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charts/chart2.xml" ContentType="application/vnd.openxmlformats-officedocument.drawingml.chart+xml"/>
  <Override PartName="/ppt/theme/themeOverride2.xml" ContentType="application/vnd.openxmlformats-officedocument.themeOverride+xml"/>
  <Override PartName="/ppt/drawings/drawing2.xml" ContentType="application/vnd.openxmlformats-officedocument.drawingml.chartshapes+xml"/>
  <Override PartName="/ppt/charts/chart3.xml" ContentType="application/vnd.openxmlformats-officedocument.drawingml.chart+xml"/>
  <Override PartName="/ppt/theme/themeOverride3.xml" ContentType="application/vnd.openxmlformats-officedocument.themeOverride+xml"/>
  <Override PartName="/ppt/drawings/drawing3.xml" ContentType="application/vnd.openxmlformats-officedocument.drawingml.chartshapes+xml"/>
  <Override PartName="/ppt/charts/chart4.xml" ContentType="application/vnd.openxmlformats-officedocument.drawingml.chart+xml"/>
  <Override PartName="/ppt/theme/themeOverride4.xml" ContentType="application/vnd.openxmlformats-officedocument.themeOverride+xml"/>
  <Override PartName="/ppt/drawings/drawing4.xml" ContentType="application/vnd.openxmlformats-officedocument.drawingml.chartshapes+xml"/>
  <Override PartName="/ppt/charts/chart5.xml" ContentType="application/vnd.openxmlformats-officedocument.drawingml.chart+xml"/>
  <Override PartName="/ppt/charts/chart6.xml" ContentType="application/vnd.openxmlformats-officedocument.drawingml.chart+xml"/>
  <Override PartName="/ppt/theme/themeOverride5.xml" ContentType="application/vnd.openxmlformats-officedocument.themeOverr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Lst>
  <p:notesMasterIdLst>
    <p:notesMasterId r:id="rId48"/>
  </p:notesMasterIdLst>
  <p:sldIdLst>
    <p:sldId id="337" r:id="rId3"/>
    <p:sldId id="350" r:id="rId4"/>
    <p:sldId id="527" r:id="rId5"/>
    <p:sldId id="564" r:id="rId6"/>
    <p:sldId id="565" r:id="rId7"/>
    <p:sldId id="445" r:id="rId8"/>
    <p:sldId id="507" r:id="rId9"/>
    <p:sldId id="408" r:id="rId10"/>
    <p:sldId id="530" r:id="rId11"/>
    <p:sldId id="578" r:id="rId12"/>
    <p:sldId id="556" r:id="rId13"/>
    <p:sldId id="581" r:id="rId14"/>
    <p:sldId id="579" r:id="rId15"/>
    <p:sldId id="583" r:id="rId16"/>
    <p:sldId id="584" r:id="rId17"/>
    <p:sldId id="585" r:id="rId18"/>
    <p:sldId id="588" r:id="rId19"/>
    <p:sldId id="589" r:id="rId20"/>
    <p:sldId id="591" r:id="rId21"/>
    <p:sldId id="597" r:id="rId22"/>
    <p:sldId id="593" r:id="rId23"/>
    <p:sldId id="595" r:id="rId24"/>
    <p:sldId id="596" r:id="rId25"/>
    <p:sldId id="598" r:id="rId26"/>
    <p:sldId id="422" r:id="rId27"/>
    <p:sldId id="336" r:id="rId28"/>
    <p:sldId id="354" r:id="rId29"/>
    <p:sldId id="375" r:id="rId30"/>
    <p:sldId id="410" r:id="rId31"/>
    <p:sldId id="411" r:id="rId32"/>
    <p:sldId id="381" r:id="rId33"/>
    <p:sldId id="412" r:id="rId34"/>
    <p:sldId id="420" r:id="rId35"/>
    <p:sldId id="390" r:id="rId36"/>
    <p:sldId id="391" r:id="rId37"/>
    <p:sldId id="373" r:id="rId38"/>
    <p:sldId id="393" r:id="rId39"/>
    <p:sldId id="406" r:id="rId40"/>
    <p:sldId id="395" r:id="rId41"/>
    <p:sldId id="425" r:id="rId42"/>
    <p:sldId id="370" r:id="rId43"/>
    <p:sldId id="367" r:id="rId44"/>
    <p:sldId id="360" r:id="rId45"/>
    <p:sldId id="361" r:id="rId46"/>
    <p:sldId id="414" r:id="rId47"/>
  </p:sldIdLst>
  <p:sldSz cx="12192000" cy="6858000"/>
  <p:notesSz cx="6858000" cy="9144000"/>
  <p:defaultText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7" autoAdjust="0"/>
    <p:restoredTop sz="94660"/>
  </p:normalViewPr>
  <p:slideViewPr>
    <p:cSldViewPr snapToGrid="0">
      <p:cViewPr varScale="1">
        <p:scale>
          <a:sx n="114" d="100"/>
          <a:sy n="114" d="100"/>
        </p:scale>
        <p:origin x="414" y="11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file:///\\172.16.30.166\Proyectos-Comercial\Proyectos\Presentaci&#243;n%20BVL\Presentaci&#243;n%20UP%20-%20MAZ.xlsx" TargetMode="External"/><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file:///\\172.16.30.166\Proyectos-Comercial\Proyectos\Presentaci&#243;n%20BVL\Presentaci&#243;n%20UP%20-%20MAZ.xlsx" TargetMode="External"/><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oleObject" Target="file:///\\172.16.30.166\Proyectos-Comercial\Proyectos\Presentaci&#243;n%20BVL\Presentaci&#243;n%20UP%20-%20MAZ.xlsx" TargetMode="External"/><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oleObject" Target="file:///\\172.16.30.166\Proyectos-Comercial\Proyectos\Presentaci&#243;n%20BVL\Presentaci&#243;n%20UP%20-%20MAZ.xlsx" TargetMode="External"/><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5.xml"/></Relationships>
</file>

<file path=ppt/charts/_rels/chart7.xml.rels><?xml version="1.0" encoding="UTF-8" standalone="yes"?>
<Relationships xmlns="http://schemas.openxmlformats.org/package/2006/relationships"><Relationship Id="rId1" Type="http://schemas.openxmlformats.org/officeDocument/2006/relationships/oleObject" Target="file:///C:\Users\Francisco\Documents\Mishel%20PC\OtraMirada\Consultor&#237;a\Indicadores%20de%20educaci&#243;n.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Users\Francisco\Documents\Mishel%20PC\OtraMirada\Consultor&#237;a\Indicadores%20de%20educaci&#243;n.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Francisco\Documents\Mishel%20PC\OtraMirada\Consultor&#237;a\Indicadores%20de%20salud.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1.1200238124313103E-3"/>
          <c:w val="1"/>
          <c:h val="0.8004355962588372"/>
        </c:manualLayout>
      </c:layout>
      <c:barChart>
        <c:barDir val="col"/>
        <c:grouping val="clustered"/>
        <c:varyColors val="0"/>
        <c:ser>
          <c:idx val="1"/>
          <c:order val="0"/>
          <c:tx>
            <c:strRef>
              <c:f>'[Presentación UP - MAZ.xlsx]2.Evolución PBI'!$I$54</c:f>
              <c:strCache>
                <c:ptCount val="1"/>
                <c:pt idx="0">
                  <c:v>GDP </c:v>
                </c:pt>
              </c:strCache>
            </c:strRef>
          </c:tx>
          <c:spPr>
            <a:solidFill>
              <a:srgbClr val="1F497D"/>
            </a:solidFill>
          </c:spPr>
          <c:invertIfNegative val="0"/>
          <c:dPt>
            <c:idx val="0"/>
            <c:invertIfNegative val="0"/>
            <c:bubble3D val="0"/>
            <c:spPr>
              <a:solidFill>
                <a:srgbClr val="9F111B"/>
              </a:solidFill>
            </c:spPr>
            <c:extLst>
              <c:ext xmlns:c16="http://schemas.microsoft.com/office/drawing/2014/chart" uri="{C3380CC4-5D6E-409C-BE32-E72D297353CC}">
                <c16:uniqueId val="{00000001-D00F-4B38-8BC8-899520CAA129}"/>
              </c:ext>
            </c:extLst>
          </c:dPt>
          <c:dPt>
            <c:idx val="1"/>
            <c:invertIfNegative val="0"/>
            <c:bubble3D val="0"/>
            <c:spPr>
              <a:solidFill>
                <a:srgbClr val="9F111B"/>
              </a:solidFill>
            </c:spPr>
            <c:extLst>
              <c:ext xmlns:c16="http://schemas.microsoft.com/office/drawing/2014/chart" uri="{C3380CC4-5D6E-409C-BE32-E72D297353CC}">
                <c16:uniqueId val="{00000003-D00F-4B38-8BC8-899520CAA129}"/>
              </c:ext>
            </c:extLst>
          </c:dPt>
          <c:dPt>
            <c:idx val="2"/>
            <c:invertIfNegative val="0"/>
            <c:bubble3D val="0"/>
            <c:spPr>
              <a:solidFill>
                <a:srgbClr val="9F111B"/>
              </a:solidFill>
            </c:spPr>
            <c:extLst>
              <c:ext xmlns:c16="http://schemas.microsoft.com/office/drawing/2014/chart" uri="{C3380CC4-5D6E-409C-BE32-E72D297353CC}">
                <c16:uniqueId val="{00000005-D00F-4B38-8BC8-899520CAA129}"/>
              </c:ext>
            </c:extLst>
          </c:dPt>
          <c:dPt>
            <c:idx val="3"/>
            <c:invertIfNegative val="0"/>
            <c:bubble3D val="0"/>
            <c:spPr>
              <a:solidFill>
                <a:srgbClr val="9F111B"/>
              </a:solidFill>
            </c:spPr>
            <c:extLst>
              <c:ext xmlns:c16="http://schemas.microsoft.com/office/drawing/2014/chart" uri="{C3380CC4-5D6E-409C-BE32-E72D297353CC}">
                <c16:uniqueId val="{00000007-D00F-4B38-8BC8-899520CAA129}"/>
              </c:ext>
            </c:extLst>
          </c:dPt>
          <c:dPt>
            <c:idx val="4"/>
            <c:invertIfNegative val="0"/>
            <c:bubble3D val="0"/>
            <c:spPr>
              <a:solidFill>
                <a:sysClr val="window" lastClr="FFFFFF">
                  <a:lumMod val="65000"/>
                </a:sysClr>
              </a:solidFill>
            </c:spPr>
            <c:extLst>
              <c:ext xmlns:c16="http://schemas.microsoft.com/office/drawing/2014/chart" uri="{C3380CC4-5D6E-409C-BE32-E72D297353CC}">
                <c16:uniqueId val="{00000009-D00F-4B38-8BC8-899520CAA129}"/>
              </c:ext>
            </c:extLst>
          </c:dPt>
          <c:dLbls>
            <c:dLbl>
              <c:idx val="0"/>
              <c:layout>
                <c:manualLayout>
                  <c:x val="-1.2729928324510833E-17"/>
                  <c:y val="1.508828559799703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00F-4B38-8BC8-899520CAA129}"/>
                </c:ext>
              </c:extLst>
            </c:dLbl>
            <c:dLbl>
              <c:idx val="1"/>
              <c:layout>
                <c:manualLayout>
                  <c:x val="-5.0919713298043332E-17"/>
                  <c:y val="1.97959611850293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00F-4B38-8BC8-899520CAA129}"/>
                </c:ext>
              </c:extLst>
            </c:dLbl>
            <c:dLbl>
              <c:idx val="2"/>
              <c:layout>
                <c:manualLayout>
                  <c:x val="0"/>
                  <c:y val="1.03806100109647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00F-4B38-8BC8-899520CAA129}"/>
                </c:ext>
              </c:extLst>
            </c:dLbl>
            <c:dLbl>
              <c:idx val="3"/>
              <c:layout>
                <c:manualLayout>
                  <c:x val="-1.0183942659608666E-16"/>
                  <c:y val="1.5088285597997039E-2"/>
                </c:manualLayout>
              </c:layout>
              <c:tx>
                <c:rich>
                  <a:bodyPr/>
                  <a:lstStyle/>
                  <a:p>
                    <a:r>
                      <a:rPr lang="en-US" dirty="0"/>
                      <a:t>231</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00F-4B38-8BC8-899520CAA129}"/>
                </c:ext>
              </c:extLst>
            </c:dLbl>
            <c:dLbl>
              <c:idx val="4"/>
              <c:layout>
                <c:manualLayout>
                  <c:x val="0"/>
                  <c:y val="1.136999120099439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D00F-4B38-8BC8-899520CAA129}"/>
                </c:ext>
              </c:extLst>
            </c:dLbl>
            <c:spPr>
              <a:noFill/>
              <a:ln>
                <a:noFill/>
              </a:ln>
              <a:effectLst/>
            </c:spPr>
            <c:txPr>
              <a:bodyPr/>
              <a:lstStyle/>
              <a:p>
                <a:pPr>
                  <a:defRPr b="1">
                    <a:solidFill>
                      <a:sysClr val="windowText" lastClr="000000"/>
                    </a:solidFill>
                  </a:defRPr>
                </a:pPr>
                <a:endParaRPr lang="es-P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'[Presentación UP - MAZ.xlsx]2.Evolución PBI'!$H$55:$H$59</c:f>
              <c:strCache>
                <c:ptCount val="5"/>
                <c:pt idx="0">
                  <c:v>2000</c:v>
                </c:pt>
                <c:pt idx="1">
                  <c:v>2005</c:v>
                </c:pt>
                <c:pt idx="2">
                  <c:v>2010</c:v>
                </c:pt>
                <c:pt idx="3">
                  <c:v>2018</c:v>
                </c:pt>
                <c:pt idx="4">
                  <c:v>2023*</c:v>
                </c:pt>
              </c:strCache>
            </c:strRef>
          </c:cat>
          <c:val>
            <c:numRef>
              <c:f>'[Presentación UP - MAZ.xlsx]2.Evolución PBI'!$I$55:$I$59</c:f>
              <c:numCache>
                <c:formatCode>_ * #,##0_ ;_ * \-#,##0_ ;_ * "-"??_ ;_ @_ </c:formatCode>
                <c:ptCount val="5"/>
                <c:pt idx="0">
                  <c:v>51.005000000000003</c:v>
                </c:pt>
                <c:pt idx="1">
                  <c:v>74.97</c:v>
                </c:pt>
                <c:pt idx="2">
                  <c:v>148.82</c:v>
                </c:pt>
                <c:pt idx="3">
                  <c:v>228.94399999999999</c:v>
                </c:pt>
                <c:pt idx="4">
                  <c:v>297.416</c:v>
                </c:pt>
              </c:numCache>
            </c:numRef>
          </c:val>
          <c:extLst>
            <c:ext xmlns:c16="http://schemas.microsoft.com/office/drawing/2014/chart" uri="{C3380CC4-5D6E-409C-BE32-E72D297353CC}">
              <c16:uniqueId val="{0000000A-D00F-4B38-8BC8-899520CAA129}"/>
            </c:ext>
          </c:extLst>
        </c:ser>
        <c:dLbls>
          <c:showLegendKey val="0"/>
          <c:showVal val="0"/>
          <c:showCatName val="0"/>
          <c:showSerName val="0"/>
          <c:showPercent val="0"/>
          <c:showBubbleSize val="0"/>
        </c:dLbls>
        <c:gapWidth val="160"/>
        <c:overlap val="100"/>
        <c:axId val="131246080"/>
        <c:axId val="103180544"/>
      </c:barChart>
      <c:catAx>
        <c:axId val="131246080"/>
        <c:scaling>
          <c:orientation val="minMax"/>
        </c:scaling>
        <c:delete val="0"/>
        <c:axPos val="b"/>
        <c:numFmt formatCode="General" sourceLinked="1"/>
        <c:majorTickMark val="none"/>
        <c:minorTickMark val="none"/>
        <c:tickLblPos val="nextTo"/>
        <c:crossAx val="103180544"/>
        <c:crosses val="autoZero"/>
        <c:auto val="1"/>
        <c:lblAlgn val="ctr"/>
        <c:lblOffset val="100"/>
        <c:noMultiLvlLbl val="0"/>
      </c:catAx>
      <c:valAx>
        <c:axId val="103180544"/>
        <c:scaling>
          <c:orientation val="minMax"/>
        </c:scaling>
        <c:delete val="1"/>
        <c:axPos val="l"/>
        <c:numFmt formatCode="_ * #,##0_ ;_ * \-#,##0_ ;_ * &quot;-&quot;??_ ;_ @_ " sourceLinked="1"/>
        <c:majorTickMark val="out"/>
        <c:minorTickMark val="none"/>
        <c:tickLblPos val="nextTo"/>
        <c:crossAx val="131246080"/>
        <c:crosses val="autoZero"/>
        <c:crossBetween val="between"/>
      </c:valAx>
    </c:plotArea>
    <c:plotVisOnly val="1"/>
    <c:dispBlanksAs val="gap"/>
    <c:showDLblsOverMax val="0"/>
  </c:chart>
  <c:spPr>
    <a:ln>
      <a:noFill/>
    </a:ln>
  </c:spPr>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4746025944152023E-2"/>
          <c:y val="4.4047057517826921E-2"/>
          <c:w val="1"/>
          <c:h val="0.78527049542793914"/>
        </c:manualLayout>
      </c:layout>
      <c:barChart>
        <c:barDir val="col"/>
        <c:grouping val="clustered"/>
        <c:varyColors val="0"/>
        <c:ser>
          <c:idx val="1"/>
          <c:order val="0"/>
          <c:spPr>
            <a:solidFill>
              <a:srgbClr val="1F497D"/>
            </a:solidFill>
          </c:spPr>
          <c:invertIfNegative val="0"/>
          <c:dPt>
            <c:idx val="0"/>
            <c:invertIfNegative val="0"/>
            <c:bubble3D val="0"/>
            <c:spPr>
              <a:solidFill>
                <a:sysClr val="window" lastClr="FFFFFF">
                  <a:lumMod val="65000"/>
                </a:sysClr>
              </a:solidFill>
            </c:spPr>
            <c:extLst>
              <c:ext xmlns:c16="http://schemas.microsoft.com/office/drawing/2014/chart" uri="{C3380CC4-5D6E-409C-BE32-E72D297353CC}">
                <c16:uniqueId val="{00000001-4722-46A6-AB76-3F0BBB35E8BB}"/>
              </c:ext>
            </c:extLst>
          </c:dPt>
          <c:dPt>
            <c:idx val="1"/>
            <c:invertIfNegative val="0"/>
            <c:bubble3D val="0"/>
            <c:spPr>
              <a:solidFill>
                <a:srgbClr val="9F111B"/>
              </a:solidFill>
            </c:spPr>
            <c:extLst>
              <c:ext xmlns:c16="http://schemas.microsoft.com/office/drawing/2014/chart" uri="{C3380CC4-5D6E-409C-BE32-E72D297353CC}">
                <c16:uniqueId val="{00000003-4722-46A6-AB76-3F0BBB35E8BB}"/>
              </c:ext>
            </c:extLst>
          </c:dPt>
          <c:dPt>
            <c:idx val="2"/>
            <c:invertIfNegative val="0"/>
            <c:bubble3D val="0"/>
            <c:spPr>
              <a:solidFill>
                <a:sysClr val="window" lastClr="FFFFFF">
                  <a:lumMod val="65000"/>
                </a:sysClr>
              </a:solidFill>
            </c:spPr>
            <c:extLst>
              <c:ext xmlns:c16="http://schemas.microsoft.com/office/drawing/2014/chart" uri="{C3380CC4-5D6E-409C-BE32-E72D297353CC}">
                <c16:uniqueId val="{00000005-4722-46A6-AB76-3F0BBB35E8BB}"/>
              </c:ext>
            </c:extLst>
          </c:dPt>
          <c:dPt>
            <c:idx val="3"/>
            <c:invertIfNegative val="0"/>
            <c:bubble3D val="0"/>
            <c:spPr>
              <a:solidFill>
                <a:sysClr val="window" lastClr="FFFFFF">
                  <a:lumMod val="65000"/>
                </a:sysClr>
              </a:solidFill>
            </c:spPr>
            <c:extLst>
              <c:ext xmlns:c16="http://schemas.microsoft.com/office/drawing/2014/chart" uri="{C3380CC4-5D6E-409C-BE32-E72D297353CC}">
                <c16:uniqueId val="{00000007-4722-46A6-AB76-3F0BBB35E8BB}"/>
              </c:ext>
            </c:extLst>
          </c:dPt>
          <c:dPt>
            <c:idx val="4"/>
            <c:invertIfNegative val="0"/>
            <c:bubble3D val="0"/>
            <c:spPr>
              <a:solidFill>
                <a:sysClr val="window" lastClr="FFFFFF">
                  <a:lumMod val="65000"/>
                </a:sysClr>
              </a:solidFill>
            </c:spPr>
            <c:extLst>
              <c:ext xmlns:c16="http://schemas.microsoft.com/office/drawing/2014/chart" uri="{C3380CC4-5D6E-409C-BE32-E72D297353CC}">
                <c16:uniqueId val="{00000009-4722-46A6-AB76-3F0BBB35E8BB}"/>
              </c:ext>
            </c:extLst>
          </c:dPt>
          <c:dLbls>
            <c:dLbl>
              <c:idx val="0"/>
              <c:layout>
                <c:manualLayout>
                  <c:x val="-1.2729928324510833E-17"/>
                  <c:y val="1.508828559799703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722-46A6-AB76-3F0BBB35E8BB}"/>
                </c:ext>
              </c:extLst>
            </c:dLbl>
            <c:dLbl>
              <c:idx val="1"/>
              <c:layout>
                <c:manualLayout>
                  <c:x val="-5.0919713298043332E-17"/>
                  <c:y val="1.97959611850293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722-46A6-AB76-3F0BBB35E8BB}"/>
                </c:ext>
              </c:extLst>
            </c:dLbl>
            <c:dLbl>
              <c:idx val="2"/>
              <c:layout>
                <c:manualLayout>
                  <c:x val="0"/>
                  <c:y val="1.03806100109647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722-46A6-AB76-3F0BBB35E8BB}"/>
                </c:ext>
              </c:extLst>
            </c:dLbl>
            <c:dLbl>
              <c:idx val="3"/>
              <c:layout>
                <c:manualLayout>
                  <c:x val="-1.0183942659608666E-16"/>
                  <c:y val="1.508828559799703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722-46A6-AB76-3F0BBB35E8BB}"/>
                </c:ext>
              </c:extLst>
            </c:dLbl>
            <c:dLbl>
              <c:idx val="4"/>
              <c:layout>
                <c:manualLayout>
                  <c:x val="0"/>
                  <c:y val="1.136999120099439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722-46A6-AB76-3F0BBB35E8BB}"/>
                </c:ext>
              </c:extLst>
            </c:dLbl>
            <c:spPr>
              <a:noFill/>
              <a:ln>
                <a:noFill/>
              </a:ln>
              <a:effectLst/>
            </c:spPr>
            <c:txPr>
              <a:bodyPr/>
              <a:lstStyle/>
              <a:p>
                <a:pPr>
                  <a:defRPr b="1">
                    <a:solidFill>
                      <a:sysClr val="windowText" lastClr="000000"/>
                    </a:solidFill>
                  </a:defRPr>
                </a:pPr>
                <a:endParaRPr lang="es-P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'[Presentación UP - MAZ.xlsx]Otros gráficos'!$B$14:$B$17</c:f>
              <c:strCache>
                <c:ptCount val="4"/>
                <c:pt idx="0">
                  <c:v>México</c:v>
                </c:pt>
                <c:pt idx="1">
                  <c:v>Perú</c:v>
                </c:pt>
                <c:pt idx="2">
                  <c:v>Colombia</c:v>
                </c:pt>
                <c:pt idx="3">
                  <c:v>Chile</c:v>
                </c:pt>
              </c:strCache>
            </c:strRef>
          </c:cat>
          <c:val>
            <c:numRef>
              <c:f>'[Presentación UP - MAZ.xlsx]Otros gráficos'!$E$14:$E$17</c:f>
              <c:numCache>
                <c:formatCode>0%</c:formatCode>
                <c:ptCount val="4"/>
                <c:pt idx="0">
                  <c:v>0.21779608159671265</c:v>
                </c:pt>
                <c:pt idx="1">
                  <c:v>0.40253948563840947</c:v>
                </c:pt>
                <c:pt idx="2">
                  <c:v>0.45093785243663559</c:v>
                </c:pt>
                <c:pt idx="3">
                  <c:v>0.87755054403825439</c:v>
                </c:pt>
              </c:numCache>
            </c:numRef>
          </c:val>
          <c:extLst>
            <c:ext xmlns:c16="http://schemas.microsoft.com/office/drawing/2014/chart" uri="{C3380CC4-5D6E-409C-BE32-E72D297353CC}">
              <c16:uniqueId val="{0000000A-4722-46A6-AB76-3F0BBB35E8BB}"/>
            </c:ext>
          </c:extLst>
        </c:ser>
        <c:dLbls>
          <c:showLegendKey val="0"/>
          <c:showVal val="0"/>
          <c:showCatName val="0"/>
          <c:showSerName val="0"/>
          <c:showPercent val="0"/>
          <c:showBubbleSize val="0"/>
        </c:dLbls>
        <c:gapWidth val="160"/>
        <c:overlap val="100"/>
        <c:axId val="136187904"/>
        <c:axId val="103182272"/>
      </c:barChart>
      <c:catAx>
        <c:axId val="136187904"/>
        <c:scaling>
          <c:orientation val="minMax"/>
        </c:scaling>
        <c:delete val="0"/>
        <c:axPos val="b"/>
        <c:numFmt formatCode="General" sourceLinked="1"/>
        <c:majorTickMark val="none"/>
        <c:minorTickMark val="none"/>
        <c:tickLblPos val="nextTo"/>
        <c:crossAx val="103182272"/>
        <c:crosses val="autoZero"/>
        <c:auto val="1"/>
        <c:lblAlgn val="ctr"/>
        <c:lblOffset val="100"/>
        <c:noMultiLvlLbl val="0"/>
      </c:catAx>
      <c:valAx>
        <c:axId val="103182272"/>
        <c:scaling>
          <c:orientation val="minMax"/>
        </c:scaling>
        <c:delete val="1"/>
        <c:axPos val="l"/>
        <c:numFmt formatCode="0%" sourceLinked="1"/>
        <c:majorTickMark val="out"/>
        <c:minorTickMark val="none"/>
        <c:tickLblPos val="nextTo"/>
        <c:crossAx val="136187904"/>
        <c:crosses val="autoZero"/>
        <c:crossBetween val="between"/>
      </c:valAx>
    </c:plotArea>
    <c:plotVisOnly val="1"/>
    <c:dispBlanksAs val="gap"/>
    <c:showDLblsOverMax val="0"/>
  </c:chart>
  <c:spPr>
    <a:ln>
      <a:noFill/>
    </a:ln>
  </c:spPr>
  <c:externalData r:id="rId2">
    <c:autoUpdate val="0"/>
  </c:externalData>
  <c:userShapes r:id="rId3"/>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4746025944152023E-2"/>
          <c:y val="4.4047057517826921E-2"/>
          <c:w val="1"/>
          <c:h val="0.81616095077332673"/>
        </c:manualLayout>
      </c:layout>
      <c:barChart>
        <c:barDir val="col"/>
        <c:grouping val="clustered"/>
        <c:varyColors val="0"/>
        <c:ser>
          <c:idx val="1"/>
          <c:order val="0"/>
          <c:tx>
            <c:strRef>
              <c:f>'[Presentación UP - MAZ.xlsx]Otros gráficos'!$K$13</c:f>
              <c:strCache>
                <c:ptCount val="1"/>
                <c:pt idx="0">
                  <c:v> 2,017 </c:v>
                </c:pt>
              </c:strCache>
            </c:strRef>
          </c:tx>
          <c:spPr>
            <a:solidFill>
              <a:srgbClr val="1F497D"/>
            </a:solidFill>
          </c:spPr>
          <c:invertIfNegative val="0"/>
          <c:dPt>
            <c:idx val="0"/>
            <c:invertIfNegative val="0"/>
            <c:bubble3D val="0"/>
            <c:spPr>
              <a:solidFill>
                <a:sysClr val="window" lastClr="FFFFFF">
                  <a:lumMod val="65000"/>
                </a:sysClr>
              </a:solidFill>
            </c:spPr>
            <c:extLst>
              <c:ext xmlns:c16="http://schemas.microsoft.com/office/drawing/2014/chart" uri="{C3380CC4-5D6E-409C-BE32-E72D297353CC}">
                <c16:uniqueId val="{00000001-702B-4D68-BFAB-FCBAB5F1DE97}"/>
              </c:ext>
            </c:extLst>
          </c:dPt>
          <c:dPt>
            <c:idx val="1"/>
            <c:invertIfNegative val="0"/>
            <c:bubble3D val="0"/>
            <c:spPr>
              <a:solidFill>
                <a:srgbClr val="9F111B"/>
              </a:solidFill>
            </c:spPr>
            <c:extLst>
              <c:ext xmlns:c16="http://schemas.microsoft.com/office/drawing/2014/chart" uri="{C3380CC4-5D6E-409C-BE32-E72D297353CC}">
                <c16:uniqueId val="{00000003-702B-4D68-BFAB-FCBAB5F1DE97}"/>
              </c:ext>
            </c:extLst>
          </c:dPt>
          <c:dPt>
            <c:idx val="2"/>
            <c:invertIfNegative val="0"/>
            <c:bubble3D val="0"/>
            <c:spPr>
              <a:solidFill>
                <a:sysClr val="window" lastClr="FFFFFF">
                  <a:lumMod val="65000"/>
                </a:sysClr>
              </a:solidFill>
            </c:spPr>
            <c:extLst>
              <c:ext xmlns:c16="http://schemas.microsoft.com/office/drawing/2014/chart" uri="{C3380CC4-5D6E-409C-BE32-E72D297353CC}">
                <c16:uniqueId val="{00000005-702B-4D68-BFAB-FCBAB5F1DE97}"/>
              </c:ext>
            </c:extLst>
          </c:dPt>
          <c:dPt>
            <c:idx val="3"/>
            <c:invertIfNegative val="0"/>
            <c:bubble3D val="0"/>
            <c:spPr>
              <a:solidFill>
                <a:sysClr val="window" lastClr="FFFFFF">
                  <a:lumMod val="65000"/>
                </a:sysClr>
              </a:solidFill>
            </c:spPr>
            <c:extLst>
              <c:ext xmlns:c16="http://schemas.microsoft.com/office/drawing/2014/chart" uri="{C3380CC4-5D6E-409C-BE32-E72D297353CC}">
                <c16:uniqueId val="{00000007-702B-4D68-BFAB-FCBAB5F1DE97}"/>
              </c:ext>
            </c:extLst>
          </c:dPt>
          <c:dPt>
            <c:idx val="4"/>
            <c:invertIfNegative val="0"/>
            <c:bubble3D val="0"/>
            <c:spPr>
              <a:solidFill>
                <a:sysClr val="window" lastClr="FFFFFF">
                  <a:lumMod val="65000"/>
                </a:sysClr>
              </a:solidFill>
            </c:spPr>
            <c:extLst>
              <c:ext xmlns:c16="http://schemas.microsoft.com/office/drawing/2014/chart" uri="{C3380CC4-5D6E-409C-BE32-E72D297353CC}">
                <c16:uniqueId val="{00000009-702B-4D68-BFAB-FCBAB5F1DE97}"/>
              </c:ext>
            </c:extLst>
          </c:dPt>
          <c:dLbls>
            <c:dLbl>
              <c:idx val="0"/>
              <c:layout>
                <c:manualLayout>
                  <c:x val="-1.2729928324510833E-17"/>
                  <c:y val="1.508828559799703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02B-4D68-BFAB-FCBAB5F1DE97}"/>
                </c:ext>
              </c:extLst>
            </c:dLbl>
            <c:dLbl>
              <c:idx val="1"/>
              <c:layout>
                <c:manualLayout>
                  <c:x val="-5.0919713298043332E-17"/>
                  <c:y val="1.97959611850293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02B-4D68-BFAB-FCBAB5F1DE97}"/>
                </c:ext>
              </c:extLst>
            </c:dLbl>
            <c:dLbl>
              <c:idx val="2"/>
              <c:layout>
                <c:manualLayout>
                  <c:x val="0"/>
                  <c:y val="1.03806100109647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02B-4D68-BFAB-FCBAB5F1DE97}"/>
                </c:ext>
              </c:extLst>
            </c:dLbl>
            <c:dLbl>
              <c:idx val="3"/>
              <c:layout>
                <c:manualLayout>
                  <c:x val="-1.0183942659608666E-16"/>
                  <c:y val="1.508828559799703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02B-4D68-BFAB-FCBAB5F1DE97}"/>
                </c:ext>
              </c:extLst>
            </c:dLbl>
            <c:dLbl>
              <c:idx val="4"/>
              <c:layout>
                <c:manualLayout>
                  <c:x val="0"/>
                  <c:y val="1.136999120099439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02B-4D68-BFAB-FCBAB5F1DE97}"/>
                </c:ext>
              </c:extLst>
            </c:dLbl>
            <c:spPr>
              <a:noFill/>
              <a:ln>
                <a:noFill/>
              </a:ln>
              <a:effectLst/>
            </c:spPr>
            <c:txPr>
              <a:bodyPr/>
              <a:lstStyle/>
              <a:p>
                <a:pPr>
                  <a:defRPr b="1">
                    <a:solidFill>
                      <a:sysClr val="windowText" lastClr="000000"/>
                    </a:solidFill>
                  </a:defRPr>
                </a:pPr>
                <a:endParaRPr lang="es-P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'[Presentación UP - MAZ.xlsx]Otros gráficos'!$J$14:$J$17</c:f>
              <c:strCache>
                <c:ptCount val="4"/>
                <c:pt idx="0">
                  <c:v>Colombia</c:v>
                </c:pt>
                <c:pt idx="1">
                  <c:v>Perú</c:v>
                </c:pt>
                <c:pt idx="2">
                  <c:v>México</c:v>
                </c:pt>
                <c:pt idx="3">
                  <c:v>Chile</c:v>
                </c:pt>
              </c:strCache>
            </c:strRef>
          </c:cat>
          <c:val>
            <c:numRef>
              <c:f>'[Presentación UP - MAZ.xlsx]Otros gráficos'!$K$14:$K$17</c:f>
              <c:numCache>
                <c:formatCode>_ * #,##0.0_ ;_ * \-#,##0.0_ ;_ * "-"??_ ;_ @_ </c:formatCode>
                <c:ptCount val="4"/>
                <c:pt idx="0">
                  <c:v>4.8330019880715707</c:v>
                </c:pt>
                <c:pt idx="1">
                  <c:v>5.6642264672615301</c:v>
                </c:pt>
                <c:pt idx="2">
                  <c:v>12.700051814310465</c:v>
                </c:pt>
                <c:pt idx="3">
                  <c:v>19.424103986512211</c:v>
                </c:pt>
              </c:numCache>
            </c:numRef>
          </c:val>
          <c:extLst>
            <c:ext xmlns:c16="http://schemas.microsoft.com/office/drawing/2014/chart" uri="{C3380CC4-5D6E-409C-BE32-E72D297353CC}">
              <c16:uniqueId val="{0000000A-702B-4D68-BFAB-FCBAB5F1DE97}"/>
            </c:ext>
          </c:extLst>
        </c:ser>
        <c:dLbls>
          <c:showLegendKey val="0"/>
          <c:showVal val="0"/>
          <c:showCatName val="0"/>
          <c:showSerName val="0"/>
          <c:showPercent val="0"/>
          <c:showBubbleSize val="0"/>
        </c:dLbls>
        <c:gapWidth val="160"/>
        <c:axId val="136189952"/>
        <c:axId val="103184000"/>
      </c:barChart>
      <c:catAx>
        <c:axId val="136189952"/>
        <c:scaling>
          <c:orientation val="minMax"/>
        </c:scaling>
        <c:delete val="0"/>
        <c:axPos val="b"/>
        <c:numFmt formatCode="General" sourceLinked="1"/>
        <c:majorTickMark val="none"/>
        <c:minorTickMark val="none"/>
        <c:tickLblPos val="nextTo"/>
        <c:crossAx val="103184000"/>
        <c:crosses val="autoZero"/>
        <c:auto val="1"/>
        <c:lblAlgn val="ctr"/>
        <c:lblOffset val="100"/>
        <c:noMultiLvlLbl val="0"/>
      </c:catAx>
      <c:valAx>
        <c:axId val="103184000"/>
        <c:scaling>
          <c:orientation val="minMax"/>
        </c:scaling>
        <c:delete val="1"/>
        <c:axPos val="l"/>
        <c:numFmt formatCode="_ * #,##0.0_ ;_ * \-#,##0.0_ ;_ * &quot;-&quot;??_ ;_ @_ " sourceLinked="1"/>
        <c:majorTickMark val="out"/>
        <c:minorTickMark val="none"/>
        <c:tickLblPos val="nextTo"/>
        <c:crossAx val="136189952"/>
        <c:crosses val="autoZero"/>
        <c:crossBetween val="between"/>
      </c:valAx>
    </c:plotArea>
    <c:plotVisOnly val="1"/>
    <c:dispBlanksAs val="gap"/>
    <c:showDLblsOverMax val="0"/>
  </c:chart>
  <c:spPr>
    <a:ln>
      <a:noFill/>
    </a:ln>
  </c:spPr>
  <c:externalData r:id="rId2">
    <c:autoUpdate val="0"/>
  </c:externalData>
  <c:userShapes r:id="rId3"/>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4047057517826921E-2"/>
          <c:w val="1"/>
          <c:h val="0.78879967443715926"/>
        </c:manualLayout>
      </c:layout>
      <c:barChart>
        <c:barDir val="col"/>
        <c:grouping val="clustered"/>
        <c:varyColors val="0"/>
        <c:ser>
          <c:idx val="1"/>
          <c:order val="0"/>
          <c:tx>
            <c:strRef>
              <c:f>'[Presentación UP - MAZ.xlsx]Otros gráficos'!$C$39</c:f>
              <c:strCache>
                <c:ptCount val="1"/>
                <c:pt idx="0">
                  <c:v>Supermarkets' market share</c:v>
                </c:pt>
              </c:strCache>
            </c:strRef>
          </c:tx>
          <c:spPr>
            <a:solidFill>
              <a:srgbClr val="1F497D"/>
            </a:solidFill>
          </c:spPr>
          <c:invertIfNegative val="0"/>
          <c:dPt>
            <c:idx val="0"/>
            <c:invertIfNegative val="0"/>
            <c:bubble3D val="0"/>
            <c:spPr>
              <a:solidFill>
                <a:srgbClr val="9F111B"/>
              </a:solidFill>
            </c:spPr>
            <c:extLst>
              <c:ext xmlns:c16="http://schemas.microsoft.com/office/drawing/2014/chart" uri="{C3380CC4-5D6E-409C-BE32-E72D297353CC}">
                <c16:uniqueId val="{00000001-6FE7-422E-BCBE-2F849FAD80C2}"/>
              </c:ext>
            </c:extLst>
          </c:dPt>
          <c:dPt>
            <c:idx val="1"/>
            <c:invertIfNegative val="0"/>
            <c:bubble3D val="0"/>
            <c:spPr>
              <a:solidFill>
                <a:sysClr val="window" lastClr="FFFFFF">
                  <a:lumMod val="65000"/>
                </a:sysClr>
              </a:solidFill>
            </c:spPr>
            <c:extLst>
              <c:ext xmlns:c16="http://schemas.microsoft.com/office/drawing/2014/chart" uri="{C3380CC4-5D6E-409C-BE32-E72D297353CC}">
                <c16:uniqueId val="{00000003-6FE7-422E-BCBE-2F849FAD80C2}"/>
              </c:ext>
            </c:extLst>
          </c:dPt>
          <c:dPt>
            <c:idx val="2"/>
            <c:invertIfNegative val="0"/>
            <c:bubble3D val="0"/>
            <c:spPr>
              <a:solidFill>
                <a:sysClr val="window" lastClr="FFFFFF">
                  <a:lumMod val="65000"/>
                </a:sysClr>
              </a:solidFill>
            </c:spPr>
            <c:extLst>
              <c:ext xmlns:c16="http://schemas.microsoft.com/office/drawing/2014/chart" uri="{C3380CC4-5D6E-409C-BE32-E72D297353CC}">
                <c16:uniqueId val="{00000005-6FE7-422E-BCBE-2F849FAD80C2}"/>
              </c:ext>
            </c:extLst>
          </c:dPt>
          <c:dPt>
            <c:idx val="3"/>
            <c:invertIfNegative val="0"/>
            <c:bubble3D val="0"/>
            <c:spPr>
              <a:solidFill>
                <a:sysClr val="window" lastClr="FFFFFF">
                  <a:lumMod val="65000"/>
                </a:sysClr>
              </a:solidFill>
            </c:spPr>
            <c:extLst>
              <c:ext xmlns:c16="http://schemas.microsoft.com/office/drawing/2014/chart" uri="{C3380CC4-5D6E-409C-BE32-E72D297353CC}">
                <c16:uniqueId val="{00000007-6FE7-422E-BCBE-2F849FAD80C2}"/>
              </c:ext>
            </c:extLst>
          </c:dPt>
          <c:dPt>
            <c:idx val="4"/>
            <c:invertIfNegative val="0"/>
            <c:bubble3D val="0"/>
            <c:spPr>
              <a:solidFill>
                <a:sysClr val="window" lastClr="FFFFFF">
                  <a:lumMod val="65000"/>
                </a:sysClr>
              </a:solidFill>
            </c:spPr>
            <c:extLst>
              <c:ext xmlns:c16="http://schemas.microsoft.com/office/drawing/2014/chart" uri="{C3380CC4-5D6E-409C-BE32-E72D297353CC}">
                <c16:uniqueId val="{00000009-6FE7-422E-BCBE-2F849FAD80C2}"/>
              </c:ext>
            </c:extLst>
          </c:dPt>
          <c:dLbls>
            <c:dLbl>
              <c:idx val="0"/>
              <c:layout>
                <c:manualLayout>
                  <c:x val="-1.2729928324510833E-17"/>
                  <c:y val="1.508828559799703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FE7-422E-BCBE-2F849FAD80C2}"/>
                </c:ext>
              </c:extLst>
            </c:dLbl>
            <c:dLbl>
              <c:idx val="1"/>
              <c:layout>
                <c:manualLayout>
                  <c:x val="-5.0919713298043332E-17"/>
                  <c:y val="1.97959611850293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FE7-422E-BCBE-2F849FAD80C2}"/>
                </c:ext>
              </c:extLst>
            </c:dLbl>
            <c:dLbl>
              <c:idx val="2"/>
              <c:layout>
                <c:manualLayout>
                  <c:x val="0"/>
                  <c:y val="1.03806100109647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FE7-422E-BCBE-2F849FAD80C2}"/>
                </c:ext>
              </c:extLst>
            </c:dLbl>
            <c:dLbl>
              <c:idx val="3"/>
              <c:layout>
                <c:manualLayout>
                  <c:x val="-1.0183942659608666E-16"/>
                  <c:y val="1.508828559799703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FE7-422E-BCBE-2F849FAD80C2}"/>
                </c:ext>
              </c:extLst>
            </c:dLbl>
            <c:dLbl>
              <c:idx val="4"/>
              <c:layout>
                <c:manualLayout>
                  <c:x val="0"/>
                  <c:y val="1.136999120099439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FE7-422E-BCBE-2F849FAD80C2}"/>
                </c:ext>
              </c:extLst>
            </c:dLbl>
            <c:spPr>
              <a:noFill/>
              <a:ln>
                <a:noFill/>
              </a:ln>
              <a:effectLst/>
            </c:spPr>
            <c:txPr>
              <a:bodyPr/>
              <a:lstStyle/>
              <a:p>
                <a:pPr>
                  <a:defRPr b="1">
                    <a:solidFill>
                      <a:sysClr val="windowText" lastClr="000000"/>
                    </a:solidFill>
                  </a:defRPr>
                </a:pPr>
                <a:endParaRPr lang="es-PE"/>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'[Presentación UP - MAZ.xlsx]Otros gráficos'!$B$40:$B$44</c:f>
              <c:strCache>
                <c:ptCount val="5"/>
                <c:pt idx="0">
                  <c:v>Peru </c:v>
                </c:pt>
                <c:pt idx="1">
                  <c:v>Brazil</c:v>
                </c:pt>
                <c:pt idx="2">
                  <c:v>Argentina</c:v>
                </c:pt>
                <c:pt idx="3">
                  <c:v>Colombia</c:v>
                </c:pt>
                <c:pt idx="4">
                  <c:v>Chile</c:v>
                </c:pt>
              </c:strCache>
            </c:strRef>
          </c:cat>
          <c:val>
            <c:numRef>
              <c:f>'[Presentación UP - MAZ.xlsx]Otros gráficos'!$C$40:$C$44</c:f>
              <c:numCache>
                <c:formatCode>General</c:formatCode>
                <c:ptCount val="5"/>
                <c:pt idx="0">
                  <c:v>17</c:v>
                </c:pt>
                <c:pt idx="1">
                  <c:v>42</c:v>
                </c:pt>
                <c:pt idx="2">
                  <c:v>44</c:v>
                </c:pt>
                <c:pt idx="3">
                  <c:v>51</c:v>
                </c:pt>
                <c:pt idx="4">
                  <c:v>61</c:v>
                </c:pt>
              </c:numCache>
            </c:numRef>
          </c:val>
          <c:extLst>
            <c:ext xmlns:c16="http://schemas.microsoft.com/office/drawing/2014/chart" uri="{C3380CC4-5D6E-409C-BE32-E72D297353CC}">
              <c16:uniqueId val="{0000000A-6FE7-422E-BCBE-2F849FAD80C2}"/>
            </c:ext>
          </c:extLst>
        </c:ser>
        <c:dLbls>
          <c:showLegendKey val="0"/>
          <c:showVal val="0"/>
          <c:showCatName val="0"/>
          <c:showSerName val="0"/>
          <c:showPercent val="0"/>
          <c:showBubbleSize val="0"/>
        </c:dLbls>
        <c:gapWidth val="160"/>
        <c:overlap val="100"/>
        <c:axId val="136335360"/>
        <c:axId val="103185728"/>
      </c:barChart>
      <c:catAx>
        <c:axId val="136335360"/>
        <c:scaling>
          <c:orientation val="minMax"/>
        </c:scaling>
        <c:delete val="0"/>
        <c:axPos val="b"/>
        <c:numFmt formatCode="General" sourceLinked="1"/>
        <c:majorTickMark val="none"/>
        <c:minorTickMark val="none"/>
        <c:tickLblPos val="nextTo"/>
        <c:crossAx val="103185728"/>
        <c:crosses val="autoZero"/>
        <c:auto val="1"/>
        <c:lblAlgn val="ctr"/>
        <c:lblOffset val="100"/>
        <c:noMultiLvlLbl val="0"/>
      </c:catAx>
      <c:valAx>
        <c:axId val="103185728"/>
        <c:scaling>
          <c:orientation val="minMax"/>
        </c:scaling>
        <c:delete val="1"/>
        <c:axPos val="l"/>
        <c:numFmt formatCode="General" sourceLinked="1"/>
        <c:majorTickMark val="out"/>
        <c:minorTickMark val="none"/>
        <c:tickLblPos val="nextTo"/>
        <c:crossAx val="136335360"/>
        <c:crosses val="autoZero"/>
        <c:crossBetween val="between"/>
      </c:valAx>
    </c:plotArea>
    <c:plotVisOnly val="1"/>
    <c:dispBlanksAs val="gap"/>
    <c:showDLblsOverMax val="0"/>
  </c:chart>
  <c:spPr>
    <a:ln>
      <a:noFill/>
    </a:ln>
  </c:spPr>
  <c:externalData r:id="rId2">
    <c:autoUpdate val="0"/>
  </c:externalData>
  <c:userShapes r:id="rId3"/>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1600" b="1" i="0" u="none" strike="noStrike" kern="1200" baseline="0">
                <a:solidFill>
                  <a:srgbClr val="000000"/>
                </a:solidFill>
                <a:latin typeface="Arial" panose="020B0604020202020204" pitchFamily="34" charset="0"/>
                <a:ea typeface="+mn-ea"/>
                <a:cs typeface="Arial" panose="020B0604020202020204" pitchFamily="34" charset="0"/>
              </a:defRPr>
            </a:pPr>
            <a:r>
              <a:rPr lang="es-PE" sz="1600" b="1" i="0" u="none" strike="noStrike" kern="1200" baseline="0" dirty="0">
                <a:solidFill>
                  <a:srgbClr val="000000"/>
                </a:solidFill>
                <a:effectLst/>
                <a:latin typeface="Segoe UI Semibold" panose="020B0702040204020203" pitchFamily="34" charset="0"/>
                <a:ea typeface="+mn-ea"/>
                <a:cs typeface="Arial" panose="020B0604020202020204" pitchFamily="34" charset="0"/>
              </a:rPr>
              <a:t>International Reserves: 2018*</a:t>
            </a:r>
            <a:endParaRPr lang="en-US" sz="1600" b="1" i="0" u="none" strike="noStrike" kern="1200" baseline="0" dirty="0">
              <a:solidFill>
                <a:srgbClr val="000000"/>
              </a:solidFill>
              <a:effectLst/>
              <a:latin typeface="Segoe UI Semibold" panose="020B0702040204020203" pitchFamily="34" charset="0"/>
              <a:ea typeface="+mn-ea"/>
              <a:cs typeface="Arial" panose="020B0604020202020204" pitchFamily="34" charset="0"/>
            </a:endParaRPr>
          </a:p>
          <a:p>
            <a:pPr marL="0" marR="0" indent="0" algn="ctr" defTabSz="914400" rtl="0" eaLnBrk="1" fontAlgn="auto" latinLnBrk="0" hangingPunct="1">
              <a:lnSpc>
                <a:spcPct val="100000"/>
              </a:lnSpc>
              <a:spcBef>
                <a:spcPts val="0"/>
              </a:spcBef>
              <a:spcAft>
                <a:spcPts val="0"/>
              </a:spcAft>
              <a:buClrTx/>
              <a:buSzTx/>
              <a:buFontTx/>
              <a:buNone/>
              <a:tabLst/>
              <a:defRPr sz="1600" b="1" i="0" u="none" strike="noStrike" kern="1200" baseline="0">
                <a:solidFill>
                  <a:srgbClr val="000000"/>
                </a:solidFill>
                <a:latin typeface="Arial" panose="020B0604020202020204" pitchFamily="34" charset="0"/>
                <a:ea typeface="+mn-ea"/>
                <a:cs typeface="Arial" panose="020B0604020202020204" pitchFamily="34" charset="0"/>
              </a:defRPr>
            </a:pPr>
            <a:r>
              <a:rPr lang="en-US" sz="1600" b="0" dirty="0">
                <a:latin typeface="Segoe UI Semibold" panose="020B0702040204020203" pitchFamily="34" charset="0"/>
                <a:cs typeface="Arial" panose="020B0604020202020204" pitchFamily="34" charset="0"/>
              </a:rPr>
              <a:t>(% GDP)</a:t>
            </a:r>
          </a:p>
        </c:rich>
      </c:tx>
      <c:layout>
        <c:manualLayout>
          <c:xMode val="edge"/>
          <c:yMode val="edge"/>
          <c:x val="0.36020678396560091"/>
          <c:y val="0.16264319396610252"/>
        </c:manualLayout>
      </c:layout>
      <c:overlay val="0"/>
    </c:title>
    <c:autoTitleDeleted val="0"/>
    <c:plotArea>
      <c:layout>
        <c:manualLayout>
          <c:layoutTarget val="inner"/>
          <c:xMode val="edge"/>
          <c:yMode val="edge"/>
          <c:x val="1.466112887992569E-2"/>
          <c:y val="0.21926473190221663"/>
          <c:w val="0.96820257124433551"/>
          <c:h val="0.64334004040703296"/>
        </c:manualLayout>
      </c:layout>
      <c:barChart>
        <c:barDir val="col"/>
        <c:grouping val="clustered"/>
        <c:varyColors val="0"/>
        <c:ser>
          <c:idx val="0"/>
          <c:order val="0"/>
          <c:tx>
            <c:strRef>
              <c:f>Hoja1!$D$1</c:f>
              <c:strCache>
                <c:ptCount val="1"/>
                <c:pt idx="0">
                  <c:v>Serie 1</c:v>
                </c:pt>
              </c:strCache>
            </c:strRef>
          </c:tx>
          <c:spPr>
            <a:solidFill>
              <a:srgbClr val="0070C0"/>
            </a:solidFill>
            <a:ln>
              <a:noFill/>
            </a:ln>
            <a:scene3d>
              <a:camera prst="orthographicFront"/>
              <a:lightRig rig="threePt" dir="t"/>
            </a:scene3d>
            <a:sp3d>
              <a:bevelT w="190500"/>
            </a:sp3d>
          </c:spPr>
          <c:invertIfNegative val="0"/>
          <c:dPt>
            <c:idx val="0"/>
            <c:invertIfNegative val="0"/>
            <c:bubble3D val="0"/>
            <c:spPr>
              <a:solidFill>
                <a:schemeClr val="accent2"/>
              </a:solidFill>
              <a:ln>
                <a:noFill/>
              </a:ln>
              <a:scene3d>
                <a:camera prst="orthographicFront"/>
                <a:lightRig rig="threePt" dir="t"/>
              </a:scene3d>
              <a:sp3d>
                <a:bevelT w="190500"/>
              </a:sp3d>
            </c:spPr>
            <c:extLst>
              <c:ext xmlns:c16="http://schemas.microsoft.com/office/drawing/2014/chart" uri="{C3380CC4-5D6E-409C-BE32-E72D297353CC}">
                <c16:uniqueId val="{00000001-6764-4252-9DC5-5C4EFC9DAB67}"/>
              </c:ext>
            </c:extLst>
          </c:dPt>
          <c:dPt>
            <c:idx val="1"/>
            <c:invertIfNegative val="0"/>
            <c:bubble3D val="0"/>
            <c:spPr>
              <a:solidFill>
                <a:schemeClr val="accent1"/>
              </a:solidFill>
              <a:ln>
                <a:noFill/>
              </a:ln>
              <a:scene3d>
                <a:camera prst="orthographicFront"/>
                <a:lightRig rig="threePt" dir="t"/>
              </a:scene3d>
              <a:sp3d>
                <a:bevelT w="190500"/>
              </a:sp3d>
            </c:spPr>
            <c:extLst>
              <c:ext xmlns:c16="http://schemas.microsoft.com/office/drawing/2014/chart" uri="{C3380CC4-5D6E-409C-BE32-E72D297353CC}">
                <c16:uniqueId val="{00000003-6764-4252-9DC5-5C4EFC9DAB67}"/>
              </c:ext>
            </c:extLst>
          </c:dPt>
          <c:dPt>
            <c:idx val="2"/>
            <c:invertIfNegative val="0"/>
            <c:bubble3D val="0"/>
            <c:spPr>
              <a:solidFill>
                <a:schemeClr val="accent1"/>
              </a:solidFill>
              <a:ln>
                <a:noFill/>
              </a:ln>
              <a:scene3d>
                <a:camera prst="orthographicFront"/>
                <a:lightRig rig="threePt" dir="t"/>
              </a:scene3d>
              <a:sp3d>
                <a:bevelT w="190500"/>
              </a:sp3d>
            </c:spPr>
            <c:extLst>
              <c:ext xmlns:c16="http://schemas.microsoft.com/office/drawing/2014/chart" uri="{C3380CC4-5D6E-409C-BE32-E72D297353CC}">
                <c16:uniqueId val="{00000005-6764-4252-9DC5-5C4EFC9DAB67}"/>
              </c:ext>
            </c:extLst>
          </c:dPt>
          <c:dPt>
            <c:idx val="3"/>
            <c:invertIfNegative val="0"/>
            <c:bubble3D val="0"/>
            <c:spPr>
              <a:solidFill>
                <a:schemeClr val="accent1"/>
              </a:solidFill>
              <a:ln>
                <a:noFill/>
              </a:ln>
              <a:scene3d>
                <a:camera prst="orthographicFront"/>
                <a:lightRig rig="threePt" dir="t"/>
              </a:scene3d>
              <a:sp3d>
                <a:bevelT w="190500"/>
              </a:sp3d>
            </c:spPr>
            <c:extLst>
              <c:ext xmlns:c16="http://schemas.microsoft.com/office/drawing/2014/chart" uri="{C3380CC4-5D6E-409C-BE32-E72D297353CC}">
                <c16:uniqueId val="{00000007-6764-4252-9DC5-5C4EFC9DAB67}"/>
              </c:ext>
            </c:extLst>
          </c:dPt>
          <c:dPt>
            <c:idx val="4"/>
            <c:invertIfNegative val="0"/>
            <c:bubble3D val="0"/>
            <c:spPr>
              <a:solidFill>
                <a:schemeClr val="accent1"/>
              </a:solidFill>
              <a:ln>
                <a:noFill/>
              </a:ln>
              <a:scene3d>
                <a:camera prst="orthographicFront"/>
                <a:lightRig rig="threePt" dir="t"/>
              </a:scene3d>
              <a:sp3d>
                <a:bevelT w="190500"/>
              </a:sp3d>
            </c:spPr>
            <c:extLst>
              <c:ext xmlns:c16="http://schemas.microsoft.com/office/drawing/2014/chart" uri="{C3380CC4-5D6E-409C-BE32-E72D297353CC}">
                <c16:uniqueId val="{00000009-6764-4252-9DC5-5C4EFC9DAB67}"/>
              </c:ext>
            </c:extLst>
          </c:dPt>
          <c:dLbls>
            <c:dLbl>
              <c:idx val="4"/>
              <c:numFmt formatCode="#,##0.0" sourceLinked="0"/>
              <c:spPr>
                <a:noFill/>
                <a:ln>
                  <a:noFill/>
                </a:ln>
                <a:effectLst/>
              </c:spPr>
              <c:txPr>
                <a:bodyPr/>
                <a:lstStyle/>
                <a:p>
                  <a:pPr>
                    <a:defRPr sz="1200" b="1">
                      <a:solidFill>
                        <a:schemeClr val="tx1"/>
                      </a:solidFill>
                      <a:latin typeface="Arial" panose="020B0604020202020204" pitchFamily="34" charset="0"/>
                      <a:cs typeface="Arial" panose="020B0604020202020204" pitchFamily="34" charset="0"/>
                    </a:defRPr>
                  </a:pPr>
                  <a:endParaRPr lang="es-PE"/>
                </a:p>
              </c:txPr>
              <c:showLegendKey val="0"/>
              <c:showVal val="1"/>
              <c:showCatName val="0"/>
              <c:showSerName val="0"/>
              <c:showPercent val="0"/>
              <c:showBubbleSize val="0"/>
              <c:extLst>
                <c:ext xmlns:c16="http://schemas.microsoft.com/office/drawing/2014/chart" uri="{C3380CC4-5D6E-409C-BE32-E72D297353CC}">
                  <c16:uniqueId val="{00000009-6764-4252-9DC5-5C4EFC9DAB67}"/>
                </c:ext>
              </c:extLst>
            </c:dLbl>
            <c:numFmt formatCode="#,##0.0" sourceLinked="0"/>
            <c:spPr>
              <a:noFill/>
              <a:ln>
                <a:noFill/>
              </a:ln>
              <a:effectLst/>
            </c:spPr>
            <c:txPr>
              <a:bodyPr/>
              <a:lstStyle/>
              <a:p>
                <a:pPr>
                  <a:defRPr sz="1200" b="1">
                    <a:latin typeface="Arial" panose="020B0604020202020204" pitchFamily="34" charset="0"/>
                    <a:cs typeface="Arial" panose="020B0604020202020204" pitchFamily="34" charset="0"/>
                  </a:defRPr>
                </a:pPr>
                <a:endParaRPr lang="es-P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Hoja1!$A$2:$A$6</c:f>
              <c:strCache>
                <c:ptCount val="5"/>
                <c:pt idx="0">
                  <c:v>Peru</c:v>
                </c:pt>
                <c:pt idx="1">
                  <c:v>Brazil</c:v>
                </c:pt>
                <c:pt idx="2">
                  <c:v>Colombia</c:v>
                </c:pt>
                <c:pt idx="3">
                  <c:v>Mexico</c:v>
                </c:pt>
                <c:pt idx="4">
                  <c:v>Chile</c:v>
                </c:pt>
              </c:strCache>
            </c:strRef>
          </c:cat>
          <c:val>
            <c:numRef>
              <c:f>Hoja1!$D$2:$D$6</c:f>
              <c:numCache>
                <c:formatCode>General</c:formatCode>
                <c:ptCount val="5"/>
                <c:pt idx="0" formatCode="0.0">
                  <c:v>28.4</c:v>
                </c:pt>
                <c:pt idx="1">
                  <c:v>18.457796156652879</c:v>
                </c:pt>
                <c:pt idx="2">
                  <c:v>15.362225097024579</c:v>
                </c:pt>
                <c:pt idx="3">
                  <c:v>15.068254934353536</c:v>
                </c:pt>
                <c:pt idx="4">
                  <c:v>13.569108625045109</c:v>
                </c:pt>
              </c:numCache>
            </c:numRef>
          </c:val>
          <c:extLst>
            <c:ext xmlns:c16="http://schemas.microsoft.com/office/drawing/2014/chart" uri="{C3380CC4-5D6E-409C-BE32-E72D297353CC}">
              <c16:uniqueId val="{0000000A-6764-4252-9DC5-5C4EFC9DAB67}"/>
            </c:ext>
          </c:extLst>
        </c:ser>
        <c:dLbls>
          <c:showLegendKey val="0"/>
          <c:showVal val="0"/>
          <c:showCatName val="0"/>
          <c:showSerName val="0"/>
          <c:showPercent val="0"/>
          <c:showBubbleSize val="0"/>
        </c:dLbls>
        <c:gapWidth val="175"/>
        <c:axId val="204712448"/>
        <c:axId val="132391488"/>
      </c:barChart>
      <c:catAx>
        <c:axId val="204712448"/>
        <c:scaling>
          <c:orientation val="minMax"/>
        </c:scaling>
        <c:delete val="0"/>
        <c:axPos val="b"/>
        <c:numFmt formatCode="General" sourceLinked="1"/>
        <c:majorTickMark val="out"/>
        <c:minorTickMark val="none"/>
        <c:tickLblPos val="nextTo"/>
        <c:txPr>
          <a:bodyPr rot="0" vert="horz"/>
          <a:lstStyle/>
          <a:p>
            <a:pPr>
              <a:defRPr sz="1400" b="1">
                <a:solidFill>
                  <a:schemeClr val="tx1"/>
                </a:solidFill>
                <a:latin typeface="Arial" panose="020B0604020202020204" pitchFamily="34" charset="0"/>
                <a:cs typeface="Arial" panose="020B0604020202020204" pitchFamily="34" charset="0"/>
              </a:defRPr>
            </a:pPr>
            <a:endParaRPr lang="es-PE"/>
          </a:p>
        </c:txPr>
        <c:crossAx val="132391488"/>
        <c:crosses val="autoZero"/>
        <c:auto val="1"/>
        <c:lblAlgn val="ctr"/>
        <c:lblOffset val="100"/>
        <c:noMultiLvlLbl val="0"/>
      </c:catAx>
      <c:valAx>
        <c:axId val="132391488"/>
        <c:scaling>
          <c:orientation val="minMax"/>
        </c:scaling>
        <c:delete val="1"/>
        <c:axPos val="l"/>
        <c:numFmt formatCode="0.0" sourceLinked="1"/>
        <c:majorTickMark val="out"/>
        <c:minorTickMark val="none"/>
        <c:tickLblPos val="none"/>
        <c:crossAx val="204712448"/>
        <c:crosses val="autoZero"/>
        <c:crossBetween val="between"/>
      </c:valAx>
    </c:plotArea>
    <c:plotVisOnly val="1"/>
    <c:dispBlanksAs val="gap"/>
    <c:showDLblsOverMax val="0"/>
  </c:chart>
  <c:txPr>
    <a:bodyPr/>
    <a:lstStyle/>
    <a:p>
      <a:pPr>
        <a:defRPr sz="1800"/>
      </a:pPr>
      <a:endParaRPr lang="es-PE"/>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2019128312878382E-2"/>
          <c:y val="3.293573441334801E-2"/>
          <c:w val="0.89963575882176983"/>
          <c:h val="0.86330411940760787"/>
        </c:manualLayout>
      </c:layout>
      <c:barChart>
        <c:barDir val="col"/>
        <c:grouping val="clustered"/>
        <c:varyColors val="0"/>
        <c:ser>
          <c:idx val="0"/>
          <c:order val="0"/>
          <c:tx>
            <c:strRef>
              <c:f>IED!$B$2</c:f>
              <c:strCache>
                <c:ptCount val="1"/>
                <c:pt idx="0">
                  <c:v>Inversión Extranjera Directa Neta</c:v>
                </c:pt>
              </c:strCache>
            </c:strRef>
          </c:tx>
          <c:spPr>
            <a:solidFill>
              <a:schemeClr val="accent1"/>
            </a:solidFill>
            <a:ln>
              <a:noFill/>
            </a:ln>
            <a:effectLst/>
          </c:spPr>
          <c:invertIfNegative val="0"/>
          <c:cat>
            <c:numRef>
              <c:f>IED!$A$13:$A$40</c:f>
              <c:numCache>
                <c:formatCode>General</c:formatCode>
                <c:ptCount val="28"/>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numCache>
            </c:numRef>
          </c:cat>
          <c:val>
            <c:numRef>
              <c:f>IED!$B$13:$B$40</c:f>
              <c:numCache>
                <c:formatCode>_ * #,##0_ ;_ * \-#,##0_ ;_ * "-"??_ ;_ @_ </c:formatCode>
                <c:ptCount val="28"/>
                <c:pt idx="0">
                  <c:v>41.1</c:v>
                </c:pt>
                <c:pt idx="1">
                  <c:v>-7</c:v>
                </c:pt>
                <c:pt idx="2">
                  <c:v>-79</c:v>
                </c:pt>
                <c:pt idx="3">
                  <c:v>760.58895923</c:v>
                </c:pt>
                <c:pt idx="4">
                  <c:v>3289.1867232300001</c:v>
                </c:pt>
                <c:pt idx="5">
                  <c:v>2556.9814999999999</c:v>
                </c:pt>
                <c:pt idx="6">
                  <c:v>3471.1489999999994</c:v>
                </c:pt>
                <c:pt idx="7">
                  <c:v>2139.2600000000002</c:v>
                </c:pt>
                <c:pt idx="8">
                  <c:v>1643.949119926471</c:v>
                </c:pt>
                <c:pt idx="9">
                  <c:v>1940.0087999999996</c:v>
                </c:pt>
                <c:pt idx="10">
                  <c:v>809.69676003296945</c:v>
                </c:pt>
                <c:pt idx="11">
                  <c:v>1144.26</c:v>
                </c:pt>
                <c:pt idx="12">
                  <c:v>2155.8368147334513</c:v>
                </c:pt>
                <c:pt idx="13">
                  <c:v>1335.0070730402017</c:v>
                </c:pt>
                <c:pt idx="14">
                  <c:v>1599.038388965</c:v>
                </c:pt>
                <c:pt idx="15">
                  <c:v>2578.7193651099992</c:v>
                </c:pt>
                <c:pt idx="16">
                  <c:v>3466.5310612732187</c:v>
                </c:pt>
                <c:pt idx="17">
                  <c:v>5490.9613070895202</c:v>
                </c:pt>
                <c:pt idx="18">
                  <c:v>6923.6512846257883</c:v>
                </c:pt>
                <c:pt idx="19">
                  <c:v>6430.6529609118315</c:v>
                </c:pt>
                <c:pt idx="20">
                  <c:v>8454.6275879105851</c:v>
                </c:pt>
                <c:pt idx="21">
                  <c:v>7664.946686642802</c:v>
                </c:pt>
                <c:pt idx="22">
                  <c:v>11917.776374176765</c:v>
                </c:pt>
                <c:pt idx="23">
                  <c:v>9298.0782369997214</c:v>
                </c:pt>
                <c:pt idx="24">
                  <c:v>7884.5391238286957</c:v>
                </c:pt>
                <c:pt idx="25">
                  <c:v>8272</c:v>
                </c:pt>
                <c:pt idx="26">
                  <c:v>6863</c:v>
                </c:pt>
                <c:pt idx="27">
                  <c:v>6769</c:v>
                </c:pt>
              </c:numCache>
            </c:numRef>
          </c:val>
          <c:extLst>
            <c:ext xmlns:c16="http://schemas.microsoft.com/office/drawing/2014/chart" uri="{C3380CC4-5D6E-409C-BE32-E72D297353CC}">
              <c16:uniqueId val="{00000000-F2F5-4A0B-ACD3-7242824B1C77}"/>
            </c:ext>
          </c:extLst>
        </c:ser>
        <c:ser>
          <c:idx val="2"/>
          <c:order val="2"/>
          <c:tx>
            <c:strRef>
              <c:f>IED!$D$2</c:f>
              <c:strCache>
                <c:ptCount val="1"/>
                <c:pt idx="0">
                  <c:v>Remesas de utilidades al exterior</c:v>
                </c:pt>
              </c:strCache>
            </c:strRef>
          </c:tx>
          <c:spPr>
            <a:solidFill>
              <a:srgbClr val="C00000"/>
            </a:solidFill>
            <a:ln>
              <a:noFill/>
            </a:ln>
            <a:effectLst/>
          </c:spPr>
          <c:invertIfNegative val="0"/>
          <c:cat>
            <c:numRef>
              <c:f>IED!$A$13:$A$40</c:f>
              <c:numCache>
                <c:formatCode>General</c:formatCode>
                <c:ptCount val="28"/>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numCache>
            </c:numRef>
          </c:cat>
          <c:val>
            <c:numRef>
              <c:f>IED!$D$13:$D$40</c:f>
              <c:numCache>
                <c:formatCode>_ * #,##0_ ;_ * \-#,##0_ ;_ * "-"??_ ;_ @_ </c:formatCode>
                <c:ptCount val="28"/>
                <c:pt idx="0">
                  <c:v>-14.8</c:v>
                </c:pt>
                <c:pt idx="1">
                  <c:v>-35.9</c:v>
                </c:pt>
                <c:pt idx="2">
                  <c:v>83.566000000000003</c:v>
                </c:pt>
                <c:pt idx="3">
                  <c:v>-176.13499999999999</c:v>
                </c:pt>
                <c:pt idx="4">
                  <c:v>-322.80099999999999</c:v>
                </c:pt>
                <c:pt idx="5">
                  <c:v>-834.45</c:v>
                </c:pt>
                <c:pt idx="6">
                  <c:v>-676.28273679718598</c:v>
                </c:pt>
                <c:pt idx="7">
                  <c:v>-924.90859844743795</c:v>
                </c:pt>
                <c:pt idx="8">
                  <c:v>-221.45699999999999</c:v>
                </c:pt>
                <c:pt idx="9">
                  <c:v>-18.457522393321899</c:v>
                </c:pt>
                <c:pt idx="10">
                  <c:v>-344.24810120579798</c:v>
                </c:pt>
                <c:pt idx="11">
                  <c:v>-131</c:v>
                </c:pt>
                <c:pt idx="12">
                  <c:v>-478.88885016542201</c:v>
                </c:pt>
                <c:pt idx="13">
                  <c:v>-1112</c:v>
                </c:pt>
                <c:pt idx="14">
                  <c:v>-2567.1683829650001</c:v>
                </c:pt>
                <c:pt idx="15">
                  <c:v>-4029.583622355</c:v>
                </c:pt>
                <c:pt idx="16">
                  <c:v>-6740.5487077603602</c:v>
                </c:pt>
                <c:pt idx="17">
                  <c:v>-7787.5953660039604</c:v>
                </c:pt>
                <c:pt idx="18">
                  <c:v>-8345.7517450721007</c:v>
                </c:pt>
                <c:pt idx="19">
                  <c:v>-8171.6308628091601</c:v>
                </c:pt>
                <c:pt idx="20">
                  <c:v>-10714.4080720277</c:v>
                </c:pt>
                <c:pt idx="21">
                  <c:v>-12323.381687789801</c:v>
                </c:pt>
                <c:pt idx="22">
                  <c:v>-11591.7550303483</c:v>
                </c:pt>
                <c:pt idx="23">
                  <c:v>-9888.6291195803406</c:v>
                </c:pt>
                <c:pt idx="24">
                  <c:v>-8496.6358748823495</c:v>
                </c:pt>
                <c:pt idx="25">
                  <c:v>-5813.0218330930502</c:v>
                </c:pt>
                <c:pt idx="26">
                  <c:v>-7267.4590524083496</c:v>
                </c:pt>
                <c:pt idx="27">
                  <c:v>-9296.52330602863</c:v>
                </c:pt>
              </c:numCache>
            </c:numRef>
          </c:val>
          <c:extLst>
            <c:ext xmlns:c16="http://schemas.microsoft.com/office/drawing/2014/chart" uri="{C3380CC4-5D6E-409C-BE32-E72D297353CC}">
              <c16:uniqueId val="{00000001-F2F5-4A0B-ACD3-7242824B1C77}"/>
            </c:ext>
          </c:extLst>
        </c:ser>
        <c:dLbls>
          <c:showLegendKey val="0"/>
          <c:showVal val="0"/>
          <c:showCatName val="0"/>
          <c:showSerName val="0"/>
          <c:showPercent val="0"/>
          <c:showBubbleSize val="0"/>
        </c:dLbls>
        <c:gapWidth val="150"/>
        <c:axId val="616045760"/>
        <c:axId val="616046544"/>
        <c:extLst>
          <c:ext xmlns:c15="http://schemas.microsoft.com/office/drawing/2012/chart" uri="{02D57815-91ED-43cb-92C2-25804820EDAC}">
            <c15:filteredBarSeries>
              <c15:ser>
                <c:idx val="1"/>
                <c:order val="1"/>
                <c:tx>
                  <c:strRef>
                    <c:extLst>
                      <c:ext uri="{02D57815-91ED-43cb-92C2-25804820EDAC}">
                        <c15:formulaRef>
                          <c15:sqref>IED!$C$2</c15:sqref>
                        </c15:formulaRef>
                      </c:ext>
                    </c:extLst>
                    <c:strCache>
                      <c:ptCount val="1"/>
                      <c:pt idx="0">
                        <c:v>Renta de factores (millones US$) - Egresos Privados - Utilidades</c:v>
                      </c:pt>
                    </c:strCache>
                  </c:strRef>
                </c:tx>
                <c:spPr>
                  <a:solidFill>
                    <a:schemeClr val="accent2"/>
                  </a:solidFill>
                  <a:ln>
                    <a:noFill/>
                  </a:ln>
                  <a:effectLst/>
                </c:spPr>
                <c:invertIfNegative val="0"/>
                <c:cat>
                  <c:numRef>
                    <c:extLst>
                      <c:ext uri="{02D57815-91ED-43cb-92C2-25804820EDAC}">
                        <c15:formulaRef>
                          <c15:sqref>IED!$A$13:$A$40</c15:sqref>
                        </c15:formulaRef>
                      </c:ext>
                    </c:extLst>
                    <c:numCache>
                      <c:formatCode>General</c:formatCode>
                      <c:ptCount val="28"/>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numCache>
                  </c:numRef>
                </c:cat>
                <c:val>
                  <c:numRef>
                    <c:extLst>
                      <c:ext uri="{02D57815-91ED-43cb-92C2-25804820EDAC}">
                        <c15:formulaRef>
                          <c15:sqref>IED!$C$13:$C$40</c15:sqref>
                        </c15:formulaRef>
                      </c:ext>
                    </c:extLst>
                    <c:numCache>
                      <c:formatCode>_ * #,##0_ ;_ * \-#,##0_ ;_ * "-"??_ ;_ @_ </c:formatCode>
                      <c:ptCount val="28"/>
                      <c:pt idx="0">
                        <c:v>14.8</c:v>
                      </c:pt>
                      <c:pt idx="1">
                        <c:v>35.9</c:v>
                      </c:pt>
                      <c:pt idx="2">
                        <c:v>-83.566000000000003</c:v>
                      </c:pt>
                      <c:pt idx="3">
                        <c:v>176.13499999999999</c:v>
                      </c:pt>
                      <c:pt idx="4">
                        <c:v>322.80099999999999</c:v>
                      </c:pt>
                      <c:pt idx="5">
                        <c:v>834.45</c:v>
                      </c:pt>
                      <c:pt idx="6">
                        <c:v>676.28273679718598</c:v>
                      </c:pt>
                      <c:pt idx="7">
                        <c:v>924.90859844743795</c:v>
                      </c:pt>
                      <c:pt idx="8">
                        <c:v>221.45699999999999</c:v>
                      </c:pt>
                      <c:pt idx="9">
                        <c:v>18.457522393321899</c:v>
                      </c:pt>
                      <c:pt idx="10">
                        <c:v>344.24810120579798</c:v>
                      </c:pt>
                      <c:pt idx="11">
                        <c:v>131</c:v>
                      </c:pt>
                      <c:pt idx="12">
                        <c:v>478.88885016542201</c:v>
                      </c:pt>
                      <c:pt idx="13">
                        <c:v>1112</c:v>
                      </c:pt>
                      <c:pt idx="14">
                        <c:v>2567.1683829650001</c:v>
                      </c:pt>
                      <c:pt idx="15">
                        <c:v>4029.583622355</c:v>
                      </c:pt>
                      <c:pt idx="16">
                        <c:v>6740.5487077603602</c:v>
                      </c:pt>
                      <c:pt idx="17">
                        <c:v>7787.5953660039604</c:v>
                      </c:pt>
                      <c:pt idx="18">
                        <c:v>8345.7517450721007</c:v>
                      </c:pt>
                      <c:pt idx="19">
                        <c:v>8171.6308628091601</c:v>
                      </c:pt>
                      <c:pt idx="20">
                        <c:v>10714.4080720277</c:v>
                      </c:pt>
                      <c:pt idx="21">
                        <c:v>12323.381687789801</c:v>
                      </c:pt>
                      <c:pt idx="22">
                        <c:v>11591.7550303483</c:v>
                      </c:pt>
                      <c:pt idx="23">
                        <c:v>9888.6291195803406</c:v>
                      </c:pt>
                      <c:pt idx="24">
                        <c:v>8496.6358748823495</c:v>
                      </c:pt>
                      <c:pt idx="25">
                        <c:v>5813.0218330930502</c:v>
                      </c:pt>
                      <c:pt idx="26">
                        <c:v>7267.4590524083496</c:v>
                      </c:pt>
                      <c:pt idx="27">
                        <c:v>9296.52330602863</c:v>
                      </c:pt>
                    </c:numCache>
                  </c:numRef>
                </c:val>
                <c:extLst>
                  <c:ext xmlns:c16="http://schemas.microsoft.com/office/drawing/2014/chart" uri="{C3380CC4-5D6E-409C-BE32-E72D297353CC}">
                    <c16:uniqueId val="{00000003-F2F5-4A0B-ACD3-7242824B1C77}"/>
                  </c:ext>
                </c:extLst>
              </c15:ser>
            </c15:filteredBarSeries>
          </c:ext>
        </c:extLst>
      </c:barChart>
      <c:lineChart>
        <c:grouping val="stacked"/>
        <c:varyColors val="0"/>
        <c:ser>
          <c:idx val="3"/>
          <c:order val="3"/>
          <c:tx>
            <c:strRef>
              <c:f>IED!$E$2</c:f>
              <c:strCache>
                <c:ptCount val="1"/>
                <c:pt idx="0">
                  <c:v>Balanza en Cuenta Corriente</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numRef>
              <c:f>IED!$A$13:$A$40</c:f>
              <c:numCache>
                <c:formatCode>General</c:formatCode>
                <c:ptCount val="28"/>
                <c:pt idx="0">
                  <c:v>1990</c:v>
                </c:pt>
                <c:pt idx="1">
                  <c:v>1991</c:v>
                </c:pt>
                <c:pt idx="2">
                  <c:v>1992</c:v>
                </c:pt>
                <c:pt idx="3">
                  <c:v>1993</c:v>
                </c:pt>
                <c:pt idx="4">
                  <c:v>1994</c:v>
                </c:pt>
                <c:pt idx="5">
                  <c:v>1995</c:v>
                </c:pt>
                <c:pt idx="6">
                  <c:v>1996</c:v>
                </c:pt>
                <c:pt idx="7">
                  <c:v>1997</c:v>
                </c:pt>
                <c:pt idx="8">
                  <c:v>1998</c:v>
                </c:pt>
                <c:pt idx="9">
                  <c:v>1999</c:v>
                </c:pt>
                <c:pt idx="10">
                  <c:v>2000</c:v>
                </c:pt>
                <c:pt idx="11">
                  <c:v>2001</c:v>
                </c:pt>
                <c:pt idx="12">
                  <c:v>2002</c:v>
                </c:pt>
                <c:pt idx="13">
                  <c:v>2003</c:v>
                </c:pt>
                <c:pt idx="14">
                  <c:v>2004</c:v>
                </c:pt>
                <c:pt idx="15">
                  <c:v>2005</c:v>
                </c:pt>
                <c:pt idx="16">
                  <c:v>2006</c:v>
                </c:pt>
                <c:pt idx="17">
                  <c:v>2007</c:v>
                </c:pt>
                <c:pt idx="18">
                  <c:v>2008</c:v>
                </c:pt>
                <c:pt idx="19">
                  <c:v>2009</c:v>
                </c:pt>
                <c:pt idx="20">
                  <c:v>2010</c:v>
                </c:pt>
                <c:pt idx="21">
                  <c:v>2011</c:v>
                </c:pt>
                <c:pt idx="22">
                  <c:v>2012</c:v>
                </c:pt>
                <c:pt idx="23">
                  <c:v>2013</c:v>
                </c:pt>
                <c:pt idx="24">
                  <c:v>2014</c:v>
                </c:pt>
                <c:pt idx="25">
                  <c:v>2015</c:v>
                </c:pt>
                <c:pt idx="26">
                  <c:v>2016</c:v>
                </c:pt>
                <c:pt idx="27">
                  <c:v>2017</c:v>
                </c:pt>
              </c:numCache>
            </c:numRef>
          </c:cat>
          <c:val>
            <c:numRef>
              <c:f>IED!$E$13:$E$40</c:f>
              <c:numCache>
                <c:formatCode>_ * #,##0_ ;_ * \-#,##0_ ;_ * "-"??_ ;_ @_ </c:formatCode>
                <c:ptCount val="28"/>
                <c:pt idx="0">
                  <c:v>-1459.3843278624299</c:v>
                </c:pt>
                <c:pt idx="1">
                  <c:v>-1518.69364685033</c:v>
                </c:pt>
                <c:pt idx="2">
                  <c:v>-1916.06426688649</c:v>
                </c:pt>
                <c:pt idx="3">
                  <c:v>-2464.2926084137598</c:v>
                </c:pt>
                <c:pt idx="4">
                  <c:v>-2701.2652179008201</c:v>
                </c:pt>
                <c:pt idx="5">
                  <c:v>-4624.5399422459705</c:v>
                </c:pt>
                <c:pt idx="6">
                  <c:v>-3643.8791143117601</c:v>
                </c:pt>
                <c:pt idx="7">
                  <c:v>-3368.0437426073499</c:v>
                </c:pt>
                <c:pt idx="8">
                  <c:v>-3335.9695001454602</c:v>
                </c:pt>
                <c:pt idx="9">
                  <c:v>-1379.9149072739399</c:v>
                </c:pt>
                <c:pt idx="10">
                  <c:v>-1545.82852042069</c:v>
                </c:pt>
                <c:pt idx="11">
                  <c:v>-1202.8113298601199</c:v>
                </c:pt>
                <c:pt idx="12">
                  <c:v>-1093.7045167751701</c:v>
                </c:pt>
                <c:pt idx="13">
                  <c:v>-929.87563038451196</c:v>
                </c:pt>
                <c:pt idx="14">
                  <c:v>59.809175974123796</c:v>
                </c:pt>
                <c:pt idx="15">
                  <c:v>1158.9380318178701</c:v>
                </c:pt>
                <c:pt idx="16">
                  <c:v>2912.39679142964</c:v>
                </c:pt>
                <c:pt idx="17">
                  <c:v>1520.5233206693999</c:v>
                </c:pt>
                <c:pt idx="18">
                  <c:v>-5285.4873128027502</c:v>
                </c:pt>
                <c:pt idx="19">
                  <c:v>-613.86903266257298</c:v>
                </c:pt>
                <c:pt idx="20">
                  <c:v>-3569.1588418566898</c:v>
                </c:pt>
                <c:pt idx="21">
                  <c:v>-2990.0520240307201</c:v>
                </c:pt>
                <c:pt idx="22">
                  <c:v>-5387.9223060229097</c:v>
                </c:pt>
                <c:pt idx="23">
                  <c:v>-9386.9685708008001</c:v>
                </c:pt>
                <c:pt idx="24">
                  <c:v>-8925.3555277019204</c:v>
                </c:pt>
                <c:pt idx="25">
                  <c:v>-9169.2759783799102</c:v>
                </c:pt>
                <c:pt idx="26">
                  <c:v>-5303.4508572525301</c:v>
                </c:pt>
                <c:pt idx="27">
                  <c:v>-2716.2617156624001</c:v>
                </c:pt>
              </c:numCache>
            </c:numRef>
          </c:val>
          <c:smooth val="0"/>
          <c:extLst>
            <c:ext xmlns:c16="http://schemas.microsoft.com/office/drawing/2014/chart" uri="{C3380CC4-5D6E-409C-BE32-E72D297353CC}">
              <c16:uniqueId val="{00000002-F2F5-4A0B-ACD3-7242824B1C77}"/>
            </c:ext>
          </c:extLst>
        </c:ser>
        <c:dLbls>
          <c:showLegendKey val="0"/>
          <c:showVal val="0"/>
          <c:showCatName val="0"/>
          <c:showSerName val="0"/>
          <c:showPercent val="0"/>
          <c:showBubbleSize val="0"/>
        </c:dLbls>
        <c:marker val="1"/>
        <c:smooth val="0"/>
        <c:axId val="616045760"/>
        <c:axId val="616046544"/>
      </c:lineChart>
      <c:catAx>
        <c:axId val="616045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PE"/>
          </a:p>
        </c:txPr>
        <c:crossAx val="616046544"/>
        <c:crosses val="autoZero"/>
        <c:auto val="1"/>
        <c:lblAlgn val="ctr"/>
        <c:lblOffset val="100"/>
        <c:noMultiLvlLbl val="0"/>
      </c:catAx>
      <c:valAx>
        <c:axId val="616046544"/>
        <c:scaling>
          <c:orientation val="minMax"/>
          <c:max val="12000"/>
          <c:min val="-13000"/>
        </c:scaling>
        <c:delete val="0"/>
        <c:axPos val="l"/>
        <c:majorGridlines>
          <c:spPr>
            <a:ln w="9525" cap="flat" cmpd="sng" algn="ctr">
              <a:solidFill>
                <a:schemeClr val="tx1">
                  <a:lumMod val="15000"/>
                  <a:lumOff val="85000"/>
                </a:schemeClr>
              </a:solidFill>
              <a:round/>
            </a:ln>
            <a:effectLst/>
          </c:spPr>
        </c:majorGridlines>
        <c:numFmt formatCode="_ * #,##0_ ;_ * \-#,##0_ ;_ * &quot;-&quot;??_ ;_ @_ "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PE"/>
          </a:p>
        </c:txPr>
        <c:crossAx val="616045760"/>
        <c:crosses val="autoZero"/>
        <c:crossBetween val="between"/>
      </c:valAx>
      <c:spPr>
        <a:noFill/>
        <a:ln>
          <a:noFill/>
        </a:ln>
        <a:effectLst/>
      </c:spPr>
    </c:plotArea>
    <c:legend>
      <c:legendPos val="b"/>
      <c:layout>
        <c:manualLayout>
          <c:xMode val="edge"/>
          <c:yMode val="edge"/>
          <c:x val="0.12677022814458525"/>
          <c:y val="0.87839314150279602"/>
          <c:w val="0.8156239720641062"/>
          <c:h val="0.1055732864698535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PE"/>
        </a:p>
      </c:txPr>
    </c:legend>
    <c:plotVisOnly val="1"/>
    <c:dispBlanksAs val="gap"/>
    <c:showDLblsOverMax val="0"/>
  </c:chart>
  <c:spPr>
    <a:noFill/>
    <a:ln>
      <a:noFill/>
    </a:ln>
    <a:effectLst/>
  </c:spPr>
  <c:txPr>
    <a:bodyPr/>
    <a:lstStyle/>
    <a:p>
      <a:pPr>
        <a:defRPr sz="1200"/>
      </a:pPr>
      <a:endParaRPr lang="es-PE"/>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PE"/>
              <a:t>Tasa</a:t>
            </a:r>
            <a:r>
              <a:rPr lang="es-PE" baseline="0"/>
              <a:t> de analfabetismo por regiones, 2017 </a:t>
            </a:r>
            <a:endParaRPr lang="es-PE"/>
          </a:p>
        </c:rich>
      </c:tx>
      <c:overlay val="0"/>
    </c:title>
    <c:autoTitleDeleted val="0"/>
    <c:plotArea>
      <c:layout/>
      <c:barChart>
        <c:barDir val="col"/>
        <c:grouping val="clustered"/>
        <c:varyColors val="0"/>
        <c:ser>
          <c:idx val="0"/>
          <c:order val="0"/>
          <c:invertIfNegative val="0"/>
          <c:dLbls>
            <c:dLbl>
              <c:idx val="5"/>
              <c:layout>
                <c:manualLayout>
                  <c:x val="9.8619329388560158E-3"/>
                  <c:y val="6.444189501214417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257-4EE5-8B23-722E1365BD33}"/>
                </c:ext>
              </c:extLst>
            </c:dLbl>
            <c:dLbl>
              <c:idx val="9"/>
              <c:layout>
                <c:manualLayout>
                  <c:x val="3.9447731755424065E-3"/>
                  <c:y val="4.909858667591936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257-4EE5-8B23-722E1365BD33}"/>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'Tasa de analfabetismo'!$A$23:$A$48</c:f>
              <c:strCache>
                <c:ptCount val="26"/>
                <c:pt idx="0">
                  <c:v>Amazonas</c:v>
                </c:pt>
                <c:pt idx="1">
                  <c:v>Ancash</c:v>
                </c:pt>
                <c:pt idx="2">
                  <c:v>Apurímac</c:v>
                </c:pt>
                <c:pt idx="3">
                  <c:v>Arequipa</c:v>
                </c:pt>
                <c:pt idx="4">
                  <c:v>Ayacucho</c:v>
                </c:pt>
                <c:pt idx="5">
                  <c:v>Cajamarca</c:v>
                </c:pt>
                <c:pt idx="6">
                  <c:v>Callao</c:v>
                </c:pt>
                <c:pt idx="7">
                  <c:v>Cusco</c:v>
                </c:pt>
                <c:pt idx="8">
                  <c:v>Huancavelica</c:v>
                </c:pt>
                <c:pt idx="9">
                  <c:v>Huánuco</c:v>
                </c:pt>
                <c:pt idx="10">
                  <c:v>Ica</c:v>
                </c:pt>
                <c:pt idx="11">
                  <c:v>Junín</c:v>
                </c:pt>
                <c:pt idx="12">
                  <c:v>La Libertad</c:v>
                </c:pt>
                <c:pt idx="13">
                  <c:v>Lambayeque</c:v>
                </c:pt>
                <c:pt idx="14">
                  <c:v>Lima Metropolitana</c:v>
                </c:pt>
                <c:pt idx="15">
                  <c:v>Lima Provincias</c:v>
                </c:pt>
                <c:pt idx="16">
                  <c:v>Loreto</c:v>
                </c:pt>
                <c:pt idx="17">
                  <c:v>Madre de Dios</c:v>
                </c:pt>
                <c:pt idx="18">
                  <c:v>Moquegua</c:v>
                </c:pt>
                <c:pt idx="19">
                  <c:v>Pasco</c:v>
                </c:pt>
                <c:pt idx="20">
                  <c:v>Piura</c:v>
                </c:pt>
                <c:pt idx="21">
                  <c:v>Puno</c:v>
                </c:pt>
                <c:pt idx="22">
                  <c:v>San Martín</c:v>
                </c:pt>
                <c:pt idx="23">
                  <c:v>Tacna</c:v>
                </c:pt>
                <c:pt idx="24">
                  <c:v>Tumbes</c:v>
                </c:pt>
                <c:pt idx="25">
                  <c:v>Ucayali</c:v>
                </c:pt>
              </c:strCache>
            </c:strRef>
          </c:cat>
          <c:val>
            <c:numRef>
              <c:f>'Tasa de analfabetismo'!$R$23:$R$48</c:f>
              <c:numCache>
                <c:formatCode>0.0</c:formatCode>
                <c:ptCount val="26"/>
                <c:pt idx="0">
                  <c:v>8.5141897455984665</c:v>
                </c:pt>
                <c:pt idx="1">
                  <c:v>9.9568549496989824</c:v>
                </c:pt>
                <c:pt idx="2">
                  <c:v>15.247086638631883</c:v>
                </c:pt>
                <c:pt idx="3">
                  <c:v>3.8501119559800059</c:v>
                </c:pt>
                <c:pt idx="4">
                  <c:v>11.689187333008459</c:v>
                </c:pt>
                <c:pt idx="5">
                  <c:v>11.506266943614179</c:v>
                </c:pt>
                <c:pt idx="6">
                  <c:v>2.2049134613446997</c:v>
                </c:pt>
                <c:pt idx="7">
                  <c:v>10.885431988308703</c:v>
                </c:pt>
                <c:pt idx="8">
                  <c:v>13.770110473349209</c:v>
                </c:pt>
                <c:pt idx="9">
                  <c:v>13.058881768206698</c:v>
                </c:pt>
                <c:pt idx="10">
                  <c:v>2.6294434324803846</c:v>
                </c:pt>
                <c:pt idx="11">
                  <c:v>5.438315595650506</c:v>
                </c:pt>
                <c:pt idx="12">
                  <c:v>6.1158684945599164</c:v>
                </c:pt>
                <c:pt idx="13">
                  <c:v>6.0746875467945767</c:v>
                </c:pt>
                <c:pt idx="14">
                  <c:v>1.9557797453936279</c:v>
                </c:pt>
                <c:pt idx="15">
                  <c:v>4.5301383303236564</c:v>
                </c:pt>
                <c:pt idx="16">
                  <c:v>7.2910767037303525</c:v>
                </c:pt>
                <c:pt idx="17">
                  <c:v>4.2996115295730331</c:v>
                </c:pt>
                <c:pt idx="18">
                  <c:v>4.1864420119426597</c:v>
                </c:pt>
                <c:pt idx="19">
                  <c:v>7.2953090074617268</c:v>
                </c:pt>
                <c:pt idx="20">
                  <c:v>7.5620747167203124</c:v>
                </c:pt>
                <c:pt idx="21">
                  <c:v>9.493950725010162</c:v>
                </c:pt>
                <c:pt idx="22">
                  <c:v>8.3594637176650934</c:v>
                </c:pt>
                <c:pt idx="23">
                  <c:v>3.400557914409351</c:v>
                </c:pt>
                <c:pt idx="24">
                  <c:v>3.6502166732888419</c:v>
                </c:pt>
                <c:pt idx="25">
                  <c:v>4.5421895893879984</c:v>
                </c:pt>
              </c:numCache>
            </c:numRef>
          </c:val>
          <c:extLst>
            <c:ext xmlns:c16="http://schemas.microsoft.com/office/drawing/2014/chart" uri="{C3380CC4-5D6E-409C-BE32-E72D297353CC}">
              <c16:uniqueId val="{00000002-B257-4EE5-8B23-722E1365BD33}"/>
            </c:ext>
          </c:extLst>
        </c:ser>
        <c:dLbls>
          <c:showLegendKey val="0"/>
          <c:showVal val="0"/>
          <c:showCatName val="0"/>
          <c:showSerName val="0"/>
          <c:showPercent val="0"/>
          <c:showBubbleSize val="0"/>
        </c:dLbls>
        <c:gapWidth val="150"/>
        <c:axId val="446279512"/>
        <c:axId val="446280296"/>
      </c:barChart>
      <c:catAx>
        <c:axId val="446279512"/>
        <c:scaling>
          <c:orientation val="minMax"/>
        </c:scaling>
        <c:delete val="0"/>
        <c:axPos val="b"/>
        <c:numFmt formatCode="General" sourceLinked="0"/>
        <c:majorTickMark val="none"/>
        <c:minorTickMark val="none"/>
        <c:tickLblPos val="nextTo"/>
        <c:crossAx val="446280296"/>
        <c:crosses val="autoZero"/>
        <c:auto val="1"/>
        <c:lblAlgn val="ctr"/>
        <c:lblOffset val="100"/>
        <c:noMultiLvlLbl val="0"/>
      </c:catAx>
      <c:valAx>
        <c:axId val="446280296"/>
        <c:scaling>
          <c:orientation val="minMax"/>
          <c:max val="16"/>
        </c:scaling>
        <c:delete val="0"/>
        <c:axPos val="l"/>
        <c:numFmt formatCode="0.0" sourceLinked="1"/>
        <c:majorTickMark val="none"/>
        <c:minorTickMark val="none"/>
        <c:tickLblPos val="nextTo"/>
        <c:crossAx val="446279512"/>
        <c:crosses val="autoZero"/>
        <c:crossBetween val="between"/>
      </c:valAx>
    </c:plotArea>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PE"/>
              <a:t>Locales</a:t>
            </a:r>
            <a:r>
              <a:rPr lang="es-PE" baseline="0"/>
              <a:t> públicos en buen estado </a:t>
            </a:r>
          </a:p>
          <a:p>
            <a:pPr>
              <a:defRPr/>
            </a:pPr>
            <a:r>
              <a:rPr lang="es-PE" baseline="0"/>
              <a:t>(% del total)</a:t>
            </a:r>
            <a:endParaRPr lang="es-PE"/>
          </a:p>
        </c:rich>
      </c:tx>
      <c:overlay val="0"/>
    </c:title>
    <c:autoTitleDeleted val="0"/>
    <c:plotArea>
      <c:layout/>
      <c:barChart>
        <c:barDir val="col"/>
        <c:grouping val="clustered"/>
        <c:varyColors val="0"/>
        <c:ser>
          <c:idx val="0"/>
          <c:order val="0"/>
          <c:tx>
            <c:strRef>
              <c:f>'Locales en buen estado'!$A$6</c:f>
              <c:strCache>
                <c:ptCount val="1"/>
                <c:pt idx="0">
                  <c:v>PERÚ</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'Locales en buen estado'!$B$5:$R$5</c:f>
              <c:numCache>
                <c:formatCode>General</c:formatCode>
                <c:ptCount val="17"/>
                <c:pt idx="0">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numCache>
            </c:numRef>
          </c:cat>
          <c:val>
            <c:numRef>
              <c:f>'Locales en buen estado'!$B$6:$R$6</c:f>
              <c:numCache>
                <c:formatCode>0.0</c:formatCode>
                <c:ptCount val="17"/>
                <c:pt idx="0">
                  <c:v>32.029852415026831</c:v>
                </c:pt>
                <c:pt idx="1">
                  <c:v>34.667645978699966</c:v>
                </c:pt>
                <c:pt idx="2">
                  <c:v>30.684917408531881</c:v>
                </c:pt>
                <c:pt idx="3">
                  <c:v>0</c:v>
                </c:pt>
                <c:pt idx="4">
                  <c:v>28.579679850376809</c:v>
                </c:pt>
                <c:pt idx="5">
                  <c:v>26.20489528135251</c:v>
                </c:pt>
                <c:pt idx="6">
                  <c:v>27.399885035447401</c:v>
                </c:pt>
                <c:pt idx="7">
                  <c:v>34.79414682539683</c:v>
                </c:pt>
                <c:pt idx="8">
                  <c:v>33.507683877556104</c:v>
                </c:pt>
                <c:pt idx="9">
                  <c:v>22.709895052473765</c:v>
                </c:pt>
                <c:pt idx="10">
                  <c:v>23.730834346758233</c:v>
                </c:pt>
                <c:pt idx="11">
                  <c:v>20.691467483204605</c:v>
                </c:pt>
                <c:pt idx="12">
                  <c:v>18.773109999999999</c:v>
                </c:pt>
                <c:pt idx="13">
                  <c:v>17.316490000000002</c:v>
                </c:pt>
                <c:pt idx="14">
                  <c:v>15.979229999999999</c:v>
                </c:pt>
                <c:pt idx="15">
                  <c:v>19.667090000000002</c:v>
                </c:pt>
                <c:pt idx="16">
                  <c:v>21.973860524731517</c:v>
                </c:pt>
              </c:numCache>
            </c:numRef>
          </c:val>
          <c:extLst>
            <c:ext xmlns:c16="http://schemas.microsoft.com/office/drawing/2014/chart" uri="{C3380CC4-5D6E-409C-BE32-E72D297353CC}">
              <c16:uniqueId val="{00000000-AAC9-4D57-B081-94E53CD209E7}"/>
            </c:ext>
          </c:extLst>
        </c:ser>
        <c:dLbls>
          <c:showLegendKey val="0"/>
          <c:showVal val="0"/>
          <c:showCatName val="0"/>
          <c:showSerName val="0"/>
          <c:showPercent val="0"/>
          <c:showBubbleSize val="0"/>
        </c:dLbls>
        <c:gapWidth val="150"/>
        <c:axId val="446293624"/>
        <c:axId val="446270888"/>
      </c:barChart>
      <c:catAx>
        <c:axId val="446293624"/>
        <c:scaling>
          <c:orientation val="minMax"/>
        </c:scaling>
        <c:delete val="0"/>
        <c:axPos val="b"/>
        <c:numFmt formatCode="General" sourceLinked="1"/>
        <c:majorTickMark val="out"/>
        <c:minorTickMark val="none"/>
        <c:tickLblPos val="nextTo"/>
        <c:crossAx val="446270888"/>
        <c:crosses val="autoZero"/>
        <c:auto val="1"/>
        <c:lblAlgn val="ctr"/>
        <c:lblOffset val="100"/>
        <c:noMultiLvlLbl val="0"/>
      </c:catAx>
      <c:valAx>
        <c:axId val="446270888"/>
        <c:scaling>
          <c:orientation val="minMax"/>
        </c:scaling>
        <c:delete val="0"/>
        <c:axPos val="l"/>
        <c:majorGridlines/>
        <c:numFmt formatCode="0.0" sourceLinked="1"/>
        <c:majorTickMark val="out"/>
        <c:minorTickMark val="none"/>
        <c:tickLblPos val="nextTo"/>
        <c:crossAx val="446293624"/>
        <c:crosses val="autoZero"/>
        <c:crossBetween val="between"/>
      </c:valAx>
    </c:plotArea>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PE" sz="2000"/>
              <a:t>Porcentaje</a:t>
            </a:r>
            <a:r>
              <a:rPr lang="es-PE" sz="2000" baseline="0"/>
              <a:t> de niñas y niños de 6 a 35 meses de edad con prevalencia de anemia, según área de residencia</a:t>
            </a:r>
            <a:endParaRPr lang="es-PE" sz="2000"/>
          </a:p>
        </c:rich>
      </c:tx>
      <c:overlay val="0"/>
    </c:title>
    <c:autoTitleDeleted val="0"/>
    <c:plotArea>
      <c:layout>
        <c:manualLayout>
          <c:layoutTarget val="inner"/>
          <c:xMode val="edge"/>
          <c:yMode val="edge"/>
          <c:x val="1.7320117806556477E-2"/>
          <c:y val="0.10137240640518289"/>
          <c:w val="0.96535976438688709"/>
          <c:h val="0.81148977898819308"/>
        </c:manualLayout>
      </c:layout>
      <c:barChart>
        <c:barDir val="col"/>
        <c:grouping val="clustered"/>
        <c:varyColors val="0"/>
        <c:ser>
          <c:idx val="0"/>
          <c:order val="0"/>
          <c:invertIfNegative val="0"/>
          <c:dPt>
            <c:idx val="0"/>
            <c:invertIfNegative val="0"/>
            <c:bubble3D val="0"/>
            <c:spPr>
              <a:solidFill>
                <a:schemeClr val="accent1"/>
              </a:solidFill>
            </c:spPr>
            <c:extLst>
              <c:ext xmlns:c16="http://schemas.microsoft.com/office/drawing/2014/chart" uri="{C3380CC4-5D6E-409C-BE32-E72D297353CC}">
                <c16:uniqueId val="{00000001-08F7-463D-83E9-BA65EF3A7242}"/>
              </c:ext>
            </c:extLst>
          </c:dPt>
          <c:dPt>
            <c:idx val="1"/>
            <c:invertIfNegative val="0"/>
            <c:bubble3D val="0"/>
            <c:spPr>
              <a:solidFill>
                <a:schemeClr val="accent1"/>
              </a:solidFill>
            </c:spPr>
            <c:extLst>
              <c:ext xmlns:c16="http://schemas.microsoft.com/office/drawing/2014/chart" uri="{C3380CC4-5D6E-409C-BE32-E72D297353CC}">
                <c16:uniqueId val="{00000003-08F7-463D-83E9-BA65EF3A7242}"/>
              </c:ext>
            </c:extLst>
          </c:dPt>
          <c:dPt>
            <c:idx val="2"/>
            <c:invertIfNegative val="0"/>
            <c:bubble3D val="0"/>
            <c:spPr>
              <a:solidFill>
                <a:schemeClr val="accent1"/>
              </a:solidFill>
            </c:spPr>
            <c:extLst>
              <c:ext xmlns:c16="http://schemas.microsoft.com/office/drawing/2014/chart" uri="{C3380CC4-5D6E-409C-BE32-E72D297353CC}">
                <c16:uniqueId val="{00000005-08F7-463D-83E9-BA65EF3A7242}"/>
              </c:ext>
            </c:extLst>
          </c:dPt>
          <c:dPt>
            <c:idx val="3"/>
            <c:invertIfNegative val="0"/>
            <c:bubble3D val="0"/>
            <c:spPr>
              <a:solidFill>
                <a:schemeClr val="accent1"/>
              </a:solidFill>
            </c:spPr>
            <c:extLst>
              <c:ext xmlns:c16="http://schemas.microsoft.com/office/drawing/2014/chart" uri="{C3380CC4-5D6E-409C-BE32-E72D297353CC}">
                <c16:uniqueId val="{00000007-08F7-463D-83E9-BA65EF3A7242}"/>
              </c:ext>
            </c:extLst>
          </c:dPt>
          <c:dPt>
            <c:idx val="4"/>
            <c:invertIfNegative val="0"/>
            <c:bubble3D val="0"/>
            <c:spPr>
              <a:solidFill>
                <a:schemeClr val="accent1"/>
              </a:solidFill>
            </c:spPr>
            <c:extLst>
              <c:ext xmlns:c16="http://schemas.microsoft.com/office/drawing/2014/chart" uri="{C3380CC4-5D6E-409C-BE32-E72D297353CC}">
                <c16:uniqueId val="{00000009-08F7-463D-83E9-BA65EF3A7242}"/>
              </c:ext>
            </c:extLst>
          </c:dPt>
          <c:dPt>
            <c:idx val="5"/>
            <c:invertIfNegative val="0"/>
            <c:bubble3D val="0"/>
            <c:spPr>
              <a:solidFill>
                <a:schemeClr val="accent1"/>
              </a:solidFill>
            </c:spPr>
            <c:extLst>
              <c:ext xmlns:c16="http://schemas.microsoft.com/office/drawing/2014/chart" uri="{C3380CC4-5D6E-409C-BE32-E72D297353CC}">
                <c16:uniqueId val="{0000000B-08F7-463D-83E9-BA65EF3A7242}"/>
              </c:ext>
            </c:extLst>
          </c:dPt>
          <c:dPt>
            <c:idx val="6"/>
            <c:invertIfNegative val="0"/>
            <c:bubble3D val="0"/>
            <c:spPr>
              <a:solidFill>
                <a:srgbClr val="0AB6D8"/>
              </a:solidFill>
            </c:spPr>
            <c:extLst>
              <c:ext xmlns:c16="http://schemas.microsoft.com/office/drawing/2014/chart" uri="{C3380CC4-5D6E-409C-BE32-E72D297353CC}">
                <c16:uniqueId val="{0000000D-08F7-463D-83E9-BA65EF3A7242}"/>
              </c:ext>
            </c:extLst>
          </c:dPt>
          <c:dPt>
            <c:idx val="7"/>
            <c:invertIfNegative val="0"/>
            <c:bubble3D val="0"/>
            <c:spPr>
              <a:solidFill>
                <a:srgbClr val="0AB6D8"/>
              </a:solidFill>
            </c:spPr>
            <c:extLst>
              <c:ext xmlns:c16="http://schemas.microsoft.com/office/drawing/2014/chart" uri="{C3380CC4-5D6E-409C-BE32-E72D297353CC}">
                <c16:uniqueId val="{0000000F-08F7-463D-83E9-BA65EF3A7242}"/>
              </c:ext>
            </c:extLst>
          </c:dPt>
          <c:dPt>
            <c:idx val="8"/>
            <c:invertIfNegative val="0"/>
            <c:bubble3D val="0"/>
            <c:spPr>
              <a:solidFill>
                <a:srgbClr val="0AB6D8"/>
              </a:solidFill>
            </c:spPr>
            <c:extLst>
              <c:ext xmlns:c16="http://schemas.microsoft.com/office/drawing/2014/chart" uri="{C3380CC4-5D6E-409C-BE32-E72D297353CC}">
                <c16:uniqueId val="{00000011-08F7-463D-83E9-BA65EF3A7242}"/>
              </c:ext>
            </c:extLst>
          </c:dPt>
          <c:dPt>
            <c:idx val="9"/>
            <c:invertIfNegative val="0"/>
            <c:bubble3D val="0"/>
            <c:spPr>
              <a:solidFill>
                <a:srgbClr val="0AB6D8"/>
              </a:solidFill>
            </c:spPr>
            <c:extLst>
              <c:ext xmlns:c16="http://schemas.microsoft.com/office/drawing/2014/chart" uri="{C3380CC4-5D6E-409C-BE32-E72D297353CC}">
                <c16:uniqueId val="{00000013-08F7-463D-83E9-BA65EF3A7242}"/>
              </c:ext>
            </c:extLst>
          </c:dPt>
          <c:dPt>
            <c:idx val="10"/>
            <c:invertIfNegative val="0"/>
            <c:bubble3D val="0"/>
            <c:spPr>
              <a:solidFill>
                <a:srgbClr val="0AB6D8"/>
              </a:solidFill>
            </c:spPr>
            <c:extLst>
              <c:ext xmlns:c16="http://schemas.microsoft.com/office/drawing/2014/chart" uri="{C3380CC4-5D6E-409C-BE32-E72D297353CC}">
                <c16:uniqueId val="{00000015-08F7-463D-83E9-BA65EF3A7242}"/>
              </c:ext>
            </c:extLst>
          </c:dPt>
          <c:dPt>
            <c:idx val="11"/>
            <c:invertIfNegative val="0"/>
            <c:bubble3D val="0"/>
            <c:spPr>
              <a:solidFill>
                <a:srgbClr val="0AB6D8"/>
              </a:solidFill>
            </c:spPr>
            <c:extLst>
              <c:ext xmlns:c16="http://schemas.microsoft.com/office/drawing/2014/chart" uri="{C3380CC4-5D6E-409C-BE32-E72D297353CC}">
                <c16:uniqueId val="{00000017-08F7-463D-83E9-BA65EF3A7242}"/>
              </c:ext>
            </c:extLst>
          </c:dPt>
          <c:dPt>
            <c:idx val="12"/>
            <c:invertIfNegative val="0"/>
            <c:bubble3D val="0"/>
            <c:spPr>
              <a:solidFill>
                <a:srgbClr val="95892D"/>
              </a:solidFill>
            </c:spPr>
            <c:extLst>
              <c:ext xmlns:c16="http://schemas.microsoft.com/office/drawing/2014/chart" uri="{C3380CC4-5D6E-409C-BE32-E72D297353CC}">
                <c16:uniqueId val="{00000019-08F7-463D-83E9-BA65EF3A7242}"/>
              </c:ext>
            </c:extLst>
          </c:dPt>
          <c:dPt>
            <c:idx val="13"/>
            <c:invertIfNegative val="0"/>
            <c:bubble3D val="0"/>
            <c:spPr>
              <a:solidFill>
                <a:srgbClr val="95892D"/>
              </a:solidFill>
            </c:spPr>
            <c:extLst>
              <c:ext xmlns:c16="http://schemas.microsoft.com/office/drawing/2014/chart" uri="{C3380CC4-5D6E-409C-BE32-E72D297353CC}">
                <c16:uniqueId val="{0000001B-08F7-463D-83E9-BA65EF3A7242}"/>
              </c:ext>
            </c:extLst>
          </c:dPt>
          <c:dPt>
            <c:idx val="14"/>
            <c:invertIfNegative val="0"/>
            <c:bubble3D val="0"/>
            <c:spPr>
              <a:solidFill>
                <a:srgbClr val="95892D"/>
              </a:solidFill>
            </c:spPr>
            <c:extLst>
              <c:ext xmlns:c16="http://schemas.microsoft.com/office/drawing/2014/chart" uri="{C3380CC4-5D6E-409C-BE32-E72D297353CC}">
                <c16:uniqueId val="{0000001D-08F7-463D-83E9-BA65EF3A7242}"/>
              </c:ext>
            </c:extLst>
          </c:dPt>
          <c:dPt>
            <c:idx val="15"/>
            <c:invertIfNegative val="0"/>
            <c:bubble3D val="0"/>
            <c:spPr>
              <a:solidFill>
                <a:srgbClr val="95892D"/>
              </a:solidFill>
            </c:spPr>
            <c:extLst>
              <c:ext xmlns:c16="http://schemas.microsoft.com/office/drawing/2014/chart" uri="{C3380CC4-5D6E-409C-BE32-E72D297353CC}">
                <c16:uniqueId val="{0000001F-08F7-463D-83E9-BA65EF3A7242}"/>
              </c:ext>
            </c:extLst>
          </c:dPt>
          <c:dPt>
            <c:idx val="16"/>
            <c:invertIfNegative val="0"/>
            <c:bubble3D val="0"/>
            <c:spPr>
              <a:solidFill>
                <a:srgbClr val="95892D"/>
              </a:solidFill>
            </c:spPr>
            <c:extLst>
              <c:ext xmlns:c16="http://schemas.microsoft.com/office/drawing/2014/chart" uri="{C3380CC4-5D6E-409C-BE32-E72D297353CC}">
                <c16:uniqueId val="{00000021-08F7-463D-83E9-BA65EF3A7242}"/>
              </c:ext>
            </c:extLst>
          </c:dPt>
          <c:dPt>
            <c:idx val="17"/>
            <c:invertIfNegative val="0"/>
            <c:bubble3D val="0"/>
            <c:spPr>
              <a:solidFill>
                <a:srgbClr val="95892D"/>
              </a:solidFill>
            </c:spPr>
            <c:extLst>
              <c:ext xmlns:c16="http://schemas.microsoft.com/office/drawing/2014/chart" uri="{C3380CC4-5D6E-409C-BE32-E72D297353CC}">
                <c16:uniqueId val="{00000023-08F7-463D-83E9-BA65EF3A7242}"/>
              </c:ext>
            </c:extLst>
          </c:dPt>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'Desnutrición y anemia'!$A$8:$R$8</c:f>
              <c:strCache>
                <c:ptCount val="18"/>
                <c:pt idx="0">
                  <c:v>2013</c:v>
                </c:pt>
                <c:pt idx="1">
                  <c:v>2014</c:v>
                </c:pt>
                <c:pt idx="2">
                  <c:v>2015</c:v>
                </c:pt>
                <c:pt idx="3">
                  <c:v>2016</c:v>
                </c:pt>
                <c:pt idx="4">
                  <c:v>2017</c:v>
                </c:pt>
                <c:pt idx="5">
                  <c:v>2018 P/I semestre</c:v>
                </c:pt>
                <c:pt idx="6">
                  <c:v>2013</c:v>
                </c:pt>
                <c:pt idx="7">
                  <c:v>2014</c:v>
                </c:pt>
                <c:pt idx="8">
                  <c:v>2015</c:v>
                </c:pt>
                <c:pt idx="9">
                  <c:v>2016</c:v>
                </c:pt>
                <c:pt idx="10">
                  <c:v>2017</c:v>
                </c:pt>
                <c:pt idx="11">
                  <c:v>2018 P/I semestre</c:v>
                </c:pt>
                <c:pt idx="12">
                  <c:v>2013</c:v>
                </c:pt>
                <c:pt idx="13">
                  <c:v>2014</c:v>
                </c:pt>
                <c:pt idx="14">
                  <c:v>2015</c:v>
                </c:pt>
                <c:pt idx="15">
                  <c:v>2016</c:v>
                </c:pt>
                <c:pt idx="16">
                  <c:v>2017</c:v>
                </c:pt>
                <c:pt idx="17">
                  <c:v>2018 P/I semestre</c:v>
                </c:pt>
              </c:strCache>
            </c:strRef>
          </c:cat>
          <c:val>
            <c:numRef>
              <c:f>'Desnutrición y anemia'!$A$9:$R$9</c:f>
              <c:numCache>
                <c:formatCode>#,##0.0</c:formatCode>
                <c:ptCount val="18"/>
                <c:pt idx="0">
                  <c:v>46.4</c:v>
                </c:pt>
                <c:pt idx="1">
                  <c:v>46.8</c:v>
                </c:pt>
                <c:pt idx="2">
                  <c:v>43.5</c:v>
                </c:pt>
                <c:pt idx="3">
                  <c:v>43.6</c:v>
                </c:pt>
                <c:pt idx="4">
                  <c:v>43.6</c:v>
                </c:pt>
                <c:pt idx="5">
                  <c:v>46.6</c:v>
                </c:pt>
                <c:pt idx="6">
                  <c:v>43.8</c:v>
                </c:pt>
                <c:pt idx="7">
                  <c:v>42.3</c:v>
                </c:pt>
                <c:pt idx="8">
                  <c:v>40.5</c:v>
                </c:pt>
                <c:pt idx="9">
                  <c:v>39.9</c:v>
                </c:pt>
                <c:pt idx="10">
                  <c:v>40</c:v>
                </c:pt>
                <c:pt idx="11">
                  <c:v>44.7</c:v>
                </c:pt>
                <c:pt idx="12">
                  <c:v>51.7</c:v>
                </c:pt>
                <c:pt idx="13">
                  <c:v>57.5</c:v>
                </c:pt>
                <c:pt idx="14">
                  <c:v>51.1</c:v>
                </c:pt>
                <c:pt idx="15">
                  <c:v>53.4</c:v>
                </c:pt>
                <c:pt idx="16">
                  <c:v>53.3</c:v>
                </c:pt>
                <c:pt idx="17">
                  <c:v>51.9</c:v>
                </c:pt>
              </c:numCache>
            </c:numRef>
          </c:val>
          <c:extLst>
            <c:ext xmlns:c16="http://schemas.microsoft.com/office/drawing/2014/chart" uri="{C3380CC4-5D6E-409C-BE32-E72D297353CC}">
              <c16:uniqueId val="{00000024-08F7-463D-83E9-BA65EF3A7242}"/>
            </c:ext>
          </c:extLst>
        </c:ser>
        <c:dLbls>
          <c:showLegendKey val="0"/>
          <c:showVal val="1"/>
          <c:showCatName val="0"/>
          <c:showSerName val="0"/>
          <c:showPercent val="0"/>
          <c:showBubbleSize val="0"/>
        </c:dLbls>
        <c:gapWidth val="150"/>
        <c:overlap val="-25"/>
        <c:axId val="446294408"/>
        <c:axId val="446293232"/>
      </c:barChart>
      <c:catAx>
        <c:axId val="446294408"/>
        <c:scaling>
          <c:orientation val="minMax"/>
        </c:scaling>
        <c:delete val="0"/>
        <c:axPos val="b"/>
        <c:numFmt formatCode="General" sourceLinked="0"/>
        <c:majorTickMark val="none"/>
        <c:minorTickMark val="none"/>
        <c:tickLblPos val="nextTo"/>
        <c:crossAx val="446293232"/>
        <c:crosses val="autoZero"/>
        <c:auto val="1"/>
        <c:lblAlgn val="ctr"/>
        <c:lblOffset val="100"/>
        <c:noMultiLvlLbl val="0"/>
      </c:catAx>
      <c:valAx>
        <c:axId val="446293232"/>
        <c:scaling>
          <c:orientation val="minMax"/>
        </c:scaling>
        <c:delete val="1"/>
        <c:axPos val="l"/>
        <c:numFmt formatCode="#,##0.0" sourceLinked="1"/>
        <c:majorTickMark val="none"/>
        <c:minorTickMark val="none"/>
        <c:tickLblPos val="nextTo"/>
        <c:crossAx val="446294408"/>
        <c:crosses val="autoZero"/>
        <c:crossBetween val="between"/>
      </c:valAx>
    </c:plotArea>
    <c:plotVisOnly val="1"/>
    <c:dispBlanksAs val="gap"/>
    <c:showDLblsOverMax val="0"/>
  </c:chart>
  <c:txPr>
    <a:bodyPr/>
    <a:lstStyle/>
    <a:p>
      <a:pPr>
        <a:defRPr sz="800" baseline="0"/>
      </a:pPr>
      <a:endParaRPr lang="es-PE"/>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0.61782</cdr:x>
      <cdr:y>0.92505</cdr:y>
    </cdr:from>
    <cdr:to>
      <cdr:x>1</cdr:x>
      <cdr:y>1</cdr:y>
    </cdr:to>
    <cdr:sp macro="" textlink="">
      <cdr:nvSpPr>
        <cdr:cNvPr id="7" name="1 CuadroTexto"/>
        <cdr:cNvSpPr txBox="1"/>
      </cdr:nvSpPr>
      <cdr:spPr>
        <a:xfrm xmlns:a="http://schemas.openxmlformats.org/drawingml/2006/main">
          <a:off x="2824655" y="2537591"/>
          <a:ext cx="1747345" cy="205609"/>
        </a:xfrm>
        <a:prstGeom xmlns:a="http://schemas.openxmlformats.org/drawingml/2006/main" prst="rect">
          <a:avLst/>
        </a:prstGeom>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endParaRPr lang="es-PE" sz="900" dirty="0"/>
        </a:p>
      </cdr:txBody>
    </cdr:sp>
  </cdr:relSizeAnchor>
</c:userShapes>
</file>

<file path=ppt/drawings/drawing2.xml><?xml version="1.0" encoding="utf-8"?>
<c:userShapes xmlns:c="http://schemas.openxmlformats.org/drawingml/2006/chart">
  <cdr:relSizeAnchor xmlns:cdr="http://schemas.openxmlformats.org/drawingml/2006/chartDrawing">
    <cdr:from>
      <cdr:x>0.61782</cdr:x>
      <cdr:y>0.92505</cdr:y>
    </cdr:from>
    <cdr:to>
      <cdr:x>1</cdr:x>
      <cdr:y>1</cdr:y>
    </cdr:to>
    <cdr:sp macro="" textlink="">
      <cdr:nvSpPr>
        <cdr:cNvPr id="7" name="1 CuadroTexto"/>
        <cdr:cNvSpPr txBox="1"/>
      </cdr:nvSpPr>
      <cdr:spPr>
        <a:xfrm xmlns:a="http://schemas.openxmlformats.org/drawingml/2006/main">
          <a:off x="2824655" y="2537591"/>
          <a:ext cx="1747345" cy="205609"/>
        </a:xfrm>
        <a:prstGeom xmlns:a="http://schemas.openxmlformats.org/drawingml/2006/main" prst="rect">
          <a:avLst/>
        </a:prstGeom>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endParaRPr lang="es-PE" sz="900" dirty="0"/>
        </a:p>
      </cdr:txBody>
    </cdr:sp>
  </cdr:relSizeAnchor>
</c:userShapes>
</file>

<file path=ppt/drawings/drawing3.xml><?xml version="1.0" encoding="utf-8"?>
<c:userShapes xmlns:c="http://schemas.openxmlformats.org/drawingml/2006/chart">
  <cdr:relSizeAnchor xmlns:cdr="http://schemas.openxmlformats.org/drawingml/2006/chartDrawing">
    <cdr:from>
      <cdr:x>0.61782</cdr:x>
      <cdr:y>0.92505</cdr:y>
    </cdr:from>
    <cdr:to>
      <cdr:x>1</cdr:x>
      <cdr:y>1</cdr:y>
    </cdr:to>
    <cdr:sp macro="" textlink="">
      <cdr:nvSpPr>
        <cdr:cNvPr id="7" name="1 CuadroTexto"/>
        <cdr:cNvSpPr txBox="1"/>
      </cdr:nvSpPr>
      <cdr:spPr>
        <a:xfrm xmlns:a="http://schemas.openxmlformats.org/drawingml/2006/main">
          <a:off x="2824655" y="2537591"/>
          <a:ext cx="1747345" cy="205609"/>
        </a:xfrm>
        <a:prstGeom xmlns:a="http://schemas.openxmlformats.org/drawingml/2006/main" prst="rect">
          <a:avLst/>
        </a:prstGeom>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endParaRPr lang="es-PE" sz="900" dirty="0"/>
        </a:p>
      </cdr:txBody>
    </cdr:sp>
  </cdr:relSizeAnchor>
</c:userShapes>
</file>

<file path=ppt/drawings/drawing4.xml><?xml version="1.0" encoding="utf-8"?>
<c:userShapes xmlns:c="http://schemas.openxmlformats.org/drawingml/2006/chart">
  <cdr:relSizeAnchor xmlns:cdr="http://schemas.openxmlformats.org/drawingml/2006/chartDrawing">
    <cdr:from>
      <cdr:x>0.61782</cdr:x>
      <cdr:y>0.92505</cdr:y>
    </cdr:from>
    <cdr:to>
      <cdr:x>1</cdr:x>
      <cdr:y>1</cdr:y>
    </cdr:to>
    <cdr:sp macro="" textlink="">
      <cdr:nvSpPr>
        <cdr:cNvPr id="7" name="1 CuadroTexto"/>
        <cdr:cNvSpPr txBox="1"/>
      </cdr:nvSpPr>
      <cdr:spPr>
        <a:xfrm xmlns:a="http://schemas.openxmlformats.org/drawingml/2006/main">
          <a:off x="2824655" y="2537591"/>
          <a:ext cx="1747345" cy="205609"/>
        </a:xfrm>
        <a:prstGeom xmlns:a="http://schemas.openxmlformats.org/drawingml/2006/main" prst="rect">
          <a:avLst/>
        </a:prstGeom>
      </cdr:spPr>
      <cdr:txBody>
        <a:bodyPr xmlns:a="http://schemas.openxmlformats.org/drawingml/2006/main" wrap="square" rtlCol="0" anchor="b"/>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r"/>
          <a:endParaRPr lang="es-PE" sz="900" dirty="0"/>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PE"/>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BA12B3-1903-4BA6-8F7A-BD74ABA157ED}" type="datetimeFigureOut">
              <a:rPr lang="es-PE" smtClean="0"/>
              <a:t>29/10/2018</a:t>
            </a:fld>
            <a:endParaRPr lang="es-PE"/>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PE"/>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PE"/>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5E10EC4-2B00-485E-BC2E-2B3D5ADB980E}" type="slidenum">
              <a:rPr lang="es-PE" smtClean="0"/>
              <a:t>‹Nº›</a:t>
            </a:fld>
            <a:endParaRPr lang="es-PE"/>
          </a:p>
        </p:txBody>
      </p:sp>
    </p:spTree>
    <p:extLst>
      <p:ext uri="{BB962C8B-B14F-4D97-AF65-F5344CB8AC3E}">
        <p14:creationId xmlns:p14="http://schemas.microsoft.com/office/powerpoint/2010/main" val="39050317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PE"/>
          </a:p>
        </p:txBody>
      </p:sp>
      <p:sp>
        <p:nvSpPr>
          <p:cNvPr id="4" name="3 Marcador de número de diapositiva"/>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05C5946-2DE0-4162-9428-C0031810F88B}" type="slidenum">
              <a:rPr kumimoji="0" lang="es-PE"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s-PE"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916493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sp>
        <p:nvSpPr>
          <p:cNvPr id="7" name="Rectangle 6"/>
          <p:cNvSpPr/>
          <p:nvPr/>
        </p:nvSpPr>
        <p:spPr>
          <a:xfrm>
            <a:off x="9347200" y="152400"/>
            <a:ext cx="2641600" cy="6556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8" name="Rectangle 7"/>
          <p:cNvSpPr/>
          <p:nvPr/>
        </p:nvSpPr>
        <p:spPr>
          <a:xfrm>
            <a:off x="203200" y="153923"/>
            <a:ext cx="8940800" cy="6553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3" name="Subtitle 2"/>
          <p:cNvSpPr>
            <a:spLocks noGrp="1"/>
          </p:cNvSpPr>
          <p:nvPr>
            <p:ph type="subTitle" idx="1"/>
          </p:nvPr>
        </p:nvSpPr>
        <p:spPr>
          <a:xfrm>
            <a:off x="9347200" y="2052961"/>
            <a:ext cx="2641600" cy="1828800"/>
          </a:xfrm>
        </p:spPr>
        <p:txBody>
          <a:bodyPr anchor="ctr">
            <a:normAutofit/>
          </a:bodyPr>
          <a:lstStyle>
            <a:lvl1pPr marL="0" indent="0" algn="l">
              <a:buNone/>
              <a:defRPr sz="1900">
                <a:solidFill>
                  <a:srgbClr val="FFFFFF"/>
                </a:solidFill>
              </a:defRPr>
            </a:lvl1pPr>
            <a:lvl2pPr marL="457218" indent="0" algn="ctr">
              <a:buNone/>
              <a:defRPr>
                <a:solidFill>
                  <a:schemeClr val="tx1">
                    <a:tint val="75000"/>
                  </a:schemeClr>
                </a:solidFill>
              </a:defRPr>
            </a:lvl2pPr>
            <a:lvl3pPr marL="914436" indent="0" algn="ctr">
              <a:buNone/>
              <a:defRPr>
                <a:solidFill>
                  <a:schemeClr val="tx1">
                    <a:tint val="75000"/>
                  </a:schemeClr>
                </a:solidFill>
              </a:defRPr>
            </a:lvl3pPr>
            <a:lvl4pPr marL="1371654" indent="0" algn="ctr">
              <a:buNone/>
              <a:defRPr>
                <a:solidFill>
                  <a:schemeClr val="tx1">
                    <a:tint val="75000"/>
                  </a:schemeClr>
                </a:solidFill>
              </a:defRPr>
            </a:lvl4pPr>
            <a:lvl5pPr marL="1828872" indent="0" algn="ctr">
              <a:buNone/>
              <a:defRPr>
                <a:solidFill>
                  <a:schemeClr val="tx1">
                    <a:tint val="75000"/>
                  </a:schemeClr>
                </a:solidFill>
              </a:defRPr>
            </a:lvl5pPr>
            <a:lvl6pPr marL="2286090" indent="0" algn="ctr">
              <a:buNone/>
              <a:defRPr>
                <a:solidFill>
                  <a:schemeClr val="tx1">
                    <a:tint val="75000"/>
                  </a:schemeClr>
                </a:solidFill>
              </a:defRPr>
            </a:lvl6pPr>
            <a:lvl7pPr marL="2743308" indent="0" algn="ctr">
              <a:buNone/>
              <a:defRPr>
                <a:solidFill>
                  <a:schemeClr val="tx1">
                    <a:tint val="75000"/>
                  </a:schemeClr>
                </a:solidFill>
              </a:defRPr>
            </a:lvl7pPr>
            <a:lvl8pPr marL="3200526" indent="0" algn="ctr">
              <a:buNone/>
              <a:defRPr>
                <a:solidFill>
                  <a:schemeClr val="tx1">
                    <a:tint val="75000"/>
                  </a:schemeClr>
                </a:solidFill>
              </a:defRPr>
            </a:lvl8pPr>
            <a:lvl9pPr marL="3657744" indent="0" algn="ctr">
              <a:buNone/>
              <a:defRPr>
                <a:solidFill>
                  <a:schemeClr val="tx1">
                    <a:tint val="75000"/>
                  </a:schemeClr>
                </a:solidFill>
              </a:defRPr>
            </a:lvl9pPr>
          </a:lstStyle>
          <a:p>
            <a:r>
              <a:rPr lang="es-ES"/>
              <a:t>Haga clic para modificar el estilo de subtítulo del patrón</a:t>
            </a:r>
            <a:endParaRPr lang="en-US" dirty="0"/>
          </a:p>
        </p:txBody>
      </p:sp>
      <p:sp>
        <p:nvSpPr>
          <p:cNvPr id="10" name="Date Placeholder 9"/>
          <p:cNvSpPr>
            <a:spLocks noGrp="1"/>
          </p:cNvSpPr>
          <p:nvPr>
            <p:ph type="dt" sz="half" idx="10"/>
          </p:nvPr>
        </p:nvSpPr>
        <p:spPr/>
        <p:txBody>
          <a:bodyPr/>
          <a:lstStyle>
            <a:lvl1pPr>
              <a:defRPr>
                <a:solidFill>
                  <a:schemeClr val="bg2"/>
                </a:solidFill>
              </a:defRPr>
            </a:lvl1pPr>
          </a:lstStyle>
          <a:p>
            <a:fld id="{1DFCB1C7-B561-4503-9593-95F5DA00816E}" type="datetimeFigureOut">
              <a:rPr lang="es-ES" smtClean="0"/>
              <a:t>29/10/2018</a:t>
            </a:fld>
            <a:endParaRPr lang="es-ES"/>
          </a:p>
        </p:txBody>
      </p:sp>
      <p:sp>
        <p:nvSpPr>
          <p:cNvPr id="11" name="Slide Number Placeholder 10"/>
          <p:cNvSpPr>
            <a:spLocks noGrp="1"/>
          </p:cNvSpPr>
          <p:nvPr>
            <p:ph type="sldNum" sz="quarter" idx="11"/>
          </p:nvPr>
        </p:nvSpPr>
        <p:spPr/>
        <p:txBody>
          <a:bodyPr/>
          <a:lstStyle>
            <a:lvl1pPr>
              <a:defRPr>
                <a:solidFill>
                  <a:srgbClr val="FFFFFF"/>
                </a:solidFill>
              </a:defRPr>
            </a:lvl1pPr>
          </a:lstStyle>
          <a:p>
            <a:fld id="{D94089BE-FE51-4FD9-A67F-2FD20E0564A4}" type="slidenum">
              <a:rPr lang="es-ES" smtClean="0"/>
              <a:t>‹Nº›</a:t>
            </a:fld>
            <a:endParaRPr lang="es-ES"/>
          </a:p>
        </p:txBody>
      </p:sp>
      <p:sp>
        <p:nvSpPr>
          <p:cNvPr id="12" name="Footer Placeholder 11"/>
          <p:cNvSpPr>
            <a:spLocks noGrp="1"/>
          </p:cNvSpPr>
          <p:nvPr>
            <p:ph type="ftr" sz="quarter" idx="12"/>
          </p:nvPr>
        </p:nvSpPr>
        <p:spPr/>
        <p:txBody>
          <a:bodyPr/>
          <a:lstStyle>
            <a:lvl1pPr>
              <a:defRPr>
                <a:solidFill>
                  <a:schemeClr val="bg2"/>
                </a:solidFill>
              </a:defRPr>
            </a:lvl1pPr>
          </a:lstStyle>
          <a:p>
            <a:endParaRPr lang="es-ES"/>
          </a:p>
        </p:txBody>
      </p:sp>
      <p:sp>
        <p:nvSpPr>
          <p:cNvPr id="13" name="Title 12"/>
          <p:cNvSpPr>
            <a:spLocks noGrp="1"/>
          </p:cNvSpPr>
          <p:nvPr>
            <p:ph type="title"/>
          </p:nvPr>
        </p:nvSpPr>
        <p:spPr>
          <a:xfrm>
            <a:off x="609600" y="2052961"/>
            <a:ext cx="8432800" cy="1828800"/>
          </a:xfrm>
        </p:spPr>
        <p:txBody>
          <a:bodyPr/>
          <a:lstStyle>
            <a:lvl1pPr algn="r">
              <a:defRPr sz="42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17195521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a:p>
        </p:txBody>
      </p:sp>
      <p:sp>
        <p:nvSpPr>
          <p:cNvPr id="3" name="Vertical Text Placeholder 2"/>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Date Placeholder 3"/>
          <p:cNvSpPr>
            <a:spLocks noGrp="1"/>
          </p:cNvSpPr>
          <p:nvPr>
            <p:ph type="dt" sz="half" idx="10"/>
          </p:nvPr>
        </p:nvSpPr>
        <p:spPr/>
        <p:txBody>
          <a:bodyPr/>
          <a:lstStyle/>
          <a:p>
            <a:fld id="{1DFCB1C7-B561-4503-9593-95F5DA00816E}" type="datetimeFigureOut">
              <a:rPr lang="es-ES" smtClean="0"/>
              <a:t>29/10/2018</a:t>
            </a:fld>
            <a:endParaRPr lang="es-ES"/>
          </a:p>
        </p:txBody>
      </p:sp>
      <p:sp>
        <p:nvSpPr>
          <p:cNvPr id="5" name="Footer Placeholder 4"/>
          <p:cNvSpPr>
            <a:spLocks noGrp="1"/>
          </p:cNvSpPr>
          <p:nvPr>
            <p:ph type="ftr" sz="quarter" idx="11"/>
          </p:nvPr>
        </p:nvSpPr>
        <p:spPr/>
        <p:txBody>
          <a:bodyPr/>
          <a:lstStyle/>
          <a:p>
            <a:endParaRPr lang="es-ES"/>
          </a:p>
        </p:txBody>
      </p:sp>
      <p:sp>
        <p:nvSpPr>
          <p:cNvPr id="6" name="Slide Number Placeholder 5"/>
          <p:cNvSpPr>
            <a:spLocks noGrp="1"/>
          </p:cNvSpPr>
          <p:nvPr>
            <p:ph type="sldNum" sz="quarter" idx="12"/>
          </p:nvPr>
        </p:nvSpPr>
        <p:spPr/>
        <p:txBody>
          <a:bodyPr/>
          <a:lstStyle/>
          <a:p>
            <a:fld id="{D94089BE-FE51-4FD9-A67F-2FD20E0564A4}" type="slidenum">
              <a:rPr lang="es-ES" smtClean="0"/>
              <a:t>‹Nº›</a:t>
            </a:fld>
            <a:endParaRPr lang="es-ES"/>
          </a:p>
        </p:txBody>
      </p:sp>
    </p:spTree>
    <p:extLst>
      <p:ext uri="{BB962C8B-B14F-4D97-AF65-F5344CB8AC3E}">
        <p14:creationId xmlns:p14="http://schemas.microsoft.com/office/powerpoint/2010/main" val="391043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7" name="Rectangle 6"/>
          <p:cNvSpPr/>
          <p:nvPr/>
        </p:nvSpPr>
        <p:spPr>
          <a:xfrm>
            <a:off x="203200" y="147320"/>
            <a:ext cx="8940800" cy="65562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8" name="Rectangle 7"/>
          <p:cNvSpPr/>
          <p:nvPr/>
        </p:nvSpPr>
        <p:spPr>
          <a:xfrm>
            <a:off x="9347200" y="147320"/>
            <a:ext cx="2608061" cy="65562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2" name="Vertical Title 1"/>
          <p:cNvSpPr>
            <a:spLocks noGrp="1"/>
          </p:cNvSpPr>
          <p:nvPr>
            <p:ph type="title" orient="vert"/>
          </p:nvPr>
        </p:nvSpPr>
        <p:spPr>
          <a:xfrm>
            <a:off x="9550400" y="274639"/>
            <a:ext cx="2235201" cy="5851525"/>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1DFCB1C7-B561-4503-9593-95F5DA00816E}" type="datetimeFigureOut">
              <a:rPr lang="es-ES" smtClean="0"/>
              <a:t>29/10/2018</a:t>
            </a:fld>
            <a:endParaRPr lang="es-ES"/>
          </a:p>
        </p:txBody>
      </p:sp>
      <p:sp>
        <p:nvSpPr>
          <p:cNvPr id="5" name="Footer Placeholder 4"/>
          <p:cNvSpPr>
            <a:spLocks noGrp="1"/>
          </p:cNvSpPr>
          <p:nvPr>
            <p:ph type="ftr" sz="quarter" idx="11"/>
          </p:nvPr>
        </p:nvSpPr>
        <p:spPr/>
        <p:txBody>
          <a:bodyPr/>
          <a:lstStyle/>
          <a:p>
            <a:endParaRPr lang="es-ES"/>
          </a:p>
        </p:txBody>
      </p:sp>
      <p:sp>
        <p:nvSpPr>
          <p:cNvPr id="6" name="Slide Number Placeholder 5"/>
          <p:cNvSpPr>
            <a:spLocks noGrp="1"/>
          </p:cNvSpPr>
          <p:nvPr>
            <p:ph type="sldNum" sz="quarter" idx="12"/>
          </p:nvPr>
        </p:nvSpPr>
        <p:spPr/>
        <p:txBody>
          <a:bodyPr/>
          <a:lstStyle>
            <a:lvl1pPr>
              <a:defRPr>
                <a:solidFill>
                  <a:schemeClr val="bg2"/>
                </a:solidFill>
              </a:defRPr>
            </a:lvl1pPr>
          </a:lstStyle>
          <a:p>
            <a:fld id="{D94089BE-FE51-4FD9-A67F-2FD20E0564A4}" type="slidenum">
              <a:rPr lang="es-ES" smtClean="0"/>
              <a:t>‹Nº›</a:t>
            </a:fld>
            <a:endParaRPr lang="es-ES"/>
          </a:p>
        </p:txBody>
      </p:sp>
    </p:spTree>
    <p:extLst>
      <p:ext uri="{BB962C8B-B14F-4D97-AF65-F5344CB8AC3E}">
        <p14:creationId xmlns:p14="http://schemas.microsoft.com/office/powerpoint/2010/main" val="200691303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pic>
        <p:nvPicPr>
          <p:cNvPr id="7" name="6 Imag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1 Título"/>
          <p:cNvSpPr>
            <a:spLocks noGrp="1"/>
          </p:cNvSpPr>
          <p:nvPr>
            <p:ph type="ctrTitle"/>
          </p:nvPr>
        </p:nvSpPr>
        <p:spPr>
          <a:xfrm>
            <a:off x="623392" y="1916833"/>
            <a:ext cx="10363200" cy="1470025"/>
          </a:xfrm>
        </p:spPr>
        <p:txBody>
          <a:bodyPr/>
          <a:lstStyle>
            <a:lvl1pPr algn="l">
              <a:defRPr>
                <a:solidFill>
                  <a:schemeClr val="bg1"/>
                </a:solidFill>
                <a:latin typeface="Segoe UI Light" panose="020B0502040204020203" pitchFamily="34" charset="0"/>
                <a:ea typeface="Tahoma" panose="020B0604030504040204" pitchFamily="34" charset="0"/>
                <a:cs typeface="Tahoma" panose="020B0604030504040204" pitchFamily="34" charset="0"/>
              </a:defRPr>
            </a:lvl1pPr>
          </a:lstStyle>
          <a:p>
            <a:r>
              <a:rPr lang="es-ES" dirty="0"/>
              <a:t>Haga clic para modificar el estilo de título del patrón</a:t>
            </a:r>
            <a:endParaRPr lang="es-PE" dirty="0"/>
          </a:p>
        </p:txBody>
      </p:sp>
      <p:sp>
        <p:nvSpPr>
          <p:cNvPr id="3" name="2 Subtítulo"/>
          <p:cNvSpPr>
            <a:spLocks noGrp="1"/>
          </p:cNvSpPr>
          <p:nvPr>
            <p:ph type="subTitle" idx="1"/>
          </p:nvPr>
        </p:nvSpPr>
        <p:spPr>
          <a:xfrm>
            <a:off x="6576053" y="4221088"/>
            <a:ext cx="4939275" cy="864096"/>
          </a:xfrm>
        </p:spPr>
        <p:txBody>
          <a:bodyPr>
            <a:normAutofit/>
          </a:bodyPr>
          <a:lstStyle>
            <a:lvl1pPr marL="0" indent="0" algn="r">
              <a:buNone/>
              <a:defRPr sz="1800">
                <a:solidFill>
                  <a:schemeClr val="bg1"/>
                </a:solidFill>
                <a:latin typeface="Segoe UI Light" panose="020B0502040204020203" pitchFamily="34" charset="0"/>
                <a:ea typeface="Tahoma" panose="020B0604030504040204" pitchFamily="34" charset="0"/>
                <a:cs typeface="Tahoma" panose="020B060403050404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dirty="0"/>
              <a:t>Haga clic para modificar el estilo de subtítulo del patrón</a:t>
            </a:r>
            <a:endParaRPr lang="es-PE" dirty="0"/>
          </a:p>
        </p:txBody>
      </p:sp>
      <p:sp>
        <p:nvSpPr>
          <p:cNvPr id="4" name="3 Marcador de fecha"/>
          <p:cNvSpPr>
            <a:spLocks noGrp="1"/>
          </p:cNvSpPr>
          <p:nvPr>
            <p:ph type="dt" sz="half" idx="10"/>
          </p:nvPr>
        </p:nvSpPr>
        <p:spPr/>
        <p:txBody>
          <a:bodyPr/>
          <a:lstStyle/>
          <a:p>
            <a:fld id="{1B954802-C299-4240-B0E0-7D54EFC81739}" type="datetime1">
              <a:rPr lang="es-PE" smtClean="0"/>
              <a:t>29/10/2018</a:t>
            </a:fld>
            <a:endParaRPr lang="es-PE"/>
          </a:p>
        </p:txBody>
      </p:sp>
      <p:sp>
        <p:nvSpPr>
          <p:cNvPr id="6" name="5 Marcador de número de diapositiva"/>
          <p:cNvSpPr>
            <a:spLocks noGrp="1"/>
          </p:cNvSpPr>
          <p:nvPr>
            <p:ph type="sldNum" sz="quarter" idx="12"/>
          </p:nvPr>
        </p:nvSpPr>
        <p:spPr>
          <a:xfrm>
            <a:off x="4673600" y="6356351"/>
            <a:ext cx="2844800" cy="365125"/>
          </a:xfrm>
        </p:spPr>
        <p:txBody>
          <a:bodyPr/>
          <a:lstStyle>
            <a:lvl1pPr algn="ctr">
              <a:defRPr>
                <a:solidFill>
                  <a:schemeClr val="bg1"/>
                </a:solidFill>
              </a:defRPr>
            </a:lvl1pPr>
          </a:lstStyle>
          <a:p>
            <a:r>
              <a:rPr lang="es-PE" dirty="0"/>
              <a:t>- </a:t>
            </a:r>
            <a:fld id="{75AB239E-6054-44E7-A836-C576D381F811}" type="slidenum">
              <a:rPr lang="es-PE" smtClean="0"/>
              <a:pPr/>
              <a:t>‹Nº›</a:t>
            </a:fld>
            <a:r>
              <a:rPr lang="es-PE" dirty="0"/>
              <a:t> -</a:t>
            </a:r>
          </a:p>
        </p:txBody>
      </p:sp>
    </p:spTree>
    <p:extLst>
      <p:ext uri="{BB962C8B-B14F-4D97-AF65-F5344CB8AC3E}">
        <p14:creationId xmlns:p14="http://schemas.microsoft.com/office/powerpoint/2010/main" val="38014996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1_Diapositiva de título">
    <p:spTree>
      <p:nvGrpSpPr>
        <p:cNvPr id="1" name=""/>
        <p:cNvGrpSpPr/>
        <p:nvPr/>
      </p:nvGrpSpPr>
      <p:grpSpPr>
        <a:xfrm>
          <a:off x="0" y="0"/>
          <a:ext cx="0" cy="0"/>
          <a:chOff x="0" y="0"/>
          <a:chExt cx="0" cy="0"/>
        </a:xfrm>
      </p:grpSpPr>
      <p:pic>
        <p:nvPicPr>
          <p:cNvPr id="10" name="9 Imag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1 Título"/>
          <p:cNvSpPr>
            <a:spLocks noGrp="1"/>
          </p:cNvSpPr>
          <p:nvPr>
            <p:ph type="ctrTitle"/>
          </p:nvPr>
        </p:nvSpPr>
        <p:spPr>
          <a:xfrm>
            <a:off x="623392" y="1916833"/>
            <a:ext cx="10363200" cy="1470025"/>
          </a:xfrm>
        </p:spPr>
        <p:txBody>
          <a:bodyPr/>
          <a:lstStyle>
            <a:lvl1pPr algn="l">
              <a:defRPr>
                <a:solidFill>
                  <a:schemeClr val="bg1"/>
                </a:solidFill>
                <a:latin typeface="Segoe UI Light" panose="020B0502040204020203" pitchFamily="34" charset="0"/>
                <a:ea typeface="Tahoma" panose="020B0604030504040204" pitchFamily="34" charset="0"/>
                <a:cs typeface="Tahoma" panose="020B0604030504040204" pitchFamily="34" charset="0"/>
              </a:defRPr>
            </a:lvl1pPr>
          </a:lstStyle>
          <a:p>
            <a:r>
              <a:rPr lang="es-ES" dirty="0"/>
              <a:t>Haga clic para modificar el estilo de título del patrón</a:t>
            </a:r>
            <a:endParaRPr lang="es-PE" dirty="0"/>
          </a:p>
        </p:txBody>
      </p:sp>
      <p:sp>
        <p:nvSpPr>
          <p:cNvPr id="3" name="2 Subtítulo"/>
          <p:cNvSpPr>
            <a:spLocks noGrp="1"/>
          </p:cNvSpPr>
          <p:nvPr>
            <p:ph type="subTitle" idx="1"/>
          </p:nvPr>
        </p:nvSpPr>
        <p:spPr>
          <a:xfrm>
            <a:off x="6576053" y="4221088"/>
            <a:ext cx="4939275" cy="864096"/>
          </a:xfrm>
        </p:spPr>
        <p:txBody>
          <a:bodyPr>
            <a:normAutofit/>
          </a:bodyPr>
          <a:lstStyle>
            <a:lvl1pPr marL="0" indent="0" algn="r">
              <a:buNone/>
              <a:defRPr sz="1800">
                <a:solidFill>
                  <a:schemeClr val="bg1"/>
                </a:solidFill>
                <a:latin typeface="Segoe UI Light" panose="020B0502040204020203" pitchFamily="34" charset="0"/>
                <a:ea typeface="Tahoma" panose="020B0604030504040204" pitchFamily="34" charset="0"/>
                <a:cs typeface="Tahoma" panose="020B060403050404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dirty="0"/>
              <a:t>Haga clic para modificar el estilo de subtítulo del patrón</a:t>
            </a:r>
            <a:endParaRPr lang="es-PE" dirty="0"/>
          </a:p>
        </p:txBody>
      </p:sp>
      <p:sp>
        <p:nvSpPr>
          <p:cNvPr id="4" name="3 Marcador de fecha"/>
          <p:cNvSpPr>
            <a:spLocks noGrp="1"/>
          </p:cNvSpPr>
          <p:nvPr>
            <p:ph type="dt" sz="half" idx="10"/>
          </p:nvPr>
        </p:nvSpPr>
        <p:spPr/>
        <p:txBody>
          <a:bodyPr/>
          <a:lstStyle/>
          <a:p>
            <a:fld id="{7AC49B6A-B033-4FF8-8181-CF851A101D3F}" type="datetime1">
              <a:rPr lang="es-PE" smtClean="0"/>
              <a:t>29/10/2018</a:t>
            </a:fld>
            <a:endParaRPr lang="es-PE"/>
          </a:p>
        </p:txBody>
      </p:sp>
      <p:sp>
        <p:nvSpPr>
          <p:cNvPr id="6" name="5 Marcador de número de diapositiva"/>
          <p:cNvSpPr>
            <a:spLocks noGrp="1"/>
          </p:cNvSpPr>
          <p:nvPr>
            <p:ph type="sldNum" sz="quarter" idx="12"/>
          </p:nvPr>
        </p:nvSpPr>
        <p:spPr>
          <a:xfrm>
            <a:off x="4673600" y="6356351"/>
            <a:ext cx="2844800" cy="365125"/>
          </a:xfrm>
        </p:spPr>
        <p:txBody>
          <a:bodyPr/>
          <a:lstStyle>
            <a:lvl1pPr algn="ctr">
              <a:defRPr>
                <a:solidFill>
                  <a:schemeClr val="bg1"/>
                </a:solidFill>
              </a:defRPr>
            </a:lvl1pPr>
          </a:lstStyle>
          <a:p>
            <a:r>
              <a:rPr lang="es-PE" dirty="0"/>
              <a:t>- </a:t>
            </a:r>
            <a:fld id="{75AB239E-6054-44E7-A836-C576D381F811}" type="slidenum">
              <a:rPr lang="es-PE" smtClean="0"/>
              <a:pPr/>
              <a:t>‹Nº›</a:t>
            </a:fld>
            <a:r>
              <a:rPr lang="es-PE" dirty="0"/>
              <a:t> -</a:t>
            </a:r>
          </a:p>
        </p:txBody>
      </p:sp>
    </p:spTree>
    <p:extLst>
      <p:ext uri="{BB962C8B-B14F-4D97-AF65-F5344CB8AC3E}">
        <p14:creationId xmlns:p14="http://schemas.microsoft.com/office/powerpoint/2010/main" val="24363399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pic>
        <p:nvPicPr>
          <p:cNvPr id="7" name="6 Imag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1 Título"/>
          <p:cNvSpPr>
            <a:spLocks noGrp="1"/>
          </p:cNvSpPr>
          <p:nvPr>
            <p:ph type="title"/>
          </p:nvPr>
        </p:nvSpPr>
        <p:spPr/>
        <p:txBody>
          <a:bodyPr>
            <a:noAutofit/>
          </a:bodyPr>
          <a:lstStyle>
            <a:lvl1pPr>
              <a:defRPr sz="2800">
                <a:solidFill>
                  <a:schemeClr val="bg1"/>
                </a:solidFill>
                <a:latin typeface="Segoe UI Semibold" panose="020B0702040204020203" pitchFamily="34" charset="0"/>
                <a:ea typeface="Tahoma" panose="020B0604030504040204" pitchFamily="34" charset="0"/>
                <a:cs typeface="Tahoma" panose="020B0604030504040204" pitchFamily="34" charset="0"/>
              </a:defRPr>
            </a:lvl1pPr>
          </a:lstStyle>
          <a:p>
            <a:r>
              <a:rPr lang="es-ES" dirty="0"/>
              <a:t>Haga clic para modificar el estilo de título del patrón</a:t>
            </a:r>
            <a:endParaRPr lang="es-PE" dirty="0"/>
          </a:p>
        </p:txBody>
      </p:sp>
      <p:sp>
        <p:nvSpPr>
          <p:cNvPr id="3" name="2 Marcador de contenido"/>
          <p:cNvSpPr>
            <a:spLocks noGrp="1"/>
          </p:cNvSpPr>
          <p:nvPr>
            <p:ph idx="1"/>
          </p:nvPr>
        </p:nvSpPr>
        <p:spPr>
          <a:xfrm>
            <a:off x="609600" y="1844824"/>
            <a:ext cx="10972800" cy="4320480"/>
          </a:xfrm>
        </p:spPr>
        <p:txBody>
          <a:bodyPr/>
          <a:lstStyle>
            <a:lvl1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1pPr>
            <a:lvl2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2pPr>
            <a:lvl3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3pPr>
            <a:lvl4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4pPr>
            <a:lvl5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PE" dirty="0"/>
          </a:p>
        </p:txBody>
      </p:sp>
      <p:sp>
        <p:nvSpPr>
          <p:cNvPr id="4" name="3 Marcador de fecha"/>
          <p:cNvSpPr>
            <a:spLocks noGrp="1"/>
          </p:cNvSpPr>
          <p:nvPr>
            <p:ph type="dt" sz="half" idx="10"/>
          </p:nvPr>
        </p:nvSpPr>
        <p:spPr/>
        <p:txBody>
          <a:bodyPr/>
          <a:lstStyle/>
          <a:p>
            <a:fld id="{6BF94A42-29D3-4B6D-ABAC-B89BB67CA94C}" type="datetime1">
              <a:rPr lang="es-PE" smtClean="0"/>
              <a:t>29/10/2018</a:t>
            </a:fld>
            <a:endParaRPr lang="es-PE"/>
          </a:p>
        </p:txBody>
      </p:sp>
      <p:sp>
        <p:nvSpPr>
          <p:cNvPr id="6" name="5 Marcador de número de diapositiva"/>
          <p:cNvSpPr>
            <a:spLocks noGrp="1"/>
          </p:cNvSpPr>
          <p:nvPr>
            <p:ph type="sldNum" sz="quarter" idx="12"/>
          </p:nvPr>
        </p:nvSpPr>
        <p:spPr>
          <a:xfrm>
            <a:off x="4673600" y="6356351"/>
            <a:ext cx="2844800" cy="365125"/>
          </a:xfrm>
        </p:spPr>
        <p:txBody>
          <a:bodyPr/>
          <a:lstStyle>
            <a:lvl1pPr algn="ctr">
              <a:defRPr/>
            </a:lvl1pPr>
          </a:lstStyle>
          <a:p>
            <a:r>
              <a:rPr lang="es-PE" dirty="0"/>
              <a:t>- </a:t>
            </a:r>
            <a:fld id="{75AB239E-6054-44E7-A836-C576D381F811}" type="slidenum">
              <a:rPr lang="es-PE" smtClean="0"/>
              <a:pPr/>
              <a:t>‹Nº›</a:t>
            </a:fld>
            <a:r>
              <a:rPr lang="es-PE" dirty="0"/>
              <a:t> -</a:t>
            </a:r>
          </a:p>
        </p:txBody>
      </p:sp>
    </p:spTree>
    <p:extLst>
      <p:ext uri="{BB962C8B-B14F-4D97-AF65-F5344CB8AC3E}">
        <p14:creationId xmlns:p14="http://schemas.microsoft.com/office/powerpoint/2010/main" val="393142249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2_Título y objetos">
    <p:spTree>
      <p:nvGrpSpPr>
        <p:cNvPr id="1" name=""/>
        <p:cNvGrpSpPr/>
        <p:nvPr/>
      </p:nvGrpSpPr>
      <p:grpSpPr>
        <a:xfrm>
          <a:off x="0" y="0"/>
          <a:ext cx="0" cy="0"/>
          <a:chOff x="0" y="0"/>
          <a:chExt cx="0" cy="0"/>
        </a:xfrm>
      </p:grpSpPr>
      <p:pic>
        <p:nvPicPr>
          <p:cNvPr id="8" name="7 Imag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1 Título"/>
          <p:cNvSpPr>
            <a:spLocks noGrp="1"/>
          </p:cNvSpPr>
          <p:nvPr>
            <p:ph type="title"/>
          </p:nvPr>
        </p:nvSpPr>
        <p:spPr/>
        <p:txBody>
          <a:bodyPr>
            <a:noAutofit/>
          </a:bodyPr>
          <a:lstStyle>
            <a:lvl1pPr>
              <a:defRPr sz="2800">
                <a:solidFill>
                  <a:schemeClr val="bg1"/>
                </a:solidFill>
                <a:latin typeface="Segoe UI Semibold" panose="020B0702040204020203" pitchFamily="34" charset="0"/>
                <a:ea typeface="Tahoma" panose="020B0604030504040204" pitchFamily="34" charset="0"/>
                <a:cs typeface="Tahoma" panose="020B0604030504040204" pitchFamily="34" charset="0"/>
              </a:defRPr>
            </a:lvl1pPr>
          </a:lstStyle>
          <a:p>
            <a:r>
              <a:rPr lang="es-ES" dirty="0"/>
              <a:t>Haga clic para modificar el estilo de título del patrón</a:t>
            </a:r>
            <a:endParaRPr lang="es-PE" dirty="0"/>
          </a:p>
        </p:txBody>
      </p:sp>
      <p:sp>
        <p:nvSpPr>
          <p:cNvPr id="3" name="2 Marcador de contenido"/>
          <p:cNvSpPr>
            <a:spLocks noGrp="1"/>
          </p:cNvSpPr>
          <p:nvPr>
            <p:ph idx="1"/>
          </p:nvPr>
        </p:nvSpPr>
        <p:spPr>
          <a:xfrm>
            <a:off x="609600" y="1844825"/>
            <a:ext cx="10972800" cy="4281339"/>
          </a:xfrm>
        </p:spPr>
        <p:txBody>
          <a:bodyPr/>
          <a:lstStyle>
            <a:lvl1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1pPr>
            <a:lvl2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2pPr>
            <a:lvl3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3pPr>
            <a:lvl4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4pPr>
            <a:lvl5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PE" dirty="0"/>
          </a:p>
        </p:txBody>
      </p:sp>
      <p:sp>
        <p:nvSpPr>
          <p:cNvPr id="4" name="3 Marcador de fecha"/>
          <p:cNvSpPr>
            <a:spLocks noGrp="1"/>
          </p:cNvSpPr>
          <p:nvPr>
            <p:ph type="dt" sz="half" idx="10"/>
          </p:nvPr>
        </p:nvSpPr>
        <p:spPr/>
        <p:txBody>
          <a:bodyPr/>
          <a:lstStyle/>
          <a:p>
            <a:fld id="{8C1B7810-1C4F-4970-B6CB-7DFE0A0CF5C1}" type="datetime1">
              <a:rPr lang="es-PE" smtClean="0"/>
              <a:t>29/10/2018</a:t>
            </a:fld>
            <a:endParaRPr lang="es-PE"/>
          </a:p>
        </p:txBody>
      </p:sp>
      <p:sp>
        <p:nvSpPr>
          <p:cNvPr id="6" name="5 Marcador de número de diapositiva"/>
          <p:cNvSpPr>
            <a:spLocks noGrp="1"/>
          </p:cNvSpPr>
          <p:nvPr>
            <p:ph type="sldNum" sz="quarter" idx="12"/>
          </p:nvPr>
        </p:nvSpPr>
        <p:spPr>
          <a:xfrm>
            <a:off x="4673600" y="6356351"/>
            <a:ext cx="2844800" cy="365125"/>
          </a:xfrm>
        </p:spPr>
        <p:txBody>
          <a:bodyPr/>
          <a:lstStyle>
            <a:lvl1pPr algn="ctr">
              <a:defRPr/>
            </a:lvl1pPr>
          </a:lstStyle>
          <a:p>
            <a:r>
              <a:rPr lang="es-PE" dirty="0"/>
              <a:t>- </a:t>
            </a:r>
            <a:fld id="{75AB239E-6054-44E7-A836-C576D381F811}" type="slidenum">
              <a:rPr lang="es-PE" smtClean="0"/>
              <a:pPr/>
              <a:t>‹Nº›</a:t>
            </a:fld>
            <a:r>
              <a:rPr lang="es-PE" dirty="0"/>
              <a:t> -</a:t>
            </a:r>
          </a:p>
        </p:txBody>
      </p:sp>
    </p:spTree>
    <p:extLst>
      <p:ext uri="{BB962C8B-B14F-4D97-AF65-F5344CB8AC3E}">
        <p14:creationId xmlns:p14="http://schemas.microsoft.com/office/powerpoint/2010/main" val="18358093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_Título y objetos">
    <p:spTree>
      <p:nvGrpSpPr>
        <p:cNvPr id="1" name=""/>
        <p:cNvGrpSpPr/>
        <p:nvPr/>
      </p:nvGrpSpPr>
      <p:grpSpPr>
        <a:xfrm>
          <a:off x="0" y="0"/>
          <a:ext cx="0" cy="0"/>
          <a:chOff x="0" y="0"/>
          <a:chExt cx="0" cy="0"/>
        </a:xfrm>
      </p:grpSpPr>
      <p:pic>
        <p:nvPicPr>
          <p:cNvPr id="8" name="7 Imag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1 Título"/>
          <p:cNvSpPr>
            <a:spLocks noGrp="1"/>
          </p:cNvSpPr>
          <p:nvPr>
            <p:ph type="title"/>
          </p:nvPr>
        </p:nvSpPr>
        <p:spPr/>
        <p:txBody>
          <a:bodyPr>
            <a:noAutofit/>
          </a:bodyPr>
          <a:lstStyle>
            <a:lvl1pPr>
              <a:defRPr sz="2800">
                <a:solidFill>
                  <a:schemeClr val="bg1"/>
                </a:solidFill>
                <a:latin typeface="Segoe UI Semibold" panose="020B0702040204020203" pitchFamily="34" charset="0"/>
                <a:ea typeface="Tahoma" panose="020B0604030504040204" pitchFamily="34" charset="0"/>
                <a:cs typeface="Tahoma" panose="020B0604030504040204" pitchFamily="34" charset="0"/>
              </a:defRPr>
            </a:lvl1pPr>
          </a:lstStyle>
          <a:p>
            <a:r>
              <a:rPr lang="es-ES" dirty="0"/>
              <a:t>Haga clic para modificar el estilo de título del patrón</a:t>
            </a:r>
            <a:endParaRPr lang="es-PE" dirty="0"/>
          </a:p>
        </p:txBody>
      </p:sp>
      <p:sp>
        <p:nvSpPr>
          <p:cNvPr id="3" name="2 Marcador de contenido"/>
          <p:cNvSpPr>
            <a:spLocks noGrp="1"/>
          </p:cNvSpPr>
          <p:nvPr>
            <p:ph idx="1"/>
          </p:nvPr>
        </p:nvSpPr>
        <p:spPr/>
        <p:txBody>
          <a:bodyPr/>
          <a:lstStyle>
            <a:lvl1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1pPr>
            <a:lvl2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2pPr>
            <a:lvl3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3pPr>
            <a:lvl4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4pPr>
            <a:lvl5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PE" dirty="0"/>
          </a:p>
        </p:txBody>
      </p:sp>
      <p:sp>
        <p:nvSpPr>
          <p:cNvPr id="4" name="3 Marcador de fecha"/>
          <p:cNvSpPr>
            <a:spLocks noGrp="1"/>
          </p:cNvSpPr>
          <p:nvPr>
            <p:ph type="dt" sz="half" idx="10"/>
          </p:nvPr>
        </p:nvSpPr>
        <p:spPr/>
        <p:txBody>
          <a:bodyPr/>
          <a:lstStyle/>
          <a:p>
            <a:fld id="{B81C534F-0867-437C-8E47-7867C1A72847}" type="datetime1">
              <a:rPr lang="es-PE" smtClean="0"/>
              <a:t>29/10/2018</a:t>
            </a:fld>
            <a:endParaRPr lang="es-PE"/>
          </a:p>
        </p:txBody>
      </p:sp>
      <p:sp>
        <p:nvSpPr>
          <p:cNvPr id="6" name="5 Marcador de número de diapositiva"/>
          <p:cNvSpPr>
            <a:spLocks noGrp="1"/>
          </p:cNvSpPr>
          <p:nvPr>
            <p:ph type="sldNum" sz="quarter" idx="12"/>
          </p:nvPr>
        </p:nvSpPr>
        <p:spPr>
          <a:xfrm>
            <a:off x="4673600" y="6356351"/>
            <a:ext cx="2844800" cy="365125"/>
          </a:xfrm>
        </p:spPr>
        <p:txBody>
          <a:bodyPr/>
          <a:lstStyle>
            <a:lvl1pPr algn="ctr">
              <a:defRPr/>
            </a:lvl1pPr>
          </a:lstStyle>
          <a:p>
            <a:r>
              <a:rPr lang="es-PE" dirty="0"/>
              <a:t>- </a:t>
            </a:r>
            <a:fld id="{75AB239E-6054-44E7-A836-C576D381F811}" type="slidenum">
              <a:rPr lang="es-PE" smtClean="0"/>
              <a:pPr/>
              <a:t>‹Nº›</a:t>
            </a:fld>
            <a:r>
              <a:rPr lang="es-PE" dirty="0"/>
              <a:t> -</a:t>
            </a:r>
          </a:p>
        </p:txBody>
      </p:sp>
    </p:spTree>
    <p:extLst>
      <p:ext uri="{BB962C8B-B14F-4D97-AF65-F5344CB8AC3E}">
        <p14:creationId xmlns:p14="http://schemas.microsoft.com/office/powerpoint/2010/main" val="28890174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3_Título y objetos">
    <p:spTree>
      <p:nvGrpSpPr>
        <p:cNvPr id="1" name=""/>
        <p:cNvGrpSpPr/>
        <p:nvPr/>
      </p:nvGrpSpPr>
      <p:grpSpPr>
        <a:xfrm>
          <a:off x="0" y="0"/>
          <a:ext cx="0" cy="0"/>
          <a:chOff x="0" y="0"/>
          <a:chExt cx="0" cy="0"/>
        </a:xfrm>
      </p:grpSpPr>
      <p:pic>
        <p:nvPicPr>
          <p:cNvPr id="9" name="8 Imagen"/>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 name="1 Título"/>
          <p:cNvSpPr>
            <a:spLocks noGrp="1"/>
          </p:cNvSpPr>
          <p:nvPr>
            <p:ph type="title"/>
          </p:nvPr>
        </p:nvSpPr>
        <p:spPr/>
        <p:txBody>
          <a:bodyPr>
            <a:noAutofit/>
          </a:bodyPr>
          <a:lstStyle>
            <a:lvl1pPr>
              <a:defRPr sz="2800">
                <a:solidFill>
                  <a:schemeClr val="bg1"/>
                </a:solidFill>
                <a:latin typeface="Segoe UI Semibold" panose="020B0702040204020203" pitchFamily="34" charset="0"/>
                <a:ea typeface="Tahoma" panose="020B0604030504040204" pitchFamily="34" charset="0"/>
                <a:cs typeface="Tahoma" panose="020B0604030504040204" pitchFamily="34" charset="0"/>
              </a:defRPr>
            </a:lvl1pPr>
          </a:lstStyle>
          <a:p>
            <a:r>
              <a:rPr lang="es-ES" dirty="0"/>
              <a:t>Haga clic para modificar el estilo de título del patrón</a:t>
            </a:r>
            <a:endParaRPr lang="es-PE" dirty="0"/>
          </a:p>
        </p:txBody>
      </p:sp>
      <p:sp>
        <p:nvSpPr>
          <p:cNvPr id="3" name="2 Marcador de contenido"/>
          <p:cNvSpPr>
            <a:spLocks noGrp="1"/>
          </p:cNvSpPr>
          <p:nvPr>
            <p:ph idx="1"/>
          </p:nvPr>
        </p:nvSpPr>
        <p:spPr/>
        <p:txBody>
          <a:bodyPr/>
          <a:lstStyle>
            <a:lvl1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1pPr>
            <a:lvl2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2pPr>
            <a:lvl3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3pPr>
            <a:lvl4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4pPr>
            <a:lvl5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PE" dirty="0"/>
          </a:p>
        </p:txBody>
      </p:sp>
      <p:sp>
        <p:nvSpPr>
          <p:cNvPr id="4" name="3 Marcador de fecha"/>
          <p:cNvSpPr>
            <a:spLocks noGrp="1"/>
          </p:cNvSpPr>
          <p:nvPr>
            <p:ph type="dt" sz="half" idx="10"/>
          </p:nvPr>
        </p:nvSpPr>
        <p:spPr/>
        <p:txBody>
          <a:bodyPr/>
          <a:lstStyle/>
          <a:p>
            <a:fld id="{60134E5D-66F5-4A4C-8903-02AE34E5E141}" type="datetime1">
              <a:rPr lang="es-PE" smtClean="0"/>
              <a:t>29/10/2018</a:t>
            </a:fld>
            <a:endParaRPr lang="es-PE"/>
          </a:p>
        </p:txBody>
      </p:sp>
      <p:sp>
        <p:nvSpPr>
          <p:cNvPr id="6" name="5 Marcador de número de diapositiva"/>
          <p:cNvSpPr>
            <a:spLocks noGrp="1"/>
          </p:cNvSpPr>
          <p:nvPr>
            <p:ph type="sldNum" sz="quarter" idx="12"/>
          </p:nvPr>
        </p:nvSpPr>
        <p:spPr>
          <a:xfrm>
            <a:off x="4673600" y="6356351"/>
            <a:ext cx="2844800" cy="365125"/>
          </a:xfrm>
        </p:spPr>
        <p:txBody>
          <a:bodyPr/>
          <a:lstStyle>
            <a:lvl1pPr algn="ctr">
              <a:defRPr/>
            </a:lvl1pPr>
          </a:lstStyle>
          <a:p>
            <a:r>
              <a:rPr lang="es-PE" dirty="0"/>
              <a:t>- </a:t>
            </a:r>
            <a:fld id="{75AB239E-6054-44E7-A836-C576D381F811}" type="slidenum">
              <a:rPr lang="es-PE" smtClean="0"/>
              <a:pPr/>
              <a:t>‹Nº›</a:t>
            </a:fld>
            <a:r>
              <a:rPr lang="es-PE" dirty="0"/>
              <a:t> -</a:t>
            </a:r>
          </a:p>
        </p:txBody>
      </p:sp>
    </p:spTree>
    <p:extLst>
      <p:ext uri="{BB962C8B-B14F-4D97-AF65-F5344CB8AC3E}">
        <p14:creationId xmlns:p14="http://schemas.microsoft.com/office/powerpoint/2010/main" val="258421513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4_Título y objetos">
    <p:spTree>
      <p:nvGrpSpPr>
        <p:cNvPr id="1" name=""/>
        <p:cNvGrpSpPr/>
        <p:nvPr/>
      </p:nvGrpSpPr>
      <p:grpSpPr>
        <a:xfrm>
          <a:off x="0" y="0"/>
          <a:ext cx="0" cy="0"/>
          <a:chOff x="0" y="0"/>
          <a:chExt cx="0" cy="0"/>
        </a:xfrm>
      </p:grpSpPr>
      <p:pic>
        <p:nvPicPr>
          <p:cNvPr id="6146" name="Picture 2" descr="C:\Users\palvarado\Documents\inPERU\2017\PPT Institucional\Fondos PPT-07.jp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1 Título"/>
          <p:cNvSpPr>
            <a:spLocks noGrp="1"/>
          </p:cNvSpPr>
          <p:nvPr>
            <p:ph type="title"/>
          </p:nvPr>
        </p:nvSpPr>
        <p:spPr/>
        <p:txBody>
          <a:bodyPr>
            <a:noAutofit/>
          </a:bodyPr>
          <a:lstStyle>
            <a:lvl1pPr>
              <a:defRPr sz="2800">
                <a:solidFill>
                  <a:schemeClr val="bg1"/>
                </a:solidFill>
                <a:latin typeface="Segoe UI Semibold" panose="020B0702040204020203" pitchFamily="34" charset="0"/>
                <a:ea typeface="Tahoma" panose="020B0604030504040204" pitchFamily="34" charset="0"/>
                <a:cs typeface="Tahoma" panose="020B0604030504040204" pitchFamily="34" charset="0"/>
              </a:defRPr>
            </a:lvl1pPr>
          </a:lstStyle>
          <a:p>
            <a:r>
              <a:rPr lang="es-ES" dirty="0"/>
              <a:t>Haga clic para modificar el estilo de título del patrón</a:t>
            </a:r>
            <a:endParaRPr lang="es-PE" dirty="0"/>
          </a:p>
        </p:txBody>
      </p:sp>
      <p:sp>
        <p:nvSpPr>
          <p:cNvPr id="3" name="2 Marcador de contenido"/>
          <p:cNvSpPr>
            <a:spLocks noGrp="1"/>
          </p:cNvSpPr>
          <p:nvPr>
            <p:ph idx="1"/>
          </p:nvPr>
        </p:nvSpPr>
        <p:spPr/>
        <p:txBody>
          <a:bodyPr/>
          <a:lstStyle>
            <a:lvl1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1pPr>
            <a:lvl2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2pPr>
            <a:lvl3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3pPr>
            <a:lvl4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4pPr>
            <a:lvl5pPr>
              <a:defRPr>
                <a:solidFill>
                  <a:schemeClr val="tx1">
                    <a:lumMod val="75000"/>
                    <a:lumOff val="25000"/>
                  </a:schemeClr>
                </a:solidFill>
                <a:latin typeface="Segoe UI Light" panose="020B0502040204020203" pitchFamily="34" charset="0"/>
                <a:ea typeface="Tahoma" panose="020B0604030504040204" pitchFamily="34" charset="0"/>
                <a:cs typeface="Tahoma" panose="020B0604030504040204" pitchFamily="34" charset="0"/>
              </a:defRPr>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PE" dirty="0"/>
          </a:p>
        </p:txBody>
      </p:sp>
      <p:sp>
        <p:nvSpPr>
          <p:cNvPr id="4" name="3 Marcador de fecha"/>
          <p:cNvSpPr>
            <a:spLocks noGrp="1"/>
          </p:cNvSpPr>
          <p:nvPr>
            <p:ph type="dt" sz="half" idx="10"/>
          </p:nvPr>
        </p:nvSpPr>
        <p:spPr/>
        <p:txBody>
          <a:bodyPr/>
          <a:lstStyle/>
          <a:p>
            <a:fld id="{60134E5D-66F5-4A4C-8903-02AE34E5E141}" type="datetime1">
              <a:rPr lang="es-PE" smtClean="0"/>
              <a:t>29/10/2018</a:t>
            </a:fld>
            <a:endParaRPr lang="es-PE"/>
          </a:p>
        </p:txBody>
      </p:sp>
      <p:sp>
        <p:nvSpPr>
          <p:cNvPr id="6" name="5 Marcador de número de diapositiva"/>
          <p:cNvSpPr>
            <a:spLocks noGrp="1"/>
          </p:cNvSpPr>
          <p:nvPr>
            <p:ph type="sldNum" sz="quarter" idx="12"/>
          </p:nvPr>
        </p:nvSpPr>
        <p:spPr>
          <a:xfrm>
            <a:off x="4673600" y="6356351"/>
            <a:ext cx="2844800" cy="365125"/>
          </a:xfrm>
        </p:spPr>
        <p:txBody>
          <a:bodyPr/>
          <a:lstStyle>
            <a:lvl1pPr algn="ctr">
              <a:defRPr/>
            </a:lvl1pPr>
          </a:lstStyle>
          <a:p>
            <a:r>
              <a:rPr lang="es-PE" dirty="0"/>
              <a:t>- </a:t>
            </a:r>
            <a:fld id="{75AB239E-6054-44E7-A836-C576D381F811}" type="slidenum">
              <a:rPr lang="es-PE" smtClean="0"/>
              <a:pPr/>
              <a:t>‹Nº›</a:t>
            </a:fld>
            <a:r>
              <a:rPr lang="es-PE" dirty="0"/>
              <a:t> -</a:t>
            </a:r>
          </a:p>
        </p:txBody>
      </p:sp>
    </p:spTree>
    <p:extLst>
      <p:ext uri="{BB962C8B-B14F-4D97-AF65-F5344CB8AC3E}">
        <p14:creationId xmlns:p14="http://schemas.microsoft.com/office/powerpoint/2010/main" val="53512024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963084" y="4406901"/>
            <a:ext cx="10363200" cy="1362075"/>
          </a:xfrm>
        </p:spPr>
        <p:txBody>
          <a:bodyPr anchor="t"/>
          <a:lstStyle>
            <a:lvl1pPr algn="l">
              <a:defRPr sz="4000" b="1" cap="all"/>
            </a:lvl1pPr>
          </a:lstStyle>
          <a:p>
            <a:r>
              <a:rPr lang="es-ES"/>
              <a:t>Haga clic para modificar el estilo de título del patrón</a:t>
            </a:r>
            <a:endParaRPr lang="es-PE"/>
          </a:p>
        </p:txBody>
      </p:sp>
      <p:sp>
        <p:nvSpPr>
          <p:cNvPr id="3" name="2 Marcador de texto"/>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p:cNvSpPr>
            <a:spLocks noGrp="1"/>
          </p:cNvSpPr>
          <p:nvPr>
            <p:ph type="dt" sz="half" idx="10"/>
          </p:nvPr>
        </p:nvSpPr>
        <p:spPr/>
        <p:txBody>
          <a:bodyPr/>
          <a:lstStyle/>
          <a:p>
            <a:fld id="{93CF88AA-7FA8-4F99-9D10-AAE418BC6C64}" type="datetime1">
              <a:rPr lang="es-PE" smtClean="0"/>
              <a:t>29/10/2018</a:t>
            </a:fld>
            <a:endParaRPr lang="es-PE"/>
          </a:p>
        </p:txBody>
      </p:sp>
      <p:sp>
        <p:nvSpPr>
          <p:cNvPr id="5" name="4 Marcador de pie de página"/>
          <p:cNvSpPr>
            <a:spLocks noGrp="1"/>
          </p:cNvSpPr>
          <p:nvPr>
            <p:ph type="ftr" sz="quarter" idx="11"/>
          </p:nvPr>
        </p:nvSpPr>
        <p:spPr/>
        <p:txBody>
          <a:bodyPr/>
          <a:lstStyle/>
          <a:p>
            <a:endParaRPr lang="es-PE"/>
          </a:p>
        </p:txBody>
      </p:sp>
      <p:sp>
        <p:nvSpPr>
          <p:cNvPr id="6" name="5 Marcador de número de diapositiva"/>
          <p:cNvSpPr>
            <a:spLocks noGrp="1"/>
          </p:cNvSpPr>
          <p:nvPr>
            <p:ph type="sldNum" sz="quarter" idx="12"/>
          </p:nvPr>
        </p:nvSpPr>
        <p:spPr/>
        <p:txBody>
          <a:bodyPr/>
          <a:lstStyle/>
          <a:p>
            <a:fld id="{75AB239E-6054-44E7-A836-C576D381F811}" type="slidenum">
              <a:rPr lang="es-PE" smtClean="0"/>
              <a:t>‹Nº›</a:t>
            </a:fld>
            <a:endParaRPr lang="es-PE"/>
          </a:p>
        </p:txBody>
      </p:sp>
    </p:spTree>
    <p:extLst>
      <p:ext uri="{BB962C8B-B14F-4D97-AF65-F5344CB8AC3E}">
        <p14:creationId xmlns:p14="http://schemas.microsoft.com/office/powerpoint/2010/main" val="423255406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1DFCB1C7-B561-4503-9593-95F5DA00816E}" type="datetimeFigureOut">
              <a:rPr lang="es-ES" smtClean="0"/>
              <a:t>29/10/2018</a:t>
            </a:fld>
            <a:endParaRPr lang="es-ES"/>
          </a:p>
        </p:txBody>
      </p:sp>
      <p:sp>
        <p:nvSpPr>
          <p:cNvPr id="5" name="Footer Placeholder 4"/>
          <p:cNvSpPr>
            <a:spLocks noGrp="1"/>
          </p:cNvSpPr>
          <p:nvPr>
            <p:ph type="ftr" sz="quarter" idx="11"/>
          </p:nvPr>
        </p:nvSpPr>
        <p:spPr/>
        <p:txBody>
          <a:bodyPr/>
          <a:lstStyle/>
          <a:p>
            <a:endParaRPr lang="es-ES"/>
          </a:p>
        </p:txBody>
      </p:sp>
      <p:sp>
        <p:nvSpPr>
          <p:cNvPr id="6" name="Slide Number Placeholder 5"/>
          <p:cNvSpPr>
            <a:spLocks noGrp="1"/>
          </p:cNvSpPr>
          <p:nvPr>
            <p:ph type="sldNum" sz="quarter" idx="12"/>
          </p:nvPr>
        </p:nvSpPr>
        <p:spPr/>
        <p:txBody>
          <a:bodyPr/>
          <a:lstStyle/>
          <a:p>
            <a:fld id="{D94089BE-FE51-4FD9-A67F-2FD20E0564A4}" type="slidenum">
              <a:rPr lang="es-ES" smtClean="0"/>
              <a:t>‹Nº›</a:t>
            </a:fld>
            <a:endParaRPr lang="es-ES"/>
          </a:p>
        </p:txBody>
      </p:sp>
      <p:sp>
        <p:nvSpPr>
          <p:cNvPr id="7" name="Title 6"/>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57026632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PE"/>
          </a:p>
        </p:txBody>
      </p:sp>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5" name="4 Marcador de fecha"/>
          <p:cNvSpPr>
            <a:spLocks noGrp="1"/>
          </p:cNvSpPr>
          <p:nvPr>
            <p:ph type="dt" sz="half" idx="10"/>
          </p:nvPr>
        </p:nvSpPr>
        <p:spPr/>
        <p:txBody>
          <a:bodyPr/>
          <a:lstStyle/>
          <a:p>
            <a:fld id="{83523851-D0B4-4608-BFEF-668486BD853B}" type="datetime1">
              <a:rPr lang="es-PE" smtClean="0"/>
              <a:t>29/10/2018</a:t>
            </a:fld>
            <a:endParaRPr lang="es-PE"/>
          </a:p>
        </p:txBody>
      </p:sp>
      <p:sp>
        <p:nvSpPr>
          <p:cNvPr id="6" name="5 Marcador de pie de página"/>
          <p:cNvSpPr>
            <a:spLocks noGrp="1"/>
          </p:cNvSpPr>
          <p:nvPr>
            <p:ph type="ftr" sz="quarter" idx="11"/>
          </p:nvPr>
        </p:nvSpPr>
        <p:spPr/>
        <p:txBody>
          <a:bodyPr/>
          <a:lstStyle/>
          <a:p>
            <a:endParaRPr lang="es-PE"/>
          </a:p>
        </p:txBody>
      </p:sp>
      <p:sp>
        <p:nvSpPr>
          <p:cNvPr id="7" name="6 Marcador de número de diapositiva"/>
          <p:cNvSpPr>
            <a:spLocks noGrp="1"/>
          </p:cNvSpPr>
          <p:nvPr>
            <p:ph type="sldNum" sz="quarter" idx="12"/>
          </p:nvPr>
        </p:nvSpPr>
        <p:spPr/>
        <p:txBody>
          <a:bodyPr/>
          <a:lstStyle/>
          <a:p>
            <a:fld id="{75AB239E-6054-44E7-A836-C576D381F811}" type="slidenum">
              <a:rPr lang="es-PE" smtClean="0"/>
              <a:t>‹Nº›</a:t>
            </a:fld>
            <a:endParaRPr lang="es-PE"/>
          </a:p>
        </p:txBody>
      </p:sp>
    </p:spTree>
    <p:extLst>
      <p:ext uri="{BB962C8B-B14F-4D97-AF65-F5344CB8AC3E}">
        <p14:creationId xmlns:p14="http://schemas.microsoft.com/office/powerpoint/2010/main" val="25680226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endParaRPr lang="es-PE"/>
          </a:p>
        </p:txBody>
      </p:sp>
      <p:sp>
        <p:nvSpPr>
          <p:cNvPr id="3" name="2 Marcador de texto"/>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5" name="4 Marcador de texto"/>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7" name="6 Marcador de fecha"/>
          <p:cNvSpPr>
            <a:spLocks noGrp="1"/>
          </p:cNvSpPr>
          <p:nvPr>
            <p:ph type="dt" sz="half" idx="10"/>
          </p:nvPr>
        </p:nvSpPr>
        <p:spPr/>
        <p:txBody>
          <a:bodyPr/>
          <a:lstStyle/>
          <a:p>
            <a:fld id="{97C16352-C4F3-4BF1-8B6A-6D550A6277D1}" type="datetime1">
              <a:rPr lang="es-PE" smtClean="0"/>
              <a:t>29/10/2018</a:t>
            </a:fld>
            <a:endParaRPr lang="es-PE"/>
          </a:p>
        </p:txBody>
      </p:sp>
      <p:sp>
        <p:nvSpPr>
          <p:cNvPr id="8" name="7 Marcador de pie de página"/>
          <p:cNvSpPr>
            <a:spLocks noGrp="1"/>
          </p:cNvSpPr>
          <p:nvPr>
            <p:ph type="ftr" sz="quarter" idx="11"/>
          </p:nvPr>
        </p:nvSpPr>
        <p:spPr/>
        <p:txBody>
          <a:bodyPr/>
          <a:lstStyle/>
          <a:p>
            <a:endParaRPr lang="es-PE"/>
          </a:p>
        </p:txBody>
      </p:sp>
      <p:sp>
        <p:nvSpPr>
          <p:cNvPr id="9" name="8 Marcador de número de diapositiva"/>
          <p:cNvSpPr>
            <a:spLocks noGrp="1"/>
          </p:cNvSpPr>
          <p:nvPr>
            <p:ph type="sldNum" sz="quarter" idx="12"/>
          </p:nvPr>
        </p:nvSpPr>
        <p:spPr/>
        <p:txBody>
          <a:bodyPr/>
          <a:lstStyle/>
          <a:p>
            <a:fld id="{75AB239E-6054-44E7-A836-C576D381F811}" type="slidenum">
              <a:rPr lang="es-PE" smtClean="0"/>
              <a:t>‹Nº›</a:t>
            </a:fld>
            <a:endParaRPr lang="es-PE"/>
          </a:p>
        </p:txBody>
      </p:sp>
    </p:spTree>
    <p:extLst>
      <p:ext uri="{BB962C8B-B14F-4D97-AF65-F5344CB8AC3E}">
        <p14:creationId xmlns:p14="http://schemas.microsoft.com/office/powerpoint/2010/main" val="20608267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PE"/>
          </a:p>
        </p:txBody>
      </p:sp>
      <p:sp>
        <p:nvSpPr>
          <p:cNvPr id="3" name="2 Marcador de fecha"/>
          <p:cNvSpPr>
            <a:spLocks noGrp="1"/>
          </p:cNvSpPr>
          <p:nvPr>
            <p:ph type="dt" sz="half" idx="10"/>
          </p:nvPr>
        </p:nvSpPr>
        <p:spPr/>
        <p:txBody>
          <a:bodyPr/>
          <a:lstStyle/>
          <a:p>
            <a:fld id="{5E51D352-1DF8-4D57-856A-C9929EDEE029}" type="datetime1">
              <a:rPr lang="es-PE" smtClean="0"/>
              <a:t>29/10/2018</a:t>
            </a:fld>
            <a:endParaRPr lang="es-PE"/>
          </a:p>
        </p:txBody>
      </p:sp>
      <p:sp>
        <p:nvSpPr>
          <p:cNvPr id="4" name="3 Marcador de pie de página"/>
          <p:cNvSpPr>
            <a:spLocks noGrp="1"/>
          </p:cNvSpPr>
          <p:nvPr>
            <p:ph type="ftr" sz="quarter" idx="11"/>
          </p:nvPr>
        </p:nvSpPr>
        <p:spPr/>
        <p:txBody>
          <a:bodyPr/>
          <a:lstStyle/>
          <a:p>
            <a:endParaRPr lang="es-PE"/>
          </a:p>
        </p:txBody>
      </p:sp>
      <p:sp>
        <p:nvSpPr>
          <p:cNvPr id="5" name="4 Marcador de número de diapositiva"/>
          <p:cNvSpPr>
            <a:spLocks noGrp="1"/>
          </p:cNvSpPr>
          <p:nvPr>
            <p:ph type="sldNum" sz="quarter" idx="12"/>
          </p:nvPr>
        </p:nvSpPr>
        <p:spPr/>
        <p:txBody>
          <a:bodyPr/>
          <a:lstStyle/>
          <a:p>
            <a:fld id="{75AB239E-6054-44E7-A836-C576D381F811}" type="slidenum">
              <a:rPr lang="es-PE" smtClean="0"/>
              <a:t>‹Nº›</a:t>
            </a:fld>
            <a:endParaRPr lang="es-PE"/>
          </a:p>
        </p:txBody>
      </p:sp>
    </p:spTree>
    <p:extLst>
      <p:ext uri="{BB962C8B-B14F-4D97-AF65-F5344CB8AC3E}">
        <p14:creationId xmlns:p14="http://schemas.microsoft.com/office/powerpoint/2010/main" val="42911171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p>
            <a:fld id="{5808CBD4-E012-4000-8D8B-FC447A7E1C9D}" type="datetime1">
              <a:rPr lang="es-PE" smtClean="0"/>
              <a:t>29/10/2018</a:t>
            </a:fld>
            <a:endParaRPr lang="es-PE"/>
          </a:p>
        </p:txBody>
      </p:sp>
      <p:sp>
        <p:nvSpPr>
          <p:cNvPr id="3" name="2 Marcador de pie de página"/>
          <p:cNvSpPr>
            <a:spLocks noGrp="1"/>
          </p:cNvSpPr>
          <p:nvPr>
            <p:ph type="ftr" sz="quarter" idx="11"/>
          </p:nvPr>
        </p:nvSpPr>
        <p:spPr/>
        <p:txBody>
          <a:bodyPr/>
          <a:lstStyle/>
          <a:p>
            <a:endParaRPr lang="es-PE"/>
          </a:p>
        </p:txBody>
      </p:sp>
      <p:sp>
        <p:nvSpPr>
          <p:cNvPr id="4" name="3 Marcador de número de diapositiva"/>
          <p:cNvSpPr>
            <a:spLocks noGrp="1"/>
          </p:cNvSpPr>
          <p:nvPr>
            <p:ph type="sldNum" sz="quarter" idx="12"/>
          </p:nvPr>
        </p:nvSpPr>
        <p:spPr/>
        <p:txBody>
          <a:bodyPr/>
          <a:lstStyle/>
          <a:p>
            <a:fld id="{75AB239E-6054-44E7-A836-C576D381F811}" type="slidenum">
              <a:rPr lang="es-PE" smtClean="0"/>
              <a:t>‹Nº›</a:t>
            </a:fld>
            <a:endParaRPr lang="es-PE"/>
          </a:p>
        </p:txBody>
      </p:sp>
    </p:spTree>
    <p:extLst>
      <p:ext uri="{BB962C8B-B14F-4D97-AF65-F5344CB8AC3E}">
        <p14:creationId xmlns:p14="http://schemas.microsoft.com/office/powerpoint/2010/main" val="410123403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609601" y="273050"/>
            <a:ext cx="4011084" cy="1162050"/>
          </a:xfrm>
        </p:spPr>
        <p:txBody>
          <a:bodyPr anchor="b"/>
          <a:lstStyle>
            <a:lvl1pPr algn="l">
              <a:defRPr sz="2000" b="1"/>
            </a:lvl1pPr>
          </a:lstStyle>
          <a:p>
            <a:r>
              <a:rPr lang="es-ES"/>
              <a:t>Haga clic para modificar el estilo de título del patrón</a:t>
            </a:r>
            <a:endParaRPr lang="es-PE"/>
          </a:p>
        </p:txBody>
      </p:sp>
      <p:sp>
        <p:nvSpPr>
          <p:cNvPr id="3" name="2 Marcador de contenido"/>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3 Marcador de texto"/>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4FA0822D-C95C-44E6-9C18-A924BEC507C9}" type="datetime1">
              <a:rPr lang="es-PE" smtClean="0"/>
              <a:t>29/10/2018</a:t>
            </a:fld>
            <a:endParaRPr lang="es-PE"/>
          </a:p>
        </p:txBody>
      </p:sp>
      <p:sp>
        <p:nvSpPr>
          <p:cNvPr id="6" name="5 Marcador de pie de página"/>
          <p:cNvSpPr>
            <a:spLocks noGrp="1"/>
          </p:cNvSpPr>
          <p:nvPr>
            <p:ph type="ftr" sz="quarter" idx="11"/>
          </p:nvPr>
        </p:nvSpPr>
        <p:spPr/>
        <p:txBody>
          <a:bodyPr/>
          <a:lstStyle/>
          <a:p>
            <a:endParaRPr lang="es-PE"/>
          </a:p>
        </p:txBody>
      </p:sp>
      <p:sp>
        <p:nvSpPr>
          <p:cNvPr id="7" name="6 Marcador de número de diapositiva"/>
          <p:cNvSpPr>
            <a:spLocks noGrp="1"/>
          </p:cNvSpPr>
          <p:nvPr>
            <p:ph type="sldNum" sz="quarter" idx="12"/>
          </p:nvPr>
        </p:nvSpPr>
        <p:spPr/>
        <p:txBody>
          <a:bodyPr/>
          <a:lstStyle/>
          <a:p>
            <a:fld id="{75AB239E-6054-44E7-A836-C576D381F811}" type="slidenum">
              <a:rPr lang="es-PE" smtClean="0"/>
              <a:t>‹Nº›</a:t>
            </a:fld>
            <a:endParaRPr lang="es-PE"/>
          </a:p>
        </p:txBody>
      </p:sp>
    </p:spTree>
    <p:extLst>
      <p:ext uri="{BB962C8B-B14F-4D97-AF65-F5344CB8AC3E}">
        <p14:creationId xmlns:p14="http://schemas.microsoft.com/office/powerpoint/2010/main" val="35305289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2389717" y="4800600"/>
            <a:ext cx="7315200" cy="566738"/>
          </a:xfrm>
        </p:spPr>
        <p:txBody>
          <a:bodyPr anchor="b"/>
          <a:lstStyle>
            <a:lvl1pPr algn="l">
              <a:defRPr sz="2000" b="1"/>
            </a:lvl1pPr>
          </a:lstStyle>
          <a:p>
            <a:r>
              <a:rPr lang="es-ES"/>
              <a:t>Haga clic para modificar el estilo de título del patrón</a:t>
            </a:r>
            <a:endParaRPr lang="es-PE"/>
          </a:p>
        </p:txBody>
      </p:sp>
      <p:sp>
        <p:nvSpPr>
          <p:cNvPr id="3" name="2 Marcador de posición de imagen"/>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PE"/>
          </a:p>
        </p:txBody>
      </p:sp>
      <p:sp>
        <p:nvSpPr>
          <p:cNvPr id="4" name="3 Marcador de texto"/>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4 Marcador de fecha"/>
          <p:cNvSpPr>
            <a:spLocks noGrp="1"/>
          </p:cNvSpPr>
          <p:nvPr>
            <p:ph type="dt" sz="half" idx="10"/>
          </p:nvPr>
        </p:nvSpPr>
        <p:spPr/>
        <p:txBody>
          <a:bodyPr/>
          <a:lstStyle/>
          <a:p>
            <a:fld id="{18239030-D249-4A33-8B2D-271924AD732C}" type="datetime1">
              <a:rPr lang="es-PE" smtClean="0"/>
              <a:t>29/10/2018</a:t>
            </a:fld>
            <a:endParaRPr lang="es-PE"/>
          </a:p>
        </p:txBody>
      </p:sp>
      <p:sp>
        <p:nvSpPr>
          <p:cNvPr id="6" name="5 Marcador de pie de página"/>
          <p:cNvSpPr>
            <a:spLocks noGrp="1"/>
          </p:cNvSpPr>
          <p:nvPr>
            <p:ph type="ftr" sz="quarter" idx="11"/>
          </p:nvPr>
        </p:nvSpPr>
        <p:spPr/>
        <p:txBody>
          <a:bodyPr/>
          <a:lstStyle/>
          <a:p>
            <a:endParaRPr lang="es-PE"/>
          </a:p>
        </p:txBody>
      </p:sp>
      <p:sp>
        <p:nvSpPr>
          <p:cNvPr id="7" name="6 Marcador de número de diapositiva"/>
          <p:cNvSpPr>
            <a:spLocks noGrp="1"/>
          </p:cNvSpPr>
          <p:nvPr>
            <p:ph type="sldNum" sz="quarter" idx="12"/>
          </p:nvPr>
        </p:nvSpPr>
        <p:spPr/>
        <p:txBody>
          <a:bodyPr/>
          <a:lstStyle/>
          <a:p>
            <a:fld id="{75AB239E-6054-44E7-A836-C576D381F811}" type="slidenum">
              <a:rPr lang="es-PE" smtClean="0"/>
              <a:t>‹Nº›</a:t>
            </a:fld>
            <a:endParaRPr lang="es-PE"/>
          </a:p>
        </p:txBody>
      </p:sp>
    </p:spTree>
    <p:extLst>
      <p:ext uri="{BB962C8B-B14F-4D97-AF65-F5344CB8AC3E}">
        <p14:creationId xmlns:p14="http://schemas.microsoft.com/office/powerpoint/2010/main" val="291847061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endParaRPr lang="es-PE"/>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3 Marcador de fecha"/>
          <p:cNvSpPr>
            <a:spLocks noGrp="1"/>
          </p:cNvSpPr>
          <p:nvPr>
            <p:ph type="dt" sz="half" idx="10"/>
          </p:nvPr>
        </p:nvSpPr>
        <p:spPr/>
        <p:txBody>
          <a:bodyPr/>
          <a:lstStyle/>
          <a:p>
            <a:fld id="{67EFCC1A-1012-4603-BCC1-9130327349E0}" type="datetime1">
              <a:rPr lang="es-PE" smtClean="0"/>
              <a:t>29/10/2018</a:t>
            </a:fld>
            <a:endParaRPr lang="es-PE"/>
          </a:p>
        </p:txBody>
      </p:sp>
      <p:sp>
        <p:nvSpPr>
          <p:cNvPr id="5" name="4 Marcador de pie de página"/>
          <p:cNvSpPr>
            <a:spLocks noGrp="1"/>
          </p:cNvSpPr>
          <p:nvPr>
            <p:ph type="ftr" sz="quarter" idx="11"/>
          </p:nvPr>
        </p:nvSpPr>
        <p:spPr/>
        <p:txBody>
          <a:bodyPr/>
          <a:lstStyle/>
          <a:p>
            <a:endParaRPr lang="es-PE"/>
          </a:p>
        </p:txBody>
      </p:sp>
      <p:sp>
        <p:nvSpPr>
          <p:cNvPr id="6" name="5 Marcador de número de diapositiva"/>
          <p:cNvSpPr>
            <a:spLocks noGrp="1"/>
          </p:cNvSpPr>
          <p:nvPr>
            <p:ph type="sldNum" sz="quarter" idx="12"/>
          </p:nvPr>
        </p:nvSpPr>
        <p:spPr/>
        <p:txBody>
          <a:bodyPr/>
          <a:lstStyle/>
          <a:p>
            <a:fld id="{75AB239E-6054-44E7-A836-C576D381F811}" type="slidenum">
              <a:rPr lang="es-PE" smtClean="0"/>
              <a:t>‹Nº›</a:t>
            </a:fld>
            <a:endParaRPr lang="es-PE"/>
          </a:p>
        </p:txBody>
      </p:sp>
    </p:spTree>
    <p:extLst>
      <p:ext uri="{BB962C8B-B14F-4D97-AF65-F5344CB8AC3E}">
        <p14:creationId xmlns:p14="http://schemas.microsoft.com/office/powerpoint/2010/main" val="20389340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8839200" y="274639"/>
            <a:ext cx="2743200" cy="5851525"/>
          </a:xfrm>
        </p:spPr>
        <p:txBody>
          <a:bodyPr vert="eaVert"/>
          <a:lstStyle/>
          <a:p>
            <a:r>
              <a:rPr lang="es-ES"/>
              <a:t>Haga clic para modificar el estilo de título del patrón</a:t>
            </a:r>
            <a:endParaRPr lang="es-PE"/>
          </a:p>
        </p:txBody>
      </p:sp>
      <p:sp>
        <p:nvSpPr>
          <p:cNvPr id="3" name="2 Marcador de texto vertical"/>
          <p:cNvSpPr>
            <a:spLocks noGrp="1"/>
          </p:cNvSpPr>
          <p:nvPr>
            <p:ph type="body" orient="vert" idx="1"/>
          </p:nvPr>
        </p:nvSpPr>
        <p:spPr>
          <a:xfrm>
            <a:off x="609600" y="274639"/>
            <a:ext cx="80264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3 Marcador de fecha"/>
          <p:cNvSpPr>
            <a:spLocks noGrp="1"/>
          </p:cNvSpPr>
          <p:nvPr>
            <p:ph type="dt" sz="half" idx="10"/>
          </p:nvPr>
        </p:nvSpPr>
        <p:spPr/>
        <p:txBody>
          <a:bodyPr/>
          <a:lstStyle/>
          <a:p>
            <a:fld id="{B0DAE53F-8841-4631-BF9A-CFFE414EC1FA}" type="datetime1">
              <a:rPr lang="es-PE" smtClean="0"/>
              <a:t>29/10/2018</a:t>
            </a:fld>
            <a:endParaRPr lang="es-PE"/>
          </a:p>
        </p:txBody>
      </p:sp>
      <p:sp>
        <p:nvSpPr>
          <p:cNvPr id="5" name="4 Marcador de pie de página"/>
          <p:cNvSpPr>
            <a:spLocks noGrp="1"/>
          </p:cNvSpPr>
          <p:nvPr>
            <p:ph type="ftr" sz="quarter" idx="11"/>
          </p:nvPr>
        </p:nvSpPr>
        <p:spPr/>
        <p:txBody>
          <a:bodyPr/>
          <a:lstStyle/>
          <a:p>
            <a:endParaRPr lang="es-PE"/>
          </a:p>
        </p:txBody>
      </p:sp>
      <p:sp>
        <p:nvSpPr>
          <p:cNvPr id="6" name="5 Marcador de número de diapositiva"/>
          <p:cNvSpPr>
            <a:spLocks noGrp="1"/>
          </p:cNvSpPr>
          <p:nvPr>
            <p:ph type="sldNum" sz="quarter" idx="12"/>
          </p:nvPr>
        </p:nvSpPr>
        <p:spPr/>
        <p:txBody>
          <a:bodyPr/>
          <a:lstStyle/>
          <a:p>
            <a:fld id="{75AB239E-6054-44E7-A836-C576D381F811}" type="slidenum">
              <a:rPr lang="es-PE" smtClean="0"/>
              <a:t>‹Nº›</a:t>
            </a:fld>
            <a:endParaRPr lang="es-PE"/>
          </a:p>
        </p:txBody>
      </p:sp>
    </p:spTree>
    <p:extLst>
      <p:ext uri="{BB962C8B-B14F-4D97-AF65-F5344CB8AC3E}">
        <p14:creationId xmlns:p14="http://schemas.microsoft.com/office/powerpoint/2010/main" val="38942806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Encabezado de sección">
    <p:spTree>
      <p:nvGrpSpPr>
        <p:cNvPr id="1" name=""/>
        <p:cNvGrpSpPr/>
        <p:nvPr/>
      </p:nvGrpSpPr>
      <p:grpSpPr>
        <a:xfrm>
          <a:off x="0" y="0"/>
          <a:ext cx="0" cy="0"/>
          <a:chOff x="0" y="0"/>
          <a:chExt cx="0" cy="0"/>
        </a:xfrm>
      </p:grpSpPr>
      <p:sp>
        <p:nvSpPr>
          <p:cNvPr id="7" name="Rectangle 6"/>
          <p:cNvSpPr/>
          <p:nvPr/>
        </p:nvSpPr>
        <p:spPr>
          <a:xfrm>
            <a:off x="9347200" y="152400"/>
            <a:ext cx="2641600" cy="65562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8" name="Rectangle 7"/>
          <p:cNvSpPr/>
          <p:nvPr/>
        </p:nvSpPr>
        <p:spPr>
          <a:xfrm>
            <a:off x="203200" y="153923"/>
            <a:ext cx="8940800" cy="655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3" name="Text Placeholder 2"/>
          <p:cNvSpPr>
            <a:spLocks noGrp="1"/>
          </p:cNvSpPr>
          <p:nvPr>
            <p:ph type="body" idx="1"/>
          </p:nvPr>
        </p:nvSpPr>
        <p:spPr>
          <a:xfrm>
            <a:off x="9550399" y="2892278"/>
            <a:ext cx="2133602" cy="1645920"/>
          </a:xfrm>
        </p:spPr>
        <p:txBody>
          <a:bodyPr anchor="ctr"/>
          <a:lstStyle>
            <a:lvl1pPr marL="0" indent="0">
              <a:buNone/>
              <a:defRPr sz="2000">
                <a:solidFill>
                  <a:schemeClr val="bg2"/>
                </a:solidFill>
              </a:defRPr>
            </a:lvl1pPr>
            <a:lvl2pPr marL="457218" indent="0">
              <a:buNone/>
              <a:defRPr sz="1800">
                <a:solidFill>
                  <a:schemeClr val="tx1">
                    <a:tint val="75000"/>
                  </a:schemeClr>
                </a:solidFill>
              </a:defRPr>
            </a:lvl2pPr>
            <a:lvl3pPr marL="914436" indent="0">
              <a:buNone/>
              <a:defRPr sz="1600">
                <a:solidFill>
                  <a:schemeClr val="tx1">
                    <a:tint val="75000"/>
                  </a:schemeClr>
                </a:solidFill>
              </a:defRPr>
            </a:lvl3pPr>
            <a:lvl4pPr marL="1371654" indent="0">
              <a:buNone/>
              <a:defRPr sz="1400">
                <a:solidFill>
                  <a:schemeClr val="tx1">
                    <a:tint val="75000"/>
                  </a:schemeClr>
                </a:solidFill>
              </a:defRPr>
            </a:lvl4pPr>
            <a:lvl5pPr marL="1828872" indent="0">
              <a:buNone/>
              <a:defRPr sz="1400">
                <a:solidFill>
                  <a:schemeClr val="tx1">
                    <a:tint val="75000"/>
                  </a:schemeClr>
                </a:solidFill>
              </a:defRPr>
            </a:lvl5pPr>
            <a:lvl6pPr marL="2286090" indent="0">
              <a:buNone/>
              <a:defRPr sz="1400">
                <a:solidFill>
                  <a:schemeClr val="tx1">
                    <a:tint val="75000"/>
                  </a:schemeClr>
                </a:solidFill>
              </a:defRPr>
            </a:lvl6pPr>
            <a:lvl7pPr marL="2743308" indent="0">
              <a:buNone/>
              <a:defRPr sz="1400">
                <a:solidFill>
                  <a:schemeClr val="tx1">
                    <a:tint val="75000"/>
                  </a:schemeClr>
                </a:solidFill>
              </a:defRPr>
            </a:lvl7pPr>
            <a:lvl8pPr marL="3200526" indent="0">
              <a:buNone/>
              <a:defRPr sz="1400">
                <a:solidFill>
                  <a:schemeClr val="tx1">
                    <a:tint val="75000"/>
                  </a:schemeClr>
                </a:solidFill>
              </a:defRPr>
            </a:lvl8pPr>
            <a:lvl9pPr marL="3657744" indent="0">
              <a:buNone/>
              <a:defRPr sz="1400">
                <a:solidFill>
                  <a:schemeClr val="tx1">
                    <a:tint val="75000"/>
                  </a:schemeClr>
                </a:solidFill>
              </a:defRPr>
            </a:lvl9pPr>
          </a:lstStyle>
          <a:p>
            <a:pPr lvl="0"/>
            <a:r>
              <a:rPr lang="es-ES"/>
              <a:t>Haga clic para modificar el estilo de texto del patrón</a:t>
            </a:r>
          </a:p>
        </p:txBody>
      </p:sp>
      <p:sp>
        <p:nvSpPr>
          <p:cNvPr id="9" name="Date Placeholder 8"/>
          <p:cNvSpPr>
            <a:spLocks noGrp="1"/>
          </p:cNvSpPr>
          <p:nvPr>
            <p:ph type="dt" sz="half" idx="10"/>
          </p:nvPr>
        </p:nvSpPr>
        <p:spPr/>
        <p:txBody>
          <a:bodyPr/>
          <a:lstStyle>
            <a:lvl1pPr>
              <a:defRPr>
                <a:solidFill>
                  <a:srgbClr val="FFFFFF"/>
                </a:solidFill>
              </a:defRPr>
            </a:lvl1pPr>
          </a:lstStyle>
          <a:p>
            <a:fld id="{1DFCB1C7-B561-4503-9593-95F5DA00816E}" type="datetimeFigureOut">
              <a:rPr lang="es-ES" smtClean="0"/>
              <a:t>29/10/2018</a:t>
            </a:fld>
            <a:endParaRPr lang="es-ES"/>
          </a:p>
        </p:txBody>
      </p:sp>
      <p:sp>
        <p:nvSpPr>
          <p:cNvPr id="10" name="Slide Number Placeholder 9"/>
          <p:cNvSpPr>
            <a:spLocks noGrp="1"/>
          </p:cNvSpPr>
          <p:nvPr>
            <p:ph type="sldNum" sz="quarter" idx="11"/>
          </p:nvPr>
        </p:nvSpPr>
        <p:spPr/>
        <p:txBody>
          <a:bodyPr/>
          <a:lstStyle>
            <a:lvl1pPr>
              <a:defRPr>
                <a:solidFill>
                  <a:schemeClr val="bg2"/>
                </a:solidFill>
              </a:defRPr>
            </a:lvl1pPr>
          </a:lstStyle>
          <a:p>
            <a:fld id="{D94089BE-FE51-4FD9-A67F-2FD20E0564A4}" type="slidenum">
              <a:rPr lang="es-ES" smtClean="0"/>
              <a:t>‹Nº›</a:t>
            </a:fld>
            <a:endParaRPr lang="es-ES"/>
          </a:p>
        </p:txBody>
      </p:sp>
      <p:sp>
        <p:nvSpPr>
          <p:cNvPr id="11" name="Footer Placeholder 10"/>
          <p:cNvSpPr>
            <a:spLocks noGrp="1"/>
          </p:cNvSpPr>
          <p:nvPr>
            <p:ph type="ftr" sz="quarter" idx="12"/>
          </p:nvPr>
        </p:nvSpPr>
        <p:spPr/>
        <p:txBody>
          <a:bodyPr/>
          <a:lstStyle>
            <a:lvl1pPr>
              <a:defRPr>
                <a:solidFill>
                  <a:srgbClr val="FFFFFF"/>
                </a:solidFill>
              </a:defRPr>
            </a:lvl1pPr>
          </a:lstStyle>
          <a:p>
            <a:endParaRPr lang="es-ES"/>
          </a:p>
        </p:txBody>
      </p:sp>
      <p:sp>
        <p:nvSpPr>
          <p:cNvPr id="12" name="Title 11"/>
          <p:cNvSpPr>
            <a:spLocks noGrp="1"/>
          </p:cNvSpPr>
          <p:nvPr>
            <p:ph type="title"/>
          </p:nvPr>
        </p:nvSpPr>
        <p:spPr>
          <a:xfrm>
            <a:off x="508000" y="2892278"/>
            <a:ext cx="8432800" cy="1645920"/>
          </a:xfrm>
        </p:spPr>
        <p:txBody>
          <a:bodyPr/>
          <a:lstStyle>
            <a:lvl1pPr algn="r">
              <a:defRPr sz="42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25869451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719072"/>
            <a:ext cx="5384800" cy="4407408"/>
          </a:xfrm>
        </p:spPr>
        <p:txBody>
          <a:bodyPr/>
          <a:lstStyle>
            <a:lvl1pPr>
              <a:defRPr sz="2800"/>
            </a:lvl1pPr>
            <a:lvl2pPr>
              <a:defRPr sz="2401"/>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6197601" y="1719072"/>
            <a:ext cx="5384800" cy="4407408"/>
          </a:xfrm>
        </p:spPr>
        <p:txBody>
          <a:bodyPr/>
          <a:lstStyle>
            <a:lvl1pPr>
              <a:defRPr sz="2800"/>
            </a:lvl1pPr>
            <a:lvl2pPr>
              <a:defRPr sz="2401"/>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1DFCB1C7-B561-4503-9593-95F5DA00816E}" type="datetimeFigureOut">
              <a:rPr lang="es-ES" smtClean="0"/>
              <a:t>29/10/2018</a:t>
            </a:fld>
            <a:endParaRPr lang="es-ES"/>
          </a:p>
        </p:txBody>
      </p:sp>
      <p:sp>
        <p:nvSpPr>
          <p:cNvPr id="6" name="Footer Placeholder 5"/>
          <p:cNvSpPr>
            <a:spLocks noGrp="1"/>
          </p:cNvSpPr>
          <p:nvPr>
            <p:ph type="ftr" sz="quarter" idx="11"/>
          </p:nvPr>
        </p:nvSpPr>
        <p:spPr/>
        <p:txBody>
          <a:bodyPr/>
          <a:lstStyle/>
          <a:p>
            <a:endParaRPr lang="es-ES"/>
          </a:p>
        </p:txBody>
      </p:sp>
      <p:sp>
        <p:nvSpPr>
          <p:cNvPr id="7" name="Slide Number Placeholder 6"/>
          <p:cNvSpPr>
            <a:spLocks noGrp="1"/>
          </p:cNvSpPr>
          <p:nvPr>
            <p:ph type="sldNum" sz="quarter" idx="12"/>
          </p:nvPr>
        </p:nvSpPr>
        <p:spPr/>
        <p:txBody>
          <a:bodyPr/>
          <a:lstStyle/>
          <a:p>
            <a:fld id="{D94089BE-FE51-4FD9-A67F-2FD20E0564A4}" type="slidenum">
              <a:rPr lang="es-ES" smtClean="0"/>
              <a:t>‹Nº›</a:t>
            </a:fld>
            <a:endParaRPr lang="es-ES"/>
          </a:p>
        </p:txBody>
      </p:sp>
      <p:sp>
        <p:nvSpPr>
          <p:cNvPr id="8" name="Title 7"/>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3814412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09601" y="1722438"/>
            <a:ext cx="5386917" cy="639762"/>
          </a:xfrm>
        </p:spPr>
        <p:txBody>
          <a:bodyPr anchor="b"/>
          <a:lstStyle>
            <a:lvl1pPr marL="0" indent="0" algn="ctr">
              <a:buNone/>
              <a:defRPr sz="2401" b="0">
                <a:solidFill>
                  <a:schemeClr val="tx2"/>
                </a:solidFill>
              </a:defRPr>
            </a:lvl1pPr>
            <a:lvl2pPr marL="457218" indent="0">
              <a:buNone/>
              <a:defRPr sz="2000" b="1"/>
            </a:lvl2pPr>
            <a:lvl3pPr marL="914436" indent="0">
              <a:buNone/>
              <a:defRPr sz="1800" b="1"/>
            </a:lvl3pPr>
            <a:lvl4pPr marL="1371654" indent="0">
              <a:buNone/>
              <a:defRPr sz="1600" b="1"/>
            </a:lvl4pPr>
            <a:lvl5pPr marL="1828872" indent="0">
              <a:buNone/>
              <a:defRPr sz="1600" b="1"/>
            </a:lvl5pPr>
            <a:lvl6pPr marL="2286090" indent="0">
              <a:buNone/>
              <a:defRPr sz="1600" b="1"/>
            </a:lvl6pPr>
            <a:lvl7pPr marL="2743308" indent="0">
              <a:buNone/>
              <a:defRPr sz="1600" b="1"/>
            </a:lvl7pPr>
            <a:lvl8pPr marL="3200526" indent="0">
              <a:buNone/>
              <a:defRPr sz="1600" b="1"/>
            </a:lvl8pPr>
            <a:lvl9pPr marL="3657744" indent="0">
              <a:buNone/>
              <a:defRPr sz="1600" b="1"/>
            </a:lvl9pPr>
          </a:lstStyle>
          <a:p>
            <a:pPr lvl="0"/>
            <a:r>
              <a:rPr lang="es-ES"/>
              <a:t>Haga clic para modificar el estilo de texto del patrón</a:t>
            </a:r>
          </a:p>
        </p:txBody>
      </p:sp>
      <p:sp>
        <p:nvSpPr>
          <p:cNvPr id="4" name="Content Placeholder 3"/>
          <p:cNvSpPr>
            <a:spLocks noGrp="1"/>
          </p:cNvSpPr>
          <p:nvPr>
            <p:ph sz="half" idx="2"/>
          </p:nvPr>
        </p:nvSpPr>
        <p:spPr>
          <a:xfrm>
            <a:off x="609601" y="2438399"/>
            <a:ext cx="5386917" cy="3687763"/>
          </a:xfrm>
        </p:spPr>
        <p:txBody>
          <a:bodyPr/>
          <a:lstStyle>
            <a:lvl1pPr>
              <a:defRPr sz="2401"/>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6193368" y="1722438"/>
            <a:ext cx="5389033" cy="639762"/>
          </a:xfrm>
        </p:spPr>
        <p:txBody>
          <a:bodyPr anchor="b"/>
          <a:lstStyle>
            <a:lvl1pPr marL="0" indent="0" algn="ctr">
              <a:buNone/>
              <a:defRPr sz="2401" b="0">
                <a:solidFill>
                  <a:schemeClr val="tx2"/>
                </a:solidFill>
              </a:defRPr>
            </a:lvl1pPr>
            <a:lvl2pPr marL="457218" indent="0">
              <a:buNone/>
              <a:defRPr sz="2000" b="1"/>
            </a:lvl2pPr>
            <a:lvl3pPr marL="914436" indent="0">
              <a:buNone/>
              <a:defRPr sz="1800" b="1"/>
            </a:lvl3pPr>
            <a:lvl4pPr marL="1371654" indent="0">
              <a:buNone/>
              <a:defRPr sz="1600" b="1"/>
            </a:lvl4pPr>
            <a:lvl5pPr marL="1828872" indent="0">
              <a:buNone/>
              <a:defRPr sz="1600" b="1"/>
            </a:lvl5pPr>
            <a:lvl6pPr marL="2286090" indent="0">
              <a:buNone/>
              <a:defRPr sz="1600" b="1"/>
            </a:lvl6pPr>
            <a:lvl7pPr marL="2743308" indent="0">
              <a:buNone/>
              <a:defRPr sz="1600" b="1"/>
            </a:lvl7pPr>
            <a:lvl8pPr marL="3200526" indent="0">
              <a:buNone/>
              <a:defRPr sz="1600" b="1"/>
            </a:lvl8pPr>
            <a:lvl9pPr marL="3657744" indent="0">
              <a:buNone/>
              <a:defRPr sz="1600" b="1"/>
            </a:lvl9pPr>
          </a:lstStyle>
          <a:p>
            <a:pPr lvl="0"/>
            <a:r>
              <a:rPr lang="es-ES"/>
              <a:t>Haga clic para modificar el estilo de texto del patrón</a:t>
            </a:r>
          </a:p>
        </p:txBody>
      </p:sp>
      <p:sp>
        <p:nvSpPr>
          <p:cNvPr id="6" name="Content Placeholder 5"/>
          <p:cNvSpPr>
            <a:spLocks noGrp="1"/>
          </p:cNvSpPr>
          <p:nvPr>
            <p:ph sz="quarter" idx="4"/>
          </p:nvPr>
        </p:nvSpPr>
        <p:spPr>
          <a:xfrm>
            <a:off x="6193368" y="2438399"/>
            <a:ext cx="5389033" cy="3687763"/>
          </a:xfrm>
        </p:spPr>
        <p:txBody>
          <a:bodyPr/>
          <a:lstStyle>
            <a:lvl1pPr>
              <a:defRPr sz="2401"/>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1DFCB1C7-B561-4503-9593-95F5DA00816E}" type="datetimeFigureOut">
              <a:rPr lang="es-ES" smtClean="0"/>
              <a:t>29/10/2018</a:t>
            </a:fld>
            <a:endParaRPr lang="es-ES"/>
          </a:p>
        </p:txBody>
      </p:sp>
      <p:sp>
        <p:nvSpPr>
          <p:cNvPr id="8" name="Footer Placeholder 7"/>
          <p:cNvSpPr>
            <a:spLocks noGrp="1"/>
          </p:cNvSpPr>
          <p:nvPr>
            <p:ph type="ftr" sz="quarter" idx="11"/>
          </p:nvPr>
        </p:nvSpPr>
        <p:spPr/>
        <p:txBody>
          <a:bodyPr/>
          <a:lstStyle/>
          <a:p>
            <a:endParaRPr lang="es-ES"/>
          </a:p>
        </p:txBody>
      </p:sp>
      <p:sp>
        <p:nvSpPr>
          <p:cNvPr id="9" name="Slide Number Placeholder 8"/>
          <p:cNvSpPr>
            <a:spLocks noGrp="1"/>
          </p:cNvSpPr>
          <p:nvPr>
            <p:ph type="sldNum" sz="quarter" idx="12"/>
          </p:nvPr>
        </p:nvSpPr>
        <p:spPr/>
        <p:txBody>
          <a:bodyPr/>
          <a:lstStyle/>
          <a:p>
            <a:fld id="{D94089BE-FE51-4FD9-A67F-2FD20E0564A4}" type="slidenum">
              <a:rPr lang="es-ES" smtClean="0"/>
              <a:t>‹Nº›</a:t>
            </a:fld>
            <a:endParaRPr lang="es-ES"/>
          </a:p>
        </p:txBody>
      </p:sp>
      <p:sp>
        <p:nvSpPr>
          <p:cNvPr id="10" name="Title 9"/>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1046112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1DFCB1C7-B561-4503-9593-95F5DA00816E}" type="datetimeFigureOut">
              <a:rPr lang="es-ES" smtClean="0"/>
              <a:t>29/10/2018</a:t>
            </a:fld>
            <a:endParaRPr lang="es-ES"/>
          </a:p>
        </p:txBody>
      </p:sp>
      <p:sp>
        <p:nvSpPr>
          <p:cNvPr id="4" name="Footer Placeholder 3"/>
          <p:cNvSpPr>
            <a:spLocks noGrp="1"/>
          </p:cNvSpPr>
          <p:nvPr>
            <p:ph type="ftr" sz="quarter" idx="11"/>
          </p:nvPr>
        </p:nvSpPr>
        <p:spPr/>
        <p:txBody>
          <a:bodyPr/>
          <a:lstStyle/>
          <a:p>
            <a:endParaRPr lang="es-ES"/>
          </a:p>
        </p:txBody>
      </p:sp>
      <p:sp>
        <p:nvSpPr>
          <p:cNvPr id="5" name="Slide Number Placeholder 4"/>
          <p:cNvSpPr>
            <a:spLocks noGrp="1"/>
          </p:cNvSpPr>
          <p:nvPr>
            <p:ph type="sldNum" sz="quarter" idx="12"/>
          </p:nvPr>
        </p:nvSpPr>
        <p:spPr/>
        <p:txBody>
          <a:bodyPr/>
          <a:lstStyle/>
          <a:p>
            <a:fld id="{D94089BE-FE51-4FD9-A67F-2FD20E0564A4}" type="slidenum">
              <a:rPr lang="es-ES" smtClean="0"/>
              <a:t>‹Nº›</a:t>
            </a:fld>
            <a:endParaRPr lang="es-ES"/>
          </a:p>
        </p:txBody>
      </p:sp>
      <p:sp>
        <p:nvSpPr>
          <p:cNvPr id="6" name="Title 5"/>
          <p:cNvSpPr>
            <a:spLocks noGrp="1"/>
          </p:cNvSpPr>
          <p:nvPr>
            <p:ph type="title"/>
          </p:nvPr>
        </p:nvSpPr>
        <p:spPr/>
        <p:txBody>
          <a:bodyPr/>
          <a:lstStyle/>
          <a:p>
            <a:r>
              <a:rPr lang="es-ES"/>
              <a:t>Haga clic para modificar el estilo de título del patrón</a:t>
            </a:r>
            <a:endParaRPr lang="en-US"/>
          </a:p>
        </p:txBody>
      </p:sp>
    </p:spTree>
    <p:extLst>
      <p:ext uri="{BB962C8B-B14F-4D97-AF65-F5344CB8AC3E}">
        <p14:creationId xmlns:p14="http://schemas.microsoft.com/office/powerpoint/2010/main" val="27787251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5" name="Rectangle 4"/>
          <p:cNvSpPr/>
          <p:nvPr/>
        </p:nvSpPr>
        <p:spPr>
          <a:xfrm>
            <a:off x="203200" y="150919"/>
            <a:ext cx="11775736" cy="6556248"/>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2" name="Date Placeholder 1"/>
          <p:cNvSpPr>
            <a:spLocks noGrp="1"/>
          </p:cNvSpPr>
          <p:nvPr>
            <p:ph type="dt" sz="half" idx="10"/>
          </p:nvPr>
        </p:nvSpPr>
        <p:spPr/>
        <p:txBody>
          <a:bodyPr/>
          <a:lstStyle/>
          <a:p>
            <a:fld id="{1DFCB1C7-B561-4503-9593-95F5DA00816E}" type="datetimeFigureOut">
              <a:rPr lang="es-ES" smtClean="0"/>
              <a:t>29/10/2018</a:t>
            </a:fld>
            <a:endParaRPr lang="es-ES"/>
          </a:p>
        </p:txBody>
      </p:sp>
      <p:sp>
        <p:nvSpPr>
          <p:cNvPr id="3" name="Footer Placeholder 2"/>
          <p:cNvSpPr>
            <a:spLocks noGrp="1"/>
          </p:cNvSpPr>
          <p:nvPr>
            <p:ph type="ftr" sz="quarter" idx="11"/>
          </p:nvPr>
        </p:nvSpPr>
        <p:spPr/>
        <p:txBody>
          <a:bodyPr/>
          <a:lstStyle/>
          <a:p>
            <a:endParaRPr lang="es-ES"/>
          </a:p>
        </p:txBody>
      </p:sp>
      <p:sp>
        <p:nvSpPr>
          <p:cNvPr id="4" name="Slide Number Placeholder 3"/>
          <p:cNvSpPr>
            <a:spLocks noGrp="1"/>
          </p:cNvSpPr>
          <p:nvPr>
            <p:ph type="sldNum" sz="quarter" idx="12"/>
          </p:nvPr>
        </p:nvSpPr>
        <p:spPr/>
        <p:txBody>
          <a:bodyPr/>
          <a:lstStyle/>
          <a:p>
            <a:fld id="{D94089BE-FE51-4FD9-A67F-2FD20E0564A4}" type="slidenum">
              <a:rPr lang="es-ES" smtClean="0"/>
              <a:t>‹Nº›</a:t>
            </a:fld>
            <a:endParaRPr lang="es-ES"/>
          </a:p>
        </p:txBody>
      </p:sp>
    </p:spTree>
    <p:extLst>
      <p:ext uri="{BB962C8B-B14F-4D97-AF65-F5344CB8AC3E}">
        <p14:creationId xmlns:p14="http://schemas.microsoft.com/office/powerpoint/2010/main" val="26265559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bg>
      <p:bgRef idx="1001">
        <a:schemeClr val="bg2"/>
      </p:bgRef>
    </p:bg>
    <p:spTree>
      <p:nvGrpSpPr>
        <p:cNvPr id="1" name=""/>
        <p:cNvGrpSpPr/>
        <p:nvPr/>
      </p:nvGrpSpPr>
      <p:grpSpPr>
        <a:xfrm>
          <a:off x="0" y="0"/>
          <a:ext cx="0" cy="0"/>
          <a:chOff x="0" y="0"/>
          <a:chExt cx="0" cy="0"/>
        </a:xfrm>
      </p:grpSpPr>
      <p:sp>
        <p:nvSpPr>
          <p:cNvPr id="10" name="Rectangle 9"/>
          <p:cNvSpPr/>
          <p:nvPr/>
        </p:nvSpPr>
        <p:spPr>
          <a:xfrm>
            <a:off x="1"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8" name="Rectangle 7"/>
          <p:cNvSpPr/>
          <p:nvPr/>
        </p:nvSpPr>
        <p:spPr>
          <a:xfrm>
            <a:off x="9347200" y="150876"/>
            <a:ext cx="2641600" cy="65562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useBgFill="1">
        <p:nvSpPr>
          <p:cNvPr id="9" name="Rectangle 8"/>
          <p:cNvSpPr/>
          <p:nvPr/>
        </p:nvSpPr>
        <p:spPr>
          <a:xfrm>
            <a:off x="203200" y="152400"/>
            <a:ext cx="8940800" cy="6553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3" name="Content Placeholder 2"/>
          <p:cNvSpPr>
            <a:spLocks noGrp="1"/>
          </p:cNvSpPr>
          <p:nvPr>
            <p:ph idx="1"/>
          </p:nvPr>
        </p:nvSpPr>
        <p:spPr>
          <a:xfrm>
            <a:off x="812800" y="304800"/>
            <a:ext cx="7823200" cy="5853113"/>
          </a:xfrm>
        </p:spPr>
        <p:txBody>
          <a:bodyPr/>
          <a:lstStyle>
            <a:lvl1pPr>
              <a:defRPr sz="3200"/>
            </a:lvl1pPr>
            <a:lvl2pPr>
              <a:defRPr sz="2800"/>
            </a:lvl2pPr>
            <a:lvl3pPr>
              <a:defRPr sz="2401"/>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4" name="Text Placeholder 3"/>
          <p:cNvSpPr>
            <a:spLocks noGrp="1"/>
          </p:cNvSpPr>
          <p:nvPr>
            <p:ph type="body" sz="half" idx="2"/>
          </p:nvPr>
        </p:nvSpPr>
        <p:spPr>
          <a:xfrm>
            <a:off x="9546336" y="2130552"/>
            <a:ext cx="2231136" cy="2816352"/>
          </a:xfrm>
        </p:spPr>
        <p:txBody>
          <a:bodyPr tIns="0"/>
          <a:lstStyle>
            <a:lvl1pPr marL="0" indent="0">
              <a:buNone/>
              <a:defRPr sz="1400">
                <a:solidFill>
                  <a:srgbClr val="FFFFFF"/>
                </a:solidFill>
              </a:defRPr>
            </a:lvl1pPr>
            <a:lvl2pPr marL="457218" indent="0">
              <a:buNone/>
              <a:defRPr sz="1200"/>
            </a:lvl2pPr>
            <a:lvl3pPr marL="914436" indent="0">
              <a:buNone/>
              <a:defRPr sz="1000"/>
            </a:lvl3pPr>
            <a:lvl4pPr marL="1371654" indent="0">
              <a:buNone/>
              <a:defRPr sz="900"/>
            </a:lvl4pPr>
            <a:lvl5pPr marL="1828872" indent="0">
              <a:buNone/>
              <a:defRPr sz="900"/>
            </a:lvl5pPr>
            <a:lvl6pPr marL="2286090" indent="0">
              <a:buNone/>
              <a:defRPr sz="900"/>
            </a:lvl6pPr>
            <a:lvl7pPr marL="2743308" indent="0">
              <a:buNone/>
              <a:defRPr sz="900"/>
            </a:lvl7pPr>
            <a:lvl8pPr marL="3200526" indent="0">
              <a:buNone/>
              <a:defRPr sz="900"/>
            </a:lvl8pPr>
            <a:lvl9pPr marL="3657744"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1DFCB1C7-B561-4503-9593-95F5DA00816E}" type="datetimeFigureOut">
              <a:rPr lang="es-ES" smtClean="0"/>
              <a:t>29/10/2018</a:t>
            </a:fld>
            <a:endParaRPr lang="es-ES"/>
          </a:p>
        </p:txBody>
      </p:sp>
      <p:sp>
        <p:nvSpPr>
          <p:cNvPr id="6" name="Footer Placeholder 5"/>
          <p:cNvSpPr>
            <a:spLocks noGrp="1"/>
          </p:cNvSpPr>
          <p:nvPr>
            <p:ph type="ftr" sz="quarter" idx="11"/>
          </p:nvPr>
        </p:nvSpPr>
        <p:spPr/>
        <p:txBody>
          <a:bodyPr/>
          <a:lstStyle/>
          <a:p>
            <a:endParaRPr lang="es-ES"/>
          </a:p>
        </p:txBody>
      </p:sp>
      <p:sp>
        <p:nvSpPr>
          <p:cNvPr id="7" name="Slide Number Placeholder 6"/>
          <p:cNvSpPr>
            <a:spLocks noGrp="1"/>
          </p:cNvSpPr>
          <p:nvPr>
            <p:ph type="sldNum" sz="quarter" idx="12"/>
          </p:nvPr>
        </p:nvSpPr>
        <p:spPr>
          <a:ln>
            <a:noFill/>
          </a:ln>
        </p:spPr>
        <p:txBody>
          <a:bodyPr/>
          <a:lstStyle>
            <a:lvl1pPr>
              <a:defRPr>
                <a:solidFill>
                  <a:srgbClr val="FFFFFF"/>
                </a:solidFill>
              </a:defRPr>
            </a:lvl1pPr>
          </a:lstStyle>
          <a:p>
            <a:fld id="{D94089BE-FE51-4FD9-A67F-2FD20E0564A4}" type="slidenum">
              <a:rPr lang="es-ES" smtClean="0"/>
              <a:t>‹Nº›</a:t>
            </a:fld>
            <a:endParaRPr lang="es-ES"/>
          </a:p>
        </p:txBody>
      </p:sp>
      <p:sp>
        <p:nvSpPr>
          <p:cNvPr id="11" name="Title 10"/>
          <p:cNvSpPr>
            <a:spLocks noGrp="1"/>
          </p:cNvSpPr>
          <p:nvPr>
            <p:ph type="title"/>
          </p:nvPr>
        </p:nvSpPr>
        <p:spPr>
          <a:xfrm>
            <a:off x="9546336" y="457200"/>
            <a:ext cx="2234214" cy="1673352"/>
          </a:xfrm>
        </p:spPr>
        <p:txBody>
          <a:bodyPr anchor="b"/>
          <a:lstStyle>
            <a:lvl1pPr algn="l">
              <a:defRPr sz="2000" spc="150" baseline="0"/>
            </a:lvl1pPr>
          </a:lstStyle>
          <a:p>
            <a:r>
              <a:rPr lang="es-ES"/>
              <a:t>Haga clic para modificar el estilo de título del patrón</a:t>
            </a:r>
            <a:endParaRPr lang="en-US" dirty="0"/>
          </a:p>
        </p:txBody>
      </p:sp>
    </p:spTree>
    <p:extLst>
      <p:ext uri="{BB962C8B-B14F-4D97-AF65-F5344CB8AC3E}">
        <p14:creationId xmlns:p14="http://schemas.microsoft.com/office/powerpoint/2010/main" val="670668870"/>
      </p:ext>
    </p:extLst>
  </p:cSld>
  <p:clrMapOvr>
    <a:overrideClrMapping bg1="lt1" tx1="dk1" bg2="lt2" tx2="dk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bg>
      <p:bgRef idx="1001">
        <a:schemeClr val="bg2"/>
      </p:bgRef>
    </p:bg>
    <p:spTree>
      <p:nvGrpSpPr>
        <p:cNvPr id="1" name=""/>
        <p:cNvGrpSpPr/>
        <p:nvPr/>
      </p:nvGrpSpPr>
      <p:grpSpPr>
        <a:xfrm>
          <a:off x="0" y="0"/>
          <a:ext cx="0" cy="0"/>
          <a:chOff x="0" y="0"/>
          <a:chExt cx="0" cy="0"/>
        </a:xfrm>
      </p:grpSpPr>
      <p:sp>
        <p:nvSpPr>
          <p:cNvPr id="8" name="Rectangle 7"/>
          <p:cNvSpPr/>
          <p:nvPr/>
        </p:nvSpPr>
        <p:spPr>
          <a:xfrm>
            <a:off x="1"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useBgFill="1">
        <p:nvSpPr>
          <p:cNvPr id="9" name="Rectangle 8"/>
          <p:cNvSpPr/>
          <p:nvPr/>
        </p:nvSpPr>
        <p:spPr>
          <a:xfrm>
            <a:off x="9347200" y="150876"/>
            <a:ext cx="2641600" cy="655624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3" name="Picture Placeholder 2"/>
          <p:cNvSpPr>
            <a:spLocks noGrp="1"/>
          </p:cNvSpPr>
          <p:nvPr>
            <p:ph type="pic" idx="1"/>
          </p:nvPr>
        </p:nvSpPr>
        <p:spPr>
          <a:xfrm>
            <a:off x="203200" y="152400"/>
            <a:ext cx="8940800" cy="6553200"/>
          </a:xfrm>
        </p:spPr>
        <p:txBody>
          <a:bodyPr anchor="ctr"/>
          <a:lstStyle>
            <a:lvl1pPr marL="0" indent="0" algn="ctr">
              <a:buNone/>
              <a:defRPr sz="3200"/>
            </a:lvl1pPr>
            <a:lvl2pPr marL="457218" indent="0">
              <a:buNone/>
              <a:defRPr sz="2800"/>
            </a:lvl2pPr>
            <a:lvl3pPr marL="914436" indent="0">
              <a:buNone/>
              <a:defRPr sz="2401"/>
            </a:lvl3pPr>
            <a:lvl4pPr marL="1371654" indent="0">
              <a:buNone/>
              <a:defRPr sz="2000"/>
            </a:lvl4pPr>
            <a:lvl5pPr marL="1828872" indent="0">
              <a:buNone/>
              <a:defRPr sz="2000"/>
            </a:lvl5pPr>
            <a:lvl6pPr marL="2286090" indent="0">
              <a:buNone/>
              <a:defRPr sz="2000"/>
            </a:lvl6pPr>
            <a:lvl7pPr marL="2743308" indent="0">
              <a:buNone/>
              <a:defRPr sz="2000"/>
            </a:lvl7pPr>
            <a:lvl8pPr marL="3200526" indent="0">
              <a:buNone/>
              <a:defRPr sz="2000"/>
            </a:lvl8pPr>
            <a:lvl9pPr marL="3657744" indent="0">
              <a:buNone/>
              <a:defRPr sz="20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9550400" y="2133600"/>
            <a:ext cx="2235201" cy="2971800"/>
          </a:xfrm>
        </p:spPr>
        <p:txBody>
          <a:bodyPr tIns="0"/>
          <a:lstStyle>
            <a:lvl1pPr marL="0" indent="0">
              <a:buNone/>
              <a:defRPr sz="1400">
                <a:solidFill>
                  <a:schemeClr val="tx1"/>
                </a:solidFill>
              </a:defRPr>
            </a:lvl1pPr>
            <a:lvl2pPr marL="457218" indent="0">
              <a:buNone/>
              <a:defRPr sz="1200"/>
            </a:lvl2pPr>
            <a:lvl3pPr marL="914436" indent="0">
              <a:buNone/>
              <a:defRPr sz="1000"/>
            </a:lvl3pPr>
            <a:lvl4pPr marL="1371654" indent="0">
              <a:buNone/>
              <a:defRPr sz="900"/>
            </a:lvl4pPr>
            <a:lvl5pPr marL="1828872" indent="0">
              <a:buNone/>
              <a:defRPr sz="900"/>
            </a:lvl5pPr>
            <a:lvl6pPr marL="2286090" indent="0">
              <a:buNone/>
              <a:defRPr sz="900"/>
            </a:lvl6pPr>
            <a:lvl7pPr marL="2743308" indent="0">
              <a:buNone/>
              <a:defRPr sz="900"/>
            </a:lvl7pPr>
            <a:lvl8pPr marL="3200526" indent="0">
              <a:buNone/>
              <a:defRPr sz="900"/>
            </a:lvl8pPr>
            <a:lvl9pPr marL="3657744" indent="0">
              <a:buNone/>
              <a:defRPr sz="900"/>
            </a:lvl9pPr>
          </a:lstStyle>
          <a:p>
            <a:pPr lvl="0"/>
            <a:r>
              <a:rPr lang="es-ES"/>
              <a:t>Haga clic para modificar el estilo de texto del patrón</a:t>
            </a:r>
          </a:p>
        </p:txBody>
      </p:sp>
      <p:sp>
        <p:nvSpPr>
          <p:cNvPr id="5" name="Date Placeholder 4"/>
          <p:cNvSpPr>
            <a:spLocks noGrp="1"/>
          </p:cNvSpPr>
          <p:nvPr>
            <p:ph type="dt" sz="half" idx="10"/>
          </p:nvPr>
        </p:nvSpPr>
        <p:spPr/>
        <p:txBody>
          <a:bodyPr/>
          <a:lstStyle/>
          <a:p>
            <a:fld id="{1DFCB1C7-B561-4503-9593-95F5DA00816E}" type="datetimeFigureOut">
              <a:rPr lang="es-ES" smtClean="0"/>
              <a:t>29/10/2018</a:t>
            </a:fld>
            <a:endParaRPr lang="es-ES"/>
          </a:p>
        </p:txBody>
      </p:sp>
      <p:sp>
        <p:nvSpPr>
          <p:cNvPr id="6" name="Footer Placeholder 5"/>
          <p:cNvSpPr>
            <a:spLocks noGrp="1"/>
          </p:cNvSpPr>
          <p:nvPr>
            <p:ph type="ftr" sz="quarter" idx="11"/>
          </p:nvPr>
        </p:nvSpPr>
        <p:spPr/>
        <p:txBody>
          <a:bodyPr/>
          <a:lstStyle/>
          <a:p>
            <a:endParaRPr lang="es-ES"/>
          </a:p>
        </p:txBody>
      </p:sp>
      <p:sp>
        <p:nvSpPr>
          <p:cNvPr id="7" name="Slide Number Placeholder 6"/>
          <p:cNvSpPr>
            <a:spLocks noGrp="1"/>
          </p:cNvSpPr>
          <p:nvPr>
            <p:ph type="sldNum" sz="quarter" idx="12"/>
          </p:nvPr>
        </p:nvSpPr>
        <p:spPr/>
        <p:txBody>
          <a:bodyPr/>
          <a:lstStyle/>
          <a:p>
            <a:fld id="{D94089BE-FE51-4FD9-A67F-2FD20E0564A4}" type="slidenum">
              <a:rPr lang="es-ES" smtClean="0"/>
              <a:t>‹Nº›</a:t>
            </a:fld>
            <a:endParaRPr lang="es-ES"/>
          </a:p>
        </p:txBody>
      </p:sp>
      <p:sp>
        <p:nvSpPr>
          <p:cNvPr id="10" name="Title 9"/>
          <p:cNvSpPr>
            <a:spLocks noGrp="1"/>
          </p:cNvSpPr>
          <p:nvPr>
            <p:ph type="title"/>
          </p:nvPr>
        </p:nvSpPr>
        <p:spPr>
          <a:xfrm>
            <a:off x="9550400" y="460248"/>
            <a:ext cx="2235201" cy="1673352"/>
          </a:xfrm>
        </p:spPr>
        <p:txBody>
          <a:bodyPr anchor="b"/>
          <a:lstStyle>
            <a:lvl1pPr algn="l">
              <a:defRPr sz="2000" spc="150" baseline="0">
                <a:solidFill>
                  <a:schemeClr val="tx2"/>
                </a:solidFill>
              </a:defRPr>
            </a:lvl1pPr>
          </a:lstStyle>
          <a:p>
            <a:r>
              <a:rPr lang="es-ES"/>
              <a:t>Haga clic para modificar el estilo de título del patrón</a:t>
            </a:r>
            <a:endParaRPr lang="en-US" dirty="0"/>
          </a:p>
        </p:txBody>
      </p:sp>
    </p:spTree>
    <p:extLst>
      <p:ext uri="{BB962C8B-B14F-4D97-AF65-F5344CB8AC3E}">
        <p14:creationId xmlns:p14="http://schemas.microsoft.com/office/powerpoint/2010/main" val="1813601511"/>
      </p:ext>
    </p:extLst>
  </p:cSld>
  <p:clrMapOvr>
    <a:overrideClrMapping bg1="dk1" tx1="lt1" bg2="dk2" tx2="lt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theme" Target="../theme/theme2.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203200" y="1634971"/>
            <a:ext cx="11775736" cy="50454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8" name="Rectangle 7"/>
          <p:cNvSpPr/>
          <p:nvPr/>
        </p:nvSpPr>
        <p:spPr>
          <a:xfrm>
            <a:off x="203201" y="152400"/>
            <a:ext cx="11752062" cy="134644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2" name="Title Placeholder 1"/>
          <p:cNvSpPr>
            <a:spLocks noGrp="1"/>
          </p:cNvSpPr>
          <p:nvPr>
            <p:ph type="title"/>
          </p:nvPr>
        </p:nvSpPr>
        <p:spPr>
          <a:xfrm>
            <a:off x="508000" y="355847"/>
            <a:ext cx="11175014" cy="1054394"/>
          </a:xfrm>
          <a:prstGeom prst="rect">
            <a:avLst/>
          </a:prstGeom>
        </p:spPr>
        <p:txBody>
          <a:bodyPr vert="horz" lIns="91440" tIns="45720" rIns="91440" bIns="45720" rtlCol="0" anchor="ctr">
            <a:no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508000" y="1719071"/>
            <a:ext cx="11210524" cy="4407408"/>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494518" y="6356350"/>
            <a:ext cx="2844800" cy="274320"/>
          </a:xfrm>
          <a:prstGeom prst="rect">
            <a:avLst/>
          </a:prstGeom>
        </p:spPr>
        <p:txBody>
          <a:bodyPr vert="horz" lIns="91440" tIns="45720" rIns="91440" bIns="45720" rtlCol="0" anchor="ctr"/>
          <a:lstStyle>
            <a:lvl1pPr algn="l">
              <a:defRPr sz="1100">
                <a:solidFill>
                  <a:schemeClr val="tx2"/>
                </a:solidFill>
              </a:defRPr>
            </a:lvl1pPr>
          </a:lstStyle>
          <a:p>
            <a:fld id="{1DFCB1C7-B561-4503-9593-95F5DA00816E}" type="datetimeFigureOut">
              <a:rPr lang="es-ES" smtClean="0"/>
              <a:t>29/10/2018</a:t>
            </a:fld>
            <a:endParaRPr lang="es-ES"/>
          </a:p>
        </p:txBody>
      </p:sp>
      <p:sp>
        <p:nvSpPr>
          <p:cNvPr id="5" name="Footer Placeholder 4"/>
          <p:cNvSpPr>
            <a:spLocks noGrp="1"/>
          </p:cNvSpPr>
          <p:nvPr>
            <p:ph type="ftr" sz="quarter" idx="3"/>
          </p:nvPr>
        </p:nvSpPr>
        <p:spPr>
          <a:xfrm>
            <a:off x="4064001" y="6356350"/>
            <a:ext cx="4470400" cy="274320"/>
          </a:xfrm>
          <a:prstGeom prst="rect">
            <a:avLst/>
          </a:prstGeom>
        </p:spPr>
        <p:txBody>
          <a:bodyPr vert="horz" lIns="91440" tIns="45720" rIns="91440" bIns="45720" rtlCol="0" anchor="ctr"/>
          <a:lstStyle>
            <a:lvl1pPr algn="ctr">
              <a:defRPr sz="1100">
                <a:solidFill>
                  <a:schemeClr val="tx2"/>
                </a:solidFill>
              </a:defRPr>
            </a:lvl1pPr>
          </a:lstStyle>
          <a:p>
            <a:endParaRPr lang="es-ES"/>
          </a:p>
        </p:txBody>
      </p:sp>
      <p:sp>
        <p:nvSpPr>
          <p:cNvPr id="6" name="Slide Number Placeholder 5"/>
          <p:cNvSpPr>
            <a:spLocks noGrp="1"/>
          </p:cNvSpPr>
          <p:nvPr>
            <p:ph type="sldNum" sz="quarter" idx="4"/>
          </p:nvPr>
        </p:nvSpPr>
        <p:spPr>
          <a:xfrm>
            <a:off x="10979574" y="6355080"/>
            <a:ext cx="777288" cy="274320"/>
          </a:xfrm>
          <a:prstGeom prst="rect">
            <a:avLst/>
          </a:prstGeom>
          <a:ln w="19050">
            <a:noFill/>
          </a:ln>
        </p:spPr>
        <p:txBody>
          <a:bodyPr vert="horz" lIns="91440" tIns="45720" rIns="91440" bIns="45720" rtlCol="0" anchor="ctr"/>
          <a:lstStyle>
            <a:lvl1pPr algn="ctr">
              <a:defRPr sz="1100">
                <a:solidFill>
                  <a:schemeClr val="tx2"/>
                </a:solidFill>
              </a:defRPr>
            </a:lvl1pPr>
          </a:lstStyle>
          <a:p>
            <a:fld id="{D94089BE-FE51-4FD9-A67F-2FD20E0564A4}" type="slidenum">
              <a:rPr lang="es-ES" smtClean="0"/>
              <a:t>‹Nº›</a:t>
            </a:fld>
            <a:endParaRPr lang="es-ES"/>
          </a:p>
        </p:txBody>
      </p:sp>
    </p:spTree>
    <p:extLst>
      <p:ext uri="{BB962C8B-B14F-4D97-AF65-F5344CB8AC3E}">
        <p14:creationId xmlns:p14="http://schemas.microsoft.com/office/powerpoint/2010/main" val="76869248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36" rtl="0" eaLnBrk="1" latinLnBrk="0" hangingPunct="1">
        <a:spcBef>
          <a:spcPct val="0"/>
        </a:spcBef>
        <a:buNone/>
        <a:defRPr sz="3200" kern="1200" cap="all" spc="200" baseline="0">
          <a:ln>
            <a:noFill/>
          </a:ln>
          <a:solidFill>
            <a:schemeClr val="bg1"/>
          </a:solidFill>
          <a:effectLst/>
          <a:latin typeface="+mj-lt"/>
          <a:ea typeface="+mj-ea"/>
          <a:cs typeface="+mj-cs"/>
        </a:defRPr>
      </a:lvl1pPr>
    </p:titleStyle>
    <p:bodyStyle>
      <a:lvl1pPr marL="274331" indent="-228609" algn="l" defTabSz="914436" rtl="0" eaLnBrk="1" latinLnBrk="0" hangingPunct="1">
        <a:spcBef>
          <a:spcPct val="20000"/>
        </a:spcBef>
        <a:buClr>
          <a:schemeClr val="accent1"/>
        </a:buClr>
        <a:buFont typeface="Wingdings 2" pitchFamily="18" charset="2"/>
        <a:buChar char=""/>
        <a:defRPr sz="2000" kern="1200" spc="150" baseline="0">
          <a:solidFill>
            <a:schemeClr val="tx2"/>
          </a:solidFill>
          <a:latin typeface="+mn-lt"/>
          <a:ea typeface="+mn-ea"/>
          <a:cs typeface="+mn-cs"/>
        </a:defRPr>
      </a:lvl1pPr>
      <a:lvl2pPr marL="548661" indent="-182887" algn="l" defTabSz="914436" rtl="0" eaLnBrk="1" latinLnBrk="0" hangingPunct="1">
        <a:spcBef>
          <a:spcPct val="20000"/>
        </a:spcBef>
        <a:buClr>
          <a:schemeClr val="accent2"/>
        </a:buClr>
        <a:buFont typeface="Wingdings" pitchFamily="2" charset="2"/>
        <a:buChar char="§"/>
        <a:defRPr sz="1800" kern="1200" spc="100" baseline="0">
          <a:solidFill>
            <a:schemeClr val="tx2"/>
          </a:solidFill>
          <a:latin typeface="+mn-lt"/>
          <a:ea typeface="+mn-ea"/>
          <a:cs typeface="+mn-cs"/>
        </a:defRPr>
      </a:lvl2pPr>
      <a:lvl3pPr marL="822992" indent="-182887" algn="l" defTabSz="914436" rtl="0" eaLnBrk="1" latinLnBrk="0" hangingPunct="1">
        <a:spcBef>
          <a:spcPct val="20000"/>
        </a:spcBef>
        <a:buClr>
          <a:schemeClr val="accent3"/>
        </a:buClr>
        <a:buFont typeface="Wingdings" pitchFamily="2" charset="2"/>
        <a:buChar char="§"/>
        <a:defRPr sz="1600" kern="1200" spc="100" baseline="0">
          <a:solidFill>
            <a:schemeClr val="tx2"/>
          </a:solidFill>
          <a:latin typeface="+mn-lt"/>
          <a:ea typeface="+mn-ea"/>
          <a:cs typeface="+mn-cs"/>
        </a:defRPr>
      </a:lvl3pPr>
      <a:lvl4pPr marL="1097324" indent="-182887" algn="l" defTabSz="914436" rtl="0" eaLnBrk="1" latinLnBrk="0" hangingPunct="1">
        <a:spcBef>
          <a:spcPct val="20000"/>
        </a:spcBef>
        <a:buClr>
          <a:schemeClr val="accent4"/>
        </a:buClr>
        <a:buFont typeface="Wingdings" pitchFamily="2" charset="2"/>
        <a:buChar char="§"/>
        <a:defRPr sz="1400" kern="1200">
          <a:solidFill>
            <a:schemeClr val="tx2"/>
          </a:solidFill>
          <a:latin typeface="+mn-lt"/>
          <a:ea typeface="+mn-ea"/>
          <a:cs typeface="+mn-cs"/>
        </a:defRPr>
      </a:lvl4pPr>
      <a:lvl5pPr marL="1280211" indent="-182887" algn="l" defTabSz="914436" rtl="0" eaLnBrk="1" latinLnBrk="0" hangingPunct="1">
        <a:spcBef>
          <a:spcPct val="20000"/>
        </a:spcBef>
        <a:buClr>
          <a:schemeClr val="accent6"/>
        </a:buClr>
        <a:buFont typeface="Wingdings" pitchFamily="2" charset="2"/>
        <a:buChar char="§"/>
        <a:defRPr sz="1300" kern="1200" spc="100" baseline="0">
          <a:solidFill>
            <a:schemeClr val="tx2"/>
          </a:solidFill>
          <a:latin typeface="+mn-lt"/>
          <a:ea typeface="+mn-ea"/>
          <a:cs typeface="+mn-cs"/>
        </a:defRPr>
      </a:lvl5pPr>
      <a:lvl6pPr marL="1554541" indent="-182887" algn="l" defTabSz="914436" rtl="0" eaLnBrk="1" latinLnBrk="0" hangingPunct="1">
        <a:spcBef>
          <a:spcPct val="20000"/>
        </a:spcBef>
        <a:buClr>
          <a:schemeClr val="accent1"/>
        </a:buClr>
        <a:buFont typeface="Wingdings" pitchFamily="2" charset="2"/>
        <a:buChar char="§"/>
        <a:defRPr sz="1200" kern="1200">
          <a:solidFill>
            <a:schemeClr val="tx2"/>
          </a:solidFill>
          <a:latin typeface="+mn-lt"/>
          <a:ea typeface="+mn-ea"/>
          <a:cs typeface="+mn-cs"/>
        </a:defRPr>
      </a:lvl6pPr>
      <a:lvl7pPr marL="1828872" indent="-182887" algn="l" defTabSz="914436" rtl="0" eaLnBrk="1" latinLnBrk="0" hangingPunct="1">
        <a:spcBef>
          <a:spcPct val="20000"/>
        </a:spcBef>
        <a:buClr>
          <a:schemeClr val="accent2"/>
        </a:buClr>
        <a:buFont typeface="Wingdings" pitchFamily="2" charset="2"/>
        <a:buChar char="§"/>
        <a:defRPr sz="1200" kern="1200">
          <a:solidFill>
            <a:schemeClr val="tx2"/>
          </a:solidFill>
          <a:latin typeface="+mn-lt"/>
          <a:ea typeface="+mn-ea"/>
          <a:cs typeface="+mn-cs"/>
        </a:defRPr>
      </a:lvl7pPr>
      <a:lvl8pPr marL="2103203" indent="-182887" algn="l" defTabSz="914436" rtl="0" eaLnBrk="1" latinLnBrk="0" hangingPunct="1">
        <a:spcBef>
          <a:spcPct val="20000"/>
        </a:spcBef>
        <a:buClr>
          <a:schemeClr val="accent3"/>
        </a:buClr>
        <a:buFont typeface="Wingdings" pitchFamily="2" charset="2"/>
        <a:buChar char="§"/>
        <a:defRPr sz="1200" kern="1200">
          <a:solidFill>
            <a:schemeClr val="tx2"/>
          </a:solidFill>
          <a:latin typeface="+mn-lt"/>
          <a:ea typeface="+mn-ea"/>
          <a:cs typeface="+mn-cs"/>
        </a:defRPr>
      </a:lvl8pPr>
      <a:lvl9pPr marL="2377534" indent="-182887" algn="l" defTabSz="914436" rtl="0" eaLnBrk="1" latinLnBrk="0" hangingPunct="1">
        <a:spcBef>
          <a:spcPct val="20000"/>
        </a:spcBef>
        <a:buClr>
          <a:schemeClr val="accent5"/>
        </a:buClr>
        <a:buFont typeface="Wingdings" pitchFamily="2" charset="2"/>
        <a:buChar char="§"/>
        <a:defRPr sz="1200" kern="1200">
          <a:solidFill>
            <a:schemeClr val="tx2"/>
          </a:solidFill>
          <a:latin typeface="+mn-lt"/>
          <a:ea typeface="+mn-ea"/>
          <a:cs typeface="+mn-cs"/>
        </a:defRPr>
      </a:lvl9pPr>
    </p:bodyStyle>
    <p:otherStyle>
      <a:defPPr>
        <a:defRPr lang="en-US"/>
      </a:defPPr>
      <a:lvl1pPr marL="0" algn="l" defTabSz="914436" rtl="0" eaLnBrk="1" latinLnBrk="0" hangingPunct="1">
        <a:defRPr sz="1800" kern="1200">
          <a:solidFill>
            <a:schemeClr val="tx1"/>
          </a:solidFill>
          <a:latin typeface="+mn-lt"/>
          <a:ea typeface="+mn-ea"/>
          <a:cs typeface="+mn-cs"/>
        </a:defRPr>
      </a:lvl1pPr>
      <a:lvl2pPr marL="457218" algn="l" defTabSz="914436" rtl="0" eaLnBrk="1" latinLnBrk="0" hangingPunct="1">
        <a:defRPr sz="1800" kern="1200">
          <a:solidFill>
            <a:schemeClr val="tx1"/>
          </a:solidFill>
          <a:latin typeface="+mn-lt"/>
          <a:ea typeface="+mn-ea"/>
          <a:cs typeface="+mn-cs"/>
        </a:defRPr>
      </a:lvl2pPr>
      <a:lvl3pPr marL="914436" algn="l" defTabSz="914436" rtl="0" eaLnBrk="1" latinLnBrk="0" hangingPunct="1">
        <a:defRPr sz="1800" kern="1200">
          <a:solidFill>
            <a:schemeClr val="tx1"/>
          </a:solidFill>
          <a:latin typeface="+mn-lt"/>
          <a:ea typeface="+mn-ea"/>
          <a:cs typeface="+mn-cs"/>
        </a:defRPr>
      </a:lvl3pPr>
      <a:lvl4pPr marL="1371654" algn="l" defTabSz="914436" rtl="0" eaLnBrk="1" latinLnBrk="0" hangingPunct="1">
        <a:defRPr sz="1800" kern="1200">
          <a:solidFill>
            <a:schemeClr val="tx1"/>
          </a:solidFill>
          <a:latin typeface="+mn-lt"/>
          <a:ea typeface="+mn-ea"/>
          <a:cs typeface="+mn-cs"/>
        </a:defRPr>
      </a:lvl4pPr>
      <a:lvl5pPr marL="1828872" algn="l" defTabSz="914436" rtl="0" eaLnBrk="1" latinLnBrk="0" hangingPunct="1">
        <a:defRPr sz="1800" kern="1200">
          <a:solidFill>
            <a:schemeClr val="tx1"/>
          </a:solidFill>
          <a:latin typeface="+mn-lt"/>
          <a:ea typeface="+mn-ea"/>
          <a:cs typeface="+mn-cs"/>
        </a:defRPr>
      </a:lvl5pPr>
      <a:lvl6pPr marL="2286090" algn="l" defTabSz="914436" rtl="0" eaLnBrk="1" latinLnBrk="0" hangingPunct="1">
        <a:defRPr sz="1800" kern="1200">
          <a:solidFill>
            <a:schemeClr val="tx1"/>
          </a:solidFill>
          <a:latin typeface="+mn-lt"/>
          <a:ea typeface="+mn-ea"/>
          <a:cs typeface="+mn-cs"/>
        </a:defRPr>
      </a:lvl6pPr>
      <a:lvl7pPr marL="2743308" algn="l" defTabSz="914436" rtl="0" eaLnBrk="1" latinLnBrk="0" hangingPunct="1">
        <a:defRPr sz="1800" kern="1200">
          <a:solidFill>
            <a:schemeClr val="tx1"/>
          </a:solidFill>
          <a:latin typeface="+mn-lt"/>
          <a:ea typeface="+mn-ea"/>
          <a:cs typeface="+mn-cs"/>
        </a:defRPr>
      </a:lvl7pPr>
      <a:lvl8pPr marL="3200526" algn="l" defTabSz="914436" rtl="0" eaLnBrk="1" latinLnBrk="0" hangingPunct="1">
        <a:defRPr sz="1800" kern="1200">
          <a:solidFill>
            <a:schemeClr val="tx1"/>
          </a:solidFill>
          <a:latin typeface="+mn-lt"/>
          <a:ea typeface="+mn-ea"/>
          <a:cs typeface="+mn-cs"/>
        </a:defRPr>
      </a:lvl8pPr>
      <a:lvl9pPr marL="3657744" algn="l" defTabSz="914436"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s-ES"/>
              <a:t>Haga clic para modificar el estilo de título del patrón</a:t>
            </a:r>
            <a:endParaRPr lang="es-PE"/>
          </a:p>
        </p:txBody>
      </p:sp>
      <p:sp>
        <p:nvSpPr>
          <p:cNvPr id="3" name="2 Marcador de texto"/>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PE"/>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73F8E4F-FD5F-44A0-B087-030AF2F68597}" type="datetime1">
              <a:rPr lang="es-PE" smtClean="0"/>
              <a:t>29/10/2018</a:t>
            </a:fld>
            <a:endParaRPr lang="es-PE"/>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PE"/>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5AB239E-6054-44E7-A836-C576D381F811}" type="slidenum">
              <a:rPr lang="es-PE" smtClean="0"/>
              <a:t>‹Nº›</a:t>
            </a:fld>
            <a:endParaRPr lang="es-PE"/>
          </a:p>
        </p:txBody>
      </p:sp>
    </p:spTree>
    <p:extLst>
      <p:ext uri="{BB962C8B-B14F-4D97-AF65-F5344CB8AC3E}">
        <p14:creationId xmlns:p14="http://schemas.microsoft.com/office/powerpoint/2010/main" val="4019963169"/>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 id="2147483687" r:id="rId15"/>
    <p:sldLayoutId id="2147483688" r:id="rId16"/>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s-P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png"/><Relationship Id="rId1" Type="http://schemas.openxmlformats.org/officeDocument/2006/relationships/slideLayout" Target="../slideLayouts/slideLayout14.xml"/><Relationship Id="rId4" Type="http://schemas.openxmlformats.org/officeDocument/2006/relationships/image" Target="../media/image16.e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4.xml"/><Relationship Id="rId5" Type="http://schemas.openxmlformats.org/officeDocument/2006/relationships/chart" Target="../charts/chart4.xml"/><Relationship Id="rId4" Type="http://schemas.openxmlformats.org/officeDocument/2006/relationships/chart" Target="../charts/char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7.emf"/><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emf"/><Relationship Id="rId2" Type="http://schemas.openxmlformats.org/officeDocument/2006/relationships/image" Target="../media/image19.png"/><Relationship Id="rId1" Type="http://schemas.openxmlformats.org/officeDocument/2006/relationships/slideLayout" Target="../slideLayouts/slideLayout14.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33.emf"/><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hyperlink" Target="https://gestion.pe/tendencias/management-empleo/outsourcing-tercerizacion-peru-mundo-221248?foto=6" TargetMode="Externa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36.emf"/><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hyperlink" Target="http://www.cdi.org.pe/InformeGlobaldeCompetitividad/" TargetMode="External"/><Relationship Id="rId1" Type="http://schemas.openxmlformats.org/officeDocument/2006/relationships/slideLayout" Target="../slideLayouts/slideLayout2.xml"/><Relationship Id="rId4" Type="http://schemas.openxmlformats.org/officeDocument/2006/relationships/image" Target="../media/image38.JPG"/></Relationships>
</file>

<file path=ppt/slides/_rels/slide34.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image" Target="../media/image39.emf"/><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44.emf"/><Relationship Id="rId2" Type="http://schemas.openxmlformats.org/officeDocument/2006/relationships/image" Target="../media/image43.jpe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45.emf"/><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image" Target="../media/image46.emf"/><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hyperlink" Target="https://rpp.pe/economia/inmobiliaria/peru-es-el-tercer-pais-de-latinoamerica-con-mayor-deficit-de-viviendas-noticia-1014065" TargetMode="External"/><Relationship Id="rId2" Type="http://schemas.openxmlformats.org/officeDocument/2006/relationships/hyperlink" Target="https://bienesraicess.com/blogs/deficit-habitacional-en-el-peru/" TargetMode="External"/><Relationship Id="rId1" Type="http://schemas.openxmlformats.org/officeDocument/2006/relationships/slideLayout" Target="../slideLayouts/slideLayout2.xml"/><Relationship Id="rId5" Type="http://schemas.openxmlformats.org/officeDocument/2006/relationships/image" Target="../media/image51.jpeg"/><Relationship Id="rId4" Type="http://schemas.openxmlformats.org/officeDocument/2006/relationships/image" Target="../media/image50.png"/></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14.xml"/><Relationship Id="rId4" Type="http://schemas.openxmlformats.org/officeDocument/2006/relationships/image" Target="../media/image12.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normAutofit/>
          </a:bodyPr>
          <a:lstStyle/>
          <a:p>
            <a:r>
              <a:rPr lang="en-US" altLang="es-PE" sz="4000" dirty="0">
                <a:latin typeface="Segoe UI Semibold" panose="020B0702040204020203" pitchFamily="34" charset="0"/>
              </a:rPr>
              <a:t>Peru</a:t>
            </a:r>
            <a:r>
              <a:rPr lang="es-PE" altLang="es-PE" sz="4000" dirty="0">
                <a:latin typeface="Segoe UI Semibold" panose="020B0702040204020203" pitchFamily="34" charset="0"/>
              </a:rPr>
              <a:t>: A </a:t>
            </a:r>
            <a:r>
              <a:rPr lang="en-US" altLang="es-PE" sz="4000" dirty="0">
                <a:latin typeface="Segoe UI Semibold" panose="020B0702040204020203" pitchFamily="34" charset="0"/>
              </a:rPr>
              <a:t>Great Opportunity</a:t>
            </a:r>
            <a:endParaRPr lang="es-PE" sz="4000" dirty="0">
              <a:latin typeface="Segoe UI Semibold" panose="020B0702040204020203" pitchFamily="34" charset="0"/>
            </a:endParaRPr>
          </a:p>
        </p:txBody>
      </p:sp>
      <p:sp>
        <p:nvSpPr>
          <p:cNvPr id="3" name="2 Subtítulo"/>
          <p:cNvSpPr>
            <a:spLocks noGrp="1"/>
          </p:cNvSpPr>
          <p:nvPr>
            <p:ph type="subTitle" idx="1"/>
          </p:nvPr>
        </p:nvSpPr>
        <p:spPr/>
        <p:txBody>
          <a:bodyPr>
            <a:normAutofit/>
          </a:bodyPr>
          <a:lstStyle/>
          <a:p>
            <a:r>
              <a:rPr lang="es-PE" sz="1600" b="1" dirty="0" err="1"/>
              <a:t>October</a:t>
            </a:r>
            <a:r>
              <a:rPr lang="es-PE" sz="1600" b="1" dirty="0"/>
              <a:t> 2018</a:t>
            </a:r>
            <a:endParaRPr lang="es-PE" sz="1200" b="1" dirty="0"/>
          </a:p>
        </p:txBody>
      </p:sp>
    </p:spTree>
    <p:extLst>
      <p:ext uri="{BB962C8B-B14F-4D97-AF65-F5344CB8AC3E}">
        <p14:creationId xmlns:p14="http://schemas.microsoft.com/office/powerpoint/2010/main" val="155648767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ctrTitle"/>
          </p:nvPr>
        </p:nvSpPr>
        <p:spPr/>
        <p:txBody>
          <a:bodyPr/>
          <a:lstStyle/>
          <a:p>
            <a:r>
              <a:rPr lang="es-PE" dirty="0">
                <a:latin typeface="Segoe UI Semibold" panose="020B0702040204020203" pitchFamily="34" charset="0"/>
              </a:rPr>
              <a:t>4. </a:t>
            </a:r>
            <a:r>
              <a:rPr lang="es-PE" dirty="0" err="1">
                <a:latin typeface="Segoe UI Semibold" panose="020B0702040204020203" pitchFamily="34" charset="0"/>
              </a:rPr>
              <a:t>Direct</a:t>
            </a:r>
            <a:r>
              <a:rPr lang="es-PE" dirty="0">
                <a:latin typeface="Segoe UI Semibold" panose="020B0702040204020203" pitchFamily="34" charset="0"/>
              </a:rPr>
              <a:t> </a:t>
            </a:r>
            <a:r>
              <a:rPr lang="es-PE" dirty="0" err="1">
                <a:latin typeface="Segoe UI Semibold" panose="020B0702040204020203" pitchFamily="34" charset="0"/>
              </a:rPr>
              <a:t>Investment</a:t>
            </a:r>
            <a:endParaRPr lang="es-PE" dirty="0">
              <a:latin typeface="Segoe UI Semibold" panose="020B0702040204020203" pitchFamily="34" charset="0"/>
            </a:endParaRPr>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10</a:t>
            </a:fld>
            <a:r>
              <a:rPr lang="es-PE"/>
              <a:t> -</a:t>
            </a:r>
            <a:endParaRPr lang="es-PE" dirty="0"/>
          </a:p>
        </p:txBody>
      </p:sp>
    </p:spTree>
    <p:extLst>
      <p:ext uri="{BB962C8B-B14F-4D97-AF65-F5344CB8AC3E}">
        <p14:creationId xmlns:p14="http://schemas.microsoft.com/office/powerpoint/2010/main" val="175963241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27384"/>
            <a:ext cx="8229600" cy="1143000"/>
          </a:xfrm>
        </p:spPr>
        <p:txBody>
          <a:bodyPr/>
          <a:lstStyle/>
          <a:p>
            <a:pPr algn="l"/>
            <a:r>
              <a:rPr lang="es-PE" dirty="0" err="1"/>
              <a:t>Direct</a:t>
            </a:r>
            <a:r>
              <a:rPr lang="es-PE" dirty="0"/>
              <a:t> </a:t>
            </a:r>
            <a:r>
              <a:rPr lang="es-PE" dirty="0" err="1"/>
              <a:t>Investment</a:t>
            </a:r>
            <a:endParaRPr lang="es-PE" dirty="0"/>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11</a:t>
            </a:fld>
            <a:r>
              <a:rPr lang="es-PE"/>
              <a:t> -</a:t>
            </a:r>
            <a:endParaRPr lang="es-PE" dirty="0"/>
          </a:p>
        </p:txBody>
      </p:sp>
      <p:pic>
        <p:nvPicPr>
          <p:cNvPr id="3" name="2 Imagen"/>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88498" y="4343604"/>
            <a:ext cx="6516216" cy="2249725"/>
          </a:xfrm>
          <a:prstGeom prst="rect">
            <a:avLst/>
          </a:prstGeom>
        </p:spPr>
      </p:pic>
      <p:sp>
        <p:nvSpPr>
          <p:cNvPr id="7" name="6 CuadroTexto"/>
          <p:cNvSpPr txBox="1"/>
          <p:nvPr/>
        </p:nvSpPr>
        <p:spPr>
          <a:xfrm>
            <a:off x="2089616" y="4066605"/>
            <a:ext cx="6022608" cy="276999"/>
          </a:xfrm>
          <a:prstGeom prst="rect">
            <a:avLst/>
          </a:prstGeom>
          <a:noFill/>
        </p:spPr>
        <p:txBody>
          <a:bodyPr wrap="square" rtlCol="0">
            <a:spAutoFit/>
          </a:bodyPr>
          <a:lstStyle/>
          <a:p>
            <a:r>
              <a:rPr lang="es-ES" sz="1200" dirty="0" err="1">
                <a:latin typeface="Segoe UI Light" panose="020B0502040204020203" pitchFamily="34" charset="0"/>
              </a:rPr>
              <a:t>Direct</a:t>
            </a:r>
            <a:r>
              <a:rPr lang="es-ES" sz="1200" dirty="0">
                <a:latin typeface="Segoe UI Light" panose="020B0502040204020203" pitchFamily="34" charset="0"/>
              </a:rPr>
              <a:t> </a:t>
            </a:r>
            <a:r>
              <a:rPr lang="es-ES" sz="1200" dirty="0" err="1">
                <a:latin typeface="Segoe UI Light" panose="020B0502040204020203" pitchFamily="34" charset="0"/>
              </a:rPr>
              <a:t>Foreign</a:t>
            </a:r>
            <a:r>
              <a:rPr lang="es-ES" sz="1200" dirty="0">
                <a:latin typeface="Segoe UI Light" panose="020B0502040204020203" pitchFamily="34" charset="0"/>
              </a:rPr>
              <a:t> </a:t>
            </a:r>
            <a:r>
              <a:rPr lang="es-ES" sz="1200" dirty="0" err="1">
                <a:latin typeface="Segoe UI Light" panose="020B0502040204020203" pitchFamily="34" charset="0"/>
              </a:rPr>
              <a:t>Investment</a:t>
            </a:r>
            <a:r>
              <a:rPr lang="es-ES" sz="1200" dirty="0">
                <a:latin typeface="Segoe UI Light" panose="020B0502040204020203" pitchFamily="34" charset="0"/>
              </a:rPr>
              <a:t> stock by sector in % of </a:t>
            </a:r>
            <a:r>
              <a:rPr lang="es-ES" sz="1200" dirty="0" err="1">
                <a:latin typeface="Segoe UI Light" panose="020B0502040204020203" pitchFamily="34" charset="0"/>
              </a:rPr>
              <a:t>Gross</a:t>
            </a:r>
            <a:r>
              <a:rPr lang="es-ES" sz="1200" dirty="0">
                <a:latin typeface="Segoe UI Light" panose="020B0502040204020203" pitchFamily="34" charset="0"/>
              </a:rPr>
              <a:t> </a:t>
            </a:r>
            <a:r>
              <a:rPr lang="es-ES" sz="1200" dirty="0" err="1">
                <a:latin typeface="Segoe UI Light" panose="020B0502040204020203" pitchFamily="34" charset="0"/>
              </a:rPr>
              <a:t>Domestic</a:t>
            </a:r>
            <a:r>
              <a:rPr lang="es-ES" sz="1200" dirty="0">
                <a:latin typeface="Segoe UI Light" panose="020B0502040204020203" pitchFamily="34" charset="0"/>
              </a:rPr>
              <a:t> </a:t>
            </a:r>
            <a:r>
              <a:rPr lang="es-ES" sz="1200" dirty="0" err="1">
                <a:latin typeface="Segoe UI Light" panose="020B0502040204020203" pitchFamily="34" charset="0"/>
              </a:rPr>
              <a:t>Product</a:t>
            </a:r>
            <a:r>
              <a:rPr lang="es-ES" sz="1200" dirty="0">
                <a:latin typeface="Segoe UI Light" panose="020B0502040204020203" pitchFamily="34" charset="0"/>
              </a:rPr>
              <a:t> (GDP) (2017) </a:t>
            </a:r>
          </a:p>
        </p:txBody>
      </p:sp>
      <p:cxnSp>
        <p:nvCxnSpPr>
          <p:cNvPr id="8" name="7 Conector recto"/>
          <p:cNvCxnSpPr/>
          <p:nvPr/>
        </p:nvCxnSpPr>
        <p:spPr>
          <a:xfrm>
            <a:off x="2089617" y="4094307"/>
            <a:ext cx="0" cy="249297"/>
          </a:xfrm>
          <a:prstGeom prst="line">
            <a:avLst/>
          </a:prstGeom>
          <a:ln w="12700">
            <a:solidFill>
              <a:srgbClr val="D20000"/>
            </a:solidFill>
          </a:ln>
        </p:spPr>
        <p:style>
          <a:lnRef idx="1">
            <a:schemeClr val="accent1"/>
          </a:lnRef>
          <a:fillRef idx="0">
            <a:schemeClr val="accent1"/>
          </a:fillRef>
          <a:effectRef idx="0">
            <a:schemeClr val="accent1"/>
          </a:effectRef>
          <a:fontRef idx="minor">
            <a:schemeClr val="tx1"/>
          </a:fontRef>
        </p:style>
      </p:cxnSp>
      <p:sp>
        <p:nvSpPr>
          <p:cNvPr id="11" name="10 CuadroTexto"/>
          <p:cNvSpPr txBox="1"/>
          <p:nvPr/>
        </p:nvSpPr>
        <p:spPr>
          <a:xfrm>
            <a:off x="1847528" y="6573698"/>
            <a:ext cx="2937462" cy="200055"/>
          </a:xfrm>
          <a:prstGeom prst="rect">
            <a:avLst/>
          </a:prstGeom>
          <a:noFill/>
        </p:spPr>
        <p:txBody>
          <a:bodyPr wrap="square" rtlCol="0">
            <a:spAutoFit/>
          </a:bodyPr>
          <a:lstStyle/>
          <a:p>
            <a:r>
              <a:rPr lang="es-ES" sz="700" dirty="0" err="1">
                <a:latin typeface="Segoe UI Light" panose="020B0502040204020203" pitchFamily="34" charset="0"/>
              </a:rPr>
              <a:t>Source</a:t>
            </a:r>
            <a:r>
              <a:rPr lang="es-ES" sz="700" dirty="0">
                <a:latin typeface="Segoe UI Light" panose="020B0502040204020203" pitchFamily="34" charset="0"/>
              </a:rPr>
              <a:t>: Agency </a:t>
            </a:r>
            <a:r>
              <a:rPr lang="es-ES" sz="700" dirty="0" err="1">
                <a:latin typeface="Segoe UI Light" panose="020B0502040204020203" pitchFamily="34" charset="0"/>
              </a:rPr>
              <a:t>for</a:t>
            </a:r>
            <a:r>
              <a:rPr lang="es-ES" sz="700" dirty="0">
                <a:latin typeface="Segoe UI Light" panose="020B0502040204020203" pitchFamily="34" charset="0"/>
              </a:rPr>
              <a:t> </a:t>
            </a:r>
            <a:r>
              <a:rPr lang="es-ES" sz="700" dirty="0" err="1">
                <a:latin typeface="Segoe UI Light" panose="020B0502040204020203" pitchFamily="34" charset="0"/>
              </a:rPr>
              <a:t>the</a:t>
            </a:r>
            <a:r>
              <a:rPr lang="es-ES" sz="700" dirty="0">
                <a:latin typeface="Segoe UI Light" panose="020B0502040204020203" pitchFamily="34" charset="0"/>
              </a:rPr>
              <a:t> </a:t>
            </a:r>
            <a:r>
              <a:rPr lang="es-ES" sz="700" dirty="0" err="1">
                <a:latin typeface="Segoe UI Light" panose="020B0502040204020203" pitchFamily="34" charset="0"/>
              </a:rPr>
              <a:t>Promotion</a:t>
            </a:r>
            <a:r>
              <a:rPr lang="es-ES" sz="700" dirty="0">
                <a:latin typeface="Segoe UI Light" panose="020B0502040204020203" pitchFamily="34" charset="0"/>
              </a:rPr>
              <a:t> of </a:t>
            </a:r>
            <a:r>
              <a:rPr lang="es-ES" sz="700" dirty="0" err="1">
                <a:latin typeface="Segoe UI Light" panose="020B0502040204020203" pitchFamily="34" charset="0"/>
              </a:rPr>
              <a:t>Private</a:t>
            </a:r>
            <a:r>
              <a:rPr lang="es-ES" sz="700" dirty="0">
                <a:latin typeface="Segoe UI Light" panose="020B0502040204020203" pitchFamily="34" charset="0"/>
              </a:rPr>
              <a:t> </a:t>
            </a:r>
            <a:r>
              <a:rPr lang="es-ES" sz="700" dirty="0" err="1">
                <a:latin typeface="Segoe UI Light" panose="020B0502040204020203" pitchFamily="34" charset="0"/>
              </a:rPr>
              <a:t>Investment</a:t>
            </a:r>
            <a:r>
              <a:rPr lang="es-ES" sz="700" dirty="0">
                <a:latin typeface="Segoe UI Light" panose="020B0502040204020203" pitchFamily="34" charset="0"/>
              </a:rPr>
              <a:t> (</a:t>
            </a:r>
            <a:r>
              <a:rPr lang="es-ES" sz="700" dirty="0" err="1">
                <a:latin typeface="Segoe UI Light" panose="020B0502040204020203" pitchFamily="34" charset="0"/>
              </a:rPr>
              <a:t>ProInversion</a:t>
            </a:r>
            <a:r>
              <a:rPr lang="es-ES" sz="700" dirty="0">
                <a:latin typeface="Segoe UI Light" panose="020B0502040204020203" pitchFamily="34" charset="0"/>
              </a:rPr>
              <a:t>)</a:t>
            </a:r>
          </a:p>
        </p:txBody>
      </p:sp>
      <p:pic>
        <p:nvPicPr>
          <p:cNvPr id="1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89617" y="998375"/>
            <a:ext cx="3699078" cy="27363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84032" y="998374"/>
            <a:ext cx="3672408" cy="271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5 CuadroTexto"/>
          <p:cNvSpPr txBox="1"/>
          <p:nvPr/>
        </p:nvSpPr>
        <p:spPr>
          <a:xfrm>
            <a:off x="4701215" y="3555595"/>
            <a:ext cx="957406" cy="215444"/>
          </a:xfrm>
          <a:prstGeom prst="rect">
            <a:avLst/>
          </a:prstGeom>
          <a:noFill/>
        </p:spPr>
        <p:txBody>
          <a:bodyPr wrap="square" rtlCol="0">
            <a:spAutoFit/>
          </a:bodyPr>
          <a:lstStyle/>
          <a:p>
            <a:r>
              <a:rPr lang="es-ES" sz="800" dirty="0"/>
              <a:t>Elaborated by BVL</a:t>
            </a:r>
          </a:p>
        </p:txBody>
      </p:sp>
      <p:sp>
        <p:nvSpPr>
          <p:cNvPr id="14" name="13 CuadroTexto"/>
          <p:cNvSpPr txBox="1"/>
          <p:nvPr/>
        </p:nvSpPr>
        <p:spPr>
          <a:xfrm>
            <a:off x="8904312" y="3534220"/>
            <a:ext cx="957406" cy="215444"/>
          </a:xfrm>
          <a:prstGeom prst="rect">
            <a:avLst/>
          </a:prstGeom>
          <a:noFill/>
        </p:spPr>
        <p:txBody>
          <a:bodyPr wrap="square" rtlCol="0">
            <a:spAutoFit/>
          </a:bodyPr>
          <a:lstStyle/>
          <a:p>
            <a:r>
              <a:rPr lang="es-ES" sz="800" dirty="0"/>
              <a:t>Elaborated by BVL</a:t>
            </a:r>
          </a:p>
        </p:txBody>
      </p:sp>
    </p:spTree>
    <p:extLst>
      <p:ext uri="{BB962C8B-B14F-4D97-AF65-F5344CB8AC3E}">
        <p14:creationId xmlns:p14="http://schemas.microsoft.com/office/powerpoint/2010/main" val="140113236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ES" b="1" dirty="0"/>
              <a:t>5. Growth </a:t>
            </a:r>
            <a:r>
              <a:rPr lang="es-ES" b="1" dirty="0" err="1"/>
              <a:t>Opportunities</a:t>
            </a:r>
            <a:endParaRPr lang="es-ES" b="1" dirty="0"/>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12</a:t>
            </a:fld>
            <a:r>
              <a:rPr lang="es-PE"/>
              <a:t> -</a:t>
            </a:r>
            <a:endParaRPr lang="es-PE" dirty="0"/>
          </a:p>
        </p:txBody>
      </p:sp>
    </p:spTree>
    <p:extLst>
      <p:ext uri="{BB962C8B-B14F-4D97-AF65-F5344CB8AC3E}">
        <p14:creationId xmlns:p14="http://schemas.microsoft.com/office/powerpoint/2010/main" val="22697974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13</a:t>
            </a:fld>
            <a:r>
              <a:rPr lang="es-PE"/>
              <a:t> -</a:t>
            </a:r>
            <a:endParaRPr lang="es-PE" dirty="0"/>
          </a:p>
        </p:txBody>
      </p:sp>
      <p:sp>
        <p:nvSpPr>
          <p:cNvPr id="11" name="48 CuadroTexto"/>
          <p:cNvSpPr txBox="1">
            <a:spLocks noChangeArrowheads="1"/>
          </p:cNvSpPr>
          <p:nvPr/>
        </p:nvSpPr>
        <p:spPr bwMode="auto">
          <a:xfrm>
            <a:off x="1775521" y="6226949"/>
            <a:ext cx="30829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gn="ctr">
              <a:defRPr sz="1400">
                <a:solidFill>
                  <a:schemeClr val="tx1"/>
                </a:solidFill>
                <a:latin typeface="Arial" charset="0"/>
              </a:defRPr>
            </a:lvl1pPr>
            <a:lvl2pPr marL="742950" indent="-285750" algn="ctr">
              <a:defRPr sz="1400">
                <a:solidFill>
                  <a:schemeClr val="tx1"/>
                </a:solidFill>
                <a:latin typeface="Arial" charset="0"/>
              </a:defRPr>
            </a:lvl2pPr>
            <a:lvl3pPr marL="1143000" indent="-228600" algn="ctr">
              <a:defRPr sz="1400">
                <a:solidFill>
                  <a:schemeClr val="tx1"/>
                </a:solidFill>
                <a:latin typeface="Arial" charset="0"/>
              </a:defRPr>
            </a:lvl3pPr>
            <a:lvl4pPr marL="1600200" indent="-228600" algn="ctr">
              <a:defRPr sz="1400">
                <a:solidFill>
                  <a:schemeClr val="tx1"/>
                </a:solidFill>
                <a:latin typeface="Arial" charset="0"/>
              </a:defRPr>
            </a:lvl4pPr>
            <a:lvl5pPr marL="2057400" indent="-228600" algn="ctr">
              <a:defRPr sz="1400">
                <a:solidFill>
                  <a:schemeClr val="tx1"/>
                </a:solidFill>
                <a:latin typeface="Arial" charset="0"/>
              </a:defRPr>
            </a:lvl5pPr>
            <a:lvl6pPr marL="2514600" indent="-228600" algn="ctr" eaLnBrk="0" fontAlgn="base" hangingPunct="0">
              <a:spcBef>
                <a:spcPct val="0"/>
              </a:spcBef>
              <a:spcAft>
                <a:spcPct val="0"/>
              </a:spcAft>
              <a:defRPr sz="1400">
                <a:solidFill>
                  <a:schemeClr val="tx1"/>
                </a:solidFill>
                <a:latin typeface="Arial" charset="0"/>
              </a:defRPr>
            </a:lvl6pPr>
            <a:lvl7pPr marL="2971800" indent="-228600" algn="ctr" eaLnBrk="0" fontAlgn="base" hangingPunct="0">
              <a:spcBef>
                <a:spcPct val="0"/>
              </a:spcBef>
              <a:spcAft>
                <a:spcPct val="0"/>
              </a:spcAft>
              <a:defRPr sz="1400">
                <a:solidFill>
                  <a:schemeClr val="tx1"/>
                </a:solidFill>
                <a:latin typeface="Arial" charset="0"/>
              </a:defRPr>
            </a:lvl7pPr>
            <a:lvl8pPr marL="3429000" indent="-228600" algn="ctr" eaLnBrk="0" fontAlgn="base" hangingPunct="0">
              <a:spcBef>
                <a:spcPct val="0"/>
              </a:spcBef>
              <a:spcAft>
                <a:spcPct val="0"/>
              </a:spcAft>
              <a:defRPr sz="1400">
                <a:solidFill>
                  <a:schemeClr val="tx1"/>
                </a:solidFill>
                <a:latin typeface="Arial" charset="0"/>
              </a:defRPr>
            </a:lvl8pPr>
            <a:lvl9pPr marL="3886200" indent="-228600" algn="ctr" eaLnBrk="0" fontAlgn="base" hangingPunct="0">
              <a:spcBef>
                <a:spcPct val="0"/>
              </a:spcBef>
              <a:spcAft>
                <a:spcPct val="0"/>
              </a:spcAft>
              <a:defRPr sz="1400">
                <a:solidFill>
                  <a:schemeClr val="tx1"/>
                </a:solidFill>
                <a:latin typeface="Arial" charset="0"/>
              </a:defRPr>
            </a:lvl9pPr>
          </a:lstStyle>
          <a:p>
            <a:pPr algn="l"/>
            <a:r>
              <a:rPr lang="es-MX" altLang="es-ES" sz="1000" dirty="0" err="1">
                <a:latin typeface="Segoe UI Light" panose="020B0502040204020203" pitchFamily="34" charset="0"/>
              </a:rPr>
              <a:t>Source</a:t>
            </a:r>
            <a:r>
              <a:rPr lang="es-MX" altLang="es-ES" sz="1000" dirty="0">
                <a:latin typeface="Segoe UI Light" panose="020B0502040204020203" pitchFamily="34" charset="0"/>
              </a:rPr>
              <a:t>: </a:t>
            </a:r>
            <a:r>
              <a:rPr lang="es-MX" sz="1000" dirty="0">
                <a:latin typeface="Segoe UI Light" panose="020B0502040204020203" pitchFamily="34" charset="0"/>
              </a:rPr>
              <a:t>MEF, FELABAN, IMF, BCRP/ *</a:t>
            </a:r>
            <a:r>
              <a:rPr lang="es-MX" sz="1000" dirty="0" err="1">
                <a:latin typeface="Segoe UI Light" panose="020B0502040204020203" pitchFamily="34" charset="0"/>
              </a:rPr>
              <a:t>estimated</a:t>
            </a:r>
            <a:r>
              <a:rPr lang="es-MX" sz="1000" dirty="0">
                <a:latin typeface="Segoe UI Light" panose="020B0502040204020203" pitchFamily="34" charset="0"/>
              </a:rPr>
              <a:t> </a:t>
            </a:r>
            <a:r>
              <a:rPr lang="es-MX" altLang="es-ES" sz="1000" dirty="0" err="1">
                <a:latin typeface="Segoe UI Light" panose="020B0502040204020203" pitchFamily="34" charset="0"/>
              </a:rPr>
              <a:t>Prepared</a:t>
            </a:r>
            <a:r>
              <a:rPr lang="es-MX" altLang="es-ES" sz="1000" dirty="0">
                <a:latin typeface="Segoe UI Light" panose="020B0502040204020203" pitchFamily="34" charset="0"/>
              </a:rPr>
              <a:t> </a:t>
            </a:r>
            <a:r>
              <a:rPr lang="es-MX" altLang="es-ES" sz="1000" dirty="0" err="1">
                <a:latin typeface="Segoe UI Light" panose="020B0502040204020203" pitchFamily="34" charset="0"/>
              </a:rPr>
              <a:t>by</a:t>
            </a:r>
            <a:r>
              <a:rPr lang="es-MX" altLang="es-ES" sz="1000" dirty="0">
                <a:latin typeface="Segoe UI Light" panose="020B0502040204020203" pitchFamily="34" charset="0"/>
              </a:rPr>
              <a:t> BVL</a:t>
            </a:r>
            <a:endParaRPr lang="es-PE" altLang="es-ES" sz="1000" dirty="0">
              <a:latin typeface="Segoe UI Light" panose="020B0502040204020203" pitchFamily="34" charset="0"/>
            </a:endParaRPr>
          </a:p>
        </p:txBody>
      </p:sp>
      <p:sp>
        <p:nvSpPr>
          <p:cNvPr id="12" name="1 Título"/>
          <p:cNvSpPr>
            <a:spLocks noGrp="1"/>
          </p:cNvSpPr>
          <p:nvPr>
            <p:ph type="title"/>
          </p:nvPr>
        </p:nvSpPr>
        <p:spPr>
          <a:xfrm>
            <a:off x="1981200" y="-27384"/>
            <a:ext cx="8229600" cy="1143000"/>
          </a:xfrm>
        </p:spPr>
        <p:txBody>
          <a:bodyPr/>
          <a:lstStyle/>
          <a:p>
            <a:pPr algn="l"/>
            <a:r>
              <a:rPr lang="es-PE" dirty="0" err="1"/>
              <a:t>Growth</a:t>
            </a:r>
            <a:r>
              <a:rPr lang="es-PE" dirty="0"/>
              <a:t> </a:t>
            </a:r>
            <a:r>
              <a:rPr lang="es-PE" dirty="0" err="1"/>
              <a:t>Opportunities</a:t>
            </a:r>
            <a:endParaRPr lang="es-PE" dirty="0"/>
          </a:p>
        </p:txBody>
      </p:sp>
      <p:graphicFrame>
        <p:nvGraphicFramePr>
          <p:cNvPr id="13" name="3 Gráfico"/>
          <p:cNvGraphicFramePr>
            <a:graphicFrameLocks/>
          </p:cNvGraphicFramePr>
          <p:nvPr>
            <p:extLst/>
          </p:nvPr>
        </p:nvGraphicFramePr>
        <p:xfrm>
          <a:off x="2693719" y="2157383"/>
          <a:ext cx="2598190" cy="1474301"/>
        </p:xfrm>
        <a:graphic>
          <a:graphicData uri="http://schemas.openxmlformats.org/drawingml/2006/chart">
            <c:chart xmlns:c="http://schemas.openxmlformats.org/drawingml/2006/chart" xmlns:r="http://schemas.openxmlformats.org/officeDocument/2006/relationships" r:id="rId2"/>
          </a:graphicData>
        </a:graphic>
      </p:graphicFrame>
      <p:grpSp>
        <p:nvGrpSpPr>
          <p:cNvPr id="14" name="13 Grupo"/>
          <p:cNvGrpSpPr/>
          <p:nvPr/>
        </p:nvGrpSpPr>
        <p:grpSpPr>
          <a:xfrm>
            <a:off x="2693719" y="1835239"/>
            <a:ext cx="2598190" cy="278546"/>
            <a:chOff x="259080" y="2017395"/>
            <a:chExt cx="2598190" cy="278546"/>
          </a:xfrm>
        </p:grpSpPr>
        <p:cxnSp>
          <p:nvCxnSpPr>
            <p:cNvPr id="15" name="14 Conector recto"/>
            <p:cNvCxnSpPr/>
            <p:nvPr/>
          </p:nvCxnSpPr>
          <p:spPr>
            <a:xfrm>
              <a:off x="259080" y="2295941"/>
              <a:ext cx="2598190" cy="0"/>
            </a:xfrm>
            <a:prstGeom prst="line">
              <a:avLst/>
            </a:prstGeom>
          </p:spPr>
          <p:style>
            <a:lnRef idx="1">
              <a:schemeClr val="dk1"/>
            </a:lnRef>
            <a:fillRef idx="0">
              <a:schemeClr val="dk1"/>
            </a:fillRef>
            <a:effectRef idx="0">
              <a:schemeClr val="dk1"/>
            </a:effectRef>
            <a:fontRef idx="minor">
              <a:schemeClr val="tx1"/>
            </a:fontRef>
          </p:style>
        </p:cxnSp>
        <p:sp>
          <p:nvSpPr>
            <p:cNvPr id="16" name="15 CuadroTexto"/>
            <p:cNvSpPr txBox="1"/>
            <p:nvPr/>
          </p:nvSpPr>
          <p:spPr>
            <a:xfrm>
              <a:off x="259080" y="2017395"/>
              <a:ext cx="2598190" cy="261610"/>
            </a:xfrm>
            <a:prstGeom prst="rect">
              <a:avLst/>
            </a:prstGeom>
            <a:noFill/>
          </p:spPr>
          <p:txBody>
            <a:bodyPr wrap="square" rtlCol="0">
              <a:spAutoFit/>
            </a:bodyPr>
            <a:lstStyle/>
            <a:p>
              <a:r>
                <a:rPr lang="en-US" sz="1050" b="1" dirty="0">
                  <a:latin typeface="Segoe UI Semibold" panose="020B0702040204020203" pitchFamily="34" charset="0"/>
                </a:rPr>
                <a:t>Peru  GDP</a:t>
              </a:r>
              <a:r>
                <a:rPr lang="en-US" sz="1050" b="1" dirty="0"/>
                <a:t> </a:t>
              </a:r>
              <a:r>
                <a:rPr lang="en-US" sz="1050" dirty="0">
                  <a:latin typeface="Segoe UI Light" panose="020B0502040204020203" pitchFamily="34" charset="0"/>
                </a:rPr>
                <a:t>(US$ billions)</a:t>
              </a:r>
            </a:p>
          </p:txBody>
        </p:sp>
      </p:grpSp>
      <p:sp>
        <p:nvSpPr>
          <p:cNvPr id="17" name="16 CuadroTexto"/>
          <p:cNvSpPr txBox="1"/>
          <p:nvPr/>
        </p:nvSpPr>
        <p:spPr>
          <a:xfrm>
            <a:off x="7867700" y="2808694"/>
            <a:ext cx="184731" cy="369332"/>
          </a:xfrm>
          <a:prstGeom prst="rect">
            <a:avLst/>
          </a:prstGeom>
          <a:noFill/>
        </p:spPr>
        <p:txBody>
          <a:bodyPr wrap="none" rtlCol="0">
            <a:spAutoFit/>
          </a:bodyPr>
          <a:lstStyle/>
          <a:p>
            <a:endParaRPr lang="en-US" dirty="0"/>
          </a:p>
        </p:txBody>
      </p:sp>
      <p:grpSp>
        <p:nvGrpSpPr>
          <p:cNvPr id="18" name="17 Grupo"/>
          <p:cNvGrpSpPr/>
          <p:nvPr/>
        </p:nvGrpSpPr>
        <p:grpSpPr>
          <a:xfrm>
            <a:off x="6910900" y="1818303"/>
            <a:ext cx="2598190" cy="278546"/>
            <a:chOff x="259080" y="2017395"/>
            <a:chExt cx="2598190" cy="278546"/>
          </a:xfrm>
        </p:grpSpPr>
        <p:cxnSp>
          <p:nvCxnSpPr>
            <p:cNvPr id="19" name="18 Conector recto"/>
            <p:cNvCxnSpPr/>
            <p:nvPr/>
          </p:nvCxnSpPr>
          <p:spPr>
            <a:xfrm>
              <a:off x="259080" y="2295941"/>
              <a:ext cx="2598190" cy="0"/>
            </a:xfrm>
            <a:prstGeom prst="line">
              <a:avLst/>
            </a:prstGeom>
          </p:spPr>
          <p:style>
            <a:lnRef idx="1">
              <a:schemeClr val="dk1"/>
            </a:lnRef>
            <a:fillRef idx="0">
              <a:schemeClr val="dk1"/>
            </a:fillRef>
            <a:effectRef idx="0">
              <a:schemeClr val="dk1"/>
            </a:effectRef>
            <a:fontRef idx="minor">
              <a:schemeClr val="tx1"/>
            </a:fontRef>
          </p:style>
        </p:cxnSp>
        <p:sp>
          <p:nvSpPr>
            <p:cNvPr id="20" name="19 CuadroTexto"/>
            <p:cNvSpPr txBox="1"/>
            <p:nvPr/>
          </p:nvSpPr>
          <p:spPr>
            <a:xfrm>
              <a:off x="259080" y="2017395"/>
              <a:ext cx="2598190" cy="261610"/>
            </a:xfrm>
            <a:prstGeom prst="rect">
              <a:avLst/>
            </a:prstGeom>
            <a:noFill/>
          </p:spPr>
          <p:txBody>
            <a:bodyPr wrap="square" rtlCol="0">
              <a:spAutoFit/>
            </a:bodyPr>
            <a:lstStyle/>
            <a:p>
              <a:r>
                <a:rPr lang="en-US" sz="1050" b="1" dirty="0">
                  <a:latin typeface="Segoe UI Semibold" panose="020B0702040204020203" pitchFamily="34" charset="0"/>
                </a:rPr>
                <a:t>Banking system credit</a:t>
              </a:r>
              <a:r>
                <a:rPr lang="en-US" sz="1050" b="1" dirty="0"/>
                <a:t> </a:t>
              </a:r>
              <a:r>
                <a:rPr lang="en-US" sz="1050" dirty="0">
                  <a:latin typeface="Segoe UI Light" panose="020B0502040204020203" pitchFamily="34" charset="0"/>
                </a:rPr>
                <a:t>(% of GDP)</a:t>
              </a:r>
            </a:p>
          </p:txBody>
        </p:sp>
      </p:grpSp>
      <p:grpSp>
        <p:nvGrpSpPr>
          <p:cNvPr id="21" name="20 Grupo"/>
          <p:cNvGrpSpPr/>
          <p:nvPr/>
        </p:nvGrpSpPr>
        <p:grpSpPr>
          <a:xfrm>
            <a:off x="6897022" y="4000736"/>
            <a:ext cx="3159418" cy="278546"/>
            <a:chOff x="259080" y="2017395"/>
            <a:chExt cx="2845317" cy="278546"/>
          </a:xfrm>
        </p:grpSpPr>
        <p:cxnSp>
          <p:nvCxnSpPr>
            <p:cNvPr id="22" name="21 Conector recto"/>
            <p:cNvCxnSpPr/>
            <p:nvPr/>
          </p:nvCxnSpPr>
          <p:spPr>
            <a:xfrm>
              <a:off x="259080" y="2295941"/>
              <a:ext cx="2598190" cy="0"/>
            </a:xfrm>
            <a:prstGeom prst="line">
              <a:avLst/>
            </a:prstGeom>
          </p:spPr>
          <p:style>
            <a:lnRef idx="1">
              <a:schemeClr val="dk1"/>
            </a:lnRef>
            <a:fillRef idx="0">
              <a:schemeClr val="dk1"/>
            </a:fillRef>
            <a:effectRef idx="0">
              <a:schemeClr val="dk1"/>
            </a:effectRef>
            <a:fontRef idx="minor">
              <a:schemeClr val="tx1"/>
            </a:fontRef>
          </p:style>
        </p:cxnSp>
        <p:sp>
          <p:nvSpPr>
            <p:cNvPr id="23" name="22 CuadroTexto"/>
            <p:cNvSpPr txBox="1"/>
            <p:nvPr/>
          </p:nvSpPr>
          <p:spPr>
            <a:xfrm>
              <a:off x="259080" y="2017395"/>
              <a:ext cx="2845317" cy="246221"/>
            </a:xfrm>
            <a:prstGeom prst="rect">
              <a:avLst/>
            </a:prstGeom>
            <a:noFill/>
          </p:spPr>
          <p:txBody>
            <a:bodyPr wrap="square" rtlCol="0">
              <a:spAutoFit/>
            </a:bodyPr>
            <a:lstStyle/>
            <a:p>
              <a:r>
                <a:rPr lang="en-US" sz="1000" b="1" dirty="0">
                  <a:latin typeface="Segoe UI Semibold" panose="020B0702040204020203" pitchFamily="34" charset="0"/>
                </a:rPr>
                <a:t>New Cars Sales in 2018</a:t>
              </a:r>
              <a:r>
                <a:rPr lang="en-US" sz="1000" b="1" dirty="0"/>
                <a:t> </a:t>
              </a:r>
              <a:r>
                <a:rPr lang="en-US" sz="1000" dirty="0">
                  <a:latin typeface="Segoe UI Light" panose="020B0502040204020203" pitchFamily="34" charset="0"/>
                </a:rPr>
                <a:t>(number per 1,000 people)</a:t>
              </a:r>
            </a:p>
          </p:txBody>
        </p:sp>
      </p:grpSp>
      <p:graphicFrame>
        <p:nvGraphicFramePr>
          <p:cNvPr id="24" name="9 Gráfico"/>
          <p:cNvGraphicFramePr>
            <a:graphicFrameLocks/>
          </p:cNvGraphicFramePr>
          <p:nvPr>
            <p:extLst/>
          </p:nvPr>
        </p:nvGraphicFramePr>
        <p:xfrm>
          <a:off x="6869038" y="2113786"/>
          <a:ext cx="2640053" cy="149024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10 Gráfico"/>
          <p:cNvGraphicFramePr>
            <a:graphicFrameLocks/>
          </p:cNvGraphicFramePr>
          <p:nvPr>
            <p:extLst/>
          </p:nvPr>
        </p:nvGraphicFramePr>
        <p:xfrm>
          <a:off x="6897022" y="4279283"/>
          <a:ext cx="2885010" cy="182167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6" name="12 Gráfico"/>
          <p:cNvGraphicFramePr>
            <a:graphicFrameLocks/>
          </p:cNvGraphicFramePr>
          <p:nvPr>
            <p:extLst/>
          </p:nvPr>
        </p:nvGraphicFramePr>
        <p:xfrm>
          <a:off x="2495600" y="4297770"/>
          <a:ext cx="2796540" cy="1867535"/>
        </p:xfrm>
        <a:graphic>
          <a:graphicData uri="http://schemas.openxmlformats.org/drawingml/2006/chart">
            <c:chart xmlns:c="http://schemas.openxmlformats.org/drawingml/2006/chart" xmlns:r="http://schemas.openxmlformats.org/officeDocument/2006/relationships" r:id="rId5"/>
          </a:graphicData>
        </a:graphic>
      </p:graphicFrame>
      <p:grpSp>
        <p:nvGrpSpPr>
          <p:cNvPr id="27" name="26 Grupo"/>
          <p:cNvGrpSpPr/>
          <p:nvPr/>
        </p:nvGrpSpPr>
        <p:grpSpPr>
          <a:xfrm>
            <a:off x="2605600" y="3886792"/>
            <a:ext cx="2584278" cy="400110"/>
            <a:chOff x="259080" y="1895831"/>
            <a:chExt cx="2598190" cy="400110"/>
          </a:xfrm>
        </p:grpSpPr>
        <p:cxnSp>
          <p:nvCxnSpPr>
            <p:cNvPr id="28" name="27 Conector recto"/>
            <p:cNvCxnSpPr/>
            <p:nvPr/>
          </p:nvCxnSpPr>
          <p:spPr>
            <a:xfrm>
              <a:off x="259080" y="2295941"/>
              <a:ext cx="2598190" cy="0"/>
            </a:xfrm>
            <a:prstGeom prst="line">
              <a:avLst/>
            </a:prstGeom>
          </p:spPr>
          <p:style>
            <a:lnRef idx="1">
              <a:schemeClr val="dk1"/>
            </a:lnRef>
            <a:fillRef idx="0">
              <a:schemeClr val="dk1"/>
            </a:fillRef>
            <a:effectRef idx="0">
              <a:schemeClr val="dk1"/>
            </a:effectRef>
            <a:fontRef idx="minor">
              <a:schemeClr val="tx1"/>
            </a:fontRef>
          </p:style>
        </p:cxnSp>
        <p:sp>
          <p:nvSpPr>
            <p:cNvPr id="29" name="28 CuadroTexto"/>
            <p:cNvSpPr txBox="1"/>
            <p:nvPr/>
          </p:nvSpPr>
          <p:spPr>
            <a:xfrm>
              <a:off x="259080" y="1895831"/>
              <a:ext cx="2598190" cy="400110"/>
            </a:xfrm>
            <a:prstGeom prst="rect">
              <a:avLst/>
            </a:prstGeom>
            <a:noFill/>
          </p:spPr>
          <p:txBody>
            <a:bodyPr wrap="square" rtlCol="0">
              <a:spAutoFit/>
            </a:bodyPr>
            <a:lstStyle/>
            <a:p>
              <a:r>
                <a:rPr lang="en-US" sz="1000" b="1" dirty="0">
                  <a:latin typeface="Segoe UI Semibold" panose="020B0702040204020203" pitchFamily="34" charset="0"/>
                </a:rPr>
                <a:t>Supermarkets’ market share</a:t>
              </a:r>
              <a:r>
                <a:rPr lang="en-US" sz="1000" b="1" dirty="0"/>
                <a:t> </a:t>
              </a:r>
              <a:r>
                <a:rPr lang="en-US" sz="1000" dirty="0">
                  <a:latin typeface="Segoe UI Light" panose="020B0502040204020203" pitchFamily="34" charset="0"/>
                </a:rPr>
                <a:t>(% of total market share)</a:t>
              </a:r>
            </a:p>
          </p:txBody>
        </p:sp>
      </p:grpSp>
    </p:spTree>
    <p:extLst>
      <p:ext uri="{BB962C8B-B14F-4D97-AF65-F5344CB8AC3E}">
        <p14:creationId xmlns:p14="http://schemas.microsoft.com/office/powerpoint/2010/main" val="42871465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ES" b="1" dirty="0"/>
              <a:t>6. </a:t>
            </a:r>
            <a:r>
              <a:rPr lang="es-ES" b="1" dirty="0" err="1"/>
              <a:t>Statistics</a:t>
            </a:r>
            <a:endParaRPr lang="es-ES" b="1" dirty="0"/>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14</a:t>
            </a:fld>
            <a:r>
              <a:rPr lang="es-PE"/>
              <a:t> -</a:t>
            </a:r>
            <a:endParaRPr lang="es-PE" dirty="0"/>
          </a:p>
        </p:txBody>
      </p:sp>
    </p:spTree>
    <p:extLst>
      <p:ext uri="{BB962C8B-B14F-4D97-AF65-F5344CB8AC3E}">
        <p14:creationId xmlns:p14="http://schemas.microsoft.com/office/powerpoint/2010/main" val="340783842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15</a:t>
            </a:fld>
            <a:r>
              <a:rPr lang="es-PE"/>
              <a:t> -</a:t>
            </a:r>
            <a:endParaRPr lang="es-PE" dirty="0"/>
          </a:p>
        </p:txBody>
      </p:sp>
      <p:sp>
        <p:nvSpPr>
          <p:cNvPr id="5" name="1 Título"/>
          <p:cNvSpPr>
            <a:spLocks noGrp="1"/>
          </p:cNvSpPr>
          <p:nvPr>
            <p:ph type="title"/>
          </p:nvPr>
        </p:nvSpPr>
        <p:spPr>
          <a:xfrm>
            <a:off x="1981200" y="-27384"/>
            <a:ext cx="8229600" cy="1143000"/>
          </a:xfrm>
        </p:spPr>
        <p:txBody>
          <a:bodyPr/>
          <a:lstStyle/>
          <a:p>
            <a:pPr algn="l"/>
            <a:r>
              <a:rPr lang="es-PE" dirty="0" err="1"/>
              <a:t>Openness</a:t>
            </a:r>
            <a:r>
              <a:rPr lang="es-PE" dirty="0"/>
              <a:t> to </a:t>
            </a:r>
            <a:r>
              <a:rPr lang="es-PE" dirty="0" err="1"/>
              <a:t>the</a:t>
            </a:r>
            <a:r>
              <a:rPr lang="es-PE" dirty="0"/>
              <a:t> </a:t>
            </a:r>
            <a:r>
              <a:rPr lang="es-PE" dirty="0" err="1"/>
              <a:t>world</a:t>
            </a:r>
            <a:endParaRPr lang="es-PE" dirty="0"/>
          </a:p>
        </p:txBody>
      </p:sp>
      <p:grpSp>
        <p:nvGrpSpPr>
          <p:cNvPr id="6" name="Group 34"/>
          <p:cNvGrpSpPr/>
          <p:nvPr/>
        </p:nvGrpSpPr>
        <p:grpSpPr>
          <a:xfrm>
            <a:off x="1712541" y="2445846"/>
            <a:ext cx="5108863" cy="2955081"/>
            <a:chOff x="2211388" y="2205038"/>
            <a:chExt cx="5789613" cy="3348038"/>
          </a:xfrm>
        </p:grpSpPr>
        <p:sp>
          <p:nvSpPr>
            <p:cNvPr id="7" name="Freeform 5"/>
            <p:cNvSpPr>
              <a:spLocks/>
            </p:cNvSpPr>
            <p:nvPr/>
          </p:nvSpPr>
          <p:spPr bwMode="gray">
            <a:xfrm>
              <a:off x="3989388" y="4362450"/>
              <a:ext cx="66675" cy="68263"/>
            </a:xfrm>
            <a:custGeom>
              <a:avLst/>
              <a:gdLst/>
              <a:ahLst/>
              <a:cxnLst>
                <a:cxn ang="0">
                  <a:pos x="179" y="3"/>
                </a:cxn>
                <a:cxn ang="0">
                  <a:pos x="156" y="0"/>
                </a:cxn>
                <a:cxn ang="0">
                  <a:pos x="145" y="3"/>
                </a:cxn>
                <a:cxn ang="0">
                  <a:pos x="134" y="2"/>
                </a:cxn>
                <a:cxn ang="0">
                  <a:pos x="117" y="0"/>
                </a:cxn>
                <a:cxn ang="0">
                  <a:pos x="107" y="7"/>
                </a:cxn>
                <a:cxn ang="0">
                  <a:pos x="90" y="6"/>
                </a:cxn>
                <a:cxn ang="0">
                  <a:pos x="63" y="1"/>
                </a:cxn>
                <a:cxn ang="0">
                  <a:pos x="47" y="4"/>
                </a:cxn>
                <a:cxn ang="0">
                  <a:pos x="41" y="31"/>
                </a:cxn>
                <a:cxn ang="0">
                  <a:pos x="38" y="47"/>
                </a:cxn>
                <a:cxn ang="0">
                  <a:pos x="30" y="51"/>
                </a:cxn>
                <a:cxn ang="0">
                  <a:pos x="10" y="53"/>
                </a:cxn>
                <a:cxn ang="0">
                  <a:pos x="5" y="60"/>
                </a:cxn>
                <a:cxn ang="0">
                  <a:pos x="9" y="72"/>
                </a:cxn>
                <a:cxn ang="0">
                  <a:pos x="5" y="83"/>
                </a:cxn>
                <a:cxn ang="0">
                  <a:pos x="0" y="102"/>
                </a:cxn>
                <a:cxn ang="0">
                  <a:pos x="11" y="121"/>
                </a:cxn>
                <a:cxn ang="0">
                  <a:pos x="23" y="137"/>
                </a:cxn>
                <a:cxn ang="0">
                  <a:pos x="29" y="135"/>
                </a:cxn>
                <a:cxn ang="0">
                  <a:pos x="37" y="134"/>
                </a:cxn>
                <a:cxn ang="0">
                  <a:pos x="41" y="153"/>
                </a:cxn>
                <a:cxn ang="0">
                  <a:pos x="46" y="165"/>
                </a:cxn>
                <a:cxn ang="0">
                  <a:pos x="62" y="192"/>
                </a:cxn>
                <a:cxn ang="0">
                  <a:pos x="79" y="206"/>
                </a:cxn>
                <a:cxn ang="0">
                  <a:pos x="106" y="212"/>
                </a:cxn>
                <a:cxn ang="0">
                  <a:pos x="109" y="207"/>
                </a:cxn>
                <a:cxn ang="0">
                  <a:pos x="103" y="197"/>
                </a:cxn>
                <a:cxn ang="0">
                  <a:pos x="101" y="185"/>
                </a:cxn>
                <a:cxn ang="0">
                  <a:pos x="109" y="181"/>
                </a:cxn>
                <a:cxn ang="0">
                  <a:pos x="131" y="182"/>
                </a:cxn>
                <a:cxn ang="0">
                  <a:pos x="148" y="174"/>
                </a:cxn>
                <a:cxn ang="0">
                  <a:pos x="158" y="173"/>
                </a:cxn>
                <a:cxn ang="0">
                  <a:pos x="181" y="182"/>
                </a:cxn>
                <a:cxn ang="0">
                  <a:pos x="194" y="162"/>
                </a:cxn>
                <a:cxn ang="0">
                  <a:pos x="197" y="142"/>
                </a:cxn>
                <a:cxn ang="0">
                  <a:pos x="205" y="129"/>
                </a:cxn>
                <a:cxn ang="0">
                  <a:pos x="205" y="120"/>
                </a:cxn>
                <a:cxn ang="0">
                  <a:pos x="197" y="110"/>
                </a:cxn>
                <a:cxn ang="0">
                  <a:pos x="186" y="98"/>
                </a:cxn>
                <a:cxn ang="0">
                  <a:pos x="182" y="69"/>
                </a:cxn>
                <a:cxn ang="0">
                  <a:pos x="188" y="44"/>
                </a:cxn>
                <a:cxn ang="0">
                  <a:pos x="208" y="11"/>
                </a:cxn>
              </a:cxnLst>
              <a:rect l="0" t="0" r="r" b="b"/>
              <a:pathLst>
                <a:path w="208" h="212">
                  <a:moveTo>
                    <a:pt x="208" y="11"/>
                  </a:moveTo>
                  <a:lnTo>
                    <a:pt x="194" y="7"/>
                  </a:lnTo>
                  <a:lnTo>
                    <a:pt x="179" y="3"/>
                  </a:lnTo>
                  <a:lnTo>
                    <a:pt x="171" y="1"/>
                  </a:lnTo>
                  <a:lnTo>
                    <a:pt x="163" y="0"/>
                  </a:lnTo>
                  <a:lnTo>
                    <a:pt x="156" y="0"/>
                  </a:lnTo>
                  <a:lnTo>
                    <a:pt x="150" y="0"/>
                  </a:lnTo>
                  <a:lnTo>
                    <a:pt x="148" y="2"/>
                  </a:lnTo>
                  <a:lnTo>
                    <a:pt x="145" y="3"/>
                  </a:lnTo>
                  <a:lnTo>
                    <a:pt x="143" y="3"/>
                  </a:lnTo>
                  <a:lnTo>
                    <a:pt x="140" y="3"/>
                  </a:lnTo>
                  <a:lnTo>
                    <a:pt x="134" y="2"/>
                  </a:lnTo>
                  <a:lnTo>
                    <a:pt x="128" y="1"/>
                  </a:lnTo>
                  <a:lnTo>
                    <a:pt x="123" y="0"/>
                  </a:lnTo>
                  <a:lnTo>
                    <a:pt x="117" y="0"/>
                  </a:lnTo>
                  <a:lnTo>
                    <a:pt x="112" y="2"/>
                  </a:lnTo>
                  <a:lnTo>
                    <a:pt x="108" y="4"/>
                  </a:lnTo>
                  <a:lnTo>
                    <a:pt x="107" y="7"/>
                  </a:lnTo>
                  <a:lnTo>
                    <a:pt x="106" y="9"/>
                  </a:lnTo>
                  <a:lnTo>
                    <a:pt x="98" y="8"/>
                  </a:lnTo>
                  <a:lnTo>
                    <a:pt x="90" y="6"/>
                  </a:lnTo>
                  <a:lnTo>
                    <a:pt x="79" y="3"/>
                  </a:lnTo>
                  <a:lnTo>
                    <a:pt x="68" y="1"/>
                  </a:lnTo>
                  <a:lnTo>
                    <a:pt x="63" y="1"/>
                  </a:lnTo>
                  <a:lnTo>
                    <a:pt x="58" y="1"/>
                  </a:lnTo>
                  <a:lnTo>
                    <a:pt x="52" y="2"/>
                  </a:lnTo>
                  <a:lnTo>
                    <a:pt x="47" y="4"/>
                  </a:lnTo>
                  <a:lnTo>
                    <a:pt x="46" y="15"/>
                  </a:lnTo>
                  <a:lnTo>
                    <a:pt x="44" y="23"/>
                  </a:lnTo>
                  <a:lnTo>
                    <a:pt x="41" y="31"/>
                  </a:lnTo>
                  <a:lnTo>
                    <a:pt x="39" y="40"/>
                  </a:lnTo>
                  <a:lnTo>
                    <a:pt x="39" y="44"/>
                  </a:lnTo>
                  <a:lnTo>
                    <a:pt x="38" y="47"/>
                  </a:lnTo>
                  <a:lnTo>
                    <a:pt x="37" y="49"/>
                  </a:lnTo>
                  <a:lnTo>
                    <a:pt x="36" y="50"/>
                  </a:lnTo>
                  <a:lnTo>
                    <a:pt x="30" y="51"/>
                  </a:lnTo>
                  <a:lnTo>
                    <a:pt x="23" y="52"/>
                  </a:lnTo>
                  <a:lnTo>
                    <a:pt x="17" y="52"/>
                  </a:lnTo>
                  <a:lnTo>
                    <a:pt x="10" y="53"/>
                  </a:lnTo>
                  <a:lnTo>
                    <a:pt x="8" y="55"/>
                  </a:lnTo>
                  <a:lnTo>
                    <a:pt x="5" y="57"/>
                  </a:lnTo>
                  <a:lnTo>
                    <a:pt x="5" y="60"/>
                  </a:lnTo>
                  <a:lnTo>
                    <a:pt x="6" y="64"/>
                  </a:lnTo>
                  <a:lnTo>
                    <a:pt x="8" y="68"/>
                  </a:lnTo>
                  <a:lnTo>
                    <a:pt x="9" y="72"/>
                  </a:lnTo>
                  <a:lnTo>
                    <a:pt x="9" y="74"/>
                  </a:lnTo>
                  <a:lnTo>
                    <a:pt x="8" y="77"/>
                  </a:lnTo>
                  <a:lnTo>
                    <a:pt x="5" y="83"/>
                  </a:lnTo>
                  <a:lnTo>
                    <a:pt x="2" y="90"/>
                  </a:lnTo>
                  <a:lnTo>
                    <a:pt x="0" y="97"/>
                  </a:lnTo>
                  <a:lnTo>
                    <a:pt x="0" y="102"/>
                  </a:lnTo>
                  <a:lnTo>
                    <a:pt x="1" y="107"/>
                  </a:lnTo>
                  <a:lnTo>
                    <a:pt x="4" y="112"/>
                  </a:lnTo>
                  <a:lnTo>
                    <a:pt x="11" y="121"/>
                  </a:lnTo>
                  <a:lnTo>
                    <a:pt x="18" y="130"/>
                  </a:lnTo>
                  <a:lnTo>
                    <a:pt x="21" y="134"/>
                  </a:lnTo>
                  <a:lnTo>
                    <a:pt x="23" y="137"/>
                  </a:lnTo>
                  <a:lnTo>
                    <a:pt x="25" y="137"/>
                  </a:lnTo>
                  <a:lnTo>
                    <a:pt x="27" y="137"/>
                  </a:lnTo>
                  <a:lnTo>
                    <a:pt x="29" y="135"/>
                  </a:lnTo>
                  <a:lnTo>
                    <a:pt x="31" y="134"/>
                  </a:lnTo>
                  <a:lnTo>
                    <a:pt x="34" y="133"/>
                  </a:lnTo>
                  <a:lnTo>
                    <a:pt x="37" y="134"/>
                  </a:lnTo>
                  <a:lnTo>
                    <a:pt x="39" y="142"/>
                  </a:lnTo>
                  <a:lnTo>
                    <a:pt x="39" y="149"/>
                  </a:lnTo>
                  <a:lnTo>
                    <a:pt x="41" y="153"/>
                  </a:lnTo>
                  <a:lnTo>
                    <a:pt x="41" y="156"/>
                  </a:lnTo>
                  <a:lnTo>
                    <a:pt x="43" y="161"/>
                  </a:lnTo>
                  <a:lnTo>
                    <a:pt x="46" y="165"/>
                  </a:lnTo>
                  <a:lnTo>
                    <a:pt x="54" y="178"/>
                  </a:lnTo>
                  <a:lnTo>
                    <a:pt x="60" y="188"/>
                  </a:lnTo>
                  <a:lnTo>
                    <a:pt x="62" y="192"/>
                  </a:lnTo>
                  <a:lnTo>
                    <a:pt x="67" y="198"/>
                  </a:lnTo>
                  <a:lnTo>
                    <a:pt x="72" y="203"/>
                  </a:lnTo>
                  <a:lnTo>
                    <a:pt x="79" y="206"/>
                  </a:lnTo>
                  <a:lnTo>
                    <a:pt x="88" y="208"/>
                  </a:lnTo>
                  <a:lnTo>
                    <a:pt x="101" y="212"/>
                  </a:lnTo>
                  <a:lnTo>
                    <a:pt x="106" y="212"/>
                  </a:lnTo>
                  <a:lnTo>
                    <a:pt x="109" y="211"/>
                  </a:lnTo>
                  <a:lnTo>
                    <a:pt x="109" y="210"/>
                  </a:lnTo>
                  <a:lnTo>
                    <a:pt x="109" y="207"/>
                  </a:lnTo>
                  <a:lnTo>
                    <a:pt x="108" y="205"/>
                  </a:lnTo>
                  <a:lnTo>
                    <a:pt x="106" y="202"/>
                  </a:lnTo>
                  <a:lnTo>
                    <a:pt x="103" y="197"/>
                  </a:lnTo>
                  <a:lnTo>
                    <a:pt x="102" y="192"/>
                  </a:lnTo>
                  <a:lnTo>
                    <a:pt x="101" y="188"/>
                  </a:lnTo>
                  <a:lnTo>
                    <a:pt x="101" y="185"/>
                  </a:lnTo>
                  <a:lnTo>
                    <a:pt x="102" y="182"/>
                  </a:lnTo>
                  <a:lnTo>
                    <a:pt x="104" y="181"/>
                  </a:lnTo>
                  <a:lnTo>
                    <a:pt x="109" y="181"/>
                  </a:lnTo>
                  <a:lnTo>
                    <a:pt x="115" y="183"/>
                  </a:lnTo>
                  <a:lnTo>
                    <a:pt x="123" y="183"/>
                  </a:lnTo>
                  <a:lnTo>
                    <a:pt x="131" y="182"/>
                  </a:lnTo>
                  <a:lnTo>
                    <a:pt x="137" y="180"/>
                  </a:lnTo>
                  <a:lnTo>
                    <a:pt x="144" y="175"/>
                  </a:lnTo>
                  <a:lnTo>
                    <a:pt x="148" y="174"/>
                  </a:lnTo>
                  <a:lnTo>
                    <a:pt x="151" y="172"/>
                  </a:lnTo>
                  <a:lnTo>
                    <a:pt x="155" y="172"/>
                  </a:lnTo>
                  <a:lnTo>
                    <a:pt x="158" y="173"/>
                  </a:lnTo>
                  <a:lnTo>
                    <a:pt x="165" y="181"/>
                  </a:lnTo>
                  <a:lnTo>
                    <a:pt x="174" y="188"/>
                  </a:lnTo>
                  <a:lnTo>
                    <a:pt x="181" y="182"/>
                  </a:lnTo>
                  <a:lnTo>
                    <a:pt x="186" y="177"/>
                  </a:lnTo>
                  <a:lnTo>
                    <a:pt x="191" y="170"/>
                  </a:lnTo>
                  <a:lnTo>
                    <a:pt x="194" y="162"/>
                  </a:lnTo>
                  <a:lnTo>
                    <a:pt x="196" y="156"/>
                  </a:lnTo>
                  <a:lnTo>
                    <a:pt x="196" y="149"/>
                  </a:lnTo>
                  <a:lnTo>
                    <a:pt x="197" y="142"/>
                  </a:lnTo>
                  <a:lnTo>
                    <a:pt x="199" y="135"/>
                  </a:lnTo>
                  <a:lnTo>
                    <a:pt x="202" y="132"/>
                  </a:lnTo>
                  <a:lnTo>
                    <a:pt x="205" y="129"/>
                  </a:lnTo>
                  <a:lnTo>
                    <a:pt x="206" y="125"/>
                  </a:lnTo>
                  <a:lnTo>
                    <a:pt x="206" y="123"/>
                  </a:lnTo>
                  <a:lnTo>
                    <a:pt x="205" y="120"/>
                  </a:lnTo>
                  <a:lnTo>
                    <a:pt x="202" y="117"/>
                  </a:lnTo>
                  <a:lnTo>
                    <a:pt x="200" y="114"/>
                  </a:lnTo>
                  <a:lnTo>
                    <a:pt x="197" y="110"/>
                  </a:lnTo>
                  <a:lnTo>
                    <a:pt x="192" y="107"/>
                  </a:lnTo>
                  <a:lnTo>
                    <a:pt x="189" y="102"/>
                  </a:lnTo>
                  <a:lnTo>
                    <a:pt x="186" y="98"/>
                  </a:lnTo>
                  <a:lnTo>
                    <a:pt x="184" y="92"/>
                  </a:lnTo>
                  <a:lnTo>
                    <a:pt x="183" y="82"/>
                  </a:lnTo>
                  <a:lnTo>
                    <a:pt x="182" y="69"/>
                  </a:lnTo>
                  <a:lnTo>
                    <a:pt x="181" y="63"/>
                  </a:lnTo>
                  <a:lnTo>
                    <a:pt x="182" y="55"/>
                  </a:lnTo>
                  <a:lnTo>
                    <a:pt x="188" y="44"/>
                  </a:lnTo>
                  <a:lnTo>
                    <a:pt x="196" y="35"/>
                  </a:lnTo>
                  <a:lnTo>
                    <a:pt x="202" y="24"/>
                  </a:lnTo>
                  <a:lnTo>
                    <a:pt x="208" y="11"/>
                  </a:lnTo>
                  <a:lnTo>
                    <a:pt x="208" y="11"/>
                  </a:lnTo>
                  <a:lnTo>
                    <a:pt x="208" y="11"/>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 name="Freeform 6"/>
            <p:cNvSpPr>
              <a:spLocks/>
            </p:cNvSpPr>
            <p:nvPr/>
          </p:nvSpPr>
          <p:spPr bwMode="gray">
            <a:xfrm>
              <a:off x="3989388" y="4362450"/>
              <a:ext cx="66675" cy="68263"/>
            </a:xfrm>
            <a:custGeom>
              <a:avLst/>
              <a:gdLst/>
              <a:ahLst/>
              <a:cxnLst>
                <a:cxn ang="0">
                  <a:pos x="179" y="3"/>
                </a:cxn>
                <a:cxn ang="0">
                  <a:pos x="156" y="0"/>
                </a:cxn>
                <a:cxn ang="0">
                  <a:pos x="145" y="3"/>
                </a:cxn>
                <a:cxn ang="0">
                  <a:pos x="134" y="2"/>
                </a:cxn>
                <a:cxn ang="0">
                  <a:pos x="117" y="0"/>
                </a:cxn>
                <a:cxn ang="0">
                  <a:pos x="107" y="7"/>
                </a:cxn>
                <a:cxn ang="0">
                  <a:pos x="90" y="6"/>
                </a:cxn>
                <a:cxn ang="0">
                  <a:pos x="63" y="1"/>
                </a:cxn>
                <a:cxn ang="0">
                  <a:pos x="47" y="4"/>
                </a:cxn>
                <a:cxn ang="0">
                  <a:pos x="41" y="31"/>
                </a:cxn>
                <a:cxn ang="0">
                  <a:pos x="38" y="47"/>
                </a:cxn>
                <a:cxn ang="0">
                  <a:pos x="30" y="51"/>
                </a:cxn>
                <a:cxn ang="0">
                  <a:pos x="10" y="53"/>
                </a:cxn>
                <a:cxn ang="0">
                  <a:pos x="5" y="60"/>
                </a:cxn>
                <a:cxn ang="0">
                  <a:pos x="9" y="72"/>
                </a:cxn>
                <a:cxn ang="0">
                  <a:pos x="5" y="83"/>
                </a:cxn>
                <a:cxn ang="0">
                  <a:pos x="0" y="102"/>
                </a:cxn>
                <a:cxn ang="0">
                  <a:pos x="11" y="121"/>
                </a:cxn>
                <a:cxn ang="0">
                  <a:pos x="23" y="137"/>
                </a:cxn>
                <a:cxn ang="0">
                  <a:pos x="29" y="135"/>
                </a:cxn>
                <a:cxn ang="0">
                  <a:pos x="37" y="134"/>
                </a:cxn>
                <a:cxn ang="0">
                  <a:pos x="41" y="153"/>
                </a:cxn>
                <a:cxn ang="0">
                  <a:pos x="46" y="165"/>
                </a:cxn>
                <a:cxn ang="0">
                  <a:pos x="62" y="192"/>
                </a:cxn>
                <a:cxn ang="0">
                  <a:pos x="79" y="206"/>
                </a:cxn>
                <a:cxn ang="0">
                  <a:pos x="106" y="212"/>
                </a:cxn>
                <a:cxn ang="0">
                  <a:pos x="109" y="207"/>
                </a:cxn>
                <a:cxn ang="0">
                  <a:pos x="103" y="197"/>
                </a:cxn>
                <a:cxn ang="0">
                  <a:pos x="101" y="185"/>
                </a:cxn>
                <a:cxn ang="0">
                  <a:pos x="109" y="181"/>
                </a:cxn>
                <a:cxn ang="0">
                  <a:pos x="131" y="182"/>
                </a:cxn>
                <a:cxn ang="0">
                  <a:pos x="148" y="174"/>
                </a:cxn>
                <a:cxn ang="0">
                  <a:pos x="158" y="173"/>
                </a:cxn>
                <a:cxn ang="0">
                  <a:pos x="181" y="182"/>
                </a:cxn>
                <a:cxn ang="0">
                  <a:pos x="194" y="162"/>
                </a:cxn>
                <a:cxn ang="0">
                  <a:pos x="197" y="142"/>
                </a:cxn>
                <a:cxn ang="0">
                  <a:pos x="205" y="129"/>
                </a:cxn>
                <a:cxn ang="0">
                  <a:pos x="205" y="120"/>
                </a:cxn>
                <a:cxn ang="0">
                  <a:pos x="197" y="110"/>
                </a:cxn>
                <a:cxn ang="0">
                  <a:pos x="186" y="98"/>
                </a:cxn>
                <a:cxn ang="0">
                  <a:pos x="182" y="69"/>
                </a:cxn>
                <a:cxn ang="0">
                  <a:pos x="188" y="44"/>
                </a:cxn>
                <a:cxn ang="0">
                  <a:pos x="208" y="11"/>
                </a:cxn>
              </a:cxnLst>
              <a:rect l="0" t="0" r="r" b="b"/>
              <a:pathLst>
                <a:path w="208" h="212">
                  <a:moveTo>
                    <a:pt x="208" y="11"/>
                  </a:moveTo>
                  <a:lnTo>
                    <a:pt x="194" y="7"/>
                  </a:lnTo>
                  <a:lnTo>
                    <a:pt x="179" y="3"/>
                  </a:lnTo>
                  <a:lnTo>
                    <a:pt x="171" y="1"/>
                  </a:lnTo>
                  <a:lnTo>
                    <a:pt x="163" y="0"/>
                  </a:lnTo>
                  <a:lnTo>
                    <a:pt x="156" y="0"/>
                  </a:lnTo>
                  <a:lnTo>
                    <a:pt x="150" y="0"/>
                  </a:lnTo>
                  <a:lnTo>
                    <a:pt x="148" y="2"/>
                  </a:lnTo>
                  <a:lnTo>
                    <a:pt x="145" y="3"/>
                  </a:lnTo>
                  <a:lnTo>
                    <a:pt x="143" y="3"/>
                  </a:lnTo>
                  <a:lnTo>
                    <a:pt x="140" y="3"/>
                  </a:lnTo>
                  <a:lnTo>
                    <a:pt x="134" y="2"/>
                  </a:lnTo>
                  <a:lnTo>
                    <a:pt x="128" y="1"/>
                  </a:lnTo>
                  <a:lnTo>
                    <a:pt x="123" y="0"/>
                  </a:lnTo>
                  <a:lnTo>
                    <a:pt x="117" y="0"/>
                  </a:lnTo>
                  <a:lnTo>
                    <a:pt x="112" y="2"/>
                  </a:lnTo>
                  <a:lnTo>
                    <a:pt x="108" y="4"/>
                  </a:lnTo>
                  <a:lnTo>
                    <a:pt x="107" y="7"/>
                  </a:lnTo>
                  <a:lnTo>
                    <a:pt x="106" y="9"/>
                  </a:lnTo>
                  <a:lnTo>
                    <a:pt x="98" y="8"/>
                  </a:lnTo>
                  <a:lnTo>
                    <a:pt x="90" y="6"/>
                  </a:lnTo>
                  <a:lnTo>
                    <a:pt x="79" y="3"/>
                  </a:lnTo>
                  <a:lnTo>
                    <a:pt x="68" y="1"/>
                  </a:lnTo>
                  <a:lnTo>
                    <a:pt x="63" y="1"/>
                  </a:lnTo>
                  <a:lnTo>
                    <a:pt x="58" y="1"/>
                  </a:lnTo>
                  <a:lnTo>
                    <a:pt x="52" y="2"/>
                  </a:lnTo>
                  <a:lnTo>
                    <a:pt x="47" y="4"/>
                  </a:lnTo>
                  <a:lnTo>
                    <a:pt x="46" y="15"/>
                  </a:lnTo>
                  <a:lnTo>
                    <a:pt x="44" y="23"/>
                  </a:lnTo>
                  <a:lnTo>
                    <a:pt x="41" y="31"/>
                  </a:lnTo>
                  <a:lnTo>
                    <a:pt x="39" y="40"/>
                  </a:lnTo>
                  <a:lnTo>
                    <a:pt x="39" y="44"/>
                  </a:lnTo>
                  <a:lnTo>
                    <a:pt x="38" y="47"/>
                  </a:lnTo>
                  <a:lnTo>
                    <a:pt x="37" y="49"/>
                  </a:lnTo>
                  <a:lnTo>
                    <a:pt x="36" y="50"/>
                  </a:lnTo>
                  <a:lnTo>
                    <a:pt x="30" y="51"/>
                  </a:lnTo>
                  <a:lnTo>
                    <a:pt x="23" y="52"/>
                  </a:lnTo>
                  <a:lnTo>
                    <a:pt x="17" y="52"/>
                  </a:lnTo>
                  <a:lnTo>
                    <a:pt x="10" y="53"/>
                  </a:lnTo>
                  <a:lnTo>
                    <a:pt x="8" y="55"/>
                  </a:lnTo>
                  <a:lnTo>
                    <a:pt x="5" y="57"/>
                  </a:lnTo>
                  <a:lnTo>
                    <a:pt x="5" y="60"/>
                  </a:lnTo>
                  <a:lnTo>
                    <a:pt x="6" y="64"/>
                  </a:lnTo>
                  <a:lnTo>
                    <a:pt x="8" y="68"/>
                  </a:lnTo>
                  <a:lnTo>
                    <a:pt x="9" y="72"/>
                  </a:lnTo>
                  <a:lnTo>
                    <a:pt x="9" y="74"/>
                  </a:lnTo>
                  <a:lnTo>
                    <a:pt x="8" y="77"/>
                  </a:lnTo>
                  <a:lnTo>
                    <a:pt x="5" y="83"/>
                  </a:lnTo>
                  <a:lnTo>
                    <a:pt x="2" y="90"/>
                  </a:lnTo>
                  <a:lnTo>
                    <a:pt x="0" y="97"/>
                  </a:lnTo>
                  <a:lnTo>
                    <a:pt x="0" y="102"/>
                  </a:lnTo>
                  <a:lnTo>
                    <a:pt x="1" y="107"/>
                  </a:lnTo>
                  <a:lnTo>
                    <a:pt x="4" y="112"/>
                  </a:lnTo>
                  <a:lnTo>
                    <a:pt x="11" y="121"/>
                  </a:lnTo>
                  <a:lnTo>
                    <a:pt x="18" y="130"/>
                  </a:lnTo>
                  <a:lnTo>
                    <a:pt x="21" y="134"/>
                  </a:lnTo>
                  <a:lnTo>
                    <a:pt x="23" y="137"/>
                  </a:lnTo>
                  <a:lnTo>
                    <a:pt x="25" y="137"/>
                  </a:lnTo>
                  <a:lnTo>
                    <a:pt x="27" y="137"/>
                  </a:lnTo>
                  <a:lnTo>
                    <a:pt x="29" y="135"/>
                  </a:lnTo>
                  <a:lnTo>
                    <a:pt x="31" y="134"/>
                  </a:lnTo>
                  <a:lnTo>
                    <a:pt x="34" y="133"/>
                  </a:lnTo>
                  <a:lnTo>
                    <a:pt x="37" y="134"/>
                  </a:lnTo>
                  <a:lnTo>
                    <a:pt x="39" y="142"/>
                  </a:lnTo>
                  <a:lnTo>
                    <a:pt x="39" y="149"/>
                  </a:lnTo>
                  <a:lnTo>
                    <a:pt x="41" y="153"/>
                  </a:lnTo>
                  <a:lnTo>
                    <a:pt x="41" y="156"/>
                  </a:lnTo>
                  <a:lnTo>
                    <a:pt x="43" y="161"/>
                  </a:lnTo>
                  <a:lnTo>
                    <a:pt x="46" y="165"/>
                  </a:lnTo>
                  <a:lnTo>
                    <a:pt x="54" y="178"/>
                  </a:lnTo>
                  <a:lnTo>
                    <a:pt x="60" y="188"/>
                  </a:lnTo>
                  <a:lnTo>
                    <a:pt x="62" y="192"/>
                  </a:lnTo>
                  <a:lnTo>
                    <a:pt x="67" y="198"/>
                  </a:lnTo>
                  <a:lnTo>
                    <a:pt x="72" y="203"/>
                  </a:lnTo>
                  <a:lnTo>
                    <a:pt x="79" y="206"/>
                  </a:lnTo>
                  <a:lnTo>
                    <a:pt x="88" y="208"/>
                  </a:lnTo>
                  <a:lnTo>
                    <a:pt x="101" y="212"/>
                  </a:lnTo>
                  <a:lnTo>
                    <a:pt x="106" y="212"/>
                  </a:lnTo>
                  <a:lnTo>
                    <a:pt x="109" y="211"/>
                  </a:lnTo>
                  <a:lnTo>
                    <a:pt x="109" y="210"/>
                  </a:lnTo>
                  <a:lnTo>
                    <a:pt x="109" y="207"/>
                  </a:lnTo>
                  <a:lnTo>
                    <a:pt x="108" y="205"/>
                  </a:lnTo>
                  <a:lnTo>
                    <a:pt x="106" y="202"/>
                  </a:lnTo>
                  <a:lnTo>
                    <a:pt x="103" y="197"/>
                  </a:lnTo>
                  <a:lnTo>
                    <a:pt x="102" y="192"/>
                  </a:lnTo>
                  <a:lnTo>
                    <a:pt x="101" y="188"/>
                  </a:lnTo>
                  <a:lnTo>
                    <a:pt x="101" y="185"/>
                  </a:lnTo>
                  <a:lnTo>
                    <a:pt x="102" y="182"/>
                  </a:lnTo>
                  <a:lnTo>
                    <a:pt x="104" y="181"/>
                  </a:lnTo>
                  <a:lnTo>
                    <a:pt x="109" y="181"/>
                  </a:lnTo>
                  <a:lnTo>
                    <a:pt x="115" y="183"/>
                  </a:lnTo>
                  <a:lnTo>
                    <a:pt x="123" y="183"/>
                  </a:lnTo>
                  <a:lnTo>
                    <a:pt x="131" y="182"/>
                  </a:lnTo>
                  <a:lnTo>
                    <a:pt x="137" y="180"/>
                  </a:lnTo>
                  <a:lnTo>
                    <a:pt x="144" y="175"/>
                  </a:lnTo>
                  <a:lnTo>
                    <a:pt x="148" y="174"/>
                  </a:lnTo>
                  <a:lnTo>
                    <a:pt x="151" y="172"/>
                  </a:lnTo>
                  <a:lnTo>
                    <a:pt x="155" y="172"/>
                  </a:lnTo>
                  <a:lnTo>
                    <a:pt x="158" y="173"/>
                  </a:lnTo>
                  <a:lnTo>
                    <a:pt x="165" y="181"/>
                  </a:lnTo>
                  <a:lnTo>
                    <a:pt x="174" y="188"/>
                  </a:lnTo>
                  <a:lnTo>
                    <a:pt x="181" y="182"/>
                  </a:lnTo>
                  <a:lnTo>
                    <a:pt x="186" y="177"/>
                  </a:lnTo>
                  <a:lnTo>
                    <a:pt x="191" y="170"/>
                  </a:lnTo>
                  <a:lnTo>
                    <a:pt x="194" y="162"/>
                  </a:lnTo>
                  <a:lnTo>
                    <a:pt x="196" y="156"/>
                  </a:lnTo>
                  <a:lnTo>
                    <a:pt x="196" y="149"/>
                  </a:lnTo>
                  <a:lnTo>
                    <a:pt x="197" y="142"/>
                  </a:lnTo>
                  <a:lnTo>
                    <a:pt x="199" y="135"/>
                  </a:lnTo>
                  <a:lnTo>
                    <a:pt x="202" y="132"/>
                  </a:lnTo>
                  <a:lnTo>
                    <a:pt x="205" y="129"/>
                  </a:lnTo>
                  <a:lnTo>
                    <a:pt x="206" y="125"/>
                  </a:lnTo>
                  <a:lnTo>
                    <a:pt x="206" y="123"/>
                  </a:lnTo>
                  <a:lnTo>
                    <a:pt x="205" y="120"/>
                  </a:lnTo>
                  <a:lnTo>
                    <a:pt x="202" y="117"/>
                  </a:lnTo>
                  <a:lnTo>
                    <a:pt x="200" y="114"/>
                  </a:lnTo>
                  <a:lnTo>
                    <a:pt x="197" y="110"/>
                  </a:lnTo>
                  <a:lnTo>
                    <a:pt x="192" y="107"/>
                  </a:lnTo>
                  <a:lnTo>
                    <a:pt x="189" y="102"/>
                  </a:lnTo>
                  <a:lnTo>
                    <a:pt x="186" y="98"/>
                  </a:lnTo>
                  <a:lnTo>
                    <a:pt x="184" y="92"/>
                  </a:lnTo>
                  <a:lnTo>
                    <a:pt x="183" y="82"/>
                  </a:lnTo>
                  <a:lnTo>
                    <a:pt x="182" y="69"/>
                  </a:lnTo>
                  <a:lnTo>
                    <a:pt x="181" y="63"/>
                  </a:lnTo>
                  <a:lnTo>
                    <a:pt x="182" y="55"/>
                  </a:lnTo>
                  <a:lnTo>
                    <a:pt x="188" y="44"/>
                  </a:lnTo>
                  <a:lnTo>
                    <a:pt x="196" y="35"/>
                  </a:lnTo>
                  <a:lnTo>
                    <a:pt x="202" y="24"/>
                  </a:lnTo>
                  <a:lnTo>
                    <a:pt x="208" y="11"/>
                  </a:lnTo>
                  <a:lnTo>
                    <a:pt x="208" y="11"/>
                  </a:lnTo>
                  <a:lnTo>
                    <a:pt x="208" y="11"/>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 name="Freeform 7"/>
            <p:cNvSpPr>
              <a:spLocks/>
            </p:cNvSpPr>
            <p:nvPr/>
          </p:nvSpPr>
          <p:spPr bwMode="gray">
            <a:xfrm>
              <a:off x="4044951" y="4367213"/>
              <a:ext cx="47625" cy="58738"/>
            </a:xfrm>
            <a:custGeom>
              <a:avLst/>
              <a:gdLst/>
              <a:ahLst/>
              <a:cxnLst>
                <a:cxn ang="0">
                  <a:pos x="8" y="181"/>
                </a:cxn>
                <a:cxn ang="0">
                  <a:pos x="20" y="186"/>
                </a:cxn>
                <a:cxn ang="0">
                  <a:pos x="28" y="184"/>
                </a:cxn>
                <a:cxn ang="0">
                  <a:pos x="35" y="178"/>
                </a:cxn>
                <a:cxn ang="0">
                  <a:pos x="40" y="175"/>
                </a:cxn>
                <a:cxn ang="0">
                  <a:pos x="48" y="178"/>
                </a:cxn>
                <a:cxn ang="0">
                  <a:pos x="56" y="179"/>
                </a:cxn>
                <a:cxn ang="0">
                  <a:pos x="63" y="175"/>
                </a:cxn>
                <a:cxn ang="0">
                  <a:pos x="67" y="178"/>
                </a:cxn>
                <a:cxn ang="0">
                  <a:pos x="74" y="183"/>
                </a:cxn>
                <a:cxn ang="0">
                  <a:pos x="80" y="184"/>
                </a:cxn>
                <a:cxn ang="0">
                  <a:pos x="89" y="181"/>
                </a:cxn>
                <a:cxn ang="0">
                  <a:pos x="98" y="175"/>
                </a:cxn>
                <a:cxn ang="0">
                  <a:pos x="106" y="161"/>
                </a:cxn>
                <a:cxn ang="0">
                  <a:pos x="116" y="137"/>
                </a:cxn>
                <a:cxn ang="0">
                  <a:pos x="136" y="106"/>
                </a:cxn>
                <a:cxn ang="0">
                  <a:pos x="148" y="81"/>
                </a:cxn>
                <a:cxn ang="0">
                  <a:pos x="146" y="64"/>
                </a:cxn>
                <a:cxn ang="0">
                  <a:pos x="140" y="59"/>
                </a:cxn>
                <a:cxn ang="0">
                  <a:pos x="134" y="61"/>
                </a:cxn>
                <a:cxn ang="0">
                  <a:pos x="130" y="55"/>
                </a:cxn>
                <a:cxn ang="0">
                  <a:pos x="113" y="41"/>
                </a:cxn>
                <a:cxn ang="0">
                  <a:pos x="91" y="23"/>
                </a:cxn>
                <a:cxn ang="0">
                  <a:pos x="81" y="16"/>
                </a:cxn>
                <a:cxn ang="0">
                  <a:pos x="62" y="9"/>
                </a:cxn>
                <a:cxn ang="0">
                  <a:pos x="42" y="2"/>
                </a:cxn>
                <a:cxn ang="0">
                  <a:pos x="34" y="0"/>
                </a:cxn>
                <a:cxn ang="0">
                  <a:pos x="28" y="13"/>
                </a:cxn>
                <a:cxn ang="0">
                  <a:pos x="14" y="33"/>
                </a:cxn>
                <a:cxn ang="0">
                  <a:pos x="7" y="52"/>
                </a:cxn>
                <a:cxn ang="0">
                  <a:pos x="9" y="71"/>
                </a:cxn>
                <a:cxn ang="0">
                  <a:pos x="12" y="87"/>
                </a:cxn>
                <a:cxn ang="0">
                  <a:pos x="18" y="96"/>
                </a:cxn>
                <a:cxn ang="0">
                  <a:pos x="26" y="103"/>
                </a:cxn>
                <a:cxn ang="0">
                  <a:pos x="31" y="109"/>
                </a:cxn>
                <a:cxn ang="0">
                  <a:pos x="32" y="114"/>
                </a:cxn>
                <a:cxn ang="0">
                  <a:pos x="28" y="121"/>
                </a:cxn>
                <a:cxn ang="0">
                  <a:pos x="23" y="131"/>
                </a:cxn>
                <a:cxn ang="0">
                  <a:pos x="22" y="145"/>
                </a:cxn>
                <a:cxn ang="0">
                  <a:pos x="17" y="159"/>
                </a:cxn>
                <a:cxn ang="0">
                  <a:pos x="7" y="171"/>
                </a:cxn>
              </a:cxnLst>
              <a:rect l="0" t="0" r="r" b="b"/>
              <a:pathLst>
                <a:path w="148" h="186">
                  <a:moveTo>
                    <a:pt x="0" y="177"/>
                  </a:moveTo>
                  <a:lnTo>
                    <a:pt x="8" y="181"/>
                  </a:lnTo>
                  <a:lnTo>
                    <a:pt x="16" y="185"/>
                  </a:lnTo>
                  <a:lnTo>
                    <a:pt x="20" y="186"/>
                  </a:lnTo>
                  <a:lnTo>
                    <a:pt x="24" y="185"/>
                  </a:lnTo>
                  <a:lnTo>
                    <a:pt x="28" y="184"/>
                  </a:lnTo>
                  <a:lnTo>
                    <a:pt x="33" y="180"/>
                  </a:lnTo>
                  <a:lnTo>
                    <a:pt x="35" y="178"/>
                  </a:lnTo>
                  <a:lnTo>
                    <a:pt x="38" y="177"/>
                  </a:lnTo>
                  <a:lnTo>
                    <a:pt x="40" y="175"/>
                  </a:lnTo>
                  <a:lnTo>
                    <a:pt x="43" y="175"/>
                  </a:lnTo>
                  <a:lnTo>
                    <a:pt x="48" y="178"/>
                  </a:lnTo>
                  <a:lnTo>
                    <a:pt x="54" y="180"/>
                  </a:lnTo>
                  <a:lnTo>
                    <a:pt x="56" y="179"/>
                  </a:lnTo>
                  <a:lnTo>
                    <a:pt x="58" y="178"/>
                  </a:lnTo>
                  <a:lnTo>
                    <a:pt x="63" y="175"/>
                  </a:lnTo>
                  <a:lnTo>
                    <a:pt x="65" y="176"/>
                  </a:lnTo>
                  <a:lnTo>
                    <a:pt x="67" y="178"/>
                  </a:lnTo>
                  <a:lnTo>
                    <a:pt x="71" y="180"/>
                  </a:lnTo>
                  <a:lnTo>
                    <a:pt x="74" y="183"/>
                  </a:lnTo>
                  <a:lnTo>
                    <a:pt x="76" y="184"/>
                  </a:lnTo>
                  <a:lnTo>
                    <a:pt x="80" y="184"/>
                  </a:lnTo>
                  <a:lnTo>
                    <a:pt x="83" y="183"/>
                  </a:lnTo>
                  <a:lnTo>
                    <a:pt x="89" y="181"/>
                  </a:lnTo>
                  <a:lnTo>
                    <a:pt x="92" y="179"/>
                  </a:lnTo>
                  <a:lnTo>
                    <a:pt x="98" y="175"/>
                  </a:lnTo>
                  <a:lnTo>
                    <a:pt x="101" y="168"/>
                  </a:lnTo>
                  <a:lnTo>
                    <a:pt x="106" y="161"/>
                  </a:lnTo>
                  <a:lnTo>
                    <a:pt x="109" y="153"/>
                  </a:lnTo>
                  <a:lnTo>
                    <a:pt x="116" y="137"/>
                  </a:lnTo>
                  <a:lnTo>
                    <a:pt x="123" y="123"/>
                  </a:lnTo>
                  <a:lnTo>
                    <a:pt x="136" y="106"/>
                  </a:lnTo>
                  <a:lnTo>
                    <a:pt x="148" y="89"/>
                  </a:lnTo>
                  <a:lnTo>
                    <a:pt x="148" y="81"/>
                  </a:lnTo>
                  <a:lnTo>
                    <a:pt x="148" y="74"/>
                  </a:lnTo>
                  <a:lnTo>
                    <a:pt x="146" y="64"/>
                  </a:lnTo>
                  <a:lnTo>
                    <a:pt x="142" y="57"/>
                  </a:lnTo>
                  <a:lnTo>
                    <a:pt x="140" y="59"/>
                  </a:lnTo>
                  <a:lnTo>
                    <a:pt x="138" y="61"/>
                  </a:lnTo>
                  <a:lnTo>
                    <a:pt x="134" y="61"/>
                  </a:lnTo>
                  <a:lnTo>
                    <a:pt x="132" y="58"/>
                  </a:lnTo>
                  <a:lnTo>
                    <a:pt x="130" y="55"/>
                  </a:lnTo>
                  <a:lnTo>
                    <a:pt x="129" y="53"/>
                  </a:lnTo>
                  <a:lnTo>
                    <a:pt x="113" y="41"/>
                  </a:lnTo>
                  <a:lnTo>
                    <a:pt x="96" y="28"/>
                  </a:lnTo>
                  <a:lnTo>
                    <a:pt x="91" y="23"/>
                  </a:lnTo>
                  <a:lnTo>
                    <a:pt x="87" y="18"/>
                  </a:lnTo>
                  <a:lnTo>
                    <a:pt x="81" y="16"/>
                  </a:lnTo>
                  <a:lnTo>
                    <a:pt x="74" y="14"/>
                  </a:lnTo>
                  <a:lnTo>
                    <a:pt x="62" y="9"/>
                  </a:lnTo>
                  <a:lnTo>
                    <a:pt x="49" y="6"/>
                  </a:lnTo>
                  <a:lnTo>
                    <a:pt x="42" y="2"/>
                  </a:lnTo>
                  <a:lnTo>
                    <a:pt x="34" y="0"/>
                  </a:lnTo>
                  <a:lnTo>
                    <a:pt x="34" y="0"/>
                  </a:lnTo>
                  <a:lnTo>
                    <a:pt x="34" y="0"/>
                  </a:lnTo>
                  <a:lnTo>
                    <a:pt x="28" y="13"/>
                  </a:lnTo>
                  <a:lnTo>
                    <a:pt x="22" y="24"/>
                  </a:lnTo>
                  <a:lnTo>
                    <a:pt x="14" y="33"/>
                  </a:lnTo>
                  <a:lnTo>
                    <a:pt x="8" y="44"/>
                  </a:lnTo>
                  <a:lnTo>
                    <a:pt x="7" y="52"/>
                  </a:lnTo>
                  <a:lnTo>
                    <a:pt x="8" y="58"/>
                  </a:lnTo>
                  <a:lnTo>
                    <a:pt x="9" y="71"/>
                  </a:lnTo>
                  <a:lnTo>
                    <a:pt x="10" y="81"/>
                  </a:lnTo>
                  <a:lnTo>
                    <a:pt x="12" y="87"/>
                  </a:lnTo>
                  <a:lnTo>
                    <a:pt x="15" y="91"/>
                  </a:lnTo>
                  <a:lnTo>
                    <a:pt x="18" y="96"/>
                  </a:lnTo>
                  <a:lnTo>
                    <a:pt x="23" y="99"/>
                  </a:lnTo>
                  <a:lnTo>
                    <a:pt x="26" y="103"/>
                  </a:lnTo>
                  <a:lnTo>
                    <a:pt x="28" y="106"/>
                  </a:lnTo>
                  <a:lnTo>
                    <a:pt x="31" y="109"/>
                  </a:lnTo>
                  <a:lnTo>
                    <a:pt x="32" y="112"/>
                  </a:lnTo>
                  <a:lnTo>
                    <a:pt x="32" y="114"/>
                  </a:lnTo>
                  <a:lnTo>
                    <a:pt x="31" y="118"/>
                  </a:lnTo>
                  <a:lnTo>
                    <a:pt x="28" y="121"/>
                  </a:lnTo>
                  <a:lnTo>
                    <a:pt x="25" y="124"/>
                  </a:lnTo>
                  <a:lnTo>
                    <a:pt x="23" y="131"/>
                  </a:lnTo>
                  <a:lnTo>
                    <a:pt x="22" y="138"/>
                  </a:lnTo>
                  <a:lnTo>
                    <a:pt x="22" y="145"/>
                  </a:lnTo>
                  <a:lnTo>
                    <a:pt x="20" y="151"/>
                  </a:lnTo>
                  <a:lnTo>
                    <a:pt x="17" y="159"/>
                  </a:lnTo>
                  <a:lnTo>
                    <a:pt x="12" y="166"/>
                  </a:lnTo>
                  <a:lnTo>
                    <a:pt x="7" y="171"/>
                  </a:lnTo>
                  <a:lnTo>
                    <a:pt x="0" y="177"/>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 name="Freeform 8"/>
            <p:cNvSpPr>
              <a:spLocks/>
            </p:cNvSpPr>
            <p:nvPr/>
          </p:nvSpPr>
          <p:spPr bwMode="gray">
            <a:xfrm>
              <a:off x="4044951" y="4367213"/>
              <a:ext cx="47625" cy="58738"/>
            </a:xfrm>
            <a:custGeom>
              <a:avLst/>
              <a:gdLst/>
              <a:ahLst/>
              <a:cxnLst>
                <a:cxn ang="0">
                  <a:pos x="8" y="181"/>
                </a:cxn>
                <a:cxn ang="0">
                  <a:pos x="20" y="186"/>
                </a:cxn>
                <a:cxn ang="0">
                  <a:pos x="28" y="184"/>
                </a:cxn>
                <a:cxn ang="0">
                  <a:pos x="35" y="178"/>
                </a:cxn>
                <a:cxn ang="0">
                  <a:pos x="40" y="175"/>
                </a:cxn>
                <a:cxn ang="0">
                  <a:pos x="48" y="178"/>
                </a:cxn>
                <a:cxn ang="0">
                  <a:pos x="56" y="179"/>
                </a:cxn>
                <a:cxn ang="0">
                  <a:pos x="63" y="175"/>
                </a:cxn>
                <a:cxn ang="0">
                  <a:pos x="67" y="178"/>
                </a:cxn>
                <a:cxn ang="0">
                  <a:pos x="74" y="183"/>
                </a:cxn>
                <a:cxn ang="0">
                  <a:pos x="80" y="184"/>
                </a:cxn>
                <a:cxn ang="0">
                  <a:pos x="89" y="181"/>
                </a:cxn>
                <a:cxn ang="0">
                  <a:pos x="98" y="175"/>
                </a:cxn>
                <a:cxn ang="0">
                  <a:pos x="106" y="161"/>
                </a:cxn>
                <a:cxn ang="0">
                  <a:pos x="116" y="137"/>
                </a:cxn>
                <a:cxn ang="0">
                  <a:pos x="136" y="106"/>
                </a:cxn>
                <a:cxn ang="0">
                  <a:pos x="148" y="81"/>
                </a:cxn>
                <a:cxn ang="0">
                  <a:pos x="146" y="64"/>
                </a:cxn>
                <a:cxn ang="0">
                  <a:pos x="140" y="59"/>
                </a:cxn>
                <a:cxn ang="0">
                  <a:pos x="134" y="61"/>
                </a:cxn>
                <a:cxn ang="0">
                  <a:pos x="130" y="55"/>
                </a:cxn>
                <a:cxn ang="0">
                  <a:pos x="113" y="41"/>
                </a:cxn>
                <a:cxn ang="0">
                  <a:pos x="91" y="23"/>
                </a:cxn>
                <a:cxn ang="0">
                  <a:pos x="81" y="16"/>
                </a:cxn>
                <a:cxn ang="0">
                  <a:pos x="62" y="9"/>
                </a:cxn>
                <a:cxn ang="0">
                  <a:pos x="42" y="2"/>
                </a:cxn>
                <a:cxn ang="0">
                  <a:pos x="34" y="0"/>
                </a:cxn>
                <a:cxn ang="0">
                  <a:pos x="28" y="13"/>
                </a:cxn>
                <a:cxn ang="0">
                  <a:pos x="14" y="33"/>
                </a:cxn>
                <a:cxn ang="0">
                  <a:pos x="7" y="52"/>
                </a:cxn>
                <a:cxn ang="0">
                  <a:pos x="9" y="71"/>
                </a:cxn>
                <a:cxn ang="0">
                  <a:pos x="12" y="87"/>
                </a:cxn>
                <a:cxn ang="0">
                  <a:pos x="18" y="96"/>
                </a:cxn>
                <a:cxn ang="0">
                  <a:pos x="26" y="103"/>
                </a:cxn>
                <a:cxn ang="0">
                  <a:pos x="31" y="109"/>
                </a:cxn>
                <a:cxn ang="0">
                  <a:pos x="32" y="114"/>
                </a:cxn>
                <a:cxn ang="0">
                  <a:pos x="28" y="121"/>
                </a:cxn>
                <a:cxn ang="0">
                  <a:pos x="23" y="131"/>
                </a:cxn>
                <a:cxn ang="0">
                  <a:pos x="22" y="145"/>
                </a:cxn>
                <a:cxn ang="0">
                  <a:pos x="17" y="159"/>
                </a:cxn>
                <a:cxn ang="0">
                  <a:pos x="7" y="171"/>
                </a:cxn>
              </a:cxnLst>
              <a:rect l="0" t="0" r="r" b="b"/>
              <a:pathLst>
                <a:path w="148" h="186">
                  <a:moveTo>
                    <a:pt x="0" y="177"/>
                  </a:moveTo>
                  <a:lnTo>
                    <a:pt x="8" y="181"/>
                  </a:lnTo>
                  <a:lnTo>
                    <a:pt x="16" y="185"/>
                  </a:lnTo>
                  <a:lnTo>
                    <a:pt x="20" y="186"/>
                  </a:lnTo>
                  <a:lnTo>
                    <a:pt x="24" y="185"/>
                  </a:lnTo>
                  <a:lnTo>
                    <a:pt x="28" y="184"/>
                  </a:lnTo>
                  <a:lnTo>
                    <a:pt x="33" y="180"/>
                  </a:lnTo>
                  <a:lnTo>
                    <a:pt x="35" y="178"/>
                  </a:lnTo>
                  <a:lnTo>
                    <a:pt x="38" y="177"/>
                  </a:lnTo>
                  <a:lnTo>
                    <a:pt x="40" y="175"/>
                  </a:lnTo>
                  <a:lnTo>
                    <a:pt x="43" y="175"/>
                  </a:lnTo>
                  <a:lnTo>
                    <a:pt x="48" y="178"/>
                  </a:lnTo>
                  <a:lnTo>
                    <a:pt x="54" y="180"/>
                  </a:lnTo>
                  <a:lnTo>
                    <a:pt x="56" y="179"/>
                  </a:lnTo>
                  <a:lnTo>
                    <a:pt x="58" y="178"/>
                  </a:lnTo>
                  <a:lnTo>
                    <a:pt x="63" y="175"/>
                  </a:lnTo>
                  <a:lnTo>
                    <a:pt x="65" y="176"/>
                  </a:lnTo>
                  <a:lnTo>
                    <a:pt x="67" y="178"/>
                  </a:lnTo>
                  <a:lnTo>
                    <a:pt x="71" y="180"/>
                  </a:lnTo>
                  <a:lnTo>
                    <a:pt x="74" y="183"/>
                  </a:lnTo>
                  <a:lnTo>
                    <a:pt x="76" y="184"/>
                  </a:lnTo>
                  <a:lnTo>
                    <a:pt x="80" y="184"/>
                  </a:lnTo>
                  <a:lnTo>
                    <a:pt x="83" y="183"/>
                  </a:lnTo>
                  <a:lnTo>
                    <a:pt x="89" y="181"/>
                  </a:lnTo>
                  <a:lnTo>
                    <a:pt x="92" y="179"/>
                  </a:lnTo>
                  <a:lnTo>
                    <a:pt x="98" y="175"/>
                  </a:lnTo>
                  <a:lnTo>
                    <a:pt x="101" y="168"/>
                  </a:lnTo>
                  <a:lnTo>
                    <a:pt x="106" y="161"/>
                  </a:lnTo>
                  <a:lnTo>
                    <a:pt x="109" y="153"/>
                  </a:lnTo>
                  <a:lnTo>
                    <a:pt x="116" y="137"/>
                  </a:lnTo>
                  <a:lnTo>
                    <a:pt x="123" y="123"/>
                  </a:lnTo>
                  <a:lnTo>
                    <a:pt x="136" y="106"/>
                  </a:lnTo>
                  <a:lnTo>
                    <a:pt x="148" y="89"/>
                  </a:lnTo>
                  <a:lnTo>
                    <a:pt x="148" y="81"/>
                  </a:lnTo>
                  <a:lnTo>
                    <a:pt x="148" y="74"/>
                  </a:lnTo>
                  <a:lnTo>
                    <a:pt x="146" y="64"/>
                  </a:lnTo>
                  <a:lnTo>
                    <a:pt x="142" y="57"/>
                  </a:lnTo>
                  <a:lnTo>
                    <a:pt x="140" y="59"/>
                  </a:lnTo>
                  <a:lnTo>
                    <a:pt x="138" y="61"/>
                  </a:lnTo>
                  <a:lnTo>
                    <a:pt x="134" y="61"/>
                  </a:lnTo>
                  <a:lnTo>
                    <a:pt x="132" y="58"/>
                  </a:lnTo>
                  <a:lnTo>
                    <a:pt x="130" y="55"/>
                  </a:lnTo>
                  <a:lnTo>
                    <a:pt x="129" y="53"/>
                  </a:lnTo>
                  <a:lnTo>
                    <a:pt x="113" y="41"/>
                  </a:lnTo>
                  <a:lnTo>
                    <a:pt x="96" y="28"/>
                  </a:lnTo>
                  <a:lnTo>
                    <a:pt x="91" y="23"/>
                  </a:lnTo>
                  <a:lnTo>
                    <a:pt x="87" y="18"/>
                  </a:lnTo>
                  <a:lnTo>
                    <a:pt x="81" y="16"/>
                  </a:lnTo>
                  <a:lnTo>
                    <a:pt x="74" y="14"/>
                  </a:lnTo>
                  <a:lnTo>
                    <a:pt x="62" y="9"/>
                  </a:lnTo>
                  <a:lnTo>
                    <a:pt x="49" y="6"/>
                  </a:lnTo>
                  <a:lnTo>
                    <a:pt x="42" y="2"/>
                  </a:lnTo>
                  <a:lnTo>
                    <a:pt x="34" y="0"/>
                  </a:lnTo>
                  <a:lnTo>
                    <a:pt x="34" y="0"/>
                  </a:lnTo>
                  <a:lnTo>
                    <a:pt x="34" y="0"/>
                  </a:lnTo>
                  <a:lnTo>
                    <a:pt x="28" y="13"/>
                  </a:lnTo>
                  <a:lnTo>
                    <a:pt x="22" y="24"/>
                  </a:lnTo>
                  <a:lnTo>
                    <a:pt x="14" y="33"/>
                  </a:lnTo>
                  <a:lnTo>
                    <a:pt x="8" y="44"/>
                  </a:lnTo>
                  <a:lnTo>
                    <a:pt x="7" y="52"/>
                  </a:lnTo>
                  <a:lnTo>
                    <a:pt x="8" y="58"/>
                  </a:lnTo>
                  <a:lnTo>
                    <a:pt x="9" y="71"/>
                  </a:lnTo>
                  <a:lnTo>
                    <a:pt x="10" y="81"/>
                  </a:lnTo>
                  <a:lnTo>
                    <a:pt x="12" y="87"/>
                  </a:lnTo>
                  <a:lnTo>
                    <a:pt x="15" y="91"/>
                  </a:lnTo>
                  <a:lnTo>
                    <a:pt x="18" y="96"/>
                  </a:lnTo>
                  <a:lnTo>
                    <a:pt x="23" y="99"/>
                  </a:lnTo>
                  <a:lnTo>
                    <a:pt x="26" y="103"/>
                  </a:lnTo>
                  <a:lnTo>
                    <a:pt x="28" y="106"/>
                  </a:lnTo>
                  <a:lnTo>
                    <a:pt x="31" y="109"/>
                  </a:lnTo>
                  <a:lnTo>
                    <a:pt x="32" y="112"/>
                  </a:lnTo>
                  <a:lnTo>
                    <a:pt x="32" y="114"/>
                  </a:lnTo>
                  <a:lnTo>
                    <a:pt x="31" y="118"/>
                  </a:lnTo>
                  <a:lnTo>
                    <a:pt x="28" y="121"/>
                  </a:lnTo>
                  <a:lnTo>
                    <a:pt x="25" y="124"/>
                  </a:lnTo>
                  <a:lnTo>
                    <a:pt x="23" y="131"/>
                  </a:lnTo>
                  <a:lnTo>
                    <a:pt x="22" y="138"/>
                  </a:lnTo>
                  <a:lnTo>
                    <a:pt x="22" y="145"/>
                  </a:lnTo>
                  <a:lnTo>
                    <a:pt x="20" y="151"/>
                  </a:lnTo>
                  <a:lnTo>
                    <a:pt x="17" y="159"/>
                  </a:lnTo>
                  <a:lnTo>
                    <a:pt x="12" y="166"/>
                  </a:lnTo>
                  <a:lnTo>
                    <a:pt x="7" y="171"/>
                  </a:lnTo>
                  <a:lnTo>
                    <a:pt x="0" y="177"/>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 name="Freeform 9"/>
            <p:cNvSpPr>
              <a:spLocks/>
            </p:cNvSpPr>
            <p:nvPr/>
          </p:nvSpPr>
          <p:spPr bwMode="gray">
            <a:xfrm>
              <a:off x="3935413" y="4322763"/>
              <a:ext cx="79375" cy="117475"/>
            </a:xfrm>
            <a:custGeom>
              <a:avLst/>
              <a:gdLst/>
              <a:ahLst/>
              <a:cxnLst>
                <a:cxn ang="0">
                  <a:pos x="8" y="145"/>
                </a:cxn>
                <a:cxn ang="0">
                  <a:pos x="1" y="127"/>
                </a:cxn>
                <a:cxn ang="0">
                  <a:pos x="10" y="119"/>
                </a:cxn>
                <a:cxn ang="0">
                  <a:pos x="9" y="101"/>
                </a:cxn>
                <a:cxn ang="0">
                  <a:pos x="38" y="85"/>
                </a:cxn>
                <a:cxn ang="0">
                  <a:pos x="54" y="73"/>
                </a:cxn>
                <a:cxn ang="0">
                  <a:pos x="45" y="65"/>
                </a:cxn>
                <a:cxn ang="0">
                  <a:pos x="40" y="65"/>
                </a:cxn>
                <a:cxn ang="0">
                  <a:pos x="34" y="50"/>
                </a:cxn>
                <a:cxn ang="0">
                  <a:pos x="52" y="32"/>
                </a:cxn>
                <a:cxn ang="0">
                  <a:pos x="78" y="9"/>
                </a:cxn>
                <a:cxn ang="0">
                  <a:pos x="78" y="3"/>
                </a:cxn>
                <a:cxn ang="0">
                  <a:pos x="132" y="37"/>
                </a:cxn>
                <a:cxn ang="0">
                  <a:pos x="147" y="60"/>
                </a:cxn>
                <a:cxn ang="0">
                  <a:pos x="144" y="78"/>
                </a:cxn>
                <a:cxn ang="0">
                  <a:pos x="162" y="83"/>
                </a:cxn>
                <a:cxn ang="0">
                  <a:pos x="182" y="90"/>
                </a:cxn>
                <a:cxn ang="0">
                  <a:pos x="192" y="105"/>
                </a:cxn>
                <a:cxn ang="0">
                  <a:pos x="205" y="112"/>
                </a:cxn>
                <a:cxn ang="0">
                  <a:pos x="211" y="123"/>
                </a:cxn>
                <a:cxn ang="0">
                  <a:pos x="216" y="142"/>
                </a:cxn>
                <a:cxn ang="0">
                  <a:pos x="209" y="171"/>
                </a:cxn>
                <a:cxn ang="0">
                  <a:pos x="200" y="178"/>
                </a:cxn>
                <a:cxn ang="0">
                  <a:pos x="178" y="182"/>
                </a:cxn>
                <a:cxn ang="0">
                  <a:pos x="178" y="195"/>
                </a:cxn>
                <a:cxn ang="0">
                  <a:pos x="175" y="210"/>
                </a:cxn>
                <a:cxn ang="0">
                  <a:pos x="171" y="234"/>
                </a:cxn>
                <a:cxn ang="0">
                  <a:pos x="191" y="261"/>
                </a:cxn>
                <a:cxn ang="0">
                  <a:pos x="199" y="262"/>
                </a:cxn>
                <a:cxn ang="0">
                  <a:pos x="209" y="269"/>
                </a:cxn>
                <a:cxn ang="0">
                  <a:pos x="213" y="288"/>
                </a:cxn>
                <a:cxn ang="0">
                  <a:pos x="232" y="319"/>
                </a:cxn>
                <a:cxn ang="0">
                  <a:pos x="239" y="335"/>
                </a:cxn>
                <a:cxn ang="0">
                  <a:pos x="215" y="331"/>
                </a:cxn>
                <a:cxn ang="0">
                  <a:pos x="200" y="341"/>
                </a:cxn>
                <a:cxn ang="0">
                  <a:pos x="181" y="346"/>
                </a:cxn>
                <a:cxn ang="0">
                  <a:pos x="172" y="351"/>
                </a:cxn>
                <a:cxn ang="0">
                  <a:pos x="157" y="355"/>
                </a:cxn>
                <a:cxn ang="0">
                  <a:pos x="144" y="365"/>
                </a:cxn>
                <a:cxn ang="0">
                  <a:pos x="121" y="369"/>
                </a:cxn>
                <a:cxn ang="0">
                  <a:pos x="101" y="356"/>
                </a:cxn>
                <a:cxn ang="0">
                  <a:pos x="92" y="346"/>
                </a:cxn>
                <a:cxn ang="0">
                  <a:pos x="83" y="337"/>
                </a:cxn>
                <a:cxn ang="0">
                  <a:pos x="81" y="318"/>
                </a:cxn>
                <a:cxn ang="0">
                  <a:pos x="69" y="305"/>
                </a:cxn>
                <a:cxn ang="0">
                  <a:pos x="74" y="280"/>
                </a:cxn>
                <a:cxn ang="0">
                  <a:pos x="84" y="243"/>
                </a:cxn>
                <a:cxn ang="0">
                  <a:pos x="92" y="229"/>
                </a:cxn>
                <a:cxn ang="0">
                  <a:pos x="86" y="217"/>
                </a:cxn>
                <a:cxn ang="0">
                  <a:pos x="82" y="207"/>
                </a:cxn>
                <a:cxn ang="0">
                  <a:pos x="68" y="204"/>
                </a:cxn>
                <a:cxn ang="0">
                  <a:pos x="69" y="188"/>
                </a:cxn>
                <a:cxn ang="0">
                  <a:pos x="68" y="169"/>
                </a:cxn>
                <a:cxn ang="0">
                  <a:pos x="49" y="167"/>
                </a:cxn>
              </a:cxnLst>
              <a:rect l="0" t="0" r="r" b="b"/>
              <a:pathLst>
                <a:path w="249" h="371">
                  <a:moveTo>
                    <a:pt x="34" y="168"/>
                  </a:moveTo>
                  <a:lnTo>
                    <a:pt x="25" y="160"/>
                  </a:lnTo>
                  <a:lnTo>
                    <a:pt x="13" y="151"/>
                  </a:lnTo>
                  <a:lnTo>
                    <a:pt x="8" y="145"/>
                  </a:lnTo>
                  <a:lnTo>
                    <a:pt x="3" y="139"/>
                  </a:lnTo>
                  <a:lnTo>
                    <a:pt x="0" y="134"/>
                  </a:lnTo>
                  <a:lnTo>
                    <a:pt x="0" y="129"/>
                  </a:lnTo>
                  <a:lnTo>
                    <a:pt x="1" y="127"/>
                  </a:lnTo>
                  <a:lnTo>
                    <a:pt x="2" y="125"/>
                  </a:lnTo>
                  <a:lnTo>
                    <a:pt x="5" y="122"/>
                  </a:lnTo>
                  <a:lnTo>
                    <a:pt x="8" y="120"/>
                  </a:lnTo>
                  <a:lnTo>
                    <a:pt x="10" y="119"/>
                  </a:lnTo>
                  <a:lnTo>
                    <a:pt x="12" y="115"/>
                  </a:lnTo>
                  <a:lnTo>
                    <a:pt x="12" y="112"/>
                  </a:lnTo>
                  <a:lnTo>
                    <a:pt x="12" y="107"/>
                  </a:lnTo>
                  <a:lnTo>
                    <a:pt x="9" y="101"/>
                  </a:lnTo>
                  <a:lnTo>
                    <a:pt x="8" y="94"/>
                  </a:lnTo>
                  <a:lnTo>
                    <a:pt x="18" y="90"/>
                  </a:lnTo>
                  <a:lnTo>
                    <a:pt x="30" y="88"/>
                  </a:lnTo>
                  <a:lnTo>
                    <a:pt x="38" y="85"/>
                  </a:lnTo>
                  <a:lnTo>
                    <a:pt x="46" y="81"/>
                  </a:lnTo>
                  <a:lnTo>
                    <a:pt x="50" y="79"/>
                  </a:lnTo>
                  <a:lnTo>
                    <a:pt x="53" y="77"/>
                  </a:lnTo>
                  <a:lnTo>
                    <a:pt x="54" y="73"/>
                  </a:lnTo>
                  <a:lnTo>
                    <a:pt x="53" y="69"/>
                  </a:lnTo>
                  <a:lnTo>
                    <a:pt x="52" y="66"/>
                  </a:lnTo>
                  <a:lnTo>
                    <a:pt x="50" y="65"/>
                  </a:lnTo>
                  <a:lnTo>
                    <a:pt x="45" y="65"/>
                  </a:lnTo>
                  <a:lnTo>
                    <a:pt x="42" y="68"/>
                  </a:lnTo>
                  <a:lnTo>
                    <a:pt x="41" y="68"/>
                  </a:lnTo>
                  <a:lnTo>
                    <a:pt x="40" y="68"/>
                  </a:lnTo>
                  <a:lnTo>
                    <a:pt x="40" y="65"/>
                  </a:lnTo>
                  <a:lnTo>
                    <a:pt x="40" y="62"/>
                  </a:lnTo>
                  <a:lnTo>
                    <a:pt x="38" y="55"/>
                  </a:lnTo>
                  <a:lnTo>
                    <a:pt x="35" y="52"/>
                  </a:lnTo>
                  <a:lnTo>
                    <a:pt x="34" y="50"/>
                  </a:lnTo>
                  <a:lnTo>
                    <a:pt x="34" y="48"/>
                  </a:lnTo>
                  <a:lnTo>
                    <a:pt x="34" y="46"/>
                  </a:lnTo>
                  <a:lnTo>
                    <a:pt x="35" y="42"/>
                  </a:lnTo>
                  <a:lnTo>
                    <a:pt x="52" y="32"/>
                  </a:lnTo>
                  <a:lnTo>
                    <a:pt x="69" y="22"/>
                  </a:lnTo>
                  <a:lnTo>
                    <a:pt x="74" y="16"/>
                  </a:lnTo>
                  <a:lnTo>
                    <a:pt x="77" y="12"/>
                  </a:lnTo>
                  <a:lnTo>
                    <a:pt x="78" y="9"/>
                  </a:lnTo>
                  <a:lnTo>
                    <a:pt x="78" y="7"/>
                  </a:lnTo>
                  <a:lnTo>
                    <a:pt x="77" y="4"/>
                  </a:lnTo>
                  <a:lnTo>
                    <a:pt x="75" y="0"/>
                  </a:lnTo>
                  <a:lnTo>
                    <a:pt x="78" y="3"/>
                  </a:lnTo>
                  <a:lnTo>
                    <a:pt x="82" y="5"/>
                  </a:lnTo>
                  <a:lnTo>
                    <a:pt x="101" y="15"/>
                  </a:lnTo>
                  <a:lnTo>
                    <a:pt x="123" y="29"/>
                  </a:lnTo>
                  <a:lnTo>
                    <a:pt x="132" y="37"/>
                  </a:lnTo>
                  <a:lnTo>
                    <a:pt x="140" y="46"/>
                  </a:lnTo>
                  <a:lnTo>
                    <a:pt x="143" y="50"/>
                  </a:lnTo>
                  <a:lnTo>
                    <a:pt x="146" y="55"/>
                  </a:lnTo>
                  <a:lnTo>
                    <a:pt x="147" y="60"/>
                  </a:lnTo>
                  <a:lnTo>
                    <a:pt x="147" y="64"/>
                  </a:lnTo>
                  <a:lnTo>
                    <a:pt x="144" y="70"/>
                  </a:lnTo>
                  <a:lnTo>
                    <a:pt x="143" y="76"/>
                  </a:lnTo>
                  <a:lnTo>
                    <a:pt x="144" y="78"/>
                  </a:lnTo>
                  <a:lnTo>
                    <a:pt x="147" y="79"/>
                  </a:lnTo>
                  <a:lnTo>
                    <a:pt x="150" y="81"/>
                  </a:lnTo>
                  <a:lnTo>
                    <a:pt x="154" y="82"/>
                  </a:lnTo>
                  <a:lnTo>
                    <a:pt x="162" y="83"/>
                  </a:lnTo>
                  <a:lnTo>
                    <a:pt x="167" y="85"/>
                  </a:lnTo>
                  <a:lnTo>
                    <a:pt x="172" y="86"/>
                  </a:lnTo>
                  <a:lnTo>
                    <a:pt x="178" y="88"/>
                  </a:lnTo>
                  <a:lnTo>
                    <a:pt x="182" y="90"/>
                  </a:lnTo>
                  <a:lnTo>
                    <a:pt x="187" y="94"/>
                  </a:lnTo>
                  <a:lnTo>
                    <a:pt x="190" y="99"/>
                  </a:lnTo>
                  <a:lnTo>
                    <a:pt x="191" y="104"/>
                  </a:lnTo>
                  <a:lnTo>
                    <a:pt x="192" y="105"/>
                  </a:lnTo>
                  <a:lnTo>
                    <a:pt x="195" y="107"/>
                  </a:lnTo>
                  <a:lnTo>
                    <a:pt x="197" y="109"/>
                  </a:lnTo>
                  <a:lnTo>
                    <a:pt x="200" y="111"/>
                  </a:lnTo>
                  <a:lnTo>
                    <a:pt x="205" y="112"/>
                  </a:lnTo>
                  <a:lnTo>
                    <a:pt x="207" y="115"/>
                  </a:lnTo>
                  <a:lnTo>
                    <a:pt x="208" y="118"/>
                  </a:lnTo>
                  <a:lnTo>
                    <a:pt x="211" y="120"/>
                  </a:lnTo>
                  <a:lnTo>
                    <a:pt x="211" y="123"/>
                  </a:lnTo>
                  <a:lnTo>
                    <a:pt x="213" y="127"/>
                  </a:lnTo>
                  <a:lnTo>
                    <a:pt x="214" y="129"/>
                  </a:lnTo>
                  <a:lnTo>
                    <a:pt x="217" y="131"/>
                  </a:lnTo>
                  <a:lnTo>
                    <a:pt x="216" y="142"/>
                  </a:lnTo>
                  <a:lnTo>
                    <a:pt x="214" y="150"/>
                  </a:lnTo>
                  <a:lnTo>
                    <a:pt x="211" y="158"/>
                  </a:lnTo>
                  <a:lnTo>
                    <a:pt x="209" y="167"/>
                  </a:lnTo>
                  <a:lnTo>
                    <a:pt x="209" y="171"/>
                  </a:lnTo>
                  <a:lnTo>
                    <a:pt x="208" y="174"/>
                  </a:lnTo>
                  <a:lnTo>
                    <a:pt x="207" y="176"/>
                  </a:lnTo>
                  <a:lnTo>
                    <a:pt x="206" y="177"/>
                  </a:lnTo>
                  <a:lnTo>
                    <a:pt x="200" y="178"/>
                  </a:lnTo>
                  <a:lnTo>
                    <a:pt x="193" y="179"/>
                  </a:lnTo>
                  <a:lnTo>
                    <a:pt x="187" y="179"/>
                  </a:lnTo>
                  <a:lnTo>
                    <a:pt x="180" y="180"/>
                  </a:lnTo>
                  <a:lnTo>
                    <a:pt x="178" y="182"/>
                  </a:lnTo>
                  <a:lnTo>
                    <a:pt x="175" y="184"/>
                  </a:lnTo>
                  <a:lnTo>
                    <a:pt x="175" y="187"/>
                  </a:lnTo>
                  <a:lnTo>
                    <a:pt x="176" y="191"/>
                  </a:lnTo>
                  <a:lnTo>
                    <a:pt x="178" y="195"/>
                  </a:lnTo>
                  <a:lnTo>
                    <a:pt x="179" y="199"/>
                  </a:lnTo>
                  <a:lnTo>
                    <a:pt x="179" y="201"/>
                  </a:lnTo>
                  <a:lnTo>
                    <a:pt x="178" y="204"/>
                  </a:lnTo>
                  <a:lnTo>
                    <a:pt x="175" y="210"/>
                  </a:lnTo>
                  <a:lnTo>
                    <a:pt x="172" y="217"/>
                  </a:lnTo>
                  <a:lnTo>
                    <a:pt x="170" y="224"/>
                  </a:lnTo>
                  <a:lnTo>
                    <a:pt x="170" y="229"/>
                  </a:lnTo>
                  <a:lnTo>
                    <a:pt x="171" y="234"/>
                  </a:lnTo>
                  <a:lnTo>
                    <a:pt x="174" y="239"/>
                  </a:lnTo>
                  <a:lnTo>
                    <a:pt x="181" y="248"/>
                  </a:lnTo>
                  <a:lnTo>
                    <a:pt x="188" y="257"/>
                  </a:lnTo>
                  <a:lnTo>
                    <a:pt x="191" y="261"/>
                  </a:lnTo>
                  <a:lnTo>
                    <a:pt x="193" y="264"/>
                  </a:lnTo>
                  <a:lnTo>
                    <a:pt x="195" y="264"/>
                  </a:lnTo>
                  <a:lnTo>
                    <a:pt x="197" y="264"/>
                  </a:lnTo>
                  <a:lnTo>
                    <a:pt x="199" y="262"/>
                  </a:lnTo>
                  <a:lnTo>
                    <a:pt x="201" y="261"/>
                  </a:lnTo>
                  <a:lnTo>
                    <a:pt x="204" y="260"/>
                  </a:lnTo>
                  <a:lnTo>
                    <a:pt x="207" y="261"/>
                  </a:lnTo>
                  <a:lnTo>
                    <a:pt x="209" y="269"/>
                  </a:lnTo>
                  <a:lnTo>
                    <a:pt x="209" y="276"/>
                  </a:lnTo>
                  <a:lnTo>
                    <a:pt x="211" y="280"/>
                  </a:lnTo>
                  <a:lnTo>
                    <a:pt x="211" y="283"/>
                  </a:lnTo>
                  <a:lnTo>
                    <a:pt x="213" y="288"/>
                  </a:lnTo>
                  <a:lnTo>
                    <a:pt x="216" y="292"/>
                  </a:lnTo>
                  <a:lnTo>
                    <a:pt x="224" y="305"/>
                  </a:lnTo>
                  <a:lnTo>
                    <a:pt x="230" y="315"/>
                  </a:lnTo>
                  <a:lnTo>
                    <a:pt x="232" y="319"/>
                  </a:lnTo>
                  <a:lnTo>
                    <a:pt x="237" y="325"/>
                  </a:lnTo>
                  <a:lnTo>
                    <a:pt x="242" y="330"/>
                  </a:lnTo>
                  <a:lnTo>
                    <a:pt x="249" y="333"/>
                  </a:lnTo>
                  <a:lnTo>
                    <a:pt x="239" y="335"/>
                  </a:lnTo>
                  <a:lnTo>
                    <a:pt x="229" y="335"/>
                  </a:lnTo>
                  <a:lnTo>
                    <a:pt x="224" y="333"/>
                  </a:lnTo>
                  <a:lnTo>
                    <a:pt x="220" y="332"/>
                  </a:lnTo>
                  <a:lnTo>
                    <a:pt x="215" y="331"/>
                  </a:lnTo>
                  <a:lnTo>
                    <a:pt x="209" y="332"/>
                  </a:lnTo>
                  <a:lnTo>
                    <a:pt x="204" y="334"/>
                  </a:lnTo>
                  <a:lnTo>
                    <a:pt x="201" y="338"/>
                  </a:lnTo>
                  <a:lnTo>
                    <a:pt x="200" y="341"/>
                  </a:lnTo>
                  <a:lnTo>
                    <a:pt x="198" y="343"/>
                  </a:lnTo>
                  <a:lnTo>
                    <a:pt x="191" y="346"/>
                  </a:lnTo>
                  <a:lnTo>
                    <a:pt x="183" y="346"/>
                  </a:lnTo>
                  <a:lnTo>
                    <a:pt x="181" y="346"/>
                  </a:lnTo>
                  <a:lnTo>
                    <a:pt x="178" y="346"/>
                  </a:lnTo>
                  <a:lnTo>
                    <a:pt x="174" y="347"/>
                  </a:lnTo>
                  <a:lnTo>
                    <a:pt x="172" y="349"/>
                  </a:lnTo>
                  <a:lnTo>
                    <a:pt x="172" y="351"/>
                  </a:lnTo>
                  <a:lnTo>
                    <a:pt x="172" y="354"/>
                  </a:lnTo>
                  <a:lnTo>
                    <a:pt x="167" y="356"/>
                  </a:lnTo>
                  <a:lnTo>
                    <a:pt x="163" y="355"/>
                  </a:lnTo>
                  <a:lnTo>
                    <a:pt x="157" y="355"/>
                  </a:lnTo>
                  <a:lnTo>
                    <a:pt x="152" y="356"/>
                  </a:lnTo>
                  <a:lnTo>
                    <a:pt x="150" y="357"/>
                  </a:lnTo>
                  <a:lnTo>
                    <a:pt x="148" y="359"/>
                  </a:lnTo>
                  <a:lnTo>
                    <a:pt x="144" y="365"/>
                  </a:lnTo>
                  <a:lnTo>
                    <a:pt x="138" y="370"/>
                  </a:lnTo>
                  <a:lnTo>
                    <a:pt x="132" y="371"/>
                  </a:lnTo>
                  <a:lnTo>
                    <a:pt x="126" y="370"/>
                  </a:lnTo>
                  <a:lnTo>
                    <a:pt x="121" y="369"/>
                  </a:lnTo>
                  <a:lnTo>
                    <a:pt x="115" y="366"/>
                  </a:lnTo>
                  <a:lnTo>
                    <a:pt x="109" y="364"/>
                  </a:lnTo>
                  <a:lnTo>
                    <a:pt x="105" y="361"/>
                  </a:lnTo>
                  <a:lnTo>
                    <a:pt x="101" y="356"/>
                  </a:lnTo>
                  <a:lnTo>
                    <a:pt x="99" y="351"/>
                  </a:lnTo>
                  <a:lnTo>
                    <a:pt x="97" y="348"/>
                  </a:lnTo>
                  <a:lnTo>
                    <a:pt x="94" y="347"/>
                  </a:lnTo>
                  <a:lnTo>
                    <a:pt x="92" y="346"/>
                  </a:lnTo>
                  <a:lnTo>
                    <a:pt x="89" y="345"/>
                  </a:lnTo>
                  <a:lnTo>
                    <a:pt x="86" y="342"/>
                  </a:lnTo>
                  <a:lnTo>
                    <a:pt x="85" y="340"/>
                  </a:lnTo>
                  <a:lnTo>
                    <a:pt x="83" y="337"/>
                  </a:lnTo>
                  <a:lnTo>
                    <a:pt x="83" y="331"/>
                  </a:lnTo>
                  <a:lnTo>
                    <a:pt x="83" y="326"/>
                  </a:lnTo>
                  <a:lnTo>
                    <a:pt x="82" y="323"/>
                  </a:lnTo>
                  <a:lnTo>
                    <a:pt x="81" y="318"/>
                  </a:lnTo>
                  <a:lnTo>
                    <a:pt x="78" y="315"/>
                  </a:lnTo>
                  <a:lnTo>
                    <a:pt x="74" y="313"/>
                  </a:lnTo>
                  <a:lnTo>
                    <a:pt x="70" y="308"/>
                  </a:lnTo>
                  <a:lnTo>
                    <a:pt x="69" y="305"/>
                  </a:lnTo>
                  <a:lnTo>
                    <a:pt x="69" y="299"/>
                  </a:lnTo>
                  <a:lnTo>
                    <a:pt x="70" y="293"/>
                  </a:lnTo>
                  <a:lnTo>
                    <a:pt x="71" y="289"/>
                  </a:lnTo>
                  <a:lnTo>
                    <a:pt x="74" y="280"/>
                  </a:lnTo>
                  <a:lnTo>
                    <a:pt x="76" y="267"/>
                  </a:lnTo>
                  <a:lnTo>
                    <a:pt x="78" y="254"/>
                  </a:lnTo>
                  <a:lnTo>
                    <a:pt x="81" y="247"/>
                  </a:lnTo>
                  <a:lnTo>
                    <a:pt x="84" y="243"/>
                  </a:lnTo>
                  <a:lnTo>
                    <a:pt x="87" y="240"/>
                  </a:lnTo>
                  <a:lnTo>
                    <a:pt x="91" y="235"/>
                  </a:lnTo>
                  <a:lnTo>
                    <a:pt x="92" y="232"/>
                  </a:lnTo>
                  <a:lnTo>
                    <a:pt x="92" y="229"/>
                  </a:lnTo>
                  <a:lnTo>
                    <a:pt x="91" y="227"/>
                  </a:lnTo>
                  <a:lnTo>
                    <a:pt x="89" y="224"/>
                  </a:lnTo>
                  <a:lnTo>
                    <a:pt x="87" y="220"/>
                  </a:lnTo>
                  <a:lnTo>
                    <a:pt x="86" y="217"/>
                  </a:lnTo>
                  <a:lnTo>
                    <a:pt x="85" y="213"/>
                  </a:lnTo>
                  <a:lnTo>
                    <a:pt x="85" y="210"/>
                  </a:lnTo>
                  <a:lnTo>
                    <a:pt x="84" y="208"/>
                  </a:lnTo>
                  <a:lnTo>
                    <a:pt x="82" y="207"/>
                  </a:lnTo>
                  <a:lnTo>
                    <a:pt x="78" y="205"/>
                  </a:lnTo>
                  <a:lnTo>
                    <a:pt x="74" y="205"/>
                  </a:lnTo>
                  <a:lnTo>
                    <a:pt x="70" y="205"/>
                  </a:lnTo>
                  <a:lnTo>
                    <a:pt x="68" y="204"/>
                  </a:lnTo>
                  <a:lnTo>
                    <a:pt x="66" y="202"/>
                  </a:lnTo>
                  <a:lnTo>
                    <a:pt x="66" y="200"/>
                  </a:lnTo>
                  <a:lnTo>
                    <a:pt x="67" y="194"/>
                  </a:lnTo>
                  <a:lnTo>
                    <a:pt x="69" y="188"/>
                  </a:lnTo>
                  <a:lnTo>
                    <a:pt x="70" y="183"/>
                  </a:lnTo>
                  <a:lnTo>
                    <a:pt x="71" y="178"/>
                  </a:lnTo>
                  <a:lnTo>
                    <a:pt x="70" y="174"/>
                  </a:lnTo>
                  <a:lnTo>
                    <a:pt x="68" y="169"/>
                  </a:lnTo>
                  <a:lnTo>
                    <a:pt x="66" y="167"/>
                  </a:lnTo>
                  <a:lnTo>
                    <a:pt x="60" y="164"/>
                  </a:lnTo>
                  <a:lnTo>
                    <a:pt x="54" y="164"/>
                  </a:lnTo>
                  <a:lnTo>
                    <a:pt x="49" y="167"/>
                  </a:lnTo>
                  <a:lnTo>
                    <a:pt x="44" y="168"/>
                  </a:lnTo>
                  <a:lnTo>
                    <a:pt x="38" y="168"/>
                  </a:lnTo>
                  <a:lnTo>
                    <a:pt x="34" y="168"/>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 name="Freeform 10"/>
            <p:cNvSpPr>
              <a:spLocks/>
            </p:cNvSpPr>
            <p:nvPr/>
          </p:nvSpPr>
          <p:spPr bwMode="gray">
            <a:xfrm>
              <a:off x="3935413" y="4322763"/>
              <a:ext cx="79375" cy="117475"/>
            </a:xfrm>
            <a:custGeom>
              <a:avLst/>
              <a:gdLst/>
              <a:ahLst/>
              <a:cxnLst>
                <a:cxn ang="0">
                  <a:pos x="8" y="145"/>
                </a:cxn>
                <a:cxn ang="0">
                  <a:pos x="1" y="127"/>
                </a:cxn>
                <a:cxn ang="0">
                  <a:pos x="10" y="119"/>
                </a:cxn>
                <a:cxn ang="0">
                  <a:pos x="9" y="101"/>
                </a:cxn>
                <a:cxn ang="0">
                  <a:pos x="38" y="85"/>
                </a:cxn>
                <a:cxn ang="0">
                  <a:pos x="54" y="73"/>
                </a:cxn>
                <a:cxn ang="0">
                  <a:pos x="45" y="65"/>
                </a:cxn>
                <a:cxn ang="0">
                  <a:pos x="40" y="65"/>
                </a:cxn>
                <a:cxn ang="0">
                  <a:pos x="34" y="50"/>
                </a:cxn>
                <a:cxn ang="0">
                  <a:pos x="52" y="32"/>
                </a:cxn>
                <a:cxn ang="0">
                  <a:pos x="78" y="9"/>
                </a:cxn>
                <a:cxn ang="0">
                  <a:pos x="78" y="3"/>
                </a:cxn>
                <a:cxn ang="0">
                  <a:pos x="132" y="37"/>
                </a:cxn>
                <a:cxn ang="0">
                  <a:pos x="147" y="60"/>
                </a:cxn>
                <a:cxn ang="0">
                  <a:pos x="144" y="78"/>
                </a:cxn>
                <a:cxn ang="0">
                  <a:pos x="162" y="83"/>
                </a:cxn>
                <a:cxn ang="0">
                  <a:pos x="182" y="90"/>
                </a:cxn>
                <a:cxn ang="0">
                  <a:pos x="192" y="105"/>
                </a:cxn>
                <a:cxn ang="0">
                  <a:pos x="205" y="112"/>
                </a:cxn>
                <a:cxn ang="0">
                  <a:pos x="211" y="123"/>
                </a:cxn>
                <a:cxn ang="0">
                  <a:pos x="216" y="142"/>
                </a:cxn>
                <a:cxn ang="0">
                  <a:pos x="209" y="171"/>
                </a:cxn>
                <a:cxn ang="0">
                  <a:pos x="200" y="178"/>
                </a:cxn>
                <a:cxn ang="0">
                  <a:pos x="178" y="182"/>
                </a:cxn>
                <a:cxn ang="0">
                  <a:pos x="178" y="195"/>
                </a:cxn>
                <a:cxn ang="0">
                  <a:pos x="175" y="210"/>
                </a:cxn>
                <a:cxn ang="0">
                  <a:pos x="171" y="234"/>
                </a:cxn>
                <a:cxn ang="0">
                  <a:pos x="191" y="261"/>
                </a:cxn>
                <a:cxn ang="0">
                  <a:pos x="199" y="262"/>
                </a:cxn>
                <a:cxn ang="0">
                  <a:pos x="209" y="269"/>
                </a:cxn>
                <a:cxn ang="0">
                  <a:pos x="213" y="288"/>
                </a:cxn>
                <a:cxn ang="0">
                  <a:pos x="232" y="319"/>
                </a:cxn>
                <a:cxn ang="0">
                  <a:pos x="239" y="335"/>
                </a:cxn>
                <a:cxn ang="0">
                  <a:pos x="215" y="331"/>
                </a:cxn>
                <a:cxn ang="0">
                  <a:pos x="200" y="341"/>
                </a:cxn>
                <a:cxn ang="0">
                  <a:pos x="181" y="346"/>
                </a:cxn>
                <a:cxn ang="0">
                  <a:pos x="172" y="351"/>
                </a:cxn>
                <a:cxn ang="0">
                  <a:pos x="157" y="355"/>
                </a:cxn>
                <a:cxn ang="0">
                  <a:pos x="144" y="365"/>
                </a:cxn>
                <a:cxn ang="0">
                  <a:pos x="121" y="369"/>
                </a:cxn>
                <a:cxn ang="0">
                  <a:pos x="101" y="356"/>
                </a:cxn>
                <a:cxn ang="0">
                  <a:pos x="92" y="346"/>
                </a:cxn>
                <a:cxn ang="0">
                  <a:pos x="83" y="337"/>
                </a:cxn>
                <a:cxn ang="0">
                  <a:pos x="81" y="318"/>
                </a:cxn>
                <a:cxn ang="0">
                  <a:pos x="69" y="305"/>
                </a:cxn>
                <a:cxn ang="0">
                  <a:pos x="74" y="280"/>
                </a:cxn>
                <a:cxn ang="0">
                  <a:pos x="84" y="243"/>
                </a:cxn>
                <a:cxn ang="0">
                  <a:pos x="92" y="229"/>
                </a:cxn>
                <a:cxn ang="0">
                  <a:pos x="86" y="217"/>
                </a:cxn>
                <a:cxn ang="0">
                  <a:pos x="82" y="207"/>
                </a:cxn>
                <a:cxn ang="0">
                  <a:pos x="68" y="204"/>
                </a:cxn>
                <a:cxn ang="0">
                  <a:pos x="69" y="188"/>
                </a:cxn>
                <a:cxn ang="0">
                  <a:pos x="68" y="169"/>
                </a:cxn>
                <a:cxn ang="0">
                  <a:pos x="49" y="167"/>
                </a:cxn>
              </a:cxnLst>
              <a:rect l="0" t="0" r="r" b="b"/>
              <a:pathLst>
                <a:path w="249" h="371">
                  <a:moveTo>
                    <a:pt x="34" y="168"/>
                  </a:moveTo>
                  <a:lnTo>
                    <a:pt x="25" y="160"/>
                  </a:lnTo>
                  <a:lnTo>
                    <a:pt x="13" y="151"/>
                  </a:lnTo>
                  <a:lnTo>
                    <a:pt x="8" y="145"/>
                  </a:lnTo>
                  <a:lnTo>
                    <a:pt x="3" y="139"/>
                  </a:lnTo>
                  <a:lnTo>
                    <a:pt x="0" y="134"/>
                  </a:lnTo>
                  <a:lnTo>
                    <a:pt x="0" y="129"/>
                  </a:lnTo>
                  <a:lnTo>
                    <a:pt x="1" y="127"/>
                  </a:lnTo>
                  <a:lnTo>
                    <a:pt x="2" y="125"/>
                  </a:lnTo>
                  <a:lnTo>
                    <a:pt x="5" y="122"/>
                  </a:lnTo>
                  <a:lnTo>
                    <a:pt x="8" y="120"/>
                  </a:lnTo>
                  <a:lnTo>
                    <a:pt x="10" y="119"/>
                  </a:lnTo>
                  <a:lnTo>
                    <a:pt x="12" y="115"/>
                  </a:lnTo>
                  <a:lnTo>
                    <a:pt x="12" y="112"/>
                  </a:lnTo>
                  <a:lnTo>
                    <a:pt x="12" y="107"/>
                  </a:lnTo>
                  <a:lnTo>
                    <a:pt x="9" y="101"/>
                  </a:lnTo>
                  <a:lnTo>
                    <a:pt x="8" y="94"/>
                  </a:lnTo>
                  <a:lnTo>
                    <a:pt x="18" y="90"/>
                  </a:lnTo>
                  <a:lnTo>
                    <a:pt x="30" y="88"/>
                  </a:lnTo>
                  <a:lnTo>
                    <a:pt x="38" y="85"/>
                  </a:lnTo>
                  <a:lnTo>
                    <a:pt x="46" y="81"/>
                  </a:lnTo>
                  <a:lnTo>
                    <a:pt x="50" y="79"/>
                  </a:lnTo>
                  <a:lnTo>
                    <a:pt x="53" y="77"/>
                  </a:lnTo>
                  <a:lnTo>
                    <a:pt x="54" y="73"/>
                  </a:lnTo>
                  <a:lnTo>
                    <a:pt x="53" y="69"/>
                  </a:lnTo>
                  <a:lnTo>
                    <a:pt x="52" y="66"/>
                  </a:lnTo>
                  <a:lnTo>
                    <a:pt x="50" y="65"/>
                  </a:lnTo>
                  <a:lnTo>
                    <a:pt x="45" y="65"/>
                  </a:lnTo>
                  <a:lnTo>
                    <a:pt x="42" y="68"/>
                  </a:lnTo>
                  <a:lnTo>
                    <a:pt x="41" y="68"/>
                  </a:lnTo>
                  <a:lnTo>
                    <a:pt x="40" y="68"/>
                  </a:lnTo>
                  <a:lnTo>
                    <a:pt x="40" y="65"/>
                  </a:lnTo>
                  <a:lnTo>
                    <a:pt x="40" y="62"/>
                  </a:lnTo>
                  <a:lnTo>
                    <a:pt x="38" y="55"/>
                  </a:lnTo>
                  <a:lnTo>
                    <a:pt x="35" y="52"/>
                  </a:lnTo>
                  <a:lnTo>
                    <a:pt x="34" y="50"/>
                  </a:lnTo>
                  <a:lnTo>
                    <a:pt x="34" y="48"/>
                  </a:lnTo>
                  <a:lnTo>
                    <a:pt x="34" y="46"/>
                  </a:lnTo>
                  <a:lnTo>
                    <a:pt x="35" y="42"/>
                  </a:lnTo>
                  <a:lnTo>
                    <a:pt x="52" y="32"/>
                  </a:lnTo>
                  <a:lnTo>
                    <a:pt x="69" y="22"/>
                  </a:lnTo>
                  <a:lnTo>
                    <a:pt x="74" y="16"/>
                  </a:lnTo>
                  <a:lnTo>
                    <a:pt x="77" y="12"/>
                  </a:lnTo>
                  <a:lnTo>
                    <a:pt x="78" y="9"/>
                  </a:lnTo>
                  <a:lnTo>
                    <a:pt x="78" y="7"/>
                  </a:lnTo>
                  <a:lnTo>
                    <a:pt x="77" y="4"/>
                  </a:lnTo>
                  <a:lnTo>
                    <a:pt x="75" y="0"/>
                  </a:lnTo>
                  <a:lnTo>
                    <a:pt x="78" y="3"/>
                  </a:lnTo>
                  <a:lnTo>
                    <a:pt x="82" y="5"/>
                  </a:lnTo>
                  <a:lnTo>
                    <a:pt x="101" y="15"/>
                  </a:lnTo>
                  <a:lnTo>
                    <a:pt x="123" y="29"/>
                  </a:lnTo>
                  <a:lnTo>
                    <a:pt x="132" y="37"/>
                  </a:lnTo>
                  <a:lnTo>
                    <a:pt x="140" y="46"/>
                  </a:lnTo>
                  <a:lnTo>
                    <a:pt x="143" y="50"/>
                  </a:lnTo>
                  <a:lnTo>
                    <a:pt x="146" y="55"/>
                  </a:lnTo>
                  <a:lnTo>
                    <a:pt x="147" y="60"/>
                  </a:lnTo>
                  <a:lnTo>
                    <a:pt x="147" y="64"/>
                  </a:lnTo>
                  <a:lnTo>
                    <a:pt x="144" y="70"/>
                  </a:lnTo>
                  <a:lnTo>
                    <a:pt x="143" y="76"/>
                  </a:lnTo>
                  <a:lnTo>
                    <a:pt x="144" y="78"/>
                  </a:lnTo>
                  <a:lnTo>
                    <a:pt x="147" y="79"/>
                  </a:lnTo>
                  <a:lnTo>
                    <a:pt x="150" y="81"/>
                  </a:lnTo>
                  <a:lnTo>
                    <a:pt x="154" y="82"/>
                  </a:lnTo>
                  <a:lnTo>
                    <a:pt x="162" y="83"/>
                  </a:lnTo>
                  <a:lnTo>
                    <a:pt x="167" y="85"/>
                  </a:lnTo>
                  <a:lnTo>
                    <a:pt x="172" y="86"/>
                  </a:lnTo>
                  <a:lnTo>
                    <a:pt x="178" y="88"/>
                  </a:lnTo>
                  <a:lnTo>
                    <a:pt x="182" y="90"/>
                  </a:lnTo>
                  <a:lnTo>
                    <a:pt x="187" y="94"/>
                  </a:lnTo>
                  <a:lnTo>
                    <a:pt x="190" y="99"/>
                  </a:lnTo>
                  <a:lnTo>
                    <a:pt x="191" y="104"/>
                  </a:lnTo>
                  <a:lnTo>
                    <a:pt x="192" y="105"/>
                  </a:lnTo>
                  <a:lnTo>
                    <a:pt x="195" y="107"/>
                  </a:lnTo>
                  <a:lnTo>
                    <a:pt x="197" y="109"/>
                  </a:lnTo>
                  <a:lnTo>
                    <a:pt x="200" y="111"/>
                  </a:lnTo>
                  <a:lnTo>
                    <a:pt x="205" y="112"/>
                  </a:lnTo>
                  <a:lnTo>
                    <a:pt x="207" y="115"/>
                  </a:lnTo>
                  <a:lnTo>
                    <a:pt x="208" y="118"/>
                  </a:lnTo>
                  <a:lnTo>
                    <a:pt x="211" y="120"/>
                  </a:lnTo>
                  <a:lnTo>
                    <a:pt x="211" y="123"/>
                  </a:lnTo>
                  <a:lnTo>
                    <a:pt x="213" y="127"/>
                  </a:lnTo>
                  <a:lnTo>
                    <a:pt x="214" y="129"/>
                  </a:lnTo>
                  <a:lnTo>
                    <a:pt x="217" y="131"/>
                  </a:lnTo>
                  <a:lnTo>
                    <a:pt x="216" y="142"/>
                  </a:lnTo>
                  <a:lnTo>
                    <a:pt x="214" y="150"/>
                  </a:lnTo>
                  <a:lnTo>
                    <a:pt x="211" y="158"/>
                  </a:lnTo>
                  <a:lnTo>
                    <a:pt x="209" y="167"/>
                  </a:lnTo>
                  <a:lnTo>
                    <a:pt x="209" y="171"/>
                  </a:lnTo>
                  <a:lnTo>
                    <a:pt x="208" y="174"/>
                  </a:lnTo>
                  <a:lnTo>
                    <a:pt x="207" y="176"/>
                  </a:lnTo>
                  <a:lnTo>
                    <a:pt x="206" y="177"/>
                  </a:lnTo>
                  <a:lnTo>
                    <a:pt x="200" y="178"/>
                  </a:lnTo>
                  <a:lnTo>
                    <a:pt x="193" y="179"/>
                  </a:lnTo>
                  <a:lnTo>
                    <a:pt x="187" y="179"/>
                  </a:lnTo>
                  <a:lnTo>
                    <a:pt x="180" y="180"/>
                  </a:lnTo>
                  <a:lnTo>
                    <a:pt x="178" y="182"/>
                  </a:lnTo>
                  <a:lnTo>
                    <a:pt x="175" y="184"/>
                  </a:lnTo>
                  <a:lnTo>
                    <a:pt x="175" y="187"/>
                  </a:lnTo>
                  <a:lnTo>
                    <a:pt x="176" y="191"/>
                  </a:lnTo>
                  <a:lnTo>
                    <a:pt x="178" y="195"/>
                  </a:lnTo>
                  <a:lnTo>
                    <a:pt x="179" y="199"/>
                  </a:lnTo>
                  <a:lnTo>
                    <a:pt x="179" y="201"/>
                  </a:lnTo>
                  <a:lnTo>
                    <a:pt x="178" y="204"/>
                  </a:lnTo>
                  <a:lnTo>
                    <a:pt x="175" y="210"/>
                  </a:lnTo>
                  <a:lnTo>
                    <a:pt x="172" y="217"/>
                  </a:lnTo>
                  <a:lnTo>
                    <a:pt x="170" y="224"/>
                  </a:lnTo>
                  <a:lnTo>
                    <a:pt x="170" y="229"/>
                  </a:lnTo>
                  <a:lnTo>
                    <a:pt x="171" y="234"/>
                  </a:lnTo>
                  <a:lnTo>
                    <a:pt x="174" y="239"/>
                  </a:lnTo>
                  <a:lnTo>
                    <a:pt x="181" y="248"/>
                  </a:lnTo>
                  <a:lnTo>
                    <a:pt x="188" y="257"/>
                  </a:lnTo>
                  <a:lnTo>
                    <a:pt x="191" y="261"/>
                  </a:lnTo>
                  <a:lnTo>
                    <a:pt x="193" y="264"/>
                  </a:lnTo>
                  <a:lnTo>
                    <a:pt x="195" y="264"/>
                  </a:lnTo>
                  <a:lnTo>
                    <a:pt x="197" y="264"/>
                  </a:lnTo>
                  <a:lnTo>
                    <a:pt x="199" y="262"/>
                  </a:lnTo>
                  <a:lnTo>
                    <a:pt x="201" y="261"/>
                  </a:lnTo>
                  <a:lnTo>
                    <a:pt x="204" y="260"/>
                  </a:lnTo>
                  <a:lnTo>
                    <a:pt x="207" y="261"/>
                  </a:lnTo>
                  <a:lnTo>
                    <a:pt x="209" y="269"/>
                  </a:lnTo>
                  <a:lnTo>
                    <a:pt x="209" y="276"/>
                  </a:lnTo>
                  <a:lnTo>
                    <a:pt x="211" y="280"/>
                  </a:lnTo>
                  <a:lnTo>
                    <a:pt x="211" y="283"/>
                  </a:lnTo>
                  <a:lnTo>
                    <a:pt x="213" y="288"/>
                  </a:lnTo>
                  <a:lnTo>
                    <a:pt x="216" y="292"/>
                  </a:lnTo>
                  <a:lnTo>
                    <a:pt x="224" y="305"/>
                  </a:lnTo>
                  <a:lnTo>
                    <a:pt x="230" y="315"/>
                  </a:lnTo>
                  <a:lnTo>
                    <a:pt x="232" y="319"/>
                  </a:lnTo>
                  <a:lnTo>
                    <a:pt x="237" y="325"/>
                  </a:lnTo>
                  <a:lnTo>
                    <a:pt x="242" y="330"/>
                  </a:lnTo>
                  <a:lnTo>
                    <a:pt x="249" y="333"/>
                  </a:lnTo>
                  <a:lnTo>
                    <a:pt x="239" y="335"/>
                  </a:lnTo>
                  <a:lnTo>
                    <a:pt x="229" y="335"/>
                  </a:lnTo>
                  <a:lnTo>
                    <a:pt x="224" y="333"/>
                  </a:lnTo>
                  <a:lnTo>
                    <a:pt x="220" y="332"/>
                  </a:lnTo>
                  <a:lnTo>
                    <a:pt x="215" y="331"/>
                  </a:lnTo>
                  <a:lnTo>
                    <a:pt x="209" y="332"/>
                  </a:lnTo>
                  <a:lnTo>
                    <a:pt x="204" y="334"/>
                  </a:lnTo>
                  <a:lnTo>
                    <a:pt x="201" y="338"/>
                  </a:lnTo>
                  <a:lnTo>
                    <a:pt x="200" y="341"/>
                  </a:lnTo>
                  <a:lnTo>
                    <a:pt x="198" y="343"/>
                  </a:lnTo>
                  <a:lnTo>
                    <a:pt x="191" y="346"/>
                  </a:lnTo>
                  <a:lnTo>
                    <a:pt x="183" y="346"/>
                  </a:lnTo>
                  <a:lnTo>
                    <a:pt x="181" y="346"/>
                  </a:lnTo>
                  <a:lnTo>
                    <a:pt x="178" y="346"/>
                  </a:lnTo>
                  <a:lnTo>
                    <a:pt x="174" y="347"/>
                  </a:lnTo>
                  <a:lnTo>
                    <a:pt x="172" y="349"/>
                  </a:lnTo>
                  <a:lnTo>
                    <a:pt x="172" y="351"/>
                  </a:lnTo>
                  <a:lnTo>
                    <a:pt x="172" y="354"/>
                  </a:lnTo>
                  <a:lnTo>
                    <a:pt x="167" y="356"/>
                  </a:lnTo>
                  <a:lnTo>
                    <a:pt x="163" y="355"/>
                  </a:lnTo>
                  <a:lnTo>
                    <a:pt x="157" y="355"/>
                  </a:lnTo>
                  <a:lnTo>
                    <a:pt x="152" y="356"/>
                  </a:lnTo>
                  <a:lnTo>
                    <a:pt x="150" y="357"/>
                  </a:lnTo>
                  <a:lnTo>
                    <a:pt x="148" y="359"/>
                  </a:lnTo>
                  <a:lnTo>
                    <a:pt x="144" y="365"/>
                  </a:lnTo>
                  <a:lnTo>
                    <a:pt x="138" y="370"/>
                  </a:lnTo>
                  <a:lnTo>
                    <a:pt x="132" y="371"/>
                  </a:lnTo>
                  <a:lnTo>
                    <a:pt x="126" y="370"/>
                  </a:lnTo>
                  <a:lnTo>
                    <a:pt x="121" y="369"/>
                  </a:lnTo>
                  <a:lnTo>
                    <a:pt x="115" y="366"/>
                  </a:lnTo>
                  <a:lnTo>
                    <a:pt x="109" y="364"/>
                  </a:lnTo>
                  <a:lnTo>
                    <a:pt x="105" y="361"/>
                  </a:lnTo>
                  <a:lnTo>
                    <a:pt x="101" y="356"/>
                  </a:lnTo>
                  <a:lnTo>
                    <a:pt x="99" y="351"/>
                  </a:lnTo>
                  <a:lnTo>
                    <a:pt x="97" y="348"/>
                  </a:lnTo>
                  <a:lnTo>
                    <a:pt x="94" y="347"/>
                  </a:lnTo>
                  <a:lnTo>
                    <a:pt x="92" y="346"/>
                  </a:lnTo>
                  <a:lnTo>
                    <a:pt x="89" y="345"/>
                  </a:lnTo>
                  <a:lnTo>
                    <a:pt x="86" y="342"/>
                  </a:lnTo>
                  <a:lnTo>
                    <a:pt x="85" y="340"/>
                  </a:lnTo>
                  <a:lnTo>
                    <a:pt x="83" y="337"/>
                  </a:lnTo>
                  <a:lnTo>
                    <a:pt x="83" y="331"/>
                  </a:lnTo>
                  <a:lnTo>
                    <a:pt x="83" y="326"/>
                  </a:lnTo>
                  <a:lnTo>
                    <a:pt x="82" y="323"/>
                  </a:lnTo>
                  <a:lnTo>
                    <a:pt x="81" y="318"/>
                  </a:lnTo>
                  <a:lnTo>
                    <a:pt x="78" y="315"/>
                  </a:lnTo>
                  <a:lnTo>
                    <a:pt x="74" y="313"/>
                  </a:lnTo>
                  <a:lnTo>
                    <a:pt x="70" y="308"/>
                  </a:lnTo>
                  <a:lnTo>
                    <a:pt x="69" y="305"/>
                  </a:lnTo>
                  <a:lnTo>
                    <a:pt x="69" y="299"/>
                  </a:lnTo>
                  <a:lnTo>
                    <a:pt x="70" y="293"/>
                  </a:lnTo>
                  <a:lnTo>
                    <a:pt x="71" y="289"/>
                  </a:lnTo>
                  <a:lnTo>
                    <a:pt x="74" y="280"/>
                  </a:lnTo>
                  <a:lnTo>
                    <a:pt x="76" y="267"/>
                  </a:lnTo>
                  <a:lnTo>
                    <a:pt x="78" y="254"/>
                  </a:lnTo>
                  <a:lnTo>
                    <a:pt x="81" y="247"/>
                  </a:lnTo>
                  <a:lnTo>
                    <a:pt x="84" y="243"/>
                  </a:lnTo>
                  <a:lnTo>
                    <a:pt x="87" y="240"/>
                  </a:lnTo>
                  <a:lnTo>
                    <a:pt x="91" y="235"/>
                  </a:lnTo>
                  <a:lnTo>
                    <a:pt x="92" y="232"/>
                  </a:lnTo>
                  <a:lnTo>
                    <a:pt x="92" y="229"/>
                  </a:lnTo>
                  <a:lnTo>
                    <a:pt x="91" y="227"/>
                  </a:lnTo>
                  <a:lnTo>
                    <a:pt x="89" y="224"/>
                  </a:lnTo>
                  <a:lnTo>
                    <a:pt x="87" y="220"/>
                  </a:lnTo>
                  <a:lnTo>
                    <a:pt x="86" y="217"/>
                  </a:lnTo>
                  <a:lnTo>
                    <a:pt x="85" y="213"/>
                  </a:lnTo>
                  <a:lnTo>
                    <a:pt x="85" y="210"/>
                  </a:lnTo>
                  <a:lnTo>
                    <a:pt x="84" y="208"/>
                  </a:lnTo>
                  <a:lnTo>
                    <a:pt x="82" y="207"/>
                  </a:lnTo>
                  <a:lnTo>
                    <a:pt x="78" y="205"/>
                  </a:lnTo>
                  <a:lnTo>
                    <a:pt x="74" y="205"/>
                  </a:lnTo>
                  <a:lnTo>
                    <a:pt x="70" y="205"/>
                  </a:lnTo>
                  <a:lnTo>
                    <a:pt x="68" y="204"/>
                  </a:lnTo>
                  <a:lnTo>
                    <a:pt x="66" y="202"/>
                  </a:lnTo>
                  <a:lnTo>
                    <a:pt x="66" y="200"/>
                  </a:lnTo>
                  <a:lnTo>
                    <a:pt x="67" y="194"/>
                  </a:lnTo>
                  <a:lnTo>
                    <a:pt x="69" y="188"/>
                  </a:lnTo>
                  <a:lnTo>
                    <a:pt x="70" y="183"/>
                  </a:lnTo>
                  <a:lnTo>
                    <a:pt x="71" y="178"/>
                  </a:lnTo>
                  <a:lnTo>
                    <a:pt x="70" y="174"/>
                  </a:lnTo>
                  <a:lnTo>
                    <a:pt x="68" y="169"/>
                  </a:lnTo>
                  <a:lnTo>
                    <a:pt x="66" y="167"/>
                  </a:lnTo>
                  <a:lnTo>
                    <a:pt x="60" y="164"/>
                  </a:lnTo>
                  <a:lnTo>
                    <a:pt x="54" y="164"/>
                  </a:lnTo>
                  <a:lnTo>
                    <a:pt x="49" y="167"/>
                  </a:lnTo>
                  <a:lnTo>
                    <a:pt x="44" y="168"/>
                  </a:lnTo>
                  <a:lnTo>
                    <a:pt x="38" y="168"/>
                  </a:lnTo>
                  <a:lnTo>
                    <a:pt x="34" y="168"/>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 name="Freeform 11"/>
            <p:cNvSpPr>
              <a:spLocks/>
            </p:cNvSpPr>
            <p:nvPr/>
          </p:nvSpPr>
          <p:spPr bwMode="gray">
            <a:xfrm>
              <a:off x="3741738" y="4260850"/>
              <a:ext cx="219075" cy="187325"/>
            </a:xfrm>
            <a:custGeom>
              <a:avLst/>
              <a:gdLst/>
              <a:ahLst/>
              <a:cxnLst>
                <a:cxn ang="0">
                  <a:pos x="315" y="510"/>
                </a:cxn>
                <a:cxn ang="0">
                  <a:pos x="291" y="486"/>
                </a:cxn>
                <a:cxn ang="0">
                  <a:pos x="306" y="460"/>
                </a:cxn>
                <a:cxn ang="0">
                  <a:pos x="295" y="430"/>
                </a:cxn>
                <a:cxn ang="0">
                  <a:pos x="284" y="363"/>
                </a:cxn>
                <a:cxn ang="0">
                  <a:pos x="300" y="325"/>
                </a:cxn>
                <a:cxn ang="0">
                  <a:pos x="257" y="315"/>
                </a:cxn>
                <a:cxn ang="0">
                  <a:pos x="201" y="314"/>
                </a:cxn>
                <a:cxn ang="0">
                  <a:pos x="165" y="273"/>
                </a:cxn>
                <a:cxn ang="0">
                  <a:pos x="135" y="267"/>
                </a:cxn>
                <a:cxn ang="0">
                  <a:pos x="83" y="272"/>
                </a:cxn>
                <a:cxn ang="0">
                  <a:pos x="60" y="253"/>
                </a:cxn>
                <a:cxn ang="0">
                  <a:pos x="51" y="224"/>
                </a:cxn>
                <a:cxn ang="0">
                  <a:pos x="38" y="186"/>
                </a:cxn>
                <a:cxn ang="0">
                  <a:pos x="23" y="160"/>
                </a:cxn>
                <a:cxn ang="0">
                  <a:pos x="0" y="157"/>
                </a:cxn>
                <a:cxn ang="0">
                  <a:pos x="27" y="103"/>
                </a:cxn>
                <a:cxn ang="0">
                  <a:pos x="62" y="48"/>
                </a:cxn>
                <a:cxn ang="0">
                  <a:pos x="100" y="24"/>
                </a:cxn>
                <a:cxn ang="0">
                  <a:pos x="78" y="50"/>
                </a:cxn>
                <a:cxn ang="0">
                  <a:pos x="96" y="75"/>
                </a:cxn>
                <a:cxn ang="0">
                  <a:pos x="150" y="51"/>
                </a:cxn>
                <a:cxn ang="0">
                  <a:pos x="160" y="24"/>
                </a:cxn>
                <a:cxn ang="0">
                  <a:pos x="176" y="0"/>
                </a:cxn>
                <a:cxn ang="0">
                  <a:pos x="202" y="31"/>
                </a:cxn>
                <a:cxn ang="0">
                  <a:pos x="254" y="56"/>
                </a:cxn>
                <a:cxn ang="0">
                  <a:pos x="275" y="91"/>
                </a:cxn>
                <a:cxn ang="0">
                  <a:pos x="365" y="83"/>
                </a:cxn>
                <a:cxn ang="0">
                  <a:pos x="403" y="110"/>
                </a:cxn>
                <a:cxn ang="0">
                  <a:pos x="470" y="83"/>
                </a:cxn>
                <a:cxn ang="0">
                  <a:pos x="551" y="74"/>
                </a:cxn>
                <a:cxn ang="0">
                  <a:pos x="581" y="85"/>
                </a:cxn>
                <a:cxn ang="0">
                  <a:pos x="541" y="97"/>
                </a:cxn>
                <a:cxn ang="0">
                  <a:pos x="596" y="127"/>
                </a:cxn>
                <a:cxn ang="0">
                  <a:pos x="642" y="152"/>
                </a:cxn>
                <a:cxn ang="0">
                  <a:pos x="624" y="178"/>
                </a:cxn>
                <a:cxn ang="0">
                  <a:pos x="656" y="191"/>
                </a:cxn>
                <a:cxn ang="0">
                  <a:pos x="687" y="212"/>
                </a:cxn>
                <a:cxn ang="0">
                  <a:pos x="651" y="251"/>
                </a:cxn>
                <a:cxn ang="0">
                  <a:pos x="665" y="262"/>
                </a:cxn>
                <a:cxn ang="0">
                  <a:pos x="631" y="286"/>
                </a:cxn>
                <a:cxn ang="0">
                  <a:pos x="618" y="318"/>
                </a:cxn>
                <a:cxn ang="0">
                  <a:pos x="638" y="356"/>
                </a:cxn>
                <a:cxn ang="0">
                  <a:pos x="641" y="388"/>
                </a:cxn>
                <a:cxn ang="0">
                  <a:pos x="612" y="401"/>
                </a:cxn>
                <a:cxn ang="0">
                  <a:pos x="583" y="415"/>
                </a:cxn>
                <a:cxn ang="0">
                  <a:pos x="526" y="440"/>
                </a:cxn>
                <a:cxn ang="0">
                  <a:pos x="496" y="429"/>
                </a:cxn>
                <a:cxn ang="0">
                  <a:pos x="468" y="417"/>
                </a:cxn>
                <a:cxn ang="0">
                  <a:pos x="445" y="412"/>
                </a:cxn>
                <a:cxn ang="0">
                  <a:pos x="454" y="431"/>
                </a:cxn>
                <a:cxn ang="0">
                  <a:pos x="471" y="472"/>
                </a:cxn>
                <a:cxn ang="0">
                  <a:pos x="477" y="503"/>
                </a:cxn>
                <a:cxn ang="0">
                  <a:pos x="511" y="506"/>
                </a:cxn>
                <a:cxn ang="0">
                  <a:pos x="488" y="525"/>
                </a:cxn>
                <a:cxn ang="0">
                  <a:pos x="472" y="552"/>
                </a:cxn>
                <a:cxn ang="0">
                  <a:pos x="444" y="559"/>
                </a:cxn>
                <a:cxn ang="0">
                  <a:pos x="402" y="593"/>
                </a:cxn>
                <a:cxn ang="0">
                  <a:pos x="389" y="583"/>
                </a:cxn>
                <a:cxn ang="0">
                  <a:pos x="340" y="575"/>
                </a:cxn>
              </a:cxnLst>
              <a:rect l="0" t="0" r="r" b="b"/>
              <a:pathLst>
                <a:path w="691" h="593">
                  <a:moveTo>
                    <a:pt x="333" y="567"/>
                  </a:moveTo>
                  <a:lnTo>
                    <a:pt x="330" y="558"/>
                  </a:lnTo>
                  <a:lnTo>
                    <a:pt x="327" y="547"/>
                  </a:lnTo>
                  <a:lnTo>
                    <a:pt x="324" y="538"/>
                  </a:lnTo>
                  <a:lnTo>
                    <a:pt x="322" y="529"/>
                  </a:lnTo>
                  <a:lnTo>
                    <a:pt x="320" y="521"/>
                  </a:lnTo>
                  <a:lnTo>
                    <a:pt x="317" y="513"/>
                  </a:lnTo>
                  <a:lnTo>
                    <a:pt x="315" y="510"/>
                  </a:lnTo>
                  <a:lnTo>
                    <a:pt x="314" y="506"/>
                  </a:lnTo>
                  <a:lnTo>
                    <a:pt x="311" y="503"/>
                  </a:lnTo>
                  <a:lnTo>
                    <a:pt x="307" y="501"/>
                  </a:lnTo>
                  <a:lnTo>
                    <a:pt x="303" y="496"/>
                  </a:lnTo>
                  <a:lnTo>
                    <a:pt x="298" y="493"/>
                  </a:lnTo>
                  <a:lnTo>
                    <a:pt x="296" y="488"/>
                  </a:lnTo>
                  <a:lnTo>
                    <a:pt x="293" y="487"/>
                  </a:lnTo>
                  <a:lnTo>
                    <a:pt x="291" y="486"/>
                  </a:lnTo>
                  <a:lnTo>
                    <a:pt x="287" y="487"/>
                  </a:lnTo>
                  <a:lnTo>
                    <a:pt x="284" y="487"/>
                  </a:lnTo>
                  <a:lnTo>
                    <a:pt x="282" y="486"/>
                  </a:lnTo>
                  <a:lnTo>
                    <a:pt x="282" y="481"/>
                  </a:lnTo>
                  <a:lnTo>
                    <a:pt x="284" y="478"/>
                  </a:lnTo>
                  <a:lnTo>
                    <a:pt x="293" y="469"/>
                  </a:lnTo>
                  <a:lnTo>
                    <a:pt x="304" y="462"/>
                  </a:lnTo>
                  <a:lnTo>
                    <a:pt x="306" y="460"/>
                  </a:lnTo>
                  <a:lnTo>
                    <a:pt x="307" y="457"/>
                  </a:lnTo>
                  <a:lnTo>
                    <a:pt x="308" y="456"/>
                  </a:lnTo>
                  <a:lnTo>
                    <a:pt x="309" y="453"/>
                  </a:lnTo>
                  <a:lnTo>
                    <a:pt x="307" y="448"/>
                  </a:lnTo>
                  <a:lnTo>
                    <a:pt x="305" y="444"/>
                  </a:lnTo>
                  <a:lnTo>
                    <a:pt x="301" y="439"/>
                  </a:lnTo>
                  <a:lnTo>
                    <a:pt x="298" y="436"/>
                  </a:lnTo>
                  <a:lnTo>
                    <a:pt x="295" y="430"/>
                  </a:lnTo>
                  <a:lnTo>
                    <a:pt x="291" y="424"/>
                  </a:lnTo>
                  <a:lnTo>
                    <a:pt x="289" y="417"/>
                  </a:lnTo>
                  <a:lnTo>
                    <a:pt x="287" y="412"/>
                  </a:lnTo>
                  <a:lnTo>
                    <a:pt x="284" y="400"/>
                  </a:lnTo>
                  <a:lnTo>
                    <a:pt x="283" y="390"/>
                  </a:lnTo>
                  <a:lnTo>
                    <a:pt x="285" y="379"/>
                  </a:lnTo>
                  <a:lnTo>
                    <a:pt x="284" y="367"/>
                  </a:lnTo>
                  <a:lnTo>
                    <a:pt x="284" y="363"/>
                  </a:lnTo>
                  <a:lnTo>
                    <a:pt x="284" y="359"/>
                  </a:lnTo>
                  <a:lnTo>
                    <a:pt x="285" y="356"/>
                  </a:lnTo>
                  <a:lnTo>
                    <a:pt x="288" y="354"/>
                  </a:lnTo>
                  <a:lnTo>
                    <a:pt x="290" y="351"/>
                  </a:lnTo>
                  <a:lnTo>
                    <a:pt x="292" y="348"/>
                  </a:lnTo>
                  <a:lnTo>
                    <a:pt x="293" y="346"/>
                  </a:lnTo>
                  <a:lnTo>
                    <a:pt x="293" y="341"/>
                  </a:lnTo>
                  <a:lnTo>
                    <a:pt x="300" y="325"/>
                  </a:lnTo>
                  <a:lnTo>
                    <a:pt x="306" y="313"/>
                  </a:lnTo>
                  <a:lnTo>
                    <a:pt x="305" y="311"/>
                  </a:lnTo>
                  <a:lnTo>
                    <a:pt x="304" y="310"/>
                  </a:lnTo>
                  <a:lnTo>
                    <a:pt x="291" y="309"/>
                  </a:lnTo>
                  <a:lnTo>
                    <a:pt x="280" y="308"/>
                  </a:lnTo>
                  <a:lnTo>
                    <a:pt x="272" y="310"/>
                  </a:lnTo>
                  <a:lnTo>
                    <a:pt x="264" y="314"/>
                  </a:lnTo>
                  <a:lnTo>
                    <a:pt x="257" y="315"/>
                  </a:lnTo>
                  <a:lnTo>
                    <a:pt x="251" y="315"/>
                  </a:lnTo>
                  <a:lnTo>
                    <a:pt x="244" y="315"/>
                  </a:lnTo>
                  <a:lnTo>
                    <a:pt x="238" y="315"/>
                  </a:lnTo>
                  <a:lnTo>
                    <a:pt x="228" y="314"/>
                  </a:lnTo>
                  <a:lnTo>
                    <a:pt x="221" y="314"/>
                  </a:lnTo>
                  <a:lnTo>
                    <a:pt x="214" y="316"/>
                  </a:lnTo>
                  <a:lnTo>
                    <a:pt x="208" y="317"/>
                  </a:lnTo>
                  <a:lnTo>
                    <a:pt x="201" y="314"/>
                  </a:lnTo>
                  <a:lnTo>
                    <a:pt x="195" y="308"/>
                  </a:lnTo>
                  <a:lnTo>
                    <a:pt x="191" y="301"/>
                  </a:lnTo>
                  <a:lnTo>
                    <a:pt x="186" y="294"/>
                  </a:lnTo>
                  <a:lnTo>
                    <a:pt x="182" y="287"/>
                  </a:lnTo>
                  <a:lnTo>
                    <a:pt x="177" y="281"/>
                  </a:lnTo>
                  <a:lnTo>
                    <a:pt x="173" y="276"/>
                  </a:lnTo>
                  <a:lnTo>
                    <a:pt x="167" y="273"/>
                  </a:lnTo>
                  <a:lnTo>
                    <a:pt x="165" y="273"/>
                  </a:lnTo>
                  <a:lnTo>
                    <a:pt x="161" y="273"/>
                  </a:lnTo>
                  <a:lnTo>
                    <a:pt x="157" y="274"/>
                  </a:lnTo>
                  <a:lnTo>
                    <a:pt x="152" y="273"/>
                  </a:lnTo>
                  <a:lnTo>
                    <a:pt x="149" y="272"/>
                  </a:lnTo>
                  <a:lnTo>
                    <a:pt x="146" y="269"/>
                  </a:lnTo>
                  <a:lnTo>
                    <a:pt x="143" y="267"/>
                  </a:lnTo>
                  <a:lnTo>
                    <a:pt x="138" y="267"/>
                  </a:lnTo>
                  <a:lnTo>
                    <a:pt x="135" y="267"/>
                  </a:lnTo>
                  <a:lnTo>
                    <a:pt x="129" y="268"/>
                  </a:lnTo>
                  <a:lnTo>
                    <a:pt x="124" y="270"/>
                  </a:lnTo>
                  <a:lnTo>
                    <a:pt x="118" y="272"/>
                  </a:lnTo>
                  <a:lnTo>
                    <a:pt x="113" y="272"/>
                  </a:lnTo>
                  <a:lnTo>
                    <a:pt x="108" y="272"/>
                  </a:lnTo>
                  <a:lnTo>
                    <a:pt x="97" y="270"/>
                  </a:lnTo>
                  <a:lnTo>
                    <a:pt x="86" y="270"/>
                  </a:lnTo>
                  <a:lnTo>
                    <a:pt x="83" y="272"/>
                  </a:lnTo>
                  <a:lnTo>
                    <a:pt x="77" y="272"/>
                  </a:lnTo>
                  <a:lnTo>
                    <a:pt x="72" y="272"/>
                  </a:lnTo>
                  <a:lnTo>
                    <a:pt x="69" y="269"/>
                  </a:lnTo>
                  <a:lnTo>
                    <a:pt x="65" y="264"/>
                  </a:lnTo>
                  <a:lnTo>
                    <a:pt x="64" y="258"/>
                  </a:lnTo>
                  <a:lnTo>
                    <a:pt x="64" y="257"/>
                  </a:lnTo>
                  <a:lnTo>
                    <a:pt x="62" y="254"/>
                  </a:lnTo>
                  <a:lnTo>
                    <a:pt x="60" y="253"/>
                  </a:lnTo>
                  <a:lnTo>
                    <a:pt x="55" y="251"/>
                  </a:lnTo>
                  <a:lnTo>
                    <a:pt x="52" y="250"/>
                  </a:lnTo>
                  <a:lnTo>
                    <a:pt x="50" y="249"/>
                  </a:lnTo>
                  <a:lnTo>
                    <a:pt x="48" y="246"/>
                  </a:lnTo>
                  <a:lnTo>
                    <a:pt x="47" y="244"/>
                  </a:lnTo>
                  <a:lnTo>
                    <a:pt x="47" y="238"/>
                  </a:lnTo>
                  <a:lnTo>
                    <a:pt x="48" y="233"/>
                  </a:lnTo>
                  <a:lnTo>
                    <a:pt x="51" y="224"/>
                  </a:lnTo>
                  <a:lnTo>
                    <a:pt x="54" y="213"/>
                  </a:lnTo>
                  <a:lnTo>
                    <a:pt x="54" y="209"/>
                  </a:lnTo>
                  <a:lnTo>
                    <a:pt x="53" y="204"/>
                  </a:lnTo>
                  <a:lnTo>
                    <a:pt x="51" y="200"/>
                  </a:lnTo>
                  <a:lnTo>
                    <a:pt x="47" y="196"/>
                  </a:lnTo>
                  <a:lnTo>
                    <a:pt x="43" y="193"/>
                  </a:lnTo>
                  <a:lnTo>
                    <a:pt x="40" y="191"/>
                  </a:lnTo>
                  <a:lnTo>
                    <a:pt x="38" y="186"/>
                  </a:lnTo>
                  <a:lnTo>
                    <a:pt x="36" y="181"/>
                  </a:lnTo>
                  <a:lnTo>
                    <a:pt x="36" y="172"/>
                  </a:lnTo>
                  <a:lnTo>
                    <a:pt x="35" y="164"/>
                  </a:lnTo>
                  <a:lnTo>
                    <a:pt x="32" y="163"/>
                  </a:lnTo>
                  <a:lnTo>
                    <a:pt x="30" y="163"/>
                  </a:lnTo>
                  <a:lnTo>
                    <a:pt x="26" y="162"/>
                  </a:lnTo>
                  <a:lnTo>
                    <a:pt x="23" y="161"/>
                  </a:lnTo>
                  <a:lnTo>
                    <a:pt x="23" y="160"/>
                  </a:lnTo>
                  <a:lnTo>
                    <a:pt x="22" y="157"/>
                  </a:lnTo>
                  <a:lnTo>
                    <a:pt x="22" y="156"/>
                  </a:lnTo>
                  <a:lnTo>
                    <a:pt x="21" y="155"/>
                  </a:lnTo>
                  <a:lnTo>
                    <a:pt x="18" y="155"/>
                  </a:lnTo>
                  <a:lnTo>
                    <a:pt x="12" y="156"/>
                  </a:lnTo>
                  <a:lnTo>
                    <a:pt x="5" y="159"/>
                  </a:lnTo>
                  <a:lnTo>
                    <a:pt x="0" y="160"/>
                  </a:lnTo>
                  <a:lnTo>
                    <a:pt x="0" y="157"/>
                  </a:lnTo>
                  <a:lnTo>
                    <a:pt x="2" y="155"/>
                  </a:lnTo>
                  <a:lnTo>
                    <a:pt x="8" y="148"/>
                  </a:lnTo>
                  <a:lnTo>
                    <a:pt x="14" y="144"/>
                  </a:lnTo>
                  <a:lnTo>
                    <a:pt x="18" y="138"/>
                  </a:lnTo>
                  <a:lnTo>
                    <a:pt x="20" y="132"/>
                  </a:lnTo>
                  <a:lnTo>
                    <a:pt x="22" y="126"/>
                  </a:lnTo>
                  <a:lnTo>
                    <a:pt x="23" y="119"/>
                  </a:lnTo>
                  <a:lnTo>
                    <a:pt x="27" y="103"/>
                  </a:lnTo>
                  <a:lnTo>
                    <a:pt x="31" y="86"/>
                  </a:lnTo>
                  <a:lnTo>
                    <a:pt x="35" y="78"/>
                  </a:lnTo>
                  <a:lnTo>
                    <a:pt x="39" y="70"/>
                  </a:lnTo>
                  <a:lnTo>
                    <a:pt x="45" y="64"/>
                  </a:lnTo>
                  <a:lnTo>
                    <a:pt x="52" y="58"/>
                  </a:lnTo>
                  <a:lnTo>
                    <a:pt x="56" y="55"/>
                  </a:lnTo>
                  <a:lnTo>
                    <a:pt x="60" y="51"/>
                  </a:lnTo>
                  <a:lnTo>
                    <a:pt x="62" y="48"/>
                  </a:lnTo>
                  <a:lnTo>
                    <a:pt x="64" y="46"/>
                  </a:lnTo>
                  <a:lnTo>
                    <a:pt x="67" y="39"/>
                  </a:lnTo>
                  <a:lnTo>
                    <a:pt x="72" y="32"/>
                  </a:lnTo>
                  <a:lnTo>
                    <a:pt x="79" y="28"/>
                  </a:lnTo>
                  <a:lnTo>
                    <a:pt x="89" y="24"/>
                  </a:lnTo>
                  <a:lnTo>
                    <a:pt x="99" y="22"/>
                  </a:lnTo>
                  <a:lnTo>
                    <a:pt x="108" y="21"/>
                  </a:lnTo>
                  <a:lnTo>
                    <a:pt x="100" y="24"/>
                  </a:lnTo>
                  <a:lnTo>
                    <a:pt x="88" y="30"/>
                  </a:lnTo>
                  <a:lnTo>
                    <a:pt x="83" y="33"/>
                  </a:lnTo>
                  <a:lnTo>
                    <a:pt x="78" y="37"/>
                  </a:lnTo>
                  <a:lnTo>
                    <a:pt x="76" y="40"/>
                  </a:lnTo>
                  <a:lnTo>
                    <a:pt x="75" y="43"/>
                  </a:lnTo>
                  <a:lnTo>
                    <a:pt x="75" y="46"/>
                  </a:lnTo>
                  <a:lnTo>
                    <a:pt x="76" y="49"/>
                  </a:lnTo>
                  <a:lnTo>
                    <a:pt x="78" y="50"/>
                  </a:lnTo>
                  <a:lnTo>
                    <a:pt x="80" y="53"/>
                  </a:lnTo>
                  <a:lnTo>
                    <a:pt x="84" y="56"/>
                  </a:lnTo>
                  <a:lnTo>
                    <a:pt x="87" y="61"/>
                  </a:lnTo>
                  <a:lnTo>
                    <a:pt x="89" y="65"/>
                  </a:lnTo>
                  <a:lnTo>
                    <a:pt x="91" y="70"/>
                  </a:lnTo>
                  <a:lnTo>
                    <a:pt x="92" y="73"/>
                  </a:lnTo>
                  <a:lnTo>
                    <a:pt x="93" y="77"/>
                  </a:lnTo>
                  <a:lnTo>
                    <a:pt x="96" y="75"/>
                  </a:lnTo>
                  <a:lnTo>
                    <a:pt x="100" y="73"/>
                  </a:lnTo>
                  <a:lnTo>
                    <a:pt x="104" y="70"/>
                  </a:lnTo>
                  <a:lnTo>
                    <a:pt x="108" y="66"/>
                  </a:lnTo>
                  <a:lnTo>
                    <a:pt x="116" y="62"/>
                  </a:lnTo>
                  <a:lnTo>
                    <a:pt x="125" y="57"/>
                  </a:lnTo>
                  <a:lnTo>
                    <a:pt x="134" y="55"/>
                  </a:lnTo>
                  <a:lnTo>
                    <a:pt x="144" y="53"/>
                  </a:lnTo>
                  <a:lnTo>
                    <a:pt x="150" y="51"/>
                  </a:lnTo>
                  <a:lnTo>
                    <a:pt x="159" y="49"/>
                  </a:lnTo>
                  <a:lnTo>
                    <a:pt x="164" y="48"/>
                  </a:lnTo>
                  <a:lnTo>
                    <a:pt x="168" y="47"/>
                  </a:lnTo>
                  <a:lnTo>
                    <a:pt x="170" y="45"/>
                  </a:lnTo>
                  <a:lnTo>
                    <a:pt x="171" y="42"/>
                  </a:lnTo>
                  <a:lnTo>
                    <a:pt x="167" y="36"/>
                  </a:lnTo>
                  <a:lnTo>
                    <a:pt x="160" y="28"/>
                  </a:lnTo>
                  <a:lnTo>
                    <a:pt x="160" y="24"/>
                  </a:lnTo>
                  <a:lnTo>
                    <a:pt x="161" y="18"/>
                  </a:lnTo>
                  <a:lnTo>
                    <a:pt x="162" y="14"/>
                  </a:lnTo>
                  <a:lnTo>
                    <a:pt x="165" y="8"/>
                  </a:lnTo>
                  <a:lnTo>
                    <a:pt x="167" y="5"/>
                  </a:lnTo>
                  <a:lnTo>
                    <a:pt x="170" y="1"/>
                  </a:lnTo>
                  <a:lnTo>
                    <a:pt x="173" y="0"/>
                  </a:lnTo>
                  <a:lnTo>
                    <a:pt x="174" y="0"/>
                  </a:lnTo>
                  <a:lnTo>
                    <a:pt x="176" y="0"/>
                  </a:lnTo>
                  <a:lnTo>
                    <a:pt x="179" y="0"/>
                  </a:lnTo>
                  <a:lnTo>
                    <a:pt x="183" y="4"/>
                  </a:lnTo>
                  <a:lnTo>
                    <a:pt x="186" y="7"/>
                  </a:lnTo>
                  <a:lnTo>
                    <a:pt x="189" y="12"/>
                  </a:lnTo>
                  <a:lnTo>
                    <a:pt x="191" y="16"/>
                  </a:lnTo>
                  <a:lnTo>
                    <a:pt x="194" y="22"/>
                  </a:lnTo>
                  <a:lnTo>
                    <a:pt x="198" y="26"/>
                  </a:lnTo>
                  <a:lnTo>
                    <a:pt x="202" y="31"/>
                  </a:lnTo>
                  <a:lnTo>
                    <a:pt x="208" y="34"/>
                  </a:lnTo>
                  <a:lnTo>
                    <a:pt x="218" y="39"/>
                  </a:lnTo>
                  <a:lnTo>
                    <a:pt x="230" y="42"/>
                  </a:lnTo>
                  <a:lnTo>
                    <a:pt x="235" y="43"/>
                  </a:lnTo>
                  <a:lnTo>
                    <a:pt x="241" y="46"/>
                  </a:lnTo>
                  <a:lnTo>
                    <a:pt x="246" y="48"/>
                  </a:lnTo>
                  <a:lnTo>
                    <a:pt x="250" y="51"/>
                  </a:lnTo>
                  <a:lnTo>
                    <a:pt x="254" y="56"/>
                  </a:lnTo>
                  <a:lnTo>
                    <a:pt x="257" y="61"/>
                  </a:lnTo>
                  <a:lnTo>
                    <a:pt x="259" y="66"/>
                  </a:lnTo>
                  <a:lnTo>
                    <a:pt x="260" y="74"/>
                  </a:lnTo>
                  <a:lnTo>
                    <a:pt x="262" y="80"/>
                  </a:lnTo>
                  <a:lnTo>
                    <a:pt x="264" y="85"/>
                  </a:lnTo>
                  <a:lnTo>
                    <a:pt x="267" y="88"/>
                  </a:lnTo>
                  <a:lnTo>
                    <a:pt x="271" y="90"/>
                  </a:lnTo>
                  <a:lnTo>
                    <a:pt x="275" y="91"/>
                  </a:lnTo>
                  <a:lnTo>
                    <a:pt x="281" y="93"/>
                  </a:lnTo>
                  <a:lnTo>
                    <a:pt x="285" y="93"/>
                  </a:lnTo>
                  <a:lnTo>
                    <a:pt x="291" y="91"/>
                  </a:lnTo>
                  <a:lnTo>
                    <a:pt x="312" y="88"/>
                  </a:lnTo>
                  <a:lnTo>
                    <a:pt x="337" y="83"/>
                  </a:lnTo>
                  <a:lnTo>
                    <a:pt x="348" y="82"/>
                  </a:lnTo>
                  <a:lnTo>
                    <a:pt x="360" y="82"/>
                  </a:lnTo>
                  <a:lnTo>
                    <a:pt x="365" y="83"/>
                  </a:lnTo>
                  <a:lnTo>
                    <a:pt x="370" y="86"/>
                  </a:lnTo>
                  <a:lnTo>
                    <a:pt x="374" y="88"/>
                  </a:lnTo>
                  <a:lnTo>
                    <a:pt x="378" y="91"/>
                  </a:lnTo>
                  <a:lnTo>
                    <a:pt x="381" y="96"/>
                  </a:lnTo>
                  <a:lnTo>
                    <a:pt x="386" y="99"/>
                  </a:lnTo>
                  <a:lnTo>
                    <a:pt x="389" y="103"/>
                  </a:lnTo>
                  <a:lnTo>
                    <a:pt x="394" y="105"/>
                  </a:lnTo>
                  <a:lnTo>
                    <a:pt x="403" y="110"/>
                  </a:lnTo>
                  <a:lnTo>
                    <a:pt x="412" y="111"/>
                  </a:lnTo>
                  <a:lnTo>
                    <a:pt x="422" y="111"/>
                  </a:lnTo>
                  <a:lnTo>
                    <a:pt x="431" y="108"/>
                  </a:lnTo>
                  <a:lnTo>
                    <a:pt x="442" y="106"/>
                  </a:lnTo>
                  <a:lnTo>
                    <a:pt x="452" y="102"/>
                  </a:lnTo>
                  <a:lnTo>
                    <a:pt x="459" y="94"/>
                  </a:lnTo>
                  <a:lnTo>
                    <a:pt x="464" y="86"/>
                  </a:lnTo>
                  <a:lnTo>
                    <a:pt x="470" y="83"/>
                  </a:lnTo>
                  <a:lnTo>
                    <a:pt x="478" y="82"/>
                  </a:lnTo>
                  <a:lnTo>
                    <a:pt x="485" y="81"/>
                  </a:lnTo>
                  <a:lnTo>
                    <a:pt x="492" y="81"/>
                  </a:lnTo>
                  <a:lnTo>
                    <a:pt x="507" y="81"/>
                  </a:lnTo>
                  <a:lnTo>
                    <a:pt x="521" y="79"/>
                  </a:lnTo>
                  <a:lnTo>
                    <a:pt x="531" y="77"/>
                  </a:lnTo>
                  <a:lnTo>
                    <a:pt x="540" y="74"/>
                  </a:lnTo>
                  <a:lnTo>
                    <a:pt x="551" y="74"/>
                  </a:lnTo>
                  <a:lnTo>
                    <a:pt x="561" y="74"/>
                  </a:lnTo>
                  <a:lnTo>
                    <a:pt x="567" y="74"/>
                  </a:lnTo>
                  <a:lnTo>
                    <a:pt x="576" y="75"/>
                  </a:lnTo>
                  <a:lnTo>
                    <a:pt x="581" y="77"/>
                  </a:lnTo>
                  <a:lnTo>
                    <a:pt x="584" y="78"/>
                  </a:lnTo>
                  <a:lnTo>
                    <a:pt x="586" y="80"/>
                  </a:lnTo>
                  <a:lnTo>
                    <a:pt x="586" y="81"/>
                  </a:lnTo>
                  <a:lnTo>
                    <a:pt x="581" y="85"/>
                  </a:lnTo>
                  <a:lnTo>
                    <a:pt x="572" y="87"/>
                  </a:lnTo>
                  <a:lnTo>
                    <a:pt x="561" y="88"/>
                  </a:lnTo>
                  <a:lnTo>
                    <a:pt x="555" y="89"/>
                  </a:lnTo>
                  <a:lnTo>
                    <a:pt x="551" y="90"/>
                  </a:lnTo>
                  <a:lnTo>
                    <a:pt x="547" y="90"/>
                  </a:lnTo>
                  <a:lnTo>
                    <a:pt x="543" y="93"/>
                  </a:lnTo>
                  <a:lnTo>
                    <a:pt x="541" y="95"/>
                  </a:lnTo>
                  <a:lnTo>
                    <a:pt x="541" y="97"/>
                  </a:lnTo>
                  <a:lnTo>
                    <a:pt x="543" y="99"/>
                  </a:lnTo>
                  <a:lnTo>
                    <a:pt x="547" y="102"/>
                  </a:lnTo>
                  <a:lnTo>
                    <a:pt x="549" y="103"/>
                  </a:lnTo>
                  <a:lnTo>
                    <a:pt x="566" y="111"/>
                  </a:lnTo>
                  <a:lnTo>
                    <a:pt x="581" y="120"/>
                  </a:lnTo>
                  <a:lnTo>
                    <a:pt x="585" y="124"/>
                  </a:lnTo>
                  <a:lnTo>
                    <a:pt x="590" y="126"/>
                  </a:lnTo>
                  <a:lnTo>
                    <a:pt x="596" y="127"/>
                  </a:lnTo>
                  <a:lnTo>
                    <a:pt x="600" y="127"/>
                  </a:lnTo>
                  <a:lnTo>
                    <a:pt x="605" y="128"/>
                  </a:lnTo>
                  <a:lnTo>
                    <a:pt x="610" y="128"/>
                  </a:lnTo>
                  <a:lnTo>
                    <a:pt x="615" y="130"/>
                  </a:lnTo>
                  <a:lnTo>
                    <a:pt x="618" y="134"/>
                  </a:lnTo>
                  <a:lnTo>
                    <a:pt x="632" y="144"/>
                  </a:lnTo>
                  <a:lnTo>
                    <a:pt x="642" y="150"/>
                  </a:lnTo>
                  <a:lnTo>
                    <a:pt x="642" y="152"/>
                  </a:lnTo>
                  <a:lnTo>
                    <a:pt x="641" y="154"/>
                  </a:lnTo>
                  <a:lnTo>
                    <a:pt x="639" y="156"/>
                  </a:lnTo>
                  <a:lnTo>
                    <a:pt x="637" y="157"/>
                  </a:lnTo>
                  <a:lnTo>
                    <a:pt x="632" y="161"/>
                  </a:lnTo>
                  <a:lnTo>
                    <a:pt x="629" y="165"/>
                  </a:lnTo>
                  <a:lnTo>
                    <a:pt x="626" y="170"/>
                  </a:lnTo>
                  <a:lnTo>
                    <a:pt x="625" y="173"/>
                  </a:lnTo>
                  <a:lnTo>
                    <a:pt x="624" y="178"/>
                  </a:lnTo>
                  <a:lnTo>
                    <a:pt x="622" y="183"/>
                  </a:lnTo>
                  <a:lnTo>
                    <a:pt x="618" y="187"/>
                  </a:lnTo>
                  <a:lnTo>
                    <a:pt x="614" y="193"/>
                  </a:lnTo>
                  <a:lnTo>
                    <a:pt x="616" y="194"/>
                  </a:lnTo>
                  <a:lnTo>
                    <a:pt x="620" y="195"/>
                  </a:lnTo>
                  <a:lnTo>
                    <a:pt x="632" y="194"/>
                  </a:lnTo>
                  <a:lnTo>
                    <a:pt x="646" y="191"/>
                  </a:lnTo>
                  <a:lnTo>
                    <a:pt x="656" y="191"/>
                  </a:lnTo>
                  <a:lnTo>
                    <a:pt x="667" y="191"/>
                  </a:lnTo>
                  <a:lnTo>
                    <a:pt x="678" y="192"/>
                  </a:lnTo>
                  <a:lnTo>
                    <a:pt x="688" y="196"/>
                  </a:lnTo>
                  <a:lnTo>
                    <a:pt x="690" y="200"/>
                  </a:lnTo>
                  <a:lnTo>
                    <a:pt x="691" y="203"/>
                  </a:lnTo>
                  <a:lnTo>
                    <a:pt x="691" y="205"/>
                  </a:lnTo>
                  <a:lnTo>
                    <a:pt x="690" y="208"/>
                  </a:lnTo>
                  <a:lnTo>
                    <a:pt x="687" y="212"/>
                  </a:lnTo>
                  <a:lnTo>
                    <a:pt x="682" y="218"/>
                  </a:lnTo>
                  <a:lnTo>
                    <a:pt x="665" y="228"/>
                  </a:lnTo>
                  <a:lnTo>
                    <a:pt x="648" y="238"/>
                  </a:lnTo>
                  <a:lnTo>
                    <a:pt x="647" y="242"/>
                  </a:lnTo>
                  <a:lnTo>
                    <a:pt x="647" y="244"/>
                  </a:lnTo>
                  <a:lnTo>
                    <a:pt x="647" y="246"/>
                  </a:lnTo>
                  <a:lnTo>
                    <a:pt x="648" y="248"/>
                  </a:lnTo>
                  <a:lnTo>
                    <a:pt x="651" y="251"/>
                  </a:lnTo>
                  <a:lnTo>
                    <a:pt x="653" y="258"/>
                  </a:lnTo>
                  <a:lnTo>
                    <a:pt x="653" y="261"/>
                  </a:lnTo>
                  <a:lnTo>
                    <a:pt x="653" y="264"/>
                  </a:lnTo>
                  <a:lnTo>
                    <a:pt x="654" y="264"/>
                  </a:lnTo>
                  <a:lnTo>
                    <a:pt x="655" y="264"/>
                  </a:lnTo>
                  <a:lnTo>
                    <a:pt x="658" y="261"/>
                  </a:lnTo>
                  <a:lnTo>
                    <a:pt x="663" y="261"/>
                  </a:lnTo>
                  <a:lnTo>
                    <a:pt x="665" y="262"/>
                  </a:lnTo>
                  <a:lnTo>
                    <a:pt x="666" y="265"/>
                  </a:lnTo>
                  <a:lnTo>
                    <a:pt x="667" y="269"/>
                  </a:lnTo>
                  <a:lnTo>
                    <a:pt x="666" y="273"/>
                  </a:lnTo>
                  <a:lnTo>
                    <a:pt x="663" y="275"/>
                  </a:lnTo>
                  <a:lnTo>
                    <a:pt x="659" y="277"/>
                  </a:lnTo>
                  <a:lnTo>
                    <a:pt x="651" y="281"/>
                  </a:lnTo>
                  <a:lnTo>
                    <a:pt x="643" y="284"/>
                  </a:lnTo>
                  <a:lnTo>
                    <a:pt x="631" y="286"/>
                  </a:lnTo>
                  <a:lnTo>
                    <a:pt x="621" y="290"/>
                  </a:lnTo>
                  <a:lnTo>
                    <a:pt x="622" y="297"/>
                  </a:lnTo>
                  <a:lnTo>
                    <a:pt x="625" y="303"/>
                  </a:lnTo>
                  <a:lnTo>
                    <a:pt x="625" y="308"/>
                  </a:lnTo>
                  <a:lnTo>
                    <a:pt x="625" y="311"/>
                  </a:lnTo>
                  <a:lnTo>
                    <a:pt x="623" y="315"/>
                  </a:lnTo>
                  <a:lnTo>
                    <a:pt x="621" y="316"/>
                  </a:lnTo>
                  <a:lnTo>
                    <a:pt x="618" y="318"/>
                  </a:lnTo>
                  <a:lnTo>
                    <a:pt x="615" y="321"/>
                  </a:lnTo>
                  <a:lnTo>
                    <a:pt x="614" y="323"/>
                  </a:lnTo>
                  <a:lnTo>
                    <a:pt x="613" y="325"/>
                  </a:lnTo>
                  <a:lnTo>
                    <a:pt x="613" y="330"/>
                  </a:lnTo>
                  <a:lnTo>
                    <a:pt x="616" y="335"/>
                  </a:lnTo>
                  <a:lnTo>
                    <a:pt x="621" y="341"/>
                  </a:lnTo>
                  <a:lnTo>
                    <a:pt x="626" y="347"/>
                  </a:lnTo>
                  <a:lnTo>
                    <a:pt x="638" y="356"/>
                  </a:lnTo>
                  <a:lnTo>
                    <a:pt x="647" y="364"/>
                  </a:lnTo>
                  <a:lnTo>
                    <a:pt x="649" y="366"/>
                  </a:lnTo>
                  <a:lnTo>
                    <a:pt x="651" y="370"/>
                  </a:lnTo>
                  <a:lnTo>
                    <a:pt x="653" y="374"/>
                  </a:lnTo>
                  <a:lnTo>
                    <a:pt x="653" y="378"/>
                  </a:lnTo>
                  <a:lnTo>
                    <a:pt x="650" y="380"/>
                  </a:lnTo>
                  <a:lnTo>
                    <a:pt x="648" y="383"/>
                  </a:lnTo>
                  <a:lnTo>
                    <a:pt x="641" y="388"/>
                  </a:lnTo>
                  <a:lnTo>
                    <a:pt x="635" y="393"/>
                  </a:lnTo>
                  <a:lnTo>
                    <a:pt x="633" y="397"/>
                  </a:lnTo>
                  <a:lnTo>
                    <a:pt x="630" y="398"/>
                  </a:lnTo>
                  <a:lnTo>
                    <a:pt x="626" y="399"/>
                  </a:lnTo>
                  <a:lnTo>
                    <a:pt x="623" y="399"/>
                  </a:lnTo>
                  <a:lnTo>
                    <a:pt x="620" y="399"/>
                  </a:lnTo>
                  <a:lnTo>
                    <a:pt x="616" y="399"/>
                  </a:lnTo>
                  <a:lnTo>
                    <a:pt x="612" y="401"/>
                  </a:lnTo>
                  <a:lnTo>
                    <a:pt x="608" y="406"/>
                  </a:lnTo>
                  <a:lnTo>
                    <a:pt x="605" y="409"/>
                  </a:lnTo>
                  <a:lnTo>
                    <a:pt x="601" y="412"/>
                  </a:lnTo>
                  <a:lnTo>
                    <a:pt x="598" y="413"/>
                  </a:lnTo>
                  <a:lnTo>
                    <a:pt x="593" y="413"/>
                  </a:lnTo>
                  <a:lnTo>
                    <a:pt x="590" y="414"/>
                  </a:lnTo>
                  <a:lnTo>
                    <a:pt x="586" y="414"/>
                  </a:lnTo>
                  <a:lnTo>
                    <a:pt x="583" y="415"/>
                  </a:lnTo>
                  <a:lnTo>
                    <a:pt x="578" y="419"/>
                  </a:lnTo>
                  <a:lnTo>
                    <a:pt x="566" y="419"/>
                  </a:lnTo>
                  <a:lnTo>
                    <a:pt x="549" y="419"/>
                  </a:lnTo>
                  <a:lnTo>
                    <a:pt x="543" y="432"/>
                  </a:lnTo>
                  <a:lnTo>
                    <a:pt x="539" y="446"/>
                  </a:lnTo>
                  <a:lnTo>
                    <a:pt x="534" y="445"/>
                  </a:lnTo>
                  <a:lnTo>
                    <a:pt x="529" y="443"/>
                  </a:lnTo>
                  <a:lnTo>
                    <a:pt x="526" y="440"/>
                  </a:lnTo>
                  <a:lnTo>
                    <a:pt x="524" y="437"/>
                  </a:lnTo>
                  <a:lnTo>
                    <a:pt x="521" y="433"/>
                  </a:lnTo>
                  <a:lnTo>
                    <a:pt x="518" y="431"/>
                  </a:lnTo>
                  <a:lnTo>
                    <a:pt x="516" y="429"/>
                  </a:lnTo>
                  <a:lnTo>
                    <a:pt x="511" y="428"/>
                  </a:lnTo>
                  <a:lnTo>
                    <a:pt x="510" y="428"/>
                  </a:lnTo>
                  <a:lnTo>
                    <a:pt x="508" y="429"/>
                  </a:lnTo>
                  <a:lnTo>
                    <a:pt x="496" y="429"/>
                  </a:lnTo>
                  <a:lnTo>
                    <a:pt x="483" y="429"/>
                  </a:lnTo>
                  <a:lnTo>
                    <a:pt x="480" y="429"/>
                  </a:lnTo>
                  <a:lnTo>
                    <a:pt x="478" y="429"/>
                  </a:lnTo>
                  <a:lnTo>
                    <a:pt x="477" y="428"/>
                  </a:lnTo>
                  <a:lnTo>
                    <a:pt x="476" y="427"/>
                  </a:lnTo>
                  <a:lnTo>
                    <a:pt x="475" y="423"/>
                  </a:lnTo>
                  <a:lnTo>
                    <a:pt x="471" y="420"/>
                  </a:lnTo>
                  <a:lnTo>
                    <a:pt x="468" y="417"/>
                  </a:lnTo>
                  <a:lnTo>
                    <a:pt x="466" y="417"/>
                  </a:lnTo>
                  <a:lnTo>
                    <a:pt x="462" y="417"/>
                  </a:lnTo>
                  <a:lnTo>
                    <a:pt x="459" y="419"/>
                  </a:lnTo>
                  <a:lnTo>
                    <a:pt x="454" y="419"/>
                  </a:lnTo>
                  <a:lnTo>
                    <a:pt x="452" y="419"/>
                  </a:lnTo>
                  <a:lnTo>
                    <a:pt x="450" y="417"/>
                  </a:lnTo>
                  <a:lnTo>
                    <a:pt x="447" y="416"/>
                  </a:lnTo>
                  <a:lnTo>
                    <a:pt x="445" y="412"/>
                  </a:lnTo>
                  <a:lnTo>
                    <a:pt x="441" y="408"/>
                  </a:lnTo>
                  <a:lnTo>
                    <a:pt x="439" y="411"/>
                  </a:lnTo>
                  <a:lnTo>
                    <a:pt x="438" y="413"/>
                  </a:lnTo>
                  <a:lnTo>
                    <a:pt x="439" y="415"/>
                  </a:lnTo>
                  <a:lnTo>
                    <a:pt x="441" y="417"/>
                  </a:lnTo>
                  <a:lnTo>
                    <a:pt x="443" y="421"/>
                  </a:lnTo>
                  <a:lnTo>
                    <a:pt x="447" y="424"/>
                  </a:lnTo>
                  <a:lnTo>
                    <a:pt x="454" y="431"/>
                  </a:lnTo>
                  <a:lnTo>
                    <a:pt x="461" y="438"/>
                  </a:lnTo>
                  <a:lnTo>
                    <a:pt x="463" y="441"/>
                  </a:lnTo>
                  <a:lnTo>
                    <a:pt x="466" y="445"/>
                  </a:lnTo>
                  <a:lnTo>
                    <a:pt x="468" y="449"/>
                  </a:lnTo>
                  <a:lnTo>
                    <a:pt x="468" y="455"/>
                  </a:lnTo>
                  <a:lnTo>
                    <a:pt x="468" y="462"/>
                  </a:lnTo>
                  <a:lnTo>
                    <a:pt x="469" y="468"/>
                  </a:lnTo>
                  <a:lnTo>
                    <a:pt x="471" y="472"/>
                  </a:lnTo>
                  <a:lnTo>
                    <a:pt x="475" y="477"/>
                  </a:lnTo>
                  <a:lnTo>
                    <a:pt x="477" y="481"/>
                  </a:lnTo>
                  <a:lnTo>
                    <a:pt x="478" y="486"/>
                  </a:lnTo>
                  <a:lnTo>
                    <a:pt x="479" y="490"/>
                  </a:lnTo>
                  <a:lnTo>
                    <a:pt x="478" y="495"/>
                  </a:lnTo>
                  <a:lnTo>
                    <a:pt x="477" y="498"/>
                  </a:lnTo>
                  <a:lnTo>
                    <a:pt x="477" y="501"/>
                  </a:lnTo>
                  <a:lnTo>
                    <a:pt x="477" y="503"/>
                  </a:lnTo>
                  <a:lnTo>
                    <a:pt x="478" y="504"/>
                  </a:lnTo>
                  <a:lnTo>
                    <a:pt x="483" y="505"/>
                  </a:lnTo>
                  <a:lnTo>
                    <a:pt x="490" y="504"/>
                  </a:lnTo>
                  <a:lnTo>
                    <a:pt x="496" y="504"/>
                  </a:lnTo>
                  <a:lnTo>
                    <a:pt x="503" y="504"/>
                  </a:lnTo>
                  <a:lnTo>
                    <a:pt x="507" y="504"/>
                  </a:lnTo>
                  <a:lnTo>
                    <a:pt x="509" y="505"/>
                  </a:lnTo>
                  <a:lnTo>
                    <a:pt x="511" y="506"/>
                  </a:lnTo>
                  <a:lnTo>
                    <a:pt x="513" y="509"/>
                  </a:lnTo>
                  <a:lnTo>
                    <a:pt x="512" y="512"/>
                  </a:lnTo>
                  <a:lnTo>
                    <a:pt x="511" y="514"/>
                  </a:lnTo>
                  <a:lnTo>
                    <a:pt x="509" y="517"/>
                  </a:lnTo>
                  <a:lnTo>
                    <a:pt x="507" y="518"/>
                  </a:lnTo>
                  <a:lnTo>
                    <a:pt x="501" y="521"/>
                  </a:lnTo>
                  <a:lnTo>
                    <a:pt x="494" y="522"/>
                  </a:lnTo>
                  <a:lnTo>
                    <a:pt x="488" y="525"/>
                  </a:lnTo>
                  <a:lnTo>
                    <a:pt x="482" y="528"/>
                  </a:lnTo>
                  <a:lnTo>
                    <a:pt x="479" y="529"/>
                  </a:lnTo>
                  <a:lnTo>
                    <a:pt x="478" y="531"/>
                  </a:lnTo>
                  <a:lnTo>
                    <a:pt x="477" y="534"/>
                  </a:lnTo>
                  <a:lnTo>
                    <a:pt x="476" y="537"/>
                  </a:lnTo>
                  <a:lnTo>
                    <a:pt x="476" y="543"/>
                  </a:lnTo>
                  <a:lnTo>
                    <a:pt x="474" y="549"/>
                  </a:lnTo>
                  <a:lnTo>
                    <a:pt x="472" y="552"/>
                  </a:lnTo>
                  <a:lnTo>
                    <a:pt x="470" y="554"/>
                  </a:lnTo>
                  <a:lnTo>
                    <a:pt x="468" y="557"/>
                  </a:lnTo>
                  <a:lnTo>
                    <a:pt x="464" y="558"/>
                  </a:lnTo>
                  <a:lnTo>
                    <a:pt x="462" y="558"/>
                  </a:lnTo>
                  <a:lnTo>
                    <a:pt x="459" y="557"/>
                  </a:lnTo>
                  <a:lnTo>
                    <a:pt x="454" y="555"/>
                  </a:lnTo>
                  <a:lnTo>
                    <a:pt x="449" y="557"/>
                  </a:lnTo>
                  <a:lnTo>
                    <a:pt x="444" y="559"/>
                  </a:lnTo>
                  <a:lnTo>
                    <a:pt x="438" y="561"/>
                  </a:lnTo>
                  <a:lnTo>
                    <a:pt x="428" y="568"/>
                  </a:lnTo>
                  <a:lnTo>
                    <a:pt x="420" y="576"/>
                  </a:lnTo>
                  <a:lnTo>
                    <a:pt x="417" y="582"/>
                  </a:lnTo>
                  <a:lnTo>
                    <a:pt x="410" y="590"/>
                  </a:lnTo>
                  <a:lnTo>
                    <a:pt x="406" y="592"/>
                  </a:lnTo>
                  <a:lnTo>
                    <a:pt x="403" y="593"/>
                  </a:lnTo>
                  <a:lnTo>
                    <a:pt x="402" y="593"/>
                  </a:lnTo>
                  <a:lnTo>
                    <a:pt x="401" y="592"/>
                  </a:lnTo>
                  <a:lnTo>
                    <a:pt x="401" y="590"/>
                  </a:lnTo>
                  <a:lnTo>
                    <a:pt x="401" y="587"/>
                  </a:lnTo>
                  <a:lnTo>
                    <a:pt x="401" y="584"/>
                  </a:lnTo>
                  <a:lnTo>
                    <a:pt x="399" y="582"/>
                  </a:lnTo>
                  <a:lnTo>
                    <a:pt x="397" y="580"/>
                  </a:lnTo>
                  <a:lnTo>
                    <a:pt x="393" y="582"/>
                  </a:lnTo>
                  <a:lnTo>
                    <a:pt x="389" y="583"/>
                  </a:lnTo>
                  <a:lnTo>
                    <a:pt x="385" y="584"/>
                  </a:lnTo>
                  <a:lnTo>
                    <a:pt x="374" y="588"/>
                  </a:lnTo>
                  <a:lnTo>
                    <a:pt x="368" y="591"/>
                  </a:lnTo>
                  <a:lnTo>
                    <a:pt x="362" y="590"/>
                  </a:lnTo>
                  <a:lnTo>
                    <a:pt x="357" y="587"/>
                  </a:lnTo>
                  <a:lnTo>
                    <a:pt x="353" y="585"/>
                  </a:lnTo>
                  <a:lnTo>
                    <a:pt x="348" y="582"/>
                  </a:lnTo>
                  <a:lnTo>
                    <a:pt x="340" y="575"/>
                  </a:lnTo>
                  <a:lnTo>
                    <a:pt x="333" y="567"/>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 name="Freeform 12"/>
            <p:cNvSpPr>
              <a:spLocks/>
            </p:cNvSpPr>
            <p:nvPr/>
          </p:nvSpPr>
          <p:spPr bwMode="gray">
            <a:xfrm>
              <a:off x="3741738" y="4260850"/>
              <a:ext cx="219075" cy="187325"/>
            </a:xfrm>
            <a:custGeom>
              <a:avLst/>
              <a:gdLst/>
              <a:ahLst/>
              <a:cxnLst>
                <a:cxn ang="0">
                  <a:pos x="315" y="510"/>
                </a:cxn>
                <a:cxn ang="0">
                  <a:pos x="291" y="486"/>
                </a:cxn>
                <a:cxn ang="0">
                  <a:pos x="306" y="460"/>
                </a:cxn>
                <a:cxn ang="0">
                  <a:pos x="295" y="430"/>
                </a:cxn>
                <a:cxn ang="0">
                  <a:pos x="284" y="363"/>
                </a:cxn>
                <a:cxn ang="0">
                  <a:pos x="300" y="325"/>
                </a:cxn>
                <a:cxn ang="0">
                  <a:pos x="257" y="315"/>
                </a:cxn>
                <a:cxn ang="0">
                  <a:pos x="201" y="314"/>
                </a:cxn>
                <a:cxn ang="0">
                  <a:pos x="165" y="273"/>
                </a:cxn>
                <a:cxn ang="0">
                  <a:pos x="135" y="267"/>
                </a:cxn>
                <a:cxn ang="0">
                  <a:pos x="83" y="272"/>
                </a:cxn>
                <a:cxn ang="0">
                  <a:pos x="60" y="253"/>
                </a:cxn>
                <a:cxn ang="0">
                  <a:pos x="51" y="224"/>
                </a:cxn>
                <a:cxn ang="0">
                  <a:pos x="38" y="186"/>
                </a:cxn>
                <a:cxn ang="0">
                  <a:pos x="23" y="160"/>
                </a:cxn>
                <a:cxn ang="0">
                  <a:pos x="0" y="157"/>
                </a:cxn>
                <a:cxn ang="0">
                  <a:pos x="27" y="103"/>
                </a:cxn>
                <a:cxn ang="0">
                  <a:pos x="62" y="48"/>
                </a:cxn>
                <a:cxn ang="0">
                  <a:pos x="100" y="24"/>
                </a:cxn>
                <a:cxn ang="0">
                  <a:pos x="78" y="50"/>
                </a:cxn>
                <a:cxn ang="0">
                  <a:pos x="96" y="75"/>
                </a:cxn>
                <a:cxn ang="0">
                  <a:pos x="150" y="51"/>
                </a:cxn>
                <a:cxn ang="0">
                  <a:pos x="160" y="24"/>
                </a:cxn>
                <a:cxn ang="0">
                  <a:pos x="176" y="0"/>
                </a:cxn>
                <a:cxn ang="0">
                  <a:pos x="202" y="31"/>
                </a:cxn>
                <a:cxn ang="0">
                  <a:pos x="254" y="56"/>
                </a:cxn>
                <a:cxn ang="0">
                  <a:pos x="275" y="91"/>
                </a:cxn>
                <a:cxn ang="0">
                  <a:pos x="365" y="83"/>
                </a:cxn>
                <a:cxn ang="0">
                  <a:pos x="403" y="110"/>
                </a:cxn>
                <a:cxn ang="0">
                  <a:pos x="470" y="83"/>
                </a:cxn>
                <a:cxn ang="0">
                  <a:pos x="551" y="74"/>
                </a:cxn>
                <a:cxn ang="0">
                  <a:pos x="581" y="85"/>
                </a:cxn>
                <a:cxn ang="0">
                  <a:pos x="541" y="97"/>
                </a:cxn>
                <a:cxn ang="0">
                  <a:pos x="596" y="127"/>
                </a:cxn>
                <a:cxn ang="0">
                  <a:pos x="642" y="152"/>
                </a:cxn>
                <a:cxn ang="0">
                  <a:pos x="624" y="178"/>
                </a:cxn>
                <a:cxn ang="0">
                  <a:pos x="656" y="191"/>
                </a:cxn>
                <a:cxn ang="0">
                  <a:pos x="687" y="212"/>
                </a:cxn>
                <a:cxn ang="0">
                  <a:pos x="651" y="251"/>
                </a:cxn>
                <a:cxn ang="0">
                  <a:pos x="665" y="262"/>
                </a:cxn>
                <a:cxn ang="0">
                  <a:pos x="631" y="286"/>
                </a:cxn>
                <a:cxn ang="0">
                  <a:pos x="618" y="318"/>
                </a:cxn>
                <a:cxn ang="0">
                  <a:pos x="638" y="356"/>
                </a:cxn>
                <a:cxn ang="0">
                  <a:pos x="641" y="388"/>
                </a:cxn>
                <a:cxn ang="0">
                  <a:pos x="612" y="401"/>
                </a:cxn>
                <a:cxn ang="0">
                  <a:pos x="583" y="415"/>
                </a:cxn>
                <a:cxn ang="0">
                  <a:pos x="526" y="440"/>
                </a:cxn>
                <a:cxn ang="0">
                  <a:pos x="496" y="429"/>
                </a:cxn>
                <a:cxn ang="0">
                  <a:pos x="468" y="417"/>
                </a:cxn>
                <a:cxn ang="0">
                  <a:pos x="445" y="412"/>
                </a:cxn>
                <a:cxn ang="0">
                  <a:pos x="454" y="431"/>
                </a:cxn>
                <a:cxn ang="0">
                  <a:pos x="471" y="472"/>
                </a:cxn>
                <a:cxn ang="0">
                  <a:pos x="477" y="503"/>
                </a:cxn>
                <a:cxn ang="0">
                  <a:pos x="511" y="506"/>
                </a:cxn>
                <a:cxn ang="0">
                  <a:pos x="488" y="525"/>
                </a:cxn>
                <a:cxn ang="0">
                  <a:pos x="472" y="552"/>
                </a:cxn>
                <a:cxn ang="0">
                  <a:pos x="444" y="559"/>
                </a:cxn>
                <a:cxn ang="0">
                  <a:pos x="402" y="593"/>
                </a:cxn>
                <a:cxn ang="0">
                  <a:pos x="389" y="583"/>
                </a:cxn>
                <a:cxn ang="0">
                  <a:pos x="340" y="575"/>
                </a:cxn>
              </a:cxnLst>
              <a:rect l="0" t="0" r="r" b="b"/>
              <a:pathLst>
                <a:path w="691" h="593">
                  <a:moveTo>
                    <a:pt x="333" y="567"/>
                  </a:moveTo>
                  <a:lnTo>
                    <a:pt x="330" y="558"/>
                  </a:lnTo>
                  <a:lnTo>
                    <a:pt x="327" y="547"/>
                  </a:lnTo>
                  <a:lnTo>
                    <a:pt x="324" y="538"/>
                  </a:lnTo>
                  <a:lnTo>
                    <a:pt x="322" y="529"/>
                  </a:lnTo>
                  <a:lnTo>
                    <a:pt x="320" y="521"/>
                  </a:lnTo>
                  <a:lnTo>
                    <a:pt x="317" y="513"/>
                  </a:lnTo>
                  <a:lnTo>
                    <a:pt x="315" y="510"/>
                  </a:lnTo>
                  <a:lnTo>
                    <a:pt x="314" y="506"/>
                  </a:lnTo>
                  <a:lnTo>
                    <a:pt x="311" y="503"/>
                  </a:lnTo>
                  <a:lnTo>
                    <a:pt x="307" y="501"/>
                  </a:lnTo>
                  <a:lnTo>
                    <a:pt x="303" y="496"/>
                  </a:lnTo>
                  <a:lnTo>
                    <a:pt x="298" y="493"/>
                  </a:lnTo>
                  <a:lnTo>
                    <a:pt x="296" y="488"/>
                  </a:lnTo>
                  <a:lnTo>
                    <a:pt x="293" y="487"/>
                  </a:lnTo>
                  <a:lnTo>
                    <a:pt x="291" y="486"/>
                  </a:lnTo>
                  <a:lnTo>
                    <a:pt x="287" y="487"/>
                  </a:lnTo>
                  <a:lnTo>
                    <a:pt x="284" y="487"/>
                  </a:lnTo>
                  <a:lnTo>
                    <a:pt x="282" y="486"/>
                  </a:lnTo>
                  <a:lnTo>
                    <a:pt x="282" y="481"/>
                  </a:lnTo>
                  <a:lnTo>
                    <a:pt x="284" y="478"/>
                  </a:lnTo>
                  <a:lnTo>
                    <a:pt x="293" y="469"/>
                  </a:lnTo>
                  <a:lnTo>
                    <a:pt x="304" y="462"/>
                  </a:lnTo>
                  <a:lnTo>
                    <a:pt x="306" y="460"/>
                  </a:lnTo>
                  <a:lnTo>
                    <a:pt x="307" y="457"/>
                  </a:lnTo>
                  <a:lnTo>
                    <a:pt x="308" y="456"/>
                  </a:lnTo>
                  <a:lnTo>
                    <a:pt x="309" y="453"/>
                  </a:lnTo>
                  <a:lnTo>
                    <a:pt x="307" y="448"/>
                  </a:lnTo>
                  <a:lnTo>
                    <a:pt x="305" y="444"/>
                  </a:lnTo>
                  <a:lnTo>
                    <a:pt x="301" y="439"/>
                  </a:lnTo>
                  <a:lnTo>
                    <a:pt x="298" y="436"/>
                  </a:lnTo>
                  <a:lnTo>
                    <a:pt x="295" y="430"/>
                  </a:lnTo>
                  <a:lnTo>
                    <a:pt x="291" y="424"/>
                  </a:lnTo>
                  <a:lnTo>
                    <a:pt x="289" y="417"/>
                  </a:lnTo>
                  <a:lnTo>
                    <a:pt x="287" y="412"/>
                  </a:lnTo>
                  <a:lnTo>
                    <a:pt x="284" y="400"/>
                  </a:lnTo>
                  <a:lnTo>
                    <a:pt x="283" y="390"/>
                  </a:lnTo>
                  <a:lnTo>
                    <a:pt x="285" y="379"/>
                  </a:lnTo>
                  <a:lnTo>
                    <a:pt x="284" y="367"/>
                  </a:lnTo>
                  <a:lnTo>
                    <a:pt x="284" y="363"/>
                  </a:lnTo>
                  <a:lnTo>
                    <a:pt x="284" y="359"/>
                  </a:lnTo>
                  <a:lnTo>
                    <a:pt x="285" y="356"/>
                  </a:lnTo>
                  <a:lnTo>
                    <a:pt x="288" y="354"/>
                  </a:lnTo>
                  <a:lnTo>
                    <a:pt x="290" y="351"/>
                  </a:lnTo>
                  <a:lnTo>
                    <a:pt x="292" y="348"/>
                  </a:lnTo>
                  <a:lnTo>
                    <a:pt x="293" y="346"/>
                  </a:lnTo>
                  <a:lnTo>
                    <a:pt x="293" y="341"/>
                  </a:lnTo>
                  <a:lnTo>
                    <a:pt x="300" y="325"/>
                  </a:lnTo>
                  <a:lnTo>
                    <a:pt x="306" y="313"/>
                  </a:lnTo>
                  <a:lnTo>
                    <a:pt x="305" y="311"/>
                  </a:lnTo>
                  <a:lnTo>
                    <a:pt x="304" y="310"/>
                  </a:lnTo>
                  <a:lnTo>
                    <a:pt x="291" y="309"/>
                  </a:lnTo>
                  <a:lnTo>
                    <a:pt x="280" y="308"/>
                  </a:lnTo>
                  <a:lnTo>
                    <a:pt x="272" y="310"/>
                  </a:lnTo>
                  <a:lnTo>
                    <a:pt x="264" y="314"/>
                  </a:lnTo>
                  <a:lnTo>
                    <a:pt x="257" y="315"/>
                  </a:lnTo>
                  <a:lnTo>
                    <a:pt x="251" y="315"/>
                  </a:lnTo>
                  <a:lnTo>
                    <a:pt x="244" y="315"/>
                  </a:lnTo>
                  <a:lnTo>
                    <a:pt x="238" y="315"/>
                  </a:lnTo>
                  <a:lnTo>
                    <a:pt x="228" y="314"/>
                  </a:lnTo>
                  <a:lnTo>
                    <a:pt x="221" y="314"/>
                  </a:lnTo>
                  <a:lnTo>
                    <a:pt x="214" y="316"/>
                  </a:lnTo>
                  <a:lnTo>
                    <a:pt x="208" y="317"/>
                  </a:lnTo>
                  <a:lnTo>
                    <a:pt x="201" y="314"/>
                  </a:lnTo>
                  <a:lnTo>
                    <a:pt x="195" y="308"/>
                  </a:lnTo>
                  <a:lnTo>
                    <a:pt x="191" y="301"/>
                  </a:lnTo>
                  <a:lnTo>
                    <a:pt x="186" y="294"/>
                  </a:lnTo>
                  <a:lnTo>
                    <a:pt x="182" y="287"/>
                  </a:lnTo>
                  <a:lnTo>
                    <a:pt x="177" y="281"/>
                  </a:lnTo>
                  <a:lnTo>
                    <a:pt x="173" y="276"/>
                  </a:lnTo>
                  <a:lnTo>
                    <a:pt x="167" y="273"/>
                  </a:lnTo>
                  <a:lnTo>
                    <a:pt x="165" y="273"/>
                  </a:lnTo>
                  <a:lnTo>
                    <a:pt x="161" y="273"/>
                  </a:lnTo>
                  <a:lnTo>
                    <a:pt x="157" y="274"/>
                  </a:lnTo>
                  <a:lnTo>
                    <a:pt x="152" y="273"/>
                  </a:lnTo>
                  <a:lnTo>
                    <a:pt x="149" y="272"/>
                  </a:lnTo>
                  <a:lnTo>
                    <a:pt x="146" y="269"/>
                  </a:lnTo>
                  <a:lnTo>
                    <a:pt x="143" y="267"/>
                  </a:lnTo>
                  <a:lnTo>
                    <a:pt x="138" y="267"/>
                  </a:lnTo>
                  <a:lnTo>
                    <a:pt x="135" y="267"/>
                  </a:lnTo>
                  <a:lnTo>
                    <a:pt x="129" y="268"/>
                  </a:lnTo>
                  <a:lnTo>
                    <a:pt x="124" y="270"/>
                  </a:lnTo>
                  <a:lnTo>
                    <a:pt x="118" y="272"/>
                  </a:lnTo>
                  <a:lnTo>
                    <a:pt x="113" y="272"/>
                  </a:lnTo>
                  <a:lnTo>
                    <a:pt x="108" y="272"/>
                  </a:lnTo>
                  <a:lnTo>
                    <a:pt x="97" y="270"/>
                  </a:lnTo>
                  <a:lnTo>
                    <a:pt x="86" y="270"/>
                  </a:lnTo>
                  <a:lnTo>
                    <a:pt x="83" y="272"/>
                  </a:lnTo>
                  <a:lnTo>
                    <a:pt x="77" y="272"/>
                  </a:lnTo>
                  <a:lnTo>
                    <a:pt x="72" y="272"/>
                  </a:lnTo>
                  <a:lnTo>
                    <a:pt x="69" y="269"/>
                  </a:lnTo>
                  <a:lnTo>
                    <a:pt x="65" y="264"/>
                  </a:lnTo>
                  <a:lnTo>
                    <a:pt x="64" y="258"/>
                  </a:lnTo>
                  <a:lnTo>
                    <a:pt x="64" y="257"/>
                  </a:lnTo>
                  <a:lnTo>
                    <a:pt x="62" y="254"/>
                  </a:lnTo>
                  <a:lnTo>
                    <a:pt x="60" y="253"/>
                  </a:lnTo>
                  <a:lnTo>
                    <a:pt x="55" y="251"/>
                  </a:lnTo>
                  <a:lnTo>
                    <a:pt x="52" y="250"/>
                  </a:lnTo>
                  <a:lnTo>
                    <a:pt x="50" y="249"/>
                  </a:lnTo>
                  <a:lnTo>
                    <a:pt x="48" y="246"/>
                  </a:lnTo>
                  <a:lnTo>
                    <a:pt x="47" y="244"/>
                  </a:lnTo>
                  <a:lnTo>
                    <a:pt x="47" y="238"/>
                  </a:lnTo>
                  <a:lnTo>
                    <a:pt x="48" y="233"/>
                  </a:lnTo>
                  <a:lnTo>
                    <a:pt x="51" y="224"/>
                  </a:lnTo>
                  <a:lnTo>
                    <a:pt x="54" y="213"/>
                  </a:lnTo>
                  <a:lnTo>
                    <a:pt x="54" y="209"/>
                  </a:lnTo>
                  <a:lnTo>
                    <a:pt x="53" y="204"/>
                  </a:lnTo>
                  <a:lnTo>
                    <a:pt x="51" y="200"/>
                  </a:lnTo>
                  <a:lnTo>
                    <a:pt x="47" y="196"/>
                  </a:lnTo>
                  <a:lnTo>
                    <a:pt x="43" y="193"/>
                  </a:lnTo>
                  <a:lnTo>
                    <a:pt x="40" y="191"/>
                  </a:lnTo>
                  <a:lnTo>
                    <a:pt x="38" y="186"/>
                  </a:lnTo>
                  <a:lnTo>
                    <a:pt x="36" y="181"/>
                  </a:lnTo>
                  <a:lnTo>
                    <a:pt x="36" y="172"/>
                  </a:lnTo>
                  <a:lnTo>
                    <a:pt x="35" y="164"/>
                  </a:lnTo>
                  <a:lnTo>
                    <a:pt x="32" y="163"/>
                  </a:lnTo>
                  <a:lnTo>
                    <a:pt x="30" y="163"/>
                  </a:lnTo>
                  <a:lnTo>
                    <a:pt x="26" y="162"/>
                  </a:lnTo>
                  <a:lnTo>
                    <a:pt x="23" y="161"/>
                  </a:lnTo>
                  <a:lnTo>
                    <a:pt x="23" y="160"/>
                  </a:lnTo>
                  <a:lnTo>
                    <a:pt x="22" y="157"/>
                  </a:lnTo>
                  <a:lnTo>
                    <a:pt x="22" y="156"/>
                  </a:lnTo>
                  <a:lnTo>
                    <a:pt x="21" y="155"/>
                  </a:lnTo>
                  <a:lnTo>
                    <a:pt x="18" y="155"/>
                  </a:lnTo>
                  <a:lnTo>
                    <a:pt x="12" y="156"/>
                  </a:lnTo>
                  <a:lnTo>
                    <a:pt x="5" y="159"/>
                  </a:lnTo>
                  <a:lnTo>
                    <a:pt x="0" y="160"/>
                  </a:lnTo>
                  <a:lnTo>
                    <a:pt x="0" y="157"/>
                  </a:lnTo>
                  <a:lnTo>
                    <a:pt x="2" y="155"/>
                  </a:lnTo>
                  <a:lnTo>
                    <a:pt x="8" y="148"/>
                  </a:lnTo>
                  <a:lnTo>
                    <a:pt x="14" y="144"/>
                  </a:lnTo>
                  <a:lnTo>
                    <a:pt x="18" y="138"/>
                  </a:lnTo>
                  <a:lnTo>
                    <a:pt x="20" y="132"/>
                  </a:lnTo>
                  <a:lnTo>
                    <a:pt x="22" y="126"/>
                  </a:lnTo>
                  <a:lnTo>
                    <a:pt x="23" y="119"/>
                  </a:lnTo>
                  <a:lnTo>
                    <a:pt x="27" y="103"/>
                  </a:lnTo>
                  <a:lnTo>
                    <a:pt x="31" y="86"/>
                  </a:lnTo>
                  <a:lnTo>
                    <a:pt x="35" y="78"/>
                  </a:lnTo>
                  <a:lnTo>
                    <a:pt x="39" y="70"/>
                  </a:lnTo>
                  <a:lnTo>
                    <a:pt x="45" y="64"/>
                  </a:lnTo>
                  <a:lnTo>
                    <a:pt x="52" y="58"/>
                  </a:lnTo>
                  <a:lnTo>
                    <a:pt x="56" y="55"/>
                  </a:lnTo>
                  <a:lnTo>
                    <a:pt x="60" y="51"/>
                  </a:lnTo>
                  <a:lnTo>
                    <a:pt x="62" y="48"/>
                  </a:lnTo>
                  <a:lnTo>
                    <a:pt x="64" y="46"/>
                  </a:lnTo>
                  <a:lnTo>
                    <a:pt x="67" y="39"/>
                  </a:lnTo>
                  <a:lnTo>
                    <a:pt x="72" y="32"/>
                  </a:lnTo>
                  <a:lnTo>
                    <a:pt x="79" y="28"/>
                  </a:lnTo>
                  <a:lnTo>
                    <a:pt x="89" y="24"/>
                  </a:lnTo>
                  <a:lnTo>
                    <a:pt x="99" y="22"/>
                  </a:lnTo>
                  <a:lnTo>
                    <a:pt x="108" y="21"/>
                  </a:lnTo>
                  <a:lnTo>
                    <a:pt x="100" y="24"/>
                  </a:lnTo>
                  <a:lnTo>
                    <a:pt x="88" y="30"/>
                  </a:lnTo>
                  <a:lnTo>
                    <a:pt x="83" y="33"/>
                  </a:lnTo>
                  <a:lnTo>
                    <a:pt x="78" y="37"/>
                  </a:lnTo>
                  <a:lnTo>
                    <a:pt x="76" y="40"/>
                  </a:lnTo>
                  <a:lnTo>
                    <a:pt x="75" y="43"/>
                  </a:lnTo>
                  <a:lnTo>
                    <a:pt x="75" y="46"/>
                  </a:lnTo>
                  <a:lnTo>
                    <a:pt x="76" y="49"/>
                  </a:lnTo>
                  <a:lnTo>
                    <a:pt x="78" y="50"/>
                  </a:lnTo>
                  <a:lnTo>
                    <a:pt x="80" y="53"/>
                  </a:lnTo>
                  <a:lnTo>
                    <a:pt x="84" y="56"/>
                  </a:lnTo>
                  <a:lnTo>
                    <a:pt x="87" y="61"/>
                  </a:lnTo>
                  <a:lnTo>
                    <a:pt x="89" y="65"/>
                  </a:lnTo>
                  <a:lnTo>
                    <a:pt x="91" y="70"/>
                  </a:lnTo>
                  <a:lnTo>
                    <a:pt x="92" y="73"/>
                  </a:lnTo>
                  <a:lnTo>
                    <a:pt x="93" y="77"/>
                  </a:lnTo>
                  <a:lnTo>
                    <a:pt x="96" y="75"/>
                  </a:lnTo>
                  <a:lnTo>
                    <a:pt x="100" y="73"/>
                  </a:lnTo>
                  <a:lnTo>
                    <a:pt x="104" y="70"/>
                  </a:lnTo>
                  <a:lnTo>
                    <a:pt x="108" y="66"/>
                  </a:lnTo>
                  <a:lnTo>
                    <a:pt x="116" y="62"/>
                  </a:lnTo>
                  <a:lnTo>
                    <a:pt x="125" y="57"/>
                  </a:lnTo>
                  <a:lnTo>
                    <a:pt x="134" y="55"/>
                  </a:lnTo>
                  <a:lnTo>
                    <a:pt x="144" y="53"/>
                  </a:lnTo>
                  <a:lnTo>
                    <a:pt x="150" y="51"/>
                  </a:lnTo>
                  <a:lnTo>
                    <a:pt x="159" y="49"/>
                  </a:lnTo>
                  <a:lnTo>
                    <a:pt x="164" y="48"/>
                  </a:lnTo>
                  <a:lnTo>
                    <a:pt x="168" y="47"/>
                  </a:lnTo>
                  <a:lnTo>
                    <a:pt x="170" y="45"/>
                  </a:lnTo>
                  <a:lnTo>
                    <a:pt x="171" y="42"/>
                  </a:lnTo>
                  <a:lnTo>
                    <a:pt x="167" y="36"/>
                  </a:lnTo>
                  <a:lnTo>
                    <a:pt x="160" y="28"/>
                  </a:lnTo>
                  <a:lnTo>
                    <a:pt x="160" y="24"/>
                  </a:lnTo>
                  <a:lnTo>
                    <a:pt x="161" y="18"/>
                  </a:lnTo>
                  <a:lnTo>
                    <a:pt x="162" y="14"/>
                  </a:lnTo>
                  <a:lnTo>
                    <a:pt x="165" y="8"/>
                  </a:lnTo>
                  <a:lnTo>
                    <a:pt x="167" y="5"/>
                  </a:lnTo>
                  <a:lnTo>
                    <a:pt x="170" y="1"/>
                  </a:lnTo>
                  <a:lnTo>
                    <a:pt x="173" y="0"/>
                  </a:lnTo>
                  <a:lnTo>
                    <a:pt x="174" y="0"/>
                  </a:lnTo>
                  <a:lnTo>
                    <a:pt x="176" y="0"/>
                  </a:lnTo>
                  <a:lnTo>
                    <a:pt x="179" y="0"/>
                  </a:lnTo>
                  <a:lnTo>
                    <a:pt x="183" y="4"/>
                  </a:lnTo>
                  <a:lnTo>
                    <a:pt x="186" y="7"/>
                  </a:lnTo>
                  <a:lnTo>
                    <a:pt x="189" y="12"/>
                  </a:lnTo>
                  <a:lnTo>
                    <a:pt x="191" y="16"/>
                  </a:lnTo>
                  <a:lnTo>
                    <a:pt x="194" y="22"/>
                  </a:lnTo>
                  <a:lnTo>
                    <a:pt x="198" y="26"/>
                  </a:lnTo>
                  <a:lnTo>
                    <a:pt x="202" y="31"/>
                  </a:lnTo>
                  <a:lnTo>
                    <a:pt x="208" y="34"/>
                  </a:lnTo>
                  <a:lnTo>
                    <a:pt x="218" y="39"/>
                  </a:lnTo>
                  <a:lnTo>
                    <a:pt x="230" y="42"/>
                  </a:lnTo>
                  <a:lnTo>
                    <a:pt x="235" y="43"/>
                  </a:lnTo>
                  <a:lnTo>
                    <a:pt x="241" y="46"/>
                  </a:lnTo>
                  <a:lnTo>
                    <a:pt x="246" y="48"/>
                  </a:lnTo>
                  <a:lnTo>
                    <a:pt x="250" y="51"/>
                  </a:lnTo>
                  <a:lnTo>
                    <a:pt x="254" y="56"/>
                  </a:lnTo>
                  <a:lnTo>
                    <a:pt x="257" y="61"/>
                  </a:lnTo>
                  <a:lnTo>
                    <a:pt x="259" y="66"/>
                  </a:lnTo>
                  <a:lnTo>
                    <a:pt x="260" y="74"/>
                  </a:lnTo>
                  <a:lnTo>
                    <a:pt x="262" y="80"/>
                  </a:lnTo>
                  <a:lnTo>
                    <a:pt x="264" y="85"/>
                  </a:lnTo>
                  <a:lnTo>
                    <a:pt x="267" y="88"/>
                  </a:lnTo>
                  <a:lnTo>
                    <a:pt x="271" y="90"/>
                  </a:lnTo>
                  <a:lnTo>
                    <a:pt x="275" y="91"/>
                  </a:lnTo>
                  <a:lnTo>
                    <a:pt x="281" y="93"/>
                  </a:lnTo>
                  <a:lnTo>
                    <a:pt x="285" y="93"/>
                  </a:lnTo>
                  <a:lnTo>
                    <a:pt x="291" y="91"/>
                  </a:lnTo>
                  <a:lnTo>
                    <a:pt x="312" y="88"/>
                  </a:lnTo>
                  <a:lnTo>
                    <a:pt x="337" y="83"/>
                  </a:lnTo>
                  <a:lnTo>
                    <a:pt x="348" y="82"/>
                  </a:lnTo>
                  <a:lnTo>
                    <a:pt x="360" y="82"/>
                  </a:lnTo>
                  <a:lnTo>
                    <a:pt x="365" y="83"/>
                  </a:lnTo>
                  <a:lnTo>
                    <a:pt x="370" y="86"/>
                  </a:lnTo>
                  <a:lnTo>
                    <a:pt x="374" y="88"/>
                  </a:lnTo>
                  <a:lnTo>
                    <a:pt x="378" y="91"/>
                  </a:lnTo>
                  <a:lnTo>
                    <a:pt x="381" y="96"/>
                  </a:lnTo>
                  <a:lnTo>
                    <a:pt x="386" y="99"/>
                  </a:lnTo>
                  <a:lnTo>
                    <a:pt x="389" y="103"/>
                  </a:lnTo>
                  <a:lnTo>
                    <a:pt x="394" y="105"/>
                  </a:lnTo>
                  <a:lnTo>
                    <a:pt x="403" y="110"/>
                  </a:lnTo>
                  <a:lnTo>
                    <a:pt x="412" y="111"/>
                  </a:lnTo>
                  <a:lnTo>
                    <a:pt x="422" y="111"/>
                  </a:lnTo>
                  <a:lnTo>
                    <a:pt x="431" y="108"/>
                  </a:lnTo>
                  <a:lnTo>
                    <a:pt x="442" y="106"/>
                  </a:lnTo>
                  <a:lnTo>
                    <a:pt x="452" y="102"/>
                  </a:lnTo>
                  <a:lnTo>
                    <a:pt x="459" y="94"/>
                  </a:lnTo>
                  <a:lnTo>
                    <a:pt x="464" y="86"/>
                  </a:lnTo>
                  <a:lnTo>
                    <a:pt x="470" y="83"/>
                  </a:lnTo>
                  <a:lnTo>
                    <a:pt x="478" y="82"/>
                  </a:lnTo>
                  <a:lnTo>
                    <a:pt x="485" y="81"/>
                  </a:lnTo>
                  <a:lnTo>
                    <a:pt x="492" y="81"/>
                  </a:lnTo>
                  <a:lnTo>
                    <a:pt x="507" y="81"/>
                  </a:lnTo>
                  <a:lnTo>
                    <a:pt x="521" y="79"/>
                  </a:lnTo>
                  <a:lnTo>
                    <a:pt x="531" y="77"/>
                  </a:lnTo>
                  <a:lnTo>
                    <a:pt x="540" y="74"/>
                  </a:lnTo>
                  <a:lnTo>
                    <a:pt x="551" y="74"/>
                  </a:lnTo>
                  <a:lnTo>
                    <a:pt x="561" y="74"/>
                  </a:lnTo>
                  <a:lnTo>
                    <a:pt x="567" y="74"/>
                  </a:lnTo>
                  <a:lnTo>
                    <a:pt x="576" y="75"/>
                  </a:lnTo>
                  <a:lnTo>
                    <a:pt x="581" y="77"/>
                  </a:lnTo>
                  <a:lnTo>
                    <a:pt x="584" y="78"/>
                  </a:lnTo>
                  <a:lnTo>
                    <a:pt x="586" y="80"/>
                  </a:lnTo>
                  <a:lnTo>
                    <a:pt x="586" y="81"/>
                  </a:lnTo>
                  <a:lnTo>
                    <a:pt x="581" y="85"/>
                  </a:lnTo>
                  <a:lnTo>
                    <a:pt x="572" y="87"/>
                  </a:lnTo>
                  <a:lnTo>
                    <a:pt x="561" y="88"/>
                  </a:lnTo>
                  <a:lnTo>
                    <a:pt x="555" y="89"/>
                  </a:lnTo>
                  <a:lnTo>
                    <a:pt x="551" y="90"/>
                  </a:lnTo>
                  <a:lnTo>
                    <a:pt x="547" y="90"/>
                  </a:lnTo>
                  <a:lnTo>
                    <a:pt x="543" y="93"/>
                  </a:lnTo>
                  <a:lnTo>
                    <a:pt x="541" y="95"/>
                  </a:lnTo>
                  <a:lnTo>
                    <a:pt x="541" y="97"/>
                  </a:lnTo>
                  <a:lnTo>
                    <a:pt x="543" y="99"/>
                  </a:lnTo>
                  <a:lnTo>
                    <a:pt x="547" y="102"/>
                  </a:lnTo>
                  <a:lnTo>
                    <a:pt x="549" y="103"/>
                  </a:lnTo>
                  <a:lnTo>
                    <a:pt x="566" y="111"/>
                  </a:lnTo>
                  <a:lnTo>
                    <a:pt x="581" y="120"/>
                  </a:lnTo>
                  <a:lnTo>
                    <a:pt x="585" y="124"/>
                  </a:lnTo>
                  <a:lnTo>
                    <a:pt x="590" y="126"/>
                  </a:lnTo>
                  <a:lnTo>
                    <a:pt x="596" y="127"/>
                  </a:lnTo>
                  <a:lnTo>
                    <a:pt x="600" y="127"/>
                  </a:lnTo>
                  <a:lnTo>
                    <a:pt x="605" y="128"/>
                  </a:lnTo>
                  <a:lnTo>
                    <a:pt x="610" y="128"/>
                  </a:lnTo>
                  <a:lnTo>
                    <a:pt x="615" y="130"/>
                  </a:lnTo>
                  <a:lnTo>
                    <a:pt x="618" y="134"/>
                  </a:lnTo>
                  <a:lnTo>
                    <a:pt x="632" y="144"/>
                  </a:lnTo>
                  <a:lnTo>
                    <a:pt x="642" y="150"/>
                  </a:lnTo>
                  <a:lnTo>
                    <a:pt x="642" y="152"/>
                  </a:lnTo>
                  <a:lnTo>
                    <a:pt x="641" y="154"/>
                  </a:lnTo>
                  <a:lnTo>
                    <a:pt x="639" y="156"/>
                  </a:lnTo>
                  <a:lnTo>
                    <a:pt x="637" y="157"/>
                  </a:lnTo>
                  <a:lnTo>
                    <a:pt x="632" y="161"/>
                  </a:lnTo>
                  <a:lnTo>
                    <a:pt x="629" y="165"/>
                  </a:lnTo>
                  <a:lnTo>
                    <a:pt x="626" y="170"/>
                  </a:lnTo>
                  <a:lnTo>
                    <a:pt x="625" y="173"/>
                  </a:lnTo>
                  <a:lnTo>
                    <a:pt x="624" y="178"/>
                  </a:lnTo>
                  <a:lnTo>
                    <a:pt x="622" y="183"/>
                  </a:lnTo>
                  <a:lnTo>
                    <a:pt x="618" y="187"/>
                  </a:lnTo>
                  <a:lnTo>
                    <a:pt x="614" y="193"/>
                  </a:lnTo>
                  <a:lnTo>
                    <a:pt x="616" y="194"/>
                  </a:lnTo>
                  <a:lnTo>
                    <a:pt x="620" y="195"/>
                  </a:lnTo>
                  <a:lnTo>
                    <a:pt x="632" y="194"/>
                  </a:lnTo>
                  <a:lnTo>
                    <a:pt x="646" y="191"/>
                  </a:lnTo>
                  <a:lnTo>
                    <a:pt x="656" y="191"/>
                  </a:lnTo>
                  <a:lnTo>
                    <a:pt x="667" y="191"/>
                  </a:lnTo>
                  <a:lnTo>
                    <a:pt x="678" y="192"/>
                  </a:lnTo>
                  <a:lnTo>
                    <a:pt x="688" y="196"/>
                  </a:lnTo>
                  <a:lnTo>
                    <a:pt x="690" y="200"/>
                  </a:lnTo>
                  <a:lnTo>
                    <a:pt x="691" y="203"/>
                  </a:lnTo>
                  <a:lnTo>
                    <a:pt x="691" y="205"/>
                  </a:lnTo>
                  <a:lnTo>
                    <a:pt x="690" y="208"/>
                  </a:lnTo>
                  <a:lnTo>
                    <a:pt x="687" y="212"/>
                  </a:lnTo>
                  <a:lnTo>
                    <a:pt x="682" y="218"/>
                  </a:lnTo>
                  <a:lnTo>
                    <a:pt x="665" y="228"/>
                  </a:lnTo>
                  <a:lnTo>
                    <a:pt x="648" y="238"/>
                  </a:lnTo>
                  <a:lnTo>
                    <a:pt x="647" y="242"/>
                  </a:lnTo>
                  <a:lnTo>
                    <a:pt x="647" y="244"/>
                  </a:lnTo>
                  <a:lnTo>
                    <a:pt x="647" y="246"/>
                  </a:lnTo>
                  <a:lnTo>
                    <a:pt x="648" y="248"/>
                  </a:lnTo>
                  <a:lnTo>
                    <a:pt x="651" y="251"/>
                  </a:lnTo>
                  <a:lnTo>
                    <a:pt x="653" y="258"/>
                  </a:lnTo>
                  <a:lnTo>
                    <a:pt x="653" y="261"/>
                  </a:lnTo>
                  <a:lnTo>
                    <a:pt x="653" y="264"/>
                  </a:lnTo>
                  <a:lnTo>
                    <a:pt x="654" y="264"/>
                  </a:lnTo>
                  <a:lnTo>
                    <a:pt x="655" y="264"/>
                  </a:lnTo>
                  <a:lnTo>
                    <a:pt x="658" y="261"/>
                  </a:lnTo>
                  <a:lnTo>
                    <a:pt x="663" y="261"/>
                  </a:lnTo>
                  <a:lnTo>
                    <a:pt x="665" y="262"/>
                  </a:lnTo>
                  <a:lnTo>
                    <a:pt x="666" y="265"/>
                  </a:lnTo>
                  <a:lnTo>
                    <a:pt x="667" y="269"/>
                  </a:lnTo>
                  <a:lnTo>
                    <a:pt x="666" y="273"/>
                  </a:lnTo>
                  <a:lnTo>
                    <a:pt x="663" y="275"/>
                  </a:lnTo>
                  <a:lnTo>
                    <a:pt x="659" y="277"/>
                  </a:lnTo>
                  <a:lnTo>
                    <a:pt x="651" y="281"/>
                  </a:lnTo>
                  <a:lnTo>
                    <a:pt x="643" y="284"/>
                  </a:lnTo>
                  <a:lnTo>
                    <a:pt x="631" y="286"/>
                  </a:lnTo>
                  <a:lnTo>
                    <a:pt x="621" y="290"/>
                  </a:lnTo>
                  <a:lnTo>
                    <a:pt x="622" y="297"/>
                  </a:lnTo>
                  <a:lnTo>
                    <a:pt x="625" y="303"/>
                  </a:lnTo>
                  <a:lnTo>
                    <a:pt x="625" y="308"/>
                  </a:lnTo>
                  <a:lnTo>
                    <a:pt x="625" y="311"/>
                  </a:lnTo>
                  <a:lnTo>
                    <a:pt x="623" y="315"/>
                  </a:lnTo>
                  <a:lnTo>
                    <a:pt x="621" y="316"/>
                  </a:lnTo>
                  <a:lnTo>
                    <a:pt x="618" y="318"/>
                  </a:lnTo>
                  <a:lnTo>
                    <a:pt x="615" y="321"/>
                  </a:lnTo>
                  <a:lnTo>
                    <a:pt x="614" y="323"/>
                  </a:lnTo>
                  <a:lnTo>
                    <a:pt x="613" y="325"/>
                  </a:lnTo>
                  <a:lnTo>
                    <a:pt x="613" y="330"/>
                  </a:lnTo>
                  <a:lnTo>
                    <a:pt x="616" y="335"/>
                  </a:lnTo>
                  <a:lnTo>
                    <a:pt x="621" y="341"/>
                  </a:lnTo>
                  <a:lnTo>
                    <a:pt x="626" y="347"/>
                  </a:lnTo>
                  <a:lnTo>
                    <a:pt x="638" y="356"/>
                  </a:lnTo>
                  <a:lnTo>
                    <a:pt x="647" y="364"/>
                  </a:lnTo>
                  <a:lnTo>
                    <a:pt x="649" y="366"/>
                  </a:lnTo>
                  <a:lnTo>
                    <a:pt x="651" y="370"/>
                  </a:lnTo>
                  <a:lnTo>
                    <a:pt x="653" y="374"/>
                  </a:lnTo>
                  <a:lnTo>
                    <a:pt x="653" y="378"/>
                  </a:lnTo>
                  <a:lnTo>
                    <a:pt x="650" y="380"/>
                  </a:lnTo>
                  <a:lnTo>
                    <a:pt x="648" y="383"/>
                  </a:lnTo>
                  <a:lnTo>
                    <a:pt x="641" y="388"/>
                  </a:lnTo>
                  <a:lnTo>
                    <a:pt x="635" y="393"/>
                  </a:lnTo>
                  <a:lnTo>
                    <a:pt x="633" y="397"/>
                  </a:lnTo>
                  <a:lnTo>
                    <a:pt x="630" y="398"/>
                  </a:lnTo>
                  <a:lnTo>
                    <a:pt x="626" y="399"/>
                  </a:lnTo>
                  <a:lnTo>
                    <a:pt x="623" y="399"/>
                  </a:lnTo>
                  <a:lnTo>
                    <a:pt x="620" y="399"/>
                  </a:lnTo>
                  <a:lnTo>
                    <a:pt x="616" y="399"/>
                  </a:lnTo>
                  <a:lnTo>
                    <a:pt x="612" y="401"/>
                  </a:lnTo>
                  <a:lnTo>
                    <a:pt x="608" y="406"/>
                  </a:lnTo>
                  <a:lnTo>
                    <a:pt x="605" y="409"/>
                  </a:lnTo>
                  <a:lnTo>
                    <a:pt x="601" y="412"/>
                  </a:lnTo>
                  <a:lnTo>
                    <a:pt x="598" y="413"/>
                  </a:lnTo>
                  <a:lnTo>
                    <a:pt x="593" y="413"/>
                  </a:lnTo>
                  <a:lnTo>
                    <a:pt x="590" y="414"/>
                  </a:lnTo>
                  <a:lnTo>
                    <a:pt x="586" y="414"/>
                  </a:lnTo>
                  <a:lnTo>
                    <a:pt x="583" y="415"/>
                  </a:lnTo>
                  <a:lnTo>
                    <a:pt x="578" y="419"/>
                  </a:lnTo>
                  <a:lnTo>
                    <a:pt x="566" y="419"/>
                  </a:lnTo>
                  <a:lnTo>
                    <a:pt x="549" y="419"/>
                  </a:lnTo>
                  <a:lnTo>
                    <a:pt x="543" y="432"/>
                  </a:lnTo>
                  <a:lnTo>
                    <a:pt x="539" y="446"/>
                  </a:lnTo>
                  <a:lnTo>
                    <a:pt x="534" y="445"/>
                  </a:lnTo>
                  <a:lnTo>
                    <a:pt x="529" y="443"/>
                  </a:lnTo>
                  <a:lnTo>
                    <a:pt x="526" y="440"/>
                  </a:lnTo>
                  <a:lnTo>
                    <a:pt x="524" y="437"/>
                  </a:lnTo>
                  <a:lnTo>
                    <a:pt x="521" y="433"/>
                  </a:lnTo>
                  <a:lnTo>
                    <a:pt x="518" y="431"/>
                  </a:lnTo>
                  <a:lnTo>
                    <a:pt x="516" y="429"/>
                  </a:lnTo>
                  <a:lnTo>
                    <a:pt x="511" y="428"/>
                  </a:lnTo>
                  <a:lnTo>
                    <a:pt x="510" y="428"/>
                  </a:lnTo>
                  <a:lnTo>
                    <a:pt x="508" y="429"/>
                  </a:lnTo>
                  <a:lnTo>
                    <a:pt x="496" y="429"/>
                  </a:lnTo>
                  <a:lnTo>
                    <a:pt x="483" y="429"/>
                  </a:lnTo>
                  <a:lnTo>
                    <a:pt x="480" y="429"/>
                  </a:lnTo>
                  <a:lnTo>
                    <a:pt x="478" y="429"/>
                  </a:lnTo>
                  <a:lnTo>
                    <a:pt x="477" y="428"/>
                  </a:lnTo>
                  <a:lnTo>
                    <a:pt x="476" y="427"/>
                  </a:lnTo>
                  <a:lnTo>
                    <a:pt x="475" y="423"/>
                  </a:lnTo>
                  <a:lnTo>
                    <a:pt x="471" y="420"/>
                  </a:lnTo>
                  <a:lnTo>
                    <a:pt x="468" y="417"/>
                  </a:lnTo>
                  <a:lnTo>
                    <a:pt x="466" y="417"/>
                  </a:lnTo>
                  <a:lnTo>
                    <a:pt x="462" y="417"/>
                  </a:lnTo>
                  <a:lnTo>
                    <a:pt x="459" y="419"/>
                  </a:lnTo>
                  <a:lnTo>
                    <a:pt x="454" y="419"/>
                  </a:lnTo>
                  <a:lnTo>
                    <a:pt x="452" y="419"/>
                  </a:lnTo>
                  <a:lnTo>
                    <a:pt x="450" y="417"/>
                  </a:lnTo>
                  <a:lnTo>
                    <a:pt x="447" y="416"/>
                  </a:lnTo>
                  <a:lnTo>
                    <a:pt x="445" y="412"/>
                  </a:lnTo>
                  <a:lnTo>
                    <a:pt x="441" y="408"/>
                  </a:lnTo>
                  <a:lnTo>
                    <a:pt x="439" y="411"/>
                  </a:lnTo>
                  <a:lnTo>
                    <a:pt x="438" y="413"/>
                  </a:lnTo>
                  <a:lnTo>
                    <a:pt x="439" y="415"/>
                  </a:lnTo>
                  <a:lnTo>
                    <a:pt x="441" y="417"/>
                  </a:lnTo>
                  <a:lnTo>
                    <a:pt x="443" y="421"/>
                  </a:lnTo>
                  <a:lnTo>
                    <a:pt x="447" y="424"/>
                  </a:lnTo>
                  <a:lnTo>
                    <a:pt x="454" y="431"/>
                  </a:lnTo>
                  <a:lnTo>
                    <a:pt x="461" y="438"/>
                  </a:lnTo>
                  <a:lnTo>
                    <a:pt x="463" y="441"/>
                  </a:lnTo>
                  <a:lnTo>
                    <a:pt x="466" y="445"/>
                  </a:lnTo>
                  <a:lnTo>
                    <a:pt x="468" y="449"/>
                  </a:lnTo>
                  <a:lnTo>
                    <a:pt x="468" y="455"/>
                  </a:lnTo>
                  <a:lnTo>
                    <a:pt x="468" y="462"/>
                  </a:lnTo>
                  <a:lnTo>
                    <a:pt x="469" y="468"/>
                  </a:lnTo>
                  <a:lnTo>
                    <a:pt x="471" y="472"/>
                  </a:lnTo>
                  <a:lnTo>
                    <a:pt x="475" y="477"/>
                  </a:lnTo>
                  <a:lnTo>
                    <a:pt x="477" y="481"/>
                  </a:lnTo>
                  <a:lnTo>
                    <a:pt x="478" y="486"/>
                  </a:lnTo>
                  <a:lnTo>
                    <a:pt x="479" y="490"/>
                  </a:lnTo>
                  <a:lnTo>
                    <a:pt x="478" y="495"/>
                  </a:lnTo>
                  <a:lnTo>
                    <a:pt x="477" y="498"/>
                  </a:lnTo>
                  <a:lnTo>
                    <a:pt x="477" y="501"/>
                  </a:lnTo>
                  <a:lnTo>
                    <a:pt x="477" y="503"/>
                  </a:lnTo>
                  <a:lnTo>
                    <a:pt x="478" y="504"/>
                  </a:lnTo>
                  <a:lnTo>
                    <a:pt x="483" y="505"/>
                  </a:lnTo>
                  <a:lnTo>
                    <a:pt x="490" y="504"/>
                  </a:lnTo>
                  <a:lnTo>
                    <a:pt x="496" y="504"/>
                  </a:lnTo>
                  <a:lnTo>
                    <a:pt x="503" y="504"/>
                  </a:lnTo>
                  <a:lnTo>
                    <a:pt x="507" y="504"/>
                  </a:lnTo>
                  <a:lnTo>
                    <a:pt x="509" y="505"/>
                  </a:lnTo>
                  <a:lnTo>
                    <a:pt x="511" y="506"/>
                  </a:lnTo>
                  <a:lnTo>
                    <a:pt x="513" y="509"/>
                  </a:lnTo>
                  <a:lnTo>
                    <a:pt x="512" y="512"/>
                  </a:lnTo>
                  <a:lnTo>
                    <a:pt x="511" y="514"/>
                  </a:lnTo>
                  <a:lnTo>
                    <a:pt x="509" y="517"/>
                  </a:lnTo>
                  <a:lnTo>
                    <a:pt x="507" y="518"/>
                  </a:lnTo>
                  <a:lnTo>
                    <a:pt x="501" y="521"/>
                  </a:lnTo>
                  <a:lnTo>
                    <a:pt x="494" y="522"/>
                  </a:lnTo>
                  <a:lnTo>
                    <a:pt x="488" y="525"/>
                  </a:lnTo>
                  <a:lnTo>
                    <a:pt x="482" y="528"/>
                  </a:lnTo>
                  <a:lnTo>
                    <a:pt x="479" y="529"/>
                  </a:lnTo>
                  <a:lnTo>
                    <a:pt x="478" y="531"/>
                  </a:lnTo>
                  <a:lnTo>
                    <a:pt x="477" y="534"/>
                  </a:lnTo>
                  <a:lnTo>
                    <a:pt x="476" y="537"/>
                  </a:lnTo>
                  <a:lnTo>
                    <a:pt x="476" y="543"/>
                  </a:lnTo>
                  <a:lnTo>
                    <a:pt x="474" y="549"/>
                  </a:lnTo>
                  <a:lnTo>
                    <a:pt x="472" y="552"/>
                  </a:lnTo>
                  <a:lnTo>
                    <a:pt x="470" y="554"/>
                  </a:lnTo>
                  <a:lnTo>
                    <a:pt x="468" y="557"/>
                  </a:lnTo>
                  <a:lnTo>
                    <a:pt x="464" y="558"/>
                  </a:lnTo>
                  <a:lnTo>
                    <a:pt x="462" y="558"/>
                  </a:lnTo>
                  <a:lnTo>
                    <a:pt x="459" y="557"/>
                  </a:lnTo>
                  <a:lnTo>
                    <a:pt x="454" y="555"/>
                  </a:lnTo>
                  <a:lnTo>
                    <a:pt x="449" y="557"/>
                  </a:lnTo>
                  <a:lnTo>
                    <a:pt x="444" y="559"/>
                  </a:lnTo>
                  <a:lnTo>
                    <a:pt x="438" y="561"/>
                  </a:lnTo>
                  <a:lnTo>
                    <a:pt x="428" y="568"/>
                  </a:lnTo>
                  <a:lnTo>
                    <a:pt x="420" y="576"/>
                  </a:lnTo>
                  <a:lnTo>
                    <a:pt x="417" y="582"/>
                  </a:lnTo>
                  <a:lnTo>
                    <a:pt x="410" y="590"/>
                  </a:lnTo>
                  <a:lnTo>
                    <a:pt x="406" y="592"/>
                  </a:lnTo>
                  <a:lnTo>
                    <a:pt x="403" y="593"/>
                  </a:lnTo>
                  <a:lnTo>
                    <a:pt x="402" y="593"/>
                  </a:lnTo>
                  <a:lnTo>
                    <a:pt x="401" y="592"/>
                  </a:lnTo>
                  <a:lnTo>
                    <a:pt x="401" y="590"/>
                  </a:lnTo>
                  <a:lnTo>
                    <a:pt x="401" y="587"/>
                  </a:lnTo>
                  <a:lnTo>
                    <a:pt x="401" y="584"/>
                  </a:lnTo>
                  <a:lnTo>
                    <a:pt x="399" y="582"/>
                  </a:lnTo>
                  <a:lnTo>
                    <a:pt x="397" y="580"/>
                  </a:lnTo>
                  <a:lnTo>
                    <a:pt x="393" y="582"/>
                  </a:lnTo>
                  <a:lnTo>
                    <a:pt x="389" y="583"/>
                  </a:lnTo>
                  <a:lnTo>
                    <a:pt x="385" y="584"/>
                  </a:lnTo>
                  <a:lnTo>
                    <a:pt x="374" y="588"/>
                  </a:lnTo>
                  <a:lnTo>
                    <a:pt x="368" y="591"/>
                  </a:lnTo>
                  <a:lnTo>
                    <a:pt x="362" y="590"/>
                  </a:lnTo>
                  <a:lnTo>
                    <a:pt x="357" y="587"/>
                  </a:lnTo>
                  <a:lnTo>
                    <a:pt x="353" y="585"/>
                  </a:lnTo>
                  <a:lnTo>
                    <a:pt x="348" y="582"/>
                  </a:lnTo>
                  <a:lnTo>
                    <a:pt x="340" y="575"/>
                  </a:lnTo>
                  <a:lnTo>
                    <a:pt x="333" y="567"/>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 name="Freeform 13"/>
            <p:cNvSpPr>
              <a:spLocks/>
            </p:cNvSpPr>
            <p:nvPr/>
          </p:nvSpPr>
          <p:spPr bwMode="gray">
            <a:xfrm>
              <a:off x="3651251" y="4257675"/>
              <a:ext cx="195263" cy="269875"/>
            </a:xfrm>
            <a:custGeom>
              <a:avLst/>
              <a:gdLst/>
              <a:ahLst/>
              <a:cxnLst>
                <a:cxn ang="0">
                  <a:pos x="63" y="243"/>
                </a:cxn>
                <a:cxn ang="0">
                  <a:pos x="84" y="236"/>
                </a:cxn>
                <a:cxn ang="0">
                  <a:pos x="81" y="206"/>
                </a:cxn>
                <a:cxn ang="0">
                  <a:pos x="114" y="226"/>
                </a:cxn>
                <a:cxn ang="0">
                  <a:pos x="124" y="185"/>
                </a:cxn>
                <a:cxn ang="0">
                  <a:pos x="151" y="155"/>
                </a:cxn>
                <a:cxn ang="0">
                  <a:pos x="175" y="129"/>
                </a:cxn>
                <a:cxn ang="0">
                  <a:pos x="208" y="65"/>
                </a:cxn>
                <a:cxn ang="0">
                  <a:pos x="248" y="53"/>
                </a:cxn>
                <a:cxn ang="0">
                  <a:pos x="350" y="11"/>
                </a:cxn>
                <a:cxn ang="0">
                  <a:pos x="403" y="15"/>
                </a:cxn>
                <a:cxn ang="0">
                  <a:pos x="352" y="46"/>
                </a:cxn>
                <a:cxn ang="0">
                  <a:pos x="316" y="93"/>
                </a:cxn>
                <a:cxn ang="0">
                  <a:pos x="285" y="164"/>
                </a:cxn>
                <a:cxn ang="0">
                  <a:pos x="308" y="168"/>
                </a:cxn>
                <a:cxn ang="0">
                  <a:pos x="328" y="200"/>
                </a:cxn>
                <a:cxn ang="0">
                  <a:pos x="332" y="251"/>
                </a:cxn>
                <a:cxn ang="0">
                  <a:pos x="350" y="271"/>
                </a:cxn>
                <a:cxn ang="0">
                  <a:pos x="403" y="279"/>
                </a:cxn>
                <a:cxn ang="0">
                  <a:pos x="442" y="281"/>
                </a:cxn>
                <a:cxn ang="0">
                  <a:pos x="480" y="315"/>
                </a:cxn>
                <a:cxn ang="0">
                  <a:pos x="542" y="322"/>
                </a:cxn>
                <a:cxn ang="0">
                  <a:pos x="578" y="348"/>
                </a:cxn>
                <a:cxn ang="0">
                  <a:pos x="570" y="386"/>
                </a:cxn>
                <a:cxn ang="0">
                  <a:pos x="590" y="451"/>
                </a:cxn>
                <a:cxn ang="0">
                  <a:pos x="567" y="488"/>
                </a:cxn>
                <a:cxn ang="0">
                  <a:pos x="592" y="508"/>
                </a:cxn>
                <a:cxn ang="0">
                  <a:pos x="615" y="565"/>
                </a:cxn>
                <a:cxn ang="0">
                  <a:pos x="599" y="540"/>
                </a:cxn>
                <a:cxn ang="0">
                  <a:pos x="565" y="545"/>
                </a:cxn>
                <a:cxn ang="0">
                  <a:pos x="548" y="537"/>
                </a:cxn>
                <a:cxn ang="0">
                  <a:pos x="467" y="574"/>
                </a:cxn>
                <a:cxn ang="0">
                  <a:pos x="503" y="601"/>
                </a:cxn>
                <a:cxn ang="0">
                  <a:pos x="460" y="605"/>
                </a:cxn>
                <a:cxn ang="0">
                  <a:pos x="476" y="659"/>
                </a:cxn>
                <a:cxn ang="0">
                  <a:pos x="488" y="701"/>
                </a:cxn>
                <a:cxn ang="0">
                  <a:pos x="467" y="827"/>
                </a:cxn>
                <a:cxn ang="0">
                  <a:pos x="437" y="831"/>
                </a:cxn>
                <a:cxn ang="0">
                  <a:pos x="441" y="797"/>
                </a:cxn>
                <a:cxn ang="0">
                  <a:pos x="431" y="761"/>
                </a:cxn>
                <a:cxn ang="0">
                  <a:pos x="397" y="752"/>
                </a:cxn>
                <a:cxn ang="0">
                  <a:pos x="352" y="754"/>
                </a:cxn>
                <a:cxn ang="0">
                  <a:pos x="297" y="739"/>
                </a:cxn>
                <a:cxn ang="0">
                  <a:pos x="278" y="721"/>
                </a:cxn>
                <a:cxn ang="0">
                  <a:pos x="246" y="683"/>
                </a:cxn>
                <a:cxn ang="0">
                  <a:pos x="217" y="651"/>
                </a:cxn>
                <a:cxn ang="0">
                  <a:pos x="170" y="634"/>
                </a:cxn>
                <a:cxn ang="0">
                  <a:pos x="134" y="616"/>
                </a:cxn>
                <a:cxn ang="0">
                  <a:pos x="81" y="608"/>
                </a:cxn>
                <a:cxn ang="0">
                  <a:pos x="47" y="590"/>
                </a:cxn>
                <a:cxn ang="0">
                  <a:pos x="2" y="544"/>
                </a:cxn>
                <a:cxn ang="0">
                  <a:pos x="16" y="519"/>
                </a:cxn>
                <a:cxn ang="0">
                  <a:pos x="71" y="491"/>
                </a:cxn>
                <a:cxn ang="0">
                  <a:pos x="79" y="445"/>
                </a:cxn>
                <a:cxn ang="0">
                  <a:pos x="76" y="379"/>
                </a:cxn>
                <a:cxn ang="0">
                  <a:pos x="87" y="336"/>
                </a:cxn>
                <a:cxn ang="0">
                  <a:pos x="84" y="302"/>
                </a:cxn>
                <a:cxn ang="0">
                  <a:pos x="67" y="274"/>
                </a:cxn>
              </a:cxnLst>
              <a:rect l="0" t="0" r="r" b="b"/>
              <a:pathLst>
                <a:path w="618" h="850">
                  <a:moveTo>
                    <a:pt x="57" y="266"/>
                  </a:moveTo>
                  <a:lnTo>
                    <a:pt x="59" y="260"/>
                  </a:lnTo>
                  <a:lnTo>
                    <a:pt x="60" y="258"/>
                  </a:lnTo>
                  <a:lnTo>
                    <a:pt x="62" y="256"/>
                  </a:lnTo>
                  <a:lnTo>
                    <a:pt x="65" y="252"/>
                  </a:lnTo>
                  <a:lnTo>
                    <a:pt x="64" y="249"/>
                  </a:lnTo>
                  <a:lnTo>
                    <a:pt x="63" y="247"/>
                  </a:lnTo>
                  <a:lnTo>
                    <a:pt x="62" y="245"/>
                  </a:lnTo>
                  <a:lnTo>
                    <a:pt x="63" y="243"/>
                  </a:lnTo>
                  <a:lnTo>
                    <a:pt x="69" y="245"/>
                  </a:lnTo>
                  <a:lnTo>
                    <a:pt x="71" y="248"/>
                  </a:lnTo>
                  <a:lnTo>
                    <a:pt x="72" y="249"/>
                  </a:lnTo>
                  <a:lnTo>
                    <a:pt x="75" y="249"/>
                  </a:lnTo>
                  <a:lnTo>
                    <a:pt x="76" y="249"/>
                  </a:lnTo>
                  <a:lnTo>
                    <a:pt x="79" y="249"/>
                  </a:lnTo>
                  <a:lnTo>
                    <a:pt x="83" y="243"/>
                  </a:lnTo>
                  <a:lnTo>
                    <a:pt x="84" y="239"/>
                  </a:lnTo>
                  <a:lnTo>
                    <a:pt x="84" y="236"/>
                  </a:lnTo>
                  <a:lnTo>
                    <a:pt x="85" y="234"/>
                  </a:lnTo>
                  <a:lnTo>
                    <a:pt x="87" y="233"/>
                  </a:lnTo>
                  <a:lnTo>
                    <a:pt x="89" y="232"/>
                  </a:lnTo>
                  <a:lnTo>
                    <a:pt x="92" y="231"/>
                  </a:lnTo>
                  <a:lnTo>
                    <a:pt x="94" y="228"/>
                  </a:lnTo>
                  <a:lnTo>
                    <a:pt x="92" y="224"/>
                  </a:lnTo>
                  <a:lnTo>
                    <a:pt x="88" y="219"/>
                  </a:lnTo>
                  <a:lnTo>
                    <a:pt x="85" y="212"/>
                  </a:lnTo>
                  <a:lnTo>
                    <a:pt x="81" y="206"/>
                  </a:lnTo>
                  <a:lnTo>
                    <a:pt x="80" y="202"/>
                  </a:lnTo>
                  <a:lnTo>
                    <a:pt x="80" y="199"/>
                  </a:lnTo>
                  <a:lnTo>
                    <a:pt x="81" y="196"/>
                  </a:lnTo>
                  <a:lnTo>
                    <a:pt x="84" y="193"/>
                  </a:lnTo>
                  <a:lnTo>
                    <a:pt x="94" y="204"/>
                  </a:lnTo>
                  <a:lnTo>
                    <a:pt x="104" y="217"/>
                  </a:lnTo>
                  <a:lnTo>
                    <a:pt x="109" y="223"/>
                  </a:lnTo>
                  <a:lnTo>
                    <a:pt x="114" y="226"/>
                  </a:lnTo>
                  <a:lnTo>
                    <a:pt x="114" y="226"/>
                  </a:lnTo>
                  <a:lnTo>
                    <a:pt x="116" y="225"/>
                  </a:lnTo>
                  <a:lnTo>
                    <a:pt x="114" y="216"/>
                  </a:lnTo>
                  <a:lnTo>
                    <a:pt x="111" y="207"/>
                  </a:lnTo>
                  <a:lnTo>
                    <a:pt x="110" y="202"/>
                  </a:lnTo>
                  <a:lnTo>
                    <a:pt x="110" y="199"/>
                  </a:lnTo>
                  <a:lnTo>
                    <a:pt x="111" y="195"/>
                  </a:lnTo>
                  <a:lnTo>
                    <a:pt x="113" y="193"/>
                  </a:lnTo>
                  <a:lnTo>
                    <a:pt x="117" y="188"/>
                  </a:lnTo>
                  <a:lnTo>
                    <a:pt x="124" y="185"/>
                  </a:lnTo>
                  <a:lnTo>
                    <a:pt x="129" y="182"/>
                  </a:lnTo>
                  <a:lnTo>
                    <a:pt x="136" y="178"/>
                  </a:lnTo>
                  <a:lnTo>
                    <a:pt x="138" y="176"/>
                  </a:lnTo>
                  <a:lnTo>
                    <a:pt x="141" y="172"/>
                  </a:lnTo>
                  <a:lnTo>
                    <a:pt x="143" y="169"/>
                  </a:lnTo>
                  <a:lnTo>
                    <a:pt x="144" y="166"/>
                  </a:lnTo>
                  <a:lnTo>
                    <a:pt x="145" y="160"/>
                  </a:lnTo>
                  <a:lnTo>
                    <a:pt x="148" y="158"/>
                  </a:lnTo>
                  <a:lnTo>
                    <a:pt x="151" y="155"/>
                  </a:lnTo>
                  <a:lnTo>
                    <a:pt x="154" y="154"/>
                  </a:lnTo>
                  <a:lnTo>
                    <a:pt x="161" y="154"/>
                  </a:lnTo>
                  <a:lnTo>
                    <a:pt x="168" y="152"/>
                  </a:lnTo>
                  <a:lnTo>
                    <a:pt x="170" y="150"/>
                  </a:lnTo>
                  <a:lnTo>
                    <a:pt x="173" y="147"/>
                  </a:lnTo>
                  <a:lnTo>
                    <a:pt x="174" y="144"/>
                  </a:lnTo>
                  <a:lnTo>
                    <a:pt x="174" y="142"/>
                  </a:lnTo>
                  <a:lnTo>
                    <a:pt x="175" y="135"/>
                  </a:lnTo>
                  <a:lnTo>
                    <a:pt x="175" y="129"/>
                  </a:lnTo>
                  <a:lnTo>
                    <a:pt x="175" y="121"/>
                  </a:lnTo>
                  <a:lnTo>
                    <a:pt x="176" y="112"/>
                  </a:lnTo>
                  <a:lnTo>
                    <a:pt x="177" y="104"/>
                  </a:lnTo>
                  <a:lnTo>
                    <a:pt x="181" y="96"/>
                  </a:lnTo>
                  <a:lnTo>
                    <a:pt x="191" y="84"/>
                  </a:lnTo>
                  <a:lnTo>
                    <a:pt x="200" y="71"/>
                  </a:lnTo>
                  <a:lnTo>
                    <a:pt x="202" y="68"/>
                  </a:lnTo>
                  <a:lnTo>
                    <a:pt x="205" y="66"/>
                  </a:lnTo>
                  <a:lnTo>
                    <a:pt x="208" y="65"/>
                  </a:lnTo>
                  <a:lnTo>
                    <a:pt x="210" y="65"/>
                  </a:lnTo>
                  <a:lnTo>
                    <a:pt x="216" y="68"/>
                  </a:lnTo>
                  <a:lnTo>
                    <a:pt x="223" y="70"/>
                  </a:lnTo>
                  <a:lnTo>
                    <a:pt x="230" y="71"/>
                  </a:lnTo>
                  <a:lnTo>
                    <a:pt x="235" y="70"/>
                  </a:lnTo>
                  <a:lnTo>
                    <a:pt x="239" y="66"/>
                  </a:lnTo>
                  <a:lnTo>
                    <a:pt x="243" y="61"/>
                  </a:lnTo>
                  <a:lnTo>
                    <a:pt x="244" y="56"/>
                  </a:lnTo>
                  <a:lnTo>
                    <a:pt x="248" y="53"/>
                  </a:lnTo>
                  <a:lnTo>
                    <a:pt x="262" y="53"/>
                  </a:lnTo>
                  <a:lnTo>
                    <a:pt x="278" y="54"/>
                  </a:lnTo>
                  <a:lnTo>
                    <a:pt x="289" y="52"/>
                  </a:lnTo>
                  <a:lnTo>
                    <a:pt x="299" y="47"/>
                  </a:lnTo>
                  <a:lnTo>
                    <a:pt x="309" y="43"/>
                  </a:lnTo>
                  <a:lnTo>
                    <a:pt x="319" y="37"/>
                  </a:lnTo>
                  <a:lnTo>
                    <a:pt x="332" y="28"/>
                  </a:lnTo>
                  <a:lnTo>
                    <a:pt x="344" y="19"/>
                  </a:lnTo>
                  <a:lnTo>
                    <a:pt x="350" y="11"/>
                  </a:lnTo>
                  <a:lnTo>
                    <a:pt x="357" y="5"/>
                  </a:lnTo>
                  <a:lnTo>
                    <a:pt x="368" y="1"/>
                  </a:lnTo>
                  <a:lnTo>
                    <a:pt x="377" y="0"/>
                  </a:lnTo>
                  <a:lnTo>
                    <a:pt x="387" y="0"/>
                  </a:lnTo>
                  <a:lnTo>
                    <a:pt x="396" y="3"/>
                  </a:lnTo>
                  <a:lnTo>
                    <a:pt x="399" y="5"/>
                  </a:lnTo>
                  <a:lnTo>
                    <a:pt x="403" y="8"/>
                  </a:lnTo>
                  <a:lnTo>
                    <a:pt x="403" y="12"/>
                  </a:lnTo>
                  <a:lnTo>
                    <a:pt x="403" y="15"/>
                  </a:lnTo>
                  <a:lnTo>
                    <a:pt x="402" y="19"/>
                  </a:lnTo>
                  <a:lnTo>
                    <a:pt x="399" y="22"/>
                  </a:lnTo>
                  <a:lnTo>
                    <a:pt x="396" y="25"/>
                  </a:lnTo>
                  <a:lnTo>
                    <a:pt x="393" y="28"/>
                  </a:lnTo>
                  <a:lnTo>
                    <a:pt x="384" y="29"/>
                  </a:lnTo>
                  <a:lnTo>
                    <a:pt x="374" y="31"/>
                  </a:lnTo>
                  <a:lnTo>
                    <a:pt x="364" y="35"/>
                  </a:lnTo>
                  <a:lnTo>
                    <a:pt x="357" y="39"/>
                  </a:lnTo>
                  <a:lnTo>
                    <a:pt x="352" y="46"/>
                  </a:lnTo>
                  <a:lnTo>
                    <a:pt x="349" y="53"/>
                  </a:lnTo>
                  <a:lnTo>
                    <a:pt x="347" y="55"/>
                  </a:lnTo>
                  <a:lnTo>
                    <a:pt x="345" y="58"/>
                  </a:lnTo>
                  <a:lnTo>
                    <a:pt x="341" y="62"/>
                  </a:lnTo>
                  <a:lnTo>
                    <a:pt x="337" y="65"/>
                  </a:lnTo>
                  <a:lnTo>
                    <a:pt x="330" y="71"/>
                  </a:lnTo>
                  <a:lnTo>
                    <a:pt x="324" y="77"/>
                  </a:lnTo>
                  <a:lnTo>
                    <a:pt x="320" y="85"/>
                  </a:lnTo>
                  <a:lnTo>
                    <a:pt x="316" y="93"/>
                  </a:lnTo>
                  <a:lnTo>
                    <a:pt x="312" y="110"/>
                  </a:lnTo>
                  <a:lnTo>
                    <a:pt x="308" y="126"/>
                  </a:lnTo>
                  <a:lnTo>
                    <a:pt x="307" y="133"/>
                  </a:lnTo>
                  <a:lnTo>
                    <a:pt x="305" y="139"/>
                  </a:lnTo>
                  <a:lnTo>
                    <a:pt x="303" y="145"/>
                  </a:lnTo>
                  <a:lnTo>
                    <a:pt x="299" y="151"/>
                  </a:lnTo>
                  <a:lnTo>
                    <a:pt x="293" y="155"/>
                  </a:lnTo>
                  <a:lnTo>
                    <a:pt x="287" y="162"/>
                  </a:lnTo>
                  <a:lnTo>
                    <a:pt x="285" y="164"/>
                  </a:lnTo>
                  <a:lnTo>
                    <a:pt x="285" y="167"/>
                  </a:lnTo>
                  <a:lnTo>
                    <a:pt x="290" y="166"/>
                  </a:lnTo>
                  <a:lnTo>
                    <a:pt x="297" y="163"/>
                  </a:lnTo>
                  <a:lnTo>
                    <a:pt x="303" y="162"/>
                  </a:lnTo>
                  <a:lnTo>
                    <a:pt x="306" y="162"/>
                  </a:lnTo>
                  <a:lnTo>
                    <a:pt x="307" y="163"/>
                  </a:lnTo>
                  <a:lnTo>
                    <a:pt x="307" y="164"/>
                  </a:lnTo>
                  <a:lnTo>
                    <a:pt x="308" y="167"/>
                  </a:lnTo>
                  <a:lnTo>
                    <a:pt x="308" y="168"/>
                  </a:lnTo>
                  <a:lnTo>
                    <a:pt x="311" y="169"/>
                  </a:lnTo>
                  <a:lnTo>
                    <a:pt x="315" y="170"/>
                  </a:lnTo>
                  <a:lnTo>
                    <a:pt x="317" y="170"/>
                  </a:lnTo>
                  <a:lnTo>
                    <a:pt x="320" y="171"/>
                  </a:lnTo>
                  <a:lnTo>
                    <a:pt x="321" y="179"/>
                  </a:lnTo>
                  <a:lnTo>
                    <a:pt x="321" y="188"/>
                  </a:lnTo>
                  <a:lnTo>
                    <a:pt x="323" y="193"/>
                  </a:lnTo>
                  <a:lnTo>
                    <a:pt x="325" y="198"/>
                  </a:lnTo>
                  <a:lnTo>
                    <a:pt x="328" y="200"/>
                  </a:lnTo>
                  <a:lnTo>
                    <a:pt x="332" y="203"/>
                  </a:lnTo>
                  <a:lnTo>
                    <a:pt x="336" y="207"/>
                  </a:lnTo>
                  <a:lnTo>
                    <a:pt x="338" y="211"/>
                  </a:lnTo>
                  <a:lnTo>
                    <a:pt x="339" y="216"/>
                  </a:lnTo>
                  <a:lnTo>
                    <a:pt x="339" y="220"/>
                  </a:lnTo>
                  <a:lnTo>
                    <a:pt x="336" y="231"/>
                  </a:lnTo>
                  <a:lnTo>
                    <a:pt x="333" y="240"/>
                  </a:lnTo>
                  <a:lnTo>
                    <a:pt x="332" y="245"/>
                  </a:lnTo>
                  <a:lnTo>
                    <a:pt x="332" y="251"/>
                  </a:lnTo>
                  <a:lnTo>
                    <a:pt x="333" y="253"/>
                  </a:lnTo>
                  <a:lnTo>
                    <a:pt x="335" y="256"/>
                  </a:lnTo>
                  <a:lnTo>
                    <a:pt x="337" y="257"/>
                  </a:lnTo>
                  <a:lnTo>
                    <a:pt x="340" y="258"/>
                  </a:lnTo>
                  <a:lnTo>
                    <a:pt x="345" y="260"/>
                  </a:lnTo>
                  <a:lnTo>
                    <a:pt x="347" y="261"/>
                  </a:lnTo>
                  <a:lnTo>
                    <a:pt x="349" y="264"/>
                  </a:lnTo>
                  <a:lnTo>
                    <a:pt x="349" y="265"/>
                  </a:lnTo>
                  <a:lnTo>
                    <a:pt x="350" y="271"/>
                  </a:lnTo>
                  <a:lnTo>
                    <a:pt x="354" y="276"/>
                  </a:lnTo>
                  <a:lnTo>
                    <a:pt x="357" y="279"/>
                  </a:lnTo>
                  <a:lnTo>
                    <a:pt x="362" y="279"/>
                  </a:lnTo>
                  <a:lnTo>
                    <a:pt x="368" y="279"/>
                  </a:lnTo>
                  <a:lnTo>
                    <a:pt x="371" y="277"/>
                  </a:lnTo>
                  <a:lnTo>
                    <a:pt x="382" y="277"/>
                  </a:lnTo>
                  <a:lnTo>
                    <a:pt x="393" y="279"/>
                  </a:lnTo>
                  <a:lnTo>
                    <a:pt x="398" y="279"/>
                  </a:lnTo>
                  <a:lnTo>
                    <a:pt x="403" y="279"/>
                  </a:lnTo>
                  <a:lnTo>
                    <a:pt x="409" y="277"/>
                  </a:lnTo>
                  <a:lnTo>
                    <a:pt x="414" y="275"/>
                  </a:lnTo>
                  <a:lnTo>
                    <a:pt x="420" y="274"/>
                  </a:lnTo>
                  <a:lnTo>
                    <a:pt x="423" y="274"/>
                  </a:lnTo>
                  <a:lnTo>
                    <a:pt x="428" y="274"/>
                  </a:lnTo>
                  <a:lnTo>
                    <a:pt x="431" y="276"/>
                  </a:lnTo>
                  <a:lnTo>
                    <a:pt x="434" y="279"/>
                  </a:lnTo>
                  <a:lnTo>
                    <a:pt x="437" y="280"/>
                  </a:lnTo>
                  <a:lnTo>
                    <a:pt x="442" y="281"/>
                  </a:lnTo>
                  <a:lnTo>
                    <a:pt x="446" y="280"/>
                  </a:lnTo>
                  <a:lnTo>
                    <a:pt x="450" y="280"/>
                  </a:lnTo>
                  <a:lnTo>
                    <a:pt x="452" y="280"/>
                  </a:lnTo>
                  <a:lnTo>
                    <a:pt x="458" y="283"/>
                  </a:lnTo>
                  <a:lnTo>
                    <a:pt x="462" y="288"/>
                  </a:lnTo>
                  <a:lnTo>
                    <a:pt x="467" y="294"/>
                  </a:lnTo>
                  <a:lnTo>
                    <a:pt x="471" y="301"/>
                  </a:lnTo>
                  <a:lnTo>
                    <a:pt x="476" y="308"/>
                  </a:lnTo>
                  <a:lnTo>
                    <a:pt x="480" y="315"/>
                  </a:lnTo>
                  <a:lnTo>
                    <a:pt x="486" y="321"/>
                  </a:lnTo>
                  <a:lnTo>
                    <a:pt x="493" y="324"/>
                  </a:lnTo>
                  <a:lnTo>
                    <a:pt x="499" y="323"/>
                  </a:lnTo>
                  <a:lnTo>
                    <a:pt x="506" y="321"/>
                  </a:lnTo>
                  <a:lnTo>
                    <a:pt x="513" y="321"/>
                  </a:lnTo>
                  <a:lnTo>
                    <a:pt x="523" y="322"/>
                  </a:lnTo>
                  <a:lnTo>
                    <a:pt x="529" y="322"/>
                  </a:lnTo>
                  <a:lnTo>
                    <a:pt x="536" y="322"/>
                  </a:lnTo>
                  <a:lnTo>
                    <a:pt x="542" y="322"/>
                  </a:lnTo>
                  <a:lnTo>
                    <a:pt x="549" y="321"/>
                  </a:lnTo>
                  <a:lnTo>
                    <a:pt x="557" y="317"/>
                  </a:lnTo>
                  <a:lnTo>
                    <a:pt x="565" y="315"/>
                  </a:lnTo>
                  <a:lnTo>
                    <a:pt x="576" y="316"/>
                  </a:lnTo>
                  <a:lnTo>
                    <a:pt x="589" y="317"/>
                  </a:lnTo>
                  <a:lnTo>
                    <a:pt x="590" y="318"/>
                  </a:lnTo>
                  <a:lnTo>
                    <a:pt x="591" y="320"/>
                  </a:lnTo>
                  <a:lnTo>
                    <a:pt x="585" y="332"/>
                  </a:lnTo>
                  <a:lnTo>
                    <a:pt x="578" y="348"/>
                  </a:lnTo>
                  <a:lnTo>
                    <a:pt x="578" y="353"/>
                  </a:lnTo>
                  <a:lnTo>
                    <a:pt x="577" y="355"/>
                  </a:lnTo>
                  <a:lnTo>
                    <a:pt x="575" y="358"/>
                  </a:lnTo>
                  <a:lnTo>
                    <a:pt x="573" y="361"/>
                  </a:lnTo>
                  <a:lnTo>
                    <a:pt x="570" y="363"/>
                  </a:lnTo>
                  <a:lnTo>
                    <a:pt x="569" y="366"/>
                  </a:lnTo>
                  <a:lnTo>
                    <a:pt x="569" y="370"/>
                  </a:lnTo>
                  <a:lnTo>
                    <a:pt x="569" y="374"/>
                  </a:lnTo>
                  <a:lnTo>
                    <a:pt x="570" y="386"/>
                  </a:lnTo>
                  <a:lnTo>
                    <a:pt x="568" y="397"/>
                  </a:lnTo>
                  <a:lnTo>
                    <a:pt x="569" y="407"/>
                  </a:lnTo>
                  <a:lnTo>
                    <a:pt x="572" y="419"/>
                  </a:lnTo>
                  <a:lnTo>
                    <a:pt x="574" y="424"/>
                  </a:lnTo>
                  <a:lnTo>
                    <a:pt x="576" y="431"/>
                  </a:lnTo>
                  <a:lnTo>
                    <a:pt x="580" y="437"/>
                  </a:lnTo>
                  <a:lnTo>
                    <a:pt x="583" y="443"/>
                  </a:lnTo>
                  <a:lnTo>
                    <a:pt x="586" y="446"/>
                  </a:lnTo>
                  <a:lnTo>
                    <a:pt x="590" y="451"/>
                  </a:lnTo>
                  <a:lnTo>
                    <a:pt x="592" y="455"/>
                  </a:lnTo>
                  <a:lnTo>
                    <a:pt x="594" y="460"/>
                  </a:lnTo>
                  <a:lnTo>
                    <a:pt x="593" y="463"/>
                  </a:lnTo>
                  <a:lnTo>
                    <a:pt x="592" y="464"/>
                  </a:lnTo>
                  <a:lnTo>
                    <a:pt x="591" y="467"/>
                  </a:lnTo>
                  <a:lnTo>
                    <a:pt x="589" y="469"/>
                  </a:lnTo>
                  <a:lnTo>
                    <a:pt x="578" y="476"/>
                  </a:lnTo>
                  <a:lnTo>
                    <a:pt x="569" y="485"/>
                  </a:lnTo>
                  <a:lnTo>
                    <a:pt x="567" y="488"/>
                  </a:lnTo>
                  <a:lnTo>
                    <a:pt x="567" y="493"/>
                  </a:lnTo>
                  <a:lnTo>
                    <a:pt x="569" y="494"/>
                  </a:lnTo>
                  <a:lnTo>
                    <a:pt x="572" y="494"/>
                  </a:lnTo>
                  <a:lnTo>
                    <a:pt x="576" y="493"/>
                  </a:lnTo>
                  <a:lnTo>
                    <a:pt x="578" y="494"/>
                  </a:lnTo>
                  <a:lnTo>
                    <a:pt x="581" y="495"/>
                  </a:lnTo>
                  <a:lnTo>
                    <a:pt x="583" y="500"/>
                  </a:lnTo>
                  <a:lnTo>
                    <a:pt x="588" y="503"/>
                  </a:lnTo>
                  <a:lnTo>
                    <a:pt x="592" y="508"/>
                  </a:lnTo>
                  <a:lnTo>
                    <a:pt x="596" y="510"/>
                  </a:lnTo>
                  <a:lnTo>
                    <a:pt x="599" y="513"/>
                  </a:lnTo>
                  <a:lnTo>
                    <a:pt x="600" y="517"/>
                  </a:lnTo>
                  <a:lnTo>
                    <a:pt x="602" y="520"/>
                  </a:lnTo>
                  <a:lnTo>
                    <a:pt x="605" y="528"/>
                  </a:lnTo>
                  <a:lnTo>
                    <a:pt x="607" y="536"/>
                  </a:lnTo>
                  <a:lnTo>
                    <a:pt x="609" y="545"/>
                  </a:lnTo>
                  <a:lnTo>
                    <a:pt x="612" y="554"/>
                  </a:lnTo>
                  <a:lnTo>
                    <a:pt x="615" y="565"/>
                  </a:lnTo>
                  <a:lnTo>
                    <a:pt x="618" y="574"/>
                  </a:lnTo>
                  <a:lnTo>
                    <a:pt x="615" y="575"/>
                  </a:lnTo>
                  <a:lnTo>
                    <a:pt x="612" y="576"/>
                  </a:lnTo>
                  <a:lnTo>
                    <a:pt x="609" y="575"/>
                  </a:lnTo>
                  <a:lnTo>
                    <a:pt x="606" y="573"/>
                  </a:lnTo>
                  <a:lnTo>
                    <a:pt x="605" y="565"/>
                  </a:lnTo>
                  <a:lnTo>
                    <a:pt x="605" y="554"/>
                  </a:lnTo>
                  <a:lnTo>
                    <a:pt x="602" y="546"/>
                  </a:lnTo>
                  <a:lnTo>
                    <a:pt x="599" y="540"/>
                  </a:lnTo>
                  <a:lnTo>
                    <a:pt x="593" y="533"/>
                  </a:lnTo>
                  <a:lnTo>
                    <a:pt x="588" y="526"/>
                  </a:lnTo>
                  <a:lnTo>
                    <a:pt x="584" y="528"/>
                  </a:lnTo>
                  <a:lnTo>
                    <a:pt x="580" y="532"/>
                  </a:lnTo>
                  <a:lnTo>
                    <a:pt x="577" y="536"/>
                  </a:lnTo>
                  <a:lnTo>
                    <a:pt x="574" y="540"/>
                  </a:lnTo>
                  <a:lnTo>
                    <a:pt x="570" y="544"/>
                  </a:lnTo>
                  <a:lnTo>
                    <a:pt x="567" y="545"/>
                  </a:lnTo>
                  <a:lnTo>
                    <a:pt x="565" y="545"/>
                  </a:lnTo>
                  <a:lnTo>
                    <a:pt x="563" y="545"/>
                  </a:lnTo>
                  <a:lnTo>
                    <a:pt x="560" y="544"/>
                  </a:lnTo>
                  <a:lnTo>
                    <a:pt x="558" y="542"/>
                  </a:lnTo>
                  <a:lnTo>
                    <a:pt x="555" y="538"/>
                  </a:lnTo>
                  <a:lnTo>
                    <a:pt x="552" y="536"/>
                  </a:lnTo>
                  <a:lnTo>
                    <a:pt x="550" y="534"/>
                  </a:lnTo>
                  <a:lnTo>
                    <a:pt x="548" y="534"/>
                  </a:lnTo>
                  <a:lnTo>
                    <a:pt x="548" y="535"/>
                  </a:lnTo>
                  <a:lnTo>
                    <a:pt x="548" y="537"/>
                  </a:lnTo>
                  <a:lnTo>
                    <a:pt x="548" y="542"/>
                  </a:lnTo>
                  <a:lnTo>
                    <a:pt x="550" y="546"/>
                  </a:lnTo>
                  <a:lnTo>
                    <a:pt x="528" y="546"/>
                  </a:lnTo>
                  <a:lnTo>
                    <a:pt x="507" y="546"/>
                  </a:lnTo>
                  <a:lnTo>
                    <a:pt x="486" y="546"/>
                  </a:lnTo>
                  <a:lnTo>
                    <a:pt x="464" y="548"/>
                  </a:lnTo>
                  <a:lnTo>
                    <a:pt x="464" y="556"/>
                  </a:lnTo>
                  <a:lnTo>
                    <a:pt x="466" y="565"/>
                  </a:lnTo>
                  <a:lnTo>
                    <a:pt x="467" y="574"/>
                  </a:lnTo>
                  <a:lnTo>
                    <a:pt x="467" y="583"/>
                  </a:lnTo>
                  <a:lnTo>
                    <a:pt x="476" y="582"/>
                  </a:lnTo>
                  <a:lnTo>
                    <a:pt x="490" y="582"/>
                  </a:lnTo>
                  <a:lnTo>
                    <a:pt x="492" y="583"/>
                  </a:lnTo>
                  <a:lnTo>
                    <a:pt x="495" y="584"/>
                  </a:lnTo>
                  <a:lnTo>
                    <a:pt x="498" y="586"/>
                  </a:lnTo>
                  <a:lnTo>
                    <a:pt x="501" y="592"/>
                  </a:lnTo>
                  <a:lnTo>
                    <a:pt x="502" y="597"/>
                  </a:lnTo>
                  <a:lnTo>
                    <a:pt x="503" y="601"/>
                  </a:lnTo>
                  <a:lnTo>
                    <a:pt x="501" y="603"/>
                  </a:lnTo>
                  <a:lnTo>
                    <a:pt x="500" y="605"/>
                  </a:lnTo>
                  <a:lnTo>
                    <a:pt x="494" y="602"/>
                  </a:lnTo>
                  <a:lnTo>
                    <a:pt x="490" y="600"/>
                  </a:lnTo>
                  <a:lnTo>
                    <a:pt x="485" y="599"/>
                  </a:lnTo>
                  <a:lnTo>
                    <a:pt x="479" y="600"/>
                  </a:lnTo>
                  <a:lnTo>
                    <a:pt x="471" y="602"/>
                  </a:lnTo>
                  <a:lnTo>
                    <a:pt x="463" y="603"/>
                  </a:lnTo>
                  <a:lnTo>
                    <a:pt x="460" y="605"/>
                  </a:lnTo>
                  <a:lnTo>
                    <a:pt x="458" y="607"/>
                  </a:lnTo>
                  <a:lnTo>
                    <a:pt x="455" y="610"/>
                  </a:lnTo>
                  <a:lnTo>
                    <a:pt x="455" y="616"/>
                  </a:lnTo>
                  <a:lnTo>
                    <a:pt x="456" y="625"/>
                  </a:lnTo>
                  <a:lnTo>
                    <a:pt x="458" y="635"/>
                  </a:lnTo>
                  <a:lnTo>
                    <a:pt x="461" y="643"/>
                  </a:lnTo>
                  <a:lnTo>
                    <a:pt x="466" y="651"/>
                  </a:lnTo>
                  <a:lnTo>
                    <a:pt x="470" y="657"/>
                  </a:lnTo>
                  <a:lnTo>
                    <a:pt x="476" y="659"/>
                  </a:lnTo>
                  <a:lnTo>
                    <a:pt x="478" y="662"/>
                  </a:lnTo>
                  <a:lnTo>
                    <a:pt x="479" y="664"/>
                  </a:lnTo>
                  <a:lnTo>
                    <a:pt x="480" y="666"/>
                  </a:lnTo>
                  <a:lnTo>
                    <a:pt x="480" y="670"/>
                  </a:lnTo>
                  <a:lnTo>
                    <a:pt x="480" y="676"/>
                  </a:lnTo>
                  <a:lnTo>
                    <a:pt x="483" y="682"/>
                  </a:lnTo>
                  <a:lnTo>
                    <a:pt x="485" y="689"/>
                  </a:lnTo>
                  <a:lnTo>
                    <a:pt x="487" y="695"/>
                  </a:lnTo>
                  <a:lnTo>
                    <a:pt x="488" y="701"/>
                  </a:lnTo>
                  <a:lnTo>
                    <a:pt x="488" y="709"/>
                  </a:lnTo>
                  <a:lnTo>
                    <a:pt x="488" y="716"/>
                  </a:lnTo>
                  <a:lnTo>
                    <a:pt x="486" y="723"/>
                  </a:lnTo>
                  <a:lnTo>
                    <a:pt x="482" y="744"/>
                  </a:lnTo>
                  <a:lnTo>
                    <a:pt x="477" y="764"/>
                  </a:lnTo>
                  <a:lnTo>
                    <a:pt x="474" y="785"/>
                  </a:lnTo>
                  <a:lnTo>
                    <a:pt x="470" y="805"/>
                  </a:lnTo>
                  <a:lnTo>
                    <a:pt x="468" y="817"/>
                  </a:lnTo>
                  <a:lnTo>
                    <a:pt x="467" y="827"/>
                  </a:lnTo>
                  <a:lnTo>
                    <a:pt x="464" y="838"/>
                  </a:lnTo>
                  <a:lnTo>
                    <a:pt x="461" y="850"/>
                  </a:lnTo>
                  <a:lnTo>
                    <a:pt x="459" y="844"/>
                  </a:lnTo>
                  <a:lnTo>
                    <a:pt x="455" y="841"/>
                  </a:lnTo>
                  <a:lnTo>
                    <a:pt x="453" y="837"/>
                  </a:lnTo>
                  <a:lnTo>
                    <a:pt x="450" y="835"/>
                  </a:lnTo>
                  <a:lnTo>
                    <a:pt x="446" y="833"/>
                  </a:lnTo>
                  <a:lnTo>
                    <a:pt x="443" y="831"/>
                  </a:lnTo>
                  <a:lnTo>
                    <a:pt x="437" y="831"/>
                  </a:lnTo>
                  <a:lnTo>
                    <a:pt x="431" y="833"/>
                  </a:lnTo>
                  <a:lnTo>
                    <a:pt x="428" y="831"/>
                  </a:lnTo>
                  <a:lnTo>
                    <a:pt x="426" y="831"/>
                  </a:lnTo>
                  <a:lnTo>
                    <a:pt x="423" y="830"/>
                  </a:lnTo>
                  <a:lnTo>
                    <a:pt x="423" y="828"/>
                  </a:lnTo>
                  <a:lnTo>
                    <a:pt x="425" y="823"/>
                  </a:lnTo>
                  <a:lnTo>
                    <a:pt x="427" y="818"/>
                  </a:lnTo>
                  <a:lnTo>
                    <a:pt x="433" y="808"/>
                  </a:lnTo>
                  <a:lnTo>
                    <a:pt x="441" y="797"/>
                  </a:lnTo>
                  <a:lnTo>
                    <a:pt x="447" y="787"/>
                  </a:lnTo>
                  <a:lnTo>
                    <a:pt x="455" y="778"/>
                  </a:lnTo>
                  <a:lnTo>
                    <a:pt x="456" y="774"/>
                  </a:lnTo>
                  <a:lnTo>
                    <a:pt x="456" y="772"/>
                  </a:lnTo>
                  <a:lnTo>
                    <a:pt x="455" y="770"/>
                  </a:lnTo>
                  <a:lnTo>
                    <a:pt x="453" y="768"/>
                  </a:lnTo>
                  <a:lnTo>
                    <a:pt x="445" y="764"/>
                  </a:lnTo>
                  <a:lnTo>
                    <a:pt x="436" y="762"/>
                  </a:lnTo>
                  <a:lnTo>
                    <a:pt x="431" y="761"/>
                  </a:lnTo>
                  <a:lnTo>
                    <a:pt x="427" y="758"/>
                  </a:lnTo>
                  <a:lnTo>
                    <a:pt x="422" y="756"/>
                  </a:lnTo>
                  <a:lnTo>
                    <a:pt x="418" y="753"/>
                  </a:lnTo>
                  <a:lnTo>
                    <a:pt x="415" y="751"/>
                  </a:lnTo>
                  <a:lnTo>
                    <a:pt x="412" y="749"/>
                  </a:lnTo>
                  <a:lnTo>
                    <a:pt x="410" y="748"/>
                  </a:lnTo>
                  <a:lnTo>
                    <a:pt x="409" y="748"/>
                  </a:lnTo>
                  <a:lnTo>
                    <a:pt x="404" y="751"/>
                  </a:lnTo>
                  <a:lnTo>
                    <a:pt x="397" y="752"/>
                  </a:lnTo>
                  <a:lnTo>
                    <a:pt x="393" y="753"/>
                  </a:lnTo>
                  <a:lnTo>
                    <a:pt x="389" y="752"/>
                  </a:lnTo>
                  <a:lnTo>
                    <a:pt x="385" y="751"/>
                  </a:lnTo>
                  <a:lnTo>
                    <a:pt x="381" y="749"/>
                  </a:lnTo>
                  <a:lnTo>
                    <a:pt x="373" y="747"/>
                  </a:lnTo>
                  <a:lnTo>
                    <a:pt x="366" y="747"/>
                  </a:lnTo>
                  <a:lnTo>
                    <a:pt x="362" y="748"/>
                  </a:lnTo>
                  <a:lnTo>
                    <a:pt x="356" y="751"/>
                  </a:lnTo>
                  <a:lnTo>
                    <a:pt x="352" y="754"/>
                  </a:lnTo>
                  <a:lnTo>
                    <a:pt x="347" y="756"/>
                  </a:lnTo>
                  <a:lnTo>
                    <a:pt x="341" y="758"/>
                  </a:lnTo>
                  <a:lnTo>
                    <a:pt x="336" y="760"/>
                  </a:lnTo>
                  <a:lnTo>
                    <a:pt x="319" y="757"/>
                  </a:lnTo>
                  <a:lnTo>
                    <a:pt x="303" y="756"/>
                  </a:lnTo>
                  <a:lnTo>
                    <a:pt x="299" y="752"/>
                  </a:lnTo>
                  <a:lnTo>
                    <a:pt x="297" y="748"/>
                  </a:lnTo>
                  <a:lnTo>
                    <a:pt x="297" y="744"/>
                  </a:lnTo>
                  <a:lnTo>
                    <a:pt x="297" y="739"/>
                  </a:lnTo>
                  <a:lnTo>
                    <a:pt x="297" y="735"/>
                  </a:lnTo>
                  <a:lnTo>
                    <a:pt x="296" y="730"/>
                  </a:lnTo>
                  <a:lnTo>
                    <a:pt x="295" y="728"/>
                  </a:lnTo>
                  <a:lnTo>
                    <a:pt x="293" y="727"/>
                  </a:lnTo>
                  <a:lnTo>
                    <a:pt x="291" y="725"/>
                  </a:lnTo>
                  <a:lnTo>
                    <a:pt x="288" y="724"/>
                  </a:lnTo>
                  <a:lnTo>
                    <a:pt x="282" y="723"/>
                  </a:lnTo>
                  <a:lnTo>
                    <a:pt x="279" y="722"/>
                  </a:lnTo>
                  <a:lnTo>
                    <a:pt x="278" y="721"/>
                  </a:lnTo>
                  <a:lnTo>
                    <a:pt x="278" y="719"/>
                  </a:lnTo>
                  <a:lnTo>
                    <a:pt x="279" y="715"/>
                  </a:lnTo>
                  <a:lnTo>
                    <a:pt x="279" y="707"/>
                  </a:lnTo>
                  <a:lnTo>
                    <a:pt x="274" y="701"/>
                  </a:lnTo>
                  <a:lnTo>
                    <a:pt x="271" y="699"/>
                  </a:lnTo>
                  <a:lnTo>
                    <a:pt x="265" y="697"/>
                  </a:lnTo>
                  <a:lnTo>
                    <a:pt x="259" y="695"/>
                  </a:lnTo>
                  <a:lnTo>
                    <a:pt x="252" y="689"/>
                  </a:lnTo>
                  <a:lnTo>
                    <a:pt x="246" y="683"/>
                  </a:lnTo>
                  <a:lnTo>
                    <a:pt x="241" y="679"/>
                  </a:lnTo>
                  <a:lnTo>
                    <a:pt x="236" y="673"/>
                  </a:lnTo>
                  <a:lnTo>
                    <a:pt x="234" y="667"/>
                  </a:lnTo>
                  <a:lnTo>
                    <a:pt x="232" y="662"/>
                  </a:lnTo>
                  <a:lnTo>
                    <a:pt x="231" y="659"/>
                  </a:lnTo>
                  <a:lnTo>
                    <a:pt x="230" y="657"/>
                  </a:lnTo>
                  <a:lnTo>
                    <a:pt x="226" y="655"/>
                  </a:lnTo>
                  <a:lnTo>
                    <a:pt x="223" y="654"/>
                  </a:lnTo>
                  <a:lnTo>
                    <a:pt x="217" y="651"/>
                  </a:lnTo>
                  <a:lnTo>
                    <a:pt x="213" y="649"/>
                  </a:lnTo>
                  <a:lnTo>
                    <a:pt x="207" y="644"/>
                  </a:lnTo>
                  <a:lnTo>
                    <a:pt x="202" y="640"/>
                  </a:lnTo>
                  <a:lnTo>
                    <a:pt x="200" y="639"/>
                  </a:lnTo>
                  <a:lnTo>
                    <a:pt x="197" y="638"/>
                  </a:lnTo>
                  <a:lnTo>
                    <a:pt x="193" y="639"/>
                  </a:lnTo>
                  <a:lnTo>
                    <a:pt x="190" y="640"/>
                  </a:lnTo>
                  <a:lnTo>
                    <a:pt x="181" y="638"/>
                  </a:lnTo>
                  <a:lnTo>
                    <a:pt x="170" y="634"/>
                  </a:lnTo>
                  <a:lnTo>
                    <a:pt x="167" y="632"/>
                  </a:lnTo>
                  <a:lnTo>
                    <a:pt x="162" y="630"/>
                  </a:lnTo>
                  <a:lnTo>
                    <a:pt x="158" y="626"/>
                  </a:lnTo>
                  <a:lnTo>
                    <a:pt x="154" y="623"/>
                  </a:lnTo>
                  <a:lnTo>
                    <a:pt x="149" y="617"/>
                  </a:lnTo>
                  <a:lnTo>
                    <a:pt x="142" y="613"/>
                  </a:lnTo>
                  <a:lnTo>
                    <a:pt x="140" y="611"/>
                  </a:lnTo>
                  <a:lnTo>
                    <a:pt x="136" y="613"/>
                  </a:lnTo>
                  <a:lnTo>
                    <a:pt x="134" y="616"/>
                  </a:lnTo>
                  <a:lnTo>
                    <a:pt x="132" y="622"/>
                  </a:lnTo>
                  <a:lnTo>
                    <a:pt x="127" y="623"/>
                  </a:lnTo>
                  <a:lnTo>
                    <a:pt x="120" y="623"/>
                  </a:lnTo>
                  <a:lnTo>
                    <a:pt x="112" y="622"/>
                  </a:lnTo>
                  <a:lnTo>
                    <a:pt x="104" y="621"/>
                  </a:lnTo>
                  <a:lnTo>
                    <a:pt x="96" y="618"/>
                  </a:lnTo>
                  <a:lnTo>
                    <a:pt x="89" y="616"/>
                  </a:lnTo>
                  <a:lnTo>
                    <a:pt x="85" y="613"/>
                  </a:lnTo>
                  <a:lnTo>
                    <a:pt x="81" y="608"/>
                  </a:lnTo>
                  <a:lnTo>
                    <a:pt x="79" y="603"/>
                  </a:lnTo>
                  <a:lnTo>
                    <a:pt x="75" y="598"/>
                  </a:lnTo>
                  <a:lnTo>
                    <a:pt x="72" y="597"/>
                  </a:lnTo>
                  <a:lnTo>
                    <a:pt x="69" y="595"/>
                  </a:lnTo>
                  <a:lnTo>
                    <a:pt x="67" y="594"/>
                  </a:lnTo>
                  <a:lnTo>
                    <a:pt x="63" y="594"/>
                  </a:lnTo>
                  <a:lnTo>
                    <a:pt x="57" y="594"/>
                  </a:lnTo>
                  <a:lnTo>
                    <a:pt x="52" y="593"/>
                  </a:lnTo>
                  <a:lnTo>
                    <a:pt x="47" y="590"/>
                  </a:lnTo>
                  <a:lnTo>
                    <a:pt x="42" y="586"/>
                  </a:lnTo>
                  <a:lnTo>
                    <a:pt x="26" y="574"/>
                  </a:lnTo>
                  <a:lnTo>
                    <a:pt x="8" y="562"/>
                  </a:lnTo>
                  <a:lnTo>
                    <a:pt x="6" y="559"/>
                  </a:lnTo>
                  <a:lnTo>
                    <a:pt x="3" y="553"/>
                  </a:lnTo>
                  <a:lnTo>
                    <a:pt x="2" y="551"/>
                  </a:lnTo>
                  <a:lnTo>
                    <a:pt x="0" y="548"/>
                  </a:lnTo>
                  <a:lnTo>
                    <a:pt x="0" y="545"/>
                  </a:lnTo>
                  <a:lnTo>
                    <a:pt x="2" y="544"/>
                  </a:lnTo>
                  <a:lnTo>
                    <a:pt x="6" y="541"/>
                  </a:lnTo>
                  <a:lnTo>
                    <a:pt x="12" y="540"/>
                  </a:lnTo>
                  <a:lnTo>
                    <a:pt x="14" y="538"/>
                  </a:lnTo>
                  <a:lnTo>
                    <a:pt x="16" y="536"/>
                  </a:lnTo>
                  <a:lnTo>
                    <a:pt x="16" y="534"/>
                  </a:lnTo>
                  <a:lnTo>
                    <a:pt x="16" y="529"/>
                  </a:lnTo>
                  <a:lnTo>
                    <a:pt x="16" y="526"/>
                  </a:lnTo>
                  <a:lnTo>
                    <a:pt x="16" y="522"/>
                  </a:lnTo>
                  <a:lnTo>
                    <a:pt x="16" y="519"/>
                  </a:lnTo>
                  <a:lnTo>
                    <a:pt x="18" y="517"/>
                  </a:lnTo>
                  <a:lnTo>
                    <a:pt x="21" y="512"/>
                  </a:lnTo>
                  <a:lnTo>
                    <a:pt x="26" y="509"/>
                  </a:lnTo>
                  <a:lnTo>
                    <a:pt x="37" y="507"/>
                  </a:lnTo>
                  <a:lnTo>
                    <a:pt x="51" y="504"/>
                  </a:lnTo>
                  <a:lnTo>
                    <a:pt x="56" y="503"/>
                  </a:lnTo>
                  <a:lnTo>
                    <a:pt x="62" y="500"/>
                  </a:lnTo>
                  <a:lnTo>
                    <a:pt x="67" y="495"/>
                  </a:lnTo>
                  <a:lnTo>
                    <a:pt x="71" y="491"/>
                  </a:lnTo>
                  <a:lnTo>
                    <a:pt x="78" y="479"/>
                  </a:lnTo>
                  <a:lnTo>
                    <a:pt x="83" y="467"/>
                  </a:lnTo>
                  <a:lnTo>
                    <a:pt x="85" y="462"/>
                  </a:lnTo>
                  <a:lnTo>
                    <a:pt x="86" y="456"/>
                  </a:lnTo>
                  <a:lnTo>
                    <a:pt x="85" y="453"/>
                  </a:lnTo>
                  <a:lnTo>
                    <a:pt x="85" y="451"/>
                  </a:lnTo>
                  <a:lnTo>
                    <a:pt x="84" y="448"/>
                  </a:lnTo>
                  <a:lnTo>
                    <a:pt x="81" y="446"/>
                  </a:lnTo>
                  <a:lnTo>
                    <a:pt x="79" y="445"/>
                  </a:lnTo>
                  <a:lnTo>
                    <a:pt x="77" y="443"/>
                  </a:lnTo>
                  <a:lnTo>
                    <a:pt x="76" y="439"/>
                  </a:lnTo>
                  <a:lnTo>
                    <a:pt x="76" y="434"/>
                  </a:lnTo>
                  <a:lnTo>
                    <a:pt x="77" y="429"/>
                  </a:lnTo>
                  <a:lnTo>
                    <a:pt x="78" y="424"/>
                  </a:lnTo>
                  <a:lnTo>
                    <a:pt x="79" y="413"/>
                  </a:lnTo>
                  <a:lnTo>
                    <a:pt x="79" y="402"/>
                  </a:lnTo>
                  <a:lnTo>
                    <a:pt x="78" y="390"/>
                  </a:lnTo>
                  <a:lnTo>
                    <a:pt x="76" y="379"/>
                  </a:lnTo>
                  <a:lnTo>
                    <a:pt x="75" y="372"/>
                  </a:lnTo>
                  <a:lnTo>
                    <a:pt x="73" y="366"/>
                  </a:lnTo>
                  <a:lnTo>
                    <a:pt x="75" y="361"/>
                  </a:lnTo>
                  <a:lnTo>
                    <a:pt x="76" y="355"/>
                  </a:lnTo>
                  <a:lnTo>
                    <a:pt x="83" y="348"/>
                  </a:lnTo>
                  <a:lnTo>
                    <a:pt x="87" y="345"/>
                  </a:lnTo>
                  <a:lnTo>
                    <a:pt x="89" y="342"/>
                  </a:lnTo>
                  <a:lnTo>
                    <a:pt x="89" y="340"/>
                  </a:lnTo>
                  <a:lnTo>
                    <a:pt x="87" y="336"/>
                  </a:lnTo>
                  <a:lnTo>
                    <a:pt x="83" y="331"/>
                  </a:lnTo>
                  <a:lnTo>
                    <a:pt x="80" y="328"/>
                  </a:lnTo>
                  <a:lnTo>
                    <a:pt x="79" y="325"/>
                  </a:lnTo>
                  <a:lnTo>
                    <a:pt x="79" y="323"/>
                  </a:lnTo>
                  <a:lnTo>
                    <a:pt x="79" y="321"/>
                  </a:lnTo>
                  <a:lnTo>
                    <a:pt x="80" y="315"/>
                  </a:lnTo>
                  <a:lnTo>
                    <a:pt x="83" y="310"/>
                  </a:lnTo>
                  <a:lnTo>
                    <a:pt x="84" y="306"/>
                  </a:lnTo>
                  <a:lnTo>
                    <a:pt x="84" y="302"/>
                  </a:lnTo>
                  <a:lnTo>
                    <a:pt x="83" y="300"/>
                  </a:lnTo>
                  <a:lnTo>
                    <a:pt x="81" y="298"/>
                  </a:lnTo>
                  <a:lnTo>
                    <a:pt x="79" y="297"/>
                  </a:lnTo>
                  <a:lnTo>
                    <a:pt x="76" y="294"/>
                  </a:lnTo>
                  <a:lnTo>
                    <a:pt x="71" y="292"/>
                  </a:lnTo>
                  <a:lnTo>
                    <a:pt x="69" y="288"/>
                  </a:lnTo>
                  <a:lnTo>
                    <a:pt x="68" y="283"/>
                  </a:lnTo>
                  <a:lnTo>
                    <a:pt x="68" y="279"/>
                  </a:lnTo>
                  <a:lnTo>
                    <a:pt x="67" y="274"/>
                  </a:lnTo>
                  <a:lnTo>
                    <a:pt x="63" y="272"/>
                  </a:lnTo>
                  <a:lnTo>
                    <a:pt x="61" y="269"/>
                  </a:lnTo>
                  <a:lnTo>
                    <a:pt x="57" y="266"/>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 name="Freeform 14"/>
            <p:cNvSpPr>
              <a:spLocks/>
            </p:cNvSpPr>
            <p:nvPr/>
          </p:nvSpPr>
          <p:spPr bwMode="gray">
            <a:xfrm>
              <a:off x="3651251" y="4257675"/>
              <a:ext cx="195263" cy="269875"/>
            </a:xfrm>
            <a:custGeom>
              <a:avLst/>
              <a:gdLst/>
              <a:ahLst/>
              <a:cxnLst>
                <a:cxn ang="0">
                  <a:pos x="63" y="243"/>
                </a:cxn>
                <a:cxn ang="0">
                  <a:pos x="84" y="236"/>
                </a:cxn>
                <a:cxn ang="0">
                  <a:pos x="81" y="206"/>
                </a:cxn>
                <a:cxn ang="0">
                  <a:pos x="114" y="226"/>
                </a:cxn>
                <a:cxn ang="0">
                  <a:pos x="124" y="185"/>
                </a:cxn>
                <a:cxn ang="0">
                  <a:pos x="151" y="155"/>
                </a:cxn>
                <a:cxn ang="0">
                  <a:pos x="175" y="129"/>
                </a:cxn>
                <a:cxn ang="0">
                  <a:pos x="208" y="65"/>
                </a:cxn>
                <a:cxn ang="0">
                  <a:pos x="248" y="53"/>
                </a:cxn>
                <a:cxn ang="0">
                  <a:pos x="350" y="11"/>
                </a:cxn>
                <a:cxn ang="0">
                  <a:pos x="403" y="15"/>
                </a:cxn>
                <a:cxn ang="0">
                  <a:pos x="352" y="46"/>
                </a:cxn>
                <a:cxn ang="0">
                  <a:pos x="316" y="93"/>
                </a:cxn>
                <a:cxn ang="0">
                  <a:pos x="285" y="164"/>
                </a:cxn>
                <a:cxn ang="0">
                  <a:pos x="308" y="168"/>
                </a:cxn>
                <a:cxn ang="0">
                  <a:pos x="328" y="200"/>
                </a:cxn>
                <a:cxn ang="0">
                  <a:pos x="332" y="251"/>
                </a:cxn>
                <a:cxn ang="0">
                  <a:pos x="350" y="271"/>
                </a:cxn>
                <a:cxn ang="0">
                  <a:pos x="403" y="279"/>
                </a:cxn>
                <a:cxn ang="0">
                  <a:pos x="442" y="281"/>
                </a:cxn>
                <a:cxn ang="0">
                  <a:pos x="480" y="315"/>
                </a:cxn>
                <a:cxn ang="0">
                  <a:pos x="542" y="322"/>
                </a:cxn>
                <a:cxn ang="0">
                  <a:pos x="578" y="348"/>
                </a:cxn>
                <a:cxn ang="0">
                  <a:pos x="570" y="386"/>
                </a:cxn>
                <a:cxn ang="0">
                  <a:pos x="590" y="451"/>
                </a:cxn>
                <a:cxn ang="0">
                  <a:pos x="567" y="488"/>
                </a:cxn>
                <a:cxn ang="0">
                  <a:pos x="592" y="508"/>
                </a:cxn>
                <a:cxn ang="0">
                  <a:pos x="615" y="565"/>
                </a:cxn>
                <a:cxn ang="0">
                  <a:pos x="599" y="540"/>
                </a:cxn>
                <a:cxn ang="0">
                  <a:pos x="565" y="545"/>
                </a:cxn>
                <a:cxn ang="0">
                  <a:pos x="548" y="537"/>
                </a:cxn>
                <a:cxn ang="0">
                  <a:pos x="467" y="574"/>
                </a:cxn>
                <a:cxn ang="0">
                  <a:pos x="503" y="601"/>
                </a:cxn>
                <a:cxn ang="0">
                  <a:pos x="460" y="605"/>
                </a:cxn>
                <a:cxn ang="0">
                  <a:pos x="476" y="659"/>
                </a:cxn>
                <a:cxn ang="0">
                  <a:pos x="488" y="701"/>
                </a:cxn>
                <a:cxn ang="0">
                  <a:pos x="467" y="827"/>
                </a:cxn>
                <a:cxn ang="0">
                  <a:pos x="437" y="831"/>
                </a:cxn>
                <a:cxn ang="0">
                  <a:pos x="441" y="797"/>
                </a:cxn>
                <a:cxn ang="0">
                  <a:pos x="431" y="761"/>
                </a:cxn>
                <a:cxn ang="0">
                  <a:pos x="397" y="752"/>
                </a:cxn>
                <a:cxn ang="0">
                  <a:pos x="352" y="754"/>
                </a:cxn>
                <a:cxn ang="0">
                  <a:pos x="297" y="739"/>
                </a:cxn>
                <a:cxn ang="0">
                  <a:pos x="278" y="721"/>
                </a:cxn>
                <a:cxn ang="0">
                  <a:pos x="246" y="683"/>
                </a:cxn>
                <a:cxn ang="0">
                  <a:pos x="217" y="651"/>
                </a:cxn>
                <a:cxn ang="0">
                  <a:pos x="170" y="634"/>
                </a:cxn>
                <a:cxn ang="0">
                  <a:pos x="134" y="616"/>
                </a:cxn>
                <a:cxn ang="0">
                  <a:pos x="81" y="608"/>
                </a:cxn>
                <a:cxn ang="0">
                  <a:pos x="47" y="590"/>
                </a:cxn>
                <a:cxn ang="0">
                  <a:pos x="2" y="544"/>
                </a:cxn>
                <a:cxn ang="0">
                  <a:pos x="16" y="519"/>
                </a:cxn>
                <a:cxn ang="0">
                  <a:pos x="71" y="491"/>
                </a:cxn>
                <a:cxn ang="0">
                  <a:pos x="79" y="445"/>
                </a:cxn>
                <a:cxn ang="0">
                  <a:pos x="76" y="379"/>
                </a:cxn>
                <a:cxn ang="0">
                  <a:pos x="87" y="336"/>
                </a:cxn>
                <a:cxn ang="0">
                  <a:pos x="84" y="302"/>
                </a:cxn>
                <a:cxn ang="0">
                  <a:pos x="67" y="274"/>
                </a:cxn>
              </a:cxnLst>
              <a:rect l="0" t="0" r="r" b="b"/>
              <a:pathLst>
                <a:path w="618" h="850">
                  <a:moveTo>
                    <a:pt x="57" y="266"/>
                  </a:moveTo>
                  <a:lnTo>
                    <a:pt x="59" y="260"/>
                  </a:lnTo>
                  <a:lnTo>
                    <a:pt x="60" y="258"/>
                  </a:lnTo>
                  <a:lnTo>
                    <a:pt x="62" y="256"/>
                  </a:lnTo>
                  <a:lnTo>
                    <a:pt x="65" y="252"/>
                  </a:lnTo>
                  <a:lnTo>
                    <a:pt x="64" y="249"/>
                  </a:lnTo>
                  <a:lnTo>
                    <a:pt x="63" y="247"/>
                  </a:lnTo>
                  <a:lnTo>
                    <a:pt x="62" y="245"/>
                  </a:lnTo>
                  <a:lnTo>
                    <a:pt x="63" y="243"/>
                  </a:lnTo>
                  <a:lnTo>
                    <a:pt x="69" y="245"/>
                  </a:lnTo>
                  <a:lnTo>
                    <a:pt x="71" y="248"/>
                  </a:lnTo>
                  <a:lnTo>
                    <a:pt x="72" y="249"/>
                  </a:lnTo>
                  <a:lnTo>
                    <a:pt x="75" y="249"/>
                  </a:lnTo>
                  <a:lnTo>
                    <a:pt x="76" y="249"/>
                  </a:lnTo>
                  <a:lnTo>
                    <a:pt x="79" y="249"/>
                  </a:lnTo>
                  <a:lnTo>
                    <a:pt x="83" y="243"/>
                  </a:lnTo>
                  <a:lnTo>
                    <a:pt x="84" y="239"/>
                  </a:lnTo>
                  <a:lnTo>
                    <a:pt x="84" y="236"/>
                  </a:lnTo>
                  <a:lnTo>
                    <a:pt x="85" y="234"/>
                  </a:lnTo>
                  <a:lnTo>
                    <a:pt x="87" y="233"/>
                  </a:lnTo>
                  <a:lnTo>
                    <a:pt x="89" y="232"/>
                  </a:lnTo>
                  <a:lnTo>
                    <a:pt x="92" y="231"/>
                  </a:lnTo>
                  <a:lnTo>
                    <a:pt x="94" y="228"/>
                  </a:lnTo>
                  <a:lnTo>
                    <a:pt x="92" y="224"/>
                  </a:lnTo>
                  <a:lnTo>
                    <a:pt x="88" y="219"/>
                  </a:lnTo>
                  <a:lnTo>
                    <a:pt x="85" y="212"/>
                  </a:lnTo>
                  <a:lnTo>
                    <a:pt x="81" y="206"/>
                  </a:lnTo>
                  <a:lnTo>
                    <a:pt x="80" y="202"/>
                  </a:lnTo>
                  <a:lnTo>
                    <a:pt x="80" y="199"/>
                  </a:lnTo>
                  <a:lnTo>
                    <a:pt x="81" y="196"/>
                  </a:lnTo>
                  <a:lnTo>
                    <a:pt x="84" y="193"/>
                  </a:lnTo>
                  <a:lnTo>
                    <a:pt x="94" y="204"/>
                  </a:lnTo>
                  <a:lnTo>
                    <a:pt x="104" y="217"/>
                  </a:lnTo>
                  <a:lnTo>
                    <a:pt x="109" y="223"/>
                  </a:lnTo>
                  <a:lnTo>
                    <a:pt x="114" y="226"/>
                  </a:lnTo>
                  <a:lnTo>
                    <a:pt x="114" y="226"/>
                  </a:lnTo>
                  <a:lnTo>
                    <a:pt x="116" y="225"/>
                  </a:lnTo>
                  <a:lnTo>
                    <a:pt x="114" y="216"/>
                  </a:lnTo>
                  <a:lnTo>
                    <a:pt x="111" y="207"/>
                  </a:lnTo>
                  <a:lnTo>
                    <a:pt x="110" y="202"/>
                  </a:lnTo>
                  <a:lnTo>
                    <a:pt x="110" y="199"/>
                  </a:lnTo>
                  <a:lnTo>
                    <a:pt x="111" y="195"/>
                  </a:lnTo>
                  <a:lnTo>
                    <a:pt x="113" y="193"/>
                  </a:lnTo>
                  <a:lnTo>
                    <a:pt x="117" y="188"/>
                  </a:lnTo>
                  <a:lnTo>
                    <a:pt x="124" y="185"/>
                  </a:lnTo>
                  <a:lnTo>
                    <a:pt x="129" y="182"/>
                  </a:lnTo>
                  <a:lnTo>
                    <a:pt x="136" y="178"/>
                  </a:lnTo>
                  <a:lnTo>
                    <a:pt x="138" y="176"/>
                  </a:lnTo>
                  <a:lnTo>
                    <a:pt x="141" y="172"/>
                  </a:lnTo>
                  <a:lnTo>
                    <a:pt x="143" y="169"/>
                  </a:lnTo>
                  <a:lnTo>
                    <a:pt x="144" y="166"/>
                  </a:lnTo>
                  <a:lnTo>
                    <a:pt x="145" y="160"/>
                  </a:lnTo>
                  <a:lnTo>
                    <a:pt x="148" y="158"/>
                  </a:lnTo>
                  <a:lnTo>
                    <a:pt x="151" y="155"/>
                  </a:lnTo>
                  <a:lnTo>
                    <a:pt x="154" y="154"/>
                  </a:lnTo>
                  <a:lnTo>
                    <a:pt x="161" y="154"/>
                  </a:lnTo>
                  <a:lnTo>
                    <a:pt x="168" y="152"/>
                  </a:lnTo>
                  <a:lnTo>
                    <a:pt x="170" y="150"/>
                  </a:lnTo>
                  <a:lnTo>
                    <a:pt x="173" y="147"/>
                  </a:lnTo>
                  <a:lnTo>
                    <a:pt x="174" y="144"/>
                  </a:lnTo>
                  <a:lnTo>
                    <a:pt x="174" y="142"/>
                  </a:lnTo>
                  <a:lnTo>
                    <a:pt x="175" y="135"/>
                  </a:lnTo>
                  <a:lnTo>
                    <a:pt x="175" y="129"/>
                  </a:lnTo>
                  <a:lnTo>
                    <a:pt x="175" y="121"/>
                  </a:lnTo>
                  <a:lnTo>
                    <a:pt x="176" y="112"/>
                  </a:lnTo>
                  <a:lnTo>
                    <a:pt x="177" y="104"/>
                  </a:lnTo>
                  <a:lnTo>
                    <a:pt x="181" y="96"/>
                  </a:lnTo>
                  <a:lnTo>
                    <a:pt x="191" y="84"/>
                  </a:lnTo>
                  <a:lnTo>
                    <a:pt x="200" y="71"/>
                  </a:lnTo>
                  <a:lnTo>
                    <a:pt x="202" y="68"/>
                  </a:lnTo>
                  <a:lnTo>
                    <a:pt x="205" y="66"/>
                  </a:lnTo>
                  <a:lnTo>
                    <a:pt x="208" y="65"/>
                  </a:lnTo>
                  <a:lnTo>
                    <a:pt x="210" y="65"/>
                  </a:lnTo>
                  <a:lnTo>
                    <a:pt x="216" y="68"/>
                  </a:lnTo>
                  <a:lnTo>
                    <a:pt x="223" y="70"/>
                  </a:lnTo>
                  <a:lnTo>
                    <a:pt x="230" y="71"/>
                  </a:lnTo>
                  <a:lnTo>
                    <a:pt x="235" y="70"/>
                  </a:lnTo>
                  <a:lnTo>
                    <a:pt x="239" y="66"/>
                  </a:lnTo>
                  <a:lnTo>
                    <a:pt x="243" y="61"/>
                  </a:lnTo>
                  <a:lnTo>
                    <a:pt x="244" y="56"/>
                  </a:lnTo>
                  <a:lnTo>
                    <a:pt x="248" y="53"/>
                  </a:lnTo>
                  <a:lnTo>
                    <a:pt x="262" y="53"/>
                  </a:lnTo>
                  <a:lnTo>
                    <a:pt x="278" y="54"/>
                  </a:lnTo>
                  <a:lnTo>
                    <a:pt x="289" y="52"/>
                  </a:lnTo>
                  <a:lnTo>
                    <a:pt x="299" y="47"/>
                  </a:lnTo>
                  <a:lnTo>
                    <a:pt x="309" y="43"/>
                  </a:lnTo>
                  <a:lnTo>
                    <a:pt x="319" y="37"/>
                  </a:lnTo>
                  <a:lnTo>
                    <a:pt x="332" y="28"/>
                  </a:lnTo>
                  <a:lnTo>
                    <a:pt x="344" y="19"/>
                  </a:lnTo>
                  <a:lnTo>
                    <a:pt x="350" y="11"/>
                  </a:lnTo>
                  <a:lnTo>
                    <a:pt x="357" y="5"/>
                  </a:lnTo>
                  <a:lnTo>
                    <a:pt x="368" y="1"/>
                  </a:lnTo>
                  <a:lnTo>
                    <a:pt x="377" y="0"/>
                  </a:lnTo>
                  <a:lnTo>
                    <a:pt x="387" y="0"/>
                  </a:lnTo>
                  <a:lnTo>
                    <a:pt x="396" y="3"/>
                  </a:lnTo>
                  <a:lnTo>
                    <a:pt x="399" y="5"/>
                  </a:lnTo>
                  <a:lnTo>
                    <a:pt x="403" y="8"/>
                  </a:lnTo>
                  <a:lnTo>
                    <a:pt x="403" y="12"/>
                  </a:lnTo>
                  <a:lnTo>
                    <a:pt x="403" y="15"/>
                  </a:lnTo>
                  <a:lnTo>
                    <a:pt x="402" y="19"/>
                  </a:lnTo>
                  <a:lnTo>
                    <a:pt x="399" y="22"/>
                  </a:lnTo>
                  <a:lnTo>
                    <a:pt x="396" y="25"/>
                  </a:lnTo>
                  <a:lnTo>
                    <a:pt x="393" y="28"/>
                  </a:lnTo>
                  <a:lnTo>
                    <a:pt x="384" y="29"/>
                  </a:lnTo>
                  <a:lnTo>
                    <a:pt x="374" y="31"/>
                  </a:lnTo>
                  <a:lnTo>
                    <a:pt x="364" y="35"/>
                  </a:lnTo>
                  <a:lnTo>
                    <a:pt x="357" y="39"/>
                  </a:lnTo>
                  <a:lnTo>
                    <a:pt x="352" y="46"/>
                  </a:lnTo>
                  <a:lnTo>
                    <a:pt x="349" y="53"/>
                  </a:lnTo>
                  <a:lnTo>
                    <a:pt x="347" y="55"/>
                  </a:lnTo>
                  <a:lnTo>
                    <a:pt x="345" y="58"/>
                  </a:lnTo>
                  <a:lnTo>
                    <a:pt x="341" y="62"/>
                  </a:lnTo>
                  <a:lnTo>
                    <a:pt x="337" y="65"/>
                  </a:lnTo>
                  <a:lnTo>
                    <a:pt x="330" y="71"/>
                  </a:lnTo>
                  <a:lnTo>
                    <a:pt x="324" y="77"/>
                  </a:lnTo>
                  <a:lnTo>
                    <a:pt x="320" y="85"/>
                  </a:lnTo>
                  <a:lnTo>
                    <a:pt x="316" y="93"/>
                  </a:lnTo>
                  <a:lnTo>
                    <a:pt x="312" y="110"/>
                  </a:lnTo>
                  <a:lnTo>
                    <a:pt x="308" y="126"/>
                  </a:lnTo>
                  <a:lnTo>
                    <a:pt x="307" y="133"/>
                  </a:lnTo>
                  <a:lnTo>
                    <a:pt x="305" y="139"/>
                  </a:lnTo>
                  <a:lnTo>
                    <a:pt x="303" y="145"/>
                  </a:lnTo>
                  <a:lnTo>
                    <a:pt x="299" y="151"/>
                  </a:lnTo>
                  <a:lnTo>
                    <a:pt x="293" y="155"/>
                  </a:lnTo>
                  <a:lnTo>
                    <a:pt x="287" y="162"/>
                  </a:lnTo>
                  <a:lnTo>
                    <a:pt x="285" y="164"/>
                  </a:lnTo>
                  <a:lnTo>
                    <a:pt x="285" y="167"/>
                  </a:lnTo>
                  <a:lnTo>
                    <a:pt x="290" y="166"/>
                  </a:lnTo>
                  <a:lnTo>
                    <a:pt x="297" y="163"/>
                  </a:lnTo>
                  <a:lnTo>
                    <a:pt x="303" y="162"/>
                  </a:lnTo>
                  <a:lnTo>
                    <a:pt x="306" y="162"/>
                  </a:lnTo>
                  <a:lnTo>
                    <a:pt x="307" y="163"/>
                  </a:lnTo>
                  <a:lnTo>
                    <a:pt x="307" y="164"/>
                  </a:lnTo>
                  <a:lnTo>
                    <a:pt x="308" y="167"/>
                  </a:lnTo>
                  <a:lnTo>
                    <a:pt x="308" y="168"/>
                  </a:lnTo>
                  <a:lnTo>
                    <a:pt x="311" y="169"/>
                  </a:lnTo>
                  <a:lnTo>
                    <a:pt x="315" y="170"/>
                  </a:lnTo>
                  <a:lnTo>
                    <a:pt x="317" y="170"/>
                  </a:lnTo>
                  <a:lnTo>
                    <a:pt x="320" y="171"/>
                  </a:lnTo>
                  <a:lnTo>
                    <a:pt x="321" y="179"/>
                  </a:lnTo>
                  <a:lnTo>
                    <a:pt x="321" y="188"/>
                  </a:lnTo>
                  <a:lnTo>
                    <a:pt x="323" y="193"/>
                  </a:lnTo>
                  <a:lnTo>
                    <a:pt x="325" y="198"/>
                  </a:lnTo>
                  <a:lnTo>
                    <a:pt x="328" y="200"/>
                  </a:lnTo>
                  <a:lnTo>
                    <a:pt x="332" y="203"/>
                  </a:lnTo>
                  <a:lnTo>
                    <a:pt x="336" y="207"/>
                  </a:lnTo>
                  <a:lnTo>
                    <a:pt x="338" y="211"/>
                  </a:lnTo>
                  <a:lnTo>
                    <a:pt x="339" y="216"/>
                  </a:lnTo>
                  <a:lnTo>
                    <a:pt x="339" y="220"/>
                  </a:lnTo>
                  <a:lnTo>
                    <a:pt x="336" y="231"/>
                  </a:lnTo>
                  <a:lnTo>
                    <a:pt x="333" y="240"/>
                  </a:lnTo>
                  <a:lnTo>
                    <a:pt x="332" y="245"/>
                  </a:lnTo>
                  <a:lnTo>
                    <a:pt x="332" y="251"/>
                  </a:lnTo>
                  <a:lnTo>
                    <a:pt x="333" y="253"/>
                  </a:lnTo>
                  <a:lnTo>
                    <a:pt x="335" y="256"/>
                  </a:lnTo>
                  <a:lnTo>
                    <a:pt x="337" y="257"/>
                  </a:lnTo>
                  <a:lnTo>
                    <a:pt x="340" y="258"/>
                  </a:lnTo>
                  <a:lnTo>
                    <a:pt x="345" y="260"/>
                  </a:lnTo>
                  <a:lnTo>
                    <a:pt x="347" y="261"/>
                  </a:lnTo>
                  <a:lnTo>
                    <a:pt x="349" y="264"/>
                  </a:lnTo>
                  <a:lnTo>
                    <a:pt x="349" y="265"/>
                  </a:lnTo>
                  <a:lnTo>
                    <a:pt x="350" y="271"/>
                  </a:lnTo>
                  <a:lnTo>
                    <a:pt x="354" y="276"/>
                  </a:lnTo>
                  <a:lnTo>
                    <a:pt x="357" y="279"/>
                  </a:lnTo>
                  <a:lnTo>
                    <a:pt x="362" y="279"/>
                  </a:lnTo>
                  <a:lnTo>
                    <a:pt x="368" y="279"/>
                  </a:lnTo>
                  <a:lnTo>
                    <a:pt x="371" y="277"/>
                  </a:lnTo>
                  <a:lnTo>
                    <a:pt x="382" y="277"/>
                  </a:lnTo>
                  <a:lnTo>
                    <a:pt x="393" y="279"/>
                  </a:lnTo>
                  <a:lnTo>
                    <a:pt x="398" y="279"/>
                  </a:lnTo>
                  <a:lnTo>
                    <a:pt x="403" y="279"/>
                  </a:lnTo>
                  <a:lnTo>
                    <a:pt x="409" y="277"/>
                  </a:lnTo>
                  <a:lnTo>
                    <a:pt x="414" y="275"/>
                  </a:lnTo>
                  <a:lnTo>
                    <a:pt x="420" y="274"/>
                  </a:lnTo>
                  <a:lnTo>
                    <a:pt x="423" y="274"/>
                  </a:lnTo>
                  <a:lnTo>
                    <a:pt x="428" y="274"/>
                  </a:lnTo>
                  <a:lnTo>
                    <a:pt x="431" y="276"/>
                  </a:lnTo>
                  <a:lnTo>
                    <a:pt x="434" y="279"/>
                  </a:lnTo>
                  <a:lnTo>
                    <a:pt x="437" y="280"/>
                  </a:lnTo>
                  <a:lnTo>
                    <a:pt x="442" y="281"/>
                  </a:lnTo>
                  <a:lnTo>
                    <a:pt x="446" y="280"/>
                  </a:lnTo>
                  <a:lnTo>
                    <a:pt x="450" y="280"/>
                  </a:lnTo>
                  <a:lnTo>
                    <a:pt x="452" y="280"/>
                  </a:lnTo>
                  <a:lnTo>
                    <a:pt x="458" y="283"/>
                  </a:lnTo>
                  <a:lnTo>
                    <a:pt x="462" y="288"/>
                  </a:lnTo>
                  <a:lnTo>
                    <a:pt x="467" y="294"/>
                  </a:lnTo>
                  <a:lnTo>
                    <a:pt x="471" y="301"/>
                  </a:lnTo>
                  <a:lnTo>
                    <a:pt x="476" y="308"/>
                  </a:lnTo>
                  <a:lnTo>
                    <a:pt x="480" y="315"/>
                  </a:lnTo>
                  <a:lnTo>
                    <a:pt x="486" y="321"/>
                  </a:lnTo>
                  <a:lnTo>
                    <a:pt x="493" y="324"/>
                  </a:lnTo>
                  <a:lnTo>
                    <a:pt x="499" y="323"/>
                  </a:lnTo>
                  <a:lnTo>
                    <a:pt x="506" y="321"/>
                  </a:lnTo>
                  <a:lnTo>
                    <a:pt x="513" y="321"/>
                  </a:lnTo>
                  <a:lnTo>
                    <a:pt x="523" y="322"/>
                  </a:lnTo>
                  <a:lnTo>
                    <a:pt x="529" y="322"/>
                  </a:lnTo>
                  <a:lnTo>
                    <a:pt x="536" y="322"/>
                  </a:lnTo>
                  <a:lnTo>
                    <a:pt x="542" y="322"/>
                  </a:lnTo>
                  <a:lnTo>
                    <a:pt x="549" y="321"/>
                  </a:lnTo>
                  <a:lnTo>
                    <a:pt x="557" y="317"/>
                  </a:lnTo>
                  <a:lnTo>
                    <a:pt x="565" y="315"/>
                  </a:lnTo>
                  <a:lnTo>
                    <a:pt x="576" y="316"/>
                  </a:lnTo>
                  <a:lnTo>
                    <a:pt x="589" y="317"/>
                  </a:lnTo>
                  <a:lnTo>
                    <a:pt x="590" y="318"/>
                  </a:lnTo>
                  <a:lnTo>
                    <a:pt x="591" y="320"/>
                  </a:lnTo>
                  <a:lnTo>
                    <a:pt x="585" y="332"/>
                  </a:lnTo>
                  <a:lnTo>
                    <a:pt x="578" y="348"/>
                  </a:lnTo>
                  <a:lnTo>
                    <a:pt x="578" y="353"/>
                  </a:lnTo>
                  <a:lnTo>
                    <a:pt x="577" y="355"/>
                  </a:lnTo>
                  <a:lnTo>
                    <a:pt x="575" y="358"/>
                  </a:lnTo>
                  <a:lnTo>
                    <a:pt x="573" y="361"/>
                  </a:lnTo>
                  <a:lnTo>
                    <a:pt x="570" y="363"/>
                  </a:lnTo>
                  <a:lnTo>
                    <a:pt x="569" y="366"/>
                  </a:lnTo>
                  <a:lnTo>
                    <a:pt x="569" y="370"/>
                  </a:lnTo>
                  <a:lnTo>
                    <a:pt x="569" y="374"/>
                  </a:lnTo>
                  <a:lnTo>
                    <a:pt x="570" y="386"/>
                  </a:lnTo>
                  <a:lnTo>
                    <a:pt x="568" y="397"/>
                  </a:lnTo>
                  <a:lnTo>
                    <a:pt x="569" y="407"/>
                  </a:lnTo>
                  <a:lnTo>
                    <a:pt x="572" y="419"/>
                  </a:lnTo>
                  <a:lnTo>
                    <a:pt x="574" y="424"/>
                  </a:lnTo>
                  <a:lnTo>
                    <a:pt x="576" y="431"/>
                  </a:lnTo>
                  <a:lnTo>
                    <a:pt x="580" y="437"/>
                  </a:lnTo>
                  <a:lnTo>
                    <a:pt x="583" y="443"/>
                  </a:lnTo>
                  <a:lnTo>
                    <a:pt x="586" y="446"/>
                  </a:lnTo>
                  <a:lnTo>
                    <a:pt x="590" y="451"/>
                  </a:lnTo>
                  <a:lnTo>
                    <a:pt x="592" y="455"/>
                  </a:lnTo>
                  <a:lnTo>
                    <a:pt x="594" y="460"/>
                  </a:lnTo>
                  <a:lnTo>
                    <a:pt x="593" y="463"/>
                  </a:lnTo>
                  <a:lnTo>
                    <a:pt x="592" y="464"/>
                  </a:lnTo>
                  <a:lnTo>
                    <a:pt x="591" y="467"/>
                  </a:lnTo>
                  <a:lnTo>
                    <a:pt x="589" y="469"/>
                  </a:lnTo>
                  <a:lnTo>
                    <a:pt x="578" y="476"/>
                  </a:lnTo>
                  <a:lnTo>
                    <a:pt x="569" y="485"/>
                  </a:lnTo>
                  <a:lnTo>
                    <a:pt x="567" y="488"/>
                  </a:lnTo>
                  <a:lnTo>
                    <a:pt x="567" y="493"/>
                  </a:lnTo>
                  <a:lnTo>
                    <a:pt x="569" y="494"/>
                  </a:lnTo>
                  <a:lnTo>
                    <a:pt x="572" y="494"/>
                  </a:lnTo>
                  <a:lnTo>
                    <a:pt x="576" y="493"/>
                  </a:lnTo>
                  <a:lnTo>
                    <a:pt x="578" y="494"/>
                  </a:lnTo>
                  <a:lnTo>
                    <a:pt x="581" y="495"/>
                  </a:lnTo>
                  <a:lnTo>
                    <a:pt x="583" y="500"/>
                  </a:lnTo>
                  <a:lnTo>
                    <a:pt x="588" y="503"/>
                  </a:lnTo>
                  <a:lnTo>
                    <a:pt x="592" y="508"/>
                  </a:lnTo>
                  <a:lnTo>
                    <a:pt x="596" y="510"/>
                  </a:lnTo>
                  <a:lnTo>
                    <a:pt x="599" y="513"/>
                  </a:lnTo>
                  <a:lnTo>
                    <a:pt x="600" y="517"/>
                  </a:lnTo>
                  <a:lnTo>
                    <a:pt x="602" y="520"/>
                  </a:lnTo>
                  <a:lnTo>
                    <a:pt x="605" y="528"/>
                  </a:lnTo>
                  <a:lnTo>
                    <a:pt x="607" y="536"/>
                  </a:lnTo>
                  <a:lnTo>
                    <a:pt x="609" y="545"/>
                  </a:lnTo>
                  <a:lnTo>
                    <a:pt x="612" y="554"/>
                  </a:lnTo>
                  <a:lnTo>
                    <a:pt x="615" y="565"/>
                  </a:lnTo>
                  <a:lnTo>
                    <a:pt x="618" y="574"/>
                  </a:lnTo>
                  <a:lnTo>
                    <a:pt x="615" y="575"/>
                  </a:lnTo>
                  <a:lnTo>
                    <a:pt x="612" y="576"/>
                  </a:lnTo>
                  <a:lnTo>
                    <a:pt x="609" y="575"/>
                  </a:lnTo>
                  <a:lnTo>
                    <a:pt x="606" y="573"/>
                  </a:lnTo>
                  <a:lnTo>
                    <a:pt x="605" y="565"/>
                  </a:lnTo>
                  <a:lnTo>
                    <a:pt x="605" y="554"/>
                  </a:lnTo>
                  <a:lnTo>
                    <a:pt x="602" y="546"/>
                  </a:lnTo>
                  <a:lnTo>
                    <a:pt x="599" y="540"/>
                  </a:lnTo>
                  <a:lnTo>
                    <a:pt x="593" y="533"/>
                  </a:lnTo>
                  <a:lnTo>
                    <a:pt x="588" y="526"/>
                  </a:lnTo>
                  <a:lnTo>
                    <a:pt x="584" y="528"/>
                  </a:lnTo>
                  <a:lnTo>
                    <a:pt x="580" y="532"/>
                  </a:lnTo>
                  <a:lnTo>
                    <a:pt x="577" y="536"/>
                  </a:lnTo>
                  <a:lnTo>
                    <a:pt x="574" y="540"/>
                  </a:lnTo>
                  <a:lnTo>
                    <a:pt x="570" y="544"/>
                  </a:lnTo>
                  <a:lnTo>
                    <a:pt x="567" y="545"/>
                  </a:lnTo>
                  <a:lnTo>
                    <a:pt x="565" y="545"/>
                  </a:lnTo>
                  <a:lnTo>
                    <a:pt x="563" y="545"/>
                  </a:lnTo>
                  <a:lnTo>
                    <a:pt x="560" y="544"/>
                  </a:lnTo>
                  <a:lnTo>
                    <a:pt x="558" y="542"/>
                  </a:lnTo>
                  <a:lnTo>
                    <a:pt x="555" y="538"/>
                  </a:lnTo>
                  <a:lnTo>
                    <a:pt x="552" y="536"/>
                  </a:lnTo>
                  <a:lnTo>
                    <a:pt x="550" y="534"/>
                  </a:lnTo>
                  <a:lnTo>
                    <a:pt x="548" y="534"/>
                  </a:lnTo>
                  <a:lnTo>
                    <a:pt x="548" y="535"/>
                  </a:lnTo>
                  <a:lnTo>
                    <a:pt x="548" y="537"/>
                  </a:lnTo>
                  <a:lnTo>
                    <a:pt x="548" y="542"/>
                  </a:lnTo>
                  <a:lnTo>
                    <a:pt x="550" y="546"/>
                  </a:lnTo>
                  <a:lnTo>
                    <a:pt x="528" y="546"/>
                  </a:lnTo>
                  <a:lnTo>
                    <a:pt x="507" y="546"/>
                  </a:lnTo>
                  <a:lnTo>
                    <a:pt x="486" y="546"/>
                  </a:lnTo>
                  <a:lnTo>
                    <a:pt x="464" y="548"/>
                  </a:lnTo>
                  <a:lnTo>
                    <a:pt x="464" y="556"/>
                  </a:lnTo>
                  <a:lnTo>
                    <a:pt x="466" y="565"/>
                  </a:lnTo>
                  <a:lnTo>
                    <a:pt x="467" y="574"/>
                  </a:lnTo>
                  <a:lnTo>
                    <a:pt x="467" y="583"/>
                  </a:lnTo>
                  <a:lnTo>
                    <a:pt x="476" y="582"/>
                  </a:lnTo>
                  <a:lnTo>
                    <a:pt x="490" y="582"/>
                  </a:lnTo>
                  <a:lnTo>
                    <a:pt x="492" y="583"/>
                  </a:lnTo>
                  <a:lnTo>
                    <a:pt x="495" y="584"/>
                  </a:lnTo>
                  <a:lnTo>
                    <a:pt x="498" y="586"/>
                  </a:lnTo>
                  <a:lnTo>
                    <a:pt x="501" y="592"/>
                  </a:lnTo>
                  <a:lnTo>
                    <a:pt x="502" y="597"/>
                  </a:lnTo>
                  <a:lnTo>
                    <a:pt x="503" y="601"/>
                  </a:lnTo>
                  <a:lnTo>
                    <a:pt x="501" y="603"/>
                  </a:lnTo>
                  <a:lnTo>
                    <a:pt x="500" y="605"/>
                  </a:lnTo>
                  <a:lnTo>
                    <a:pt x="494" y="602"/>
                  </a:lnTo>
                  <a:lnTo>
                    <a:pt x="490" y="600"/>
                  </a:lnTo>
                  <a:lnTo>
                    <a:pt x="485" y="599"/>
                  </a:lnTo>
                  <a:lnTo>
                    <a:pt x="479" y="600"/>
                  </a:lnTo>
                  <a:lnTo>
                    <a:pt x="471" y="602"/>
                  </a:lnTo>
                  <a:lnTo>
                    <a:pt x="463" y="603"/>
                  </a:lnTo>
                  <a:lnTo>
                    <a:pt x="460" y="605"/>
                  </a:lnTo>
                  <a:lnTo>
                    <a:pt x="458" y="607"/>
                  </a:lnTo>
                  <a:lnTo>
                    <a:pt x="455" y="610"/>
                  </a:lnTo>
                  <a:lnTo>
                    <a:pt x="455" y="616"/>
                  </a:lnTo>
                  <a:lnTo>
                    <a:pt x="456" y="625"/>
                  </a:lnTo>
                  <a:lnTo>
                    <a:pt x="458" y="635"/>
                  </a:lnTo>
                  <a:lnTo>
                    <a:pt x="461" y="643"/>
                  </a:lnTo>
                  <a:lnTo>
                    <a:pt x="466" y="651"/>
                  </a:lnTo>
                  <a:lnTo>
                    <a:pt x="470" y="657"/>
                  </a:lnTo>
                  <a:lnTo>
                    <a:pt x="476" y="659"/>
                  </a:lnTo>
                  <a:lnTo>
                    <a:pt x="478" y="662"/>
                  </a:lnTo>
                  <a:lnTo>
                    <a:pt x="479" y="664"/>
                  </a:lnTo>
                  <a:lnTo>
                    <a:pt x="480" y="666"/>
                  </a:lnTo>
                  <a:lnTo>
                    <a:pt x="480" y="670"/>
                  </a:lnTo>
                  <a:lnTo>
                    <a:pt x="480" y="676"/>
                  </a:lnTo>
                  <a:lnTo>
                    <a:pt x="483" y="682"/>
                  </a:lnTo>
                  <a:lnTo>
                    <a:pt x="485" y="689"/>
                  </a:lnTo>
                  <a:lnTo>
                    <a:pt x="487" y="695"/>
                  </a:lnTo>
                  <a:lnTo>
                    <a:pt x="488" y="701"/>
                  </a:lnTo>
                  <a:lnTo>
                    <a:pt x="488" y="709"/>
                  </a:lnTo>
                  <a:lnTo>
                    <a:pt x="488" y="716"/>
                  </a:lnTo>
                  <a:lnTo>
                    <a:pt x="486" y="723"/>
                  </a:lnTo>
                  <a:lnTo>
                    <a:pt x="482" y="744"/>
                  </a:lnTo>
                  <a:lnTo>
                    <a:pt x="477" y="764"/>
                  </a:lnTo>
                  <a:lnTo>
                    <a:pt x="474" y="785"/>
                  </a:lnTo>
                  <a:lnTo>
                    <a:pt x="470" y="805"/>
                  </a:lnTo>
                  <a:lnTo>
                    <a:pt x="468" y="817"/>
                  </a:lnTo>
                  <a:lnTo>
                    <a:pt x="467" y="827"/>
                  </a:lnTo>
                  <a:lnTo>
                    <a:pt x="464" y="838"/>
                  </a:lnTo>
                  <a:lnTo>
                    <a:pt x="461" y="850"/>
                  </a:lnTo>
                  <a:lnTo>
                    <a:pt x="459" y="844"/>
                  </a:lnTo>
                  <a:lnTo>
                    <a:pt x="455" y="841"/>
                  </a:lnTo>
                  <a:lnTo>
                    <a:pt x="453" y="837"/>
                  </a:lnTo>
                  <a:lnTo>
                    <a:pt x="450" y="835"/>
                  </a:lnTo>
                  <a:lnTo>
                    <a:pt x="446" y="833"/>
                  </a:lnTo>
                  <a:lnTo>
                    <a:pt x="443" y="831"/>
                  </a:lnTo>
                  <a:lnTo>
                    <a:pt x="437" y="831"/>
                  </a:lnTo>
                  <a:lnTo>
                    <a:pt x="431" y="833"/>
                  </a:lnTo>
                  <a:lnTo>
                    <a:pt x="428" y="831"/>
                  </a:lnTo>
                  <a:lnTo>
                    <a:pt x="426" y="831"/>
                  </a:lnTo>
                  <a:lnTo>
                    <a:pt x="423" y="830"/>
                  </a:lnTo>
                  <a:lnTo>
                    <a:pt x="423" y="828"/>
                  </a:lnTo>
                  <a:lnTo>
                    <a:pt x="425" y="823"/>
                  </a:lnTo>
                  <a:lnTo>
                    <a:pt x="427" y="818"/>
                  </a:lnTo>
                  <a:lnTo>
                    <a:pt x="433" y="808"/>
                  </a:lnTo>
                  <a:lnTo>
                    <a:pt x="441" y="797"/>
                  </a:lnTo>
                  <a:lnTo>
                    <a:pt x="447" y="787"/>
                  </a:lnTo>
                  <a:lnTo>
                    <a:pt x="455" y="778"/>
                  </a:lnTo>
                  <a:lnTo>
                    <a:pt x="456" y="774"/>
                  </a:lnTo>
                  <a:lnTo>
                    <a:pt x="456" y="772"/>
                  </a:lnTo>
                  <a:lnTo>
                    <a:pt x="455" y="770"/>
                  </a:lnTo>
                  <a:lnTo>
                    <a:pt x="453" y="768"/>
                  </a:lnTo>
                  <a:lnTo>
                    <a:pt x="445" y="764"/>
                  </a:lnTo>
                  <a:lnTo>
                    <a:pt x="436" y="762"/>
                  </a:lnTo>
                  <a:lnTo>
                    <a:pt x="431" y="761"/>
                  </a:lnTo>
                  <a:lnTo>
                    <a:pt x="427" y="758"/>
                  </a:lnTo>
                  <a:lnTo>
                    <a:pt x="422" y="756"/>
                  </a:lnTo>
                  <a:lnTo>
                    <a:pt x="418" y="753"/>
                  </a:lnTo>
                  <a:lnTo>
                    <a:pt x="415" y="751"/>
                  </a:lnTo>
                  <a:lnTo>
                    <a:pt x="412" y="749"/>
                  </a:lnTo>
                  <a:lnTo>
                    <a:pt x="410" y="748"/>
                  </a:lnTo>
                  <a:lnTo>
                    <a:pt x="409" y="748"/>
                  </a:lnTo>
                  <a:lnTo>
                    <a:pt x="404" y="751"/>
                  </a:lnTo>
                  <a:lnTo>
                    <a:pt x="397" y="752"/>
                  </a:lnTo>
                  <a:lnTo>
                    <a:pt x="393" y="753"/>
                  </a:lnTo>
                  <a:lnTo>
                    <a:pt x="389" y="752"/>
                  </a:lnTo>
                  <a:lnTo>
                    <a:pt x="385" y="751"/>
                  </a:lnTo>
                  <a:lnTo>
                    <a:pt x="381" y="749"/>
                  </a:lnTo>
                  <a:lnTo>
                    <a:pt x="373" y="747"/>
                  </a:lnTo>
                  <a:lnTo>
                    <a:pt x="366" y="747"/>
                  </a:lnTo>
                  <a:lnTo>
                    <a:pt x="362" y="748"/>
                  </a:lnTo>
                  <a:lnTo>
                    <a:pt x="356" y="751"/>
                  </a:lnTo>
                  <a:lnTo>
                    <a:pt x="352" y="754"/>
                  </a:lnTo>
                  <a:lnTo>
                    <a:pt x="347" y="756"/>
                  </a:lnTo>
                  <a:lnTo>
                    <a:pt x="341" y="758"/>
                  </a:lnTo>
                  <a:lnTo>
                    <a:pt x="336" y="760"/>
                  </a:lnTo>
                  <a:lnTo>
                    <a:pt x="319" y="757"/>
                  </a:lnTo>
                  <a:lnTo>
                    <a:pt x="303" y="756"/>
                  </a:lnTo>
                  <a:lnTo>
                    <a:pt x="299" y="752"/>
                  </a:lnTo>
                  <a:lnTo>
                    <a:pt x="297" y="748"/>
                  </a:lnTo>
                  <a:lnTo>
                    <a:pt x="297" y="744"/>
                  </a:lnTo>
                  <a:lnTo>
                    <a:pt x="297" y="739"/>
                  </a:lnTo>
                  <a:lnTo>
                    <a:pt x="297" y="735"/>
                  </a:lnTo>
                  <a:lnTo>
                    <a:pt x="296" y="730"/>
                  </a:lnTo>
                  <a:lnTo>
                    <a:pt x="295" y="728"/>
                  </a:lnTo>
                  <a:lnTo>
                    <a:pt x="293" y="727"/>
                  </a:lnTo>
                  <a:lnTo>
                    <a:pt x="291" y="725"/>
                  </a:lnTo>
                  <a:lnTo>
                    <a:pt x="288" y="724"/>
                  </a:lnTo>
                  <a:lnTo>
                    <a:pt x="282" y="723"/>
                  </a:lnTo>
                  <a:lnTo>
                    <a:pt x="279" y="722"/>
                  </a:lnTo>
                  <a:lnTo>
                    <a:pt x="278" y="721"/>
                  </a:lnTo>
                  <a:lnTo>
                    <a:pt x="278" y="719"/>
                  </a:lnTo>
                  <a:lnTo>
                    <a:pt x="279" y="715"/>
                  </a:lnTo>
                  <a:lnTo>
                    <a:pt x="279" y="707"/>
                  </a:lnTo>
                  <a:lnTo>
                    <a:pt x="274" y="701"/>
                  </a:lnTo>
                  <a:lnTo>
                    <a:pt x="271" y="699"/>
                  </a:lnTo>
                  <a:lnTo>
                    <a:pt x="265" y="697"/>
                  </a:lnTo>
                  <a:lnTo>
                    <a:pt x="259" y="695"/>
                  </a:lnTo>
                  <a:lnTo>
                    <a:pt x="252" y="689"/>
                  </a:lnTo>
                  <a:lnTo>
                    <a:pt x="246" y="683"/>
                  </a:lnTo>
                  <a:lnTo>
                    <a:pt x="241" y="679"/>
                  </a:lnTo>
                  <a:lnTo>
                    <a:pt x="236" y="673"/>
                  </a:lnTo>
                  <a:lnTo>
                    <a:pt x="234" y="667"/>
                  </a:lnTo>
                  <a:lnTo>
                    <a:pt x="232" y="662"/>
                  </a:lnTo>
                  <a:lnTo>
                    <a:pt x="231" y="659"/>
                  </a:lnTo>
                  <a:lnTo>
                    <a:pt x="230" y="657"/>
                  </a:lnTo>
                  <a:lnTo>
                    <a:pt x="226" y="655"/>
                  </a:lnTo>
                  <a:lnTo>
                    <a:pt x="223" y="654"/>
                  </a:lnTo>
                  <a:lnTo>
                    <a:pt x="217" y="651"/>
                  </a:lnTo>
                  <a:lnTo>
                    <a:pt x="213" y="649"/>
                  </a:lnTo>
                  <a:lnTo>
                    <a:pt x="207" y="644"/>
                  </a:lnTo>
                  <a:lnTo>
                    <a:pt x="202" y="640"/>
                  </a:lnTo>
                  <a:lnTo>
                    <a:pt x="200" y="639"/>
                  </a:lnTo>
                  <a:lnTo>
                    <a:pt x="197" y="638"/>
                  </a:lnTo>
                  <a:lnTo>
                    <a:pt x="193" y="639"/>
                  </a:lnTo>
                  <a:lnTo>
                    <a:pt x="190" y="640"/>
                  </a:lnTo>
                  <a:lnTo>
                    <a:pt x="181" y="638"/>
                  </a:lnTo>
                  <a:lnTo>
                    <a:pt x="170" y="634"/>
                  </a:lnTo>
                  <a:lnTo>
                    <a:pt x="167" y="632"/>
                  </a:lnTo>
                  <a:lnTo>
                    <a:pt x="162" y="630"/>
                  </a:lnTo>
                  <a:lnTo>
                    <a:pt x="158" y="626"/>
                  </a:lnTo>
                  <a:lnTo>
                    <a:pt x="154" y="623"/>
                  </a:lnTo>
                  <a:lnTo>
                    <a:pt x="149" y="617"/>
                  </a:lnTo>
                  <a:lnTo>
                    <a:pt x="142" y="613"/>
                  </a:lnTo>
                  <a:lnTo>
                    <a:pt x="140" y="611"/>
                  </a:lnTo>
                  <a:lnTo>
                    <a:pt x="136" y="613"/>
                  </a:lnTo>
                  <a:lnTo>
                    <a:pt x="134" y="616"/>
                  </a:lnTo>
                  <a:lnTo>
                    <a:pt x="132" y="622"/>
                  </a:lnTo>
                  <a:lnTo>
                    <a:pt x="127" y="623"/>
                  </a:lnTo>
                  <a:lnTo>
                    <a:pt x="120" y="623"/>
                  </a:lnTo>
                  <a:lnTo>
                    <a:pt x="112" y="622"/>
                  </a:lnTo>
                  <a:lnTo>
                    <a:pt x="104" y="621"/>
                  </a:lnTo>
                  <a:lnTo>
                    <a:pt x="96" y="618"/>
                  </a:lnTo>
                  <a:lnTo>
                    <a:pt x="89" y="616"/>
                  </a:lnTo>
                  <a:lnTo>
                    <a:pt x="85" y="613"/>
                  </a:lnTo>
                  <a:lnTo>
                    <a:pt x="81" y="608"/>
                  </a:lnTo>
                  <a:lnTo>
                    <a:pt x="79" y="603"/>
                  </a:lnTo>
                  <a:lnTo>
                    <a:pt x="75" y="598"/>
                  </a:lnTo>
                  <a:lnTo>
                    <a:pt x="72" y="597"/>
                  </a:lnTo>
                  <a:lnTo>
                    <a:pt x="69" y="595"/>
                  </a:lnTo>
                  <a:lnTo>
                    <a:pt x="67" y="594"/>
                  </a:lnTo>
                  <a:lnTo>
                    <a:pt x="63" y="594"/>
                  </a:lnTo>
                  <a:lnTo>
                    <a:pt x="57" y="594"/>
                  </a:lnTo>
                  <a:lnTo>
                    <a:pt x="52" y="593"/>
                  </a:lnTo>
                  <a:lnTo>
                    <a:pt x="47" y="590"/>
                  </a:lnTo>
                  <a:lnTo>
                    <a:pt x="42" y="586"/>
                  </a:lnTo>
                  <a:lnTo>
                    <a:pt x="26" y="574"/>
                  </a:lnTo>
                  <a:lnTo>
                    <a:pt x="8" y="562"/>
                  </a:lnTo>
                  <a:lnTo>
                    <a:pt x="6" y="559"/>
                  </a:lnTo>
                  <a:lnTo>
                    <a:pt x="3" y="553"/>
                  </a:lnTo>
                  <a:lnTo>
                    <a:pt x="2" y="551"/>
                  </a:lnTo>
                  <a:lnTo>
                    <a:pt x="0" y="548"/>
                  </a:lnTo>
                  <a:lnTo>
                    <a:pt x="0" y="545"/>
                  </a:lnTo>
                  <a:lnTo>
                    <a:pt x="2" y="544"/>
                  </a:lnTo>
                  <a:lnTo>
                    <a:pt x="6" y="541"/>
                  </a:lnTo>
                  <a:lnTo>
                    <a:pt x="12" y="540"/>
                  </a:lnTo>
                  <a:lnTo>
                    <a:pt x="14" y="538"/>
                  </a:lnTo>
                  <a:lnTo>
                    <a:pt x="16" y="536"/>
                  </a:lnTo>
                  <a:lnTo>
                    <a:pt x="16" y="534"/>
                  </a:lnTo>
                  <a:lnTo>
                    <a:pt x="16" y="529"/>
                  </a:lnTo>
                  <a:lnTo>
                    <a:pt x="16" y="526"/>
                  </a:lnTo>
                  <a:lnTo>
                    <a:pt x="16" y="522"/>
                  </a:lnTo>
                  <a:lnTo>
                    <a:pt x="16" y="519"/>
                  </a:lnTo>
                  <a:lnTo>
                    <a:pt x="18" y="517"/>
                  </a:lnTo>
                  <a:lnTo>
                    <a:pt x="21" y="512"/>
                  </a:lnTo>
                  <a:lnTo>
                    <a:pt x="26" y="509"/>
                  </a:lnTo>
                  <a:lnTo>
                    <a:pt x="37" y="507"/>
                  </a:lnTo>
                  <a:lnTo>
                    <a:pt x="51" y="504"/>
                  </a:lnTo>
                  <a:lnTo>
                    <a:pt x="56" y="503"/>
                  </a:lnTo>
                  <a:lnTo>
                    <a:pt x="62" y="500"/>
                  </a:lnTo>
                  <a:lnTo>
                    <a:pt x="67" y="495"/>
                  </a:lnTo>
                  <a:lnTo>
                    <a:pt x="71" y="491"/>
                  </a:lnTo>
                  <a:lnTo>
                    <a:pt x="78" y="479"/>
                  </a:lnTo>
                  <a:lnTo>
                    <a:pt x="83" y="467"/>
                  </a:lnTo>
                  <a:lnTo>
                    <a:pt x="85" y="462"/>
                  </a:lnTo>
                  <a:lnTo>
                    <a:pt x="86" y="456"/>
                  </a:lnTo>
                  <a:lnTo>
                    <a:pt x="85" y="453"/>
                  </a:lnTo>
                  <a:lnTo>
                    <a:pt x="85" y="451"/>
                  </a:lnTo>
                  <a:lnTo>
                    <a:pt x="84" y="448"/>
                  </a:lnTo>
                  <a:lnTo>
                    <a:pt x="81" y="446"/>
                  </a:lnTo>
                  <a:lnTo>
                    <a:pt x="79" y="445"/>
                  </a:lnTo>
                  <a:lnTo>
                    <a:pt x="77" y="443"/>
                  </a:lnTo>
                  <a:lnTo>
                    <a:pt x="76" y="439"/>
                  </a:lnTo>
                  <a:lnTo>
                    <a:pt x="76" y="434"/>
                  </a:lnTo>
                  <a:lnTo>
                    <a:pt x="77" y="429"/>
                  </a:lnTo>
                  <a:lnTo>
                    <a:pt x="78" y="424"/>
                  </a:lnTo>
                  <a:lnTo>
                    <a:pt x="79" y="413"/>
                  </a:lnTo>
                  <a:lnTo>
                    <a:pt x="79" y="402"/>
                  </a:lnTo>
                  <a:lnTo>
                    <a:pt x="78" y="390"/>
                  </a:lnTo>
                  <a:lnTo>
                    <a:pt x="76" y="379"/>
                  </a:lnTo>
                  <a:lnTo>
                    <a:pt x="75" y="372"/>
                  </a:lnTo>
                  <a:lnTo>
                    <a:pt x="73" y="366"/>
                  </a:lnTo>
                  <a:lnTo>
                    <a:pt x="75" y="361"/>
                  </a:lnTo>
                  <a:lnTo>
                    <a:pt x="76" y="355"/>
                  </a:lnTo>
                  <a:lnTo>
                    <a:pt x="83" y="348"/>
                  </a:lnTo>
                  <a:lnTo>
                    <a:pt x="87" y="345"/>
                  </a:lnTo>
                  <a:lnTo>
                    <a:pt x="89" y="342"/>
                  </a:lnTo>
                  <a:lnTo>
                    <a:pt x="89" y="340"/>
                  </a:lnTo>
                  <a:lnTo>
                    <a:pt x="87" y="336"/>
                  </a:lnTo>
                  <a:lnTo>
                    <a:pt x="83" y="331"/>
                  </a:lnTo>
                  <a:lnTo>
                    <a:pt x="80" y="328"/>
                  </a:lnTo>
                  <a:lnTo>
                    <a:pt x="79" y="325"/>
                  </a:lnTo>
                  <a:lnTo>
                    <a:pt x="79" y="323"/>
                  </a:lnTo>
                  <a:lnTo>
                    <a:pt x="79" y="321"/>
                  </a:lnTo>
                  <a:lnTo>
                    <a:pt x="80" y="315"/>
                  </a:lnTo>
                  <a:lnTo>
                    <a:pt x="83" y="310"/>
                  </a:lnTo>
                  <a:lnTo>
                    <a:pt x="84" y="306"/>
                  </a:lnTo>
                  <a:lnTo>
                    <a:pt x="84" y="302"/>
                  </a:lnTo>
                  <a:lnTo>
                    <a:pt x="83" y="300"/>
                  </a:lnTo>
                  <a:lnTo>
                    <a:pt x="81" y="298"/>
                  </a:lnTo>
                  <a:lnTo>
                    <a:pt x="79" y="297"/>
                  </a:lnTo>
                  <a:lnTo>
                    <a:pt x="76" y="294"/>
                  </a:lnTo>
                  <a:lnTo>
                    <a:pt x="71" y="292"/>
                  </a:lnTo>
                  <a:lnTo>
                    <a:pt x="69" y="288"/>
                  </a:lnTo>
                  <a:lnTo>
                    <a:pt x="68" y="283"/>
                  </a:lnTo>
                  <a:lnTo>
                    <a:pt x="68" y="279"/>
                  </a:lnTo>
                  <a:lnTo>
                    <a:pt x="67" y="274"/>
                  </a:lnTo>
                  <a:lnTo>
                    <a:pt x="63" y="272"/>
                  </a:lnTo>
                  <a:lnTo>
                    <a:pt x="61" y="269"/>
                  </a:lnTo>
                  <a:lnTo>
                    <a:pt x="57" y="266"/>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 name="Freeform 15"/>
            <p:cNvSpPr>
              <a:spLocks/>
            </p:cNvSpPr>
            <p:nvPr/>
          </p:nvSpPr>
          <p:spPr bwMode="gray">
            <a:xfrm>
              <a:off x="3732213" y="4375150"/>
              <a:ext cx="633413" cy="665163"/>
            </a:xfrm>
            <a:custGeom>
              <a:avLst/>
              <a:gdLst/>
              <a:ahLst/>
              <a:cxnLst>
                <a:cxn ang="0">
                  <a:pos x="1031" y="1996"/>
                </a:cxn>
                <a:cxn ang="0">
                  <a:pos x="953" y="1941"/>
                </a:cxn>
                <a:cxn ang="0">
                  <a:pos x="872" y="1877"/>
                </a:cxn>
                <a:cxn ang="0">
                  <a:pos x="858" y="1855"/>
                </a:cxn>
                <a:cxn ang="0">
                  <a:pos x="958" y="1747"/>
                </a:cxn>
                <a:cxn ang="0">
                  <a:pos x="1034" y="1649"/>
                </a:cxn>
                <a:cxn ang="0">
                  <a:pos x="1001" y="1578"/>
                </a:cxn>
                <a:cxn ang="0">
                  <a:pos x="941" y="1517"/>
                </a:cxn>
                <a:cxn ang="0">
                  <a:pos x="875" y="1430"/>
                </a:cxn>
                <a:cxn ang="0">
                  <a:pos x="815" y="1331"/>
                </a:cxn>
                <a:cxn ang="0">
                  <a:pos x="827" y="1251"/>
                </a:cxn>
                <a:cxn ang="0">
                  <a:pos x="802" y="1164"/>
                </a:cxn>
                <a:cxn ang="0">
                  <a:pos x="704" y="1098"/>
                </a:cxn>
                <a:cxn ang="0">
                  <a:pos x="692" y="987"/>
                </a:cxn>
                <a:cxn ang="0">
                  <a:pos x="588" y="939"/>
                </a:cxn>
                <a:cxn ang="0">
                  <a:pos x="496" y="909"/>
                </a:cxn>
                <a:cxn ang="0">
                  <a:pos x="437" y="801"/>
                </a:cxn>
                <a:cxn ang="0">
                  <a:pos x="350" y="793"/>
                </a:cxn>
                <a:cxn ang="0">
                  <a:pos x="212" y="827"/>
                </a:cxn>
                <a:cxn ang="0">
                  <a:pos x="173" y="770"/>
                </a:cxn>
                <a:cxn ang="0">
                  <a:pos x="86" y="762"/>
                </a:cxn>
                <a:cxn ang="0">
                  <a:pos x="25" y="697"/>
                </a:cxn>
                <a:cxn ang="0">
                  <a:pos x="11" y="642"/>
                </a:cxn>
                <a:cxn ang="0">
                  <a:pos x="44" y="569"/>
                </a:cxn>
                <a:cxn ang="0">
                  <a:pos x="158" y="487"/>
                </a:cxn>
                <a:cxn ang="0">
                  <a:pos x="213" y="450"/>
                </a:cxn>
                <a:cxn ang="0">
                  <a:pos x="203" y="268"/>
                </a:cxn>
                <a:cxn ang="0">
                  <a:pos x="221" y="215"/>
                </a:cxn>
                <a:cxn ang="0">
                  <a:pos x="312" y="178"/>
                </a:cxn>
                <a:cxn ang="0">
                  <a:pos x="392" y="230"/>
                </a:cxn>
                <a:cxn ang="0">
                  <a:pos x="479" y="197"/>
                </a:cxn>
                <a:cxn ang="0">
                  <a:pos x="542" y="152"/>
                </a:cxn>
                <a:cxn ang="0">
                  <a:pos x="498" y="95"/>
                </a:cxn>
                <a:cxn ang="0">
                  <a:pos x="498" y="57"/>
                </a:cxn>
                <a:cxn ang="0">
                  <a:pos x="579" y="59"/>
                </a:cxn>
                <a:cxn ang="0">
                  <a:pos x="680" y="20"/>
                </a:cxn>
                <a:cxn ang="0">
                  <a:pos x="713" y="41"/>
                </a:cxn>
                <a:cxn ang="0">
                  <a:pos x="713" y="129"/>
                </a:cxn>
                <a:cxn ang="0">
                  <a:pos x="758" y="202"/>
                </a:cxn>
                <a:cxn ang="0">
                  <a:pos x="843" y="177"/>
                </a:cxn>
                <a:cxn ang="0">
                  <a:pos x="914" y="148"/>
                </a:cxn>
                <a:cxn ang="0">
                  <a:pos x="1022" y="152"/>
                </a:cxn>
                <a:cxn ang="0">
                  <a:pos x="1096" y="127"/>
                </a:cxn>
                <a:cxn ang="0">
                  <a:pos x="1175" y="126"/>
                </a:cxn>
                <a:cxn ang="0">
                  <a:pos x="1226" y="214"/>
                </a:cxn>
                <a:cxn ang="0">
                  <a:pos x="1160" y="300"/>
                </a:cxn>
                <a:cxn ang="0">
                  <a:pos x="1189" y="282"/>
                </a:cxn>
                <a:cxn ang="0">
                  <a:pos x="1295" y="313"/>
                </a:cxn>
                <a:cxn ang="0">
                  <a:pos x="1379" y="306"/>
                </a:cxn>
                <a:cxn ang="0">
                  <a:pos x="1505" y="391"/>
                </a:cxn>
                <a:cxn ang="0">
                  <a:pos x="1628" y="409"/>
                </a:cxn>
                <a:cxn ang="0">
                  <a:pos x="1860" y="508"/>
                </a:cxn>
                <a:cxn ang="0">
                  <a:pos x="1996" y="656"/>
                </a:cxn>
                <a:cxn ang="0">
                  <a:pos x="1854" y="879"/>
                </a:cxn>
                <a:cxn ang="0">
                  <a:pos x="1785" y="940"/>
                </a:cxn>
                <a:cxn ang="0">
                  <a:pos x="1771" y="1193"/>
                </a:cxn>
                <a:cxn ang="0">
                  <a:pos x="1679" y="1387"/>
                </a:cxn>
                <a:cxn ang="0">
                  <a:pos x="1607" y="1470"/>
                </a:cxn>
                <a:cxn ang="0">
                  <a:pos x="1495" y="1493"/>
                </a:cxn>
                <a:cxn ang="0">
                  <a:pos x="1331" y="1575"/>
                </a:cxn>
                <a:cxn ang="0">
                  <a:pos x="1256" y="1807"/>
                </a:cxn>
                <a:cxn ang="0">
                  <a:pos x="1094" y="2039"/>
                </a:cxn>
              </a:cxnLst>
              <a:rect l="0" t="0" r="r" b="b"/>
              <a:pathLst>
                <a:path w="1996" h="2098">
                  <a:moveTo>
                    <a:pt x="1045" y="2098"/>
                  </a:moveTo>
                  <a:lnTo>
                    <a:pt x="1043" y="2089"/>
                  </a:lnTo>
                  <a:lnTo>
                    <a:pt x="1042" y="2080"/>
                  </a:lnTo>
                  <a:lnTo>
                    <a:pt x="1042" y="2071"/>
                  </a:lnTo>
                  <a:lnTo>
                    <a:pt x="1045" y="2063"/>
                  </a:lnTo>
                  <a:lnTo>
                    <a:pt x="1051" y="2053"/>
                  </a:lnTo>
                  <a:lnTo>
                    <a:pt x="1058" y="2043"/>
                  </a:lnTo>
                  <a:lnTo>
                    <a:pt x="1061" y="2039"/>
                  </a:lnTo>
                  <a:lnTo>
                    <a:pt x="1062" y="2034"/>
                  </a:lnTo>
                  <a:lnTo>
                    <a:pt x="1061" y="2032"/>
                  </a:lnTo>
                  <a:lnTo>
                    <a:pt x="1061" y="2030"/>
                  </a:lnTo>
                  <a:lnTo>
                    <a:pt x="1059" y="2028"/>
                  </a:lnTo>
                  <a:lnTo>
                    <a:pt x="1056" y="2025"/>
                  </a:lnTo>
                  <a:lnTo>
                    <a:pt x="1053" y="2023"/>
                  </a:lnTo>
                  <a:lnTo>
                    <a:pt x="1049" y="2021"/>
                  </a:lnTo>
                  <a:lnTo>
                    <a:pt x="1042" y="2017"/>
                  </a:lnTo>
                  <a:lnTo>
                    <a:pt x="1037" y="2013"/>
                  </a:lnTo>
                  <a:lnTo>
                    <a:pt x="1035" y="2008"/>
                  </a:lnTo>
                  <a:lnTo>
                    <a:pt x="1034" y="2005"/>
                  </a:lnTo>
                  <a:lnTo>
                    <a:pt x="1033" y="2000"/>
                  </a:lnTo>
                  <a:lnTo>
                    <a:pt x="1031" y="1996"/>
                  </a:lnTo>
                  <a:lnTo>
                    <a:pt x="1029" y="1991"/>
                  </a:lnTo>
                  <a:lnTo>
                    <a:pt x="1025" y="1986"/>
                  </a:lnTo>
                  <a:lnTo>
                    <a:pt x="1020" y="1983"/>
                  </a:lnTo>
                  <a:lnTo>
                    <a:pt x="1013" y="1982"/>
                  </a:lnTo>
                  <a:lnTo>
                    <a:pt x="1010" y="1982"/>
                  </a:lnTo>
                  <a:lnTo>
                    <a:pt x="1006" y="1981"/>
                  </a:lnTo>
                  <a:lnTo>
                    <a:pt x="1001" y="1975"/>
                  </a:lnTo>
                  <a:lnTo>
                    <a:pt x="997" y="1968"/>
                  </a:lnTo>
                  <a:lnTo>
                    <a:pt x="995" y="1966"/>
                  </a:lnTo>
                  <a:lnTo>
                    <a:pt x="993" y="1961"/>
                  </a:lnTo>
                  <a:lnTo>
                    <a:pt x="990" y="1958"/>
                  </a:lnTo>
                  <a:lnTo>
                    <a:pt x="987" y="1957"/>
                  </a:lnTo>
                  <a:lnTo>
                    <a:pt x="982" y="1956"/>
                  </a:lnTo>
                  <a:lnTo>
                    <a:pt x="980" y="1956"/>
                  </a:lnTo>
                  <a:lnTo>
                    <a:pt x="978" y="1956"/>
                  </a:lnTo>
                  <a:lnTo>
                    <a:pt x="973" y="1952"/>
                  </a:lnTo>
                  <a:lnTo>
                    <a:pt x="966" y="1948"/>
                  </a:lnTo>
                  <a:lnTo>
                    <a:pt x="961" y="1945"/>
                  </a:lnTo>
                  <a:lnTo>
                    <a:pt x="957" y="1945"/>
                  </a:lnTo>
                  <a:lnTo>
                    <a:pt x="955" y="1943"/>
                  </a:lnTo>
                  <a:lnTo>
                    <a:pt x="953" y="1941"/>
                  </a:lnTo>
                  <a:lnTo>
                    <a:pt x="950" y="1937"/>
                  </a:lnTo>
                  <a:lnTo>
                    <a:pt x="947" y="1931"/>
                  </a:lnTo>
                  <a:lnTo>
                    <a:pt x="942" y="1924"/>
                  </a:lnTo>
                  <a:lnTo>
                    <a:pt x="940" y="1923"/>
                  </a:lnTo>
                  <a:lnTo>
                    <a:pt x="938" y="1921"/>
                  </a:lnTo>
                  <a:lnTo>
                    <a:pt x="935" y="1923"/>
                  </a:lnTo>
                  <a:lnTo>
                    <a:pt x="931" y="1926"/>
                  </a:lnTo>
                  <a:lnTo>
                    <a:pt x="927" y="1932"/>
                  </a:lnTo>
                  <a:lnTo>
                    <a:pt x="922" y="1935"/>
                  </a:lnTo>
                  <a:lnTo>
                    <a:pt x="920" y="1936"/>
                  </a:lnTo>
                  <a:lnTo>
                    <a:pt x="919" y="1935"/>
                  </a:lnTo>
                  <a:lnTo>
                    <a:pt x="916" y="1933"/>
                  </a:lnTo>
                  <a:lnTo>
                    <a:pt x="915" y="1927"/>
                  </a:lnTo>
                  <a:lnTo>
                    <a:pt x="914" y="1920"/>
                  </a:lnTo>
                  <a:lnTo>
                    <a:pt x="912" y="1914"/>
                  </a:lnTo>
                  <a:lnTo>
                    <a:pt x="907" y="1907"/>
                  </a:lnTo>
                  <a:lnTo>
                    <a:pt x="903" y="1901"/>
                  </a:lnTo>
                  <a:lnTo>
                    <a:pt x="891" y="1891"/>
                  </a:lnTo>
                  <a:lnTo>
                    <a:pt x="880" y="1880"/>
                  </a:lnTo>
                  <a:lnTo>
                    <a:pt x="875" y="1878"/>
                  </a:lnTo>
                  <a:lnTo>
                    <a:pt x="872" y="1877"/>
                  </a:lnTo>
                  <a:lnTo>
                    <a:pt x="868" y="1877"/>
                  </a:lnTo>
                  <a:lnTo>
                    <a:pt x="865" y="1877"/>
                  </a:lnTo>
                  <a:lnTo>
                    <a:pt x="859" y="1879"/>
                  </a:lnTo>
                  <a:lnTo>
                    <a:pt x="855" y="1884"/>
                  </a:lnTo>
                  <a:lnTo>
                    <a:pt x="849" y="1887"/>
                  </a:lnTo>
                  <a:lnTo>
                    <a:pt x="844" y="1888"/>
                  </a:lnTo>
                  <a:lnTo>
                    <a:pt x="842" y="1887"/>
                  </a:lnTo>
                  <a:lnTo>
                    <a:pt x="839" y="1886"/>
                  </a:lnTo>
                  <a:lnTo>
                    <a:pt x="836" y="1883"/>
                  </a:lnTo>
                  <a:lnTo>
                    <a:pt x="834" y="1879"/>
                  </a:lnTo>
                  <a:lnTo>
                    <a:pt x="839" y="1876"/>
                  </a:lnTo>
                  <a:lnTo>
                    <a:pt x="843" y="1874"/>
                  </a:lnTo>
                  <a:lnTo>
                    <a:pt x="846" y="1872"/>
                  </a:lnTo>
                  <a:lnTo>
                    <a:pt x="847" y="1870"/>
                  </a:lnTo>
                  <a:lnTo>
                    <a:pt x="848" y="1868"/>
                  </a:lnTo>
                  <a:lnTo>
                    <a:pt x="849" y="1863"/>
                  </a:lnTo>
                  <a:lnTo>
                    <a:pt x="849" y="1860"/>
                  </a:lnTo>
                  <a:lnTo>
                    <a:pt x="850" y="1859"/>
                  </a:lnTo>
                  <a:lnTo>
                    <a:pt x="852" y="1858"/>
                  </a:lnTo>
                  <a:lnTo>
                    <a:pt x="854" y="1857"/>
                  </a:lnTo>
                  <a:lnTo>
                    <a:pt x="858" y="1855"/>
                  </a:lnTo>
                  <a:lnTo>
                    <a:pt x="863" y="1853"/>
                  </a:lnTo>
                  <a:lnTo>
                    <a:pt x="868" y="1846"/>
                  </a:lnTo>
                  <a:lnTo>
                    <a:pt x="873" y="1839"/>
                  </a:lnTo>
                  <a:lnTo>
                    <a:pt x="878" y="1829"/>
                  </a:lnTo>
                  <a:lnTo>
                    <a:pt x="884" y="1821"/>
                  </a:lnTo>
                  <a:lnTo>
                    <a:pt x="892" y="1815"/>
                  </a:lnTo>
                  <a:lnTo>
                    <a:pt x="898" y="1807"/>
                  </a:lnTo>
                  <a:lnTo>
                    <a:pt x="908" y="1793"/>
                  </a:lnTo>
                  <a:lnTo>
                    <a:pt x="920" y="1778"/>
                  </a:lnTo>
                  <a:lnTo>
                    <a:pt x="924" y="1774"/>
                  </a:lnTo>
                  <a:lnTo>
                    <a:pt x="925" y="1776"/>
                  </a:lnTo>
                  <a:lnTo>
                    <a:pt x="927" y="1777"/>
                  </a:lnTo>
                  <a:lnTo>
                    <a:pt x="933" y="1778"/>
                  </a:lnTo>
                  <a:lnTo>
                    <a:pt x="935" y="1772"/>
                  </a:lnTo>
                  <a:lnTo>
                    <a:pt x="933" y="1770"/>
                  </a:lnTo>
                  <a:lnTo>
                    <a:pt x="933" y="1769"/>
                  </a:lnTo>
                  <a:lnTo>
                    <a:pt x="933" y="1768"/>
                  </a:lnTo>
                  <a:lnTo>
                    <a:pt x="935" y="1765"/>
                  </a:lnTo>
                  <a:lnTo>
                    <a:pt x="938" y="1763"/>
                  </a:lnTo>
                  <a:lnTo>
                    <a:pt x="948" y="1755"/>
                  </a:lnTo>
                  <a:lnTo>
                    <a:pt x="958" y="1747"/>
                  </a:lnTo>
                  <a:lnTo>
                    <a:pt x="968" y="1740"/>
                  </a:lnTo>
                  <a:lnTo>
                    <a:pt x="973" y="1733"/>
                  </a:lnTo>
                  <a:lnTo>
                    <a:pt x="977" y="1730"/>
                  </a:lnTo>
                  <a:lnTo>
                    <a:pt x="980" y="1728"/>
                  </a:lnTo>
                  <a:lnTo>
                    <a:pt x="985" y="1725"/>
                  </a:lnTo>
                  <a:lnTo>
                    <a:pt x="990" y="1723"/>
                  </a:lnTo>
                  <a:lnTo>
                    <a:pt x="996" y="1722"/>
                  </a:lnTo>
                  <a:lnTo>
                    <a:pt x="1001" y="1720"/>
                  </a:lnTo>
                  <a:lnTo>
                    <a:pt x="1005" y="1717"/>
                  </a:lnTo>
                  <a:lnTo>
                    <a:pt x="1009" y="1715"/>
                  </a:lnTo>
                  <a:lnTo>
                    <a:pt x="1015" y="1709"/>
                  </a:lnTo>
                  <a:lnTo>
                    <a:pt x="1026" y="1705"/>
                  </a:lnTo>
                  <a:lnTo>
                    <a:pt x="1028" y="1704"/>
                  </a:lnTo>
                  <a:lnTo>
                    <a:pt x="1029" y="1701"/>
                  </a:lnTo>
                  <a:lnTo>
                    <a:pt x="1031" y="1695"/>
                  </a:lnTo>
                  <a:lnTo>
                    <a:pt x="1033" y="1683"/>
                  </a:lnTo>
                  <a:lnTo>
                    <a:pt x="1034" y="1671"/>
                  </a:lnTo>
                  <a:lnTo>
                    <a:pt x="1035" y="1662"/>
                  </a:lnTo>
                  <a:lnTo>
                    <a:pt x="1036" y="1657"/>
                  </a:lnTo>
                  <a:lnTo>
                    <a:pt x="1035" y="1652"/>
                  </a:lnTo>
                  <a:lnTo>
                    <a:pt x="1034" y="1649"/>
                  </a:lnTo>
                  <a:lnTo>
                    <a:pt x="1033" y="1644"/>
                  </a:lnTo>
                  <a:lnTo>
                    <a:pt x="1028" y="1636"/>
                  </a:lnTo>
                  <a:lnTo>
                    <a:pt x="1025" y="1628"/>
                  </a:lnTo>
                  <a:lnTo>
                    <a:pt x="1023" y="1622"/>
                  </a:lnTo>
                  <a:lnTo>
                    <a:pt x="1021" y="1618"/>
                  </a:lnTo>
                  <a:lnTo>
                    <a:pt x="1018" y="1616"/>
                  </a:lnTo>
                  <a:lnTo>
                    <a:pt x="1013" y="1611"/>
                  </a:lnTo>
                  <a:lnTo>
                    <a:pt x="1010" y="1611"/>
                  </a:lnTo>
                  <a:lnTo>
                    <a:pt x="1009" y="1611"/>
                  </a:lnTo>
                  <a:lnTo>
                    <a:pt x="1006" y="1611"/>
                  </a:lnTo>
                  <a:lnTo>
                    <a:pt x="1005" y="1613"/>
                  </a:lnTo>
                  <a:lnTo>
                    <a:pt x="1002" y="1616"/>
                  </a:lnTo>
                  <a:lnTo>
                    <a:pt x="998" y="1618"/>
                  </a:lnTo>
                  <a:lnTo>
                    <a:pt x="994" y="1619"/>
                  </a:lnTo>
                  <a:lnTo>
                    <a:pt x="992" y="1619"/>
                  </a:lnTo>
                  <a:lnTo>
                    <a:pt x="988" y="1617"/>
                  </a:lnTo>
                  <a:lnTo>
                    <a:pt x="985" y="1616"/>
                  </a:lnTo>
                  <a:lnTo>
                    <a:pt x="989" y="1609"/>
                  </a:lnTo>
                  <a:lnTo>
                    <a:pt x="994" y="1600"/>
                  </a:lnTo>
                  <a:lnTo>
                    <a:pt x="997" y="1590"/>
                  </a:lnTo>
                  <a:lnTo>
                    <a:pt x="1001" y="1578"/>
                  </a:lnTo>
                  <a:lnTo>
                    <a:pt x="1002" y="1567"/>
                  </a:lnTo>
                  <a:lnTo>
                    <a:pt x="1003" y="1557"/>
                  </a:lnTo>
                  <a:lnTo>
                    <a:pt x="1003" y="1546"/>
                  </a:lnTo>
                  <a:lnTo>
                    <a:pt x="1001" y="1538"/>
                  </a:lnTo>
                  <a:lnTo>
                    <a:pt x="1001" y="1533"/>
                  </a:lnTo>
                  <a:lnTo>
                    <a:pt x="1002" y="1530"/>
                  </a:lnTo>
                  <a:lnTo>
                    <a:pt x="1001" y="1527"/>
                  </a:lnTo>
                  <a:lnTo>
                    <a:pt x="995" y="1521"/>
                  </a:lnTo>
                  <a:lnTo>
                    <a:pt x="989" y="1518"/>
                  </a:lnTo>
                  <a:lnTo>
                    <a:pt x="984" y="1517"/>
                  </a:lnTo>
                  <a:lnTo>
                    <a:pt x="979" y="1518"/>
                  </a:lnTo>
                  <a:lnTo>
                    <a:pt x="974" y="1519"/>
                  </a:lnTo>
                  <a:lnTo>
                    <a:pt x="971" y="1521"/>
                  </a:lnTo>
                  <a:lnTo>
                    <a:pt x="965" y="1525"/>
                  </a:lnTo>
                  <a:lnTo>
                    <a:pt x="961" y="1527"/>
                  </a:lnTo>
                  <a:lnTo>
                    <a:pt x="954" y="1528"/>
                  </a:lnTo>
                  <a:lnTo>
                    <a:pt x="949" y="1528"/>
                  </a:lnTo>
                  <a:lnTo>
                    <a:pt x="947" y="1527"/>
                  </a:lnTo>
                  <a:lnTo>
                    <a:pt x="945" y="1525"/>
                  </a:lnTo>
                  <a:lnTo>
                    <a:pt x="944" y="1522"/>
                  </a:lnTo>
                  <a:lnTo>
                    <a:pt x="941" y="1517"/>
                  </a:lnTo>
                  <a:lnTo>
                    <a:pt x="941" y="1509"/>
                  </a:lnTo>
                  <a:lnTo>
                    <a:pt x="940" y="1493"/>
                  </a:lnTo>
                  <a:lnTo>
                    <a:pt x="938" y="1476"/>
                  </a:lnTo>
                  <a:lnTo>
                    <a:pt x="935" y="1460"/>
                  </a:lnTo>
                  <a:lnTo>
                    <a:pt x="930" y="1444"/>
                  </a:lnTo>
                  <a:lnTo>
                    <a:pt x="928" y="1438"/>
                  </a:lnTo>
                  <a:lnTo>
                    <a:pt x="924" y="1435"/>
                  </a:lnTo>
                  <a:lnTo>
                    <a:pt x="921" y="1432"/>
                  </a:lnTo>
                  <a:lnTo>
                    <a:pt x="919" y="1432"/>
                  </a:lnTo>
                  <a:lnTo>
                    <a:pt x="915" y="1434"/>
                  </a:lnTo>
                  <a:lnTo>
                    <a:pt x="912" y="1434"/>
                  </a:lnTo>
                  <a:lnTo>
                    <a:pt x="907" y="1432"/>
                  </a:lnTo>
                  <a:lnTo>
                    <a:pt x="904" y="1430"/>
                  </a:lnTo>
                  <a:lnTo>
                    <a:pt x="900" y="1424"/>
                  </a:lnTo>
                  <a:lnTo>
                    <a:pt x="896" y="1421"/>
                  </a:lnTo>
                  <a:lnTo>
                    <a:pt x="895" y="1421"/>
                  </a:lnTo>
                  <a:lnTo>
                    <a:pt x="892" y="1421"/>
                  </a:lnTo>
                  <a:lnTo>
                    <a:pt x="890" y="1423"/>
                  </a:lnTo>
                  <a:lnTo>
                    <a:pt x="887" y="1426"/>
                  </a:lnTo>
                  <a:lnTo>
                    <a:pt x="881" y="1428"/>
                  </a:lnTo>
                  <a:lnTo>
                    <a:pt x="875" y="1430"/>
                  </a:lnTo>
                  <a:lnTo>
                    <a:pt x="868" y="1431"/>
                  </a:lnTo>
                  <a:lnTo>
                    <a:pt x="862" y="1431"/>
                  </a:lnTo>
                  <a:lnTo>
                    <a:pt x="847" y="1429"/>
                  </a:lnTo>
                  <a:lnTo>
                    <a:pt x="835" y="1426"/>
                  </a:lnTo>
                  <a:lnTo>
                    <a:pt x="827" y="1424"/>
                  </a:lnTo>
                  <a:lnTo>
                    <a:pt x="821" y="1424"/>
                  </a:lnTo>
                  <a:lnTo>
                    <a:pt x="818" y="1423"/>
                  </a:lnTo>
                  <a:lnTo>
                    <a:pt x="817" y="1422"/>
                  </a:lnTo>
                  <a:lnTo>
                    <a:pt x="817" y="1419"/>
                  </a:lnTo>
                  <a:lnTo>
                    <a:pt x="817" y="1415"/>
                  </a:lnTo>
                  <a:lnTo>
                    <a:pt x="818" y="1405"/>
                  </a:lnTo>
                  <a:lnTo>
                    <a:pt x="817" y="1396"/>
                  </a:lnTo>
                  <a:lnTo>
                    <a:pt x="818" y="1387"/>
                  </a:lnTo>
                  <a:lnTo>
                    <a:pt x="822" y="1379"/>
                  </a:lnTo>
                  <a:lnTo>
                    <a:pt x="825" y="1371"/>
                  </a:lnTo>
                  <a:lnTo>
                    <a:pt x="825" y="1363"/>
                  </a:lnTo>
                  <a:lnTo>
                    <a:pt x="823" y="1357"/>
                  </a:lnTo>
                  <a:lnTo>
                    <a:pt x="821" y="1350"/>
                  </a:lnTo>
                  <a:lnTo>
                    <a:pt x="818" y="1343"/>
                  </a:lnTo>
                  <a:lnTo>
                    <a:pt x="815" y="1337"/>
                  </a:lnTo>
                  <a:lnTo>
                    <a:pt x="815" y="1331"/>
                  </a:lnTo>
                  <a:lnTo>
                    <a:pt x="811" y="1326"/>
                  </a:lnTo>
                  <a:lnTo>
                    <a:pt x="808" y="1322"/>
                  </a:lnTo>
                  <a:lnTo>
                    <a:pt x="806" y="1317"/>
                  </a:lnTo>
                  <a:lnTo>
                    <a:pt x="815" y="1313"/>
                  </a:lnTo>
                  <a:lnTo>
                    <a:pt x="819" y="1308"/>
                  </a:lnTo>
                  <a:lnTo>
                    <a:pt x="821" y="1306"/>
                  </a:lnTo>
                  <a:lnTo>
                    <a:pt x="821" y="1302"/>
                  </a:lnTo>
                  <a:lnTo>
                    <a:pt x="818" y="1299"/>
                  </a:lnTo>
                  <a:lnTo>
                    <a:pt x="815" y="1294"/>
                  </a:lnTo>
                  <a:lnTo>
                    <a:pt x="814" y="1291"/>
                  </a:lnTo>
                  <a:lnTo>
                    <a:pt x="814" y="1289"/>
                  </a:lnTo>
                  <a:lnTo>
                    <a:pt x="814" y="1285"/>
                  </a:lnTo>
                  <a:lnTo>
                    <a:pt x="815" y="1283"/>
                  </a:lnTo>
                  <a:lnTo>
                    <a:pt x="817" y="1277"/>
                  </a:lnTo>
                  <a:lnTo>
                    <a:pt x="821" y="1273"/>
                  </a:lnTo>
                  <a:lnTo>
                    <a:pt x="824" y="1268"/>
                  </a:lnTo>
                  <a:lnTo>
                    <a:pt x="827" y="1263"/>
                  </a:lnTo>
                  <a:lnTo>
                    <a:pt x="828" y="1260"/>
                  </a:lnTo>
                  <a:lnTo>
                    <a:pt x="828" y="1257"/>
                  </a:lnTo>
                  <a:lnTo>
                    <a:pt x="828" y="1255"/>
                  </a:lnTo>
                  <a:lnTo>
                    <a:pt x="827" y="1251"/>
                  </a:lnTo>
                  <a:lnTo>
                    <a:pt x="826" y="1247"/>
                  </a:lnTo>
                  <a:lnTo>
                    <a:pt x="826" y="1243"/>
                  </a:lnTo>
                  <a:lnTo>
                    <a:pt x="826" y="1240"/>
                  </a:lnTo>
                  <a:lnTo>
                    <a:pt x="826" y="1236"/>
                  </a:lnTo>
                  <a:lnTo>
                    <a:pt x="828" y="1232"/>
                  </a:lnTo>
                  <a:lnTo>
                    <a:pt x="832" y="1226"/>
                  </a:lnTo>
                  <a:lnTo>
                    <a:pt x="835" y="1221"/>
                  </a:lnTo>
                  <a:lnTo>
                    <a:pt x="838" y="1217"/>
                  </a:lnTo>
                  <a:lnTo>
                    <a:pt x="838" y="1215"/>
                  </a:lnTo>
                  <a:lnTo>
                    <a:pt x="838" y="1211"/>
                  </a:lnTo>
                  <a:lnTo>
                    <a:pt x="838" y="1209"/>
                  </a:lnTo>
                  <a:lnTo>
                    <a:pt x="836" y="1206"/>
                  </a:lnTo>
                  <a:lnTo>
                    <a:pt x="833" y="1200"/>
                  </a:lnTo>
                  <a:lnTo>
                    <a:pt x="831" y="1194"/>
                  </a:lnTo>
                  <a:lnTo>
                    <a:pt x="831" y="1186"/>
                  </a:lnTo>
                  <a:lnTo>
                    <a:pt x="828" y="1178"/>
                  </a:lnTo>
                  <a:lnTo>
                    <a:pt x="825" y="1175"/>
                  </a:lnTo>
                  <a:lnTo>
                    <a:pt x="821" y="1172"/>
                  </a:lnTo>
                  <a:lnTo>
                    <a:pt x="816" y="1170"/>
                  </a:lnTo>
                  <a:lnTo>
                    <a:pt x="811" y="1168"/>
                  </a:lnTo>
                  <a:lnTo>
                    <a:pt x="802" y="1164"/>
                  </a:lnTo>
                  <a:lnTo>
                    <a:pt x="795" y="1160"/>
                  </a:lnTo>
                  <a:lnTo>
                    <a:pt x="792" y="1154"/>
                  </a:lnTo>
                  <a:lnTo>
                    <a:pt x="790" y="1149"/>
                  </a:lnTo>
                  <a:lnTo>
                    <a:pt x="789" y="1142"/>
                  </a:lnTo>
                  <a:lnTo>
                    <a:pt x="790" y="1135"/>
                  </a:lnTo>
                  <a:lnTo>
                    <a:pt x="792" y="1127"/>
                  </a:lnTo>
                  <a:lnTo>
                    <a:pt x="795" y="1119"/>
                  </a:lnTo>
                  <a:lnTo>
                    <a:pt x="798" y="1113"/>
                  </a:lnTo>
                  <a:lnTo>
                    <a:pt x="800" y="1109"/>
                  </a:lnTo>
                  <a:lnTo>
                    <a:pt x="792" y="1109"/>
                  </a:lnTo>
                  <a:lnTo>
                    <a:pt x="783" y="1110"/>
                  </a:lnTo>
                  <a:lnTo>
                    <a:pt x="771" y="1110"/>
                  </a:lnTo>
                  <a:lnTo>
                    <a:pt x="760" y="1110"/>
                  </a:lnTo>
                  <a:lnTo>
                    <a:pt x="750" y="1110"/>
                  </a:lnTo>
                  <a:lnTo>
                    <a:pt x="738" y="1109"/>
                  </a:lnTo>
                  <a:lnTo>
                    <a:pt x="725" y="1109"/>
                  </a:lnTo>
                  <a:lnTo>
                    <a:pt x="712" y="1107"/>
                  </a:lnTo>
                  <a:lnTo>
                    <a:pt x="708" y="1106"/>
                  </a:lnTo>
                  <a:lnTo>
                    <a:pt x="704" y="1105"/>
                  </a:lnTo>
                  <a:lnTo>
                    <a:pt x="704" y="1102"/>
                  </a:lnTo>
                  <a:lnTo>
                    <a:pt x="704" y="1098"/>
                  </a:lnTo>
                  <a:lnTo>
                    <a:pt x="703" y="1089"/>
                  </a:lnTo>
                  <a:lnTo>
                    <a:pt x="702" y="1080"/>
                  </a:lnTo>
                  <a:lnTo>
                    <a:pt x="700" y="1071"/>
                  </a:lnTo>
                  <a:lnTo>
                    <a:pt x="695" y="1063"/>
                  </a:lnTo>
                  <a:lnTo>
                    <a:pt x="691" y="1057"/>
                  </a:lnTo>
                  <a:lnTo>
                    <a:pt x="687" y="1052"/>
                  </a:lnTo>
                  <a:lnTo>
                    <a:pt x="686" y="1048"/>
                  </a:lnTo>
                  <a:lnTo>
                    <a:pt x="686" y="1047"/>
                  </a:lnTo>
                  <a:lnTo>
                    <a:pt x="687" y="1046"/>
                  </a:lnTo>
                  <a:lnTo>
                    <a:pt x="689" y="1044"/>
                  </a:lnTo>
                  <a:lnTo>
                    <a:pt x="692" y="1041"/>
                  </a:lnTo>
                  <a:lnTo>
                    <a:pt x="694" y="1038"/>
                  </a:lnTo>
                  <a:lnTo>
                    <a:pt x="695" y="1034"/>
                  </a:lnTo>
                  <a:lnTo>
                    <a:pt x="695" y="1031"/>
                  </a:lnTo>
                  <a:lnTo>
                    <a:pt x="695" y="1024"/>
                  </a:lnTo>
                  <a:lnTo>
                    <a:pt x="693" y="1017"/>
                  </a:lnTo>
                  <a:lnTo>
                    <a:pt x="691" y="1009"/>
                  </a:lnTo>
                  <a:lnTo>
                    <a:pt x="689" y="1003"/>
                  </a:lnTo>
                  <a:lnTo>
                    <a:pt x="689" y="996"/>
                  </a:lnTo>
                  <a:lnTo>
                    <a:pt x="691" y="989"/>
                  </a:lnTo>
                  <a:lnTo>
                    <a:pt x="692" y="987"/>
                  </a:lnTo>
                  <a:lnTo>
                    <a:pt x="693" y="984"/>
                  </a:lnTo>
                  <a:lnTo>
                    <a:pt x="693" y="983"/>
                  </a:lnTo>
                  <a:lnTo>
                    <a:pt x="693" y="981"/>
                  </a:lnTo>
                  <a:lnTo>
                    <a:pt x="680" y="973"/>
                  </a:lnTo>
                  <a:lnTo>
                    <a:pt x="665" y="965"/>
                  </a:lnTo>
                  <a:lnTo>
                    <a:pt x="659" y="963"/>
                  </a:lnTo>
                  <a:lnTo>
                    <a:pt x="651" y="962"/>
                  </a:lnTo>
                  <a:lnTo>
                    <a:pt x="644" y="963"/>
                  </a:lnTo>
                  <a:lnTo>
                    <a:pt x="637" y="963"/>
                  </a:lnTo>
                  <a:lnTo>
                    <a:pt x="630" y="964"/>
                  </a:lnTo>
                  <a:lnTo>
                    <a:pt x="623" y="963"/>
                  </a:lnTo>
                  <a:lnTo>
                    <a:pt x="621" y="962"/>
                  </a:lnTo>
                  <a:lnTo>
                    <a:pt x="618" y="959"/>
                  </a:lnTo>
                  <a:lnTo>
                    <a:pt x="615" y="957"/>
                  </a:lnTo>
                  <a:lnTo>
                    <a:pt x="613" y="954"/>
                  </a:lnTo>
                  <a:lnTo>
                    <a:pt x="610" y="950"/>
                  </a:lnTo>
                  <a:lnTo>
                    <a:pt x="607" y="947"/>
                  </a:lnTo>
                  <a:lnTo>
                    <a:pt x="604" y="944"/>
                  </a:lnTo>
                  <a:lnTo>
                    <a:pt x="602" y="943"/>
                  </a:lnTo>
                  <a:lnTo>
                    <a:pt x="595" y="941"/>
                  </a:lnTo>
                  <a:lnTo>
                    <a:pt x="588" y="939"/>
                  </a:lnTo>
                  <a:lnTo>
                    <a:pt x="581" y="938"/>
                  </a:lnTo>
                  <a:lnTo>
                    <a:pt x="574" y="936"/>
                  </a:lnTo>
                  <a:lnTo>
                    <a:pt x="571" y="934"/>
                  </a:lnTo>
                  <a:lnTo>
                    <a:pt x="567" y="933"/>
                  </a:lnTo>
                  <a:lnTo>
                    <a:pt x="565" y="930"/>
                  </a:lnTo>
                  <a:lnTo>
                    <a:pt x="562" y="927"/>
                  </a:lnTo>
                  <a:lnTo>
                    <a:pt x="558" y="922"/>
                  </a:lnTo>
                  <a:lnTo>
                    <a:pt x="556" y="919"/>
                  </a:lnTo>
                  <a:lnTo>
                    <a:pt x="554" y="918"/>
                  </a:lnTo>
                  <a:lnTo>
                    <a:pt x="551" y="918"/>
                  </a:lnTo>
                  <a:lnTo>
                    <a:pt x="549" y="919"/>
                  </a:lnTo>
                  <a:lnTo>
                    <a:pt x="546" y="919"/>
                  </a:lnTo>
                  <a:lnTo>
                    <a:pt x="542" y="918"/>
                  </a:lnTo>
                  <a:lnTo>
                    <a:pt x="538" y="915"/>
                  </a:lnTo>
                  <a:lnTo>
                    <a:pt x="531" y="911"/>
                  </a:lnTo>
                  <a:lnTo>
                    <a:pt x="525" y="910"/>
                  </a:lnTo>
                  <a:lnTo>
                    <a:pt x="518" y="909"/>
                  </a:lnTo>
                  <a:lnTo>
                    <a:pt x="512" y="909"/>
                  </a:lnTo>
                  <a:lnTo>
                    <a:pt x="506" y="910"/>
                  </a:lnTo>
                  <a:lnTo>
                    <a:pt x="500" y="910"/>
                  </a:lnTo>
                  <a:lnTo>
                    <a:pt x="496" y="909"/>
                  </a:lnTo>
                  <a:lnTo>
                    <a:pt x="491" y="908"/>
                  </a:lnTo>
                  <a:lnTo>
                    <a:pt x="489" y="905"/>
                  </a:lnTo>
                  <a:lnTo>
                    <a:pt x="488" y="901"/>
                  </a:lnTo>
                  <a:lnTo>
                    <a:pt x="485" y="898"/>
                  </a:lnTo>
                  <a:lnTo>
                    <a:pt x="484" y="895"/>
                  </a:lnTo>
                  <a:lnTo>
                    <a:pt x="482" y="893"/>
                  </a:lnTo>
                  <a:lnTo>
                    <a:pt x="480" y="892"/>
                  </a:lnTo>
                  <a:lnTo>
                    <a:pt x="475" y="891"/>
                  </a:lnTo>
                  <a:lnTo>
                    <a:pt x="469" y="887"/>
                  </a:lnTo>
                  <a:lnTo>
                    <a:pt x="460" y="879"/>
                  </a:lnTo>
                  <a:lnTo>
                    <a:pt x="452" y="869"/>
                  </a:lnTo>
                  <a:lnTo>
                    <a:pt x="448" y="863"/>
                  </a:lnTo>
                  <a:lnTo>
                    <a:pt x="443" y="858"/>
                  </a:lnTo>
                  <a:lnTo>
                    <a:pt x="441" y="852"/>
                  </a:lnTo>
                  <a:lnTo>
                    <a:pt x="439" y="845"/>
                  </a:lnTo>
                  <a:lnTo>
                    <a:pt x="439" y="834"/>
                  </a:lnTo>
                  <a:lnTo>
                    <a:pt x="439" y="824"/>
                  </a:lnTo>
                  <a:lnTo>
                    <a:pt x="436" y="817"/>
                  </a:lnTo>
                  <a:lnTo>
                    <a:pt x="435" y="810"/>
                  </a:lnTo>
                  <a:lnTo>
                    <a:pt x="436" y="805"/>
                  </a:lnTo>
                  <a:lnTo>
                    <a:pt x="437" y="801"/>
                  </a:lnTo>
                  <a:lnTo>
                    <a:pt x="440" y="796"/>
                  </a:lnTo>
                  <a:lnTo>
                    <a:pt x="442" y="792"/>
                  </a:lnTo>
                  <a:lnTo>
                    <a:pt x="443" y="786"/>
                  </a:lnTo>
                  <a:lnTo>
                    <a:pt x="443" y="779"/>
                  </a:lnTo>
                  <a:lnTo>
                    <a:pt x="442" y="770"/>
                  </a:lnTo>
                  <a:lnTo>
                    <a:pt x="439" y="762"/>
                  </a:lnTo>
                  <a:lnTo>
                    <a:pt x="434" y="765"/>
                  </a:lnTo>
                  <a:lnTo>
                    <a:pt x="431" y="769"/>
                  </a:lnTo>
                  <a:lnTo>
                    <a:pt x="427" y="769"/>
                  </a:lnTo>
                  <a:lnTo>
                    <a:pt x="425" y="769"/>
                  </a:lnTo>
                  <a:lnTo>
                    <a:pt x="418" y="767"/>
                  </a:lnTo>
                  <a:lnTo>
                    <a:pt x="410" y="767"/>
                  </a:lnTo>
                  <a:lnTo>
                    <a:pt x="402" y="768"/>
                  </a:lnTo>
                  <a:lnTo>
                    <a:pt x="393" y="769"/>
                  </a:lnTo>
                  <a:lnTo>
                    <a:pt x="385" y="771"/>
                  </a:lnTo>
                  <a:lnTo>
                    <a:pt x="377" y="775"/>
                  </a:lnTo>
                  <a:lnTo>
                    <a:pt x="370" y="778"/>
                  </a:lnTo>
                  <a:lnTo>
                    <a:pt x="365" y="783"/>
                  </a:lnTo>
                  <a:lnTo>
                    <a:pt x="359" y="788"/>
                  </a:lnTo>
                  <a:lnTo>
                    <a:pt x="354" y="791"/>
                  </a:lnTo>
                  <a:lnTo>
                    <a:pt x="350" y="793"/>
                  </a:lnTo>
                  <a:lnTo>
                    <a:pt x="343" y="795"/>
                  </a:lnTo>
                  <a:lnTo>
                    <a:pt x="334" y="802"/>
                  </a:lnTo>
                  <a:lnTo>
                    <a:pt x="327" y="810"/>
                  </a:lnTo>
                  <a:lnTo>
                    <a:pt x="320" y="814"/>
                  </a:lnTo>
                  <a:lnTo>
                    <a:pt x="317" y="817"/>
                  </a:lnTo>
                  <a:lnTo>
                    <a:pt x="312" y="816"/>
                  </a:lnTo>
                  <a:lnTo>
                    <a:pt x="306" y="816"/>
                  </a:lnTo>
                  <a:lnTo>
                    <a:pt x="301" y="818"/>
                  </a:lnTo>
                  <a:lnTo>
                    <a:pt x="296" y="821"/>
                  </a:lnTo>
                  <a:lnTo>
                    <a:pt x="292" y="825"/>
                  </a:lnTo>
                  <a:lnTo>
                    <a:pt x="288" y="829"/>
                  </a:lnTo>
                  <a:lnTo>
                    <a:pt x="282" y="836"/>
                  </a:lnTo>
                  <a:lnTo>
                    <a:pt x="274" y="841"/>
                  </a:lnTo>
                  <a:lnTo>
                    <a:pt x="268" y="837"/>
                  </a:lnTo>
                  <a:lnTo>
                    <a:pt x="261" y="833"/>
                  </a:lnTo>
                  <a:lnTo>
                    <a:pt x="252" y="830"/>
                  </a:lnTo>
                  <a:lnTo>
                    <a:pt x="244" y="829"/>
                  </a:lnTo>
                  <a:lnTo>
                    <a:pt x="235" y="828"/>
                  </a:lnTo>
                  <a:lnTo>
                    <a:pt x="225" y="828"/>
                  </a:lnTo>
                  <a:lnTo>
                    <a:pt x="217" y="827"/>
                  </a:lnTo>
                  <a:lnTo>
                    <a:pt x="212" y="827"/>
                  </a:lnTo>
                  <a:lnTo>
                    <a:pt x="205" y="828"/>
                  </a:lnTo>
                  <a:lnTo>
                    <a:pt x="199" y="832"/>
                  </a:lnTo>
                  <a:lnTo>
                    <a:pt x="196" y="834"/>
                  </a:lnTo>
                  <a:lnTo>
                    <a:pt x="191" y="835"/>
                  </a:lnTo>
                  <a:lnTo>
                    <a:pt x="189" y="835"/>
                  </a:lnTo>
                  <a:lnTo>
                    <a:pt x="186" y="834"/>
                  </a:lnTo>
                  <a:lnTo>
                    <a:pt x="182" y="833"/>
                  </a:lnTo>
                  <a:lnTo>
                    <a:pt x="180" y="832"/>
                  </a:lnTo>
                  <a:lnTo>
                    <a:pt x="176" y="830"/>
                  </a:lnTo>
                  <a:lnTo>
                    <a:pt x="173" y="832"/>
                  </a:lnTo>
                  <a:lnTo>
                    <a:pt x="171" y="829"/>
                  </a:lnTo>
                  <a:lnTo>
                    <a:pt x="171" y="826"/>
                  </a:lnTo>
                  <a:lnTo>
                    <a:pt x="171" y="822"/>
                  </a:lnTo>
                  <a:lnTo>
                    <a:pt x="171" y="820"/>
                  </a:lnTo>
                  <a:lnTo>
                    <a:pt x="170" y="810"/>
                  </a:lnTo>
                  <a:lnTo>
                    <a:pt x="170" y="801"/>
                  </a:lnTo>
                  <a:lnTo>
                    <a:pt x="170" y="792"/>
                  </a:lnTo>
                  <a:lnTo>
                    <a:pt x="170" y="783"/>
                  </a:lnTo>
                  <a:lnTo>
                    <a:pt x="170" y="776"/>
                  </a:lnTo>
                  <a:lnTo>
                    <a:pt x="171" y="773"/>
                  </a:lnTo>
                  <a:lnTo>
                    <a:pt x="173" y="770"/>
                  </a:lnTo>
                  <a:lnTo>
                    <a:pt x="175" y="765"/>
                  </a:lnTo>
                  <a:lnTo>
                    <a:pt x="174" y="759"/>
                  </a:lnTo>
                  <a:lnTo>
                    <a:pt x="174" y="752"/>
                  </a:lnTo>
                  <a:lnTo>
                    <a:pt x="173" y="752"/>
                  </a:lnTo>
                  <a:lnTo>
                    <a:pt x="172" y="752"/>
                  </a:lnTo>
                  <a:lnTo>
                    <a:pt x="165" y="761"/>
                  </a:lnTo>
                  <a:lnTo>
                    <a:pt x="159" y="767"/>
                  </a:lnTo>
                  <a:lnTo>
                    <a:pt x="154" y="771"/>
                  </a:lnTo>
                  <a:lnTo>
                    <a:pt x="148" y="775"/>
                  </a:lnTo>
                  <a:lnTo>
                    <a:pt x="142" y="778"/>
                  </a:lnTo>
                  <a:lnTo>
                    <a:pt x="134" y="779"/>
                  </a:lnTo>
                  <a:lnTo>
                    <a:pt x="126" y="780"/>
                  </a:lnTo>
                  <a:lnTo>
                    <a:pt x="115" y="780"/>
                  </a:lnTo>
                  <a:lnTo>
                    <a:pt x="109" y="780"/>
                  </a:lnTo>
                  <a:lnTo>
                    <a:pt x="102" y="781"/>
                  </a:lnTo>
                  <a:lnTo>
                    <a:pt x="94" y="780"/>
                  </a:lnTo>
                  <a:lnTo>
                    <a:pt x="90" y="779"/>
                  </a:lnTo>
                  <a:lnTo>
                    <a:pt x="87" y="776"/>
                  </a:lnTo>
                  <a:lnTo>
                    <a:pt x="86" y="771"/>
                  </a:lnTo>
                  <a:lnTo>
                    <a:pt x="86" y="765"/>
                  </a:lnTo>
                  <a:lnTo>
                    <a:pt x="86" y="762"/>
                  </a:lnTo>
                  <a:lnTo>
                    <a:pt x="85" y="757"/>
                  </a:lnTo>
                  <a:lnTo>
                    <a:pt x="82" y="754"/>
                  </a:lnTo>
                  <a:lnTo>
                    <a:pt x="78" y="752"/>
                  </a:lnTo>
                  <a:lnTo>
                    <a:pt x="73" y="751"/>
                  </a:lnTo>
                  <a:lnTo>
                    <a:pt x="64" y="751"/>
                  </a:lnTo>
                  <a:lnTo>
                    <a:pt x="54" y="751"/>
                  </a:lnTo>
                  <a:lnTo>
                    <a:pt x="48" y="749"/>
                  </a:lnTo>
                  <a:lnTo>
                    <a:pt x="44" y="747"/>
                  </a:lnTo>
                  <a:lnTo>
                    <a:pt x="43" y="745"/>
                  </a:lnTo>
                  <a:lnTo>
                    <a:pt x="43" y="743"/>
                  </a:lnTo>
                  <a:lnTo>
                    <a:pt x="44" y="740"/>
                  </a:lnTo>
                  <a:lnTo>
                    <a:pt x="46" y="737"/>
                  </a:lnTo>
                  <a:lnTo>
                    <a:pt x="49" y="732"/>
                  </a:lnTo>
                  <a:lnTo>
                    <a:pt x="50" y="728"/>
                  </a:lnTo>
                  <a:lnTo>
                    <a:pt x="50" y="724"/>
                  </a:lnTo>
                  <a:lnTo>
                    <a:pt x="49" y="721"/>
                  </a:lnTo>
                  <a:lnTo>
                    <a:pt x="45" y="715"/>
                  </a:lnTo>
                  <a:lnTo>
                    <a:pt x="40" y="710"/>
                  </a:lnTo>
                  <a:lnTo>
                    <a:pt x="34" y="705"/>
                  </a:lnTo>
                  <a:lnTo>
                    <a:pt x="27" y="700"/>
                  </a:lnTo>
                  <a:lnTo>
                    <a:pt x="25" y="697"/>
                  </a:lnTo>
                  <a:lnTo>
                    <a:pt x="23" y="695"/>
                  </a:lnTo>
                  <a:lnTo>
                    <a:pt x="21" y="691"/>
                  </a:lnTo>
                  <a:lnTo>
                    <a:pt x="21" y="689"/>
                  </a:lnTo>
                  <a:lnTo>
                    <a:pt x="20" y="684"/>
                  </a:lnTo>
                  <a:lnTo>
                    <a:pt x="19" y="681"/>
                  </a:lnTo>
                  <a:lnTo>
                    <a:pt x="17" y="680"/>
                  </a:lnTo>
                  <a:lnTo>
                    <a:pt x="15" y="679"/>
                  </a:lnTo>
                  <a:lnTo>
                    <a:pt x="12" y="678"/>
                  </a:lnTo>
                  <a:lnTo>
                    <a:pt x="11" y="677"/>
                  </a:lnTo>
                  <a:lnTo>
                    <a:pt x="11" y="674"/>
                  </a:lnTo>
                  <a:lnTo>
                    <a:pt x="12" y="671"/>
                  </a:lnTo>
                  <a:lnTo>
                    <a:pt x="13" y="670"/>
                  </a:lnTo>
                  <a:lnTo>
                    <a:pt x="15" y="667"/>
                  </a:lnTo>
                  <a:lnTo>
                    <a:pt x="8" y="661"/>
                  </a:lnTo>
                  <a:lnTo>
                    <a:pt x="0" y="654"/>
                  </a:lnTo>
                  <a:lnTo>
                    <a:pt x="0" y="650"/>
                  </a:lnTo>
                  <a:lnTo>
                    <a:pt x="0" y="648"/>
                  </a:lnTo>
                  <a:lnTo>
                    <a:pt x="1" y="646"/>
                  </a:lnTo>
                  <a:lnTo>
                    <a:pt x="3" y="645"/>
                  </a:lnTo>
                  <a:lnTo>
                    <a:pt x="7" y="642"/>
                  </a:lnTo>
                  <a:lnTo>
                    <a:pt x="11" y="642"/>
                  </a:lnTo>
                  <a:lnTo>
                    <a:pt x="12" y="642"/>
                  </a:lnTo>
                  <a:lnTo>
                    <a:pt x="13" y="641"/>
                  </a:lnTo>
                  <a:lnTo>
                    <a:pt x="13" y="639"/>
                  </a:lnTo>
                  <a:lnTo>
                    <a:pt x="12" y="637"/>
                  </a:lnTo>
                  <a:lnTo>
                    <a:pt x="10" y="632"/>
                  </a:lnTo>
                  <a:lnTo>
                    <a:pt x="8" y="627"/>
                  </a:lnTo>
                  <a:lnTo>
                    <a:pt x="9" y="624"/>
                  </a:lnTo>
                  <a:lnTo>
                    <a:pt x="11" y="621"/>
                  </a:lnTo>
                  <a:lnTo>
                    <a:pt x="13" y="618"/>
                  </a:lnTo>
                  <a:lnTo>
                    <a:pt x="17" y="616"/>
                  </a:lnTo>
                  <a:lnTo>
                    <a:pt x="25" y="612"/>
                  </a:lnTo>
                  <a:lnTo>
                    <a:pt x="32" y="608"/>
                  </a:lnTo>
                  <a:lnTo>
                    <a:pt x="36" y="606"/>
                  </a:lnTo>
                  <a:lnTo>
                    <a:pt x="40" y="604"/>
                  </a:lnTo>
                  <a:lnTo>
                    <a:pt x="43" y="600"/>
                  </a:lnTo>
                  <a:lnTo>
                    <a:pt x="45" y="596"/>
                  </a:lnTo>
                  <a:lnTo>
                    <a:pt x="45" y="588"/>
                  </a:lnTo>
                  <a:lnTo>
                    <a:pt x="43" y="581"/>
                  </a:lnTo>
                  <a:lnTo>
                    <a:pt x="43" y="577"/>
                  </a:lnTo>
                  <a:lnTo>
                    <a:pt x="43" y="574"/>
                  </a:lnTo>
                  <a:lnTo>
                    <a:pt x="44" y="569"/>
                  </a:lnTo>
                  <a:lnTo>
                    <a:pt x="46" y="565"/>
                  </a:lnTo>
                  <a:lnTo>
                    <a:pt x="50" y="559"/>
                  </a:lnTo>
                  <a:lnTo>
                    <a:pt x="52" y="553"/>
                  </a:lnTo>
                  <a:lnTo>
                    <a:pt x="52" y="548"/>
                  </a:lnTo>
                  <a:lnTo>
                    <a:pt x="53" y="542"/>
                  </a:lnTo>
                  <a:lnTo>
                    <a:pt x="53" y="537"/>
                  </a:lnTo>
                  <a:lnTo>
                    <a:pt x="56" y="533"/>
                  </a:lnTo>
                  <a:lnTo>
                    <a:pt x="59" y="529"/>
                  </a:lnTo>
                  <a:lnTo>
                    <a:pt x="65" y="526"/>
                  </a:lnTo>
                  <a:lnTo>
                    <a:pt x="76" y="521"/>
                  </a:lnTo>
                  <a:lnTo>
                    <a:pt x="85" y="516"/>
                  </a:lnTo>
                  <a:lnTo>
                    <a:pt x="92" y="510"/>
                  </a:lnTo>
                  <a:lnTo>
                    <a:pt x="100" y="504"/>
                  </a:lnTo>
                  <a:lnTo>
                    <a:pt x="107" y="500"/>
                  </a:lnTo>
                  <a:lnTo>
                    <a:pt x="116" y="498"/>
                  </a:lnTo>
                  <a:lnTo>
                    <a:pt x="125" y="496"/>
                  </a:lnTo>
                  <a:lnTo>
                    <a:pt x="134" y="494"/>
                  </a:lnTo>
                  <a:lnTo>
                    <a:pt x="143" y="492"/>
                  </a:lnTo>
                  <a:lnTo>
                    <a:pt x="152" y="491"/>
                  </a:lnTo>
                  <a:lnTo>
                    <a:pt x="156" y="490"/>
                  </a:lnTo>
                  <a:lnTo>
                    <a:pt x="158" y="487"/>
                  </a:lnTo>
                  <a:lnTo>
                    <a:pt x="159" y="486"/>
                  </a:lnTo>
                  <a:lnTo>
                    <a:pt x="160" y="484"/>
                  </a:lnTo>
                  <a:lnTo>
                    <a:pt x="162" y="482"/>
                  </a:lnTo>
                  <a:lnTo>
                    <a:pt x="164" y="480"/>
                  </a:lnTo>
                  <a:lnTo>
                    <a:pt x="167" y="480"/>
                  </a:lnTo>
                  <a:lnTo>
                    <a:pt x="172" y="480"/>
                  </a:lnTo>
                  <a:lnTo>
                    <a:pt x="178" y="480"/>
                  </a:lnTo>
                  <a:lnTo>
                    <a:pt x="181" y="479"/>
                  </a:lnTo>
                  <a:lnTo>
                    <a:pt x="184" y="480"/>
                  </a:lnTo>
                  <a:lnTo>
                    <a:pt x="188" y="483"/>
                  </a:lnTo>
                  <a:lnTo>
                    <a:pt x="190" y="485"/>
                  </a:lnTo>
                  <a:lnTo>
                    <a:pt x="192" y="487"/>
                  </a:lnTo>
                  <a:lnTo>
                    <a:pt x="195" y="488"/>
                  </a:lnTo>
                  <a:lnTo>
                    <a:pt x="197" y="488"/>
                  </a:lnTo>
                  <a:lnTo>
                    <a:pt x="200" y="487"/>
                  </a:lnTo>
                  <a:lnTo>
                    <a:pt x="203" y="486"/>
                  </a:lnTo>
                  <a:lnTo>
                    <a:pt x="205" y="485"/>
                  </a:lnTo>
                  <a:lnTo>
                    <a:pt x="206" y="483"/>
                  </a:lnTo>
                  <a:lnTo>
                    <a:pt x="209" y="471"/>
                  </a:lnTo>
                  <a:lnTo>
                    <a:pt x="212" y="460"/>
                  </a:lnTo>
                  <a:lnTo>
                    <a:pt x="213" y="450"/>
                  </a:lnTo>
                  <a:lnTo>
                    <a:pt x="215" y="438"/>
                  </a:lnTo>
                  <a:lnTo>
                    <a:pt x="219" y="418"/>
                  </a:lnTo>
                  <a:lnTo>
                    <a:pt x="222" y="397"/>
                  </a:lnTo>
                  <a:lnTo>
                    <a:pt x="227" y="377"/>
                  </a:lnTo>
                  <a:lnTo>
                    <a:pt x="231" y="356"/>
                  </a:lnTo>
                  <a:lnTo>
                    <a:pt x="233" y="349"/>
                  </a:lnTo>
                  <a:lnTo>
                    <a:pt x="233" y="342"/>
                  </a:lnTo>
                  <a:lnTo>
                    <a:pt x="233" y="334"/>
                  </a:lnTo>
                  <a:lnTo>
                    <a:pt x="232" y="328"/>
                  </a:lnTo>
                  <a:lnTo>
                    <a:pt x="230" y="322"/>
                  </a:lnTo>
                  <a:lnTo>
                    <a:pt x="228" y="315"/>
                  </a:lnTo>
                  <a:lnTo>
                    <a:pt x="225" y="309"/>
                  </a:lnTo>
                  <a:lnTo>
                    <a:pt x="225" y="303"/>
                  </a:lnTo>
                  <a:lnTo>
                    <a:pt x="225" y="299"/>
                  </a:lnTo>
                  <a:lnTo>
                    <a:pt x="224" y="297"/>
                  </a:lnTo>
                  <a:lnTo>
                    <a:pt x="223" y="295"/>
                  </a:lnTo>
                  <a:lnTo>
                    <a:pt x="221" y="292"/>
                  </a:lnTo>
                  <a:lnTo>
                    <a:pt x="215" y="290"/>
                  </a:lnTo>
                  <a:lnTo>
                    <a:pt x="211" y="284"/>
                  </a:lnTo>
                  <a:lnTo>
                    <a:pt x="206" y="276"/>
                  </a:lnTo>
                  <a:lnTo>
                    <a:pt x="203" y="268"/>
                  </a:lnTo>
                  <a:lnTo>
                    <a:pt x="201" y="258"/>
                  </a:lnTo>
                  <a:lnTo>
                    <a:pt x="200" y="249"/>
                  </a:lnTo>
                  <a:lnTo>
                    <a:pt x="200" y="243"/>
                  </a:lnTo>
                  <a:lnTo>
                    <a:pt x="203" y="240"/>
                  </a:lnTo>
                  <a:lnTo>
                    <a:pt x="205" y="238"/>
                  </a:lnTo>
                  <a:lnTo>
                    <a:pt x="208" y="236"/>
                  </a:lnTo>
                  <a:lnTo>
                    <a:pt x="216" y="235"/>
                  </a:lnTo>
                  <a:lnTo>
                    <a:pt x="224" y="233"/>
                  </a:lnTo>
                  <a:lnTo>
                    <a:pt x="230" y="232"/>
                  </a:lnTo>
                  <a:lnTo>
                    <a:pt x="235" y="233"/>
                  </a:lnTo>
                  <a:lnTo>
                    <a:pt x="239" y="235"/>
                  </a:lnTo>
                  <a:lnTo>
                    <a:pt x="245" y="238"/>
                  </a:lnTo>
                  <a:lnTo>
                    <a:pt x="246" y="236"/>
                  </a:lnTo>
                  <a:lnTo>
                    <a:pt x="248" y="234"/>
                  </a:lnTo>
                  <a:lnTo>
                    <a:pt x="247" y="230"/>
                  </a:lnTo>
                  <a:lnTo>
                    <a:pt x="246" y="225"/>
                  </a:lnTo>
                  <a:lnTo>
                    <a:pt x="243" y="219"/>
                  </a:lnTo>
                  <a:lnTo>
                    <a:pt x="240" y="217"/>
                  </a:lnTo>
                  <a:lnTo>
                    <a:pt x="237" y="216"/>
                  </a:lnTo>
                  <a:lnTo>
                    <a:pt x="235" y="215"/>
                  </a:lnTo>
                  <a:lnTo>
                    <a:pt x="221" y="215"/>
                  </a:lnTo>
                  <a:lnTo>
                    <a:pt x="212" y="216"/>
                  </a:lnTo>
                  <a:lnTo>
                    <a:pt x="212" y="207"/>
                  </a:lnTo>
                  <a:lnTo>
                    <a:pt x="211" y="198"/>
                  </a:lnTo>
                  <a:lnTo>
                    <a:pt x="209" y="189"/>
                  </a:lnTo>
                  <a:lnTo>
                    <a:pt x="209" y="181"/>
                  </a:lnTo>
                  <a:lnTo>
                    <a:pt x="231" y="179"/>
                  </a:lnTo>
                  <a:lnTo>
                    <a:pt x="252" y="179"/>
                  </a:lnTo>
                  <a:lnTo>
                    <a:pt x="273" y="179"/>
                  </a:lnTo>
                  <a:lnTo>
                    <a:pt x="295" y="179"/>
                  </a:lnTo>
                  <a:lnTo>
                    <a:pt x="293" y="175"/>
                  </a:lnTo>
                  <a:lnTo>
                    <a:pt x="293" y="170"/>
                  </a:lnTo>
                  <a:lnTo>
                    <a:pt x="293" y="168"/>
                  </a:lnTo>
                  <a:lnTo>
                    <a:pt x="293" y="167"/>
                  </a:lnTo>
                  <a:lnTo>
                    <a:pt x="295" y="167"/>
                  </a:lnTo>
                  <a:lnTo>
                    <a:pt x="297" y="169"/>
                  </a:lnTo>
                  <a:lnTo>
                    <a:pt x="300" y="171"/>
                  </a:lnTo>
                  <a:lnTo>
                    <a:pt x="303" y="175"/>
                  </a:lnTo>
                  <a:lnTo>
                    <a:pt x="305" y="177"/>
                  </a:lnTo>
                  <a:lnTo>
                    <a:pt x="308" y="178"/>
                  </a:lnTo>
                  <a:lnTo>
                    <a:pt x="310" y="178"/>
                  </a:lnTo>
                  <a:lnTo>
                    <a:pt x="312" y="178"/>
                  </a:lnTo>
                  <a:lnTo>
                    <a:pt x="315" y="177"/>
                  </a:lnTo>
                  <a:lnTo>
                    <a:pt x="319" y="173"/>
                  </a:lnTo>
                  <a:lnTo>
                    <a:pt x="322" y="169"/>
                  </a:lnTo>
                  <a:lnTo>
                    <a:pt x="325" y="165"/>
                  </a:lnTo>
                  <a:lnTo>
                    <a:pt x="329" y="161"/>
                  </a:lnTo>
                  <a:lnTo>
                    <a:pt x="333" y="159"/>
                  </a:lnTo>
                  <a:lnTo>
                    <a:pt x="338" y="166"/>
                  </a:lnTo>
                  <a:lnTo>
                    <a:pt x="344" y="173"/>
                  </a:lnTo>
                  <a:lnTo>
                    <a:pt x="347" y="179"/>
                  </a:lnTo>
                  <a:lnTo>
                    <a:pt x="350" y="187"/>
                  </a:lnTo>
                  <a:lnTo>
                    <a:pt x="350" y="198"/>
                  </a:lnTo>
                  <a:lnTo>
                    <a:pt x="351" y="206"/>
                  </a:lnTo>
                  <a:lnTo>
                    <a:pt x="354" y="208"/>
                  </a:lnTo>
                  <a:lnTo>
                    <a:pt x="357" y="209"/>
                  </a:lnTo>
                  <a:lnTo>
                    <a:pt x="360" y="208"/>
                  </a:lnTo>
                  <a:lnTo>
                    <a:pt x="363" y="207"/>
                  </a:lnTo>
                  <a:lnTo>
                    <a:pt x="370" y="215"/>
                  </a:lnTo>
                  <a:lnTo>
                    <a:pt x="378" y="222"/>
                  </a:lnTo>
                  <a:lnTo>
                    <a:pt x="383" y="225"/>
                  </a:lnTo>
                  <a:lnTo>
                    <a:pt x="387" y="227"/>
                  </a:lnTo>
                  <a:lnTo>
                    <a:pt x="392" y="230"/>
                  </a:lnTo>
                  <a:lnTo>
                    <a:pt x="398" y="231"/>
                  </a:lnTo>
                  <a:lnTo>
                    <a:pt x="404" y="228"/>
                  </a:lnTo>
                  <a:lnTo>
                    <a:pt x="415" y="224"/>
                  </a:lnTo>
                  <a:lnTo>
                    <a:pt x="419" y="223"/>
                  </a:lnTo>
                  <a:lnTo>
                    <a:pt x="423" y="222"/>
                  </a:lnTo>
                  <a:lnTo>
                    <a:pt x="427" y="220"/>
                  </a:lnTo>
                  <a:lnTo>
                    <a:pt x="429" y="222"/>
                  </a:lnTo>
                  <a:lnTo>
                    <a:pt x="431" y="224"/>
                  </a:lnTo>
                  <a:lnTo>
                    <a:pt x="431" y="227"/>
                  </a:lnTo>
                  <a:lnTo>
                    <a:pt x="431" y="230"/>
                  </a:lnTo>
                  <a:lnTo>
                    <a:pt x="431" y="232"/>
                  </a:lnTo>
                  <a:lnTo>
                    <a:pt x="432" y="233"/>
                  </a:lnTo>
                  <a:lnTo>
                    <a:pt x="433" y="233"/>
                  </a:lnTo>
                  <a:lnTo>
                    <a:pt x="436" y="232"/>
                  </a:lnTo>
                  <a:lnTo>
                    <a:pt x="440" y="230"/>
                  </a:lnTo>
                  <a:lnTo>
                    <a:pt x="447" y="222"/>
                  </a:lnTo>
                  <a:lnTo>
                    <a:pt x="450" y="216"/>
                  </a:lnTo>
                  <a:lnTo>
                    <a:pt x="458" y="208"/>
                  </a:lnTo>
                  <a:lnTo>
                    <a:pt x="468" y="201"/>
                  </a:lnTo>
                  <a:lnTo>
                    <a:pt x="474" y="199"/>
                  </a:lnTo>
                  <a:lnTo>
                    <a:pt x="479" y="197"/>
                  </a:lnTo>
                  <a:lnTo>
                    <a:pt x="484" y="195"/>
                  </a:lnTo>
                  <a:lnTo>
                    <a:pt x="489" y="197"/>
                  </a:lnTo>
                  <a:lnTo>
                    <a:pt x="492" y="198"/>
                  </a:lnTo>
                  <a:lnTo>
                    <a:pt x="494" y="198"/>
                  </a:lnTo>
                  <a:lnTo>
                    <a:pt x="498" y="197"/>
                  </a:lnTo>
                  <a:lnTo>
                    <a:pt x="500" y="194"/>
                  </a:lnTo>
                  <a:lnTo>
                    <a:pt x="502" y="192"/>
                  </a:lnTo>
                  <a:lnTo>
                    <a:pt x="504" y="189"/>
                  </a:lnTo>
                  <a:lnTo>
                    <a:pt x="506" y="183"/>
                  </a:lnTo>
                  <a:lnTo>
                    <a:pt x="506" y="177"/>
                  </a:lnTo>
                  <a:lnTo>
                    <a:pt x="507" y="174"/>
                  </a:lnTo>
                  <a:lnTo>
                    <a:pt x="508" y="171"/>
                  </a:lnTo>
                  <a:lnTo>
                    <a:pt x="509" y="169"/>
                  </a:lnTo>
                  <a:lnTo>
                    <a:pt x="512" y="168"/>
                  </a:lnTo>
                  <a:lnTo>
                    <a:pt x="518" y="165"/>
                  </a:lnTo>
                  <a:lnTo>
                    <a:pt x="524" y="162"/>
                  </a:lnTo>
                  <a:lnTo>
                    <a:pt x="531" y="161"/>
                  </a:lnTo>
                  <a:lnTo>
                    <a:pt x="537" y="158"/>
                  </a:lnTo>
                  <a:lnTo>
                    <a:pt x="539" y="157"/>
                  </a:lnTo>
                  <a:lnTo>
                    <a:pt x="541" y="154"/>
                  </a:lnTo>
                  <a:lnTo>
                    <a:pt x="542" y="152"/>
                  </a:lnTo>
                  <a:lnTo>
                    <a:pt x="543" y="149"/>
                  </a:lnTo>
                  <a:lnTo>
                    <a:pt x="541" y="146"/>
                  </a:lnTo>
                  <a:lnTo>
                    <a:pt x="539" y="145"/>
                  </a:lnTo>
                  <a:lnTo>
                    <a:pt x="537" y="144"/>
                  </a:lnTo>
                  <a:lnTo>
                    <a:pt x="533" y="144"/>
                  </a:lnTo>
                  <a:lnTo>
                    <a:pt x="526" y="144"/>
                  </a:lnTo>
                  <a:lnTo>
                    <a:pt x="520" y="144"/>
                  </a:lnTo>
                  <a:lnTo>
                    <a:pt x="513" y="145"/>
                  </a:lnTo>
                  <a:lnTo>
                    <a:pt x="508" y="144"/>
                  </a:lnTo>
                  <a:lnTo>
                    <a:pt x="507" y="143"/>
                  </a:lnTo>
                  <a:lnTo>
                    <a:pt x="507" y="141"/>
                  </a:lnTo>
                  <a:lnTo>
                    <a:pt x="507" y="138"/>
                  </a:lnTo>
                  <a:lnTo>
                    <a:pt x="508" y="135"/>
                  </a:lnTo>
                  <a:lnTo>
                    <a:pt x="509" y="130"/>
                  </a:lnTo>
                  <a:lnTo>
                    <a:pt x="508" y="126"/>
                  </a:lnTo>
                  <a:lnTo>
                    <a:pt x="507" y="121"/>
                  </a:lnTo>
                  <a:lnTo>
                    <a:pt x="505" y="117"/>
                  </a:lnTo>
                  <a:lnTo>
                    <a:pt x="501" y="112"/>
                  </a:lnTo>
                  <a:lnTo>
                    <a:pt x="499" y="108"/>
                  </a:lnTo>
                  <a:lnTo>
                    <a:pt x="498" y="102"/>
                  </a:lnTo>
                  <a:lnTo>
                    <a:pt x="498" y="95"/>
                  </a:lnTo>
                  <a:lnTo>
                    <a:pt x="498" y="89"/>
                  </a:lnTo>
                  <a:lnTo>
                    <a:pt x="496" y="85"/>
                  </a:lnTo>
                  <a:lnTo>
                    <a:pt x="493" y="81"/>
                  </a:lnTo>
                  <a:lnTo>
                    <a:pt x="491" y="78"/>
                  </a:lnTo>
                  <a:lnTo>
                    <a:pt x="484" y="71"/>
                  </a:lnTo>
                  <a:lnTo>
                    <a:pt x="477" y="64"/>
                  </a:lnTo>
                  <a:lnTo>
                    <a:pt x="473" y="61"/>
                  </a:lnTo>
                  <a:lnTo>
                    <a:pt x="471" y="57"/>
                  </a:lnTo>
                  <a:lnTo>
                    <a:pt x="469" y="55"/>
                  </a:lnTo>
                  <a:lnTo>
                    <a:pt x="468" y="53"/>
                  </a:lnTo>
                  <a:lnTo>
                    <a:pt x="469" y="51"/>
                  </a:lnTo>
                  <a:lnTo>
                    <a:pt x="471" y="48"/>
                  </a:lnTo>
                  <a:lnTo>
                    <a:pt x="475" y="52"/>
                  </a:lnTo>
                  <a:lnTo>
                    <a:pt x="477" y="56"/>
                  </a:lnTo>
                  <a:lnTo>
                    <a:pt x="480" y="57"/>
                  </a:lnTo>
                  <a:lnTo>
                    <a:pt x="482" y="59"/>
                  </a:lnTo>
                  <a:lnTo>
                    <a:pt x="484" y="59"/>
                  </a:lnTo>
                  <a:lnTo>
                    <a:pt x="489" y="59"/>
                  </a:lnTo>
                  <a:lnTo>
                    <a:pt x="492" y="57"/>
                  </a:lnTo>
                  <a:lnTo>
                    <a:pt x="496" y="57"/>
                  </a:lnTo>
                  <a:lnTo>
                    <a:pt x="498" y="57"/>
                  </a:lnTo>
                  <a:lnTo>
                    <a:pt x="501" y="60"/>
                  </a:lnTo>
                  <a:lnTo>
                    <a:pt x="505" y="63"/>
                  </a:lnTo>
                  <a:lnTo>
                    <a:pt x="506" y="67"/>
                  </a:lnTo>
                  <a:lnTo>
                    <a:pt x="507" y="68"/>
                  </a:lnTo>
                  <a:lnTo>
                    <a:pt x="508" y="69"/>
                  </a:lnTo>
                  <a:lnTo>
                    <a:pt x="510" y="69"/>
                  </a:lnTo>
                  <a:lnTo>
                    <a:pt x="513" y="69"/>
                  </a:lnTo>
                  <a:lnTo>
                    <a:pt x="526" y="69"/>
                  </a:lnTo>
                  <a:lnTo>
                    <a:pt x="538" y="69"/>
                  </a:lnTo>
                  <a:lnTo>
                    <a:pt x="540" y="68"/>
                  </a:lnTo>
                  <a:lnTo>
                    <a:pt x="541" y="68"/>
                  </a:lnTo>
                  <a:lnTo>
                    <a:pt x="546" y="69"/>
                  </a:lnTo>
                  <a:lnTo>
                    <a:pt x="548" y="71"/>
                  </a:lnTo>
                  <a:lnTo>
                    <a:pt x="551" y="73"/>
                  </a:lnTo>
                  <a:lnTo>
                    <a:pt x="554" y="77"/>
                  </a:lnTo>
                  <a:lnTo>
                    <a:pt x="556" y="80"/>
                  </a:lnTo>
                  <a:lnTo>
                    <a:pt x="559" y="83"/>
                  </a:lnTo>
                  <a:lnTo>
                    <a:pt x="564" y="85"/>
                  </a:lnTo>
                  <a:lnTo>
                    <a:pt x="569" y="86"/>
                  </a:lnTo>
                  <a:lnTo>
                    <a:pt x="573" y="72"/>
                  </a:lnTo>
                  <a:lnTo>
                    <a:pt x="579" y="59"/>
                  </a:lnTo>
                  <a:lnTo>
                    <a:pt x="596" y="59"/>
                  </a:lnTo>
                  <a:lnTo>
                    <a:pt x="608" y="59"/>
                  </a:lnTo>
                  <a:lnTo>
                    <a:pt x="613" y="55"/>
                  </a:lnTo>
                  <a:lnTo>
                    <a:pt x="616" y="54"/>
                  </a:lnTo>
                  <a:lnTo>
                    <a:pt x="620" y="54"/>
                  </a:lnTo>
                  <a:lnTo>
                    <a:pt x="623" y="53"/>
                  </a:lnTo>
                  <a:lnTo>
                    <a:pt x="628" y="53"/>
                  </a:lnTo>
                  <a:lnTo>
                    <a:pt x="631" y="52"/>
                  </a:lnTo>
                  <a:lnTo>
                    <a:pt x="635" y="49"/>
                  </a:lnTo>
                  <a:lnTo>
                    <a:pt x="638" y="46"/>
                  </a:lnTo>
                  <a:lnTo>
                    <a:pt x="642" y="41"/>
                  </a:lnTo>
                  <a:lnTo>
                    <a:pt x="646" y="39"/>
                  </a:lnTo>
                  <a:lnTo>
                    <a:pt x="650" y="39"/>
                  </a:lnTo>
                  <a:lnTo>
                    <a:pt x="653" y="39"/>
                  </a:lnTo>
                  <a:lnTo>
                    <a:pt x="656" y="39"/>
                  </a:lnTo>
                  <a:lnTo>
                    <a:pt x="660" y="38"/>
                  </a:lnTo>
                  <a:lnTo>
                    <a:pt x="663" y="37"/>
                  </a:lnTo>
                  <a:lnTo>
                    <a:pt x="665" y="33"/>
                  </a:lnTo>
                  <a:lnTo>
                    <a:pt x="671" y="28"/>
                  </a:lnTo>
                  <a:lnTo>
                    <a:pt x="678" y="23"/>
                  </a:lnTo>
                  <a:lnTo>
                    <a:pt x="680" y="20"/>
                  </a:lnTo>
                  <a:lnTo>
                    <a:pt x="683" y="18"/>
                  </a:lnTo>
                  <a:lnTo>
                    <a:pt x="683" y="14"/>
                  </a:lnTo>
                  <a:lnTo>
                    <a:pt x="681" y="10"/>
                  </a:lnTo>
                  <a:lnTo>
                    <a:pt x="679" y="6"/>
                  </a:lnTo>
                  <a:lnTo>
                    <a:pt x="677" y="4"/>
                  </a:lnTo>
                  <a:lnTo>
                    <a:pt x="681" y="4"/>
                  </a:lnTo>
                  <a:lnTo>
                    <a:pt x="687" y="4"/>
                  </a:lnTo>
                  <a:lnTo>
                    <a:pt x="692" y="3"/>
                  </a:lnTo>
                  <a:lnTo>
                    <a:pt x="697" y="0"/>
                  </a:lnTo>
                  <a:lnTo>
                    <a:pt x="703" y="0"/>
                  </a:lnTo>
                  <a:lnTo>
                    <a:pt x="709" y="3"/>
                  </a:lnTo>
                  <a:lnTo>
                    <a:pt x="711" y="5"/>
                  </a:lnTo>
                  <a:lnTo>
                    <a:pt x="713" y="10"/>
                  </a:lnTo>
                  <a:lnTo>
                    <a:pt x="714" y="14"/>
                  </a:lnTo>
                  <a:lnTo>
                    <a:pt x="713" y="19"/>
                  </a:lnTo>
                  <a:lnTo>
                    <a:pt x="712" y="24"/>
                  </a:lnTo>
                  <a:lnTo>
                    <a:pt x="710" y="30"/>
                  </a:lnTo>
                  <a:lnTo>
                    <a:pt x="709" y="36"/>
                  </a:lnTo>
                  <a:lnTo>
                    <a:pt x="709" y="38"/>
                  </a:lnTo>
                  <a:lnTo>
                    <a:pt x="711" y="40"/>
                  </a:lnTo>
                  <a:lnTo>
                    <a:pt x="713" y="41"/>
                  </a:lnTo>
                  <a:lnTo>
                    <a:pt x="717" y="41"/>
                  </a:lnTo>
                  <a:lnTo>
                    <a:pt x="721" y="41"/>
                  </a:lnTo>
                  <a:lnTo>
                    <a:pt x="725" y="43"/>
                  </a:lnTo>
                  <a:lnTo>
                    <a:pt x="727" y="44"/>
                  </a:lnTo>
                  <a:lnTo>
                    <a:pt x="728" y="46"/>
                  </a:lnTo>
                  <a:lnTo>
                    <a:pt x="728" y="49"/>
                  </a:lnTo>
                  <a:lnTo>
                    <a:pt x="729" y="53"/>
                  </a:lnTo>
                  <a:lnTo>
                    <a:pt x="730" y="56"/>
                  </a:lnTo>
                  <a:lnTo>
                    <a:pt x="732" y="60"/>
                  </a:lnTo>
                  <a:lnTo>
                    <a:pt x="734" y="63"/>
                  </a:lnTo>
                  <a:lnTo>
                    <a:pt x="735" y="65"/>
                  </a:lnTo>
                  <a:lnTo>
                    <a:pt x="735" y="68"/>
                  </a:lnTo>
                  <a:lnTo>
                    <a:pt x="734" y="71"/>
                  </a:lnTo>
                  <a:lnTo>
                    <a:pt x="730" y="76"/>
                  </a:lnTo>
                  <a:lnTo>
                    <a:pt x="727" y="79"/>
                  </a:lnTo>
                  <a:lnTo>
                    <a:pt x="724" y="83"/>
                  </a:lnTo>
                  <a:lnTo>
                    <a:pt x="721" y="90"/>
                  </a:lnTo>
                  <a:lnTo>
                    <a:pt x="719" y="103"/>
                  </a:lnTo>
                  <a:lnTo>
                    <a:pt x="717" y="116"/>
                  </a:lnTo>
                  <a:lnTo>
                    <a:pt x="714" y="125"/>
                  </a:lnTo>
                  <a:lnTo>
                    <a:pt x="713" y="129"/>
                  </a:lnTo>
                  <a:lnTo>
                    <a:pt x="712" y="135"/>
                  </a:lnTo>
                  <a:lnTo>
                    <a:pt x="712" y="141"/>
                  </a:lnTo>
                  <a:lnTo>
                    <a:pt x="713" y="144"/>
                  </a:lnTo>
                  <a:lnTo>
                    <a:pt x="717" y="149"/>
                  </a:lnTo>
                  <a:lnTo>
                    <a:pt x="721" y="151"/>
                  </a:lnTo>
                  <a:lnTo>
                    <a:pt x="724" y="154"/>
                  </a:lnTo>
                  <a:lnTo>
                    <a:pt x="725" y="159"/>
                  </a:lnTo>
                  <a:lnTo>
                    <a:pt x="726" y="162"/>
                  </a:lnTo>
                  <a:lnTo>
                    <a:pt x="726" y="167"/>
                  </a:lnTo>
                  <a:lnTo>
                    <a:pt x="726" y="173"/>
                  </a:lnTo>
                  <a:lnTo>
                    <a:pt x="728" y="176"/>
                  </a:lnTo>
                  <a:lnTo>
                    <a:pt x="729" y="178"/>
                  </a:lnTo>
                  <a:lnTo>
                    <a:pt x="732" y="181"/>
                  </a:lnTo>
                  <a:lnTo>
                    <a:pt x="735" y="182"/>
                  </a:lnTo>
                  <a:lnTo>
                    <a:pt x="737" y="183"/>
                  </a:lnTo>
                  <a:lnTo>
                    <a:pt x="740" y="184"/>
                  </a:lnTo>
                  <a:lnTo>
                    <a:pt x="742" y="187"/>
                  </a:lnTo>
                  <a:lnTo>
                    <a:pt x="744" y="192"/>
                  </a:lnTo>
                  <a:lnTo>
                    <a:pt x="748" y="197"/>
                  </a:lnTo>
                  <a:lnTo>
                    <a:pt x="752" y="200"/>
                  </a:lnTo>
                  <a:lnTo>
                    <a:pt x="758" y="202"/>
                  </a:lnTo>
                  <a:lnTo>
                    <a:pt x="764" y="205"/>
                  </a:lnTo>
                  <a:lnTo>
                    <a:pt x="769" y="206"/>
                  </a:lnTo>
                  <a:lnTo>
                    <a:pt x="775" y="207"/>
                  </a:lnTo>
                  <a:lnTo>
                    <a:pt x="781" y="206"/>
                  </a:lnTo>
                  <a:lnTo>
                    <a:pt x="787" y="201"/>
                  </a:lnTo>
                  <a:lnTo>
                    <a:pt x="791" y="195"/>
                  </a:lnTo>
                  <a:lnTo>
                    <a:pt x="793" y="193"/>
                  </a:lnTo>
                  <a:lnTo>
                    <a:pt x="795" y="192"/>
                  </a:lnTo>
                  <a:lnTo>
                    <a:pt x="800" y="191"/>
                  </a:lnTo>
                  <a:lnTo>
                    <a:pt x="806" y="191"/>
                  </a:lnTo>
                  <a:lnTo>
                    <a:pt x="810" y="192"/>
                  </a:lnTo>
                  <a:lnTo>
                    <a:pt x="815" y="190"/>
                  </a:lnTo>
                  <a:lnTo>
                    <a:pt x="815" y="187"/>
                  </a:lnTo>
                  <a:lnTo>
                    <a:pt x="815" y="185"/>
                  </a:lnTo>
                  <a:lnTo>
                    <a:pt x="817" y="183"/>
                  </a:lnTo>
                  <a:lnTo>
                    <a:pt x="821" y="182"/>
                  </a:lnTo>
                  <a:lnTo>
                    <a:pt x="824" y="182"/>
                  </a:lnTo>
                  <a:lnTo>
                    <a:pt x="826" y="182"/>
                  </a:lnTo>
                  <a:lnTo>
                    <a:pt x="834" y="182"/>
                  </a:lnTo>
                  <a:lnTo>
                    <a:pt x="841" y="179"/>
                  </a:lnTo>
                  <a:lnTo>
                    <a:pt x="843" y="177"/>
                  </a:lnTo>
                  <a:lnTo>
                    <a:pt x="844" y="174"/>
                  </a:lnTo>
                  <a:lnTo>
                    <a:pt x="847" y="170"/>
                  </a:lnTo>
                  <a:lnTo>
                    <a:pt x="852" y="168"/>
                  </a:lnTo>
                  <a:lnTo>
                    <a:pt x="858" y="167"/>
                  </a:lnTo>
                  <a:lnTo>
                    <a:pt x="863" y="168"/>
                  </a:lnTo>
                  <a:lnTo>
                    <a:pt x="867" y="169"/>
                  </a:lnTo>
                  <a:lnTo>
                    <a:pt x="872" y="171"/>
                  </a:lnTo>
                  <a:lnTo>
                    <a:pt x="882" y="171"/>
                  </a:lnTo>
                  <a:lnTo>
                    <a:pt x="892" y="169"/>
                  </a:lnTo>
                  <a:lnTo>
                    <a:pt x="901" y="171"/>
                  </a:lnTo>
                  <a:lnTo>
                    <a:pt x="914" y="175"/>
                  </a:lnTo>
                  <a:lnTo>
                    <a:pt x="919" y="175"/>
                  </a:lnTo>
                  <a:lnTo>
                    <a:pt x="922" y="174"/>
                  </a:lnTo>
                  <a:lnTo>
                    <a:pt x="922" y="173"/>
                  </a:lnTo>
                  <a:lnTo>
                    <a:pt x="922" y="170"/>
                  </a:lnTo>
                  <a:lnTo>
                    <a:pt x="921" y="168"/>
                  </a:lnTo>
                  <a:lnTo>
                    <a:pt x="919" y="165"/>
                  </a:lnTo>
                  <a:lnTo>
                    <a:pt x="916" y="160"/>
                  </a:lnTo>
                  <a:lnTo>
                    <a:pt x="915" y="155"/>
                  </a:lnTo>
                  <a:lnTo>
                    <a:pt x="914" y="151"/>
                  </a:lnTo>
                  <a:lnTo>
                    <a:pt x="914" y="148"/>
                  </a:lnTo>
                  <a:lnTo>
                    <a:pt x="915" y="145"/>
                  </a:lnTo>
                  <a:lnTo>
                    <a:pt x="917" y="144"/>
                  </a:lnTo>
                  <a:lnTo>
                    <a:pt x="922" y="144"/>
                  </a:lnTo>
                  <a:lnTo>
                    <a:pt x="928" y="146"/>
                  </a:lnTo>
                  <a:lnTo>
                    <a:pt x="936" y="146"/>
                  </a:lnTo>
                  <a:lnTo>
                    <a:pt x="944" y="145"/>
                  </a:lnTo>
                  <a:lnTo>
                    <a:pt x="950" y="143"/>
                  </a:lnTo>
                  <a:lnTo>
                    <a:pt x="957" y="138"/>
                  </a:lnTo>
                  <a:lnTo>
                    <a:pt x="961" y="137"/>
                  </a:lnTo>
                  <a:lnTo>
                    <a:pt x="964" y="135"/>
                  </a:lnTo>
                  <a:lnTo>
                    <a:pt x="968" y="135"/>
                  </a:lnTo>
                  <a:lnTo>
                    <a:pt x="971" y="136"/>
                  </a:lnTo>
                  <a:lnTo>
                    <a:pt x="978" y="144"/>
                  </a:lnTo>
                  <a:lnTo>
                    <a:pt x="987" y="151"/>
                  </a:lnTo>
                  <a:lnTo>
                    <a:pt x="995" y="155"/>
                  </a:lnTo>
                  <a:lnTo>
                    <a:pt x="1003" y="159"/>
                  </a:lnTo>
                  <a:lnTo>
                    <a:pt x="1007" y="160"/>
                  </a:lnTo>
                  <a:lnTo>
                    <a:pt x="1011" y="159"/>
                  </a:lnTo>
                  <a:lnTo>
                    <a:pt x="1015" y="158"/>
                  </a:lnTo>
                  <a:lnTo>
                    <a:pt x="1020" y="154"/>
                  </a:lnTo>
                  <a:lnTo>
                    <a:pt x="1022" y="152"/>
                  </a:lnTo>
                  <a:lnTo>
                    <a:pt x="1025" y="151"/>
                  </a:lnTo>
                  <a:lnTo>
                    <a:pt x="1027" y="149"/>
                  </a:lnTo>
                  <a:lnTo>
                    <a:pt x="1030" y="149"/>
                  </a:lnTo>
                  <a:lnTo>
                    <a:pt x="1035" y="152"/>
                  </a:lnTo>
                  <a:lnTo>
                    <a:pt x="1041" y="154"/>
                  </a:lnTo>
                  <a:lnTo>
                    <a:pt x="1043" y="153"/>
                  </a:lnTo>
                  <a:lnTo>
                    <a:pt x="1045" y="152"/>
                  </a:lnTo>
                  <a:lnTo>
                    <a:pt x="1050" y="149"/>
                  </a:lnTo>
                  <a:lnTo>
                    <a:pt x="1052" y="150"/>
                  </a:lnTo>
                  <a:lnTo>
                    <a:pt x="1054" y="152"/>
                  </a:lnTo>
                  <a:lnTo>
                    <a:pt x="1058" y="154"/>
                  </a:lnTo>
                  <a:lnTo>
                    <a:pt x="1061" y="157"/>
                  </a:lnTo>
                  <a:lnTo>
                    <a:pt x="1063" y="158"/>
                  </a:lnTo>
                  <a:lnTo>
                    <a:pt x="1067" y="158"/>
                  </a:lnTo>
                  <a:lnTo>
                    <a:pt x="1070" y="157"/>
                  </a:lnTo>
                  <a:lnTo>
                    <a:pt x="1076" y="155"/>
                  </a:lnTo>
                  <a:lnTo>
                    <a:pt x="1079" y="153"/>
                  </a:lnTo>
                  <a:lnTo>
                    <a:pt x="1085" y="149"/>
                  </a:lnTo>
                  <a:lnTo>
                    <a:pt x="1088" y="142"/>
                  </a:lnTo>
                  <a:lnTo>
                    <a:pt x="1093" y="135"/>
                  </a:lnTo>
                  <a:lnTo>
                    <a:pt x="1096" y="127"/>
                  </a:lnTo>
                  <a:lnTo>
                    <a:pt x="1103" y="111"/>
                  </a:lnTo>
                  <a:lnTo>
                    <a:pt x="1110" y="97"/>
                  </a:lnTo>
                  <a:lnTo>
                    <a:pt x="1123" y="80"/>
                  </a:lnTo>
                  <a:lnTo>
                    <a:pt x="1135" y="63"/>
                  </a:lnTo>
                  <a:lnTo>
                    <a:pt x="1139" y="59"/>
                  </a:lnTo>
                  <a:lnTo>
                    <a:pt x="1142" y="53"/>
                  </a:lnTo>
                  <a:lnTo>
                    <a:pt x="1142" y="48"/>
                  </a:lnTo>
                  <a:lnTo>
                    <a:pt x="1144" y="45"/>
                  </a:lnTo>
                  <a:lnTo>
                    <a:pt x="1150" y="48"/>
                  </a:lnTo>
                  <a:lnTo>
                    <a:pt x="1155" y="53"/>
                  </a:lnTo>
                  <a:lnTo>
                    <a:pt x="1157" y="59"/>
                  </a:lnTo>
                  <a:lnTo>
                    <a:pt x="1160" y="64"/>
                  </a:lnTo>
                  <a:lnTo>
                    <a:pt x="1163" y="68"/>
                  </a:lnTo>
                  <a:lnTo>
                    <a:pt x="1165" y="70"/>
                  </a:lnTo>
                  <a:lnTo>
                    <a:pt x="1167" y="72"/>
                  </a:lnTo>
                  <a:lnTo>
                    <a:pt x="1167" y="77"/>
                  </a:lnTo>
                  <a:lnTo>
                    <a:pt x="1168" y="88"/>
                  </a:lnTo>
                  <a:lnTo>
                    <a:pt x="1168" y="100"/>
                  </a:lnTo>
                  <a:lnTo>
                    <a:pt x="1170" y="111"/>
                  </a:lnTo>
                  <a:lnTo>
                    <a:pt x="1173" y="121"/>
                  </a:lnTo>
                  <a:lnTo>
                    <a:pt x="1175" y="126"/>
                  </a:lnTo>
                  <a:lnTo>
                    <a:pt x="1177" y="129"/>
                  </a:lnTo>
                  <a:lnTo>
                    <a:pt x="1178" y="134"/>
                  </a:lnTo>
                  <a:lnTo>
                    <a:pt x="1178" y="138"/>
                  </a:lnTo>
                  <a:lnTo>
                    <a:pt x="1182" y="145"/>
                  </a:lnTo>
                  <a:lnTo>
                    <a:pt x="1186" y="153"/>
                  </a:lnTo>
                  <a:lnTo>
                    <a:pt x="1189" y="160"/>
                  </a:lnTo>
                  <a:lnTo>
                    <a:pt x="1192" y="167"/>
                  </a:lnTo>
                  <a:lnTo>
                    <a:pt x="1193" y="170"/>
                  </a:lnTo>
                  <a:lnTo>
                    <a:pt x="1194" y="173"/>
                  </a:lnTo>
                  <a:lnTo>
                    <a:pt x="1197" y="175"/>
                  </a:lnTo>
                  <a:lnTo>
                    <a:pt x="1198" y="176"/>
                  </a:lnTo>
                  <a:lnTo>
                    <a:pt x="1202" y="177"/>
                  </a:lnTo>
                  <a:lnTo>
                    <a:pt x="1209" y="177"/>
                  </a:lnTo>
                  <a:lnTo>
                    <a:pt x="1215" y="179"/>
                  </a:lnTo>
                  <a:lnTo>
                    <a:pt x="1221" y="184"/>
                  </a:lnTo>
                  <a:lnTo>
                    <a:pt x="1225" y="189"/>
                  </a:lnTo>
                  <a:lnTo>
                    <a:pt x="1227" y="195"/>
                  </a:lnTo>
                  <a:lnTo>
                    <a:pt x="1229" y="201"/>
                  </a:lnTo>
                  <a:lnTo>
                    <a:pt x="1229" y="208"/>
                  </a:lnTo>
                  <a:lnTo>
                    <a:pt x="1227" y="210"/>
                  </a:lnTo>
                  <a:lnTo>
                    <a:pt x="1226" y="214"/>
                  </a:lnTo>
                  <a:lnTo>
                    <a:pt x="1224" y="216"/>
                  </a:lnTo>
                  <a:lnTo>
                    <a:pt x="1221" y="217"/>
                  </a:lnTo>
                  <a:lnTo>
                    <a:pt x="1213" y="222"/>
                  </a:lnTo>
                  <a:lnTo>
                    <a:pt x="1206" y="228"/>
                  </a:lnTo>
                  <a:lnTo>
                    <a:pt x="1199" y="235"/>
                  </a:lnTo>
                  <a:lnTo>
                    <a:pt x="1194" y="243"/>
                  </a:lnTo>
                  <a:lnTo>
                    <a:pt x="1189" y="251"/>
                  </a:lnTo>
                  <a:lnTo>
                    <a:pt x="1182" y="259"/>
                  </a:lnTo>
                  <a:lnTo>
                    <a:pt x="1175" y="265"/>
                  </a:lnTo>
                  <a:lnTo>
                    <a:pt x="1166" y="271"/>
                  </a:lnTo>
                  <a:lnTo>
                    <a:pt x="1161" y="272"/>
                  </a:lnTo>
                  <a:lnTo>
                    <a:pt x="1158" y="273"/>
                  </a:lnTo>
                  <a:lnTo>
                    <a:pt x="1153" y="275"/>
                  </a:lnTo>
                  <a:lnTo>
                    <a:pt x="1150" y="279"/>
                  </a:lnTo>
                  <a:lnTo>
                    <a:pt x="1148" y="289"/>
                  </a:lnTo>
                  <a:lnTo>
                    <a:pt x="1143" y="300"/>
                  </a:lnTo>
                  <a:lnTo>
                    <a:pt x="1144" y="303"/>
                  </a:lnTo>
                  <a:lnTo>
                    <a:pt x="1145" y="304"/>
                  </a:lnTo>
                  <a:lnTo>
                    <a:pt x="1150" y="303"/>
                  </a:lnTo>
                  <a:lnTo>
                    <a:pt x="1158" y="301"/>
                  </a:lnTo>
                  <a:lnTo>
                    <a:pt x="1160" y="300"/>
                  </a:lnTo>
                  <a:lnTo>
                    <a:pt x="1163" y="301"/>
                  </a:lnTo>
                  <a:lnTo>
                    <a:pt x="1164" y="305"/>
                  </a:lnTo>
                  <a:lnTo>
                    <a:pt x="1164" y="311"/>
                  </a:lnTo>
                  <a:lnTo>
                    <a:pt x="1163" y="313"/>
                  </a:lnTo>
                  <a:lnTo>
                    <a:pt x="1163" y="315"/>
                  </a:lnTo>
                  <a:lnTo>
                    <a:pt x="1161" y="319"/>
                  </a:lnTo>
                  <a:lnTo>
                    <a:pt x="1160" y="322"/>
                  </a:lnTo>
                  <a:lnTo>
                    <a:pt x="1159" y="324"/>
                  </a:lnTo>
                  <a:lnTo>
                    <a:pt x="1160" y="325"/>
                  </a:lnTo>
                  <a:lnTo>
                    <a:pt x="1163" y="324"/>
                  </a:lnTo>
                  <a:lnTo>
                    <a:pt x="1165" y="323"/>
                  </a:lnTo>
                  <a:lnTo>
                    <a:pt x="1172" y="320"/>
                  </a:lnTo>
                  <a:lnTo>
                    <a:pt x="1178" y="317"/>
                  </a:lnTo>
                  <a:lnTo>
                    <a:pt x="1181" y="321"/>
                  </a:lnTo>
                  <a:lnTo>
                    <a:pt x="1182" y="325"/>
                  </a:lnTo>
                  <a:lnTo>
                    <a:pt x="1180" y="315"/>
                  </a:lnTo>
                  <a:lnTo>
                    <a:pt x="1180" y="306"/>
                  </a:lnTo>
                  <a:lnTo>
                    <a:pt x="1181" y="297"/>
                  </a:lnTo>
                  <a:lnTo>
                    <a:pt x="1184" y="289"/>
                  </a:lnTo>
                  <a:lnTo>
                    <a:pt x="1186" y="285"/>
                  </a:lnTo>
                  <a:lnTo>
                    <a:pt x="1189" y="282"/>
                  </a:lnTo>
                  <a:lnTo>
                    <a:pt x="1192" y="280"/>
                  </a:lnTo>
                  <a:lnTo>
                    <a:pt x="1196" y="277"/>
                  </a:lnTo>
                  <a:lnTo>
                    <a:pt x="1200" y="276"/>
                  </a:lnTo>
                  <a:lnTo>
                    <a:pt x="1205" y="275"/>
                  </a:lnTo>
                  <a:lnTo>
                    <a:pt x="1209" y="275"/>
                  </a:lnTo>
                  <a:lnTo>
                    <a:pt x="1215" y="275"/>
                  </a:lnTo>
                  <a:lnTo>
                    <a:pt x="1230" y="277"/>
                  </a:lnTo>
                  <a:lnTo>
                    <a:pt x="1245" y="279"/>
                  </a:lnTo>
                  <a:lnTo>
                    <a:pt x="1254" y="277"/>
                  </a:lnTo>
                  <a:lnTo>
                    <a:pt x="1262" y="276"/>
                  </a:lnTo>
                  <a:lnTo>
                    <a:pt x="1275" y="277"/>
                  </a:lnTo>
                  <a:lnTo>
                    <a:pt x="1288" y="281"/>
                  </a:lnTo>
                  <a:lnTo>
                    <a:pt x="1292" y="282"/>
                  </a:lnTo>
                  <a:lnTo>
                    <a:pt x="1297" y="284"/>
                  </a:lnTo>
                  <a:lnTo>
                    <a:pt x="1300" y="287"/>
                  </a:lnTo>
                  <a:lnTo>
                    <a:pt x="1302" y="288"/>
                  </a:lnTo>
                  <a:lnTo>
                    <a:pt x="1304" y="291"/>
                  </a:lnTo>
                  <a:lnTo>
                    <a:pt x="1304" y="293"/>
                  </a:lnTo>
                  <a:lnTo>
                    <a:pt x="1304" y="299"/>
                  </a:lnTo>
                  <a:lnTo>
                    <a:pt x="1300" y="305"/>
                  </a:lnTo>
                  <a:lnTo>
                    <a:pt x="1295" y="313"/>
                  </a:lnTo>
                  <a:lnTo>
                    <a:pt x="1289" y="321"/>
                  </a:lnTo>
                  <a:lnTo>
                    <a:pt x="1287" y="325"/>
                  </a:lnTo>
                  <a:lnTo>
                    <a:pt x="1286" y="329"/>
                  </a:lnTo>
                  <a:lnTo>
                    <a:pt x="1284" y="334"/>
                  </a:lnTo>
                  <a:lnTo>
                    <a:pt x="1286" y="339"/>
                  </a:lnTo>
                  <a:lnTo>
                    <a:pt x="1287" y="341"/>
                  </a:lnTo>
                  <a:lnTo>
                    <a:pt x="1289" y="344"/>
                  </a:lnTo>
                  <a:lnTo>
                    <a:pt x="1290" y="344"/>
                  </a:lnTo>
                  <a:lnTo>
                    <a:pt x="1292" y="342"/>
                  </a:lnTo>
                  <a:lnTo>
                    <a:pt x="1298" y="336"/>
                  </a:lnTo>
                  <a:lnTo>
                    <a:pt x="1304" y="328"/>
                  </a:lnTo>
                  <a:lnTo>
                    <a:pt x="1307" y="322"/>
                  </a:lnTo>
                  <a:lnTo>
                    <a:pt x="1313" y="317"/>
                  </a:lnTo>
                  <a:lnTo>
                    <a:pt x="1318" y="313"/>
                  </a:lnTo>
                  <a:lnTo>
                    <a:pt x="1322" y="309"/>
                  </a:lnTo>
                  <a:lnTo>
                    <a:pt x="1328" y="306"/>
                  </a:lnTo>
                  <a:lnTo>
                    <a:pt x="1335" y="304"/>
                  </a:lnTo>
                  <a:lnTo>
                    <a:pt x="1341" y="303"/>
                  </a:lnTo>
                  <a:lnTo>
                    <a:pt x="1348" y="301"/>
                  </a:lnTo>
                  <a:lnTo>
                    <a:pt x="1364" y="304"/>
                  </a:lnTo>
                  <a:lnTo>
                    <a:pt x="1379" y="306"/>
                  </a:lnTo>
                  <a:lnTo>
                    <a:pt x="1394" y="312"/>
                  </a:lnTo>
                  <a:lnTo>
                    <a:pt x="1410" y="314"/>
                  </a:lnTo>
                  <a:lnTo>
                    <a:pt x="1414" y="315"/>
                  </a:lnTo>
                  <a:lnTo>
                    <a:pt x="1418" y="316"/>
                  </a:lnTo>
                  <a:lnTo>
                    <a:pt x="1422" y="317"/>
                  </a:lnTo>
                  <a:lnTo>
                    <a:pt x="1426" y="320"/>
                  </a:lnTo>
                  <a:lnTo>
                    <a:pt x="1433" y="324"/>
                  </a:lnTo>
                  <a:lnTo>
                    <a:pt x="1440" y="330"/>
                  </a:lnTo>
                  <a:lnTo>
                    <a:pt x="1446" y="333"/>
                  </a:lnTo>
                  <a:lnTo>
                    <a:pt x="1453" y="337"/>
                  </a:lnTo>
                  <a:lnTo>
                    <a:pt x="1460" y="339"/>
                  </a:lnTo>
                  <a:lnTo>
                    <a:pt x="1467" y="340"/>
                  </a:lnTo>
                  <a:lnTo>
                    <a:pt x="1474" y="342"/>
                  </a:lnTo>
                  <a:lnTo>
                    <a:pt x="1482" y="345"/>
                  </a:lnTo>
                  <a:lnTo>
                    <a:pt x="1489" y="348"/>
                  </a:lnTo>
                  <a:lnTo>
                    <a:pt x="1494" y="354"/>
                  </a:lnTo>
                  <a:lnTo>
                    <a:pt x="1500" y="365"/>
                  </a:lnTo>
                  <a:lnTo>
                    <a:pt x="1507" y="376"/>
                  </a:lnTo>
                  <a:lnTo>
                    <a:pt x="1508" y="380"/>
                  </a:lnTo>
                  <a:lnTo>
                    <a:pt x="1507" y="386"/>
                  </a:lnTo>
                  <a:lnTo>
                    <a:pt x="1505" y="391"/>
                  </a:lnTo>
                  <a:lnTo>
                    <a:pt x="1502" y="397"/>
                  </a:lnTo>
                  <a:lnTo>
                    <a:pt x="1499" y="403"/>
                  </a:lnTo>
                  <a:lnTo>
                    <a:pt x="1498" y="410"/>
                  </a:lnTo>
                  <a:lnTo>
                    <a:pt x="1497" y="415"/>
                  </a:lnTo>
                  <a:lnTo>
                    <a:pt x="1498" y="422"/>
                  </a:lnTo>
                  <a:lnTo>
                    <a:pt x="1500" y="423"/>
                  </a:lnTo>
                  <a:lnTo>
                    <a:pt x="1501" y="423"/>
                  </a:lnTo>
                  <a:lnTo>
                    <a:pt x="1507" y="421"/>
                  </a:lnTo>
                  <a:lnTo>
                    <a:pt x="1511" y="418"/>
                  </a:lnTo>
                  <a:lnTo>
                    <a:pt x="1516" y="413"/>
                  </a:lnTo>
                  <a:lnTo>
                    <a:pt x="1520" y="410"/>
                  </a:lnTo>
                  <a:lnTo>
                    <a:pt x="1531" y="402"/>
                  </a:lnTo>
                  <a:lnTo>
                    <a:pt x="1542" y="394"/>
                  </a:lnTo>
                  <a:lnTo>
                    <a:pt x="1548" y="391"/>
                  </a:lnTo>
                  <a:lnTo>
                    <a:pt x="1555" y="390"/>
                  </a:lnTo>
                  <a:lnTo>
                    <a:pt x="1562" y="390"/>
                  </a:lnTo>
                  <a:lnTo>
                    <a:pt x="1568" y="391"/>
                  </a:lnTo>
                  <a:lnTo>
                    <a:pt x="1583" y="396"/>
                  </a:lnTo>
                  <a:lnTo>
                    <a:pt x="1598" y="401"/>
                  </a:lnTo>
                  <a:lnTo>
                    <a:pt x="1613" y="405"/>
                  </a:lnTo>
                  <a:lnTo>
                    <a:pt x="1628" y="409"/>
                  </a:lnTo>
                  <a:lnTo>
                    <a:pt x="1644" y="411"/>
                  </a:lnTo>
                  <a:lnTo>
                    <a:pt x="1658" y="412"/>
                  </a:lnTo>
                  <a:lnTo>
                    <a:pt x="1674" y="412"/>
                  </a:lnTo>
                  <a:lnTo>
                    <a:pt x="1690" y="410"/>
                  </a:lnTo>
                  <a:lnTo>
                    <a:pt x="1699" y="409"/>
                  </a:lnTo>
                  <a:lnTo>
                    <a:pt x="1709" y="409"/>
                  </a:lnTo>
                  <a:lnTo>
                    <a:pt x="1717" y="409"/>
                  </a:lnTo>
                  <a:lnTo>
                    <a:pt x="1723" y="410"/>
                  </a:lnTo>
                  <a:lnTo>
                    <a:pt x="1737" y="412"/>
                  </a:lnTo>
                  <a:lnTo>
                    <a:pt x="1750" y="417"/>
                  </a:lnTo>
                  <a:lnTo>
                    <a:pt x="1761" y="423"/>
                  </a:lnTo>
                  <a:lnTo>
                    <a:pt x="1774" y="431"/>
                  </a:lnTo>
                  <a:lnTo>
                    <a:pt x="1785" y="441"/>
                  </a:lnTo>
                  <a:lnTo>
                    <a:pt x="1799" y="451"/>
                  </a:lnTo>
                  <a:lnTo>
                    <a:pt x="1810" y="459"/>
                  </a:lnTo>
                  <a:lnTo>
                    <a:pt x="1819" y="469"/>
                  </a:lnTo>
                  <a:lnTo>
                    <a:pt x="1827" y="479"/>
                  </a:lnTo>
                  <a:lnTo>
                    <a:pt x="1834" y="490"/>
                  </a:lnTo>
                  <a:lnTo>
                    <a:pt x="1842" y="496"/>
                  </a:lnTo>
                  <a:lnTo>
                    <a:pt x="1851" y="502"/>
                  </a:lnTo>
                  <a:lnTo>
                    <a:pt x="1860" y="508"/>
                  </a:lnTo>
                  <a:lnTo>
                    <a:pt x="1869" y="512"/>
                  </a:lnTo>
                  <a:lnTo>
                    <a:pt x="1880" y="517"/>
                  </a:lnTo>
                  <a:lnTo>
                    <a:pt x="1890" y="521"/>
                  </a:lnTo>
                  <a:lnTo>
                    <a:pt x="1900" y="524"/>
                  </a:lnTo>
                  <a:lnTo>
                    <a:pt x="1911" y="526"/>
                  </a:lnTo>
                  <a:lnTo>
                    <a:pt x="1924" y="525"/>
                  </a:lnTo>
                  <a:lnTo>
                    <a:pt x="1935" y="525"/>
                  </a:lnTo>
                  <a:lnTo>
                    <a:pt x="1940" y="525"/>
                  </a:lnTo>
                  <a:lnTo>
                    <a:pt x="1946" y="526"/>
                  </a:lnTo>
                  <a:lnTo>
                    <a:pt x="1951" y="528"/>
                  </a:lnTo>
                  <a:lnTo>
                    <a:pt x="1958" y="533"/>
                  </a:lnTo>
                  <a:lnTo>
                    <a:pt x="1963" y="539"/>
                  </a:lnTo>
                  <a:lnTo>
                    <a:pt x="1968" y="543"/>
                  </a:lnTo>
                  <a:lnTo>
                    <a:pt x="1972" y="549"/>
                  </a:lnTo>
                  <a:lnTo>
                    <a:pt x="1975" y="555"/>
                  </a:lnTo>
                  <a:lnTo>
                    <a:pt x="1981" y="567"/>
                  </a:lnTo>
                  <a:lnTo>
                    <a:pt x="1986" y="581"/>
                  </a:lnTo>
                  <a:lnTo>
                    <a:pt x="1990" y="608"/>
                  </a:lnTo>
                  <a:lnTo>
                    <a:pt x="1995" y="637"/>
                  </a:lnTo>
                  <a:lnTo>
                    <a:pt x="1996" y="647"/>
                  </a:lnTo>
                  <a:lnTo>
                    <a:pt x="1996" y="656"/>
                  </a:lnTo>
                  <a:lnTo>
                    <a:pt x="1995" y="665"/>
                  </a:lnTo>
                  <a:lnTo>
                    <a:pt x="1994" y="674"/>
                  </a:lnTo>
                  <a:lnTo>
                    <a:pt x="1991" y="682"/>
                  </a:lnTo>
                  <a:lnTo>
                    <a:pt x="1989" y="691"/>
                  </a:lnTo>
                  <a:lnTo>
                    <a:pt x="1986" y="699"/>
                  </a:lnTo>
                  <a:lnTo>
                    <a:pt x="1982" y="707"/>
                  </a:lnTo>
                  <a:lnTo>
                    <a:pt x="1973" y="722"/>
                  </a:lnTo>
                  <a:lnTo>
                    <a:pt x="1963" y="737"/>
                  </a:lnTo>
                  <a:lnTo>
                    <a:pt x="1953" y="753"/>
                  </a:lnTo>
                  <a:lnTo>
                    <a:pt x="1941" y="768"/>
                  </a:lnTo>
                  <a:lnTo>
                    <a:pt x="1934" y="778"/>
                  </a:lnTo>
                  <a:lnTo>
                    <a:pt x="1927" y="787"/>
                  </a:lnTo>
                  <a:lnTo>
                    <a:pt x="1919" y="796"/>
                  </a:lnTo>
                  <a:lnTo>
                    <a:pt x="1910" y="804"/>
                  </a:lnTo>
                  <a:lnTo>
                    <a:pt x="1896" y="817"/>
                  </a:lnTo>
                  <a:lnTo>
                    <a:pt x="1882" y="830"/>
                  </a:lnTo>
                  <a:lnTo>
                    <a:pt x="1875" y="840"/>
                  </a:lnTo>
                  <a:lnTo>
                    <a:pt x="1869" y="848"/>
                  </a:lnTo>
                  <a:lnTo>
                    <a:pt x="1865" y="858"/>
                  </a:lnTo>
                  <a:lnTo>
                    <a:pt x="1860" y="867"/>
                  </a:lnTo>
                  <a:lnTo>
                    <a:pt x="1854" y="879"/>
                  </a:lnTo>
                  <a:lnTo>
                    <a:pt x="1849" y="892"/>
                  </a:lnTo>
                  <a:lnTo>
                    <a:pt x="1842" y="906"/>
                  </a:lnTo>
                  <a:lnTo>
                    <a:pt x="1835" y="917"/>
                  </a:lnTo>
                  <a:lnTo>
                    <a:pt x="1832" y="923"/>
                  </a:lnTo>
                  <a:lnTo>
                    <a:pt x="1828" y="927"/>
                  </a:lnTo>
                  <a:lnTo>
                    <a:pt x="1825" y="931"/>
                  </a:lnTo>
                  <a:lnTo>
                    <a:pt x="1819" y="933"/>
                  </a:lnTo>
                  <a:lnTo>
                    <a:pt x="1816" y="933"/>
                  </a:lnTo>
                  <a:lnTo>
                    <a:pt x="1813" y="933"/>
                  </a:lnTo>
                  <a:lnTo>
                    <a:pt x="1811" y="931"/>
                  </a:lnTo>
                  <a:lnTo>
                    <a:pt x="1809" y="930"/>
                  </a:lnTo>
                  <a:lnTo>
                    <a:pt x="1804" y="924"/>
                  </a:lnTo>
                  <a:lnTo>
                    <a:pt x="1801" y="919"/>
                  </a:lnTo>
                  <a:lnTo>
                    <a:pt x="1799" y="917"/>
                  </a:lnTo>
                  <a:lnTo>
                    <a:pt x="1796" y="915"/>
                  </a:lnTo>
                  <a:lnTo>
                    <a:pt x="1795" y="914"/>
                  </a:lnTo>
                  <a:lnTo>
                    <a:pt x="1793" y="914"/>
                  </a:lnTo>
                  <a:lnTo>
                    <a:pt x="1791" y="916"/>
                  </a:lnTo>
                  <a:lnTo>
                    <a:pt x="1788" y="919"/>
                  </a:lnTo>
                  <a:lnTo>
                    <a:pt x="1786" y="931"/>
                  </a:lnTo>
                  <a:lnTo>
                    <a:pt x="1785" y="940"/>
                  </a:lnTo>
                  <a:lnTo>
                    <a:pt x="1783" y="960"/>
                  </a:lnTo>
                  <a:lnTo>
                    <a:pt x="1782" y="982"/>
                  </a:lnTo>
                  <a:lnTo>
                    <a:pt x="1779" y="1003"/>
                  </a:lnTo>
                  <a:lnTo>
                    <a:pt x="1778" y="1023"/>
                  </a:lnTo>
                  <a:lnTo>
                    <a:pt x="1778" y="1030"/>
                  </a:lnTo>
                  <a:lnTo>
                    <a:pt x="1778" y="1037"/>
                  </a:lnTo>
                  <a:lnTo>
                    <a:pt x="1779" y="1042"/>
                  </a:lnTo>
                  <a:lnTo>
                    <a:pt x="1780" y="1049"/>
                  </a:lnTo>
                  <a:lnTo>
                    <a:pt x="1784" y="1062"/>
                  </a:lnTo>
                  <a:lnTo>
                    <a:pt x="1787" y="1074"/>
                  </a:lnTo>
                  <a:lnTo>
                    <a:pt x="1787" y="1084"/>
                  </a:lnTo>
                  <a:lnTo>
                    <a:pt x="1786" y="1092"/>
                  </a:lnTo>
                  <a:lnTo>
                    <a:pt x="1785" y="1101"/>
                  </a:lnTo>
                  <a:lnTo>
                    <a:pt x="1782" y="1109"/>
                  </a:lnTo>
                  <a:lnTo>
                    <a:pt x="1778" y="1123"/>
                  </a:lnTo>
                  <a:lnTo>
                    <a:pt x="1776" y="1137"/>
                  </a:lnTo>
                  <a:lnTo>
                    <a:pt x="1776" y="1152"/>
                  </a:lnTo>
                  <a:lnTo>
                    <a:pt x="1775" y="1167"/>
                  </a:lnTo>
                  <a:lnTo>
                    <a:pt x="1775" y="1178"/>
                  </a:lnTo>
                  <a:lnTo>
                    <a:pt x="1774" y="1188"/>
                  </a:lnTo>
                  <a:lnTo>
                    <a:pt x="1771" y="1193"/>
                  </a:lnTo>
                  <a:lnTo>
                    <a:pt x="1769" y="1198"/>
                  </a:lnTo>
                  <a:lnTo>
                    <a:pt x="1766" y="1202"/>
                  </a:lnTo>
                  <a:lnTo>
                    <a:pt x="1761" y="1206"/>
                  </a:lnTo>
                  <a:lnTo>
                    <a:pt x="1755" y="1209"/>
                  </a:lnTo>
                  <a:lnTo>
                    <a:pt x="1752" y="1213"/>
                  </a:lnTo>
                  <a:lnTo>
                    <a:pt x="1750" y="1219"/>
                  </a:lnTo>
                  <a:lnTo>
                    <a:pt x="1750" y="1225"/>
                  </a:lnTo>
                  <a:lnTo>
                    <a:pt x="1750" y="1237"/>
                  </a:lnTo>
                  <a:lnTo>
                    <a:pt x="1750" y="1250"/>
                  </a:lnTo>
                  <a:lnTo>
                    <a:pt x="1748" y="1263"/>
                  </a:lnTo>
                  <a:lnTo>
                    <a:pt x="1745" y="1275"/>
                  </a:lnTo>
                  <a:lnTo>
                    <a:pt x="1740" y="1288"/>
                  </a:lnTo>
                  <a:lnTo>
                    <a:pt x="1735" y="1299"/>
                  </a:lnTo>
                  <a:lnTo>
                    <a:pt x="1725" y="1315"/>
                  </a:lnTo>
                  <a:lnTo>
                    <a:pt x="1713" y="1329"/>
                  </a:lnTo>
                  <a:lnTo>
                    <a:pt x="1702" y="1343"/>
                  </a:lnTo>
                  <a:lnTo>
                    <a:pt x="1690" y="1358"/>
                  </a:lnTo>
                  <a:lnTo>
                    <a:pt x="1685" y="1367"/>
                  </a:lnTo>
                  <a:lnTo>
                    <a:pt x="1680" y="1378"/>
                  </a:lnTo>
                  <a:lnTo>
                    <a:pt x="1679" y="1382"/>
                  </a:lnTo>
                  <a:lnTo>
                    <a:pt x="1679" y="1387"/>
                  </a:lnTo>
                  <a:lnTo>
                    <a:pt x="1679" y="1392"/>
                  </a:lnTo>
                  <a:lnTo>
                    <a:pt x="1680" y="1398"/>
                  </a:lnTo>
                  <a:lnTo>
                    <a:pt x="1681" y="1404"/>
                  </a:lnTo>
                  <a:lnTo>
                    <a:pt x="1681" y="1408"/>
                  </a:lnTo>
                  <a:lnTo>
                    <a:pt x="1680" y="1413"/>
                  </a:lnTo>
                  <a:lnTo>
                    <a:pt x="1678" y="1418"/>
                  </a:lnTo>
                  <a:lnTo>
                    <a:pt x="1671" y="1424"/>
                  </a:lnTo>
                  <a:lnTo>
                    <a:pt x="1662" y="1430"/>
                  </a:lnTo>
                  <a:lnTo>
                    <a:pt x="1653" y="1436"/>
                  </a:lnTo>
                  <a:lnTo>
                    <a:pt x="1645" y="1443"/>
                  </a:lnTo>
                  <a:lnTo>
                    <a:pt x="1641" y="1446"/>
                  </a:lnTo>
                  <a:lnTo>
                    <a:pt x="1639" y="1449"/>
                  </a:lnTo>
                  <a:lnTo>
                    <a:pt x="1638" y="1454"/>
                  </a:lnTo>
                  <a:lnTo>
                    <a:pt x="1638" y="1459"/>
                  </a:lnTo>
                  <a:lnTo>
                    <a:pt x="1638" y="1462"/>
                  </a:lnTo>
                  <a:lnTo>
                    <a:pt x="1638" y="1465"/>
                  </a:lnTo>
                  <a:lnTo>
                    <a:pt x="1637" y="1467"/>
                  </a:lnTo>
                  <a:lnTo>
                    <a:pt x="1634" y="1469"/>
                  </a:lnTo>
                  <a:lnTo>
                    <a:pt x="1629" y="1470"/>
                  </a:lnTo>
                  <a:lnTo>
                    <a:pt x="1623" y="1470"/>
                  </a:lnTo>
                  <a:lnTo>
                    <a:pt x="1607" y="1470"/>
                  </a:lnTo>
                  <a:lnTo>
                    <a:pt x="1592" y="1470"/>
                  </a:lnTo>
                  <a:lnTo>
                    <a:pt x="1577" y="1471"/>
                  </a:lnTo>
                  <a:lnTo>
                    <a:pt x="1563" y="1472"/>
                  </a:lnTo>
                  <a:lnTo>
                    <a:pt x="1551" y="1475"/>
                  </a:lnTo>
                  <a:lnTo>
                    <a:pt x="1540" y="1475"/>
                  </a:lnTo>
                  <a:lnTo>
                    <a:pt x="1534" y="1473"/>
                  </a:lnTo>
                  <a:lnTo>
                    <a:pt x="1528" y="1470"/>
                  </a:lnTo>
                  <a:lnTo>
                    <a:pt x="1524" y="1470"/>
                  </a:lnTo>
                  <a:lnTo>
                    <a:pt x="1519" y="1470"/>
                  </a:lnTo>
                  <a:lnTo>
                    <a:pt x="1515" y="1471"/>
                  </a:lnTo>
                  <a:lnTo>
                    <a:pt x="1511" y="1472"/>
                  </a:lnTo>
                  <a:lnTo>
                    <a:pt x="1508" y="1473"/>
                  </a:lnTo>
                  <a:lnTo>
                    <a:pt x="1505" y="1475"/>
                  </a:lnTo>
                  <a:lnTo>
                    <a:pt x="1501" y="1477"/>
                  </a:lnTo>
                  <a:lnTo>
                    <a:pt x="1500" y="1480"/>
                  </a:lnTo>
                  <a:lnTo>
                    <a:pt x="1501" y="1483"/>
                  </a:lnTo>
                  <a:lnTo>
                    <a:pt x="1502" y="1484"/>
                  </a:lnTo>
                  <a:lnTo>
                    <a:pt x="1502" y="1485"/>
                  </a:lnTo>
                  <a:lnTo>
                    <a:pt x="1501" y="1488"/>
                  </a:lnTo>
                  <a:lnTo>
                    <a:pt x="1499" y="1491"/>
                  </a:lnTo>
                  <a:lnTo>
                    <a:pt x="1495" y="1493"/>
                  </a:lnTo>
                  <a:lnTo>
                    <a:pt x="1491" y="1494"/>
                  </a:lnTo>
                  <a:lnTo>
                    <a:pt x="1485" y="1496"/>
                  </a:lnTo>
                  <a:lnTo>
                    <a:pt x="1475" y="1500"/>
                  </a:lnTo>
                  <a:lnTo>
                    <a:pt x="1467" y="1502"/>
                  </a:lnTo>
                  <a:lnTo>
                    <a:pt x="1462" y="1503"/>
                  </a:lnTo>
                  <a:lnTo>
                    <a:pt x="1457" y="1505"/>
                  </a:lnTo>
                  <a:lnTo>
                    <a:pt x="1454" y="1508"/>
                  </a:lnTo>
                  <a:lnTo>
                    <a:pt x="1452" y="1512"/>
                  </a:lnTo>
                  <a:lnTo>
                    <a:pt x="1449" y="1516"/>
                  </a:lnTo>
                  <a:lnTo>
                    <a:pt x="1444" y="1519"/>
                  </a:lnTo>
                  <a:lnTo>
                    <a:pt x="1433" y="1526"/>
                  </a:lnTo>
                  <a:lnTo>
                    <a:pt x="1420" y="1530"/>
                  </a:lnTo>
                  <a:lnTo>
                    <a:pt x="1408" y="1535"/>
                  </a:lnTo>
                  <a:lnTo>
                    <a:pt x="1395" y="1540"/>
                  </a:lnTo>
                  <a:lnTo>
                    <a:pt x="1383" y="1545"/>
                  </a:lnTo>
                  <a:lnTo>
                    <a:pt x="1370" y="1550"/>
                  </a:lnTo>
                  <a:lnTo>
                    <a:pt x="1359" y="1556"/>
                  </a:lnTo>
                  <a:lnTo>
                    <a:pt x="1347" y="1562"/>
                  </a:lnTo>
                  <a:lnTo>
                    <a:pt x="1341" y="1566"/>
                  </a:lnTo>
                  <a:lnTo>
                    <a:pt x="1336" y="1569"/>
                  </a:lnTo>
                  <a:lnTo>
                    <a:pt x="1331" y="1575"/>
                  </a:lnTo>
                  <a:lnTo>
                    <a:pt x="1329" y="1581"/>
                  </a:lnTo>
                  <a:lnTo>
                    <a:pt x="1320" y="1592"/>
                  </a:lnTo>
                  <a:lnTo>
                    <a:pt x="1311" y="1603"/>
                  </a:lnTo>
                  <a:lnTo>
                    <a:pt x="1305" y="1611"/>
                  </a:lnTo>
                  <a:lnTo>
                    <a:pt x="1302" y="1622"/>
                  </a:lnTo>
                  <a:lnTo>
                    <a:pt x="1299" y="1631"/>
                  </a:lnTo>
                  <a:lnTo>
                    <a:pt x="1298" y="1641"/>
                  </a:lnTo>
                  <a:lnTo>
                    <a:pt x="1298" y="1674"/>
                  </a:lnTo>
                  <a:lnTo>
                    <a:pt x="1300" y="1707"/>
                  </a:lnTo>
                  <a:lnTo>
                    <a:pt x="1300" y="1724"/>
                  </a:lnTo>
                  <a:lnTo>
                    <a:pt x="1298" y="1740"/>
                  </a:lnTo>
                  <a:lnTo>
                    <a:pt x="1297" y="1748"/>
                  </a:lnTo>
                  <a:lnTo>
                    <a:pt x="1295" y="1756"/>
                  </a:lnTo>
                  <a:lnTo>
                    <a:pt x="1292" y="1764"/>
                  </a:lnTo>
                  <a:lnTo>
                    <a:pt x="1289" y="1772"/>
                  </a:lnTo>
                  <a:lnTo>
                    <a:pt x="1286" y="1778"/>
                  </a:lnTo>
                  <a:lnTo>
                    <a:pt x="1281" y="1785"/>
                  </a:lnTo>
                  <a:lnTo>
                    <a:pt x="1277" y="1790"/>
                  </a:lnTo>
                  <a:lnTo>
                    <a:pt x="1272" y="1795"/>
                  </a:lnTo>
                  <a:lnTo>
                    <a:pt x="1264" y="1801"/>
                  </a:lnTo>
                  <a:lnTo>
                    <a:pt x="1256" y="1807"/>
                  </a:lnTo>
                  <a:lnTo>
                    <a:pt x="1249" y="1815"/>
                  </a:lnTo>
                  <a:lnTo>
                    <a:pt x="1243" y="1823"/>
                  </a:lnTo>
                  <a:lnTo>
                    <a:pt x="1238" y="1833"/>
                  </a:lnTo>
                  <a:lnTo>
                    <a:pt x="1232" y="1842"/>
                  </a:lnTo>
                  <a:lnTo>
                    <a:pt x="1217" y="1875"/>
                  </a:lnTo>
                  <a:lnTo>
                    <a:pt x="1200" y="1908"/>
                  </a:lnTo>
                  <a:lnTo>
                    <a:pt x="1192" y="1924"/>
                  </a:lnTo>
                  <a:lnTo>
                    <a:pt x="1182" y="1940"/>
                  </a:lnTo>
                  <a:lnTo>
                    <a:pt x="1176" y="1947"/>
                  </a:lnTo>
                  <a:lnTo>
                    <a:pt x="1170" y="1953"/>
                  </a:lnTo>
                  <a:lnTo>
                    <a:pt x="1165" y="1960"/>
                  </a:lnTo>
                  <a:lnTo>
                    <a:pt x="1158" y="1966"/>
                  </a:lnTo>
                  <a:lnTo>
                    <a:pt x="1145" y="1976"/>
                  </a:lnTo>
                  <a:lnTo>
                    <a:pt x="1132" y="1986"/>
                  </a:lnTo>
                  <a:lnTo>
                    <a:pt x="1125" y="1992"/>
                  </a:lnTo>
                  <a:lnTo>
                    <a:pt x="1118" y="1998"/>
                  </a:lnTo>
                  <a:lnTo>
                    <a:pt x="1112" y="2004"/>
                  </a:lnTo>
                  <a:lnTo>
                    <a:pt x="1108" y="2010"/>
                  </a:lnTo>
                  <a:lnTo>
                    <a:pt x="1102" y="2018"/>
                  </a:lnTo>
                  <a:lnTo>
                    <a:pt x="1098" y="2029"/>
                  </a:lnTo>
                  <a:lnTo>
                    <a:pt x="1094" y="2039"/>
                  </a:lnTo>
                  <a:lnTo>
                    <a:pt x="1091" y="2049"/>
                  </a:lnTo>
                  <a:lnTo>
                    <a:pt x="1087" y="2057"/>
                  </a:lnTo>
                  <a:lnTo>
                    <a:pt x="1083" y="2064"/>
                  </a:lnTo>
                  <a:lnTo>
                    <a:pt x="1077" y="2070"/>
                  </a:lnTo>
                  <a:lnTo>
                    <a:pt x="1070" y="2074"/>
                  </a:lnTo>
                  <a:lnTo>
                    <a:pt x="1063" y="2080"/>
                  </a:lnTo>
                  <a:lnTo>
                    <a:pt x="1056" y="2086"/>
                  </a:lnTo>
                  <a:lnTo>
                    <a:pt x="1051" y="2091"/>
                  </a:lnTo>
                  <a:lnTo>
                    <a:pt x="1045" y="209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 name="Freeform 16"/>
            <p:cNvSpPr>
              <a:spLocks/>
            </p:cNvSpPr>
            <p:nvPr/>
          </p:nvSpPr>
          <p:spPr bwMode="gray">
            <a:xfrm>
              <a:off x="3732213" y="4375150"/>
              <a:ext cx="633413" cy="665163"/>
            </a:xfrm>
            <a:custGeom>
              <a:avLst/>
              <a:gdLst/>
              <a:ahLst/>
              <a:cxnLst>
                <a:cxn ang="0">
                  <a:pos x="1031" y="1996"/>
                </a:cxn>
                <a:cxn ang="0">
                  <a:pos x="953" y="1941"/>
                </a:cxn>
                <a:cxn ang="0">
                  <a:pos x="872" y="1877"/>
                </a:cxn>
                <a:cxn ang="0">
                  <a:pos x="858" y="1855"/>
                </a:cxn>
                <a:cxn ang="0">
                  <a:pos x="958" y="1747"/>
                </a:cxn>
                <a:cxn ang="0">
                  <a:pos x="1034" y="1649"/>
                </a:cxn>
                <a:cxn ang="0">
                  <a:pos x="1001" y="1578"/>
                </a:cxn>
                <a:cxn ang="0">
                  <a:pos x="941" y="1517"/>
                </a:cxn>
                <a:cxn ang="0">
                  <a:pos x="875" y="1430"/>
                </a:cxn>
                <a:cxn ang="0">
                  <a:pos x="815" y="1331"/>
                </a:cxn>
                <a:cxn ang="0">
                  <a:pos x="827" y="1251"/>
                </a:cxn>
                <a:cxn ang="0">
                  <a:pos x="802" y="1164"/>
                </a:cxn>
                <a:cxn ang="0">
                  <a:pos x="704" y="1098"/>
                </a:cxn>
                <a:cxn ang="0">
                  <a:pos x="692" y="987"/>
                </a:cxn>
                <a:cxn ang="0">
                  <a:pos x="588" y="939"/>
                </a:cxn>
                <a:cxn ang="0">
                  <a:pos x="496" y="909"/>
                </a:cxn>
                <a:cxn ang="0">
                  <a:pos x="437" y="801"/>
                </a:cxn>
                <a:cxn ang="0">
                  <a:pos x="350" y="793"/>
                </a:cxn>
                <a:cxn ang="0">
                  <a:pos x="212" y="827"/>
                </a:cxn>
                <a:cxn ang="0">
                  <a:pos x="173" y="770"/>
                </a:cxn>
                <a:cxn ang="0">
                  <a:pos x="86" y="762"/>
                </a:cxn>
                <a:cxn ang="0">
                  <a:pos x="25" y="697"/>
                </a:cxn>
                <a:cxn ang="0">
                  <a:pos x="11" y="642"/>
                </a:cxn>
                <a:cxn ang="0">
                  <a:pos x="44" y="569"/>
                </a:cxn>
                <a:cxn ang="0">
                  <a:pos x="158" y="487"/>
                </a:cxn>
                <a:cxn ang="0">
                  <a:pos x="213" y="450"/>
                </a:cxn>
                <a:cxn ang="0">
                  <a:pos x="203" y="268"/>
                </a:cxn>
                <a:cxn ang="0">
                  <a:pos x="221" y="215"/>
                </a:cxn>
                <a:cxn ang="0">
                  <a:pos x="312" y="178"/>
                </a:cxn>
                <a:cxn ang="0">
                  <a:pos x="392" y="230"/>
                </a:cxn>
                <a:cxn ang="0">
                  <a:pos x="479" y="197"/>
                </a:cxn>
                <a:cxn ang="0">
                  <a:pos x="542" y="152"/>
                </a:cxn>
                <a:cxn ang="0">
                  <a:pos x="498" y="95"/>
                </a:cxn>
                <a:cxn ang="0">
                  <a:pos x="498" y="57"/>
                </a:cxn>
                <a:cxn ang="0">
                  <a:pos x="579" y="59"/>
                </a:cxn>
                <a:cxn ang="0">
                  <a:pos x="680" y="20"/>
                </a:cxn>
                <a:cxn ang="0">
                  <a:pos x="713" y="41"/>
                </a:cxn>
                <a:cxn ang="0">
                  <a:pos x="713" y="129"/>
                </a:cxn>
                <a:cxn ang="0">
                  <a:pos x="758" y="202"/>
                </a:cxn>
                <a:cxn ang="0">
                  <a:pos x="843" y="177"/>
                </a:cxn>
                <a:cxn ang="0">
                  <a:pos x="914" y="148"/>
                </a:cxn>
                <a:cxn ang="0">
                  <a:pos x="1022" y="152"/>
                </a:cxn>
                <a:cxn ang="0">
                  <a:pos x="1096" y="127"/>
                </a:cxn>
                <a:cxn ang="0">
                  <a:pos x="1175" y="126"/>
                </a:cxn>
                <a:cxn ang="0">
                  <a:pos x="1226" y="214"/>
                </a:cxn>
                <a:cxn ang="0">
                  <a:pos x="1160" y="300"/>
                </a:cxn>
                <a:cxn ang="0">
                  <a:pos x="1189" y="282"/>
                </a:cxn>
                <a:cxn ang="0">
                  <a:pos x="1295" y="313"/>
                </a:cxn>
                <a:cxn ang="0">
                  <a:pos x="1379" y="306"/>
                </a:cxn>
                <a:cxn ang="0">
                  <a:pos x="1505" y="391"/>
                </a:cxn>
                <a:cxn ang="0">
                  <a:pos x="1628" y="409"/>
                </a:cxn>
                <a:cxn ang="0">
                  <a:pos x="1860" y="508"/>
                </a:cxn>
                <a:cxn ang="0">
                  <a:pos x="1996" y="656"/>
                </a:cxn>
                <a:cxn ang="0">
                  <a:pos x="1854" y="879"/>
                </a:cxn>
                <a:cxn ang="0">
                  <a:pos x="1785" y="940"/>
                </a:cxn>
                <a:cxn ang="0">
                  <a:pos x="1771" y="1193"/>
                </a:cxn>
                <a:cxn ang="0">
                  <a:pos x="1679" y="1387"/>
                </a:cxn>
                <a:cxn ang="0">
                  <a:pos x="1607" y="1470"/>
                </a:cxn>
                <a:cxn ang="0">
                  <a:pos x="1495" y="1493"/>
                </a:cxn>
                <a:cxn ang="0">
                  <a:pos x="1331" y="1575"/>
                </a:cxn>
                <a:cxn ang="0">
                  <a:pos x="1256" y="1807"/>
                </a:cxn>
                <a:cxn ang="0">
                  <a:pos x="1094" y="2039"/>
                </a:cxn>
              </a:cxnLst>
              <a:rect l="0" t="0" r="r" b="b"/>
              <a:pathLst>
                <a:path w="1996" h="2098">
                  <a:moveTo>
                    <a:pt x="1045" y="2098"/>
                  </a:moveTo>
                  <a:lnTo>
                    <a:pt x="1043" y="2089"/>
                  </a:lnTo>
                  <a:lnTo>
                    <a:pt x="1042" y="2080"/>
                  </a:lnTo>
                  <a:lnTo>
                    <a:pt x="1042" y="2071"/>
                  </a:lnTo>
                  <a:lnTo>
                    <a:pt x="1045" y="2063"/>
                  </a:lnTo>
                  <a:lnTo>
                    <a:pt x="1051" y="2053"/>
                  </a:lnTo>
                  <a:lnTo>
                    <a:pt x="1058" y="2043"/>
                  </a:lnTo>
                  <a:lnTo>
                    <a:pt x="1061" y="2039"/>
                  </a:lnTo>
                  <a:lnTo>
                    <a:pt x="1062" y="2034"/>
                  </a:lnTo>
                  <a:lnTo>
                    <a:pt x="1061" y="2032"/>
                  </a:lnTo>
                  <a:lnTo>
                    <a:pt x="1061" y="2030"/>
                  </a:lnTo>
                  <a:lnTo>
                    <a:pt x="1059" y="2028"/>
                  </a:lnTo>
                  <a:lnTo>
                    <a:pt x="1056" y="2025"/>
                  </a:lnTo>
                  <a:lnTo>
                    <a:pt x="1053" y="2023"/>
                  </a:lnTo>
                  <a:lnTo>
                    <a:pt x="1049" y="2021"/>
                  </a:lnTo>
                  <a:lnTo>
                    <a:pt x="1042" y="2017"/>
                  </a:lnTo>
                  <a:lnTo>
                    <a:pt x="1037" y="2013"/>
                  </a:lnTo>
                  <a:lnTo>
                    <a:pt x="1035" y="2008"/>
                  </a:lnTo>
                  <a:lnTo>
                    <a:pt x="1034" y="2005"/>
                  </a:lnTo>
                  <a:lnTo>
                    <a:pt x="1033" y="2000"/>
                  </a:lnTo>
                  <a:lnTo>
                    <a:pt x="1031" y="1996"/>
                  </a:lnTo>
                  <a:lnTo>
                    <a:pt x="1029" y="1991"/>
                  </a:lnTo>
                  <a:lnTo>
                    <a:pt x="1025" y="1986"/>
                  </a:lnTo>
                  <a:lnTo>
                    <a:pt x="1020" y="1983"/>
                  </a:lnTo>
                  <a:lnTo>
                    <a:pt x="1013" y="1982"/>
                  </a:lnTo>
                  <a:lnTo>
                    <a:pt x="1010" y="1982"/>
                  </a:lnTo>
                  <a:lnTo>
                    <a:pt x="1006" y="1981"/>
                  </a:lnTo>
                  <a:lnTo>
                    <a:pt x="1001" y="1975"/>
                  </a:lnTo>
                  <a:lnTo>
                    <a:pt x="997" y="1968"/>
                  </a:lnTo>
                  <a:lnTo>
                    <a:pt x="995" y="1966"/>
                  </a:lnTo>
                  <a:lnTo>
                    <a:pt x="993" y="1961"/>
                  </a:lnTo>
                  <a:lnTo>
                    <a:pt x="990" y="1958"/>
                  </a:lnTo>
                  <a:lnTo>
                    <a:pt x="987" y="1957"/>
                  </a:lnTo>
                  <a:lnTo>
                    <a:pt x="982" y="1956"/>
                  </a:lnTo>
                  <a:lnTo>
                    <a:pt x="980" y="1956"/>
                  </a:lnTo>
                  <a:lnTo>
                    <a:pt x="978" y="1956"/>
                  </a:lnTo>
                  <a:lnTo>
                    <a:pt x="973" y="1952"/>
                  </a:lnTo>
                  <a:lnTo>
                    <a:pt x="966" y="1948"/>
                  </a:lnTo>
                  <a:lnTo>
                    <a:pt x="961" y="1945"/>
                  </a:lnTo>
                  <a:lnTo>
                    <a:pt x="957" y="1945"/>
                  </a:lnTo>
                  <a:lnTo>
                    <a:pt x="955" y="1943"/>
                  </a:lnTo>
                  <a:lnTo>
                    <a:pt x="953" y="1941"/>
                  </a:lnTo>
                  <a:lnTo>
                    <a:pt x="950" y="1937"/>
                  </a:lnTo>
                  <a:lnTo>
                    <a:pt x="947" y="1931"/>
                  </a:lnTo>
                  <a:lnTo>
                    <a:pt x="942" y="1924"/>
                  </a:lnTo>
                  <a:lnTo>
                    <a:pt x="940" y="1923"/>
                  </a:lnTo>
                  <a:lnTo>
                    <a:pt x="938" y="1921"/>
                  </a:lnTo>
                  <a:lnTo>
                    <a:pt x="935" y="1923"/>
                  </a:lnTo>
                  <a:lnTo>
                    <a:pt x="931" y="1926"/>
                  </a:lnTo>
                  <a:lnTo>
                    <a:pt x="927" y="1932"/>
                  </a:lnTo>
                  <a:lnTo>
                    <a:pt x="922" y="1935"/>
                  </a:lnTo>
                  <a:lnTo>
                    <a:pt x="920" y="1936"/>
                  </a:lnTo>
                  <a:lnTo>
                    <a:pt x="919" y="1935"/>
                  </a:lnTo>
                  <a:lnTo>
                    <a:pt x="916" y="1933"/>
                  </a:lnTo>
                  <a:lnTo>
                    <a:pt x="915" y="1927"/>
                  </a:lnTo>
                  <a:lnTo>
                    <a:pt x="914" y="1920"/>
                  </a:lnTo>
                  <a:lnTo>
                    <a:pt x="912" y="1914"/>
                  </a:lnTo>
                  <a:lnTo>
                    <a:pt x="907" y="1907"/>
                  </a:lnTo>
                  <a:lnTo>
                    <a:pt x="903" y="1901"/>
                  </a:lnTo>
                  <a:lnTo>
                    <a:pt x="891" y="1891"/>
                  </a:lnTo>
                  <a:lnTo>
                    <a:pt x="880" y="1880"/>
                  </a:lnTo>
                  <a:lnTo>
                    <a:pt x="875" y="1878"/>
                  </a:lnTo>
                  <a:lnTo>
                    <a:pt x="872" y="1877"/>
                  </a:lnTo>
                  <a:lnTo>
                    <a:pt x="868" y="1877"/>
                  </a:lnTo>
                  <a:lnTo>
                    <a:pt x="865" y="1877"/>
                  </a:lnTo>
                  <a:lnTo>
                    <a:pt x="859" y="1879"/>
                  </a:lnTo>
                  <a:lnTo>
                    <a:pt x="855" y="1884"/>
                  </a:lnTo>
                  <a:lnTo>
                    <a:pt x="849" y="1887"/>
                  </a:lnTo>
                  <a:lnTo>
                    <a:pt x="844" y="1888"/>
                  </a:lnTo>
                  <a:lnTo>
                    <a:pt x="842" y="1887"/>
                  </a:lnTo>
                  <a:lnTo>
                    <a:pt x="839" y="1886"/>
                  </a:lnTo>
                  <a:lnTo>
                    <a:pt x="836" y="1883"/>
                  </a:lnTo>
                  <a:lnTo>
                    <a:pt x="834" y="1879"/>
                  </a:lnTo>
                  <a:lnTo>
                    <a:pt x="839" y="1876"/>
                  </a:lnTo>
                  <a:lnTo>
                    <a:pt x="843" y="1874"/>
                  </a:lnTo>
                  <a:lnTo>
                    <a:pt x="846" y="1872"/>
                  </a:lnTo>
                  <a:lnTo>
                    <a:pt x="847" y="1870"/>
                  </a:lnTo>
                  <a:lnTo>
                    <a:pt x="848" y="1868"/>
                  </a:lnTo>
                  <a:lnTo>
                    <a:pt x="849" y="1863"/>
                  </a:lnTo>
                  <a:lnTo>
                    <a:pt x="849" y="1860"/>
                  </a:lnTo>
                  <a:lnTo>
                    <a:pt x="850" y="1859"/>
                  </a:lnTo>
                  <a:lnTo>
                    <a:pt x="852" y="1858"/>
                  </a:lnTo>
                  <a:lnTo>
                    <a:pt x="854" y="1857"/>
                  </a:lnTo>
                  <a:lnTo>
                    <a:pt x="858" y="1855"/>
                  </a:lnTo>
                  <a:lnTo>
                    <a:pt x="863" y="1853"/>
                  </a:lnTo>
                  <a:lnTo>
                    <a:pt x="868" y="1846"/>
                  </a:lnTo>
                  <a:lnTo>
                    <a:pt x="873" y="1839"/>
                  </a:lnTo>
                  <a:lnTo>
                    <a:pt x="878" y="1829"/>
                  </a:lnTo>
                  <a:lnTo>
                    <a:pt x="884" y="1821"/>
                  </a:lnTo>
                  <a:lnTo>
                    <a:pt x="892" y="1815"/>
                  </a:lnTo>
                  <a:lnTo>
                    <a:pt x="898" y="1807"/>
                  </a:lnTo>
                  <a:lnTo>
                    <a:pt x="908" y="1793"/>
                  </a:lnTo>
                  <a:lnTo>
                    <a:pt x="920" y="1778"/>
                  </a:lnTo>
                  <a:lnTo>
                    <a:pt x="924" y="1774"/>
                  </a:lnTo>
                  <a:lnTo>
                    <a:pt x="925" y="1776"/>
                  </a:lnTo>
                  <a:lnTo>
                    <a:pt x="927" y="1777"/>
                  </a:lnTo>
                  <a:lnTo>
                    <a:pt x="933" y="1778"/>
                  </a:lnTo>
                  <a:lnTo>
                    <a:pt x="935" y="1772"/>
                  </a:lnTo>
                  <a:lnTo>
                    <a:pt x="933" y="1770"/>
                  </a:lnTo>
                  <a:lnTo>
                    <a:pt x="933" y="1769"/>
                  </a:lnTo>
                  <a:lnTo>
                    <a:pt x="933" y="1768"/>
                  </a:lnTo>
                  <a:lnTo>
                    <a:pt x="935" y="1765"/>
                  </a:lnTo>
                  <a:lnTo>
                    <a:pt x="938" y="1763"/>
                  </a:lnTo>
                  <a:lnTo>
                    <a:pt x="948" y="1755"/>
                  </a:lnTo>
                  <a:lnTo>
                    <a:pt x="958" y="1747"/>
                  </a:lnTo>
                  <a:lnTo>
                    <a:pt x="968" y="1740"/>
                  </a:lnTo>
                  <a:lnTo>
                    <a:pt x="973" y="1733"/>
                  </a:lnTo>
                  <a:lnTo>
                    <a:pt x="977" y="1730"/>
                  </a:lnTo>
                  <a:lnTo>
                    <a:pt x="980" y="1728"/>
                  </a:lnTo>
                  <a:lnTo>
                    <a:pt x="985" y="1725"/>
                  </a:lnTo>
                  <a:lnTo>
                    <a:pt x="990" y="1723"/>
                  </a:lnTo>
                  <a:lnTo>
                    <a:pt x="996" y="1722"/>
                  </a:lnTo>
                  <a:lnTo>
                    <a:pt x="1001" y="1720"/>
                  </a:lnTo>
                  <a:lnTo>
                    <a:pt x="1005" y="1717"/>
                  </a:lnTo>
                  <a:lnTo>
                    <a:pt x="1009" y="1715"/>
                  </a:lnTo>
                  <a:lnTo>
                    <a:pt x="1015" y="1709"/>
                  </a:lnTo>
                  <a:lnTo>
                    <a:pt x="1026" y="1705"/>
                  </a:lnTo>
                  <a:lnTo>
                    <a:pt x="1028" y="1704"/>
                  </a:lnTo>
                  <a:lnTo>
                    <a:pt x="1029" y="1701"/>
                  </a:lnTo>
                  <a:lnTo>
                    <a:pt x="1031" y="1695"/>
                  </a:lnTo>
                  <a:lnTo>
                    <a:pt x="1033" y="1683"/>
                  </a:lnTo>
                  <a:lnTo>
                    <a:pt x="1034" y="1671"/>
                  </a:lnTo>
                  <a:lnTo>
                    <a:pt x="1035" y="1662"/>
                  </a:lnTo>
                  <a:lnTo>
                    <a:pt x="1036" y="1657"/>
                  </a:lnTo>
                  <a:lnTo>
                    <a:pt x="1035" y="1652"/>
                  </a:lnTo>
                  <a:lnTo>
                    <a:pt x="1034" y="1649"/>
                  </a:lnTo>
                  <a:lnTo>
                    <a:pt x="1033" y="1644"/>
                  </a:lnTo>
                  <a:lnTo>
                    <a:pt x="1028" y="1636"/>
                  </a:lnTo>
                  <a:lnTo>
                    <a:pt x="1025" y="1628"/>
                  </a:lnTo>
                  <a:lnTo>
                    <a:pt x="1023" y="1622"/>
                  </a:lnTo>
                  <a:lnTo>
                    <a:pt x="1021" y="1618"/>
                  </a:lnTo>
                  <a:lnTo>
                    <a:pt x="1018" y="1616"/>
                  </a:lnTo>
                  <a:lnTo>
                    <a:pt x="1013" y="1611"/>
                  </a:lnTo>
                  <a:lnTo>
                    <a:pt x="1010" y="1611"/>
                  </a:lnTo>
                  <a:lnTo>
                    <a:pt x="1009" y="1611"/>
                  </a:lnTo>
                  <a:lnTo>
                    <a:pt x="1006" y="1611"/>
                  </a:lnTo>
                  <a:lnTo>
                    <a:pt x="1005" y="1613"/>
                  </a:lnTo>
                  <a:lnTo>
                    <a:pt x="1002" y="1616"/>
                  </a:lnTo>
                  <a:lnTo>
                    <a:pt x="998" y="1618"/>
                  </a:lnTo>
                  <a:lnTo>
                    <a:pt x="994" y="1619"/>
                  </a:lnTo>
                  <a:lnTo>
                    <a:pt x="992" y="1619"/>
                  </a:lnTo>
                  <a:lnTo>
                    <a:pt x="988" y="1617"/>
                  </a:lnTo>
                  <a:lnTo>
                    <a:pt x="985" y="1616"/>
                  </a:lnTo>
                  <a:lnTo>
                    <a:pt x="989" y="1609"/>
                  </a:lnTo>
                  <a:lnTo>
                    <a:pt x="994" y="1600"/>
                  </a:lnTo>
                  <a:lnTo>
                    <a:pt x="997" y="1590"/>
                  </a:lnTo>
                  <a:lnTo>
                    <a:pt x="1001" y="1578"/>
                  </a:lnTo>
                  <a:lnTo>
                    <a:pt x="1002" y="1567"/>
                  </a:lnTo>
                  <a:lnTo>
                    <a:pt x="1003" y="1557"/>
                  </a:lnTo>
                  <a:lnTo>
                    <a:pt x="1003" y="1546"/>
                  </a:lnTo>
                  <a:lnTo>
                    <a:pt x="1001" y="1538"/>
                  </a:lnTo>
                  <a:lnTo>
                    <a:pt x="1001" y="1533"/>
                  </a:lnTo>
                  <a:lnTo>
                    <a:pt x="1002" y="1530"/>
                  </a:lnTo>
                  <a:lnTo>
                    <a:pt x="1001" y="1527"/>
                  </a:lnTo>
                  <a:lnTo>
                    <a:pt x="995" y="1521"/>
                  </a:lnTo>
                  <a:lnTo>
                    <a:pt x="989" y="1518"/>
                  </a:lnTo>
                  <a:lnTo>
                    <a:pt x="984" y="1517"/>
                  </a:lnTo>
                  <a:lnTo>
                    <a:pt x="979" y="1518"/>
                  </a:lnTo>
                  <a:lnTo>
                    <a:pt x="974" y="1519"/>
                  </a:lnTo>
                  <a:lnTo>
                    <a:pt x="971" y="1521"/>
                  </a:lnTo>
                  <a:lnTo>
                    <a:pt x="965" y="1525"/>
                  </a:lnTo>
                  <a:lnTo>
                    <a:pt x="961" y="1527"/>
                  </a:lnTo>
                  <a:lnTo>
                    <a:pt x="954" y="1528"/>
                  </a:lnTo>
                  <a:lnTo>
                    <a:pt x="949" y="1528"/>
                  </a:lnTo>
                  <a:lnTo>
                    <a:pt x="947" y="1527"/>
                  </a:lnTo>
                  <a:lnTo>
                    <a:pt x="945" y="1525"/>
                  </a:lnTo>
                  <a:lnTo>
                    <a:pt x="944" y="1522"/>
                  </a:lnTo>
                  <a:lnTo>
                    <a:pt x="941" y="1517"/>
                  </a:lnTo>
                  <a:lnTo>
                    <a:pt x="941" y="1509"/>
                  </a:lnTo>
                  <a:lnTo>
                    <a:pt x="940" y="1493"/>
                  </a:lnTo>
                  <a:lnTo>
                    <a:pt x="938" y="1476"/>
                  </a:lnTo>
                  <a:lnTo>
                    <a:pt x="935" y="1460"/>
                  </a:lnTo>
                  <a:lnTo>
                    <a:pt x="930" y="1444"/>
                  </a:lnTo>
                  <a:lnTo>
                    <a:pt x="928" y="1438"/>
                  </a:lnTo>
                  <a:lnTo>
                    <a:pt x="924" y="1435"/>
                  </a:lnTo>
                  <a:lnTo>
                    <a:pt x="921" y="1432"/>
                  </a:lnTo>
                  <a:lnTo>
                    <a:pt x="919" y="1432"/>
                  </a:lnTo>
                  <a:lnTo>
                    <a:pt x="915" y="1434"/>
                  </a:lnTo>
                  <a:lnTo>
                    <a:pt x="912" y="1434"/>
                  </a:lnTo>
                  <a:lnTo>
                    <a:pt x="907" y="1432"/>
                  </a:lnTo>
                  <a:lnTo>
                    <a:pt x="904" y="1430"/>
                  </a:lnTo>
                  <a:lnTo>
                    <a:pt x="900" y="1424"/>
                  </a:lnTo>
                  <a:lnTo>
                    <a:pt x="896" y="1421"/>
                  </a:lnTo>
                  <a:lnTo>
                    <a:pt x="895" y="1421"/>
                  </a:lnTo>
                  <a:lnTo>
                    <a:pt x="892" y="1421"/>
                  </a:lnTo>
                  <a:lnTo>
                    <a:pt x="890" y="1423"/>
                  </a:lnTo>
                  <a:lnTo>
                    <a:pt x="887" y="1426"/>
                  </a:lnTo>
                  <a:lnTo>
                    <a:pt x="881" y="1428"/>
                  </a:lnTo>
                  <a:lnTo>
                    <a:pt x="875" y="1430"/>
                  </a:lnTo>
                  <a:lnTo>
                    <a:pt x="868" y="1431"/>
                  </a:lnTo>
                  <a:lnTo>
                    <a:pt x="862" y="1431"/>
                  </a:lnTo>
                  <a:lnTo>
                    <a:pt x="847" y="1429"/>
                  </a:lnTo>
                  <a:lnTo>
                    <a:pt x="835" y="1426"/>
                  </a:lnTo>
                  <a:lnTo>
                    <a:pt x="827" y="1424"/>
                  </a:lnTo>
                  <a:lnTo>
                    <a:pt x="821" y="1424"/>
                  </a:lnTo>
                  <a:lnTo>
                    <a:pt x="818" y="1423"/>
                  </a:lnTo>
                  <a:lnTo>
                    <a:pt x="817" y="1422"/>
                  </a:lnTo>
                  <a:lnTo>
                    <a:pt x="817" y="1419"/>
                  </a:lnTo>
                  <a:lnTo>
                    <a:pt x="817" y="1415"/>
                  </a:lnTo>
                  <a:lnTo>
                    <a:pt x="818" y="1405"/>
                  </a:lnTo>
                  <a:lnTo>
                    <a:pt x="817" y="1396"/>
                  </a:lnTo>
                  <a:lnTo>
                    <a:pt x="818" y="1387"/>
                  </a:lnTo>
                  <a:lnTo>
                    <a:pt x="822" y="1379"/>
                  </a:lnTo>
                  <a:lnTo>
                    <a:pt x="825" y="1371"/>
                  </a:lnTo>
                  <a:lnTo>
                    <a:pt x="825" y="1363"/>
                  </a:lnTo>
                  <a:lnTo>
                    <a:pt x="823" y="1357"/>
                  </a:lnTo>
                  <a:lnTo>
                    <a:pt x="821" y="1350"/>
                  </a:lnTo>
                  <a:lnTo>
                    <a:pt x="818" y="1343"/>
                  </a:lnTo>
                  <a:lnTo>
                    <a:pt x="815" y="1337"/>
                  </a:lnTo>
                  <a:lnTo>
                    <a:pt x="815" y="1331"/>
                  </a:lnTo>
                  <a:lnTo>
                    <a:pt x="811" y="1326"/>
                  </a:lnTo>
                  <a:lnTo>
                    <a:pt x="808" y="1322"/>
                  </a:lnTo>
                  <a:lnTo>
                    <a:pt x="806" y="1317"/>
                  </a:lnTo>
                  <a:lnTo>
                    <a:pt x="815" y="1313"/>
                  </a:lnTo>
                  <a:lnTo>
                    <a:pt x="819" y="1308"/>
                  </a:lnTo>
                  <a:lnTo>
                    <a:pt x="821" y="1306"/>
                  </a:lnTo>
                  <a:lnTo>
                    <a:pt x="821" y="1302"/>
                  </a:lnTo>
                  <a:lnTo>
                    <a:pt x="818" y="1299"/>
                  </a:lnTo>
                  <a:lnTo>
                    <a:pt x="815" y="1294"/>
                  </a:lnTo>
                  <a:lnTo>
                    <a:pt x="814" y="1291"/>
                  </a:lnTo>
                  <a:lnTo>
                    <a:pt x="814" y="1289"/>
                  </a:lnTo>
                  <a:lnTo>
                    <a:pt x="814" y="1285"/>
                  </a:lnTo>
                  <a:lnTo>
                    <a:pt x="815" y="1283"/>
                  </a:lnTo>
                  <a:lnTo>
                    <a:pt x="817" y="1277"/>
                  </a:lnTo>
                  <a:lnTo>
                    <a:pt x="821" y="1273"/>
                  </a:lnTo>
                  <a:lnTo>
                    <a:pt x="824" y="1268"/>
                  </a:lnTo>
                  <a:lnTo>
                    <a:pt x="827" y="1263"/>
                  </a:lnTo>
                  <a:lnTo>
                    <a:pt x="828" y="1260"/>
                  </a:lnTo>
                  <a:lnTo>
                    <a:pt x="828" y="1257"/>
                  </a:lnTo>
                  <a:lnTo>
                    <a:pt x="828" y="1255"/>
                  </a:lnTo>
                  <a:lnTo>
                    <a:pt x="827" y="1251"/>
                  </a:lnTo>
                  <a:lnTo>
                    <a:pt x="826" y="1247"/>
                  </a:lnTo>
                  <a:lnTo>
                    <a:pt x="826" y="1243"/>
                  </a:lnTo>
                  <a:lnTo>
                    <a:pt x="826" y="1240"/>
                  </a:lnTo>
                  <a:lnTo>
                    <a:pt x="826" y="1236"/>
                  </a:lnTo>
                  <a:lnTo>
                    <a:pt x="828" y="1232"/>
                  </a:lnTo>
                  <a:lnTo>
                    <a:pt x="832" y="1226"/>
                  </a:lnTo>
                  <a:lnTo>
                    <a:pt x="835" y="1221"/>
                  </a:lnTo>
                  <a:lnTo>
                    <a:pt x="838" y="1217"/>
                  </a:lnTo>
                  <a:lnTo>
                    <a:pt x="838" y="1215"/>
                  </a:lnTo>
                  <a:lnTo>
                    <a:pt x="838" y="1211"/>
                  </a:lnTo>
                  <a:lnTo>
                    <a:pt x="838" y="1209"/>
                  </a:lnTo>
                  <a:lnTo>
                    <a:pt x="836" y="1206"/>
                  </a:lnTo>
                  <a:lnTo>
                    <a:pt x="833" y="1200"/>
                  </a:lnTo>
                  <a:lnTo>
                    <a:pt x="831" y="1194"/>
                  </a:lnTo>
                  <a:lnTo>
                    <a:pt x="831" y="1186"/>
                  </a:lnTo>
                  <a:lnTo>
                    <a:pt x="828" y="1178"/>
                  </a:lnTo>
                  <a:lnTo>
                    <a:pt x="825" y="1175"/>
                  </a:lnTo>
                  <a:lnTo>
                    <a:pt x="821" y="1172"/>
                  </a:lnTo>
                  <a:lnTo>
                    <a:pt x="816" y="1170"/>
                  </a:lnTo>
                  <a:lnTo>
                    <a:pt x="811" y="1168"/>
                  </a:lnTo>
                  <a:lnTo>
                    <a:pt x="802" y="1164"/>
                  </a:lnTo>
                  <a:lnTo>
                    <a:pt x="795" y="1160"/>
                  </a:lnTo>
                  <a:lnTo>
                    <a:pt x="792" y="1154"/>
                  </a:lnTo>
                  <a:lnTo>
                    <a:pt x="790" y="1149"/>
                  </a:lnTo>
                  <a:lnTo>
                    <a:pt x="789" y="1142"/>
                  </a:lnTo>
                  <a:lnTo>
                    <a:pt x="790" y="1135"/>
                  </a:lnTo>
                  <a:lnTo>
                    <a:pt x="792" y="1127"/>
                  </a:lnTo>
                  <a:lnTo>
                    <a:pt x="795" y="1119"/>
                  </a:lnTo>
                  <a:lnTo>
                    <a:pt x="798" y="1113"/>
                  </a:lnTo>
                  <a:lnTo>
                    <a:pt x="800" y="1109"/>
                  </a:lnTo>
                  <a:lnTo>
                    <a:pt x="792" y="1109"/>
                  </a:lnTo>
                  <a:lnTo>
                    <a:pt x="783" y="1110"/>
                  </a:lnTo>
                  <a:lnTo>
                    <a:pt x="771" y="1110"/>
                  </a:lnTo>
                  <a:lnTo>
                    <a:pt x="760" y="1110"/>
                  </a:lnTo>
                  <a:lnTo>
                    <a:pt x="750" y="1110"/>
                  </a:lnTo>
                  <a:lnTo>
                    <a:pt x="738" y="1109"/>
                  </a:lnTo>
                  <a:lnTo>
                    <a:pt x="725" y="1109"/>
                  </a:lnTo>
                  <a:lnTo>
                    <a:pt x="712" y="1107"/>
                  </a:lnTo>
                  <a:lnTo>
                    <a:pt x="708" y="1106"/>
                  </a:lnTo>
                  <a:lnTo>
                    <a:pt x="704" y="1105"/>
                  </a:lnTo>
                  <a:lnTo>
                    <a:pt x="704" y="1102"/>
                  </a:lnTo>
                  <a:lnTo>
                    <a:pt x="704" y="1098"/>
                  </a:lnTo>
                  <a:lnTo>
                    <a:pt x="703" y="1089"/>
                  </a:lnTo>
                  <a:lnTo>
                    <a:pt x="702" y="1080"/>
                  </a:lnTo>
                  <a:lnTo>
                    <a:pt x="700" y="1071"/>
                  </a:lnTo>
                  <a:lnTo>
                    <a:pt x="695" y="1063"/>
                  </a:lnTo>
                  <a:lnTo>
                    <a:pt x="691" y="1057"/>
                  </a:lnTo>
                  <a:lnTo>
                    <a:pt x="687" y="1052"/>
                  </a:lnTo>
                  <a:lnTo>
                    <a:pt x="686" y="1048"/>
                  </a:lnTo>
                  <a:lnTo>
                    <a:pt x="686" y="1047"/>
                  </a:lnTo>
                  <a:lnTo>
                    <a:pt x="687" y="1046"/>
                  </a:lnTo>
                  <a:lnTo>
                    <a:pt x="689" y="1044"/>
                  </a:lnTo>
                  <a:lnTo>
                    <a:pt x="692" y="1041"/>
                  </a:lnTo>
                  <a:lnTo>
                    <a:pt x="694" y="1038"/>
                  </a:lnTo>
                  <a:lnTo>
                    <a:pt x="695" y="1034"/>
                  </a:lnTo>
                  <a:lnTo>
                    <a:pt x="695" y="1031"/>
                  </a:lnTo>
                  <a:lnTo>
                    <a:pt x="695" y="1024"/>
                  </a:lnTo>
                  <a:lnTo>
                    <a:pt x="693" y="1017"/>
                  </a:lnTo>
                  <a:lnTo>
                    <a:pt x="691" y="1009"/>
                  </a:lnTo>
                  <a:lnTo>
                    <a:pt x="689" y="1003"/>
                  </a:lnTo>
                  <a:lnTo>
                    <a:pt x="689" y="996"/>
                  </a:lnTo>
                  <a:lnTo>
                    <a:pt x="691" y="989"/>
                  </a:lnTo>
                  <a:lnTo>
                    <a:pt x="692" y="987"/>
                  </a:lnTo>
                  <a:lnTo>
                    <a:pt x="693" y="984"/>
                  </a:lnTo>
                  <a:lnTo>
                    <a:pt x="693" y="983"/>
                  </a:lnTo>
                  <a:lnTo>
                    <a:pt x="693" y="981"/>
                  </a:lnTo>
                  <a:lnTo>
                    <a:pt x="680" y="973"/>
                  </a:lnTo>
                  <a:lnTo>
                    <a:pt x="665" y="965"/>
                  </a:lnTo>
                  <a:lnTo>
                    <a:pt x="659" y="963"/>
                  </a:lnTo>
                  <a:lnTo>
                    <a:pt x="651" y="962"/>
                  </a:lnTo>
                  <a:lnTo>
                    <a:pt x="644" y="963"/>
                  </a:lnTo>
                  <a:lnTo>
                    <a:pt x="637" y="963"/>
                  </a:lnTo>
                  <a:lnTo>
                    <a:pt x="630" y="964"/>
                  </a:lnTo>
                  <a:lnTo>
                    <a:pt x="623" y="963"/>
                  </a:lnTo>
                  <a:lnTo>
                    <a:pt x="621" y="962"/>
                  </a:lnTo>
                  <a:lnTo>
                    <a:pt x="618" y="959"/>
                  </a:lnTo>
                  <a:lnTo>
                    <a:pt x="615" y="957"/>
                  </a:lnTo>
                  <a:lnTo>
                    <a:pt x="613" y="954"/>
                  </a:lnTo>
                  <a:lnTo>
                    <a:pt x="610" y="950"/>
                  </a:lnTo>
                  <a:lnTo>
                    <a:pt x="607" y="947"/>
                  </a:lnTo>
                  <a:lnTo>
                    <a:pt x="604" y="944"/>
                  </a:lnTo>
                  <a:lnTo>
                    <a:pt x="602" y="943"/>
                  </a:lnTo>
                  <a:lnTo>
                    <a:pt x="595" y="941"/>
                  </a:lnTo>
                  <a:lnTo>
                    <a:pt x="588" y="939"/>
                  </a:lnTo>
                  <a:lnTo>
                    <a:pt x="581" y="938"/>
                  </a:lnTo>
                  <a:lnTo>
                    <a:pt x="574" y="936"/>
                  </a:lnTo>
                  <a:lnTo>
                    <a:pt x="571" y="934"/>
                  </a:lnTo>
                  <a:lnTo>
                    <a:pt x="567" y="933"/>
                  </a:lnTo>
                  <a:lnTo>
                    <a:pt x="565" y="930"/>
                  </a:lnTo>
                  <a:lnTo>
                    <a:pt x="562" y="927"/>
                  </a:lnTo>
                  <a:lnTo>
                    <a:pt x="558" y="922"/>
                  </a:lnTo>
                  <a:lnTo>
                    <a:pt x="556" y="919"/>
                  </a:lnTo>
                  <a:lnTo>
                    <a:pt x="554" y="918"/>
                  </a:lnTo>
                  <a:lnTo>
                    <a:pt x="551" y="918"/>
                  </a:lnTo>
                  <a:lnTo>
                    <a:pt x="549" y="919"/>
                  </a:lnTo>
                  <a:lnTo>
                    <a:pt x="546" y="919"/>
                  </a:lnTo>
                  <a:lnTo>
                    <a:pt x="542" y="918"/>
                  </a:lnTo>
                  <a:lnTo>
                    <a:pt x="538" y="915"/>
                  </a:lnTo>
                  <a:lnTo>
                    <a:pt x="531" y="911"/>
                  </a:lnTo>
                  <a:lnTo>
                    <a:pt x="525" y="910"/>
                  </a:lnTo>
                  <a:lnTo>
                    <a:pt x="518" y="909"/>
                  </a:lnTo>
                  <a:lnTo>
                    <a:pt x="512" y="909"/>
                  </a:lnTo>
                  <a:lnTo>
                    <a:pt x="506" y="910"/>
                  </a:lnTo>
                  <a:lnTo>
                    <a:pt x="500" y="910"/>
                  </a:lnTo>
                  <a:lnTo>
                    <a:pt x="496" y="909"/>
                  </a:lnTo>
                  <a:lnTo>
                    <a:pt x="491" y="908"/>
                  </a:lnTo>
                  <a:lnTo>
                    <a:pt x="489" y="905"/>
                  </a:lnTo>
                  <a:lnTo>
                    <a:pt x="488" y="901"/>
                  </a:lnTo>
                  <a:lnTo>
                    <a:pt x="485" y="898"/>
                  </a:lnTo>
                  <a:lnTo>
                    <a:pt x="484" y="895"/>
                  </a:lnTo>
                  <a:lnTo>
                    <a:pt x="482" y="893"/>
                  </a:lnTo>
                  <a:lnTo>
                    <a:pt x="480" y="892"/>
                  </a:lnTo>
                  <a:lnTo>
                    <a:pt x="475" y="891"/>
                  </a:lnTo>
                  <a:lnTo>
                    <a:pt x="469" y="887"/>
                  </a:lnTo>
                  <a:lnTo>
                    <a:pt x="460" y="879"/>
                  </a:lnTo>
                  <a:lnTo>
                    <a:pt x="452" y="869"/>
                  </a:lnTo>
                  <a:lnTo>
                    <a:pt x="448" y="863"/>
                  </a:lnTo>
                  <a:lnTo>
                    <a:pt x="443" y="858"/>
                  </a:lnTo>
                  <a:lnTo>
                    <a:pt x="441" y="852"/>
                  </a:lnTo>
                  <a:lnTo>
                    <a:pt x="439" y="845"/>
                  </a:lnTo>
                  <a:lnTo>
                    <a:pt x="439" y="834"/>
                  </a:lnTo>
                  <a:lnTo>
                    <a:pt x="439" y="824"/>
                  </a:lnTo>
                  <a:lnTo>
                    <a:pt x="436" y="817"/>
                  </a:lnTo>
                  <a:lnTo>
                    <a:pt x="435" y="810"/>
                  </a:lnTo>
                  <a:lnTo>
                    <a:pt x="436" y="805"/>
                  </a:lnTo>
                  <a:lnTo>
                    <a:pt x="437" y="801"/>
                  </a:lnTo>
                  <a:lnTo>
                    <a:pt x="440" y="796"/>
                  </a:lnTo>
                  <a:lnTo>
                    <a:pt x="442" y="792"/>
                  </a:lnTo>
                  <a:lnTo>
                    <a:pt x="443" y="786"/>
                  </a:lnTo>
                  <a:lnTo>
                    <a:pt x="443" y="779"/>
                  </a:lnTo>
                  <a:lnTo>
                    <a:pt x="442" y="770"/>
                  </a:lnTo>
                  <a:lnTo>
                    <a:pt x="439" y="762"/>
                  </a:lnTo>
                  <a:lnTo>
                    <a:pt x="434" y="765"/>
                  </a:lnTo>
                  <a:lnTo>
                    <a:pt x="431" y="769"/>
                  </a:lnTo>
                  <a:lnTo>
                    <a:pt x="427" y="769"/>
                  </a:lnTo>
                  <a:lnTo>
                    <a:pt x="425" y="769"/>
                  </a:lnTo>
                  <a:lnTo>
                    <a:pt x="418" y="767"/>
                  </a:lnTo>
                  <a:lnTo>
                    <a:pt x="410" y="767"/>
                  </a:lnTo>
                  <a:lnTo>
                    <a:pt x="402" y="768"/>
                  </a:lnTo>
                  <a:lnTo>
                    <a:pt x="393" y="769"/>
                  </a:lnTo>
                  <a:lnTo>
                    <a:pt x="385" y="771"/>
                  </a:lnTo>
                  <a:lnTo>
                    <a:pt x="377" y="775"/>
                  </a:lnTo>
                  <a:lnTo>
                    <a:pt x="370" y="778"/>
                  </a:lnTo>
                  <a:lnTo>
                    <a:pt x="365" y="783"/>
                  </a:lnTo>
                  <a:lnTo>
                    <a:pt x="359" y="788"/>
                  </a:lnTo>
                  <a:lnTo>
                    <a:pt x="354" y="791"/>
                  </a:lnTo>
                  <a:lnTo>
                    <a:pt x="350" y="793"/>
                  </a:lnTo>
                  <a:lnTo>
                    <a:pt x="343" y="795"/>
                  </a:lnTo>
                  <a:lnTo>
                    <a:pt x="334" y="802"/>
                  </a:lnTo>
                  <a:lnTo>
                    <a:pt x="327" y="810"/>
                  </a:lnTo>
                  <a:lnTo>
                    <a:pt x="320" y="814"/>
                  </a:lnTo>
                  <a:lnTo>
                    <a:pt x="317" y="817"/>
                  </a:lnTo>
                  <a:lnTo>
                    <a:pt x="312" y="816"/>
                  </a:lnTo>
                  <a:lnTo>
                    <a:pt x="306" y="816"/>
                  </a:lnTo>
                  <a:lnTo>
                    <a:pt x="301" y="818"/>
                  </a:lnTo>
                  <a:lnTo>
                    <a:pt x="296" y="821"/>
                  </a:lnTo>
                  <a:lnTo>
                    <a:pt x="292" y="825"/>
                  </a:lnTo>
                  <a:lnTo>
                    <a:pt x="288" y="829"/>
                  </a:lnTo>
                  <a:lnTo>
                    <a:pt x="282" y="836"/>
                  </a:lnTo>
                  <a:lnTo>
                    <a:pt x="274" y="841"/>
                  </a:lnTo>
                  <a:lnTo>
                    <a:pt x="268" y="837"/>
                  </a:lnTo>
                  <a:lnTo>
                    <a:pt x="261" y="833"/>
                  </a:lnTo>
                  <a:lnTo>
                    <a:pt x="252" y="830"/>
                  </a:lnTo>
                  <a:lnTo>
                    <a:pt x="244" y="829"/>
                  </a:lnTo>
                  <a:lnTo>
                    <a:pt x="235" y="828"/>
                  </a:lnTo>
                  <a:lnTo>
                    <a:pt x="225" y="828"/>
                  </a:lnTo>
                  <a:lnTo>
                    <a:pt x="217" y="827"/>
                  </a:lnTo>
                  <a:lnTo>
                    <a:pt x="212" y="827"/>
                  </a:lnTo>
                  <a:lnTo>
                    <a:pt x="205" y="828"/>
                  </a:lnTo>
                  <a:lnTo>
                    <a:pt x="199" y="832"/>
                  </a:lnTo>
                  <a:lnTo>
                    <a:pt x="196" y="834"/>
                  </a:lnTo>
                  <a:lnTo>
                    <a:pt x="191" y="835"/>
                  </a:lnTo>
                  <a:lnTo>
                    <a:pt x="189" y="835"/>
                  </a:lnTo>
                  <a:lnTo>
                    <a:pt x="186" y="834"/>
                  </a:lnTo>
                  <a:lnTo>
                    <a:pt x="182" y="833"/>
                  </a:lnTo>
                  <a:lnTo>
                    <a:pt x="180" y="832"/>
                  </a:lnTo>
                  <a:lnTo>
                    <a:pt x="176" y="830"/>
                  </a:lnTo>
                  <a:lnTo>
                    <a:pt x="173" y="832"/>
                  </a:lnTo>
                  <a:lnTo>
                    <a:pt x="171" y="829"/>
                  </a:lnTo>
                  <a:lnTo>
                    <a:pt x="171" y="826"/>
                  </a:lnTo>
                  <a:lnTo>
                    <a:pt x="171" y="822"/>
                  </a:lnTo>
                  <a:lnTo>
                    <a:pt x="171" y="820"/>
                  </a:lnTo>
                  <a:lnTo>
                    <a:pt x="170" y="810"/>
                  </a:lnTo>
                  <a:lnTo>
                    <a:pt x="170" y="801"/>
                  </a:lnTo>
                  <a:lnTo>
                    <a:pt x="170" y="792"/>
                  </a:lnTo>
                  <a:lnTo>
                    <a:pt x="170" y="783"/>
                  </a:lnTo>
                  <a:lnTo>
                    <a:pt x="170" y="776"/>
                  </a:lnTo>
                  <a:lnTo>
                    <a:pt x="171" y="773"/>
                  </a:lnTo>
                  <a:lnTo>
                    <a:pt x="173" y="770"/>
                  </a:lnTo>
                  <a:lnTo>
                    <a:pt x="175" y="765"/>
                  </a:lnTo>
                  <a:lnTo>
                    <a:pt x="174" y="759"/>
                  </a:lnTo>
                  <a:lnTo>
                    <a:pt x="174" y="752"/>
                  </a:lnTo>
                  <a:lnTo>
                    <a:pt x="173" y="752"/>
                  </a:lnTo>
                  <a:lnTo>
                    <a:pt x="172" y="752"/>
                  </a:lnTo>
                  <a:lnTo>
                    <a:pt x="165" y="761"/>
                  </a:lnTo>
                  <a:lnTo>
                    <a:pt x="159" y="767"/>
                  </a:lnTo>
                  <a:lnTo>
                    <a:pt x="154" y="771"/>
                  </a:lnTo>
                  <a:lnTo>
                    <a:pt x="148" y="775"/>
                  </a:lnTo>
                  <a:lnTo>
                    <a:pt x="142" y="778"/>
                  </a:lnTo>
                  <a:lnTo>
                    <a:pt x="134" y="779"/>
                  </a:lnTo>
                  <a:lnTo>
                    <a:pt x="126" y="780"/>
                  </a:lnTo>
                  <a:lnTo>
                    <a:pt x="115" y="780"/>
                  </a:lnTo>
                  <a:lnTo>
                    <a:pt x="109" y="780"/>
                  </a:lnTo>
                  <a:lnTo>
                    <a:pt x="102" y="781"/>
                  </a:lnTo>
                  <a:lnTo>
                    <a:pt x="94" y="780"/>
                  </a:lnTo>
                  <a:lnTo>
                    <a:pt x="90" y="779"/>
                  </a:lnTo>
                  <a:lnTo>
                    <a:pt x="87" y="776"/>
                  </a:lnTo>
                  <a:lnTo>
                    <a:pt x="86" y="771"/>
                  </a:lnTo>
                  <a:lnTo>
                    <a:pt x="86" y="765"/>
                  </a:lnTo>
                  <a:lnTo>
                    <a:pt x="86" y="762"/>
                  </a:lnTo>
                  <a:lnTo>
                    <a:pt x="85" y="757"/>
                  </a:lnTo>
                  <a:lnTo>
                    <a:pt x="82" y="754"/>
                  </a:lnTo>
                  <a:lnTo>
                    <a:pt x="78" y="752"/>
                  </a:lnTo>
                  <a:lnTo>
                    <a:pt x="73" y="751"/>
                  </a:lnTo>
                  <a:lnTo>
                    <a:pt x="64" y="751"/>
                  </a:lnTo>
                  <a:lnTo>
                    <a:pt x="54" y="751"/>
                  </a:lnTo>
                  <a:lnTo>
                    <a:pt x="48" y="749"/>
                  </a:lnTo>
                  <a:lnTo>
                    <a:pt x="44" y="747"/>
                  </a:lnTo>
                  <a:lnTo>
                    <a:pt x="43" y="745"/>
                  </a:lnTo>
                  <a:lnTo>
                    <a:pt x="43" y="743"/>
                  </a:lnTo>
                  <a:lnTo>
                    <a:pt x="44" y="740"/>
                  </a:lnTo>
                  <a:lnTo>
                    <a:pt x="46" y="737"/>
                  </a:lnTo>
                  <a:lnTo>
                    <a:pt x="49" y="732"/>
                  </a:lnTo>
                  <a:lnTo>
                    <a:pt x="50" y="728"/>
                  </a:lnTo>
                  <a:lnTo>
                    <a:pt x="50" y="724"/>
                  </a:lnTo>
                  <a:lnTo>
                    <a:pt x="49" y="721"/>
                  </a:lnTo>
                  <a:lnTo>
                    <a:pt x="45" y="715"/>
                  </a:lnTo>
                  <a:lnTo>
                    <a:pt x="40" y="710"/>
                  </a:lnTo>
                  <a:lnTo>
                    <a:pt x="34" y="705"/>
                  </a:lnTo>
                  <a:lnTo>
                    <a:pt x="27" y="700"/>
                  </a:lnTo>
                  <a:lnTo>
                    <a:pt x="25" y="697"/>
                  </a:lnTo>
                  <a:lnTo>
                    <a:pt x="23" y="695"/>
                  </a:lnTo>
                  <a:lnTo>
                    <a:pt x="21" y="691"/>
                  </a:lnTo>
                  <a:lnTo>
                    <a:pt x="21" y="689"/>
                  </a:lnTo>
                  <a:lnTo>
                    <a:pt x="20" y="684"/>
                  </a:lnTo>
                  <a:lnTo>
                    <a:pt x="19" y="681"/>
                  </a:lnTo>
                  <a:lnTo>
                    <a:pt x="17" y="680"/>
                  </a:lnTo>
                  <a:lnTo>
                    <a:pt x="15" y="679"/>
                  </a:lnTo>
                  <a:lnTo>
                    <a:pt x="12" y="678"/>
                  </a:lnTo>
                  <a:lnTo>
                    <a:pt x="11" y="677"/>
                  </a:lnTo>
                  <a:lnTo>
                    <a:pt x="11" y="674"/>
                  </a:lnTo>
                  <a:lnTo>
                    <a:pt x="12" y="671"/>
                  </a:lnTo>
                  <a:lnTo>
                    <a:pt x="13" y="670"/>
                  </a:lnTo>
                  <a:lnTo>
                    <a:pt x="15" y="667"/>
                  </a:lnTo>
                  <a:lnTo>
                    <a:pt x="8" y="661"/>
                  </a:lnTo>
                  <a:lnTo>
                    <a:pt x="0" y="654"/>
                  </a:lnTo>
                  <a:lnTo>
                    <a:pt x="0" y="650"/>
                  </a:lnTo>
                  <a:lnTo>
                    <a:pt x="0" y="648"/>
                  </a:lnTo>
                  <a:lnTo>
                    <a:pt x="1" y="646"/>
                  </a:lnTo>
                  <a:lnTo>
                    <a:pt x="3" y="645"/>
                  </a:lnTo>
                  <a:lnTo>
                    <a:pt x="7" y="642"/>
                  </a:lnTo>
                  <a:lnTo>
                    <a:pt x="11" y="642"/>
                  </a:lnTo>
                  <a:lnTo>
                    <a:pt x="12" y="642"/>
                  </a:lnTo>
                  <a:lnTo>
                    <a:pt x="13" y="641"/>
                  </a:lnTo>
                  <a:lnTo>
                    <a:pt x="13" y="639"/>
                  </a:lnTo>
                  <a:lnTo>
                    <a:pt x="12" y="637"/>
                  </a:lnTo>
                  <a:lnTo>
                    <a:pt x="10" y="632"/>
                  </a:lnTo>
                  <a:lnTo>
                    <a:pt x="8" y="627"/>
                  </a:lnTo>
                  <a:lnTo>
                    <a:pt x="9" y="624"/>
                  </a:lnTo>
                  <a:lnTo>
                    <a:pt x="11" y="621"/>
                  </a:lnTo>
                  <a:lnTo>
                    <a:pt x="13" y="618"/>
                  </a:lnTo>
                  <a:lnTo>
                    <a:pt x="17" y="616"/>
                  </a:lnTo>
                  <a:lnTo>
                    <a:pt x="25" y="612"/>
                  </a:lnTo>
                  <a:lnTo>
                    <a:pt x="32" y="608"/>
                  </a:lnTo>
                  <a:lnTo>
                    <a:pt x="36" y="606"/>
                  </a:lnTo>
                  <a:lnTo>
                    <a:pt x="40" y="604"/>
                  </a:lnTo>
                  <a:lnTo>
                    <a:pt x="43" y="600"/>
                  </a:lnTo>
                  <a:lnTo>
                    <a:pt x="45" y="596"/>
                  </a:lnTo>
                  <a:lnTo>
                    <a:pt x="45" y="588"/>
                  </a:lnTo>
                  <a:lnTo>
                    <a:pt x="43" y="581"/>
                  </a:lnTo>
                  <a:lnTo>
                    <a:pt x="43" y="577"/>
                  </a:lnTo>
                  <a:lnTo>
                    <a:pt x="43" y="574"/>
                  </a:lnTo>
                  <a:lnTo>
                    <a:pt x="44" y="569"/>
                  </a:lnTo>
                  <a:lnTo>
                    <a:pt x="46" y="565"/>
                  </a:lnTo>
                  <a:lnTo>
                    <a:pt x="50" y="559"/>
                  </a:lnTo>
                  <a:lnTo>
                    <a:pt x="52" y="553"/>
                  </a:lnTo>
                  <a:lnTo>
                    <a:pt x="52" y="548"/>
                  </a:lnTo>
                  <a:lnTo>
                    <a:pt x="53" y="542"/>
                  </a:lnTo>
                  <a:lnTo>
                    <a:pt x="53" y="537"/>
                  </a:lnTo>
                  <a:lnTo>
                    <a:pt x="56" y="533"/>
                  </a:lnTo>
                  <a:lnTo>
                    <a:pt x="59" y="529"/>
                  </a:lnTo>
                  <a:lnTo>
                    <a:pt x="65" y="526"/>
                  </a:lnTo>
                  <a:lnTo>
                    <a:pt x="76" y="521"/>
                  </a:lnTo>
                  <a:lnTo>
                    <a:pt x="85" y="516"/>
                  </a:lnTo>
                  <a:lnTo>
                    <a:pt x="92" y="510"/>
                  </a:lnTo>
                  <a:lnTo>
                    <a:pt x="100" y="504"/>
                  </a:lnTo>
                  <a:lnTo>
                    <a:pt x="107" y="500"/>
                  </a:lnTo>
                  <a:lnTo>
                    <a:pt x="116" y="498"/>
                  </a:lnTo>
                  <a:lnTo>
                    <a:pt x="125" y="496"/>
                  </a:lnTo>
                  <a:lnTo>
                    <a:pt x="134" y="494"/>
                  </a:lnTo>
                  <a:lnTo>
                    <a:pt x="143" y="492"/>
                  </a:lnTo>
                  <a:lnTo>
                    <a:pt x="152" y="491"/>
                  </a:lnTo>
                  <a:lnTo>
                    <a:pt x="156" y="490"/>
                  </a:lnTo>
                  <a:lnTo>
                    <a:pt x="158" y="487"/>
                  </a:lnTo>
                  <a:lnTo>
                    <a:pt x="159" y="486"/>
                  </a:lnTo>
                  <a:lnTo>
                    <a:pt x="160" y="484"/>
                  </a:lnTo>
                  <a:lnTo>
                    <a:pt x="162" y="482"/>
                  </a:lnTo>
                  <a:lnTo>
                    <a:pt x="164" y="480"/>
                  </a:lnTo>
                  <a:lnTo>
                    <a:pt x="167" y="480"/>
                  </a:lnTo>
                  <a:lnTo>
                    <a:pt x="172" y="480"/>
                  </a:lnTo>
                  <a:lnTo>
                    <a:pt x="178" y="480"/>
                  </a:lnTo>
                  <a:lnTo>
                    <a:pt x="181" y="479"/>
                  </a:lnTo>
                  <a:lnTo>
                    <a:pt x="184" y="480"/>
                  </a:lnTo>
                  <a:lnTo>
                    <a:pt x="188" y="483"/>
                  </a:lnTo>
                  <a:lnTo>
                    <a:pt x="190" y="485"/>
                  </a:lnTo>
                  <a:lnTo>
                    <a:pt x="192" y="487"/>
                  </a:lnTo>
                  <a:lnTo>
                    <a:pt x="195" y="488"/>
                  </a:lnTo>
                  <a:lnTo>
                    <a:pt x="197" y="488"/>
                  </a:lnTo>
                  <a:lnTo>
                    <a:pt x="200" y="487"/>
                  </a:lnTo>
                  <a:lnTo>
                    <a:pt x="203" y="486"/>
                  </a:lnTo>
                  <a:lnTo>
                    <a:pt x="205" y="485"/>
                  </a:lnTo>
                  <a:lnTo>
                    <a:pt x="206" y="483"/>
                  </a:lnTo>
                  <a:lnTo>
                    <a:pt x="209" y="471"/>
                  </a:lnTo>
                  <a:lnTo>
                    <a:pt x="212" y="460"/>
                  </a:lnTo>
                  <a:lnTo>
                    <a:pt x="213" y="450"/>
                  </a:lnTo>
                  <a:lnTo>
                    <a:pt x="215" y="438"/>
                  </a:lnTo>
                  <a:lnTo>
                    <a:pt x="219" y="418"/>
                  </a:lnTo>
                  <a:lnTo>
                    <a:pt x="222" y="397"/>
                  </a:lnTo>
                  <a:lnTo>
                    <a:pt x="227" y="377"/>
                  </a:lnTo>
                  <a:lnTo>
                    <a:pt x="231" y="356"/>
                  </a:lnTo>
                  <a:lnTo>
                    <a:pt x="233" y="349"/>
                  </a:lnTo>
                  <a:lnTo>
                    <a:pt x="233" y="342"/>
                  </a:lnTo>
                  <a:lnTo>
                    <a:pt x="233" y="334"/>
                  </a:lnTo>
                  <a:lnTo>
                    <a:pt x="232" y="328"/>
                  </a:lnTo>
                  <a:lnTo>
                    <a:pt x="230" y="322"/>
                  </a:lnTo>
                  <a:lnTo>
                    <a:pt x="228" y="315"/>
                  </a:lnTo>
                  <a:lnTo>
                    <a:pt x="225" y="309"/>
                  </a:lnTo>
                  <a:lnTo>
                    <a:pt x="225" y="303"/>
                  </a:lnTo>
                  <a:lnTo>
                    <a:pt x="225" y="299"/>
                  </a:lnTo>
                  <a:lnTo>
                    <a:pt x="224" y="297"/>
                  </a:lnTo>
                  <a:lnTo>
                    <a:pt x="223" y="295"/>
                  </a:lnTo>
                  <a:lnTo>
                    <a:pt x="221" y="292"/>
                  </a:lnTo>
                  <a:lnTo>
                    <a:pt x="215" y="290"/>
                  </a:lnTo>
                  <a:lnTo>
                    <a:pt x="211" y="284"/>
                  </a:lnTo>
                  <a:lnTo>
                    <a:pt x="206" y="276"/>
                  </a:lnTo>
                  <a:lnTo>
                    <a:pt x="203" y="268"/>
                  </a:lnTo>
                  <a:lnTo>
                    <a:pt x="201" y="258"/>
                  </a:lnTo>
                  <a:lnTo>
                    <a:pt x="200" y="249"/>
                  </a:lnTo>
                  <a:lnTo>
                    <a:pt x="200" y="243"/>
                  </a:lnTo>
                  <a:lnTo>
                    <a:pt x="203" y="240"/>
                  </a:lnTo>
                  <a:lnTo>
                    <a:pt x="205" y="238"/>
                  </a:lnTo>
                  <a:lnTo>
                    <a:pt x="208" y="236"/>
                  </a:lnTo>
                  <a:lnTo>
                    <a:pt x="216" y="235"/>
                  </a:lnTo>
                  <a:lnTo>
                    <a:pt x="224" y="233"/>
                  </a:lnTo>
                  <a:lnTo>
                    <a:pt x="230" y="232"/>
                  </a:lnTo>
                  <a:lnTo>
                    <a:pt x="235" y="233"/>
                  </a:lnTo>
                  <a:lnTo>
                    <a:pt x="239" y="235"/>
                  </a:lnTo>
                  <a:lnTo>
                    <a:pt x="245" y="238"/>
                  </a:lnTo>
                  <a:lnTo>
                    <a:pt x="246" y="236"/>
                  </a:lnTo>
                  <a:lnTo>
                    <a:pt x="248" y="234"/>
                  </a:lnTo>
                  <a:lnTo>
                    <a:pt x="247" y="230"/>
                  </a:lnTo>
                  <a:lnTo>
                    <a:pt x="246" y="225"/>
                  </a:lnTo>
                  <a:lnTo>
                    <a:pt x="243" y="219"/>
                  </a:lnTo>
                  <a:lnTo>
                    <a:pt x="240" y="217"/>
                  </a:lnTo>
                  <a:lnTo>
                    <a:pt x="237" y="216"/>
                  </a:lnTo>
                  <a:lnTo>
                    <a:pt x="235" y="215"/>
                  </a:lnTo>
                  <a:lnTo>
                    <a:pt x="221" y="215"/>
                  </a:lnTo>
                  <a:lnTo>
                    <a:pt x="212" y="216"/>
                  </a:lnTo>
                  <a:lnTo>
                    <a:pt x="212" y="207"/>
                  </a:lnTo>
                  <a:lnTo>
                    <a:pt x="211" y="198"/>
                  </a:lnTo>
                  <a:lnTo>
                    <a:pt x="209" y="189"/>
                  </a:lnTo>
                  <a:lnTo>
                    <a:pt x="209" y="181"/>
                  </a:lnTo>
                  <a:lnTo>
                    <a:pt x="231" y="179"/>
                  </a:lnTo>
                  <a:lnTo>
                    <a:pt x="252" y="179"/>
                  </a:lnTo>
                  <a:lnTo>
                    <a:pt x="273" y="179"/>
                  </a:lnTo>
                  <a:lnTo>
                    <a:pt x="295" y="179"/>
                  </a:lnTo>
                  <a:lnTo>
                    <a:pt x="293" y="175"/>
                  </a:lnTo>
                  <a:lnTo>
                    <a:pt x="293" y="170"/>
                  </a:lnTo>
                  <a:lnTo>
                    <a:pt x="293" y="168"/>
                  </a:lnTo>
                  <a:lnTo>
                    <a:pt x="293" y="167"/>
                  </a:lnTo>
                  <a:lnTo>
                    <a:pt x="295" y="167"/>
                  </a:lnTo>
                  <a:lnTo>
                    <a:pt x="297" y="169"/>
                  </a:lnTo>
                  <a:lnTo>
                    <a:pt x="300" y="171"/>
                  </a:lnTo>
                  <a:lnTo>
                    <a:pt x="303" y="175"/>
                  </a:lnTo>
                  <a:lnTo>
                    <a:pt x="305" y="177"/>
                  </a:lnTo>
                  <a:lnTo>
                    <a:pt x="308" y="178"/>
                  </a:lnTo>
                  <a:lnTo>
                    <a:pt x="310" y="178"/>
                  </a:lnTo>
                  <a:lnTo>
                    <a:pt x="312" y="178"/>
                  </a:lnTo>
                  <a:lnTo>
                    <a:pt x="315" y="177"/>
                  </a:lnTo>
                  <a:lnTo>
                    <a:pt x="319" y="173"/>
                  </a:lnTo>
                  <a:lnTo>
                    <a:pt x="322" y="169"/>
                  </a:lnTo>
                  <a:lnTo>
                    <a:pt x="325" y="165"/>
                  </a:lnTo>
                  <a:lnTo>
                    <a:pt x="329" y="161"/>
                  </a:lnTo>
                  <a:lnTo>
                    <a:pt x="333" y="159"/>
                  </a:lnTo>
                  <a:lnTo>
                    <a:pt x="338" y="166"/>
                  </a:lnTo>
                  <a:lnTo>
                    <a:pt x="344" y="173"/>
                  </a:lnTo>
                  <a:lnTo>
                    <a:pt x="347" y="179"/>
                  </a:lnTo>
                  <a:lnTo>
                    <a:pt x="350" y="187"/>
                  </a:lnTo>
                  <a:lnTo>
                    <a:pt x="350" y="198"/>
                  </a:lnTo>
                  <a:lnTo>
                    <a:pt x="351" y="206"/>
                  </a:lnTo>
                  <a:lnTo>
                    <a:pt x="354" y="208"/>
                  </a:lnTo>
                  <a:lnTo>
                    <a:pt x="357" y="209"/>
                  </a:lnTo>
                  <a:lnTo>
                    <a:pt x="360" y="208"/>
                  </a:lnTo>
                  <a:lnTo>
                    <a:pt x="363" y="207"/>
                  </a:lnTo>
                  <a:lnTo>
                    <a:pt x="370" y="215"/>
                  </a:lnTo>
                  <a:lnTo>
                    <a:pt x="378" y="222"/>
                  </a:lnTo>
                  <a:lnTo>
                    <a:pt x="383" y="225"/>
                  </a:lnTo>
                  <a:lnTo>
                    <a:pt x="387" y="227"/>
                  </a:lnTo>
                  <a:lnTo>
                    <a:pt x="392" y="230"/>
                  </a:lnTo>
                  <a:lnTo>
                    <a:pt x="398" y="231"/>
                  </a:lnTo>
                  <a:lnTo>
                    <a:pt x="404" y="228"/>
                  </a:lnTo>
                  <a:lnTo>
                    <a:pt x="415" y="224"/>
                  </a:lnTo>
                  <a:lnTo>
                    <a:pt x="419" y="223"/>
                  </a:lnTo>
                  <a:lnTo>
                    <a:pt x="423" y="222"/>
                  </a:lnTo>
                  <a:lnTo>
                    <a:pt x="427" y="220"/>
                  </a:lnTo>
                  <a:lnTo>
                    <a:pt x="429" y="222"/>
                  </a:lnTo>
                  <a:lnTo>
                    <a:pt x="431" y="224"/>
                  </a:lnTo>
                  <a:lnTo>
                    <a:pt x="431" y="227"/>
                  </a:lnTo>
                  <a:lnTo>
                    <a:pt x="431" y="230"/>
                  </a:lnTo>
                  <a:lnTo>
                    <a:pt x="431" y="232"/>
                  </a:lnTo>
                  <a:lnTo>
                    <a:pt x="432" y="233"/>
                  </a:lnTo>
                  <a:lnTo>
                    <a:pt x="433" y="233"/>
                  </a:lnTo>
                  <a:lnTo>
                    <a:pt x="436" y="232"/>
                  </a:lnTo>
                  <a:lnTo>
                    <a:pt x="440" y="230"/>
                  </a:lnTo>
                  <a:lnTo>
                    <a:pt x="447" y="222"/>
                  </a:lnTo>
                  <a:lnTo>
                    <a:pt x="450" y="216"/>
                  </a:lnTo>
                  <a:lnTo>
                    <a:pt x="458" y="208"/>
                  </a:lnTo>
                  <a:lnTo>
                    <a:pt x="468" y="201"/>
                  </a:lnTo>
                  <a:lnTo>
                    <a:pt x="474" y="199"/>
                  </a:lnTo>
                  <a:lnTo>
                    <a:pt x="479" y="197"/>
                  </a:lnTo>
                  <a:lnTo>
                    <a:pt x="484" y="195"/>
                  </a:lnTo>
                  <a:lnTo>
                    <a:pt x="489" y="197"/>
                  </a:lnTo>
                  <a:lnTo>
                    <a:pt x="492" y="198"/>
                  </a:lnTo>
                  <a:lnTo>
                    <a:pt x="494" y="198"/>
                  </a:lnTo>
                  <a:lnTo>
                    <a:pt x="498" y="197"/>
                  </a:lnTo>
                  <a:lnTo>
                    <a:pt x="500" y="194"/>
                  </a:lnTo>
                  <a:lnTo>
                    <a:pt x="502" y="192"/>
                  </a:lnTo>
                  <a:lnTo>
                    <a:pt x="504" y="189"/>
                  </a:lnTo>
                  <a:lnTo>
                    <a:pt x="506" y="183"/>
                  </a:lnTo>
                  <a:lnTo>
                    <a:pt x="506" y="177"/>
                  </a:lnTo>
                  <a:lnTo>
                    <a:pt x="507" y="174"/>
                  </a:lnTo>
                  <a:lnTo>
                    <a:pt x="508" y="171"/>
                  </a:lnTo>
                  <a:lnTo>
                    <a:pt x="509" y="169"/>
                  </a:lnTo>
                  <a:lnTo>
                    <a:pt x="512" y="168"/>
                  </a:lnTo>
                  <a:lnTo>
                    <a:pt x="518" y="165"/>
                  </a:lnTo>
                  <a:lnTo>
                    <a:pt x="524" y="162"/>
                  </a:lnTo>
                  <a:lnTo>
                    <a:pt x="531" y="161"/>
                  </a:lnTo>
                  <a:lnTo>
                    <a:pt x="537" y="158"/>
                  </a:lnTo>
                  <a:lnTo>
                    <a:pt x="539" y="157"/>
                  </a:lnTo>
                  <a:lnTo>
                    <a:pt x="541" y="154"/>
                  </a:lnTo>
                  <a:lnTo>
                    <a:pt x="542" y="152"/>
                  </a:lnTo>
                  <a:lnTo>
                    <a:pt x="543" y="149"/>
                  </a:lnTo>
                  <a:lnTo>
                    <a:pt x="541" y="146"/>
                  </a:lnTo>
                  <a:lnTo>
                    <a:pt x="539" y="145"/>
                  </a:lnTo>
                  <a:lnTo>
                    <a:pt x="537" y="144"/>
                  </a:lnTo>
                  <a:lnTo>
                    <a:pt x="533" y="144"/>
                  </a:lnTo>
                  <a:lnTo>
                    <a:pt x="526" y="144"/>
                  </a:lnTo>
                  <a:lnTo>
                    <a:pt x="520" y="144"/>
                  </a:lnTo>
                  <a:lnTo>
                    <a:pt x="513" y="145"/>
                  </a:lnTo>
                  <a:lnTo>
                    <a:pt x="508" y="144"/>
                  </a:lnTo>
                  <a:lnTo>
                    <a:pt x="507" y="143"/>
                  </a:lnTo>
                  <a:lnTo>
                    <a:pt x="507" y="141"/>
                  </a:lnTo>
                  <a:lnTo>
                    <a:pt x="507" y="138"/>
                  </a:lnTo>
                  <a:lnTo>
                    <a:pt x="508" y="135"/>
                  </a:lnTo>
                  <a:lnTo>
                    <a:pt x="509" y="130"/>
                  </a:lnTo>
                  <a:lnTo>
                    <a:pt x="508" y="126"/>
                  </a:lnTo>
                  <a:lnTo>
                    <a:pt x="507" y="121"/>
                  </a:lnTo>
                  <a:lnTo>
                    <a:pt x="505" y="117"/>
                  </a:lnTo>
                  <a:lnTo>
                    <a:pt x="501" y="112"/>
                  </a:lnTo>
                  <a:lnTo>
                    <a:pt x="499" y="108"/>
                  </a:lnTo>
                  <a:lnTo>
                    <a:pt x="498" y="102"/>
                  </a:lnTo>
                  <a:lnTo>
                    <a:pt x="498" y="95"/>
                  </a:lnTo>
                  <a:lnTo>
                    <a:pt x="498" y="89"/>
                  </a:lnTo>
                  <a:lnTo>
                    <a:pt x="496" y="85"/>
                  </a:lnTo>
                  <a:lnTo>
                    <a:pt x="493" y="81"/>
                  </a:lnTo>
                  <a:lnTo>
                    <a:pt x="491" y="78"/>
                  </a:lnTo>
                  <a:lnTo>
                    <a:pt x="484" y="71"/>
                  </a:lnTo>
                  <a:lnTo>
                    <a:pt x="477" y="64"/>
                  </a:lnTo>
                  <a:lnTo>
                    <a:pt x="473" y="61"/>
                  </a:lnTo>
                  <a:lnTo>
                    <a:pt x="471" y="57"/>
                  </a:lnTo>
                  <a:lnTo>
                    <a:pt x="469" y="55"/>
                  </a:lnTo>
                  <a:lnTo>
                    <a:pt x="468" y="53"/>
                  </a:lnTo>
                  <a:lnTo>
                    <a:pt x="469" y="51"/>
                  </a:lnTo>
                  <a:lnTo>
                    <a:pt x="471" y="48"/>
                  </a:lnTo>
                  <a:lnTo>
                    <a:pt x="475" y="52"/>
                  </a:lnTo>
                  <a:lnTo>
                    <a:pt x="477" y="56"/>
                  </a:lnTo>
                  <a:lnTo>
                    <a:pt x="480" y="57"/>
                  </a:lnTo>
                  <a:lnTo>
                    <a:pt x="482" y="59"/>
                  </a:lnTo>
                  <a:lnTo>
                    <a:pt x="484" y="59"/>
                  </a:lnTo>
                  <a:lnTo>
                    <a:pt x="489" y="59"/>
                  </a:lnTo>
                  <a:lnTo>
                    <a:pt x="492" y="57"/>
                  </a:lnTo>
                  <a:lnTo>
                    <a:pt x="496" y="57"/>
                  </a:lnTo>
                  <a:lnTo>
                    <a:pt x="498" y="57"/>
                  </a:lnTo>
                  <a:lnTo>
                    <a:pt x="501" y="60"/>
                  </a:lnTo>
                  <a:lnTo>
                    <a:pt x="505" y="63"/>
                  </a:lnTo>
                  <a:lnTo>
                    <a:pt x="506" y="67"/>
                  </a:lnTo>
                  <a:lnTo>
                    <a:pt x="507" y="68"/>
                  </a:lnTo>
                  <a:lnTo>
                    <a:pt x="508" y="69"/>
                  </a:lnTo>
                  <a:lnTo>
                    <a:pt x="510" y="69"/>
                  </a:lnTo>
                  <a:lnTo>
                    <a:pt x="513" y="69"/>
                  </a:lnTo>
                  <a:lnTo>
                    <a:pt x="526" y="69"/>
                  </a:lnTo>
                  <a:lnTo>
                    <a:pt x="538" y="69"/>
                  </a:lnTo>
                  <a:lnTo>
                    <a:pt x="540" y="68"/>
                  </a:lnTo>
                  <a:lnTo>
                    <a:pt x="541" y="68"/>
                  </a:lnTo>
                  <a:lnTo>
                    <a:pt x="546" y="69"/>
                  </a:lnTo>
                  <a:lnTo>
                    <a:pt x="548" y="71"/>
                  </a:lnTo>
                  <a:lnTo>
                    <a:pt x="551" y="73"/>
                  </a:lnTo>
                  <a:lnTo>
                    <a:pt x="554" y="77"/>
                  </a:lnTo>
                  <a:lnTo>
                    <a:pt x="556" y="80"/>
                  </a:lnTo>
                  <a:lnTo>
                    <a:pt x="559" y="83"/>
                  </a:lnTo>
                  <a:lnTo>
                    <a:pt x="564" y="85"/>
                  </a:lnTo>
                  <a:lnTo>
                    <a:pt x="569" y="86"/>
                  </a:lnTo>
                  <a:lnTo>
                    <a:pt x="573" y="72"/>
                  </a:lnTo>
                  <a:lnTo>
                    <a:pt x="579" y="59"/>
                  </a:lnTo>
                  <a:lnTo>
                    <a:pt x="596" y="59"/>
                  </a:lnTo>
                  <a:lnTo>
                    <a:pt x="608" y="59"/>
                  </a:lnTo>
                  <a:lnTo>
                    <a:pt x="613" y="55"/>
                  </a:lnTo>
                  <a:lnTo>
                    <a:pt x="616" y="54"/>
                  </a:lnTo>
                  <a:lnTo>
                    <a:pt x="620" y="54"/>
                  </a:lnTo>
                  <a:lnTo>
                    <a:pt x="623" y="53"/>
                  </a:lnTo>
                  <a:lnTo>
                    <a:pt x="628" y="53"/>
                  </a:lnTo>
                  <a:lnTo>
                    <a:pt x="631" y="52"/>
                  </a:lnTo>
                  <a:lnTo>
                    <a:pt x="635" y="49"/>
                  </a:lnTo>
                  <a:lnTo>
                    <a:pt x="638" y="46"/>
                  </a:lnTo>
                  <a:lnTo>
                    <a:pt x="642" y="41"/>
                  </a:lnTo>
                  <a:lnTo>
                    <a:pt x="646" y="39"/>
                  </a:lnTo>
                  <a:lnTo>
                    <a:pt x="650" y="39"/>
                  </a:lnTo>
                  <a:lnTo>
                    <a:pt x="653" y="39"/>
                  </a:lnTo>
                  <a:lnTo>
                    <a:pt x="656" y="39"/>
                  </a:lnTo>
                  <a:lnTo>
                    <a:pt x="660" y="38"/>
                  </a:lnTo>
                  <a:lnTo>
                    <a:pt x="663" y="37"/>
                  </a:lnTo>
                  <a:lnTo>
                    <a:pt x="665" y="33"/>
                  </a:lnTo>
                  <a:lnTo>
                    <a:pt x="671" y="28"/>
                  </a:lnTo>
                  <a:lnTo>
                    <a:pt x="678" y="23"/>
                  </a:lnTo>
                  <a:lnTo>
                    <a:pt x="680" y="20"/>
                  </a:lnTo>
                  <a:lnTo>
                    <a:pt x="683" y="18"/>
                  </a:lnTo>
                  <a:lnTo>
                    <a:pt x="683" y="14"/>
                  </a:lnTo>
                  <a:lnTo>
                    <a:pt x="681" y="10"/>
                  </a:lnTo>
                  <a:lnTo>
                    <a:pt x="679" y="6"/>
                  </a:lnTo>
                  <a:lnTo>
                    <a:pt x="677" y="4"/>
                  </a:lnTo>
                  <a:lnTo>
                    <a:pt x="681" y="4"/>
                  </a:lnTo>
                  <a:lnTo>
                    <a:pt x="687" y="4"/>
                  </a:lnTo>
                  <a:lnTo>
                    <a:pt x="692" y="3"/>
                  </a:lnTo>
                  <a:lnTo>
                    <a:pt x="697" y="0"/>
                  </a:lnTo>
                  <a:lnTo>
                    <a:pt x="703" y="0"/>
                  </a:lnTo>
                  <a:lnTo>
                    <a:pt x="709" y="3"/>
                  </a:lnTo>
                  <a:lnTo>
                    <a:pt x="711" y="5"/>
                  </a:lnTo>
                  <a:lnTo>
                    <a:pt x="713" y="10"/>
                  </a:lnTo>
                  <a:lnTo>
                    <a:pt x="714" y="14"/>
                  </a:lnTo>
                  <a:lnTo>
                    <a:pt x="713" y="19"/>
                  </a:lnTo>
                  <a:lnTo>
                    <a:pt x="712" y="24"/>
                  </a:lnTo>
                  <a:lnTo>
                    <a:pt x="710" y="30"/>
                  </a:lnTo>
                  <a:lnTo>
                    <a:pt x="709" y="36"/>
                  </a:lnTo>
                  <a:lnTo>
                    <a:pt x="709" y="38"/>
                  </a:lnTo>
                  <a:lnTo>
                    <a:pt x="711" y="40"/>
                  </a:lnTo>
                  <a:lnTo>
                    <a:pt x="713" y="41"/>
                  </a:lnTo>
                  <a:lnTo>
                    <a:pt x="717" y="41"/>
                  </a:lnTo>
                  <a:lnTo>
                    <a:pt x="721" y="41"/>
                  </a:lnTo>
                  <a:lnTo>
                    <a:pt x="725" y="43"/>
                  </a:lnTo>
                  <a:lnTo>
                    <a:pt x="727" y="44"/>
                  </a:lnTo>
                  <a:lnTo>
                    <a:pt x="728" y="46"/>
                  </a:lnTo>
                  <a:lnTo>
                    <a:pt x="728" y="49"/>
                  </a:lnTo>
                  <a:lnTo>
                    <a:pt x="729" y="53"/>
                  </a:lnTo>
                  <a:lnTo>
                    <a:pt x="730" y="56"/>
                  </a:lnTo>
                  <a:lnTo>
                    <a:pt x="732" y="60"/>
                  </a:lnTo>
                  <a:lnTo>
                    <a:pt x="734" y="63"/>
                  </a:lnTo>
                  <a:lnTo>
                    <a:pt x="735" y="65"/>
                  </a:lnTo>
                  <a:lnTo>
                    <a:pt x="735" y="68"/>
                  </a:lnTo>
                  <a:lnTo>
                    <a:pt x="734" y="71"/>
                  </a:lnTo>
                  <a:lnTo>
                    <a:pt x="730" y="76"/>
                  </a:lnTo>
                  <a:lnTo>
                    <a:pt x="727" y="79"/>
                  </a:lnTo>
                  <a:lnTo>
                    <a:pt x="724" y="83"/>
                  </a:lnTo>
                  <a:lnTo>
                    <a:pt x="721" y="90"/>
                  </a:lnTo>
                  <a:lnTo>
                    <a:pt x="719" y="103"/>
                  </a:lnTo>
                  <a:lnTo>
                    <a:pt x="717" y="116"/>
                  </a:lnTo>
                  <a:lnTo>
                    <a:pt x="714" y="125"/>
                  </a:lnTo>
                  <a:lnTo>
                    <a:pt x="713" y="129"/>
                  </a:lnTo>
                  <a:lnTo>
                    <a:pt x="712" y="135"/>
                  </a:lnTo>
                  <a:lnTo>
                    <a:pt x="712" y="141"/>
                  </a:lnTo>
                  <a:lnTo>
                    <a:pt x="713" y="144"/>
                  </a:lnTo>
                  <a:lnTo>
                    <a:pt x="717" y="149"/>
                  </a:lnTo>
                  <a:lnTo>
                    <a:pt x="721" y="151"/>
                  </a:lnTo>
                  <a:lnTo>
                    <a:pt x="724" y="154"/>
                  </a:lnTo>
                  <a:lnTo>
                    <a:pt x="725" y="159"/>
                  </a:lnTo>
                  <a:lnTo>
                    <a:pt x="726" y="162"/>
                  </a:lnTo>
                  <a:lnTo>
                    <a:pt x="726" y="167"/>
                  </a:lnTo>
                  <a:lnTo>
                    <a:pt x="726" y="173"/>
                  </a:lnTo>
                  <a:lnTo>
                    <a:pt x="728" y="176"/>
                  </a:lnTo>
                  <a:lnTo>
                    <a:pt x="729" y="178"/>
                  </a:lnTo>
                  <a:lnTo>
                    <a:pt x="732" y="181"/>
                  </a:lnTo>
                  <a:lnTo>
                    <a:pt x="735" y="182"/>
                  </a:lnTo>
                  <a:lnTo>
                    <a:pt x="737" y="183"/>
                  </a:lnTo>
                  <a:lnTo>
                    <a:pt x="740" y="184"/>
                  </a:lnTo>
                  <a:lnTo>
                    <a:pt x="742" y="187"/>
                  </a:lnTo>
                  <a:lnTo>
                    <a:pt x="744" y="192"/>
                  </a:lnTo>
                  <a:lnTo>
                    <a:pt x="748" y="197"/>
                  </a:lnTo>
                  <a:lnTo>
                    <a:pt x="752" y="200"/>
                  </a:lnTo>
                  <a:lnTo>
                    <a:pt x="758" y="202"/>
                  </a:lnTo>
                  <a:lnTo>
                    <a:pt x="764" y="205"/>
                  </a:lnTo>
                  <a:lnTo>
                    <a:pt x="769" y="206"/>
                  </a:lnTo>
                  <a:lnTo>
                    <a:pt x="775" y="207"/>
                  </a:lnTo>
                  <a:lnTo>
                    <a:pt x="781" y="206"/>
                  </a:lnTo>
                  <a:lnTo>
                    <a:pt x="787" y="201"/>
                  </a:lnTo>
                  <a:lnTo>
                    <a:pt x="791" y="195"/>
                  </a:lnTo>
                  <a:lnTo>
                    <a:pt x="793" y="193"/>
                  </a:lnTo>
                  <a:lnTo>
                    <a:pt x="795" y="192"/>
                  </a:lnTo>
                  <a:lnTo>
                    <a:pt x="800" y="191"/>
                  </a:lnTo>
                  <a:lnTo>
                    <a:pt x="806" y="191"/>
                  </a:lnTo>
                  <a:lnTo>
                    <a:pt x="810" y="192"/>
                  </a:lnTo>
                  <a:lnTo>
                    <a:pt x="815" y="190"/>
                  </a:lnTo>
                  <a:lnTo>
                    <a:pt x="815" y="187"/>
                  </a:lnTo>
                  <a:lnTo>
                    <a:pt x="815" y="185"/>
                  </a:lnTo>
                  <a:lnTo>
                    <a:pt x="817" y="183"/>
                  </a:lnTo>
                  <a:lnTo>
                    <a:pt x="821" y="182"/>
                  </a:lnTo>
                  <a:lnTo>
                    <a:pt x="824" y="182"/>
                  </a:lnTo>
                  <a:lnTo>
                    <a:pt x="826" y="182"/>
                  </a:lnTo>
                  <a:lnTo>
                    <a:pt x="834" y="182"/>
                  </a:lnTo>
                  <a:lnTo>
                    <a:pt x="841" y="179"/>
                  </a:lnTo>
                  <a:lnTo>
                    <a:pt x="843" y="177"/>
                  </a:lnTo>
                  <a:lnTo>
                    <a:pt x="844" y="174"/>
                  </a:lnTo>
                  <a:lnTo>
                    <a:pt x="847" y="170"/>
                  </a:lnTo>
                  <a:lnTo>
                    <a:pt x="852" y="168"/>
                  </a:lnTo>
                  <a:lnTo>
                    <a:pt x="858" y="167"/>
                  </a:lnTo>
                  <a:lnTo>
                    <a:pt x="863" y="168"/>
                  </a:lnTo>
                  <a:lnTo>
                    <a:pt x="867" y="169"/>
                  </a:lnTo>
                  <a:lnTo>
                    <a:pt x="872" y="171"/>
                  </a:lnTo>
                  <a:lnTo>
                    <a:pt x="882" y="171"/>
                  </a:lnTo>
                  <a:lnTo>
                    <a:pt x="892" y="169"/>
                  </a:lnTo>
                  <a:lnTo>
                    <a:pt x="901" y="171"/>
                  </a:lnTo>
                  <a:lnTo>
                    <a:pt x="914" y="175"/>
                  </a:lnTo>
                  <a:lnTo>
                    <a:pt x="919" y="175"/>
                  </a:lnTo>
                  <a:lnTo>
                    <a:pt x="922" y="174"/>
                  </a:lnTo>
                  <a:lnTo>
                    <a:pt x="922" y="173"/>
                  </a:lnTo>
                  <a:lnTo>
                    <a:pt x="922" y="170"/>
                  </a:lnTo>
                  <a:lnTo>
                    <a:pt x="921" y="168"/>
                  </a:lnTo>
                  <a:lnTo>
                    <a:pt x="919" y="165"/>
                  </a:lnTo>
                  <a:lnTo>
                    <a:pt x="916" y="160"/>
                  </a:lnTo>
                  <a:lnTo>
                    <a:pt x="915" y="155"/>
                  </a:lnTo>
                  <a:lnTo>
                    <a:pt x="914" y="151"/>
                  </a:lnTo>
                  <a:lnTo>
                    <a:pt x="914" y="148"/>
                  </a:lnTo>
                  <a:lnTo>
                    <a:pt x="915" y="145"/>
                  </a:lnTo>
                  <a:lnTo>
                    <a:pt x="917" y="144"/>
                  </a:lnTo>
                  <a:lnTo>
                    <a:pt x="922" y="144"/>
                  </a:lnTo>
                  <a:lnTo>
                    <a:pt x="928" y="146"/>
                  </a:lnTo>
                  <a:lnTo>
                    <a:pt x="936" y="146"/>
                  </a:lnTo>
                  <a:lnTo>
                    <a:pt x="944" y="145"/>
                  </a:lnTo>
                  <a:lnTo>
                    <a:pt x="950" y="143"/>
                  </a:lnTo>
                  <a:lnTo>
                    <a:pt x="957" y="138"/>
                  </a:lnTo>
                  <a:lnTo>
                    <a:pt x="961" y="137"/>
                  </a:lnTo>
                  <a:lnTo>
                    <a:pt x="964" y="135"/>
                  </a:lnTo>
                  <a:lnTo>
                    <a:pt x="968" y="135"/>
                  </a:lnTo>
                  <a:lnTo>
                    <a:pt x="971" y="136"/>
                  </a:lnTo>
                  <a:lnTo>
                    <a:pt x="978" y="144"/>
                  </a:lnTo>
                  <a:lnTo>
                    <a:pt x="987" y="151"/>
                  </a:lnTo>
                  <a:lnTo>
                    <a:pt x="995" y="155"/>
                  </a:lnTo>
                  <a:lnTo>
                    <a:pt x="1003" y="159"/>
                  </a:lnTo>
                  <a:lnTo>
                    <a:pt x="1007" y="160"/>
                  </a:lnTo>
                  <a:lnTo>
                    <a:pt x="1011" y="159"/>
                  </a:lnTo>
                  <a:lnTo>
                    <a:pt x="1015" y="158"/>
                  </a:lnTo>
                  <a:lnTo>
                    <a:pt x="1020" y="154"/>
                  </a:lnTo>
                  <a:lnTo>
                    <a:pt x="1022" y="152"/>
                  </a:lnTo>
                  <a:lnTo>
                    <a:pt x="1025" y="151"/>
                  </a:lnTo>
                  <a:lnTo>
                    <a:pt x="1027" y="149"/>
                  </a:lnTo>
                  <a:lnTo>
                    <a:pt x="1030" y="149"/>
                  </a:lnTo>
                  <a:lnTo>
                    <a:pt x="1035" y="152"/>
                  </a:lnTo>
                  <a:lnTo>
                    <a:pt x="1041" y="154"/>
                  </a:lnTo>
                  <a:lnTo>
                    <a:pt x="1043" y="153"/>
                  </a:lnTo>
                  <a:lnTo>
                    <a:pt x="1045" y="152"/>
                  </a:lnTo>
                  <a:lnTo>
                    <a:pt x="1050" y="149"/>
                  </a:lnTo>
                  <a:lnTo>
                    <a:pt x="1052" y="150"/>
                  </a:lnTo>
                  <a:lnTo>
                    <a:pt x="1054" y="152"/>
                  </a:lnTo>
                  <a:lnTo>
                    <a:pt x="1058" y="154"/>
                  </a:lnTo>
                  <a:lnTo>
                    <a:pt x="1061" y="157"/>
                  </a:lnTo>
                  <a:lnTo>
                    <a:pt x="1063" y="158"/>
                  </a:lnTo>
                  <a:lnTo>
                    <a:pt x="1067" y="158"/>
                  </a:lnTo>
                  <a:lnTo>
                    <a:pt x="1070" y="157"/>
                  </a:lnTo>
                  <a:lnTo>
                    <a:pt x="1076" y="155"/>
                  </a:lnTo>
                  <a:lnTo>
                    <a:pt x="1079" y="153"/>
                  </a:lnTo>
                  <a:lnTo>
                    <a:pt x="1085" y="149"/>
                  </a:lnTo>
                  <a:lnTo>
                    <a:pt x="1088" y="142"/>
                  </a:lnTo>
                  <a:lnTo>
                    <a:pt x="1093" y="135"/>
                  </a:lnTo>
                  <a:lnTo>
                    <a:pt x="1096" y="127"/>
                  </a:lnTo>
                  <a:lnTo>
                    <a:pt x="1103" y="111"/>
                  </a:lnTo>
                  <a:lnTo>
                    <a:pt x="1110" y="97"/>
                  </a:lnTo>
                  <a:lnTo>
                    <a:pt x="1123" y="80"/>
                  </a:lnTo>
                  <a:lnTo>
                    <a:pt x="1135" y="63"/>
                  </a:lnTo>
                  <a:lnTo>
                    <a:pt x="1139" y="59"/>
                  </a:lnTo>
                  <a:lnTo>
                    <a:pt x="1142" y="53"/>
                  </a:lnTo>
                  <a:lnTo>
                    <a:pt x="1142" y="48"/>
                  </a:lnTo>
                  <a:lnTo>
                    <a:pt x="1144" y="45"/>
                  </a:lnTo>
                  <a:lnTo>
                    <a:pt x="1150" y="48"/>
                  </a:lnTo>
                  <a:lnTo>
                    <a:pt x="1155" y="53"/>
                  </a:lnTo>
                  <a:lnTo>
                    <a:pt x="1157" y="59"/>
                  </a:lnTo>
                  <a:lnTo>
                    <a:pt x="1160" y="64"/>
                  </a:lnTo>
                  <a:lnTo>
                    <a:pt x="1163" y="68"/>
                  </a:lnTo>
                  <a:lnTo>
                    <a:pt x="1165" y="70"/>
                  </a:lnTo>
                  <a:lnTo>
                    <a:pt x="1167" y="72"/>
                  </a:lnTo>
                  <a:lnTo>
                    <a:pt x="1167" y="77"/>
                  </a:lnTo>
                  <a:lnTo>
                    <a:pt x="1168" y="88"/>
                  </a:lnTo>
                  <a:lnTo>
                    <a:pt x="1168" y="100"/>
                  </a:lnTo>
                  <a:lnTo>
                    <a:pt x="1170" y="111"/>
                  </a:lnTo>
                  <a:lnTo>
                    <a:pt x="1173" y="121"/>
                  </a:lnTo>
                  <a:lnTo>
                    <a:pt x="1175" y="126"/>
                  </a:lnTo>
                  <a:lnTo>
                    <a:pt x="1177" y="129"/>
                  </a:lnTo>
                  <a:lnTo>
                    <a:pt x="1178" y="134"/>
                  </a:lnTo>
                  <a:lnTo>
                    <a:pt x="1178" y="138"/>
                  </a:lnTo>
                  <a:lnTo>
                    <a:pt x="1182" y="145"/>
                  </a:lnTo>
                  <a:lnTo>
                    <a:pt x="1186" y="153"/>
                  </a:lnTo>
                  <a:lnTo>
                    <a:pt x="1189" y="160"/>
                  </a:lnTo>
                  <a:lnTo>
                    <a:pt x="1192" y="167"/>
                  </a:lnTo>
                  <a:lnTo>
                    <a:pt x="1193" y="170"/>
                  </a:lnTo>
                  <a:lnTo>
                    <a:pt x="1194" y="173"/>
                  </a:lnTo>
                  <a:lnTo>
                    <a:pt x="1197" y="175"/>
                  </a:lnTo>
                  <a:lnTo>
                    <a:pt x="1198" y="176"/>
                  </a:lnTo>
                  <a:lnTo>
                    <a:pt x="1202" y="177"/>
                  </a:lnTo>
                  <a:lnTo>
                    <a:pt x="1209" y="177"/>
                  </a:lnTo>
                  <a:lnTo>
                    <a:pt x="1215" y="179"/>
                  </a:lnTo>
                  <a:lnTo>
                    <a:pt x="1221" y="184"/>
                  </a:lnTo>
                  <a:lnTo>
                    <a:pt x="1225" y="189"/>
                  </a:lnTo>
                  <a:lnTo>
                    <a:pt x="1227" y="195"/>
                  </a:lnTo>
                  <a:lnTo>
                    <a:pt x="1229" y="201"/>
                  </a:lnTo>
                  <a:lnTo>
                    <a:pt x="1229" y="208"/>
                  </a:lnTo>
                  <a:lnTo>
                    <a:pt x="1227" y="210"/>
                  </a:lnTo>
                  <a:lnTo>
                    <a:pt x="1226" y="214"/>
                  </a:lnTo>
                  <a:lnTo>
                    <a:pt x="1224" y="216"/>
                  </a:lnTo>
                  <a:lnTo>
                    <a:pt x="1221" y="217"/>
                  </a:lnTo>
                  <a:lnTo>
                    <a:pt x="1213" y="222"/>
                  </a:lnTo>
                  <a:lnTo>
                    <a:pt x="1206" y="228"/>
                  </a:lnTo>
                  <a:lnTo>
                    <a:pt x="1199" y="235"/>
                  </a:lnTo>
                  <a:lnTo>
                    <a:pt x="1194" y="243"/>
                  </a:lnTo>
                  <a:lnTo>
                    <a:pt x="1189" y="251"/>
                  </a:lnTo>
                  <a:lnTo>
                    <a:pt x="1182" y="259"/>
                  </a:lnTo>
                  <a:lnTo>
                    <a:pt x="1175" y="265"/>
                  </a:lnTo>
                  <a:lnTo>
                    <a:pt x="1166" y="271"/>
                  </a:lnTo>
                  <a:lnTo>
                    <a:pt x="1161" y="272"/>
                  </a:lnTo>
                  <a:lnTo>
                    <a:pt x="1158" y="273"/>
                  </a:lnTo>
                  <a:lnTo>
                    <a:pt x="1153" y="275"/>
                  </a:lnTo>
                  <a:lnTo>
                    <a:pt x="1150" y="279"/>
                  </a:lnTo>
                  <a:lnTo>
                    <a:pt x="1148" y="289"/>
                  </a:lnTo>
                  <a:lnTo>
                    <a:pt x="1143" y="300"/>
                  </a:lnTo>
                  <a:lnTo>
                    <a:pt x="1144" y="303"/>
                  </a:lnTo>
                  <a:lnTo>
                    <a:pt x="1145" y="304"/>
                  </a:lnTo>
                  <a:lnTo>
                    <a:pt x="1150" y="303"/>
                  </a:lnTo>
                  <a:lnTo>
                    <a:pt x="1158" y="301"/>
                  </a:lnTo>
                  <a:lnTo>
                    <a:pt x="1160" y="300"/>
                  </a:lnTo>
                  <a:lnTo>
                    <a:pt x="1163" y="301"/>
                  </a:lnTo>
                  <a:lnTo>
                    <a:pt x="1164" y="305"/>
                  </a:lnTo>
                  <a:lnTo>
                    <a:pt x="1164" y="311"/>
                  </a:lnTo>
                  <a:lnTo>
                    <a:pt x="1163" y="313"/>
                  </a:lnTo>
                  <a:lnTo>
                    <a:pt x="1163" y="315"/>
                  </a:lnTo>
                  <a:lnTo>
                    <a:pt x="1161" y="319"/>
                  </a:lnTo>
                  <a:lnTo>
                    <a:pt x="1160" y="322"/>
                  </a:lnTo>
                  <a:lnTo>
                    <a:pt x="1159" y="324"/>
                  </a:lnTo>
                  <a:lnTo>
                    <a:pt x="1160" y="325"/>
                  </a:lnTo>
                  <a:lnTo>
                    <a:pt x="1163" y="324"/>
                  </a:lnTo>
                  <a:lnTo>
                    <a:pt x="1165" y="323"/>
                  </a:lnTo>
                  <a:lnTo>
                    <a:pt x="1172" y="320"/>
                  </a:lnTo>
                  <a:lnTo>
                    <a:pt x="1178" y="317"/>
                  </a:lnTo>
                  <a:lnTo>
                    <a:pt x="1181" y="321"/>
                  </a:lnTo>
                  <a:lnTo>
                    <a:pt x="1182" y="325"/>
                  </a:lnTo>
                  <a:lnTo>
                    <a:pt x="1180" y="315"/>
                  </a:lnTo>
                  <a:lnTo>
                    <a:pt x="1180" y="306"/>
                  </a:lnTo>
                  <a:lnTo>
                    <a:pt x="1181" y="297"/>
                  </a:lnTo>
                  <a:lnTo>
                    <a:pt x="1184" y="289"/>
                  </a:lnTo>
                  <a:lnTo>
                    <a:pt x="1186" y="285"/>
                  </a:lnTo>
                  <a:lnTo>
                    <a:pt x="1189" y="282"/>
                  </a:lnTo>
                  <a:lnTo>
                    <a:pt x="1192" y="280"/>
                  </a:lnTo>
                  <a:lnTo>
                    <a:pt x="1196" y="277"/>
                  </a:lnTo>
                  <a:lnTo>
                    <a:pt x="1200" y="276"/>
                  </a:lnTo>
                  <a:lnTo>
                    <a:pt x="1205" y="275"/>
                  </a:lnTo>
                  <a:lnTo>
                    <a:pt x="1209" y="275"/>
                  </a:lnTo>
                  <a:lnTo>
                    <a:pt x="1215" y="275"/>
                  </a:lnTo>
                  <a:lnTo>
                    <a:pt x="1230" y="277"/>
                  </a:lnTo>
                  <a:lnTo>
                    <a:pt x="1245" y="279"/>
                  </a:lnTo>
                  <a:lnTo>
                    <a:pt x="1254" y="277"/>
                  </a:lnTo>
                  <a:lnTo>
                    <a:pt x="1262" y="276"/>
                  </a:lnTo>
                  <a:lnTo>
                    <a:pt x="1275" y="277"/>
                  </a:lnTo>
                  <a:lnTo>
                    <a:pt x="1288" y="281"/>
                  </a:lnTo>
                  <a:lnTo>
                    <a:pt x="1292" y="282"/>
                  </a:lnTo>
                  <a:lnTo>
                    <a:pt x="1297" y="284"/>
                  </a:lnTo>
                  <a:lnTo>
                    <a:pt x="1300" y="287"/>
                  </a:lnTo>
                  <a:lnTo>
                    <a:pt x="1302" y="288"/>
                  </a:lnTo>
                  <a:lnTo>
                    <a:pt x="1304" y="291"/>
                  </a:lnTo>
                  <a:lnTo>
                    <a:pt x="1304" y="293"/>
                  </a:lnTo>
                  <a:lnTo>
                    <a:pt x="1304" y="299"/>
                  </a:lnTo>
                  <a:lnTo>
                    <a:pt x="1300" y="305"/>
                  </a:lnTo>
                  <a:lnTo>
                    <a:pt x="1295" y="313"/>
                  </a:lnTo>
                  <a:lnTo>
                    <a:pt x="1289" y="321"/>
                  </a:lnTo>
                  <a:lnTo>
                    <a:pt x="1287" y="325"/>
                  </a:lnTo>
                  <a:lnTo>
                    <a:pt x="1286" y="329"/>
                  </a:lnTo>
                  <a:lnTo>
                    <a:pt x="1284" y="334"/>
                  </a:lnTo>
                  <a:lnTo>
                    <a:pt x="1286" y="339"/>
                  </a:lnTo>
                  <a:lnTo>
                    <a:pt x="1287" y="341"/>
                  </a:lnTo>
                  <a:lnTo>
                    <a:pt x="1289" y="344"/>
                  </a:lnTo>
                  <a:lnTo>
                    <a:pt x="1290" y="344"/>
                  </a:lnTo>
                  <a:lnTo>
                    <a:pt x="1292" y="342"/>
                  </a:lnTo>
                  <a:lnTo>
                    <a:pt x="1298" y="336"/>
                  </a:lnTo>
                  <a:lnTo>
                    <a:pt x="1304" y="328"/>
                  </a:lnTo>
                  <a:lnTo>
                    <a:pt x="1307" y="322"/>
                  </a:lnTo>
                  <a:lnTo>
                    <a:pt x="1313" y="317"/>
                  </a:lnTo>
                  <a:lnTo>
                    <a:pt x="1318" y="313"/>
                  </a:lnTo>
                  <a:lnTo>
                    <a:pt x="1322" y="309"/>
                  </a:lnTo>
                  <a:lnTo>
                    <a:pt x="1328" y="306"/>
                  </a:lnTo>
                  <a:lnTo>
                    <a:pt x="1335" y="304"/>
                  </a:lnTo>
                  <a:lnTo>
                    <a:pt x="1341" y="303"/>
                  </a:lnTo>
                  <a:lnTo>
                    <a:pt x="1348" y="301"/>
                  </a:lnTo>
                  <a:lnTo>
                    <a:pt x="1364" y="304"/>
                  </a:lnTo>
                  <a:lnTo>
                    <a:pt x="1379" y="306"/>
                  </a:lnTo>
                  <a:lnTo>
                    <a:pt x="1394" y="312"/>
                  </a:lnTo>
                  <a:lnTo>
                    <a:pt x="1410" y="314"/>
                  </a:lnTo>
                  <a:lnTo>
                    <a:pt x="1414" y="315"/>
                  </a:lnTo>
                  <a:lnTo>
                    <a:pt x="1418" y="316"/>
                  </a:lnTo>
                  <a:lnTo>
                    <a:pt x="1422" y="317"/>
                  </a:lnTo>
                  <a:lnTo>
                    <a:pt x="1426" y="320"/>
                  </a:lnTo>
                  <a:lnTo>
                    <a:pt x="1433" y="324"/>
                  </a:lnTo>
                  <a:lnTo>
                    <a:pt x="1440" y="330"/>
                  </a:lnTo>
                  <a:lnTo>
                    <a:pt x="1446" y="333"/>
                  </a:lnTo>
                  <a:lnTo>
                    <a:pt x="1453" y="337"/>
                  </a:lnTo>
                  <a:lnTo>
                    <a:pt x="1460" y="339"/>
                  </a:lnTo>
                  <a:lnTo>
                    <a:pt x="1467" y="340"/>
                  </a:lnTo>
                  <a:lnTo>
                    <a:pt x="1474" y="342"/>
                  </a:lnTo>
                  <a:lnTo>
                    <a:pt x="1482" y="345"/>
                  </a:lnTo>
                  <a:lnTo>
                    <a:pt x="1489" y="348"/>
                  </a:lnTo>
                  <a:lnTo>
                    <a:pt x="1494" y="354"/>
                  </a:lnTo>
                  <a:lnTo>
                    <a:pt x="1500" y="365"/>
                  </a:lnTo>
                  <a:lnTo>
                    <a:pt x="1507" y="376"/>
                  </a:lnTo>
                  <a:lnTo>
                    <a:pt x="1508" y="380"/>
                  </a:lnTo>
                  <a:lnTo>
                    <a:pt x="1507" y="386"/>
                  </a:lnTo>
                  <a:lnTo>
                    <a:pt x="1505" y="391"/>
                  </a:lnTo>
                  <a:lnTo>
                    <a:pt x="1502" y="397"/>
                  </a:lnTo>
                  <a:lnTo>
                    <a:pt x="1499" y="403"/>
                  </a:lnTo>
                  <a:lnTo>
                    <a:pt x="1498" y="410"/>
                  </a:lnTo>
                  <a:lnTo>
                    <a:pt x="1497" y="415"/>
                  </a:lnTo>
                  <a:lnTo>
                    <a:pt x="1498" y="422"/>
                  </a:lnTo>
                  <a:lnTo>
                    <a:pt x="1500" y="423"/>
                  </a:lnTo>
                  <a:lnTo>
                    <a:pt x="1501" y="423"/>
                  </a:lnTo>
                  <a:lnTo>
                    <a:pt x="1507" y="421"/>
                  </a:lnTo>
                  <a:lnTo>
                    <a:pt x="1511" y="418"/>
                  </a:lnTo>
                  <a:lnTo>
                    <a:pt x="1516" y="413"/>
                  </a:lnTo>
                  <a:lnTo>
                    <a:pt x="1520" y="410"/>
                  </a:lnTo>
                  <a:lnTo>
                    <a:pt x="1531" y="402"/>
                  </a:lnTo>
                  <a:lnTo>
                    <a:pt x="1542" y="394"/>
                  </a:lnTo>
                  <a:lnTo>
                    <a:pt x="1548" y="391"/>
                  </a:lnTo>
                  <a:lnTo>
                    <a:pt x="1555" y="390"/>
                  </a:lnTo>
                  <a:lnTo>
                    <a:pt x="1562" y="390"/>
                  </a:lnTo>
                  <a:lnTo>
                    <a:pt x="1568" y="391"/>
                  </a:lnTo>
                  <a:lnTo>
                    <a:pt x="1583" y="396"/>
                  </a:lnTo>
                  <a:lnTo>
                    <a:pt x="1598" y="401"/>
                  </a:lnTo>
                  <a:lnTo>
                    <a:pt x="1613" y="405"/>
                  </a:lnTo>
                  <a:lnTo>
                    <a:pt x="1628" y="409"/>
                  </a:lnTo>
                  <a:lnTo>
                    <a:pt x="1644" y="411"/>
                  </a:lnTo>
                  <a:lnTo>
                    <a:pt x="1658" y="412"/>
                  </a:lnTo>
                  <a:lnTo>
                    <a:pt x="1674" y="412"/>
                  </a:lnTo>
                  <a:lnTo>
                    <a:pt x="1690" y="410"/>
                  </a:lnTo>
                  <a:lnTo>
                    <a:pt x="1699" y="409"/>
                  </a:lnTo>
                  <a:lnTo>
                    <a:pt x="1709" y="409"/>
                  </a:lnTo>
                  <a:lnTo>
                    <a:pt x="1717" y="409"/>
                  </a:lnTo>
                  <a:lnTo>
                    <a:pt x="1723" y="410"/>
                  </a:lnTo>
                  <a:lnTo>
                    <a:pt x="1737" y="412"/>
                  </a:lnTo>
                  <a:lnTo>
                    <a:pt x="1750" y="417"/>
                  </a:lnTo>
                  <a:lnTo>
                    <a:pt x="1761" y="423"/>
                  </a:lnTo>
                  <a:lnTo>
                    <a:pt x="1774" y="431"/>
                  </a:lnTo>
                  <a:lnTo>
                    <a:pt x="1785" y="441"/>
                  </a:lnTo>
                  <a:lnTo>
                    <a:pt x="1799" y="451"/>
                  </a:lnTo>
                  <a:lnTo>
                    <a:pt x="1810" y="459"/>
                  </a:lnTo>
                  <a:lnTo>
                    <a:pt x="1819" y="469"/>
                  </a:lnTo>
                  <a:lnTo>
                    <a:pt x="1827" y="479"/>
                  </a:lnTo>
                  <a:lnTo>
                    <a:pt x="1834" y="490"/>
                  </a:lnTo>
                  <a:lnTo>
                    <a:pt x="1842" y="496"/>
                  </a:lnTo>
                  <a:lnTo>
                    <a:pt x="1851" y="502"/>
                  </a:lnTo>
                  <a:lnTo>
                    <a:pt x="1860" y="508"/>
                  </a:lnTo>
                  <a:lnTo>
                    <a:pt x="1869" y="512"/>
                  </a:lnTo>
                  <a:lnTo>
                    <a:pt x="1880" y="517"/>
                  </a:lnTo>
                  <a:lnTo>
                    <a:pt x="1890" y="521"/>
                  </a:lnTo>
                  <a:lnTo>
                    <a:pt x="1900" y="524"/>
                  </a:lnTo>
                  <a:lnTo>
                    <a:pt x="1911" y="526"/>
                  </a:lnTo>
                  <a:lnTo>
                    <a:pt x="1924" y="525"/>
                  </a:lnTo>
                  <a:lnTo>
                    <a:pt x="1935" y="525"/>
                  </a:lnTo>
                  <a:lnTo>
                    <a:pt x="1940" y="525"/>
                  </a:lnTo>
                  <a:lnTo>
                    <a:pt x="1946" y="526"/>
                  </a:lnTo>
                  <a:lnTo>
                    <a:pt x="1951" y="528"/>
                  </a:lnTo>
                  <a:lnTo>
                    <a:pt x="1958" y="533"/>
                  </a:lnTo>
                  <a:lnTo>
                    <a:pt x="1963" y="539"/>
                  </a:lnTo>
                  <a:lnTo>
                    <a:pt x="1968" y="543"/>
                  </a:lnTo>
                  <a:lnTo>
                    <a:pt x="1972" y="549"/>
                  </a:lnTo>
                  <a:lnTo>
                    <a:pt x="1975" y="555"/>
                  </a:lnTo>
                  <a:lnTo>
                    <a:pt x="1981" y="567"/>
                  </a:lnTo>
                  <a:lnTo>
                    <a:pt x="1986" y="581"/>
                  </a:lnTo>
                  <a:lnTo>
                    <a:pt x="1990" y="608"/>
                  </a:lnTo>
                  <a:lnTo>
                    <a:pt x="1995" y="637"/>
                  </a:lnTo>
                  <a:lnTo>
                    <a:pt x="1996" y="647"/>
                  </a:lnTo>
                  <a:lnTo>
                    <a:pt x="1996" y="656"/>
                  </a:lnTo>
                  <a:lnTo>
                    <a:pt x="1995" y="665"/>
                  </a:lnTo>
                  <a:lnTo>
                    <a:pt x="1994" y="674"/>
                  </a:lnTo>
                  <a:lnTo>
                    <a:pt x="1991" y="682"/>
                  </a:lnTo>
                  <a:lnTo>
                    <a:pt x="1989" y="691"/>
                  </a:lnTo>
                  <a:lnTo>
                    <a:pt x="1986" y="699"/>
                  </a:lnTo>
                  <a:lnTo>
                    <a:pt x="1982" y="707"/>
                  </a:lnTo>
                  <a:lnTo>
                    <a:pt x="1973" y="722"/>
                  </a:lnTo>
                  <a:lnTo>
                    <a:pt x="1963" y="737"/>
                  </a:lnTo>
                  <a:lnTo>
                    <a:pt x="1953" y="753"/>
                  </a:lnTo>
                  <a:lnTo>
                    <a:pt x="1941" y="768"/>
                  </a:lnTo>
                  <a:lnTo>
                    <a:pt x="1934" y="778"/>
                  </a:lnTo>
                  <a:lnTo>
                    <a:pt x="1927" y="787"/>
                  </a:lnTo>
                  <a:lnTo>
                    <a:pt x="1919" y="796"/>
                  </a:lnTo>
                  <a:lnTo>
                    <a:pt x="1910" y="804"/>
                  </a:lnTo>
                  <a:lnTo>
                    <a:pt x="1896" y="817"/>
                  </a:lnTo>
                  <a:lnTo>
                    <a:pt x="1882" y="830"/>
                  </a:lnTo>
                  <a:lnTo>
                    <a:pt x="1875" y="840"/>
                  </a:lnTo>
                  <a:lnTo>
                    <a:pt x="1869" y="848"/>
                  </a:lnTo>
                  <a:lnTo>
                    <a:pt x="1865" y="858"/>
                  </a:lnTo>
                  <a:lnTo>
                    <a:pt x="1860" y="867"/>
                  </a:lnTo>
                  <a:lnTo>
                    <a:pt x="1854" y="879"/>
                  </a:lnTo>
                  <a:lnTo>
                    <a:pt x="1849" y="892"/>
                  </a:lnTo>
                  <a:lnTo>
                    <a:pt x="1842" y="906"/>
                  </a:lnTo>
                  <a:lnTo>
                    <a:pt x="1835" y="917"/>
                  </a:lnTo>
                  <a:lnTo>
                    <a:pt x="1832" y="923"/>
                  </a:lnTo>
                  <a:lnTo>
                    <a:pt x="1828" y="927"/>
                  </a:lnTo>
                  <a:lnTo>
                    <a:pt x="1825" y="931"/>
                  </a:lnTo>
                  <a:lnTo>
                    <a:pt x="1819" y="933"/>
                  </a:lnTo>
                  <a:lnTo>
                    <a:pt x="1816" y="933"/>
                  </a:lnTo>
                  <a:lnTo>
                    <a:pt x="1813" y="933"/>
                  </a:lnTo>
                  <a:lnTo>
                    <a:pt x="1811" y="931"/>
                  </a:lnTo>
                  <a:lnTo>
                    <a:pt x="1809" y="930"/>
                  </a:lnTo>
                  <a:lnTo>
                    <a:pt x="1804" y="924"/>
                  </a:lnTo>
                  <a:lnTo>
                    <a:pt x="1801" y="919"/>
                  </a:lnTo>
                  <a:lnTo>
                    <a:pt x="1799" y="917"/>
                  </a:lnTo>
                  <a:lnTo>
                    <a:pt x="1796" y="915"/>
                  </a:lnTo>
                  <a:lnTo>
                    <a:pt x="1795" y="914"/>
                  </a:lnTo>
                  <a:lnTo>
                    <a:pt x="1793" y="914"/>
                  </a:lnTo>
                  <a:lnTo>
                    <a:pt x="1791" y="916"/>
                  </a:lnTo>
                  <a:lnTo>
                    <a:pt x="1788" y="919"/>
                  </a:lnTo>
                  <a:lnTo>
                    <a:pt x="1786" y="931"/>
                  </a:lnTo>
                  <a:lnTo>
                    <a:pt x="1785" y="940"/>
                  </a:lnTo>
                  <a:lnTo>
                    <a:pt x="1783" y="960"/>
                  </a:lnTo>
                  <a:lnTo>
                    <a:pt x="1782" y="982"/>
                  </a:lnTo>
                  <a:lnTo>
                    <a:pt x="1779" y="1003"/>
                  </a:lnTo>
                  <a:lnTo>
                    <a:pt x="1778" y="1023"/>
                  </a:lnTo>
                  <a:lnTo>
                    <a:pt x="1778" y="1030"/>
                  </a:lnTo>
                  <a:lnTo>
                    <a:pt x="1778" y="1037"/>
                  </a:lnTo>
                  <a:lnTo>
                    <a:pt x="1779" y="1042"/>
                  </a:lnTo>
                  <a:lnTo>
                    <a:pt x="1780" y="1049"/>
                  </a:lnTo>
                  <a:lnTo>
                    <a:pt x="1784" y="1062"/>
                  </a:lnTo>
                  <a:lnTo>
                    <a:pt x="1787" y="1074"/>
                  </a:lnTo>
                  <a:lnTo>
                    <a:pt x="1787" y="1084"/>
                  </a:lnTo>
                  <a:lnTo>
                    <a:pt x="1786" y="1092"/>
                  </a:lnTo>
                  <a:lnTo>
                    <a:pt x="1785" y="1101"/>
                  </a:lnTo>
                  <a:lnTo>
                    <a:pt x="1782" y="1109"/>
                  </a:lnTo>
                  <a:lnTo>
                    <a:pt x="1778" y="1123"/>
                  </a:lnTo>
                  <a:lnTo>
                    <a:pt x="1776" y="1137"/>
                  </a:lnTo>
                  <a:lnTo>
                    <a:pt x="1776" y="1152"/>
                  </a:lnTo>
                  <a:lnTo>
                    <a:pt x="1775" y="1167"/>
                  </a:lnTo>
                  <a:lnTo>
                    <a:pt x="1775" y="1178"/>
                  </a:lnTo>
                  <a:lnTo>
                    <a:pt x="1774" y="1188"/>
                  </a:lnTo>
                  <a:lnTo>
                    <a:pt x="1771" y="1193"/>
                  </a:lnTo>
                  <a:lnTo>
                    <a:pt x="1769" y="1198"/>
                  </a:lnTo>
                  <a:lnTo>
                    <a:pt x="1766" y="1202"/>
                  </a:lnTo>
                  <a:lnTo>
                    <a:pt x="1761" y="1206"/>
                  </a:lnTo>
                  <a:lnTo>
                    <a:pt x="1755" y="1209"/>
                  </a:lnTo>
                  <a:lnTo>
                    <a:pt x="1752" y="1213"/>
                  </a:lnTo>
                  <a:lnTo>
                    <a:pt x="1750" y="1219"/>
                  </a:lnTo>
                  <a:lnTo>
                    <a:pt x="1750" y="1225"/>
                  </a:lnTo>
                  <a:lnTo>
                    <a:pt x="1750" y="1237"/>
                  </a:lnTo>
                  <a:lnTo>
                    <a:pt x="1750" y="1250"/>
                  </a:lnTo>
                  <a:lnTo>
                    <a:pt x="1748" y="1263"/>
                  </a:lnTo>
                  <a:lnTo>
                    <a:pt x="1745" y="1275"/>
                  </a:lnTo>
                  <a:lnTo>
                    <a:pt x="1740" y="1288"/>
                  </a:lnTo>
                  <a:lnTo>
                    <a:pt x="1735" y="1299"/>
                  </a:lnTo>
                  <a:lnTo>
                    <a:pt x="1725" y="1315"/>
                  </a:lnTo>
                  <a:lnTo>
                    <a:pt x="1713" y="1329"/>
                  </a:lnTo>
                  <a:lnTo>
                    <a:pt x="1702" y="1343"/>
                  </a:lnTo>
                  <a:lnTo>
                    <a:pt x="1690" y="1358"/>
                  </a:lnTo>
                  <a:lnTo>
                    <a:pt x="1685" y="1367"/>
                  </a:lnTo>
                  <a:lnTo>
                    <a:pt x="1680" y="1378"/>
                  </a:lnTo>
                  <a:lnTo>
                    <a:pt x="1679" y="1382"/>
                  </a:lnTo>
                  <a:lnTo>
                    <a:pt x="1679" y="1387"/>
                  </a:lnTo>
                  <a:lnTo>
                    <a:pt x="1679" y="1392"/>
                  </a:lnTo>
                  <a:lnTo>
                    <a:pt x="1680" y="1398"/>
                  </a:lnTo>
                  <a:lnTo>
                    <a:pt x="1681" y="1404"/>
                  </a:lnTo>
                  <a:lnTo>
                    <a:pt x="1681" y="1408"/>
                  </a:lnTo>
                  <a:lnTo>
                    <a:pt x="1680" y="1413"/>
                  </a:lnTo>
                  <a:lnTo>
                    <a:pt x="1678" y="1418"/>
                  </a:lnTo>
                  <a:lnTo>
                    <a:pt x="1671" y="1424"/>
                  </a:lnTo>
                  <a:lnTo>
                    <a:pt x="1662" y="1430"/>
                  </a:lnTo>
                  <a:lnTo>
                    <a:pt x="1653" y="1436"/>
                  </a:lnTo>
                  <a:lnTo>
                    <a:pt x="1645" y="1443"/>
                  </a:lnTo>
                  <a:lnTo>
                    <a:pt x="1641" y="1446"/>
                  </a:lnTo>
                  <a:lnTo>
                    <a:pt x="1639" y="1449"/>
                  </a:lnTo>
                  <a:lnTo>
                    <a:pt x="1638" y="1454"/>
                  </a:lnTo>
                  <a:lnTo>
                    <a:pt x="1638" y="1459"/>
                  </a:lnTo>
                  <a:lnTo>
                    <a:pt x="1638" y="1462"/>
                  </a:lnTo>
                  <a:lnTo>
                    <a:pt x="1638" y="1465"/>
                  </a:lnTo>
                  <a:lnTo>
                    <a:pt x="1637" y="1467"/>
                  </a:lnTo>
                  <a:lnTo>
                    <a:pt x="1634" y="1469"/>
                  </a:lnTo>
                  <a:lnTo>
                    <a:pt x="1629" y="1470"/>
                  </a:lnTo>
                  <a:lnTo>
                    <a:pt x="1623" y="1470"/>
                  </a:lnTo>
                  <a:lnTo>
                    <a:pt x="1607" y="1470"/>
                  </a:lnTo>
                  <a:lnTo>
                    <a:pt x="1592" y="1470"/>
                  </a:lnTo>
                  <a:lnTo>
                    <a:pt x="1577" y="1471"/>
                  </a:lnTo>
                  <a:lnTo>
                    <a:pt x="1563" y="1472"/>
                  </a:lnTo>
                  <a:lnTo>
                    <a:pt x="1551" y="1475"/>
                  </a:lnTo>
                  <a:lnTo>
                    <a:pt x="1540" y="1475"/>
                  </a:lnTo>
                  <a:lnTo>
                    <a:pt x="1534" y="1473"/>
                  </a:lnTo>
                  <a:lnTo>
                    <a:pt x="1528" y="1470"/>
                  </a:lnTo>
                  <a:lnTo>
                    <a:pt x="1524" y="1470"/>
                  </a:lnTo>
                  <a:lnTo>
                    <a:pt x="1519" y="1470"/>
                  </a:lnTo>
                  <a:lnTo>
                    <a:pt x="1515" y="1471"/>
                  </a:lnTo>
                  <a:lnTo>
                    <a:pt x="1511" y="1472"/>
                  </a:lnTo>
                  <a:lnTo>
                    <a:pt x="1508" y="1473"/>
                  </a:lnTo>
                  <a:lnTo>
                    <a:pt x="1505" y="1475"/>
                  </a:lnTo>
                  <a:lnTo>
                    <a:pt x="1501" y="1477"/>
                  </a:lnTo>
                  <a:lnTo>
                    <a:pt x="1500" y="1480"/>
                  </a:lnTo>
                  <a:lnTo>
                    <a:pt x="1501" y="1483"/>
                  </a:lnTo>
                  <a:lnTo>
                    <a:pt x="1502" y="1484"/>
                  </a:lnTo>
                  <a:lnTo>
                    <a:pt x="1502" y="1485"/>
                  </a:lnTo>
                  <a:lnTo>
                    <a:pt x="1501" y="1488"/>
                  </a:lnTo>
                  <a:lnTo>
                    <a:pt x="1499" y="1491"/>
                  </a:lnTo>
                  <a:lnTo>
                    <a:pt x="1495" y="1493"/>
                  </a:lnTo>
                  <a:lnTo>
                    <a:pt x="1491" y="1494"/>
                  </a:lnTo>
                  <a:lnTo>
                    <a:pt x="1485" y="1496"/>
                  </a:lnTo>
                  <a:lnTo>
                    <a:pt x="1475" y="1500"/>
                  </a:lnTo>
                  <a:lnTo>
                    <a:pt x="1467" y="1502"/>
                  </a:lnTo>
                  <a:lnTo>
                    <a:pt x="1462" y="1503"/>
                  </a:lnTo>
                  <a:lnTo>
                    <a:pt x="1457" y="1505"/>
                  </a:lnTo>
                  <a:lnTo>
                    <a:pt x="1454" y="1508"/>
                  </a:lnTo>
                  <a:lnTo>
                    <a:pt x="1452" y="1512"/>
                  </a:lnTo>
                  <a:lnTo>
                    <a:pt x="1449" y="1516"/>
                  </a:lnTo>
                  <a:lnTo>
                    <a:pt x="1444" y="1519"/>
                  </a:lnTo>
                  <a:lnTo>
                    <a:pt x="1433" y="1526"/>
                  </a:lnTo>
                  <a:lnTo>
                    <a:pt x="1420" y="1530"/>
                  </a:lnTo>
                  <a:lnTo>
                    <a:pt x="1408" y="1535"/>
                  </a:lnTo>
                  <a:lnTo>
                    <a:pt x="1395" y="1540"/>
                  </a:lnTo>
                  <a:lnTo>
                    <a:pt x="1383" y="1545"/>
                  </a:lnTo>
                  <a:lnTo>
                    <a:pt x="1370" y="1550"/>
                  </a:lnTo>
                  <a:lnTo>
                    <a:pt x="1359" y="1556"/>
                  </a:lnTo>
                  <a:lnTo>
                    <a:pt x="1347" y="1562"/>
                  </a:lnTo>
                  <a:lnTo>
                    <a:pt x="1341" y="1566"/>
                  </a:lnTo>
                  <a:lnTo>
                    <a:pt x="1336" y="1569"/>
                  </a:lnTo>
                  <a:lnTo>
                    <a:pt x="1331" y="1575"/>
                  </a:lnTo>
                  <a:lnTo>
                    <a:pt x="1329" y="1581"/>
                  </a:lnTo>
                  <a:lnTo>
                    <a:pt x="1320" y="1592"/>
                  </a:lnTo>
                  <a:lnTo>
                    <a:pt x="1311" y="1603"/>
                  </a:lnTo>
                  <a:lnTo>
                    <a:pt x="1305" y="1611"/>
                  </a:lnTo>
                  <a:lnTo>
                    <a:pt x="1302" y="1622"/>
                  </a:lnTo>
                  <a:lnTo>
                    <a:pt x="1299" y="1631"/>
                  </a:lnTo>
                  <a:lnTo>
                    <a:pt x="1298" y="1641"/>
                  </a:lnTo>
                  <a:lnTo>
                    <a:pt x="1298" y="1674"/>
                  </a:lnTo>
                  <a:lnTo>
                    <a:pt x="1300" y="1707"/>
                  </a:lnTo>
                  <a:lnTo>
                    <a:pt x="1300" y="1724"/>
                  </a:lnTo>
                  <a:lnTo>
                    <a:pt x="1298" y="1740"/>
                  </a:lnTo>
                  <a:lnTo>
                    <a:pt x="1297" y="1748"/>
                  </a:lnTo>
                  <a:lnTo>
                    <a:pt x="1295" y="1756"/>
                  </a:lnTo>
                  <a:lnTo>
                    <a:pt x="1292" y="1764"/>
                  </a:lnTo>
                  <a:lnTo>
                    <a:pt x="1289" y="1772"/>
                  </a:lnTo>
                  <a:lnTo>
                    <a:pt x="1286" y="1778"/>
                  </a:lnTo>
                  <a:lnTo>
                    <a:pt x="1281" y="1785"/>
                  </a:lnTo>
                  <a:lnTo>
                    <a:pt x="1277" y="1790"/>
                  </a:lnTo>
                  <a:lnTo>
                    <a:pt x="1272" y="1795"/>
                  </a:lnTo>
                  <a:lnTo>
                    <a:pt x="1264" y="1801"/>
                  </a:lnTo>
                  <a:lnTo>
                    <a:pt x="1256" y="1807"/>
                  </a:lnTo>
                  <a:lnTo>
                    <a:pt x="1249" y="1815"/>
                  </a:lnTo>
                  <a:lnTo>
                    <a:pt x="1243" y="1823"/>
                  </a:lnTo>
                  <a:lnTo>
                    <a:pt x="1238" y="1833"/>
                  </a:lnTo>
                  <a:lnTo>
                    <a:pt x="1232" y="1842"/>
                  </a:lnTo>
                  <a:lnTo>
                    <a:pt x="1217" y="1875"/>
                  </a:lnTo>
                  <a:lnTo>
                    <a:pt x="1200" y="1908"/>
                  </a:lnTo>
                  <a:lnTo>
                    <a:pt x="1192" y="1924"/>
                  </a:lnTo>
                  <a:lnTo>
                    <a:pt x="1182" y="1940"/>
                  </a:lnTo>
                  <a:lnTo>
                    <a:pt x="1176" y="1947"/>
                  </a:lnTo>
                  <a:lnTo>
                    <a:pt x="1170" y="1953"/>
                  </a:lnTo>
                  <a:lnTo>
                    <a:pt x="1165" y="1960"/>
                  </a:lnTo>
                  <a:lnTo>
                    <a:pt x="1158" y="1966"/>
                  </a:lnTo>
                  <a:lnTo>
                    <a:pt x="1145" y="1976"/>
                  </a:lnTo>
                  <a:lnTo>
                    <a:pt x="1132" y="1986"/>
                  </a:lnTo>
                  <a:lnTo>
                    <a:pt x="1125" y="1992"/>
                  </a:lnTo>
                  <a:lnTo>
                    <a:pt x="1118" y="1998"/>
                  </a:lnTo>
                  <a:lnTo>
                    <a:pt x="1112" y="2004"/>
                  </a:lnTo>
                  <a:lnTo>
                    <a:pt x="1108" y="2010"/>
                  </a:lnTo>
                  <a:lnTo>
                    <a:pt x="1102" y="2018"/>
                  </a:lnTo>
                  <a:lnTo>
                    <a:pt x="1098" y="2029"/>
                  </a:lnTo>
                  <a:lnTo>
                    <a:pt x="1094" y="2039"/>
                  </a:lnTo>
                  <a:lnTo>
                    <a:pt x="1091" y="2049"/>
                  </a:lnTo>
                  <a:lnTo>
                    <a:pt x="1087" y="2057"/>
                  </a:lnTo>
                  <a:lnTo>
                    <a:pt x="1083" y="2064"/>
                  </a:lnTo>
                  <a:lnTo>
                    <a:pt x="1077" y="2070"/>
                  </a:lnTo>
                  <a:lnTo>
                    <a:pt x="1070" y="2074"/>
                  </a:lnTo>
                  <a:lnTo>
                    <a:pt x="1063" y="2080"/>
                  </a:lnTo>
                  <a:lnTo>
                    <a:pt x="1056" y="2086"/>
                  </a:lnTo>
                  <a:lnTo>
                    <a:pt x="1051" y="2091"/>
                  </a:lnTo>
                  <a:lnTo>
                    <a:pt x="1045" y="2098"/>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 name="Freeform 17"/>
            <p:cNvSpPr>
              <a:spLocks/>
            </p:cNvSpPr>
            <p:nvPr/>
          </p:nvSpPr>
          <p:spPr bwMode="gray">
            <a:xfrm>
              <a:off x="3803651" y="4616450"/>
              <a:ext cx="193675" cy="223838"/>
            </a:xfrm>
            <a:custGeom>
              <a:avLst/>
              <a:gdLst/>
              <a:ahLst/>
              <a:cxnLst>
                <a:cxn ang="0">
                  <a:pos x="15" y="381"/>
                </a:cxn>
                <a:cxn ang="0">
                  <a:pos x="37" y="350"/>
                </a:cxn>
                <a:cxn ang="0">
                  <a:pos x="13" y="332"/>
                </a:cxn>
                <a:cxn ang="0">
                  <a:pos x="15" y="301"/>
                </a:cxn>
                <a:cxn ang="0">
                  <a:pos x="12" y="275"/>
                </a:cxn>
                <a:cxn ang="0">
                  <a:pos x="30" y="249"/>
                </a:cxn>
                <a:cxn ang="0">
                  <a:pos x="37" y="228"/>
                </a:cxn>
                <a:cxn ang="0">
                  <a:pos x="32" y="194"/>
                </a:cxn>
                <a:cxn ang="0">
                  <a:pos x="47" y="149"/>
                </a:cxn>
                <a:cxn ang="0">
                  <a:pos x="11" y="66"/>
                </a:cxn>
                <a:cxn ang="0">
                  <a:pos x="64" y="67"/>
                </a:cxn>
                <a:cxn ang="0">
                  <a:pos x="96" y="52"/>
                </a:cxn>
                <a:cxn ang="0">
                  <a:pos x="141" y="21"/>
                </a:cxn>
                <a:cxn ang="0">
                  <a:pos x="194" y="5"/>
                </a:cxn>
                <a:cxn ang="0">
                  <a:pos x="219" y="17"/>
                </a:cxn>
                <a:cxn ang="0">
                  <a:pos x="212" y="55"/>
                </a:cxn>
                <a:cxn ang="0">
                  <a:pos x="228" y="107"/>
                </a:cxn>
                <a:cxn ang="0">
                  <a:pos x="261" y="136"/>
                </a:cxn>
                <a:cxn ang="0">
                  <a:pos x="288" y="147"/>
                </a:cxn>
                <a:cxn ang="0">
                  <a:pos x="325" y="157"/>
                </a:cxn>
                <a:cxn ang="0">
                  <a:pos x="343" y="171"/>
                </a:cxn>
                <a:cxn ang="0">
                  <a:pos x="380" y="182"/>
                </a:cxn>
                <a:cxn ang="0">
                  <a:pos x="399" y="201"/>
                </a:cxn>
                <a:cxn ang="0">
                  <a:pos x="456" y="211"/>
                </a:cxn>
                <a:cxn ang="0">
                  <a:pos x="465" y="241"/>
                </a:cxn>
                <a:cxn ang="0">
                  <a:pos x="468" y="279"/>
                </a:cxn>
                <a:cxn ang="0">
                  <a:pos x="471" y="301"/>
                </a:cxn>
                <a:cxn ang="0">
                  <a:pos x="484" y="344"/>
                </a:cxn>
                <a:cxn ang="0">
                  <a:pos x="559" y="348"/>
                </a:cxn>
                <a:cxn ang="0">
                  <a:pos x="565" y="380"/>
                </a:cxn>
                <a:cxn ang="0">
                  <a:pos x="597" y="410"/>
                </a:cxn>
                <a:cxn ang="0">
                  <a:pos x="614" y="447"/>
                </a:cxn>
                <a:cxn ang="0">
                  <a:pos x="602" y="474"/>
                </a:cxn>
                <a:cxn ang="0">
                  <a:pos x="604" y="498"/>
                </a:cxn>
                <a:cxn ang="0">
                  <a:pos x="590" y="527"/>
                </a:cxn>
                <a:cxn ang="0">
                  <a:pos x="591" y="551"/>
                </a:cxn>
                <a:cxn ang="0">
                  <a:pos x="566" y="527"/>
                </a:cxn>
                <a:cxn ang="0">
                  <a:pos x="489" y="510"/>
                </a:cxn>
                <a:cxn ang="0">
                  <a:pos x="422" y="520"/>
                </a:cxn>
                <a:cxn ang="0">
                  <a:pos x="387" y="553"/>
                </a:cxn>
                <a:cxn ang="0">
                  <a:pos x="370" y="612"/>
                </a:cxn>
                <a:cxn ang="0">
                  <a:pos x="345" y="656"/>
                </a:cxn>
                <a:cxn ang="0">
                  <a:pos x="291" y="656"/>
                </a:cxn>
                <a:cxn ang="0">
                  <a:pos x="265" y="689"/>
                </a:cxn>
                <a:cxn ang="0">
                  <a:pos x="213" y="661"/>
                </a:cxn>
                <a:cxn ang="0">
                  <a:pos x="168" y="644"/>
                </a:cxn>
                <a:cxn ang="0">
                  <a:pos x="154" y="664"/>
                </a:cxn>
                <a:cxn ang="0">
                  <a:pos x="129" y="694"/>
                </a:cxn>
                <a:cxn ang="0">
                  <a:pos x="91" y="702"/>
                </a:cxn>
                <a:cxn ang="0">
                  <a:pos x="86" y="677"/>
                </a:cxn>
                <a:cxn ang="0">
                  <a:pos x="73" y="642"/>
                </a:cxn>
                <a:cxn ang="0">
                  <a:pos x="54" y="594"/>
                </a:cxn>
                <a:cxn ang="0">
                  <a:pos x="52" y="576"/>
                </a:cxn>
                <a:cxn ang="0">
                  <a:pos x="48" y="552"/>
                </a:cxn>
                <a:cxn ang="0">
                  <a:pos x="47" y="530"/>
                </a:cxn>
                <a:cxn ang="0">
                  <a:pos x="48" y="504"/>
                </a:cxn>
                <a:cxn ang="0">
                  <a:pos x="24" y="459"/>
                </a:cxn>
                <a:cxn ang="0">
                  <a:pos x="17" y="434"/>
                </a:cxn>
              </a:cxnLst>
              <a:rect l="0" t="0" r="r" b="b"/>
              <a:pathLst>
                <a:path w="614" h="703">
                  <a:moveTo>
                    <a:pt x="5" y="408"/>
                  </a:moveTo>
                  <a:lnTo>
                    <a:pt x="1" y="401"/>
                  </a:lnTo>
                  <a:lnTo>
                    <a:pt x="0" y="398"/>
                  </a:lnTo>
                  <a:lnTo>
                    <a:pt x="1" y="394"/>
                  </a:lnTo>
                  <a:lnTo>
                    <a:pt x="3" y="392"/>
                  </a:lnTo>
                  <a:lnTo>
                    <a:pt x="8" y="389"/>
                  </a:lnTo>
                  <a:lnTo>
                    <a:pt x="15" y="381"/>
                  </a:lnTo>
                  <a:lnTo>
                    <a:pt x="17" y="376"/>
                  </a:lnTo>
                  <a:lnTo>
                    <a:pt x="20" y="373"/>
                  </a:lnTo>
                  <a:lnTo>
                    <a:pt x="23" y="371"/>
                  </a:lnTo>
                  <a:lnTo>
                    <a:pt x="28" y="367"/>
                  </a:lnTo>
                  <a:lnTo>
                    <a:pt x="32" y="361"/>
                  </a:lnTo>
                  <a:lnTo>
                    <a:pt x="36" y="355"/>
                  </a:lnTo>
                  <a:lnTo>
                    <a:pt x="37" y="350"/>
                  </a:lnTo>
                  <a:lnTo>
                    <a:pt x="37" y="347"/>
                  </a:lnTo>
                  <a:lnTo>
                    <a:pt x="36" y="344"/>
                  </a:lnTo>
                  <a:lnTo>
                    <a:pt x="33" y="343"/>
                  </a:lnTo>
                  <a:lnTo>
                    <a:pt x="27" y="342"/>
                  </a:lnTo>
                  <a:lnTo>
                    <a:pt x="19" y="339"/>
                  </a:lnTo>
                  <a:lnTo>
                    <a:pt x="16" y="335"/>
                  </a:lnTo>
                  <a:lnTo>
                    <a:pt x="13" y="332"/>
                  </a:lnTo>
                  <a:lnTo>
                    <a:pt x="12" y="328"/>
                  </a:lnTo>
                  <a:lnTo>
                    <a:pt x="11" y="324"/>
                  </a:lnTo>
                  <a:lnTo>
                    <a:pt x="9" y="320"/>
                  </a:lnTo>
                  <a:lnTo>
                    <a:pt x="8" y="316"/>
                  </a:lnTo>
                  <a:lnTo>
                    <a:pt x="8" y="312"/>
                  </a:lnTo>
                  <a:lnTo>
                    <a:pt x="9" y="308"/>
                  </a:lnTo>
                  <a:lnTo>
                    <a:pt x="15" y="301"/>
                  </a:lnTo>
                  <a:lnTo>
                    <a:pt x="20" y="296"/>
                  </a:lnTo>
                  <a:lnTo>
                    <a:pt x="21" y="294"/>
                  </a:lnTo>
                  <a:lnTo>
                    <a:pt x="21" y="292"/>
                  </a:lnTo>
                  <a:lnTo>
                    <a:pt x="20" y="288"/>
                  </a:lnTo>
                  <a:lnTo>
                    <a:pt x="16" y="283"/>
                  </a:lnTo>
                  <a:lnTo>
                    <a:pt x="13" y="278"/>
                  </a:lnTo>
                  <a:lnTo>
                    <a:pt x="12" y="275"/>
                  </a:lnTo>
                  <a:lnTo>
                    <a:pt x="11" y="271"/>
                  </a:lnTo>
                  <a:lnTo>
                    <a:pt x="12" y="268"/>
                  </a:lnTo>
                  <a:lnTo>
                    <a:pt x="16" y="262"/>
                  </a:lnTo>
                  <a:lnTo>
                    <a:pt x="24" y="255"/>
                  </a:lnTo>
                  <a:lnTo>
                    <a:pt x="27" y="253"/>
                  </a:lnTo>
                  <a:lnTo>
                    <a:pt x="29" y="251"/>
                  </a:lnTo>
                  <a:lnTo>
                    <a:pt x="30" y="249"/>
                  </a:lnTo>
                  <a:lnTo>
                    <a:pt x="30" y="245"/>
                  </a:lnTo>
                  <a:lnTo>
                    <a:pt x="31" y="241"/>
                  </a:lnTo>
                  <a:lnTo>
                    <a:pt x="32" y="239"/>
                  </a:lnTo>
                  <a:lnTo>
                    <a:pt x="36" y="238"/>
                  </a:lnTo>
                  <a:lnTo>
                    <a:pt x="38" y="235"/>
                  </a:lnTo>
                  <a:lnTo>
                    <a:pt x="38" y="231"/>
                  </a:lnTo>
                  <a:lnTo>
                    <a:pt x="37" y="228"/>
                  </a:lnTo>
                  <a:lnTo>
                    <a:pt x="34" y="225"/>
                  </a:lnTo>
                  <a:lnTo>
                    <a:pt x="33" y="221"/>
                  </a:lnTo>
                  <a:lnTo>
                    <a:pt x="29" y="215"/>
                  </a:lnTo>
                  <a:lnTo>
                    <a:pt x="27" y="210"/>
                  </a:lnTo>
                  <a:lnTo>
                    <a:pt x="28" y="205"/>
                  </a:lnTo>
                  <a:lnTo>
                    <a:pt x="30" y="201"/>
                  </a:lnTo>
                  <a:lnTo>
                    <a:pt x="32" y="194"/>
                  </a:lnTo>
                  <a:lnTo>
                    <a:pt x="32" y="186"/>
                  </a:lnTo>
                  <a:lnTo>
                    <a:pt x="32" y="177"/>
                  </a:lnTo>
                  <a:lnTo>
                    <a:pt x="34" y="169"/>
                  </a:lnTo>
                  <a:lnTo>
                    <a:pt x="40" y="162"/>
                  </a:lnTo>
                  <a:lnTo>
                    <a:pt x="45" y="156"/>
                  </a:lnTo>
                  <a:lnTo>
                    <a:pt x="47" y="153"/>
                  </a:lnTo>
                  <a:lnTo>
                    <a:pt x="47" y="149"/>
                  </a:lnTo>
                  <a:lnTo>
                    <a:pt x="47" y="146"/>
                  </a:lnTo>
                  <a:lnTo>
                    <a:pt x="45" y="140"/>
                  </a:lnTo>
                  <a:lnTo>
                    <a:pt x="33" y="117"/>
                  </a:lnTo>
                  <a:lnTo>
                    <a:pt x="19" y="94"/>
                  </a:lnTo>
                  <a:lnTo>
                    <a:pt x="6" y="74"/>
                  </a:lnTo>
                  <a:lnTo>
                    <a:pt x="1" y="66"/>
                  </a:lnTo>
                  <a:lnTo>
                    <a:pt x="11" y="66"/>
                  </a:lnTo>
                  <a:lnTo>
                    <a:pt x="20" y="67"/>
                  </a:lnTo>
                  <a:lnTo>
                    <a:pt x="28" y="68"/>
                  </a:lnTo>
                  <a:lnTo>
                    <a:pt x="37" y="71"/>
                  </a:lnTo>
                  <a:lnTo>
                    <a:pt x="44" y="75"/>
                  </a:lnTo>
                  <a:lnTo>
                    <a:pt x="50" y="79"/>
                  </a:lnTo>
                  <a:lnTo>
                    <a:pt x="58" y="74"/>
                  </a:lnTo>
                  <a:lnTo>
                    <a:pt x="64" y="67"/>
                  </a:lnTo>
                  <a:lnTo>
                    <a:pt x="68" y="63"/>
                  </a:lnTo>
                  <a:lnTo>
                    <a:pt x="72" y="59"/>
                  </a:lnTo>
                  <a:lnTo>
                    <a:pt x="77" y="56"/>
                  </a:lnTo>
                  <a:lnTo>
                    <a:pt x="82" y="54"/>
                  </a:lnTo>
                  <a:lnTo>
                    <a:pt x="88" y="54"/>
                  </a:lnTo>
                  <a:lnTo>
                    <a:pt x="93" y="55"/>
                  </a:lnTo>
                  <a:lnTo>
                    <a:pt x="96" y="52"/>
                  </a:lnTo>
                  <a:lnTo>
                    <a:pt x="103" y="48"/>
                  </a:lnTo>
                  <a:lnTo>
                    <a:pt x="110" y="40"/>
                  </a:lnTo>
                  <a:lnTo>
                    <a:pt x="119" y="33"/>
                  </a:lnTo>
                  <a:lnTo>
                    <a:pt x="126" y="31"/>
                  </a:lnTo>
                  <a:lnTo>
                    <a:pt x="130" y="29"/>
                  </a:lnTo>
                  <a:lnTo>
                    <a:pt x="135" y="26"/>
                  </a:lnTo>
                  <a:lnTo>
                    <a:pt x="141" y="21"/>
                  </a:lnTo>
                  <a:lnTo>
                    <a:pt x="146" y="16"/>
                  </a:lnTo>
                  <a:lnTo>
                    <a:pt x="153" y="13"/>
                  </a:lnTo>
                  <a:lnTo>
                    <a:pt x="161" y="9"/>
                  </a:lnTo>
                  <a:lnTo>
                    <a:pt x="169" y="7"/>
                  </a:lnTo>
                  <a:lnTo>
                    <a:pt x="178" y="6"/>
                  </a:lnTo>
                  <a:lnTo>
                    <a:pt x="186" y="5"/>
                  </a:lnTo>
                  <a:lnTo>
                    <a:pt x="194" y="5"/>
                  </a:lnTo>
                  <a:lnTo>
                    <a:pt x="201" y="7"/>
                  </a:lnTo>
                  <a:lnTo>
                    <a:pt x="203" y="7"/>
                  </a:lnTo>
                  <a:lnTo>
                    <a:pt x="207" y="7"/>
                  </a:lnTo>
                  <a:lnTo>
                    <a:pt x="210" y="3"/>
                  </a:lnTo>
                  <a:lnTo>
                    <a:pt x="215" y="0"/>
                  </a:lnTo>
                  <a:lnTo>
                    <a:pt x="218" y="8"/>
                  </a:lnTo>
                  <a:lnTo>
                    <a:pt x="219" y="17"/>
                  </a:lnTo>
                  <a:lnTo>
                    <a:pt x="219" y="24"/>
                  </a:lnTo>
                  <a:lnTo>
                    <a:pt x="218" y="30"/>
                  </a:lnTo>
                  <a:lnTo>
                    <a:pt x="216" y="34"/>
                  </a:lnTo>
                  <a:lnTo>
                    <a:pt x="213" y="39"/>
                  </a:lnTo>
                  <a:lnTo>
                    <a:pt x="212" y="43"/>
                  </a:lnTo>
                  <a:lnTo>
                    <a:pt x="211" y="48"/>
                  </a:lnTo>
                  <a:lnTo>
                    <a:pt x="212" y="55"/>
                  </a:lnTo>
                  <a:lnTo>
                    <a:pt x="215" y="62"/>
                  </a:lnTo>
                  <a:lnTo>
                    <a:pt x="215" y="72"/>
                  </a:lnTo>
                  <a:lnTo>
                    <a:pt x="215" y="83"/>
                  </a:lnTo>
                  <a:lnTo>
                    <a:pt x="217" y="90"/>
                  </a:lnTo>
                  <a:lnTo>
                    <a:pt x="219" y="96"/>
                  </a:lnTo>
                  <a:lnTo>
                    <a:pt x="224" y="101"/>
                  </a:lnTo>
                  <a:lnTo>
                    <a:pt x="228" y="107"/>
                  </a:lnTo>
                  <a:lnTo>
                    <a:pt x="236" y="117"/>
                  </a:lnTo>
                  <a:lnTo>
                    <a:pt x="245" y="125"/>
                  </a:lnTo>
                  <a:lnTo>
                    <a:pt x="251" y="129"/>
                  </a:lnTo>
                  <a:lnTo>
                    <a:pt x="256" y="130"/>
                  </a:lnTo>
                  <a:lnTo>
                    <a:pt x="258" y="131"/>
                  </a:lnTo>
                  <a:lnTo>
                    <a:pt x="260" y="133"/>
                  </a:lnTo>
                  <a:lnTo>
                    <a:pt x="261" y="136"/>
                  </a:lnTo>
                  <a:lnTo>
                    <a:pt x="264" y="139"/>
                  </a:lnTo>
                  <a:lnTo>
                    <a:pt x="265" y="143"/>
                  </a:lnTo>
                  <a:lnTo>
                    <a:pt x="267" y="146"/>
                  </a:lnTo>
                  <a:lnTo>
                    <a:pt x="272" y="147"/>
                  </a:lnTo>
                  <a:lnTo>
                    <a:pt x="276" y="148"/>
                  </a:lnTo>
                  <a:lnTo>
                    <a:pt x="282" y="148"/>
                  </a:lnTo>
                  <a:lnTo>
                    <a:pt x="288" y="147"/>
                  </a:lnTo>
                  <a:lnTo>
                    <a:pt x="294" y="147"/>
                  </a:lnTo>
                  <a:lnTo>
                    <a:pt x="301" y="148"/>
                  </a:lnTo>
                  <a:lnTo>
                    <a:pt x="307" y="149"/>
                  </a:lnTo>
                  <a:lnTo>
                    <a:pt x="314" y="153"/>
                  </a:lnTo>
                  <a:lnTo>
                    <a:pt x="318" y="156"/>
                  </a:lnTo>
                  <a:lnTo>
                    <a:pt x="322" y="157"/>
                  </a:lnTo>
                  <a:lnTo>
                    <a:pt x="325" y="157"/>
                  </a:lnTo>
                  <a:lnTo>
                    <a:pt x="327" y="156"/>
                  </a:lnTo>
                  <a:lnTo>
                    <a:pt x="330" y="156"/>
                  </a:lnTo>
                  <a:lnTo>
                    <a:pt x="332" y="157"/>
                  </a:lnTo>
                  <a:lnTo>
                    <a:pt x="334" y="160"/>
                  </a:lnTo>
                  <a:lnTo>
                    <a:pt x="338" y="165"/>
                  </a:lnTo>
                  <a:lnTo>
                    <a:pt x="341" y="168"/>
                  </a:lnTo>
                  <a:lnTo>
                    <a:pt x="343" y="171"/>
                  </a:lnTo>
                  <a:lnTo>
                    <a:pt x="347" y="172"/>
                  </a:lnTo>
                  <a:lnTo>
                    <a:pt x="350" y="174"/>
                  </a:lnTo>
                  <a:lnTo>
                    <a:pt x="357" y="176"/>
                  </a:lnTo>
                  <a:lnTo>
                    <a:pt x="364" y="177"/>
                  </a:lnTo>
                  <a:lnTo>
                    <a:pt x="371" y="179"/>
                  </a:lnTo>
                  <a:lnTo>
                    <a:pt x="378" y="181"/>
                  </a:lnTo>
                  <a:lnTo>
                    <a:pt x="380" y="182"/>
                  </a:lnTo>
                  <a:lnTo>
                    <a:pt x="383" y="185"/>
                  </a:lnTo>
                  <a:lnTo>
                    <a:pt x="386" y="188"/>
                  </a:lnTo>
                  <a:lnTo>
                    <a:pt x="389" y="192"/>
                  </a:lnTo>
                  <a:lnTo>
                    <a:pt x="391" y="195"/>
                  </a:lnTo>
                  <a:lnTo>
                    <a:pt x="394" y="197"/>
                  </a:lnTo>
                  <a:lnTo>
                    <a:pt x="397" y="200"/>
                  </a:lnTo>
                  <a:lnTo>
                    <a:pt x="399" y="201"/>
                  </a:lnTo>
                  <a:lnTo>
                    <a:pt x="406" y="202"/>
                  </a:lnTo>
                  <a:lnTo>
                    <a:pt x="413" y="201"/>
                  </a:lnTo>
                  <a:lnTo>
                    <a:pt x="420" y="201"/>
                  </a:lnTo>
                  <a:lnTo>
                    <a:pt x="427" y="200"/>
                  </a:lnTo>
                  <a:lnTo>
                    <a:pt x="435" y="201"/>
                  </a:lnTo>
                  <a:lnTo>
                    <a:pt x="441" y="203"/>
                  </a:lnTo>
                  <a:lnTo>
                    <a:pt x="456" y="211"/>
                  </a:lnTo>
                  <a:lnTo>
                    <a:pt x="469" y="219"/>
                  </a:lnTo>
                  <a:lnTo>
                    <a:pt x="469" y="221"/>
                  </a:lnTo>
                  <a:lnTo>
                    <a:pt x="469" y="222"/>
                  </a:lnTo>
                  <a:lnTo>
                    <a:pt x="468" y="225"/>
                  </a:lnTo>
                  <a:lnTo>
                    <a:pt x="467" y="227"/>
                  </a:lnTo>
                  <a:lnTo>
                    <a:pt x="465" y="234"/>
                  </a:lnTo>
                  <a:lnTo>
                    <a:pt x="465" y="241"/>
                  </a:lnTo>
                  <a:lnTo>
                    <a:pt x="467" y="247"/>
                  </a:lnTo>
                  <a:lnTo>
                    <a:pt x="469" y="255"/>
                  </a:lnTo>
                  <a:lnTo>
                    <a:pt x="471" y="262"/>
                  </a:lnTo>
                  <a:lnTo>
                    <a:pt x="471" y="269"/>
                  </a:lnTo>
                  <a:lnTo>
                    <a:pt x="471" y="272"/>
                  </a:lnTo>
                  <a:lnTo>
                    <a:pt x="470" y="276"/>
                  </a:lnTo>
                  <a:lnTo>
                    <a:pt x="468" y="279"/>
                  </a:lnTo>
                  <a:lnTo>
                    <a:pt x="465" y="282"/>
                  </a:lnTo>
                  <a:lnTo>
                    <a:pt x="463" y="284"/>
                  </a:lnTo>
                  <a:lnTo>
                    <a:pt x="462" y="285"/>
                  </a:lnTo>
                  <a:lnTo>
                    <a:pt x="462" y="286"/>
                  </a:lnTo>
                  <a:lnTo>
                    <a:pt x="463" y="290"/>
                  </a:lnTo>
                  <a:lnTo>
                    <a:pt x="467" y="295"/>
                  </a:lnTo>
                  <a:lnTo>
                    <a:pt x="471" y="301"/>
                  </a:lnTo>
                  <a:lnTo>
                    <a:pt x="476" y="309"/>
                  </a:lnTo>
                  <a:lnTo>
                    <a:pt x="478" y="318"/>
                  </a:lnTo>
                  <a:lnTo>
                    <a:pt x="479" y="327"/>
                  </a:lnTo>
                  <a:lnTo>
                    <a:pt x="480" y="336"/>
                  </a:lnTo>
                  <a:lnTo>
                    <a:pt x="480" y="340"/>
                  </a:lnTo>
                  <a:lnTo>
                    <a:pt x="480" y="343"/>
                  </a:lnTo>
                  <a:lnTo>
                    <a:pt x="484" y="344"/>
                  </a:lnTo>
                  <a:lnTo>
                    <a:pt x="488" y="345"/>
                  </a:lnTo>
                  <a:lnTo>
                    <a:pt x="501" y="347"/>
                  </a:lnTo>
                  <a:lnTo>
                    <a:pt x="514" y="347"/>
                  </a:lnTo>
                  <a:lnTo>
                    <a:pt x="526" y="348"/>
                  </a:lnTo>
                  <a:lnTo>
                    <a:pt x="536" y="348"/>
                  </a:lnTo>
                  <a:lnTo>
                    <a:pt x="547" y="348"/>
                  </a:lnTo>
                  <a:lnTo>
                    <a:pt x="559" y="348"/>
                  </a:lnTo>
                  <a:lnTo>
                    <a:pt x="568" y="347"/>
                  </a:lnTo>
                  <a:lnTo>
                    <a:pt x="576" y="347"/>
                  </a:lnTo>
                  <a:lnTo>
                    <a:pt x="574" y="351"/>
                  </a:lnTo>
                  <a:lnTo>
                    <a:pt x="571" y="357"/>
                  </a:lnTo>
                  <a:lnTo>
                    <a:pt x="568" y="365"/>
                  </a:lnTo>
                  <a:lnTo>
                    <a:pt x="566" y="373"/>
                  </a:lnTo>
                  <a:lnTo>
                    <a:pt x="565" y="380"/>
                  </a:lnTo>
                  <a:lnTo>
                    <a:pt x="566" y="387"/>
                  </a:lnTo>
                  <a:lnTo>
                    <a:pt x="568" y="392"/>
                  </a:lnTo>
                  <a:lnTo>
                    <a:pt x="571" y="398"/>
                  </a:lnTo>
                  <a:lnTo>
                    <a:pt x="578" y="402"/>
                  </a:lnTo>
                  <a:lnTo>
                    <a:pt x="587" y="406"/>
                  </a:lnTo>
                  <a:lnTo>
                    <a:pt x="592" y="408"/>
                  </a:lnTo>
                  <a:lnTo>
                    <a:pt x="597" y="410"/>
                  </a:lnTo>
                  <a:lnTo>
                    <a:pt x="601" y="413"/>
                  </a:lnTo>
                  <a:lnTo>
                    <a:pt x="604" y="416"/>
                  </a:lnTo>
                  <a:lnTo>
                    <a:pt x="607" y="424"/>
                  </a:lnTo>
                  <a:lnTo>
                    <a:pt x="607" y="432"/>
                  </a:lnTo>
                  <a:lnTo>
                    <a:pt x="609" y="438"/>
                  </a:lnTo>
                  <a:lnTo>
                    <a:pt x="612" y="444"/>
                  </a:lnTo>
                  <a:lnTo>
                    <a:pt x="614" y="447"/>
                  </a:lnTo>
                  <a:lnTo>
                    <a:pt x="614" y="449"/>
                  </a:lnTo>
                  <a:lnTo>
                    <a:pt x="614" y="453"/>
                  </a:lnTo>
                  <a:lnTo>
                    <a:pt x="614" y="455"/>
                  </a:lnTo>
                  <a:lnTo>
                    <a:pt x="611" y="459"/>
                  </a:lnTo>
                  <a:lnTo>
                    <a:pt x="608" y="464"/>
                  </a:lnTo>
                  <a:lnTo>
                    <a:pt x="604" y="470"/>
                  </a:lnTo>
                  <a:lnTo>
                    <a:pt x="602" y="474"/>
                  </a:lnTo>
                  <a:lnTo>
                    <a:pt x="602" y="478"/>
                  </a:lnTo>
                  <a:lnTo>
                    <a:pt x="602" y="481"/>
                  </a:lnTo>
                  <a:lnTo>
                    <a:pt x="602" y="485"/>
                  </a:lnTo>
                  <a:lnTo>
                    <a:pt x="603" y="489"/>
                  </a:lnTo>
                  <a:lnTo>
                    <a:pt x="604" y="493"/>
                  </a:lnTo>
                  <a:lnTo>
                    <a:pt x="604" y="495"/>
                  </a:lnTo>
                  <a:lnTo>
                    <a:pt x="604" y="498"/>
                  </a:lnTo>
                  <a:lnTo>
                    <a:pt x="603" y="501"/>
                  </a:lnTo>
                  <a:lnTo>
                    <a:pt x="600" y="506"/>
                  </a:lnTo>
                  <a:lnTo>
                    <a:pt x="597" y="511"/>
                  </a:lnTo>
                  <a:lnTo>
                    <a:pt x="593" y="515"/>
                  </a:lnTo>
                  <a:lnTo>
                    <a:pt x="591" y="521"/>
                  </a:lnTo>
                  <a:lnTo>
                    <a:pt x="590" y="523"/>
                  </a:lnTo>
                  <a:lnTo>
                    <a:pt x="590" y="527"/>
                  </a:lnTo>
                  <a:lnTo>
                    <a:pt x="590" y="529"/>
                  </a:lnTo>
                  <a:lnTo>
                    <a:pt x="591" y="532"/>
                  </a:lnTo>
                  <a:lnTo>
                    <a:pt x="594" y="537"/>
                  </a:lnTo>
                  <a:lnTo>
                    <a:pt x="597" y="540"/>
                  </a:lnTo>
                  <a:lnTo>
                    <a:pt x="597" y="544"/>
                  </a:lnTo>
                  <a:lnTo>
                    <a:pt x="595" y="546"/>
                  </a:lnTo>
                  <a:lnTo>
                    <a:pt x="591" y="551"/>
                  </a:lnTo>
                  <a:lnTo>
                    <a:pt x="582" y="555"/>
                  </a:lnTo>
                  <a:lnTo>
                    <a:pt x="583" y="546"/>
                  </a:lnTo>
                  <a:lnTo>
                    <a:pt x="583" y="538"/>
                  </a:lnTo>
                  <a:lnTo>
                    <a:pt x="581" y="535"/>
                  </a:lnTo>
                  <a:lnTo>
                    <a:pt x="576" y="531"/>
                  </a:lnTo>
                  <a:lnTo>
                    <a:pt x="570" y="529"/>
                  </a:lnTo>
                  <a:lnTo>
                    <a:pt x="566" y="527"/>
                  </a:lnTo>
                  <a:lnTo>
                    <a:pt x="551" y="519"/>
                  </a:lnTo>
                  <a:lnTo>
                    <a:pt x="535" y="511"/>
                  </a:lnTo>
                  <a:lnTo>
                    <a:pt x="528" y="510"/>
                  </a:lnTo>
                  <a:lnTo>
                    <a:pt x="520" y="508"/>
                  </a:lnTo>
                  <a:lnTo>
                    <a:pt x="512" y="507"/>
                  </a:lnTo>
                  <a:lnTo>
                    <a:pt x="504" y="507"/>
                  </a:lnTo>
                  <a:lnTo>
                    <a:pt x="489" y="510"/>
                  </a:lnTo>
                  <a:lnTo>
                    <a:pt x="473" y="512"/>
                  </a:lnTo>
                  <a:lnTo>
                    <a:pt x="464" y="514"/>
                  </a:lnTo>
                  <a:lnTo>
                    <a:pt x="455" y="515"/>
                  </a:lnTo>
                  <a:lnTo>
                    <a:pt x="447" y="518"/>
                  </a:lnTo>
                  <a:lnTo>
                    <a:pt x="438" y="519"/>
                  </a:lnTo>
                  <a:lnTo>
                    <a:pt x="430" y="519"/>
                  </a:lnTo>
                  <a:lnTo>
                    <a:pt x="422" y="520"/>
                  </a:lnTo>
                  <a:lnTo>
                    <a:pt x="414" y="522"/>
                  </a:lnTo>
                  <a:lnTo>
                    <a:pt x="406" y="524"/>
                  </a:lnTo>
                  <a:lnTo>
                    <a:pt x="403" y="528"/>
                  </a:lnTo>
                  <a:lnTo>
                    <a:pt x="399" y="531"/>
                  </a:lnTo>
                  <a:lnTo>
                    <a:pt x="396" y="535"/>
                  </a:lnTo>
                  <a:lnTo>
                    <a:pt x="394" y="539"/>
                  </a:lnTo>
                  <a:lnTo>
                    <a:pt x="387" y="553"/>
                  </a:lnTo>
                  <a:lnTo>
                    <a:pt x="380" y="564"/>
                  </a:lnTo>
                  <a:lnTo>
                    <a:pt x="378" y="571"/>
                  </a:lnTo>
                  <a:lnTo>
                    <a:pt x="375" y="577"/>
                  </a:lnTo>
                  <a:lnTo>
                    <a:pt x="374" y="585"/>
                  </a:lnTo>
                  <a:lnTo>
                    <a:pt x="373" y="593"/>
                  </a:lnTo>
                  <a:lnTo>
                    <a:pt x="372" y="603"/>
                  </a:lnTo>
                  <a:lnTo>
                    <a:pt x="370" y="612"/>
                  </a:lnTo>
                  <a:lnTo>
                    <a:pt x="367" y="623"/>
                  </a:lnTo>
                  <a:lnTo>
                    <a:pt x="365" y="632"/>
                  </a:lnTo>
                  <a:lnTo>
                    <a:pt x="358" y="650"/>
                  </a:lnTo>
                  <a:lnTo>
                    <a:pt x="354" y="669"/>
                  </a:lnTo>
                  <a:lnTo>
                    <a:pt x="350" y="664"/>
                  </a:lnTo>
                  <a:lnTo>
                    <a:pt x="348" y="659"/>
                  </a:lnTo>
                  <a:lnTo>
                    <a:pt x="345" y="656"/>
                  </a:lnTo>
                  <a:lnTo>
                    <a:pt x="339" y="654"/>
                  </a:lnTo>
                  <a:lnTo>
                    <a:pt x="329" y="653"/>
                  </a:lnTo>
                  <a:lnTo>
                    <a:pt x="318" y="654"/>
                  </a:lnTo>
                  <a:lnTo>
                    <a:pt x="308" y="654"/>
                  </a:lnTo>
                  <a:lnTo>
                    <a:pt x="298" y="654"/>
                  </a:lnTo>
                  <a:lnTo>
                    <a:pt x="294" y="654"/>
                  </a:lnTo>
                  <a:lnTo>
                    <a:pt x="291" y="656"/>
                  </a:lnTo>
                  <a:lnTo>
                    <a:pt x="288" y="657"/>
                  </a:lnTo>
                  <a:lnTo>
                    <a:pt x="285" y="659"/>
                  </a:lnTo>
                  <a:lnTo>
                    <a:pt x="281" y="665"/>
                  </a:lnTo>
                  <a:lnTo>
                    <a:pt x="276" y="672"/>
                  </a:lnTo>
                  <a:lnTo>
                    <a:pt x="272" y="686"/>
                  </a:lnTo>
                  <a:lnTo>
                    <a:pt x="268" y="700"/>
                  </a:lnTo>
                  <a:lnTo>
                    <a:pt x="265" y="689"/>
                  </a:lnTo>
                  <a:lnTo>
                    <a:pt x="259" y="676"/>
                  </a:lnTo>
                  <a:lnTo>
                    <a:pt x="256" y="670"/>
                  </a:lnTo>
                  <a:lnTo>
                    <a:pt x="252" y="667"/>
                  </a:lnTo>
                  <a:lnTo>
                    <a:pt x="247" y="664"/>
                  </a:lnTo>
                  <a:lnTo>
                    <a:pt x="241" y="661"/>
                  </a:lnTo>
                  <a:lnTo>
                    <a:pt x="227" y="660"/>
                  </a:lnTo>
                  <a:lnTo>
                    <a:pt x="213" y="661"/>
                  </a:lnTo>
                  <a:lnTo>
                    <a:pt x="205" y="662"/>
                  </a:lnTo>
                  <a:lnTo>
                    <a:pt x="199" y="661"/>
                  </a:lnTo>
                  <a:lnTo>
                    <a:pt x="193" y="659"/>
                  </a:lnTo>
                  <a:lnTo>
                    <a:pt x="186" y="654"/>
                  </a:lnTo>
                  <a:lnTo>
                    <a:pt x="179" y="648"/>
                  </a:lnTo>
                  <a:lnTo>
                    <a:pt x="171" y="642"/>
                  </a:lnTo>
                  <a:lnTo>
                    <a:pt x="168" y="644"/>
                  </a:lnTo>
                  <a:lnTo>
                    <a:pt x="167" y="646"/>
                  </a:lnTo>
                  <a:lnTo>
                    <a:pt x="166" y="650"/>
                  </a:lnTo>
                  <a:lnTo>
                    <a:pt x="166" y="652"/>
                  </a:lnTo>
                  <a:lnTo>
                    <a:pt x="164" y="656"/>
                  </a:lnTo>
                  <a:lnTo>
                    <a:pt x="162" y="658"/>
                  </a:lnTo>
                  <a:lnTo>
                    <a:pt x="160" y="661"/>
                  </a:lnTo>
                  <a:lnTo>
                    <a:pt x="154" y="664"/>
                  </a:lnTo>
                  <a:lnTo>
                    <a:pt x="144" y="672"/>
                  </a:lnTo>
                  <a:lnTo>
                    <a:pt x="135" y="681"/>
                  </a:lnTo>
                  <a:lnTo>
                    <a:pt x="130" y="683"/>
                  </a:lnTo>
                  <a:lnTo>
                    <a:pt x="130" y="685"/>
                  </a:lnTo>
                  <a:lnTo>
                    <a:pt x="130" y="687"/>
                  </a:lnTo>
                  <a:lnTo>
                    <a:pt x="130" y="691"/>
                  </a:lnTo>
                  <a:lnTo>
                    <a:pt x="129" y="694"/>
                  </a:lnTo>
                  <a:lnTo>
                    <a:pt x="127" y="695"/>
                  </a:lnTo>
                  <a:lnTo>
                    <a:pt x="123" y="698"/>
                  </a:lnTo>
                  <a:lnTo>
                    <a:pt x="121" y="699"/>
                  </a:lnTo>
                  <a:lnTo>
                    <a:pt x="107" y="702"/>
                  </a:lnTo>
                  <a:lnTo>
                    <a:pt x="96" y="703"/>
                  </a:lnTo>
                  <a:lnTo>
                    <a:pt x="94" y="703"/>
                  </a:lnTo>
                  <a:lnTo>
                    <a:pt x="91" y="702"/>
                  </a:lnTo>
                  <a:lnTo>
                    <a:pt x="89" y="701"/>
                  </a:lnTo>
                  <a:lnTo>
                    <a:pt x="87" y="699"/>
                  </a:lnTo>
                  <a:lnTo>
                    <a:pt x="86" y="697"/>
                  </a:lnTo>
                  <a:lnTo>
                    <a:pt x="86" y="693"/>
                  </a:lnTo>
                  <a:lnTo>
                    <a:pt x="86" y="690"/>
                  </a:lnTo>
                  <a:lnTo>
                    <a:pt x="86" y="684"/>
                  </a:lnTo>
                  <a:lnTo>
                    <a:pt x="86" y="677"/>
                  </a:lnTo>
                  <a:lnTo>
                    <a:pt x="86" y="672"/>
                  </a:lnTo>
                  <a:lnTo>
                    <a:pt x="84" y="667"/>
                  </a:lnTo>
                  <a:lnTo>
                    <a:pt x="81" y="662"/>
                  </a:lnTo>
                  <a:lnTo>
                    <a:pt x="79" y="658"/>
                  </a:lnTo>
                  <a:lnTo>
                    <a:pt x="77" y="653"/>
                  </a:lnTo>
                  <a:lnTo>
                    <a:pt x="74" y="649"/>
                  </a:lnTo>
                  <a:lnTo>
                    <a:pt x="73" y="642"/>
                  </a:lnTo>
                  <a:lnTo>
                    <a:pt x="74" y="629"/>
                  </a:lnTo>
                  <a:lnTo>
                    <a:pt x="72" y="616"/>
                  </a:lnTo>
                  <a:lnTo>
                    <a:pt x="71" y="610"/>
                  </a:lnTo>
                  <a:lnTo>
                    <a:pt x="68" y="604"/>
                  </a:lnTo>
                  <a:lnTo>
                    <a:pt x="64" y="600"/>
                  </a:lnTo>
                  <a:lnTo>
                    <a:pt x="58" y="596"/>
                  </a:lnTo>
                  <a:lnTo>
                    <a:pt x="54" y="594"/>
                  </a:lnTo>
                  <a:lnTo>
                    <a:pt x="53" y="591"/>
                  </a:lnTo>
                  <a:lnTo>
                    <a:pt x="53" y="588"/>
                  </a:lnTo>
                  <a:lnTo>
                    <a:pt x="54" y="586"/>
                  </a:lnTo>
                  <a:lnTo>
                    <a:pt x="55" y="584"/>
                  </a:lnTo>
                  <a:lnTo>
                    <a:pt x="55" y="581"/>
                  </a:lnTo>
                  <a:lnTo>
                    <a:pt x="55" y="578"/>
                  </a:lnTo>
                  <a:lnTo>
                    <a:pt x="52" y="576"/>
                  </a:lnTo>
                  <a:lnTo>
                    <a:pt x="47" y="572"/>
                  </a:lnTo>
                  <a:lnTo>
                    <a:pt x="45" y="569"/>
                  </a:lnTo>
                  <a:lnTo>
                    <a:pt x="42" y="567"/>
                  </a:lnTo>
                  <a:lnTo>
                    <a:pt x="42" y="562"/>
                  </a:lnTo>
                  <a:lnTo>
                    <a:pt x="44" y="559"/>
                  </a:lnTo>
                  <a:lnTo>
                    <a:pt x="46" y="555"/>
                  </a:lnTo>
                  <a:lnTo>
                    <a:pt x="48" y="552"/>
                  </a:lnTo>
                  <a:lnTo>
                    <a:pt x="50" y="548"/>
                  </a:lnTo>
                  <a:lnTo>
                    <a:pt x="53" y="544"/>
                  </a:lnTo>
                  <a:lnTo>
                    <a:pt x="53" y="540"/>
                  </a:lnTo>
                  <a:lnTo>
                    <a:pt x="52" y="538"/>
                  </a:lnTo>
                  <a:lnTo>
                    <a:pt x="49" y="536"/>
                  </a:lnTo>
                  <a:lnTo>
                    <a:pt x="48" y="534"/>
                  </a:lnTo>
                  <a:lnTo>
                    <a:pt x="47" y="530"/>
                  </a:lnTo>
                  <a:lnTo>
                    <a:pt x="47" y="527"/>
                  </a:lnTo>
                  <a:lnTo>
                    <a:pt x="50" y="521"/>
                  </a:lnTo>
                  <a:lnTo>
                    <a:pt x="54" y="518"/>
                  </a:lnTo>
                  <a:lnTo>
                    <a:pt x="55" y="514"/>
                  </a:lnTo>
                  <a:lnTo>
                    <a:pt x="55" y="511"/>
                  </a:lnTo>
                  <a:lnTo>
                    <a:pt x="54" y="508"/>
                  </a:lnTo>
                  <a:lnTo>
                    <a:pt x="48" y="504"/>
                  </a:lnTo>
                  <a:lnTo>
                    <a:pt x="41" y="499"/>
                  </a:lnTo>
                  <a:lnTo>
                    <a:pt x="38" y="495"/>
                  </a:lnTo>
                  <a:lnTo>
                    <a:pt x="34" y="488"/>
                  </a:lnTo>
                  <a:lnTo>
                    <a:pt x="31" y="481"/>
                  </a:lnTo>
                  <a:lnTo>
                    <a:pt x="28" y="474"/>
                  </a:lnTo>
                  <a:lnTo>
                    <a:pt x="25" y="466"/>
                  </a:lnTo>
                  <a:lnTo>
                    <a:pt x="24" y="459"/>
                  </a:lnTo>
                  <a:lnTo>
                    <a:pt x="23" y="451"/>
                  </a:lnTo>
                  <a:lnTo>
                    <a:pt x="24" y="446"/>
                  </a:lnTo>
                  <a:lnTo>
                    <a:pt x="24" y="444"/>
                  </a:lnTo>
                  <a:lnTo>
                    <a:pt x="23" y="441"/>
                  </a:lnTo>
                  <a:lnTo>
                    <a:pt x="22" y="439"/>
                  </a:lnTo>
                  <a:lnTo>
                    <a:pt x="21" y="438"/>
                  </a:lnTo>
                  <a:lnTo>
                    <a:pt x="17" y="434"/>
                  </a:lnTo>
                  <a:lnTo>
                    <a:pt x="13" y="431"/>
                  </a:lnTo>
                  <a:lnTo>
                    <a:pt x="11" y="425"/>
                  </a:lnTo>
                  <a:lnTo>
                    <a:pt x="7" y="420"/>
                  </a:lnTo>
                  <a:lnTo>
                    <a:pt x="6" y="414"/>
                  </a:lnTo>
                  <a:lnTo>
                    <a:pt x="5" y="408"/>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 name="Freeform 18"/>
            <p:cNvSpPr>
              <a:spLocks/>
            </p:cNvSpPr>
            <p:nvPr/>
          </p:nvSpPr>
          <p:spPr bwMode="gray">
            <a:xfrm>
              <a:off x="3803651" y="4616450"/>
              <a:ext cx="193675" cy="223838"/>
            </a:xfrm>
            <a:custGeom>
              <a:avLst/>
              <a:gdLst/>
              <a:ahLst/>
              <a:cxnLst>
                <a:cxn ang="0">
                  <a:pos x="15" y="381"/>
                </a:cxn>
                <a:cxn ang="0">
                  <a:pos x="37" y="350"/>
                </a:cxn>
                <a:cxn ang="0">
                  <a:pos x="13" y="332"/>
                </a:cxn>
                <a:cxn ang="0">
                  <a:pos x="15" y="301"/>
                </a:cxn>
                <a:cxn ang="0">
                  <a:pos x="12" y="275"/>
                </a:cxn>
                <a:cxn ang="0">
                  <a:pos x="30" y="249"/>
                </a:cxn>
                <a:cxn ang="0">
                  <a:pos x="37" y="228"/>
                </a:cxn>
                <a:cxn ang="0">
                  <a:pos x="32" y="194"/>
                </a:cxn>
                <a:cxn ang="0">
                  <a:pos x="47" y="149"/>
                </a:cxn>
                <a:cxn ang="0">
                  <a:pos x="11" y="66"/>
                </a:cxn>
                <a:cxn ang="0">
                  <a:pos x="64" y="67"/>
                </a:cxn>
                <a:cxn ang="0">
                  <a:pos x="96" y="52"/>
                </a:cxn>
                <a:cxn ang="0">
                  <a:pos x="141" y="21"/>
                </a:cxn>
                <a:cxn ang="0">
                  <a:pos x="194" y="5"/>
                </a:cxn>
                <a:cxn ang="0">
                  <a:pos x="219" y="17"/>
                </a:cxn>
                <a:cxn ang="0">
                  <a:pos x="212" y="55"/>
                </a:cxn>
                <a:cxn ang="0">
                  <a:pos x="228" y="107"/>
                </a:cxn>
                <a:cxn ang="0">
                  <a:pos x="261" y="136"/>
                </a:cxn>
                <a:cxn ang="0">
                  <a:pos x="288" y="147"/>
                </a:cxn>
                <a:cxn ang="0">
                  <a:pos x="325" y="157"/>
                </a:cxn>
                <a:cxn ang="0">
                  <a:pos x="343" y="171"/>
                </a:cxn>
                <a:cxn ang="0">
                  <a:pos x="380" y="182"/>
                </a:cxn>
                <a:cxn ang="0">
                  <a:pos x="399" y="201"/>
                </a:cxn>
                <a:cxn ang="0">
                  <a:pos x="456" y="211"/>
                </a:cxn>
                <a:cxn ang="0">
                  <a:pos x="465" y="241"/>
                </a:cxn>
                <a:cxn ang="0">
                  <a:pos x="468" y="279"/>
                </a:cxn>
                <a:cxn ang="0">
                  <a:pos x="471" y="301"/>
                </a:cxn>
                <a:cxn ang="0">
                  <a:pos x="484" y="344"/>
                </a:cxn>
                <a:cxn ang="0">
                  <a:pos x="559" y="348"/>
                </a:cxn>
                <a:cxn ang="0">
                  <a:pos x="565" y="380"/>
                </a:cxn>
                <a:cxn ang="0">
                  <a:pos x="597" y="410"/>
                </a:cxn>
                <a:cxn ang="0">
                  <a:pos x="614" y="447"/>
                </a:cxn>
                <a:cxn ang="0">
                  <a:pos x="602" y="474"/>
                </a:cxn>
                <a:cxn ang="0">
                  <a:pos x="604" y="498"/>
                </a:cxn>
                <a:cxn ang="0">
                  <a:pos x="590" y="527"/>
                </a:cxn>
                <a:cxn ang="0">
                  <a:pos x="591" y="551"/>
                </a:cxn>
                <a:cxn ang="0">
                  <a:pos x="566" y="527"/>
                </a:cxn>
                <a:cxn ang="0">
                  <a:pos x="489" y="510"/>
                </a:cxn>
                <a:cxn ang="0">
                  <a:pos x="422" y="520"/>
                </a:cxn>
                <a:cxn ang="0">
                  <a:pos x="387" y="553"/>
                </a:cxn>
                <a:cxn ang="0">
                  <a:pos x="370" y="612"/>
                </a:cxn>
                <a:cxn ang="0">
                  <a:pos x="345" y="656"/>
                </a:cxn>
                <a:cxn ang="0">
                  <a:pos x="291" y="656"/>
                </a:cxn>
                <a:cxn ang="0">
                  <a:pos x="265" y="689"/>
                </a:cxn>
                <a:cxn ang="0">
                  <a:pos x="213" y="661"/>
                </a:cxn>
                <a:cxn ang="0">
                  <a:pos x="168" y="644"/>
                </a:cxn>
                <a:cxn ang="0">
                  <a:pos x="154" y="664"/>
                </a:cxn>
                <a:cxn ang="0">
                  <a:pos x="129" y="694"/>
                </a:cxn>
                <a:cxn ang="0">
                  <a:pos x="91" y="702"/>
                </a:cxn>
                <a:cxn ang="0">
                  <a:pos x="86" y="677"/>
                </a:cxn>
                <a:cxn ang="0">
                  <a:pos x="73" y="642"/>
                </a:cxn>
                <a:cxn ang="0">
                  <a:pos x="54" y="594"/>
                </a:cxn>
                <a:cxn ang="0">
                  <a:pos x="52" y="576"/>
                </a:cxn>
                <a:cxn ang="0">
                  <a:pos x="48" y="552"/>
                </a:cxn>
                <a:cxn ang="0">
                  <a:pos x="47" y="530"/>
                </a:cxn>
                <a:cxn ang="0">
                  <a:pos x="48" y="504"/>
                </a:cxn>
                <a:cxn ang="0">
                  <a:pos x="24" y="459"/>
                </a:cxn>
                <a:cxn ang="0">
                  <a:pos x="17" y="434"/>
                </a:cxn>
              </a:cxnLst>
              <a:rect l="0" t="0" r="r" b="b"/>
              <a:pathLst>
                <a:path w="614" h="703">
                  <a:moveTo>
                    <a:pt x="5" y="408"/>
                  </a:moveTo>
                  <a:lnTo>
                    <a:pt x="1" y="401"/>
                  </a:lnTo>
                  <a:lnTo>
                    <a:pt x="0" y="398"/>
                  </a:lnTo>
                  <a:lnTo>
                    <a:pt x="1" y="394"/>
                  </a:lnTo>
                  <a:lnTo>
                    <a:pt x="3" y="392"/>
                  </a:lnTo>
                  <a:lnTo>
                    <a:pt x="8" y="389"/>
                  </a:lnTo>
                  <a:lnTo>
                    <a:pt x="15" y="381"/>
                  </a:lnTo>
                  <a:lnTo>
                    <a:pt x="17" y="376"/>
                  </a:lnTo>
                  <a:lnTo>
                    <a:pt x="20" y="373"/>
                  </a:lnTo>
                  <a:lnTo>
                    <a:pt x="23" y="371"/>
                  </a:lnTo>
                  <a:lnTo>
                    <a:pt x="28" y="367"/>
                  </a:lnTo>
                  <a:lnTo>
                    <a:pt x="32" y="361"/>
                  </a:lnTo>
                  <a:lnTo>
                    <a:pt x="36" y="355"/>
                  </a:lnTo>
                  <a:lnTo>
                    <a:pt x="37" y="350"/>
                  </a:lnTo>
                  <a:lnTo>
                    <a:pt x="37" y="347"/>
                  </a:lnTo>
                  <a:lnTo>
                    <a:pt x="36" y="344"/>
                  </a:lnTo>
                  <a:lnTo>
                    <a:pt x="33" y="343"/>
                  </a:lnTo>
                  <a:lnTo>
                    <a:pt x="27" y="342"/>
                  </a:lnTo>
                  <a:lnTo>
                    <a:pt x="19" y="339"/>
                  </a:lnTo>
                  <a:lnTo>
                    <a:pt x="16" y="335"/>
                  </a:lnTo>
                  <a:lnTo>
                    <a:pt x="13" y="332"/>
                  </a:lnTo>
                  <a:lnTo>
                    <a:pt x="12" y="328"/>
                  </a:lnTo>
                  <a:lnTo>
                    <a:pt x="11" y="324"/>
                  </a:lnTo>
                  <a:lnTo>
                    <a:pt x="9" y="320"/>
                  </a:lnTo>
                  <a:lnTo>
                    <a:pt x="8" y="316"/>
                  </a:lnTo>
                  <a:lnTo>
                    <a:pt x="8" y="312"/>
                  </a:lnTo>
                  <a:lnTo>
                    <a:pt x="9" y="308"/>
                  </a:lnTo>
                  <a:lnTo>
                    <a:pt x="15" y="301"/>
                  </a:lnTo>
                  <a:lnTo>
                    <a:pt x="20" y="296"/>
                  </a:lnTo>
                  <a:lnTo>
                    <a:pt x="21" y="294"/>
                  </a:lnTo>
                  <a:lnTo>
                    <a:pt x="21" y="292"/>
                  </a:lnTo>
                  <a:lnTo>
                    <a:pt x="20" y="288"/>
                  </a:lnTo>
                  <a:lnTo>
                    <a:pt x="16" y="283"/>
                  </a:lnTo>
                  <a:lnTo>
                    <a:pt x="13" y="278"/>
                  </a:lnTo>
                  <a:lnTo>
                    <a:pt x="12" y="275"/>
                  </a:lnTo>
                  <a:lnTo>
                    <a:pt x="11" y="271"/>
                  </a:lnTo>
                  <a:lnTo>
                    <a:pt x="12" y="268"/>
                  </a:lnTo>
                  <a:lnTo>
                    <a:pt x="16" y="262"/>
                  </a:lnTo>
                  <a:lnTo>
                    <a:pt x="24" y="255"/>
                  </a:lnTo>
                  <a:lnTo>
                    <a:pt x="27" y="253"/>
                  </a:lnTo>
                  <a:lnTo>
                    <a:pt x="29" y="251"/>
                  </a:lnTo>
                  <a:lnTo>
                    <a:pt x="30" y="249"/>
                  </a:lnTo>
                  <a:lnTo>
                    <a:pt x="30" y="245"/>
                  </a:lnTo>
                  <a:lnTo>
                    <a:pt x="31" y="241"/>
                  </a:lnTo>
                  <a:lnTo>
                    <a:pt x="32" y="239"/>
                  </a:lnTo>
                  <a:lnTo>
                    <a:pt x="36" y="238"/>
                  </a:lnTo>
                  <a:lnTo>
                    <a:pt x="38" y="235"/>
                  </a:lnTo>
                  <a:lnTo>
                    <a:pt x="38" y="231"/>
                  </a:lnTo>
                  <a:lnTo>
                    <a:pt x="37" y="228"/>
                  </a:lnTo>
                  <a:lnTo>
                    <a:pt x="34" y="225"/>
                  </a:lnTo>
                  <a:lnTo>
                    <a:pt x="33" y="221"/>
                  </a:lnTo>
                  <a:lnTo>
                    <a:pt x="29" y="215"/>
                  </a:lnTo>
                  <a:lnTo>
                    <a:pt x="27" y="210"/>
                  </a:lnTo>
                  <a:lnTo>
                    <a:pt x="28" y="205"/>
                  </a:lnTo>
                  <a:lnTo>
                    <a:pt x="30" y="201"/>
                  </a:lnTo>
                  <a:lnTo>
                    <a:pt x="32" y="194"/>
                  </a:lnTo>
                  <a:lnTo>
                    <a:pt x="32" y="186"/>
                  </a:lnTo>
                  <a:lnTo>
                    <a:pt x="32" y="177"/>
                  </a:lnTo>
                  <a:lnTo>
                    <a:pt x="34" y="169"/>
                  </a:lnTo>
                  <a:lnTo>
                    <a:pt x="40" y="162"/>
                  </a:lnTo>
                  <a:lnTo>
                    <a:pt x="45" y="156"/>
                  </a:lnTo>
                  <a:lnTo>
                    <a:pt x="47" y="153"/>
                  </a:lnTo>
                  <a:lnTo>
                    <a:pt x="47" y="149"/>
                  </a:lnTo>
                  <a:lnTo>
                    <a:pt x="47" y="146"/>
                  </a:lnTo>
                  <a:lnTo>
                    <a:pt x="45" y="140"/>
                  </a:lnTo>
                  <a:lnTo>
                    <a:pt x="33" y="117"/>
                  </a:lnTo>
                  <a:lnTo>
                    <a:pt x="19" y="94"/>
                  </a:lnTo>
                  <a:lnTo>
                    <a:pt x="6" y="74"/>
                  </a:lnTo>
                  <a:lnTo>
                    <a:pt x="1" y="66"/>
                  </a:lnTo>
                  <a:lnTo>
                    <a:pt x="11" y="66"/>
                  </a:lnTo>
                  <a:lnTo>
                    <a:pt x="20" y="67"/>
                  </a:lnTo>
                  <a:lnTo>
                    <a:pt x="28" y="68"/>
                  </a:lnTo>
                  <a:lnTo>
                    <a:pt x="37" y="71"/>
                  </a:lnTo>
                  <a:lnTo>
                    <a:pt x="44" y="75"/>
                  </a:lnTo>
                  <a:lnTo>
                    <a:pt x="50" y="79"/>
                  </a:lnTo>
                  <a:lnTo>
                    <a:pt x="58" y="74"/>
                  </a:lnTo>
                  <a:lnTo>
                    <a:pt x="64" y="67"/>
                  </a:lnTo>
                  <a:lnTo>
                    <a:pt x="68" y="63"/>
                  </a:lnTo>
                  <a:lnTo>
                    <a:pt x="72" y="59"/>
                  </a:lnTo>
                  <a:lnTo>
                    <a:pt x="77" y="56"/>
                  </a:lnTo>
                  <a:lnTo>
                    <a:pt x="82" y="54"/>
                  </a:lnTo>
                  <a:lnTo>
                    <a:pt x="88" y="54"/>
                  </a:lnTo>
                  <a:lnTo>
                    <a:pt x="93" y="55"/>
                  </a:lnTo>
                  <a:lnTo>
                    <a:pt x="96" y="52"/>
                  </a:lnTo>
                  <a:lnTo>
                    <a:pt x="103" y="48"/>
                  </a:lnTo>
                  <a:lnTo>
                    <a:pt x="110" y="40"/>
                  </a:lnTo>
                  <a:lnTo>
                    <a:pt x="119" y="33"/>
                  </a:lnTo>
                  <a:lnTo>
                    <a:pt x="126" y="31"/>
                  </a:lnTo>
                  <a:lnTo>
                    <a:pt x="130" y="29"/>
                  </a:lnTo>
                  <a:lnTo>
                    <a:pt x="135" y="26"/>
                  </a:lnTo>
                  <a:lnTo>
                    <a:pt x="141" y="21"/>
                  </a:lnTo>
                  <a:lnTo>
                    <a:pt x="146" y="16"/>
                  </a:lnTo>
                  <a:lnTo>
                    <a:pt x="153" y="13"/>
                  </a:lnTo>
                  <a:lnTo>
                    <a:pt x="161" y="9"/>
                  </a:lnTo>
                  <a:lnTo>
                    <a:pt x="169" y="7"/>
                  </a:lnTo>
                  <a:lnTo>
                    <a:pt x="178" y="6"/>
                  </a:lnTo>
                  <a:lnTo>
                    <a:pt x="186" y="5"/>
                  </a:lnTo>
                  <a:lnTo>
                    <a:pt x="194" y="5"/>
                  </a:lnTo>
                  <a:lnTo>
                    <a:pt x="201" y="7"/>
                  </a:lnTo>
                  <a:lnTo>
                    <a:pt x="203" y="7"/>
                  </a:lnTo>
                  <a:lnTo>
                    <a:pt x="207" y="7"/>
                  </a:lnTo>
                  <a:lnTo>
                    <a:pt x="210" y="3"/>
                  </a:lnTo>
                  <a:lnTo>
                    <a:pt x="215" y="0"/>
                  </a:lnTo>
                  <a:lnTo>
                    <a:pt x="218" y="8"/>
                  </a:lnTo>
                  <a:lnTo>
                    <a:pt x="219" y="17"/>
                  </a:lnTo>
                  <a:lnTo>
                    <a:pt x="219" y="24"/>
                  </a:lnTo>
                  <a:lnTo>
                    <a:pt x="218" y="30"/>
                  </a:lnTo>
                  <a:lnTo>
                    <a:pt x="216" y="34"/>
                  </a:lnTo>
                  <a:lnTo>
                    <a:pt x="213" y="39"/>
                  </a:lnTo>
                  <a:lnTo>
                    <a:pt x="212" y="43"/>
                  </a:lnTo>
                  <a:lnTo>
                    <a:pt x="211" y="48"/>
                  </a:lnTo>
                  <a:lnTo>
                    <a:pt x="212" y="55"/>
                  </a:lnTo>
                  <a:lnTo>
                    <a:pt x="215" y="62"/>
                  </a:lnTo>
                  <a:lnTo>
                    <a:pt x="215" y="72"/>
                  </a:lnTo>
                  <a:lnTo>
                    <a:pt x="215" y="83"/>
                  </a:lnTo>
                  <a:lnTo>
                    <a:pt x="217" y="90"/>
                  </a:lnTo>
                  <a:lnTo>
                    <a:pt x="219" y="96"/>
                  </a:lnTo>
                  <a:lnTo>
                    <a:pt x="224" y="101"/>
                  </a:lnTo>
                  <a:lnTo>
                    <a:pt x="228" y="107"/>
                  </a:lnTo>
                  <a:lnTo>
                    <a:pt x="236" y="117"/>
                  </a:lnTo>
                  <a:lnTo>
                    <a:pt x="245" y="125"/>
                  </a:lnTo>
                  <a:lnTo>
                    <a:pt x="251" y="129"/>
                  </a:lnTo>
                  <a:lnTo>
                    <a:pt x="256" y="130"/>
                  </a:lnTo>
                  <a:lnTo>
                    <a:pt x="258" y="131"/>
                  </a:lnTo>
                  <a:lnTo>
                    <a:pt x="260" y="133"/>
                  </a:lnTo>
                  <a:lnTo>
                    <a:pt x="261" y="136"/>
                  </a:lnTo>
                  <a:lnTo>
                    <a:pt x="264" y="139"/>
                  </a:lnTo>
                  <a:lnTo>
                    <a:pt x="265" y="143"/>
                  </a:lnTo>
                  <a:lnTo>
                    <a:pt x="267" y="146"/>
                  </a:lnTo>
                  <a:lnTo>
                    <a:pt x="272" y="147"/>
                  </a:lnTo>
                  <a:lnTo>
                    <a:pt x="276" y="148"/>
                  </a:lnTo>
                  <a:lnTo>
                    <a:pt x="282" y="148"/>
                  </a:lnTo>
                  <a:lnTo>
                    <a:pt x="288" y="147"/>
                  </a:lnTo>
                  <a:lnTo>
                    <a:pt x="294" y="147"/>
                  </a:lnTo>
                  <a:lnTo>
                    <a:pt x="301" y="148"/>
                  </a:lnTo>
                  <a:lnTo>
                    <a:pt x="307" y="149"/>
                  </a:lnTo>
                  <a:lnTo>
                    <a:pt x="314" y="153"/>
                  </a:lnTo>
                  <a:lnTo>
                    <a:pt x="318" y="156"/>
                  </a:lnTo>
                  <a:lnTo>
                    <a:pt x="322" y="157"/>
                  </a:lnTo>
                  <a:lnTo>
                    <a:pt x="325" y="157"/>
                  </a:lnTo>
                  <a:lnTo>
                    <a:pt x="327" y="156"/>
                  </a:lnTo>
                  <a:lnTo>
                    <a:pt x="330" y="156"/>
                  </a:lnTo>
                  <a:lnTo>
                    <a:pt x="332" y="157"/>
                  </a:lnTo>
                  <a:lnTo>
                    <a:pt x="334" y="160"/>
                  </a:lnTo>
                  <a:lnTo>
                    <a:pt x="338" y="165"/>
                  </a:lnTo>
                  <a:lnTo>
                    <a:pt x="341" y="168"/>
                  </a:lnTo>
                  <a:lnTo>
                    <a:pt x="343" y="171"/>
                  </a:lnTo>
                  <a:lnTo>
                    <a:pt x="347" y="172"/>
                  </a:lnTo>
                  <a:lnTo>
                    <a:pt x="350" y="174"/>
                  </a:lnTo>
                  <a:lnTo>
                    <a:pt x="357" y="176"/>
                  </a:lnTo>
                  <a:lnTo>
                    <a:pt x="364" y="177"/>
                  </a:lnTo>
                  <a:lnTo>
                    <a:pt x="371" y="179"/>
                  </a:lnTo>
                  <a:lnTo>
                    <a:pt x="378" y="181"/>
                  </a:lnTo>
                  <a:lnTo>
                    <a:pt x="380" y="182"/>
                  </a:lnTo>
                  <a:lnTo>
                    <a:pt x="383" y="185"/>
                  </a:lnTo>
                  <a:lnTo>
                    <a:pt x="386" y="188"/>
                  </a:lnTo>
                  <a:lnTo>
                    <a:pt x="389" y="192"/>
                  </a:lnTo>
                  <a:lnTo>
                    <a:pt x="391" y="195"/>
                  </a:lnTo>
                  <a:lnTo>
                    <a:pt x="394" y="197"/>
                  </a:lnTo>
                  <a:lnTo>
                    <a:pt x="397" y="200"/>
                  </a:lnTo>
                  <a:lnTo>
                    <a:pt x="399" y="201"/>
                  </a:lnTo>
                  <a:lnTo>
                    <a:pt x="406" y="202"/>
                  </a:lnTo>
                  <a:lnTo>
                    <a:pt x="413" y="201"/>
                  </a:lnTo>
                  <a:lnTo>
                    <a:pt x="420" y="201"/>
                  </a:lnTo>
                  <a:lnTo>
                    <a:pt x="427" y="200"/>
                  </a:lnTo>
                  <a:lnTo>
                    <a:pt x="435" y="201"/>
                  </a:lnTo>
                  <a:lnTo>
                    <a:pt x="441" y="203"/>
                  </a:lnTo>
                  <a:lnTo>
                    <a:pt x="456" y="211"/>
                  </a:lnTo>
                  <a:lnTo>
                    <a:pt x="469" y="219"/>
                  </a:lnTo>
                  <a:lnTo>
                    <a:pt x="469" y="221"/>
                  </a:lnTo>
                  <a:lnTo>
                    <a:pt x="469" y="222"/>
                  </a:lnTo>
                  <a:lnTo>
                    <a:pt x="468" y="225"/>
                  </a:lnTo>
                  <a:lnTo>
                    <a:pt x="467" y="227"/>
                  </a:lnTo>
                  <a:lnTo>
                    <a:pt x="465" y="234"/>
                  </a:lnTo>
                  <a:lnTo>
                    <a:pt x="465" y="241"/>
                  </a:lnTo>
                  <a:lnTo>
                    <a:pt x="467" y="247"/>
                  </a:lnTo>
                  <a:lnTo>
                    <a:pt x="469" y="255"/>
                  </a:lnTo>
                  <a:lnTo>
                    <a:pt x="471" y="262"/>
                  </a:lnTo>
                  <a:lnTo>
                    <a:pt x="471" y="269"/>
                  </a:lnTo>
                  <a:lnTo>
                    <a:pt x="471" y="272"/>
                  </a:lnTo>
                  <a:lnTo>
                    <a:pt x="470" y="276"/>
                  </a:lnTo>
                  <a:lnTo>
                    <a:pt x="468" y="279"/>
                  </a:lnTo>
                  <a:lnTo>
                    <a:pt x="465" y="282"/>
                  </a:lnTo>
                  <a:lnTo>
                    <a:pt x="463" y="284"/>
                  </a:lnTo>
                  <a:lnTo>
                    <a:pt x="462" y="285"/>
                  </a:lnTo>
                  <a:lnTo>
                    <a:pt x="462" y="286"/>
                  </a:lnTo>
                  <a:lnTo>
                    <a:pt x="463" y="290"/>
                  </a:lnTo>
                  <a:lnTo>
                    <a:pt x="467" y="295"/>
                  </a:lnTo>
                  <a:lnTo>
                    <a:pt x="471" y="301"/>
                  </a:lnTo>
                  <a:lnTo>
                    <a:pt x="476" y="309"/>
                  </a:lnTo>
                  <a:lnTo>
                    <a:pt x="478" y="318"/>
                  </a:lnTo>
                  <a:lnTo>
                    <a:pt x="479" y="327"/>
                  </a:lnTo>
                  <a:lnTo>
                    <a:pt x="480" y="336"/>
                  </a:lnTo>
                  <a:lnTo>
                    <a:pt x="480" y="340"/>
                  </a:lnTo>
                  <a:lnTo>
                    <a:pt x="480" y="343"/>
                  </a:lnTo>
                  <a:lnTo>
                    <a:pt x="484" y="344"/>
                  </a:lnTo>
                  <a:lnTo>
                    <a:pt x="488" y="345"/>
                  </a:lnTo>
                  <a:lnTo>
                    <a:pt x="501" y="347"/>
                  </a:lnTo>
                  <a:lnTo>
                    <a:pt x="514" y="347"/>
                  </a:lnTo>
                  <a:lnTo>
                    <a:pt x="526" y="348"/>
                  </a:lnTo>
                  <a:lnTo>
                    <a:pt x="536" y="348"/>
                  </a:lnTo>
                  <a:lnTo>
                    <a:pt x="547" y="348"/>
                  </a:lnTo>
                  <a:lnTo>
                    <a:pt x="559" y="348"/>
                  </a:lnTo>
                  <a:lnTo>
                    <a:pt x="568" y="347"/>
                  </a:lnTo>
                  <a:lnTo>
                    <a:pt x="576" y="347"/>
                  </a:lnTo>
                  <a:lnTo>
                    <a:pt x="574" y="351"/>
                  </a:lnTo>
                  <a:lnTo>
                    <a:pt x="571" y="357"/>
                  </a:lnTo>
                  <a:lnTo>
                    <a:pt x="568" y="365"/>
                  </a:lnTo>
                  <a:lnTo>
                    <a:pt x="566" y="373"/>
                  </a:lnTo>
                  <a:lnTo>
                    <a:pt x="565" y="380"/>
                  </a:lnTo>
                  <a:lnTo>
                    <a:pt x="566" y="387"/>
                  </a:lnTo>
                  <a:lnTo>
                    <a:pt x="568" y="392"/>
                  </a:lnTo>
                  <a:lnTo>
                    <a:pt x="571" y="398"/>
                  </a:lnTo>
                  <a:lnTo>
                    <a:pt x="578" y="402"/>
                  </a:lnTo>
                  <a:lnTo>
                    <a:pt x="587" y="406"/>
                  </a:lnTo>
                  <a:lnTo>
                    <a:pt x="592" y="408"/>
                  </a:lnTo>
                  <a:lnTo>
                    <a:pt x="597" y="410"/>
                  </a:lnTo>
                  <a:lnTo>
                    <a:pt x="601" y="413"/>
                  </a:lnTo>
                  <a:lnTo>
                    <a:pt x="604" y="416"/>
                  </a:lnTo>
                  <a:lnTo>
                    <a:pt x="607" y="424"/>
                  </a:lnTo>
                  <a:lnTo>
                    <a:pt x="607" y="432"/>
                  </a:lnTo>
                  <a:lnTo>
                    <a:pt x="609" y="438"/>
                  </a:lnTo>
                  <a:lnTo>
                    <a:pt x="612" y="444"/>
                  </a:lnTo>
                  <a:lnTo>
                    <a:pt x="614" y="447"/>
                  </a:lnTo>
                  <a:lnTo>
                    <a:pt x="614" y="449"/>
                  </a:lnTo>
                  <a:lnTo>
                    <a:pt x="614" y="453"/>
                  </a:lnTo>
                  <a:lnTo>
                    <a:pt x="614" y="455"/>
                  </a:lnTo>
                  <a:lnTo>
                    <a:pt x="611" y="459"/>
                  </a:lnTo>
                  <a:lnTo>
                    <a:pt x="608" y="464"/>
                  </a:lnTo>
                  <a:lnTo>
                    <a:pt x="604" y="470"/>
                  </a:lnTo>
                  <a:lnTo>
                    <a:pt x="602" y="474"/>
                  </a:lnTo>
                  <a:lnTo>
                    <a:pt x="602" y="478"/>
                  </a:lnTo>
                  <a:lnTo>
                    <a:pt x="602" y="481"/>
                  </a:lnTo>
                  <a:lnTo>
                    <a:pt x="602" y="485"/>
                  </a:lnTo>
                  <a:lnTo>
                    <a:pt x="603" y="489"/>
                  </a:lnTo>
                  <a:lnTo>
                    <a:pt x="604" y="493"/>
                  </a:lnTo>
                  <a:lnTo>
                    <a:pt x="604" y="495"/>
                  </a:lnTo>
                  <a:lnTo>
                    <a:pt x="604" y="498"/>
                  </a:lnTo>
                  <a:lnTo>
                    <a:pt x="603" y="501"/>
                  </a:lnTo>
                  <a:lnTo>
                    <a:pt x="600" y="506"/>
                  </a:lnTo>
                  <a:lnTo>
                    <a:pt x="597" y="511"/>
                  </a:lnTo>
                  <a:lnTo>
                    <a:pt x="593" y="515"/>
                  </a:lnTo>
                  <a:lnTo>
                    <a:pt x="591" y="521"/>
                  </a:lnTo>
                  <a:lnTo>
                    <a:pt x="590" y="523"/>
                  </a:lnTo>
                  <a:lnTo>
                    <a:pt x="590" y="527"/>
                  </a:lnTo>
                  <a:lnTo>
                    <a:pt x="590" y="529"/>
                  </a:lnTo>
                  <a:lnTo>
                    <a:pt x="591" y="532"/>
                  </a:lnTo>
                  <a:lnTo>
                    <a:pt x="594" y="537"/>
                  </a:lnTo>
                  <a:lnTo>
                    <a:pt x="597" y="540"/>
                  </a:lnTo>
                  <a:lnTo>
                    <a:pt x="597" y="544"/>
                  </a:lnTo>
                  <a:lnTo>
                    <a:pt x="595" y="546"/>
                  </a:lnTo>
                  <a:lnTo>
                    <a:pt x="591" y="551"/>
                  </a:lnTo>
                  <a:lnTo>
                    <a:pt x="582" y="555"/>
                  </a:lnTo>
                  <a:lnTo>
                    <a:pt x="583" y="546"/>
                  </a:lnTo>
                  <a:lnTo>
                    <a:pt x="583" y="538"/>
                  </a:lnTo>
                  <a:lnTo>
                    <a:pt x="581" y="535"/>
                  </a:lnTo>
                  <a:lnTo>
                    <a:pt x="576" y="531"/>
                  </a:lnTo>
                  <a:lnTo>
                    <a:pt x="570" y="529"/>
                  </a:lnTo>
                  <a:lnTo>
                    <a:pt x="566" y="527"/>
                  </a:lnTo>
                  <a:lnTo>
                    <a:pt x="551" y="519"/>
                  </a:lnTo>
                  <a:lnTo>
                    <a:pt x="535" y="511"/>
                  </a:lnTo>
                  <a:lnTo>
                    <a:pt x="528" y="510"/>
                  </a:lnTo>
                  <a:lnTo>
                    <a:pt x="520" y="508"/>
                  </a:lnTo>
                  <a:lnTo>
                    <a:pt x="512" y="507"/>
                  </a:lnTo>
                  <a:lnTo>
                    <a:pt x="504" y="507"/>
                  </a:lnTo>
                  <a:lnTo>
                    <a:pt x="489" y="510"/>
                  </a:lnTo>
                  <a:lnTo>
                    <a:pt x="473" y="512"/>
                  </a:lnTo>
                  <a:lnTo>
                    <a:pt x="464" y="514"/>
                  </a:lnTo>
                  <a:lnTo>
                    <a:pt x="455" y="515"/>
                  </a:lnTo>
                  <a:lnTo>
                    <a:pt x="447" y="518"/>
                  </a:lnTo>
                  <a:lnTo>
                    <a:pt x="438" y="519"/>
                  </a:lnTo>
                  <a:lnTo>
                    <a:pt x="430" y="519"/>
                  </a:lnTo>
                  <a:lnTo>
                    <a:pt x="422" y="520"/>
                  </a:lnTo>
                  <a:lnTo>
                    <a:pt x="414" y="522"/>
                  </a:lnTo>
                  <a:lnTo>
                    <a:pt x="406" y="524"/>
                  </a:lnTo>
                  <a:lnTo>
                    <a:pt x="403" y="528"/>
                  </a:lnTo>
                  <a:lnTo>
                    <a:pt x="399" y="531"/>
                  </a:lnTo>
                  <a:lnTo>
                    <a:pt x="396" y="535"/>
                  </a:lnTo>
                  <a:lnTo>
                    <a:pt x="394" y="539"/>
                  </a:lnTo>
                  <a:lnTo>
                    <a:pt x="387" y="553"/>
                  </a:lnTo>
                  <a:lnTo>
                    <a:pt x="380" y="564"/>
                  </a:lnTo>
                  <a:lnTo>
                    <a:pt x="378" y="571"/>
                  </a:lnTo>
                  <a:lnTo>
                    <a:pt x="375" y="577"/>
                  </a:lnTo>
                  <a:lnTo>
                    <a:pt x="374" y="585"/>
                  </a:lnTo>
                  <a:lnTo>
                    <a:pt x="373" y="593"/>
                  </a:lnTo>
                  <a:lnTo>
                    <a:pt x="372" y="603"/>
                  </a:lnTo>
                  <a:lnTo>
                    <a:pt x="370" y="612"/>
                  </a:lnTo>
                  <a:lnTo>
                    <a:pt x="367" y="623"/>
                  </a:lnTo>
                  <a:lnTo>
                    <a:pt x="365" y="632"/>
                  </a:lnTo>
                  <a:lnTo>
                    <a:pt x="358" y="650"/>
                  </a:lnTo>
                  <a:lnTo>
                    <a:pt x="354" y="669"/>
                  </a:lnTo>
                  <a:lnTo>
                    <a:pt x="350" y="664"/>
                  </a:lnTo>
                  <a:lnTo>
                    <a:pt x="348" y="659"/>
                  </a:lnTo>
                  <a:lnTo>
                    <a:pt x="345" y="656"/>
                  </a:lnTo>
                  <a:lnTo>
                    <a:pt x="339" y="654"/>
                  </a:lnTo>
                  <a:lnTo>
                    <a:pt x="329" y="653"/>
                  </a:lnTo>
                  <a:lnTo>
                    <a:pt x="318" y="654"/>
                  </a:lnTo>
                  <a:lnTo>
                    <a:pt x="308" y="654"/>
                  </a:lnTo>
                  <a:lnTo>
                    <a:pt x="298" y="654"/>
                  </a:lnTo>
                  <a:lnTo>
                    <a:pt x="294" y="654"/>
                  </a:lnTo>
                  <a:lnTo>
                    <a:pt x="291" y="656"/>
                  </a:lnTo>
                  <a:lnTo>
                    <a:pt x="288" y="657"/>
                  </a:lnTo>
                  <a:lnTo>
                    <a:pt x="285" y="659"/>
                  </a:lnTo>
                  <a:lnTo>
                    <a:pt x="281" y="665"/>
                  </a:lnTo>
                  <a:lnTo>
                    <a:pt x="276" y="672"/>
                  </a:lnTo>
                  <a:lnTo>
                    <a:pt x="272" y="686"/>
                  </a:lnTo>
                  <a:lnTo>
                    <a:pt x="268" y="700"/>
                  </a:lnTo>
                  <a:lnTo>
                    <a:pt x="265" y="689"/>
                  </a:lnTo>
                  <a:lnTo>
                    <a:pt x="259" y="676"/>
                  </a:lnTo>
                  <a:lnTo>
                    <a:pt x="256" y="670"/>
                  </a:lnTo>
                  <a:lnTo>
                    <a:pt x="252" y="667"/>
                  </a:lnTo>
                  <a:lnTo>
                    <a:pt x="247" y="664"/>
                  </a:lnTo>
                  <a:lnTo>
                    <a:pt x="241" y="661"/>
                  </a:lnTo>
                  <a:lnTo>
                    <a:pt x="227" y="660"/>
                  </a:lnTo>
                  <a:lnTo>
                    <a:pt x="213" y="661"/>
                  </a:lnTo>
                  <a:lnTo>
                    <a:pt x="205" y="662"/>
                  </a:lnTo>
                  <a:lnTo>
                    <a:pt x="199" y="661"/>
                  </a:lnTo>
                  <a:lnTo>
                    <a:pt x="193" y="659"/>
                  </a:lnTo>
                  <a:lnTo>
                    <a:pt x="186" y="654"/>
                  </a:lnTo>
                  <a:lnTo>
                    <a:pt x="179" y="648"/>
                  </a:lnTo>
                  <a:lnTo>
                    <a:pt x="171" y="642"/>
                  </a:lnTo>
                  <a:lnTo>
                    <a:pt x="168" y="644"/>
                  </a:lnTo>
                  <a:lnTo>
                    <a:pt x="167" y="646"/>
                  </a:lnTo>
                  <a:lnTo>
                    <a:pt x="166" y="650"/>
                  </a:lnTo>
                  <a:lnTo>
                    <a:pt x="166" y="652"/>
                  </a:lnTo>
                  <a:lnTo>
                    <a:pt x="164" y="656"/>
                  </a:lnTo>
                  <a:lnTo>
                    <a:pt x="162" y="658"/>
                  </a:lnTo>
                  <a:lnTo>
                    <a:pt x="160" y="661"/>
                  </a:lnTo>
                  <a:lnTo>
                    <a:pt x="154" y="664"/>
                  </a:lnTo>
                  <a:lnTo>
                    <a:pt x="144" y="672"/>
                  </a:lnTo>
                  <a:lnTo>
                    <a:pt x="135" y="681"/>
                  </a:lnTo>
                  <a:lnTo>
                    <a:pt x="130" y="683"/>
                  </a:lnTo>
                  <a:lnTo>
                    <a:pt x="130" y="685"/>
                  </a:lnTo>
                  <a:lnTo>
                    <a:pt x="130" y="687"/>
                  </a:lnTo>
                  <a:lnTo>
                    <a:pt x="130" y="691"/>
                  </a:lnTo>
                  <a:lnTo>
                    <a:pt x="129" y="694"/>
                  </a:lnTo>
                  <a:lnTo>
                    <a:pt x="127" y="695"/>
                  </a:lnTo>
                  <a:lnTo>
                    <a:pt x="123" y="698"/>
                  </a:lnTo>
                  <a:lnTo>
                    <a:pt x="121" y="699"/>
                  </a:lnTo>
                  <a:lnTo>
                    <a:pt x="107" y="702"/>
                  </a:lnTo>
                  <a:lnTo>
                    <a:pt x="96" y="703"/>
                  </a:lnTo>
                  <a:lnTo>
                    <a:pt x="94" y="703"/>
                  </a:lnTo>
                  <a:lnTo>
                    <a:pt x="91" y="702"/>
                  </a:lnTo>
                  <a:lnTo>
                    <a:pt x="89" y="701"/>
                  </a:lnTo>
                  <a:lnTo>
                    <a:pt x="87" y="699"/>
                  </a:lnTo>
                  <a:lnTo>
                    <a:pt x="86" y="697"/>
                  </a:lnTo>
                  <a:lnTo>
                    <a:pt x="86" y="693"/>
                  </a:lnTo>
                  <a:lnTo>
                    <a:pt x="86" y="690"/>
                  </a:lnTo>
                  <a:lnTo>
                    <a:pt x="86" y="684"/>
                  </a:lnTo>
                  <a:lnTo>
                    <a:pt x="86" y="677"/>
                  </a:lnTo>
                  <a:lnTo>
                    <a:pt x="86" y="672"/>
                  </a:lnTo>
                  <a:lnTo>
                    <a:pt x="84" y="667"/>
                  </a:lnTo>
                  <a:lnTo>
                    <a:pt x="81" y="662"/>
                  </a:lnTo>
                  <a:lnTo>
                    <a:pt x="79" y="658"/>
                  </a:lnTo>
                  <a:lnTo>
                    <a:pt x="77" y="653"/>
                  </a:lnTo>
                  <a:lnTo>
                    <a:pt x="74" y="649"/>
                  </a:lnTo>
                  <a:lnTo>
                    <a:pt x="73" y="642"/>
                  </a:lnTo>
                  <a:lnTo>
                    <a:pt x="74" y="629"/>
                  </a:lnTo>
                  <a:lnTo>
                    <a:pt x="72" y="616"/>
                  </a:lnTo>
                  <a:lnTo>
                    <a:pt x="71" y="610"/>
                  </a:lnTo>
                  <a:lnTo>
                    <a:pt x="68" y="604"/>
                  </a:lnTo>
                  <a:lnTo>
                    <a:pt x="64" y="600"/>
                  </a:lnTo>
                  <a:lnTo>
                    <a:pt x="58" y="596"/>
                  </a:lnTo>
                  <a:lnTo>
                    <a:pt x="54" y="594"/>
                  </a:lnTo>
                  <a:lnTo>
                    <a:pt x="53" y="591"/>
                  </a:lnTo>
                  <a:lnTo>
                    <a:pt x="53" y="588"/>
                  </a:lnTo>
                  <a:lnTo>
                    <a:pt x="54" y="586"/>
                  </a:lnTo>
                  <a:lnTo>
                    <a:pt x="55" y="584"/>
                  </a:lnTo>
                  <a:lnTo>
                    <a:pt x="55" y="581"/>
                  </a:lnTo>
                  <a:lnTo>
                    <a:pt x="55" y="578"/>
                  </a:lnTo>
                  <a:lnTo>
                    <a:pt x="52" y="576"/>
                  </a:lnTo>
                  <a:lnTo>
                    <a:pt x="47" y="572"/>
                  </a:lnTo>
                  <a:lnTo>
                    <a:pt x="45" y="569"/>
                  </a:lnTo>
                  <a:lnTo>
                    <a:pt x="42" y="567"/>
                  </a:lnTo>
                  <a:lnTo>
                    <a:pt x="42" y="562"/>
                  </a:lnTo>
                  <a:lnTo>
                    <a:pt x="44" y="559"/>
                  </a:lnTo>
                  <a:lnTo>
                    <a:pt x="46" y="555"/>
                  </a:lnTo>
                  <a:lnTo>
                    <a:pt x="48" y="552"/>
                  </a:lnTo>
                  <a:lnTo>
                    <a:pt x="50" y="548"/>
                  </a:lnTo>
                  <a:lnTo>
                    <a:pt x="53" y="544"/>
                  </a:lnTo>
                  <a:lnTo>
                    <a:pt x="53" y="540"/>
                  </a:lnTo>
                  <a:lnTo>
                    <a:pt x="52" y="538"/>
                  </a:lnTo>
                  <a:lnTo>
                    <a:pt x="49" y="536"/>
                  </a:lnTo>
                  <a:lnTo>
                    <a:pt x="48" y="534"/>
                  </a:lnTo>
                  <a:lnTo>
                    <a:pt x="47" y="530"/>
                  </a:lnTo>
                  <a:lnTo>
                    <a:pt x="47" y="527"/>
                  </a:lnTo>
                  <a:lnTo>
                    <a:pt x="50" y="521"/>
                  </a:lnTo>
                  <a:lnTo>
                    <a:pt x="54" y="518"/>
                  </a:lnTo>
                  <a:lnTo>
                    <a:pt x="55" y="514"/>
                  </a:lnTo>
                  <a:lnTo>
                    <a:pt x="55" y="511"/>
                  </a:lnTo>
                  <a:lnTo>
                    <a:pt x="54" y="508"/>
                  </a:lnTo>
                  <a:lnTo>
                    <a:pt x="48" y="504"/>
                  </a:lnTo>
                  <a:lnTo>
                    <a:pt x="41" y="499"/>
                  </a:lnTo>
                  <a:lnTo>
                    <a:pt x="38" y="495"/>
                  </a:lnTo>
                  <a:lnTo>
                    <a:pt x="34" y="488"/>
                  </a:lnTo>
                  <a:lnTo>
                    <a:pt x="31" y="481"/>
                  </a:lnTo>
                  <a:lnTo>
                    <a:pt x="28" y="474"/>
                  </a:lnTo>
                  <a:lnTo>
                    <a:pt x="25" y="466"/>
                  </a:lnTo>
                  <a:lnTo>
                    <a:pt x="24" y="459"/>
                  </a:lnTo>
                  <a:lnTo>
                    <a:pt x="23" y="451"/>
                  </a:lnTo>
                  <a:lnTo>
                    <a:pt x="24" y="446"/>
                  </a:lnTo>
                  <a:lnTo>
                    <a:pt x="24" y="444"/>
                  </a:lnTo>
                  <a:lnTo>
                    <a:pt x="23" y="441"/>
                  </a:lnTo>
                  <a:lnTo>
                    <a:pt x="22" y="439"/>
                  </a:lnTo>
                  <a:lnTo>
                    <a:pt x="21" y="438"/>
                  </a:lnTo>
                  <a:lnTo>
                    <a:pt x="17" y="434"/>
                  </a:lnTo>
                  <a:lnTo>
                    <a:pt x="13" y="431"/>
                  </a:lnTo>
                  <a:lnTo>
                    <a:pt x="11" y="425"/>
                  </a:lnTo>
                  <a:lnTo>
                    <a:pt x="7" y="420"/>
                  </a:lnTo>
                  <a:lnTo>
                    <a:pt x="6" y="414"/>
                  </a:lnTo>
                  <a:lnTo>
                    <a:pt x="5" y="40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 name="Freeform 19"/>
            <p:cNvSpPr>
              <a:spLocks/>
            </p:cNvSpPr>
            <p:nvPr/>
          </p:nvSpPr>
          <p:spPr bwMode="gray">
            <a:xfrm>
              <a:off x="3619501" y="4437063"/>
              <a:ext cx="92075" cy="104775"/>
            </a:xfrm>
            <a:custGeom>
              <a:avLst/>
              <a:gdLst/>
              <a:ahLst/>
              <a:cxnLst>
                <a:cxn ang="0">
                  <a:pos x="39" y="265"/>
                </a:cxn>
                <a:cxn ang="0">
                  <a:pos x="31" y="276"/>
                </a:cxn>
                <a:cxn ang="0">
                  <a:pos x="24" y="285"/>
                </a:cxn>
                <a:cxn ang="0">
                  <a:pos x="29" y="300"/>
                </a:cxn>
                <a:cxn ang="0">
                  <a:pos x="40" y="296"/>
                </a:cxn>
                <a:cxn ang="0">
                  <a:pos x="57" y="300"/>
                </a:cxn>
                <a:cxn ang="0">
                  <a:pos x="71" y="305"/>
                </a:cxn>
                <a:cxn ang="0">
                  <a:pos x="84" y="323"/>
                </a:cxn>
                <a:cxn ang="0">
                  <a:pos x="98" y="328"/>
                </a:cxn>
                <a:cxn ang="0">
                  <a:pos x="111" y="308"/>
                </a:cxn>
                <a:cxn ang="0">
                  <a:pos x="117" y="293"/>
                </a:cxn>
                <a:cxn ang="0">
                  <a:pos x="125" y="267"/>
                </a:cxn>
                <a:cxn ang="0">
                  <a:pos x="130" y="247"/>
                </a:cxn>
                <a:cxn ang="0">
                  <a:pos x="137" y="251"/>
                </a:cxn>
                <a:cxn ang="0">
                  <a:pos x="142" y="244"/>
                </a:cxn>
                <a:cxn ang="0">
                  <a:pos x="152" y="230"/>
                </a:cxn>
                <a:cxn ang="0">
                  <a:pos x="205" y="209"/>
                </a:cxn>
                <a:cxn ang="0">
                  <a:pos x="251" y="179"/>
                </a:cxn>
                <a:cxn ang="0">
                  <a:pos x="271" y="153"/>
                </a:cxn>
                <a:cxn ang="0">
                  <a:pos x="279" y="129"/>
                </a:cxn>
                <a:cxn ang="0">
                  <a:pos x="287" y="122"/>
                </a:cxn>
                <a:cxn ang="0">
                  <a:pos x="291" y="122"/>
                </a:cxn>
                <a:cxn ang="0">
                  <a:pos x="288" y="103"/>
                </a:cxn>
                <a:cxn ang="0">
                  <a:pos x="272" y="81"/>
                </a:cxn>
                <a:cxn ang="0">
                  <a:pos x="283" y="80"/>
                </a:cxn>
                <a:cxn ang="0">
                  <a:pos x="265" y="70"/>
                </a:cxn>
                <a:cxn ang="0">
                  <a:pos x="247" y="55"/>
                </a:cxn>
                <a:cxn ang="0">
                  <a:pos x="232" y="54"/>
                </a:cxn>
                <a:cxn ang="0">
                  <a:pos x="210" y="60"/>
                </a:cxn>
                <a:cxn ang="0">
                  <a:pos x="183" y="51"/>
                </a:cxn>
                <a:cxn ang="0">
                  <a:pos x="170" y="35"/>
                </a:cxn>
                <a:cxn ang="0">
                  <a:pos x="155" y="32"/>
                </a:cxn>
                <a:cxn ang="0">
                  <a:pos x="124" y="12"/>
                </a:cxn>
                <a:cxn ang="0">
                  <a:pos x="104" y="8"/>
                </a:cxn>
                <a:cxn ang="0">
                  <a:pos x="77" y="20"/>
                </a:cxn>
                <a:cxn ang="0">
                  <a:pos x="47" y="35"/>
                </a:cxn>
                <a:cxn ang="0">
                  <a:pos x="46" y="53"/>
                </a:cxn>
                <a:cxn ang="0">
                  <a:pos x="37" y="79"/>
                </a:cxn>
                <a:cxn ang="0">
                  <a:pos x="26" y="96"/>
                </a:cxn>
                <a:cxn ang="0">
                  <a:pos x="21" y="117"/>
                </a:cxn>
                <a:cxn ang="0">
                  <a:pos x="6" y="121"/>
                </a:cxn>
                <a:cxn ang="0">
                  <a:pos x="2" y="137"/>
                </a:cxn>
                <a:cxn ang="0">
                  <a:pos x="7" y="166"/>
                </a:cxn>
                <a:cxn ang="0">
                  <a:pos x="6" y="192"/>
                </a:cxn>
                <a:cxn ang="0">
                  <a:pos x="21" y="206"/>
                </a:cxn>
                <a:cxn ang="0">
                  <a:pos x="40" y="209"/>
                </a:cxn>
                <a:cxn ang="0">
                  <a:pos x="52" y="202"/>
                </a:cxn>
                <a:cxn ang="0">
                  <a:pos x="47" y="235"/>
                </a:cxn>
              </a:cxnLst>
              <a:rect l="0" t="0" r="r" b="b"/>
              <a:pathLst>
                <a:path w="291" h="329">
                  <a:moveTo>
                    <a:pt x="30" y="246"/>
                  </a:moveTo>
                  <a:lnTo>
                    <a:pt x="35" y="252"/>
                  </a:lnTo>
                  <a:lnTo>
                    <a:pt x="38" y="260"/>
                  </a:lnTo>
                  <a:lnTo>
                    <a:pt x="39" y="265"/>
                  </a:lnTo>
                  <a:lnTo>
                    <a:pt x="38" y="268"/>
                  </a:lnTo>
                  <a:lnTo>
                    <a:pt x="37" y="272"/>
                  </a:lnTo>
                  <a:lnTo>
                    <a:pt x="34" y="275"/>
                  </a:lnTo>
                  <a:lnTo>
                    <a:pt x="31" y="276"/>
                  </a:lnTo>
                  <a:lnTo>
                    <a:pt x="27" y="279"/>
                  </a:lnTo>
                  <a:lnTo>
                    <a:pt x="23" y="282"/>
                  </a:lnTo>
                  <a:lnTo>
                    <a:pt x="22" y="284"/>
                  </a:lnTo>
                  <a:lnTo>
                    <a:pt x="24" y="285"/>
                  </a:lnTo>
                  <a:lnTo>
                    <a:pt x="27" y="288"/>
                  </a:lnTo>
                  <a:lnTo>
                    <a:pt x="27" y="295"/>
                  </a:lnTo>
                  <a:lnTo>
                    <a:pt x="26" y="301"/>
                  </a:lnTo>
                  <a:lnTo>
                    <a:pt x="29" y="300"/>
                  </a:lnTo>
                  <a:lnTo>
                    <a:pt x="32" y="299"/>
                  </a:lnTo>
                  <a:lnTo>
                    <a:pt x="35" y="298"/>
                  </a:lnTo>
                  <a:lnTo>
                    <a:pt x="37" y="297"/>
                  </a:lnTo>
                  <a:lnTo>
                    <a:pt x="40" y="296"/>
                  </a:lnTo>
                  <a:lnTo>
                    <a:pt x="43" y="295"/>
                  </a:lnTo>
                  <a:lnTo>
                    <a:pt x="46" y="296"/>
                  </a:lnTo>
                  <a:lnTo>
                    <a:pt x="51" y="298"/>
                  </a:lnTo>
                  <a:lnTo>
                    <a:pt x="57" y="300"/>
                  </a:lnTo>
                  <a:lnTo>
                    <a:pt x="63" y="300"/>
                  </a:lnTo>
                  <a:lnTo>
                    <a:pt x="67" y="301"/>
                  </a:lnTo>
                  <a:lnTo>
                    <a:pt x="69" y="303"/>
                  </a:lnTo>
                  <a:lnTo>
                    <a:pt x="71" y="305"/>
                  </a:lnTo>
                  <a:lnTo>
                    <a:pt x="75" y="309"/>
                  </a:lnTo>
                  <a:lnTo>
                    <a:pt x="77" y="314"/>
                  </a:lnTo>
                  <a:lnTo>
                    <a:pt x="80" y="318"/>
                  </a:lnTo>
                  <a:lnTo>
                    <a:pt x="84" y="323"/>
                  </a:lnTo>
                  <a:lnTo>
                    <a:pt x="88" y="326"/>
                  </a:lnTo>
                  <a:lnTo>
                    <a:pt x="92" y="329"/>
                  </a:lnTo>
                  <a:lnTo>
                    <a:pt x="96" y="329"/>
                  </a:lnTo>
                  <a:lnTo>
                    <a:pt x="98" y="328"/>
                  </a:lnTo>
                  <a:lnTo>
                    <a:pt x="100" y="326"/>
                  </a:lnTo>
                  <a:lnTo>
                    <a:pt x="101" y="323"/>
                  </a:lnTo>
                  <a:lnTo>
                    <a:pt x="102" y="320"/>
                  </a:lnTo>
                  <a:lnTo>
                    <a:pt x="111" y="308"/>
                  </a:lnTo>
                  <a:lnTo>
                    <a:pt x="118" y="301"/>
                  </a:lnTo>
                  <a:lnTo>
                    <a:pt x="118" y="300"/>
                  </a:lnTo>
                  <a:lnTo>
                    <a:pt x="117" y="298"/>
                  </a:lnTo>
                  <a:lnTo>
                    <a:pt x="117" y="293"/>
                  </a:lnTo>
                  <a:lnTo>
                    <a:pt x="117" y="289"/>
                  </a:lnTo>
                  <a:lnTo>
                    <a:pt x="119" y="283"/>
                  </a:lnTo>
                  <a:lnTo>
                    <a:pt x="120" y="277"/>
                  </a:lnTo>
                  <a:lnTo>
                    <a:pt x="125" y="267"/>
                  </a:lnTo>
                  <a:lnTo>
                    <a:pt x="128" y="257"/>
                  </a:lnTo>
                  <a:lnTo>
                    <a:pt x="129" y="252"/>
                  </a:lnTo>
                  <a:lnTo>
                    <a:pt x="130" y="248"/>
                  </a:lnTo>
                  <a:lnTo>
                    <a:pt x="130" y="247"/>
                  </a:lnTo>
                  <a:lnTo>
                    <a:pt x="132" y="246"/>
                  </a:lnTo>
                  <a:lnTo>
                    <a:pt x="133" y="247"/>
                  </a:lnTo>
                  <a:lnTo>
                    <a:pt x="135" y="249"/>
                  </a:lnTo>
                  <a:lnTo>
                    <a:pt x="137" y="251"/>
                  </a:lnTo>
                  <a:lnTo>
                    <a:pt x="140" y="252"/>
                  </a:lnTo>
                  <a:lnTo>
                    <a:pt x="141" y="251"/>
                  </a:lnTo>
                  <a:lnTo>
                    <a:pt x="142" y="248"/>
                  </a:lnTo>
                  <a:lnTo>
                    <a:pt x="142" y="244"/>
                  </a:lnTo>
                  <a:lnTo>
                    <a:pt x="142" y="241"/>
                  </a:lnTo>
                  <a:lnTo>
                    <a:pt x="144" y="238"/>
                  </a:lnTo>
                  <a:lnTo>
                    <a:pt x="146" y="235"/>
                  </a:lnTo>
                  <a:lnTo>
                    <a:pt x="152" y="230"/>
                  </a:lnTo>
                  <a:lnTo>
                    <a:pt x="160" y="225"/>
                  </a:lnTo>
                  <a:lnTo>
                    <a:pt x="176" y="217"/>
                  </a:lnTo>
                  <a:lnTo>
                    <a:pt x="190" y="214"/>
                  </a:lnTo>
                  <a:lnTo>
                    <a:pt x="205" y="209"/>
                  </a:lnTo>
                  <a:lnTo>
                    <a:pt x="218" y="202"/>
                  </a:lnTo>
                  <a:lnTo>
                    <a:pt x="233" y="194"/>
                  </a:lnTo>
                  <a:lnTo>
                    <a:pt x="246" y="185"/>
                  </a:lnTo>
                  <a:lnTo>
                    <a:pt x="251" y="179"/>
                  </a:lnTo>
                  <a:lnTo>
                    <a:pt x="257" y="174"/>
                  </a:lnTo>
                  <a:lnTo>
                    <a:pt x="262" y="167"/>
                  </a:lnTo>
                  <a:lnTo>
                    <a:pt x="266" y="160"/>
                  </a:lnTo>
                  <a:lnTo>
                    <a:pt x="271" y="153"/>
                  </a:lnTo>
                  <a:lnTo>
                    <a:pt x="274" y="146"/>
                  </a:lnTo>
                  <a:lnTo>
                    <a:pt x="276" y="139"/>
                  </a:lnTo>
                  <a:lnTo>
                    <a:pt x="277" y="131"/>
                  </a:lnTo>
                  <a:lnTo>
                    <a:pt x="279" y="129"/>
                  </a:lnTo>
                  <a:lnTo>
                    <a:pt x="279" y="126"/>
                  </a:lnTo>
                  <a:lnTo>
                    <a:pt x="280" y="124"/>
                  </a:lnTo>
                  <a:lnTo>
                    <a:pt x="282" y="121"/>
                  </a:lnTo>
                  <a:lnTo>
                    <a:pt x="287" y="122"/>
                  </a:lnTo>
                  <a:lnTo>
                    <a:pt x="289" y="125"/>
                  </a:lnTo>
                  <a:lnTo>
                    <a:pt x="289" y="125"/>
                  </a:lnTo>
                  <a:lnTo>
                    <a:pt x="290" y="124"/>
                  </a:lnTo>
                  <a:lnTo>
                    <a:pt x="291" y="122"/>
                  </a:lnTo>
                  <a:lnTo>
                    <a:pt x="291" y="119"/>
                  </a:lnTo>
                  <a:lnTo>
                    <a:pt x="291" y="113"/>
                  </a:lnTo>
                  <a:lnTo>
                    <a:pt x="290" y="109"/>
                  </a:lnTo>
                  <a:lnTo>
                    <a:pt x="288" y="103"/>
                  </a:lnTo>
                  <a:lnTo>
                    <a:pt x="285" y="98"/>
                  </a:lnTo>
                  <a:lnTo>
                    <a:pt x="280" y="90"/>
                  </a:lnTo>
                  <a:lnTo>
                    <a:pt x="273" y="82"/>
                  </a:lnTo>
                  <a:lnTo>
                    <a:pt x="272" y="81"/>
                  </a:lnTo>
                  <a:lnTo>
                    <a:pt x="272" y="80"/>
                  </a:lnTo>
                  <a:lnTo>
                    <a:pt x="275" y="80"/>
                  </a:lnTo>
                  <a:lnTo>
                    <a:pt x="279" y="81"/>
                  </a:lnTo>
                  <a:lnTo>
                    <a:pt x="283" y="80"/>
                  </a:lnTo>
                  <a:lnTo>
                    <a:pt x="288" y="78"/>
                  </a:lnTo>
                  <a:lnTo>
                    <a:pt x="279" y="76"/>
                  </a:lnTo>
                  <a:lnTo>
                    <a:pt x="268" y="72"/>
                  </a:lnTo>
                  <a:lnTo>
                    <a:pt x="265" y="70"/>
                  </a:lnTo>
                  <a:lnTo>
                    <a:pt x="260" y="68"/>
                  </a:lnTo>
                  <a:lnTo>
                    <a:pt x="256" y="64"/>
                  </a:lnTo>
                  <a:lnTo>
                    <a:pt x="252" y="61"/>
                  </a:lnTo>
                  <a:lnTo>
                    <a:pt x="247" y="55"/>
                  </a:lnTo>
                  <a:lnTo>
                    <a:pt x="240" y="51"/>
                  </a:lnTo>
                  <a:lnTo>
                    <a:pt x="238" y="49"/>
                  </a:lnTo>
                  <a:lnTo>
                    <a:pt x="234" y="51"/>
                  </a:lnTo>
                  <a:lnTo>
                    <a:pt x="232" y="54"/>
                  </a:lnTo>
                  <a:lnTo>
                    <a:pt x="230" y="60"/>
                  </a:lnTo>
                  <a:lnTo>
                    <a:pt x="225" y="61"/>
                  </a:lnTo>
                  <a:lnTo>
                    <a:pt x="218" y="61"/>
                  </a:lnTo>
                  <a:lnTo>
                    <a:pt x="210" y="60"/>
                  </a:lnTo>
                  <a:lnTo>
                    <a:pt x="202" y="59"/>
                  </a:lnTo>
                  <a:lnTo>
                    <a:pt x="194" y="56"/>
                  </a:lnTo>
                  <a:lnTo>
                    <a:pt x="187" y="54"/>
                  </a:lnTo>
                  <a:lnTo>
                    <a:pt x="183" y="51"/>
                  </a:lnTo>
                  <a:lnTo>
                    <a:pt x="179" y="46"/>
                  </a:lnTo>
                  <a:lnTo>
                    <a:pt x="177" y="41"/>
                  </a:lnTo>
                  <a:lnTo>
                    <a:pt x="173" y="36"/>
                  </a:lnTo>
                  <a:lnTo>
                    <a:pt x="170" y="35"/>
                  </a:lnTo>
                  <a:lnTo>
                    <a:pt x="167" y="33"/>
                  </a:lnTo>
                  <a:lnTo>
                    <a:pt x="165" y="32"/>
                  </a:lnTo>
                  <a:lnTo>
                    <a:pt x="161" y="32"/>
                  </a:lnTo>
                  <a:lnTo>
                    <a:pt x="155" y="32"/>
                  </a:lnTo>
                  <a:lnTo>
                    <a:pt x="150" y="31"/>
                  </a:lnTo>
                  <a:lnTo>
                    <a:pt x="145" y="28"/>
                  </a:lnTo>
                  <a:lnTo>
                    <a:pt x="140" y="24"/>
                  </a:lnTo>
                  <a:lnTo>
                    <a:pt x="124" y="12"/>
                  </a:lnTo>
                  <a:lnTo>
                    <a:pt x="106" y="0"/>
                  </a:lnTo>
                  <a:lnTo>
                    <a:pt x="106" y="4"/>
                  </a:lnTo>
                  <a:lnTo>
                    <a:pt x="105" y="6"/>
                  </a:lnTo>
                  <a:lnTo>
                    <a:pt x="104" y="8"/>
                  </a:lnTo>
                  <a:lnTo>
                    <a:pt x="102" y="11"/>
                  </a:lnTo>
                  <a:lnTo>
                    <a:pt x="97" y="14"/>
                  </a:lnTo>
                  <a:lnTo>
                    <a:pt x="92" y="16"/>
                  </a:lnTo>
                  <a:lnTo>
                    <a:pt x="77" y="20"/>
                  </a:lnTo>
                  <a:lnTo>
                    <a:pt x="62" y="24"/>
                  </a:lnTo>
                  <a:lnTo>
                    <a:pt x="54" y="28"/>
                  </a:lnTo>
                  <a:lnTo>
                    <a:pt x="49" y="32"/>
                  </a:lnTo>
                  <a:lnTo>
                    <a:pt x="47" y="35"/>
                  </a:lnTo>
                  <a:lnTo>
                    <a:pt x="46" y="38"/>
                  </a:lnTo>
                  <a:lnTo>
                    <a:pt x="45" y="41"/>
                  </a:lnTo>
                  <a:lnTo>
                    <a:pt x="45" y="46"/>
                  </a:lnTo>
                  <a:lnTo>
                    <a:pt x="46" y="53"/>
                  </a:lnTo>
                  <a:lnTo>
                    <a:pt x="46" y="59"/>
                  </a:lnTo>
                  <a:lnTo>
                    <a:pt x="45" y="65"/>
                  </a:lnTo>
                  <a:lnTo>
                    <a:pt x="43" y="72"/>
                  </a:lnTo>
                  <a:lnTo>
                    <a:pt x="37" y="79"/>
                  </a:lnTo>
                  <a:lnTo>
                    <a:pt x="31" y="85"/>
                  </a:lnTo>
                  <a:lnTo>
                    <a:pt x="29" y="88"/>
                  </a:lnTo>
                  <a:lnTo>
                    <a:pt x="27" y="92"/>
                  </a:lnTo>
                  <a:lnTo>
                    <a:pt x="26" y="96"/>
                  </a:lnTo>
                  <a:lnTo>
                    <a:pt x="26" y="102"/>
                  </a:lnTo>
                  <a:lnTo>
                    <a:pt x="26" y="110"/>
                  </a:lnTo>
                  <a:lnTo>
                    <a:pt x="23" y="114"/>
                  </a:lnTo>
                  <a:lnTo>
                    <a:pt x="21" y="117"/>
                  </a:lnTo>
                  <a:lnTo>
                    <a:pt x="18" y="118"/>
                  </a:lnTo>
                  <a:lnTo>
                    <a:pt x="13" y="119"/>
                  </a:lnTo>
                  <a:lnTo>
                    <a:pt x="10" y="120"/>
                  </a:lnTo>
                  <a:lnTo>
                    <a:pt x="6" y="121"/>
                  </a:lnTo>
                  <a:lnTo>
                    <a:pt x="3" y="125"/>
                  </a:lnTo>
                  <a:lnTo>
                    <a:pt x="0" y="128"/>
                  </a:lnTo>
                  <a:lnTo>
                    <a:pt x="0" y="133"/>
                  </a:lnTo>
                  <a:lnTo>
                    <a:pt x="2" y="137"/>
                  </a:lnTo>
                  <a:lnTo>
                    <a:pt x="3" y="141"/>
                  </a:lnTo>
                  <a:lnTo>
                    <a:pt x="5" y="149"/>
                  </a:lnTo>
                  <a:lnTo>
                    <a:pt x="6" y="157"/>
                  </a:lnTo>
                  <a:lnTo>
                    <a:pt x="7" y="166"/>
                  </a:lnTo>
                  <a:lnTo>
                    <a:pt x="7" y="174"/>
                  </a:lnTo>
                  <a:lnTo>
                    <a:pt x="5" y="181"/>
                  </a:lnTo>
                  <a:lnTo>
                    <a:pt x="4" y="187"/>
                  </a:lnTo>
                  <a:lnTo>
                    <a:pt x="6" y="192"/>
                  </a:lnTo>
                  <a:lnTo>
                    <a:pt x="10" y="195"/>
                  </a:lnTo>
                  <a:lnTo>
                    <a:pt x="14" y="200"/>
                  </a:lnTo>
                  <a:lnTo>
                    <a:pt x="18" y="202"/>
                  </a:lnTo>
                  <a:lnTo>
                    <a:pt x="21" y="206"/>
                  </a:lnTo>
                  <a:lnTo>
                    <a:pt x="26" y="208"/>
                  </a:lnTo>
                  <a:lnTo>
                    <a:pt x="30" y="210"/>
                  </a:lnTo>
                  <a:lnTo>
                    <a:pt x="35" y="210"/>
                  </a:lnTo>
                  <a:lnTo>
                    <a:pt x="40" y="209"/>
                  </a:lnTo>
                  <a:lnTo>
                    <a:pt x="46" y="206"/>
                  </a:lnTo>
                  <a:lnTo>
                    <a:pt x="48" y="202"/>
                  </a:lnTo>
                  <a:lnTo>
                    <a:pt x="51" y="201"/>
                  </a:lnTo>
                  <a:lnTo>
                    <a:pt x="52" y="202"/>
                  </a:lnTo>
                  <a:lnTo>
                    <a:pt x="53" y="204"/>
                  </a:lnTo>
                  <a:lnTo>
                    <a:pt x="53" y="218"/>
                  </a:lnTo>
                  <a:lnTo>
                    <a:pt x="49" y="231"/>
                  </a:lnTo>
                  <a:lnTo>
                    <a:pt x="47" y="235"/>
                  </a:lnTo>
                  <a:lnTo>
                    <a:pt x="43" y="240"/>
                  </a:lnTo>
                  <a:lnTo>
                    <a:pt x="38" y="243"/>
                  </a:lnTo>
                  <a:lnTo>
                    <a:pt x="30" y="246"/>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 name="Freeform 20"/>
            <p:cNvSpPr>
              <a:spLocks/>
            </p:cNvSpPr>
            <p:nvPr/>
          </p:nvSpPr>
          <p:spPr bwMode="gray">
            <a:xfrm>
              <a:off x="3619501" y="4437063"/>
              <a:ext cx="92075" cy="104775"/>
            </a:xfrm>
            <a:custGeom>
              <a:avLst/>
              <a:gdLst/>
              <a:ahLst/>
              <a:cxnLst>
                <a:cxn ang="0">
                  <a:pos x="39" y="265"/>
                </a:cxn>
                <a:cxn ang="0">
                  <a:pos x="31" y="276"/>
                </a:cxn>
                <a:cxn ang="0">
                  <a:pos x="24" y="285"/>
                </a:cxn>
                <a:cxn ang="0">
                  <a:pos x="29" y="300"/>
                </a:cxn>
                <a:cxn ang="0">
                  <a:pos x="40" y="296"/>
                </a:cxn>
                <a:cxn ang="0">
                  <a:pos x="57" y="300"/>
                </a:cxn>
                <a:cxn ang="0">
                  <a:pos x="71" y="305"/>
                </a:cxn>
                <a:cxn ang="0">
                  <a:pos x="84" y="323"/>
                </a:cxn>
                <a:cxn ang="0">
                  <a:pos x="98" y="328"/>
                </a:cxn>
                <a:cxn ang="0">
                  <a:pos x="111" y="308"/>
                </a:cxn>
                <a:cxn ang="0">
                  <a:pos x="117" y="293"/>
                </a:cxn>
                <a:cxn ang="0">
                  <a:pos x="125" y="267"/>
                </a:cxn>
                <a:cxn ang="0">
                  <a:pos x="130" y="247"/>
                </a:cxn>
                <a:cxn ang="0">
                  <a:pos x="137" y="251"/>
                </a:cxn>
                <a:cxn ang="0">
                  <a:pos x="142" y="244"/>
                </a:cxn>
                <a:cxn ang="0">
                  <a:pos x="152" y="230"/>
                </a:cxn>
                <a:cxn ang="0">
                  <a:pos x="205" y="209"/>
                </a:cxn>
                <a:cxn ang="0">
                  <a:pos x="251" y="179"/>
                </a:cxn>
                <a:cxn ang="0">
                  <a:pos x="271" y="153"/>
                </a:cxn>
                <a:cxn ang="0">
                  <a:pos x="279" y="129"/>
                </a:cxn>
                <a:cxn ang="0">
                  <a:pos x="287" y="122"/>
                </a:cxn>
                <a:cxn ang="0">
                  <a:pos x="291" y="122"/>
                </a:cxn>
                <a:cxn ang="0">
                  <a:pos x="288" y="103"/>
                </a:cxn>
                <a:cxn ang="0">
                  <a:pos x="272" y="81"/>
                </a:cxn>
                <a:cxn ang="0">
                  <a:pos x="283" y="80"/>
                </a:cxn>
                <a:cxn ang="0">
                  <a:pos x="265" y="70"/>
                </a:cxn>
                <a:cxn ang="0">
                  <a:pos x="247" y="55"/>
                </a:cxn>
                <a:cxn ang="0">
                  <a:pos x="232" y="54"/>
                </a:cxn>
                <a:cxn ang="0">
                  <a:pos x="210" y="60"/>
                </a:cxn>
                <a:cxn ang="0">
                  <a:pos x="183" y="51"/>
                </a:cxn>
                <a:cxn ang="0">
                  <a:pos x="170" y="35"/>
                </a:cxn>
                <a:cxn ang="0">
                  <a:pos x="155" y="32"/>
                </a:cxn>
                <a:cxn ang="0">
                  <a:pos x="124" y="12"/>
                </a:cxn>
                <a:cxn ang="0">
                  <a:pos x="104" y="8"/>
                </a:cxn>
                <a:cxn ang="0">
                  <a:pos x="77" y="20"/>
                </a:cxn>
                <a:cxn ang="0">
                  <a:pos x="47" y="35"/>
                </a:cxn>
                <a:cxn ang="0">
                  <a:pos x="46" y="53"/>
                </a:cxn>
                <a:cxn ang="0">
                  <a:pos x="37" y="79"/>
                </a:cxn>
                <a:cxn ang="0">
                  <a:pos x="26" y="96"/>
                </a:cxn>
                <a:cxn ang="0">
                  <a:pos x="21" y="117"/>
                </a:cxn>
                <a:cxn ang="0">
                  <a:pos x="6" y="121"/>
                </a:cxn>
                <a:cxn ang="0">
                  <a:pos x="2" y="137"/>
                </a:cxn>
                <a:cxn ang="0">
                  <a:pos x="7" y="166"/>
                </a:cxn>
                <a:cxn ang="0">
                  <a:pos x="6" y="192"/>
                </a:cxn>
                <a:cxn ang="0">
                  <a:pos x="21" y="206"/>
                </a:cxn>
                <a:cxn ang="0">
                  <a:pos x="40" y="209"/>
                </a:cxn>
                <a:cxn ang="0">
                  <a:pos x="52" y="202"/>
                </a:cxn>
                <a:cxn ang="0">
                  <a:pos x="47" y="235"/>
                </a:cxn>
              </a:cxnLst>
              <a:rect l="0" t="0" r="r" b="b"/>
              <a:pathLst>
                <a:path w="291" h="329">
                  <a:moveTo>
                    <a:pt x="30" y="246"/>
                  </a:moveTo>
                  <a:lnTo>
                    <a:pt x="35" y="252"/>
                  </a:lnTo>
                  <a:lnTo>
                    <a:pt x="38" y="260"/>
                  </a:lnTo>
                  <a:lnTo>
                    <a:pt x="39" y="265"/>
                  </a:lnTo>
                  <a:lnTo>
                    <a:pt x="38" y="268"/>
                  </a:lnTo>
                  <a:lnTo>
                    <a:pt x="37" y="272"/>
                  </a:lnTo>
                  <a:lnTo>
                    <a:pt x="34" y="275"/>
                  </a:lnTo>
                  <a:lnTo>
                    <a:pt x="31" y="276"/>
                  </a:lnTo>
                  <a:lnTo>
                    <a:pt x="27" y="279"/>
                  </a:lnTo>
                  <a:lnTo>
                    <a:pt x="23" y="282"/>
                  </a:lnTo>
                  <a:lnTo>
                    <a:pt x="22" y="284"/>
                  </a:lnTo>
                  <a:lnTo>
                    <a:pt x="24" y="285"/>
                  </a:lnTo>
                  <a:lnTo>
                    <a:pt x="27" y="288"/>
                  </a:lnTo>
                  <a:lnTo>
                    <a:pt x="27" y="295"/>
                  </a:lnTo>
                  <a:lnTo>
                    <a:pt x="26" y="301"/>
                  </a:lnTo>
                  <a:lnTo>
                    <a:pt x="29" y="300"/>
                  </a:lnTo>
                  <a:lnTo>
                    <a:pt x="32" y="299"/>
                  </a:lnTo>
                  <a:lnTo>
                    <a:pt x="35" y="298"/>
                  </a:lnTo>
                  <a:lnTo>
                    <a:pt x="37" y="297"/>
                  </a:lnTo>
                  <a:lnTo>
                    <a:pt x="40" y="296"/>
                  </a:lnTo>
                  <a:lnTo>
                    <a:pt x="43" y="295"/>
                  </a:lnTo>
                  <a:lnTo>
                    <a:pt x="46" y="296"/>
                  </a:lnTo>
                  <a:lnTo>
                    <a:pt x="51" y="298"/>
                  </a:lnTo>
                  <a:lnTo>
                    <a:pt x="57" y="300"/>
                  </a:lnTo>
                  <a:lnTo>
                    <a:pt x="63" y="300"/>
                  </a:lnTo>
                  <a:lnTo>
                    <a:pt x="67" y="301"/>
                  </a:lnTo>
                  <a:lnTo>
                    <a:pt x="69" y="303"/>
                  </a:lnTo>
                  <a:lnTo>
                    <a:pt x="71" y="305"/>
                  </a:lnTo>
                  <a:lnTo>
                    <a:pt x="75" y="309"/>
                  </a:lnTo>
                  <a:lnTo>
                    <a:pt x="77" y="314"/>
                  </a:lnTo>
                  <a:lnTo>
                    <a:pt x="80" y="318"/>
                  </a:lnTo>
                  <a:lnTo>
                    <a:pt x="84" y="323"/>
                  </a:lnTo>
                  <a:lnTo>
                    <a:pt x="88" y="326"/>
                  </a:lnTo>
                  <a:lnTo>
                    <a:pt x="92" y="329"/>
                  </a:lnTo>
                  <a:lnTo>
                    <a:pt x="96" y="329"/>
                  </a:lnTo>
                  <a:lnTo>
                    <a:pt x="98" y="328"/>
                  </a:lnTo>
                  <a:lnTo>
                    <a:pt x="100" y="326"/>
                  </a:lnTo>
                  <a:lnTo>
                    <a:pt x="101" y="323"/>
                  </a:lnTo>
                  <a:lnTo>
                    <a:pt x="102" y="320"/>
                  </a:lnTo>
                  <a:lnTo>
                    <a:pt x="111" y="308"/>
                  </a:lnTo>
                  <a:lnTo>
                    <a:pt x="118" y="301"/>
                  </a:lnTo>
                  <a:lnTo>
                    <a:pt x="118" y="300"/>
                  </a:lnTo>
                  <a:lnTo>
                    <a:pt x="117" y="298"/>
                  </a:lnTo>
                  <a:lnTo>
                    <a:pt x="117" y="293"/>
                  </a:lnTo>
                  <a:lnTo>
                    <a:pt x="117" y="289"/>
                  </a:lnTo>
                  <a:lnTo>
                    <a:pt x="119" y="283"/>
                  </a:lnTo>
                  <a:lnTo>
                    <a:pt x="120" y="277"/>
                  </a:lnTo>
                  <a:lnTo>
                    <a:pt x="125" y="267"/>
                  </a:lnTo>
                  <a:lnTo>
                    <a:pt x="128" y="257"/>
                  </a:lnTo>
                  <a:lnTo>
                    <a:pt x="129" y="252"/>
                  </a:lnTo>
                  <a:lnTo>
                    <a:pt x="130" y="248"/>
                  </a:lnTo>
                  <a:lnTo>
                    <a:pt x="130" y="247"/>
                  </a:lnTo>
                  <a:lnTo>
                    <a:pt x="132" y="246"/>
                  </a:lnTo>
                  <a:lnTo>
                    <a:pt x="133" y="247"/>
                  </a:lnTo>
                  <a:lnTo>
                    <a:pt x="135" y="249"/>
                  </a:lnTo>
                  <a:lnTo>
                    <a:pt x="137" y="251"/>
                  </a:lnTo>
                  <a:lnTo>
                    <a:pt x="140" y="252"/>
                  </a:lnTo>
                  <a:lnTo>
                    <a:pt x="141" y="251"/>
                  </a:lnTo>
                  <a:lnTo>
                    <a:pt x="142" y="248"/>
                  </a:lnTo>
                  <a:lnTo>
                    <a:pt x="142" y="244"/>
                  </a:lnTo>
                  <a:lnTo>
                    <a:pt x="142" y="241"/>
                  </a:lnTo>
                  <a:lnTo>
                    <a:pt x="144" y="238"/>
                  </a:lnTo>
                  <a:lnTo>
                    <a:pt x="146" y="235"/>
                  </a:lnTo>
                  <a:lnTo>
                    <a:pt x="152" y="230"/>
                  </a:lnTo>
                  <a:lnTo>
                    <a:pt x="160" y="225"/>
                  </a:lnTo>
                  <a:lnTo>
                    <a:pt x="176" y="217"/>
                  </a:lnTo>
                  <a:lnTo>
                    <a:pt x="190" y="214"/>
                  </a:lnTo>
                  <a:lnTo>
                    <a:pt x="205" y="209"/>
                  </a:lnTo>
                  <a:lnTo>
                    <a:pt x="218" y="202"/>
                  </a:lnTo>
                  <a:lnTo>
                    <a:pt x="233" y="194"/>
                  </a:lnTo>
                  <a:lnTo>
                    <a:pt x="246" y="185"/>
                  </a:lnTo>
                  <a:lnTo>
                    <a:pt x="251" y="179"/>
                  </a:lnTo>
                  <a:lnTo>
                    <a:pt x="257" y="174"/>
                  </a:lnTo>
                  <a:lnTo>
                    <a:pt x="262" y="167"/>
                  </a:lnTo>
                  <a:lnTo>
                    <a:pt x="266" y="160"/>
                  </a:lnTo>
                  <a:lnTo>
                    <a:pt x="271" y="153"/>
                  </a:lnTo>
                  <a:lnTo>
                    <a:pt x="274" y="146"/>
                  </a:lnTo>
                  <a:lnTo>
                    <a:pt x="276" y="139"/>
                  </a:lnTo>
                  <a:lnTo>
                    <a:pt x="277" y="131"/>
                  </a:lnTo>
                  <a:lnTo>
                    <a:pt x="279" y="129"/>
                  </a:lnTo>
                  <a:lnTo>
                    <a:pt x="279" y="126"/>
                  </a:lnTo>
                  <a:lnTo>
                    <a:pt x="280" y="124"/>
                  </a:lnTo>
                  <a:lnTo>
                    <a:pt x="282" y="121"/>
                  </a:lnTo>
                  <a:lnTo>
                    <a:pt x="287" y="122"/>
                  </a:lnTo>
                  <a:lnTo>
                    <a:pt x="289" y="125"/>
                  </a:lnTo>
                  <a:lnTo>
                    <a:pt x="289" y="125"/>
                  </a:lnTo>
                  <a:lnTo>
                    <a:pt x="290" y="124"/>
                  </a:lnTo>
                  <a:lnTo>
                    <a:pt x="291" y="122"/>
                  </a:lnTo>
                  <a:lnTo>
                    <a:pt x="291" y="119"/>
                  </a:lnTo>
                  <a:lnTo>
                    <a:pt x="291" y="113"/>
                  </a:lnTo>
                  <a:lnTo>
                    <a:pt x="290" y="109"/>
                  </a:lnTo>
                  <a:lnTo>
                    <a:pt x="288" y="103"/>
                  </a:lnTo>
                  <a:lnTo>
                    <a:pt x="285" y="98"/>
                  </a:lnTo>
                  <a:lnTo>
                    <a:pt x="280" y="90"/>
                  </a:lnTo>
                  <a:lnTo>
                    <a:pt x="273" y="82"/>
                  </a:lnTo>
                  <a:lnTo>
                    <a:pt x="272" y="81"/>
                  </a:lnTo>
                  <a:lnTo>
                    <a:pt x="272" y="80"/>
                  </a:lnTo>
                  <a:lnTo>
                    <a:pt x="275" y="80"/>
                  </a:lnTo>
                  <a:lnTo>
                    <a:pt x="279" y="81"/>
                  </a:lnTo>
                  <a:lnTo>
                    <a:pt x="283" y="80"/>
                  </a:lnTo>
                  <a:lnTo>
                    <a:pt x="288" y="78"/>
                  </a:lnTo>
                  <a:lnTo>
                    <a:pt x="279" y="76"/>
                  </a:lnTo>
                  <a:lnTo>
                    <a:pt x="268" y="72"/>
                  </a:lnTo>
                  <a:lnTo>
                    <a:pt x="265" y="70"/>
                  </a:lnTo>
                  <a:lnTo>
                    <a:pt x="260" y="68"/>
                  </a:lnTo>
                  <a:lnTo>
                    <a:pt x="256" y="64"/>
                  </a:lnTo>
                  <a:lnTo>
                    <a:pt x="252" y="61"/>
                  </a:lnTo>
                  <a:lnTo>
                    <a:pt x="247" y="55"/>
                  </a:lnTo>
                  <a:lnTo>
                    <a:pt x="240" y="51"/>
                  </a:lnTo>
                  <a:lnTo>
                    <a:pt x="238" y="49"/>
                  </a:lnTo>
                  <a:lnTo>
                    <a:pt x="234" y="51"/>
                  </a:lnTo>
                  <a:lnTo>
                    <a:pt x="232" y="54"/>
                  </a:lnTo>
                  <a:lnTo>
                    <a:pt x="230" y="60"/>
                  </a:lnTo>
                  <a:lnTo>
                    <a:pt x="225" y="61"/>
                  </a:lnTo>
                  <a:lnTo>
                    <a:pt x="218" y="61"/>
                  </a:lnTo>
                  <a:lnTo>
                    <a:pt x="210" y="60"/>
                  </a:lnTo>
                  <a:lnTo>
                    <a:pt x="202" y="59"/>
                  </a:lnTo>
                  <a:lnTo>
                    <a:pt x="194" y="56"/>
                  </a:lnTo>
                  <a:lnTo>
                    <a:pt x="187" y="54"/>
                  </a:lnTo>
                  <a:lnTo>
                    <a:pt x="183" y="51"/>
                  </a:lnTo>
                  <a:lnTo>
                    <a:pt x="179" y="46"/>
                  </a:lnTo>
                  <a:lnTo>
                    <a:pt x="177" y="41"/>
                  </a:lnTo>
                  <a:lnTo>
                    <a:pt x="173" y="36"/>
                  </a:lnTo>
                  <a:lnTo>
                    <a:pt x="170" y="35"/>
                  </a:lnTo>
                  <a:lnTo>
                    <a:pt x="167" y="33"/>
                  </a:lnTo>
                  <a:lnTo>
                    <a:pt x="165" y="32"/>
                  </a:lnTo>
                  <a:lnTo>
                    <a:pt x="161" y="32"/>
                  </a:lnTo>
                  <a:lnTo>
                    <a:pt x="155" y="32"/>
                  </a:lnTo>
                  <a:lnTo>
                    <a:pt x="150" y="31"/>
                  </a:lnTo>
                  <a:lnTo>
                    <a:pt x="145" y="28"/>
                  </a:lnTo>
                  <a:lnTo>
                    <a:pt x="140" y="24"/>
                  </a:lnTo>
                  <a:lnTo>
                    <a:pt x="124" y="12"/>
                  </a:lnTo>
                  <a:lnTo>
                    <a:pt x="106" y="0"/>
                  </a:lnTo>
                  <a:lnTo>
                    <a:pt x="106" y="4"/>
                  </a:lnTo>
                  <a:lnTo>
                    <a:pt x="105" y="6"/>
                  </a:lnTo>
                  <a:lnTo>
                    <a:pt x="104" y="8"/>
                  </a:lnTo>
                  <a:lnTo>
                    <a:pt x="102" y="11"/>
                  </a:lnTo>
                  <a:lnTo>
                    <a:pt x="97" y="14"/>
                  </a:lnTo>
                  <a:lnTo>
                    <a:pt x="92" y="16"/>
                  </a:lnTo>
                  <a:lnTo>
                    <a:pt x="77" y="20"/>
                  </a:lnTo>
                  <a:lnTo>
                    <a:pt x="62" y="24"/>
                  </a:lnTo>
                  <a:lnTo>
                    <a:pt x="54" y="28"/>
                  </a:lnTo>
                  <a:lnTo>
                    <a:pt x="49" y="32"/>
                  </a:lnTo>
                  <a:lnTo>
                    <a:pt x="47" y="35"/>
                  </a:lnTo>
                  <a:lnTo>
                    <a:pt x="46" y="38"/>
                  </a:lnTo>
                  <a:lnTo>
                    <a:pt x="45" y="41"/>
                  </a:lnTo>
                  <a:lnTo>
                    <a:pt x="45" y="46"/>
                  </a:lnTo>
                  <a:lnTo>
                    <a:pt x="46" y="53"/>
                  </a:lnTo>
                  <a:lnTo>
                    <a:pt x="46" y="59"/>
                  </a:lnTo>
                  <a:lnTo>
                    <a:pt x="45" y="65"/>
                  </a:lnTo>
                  <a:lnTo>
                    <a:pt x="43" y="72"/>
                  </a:lnTo>
                  <a:lnTo>
                    <a:pt x="37" y="79"/>
                  </a:lnTo>
                  <a:lnTo>
                    <a:pt x="31" y="85"/>
                  </a:lnTo>
                  <a:lnTo>
                    <a:pt x="29" y="88"/>
                  </a:lnTo>
                  <a:lnTo>
                    <a:pt x="27" y="92"/>
                  </a:lnTo>
                  <a:lnTo>
                    <a:pt x="26" y="96"/>
                  </a:lnTo>
                  <a:lnTo>
                    <a:pt x="26" y="102"/>
                  </a:lnTo>
                  <a:lnTo>
                    <a:pt x="26" y="110"/>
                  </a:lnTo>
                  <a:lnTo>
                    <a:pt x="23" y="114"/>
                  </a:lnTo>
                  <a:lnTo>
                    <a:pt x="21" y="117"/>
                  </a:lnTo>
                  <a:lnTo>
                    <a:pt x="18" y="118"/>
                  </a:lnTo>
                  <a:lnTo>
                    <a:pt x="13" y="119"/>
                  </a:lnTo>
                  <a:lnTo>
                    <a:pt x="10" y="120"/>
                  </a:lnTo>
                  <a:lnTo>
                    <a:pt x="6" y="121"/>
                  </a:lnTo>
                  <a:lnTo>
                    <a:pt x="3" y="125"/>
                  </a:lnTo>
                  <a:lnTo>
                    <a:pt x="0" y="128"/>
                  </a:lnTo>
                  <a:lnTo>
                    <a:pt x="0" y="133"/>
                  </a:lnTo>
                  <a:lnTo>
                    <a:pt x="2" y="137"/>
                  </a:lnTo>
                  <a:lnTo>
                    <a:pt x="3" y="141"/>
                  </a:lnTo>
                  <a:lnTo>
                    <a:pt x="5" y="149"/>
                  </a:lnTo>
                  <a:lnTo>
                    <a:pt x="6" y="157"/>
                  </a:lnTo>
                  <a:lnTo>
                    <a:pt x="7" y="166"/>
                  </a:lnTo>
                  <a:lnTo>
                    <a:pt x="7" y="174"/>
                  </a:lnTo>
                  <a:lnTo>
                    <a:pt x="5" y="181"/>
                  </a:lnTo>
                  <a:lnTo>
                    <a:pt x="4" y="187"/>
                  </a:lnTo>
                  <a:lnTo>
                    <a:pt x="6" y="192"/>
                  </a:lnTo>
                  <a:lnTo>
                    <a:pt x="10" y="195"/>
                  </a:lnTo>
                  <a:lnTo>
                    <a:pt x="14" y="200"/>
                  </a:lnTo>
                  <a:lnTo>
                    <a:pt x="18" y="202"/>
                  </a:lnTo>
                  <a:lnTo>
                    <a:pt x="21" y="206"/>
                  </a:lnTo>
                  <a:lnTo>
                    <a:pt x="26" y="208"/>
                  </a:lnTo>
                  <a:lnTo>
                    <a:pt x="30" y="210"/>
                  </a:lnTo>
                  <a:lnTo>
                    <a:pt x="35" y="210"/>
                  </a:lnTo>
                  <a:lnTo>
                    <a:pt x="40" y="209"/>
                  </a:lnTo>
                  <a:lnTo>
                    <a:pt x="46" y="206"/>
                  </a:lnTo>
                  <a:lnTo>
                    <a:pt x="48" y="202"/>
                  </a:lnTo>
                  <a:lnTo>
                    <a:pt x="51" y="201"/>
                  </a:lnTo>
                  <a:lnTo>
                    <a:pt x="52" y="202"/>
                  </a:lnTo>
                  <a:lnTo>
                    <a:pt x="53" y="204"/>
                  </a:lnTo>
                  <a:lnTo>
                    <a:pt x="53" y="218"/>
                  </a:lnTo>
                  <a:lnTo>
                    <a:pt x="49" y="231"/>
                  </a:lnTo>
                  <a:lnTo>
                    <a:pt x="47" y="235"/>
                  </a:lnTo>
                  <a:lnTo>
                    <a:pt x="43" y="240"/>
                  </a:lnTo>
                  <a:lnTo>
                    <a:pt x="38" y="243"/>
                  </a:lnTo>
                  <a:lnTo>
                    <a:pt x="30" y="246"/>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 name="Freeform 21"/>
            <p:cNvSpPr>
              <a:spLocks/>
            </p:cNvSpPr>
            <p:nvPr/>
          </p:nvSpPr>
          <p:spPr bwMode="gray">
            <a:xfrm>
              <a:off x="3614738" y="4460875"/>
              <a:ext cx="203200" cy="301625"/>
            </a:xfrm>
            <a:custGeom>
              <a:avLst/>
              <a:gdLst/>
              <a:ahLst/>
              <a:cxnLst>
                <a:cxn ang="0">
                  <a:pos x="577" y="912"/>
                </a:cxn>
                <a:cxn ang="0">
                  <a:pos x="575" y="940"/>
                </a:cxn>
                <a:cxn ang="0">
                  <a:pos x="502" y="906"/>
                </a:cxn>
                <a:cxn ang="0">
                  <a:pos x="418" y="849"/>
                </a:cxn>
                <a:cxn ang="0">
                  <a:pos x="300" y="774"/>
                </a:cxn>
                <a:cxn ang="0">
                  <a:pos x="253" y="692"/>
                </a:cxn>
                <a:cxn ang="0">
                  <a:pos x="211" y="626"/>
                </a:cxn>
                <a:cxn ang="0">
                  <a:pos x="186" y="571"/>
                </a:cxn>
                <a:cxn ang="0">
                  <a:pos x="126" y="439"/>
                </a:cxn>
                <a:cxn ang="0">
                  <a:pos x="76" y="361"/>
                </a:cxn>
                <a:cxn ang="0">
                  <a:pos x="12" y="312"/>
                </a:cxn>
                <a:cxn ang="0">
                  <a:pos x="23" y="287"/>
                </a:cxn>
                <a:cxn ang="0">
                  <a:pos x="0" y="248"/>
                </a:cxn>
                <a:cxn ang="0">
                  <a:pos x="36" y="179"/>
                </a:cxn>
                <a:cxn ang="0">
                  <a:pos x="44" y="203"/>
                </a:cxn>
                <a:cxn ang="0">
                  <a:pos x="52" y="222"/>
                </a:cxn>
                <a:cxn ang="0">
                  <a:pos x="86" y="227"/>
                </a:cxn>
                <a:cxn ang="0">
                  <a:pos x="115" y="252"/>
                </a:cxn>
                <a:cxn ang="0">
                  <a:pos x="134" y="213"/>
                </a:cxn>
                <a:cxn ang="0">
                  <a:pos x="150" y="171"/>
                </a:cxn>
                <a:cxn ang="0">
                  <a:pos x="163" y="159"/>
                </a:cxn>
                <a:cxn ang="0">
                  <a:pos x="268" y="103"/>
                </a:cxn>
                <a:cxn ang="0">
                  <a:pos x="296" y="50"/>
                </a:cxn>
                <a:cxn ang="0">
                  <a:pos x="308" y="37"/>
                </a:cxn>
                <a:cxn ang="0">
                  <a:pos x="296" y="5"/>
                </a:cxn>
                <a:cxn ang="0">
                  <a:pos x="332" y="13"/>
                </a:cxn>
                <a:cxn ang="0">
                  <a:pos x="361" y="45"/>
                </a:cxn>
                <a:cxn ang="0">
                  <a:pos x="393" y="83"/>
                </a:cxn>
                <a:cxn ang="0">
                  <a:pos x="412" y="101"/>
                </a:cxn>
                <a:cxn ang="0">
                  <a:pos x="467" y="116"/>
                </a:cxn>
                <a:cxn ang="0">
                  <a:pos x="512" y="114"/>
                </a:cxn>
                <a:cxn ang="0">
                  <a:pos x="546" y="123"/>
                </a:cxn>
                <a:cxn ang="0">
                  <a:pos x="556" y="159"/>
                </a:cxn>
                <a:cxn ang="0">
                  <a:pos x="552" y="193"/>
                </a:cxn>
                <a:cxn ang="0">
                  <a:pos x="573" y="215"/>
                </a:cxn>
                <a:cxn ang="0">
                  <a:pos x="548" y="209"/>
                </a:cxn>
                <a:cxn ang="0">
                  <a:pos x="522" y="220"/>
                </a:cxn>
                <a:cxn ang="0">
                  <a:pos x="446" y="250"/>
                </a:cxn>
                <a:cxn ang="0">
                  <a:pos x="416" y="294"/>
                </a:cxn>
                <a:cxn ang="0">
                  <a:pos x="406" y="335"/>
                </a:cxn>
                <a:cxn ang="0">
                  <a:pos x="382" y="366"/>
                </a:cxn>
                <a:cxn ang="0">
                  <a:pos x="370" y="379"/>
                </a:cxn>
                <a:cxn ang="0">
                  <a:pos x="385" y="408"/>
                </a:cxn>
                <a:cxn ang="0">
                  <a:pos x="404" y="434"/>
                </a:cxn>
                <a:cxn ang="0">
                  <a:pos x="413" y="472"/>
                </a:cxn>
                <a:cxn ang="0">
                  <a:pos x="455" y="486"/>
                </a:cxn>
                <a:cxn ang="0">
                  <a:pos x="485" y="509"/>
                </a:cxn>
                <a:cxn ang="0">
                  <a:pos x="543" y="481"/>
                </a:cxn>
                <a:cxn ang="0">
                  <a:pos x="540" y="530"/>
                </a:cxn>
                <a:cxn ang="0">
                  <a:pos x="552" y="562"/>
                </a:cxn>
                <a:cxn ang="0">
                  <a:pos x="595" y="557"/>
                </a:cxn>
                <a:cxn ang="0">
                  <a:pos x="634" y="653"/>
                </a:cxn>
                <a:cxn ang="0">
                  <a:pos x="627" y="712"/>
                </a:cxn>
                <a:cxn ang="0">
                  <a:pos x="624" y="740"/>
                </a:cxn>
                <a:cxn ang="0">
                  <a:pos x="610" y="774"/>
                </a:cxn>
                <a:cxn ang="0">
                  <a:pos x="603" y="811"/>
                </a:cxn>
                <a:cxn ang="0">
                  <a:pos x="631" y="838"/>
                </a:cxn>
                <a:cxn ang="0">
                  <a:pos x="602" y="880"/>
                </a:cxn>
              </a:cxnLst>
              <a:rect l="0" t="0" r="r" b="b"/>
              <a:pathLst>
                <a:path w="641" h="948">
                  <a:moveTo>
                    <a:pt x="599" y="899"/>
                  </a:moveTo>
                  <a:lnTo>
                    <a:pt x="597" y="900"/>
                  </a:lnTo>
                  <a:lnTo>
                    <a:pt x="593" y="905"/>
                  </a:lnTo>
                  <a:lnTo>
                    <a:pt x="591" y="907"/>
                  </a:lnTo>
                  <a:lnTo>
                    <a:pt x="587" y="908"/>
                  </a:lnTo>
                  <a:lnTo>
                    <a:pt x="584" y="909"/>
                  </a:lnTo>
                  <a:lnTo>
                    <a:pt x="582" y="911"/>
                  </a:lnTo>
                  <a:lnTo>
                    <a:pt x="579" y="911"/>
                  </a:lnTo>
                  <a:lnTo>
                    <a:pt x="577" y="912"/>
                  </a:lnTo>
                  <a:lnTo>
                    <a:pt x="578" y="914"/>
                  </a:lnTo>
                  <a:lnTo>
                    <a:pt x="582" y="919"/>
                  </a:lnTo>
                  <a:lnTo>
                    <a:pt x="583" y="922"/>
                  </a:lnTo>
                  <a:lnTo>
                    <a:pt x="584" y="924"/>
                  </a:lnTo>
                  <a:lnTo>
                    <a:pt x="584" y="928"/>
                  </a:lnTo>
                  <a:lnTo>
                    <a:pt x="583" y="931"/>
                  </a:lnTo>
                  <a:lnTo>
                    <a:pt x="581" y="935"/>
                  </a:lnTo>
                  <a:lnTo>
                    <a:pt x="578" y="938"/>
                  </a:lnTo>
                  <a:lnTo>
                    <a:pt x="575" y="940"/>
                  </a:lnTo>
                  <a:lnTo>
                    <a:pt x="570" y="942"/>
                  </a:lnTo>
                  <a:lnTo>
                    <a:pt x="562" y="946"/>
                  </a:lnTo>
                  <a:lnTo>
                    <a:pt x="554" y="948"/>
                  </a:lnTo>
                  <a:lnTo>
                    <a:pt x="540" y="939"/>
                  </a:lnTo>
                  <a:lnTo>
                    <a:pt x="524" y="930"/>
                  </a:lnTo>
                  <a:lnTo>
                    <a:pt x="517" y="925"/>
                  </a:lnTo>
                  <a:lnTo>
                    <a:pt x="510" y="921"/>
                  </a:lnTo>
                  <a:lnTo>
                    <a:pt x="505" y="914"/>
                  </a:lnTo>
                  <a:lnTo>
                    <a:pt x="502" y="906"/>
                  </a:lnTo>
                  <a:lnTo>
                    <a:pt x="500" y="899"/>
                  </a:lnTo>
                  <a:lnTo>
                    <a:pt x="496" y="893"/>
                  </a:lnTo>
                  <a:lnTo>
                    <a:pt x="493" y="889"/>
                  </a:lnTo>
                  <a:lnTo>
                    <a:pt x="488" y="885"/>
                  </a:lnTo>
                  <a:lnTo>
                    <a:pt x="478" y="879"/>
                  </a:lnTo>
                  <a:lnTo>
                    <a:pt x="467" y="872"/>
                  </a:lnTo>
                  <a:lnTo>
                    <a:pt x="451" y="864"/>
                  </a:lnTo>
                  <a:lnTo>
                    <a:pt x="435" y="857"/>
                  </a:lnTo>
                  <a:lnTo>
                    <a:pt x="418" y="849"/>
                  </a:lnTo>
                  <a:lnTo>
                    <a:pt x="402" y="841"/>
                  </a:lnTo>
                  <a:lnTo>
                    <a:pt x="374" y="828"/>
                  </a:lnTo>
                  <a:lnTo>
                    <a:pt x="346" y="814"/>
                  </a:lnTo>
                  <a:lnTo>
                    <a:pt x="332" y="806"/>
                  </a:lnTo>
                  <a:lnTo>
                    <a:pt x="321" y="797"/>
                  </a:lnTo>
                  <a:lnTo>
                    <a:pt x="315" y="791"/>
                  </a:lnTo>
                  <a:lnTo>
                    <a:pt x="309" y="785"/>
                  </a:lnTo>
                  <a:lnTo>
                    <a:pt x="305" y="781"/>
                  </a:lnTo>
                  <a:lnTo>
                    <a:pt x="300" y="774"/>
                  </a:lnTo>
                  <a:lnTo>
                    <a:pt x="284" y="757"/>
                  </a:lnTo>
                  <a:lnTo>
                    <a:pt x="268" y="742"/>
                  </a:lnTo>
                  <a:lnTo>
                    <a:pt x="261" y="733"/>
                  </a:lnTo>
                  <a:lnTo>
                    <a:pt x="256" y="724"/>
                  </a:lnTo>
                  <a:lnTo>
                    <a:pt x="255" y="718"/>
                  </a:lnTo>
                  <a:lnTo>
                    <a:pt x="253" y="712"/>
                  </a:lnTo>
                  <a:lnTo>
                    <a:pt x="253" y="706"/>
                  </a:lnTo>
                  <a:lnTo>
                    <a:pt x="253" y="700"/>
                  </a:lnTo>
                  <a:lnTo>
                    <a:pt x="253" y="692"/>
                  </a:lnTo>
                  <a:lnTo>
                    <a:pt x="253" y="685"/>
                  </a:lnTo>
                  <a:lnTo>
                    <a:pt x="251" y="679"/>
                  </a:lnTo>
                  <a:lnTo>
                    <a:pt x="249" y="673"/>
                  </a:lnTo>
                  <a:lnTo>
                    <a:pt x="242" y="663"/>
                  </a:lnTo>
                  <a:lnTo>
                    <a:pt x="234" y="653"/>
                  </a:lnTo>
                  <a:lnTo>
                    <a:pt x="225" y="645"/>
                  </a:lnTo>
                  <a:lnTo>
                    <a:pt x="218" y="636"/>
                  </a:lnTo>
                  <a:lnTo>
                    <a:pt x="215" y="630"/>
                  </a:lnTo>
                  <a:lnTo>
                    <a:pt x="211" y="626"/>
                  </a:lnTo>
                  <a:lnTo>
                    <a:pt x="209" y="620"/>
                  </a:lnTo>
                  <a:lnTo>
                    <a:pt x="208" y="614"/>
                  </a:lnTo>
                  <a:lnTo>
                    <a:pt x="208" y="608"/>
                  </a:lnTo>
                  <a:lnTo>
                    <a:pt x="207" y="604"/>
                  </a:lnTo>
                  <a:lnTo>
                    <a:pt x="204" y="600"/>
                  </a:lnTo>
                  <a:lnTo>
                    <a:pt x="202" y="596"/>
                  </a:lnTo>
                  <a:lnTo>
                    <a:pt x="196" y="589"/>
                  </a:lnTo>
                  <a:lnTo>
                    <a:pt x="192" y="581"/>
                  </a:lnTo>
                  <a:lnTo>
                    <a:pt x="186" y="571"/>
                  </a:lnTo>
                  <a:lnTo>
                    <a:pt x="183" y="561"/>
                  </a:lnTo>
                  <a:lnTo>
                    <a:pt x="177" y="545"/>
                  </a:lnTo>
                  <a:lnTo>
                    <a:pt x="170" y="529"/>
                  </a:lnTo>
                  <a:lnTo>
                    <a:pt x="162" y="514"/>
                  </a:lnTo>
                  <a:lnTo>
                    <a:pt x="154" y="499"/>
                  </a:lnTo>
                  <a:lnTo>
                    <a:pt x="145" y="485"/>
                  </a:lnTo>
                  <a:lnTo>
                    <a:pt x="138" y="469"/>
                  </a:lnTo>
                  <a:lnTo>
                    <a:pt x="131" y="455"/>
                  </a:lnTo>
                  <a:lnTo>
                    <a:pt x="126" y="439"/>
                  </a:lnTo>
                  <a:lnTo>
                    <a:pt x="123" y="431"/>
                  </a:lnTo>
                  <a:lnTo>
                    <a:pt x="120" y="424"/>
                  </a:lnTo>
                  <a:lnTo>
                    <a:pt x="115" y="417"/>
                  </a:lnTo>
                  <a:lnTo>
                    <a:pt x="111" y="411"/>
                  </a:lnTo>
                  <a:lnTo>
                    <a:pt x="101" y="400"/>
                  </a:lnTo>
                  <a:lnTo>
                    <a:pt x="90" y="387"/>
                  </a:lnTo>
                  <a:lnTo>
                    <a:pt x="85" y="379"/>
                  </a:lnTo>
                  <a:lnTo>
                    <a:pt x="80" y="370"/>
                  </a:lnTo>
                  <a:lnTo>
                    <a:pt x="76" y="361"/>
                  </a:lnTo>
                  <a:lnTo>
                    <a:pt x="73" y="352"/>
                  </a:lnTo>
                  <a:lnTo>
                    <a:pt x="69" y="345"/>
                  </a:lnTo>
                  <a:lnTo>
                    <a:pt x="64" y="339"/>
                  </a:lnTo>
                  <a:lnTo>
                    <a:pt x="57" y="334"/>
                  </a:lnTo>
                  <a:lnTo>
                    <a:pt x="51" y="330"/>
                  </a:lnTo>
                  <a:lnTo>
                    <a:pt x="35" y="323"/>
                  </a:lnTo>
                  <a:lnTo>
                    <a:pt x="21" y="317"/>
                  </a:lnTo>
                  <a:lnTo>
                    <a:pt x="16" y="314"/>
                  </a:lnTo>
                  <a:lnTo>
                    <a:pt x="12" y="312"/>
                  </a:lnTo>
                  <a:lnTo>
                    <a:pt x="9" y="310"/>
                  </a:lnTo>
                  <a:lnTo>
                    <a:pt x="7" y="307"/>
                  </a:lnTo>
                  <a:lnTo>
                    <a:pt x="7" y="304"/>
                  </a:lnTo>
                  <a:lnTo>
                    <a:pt x="8" y="302"/>
                  </a:lnTo>
                  <a:lnTo>
                    <a:pt x="11" y="298"/>
                  </a:lnTo>
                  <a:lnTo>
                    <a:pt x="15" y="294"/>
                  </a:lnTo>
                  <a:lnTo>
                    <a:pt x="17" y="293"/>
                  </a:lnTo>
                  <a:lnTo>
                    <a:pt x="21" y="290"/>
                  </a:lnTo>
                  <a:lnTo>
                    <a:pt x="23" y="287"/>
                  </a:lnTo>
                  <a:lnTo>
                    <a:pt x="23" y="285"/>
                  </a:lnTo>
                  <a:lnTo>
                    <a:pt x="20" y="281"/>
                  </a:lnTo>
                  <a:lnTo>
                    <a:pt x="14" y="277"/>
                  </a:lnTo>
                  <a:lnTo>
                    <a:pt x="11" y="274"/>
                  </a:lnTo>
                  <a:lnTo>
                    <a:pt x="8" y="271"/>
                  </a:lnTo>
                  <a:lnTo>
                    <a:pt x="5" y="268"/>
                  </a:lnTo>
                  <a:lnTo>
                    <a:pt x="3" y="264"/>
                  </a:lnTo>
                  <a:lnTo>
                    <a:pt x="1" y="256"/>
                  </a:lnTo>
                  <a:lnTo>
                    <a:pt x="0" y="248"/>
                  </a:lnTo>
                  <a:lnTo>
                    <a:pt x="0" y="241"/>
                  </a:lnTo>
                  <a:lnTo>
                    <a:pt x="0" y="234"/>
                  </a:lnTo>
                  <a:lnTo>
                    <a:pt x="1" y="229"/>
                  </a:lnTo>
                  <a:lnTo>
                    <a:pt x="4" y="222"/>
                  </a:lnTo>
                  <a:lnTo>
                    <a:pt x="6" y="216"/>
                  </a:lnTo>
                  <a:lnTo>
                    <a:pt x="8" y="211"/>
                  </a:lnTo>
                  <a:lnTo>
                    <a:pt x="16" y="199"/>
                  </a:lnTo>
                  <a:lnTo>
                    <a:pt x="25" y="189"/>
                  </a:lnTo>
                  <a:lnTo>
                    <a:pt x="36" y="179"/>
                  </a:lnTo>
                  <a:lnTo>
                    <a:pt x="47" y="170"/>
                  </a:lnTo>
                  <a:lnTo>
                    <a:pt x="52" y="176"/>
                  </a:lnTo>
                  <a:lnTo>
                    <a:pt x="55" y="184"/>
                  </a:lnTo>
                  <a:lnTo>
                    <a:pt x="56" y="189"/>
                  </a:lnTo>
                  <a:lnTo>
                    <a:pt x="55" y="192"/>
                  </a:lnTo>
                  <a:lnTo>
                    <a:pt x="54" y="196"/>
                  </a:lnTo>
                  <a:lnTo>
                    <a:pt x="51" y="199"/>
                  </a:lnTo>
                  <a:lnTo>
                    <a:pt x="48" y="200"/>
                  </a:lnTo>
                  <a:lnTo>
                    <a:pt x="44" y="203"/>
                  </a:lnTo>
                  <a:lnTo>
                    <a:pt x="40" y="206"/>
                  </a:lnTo>
                  <a:lnTo>
                    <a:pt x="39" y="208"/>
                  </a:lnTo>
                  <a:lnTo>
                    <a:pt x="41" y="209"/>
                  </a:lnTo>
                  <a:lnTo>
                    <a:pt x="44" y="212"/>
                  </a:lnTo>
                  <a:lnTo>
                    <a:pt x="44" y="219"/>
                  </a:lnTo>
                  <a:lnTo>
                    <a:pt x="43" y="225"/>
                  </a:lnTo>
                  <a:lnTo>
                    <a:pt x="46" y="224"/>
                  </a:lnTo>
                  <a:lnTo>
                    <a:pt x="49" y="223"/>
                  </a:lnTo>
                  <a:lnTo>
                    <a:pt x="52" y="222"/>
                  </a:lnTo>
                  <a:lnTo>
                    <a:pt x="54" y="221"/>
                  </a:lnTo>
                  <a:lnTo>
                    <a:pt x="57" y="220"/>
                  </a:lnTo>
                  <a:lnTo>
                    <a:pt x="60" y="219"/>
                  </a:lnTo>
                  <a:lnTo>
                    <a:pt x="63" y="220"/>
                  </a:lnTo>
                  <a:lnTo>
                    <a:pt x="68" y="222"/>
                  </a:lnTo>
                  <a:lnTo>
                    <a:pt x="74" y="224"/>
                  </a:lnTo>
                  <a:lnTo>
                    <a:pt x="80" y="224"/>
                  </a:lnTo>
                  <a:lnTo>
                    <a:pt x="84" y="225"/>
                  </a:lnTo>
                  <a:lnTo>
                    <a:pt x="86" y="227"/>
                  </a:lnTo>
                  <a:lnTo>
                    <a:pt x="88" y="229"/>
                  </a:lnTo>
                  <a:lnTo>
                    <a:pt x="92" y="233"/>
                  </a:lnTo>
                  <a:lnTo>
                    <a:pt x="94" y="238"/>
                  </a:lnTo>
                  <a:lnTo>
                    <a:pt x="97" y="242"/>
                  </a:lnTo>
                  <a:lnTo>
                    <a:pt x="101" y="247"/>
                  </a:lnTo>
                  <a:lnTo>
                    <a:pt x="105" y="250"/>
                  </a:lnTo>
                  <a:lnTo>
                    <a:pt x="109" y="253"/>
                  </a:lnTo>
                  <a:lnTo>
                    <a:pt x="113" y="253"/>
                  </a:lnTo>
                  <a:lnTo>
                    <a:pt x="115" y="252"/>
                  </a:lnTo>
                  <a:lnTo>
                    <a:pt x="117" y="250"/>
                  </a:lnTo>
                  <a:lnTo>
                    <a:pt x="118" y="247"/>
                  </a:lnTo>
                  <a:lnTo>
                    <a:pt x="119" y="244"/>
                  </a:lnTo>
                  <a:lnTo>
                    <a:pt x="128" y="232"/>
                  </a:lnTo>
                  <a:lnTo>
                    <a:pt x="135" y="225"/>
                  </a:lnTo>
                  <a:lnTo>
                    <a:pt x="135" y="224"/>
                  </a:lnTo>
                  <a:lnTo>
                    <a:pt x="134" y="222"/>
                  </a:lnTo>
                  <a:lnTo>
                    <a:pt x="134" y="217"/>
                  </a:lnTo>
                  <a:lnTo>
                    <a:pt x="134" y="213"/>
                  </a:lnTo>
                  <a:lnTo>
                    <a:pt x="136" y="207"/>
                  </a:lnTo>
                  <a:lnTo>
                    <a:pt x="137" y="201"/>
                  </a:lnTo>
                  <a:lnTo>
                    <a:pt x="142" y="191"/>
                  </a:lnTo>
                  <a:lnTo>
                    <a:pt x="145" y="181"/>
                  </a:lnTo>
                  <a:lnTo>
                    <a:pt x="146" y="176"/>
                  </a:lnTo>
                  <a:lnTo>
                    <a:pt x="147" y="172"/>
                  </a:lnTo>
                  <a:lnTo>
                    <a:pt x="147" y="171"/>
                  </a:lnTo>
                  <a:lnTo>
                    <a:pt x="149" y="170"/>
                  </a:lnTo>
                  <a:lnTo>
                    <a:pt x="150" y="171"/>
                  </a:lnTo>
                  <a:lnTo>
                    <a:pt x="152" y="173"/>
                  </a:lnTo>
                  <a:lnTo>
                    <a:pt x="154" y="175"/>
                  </a:lnTo>
                  <a:lnTo>
                    <a:pt x="157" y="176"/>
                  </a:lnTo>
                  <a:lnTo>
                    <a:pt x="158" y="175"/>
                  </a:lnTo>
                  <a:lnTo>
                    <a:pt x="159" y="172"/>
                  </a:lnTo>
                  <a:lnTo>
                    <a:pt x="159" y="168"/>
                  </a:lnTo>
                  <a:lnTo>
                    <a:pt x="159" y="165"/>
                  </a:lnTo>
                  <a:lnTo>
                    <a:pt x="161" y="162"/>
                  </a:lnTo>
                  <a:lnTo>
                    <a:pt x="163" y="159"/>
                  </a:lnTo>
                  <a:lnTo>
                    <a:pt x="169" y="154"/>
                  </a:lnTo>
                  <a:lnTo>
                    <a:pt x="177" y="149"/>
                  </a:lnTo>
                  <a:lnTo>
                    <a:pt x="193" y="141"/>
                  </a:lnTo>
                  <a:lnTo>
                    <a:pt x="207" y="138"/>
                  </a:lnTo>
                  <a:lnTo>
                    <a:pt x="222" y="133"/>
                  </a:lnTo>
                  <a:lnTo>
                    <a:pt x="235" y="126"/>
                  </a:lnTo>
                  <a:lnTo>
                    <a:pt x="250" y="118"/>
                  </a:lnTo>
                  <a:lnTo>
                    <a:pt x="263" y="109"/>
                  </a:lnTo>
                  <a:lnTo>
                    <a:pt x="268" y="103"/>
                  </a:lnTo>
                  <a:lnTo>
                    <a:pt x="274" y="98"/>
                  </a:lnTo>
                  <a:lnTo>
                    <a:pt x="279" y="91"/>
                  </a:lnTo>
                  <a:lnTo>
                    <a:pt x="283" y="84"/>
                  </a:lnTo>
                  <a:lnTo>
                    <a:pt x="288" y="77"/>
                  </a:lnTo>
                  <a:lnTo>
                    <a:pt x="291" y="70"/>
                  </a:lnTo>
                  <a:lnTo>
                    <a:pt x="293" y="63"/>
                  </a:lnTo>
                  <a:lnTo>
                    <a:pt x="294" y="55"/>
                  </a:lnTo>
                  <a:lnTo>
                    <a:pt x="296" y="53"/>
                  </a:lnTo>
                  <a:lnTo>
                    <a:pt x="296" y="50"/>
                  </a:lnTo>
                  <a:lnTo>
                    <a:pt x="297" y="48"/>
                  </a:lnTo>
                  <a:lnTo>
                    <a:pt x="299" y="45"/>
                  </a:lnTo>
                  <a:lnTo>
                    <a:pt x="304" y="46"/>
                  </a:lnTo>
                  <a:lnTo>
                    <a:pt x="306" y="49"/>
                  </a:lnTo>
                  <a:lnTo>
                    <a:pt x="306" y="49"/>
                  </a:lnTo>
                  <a:lnTo>
                    <a:pt x="307" y="48"/>
                  </a:lnTo>
                  <a:lnTo>
                    <a:pt x="308" y="46"/>
                  </a:lnTo>
                  <a:lnTo>
                    <a:pt x="308" y="43"/>
                  </a:lnTo>
                  <a:lnTo>
                    <a:pt x="308" y="37"/>
                  </a:lnTo>
                  <a:lnTo>
                    <a:pt x="307" y="33"/>
                  </a:lnTo>
                  <a:lnTo>
                    <a:pt x="305" y="27"/>
                  </a:lnTo>
                  <a:lnTo>
                    <a:pt x="302" y="22"/>
                  </a:lnTo>
                  <a:lnTo>
                    <a:pt x="297" y="14"/>
                  </a:lnTo>
                  <a:lnTo>
                    <a:pt x="290" y="6"/>
                  </a:lnTo>
                  <a:lnTo>
                    <a:pt x="289" y="5"/>
                  </a:lnTo>
                  <a:lnTo>
                    <a:pt x="289" y="4"/>
                  </a:lnTo>
                  <a:lnTo>
                    <a:pt x="292" y="4"/>
                  </a:lnTo>
                  <a:lnTo>
                    <a:pt x="296" y="5"/>
                  </a:lnTo>
                  <a:lnTo>
                    <a:pt x="300" y="4"/>
                  </a:lnTo>
                  <a:lnTo>
                    <a:pt x="305" y="2"/>
                  </a:lnTo>
                  <a:lnTo>
                    <a:pt x="308" y="1"/>
                  </a:lnTo>
                  <a:lnTo>
                    <a:pt x="312" y="0"/>
                  </a:lnTo>
                  <a:lnTo>
                    <a:pt x="315" y="1"/>
                  </a:lnTo>
                  <a:lnTo>
                    <a:pt x="317" y="2"/>
                  </a:lnTo>
                  <a:lnTo>
                    <a:pt x="322" y="6"/>
                  </a:lnTo>
                  <a:lnTo>
                    <a:pt x="328" y="11"/>
                  </a:lnTo>
                  <a:lnTo>
                    <a:pt x="332" y="13"/>
                  </a:lnTo>
                  <a:lnTo>
                    <a:pt x="338" y="16"/>
                  </a:lnTo>
                  <a:lnTo>
                    <a:pt x="341" y="17"/>
                  </a:lnTo>
                  <a:lnTo>
                    <a:pt x="345" y="19"/>
                  </a:lnTo>
                  <a:lnTo>
                    <a:pt x="346" y="21"/>
                  </a:lnTo>
                  <a:lnTo>
                    <a:pt x="347" y="24"/>
                  </a:lnTo>
                  <a:lnTo>
                    <a:pt x="349" y="29"/>
                  </a:lnTo>
                  <a:lnTo>
                    <a:pt x="351" y="35"/>
                  </a:lnTo>
                  <a:lnTo>
                    <a:pt x="356" y="41"/>
                  </a:lnTo>
                  <a:lnTo>
                    <a:pt x="361" y="45"/>
                  </a:lnTo>
                  <a:lnTo>
                    <a:pt x="367" y="51"/>
                  </a:lnTo>
                  <a:lnTo>
                    <a:pt x="374" y="57"/>
                  </a:lnTo>
                  <a:lnTo>
                    <a:pt x="380" y="59"/>
                  </a:lnTo>
                  <a:lnTo>
                    <a:pt x="386" y="61"/>
                  </a:lnTo>
                  <a:lnTo>
                    <a:pt x="389" y="63"/>
                  </a:lnTo>
                  <a:lnTo>
                    <a:pt x="394" y="69"/>
                  </a:lnTo>
                  <a:lnTo>
                    <a:pt x="394" y="77"/>
                  </a:lnTo>
                  <a:lnTo>
                    <a:pt x="393" y="81"/>
                  </a:lnTo>
                  <a:lnTo>
                    <a:pt x="393" y="83"/>
                  </a:lnTo>
                  <a:lnTo>
                    <a:pt x="394" y="84"/>
                  </a:lnTo>
                  <a:lnTo>
                    <a:pt x="397" y="85"/>
                  </a:lnTo>
                  <a:lnTo>
                    <a:pt x="403" y="86"/>
                  </a:lnTo>
                  <a:lnTo>
                    <a:pt x="406" y="87"/>
                  </a:lnTo>
                  <a:lnTo>
                    <a:pt x="408" y="89"/>
                  </a:lnTo>
                  <a:lnTo>
                    <a:pt x="410" y="90"/>
                  </a:lnTo>
                  <a:lnTo>
                    <a:pt x="411" y="92"/>
                  </a:lnTo>
                  <a:lnTo>
                    <a:pt x="412" y="97"/>
                  </a:lnTo>
                  <a:lnTo>
                    <a:pt x="412" y="101"/>
                  </a:lnTo>
                  <a:lnTo>
                    <a:pt x="412" y="106"/>
                  </a:lnTo>
                  <a:lnTo>
                    <a:pt x="412" y="110"/>
                  </a:lnTo>
                  <a:lnTo>
                    <a:pt x="414" y="114"/>
                  </a:lnTo>
                  <a:lnTo>
                    <a:pt x="418" y="118"/>
                  </a:lnTo>
                  <a:lnTo>
                    <a:pt x="434" y="119"/>
                  </a:lnTo>
                  <a:lnTo>
                    <a:pt x="451" y="122"/>
                  </a:lnTo>
                  <a:lnTo>
                    <a:pt x="456" y="120"/>
                  </a:lnTo>
                  <a:lnTo>
                    <a:pt x="462" y="118"/>
                  </a:lnTo>
                  <a:lnTo>
                    <a:pt x="467" y="116"/>
                  </a:lnTo>
                  <a:lnTo>
                    <a:pt x="471" y="113"/>
                  </a:lnTo>
                  <a:lnTo>
                    <a:pt x="477" y="110"/>
                  </a:lnTo>
                  <a:lnTo>
                    <a:pt x="481" y="109"/>
                  </a:lnTo>
                  <a:lnTo>
                    <a:pt x="488" y="109"/>
                  </a:lnTo>
                  <a:lnTo>
                    <a:pt x="496" y="111"/>
                  </a:lnTo>
                  <a:lnTo>
                    <a:pt x="500" y="113"/>
                  </a:lnTo>
                  <a:lnTo>
                    <a:pt x="504" y="114"/>
                  </a:lnTo>
                  <a:lnTo>
                    <a:pt x="508" y="115"/>
                  </a:lnTo>
                  <a:lnTo>
                    <a:pt x="512" y="114"/>
                  </a:lnTo>
                  <a:lnTo>
                    <a:pt x="519" y="113"/>
                  </a:lnTo>
                  <a:lnTo>
                    <a:pt x="524" y="110"/>
                  </a:lnTo>
                  <a:lnTo>
                    <a:pt x="525" y="110"/>
                  </a:lnTo>
                  <a:lnTo>
                    <a:pt x="527" y="111"/>
                  </a:lnTo>
                  <a:lnTo>
                    <a:pt x="530" y="113"/>
                  </a:lnTo>
                  <a:lnTo>
                    <a:pt x="533" y="115"/>
                  </a:lnTo>
                  <a:lnTo>
                    <a:pt x="537" y="118"/>
                  </a:lnTo>
                  <a:lnTo>
                    <a:pt x="542" y="120"/>
                  </a:lnTo>
                  <a:lnTo>
                    <a:pt x="546" y="123"/>
                  </a:lnTo>
                  <a:lnTo>
                    <a:pt x="551" y="124"/>
                  </a:lnTo>
                  <a:lnTo>
                    <a:pt x="560" y="126"/>
                  </a:lnTo>
                  <a:lnTo>
                    <a:pt x="568" y="130"/>
                  </a:lnTo>
                  <a:lnTo>
                    <a:pt x="570" y="132"/>
                  </a:lnTo>
                  <a:lnTo>
                    <a:pt x="571" y="134"/>
                  </a:lnTo>
                  <a:lnTo>
                    <a:pt x="571" y="136"/>
                  </a:lnTo>
                  <a:lnTo>
                    <a:pt x="570" y="140"/>
                  </a:lnTo>
                  <a:lnTo>
                    <a:pt x="562" y="149"/>
                  </a:lnTo>
                  <a:lnTo>
                    <a:pt x="556" y="159"/>
                  </a:lnTo>
                  <a:lnTo>
                    <a:pt x="548" y="170"/>
                  </a:lnTo>
                  <a:lnTo>
                    <a:pt x="542" y="180"/>
                  </a:lnTo>
                  <a:lnTo>
                    <a:pt x="540" y="185"/>
                  </a:lnTo>
                  <a:lnTo>
                    <a:pt x="538" y="190"/>
                  </a:lnTo>
                  <a:lnTo>
                    <a:pt x="538" y="192"/>
                  </a:lnTo>
                  <a:lnTo>
                    <a:pt x="541" y="193"/>
                  </a:lnTo>
                  <a:lnTo>
                    <a:pt x="543" y="193"/>
                  </a:lnTo>
                  <a:lnTo>
                    <a:pt x="546" y="195"/>
                  </a:lnTo>
                  <a:lnTo>
                    <a:pt x="552" y="193"/>
                  </a:lnTo>
                  <a:lnTo>
                    <a:pt x="558" y="193"/>
                  </a:lnTo>
                  <a:lnTo>
                    <a:pt x="561" y="195"/>
                  </a:lnTo>
                  <a:lnTo>
                    <a:pt x="565" y="197"/>
                  </a:lnTo>
                  <a:lnTo>
                    <a:pt x="568" y="199"/>
                  </a:lnTo>
                  <a:lnTo>
                    <a:pt x="570" y="203"/>
                  </a:lnTo>
                  <a:lnTo>
                    <a:pt x="574" y="206"/>
                  </a:lnTo>
                  <a:lnTo>
                    <a:pt x="576" y="212"/>
                  </a:lnTo>
                  <a:lnTo>
                    <a:pt x="575" y="214"/>
                  </a:lnTo>
                  <a:lnTo>
                    <a:pt x="573" y="215"/>
                  </a:lnTo>
                  <a:lnTo>
                    <a:pt x="570" y="216"/>
                  </a:lnTo>
                  <a:lnTo>
                    <a:pt x="567" y="217"/>
                  </a:lnTo>
                  <a:lnTo>
                    <a:pt x="565" y="217"/>
                  </a:lnTo>
                  <a:lnTo>
                    <a:pt x="562" y="216"/>
                  </a:lnTo>
                  <a:lnTo>
                    <a:pt x="560" y="214"/>
                  </a:lnTo>
                  <a:lnTo>
                    <a:pt x="558" y="212"/>
                  </a:lnTo>
                  <a:lnTo>
                    <a:pt x="554" y="209"/>
                  </a:lnTo>
                  <a:lnTo>
                    <a:pt x="551" y="208"/>
                  </a:lnTo>
                  <a:lnTo>
                    <a:pt x="548" y="209"/>
                  </a:lnTo>
                  <a:lnTo>
                    <a:pt x="542" y="209"/>
                  </a:lnTo>
                  <a:lnTo>
                    <a:pt x="537" y="209"/>
                  </a:lnTo>
                  <a:lnTo>
                    <a:pt x="534" y="209"/>
                  </a:lnTo>
                  <a:lnTo>
                    <a:pt x="532" y="211"/>
                  </a:lnTo>
                  <a:lnTo>
                    <a:pt x="530" y="213"/>
                  </a:lnTo>
                  <a:lnTo>
                    <a:pt x="529" y="215"/>
                  </a:lnTo>
                  <a:lnTo>
                    <a:pt x="528" y="216"/>
                  </a:lnTo>
                  <a:lnTo>
                    <a:pt x="526" y="219"/>
                  </a:lnTo>
                  <a:lnTo>
                    <a:pt x="522" y="220"/>
                  </a:lnTo>
                  <a:lnTo>
                    <a:pt x="513" y="221"/>
                  </a:lnTo>
                  <a:lnTo>
                    <a:pt x="504" y="223"/>
                  </a:lnTo>
                  <a:lnTo>
                    <a:pt x="495" y="225"/>
                  </a:lnTo>
                  <a:lnTo>
                    <a:pt x="486" y="227"/>
                  </a:lnTo>
                  <a:lnTo>
                    <a:pt x="477" y="229"/>
                  </a:lnTo>
                  <a:lnTo>
                    <a:pt x="470" y="233"/>
                  </a:lnTo>
                  <a:lnTo>
                    <a:pt x="462" y="239"/>
                  </a:lnTo>
                  <a:lnTo>
                    <a:pt x="455" y="245"/>
                  </a:lnTo>
                  <a:lnTo>
                    <a:pt x="446" y="250"/>
                  </a:lnTo>
                  <a:lnTo>
                    <a:pt x="435" y="255"/>
                  </a:lnTo>
                  <a:lnTo>
                    <a:pt x="429" y="258"/>
                  </a:lnTo>
                  <a:lnTo>
                    <a:pt x="426" y="262"/>
                  </a:lnTo>
                  <a:lnTo>
                    <a:pt x="423" y="266"/>
                  </a:lnTo>
                  <a:lnTo>
                    <a:pt x="423" y="271"/>
                  </a:lnTo>
                  <a:lnTo>
                    <a:pt x="422" y="277"/>
                  </a:lnTo>
                  <a:lnTo>
                    <a:pt x="422" y="282"/>
                  </a:lnTo>
                  <a:lnTo>
                    <a:pt x="420" y="288"/>
                  </a:lnTo>
                  <a:lnTo>
                    <a:pt x="416" y="294"/>
                  </a:lnTo>
                  <a:lnTo>
                    <a:pt x="414" y="298"/>
                  </a:lnTo>
                  <a:lnTo>
                    <a:pt x="413" y="303"/>
                  </a:lnTo>
                  <a:lnTo>
                    <a:pt x="413" y="306"/>
                  </a:lnTo>
                  <a:lnTo>
                    <a:pt x="413" y="310"/>
                  </a:lnTo>
                  <a:lnTo>
                    <a:pt x="415" y="317"/>
                  </a:lnTo>
                  <a:lnTo>
                    <a:pt x="415" y="325"/>
                  </a:lnTo>
                  <a:lnTo>
                    <a:pt x="413" y="329"/>
                  </a:lnTo>
                  <a:lnTo>
                    <a:pt x="410" y="333"/>
                  </a:lnTo>
                  <a:lnTo>
                    <a:pt x="406" y="335"/>
                  </a:lnTo>
                  <a:lnTo>
                    <a:pt x="402" y="337"/>
                  </a:lnTo>
                  <a:lnTo>
                    <a:pt x="395" y="341"/>
                  </a:lnTo>
                  <a:lnTo>
                    <a:pt x="387" y="345"/>
                  </a:lnTo>
                  <a:lnTo>
                    <a:pt x="383" y="347"/>
                  </a:lnTo>
                  <a:lnTo>
                    <a:pt x="381" y="350"/>
                  </a:lnTo>
                  <a:lnTo>
                    <a:pt x="379" y="353"/>
                  </a:lnTo>
                  <a:lnTo>
                    <a:pt x="378" y="356"/>
                  </a:lnTo>
                  <a:lnTo>
                    <a:pt x="380" y="361"/>
                  </a:lnTo>
                  <a:lnTo>
                    <a:pt x="382" y="366"/>
                  </a:lnTo>
                  <a:lnTo>
                    <a:pt x="383" y="368"/>
                  </a:lnTo>
                  <a:lnTo>
                    <a:pt x="383" y="370"/>
                  </a:lnTo>
                  <a:lnTo>
                    <a:pt x="382" y="371"/>
                  </a:lnTo>
                  <a:lnTo>
                    <a:pt x="381" y="371"/>
                  </a:lnTo>
                  <a:lnTo>
                    <a:pt x="377" y="371"/>
                  </a:lnTo>
                  <a:lnTo>
                    <a:pt x="373" y="374"/>
                  </a:lnTo>
                  <a:lnTo>
                    <a:pt x="371" y="375"/>
                  </a:lnTo>
                  <a:lnTo>
                    <a:pt x="370" y="377"/>
                  </a:lnTo>
                  <a:lnTo>
                    <a:pt x="370" y="379"/>
                  </a:lnTo>
                  <a:lnTo>
                    <a:pt x="370" y="383"/>
                  </a:lnTo>
                  <a:lnTo>
                    <a:pt x="378" y="390"/>
                  </a:lnTo>
                  <a:lnTo>
                    <a:pt x="385" y="396"/>
                  </a:lnTo>
                  <a:lnTo>
                    <a:pt x="383" y="399"/>
                  </a:lnTo>
                  <a:lnTo>
                    <a:pt x="382" y="400"/>
                  </a:lnTo>
                  <a:lnTo>
                    <a:pt x="381" y="403"/>
                  </a:lnTo>
                  <a:lnTo>
                    <a:pt x="381" y="406"/>
                  </a:lnTo>
                  <a:lnTo>
                    <a:pt x="382" y="407"/>
                  </a:lnTo>
                  <a:lnTo>
                    <a:pt x="385" y="408"/>
                  </a:lnTo>
                  <a:lnTo>
                    <a:pt x="387" y="409"/>
                  </a:lnTo>
                  <a:lnTo>
                    <a:pt x="389" y="410"/>
                  </a:lnTo>
                  <a:lnTo>
                    <a:pt x="390" y="413"/>
                  </a:lnTo>
                  <a:lnTo>
                    <a:pt x="391" y="418"/>
                  </a:lnTo>
                  <a:lnTo>
                    <a:pt x="391" y="420"/>
                  </a:lnTo>
                  <a:lnTo>
                    <a:pt x="393" y="424"/>
                  </a:lnTo>
                  <a:lnTo>
                    <a:pt x="395" y="426"/>
                  </a:lnTo>
                  <a:lnTo>
                    <a:pt x="397" y="429"/>
                  </a:lnTo>
                  <a:lnTo>
                    <a:pt x="404" y="434"/>
                  </a:lnTo>
                  <a:lnTo>
                    <a:pt x="410" y="439"/>
                  </a:lnTo>
                  <a:lnTo>
                    <a:pt x="415" y="444"/>
                  </a:lnTo>
                  <a:lnTo>
                    <a:pt x="419" y="450"/>
                  </a:lnTo>
                  <a:lnTo>
                    <a:pt x="420" y="453"/>
                  </a:lnTo>
                  <a:lnTo>
                    <a:pt x="420" y="457"/>
                  </a:lnTo>
                  <a:lnTo>
                    <a:pt x="419" y="461"/>
                  </a:lnTo>
                  <a:lnTo>
                    <a:pt x="416" y="466"/>
                  </a:lnTo>
                  <a:lnTo>
                    <a:pt x="414" y="469"/>
                  </a:lnTo>
                  <a:lnTo>
                    <a:pt x="413" y="472"/>
                  </a:lnTo>
                  <a:lnTo>
                    <a:pt x="413" y="474"/>
                  </a:lnTo>
                  <a:lnTo>
                    <a:pt x="414" y="476"/>
                  </a:lnTo>
                  <a:lnTo>
                    <a:pt x="418" y="478"/>
                  </a:lnTo>
                  <a:lnTo>
                    <a:pt x="424" y="480"/>
                  </a:lnTo>
                  <a:lnTo>
                    <a:pt x="434" y="480"/>
                  </a:lnTo>
                  <a:lnTo>
                    <a:pt x="443" y="480"/>
                  </a:lnTo>
                  <a:lnTo>
                    <a:pt x="448" y="481"/>
                  </a:lnTo>
                  <a:lnTo>
                    <a:pt x="452" y="483"/>
                  </a:lnTo>
                  <a:lnTo>
                    <a:pt x="455" y="486"/>
                  </a:lnTo>
                  <a:lnTo>
                    <a:pt x="456" y="491"/>
                  </a:lnTo>
                  <a:lnTo>
                    <a:pt x="456" y="494"/>
                  </a:lnTo>
                  <a:lnTo>
                    <a:pt x="456" y="500"/>
                  </a:lnTo>
                  <a:lnTo>
                    <a:pt x="457" y="505"/>
                  </a:lnTo>
                  <a:lnTo>
                    <a:pt x="460" y="508"/>
                  </a:lnTo>
                  <a:lnTo>
                    <a:pt x="464" y="509"/>
                  </a:lnTo>
                  <a:lnTo>
                    <a:pt x="472" y="510"/>
                  </a:lnTo>
                  <a:lnTo>
                    <a:pt x="479" y="509"/>
                  </a:lnTo>
                  <a:lnTo>
                    <a:pt x="485" y="509"/>
                  </a:lnTo>
                  <a:lnTo>
                    <a:pt x="496" y="509"/>
                  </a:lnTo>
                  <a:lnTo>
                    <a:pt x="504" y="508"/>
                  </a:lnTo>
                  <a:lnTo>
                    <a:pt x="512" y="507"/>
                  </a:lnTo>
                  <a:lnTo>
                    <a:pt x="518" y="504"/>
                  </a:lnTo>
                  <a:lnTo>
                    <a:pt x="524" y="500"/>
                  </a:lnTo>
                  <a:lnTo>
                    <a:pt x="529" y="496"/>
                  </a:lnTo>
                  <a:lnTo>
                    <a:pt x="535" y="490"/>
                  </a:lnTo>
                  <a:lnTo>
                    <a:pt x="542" y="481"/>
                  </a:lnTo>
                  <a:lnTo>
                    <a:pt x="543" y="481"/>
                  </a:lnTo>
                  <a:lnTo>
                    <a:pt x="544" y="481"/>
                  </a:lnTo>
                  <a:lnTo>
                    <a:pt x="544" y="488"/>
                  </a:lnTo>
                  <a:lnTo>
                    <a:pt x="545" y="494"/>
                  </a:lnTo>
                  <a:lnTo>
                    <a:pt x="543" y="499"/>
                  </a:lnTo>
                  <a:lnTo>
                    <a:pt x="541" y="502"/>
                  </a:lnTo>
                  <a:lnTo>
                    <a:pt x="540" y="505"/>
                  </a:lnTo>
                  <a:lnTo>
                    <a:pt x="540" y="512"/>
                  </a:lnTo>
                  <a:lnTo>
                    <a:pt x="540" y="521"/>
                  </a:lnTo>
                  <a:lnTo>
                    <a:pt x="540" y="530"/>
                  </a:lnTo>
                  <a:lnTo>
                    <a:pt x="540" y="539"/>
                  </a:lnTo>
                  <a:lnTo>
                    <a:pt x="541" y="549"/>
                  </a:lnTo>
                  <a:lnTo>
                    <a:pt x="541" y="551"/>
                  </a:lnTo>
                  <a:lnTo>
                    <a:pt x="541" y="555"/>
                  </a:lnTo>
                  <a:lnTo>
                    <a:pt x="541" y="558"/>
                  </a:lnTo>
                  <a:lnTo>
                    <a:pt x="543" y="561"/>
                  </a:lnTo>
                  <a:lnTo>
                    <a:pt x="546" y="559"/>
                  </a:lnTo>
                  <a:lnTo>
                    <a:pt x="550" y="561"/>
                  </a:lnTo>
                  <a:lnTo>
                    <a:pt x="552" y="562"/>
                  </a:lnTo>
                  <a:lnTo>
                    <a:pt x="556" y="563"/>
                  </a:lnTo>
                  <a:lnTo>
                    <a:pt x="559" y="564"/>
                  </a:lnTo>
                  <a:lnTo>
                    <a:pt x="561" y="564"/>
                  </a:lnTo>
                  <a:lnTo>
                    <a:pt x="566" y="563"/>
                  </a:lnTo>
                  <a:lnTo>
                    <a:pt x="569" y="561"/>
                  </a:lnTo>
                  <a:lnTo>
                    <a:pt x="575" y="557"/>
                  </a:lnTo>
                  <a:lnTo>
                    <a:pt x="582" y="556"/>
                  </a:lnTo>
                  <a:lnTo>
                    <a:pt x="587" y="556"/>
                  </a:lnTo>
                  <a:lnTo>
                    <a:pt x="595" y="557"/>
                  </a:lnTo>
                  <a:lnTo>
                    <a:pt x="600" y="565"/>
                  </a:lnTo>
                  <a:lnTo>
                    <a:pt x="613" y="585"/>
                  </a:lnTo>
                  <a:lnTo>
                    <a:pt x="627" y="608"/>
                  </a:lnTo>
                  <a:lnTo>
                    <a:pt x="639" y="631"/>
                  </a:lnTo>
                  <a:lnTo>
                    <a:pt x="641" y="637"/>
                  </a:lnTo>
                  <a:lnTo>
                    <a:pt x="641" y="640"/>
                  </a:lnTo>
                  <a:lnTo>
                    <a:pt x="641" y="644"/>
                  </a:lnTo>
                  <a:lnTo>
                    <a:pt x="639" y="647"/>
                  </a:lnTo>
                  <a:lnTo>
                    <a:pt x="634" y="653"/>
                  </a:lnTo>
                  <a:lnTo>
                    <a:pt x="628" y="660"/>
                  </a:lnTo>
                  <a:lnTo>
                    <a:pt x="626" y="668"/>
                  </a:lnTo>
                  <a:lnTo>
                    <a:pt x="626" y="677"/>
                  </a:lnTo>
                  <a:lnTo>
                    <a:pt x="626" y="685"/>
                  </a:lnTo>
                  <a:lnTo>
                    <a:pt x="624" y="692"/>
                  </a:lnTo>
                  <a:lnTo>
                    <a:pt x="622" y="696"/>
                  </a:lnTo>
                  <a:lnTo>
                    <a:pt x="621" y="701"/>
                  </a:lnTo>
                  <a:lnTo>
                    <a:pt x="623" y="706"/>
                  </a:lnTo>
                  <a:lnTo>
                    <a:pt x="627" y="712"/>
                  </a:lnTo>
                  <a:lnTo>
                    <a:pt x="628" y="716"/>
                  </a:lnTo>
                  <a:lnTo>
                    <a:pt x="631" y="719"/>
                  </a:lnTo>
                  <a:lnTo>
                    <a:pt x="632" y="722"/>
                  </a:lnTo>
                  <a:lnTo>
                    <a:pt x="632" y="726"/>
                  </a:lnTo>
                  <a:lnTo>
                    <a:pt x="630" y="729"/>
                  </a:lnTo>
                  <a:lnTo>
                    <a:pt x="626" y="730"/>
                  </a:lnTo>
                  <a:lnTo>
                    <a:pt x="625" y="732"/>
                  </a:lnTo>
                  <a:lnTo>
                    <a:pt x="624" y="736"/>
                  </a:lnTo>
                  <a:lnTo>
                    <a:pt x="624" y="740"/>
                  </a:lnTo>
                  <a:lnTo>
                    <a:pt x="623" y="742"/>
                  </a:lnTo>
                  <a:lnTo>
                    <a:pt x="621" y="744"/>
                  </a:lnTo>
                  <a:lnTo>
                    <a:pt x="618" y="746"/>
                  </a:lnTo>
                  <a:lnTo>
                    <a:pt x="610" y="753"/>
                  </a:lnTo>
                  <a:lnTo>
                    <a:pt x="606" y="759"/>
                  </a:lnTo>
                  <a:lnTo>
                    <a:pt x="605" y="762"/>
                  </a:lnTo>
                  <a:lnTo>
                    <a:pt x="606" y="766"/>
                  </a:lnTo>
                  <a:lnTo>
                    <a:pt x="607" y="769"/>
                  </a:lnTo>
                  <a:lnTo>
                    <a:pt x="610" y="774"/>
                  </a:lnTo>
                  <a:lnTo>
                    <a:pt x="614" y="779"/>
                  </a:lnTo>
                  <a:lnTo>
                    <a:pt x="615" y="783"/>
                  </a:lnTo>
                  <a:lnTo>
                    <a:pt x="615" y="785"/>
                  </a:lnTo>
                  <a:lnTo>
                    <a:pt x="614" y="787"/>
                  </a:lnTo>
                  <a:lnTo>
                    <a:pt x="609" y="792"/>
                  </a:lnTo>
                  <a:lnTo>
                    <a:pt x="603" y="799"/>
                  </a:lnTo>
                  <a:lnTo>
                    <a:pt x="602" y="803"/>
                  </a:lnTo>
                  <a:lnTo>
                    <a:pt x="602" y="807"/>
                  </a:lnTo>
                  <a:lnTo>
                    <a:pt x="603" y="811"/>
                  </a:lnTo>
                  <a:lnTo>
                    <a:pt x="605" y="815"/>
                  </a:lnTo>
                  <a:lnTo>
                    <a:pt x="606" y="819"/>
                  </a:lnTo>
                  <a:lnTo>
                    <a:pt x="607" y="823"/>
                  </a:lnTo>
                  <a:lnTo>
                    <a:pt x="610" y="826"/>
                  </a:lnTo>
                  <a:lnTo>
                    <a:pt x="613" y="830"/>
                  </a:lnTo>
                  <a:lnTo>
                    <a:pt x="621" y="833"/>
                  </a:lnTo>
                  <a:lnTo>
                    <a:pt x="627" y="834"/>
                  </a:lnTo>
                  <a:lnTo>
                    <a:pt x="630" y="835"/>
                  </a:lnTo>
                  <a:lnTo>
                    <a:pt x="631" y="838"/>
                  </a:lnTo>
                  <a:lnTo>
                    <a:pt x="631" y="841"/>
                  </a:lnTo>
                  <a:lnTo>
                    <a:pt x="630" y="846"/>
                  </a:lnTo>
                  <a:lnTo>
                    <a:pt x="626" y="852"/>
                  </a:lnTo>
                  <a:lnTo>
                    <a:pt x="622" y="858"/>
                  </a:lnTo>
                  <a:lnTo>
                    <a:pt x="617" y="862"/>
                  </a:lnTo>
                  <a:lnTo>
                    <a:pt x="614" y="864"/>
                  </a:lnTo>
                  <a:lnTo>
                    <a:pt x="611" y="867"/>
                  </a:lnTo>
                  <a:lnTo>
                    <a:pt x="609" y="872"/>
                  </a:lnTo>
                  <a:lnTo>
                    <a:pt x="602" y="880"/>
                  </a:lnTo>
                  <a:lnTo>
                    <a:pt x="597" y="883"/>
                  </a:lnTo>
                  <a:lnTo>
                    <a:pt x="595" y="885"/>
                  </a:lnTo>
                  <a:lnTo>
                    <a:pt x="594" y="889"/>
                  </a:lnTo>
                  <a:lnTo>
                    <a:pt x="595" y="892"/>
                  </a:lnTo>
                  <a:lnTo>
                    <a:pt x="599" y="899"/>
                  </a:lnTo>
                  <a:close/>
                </a:path>
              </a:pathLst>
            </a:custGeom>
            <a:solidFill>
              <a:srgbClr val="5B0000"/>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 name="Freeform 22"/>
            <p:cNvSpPr>
              <a:spLocks/>
            </p:cNvSpPr>
            <p:nvPr/>
          </p:nvSpPr>
          <p:spPr bwMode="gray">
            <a:xfrm>
              <a:off x="3614738" y="4460875"/>
              <a:ext cx="203200" cy="301625"/>
            </a:xfrm>
            <a:custGeom>
              <a:avLst/>
              <a:gdLst/>
              <a:ahLst/>
              <a:cxnLst>
                <a:cxn ang="0">
                  <a:pos x="577" y="912"/>
                </a:cxn>
                <a:cxn ang="0">
                  <a:pos x="575" y="940"/>
                </a:cxn>
                <a:cxn ang="0">
                  <a:pos x="502" y="906"/>
                </a:cxn>
                <a:cxn ang="0">
                  <a:pos x="418" y="849"/>
                </a:cxn>
                <a:cxn ang="0">
                  <a:pos x="300" y="774"/>
                </a:cxn>
                <a:cxn ang="0">
                  <a:pos x="253" y="692"/>
                </a:cxn>
                <a:cxn ang="0">
                  <a:pos x="211" y="626"/>
                </a:cxn>
                <a:cxn ang="0">
                  <a:pos x="186" y="571"/>
                </a:cxn>
                <a:cxn ang="0">
                  <a:pos x="126" y="439"/>
                </a:cxn>
                <a:cxn ang="0">
                  <a:pos x="76" y="361"/>
                </a:cxn>
                <a:cxn ang="0">
                  <a:pos x="12" y="312"/>
                </a:cxn>
                <a:cxn ang="0">
                  <a:pos x="23" y="287"/>
                </a:cxn>
                <a:cxn ang="0">
                  <a:pos x="0" y="248"/>
                </a:cxn>
                <a:cxn ang="0">
                  <a:pos x="36" y="179"/>
                </a:cxn>
                <a:cxn ang="0">
                  <a:pos x="44" y="203"/>
                </a:cxn>
                <a:cxn ang="0">
                  <a:pos x="52" y="222"/>
                </a:cxn>
                <a:cxn ang="0">
                  <a:pos x="86" y="227"/>
                </a:cxn>
                <a:cxn ang="0">
                  <a:pos x="115" y="252"/>
                </a:cxn>
                <a:cxn ang="0">
                  <a:pos x="134" y="213"/>
                </a:cxn>
                <a:cxn ang="0">
                  <a:pos x="150" y="171"/>
                </a:cxn>
                <a:cxn ang="0">
                  <a:pos x="163" y="159"/>
                </a:cxn>
                <a:cxn ang="0">
                  <a:pos x="268" y="103"/>
                </a:cxn>
                <a:cxn ang="0">
                  <a:pos x="296" y="50"/>
                </a:cxn>
                <a:cxn ang="0">
                  <a:pos x="308" y="37"/>
                </a:cxn>
                <a:cxn ang="0">
                  <a:pos x="296" y="5"/>
                </a:cxn>
                <a:cxn ang="0">
                  <a:pos x="332" y="13"/>
                </a:cxn>
                <a:cxn ang="0">
                  <a:pos x="361" y="45"/>
                </a:cxn>
                <a:cxn ang="0">
                  <a:pos x="393" y="83"/>
                </a:cxn>
                <a:cxn ang="0">
                  <a:pos x="412" y="101"/>
                </a:cxn>
                <a:cxn ang="0">
                  <a:pos x="467" y="116"/>
                </a:cxn>
                <a:cxn ang="0">
                  <a:pos x="512" y="114"/>
                </a:cxn>
                <a:cxn ang="0">
                  <a:pos x="546" y="123"/>
                </a:cxn>
                <a:cxn ang="0">
                  <a:pos x="556" y="159"/>
                </a:cxn>
                <a:cxn ang="0">
                  <a:pos x="552" y="193"/>
                </a:cxn>
                <a:cxn ang="0">
                  <a:pos x="573" y="215"/>
                </a:cxn>
                <a:cxn ang="0">
                  <a:pos x="548" y="209"/>
                </a:cxn>
                <a:cxn ang="0">
                  <a:pos x="522" y="220"/>
                </a:cxn>
                <a:cxn ang="0">
                  <a:pos x="446" y="250"/>
                </a:cxn>
                <a:cxn ang="0">
                  <a:pos x="416" y="294"/>
                </a:cxn>
                <a:cxn ang="0">
                  <a:pos x="406" y="335"/>
                </a:cxn>
                <a:cxn ang="0">
                  <a:pos x="382" y="366"/>
                </a:cxn>
                <a:cxn ang="0">
                  <a:pos x="370" y="379"/>
                </a:cxn>
                <a:cxn ang="0">
                  <a:pos x="385" y="408"/>
                </a:cxn>
                <a:cxn ang="0">
                  <a:pos x="404" y="434"/>
                </a:cxn>
                <a:cxn ang="0">
                  <a:pos x="413" y="472"/>
                </a:cxn>
                <a:cxn ang="0">
                  <a:pos x="455" y="486"/>
                </a:cxn>
                <a:cxn ang="0">
                  <a:pos x="485" y="509"/>
                </a:cxn>
                <a:cxn ang="0">
                  <a:pos x="543" y="481"/>
                </a:cxn>
                <a:cxn ang="0">
                  <a:pos x="540" y="530"/>
                </a:cxn>
                <a:cxn ang="0">
                  <a:pos x="552" y="562"/>
                </a:cxn>
                <a:cxn ang="0">
                  <a:pos x="595" y="557"/>
                </a:cxn>
                <a:cxn ang="0">
                  <a:pos x="634" y="653"/>
                </a:cxn>
                <a:cxn ang="0">
                  <a:pos x="627" y="712"/>
                </a:cxn>
                <a:cxn ang="0">
                  <a:pos x="624" y="740"/>
                </a:cxn>
                <a:cxn ang="0">
                  <a:pos x="610" y="774"/>
                </a:cxn>
                <a:cxn ang="0">
                  <a:pos x="603" y="811"/>
                </a:cxn>
                <a:cxn ang="0">
                  <a:pos x="631" y="838"/>
                </a:cxn>
                <a:cxn ang="0">
                  <a:pos x="602" y="880"/>
                </a:cxn>
              </a:cxnLst>
              <a:rect l="0" t="0" r="r" b="b"/>
              <a:pathLst>
                <a:path w="641" h="948">
                  <a:moveTo>
                    <a:pt x="599" y="899"/>
                  </a:moveTo>
                  <a:lnTo>
                    <a:pt x="597" y="900"/>
                  </a:lnTo>
                  <a:lnTo>
                    <a:pt x="593" y="905"/>
                  </a:lnTo>
                  <a:lnTo>
                    <a:pt x="591" y="907"/>
                  </a:lnTo>
                  <a:lnTo>
                    <a:pt x="587" y="908"/>
                  </a:lnTo>
                  <a:lnTo>
                    <a:pt x="584" y="909"/>
                  </a:lnTo>
                  <a:lnTo>
                    <a:pt x="582" y="911"/>
                  </a:lnTo>
                  <a:lnTo>
                    <a:pt x="579" y="911"/>
                  </a:lnTo>
                  <a:lnTo>
                    <a:pt x="577" y="912"/>
                  </a:lnTo>
                  <a:lnTo>
                    <a:pt x="578" y="914"/>
                  </a:lnTo>
                  <a:lnTo>
                    <a:pt x="582" y="919"/>
                  </a:lnTo>
                  <a:lnTo>
                    <a:pt x="583" y="922"/>
                  </a:lnTo>
                  <a:lnTo>
                    <a:pt x="584" y="924"/>
                  </a:lnTo>
                  <a:lnTo>
                    <a:pt x="584" y="928"/>
                  </a:lnTo>
                  <a:lnTo>
                    <a:pt x="583" y="931"/>
                  </a:lnTo>
                  <a:lnTo>
                    <a:pt x="581" y="935"/>
                  </a:lnTo>
                  <a:lnTo>
                    <a:pt x="578" y="938"/>
                  </a:lnTo>
                  <a:lnTo>
                    <a:pt x="575" y="940"/>
                  </a:lnTo>
                  <a:lnTo>
                    <a:pt x="570" y="942"/>
                  </a:lnTo>
                  <a:lnTo>
                    <a:pt x="562" y="946"/>
                  </a:lnTo>
                  <a:lnTo>
                    <a:pt x="554" y="948"/>
                  </a:lnTo>
                  <a:lnTo>
                    <a:pt x="540" y="939"/>
                  </a:lnTo>
                  <a:lnTo>
                    <a:pt x="524" y="930"/>
                  </a:lnTo>
                  <a:lnTo>
                    <a:pt x="517" y="925"/>
                  </a:lnTo>
                  <a:lnTo>
                    <a:pt x="510" y="921"/>
                  </a:lnTo>
                  <a:lnTo>
                    <a:pt x="505" y="914"/>
                  </a:lnTo>
                  <a:lnTo>
                    <a:pt x="502" y="906"/>
                  </a:lnTo>
                  <a:lnTo>
                    <a:pt x="500" y="899"/>
                  </a:lnTo>
                  <a:lnTo>
                    <a:pt x="496" y="893"/>
                  </a:lnTo>
                  <a:lnTo>
                    <a:pt x="493" y="889"/>
                  </a:lnTo>
                  <a:lnTo>
                    <a:pt x="488" y="885"/>
                  </a:lnTo>
                  <a:lnTo>
                    <a:pt x="478" y="879"/>
                  </a:lnTo>
                  <a:lnTo>
                    <a:pt x="467" y="872"/>
                  </a:lnTo>
                  <a:lnTo>
                    <a:pt x="451" y="864"/>
                  </a:lnTo>
                  <a:lnTo>
                    <a:pt x="435" y="857"/>
                  </a:lnTo>
                  <a:lnTo>
                    <a:pt x="418" y="849"/>
                  </a:lnTo>
                  <a:lnTo>
                    <a:pt x="402" y="841"/>
                  </a:lnTo>
                  <a:lnTo>
                    <a:pt x="374" y="828"/>
                  </a:lnTo>
                  <a:lnTo>
                    <a:pt x="346" y="814"/>
                  </a:lnTo>
                  <a:lnTo>
                    <a:pt x="332" y="806"/>
                  </a:lnTo>
                  <a:lnTo>
                    <a:pt x="321" y="797"/>
                  </a:lnTo>
                  <a:lnTo>
                    <a:pt x="315" y="791"/>
                  </a:lnTo>
                  <a:lnTo>
                    <a:pt x="309" y="785"/>
                  </a:lnTo>
                  <a:lnTo>
                    <a:pt x="305" y="781"/>
                  </a:lnTo>
                  <a:lnTo>
                    <a:pt x="300" y="774"/>
                  </a:lnTo>
                  <a:lnTo>
                    <a:pt x="284" y="757"/>
                  </a:lnTo>
                  <a:lnTo>
                    <a:pt x="268" y="742"/>
                  </a:lnTo>
                  <a:lnTo>
                    <a:pt x="261" y="733"/>
                  </a:lnTo>
                  <a:lnTo>
                    <a:pt x="256" y="724"/>
                  </a:lnTo>
                  <a:lnTo>
                    <a:pt x="255" y="718"/>
                  </a:lnTo>
                  <a:lnTo>
                    <a:pt x="253" y="712"/>
                  </a:lnTo>
                  <a:lnTo>
                    <a:pt x="253" y="706"/>
                  </a:lnTo>
                  <a:lnTo>
                    <a:pt x="253" y="700"/>
                  </a:lnTo>
                  <a:lnTo>
                    <a:pt x="253" y="692"/>
                  </a:lnTo>
                  <a:lnTo>
                    <a:pt x="253" y="685"/>
                  </a:lnTo>
                  <a:lnTo>
                    <a:pt x="251" y="679"/>
                  </a:lnTo>
                  <a:lnTo>
                    <a:pt x="249" y="673"/>
                  </a:lnTo>
                  <a:lnTo>
                    <a:pt x="242" y="663"/>
                  </a:lnTo>
                  <a:lnTo>
                    <a:pt x="234" y="653"/>
                  </a:lnTo>
                  <a:lnTo>
                    <a:pt x="225" y="645"/>
                  </a:lnTo>
                  <a:lnTo>
                    <a:pt x="218" y="636"/>
                  </a:lnTo>
                  <a:lnTo>
                    <a:pt x="215" y="630"/>
                  </a:lnTo>
                  <a:lnTo>
                    <a:pt x="211" y="626"/>
                  </a:lnTo>
                  <a:lnTo>
                    <a:pt x="209" y="620"/>
                  </a:lnTo>
                  <a:lnTo>
                    <a:pt x="208" y="614"/>
                  </a:lnTo>
                  <a:lnTo>
                    <a:pt x="208" y="608"/>
                  </a:lnTo>
                  <a:lnTo>
                    <a:pt x="207" y="604"/>
                  </a:lnTo>
                  <a:lnTo>
                    <a:pt x="204" y="600"/>
                  </a:lnTo>
                  <a:lnTo>
                    <a:pt x="202" y="596"/>
                  </a:lnTo>
                  <a:lnTo>
                    <a:pt x="196" y="589"/>
                  </a:lnTo>
                  <a:lnTo>
                    <a:pt x="192" y="581"/>
                  </a:lnTo>
                  <a:lnTo>
                    <a:pt x="186" y="571"/>
                  </a:lnTo>
                  <a:lnTo>
                    <a:pt x="183" y="561"/>
                  </a:lnTo>
                  <a:lnTo>
                    <a:pt x="177" y="545"/>
                  </a:lnTo>
                  <a:lnTo>
                    <a:pt x="170" y="529"/>
                  </a:lnTo>
                  <a:lnTo>
                    <a:pt x="162" y="514"/>
                  </a:lnTo>
                  <a:lnTo>
                    <a:pt x="154" y="499"/>
                  </a:lnTo>
                  <a:lnTo>
                    <a:pt x="145" y="485"/>
                  </a:lnTo>
                  <a:lnTo>
                    <a:pt x="138" y="469"/>
                  </a:lnTo>
                  <a:lnTo>
                    <a:pt x="131" y="455"/>
                  </a:lnTo>
                  <a:lnTo>
                    <a:pt x="126" y="439"/>
                  </a:lnTo>
                  <a:lnTo>
                    <a:pt x="123" y="431"/>
                  </a:lnTo>
                  <a:lnTo>
                    <a:pt x="120" y="424"/>
                  </a:lnTo>
                  <a:lnTo>
                    <a:pt x="115" y="417"/>
                  </a:lnTo>
                  <a:lnTo>
                    <a:pt x="111" y="411"/>
                  </a:lnTo>
                  <a:lnTo>
                    <a:pt x="101" y="400"/>
                  </a:lnTo>
                  <a:lnTo>
                    <a:pt x="90" y="387"/>
                  </a:lnTo>
                  <a:lnTo>
                    <a:pt x="85" y="379"/>
                  </a:lnTo>
                  <a:lnTo>
                    <a:pt x="80" y="370"/>
                  </a:lnTo>
                  <a:lnTo>
                    <a:pt x="76" y="361"/>
                  </a:lnTo>
                  <a:lnTo>
                    <a:pt x="73" y="352"/>
                  </a:lnTo>
                  <a:lnTo>
                    <a:pt x="69" y="345"/>
                  </a:lnTo>
                  <a:lnTo>
                    <a:pt x="64" y="339"/>
                  </a:lnTo>
                  <a:lnTo>
                    <a:pt x="57" y="334"/>
                  </a:lnTo>
                  <a:lnTo>
                    <a:pt x="51" y="330"/>
                  </a:lnTo>
                  <a:lnTo>
                    <a:pt x="35" y="323"/>
                  </a:lnTo>
                  <a:lnTo>
                    <a:pt x="21" y="317"/>
                  </a:lnTo>
                  <a:lnTo>
                    <a:pt x="16" y="314"/>
                  </a:lnTo>
                  <a:lnTo>
                    <a:pt x="12" y="312"/>
                  </a:lnTo>
                  <a:lnTo>
                    <a:pt x="9" y="310"/>
                  </a:lnTo>
                  <a:lnTo>
                    <a:pt x="7" y="307"/>
                  </a:lnTo>
                  <a:lnTo>
                    <a:pt x="7" y="304"/>
                  </a:lnTo>
                  <a:lnTo>
                    <a:pt x="8" y="302"/>
                  </a:lnTo>
                  <a:lnTo>
                    <a:pt x="11" y="298"/>
                  </a:lnTo>
                  <a:lnTo>
                    <a:pt x="15" y="294"/>
                  </a:lnTo>
                  <a:lnTo>
                    <a:pt x="17" y="293"/>
                  </a:lnTo>
                  <a:lnTo>
                    <a:pt x="21" y="290"/>
                  </a:lnTo>
                  <a:lnTo>
                    <a:pt x="23" y="287"/>
                  </a:lnTo>
                  <a:lnTo>
                    <a:pt x="23" y="285"/>
                  </a:lnTo>
                  <a:lnTo>
                    <a:pt x="20" y="281"/>
                  </a:lnTo>
                  <a:lnTo>
                    <a:pt x="14" y="277"/>
                  </a:lnTo>
                  <a:lnTo>
                    <a:pt x="11" y="274"/>
                  </a:lnTo>
                  <a:lnTo>
                    <a:pt x="8" y="271"/>
                  </a:lnTo>
                  <a:lnTo>
                    <a:pt x="5" y="268"/>
                  </a:lnTo>
                  <a:lnTo>
                    <a:pt x="3" y="264"/>
                  </a:lnTo>
                  <a:lnTo>
                    <a:pt x="1" y="256"/>
                  </a:lnTo>
                  <a:lnTo>
                    <a:pt x="0" y="248"/>
                  </a:lnTo>
                  <a:lnTo>
                    <a:pt x="0" y="241"/>
                  </a:lnTo>
                  <a:lnTo>
                    <a:pt x="0" y="234"/>
                  </a:lnTo>
                  <a:lnTo>
                    <a:pt x="1" y="229"/>
                  </a:lnTo>
                  <a:lnTo>
                    <a:pt x="4" y="222"/>
                  </a:lnTo>
                  <a:lnTo>
                    <a:pt x="6" y="216"/>
                  </a:lnTo>
                  <a:lnTo>
                    <a:pt x="8" y="211"/>
                  </a:lnTo>
                  <a:lnTo>
                    <a:pt x="16" y="199"/>
                  </a:lnTo>
                  <a:lnTo>
                    <a:pt x="25" y="189"/>
                  </a:lnTo>
                  <a:lnTo>
                    <a:pt x="36" y="179"/>
                  </a:lnTo>
                  <a:lnTo>
                    <a:pt x="47" y="170"/>
                  </a:lnTo>
                  <a:lnTo>
                    <a:pt x="52" y="176"/>
                  </a:lnTo>
                  <a:lnTo>
                    <a:pt x="55" y="184"/>
                  </a:lnTo>
                  <a:lnTo>
                    <a:pt x="56" y="189"/>
                  </a:lnTo>
                  <a:lnTo>
                    <a:pt x="55" y="192"/>
                  </a:lnTo>
                  <a:lnTo>
                    <a:pt x="54" y="196"/>
                  </a:lnTo>
                  <a:lnTo>
                    <a:pt x="51" y="199"/>
                  </a:lnTo>
                  <a:lnTo>
                    <a:pt x="48" y="200"/>
                  </a:lnTo>
                  <a:lnTo>
                    <a:pt x="44" y="203"/>
                  </a:lnTo>
                  <a:lnTo>
                    <a:pt x="40" y="206"/>
                  </a:lnTo>
                  <a:lnTo>
                    <a:pt x="39" y="208"/>
                  </a:lnTo>
                  <a:lnTo>
                    <a:pt x="41" y="209"/>
                  </a:lnTo>
                  <a:lnTo>
                    <a:pt x="44" y="212"/>
                  </a:lnTo>
                  <a:lnTo>
                    <a:pt x="44" y="219"/>
                  </a:lnTo>
                  <a:lnTo>
                    <a:pt x="43" y="225"/>
                  </a:lnTo>
                  <a:lnTo>
                    <a:pt x="46" y="224"/>
                  </a:lnTo>
                  <a:lnTo>
                    <a:pt x="49" y="223"/>
                  </a:lnTo>
                  <a:lnTo>
                    <a:pt x="52" y="222"/>
                  </a:lnTo>
                  <a:lnTo>
                    <a:pt x="54" y="221"/>
                  </a:lnTo>
                  <a:lnTo>
                    <a:pt x="57" y="220"/>
                  </a:lnTo>
                  <a:lnTo>
                    <a:pt x="60" y="219"/>
                  </a:lnTo>
                  <a:lnTo>
                    <a:pt x="63" y="220"/>
                  </a:lnTo>
                  <a:lnTo>
                    <a:pt x="68" y="222"/>
                  </a:lnTo>
                  <a:lnTo>
                    <a:pt x="74" y="224"/>
                  </a:lnTo>
                  <a:lnTo>
                    <a:pt x="80" y="224"/>
                  </a:lnTo>
                  <a:lnTo>
                    <a:pt x="84" y="225"/>
                  </a:lnTo>
                  <a:lnTo>
                    <a:pt x="86" y="227"/>
                  </a:lnTo>
                  <a:lnTo>
                    <a:pt x="88" y="229"/>
                  </a:lnTo>
                  <a:lnTo>
                    <a:pt x="92" y="233"/>
                  </a:lnTo>
                  <a:lnTo>
                    <a:pt x="94" y="238"/>
                  </a:lnTo>
                  <a:lnTo>
                    <a:pt x="97" y="242"/>
                  </a:lnTo>
                  <a:lnTo>
                    <a:pt x="101" y="247"/>
                  </a:lnTo>
                  <a:lnTo>
                    <a:pt x="105" y="250"/>
                  </a:lnTo>
                  <a:lnTo>
                    <a:pt x="109" y="253"/>
                  </a:lnTo>
                  <a:lnTo>
                    <a:pt x="113" y="253"/>
                  </a:lnTo>
                  <a:lnTo>
                    <a:pt x="115" y="252"/>
                  </a:lnTo>
                  <a:lnTo>
                    <a:pt x="117" y="250"/>
                  </a:lnTo>
                  <a:lnTo>
                    <a:pt x="118" y="247"/>
                  </a:lnTo>
                  <a:lnTo>
                    <a:pt x="119" y="244"/>
                  </a:lnTo>
                  <a:lnTo>
                    <a:pt x="128" y="232"/>
                  </a:lnTo>
                  <a:lnTo>
                    <a:pt x="135" y="225"/>
                  </a:lnTo>
                  <a:lnTo>
                    <a:pt x="135" y="224"/>
                  </a:lnTo>
                  <a:lnTo>
                    <a:pt x="134" y="222"/>
                  </a:lnTo>
                  <a:lnTo>
                    <a:pt x="134" y="217"/>
                  </a:lnTo>
                  <a:lnTo>
                    <a:pt x="134" y="213"/>
                  </a:lnTo>
                  <a:lnTo>
                    <a:pt x="136" y="207"/>
                  </a:lnTo>
                  <a:lnTo>
                    <a:pt x="137" y="201"/>
                  </a:lnTo>
                  <a:lnTo>
                    <a:pt x="142" y="191"/>
                  </a:lnTo>
                  <a:lnTo>
                    <a:pt x="145" y="181"/>
                  </a:lnTo>
                  <a:lnTo>
                    <a:pt x="146" y="176"/>
                  </a:lnTo>
                  <a:lnTo>
                    <a:pt x="147" y="172"/>
                  </a:lnTo>
                  <a:lnTo>
                    <a:pt x="147" y="171"/>
                  </a:lnTo>
                  <a:lnTo>
                    <a:pt x="149" y="170"/>
                  </a:lnTo>
                  <a:lnTo>
                    <a:pt x="150" y="171"/>
                  </a:lnTo>
                  <a:lnTo>
                    <a:pt x="152" y="173"/>
                  </a:lnTo>
                  <a:lnTo>
                    <a:pt x="154" y="175"/>
                  </a:lnTo>
                  <a:lnTo>
                    <a:pt x="157" y="176"/>
                  </a:lnTo>
                  <a:lnTo>
                    <a:pt x="158" y="175"/>
                  </a:lnTo>
                  <a:lnTo>
                    <a:pt x="159" y="172"/>
                  </a:lnTo>
                  <a:lnTo>
                    <a:pt x="159" y="168"/>
                  </a:lnTo>
                  <a:lnTo>
                    <a:pt x="159" y="165"/>
                  </a:lnTo>
                  <a:lnTo>
                    <a:pt x="161" y="162"/>
                  </a:lnTo>
                  <a:lnTo>
                    <a:pt x="163" y="159"/>
                  </a:lnTo>
                  <a:lnTo>
                    <a:pt x="169" y="154"/>
                  </a:lnTo>
                  <a:lnTo>
                    <a:pt x="177" y="149"/>
                  </a:lnTo>
                  <a:lnTo>
                    <a:pt x="193" y="141"/>
                  </a:lnTo>
                  <a:lnTo>
                    <a:pt x="207" y="138"/>
                  </a:lnTo>
                  <a:lnTo>
                    <a:pt x="222" y="133"/>
                  </a:lnTo>
                  <a:lnTo>
                    <a:pt x="235" y="126"/>
                  </a:lnTo>
                  <a:lnTo>
                    <a:pt x="250" y="118"/>
                  </a:lnTo>
                  <a:lnTo>
                    <a:pt x="263" y="109"/>
                  </a:lnTo>
                  <a:lnTo>
                    <a:pt x="268" y="103"/>
                  </a:lnTo>
                  <a:lnTo>
                    <a:pt x="274" y="98"/>
                  </a:lnTo>
                  <a:lnTo>
                    <a:pt x="279" y="91"/>
                  </a:lnTo>
                  <a:lnTo>
                    <a:pt x="283" y="84"/>
                  </a:lnTo>
                  <a:lnTo>
                    <a:pt x="288" y="77"/>
                  </a:lnTo>
                  <a:lnTo>
                    <a:pt x="291" y="70"/>
                  </a:lnTo>
                  <a:lnTo>
                    <a:pt x="293" y="63"/>
                  </a:lnTo>
                  <a:lnTo>
                    <a:pt x="294" y="55"/>
                  </a:lnTo>
                  <a:lnTo>
                    <a:pt x="296" y="53"/>
                  </a:lnTo>
                  <a:lnTo>
                    <a:pt x="296" y="50"/>
                  </a:lnTo>
                  <a:lnTo>
                    <a:pt x="297" y="48"/>
                  </a:lnTo>
                  <a:lnTo>
                    <a:pt x="299" y="45"/>
                  </a:lnTo>
                  <a:lnTo>
                    <a:pt x="304" y="46"/>
                  </a:lnTo>
                  <a:lnTo>
                    <a:pt x="306" y="49"/>
                  </a:lnTo>
                  <a:lnTo>
                    <a:pt x="306" y="49"/>
                  </a:lnTo>
                  <a:lnTo>
                    <a:pt x="307" y="48"/>
                  </a:lnTo>
                  <a:lnTo>
                    <a:pt x="308" y="46"/>
                  </a:lnTo>
                  <a:lnTo>
                    <a:pt x="308" y="43"/>
                  </a:lnTo>
                  <a:lnTo>
                    <a:pt x="308" y="37"/>
                  </a:lnTo>
                  <a:lnTo>
                    <a:pt x="307" y="33"/>
                  </a:lnTo>
                  <a:lnTo>
                    <a:pt x="305" y="27"/>
                  </a:lnTo>
                  <a:lnTo>
                    <a:pt x="302" y="22"/>
                  </a:lnTo>
                  <a:lnTo>
                    <a:pt x="297" y="14"/>
                  </a:lnTo>
                  <a:lnTo>
                    <a:pt x="290" y="6"/>
                  </a:lnTo>
                  <a:lnTo>
                    <a:pt x="289" y="5"/>
                  </a:lnTo>
                  <a:lnTo>
                    <a:pt x="289" y="4"/>
                  </a:lnTo>
                  <a:lnTo>
                    <a:pt x="292" y="4"/>
                  </a:lnTo>
                  <a:lnTo>
                    <a:pt x="296" y="5"/>
                  </a:lnTo>
                  <a:lnTo>
                    <a:pt x="300" y="4"/>
                  </a:lnTo>
                  <a:lnTo>
                    <a:pt x="305" y="2"/>
                  </a:lnTo>
                  <a:lnTo>
                    <a:pt x="308" y="1"/>
                  </a:lnTo>
                  <a:lnTo>
                    <a:pt x="312" y="0"/>
                  </a:lnTo>
                  <a:lnTo>
                    <a:pt x="315" y="1"/>
                  </a:lnTo>
                  <a:lnTo>
                    <a:pt x="317" y="2"/>
                  </a:lnTo>
                  <a:lnTo>
                    <a:pt x="322" y="6"/>
                  </a:lnTo>
                  <a:lnTo>
                    <a:pt x="328" y="11"/>
                  </a:lnTo>
                  <a:lnTo>
                    <a:pt x="332" y="13"/>
                  </a:lnTo>
                  <a:lnTo>
                    <a:pt x="338" y="16"/>
                  </a:lnTo>
                  <a:lnTo>
                    <a:pt x="341" y="17"/>
                  </a:lnTo>
                  <a:lnTo>
                    <a:pt x="345" y="19"/>
                  </a:lnTo>
                  <a:lnTo>
                    <a:pt x="346" y="21"/>
                  </a:lnTo>
                  <a:lnTo>
                    <a:pt x="347" y="24"/>
                  </a:lnTo>
                  <a:lnTo>
                    <a:pt x="349" y="29"/>
                  </a:lnTo>
                  <a:lnTo>
                    <a:pt x="351" y="35"/>
                  </a:lnTo>
                  <a:lnTo>
                    <a:pt x="356" y="41"/>
                  </a:lnTo>
                  <a:lnTo>
                    <a:pt x="361" y="45"/>
                  </a:lnTo>
                  <a:lnTo>
                    <a:pt x="367" y="51"/>
                  </a:lnTo>
                  <a:lnTo>
                    <a:pt x="374" y="57"/>
                  </a:lnTo>
                  <a:lnTo>
                    <a:pt x="380" y="59"/>
                  </a:lnTo>
                  <a:lnTo>
                    <a:pt x="386" y="61"/>
                  </a:lnTo>
                  <a:lnTo>
                    <a:pt x="389" y="63"/>
                  </a:lnTo>
                  <a:lnTo>
                    <a:pt x="394" y="69"/>
                  </a:lnTo>
                  <a:lnTo>
                    <a:pt x="394" y="77"/>
                  </a:lnTo>
                  <a:lnTo>
                    <a:pt x="393" y="81"/>
                  </a:lnTo>
                  <a:lnTo>
                    <a:pt x="393" y="83"/>
                  </a:lnTo>
                  <a:lnTo>
                    <a:pt x="394" y="84"/>
                  </a:lnTo>
                  <a:lnTo>
                    <a:pt x="397" y="85"/>
                  </a:lnTo>
                  <a:lnTo>
                    <a:pt x="403" y="86"/>
                  </a:lnTo>
                  <a:lnTo>
                    <a:pt x="406" y="87"/>
                  </a:lnTo>
                  <a:lnTo>
                    <a:pt x="408" y="89"/>
                  </a:lnTo>
                  <a:lnTo>
                    <a:pt x="410" y="90"/>
                  </a:lnTo>
                  <a:lnTo>
                    <a:pt x="411" y="92"/>
                  </a:lnTo>
                  <a:lnTo>
                    <a:pt x="412" y="97"/>
                  </a:lnTo>
                  <a:lnTo>
                    <a:pt x="412" y="101"/>
                  </a:lnTo>
                  <a:lnTo>
                    <a:pt x="412" y="106"/>
                  </a:lnTo>
                  <a:lnTo>
                    <a:pt x="412" y="110"/>
                  </a:lnTo>
                  <a:lnTo>
                    <a:pt x="414" y="114"/>
                  </a:lnTo>
                  <a:lnTo>
                    <a:pt x="418" y="118"/>
                  </a:lnTo>
                  <a:lnTo>
                    <a:pt x="434" y="119"/>
                  </a:lnTo>
                  <a:lnTo>
                    <a:pt x="451" y="122"/>
                  </a:lnTo>
                  <a:lnTo>
                    <a:pt x="456" y="120"/>
                  </a:lnTo>
                  <a:lnTo>
                    <a:pt x="462" y="118"/>
                  </a:lnTo>
                  <a:lnTo>
                    <a:pt x="467" y="116"/>
                  </a:lnTo>
                  <a:lnTo>
                    <a:pt x="471" y="113"/>
                  </a:lnTo>
                  <a:lnTo>
                    <a:pt x="477" y="110"/>
                  </a:lnTo>
                  <a:lnTo>
                    <a:pt x="481" y="109"/>
                  </a:lnTo>
                  <a:lnTo>
                    <a:pt x="488" y="109"/>
                  </a:lnTo>
                  <a:lnTo>
                    <a:pt x="496" y="111"/>
                  </a:lnTo>
                  <a:lnTo>
                    <a:pt x="500" y="113"/>
                  </a:lnTo>
                  <a:lnTo>
                    <a:pt x="504" y="114"/>
                  </a:lnTo>
                  <a:lnTo>
                    <a:pt x="508" y="115"/>
                  </a:lnTo>
                  <a:lnTo>
                    <a:pt x="512" y="114"/>
                  </a:lnTo>
                  <a:lnTo>
                    <a:pt x="519" y="113"/>
                  </a:lnTo>
                  <a:lnTo>
                    <a:pt x="524" y="110"/>
                  </a:lnTo>
                  <a:lnTo>
                    <a:pt x="525" y="110"/>
                  </a:lnTo>
                  <a:lnTo>
                    <a:pt x="527" y="111"/>
                  </a:lnTo>
                  <a:lnTo>
                    <a:pt x="530" y="113"/>
                  </a:lnTo>
                  <a:lnTo>
                    <a:pt x="533" y="115"/>
                  </a:lnTo>
                  <a:lnTo>
                    <a:pt x="537" y="118"/>
                  </a:lnTo>
                  <a:lnTo>
                    <a:pt x="542" y="120"/>
                  </a:lnTo>
                  <a:lnTo>
                    <a:pt x="546" y="123"/>
                  </a:lnTo>
                  <a:lnTo>
                    <a:pt x="551" y="124"/>
                  </a:lnTo>
                  <a:lnTo>
                    <a:pt x="560" y="126"/>
                  </a:lnTo>
                  <a:lnTo>
                    <a:pt x="568" y="130"/>
                  </a:lnTo>
                  <a:lnTo>
                    <a:pt x="570" y="132"/>
                  </a:lnTo>
                  <a:lnTo>
                    <a:pt x="571" y="134"/>
                  </a:lnTo>
                  <a:lnTo>
                    <a:pt x="571" y="136"/>
                  </a:lnTo>
                  <a:lnTo>
                    <a:pt x="570" y="140"/>
                  </a:lnTo>
                  <a:lnTo>
                    <a:pt x="562" y="149"/>
                  </a:lnTo>
                  <a:lnTo>
                    <a:pt x="556" y="159"/>
                  </a:lnTo>
                  <a:lnTo>
                    <a:pt x="548" y="170"/>
                  </a:lnTo>
                  <a:lnTo>
                    <a:pt x="542" y="180"/>
                  </a:lnTo>
                  <a:lnTo>
                    <a:pt x="540" y="185"/>
                  </a:lnTo>
                  <a:lnTo>
                    <a:pt x="538" y="190"/>
                  </a:lnTo>
                  <a:lnTo>
                    <a:pt x="538" y="192"/>
                  </a:lnTo>
                  <a:lnTo>
                    <a:pt x="541" y="193"/>
                  </a:lnTo>
                  <a:lnTo>
                    <a:pt x="543" y="193"/>
                  </a:lnTo>
                  <a:lnTo>
                    <a:pt x="546" y="195"/>
                  </a:lnTo>
                  <a:lnTo>
                    <a:pt x="552" y="193"/>
                  </a:lnTo>
                  <a:lnTo>
                    <a:pt x="558" y="193"/>
                  </a:lnTo>
                  <a:lnTo>
                    <a:pt x="561" y="195"/>
                  </a:lnTo>
                  <a:lnTo>
                    <a:pt x="565" y="197"/>
                  </a:lnTo>
                  <a:lnTo>
                    <a:pt x="568" y="199"/>
                  </a:lnTo>
                  <a:lnTo>
                    <a:pt x="570" y="203"/>
                  </a:lnTo>
                  <a:lnTo>
                    <a:pt x="574" y="206"/>
                  </a:lnTo>
                  <a:lnTo>
                    <a:pt x="576" y="212"/>
                  </a:lnTo>
                  <a:lnTo>
                    <a:pt x="575" y="214"/>
                  </a:lnTo>
                  <a:lnTo>
                    <a:pt x="573" y="215"/>
                  </a:lnTo>
                  <a:lnTo>
                    <a:pt x="570" y="216"/>
                  </a:lnTo>
                  <a:lnTo>
                    <a:pt x="567" y="217"/>
                  </a:lnTo>
                  <a:lnTo>
                    <a:pt x="565" y="217"/>
                  </a:lnTo>
                  <a:lnTo>
                    <a:pt x="562" y="216"/>
                  </a:lnTo>
                  <a:lnTo>
                    <a:pt x="560" y="214"/>
                  </a:lnTo>
                  <a:lnTo>
                    <a:pt x="558" y="212"/>
                  </a:lnTo>
                  <a:lnTo>
                    <a:pt x="554" y="209"/>
                  </a:lnTo>
                  <a:lnTo>
                    <a:pt x="551" y="208"/>
                  </a:lnTo>
                  <a:lnTo>
                    <a:pt x="548" y="209"/>
                  </a:lnTo>
                  <a:lnTo>
                    <a:pt x="542" y="209"/>
                  </a:lnTo>
                  <a:lnTo>
                    <a:pt x="537" y="209"/>
                  </a:lnTo>
                  <a:lnTo>
                    <a:pt x="534" y="209"/>
                  </a:lnTo>
                  <a:lnTo>
                    <a:pt x="532" y="211"/>
                  </a:lnTo>
                  <a:lnTo>
                    <a:pt x="530" y="213"/>
                  </a:lnTo>
                  <a:lnTo>
                    <a:pt x="529" y="215"/>
                  </a:lnTo>
                  <a:lnTo>
                    <a:pt x="528" y="216"/>
                  </a:lnTo>
                  <a:lnTo>
                    <a:pt x="526" y="219"/>
                  </a:lnTo>
                  <a:lnTo>
                    <a:pt x="522" y="220"/>
                  </a:lnTo>
                  <a:lnTo>
                    <a:pt x="513" y="221"/>
                  </a:lnTo>
                  <a:lnTo>
                    <a:pt x="504" y="223"/>
                  </a:lnTo>
                  <a:lnTo>
                    <a:pt x="495" y="225"/>
                  </a:lnTo>
                  <a:lnTo>
                    <a:pt x="486" y="227"/>
                  </a:lnTo>
                  <a:lnTo>
                    <a:pt x="477" y="229"/>
                  </a:lnTo>
                  <a:lnTo>
                    <a:pt x="470" y="233"/>
                  </a:lnTo>
                  <a:lnTo>
                    <a:pt x="462" y="239"/>
                  </a:lnTo>
                  <a:lnTo>
                    <a:pt x="455" y="245"/>
                  </a:lnTo>
                  <a:lnTo>
                    <a:pt x="446" y="250"/>
                  </a:lnTo>
                  <a:lnTo>
                    <a:pt x="435" y="255"/>
                  </a:lnTo>
                  <a:lnTo>
                    <a:pt x="429" y="258"/>
                  </a:lnTo>
                  <a:lnTo>
                    <a:pt x="426" y="262"/>
                  </a:lnTo>
                  <a:lnTo>
                    <a:pt x="423" y="266"/>
                  </a:lnTo>
                  <a:lnTo>
                    <a:pt x="423" y="271"/>
                  </a:lnTo>
                  <a:lnTo>
                    <a:pt x="422" y="277"/>
                  </a:lnTo>
                  <a:lnTo>
                    <a:pt x="422" y="282"/>
                  </a:lnTo>
                  <a:lnTo>
                    <a:pt x="420" y="288"/>
                  </a:lnTo>
                  <a:lnTo>
                    <a:pt x="416" y="294"/>
                  </a:lnTo>
                  <a:lnTo>
                    <a:pt x="414" y="298"/>
                  </a:lnTo>
                  <a:lnTo>
                    <a:pt x="413" y="303"/>
                  </a:lnTo>
                  <a:lnTo>
                    <a:pt x="413" y="306"/>
                  </a:lnTo>
                  <a:lnTo>
                    <a:pt x="413" y="310"/>
                  </a:lnTo>
                  <a:lnTo>
                    <a:pt x="415" y="317"/>
                  </a:lnTo>
                  <a:lnTo>
                    <a:pt x="415" y="325"/>
                  </a:lnTo>
                  <a:lnTo>
                    <a:pt x="413" y="329"/>
                  </a:lnTo>
                  <a:lnTo>
                    <a:pt x="410" y="333"/>
                  </a:lnTo>
                  <a:lnTo>
                    <a:pt x="406" y="335"/>
                  </a:lnTo>
                  <a:lnTo>
                    <a:pt x="402" y="337"/>
                  </a:lnTo>
                  <a:lnTo>
                    <a:pt x="395" y="341"/>
                  </a:lnTo>
                  <a:lnTo>
                    <a:pt x="387" y="345"/>
                  </a:lnTo>
                  <a:lnTo>
                    <a:pt x="383" y="347"/>
                  </a:lnTo>
                  <a:lnTo>
                    <a:pt x="381" y="350"/>
                  </a:lnTo>
                  <a:lnTo>
                    <a:pt x="379" y="353"/>
                  </a:lnTo>
                  <a:lnTo>
                    <a:pt x="378" y="356"/>
                  </a:lnTo>
                  <a:lnTo>
                    <a:pt x="380" y="361"/>
                  </a:lnTo>
                  <a:lnTo>
                    <a:pt x="382" y="366"/>
                  </a:lnTo>
                  <a:lnTo>
                    <a:pt x="383" y="368"/>
                  </a:lnTo>
                  <a:lnTo>
                    <a:pt x="383" y="370"/>
                  </a:lnTo>
                  <a:lnTo>
                    <a:pt x="382" y="371"/>
                  </a:lnTo>
                  <a:lnTo>
                    <a:pt x="381" y="371"/>
                  </a:lnTo>
                  <a:lnTo>
                    <a:pt x="377" y="371"/>
                  </a:lnTo>
                  <a:lnTo>
                    <a:pt x="373" y="374"/>
                  </a:lnTo>
                  <a:lnTo>
                    <a:pt x="371" y="375"/>
                  </a:lnTo>
                  <a:lnTo>
                    <a:pt x="370" y="377"/>
                  </a:lnTo>
                  <a:lnTo>
                    <a:pt x="370" y="379"/>
                  </a:lnTo>
                  <a:lnTo>
                    <a:pt x="370" y="383"/>
                  </a:lnTo>
                  <a:lnTo>
                    <a:pt x="378" y="390"/>
                  </a:lnTo>
                  <a:lnTo>
                    <a:pt x="385" y="396"/>
                  </a:lnTo>
                  <a:lnTo>
                    <a:pt x="383" y="399"/>
                  </a:lnTo>
                  <a:lnTo>
                    <a:pt x="382" y="400"/>
                  </a:lnTo>
                  <a:lnTo>
                    <a:pt x="381" y="403"/>
                  </a:lnTo>
                  <a:lnTo>
                    <a:pt x="381" y="406"/>
                  </a:lnTo>
                  <a:lnTo>
                    <a:pt x="382" y="407"/>
                  </a:lnTo>
                  <a:lnTo>
                    <a:pt x="385" y="408"/>
                  </a:lnTo>
                  <a:lnTo>
                    <a:pt x="387" y="409"/>
                  </a:lnTo>
                  <a:lnTo>
                    <a:pt x="389" y="410"/>
                  </a:lnTo>
                  <a:lnTo>
                    <a:pt x="390" y="413"/>
                  </a:lnTo>
                  <a:lnTo>
                    <a:pt x="391" y="418"/>
                  </a:lnTo>
                  <a:lnTo>
                    <a:pt x="391" y="420"/>
                  </a:lnTo>
                  <a:lnTo>
                    <a:pt x="393" y="424"/>
                  </a:lnTo>
                  <a:lnTo>
                    <a:pt x="395" y="426"/>
                  </a:lnTo>
                  <a:lnTo>
                    <a:pt x="397" y="429"/>
                  </a:lnTo>
                  <a:lnTo>
                    <a:pt x="404" y="434"/>
                  </a:lnTo>
                  <a:lnTo>
                    <a:pt x="410" y="439"/>
                  </a:lnTo>
                  <a:lnTo>
                    <a:pt x="415" y="444"/>
                  </a:lnTo>
                  <a:lnTo>
                    <a:pt x="419" y="450"/>
                  </a:lnTo>
                  <a:lnTo>
                    <a:pt x="420" y="453"/>
                  </a:lnTo>
                  <a:lnTo>
                    <a:pt x="420" y="457"/>
                  </a:lnTo>
                  <a:lnTo>
                    <a:pt x="419" y="461"/>
                  </a:lnTo>
                  <a:lnTo>
                    <a:pt x="416" y="466"/>
                  </a:lnTo>
                  <a:lnTo>
                    <a:pt x="414" y="469"/>
                  </a:lnTo>
                  <a:lnTo>
                    <a:pt x="413" y="472"/>
                  </a:lnTo>
                  <a:lnTo>
                    <a:pt x="413" y="474"/>
                  </a:lnTo>
                  <a:lnTo>
                    <a:pt x="414" y="476"/>
                  </a:lnTo>
                  <a:lnTo>
                    <a:pt x="418" y="478"/>
                  </a:lnTo>
                  <a:lnTo>
                    <a:pt x="424" y="480"/>
                  </a:lnTo>
                  <a:lnTo>
                    <a:pt x="434" y="480"/>
                  </a:lnTo>
                  <a:lnTo>
                    <a:pt x="443" y="480"/>
                  </a:lnTo>
                  <a:lnTo>
                    <a:pt x="448" y="481"/>
                  </a:lnTo>
                  <a:lnTo>
                    <a:pt x="452" y="483"/>
                  </a:lnTo>
                  <a:lnTo>
                    <a:pt x="455" y="486"/>
                  </a:lnTo>
                  <a:lnTo>
                    <a:pt x="456" y="491"/>
                  </a:lnTo>
                  <a:lnTo>
                    <a:pt x="456" y="494"/>
                  </a:lnTo>
                  <a:lnTo>
                    <a:pt x="456" y="500"/>
                  </a:lnTo>
                  <a:lnTo>
                    <a:pt x="457" y="505"/>
                  </a:lnTo>
                  <a:lnTo>
                    <a:pt x="460" y="508"/>
                  </a:lnTo>
                  <a:lnTo>
                    <a:pt x="464" y="509"/>
                  </a:lnTo>
                  <a:lnTo>
                    <a:pt x="472" y="510"/>
                  </a:lnTo>
                  <a:lnTo>
                    <a:pt x="479" y="509"/>
                  </a:lnTo>
                  <a:lnTo>
                    <a:pt x="485" y="509"/>
                  </a:lnTo>
                  <a:lnTo>
                    <a:pt x="496" y="509"/>
                  </a:lnTo>
                  <a:lnTo>
                    <a:pt x="504" y="508"/>
                  </a:lnTo>
                  <a:lnTo>
                    <a:pt x="512" y="507"/>
                  </a:lnTo>
                  <a:lnTo>
                    <a:pt x="518" y="504"/>
                  </a:lnTo>
                  <a:lnTo>
                    <a:pt x="524" y="500"/>
                  </a:lnTo>
                  <a:lnTo>
                    <a:pt x="529" y="496"/>
                  </a:lnTo>
                  <a:lnTo>
                    <a:pt x="535" y="490"/>
                  </a:lnTo>
                  <a:lnTo>
                    <a:pt x="542" y="481"/>
                  </a:lnTo>
                  <a:lnTo>
                    <a:pt x="543" y="481"/>
                  </a:lnTo>
                  <a:lnTo>
                    <a:pt x="544" y="481"/>
                  </a:lnTo>
                  <a:lnTo>
                    <a:pt x="544" y="488"/>
                  </a:lnTo>
                  <a:lnTo>
                    <a:pt x="545" y="494"/>
                  </a:lnTo>
                  <a:lnTo>
                    <a:pt x="543" y="499"/>
                  </a:lnTo>
                  <a:lnTo>
                    <a:pt x="541" y="502"/>
                  </a:lnTo>
                  <a:lnTo>
                    <a:pt x="540" y="505"/>
                  </a:lnTo>
                  <a:lnTo>
                    <a:pt x="540" y="512"/>
                  </a:lnTo>
                  <a:lnTo>
                    <a:pt x="540" y="521"/>
                  </a:lnTo>
                  <a:lnTo>
                    <a:pt x="540" y="530"/>
                  </a:lnTo>
                  <a:lnTo>
                    <a:pt x="540" y="539"/>
                  </a:lnTo>
                  <a:lnTo>
                    <a:pt x="541" y="549"/>
                  </a:lnTo>
                  <a:lnTo>
                    <a:pt x="541" y="551"/>
                  </a:lnTo>
                  <a:lnTo>
                    <a:pt x="541" y="555"/>
                  </a:lnTo>
                  <a:lnTo>
                    <a:pt x="541" y="558"/>
                  </a:lnTo>
                  <a:lnTo>
                    <a:pt x="543" y="561"/>
                  </a:lnTo>
                  <a:lnTo>
                    <a:pt x="546" y="559"/>
                  </a:lnTo>
                  <a:lnTo>
                    <a:pt x="550" y="561"/>
                  </a:lnTo>
                  <a:lnTo>
                    <a:pt x="552" y="562"/>
                  </a:lnTo>
                  <a:lnTo>
                    <a:pt x="556" y="563"/>
                  </a:lnTo>
                  <a:lnTo>
                    <a:pt x="559" y="564"/>
                  </a:lnTo>
                  <a:lnTo>
                    <a:pt x="561" y="564"/>
                  </a:lnTo>
                  <a:lnTo>
                    <a:pt x="566" y="563"/>
                  </a:lnTo>
                  <a:lnTo>
                    <a:pt x="569" y="561"/>
                  </a:lnTo>
                  <a:lnTo>
                    <a:pt x="575" y="557"/>
                  </a:lnTo>
                  <a:lnTo>
                    <a:pt x="582" y="556"/>
                  </a:lnTo>
                  <a:lnTo>
                    <a:pt x="587" y="556"/>
                  </a:lnTo>
                  <a:lnTo>
                    <a:pt x="595" y="557"/>
                  </a:lnTo>
                  <a:lnTo>
                    <a:pt x="600" y="565"/>
                  </a:lnTo>
                  <a:lnTo>
                    <a:pt x="613" y="585"/>
                  </a:lnTo>
                  <a:lnTo>
                    <a:pt x="627" y="608"/>
                  </a:lnTo>
                  <a:lnTo>
                    <a:pt x="639" y="631"/>
                  </a:lnTo>
                  <a:lnTo>
                    <a:pt x="641" y="637"/>
                  </a:lnTo>
                  <a:lnTo>
                    <a:pt x="641" y="640"/>
                  </a:lnTo>
                  <a:lnTo>
                    <a:pt x="641" y="644"/>
                  </a:lnTo>
                  <a:lnTo>
                    <a:pt x="639" y="647"/>
                  </a:lnTo>
                  <a:lnTo>
                    <a:pt x="634" y="653"/>
                  </a:lnTo>
                  <a:lnTo>
                    <a:pt x="628" y="660"/>
                  </a:lnTo>
                  <a:lnTo>
                    <a:pt x="626" y="668"/>
                  </a:lnTo>
                  <a:lnTo>
                    <a:pt x="626" y="677"/>
                  </a:lnTo>
                  <a:lnTo>
                    <a:pt x="626" y="685"/>
                  </a:lnTo>
                  <a:lnTo>
                    <a:pt x="624" y="692"/>
                  </a:lnTo>
                  <a:lnTo>
                    <a:pt x="622" y="696"/>
                  </a:lnTo>
                  <a:lnTo>
                    <a:pt x="621" y="701"/>
                  </a:lnTo>
                  <a:lnTo>
                    <a:pt x="623" y="706"/>
                  </a:lnTo>
                  <a:lnTo>
                    <a:pt x="627" y="712"/>
                  </a:lnTo>
                  <a:lnTo>
                    <a:pt x="628" y="716"/>
                  </a:lnTo>
                  <a:lnTo>
                    <a:pt x="631" y="719"/>
                  </a:lnTo>
                  <a:lnTo>
                    <a:pt x="632" y="722"/>
                  </a:lnTo>
                  <a:lnTo>
                    <a:pt x="632" y="726"/>
                  </a:lnTo>
                  <a:lnTo>
                    <a:pt x="630" y="729"/>
                  </a:lnTo>
                  <a:lnTo>
                    <a:pt x="626" y="730"/>
                  </a:lnTo>
                  <a:lnTo>
                    <a:pt x="625" y="732"/>
                  </a:lnTo>
                  <a:lnTo>
                    <a:pt x="624" y="736"/>
                  </a:lnTo>
                  <a:lnTo>
                    <a:pt x="624" y="740"/>
                  </a:lnTo>
                  <a:lnTo>
                    <a:pt x="623" y="742"/>
                  </a:lnTo>
                  <a:lnTo>
                    <a:pt x="621" y="744"/>
                  </a:lnTo>
                  <a:lnTo>
                    <a:pt x="618" y="746"/>
                  </a:lnTo>
                  <a:lnTo>
                    <a:pt x="610" y="753"/>
                  </a:lnTo>
                  <a:lnTo>
                    <a:pt x="606" y="759"/>
                  </a:lnTo>
                  <a:lnTo>
                    <a:pt x="605" y="762"/>
                  </a:lnTo>
                  <a:lnTo>
                    <a:pt x="606" y="766"/>
                  </a:lnTo>
                  <a:lnTo>
                    <a:pt x="607" y="769"/>
                  </a:lnTo>
                  <a:lnTo>
                    <a:pt x="610" y="774"/>
                  </a:lnTo>
                  <a:lnTo>
                    <a:pt x="614" y="779"/>
                  </a:lnTo>
                  <a:lnTo>
                    <a:pt x="615" y="783"/>
                  </a:lnTo>
                  <a:lnTo>
                    <a:pt x="615" y="785"/>
                  </a:lnTo>
                  <a:lnTo>
                    <a:pt x="614" y="787"/>
                  </a:lnTo>
                  <a:lnTo>
                    <a:pt x="609" y="792"/>
                  </a:lnTo>
                  <a:lnTo>
                    <a:pt x="603" y="799"/>
                  </a:lnTo>
                  <a:lnTo>
                    <a:pt x="602" y="803"/>
                  </a:lnTo>
                  <a:lnTo>
                    <a:pt x="602" y="807"/>
                  </a:lnTo>
                  <a:lnTo>
                    <a:pt x="603" y="811"/>
                  </a:lnTo>
                  <a:lnTo>
                    <a:pt x="605" y="815"/>
                  </a:lnTo>
                  <a:lnTo>
                    <a:pt x="606" y="819"/>
                  </a:lnTo>
                  <a:lnTo>
                    <a:pt x="607" y="823"/>
                  </a:lnTo>
                  <a:lnTo>
                    <a:pt x="610" y="826"/>
                  </a:lnTo>
                  <a:lnTo>
                    <a:pt x="613" y="830"/>
                  </a:lnTo>
                  <a:lnTo>
                    <a:pt x="621" y="833"/>
                  </a:lnTo>
                  <a:lnTo>
                    <a:pt x="627" y="834"/>
                  </a:lnTo>
                  <a:lnTo>
                    <a:pt x="630" y="835"/>
                  </a:lnTo>
                  <a:lnTo>
                    <a:pt x="631" y="838"/>
                  </a:lnTo>
                  <a:lnTo>
                    <a:pt x="631" y="841"/>
                  </a:lnTo>
                  <a:lnTo>
                    <a:pt x="630" y="846"/>
                  </a:lnTo>
                  <a:lnTo>
                    <a:pt x="626" y="852"/>
                  </a:lnTo>
                  <a:lnTo>
                    <a:pt x="622" y="858"/>
                  </a:lnTo>
                  <a:lnTo>
                    <a:pt x="617" y="862"/>
                  </a:lnTo>
                  <a:lnTo>
                    <a:pt x="614" y="864"/>
                  </a:lnTo>
                  <a:lnTo>
                    <a:pt x="611" y="867"/>
                  </a:lnTo>
                  <a:lnTo>
                    <a:pt x="609" y="872"/>
                  </a:lnTo>
                  <a:lnTo>
                    <a:pt x="602" y="880"/>
                  </a:lnTo>
                  <a:lnTo>
                    <a:pt x="597" y="883"/>
                  </a:lnTo>
                  <a:lnTo>
                    <a:pt x="595" y="885"/>
                  </a:lnTo>
                  <a:lnTo>
                    <a:pt x="594" y="889"/>
                  </a:lnTo>
                  <a:lnTo>
                    <a:pt x="595" y="892"/>
                  </a:lnTo>
                  <a:lnTo>
                    <a:pt x="599" y="89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 name="Freeform 23"/>
            <p:cNvSpPr>
              <a:spLocks/>
            </p:cNvSpPr>
            <p:nvPr/>
          </p:nvSpPr>
          <p:spPr bwMode="gray">
            <a:xfrm>
              <a:off x="3914776" y="4778375"/>
              <a:ext cx="134938" cy="144463"/>
            </a:xfrm>
            <a:custGeom>
              <a:avLst/>
              <a:gdLst/>
              <a:ahLst/>
              <a:cxnLst>
                <a:cxn ang="0">
                  <a:pos x="13" y="116"/>
                </a:cxn>
                <a:cxn ang="0">
                  <a:pos x="20" y="78"/>
                </a:cxn>
                <a:cxn ang="0">
                  <a:pos x="33" y="46"/>
                </a:cxn>
                <a:cxn ang="0">
                  <a:pos x="49" y="21"/>
                </a:cxn>
                <a:cxn ang="0">
                  <a:pos x="76" y="12"/>
                </a:cxn>
                <a:cxn ang="0">
                  <a:pos x="110" y="7"/>
                </a:cxn>
                <a:cxn ang="0">
                  <a:pos x="158" y="0"/>
                </a:cxn>
                <a:cxn ang="0">
                  <a:pos x="197" y="12"/>
                </a:cxn>
                <a:cxn ang="0">
                  <a:pos x="227" y="28"/>
                </a:cxn>
                <a:cxn ang="0">
                  <a:pos x="230" y="53"/>
                </a:cxn>
                <a:cxn ang="0">
                  <a:pos x="240" y="74"/>
                </a:cxn>
                <a:cxn ang="0">
                  <a:pos x="247" y="102"/>
                </a:cxn>
                <a:cxn ang="0">
                  <a:pos x="240" y="136"/>
                </a:cxn>
                <a:cxn ang="0">
                  <a:pos x="240" y="154"/>
                </a:cxn>
                <a:cxn ang="0">
                  <a:pos x="270" y="160"/>
                </a:cxn>
                <a:cxn ang="0">
                  <a:pos x="303" y="159"/>
                </a:cxn>
                <a:cxn ang="0">
                  <a:pos x="317" y="152"/>
                </a:cxn>
                <a:cxn ang="0">
                  <a:pos x="329" y="163"/>
                </a:cxn>
                <a:cxn ang="0">
                  <a:pos x="343" y="163"/>
                </a:cxn>
                <a:cxn ang="0">
                  <a:pos x="357" y="191"/>
                </a:cxn>
                <a:cxn ang="0">
                  <a:pos x="363" y="248"/>
                </a:cxn>
                <a:cxn ang="0">
                  <a:pos x="371" y="259"/>
                </a:cxn>
                <a:cxn ang="0">
                  <a:pos x="393" y="252"/>
                </a:cxn>
                <a:cxn ang="0">
                  <a:pos x="411" y="249"/>
                </a:cxn>
                <a:cxn ang="0">
                  <a:pos x="423" y="264"/>
                </a:cxn>
                <a:cxn ang="0">
                  <a:pos x="424" y="298"/>
                </a:cxn>
                <a:cxn ang="0">
                  <a:pos x="411" y="340"/>
                </a:cxn>
                <a:cxn ang="0">
                  <a:pos x="407" y="367"/>
                </a:cxn>
                <a:cxn ang="0">
                  <a:pos x="401" y="403"/>
                </a:cxn>
                <a:cxn ang="0">
                  <a:pos x="395" y="410"/>
                </a:cxn>
                <a:cxn ang="0">
                  <a:pos x="385" y="421"/>
                </a:cxn>
                <a:cxn ang="0">
                  <a:pos x="369" y="428"/>
                </a:cxn>
                <a:cxn ang="0">
                  <a:pos x="358" y="450"/>
                </a:cxn>
                <a:cxn ang="0">
                  <a:pos x="346" y="450"/>
                </a:cxn>
                <a:cxn ang="0">
                  <a:pos x="333" y="445"/>
                </a:cxn>
                <a:cxn ang="0">
                  <a:pos x="321" y="456"/>
                </a:cxn>
                <a:cxn ang="0">
                  <a:pos x="304" y="454"/>
                </a:cxn>
                <a:cxn ang="0">
                  <a:pos x="287" y="454"/>
                </a:cxn>
                <a:cxn ang="0">
                  <a:pos x="271" y="453"/>
                </a:cxn>
                <a:cxn ang="0">
                  <a:pos x="239" y="445"/>
                </a:cxn>
                <a:cxn ang="0">
                  <a:pos x="205" y="444"/>
                </a:cxn>
                <a:cxn ang="0">
                  <a:pos x="205" y="431"/>
                </a:cxn>
                <a:cxn ang="0">
                  <a:pos x="221" y="418"/>
                </a:cxn>
                <a:cxn ang="0">
                  <a:pos x="228" y="398"/>
                </a:cxn>
                <a:cxn ang="0">
                  <a:pos x="232" y="381"/>
                </a:cxn>
                <a:cxn ang="0">
                  <a:pos x="245" y="365"/>
                </a:cxn>
                <a:cxn ang="0">
                  <a:pos x="256" y="344"/>
                </a:cxn>
                <a:cxn ang="0">
                  <a:pos x="253" y="329"/>
                </a:cxn>
                <a:cxn ang="0">
                  <a:pos x="229" y="313"/>
                </a:cxn>
                <a:cxn ang="0">
                  <a:pos x="196" y="302"/>
                </a:cxn>
                <a:cxn ang="0">
                  <a:pos x="144" y="267"/>
                </a:cxn>
                <a:cxn ang="0">
                  <a:pos x="106" y="255"/>
                </a:cxn>
                <a:cxn ang="0">
                  <a:pos x="84" y="245"/>
                </a:cxn>
                <a:cxn ang="0">
                  <a:pos x="59" y="225"/>
                </a:cxn>
                <a:cxn ang="0">
                  <a:pos x="30" y="196"/>
                </a:cxn>
                <a:cxn ang="0">
                  <a:pos x="17" y="173"/>
                </a:cxn>
              </a:cxnLst>
              <a:rect l="0" t="0" r="r" b="b"/>
              <a:pathLst>
                <a:path w="425" h="458">
                  <a:moveTo>
                    <a:pt x="0" y="162"/>
                  </a:moveTo>
                  <a:lnTo>
                    <a:pt x="4" y="143"/>
                  </a:lnTo>
                  <a:lnTo>
                    <a:pt x="11" y="125"/>
                  </a:lnTo>
                  <a:lnTo>
                    <a:pt x="13" y="116"/>
                  </a:lnTo>
                  <a:lnTo>
                    <a:pt x="16" y="105"/>
                  </a:lnTo>
                  <a:lnTo>
                    <a:pt x="18" y="96"/>
                  </a:lnTo>
                  <a:lnTo>
                    <a:pt x="19" y="86"/>
                  </a:lnTo>
                  <a:lnTo>
                    <a:pt x="20" y="78"/>
                  </a:lnTo>
                  <a:lnTo>
                    <a:pt x="21" y="70"/>
                  </a:lnTo>
                  <a:lnTo>
                    <a:pt x="24" y="64"/>
                  </a:lnTo>
                  <a:lnTo>
                    <a:pt x="26" y="57"/>
                  </a:lnTo>
                  <a:lnTo>
                    <a:pt x="33" y="46"/>
                  </a:lnTo>
                  <a:lnTo>
                    <a:pt x="40" y="32"/>
                  </a:lnTo>
                  <a:lnTo>
                    <a:pt x="42" y="28"/>
                  </a:lnTo>
                  <a:lnTo>
                    <a:pt x="45" y="24"/>
                  </a:lnTo>
                  <a:lnTo>
                    <a:pt x="49" y="21"/>
                  </a:lnTo>
                  <a:lnTo>
                    <a:pt x="52" y="17"/>
                  </a:lnTo>
                  <a:lnTo>
                    <a:pt x="60" y="15"/>
                  </a:lnTo>
                  <a:lnTo>
                    <a:pt x="68" y="13"/>
                  </a:lnTo>
                  <a:lnTo>
                    <a:pt x="76" y="12"/>
                  </a:lnTo>
                  <a:lnTo>
                    <a:pt x="84" y="12"/>
                  </a:lnTo>
                  <a:lnTo>
                    <a:pt x="93" y="11"/>
                  </a:lnTo>
                  <a:lnTo>
                    <a:pt x="101" y="8"/>
                  </a:lnTo>
                  <a:lnTo>
                    <a:pt x="110" y="7"/>
                  </a:lnTo>
                  <a:lnTo>
                    <a:pt x="119" y="5"/>
                  </a:lnTo>
                  <a:lnTo>
                    <a:pt x="135" y="3"/>
                  </a:lnTo>
                  <a:lnTo>
                    <a:pt x="150" y="0"/>
                  </a:lnTo>
                  <a:lnTo>
                    <a:pt x="158" y="0"/>
                  </a:lnTo>
                  <a:lnTo>
                    <a:pt x="166" y="1"/>
                  </a:lnTo>
                  <a:lnTo>
                    <a:pt x="174" y="3"/>
                  </a:lnTo>
                  <a:lnTo>
                    <a:pt x="181" y="4"/>
                  </a:lnTo>
                  <a:lnTo>
                    <a:pt x="197" y="12"/>
                  </a:lnTo>
                  <a:lnTo>
                    <a:pt x="212" y="20"/>
                  </a:lnTo>
                  <a:lnTo>
                    <a:pt x="216" y="22"/>
                  </a:lnTo>
                  <a:lnTo>
                    <a:pt x="222" y="24"/>
                  </a:lnTo>
                  <a:lnTo>
                    <a:pt x="227" y="28"/>
                  </a:lnTo>
                  <a:lnTo>
                    <a:pt x="229" y="31"/>
                  </a:lnTo>
                  <a:lnTo>
                    <a:pt x="229" y="39"/>
                  </a:lnTo>
                  <a:lnTo>
                    <a:pt x="228" y="48"/>
                  </a:lnTo>
                  <a:lnTo>
                    <a:pt x="230" y="53"/>
                  </a:lnTo>
                  <a:lnTo>
                    <a:pt x="233" y="57"/>
                  </a:lnTo>
                  <a:lnTo>
                    <a:pt x="237" y="62"/>
                  </a:lnTo>
                  <a:lnTo>
                    <a:pt x="237" y="68"/>
                  </a:lnTo>
                  <a:lnTo>
                    <a:pt x="240" y="74"/>
                  </a:lnTo>
                  <a:lnTo>
                    <a:pt x="243" y="81"/>
                  </a:lnTo>
                  <a:lnTo>
                    <a:pt x="245" y="88"/>
                  </a:lnTo>
                  <a:lnTo>
                    <a:pt x="247" y="94"/>
                  </a:lnTo>
                  <a:lnTo>
                    <a:pt x="247" y="102"/>
                  </a:lnTo>
                  <a:lnTo>
                    <a:pt x="244" y="110"/>
                  </a:lnTo>
                  <a:lnTo>
                    <a:pt x="240" y="118"/>
                  </a:lnTo>
                  <a:lnTo>
                    <a:pt x="239" y="127"/>
                  </a:lnTo>
                  <a:lnTo>
                    <a:pt x="240" y="136"/>
                  </a:lnTo>
                  <a:lnTo>
                    <a:pt x="239" y="146"/>
                  </a:lnTo>
                  <a:lnTo>
                    <a:pt x="239" y="150"/>
                  </a:lnTo>
                  <a:lnTo>
                    <a:pt x="239" y="153"/>
                  </a:lnTo>
                  <a:lnTo>
                    <a:pt x="240" y="154"/>
                  </a:lnTo>
                  <a:lnTo>
                    <a:pt x="243" y="155"/>
                  </a:lnTo>
                  <a:lnTo>
                    <a:pt x="249" y="155"/>
                  </a:lnTo>
                  <a:lnTo>
                    <a:pt x="257" y="157"/>
                  </a:lnTo>
                  <a:lnTo>
                    <a:pt x="270" y="160"/>
                  </a:lnTo>
                  <a:lnTo>
                    <a:pt x="284" y="162"/>
                  </a:lnTo>
                  <a:lnTo>
                    <a:pt x="290" y="162"/>
                  </a:lnTo>
                  <a:lnTo>
                    <a:pt x="297" y="161"/>
                  </a:lnTo>
                  <a:lnTo>
                    <a:pt x="303" y="159"/>
                  </a:lnTo>
                  <a:lnTo>
                    <a:pt x="309" y="157"/>
                  </a:lnTo>
                  <a:lnTo>
                    <a:pt x="312" y="154"/>
                  </a:lnTo>
                  <a:lnTo>
                    <a:pt x="314" y="152"/>
                  </a:lnTo>
                  <a:lnTo>
                    <a:pt x="317" y="152"/>
                  </a:lnTo>
                  <a:lnTo>
                    <a:pt x="318" y="152"/>
                  </a:lnTo>
                  <a:lnTo>
                    <a:pt x="322" y="155"/>
                  </a:lnTo>
                  <a:lnTo>
                    <a:pt x="326" y="161"/>
                  </a:lnTo>
                  <a:lnTo>
                    <a:pt x="329" y="163"/>
                  </a:lnTo>
                  <a:lnTo>
                    <a:pt x="334" y="165"/>
                  </a:lnTo>
                  <a:lnTo>
                    <a:pt x="337" y="165"/>
                  </a:lnTo>
                  <a:lnTo>
                    <a:pt x="341" y="163"/>
                  </a:lnTo>
                  <a:lnTo>
                    <a:pt x="343" y="163"/>
                  </a:lnTo>
                  <a:lnTo>
                    <a:pt x="346" y="166"/>
                  </a:lnTo>
                  <a:lnTo>
                    <a:pt x="350" y="169"/>
                  </a:lnTo>
                  <a:lnTo>
                    <a:pt x="352" y="175"/>
                  </a:lnTo>
                  <a:lnTo>
                    <a:pt x="357" y="191"/>
                  </a:lnTo>
                  <a:lnTo>
                    <a:pt x="360" y="207"/>
                  </a:lnTo>
                  <a:lnTo>
                    <a:pt x="362" y="224"/>
                  </a:lnTo>
                  <a:lnTo>
                    <a:pt x="363" y="240"/>
                  </a:lnTo>
                  <a:lnTo>
                    <a:pt x="363" y="248"/>
                  </a:lnTo>
                  <a:lnTo>
                    <a:pt x="366" y="253"/>
                  </a:lnTo>
                  <a:lnTo>
                    <a:pt x="367" y="256"/>
                  </a:lnTo>
                  <a:lnTo>
                    <a:pt x="369" y="258"/>
                  </a:lnTo>
                  <a:lnTo>
                    <a:pt x="371" y="259"/>
                  </a:lnTo>
                  <a:lnTo>
                    <a:pt x="376" y="259"/>
                  </a:lnTo>
                  <a:lnTo>
                    <a:pt x="383" y="258"/>
                  </a:lnTo>
                  <a:lnTo>
                    <a:pt x="387" y="256"/>
                  </a:lnTo>
                  <a:lnTo>
                    <a:pt x="393" y="252"/>
                  </a:lnTo>
                  <a:lnTo>
                    <a:pt x="396" y="250"/>
                  </a:lnTo>
                  <a:lnTo>
                    <a:pt x="401" y="249"/>
                  </a:lnTo>
                  <a:lnTo>
                    <a:pt x="406" y="248"/>
                  </a:lnTo>
                  <a:lnTo>
                    <a:pt x="411" y="249"/>
                  </a:lnTo>
                  <a:lnTo>
                    <a:pt x="417" y="252"/>
                  </a:lnTo>
                  <a:lnTo>
                    <a:pt x="423" y="258"/>
                  </a:lnTo>
                  <a:lnTo>
                    <a:pt x="424" y="261"/>
                  </a:lnTo>
                  <a:lnTo>
                    <a:pt x="423" y="264"/>
                  </a:lnTo>
                  <a:lnTo>
                    <a:pt x="423" y="269"/>
                  </a:lnTo>
                  <a:lnTo>
                    <a:pt x="425" y="277"/>
                  </a:lnTo>
                  <a:lnTo>
                    <a:pt x="425" y="288"/>
                  </a:lnTo>
                  <a:lnTo>
                    <a:pt x="424" y="298"/>
                  </a:lnTo>
                  <a:lnTo>
                    <a:pt x="423" y="309"/>
                  </a:lnTo>
                  <a:lnTo>
                    <a:pt x="419" y="321"/>
                  </a:lnTo>
                  <a:lnTo>
                    <a:pt x="416" y="331"/>
                  </a:lnTo>
                  <a:lnTo>
                    <a:pt x="411" y="340"/>
                  </a:lnTo>
                  <a:lnTo>
                    <a:pt x="407" y="347"/>
                  </a:lnTo>
                  <a:lnTo>
                    <a:pt x="408" y="354"/>
                  </a:lnTo>
                  <a:lnTo>
                    <a:pt x="408" y="361"/>
                  </a:lnTo>
                  <a:lnTo>
                    <a:pt x="407" y="367"/>
                  </a:lnTo>
                  <a:lnTo>
                    <a:pt x="406" y="373"/>
                  </a:lnTo>
                  <a:lnTo>
                    <a:pt x="403" y="385"/>
                  </a:lnTo>
                  <a:lnTo>
                    <a:pt x="402" y="398"/>
                  </a:lnTo>
                  <a:lnTo>
                    <a:pt x="401" y="403"/>
                  </a:lnTo>
                  <a:lnTo>
                    <a:pt x="401" y="406"/>
                  </a:lnTo>
                  <a:lnTo>
                    <a:pt x="399" y="407"/>
                  </a:lnTo>
                  <a:lnTo>
                    <a:pt x="398" y="409"/>
                  </a:lnTo>
                  <a:lnTo>
                    <a:pt x="395" y="410"/>
                  </a:lnTo>
                  <a:lnTo>
                    <a:pt x="393" y="411"/>
                  </a:lnTo>
                  <a:lnTo>
                    <a:pt x="390" y="413"/>
                  </a:lnTo>
                  <a:lnTo>
                    <a:pt x="387" y="418"/>
                  </a:lnTo>
                  <a:lnTo>
                    <a:pt x="385" y="421"/>
                  </a:lnTo>
                  <a:lnTo>
                    <a:pt x="383" y="423"/>
                  </a:lnTo>
                  <a:lnTo>
                    <a:pt x="379" y="426"/>
                  </a:lnTo>
                  <a:lnTo>
                    <a:pt x="376" y="426"/>
                  </a:lnTo>
                  <a:lnTo>
                    <a:pt x="369" y="428"/>
                  </a:lnTo>
                  <a:lnTo>
                    <a:pt x="362" y="431"/>
                  </a:lnTo>
                  <a:lnTo>
                    <a:pt x="361" y="439"/>
                  </a:lnTo>
                  <a:lnTo>
                    <a:pt x="359" y="447"/>
                  </a:lnTo>
                  <a:lnTo>
                    <a:pt x="358" y="450"/>
                  </a:lnTo>
                  <a:lnTo>
                    <a:pt x="357" y="452"/>
                  </a:lnTo>
                  <a:lnTo>
                    <a:pt x="353" y="452"/>
                  </a:lnTo>
                  <a:lnTo>
                    <a:pt x="349" y="451"/>
                  </a:lnTo>
                  <a:lnTo>
                    <a:pt x="346" y="450"/>
                  </a:lnTo>
                  <a:lnTo>
                    <a:pt x="343" y="448"/>
                  </a:lnTo>
                  <a:lnTo>
                    <a:pt x="339" y="446"/>
                  </a:lnTo>
                  <a:lnTo>
                    <a:pt x="336" y="445"/>
                  </a:lnTo>
                  <a:lnTo>
                    <a:pt x="333" y="445"/>
                  </a:lnTo>
                  <a:lnTo>
                    <a:pt x="328" y="446"/>
                  </a:lnTo>
                  <a:lnTo>
                    <a:pt x="325" y="451"/>
                  </a:lnTo>
                  <a:lnTo>
                    <a:pt x="322" y="454"/>
                  </a:lnTo>
                  <a:lnTo>
                    <a:pt x="321" y="456"/>
                  </a:lnTo>
                  <a:lnTo>
                    <a:pt x="320" y="458"/>
                  </a:lnTo>
                  <a:lnTo>
                    <a:pt x="318" y="458"/>
                  </a:lnTo>
                  <a:lnTo>
                    <a:pt x="313" y="456"/>
                  </a:lnTo>
                  <a:lnTo>
                    <a:pt x="304" y="454"/>
                  </a:lnTo>
                  <a:lnTo>
                    <a:pt x="294" y="454"/>
                  </a:lnTo>
                  <a:lnTo>
                    <a:pt x="290" y="452"/>
                  </a:lnTo>
                  <a:lnTo>
                    <a:pt x="288" y="453"/>
                  </a:lnTo>
                  <a:lnTo>
                    <a:pt x="287" y="454"/>
                  </a:lnTo>
                  <a:lnTo>
                    <a:pt x="282" y="455"/>
                  </a:lnTo>
                  <a:lnTo>
                    <a:pt x="279" y="456"/>
                  </a:lnTo>
                  <a:lnTo>
                    <a:pt x="274" y="454"/>
                  </a:lnTo>
                  <a:lnTo>
                    <a:pt x="271" y="453"/>
                  </a:lnTo>
                  <a:lnTo>
                    <a:pt x="268" y="451"/>
                  </a:lnTo>
                  <a:lnTo>
                    <a:pt x="258" y="448"/>
                  </a:lnTo>
                  <a:lnTo>
                    <a:pt x="248" y="446"/>
                  </a:lnTo>
                  <a:lnTo>
                    <a:pt x="239" y="445"/>
                  </a:lnTo>
                  <a:lnTo>
                    <a:pt x="230" y="445"/>
                  </a:lnTo>
                  <a:lnTo>
                    <a:pt x="217" y="446"/>
                  </a:lnTo>
                  <a:lnTo>
                    <a:pt x="206" y="445"/>
                  </a:lnTo>
                  <a:lnTo>
                    <a:pt x="205" y="444"/>
                  </a:lnTo>
                  <a:lnTo>
                    <a:pt x="203" y="442"/>
                  </a:lnTo>
                  <a:lnTo>
                    <a:pt x="203" y="438"/>
                  </a:lnTo>
                  <a:lnTo>
                    <a:pt x="203" y="436"/>
                  </a:lnTo>
                  <a:lnTo>
                    <a:pt x="205" y="431"/>
                  </a:lnTo>
                  <a:lnTo>
                    <a:pt x="208" y="428"/>
                  </a:lnTo>
                  <a:lnTo>
                    <a:pt x="213" y="426"/>
                  </a:lnTo>
                  <a:lnTo>
                    <a:pt x="217" y="422"/>
                  </a:lnTo>
                  <a:lnTo>
                    <a:pt x="221" y="418"/>
                  </a:lnTo>
                  <a:lnTo>
                    <a:pt x="224" y="413"/>
                  </a:lnTo>
                  <a:lnTo>
                    <a:pt x="227" y="407"/>
                  </a:lnTo>
                  <a:lnTo>
                    <a:pt x="228" y="403"/>
                  </a:lnTo>
                  <a:lnTo>
                    <a:pt x="228" y="398"/>
                  </a:lnTo>
                  <a:lnTo>
                    <a:pt x="228" y="394"/>
                  </a:lnTo>
                  <a:lnTo>
                    <a:pt x="228" y="389"/>
                  </a:lnTo>
                  <a:lnTo>
                    <a:pt x="229" y="386"/>
                  </a:lnTo>
                  <a:lnTo>
                    <a:pt x="232" y="381"/>
                  </a:lnTo>
                  <a:lnTo>
                    <a:pt x="237" y="378"/>
                  </a:lnTo>
                  <a:lnTo>
                    <a:pt x="243" y="373"/>
                  </a:lnTo>
                  <a:lnTo>
                    <a:pt x="245" y="370"/>
                  </a:lnTo>
                  <a:lnTo>
                    <a:pt x="245" y="365"/>
                  </a:lnTo>
                  <a:lnTo>
                    <a:pt x="247" y="359"/>
                  </a:lnTo>
                  <a:lnTo>
                    <a:pt x="250" y="353"/>
                  </a:lnTo>
                  <a:lnTo>
                    <a:pt x="256" y="347"/>
                  </a:lnTo>
                  <a:lnTo>
                    <a:pt x="256" y="344"/>
                  </a:lnTo>
                  <a:lnTo>
                    <a:pt x="257" y="340"/>
                  </a:lnTo>
                  <a:lnTo>
                    <a:pt x="256" y="338"/>
                  </a:lnTo>
                  <a:lnTo>
                    <a:pt x="256" y="334"/>
                  </a:lnTo>
                  <a:lnTo>
                    <a:pt x="253" y="329"/>
                  </a:lnTo>
                  <a:lnTo>
                    <a:pt x="247" y="324"/>
                  </a:lnTo>
                  <a:lnTo>
                    <a:pt x="241" y="320"/>
                  </a:lnTo>
                  <a:lnTo>
                    <a:pt x="236" y="315"/>
                  </a:lnTo>
                  <a:lnTo>
                    <a:pt x="229" y="313"/>
                  </a:lnTo>
                  <a:lnTo>
                    <a:pt x="223" y="312"/>
                  </a:lnTo>
                  <a:lnTo>
                    <a:pt x="214" y="310"/>
                  </a:lnTo>
                  <a:lnTo>
                    <a:pt x="205" y="307"/>
                  </a:lnTo>
                  <a:lnTo>
                    <a:pt x="196" y="302"/>
                  </a:lnTo>
                  <a:lnTo>
                    <a:pt x="187" y="297"/>
                  </a:lnTo>
                  <a:lnTo>
                    <a:pt x="168" y="284"/>
                  </a:lnTo>
                  <a:lnTo>
                    <a:pt x="152" y="273"/>
                  </a:lnTo>
                  <a:lnTo>
                    <a:pt x="144" y="267"/>
                  </a:lnTo>
                  <a:lnTo>
                    <a:pt x="135" y="263"/>
                  </a:lnTo>
                  <a:lnTo>
                    <a:pt x="125" y="259"/>
                  </a:lnTo>
                  <a:lnTo>
                    <a:pt x="115" y="256"/>
                  </a:lnTo>
                  <a:lnTo>
                    <a:pt x="106" y="255"/>
                  </a:lnTo>
                  <a:lnTo>
                    <a:pt x="97" y="252"/>
                  </a:lnTo>
                  <a:lnTo>
                    <a:pt x="92" y="250"/>
                  </a:lnTo>
                  <a:lnTo>
                    <a:pt x="87" y="248"/>
                  </a:lnTo>
                  <a:lnTo>
                    <a:pt x="84" y="245"/>
                  </a:lnTo>
                  <a:lnTo>
                    <a:pt x="81" y="242"/>
                  </a:lnTo>
                  <a:lnTo>
                    <a:pt x="75" y="235"/>
                  </a:lnTo>
                  <a:lnTo>
                    <a:pt x="67" y="230"/>
                  </a:lnTo>
                  <a:lnTo>
                    <a:pt x="59" y="225"/>
                  </a:lnTo>
                  <a:lnTo>
                    <a:pt x="51" y="219"/>
                  </a:lnTo>
                  <a:lnTo>
                    <a:pt x="43" y="212"/>
                  </a:lnTo>
                  <a:lnTo>
                    <a:pt x="36" y="204"/>
                  </a:lnTo>
                  <a:lnTo>
                    <a:pt x="30" y="196"/>
                  </a:lnTo>
                  <a:lnTo>
                    <a:pt x="26" y="187"/>
                  </a:lnTo>
                  <a:lnTo>
                    <a:pt x="24" y="182"/>
                  </a:lnTo>
                  <a:lnTo>
                    <a:pt x="20" y="177"/>
                  </a:lnTo>
                  <a:lnTo>
                    <a:pt x="17" y="173"/>
                  </a:lnTo>
                  <a:lnTo>
                    <a:pt x="12" y="169"/>
                  </a:lnTo>
                  <a:lnTo>
                    <a:pt x="5" y="167"/>
                  </a:lnTo>
                  <a:lnTo>
                    <a:pt x="0" y="16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 name="Freeform 24"/>
            <p:cNvSpPr>
              <a:spLocks/>
            </p:cNvSpPr>
            <p:nvPr/>
          </p:nvSpPr>
          <p:spPr bwMode="gray">
            <a:xfrm>
              <a:off x="3914776" y="4778375"/>
              <a:ext cx="134938" cy="144463"/>
            </a:xfrm>
            <a:custGeom>
              <a:avLst/>
              <a:gdLst/>
              <a:ahLst/>
              <a:cxnLst>
                <a:cxn ang="0">
                  <a:pos x="13" y="116"/>
                </a:cxn>
                <a:cxn ang="0">
                  <a:pos x="20" y="78"/>
                </a:cxn>
                <a:cxn ang="0">
                  <a:pos x="33" y="46"/>
                </a:cxn>
                <a:cxn ang="0">
                  <a:pos x="49" y="21"/>
                </a:cxn>
                <a:cxn ang="0">
                  <a:pos x="76" y="12"/>
                </a:cxn>
                <a:cxn ang="0">
                  <a:pos x="110" y="7"/>
                </a:cxn>
                <a:cxn ang="0">
                  <a:pos x="158" y="0"/>
                </a:cxn>
                <a:cxn ang="0">
                  <a:pos x="197" y="12"/>
                </a:cxn>
                <a:cxn ang="0">
                  <a:pos x="227" y="28"/>
                </a:cxn>
                <a:cxn ang="0">
                  <a:pos x="230" y="53"/>
                </a:cxn>
                <a:cxn ang="0">
                  <a:pos x="240" y="74"/>
                </a:cxn>
                <a:cxn ang="0">
                  <a:pos x="247" y="102"/>
                </a:cxn>
                <a:cxn ang="0">
                  <a:pos x="240" y="136"/>
                </a:cxn>
                <a:cxn ang="0">
                  <a:pos x="240" y="154"/>
                </a:cxn>
                <a:cxn ang="0">
                  <a:pos x="270" y="160"/>
                </a:cxn>
                <a:cxn ang="0">
                  <a:pos x="303" y="159"/>
                </a:cxn>
                <a:cxn ang="0">
                  <a:pos x="317" y="152"/>
                </a:cxn>
                <a:cxn ang="0">
                  <a:pos x="329" y="163"/>
                </a:cxn>
                <a:cxn ang="0">
                  <a:pos x="343" y="163"/>
                </a:cxn>
                <a:cxn ang="0">
                  <a:pos x="357" y="191"/>
                </a:cxn>
                <a:cxn ang="0">
                  <a:pos x="363" y="248"/>
                </a:cxn>
                <a:cxn ang="0">
                  <a:pos x="371" y="259"/>
                </a:cxn>
                <a:cxn ang="0">
                  <a:pos x="393" y="252"/>
                </a:cxn>
                <a:cxn ang="0">
                  <a:pos x="411" y="249"/>
                </a:cxn>
                <a:cxn ang="0">
                  <a:pos x="423" y="264"/>
                </a:cxn>
                <a:cxn ang="0">
                  <a:pos x="424" y="298"/>
                </a:cxn>
                <a:cxn ang="0">
                  <a:pos x="411" y="340"/>
                </a:cxn>
                <a:cxn ang="0">
                  <a:pos x="407" y="367"/>
                </a:cxn>
                <a:cxn ang="0">
                  <a:pos x="401" y="403"/>
                </a:cxn>
                <a:cxn ang="0">
                  <a:pos x="395" y="410"/>
                </a:cxn>
                <a:cxn ang="0">
                  <a:pos x="385" y="421"/>
                </a:cxn>
                <a:cxn ang="0">
                  <a:pos x="369" y="428"/>
                </a:cxn>
                <a:cxn ang="0">
                  <a:pos x="358" y="450"/>
                </a:cxn>
                <a:cxn ang="0">
                  <a:pos x="346" y="450"/>
                </a:cxn>
                <a:cxn ang="0">
                  <a:pos x="333" y="445"/>
                </a:cxn>
                <a:cxn ang="0">
                  <a:pos x="321" y="456"/>
                </a:cxn>
                <a:cxn ang="0">
                  <a:pos x="304" y="454"/>
                </a:cxn>
                <a:cxn ang="0">
                  <a:pos x="287" y="454"/>
                </a:cxn>
                <a:cxn ang="0">
                  <a:pos x="271" y="453"/>
                </a:cxn>
                <a:cxn ang="0">
                  <a:pos x="239" y="445"/>
                </a:cxn>
                <a:cxn ang="0">
                  <a:pos x="205" y="444"/>
                </a:cxn>
                <a:cxn ang="0">
                  <a:pos x="205" y="431"/>
                </a:cxn>
                <a:cxn ang="0">
                  <a:pos x="221" y="418"/>
                </a:cxn>
                <a:cxn ang="0">
                  <a:pos x="228" y="398"/>
                </a:cxn>
                <a:cxn ang="0">
                  <a:pos x="232" y="381"/>
                </a:cxn>
                <a:cxn ang="0">
                  <a:pos x="245" y="365"/>
                </a:cxn>
                <a:cxn ang="0">
                  <a:pos x="256" y="344"/>
                </a:cxn>
                <a:cxn ang="0">
                  <a:pos x="253" y="329"/>
                </a:cxn>
                <a:cxn ang="0">
                  <a:pos x="229" y="313"/>
                </a:cxn>
                <a:cxn ang="0">
                  <a:pos x="196" y="302"/>
                </a:cxn>
                <a:cxn ang="0">
                  <a:pos x="144" y="267"/>
                </a:cxn>
                <a:cxn ang="0">
                  <a:pos x="106" y="255"/>
                </a:cxn>
                <a:cxn ang="0">
                  <a:pos x="84" y="245"/>
                </a:cxn>
                <a:cxn ang="0">
                  <a:pos x="59" y="225"/>
                </a:cxn>
                <a:cxn ang="0">
                  <a:pos x="30" y="196"/>
                </a:cxn>
                <a:cxn ang="0">
                  <a:pos x="17" y="173"/>
                </a:cxn>
              </a:cxnLst>
              <a:rect l="0" t="0" r="r" b="b"/>
              <a:pathLst>
                <a:path w="425" h="458">
                  <a:moveTo>
                    <a:pt x="0" y="162"/>
                  </a:moveTo>
                  <a:lnTo>
                    <a:pt x="4" y="143"/>
                  </a:lnTo>
                  <a:lnTo>
                    <a:pt x="11" y="125"/>
                  </a:lnTo>
                  <a:lnTo>
                    <a:pt x="13" y="116"/>
                  </a:lnTo>
                  <a:lnTo>
                    <a:pt x="16" y="105"/>
                  </a:lnTo>
                  <a:lnTo>
                    <a:pt x="18" y="96"/>
                  </a:lnTo>
                  <a:lnTo>
                    <a:pt x="19" y="86"/>
                  </a:lnTo>
                  <a:lnTo>
                    <a:pt x="20" y="78"/>
                  </a:lnTo>
                  <a:lnTo>
                    <a:pt x="21" y="70"/>
                  </a:lnTo>
                  <a:lnTo>
                    <a:pt x="24" y="64"/>
                  </a:lnTo>
                  <a:lnTo>
                    <a:pt x="26" y="57"/>
                  </a:lnTo>
                  <a:lnTo>
                    <a:pt x="33" y="46"/>
                  </a:lnTo>
                  <a:lnTo>
                    <a:pt x="40" y="32"/>
                  </a:lnTo>
                  <a:lnTo>
                    <a:pt x="42" y="28"/>
                  </a:lnTo>
                  <a:lnTo>
                    <a:pt x="45" y="24"/>
                  </a:lnTo>
                  <a:lnTo>
                    <a:pt x="49" y="21"/>
                  </a:lnTo>
                  <a:lnTo>
                    <a:pt x="52" y="17"/>
                  </a:lnTo>
                  <a:lnTo>
                    <a:pt x="60" y="15"/>
                  </a:lnTo>
                  <a:lnTo>
                    <a:pt x="68" y="13"/>
                  </a:lnTo>
                  <a:lnTo>
                    <a:pt x="76" y="12"/>
                  </a:lnTo>
                  <a:lnTo>
                    <a:pt x="84" y="12"/>
                  </a:lnTo>
                  <a:lnTo>
                    <a:pt x="93" y="11"/>
                  </a:lnTo>
                  <a:lnTo>
                    <a:pt x="101" y="8"/>
                  </a:lnTo>
                  <a:lnTo>
                    <a:pt x="110" y="7"/>
                  </a:lnTo>
                  <a:lnTo>
                    <a:pt x="119" y="5"/>
                  </a:lnTo>
                  <a:lnTo>
                    <a:pt x="135" y="3"/>
                  </a:lnTo>
                  <a:lnTo>
                    <a:pt x="150" y="0"/>
                  </a:lnTo>
                  <a:lnTo>
                    <a:pt x="158" y="0"/>
                  </a:lnTo>
                  <a:lnTo>
                    <a:pt x="166" y="1"/>
                  </a:lnTo>
                  <a:lnTo>
                    <a:pt x="174" y="3"/>
                  </a:lnTo>
                  <a:lnTo>
                    <a:pt x="181" y="4"/>
                  </a:lnTo>
                  <a:lnTo>
                    <a:pt x="197" y="12"/>
                  </a:lnTo>
                  <a:lnTo>
                    <a:pt x="212" y="20"/>
                  </a:lnTo>
                  <a:lnTo>
                    <a:pt x="216" y="22"/>
                  </a:lnTo>
                  <a:lnTo>
                    <a:pt x="222" y="24"/>
                  </a:lnTo>
                  <a:lnTo>
                    <a:pt x="227" y="28"/>
                  </a:lnTo>
                  <a:lnTo>
                    <a:pt x="229" y="31"/>
                  </a:lnTo>
                  <a:lnTo>
                    <a:pt x="229" y="39"/>
                  </a:lnTo>
                  <a:lnTo>
                    <a:pt x="228" y="48"/>
                  </a:lnTo>
                  <a:lnTo>
                    <a:pt x="230" y="53"/>
                  </a:lnTo>
                  <a:lnTo>
                    <a:pt x="233" y="57"/>
                  </a:lnTo>
                  <a:lnTo>
                    <a:pt x="237" y="62"/>
                  </a:lnTo>
                  <a:lnTo>
                    <a:pt x="237" y="68"/>
                  </a:lnTo>
                  <a:lnTo>
                    <a:pt x="240" y="74"/>
                  </a:lnTo>
                  <a:lnTo>
                    <a:pt x="243" y="81"/>
                  </a:lnTo>
                  <a:lnTo>
                    <a:pt x="245" y="88"/>
                  </a:lnTo>
                  <a:lnTo>
                    <a:pt x="247" y="94"/>
                  </a:lnTo>
                  <a:lnTo>
                    <a:pt x="247" y="102"/>
                  </a:lnTo>
                  <a:lnTo>
                    <a:pt x="244" y="110"/>
                  </a:lnTo>
                  <a:lnTo>
                    <a:pt x="240" y="118"/>
                  </a:lnTo>
                  <a:lnTo>
                    <a:pt x="239" y="127"/>
                  </a:lnTo>
                  <a:lnTo>
                    <a:pt x="240" y="136"/>
                  </a:lnTo>
                  <a:lnTo>
                    <a:pt x="239" y="146"/>
                  </a:lnTo>
                  <a:lnTo>
                    <a:pt x="239" y="150"/>
                  </a:lnTo>
                  <a:lnTo>
                    <a:pt x="239" y="153"/>
                  </a:lnTo>
                  <a:lnTo>
                    <a:pt x="240" y="154"/>
                  </a:lnTo>
                  <a:lnTo>
                    <a:pt x="243" y="155"/>
                  </a:lnTo>
                  <a:lnTo>
                    <a:pt x="249" y="155"/>
                  </a:lnTo>
                  <a:lnTo>
                    <a:pt x="257" y="157"/>
                  </a:lnTo>
                  <a:lnTo>
                    <a:pt x="270" y="160"/>
                  </a:lnTo>
                  <a:lnTo>
                    <a:pt x="284" y="162"/>
                  </a:lnTo>
                  <a:lnTo>
                    <a:pt x="290" y="162"/>
                  </a:lnTo>
                  <a:lnTo>
                    <a:pt x="297" y="161"/>
                  </a:lnTo>
                  <a:lnTo>
                    <a:pt x="303" y="159"/>
                  </a:lnTo>
                  <a:lnTo>
                    <a:pt x="309" y="157"/>
                  </a:lnTo>
                  <a:lnTo>
                    <a:pt x="312" y="154"/>
                  </a:lnTo>
                  <a:lnTo>
                    <a:pt x="314" y="152"/>
                  </a:lnTo>
                  <a:lnTo>
                    <a:pt x="317" y="152"/>
                  </a:lnTo>
                  <a:lnTo>
                    <a:pt x="318" y="152"/>
                  </a:lnTo>
                  <a:lnTo>
                    <a:pt x="322" y="155"/>
                  </a:lnTo>
                  <a:lnTo>
                    <a:pt x="326" y="161"/>
                  </a:lnTo>
                  <a:lnTo>
                    <a:pt x="329" y="163"/>
                  </a:lnTo>
                  <a:lnTo>
                    <a:pt x="334" y="165"/>
                  </a:lnTo>
                  <a:lnTo>
                    <a:pt x="337" y="165"/>
                  </a:lnTo>
                  <a:lnTo>
                    <a:pt x="341" y="163"/>
                  </a:lnTo>
                  <a:lnTo>
                    <a:pt x="343" y="163"/>
                  </a:lnTo>
                  <a:lnTo>
                    <a:pt x="346" y="166"/>
                  </a:lnTo>
                  <a:lnTo>
                    <a:pt x="350" y="169"/>
                  </a:lnTo>
                  <a:lnTo>
                    <a:pt x="352" y="175"/>
                  </a:lnTo>
                  <a:lnTo>
                    <a:pt x="357" y="191"/>
                  </a:lnTo>
                  <a:lnTo>
                    <a:pt x="360" y="207"/>
                  </a:lnTo>
                  <a:lnTo>
                    <a:pt x="362" y="224"/>
                  </a:lnTo>
                  <a:lnTo>
                    <a:pt x="363" y="240"/>
                  </a:lnTo>
                  <a:lnTo>
                    <a:pt x="363" y="248"/>
                  </a:lnTo>
                  <a:lnTo>
                    <a:pt x="366" y="253"/>
                  </a:lnTo>
                  <a:lnTo>
                    <a:pt x="367" y="256"/>
                  </a:lnTo>
                  <a:lnTo>
                    <a:pt x="369" y="258"/>
                  </a:lnTo>
                  <a:lnTo>
                    <a:pt x="371" y="259"/>
                  </a:lnTo>
                  <a:lnTo>
                    <a:pt x="376" y="259"/>
                  </a:lnTo>
                  <a:lnTo>
                    <a:pt x="383" y="258"/>
                  </a:lnTo>
                  <a:lnTo>
                    <a:pt x="387" y="256"/>
                  </a:lnTo>
                  <a:lnTo>
                    <a:pt x="393" y="252"/>
                  </a:lnTo>
                  <a:lnTo>
                    <a:pt x="396" y="250"/>
                  </a:lnTo>
                  <a:lnTo>
                    <a:pt x="401" y="249"/>
                  </a:lnTo>
                  <a:lnTo>
                    <a:pt x="406" y="248"/>
                  </a:lnTo>
                  <a:lnTo>
                    <a:pt x="411" y="249"/>
                  </a:lnTo>
                  <a:lnTo>
                    <a:pt x="417" y="252"/>
                  </a:lnTo>
                  <a:lnTo>
                    <a:pt x="423" y="258"/>
                  </a:lnTo>
                  <a:lnTo>
                    <a:pt x="424" y="261"/>
                  </a:lnTo>
                  <a:lnTo>
                    <a:pt x="423" y="264"/>
                  </a:lnTo>
                  <a:lnTo>
                    <a:pt x="423" y="269"/>
                  </a:lnTo>
                  <a:lnTo>
                    <a:pt x="425" y="277"/>
                  </a:lnTo>
                  <a:lnTo>
                    <a:pt x="425" y="288"/>
                  </a:lnTo>
                  <a:lnTo>
                    <a:pt x="424" y="298"/>
                  </a:lnTo>
                  <a:lnTo>
                    <a:pt x="423" y="309"/>
                  </a:lnTo>
                  <a:lnTo>
                    <a:pt x="419" y="321"/>
                  </a:lnTo>
                  <a:lnTo>
                    <a:pt x="416" y="331"/>
                  </a:lnTo>
                  <a:lnTo>
                    <a:pt x="411" y="340"/>
                  </a:lnTo>
                  <a:lnTo>
                    <a:pt x="407" y="347"/>
                  </a:lnTo>
                  <a:lnTo>
                    <a:pt x="408" y="354"/>
                  </a:lnTo>
                  <a:lnTo>
                    <a:pt x="408" y="361"/>
                  </a:lnTo>
                  <a:lnTo>
                    <a:pt x="407" y="367"/>
                  </a:lnTo>
                  <a:lnTo>
                    <a:pt x="406" y="373"/>
                  </a:lnTo>
                  <a:lnTo>
                    <a:pt x="403" y="385"/>
                  </a:lnTo>
                  <a:lnTo>
                    <a:pt x="402" y="398"/>
                  </a:lnTo>
                  <a:lnTo>
                    <a:pt x="401" y="403"/>
                  </a:lnTo>
                  <a:lnTo>
                    <a:pt x="401" y="406"/>
                  </a:lnTo>
                  <a:lnTo>
                    <a:pt x="399" y="407"/>
                  </a:lnTo>
                  <a:lnTo>
                    <a:pt x="398" y="409"/>
                  </a:lnTo>
                  <a:lnTo>
                    <a:pt x="395" y="410"/>
                  </a:lnTo>
                  <a:lnTo>
                    <a:pt x="393" y="411"/>
                  </a:lnTo>
                  <a:lnTo>
                    <a:pt x="390" y="413"/>
                  </a:lnTo>
                  <a:lnTo>
                    <a:pt x="387" y="418"/>
                  </a:lnTo>
                  <a:lnTo>
                    <a:pt x="385" y="421"/>
                  </a:lnTo>
                  <a:lnTo>
                    <a:pt x="383" y="423"/>
                  </a:lnTo>
                  <a:lnTo>
                    <a:pt x="379" y="426"/>
                  </a:lnTo>
                  <a:lnTo>
                    <a:pt x="376" y="426"/>
                  </a:lnTo>
                  <a:lnTo>
                    <a:pt x="369" y="428"/>
                  </a:lnTo>
                  <a:lnTo>
                    <a:pt x="362" y="431"/>
                  </a:lnTo>
                  <a:lnTo>
                    <a:pt x="361" y="439"/>
                  </a:lnTo>
                  <a:lnTo>
                    <a:pt x="359" y="447"/>
                  </a:lnTo>
                  <a:lnTo>
                    <a:pt x="358" y="450"/>
                  </a:lnTo>
                  <a:lnTo>
                    <a:pt x="357" y="452"/>
                  </a:lnTo>
                  <a:lnTo>
                    <a:pt x="353" y="452"/>
                  </a:lnTo>
                  <a:lnTo>
                    <a:pt x="349" y="451"/>
                  </a:lnTo>
                  <a:lnTo>
                    <a:pt x="346" y="450"/>
                  </a:lnTo>
                  <a:lnTo>
                    <a:pt x="343" y="448"/>
                  </a:lnTo>
                  <a:lnTo>
                    <a:pt x="339" y="446"/>
                  </a:lnTo>
                  <a:lnTo>
                    <a:pt x="336" y="445"/>
                  </a:lnTo>
                  <a:lnTo>
                    <a:pt x="333" y="445"/>
                  </a:lnTo>
                  <a:lnTo>
                    <a:pt x="328" y="446"/>
                  </a:lnTo>
                  <a:lnTo>
                    <a:pt x="325" y="451"/>
                  </a:lnTo>
                  <a:lnTo>
                    <a:pt x="322" y="454"/>
                  </a:lnTo>
                  <a:lnTo>
                    <a:pt x="321" y="456"/>
                  </a:lnTo>
                  <a:lnTo>
                    <a:pt x="320" y="458"/>
                  </a:lnTo>
                  <a:lnTo>
                    <a:pt x="318" y="458"/>
                  </a:lnTo>
                  <a:lnTo>
                    <a:pt x="313" y="456"/>
                  </a:lnTo>
                  <a:lnTo>
                    <a:pt x="304" y="454"/>
                  </a:lnTo>
                  <a:lnTo>
                    <a:pt x="294" y="454"/>
                  </a:lnTo>
                  <a:lnTo>
                    <a:pt x="290" y="452"/>
                  </a:lnTo>
                  <a:lnTo>
                    <a:pt x="288" y="453"/>
                  </a:lnTo>
                  <a:lnTo>
                    <a:pt x="287" y="454"/>
                  </a:lnTo>
                  <a:lnTo>
                    <a:pt x="282" y="455"/>
                  </a:lnTo>
                  <a:lnTo>
                    <a:pt x="279" y="456"/>
                  </a:lnTo>
                  <a:lnTo>
                    <a:pt x="274" y="454"/>
                  </a:lnTo>
                  <a:lnTo>
                    <a:pt x="271" y="453"/>
                  </a:lnTo>
                  <a:lnTo>
                    <a:pt x="268" y="451"/>
                  </a:lnTo>
                  <a:lnTo>
                    <a:pt x="258" y="448"/>
                  </a:lnTo>
                  <a:lnTo>
                    <a:pt x="248" y="446"/>
                  </a:lnTo>
                  <a:lnTo>
                    <a:pt x="239" y="445"/>
                  </a:lnTo>
                  <a:lnTo>
                    <a:pt x="230" y="445"/>
                  </a:lnTo>
                  <a:lnTo>
                    <a:pt x="217" y="446"/>
                  </a:lnTo>
                  <a:lnTo>
                    <a:pt x="206" y="445"/>
                  </a:lnTo>
                  <a:lnTo>
                    <a:pt x="205" y="444"/>
                  </a:lnTo>
                  <a:lnTo>
                    <a:pt x="203" y="442"/>
                  </a:lnTo>
                  <a:lnTo>
                    <a:pt x="203" y="438"/>
                  </a:lnTo>
                  <a:lnTo>
                    <a:pt x="203" y="436"/>
                  </a:lnTo>
                  <a:lnTo>
                    <a:pt x="205" y="431"/>
                  </a:lnTo>
                  <a:lnTo>
                    <a:pt x="208" y="428"/>
                  </a:lnTo>
                  <a:lnTo>
                    <a:pt x="213" y="426"/>
                  </a:lnTo>
                  <a:lnTo>
                    <a:pt x="217" y="422"/>
                  </a:lnTo>
                  <a:lnTo>
                    <a:pt x="221" y="418"/>
                  </a:lnTo>
                  <a:lnTo>
                    <a:pt x="224" y="413"/>
                  </a:lnTo>
                  <a:lnTo>
                    <a:pt x="227" y="407"/>
                  </a:lnTo>
                  <a:lnTo>
                    <a:pt x="228" y="403"/>
                  </a:lnTo>
                  <a:lnTo>
                    <a:pt x="228" y="398"/>
                  </a:lnTo>
                  <a:lnTo>
                    <a:pt x="228" y="394"/>
                  </a:lnTo>
                  <a:lnTo>
                    <a:pt x="228" y="389"/>
                  </a:lnTo>
                  <a:lnTo>
                    <a:pt x="229" y="386"/>
                  </a:lnTo>
                  <a:lnTo>
                    <a:pt x="232" y="381"/>
                  </a:lnTo>
                  <a:lnTo>
                    <a:pt x="237" y="378"/>
                  </a:lnTo>
                  <a:lnTo>
                    <a:pt x="243" y="373"/>
                  </a:lnTo>
                  <a:lnTo>
                    <a:pt x="245" y="370"/>
                  </a:lnTo>
                  <a:lnTo>
                    <a:pt x="245" y="365"/>
                  </a:lnTo>
                  <a:lnTo>
                    <a:pt x="247" y="359"/>
                  </a:lnTo>
                  <a:lnTo>
                    <a:pt x="250" y="353"/>
                  </a:lnTo>
                  <a:lnTo>
                    <a:pt x="256" y="347"/>
                  </a:lnTo>
                  <a:lnTo>
                    <a:pt x="256" y="344"/>
                  </a:lnTo>
                  <a:lnTo>
                    <a:pt x="257" y="340"/>
                  </a:lnTo>
                  <a:lnTo>
                    <a:pt x="256" y="338"/>
                  </a:lnTo>
                  <a:lnTo>
                    <a:pt x="256" y="334"/>
                  </a:lnTo>
                  <a:lnTo>
                    <a:pt x="253" y="329"/>
                  </a:lnTo>
                  <a:lnTo>
                    <a:pt x="247" y="324"/>
                  </a:lnTo>
                  <a:lnTo>
                    <a:pt x="241" y="320"/>
                  </a:lnTo>
                  <a:lnTo>
                    <a:pt x="236" y="315"/>
                  </a:lnTo>
                  <a:lnTo>
                    <a:pt x="229" y="313"/>
                  </a:lnTo>
                  <a:lnTo>
                    <a:pt x="223" y="312"/>
                  </a:lnTo>
                  <a:lnTo>
                    <a:pt x="214" y="310"/>
                  </a:lnTo>
                  <a:lnTo>
                    <a:pt x="205" y="307"/>
                  </a:lnTo>
                  <a:lnTo>
                    <a:pt x="196" y="302"/>
                  </a:lnTo>
                  <a:lnTo>
                    <a:pt x="187" y="297"/>
                  </a:lnTo>
                  <a:lnTo>
                    <a:pt x="168" y="284"/>
                  </a:lnTo>
                  <a:lnTo>
                    <a:pt x="152" y="273"/>
                  </a:lnTo>
                  <a:lnTo>
                    <a:pt x="144" y="267"/>
                  </a:lnTo>
                  <a:lnTo>
                    <a:pt x="135" y="263"/>
                  </a:lnTo>
                  <a:lnTo>
                    <a:pt x="125" y="259"/>
                  </a:lnTo>
                  <a:lnTo>
                    <a:pt x="115" y="256"/>
                  </a:lnTo>
                  <a:lnTo>
                    <a:pt x="106" y="255"/>
                  </a:lnTo>
                  <a:lnTo>
                    <a:pt x="97" y="252"/>
                  </a:lnTo>
                  <a:lnTo>
                    <a:pt x="92" y="250"/>
                  </a:lnTo>
                  <a:lnTo>
                    <a:pt x="87" y="248"/>
                  </a:lnTo>
                  <a:lnTo>
                    <a:pt x="84" y="245"/>
                  </a:lnTo>
                  <a:lnTo>
                    <a:pt x="81" y="242"/>
                  </a:lnTo>
                  <a:lnTo>
                    <a:pt x="75" y="235"/>
                  </a:lnTo>
                  <a:lnTo>
                    <a:pt x="67" y="230"/>
                  </a:lnTo>
                  <a:lnTo>
                    <a:pt x="59" y="225"/>
                  </a:lnTo>
                  <a:lnTo>
                    <a:pt x="51" y="219"/>
                  </a:lnTo>
                  <a:lnTo>
                    <a:pt x="43" y="212"/>
                  </a:lnTo>
                  <a:lnTo>
                    <a:pt x="36" y="204"/>
                  </a:lnTo>
                  <a:lnTo>
                    <a:pt x="30" y="196"/>
                  </a:lnTo>
                  <a:lnTo>
                    <a:pt x="26" y="187"/>
                  </a:lnTo>
                  <a:lnTo>
                    <a:pt x="24" y="182"/>
                  </a:lnTo>
                  <a:lnTo>
                    <a:pt x="20" y="177"/>
                  </a:lnTo>
                  <a:lnTo>
                    <a:pt x="17" y="173"/>
                  </a:lnTo>
                  <a:lnTo>
                    <a:pt x="12" y="169"/>
                  </a:lnTo>
                  <a:lnTo>
                    <a:pt x="5" y="167"/>
                  </a:lnTo>
                  <a:lnTo>
                    <a:pt x="0" y="162"/>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 name="Freeform 25"/>
            <p:cNvSpPr>
              <a:spLocks/>
            </p:cNvSpPr>
            <p:nvPr/>
          </p:nvSpPr>
          <p:spPr bwMode="gray">
            <a:xfrm>
              <a:off x="3981451" y="4970463"/>
              <a:ext cx="87313" cy="92075"/>
            </a:xfrm>
            <a:custGeom>
              <a:avLst/>
              <a:gdLst/>
              <a:ahLst/>
              <a:cxnLst>
                <a:cxn ang="0">
                  <a:pos x="27" y="251"/>
                </a:cxn>
                <a:cxn ang="0">
                  <a:pos x="47" y="260"/>
                </a:cxn>
                <a:cxn ang="0">
                  <a:pos x="75" y="267"/>
                </a:cxn>
                <a:cxn ang="0">
                  <a:pos x="106" y="283"/>
                </a:cxn>
                <a:cxn ang="0">
                  <a:pos x="127" y="287"/>
                </a:cxn>
                <a:cxn ang="0">
                  <a:pos x="146" y="284"/>
                </a:cxn>
                <a:cxn ang="0">
                  <a:pos x="169" y="286"/>
                </a:cxn>
                <a:cxn ang="0">
                  <a:pos x="189" y="288"/>
                </a:cxn>
                <a:cxn ang="0">
                  <a:pos x="201" y="284"/>
                </a:cxn>
                <a:cxn ang="0">
                  <a:pos x="228" y="263"/>
                </a:cxn>
                <a:cxn ang="0">
                  <a:pos x="247" y="242"/>
                </a:cxn>
                <a:cxn ang="0">
                  <a:pos x="256" y="212"/>
                </a:cxn>
                <a:cxn ang="0">
                  <a:pos x="258" y="186"/>
                </a:cxn>
                <a:cxn ang="0">
                  <a:pos x="274" y="162"/>
                </a:cxn>
                <a:cxn ang="0">
                  <a:pos x="274" y="153"/>
                </a:cxn>
                <a:cxn ang="0">
                  <a:pos x="266" y="146"/>
                </a:cxn>
                <a:cxn ang="0">
                  <a:pos x="250" y="136"/>
                </a:cxn>
                <a:cxn ang="0">
                  <a:pos x="246" y="123"/>
                </a:cxn>
                <a:cxn ang="0">
                  <a:pos x="238" y="109"/>
                </a:cxn>
                <a:cxn ang="0">
                  <a:pos x="223" y="105"/>
                </a:cxn>
                <a:cxn ang="0">
                  <a:pos x="210" y="91"/>
                </a:cxn>
                <a:cxn ang="0">
                  <a:pos x="203" y="81"/>
                </a:cxn>
                <a:cxn ang="0">
                  <a:pos x="193" y="79"/>
                </a:cxn>
                <a:cxn ang="0">
                  <a:pos x="179" y="71"/>
                </a:cxn>
                <a:cxn ang="0">
                  <a:pos x="168" y="66"/>
                </a:cxn>
                <a:cxn ang="0">
                  <a:pos x="160" y="54"/>
                </a:cxn>
                <a:cxn ang="0">
                  <a:pos x="151" y="44"/>
                </a:cxn>
                <a:cxn ang="0">
                  <a:pos x="140" y="55"/>
                </a:cxn>
                <a:cxn ang="0">
                  <a:pos x="132" y="58"/>
                </a:cxn>
                <a:cxn ang="0">
                  <a:pos x="127" y="43"/>
                </a:cxn>
                <a:cxn ang="0">
                  <a:pos x="116" y="24"/>
                </a:cxn>
                <a:cxn ang="0">
                  <a:pos x="88" y="1"/>
                </a:cxn>
                <a:cxn ang="0">
                  <a:pos x="78" y="0"/>
                </a:cxn>
                <a:cxn ang="0">
                  <a:pos x="62" y="10"/>
                </a:cxn>
                <a:cxn ang="0">
                  <a:pos x="52" y="9"/>
                </a:cxn>
                <a:cxn ang="0">
                  <a:pos x="45" y="7"/>
                </a:cxn>
                <a:cxn ang="0">
                  <a:pos x="36" y="19"/>
                </a:cxn>
                <a:cxn ang="0">
                  <a:pos x="32" y="50"/>
                </a:cxn>
                <a:cxn ang="0">
                  <a:pos x="35" y="56"/>
                </a:cxn>
                <a:cxn ang="0">
                  <a:pos x="30" y="67"/>
                </a:cxn>
                <a:cxn ang="0">
                  <a:pos x="24" y="81"/>
                </a:cxn>
                <a:cxn ang="0">
                  <a:pos x="27" y="91"/>
                </a:cxn>
                <a:cxn ang="0">
                  <a:pos x="22" y="100"/>
                </a:cxn>
                <a:cxn ang="0">
                  <a:pos x="18" y="113"/>
                </a:cxn>
                <a:cxn ang="0">
                  <a:pos x="21" y="127"/>
                </a:cxn>
                <a:cxn ang="0">
                  <a:pos x="19" y="140"/>
                </a:cxn>
                <a:cxn ang="0">
                  <a:pos x="18" y="152"/>
                </a:cxn>
                <a:cxn ang="0">
                  <a:pos x="22" y="172"/>
                </a:cxn>
                <a:cxn ang="0">
                  <a:pos x="20" y="176"/>
                </a:cxn>
                <a:cxn ang="0">
                  <a:pos x="10" y="179"/>
                </a:cxn>
                <a:cxn ang="0">
                  <a:pos x="0" y="209"/>
                </a:cxn>
                <a:cxn ang="0">
                  <a:pos x="7" y="233"/>
                </a:cxn>
              </a:cxnLst>
              <a:rect l="0" t="0" r="r" b="b"/>
              <a:pathLst>
                <a:path w="275" h="288">
                  <a:moveTo>
                    <a:pt x="13" y="241"/>
                  </a:moveTo>
                  <a:lnTo>
                    <a:pt x="16" y="244"/>
                  </a:lnTo>
                  <a:lnTo>
                    <a:pt x="27" y="251"/>
                  </a:lnTo>
                  <a:lnTo>
                    <a:pt x="34" y="254"/>
                  </a:lnTo>
                  <a:lnTo>
                    <a:pt x="40" y="258"/>
                  </a:lnTo>
                  <a:lnTo>
                    <a:pt x="47" y="260"/>
                  </a:lnTo>
                  <a:lnTo>
                    <a:pt x="53" y="261"/>
                  </a:lnTo>
                  <a:lnTo>
                    <a:pt x="64" y="263"/>
                  </a:lnTo>
                  <a:lnTo>
                    <a:pt x="75" y="267"/>
                  </a:lnTo>
                  <a:lnTo>
                    <a:pt x="85" y="271"/>
                  </a:lnTo>
                  <a:lnTo>
                    <a:pt x="96" y="277"/>
                  </a:lnTo>
                  <a:lnTo>
                    <a:pt x="106" y="283"/>
                  </a:lnTo>
                  <a:lnTo>
                    <a:pt x="117" y="286"/>
                  </a:lnTo>
                  <a:lnTo>
                    <a:pt x="121" y="287"/>
                  </a:lnTo>
                  <a:lnTo>
                    <a:pt x="127" y="287"/>
                  </a:lnTo>
                  <a:lnTo>
                    <a:pt x="132" y="287"/>
                  </a:lnTo>
                  <a:lnTo>
                    <a:pt x="137" y="285"/>
                  </a:lnTo>
                  <a:lnTo>
                    <a:pt x="146" y="284"/>
                  </a:lnTo>
                  <a:lnTo>
                    <a:pt x="154" y="284"/>
                  </a:lnTo>
                  <a:lnTo>
                    <a:pt x="161" y="285"/>
                  </a:lnTo>
                  <a:lnTo>
                    <a:pt x="169" y="286"/>
                  </a:lnTo>
                  <a:lnTo>
                    <a:pt x="176" y="288"/>
                  </a:lnTo>
                  <a:lnTo>
                    <a:pt x="184" y="288"/>
                  </a:lnTo>
                  <a:lnTo>
                    <a:pt x="189" y="288"/>
                  </a:lnTo>
                  <a:lnTo>
                    <a:pt x="192" y="287"/>
                  </a:lnTo>
                  <a:lnTo>
                    <a:pt x="197" y="286"/>
                  </a:lnTo>
                  <a:lnTo>
                    <a:pt x="201" y="284"/>
                  </a:lnTo>
                  <a:lnTo>
                    <a:pt x="211" y="277"/>
                  </a:lnTo>
                  <a:lnTo>
                    <a:pt x="220" y="270"/>
                  </a:lnTo>
                  <a:lnTo>
                    <a:pt x="228" y="263"/>
                  </a:lnTo>
                  <a:lnTo>
                    <a:pt x="235" y="258"/>
                  </a:lnTo>
                  <a:lnTo>
                    <a:pt x="241" y="250"/>
                  </a:lnTo>
                  <a:lnTo>
                    <a:pt x="247" y="242"/>
                  </a:lnTo>
                  <a:lnTo>
                    <a:pt x="252" y="233"/>
                  </a:lnTo>
                  <a:lnTo>
                    <a:pt x="258" y="221"/>
                  </a:lnTo>
                  <a:lnTo>
                    <a:pt x="256" y="212"/>
                  </a:lnTo>
                  <a:lnTo>
                    <a:pt x="255" y="203"/>
                  </a:lnTo>
                  <a:lnTo>
                    <a:pt x="255" y="194"/>
                  </a:lnTo>
                  <a:lnTo>
                    <a:pt x="258" y="186"/>
                  </a:lnTo>
                  <a:lnTo>
                    <a:pt x="264" y="176"/>
                  </a:lnTo>
                  <a:lnTo>
                    <a:pt x="271" y="166"/>
                  </a:lnTo>
                  <a:lnTo>
                    <a:pt x="274" y="162"/>
                  </a:lnTo>
                  <a:lnTo>
                    <a:pt x="275" y="157"/>
                  </a:lnTo>
                  <a:lnTo>
                    <a:pt x="274" y="155"/>
                  </a:lnTo>
                  <a:lnTo>
                    <a:pt x="274" y="153"/>
                  </a:lnTo>
                  <a:lnTo>
                    <a:pt x="272" y="151"/>
                  </a:lnTo>
                  <a:lnTo>
                    <a:pt x="269" y="148"/>
                  </a:lnTo>
                  <a:lnTo>
                    <a:pt x="266" y="146"/>
                  </a:lnTo>
                  <a:lnTo>
                    <a:pt x="262" y="144"/>
                  </a:lnTo>
                  <a:lnTo>
                    <a:pt x="255" y="140"/>
                  </a:lnTo>
                  <a:lnTo>
                    <a:pt x="250" y="136"/>
                  </a:lnTo>
                  <a:lnTo>
                    <a:pt x="248" y="131"/>
                  </a:lnTo>
                  <a:lnTo>
                    <a:pt x="247" y="128"/>
                  </a:lnTo>
                  <a:lnTo>
                    <a:pt x="246" y="123"/>
                  </a:lnTo>
                  <a:lnTo>
                    <a:pt x="244" y="119"/>
                  </a:lnTo>
                  <a:lnTo>
                    <a:pt x="242" y="114"/>
                  </a:lnTo>
                  <a:lnTo>
                    <a:pt x="238" y="109"/>
                  </a:lnTo>
                  <a:lnTo>
                    <a:pt x="233" y="106"/>
                  </a:lnTo>
                  <a:lnTo>
                    <a:pt x="226" y="105"/>
                  </a:lnTo>
                  <a:lnTo>
                    <a:pt x="223" y="105"/>
                  </a:lnTo>
                  <a:lnTo>
                    <a:pt x="219" y="104"/>
                  </a:lnTo>
                  <a:lnTo>
                    <a:pt x="214" y="98"/>
                  </a:lnTo>
                  <a:lnTo>
                    <a:pt x="210" y="91"/>
                  </a:lnTo>
                  <a:lnTo>
                    <a:pt x="208" y="89"/>
                  </a:lnTo>
                  <a:lnTo>
                    <a:pt x="206" y="84"/>
                  </a:lnTo>
                  <a:lnTo>
                    <a:pt x="203" y="81"/>
                  </a:lnTo>
                  <a:lnTo>
                    <a:pt x="200" y="80"/>
                  </a:lnTo>
                  <a:lnTo>
                    <a:pt x="195" y="79"/>
                  </a:lnTo>
                  <a:lnTo>
                    <a:pt x="193" y="79"/>
                  </a:lnTo>
                  <a:lnTo>
                    <a:pt x="191" y="79"/>
                  </a:lnTo>
                  <a:lnTo>
                    <a:pt x="186" y="75"/>
                  </a:lnTo>
                  <a:lnTo>
                    <a:pt x="179" y="71"/>
                  </a:lnTo>
                  <a:lnTo>
                    <a:pt x="174" y="68"/>
                  </a:lnTo>
                  <a:lnTo>
                    <a:pt x="170" y="68"/>
                  </a:lnTo>
                  <a:lnTo>
                    <a:pt x="168" y="66"/>
                  </a:lnTo>
                  <a:lnTo>
                    <a:pt x="166" y="64"/>
                  </a:lnTo>
                  <a:lnTo>
                    <a:pt x="163" y="60"/>
                  </a:lnTo>
                  <a:lnTo>
                    <a:pt x="160" y="54"/>
                  </a:lnTo>
                  <a:lnTo>
                    <a:pt x="155" y="47"/>
                  </a:lnTo>
                  <a:lnTo>
                    <a:pt x="153" y="46"/>
                  </a:lnTo>
                  <a:lnTo>
                    <a:pt x="151" y="44"/>
                  </a:lnTo>
                  <a:lnTo>
                    <a:pt x="148" y="46"/>
                  </a:lnTo>
                  <a:lnTo>
                    <a:pt x="144" y="49"/>
                  </a:lnTo>
                  <a:lnTo>
                    <a:pt x="140" y="55"/>
                  </a:lnTo>
                  <a:lnTo>
                    <a:pt x="135" y="58"/>
                  </a:lnTo>
                  <a:lnTo>
                    <a:pt x="133" y="59"/>
                  </a:lnTo>
                  <a:lnTo>
                    <a:pt x="132" y="58"/>
                  </a:lnTo>
                  <a:lnTo>
                    <a:pt x="129" y="56"/>
                  </a:lnTo>
                  <a:lnTo>
                    <a:pt x="128" y="50"/>
                  </a:lnTo>
                  <a:lnTo>
                    <a:pt x="127" y="43"/>
                  </a:lnTo>
                  <a:lnTo>
                    <a:pt x="125" y="37"/>
                  </a:lnTo>
                  <a:lnTo>
                    <a:pt x="120" y="30"/>
                  </a:lnTo>
                  <a:lnTo>
                    <a:pt x="116" y="24"/>
                  </a:lnTo>
                  <a:lnTo>
                    <a:pt x="104" y="14"/>
                  </a:lnTo>
                  <a:lnTo>
                    <a:pt x="93" y="3"/>
                  </a:lnTo>
                  <a:lnTo>
                    <a:pt x="88" y="1"/>
                  </a:lnTo>
                  <a:lnTo>
                    <a:pt x="85" y="0"/>
                  </a:lnTo>
                  <a:lnTo>
                    <a:pt x="81" y="0"/>
                  </a:lnTo>
                  <a:lnTo>
                    <a:pt x="78" y="0"/>
                  </a:lnTo>
                  <a:lnTo>
                    <a:pt x="72" y="2"/>
                  </a:lnTo>
                  <a:lnTo>
                    <a:pt x="68" y="7"/>
                  </a:lnTo>
                  <a:lnTo>
                    <a:pt x="62" y="10"/>
                  </a:lnTo>
                  <a:lnTo>
                    <a:pt x="57" y="11"/>
                  </a:lnTo>
                  <a:lnTo>
                    <a:pt x="55" y="10"/>
                  </a:lnTo>
                  <a:lnTo>
                    <a:pt x="52" y="9"/>
                  </a:lnTo>
                  <a:lnTo>
                    <a:pt x="49" y="6"/>
                  </a:lnTo>
                  <a:lnTo>
                    <a:pt x="47" y="2"/>
                  </a:lnTo>
                  <a:lnTo>
                    <a:pt x="45" y="7"/>
                  </a:lnTo>
                  <a:lnTo>
                    <a:pt x="43" y="11"/>
                  </a:lnTo>
                  <a:lnTo>
                    <a:pt x="39" y="16"/>
                  </a:lnTo>
                  <a:lnTo>
                    <a:pt x="36" y="19"/>
                  </a:lnTo>
                  <a:lnTo>
                    <a:pt x="34" y="32"/>
                  </a:lnTo>
                  <a:lnTo>
                    <a:pt x="34" y="46"/>
                  </a:lnTo>
                  <a:lnTo>
                    <a:pt x="32" y="50"/>
                  </a:lnTo>
                  <a:lnTo>
                    <a:pt x="32" y="51"/>
                  </a:lnTo>
                  <a:lnTo>
                    <a:pt x="34" y="52"/>
                  </a:lnTo>
                  <a:lnTo>
                    <a:pt x="35" y="56"/>
                  </a:lnTo>
                  <a:lnTo>
                    <a:pt x="35" y="59"/>
                  </a:lnTo>
                  <a:lnTo>
                    <a:pt x="32" y="64"/>
                  </a:lnTo>
                  <a:lnTo>
                    <a:pt x="30" y="67"/>
                  </a:lnTo>
                  <a:lnTo>
                    <a:pt x="28" y="71"/>
                  </a:lnTo>
                  <a:lnTo>
                    <a:pt x="24" y="76"/>
                  </a:lnTo>
                  <a:lnTo>
                    <a:pt x="24" y="81"/>
                  </a:lnTo>
                  <a:lnTo>
                    <a:pt x="24" y="84"/>
                  </a:lnTo>
                  <a:lnTo>
                    <a:pt x="26" y="88"/>
                  </a:lnTo>
                  <a:lnTo>
                    <a:pt x="27" y="91"/>
                  </a:lnTo>
                  <a:lnTo>
                    <a:pt x="27" y="95"/>
                  </a:lnTo>
                  <a:lnTo>
                    <a:pt x="26" y="97"/>
                  </a:lnTo>
                  <a:lnTo>
                    <a:pt x="22" y="100"/>
                  </a:lnTo>
                  <a:lnTo>
                    <a:pt x="19" y="105"/>
                  </a:lnTo>
                  <a:lnTo>
                    <a:pt x="16" y="108"/>
                  </a:lnTo>
                  <a:lnTo>
                    <a:pt x="18" y="113"/>
                  </a:lnTo>
                  <a:lnTo>
                    <a:pt x="19" y="117"/>
                  </a:lnTo>
                  <a:lnTo>
                    <a:pt x="20" y="122"/>
                  </a:lnTo>
                  <a:lnTo>
                    <a:pt x="21" y="127"/>
                  </a:lnTo>
                  <a:lnTo>
                    <a:pt x="21" y="131"/>
                  </a:lnTo>
                  <a:lnTo>
                    <a:pt x="20" y="136"/>
                  </a:lnTo>
                  <a:lnTo>
                    <a:pt x="19" y="140"/>
                  </a:lnTo>
                  <a:lnTo>
                    <a:pt x="18" y="145"/>
                  </a:lnTo>
                  <a:lnTo>
                    <a:pt x="18" y="148"/>
                  </a:lnTo>
                  <a:lnTo>
                    <a:pt x="18" y="152"/>
                  </a:lnTo>
                  <a:lnTo>
                    <a:pt x="20" y="160"/>
                  </a:lnTo>
                  <a:lnTo>
                    <a:pt x="22" y="168"/>
                  </a:lnTo>
                  <a:lnTo>
                    <a:pt x="22" y="172"/>
                  </a:lnTo>
                  <a:lnTo>
                    <a:pt x="22" y="174"/>
                  </a:lnTo>
                  <a:lnTo>
                    <a:pt x="21" y="176"/>
                  </a:lnTo>
                  <a:lnTo>
                    <a:pt x="20" y="176"/>
                  </a:lnTo>
                  <a:lnTo>
                    <a:pt x="15" y="177"/>
                  </a:lnTo>
                  <a:lnTo>
                    <a:pt x="11" y="177"/>
                  </a:lnTo>
                  <a:lnTo>
                    <a:pt x="10" y="179"/>
                  </a:lnTo>
                  <a:lnTo>
                    <a:pt x="7" y="181"/>
                  </a:lnTo>
                  <a:lnTo>
                    <a:pt x="4" y="195"/>
                  </a:lnTo>
                  <a:lnTo>
                    <a:pt x="0" y="209"/>
                  </a:lnTo>
                  <a:lnTo>
                    <a:pt x="0" y="218"/>
                  </a:lnTo>
                  <a:lnTo>
                    <a:pt x="4" y="226"/>
                  </a:lnTo>
                  <a:lnTo>
                    <a:pt x="7" y="233"/>
                  </a:lnTo>
                  <a:lnTo>
                    <a:pt x="13" y="241"/>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 name="Freeform 26"/>
            <p:cNvSpPr>
              <a:spLocks/>
            </p:cNvSpPr>
            <p:nvPr/>
          </p:nvSpPr>
          <p:spPr bwMode="gray">
            <a:xfrm>
              <a:off x="3981451" y="4970463"/>
              <a:ext cx="87313" cy="92075"/>
            </a:xfrm>
            <a:custGeom>
              <a:avLst/>
              <a:gdLst/>
              <a:ahLst/>
              <a:cxnLst>
                <a:cxn ang="0">
                  <a:pos x="27" y="251"/>
                </a:cxn>
                <a:cxn ang="0">
                  <a:pos x="47" y="260"/>
                </a:cxn>
                <a:cxn ang="0">
                  <a:pos x="75" y="267"/>
                </a:cxn>
                <a:cxn ang="0">
                  <a:pos x="106" y="283"/>
                </a:cxn>
                <a:cxn ang="0">
                  <a:pos x="127" y="287"/>
                </a:cxn>
                <a:cxn ang="0">
                  <a:pos x="146" y="284"/>
                </a:cxn>
                <a:cxn ang="0">
                  <a:pos x="169" y="286"/>
                </a:cxn>
                <a:cxn ang="0">
                  <a:pos x="189" y="288"/>
                </a:cxn>
                <a:cxn ang="0">
                  <a:pos x="201" y="284"/>
                </a:cxn>
                <a:cxn ang="0">
                  <a:pos x="228" y="263"/>
                </a:cxn>
                <a:cxn ang="0">
                  <a:pos x="247" y="242"/>
                </a:cxn>
                <a:cxn ang="0">
                  <a:pos x="256" y="212"/>
                </a:cxn>
                <a:cxn ang="0">
                  <a:pos x="258" y="186"/>
                </a:cxn>
                <a:cxn ang="0">
                  <a:pos x="274" y="162"/>
                </a:cxn>
                <a:cxn ang="0">
                  <a:pos x="274" y="153"/>
                </a:cxn>
                <a:cxn ang="0">
                  <a:pos x="266" y="146"/>
                </a:cxn>
                <a:cxn ang="0">
                  <a:pos x="250" y="136"/>
                </a:cxn>
                <a:cxn ang="0">
                  <a:pos x="246" y="123"/>
                </a:cxn>
                <a:cxn ang="0">
                  <a:pos x="238" y="109"/>
                </a:cxn>
                <a:cxn ang="0">
                  <a:pos x="223" y="105"/>
                </a:cxn>
                <a:cxn ang="0">
                  <a:pos x="210" y="91"/>
                </a:cxn>
                <a:cxn ang="0">
                  <a:pos x="203" y="81"/>
                </a:cxn>
                <a:cxn ang="0">
                  <a:pos x="193" y="79"/>
                </a:cxn>
                <a:cxn ang="0">
                  <a:pos x="179" y="71"/>
                </a:cxn>
                <a:cxn ang="0">
                  <a:pos x="168" y="66"/>
                </a:cxn>
                <a:cxn ang="0">
                  <a:pos x="160" y="54"/>
                </a:cxn>
                <a:cxn ang="0">
                  <a:pos x="151" y="44"/>
                </a:cxn>
                <a:cxn ang="0">
                  <a:pos x="140" y="55"/>
                </a:cxn>
                <a:cxn ang="0">
                  <a:pos x="132" y="58"/>
                </a:cxn>
                <a:cxn ang="0">
                  <a:pos x="127" y="43"/>
                </a:cxn>
                <a:cxn ang="0">
                  <a:pos x="116" y="24"/>
                </a:cxn>
                <a:cxn ang="0">
                  <a:pos x="88" y="1"/>
                </a:cxn>
                <a:cxn ang="0">
                  <a:pos x="78" y="0"/>
                </a:cxn>
                <a:cxn ang="0">
                  <a:pos x="62" y="10"/>
                </a:cxn>
                <a:cxn ang="0">
                  <a:pos x="52" y="9"/>
                </a:cxn>
                <a:cxn ang="0">
                  <a:pos x="45" y="7"/>
                </a:cxn>
                <a:cxn ang="0">
                  <a:pos x="36" y="19"/>
                </a:cxn>
                <a:cxn ang="0">
                  <a:pos x="32" y="50"/>
                </a:cxn>
                <a:cxn ang="0">
                  <a:pos x="35" y="56"/>
                </a:cxn>
                <a:cxn ang="0">
                  <a:pos x="30" y="67"/>
                </a:cxn>
                <a:cxn ang="0">
                  <a:pos x="24" y="81"/>
                </a:cxn>
                <a:cxn ang="0">
                  <a:pos x="27" y="91"/>
                </a:cxn>
                <a:cxn ang="0">
                  <a:pos x="22" y="100"/>
                </a:cxn>
                <a:cxn ang="0">
                  <a:pos x="18" y="113"/>
                </a:cxn>
                <a:cxn ang="0">
                  <a:pos x="21" y="127"/>
                </a:cxn>
                <a:cxn ang="0">
                  <a:pos x="19" y="140"/>
                </a:cxn>
                <a:cxn ang="0">
                  <a:pos x="18" y="152"/>
                </a:cxn>
                <a:cxn ang="0">
                  <a:pos x="22" y="172"/>
                </a:cxn>
                <a:cxn ang="0">
                  <a:pos x="20" y="176"/>
                </a:cxn>
                <a:cxn ang="0">
                  <a:pos x="10" y="179"/>
                </a:cxn>
                <a:cxn ang="0">
                  <a:pos x="0" y="209"/>
                </a:cxn>
                <a:cxn ang="0">
                  <a:pos x="7" y="233"/>
                </a:cxn>
              </a:cxnLst>
              <a:rect l="0" t="0" r="r" b="b"/>
              <a:pathLst>
                <a:path w="275" h="288">
                  <a:moveTo>
                    <a:pt x="13" y="241"/>
                  </a:moveTo>
                  <a:lnTo>
                    <a:pt x="16" y="244"/>
                  </a:lnTo>
                  <a:lnTo>
                    <a:pt x="27" y="251"/>
                  </a:lnTo>
                  <a:lnTo>
                    <a:pt x="34" y="254"/>
                  </a:lnTo>
                  <a:lnTo>
                    <a:pt x="40" y="258"/>
                  </a:lnTo>
                  <a:lnTo>
                    <a:pt x="47" y="260"/>
                  </a:lnTo>
                  <a:lnTo>
                    <a:pt x="53" y="261"/>
                  </a:lnTo>
                  <a:lnTo>
                    <a:pt x="64" y="263"/>
                  </a:lnTo>
                  <a:lnTo>
                    <a:pt x="75" y="267"/>
                  </a:lnTo>
                  <a:lnTo>
                    <a:pt x="85" y="271"/>
                  </a:lnTo>
                  <a:lnTo>
                    <a:pt x="96" y="277"/>
                  </a:lnTo>
                  <a:lnTo>
                    <a:pt x="106" y="283"/>
                  </a:lnTo>
                  <a:lnTo>
                    <a:pt x="117" y="286"/>
                  </a:lnTo>
                  <a:lnTo>
                    <a:pt x="121" y="287"/>
                  </a:lnTo>
                  <a:lnTo>
                    <a:pt x="127" y="287"/>
                  </a:lnTo>
                  <a:lnTo>
                    <a:pt x="132" y="287"/>
                  </a:lnTo>
                  <a:lnTo>
                    <a:pt x="137" y="285"/>
                  </a:lnTo>
                  <a:lnTo>
                    <a:pt x="146" y="284"/>
                  </a:lnTo>
                  <a:lnTo>
                    <a:pt x="154" y="284"/>
                  </a:lnTo>
                  <a:lnTo>
                    <a:pt x="161" y="285"/>
                  </a:lnTo>
                  <a:lnTo>
                    <a:pt x="169" y="286"/>
                  </a:lnTo>
                  <a:lnTo>
                    <a:pt x="176" y="288"/>
                  </a:lnTo>
                  <a:lnTo>
                    <a:pt x="184" y="288"/>
                  </a:lnTo>
                  <a:lnTo>
                    <a:pt x="189" y="288"/>
                  </a:lnTo>
                  <a:lnTo>
                    <a:pt x="192" y="287"/>
                  </a:lnTo>
                  <a:lnTo>
                    <a:pt x="197" y="286"/>
                  </a:lnTo>
                  <a:lnTo>
                    <a:pt x="201" y="284"/>
                  </a:lnTo>
                  <a:lnTo>
                    <a:pt x="211" y="277"/>
                  </a:lnTo>
                  <a:lnTo>
                    <a:pt x="220" y="270"/>
                  </a:lnTo>
                  <a:lnTo>
                    <a:pt x="228" y="263"/>
                  </a:lnTo>
                  <a:lnTo>
                    <a:pt x="235" y="258"/>
                  </a:lnTo>
                  <a:lnTo>
                    <a:pt x="241" y="250"/>
                  </a:lnTo>
                  <a:lnTo>
                    <a:pt x="247" y="242"/>
                  </a:lnTo>
                  <a:lnTo>
                    <a:pt x="252" y="233"/>
                  </a:lnTo>
                  <a:lnTo>
                    <a:pt x="258" y="221"/>
                  </a:lnTo>
                  <a:lnTo>
                    <a:pt x="256" y="212"/>
                  </a:lnTo>
                  <a:lnTo>
                    <a:pt x="255" y="203"/>
                  </a:lnTo>
                  <a:lnTo>
                    <a:pt x="255" y="194"/>
                  </a:lnTo>
                  <a:lnTo>
                    <a:pt x="258" y="186"/>
                  </a:lnTo>
                  <a:lnTo>
                    <a:pt x="264" y="176"/>
                  </a:lnTo>
                  <a:lnTo>
                    <a:pt x="271" y="166"/>
                  </a:lnTo>
                  <a:lnTo>
                    <a:pt x="274" y="162"/>
                  </a:lnTo>
                  <a:lnTo>
                    <a:pt x="275" y="157"/>
                  </a:lnTo>
                  <a:lnTo>
                    <a:pt x="274" y="155"/>
                  </a:lnTo>
                  <a:lnTo>
                    <a:pt x="274" y="153"/>
                  </a:lnTo>
                  <a:lnTo>
                    <a:pt x="272" y="151"/>
                  </a:lnTo>
                  <a:lnTo>
                    <a:pt x="269" y="148"/>
                  </a:lnTo>
                  <a:lnTo>
                    <a:pt x="266" y="146"/>
                  </a:lnTo>
                  <a:lnTo>
                    <a:pt x="262" y="144"/>
                  </a:lnTo>
                  <a:lnTo>
                    <a:pt x="255" y="140"/>
                  </a:lnTo>
                  <a:lnTo>
                    <a:pt x="250" y="136"/>
                  </a:lnTo>
                  <a:lnTo>
                    <a:pt x="248" y="131"/>
                  </a:lnTo>
                  <a:lnTo>
                    <a:pt x="247" y="128"/>
                  </a:lnTo>
                  <a:lnTo>
                    <a:pt x="246" y="123"/>
                  </a:lnTo>
                  <a:lnTo>
                    <a:pt x="244" y="119"/>
                  </a:lnTo>
                  <a:lnTo>
                    <a:pt x="242" y="114"/>
                  </a:lnTo>
                  <a:lnTo>
                    <a:pt x="238" y="109"/>
                  </a:lnTo>
                  <a:lnTo>
                    <a:pt x="233" y="106"/>
                  </a:lnTo>
                  <a:lnTo>
                    <a:pt x="226" y="105"/>
                  </a:lnTo>
                  <a:lnTo>
                    <a:pt x="223" y="105"/>
                  </a:lnTo>
                  <a:lnTo>
                    <a:pt x="219" y="104"/>
                  </a:lnTo>
                  <a:lnTo>
                    <a:pt x="214" y="98"/>
                  </a:lnTo>
                  <a:lnTo>
                    <a:pt x="210" y="91"/>
                  </a:lnTo>
                  <a:lnTo>
                    <a:pt x="208" y="89"/>
                  </a:lnTo>
                  <a:lnTo>
                    <a:pt x="206" y="84"/>
                  </a:lnTo>
                  <a:lnTo>
                    <a:pt x="203" y="81"/>
                  </a:lnTo>
                  <a:lnTo>
                    <a:pt x="200" y="80"/>
                  </a:lnTo>
                  <a:lnTo>
                    <a:pt x="195" y="79"/>
                  </a:lnTo>
                  <a:lnTo>
                    <a:pt x="193" y="79"/>
                  </a:lnTo>
                  <a:lnTo>
                    <a:pt x="191" y="79"/>
                  </a:lnTo>
                  <a:lnTo>
                    <a:pt x="186" y="75"/>
                  </a:lnTo>
                  <a:lnTo>
                    <a:pt x="179" y="71"/>
                  </a:lnTo>
                  <a:lnTo>
                    <a:pt x="174" y="68"/>
                  </a:lnTo>
                  <a:lnTo>
                    <a:pt x="170" y="68"/>
                  </a:lnTo>
                  <a:lnTo>
                    <a:pt x="168" y="66"/>
                  </a:lnTo>
                  <a:lnTo>
                    <a:pt x="166" y="64"/>
                  </a:lnTo>
                  <a:lnTo>
                    <a:pt x="163" y="60"/>
                  </a:lnTo>
                  <a:lnTo>
                    <a:pt x="160" y="54"/>
                  </a:lnTo>
                  <a:lnTo>
                    <a:pt x="155" y="47"/>
                  </a:lnTo>
                  <a:lnTo>
                    <a:pt x="153" y="46"/>
                  </a:lnTo>
                  <a:lnTo>
                    <a:pt x="151" y="44"/>
                  </a:lnTo>
                  <a:lnTo>
                    <a:pt x="148" y="46"/>
                  </a:lnTo>
                  <a:lnTo>
                    <a:pt x="144" y="49"/>
                  </a:lnTo>
                  <a:lnTo>
                    <a:pt x="140" y="55"/>
                  </a:lnTo>
                  <a:lnTo>
                    <a:pt x="135" y="58"/>
                  </a:lnTo>
                  <a:lnTo>
                    <a:pt x="133" y="59"/>
                  </a:lnTo>
                  <a:lnTo>
                    <a:pt x="132" y="58"/>
                  </a:lnTo>
                  <a:lnTo>
                    <a:pt x="129" y="56"/>
                  </a:lnTo>
                  <a:lnTo>
                    <a:pt x="128" y="50"/>
                  </a:lnTo>
                  <a:lnTo>
                    <a:pt x="127" y="43"/>
                  </a:lnTo>
                  <a:lnTo>
                    <a:pt x="125" y="37"/>
                  </a:lnTo>
                  <a:lnTo>
                    <a:pt x="120" y="30"/>
                  </a:lnTo>
                  <a:lnTo>
                    <a:pt x="116" y="24"/>
                  </a:lnTo>
                  <a:lnTo>
                    <a:pt x="104" y="14"/>
                  </a:lnTo>
                  <a:lnTo>
                    <a:pt x="93" y="3"/>
                  </a:lnTo>
                  <a:lnTo>
                    <a:pt x="88" y="1"/>
                  </a:lnTo>
                  <a:lnTo>
                    <a:pt x="85" y="0"/>
                  </a:lnTo>
                  <a:lnTo>
                    <a:pt x="81" y="0"/>
                  </a:lnTo>
                  <a:lnTo>
                    <a:pt x="78" y="0"/>
                  </a:lnTo>
                  <a:lnTo>
                    <a:pt x="72" y="2"/>
                  </a:lnTo>
                  <a:lnTo>
                    <a:pt x="68" y="7"/>
                  </a:lnTo>
                  <a:lnTo>
                    <a:pt x="62" y="10"/>
                  </a:lnTo>
                  <a:lnTo>
                    <a:pt x="57" y="11"/>
                  </a:lnTo>
                  <a:lnTo>
                    <a:pt x="55" y="10"/>
                  </a:lnTo>
                  <a:lnTo>
                    <a:pt x="52" y="9"/>
                  </a:lnTo>
                  <a:lnTo>
                    <a:pt x="49" y="6"/>
                  </a:lnTo>
                  <a:lnTo>
                    <a:pt x="47" y="2"/>
                  </a:lnTo>
                  <a:lnTo>
                    <a:pt x="45" y="7"/>
                  </a:lnTo>
                  <a:lnTo>
                    <a:pt x="43" y="11"/>
                  </a:lnTo>
                  <a:lnTo>
                    <a:pt x="39" y="16"/>
                  </a:lnTo>
                  <a:lnTo>
                    <a:pt x="36" y="19"/>
                  </a:lnTo>
                  <a:lnTo>
                    <a:pt x="34" y="32"/>
                  </a:lnTo>
                  <a:lnTo>
                    <a:pt x="34" y="46"/>
                  </a:lnTo>
                  <a:lnTo>
                    <a:pt x="32" y="50"/>
                  </a:lnTo>
                  <a:lnTo>
                    <a:pt x="32" y="51"/>
                  </a:lnTo>
                  <a:lnTo>
                    <a:pt x="34" y="52"/>
                  </a:lnTo>
                  <a:lnTo>
                    <a:pt x="35" y="56"/>
                  </a:lnTo>
                  <a:lnTo>
                    <a:pt x="35" y="59"/>
                  </a:lnTo>
                  <a:lnTo>
                    <a:pt x="32" y="64"/>
                  </a:lnTo>
                  <a:lnTo>
                    <a:pt x="30" y="67"/>
                  </a:lnTo>
                  <a:lnTo>
                    <a:pt x="28" y="71"/>
                  </a:lnTo>
                  <a:lnTo>
                    <a:pt x="24" y="76"/>
                  </a:lnTo>
                  <a:lnTo>
                    <a:pt x="24" y="81"/>
                  </a:lnTo>
                  <a:lnTo>
                    <a:pt x="24" y="84"/>
                  </a:lnTo>
                  <a:lnTo>
                    <a:pt x="26" y="88"/>
                  </a:lnTo>
                  <a:lnTo>
                    <a:pt x="27" y="91"/>
                  </a:lnTo>
                  <a:lnTo>
                    <a:pt x="27" y="95"/>
                  </a:lnTo>
                  <a:lnTo>
                    <a:pt x="26" y="97"/>
                  </a:lnTo>
                  <a:lnTo>
                    <a:pt x="22" y="100"/>
                  </a:lnTo>
                  <a:lnTo>
                    <a:pt x="19" y="105"/>
                  </a:lnTo>
                  <a:lnTo>
                    <a:pt x="16" y="108"/>
                  </a:lnTo>
                  <a:lnTo>
                    <a:pt x="18" y="113"/>
                  </a:lnTo>
                  <a:lnTo>
                    <a:pt x="19" y="117"/>
                  </a:lnTo>
                  <a:lnTo>
                    <a:pt x="20" y="122"/>
                  </a:lnTo>
                  <a:lnTo>
                    <a:pt x="21" y="127"/>
                  </a:lnTo>
                  <a:lnTo>
                    <a:pt x="21" y="131"/>
                  </a:lnTo>
                  <a:lnTo>
                    <a:pt x="20" y="136"/>
                  </a:lnTo>
                  <a:lnTo>
                    <a:pt x="19" y="140"/>
                  </a:lnTo>
                  <a:lnTo>
                    <a:pt x="18" y="145"/>
                  </a:lnTo>
                  <a:lnTo>
                    <a:pt x="18" y="148"/>
                  </a:lnTo>
                  <a:lnTo>
                    <a:pt x="18" y="152"/>
                  </a:lnTo>
                  <a:lnTo>
                    <a:pt x="20" y="160"/>
                  </a:lnTo>
                  <a:lnTo>
                    <a:pt x="22" y="168"/>
                  </a:lnTo>
                  <a:lnTo>
                    <a:pt x="22" y="172"/>
                  </a:lnTo>
                  <a:lnTo>
                    <a:pt x="22" y="174"/>
                  </a:lnTo>
                  <a:lnTo>
                    <a:pt x="21" y="176"/>
                  </a:lnTo>
                  <a:lnTo>
                    <a:pt x="20" y="176"/>
                  </a:lnTo>
                  <a:lnTo>
                    <a:pt x="15" y="177"/>
                  </a:lnTo>
                  <a:lnTo>
                    <a:pt x="11" y="177"/>
                  </a:lnTo>
                  <a:lnTo>
                    <a:pt x="10" y="179"/>
                  </a:lnTo>
                  <a:lnTo>
                    <a:pt x="7" y="181"/>
                  </a:lnTo>
                  <a:lnTo>
                    <a:pt x="4" y="195"/>
                  </a:lnTo>
                  <a:lnTo>
                    <a:pt x="0" y="209"/>
                  </a:lnTo>
                  <a:lnTo>
                    <a:pt x="0" y="218"/>
                  </a:lnTo>
                  <a:lnTo>
                    <a:pt x="4" y="226"/>
                  </a:lnTo>
                  <a:lnTo>
                    <a:pt x="7" y="233"/>
                  </a:lnTo>
                  <a:lnTo>
                    <a:pt x="13" y="24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 name="Freeform 27"/>
            <p:cNvSpPr>
              <a:spLocks/>
            </p:cNvSpPr>
            <p:nvPr/>
          </p:nvSpPr>
          <p:spPr bwMode="gray">
            <a:xfrm>
              <a:off x="3819526" y="5464175"/>
              <a:ext cx="55563" cy="66675"/>
            </a:xfrm>
            <a:custGeom>
              <a:avLst/>
              <a:gdLst/>
              <a:ahLst/>
              <a:cxnLst>
                <a:cxn ang="0">
                  <a:pos x="0" y="169"/>
                </a:cxn>
                <a:cxn ang="0">
                  <a:pos x="0" y="121"/>
                </a:cxn>
                <a:cxn ang="0">
                  <a:pos x="0" y="73"/>
                </a:cxn>
                <a:cxn ang="0">
                  <a:pos x="0" y="24"/>
                </a:cxn>
                <a:cxn ang="0">
                  <a:pos x="6" y="8"/>
                </a:cxn>
                <a:cxn ang="0">
                  <a:pos x="18" y="25"/>
                </a:cxn>
                <a:cxn ang="0">
                  <a:pos x="21" y="40"/>
                </a:cxn>
                <a:cxn ang="0">
                  <a:pos x="19" y="40"/>
                </a:cxn>
                <a:cxn ang="0">
                  <a:pos x="15" y="32"/>
                </a:cxn>
                <a:cxn ang="0">
                  <a:pos x="13" y="30"/>
                </a:cxn>
                <a:cxn ang="0">
                  <a:pos x="10" y="33"/>
                </a:cxn>
                <a:cxn ang="0">
                  <a:pos x="5" y="40"/>
                </a:cxn>
                <a:cxn ang="0">
                  <a:pos x="4" y="47"/>
                </a:cxn>
                <a:cxn ang="0">
                  <a:pos x="6" y="50"/>
                </a:cxn>
                <a:cxn ang="0">
                  <a:pos x="12" y="52"/>
                </a:cxn>
                <a:cxn ang="0">
                  <a:pos x="20" y="55"/>
                </a:cxn>
                <a:cxn ang="0">
                  <a:pos x="24" y="56"/>
                </a:cxn>
                <a:cxn ang="0">
                  <a:pos x="27" y="63"/>
                </a:cxn>
                <a:cxn ang="0">
                  <a:pos x="31" y="79"/>
                </a:cxn>
                <a:cxn ang="0">
                  <a:pos x="43" y="95"/>
                </a:cxn>
                <a:cxn ang="0">
                  <a:pos x="57" y="111"/>
                </a:cxn>
                <a:cxn ang="0">
                  <a:pos x="73" y="124"/>
                </a:cxn>
                <a:cxn ang="0">
                  <a:pos x="93" y="138"/>
                </a:cxn>
                <a:cxn ang="0">
                  <a:pos x="108" y="153"/>
                </a:cxn>
                <a:cxn ang="0">
                  <a:pos x="119" y="161"/>
                </a:cxn>
                <a:cxn ang="0">
                  <a:pos x="133" y="168"/>
                </a:cxn>
                <a:cxn ang="0">
                  <a:pos x="145" y="172"/>
                </a:cxn>
                <a:cxn ang="0">
                  <a:pos x="153" y="173"/>
                </a:cxn>
                <a:cxn ang="0">
                  <a:pos x="166" y="170"/>
                </a:cxn>
                <a:cxn ang="0">
                  <a:pos x="174" y="171"/>
                </a:cxn>
                <a:cxn ang="0">
                  <a:pos x="174" y="178"/>
                </a:cxn>
                <a:cxn ang="0">
                  <a:pos x="169" y="189"/>
                </a:cxn>
                <a:cxn ang="0">
                  <a:pos x="162" y="195"/>
                </a:cxn>
                <a:cxn ang="0">
                  <a:pos x="155" y="197"/>
                </a:cxn>
                <a:cxn ang="0">
                  <a:pos x="152" y="199"/>
                </a:cxn>
                <a:cxn ang="0">
                  <a:pos x="149" y="197"/>
                </a:cxn>
                <a:cxn ang="0">
                  <a:pos x="144" y="194"/>
                </a:cxn>
                <a:cxn ang="0">
                  <a:pos x="134" y="196"/>
                </a:cxn>
                <a:cxn ang="0">
                  <a:pos x="114" y="204"/>
                </a:cxn>
                <a:cxn ang="0">
                  <a:pos x="103" y="206"/>
                </a:cxn>
                <a:cxn ang="0">
                  <a:pos x="91" y="198"/>
                </a:cxn>
                <a:cxn ang="0">
                  <a:pos x="72" y="194"/>
                </a:cxn>
                <a:cxn ang="0">
                  <a:pos x="43" y="192"/>
                </a:cxn>
                <a:cxn ang="0">
                  <a:pos x="20" y="186"/>
                </a:cxn>
                <a:cxn ang="0">
                  <a:pos x="13" y="187"/>
                </a:cxn>
                <a:cxn ang="0">
                  <a:pos x="6" y="192"/>
                </a:cxn>
              </a:cxnLst>
              <a:rect l="0" t="0" r="r" b="b"/>
              <a:pathLst>
                <a:path w="175" h="209">
                  <a:moveTo>
                    <a:pt x="0" y="193"/>
                  </a:moveTo>
                  <a:lnTo>
                    <a:pt x="0" y="169"/>
                  </a:lnTo>
                  <a:lnTo>
                    <a:pt x="0" y="145"/>
                  </a:lnTo>
                  <a:lnTo>
                    <a:pt x="0" y="121"/>
                  </a:lnTo>
                  <a:lnTo>
                    <a:pt x="0" y="97"/>
                  </a:lnTo>
                  <a:lnTo>
                    <a:pt x="0" y="73"/>
                  </a:lnTo>
                  <a:lnTo>
                    <a:pt x="0" y="48"/>
                  </a:lnTo>
                  <a:lnTo>
                    <a:pt x="0" y="24"/>
                  </a:lnTo>
                  <a:lnTo>
                    <a:pt x="0" y="0"/>
                  </a:lnTo>
                  <a:lnTo>
                    <a:pt x="6" y="8"/>
                  </a:lnTo>
                  <a:lnTo>
                    <a:pt x="13" y="16"/>
                  </a:lnTo>
                  <a:lnTo>
                    <a:pt x="18" y="25"/>
                  </a:lnTo>
                  <a:lnTo>
                    <a:pt x="21" y="34"/>
                  </a:lnTo>
                  <a:lnTo>
                    <a:pt x="21" y="40"/>
                  </a:lnTo>
                  <a:lnTo>
                    <a:pt x="20" y="41"/>
                  </a:lnTo>
                  <a:lnTo>
                    <a:pt x="19" y="40"/>
                  </a:lnTo>
                  <a:lnTo>
                    <a:pt x="16" y="35"/>
                  </a:lnTo>
                  <a:lnTo>
                    <a:pt x="15" y="32"/>
                  </a:lnTo>
                  <a:lnTo>
                    <a:pt x="14" y="31"/>
                  </a:lnTo>
                  <a:lnTo>
                    <a:pt x="13" y="30"/>
                  </a:lnTo>
                  <a:lnTo>
                    <a:pt x="12" y="30"/>
                  </a:lnTo>
                  <a:lnTo>
                    <a:pt x="10" y="33"/>
                  </a:lnTo>
                  <a:lnTo>
                    <a:pt x="6" y="36"/>
                  </a:lnTo>
                  <a:lnTo>
                    <a:pt x="5" y="40"/>
                  </a:lnTo>
                  <a:lnTo>
                    <a:pt x="4" y="43"/>
                  </a:lnTo>
                  <a:lnTo>
                    <a:pt x="4" y="47"/>
                  </a:lnTo>
                  <a:lnTo>
                    <a:pt x="4" y="49"/>
                  </a:lnTo>
                  <a:lnTo>
                    <a:pt x="6" y="50"/>
                  </a:lnTo>
                  <a:lnTo>
                    <a:pt x="8" y="51"/>
                  </a:lnTo>
                  <a:lnTo>
                    <a:pt x="12" y="52"/>
                  </a:lnTo>
                  <a:lnTo>
                    <a:pt x="15" y="54"/>
                  </a:lnTo>
                  <a:lnTo>
                    <a:pt x="20" y="55"/>
                  </a:lnTo>
                  <a:lnTo>
                    <a:pt x="22" y="55"/>
                  </a:lnTo>
                  <a:lnTo>
                    <a:pt x="24" y="56"/>
                  </a:lnTo>
                  <a:lnTo>
                    <a:pt x="26" y="58"/>
                  </a:lnTo>
                  <a:lnTo>
                    <a:pt x="27" y="63"/>
                  </a:lnTo>
                  <a:lnTo>
                    <a:pt x="28" y="70"/>
                  </a:lnTo>
                  <a:lnTo>
                    <a:pt x="31" y="79"/>
                  </a:lnTo>
                  <a:lnTo>
                    <a:pt x="37" y="87"/>
                  </a:lnTo>
                  <a:lnTo>
                    <a:pt x="43" y="95"/>
                  </a:lnTo>
                  <a:lnTo>
                    <a:pt x="49" y="104"/>
                  </a:lnTo>
                  <a:lnTo>
                    <a:pt x="57" y="111"/>
                  </a:lnTo>
                  <a:lnTo>
                    <a:pt x="65" y="117"/>
                  </a:lnTo>
                  <a:lnTo>
                    <a:pt x="73" y="124"/>
                  </a:lnTo>
                  <a:lnTo>
                    <a:pt x="81" y="129"/>
                  </a:lnTo>
                  <a:lnTo>
                    <a:pt x="93" y="138"/>
                  </a:lnTo>
                  <a:lnTo>
                    <a:pt x="103" y="148"/>
                  </a:lnTo>
                  <a:lnTo>
                    <a:pt x="108" y="153"/>
                  </a:lnTo>
                  <a:lnTo>
                    <a:pt x="113" y="157"/>
                  </a:lnTo>
                  <a:lnTo>
                    <a:pt x="119" y="161"/>
                  </a:lnTo>
                  <a:lnTo>
                    <a:pt x="125" y="164"/>
                  </a:lnTo>
                  <a:lnTo>
                    <a:pt x="133" y="168"/>
                  </a:lnTo>
                  <a:lnTo>
                    <a:pt x="141" y="171"/>
                  </a:lnTo>
                  <a:lnTo>
                    <a:pt x="145" y="172"/>
                  </a:lnTo>
                  <a:lnTo>
                    <a:pt x="149" y="173"/>
                  </a:lnTo>
                  <a:lnTo>
                    <a:pt x="153" y="173"/>
                  </a:lnTo>
                  <a:lnTo>
                    <a:pt x="158" y="172"/>
                  </a:lnTo>
                  <a:lnTo>
                    <a:pt x="166" y="170"/>
                  </a:lnTo>
                  <a:lnTo>
                    <a:pt x="171" y="170"/>
                  </a:lnTo>
                  <a:lnTo>
                    <a:pt x="174" y="171"/>
                  </a:lnTo>
                  <a:lnTo>
                    <a:pt x="175" y="173"/>
                  </a:lnTo>
                  <a:lnTo>
                    <a:pt x="174" y="178"/>
                  </a:lnTo>
                  <a:lnTo>
                    <a:pt x="173" y="182"/>
                  </a:lnTo>
                  <a:lnTo>
                    <a:pt x="169" y="189"/>
                  </a:lnTo>
                  <a:lnTo>
                    <a:pt x="165" y="195"/>
                  </a:lnTo>
                  <a:lnTo>
                    <a:pt x="162" y="195"/>
                  </a:lnTo>
                  <a:lnTo>
                    <a:pt x="160" y="194"/>
                  </a:lnTo>
                  <a:lnTo>
                    <a:pt x="155" y="197"/>
                  </a:lnTo>
                  <a:lnTo>
                    <a:pt x="153" y="199"/>
                  </a:lnTo>
                  <a:lnTo>
                    <a:pt x="152" y="199"/>
                  </a:lnTo>
                  <a:lnTo>
                    <a:pt x="150" y="199"/>
                  </a:lnTo>
                  <a:lnTo>
                    <a:pt x="149" y="197"/>
                  </a:lnTo>
                  <a:lnTo>
                    <a:pt x="146" y="195"/>
                  </a:lnTo>
                  <a:lnTo>
                    <a:pt x="144" y="194"/>
                  </a:lnTo>
                  <a:lnTo>
                    <a:pt x="141" y="193"/>
                  </a:lnTo>
                  <a:lnTo>
                    <a:pt x="134" y="196"/>
                  </a:lnTo>
                  <a:lnTo>
                    <a:pt x="121" y="201"/>
                  </a:lnTo>
                  <a:lnTo>
                    <a:pt x="114" y="204"/>
                  </a:lnTo>
                  <a:lnTo>
                    <a:pt x="110" y="209"/>
                  </a:lnTo>
                  <a:lnTo>
                    <a:pt x="103" y="206"/>
                  </a:lnTo>
                  <a:lnTo>
                    <a:pt x="98" y="202"/>
                  </a:lnTo>
                  <a:lnTo>
                    <a:pt x="91" y="198"/>
                  </a:lnTo>
                  <a:lnTo>
                    <a:pt x="81" y="196"/>
                  </a:lnTo>
                  <a:lnTo>
                    <a:pt x="72" y="194"/>
                  </a:lnTo>
                  <a:lnTo>
                    <a:pt x="62" y="194"/>
                  </a:lnTo>
                  <a:lnTo>
                    <a:pt x="43" y="192"/>
                  </a:lnTo>
                  <a:lnTo>
                    <a:pt x="24" y="188"/>
                  </a:lnTo>
                  <a:lnTo>
                    <a:pt x="20" y="186"/>
                  </a:lnTo>
                  <a:lnTo>
                    <a:pt x="14" y="185"/>
                  </a:lnTo>
                  <a:lnTo>
                    <a:pt x="13" y="187"/>
                  </a:lnTo>
                  <a:lnTo>
                    <a:pt x="11" y="188"/>
                  </a:lnTo>
                  <a:lnTo>
                    <a:pt x="6" y="192"/>
                  </a:lnTo>
                  <a:lnTo>
                    <a:pt x="0" y="193"/>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 name="Freeform 28"/>
            <p:cNvSpPr>
              <a:spLocks/>
            </p:cNvSpPr>
            <p:nvPr/>
          </p:nvSpPr>
          <p:spPr bwMode="gray">
            <a:xfrm>
              <a:off x="3819526" y="5464175"/>
              <a:ext cx="55563" cy="66675"/>
            </a:xfrm>
            <a:custGeom>
              <a:avLst/>
              <a:gdLst/>
              <a:ahLst/>
              <a:cxnLst>
                <a:cxn ang="0">
                  <a:pos x="0" y="169"/>
                </a:cxn>
                <a:cxn ang="0">
                  <a:pos x="0" y="121"/>
                </a:cxn>
                <a:cxn ang="0">
                  <a:pos x="0" y="73"/>
                </a:cxn>
                <a:cxn ang="0">
                  <a:pos x="0" y="24"/>
                </a:cxn>
                <a:cxn ang="0">
                  <a:pos x="6" y="8"/>
                </a:cxn>
                <a:cxn ang="0">
                  <a:pos x="18" y="25"/>
                </a:cxn>
                <a:cxn ang="0">
                  <a:pos x="21" y="40"/>
                </a:cxn>
                <a:cxn ang="0">
                  <a:pos x="19" y="40"/>
                </a:cxn>
                <a:cxn ang="0">
                  <a:pos x="15" y="32"/>
                </a:cxn>
                <a:cxn ang="0">
                  <a:pos x="13" y="30"/>
                </a:cxn>
                <a:cxn ang="0">
                  <a:pos x="10" y="33"/>
                </a:cxn>
                <a:cxn ang="0">
                  <a:pos x="5" y="40"/>
                </a:cxn>
                <a:cxn ang="0">
                  <a:pos x="4" y="47"/>
                </a:cxn>
                <a:cxn ang="0">
                  <a:pos x="6" y="50"/>
                </a:cxn>
                <a:cxn ang="0">
                  <a:pos x="12" y="52"/>
                </a:cxn>
                <a:cxn ang="0">
                  <a:pos x="20" y="55"/>
                </a:cxn>
                <a:cxn ang="0">
                  <a:pos x="24" y="56"/>
                </a:cxn>
                <a:cxn ang="0">
                  <a:pos x="27" y="63"/>
                </a:cxn>
                <a:cxn ang="0">
                  <a:pos x="31" y="79"/>
                </a:cxn>
                <a:cxn ang="0">
                  <a:pos x="43" y="95"/>
                </a:cxn>
                <a:cxn ang="0">
                  <a:pos x="57" y="111"/>
                </a:cxn>
                <a:cxn ang="0">
                  <a:pos x="73" y="124"/>
                </a:cxn>
                <a:cxn ang="0">
                  <a:pos x="93" y="138"/>
                </a:cxn>
                <a:cxn ang="0">
                  <a:pos x="108" y="153"/>
                </a:cxn>
                <a:cxn ang="0">
                  <a:pos x="119" y="161"/>
                </a:cxn>
                <a:cxn ang="0">
                  <a:pos x="133" y="168"/>
                </a:cxn>
                <a:cxn ang="0">
                  <a:pos x="145" y="172"/>
                </a:cxn>
                <a:cxn ang="0">
                  <a:pos x="153" y="173"/>
                </a:cxn>
                <a:cxn ang="0">
                  <a:pos x="166" y="170"/>
                </a:cxn>
                <a:cxn ang="0">
                  <a:pos x="174" y="171"/>
                </a:cxn>
                <a:cxn ang="0">
                  <a:pos x="174" y="178"/>
                </a:cxn>
                <a:cxn ang="0">
                  <a:pos x="169" y="189"/>
                </a:cxn>
                <a:cxn ang="0">
                  <a:pos x="162" y="195"/>
                </a:cxn>
                <a:cxn ang="0">
                  <a:pos x="155" y="197"/>
                </a:cxn>
                <a:cxn ang="0">
                  <a:pos x="152" y="199"/>
                </a:cxn>
                <a:cxn ang="0">
                  <a:pos x="149" y="197"/>
                </a:cxn>
                <a:cxn ang="0">
                  <a:pos x="144" y="194"/>
                </a:cxn>
                <a:cxn ang="0">
                  <a:pos x="134" y="196"/>
                </a:cxn>
                <a:cxn ang="0">
                  <a:pos x="114" y="204"/>
                </a:cxn>
                <a:cxn ang="0">
                  <a:pos x="103" y="206"/>
                </a:cxn>
                <a:cxn ang="0">
                  <a:pos x="91" y="198"/>
                </a:cxn>
                <a:cxn ang="0">
                  <a:pos x="72" y="194"/>
                </a:cxn>
                <a:cxn ang="0">
                  <a:pos x="43" y="192"/>
                </a:cxn>
                <a:cxn ang="0">
                  <a:pos x="20" y="186"/>
                </a:cxn>
                <a:cxn ang="0">
                  <a:pos x="13" y="187"/>
                </a:cxn>
                <a:cxn ang="0">
                  <a:pos x="6" y="192"/>
                </a:cxn>
              </a:cxnLst>
              <a:rect l="0" t="0" r="r" b="b"/>
              <a:pathLst>
                <a:path w="175" h="209">
                  <a:moveTo>
                    <a:pt x="0" y="193"/>
                  </a:moveTo>
                  <a:lnTo>
                    <a:pt x="0" y="169"/>
                  </a:lnTo>
                  <a:lnTo>
                    <a:pt x="0" y="145"/>
                  </a:lnTo>
                  <a:lnTo>
                    <a:pt x="0" y="121"/>
                  </a:lnTo>
                  <a:lnTo>
                    <a:pt x="0" y="97"/>
                  </a:lnTo>
                  <a:lnTo>
                    <a:pt x="0" y="73"/>
                  </a:lnTo>
                  <a:lnTo>
                    <a:pt x="0" y="48"/>
                  </a:lnTo>
                  <a:lnTo>
                    <a:pt x="0" y="24"/>
                  </a:lnTo>
                  <a:lnTo>
                    <a:pt x="0" y="0"/>
                  </a:lnTo>
                  <a:lnTo>
                    <a:pt x="6" y="8"/>
                  </a:lnTo>
                  <a:lnTo>
                    <a:pt x="13" y="16"/>
                  </a:lnTo>
                  <a:lnTo>
                    <a:pt x="18" y="25"/>
                  </a:lnTo>
                  <a:lnTo>
                    <a:pt x="21" y="34"/>
                  </a:lnTo>
                  <a:lnTo>
                    <a:pt x="21" y="40"/>
                  </a:lnTo>
                  <a:lnTo>
                    <a:pt x="20" y="41"/>
                  </a:lnTo>
                  <a:lnTo>
                    <a:pt x="19" y="40"/>
                  </a:lnTo>
                  <a:lnTo>
                    <a:pt x="16" y="35"/>
                  </a:lnTo>
                  <a:lnTo>
                    <a:pt x="15" y="32"/>
                  </a:lnTo>
                  <a:lnTo>
                    <a:pt x="14" y="31"/>
                  </a:lnTo>
                  <a:lnTo>
                    <a:pt x="13" y="30"/>
                  </a:lnTo>
                  <a:lnTo>
                    <a:pt x="12" y="30"/>
                  </a:lnTo>
                  <a:lnTo>
                    <a:pt x="10" y="33"/>
                  </a:lnTo>
                  <a:lnTo>
                    <a:pt x="6" y="36"/>
                  </a:lnTo>
                  <a:lnTo>
                    <a:pt x="5" y="40"/>
                  </a:lnTo>
                  <a:lnTo>
                    <a:pt x="4" y="43"/>
                  </a:lnTo>
                  <a:lnTo>
                    <a:pt x="4" y="47"/>
                  </a:lnTo>
                  <a:lnTo>
                    <a:pt x="4" y="49"/>
                  </a:lnTo>
                  <a:lnTo>
                    <a:pt x="6" y="50"/>
                  </a:lnTo>
                  <a:lnTo>
                    <a:pt x="8" y="51"/>
                  </a:lnTo>
                  <a:lnTo>
                    <a:pt x="12" y="52"/>
                  </a:lnTo>
                  <a:lnTo>
                    <a:pt x="15" y="54"/>
                  </a:lnTo>
                  <a:lnTo>
                    <a:pt x="20" y="55"/>
                  </a:lnTo>
                  <a:lnTo>
                    <a:pt x="22" y="55"/>
                  </a:lnTo>
                  <a:lnTo>
                    <a:pt x="24" y="56"/>
                  </a:lnTo>
                  <a:lnTo>
                    <a:pt x="26" y="58"/>
                  </a:lnTo>
                  <a:lnTo>
                    <a:pt x="27" y="63"/>
                  </a:lnTo>
                  <a:lnTo>
                    <a:pt x="28" y="70"/>
                  </a:lnTo>
                  <a:lnTo>
                    <a:pt x="31" y="79"/>
                  </a:lnTo>
                  <a:lnTo>
                    <a:pt x="37" y="87"/>
                  </a:lnTo>
                  <a:lnTo>
                    <a:pt x="43" y="95"/>
                  </a:lnTo>
                  <a:lnTo>
                    <a:pt x="49" y="104"/>
                  </a:lnTo>
                  <a:lnTo>
                    <a:pt x="57" y="111"/>
                  </a:lnTo>
                  <a:lnTo>
                    <a:pt x="65" y="117"/>
                  </a:lnTo>
                  <a:lnTo>
                    <a:pt x="73" y="124"/>
                  </a:lnTo>
                  <a:lnTo>
                    <a:pt x="81" y="129"/>
                  </a:lnTo>
                  <a:lnTo>
                    <a:pt x="93" y="138"/>
                  </a:lnTo>
                  <a:lnTo>
                    <a:pt x="103" y="148"/>
                  </a:lnTo>
                  <a:lnTo>
                    <a:pt x="108" y="153"/>
                  </a:lnTo>
                  <a:lnTo>
                    <a:pt x="113" y="157"/>
                  </a:lnTo>
                  <a:lnTo>
                    <a:pt x="119" y="161"/>
                  </a:lnTo>
                  <a:lnTo>
                    <a:pt x="125" y="164"/>
                  </a:lnTo>
                  <a:lnTo>
                    <a:pt x="133" y="168"/>
                  </a:lnTo>
                  <a:lnTo>
                    <a:pt x="141" y="171"/>
                  </a:lnTo>
                  <a:lnTo>
                    <a:pt x="145" y="172"/>
                  </a:lnTo>
                  <a:lnTo>
                    <a:pt x="149" y="173"/>
                  </a:lnTo>
                  <a:lnTo>
                    <a:pt x="153" y="173"/>
                  </a:lnTo>
                  <a:lnTo>
                    <a:pt x="158" y="172"/>
                  </a:lnTo>
                  <a:lnTo>
                    <a:pt x="166" y="170"/>
                  </a:lnTo>
                  <a:lnTo>
                    <a:pt x="171" y="170"/>
                  </a:lnTo>
                  <a:lnTo>
                    <a:pt x="174" y="171"/>
                  </a:lnTo>
                  <a:lnTo>
                    <a:pt x="175" y="173"/>
                  </a:lnTo>
                  <a:lnTo>
                    <a:pt x="174" y="178"/>
                  </a:lnTo>
                  <a:lnTo>
                    <a:pt x="173" y="182"/>
                  </a:lnTo>
                  <a:lnTo>
                    <a:pt x="169" y="189"/>
                  </a:lnTo>
                  <a:lnTo>
                    <a:pt x="165" y="195"/>
                  </a:lnTo>
                  <a:lnTo>
                    <a:pt x="162" y="195"/>
                  </a:lnTo>
                  <a:lnTo>
                    <a:pt x="160" y="194"/>
                  </a:lnTo>
                  <a:lnTo>
                    <a:pt x="155" y="197"/>
                  </a:lnTo>
                  <a:lnTo>
                    <a:pt x="153" y="199"/>
                  </a:lnTo>
                  <a:lnTo>
                    <a:pt x="152" y="199"/>
                  </a:lnTo>
                  <a:lnTo>
                    <a:pt x="150" y="199"/>
                  </a:lnTo>
                  <a:lnTo>
                    <a:pt x="149" y="197"/>
                  </a:lnTo>
                  <a:lnTo>
                    <a:pt x="146" y="195"/>
                  </a:lnTo>
                  <a:lnTo>
                    <a:pt x="144" y="194"/>
                  </a:lnTo>
                  <a:lnTo>
                    <a:pt x="141" y="193"/>
                  </a:lnTo>
                  <a:lnTo>
                    <a:pt x="134" y="196"/>
                  </a:lnTo>
                  <a:lnTo>
                    <a:pt x="121" y="201"/>
                  </a:lnTo>
                  <a:lnTo>
                    <a:pt x="114" y="204"/>
                  </a:lnTo>
                  <a:lnTo>
                    <a:pt x="110" y="209"/>
                  </a:lnTo>
                  <a:lnTo>
                    <a:pt x="103" y="206"/>
                  </a:lnTo>
                  <a:lnTo>
                    <a:pt x="98" y="202"/>
                  </a:lnTo>
                  <a:lnTo>
                    <a:pt x="91" y="198"/>
                  </a:lnTo>
                  <a:lnTo>
                    <a:pt x="81" y="196"/>
                  </a:lnTo>
                  <a:lnTo>
                    <a:pt x="72" y="194"/>
                  </a:lnTo>
                  <a:lnTo>
                    <a:pt x="62" y="194"/>
                  </a:lnTo>
                  <a:lnTo>
                    <a:pt x="43" y="192"/>
                  </a:lnTo>
                  <a:lnTo>
                    <a:pt x="24" y="188"/>
                  </a:lnTo>
                  <a:lnTo>
                    <a:pt x="20" y="186"/>
                  </a:lnTo>
                  <a:lnTo>
                    <a:pt x="14" y="185"/>
                  </a:lnTo>
                  <a:lnTo>
                    <a:pt x="13" y="187"/>
                  </a:lnTo>
                  <a:lnTo>
                    <a:pt x="11" y="188"/>
                  </a:lnTo>
                  <a:lnTo>
                    <a:pt x="6" y="192"/>
                  </a:lnTo>
                  <a:lnTo>
                    <a:pt x="0" y="193"/>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 name="Freeform 29"/>
            <p:cNvSpPr>
              <a:spLocks/>
            </p:cNvSpPr>
            <p:nvPr/>
          </p:nvSpPr>
          <p:spPr bwMode="gray">
            <a:xfrm>
              <a:off x="3740151" y="4821238"/>
              <a:ext cx="320675" cy="636588"/>
            </a:xfrm>
            <a:custGeom>
              <a:avLst/>
              <a:gdLst/>
              <a:ahLst/>
              <a:cxnLst>
                <a:cxn ang="0">
                  <a:pos x="85" y="1973"/>
                </a:cxn>
                <a:cxn ang="0">
                  <a:pos x="62" y="1892"/>
                </a:cxn>
                <a:cxn ang="0">
                  <a:pos x="13" y="1848"/>
                </a:cxn>
                <a:cxn ang="0">
                  <a:pos x="9" y="1757"/>
                </a:cxn>
                <a:cxn ang="0">
                  <a:pos x="54" y="1693"/>
                </a:cxn>
                <a:cxn ang="0">
                  <a:pos x="62" y="1614"/>
                </a:cxn>
                <a:cxn ang="0">
                  <a:pos x="92" y="1557"/>
                </a:cxn>
                <a:cxn ang="0">
                  <a:pos x="93" y="1497"/>
                </a:cxn>
                <a:cxn ang="0">
                  <a:pos x="85" y="1430"/>
                </a:cxn>
                <a:cxn ang="0">
                  <a:pos x="120" y="1410"/>
                </a:cxn>
                <a:cxn ang="0">
                  <a:pos x="85" y="1385"/>
                </a:cxn>
                <a:cxn ang="0">
                  <a:pos x="81" y="1318"/>
                </a:cxn>
                <a:cxn ang="0">
                  <a:pos x="81" y="1236"/>
                </a:cxn>
                <a:cxn ang="0">
                  <a:pos x="82" y="1130"/>
                </a:cxn>
                <a:cxn ang="0">
                  <a:pos x="93" y="1074"/>
                </a:cxn>
                <a:cxn ang="0">
                  <a:pos x="130" y="1002"/>
                </a:cxn>
                <a:cxn ang="0">
                  <a:pos x="125" y="865"/>
                </a:cxn>
                <a:cxn ang="0">
                  <a:pos x="162" y="772"/>
                </a:cxn>
                <a:cxn ang="0">
                  <a:pos x="190" y="670"/>
                </a:cxn>
                <a:cxn ang="0">
                  <a:pos x="162" y="590"/>
                </a:cxn>
                <a:cxn ang="0">
                  <a:pos x="177" y="488"/>
                </a:cxn>
                <a:cxn ang="0">
                  <a:pos x="192" y="398"/>
                </a:cxn>
                <a:cxn ang="0">
                  <a:pos x="268" y="289"/>
                </a:cxn>
                <a:cxn ang="0">
                  <a:pos x="254" y="219"/>
                </a:cxn>
                <a:cxn ang="0">
                  <a:pos x="257" y="157"/>
                </a:cxn>
                <a:cxn ang="0">
                  <a:pos x="323" y="60"/>
                </a:cxn>
                <a:cxn ang="0">
                  <a:pos x="366" y="8"/>
                </a:cxn>
                <a:cxn ang="0">
                  <a:pos x="465" y="47"/>
                </a:cxn>
                <a:cxn ang="0">
                  <a:pos x="550" y="22"/>
                </a:cxn>
                <a:cxn ang="0">
                  <a:pos x="638" y="110"/>
                </a:cxn>
                <a:cxn ang="0">
                  <a:pos x="783" y="178"/>
                </a:cxn>
                <a:cxn ang="0">
                  <a:pos x="786" y="246"/>
                </a:cxn>
                <a:cxn ang="0">
                  <a:pos x="759" y="309"/>
                </a:cxn>
                <a:cxn ang="0">
                  <a:pos x="858" y="319"/>
                </a:cxn>
                <a:cxn ang="0">
                  <a:pos x="912" y="315"/>
                </a:cxn>
                <a:cxn ang="0">
                  <a:pos x="955" y="268"/>
                </a:cxn>
                <a:cxn ang="0">
                  <a:pos x="986" y="207"/>
                </a:cxn>
                <a:cxn ang="0">
                  <a:pos x="1004" y="300"/>
                </a:cxn>
                <a:cxn ang="0">
                  <a:pos x="911" y="361"/>
                </a:cxn>
                <a:cxn ang="0">
                  <a:pos x="844" y="442"/>
                </a:cxn>
                <a:cxn ang="0">
                  <a:pos x="802" y="489"/>
                </a:cxn>
                <a:cxn ang="0">
                  <a:pos x="790" y="564"/>
                </a:cxn>
                <a:cxn ang="0">
                  <a:pos x="783" y="633"/>
                </a:cxn>
                <a:cxn ang="0">
                  <a:pos x="771" y="717"/>
                </a:cxn>
                <a:cxn ang="0">
                  <a:pos x="830" y="790"/>
                </a:cxn>
                <a:cxn ang="0">
                  <a:pos x="855" y="849"/>
                </a:cxn>
                <a:cxn ang="0">
                  <a:pos x="822" y="945"/>
                </a:cxn>
                <a:cxn ang="0">
                  <a:pos x="635" y="1023"/>
                </a:cxn>
                <a:cxn ang="0">
                  <a:pos x="573" y="1037"/>
                </a:cxn>
                <a:cxn ang="0">
                  <a:pos x="574" y="1126"/>
                </a:cxn>
                <a:cxn ang="0">
                  <a:pos x="498" y="1166"/>
                </a:cxn>
                <a:cxn ang="0">
                  <a:pos x="427" y="1172"/>
                </a:cxn>
                <a:cxn ang="0">
                  <a:pos x="476" y="1237"/>
                </a:cxn>
                <a:cxn ang="0">
                  <a:pos x="485" y="1288"/>
                </a:cxn>
                <a:cxn ang="0">
                  <a:pos x="439" y="1280"/>
                </a:cxn>
                <a:cxn ang="0">
                  <a:pos x="418" y="1355"/>
                </a:cxn>
                <a:cxn ang="0">
                  <a:pos x="402" y="1434"/>
                </a:cxn>
                <a:cxn ang="0">
                  <a:pos x="303" y="1504"/>
                </a:cxn>
                <a:cxn ang="0">
                  <a:pos x="386" y="1589"/>
                </a:cxn>
                <a:cxn ang="0">
                  <a:pos x="380" y="1664"/>
                </a:cxn>
                <a:cxn ang="0">
                  <a:pos x="305" y="1739"/>
                </a:cxn>
                <a:cxn ang="0">
                  <a:pos x="233" y="1847"/>
                </a:cxn>
              </a:cxnLst>
              <a:rect l="0" t="0" r="r" b="b"/>
              <a:pathLst>
                <a:path w="1012" h="2005">
                  <a:moveTo>
                    <a:pt x="260" y="2005"/>
                  </a:moveTo>
                  <a:lnTo>
                    <a:pt x="256" y="2000"/>
                  </a:lnTo>
                  <a:lnTo>
                    <a:pt x="253" y="1996"/>
                  </a:lnTo>
                  <a:lnTo>
                    <a:pt x="247" y="1993"/>
                  </a:lnTo>
                  <a:lnTo>
                    <a:pt x="241" y="1989"/>
                  </a:lnTo>
                  <a:lnTo>
                    <a:pt x="236" y="1988"/>
                  </a:lnTo>
                  <a:lnTo>
                    <a:pt x="230" y="1986"/>
                  </a:lnTo>
                  <a:lnTo>
                    <a:pt x="217" y="1984"/>
                  </a:lnTo>
                  <a:lnTo>
                    <a:pt x="205" y="1983"/>
                  </a:lnTo>
                  <a:lnTo>
                    <a:pt x="191" y="1979"/>
                  </a:lnTo>
                  <a:lnTo>
                    <a:pt x="177" y="1975"/>
                  </a:lnTo>
                  <a:lnTo>
                    <a:pt x="168" y="1975"/>
                  </a:lnTo>
                  <a:lnTo>
                    <a:pt x="146" y="1975"/>
                  </a:lnTo>
                  <a:lnTo>
                    <a:pt x="117" y="1975"/>
                  </a:lnTo>
                  <a:lnTo>
                    <a:pt x="92" y="1975"/>
                  </a:lnTo>
                  <a:lnTo>
                    <a:pt x="85" y="1973"/>
                  </a:lnTo>
                  <a:lnTo>
                    <a:pt x="82" y="1971"/>
                  </a:lnTo>
                  <a:lnTo>
                    <a:pt x="79" y="1969"/>
                  </a:lnTo>
                  <a:lnTo>
                    <a:pt x="78" y="1965"/>
                  </a:lnTo>
                  <a:lnTo>
                    <a:pt x="77" y="1962"/>
                  </a:lnTo>
                  <a:lnTo>
                    <a:pt x="75" y="1957"/>
                  </a:lnTo>
                  <a:lnTo>
                    <a:pt x="73" y="1953"/>
                  </a:lnTo>
                  <a:lnTo>
                    <a:pt x="67" y="1949"/>
                  </a:lnTo>
                  <a:lnTo>
                    <a:pt x="62" y="1944"/>
                  </a:lnTo>
                  <a:lnTo>
                    <a:pt x="60" y="1939"/>
                  </a:lnTo>
                  <a:lnTo>
                    <a:pt x="59" y="1933"/>
                  </a:lnTo>
                  <a:lnTo>
                    <a:pt x="60" y="1929"/>
                  </a:lnTo>
                  <a:lnTo>
                    <a:pt x="61" y="1923"/>
                  </a:lnTo>
                  <a:lnTo>
                    <a:pt x="62" y="1918"/>
                  </a:lnTo>
                  <a:lnTo>
                    <a:pt x="62" y="1912"/>
                  </a:lnTo>
                  <a:lnTo>
                    <a:pt x="61" y="1906"/>
                  </a:lnTo>
                  <a:lnTo>
                    <a:pt x="62" y="1892"/>
                  </a:lnTo>
                  <a:lnTo>
                    <a:pt x="63" y="1879"/>
                  </a:lnTo>
                  <a:lnTo>
                    <a:pt x="62" y="1871"/>
                  </a:lnTo>
                  <a:lnTo>
                    <a:pt x="62" y="1865"/>
                  </a:lnTo>
                  <a:lnTo>
                    <a:pt x="62" y="1863"/>
                  </a:lnTo>
                  <a:lnTo>
                    <a:pt x="60" y="1861"/>
                  </a:lnTo>
                  <a:lnTo>
                    <a:pt x="58" y="1859"/>
                  </a:lnTo>
                  <a:lnTo>
                    <a:pt x="52" y="1858"/>
                  </a:lnTo>
                  <a:lnTo>
                    <a:pt x="35" y="1865"/>
                  </a:lnTo>
                  <a:lnTo>
                    <a:pt x="21" y="1871"/>
                  </a:lnTo>
                  <a:lnTo>
                    <a:pt x="19" y="1870"/>
                  </a:lnTo>
                  <a:lnTo>
                    <a:pt x="18" y="1867"/>
                  </a:lnTo>
                  <a:lnTo>
                    <a:pt x="17" y="1865"/>
                  </a:lnTo>
                  <a:lnTo>
                    <a:pt x="16" y="1863"/>
                  </a:lnTo>
                  <a:lnTo>
                    <a:pt x="14" y="1858"/>
                  </a:lnTo>
                  <a:lnTo>
                    <a:pt x="14" y="1854"/>
                  </a:lnTo>
                  <a:lnTo>
                    <a:pt x="13" y="1848"/>
                  </a:lnTo>
                  <a:lnTo>
                    <a:pt x="12" y="1842"/>
                  </a:lnTo>
                  <a:lnTo>
                    <a:pt x="10" y="1837"/>
                  </a:lnTo>
                  <a:lnTo>
                    <a:pt x="8" y="1831"/>
                  </a:lnTo>
                  <a:lnTo>
                    <a:pt x="4" y="1826"/>
                  </a:lnTo>
                  <a:lnTo>
                    <a:pt x="1" y="1822"/>
                  </a:lnTo>
                  <a:lnTo>
                    <a:pt x="0" y="1817"/>
                  </a:lnTo>
                  <a:lnTo>
                    <a:pt x="0" y="1811"/>
                  </a:lnTo>
                  <a:lnTo>
                    <a:pt x="1" y="1806"/>
                  </a:lnTo>
                  <a:lnTo>
                    <a:pt x="2" y="1801"/>
                  </a:lnTo>
                  <a:lnTo>
                    <a:pt x="2" y="1792"/>
                  </a:lnTo>
                  <a:lnTo>
                    <a:pt x="1" y="1780"/>
                  </a:lnTo>
                  <a:lnTo>
                    <a:pt x="0" y="1768"/>
                  </a:lnTo>
                  <a:lnTo>
                    <a:pt x="0" y="1761"/>
                  </a:lnTo>
                  <a:lnTo>
                    <a:pt x="1" y="1759"/>
                  </a:lnTo>
                  <a:lnTo>
                    <a:pt x="3" y="1757"/>
                  </a:lnTo>
                  <a:lnTo>
                    <a:pt x="9" y="1757"/>
                  </a:lnTo>
                  <a:lnTo>
                    <a:pt x="13" y="1758"/>
                  </a:lnTo>
                  <a:lnTo>
                    <a:pt x="16" y="1758"/>
                  </a:lnTo>
                  <a:lnTo>
                    <a:pt x="18" y="1758"/>
                  </a:lnTo>
                  <a:lnTo>
                    <a:pt x="22" y="1750"/>
                  </a:lnTo>
                  <a:lnTo>
                    <a:pt x="25" y="1741"/>
                  </a:lnTo>
                  <a:lnTo>
                    <a:pt x="27" y="1736"/>
                  </a:lnTo>
                  <a:lnTo>
                    <a:pt x="30" y="1733"/>
                  </a:lnTo>
                  <a:lnTo>
                    <a:pt x="34" y="1729"/>
                  </a:lnTo>
                  <a:lnTo>
                    <a:pt x="38" y="1727"/>
                  </a:lnTo>
                  <a:lnTo>
                    <a:pt x="44" y="1723"/>
                  </a:lnTo>
                  <a:lnTo>
                    <a:pt x="48" y="1718"/>
                  </a:lnTo>
                  <a:lnTo>
                    <a:pt x="49" y="1713"/>
                  </a:lnTo>
                  <a:lnTo>
                    <a:pt x="50" y="1708"/>
                  </a:lnTo>
                  <a:lnTo>
                    <a:pt x="50" y="1703"/>
                  </a:lnTo>
                  <a:lnTo>
                    <a:pt x="51" y="1697"/>
                  </a:lnTo>
                  <a:lnTo>
                    <a:pt x="54" y="1693"/>
                  </a:lnTo>
                  <a:lnTo>
                    <a:pt x="59" y="1687"/>
                  </a:lnTo>
                  <a:lnTo>
                    <a:pt x="61" y="1684"/>
                  </a:lnTo>
                  <a:lnTo>
                    <a:pt x="63" y="1680"/>
                  </a:lnTo>
                  <a:lnTo>
                    <a:pt x="63" y="1678"/>
                  </a:lnTo>
                  <a:lnTo>
                    <a:pt x="63" y="1675"/>
                  </a:lnTo>
                  <a:lnTo>
                    <a:pt x="62" y="1669"/>
                  </a:lnTo>
                  <a:lnTo>
                    <a:pt x="59" y="1664"/>
                  </a:lnTo>
                  <a:lnTo>
                    <a:pt x="56" y="1659"/>
                  </a:lnTo>
                  <a:lnTo>
                    <a:pt x="52" y="1654"/>
                  </a:lnTo>
                  <a:lnTo>
                    <a:pt x="51" y="1651"/>
                  </a:lnTo>
                  <a:lnTo>
                    <a:pt x="51" y="1648"/>
                  </a:lnTo>
                  <a:lnTo>
                    <a:pt x="52" y="1645"/>
                  </a:lnTo>
                  <a:lnTo>
                    <a:pt x="53" y="1642"/>
                  </a:lnTo>
                  <a:lnTo>
                    <a:pt x="57" y="1631"/>
                  </a:lnTo>
                  <a:lnTo>
                    <a:pt x="60" y="1619"/>
                  </a:lnTo>
                  <a:lnTo>
                    <a:pt x="62" y="1614"/>
                  </a:lnTo>
                  <a:lnTo>
                    <a:pt x="66" y="1610"/>
                  </a:lnTo>
                  <a:lnTo>
                    <a:pt x="70" y="1606"/>
                  </a:lnTo>
                  <a:lnTo>
                    <a:pt x="75" y="1603"/>
                  </a:lnTo>
                  <a:lnTo>
                    <a:pt x="81" y="1597"/>
                  </a:lnTo>
                  <a:lnTo>
                    <a:pt x="85" y="1591"/>
                  </a:lnTo>
                  <a:lnTo>
                    <a:pt x="85" y="1588"/>
                  </a:lnTo>
                  <a:lnTo>
                    <a:pt x="84" y="1583"/>
                  </a:lnTo>
                  <a:lnTo>
                    <a:pt x="82" y="1580"/>
                  </a:lnTo>
                  <a:lnTo>
                    <a:pt x="79" y="1577"/>
                  </a:lnTo>
                  <a:lnTo>
                    <a:pt x="79" y="1574"/>
                  </a:lnTo>
                  <a:lnTo>
                    <a:pt x="79" y="1572"/>
                  </a:lnTo>
                  <a:lnTo>
                    <a:pt x="81" y="1570"/>
                  </a:lnTo>
                  <a:lnTo>
                    <a:pt x="82" y="1568"/>
                  </a:lnTo>
                  <a:lnTo>
                    <a:pt x="85" y="1564"/>
                  </a:lnTo>
                  <a:lnTo>
                    <a:pt x="90" y="1561"/>
                  </a:lnTo>
                  <a:lnTo>
                    <a:pt x="92" y="1557"/>
                  </a:lnTo>
                  <a:lnTo>
                    <a:pt x="94" y="1554"/>
                  </a:lnTo>
                  <a:lnTo>
                    <a:pt x="94" y="1552"/>
                  </a:lnTo>
                  <a:lnTo>
                    <a:pt x="95" y="1548"/>
                  </a:lnTo>
                  <a:lnTo>
                    <a:pt x="94" y="1541"/>
                  </a:lnTo>
                  <a:lnTo>
                    <a:pt x="92" y="1536"/>
                  </a:lnTo>
                  <a:lnTo>
                    <a:pt x="89" y="1530"/>
                  </a:lnTo>
                  <a:lnTo>
                    <a:pt x="87" y="1523"/>
                  </a:lnTo>
                  <a:lnTo>
                    <a:pt x="87" y="1521"/>
                  </a:lnTo>
                  <a:lnTo>
                    <a:pt x="87" y="1518"/>
                  </a:lnTo>
                  <a:lnTo>
                    <a:pt x="89" y="1515"/>
                  </a:lnTo>
                  <a:lnTo>
                    <a:pt x="90" y="1513"/>
                  </a:lnTo>
                  <a:lnTo>
                    <a:pt x="93" y="1509"/>
                  </a:lnTo>
                  <a:lnTo>
                    <a:pt x="94" y="1507"/>
                  </a:lnTo>
                  <a:lnTo>
                    <a:pt x="95" y="1504"/>
                  </a:lnTo>
                  <a:lnTo>
                    <a:pt x="95" y="1501"/>
                  </a:lnTo>
                  <a:lnTo>
                    <a:pt x="93" y="1497"/>
                  </a:lnTo>
                  <a:lnTo>
                    <a:pt x="91" y="1492"/>
                  </a:lnTo>
                  <a:lnTo>
                    <a:pt x="89" y="1488"/>
                  </a:lnTo>
                  <a:lnTo>
                    <a:pt x="87" y="1483"/>
                  </a:lnTo>
                  <a:lnTo>
                    <a:pt x="89" y="1481"/>
                  </a:lnTo>
                  <a:lnTo>
                    <a:pt x="90" y="1477"/>
                  </a:lnTo>
                  <a:lnTo>
                    <a:pt x="92" y="1475"/>
                  </a:lnTo>
                  <a:lnTo>
                    <a:pt x="95" y="1473"/>
                  </a:lnTo>
                  <a:lnTo>
                    <a:pt x="103" y="1467"/>
                  </a:lnTo>
                  <a:lnTo>
                    <a:pt x="108" y="1461"/>
                  </a:lnTo>
                  <a:lnTo>
                    <a:pt x="110" y="1455"/>
                  </a:lnTo>
                  <a:lnTo>
                    <a:pt x="110" y="1449"/>
                  </a:lnTo>
                  <a:lnTo>
                    <a:pt x="108" y="1443"/>
                  </a:lnTo>
                  <a:lnTo>
                    <a:pt x="103" y="1438"/>
                  </a:lnTo>
                  <a:lnTo>
                    <a:pt x="98" y="1433"/>
                  </a:lnTo>
                  <a:lnTo>
                    <a:pt x="90" y="1431"/>
                  </a:lnTo>
                  <a:lnTo>
                    <a:pt x="85" y="1430"/>
                  </a:lnTo>
                  <a:lnTo>
                    <a:pt x="79" y="1427"/>
                  </a:lnTo>
                  <a:lnTo>
                    <a:pt x="77" y="1426"/>
                  </a:lnTo>
                  <a:lnTo>
                    <a:pt x="75" y="1424"/>
                  </a:lnTo>
                  <a:lnTo>
                    <a:pt x="75" y="1423"/>
                  </a:lnTo>
                  <a:lnTo>
                    <a:pt x="75" y="1420"/>
                  </a:lnTo>
                  <a:lnTo>
                    <a:pt x="77" y="1418"/>
                  </a:lnTo>
                  <a:lnTo>
                    <a:pt x="79" y="1417"/>
                  </a:lnTo>
                  <a:lnTo>
                    <a:pt x="83" y="1416"/>
                  </a:lnTo>
                  <a:lnTo>
                    <a:pt x="86" y="1416"/>
                  </a:lnTo>
                  <a:lnTo>
                    <a:pt x="93" y="1417"/>
                  </a:lnTo>
                  <a:lnTo>
                    <a:pt x="99" y="1418"/>
                  </a:lnTo>
                  <a:lnTo>
                    <a:pt x="103" y="1418"/>
                  </a:lnTo>
                  <a:lnTo>
                    <a:pt x="108" y="1418"/>
                  </a:lnTo>
                  <a:lnTo>
                    <a:pt x="113" y="1417"/>
                  </a:lnTo>
                  <a:lnTo>
                    <a:pt x="117" y="1415"/>
                  </a:lnTo>
                  <a:lnTo>
                    <a:pt x="120" y="1410"/>
                  </a:lnTo>
                  <a:lnTo>
                    <a:pt x="123" y="1404"/>
                  </a:lnTo>
                  <a:lnTo>
                    <a:pt x="123" y="1401"/>
                  </a:lnTo>
                  <a:lnTo>
                    <a:pt x="122" y="1399"/>
                  </a:lnTo>
                  <a:lnTo>
                    <a:pt x="120" y="1397"/>
                  </a:lnTo>
                  <a:lnTo>
                    <a:pt x="118" y="1394"/>
                  </a:lnTo>
                  <a:lnTo>
                    <a:pt x="114" y="1392"/>
                  </a:lnTo>
                  <a:lnTo>
                    <a:pt x="108" y="1392"/>
                  </a:lnTo>
                  <a:lnTo>
                    <a:pt x="103" y="1393"/>
                  </a:lnTo>
                  <a:lnTo>
                    <a:pt x="99" y="1393"/>
                  </a:lnTo>
                  <a:lnTo>
                    <a:pt x="93" y="1394"/>
                  </a:lnTo>
                  <a:lnTo>
                    <a:pt x="90" y="1394"/>
                  </a:lnTo>
                  <a:lnTo>
                    <a:pt x="87" y="1393"/>
                  </a:lnTo>
                  <a:lnTo>
                    <a:pt x="85" y="1392"/>
                  </a:lnTo>
                  <a:lnTo>
                    <a:pt x="85" y="1391"/>
                  </a:lnTo>
                  <a:lnTo>
                    <a:pt x="85" y="1389"/>
                  </a:lnTo>
                  <a:lnTo>
                    <a:pt x="85" y="1385"/>
                  </a:lnTo>
                  <a:lnTo>
                    <a:pt x="86" y="1383"/>
                  </a:lnTo>
                  <a:lnTo>
                    <a:pt x="92" y="1369"/>
                  </a:lnTo>
                  <a:lnTo>
                    <a:pt x="95" y="1359"/>
                  </a:lnTo>
                  <a:lnTo>
                    <a:pt x="94" y="1355"/>
                  </a:lnTo>
                  <a:lnTo>
                    <a:pt x="93" y="1353"/>
                  </a:lnTo>
                  <a:lnTo>
                    <a:pt x="89" y="1350"/>
                  </a:lnTo>
                  <a:lnTo>
                    <a:pt x="87" y="1346"/>
                  </a:lnTo>
                  <a:lnTo>
                    <a:pt x="87" y="1343"/>
                  </a:lnTo>
                  <a:lnTo>
                    <a:pt x="89" y="1341"/>
                  </a:lnTo>
                  <a:lnTo>
                    <a:pt x="90" y="1337"/>
                  </a:lnTo>
                  <a:lnTo>
                    <a:pt x="90" y="1334"/>
                  </a:lnTo>
                  <a:lnTo>
                    <a:pt x="89" y="1329"/>
                  </a:lnTo>
                  <a:lnTo>
                    <a:pt x="84" y="1326"/>
                  </a:lnTo>
                  <a:lnTo>
                    <a:pt x="81" y="1322"/>
                  </a:lnTo>
                  <a:lnTo>
                    <a:pt x="79" y="1319"/>
                  </a:lnTo>
                  <a:lnTo>
                    <a:pt x="81" y="1318"/>
                  </a:lnTo>
                  <a:lnTo>
                    <a:pt x="83" y="1316"/>
                  </a:lnTo>
                  <a:lnTo>
                    <a:pt x="87" y="1312"/>
                  </a:lnTo>
                  <a:lnTo>
                    <a:pt x="91" y="1306"/>
                  </a:lnTo>
                  <a:lnTo>
                    <a:pt x="91" y="1304"/>
                  </a:lnTo>
                  <a:lnTo>
                    <a:pt x="90" y="1302"/>
                  </a:lnTo>
                  <a:lnTo>
                    <a:pt x="83" y="1297"/>
                  </a:lnTo>
                  <a:lnTo>
                    <a:pt x="76" y="1292"/>
                  </a:lnTo>
                  <a:lnTo>
                    <a:pt x="74" y="1289"/>
                  </a:lnTo>
                  <a:lnTo>
                    <a:pt x="71" y="1285"/>
                  </a:lnTo>
                  <a:lnTo>
                    <a:pt x="70" y="1280"/>
                  </a:lnTo>
                  <a:lnTo>
                    <a:pt x="70" y="1276"/>
                  </a:lnTo>
                  <a:lnTo>
                    <a:pt x="70" y="1267"/>
                  </a:lnTo>
                  <a:lnTo>
                    <a:pt x="71" y="1257"/>
                  </a:lnTo>
                  <a:lnTo>
                    <a:pt x="73" y="1246"/>
                  </a:lnTo>
                  <a:lnTo>
                    <a:pt x="76" y="1236"/>
                  </a:lnTo>
                  <a:lnTo>
                    <a:pt x="81" y="1236"/>
                  </a:lnTo>
                  <a:lnTo>
                    <a:pt x="83" y="1237"/>
                  </a:lnTo>
                  <a:lnTo>
                    <a:pt x="85" y="1237"/>
                  </a:lnTo>
                  <a:lnTo>
                    <a:pt x="90" y="1233"/>
                  </a:lnTo>
                  <a:lnTo>
                    <a:pt x="91" y="1227"/>
                  </a:lnTo>
                  <a:lnTo>
                    <a:pt x="90" y="1219"/>
                  </a:lnTo>
                  <a:lnTo>
                    <a:pt x="89" y="1212"/>
                  </a:lnTo>
                  <a:lnTo>
                    <a:pt x="86" y="1205"/>
                  </a:lnTo>
                  <a:lnTo>
                    <a:pt x="85" y="1196"/>
                  </a:lnTo>
                  <a:lnTo>
                    <a:pt x="84" y="1188"/>
                  </a:lnTo>
                  <a:lnTo>
                    <a:pt x="84" y="1179"/>
                  </a:lnTo>
                  <a:lnTo>
                    <a:pt x="84" y="1170"/>
                  </a:lnTo>
                  <a:lnTo>
                    <a:pt x="85" y="1159"/>
                  </a:lnTo>
                  <a:lnTo>
                    <a:pt x="84" y="1149"/>
                  </a:lnTo>
                  <a:lnTo>
                    <a:pt x="81" y="1142"/>
                  </a:lnTo>
                  <a:lnTo>
                    <a:pt x="78" y="1137"/>
                  </a:lnTo>
                  <a:lnTo>
                    <a:pt x="82" y="1130"/>
                  </a:lnTo>
                  <a:lnTo>
                    <a:pt x="87" y="1125"/>
                  </a:lnTo>
                  <a:lnTo>
                    <a:pt x="90" y="1122"/>
                  </a:lnTo>
                  <a:lnTo>
                    <a:pt x="93" y="1118"/>
                  </a:lnTo>
                  <a:lnTo>
                    <a:pt x="95" y="1115"/>
                  </a:lnTo>
                  <a:lnTo>
                    <a:pt x="95" y="1110"/>
                  </a:lnTo>
                  <a:lnTo>
                    <a:pt x="93" y="1106"/>
                  </a:lnTo>
                  <a:lnTo>
                    <a:pt x="90" y="1102"/>
                  </a:lnTo>
                  <a:lnTo>
                    <a:pt x="90" y="1100"/>
                  </a:lnTo>
                  <a:lnTo>
                    <a:pt x="90" y="1099"/>
                  </a:lnTo>
                  <a:lnTo>
                    <a:pt x="91" y="1098"/>
                  </a:lnTo>
                  <a:lnTo>
                    <a:pt x="93" y="1096"/>
                  </a:lnTo>
                  <a:lnTo>
                    <a:pt x="95" y="1093"/>
                  </a:lnTo>
                  <a:lnTo>
                    <a:pt x="98" y="1091"/>
                  </a:lnTo>
                  <a:lnTo>
                    <a:pt x="97" y="1085"/>
                  </a:lnTo>
                  <a:lnTo>
                    <a:pt x="93" y="1078"/>
                  </a:lnTo>
                  <a:lnTo>
                    <a:pt x="93" y="1074"/>
                  </a:lnTo>
                  <a:lnTo>
                    <a:pt x="93" y="1070"/>
                  </a:lnTo>
                  <a:lnTo>
                    <a:pt x="97" y="1067"/>
                  </a:lnTo>
                  <a:lnTo>
                    <a:pt x="100" y="1064"/>
                  </a:lnTo>
                  <a:lnTo>
                    <a:pt x="103" y="1060"/>
                  </a:lnTo>
                  <a:lnTo>
                    <a:pt x="105" y="1057"/>
                  </a:lnTo>
                  <a:lnTo>
                    <a:pt x="106" y="1052"/>
                  </a:lnTo>
                  <a:lnTo>
                    <a:pt x="107" y="1049"/>
                  </a:lnTo>
                  <a:lnTo>
                    <a:pt x="107" y="1041"/>
                  </a:lnTo>
                  <a:lnTo>
                    <a:pt x="107" y="1032"/>
                  </a:lnTo>
                  <a:lnTo>
                    <a:pt x="108" y="1028"/>
                  </a:lnTo>
                  <a:lnTo>
                    <a:pt x="109" y="1024"/>
                  </a:lnTo>
                  <a:lnTo>
                    <a:pt x="111" y="1020"/>
                  </a:lnTo>
                  <a:lnTo>
                    <a:pt x="114" y="1017"/>
                  </a:lnTo>
                  <a:lnTo>
                    <a:pt x="119" y="1011"/>
                  </a:lnTo>
                  <a:lnTo>
                    <a:pt x="126" y="1005"/>
                  </a:lnTo>
                  <a:lnTo>
                    <a:pt x="130" y="1002"/>
                  </a:lnTo>
                  <a:lnTo>
                    <a:pt x="132" y="997"/>
                  </a:lnTo>
                  <a:lnTo>
                    <a:pt x="133" y="994"/>
                  </a:lnTo>
                  <a:lnTo>
                    <a:pt x="134" y="989"/>
                  </a:lnTo>
                  <a:lnTo>
                    <a:pt x="133" y="980"/>
                  </a:lnTo>
                  <a:lnTo>
                    <a:pt x="131" y="971"/>
                  </a:lnTo>
                  <a:lnTo>
                    <a:pt x="127" y="962"/>
                  </a:lnTo>
                  <a:lnTo>
                    <a:pt x="124" y="952"/>
                  </a:lnTo>
                  <a:lnTo>
                    <a:pt x="120" y="943"/>
                  </a:lnTo>
                  <a:lnTo>
                    <a:pt x="120" y="934"/>
                  </a:lnTo>
                  <a:lnTo>
                    <a:pt x="120" y="920"/>
                  </a:lnTo>
                  <a:lnTo>
                    <a:pt x="123" y="907"/>
                  </a:lnTo>
                  <a:lnTo>
                    <a:pt x="124" y="897"/>
                  </a:lnTo>
                  <a:lnTo>
                    <a:pt x="124" y="888"/>
                  </a:lnTo>
                  <a:lnTo>
                    <a:pt x="123" y="878"/>
                  </a:lnTo>
                  <a:lnTo>
                    <a:pt x="124" y="869"/>
                  </a:lnTo>
                  <a:lnTo>
                    <a:pt x="125" y="865"/>
                  </a:lnTo>
                  <a:lnTo>
                    <a:pt x="126" y="863"/>
                  </a:lnTo>
                  <a:lnTo>
                    <a:pt x="127" y="861"/>
                  </a:lnTo>
                  <a:lnTo>
                    <a:pt x="130" y="860"/>
                  </a:lnTo>
                  <a:lnTo>
                    <a:pt x="134" y="857"/>
                  </a:lnTo>
                  <a:lnTo>
                    <a:pt x="139" y="855"/>
                  </a:lnTo>
                  <a:lnTo>
                    <a:pt x="149" y="847"/>
                  </a:lnTo>
                  <a:lnTo>
                    <a:pt x="157" y="838"/>
                  </a:lnTo>
                  <a:lnTo>
                    <a:pt x="159" y="833"/>
                  </a:lnTo>
                  <a:lnTo>
                    <a:pt x="162" y="829"/>
                  </a:lnTo>
                  <a:lnTo>
                    <a:pt x="162" y="824"/>
                  </a:lnTo>
                  <a:lnTo>
                    <a:pt x="163" y="820"/>
                  </a:lnTo>
                  <a:lnTo>
                    <a:pt x="162" y="809"/>
                  </a:lnTo>
                  <a:lnTo>
                    <a:pt x="160" y="799"/>
                  </a:lnTo>
                  <a:lnTo>
                    <a:pt x="160" y="790"/>
                  </a:lnTo>
                  <a:lnTo>
                    <a:pt x="160" y="781"/>
                  </a:lnTo>
                  <a:lnTo>
                    <a:pt x="162" y="772"/>
                  </a:lnTo>
                  <a:lnTo>
                    <a:pt x="163" y="763"/>
                  </a:lnTo>
                  <a:lnTo>
                    <a:pt x="164" y="756"/>
                  </a:lnTo>
                  <a:lnTo>
                    <a:pt x="166" y="749"/>
                  </a:lnTo>
                  <a:lnTo>
                    <a:pt x="168" y="742"/>
                  </a:lnTo>
                  <a:lnTo>
                    <a:pt x="172" y="735"/>
                  </a:lnTo>
                  <a:lnTo>
                    <a:pt x="177" y="727"/>
                  </a:lnTo>
                  <a:lnTo>
                    <a:pt x="183" y="720"/>
                  </a:lnTo>
                  <a:lnTo>
                    <a:pt x="185" y="717"/>
                  </a:lnTo>
                  <a:lnTo>
                    <a:pt x="188" y="714"/>
                  </a:lnTo>
                  <a:lnTo>
                    <a:pt x="188" y="708"/>
                  </a:lnTo>
                  <a:lnTo>
                    <a:pt x="188" y="701"/>
                  </a:lnTo>
                  <a:lnTo>
                    <a:pt x="187" y="694"/>
                  </a:lnTo>
                  <a:lnTo>
                    <a:pt x="187" y="687"/>
                  </a:lnTo>
                  <a:lnTo>
                    <a:pt x="188" y="681"/>
                  </a:lnTo>
                  <a:lnTo>
                    <a:pt x="189" y="674"/>
                  </a:lnTo>
                  <a:lnTo>
                    <a:pt x="190" y="670"/>
                  </a:lnTo>
                  <a:lnTo>
                    <a:pt x="191" y="667"/>
                  </a:lnTo>
                  <a:lnTo>
                    <a:pt x="191" y="663"/>
                  </a:lnTo>
                  <a:lnTo>
                    <a:pt x="189" y="661"/>
                  </a:lnTo>
                  <a:lnTo>
                    <a:pt x="185" y="660"/>
                  </a:lnTo>
                  <a:lnTo>
                    <a:pt x="182" y="660"/>
                  </a:lnTo>
                  <a:lnTo>
                    <a:pt x="180" y="660"/>
                  </a:lnTo>
                  <a:lnTo>
                    <a:pt x="177" y="660"/>
                  </a:lnTo>
                  <a:lnTo>
                    <a:pt x="175" y="659"/>
                  </a:lnTo>
                  <a:lnTo>
                    <a:pt x="173" y="657"/>
                  </a:lnTo>
                  <a:lnTo>
                    <a:pt x="174" y="649"/>
                  </a:lnTo>
                  <a:lnTo>
                    <a:pt x="176" y="641"/>
                  </a:lnTo>
                  <a:lnTo>
                    <a:pt x="176" y="633"/>
                  </a:lnTo>
                  <a:lnTo>
                    <a:pt x="175" y="626"/>
                  </a:lnTo>
                  <a:lnTo>
                    <a:pt x="167" y="609"/>
                  </a:lnTo>
                  <a:lnTo>
                    <a:pt x="160" y="593"/>
                  </a:lnTo>
                  <a:lnTo>
                    <a:pt x="162" y="590"/>
                  </a:lnTo>
                  <a:lnTo>
                    <a:pt x="163" y="587"/>
                  </a:lnTo>
                  <a:lnTo>
                    <a:pt x="164" y="584"/>
                  </a:lnTo>
                  <a:lnTo>
                    <a:pt x="164" y="580"/>
                  </a:lnTo>
                  <a:lnTo>
                    <a:pt x="163" y="577"/>
                  </a:lnTo>
                  <a:lnTo>
                    <a:pt x="160" y="574"/>
                  </a:lnTo>
                  <a:lnTo>
                    <a:pt x="156" y="569"/>
                  </a:lnTo>
                  <a:lnTo>
                    <a:pt x="151" y="563"/>
                  </a:lnTo>
                  <a:lnTo>
                    <a:pt x="150" y="556"/>
                  </a:lnTo>
                  <a:lnTo>
                    <a:pt x="150" y="549"/>
                  </a:lnTo>
                  <a:lnTo>
                    <a:pt x="152" y="541"/>
                  </a:lnTo>
                  <a:lnTo>
                    <a:pt x="155" y="533"/>
                  </a:lnTo>
                  <a:lnTo>
                    <a:pt x="162" y="517"/>
                  </a:lnTo>
                  <a:lnTo>
                    <a:pt x="166" y="504"/>
                  </a:lnTo>
                  <a:lnTo>
                    <a:pt x="168" y="496"/>
                  </a:lnTo>
                  <a:lnTo>
                    <a:pt x="173" y="490"/>
                  </a:lnTo>
                  <a:lnTo>
                    <a:pt x="177" y="488"/>
                  </a:lnTo>
                  <a:lnTo>
                    <a:pt x="180" y="488"/>
                  </a:lnTo>
                  <a:lnTo>
                    <a:pt x="181" y="487"/>
                  </a:lnTo>
                  <a:lnTo>
                    <a:pt x="184" y="482"/>
                  </a:lnTo>
                  <a:lnTo>
                    <a:pt x="184" y="472"/>
                  </a:lnTo>
                  <a:lnTo>
                    <a:pt x="183" y="462"/>
                  </a:lnTo>
                  <a:lnTo>
                    <a:pt x="184" y="456"/>
                  </a:lnTo>
                  <a:lnTo>
                    <a:pt x="183" y="451"/>
                  </a:lnTo>
                  <a:lnTo>
                    <a:pt x="182" y="446"/>
                  </a:lnTo>
                  <a:lnTo>
                    <a:pt x="180" y="440"/>
                  </a:lnTo>
                  <a:lnTo>
                    <a:pt x="179" y="434"/>
                  </a:lnTo>
                  <a:lnTo>
                    <a:pt x="179" y="429"/>
                  </a:lnTo>
                  <a:lnTo>
                    <a:pt x="179" y="424"/>
                  </a:lnTo>
                  <a:lnTo>
                    <a:pt x="182" y="418"/>
                  </a:lnTo>
                  <a:lnTo>
                    <a:pt x="187" y="413"/>
                  </a:lnTo>
                  <a:lnTo>
                    <a:pt x="190" y="405"/>
                  </a:lnTo>
                  <a:lnTo>
                    <a:pt x="192" y="398"/>
                  </a:lnTo>
                  <a:lnTo>
                    <a:pt x="195" y="390"/>
                  </a:lnTo>
                  <a:lnTo>
                    <a:pt x="197" y="382"/>
                  </a:lnTo>
                  <a:lnTo>
                    <a:pt x="199" y="374"/>
                  </a:lnTo>
                  <a:lnTo>
                    <a:pt x="203" y="367"/>
                  </a:lnTo>
                  <a:lnTo>
                    <a:pt x="207" y="360"/>
                  </a:lnTo>
                  <a:lnTo>
                    <a:pt x="213" y="358"/>
                  </a:lnTo>
                  <a:lnTo>
                    <a:pt x="217" y="354"/>
                  </a:lnTo>
                  <a:lnTo>
                    <a:pt x="224" y="338"/>
                  </a:lnTo>
                  <a:lnTo>
                    <a:pt x="229" y="323"/>
                  </a:lnTo>
                  <a:lnTo>
                    <a:pt x="232" y="315"/>
                  </a:lnTo>
                  <a:lnTo>
                    <a:pt x="237" y="309"/>
                  </a:lnTo>
                  <a:lnTo>
                    <a:pt x="242" y="303"/>
                  </a:lnTo>
                  <a:lnTo>
                    <a:pt x="249" y="300"/>
                  </a:lnTo>
                  <a:lnTo>
                    <a:pt x="260" y="297"/>
                  </a:lnTo>
                  <a:lnTo>
                    <a:pt x="268" y="294"/>
                  </a:lnTo>
                  <a:lnTo>
                    <a:pt x="268" y="289"/>
                  </a:lnTo>
                  <a:lnTo>
                    <a:pt x="265" y="285"/>
                  </a:lnTo>
                  <a:lnTo>
                    <a:pt x="263" y="281"/>
                  </a:lnTo>
                  <a:lnTo>
                    <a:pt x="261" y="278"/>
                  </a:lnTo>
                  <a:lnTo>
                    <a:pt x="257" y="274"/>
                  </a:lnTo>
                  <a:lnTo>
                    <a:pt x="255" y="269"/>
                  </a:lnTo>
                  <a:lnTo>
                    <a:pt x="253" y="264"/>
                  </a:lnTo>
                  <a:lnTo>
                    <a:pt x="252" y="260"/>
                  </a:lnTo>
                  <a:lnTo>
                    <a:pt x="255" y="253"/>
                  </a:lnTo>
                  <a:lnTo>
                    <a:pt x="260" y="247"/>
                  </a:lnTo>
                  <a:lnTo>
                    <a:pt x="261" y="245"/>
                  </a:lnTo>
                  <a:lnTo>
                    <a:pt x="261" y="242"/>
                  </a:lnTo>
                  <a:lnTo>
                    <a:pt x="261" y="239"/>
                  </a:lnTo>
                  <a:lnTo>
                    <a:pt x="261" y="236"/>
                  </a:lnTo>
                  <a:lnTo>
                    <a:pt x="258" y="230"/>
                  </a:lnTo>
                  <a:lnTo>
                    <a:pt x="256" y="224"/>
                  </a:lnTo>
                  <a:lnTo>
                    <a:pt x="254" y="219"/>
                  </a:lnTo>
                  <a:lnTo>
                    <a:pt x="252" y="213"/>
                  </a:lnTo>
                  <a:lnTo>
                    <a:pt x="250" y="207"/>
                  </a:lnTo>
                  <a:lnTo>
                    <a:pt x="250" y="202"/>
                  </a:lnTo>
                  <a:lnTo>
                    <a:pt x="253" y="197"/>
                  </a:lnTo>
                  <a:lnTo>
                    <a:pt x="255" y="194"/>
                  </a:lnTo>
                  <a:lnTo>
                    <a:pt x="257" y="191"/>
                  </a:lnTo>
                  <a:lnTo>
                    <a:pt x="260" y="189"/>
                  </a:lnTo>
                  <a:lnTo>
                    <a:pt x="262" y="187"/>
                  </a:lnTo>
                  <a:lnTo>
                    <a:pt x="262" y="185"/>
                  </a:lnTo>
                  <a:lnTo>
                    <a:pt x="261" y="180"/>
                  </a:lnTo>
                  <a:lnTo>
                    <a:pt x="257" y="175"/>
                  </a:lnTo>
                  <a:lnTo>
                    <a:pt x="256" y="172"/>
                  </a:lnTo>
                  <a:lnTo>
                    <a:pt x="255" y="169"/>
                  </a:lnTo>
                  <a:lnTo>
                    <a:pt x="254" y="166"/>
                  </a:lnTo>
                  <a:lnTo>
                    <a:pt x="255" y="163"/>
                  </a:lnTo>
                  <a:lnTo>
                    <a:pt x="257" y="157"/>
                  </a:lnTo>
                  <a:lnTo>
                    <a:pt x="263" y="153"/>
                  </a:lnTo>
                  <a:lnTo>
                    <a:pt x="272" y="145"/>
                  </a:lnTo>
                  <a:lnTo>
                    <a:pt x="282" y="139"/>
                  </a:lnTo>
                  <a:lnTo>
                    <a:pt x="294" y="134"/>
                  </a:lnTo>
                  <a:lnTo>
                    <a:pt x="305" y="130"/>
                  </a:lnTo>
                  <a:lnTo>
                    <a:pt x="311" y="126"/>
                  </a:lnTo>
                  <a:lnTo>
                    <a:pt x="314" y="122"/>
                  </a:lnTo>
                  <a:lnTo>
                    <a:pt x="318" y="116"/>
                  </a:lnTo>
                  <a:lnTo>
                    <a:pt x="320" y="110"/>
                  </a:lnTo>
                  <a:lnTo>
                    <a:pt x="323" y="97"/>
                  </a:lnTo>
                  <a:lnTo>
                    <a:pt x="326" y="84"/>
                  </a:lnTo>
                  <a:lnTo>
                    <a:pt x="327" y="76"/>
                  </a:lnTo>
                  <a:lnTo>
                    <a:pt x="328" y="69"/>
                  </a:lnTo>
                  <a:lnTo>
                    <a:pt x="327" y="66"/>
                  </a:lnTo>
                  <a:lnTo>
                    <a:pt x="326" y="63"/>
                  </a:lnTo>
                  <a:lnTo>
                    <a:pt x="323" y="60"/>
                  </a:lnTo>
                  <a:lnTo>
                    <a:pt x="321" y="57"/>
                  </a:lnTo>
                  <a:lnTo>
                    <a:pt x="323" y="56"/>
                  </a:lnTo>
                  <a:lnTo>
                    <a:pt x="327" y="53"/>
                  </a:lnTo>
                  <a:lnTo>
                    <a:pt x="329" y="52"/>
                  </a:lnTo>
                  <a:lnTo>
                    <a:pt x="330" y="49"/>
                  </a:lnTo>
                  <a:lnTo>
                    <a:pt x="330" y="45"/>
                  </a:lnTo>
                  <a:lnTo>
                    <a:pt x="330" y="43"/>
                  </a:lnTo>
                  <a:lnTo>
                    <a:pt x="330" y="41"/>
                  </a:lnTo>
                  <a:lnTo>
                    <a:pt x="335" y="39"/>
                  </a:lnTo>
                  <a:lnTo>
                    <a:pt x="344" y="30"/>
                  </a:lnTo>
                  <a:lnTo>
                    <a:pt x="354" y="22"/>
                  </a:lnTo>
                  <a:lnTo>
                    <a:pt x="360" y="19"/>
                  </a:lnTo>
                  <a:lnTo>
                    <a:pt x="362" y="16"/>
                  </a:lnTo>
                  <a:lnTo>
                    <a:pt x="364" y="14"/>
                  </a:lnTo>
                  <a:lnTo>
                    <a:pt x="366" y="10"/>
                  </a:lnTo>
                  <a:lnTo>
                    <a:pt x="366" y="8"/>
                  </a:lnTo>
                  <a:lnTo>
                    <a:pt x="367" y="4"/>
                  </a:lnTo>
                  <a:lnTo>
                    <a:pt x="368" y="2"/>
                  </a:lnTo>
                  <a:lnTo>
                    <a:pt x="371" y="0"/>
                  </a:lnTo>
                  <a:lnTo>
                    <a:pt x="379" y="6"/>
                  </a:lnTo>
                  <a:lnTo>
                    <a:pt x="386" y="12"/>
                  </a:lnTo>
                  <a:lnTo>
                    <a:pt x="393" y="17"/>
                  </a:lnTo>
                  <a:lnTo>
                    <a:pt x="399" y="19"/>
                  </a:lnTo>
                  <a:lnTo>
                    <a:pt x="405" y="20"/>
                  </a:lnTo>
                  <a:lnTo>
                    <a:pt x="413" y="19"/>
                  </a:lnTo>
                  <a:lnTo>
                    <a:pt x="427" y="18"/>
                  </a:lnTo>
                  <a:lnTo>
                    <a:pt x="441" y="19"/>
                  </a:lnTo>
                  <a:lnTo>
                    <a:pt x="447" y="22"/>
                  </a:lnTo>
                  <a:lnTo>
                    <a:pt x="452" y="25"/>
                  </a:lnTo>
                  <a:lnTo>
                    <a:pt x="456" y="28"/>
                  </a:lnTo>
                  <a:lnTo>
                    <a:pt x="459" y="34"/>
                  </a:lnTo>
                  <a:lnTo>
                    <a:pt x="465" y="47"/>
                  </a:lnTo>
                  <a:lnTo>
                    <a:pt x="468" y="58"/>
                  </a:lnTo>
                  <a:lnTo>
                    <a:pt x="472" y="44"/>
                  </a:lnTo>
                  <a:lnTo>
                    <a:pt x="476" y="30"/>
                  </a:lnTo>
                  <a:lnTo>
                    <a:pt x="481" y="23"/>
                  </a:lnTo>
                  <a:lnTo>
                    <a:pt x="485" y="17"/>
                  </a:lnTo>
                  <a:lnTo>
                    <a:pt x="488" y="15"/>
                  </a:lnTo>
                  <a:lnTo>
                    <a:pt x="491" y="14"/>
                  </a:lnTo>
                  <a:lnTo>
                    <a:pt x="494" y="12"/>
                  </a:lnTo>
                  <a:lnTo>
                    <a:pt x="498" y="12"/>
                  </a:lnTo>
                  <a:lnTo>
                    <a:pt x="508" y="12"/>
                  </a:lnTo>
                  <a:lnTo>
                    <a:pt x="518" y="12"/>
                  </a:lnTo>
                  <a:lnTo>
                    <a:pt x="529" y="11"/>
                  </a:lnTo>
                  <a:lnTo>
                    <a:pt x="539" y="12"/>
                  </a:lnTo>
                  <a:lnTo>
                    <a:pt x="545" y="14"/>
                  </a:lnTo>
                  <a:lnTo>
                    <a:pt x="548" y="17"/>
                  </a:lnTo>
                  <a:lnTo>
                    <a:pt x="550" y="22"/>
                  </a:lnTo>
                  <a:lnTo>
                    <a:pt x="554" y="27"/>
                  </a:lnTo>
                  <a:lnTo>
                    <a:pt x="559" y="32"/>
                  </a:lnTo>
                  <a:lnTo>
                    <a:pt x="566" y="34"/>
                  </a:lnTo>
                  <a:lnTo>
                    <a:pt x="571" y="38"/>
                  </a:lnTo>
                  <a:lnTo>
                    <a:pt x="574" y="42"/>
                  </a:lnTo>
                  <a:lnTo>
                    <a:pt x="578" y="47"/>
                  </a:lnTo>
                  <a:lnTo>
                    <a:pt x="580" y="52"/>
                  </a:lnTo>
                  <a:lnTo>
                    <a:pt x="584" y="61"/>
                  </a:lnTo>
                  <a:lnTo>
                    <a:pt x="590" y="69"/>
                  </a:lnTo>
                  <a:lnTo>
                    <a:pt x="597" y="77"/>
                  </a:lnTo>
                  <a:lnTo>
                    <a:pt x="605" y="84"/>
                  </a:lnTo>
                  <a:lnTo>
                    <a:pt x="613" y="90"/>
                  </a:lnTo>
                  <a:lnTo>
                    <a:pt x="621" y="95"/>
                  </a:lnTo>
                  <a:lnTo>
                    <a:pt x="629" y="100"/>
                  </a:lnTo>
                  <a:lnTo>
                    <a:pt x="635" y="107"/>
                  </a:lnTo>
                  <a:lnTo>
                    <a:pt x="638" y="110"/>
                  </a:lnTo>
                  <a:lnTo>
                    <a:pt x="641" y="113"/>
                  </a:lnTo>
                  <a:lnTo>
                    <a:pt x="646" y="115"/>
                  </a:lnTo>
                  <a:lnTo>
                    <a:pt x="651" y="117"/>
                  </a:lnTo>
                  <a:lnTo>
                    <a:pt x="660" y="120"/>
                  </a:lnTo>
                  <a:lnTo>
                    <a:pt x="669" y="121"/>
                  </a:lnTo>
                  <a:lnTo>
                    <a:pt x="679" y="124"/>
                  </a:lnTo>
                  <a:lnTo>
                    <a:pt x="689" y="128"/>
                  </a:lnTo>
                  <a:lnTo>
                    <a:pt x="698" y="132"/>
                  </a:lnTo>
                  <a:lnTo>
                    <a:pt x="706" y="138"/>
                  </a:lnTo>
                  <a:lnTo>
                    <a:pt x="722" y="149"/>
                  </a:lnTo>
                  <a:lnTo>
                    <a:pt x="741" y="162"/>
                  </a:lnTo>
                  <a:lnTo>
                    <a:pt x="750" y="167"/>
                  </a:lnTo>
                  <a:lnTo>
                    <a:pt x="759" y="172"/>
                  </a:lnTo>
                  <a:lnTo>
                    <a:pt x="768" y="175"/>
                  </a:lnTo>
                  <a:lnTo>
                    <a:pt x="777" y="177"/>
                  </a:lnTo>
                  <a:lnTo>
                    <a:pt x="783" y="178"/>
                  </a:lnTo>
                  <a:lnTo>
                    <a:pt x="790" y="180"/>
                  </a:lnTo>
                  <a:lnTo>
                    <a:pt x="795" y="185"/>
                  </a:lnTo>
                  <a:lnTo>
                    <a:pt x="801" y="189"/>
                  </a:lnTo>
                  <a:lnTo>
                    <a:pt x="807" y="194"/>
                  </a:lnTo>
                  <a:lnTo>
                    <a:pt x="810" y="199"/>
                  </a:lnTo>
                  <a:lnTo>
                    <a:pt x="810" y="203"/>
                  </a:lnTo>
                  <a:lnTo>
                    <a:pt x="811" y="205"/>
                  </a:lnTo>
                  <a:lnTo>
                    <a:pt x="810" y="209"/>
                  </a:lnTo>
                  <a:lnTo>
                    <a:pt x="810" y="212"/>
                  </a:lnTo>
                  <a:lnTo>
                    <a:pt x="804" y="218"/>
                  </a:lnTo>
                  <a:lnTo>
                    <a:pt x="801" y="224"/>
                  </a:lnTo>
                  <a:lnTo>
                    <a:pt x="799" y="230"/>
                  </a:lnTo>
                  <a:lnTo>
                    <a:pt x="799" y="235"/>
                  </a:lnTo>
                  <a:lnTo>
                    <a:pt x="797" y="238"/>
                  </a:lnTo>
                  <a:lnTo>
                    <a:pt x="791" y="243"/>
                  </a:lnTo>
                  <a:lnTo>
                    <a:pt x="786" y="246"/>
                  </a:lnTo>
                  <a:lnTo>
                    <a:pt x="783" y="251"/>
                  </a:lnTo>
                  <a:lnTo>
                    <a:pt x="782" y="254"/>
                  </a:lnTo>
                  <a:lnTo>
                    <a:pt x="782" y="259"/>
                  </a:lnTo>
                  <a:lnTo>
                    <a:pt x="782" y="263"/>
                  </a:lnTo>
                  <a:lnTo>
                    <a:pt x="782" y="268"/>
                  </a:lnTo>
                  <a:lnTo>
                    <a:pt x="781" y="272"/>
                  </a:lnTo>
                  <a:lnTo>
                    <a:pt x="778" y="278"/>
                  </a:lnTo>
                  <a:lnTo>
                    <a:pt x="775" y="283"/>
                  </a:lnTo>
                  <a:lnTo>
                    <a:pt x="771" y="287"/>
                  </a:lnTo>
                  <a:lnTo>
                    <a:pt x="767" y="291"/>
                  </a:lnTo>
                  <a:lnTo>
                    <a:pt x="762" y="293"/>
                  </a:lnTo>
                  <a:lnTo>
                    <a:pt x="759" y="296"/>
                  </a:lnTo>
                  <a:lnTo>
                    <a:pt x="757" y="301"/>
                  </a:lnTo>
                  <a:lnTo>
                    <a:pt x="757" y="303"/>
                  </a:lnTo>
                  <a:lnTo>
                    <a:pt x="757" y="307"/>
                  </a:lnTo>
                  <a:lnTo>
                    <a:pt x="759" y="309"/>
                  </a:lnTo>
                  <a:lnTo>
                    <a:pt x="760" y="310"/>
                  </a:lnTo>
                  <a:lnTo>
                    <a:pt x="771" y="311"/>
                  </a:lnTo>
                  <a:lnTo>
                    <a:pt x="784" y="310"/>
                  </a:lnTo>
                  <a:lnTo>
                    <a:pt x="793" y="310"/>
                  </a:lnTo>
                  <a:lnTo>
                    <a:pt x="802" y="311"/>
                  </a:lnTo>
                  <a:lnTo>
                    <a:pt x="812" y="313"/>
                  </a:lnTo>
                  <a:lnTo>
                    <a:pt x="822" y="316"/>
                  </a:lnTo>
                  <a:lnTo>
                    <a:pt x="825" y="318"/>
                  </a:lnTo>
                  <a:lnTo>
                    <a:pt x="828" y="319"/>
                  </a:lnTo>
                  <a:lnTo>
                    <a:pt x="833" y="321"/>
                  </a:lnTo>
                  <a:lnTo>
                    <a:pt x="836" y="320"/>
                  </a:lnTo>
                  <a:lnTo>
                    <a:pt x="841" y="319"/>
                  </a:lnTo>
                  <a:lnTo>
                    <a:pt x="842" y="318"/>
                  </a:lnTo>
                  <a:lnTo>
                    <a:pt x="844" y="317"/>
                  </a:lnTo>
                  <a:lnTo>
                    <a:pt x="848" y="319"/>
                  </a:lnTo>
                  <a:lnTo>
                    <a:pt x="858" y="319"/>
                  </a:lnTo>
                  <a:lnTo>
                    <a:pt x="867" y="321"/>
                  </a:lnTo>
                  <a:lnTo>
                    <a:pt x="872" y="323"/>
                  </a:lnTo>
                  <a:lnTo>
                    <a:pt x="874" y="323"/>
                  </a:lnTo>
                  <a:lnTo>
                    <a:pt x="875" y="321"/>
                  </a:lnTo>
                  <a:lnTo>
                    <a:pt x="876" y="319"/>
                  </a:lnTo>
                  <a:lnTo>
                    <a:pt x="879" y="316"/>
                  </a:lnTo>
                  <a:lnTo>
                    <a:pt x="882" y="311"/>
                  </a:lnTo>
                  <a:lnTo>
                    <a:pt x="887" y="310"/>
                  </a:lnTo>
                  <a:lnTo>
                    <a:pt x="890" y="310"/>
                  </a:lnTo>
                  <a:lnTo>
                    <a:pt x="893" y="311"/>
                  </a:lnTo>
                  <a:lnTo>
                    <a:pt x="897" y="313"/>
                  </a:lnTo>
                  <a:lnTo>
                    <a:pt x="900" y="315"/>
                  </a:lnTo>
                  <a:lnTo>
                    <a:pt x="903" y="316"/>
                  </a:lnTo>
                  <a:lnTo>
                    <a:pt x="907" y="317"/>
                  </a:lnTo>
                  <a:lnTo>
                    <a:pt x="911" y="317"/>
                  </a:lnTo>
                  <a:lnTo>
                    <a:pt x="912" y="315"/>
                  </a:lnTo>
                  <a:lnTo>
                    <a:pt x="913" y="312"/>
                  </a:lnTo>
                  <a:lnTo>
                    <a:pt x="915" y="304"/>
                  </a:lnTo>
                  <a:lnTo>
                    <a:pt x="916" y="296"/>
                  </a:lnTo>
                  <a:lnTo>
                    <a:pt x="923" y="293"/>
                  </a:lnTo>
                  <a:lnTo>
                    <a:pt x="930" y="291"/>
                  </a:lnTo>
                  <a:lnTo>
                    <a:pt x="933" y="291"/>
                  </a:lnTo>
                  <a:lnTo>
                    <a:pt x="937" y="288"/>
                  </a:lnTo>
                  <a:lnTo>
                    <a:pt x="939" y="286"/>
                  </a:lnTo>
                  <a:lnTo>
                    <a:pt x="941" y="283"/>
                  </a:lnTo>
                  <a:lnTo>
                    <a:pt x="944" y="278"/>
                  </a:lnTo>
                  <a:lnTo>
                    <a:pt x="947" y="276"/>
                  </a:lnTo>
                  <a:lnTo>
                    <a:pt x="949" y="275"/>
                  </a:lnTo>
                  <a:lnTo>
                    <a:pt x="952" y="274"/>
                  </a:lnTo>
                  <a:lnTo>
                    <a:pt x="953" y="272"/>
                  </a:lnTo>
                  <a:lnTo>
                    <a:pt x="955" y="271"/>
                  </a:lnTo>
                  <a:lnTo>
                    <a:pt x="955" y="268"/>
                  </a:lnTo>
                  <a:lnTo>
                    <a:pt x="956" y="263"/>
                  </a:lnTo>
                  <a:lnTo>
                    <a:pt x="957" y="250"/>
                  </a:lnTo>
                  <a:lnTo>
                    <a:pt x="960" y="238"/>
                  </a:lnTo>
                  <a:lnTo>
                    <a:pt x="961" y="232"/>
                  </a:lnTo>
                  <a:lnTo>
                    <a:pt x="962" y="226"/>
                  </a:lnTo>
                  <a:lnTo>
                    <a:pt x="962" y="219"/>
                  </a:lnTo>
                  <a:lnTo>
                    <a:pt x="961" y="212"/>
                  </a:lnTo>
                  <a:lnTo>
                    <a:pt x="964" y="213"/>
                  </a:lnTo>
                  <a:lnTo>
                    <a:pt x="968" y="215"/>
                  </a:lnTo>
                  <a:lnTo>
                    <a:pt x="970" y="215"/>
                  </a:lnTo>
                  <a:lnTo>
                    <a:pt x="974" y="214"/>
                  </a:lnTo>
                  <a:lnTo>
                    <a:pt x="978" y="212"/>
                  </a:lnTo>
                  <a:lnTo>
                    <a:pt x="981" y="209"/>
                  </a:lnTo>
                  <a:lnTo>
                    <a:pt x="982" y="207"/>
                  </a:lnTo>
                  <a:lnTo>
                    <a:pt x="985" y="207"/>
                  </a:lnTo>
                  <a:lnTo>
                    <a:pt x="986" y="207"/>
                  </a:lnTo>
                  <a:lnTo>
                    <a:pt x="989" y="207"/>
                  </a:lnTo>
                  <a:lnTo>
                    <a:pt x="994" y="212"/>
                  </a:lnTo>
                  <a:lnTo>
                    <a:pt x="997" y="214"/>
                  </a:lnTo>
                  <a:lnTo>
                    <a:pt x="999" y="218"/>
                  </a:lnTo>
                  <a:lnTo>
                    <a:pt x="1001" y="224"/>
                  </a:lnTo>
                  <a:lnTo>
                    <a:pt x="1004" y="232"/>
                  </a:lnTo>
                  <a:lnTo>
                    <a:pt x="1009" y="240"/>
                  </a:lnTo>
                  <a:lnTo>
                    <a:pt x="1010" y="245"/>
                  </a:lnTo>
                  <a:lnTo>
                    <a:pt x="1011" y="248"/>
                  </a:lnTo>
                  <a:lnTo>
                    <a:pt x="1012" y="253"/>
                  </a:lnTo>
                  <a:lnTo>
                    <a:pt x="1011" y="258"/>
                  </a:lnTo>
                  <a:lnTo>
                    <a:pt x="1010" y="267"/>
                  </a:lnTo>
                  <a:lnTo>
                    <a:pt x="1009" y="279"/>
                  </a:lnTo>
                  <a:lnTo>
                    <a:pt x="1007" y="291"/>
                  </a:lnTo>
                  <a:lnTo>
                    <a:pt x="1005" y="297"/>
                  </a:lnTo>
                  <a:lnTo>
                    <a:pt x="1004" y="300"/>
                  </a:lnTo>
                  <a:lnTo>
                    <a:pt x="1002" y="301"/>
                  </a:lnTo>
                  <a:lnTo>
                    <a:pt x="991" y="305"/>
                  </a:lnTo>
                  <a:lnTo>
                    <a:pt x="985" y="311"/>
                  </a:lnTo>
                  <a:lnTo>
                    <a:pt x="981" y="313"/>
                  </a:lnTo>
                  <a:lnTo>
                    <a:pt x="977" y="316"/>
                  </a:lnTo>
                  <a:lnTo>
                    <a:pt x="972" y="318"/>
                  </a:lnTo>
                  <a:lnTo>
                    <a:pt x="966" y="319"/>
                  </a:lnTo>
                  <a:lnTo>
                    <a:pt x="961" y="321"/>
                  </a:lnTo>
                  <a:lnTo>
                    <a:pt x="956" y="324"/>
                  </a:lnTo>
                  <a:lnTo>
                    <a:pt x="953" y="326"/>
                  </a:lnTo>
                  <a:lnTo>
                    <a:pt x="949" y="329"/>
                  </a:lnTo>
                  <a:lnTo>
                    <a:pt x="944" y="336"/>
                  </a:lnTo>
                  <a:lnTo>
                    <a:pt x="934" y="343"/>
                  </a:lnTo>
                  <a:lnTo>
                    <a:pt x="924" y="351"/>
                  </a:lnTo>
                  <a:lnTo>
                    <a:pt x="914" y="359"/>
                  </a:lnTo>
                  <a:lnTo>
                    <a:pt x="911" y="361"/>
                  </a:lnTo>
                  <a:lnTo>
                    <a:pt x="909" y="364"/>
                  </a:lnTo>
                  <a:lnTo>
                    <a:pt x="909" y="365"/>
                  </a:lnTo>
                  <a:lnTo>
                    <a:pt x="909" y="366"/>
                  </a:lnTo>
                  <a:lnTo>
                    <a:pt x="911" y="368"/>
                  </a:lnTo>
                  <a:lnTo>
                    <a:pt x="909" y="374"/>
                  </a:lnTo>
                  <a:lnTo>
                    <a:pt x="903" y="373"/>
                  </a:lnTo>
                  <a:lnTo>
                    <a:pt x="901" y="372"/>
                  </a:lnTo>
                  <a:lnTo>
                    <a:pt x="900" y="370"/>
                  </a:lnTo>
                  <a:lnTo>
                    <a:pt x="896" y="374"/>
                  </a:lnTo>
                  <a:lnTo>
                    <a:pt x="884" y="389"/>
                  </a:lnTo>
                  <a:lnTo>
                    <a:pt x="874" y="403"/>
                  </a:lnTo>
                  <a:lnTo>
                    <a:pt x="868" y="411"/>
                  </a:lnTo>
                  <a:lnTo>
                    <a:pt x="860" y="417"/>
                  </a:lnTo>
                  <a:lnTo>
                    <a:pt x="854" y="425"/>
                  </a:lnTo>
                  <a:lnTo>
                    <a:pt x="849" y="435"/>
                  </a:lnTo>
                  <a:lnTo>
                    <a:pt x="844" y="442"/>
                  </a:lnTo>
                  <a:lnTo>
                    <a:pt x="839" y="449"/>
                  </a:lnTo>
                  <a:lnTo>
                    <a:pt x="834" y="451"/>
                  </a:lnTo>
                  <a:lnTo>
                    <a:pt x="830" y="453"/>
                  </a:lnTo>
                  <a:lnTo>
                    <a:pt x="828" y="454"/>
                  </a:lnTo>
                  <a:lnTo>
                    <a:pt x="826" y="455"/>
                  </a:lnTo>
                  <a:lnTo>
                    <a:pt x="825" y="456"/>
                  </a:lnTo>
                  <a:lnTo>
                    <a:pt x="825" y="459"/>
                  </a:lnTo>
                  <a:lnTo>
                    <a:pt x="824" y="464"/>
                  </a:lnTo>
                  <a:lnTo>
                    <a:pt x="823" y="466"/>
                  </a:lnTo>
                  <a:lnTo>
                    <a:pt x="822" y="468"/>
                  </a:lnTo>
                  <a:lnTo>
                    <a:pt x="819" y="470"/>
                  </a:lnTo>
                  <a:lnTo>
                    <a:pt x="815" y="472"/>
                  </a:lnTo>
                  <a:lnTo>
                    <a:pt x="810" y="475"/>
                  </a:lnTo>
                  <a:lnTo>
                    <a:pt x="808" y="480"/>
                  </a:lnTo>
                  <a:lnTo>
                    <a:pt x="806" y="484"/>
                  </a:lnTo>
                  <a:lnTo>
                    <a:pt x="802" y="489"/>
                  </a:lnTo>
                  <a:lnTo>
                    <a:pt x="799" y="492"/>
                  </a:lnTo>
                  <a:lnTo>
                    <a:pt x="797" y="505"/>
                  </a:lnTo>
                  <a:lnTo>
                    <a:pt x="797" y="519"/>
                  </a:lnTo>
                  <a:lnTo>
                    <a:pt x="795" y="523"/>
                  </a:lnTo>
                  <a:lnTo>
                    <a:pt x="795" y="524"/>
                  </a:lnTo>
                  <a:lnTo>
                    <a:pt x="797" y="525"/>
                  </a:lnTo>
                  <a:lnTo>
                    <a:pt x="798" y="529"/>
                  </a:lnTo>
                  <a:lnTo>
                    <a:pt x="798" y="532"/>
                  </a:lnTo>
                  <a:lnTo>
                    <a:pt x="795" y="537"/>
                  </a:lnTo>
                  <a:lnTo>
                    <a:pt x="793" y="540"/>
                  </a:lnTo>
                  <a:lnTo>
                    <a:pt x="791" y="544"/>
                  </a:lnTo>
                  <a:lnTo>
                    <a:pt x="787" y="549"/>
                  </a:lnTo>
                  <a:lnTo>
                    <a:pt x="787" y="554"/>
                  </a:lnTo>
                  <a:lnTo>
                    <a:pt x="787" y="557"/>
                  </a:lnTo>
                  <a:lnTo>
                    <a:pt x="789" y="561"/>
                  </a:lnTo>
                  <a:lnTo>
                    <a:pt x="790" y="564"/>
                  </a:lnTo>
                  <a:lnTo>
                    <a:pt x="790" y="568"/>
                  </a:lnTo>
                  <a:lnTo>
                    <a:pt x="789" y="570"/>
                  </a:lnTo>
                  <a:lnTo>
                    <a:pt x="785" y="573"/>
                  </a:lnTo>
                  <a:lnTo>
                    <a:pt x="782" y="578"/>
                  </a:lnTo>
                  <a:lnTo>
                    <a:pt x="779" y="581"/>
                  </a:lnTo>
                  <a:lnTo>
                    <a:pt x="781" y="586"/>
                  </a:lnTo>
                  <a:lnTo>
                    <a:pt x="782" y="590"/>
                  </a:lnTo>
                  <a:lnTo>
                    <a:pt x="783" y="595"/>
                  </a:lnTo>
                  <a:lnTo>
                    <a:pt x="784" y="600"/>
                  </a:lnTo>
                  <a:lnTo>
                    <a:pt x="784" y="604"/>
                  </a:lnTo>
                  <a:lnTo>
                    <a:pt x="783" y="609"/>
                  </a:lnTo>
                  <a:lnTo>
                    <a:pt x="782" y="613"/>
                  </a:lnTo>
                  <a:lnTo>
                    <a:pt x="781" y="618"/>
                  </a:lnTo>
                  <a:lnTo>
                    <a:pt x="781" y="621"/>
                  </a:lnTo>
                  <a:lnTo>
                    <a:pt x="781" y="625"/>
                  </a:lnTo>
                  <a:lnTo>
                    <a:pt x="783" y="633"/>
                  </a:lnTo>
                  <a:lnTo>
                    <a:pt x="785" y="641"/>
                  </a:lnTo>
                  <a:lnTo>
                    <a:pt x="785" y="645"/>
                  </a:lnTo>
                  <a:lnTo>
                    <a:pt x="785" y="647"/>
                  </a:lnTo>
                  <a:lnTo>
                    <a:pt x="784" y="649"/>
                  </a:lnTo>
                  <a:lnTo>
                    <a:pt x="783" y="649"/>
                  </a:lnTo>
                  <a:lnTo>
                    <a:pt x="778" y="650"/>
                  </a:lnTo>
                  <a:lnTo>
                    <a:pt x="774" y="650"/>
                  </a:lnTo>
                  <a:lnTo>
                    <a:pt x="773" y="652"/>
                  </a:lnTo>
                  <a:lnTo>
                    <a:pt x="770" y="654"/>
                  </a:lnTo>
                  <a:lnTo>
                    <a:pt x="767" y="668"/>
                  </a:lnTo>
                  <a:lnTo>
                    <a:pt x="763" y="682"/>
                  </a:lnTo>
                  <a:lnTo>
                    <a:pt x="763" y="691"/>
                  </a:lnTo>
                  <a:lnTo>
                    <a:pt x="767" y="699"/>
                  </a:lnTo>
                  <a:lnTo>
                    <a:pt x="770" y="706"/>
                  </a:lnTo>
                  <a:lnTo>
                    <a:pt x="776" y="714"/>
                  </a:lnTo>
                  <a:lnTo>
                    <a:pt x="771" y="717"/>
                  </a:lnTo>
                  <a:lnTo>
                    <a:pt x="768" y="723"/>
                  </a:lnTo>
                  <a:lnTo>
                    <a:pt x="767" y="725"/>
                  </a:lnTo>
                  <a:lnTo>
                    <a:pt x="766" y="727"/>
                  </a:lnTo>
                  <a:lnTo>
                    <a:pt x="766" y="731"/>
                  </a:lnTo>
                  <a:lnTo>
                    <a:pt x="766" y="733"/>
                  </a:lnTo>
                  <a:lnTo>
                    <a:pt x="769" y="739"/>
                  </a:lnTo>
                  <a:lnTo>
                    <a:pt x="773" y="742"/>
                  </a:lnTo>
                  <a:lnTo>
                    <a:pt x="778" y="746"/>
                  </a:lnTo>
                  <a:lnTo>
                    <a:pt x="783" y="748"/>
                  </a:lnTo>
                  <a:lnTo>
                    <a:pt x="793" y="753"/>
                  </a:lnTo>
                  <a:lnTo>
                    <a:pt x="802" y="758"/>
                  </a:lnTo>
                  <a:lnTo>
                    <a:pt x="811" y="765"/>
                  </a:lnTo>
                  <a:lnTo>
                    <a:pt x="819" y="773"/>
                  </a:lnTo>
                  <a:lnTo>
                    <a:pt x="824" y="779"/>
                  </a:lnTo>
                  <a:lnTo>
                    <a:pt x="828" y="785"/>
                  </a:lnTo>
                  <a:lnTo>
                    <a:pt x="830" y="790"/>
                  </a:lnTo>
                  <a:lnTo>
                    <a:pt x="831" y="793"/>
                  </a:lnTo>
                  <a:lnTo>
                    <a:pt x="832" y="797"/>
                  </a:lnTo>
                  <a:lnTo>
                    <a:pt x="831" y="800"/>
                  </a:lnTo>
                  <a:lnTo>
                    <a:pt x="826" y="809"/>
                  </a:lnTo>
                  <a:lnTo>
                    <a:pt x="822" y="814"/>
                  </a:lnTo>
                  <a:lnTo>
                    <a:pt x="819" y="817"/>
                  </a:lnTo>
                  <a:lnTo>
                    <a:pt x="819" y="821"/>
                  </a:lnTo>
                  <a:lnTo>
                    <a:pt x="820" y="825"/>
                  </a:lnTo>
                  <a:lnTo>
                    <a:pt x="824" y="833"/>
                  </a:lnTo>
                  <a:lnTo>
                    <a:pt x="826" y="837"/>
                  </a:lnTo>
                  <a:lnTo>
                    <a:pt x="830" y="841"/>
                  </a:lnTo>
                  <a:lnTo>
                    <a:pt x="833" y="845"/>
                  </a:lnTo>
                  <a:lnTo>
                    <a:pt x="836" y="847"/>
                  </a:lnTo>
                  <a:lnTo>
                    <a:pt x="844" y="848"/>
                  </a:lnTo>
                  <a:lnTo>
                    <a:pt x="852" y="848"/>
                  </a:lnTo>
                  <a:lnTo>
                    <a:pt x="855" y="849"/>
                  </a:lnTo>
                  <a:lnTo>
                    <a:pt x="856" y="850"/>
                  </a:lnTo>
                  <a:lnTo>
                    <a:pt x="856" y="853"/>
                  </a:lnTo>
                  <a:lnTo>
                    <a:pt x="857" y="855"/>
                  </a:lnTo>
                  <a:lnTo>
                    <a:pt x="857" y="860"/>
                  </a:lnTo>
                  <a:lnTo>
                    <a:pt x="857" y="863"/>
                  </a:lnTo>
                  <a:lnTo>
                    <a:pt x="856" y="873"/>
                  </a:lnTo>
                  <a:lnTo>
                    <a:pt x="856" y="883"/>
                  </a:lnTo>
                  <a:lnTo>
                    <a:pt x="854" y="893"/>
                  </a:lnTo>
                  <a:lnTo>
                    <a:pt x="851" y="901"/>
                  </a:lnTo>
                  <a:lnTo>
                    <a:pt x="848" y="910"/>
                  </a:lnTo>
                  <a:lnTo>
                    <a:pt x="844" y="918"/>
                  </a:lnTo>
                  <a:lnTo>
                    <a:pt x="838" y="926"/>
                  </a:lnTo>
                  <a:lnTo>
                    <a:pt x="831" y="934"/>
                  </a:lnTo>
                  <a:lnTo>
                    <a:pt x="827" y="937"/>
                  </a:lnTo>
                  <a:lnTo>
                    <a:pt x="824" y="940"/>
                  </a:lnTo>
                  <a:lnTo>
                    <a:pt x="822" y="945"/>
                  </a:lnTo>
                  <a:lnTo>
                    <a:pt x="819" y="950"/>
                  </a:lnTo>
                  <a:lnTo>
                    <a:pt x="818" y="956"/>
                  </a:lnTo>
                  <a:lnTo>
                    <a:pt x="816" y="963"/>
                  </a:lnTo>
                  <a:lnTo>
                    <a:pt x="812" y="969"/>
                  </a:lnTo>
                  <a:lnTo>
                    <a:pt x="808" y="972"/>
                  </a:lnTo>
                  <a:lnTo>
                    <a:pt x="802" y="977"/>
                  </a:lnTo>
                  <a:lnTo>
                    <a:pt x="798" y="979"/>
                  </a:lnTo>
                  <a:lnTo>
                    <a:pt x="781" y="988"/>
                  </a:lnTo>
                  <a:lnTo>
                    <a:pt x="762" y="996"/>
                  </a:lnTo>
                  <a:lnTo>
                    <a:pt x="744" y="1003"/>
                  </a:lnTo>
                  <a:lnTo>
                    <a:pt x="724" y="1009"/>
                  </a:lnTo>
                  <a:lnTo>
                    <a:pt x="704" y="1013"/>
                  </a:lnTo>
                  <a:lnTo>
                    <a:pt x="685" y="1017"/>
                  </a:lnTo>
                  <a:lnTo>
                    <a:pt x="665" y="1020"/>
                  </a:lnTo>
                  <a:lnTo>
                    <a:pt x="646" y="1021"/>
                  </a:lnTo>
                  <a:lnTo>
                    <a:pt x="635" y="1023"/>
                  </a:lnTo>
                  <a:lnTo>
                    <a:pt x="622" y="1025"/>
                  </a:lnTo>
                  <a:lnTo>
                    <a:pt x="610" y="1026"/>
                  </a:lnTo>
                  <a:lnTo>
                    <a:pt x="599" y="1026"/>
                  </a:lnTo>
                  <a:lnTo>
                    <a:pt x="590" y="1021"/>
                  </a:lnTo>
                  <a:lnTo>
                    <a:pt x="582" y="1017"/>
                  </a:lnTo>
                  <a:lnTo>
                    <a:pt x="578" y="1016"/>
                  </a:lnTo>
                  <a:lnTo>
                    <a:pt x="574" y="1015"/>
                  </a:lnTo>
                  <a:lnTo>
                    <a:pt x="572" y="1013"/>
                  </a:lnTo>
                  <a:lnTo>
                    <a:pt x="570" y="1013"/>
                  </a:lnTo>
                  <a:lnTo>
                    <a:pt x="567" y="1015"/>
                  </a:lnTo>
                  <a:lnTo>
                    <a:pt x="566" y="1017"/>
                  </a:lnTo>
                  <a:lnTo>
                    <a:pt x="566" y="1018"/>
                  </a:lnTo>
                  <a:lnTo>
                    <a:pt x="565" y="1020"/>
                  </a:lnTo>
                  <a:lnTo>
                    <a:pt x="566" y="1026"/>
                  </a:lnTo>
                  <a:lnTo>
                    <a:pt x="570" y="1032"/>
                  </a:lnTo>
                  <a:lnTo>
                    <a:pt x="573" y="1037"/>
                  </a:lnTo>
                  <a:lnTo>
                    <a:pt x="578" y="1042"/>
                  </a:lnTo>
                  <a:lnTo>
                    <a:pt x="582" y="1046"/>
                  </a:lnTo>
                  <a:lnTo>
                    <a:pt x="586" y="1052"/>
                  </a:lnTo>
                  <a:lnTo>
                    <a:pt x="587" y="1058"/>
                  </a:lnTo>
                  <a:lnTo>
                    <a:pt x="587" y="1064"/>
                  </a:lnTo>
                  <a:lnTo>
                    <a:pt x="586" y="1069"/>
                  </a:lnTo>
                  <a:lnTo>
                    <a:pt x="583" y="1075"/>
                  </a:lnTo>
                  <a:lnTo>
                    <a:pt x="581" y="1081"/>
                  </a:lnTo>
                  <a:lnTo>
                    <a:pt x="576" y="1086"/>
                  </a:lnTo>
                  <a:lnTo>
                    <a:pt x="570" y="1096"/>
                  </a:lnTo>
                  <a:lnTo>
                    <a:pt x="565" y="1105"/>
                  </a:lnTo>
                  <a:lnTo>
                    <a:pt x="564" y="1109"/>
                  </a:lnTo>
                  <a:lnTo>
                    <a:pt x="564" y="1115"/>
                  </a:lnTo>
                  <a:lnTo>
                    <a:pt x="566" y="1119"/>
                  </a:lnTo>
                  <a:lnTo>
                    <a:pt x="571" y="1124"/>
                  </a:lnTo>
                  <a:lnTo>
                    <a:pt x="574" y="1126"/>
                  </a:lnTo>
                  <a:lnTo>
                    <a:pt x="576" y="1130"/>
                  </a:lnTo>
                  <a:lnTo>
                    <a:pt x="578" y="1132"/>
                  </a:lnTo>
                  <a:lnTo>
                    <a:pt x="579" y="1134"/>
                  </a:lnTo>
                  <a:lnTo>
                    <a:pt x="578" y="1138"/>
                  </a:lnTo>
                  <a:lnTo>
                    <a:pt x="576" y="1140"/>
                  </a:lnTo>
                  <a:lnTo>
                    <a:pt x="575" y="1142"/>
                  </a:lnTo>
                  <a:lnTo>
                    <a:pt x="573" y="1146"/>
                  </a:lnTo>
                  <a:lnTo>
                    <a:pt x="561" y="1154"/>
                  </a:lnTo>
                  <a:lnTo>
                    <a:pt x="549" y="1159"/>
                  </a:lnTo>
                  <a:lnTo>
                    <a:pt x="543" y="1163"/>
                  </a:lnTo>
                  <a:lnTo>
                    <a:pt x="538" y="1165"/>
                  </a:lnTo>
                  <a:lnTo>
                    <a:pt x="532" y="1167"/>
                  </a:lnTo>
                  <a:lnTo>
                    <a:pt x="525" y="1168"/>
                  </a:lnTo>
                  <a:lnTo>
                    <a:pt x="517" y="1167"/>
                  </a:lnTo>
                  <a:lnTo>
                    <a:pt x="508" y="1167"/>
                  </a:lnTo>
                  <a:lnTo>
                    <a:pt x="498" y="1166"/>
                  </a:lnTo>
                  <a:lnTo>
                    <a:pt x="489" y="1163"/>
                  </a:lnTo>
                  <a:lnTo>
                    <a:pt x="478" y="1158"/>
                  </a:lnTo>
                  <a:lnTo>
                    <a:pt x="469" y="1154"/>
                  </a:lnTo>
                  <a:lnTo>
                    <a:pt x="460" y="1149"/>
                  </a:lnTo>
                  <a:lnTo>
                    <a:pt x="451" y="1146"/>
                  </a:lnTo>
                  <a:lnTo>
                    <a:pt x="447" y="1145"/>
                  </a:lnTo>
                  <a:lnTo>
                    <a:pt x="441" y="1145"/>
                  </a:lnTo>
                  <a:lnTo>
                    <a:pt x="436" y="1145"/>
                  </a:lnTo>
                  <a:lnTo>
                    <a:pt x="432" y="1146"/>
                  </a:lnTo>
                  <a:lnTo>
                    <a:pt x="428" y="1147"/>
                  </a:lnTo>
                  <a:lnTo>
                    <a:pt x="426" y="1148"/>
                  </a:lnTo>
                  <a:lnTo>
                    <a:pt x="424" y="1150"/>
                  </a:lnTo>
                  <a:lnTo>
                    <a:pt x="423" y="1154"/>
                  </a:lnTo>
                  <a:lnTo>
                    <a:pt x="423" y="1159"/>
                  </a:lnTo>
                  <a:lnTo>
                    <a:pt x="424" y="1166"/>
                  </a:lnTo>
                  <a:lnTo>
                    <a:pt x="427" y="1172"/>
                  </a:lnTo>
                  <a:lnTo>
                    <a:pt x="429" y="1178"/>
                  </a:lnTo>
                  <a:lnTo>
                    <a:pt x="432" y="1186"/>
                  </a:lnTo>
                  <a:lnTo>
                    <a:pt x="434" y="1194"/>
                  </a:lnTo>
                  <a:lnTo>
                    <a:pt x="434" y="1203"/>
                  </a:lnTo>
                  <a:lnTo>
                    <a:pt x="433" y="1211"/>
                  </a:lnTo>
                  <a:lnTo>
                    <a:pt x="432" y="1218"/>
                  </a:lnTo>
                  <a:lnTo>
                    <a:pt x="432" y="1224"/>
                  </a:lnTo>
                  <a:lnTo>
                    <a:pt x="433" y="1230"/>
                  </a:lnTo>
                  <a:lnTo>
                    <a:pt x="435" y="1233"/>
                  </a:lnTo>
                  <a:lnTo>
                    <a:pt x="437" y="1236"/>
                  </a:lnTo>
                  <a:lnTo>
                    <a:pt x="441" y="1238"/>
                  </a:lnTo>
                  <a:lnTo>
                    <a:pt x="444" y="1239"/>
                  </a:lnTo>
                  <a:lnTo>
                    <a:pt x="449" y="1240"/>
                  </a:lnTo>
                  <a:lnTo>
                    <a:pt x="453" y="1240"/>
                  </a:lnTo>
                  <a:lnTo>
                    <a:pt x="458" y="1240"/>
                  </a:lnTo>
                  <a:lnTo>
                    <a:pt x="476" y="1237"/>
                  </a:lnTo>
                  <a:lnTo>
                    <a:pt x="492" y="1231"/>
                  </a:lnTo>
                  <a:lnTo>
                    <a:pt x="496" y="1231"/>
                  </a:lnTo>
                  <a:lnTo>
                    <a:pt x="498" y="1231"/>
                  </a:lnTo>
                  <a:lnTo>
                    <a:pt x="501" y="1233"/>
                  </a:lnTo>
                  <a:lnTo>
                    <a:pt x="504" y="1236"/>
                  </a:lnTo>
                  <a:lnTo>
                    <a:pt x="506" y="1240"/>
                  </a:lnTo>
                  <a:lnTo>
                    <a:pt x="507" y="1245"/>
                  </a:lnTo>
                  <a:lnTo>
                    <a:pt x="508" y="1255"/>
                  </a:lnTo>
                  <a:lnTo>
                    <a:pt x="508" y="1263"/>
                  </a:lnTo>
                  <a:lnTo>
                    <a:pt x="506" y="1271"/>
                  </a:lnTo>
                  <a:lnTo>
                    <a:pt x="502" y="1277"/>
                  </a:lnTo>
                  <a:lnTo>
                    <a:pt x="498" y="1282"/>
                  </a:lnTo>
                  <a:lnTo>
                    <a:pt x="493" y="1286"/>
                  </a:lnTo>
                  <a:lnTo>
                    <a:pt x="491" y="1287"/>
                  </a:lnTo>
                  <a:lnTo>
                    <a:pt x="489" y="1288"/>
                  </a:lnTo>
                  <a:lnTo>
                    <a:pt x="485" y="1288"/>
                  </a:lnTo>
                  <a:lnTo>
                    <a:pt x="483" y="1287"/>
                  </a:lnTo>
                  <a:lnTo>
                    <a:pt x="481" y="1286"/>
                  </a:lnTo>
                  <a:lnTo>
                    <a:pt x="477" y="1282"/>
                  </a:lnTo>
                  <a:lnTo>
                    <a:pt x="475" y="1279"/>
                  </a:lnTo>
                  <a:lnTo>
                    <a:pt x="472" y="1276"/>
                  </a:lnTo>
                  <a:lnTo>
                    <a:pt x="467" y="1270"/>
                  </a:lnTo>
                  <a:lnTo>
                    <a:pt x="461" y="1267"/>
                  </a:lnTo>
                  <a:lnTo>
                    <a:pt x="455" y="1265"/>
                  </a:lnTo>
                  <a:lnTo>
                    <a:pt x="448" y="1265"/>
                  </a:lnTo>
                  <a:lnTo>
                    <a:pt x="443" y="1267"/>
                  </a:lnTo>
                  <a:lnTo>
                    <a:pt x="440" y="1269"/>
                  </a:lnTo>
                  <a:lnTo>
                    <a:pt x="437" y="1270"/>
                  </a:lnTo>
                  <a:lnTo>
                    <a:pt x="436" y="1272"/>
                  </a:lnTo>
                  <a:lnTo>
                    <a:pt x="436" y="1275"/>
                  </a:lnTo>
                  <a:lnTo>
                    <a:pt x="436" y="1277"/>
                  </a:lnTo>
                  <a:lnTo>
                    <a:pt x="439" y="1280"/>
                  </a:lnTo>
                  <a:lnTo>
                    <a:pt x="442" y="1282"/>
                  </a:lnTo>
                  <a:lnTo>
                    <a:pt x="451" y="1287"/>
                  </a:lnTo>
                  <a:lnTo>
                    <a:pt x="460" y="1290"/>
                  </a:lnTo>
                  <a:lnTo>
                    <a:pt x="466" y="1292"/>
                  </a:lnTo>
                  <a:lnTo>
                    <a:pt x="470" y="1293"/>
                  </a:lnTo>
                  <a:lnTo>
                    <a:pt x="468" y="1295"/>
                  </a:lnTo>
                  <a:lnTo>
                    <a:pt x="461" y="1297"/>
                  </a:lnTo>
                  <a:lnTo>
                    <a:pt x="452" y="1302"/>
                  </a:lnTo>
                  <a:lnTo>
                    <a:pt x="443" y="1308"/>
                  </a:lnTo>
                  <a:lnTo>
                    <a:pt x="435" y="1313"/>
                  </a:lnTo>
                  <a:lnTo>
                    <a:pt x="428" y="1321"/>
                  </a:lnTo>
                  <a:lnTo>
                    <a:pt x="423" y="1330"/>
                  </a:lnTo>
                  <a:lnTo>
                    <a:pt x="419" y="1339"/>
                  </a:lnTo>
                  <a:lnTo>
                    <a:pt x="418" y="1345"/>
                  </a:lnTo>
                  <a:lnTo>
                    <a:pt x="418" y="1350"/>
                  </a:lnTo>
                  <a:lnTo>
                    <a:pt x="418" y="1355"/>
                  </a:lnTo>
                  <a:lnTo>
                    <a:pt x="419" y="1361"/>
                  </a:lnTo>
                  <a:lnTo>
                    <a:pt x="421" y="1369"/>
                  </a:lnTo>
                  <a:lnTo>
                    <a:pt x="423" y="1377"/>
                  </a:lnTo>
                  <a:lnTo>
                    <a:pt x="423" y="1382"/>
                  </a:lnTo>
                  <a:lnTo>
                    <a:pt x="423" y="1386"/>
                  </a:lnTo>
                  <a:lnTo>
                    <a:pt x="421" y="1391"/>
                  </a:lnTo>
                  <a:lnTo>
                    <a:pt x="419" y="1394"/>
                  </a:lnTo>
                  <a:lnTo>
                    <a:pt x="412" y="1402"/>
                  </a:lnTo>
                  <a:lnTo>
                    <a:pt x="404" y="1408"/>
                  </a:lnTo>
                  <a:lnTo>
                    <a:pt x="402" y="1411"/>
                  </a:lnTo>
                  <a:lnTo>
                    <a:pt x="400" y="1415"/>
                  </a:lnTo>
                  <a:lnTo>
                    <a:pt x="400" y="1419"/>
                  </a:lnTo>
                  <a:lnTo>
                    <a:pt x="402" y="1424"/>
                  </a:lnTo>
                  <a:lnTo>
                    <a:pt x="404" y="1427"/>
                  </a:lnTo>
                  <a:lnTo>
                    <a:pt x="405" y="1432"/>
                  </a:lnTo>
                  <a:lnTo>
                    <a:pt x="402" y="1434"/>
                  </a:lnTo>
                  <a:lnTo>
                    <a:pt x="398" y="1435"/>
                  </a:lnTo>
                  <a:lnTo>
                    <a:pt x="392" y="1435"/>
                  </a:lnTo>
                  <a:lnTo>
                    <a:pt x="387" y="1435"/>
                  </a:lnTo>
                  <a:lnTo>
                    <a:pt x="380" y="1436"/>
                  </a:lnTo>
                  <a:lnTo>
                    <a:pt x="374" y="1436"/>
                  </a:lnTo>
                  <a:lnTo>
                    <a:pt x="367" y="1439"/>
                  </a:lnTo>
                  <a:lnTo>
                    <a:pt x="361" y="1443"/>
                  </a:lnTo>
                  <a:lnTo>
                    <a:pt x="350" y="1448"/>
                  </a:lnTo>
                  <a:lnTo>
                    <a:pt x="337" y="1451"/>
                  </a:lnTo>
                  <a:lnTo>
                    <a:pt x="331" y="1456"/>
                  </a:lnTo>
                  <a:lnTo>
                    <a:pt x="327" y="1463"/>
                  </a:lnTo>
                  <a:lnTo>
                    <a:pt x="322" y="1469"/>
                  </a:lnTo>
                  <a:lnTo>
                    <a:pt x="319" y="1476"/>
                  </a:lnTo>
                  <a:lnTo>
                    <a:pt x="312" y="1487"/>
                  </a:lnTo>
                  <a:lnTo>
                    <a:pt x="306" y="1498"/>
                  </a:lnTo>
                  <a:lnTo>
                    <a:pt x="303" y="1504"/>
                  </a:lnTo>
                  <a:lnTo>
                    <a:pt x="301" y="1509"/>
                  </a:lnTo>
                  <a:lnTo>
                    <a:pt x="299" y="1515"/>
                  </a:lnTo>
                  <a:lnTo>
                    <a:pt x="299" y="1520"/>
                  </a:lnTo>
                  <a:lnTo>
                    <a:pt x="299" y="1525"/>
                  </a:lnTo>
                  <a:lnTo>
                    <a:pt x="302" y="1531"/>
                  </a:lnTo>
                  <a:lnTo>
                    <a:pt x="305" y="1537"/>
                  </a:lnTo>
                  <a:lnTo>
                    <a:pt x="309" y="1542"/>
                  </a:lnTo>
                  <a:lnTo>
                    <a:pt x="317" y="1553"/>
                  </a:lnTo>
                  <a:lnTo>
                    <a:pt x="325" y="1562"/>
                  </a:lnTo>
                  <a:lnTo>
                    <a:pt x="331" y="1570"/>
                  </a:lnTo>
                  <a:lnTo>
                    <a:pt x="339" y="1577"/>
                  </a:lnTo>
                  <a:lnTo>
                    <a:pt x="348" y="1582"/>
                  </a:lnTo>
                  <a:lnTo>
                    <a:pt x="359" y="1586"/>
                  </a:lnTo>
                  <a:lnTo>
                    <a:pt x="369" y="1587"/>
                  </a:lnTo>
                  <a:lnTo>
                    <a:pt x="380" y="1588"/>
                  </a:lnTo>
                  <a:lnTo>
                    <a:pt x="386" y="1589"/>
                  </a:lnTo>
                  <a:lnTo>
                    <a:pt x="391" y="1590"/>
                  </a:lnTo>
                  <a:lnTo>
                    <a:pt x="394" y="1595"/>
                  </a:lnTo>
                  <a:lnTo>
                    <a:pt x="396" y="1599"/>
                  </a:lnTo>
                  <a:lnTo>
                    <a:pt x="396" y="1605"/>
                  </a:lnTo>
                  <a:lnTo>
                    <a:pt x="398" y="1611"/>
                  </a:lnTo>
                  <a:lnTo>
                    <a:pt x="396" y="1618"/>
                  </a:lnTo>
                  <a:lnTo>
                    <a:pt x="395" y="1622"/>
                  </a:lnTo>
                  <a:lnTo>
                    <a:pt x="393" y="1628"/>
                  </a:lnTo>
                  <a:lnTo>
                    <a:pt x="391" y="1633"/>
                  </a:lnTo>
                  <a:lnTo>
                    <a:pt x="390" y="1637"/>
                  </a:lnTo>
                  <a:lnTo>
                    <a:pt x="392" y="1643"/>
                  </a:lnTo>
                  <a:lnTo>
                    <a:pt x="392" y="1648"/>
                  </a:lnTo>
                  <a:lnTo>
                    <a:pt x="391" y="1653"/>
                  </a:lnTo>
                  <a:lnTo>
                    <a:pt x="388" y="1658"/>
                  </a:lnTo>
                  <a:lnTo>
                    <a:pt x="384" y="1661"/>
                  </a:lnTo>
                  <a:lnTo>
                    <a:pt x="380" y="1664"/>
                  </a:lnTo>
                  <a:lnTo>
                    <a:pt x="376" y="1669"/>
                  </a:lnTo>
                  <a:lnTo>
                    <a:pt x="372" y="1672"/>
                  </a:lnTo>
                  <a:lnTo>
                    <a:pt x="369" y="1677"/>
                  </a:lnTo>
                  <a:lnTo>
                    <a:pt x="367" y="1682"/>
                  </a:lnTo>
                  <a:lnTo>
                    <a:pt x="363" y="1685"/>
                  </a:lnTo>
                  <a:lnTo>
                    <a:pt x="360" y="1687"/>
                  </a:lnTo>
                  <a:lnTo>
                    <a:pt x="355" y="1691"/>
                  </a:lnTo>
                  <a:lnTo>
                    <a:pt x="346" y="1695"/>
                  </a:lnTo>
                  <a:lnTo>
                    <a:pt x="338" y="1700"/>
                  </a:lnTo>
                  <a:lnTo>
                    <a:pt x="333" y="1704"/>
                  </a:lnTo>
                  <a:lnTo>
                    <a:pt x="326" y="1709"/>
                  </a:lnTo>
                  <a:lnTo>
                    <a:pt x="321" y="1713"/>
                  </a:lnTo>
                  <a:lnTo>
                    <a:pt x="315" y="1719"/>
                  </a:lnTo>
                  <a:lnTo>
                    <a:pt x="312" y="1725"/>
                  </a:lnTo>
                  <a:lnTo>
                    <a:pt x="309" y="1732"/>
                  </a:lnTo>
                  <a:lnTo>
                    <a:pt x="305" y="1739"/>
                  </a:lnTo>
                  <a:lnTo>
                    <a:pt x="304" y="1747"/>
                  </a:lnTo>
                  <a:lnTo>
                    <a:pt x="302" y="1762"/>
                  </a:lnTo>
                  <a:lnTo>
                    <a:pt x="299" y="1782"/>
                  </a:lnTo>
                  <a:lnTo>
                    <a:pt x="297" y="1791"/>
                  </a:lnTo>
                  <a:lnTo>
                    <a:pt x="294" y="1799"/>
                  </a:lnTo>
                  <a:lnTo>
                    <a:pt x="290" y="1807"/>
                  </a:lnTo>
                  <a:lnTo>
                    <a:pt x="285" y="1814"/>
                  </a:lnTo>
                  <a:lnTo>
                    <a:pt x="279" y="1817"/>
                  </a:lnTo>
                  <a:lnTo>
                    <a:pt x="272" y="1822"/>
                  </a:lnTo>
                  <a:lnTo>
                    <a:pt x="265" y="1824"/>
                  </a:lnTo>
                  <a:lnTo>
                    <a:pt x="258" y="1826"/>
                  </a:lnTo>
                  <a:lnTo>
                    <a:pt x="252" y="1830"/>
                  </a:lnTo>
                  <a:lnTo>
                    <a:pt x="246" y="1833"/>
                  </a:lnTo>
                  <a:lnTo>
                    <a:pt x="241" y="1837"/>
                  </a:lnTo>
                  <a:lnTo>
                    <a:pt x="237" y="1841"/>
                  </a:lnTo>
                  <a:lnTo>
                    <a:pt x="233" y="1847"/>
                  </a:lnTo>
                  <a:lnTo>
                    <a:pt x="230" y="1851"/>
                  </a:lnTo>
                  <a:lnTo>
                    <a:pt x="228" y="1857"/>
                  </a:lnTo>
                  <a:lnTo>
                    <a:pt x="225" y="1863"/>
                  </a:lnTo>
                  <a:lnTo>
                    <a:pt x="224" y="1875"/>
                  </a:lnTo>
                  <a:lnTo>
                    <a:pt x="224" y="1889"/>
                  </a:lnTo>
                  <a:lnTo>
                    <a:pt x="224" y="1903"/>
                  </a:lnTo>
                  <a:lnTo>
                    <a:pt x="227" y="1915"/>
                  </a:lnTo>
                  <a:lnTo>
                    <a:pt x="231" y="1931"/>
                  </a:lnTo>
                  <a:lnTo>
                    <a:pt x="236" y="1947"/>
                  </a:lnTo>
                  <a:lnTo>
                    <a:pt x="242" y="1962"/>
                  </a:lnTo>
                  <a:lnTo>
                    <a:pt x="250" y="1977"/>
                  </a:lnTo>
                  <a:lnTo>
                    <a:pt x="257" y="1988"/>
                  </a:lnTo>
                  <a:lnTo>
                    <a:pt x="261" y="2000"/>
                  </a:lnTo>
                  <a:lnTo>
                    <a:pt x="261" y="2003"/>
                  </a:lnTo>
                  <a:lnTo>
                    <a:pt x="260" y="2005"/>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 name="Freeform 30"/>
            <p:cNvSpPr>
              <a:spLocks/>
            </p:cNvSpPr>
            <p:nvPr/>
          </p:nvSpPr>
          <p:spPr bwMode="gray">
            <a:xfrm>
              <a:off x="3740151" y="4821238"/>
              <a:ext cx="320675" cy="636588"/>
            </a:xfrm>
            <a:custGeom>
              <a:avLst/>
              <a:gdLst/>
              <a:ahLst/>
              <a:cxnLst>
                <a:cxn ang="0">
                  <a:pos x="85" y="1973"/>
                </a:cxn>
                <a:cxn ang="0">
                  <a:pos x="62" y="1892"/>
                </a:cxn>
                <a:cxn ang="0">
                  <a:pos x="13" y="1848"/>
                </a:cxn>
                <a:cxn ang="0">
                  <a:pos x="9" y="1757"/>
                </a:cxn>
                <a:cxn ang="0">
                  <a:pos x="54" y="1693"/>
                </a:cxn>
                <a:cxn ang="0">
                  <a:pos x="62" y="1614"/>
                </a:cxn>
                <a:cxn ang="0">
                  <a:pos x="92" y="1557"/>
                </a:cxn>
                <a:cxn ang="0">
                  <a:pos x="93" y="1497"/>
                </a:cxn>
                <a:cxn ang="0">
                  <a:pos x="85" y="1430"/>
                </a:cxn>
                <a:cxn ang="0">
                  <a:pos x="120" y="1410"/>
                </a:cxn>
                <a:cxn ang="0">
                  <a:pos x="85" y="1385"/>
                </a:cxn>
                <a:cxn ang="0">
                  <a:pos x="81" y="1318"/>
                </a:cxn>
                <a:cxn ang="0">
                  <a:pos x="81" y="1236"/>
                </a:cxn>
                <a:cxn ang="0">
                  <a:pos x="82" y="1130"/>
                </a:cxn>
                <a:cxn ang="0">
                  <a:pos x="93" y="1074"/>
                </a:cxn>
                <a:cxn ang="0">
                  <a:pos x="130" y="1002"/>
                </a:cxn>
                <a:cxn ang="0">
                  <a:pos x="125" y="865"/>
                </a:cxn>
                <a:cxn ang="0">
                  <a:pos x="162" y="772"/>
                </a:cxn>
                <a:cxn ang="0">
                  <a:pos x="190" y="670"/>
                </a:cxn>
                <a:cxn ang="0">
                  <a:pos x="162" y="590"/>
                </a:cxn>
                <a:cxn ang="0">
                  <a:pos x="177" y="488"/>
                </a:cxn>
                <a:cxn ang="0">
                  <a:pos x="192" y="398"/>
                </a:cxn>
                <a:cxn ang="0">
                  <a:pos x="268" y="289"/>
                </a:cxn>
                <a:cxn ang="0">
                  <a:pos x="254" y="219"/>
                </a:cxn>
                <a:cxn ang="0">
                  <a:pos x="257" y="157"/>
                </a:cxn>
                <a:cxn ang="0">
                  <a:pos x="323" y="60"/>
                </a:cxn>
                <a:cxn ang="0">
                  <a:pos x="366" y="8"/>
                </a:cxn>
                <a:cxn ang="0">
                  <a:pos x="465" y="47"/>
                </a:cxn>
                <a:cxn ang="0">
                  <a:pos x="550" y="22"/>
                </a:cxn>
                <a:cxn ang="0">
                  <a:pos x="638" y="110"/>
                </a:cxn>
                <a:cxn ang="0">
                  <a:pos x="783" y="178"/>
                </a:cxn>
                <a:cxn ang="0">
                  <a:pos x="786" y="246"/>
                </a:cxn>
                <a:cxn ang="0">
                  <a:pos x="759" y="309"/>
                </a:cxn>
                <a:cxn ang="0">
                  <a:pos x="858" y="319"/>
                </a:cxn>
                <a:cxn ang="0">
                  <a:pos x="912" y="315"/>
                </a:cxn>
                <a:cxn ang="0">
                  <a:pos x="955" y="268"/>
                </a:cxn>
                <a:cxn ang="0">
                  <a:pos x="986" y="207"/>
                </a:cxn>
                <a:cxn ang="0">
                  <a:pos x="1004" y="300"/>
                </a:cxn>
                <a:cxn ang="0">
                  <a:pos x="911" y="361"/>
                </a:cxn>
                <a:cxn ang="0">
                  <a:pos x="844" y="442"/>
                </a:cxn>
                <a:cxn ang="0">
                  <a:pos x="802" y="489"/>
                </a:cxn>
                <a:cxn ang="0">
                  <a:pos x="790" y="564"/>
                </a:cxn>
                <a:cxn ang="0">
                  <a:pos x="783" y="633"/>
                </a:cxn>
                <a:cxn ang="0">
                  <a:pos x="771" y="717"/>
                </a:cxn>
                <a:cxn ang="0">
                  <a:pos x="830" y="790"/>
                </a:cxn>
                <a:cxn ang="0">
                  <a:pos x="855" y="849"/>
                </a:cxn>
                <a:cxn ang="0">
                  <a:pos x="822" y="945"/>
                </a:cxn>
                <a:cxn ang="0">
                  <a:pos x="635" y="1023"/>
                </a:cxn>
                <a:cxn ang="0">
                  <a:pos x="573" y="1037"/>
                </a:cxn>
                <a:cxn ang="0">
                  <a:pos x="574" y="1126"/>
                </a:cxn>
                <a:cxn ang="0">
                  <a:pos x="498" y="1166"/>
                </a:cxn>
                <a:cxn ang="0">
                  <a:pos x="427" y="1172"/>
                </a:cxn>
                <a:cxn ang="0">
                  <a:pos x="476" y="1237"/>
                </a:cxn>
                <a:cxn ang="0">
                  <a:pos x="485" y="1288"/>
                </a:cxn>
                <a:cxn ang="0">
                  <a:pos x="439" y="1280"/>
                </a:cxn>
                <a:cxn ang="0">
                  <a:pos x="418" y="1355"/>
                </a:cxn>
                <a:cxn ang="0">
                  <a:pos x="402" y="1434"/>
                </a:cxn>
                <a:cxn ang="0">
                  <a:pos x="303" y="1504"/>
                </a:cxn>
                <a:cxn ang="0">
                  <a:pos x="386" y="1589"/>
                </a:cxn>
                <a:cxn ang="0">
                  <a:pos x="380" y="1664"/>
                </a:cxn>
                <a:cxn ang="0">
                  <a:pos x="305" y="1739"/>
                </a:cxn>
                <a:cxn ang="0">
                  <a:pos x="233" y="1847"/>
                </a:cxn>
              </a:cxnLst>
              <a:rect l="0" t="0" r="r" b="b"/>
              <a:pathLst>
                <a:path w="1012" h="2005">
                  <a:moveTo>
                    <a:pt x="260" y="2005"/>
                  </a:moveTo>
                  <a:lnTo>
                    <a:pt x="256" y="2000"/>
                  </a:lnTo>
                  <a:lnTo>
                    <a:pt x="253" y="1996"/>
                  </a:lnTo>
                  <a:lnTo>
                    <a:pt x="247" y="1993"/>
                  </a:lnTo>
                  <a:lnTo>
                    <a:pt x="241" y="1989"/>
                  </a:lnTo>
                  <a:lnTo>
                    <a:pt x="236" y="1988"/>
                  </a:lnTo>
                  <a:lnTo>
                    <a:pt x="230" y="1986"/>
                  </a:lnTo>
                  <a:lnTo>
                    <a:pt x="217" y="1984"/>
                  </a:lnTo>
                  <a:lnTo>
                    <a:pt x="205" y="1983"/>
                  </a:lnTo>
                  <a:lnTo>
                    <a:pt x="191" y="1979"/>
                  </a:lnTo>
                  <a:lnTo>
                    <a:pt x="177" y="1975"/>
                  </a:lnTo>
                  <a:lnTo>
                    <a:pt x="168" y="1975"/>
                  </a:lnTo>
                  <a:lnTo>
                    <a:pt x="146" y="1975"/>
                  </a:lnTo>
                  <a:lnTo>
                    <a:pt x="117" y="1975"/>
                  </a:lnTo>
                  <a:lnTo>
                    <a:pt x="92" y="1975"/>
                  </a:lnTo>
                  <a:lnTo>
                    <a:pt x="85" y="1973"/>
                  </a:lnTo>
                  <a:lnTo>
                    <a:pt x="82" y="1971"/>
                  </a:lnTo>
                  <a:lnTo>
                    <a:pt x="79" y="1969"/>
                  </a:lnTo>
                  <a:lnTo>
                    <a:pt x="78" y="1965"/>
                  </a:lnTo>
                  <a:lnTo>
                    <a:pt x="77" y="1962"/>
                  </a:lnTo>
                  <a:lnTo>
                    <a:pt x="75" y="1957"/>
                  </a:lnTo>
                  <a:lnTo>
                    <a:pt x="73" y="1953"/>
                  </a:lnTo>
                  <a:lnTo>
                    <a:pt x="67" y="1949"/>
                  </a:lnTo>
                  <a:lnTo>
                    <a:pt x="62" y="1944"/>
                  </a:lnTo>
                  <a:lnTo>
                    <a:pt x="60" y="1939"/>
                  </a:lnTo>
                  <a:lnTo>
                    <a:pt x="59" y="1933"/>
                  </a:lnTo>
                  <a:lnTo>
                    <a:pt x="60" y="1929"/>
                  </a:lnTo>
                  <a:lnTo>
                    <a:pt x="61" y="1923"/>
                  </a:lnTo>
                  <a:lnTo>
                    <a:pt x="62" y="1918"/>
                  </a:lnTo>
                  <a:lnTo>
                    <a:pt x="62" y="1912"/>
                  </a:lnTo>
                  <a:lnTo>
                    <a:pt x="61" y="1906"/>
                  </a:lnTo>
                  <a:lnTo>
                    <a:pt x="62" y="1892"/>
                  </a:lnTo>
                  <a:lnTo>
                    <a:pt x="63" y="1879"/>
                  </a:lnTo>
                  <a:lnTo>
                    <a:pt x="62" y="1871"/>
                  </a:lnTo>
                  <a:lnTo>
                    <a:pt x="62" y="1865"/>
                  </a:lnTo>
                  <a:lnTo>
                    <a:pt x="62" y="1863"/>
                  </a:lnTo>
                  <a:lnTo>
                    <a:pt x="60" y="1861"/>
                  </a:lnTo>
                  <a:lnTo>
                    <a:pt x="58" y="1859"/>
                  </a:lnTo>
                  <a:lnTo>
                    <a:pt x="52" y="1858"/>
                  </a:lnTo>
                  <a:lnTo>
                    <a:pt x="35" y="1865"/>
                  </a:lnTo>
                  <a:lnTo>
                    <a:pt x="21" y="1871"/>
                  </a:lnTo>
                  <a:lnTo>
                    <a:pt x="19" y="1870"/>
                  </a:lnTo>
                  <a:lnTo>
                    <a:pt x="18" y="1867"/>
                  </a:lnTo>
                  <a:lnTo>
                    <a:pt x="17" y="1865"/>
                  </a:lnTo>
                  <a:lnTo>
                    <a:pt x="16" y="1863"/>
                  </a:lnTo>
                  <a:lnTo>
                    <a:pt x="14" y="1858"/>
                  </a:lnTo>
                  <a:lnTo>
                    <a:pt x="14" y="1854"/>
                  </a:lnTo>
                  <a:lnTo>
                    <a:pt x="13" y="1848"/>
                  </a:lnTo>
                  <a:lnTo>
                    <a:pt x="12" y="1842"/>
                  </a:lnTo>
                  <a:lnTo>
                    <a:pt x="10" y="1837"/>
                  </a:lnTo>
                  <a:lnTo>
                    <a:pt x="8" y="1831"/>
                  </a:lnTo>
                  <a:lnTo>
                    <a:pt x="4" y="1826"/>
                  </a:lnTo>
                  <a:lnTo>
                    <a:pt x="1" y="1822"/>
                  </a:lnTo>
                  <a:lnTo>
                    <a:pt x="0" y="1817"/>
                  </a:lnTo>
                  <a:lnTo>
                    <a:pt x="0" y="1811"/>
                  </a:lnTo>
                  <a:lnTo>
                    <a:pt x="1" y="1806"/>
                  </a:lnTo>
                  <a:lnTo>
                    <a:pt x="2" y="1801"/>
                  </a:lnTo>
                  <a:lnTo>
                    <a:pt x="2" y="1792"/>
                  </a:lnTo>
                  <a:lnTo>
                    <a:pt x="1" y="1780"/>
                  </a:lnTo>
                  <a:lnTo>
                    <a:pt x="0" y="1768"/>
                  </a:lnTo>
                  <a:lnTo>
                    <a:pt x="0" y="1761"/>
                  </a:lnTo>
                  <a:lnTo>
                    <a:pt x="1" y="1759"/>
                  </a:lnTo>
                  <a:lnTo>
                    <a:pt x="3" y="1757"/>
                  </a:lnTo>
                  <a:lnTo>
                    <a:pt x="9" y="1757"/>
                  </a:lnTo>
                  <a:lnTo>
                    <a:pt x="13" y="1758"/>
                  </a:lnTo>
                  <a:lnTo>
                    <a:pt x="16" y="1758"/>
                  </a:lnTo>
                  <a:lnTo>
                    <a:pt x="18" y="1758"/>
                  </a:lnTo>
                  <a:lnTo>
                    <a:pt x="22" y="1750"/>
                  </a:lnTo>
                  <a:lnTo>
                    <a:pt x="25" y="1741"/>
                  </a:lnTo>
                  <a:lnTo>
                    <a:pt x="27" y="1736"/>
                  </a:lnTo>
                  <a:lnTo>
                    <a:pt x="30" y="1733"/>
                  </a:lnTo>
                  <a:lnTo>
                    <a:pt x="34" y="1729"/>
                  </a:lnTo>
                  <a:lnTo>
                    <a:pt x="38" y="1727"/>
                  </a:lnTo>
                  <a:lnTo>
                    <a:pt x="44" y="1723"/>
                  </a:lnTo>
                  <a:lnTo>
                    <a:pt x="48" y="1718"/>
                  </a:lnTo>
                  <a:lnTo>
                    <a:pt x="49" y="1713"/>
                  </a:lnTo>
                  <a:lnTo>
                    <a:pt x="50" y="1708"/>
                  </a:lnTo>
                  <a:lnTo>
                    <a:pt x="50" y="1703"/>
                  </a:lnTo>
                  <a:lnTo>
                    <a:pt x="51" y="1697"/>
                  </a:lnTo>
                  <a:lnTo>
                    <a:pt x="54" y="1693"/>
                  </a:lnTo>
                  <a:lnTo>
                    <a:pt x="59" y="1687"/>
                  </a:lnTo>
                  <a:lnTo>
                    <a:pt x="61" y="1684"/>
                  </a:lnTo>
                  <a:lnTo>
                    <a:pt x="63" y="1680"/>
                  </a:lnTo>
                  <a:lnTo>
                    <a:pt x="63" y="1678"/>
                  </a:lnTo>
                  <a:lnTo>
                    <a:pt x="63" y="1675"/>
                  </a:lnTo>
                  <a:lnTo>
                    <a:pt x="62" y="1669"/>
                  </a:lnTo>
                  <a:lnTo>
                    <a:pt x="59" y="1664"/>
                  </a:lnTo>
                  <a:lnTo>
                    <a:pt x="56" y="1659"/>
                  </a:lnTo>
                  <a:lnTo>
                    <a:pt x="52" y="1654"/>
                  </a:lnTo>
                  <a:lnTo>
                    <a:pt x="51" y="1651"/>
                  </a:lnTo>
                  <a:lnTo>
                    <a:pt x="51" y="1648"/>
                  </a:lnTo>
                  <a:lnTo>
                    <a:pt x="52" y="1645"/>
                  </a:lnTo>
                  <a:lnTo>
                    <a:pt x="53" y="1642"/>
                  </a:lnTo>
                  <a:lnTo>
                    <a:pt x="57" y="1631"/>
                  </a:lnTo>
                  <a:lnTo>
                    <a:pt x="60" y="1619"/>
                  </a:lnTo>
                  <a:lnTo>
                    <a:pt x="62" y="1614"/>
                  </a:lnTo>
                  <a:lnTo>
                    <a:pt x="66" y="1610"/>
                  </a:lnTo>
                  <a:lnTo>
                    <a:pt x="70" y="1606"/>
                  </a:lnTo>
                  <a:lnTo>
                    <a:pt x="75" y="1603"/>
                  </a:lnTo>
                  <a:lnTo>
                    <a:pt x="81" y="1597"/>
                  </a:lnTo>
                  <a:lnTo>
                    <a:pt x="85" y="1591"/>
                  </a:lnTo>
                  <a:lnTo>
                    <a:pt x="85" y="1588"/>
                  </a:lnTo>
                  <a:lnTo>
                    <a:pt x="84" y="1583"/>
                  </a:lnTo>
                  <a:lnTo>
                    <a:pt x="82" y="1580"/>
                  </a:lnTo>
                  <a:lnTo>
                    <a:pt x="79" y="1577"/>
                  </a:lnTo>
                  <a:lnTo>
                    <a:pt x="79" y="1574"/>
                  </a:lnTo>
                  <a:lnTo>
                    <a:pt x="79" y="1572"/>
                  </a:lnTo>
                  <a:lnTo>
                    <a:pt x="81" y="1570"/>
                  </a:lnTo>
                  <a:lnTo>
                    <a:pt x="82" y="1568"/>
                  </a:lnTo>
                  <a:lnTo>
                    <a:pt x="85" y="1564"/>
                  </a:lnTo>
                  <a:lnTo>
                    <a:pt x="90" y="1561"/>
                  </a:lnTo>
                  <a:lnTo>
                    <a:pt x="92" y="1557"/>
                  </a:lnTo>
                  <a:lnTo>
                    <a:pt x="94" y="1554"/>
                  </a:lnTo>
                  <a:lnTo>
                    <a:pt x="94" y="1552"/>
                  </a:lnTo>
                  <a:lnTo>
                    <a:pt x="95" y="1548"/>
                  </a:lnTo>
                  <a:lnTo>
                    <a:pt x="94" y="1541"/>
                  </a:lnTo>
                  <a:lnTo>
                    <a:pt x="92" y="1536"/>
                  </a:lnTo>
                  <a:lnTo>
                    <a:pt x="89" y="1530"/>
                  </a:lnTo>
                  <a:lnTo>
                    <a:pt x="87" y="1523"/>
                  </a:lnTo>
                  <a:lnTo>
                    <a:pt x="87" y="1521"/>
                  </a:lnTo>
                  <a:lnTo>
                    <a:pt x="87" y="1518"/>
                  </a:lnTo>
                  <a:lnTo>
                    <a:pt x="89" y="1515"/>
                  </a:lnTo>
                  <a:lnTo>
                    <a:pt x="90" y="1513"/>
                  </a:lnTo>
                  <a:lnTo>
                    <a:pt x="93" y="1509"/>
                  </a:lnTo>
                  <a:lnTo>
                    <a:pt x="94" y="1507"/>
                  </a:lnTo>
                  <a:lnTo>
                    <a:pt x="95" y="1504"/>
                  </a:lnTo>
                  <a:lnTo>
                    <a:pt x="95" y="1501"/>
                  </a:lnTo>
                  <a:lnTo>
                    <a:pt x="93" y="1497"/>
                  </a:lnTo>
                  <a:lnTo>
                    <a:pt x="91" y="1492"/>
                  </a:lnTo>
                  <a:lnTo>
                    <a:pt x="89" y="1488"/>
                  </a:lnTo>
                  <a:lnTo>
                    <a:pt x="87" y="1483"/>
                  </a:lnTo>
                  <a:lnTo>
                    <a:pt x="89" y="1481"/>
                  </a:lnTo>
                  <a:lnTo>
                    <a:pt x="90" y="1477"/>
                  </a:lnTo>
                  <a:lnTo>
                    <a:pt x="92" y="1475"/>
                  </a:lnTo>
                  <a:lnTo>
                    <a:pt x="95" y="1473"/>
                  </a:lnTo>
                  <a:lnTo>
                    <a:pt x="103" y="1467"/>
                  </a:lnTo>
                  <a:lnTo>
                    <a:pt x="108" y="1461"/>
                  </a:lnTo>
                  <a:lnTo>
                    <a:pt x="110" y="1455"/>
                  </a:lnTo>
                  <a:lnTo>
                    <a:pt x="110" y="1449"/>
                  </a:lnTo>
                  <a:lnTo>
                    <a:pt x="108" y="1443"/>
                  </a:lnTo>
                  <a:lnTo>
                    <a:pt x="103" y="1438"/>
                  </a:lnTo>
                  <a:lnTo>
                    <a:pt x="98" y="1433"/>
                  </a:lnTo>
                  <a:lnTo>
                    <a:pt x="90" y="1431"/>
                  </a:lnTo>
                  <a:lnTo>
                    <a:pt x="85" y="1430"/>
                  </a:lnTo>
                  <a:lnTo>
                    <a:pt x="79" y="1427"/>
                  </a:lnTo>
                  <a:lnTo>
                    <a:pt x="77" y="1426"/>
                  </a:lnTo>
                  <a:lnTo>
                    <a:pt x="75" y="1424"/>
                  </a:lnTo>
                  <a:lnTo>
                    <a:pt x="75" y="1423"/>
                  </a:lnTo>
                  <a:lnTo>
                    <a:pt x="75" y="1420"/>
                  </a:lnTo>
                  <a:lnTo>
                    <a:pt x="77" y="1418"/>
                  </a:lnTo>
                  <a:lnTo>
                    <a:pt x="79" y="1417"/>
                  </a:lnTo>
                  <a:lnTo>
                    <a:pt x="83" y="1416"/>
                  </a:lnTo>
                  <a:lnTo>
                    <a:pt x="86" y="1416"/>
                  </a:lnTo>
                  <a:lnTo>
                    <a:pt x="93" y="1417"/>
                  </a:lnTo>
                  <a:lnTo>
                    <a:pt x="99" y="1418"/>
                  </a:lnTo>
                  <a:lnTo>
                    <a:pt x="103" y="1418"/>
                  </a:lnTo>
                  <a:lnTo>
                    <a:pt x="108" y="1418"/>
                  </a:lnTo>
                  <a:lnTo>
                    <a:pt x="113" y="1417"/>
                  </a:lnTo>
                  <a:lnTo>
                    <a:pt x="117" y="1415"/>
                  </a:lnTo>
                  <a:lnTo>
                    <a:pt x="120" y="1410"/>
                  </a:lnTo>
                  <a:lnTo>
                    <a:pt x="123" y="1404"/>
                  </a:lnTo>
                  <a:lnTo>
                    <a:pt x="123" y="1401"/>
                  </a:lnTo>
                  <a:lnTo>
                    <a:pt x="122" y="1399"/>
                  </a:lnTo>
                  <a:lnTo>
                    <a:pt x="120" y="1397"/>
                  </a:lnTo>
                  <a:lnTo>
                    <a:pt x="118" y="1394"/>
                  </a:lnTo>
                  <a:lnTo>
                    <a:pt x="114" y="1392"/>
                  </a:lnTo>
                  <a:lnTo>
                    <a:pt x="108" y="1392"/>
                  </a:lnTo>
                  <a:lnTo>
                    <a:pt x="103" y="1393"/>
                  </a:lnTo>
                  <a:lnTo>
                    <a:pt x="99" y="1393"/>
                  </a:lnTo>
                  <a:lnTo>
                    <a:pt x="93" y="1394"/>
                  </a:lnTo>
                  <a:lnTo>
                    <a:pt x="90" y="1394"/>
                  </a:lnTo>
                  <a:lnTo>
                    <a:pt x="87" y="1393"/>
                  </a:lnTo>
                  <a:lnTo>
                    <a:pt x="85" y="1392"/>
                  </a:lnTo>
                  <a:lnTo>
                    <a:pt x="85" y="1391"/>
                  </a:lnTo>
                  <a:lnTo>
                    <a:pt x="85" y="1389"/>
                  </a:lnTo>
                  <a:lnTo>
                    <a:pt x="85" y="1385"/>
                  </a:lnTo>
                  <a:lnTo>
                    <a:pt x="86" y="1383"/>
                  </a:lnTo>
                  <a:lnTo>
                    <a:pt x="92" y="1369"/>
                  </a:lnTo>
                  <a:lnTo>
                    <a:pt x="95" y="1359"/>
                  </a:lnTo>
                  <a:lnTo>
                    <a:pt x="94" y="1355"/>
                  </a:lnTo>
                  <a:lnTo>
                    <a:pt x="93" y="1353"/>
                  </a:lnTo>
                  <a:lnTo>
                    <a:pt x="89" y="1350"/>
                  </a:lnTo>
                  <a:lnTo>
                    <a:pt x="87" y="1346"/>
                  </a:lnTo>
                  <a:lnTo>
                    <a:pt x="87" y="1343"/>
                  </a:lnTo>
                  <a:lnTo>
                    <a:pt x="89" y="1341"/>
                  </a:lnTo>
                  <a:lnTo>
                    <a:pt x="90" y="1337"/>
                  </a:lnTo>
                  <a:lnTo>
                    <a:pt x="90" y="1334"/>
                  </a:lnTo>
                  <a:lnTo>
                    <a:pt x="89" y="1329"/>
                  </a:lnTo>
                  <a:lnTo>
                    <a:pt x="84" y="1326"/>
                  </a:lnTo>
                  <a:lnTo>
                    <a:pt x="81" y="1322"/>
                  </a:lnTo>
                  <a:lnTo>
                    <a:pt x="79" y="1319"/>
                  </a:lnTo>
                  <a:lnTo>
                    <a:pt x="81" y="1318"/>
                  </a:lnTo>
                  <a:lnTo>
                    <a:pt x="83" y="1316"/>
                  </a:lnTo>
                  <a:lnTo>
                    <a:pt x="87" y="1312"/>
                  </a:lnTo>
                  <a:lnTo>
                    <a:pt x="91" y="1306"/>
                  </a:lnTo>
                  <a:lnTo>
                    <a:pt x="91" y="1304"/>
                  </a:lnTo>
                  <a:lnTo>
                    <a:pt x="90" y="1302"/>
                  </a:lnTo>
                  <a:lnTo>
                    <a:pt x="83" y="1297"/>
                  </a:lnTo>
                  <a:lnTo>
                    <a:pt x="76" y="1292"/>
                  </a:lnTo>
                  <a:lnTo>
                    <a:pt x="74" y="1289"/>
                  </a:lnTo>
                  <a:lnTo>
                    <a:pt x="71" y="1285"/>
                  </a:lnTo>
                  <a:lnTo>
                    <a:pt x="70" y="1280"/>
                  </a:lnTo>
                  <a:lnTo>
                    <a:pt x="70" y="1276"/>
                  </a:lnTo>
                  <a:lnTo>
                    <a:pt x="70" y="1267"/>
                  </a:lnTo>
                  <a:lnTo>
                    <a:pt x="71" y="1257"/>
                  </a:lnTo>
                  <a:lnTo>
                    <a:pt x="73" y="1246"/>
                  </a:lnTo>
                  <a:lnTo>
                    <a:pt x="76" y="1236"/>
                  </a:lnTo>
                  <a:lnTo>
                    <a:pt x="81" y="1236"/>
                  </a:lnTo>
                  <a:lnTo>
                    <a:pt x="83" y="1237"/>
                  </a:lnTo>
                  <a:lnTo>
                    <a:pt x="85" y="1237"/>
                  </a:lnTo>
                  <a:lnTo>
                    <a:pt x="90" y="1233"/>
                  </a:lnTo>
                  <a:lnTo>
                    <a:pt x="91" y="1227"/>
                  </a:lnTo>
                  <a:lnTo>
                    <a:pt x="90" y="1219"/>
                  </a:lnTo>
                  <a:lnTo>
                    <a:pt x="89" y="1212"/>
                  </a:lnTo>
                  <a:lnTo>
                    <a:pt x="86" y="1205"/>
                  </a:lnTo>
                  <a:lnTo>
                    <a:pt x="85" y="1196"/>
                  </a:lnTo>
                  <a:lnTo>
                    <a:pt x="84" y="1188"/>
                  </a:lnTo>
                  <a:lnTo>
                    <a:pt x="84" y="1179"/>
                  </a:lnTo>
                  <a:lnTo>
                    <a:pt x="84" y="1170"/>
                  </a:lnTo>
                  <a:lnTo>
                    <a:pt x="85" y="1159"/>
                  </a:lnTo>
                  <a:lnTo>
                    <a:pt x="84" y="1149"/>
                  </a:lnTo>
                  <a:lnTo>
                    <a:pt x="81" y="1142"/>
                  </a:lnTo>
                  <a:lnTo>
                    <a:pt x="78" y="1137"/>
                  </a:lnTo>
                  <a:lnTo>
                    <a:pt x="82" y="1130"/>
                  </a:lnTo>
                  <a:lnTo>
                    <a:pt x="87" y="1125"/>
                  </a:lnTo>
                  <a:lnTo>
                    <a:pt x="90" y="1122"/>
                  </a:lnTo>
                  <a:lnTo>
                    <a:pt x="93" y="1118"/>
                  </a:lnTo>
                  <a:lnTo>
                    <a:pt x="95" y="1115"/>
                  </a:lnTo>
                  <a:lnTo>
                    <a:pt x="95" y="1110"/>
                  </a:lnTo>
                  <a:lnTo>
                    <a:pt x="93" y="1106"/>
                  </a:lnTo>
                  <a:lnTo>
                    <a:pt x="90" y="1102"/>
                  </a:lnTo>
                  <a:lnTo>
                    <a:pt x="90" y="1100"/>
                  </a:lnTo>
                  <a:lnTo>
                    <a:pt x="90" y="1099"/>
                  </a:lnTo>
                  <a:lnTo>
                    <a:pt x="91" y="1098"/>
                  </a:lnTo>
                  <a:lnTo>
                    <a:pt x="93" y="1096"/>
                  </a:lnTo>
                  <a:lnTo>
                    <a:pt x="95" y="1093"/>
                  </a:lnTo>
                  <a:lnTo>
                    <a:pt x="98" y="1091"/>
                  </a:lnTo>
                  <a:lnTo>
                    <a:pt x="97" y="1085"/>
                  </a:lnTo>
                  <a:lnTo>
                    <a:pt x="93" y="1078"/>
                  </a:lnTo>
                  <a:lnTo>
                    <a:pt x="93" y="1074"/>
                  </a:lnTo>
                  <a:lnTo>
                    <a:pt x="93" y="1070"/>
                  </a:lnTo>
                  <a:lnTo>
                    <a:pt x="97" y="1067"/>
                  </a:lnTo>
                  <a:lnTo>
                    <a:pt x="100" y="1064"/>
                  </a:lnTo>
                  <a:lnTo>
                    <a:pt x="103" y="1060"/>
                  </a:lnTo>
                  <a:lnTo>
                    <a:pt x="105" y="1057"/>
                  </a:lnTo>
                  <a:lnTo>
                    <a:pt x="106" y="1052"/>
                  </a:lnTo>
                  <a:lnTo>
                    <a:pt x="107" y="1049"/>
                  </a:lnTo>
                  <a:lnTo>
                    <a:pt x="107" y="1041"/>
                  </a:lnTo>
                  <a:lnTo>
                    <a:pt x="107" y="1032"/>
                  </a:lnTo>
                  <a:lnTo>
                    <a:pt x="108" y="1028"/>
                  </a:lnTo>
                  <a:lnTo>
                    <a:pt x="109" y="1024"/>
                  </a:lnTo>
                  <a:lnTo>
                    <a:pt x="111" y="1020"/>
                  </a:lnTo>
                  <a:lnTo>
                    <a:pt x="114" y="1017"/>
                  </a:lnTo>
                  <a:lnTo>
                    <a:pt x="119" y="1011"/>
                  </a:lnTo>
                  <a:lnTo>
                    <a:pt x="126" y="1005"/>
                  </a:lnTo>
                  <a:lnTo>
                    <a:pt x="130" y="1002"/>
                  </a:lnTo>
                  <a:lnTo>
                    <a:pt x="132" y="997"/>
                  </a:lnTo>
                  <a:lnTo>
                    <a:pt x="133" y="994"/>
                  </a:lnTo>
                  <a:lnTo>
                    <a:pt x="134" y="989"/>
                  </a:lnTo>
                  <a:lnTo>
                    <a:pt x="133" y="980"/>
                  </a:lnTo>
                  <a:lnTo>
                    <a:pt x="131" y="971"/>
                  </a:lnTo>
                  <a:lnTo>
                    <a:pt x="127" y="962"/>
                  </a:lnTo>
                  <a:lnTo>
                    <a:pt x="124" y="952"/>
                  </a:lnTo>
                  <a:lnTo>
                    <a:pt x="120" y="943"/>
                  </a:lnTo>
                  <a:lnTo>
                    <a:pt x="120" y="934"/>
                  </a:lnTo>
                  <a:lnTo>
                    <a:pt x="120" y="920"/>
                  </a:lnTo>
                  <a:lnTo>
                    <a:pt x="123" y="907"/>
                  </a:lnTo>
                  <a:lnTo>
                    <a:pt x="124" y="897"/>
                  </a:lnTo>
                  <a:lnTo>
                    <a:pt x="124" y="888"/>
                  </a:lnTo>
                  <a:lnTo>
                    <a:pt x="123" y="878"/>
                  </a:lnTo>
                  <a:lnTo>
                    <a:pt x="124" y="869"/>
                  </a:lnTo>
                  <a:lnTo>
                    <a:pt x="125" y="865"/>
                  </a:lnTo>
                  <a:lnTo>
                    <a:pt x="126" y="863"/>
                  </a:lnTo>
                  <a:lnTo>
                    <a:pt x="127" y="861"/>
                  </a:lnTo>
                  <a:lnTo>
                    <a:pt x="130" y="860"/>
                  </a:lnTo>
                  <a:lnTo>
                    <a:pt x="134" y="857"/>
                  </a:lnTo>
                  <a:lnTo>
                    <a:pt x="139" y="855"/>
                  </a:lnTo>
                  <a:lnTo>
                    <a:pt x="149" y="847"/>
                  </a:lnTo>
                  <a:lnTo>
                    <a:pt x="157" y="838"/>
                  </a:lnTo>
                  <a:lnTo>
                    <a:pt x="159" y="833"/>
                  </a:lnTo>
                  <a:lnTo>
                    <a:pt x="162" y="829"/>
                  </a:lnTo>
                  <a:lnTo>
                    <a:pt x="162" y="824"/>
                  </a:lnTo>
                  <a:lnTo>
                    <a:pt x="163" y="820"/>
                  </a:lnTo>
                  <a:lnTo>
                    <a:pt x="162" y="809"/>
                  </a:lnTo>
                  <a:lnTo>
                    <a:pt x="160" y="799"/>
                  </a:lnTo>
                  <a:lnTo>
                    <a:pt x="160" y="790"/>
                  </a:lnTo>
                  <a:lnTo>
                    <a:pt x="160" y="781"/>
                  </a:lnTo>
                  <a:lnTo>
                    <a:pt x="162" y="772"/>
                  </a:lnTo>
                  <a:lnTo>
                    <a:pt x="163" y="763"/>
                  </a:lnTo>
                  <a:lnTo>
                    <a:pt x="164" y="756"/>
                  </a:lnTo>
                  <a:lnTo>
                    <a:pt x="166" y="749"/>
                  </a:lnTo>
                  <a:lnTo>
                    <a:pt x="168" y="742"/>
                  </a:lnTo>
                  <a:lnTo>
                    <a:pt x="172" y="735"/>
                  </a:lnTo>
                  <a:lnTo>
                    <a:pt x="177" y="727"/>
                  </a:lnTo>
                  <a:lnTo>
                    <a:pt x="183" y="720"/>
                  </a:lnTo>
                  <a:lnTo>
                    <a:pt x="185" y="717"/>
                  </a:lnTo>
                  <a:lnTo>
                    <a:pt x="188" y="714"/>
                  </a:lnTo>
                  <a:lnTo>
                    <a:pt x="188" y="708"/>
                  </a:lnTo>
                  <a:lnTo>
                    <a:pt x="188" y="701"/>
                  </a:lnTo>
                  <a:lnTo>
                    <a:pt x="187" y="694"/>
                  </a:lnTo>
                  <a:lnTo>
                    <a:pt x="187" y="687"/>
                  </a:lnTo>
                  <a:lnTo>
                    <a:pt x="188" y="681"/>
                  </a:lnTo>
                  <a:lnTo>
                    <a:pt x="189" y="674"/>
                  </a:lnTo>
                  <a:lnTo>
                    <a:pt x="190" y="670"/>
                  </a:lnTo>
                  <a:lnTo>
                    <a:pt x="191" y="667"/>
                  </a:lnTo>
                  <a:lnTo>
                    <a:pt x="191" y="663"/>
                  </a:lnTo>
                  <a:lnTo>
                    <a:pt x="189" y="661"/>
                  </a:lnTo>
                  <a:lnTo>
                    <a:pt x="185" y="660"/>
                  </a:lnTo>
                  <a:lnTo>
                    <a:pt x="182" y="660"/>
                  </a:lnTo>
                  <a:lnTo>
                    <a:pt x="180" y="660"/>
                  </a:lnTo>
                  <a:lnTo>
                    <a:pt x="177" y="660"/>
                  </a:lnTo>
                  <a:lnTo>
                    <a:pt x="175" y="659"/>
                  </a:lnTo>
                  <a:lnTo>
                    <a:pt x="173" y="657"/>
                  </a:lnTo>
                  <a:lnTo>
                    <a:pt x="174" y="649"/>
                  </a:lnTo>
                  <a:lnTo>
                    <a:pt x="176" y="641"/>
                  </a:lnTo>
                  <a:lnTo>
                    <a:pt x="176" y="633"/>
                  </a:lnTo>
                  <a:lnTo>
                    <a:pt x="175" y="626"/>
                  </a:lnTo>
                  <a:lnTo>
                    <a:pt x="167" y="609"/>
                  </a:lnTo>
                  <a:lnTo>
                    <a:pt x="160" y="593"/>
                  </a:lnTo>
                  <a:lnTo>
                    <a:pt x="162" y="590"/>
                  </a:lnTo>
                  <a:lnTo>
                    <a:pt x="163" y="587"/>
                  </a:lnTo>
                  <a:lnTo>
                    <a:pt x="164" y="584"/>
                  </a:lnTo>
                  <a:lnTo>
                    <a:pt x="164" y="580"/>
                  </a:lnTo>
                  <a:lnTo>
                    <a:pt x="163" y="577"/>
                  </a:lnTo>
                  <a:lnTo>
                    <a:pt x="160" y="574"/>
                  </a:lnTo>
                  <a:lnTo>
                    <a:pt x="156" y="569"/>
                  </a:lnTo>
                  <a:lnTo>
                    <a:pt x="151" y="563"/>
                  </a:lnTo>
                  <a:lnTo>
                    <a:pt x="150" y="556"/>
                  </a:lnTo>
                  <a:lnTo>
                    <a:pt x="150" y="549"/>
                  </a:lnTo>
                  <a:lnTo>
                    <a:pt x="152" y="541"/>
                  </a:lnTo>
                  <a:lnTo>
                    <a:pt x="155" y="533"/>
                  </a:lnTo>
                  <a:lnTo>
                    <a:pt x="162" y="517"/>
                  </a:lnTo>
                  <a:lnTo>
                    <a:pt x="166" y="504"/>
                  </a:lnTo>
                  <a:lnTo>
                    <a:pt x="168" y="496"/>
                  </a:lnTo>
                  <a:lnTo>
                    <a:pt x="173" y="490"/>
                  </a:lnTo>
                  <a:lnTo>
                    <a:pt x="177" y="488"/>
                  </a:lnTo>
                  <a:lnTo>
                    <a:pt x="180" y="488"/>
                  </a:lnTo>
                  <a:lnTo>
                    <a:pt x="181" y="487"/>
                  </a:lnTo>
                  <a:lnTo>
                    <a:pt x="184" y="482"/>
                  </a:lnTo>
                  <a:lnTo>
                    <a:pt x="184" y="472"/>
                  </a:lnTo>
                  <a:lnTo>
                    <a:pt x="183" y="462"/>
                  </a:lnTo>
                  <a:lnTo>
                    <a:pt x="184" y="456"/>
                  </a:lnTo>
                  <a:lnTo>
                    <a:pt x="183" y="451"/>
                  </a:lnTo>
                  <a:lnTo>
                    <a:pt x="182" y="446"/>
                  </a:lnTo>
                  <a:lnTo>
                    <a:pt x="180" y="440"/>
                  </a:lnTo>
                  <a:lnTo>
                    <a:pt x="179" y="434"/>
                  </a:lnTo>
                  <a:lnTo>
                    <a:pt x="179" y="429"/>
                  </a:lnTo>
                  <a:lnTo>
                    <a:pt x="179" y="424"/>
                  </a:lnTo>
                  <a:lnTo>
                    <a:pt x="182" y="418"/>
                  </a:lnTo>
                  <a:lnTo>
                    <a:pt x="187" y="413"/>
                  </a:lnTo>
                  <a:lnTo>
                    <a:pt x="190" y="405"/>
                  </a:lnTo>
                  <a:lnTo>
                    <a:pt x="192" y="398"/>
                  </a:lnTo>
                  <a:lnTo>
                    <a:pt x="195" y="390"/>
                  </a:lnTo>
                  <a:lnTo>
                    <a:pt x="197" y="382"/>
                  </a:lnTo>
                  <a:lnTo>
                    <a:pt x="199" y="374"/>
                  </a:lnTo>
                  <a:lnTo>
                    <a:pt x="203" y="367"/>
                  </a:lnTo>
                  <a:lnTo>
                    <a:pt x="207" y="360"/>
                  </a:lnTo>
                  <a:lnTo>
                    <a:pt x="213" y="358"/>
                  </a:lnTo>
                  <a:lnTo>
                    <a:pt x="217" y="354"/>
                  </a:lnTo>
                  <a:lnTo>
                    <a:pt x="224" y="338"/>
                  </a:lnTo>
                  <a:lnTo>
                    <a:pt x="229" y="323"/>
                  </a:lnTo>
                  <a:lnTo>
                    <a:pt x="232" y="315"/>
                  </a:lnTo>
                  <a:lnTo>
                    <a:pt x="237" y="309"/>
                  </a:lnTo>
                  <a:lnTo>
                    <a:pt x="242" y="303"/>
                  </a:lnTo>
                  <a:lnTo>
                    <a:pt x="249" y="300"/>
                  </a:lnTo>
                  <a:lnTo>
                    <a:pt x="260" y="297"/>
                  </a:lnTo>
                  <a:lnTo>
                    <a:pt x="268" y="294"/>
                  </a:lnTo>
                  <a:lnTo>
                    <a:pt x="268" y="289"/>
                  </a:lnTo>
                  <a:lnTo>
                    <a:pt x="265" y="285"/>
                  </a:lnTo>
                  <a:lnTo>
                    <a:pt x="263" y="281"/>
                  </a:lnTo>
                  <a:lnTo>
                    <a:pt x="261" y="278"/>
                  </a:lnTo>
                  <a:lnTo>
                    <a:pt x="257" y="274"/>
                  </a:lnTo>
                  <a:lnTo>
                    <a:pt x="255" y="269"/>
                  </a:lnTo>
                  <a:lnTo>
                    <a:pt x="253" y="264"/>
                  </a:lnTo>
                  <a:lnTo>
                    <a:pt x="252" y="260"/>
                  </a:lnTo>
                  <a:lnTo>
                    <a:pt x="255" y="253"/>
                  </a:lnTo>
                  <a:lnTo>
                    <a:pt x="260" y="247"/>
                  </a:lnTo>
                  <a:lnTo>
                    <a:pt x="261" y="245"/>
                  </a:lnTo>
                  <a:lnTo>
                    <a:pt x="261" y="242"/>
                  </a:lnTo>
                  <a:lnTo>
                    <a:pt x="261" y="239"/>
                  </a:lnTo>
                  <a:lnTo>
                    <a:pt x="261" y="236"/>
                  </a:lnTo>
                  <a:lnTo>
                    <a:pt x="258" y="230"/>
                  </a:lnTo>
                  <a:lnTo>
                    <a:pt x="256" y="224"/>
                  </a:lnTo>
                  <a:lnTo>
                    <a:pt x="254" y="219"/>
                  </a:lnTo>
                  <a:lnTo>
                    <a:pt x="252" y="213"/>
                  </a:lnTo>
                  <a:lnTo>
                    <a:pt x="250" y="207"/>
                  </a:lnTo>
                  <a:lnTo>
                    <a:pt x="250" y="202"/>
                  </a:lnTo>
                  <a:lnTo>
                    <a:pt x="253" y="197"/>
                  </a:lnTo>
                  <a:lnTo>
                    <a:pt x="255" y="194"/>
                  </a:lnTo>
                  <a:lnTo>
                    <a:pt x="257" y="191"/>
                  </a:lnTo>
                  <a:lnTo>
                    <a:pt x="260" y="189"/>
                  </a:lnTo>
                  <a:lnTo>
                    <a:pt x="262" y="187"/>
                  </a:lnTo>
                  <a:lnTo>
                    <a:pt x="262" y="185"/>
                  </a:lnTo>
                  <a:lnTo>
                    <a:pt x="261" y="180"/>
                  </a:lnTo>
                  <a:lnTo>
                    <a:pt x="257" y="175"/>
                  </a:lnTo>
                  <a:lnTo>
                    <a:pt x="256" y="172"/>
                  </a:lnTo>
                  <a:lnTo>
                    <a:pt x="255" y="169"/>
                  </a:lnTo>
                  <a:lnTo>
                    <a:pt x="254" y="166"/>
                  </a:lnTo>
                  <a:lnTo>
                    <a:pt x="255" y="163"/>
                  </a:lnTo>
                  <a:lnTo>
                    <a:pt x="257" y="157"/>
                  </a:lnTo>
                  <a:lnTo>
                    <a:pt x="263" y="153"/>
                  </a:lnTo>
                  <a:lnTo>
                    <a:pt x="272" y="145"/>
                  </a:lnTo>
                  <a:lnTo>
                    <a:pt x="282" y="139"/>
                  </a:lnTo>
                  <a:lnTo>
                    <a:pt x="294" y="134"/>
                  </a:lnTo>
                  <a:lnTo>
                    <a:pt x="305" y="130"/>
                  </a:lnTo>
                  <a:lnTo>
                    <a:pt x="311" y="126"/>
                  </a:lnTo>
                  <a:lnTo>
                    <a:pt x="314" y="122"/>
                  </a:lnTo>
                  <a:lnTo>
                    <a:pt x="318" y="116"/>
                  </a:lnTo>
                  <a:lnTo>
                    <a:pt x="320" y="110"/>
                  </a:lnTo>
                  <a:lnTo>
                    <a:pt x="323" y="97"/>
                  </a:lnTo>
                  <a:lnTo>
                    <a:pt x="326" y="84"/>
                  </a:lnTo>
                  <a:lnTo>
                    <a:pt x="327" y="76"/>
                  </a:lnTo>
                  <a:lnTo>
                    <a:pt x="328" y="69"/>
                  </a:lnTo>
                  <a:lnTo>
                    <a:pt x="327" y="66"/>
                  </a:lnTo>
                  <a:lnTo>
                    <a:pt x="326" y="63"/>
                  </a:lnTo>
                  <a:lnTo>
                    <a:pt x="323" y="60"/>
                  </a:lnTo>
                  <a:lnTo>
                    <a:pt x="321" y="57"/>
                  </a:lnTo>
                  <a:lnTo>
                    <a:pt x="323" y="56"/>
                  </a:lnTo>
                  <a:lnTo>
                    <a:pt x="327" y="53"/>
                  </a:lnTo>
                  <a:lnTo>
                    <a:pt x="329" y="52"/>
                  </a:lnTo>
                  <a:lnTo>
                    <a:pt x="330" y="49"/>
                  </a:lnTo>
                  <a:lnTo>
                    <a:pt x="330" y="45"/>
                  </a:lnTo>
                  <a:lnTo>
                    <a:pt x="330" y="43"/>
                  </a:lnTo>
                  <a:lnTo>
                    <a:pt x="330" y="41"/>
                  </a:lnTo>
                  <a:lnTo>
                    <a:pt x="335" y="39"/>
                  </a:lnTo>
                  <a:lnTo>
                    <a:pt x="344" y="30"/>
                  </a:lnTo>
                  <a:lnTo>
                    <a:pt x="354" y="22"/>
                  </a:lnTo>
                  <a:lnTo>
                    <a:pt x="360" y="19"/>
                  </a:lnTo>
                  <a:lnTo>
                    <a:pt x="362" y="16"/>
                  </a:lnTo>
                  <a:lnTo>
                    <a:pt x="364" y="14"/>
                  </a:lnTo>
                  <a:lnTo>
                    <a:pt x="366" y="10"/>
                  </a:lnTo>
                  <a:lnTo>
                    <a:pt x="366" y="8"/>
                  </a:lnTo>
                  <a:lnTo>
                    <a:pt x="367" y="4"/>
                  </a:lnTo>
                  <a:lnTo>
                    <a:pt x="368" y="2"/>
                  </a:lnTo>
                  <a:lnTo>
                    <a:pt x="371" y="0"/>
                  </a:lnTo>
                  <a:lnTo>
                    <a:pt x="379" y="6"/>
                  </a:lnTo>
                  <a:lnTo>
                    <a:pt x="386" y="12"/>
                  </a:lnTo>
                  <a:lnTo>
                    <a:pt x="393" y="17"/>
                  </a:lnTo>
                  <a:lnTo>
                    <a:pt x="399" y="19"/>
                  </a:lnTo>
                  <a:lnTo>
                    <a:pt x="405" y="20"/>
                  </a:lnTo>
                  <a:lnTo>
                    <a:pt x="413" y="19"/>
                  </a:lnTo>
                  <a:lnTo>
                    <a:pt x="427" y="18"/>
                  </a:lnTo>
                  <a:lnTo>
                    <a:pt x="441" y="19"/>
                  </a:lnTo>
                  <a:lnTo>
                    <a:pt x="447" y="22"/>
                  </a:lnTo>
                  <a:lnTo>
                    <a:pt x="452" y="25"/>
                  </a:lnTo>
                  <a:lnTo>
                    <a:pt x="456" y="28"/>
                  </a:lnTo>
                  <a:lnTo>
                    <a:pt x="459" y="34"/>
                  </a:lnTo>
                  <a:lnTo>
                    <a:pt x="465" y="47"/>
                  </a:lnTo>
                  <a:lnTo>
                    <a:pt x="468" y="58"/>
                  </a:lnTo>
                  <a:lnTo>
                    <a:pt x="472" y="44"/>
                  </a:lnTo>
                  <a:lnTo>
                    <a:pt x="476" y="30"/>
                  </a:lnTo>
                  <a:lnTo>
                    <a:pt x="481" y="23"/>
                  </a:lnTo>
                  <a:lnTo>
                    <a:pt x="485" y="17"/>
                  </a:lnTo>
                  <a:lnTo>
                    <a:pt x="488" y="15"/>
                  </a:lnTo>
                  <a:lnTo>
                    <a:pt x="491" y="14"/>
                  </a:lnTo>
                  <a:lnTo>
                    <a:pt x="494" y="12"/>
                  </a:lnTo>
                  <a:lnTo>
                    <a:pt x="498" y="12"/>
                  </a:lnTo>
                  <a:lnTo>
                    <a:pt x="508" y="12"/>
                  </a:lnTo>
                  <a:lnTo>
                    <a:pt x="518" y="12"/>
                  </a:lnTo>
                  <a:lnTo>
                    <a:pt x="529" y="11"/>
                  </a:lnTo>
                  <a:lnTo>
                    <a:pt x="539" y="12"/>
                  </a:lnTo>
                  <a:lnTo>
                    <a:pt x="545" y="14"/>
                  </a:lnTo>
                  <a:lnTo>
                    <a:pt x="548" y="17"/>
                  </a:lnTo>
                  <a:lnTo>
                    <a:pt x="550" y="22"/>
                  </a:lnTo>
                  <a:lnTo>
                    <a:pt x="554" y="27"/>
                  </a:lnTo>
                  <a:lnTo>
                    <a:pt x="559" y="32"/>
                  </a:lnTo>
                  <a:lnTo>
                    <a:pt x="566" y="34"/>
                  </a:lnTo>
                  <a:lnTo>
                    <a:pt x="571" y="38"/>
                  </a:lnTo>
                  <a:lnTo>
                    <a:pt x="574" y="42"/>
                  </a:lnTo>
                  <a:lnTo>
                    <a:pt x="578" y="47"/>
                  </a:lnTo>
                  <a:lnTo>
                    <a:pt x="580" y="52"/>
                  </a:lnTo>
                  <a:lnTo>
                    <a:pt x="584" y="61"/>
                  </a:lnTo>
                  <a:lnTo>
                    <a:pt x="590" y="69"/>
                  </a:lnTo>
                  <a:lnTo>
                    <a:pt x="597" y="77"/>
                  </a:lnTo>
                  <a:lnTo>
                    <a:pt x="605" y="84"/>
                  </a:lnTo>
                  <a:lnTo>
                    <a:pt x="613" y="90"/>
                  </a:lnTo>
                  <a:lnTo>
                    <a:pt x="621" y="95"/>
                  </a:lnTo>
                  <a:lnTo>
                    <a:pt x="629" y="100"/>
                  </a:lnTo>
                  <a:lnTo>
                    <a:pt x="635" y="107"/>
                  </a:lnTo>
                  <a:lnTo>
                    <a:pt x="638" y="110"/>
                  </a:lnTo>
                  <a:lnTo>
                    <a:pt x="641" y="113"/>
                  </a:lnTo>
                  <a:lnTo>
                    <a:pt x="646" y="115"/>
                  </a:lnTo>
                  <a:lnTo>
                    <a:pt x="651" y="117"/>
                  </a:lnTo>
                  <a:lnTo>
                    <a:pt x="660" y="120"/>
                  </a:lnTo>
                  <a:lnTo>
                    <a:pt x="669" y="121"/>
                  </a:lnTo>
                  <a:lnTo>
                    <a:pt x="679" y="124"/>
                  </a:lnTo>
                  <a:lnTo>
                    <a:pt x="689" y="128"/>
                  </a:lnTo>
                  <a:lnTo>
                    <a:pt x="698" y="132"/>
                  </a:lnTo>
                  <a:lnTo>
                    <a:pt x="706" y="138"/>
                  </a:lnTo>
                  <a:lnTo>
                    <a:pt x="722" y="149"/>
                  </a:lnTo>
                  <a:lnTo>
                    <a:pt x="741" y="162"/>
                  </a:lnTo>
                  <a:lnTo>
                    <a:pt x="750" y="167"/>
                  </a:lnTo>
                  <a:lnTo>
                    <a:pt x="759" y="172"/>
                  </a:lnTo>
                  <a:lnTo>
                    <a:pt x="768" y="175"/>
                  </a:lnTo>
                  <a:lnTo>
                    <a:pt x="777" y="177"/>
                  </a:lnTo>
                  <a:lnTo>
                    <a:pt x="783" y="178"/>
                  </a:lnTo>
                  <a:lnTo>
                    <a:pt x="790" y="180"/>
                  </a:lnTo>
                  <a:lnTo>
                    <a:pt x="795" y="185"/>
                  </a:lnTo>
                  <a:lnTo>
                    <a:pt x="801" y="189"/>
                  </a:lnTo>
                  <a:lnTo>
                    <a:pt x="807" y="194"/>
                  </a:lnTo>
                  <a:lnTo>
                    <a:pt x="810" y="199"/>
                  </a:lnTo>
                  <a:lnTo>
                    <a:pt x="810" y="203"/>
                  </a:lnTo>
                  <a:lnTo>
                    <a:pt x="811" y="205"/>
                  </a:lnTo>
                  <a:lnTo>
                    <a:pt x="810" y="209"/>
                  </a:lnTo>
                  <a:lnTo>
                    <a:pt x="810" y="212"/>
                  </a:lnTo>
                  <a:lnTo>
                    <a:pt x="804" y="218"/>
                  </a:lnTo>
                  <a:lnTo>
                    <a:pt x="801" y="224"/>
                  </a:lnTo>
                  <a:lnTo>
                    <a:pt x="799" y="230"/>
                  </a:lnTo>
                  <a:lnTo>
                    <a:pt x="799" y="235"/>
                  </a:lnTo>
                  <a:lnTo>
                    <a:pt x="797" y="238"/>
                  </a:lnTo>
                  <a:lnTo>
                    <a:pt x="791" y="243"/>
                  </a:lnTo>
                  <a:lnTo>
                    <a:pt x="786" y="246"/>
                  </a:lnTo>
                  <a:lnTo>
                    <a:pt x="783" y="251"/>
                  </a:lnTo>
                  <a:lnTo>
                    <a:pt x="782" y="254"/>
                  </a:lnTo>
                  <a:lnTo>
                    <a:pt x="782" y="259"/>
                  </a:lnTo>
                  <a:lnTo>
                    <a:pt x="782" y="263"/>
                  </a:lnTo>
                  <a:lnTo>
                    <a:pt x="782" y="268"/>
                  </a:lnTo>
                  <a:lnTo>
                    <a:pt x="781" y="272"/>
                  </a:lnTo>
                  <a:lnTo>
                    <a:pt x="778" y="278"/>
                  </a:lnTo>
                  <a:lnTo>
                    <a:pt x="775" y="283"/>
                  </a:lnTo>
                  <a:lnTo>
                    <a:pt x="771" y="287"/>
                  </a:lnTo>
                  <a:lnTo>
                    <a:pt x="767" y="291"/>
                  </a:lnTo>
                  <a:lnTo>
                    <a:pt x="762" y="293"/>
                  </a:lnTo>
                  <a:lnTo>
                    <a:pt x="759" y="296"/>
                  </a:lnTo>
                  <a:lnTo>
                    <a:pt x="757" y="301"/>
                  </a:lnTo>
                  <a:lnTo>
                    <a:pt x="757" y="303"/>
                  </a:lnTo>
                  <a:lnTo>
                    <a:pt x="757" y="307"/>
                  </a:lnTo>
                  <a:lnTo>
                    <a:pt x="759" y="309"/>
                  </a:lnTo>
                  <a:lnTo>
                    <a:pt x="760" y="310"/>
                  </a:lnTo>
                  <a:lnTo>
                    <a:pt x="771" y="311"/>
                  </a:lnTo>
                  <a:lnTo>
                    <a:pt x="784" y="310"/>
                  </a:lnTo>
                  <a:lnTo>
                    <a:pt x="793" y="310"/>
                  </a:lnTo>
                  <a:lnTo>
                    <a:pt x="802" y="311"/>
                  </a:lnTo>
                  <a:lnTo>
                    <a:pt x="812" y="313"/>
                  </a:lnTo>
                  <a:lnTo>
                    <a:pt x="822" y="316"/>
                  </a:lnTo>
                  <a:lnTo>
                    <a:pt x="825" y="318"/>
                  </a:lnTo>
                  <a:lnTo>
                    <a:pt x="828" y="319"/>
                  </a:lnTo>
                  <a:lnTo>
                    <a:pt x="833" y="321"/>
                  </a:lnTo>
                  <a:lnTo>
                    <a:pt x="836" y="320"/>
                  </a:lnTo>
                  <a:lnTo>
                    <a:pt x="841" y="319"/>
                  </a:lnTo>
                  <a:lnTo>
                    <a:pt x="842" y="318"/>
                  </a:lnTo>
                  <a:lnTo>
                    <a:pt x="844" y="317"/>
                  </a:lnTo>
                  <a:lnTo>
                    <a:pt x="848" y="319"/>
                  </a:lnTo>
                  <a:lnTo>
                    <a:pt x="858" y="319"/>
                  </a:lnTo>
                  <a:lnTo>
                    <a:pt x="867" y="321"/>
                  </a:lnTo>
                  <a:lnTo>
                    <a:pt x="872" y="323"/>
                  </a:lnTo>
                  <a:lnTo>
                    <a:pt x="874" y="323"/>
                  </a:lnTo>
                  <a:lnTo>
                    <a:pt x="875" y="321"/>
                  </a:lnTo>
                  <a:lnTo>
                    <a:pt x="876" y="319"/>
                  </a:lnTo>
                  <a:lnTo>
                    <a:pt x="879" y="316"/>
                  </a:lnTo>
                  <a:lnTo>
                    <a:pt x="882" y="311"/>
                  </a:lnTo>
                  <a:lnTo>
                    <a:pt x="887" y="310"/>
                  </a:lnTo>
                  <a:lnTo>
                    <a:pt x="890" y="310"/>
                  </a:lnTo>
                  <a:lnTo>
                    <a:pt x="893" y="311"/>
                  </a:lnTo>
                  <a:lnTo>
                    <a:pt x="897" y="313"/>
                  </a:lnTo>
                  <a:lnTo>
                    <a:pt x="900" y="315"/>
                  </a:lnTo>
                  <a:lnTo>
                    <a:pt x="903" y="316"/>
                  </a:lnTo>
                  <a:lnTo>
                    <a:pt x="907" y="317"/>
                  </a:lnTo>
                  <a:lnTo>
                    <a:pt x="911" y="317"/>
                  </a:lnTo>
                  <a:lnTo>
                    <a:pt x="912" y="315"/>
                  </a:lnTo>
                  <a:lnTo>
                    <a:pt x="913" y="312"/>
                  </a:lnTo>
                  <a:lnTo>
                    <a:pt x="915" y="304"/>
                  </a:lnTo>
                  <a:lnTo>
                    <a:pt x="916" y="296"/>
                  </a:lnTo>
                  <a:lnTo>
                    <a:pt x="923" y="293"/>
                  </a:lnTo>
                  <a:lnTo>
                    <a:pt x="930" y="291"/>
                  </a:lnTo>
                  <a:lnTo>
                    <a:pt x="933" y="291"/>
                  </a:lnTo>
                  <a:lnTo>
                    <a:pt x="937" y="288"/>
                  </a:lnTo>
                  <a:lnTo>
                    <a:pt x="939" y="286"/>
                  </a:lnTo>
                  <a:lnTo>
                    <a:pt x="941" y="283"/>
                  </a:lnTo>
                  <a:lnTo>
                    <a:pt x="944" y="278"/>
                  </a:lnTo>
                  <a:lnTo>
                    <a:pt x="947" y="276"/>
                  </a:lnTo>
                  <a:lnTo>
                    <a:pt x="949" y="275"/>
                  </a:lnTo>
                  <a:lnTo>
                    <a:pt x="952" y="274"/>
                  </a:lnTo>
                  <a:lnTo>
                    <a:pt x="953" y="272"/>
                  </a:lnTo>
                  <a:lnTo>
                    <a:pt x="955" y="271"/>
                  </a:lnTo>
                  <a:lnTo>
                    <a:pt x="955" y="268"/>
                  </a:lnTo>
                  <a:lnTo>
                    <a:pt x="956" y="263"/>
                  </a:lnTo>
                  <a:lnTo>
                    <a:pt x="957" y="250"/>
                  </a:lnTo>
                  <a:lnTo>
                    <a:pt x="960" y="238"/>
                  </a:lnTo>
                  <a:lnTo>
                    <a:pt x="961" y="232"/>
                  </a:lnTo>
                  <a:lnTo>
                    <a:pt x="962" y="226"/>
                  </a:lnTo>
                  <a:lnTo>
                    <a:pt x="962" y="219"/>
                  </a:lnTo>
                  <a:lnTo>
                    <a:pt x="961" y="212"/>
                  </a:lnTo>
                  <a:lnTo>
                    <a:pt x="964" y="213"/>
                  </a:lnTo>
                  <a:lnTo>
                    <a:pt x="968" y="215"/>
                  </a:lnTo>
                  <a:lnTo>
                    <a:pt x="970" y="215"/>
                  </a:lnTo>
                  <a:lnTo>
                    <a:pt x="974" y="214"/>
                  </a:lnTo>
                  <a:lnTo>
                    <a:pt x="978" y="212"/>
                  </a:lnTo>
                  <a:lnTo>
                    <a:pt x="981" y="209"/>
                  </a:lnTo>
                  <a:lnTo>
                    <a:pt x="982" y="207"/>
                  </a:lnTo>
                  <a:lnTo>
                    <a:pt x="985" y="207"/>
                  </a:lnTo>
                  <a:lnTo>
                    <a:pt x="986" y="207"/>
                  </a:lnTo>
                  <a:lnTo>
                    <a:pt x="989" y="207"/>
                  </a:lnTo>
                  <a:lnTo>
                    <a:pt x="994" y="212"/>
                  </a:lnTo>
                  <a:lnTo>
                    <a:pt x="997" y="214"/>
                  </a:lnTo>
                  <a:lnTo>
                    <a:pt x="999" y="218"/>
                  </a:lnTo>
                  <a:lnTo>
                    <a:pt x="1001" y="224"/>
                  </a:lnTo>
                  <a:lnTo>
                    <a:pt x="1004" y="232"/>
                  </a:lnTo>
                  <a:lnTo>
                    <a:pt x="1009" y="240"/>
                  </a:lnTo>
                  <a:lnTo>
                    <a:pt x="1010" y="245"/>
                  </a:lnTo>
                  <a:lnTo>
                    <a:pt x="1011" y="248"/>
                  </a:lnTo>
                  <a:lnTo>
                    <a:pt x="1012" y="253"/>
                  </a:lnTo>
                  <a:lnTo>
                    <a:pt x="1011" y="258"/>
                  </a:lnTo>
                  <a:lnTo>
                    <a:pt x="1010" y="267"/>
                  </a:lnTo>
                  <a:lnTo>
                    <a:pt x="1009" y="279"/>
                  </a:lnTo>
                  <a:lnTo>
                    <a:pt x="1007" y="291"/>
                  </a:lnTo>
                  <a:lnTo>
                    <a:pt x="1005" y="297"/>
                  </a:lnTo>
                  <a:lnTo>
                    <a:pt x="1004" y="300"/>
                  </a:lnTo>
                  <a:lnTo>
                    <a:pt x="1002" y="301"/>
                  </a:lnTo>
                  <a:lnTo>
                    <a:pt x="991" y="305"/>
                  </a:lnTo>
                  <a:lnTo>
                    <a:pt x="985" y="311"/>
                  </a:lnTo>
                  <a:lnTo>
                    <a:pt x="981" y="313"/>
                  </a:lnTo>
                  <a:lnTo>
                    <a:pt x="977" y="316"/>
                  </a:lnTo>
                  <a:lnTo>
                    <a:pt x="972" y="318"/>
                  </a:lnTo>
                  <a:lnTo>
                    <a:pt x="966" y="319"/>
                  </a:lnTo>
                  <a:lnTo>
                    <a:pt x="961" y="321"/>
                  </a:lnTo>
                  <a:lnTo>
                    <a:pt x="956" y="324"/>
                  </a:lnTo>
                  <a:lnTo>
                    <a:pt x="953" y="326"/>
                  </a:lnTo>
                  <a:lnTo>
                    <a:pt x="949" y="329"/>
                  </a:lnTo>
                  <a:lnTo>
                    <a:pt x="944" y="336"/>
                  </a:lnTo>
                  <a:lnTo>
                    <a:pt x="934" y="343"/>
                  </a:lnTo>
                  <a:lnTo>
                    <a:pt x="924" y="351"/>
                  </a:lnTo>
                  <a:lnTo>
                    <a:pt x="914" y="359"/>
                  </a:lnTo>
                  <a:lnTo>
                    <a:pt x="911" y="361"/>
                  </a:lnTo>
                  <a:lnTo>
                    <a:pt x="909" y="364"/>
                  </a:lnTo>
                  <a:lnTo>
                    <a:pt x="909" y="365"/>
                  </a:lnTo>
                  <a:lnTo>
                    <a:pt x="909" y="366"/>
                  </a:lnTo>
                  <a:lnTo>
                    <a:pt x="911" y="368"/>
                  </a:lnTo>
                  <a:lnTo>
                    <a:pt x="909" y="374"/>
                  </a:lnTo>
                  <a:lnTo>
                    <a:pt x="903" y="373"/>
                  </a:lnTo>
                  <a:lnTo>
                    <a:pt x="901" y="372"/>
                  </a:lnTo>
                  <a:lnTo>
                    <a:pt x="900" y="370"/>
                  </a:lnTo>
                  <a:lnTo>
                    <a:pt x="896" y="374"/>
                  </a:lnTo>
                  <a:lnTo>
                    <a:pt x="884" y="389"/>
                  </a:lnTo>
                  <a:lnTo>
                    <a:pt x="874" y="403"/>
                  </a:lnTo>
                  <a:lnTo>
                    <a:pt x="868" y="411"/>
                  </a:lnTo>
                  <a:lnTo>
                    <a:pt x="860" y="417"/>
                  </a:lnTo>
                  <a:lnTo>
                    <a:pt x="854" y="425"/>
                  </a:lnTo>
                  <a:lnTo>
                    <a:pt x="849" y="435"/>
                  </a:lnTo>
                  <a:lnTo>
                    <a:pt x="844" y="442"/>
                  </a:lnTo>
                  <a:lnTo>
                    <a:pt x="839" y="449"/>
                  </a:lnTo>
                  <a:lnTo>
                    <a:pt x="834" y="451"/>
                  </a:lnTo>
                  <a:lnTo>
                    <a:pt x="830" y="453"/>
                  </a:lnTo>
                  <a:lnTo>
                    <a:pt x="828" y="454"/>
                  </a:lnTo>
                  <a:lnTo>
                    <a:pt x="826" y="455"/>
                  </a:lnTo>
                  <a:lnTo>
                    <a:pt x="825" y="456"/>
                  </a:lnTo>
                  <a:lnTo>
                    <a:pt x="825" y="459"/>
                  </a:lnTo>
                  <a:lnTo>
                    <a:pt x="824" y="464"/>
                  </a:lnTo>
                  <a:lnTo>
                    <a:pt x="823" y="466"/>
                  </a:lnTo>
                  <a:lnTo>
                    <a:pt x="822" y="468"/>
                  </a:lnTo>
                  <a:lnTo>
                    <a:pt x="819" y="470"/>
                  </a:lnTo>
                  <a:lnTo>
                    <a:pt x="815" y="472"/>
                  </a:lnTo>
                  <a:lnTo>
                    <a:pt x="810" y="475"/>
                  </a:lnTo>
                  <a:lnTo>
                    <a:pt x="808" y="480"/>
                  </a:lnTo>
                  <a:lnTo>
                    <a:pt x="806" y="484"/>
                  </a:lnTo>
                  <a:lnTo>
                    <a:pt x="802" y="489"/>
                  </a:lnTo>
                  <a:lnTo>
                    <a:pt x="799" y="492"/>
                  </a:lnTo>
                  <a:lnTo>
                    <a:pt x="797" y="505"/>
                  </a:lnTo>
                  <a:lnTo>
                    <a:pt x="797" y="519"/>
                  </a:lnTo>
                  <a:lnTo>
                    <a:pt x="795" y="523"/>
                  </a:lnTo>
                  <a:lnTo>
                    <a:pt x="795" y="524"/>
                  </a:lnTo>
                  <a:lnTo>
                    <a:pt x="797" y="525"/>
                  </a:lnTo>
                  <a:lnTo>
                    <a:pt x="798" y="529"/>
                  </a:lnTo>
                  <a:lnTo>
                    <a:pt x="798" y="532"/>
                  </a:lnTo>
                  <a:lnTo>
                    <a:pt x="795" y="537"/>
                  </a:lnTo>
                  <a:lnTo>
                    <a:pt x="793" y="540"/>
                  </a:lnTo>
                  <a:lnTo>
                    <a:pt x="791" y="544"/>
                  </a:lnTo>
                  <a:lnTo>
                    <a:pt x="787" y="549"/>
                  </a:lnTo>
                  <a:lnTo>
                    <a:pt x="787" y="554"/>
                  </a:lnTo>
                  <a:lnTo>
                    <a:pt x="787" y="557"/>
                  </a:lnTo>
                  <a:lnTo>
                    <a:pt x="789" y="561"/>
                  </a:lnTo>
                  <a:lnTo>
                    <a:pt x="790" y="564"/>
                  </a:lnTo>
                  <a:lnTo>
                    <a:pt x="790" y="568"/>
                  </a:lnTo>
                  <a:lnTo>
                    <a:pt x="789" y="570"/>
                  </a:lnTo>
                  <a:lnTo>
                    <a:pt x="785" y="573"/>
                  </a:lnTo>
                  <a:lnTo>
                    <a:pt x="782" y="578"/>
                  </a:lnTo>
                  <a:lnTo>
                    <a:pt x="779" y="581"/>
                  </a:lnTo>
                  <a:lnTo>
                    <a:pt x="781" y="586"/>
                  </a:lnTo>
                  <a:lnTo>
                    <a:pt x="782" y="590"/>
                  </a:lnTo>
                  <a:lnTo>
                    <a:pt x="783" y="595"/>
                  </a:lnTo>
                  <a:lnTo>
                    <a:pt x="784" y="600"/>
                  </a:lnTo>
                  <a:lnTo>
                    <a:pt x="784" y="604"/>
                  </a:lnTo>
                  <a:lnTo>
                    <a:pt x="783" y="609"/>
                  </a:lnTo>
                  <a:lnTo>
                    <a:pt x="782" y="613"/>
                  </a:lnTo>
                  <a:lnTo>
                    <a:pt x="781" y="618"/>
                  </a:lnTo>
                  <a:lnTo>
                    <a:pt x="781" y="621"/>
                  </a:lnTo>
                  <a:lnTo>
                    <a:pt x="781" y="625"/>
                  </a:lnTo>
                  <a:lnTo>
                    <a:pt x="783" y="633"/>
                  </a:lnTo>
                  <a:lnTo>
                    <a:pt x="785" y="641"/>
                  </a:lnTo>
                  <a:lnTo>
                    <a:pt x="785" y="645"/>
                  </a:lnTo>
                  <a:lnTo>
                    <a:pt x="785" y="647"/>
                  </a:lnTo>
                  <a:lnTo>
                    <a:pt x="784" y="649"/>
                  </a:lnTo>
                  <a:lnTo>
                    <a:pt x="783" y="649"/>
                  </a:lnTo>
                  <a:lnTo>
                    <a:pt x="778" y="650"/>
                  </a:lnTo>
                  <a:lnTo>
                    <a:pt x="774" y="650"/>
                  </a:lnTo>
                  <a:lnTo>
                    <a:pt x="773" y="652"/>
                  </a:lnTo>
                  <a:lnTo>
                    <a:pt x="770" y="654"/>
                  </a:lnTo>
                  <a:lnTo>
                    <a:pt x="767" y="668"/>
                  </a:lnTo>
                  <a:lnTo>
                    <a:pt x="763" y="682"/>
                  </a:lnTo>
                  <a:lnTo>
                    <a:pt x="763" y="691"/>
                  </a:lnTo>
                  <a:lnTo>
                    <a:pt x="767" y="699"/>
                  </a:lnTo>
                  <a:lnTo>
                    <a:pt x="770" y="706"/>
                  </a:lnTo>
                  <a:lnTo>
                    <a:pt x="776" y="714"/>
                  </a:lnTo>
                  <a:lnTo>
                    <a:pt x="771" y="717"/>
                  </a:lnTo>
                  <a:lnTo>
                    <a:pt x="768" y="723"/>
                  </a:lnTo>
                  <a:lnTo>
                    <a:pt x="767" y="725"/>
                  </a:lnTo>
                  <a:lnTo>
                    <a:pt x="766" y="727"/>
                  </a:lnTo>
                  <a:lnTo>
                    <a:pt x="766" y="731"/>
                  </a:lnTo>
                  <a:lnTo>
                    <a:pt x="766" y="733"/>
                  </a:lnTo>
                  <a:lnTo>
                    <a:pt x="769" y="739"/>
                  </a:lnTo>
                  <a:lnTo>
                    <a:pt x="773" y="742"/>
                  </a:lnTo>
                  <a:lnTo>
                    <a:pt x="778" y="746"/>
                  </a:lnTo>
                  <a:lnTo>
                    <a:pt x="783" y="748"/>
                  </a:lnTo>
                  <a:lnTo>
                    <a:pt x="793" y="753"/>
                  </a:lnTo>
                  <a:lnTo>
                    <a:pt x="802" y="758"/>
                  </a:lnTo>
                  <a:lnTo>
                    <a:pt x="811" y="765"/>
                  </a:lnTo>
                  <a:lnTo>
                    <a:pt x="819" y="773"/>
                  </a:lnTo>
                  <a:lnTo>
                    <a:pt x="824" y="779"/>
                  </a:lnTo>
                  <a:lnTo>
                    <a:pt x="828" y="785"/>
                  </a:lnTo>
                  <a:lnTo>
                    <a:pt x="830" y="790"/>
                  </a:lnTo>
                  <a:lnTo>
                    <a:pt x="831" y="793"/>
                  </a:lnTo>
                  <a:lnTo>
                    <a:pt x="832" y="797"/>
                  </a:lnTo>
                  <a:lnTo>
                    <a:pt x="831" y="800"/>
                  </a:lnTo>
                  <a:lnTo>
                    <a:pt x="826" y="809"/>
                  </a:lnTo>
                  <a:lnTo>
                    <a:pt x="822" y="814"/>
                  </a:lnTo>
                  <a:lnTo>
                    <a:pt x="819" y="817"/>
                  </a:lnTo>
                  <a:lnTo>
                    <a:pt x="819" y="821"/>
                  </a:lnTo>
                  <a:lnTo>
                    <a:pt x="820" y="825"/>
                  </a:lnTo>
                  <a:lnTo>
                    <a:pt x="824" y="833"/>
                  </a:lnTo>
                  <a:lnTo>
                    <a:pt x="826" y="837"/>
                  </a:lnTo>
                  <a:lnTo>
                    <a:pt x="830" y="841"/>
                  </a:lnTo>
                  <a:lnTo>
                    <a:pt x="833" y="845"/>
                  </a:lnTo>
                  <a:lnTo>
                    <a:pt x="836" y="847"/>
                  </a:lnTo>
                  <a:lnTo>
                    <a:pt x="844" y="848"/>
                  </a:lnTo>
                  <a:lnTo>
                    <a:pt x="852" y="848"/>
                  </a:lnTo>
                  <a:lnTo>
                    <a:pt x="855" y="849"/>
                  </a:lnTo>
                  <a:lnTo>
                    <a:pt x="856" y="850"/>
                  </a:lnTo>
                  <a:lnTo>
                    <a:pt x="856" y="853"/>
                  </a:lnTo>
                  <a:lnTo>
                    <a:pt x="857" y="855"/>
                  </a:lnTo>
                  <a:lnTo>
                    <a:pt x="857" y="860"/>
                  </a:lnTo>
                  <a:lnTo>
                    <a:pt x="857" y="863"/>
                  </a:lnTo>
                  <a:lnTo>
                    <a:pt x="856" y="873"/>
                  </a:lnTo>
                  <a:lnTo>
                    <a:pt x="856" y="883"/>
                  </a:lnTo>
                  <a:lnTo>
                    <a:pt x="854" y="893"/>
                  </a:lnTo>
                  <a:lnTo>
                    <a:pt x="851" y="901"/>
                  </a:lnTo>
                  <a:lnTo>
                    <a:pt x="848" y="910"/>
                  </a:lnTo>
                  <a:lnTo>
                    <a:pt x="844" y="918"/>
                  </a:lnTo>
                  <a:lnTo>
                    <a:pt x="838" y="926"/>
                  </a:lnTo>
                  <a:lnTo>
                    <a:pt x="831" y="934"/>
                  </a:lnTo>
                  <a:lnTo>
                    <a:pt x="827" y="937"/>
                  </a:lnTo>
                  <a:lnTo>
                    <a:pt x="824" y="940"/>
                  </a:lnTo>
                  <a:lnTo>
                    <a:pt x="822" y="945"/>
                  </a:lnTo>
                  <a:lnTo>
                    <a:pt x="819" y="950"/>
                  </a:lnTo>
                  <a:lnTo>
                    <a:pt x="818" y="956"/>
                  </a:lnTo>
                  <a:lnTo>
                    <a:pt x="816" y="963"/>
                  </a:lnTo>
                  <a:lnTo>
                    <a:pt x="812" y="969"/>
                  </a:lnTo>
                  <a:lnTo>
                    <a:pt x="808" y="972"/>
                  </a:lnTo>
                  <a:lnTo>
                    <a:pt x="802" y="977"/>
                  </a:lnTo>
                  <a:lnTo>
                    <a:pt x="798" y="979"/>
                  </a:lnTo>
                  <a:lnTo>
                    <a:pt x="781" y="988"/>
                  </a:lnTo>
                  <a:lnTo>
                    <a:pt x="762" y="996"/>
                  </a:lnTo>
                  <a:lnTo>
                    <a:pt x="744" y="1003"/>
                  </a:lnTo>
                  <a:lnTo>
                    <a:pt x="724" y="1009"/>
                  </a:lnTo>
                  <a:lnTo>
                    <a:pt x="704" y="1013"/>
                  </a:lnTo>
                  <a:lnTo>
                    <a:pt x="685" y="1017"/>
                  </a:lnTo>
                  <a:lnTo>
                    <a:pt x="665" y="1020"/>
                  </a:lnTo>
                  <a:lnTo>
                    <a:pt x="646" y="1021"/>
                  </a:lnTo>
                  <a:lnTo>
                    <a:pt x="635" y="1023"/>
                  </a:lnTo>
                  <a:lnTo>
                    <a:pt x="622" y="1025"/>
                  </a:lnTo>
                  <a:lnTo>
                    <a:pt x="610" y="1026"/>
                  </a:lnTo>
                  <a:lnTo>
                    <a:pt x="599" y="1026"/>
                  </a:lnTo>
                  <a:lnTo>
                    <a:pt x="590" y="1021"/>
                  </a:lnTo>
                  <a:lnTo>
                    <a:pt x="582" y="1017"/>
                  </a:lnTo>
                  <a:lnTo>
                    <a:pt x="578" y="1016"/>
                  </a:lnTo>
                  <a:lnTo>
                    <a:pt x="574" y="1015"/>
                  </a:lnTo>
                  <a:lnTo>
                    <a:pt x="572" y="1013"/>
                  </a:lnTo>
                  <a:lnTo>
                    <a:pt x="570" y="1013"/>
                  </a:lnTo>
                  <a:lnTo>
                    <a:pt x="567" y="1015"/>
                  </a:lnTo>
                  <a:lnTo>
                    <a:pt x="566" y="1017"/>
                  </a:lnTo>
                  <a:lnTo>
                    <a:pt x="566" y="1018"/>
                  </a:lnTo>
                  <a:lnTo>
                    <a:pt x="565" y="1020"/>
                  </a:lnTo>
                  <a:lnTo>
                    <a:pt x="566" y="1026"/>
                  </a:lnTo>
                  <a:lnTo>
                    <a:pt x="570" y="1032"/>
                  </a:lnTo>
                  <a:lnTo>
                    <a:pt x="573" y="1037"/>
                  </a:lnTo>
                  <a:lnTo>
                    <a:pt x="578" y="1042"/>
                  </a:lnTo>
                  <a:lnTo>
                    <a:pt x="582" y="1046"/>
                  </a:lnTo>
                  <a:lnTo>
                    <a:pt x="586" y="1052"/>
                  </a:lnTo>
                  <a:lnTo>
                    <a:pt x="587" y="1058"/>
                  </a:lnTo>
                  <a:lnTo>
                    <a:pt x="587" y="1064"/>
                  </a:lnTo>
                  <a:lnTo>
                    <a:pt x="586" y="1069"/>
                  </a:lnTo>
                  <a:lnTo>
                    <a:pt x="583" y="1075"/>
                  </a:lnTo>
                  <a:lnTo>
                    <a:pt x="581" y="1081"/>
                  </a:lnTo>
                  <a:lnTo>
                    <a:pt x="576" y="1086"/>
                  </a:lnTo>
                  <a:lnTo>
                    <a:pt x="570" y="1096"/>
                  </a:lnTo>
                  <a:lnTo>
                    <a:pt x="565" y="1105"/>
                  </a:lnTo>
                  <a:lnTo>
                    <a:pt x="564" y="1109"/>
                  </a:lnTo>
                  <a:lnTo>
                    <a:pt x="564" y="1115"/>
                  </a:lnTo>
                  <a:lnTo>
                    <a:pt x="566" y="1119"/>
                  </a:lnTo>
                  <a:lnTo>
                    <a:pt x="571" y="1124"/>
                  </a:lnTo>
                  <a:lnTo>
                    <a:pt x="574" y="1126"/>
                  </a:lnTo>
                  <a:lnTo>
                    <a:pt x="576" y="1130"/>
                  </a:lnTo>
                  <a:lnTo>
                    <a:pt x="578" y="1132"/>
                  </a:lnTo>
                  <a:lnTo>
                    <a:pt x="579" y="1134"/>
                  </a:lnTo>
                  <a:lnTo>
                    <a:pt x="578" y="1138"/>
                  </a:lnTo>
                  <a:lnTo>
                    <a:pt x="576" y="1140"/>
                  </a:lnTo>
                  <a:lnTo>
                    <a:pt x="575" y="1142"/>
                  </a:lnTo>
                  <a:lnTo>
                    <a:pt x="573" y="1146"/>
                  </a:lnTo>
                  <a:lnTo>
                    <a:pt x="561" y="1154"/>
                  </a:lnTo>
                  <a:lnTo>
                    <a:pt x="549" y="1159"/>
                  </a:lnTo>
                  <a:lnTo>
                    <a:pt x="543" y="1163"/>
                  </a:lnTo>
                  <a:lnTo>
                    <a:pt x="538" y="1165"/>
                  </a:lnTo>
                  <a:lnTo>
                    <a:pt x="532" y="1167"/>
                  </a:lnTo>
                  <a:lnTo>
                    <a:pt x="525" y="1168"/>
                  </a:lnTo>
                  <a:lnTo>
                    <a:pt x="517" y="1167"/>
                  </a:lnTo>
                  <a:lnTo>
                    <a:pt x="508" y="1167"/>
                  </a:lnTo>
                  <a:lnTo>
                    <a:pt x="498" y="1166"/>
                  </a:lnTo>
                  <a:lnTo>
                    <a:pt x="489" y="1163"/>
                  </a:lnTo>
                  <a:lnTo>
                    <a:pt x="478" y="1158"/>
                  </a:lnTo>
                  <a:lnTo>
                    <a:pt x="469" y="1154"/>
                  </a:lnTo>
                  <a:lnTo>
                    <a:pt x="460" y="1149"/>
                  </a:lnTo>
                  <a:lnTo>
                    <a:pt x="451" y="1146"/>
                  </a:lnTo>
                  <a:lnTo>
                    <a:pt x="447" y="1145"/>
                  </a:lnTo>
                  <a:lnTo>
                    <a:pt x="441" y="1145"/>
                  </a:lnTo>
                  <a:lnTo>
                    <a:pt x="436" y="1145"/>
                  </a:lnTo>
                  <a:lnTo>
                    <a:pt x="432" y="1146"/>
                  </a:lnTo>
                  <a:lnTo>
                    <a:pt x="428" y="1147"/>
                  </a:lnTo>
                  <a:lnTo>
                    <a:pt x="426" y="1148"/>
                  </a:lnTo>
                  <a:lnTo>
                    <a:pt x="424" y="1150"/>
                  </a:lnTo>
                  <a:lnTo>
                    <a:pt x="423" y="1154"/>
                  </a:lnTo>
                  <a:lnTo>
                    <a:pt x="423" y="1159"/>
                  </a:lnTo>
                  <a:lnTo>
                    <a:pt x="424" y="1166"/>
                  </a:lnTo>
                  <a:lnTo>
                    <a:pt x="427" y="1172"/>
                  </a:lnTo>
                  <a:lnTo>
                    <a:pt x="429" y="1178"/>
                  </a:lnTo>
                  <a:lnTo>
                    <a:pt x="432" y="1186"/>
                  </a:lnTo>
                  <a:lnTo>
                    <a:pt x="434" y="1194"/>
                  </a:lnTo>
                  <a:lnTo>
                    <a:pt x="434" y="1203"/>
                  </a:lnTo>
                  <a:lnTo>
                    <a:pt x="433" y="1211"/>
                  </a:lnTo>
                  <a:lnTo>
                    <a:pt x="432" y="1218"/>
                  </a:lnTo>
                  <a:lnTo>
                    <a:pt x="432" y="1224"/>
                  </a:lnTo>
                  <a:lnTo>
                    <a:pt x="433" y="1230"/>
                  </a:lnTo>
                  <a:lnTo>
                    <a:pt x="435" y="1233"/>
                  </a:lnTo>
                  <a:lnTo>
                    <a:pt x="437" y="1236"/>
                  </a:lnTo>
                  <a:lnTo>
                    <a:pt x="441" y="1238"/>
                  </a:lnTo>
                  <a:lnTo>
                    <a:pt x="444" y="1239"/>
                  </a:lnTo>
                  <a:lnTo>
                    <a:pt x="449" y="1240"/>
                  </a:lnTo>
                  <a:lnTo>
                    <a:pt x="453" y="1240"/>
                  </a:lnTo>
                  <a:lnTo>
                    <a:pt x="458" y="1240"/>
                  </a:lnTo>
                  <a:lnTo>
                    <a:pt x="476" y="1237"/>
                  </a:lnTo>
                  <a:lnTo>
                    <a:pt x="492" y="1231"/>
                  </a:lnTo>
                  <a:lnTo>
                    <a:pt x="496" y="1231"/>
                  </a:lnTo>
                  <a:lnTo>
                    <a:pt x="498" y="1231"/>
                  </a:lnTo>
                  <a:lnTo>
                    <a:pt x="501" y="1233"/>
                  </a:lnTo>
                  <a:lnTo>
                    <a:pt x="504" y="1236"/>
                  </a:lnTo>
                  <a:lnTo>
                    <a:pt x="506" y="1240"/>
                  </a:lnTo>
                  <a:lnTo>
                    <a:pt x="507" y="1245"/>
                  </a:lnTo>
                  <a:lnTo>
                    <a:pt x="508" y="1255"/>
                  </a:lnTo>
                  <a:lnTo>
                    <a:pt x="508" y="1263"/>
                  </a:lnTo>
                  <a:lnTo>
                    <a:pt x="506" y="1271"/>
                  </a:lnTo>
                  <a:lnTo>
                    <a:pt x="502" y="1277"/>
                  </a:lnTo>
                  <a:lnTo>
                    <a:pt x="498" y="1282"/>
                  </a:lnTo>
                  <a:lnTo>
                    <a:pt x="493" y="1286"/>
                  </a:lnTo>
                  <a:lnTo>
                    <a:pt x="491" y="1287"/>
                  </a:lnTo>
                  <a:lnTo>
                    <a:pt x="489" y="1288"/>
                  </a:lnTo>
                  <a:lnTo>
                    <a:pt x="485" y="1288"/>
                  </a:lnTo>
                  <a:lnTo>
                    <a:pt x="483" y="1287"/>
                  </a:lnTo>
                  <a:lnTo>
                    <a:pt x="481" y="1286"/>
                  </a:lnTo>
                  <a:lnTo>
                    <a:pt x="477" y="1282"/>
                  </a:lnTo>
                  <a:lnTo>
                    <a:pt x="475" y="1279"/>
                  </a:lnTo>
                  <a:lnTo>
                    <a:pt x="472" y="1276"/>
                  </a:lnTo>
                  <a:lnTo>
                    <a:pt x="467" y="1270"/>
                  </a:lnTo>
                  <a:lnTo>
                    <a:pt x="461" y="1267"/>
                  </a:lnTo>
                  <a:lnTo>
                    <a:pt x="455" y="1265"/>
                  </a:lnTo>
                  <a:lnTo>
                    <a:pt x="448" y="1265"/>
                  </a:lnTo>
                  <a:lnTo>
                    <a:pt x="443" y="1267"/>
                  </a:lnTo>
                  <a:lnTo>
                    <a:pt x="440" y="1269"/>
                  </a:lnTo>
                  <a:lnTo>
                    <a:pt x="437" y="1270"/>
                  </a:lnTo>
                  <a:lnTo>
                    <a:pt x="436" y="1272"/>
                  </a:lnTo>
                  <a:lnTo>
                    <a:pt x="436" y="1275"/>
                  </a:lnTo>
                  <a:lnTo>
                    <a:pt x="436" y="1277"/>
                  </a:lnTo>
                  <a:lnTo>
                    <a:pt x="439" y="1280"/>
                  </a:lnTo>
                  <a:lnTo>
                    <a:pt x="442" y="1282"/>
                  </a:lnTo>
                  <a:lnTo>
                    <a:pt x="451" y="1287"/>
                  </a:lnTo>
                  <a:lnTo>
                    <a:pt x="460" y="1290"/>
                  </a:lnTo>
                  <a:lnTo>
                    <a:pt x="466" y="1292"/>
                  </a:lnTo>
                  <a:lnTo>
                    <a:pt x="470" y="1293"/>
                  </a:lnTo>
                  <a:lnTo>
                    <a:pt x="468" y="1295"/>
                  </a:lnTo>
                  <a:lnTo>
                    <a:pt x="461" y="1297"/>
                  </a:lnTo>
                  <a:lnTo>
                    <a:pt x="452" y="1302"/>
                  </a:lnTo>
                  <a:lnTo>
                    <a:pt x="443" y="1308"/>
                  </a:lnTo>
                  <a:lnTo>
                    <a:pt x="435" y="1313"/>
                  </a:lnTo>
                  <a:lnTo>
                    <a:pt x="428" y="1321"/>
                  </a:lnTo>
                  <a:lnTo>
                    <a:pt x="423" y="1330"/>
                  </a:lnTo>
                  <a:lnTo>
                    <a:pt x="419" y="1339"/>
                  </a:lnTo>
                  <a:lnTo>
                    <a:pt x="418" y="1345"/>
                  </a:lnTo>
                  <a:lnTo>
                    <a:pt x="418" y="1350"/>
                  </a:lnTo>
                  <a:lnTo>
                    <a:pt x="418" y="1355"/>
                  </a:lnTo>
                  <a:lnTo>
                    <a:pt x="419" y="1361"/>
                  </a:lnTo>
                  <a:lnTo>
                    <a:pt x="421" y="1369"/>
                  </a:lnTo>
                  <a:lnTo>
                    <a:pt x="423" y="1377"/>
                  </a:lnTo>
                  <a:lnTo>
                    <a:pt x="423" y="1382"/>
                  </a:lnTo>
                  <a:lnTo>
                    <a:pt x="423" y="1386"/>
                  </a:lnTo>
                  <a:lnTo>
                    <a:pt x="421" y="1391"/>
                  </a:lnTo>
                  <a:lnTo>
                    <a:pt x="419" y="1394"/>
                  </a:lnTo>
                  <a:lnTo>
                    <a:pt x="412" y="1402"/>
                  </a:lnTo>
                  <a:lnTo>
                    <a:pt x="404" y="1408"/>
                  </a:lnTo>
                  <a:lnTo>
                    <a:pt x="402" y="1411"/>
                  </a:lnTo>
                  <a:lnTo>
                    <a:pt x="400" y="1415"/>
                  </a:lnTo>
                  <a:lnTo>
                    <a:pt x="400" y="1419"/>
                  </a:lnTo>
                  <a:lnTo>
                    <a:pt x="402" y="1424"/>
                  </a:lnTo>
                  <a:lnTo>
                    <a:pt x="404" y="1427"/>
                  </a:lnTo>
                  <a:lnTo>
                    <a:pt x="405" y="1432"/>
                  </a:lnTo>
                  <a:lnTo>
                    <a:pt x="402" y="1434"/>
                  </a:lnTo>
                  <a:lnTo>
                    <a:pt x="398" y="1435"/>
                  </a:lnTo>
                  <a:lnTo>
                    <a:pt x="392" y="1435"/>
                  </a:lnTo>
                  <a:lnTo>
                    <a:pt x="387" y="1435"/>
                  </a:lnTo>
                  <a:lnTo>
                    <a:pt x="380" y="1436"/>
                  </a:lnTo>
                  <a:lnTo>
                    <a:pt x="374" y="1436"/>
                  </a:lnTo>
                  <a:lnTo>
                    <a:pt x="367" y="1439"/>
                  </a:lnTo>
                  <a:lnTo>
                    <a:pt x="361" y="1443"/>
                  </a:lnTo>
                  <a:lnTo>
                    <a:pt x="350" y="1448"/>
                  </a:lnTo>
                  <a:lnTo>
                    <a:pt x="337" y="1451"/>
                  </a:lnTo>
                  <a:lnTo>
                    <a:pt x="331" y="1456"/>
                  </a:lnTo>
                  <a:lnTo>
                    <a:pt x="327" y="1463"/>
                  </a:lnTo>
                  <a:lnTo>
                    <a:pt x="322" y="1469"/>
                  </a:lnTo>
                  <a:lnTo>
                    <a:pt x="319" y="1476"/>
                  </a:lnTo>
                  <a:lnTo>
                    <a:pt x="312" y="1487"/>
                  </a:lnTo>
                  <a:lnTo>
                    <a:pt x="306" y="1498"/>
                  </a:lnTo>
                  <a:lnTo>
                    <a:pt x="303" y="1504"/>
                  </a:lnTo>
                  <a:lnTo>
                    <a:pt x="301" y="1509"/>
                  </a:lnTo>
                  <a:lnTo>
                    <a:pt x="299" y="1515"/>
                  </a:lnTo>
                  <a:lnTo>
                    <a:pt x="299" y="1520"/>
                  </a:lnTo>
                  <a:lnTo>
                    <a:pt x="299" y="1525"/>
                  </a:lnTo>
                  <a:lnTo>
                    <a:pt x="302" y="1531"/>
                  </a:lnTo>
                  <a:lnTo>
                    <a:pt x="305" y="1537"/>
                  </a:lnTo>
                  <a:lnTo>
                    <a:pt x="309" y="1542"/>
                  </a:lnTo>
                  <a:lnTo>
                    <a:pt x="317" y="1553"/>
                  </a:lnTo>
                  <a:lnTo>
                    <a:pt x="325" y="1562"/>
                  </a:lnTo>
                  <a:lnTo>
                    <a:pt x="331" y="1570"/>
                  </a:lnTo>
                  <a:lnTo>
                    <a:pt x="339" y="1577"/>
                  </a:lnTo>
                  <a:lnTo>
                    <a:pt x="348" y="1582"/>
                  </a:lnTo>
                  <a:lnTo>
                    <a:pt x="359" y="1586"/>
                  </a:lnTo>
                  <a:lnTo>
                    <a:pt x="369" y="1587"/>
                  </a:lnTo>
                  <a:lnTo>
                    <a:pt x="380" y="1588"/>
                  </a:lnTo>
                  <a:lnTo>
                    <a:pt x="386" y="1589"/>
                  </a:lnTo>
                  <a:lnTo>
                    <a:pt x="391" y="1590"/>
                  </a:lnTo>
                  <a:lnTo>
                    <a:pt x="394" y="1595"/>
                  </a:lnTo>
                  <a:lnTo>
                    <a:pt x="396" y="1599"/>
                  </a:lnTo>
                  <a:lnTo>
                    <a:pt x="396" y="1605"/>
                  </a:lnTo>
                  <a:lnTo>
                    <a:pt x="398" y="1611"/>
                  </a:lnTo>
                  <a:lnTo>
                    <a:pt x="396" y="1618"/>
                  </a:lnTo>
                  <a:lnTo>
                    <a:pt x="395" y="1622"/>
                  </a:lnTo>
                  <a:lnTo>
                    <a:pt x="393" y="1628"/>
                  </a:lnTo>
                  <a:lnTo>
                    <a:pt x="391" y="1633"/>
                  </a:lnTo>
                  <a:lnTo>
                    <a:pt x="390" y="1637"/>
                  </a:lnTo>
                  <a:lnTo>
                    <a:pt x="392" y="1643"/>
                  </a:lnTo>
                  <a:lnTo>
                    <a:pt x="392" y="1648"/>
                  </a:lnTo>
                  <a:lnTo>
                    <a:pt x="391" y="1653"/>
                  </a:lnTo>
                  <a:lnTo>
                    <a:pt x="388" y="1658"/>
                  </a:lnTo>
                  <a:lnTo>
                    <a:pt x="384" y="1661"/>
                  </a:lnTo>
                  <a:lnTo>
                    <a:pt x="380" y="1664"/>
                  </a:lnTo>
                  <a:lnTo>
                    <a:pt x="376" y="1669"/>
                  </a:lnTo>
                  <a:lnTo>
                    <a:pt x="372" y="1672"/>
                  </a:lnTo>
                  <a:lnTo>
                    <a:pt x="369" y="1677"/>
                  </a:lnTo>
                  <a:lnTo>
                    <a:pt x="367" y="1682"/>
                  </a:lnTo>
                  <a:lnTo>
                    <a:pt x="363" y="1685"/>
                  </a:lnTo>
                  <a:lnTo>
                    <a:pt x="360" y="1687"/>
                  </a:lnTo>
                  <a:lnTo>
                    <a:pt x="355" y="1691"/>
                  </a:lnTo>
                  <a:lnTo>
                    <a:pt x="346" y="1695"/>
                  </a:lnTo>
                  <a:lnTo>
                    <a:pt x="338" y="1700"/>
                  </a:lnTo>
                  <a:lnTo>
                    <a:pt x="333" y="1704"/>
                  </a:lnTo>
                  <a:lnTo>
                    <a:pt x="326" y="1709"/>
                  </a:lnTo>
                  <a:lnTo>
                    <a:pt x="321" y="1713"/>
                  </a:lnTo>
                  <a:lnTo>
                    <a:pt x="315" y="1719"/>
                  </a:lnTo>
                  <a:lnTo>
                    <a:pt x="312" y="1725"/>
                  </a:lnTo>
                  <a:lnTo>
                    <a:pt x="309" y="1732"/>
                  </a:lnTo>
                  <a:lnTo>
                    <a:pt x="305" y="1739"/>
                  </a:lnTo>
                  <a:lnTo>
                    <a:pt x="304" y="1747"/>
                  </a:lnTo>
                  <a:lnTo>
                    <a:pt x="302" y="1762"/>
                  </a:lnTo>
                  <a:lnTo>
                    <a:pt x="299" y="1782"/>
                  </a:lnTo>
                  <a:lnTo>
                    <a:pt x="297" y="1791"/>
                  </a:lnTo>
                  <a:lnTo>
                    <a:pt x="294" y="1799"/>
                  </a:lnTo>
                  <a:lnTo>
                    <a:pt x="290" y="1807"/>
                  </a:lnTo>
                  <a:lnTo>
                    <a:pt x="285" y="1814"/>
                  </a:lnTo>
                  <a:lnTo>
                    <a:pt x="279" y="1817"/>
                  </a:lnTo>
                  <a:lnTo>
                    <a:pt x="272" y="1822"/>
                  </a:lnTo>
                  <a:lnTo>
                    <a:pt x="265" y="1824"/>
                  </a:lnTo>
                  <a:lnTo>
                    <a:pt x="258" y="1826"/>
                  </a:lnTo>
                  <a:lnTo>
                    <a:pt x="252" y="1830"/>
                  </a:lnTo>
                  <a:lnTo>
                    <a:pt x="246" y="1833"/>
                  </a:lnTo>
                  <a:lnTo>
                    <a:pt x="241" y="1837"/>
                  </a:lnTo>
                  <a:lnTo>
                    <a:pt x="237" y="1841"/>
                  </a:lnTo>
                  <a:lnTo>
                    <a:pt x="233" y="1847"/>
                  </a:lnTo>
                  <a:lnTo>
                    <a:pt x="230" y="1851"/>
                  </a:lnTo>
                  <a:lnTo>
                    <a:pt x="228" y="1857"/>
                  </a:lnTo>
                  <a:lnTo>
                    <a:pt x="225" y="1863"/>
                  </a:lnTo>
                  <a:lnTo>
                    <a:pt x="224" y="1875"/>
                  </a:lnTo>
                  <a:lnTo>
                    <a:pt x="224" y="1889"/>
                  </a:lnTo>
                  <a:lnTo>
                    <a:pt x="224" y="1903"/>
                  </a:lnTo>
                  <a:lnTo>
                    <a:pt x="227" y="1915"/>
                  </a:lnTo>
                  <a:lnTo>
                    <a:pt x="231" y="1931"/>
                  </a:lnTo>
                  <a:lnTo>
                    <a:pt x="236" y="1947"/>
                  </a:lnTo>
                  <a:lnTo>
                    <a:pt x="242" y="1962"/>
                  </a:lnTo>
                  <a:lnTo>
                    <a:pt x="250" y="1977"/>
                  </a:lnTo>
                  <a:lnTo>
                    <a:pt x="257" y="1988"/>
                  </a:lnTo>
                  <a:lnTo>
                    <a:pt x="261" y="2000"/>
                  </a:lnTo>
                  <a:lnTo>
                    <a:pt x="261" y="2003"/>
                  </a:lnTo>
                  <a:lnTo>
                    <a:pt x="260" y="200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 name="Freeform 31"/>
            <p:cNvSpPr>
              <a:spLocks/>
            </p:cNvSpPr>
            <p:nvPr/>
          </p:nvSpPr>
          <p:spPr bwMode="gray">
            <a:xfrm>
              <a:off x="3763963" y="5459413"/>
              <a:ext cx="55563" cy="68263"/>
            </a:xfrm>
            <a:custGeom>
              <a:avLst/>
              <a:gdLst/>
              <a:ahLst/>
              <a:cxnLst>
                <a:cxn ang="0">
                  <a:pos x="165" y="206"/>
                </a:cxn>
                <a:cxn ang="0">
                  <a:pos x="154" y="214"/>
                </a:cxn>
                <a:cxn ang="0">
                  <a:pos x="126" y="205"/>
                </a:cxn>
                <a:cxn ang="0">
                  <a:pos x="119" y="196"/>
                </a:cxn>
                <a:cxn ang="0">
                  <a:pos x="114" y="201"/>
                </a:cxn>
                <a:cxn ang="0">
                  <a:pos x="98" y="204"/>
                </a:cxn>
                <a:cxn ang="0">
                  <a:pos x="64" y="204"/>
                </a:cxn>
                <a:cxn ang="0">
                  <a:pos x="53" y="197"/>
                </a:cxn>
                <a:cxn ang="0">
                  <a:pos x="53" y="188"/>
                </a:cxn>
                <a:cxn ang="0">
                  <a:pos x="45" y="190"/>
                </a:cxn>
                <a:cxn ang="0">
                  <a:pos x="33" y="181"/>
                </a:cxn>
                <a:cxn ang="0">
                  <a:pos x="21" y="188"/>
                </a:cxn>
                <a:cxn ang="0">
                  <a:pos x="1" y="181"/>
                </a:cxn>
                <a:cxn ang="0">
                  <a:pos x="7" y="174"/>
                </a:cxn>
                <a:cxn ang="0">
                  <a:pos x="16" y="166"/>
                </a:cxn>
                <a:cxn ang="0">
                  <a:pos x="30" y="169"/>
                </a:cxn>
                <a:cxn ang="0">
                  <a:pos x="38" y="166"/>
                </a:cxn>
                <a:cxn ang="0">
                  <a:pos x="54" y="170"/>
                </a:cxn>
                <a:cxn ang="0">
                  <a:pos x="61" y="161"/>
                </a:cxn>
                <a:cxn ang="0">
                  <a:pos x="71" y="157"/>
                </a:cxn>
                <a:cxn ang="0">
                  <a:pos x="59" y="149"/>
                </a:cxn>
                <a:cxn ang="0">
                  <a:pos x="61" y="143"/>
                </a:cxn>
                <a:cxn ang="0">
                  <a:pos x="90" y="164"/>
                </a:cxn>
                <a:cxn ang="0">
                  <a:pos x="95" y="164"/>
                </a:cxn>
                <a:cxn ang="0">
                  <a:pos x="99" y="156"/>
                </a:cxn>
                <a:cxn ang="0">
                  <a:pos x="105" y="162"/>
                </a:cxn>
                <a:cxn ang="0">
                  <a:pos x="111" y="164"/>
                </a:cxn>
                <a:cxn ang="0">
                  <a:pos x="127" y="162"/>
                </a:cxn>
                <a:cxn ang="0">
                  <a:pos x="132" y="165"/>
                </a:cxn>
                <a:cxn ang="0">
                  <a:pos x="148" y="165"/>
                </a:cxn>
                <a:cxn ang="0">
                  <a:pos x="118" y="149"/>
                </a:cxn>
                <a:cxn ang="0">
                  <a:pos x="97" y="127"/>
                </a:cxn>
                <a:cxn ang="0">
                  <a:pos x="98" y="108"/>
                </a:cxn>
                <a:cxn ang="0">
                  <a:pos x="124" y="96"/>
                </a:cxn>
                <a:cxn ang="0">
                  <a:pos x="136" y="82"/>
                </a:cxn>
                <a:cxn ang="0">
                  <a:pos x="129" y="73"/>
                </a:cxn>
                <a:cxn ang="0">
                  <a:pos x="110" y="80"/>
                </a:cxn>
                <a:cxn ang="0">
                  <a:pos x="90" y="84"/>
                </a:cxn>
                <a:cxn ang="0">
                  <a:pos x="81" y="71"/>
                </a:cxn>
                <a:cxn ang="0">
                  <a:pos x="79" y="48"/>
                </a:cxn>
                <a:cxn ang="0">
                  <a:pos x="87" y="48"/>
                </a:cxn>
                <a:cxn ang="0">
                  <a:pos x="96" y="39"/>
                </a:cxn>
                <a:cxn ang="0">
                  <a:pos x="86" y="27"/>
                </a:cxn>
                <a:cxn ang="0">
                  <a:pos x="97" y="26"/>
                </a:cxn>
                <a:cxn ang="0">
                  <a:pos x="139" y="10"/>
                </a:cxn>
                <a:cxn ang="0">
                  <a:pos x="163" y="10"/>
                </a:cxn>
                <a:cxn ang="0">
                  <a:pos x="173" y="40"/>
                </a:cxn>
                <a:cxn ang="0">
                  <a:pos x="173" y="137"/>
                </a:cxn>
              </a:cxnLst>
              <a:rect l="0" t="0" r="r" b="b"/>
              <a:pathLst>
                <a:path w="173" h="214">
                  <a:moveTo>
                    <a:pt x="173" y="209"/>
                  </a:moveTo>
                  <a:lnTo>
                    <a:pt x="169" y="208"/>
                  </a:lnTo>
                  <a:lnTo>
                    <a:pt x="167" y="206"/>
                  </a:lnTo>
                  <a:lnTo>
                    <a:pt x="165" y="206"/>
                  </a:lnTo>
                  <a:lnTo>
                    <a:pt x="164" y="210"/>
                  </a:lnTo>
                  <a:lnTo>
                    <a:pt x="163" y="212"/>
                  </a:lnTo>
                  <a:lnTo>
                    <a:pt x="160" y="214"/>
                  </a:lnTo>
                  <a:lnTo>
                    <a:pt x="154" y="214"/>
                  </a:lnTo>
                  <a:lnTo>
                    <a:pt x="146" y="212"/>
                  </a:lnTo>
                  <a:lnTo>
                    <a:pt x="138" y="210"/>
                  </a:lnTo>
                  <a:lnTo>
                    <a:pt x="131" y="208"/>
                  </a:lnTo>
                  <a:lnTo>
                    <a:pt x="126" y="205"/>
                  </a:lnTo>
                  <a:lnTo>
                    <a:pt x="121" y="201"/>
                  </a:lnTo>
                  <a:lnTo>
                    <a:pt x="120" y="200"/>
                  </a:lnTo>
                  <a:lnTo>
                    <a:pt x="119" y="197"/>
                  </a:lnTo>
                  <a:lnTo>
                    <a:pt x="119" y="196"/>
                  </a:lnTo>
                  <a:lnTo>
                    <a:pt x="118" y="195"/>
                  </a:lnTo>
                  <a:lnTo>
                    <a:pt x="118" y="196"/>
                  </a:lnTo>
                  <a:lnTo>
                    <a:pt x="116" y="197"/>
                  </a:lnTo>
                  <a:lnTo>
                    <a:pt x="114" y="201"/>
                  </a:lnTo>
                  <a:lnTo>
                    <a:pt x="111" y="202"/>
                  </a:lnTo>
                  <a:lnTo>
                    <a:pt x="108" y="203"/>
                  </a:lnTo>
                  <a:lnTo>
                    <a:pt x="104" y="204"/>
                  </a:lnTo>
                  <a:lnTo>
                    <a:pt x="98" y="204"/>
                  </a:lnTo>
                  <a:lnTo>
                    <a:pt x="93" y="203"/>
                  </a:lnTo>
                  <a:lnTo>
                    <a:pt x="81" y="203"/>
                  </a:lnTo>
                  <a:lnTo>
                    <a:pt x="69" y="202"/>
                  </a:lnTo>
                  <a:lnTo>
                    <a:pt x="64" y="204"/>
                  </a:lnTo>
                  <a:lnTo>
                    <a:pt x="62" y="204"/>
                  </a:lnTo>
                  <a:lnTo>
                    <a:pt x="61" y="202"/>
                  </a:lnTo>
                  <a:lnTo>
                    <a:pt x="58" y="198"/>
                  </a:lnTo>
                  <a:lnTo>
                    <a:pt x="53" y="197"/>
                  </a:lnTo>
                  <a:lnTo>
                    <a:pt x="50" y="197"/>
                  </a:lnTo>
                  <a:lnTo>
                    <a:pt x="50" y="196"/>
                  </a:lnTo>
                  <a:lnTo>
                    <a:pt x="51" y="192"/>
                  </a:lnTo>
                  <a:lnTo>
                    <a:pt x="53" y="188"/>
                  </a:lnTo>
                  <a:lnTo>
                    <a:pt x="53" y="187"/>
                  </a:lnTo>
                  <a:lnTo>
                    <a:pt x="51" y="187"/>
                  </a:lnTo>
                  <a:lnTo>
                    <a:pt x="49" y="188"/>
                  </a:lnTo>
                  <a:lnTo>
                    <a:pt x="45" y="190"/>
                  </a:lnTo>
                  <a:lnTo>
                    <a:pt x="39" y="192"/>
                  </a:lnTo>
                  <a:lnTo>
                    <a:pt x="38" y="184"/>
                  </a:lnTo>
                  <a:lnTo>
                    <a:pt x="37" y="178"/>
                  </a:lnTo>
                  <a:lnTo>
                    <a:pt x="33" y="181"/>
                  </a:lnTo>
                  <a:lnTo>
                    <a:pt x="31" y="186"/>
                  </a:lnTo>
                  <a:lnTo>
                    <a:pt x="29" y="188"/>
                  </a:lnTo>
                  <a:lnTo>
                    <a:pt x="25" y="189"/>
                  </a:lnTo>
                  <a:lnTo>
                    <a:pt x="21" y="188"/>
                  </a:lnTo>
                  <a:lnTo>
                    <a:pt x="16" y="187"/>
                  </a:lnTo>
                  <a:lnTo>
                    <a:pt x="9" y="187"/>
                  </a:lnTo>
                  <a:lnTo>
                    <a:pt x="4" y="188"/>
                  </a:lnTo>
                  <a:lnTo>
                    <a:pt x="1" y="181"/>
                  </a:lnTo>
                  <a:lnTo>
                    <a:pt x="0" y="174"/>
                  </a:lnTo>
                  <a:lnTo>
                    <a:pt x="0" y="172"/>
                  </a:lnTo>
                  <a:lnTo>
                    <a:pt x="1" y="171"/>
                  </a:lnTo>
                  <a:lnTo>
                    <a:pt x="7" y="174"/>
                  </a:lnTo>
                  <a:lnTo>
                    <a:pt x="16" y="180"/>
                  </a:lnTo>
                  <a:lnTo>
                    <a:pt x="12" y="172"/>
                  </a:lnTo>
                  <a:lnTo>
                    <a:pt x="9" y="165"/>
                  </a:lnTo>
                  <a:lnTo>
                    <a:pt x="16" y="166"/>
                  </a:lnTo>
                  <a:lnTo>
                    <a:pt x="22" y="166"/>
                  </a:lnTo>
                  <a:lnTo>
                    <a:pt x="25" y="168"/>
                  </a:lnTo>
                  <a:lnTo>
                    <a:pt x="28" y="169"/>
                  </a:lnTo>
                  <a:lnTo>
                    <a:pt x="30" y="169"/>
                  </a:lnTo>
                  <a:lnTo>
                    <a:pt x="32" y="168"/>
                  </a:lnTo>
                  <a:lnTo>
                    <a:pt x="31" y="165"/>
                  </a:lnTo>
                  <a:lnTo>
                    <a:pt x="31" y="164"/>
                  </a:lnTo>
                  <a:lnTo>
                    <a:pt x="38" y="166"/>
                  </a:lnTo>
                  <a:lnTo>
                    <a:pt x="45" y="170"/>
                  </a:lnTo>
                  <a:lnTo>
                    <a:pt x="49" y="171"/>
                  </a:lnTo>
                  <a:lnTo>
                    <a:pt x="53" y="171"/>
                  </a:lnTo>
                  <a:lnTo>
                    <a:pt x="54" y="170"/>
                  </a:lnTo>
                  <a:lnTo>
                    <a:pt x="55" y="168"/>
                  </a:lnTo>
                  <a:lnTo>
                    <a:pt x="55" y="165"/>
                  </a:lnTo>
                  <a:lnTo>
                    <a:pt x="57" y="163"/>
                  </a:lnTo>
                  <a:lnTo>
                    <a:pt x="61" y="161"/>
                  </a:lnTo>
                  <a:lnTo>
                    <a:pt x="65" y="160"/>
                  </a:lnTo>
                  <a:lnTo>
                    <a:pt x="70" y="158"/>
                  </a:lnTo>
                  <a:lnTo>
                    <a:pt x="72" y="158"/>
                  </a:lnTo>
                  <a:lnTo>
                    <a:pt x="71" y="157"/>
                  </a:lnTo>
                  <a:lnTo>
                    <a:pt x="70" y="156"/>
                  </a:lnTo>
                  <a:lnTo>
                    <a:pt x="66" y="155"/>
                  </a:lnTo>
                  <a:lnTo>
                    <a:pt x="63" y="153"/>
                  </a:lnTo>
                  <a:lnTo>
                    <a:pt x="59" y="149"/>
                  </a:lnTo>
                  <a:lnTo>
                    <a:pt x="56" y="146"/>
                  </a:lnTo>
                  <a:lnTo>
                    <a:pt x="56" y="143"/>
                  </a:lnTo>
                  <a:lnTo>
                    <a:pt x="56" y="140"/>
                  </a:lnTo>
                  <a:lnTo>
                    <a:pt x="61" y="143"/>
                  </a:lnTo>
                  <a:lnTo>
                    <a:pt x="64" y="145"/>
                  </a:lnTo>
                  <a:lnTo>
                    <a:pt x="75" y="154"/>
                  </a:lnTo>
                  <a:lnTo>
                    <a:pt x="87" y="162"/>
                  </a:lnTo>
                  <a:lnTo>
                    <a:pt x="90" y="164"/>
                  </a:lnTo>
                  <a:lnTo>
                    <a:pt x="94" y="166"/>
                  </a:lnTo>
                  <a:lnTo>
                    <a:pt x="95" y="168"/>
                  </a:lnTo>
                  <a:lnTo>
                    <a:pt x="96" y="168"/>
                  </a:lnTo>
                  <a:lnTo>
                    <a:pt x="95" y="164"/>
                  </a:lnTo>
                  <a:lnTo>
                    <a:pt x="94" y="163"/>
                  </a:lnTo>
                  <a:lnTo>
                    <a:pt x="94" y="161"/>
                  </a:lnTo>
                  <a:lnTo>
                    <a:pt x="96" y="156"/>
                  </a:lnTo>
                  <a:lnTo>
                    <a:pt x="99" y="156"/>
                  </a:lnTo>
                  <a:lnTo>
                    <a:pt x="102" y="156"/>
                  </a:lnTo>
                  <a:lnTo>
                    <a:pt x="103" y="156"/>
                  </a:lnTo>
                  <a:lnTo>
                    <a:pt x="104" y="158"/>
                  </a:lnTo>
                  <a:lnTo>
                    <a:pt x="105" y="162"/>
                  </a:lnTo>
                  <a:lnTo>
                    <a:pt x="107" y="166"/>
                  </a:lnTo>
                  <a:lnTo>
                    <a:pt x="108" y="169"/>
                  </a:lnTo>
                  <a:lnTo>
                    <a:pt x="111" y="172"/>
                  </a:lnTo>
                  <a:lnTo>
                    <a:pt x="111" y="164"/>
                  </a:lnTo>
                  <a:lnTo>
                    <a:pt x="111" y="155"/>
                  </a:lnTo>
                  <a:lnTo>
                    <a:pt x="118" y="161"/>
                  </a:lnTo>
                  <a:lnTo>
                    <a:pt x="126" y="163"/>
                  </a:lnTo>
                  <a:lnTo>
                    <a:pt x="127" y="162"/>
                  </a:lnTo>
                  <a:lnTo>
                    <a:pt x="128" y="161"/>
                  </a:lnTo>
                  <a:lnTo>
                    <a:pt x="129" y="162"/>
                  </a:lnTo>
                  <a:lnTo>
                    <a:pt x="129" y="163"/>
                  </a:lnTo>
                  <a:lnTo>
                    <a:pt x="132" y="165"/>
                  </a:lnTo>
                  <a:lnTo>
                    <a:pt x="136" y="168"/>
                  </a:lnTo>
                  <a:lnTo>
                    <a:pt x="145" y="170"/>
                  </a:lnTo>
                  <a:lnTo>
                    <a:pt x="154" y="171"/>
                  </a:lnTo>
                  <a:lnTo>
                    <a:pt x="148" y="165"/>
                  </a:lnTo>
                  <a:lnTo>
                    <a:pt x="143" y="162"/>
                  </a:lnTo>
                  <a:lnTo>
                    <a:pt x="136" y="158"/>
                  </a:lnTo>
                  <a:lnTo>
                    <a:pt x="129" y="155"/>
                  </a:lnTo>
                  <a:lnTo>
                    <a:pt x="118" y="149"/>
                  </a:lnTo>
                  <a:lnTo>
                    <a:pt x="107" y="141"/>
                  </a:lnTo>
                  <a:lnTo>
                    <a:pt x="104" y="137"/>
                  </a:lnTo>
                  <a:lnTo>
                    <a:pt x="99" y="132"/>
                  </a:lnTo>
                  <a:lnTo>
                    <a:pt x="97" y="127"/>
                  </a:lnTo>
                  <a:lnTo>
                    <a:pt x="94" y="121"/>
                  </a:lnTo>
                  <a:lnTo>
                    <a:pt x="95" y="116"/>
                  </a:lnTo>
                  <a:lnTo>
                    <a:pt x="96" y="112"/>
                  </a:lnTo>
                  <a:lnTo>
                    <a:pt x="98" y="108"/>
                  </a:lnTo>
                  <a:lnTo>
                    <a:pt x="100" y="106"/>
                  </a:lnTo>
                  <a:lnTo>
                    <a:pt x="108" y="103"/>
                  </a:lnTo>
                  <a:lnTo>
                    <a:pt x="116" y="99"/>
                  </a:lnTo>
                  <a:lnTo>
                    <a:pt x="124" y="96"/>
                  </a:lnTo>
                  <a:lnTo>
                    <a:pt x="131" y="91"/>
                  </a:lnTo>
                  <a:lnTo>
                    <a:pt x="135" y="89"/>
                  </a:lnTo>
                  <a:lnTo>
                    <a:pt x="136" y="86"/>
                  </a:lnTo>
                  <a:lnTo>
                    <a:pt x="136" y="82"/>
                  </a:lnTo>
                  <a:lnTo>
                    <a:pt x="136" y="78"/>
                  </a:lnTo>
                  <a:lnTo>
                    <a:pt x="134" y="75"/>
                  </a:lnTo>
                  <a:lnTo>
                    <a:pt x="131" y="74"/>
                  </a:lnTo>
                  <a:lnTo>
                    <a:pt x="129" y="73"/>
                  </a:lnTo>
                  <a:lnTo>
                    <a:pt x="127" y="73"/>
                  </a:lnTo>
                  <a:lnTo>
                    <a:pt x="121" y="74"/>
                  </a:lnTo>
                  <a:lnTo>
                    <a:pt x="116" y="76"/>
                  </a:lnTo>
                  <a:lnTo>
                    <a:pt x="110" y="80"/>
                  </a:lnTo>
                  <a:lnTo>
                    <a:pt x="102" y="83"/>
                  </a:lnTo>
                  <a:lnTo>
                    <a:pt x="98" y="84"/>
                  </a:lnTo>
                  <a:lnTo>
                    <a:pt x="95" y="84"/>
                  </a:lnTo>
                  <a:lnTo>
                    <a:pt x="90" y="84"/>
                  </a:lnTo>
                  <a:lnTo>
                    <a:pt x="87" y="83"/>
                  </a:lnTo>
                  <a:lnTo>
                    <a:pt x="86" y="81"/>
                  </a:lnTo>
                  <a:lnTo>
                    <a:pt x="83" y="79"/>
                  </a:lnTo>
                  <a:lnTo>
                    <a:pt x="81" y="71"/>
                  </a:lnTo>
                  <a:lnTo>
                    <a:pt x="79" y="62"/>
                  </a:lnTo>
                  <a:lnTo>
                    <a:pt x="79" y="57"/>
                  </a:lnTo>
                  <a:lnTo>
                    <a:pt x="79" y="51"/>
                  </a:lnTo>
                  <a:lnTo>
                    <a:pt x="79" y="48"/>
                  </a:lnTo>
                  <a:lnTo>
                    <a:pt x="80" y="44"/>
                  </a:lnTo>
                  <a:lnTo>
                    <a:pt x="82" y="43"/>
                  </a:lnTo>
                  <a:lnTo>
                    <a:pt x="85" y="42"/>
                  </a:lnTo>
                  <a:lnTo>
                    <a:pt x="87" y="48"/>
                  </a:lnTo>
                  <a:lnTo>
                    <a:pt x="89" y="50"/>
                  </a:lnTo>
                  <a:lnTo>
                    <a:pt x="91" y="49"/>
                  </a:lnTo>
                  <a:lnTo>
                    <a:pt x="95" y="44"/>
                  </a:lnTo>
                  <a:lnTo>
                    <a:pt x="96" y="39"/>
                  </a:lnTo>
                  <a:lnTo>
                    <a:pt x="95" y="38"/>
                  </a:lnTo>
                  <a:lnTo>
                    <a:pt x="91" y="36"/>
                  </a:lnTo>
                  <a:lnTo>
                    <a:pt x="88" y="33"/>
                  </a:lnTo>
                  <a:lnTo>
                    <a:pt x="86" y="27"/>
                  </a:lnTo>
                  <a:lnTo>
                    <a:pt x="83" y="26"/>
                  </a:lnTo>
                  <a:lnTo>
                    <a:pt x="83" y="25"/>
                  </a:lnTo>
                  <a:lnTo>
                    <a:pt x="85" y="23"/>
                  </a:lnTo>
                  <a:lnTo>
                    <a:pt x="97" y="26"/>
                  </a:lnTo>
                  <a:lnTo>
                    <a:pt x="108" y="31"/>
                  </a:lnTo>
                  <a:lnTo>
                    <a:pt x="119" y="15"/>
                  </a:lnTo>
                  <a:lnTo>
                    <a:pt x="130" y="0"/>
                  </a:lnTo>
                  <a:lnTo>
                    <a:pt x="139" y="10"/>
                  </a:lnTo>
                  <a:lnTo>
                    <a:pt x="148" y="19"/>
                  </a:lnTo>
                  <a:lnTo>
                    <a:pt x="155" y="16"/>
                  </a:lnTo>
                  <a:lnTo>
                    <a:pt x="161" y="11"/>
                  </a:lnTo>
                  <a:lnTo>
                    <a:pt x="163" y="10"/>
                  </a:lnTo>
                  <a:lnTo>
                    <a:pt x="167" y="10"/>
                  </a:lnTo>
                  <a:lnTo>
                    <a:pt x="169" y="13"/>
                  </a:lnTo>
                  <a:lnTo>
                    <a:pt x="173" y="16"/>
                  </a:lnTo>
                  <a:lnTo>
                    <a:pt x="173" y="40"/>
                  </a:lnTo>
                  <a:lnTo>
                    <a:pt x="173" y="64"/>
                  </a:lnTo>
                  <a:lnTo>
                    <a:pt x="173" y="89"/>
                  </a:lnTo>
                  <a:lnTo>
                    <a:pt x="173" y="113"/>
                  </a:lnTo>
                  <a:lnTo>
                    <a:pt x="173" y="137"/>
                  </a:lnTo>
                  <a:lnTo>
                    <a:pt x="173" y="161"/>
                  </a:lnTo>
                  <a:lnTo>
                    <a:pt x="173" y="185"/>
                  </a:lnTo>
                  <a:lnTo>
                    <a:pt x="173" y="209"/>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 name="Freeform 32"/>
            <p:cNvSpPr>
              <a:spLocks/>
            </p:cNvSpPr>
            <p:nvPr/>
          </p:nvSpPr>
          <p:spPr bwMode="gray">
            <a:xfrm>
              <a:off x="3763963" y="5459413"/>
              <a:ext cx="55563" cy="68263"/>
            </a:xfrm>
            <a:custGeom>
              <a:avLst/>
              <a:gdLst/>
              <a:ahLst/>
              <a:cxnLst>
                <a:cxn ang="0">
                  <a:pos x="165" y="206"/>
                </a:cxn>
                <a:cxn ang="0">
                  <a:pos x="154" y="214"/>
                </a:cxn>
                <a:cxn ang="0">
                  <a:pos x="126" y="205"/>
                </a:cxn>
                <a:cxn ang="0">
                  <a:pos x="119" y="196"/>
                </a:cxn>
                <a:cxn ang="0">
                  <a:pos x="114" y="201"/>
                </a:cxn>
                <a:cxn ang="0">
                  <a:pos x="98" y="204"/>
                </a:cxn>
                <a:cxn ang="0">
                  <a:pos x="64" y="204"/>
                </a:cxn>
                <a:cxn ang="0">
                  <a:pos x="53" y="197"/>
                </a:cxn>
                <a:cxn ang="0">
                  <a:pos x="53" y="188"/>
                </a:cxn>
                <a:cxn ang="0">
                  <a:pos x="45" y="190"/>
                </a:cxn>
                <a:cxn ang="0">
                  <a:pos x="33" y="181"/>
                </a:cxn>
                <a:cxn ang="0">
                  <a:pos x="21" y="188"/>
                </a:cxn>
                <a:cxn ang="0">
                  <a:pos x="1" y="181"/>
                </a:cxn>
                <a:cxn ang="0">
                  <a:pos x="7" y="174"/>
                </a:cxn>
                <a:cxn ang="0">
                  <a:pos x="16" y="166"/>
                </a:cxn>
                <a:cxn ang="0">
                  <a:pos x="30" y="169"/>
                </a:cxn>
                <a:cxn ang="0">
                  <a:pos x="38" y="166"/>
                </a:cxn>
                <a:cxn ang="0">
                  <a:pos x="54" y="170"/>
                </a:cxn>
                <a:cxn ang="0">
                  <a:pos x="61" y="161"/>
                </a:cxn>
                <a:cxn ang="0">
                  <a:pos x="71" y="157"/>
                </a:cxn>
                <a:cxn ang="0">
                  <a:pos x="59" y="149"/>
                </a:cxn>
                <a:cxn ang="0">
                  <a:pos x="61" y="143"/>
                </a:cxn>
                <a:cxn ang="0">
                  <a:pos x="90" y="164"/>
                </a:cxn>
                <a:cxn ang="0">
                  <a:pos x="95" y="164"/>
                </a:cxn>
                <a:cxn ang="0">
                  <a:pos x="99" y="156"/>
                </a:cxn>
                <a:cxn ang="0">
                  <a:pos x="105" y="162"/>
                </a:cxn>
                <a:cxn ang="0">
                  <a:pos x="111" y="164"/>
                </a:cxn>
                <a:cxn ang="0">
                  <a:pos x="127" y="162"/>
                </a:cxn>
                <a:cxn ang="0">
                  <a:pos x="132" y="165"/>
                </a:cxn>
                <a:cxn ang="0">
                  <a:pos x="148" y="165"/>
                </a:cxn>
                <a:cxn ang="0">
                  <a:pos x="118" y="149"/>
                </a:cxn>
                <a:cxn ang="0">
                  <a:pos x="97" y="127"/>
                </a:cxn>
                <a:cxn ang="0">
                  <a:pos x="98" y="108"/>
                </a:cxn>
                <a:cxn ang="0">
                  <a:pos x="124" y="96"/>
                </a:cxn>
                <a:cxn ang="0">
                  <a:pos x="136" y="82"/>
                </a:cxn>
                <a:cxn ang="0">
                  <a:pos x="129" y="73"/>
                </a:cxn>
                <a:cxn ang="0">
                  <a:pos x="110" y="80"/>
                </a:cxn>
                <a:cxn ang="0">
                  <a:pos x="90" y="84"/>
                </a:cxn>
                <a:cxn ang="0">
                  <a:pos x="81" y="71"/>
                </a:cxn>
                <a:cxn ang="0">
                  <a:pos x="79" y="48"/>
                </a:cxn>
                <a:cxn ang="0">
                  <a:pos x="87" y="48"/>
                </a:cxn>
                <a:cxn ang="0">
                  <a:pos x="96" y="39"/>
                </a:cxn>
                <a:cxn ang="0">
                  <a:pos x="86" y="27"/>
                </a:cxn>
                <a:cxn ang="0">
                  <a:pos x="97" y="26"/>
                </a:cxn>
                <a:cxn ang="0">
                  <a:pos x="139" y="10"/>
                </a:cxn>
                <a:cxn ang="0">
                  <a:pos x="163" y="10"/>
                </a:cxn>
                <a:cxn ang="0">
                  <a:pos x="173" y="40"/>
                </a:cxn>
                <a:cxn ang="0">
                  <a:pos x="173" y="137"/>
                </a:cxn>
              </a:cxnLst>
              <a:rect l="0" t="0" r="r" b="b"/>
              <a:pathLst>
                <a:path w="173" h="214">
                  <a:moveTo>
                    <a:pt x="173" y="209"/>
                  </a:moveTo>
                  <a:lnTo>
                    <a:pt x="169" y="208"/>
                  </a:lnTo>
                  <a:lnTo>
                    <a:pt x="167" y="206"/>
                  </a:lnTo>
                  <a:lnTo>
                    <a:pt x="165" y="206"/>
                  </a:lnTo>
                  <a:lnTo>
                    <a:pt x="164" y="210"/>
                  </a:lnTo>
                  <a:lnTo>
                    <a:pt x="163" y="212"/>
                  </a:lnTo>
                  <a:lnTo>
                    <a:pt x="160" y="214"/>
                  </a:lnTo>
                  <a:lnTo>
                    <a:pt x="154" y="214"/>
                  </a:lnTo>
                  <a:lnTo>
                    <a:pt x="146" y="212"/>
                  </a:lnTo>
                  <a:lnTo>
                    <a:pt x="138" y="210"/>
                  </a:lnTo>
                  <a:lnTo>
                    <a:pt x="131" y="208"/>
                  </a:lnTo>
                  <a:lnTo>
                    <a:pt x="126" y="205"/>
                  </a:lnTo>
                  <a:lnTo>
                    <a:pt x="121" y="201"/>
                  </a:lnTo>
                  <a:lnTo>
                    <a:pt x="120" y="200"/>
                  </a:lnTo>
                  <a:lnTo>
                    <a:pt x="119" y="197"/>
                  </a:lnTo>
                  <a:lnTo>
                    <a:pt x="119" y="196"/>
                  </a:lnTo>
                  <a:lnTo>
                    <a:pt x="118" y="195"/>
                  </a:lnTo>
                  <a:lnTo>
                    <a:pt x="118" y="196"/>
                  </a:lnTo>
                  <a:lnTo>
                    <a:pt x="116" y="197"/>
                  </a:lnTo>
                  <a:lnTo>
                    <a:pt x="114" y="201"/>
                  </a:lnTo>
                  <a:lnTo>
                    <a:pt x="111" y="202"/>
                  </a:lnTo>
                  <a:lnTo>
                    <a:pt x="108" y="203"/>
                  </a:lnTo>
                  <a:lnTo>
                    <a:pt x="104" y="204"/>
                  </a:lnTo>
                  <a:lnTo>
                    <a:pt x="98" y="204"/>
                  </a:lnTo>
                  <a:lnTo>
                    <a:pt x="93" y="203"/>
                  </a:lnTo>
                  <a:lnTo>
                    <a:pt x="81" y="203"/>
                  </a:lnTo>
                  <a:lnTo>
                    <a:pt x="69" y="202"/>
                  </a:lnTo>
                  <a:lnTo>
                    <a:pt x="64" y="204"/>
                  </a:lnTo>
                  <a:lnTo>
                    <a:pt x="62" y="204"/>
                  </a:lnTo>
                  <a:lnTo>
                    <a:pt x="61" y="202"/>
                  </a:lnTo>
                  <a:lnTo>
                    <a:pt x="58" y="198"/>
                  </a:lnTo>
                  <a:lnTo>
                    <a:pt x="53" y="197"/>
                  </a:lnTo>
                  <a:lnTo>
                    <a:pt x="50" y="197"/>
                  </a:lnTo>
                  <a:lnTo>
                    <a:pt x="50" y="196"/>
                  </a:lnTo>
                  <a:lnTo>
                    <a:pt x="51" y="192"/>
                  </a:lnTo>
                  <a:lnTo>
                    <a:pt x="53" y="188"/>
                  </a:lnTo>
                  <a:lnTo>
                    <a:pt x="53" y="187"/>
                  </a:lnTo>
                  <a:lnTo>
                    <a:pt x="51" y="187"/>
                  </a:lnTo>
                  <a:lnTo>
                    <a:pt x="49" y="188"/>
                  </a:lnTo>
                  <a:lnTo>
                    <a:pt x="45" y="190"/>
                  </a:lnTo>
                  <a:lnTo>
                    <a:pt x="39" y="192"/>
                  </a:lnTo>
                  <a:lnTo>
                    <a:pt x="38" y="184"/>
                  </a:lnTo>
                  <a:lnTo>
                    <a:pt x="37" y="178"/>
                  </a:lnTo>
                  <a:lnTo>
                    <a:pt x="33" y="181"/>
                  </a:lnTo>
                  <a:lnTo>
                    <a:pt x="31" y="186"/>
                  </a:lnTo>
                  <a:lnTo>
                    <a:pt x="29" y="188"/>
                  </a:lnTo>
                  <a:lnTo>
                    <a:pt x="25" y="189"/>
                  </a:lnTo>
                  <a:lnTo>
                    <a:pt x="21" y="188"/>
                  </a:lnTo>
                  <a:lnTo>
                    <a:pt x="16" y="187"/>
                  </a:lnTo>
                  <a:lnTo>
                    <a:pt x="9" y="187"/>
                  </a:lnTo>
                  <a:lnTo>
                    <a:pt x="4" y="188"/>
                  </a:lnTo>
                  <a:lnTo>
                    <a:pt x="1" y="181"/>
                  </a:lnTo>
                  <a:lnTo>
                    <a:pt x="0" y="174"/>
                  </a:lnTo>
                  <a:lnTo>
                    <a:pt x="0" y="172"/>
                  </a:lnTo>
                  <a:lnTo>
                    <a:pt x="1" y="171"/>
                  </a:lnTo>
                  <a:lnTo>
                    <a:pt x="7" y="174"/>
                  </a:lnTo>
                  <a:lnTo>
                    <a:pt x="16" y="180"/>
                  </a:lnTo>
                  <a:lnTo>
                    <a:pt x="12" y="172"/>
                  </a:lnTo>
                  <a:lnTo>
                    <a:pt x="9" y="165"/>
                  </a:lnTo>
                  <a:lnTo>
                    <a:pt x="16" y="166"/>
                  </a:lnTo>
                  <a:lnTo>
                    <a:pt x="22" y="166"/>
                  </a:lnTo>
                  <a:lnTo>
                    <a:pt x="25" y="168"/>
                  </a:lnTo>
                  <a:lnTo>
                    <a:pt x="28" y="169"/>
                  </a:lnTo>
                  <a:lnTo>
                    <a:pt x="30" y="169"/>
                  </a:lnTo>
                  <a:lnTo>
                    <a:pt x="32" y="168"/>
                  </a:lnTo>
                  <a:lnTo>
                    <a:pt x="31" y="165"/>
                  </a:lnTo>
                  <a:lnTo>
                    <a:pt x="31" y="164"/>
                  </a:lnTo>
                  <a:lnTo>
                    <a:pt x="38" y="166"/>
                  </a:lnTo>
                  <a:lnTo>
                    <a:pt x="45" y="170"/>
                  </a:lnTo>
                  <a:lnTo>
                    <a:pt x="49" y="171"/>
                  </a:lnTo>
                  <a:lnTo>
                    <a:pt x="53" y="171"/>
                  </a:lnTo>
                  <a:lnTo>
                    <a:pt x="54" y="170"/>
                  </a:lnTo>
                  <a:lnTo>
                    <a:pt x="55" y="168"/>
                  </a:lnTo>
                  <a:lnTo>
                    <a:pt x="55" y="165"/>
                  </a:lnTo>
                  <a:lnTo>
                    <a:pt x="57" y="163"/>
                  </a:lnTo>
                  <a:lnTo>
                    <a:pt x="61" y="161"/>
                  </a:lnTo>
                  <a:lnTo>
                    <a:pt x="65" y="160"/>
                  </a:lnTo>
                  <a:lnTo>
                    <a:pt x="70" y="158"/>
                  </a:lnTo>
                  <a:lnTo>
                    <a:pt x="72" y="158"/>
                  </a:lnTo>
                  <a:lnTo>
                    <a:pt x="71" y="157"/>
                  </a:lnTo>
                  <a:lnTo>
                    <a:pt x="70" y="156"/>
                  </a:lnTo>
                  <a:lnTo>
                    <a:pt x="66" y="155"/>
                  </a:lnTo>
                  <a:lnTo>
                    <a:pt x="63" y="153"/>
                  </a:lnTo>
                  <a:lnTo>
                    <a:pt x="59" y="149"/>
                  </a:lnTo>
                  <a:lnTo>
                    <a:pt x="56" y="146"/>
                  </a:lnTo>
                  <a:lnTo>
                    <a:pt x="56" y="143"/>
                  </a:lnTo>
                  <a:lnTo>
                    <a:pt x="56" y="140"/>
                  </a:lnTo>
                  <a:lnTo>
                    <a:pt x="61" y="143"/>
                  </a:lnTo>
                  <a:lnTo>
                    <a:pt x="64" y="145"/>
                  </a:lnTo>
                  <a:lnTo>
                    <a:pt x="75" y="154"/>
                  </a:lnTo>
                  <a:lnTo>
                    <a:pt x="87" y="162"/>
                  </a:lnTo>
                  <a:lnTo>
                    <a:pt x="90" y="164"/>
                  </a:lnTo>
                  <a:lnTo>
                    <a:pt x="94" y="166"/>
                  </a:lnTo>
                  <a:lnTo>
                    <a:pt x="95" y="168"/>
                  </a:lnTo>
                  <a:lnTo>
                    <a:pt x="96" y="168"/>
                  </a:lnTo>
                  <a:lnTo>
                    <a:pt x="95" y="164"/>
                  </a:lnTo>
                  <a:lnTo>
                    <a:pt x="94" y="163"/>
                  </a:lnTo>
                  <a:lnTo>
                    <a:pt x="94" y="161"/>
                  </a:lnTo>
                  <a:lnTo>
                    <a:pt x="96" y="156"/>
                  </a:lnTo>
                  <a:lnTo>
                    <a:pt x="99" y="156"/>
                  </a:lnTo>
                  <a:lnTo>
                    <a:pt x="102" y="156"/>
                  </a:lnTo>
                  <a:lnTo>
                    <a:pt x="103" y="156"/>
                  </a:lnTo>
                  <a:lnTo>
                    <a:pt x="104" y="158"/>
                  </a:lnTo>
                  <a:lnTo>
                    <a:pt x="105" y="162"/>
                  </a:lnTo>
                  <a:lnTo>
                    <a:pt x="107" y="166"/>
                  </a:lnTo>
                  <a:lnTo>
                    <a:pt x="108" y="169"/>
                  </a:lnTo>
                  <a:lnTo>
                    <a:pt x="111" y="172"/>
                  </a:lnTo>
                  <a:lnTo>
                    <a:pt x="111" y="164"/>
                  </a:lnTo>
                  <a:lnTo>
                    <a:pt x="111" y="155"/>
                  </a:lnTo>
                  <a:lnTo>
                    <a:pt x="118" y="161"/>
                  </a:lnTo>
                  <a:lnTo>
                    <a:pt x="126" y="163"/>
                  </a:lnTo>
                  <a:lnTo>
                    <a:pt x="127" y="162"/>
                  </a:lnTo>
                  <a:lnTo>
                    <a:pt x="128" y="161"/>
                  </a:lnTo>
                  <a:lnTo>
                    <a:pt x="129" y="162"/>
                  </a:lnTo>
                  <a:lnTo>
                    <a:pt x="129" y="163"/>
                  </a:lnTo>
                  <a:lnTo>
                    <a:pt x="132" y="165"/>
                  </a:lnTo>
                  <a:lnTo>
                    <a:pt x="136" y="168"/>
                  </a:lnTo>
                  <a:lnTo>
                    <a:pt x="145" y="170"/>
                  </a:lnTo>
                  <a:lnTo>
                    <a:pt x="154" y="171"/>
                  </a:lnTo>
                  <a:lnTo>
                    <a:pt x="148" y="165"/>
                  </a:lnTo>
                  <a:lnTo>
                    <a:pt x="143" y="162"/>
                  </a:lnTo>
                  <a:lnTo>
                    <a:pt x="136" y="158"/>
                  </a:lnTo>
                  <a:lnTo>
                    <a:pt x="129" y="155"/>
                  </a:lnTo>
                  <a:lnTo>
                    <a:pt x="118" y="149"/>
                  </a:lnTo>
                  <a:lnTo>
                    <a:pt x="107" y="141"/>
                  </a:lnTo>
                  <a:lnTo>
                    <a:pt x="104" y="137"/>
                  </a:lnTo>
                  <a:lnTo>
                    <a:pt x="99" y="132"/>
                  </a:lnTo>
                  <a:lnTo>
                    <a:pt x="97" y="127"/>
                  </a:lnTo>
                  <a:lnTo>
                    <a:pt x="94" y="121"/>
                  </a:lnTo>
                  <a:lnTo>
                    <a:pt x="95" y="116"/>
                  </a:lnTo>
                  <a:lnTo>
                    <a:pt x="96" y="112"/>
                  </a:lnTo>
                  <a:lnTo>
                    <a:pt x="98" y="108"/>
                  </a:lnTo>
                  <a:lnTo>
                    <a:pt x="100" y="106"/>
                  </a:lnTo>
                  <a:lnTo>
                    <a:pt x="108" y="103"/>
                  </a:lnTo>
                  <a:lnTo>
                    <a:pt x="116" y="99"/>
                  </a:lnTo>
                  <a:lnTo>
                    <a:pt x="124" y="96"/>
                  </a:lnTo>
                  <a:lnTo>
                    <a:pt x="131" y="91"/>
                  </a:lnTo>
                  <a:lnTo>
                    <a:pt x="135" y="89"/>
                  </a:lnTo>
                  <a:lnTo>
                    <a:pt x="136" y="86"/>
                  </a:lnTo>
                  <a:lnTo>
                    <a:pt x="136" y="82"/>
                  </a:lnTo>
                  <a:lnTo>
                    <a:pt x="136" y="78"/>
                  </a:lnTo>
                  <a:lnTo>
                    <a:pt x="134" y="75"/>
                  </a:lnTo>
                  <a:lnTo>
                    <a:pt x="131" y="74"/>
                  </a:lnTo>
                  <a:lnTo>
                    <a:pt x="129" y="73"/>
                  </a:lnTo>
                  <a:lnTo>
                    <a:pt x="127" y="73"/>
                  </a:lnTo>
                  <a:lnTo>
                    <a:pt x="121" y="74"/>
                  </a:lnTo>
                  <a:lnTo>
                    <a:pt x="116" y="76"/>
                  </a:lnTo>
                  <a:lnTo>
                    <a:pt x="110" y="80"/>
                  </a:lnTo>
                  <a:lnTo>
                    <a:pt x="102" y="83"/>
                  </a:lnTo>
                  <a:lnTo>
                    <a:pt x="98" y="84"/>
                  </a:lnTo>
                  <a:lnTo>
                    <a:pt x="95" y="84"/>
                  </a:lnTo>
                  <a:lnTo>
                    <a:pt x="90" y="84"/>
                  </a:lnTo>
                  <a:lnTo>
                    <a:pt x="87" y="83"/>
                  </a:lnTo>
                  <a:lnTo>
                    <a:pt x="86" y="81"/>
                  </a:lnTo>
                  <a:lnTo>
                    <a:pt x="83" y="79"/>
                  </a:lnTo>
                  <a:lnTo>
                    <a:pt x="81" y="71"/>
                  </a:lnTo>
                  <a:lnTo>
                    <a:pt x="79" y="62"/>
                  </a:lnTo>
                  <a:lnTo>
                    <a:pt x="79" y="57"/>
                  </a:lnTo>
                  <a:lnTo>
                    <a:pt x="79" y="51"/>
                  </a:lnTo>
                  <a:lnTo>
                    <a:pt x="79" y="48"/>
                  </a:lnTo>
                  <a:lnTo>
                    <a:pt x="80" y="44"/>
                  </a:lnTo>
                  <a:lnTo>
                    <a:pt x="82" y="43"/>
                  </a:lnTo>
                  <a:lnTo>
                    <a:pt x="85" y="42"/>
                  </a:lnTo>
                  <a:lnTo>
                    <a:pt x="87" y="48"/>
                  </a:lnTo>
                  <a:lnTo>
                    <a:pt x="89" y="50"/>
                  </a:lnTo>
                  <a:lnTo>
                    <a:pt x="91" y="49"/>
                  </a:lnTo>
                  <a:lnTo>
                    <a:pt x="95" y="44"/>
                  </a:lnTo>
                  <a:lnTo>
                    <a:pt x="96" y="39"/>
                  </a:lnTo>
                  <a:lnTo>
                    <a:pt x="95" y="38"/>
                  </a:lnTo>
                  <a:lnTo>
                    <a:pt x="91" y="36"/>
                  </a:lnTo>
                  <a:lnTo>
                    <a:pt x="88" y="33"/>
                  </a:lnTo>
                  <a:lnTo>
                    <a:pt x="86" y="27"/>
                  </a:lnTo>
                  <a:lnTo>
                    <a:pt x="83" y="26"/>
                  </a:lnTo>
                  <a:lnTo>
                    <a:pt x="83" y="25"/>
                  </a:lnTo>
                  <a:lnTo>
                    <a:pt x="85" y="23"/>
                  </a:lnTo>
                  <a:lnTo>
                    <a:pt x="97" y="26"/>
                  </a:lnTo>
                  <a:lnTo>
                    <a:pt x="108" y="31"/>
                  </a:lnTo>
                  <a:lnTo>
                    <a:pt x="119" y="15"/>
                  </a:lnTo>
                  <a:lnTo>
                    <a:pt x="130" y="0"/>
                  </a:lnTo>
                  <a:lnTo>
                    <a:pt x="139" y="10"/>
                  </a:lnTo>
                  <a:lnTo>
                    <a:pt x="148" y="19"/>
                  </a:lnTo>
                  <a:lnTo>
                    <a:pt x="155" y="16"/>
                  </a:lnTo>
                  <a:lnTo>
                    <a:pt x="161" y="11"/>
                  </a:lnTo>
                  <a:lnTo>
                    <a:pt x="163" y="10"/>
                  </a:lnTo>
                  <a:lnTo>
                    <a:pt x="167" y="10"/>
                  </a:lnTo>
                  <a:lnTo>
                    <a:pt x="169" y="13"/>
                  </a:lnTo>
                  <a:lnTo>
                    <a:pt x="173" y="16"/>
                  </a:lnTo>
                  <a:lnTo>
                    <a:pt x="173" y="40"/>
                  </a:lnTo>
                  <a:lnTo>
                    <a:pt x="173" y="64"/>
                  </a:lnTo>
                  <a:lnTo>
                    <a:pt x="173" y="89"/>
                  </a:lnTo>
                  <a:lnTo>
                    <a:pt x="173" y="113"/>
                  </a:lnTo>
                  <a:lnTo>
                    <a:pt x="173" y="137"/>
                  </a:lnTo>
                  <a:lnTo>
                    <a:pt x="173" y="161"/>
                  </a:lnTo>
                  <a:lnTo>
                    <a:pt x="173" y="185"/>
                  </a:lnTo>
                  <a:lnTo>
                    <a:pt x="173" y="209"/>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 name="Freeform 33"/>
            <p:cNvSpPr>
              <a:spLocks/>
            </p:cNvSpPr>
            <p:nvPr/>
          </p:nvSpPr>
          <p:spPr bwMode="gray">
            <a:xfrm>
              <a:off x="6756401" y="4633913"/>
              <a:ext cx="652463" cy="515938"/>
            </a:xfrm>
            <a:custGeom>
              <a:avLst/>
              <a:gdLst/>
              <a:ahLst/>
              <a:cxnLst>
                <a:cxn ang="0">
                  <a:pos x="1005" y="35"/>
                </a:cxn>
                <a:cxn ang="0">
                  <a:pos x="982" y="46"/>
                </a:cxn>
                <a:cxn ang="0">
                  <a:pos x="929" y="84"/>
                </a:cxn>
                <a:cxn ang="0">
                  <a:pos x="880" y="101"/>
                </a:cxn>
                <a:cxn ang="0">
                  <a:pos x="840" y="171"/>
                </a:cxn>
                <a:cxn ang="0">
                  <a:pos x="820" y="219"/>
                </a:cxn>
                <a:cxn ang="0">
                  <a:pos x="727" y="174"/>
                </a:cxn>
                <a:cxn ang="0">
                  <a:pos x="654" y="168"/>
                </a:cxn>
                <a:cxn ang="0">
                  <a:pos x="621" y="200"/>
                </a:cxn>
                <a:cxn ang="0">
                  <a:pos x="566" y="254"/>
                </a:cxn>
                <a:cxn ang="0">
                  <a:pos x="521" y="309"/>
                </a:cxn>
                <a:cxn ang="0">
                  <a:pos x="504" y="308"/>
                </a:cxn>
                <a:cxn ang="0">
                  <a:pos x="453" y="399"/>
                </a:cxn>
                <a:cxn ang="0">
                  <a:pos x="296" y="493"/>
                </a:cxn>
                <a:cxn ang="0">
                  <a:pos x="183" y="517"/>
                </a:cxn>
                <a:cxn ang="0">
                  <a:pos x="45" y="622"/>
                </a:cxn>
                <a:cxn ang="0">
                  <a:pos x="10" y="713"/>
                </a:cxn>
                <a:cxn ang="0">
                  <a:pos x="35" y="837"/>
                </a:cxn>
                <a:cxn ang="0">
                  <a:pos x="30" y="848"/>
                </a:cxn>
                <a:cxn ang="0">
                  <a:pos x="45" y="926"/>
                </a:cxn>
                <a:cxn ang="0">
                  <a:pos x="126" y="1159"/>
                </a:cxn>
                <a:cxn ang="0">
                  <a:pos x="89" y="1298"/>
                </a:cxn>
                <a:cxn ang="0">
                  <a:pos x="228" y="1365"/>
                </a:cxn>
                <a:cxn ang="0">
                  <a:pos x="344" y="1294"/>
                </a:cxn>
                <a:cxn ang="0">
                  <a:pos x="506" y="1297"/>
                </a:cxn>
                <a:cxn ang="0">
                  <a:pos x="624" y="1206"/>
                </a:cxn>
                <a:cxn ang="0">
                  <a:pos x="912" y="1143"/>
                </a:cxn>
                <a:cxn ang="0">
                  <a:pos x="1059" y="1201"/>
                </a:cxn>
                <a:cxn ang="0">
                  <a:pos x="1094" y="1252"/>
                </a:cxn>
                <a:cxn ang="0">
                  <a:pos x="1157" y="1356"/>
                </a:cxn>
                <a:cxn ang="0">
                  <a:pos x="1227" y="1261"/>
                </a:cxn>
                <a:cxn ang="0">
                  <a:pos x="1250" y="1277"/>
                </a:cxn>
                <a:cxn ang="0">
                  <a:pos x="1210" y="1377"/>
                </a:cxn>
                <a:cxn ang="0">
                  <a:pos x="1288" y="1356"/>
                </a:cxn>
                <a:cxn ang="0">
                  <a:pos x="1321" y="1405"/>
                </a:cxn>
                <a:cxn ang="0">
                  <a:pos x="1403" y="1553"/>
                </a:cxn>
                <a:cxn ang="0">
                  <a:pos x="1542" y="1601"/>
                </a:cxn>
                <a:cxn ang="0">
                  <a:pos x="1624" y="1551"/>
                </a:cxn>
                <a:cxn ang="0">
                  <a:pos x="1642" y="1575"/>
                </a:cxn>
                <a:cxn ang="0">
                  <a:pos x="1694" y="1616"/>
                </a:cxn>
                <a:cxn ang="0">
                  <a:pos x="1851" y="1535"/>
                </a:cxn>
                <a:cxn ang="0">
                  <a:pos x="1892" y="1395"/>
                </a:cxn>
                <a:cxn ang="0">
                  <a:pos x="1958" y="1244"/>
                </a:cxn>
                <a:cxn ang="0">
                  <a:pos x="2025" y="1093"/>
                </a:cxn>
                <a:cxn ang="0">
                  <a:pos x="2037" y="879"/>
                </a:cxn>
                <a:cxn ang="0">
                  <a:pos x="2000" y="763"/>
                </a:cxn>
                <a:cxn ang="0">
                  <a:pos x="1914" y="647"/>
                </a:cxn>
                <a:cxn ang="0">
                  <a:pos x="1869" y="632"/>
                </a:cxn>
                <a:cxn ang="0">
                  <a:pos x="1818" y="516"/>
                </a:cxn>
                <a:cxn ang="0">
                  <a:pos x="1727" y="455"/>
                </a:cxn>
                <a:cxn ang="0">
                  <a:pos x="1673" y="379"/>
                </a:cxn>
                <a:cxn ang="0">
                  <a:pos x="1630" y="230"/>
                </a:cxn>
                <a:cxn ang="0">
                  <a:pos x="1547" y="167"/>
                </a:cxn>
                <a:cxn ang="0">
                  <a:pos x="1519" y="63"/>
                </a:cxn>
                <a:cxn ang="0">
                  <a:pos x="1479" y="12"/>
                </a:cxn>
                <a:cxn ang="0">
                  <a:pos x="1457" y="100"/>
                </a:cxn>
                <a:cxn ang="0">
                  <a:pos x="1443" y="191"/>
                </a:cxn>
                <a:cxn ang="0">
                  <a:pos x="1405" y="354"/>
                </a:cxn>
                <a:cxn ang="0">
                  <a:pos x="1287" y="321"/>
                </a:cxn>
                <a:cxn ang="0">
                  <a:pos x="1134" y="223"/>
                </a:cxn>
                <a:cxn ang="0">
                  <a:pos x="1174" y="128"/>
                </a:cxn>
                <a:cxn ang="0">
                  <a:pos x="1190" y="70"/>
                </a:cxn>
                <a:cxn ang="0">
                  <a:pos x="1159" y="73"/>
                </a:cxn>
              </a:cxnLst>
              <a:rect l="0" t="0" r="r" b="b"/>
              <a:pathLst>
                <a:path w="2056" h="1626">
                  <a:moveTo>
                    <a:pt x="1098" y="65"/>
                  </a:moveTo>
                  <a:lnTo>
                    <a:pt x="1091" y="69"/>
                  </a:lnTo>
                  <a:lnTo>
                    <a:pt x="1086" y="71"/>
                  </a:lnTo>
                  <a:lnTo>
                    <a:pt x="1083" y="71"/>
                  </a:lnTo>
                  <a:lnTo>
                    <a:pt x="1080" y="71"/>
                  </a:lnTo>
                  <a:lnTo>
                    <a:pt x="1077" y="70"/>
                  </a:lnTo>
                  <a:lnTo>
                    <a:pt x="1072" y="68"/>
                  </a:lnTo>
                  <a:lnTo>
                    <a:pt x="1067" y="64"/>
                  </a:lnTo>
                  <a:lnTo>
                    <a:pt x="1061" y="63"/>
                  </a:lnTo>
                  <a:lnTo>
                    <a:pt x="1052" y="62"/>
                  </a:lnTo>
                  <a:lnTo>
                    <a:pt x="1053" y="63"/>
                  </a:lnTo>
                  <a:lnTo>
                    <a:pt x="1056" y="63"/>
                  </a:lnTo>
                  <a:lnTo>
                    <a:pt x="1052" y="63"/>
                  </a:lnTo>
                  <a:lnTo>
                    <a:pt x="1053" y="59"/>
                  </a:lnTo>
                  <a:lnTo>
                    <a:pt x="1052" y="53"/>
                  </a:lnTo>
                  <a:lnTo>
                    <a:pt x="1043" y="55"/>
                  </a:lnTo>
                  <a:lnTo>
                    <a:pt x="1031" y="55"/>
                  </a:lnTo>
                  <a:lnTo>
                    <a:pt x="1023" y="54"/>
                  </a:lnTo>
                  <a:lnTo>
                    <a:pt x="1018" y="53"/>
                  </a:lnTo>
                  <a:lnTo>
                    <a:pt x="1017" y="52"/>
                  </a:lnTo>
                  <a:lnTo>
                    <a:pt x="1014" y="49"/>
                  </a:lnTo>
                  <a:lnTo>
                    <a:pt x="1012" y="47"/>
                  </a:lnTo>
                  <a:lnTo>
                    <a:pt x="1010" y="42"/>
                  </a:lnTo>
                  <a:lnTo>
                    <a:pt x="1007" y="37"/>
                  </a:lnTo>
                  <a:lnTo>
                    <a:pt x="1005" y="35"/>
                  </a:lnTo>
                  <a:lnTo>
                    <a:pt x="1004" y="34"/>
                  </a:lnTo>
                  <a:lnTo>
                    <a:pt x="1003" y="35"/>
                  </a:lnTo>
                  <a:lnTo>
                    <a:pt x="998" y="37"/>
                  </a:lnTo>
                  <a:lnTo>
                    <a:pt x="994" y="42"/>
                  </a:lnTo>
                  <a:lnTo>
                    <a:pt x="984" y="32"/>
                  </a:lnTo>
                  <a:lnTo>
                    <a:pt x="972" y="24"/>
                  </a:lnTo>
                  <a:lnTo>
                    <a:pt x="963" y="24"/>
                  </a:lnTo>
                  <a:lnTo>
                    <a:pt x="955" y="26"/>
                  </a:lnTo>
                  <a:lnTo>
                    <a:pt x="950" y="27"/>
                  </a:lnTo>
                  <a:lnTo>
                    <a:pt x="946" y="29"/>
                  </a:lnTo>
                  <a:lnTo>
                    <a:pt x="944" y="31"/>
                  </a:lnTo>
                  <a:lnTo>
                    <a:pt x="944" y="32"/>
                  </a:lnTo>
                  <a:lnTo>
                    <a:pt x="946" y="34"/>
                  </a:lnTo>
                  <a:lnTo>
                    <a:pt x="949" y="34"/>
                  </a:lnTo>
                  <a:lnTo>
                    <a:pt x="954" y="37"/>
                  </a:lnTo>
                  <a:lnTo>
                    <a:pt x="956" y="42"/>
                  </a:lnTo>
                  <a:lnTo>
                    <a:pt x="958" y="43"/>
                  </a:lnTo>
                  <a:lnTo>
                    <a:pt x="960" y="43"/>
                  </a:lnTo>
                  <a:lnTo>
                    <a:pt x="963" y="43"/>
                  </a:lnTo>
                  <a:lnTo>
                    <a:pt x="968" y="42"/>
                  </a:lnTo>
                  <a:lnTo>
                    <a:pt x="972" y="40"/>
                  </a:lnTo>
                  <a:lnTo>
                    <a:pt x="976" y="39"/>
                  </a:lnTo>
                  <a:lnTo>
                    <a:pt x="978" y="40"/>
                  </a:lnTo>
                  <a:lnTo>
                    <a:pt x="980" y="42"/>
                  </a:lnTo>
                  <a:lnTo>
                    <a:pt x="982" y="46"/>
                  </a:lnTo>
                  <a:lnTo>
                    <a:pt x="988" y="48"/>
                  </a:lnTo>
                  <a:lnTo>
                    <a:pt x="988" y="55"/>
                  </a:lnTo>
                  <a:lnTo>
                    <a:pt x="988" y="62"/>
                  </a:lnTo>
                  <a:lnTo>
                    <a:pt x="990" y="69"/>
                  </a:lnTo>
                  <a:lnTo>
                    <a:pt x="993" y="75"/>
                  </a:lnTo>
                  <a:lnTo>
                    <a:pt x="989" y="76"/>
                  </a:lnTo>
                  <a:lnTo>
                    <a:pt x="987" y="77"/>
                  </a:lnTo>
                  <a:lnTo>
                    <a:pt x="984" y="78"/>
                  </a:lnTo>
                  <a:lnTo>
                    <a:pt x="981" y="80"/>
                  </a:lnTo>
                  <a:lnTo>
                    <a:pt x="978" y="85"/>
                  </a:lnTo>
                  <a:lnTo>
                    <a:pt x="977" y="86"/>
                  </a:lnTo>
                  <a:lnTo>
                    <a:pt x="973" y="83"/>
                  </a:lnTo>
                  <a:lnTo>
                    <a:pt x="971" y="80"/>
                  </a:lnTo>
                  <a:lnTo>
                    <a:pt x="969" y="80"/>
                  </a:lnTo>
                  <a:lnTo>
                    <a:pt x="966" y="80"/>
                  </a:lnTo>
                  <a:lnTo>
                    <a:pt x="963" y="81"/>
                  </a:lnTo>
                  <a:lnTo>
                    <a:pt x="961" y="83"/>
                  </a:lnTo>
                  <a:lnTo>
                    <a:pt x="957" y="83"/>
                  </a:lnTo>
                  <a:lnTo>
                    <a:pt x="953" y="83"/>
                  </a:lnTo>
                  <a:lnTo>
                    <a:pt x="950" y="81"/>
                  </a:lnTo>
                  <a:lnTo>
                    <a:pt x="948" y="80"/>
                  </a:lnTo>
                  <a:lnTo>
                    <a:pt x="940" y="81"/>
                  </a:lnTo>
                  <a:lnTo>
                    <a:pt x="934" y="84"/>
                  </a:lnTo>
                  <a:lnTo>
                    <a:pt x="931" y="85"/>
                  </a:lnTo>
                  <a:lnTo>
                    <a:pt x="929" y="84"/>
                  </a:lnTo>
                  <a:lnTo>
                    <a:pt x="925" y="81"/>
                  </a:lnTo>
                  <a:lnTo>
                    <a:pt x="923" y="78"/>
                  </a:lnTo>
                  <a:lnTo>
                    <a:pt x="921" y="73"/>
                  </a:lnTo>
                  <a:lnTo>
                    <a:pt x="920" y="72"/>
                  </a:lnTo>
                  <a:lnTo>
                    <a:pt x="920" y="71"/>
                  </a:lnTo>
                  <a:lnTo>
                    <a:pt x="919" y="72"/>
                  </a:lnTo>
                  <a:lnTo>
                    <a:pt x="917" y="73"/>
                  </a:lnTo>
                  <a:lnTo>
                    <a:pt x="916" y="75"/>
                  </a:lnTo>
                  <a:lnTo>
                    <a:pt x="914" y="76"/>
                  </a:lnTo>
                  <a:lnTo>
                    <a:pt x="909" y="77"/>
                  </a:lnTo>
                  <a:lnTo>
                    <a:pt x="908" y="77"/>
                  </a:lnTo>
                  <a:lnTo>
                    <a:pt x="906" y="78"/>
                  </a:lnTo>
                  <a:lnTo>
                    <a:pt x="906" y="80"/>
                  </a:lnTo>
                  <a:lnTo>
                    <a:pt x="907" y="84"/>
                  </a:lnTo>
                  <a:lnTo>
                    <a:pt x="905" y="86"/>
                  </a:lnTo>
                  <a:lnTo>
                    <a:pt x="903" y="87"/>
                  </a:lnTo>
                  <a:lnTo>
                    <a:pt x="900" y="87"/>
                  </a:lnTo>
                  <a:lnTo>
                    <a:pt x="898" y="87"/>
                  </a:lnTo>
                  <a:lnTo>
                    <a:pt x="892" y="87"/>
                  </a:lnTo>
                  <a:lnTo>
                    <a:pt x="889" y="89"/>
                  </a:lnTo>
                  <a:lnTo>
                    <a:pt x="887" y="91"/>
                  </a:lnTo>
                  <a:lnTo>
                    <a:pt x="884" y="93"/>
                  </a:lnTo>
                  <a:lnTo>
                    <a:pt x="883" y="95"/>
                  </a:lnTo>
                  <a:lnTo>
                    <a:pt x="882" y="97"/>
                  </a:lnTo>
                  <a:lnTo>
                    <a:pt x="880" y="101"/>
                  </a:lnTo>
                  <a:lnTo>
                    <a:pt x="875" y="103"/>
                  </a:lnTo>
                  <a:lnTo>
                    <a:pt x="872" y="105"/>
                  </a:lnTo>
                  <a:lnTo>
                    <a:pt x="871" y="106"/>
                  </a:lnTo>
                  <a:lnTo>
                    <a:pt x="871" y="109"/>
                  </a:lnTo>
                  <a:lnTo>
                    <a:pt x="871" y="110"/>
                  </a:lnTo>
                  <a:lnTo>
                    <a:pt x="871" y="111"/>
                  </a:lnTo>
                  <a:lnTo>
                    <a:pt x="871" y="113"/>
                  </a:lnTo>
                  <a:lnTo>
                    <a:pt x="868" y="114"/>
                  </a:lnTo>
                  <a:lnTo>
                    <a:pt x="864" y="116"/>
                  </a:lnTo>
                  <a:lnTo>
                    <a:pt x="862" y="117"/>
                  </a:lnTo>
                  <a:lnTo>
                    <a:pt x="859" y="118"/>
                  </a:lnTo>
                  <a:lnTo>
                    <a:pt x="862" y="127"/>
                  </a:lnTo>
                  <a:lnTo>
                    <a:pt x="865" y="137"/>
                  </a:lnTo>
                  <a:lnTo>
                    <a:pt x="864" y="140"/>
                  </a:lnTo>
                  <a:lnTo>
                    <a:pt x="863" y="142"/>
                  </a:lnTo>
                  <a:lnTo>
                    <a:pt x="856" y="143"/>
                  </a:lnTo>
                  <a:lnTo>
                    <a:pt x="850" y="144"/>
                  </a:lnTo>
                  <a:lnTo>
                    <a:pt x="848" y="145"/>
                  </a:lnTo>
                  <a:lnTo>
                    <a:pt x="846" y="148"/>
                  </a:lnTo>
                  <a:lnTo>
                    <a:pt x="844" y="150"/>
                  </a:lnTo>
                  <a:lnTo>
                    <a:pt x="843" y="154"/>
                  </a:lnTo>
                  <a:lnTo>
                    <a:pt x="843" y="161"/>
                  </a:lnTo>
                  <a:lnTo>
                    <a:pt x="842" y="167"/>
                  </a:lnTo>
                  <a:lnTo>
                    <a:pt x="842" y="169"/>
                  </a:lnTo>
                  <a:lnTo>
                    <a:pt x="840" y="171"/>
                  </a:lnTo>
                  <a:lnTo>
                    <a:pt x="838" y="174"/>
                  </a:lnTo>
                  <a:lnTo>
                    <a:pt x="833" y="174"/>
                  </a:lnTo>
                  <a:lnTo>
                    <a:pt x="831" y="175"/>
                  </a:lnTo>
                  <a:lnTo>
                    <a:pt x="828" y="176"/>
                  </a:lnTo>
                  <a:lnTo>
                    <a:pt x="828" y="178"/>
                  </a:lnTo>
                  <a:lnTo>
                    <a:pt x="827" y="181"/>
                  </a:lnTo>
                  <a:lnTo>
                    <a:pt x="826" y="184"/>
                  </a:lnTo>
                  <a:lnTo>
                    <a:pt x="823" y="187"/>
                  </a:lnTo>
                  <a:lnTo>
                    <a:pt x="820" y="191"/>
                  </a:lnTo>
                  <a:lnTo>
                    <a:pt x="819" y="194"/>
                  </a:lnTo>
                  <a:lnTo>
                    <a:pt x="826" y="200"/>
                  </a:lnTo>
                  <a:lnTo>
                    <a:pt x="834" y="208"/>
                  </a:lnTo>
                  <a:lnTo>
                    <a:pt x="835" y="209"/>
                  </a:lnTo>
                  <a:lnTo>
                    <a:pt x="835" y="210"/>
                  </a:lnTo>
                  <a:lnTo>
                    <a:pt x="836" y="213"/>
                  </a:lnTo>
                  <a:lnTo>
                    <a:pt x="836" y="215"/>
                  </a:lnTo>
                  <a:lnTo>
                    <a:pt x="834" y="215"/>
                  </a:lnTo>
                  <a:lnTo>
                    <a:pt x="833" y="216"/>
                  </a:lnTo>
                  <a:lnTo>
                    <a:pt x="832" y="217"/>
                  </a:lnTo>
                  <a:lnTo>
                    <a:pt x="832" y="220"/>
                  </a:lnTo>
                  <a:lnTo>
                    <a:pt x="831" y="222"/>
                  </a:lnTo>
                  <a:lnTo>
                    <a:pt x="830" y="223"/>
                  </a:lnTo>
                  <a:lnTo>
                    <a:pt x="825" y="223"/>
                  </a:lnTo>
                  <a:lnTo>
                    <a:pt x="822" y="220"/>
                  </a:lnTo>
                  <a:lnTo>
                    <a:pt x="820" y="219"/>
                  </a:lnTo>
                  <a:lnTo>
                    <a:pt x="818" y="219"/>
                  </a:lnTo>
                  <a:lnTo>
                    <a:pt x="817" y="219"/>
                  </a:lnTo>
                  <a:lnTo>
                    <a:pt x="815" y="222"/>
                  </a:lnTo>
                  <a:lnTo>
                    <a:pt x="815" y="224"/>
                  </a:lnTo>
                  <a:lnTo>
                    <a:pt x="813" y="225"/>
                  </a:lnTo>
                  <a:lnTo>
                    <a:pt x="810" y="224"/>
                  </a:lnTo>
                  <a:lnTo>
                    <a:pt x="807" y="220"/>
                  </a:lnTo>
                  <a:lnTo>
                    <a:pt x="799" y="217"/>
                  </a:lnTo>
                  <a:lnTo>
                    <a:pt x="791" y="215"/>
                  </a:lnTo>
                  <a:lnTo>
                    <a:pt x="784" y="214"/>
                  </a:lnTo>
                  <a:lnTo>
                    <a:pt x="777" y="215"/>
                  </a:lnTo>
                  <a:lnTo>
                    <a:pt x="773" y="217"/>
                  </a:lnTo>
                  <a:lnTo>
                    <a:pt x="768" y="220"/>
                  </a:lnTo>
                  <a:lnTo>
                    <a:pt x="760" y="230"/>
                  </a:lnTo>
                  <a:lnTo>
                    <a:pt x="753" y="241"/>
                  </a:lnTo>
                  <a:lnTo>
                    <a:pt x="756" y="233"/>
                  </a:lnTo>
                  <a:lnTo>
                    <a:pt x="759" y="224"/>
                  </a:lnTo>
                  <a:lnTo>
                    <a:pt x="760" y="220"/>
                  </a:lnTo>
                  <a:lnTo>
                    <a:pt x="760" y="216"/>
                  </a:lnTo>
                  <a:lnTo>
                    <a:pt x="760" y="211"/>
                  </a:lnTo>
                  <a:lnTo>
                    <a:pt x="758" y="208"/>
                  </a:lnTo>
                  <a:lnTo>
                    <a:pt x="748" y="197"/>
                  </a:lnTo>
                  <a:lnTo>
                    <a:pt x="737" y="185"/>
                  </a:lnTo>
                  <a:lnTo>
                    <a:pt x="733" y="179"/>
                  </a:lnTo>
                  <a:lnTo>
                    <a:pt x="727" y="174"/>
                  </a:lnTo>
                  <a:lnTo>
                    <a:pt x="721" y="170"/>
                  </a:lnTo>
                  <a:lnTo>
                    <a:pt x="714" y="168"/>
                  </a:lnTo>
                  <a:lnTo>
                    <a:pt x="702" y="162"/>
                  </a:lnTo>
                  <a:lnTo>
                    <a:pt x="692" y="160"/>
                  </a:lnTo>
                  <a:lnTo>
                    <a:pt x="689" y="161"/>
                  </a:lnTo>
                  <a:lnTo>
                    <a:pt x="688" y="163"/>
                  </a:lnTo>
                  <a:lnTo>
                    <a:pt x="689" y="167"/>
                  </a:lnTo>
                  <a:lnTo>
                    <a:pt x="691" y="169"/>
                  </a:lnTo>
                  <a:lnTo>
                    <a:pt x="691" y="173"/>
                  </a:lnTo>
                  <a:lnTo>
                    <a:pt x="689" y="174"/>
                  </a:lnTo>
                  <a:lnTo>
                    <a:pt x="688" y="176"/>
                  </a:lnTo>
                  <a:lnTo>
                    <a:pt x="686" y="177"/>
                  </a:lnTo>
                  <a:lnTo>
                    <a:pt x="684" y="179"/>
                  </a:lnTo>
                  <a:lnTo>
                    <a:pt x="681" y="179"/>
                  </a:lnTo>
                  <a:lnTo>
                    <a:pt x="678" y="175"/>
                  </a:lnTo>
                  <a:lnTo>
                    <a:pt x="677" y="170"/>
                  </a:lnTo>
                  <a:lnTo>
                    <a:pt x="673" y="171"/>
                  </a:lnTo>
                  <a:lnTo>
                    <a:pt x="671" y="173"/>
                  </a:lnTo>
                  <a:lnTo>
                    <a:pt x="667" y="175"/>
                  </a:lnTo>
                  <a:lnTo>
                    <a:pt x="664" y="176"/>
                  </a:lnTo>
                  <a:lnTo>
                    <a:pt x="663" y="176"/>
                  </a:lnTo>
                  <a:lnTo>
                    <a:pt x="662" y="175"/>
                  </a:lnTo>
                  <a:lnTo>
                    <a:pt x="661" y="171"/>
                  </a:lnTo>
                  <a:lnTo>
                    <a:pt x="657" y="168"/>
                  </a:lnTo>
                  <a:lnTo>
                    <a:pt x="654" y="168"/>
                  </a:lnTo>
                  <a:lnTo>
                    <a:pt x="652" y="168"/>
                  </a:lnTo>
                  <a:lnTo>
                    <a:pt x="649" y="173"/>
                  </a:lnTo>
                  <a:lnTo>
                    <a:pt x="651" y="175"/>
                  </a:lnTo>
                  <a:lnTo>
                    <a:pt x="652" y="177"/>
                  </a:lnTo>
                  <a:lnTo>
                    <a:pt x="653" y="182"/>
                  </a:lnTo>
                  <a:lnTo>
                    <a:pt x="653" y="185"/>
                  </a:lnTo>
                  <a:lnTo>
                    <a:pt x="652" y="189"/>
                  </a:lnTo>
                  <a:lnTo>
                    <a:pt x="651" y="192"/>
                  </a:lnTo>
                  <a:lnTo>
                    <a:pt x="649" y="194"/>
                  </a:lnTo>
                  <a:lnTo>
                    <a:pt x="646" y="199"/>
                  </a:lnTo>
                  <a:lnTo>
                    <a:pt x="644" y="201"/>
                  </a:lnTo>
                  <a:lnTo>
                    <a:pt x="644" y="201"/>
                  </a:lnTo>
                  <a:lnTo>
                    <a:pt x="643" y="199"/>
                  </a:lnTo>
                  <a:lnTo>
                    <a:pt x="643" y="197"/>
                  </a:lnTo>
                  <a:lnTo>
                    <a:pt x="642" y="192"/>
                  </a:lnTo>
                  <a:lnTo>
                    <a:pt x="639" y="189"/>
                  </a:lnTo>
                  <a:lnTo>
                    <a:pt x="635" y="186"/>
                  </a:lnTo>
                  <a:lnTo>
                    <a:pt x="632" y="186"/>
                  </a:lnTo>
                  <a:lnTo>
                    <a:pt x="630" y="187"/>
                  </a:lnTo>
                  <a:lnTo>
                    <a:pt x="629" y="190"/>
                  </a:lnTo>
                  <a:lnTo>
                    <a:pt x="629" y="194"/>
                  </a:lnTo>
                  <a:lnTo>
                    <a:pt x="628" y="197"/>
                  </a:lnTo>
                  <a:lnTo>
                    <a:pt x="626" y="198"/>
                  </a:lnTo>
                  <a:lnTo>
                    <a:pt x="623" y="199"/>
                  </a:lnTo>
                  <a:lnTo>
                    <a:pt x="621" y="200"/>
                  </a:lnTo>
                  <a:lnTo>
                    <a:pt x="615" y="202"/>
                  </a:lnTo>
                  <a:lnTo>
                    <a:pt x="613" y="206"/>
                  </a:lnTo>
                  <a:lnTo>
                    <a:pt x="611" y="210"/>
                  </a:lnTo>
                  <a:lnTo>
                    <a:pt x="608" y="216"/>
                  </a:lnTo>
                  <a:lnTo>
                    <a:pt x="604" y="223"/>
                  </a:lnTo>
                  <a:lnTo>
                    <a:pt x="598" y="227"/>
                  </a:lnTo>
                  <a:lnTo>
                    <a:pt x="596" y="230"/>
                  </a:lnTo>
                  <a:lnTo>
                    <a:pt x="594" y="232"/>
                  </a:lnTo>
                  <a:lnTo>
                    <a:pt x="591" y="234"/>
                  </a:lnTo>
                  <a:lnTo>
                    <a:pt x="590" y="238"/>
                  </a:lnTo>
                  <a:lnTo>
                    <a:pt x="591" y="240"/>
                  </a:lnTo>
                  <a:lnTo>
                    <a:pt x="592" y="242"/>
                  </a:lnTo>
                  <a:lnTo>
                    <a:pt x="590" y="242"/>
                  </a:lnTo>
                  <a:lnTo>
                    <a:pt x="587" y="242"/>
                  </a:lnTo>
                  <a:lnTo>
                    <a:pt x="583" y="242"/>
                  </a:lnTo>
                  <a:lnTo>
                    <a:pt x="581" y="242"/>
                  </a:lnTo>
                  <a:lnTo>
                    <a:pt x="580" y="243"/>
                  </a:lnTo>
                  <a:lnTo>
                    <a:pt x="580" y="246"/>
                  </a:lnTo>
                  <a:lnTo>
                    <a:pt x="580" y="248"/>
                  </a:lnTo>
                  <a:lnTo>
                    <a:pt x="580" y="249"/>
                  </a:lnTo>
                  <a:lnTo>
                    <a:pt x="578" y="250"/>
                  </a:lnTo>
                  <a:lnTo>
                    <a:pt x="574" y="251"/>
                  </a:lnTo>
                  <a:lnTo>
                    <a:pt x="571" y="251"/>
                  </a:lnTo>
                  <a:lnTo>
                    <a:pt x="569" y="252"/>
                  </a:lnTo>
                  <a:lnTo>
                    <a:pt x="566" y="254"/>
                  </a:lnTo>
                  <a:lnTo>
                    <a:pt x="566" y="256"/>
                  </a:lnTo>
                  <a:lnTo>
                    <a:pt x="566" y="259"/>
                  </a:lnTo>
                  <a:lnTo>
                    <a:pt x="567" y="263"/>
                  </a:lnTo>
                  <a:lnTo>
                    <a:pt x="570" y="271"/>
                  </a:lnTo>
                  <a:lnTo>
                    <a:pt x="572" y="275"/>
                  </a:lnTo>
                  <a:lnTo>
                    <a:pt x="570" y="284"/>
                  </a:lnTo>
                  <a:lnTo>
                    <a:pt x="569" y="293"/>
                  </a:lnTo>
                  <a:lnTo>
                    <a:pt x="571" y="297"/>
                  </a:lnTo>
                  <a:lnTo>
                    <a:pt x="571" y="299"/>
                  </a:lnTo>
                  <a:lnTo>
                    <a:pt x="569" y="300"/>
                  </a:lnTo>
                  <a:lnTo>
                    <a:pt x="565" y="299"/>
                  </a:lnTo>
                  <a:lnTo>
                    <a:pt x="558" y="296"/>
                  </a:lnTo>
                  <a:lnTo>
                    <a:pt x="553" y="292"/>
                  </a:lnTo>
                  <a:lnTo>
                    <a:pt x="548" y="289"/>
                  </a:lnTo>
                  <a:lnTo>
                    <a:pt x="543" y="287"/>
                  </a:lnTo>
                  <a:lnTo>
                    <a:pt x="539" y="285"/>
                  </a:lnTo>
                  <a:lnTo>
                    <a:pt x="535" y="285"/>
                  </a:lnTo>
                  <a:lnTo>
                    <a:pt x="532" y="288"/>
                  </a:lnTo>
                  <a:lnTo>
                    <a:pt x="529" y="290"/>
                  </a:lnTo>
                  <a:lnTo>
                    <a:pt x="526" y="295"/>
                  </a:lnTo>
                  <a:lnTo>
                    <a:pt x="525" y="300"/>
                  </a:lnTo>
                  <a:lnTo>
                    <a:pt x="525" y="304"/>
                  </a:lnTo>
                  <a:lnTo>
                    <a:pt x="524" y="307"/>
                  </a:lnTo>
                  <a:lnTo>
                    <a:pt x="522" y="309"/>
                  </a:lnTo>
                  <a:lnTo>
                    <a:pt x="521" y="309"/>
                  </a:lnTo>
                  <a:lnTo>
                    <a:pt x="524" y="313"/>
                  </a:lnTo>
                  <a:lnTo>
                    <a:pt x="529" y="316"/>
                  </a:lnTo>
                  <a:lnTo>
                    <a:pt x="535" y="323"/>
                  </a:lnTo>
                  <a:lnTo>
                    <a:pt x="540" y="331"/>
                  </a:lnTo>
                  <a:lnTo>
                    <a:pt x="541" y="335"/>
                  </a:lnTo>
                  <a:lnTo>
                    <a:pt x="541" y="337"/>
                  </a:lnTo>
                  <a:lnTo>
                    <a:pt x="540" y="338"/>
                  </a:lnTo>
                  <a:lnTo>
                    <a:pt x="539" y="339"/>
                  </a:lnTo>
                  <a:lnTo>
                    <a:pt x="535" y="338"/>
                  </a:lnTo>
                  <a:lnTo>
                    <a:pt x="532" y="335"/>
                  </a:lnTo>
                  <a:lnTo>
                    <a:pt x="530" y="335"/>
                  </a:lnTo>
                  <a:lnTo>
                    <a:pt x="528" y="335"/>
                  </a:lnTo>
                  <a:lnTo>
                    <a:pt x="526" y="341"/>
                  </a:lnTo>
                  <a:lnTo>
                    <a:pt x="526" y="353"/>
                  </a:lnTo>
                  <a:lnTo>
                    <a:pt x="525" y="357"/>
                  </a:lnTo>
                  <a:lnTo>
                    <a:pt x="524" y="360"/>
                  </a:lnTo>
                  <a:lnTo>
                    <a:pt x="523" y="360"/>
                  </a:lnTo>
                  <a:lnTo>
                    <a:pt x="521" y="355"/>
                  </a:lnTo>
                  <a:lnTo>
                    <a:pt x="520" y="354"/>
                  </a:lnTo>
                  <a:lnTo>
                    <a:pt x="518" y="352"/>
                  </a:lnTo>
                  <a:lnTo>
                    <a:pt x="515" y="342"/>
                  </a:lnTo>
                  <a:lnTo>
                    <a:pt x="512" y="335"/>
                  </a:lnTo>
                  <a:lnTo>
                    <a:pt x="509" y="325"/>
                  </a:lnTo>
                  <a:lnTo>
                    <a:pt x="506" y="315"/>
                  </a:lnTo>
                  <a:lnTo>
                    <a:pt x="504" y="308"/>
                  </a:lnTo>
                  <a:lnTo>
                    <a:pt x="500" y="301"/>
                  </a:lnTo>
                  <a:lnTo>
                    <a:pt x="498" y="300"/>
                  </a:lnTo>
                  <a:lnTo>
                    <a:pt x="494" y="299"/>
                  </a:lnTo>
                  <a:lnTo>
                    <a:pt x="491" y="304"/>
                  </a:lnTo>
                  <a:lnTo>
                    <a:pt x="488" y="307"/>
                  </a:lnTo>
                  <a:lnTo>
                    <a:pt x="484" y="311"/>
                  </a:lnTo>
                  <a:lnTo>
                    <a:pt x="483" y="315"/>
                  </a:lnTo>
                  <a:lnTo>
                    <a:pt x="482" y="320"/>
                  </a:lnTo>
                  <a:lnTo>
                    <a:pt x="478" y="321"/>
                  </a:lnTo>
                  <a:lnTo>
                    <a:pt x="475" y="322"/>
                  </a:lnTo>
                  <a:lnTo>
                    <a:pt x="471" y="324"/>
                  </a:lnTo>
                  <a:lnTo>
                    <a:pt x="467" y="328"/>
                  </a:lnTo>
                  <a:lnTo>
                    <a:pt x="464" y="332"/>
                  </a:lnTo>
                  <a:lnTo>
                    <a:pt x="461" y="338"/>
                  </a:lnTo>
                  <a:lnTo>
                    <a:pt x="459" y="342"/>
                  </a:lnTo>
                  <a:lnTo>
                    <a:pt x="455" y="352"/>
                  </a:lnTo>
                  <a:lnTo>
                    <a:pt x="453" y="361"/>
                  </a:lnTo>
                  <a:lnTo>
                    <a:pt x="455" y="368"/>
                  </a:lnTo>
                  <a:lnTo>
                    <a:pt x="457" y="374"/>
                  </a:lnTo>
                  <a:lnTo>
                    <a:pt x="460" y="384"/>
                  </a:lnTo>
                  <a:lnTo>
                    <a:pt x="463" y="389"/>
                  </a:lnTo>
                  <a:lnTo>
                    <a:pt x="461" y="393"/>
                  </a:lnTo>
                  <a:lnTo>
                    <a:pt x="459" y="395"/>
                  </a:lnTo>
                  <a:lnTo>
                    <a:pt x="456" y="397"/>
                  </a:lnTo>
                  <a:lnTo>
                    <a:pt x="453" y="399"/>
                  </a:lnTo>
                  <a:lnTo>
                    <a:pt x="442" y="407"/>
                  </a:lnTo>
                  <a:lnTo>
                    <a:pt x="434" y="413"/>
                  </a:lnTo>
                  <a:lnTo>
                    <a:pt x="431" y="417"/>
                  </a:lnTo>
                  <a:lnTo>
                    <a:pt x="428" y="421"/>
                  </a:lnTo>
                  <a:lnTo>
                    <a:pt x="426" y="428"/>
                  </a:lnTo>
                  <a:lnTo>
                    <a:pt x="425" y="435"/>
                  </a:lnTo>
                  <a:lnTo>
                    <a:pt x="423" y="442"/>
                  </a:lnTo>
                  <a:lnTo>
                    <a:pt x="419" y="446"/>
                  </a:lnTo>
                  <a:lnTo>
                    <a:pt x="416" y="452"/>
                  </a:lnTo>
                  <a:lnTo>
                    <a:pt x="412" y="456"/>
                  </a:lnTo>
                  <a:lnTo>
                    <a:pt x="403" y="466"/>
                  </a:lnTo>
                  <a:lnTo>
                    <a:pt x="393" y="472"/>
                  </a:lnTo>
                  <a:lnTo>
                    <a:pt x="382" y="479"/>
                  </a:lnTo>
                  <a:lnTo>
                    <a:pt x="370" y="484"/>
                  </a:lnTo>
                  <a:lnTo>
                    <a:pt x="358" y="487"/>
                  </a:lnTo>
                  <a:lnTo>
                    <a:pt x="346" y="490"/>
                  </a:lnTo>
                  <a:lnTo>
                    <a:pt x="339" y="491"/>
                  </a:lnTo>
                  <a:lnTo>
                    <a:pt x="331" y="493"/>
                  </a:lnTo>
                  <a:lnTo>
                    <a:pt x="327" y="494"/>
                  </a:lnTo>
                  <a:lnTo>
                    <a:pt x="323" y="496"/>
                  </a:lnTo>
                  <a:lnTo>
                    <a:pt x="317" y="495"/>
                  </a:lnTo>
                  <a:lnTo>
                    <a:pt x="310" y="493"/>
                  </a:lnTo>
                  <a:lnTo>
                    <a:pt x="303" y="492"/>
                  </a:lnTo>
                  <a:lnTo>
                    <a:pt x="298" y="492"/>
                  </a:lnTo>
                  <a:lnTo>
                    <a:pt x="296" y="493"/>
                  </a:lnTo>
                  <a:lnTo>
                    <a:pt x="294" y="495"/>
                  </a:lnTo>
                  <a:lnTo>
                    <a:pt x="290" y="501"/>
                  </a:lnTo>
                  <a:lnTo>
                    <a:pt x="285" y="507"/>
                  </a:lnTo>
                  <a:lnTo>
                    <a:pt x="280" y="509"/>
                  </a:lnTo>
                  <a:lnTo>
                    <a:pt x="276" y="510"/>
                  </a:lnTo>
                  <a:lnTo>
                    <a:pt x="270" y="511"/>
                  </a:lnTo>
                  <a:lnTo>
                    <a:pt x="265" y="511"/>
                  </a:lnTo>
                  <a:lnTo>
                    <a:pt x="253" y="515"/>
                  </a:lnTo>
                  <a:lnTo>
                    <a:pt x="241" y="518"/>
                  </a:lnTo>
                  <a:lnTo>
                    <a:pt x="231" y="524"/>
                  </a:lnTo>
                  <a:lnTo>
                    <a:pt x="220" y="531"/>
                  </a:lnTo>
                  <a:lnTo>
                    <a:pt x="216" y="533"/>
                  </a:lnTo>
                  <a:lnTo>
                    <a:pt x="212" y="534"/>
                  </a:lnTo>
                  <a:lnTo>
                    <a:pt x="208" y="534"/>
                  </a:lnTo>
                  <a:lnTo>
                    <a:pt x="204" y="532"/>
                  </a:lnTo>
                  <a:lnTo>
                    <a:pt x="200" y="528"/>
                  </a:lnTo>
                  <a:lnTo>
                    <a:pt x="196" y="527"/>
                  </a:lnTo>
                  <a:lnTo>
                    <a:pt x="193" y="527"/>
                  </a:lnTo>
                  <a:lnTo>
                    <a:pt x="191" y="528"/>
                  </a:lnTo>
                  <a:lnTo>
                    <a:pt x="189" y="529"/>
                  </a:lnTo>
                  <a:lnTo>
                    <a:pt x="187" y="529"/>
                  </a:lnTo>
                  <a:lnTo>
                    <a:pt x="187" y="527"/>
                  </a:lnTo>
                  <a:lnTo>
                    <a:pt x="186" y="523"/>
                  </a:lnTo>
                  <a:lnTo>
                    <a:pt x="186" y="519"/>
                  </a:lnTo>
                  <a:lnTo>
                    <a:pt x="183" y="517"/>
                  </a:lnTo>
                  <a:lnTo>
                    <a:pt x="180" y="521"/>
                  </a:lnTo>
                  <a:lnTo>
                    <a:pt x="175" y="526"/>
                  </a:lnTo>
                  <a:lnTo>
                    <a:pt x="167" y="533"/>
                  </a:lnTo>
                  <a:lnTo>
                    <a:pt x="157" y="539"/>
                  </a:lnTo>
                  <a:lnTo>
                    <a:pt x="148" y="543"/>
                  </a:lnTo>
                  <a:lnTo>
                    <a:pt x="140" y="549"/>
                  </a:lnTo>
                  <a:lnTo>
                    <a:pt x="133" y="556"/>
                  </a:lnTo>
                  <a:lnTo>
                    <a:pt x="126" y="563"/>
                  </a:lnTo>
                  <a:lnTo>
                    <a:pt x="119" y="569"/>
                  </a:lnTo>
                  <a:lnTo>
                    <a:pt x="113" y="575"/>
                  </a:lnTo>
                  <a:lnTo>
                    <a:pt x="103" y="581"/>
                  </a:lnTo>
                  <a:lnTo>
                    <a:pt x="93" y="585"/>
                  </a:lnTo>
                  <a:lnTo>
                    <a:pt x="85" y="588"/>
                  </a:lnTo>
                  <a:lnTo>
                    <a:pt x="78" y="591"/>
                  </a:lnTo>
                  <a:lnTo>
                    <a:pt x="72" y="596"/>
                  </a:lnTo>
                  <a:lnTo>
                    <a:pt x="66" y="601"/>
                  </a:lnTo>
                  <a:lnTo>
                    <a:pt x="64" y="609"/>
                  </a:lnTo>
                  <a:lnTo>
                    <a:pt x="62" y="617"/>
                  </a:lnTo>
                  <a:lnTo>
                    <a:pt x="61" y="621"/>
                  </a:lnTo>
                  <a:lnTo>
                    <a:pt x="60" y="624"/>
                  </a:lnTo>
                  <a:lnTo>
                    <a:pt x="58" y="626"/>
                  </a:lnTo>
                  <a:lnTo>
                    <a:pt x="53" y="629"/>
                  </a:lnTo>
                  <a:lnTo>
                    <a:pt x="49" y="628"/>
                  </a:lnTo>
                  <a:lnTo>
                    <a:pt x="46" y="625"/>
                  </a:lnTo>
                  <a:lnTo>
                    <a:pt x="45" y="622"/>
                  </a:lnTo>
                  <a:lnTo>
                    <a:pt x="44" y="618"/>
                  </a:lnTo>
                  <a:lnTo>
                    <a:pt x="45" y="609"/>
                  </a:lnTo>
                  <a:lnTo>
                    <a:pt x="46" y="601"/>
                  </a:lnTo>
                  <a:lnTo>
                    <a:pt x="48" y="596"/>
                  </a:lnTo>
                  <a:lnTo>
                    <a:pt x="48" y="590"/>
                  </a:lnTo>
                  <a:lnTo>
                    <a:pt x="45" y="591"/>
                  </a:lnTo>
                  <a:lnTo>
                    <a:pt x="43" y="592"/>
                  </a:lnTo>
                  <a:lnTo>
                    <a:pt x="40" y="596"/>
                  </a:lnTo>
                  <a:lnTo>
                    <a:pt x="36" y="600"/>
                  </a:lnTo>
                  <a:lnTo>
                    <a:pt x="35" y="604"/>
                  </a:lnTo>
                  <a:lnTo>
                    <a:pt x="33" y="608"/>
                  </a:lnTo>
                  <a:lnTo>
                    <a:pt x="29" y="617"/>
                  </a:lnTo>
                  <a:lnTo>
                    <a:pt x="25" y="626"/>
                  </a:lnTo>
                  <a:lnTo>
                    <a:pt x="22" y="631"/>
                  </a:lnTo>
                  <a:lnTo>
                    <a:pt x="22" y="634"/>
                  </a:lnTo>
                  <a:lnTo>
                    <a:pt x="22" y="639"/>
                  </a:lnTo>
                  <a:lnTo>
                    <a:pt x="24" y="643"/>
                  </a:lnTo>
                  <a:lnTo>
                    <a:pt x="27" y="651"/>
                  </a:lnTo>
                  <a:lnTo>
                    <a:pt x="29" y="661"/>
                  </a:lnTo>
                  <a:lnTo>
                    <a:pt x="29" y="669"/>
                  </a:lnTo>
                  <a:lnTo>
                    <a:pt x="27" y="675"/>
                  </a:lnTo>
                  <a:lnTo>
                    <a:pt x="24" y="682"/>
                  </a:lnTo>
                  <a:lnTo>
                    <a:pt x="20" y="689"/>
                  </a:lnTo>
                  <a:lnTo>
                    <a:pt x="13" y="702"/>
                  </a:lnTo>
                  <a:lnTo>
                    <a:pt x="10" y="713"/>
                  </a:lnTo>
                  <a:lnTo>
                    <a:pt x="9" y="724"/>
                  </a:lnTo>
                  <a:lnTo>
                    <a:pt x="9" y="735"/>
                  </a:lnTo>
                  <a:lnTo>
                    <a:pt x="11" y="746"/>
                  </a:lnTo>
                  <a:lnTo>
                    <a:pt x="15" y="757"/>
                  </a:lnTo>
                  <a:lnTo>
                    <a:pt x="20" y="768"/>
                  </a:lnTo>
                  <a:lnTo>
                    <a:pt x="26" y="779"/>
                  </a:lnTo>
                  <a:lnTo>
                    <a:pt x="36" y="794"/>
                  </a:lnTo>
                  <a:lnTo>
                    <a:pt x="46" y="808"/>
                  </a:lnTo>
                  <a:lnTo>
                    <a:pt x="51" y="813"/>
                  </a:lnTo>
                  <a:lnTo>
                    <a:pt x="53" y="820"/>
                  </a:lnTo>
                  <a:lnTo>
                    <a:pt x="53" y="822"/>
                  </a:lnTo>
                  <a:lnTo>
                    <a:pt x="52" y="825"/>
                  </a:lnTo>
                  <a:lnTo>
                    <a:pt x="50" y="828"/>
                  </a:lnTo>
                  <a:lnTo>
                    <a:pt x="49" y="833"/>
                  </a:lnTo>
                  <a:lnTo>
                    <a:pt x="49" y="836"/>
                  </a:lnTo>
                  <a:lnTo>
                    <a:pt x="50" y="841"/>
                  </a:lnTo>
                  <a:lnTo>
                    <a:pt x="50" y="843"/>
                  </a:lnTo>
                  <a:lnTo>
                    <a:pt x="50" y="844"/>
                  </a:lnTo>
                  <a:lnTo>
                    <a:pt x="49" y="846"/>
                  </a:lnTo>
                  <a:lnTo>
                    <a:pt x="48" y="850"/>
                  </a:lnTo>
                  <a:lnTo>
                    <a:pt x="44" y="850"/>
                  </a:lnTo>
                  <a:lnTo>
                    <a:pt x="41" y="849"/>
                  </a:lnTo>
                  <a:lnTo>
                    <a:pt x="38" y="846"/>
                  </a:lnTo>
                  <a:lnTo>
                    <a:pt x="37" y="844"/>
                  </a:lnTo>
                  <a:lnTo>
                    <a:pt x="35" y="837"/>
                  </a:lnTo>
                  <a:lnTo>
                    <a:pt x="34" y="830"/>
                  </a:lnTo>
                  <a:lnTo>
                    <a:pt x="34" y="827"/>
                  </a:lnTo>
                  <a:lnTo>
                    <a:pt x="33" y="825"/>
                  </a:lnTo>
                  <a:lnTo>
                    <a:pt x="33" y="822"/>
                  </a:lnTo>
                  <a:lnTo>
                    <a:pt x="32" y="821"/>
                  </a:lnTo>
                  <a:lnTo>
                    <a:pt x="30" y="822"/>
                  </a:lnTo>
                  <a:lnTo>
                    <a:pt x="30" y="824"/>
                  </a:lnTo>
                  <a:lnTo>
                    <a:pt x="29" y="827"/>
                  </a:lnTo>
                  <a:lnTo>
                    <a:pt x="27" y="829"/>
                  </a:lnTo>
                  <a:lnTo>
                    <a:pt x="26" y="829"/>
                  </a:lnTo>
                  <a:lnTo>
                    <a:pt x="25" y="826"/>
                  </a:lnTo>
                  <a:lnTo>
                    <a:pt x="24" y="822"/>
                  </a:lnTo>
                  <a:lnTo>
                    <a:pt x="22" y="820"/>
                  </a:lnTo>
                  <a:lnTo>
                    <a:pt x="21" y="814"/>
                  </a:lnTo>
                  <a:lnTo>
                    <a:pt x="19" y="808"/>
                  </a:lnTo>
                  <a:lnTo>
                    <a:pt x="17" y="804"/>
                  </a:lnTo>
                  <a:lnTo>
                    <a:pt x="16" y="802"/>
                  </a:lnTo>
                  <a:lnTo>
                    <a:pt x="12" y="801"/>
                  </a:lnTo>
                  <a:lnTo>
                    <a:pt x="10" y="802"/>
                  </a:lnTo>
                  <a:lnTo>
                    <a:pt x="10" y="811"/>
                  </a:lnTo>
                  <a:lnTo>
                    <a:pt x="12" y="819"/>
                  </a:lnTo>
                  <a:lnTo>
                    <a:pt x="16" y="827"/>
                  </a:lnTo>
                  <a:lnTo>
                    <a:pt x="20" y="834"/>
                  </a:lnTo>
                  <a:lnTo>
                    <a:pt x="26" y="841"/>
                  </a:lnTo>
                  <a:lnTo>
                    <a:pt x="30" y="848"/>
                  </a:lnTo>
                  <a:lnTo>
                    <a:pt x="30" y="850"/>
                  </a:lnTo>
                  <a:lnTo>
                    <a:pt x="30" y="853"/>
                  </a:lnTo>
                  <a:lnTo>
                    <a:pt x="29" y="856"/>
                  </a:lnTo>
                  <a:lnTo>
                    <a:pt x="28" y="858"/>
                  </a:lnTo>
                  <a:lnTo>
                    <a:pt x="26" y="859"/>
                  </a:lnTo>
                  <a:lnTo>
                    <a:pt x="22" y="859"/>
                  </a:lnTo>
                  <a:lnTo>
                    <a:pt x="17" y="848"/>
                  </a:lnTo>
                  <a:lnTo>
                    <a:pt x="11" y="835"/>
                  </a:lnTo>
                  <a:lnTo>
                    <a:pt x="9" y="829"/>
                  </a:lnTo>
                  <a:lnTo>
                    <a:pt x="5" y="824"/>
                  </a:lnTo>
                  <a:lnTo>
                    <a:pt x="3" y="825"/>
                  </a:lnTo>
                  <a:lnTo>
                    <a:pt x="1" y="827"/>
                  </a:lnTo>
                  <a:lnTo>
                    <a:pt x="0" y="832"/>
                  </a:lnTo>
                  <a:lnTo>
                    <a:pt x="0" y="836"/>
                  </a:lnTo>
                  <a:lnTo>
                    <a:pt x="2" y="843"/>
                  </a:lnTo>
                  <a:lnTo>
                    <a:pt x="5" y="851"/>
                  </a:lnTo>
                  <a:lnTo>
                    <a:pt x="10" y="859"/>
                  </a:lnTo>
                  <a:lnTo>
                    <a:pt x="16" y="867"/>
                  </a:lnTo>
                  <a:lnTo>
                    <a:pt x="27" y="882"/>
                  </a:lnTo>
                  <a:lnTo>
                    <a:pt x="37" y="895"/>
                  </a:lnTo>
                  <a:lnTo>
                    <a:pt x="40" y="900"/>
                  </a:lnTo>
                  <a:lnTo>
                    <a:pt x="43" y="905"/>
                  </a:lnTo>
                  <a:lnTo>
                    <a:pt x="45" y="909"/>
                  </a:lnTo>
                  <a:lnTo>
                    <a:pt x="46" y="915"/>
                  </a:lnTo>
                  <a:lnTo>
                    <a:pt x="45" y="926"/>
                  </a:lnTo>
                  <a:lnTo>
                    <a:pt x="45" y="939"/>
                  </a:lnTo>
                  <a:lnTo>
                    <a:pt x="49" y="948"/>
                  </a:lnTo>
                  <a:lnTo>
                    <a:pt x="53" y="956"/>
                  </a:lnTo>
                  <a:lnTo>
                    <a:pt x="59" y="964"/>
                  </a:lnTo>
                  <a:lnTo>
                    <a:pt x="65" y="972"/>
                  </a:lnTo>
                  <a:lnTo>
                    <a:pt x="70" y="981"/>
                  </a:lnTo>
                  <a:lnTo>
                    <a:pt x="76" y="990"/>
                  </a:lnTo>
                  <a:lnTo>
                    <a:pt x="79" y="1000"/>
                  </a:lnTo>
                  <a:lnTo>
                    <a:pt x="84" y="1009"/>
                  </a:lnTo>
                  <a:lnTo>
                    <a:pt x="86" y="1017"/>
                  </a:lnTo>
                  <a:lnTo>
                    <a:pt x="89" y="1024"/>
                  </a:lnTo>
                  <a:lnTo>
                    <a:pt x="90" y="1031"/>
                  </a:lnTo>
                  <a:lnTo>
                    <a:pt x="90" y="1039"/>
                  </a:lnTo>
                  <a:lnTo>
                    <a:pt x="87" y="1050"/>
                  </a:lnTo>
                  <a:lnTo>
                    <a:pt x="87" y="1062"/>
                  </a:lnTo>
                  <a:lnTo>
                    <a:pt x="87" y="1070"/>
                  </a:lnTo>
                  <a:lnTo>
                    <a:pt x="90" y="1078"/>
                  </a:lnTo>
                  <a:lnTo>
                    <a:pt x="92" y="1086"/>
                  </a:lnTo>
                  <a:lnTo>
                    <a:pt x="94" y="1093"/>
                  </a:lnTo>
                  <a:lnTo>
                    <a:pt x="100" y="1109"/>
                  </a:lnTo>
                  <a:lnTo>
                    <a:pt x="108" y="1123"/>
                  </a:lnTo>
                  <a:lnTo>
                    <a:pt x="115" y="1135"/>
                  </a:lnTo>
                  <a:lnTo>
                    <a:pt x="122" y="1147"/>
                  </a:lnTo>
                  <a:lnTo>
                    <a:pt x="124" y="1153"/>
                  </a:lnTo>
                  <a:lnTo>
                    <a:pt x="126" y="1159"/>
                  </a:lnTo>
                  <a:lnTo>
                    <a:pt x="127" y="1166"/>
                  </a:lnTo>
                  <a:lnTo>
                    <a:pt x="127" y="1174"/>
                  </a:lnTo>
                  <a:lnTo>
                    <a:pt x="127" y="1183"/>
                  </a:lnTo>
                  <a:lnTo>
                    <a:pt x="127" y="1192"/>
                  </a:lnTo>
                  <a:lnTo>
                    <a:pt x="129" y="1200"/>
                  </a:lnTo>
                  <a:lnTo>
                    <a:pt x="129" y="1209"/>
                  </a:lnTo>
                  <a:lnTo>
                    <a:pt x="125" y="1214"/>
                  </a:lnTo>
                  <a:lnTo>
                    <a:pt x="121" y="1216"/>
                  </a:lnTo>
                  <a:lnTo>
                    <a:pt x="119" y="1224"/>
                  </a:lnTo>
                  <a:lnTo>
                    <a:pt x="121" y="1233"/>
                  </a:lnTo>
                  <a:lnTo>
                    <a:pt x="122" y="1244"/>
                  </a:lnTo>
                  <a:lnTo>
                    <a:pt x="121" y="1257"/>
                  </a:lnTo>
                  <a:lnTo>
                    <a:pt x="118" y="1263"/>
                  </a:lnTo>
                  <a:lnTo>
                    <a:pt x="116" y="1268"/>
                  </a:lnTo>
                  <a:lnTo>
                    <a:pt x="111" y="1273"/>
                  </a:lnTo>
                  <a:lnTo>
                    <a:pt x="107" y="1275"/>
                  </a:lnTo>
                  <a:lnTo>
                    <a:pt x="103" y="1275"/>
                  </a:lnTo>
                  <a:lnTo>
                    <a:pt x="101" y="1275"/>
                  </a:lnTo>
                  <a:lnTo>
                    <a:pt x="98" y="1274"/>
                  </a:lnTo>
                  <a:lnTo>
                    <a:pt x="95" y="1273"/>
                  </a:lnTo>
                  <a:lnTo>
                    <a:pt x="92" y="1269"/>
                  </a:lnTo>
                  <a:lnTo>
                    <a:pt x="89" y="1266"/>
                  </a:lnTo>
                  <a:lnTo>
                    <a:pt x="89" y="1277"/>
                  </a:lnTo>
                  <a:lnTo>
                    <a:pt x="89" y="1288"/>
                  </a:lnTo>
                  <a:lnTo>
                    <a:pt x="89" y="1298"/>
                  </a:lnTo>
                  <a:lnTo>
                    <a:pt x="87" y="1309"/>
                  </a:lnTo>
                  <a:lnTo>
                    <a:pt x="87" y="1313"/>
                  </a:lnTo>
                  <a:lnTo>
                    <a:pt x="87" y="1315"/>
                  </a:lnTo>
                  <a:lnTo>
                    <a:pt x="89" y="1316"/>
                  </a:lnTo>
                  <a:lnTo>
                    <a:pt x="91" y="1317"/>
                  </a:lnTo>
                  <a:lnTo>
                    <a:pt x="94" y="1317"/>
                  </a:lnTo>
                  <a:lnTo>
                    <a:pt x="100" y="1317"/>
                  </a:lnTo>
                  <a:lnTo>
                    <a:pt x="105" y="1317"/>
                  </a:lnTo>
                  <a:lnTo>
                    <a:pt x="109" y="1318"/>
                  </a:lnTo>
                  <a:lnTo>
                    <a:pt x="113" y="1320"/>
                  </a:lnTo>
                  <a:lnTo>
                    <a:pt x="116" y="1322"/>
                  </a:lnTo>
                  <a:lnTo>
                    <a:pt x="125" y="1331"/>
                  </a:lnTo>
                  <a:lnTo>
                    <a:pt x="134" y="1341"/>
                  </a:lnTo>
                  <a:lnTo>
                    <a:pt x="141" y="1346"/>
                  </a:lnTo>
                  <a:lnTo>
                    <a:pt x="148" y="1350"/>
                  </a:lnTo>
                  <a:lnTo>
                    <a:pt x="155" y="1354"/>
                  </a:lnTo>
                  <a:lnTo>
                    <a:pt x="163" y="1357"/>
                  </a:lnTo>
                  <a:lnTo>
                    <a:pt x="171" y="1359"/>
                  </a:lnTo>
                  <a:lnTo>
                    <a:pt x="179" y="1362"/>
                  </a:lnTo>
                  <a:lnTo>
                    <a:pt x="186" y="1361"/>
                  </a:lnTo>
                  <a:lnTo>
                    <a:pt x="192" y="1359"/>
                  </a:lnTo>
                  <a:lnTo>
                    <a:pt x="203" y="1362"/>
                  </a:lnTo>
                  <a:lnTo>
                    <a:pt x="212" y="1364"/>
                  </a:lnTo>
                  <a:lnTo>
                    <a:pt x="220" y="1365"/>
                  </a:lnTo>
                  <a:lnTo>
                    <a:pt x="228" y="1365"/>
                  </a:lnTo>
                  <a:lnTo>
                    <a:pt x="235" y="1364"/>
                  </a:lnTo>
                  <a:lnTo>
                    <a:pt x="243" y="1362"/>
                  </a:lnTo>
                  <a:lnTo>
                    <a:pt x="248" y="1358"/>
                  </a:lnTo>
                  <a:lnTo>
                    <a:pt x="255" y="1354"/>
                  </a:lnTo>
                  <a:lnTo>
                    <a:pt x="262" y="1349"/>
                  </a:lnTo>
                  <a:lnTo>
                    <a:pt x="268" y="1345"/>
                  </a:lnTo>
                  <a:lnTo>
                    <a:pt x="274" y="1338"/>
                  </a:lnTo>
                  <a:lnTo>
                    <a:pt x="281" y="1332"/>
                  </a:lnTo>
                  <a:lnTo>
                    <a:pt x="285" y="1330"/>
                  </a:lnTo>
                  <a:lnTo>
                    <a:pt x="288" y="1328"/>
                  </a:lnTo>
                  <a:lnTo>
                    <a:pt x="293" y="1326"/>
                  </a:lnTo>
                  <a:lnTo>
                    <a:pt x="297" y="1325"/>
                  </a:lnTo>
                  <a:lnTo>
                    <a:pt x="304" y="1326"/>
                  </a:lnTo>
                  <a:lnTo>
                    <a:pt x="313" y="1326"/>
                  </a:lnTo>
                  <a:lnTo>
                    <a:pt x="318" y="1325"/>
                  </a:lnTo>
                  <a:lnTo>
                    <a:pt x="320" y="1323"/>
                  </a:lnTo>
                  <a:lnTo>
                    <a:pt x="321" y="1321"/>
                  </a:lnTo>
                  <a:lnTo>
                    <a:pt x="320" y="1316"/>
                  </a:lnTo>
                  <a:lnTo>
                    <a:pt x="320" y="1313"/>
                  </a:lnTo>
                  <a:lnTo>
                    <a:pt x="320" y="1310"/>
                  </a:lnTo>
                  <a:lnTo>
                    <a:pt x="321" y="1308"/>
                  </a:lnTo>
                  <a:lnTo>
                    <a:pt x="322" y="1306"/>
                  </a:lnTo>
                  <a:lnTo>
                    <a:pt x="326" y="1302"/>
                  </a:lnTo>
                  <a:lnTo>
                    <a:pt x="331" y="1299"/>
                  </a:lnTo>
                  <a:lnTo>
                    <a:pt x="344" y="1294"/>
                  </a:lnTo>
                  <a:lnTo>
                    <a:pt x="354" y="1292"/>
                  </a:lnTo>
                  <a:lnTo>
                    <a:pt x="368" y="1292"/>
                  </a:lnTo>
                  <a:lnTo>
                    <a:pt x="382" y="1292"/>
                  </a:lnTo>
                  <a:lnTo>
                    <a:pt x="395" y="1290"/>
                  </a:lnTo>
                  <a:lnTo>
                    <a:pt x="408" y="1286"/>
                  </a:lnTo>
                  <a:lnTo>
                    <a:pt x="424" y="1286"/>
                  </a:lnTo>
                  <a:lnTo>
                    <a:pt x="440" y="1288"/>
                  </a:lnTo>
                  <a:lnTo>
                    <a:pt x="442" y="1288"/>
                  </a:lnTo>
                  <a:lnTo>
                    <a:pt x="445" y="1288"/>
                  </a:lnTo>
                  <a:lnTo>
                    <a:pt x="447" y="1289"/>
                  </a:lnTo>
                  <a:lnTo>
                    <a:pt x="448" y="1291"/>
                  </a:lnTo>
                  <a:lnTo>
                    <a:pt x="449" y="1293"/>
                  </a:lnTo>
                  <a:lnTo>
                    <a:pt x="449" y="1296"/>
                  </a:lnTo>
                  <a:lnTo>
                    <a:pt x="450" y="1297"/>
                  </a:lnTo>
                  <a:lnTo>
                    <a:pt x="451" y="1298"/>
                  </a:lnTo>
                  <a:lnTo>
                    <a:pt x="455" y="1297"/>
                  </a:lnTo>
                  <a:lnTo>
                    <a:pt x="459" y="1296"/>
                  </a:lnTo>
                  <a:lnTo>
                    <a:pt x="465" y="1292"/>
                  </a:lnTo>
                  <a:lnTo>
                    <a:pt x="472" y="1290"/>
                  </a:lnTo>
                  <a:lnTo>
                    <a:pt x="477" y="1289"/>
                  </a:lnTo>
                  <a:lnTo>
                    <a:pt x="484" y="1288"/>
                  </a:lnTo>
                  <a:lnTo>
                    <a:pt x="490" y="1289"/>
                  </a:lnTo>
                  <a:lnTo>
                    <a:pt x="496" y="1290"/>
                  </a:lnTo>
                  <a:lnTo>
                    <a:pt x="501" y="1292"/>
                  </a:lnTo>
                  <a:lnTo>
                    <a:pt x="506" y="1297"/>
                  </a:lnTo>
                  <a:lnTo>
                    <a:pt x="508" y="1298"/>
                  </a:lnTo>
                  <a:lnTo>
                    <a:pt x="510" y="1299"/>
                  </a:lnTo>
                  <a:lnTo>
                    <a:pt x="513" y="1297"/>
                  </a:lnTo>
                  <a:lnTo>
                    <a:pt x="515" y="1294"/>
                  </a:lnTo>
                  <a:lnTo>
                    <a:pt x="518" y="1292"/>
                  </a:lnTo>
                  <a:lnTo>
                    <a:pt x="520" y="1292"/>
                  </a:lnTo>
                  <a:lnTo>
                    <a:pt x="522" y="1292"/>
                  </a:lnTo>
                  <a:lnTo>
                    <a:pt x="524" y="1292"/>
                  </a:lnTo>
                  <a:lnTo>
                    <a:pt x="530" y="1290"/>
                  </a:lnTo>
                  <a:lnTo>
                    <a:pt x="533" y="1286"/>
                  </a:lnTo>
                  <a:lnTo>
                    <a:pt x="537" y="1282"/>
                  </a:lnTo>
                  <a:lnTo>
                    <a:pt x="539" y="1276"/>
                  </a:lnTo>
                  <a:lnTo>
                    <a:pt x="545" y="1265"/>
                  </a:lnTo>
                  <a:lnTo>
                    <a:pt x="550" y="1253"/>
                  </a:lnTo>
                  <a:lnTo>
                    <a:pt x="554" y="1248"/>
                  </a:lnTo>
                  <a:lnTo>
                    <a:pt x="557" y="1242"/>
                  </a:lnTo>
                  <a:lnTo>
                    <a:pt x="561" y="1237"/>
                  </a:lnTo>
                  <a:lnTo>
                    <a:pt x="565" y="1233"/>
                  </a:lnTo>
                  <a:lnTo>
                    <a:pt x="575" y="1229"/>
                  </a:lnTo>
                  <a:lnTo>
                    <a:pt x="587" y="1228"/>
                  </a:lnTo>
                  <a:lnTo>
                    <a:pt x="594" y="1225"/>
                  </a:lnTo>
                  <a:lnTo>
                    <a:pt x="602" y="1221"/>
                  </a:lnTo>
                  <a:lnTo>
                    <a:pt x="608" y="1217"/>
                  </a:lnTo>
                  <a:lnTo>
                    <a:pt x="614" y="1212"/>
                  </a:lnTo>
                  <a:lnTo>
                    <a:pt x="624" y="1206"/>
                  </a:lnTo>
                  <a:lnTo>
                    <a:pt x="634" y="1201"/>
                  </a:lnTo>
                  <a:lnTo>
                    <a:pt x="644" y="1196"/>
                  </a:lnTo>
                  <a:lnTo>
                    <a:pt x="654" y="1194"/>
                  </a:lnTo>
                  <a:lnTo>
                    <a:pt x="667" y="1193"/>
                  </a:lnTo>
                  <a:lnTo>
                    <a:pt x="679" y="1193"/>
                  </a:lnTo>
                  <a:lnTo>
                    <a:pt x="692" y="1193"/>
                  </a:lnTo>
                  <a:lnTo>
                    <a:pt x="703" y="1193"/>
                  </a:lnTo>
                  <a:lnTo>
                    <a:pt x="718" y="1191"/>
                  </a:lnTo>
                  <a:lnTo>
                    <a:pt x="732" y="1186"/>
                  </a:lnTo>
                  <a:lnTo>
                    <a:pt x="745" y="1182"/>
                  </a:lnTo>
                  <a:lnTo>
                    <a:pt x="759" y="1177"/>
                  </a:lnTo>
                  <a:lnTo>
                    <a:pt x="778" y="1168"/>
                  </a:lnTo>
                  <a:lnTo>
                    <a:pt x="799" y="1160"/>
                  </a:lnTo>
                  <a:lnTo>
                    <a:pt x="810" y="1157"/>
                  </a:lnTo>
                  <a:lnTo>
                    <a:pt x="820" y="1153"/>
                  </a:lnTo>
                  <a:lnTo>
                    <a:pt x="831" y="1151"/>
                  </a:lnTo>
                  <a:lnTo>
                    <a:pt x="842" y="1150"/>
                  </a:lnTo>
                  <a:lnTo>
                    <a:pt x="854" y="1149"/>
                  </a:lnTo>
                  <a:lnTo>
                    <a:pt x="865" y="1150"/>
                  </a:lnTo>
                  <a:lnTo>
                    <a:pt x="877" y="1150"/>
                  </a:lnTo>
                  <a:lnTo>
                    <a:pt x="889" y="1151"/>
                  </a:lnTo>
                  <a:lnTo>
                    <a:pt x="897" y="1151"/>
                  </a:lnTo>
                  <a:lnTo>
                    <a:pt x="904" y="1150"/>
                  </a:lnTo>
                  <a:lnTo>
                    <a:pt x="907" y="1145"/>
                  </a:lnTo>
                  <a:lnTo>
                    <a:pt x="912" y="1143"/>
                  </a:lnTo>
                  <a:lnTo>
                    <a:pt x="927" y="1149"/>
                  </a:lnTo>
                  <a:lnTo>
                    <a:pt x="942" y="1157"/>
                  </a:lnTo>
                  <a:lnTo>
                    <a:pt x="958" y="1168"/>
                  </a:lnTo>
                  <a:lnTo>
                    <a:pt x="973" y="1176"/>
                  </a:lnTo>
                  <a:lnTo>
                    <a:pt x="976" y="1175"/>
                  </a:lnTo>
                  <a:lnTo>
                    <a:pt x="978" y="1174"/>
                  </a:lnTo>
                  <a:lnTo>
                    <a:pt x="982" y="1172"/>
                  </a:lnTo>
                  <a:lnTo>
                    <a:pt x="986" y="1172"/>
                  </a:lnTo>
                  <a:lnTo>
                    <a:pt x="989" y="1172"/>
                  </a:lnTo>
                  <a:lnTo>
                    <a:pt x="993" y="1174"/>
                  </a:lnTo>
                  <a:lnTo>
                    <a:pt x="999" y="1176"/>
                  </a:lnTo>
                  <a:lnTo>
                    <a:pt x="1005" y="1179"/>
                  </a:lnTo>
                  <a:lnTo>
                    <a:pt x="1012" y="1183"/>
                  </a:lnTo>
                  <a:lnTo>
                    <a:pt x="1018" y="1186"/>
                  </a:lnTo>
                  <a:lnTo>
                    <a:pt x="1021" y="1187"/>
                  </a:lnTo>
                  <a:lnTo>
                    <a:pt x="1025" y="1187"/>
                  </a:lnTo>
                  <a:lnTo>
                    <a:pt x="1029" y="1187"/>
                  </a:lnTo>
                  <a:lnTo>
                    <a:pt x="1033" y="1186"/>
                  </a:lnTo>
                  <a:lnTo>
                    <a:pt x="1038" y="1185"/>
                  </a:lnTo>
                  <a:lnTo>
                    <a:pt x="1043" y="1185"/>
                  </a:lnTo>
                  <a:lnTo>
                    <a:pt x="1046" y="1187"/>
                  </a:lnTo>
                  <a:lnTo>
                    <a:pt x="1050" y="1191"/>
                  </a:lnTo>
                  <a:lnTo>
                    <a:pt x="1052" y="1194"/>
                  </a:lnTo>
                  <a:lnTo>
                    <a:pt x="1055" y="1199"/>
                  </a:lnTo>
                  <a:lnTo>
                    <a:pt x="1059" y="1201"/>
                  </a:lnTo>
                  <a:lnTo>
                    <a:pt x="1063" y="1203"/>
                  </a:lnTo>
                  <a:lnTo>
                    <a:pt x="1067" y="1204"/>
                  </a:lnTo>
                  <a:lnTo>
                    <a:pt x="1069" y="1206"/>
                  </a:lnTo>
                  <a:lnTo>
                    <a:pt x="1072" y="1208"/>
                  </a:lnTo>
                  <a:lnTo>
                    <a:pt x="1075" y="1212"/>
                  </a:lnTo>
                  <a:lnTo>
                    <a:pt x="1076" y="1216"/>
                  </a:lnTo>
                  <a:lnTo>
                    <a:pt x="1076" y="1218"/>
                  </a:lnTo>
                  <a:lnTo>
                    <a:pt x="1075" y="1219"/>
                  </a:lnTo>
                  <a:lnTo>
                    <a:pt x="1072" y="1220"/>
                  </a:lnTo>
                  <a:lnTo>
                    <a:pt x="1070" y="1220"/>
                  </a:lnTo>
                  <a:lnTo>
                    <a:pt x="1068" y="1219"/>
                  </a:lnTo>
                  <a:lnTo>
                    <a:pt x="1066" y="1219"/>
                  </a:lnTo>
                  <a:lnTo>
                    <a:pt x="1063" y="1220"/>
                  </a:lnTo>
                  <a:lnTo>
                    <a:pt x="1062" y="1223"/>
                  </a:lnTo>
                  <a:lnTo>
                    <a:pt x="1062" y="1225"/>
                  </a:lnTo>
                  <a:lnTo>
                    <a:pt x="1063" y="1229"/>
                  </a:lnTo>
                  <a:lnTo>
                    <a:pt x="1066" y="1233"/>
                  </a:lnTo>
                  <a:lnTo>
                    <a:pt x="1069" y="1240"/>
                  </a:lnTo>
                  <a:lnTo>
                    <a:pt x="1074" y="1244"/>
                  </a:lnTo>
                  <a:lnTo>
                    <a:pt x="1076" y="1244"/>
                  </a:lnTo>
                  <a:lnTo>
                    <a:pt x="1079" y="1244"/>
                  </a:lnTo>
                  <a:lnTo>
                    <a:pt x="1084" y="1245"/>
                  </a:lnTo>
                  <a:lnTo>
                    <a:pt x="1088" y="1247"/>
                  </a:lnTo>
                  <a:lnTo>
                    <a:pt x="1092" y="1249"/>
                  </a:lnTo>
                  <a:lnTo>
                    <a:pt x="1094" y="1252"/>
                  </a:lnTo>
                  <a:lnTo>
                    <a:pt x="1099" y="1260"/>
                  </a:lnTo>
                  <a:lnTo>
                    <a:pt x="1101" y="1269"/>
                  </a:lnTo>
                  <a:lnTo>
                    <a:pt x="1103" y="1275"/>
                  </a:lnTo>
                  <a:lnTo>
                    <a:pt x="1107" y="1280"/>
                  </a:lnTo>
                  <a:lnTo>
                    <a:pt x="1110" y="1283"/>
                  </a:lnTo>
                  <a:lnTo>
                    <a:pt x="1115" y="1286"/>
                  </a:lnTo>
                  <a:lnTo>
                    <a:pt x="1118" y="1292"/>
                  </a:lnTo>
                  <a:lnTo>
                    <a:pt x="1121" y="1297"/>
                  </a:lnTo>
                  <a:lnTo>
                    <a:pt x="1124" y="1302"/>
                  </a:lnTo>
                  <a:lnTo>
                    <a:pt x="1125" y="1309"/>
                  </a:lnTo>
                  <a:lnTo>
                    <a:pt x="1125" y="1315"/>
                  </a:lnTo>
                  <a:lnTo>
                    <a:pt x="1125" y="1322"/>
                  </a:lnTo>
                  <a:lnTo>
                    <a:pt x="1124" y="1328"/>
                  </a:lnTo>
                  <a:lnTo>
                    <a:pt x="1124" y="1334"/>
                  </a:lnTo>
                  <a:lnTo>
                    <a:pt x="1128" y="1341"/>
                  </a:lnTo>
                  <a:lnTo>
                    <a:pt x="1135" y="1347"/>
                  </a:lnTo>
                  <a:lnTo>
                    <a:pt x="1141" y="1353"/>
                  </a:lnTo>
                  <a:lnTo>
                    <a:pt x="1147" y="1357"/>
                  </a:lnTo>
                  <a:lnTo>
                    <a:pt x="1150" y="1356"/>
                  </a:lnTo>
                  <a:lnTo>
                    <a:pt x="1150" y="1355"/>
                  </a:lnTo>
                  <a:lnTo>
                    <a:pt x="1149" y="1354"/>
                  </a:lnTo>
                  <a:lnTo>
                    <a:pt x="1148" y="1353"/>
                  </a:lnTo>
                  <a:lnTo>
                    <a:pt x="1147" y="1353"/>
                  </a:lnTo>
                  <a:lnTo>
                    <a:pt x="1155" y="1355"/>
                  </a:lnTo>
                  <a:lnTo>
                    <a:pt x="1157" y="1356"/>
                  </a:lnTo>
                  <a:lnTo>
                    <a:pt x="1159" y="1356"/>
                  </a:lnTo>
                  <a:lnTo>
                    <a:pt x="1159" y="1354"/>
                  </a:lnTo>
                  <a:lnTo>
                    <a:pt x="1158" y="1350"/>
                  </a:lnTo>
                  <a:lnTo>
                    <a:pt x="1156" y="1341"/>
                  </a:lnTo>
                  <a:lnTo>
                    <a:pt x="1156" y="1332"/>
                  </a:lnTo>
                  <a:lnTo>
                    <a:pt x="1159" y="1330"/>
                  </a:lnTo>
                  <a:lnTo>
                    <a:pt x="1165" y="1328"/>
                  </a:lnTo>
                  <a:lnTo>
                    <a:pt x="1168" y="1324"/>
                  </a:lnTo>
                  <a:lnTo>
                    <a:pt x="1172" y="1320"/>
                  </a:lnTo>
                  <a:lnTo>
                    <a:pt x="1174" y="1315"/>
                  </a:lnTo>
                  <a:lnTo>
                    <a:pt x="1176" y="1310"/>
                  </a:lnTo>
                  <a:lnTo>
                    <a:pt x="1178" y="1306"/>
                  </a:lnTo>
                  <a:lnTo>
                    <a:pt x="1182" y="1301"/>
                  </a:lnTo>
                  <a:lnTo>
                    <a:pt x="1185" y="1297"/>
                  </a:lnTo>
                  <a:lnTo>
                    <a:pt x="1190" y="1293"/>
                  </a:lnTo>
                  <a:lnTo>
                    <a:pt x="1194" y="1290"/>
                  </a:lnTo>
                  <a:lnTo>
                    <a:pt x="1198" y="1289"/>
                  </a:lnTo>
                  <a:lnTo>
                    <a:pt x="1201" y="1285"/>
                  </a:lnTo>
                  <a:lnTo>
                    <a:pt x="1205" y="1281"/>
                  </a:lnTo>
                  <a:lnTo>
                    <a:pt x="1212" y="1279"/>
                  </a:lnTo>
                  <a:lnTo>
                    <a:pt x="1217" y="1280"/>
                  </a:lnTo>
                  <a:lnTo>
                    <a:pt x="1221" y="1276"/>
                  </a:lnTo>
                  <a:lnTo>
                    <a:pt x="1224" y="1272"/>
                  </a:lnTo>
                  <a:lnTo>
                    <a:pt x="1226" y="1266"/>
                  </a:lnTo>
                  <a:lnTo>
                    <a:pt x="1227" y="1261"/>
                  </a:lnTo>
                  <a:lnTo>
                    <a:pt x="1232" y="1251"/>
                  </a:lnTo>
                  <a:lnTo>
                    <a:pt x="1238" y="1242"/>
                  </a:lnTo>
                  <a:lnTo>
                    <a:pt x="1243" y="1236"/>
                  </a:lnTo>
                  <a:lnTo>
                    <a:pt x="1248" y="1229"/>
                  </a:lnTo>
                  <a:lnTo>
                    <a:pt x="1249" y="1224"/>
                  </a:lnTo>
                  <a:lnTo>
                    <a:pt x="1249" y="1219"/>
                  </a:lnTo>
                  <a:lnTo>
                    <a:pt x="1248" y="1214"/>
                  </a:lnTo>
                  <a:lnTo>
                    <a:pt x="1247" y="1209"/>
                  </a:lnTo>
                  <a:lnTo>
                    <a:pt x="1251" y="1211"/>
                  </a:lnTo>
                  <a:lnTo>
                    <a:pt x="1254" y="1215"/>
                  </a:lnTo>
                  <a:lnTo>
                    <a:pt x="1256" y="1218"/>
                  </a:lnTo>
                  <a:lnTo>
                    <a:pt x="1257" y="1221"/>
                  </a:lnTo>
                  <a:lnTo>
                    <a:pt x="1259" y="1229"/>
                  </a:lnTo>
                  <a:lnTo>
                    <a:pt x="1263" y="1237"/>
                  </a:lnTo>
                  <a:lnTo>
                    <a:pt x="1264" y="1241"/>
                  </a:lnTo>
                  <a:lnTo>
                    <a:pt x="1264" y="1243"/>
                  </a:lnTo>
                  <a:lnTo>
                    <a:pt x="1263" y="1245"/>
                  </a:lnTo>
                  <a:lnTo>
                    <a:pt x="1261" y="1247"/>
                  </a:lnTo>
                  <a:lnTo>
                    <a:pt x="1257" y="1248"/>
                  </a:lnTo>
                  <a:lnTo>
                    <a:pt x="1255" y="1250"/>
                  </a:lnTo>
                  <a:lnTo>
                    <a:pt x="1254" y="1253"/>
                  </a:lnTo>
                  <a:lnTo>
                    <a:pt x="1254" y="1259"/>
                  </a:lnTo>
                  <a:lnTo>
                    <a:pt x="1255" y="1265"/>
                  </a:lnTo>
                  <a:lnTo>
                    <a:pt x="1255" y="1271"/>
                  </a:lnTo>
                  <a:lnTo>
                    <a:pt x="1250" y="1277"/>
                  </a:lnTo>
                  <a:lnTo>
                    <a:pt x="1246" y="1285"/>
                  </a:lnTo>
                  <a:lnTo>
                    <a:pt x="1242" y="1293"/>
                  </a:lnTo>
                  <a:lnTo>
                    <a:pt x="1239" y="1301"/>
                  </a:lnTo>
                  <a:lnTo>
                    <a:pt x="1237" y="1307"/>
                  </a:lnTo>
                  <a:lnTo>
                    <a:pt x="1234" y="1313"/>
                  </a:lnTo>
                  <a:lnTo>
                    <a:pt x="1233" y="1320"/>
                  </a:lnTo>
                  <a:lnTo>
                    <a:pt x="1233" y="1325"/>
                  </a:lnTo>
                  <a:lnTo>
                    <a:pt x="1235" y="1332"/>
                  </a:lnTo>
                  <a:lnTo>
                    <a:pt x="1237" y="1336"/>
                  </a:lnTo>
                  <a:lnTo>
                    <a:pt x="1237" y="1340"/>
                  </a:lnTo>
                  <a:lnTo>
                    <a:pt x="1235" y="1347"/>
                  </a:lnTo>
                  <a:lnTo>
                    <a:pt x="1232" y="1350"/>
                  </a:lnTo>
                  <a:lnTo>
                    <a:pt x="1231" y="1353"/>
                  </a:lnTo>
                  <a:lnTo>
                    <a:pt x="1229" y="1354"/>
                  </a:lnTo>
                  <a:lnTo>
                    <a:pt x="1227" y="1355"/>
                  </a:lnTo>
                  <a:lnTo>
                    <a:pt x="1223" y="1354"/>
                  </a:lnTo>
                  <a:lnTo>
                    <a:pt x="1216" y="1354"/>
                  </a:lnTo>
                  <a:lnTo>
                    <a:pt x="1213" y="1355"/>
                  </a:lnTo>
                  <a:lnTo>
                    <a:pt x="1210" y="1358"/>
                  </a:lnTo>
                  <a:lnTo>
                    <a:pt x="1209" y="1362"/>
                  </a:lnTo>
                  <a:lnTo>
                    <a:pt x="1207" y="1366"/>
                  </a:lnTo>
                  <a:lnTo>
                    <a:pt x="1206" y="1370"/>
                  </a:lnTo>
                  <a:lnTo>
                    <a:pt x="1206" y="1374"/>
                  </a:lnTo>
                  <a:lnTo>
                    <a:pt x="1208" y="1377"/>
                  </a:lnTo>
                  <a:lnTo>
                    <a:pt x="1210" y="1377"/>
                  </a:lnTo>
                  <a:lnTo>
                    <a:pt x="1213" y="1377"/>
                  </a:lnTo>
                  <a:lnTo>
                    <a:pt x="1215" y="1375"/>
                  </a:lnTo>
                  <a:lnTo>
                    <a:pt x="1222" y="1372"/>
                  </a:lnTo>
                  <a:lnTo>
                    <a:pt x="1229" y="1370"/>
                  </a:lnTo>
                  <a:lnTo>
                    <a:pt x="1232" y="1369"/>
                  </a:lnTo>
                  <a:lnTo>
                    <a:pt x="1235" y="1369"/>
                  </a:lnTo>
                  <a:lnTo>
                    <a:pt x="1240" y="1369"/>
                  </a:lnTo>
                  <a:lnTo>
                    <a:pt x="1243" y="1370"/>
                  </a:lnTo>
                  <a:lnTo>
                    <a:pt x="1246" y="1371"/>
                  </a:lnTo>
                  <a:lnTo>
                    <a:pt x="1248" y="1371"/>
                  </a:lnTo>
                  <a:lnTo>
                    <a:pt x="1250" y="1364"/>
                  </a:lnTo>
                  <a:lnTo>
                    <a:pt x="1251" y="1356"/>
                  </a:lnTo>
                  <a:lnTo>
                    <a:pt x="1251" y="1347"/>
                  </a:lnTo>
                  <a:lnTo>
                    <a:pt x="1254" y="1337"/>
                  </a:lnTo>
                  <a:lnTo>
                    <a:pt x="1257" y="1328"/>
                  </a:lnTo>
                  <a:lnTo>
                    <a:pt x="1261" y="1318"/>
                  </a:lnTo>
                  <a:lnTo>
                    <a:pt x="1263" y="1314"/>
                  </a:lnTo>
                  <a:lnTo>
                    <a:pt x="1266" y="1312"/>
                  </a:lnTo>
                  <a:lnTo>
                    <a:pt x="1270" y="1314"/>
                  </a:lnTo>
                  <a:lnTo>
                    <a:pt x="1272" y="1318"/>
                  </a:lnTo>
                  <a:lnTo>
                    <a:pt x="1276" y="1328"/>
                  </a:lnTo>
                  <a:lnTo>
                    <a:pt x="1282" y="1336"/>
                  </a:lnTo>
                  <a:lnTo>
                    <a:pt x="1287" y="1342"/>
                  </a:lnTo>
                  <a:lnTo>
                    <a:pt x="1288" y="1349"/>
                  </a:lnTo>
                  <a:lnTo>
                    <a:pt x="1288" y="1356"/>
                  </a:lnTo>
                  <a:lnTo>
                    <a:pt x="1287" y="1364"/>
                  </a:lnTo>
                  <a:lnTo>
                    <a:pt x="1284" y="1371"/>
                  </a:lnTo>
                  <a:lnTo>
                    <a:pt x="1281" y="1378"/>
                  </a:lnTo>
                  <a:lnTo>
                    <a:pt x="1278" y="1385"/>
                  </a:lnTo>
                  <a:lnTo>
                    <a:pt x="1273" y="1390"/>
                  </a:lnTo>
                  <a:lnTo>
                    <a:pt x="1270" y="1395"/>
                  </a:lnTo>
                  <a:lnTo>
                    <a:pt x="1270" y="1398"/>
                  </a:lnTo>
                  <a:lnTo>
                    <a:pt x="1272" y="1400"/>
                  </a:lnTo>
                  <a:lnTo>
                    <a:pt x="1275" y="1400"/>
                  </a:lnTo>
                  <a:lnTo>
                    <a:pt x="1286" y="1399"/>
                  </a:lnTo>
                  <a:lnTo>
                    <a:pt x="1294" y="1396"/>
                  </a:lnTo>
                  <a:lnTo>
                    <a:pt x="1303" y="1391"/>
                  </a:lnTo>
                  <a:lnTo>
                    <a:pt x="1313" y="1387"/>
                  </a:lnTo>
                  <a:lnTo>
                    <a:pt x="1316" y="1385"/>
                  </a:lnTo>
                  <a:lnTo>
                    <a:pt x="1321" y="1383"/>
                  </a:lnTo>
                  <a:lnTo>
                    <a:pt x="1326" y="1383"/>
                  </a:lnTo>
                  <a:lnTo>
                    <a:pt x="1330" y="1385"/>
                  </a:lnTo>
                  <a:lnTo>
                    <a:pt x="1332" y="1386"/>
                  </a:lnTo>
                  <a:lnTo>
                    <a:pt x="1333" y="1387"/>
                  </a:lnTo>
                  <a:lnTo>
                    <a:pt x="1331" y="1390"/>
                  </a:lnTo>
                  <a:lnTo>
                    <a:pt x="1328" y="1393"/>
                  </a:lnTo>
                  <a:lnTo>
                    <a:pt x="1318" y="1395"/>
                  </a:lnTo>
                  <a:lnTo>
                    <a:pt x="1311" y="1397"/>
                  </a:lnTo>
                  <a:lnTo>
                    <a:pt x="1315" y="1402"/>
                  </a:lnTo>
                  <a:lnTo>
                    <a:pt x="1321" y="1405"/>
                  </a:lnTo>
                  <a:lnTo>
                    <a:pt x="1328" y="1411"/>
                  </a:lnTo>
                  <a:lnTo>
                    <a:pt x="1333" y="1416"/>
                  </a:lnTo>
                  <a:lnTo>
                    <a:pt x="1338" y="1421"/>
                  </a:lnTo>
                  <a:lnTo>
                    <a:pt x="1341" y="1427"/>
                  </a:lnTo>
                  <a:lnTo>
                    <a:pt x="1347" y="1439"/>
                  </a:lnTo>
                  <a:lnTo>
                    <a:pt x="1353" y="1454"/>
                  </a:lnTo>
                  <a:lnTo>
                    <a:pt x="1355" y="1463"/>
                  </a:lnTo>
                  <a:lnTo>
                    <a:pt x="1356" y="1471"/>
                  </a:lnTo>
                  <a:lnTo>
                    <a:pt x="1355" y="1475"/>
                  </a:lnTo>
                  <a:lnTo>
                    <a:pt x="1353" y="1478"/>
                  </a:lnTo>
                  <a:lnTo>
                    <a:pt x="1351" y="1480"/>
                  </a:lnTo>
                  <a:lnTo>
                    <a:pt x="1349" y="1481"/>
                  </a:lnTo>
                  <a:lnTo>
                    <a:pt x="1347" y="1484"/>
                  </a:lnTo>
                  <a:lnTo>
                    <a:pt x="1347" y="1486"/>
                  </a:lnTo>
                  <a:lnTo>
                    <a:pt x="1347" y="1489"/>
                  </a:lnTo>
                  <a:lnTo>
                    <a:pt x="1349" y="1495"/>
                  </a:lnTo>
                  <a:lnTo>
                    <a:pt x="1355" y="1507"/>
                  </a:lnTo>
                  <a:lnTo>
                    <a:pt x="1363" y="1516"/>
                  </a:lnTo>
                  <a:lnTo>
                    <a:pt x="1371" y="1525"/>
                  </a:lnTo>
                  <a:lnTo>
                    <a:pt x="1379" y="1535"/>
                  </a:lnTo>
                  <a:lnTo>
                    <a:pt x="1381" y="1538"/>
                  </a:lnTo>
                  <a:lnTo>
                    <a:pt x="1385" y="1543"/>
                  </a:lnTo>
                  <a:lnTo>
                    <a:pt x="1388" y="1546"/>
                  </a:lnTo>
                  <a:lnTo>
                    <a:pt x="1393" y="1549"/>
                  </a:lnTo>
                  <a:lnTo>
                    <a:pt x="1403" y="1553"/>
                  </a:lnTo>
                  <a:lnTo>
                    <a:pt x="1412" y="1554"/>
                  </a:lnTo>
                  <a:lnTo>
                    <a:pt x="1417" y="1556"/>
                  </a:lnTo>
                  <a:lnTo>
                    <a:pt x="1420" y="1558"/>
                  </a:lnTo>
                  <a:lnTo>
                    <a:pt x="1425" y="1561"/>
                  </a:lnTo>
                  <a:lnTo>
                    <a:pt x="1430" y="1568"/>
                  </a:lnTo>
                  <a:lnTo>
                    <a:pt x="1432" y="1570"/>
                  </a:lnTo>
                  <a:lnTo>
                    <a:pt x="1435" y="1575"/>
                  </a:lnTo>
                  <a:lnTo>
                    <a:pt x="1436" y="1576"/>
                  </a:lnTo>
                  <a:lnTo>
                    <a:pt x="1438" y="1578"/>
                  </a:lnTo>
                  <a:lnTo>
                    <a:pt x="1441" y="1578"/>
                  </a:lnTo>
                  <a:lnTo>
                    <a:pt x="1442" y="1578"/>
                  </a:lnTo>
                  <a:lnTo>
                    <a:pt x="1447" y="1574"/>
                  </a:lnTo>
                  <a:lnTo>
                    <a:pt x="1451" y="1569"/>
                  </a:lnTo>
                  <a:lnTo>
                    <a:pt x="1453" y="1568"/>
                  </a:lnTo>
                  <a:lnTo>
                    <a:pt x="1455" y="1567"/>
                  </a:lnTo>
                  <a:lnTo>
                    <a:pt x="1459" y="1567"/>
                  </a:lnTo>
                  <a:lnTo>
                    <a:pt x="1463" y="1568"/>
                  </a:lnTo>
                  <a:lnTo>
                    <a:pt x="1476" y="1573"/>
                  </a:lnTo>
                  <a:lnTo>
                    <a:pt x="1490" y="1575"/>
                  </a:lnTo>
                  <a:lnTo>
                    <a:pt x="1498" y="1579"/>
                  </a:lnTo>
                  <a:lnTo>
                    <a:pt x="1506" y="1585"/>
                  </a:lnTo>
                  <a:lnTo>
                    <a:pt x="1518" y="1594"/>
                  </a:lnTo>
                  <a:lnTo>
                    <a:pt x="1530" y="1600"/>
                  </a:lnTo>
                  <a:lnTo>
                    <a:pt x="1536" y="1601"/>
                  </a:lnTo>
                  <a:lnTo>
                    <a:pt x="1542" y="1601"/>
                  </a:lnTo>
                  <a:lnTo>
                    <a:pt x="1549" y="1600"/>
                  </a:lnTo>
                  <a:lnTo>
                    <a:pt x="1556" y="1597"/>
                  </a:lnTo>
                  <a:lnTo>
                    <a:pt x="1563" y="1590"/>
                  </a:lnTo>
                  <a:lnTo>
                    <a:pt x="1569" y="1583"/>
                  </a:lnTo>
                  <a:lnTo>
                    <a:pt x="1573" y="1579"/>
                  </a:lnTo>
                  <a:lnTo>
                    <a:pt x="1576" y="1577"/>
                  </a:lnTo>
                  <a:lnTo>
                    <a:pt x="1581" y="1574"/>
                  </a:lnTo>
                  <a:lnTo>
                    <a:pt x="1587" y="1573"/>
                  </a:lnTo>
                  <a:lnTo>
                    <a:pt x="1593" y="1569"/>
                  </a:lnTo>
                  <a:lnTo>
                    <a:pt x="1601" y="1564"/>
                  </a:lnTo>
                  <a:lnTo>
                    <a:pt x="1604" y="1561"/>
                  </a:lnTo>
                  <a:lnTo>
                    <a:pt x="1603" y="1559"/>
                  </a:lnTo>
                  <a:lnTo>
                    <a:pt x="1599" y="1558"/>
                  </a:lnTo>
                  <a:lnTo>
                    <a:pt x="1592" y="1558"/>
                  </a:lnTo>
                  <a:lnTo>
                    <a:pt x="1590" y="1558"/>
                  </a:lnTo>
                  <a:lnTo>
                    <a:pt x="1587" y="1557"/>
                  </a:lnTo>
                  <a:lnTo>
                    <a:pt x="1591" y="1554"/>
                  </a:lnTo>
                  <a:lnTo>
                    <a:pt x="1596" y="1552"/>
                  </a:lnTo>
                  <a:lnTo>
                    <a:pt x="1601" y="1549"/>
                  </a:lnTo>
                  <a:lnTo>
                    <a:pt x="1608" y="1544"/>
                  </a:lnTo>
                  <a:lnTo>
                    <a:pt x="1613" y="1543"/>
                  </a:lnTo>
                  <a:lnTo>
                    <a:pt x="1617" y="1543"/>
                  </a:lnTo>
                  <a:lnTo>
                    <a:pt x="1621" y="1545"/>
                  </a:lnTo>
                  <a:lnTo>
                    <a:pt x="1623" y="1548"/>
                  </a:lnTo>
                  <a:lnTo>
                    <a:pt x="1624" y="1551"/>
                  </a:lnTo>
                  <a:lnTo>
                    <a:pt x="1624" y="1556"/>
                  </a:lnTo>
                  <a:lnTo>
                    <a:pt x="1624" y="1560"/>
                  </a:lnTo>
                  <a:lnTo>
                    <a:pt x="1622" y="1565"/>
                  </a:lnTo>
                  <a:lnTo>
                    <a:pt x="1618" y="1568"/>
                  </a:lnTo>
                  <a:lnTo>
                    <a:pt x="1614" y="1572"/>
                  </a:lnTo>
                  <a:lnTo>
                    <a:pt x="1608" y="1573"/>
                  </a:lnTo>
                  <a:lnTo>
                    <a:pt x="1604" y="1575"/>
                  </a:lnTo>
                  <a:lnTo>
                    <a:pt x="1604" y="1575"/>
                  </a:lnTo>
                  <a:lnTo>
                    <a:pt x="1605" y="1576"/>
                  </a:lnTo>
                  <a:lnTo>
                    <a:pt x="1607" y="1577"/>
                  </a:lnTo>
                  <a:lnTo>
                    <a:pt x="1609" y="1578"/>
                  </a:lnTo>
                  <a:lnTo>
                    <a:pt x="1613" y="1581"/>
                  </a:lnTo>
                  <a:lnTo>
                    <a:pt x="1616" y="1582"/>
                  </a:lnTo>
                  <a:lnTo>
                    <a:pt x="1621" y="1582"/>
                  </a:lnTo>
                  <a:lnTo>
                    <a:pt x="1624" y="1581"/>
                  </a:lnTo>
                  <a:lnTo>
                    <a:pt x="1626" y="1579"/>
                  </a:lnTo>
                  <a:lnTo>
                    <a:pt x="1628" y="1576"/>
                  </a:lnTo>
                  <a:lnTo>
                    <a:pt x="1631" y="1570"/>
                  </a:lnTo>
                  <a:lnTo>
                    <a:pt x="1636" y="1566"/>
                  </a:lnTo>
                  <a:lnTo>
                    <a:pt x="1638" y="1566"/>
                  </a:lnTo>
                  <a:lnTo>
                    <a:pt x="1640" y="1566"/>
                  </a:lnTo>
                  <a:lnTo>
                    <a:pt x="1642" y="1568"/>
                  </a:lnTo>
                  <a:lnTo>
                    <a:pt x="1644" y="1570"/>
                  </a:lnTo>
                  <a:lnTo>
                    <a:pt x="1644" y="1573"/>
                  </a:lnTo>
                  <a:lnTo>
                    <a:pt x="1642" y="1575"/>
                  </a:lnTo>
                  <a:lnTo>
                    <a:pt x="1640" y="1578"/>
                  </a:lnTo>
                  <a:lnTo>
                    <a:pt x="1640" y="1583"/>
                  </a:lnTo>
                  <a:lnTo>
                    <a:pt x="1641" y="1587"/>
                  </a:lnTo>
                  <a:lnTo>
                    <a:pt x="1645" y="1589"/>
                  </a:lnTo>
                  <a:lnTo>
                    <a:pt x="1648" y="1590"/>
                  </a:lnTo>
                  <a:lnTo>
                    <a:pt x="1652" y="1591"/>
                  </a:lnTo>
                  <a:lnTo>
                    <a:pt x="1656" y="1593"/>
                  </a:lnTo>
                  <a:lnTo>
                    <a:pt x="1660" y="1595"/>
                  </a:lnTo>
                  <a:lnTo>
                    <a:pt x="1661" y="1598"/>
                  </a:lnTo>
                  <a:lnTo>
                    <a:pt x="1662" y="1601"/>
                  </a:lnTo>
                  <a:lnTo>
                    <a:pt x="1663" y="1603"/>
                  </a:lnTo>
                  <a:lnTo>
                    <a:pt x="1664" y="1606"/>
                  </a:lnTo>
                  <a:lnTo>
                    <a:pt x="1666" y="1607"/>
                  </a:lnTo>
                  <a:lnTo>
                    <a:pt x="1671" y="1606"/>
                  </a:lnTo>
                  <a:lnTo>
                    <a:pt x="1677" y="1608"/>
                  </a:lnTo>
                  <a:lnTo>
                    <a:pt x="1680" y="1610"/>
                  </a:lnTo>
                  <a:lnTo>
                    <a:pt x="1682" y="1615"/>
                  </a:lnTo>
                  <a:lnTo>
                    <a:pt x="1686" y="1619"/>
                  </a:lnTo>
                  <a:lnTo>
                    <a:pt x="1686" y="1622"/>
                  </a:lnTo>
                  <a:lnTo>
                    <a:pt x="1688" y="1624"/>
                  </a:lnTo>
                  <a:lnTo>
                    <a:pt x="1689" y="1626"/>
                  </a:lnTo>
                  <a:lnTo>
                    <a:pt x="1691" y="1626"/>
                  </a:lnTo>
                  <a:lnTo>
                    <a:pt x="1693" y="1624"/>
                  </a:lnTo>
                  <a:lnTo>
                    <a:pt x="1694" y="1619"/>
                  </a:lnTo>
                  <a:lnTo>
                    <a:pt x="1694" y="1616"/>
                  </a:lnTo>
                  <a:lnTo>
                    <a:pt x="1694" y="1611"/>
                  </a:lnTo>
                  <a:lnTo>
                    <a:pt x="1693" y="1608"/>
                  </a:lnTo>
                  <a:lnTo>
                    <a:pt x="1690" y="1605"/>
                  </a:lnTo>
                  <a:lnTo>
                    <a:pt x="1687" y="1602"/>
                  </a:lnTo>
                  <a:lnTo>
                    <a:pt x="1685" y="1600"/>
                  </a:lnTo>
                  <a:lnTo>
                    <a:pt x="1688" y="1599"/>
                  </a:lnTo>
                  <a:lnTo>
                    <a:pt x="1695" y="1598"/>
                  </a:lnTo>
                  <a:lnTo>
                    <a:pt x="1704" y="1594"/>
                  </a:lnTo>
                  <a:lnTo>
                    <a:pt x="1712" y="1591"/>
                  </a:lnTo>
                  <a:lnTo>
                    <a:pt x="1719" y="1586"/>
                  </a:lnTo>
                  <a:lnTo>
                    <a:pt x="1726" y="1581"/>
                  </a:lnTo>
                  <a:lnTo>
                    <a:pt x="1737" y="1568"/>
                  </a:lnTo>
                  <a:lnTo>
                    <a:pt x="1750" y="1554"/>
                  </a:lnTo>
                  <a:lnTo>
                    <a:pt x="1759" y="1548"/>
                  </a:lnTo>
                  <a:lnTo>
                    <a:pt x="1769" y="1543"/>
                  </a:lnTo>
                  <a:lnTo>
                    <a:pt x="1780" y="1540"/>
                  </a:lnTo>
                  <a:lnTo>
                    <a:pt x="1792" y="1537"/>
                  </a:lnTo>
                  <a:lnTo>
                    <a:pt x="1801" y="1536"/>
                  </a:lnTo>
                  <a:lnTo>
                    <a:pt x="1810" y="1535"/>
                  </a:lnTo>
                  <a:lnTo>
                    <a:pt x="1820" y="1535"/>
                  </a:lnTo>
                  <a:lnTo>
                    <a:pt x="1829" y="1535"/>
                  </a:lnTo>
                  <a:lnTo>
                    <a:pt x="1837" y="1536"/>
                  </a:lnTo>
                  <a:lnTo>
                    <a:pt x="1845" y="1536"/>
                  </a:lnTo>
                  <a:lnTo>
                    <a:pt x="1849" y="1536"/>
                  </a:lnTo>
                  <a:lnTo>
                    <a:pt x="1851" y="1535"/>
                  </a:lnTo>
                  <a:lnTo>
                    <a:pt x="1854" y="1533"/>
                  </a:lnTo>
                  <a:lnTo>
                    <a:pt x="1857" y="1529"/>
                  </a:lnTo>
                  <a:lnTo>
                    <a:pt x="1860" y="1525"/>
                  </a:lnTo>
                  <a:lnTo>
                    <a:pt x="1864" y="1522"/>
                  </a:lnTo>
                  <a:lnTo>
                    <a:pt x="1866" y="1521"/>
                  </a:lnTo>
                  <a:lnTo>
                    <a:pt x="1867" y="1521"/>
                  </a:lnTo>
                  <a:lnTo>
                    <a:pt x="1870" y="1516"/>
                  </a:lnTo>
                  <a:lnTo>
                    <a:pt x="1872" y="1510"/>
                  </a:lnTo>
                  <a:lnTo>
                    <a:pt x="1873" y="1502"/>
                  </a:lnTo>
                  <a:lnTo>
                    <a:pt x="1872" y="1499"/>
                  </a:lnTo>
                  <a:lnTo>
                    <a:pt x="1869" y="1496"/>
                  </a:lnTo>
                  <a:lnTo>
                    <a:pt x="1866" y="1493"/>
                  </a:lnTo>
                  <a:lnTo>
                    <a:pt x="1865" y="1488"/>
                  </a:lnTo>
                  <a:lnTo>
                    <a:pt x="1866" y="1485"/>
                  </a:lnTo>
                  <a:lnTo>
                    <a:pt x="1867" y="1480"/>
                  </a:lnTo>
                  <a:lnTo>
                    <a:pt x="1868" y="1477"/>
                  </a:lnTo>
                  <a:lnTo>
                    <a:pt x="1873" y="1463"/>
                  </a:lnTo>
                  <a:lnTo>
                    <a:pt x="1877" y="1452"/>
                  </a:lnTo>
                  <a:lnTo>
                    <a:pt x="1880" y="1439"/>
                  </a:lnTo>
                  <a:lnTo>
                    <a:pt x="1881" y="1423"/>
                  </a:lnTo>
                  <a:lnTo>
                    <a:pt x="1881" y="1415"/>
                  </a:lnTo>
                  <a:lnTo>
                    <a:pt x="1883" y="1407"/>
                  </a:lnTo>
                  <a:lnTo>
                    <a:pt x="1885" y="1404"/>
                  </a:lnTo>
                  <a:lnTo>
                    <a:pt x="1888" y="1402"/>
                  </a:lnTo>
                  <a:lnTo>
                    <a:pt x="1892" y="1395"/>
                  </a:lnTo>
                  <a:lnTo>
                    <a:pt x="1896" y="1386"/>
                  </a:lnTo>
                  <a:lnTo>
                    <a:pt x="1898" y="1379"/>
                  </a:lnTo>
                  <a:lnTo>
                    <a:pt x="1902" y="1373"/>
                  </a:lnTo>
                  <a:lnTo>
                    <a:pt x="1908" y="1369"/>
                  </a:lnTo>
                  <a:lnTo>
                    <a:pt x="1913" y="1366"/>
                  </a:lnTo>
                  <a:lnTo>
                    <a:pt x="1914" y="1365"/>
                  </a:lnTo>
                  <a:lnTo>
                    <a:pt x="1915" y="1363"/>
                  </a:lnTo>
                  <a:lnTo>
                    <a:pt x="1915" y="1361"/>
                  </a:lnTo>
                  <a:lnTo>
                    <a:pt x="1914" y="1355"/>
                  </a:lnTo>
                  <a:lnTo>
                    <a:pt x="1915" y="1346"/>
                  </a:lnTo>
                  <a:lnTo>
                    <a:pt x="1916" y="1338"/>
                  </a:lnTo>
                  <a:lnTo>
                    <a:pt x="1918" y="1329"/>
                  </a:lnTo>
                  <a:lnTo>
                    <a:pt x="1922" y="1321"/>
                  </a:lnTo>
                  <a:lnTo>
                    <a:pt x="1931" y="1305"/>
                  </a:lnTo>
                  <a:lnTo>
                    <a:pt x="1939" y="1289"/>
                  </a:lnTo>
                  <a:lnTo>
                    <a:pt x="1940" y="1281"/>
                  </a:lnTo>
                  <a:lnTo>
                    <a:pt x="1940" y="1275"/>
                  </a:lnTo>
                  <a:lnTo>
                    <a:pt x="1940" y="1272"/>
                  </a:lnTo>
                  <a:lnTo>
                    <a:pt x="1940" y="1269"/>
                  </a:lnTo>
                  <a:lnTo>
                    <a:pt x="1942" y="1267"/>
                  </a:lnTo>
                  <a:lnTo>
                    <a:pt x="1946" y="1265"/>
                  </a:lnTo>
                  <a:lnTo>
                    <a:pt x="1950" y="1260"/>
                  </a:lnTo>
                  <a:lnTo>
                    <a:pt x="1954" y="1256"/>
                  </a:lnTo>
                  <a:lnTo>
                    <a:pt x="1956" y="1250"/>
                  </a:lnTo>
                  <a:lnTo>
                    <a:pt x="1958" y="1244"/>
                  </a:lnTo>
                  <a:lnTo>
                    <a:pt x="1960" y="1239"/>
                  </a:lnTo>
                  <a:lnTo>
                    <a:pt x="1964" y="1234"/>
                  </a:lnTo>
                  <a:lnTo>
                    <a:pt x="1968" y="1228"/>
                  </a:lnTo>
                  <a:lnTo>
                    <a:pt x="1975" y="1224"/>
                  </a:lnTo>
                  <a:lnTo>
                    <a:pt x="1982" y="1220"/>
                  </a:lnTo>
                  <a:lnTo>
                    <a:pt x="1988" y="1217"/>
                  </a:lnTo>
                  <a:lnTo>
                    <a:pt x="1992" y="1211"/>
                  </a:lnTo>
                  <a:lnTo>
                    <a:pt x="1997" y="1206"/>
                  </a:lnTo>
                  <a:lnTo>
                    <a:pt x="1999" y="1203"/>
                  </a:lnTo>
                  <a:lnTo>
                    <a:pt x="2002" y="1201"/>
                  </a:lnTo>
                  <a:lnTo>
                    <a:pt x="2004" y="1193"/>
                  </a:lnTo>
                  <a:lnTo>
                    <a:pt x="2004" y="1185"/>
                  </a:lnTo>
                  <a:lnTo>
                    <a:pt x="2005" y="1182"/>
                  </a:lnTo>
                  <a:lnTo>
                    <a:pt x="2006" y="1177"/>
                  </a:lnTo>
                  <a:lnTo>
                    <a:pt x="2008" y="1171"/>
                  </a:lnTo>
                  <a:lnTo>
                    <a:pt x="2012" y="1167"/>
                  </a:lnTo>
                  <a:lnTo>
                    <a:pt x="2016" y="1160"/>
                  </a:lnTo>
                  <a:lnTo>
                    <a:pt x="2020" y="1152"/>
                  </a:lnTo>
                  <a:lnTo>
                    <a:pt x="2023" y="1144"/>
                  </a:lnTo>
                  <a:lnTo>
                    <a:pt x="2024" y="1136"/>
                  </a:lnTo>
                  <a:lnTo>
                    <a:pt x="2025" y="1128"/>
                  </a:lnTo>
                  <a:lnTo>
                    <a:pt x="2027" y="1119"/>
                  </a:lnTo>
                  <a:lnTo>
                    <a:pt x="2027" y="1111"/>
                  </a:lnTo>
                  <a:lnTo>
                    <a:pt x="2025" y="1102"/>
                  </a:lnTo>
                  <a:lnTo>
                    <a:pt x="2025" y="1093"/>
                  </a:lnTo>
                  <a:lnTo>
                    <a:pt x="2028" y="1084"/>
                  </a:lnTo>
                  <a:lnTo>
                    <a:pt x="2031" y="1074"/>
                  </a:lnTo>
                  <a:lnTo>
                    <a:pt x="2033" y="1065"/>
                  </a:lnTo>
                  <a:lnTo>
                    <a:pt x="2038" y="1054"/>
                  </a:lnTo>
                  <a:lnTo>
                    <a:pt x="2041" y="1041"/>
                  </a:lnTo>
                  <a:lnTo>
                    <a:pt x="2044" y="1029"/>
                  </a:lnTo>
                  <a:lnTo>
                    <a:pt x="2046" y="1015"/>
                  </a:lnTo>
                  <a:lnTo>
                    <a:pt x="2047" y="1006"/>
                  </a:lnTo>
                  <a:lnTo>
                    <a:pt x="2049" y="1000"/>
                  </a:lnTo>
                  <a:lnTo>
                    <a:pt x="2053" y="995"/>
                  </a:lnTo>
                  <a:lnTo>
                    <a:pt x="2056" y="987"/>
                  </a:lnTo>
                  <a:lnTo>
                    <a:pt x="2056" y="980"/>
                  </a:lnTo>
                  <a:lnTo>
                    <a:pt x="2056" y="973"/>
                  </a:lnTo>
                  <a:lnTo>
                    <a:pt x="2055" y="965"/>
                  </a:lnTo>
                  <a:lnTo>
                    <a:pt x="2054" y="958"/>
                  </a:lnTo>
                  <a:lnTo>
                    <a:pt x="2052" y="944"/>
                  </a:lnTo>
                  <a:lnTo>
                    <a:pt x="2047" y="932"/>
                  </a:lnTo>
                  <a:lnTo>
                    <a:pt x="2043" y="918"/>
                  </a:lnTo>
                  <a:lnTo>
                    <a:pt x="2037" y="906"/>
                  </a:lnTo>
                  <a:lnTo>
                    <a:pt x="2031" y="899"/>
                  </a:lnTo>
                  <a:lnTo>
                    <a:pt x="2028" y="891"/>
                  </a:lnTo>
                  <a:lnTo>
                    <a:pt x="2029" y="890"/>
                  </a:lnTo>
                  <a:lnTo>
                    <a:pt x="2031" y="887"/>
                  </a:lnTo>
                  <a:lnTo>
                    <a:pt x="2035" y="884"/>
                  </a:lnTo>
                  <a:lnTo>
                    <a:pt x="2037" y="879"/>
                  </a:lnTo>
                  <a:lnTo>
                    <a:pt x="2037" y="870"/>
                  </a:lnTo>
                  <a:lnTo>
                    <a:pt x="2035" y="859"/>
                  </a:lnTo>
                  <a:lnTo>
                    <a:pt x="2033" y="853"/>
                  </a:lnTo>
                  <a:lnTo>
                    <a:pt x="2032" y="848"/>
                  </a:lnTo>
                  <a:lnTo>
                    <a:pt x="2031" y="842"/>
                  </a:lnTo>
                  <a:lnTo>
                    <a:pt x="2032" y="835"/>
                  </a:lnTo>
                  <a:lnTo>
                    <a:pt x="2033" y="830"/>
                  </a:lnTo>
                  <a:lnTo>
                    <a:pt x="2035" y="826"/>
                  </a:lnTo>
                  <a:lnTo>
                    <a:pt x="2035" y="820"/>
                  </a:lnTo>
                  <a:lnTo>
                    <a:pt x="2032" y="817"/>
                  </a:lnTo>
                  <a:lnTo>
                    <a:pt x="2027" y="812"/>
                  </a:lnTo>
                  <a:lnTo>
                    <a:pt x="2022" y="809"/>
                  </a:lnTo>
                  <a:lnTo>
                    <a:pt x="2021" y="808"/>
                  </a:lnTo>
                  <a:lnTo>
                    <a:pt x="2020" y="805"/>
                  </a:lnTo>
                  <a:lnTo>
                    <a:pt x="2019" y="802"/>
                  </a:lnTo>
                  <a:lnTo>
                    <a:pt x="2019" y="797"/>
                  </a:lnTo>
                  <a:lnTo>
                    <a:pt x="2019" y="792"/>
                  </a:lnTo>
                  <a:lnTo>
                    <a:pt x="2017" y="787"/>
                  </a:lnTo>
                  <a:lnTo>
                    <a:pt x="2015" y="784"/>
                  </a:lnTo>
                  <a:lnTo>
                    <a:pt x="2013" y="781"/>
                  </a:lnTo>
                  <a:lnTo>
                    <a:pt x="2010" y="779"/>
                  </a:lnTo>
                  <a:lnTo>
                    <a:pt x="2007" y="777"/>
                  </a:lnTo>
                  <a:lnTo>
                    <a:pt x="2004" y="772"/>
                  </a:lnTo>
                  <a:lnTo>
                    <a:pt x="2002" y="767"/>
                  </a:lnTo>
                  <a:lnTo>
                    <a:pt x="2000" y="763"/>
                  </a:lnTo>
                  <a:lnTo>
                    <a:pt x="1998" y="760"/>
                  </a:lnTo>
                  <a:lnTo>
                    <a:pt x="1996" y="756"/>
                  </a:lnTo>
                  <a:lnTo>
                    <a:pt x="1994" y="755"/>
                  </a:lnTo>
                  <a:lnTo>
                    <a:pt x="1988" y="752"/>
                  </a:lnTo>
                  <a:lnTo>
                    <a:pt x="1982" y="747"/>
                  </a:lnTo>
                  <a:lnTo>
                    <a:pt x="1978" y="743"/>
                  </a:lnTo>
                  <a:lnTo>
                    <a:pt x="1974" y="738"/>
                  </a:lnTo>
                  <a:lnTo>
                    <a:pt x="1972" y="732"/>
                  </a:lnTo>
                  <a:lnTo>
                    <a:pt x="1970" y="728"/>
                  </a:lnTo>
                  <a:lnTo>
                    <a:pt x="1967" y="723"/>
                  </a:lnTo>
                  <a:lnTo>
                    <a:pt x="1966" y="719"/>
                  </a:lnTo>
                  <a:lnTo>
                    <a:pt x="1963" y="714"/>
                  </a:lnTo>
                  <a:lnTo>
                    <a:pt x="1959" y="712"/>
                  </a:lnTo>
                  <a:lnTo>
                    <a:pt x="1951" y="711"/>
                  </a:lnTo>
                  <a:lnTo>
                    <a:pt x="1947" y="712"/>
                  </a:lnTo>
                  <a:lnTo>
                    <a:pt x="1943" y="711"/>
                  </a:lnTo>
                  <a:lnTo>
                    <a:pt x="1941" y="710"/>
                  </a:lnTo>
                  <a:lnTo>
                    <a:pt x="1938" y="707"/>
                  </a:lnTo>
                  <a:lnTo>
                    <a:pt x="1934" y="703"/>
                  </a:lnTo>
                  <a:lnTo>
                    <a:pt x="1924" y="691"/>
                  </a:lnTo>
                  <a:lnTo>
                    <a:pt x="1915" y="679"/>
                  </a:lnTo>
                  <a:lnTo>
                    <a:pt x="1913" y="671"/>
                  </a:lnTo>
                  <a:lnTo>
                    <a:pt x="1913" y="663"/>
                  </a:lnTo>
                  <a:lnTo>
                    <a:pt x="1913" y="655"/>
                  </a:lnTo>
                  <a:lnTo>
                    <a:pt x="1914" y="647"/>
                  </a:lnTo>
                  <a:lnTo>
                    <a:pt x="1914" y="641"/>
                  </a:lnTo>
                  <a:lnTo>
                    <a:pt x="1914" y="635"/>
                  </a:lnTo>
                  <a:lnTo>
                    <a:pt x="1914" y="629"/>
                  </a:lnTo>
                  <a:lnTo>
                    <a:pt x="1911" y="624"/>
                  </a:lnTo>
                  <a:lnTo>
                    <a:pt x="1909" y="621"/>
                  </a:lnTo>
                  <a:lnTo>
                    <a:pt x="1908" y="620"/>
                  </a:lnTo>
                  <a:lnTo>
                    <a:pt x="1906" y="620"/>
                  </a:lnTo>
                  <a:lnTo>
                    <a:pt x="1905" y="621"/>
                  </a:lnTo>
                  <a:lnTo>
                    <a:pt x="1902" y="624"/>
                  </a:lnTo>
                  <a:lnTo>
                    <a:pt x="1901" y="629"/>
                  </a:lnTo>
                  <a:lnTo>
                    <a:pt x="1899" y="631"/>
                  </a:lnTo>
                  <a:lnTo>
                    <a:pt x="1898" y="632"/>
                  </a:lnTo>
                  <a:lnTo>
                    <a:pt x="1893" y="631"/>
                  </a:lnTo>
                  <a:lnTo>
                    <a:pt x="1889" y="625"/>
                  </a:lnTo>
                  <a:lnTo>
                    <a:pt x="1884" y="620"/>
                  </a:lnTo>
                  <a:lnTo>
                    <a:pt x="1881" y="616"/>
                  </a:lnTo>
                  <a:lnTo>
                    <a:pt x="1877" y="613"/>
                  </a:lnTo>
                  <a:lnTo>
                    <a:pt x="1875" y="610"/>
                  </a:lnTo>
                  <a:lnTo>
                    <a:pt x="1873" y="610"/>
                  </a:lnTo>
                  <a:lnTo>
                    <a:pt x="1870" y="612"/>
                  </a:lnTo>
                  <a:lnTo>
                    <a:pt x="1869" y="617"/>
                  </a:lnTo>
                  <a:lnTo>
                    <a:pt x="1870" y="624"/>
                  </a:lnTo>
                  <a:lnTo>
                    <a:pt x="1872" y="630"/>
                  </a:lnTo>
                  <a:lnTo>
                    <a:pt x="1870" y="632"/>
                  </a:lnTo>
                  <a:lnTo>
                    <a:pt x="1869" y="632"/>
                  </a:lnTo>
                  <a:lnTo>
                    <a:pt x="1867" y="631"/>
                  </a:lnTo>
                  <a:lnTo>
                    <a:pt x="1861" y="626"/>
                  </a:lnTo>
                  <a:lnTo>
                    <a:pt x="1857" y="621"/>
                  </a:lnTo>
                  <a:lnTo>
                    <a:pt x="1852" y="617"/>
                  </a:lnTo>
                  <a:lnTo>
                    <a:pt x="1850" y="613"/>
                  </a:lnTo>
                  <a:lnTo>
                    <a:pt x="1848" y="608"/>
                  </a:lnTo>
                  <a:lnTo>
                    <a:pt x="1846" y="604"/>
                  </a:lnTo>
                  <a:lnTo>
                    <a:pt x="1845" y="593"/>
                  </a:lnTo>
                  <a:lnTo>
                    <a:pt x="1846" y="583"/>
                  </a:lnTo>
                  <a:lnTo>
                    <a:pt x="1846" y="577"/>
                  </a:lnTo>
                  <a:lnTo>
                    <a:pt x="1846" y="574"/>
                  </a:lnTo>
                  <a:lnTo>
                    <a:pt x="1845" y="571"/>
                  </a:lnTo>
                  <a:lnTo>
                    <a:pt x="1843" y="567"/>
                  </a:lnTo>
                  <a:lnTo>
                    <a:pt x="1839" y="561"/>
                  </a:lnTo>
                  <a:lnTo>
                    <a:pt x="1834" y="555"/>
                  </a:lnTo>
                  <a:lnTo>
                    <a:pt x="1819" y="540"/>
                  </a:lnTo>
                  <a:lnTo>
                    <a:pt x="1805" y="525"/>
                  </a:lnTo>
                  <a:lnTo>
                    <a:pt x="1807" y="524"/>
                  </a:lnTo>
                  <a:lnTo>
                    <a:pt x="1807" y="521"/>
                  </a:lnTo>
                  <a:lnTo>
                    <a:pt x="1811" y="520"/>
                  </a:lnTo>
                  <a:lnTo>
                    <a:pt x="1817" y="520"/>
                  </a:lnTo>
                  <a:lnTo>
                    <a:pt x="1818" y="520"/>
                  </a:lnTo>
                  <a:lnTo>
                    <a:pt x="1820" y="520"/>
                  </a:lnTo>
                  <a:lnTo>
                    <a:pt x="1820" y="519"/>
                  </a:lnTo>
                  <a:lnTo>
                    <a:pt x="1818" y="516"/>
                  </a:lnTo>
                  <a:lnTo>
                    <a:pt x="1817" y="515"/>
                  </a:lnTo>
                  <a:lnTo>
                    <a:pt x="1816" y="512"/>
                  </a:lnTo>
                  <a:lnTo>
                    <a:pt x="1805" y="501"/>
                  </a:lnTo>
                  <a:lnTo>
                    <a:pt x="1796" y="492"/>
                  </a:lnTo>
                  <a:lnTo>
                    <a:pt x="1793" y="494"/>
                  </a:lnTo>
                  <a:lnTo>
                    <a:pt x="1792" y="498"/>
                  </a:lnTo>
                  <a:lnTo>
                    <a:pt x="1792" y="499"/>
                  </a:lnTo>
                  <a:lnTo>
                    <a:pt x="1791" y="500"/>
                  </a:lnTo>
                  <a:lnTo>
                    <a:pt x="1789" y="499"/>
                  </a:lnTo>
                  <a:lnTo>
                    <a:pt x="1787" y="494"/>
                  </a:lnTo>
                  <a:lnTo>
                    <a:pt x="1784" y="491"/>
                  </a:lnTo>
                  <a:lnTo>
                    <a:pt x="1779" y="488"/>
                  </a:lnTo>
                  <a:lnTo>
                    <a:pt x="1775" y="487"/>
                  </a:lnTo>
                  <a:lnTo>
                    <a:pt x="1770" y="486"/>
                  </a:lnTo>
                  <a:lnTo>
                    <a:pt x="1766" y="484"/>
                  </a:lnTo>
                  <a:lnTo>
                    <a:pt x="1761" y="482"/>
                  </a:lnTo>
                  <a:lnTo>
                    <a:pt x="1756" y="478"/>
                  </a:lnTo>
                  <a:lnTo>
                    <a:pt x="1753" y="475"/>
                  </a:lnTo>
                  <a:lnTo>
                    <a:pt x="1748" y="466"/>
                  </a:lnTo>
                  <a:lnTo>
                    <a:pt x="1742" y="458"/>
                  </a:lnTo>
                  <a:lnTo>
                    <a:pt x="1739" y="456"/>
                  </a:lnTo>
                  <a:lnTo>
                    <a:pt x="1736" y="458"/>
                  </a:lnTo>
                  <a:lnTo>
                    <a:pt x="1732" y="458"/>
                  </a:lnTo>
                  <a:lnTo>
                    <a:pt x="1729" y="456"/>
                  </a:lnTo>
                  <a:lnTo>
                    <a:pt x="1727" y="455"/>
                  </a:lnTo>
                  <a:lnTo>
                    <a:pt x="1726" y="454"/>
                  </a:lnTo>
                  <a:lnTo>
                    <a:pt x="1725" y="452"/>
                  </a:lnTo>
                  <a:lnTo>
                    <a:pt x="1722" y="450"/>
                  </a:lnTo>
                  <a:lnTo>
                    <a:pt x="1719" y="450"/>
                  </a:lnTo>
                  <a:lnTo>
                    <a:pt x="1715" y="451"/>
                  </a:lnTo>
                  <a:lnTo>
                    <a:pt x="1713" y="452"/>
                  </a:lnTo>
                  <a:lnTo>
                    <a:pt x="1710" y="452"/>
                  </a:lnTo>
                  <a:lnTo>
                    <a:pt x="1706" y="451"/>
                  </a:lnTo>
                  <a:lnTo>
                    <a:pt x="1703" y="450"/>
                  </a:lnTo>
                  <a:lnTo>
                    <a:pt x="1696" y="444"/>
                  </a:lnTo>
                  <a:lnTo>
                    <a:pt x="1690" y="437"/>
                  </a:lnTo>
                  <a:lnTo>
                    <a:pt x="1688" y="434"/>
                  </a:lnTo>
                  <a:lnTo>
                    <a:pt x="1687" y="429"/>
                  </a:lnTo>
                  <a:lnTo>
                    <a:pt x="1686" y="426"/>
                  </a:lnTo>
                  <a:lnTo>
                    <a:pt x="1685" y="421"/>
                  </a:lnTo>
                  <a:lnTo>
                    <a:pt x="1685" y="418"/>
                  </a:lnTo>
                  <a:lnTo>
                    <a:pt x="1683" y="414"/>
                  </a:lnTo>
                  <a:lnTo>
                    <a:pt x="1681" y="412"/>
                  </a:lnTo>
                  <a:lnTo>
                    <a:pt x="1680" y="410"/>
                  </a:lnTo>
                  <a:lnTo>
                    <a:pt x="1675" y="406"/>
                  </a:lnTo>
                  <a:lnTo>
                    <a:pt x="1671" y="401"/>
                  </a:lnTo>
                  <a:lnTo>
                    <a:pt x="1670" y="395"/>
                  </a:lnTo>
                  <a:lnTo>
                    <a:pt x="1670" y="389"/>
                  </a:lnTo>
                  <a:lnTo>
                    <a:pt x="1671" y="384"/>
                  </a:lnTo>
                  <a:lnTo>
                    <a:pt x="1673" y="379"/>
                  </a:lnTo>
                  <a:lnTo>
                    <a:pt x="1674" y="371"/>
                  </a:lnTo>
                  <a:lnTo>
                    <a:pt x="1675" y="365"/>
                  </a:lnTo>
                  <a:lnTo>
                    <a:pt x="1674" y="360"/>
                  </a:lnTo>
                  <a:lnTo>
                    <a:pt x="1673" y="355"/>
                  </a:lnTo>
                  <a:lnTo>
                    <a:pt x="1669" y="345"/>
                  </a:lnTo>
                  <a:lnTo>
                    <a:pt x="1665" y="332"/>
                  </a:lnTo>
                  <a:lnTo>
                    <a:pt x="1664" y="328"/>
                  </a:lnTo>
                  <a:lnTo>
                    <a:pt x="1662" y="325"/>
                  </a:lnTo>
                  <a:lnTo>
                    <a:pt x="1658" y="324"/>
                  </a:lnTo>
                  <a:lnTo>
                    <a:pt x="1654" y="322"/>
                  </a:lnTo>
                  <a:lnTo>
                    <a:pt x="1650" y="317"/>
                  </a:lnTo>
                  <a:lnTo>
                    <a:pt x="1647" y="313"/>
                  </a:lnTo>
                  <a:lnTo>
                    <a:pt x="1642" y="304"/>
                  </a:lnTo>
                  <a:lnTo>
                    <a:pt x="1641" y="296"/>
                  </a:lnTo>
                  <a:lnTo>
                    <a:pt x="1641" y="289"/>
                  </a:lnTo>
                  <a:lnTo>
                    <a:pt x="1640" y="280"/>
                  </a:lnTo>
                  <a:lnTo>
                    <a:pt x="1639" y="272"/>
                  </a:lnTo>
                  <a:lnTo>
                    <a:pt x="1637" y="264"/>
                  </a:lnTo>
                  <a:lnTo>
                    <a:pt x="1634" y="257"/>
                  </a:lnTo>
                  <a:lnTo>
                    <a:pt x="1633" y="250"/>
                  </a:lnTo>
                  <a:lnTo>
                    <a:pt x="1633" y="244"/>
                  </a:lnTo>
                  <a:lnTo>
                    <a:pt x="1636" y="242"/>
                  </a:lnTo>
                  <a:lnTo>
                    <a:pt x="1636" y="239"/>
                  </a:lnTo>
                  <a:lnTo>
                    <a:pt x="1632" y="234"/>
                  </a:lnTo>
                  <a:lnTo>
                    <a:pt x="1630" y="230"/>
                  </a:lnTo>
                  <a:lnTo>
                    <a:pt x="1631" y="228"/>
                  </a:lnTo>
                  <a:lnTo>
                    <a:pt x="1633" y="227"/>
                  </a:lnTo>
                  <a:lnTo>
                    <a:pt x="1634" y="223"/>
                  </a:lnTo>
                  <a:lnTo>
                    <a:pt x="1630" y="217"/>
                  </a:lnTo>
                  <a:lnTo>
                    <a:pt x="1622" y="213"/>
                  </a:lnTo>
                  <a:lnTo>
                    <a:pt x="1616" y="208"/>
                  </a:lnTo>
                  <a:lnTo>
                    <a:pt x="1609" y="205"/>
                  </a:lnTo>
                  <a:lnTo>
                    <a:pt x="1603" y="199"/>
                  </a:lnTo>
                  <a:lnTo>
                    <a:pt x="1598" y="194"/>
                  </a:lnTo>
                  <a:lnTo>
                    <a:pt x="1597" y="190"/>
                  </a:lnTo>
                  <a:lnTo>
                    <a:pt x="1596" y="186"/>
                  </a:lnTo>
                  <a:lnTo>
                    <a:pt x="1593" y="184"/>
                  </a:lnTo>
                  <a:lnTo>
                    <a:pt x="1592" y="182"/>
                  </a:lnTo>
                  <a:lnTo>
                    <a:pt x="1591" y="182"/>
                  </a:lnTo>
                  <a:lnTo>
                    <a:pt x="1589" y="182"/>
                  </a:lnTo>
                  <a:lnTo>
                    <a:pt x="1585" y="185"/>
                  </a:lnTo>
                  <a:lnTo>
                    <a:pt x="1581" y="187"/>
                  </a:lnTo>
                  <a:lnTo>
                    <a:pt x="1575" y="192"/>
                  </a:lnTo>
                  <a:lnTo>
                    <a:pt x="1571" y="198"/>
                  </a:lnTo>
                  <a:lnTo>
                    <a:pt x="1568" y="199"/>
                  </a:lnTo>
                  <a:lnTo>
                    <a:pt x="1565" y="200"/>
                  </a:lnTo>
                  <a:lnTo>
                    <a:pt x="1563" y="199"/>
                  </a:lnTo>
                  <a:lnTo>
                    <a:pt x="1559" y="195"/>
                  </a:lnTo>
                  <a:lnTo>
                    <a:pt x="1554" y="181"/>
                  </a:lnTo>
                  <a:lnTo>
                    <a:pt x="1547" y="167"/>
                  </a:lnTo>
                  <a:lnTo>
                    <a:pt x="1547" y="152"/>
                  </a:lnTo>
                  <a:lnTo>
                    <a:pt x="1547" y="138"/>
                  </a:lnTo>
                  <a:lnTo>
                    <a:pt x="1544" y="135"/>
                  </a:lnTo>
                  <a:lnTo>
                    <a:pt x="1543" y="130"/>
                  </a:lnTo>
                  <a:lnTo>
                    <a:pt x="1544" y="122"/>
                  </a:lnTo>
                  <a:lnTo>
                    <a:pt x="1543" y="114"/>
                  </a:lnTo>
                  <a:lnTo>
                    <a:pt x="1542" y="113"/>
                  </a:lnTo>
                  <a:lnTo>
                    <a:pt x="1541" y="113"/>
                  </a:lnTo>
                  <a:lnTo>
                    <a:pt x="1539" y="110"/>
                  </a:lnTo>
                  <a:lnTo>
                    <a:pt x="1538" y="109"/>
                  </a:lnTo>
                  <a:lnTo>
                    <a:pt x="1539" y="106"/>
                  </a:lnTo>
                  <a:lnTo>
                    <a:pt x="1539" y="103"/>
                  </a:lnTo>
                  <a:lnTo>
                    <a:pt x="1536" y="100"/>
                  </a:lnTo>
                  <a:lnTo>
                    <a:pt x="1534" y="96"/>
                  </a:lnTo>
                  <a:lnTo>
                    <a:pt x="1532" y="94"/>
                  </a:lnTo>
                  <a:lnTo>
                    <a:pt x="1530" y="92"/>
                  </a:lnTo>
                  <a:lnTo>
                    <a:pt x="1526" y="89"/>
                  </a:lnTo>
                  <a:lnTo>
                    <a:pt x="1524" y="86"/>
                  </a:lnTo>
                  <a:lnTo>
                    <a:pt x="1522" y="83"/>
                  </a:lnTo>
                  <a:lnTo>
                    <a:pt x="1522" y="79"/>
                  </a:lnTo>
                  <a:lnTo>
                    <a:pt x="1523" y="76"/>
                  </a:lnTo>
                  <a:lnTo>
                    <a:pt x="1525" y="72"/>
                  </a:lnTo>
                  <a:lnTo>
                    <a:pt x="1526" y="69"/>
                  </a:lnTo>
                  <a:lnTo>
                    <a:pt x="1526" y="65"/>
                  </a:lnTo>
                  <a:lnTo>
                    <a:pt x="1519" y="63"/>
                  </a:lnTo>
                  <a:lnTo>
                    <a:pt x="1514" y="63"/>
                  </a:lnTo>
                  <a:lnTo>
                    <a:pt x="1511" y="62"/>
                  </a:lnTo>
                  <a:lnTo>
                    <a:pt x="1510" y="61"/>
                  </a:lnTo>
                  <a:lnTo>
                    <a:pt x="1509" y="59"/>
                  </a:lnTo>
                  <a:lnTo>
                    <a:pt x="1509" y="55"/>
                  </a:lnTo>
                  <a:lnTo>
                    <a:pt x="1509" y="39"/>
                  </a:lnTo>
                  <a:lnTo>
                    <a:pt x="1507" y="23"/>
                  </a:lnTo>
                  <a:lnTo>
                    <a:pt x="1506" y="20"/>
                  </a:lnTo>
                  <a:lnTo>
                    <a:pt x="1504" y="16"/>
                  </a:lnTo>
                  <a:lnTo>
                    <a:pt x="1503" y="15"/>
                  </a:lnTo>
                  <a:lnTo>
                    <a:pt x="1502" y="15"/>
                  </a:lnTo>
                  <a:lnTo>
                    <a:pt x="1499" y="14"/>
                  </a:lnTo>
                  <a:lnTo>
                    <a:pt x="1497" y="12"/>
                  </a:lnTo>
                  <a:lnTo>
                    <a:pt x="1497" y="10"/>
                  </a:lnTo>
                  <a:lnTo>
                    <a:pt x="1495" y="7"/>
                  </a:lnTo>
                  <a:lnTo>
                    <a:pt x="1495" y="4"/>
                  </a:lnTo>
                  <a:lnTo>
                    <a:pt x="1495" y="2"/>
                  </a:lnTo>
                  <a:lnTo>
                    <a:pt x="1493" y="0"/>
                  </a:lnTo>
                  <a:lnTo>
                    <a:pt x="1491" y="0"/>
                  </a:lnTo>
                  <a:lnTo>
                    <a:pt x="1489" y="2"/>
                  </a:lnTo>
                  <a:lnTo>
                    <a:pt x="1486" y="3"/>
                  </a:lnTo>
                  <a:lnTo>
                    <a:pt x="1484" y="5"/>
                  </a:lnTo>
                  <a:lnTo>
                    <a:pt x="1483" y="7"/>
                  </a:lnTo>
                  <a:lnTo>
                    <a:pt x="1478" y="13"/>
                  </a:lnTo>
                  <a:lnTo>
                    <a:pt x="1479" y="12"/>
                  </a:lnTo>
                  <a:lnTo>
                    <a:pt x="1481" y="11"/>
                  </a:lnTo>
                  <a:lnTo>
                    <a:pt x="1479" y="10"/>
                  </a:lnTo>
                  <a:lnTo>
                    <a:pt x="1478" y="11"/>
                  </a:lnTo>
                  <a:lnTo>
                    <a:pt x="1475" y="13"/>
                  </a:lnTo>
                  <a:lnTo>
                    <a:pt x="1473" y="19"/>
                  </a:lnTo>
                  <a:lnTo>
                    <a:pt x="1471" y="26"/>
                  </a:lnTo>
                  <a:lnTo>
                    <a:pt x="1470" y="35"/>
                  </a:lnTo>
                  <a:lnTo>
                    <a:pt x="1468" y="44"/>
                  </a:lnTo>
                  <a:lnTo>
                    <a:pt x="1466" y="49"/>
                  </a:lnTo>
                  <a:lnTo>
                    <a:pt x="1465" y="54"/>
                  </a:lnTo>
                  <a:lnTo>
                    <a:pt x="1462" y="60"/>
                  </a:lnTo>
                  <a:lnTo>
                    <a:pt x="1462" y="65"/>
                  </a:lnTo>
                  <a:lnTo>
                    <a:pt x="1462" y="68"/>
                  </a:lnTo>
                  <a:lnTo>
                    <a:pt x="1462" y="69"/>
                  </a:lnTo>
                  <a:lnTo>
                    <a:pt x="1460" y="69"/>
                  </a:lnTo>
                  <a:lnTo>
                    <a:pt x="1458" y="69"/>
                  </a:lnTo>
                  <a:lnTo>
                    <a:pt x="1454" y="72"/>
                  </a:lnTo>
                  <a:lnTo>
                    <a:pt x="1452" y="76"/>
                  </a:lnTo>
                  <a:lnTo>
                    <a:pt x="1451" y="80"/>
                  </a:lnTo>
                  <a:lnTo>
                    <a:pt x="1449" y="84"/>
                  </a:lnTo>
                  <a:lnTo>
                    <a:pt x="1447" y="91"/>
                  </a:lnTo>
                  <a:lnTo>
                    <a:pt x="1447" y="96"/>
                  </a:lnTo>
                  <a:lnTo>
                    <a:pt x="1450" y="99"/>
                  </a:lnTo>
                  <a:lnTo>
                    <a:pt x="1453" y="100"/>
                  </a:lnTo>
                  <a:lnTo>
                    <a:pt x="1457" y="100"/>
                  </a:lnTo>
                  <a:lnTo>
                    <a:pt x="1460" y="100"/>
                  </a:lnTo>
                  <a:lnTo>
                    <a:pt x="1460" y="102"/>
                  </a:lnTo>
                  <a:lnTo>
                    <a:pt x="1458" y="104"/>
                  </a:lnTo>
                  <a:lnTo>
                    <a:pt x="1455" y="108"/>
                  </a:lnTo>
                  <a:lnTo>
                    <a:pt x="1454" y="109"/>
                  </a:lnTo>
                  <a:lnTo>
                    <a:pt x="1451" y="111"/>
                  </a:lnTo>
                  <a:lnTo>
                    <a:pt x="1449" y="114"/>
                  </a:lnTo>
                  <a:lnTo>
                    <a:pt x="1445" y="118"/>
                  </a:lnTo>
                  <a:lnTo>
                    <a:pt x="1444" y="121"/>
                  </a:lnTo>
                  <a:lnTo>
                    <a:pt x="1445" y="125"/>
                  </a:lnTo>
                  <a:lnTo>
                    <a:pt x="1447" y="128"/>
                  </a:lnTo>
                  <a:lnTo>
                    <a:pt x="1447" y="133"/>
                  </a:lnTo>
                  <a:lnTo>
                    <a:pt x="1446" y="137"/>
                  </a:lnTo>
                  <a:lnTo>
                    <a:pt x="1445" y="142"/>
                  </a:lnTo>
                  <a:lnTo>
                    <a:pt x="1443" y="145"/>
                  </a:lnTo>
                  <a:lnTo>
                    <a:pt x="1441" y="151"/>
                  </a:lnTo>
                  <a:lnTo>
                    <a:pt x="1438" y="157"/>
                  </a:lnTo>
                  <a:lnTo>
                    <a:pt x="1436" y="163"/>
                  </a:lnTo>
                  <a:lnTo>
                    <a:pt x="1437" y="169"/>
                  </a:lnTo>
                  <a:lnTo>
                    <a:pt x="1440" y="173"/>
                  </a:lnTo>
                  <a:lnTo>
                    <a:pt x="1443" y="175"/>
                  </a:lnTo>
                  <a:lnTo>
                    <a:pt x="1445" y="178"/>
                  </a:lnTo>
                  <a:lnTo>
                    <a:pt x="1445" y="183"/>
                  </a:lnTo>
                  <a:lnTo>
                    <a:pt x="1444" y="187"/>
                  </a:lnTo>
                  <a:lnTo>
                    <a:pt x="1443" y="191"/>
                  </a:lnTo>
                  <a:lnTo>
                    <a:pt x="1442" y="197"/>
                  </a:lnTo>
                  <a:lnTo>
                    <a:pt x="1441" y="201"/>
                  </a:lnTo>
                  <a:lnTo>
                    <a:pt x="1441" y="207"/>
                  </a:lnTo>
                  <a:lnTo>
                    <a:pt x="1442" y="211"/>
                  </a:lnTo>
                  <a:lnTo>
                    <a:pt x="1444" y="218"/>
                  </a:lnTo>
                  <a:lnTo>
                    <a:pt x="1446" y="224"/>
                  </a:lnTo>
                  <a:lnTo>
                    <a:pt x="1446" y="231"/>
                  </a:lnTo>
                  <a:lnTo>
                    <a:pt x="1445" y="238"/>
                  </a:lnTo>
                  <a:lnTo>
                    <a:pt x="1444" y="243"/>
                  </a:lnTo>
                  <a:lnTo>
                    <a:pt x="1442" y="250"/>
                  </a:lnTo>
                  <a:lnTo>
                    <a:pt x="1437" y="262"/>
                  </a:lnTo>
                  <a:lnTo>
                    <a:pt x="1435" y="274"/>
                  </a:lnTo>
                  <a:lnTo>
                    <a:pt x="1435" y="281"/>
                  </a:lnTo>
                  <a:lnTo>
                    <a:pt x="1435" y="287"/>
                  </a:lnTo>
                  <a:lnTo>
                    <a:pt x="1434" y="291"/>
                  </a:lnTo>
                  <a:lnTo>
                    <a:pt x="1432" y="298"/>
                  </a:lnTo>
                  <a:lnTo>
                    <a:pt x="1426" y="309"/>
                  </a:lnTo>
                  <a:lnTo>
                    <a:pt x="1419" y="320"/>
                  </a:lnTo>
                  <a:lnTo>
                    <a:pt x="1416" y="324"/>
                  </a:lnTo>
                  <a:lnTo>
                    <a:pt x="1413" y="330"/>
                  </a:lnTo>
                  <a:lnTo>
                    <a:pt x="1411" y="336"/>
                  </a:lnTo>
                  <a:lnTo>
                    <a:pt x="1410" y="344"/>
                  </a:lnTo>
                  <a:lnTo>
                    <a:pt x="1410" y="347"/>
                  </a:lnTo>
                  <a:lnTo>
                    <a:pt x="1408" y="350"/>
                  </a:lnTo>
                  <a:lnTo>
                    <a:pt x="1405" y="354"/>
                  </a:lnTo>
                  <a:lnTo>
                    <a:pt x="1403" y="356"/>
                  </a:lnTo>
                  <a:lnTo>
                    <a:pt x="1397" y="362"/>
                  </a:lnTo>
                  <a:lnTo>
                    <a:pt x="1389" y="366"/>
                  </a:lnTo>
                  <a:lnTo>
                    <a:pt x="1381" y="370"/>
                  </a:lnTo>
                  <a:lnTo>
                    <a:pt x="1373" y="371"/>
                  </a:lnTo>
                  <a:lnTo>
                    <a:pt x="1370" y="371"/>
                  </a:lnTo>
                  <a:lnTo>
                    <a:pt x="1365" y="370"/>
                  </a:lnTo>
                  <a:lnTo>
                    <a:pt x="1363" y="369"/>
                  </a:lnTo>
                  <a:lnTo>
                    <a:pt x="1360" y="366"/>
                  </a:lnTo>
                  <a:lnTo>
                    <a:pt x="1349" y="361"/>
                  </a:lnTo>
                  <a:lnTo>
                    <a:pt x="1339" y="355"/>
                  </a:lnTo>
                  <a:lnTo>
                    <a:pt x="1336" y="353"/>
                  </a:lnTo>
                  <a:lnTo>
                    <a:pt x="1332" y="350"/>
                  </a:lnTo>
                  <a:lnTo>
                    <a:pt x="1329" y="350"/>
                  </a:lnTo>
                  <a:lnTo>
                    <a:pt x="1327" y="349"/>
                  </a:lnTo>
                  <a:lnTo>
                    <a:pt x="1324" y="349"/>
                  </a:lnTo>
                  <a:lnTo>
                    <a:pt x="1322" y="347"/>
                  </a:lnTo>
                  <a:lnTo>
                    <a:pt x="1320" y="342"/>
                  </a:lnTo>
                  <a:lnTo>
                    <a:pt x="1318" y="337"/>
                  </a:lnTo>
                  <a:lnTo>
                    <a:pt x="1315" y="332"/>
                  </a:lnTo>
                  <a:lnTo>
                    <a:pt x="1313" y="329"/>
                  </a:lnTo>
                  <a:lnTo>
                    <a:pt x="1308" y="327"/>
                  </a:lnTo>
                  <a:lnTo>
                    <a:pt x="1305" y="324"/>
                  </a:lnTo>
                  <a:lnTo>
                    <a:pt x="1296" y="322"/>
                  </a:lnTo>
                  <a:lnTo>
                    <a:pt x="1287" y="321"/>
                  </a:lnTo>
                  <a:lnTo>
                    <a:pt x="1278" y="319"/>
                  </a:lnTo>
                  <a:lnTo>
                    <a:pt x="1271" y="315"/>
                  </a:lnTo>
                  <a:lnTo>
                    <a:pt x="1264" y="311"/>
                  </a:lnTo>
                  <a:lnTo>
                    <a:pt x="1258" y="304"/>
                  </a:lnTo>
                  <a:lnTo>
                    <a:pt x="1254" y="298"/>
                  </a:lnTo>
                  <a:lnTo>
                    <a:pt x="1249" y="295"/>
                  </a:lnTo>
                  <a:lnTo>
                    <a:pt x="1245" y="291"/>
                  </a:lnTo>
                  <a:lnTo>
                    <a:pt x="1240" y="289"/>
                  </a:lnTo>
                  <a:lnTo>
                    <a:pt x="1234" y="288"/>
                  </a:lnTo>
                  <a:lnTo>
                    <a:pt x="1230" y="285"/>
                  </a:lnTo>
                  <a:lnTo>
                    <a:pt x="1225" y="283"/>
                  </a:lnTo>
                  <a:lnTo>
                    <a:pt x="1221" y="279"/>
                  </a:lnTo>
                  <a:lnTo>
                    <a:pt x="1216" y="275"/>
                  </a:lnTo>
                  <a:lnTo>
                    <a:pt x="1209" y="273"/>
                  </a:lnTo>
                  <a:lnTo>
                    <a:pt x="1204" y="273"/>
                  </a:lnTo>
                  <a:lnTo>
                    <a:pt x="1197" y="271"/>
                  </a:lnTo>
                  <a:lnTo>
                    <a:pt x="1191" y="268"/>
                  </a:lnTo>
                  <a:lnTo>
                    <a:pt x="1186" y="265"/>
                  </a:lnTo>
                  <a:lnTo>
                    <a:pt x="1182" y="262"/>
                  </a:lnTo>
                  <a:lnTo>
                    <a:pt x="1177" y="257"/>
                  </a:lnTo>
                  <a:lnTo>
                    <a:pt x="1168" y="249"/>
                  </a:lnTo>
                  <a:lnTo>
                    <a:pt x="1158" y="241"/>
                  </a:lnTo>
                  <a:lnTo>
                    <a:pt x="1148" y="234"/>
                  </a:lnTo>
                  <a:lnTo>
                    <a:pt x="1139" y="227"/>
                  </a:lnTo>
                  <a:lnTo>
                    <a:pt x="1134" y="223"/>
                  </a:lnTo>
                  <a:lnTo>
                    <a:pt x="1132" y="219"/>
                  </a:lnTo>
                  <a:lnTo>
                    <a:pt x="1132" y="215"/>
                  </a:lnTo>
                  <a:lnTo>
                    <a:pt x="1133" y="209"/>
                  </a:lnTo>
                  <a:lnTo>
                    <a:pt x="1141" y="199"/>
                  </a:lnTo>
                  <a:lnTo>
                    <a:pt x="1150" y="187"/>
                  </a:lnTo>
                  <a:lnTo>
                    <a:pt x="1155" y="181"/>
                  </a:lnTo>
                  <a:lnTo>
                    <a:pt x="1158" y="175"/>
                  </a:lnTo>
                  <a:lnTo>
                    <a:pt x="1160" y="168"/>
                  </a:lnTo>
                  <a:lnTo>
                    <a:pt x="1161" y="161"/>
                  </a:lnTo>
                  <a:lnTo>
                    <a:pt x="1161" y="160"/>
                  </a:lnTo>
                  <a:lnTo>
                    <a:pt x="1161" y="158"/>
                  </a:lnTo>
                  <a:lnTo>
                    <a:pt x="1161" y="156"/>
                  </a:lnTo>
                  <a:lnTo>
                    <a:pt x="1159" y="156"/>
                  </a:lnTo>
                  <a:lnTo>
                    <a:pt x="1157" y="157"/>
                  </a:lnTo>
                  <a:lnTo>
                    <a:pt x="1155" y="158"/>
                  </a:lnTo>
                  <a:lnTo>
                    <a:pt x="1153" y="157"/>
                  </a:lnTo>
                  <a:lnTo>
                    <a:pt x="1152" y="153"/>
                  </a:lnTo>
                  <a:lnTo>
                    <a:pt x="1153" y="149"/>
                  </a:lnTo>
                  <a:lnTo>
                    <a:pt x="1156" y="145"/>
                  </a:lnTo>
                  <a:lnTo>
                    <a:pt x="1158" y="142"/>
                  </a:lnTo>
                  <a:lnTo>
                    <a:pt x="1161" y="137"/>
                  </a:lnTo>
                  <a:lnTo>
                    <a:pt x="1165" y="133"/>
                  </a:lnTo>
                  <a:lnTo>
                    <a:pt x="1169" y="128"/>
                  </a:lnTo>
                  <a:lnTo>
                    <a:pt x="1172" y="127"/>
                  </a:lnTo>
                  <a:lnTo>
                    <a:pt x="1174" y="128"/>
                  </a:lnTo>
                  <a:lnTo>
                    <a:pt x="1176" y="129"/>
                  </a:lnTo>
                  <a:lnTo>
                    <a:pt x="1177" y="134"/>
                  </a:lnTo>
                  <a:lnTo>
                    <a:pt x="1178" y="135"/>
                  </a:lnTo>
                  <a:lnTo>
                    <a:pt x="1181" y="136"/>
                  </a:lnTo>
                  <a:lnTo>
                    <a:pt x="1182" y="136"/>
                  </a:lnTo>
                  <a:lnTo>
                    <a:pt x="1184" y="134"/>
                  </a:lnTo>
                  <a:lnTo>
                    <a:pt x="1186" y="130"/>
                  </a:lnTo>
                  <a:lnTo>
                    <a:pt x="1188" y="127"/>
                  </a:lnTo>
                  <a:lnTo>
                    <a:pt x="1190" y="120"/>
                  </a:lnTo>
                  <a:lnTo>
                    <a:pt x="1191" y="116"/>
                  </a:lnTo>
                  <a:lnTo>
                    <a:pt x="1193" y="108"/>
                  </a:lnTo>
                  <a:lnTo>
                    <a:pt x="1196" y="101"/>
                  </a:lnTo>
                  <a:lnTo>
                    <a:pt x="1201" y="95"/>
                  </a:lnTo>
                  <a:lnTo>
                    <a:pt x="1207" y="91"/>
                  </a:lnTo>
                  <a:lnTo>
                    <a:pt x="1209" y="87"/>
                  </a:lnTo>
                  <a:lnTo>
                    <a:pt x="1210" y="85"/>
                  </a:lnTo>
                  <a:lnTo>
                    <a:pt x="1209" y="83"/>
                  </a:lnTo>
                  <a:lnTo>
                    <a:pt x="1207" y="80"/>
                  </a:lnTo>
                  <a:lnTo>
                    <a:pt x="1205" y="79"/>
                  </a:lnTo>
                  <a:lnTo>
                    <a:pt x="1201" y="78"/>
                  </a:lnTo>
                  <a:lnTo>
                    <a:pt x="1198" y="78"/>
                  </a:lnTo>
                  <a:lnTo>
                    <a:pt x="1196" y="78"/>
                  </a:lnTo>
                  <a:lnTo>
                    <a:pt x="1193" y="77"/>
                  </a:lnTo>
                  <a:lnTo>
                    <a:pt x="1191" y="76"/>
                  </a:lnTo>
                  <a:lnTo>
                    <a:pt x="1190" y="70"/>
                  </a:lnTo>
                  <a:lnTo>
                    <a:pt x="1190" y="65"/>
                  </a:lnTo>
                  <a:lnTo>
                    <a:pt x="1189" y="64"/>
                  </a:lnTo>
                  <a:lnTo>
                    <a:pt x="1188" y="63"/>
                  </a:lnTo>
                  <a:lnTo>
                    <a:pt x="1185" y="63"/>
                  </a:lnTo>
                  <a:lnTo>
                    <a:pt x="1182" y="63"/>
                  </a:lnTo>
                  <a:lnTo>
                    <a:pt x="1176" y="67"/>
                  </a:lnTo>
                  <a:lnTo>
                    <a:pt x="1173" y="71"/>
                  </a:lnTo>
                  <a:lnTo>
                    <a:pt x="1172" y="73"/>
                  </a:lnTo>
                  <a:lnTo>
                    <a:pt x="1172" y="76"/>
                  </a:lnTo>
                  <a:lnTo>
                    <a:pt x="1173" y="78"/>
                  </a:lnTo>
                  <a:lnTo>
                    <a:pt x="1175" y="81"/>
                  </a:lnTo>
                  <a:lnTo>
                    <a:pt x="1176" y="83"/>
                  </a:lnTo>
                  <a:lnTo>
                    <a:pt x="1176" y="84"/>
                  </a:lnTo>
                  <a:lnTo>
                    <a:pt x="1175" y="86"/>
                  </a:lnTo>
                  <a:lnTo>
                    <a:pt x="1173" y="88"/>
                  </a:lnTo>
                  <a:lnTo>
                    <a:pt x="1169" y="91"/>
                  </a:lnTo>
                  <a:lnTo>
                    <a:pt x="1167" y="92"/>
                  </a:lnTo>
                  <a:lnTo>
                    <a:pt x="1164" y="92"/>
                  </a:lnTo>
                  <a:lnTo>
                    <a:pt x="1162" y="91"/>
                  </a:lnTo>
                  <a:lnTo>
                    <a:pt x="1160" y="87"/>
                  </a:lnTo>
                  <a:lnTo>
                    <a:pt x="1161" y="81"/>
                  </a:lnTo>
                  <a:lnTo>
                    <a:pt x="1161" y="78"/>
                  </a:lnTo>
                  <a:lnTo>
                    <a:pt x="1161" y="76"/>
                  </a:lnTo>
                  <a:lnTo>
                    <a:pt x="1160" y="75"/>
                  </a:lnTo>
                  <a:lnTo>
                    <a:pt x="1159" y="73"/>
                  </a:lnTo>
                  <a:lnTo>
                    <a:pt x="1157" y="73"/>
                  </a:lnTo>
                  <a:lnTo>
                    <a:pt x="1153" y="75"/>
                  </a:lnTo>
                  <a:lnTo>
                    <a:pt x="1150" y="77"/>
                  </a:lnTo>
                  <a:lnTo>
                    <a:pt x="1149" y="77"/>
                  </a:lnTo>
                  <a:lnTo>
                    <a:pt x="1149" y="75"/>
                  </a:lnTo>
                  <a:lnTo>
                    <a:pt x="1152" y="68"/>
                  </a:lnTo>
                  <a:lnTo>
                    <a:pt x="1156" y="61"/>
                  </a:lnTo>
                  <a:lnTo>
                    <a:pt x="1158" y="55"/>
                  </a:lnTo>
                  <a:lnTo>
                    <a:pt x="1156" y="53"/>
                  </a:lnTo>
                  <a:lnTo>
                    <a:pt x="1155" y="53"/>
                  </a:lnTo>
                  <a:lnTo>
                    <a:pt x="1152" y="54"/>
                  </a:lnTo>
                  <a:lnTo>
                    <a:pt x="1151" y="55"/>
                  </a:lnTo>
                  <a:lnTo>
                    <a:pt x="1148" y="59"/>
                  </a:lnTo>
                  <a:lnTo>
                    <a:pt x="1145" y="61"/>
                  </a:lnTo>
                  <a:lnTo>
                    <a:pt x="1140" y="65"/>
                  </a:lnTo>
                  <a:lnTo>
                    <a:pt x="1134" y="71"/>
                  </a:lnTo>
                  <a:lnTo>
                    <a:pt x="1127" y="75"/>
                  </a:lnTo>
                  <a:lnTo>
                    <a:pt x="1120" y="77"/>
                  </a:lnTo>
                  <a:lnTo>
                    <a:pt x="1117" y="80"/>
                  </a:lnTo>
                  <a:lnTo>
                    <a:pt x="1113" y="81"/>
                  </a:lnTo>
                  <a:lnTo>
                    <a:pt x="1110" y="80"/>
                  </a:lnTo>
                  <a:lnTo>
                    <a:pt x="1107" y="79"/>
                  </a:lnTo>
                  <a:lnTo>
                    <a:pt x="1102" y="72"/>
                  </a:lnTo>
                  <a:lnTo>
                    <a:pt x="1098" y="65"/>
                  </a:lnTo>
                  <a:close/>
                </a:path>
              </a:pathLst>
            </a:custGeom>
            <a:solidFill>
              <a:schemeClr val="accent1"/>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 name="Freeform 34"/>
            <p:cNvSpPr>
              <a:spLocks/>
            </p:cNvSpPr>
            <p:nvPr/>
          </p:nvSpPr>
          <p:spPr bwMode="gray">
            <a:xfrm>
              <a:off x="6756401" y="4633913"/>
              <a:ext cx="652463" cy="515938"/>
            </a:xfrm>
            <a:custGeom>
              <a:avLst/>
              <a:gdLst/>
              <a:ahLst/>
              <a:cxnLst>
                <a:cxn ang="0">
                  <a:pos x="1005" y="35"/>
                </a:cxn>
                <a:cxn ang="0">
                  <a:pos x="982" y="46"/>
                </a:cxn>
                <a:cxn ang="0">
                  <a:pos x="929" y="84"/>
                </a:cxn>
                <a:cxn ang="0">
                  <a:pos x="880" y="101"/>
                </a:cxn>
                <a:cxn ang="0">
                  <a:pos x="840" y="171"/>
                </a:cxn>
                <a:cxn ang="0">
                  <a:pos x="820" y="219"/>
                </a:cxn>
                <a:cxn ang="0">
                  <a:pos x="727" y="174"/>
                </a:cxn>
                <a:cxn ang="0">
                  <a:pos x="654" y="168"/>
                </a:cxn>
                <a:cxn ang="0">
                  <a:pos x="621" y="200"/>
                </a:cxn>
                <a:cxn ang="0">
                  <a:pos x="566" y="254"/>
                </a:cxn>
                <a:cxn ang="0">
                  <a:pos x="521" y="309"/>
                </a:cxn>
                <a:cxn ang="0">
                  <a:pos x="504" y="308"/>
                </a:cxn>
                <a:cxn ang="0">
                  <a:pos x="453" y="399"/>
                </a:cxn>
                <a:cxn ang="0">
                  <a:pos x="296" y="493"/>
                </a:cxn>
                <a:cxn ang="0">
                  <a:pos x="183" y="517"/>
                </a:cxn>
                <a:cxn ang="0">
                  <a:pos x="45" y="622"/>
                </a:cxn>
                <a:cxn ang="0">
                  <a:pos x="10" y="713"/>
                </a:cxn>
                <a:cxn ang="0">
                  <a:pos x="35" y="837"/>
                </a:cxn>
                <a:cxn ang="0">
                  <a:pos x="30" y="848"/>
                </a:cxn>
                <a:cxn ang="0">
                  <a:pos x="45" y="926"/>
                </a:cxn>
                <a:cxn ang="0">
                  <a:pos x="126" y="1159"/>
                </a:cxn>
                <a:cxn ang="0">
                  <a:pos x="89" y="1298"/>
                </a:cxn>
                <a:cxn ang="0">
                  <a:pos x="228" y="1365"/>
                </a:cxn>
                <a:cxn ang="0">
                  <a:pos x="344" y="1294"/>
                </a:cxn>
                <a:cxn ang="0">
                  <a:pos x="506" y="1297"/>
                </a:cxn>
                <a:cxn ang="0">
                  <a:pos x="624" y="1206"/>
                </a:cxn>
                <a:cxn ang="0">
                  <a:pos x="912" y="1143"/>
                </a:cxn>
                <a:cxn ang="0">
                  <a:pos x="1059" y="1201"/>
                </a:cxn>
                <a:cxn ang="0">
                  <a:pos x="1094" y="1252"/>
                </a:cxn>
                <a:cxn ang="0">
                  <a:pos x="1157" y="1356"/>
                </a:cxn>
                <a:cxn ang="0">
                  <a:pos x="1227" y="1261"/>
                </a:cxn>
                <a:cxn ang="0">
                  <a:pos x="1250" y="1277"/>
                </a:cxn>
                <a:cxn ang="0">
                  <a:pos x="1210" y="1377"/>
                </a:cxn>
                <a:cxn ang="0">
                  <a:pos x="1288" y="1356"/>
                </a:cxn>
                <a:cxn ang="0">
                  <a:pos x="1321" y="1405"/>
                </a:cxn>
                <a:cxn ang="0">
                  <a:pos x="1403" y="1553"/>
                </a:cxn>
                <a:cxn ang="0">
                  <a:pos x="1542" y="1601"/>
                </a:cxn>
                <a:cxn ang="0">
                  <a:pos x="1624" y="1551"/>
                </a:cxn>
                <a:cxn ang="0">
                  <a:pos x="1642" y="1575"/>
                </a:cxn>
                <a:cxn ang="0">
                  <a:pos x="1694" y="1616"/>
                </a:cxn>
                <a:cxn ang="0">
                  <a:pos x="1851" y="1535"/>
                </a:cxn>
                <a:cxn ang="0">
                  <a:pos x="1892" y="1395"/>
                </a:cxn>
                <a:cxn ang="0">
                  <a:pos x="1958" y="1244"/>
                </a:cxn>
                <a:cxn ang="0">
                  <a:pos x="2025" y="1093"/>
                </a:cxn>
                <a:cxn ang="0">
                  <a:pos x="2037" y="879"/>
                </a:cxn>
                <a:cxn ang="0">
                  <a:pos x="2000" y="763"/>
                </a:cxn>
                <a:cxn ang="0">
                  <a:pos x="1914" y="647"/>
                </a:cxn>
                <a:cxn ang="0">
                  <a:pos x="1869" y="632"/>
                </a:cxn>
                <a:cxn ang="0">
                  <a:pos x="1818" y="516"/>
                </a:cxn>
                <a:cxn ang="0">
                  <a:pos x="1727" y="455"/>
                </a:cxn>
                <a:cxn ang="0">
                  <a:pos x="1673" y="379"/>
                </a:cxn>
                <a:cxn ang="0">
                  <a:pos x="1630" y="230"/>
                </a:cxn>
                <a:cxn ang="0">
                  <a:pos x="1547" y="167"/>
                </a:cxn>
                <a:cxn ang="0">
                  <a:pos x="1519" y="63"/>
                </a:cxn>
                <a:cxn ang="0">
                  <a:pos x="1479" y="12"/>
                </a:cxn>
                <a:cxn ang="0">
                  <a:pos x="1457" y="100"/>
                </a:cxn>
                <a:cxn ang="0">
                  <a:pos x="1443" y="191"/>
                </a:cxn>
                <a:cxn ang="0">
                  <a:pos x="1405" y="354"/>
                </a:cxn>
                <a:cxn ang="0">
                  <a:pos x="1287" y="321"/>
                </a:cxn>
                <a:cxn ang="0">
                  <a:pos x="1134" y="223"/>
                </a:cxn>
                <a:cxn ang="0">
                  <a:pos x="1174" y="128"/>
                </a:cxn>
                <a:cxn ang="0">
                  <a:pos x="1190" y="70"/>
                </a:cxn>
                <a:cxn ang="0">
                  <a:pos x="1159" y="73"/>
                </a:cxn>
              </a:cxnLst>
              <a:rect l="0" t="0" r="r" b="b"/>
              <a:pathLst>
                <a:path w="2056" h="1626">
                  <a:moveTo>
                    <a:pt x="1098" y="65"/>
                  </a:moveTo>
                  <a:lnTo>
                    <a:pt x="1091" y="69"/>
                  </a:lnTo>
                  <a:lnTo>
                    <a:pt x="1086" y="71"/>
                  </a:lnTo>
                  <a:lnTo>
                    <a:pt x="1083" y="71"/>
                  </a:lnTo>
                  <a:lnTo>
                    <a:pt x="1080" y="71"/>
                  </a:lnTo>
                  <a:lnTo>
                    <a:pt x="1077" y="70"/>
                  </a:lnTo>
                  <a:lnTo>
                    <a:pt x="1072" y="68"/>
                  </a:lnTo>
                  <a:lnTo>
                    <a:pt x="1067" y="64"/>
                  </a:lnTo>
                  <a:lnTo>
                    <a:pt x="1061" y="63"/>
                  </a:lnTo>
                  <a:lnTo>
                    <a:pt x="1052" y="62"/>
                  </a:lnTo>
                  <a:lnTo>
                    <a:pt x="1053" y="63"/>
                  </a:lnTo>
                  <a:lnTo>
                    <a:pt x="1056" y="63"/>
                  </a:lnTo>
                  <a:lnTo>
                    <a:pt x="1052" y="63"/>
                  </a:lnTo>
                  <a:lnTo>
                    <a:pt x="1053" y="59"/>
                  </a:lnTo>
                  <a:lnTo>
                    <a:pt x="1052" y="53"/>
                  </a:lnTo>
                  <a:lnTo>
                    <a:pt x="1043" y="55"/>
                  </a:lnTo>
                  <a:lnTo>
                    <a:pt x="1031" y="55"/>
                  </a:lnTo>
                  <a:lnTo>
                    <a:pt x="1023" y="54"/>
                  </a:lnTo>
                  <a:lnTo>
                    <a:pt x="1018" y="53"/>
                  </a:lnTo>
                  <a:lnTo>
                    <a:pt x="1017" y="52"/>
                  </a:lnTo>
                  <a:lnTo>
                    <a:pt x="1014" y="49"/>
                  </a:lnTo>
                  <a:lnTo>
                    <a:pt x="1012" y="47"/>
                  </a:lnTo>
                  <a:lnTo>
                    <a:pt x="1010" y="42"/>
                  </a:lnTo>
                  <a:lnTo>
                    <a:pt x="1007" y="37"/>
                  </a:lnTo>
                  <a:lnTo>
                    <a:pt x="1005" y="35"/>
                  </a:lnTo>
                  <a:lnTo>
                    <a:pt x="1004" y="34"/>
                  </a:lnTo>
                  <a:lnTo>
                    <a:pt x="1003" y="35"/>
                  </a:lnTo>
                  <a:lnTo>
                    <a:pt x="998" y="37"/>
                  </a:lnTo>
                  <a:lnTo>
                    <a:pt x="994" y="42"/>
                  </a:lnTo>
                  <a:lnTo>
                    <a:pt x="984" y="32"/>
                  </a:lnTo>
                  <a:lnTo>
                    <a:pt x="972" y="24"/>
                  </a:lnTo>
                  <a:lnTo>
                    <a:pt x="963" y="24"/>
                  </a:lnTo>
                  <a:lnTo>
                    <a:pt x="955" y="26"/>
                  </a:lnTo>
                  <a:lnTo>
                    <a:pt x="950" y="27"/>
                  </a:lnTo>
                  <a:lnTo>
                    <a:pt x="946" y="29"/>
                  </a:lnTo>
                  <a:lnTo>
                    <a:pt x="944" y="31"/>
                  </a:lnTo>
                  <a:lnTo>
                    <a:pt x="944" y="32"/>
                  </a:lnTo>
                  <a:lnTo>
                    <a:pt x="946" y="34"/>
                  </a:lnTo>
                  <a:lnTo>
                    <a:pt x="949" y="34"/>
                  </a:lnTo>
                  <a:lnTo>
                    <a:pt x="954" y="37"/>
                  </a:lnTo>
                  <a:lnTo>
                    <a:pt x="956" y="42"/>
                  </a:lnTo>
                  <a:lnTo>
                    <a:pt x="958" y="43"/>
                  </a:lnTo>
                  <a:lnTo>
                    <a:pt x="960" y="43"/>
                  </a:lnTo>
                  <a:lnTo>
                    <a:pt x="963" y="43"/>
                  </a:lnTo>
                  <a:lnTo>
                    <a:pt x="968" y="42"/>
                  </a:lnTo>
                  <a:lnTo>
                    <a:pt x="972" y="40"/>
                  </a:lnTo>
                  <a:lnTo>
                    <a:pt x="976" y="39"/>
                  </a:lnTo>
                  <a:lnTo>
                    <a:pt x="978" y="40"/>
                  </a:lnTo>
                  <a:lnTo>
                    <a:pt x="980" y="42"/>
                  </a:lnTo>
                  <a:lnTo>
                    <a:pt x="982" y="46"/>
                  </a:lnTo>
                  <a:lnTo>
                    <a:pt x="988" y="48"/>
                  </a:lnTo>
                  <a:lnTo>
                    <a:pt x="988" y="55"/>
                  </a:lnTo>
                  <a:lnTo>
                    <a:pt x="988" y="62"/>
                  </a:lnTo>
                  <a:lnTo>
                    <a:pt x="990" y="69"/>
                  </a:lnTo>
                  <a:lnTo>
                    <a:pt x="993" y="75"/>
                  </a:lnTo>
                  <a:lnTo>
                    <a:pt x="989" y="76"/>
                  </a:lnTo>
                  <a:lnTo>
                    <a:pt x="987" y="77"/>
                  </a:lnTo>
                  <a:lnTo>
                    <a:pt x="984" y="78"/>
                  </a:lnTo>
                  <a:lnTo>
                    <a:pt x="981" y="80"/>
                  </a:lnTo>
                  <a:lnTo>
                    <a:pt x="978" y="85"/>
                  </a:lnTo>
                  <a:lnTo>
                    <a:pt x="977" y="86"/>
                  </a:lnTo>
                  <a:lnTo>
                    <a:pt x="973" y="83"/>
                  </a:lnTo>
                  <a:lnTo>
                    <a:pt x="971" y="80"/>
                  </a:lnTo>
                  <a:lnTo>
                    <a:pt x="969" y="80"/>
                  </a:lnTo>
                  <a:lnTo>
                    <a:pt x="966" y="80"/>
                  </a:lnTo>
                  <a:lnTo>
                    <a:pt x="963" y="81"/>
                  </a:lnTo>
                  <a:lnTo>
                    <a:pt x="961" y="83"/>
                  </a:lnTo>
                  <a:lnTo>
                    <a:pt x="957" y="83"/>
                  </a:lnTo>
                  <a:lnTo>
                    <a:pt x="953" y="83"/>
                  </a:lnTo>
                  <a:lnTo>
                    <a:pt x="950" y="81"/>
                  </a:lnTo>
                  <a:lnTo>
                    <a:pt x="948" y="80"/>
                  </a:lnTo>
                  <a:lnTo>
                    <a:pt x="940" y="81"/>
                  </a:lnTo>
                  <a:lnTo>
                    <a:pt x="934" y="84"/>
                  </a:lnTo>
                  <a:lnTo>
                    <a:pt x="931" y="85"/>
                  </a:lnTo>
                  <a:lnTo>
                    <a:pt x="929" y="84"/>
                  </a:lnTo>
                  <a:lnTo>
                    <a:pt x="925" y="81"/>
                  </a:lnTo>
                  <a:lnTo>
                    <a:pt x="923" y="78"/>
                  </a:lnTo>
                  <a:lnTo>
                    <a:pt x="921" y="73"/>
                  </a:lnTo>
                  <a:lnTo>
                    <a:pt x="920" y="72"/>
                  </a:lnTo>
                  <a:lnTo>
                    <a:pt x="920" y="71"/>
                  </a:lnTo>
                  <a:lnTo>
                    <a:pt x="919" y="72"/>
                  </a:lnTo>
                  <a:lnTo>
                    <a:pt x="917" y="73"/>
                  </a:lnTo>
                  <a:lnTo>
                    <a:pt x="916" y="75"/>
                  </a:lnTo>
                  <a:lnTo>
                    <a:pt x="914" y="76"/>
                  </a:lnTo>
                  <a:lnTo>
                    <a:pt x="909" y="77"/>
                  </a:lnTo>
                  <a:lnTo>
                    <a:pt x="908" y="77"/>
                  </a:lnTo>
                  <a:lnTo>
                    <a:pt x="906" y="78"/>
                  </a:lnTo>
                  <a:lnTo>
                    <a:pt x="906" y="80"/>
                  </a:lnTo>
                  <a:lnTo>
                    <a:pt x="907" y="84"/>
                  </a:lnTo>
                  <a:lnTo>
                    <a:pt x="905" y="86"/>
                  </a:lnTo>
                  <a:lnTo>
                    <a:pt x="903" y="87"/>
                  </a:lnTo>
                  <a:lnTo>
                    <a:pt x="900" y="87"/>
                  </a:lnTo>
                  <a:lnTo>
                    <a:pt x="898" y="87"/>
                  </a:lnTo>
                  <a:lnTo>
                    <a:pt x="892" y="87"/>
                  </a:lnTo>
                  <a:lnTo>
                    <a:pt x="889" y="89"/>
                  </a:lnTo>
                  <a:lnTo>
                    <a:pt x="887" y="91"/>
                  </a:lnTo>
                  <a:lnTo>
                    <a:pt x="884" y="93"/>
                  </a:lnTo>
                  <a:lnTo>
                    <a:pt x="883" y="95"/>
                  </a:lnTo>
                  <a:lnTo>
                    <a:pt x="882" y="97"/>
                  </a:lnTo>
                  <a:lnTo>
                    <a:pt x="880" y="101"/>
                  </a:lnTo>
                  <a:lnTo>
                    <a:pt x="875" y="103"/>
                  </a:lnTo>
                  <a:lnTo>
                    <a:pt x="872" y="105"/>
                  </a:lnTo>
                  <a:lnTo>
                    <a:pt x="871" y="106"/>
                  </a:lnTo>
                  <a:lnTo>
                    <a:pt x="871" y="109"/>
                  </a:lnTo>
                  <a:lnTo>
                    <a:pt x="871" y="110"/>
                  </a:lnTo>
                  <a:lnTo>
                    <a:pt x="871" y="111"/>
                  </a:lnTo>
                  <a:lnTo>
                    <a:pt x="871" y="113"/>
                  </a:lnTo>
                  <a:lnTo>
                    <a:pt x="868" y="114"/>
                  </a:lnTo>
                  <a:lnTo>
                    <a:pt x="864" y="116"/>
                  </a:lnTo>
                  <a:lnTo>
                    <a:pt x="862" y="117"/>
                  </a:lnTo>
                  <a:lnTo>
                    <a:pt x="859" y="118"/>
                  </a:lnTo>
                  <a:lnTo>
                    <a:pt x="862" y="127"/>
                  </a:lnTo>
                  <a:lnTo>
                    <a:pt x="865" y="137"/>
                  </a:lnTo>
                  <a:lnTo>
                    <a:pt x="864" y="140"/>
                  </a:lnTo>
                  <a:lnTo>
                    <a:pt x="863" y="142"/>
                  </a:lnTo>
                  <a:lnTo>
                    <a:pt x="856" y="143"/>
                  </a:lnTo>
                  <a:lnTo>
                    <a:pt x="850" y="144"/>
                  </a:lnTo>
                  <a:lnTo>
                    <a:pt x="848" y="145"/>
                  </a:lnTo>
                  <a:lnTo>
                    <a:pt x="846" y="148"/>
                  </a:lnTo>
                  <a:lnTo>
                    <a:pt x="844" y="150"/>
                  </a:lnTo>
                  <a:lnTo>
                    <a:pt x="843" y="154"/>
                  </a:lnTo>
                  <a:lnTo>
                    <a:pt x="843" y="161"/>
                  </a:lnTo>
                  <a:lnTo>
                    <a:pt x="842" y="167"/>
                  </a:lnTo>
                  <a:lnTo>
                    <a:pt x="842" y="169"/>
                  </a:lnTo>
                  <a:lnTo>
                    <a:pt x="840" y="171"/>
                  </a:lnTo>
                  <a:lnTo>
                    <a:pt x="838" y="174"/>
                  </a:lnTo>
                  <a:lnTo>
                    <a:pt x="833" y="174"/>
                  </a:lnTo>
                  <a:lnTo>
                    <a:pt x="831" y="175"/>
                  </a:lnTo>
                  <a:lnTo>
                    <a:pt x="828" y="176"/>
                  </a:lnTo>
                  <a:lnTo>
                    <a:pt x="828" y="178"/>
                  </a:lnTo>
                  <a:lnTo>
                    <a:pt x="827" y="181"/>
                  </a:lnTo>
                  <a:lnTo>
                    <a:pt x="826" y="184"/>
                  </a:lnTo>
                  <a:lnTo>
                    <a:pt x="823" y="187"/>
                  </a:lnTo>
                  <a:lnTo>
                    <a:pt x="820" y="191"/>
                  </a:lnTo>
                  <a:lnTo>
                    <a:pt x="819" y="194"/>
                  </a:lnTo>
                  <a:lnTo>
                    <a:pt x="826" y="200"/>
                  </a:lnTo>
                  <a:lnTo>
                    <a:pt x="834" y="208"/>
                  </a:lnTo>
                  <a:lnTo>
                    <a:pt x="835" y="209"/>
                  </a:lnTo>
                  <a:lnTo>
                    <a:pt x="835" y="210"/>
                  </a:lnTo>
                  <a:lnTo>
                    <a:pt x="836" y="213"/>
                  </a:lnTo>
                  <a:lnTo>
                    <a:pt x="836" y="215"/>
                  </a:lnTo>
                  <a:lnTo>
                    <a:pt x="834" y="215"/>
                  </a:lnTo>
                  <a:lnTo>
                    <a:pt x="833" y="216"/>
                  </a:lnTo>
                  <a:lnTo>
                    <a:pt x="832" y="217"/>
                  </a:lnTo>
                  <a:lnTo>
                    <a:pt x="832" y="220"/>
                  </a:lnTo>
                  <a:lnTo>
                    <a:pt x="831" y="222"/>
                  </a:lnTo>
                  <a:lnTo>
                    <a:pt x="830" y="223"/>
                  </a:lnTo>
                  <a:lnTo>
                    <a:pt x="825" y="223"/>
                  </a:lnTo>
                  <a:lnTo>
                    <a:pt x="822" y="220"/>
                  </a:lnTo>
                  <a:lnTo>
                    <a:pt x="820" y="219"/>
                  </a:lnTo>
                  <a:lnTo>
                    <a:pt x="818" y="219"/>
                  </a:lnTo>
                  <a:lnTo>
                    <a:pt x="817" y="219"/>
                  </a:lnTo>
                  <a:lnTo>
                    <a:pt x="815" y="222"/>
                  </a:lnTo>
                  <a:lnTo>
                    <a:pt x="815" y="224"/>
                  </a:lnTo>
                  <a:lnTo>
                    <a:pt x="813" y="225"/>
                  </a:lnTo>
                  <a:lnTo>
                    <a:pt x="810" y="224"/>
                  </a:lnTo>
                  <a:lnTo>
                    <a:pt x="807" y="220"/>
                  </a:lnTo>
                  <a:lnTo>
                    <a:pt x="799" y="217"/>
                  </a:lnTo>
                  <a:lnTo>
                    <a:pt x="791" y="215"/>
                  </a:lnTo>
                  <a:lnTo>
                    <a:pt x="784" y="214"/>
                  </a:lnTo>
                  <a:lnTo>
                    <a:pt x="777" y="215"/>
                  </a:lnTo>
                  <a:lnTo>
                    <a:pt x="773" y="217"/>
                  </a:lnTo>
                  <a:lnTo>
                    <a:pt x="768" y="220"/>
                  </a:lnTo>
                  <a:lnTo>
                    <a:pt x="760" y="230"/>
                  </a:lnTo>
                  <a:lnTo>
                    <a:pt x="753" y="241"/>
                  </a:lnTo>
                  <a:lnTo>
                    <a:pt x="756" y="233"/>
                  </a:lnTo>
                  <a:lnTo>
                    <a:pt x="759" y="224"/>
                  </a:lnTo>
                  <a:lnTo>
                    <a:pt x="760" y="220"/>
                  </a:lnTo>
                  <a:lnTo>
                    <a:pt x="760" y="216"/>
                  </a:lnTo>
                  <a:lnTo>
                    <a:pt x="760" y="211"/>
                  </a:lnTo>
                  <a:lnTo>
                    <a:pt x="758" y="208"/>
                  </a:lnTo>
                  <a:lnTo>
                    <a:pt x="748" y="197"/>
                  </a:lnTo>
                  <a:lnTo>
                    <a:pt x="737" y="185"/>
                  </a:lnTo>
                  <a:lnTo>
                    <a:pt x="733" y="179"/>
                  </a:lnTo>
                  <a:lnTo>
                    <a:pt x="727" y="174"/>
                  </a:lnTo>
                  <a:lnTo>
                    <a:pt x="721" y="170"/>
                  </a:lnTo>
                  <a:lnTo>
                    <a:pt x="714" y="168"/>
                  </a:lnTo>
                  <a:lnTo>
                    <a:pt x="702" y="162"/>
                  </a:lnTo>
                  <a:lnTo>
                    <a:pt x="692" y="160"/>
                  </a:lnTo>
                  <a:lnTo>
                    <a:pt x="689" y="161"/>
                  </a:lnTo>
                  <a:lnTo>
                    <a:pt x="688" y="163"/>
                  </a:lnTo>
                  <a:lnTo>
                    <a:pt x="689" y="167"/>
                  </a:lnTo>
                  <a:lnTo>
                    <a:pt x="691" y="169"/>
                  </a:lnTo>
                  <a:lnTo>
                    <a:pt x="691" y="173"/>
                  </a:lnTo>
                  <a:lnTo>
                    <a:pt x="689" y="174"/>
                  </a:lnTo>
                  <a:lnTo>
                    <a:pt x="688" y="176"/>
                  </a:lnTo>
                  <a:lnTo>
                    <a:pt x="686" y="177"/>
                  </a:lnTo>
                  <a:lnTo>
                    <a:pt x="684" y="179"/>
                  </a:lnTo>
                  <a:lnTo>
                    <a:pt x="681" y="179"/>
                  </a:lnTo>
                  <a:lnTo>
                    <a:pt x="678" y="175"/>
                  </a:lnTo>
                  <a:lnTo>
                    <a:pt x="677" y="170"/>
                  </a:lnTo>
                  <a:lnTo>
                    <a:pt x="673" y="171"/>
                  </a:lnTo>
                  <a:lnTo>
                    <a:pt x="671" y="173"/>
                  </a:lnTo>
                  <a:lnTo>
                    <a:pt x="667" y="175"/>
                  </a:lnTo>
                  <a:lnTo>
                    <a:pt x="664" y="176"/>
                  </a:lnTo>
                  <a:lnTo>
                    <a:pt x="663" y="176"/>
                  </a:lnTo>
                  <a:lnTo>
                    <a:pt x="662" y="175"/>
                  </a:lnTo>
                  <a:lnTo>
                    <a:pt x="661" y="171"/>
                  </a:lnTo>
                  <a:lnTo>
                    <a:pt x="657" y="168"/>
                  </a:lnTo>
                  <a:lnTo>
                    <a:pt x="654" y="168"/>
                  </a:lnTo>
                  <a:lnTo>
                    <a:pt x="652" y="168"/>
                  </a:lnTo>
                  <a:lnTo>
                    <a:pt x="649" y="173"/>
                  </a:lnTo>
                  <a:lnTo>
                    <a:pt x="651" y="175"/>
                  </a:lnTo>
                  <a:lnTo>
                    <a:pt x="652" y="177"/>
                  </a:lnTo>
                  <a:lnTo>
                    <a:pt x="653" y="182"/>
                  </a:lnTo>
                  <a:lnTo>
                    <a:pt x="653" y="185"/>
                  </a:lnTo>
                  <a:lnTo>
                    <a:pt x="652" y="189"/>
                  </a:lnTo>
                  <a:lnTo>
                    <a:pt x="651" y="192"/>
                  </a:lnTo>
                  <a:lnTo>
                    <a:pt x="649" y="194"/>
                  </a:lnTo>
                  <a:lnTo>
                    <a:pt x="646" y="199"/>
                  </a:lnTo>
                  <a:lnTo>
                    <a:pt x="644" y="201"/>
                  </a:lnTo>
                  <a:lnTo>
                    <a:pt x="644" y="201"/>
                  </a:lnTo>
                  <a:lnTo>
                    <a:pt x="643" y="199"/>
                  </a:lnTo>
                  <a:lnTo>
                    <a:pt x="643" y="197"/>
                  </a:lnTo>
                  <a:lnTo>
                    <a:pt x="642" y="192"/>
                  </a:lnTo>
                  <a:lnTo>
                    <a:pt x="639" y="189"/>
                  </a:lnTo>
                  <a:lnTo>
                    <a:pt x="635" y="186"/>
                  </a:lnTo>
                  <a:lnTo>
                    <a:pt x="632" y="186"/>
                  </a:lnTo>
                  <a:lnTo>
                    <a:pt x="630" y="187"/>
                  </a:lnTo>
                  <a:lnTo>
                    <a:pt x="629" y="190"/>
                  </a:lnTo>
                  <a:lnTo>
                    <a:pt x="629" y="194"/>
                  </a:lnTo>
                  <a:lnTo>
                    <a:pt x="628" y="197"/>
                  </a:lnTo>
                  <a:lnTo>
                    <a:pt x="626" y="198"/>
                  </a:lnTo>
                  <a:lnTo>
                    <a:pt x="623" y="199"/>
                  </a:lnTo>
                  <a:lnTo>
                    <a:pt x="621" y="200"/>
                  </a:lnTo>
                  <a:lnTo>
                    <a:pt x="615" y="202"/>
                  </a:lnTo>
                  <a:lnTo>
                    <a:pt x="613" y="206"/>
                  </a:lnTo>
                  <a:lnTo>
                    <a:pt x="611" y="210"/>
                  </a:lnTo>
                  <a:lnTo>
                    <a:pt x="608" y="216"/>
                  </a:lnTo>
                  <a:lnTo>
                    <a:pt x="604" y="223"/>
                  </a:lnTo>
                  <a:lnTo>
                    <a:pt x="598" y="227"/>
                  </a:lnTo>
                  <a:lnTo>
                    <a:pt x="596" y="230"/>
                  </a:lnTo>
                  <a:lnTo>
                    <a:pt x="594" y="232"/>
                  </a:lnTo>
                  <a:lnTo>
                    <a:pt x="591" y="234"/>
                  </a:lnTo>
                  <a:lnTo>
                    <a:pt x="590" y="238"/>
                  </a:lnTo>
                  <a:lnTo>
                    <a:pt x="591" y="240"/>
                  </a:lnTo>
                  <a:lnTo>
                    <a:pt x="592" y="242"/>
                  </a:lnTo>
                  <a:lnTo>
                    <a:pt x="590" y="242"/>
                  </a:lnTo>
                  <a:lnTo>
                    <a:pt x="587" y="242"/>
                  </a:lnTo>
                  <a:lnTo>
                    <a:pt x="583" y="242"/>
                  </a:lnTo>
                  <a:lnTo>
                    <a:pt x="581" y="242"/>
                  </a:lnTo>
                  <a:lnTo>
                    <a:pt x="580" y="243"/>
                  </a:lnTo>
                  <a:lnTo>
                    <a:pt x="580" y="246"/>
                  </a:lnTo>
                  <a:lnTo>
                    <a:pt x="580" y="248"/>
                  </a:lnTo>
                  <a:lnTo>
                    <a:pt x="580" y="249"/>
                  </a:lnTo>
                  <a:lnTo>
                    <a:pt x="578" y="250"/>
                  </a:lnTo>
                  <a:lnTo>
                    <a:pt x="574" y="251"/>
                  </a:lnTo>
                  <a:lnTo>
                    <a:pt x="571" y="251"/>
                  </a:lnTo>
                  <a:lnTo>
                    <a:pt x="569" y="252"/>
                  </a:lnTo>
                  <a:lnTo>
                    <a:pt x="566" y="254"/>
                  </a:lnTo>
                  <a:lnTo>
                    <a:pt x="566" y="256"/>
                  </a:lnTo>
                  <a:lnTo>
                    <a:pt x="566" y="259"/>
                  </a:lnTo>
                  <a:lnTo>
                    <a:pt x="567" y="263"/>
                  </a:lnTo>
                  <a:lnTo>
                    <a:pt x="570" y="271"/>
                  </a:lnTo>
                  <a:lnTo>
                    <a:pt x="572" y="275"/>
                  </a:lnTo>
                  <a:lnTo>
                    <a:pt x="570" y="284"/>
                  </a:lnTo>
                  <a:lnTo>
                    <a:pt x="569" y="293"/>
                  </a:lnTo>
                  <a:lnTo>
                    <a:pt x="571" y="297"/>
                  </a:lnTo>
                  <a:lnTo>
                    <a:pt x="571" y="299"/>
                  </a:lnTo>
                  <a:lnTo>
                    <a:pt x="569" y="300"/>
                  </a:lnTo>
                  <a:lnTo>
                    <a:pt x="565" y="299"/>
                  </a:lnTo>
                  <a:lnTo>
                    <a:pt x="558" y="296"/>
                  </a:lnTo>
                  <a:lnTo>
                    <a:pt x="553" y="292"/>
                  </a:lnTo>
                  <a:lnTo>
                    <a:pt x="548" y="289"/>
                  </a:lnTo>
                  <a:lnTo>
                    <a:pt x="543" y="287"/>
                  </a:lnTo>
                  <a:lnTo>
                    <a:pt x="539" y="285"/>
                  </a:lnTo>
                  <a:lnTo>
                    <a:pt x="535" y="285"/>
                  </a:lnTo>
                  <a:lnTo>
                    <a:pt x="532" y="288"/>
                  </a:lnTo>
                  <a:lnTo>
                    <a:pt x="529" y="290"/>
                  </a:lnTo>
                  <a:lnTo>
                    <a:pt x="526" y="295"/>
                  </a:lnTo>
                  <a:lnTo>
                    <a:pt x="525" y="300"/>
                  </a:lnTo>
                  <a:lnTo>
                    <a:pt x="525" y="304"/>
                  </a:lnTo>
                  <a:lnTo>
                    <a:pt x="524" y="307"/>
                  </a:lnTo>
                  <a:lnTo>
                    <a:pt x="522" y="309"/>
                  </a:lnTo>
                  <a:lnTo>
                    <a:pt x="521" y="309"/>
                  </a:lnTo>
                  <a:lnTo>
                    <a:pt x="524" y="313"/>
                  </a:lnTo>
                  <a:lnTo>
                    <a:pt x="529" y="316"/>
                  </a:lnTo>
                  <a:lnTo>
                    <a:pt x="535" y="323"/>
                  </a:lnTo>
                  <a:lnTo>
                    <a:pt x="540" y="331"/>
                  </a:lnTo>
                  <a:lnTo>
                    <a:pt x="541" y="335"/>
                  </a:lnTo>
                  <a:lnTo>
                    <a:pt x="541" y="337"/>
                  </a:lnTo>
                  <a:lnTo>
                    <a:pt x="540" y="338"/>
                  </a:lnTo>
                  <a:lnTo>
                    <a:pt x="539" y="339"/>
                  </a:lnTo>
                  <a:lnTo>
                    <a:pt x="535" y="338"/>
                  </a:lnTo>
                  <a:lnTo>
                    <a:pt x="532" y="335"/>
                  </a:lnTo>
                  <a:lnTo>
                    <a:pt x="530" y="335"/>
                  </a:lnTo>
                  <a:lnTo>
                    <a:pt x="528" y="335"/>
                  </a:lnTo>
                  <a:lnTo>
                    <a:pt x="526" y="341"/>
                  </a:lnTo>
                  <a:lnTo>
                    <a:pt x="526" y="353"/>
                  </a:lnTo>
                  <a:lnTo>
                    <a:pt x="525" y="357"/>
                  </a:lnTo>
                  <a:lnTo>
                    <a:pt x="524" y="360"/>
                  </a:lnTo>
                  <a:lnTo>
                    <a:pt x="523" y="360"/>
                  </a:lnTo>
                  <a:lnTo>
                    <a:pt x="521" y="355"/>
                  </a:lnTo>
                  <a:lnTo>
                    <a:pt x="520" y="354"/>
                  </a:lnTo>
                  <a:lnTo>
                    <a:pt x="518" y="352"/>
                  </a:lnTo>
                  <a:lnTo>
                    <a:pt x="515" y="342"/>
                  </a:lnTo>
                  <a:lnTo>
                    <a:pt x="512" y="335"/>
                  </a:lnTo>
                  <a:lnTo>
                    <a:pt x="509" y="325"/>
                  </a:lnTo>
                  <a:lnTo>
                    <a:pt x="506" y="315"/>
                  </a:lnTo>
                  <a:lnTo>
                    <a:pt x="504" y="308"/>
                  </a:lnTo>
                  <a:lnTo>
                    <a:pt x="500" y="301"/>
                  </a:lnTo>
                  <a:lnTo>
                    <a:pt x="498" y="300"/>
                  </a:lnTo>
                  <a:lnTo>
                    <a:pt x="494" y="299"/>
                  </a:lnTo>
                  <a:lnTo>
                    <a:pt x="491" y="304"/>
                  </a:lnTo>
                  <a:lnTo>
                    <a:pt x="488" y="307"/>
                  </a:lnTo>
                  <a:lnTo>
                    <a:pt x="484" y="311"/>
                  </a:lnTo>
                  <a:lnTo>
                    <a:pt x="483" y="315"/>
                  </a:lnTo>
                  <a:lnTo>
                    <a:pt x="482" y="320"/>
                  </a:lnTo>
                  <a:lnTo>
                    <a:pt x="478" y="321"/>
                  </a:lnTo>
                  <a:lnTo>
                    <a:pt x="475" y="322"/>
                  </a:lnTo>
                  <a:lnTo>
                    <a:pt x="471" y="324"/>
                  </a:lnTo>
                  <a:lnTo>
                    <a:pt x="467" y="328"/>
                  </a:lnTo>
                  <a:lnTo>
                    <a:pt x="464" y="332"/>
                  </a:lnTo>
                  <a:lnTo>
                    <a:pt x="461" y="338"/>
                  </a:lnTo>
                  <a:lnTo>
                    <a:pt x="459" y="342"/>
                  </a:lnTo>
                  <a:lnTo>
                    <a:pt x="455" y="352"/>
                  </a:lnTo>
                  <a:lnTo>
                    <a:pt x="453" y="361"/>
                  </a:lnTo>
                  <a:lnTo>
                    <a:pt x="455" y="368"/>
                  </a:lnTo>
                  <a:lnTo>
                    <a:pt x="457" y="374"/>
                  </a:lnTo>
                  <a:lnTo>
                    <a:pt x="460" y="384"/>
                  </a:lnTo>
                  <a:lnTo>
                    <a:pt x="463" y="389"/>
                  </a:lnTo>
                  <a:lnTo>
                    <a:pt x="461" y="393"/>
                  </a:lnTo>
                  <a:lnTo>
                    <a:pt x="459" y="395"/>
                  </a:lnTo>
                  <a:lnTo>
                    <a:pt x="456" y="397"/>
                  </a:lnTo>
                  <a:lnTo>
                    <a:pt x="453" y="399"/>
                  </a:lnTo>
                  <a:lnTo>
                    <a:pt x="442" y="407"/>
                  </a:lnTo>
                  <a:lnTo>
                    <a:pt x="434" y="413"/>
                  </a:lnTo>
                  <a:lnTo>
                    <a:pt x="431" y="417"/>
                  </a:lnTo>
                  <a:lnTo>
                    <a:pt x="428" y="421"/>
                  </a:lnTo>
                  <a:lnTo>
                    <a:pt x="426" y="428"/>
                  </a:lnTo>
                  <a:lnTo>
                    <a:pt x="425" y="435"/>
                  </a:lnTo>
                  <a:lnTo>
                    <a:pt x="423" y="442"/>
                  </a:lnTo>
                  <a:lnTo>
                    <a:pt x="419" y="446"/>
                  </a:lnTo>
                  <a:lnTo>
                    <a:pt x="416" y="452"/>
                  </a:lnTo>
                  <a:lnTo>
                    <a:pt x="412" y="456"/>
                  </a:lnTo>
                  <a:lnTo>
                    <a:pt x="403" y="466"/>
                  </a:lnTo>
                  <a:lnTo>
                    <a:pt x="393" y="472"/>
                  </a:lnTo>
                  <a:lnTo>
                    <a:pt x="382" y="479"/>
                  </a:lnTo>
                  <a:lnTo>
                    <a:pt x="370" y="484"/>
                  </a:lnTo>
                  <a:lnTo>
                    <a:pt x="358" y="487"/>
                  </a:lnTo>
                  <a:lnTo>
                    <a:pt x="346" y="490"/>
                  </a:lnTo>
                  <a:lnTo>
                    <a:pt x="339" y="491"/>
                  </a:lnTo>
                  <a:lnTo>
                    <a:pt x="331" y="493"/>
                  </a:lnTo>
                  <a:lnTo>
                    <a:pt x="327" y="494"/>
                  </a:lnTo>
                  <a:lnTo>
                    <a:pt x="323" y="496"/>
                  </a:lnTo>
                  <a:lnTo>
                    <a:pt x="317" y="495"/>
                  </a:lnTo>
                  <a:lnTo>
                    <a:pt x="310" y="493"/>
                  </a:lnTo>
                  <a:lnTo>
                    <a:pt x="303" y="492"/>
                  </a:lnTo>
                  <a:lnTo>
                    <a:pt x="298" y="492"/>
                  </a:lnTo>
                  <a:lnTo>
                    <a:pt x="296" y="493"/>
                  </a:lnTo>
                  <a:lnTo>
                    <a:pt x="294" y="495"/>
                  </a:lnTo>
                  <a:lnTo>
                    <a:pt x="290" y="501"/>
                  </a:lnTo>
                  <a:lnTo>
                    <a:pt x="285" y="507"/>
                  </a:lnTo>
                  <a:lnTo>
                    <a:pt x="280" y="509"/>
                  </a:lnTo>
                  <a:lnTo>
                    <a:pt x="276" y="510"/>
                  </a:lnTo>
                  <a:lnTo>
                    <a:pt x="270" y="511"/>
                  </a:lnTo>
                  <a:lnTo>
                    <a:pt x="265" y="511"/>
                  </a:lnTo>
                  <a:lnTo>
                    <a:pt x="253" y="515"/>
                  </a:lnTo>
                  <a:lnTo>
                    <a:pt x="241" y="518"/>
                  </a:lnTo>
                  <a:lnTo>
                    <a:pt x="231" y="524"/>
                  </a:lnTo>
                  <a:lnTo>
                    <a:pt x="220" y="531"/>
                  </a:lnTo>
                  <a:lnTo>
                    <a:pt x="216" y="533"/>
                  </a:lnTo>
                  <a:lnTo>
                    <a:pt x="212" y="534"/>
                  </a:lnTo>
                  <a:lnTo>
                    <a:pt x="208" y="534"/>
                  </a:lnTo>
                  <a:lnTo>
                    <a:pt x="204" y="532"/>
                  </a:lnTo>
                  <a:lnTo>
                    <a:pt x="200" y="528"/>
                  </a:lnTo>
                  <a:lnTo>
                    <a:pt x="196" y="527"/>
                  </a:lnTo>
                  <a:lnTo>
                    <a:pt x="193" y="527"/>
                  </a:lnTo>
                  <a:lnTo>
                    <a:pt x="191" y="528"/>
                  </a:lnTo>
                  <a:lnTo>
                    <a:pt x="189" y="529"/>
                  </a:lnTo>
                  <a:lnTo>
                    <a:pt x="187" y="529"/>
                  </a:lnTo>
                  <a:lnTo>
                    <a:pt x="187" y="527"/>
                  </a:lnTo>
                  <a:lnTo>
                    <a:pt x="186" y="523"/>
                  </a:lnTo>
                  <a:lnTo>
                    <a:pt x="186" y="519"/>
                  </a:lnTo>
                  <a:lnTo>
                    <a:pt x="183" y="517"/>
                  </a:lnTo>
                  <a:lnTo>
                    <a:pt x="180" y="521"/>
                  </a:lnTo>
                  <a:lnTo>
                    <a:pt x="175" y="526"/>
                  </a:lnTo>
                  <a:lnTo>
                    <a:pt x="167" y="533"/>
                  </a:lnTo>
                  <a:lnTo>
                    <a:pt x="157" y="539"/>
                  </a:lnTo>
                  <a:lnTo>
                    <a:pt x="148" y="543"/>
                  </a:lnTo>
                  <a:lnTo>
                    <a:pt x="140" y="549"/>
                  </a:lnTo>
                  <a:lnTo>
                    <a:pt x="133" y="556"/>
                  </a:lnTo>
                  <a:lnTo>
                    <a:pt x="126" y="563"/>
                  </a:lnTo>
                  <a:lnTo>
                    <a:pt x="119" y="569"/>
                  </a:lnTo>
                  <a:lnTo>
                    <a:pt x="113" y="575"/>
                  </a:lnTo>
                  <a:lnTo>
                    <a:pt x="103" y="581"/>
                  </a:lnTo>
                  <a:lnTo>
                    <a:pt x="93" y="585"/>
                  </a:lnTo>
                  <a:lnTo>
                    <a:pt x="85" y="588"/>
                  </a:lnTo>
                  <a:lnTo>
                    <a:pt x="78" y="591"/>
                  </a:lnTo>
                  <a:lnTo>
                    <a:pt x="72" y="596"/>
                  </a:lnTo>
                  <a:lnTo>
                    <a:pt x="66" y="601"/>
                  </a:lnTo>
                  <a:lnTo>
                    <a:pt x="64" y="609"/>
                  </a:lnTo>
                  <a:lnTo>
                    <a:pt x="62" y="617"/>
                  </a:lnTo>
                  <a:lnTo>
                    <a:pt x="61" y="621"/>
                  </a:lnTo>
                  <a:lnTo>
                    <a:pt x="60" y="624"/>
                  </a:lnTo>
                  <a:lnTo>
                    <a:pt x="58" y="626"/>
                  </a:lnTo>
                  <a:lnTo>
                    <a:pt x="53" y="629"/>
                  </a:lnTo>
                  <a:lnTo>
                    <a:pt x="49" y="628"/>
                  </a:lnTo>
                  <a:lnTo>
                    <a:pt x="46" y="625"/>
                  </a:lnTo>
                  <a:lnTo>
                    <a:pt x="45" y="622"/>
                  </a:lnTo>
                  <a:lnTo>
                    <a:pt x="44" y="618"/>
                  </a:lnTo>
                  <a:lnTo>
                    <a:pt x="45" y="609"/>
                  </a:lnTo>
                  <a:lnTo>
                    <a:pt x="46" y="601"/>
                  </a:lnTo>
                  <a:lnTo>
                    <a:pt x="48" y="596"/>
                  </a:lnTo>
                  <a:lnTo>
                    <a:pt x="48" y="590"/>
                  </a:lnTo>
                  <a:lnTo>
                    <a:pt x="45" y="591"/>
                  </a:lnTo>
                  <a:lnTo>
                    <a:pt x="43" y="592"/>
                  </a:lnTo>
                  <a:lnTo>
                    <a:pt x="40" y="596"/>
                  </a:lnTo>
                  <a:lnTo>
                    <a:pt x="36" y="600"/>
                  </a:lnTo>
                  <a:lnTo>
                    <a:pt x="35" y="604"/>
                  </a:lnTo>
                  <a:lnTo>
                    <a:pt x="33" y="608"/>
                  </a:lnTo>
                  <a:lnTo>
                    <a:pt x="29" y="617"/>
                  </a:lnTo>
                  <a:lnTo>
                    <a:pt x="25" y="626"/>
                  </a:lnTo>
                  <a:lnTo>
                    <a:pt x="22" y="631"/>
                  </a:lnTo>
                  <a:lnTo>
                    <a:pt x="22" y="634"/>
                  </a:lnTo>
                  <a:lnTo>
                    <a:pt x="22" y="639"/>
                  </a:lnTo>
                  <a:lnTo>
                    <a:pt x="24" y="643"/>
                  </a:lnTo>
                  <a:lnTo>
                    <a:pt x="27" y="651"/>
                  </a:lnTo>
                  <a:lnTo>
                    <a:pt x="29" y="661"/>
                  </a:lnTo>
                  <a:lnTo>
                    <a:pt x="29" y="669"/>
                  </a:lnTo>
                  <a:lnTo>
                    <a:pt x="27" y="675"/>
                  </a:lnTo>
                  <a:lnTo>
                    <a:pt x="24" y="682"/>
                  </a:lnTo>
                  <a:lnTo>
                    <a:pt x="20" y="689"/>
                  </a:lnTo>
                  <a:lnTo>
                    <a:pt x="13" y="702"/>
                  </a:lnTo>
                  <a:lnTo>
                    <a:pt x="10" y="713"/>
                  </a:lnTo>
                  <a:lnTo>
                    <a:pt x="9" y="724"/>
                  </a:lnTo>
                  <a:lnTo>
                    <a:pt x="9" y="735"/>
                  </a:lnTo>
                  <a:lnTo>
                    <a:pt x="11" y="746"/>
                  </a:lnTo>
                  <a:lnTo>
                    <a:pt x="15" y="757"/>
                  </a:lnTo>
                  <a:lnTo>
                    <a:pt x="20" y="768"/>
                  </a:lnTo>
                  <a:lnTo>
                    <a:pt x="26" y="779"/>
                  </a:lnTo>
                  <a:lnTo>
                    <a:pt x="36" y="794"/>
                  </a:lnTo>
                  <a:lnTo>
                    <a:pt x="46" y="808"/>
                  </a:lnTo>
                  <a:lnTo>
                    <a:pt x="51" y="813"/>
                  </a:lnTo>
                  <a:lnTo>
                    <a:pt x="53" y="820"/>
                  </a:lnTo>
                  <a:lnTo>
                    <a:pt x="53" y="822"/>
                  </a:lnTo>
                  <a:lnTo>
                    <a:pt x="52" y="825"/>
                  </a:lnTo>
                  <a:lnTo>
                    <a:pt x="50" y="828"/>
                  </a:lnTo>
                  <a:lnTo>
                    <a:pt x="49" y="833"/>
                  </a:lnTo>
                  <a:lnTo>
                    <a:pt x="49" y="836"/>
                  </a:lnTo>
                  <a:lnTo>
                    <a:pt x="50" y="841"/>
                  </a:lnTo>
                  <a:lnTo>
                    <a:pt x="50" y="843"/>
                  </a:lnTo>
                  <a:lnTo>
                    <a:pt x="50" y="844"/>
                  </a:lnTo>
                  <a:lnTo>
                    <a:pt x="49" y="846"/>
                  </a:lnTo>
                  <a:lnTo>
                    <a:pt x="48" y="850"/>
                  </a:lnTo>
                  <a:lnTo>
                    <a:pt x="44" y="850"/>
                  </a:lnTo>
                  <a:lnTo>
                    <a:pt x="41" y="849"/>
                  </a:lnTo>
                  <a:lnTo>
                    <a:pt x="38" y="846"/>
                  </a:lnTo>
                  <a:lnTo>
                    <a:pt x="37" y="844"/>
                  </a:lnTo>
                  <a:lnTo>
                    <a:pt x="35" y="837"/>
                  </a:lnTo>
                  <a:lnTo>
                    <a:pt x="34" y="830"/>
                  </a:lnTo>
                  <a:lnTo>
                    <a:pt x="34" y="827"/>
                  </a:lnTo>
                  <a:lnTo>
                    <a:pt x="33" y="825"/>
                  </a:lnTo>
                  <a:lnTo>
                    <a:pt x="33" y="822"/>
                  </a:lnTo>
                  <a:lnTo>
                    <a:pt x="32" y="821"/>
                  </a:lnTo>
                  <a:lnTo>
                    <a:pt x="30" y="822"/>
                  </a:lnTo>
                  <a:lnTo>
                    <a:pt x="30" y="824"/>
                  </a:lnTo>
                  <a:lnTo>
                    <a:pt x="29" y="827"/>
                  </a:lnTo>
                  <a:lnTo>
                    <a:pt x="27" y="829"/>
                  </a:lnTo>
                  <a:lnTo>
                    <a:pt x="26" y="829"/>
                  </a:lnTo>
                  <a:lnTo>
                    <a:pt x="25" y="826"/>
                  </a:lnTo>
                  <a:lnTo>
                    <a:pt x="24" y="822"/>
                  </a:lnTo>
                  <a:lnTo>
                    <a:pt x="22" y="820"/>
                  </a:lnTo>
                  <a:lnTo>
                    <a:pt x="21" y="814"/>
                  </a:lnTo>
                  <a:lnTo>
                    <a:pt x="19" y="808"/>
                  </a:lnTo>
                  <a:lnTo>
                    <a:pt x="17" y="804"/>
                  </a:lnTo>
                  <a:lnTo>
                    <a:pt x="16" y="802"/>
                  </a:lnTo>
                  <a:lnTo>
                    <a:pt x="12" y="801"/>
                  </a:lnTo>
                  <a:lnTo>
                    <a:pt x="10" y="802"/>
                  </a:lnTo>
                  <a:lnTo>
                    <a:pt x="10" y="811"/>
                  </a:lnTo>
                  <a:lnTo>
                    <a:pt x="12" y="819"/>
                  </a:lnTo>
                  <a:lnTo>
                    <a:pt x="16" y="827"/>
                  </a:lnTo>
                  <a:lnTo>
                    <a:pt x="20" y="834"/>
                  </a:lnTo>
                  <a:lnTo>
                    <a:pt x="26" y="841"/>
                  </a:lnTo>
                  <a:lnTo>
                    <a:pt x="30" y="848"/>
                  </a:lnTo>
                  <a:lnTo>
                    <a:pt x="30" y="850"/>
                  </a:lnTo>
                  <a:lnTo>
                    <a:pt x="30" y="853"/>
                  </a:lnTo>
                  <a:lnTo>
                    <a:pt x="29" y="856"/>
                  </a:lnTo>
                  <a:lnTo>
                    <a:pt x="28" y="858"/>
                  </a:lnTo>
                  <a:lnTo>
                    <a:pt x="26" y="859"/>
                  </a:lnTo>
                  <a:lnTo>
                    <a:pt x="22" y="859"/>
                  </a:lnTo>
                  <a:lnTo>
                    <a:pt x="17" y="848"/>
                  </a:lnTo>
                  <a:lnTo>
                    <a:pt x="11" y="835"/>
                  </a:lnTo>
                  <a:lnTo>
                    <a:pt x="9" y="829"/>
                  </a:lnTo>
                  <a:lnTo>
                    <a:pt x="5" y="824"/>
                  </a:lnTo>
                  <a:lnTo>
                    <a:pt x="3" y="825"/>
                  </a:lnTo>
                  <a:lnTo>
                    <a:pt x="1" y="827"/>
                  </a:lnTo>
                  <a:lnTo>
                    <a:pt x="0" y="832"/>
                  </a:lnTo>
                  <a:lnTo>
                    <a:pt x="0" y="836"/>
                  </a:lnTo>
                  <a:lnTo>
                    <a:pt x="2" y="843"/>
                  </a:lnTo>
                  <a:lnTo>
                    <a:pt x="5" y="851"/>
                  </a:lnTo>
                  <a:lnTo>
                    <a:pt x="10" y="859"/>
                  </a:lnTo>
                  <a:lnTo>
                    <a:pt x="16" y="867"/>
                  </a:lnTo>
                  <a:lnTo>
                    <a:pt x="27" y="882"/>
                  </a:lnTo>
                  <a:lnTo>
                    <a:pt x="37" y="895"/>
                  </a:lnTo>
                  <a:lnTo>
                    <a:pt x="40" y="900"/>
                  </a:lnTo>
                  <a:lnTo>
                    <a:pt x="43" y="905"/>
                  </a:lnTo>
                  <a:lnTo>
                    <a:pt x="45" y="909"/>
                  </a:lnTo>
                  <a:lnTo>
                    <a:pt x="46" y="915"/>
                  </a:lnTo>
                  <a:lnTo>
                    <a:pt x="45" y="926"/>
                  </a:lnTo>
                  <a:lnTo>
                    <a:pt x="45" y="939"/>
                  </a:lnTo>
                  <a:lnTo>
                    <a:pt x="49" y="948"/>
                  </a:lnTo>
                  <a:lnTo>
                    <a:pt x="53" y="956"/>
                  </a:lnTo>
                  <a:lnTo>
                    <a:pt x="59" y="964"/>
                  </a:lnTo>
                  <a:lnTo>
                    <a:pt x="65" y="972"/>
                  </a:lnTo>
                  <a:lnTo>
                    <a:pt x="70" y="981"/>
                  </a:lnTo>
                  <a:lnTo>
                    <a:pt x="76" y="990"/>
                  </a:lnTo>
                  <a:lnTo>
                    <a:pt x="79" y="1000"/>
                  </a:lnTo>
                  <a:lnTo>
                    <a:pt x="84" y="1009"/>
                  </a:lnTo>
                  <a:lnTo>
                    <a:pt x="86" y="1017"/>
                  </a:lnTo>
                  <a:lnTo>
                    <a:pt x="89" y="1024"/>
                  </a:lnTo>
                  <a:lnTo>
                    <a:pt x="90" y="1031"/>
                  </a:lnTo>
                  <a:lnTo>
                    <a:pt x="90" y="1039"/>
                  </a:lnTo>
                  <a:lnTo>
                    <a:pt x="87" y="1050"/>
                  </a:lnTo>
                  <a:lnTo>
                    <a:pt x="87" y="1062"/>
                  </a:lnTo>
                  <a:lnTo>
                    <a:pt x="87" y="1070"/>
                  </a:lnTo>
                  <a:lnTo>
                    <a:pt x="90" y="1078"/>
                  </a:lnTo>
                  <a:lnTo>
                    <a:pt x="92" y="1086"/>
                  </a:lnTo>
                  <a:lnTo>
                    <a:pt x="94" y="1093"/>
                  </a:lnTo>
                  <a:lnTo>
                    <a:pt x="100" y="1109"/>
                  </a:lnTo>
                  <a:lnTo>
                    <a:pt x="108" y="1123"/>
                  </a:lnTo>
                  <a:lnTo>
                    <a:pt x="115" y="1135"/>
                  </a:lnTo>
                  <a:lnTo>
                    <a:pt x="122" y="1147"/>
                  </a:lnTo>
                  <a:lnTo>
                    <a:pt x="124" y="1153"/>
                  </a:lnTo>
                  <a:lnTo>
                    <a:pt x="126" y="1159"/>
                  </a:lnTo>
                  <a:lnTo>
                    <a:pt x="127" y="1166"/>
                  </a:lnTo>
                  <a:lnTo>
                    <a:pt x="127" y="1174"/>
                  </a:lnTo>
                  <a:lnTo>
                    <a:pt x="127" y="1183"/>
                  </a:lnTo>
                  <a:lnTo>
                    <a:pt x="127" y="1192"/>
                  </a:lnTo>
                  <a:lnTo>
                    <a:pt x="129" y="1200"/>
                  </a:lnTo>
                  <a:lnTo>
                    <a:pt x="129" y="1209"/>
                  </a:lnTo>
                  <a:lnTo>
                    <a:pt x="125" y="1214"/>
                  </a:lnTo>
                  <a:lnTo>
                    <a:pt x="121" y="1216"/>
                  </a:lnTo>
                  <a:lnTo>
                    <a:pt x="119" y="1224"/>
                  </a:lnTo>
                  <a:lnTo>
                    <a:pt x="121" y="1233"/>
                  </a:lnTo>
                  <a:lnTo>
                    <a:pt x="122" y="1244"/>
                  </a:lnTo>
                  <a:lnTo>
                    <a:pt x="121" y="1257"/>
                  </a:lnTo>
                  <a:lnTo>
                    <a:pt x="118" y="1263"/>
                  </a:lnTo>
                  <a:lnTo>
                    <a:pt x="116" y="1268"/>
                  </a:lnTo>
                  <a:lnTo>
                    <a:pt x="111" y="1273"/>
                  </a:lnTo>
                  <a:lnTo>
                    <a:pt x="107" y="1275"/>
                  </a:lnTo>
                  <a:lnTo>
                    <a:pt x="103" y="1275"/>
                  </a:lnTo>
                  <a:lnTo>
                    <a:pt x="101" y="1275"/>
                  </a:lnTo>
                  <a:lnTo>
                    <a:pt x="98" y="1274"/>
                  </a:lnTo>
                  <a:lnTo>
                    <a:pt x="95" y="1273"/>
                  </a:lnTo>
                  <a:lnTo>
                    <a:pt x="92" y="1269"/>
                  </a:lnTo>
                  <a:lnTo>
                    <a:pt x="89" y="1266"/>
                  </a:lnTo>
                  <a:lnTo>
                    <a:pt x="89" y="1277"/>
                  </a:lnTo>
                  <a:lnTo>
                    <a:pt x="89" y="1288"/>
                  </a:lnTo>
                  <a:lnTo>
                    <a:pt x="89" y="1298"/>
                  </a:lnTo>
                  <a:lnTo>
                    <a:pt x="87" y="1309"/>
                  </a:lnTo>
                  <a:lnTo>
                    <a:pt x="87" y="1313"/>
                  </a:lnTo>
                  <a:lnTo>
                    <a:pt x="87" y="1315"/>
                  </a:lnTo>
                  <a:lnTo>
                    <a:pt x="89" y="1316"/>
                  </a:lnTo>
                  <a:lnTo>
                    <a:pt x="91" y="1317"/>
                  </a:lnTo>
                  <a:lnTo>
                    <a:pt x="94" y="1317"/>
                  </a:lnTo>
                  <a:lnTo>
                    <a:pt x="100" y="1317"/>
                  </a:lnTo>
                  <a:lnTo>
                    <a:pt x="105" y="1317"/>
                  </a:lnTo>
                  <a:lnTo>
                    <a:pt x="109" y="1318"/>
                  </a:lnTo>
                  <a:lnTo>
                    <a:pt x="113" y="1320"/>
                  </a:lnTo>
                  <a:lnTo>
                    <a:pt x="116" y="1322"/>
                  </a:lnTo>
                  <a:lnTo>
                    <a:pt x="125" y="1331"/>
                  </a:lnTo>
                  <a:lnTo>
                    <a:pt x="134" y="1341"/>
                  </a:lnTo>
                  <a:lnTo>
                    <a:pt x="141" y="1346"/>
                  </a:lnTo>
                  <a:lnTo>
                    <a:pt x="148" y="1350"/>
                  </a:lnTo>
                  <a:lnTo>
                    <a:pt x="155" y="1354"/>
                  </a:lnTo>
                  <a:lnTo>
                    <a:pt x="163" y="1357"/>
                  </a:lnTo>
                  <a:lnTo>
                    <a:pt x="171" y="1359"/>
                  </a:lnTo>
                  <a:lnTo>
                    <a:pt x="179" y="1362"/>
                  </a:lnTo>
                  <a:lnTo>
                    <a:pt x="186" y="1361"/>
                  </a:lnTo>
                  <a:lnTo>
                    <a:pt x="192" y="1359"/>
                  </a:lnTo>
                  <a:lnTo>
                    <a:pt x="203" y="1362"/>
                  </a:lnTo>
                  <a:lnTo>
                    <a:pt x="212" y="1364"/>
                  </a:lnTo>
                  <a:lnTo>
                    <a:pt x="220" y="1365"/>
                  </a:lnTo>
                  <a:lnTo>
                    <a:pt x="228" y="1365"/>
                  </a:lnTo>
                  <a:lnTo>
                    <a:pt x="235" y="1364"/>
                  </a:lnTo>
                  <a:lnTo>
                    <a:pt x="243" y="1362"/>
                  </a:lnTo>
                  <a:lnTo>
                    <a:pt x="248" y="1358"/>
                  </a:lnTo>
                  <a:lnTo>
                    <a:pt x="255" y="1354"/>
                  </a:lnTo>
                  <a:lnTo>
                    <a:pt x="262" y="1349"/>
                  </a:lnTo>
                  <a:lnTo>
                    <a:pt x="268" y="1345"/>
                  </a:lnTo>
                  <a:lnTo>
                    <a:pt x="274" y="1338"/>
                  </a:lnTo>
                  <a:lnTo>
                    <a:pt x="281" y="1332"/>
                  </a:lnTo>
                  <a:lnTo>
                    <a:pt x="285" y="1330"/>
                  </a:lnTo>
                  <a:lnTo>
                    <a:pt x="288" y="1328"/>
                  </a:lnTo>
                  <a:lnTo>
                    <a:pt x="293" y="1326"/>
                  </a:lnTo>
                  <a:lnTo>
                    <a:pt x="297" y="1325"/>
                  </a:lnTo>
                  <a:lnTo>
                    <a:pt x="304" y="1326"/>
                  </a:lnTo>
                  <a:lnTo>
                    <a:pt x="313" y="1326"/>
                  </a:lnTo>
                  <a:lnTo>
                    <a:pt x="318" y="1325"/>
                  </a:lnTo>
                  <a:lnTo>
                    <a:pt x="320" y="1323"/>
                  </a:lnTo>
                  <a:lnTo>
                    <a:pt x="321" y="1321"/>
                  </a:lnTo>
                  <a:lnTo>
                    <a:pt x="320" y="1316"/>
                  </a:lnTo>
                  <a:lnTo>
                    <a:pt x="320" y="1313"/>
                  </a:lnTo>
                  <a:lnTo>
                    <a:pt x="320" y="1310"/>
                  </a:lnTo>
                  <a:lnTo>
                    <a:pt x="321" y="1308"/>
                  </a:lnTo>
                  <a:lnTo>
                    <a:pt x="322" y="1306"/>
                  </a:lnTo>
                  <a:lnTo>
                    <a:pt x="326" y="1302"/>
                  </a:lnTo>
                  <a:lnTo>
                    <a:pt x="331" y="1299"/>
                  </a:lnTo>
                  <a:lnTo>
                    <a:pt x="344" y="1294"/>
                  </a:lnTo>
                  <a:lnTo>
                    <a:pt x="354" y="1292"/>
                  </a:lnTo>
                  <a:lnTo>
                    <a:pt x="368" y="1292"/>
                  </a:lnTo>
                  <a:lnTo>
                    <a:pt x="382" y="1292"/>
                  </a:lnTo>
                  <a:lnTo>
                    <a:pt x="395" y="1290"/>
                  </a:lnTo>
                  <a:lnTo>
                    <a:pt x="408" y="1286"/>
                  </a:lnTo>
                  <a:lnTo>
                    <a:pt x="424" y="1286"/>
                  </a:lnTo>
                  <a:lnTo>
                    <a:pt x="440" y="1288"/>
                  </a:lnTo>
                  <a:lnTo>
                    <a:pt x="442" y="1288"/>
                  </a:lnTo>
                  <a:lnTo>
                    <a:pt x="445" y="1288"/>
                  </a:lnTo>
                  <a:lnTo>
                    <a:pt x="447" y="1289"/>
                  </a:lnTo>
                  <a:lnTo>
                    <a:pt x="448" y="1291"/>
                  </a:lnTo>
                  <a:lnTo>
                    <a:pt x="449" y="1293"/>
                  </a:lnTo>
                  <a:lnTo>
                    <a:pt x="449" y="1296"/>
                  </a:lnTo>
                  <a:lnTo>
                    <a:pt x="450" y="1297"/>
                  </a:lnTo>
                  <a:lnTo>
                    <a:pt x="451" y="1298"/>
                  </a:lnTo>
                  <a:lnTo>
                    <a:pt x="455" y="1297"/>
                  </a:lnTo>
                  <a:lnTo>
                    <a:pt x="459" y="1296"/>
                  </a:lnTo>
                  <a:lnTo>
                    <a:pt x="465" y="1292"/>
                  </a:lnTo>
                  <a:lnTo>
                    <a:pt x="472" y="1290"/>
                  </a:lnTo>
                  <a:lnTo>
                    <a:pt x="477" y="1289"/>
                  </a:lnTo>
                  <a:lnTo>
                    <a:pt x="484" y="1288"/>
                  </a:lnTo>
                  <a:lnTo>
                    <a:pt x="490" y="1289"/>
                  </a:lnTo>
                  <a:lnTo>
                    <a:pt x="496" y="1290"/>
                  </a:lnTo>
                  <a:lnTo>
                    <a:pt x="501" y="1292"/>
                  </a:lnTo>
                  <a:lnTo>
                    <a:pt x="506" y="1297"/>
                  </a:lnTo>
                  <a:lnTo>
                    <a:pt x="508" y="1298"/>
                  </a:lnTo>
                  <a:lnTo>
                    <a:pt x="510" y="1299"/>
                  </a:lnTo>
                  <a:lnTo>
                    <a:pt x="513" y="1297"/>
                  </a:lnTo>
                  <a:lnTo>
                    <a:pt x="515" y="1294"/>
                  </a:lnTo>
                  <a:lnTo>
                    <a:pt x="518" y="1292"/>
                  </a:lnTo>
                  <a:lnTo>
                    <a:pt x="520" y="1292"/>
                  </a:lnTo>
                  <a:lnTo>
                    <a:pt x="522" y="1292"/>
                  </a:lnTo>
                  <a:lnTo>
                    <a:pt x="524" y="1292"/>
                  </a:lnTo>
                  <a:lnTo>
                    <a:pt x="530" y="1290"/>
                  </a:lnTo>
                  <a:lnTo>
                    <a:pt x="533" y="1286"/>
                  </a:lnTo>
                  <a:lnTo>
                    <a:pt x="537" y="1282"/>
                  </a:lnTo>
                  <a:lnTo>
                    <a:pt x="539" y="1276"/>
                  </a:lnTo>
                  <a:lnTo>
                    <a:pt x="545" y="1265"/>
                  </a:lnTo>
                  <a:lnTo>
                    <a:pt x="550" y="1253"/>
                  </a:lnTo>
                  <a:lnTo>
                    <a:pt x="554" y="1248"/>
                  </a:lnTo>
                  <a:lnTo>
                    <a:pt x="557" y="1242"/>
                  </a:lnTo>
                  <a:lnTo>
                    <a:pt x="561" y="1237"/>
                  </a:lnTo>
                  <a:lnTo>
                    <a:pt x="565" y="1233"/>
                  </a:lnTo>
                  <a:lnTo>
                    <a:pt x="575" y="1229"/>
                  </a:lnTo>
                  <a:lnTo>
                    <a:pt x="587" y="1228"/>
                  </a:lnTo>
                  <a:lnTo>
                    <a:pt x="594" y="1225"/>
                  </a:lnTo>
                  <a:lnTo>
                    <a:pt x="602" y="1221"/>
                  </a:lnTo>
                  <a:lnTo>
                    <a:pt x="608" y="1217"/>
                  </a:lnTo>
                  <a:lnTo>
                    <a:pt x="614" y="1212"/>
                  </a:lnTo>
                  <a:lnTo>
                    <a:pt x="624" y="1206"/>
                  </a:lnTo>
                  <a:lnTo>
                    <a:pt x="634" y="1201"/>
                  </a:lnTo>
                  <a:lnTo>
                    <a:pt x="644" y="1196"/>
                  </a:lnTo>
                  <a:lnTo>
                    <a:pt x="654" y="1194"/>
                  </a:lnTo>
                  <a:lnTo>
                    <a:pt x="667" y="1193"/>
                  </a:lnTo>
                  <a:lnTo>
                    <a:pt x="679" y="1193"/>
                  </a:lnTo>
                  <a:lnTo>
                    <a:pt x="692" y="1193"/>
                  </a:lnTo>
                  <a:lnTo>
                    <a:pt x="703" y="1193"/>
                  </a:lnTo>
                  <a:lnTo>
                    <a:pt x="718" y="1191"/>
                  </a:lnTo>
                  <a:lnTo>
                    <a:pt x="732" y="1186"/>
                  </a:lnTo>
                  <a:lnTo>
                    <a:pt x="745" y="1182"/>
                  </a:lnTo>
                  <a:lnTo>
                    <a:pt x="759" y="1177"/>
                  </a:lnTo>
                  <a:lnTo>
                    <a:pt x="778" y="1168"/>
                  </a:lnTo>
                  <a:lnTo>
                    <a:pt x="799" y="1160"/>
                  </a:lnTo>
                  <a:lnTo>
                    <a:pt x="810" y="1157"/>
                  </a:lnTo>
                  <a:lnTo>
                    <a:pt x="820" y="1153"/>
                  </a:lnTo>
                  <a:lnTo>
                    <a:pt x="831" y="1151"/>
                  </a:lnTo>
                  <a:lnTo>
                    <a:pt x="842" y="1150"/>
                  </a:lnTo>
                  <a:lnTo>
                    <a:pt x="854" y="1149"/>
                  </a:lnTo>
                  <a:lnTo>
                    <a:pt x="865" y="1150"/>
                  </a:lnTo>
                  <a:lnTo>
                    <a:pt x="877" y="1150"/>
                  </a:lnTo>
                  <a:lnTo>
                    <a:pt x="889" y="1151"/>
                  </a:lnTo>
                  <a:lnTo>
                    <a:pt x="897" y="1151"/>
                  </a:lnTo>
                  <a:lnTo>
                    <a:pt x="904" y="1150"/>
                  </a:lnTo>
                  <a:lnTo>
                    <a:pt x="907" y="1145"/>
                  </a:lnTo>
                  <a:lnTo>
                    <a:pt x="912" y="1143"/>
                  </a:lnTo>
                  <a:lnTo>
                    <a:pt x="927" y="1149"/>
                  </a:lnTo>
                  <a:lnTo>
                    <a:pt x="942" y="1157"/>
                  </a:lnTo>
                  <a:lnTo>
                    <a:pt x="958" y="1168"/>
                  </a:lnTo>
                  <a:lnTo>
                    <a:pt x="973" y="1176"/>
                  </a:lnTo>
                  <a:lnTo>
                    <a:pt x="976" y="1175"/>
                  </a:lnTo>
                  <a:lnTo>
                    <a:pt x="978" y="1174"/>
                  </a:lnTo>
                  <a:lnTo>
                    <a:pt x="982" y="1172"/>
                  </a:lnTo>
                  <a:lnTo>
                    <a:pt x="986" y="1172"/>
                  </a:lnTo>
                  <a:lnTo>
                    <a:pt x="989" y="1172"/>
                  </a:lnTo>
                  <a:lnTo>
                    <a:pt x="993" y="1174"/>
                  </a:lnTo>
                  <a:lnTo>
                    <a:pt x="999" y="1176"/>
                  </a:lnTo>
                  <a:lnTo>
                    <a:pt x="1005" y="1179"/>
                  </a:lnTo>
                  <a:lnTo>
                    <a:pt x="1012" y="1183"/>
                  </a:lnTo>
                  <a:lnTo>
                    <a:pt x="1018" y="1186"/>
                  </a:lnTo>
                  <a:lnTo>
                    <a:pt x="1021" y="1187"/>
                  </a:lnTo>
                  <a:lnTo>
                    <a:pt x="1025" y="1187"/>
                  </a:lnTo>
                  <a:lnTo>
                    <a:pt x="1029" y="1187"/>
                  </a:lnTo>
                  <a:lnTo>
                    <a:pt x="1033" y="1186"/>
                  </a:lnTo>
                  <a:lnTo>
                    <a:pt x="1038" y="1185"/>
                  </a:lnTo>
                  <a:lnTo>
                    <a:pt x="1043" y="1185"/>
                  </a:lnTo>
                  <a:lnTo>
                    <a:pt x="1046" y="1187"/>
                  </a:lnTo>
                  <a:lnTo>
                    <a:pt x="1050" y="1191"/>
                  </a:lnTo>
                  <a:lnTo>
                    <a:pt x="1052" y="1194"/>
                  </a:lnTo>
                  <a:lnTo>
                    <a:pt x="1055" y="1199"/>
                  </a:lnTo>
                  <a:lnTo>
                    <a:pt x="1059" y="1201"/>
                  </a:lnTo>
                  <a:lnTo>
                    <a:pt x="1063" y="1203"/>
                  </a:lnTo>
                  <a:lnTo>
                    <a:pt x="1067" y="1204"/>
                  </a:lnTo>
                  <a:lnTo>
                    <a:pt x="1069" y="1206"/>
                  </a:lnTo>
                  <a:lnTo>
                    <a:pt x="1072" y="1208"/>
                  </a:lnTo>
                  <a:lnTo>
                    <a:pt x="1075" y="1212"/>
                  </a:lnTo>
                  <a:lnTo>
                    <a:pt x="1076" y="1216"/>
                  </a:lnTo>
                  <a:lnTo>
                    <a:pt x="1076" y="1218"/>
                  </a:lnTo>
                  <a:lnTo>
                    <a:pt x="1075" y="1219"/>
                  </a:lnTo>
                  <a:lnTo>
                    <a:pt x="1072" y="1220"/>
                  </a:lnTo>
                  <a:lnTo>
                    <a:pt x="1070" y="1220"/>
                  </a:lnTo>
                  <a:lnTo>
                    <a:pt x="1068" y="1219"/>
                  </a:lnTo>
                  <a:lnTo>
                    <a:pt x="1066" y="1219"/>
                  </a:lnTo>
                  <a:lnTo>
                    <a:pt x="1063" y="1220"/>
                  </a:lnTo>
                  <a:lnTo>
                    <a:pt x="1062" y="1223"/>
                  </a:lnTo>
                  <a:lnTo>
                    <a:pt x="1062" y="1225"/>
                  </a:lnTo>
                  <a:lnTo>
                    <a:pt x="1063" y="1229"/>
                  </a:lnTo>
                  <a:lnTo>
                    <a:pt x="1066" y="1233"/>
                  </a:lnTo>
                  <a:lnTo>
                    <a:pt x="1069" y="1240"/>
                  </a:lnTo>
                  <a:lnTo>
                    <a:pt x="1074" y="1244"/>
                  </a:lnTo>
                  <a:lnTo>
                    <a:pt x="1076" y="1244"/>
                  </a:lnTo>
                  <a:lnTo>
                    <a:pt x="1079" y="1244"/>
                  </a:lnTo>
                  <a:lnTo>
                    <a:pt x="1084" y="1245"/>
                  </a:lnTo>
                  <a:lnTo>
                    <a:pt x="1088" y="1247"/>
                  </a:lnTo>
                  <a:lnTo>
                    <a:pt x="1092" y="1249"/>
                  </a:lnTo>
                  <a:lnTo>
                    <a:pt x="1094" y="1252"/>
                  </a:lnTo>
                  <a:lnTo>
                    <a:pt x="1099" y="1260"/>
                  </a:lnTo>
                  <a:lnTo>
                    <a:pt x="1101" y="1269"/>
                  </a:lnTo>
                  <a:lnTo>
                    <a:pt x="1103" y="1275"/>
                  </a:lnTo>
                  <a:lnTo>
                    <a:pt x="1107" y="1280"/>
                  </a:lnTo>
                  <a:lnTo>
                    <a:pt x="1110" y="1283"/>
                  </a:lnTo>
                  <a:lnTo>
                    <a:pt x="1115" y="1286"/>
                  </a:lnTo>
                  <a:lnTo>
                    <a:pt x="1118" y="1292"/>
                  </a:lnTo>
                  <a:lnTo>
                    <a:pt x="1121" y="1297"/>
                  </a:lnTo>
                  <a:lnTo>
                    <a:pt x="1124" y="1302"/>
                  </a:lnTo>
                  <a:lnTo>
                    <a:pt x="1125" y="1309"/>
                  </a:lnTo>
                  <a:lnTo>
                    <a:pt x="1125" y="1315"/>
                  </a:lnTo>
                  <a:lnTo>
                    <a:pt x="1125" y="1322"/>
                  </a:lnTo>
                  <a:lnTo>
                    <a:pt x="1124" y="1328"/>
                  </a:lnTo>
                  <a:lnTo>
                    <a:pt x="1124" y="1334"/>
                  </a:lnTo>
                  <a:lnTo>
                    <a:pt x="1128" y="1341"/>
                  </a:lnTo>
                  <a:lnTo>
                    <a:pt x="1135" y="1347"/>
                  </a:lnTo>
                  <a:lnTo>
                    <a:pt x="1141" y="1353"/>
                  </a:lnTo>
                  <a:lnTo>
                    <a:pt x="1147" y="1357"/>
                  </a:lnTo>
                  <a:lnTo>
                    <a:pt x="1150" y="1356"/>
                  </a:lnTo>
                  <a:lnTo>
                    <a:pt x="1150" y="1355"/>
                  </a:lnTo>
                  <a:lnTo>
                    <a:pt x="1149" y="1354"/>
                  </a:lnTo>
                  <a:lnTo>
                    <a:pt x="1148" y="1353"/>
                  </a:lnTo>
                  <a:lnTo>
                    <a:pt x="1147" y="1353"/>
                  </a:lnTo>
                  <a:lnTo>
                    <a:pt x="1155" y="1355"/>
                  </a:lnTo>
                  <a:lnTo>
                    <a:pt x="1157" y="1356"/>
                  </a:lnTo>
                  <a:lnTo>
                    <a:pt x="1159" y="1356"/>
                  </a:lnTo>
                  <a:lnTo>
                    <a:pt x="1159" y="1354"/>
                  </a:lnTo>
                  <a:lnTo>
                    <a:pt x="1158" y="1350"/>
                  </a:lnTo>
                  <a:lnTo>
                    <a:pt x="1156" y="1341"/>
                  </a:lnTo>
                  <a:lnTo>
                    <a:pt x="1156" y="1332"/>
                  </a:lnTo>
                  <a:lnTo>
                    <a:pt x="1159" y="1330"/>
                  </a:lnTo>
                  <a:lnTo>
                    <a:pt x="1165" y="1328"/>
                  </a:lnTo>
                  <a:lnTo>
                    <a:pt x="1168" y="1324"/>
                  </a:lnTo>
                  <a:lnTo>
                    <a:pt x="1172" y="1320"/>
                  </a:lnTo>
                  <a:lnTo>
                    <a:pt x="1174" y="1315"/>
                  </a:lnTo>
                  <a:lnTo>
                    <a:pt x="1176" y="1310"/>
                  </a:lnTo>
                  <a:lnTo>
                    <a:pt x="1178" y="1306"/>
                  </a:lnTo>
                  <a:lnTo>
                    <a:pt x="1182" y="1301"/>
                  </a:lnTo>
                  <a:lnTo>
                    <a:pt x="1185" y="1297"/>
                  </a:lnTo>
                  <a:lnTo>
                    <a:pt x="1190" y="1293"/>
                  </a:lnTo>
                  <a:lnTo>
                    <a:pt x="1194" y="1290"/>
                  </a:lnTo>
                  <a:lnTo>
                    <a:pt x="1198" y="1289"/>
                  </a:lnTo>
                  <a:lnTo>
                    <a:pt x="1201" y="1285"/>
                  </a:lnTo>
                  <a:lnTo>
                    <a:pt x="1205" y="1281"/>
                  </a:lnTo>
                  <a:lnTo>
                    <a:pt x="1212" y="1279"/>
                  </a:lnTo>
                  <a:lnTo>
                    <a:pt x="1217" y="1280"/>
                  </a:lnTo>
                  <a:lnTo>
                    <a:pt x="1221" y="1276"/>
                  </a:lnTo>
                  <a:lnTo>
                    <a:pt x="1224" y="1272"/>
                  </a:lnTo>
                  <a:lnTo>
                    <a:pt x="1226" y="1266"/>
                  </a:lnTo>
                  <a:lnTo>
                    <a:pt x="1227" y="1261"/>
                  </a:lnTo>
                  <a:lnTo>
                    <a:pt x="1232" y="1251"/>
                  </a:lnTo>
                  <a:lnTo>
                    <a:pt x="1238" y="1242"/>
                  </a:lnTo>
                  <a:lnTo>
                    <a:pt x="1243" y="1236"/>
                  </a:lnTo>
                  <a:lnTo>
                    <a:pt x="1248" y="1229"/>
                  </a:lnTo>
                  <a:lnTo>
                    <a:pt x="1249" y="1224"/>
                  </a:lnTo>
                  <a:lnTo>
                    <a:pt x="1249" y="1219"/>
                  </a:lnTo>
                  <a:lnTo>
                    <a:pt x="1248" y="1214"/>
                  </a:lnTo>
                  <a:lnTo>
                    <a:pt x="1247" y="1209"/>
                  </a:lnTo>
                  <a:lnTo>
                    <a:pt x="1251" y="1211"/>
                  </a:lnTo>
                  <a:lnTo>
                    <a:pt x="1254" y="1215"/>
                  </a:lnTo>
                  <a:lnTo>
                    <a:pt x="1256" y="1218"/>
                  </a:lnTo>
                  <a:lnTo>
                    <a:pt x="1257" y="1221"/>
                  </a:lnTo>
                  <a:lnTo>
                    <a:pt x="1259" y="1229"/>
                  </a:lnTo>
                  <a:lnTo>
                    <a:pt x="1263" y="1237"/>
                  </a:lnTo>
                  <a:lnTo>
                    <a:pt x="1264" y="1241"/>
                  </a:lnTo>
                  <a:lnTo>
                    <a:pt x="1264" y="1243"/>
                  </a:lnTo>
                  <a:lnTo>
                    <a:pt x="1263" y="1245"/>
                  </a:lnTo>
                  <a:lnTo>
                    <a:pt x="1261" y="1247"/>
                  </a:lnTo>
                  <a:lnTo>
                    <a:pt x="1257" y="1248"/>
                  </a:lnTo>
                  <a:lnTo>
                    <a:pt x="1255" y="1250"/>
                  </a:lnTo>
                  <a:lnTo>
                    <a:pt x="1254" y="1253"/>
                  </a:lnTo>
                  <a:lnTo>
                    <a:pt x="1254" y="1259"/>
                  </a:lnTo>
                  <a:lnTo>
                    <a:pt x="1255" y="1265"/>
                  </a:lnTo>
                  <a:lnTo>
                    <a:pt x="1255" y="1271"/>
                  </a:lnTo>
                  <a:lnTo>
                    <a:pt x="1250" y="1277"/>
                  </a:lnTo>
                  <a:lnTo>
                    <a:pt x="1246" y="1285"/>
                  </a:lnTo>
                  <a:lnTo>
                    <a:pt x="1242" y="1293"/>
                  </a:lnTo>
                  <a:lnTo>
                    <a:pt x="1239" y="1301"/>
                  </a:lnTo>
                  <a:lnTo>
                    <a:pt x="1237" y="1307"/>
                  </a:lnTo>
                  <a:lnTo>
                    <a:pt x="1234" y="1313"/>
                  </a:lnTo>
                  <a:lnTo>
                    <a:pt x="1233" y="1320"/>
                  </a:lnTo>
                  <a:lnTo>
                    <a:pt x="1233" y="1325"/>
                  </a:lnTo>
                  <a:lnTo>
                    <a:pt x="1235" y="1332"/>
                  </a:lnTo>
                  <a:lnTo>
                    <a:pt x="1237" y="1336"/>
                  </a:lnTo>
                  <a:lnTo>
                    <a:pt x="1237" y="1340"/>
                  </a:lnTo>
                  <a:lnTo>
                    <a:pt x="1235" y="1347"/>
                  </a:lnTo>
                  <a:lnTo>
                    <a:pt x="1232" y="1350"/>
                  </a:lnTo>
                  <a:lnTo>
                    <a:pt x="1231" y="1353"/>
                  </a:lnTo>
                  <a:lnTo>
                    <a:pt x="1229" y="1354"/>
                  </a:lnTo>
                  <a:lnTo>
                    <a:pt x="1227" y="1355"/>
                  </a:lnTo>
                  <a:lnTo>
                    <a:pt x="1223" y="1354"/>
                  </a:lnTo>
                  <a:lnTo>
                    <a:pt x="1216" y="1354"/>
                  </a:lnTo>
                  <a:lnTo>
                    <a:pt x="1213" y="1355"/>
                  </a:lnTo>
                  <a:lnTo>
                    <a:pt x="1210" y="1358"/>
                  </a:lnTo>
                  <a:lnTo>
                    <a:pt x="1209" y="1362"/>
                  </a:lnTo>
                  <a:lnTo>
                    <a:pt x="1207" y="1366"/>
                  </a:lnTo>
                  <a:lnTo>
                    <a:pt x="1206" y="1370"/>
                  </a:lnTo>
                  <a:lnTo>
                    <a:pt x="1206" y="1374"/>
                  </a:lnTo>
                  <a:lnTo>
                    <a:pt x="1208" y="1377"/>
                  </a:lnTo>
                  <a:lnTo>
                    <a:pt x="1210" y="1377"/>
                  </a:lnTo>
                  <a:lnTo>
                    <a:pt x="1213" y="1377"/>
                  </a:lnTo>
                  <a:lnTo>
                    <a:pt x="1215" y="1375"/>
                  </a:lnTo>
                  <a:lnTo>
                    <a:pt x="1222" y="1372"/>
                  </a:lnTo>
                  <a:lnTo>
                    <a:pt x="1229" y="1370"/>
                  </a:lnTo>
                  <a:lnTo>
                    <a:pt x="1232" y="1369"/>
                  </a:lnTo>
                  <a:lnTo>
                    <a:pt x="1235" y="1369"/>
                  </a:lnTo>
                  <a:lnTo>
                    <a:pt x="1240" y="1369"/>
                  </a:lnTo>
                  <a:lnTo>
                    <a:pt x="1243" y="1370"/>
                  </a:lnTo>
                  <a:lnTo>
                    <a:pt x="1246" y="1371"/>
                  </a:lnTo>
                  <a:lnTo>
                    <a:pt x="1248" y="1371"/>
                  </a:lnTo>
                  <a:lnTo>
                    <a:pt x="1250" y="1364"/>
                  </a:lnTo>
                  <a:lnTo>
                    <a:pt x="1251" y="1356"/>
                  </a:lnTo>
                  <a:lnTo>
                    <a:pt x="1251" y="1347"/>
                  </a:lnTo>
                  <a:lnTo>
                    <a:pt x="1254" y="1337"/>
                  </a:lnTo>
                  <a:lnTo>
                    <a:pt x="1257" y="1328"/>
                  </a:lnTo>
                  <a:lnTo>
                    <a:pt x="1261" y="1318"/>
                  </a:lnTo>
                  <a:lnTo>
                    <a:pt x="1263" y="1314"/>
                  </a:lnTo>
                  <a:lnTo>
                    <a:pt x="1266" y="1312"/>
                  </a:lnTo>
                  <a:lnTo>
                    <a:pt x="1270" y="1314"/>
                  </a:lnTo>
                  <a:lnTo>
                    <a:pt x="1272" y="1318"/>
                  </a:lnTo>
                  <a:lnTo>
                    <a:pt x="1276" y="1328"/>
                  </a:lnTo>
                  <a:lnTo>
                    <a:pt x="1282" y="1336"/>
                  </a:lnTo>
                  <a:lnTo>
                    <a:pt x="1287" y="1342"/>
                  </a:lnTo>
                  <a:lnTo>
                    <a:pt x="1288" y="1349"/>
                  </a:lnTo>
                  <a:lnTo>
                    <a:pt x="1288" y="1356"/>
                  </a:lnTo>
                  <a:lnTo>
                    <a:pt x="1287" y="1364"/>
                  </a:lnTo>
                  <a:lnTo>
                    <a:pt x="1284" y="1371"/>
                  </a:lnTo>
                  <a:lnTo>
                    <a:pt x="1281" y="1378"/>
                  </a:lnTo>
                  <a:lnTo>
                    <a:pt x="1278" y="1385"/>
                  </a:lnTo>
                  <a:lnTo>
                    <a:pt x="1273" y="1390"/>
                  </a:lnTo>
                  <a:lnTo>
                    <a:pt x="1270" y="1395"/>
                  </a:lnTo>
                  <a:lnTo>
                    <a:pt x="1270" y="1398"/>
                  </a:lnTo>
                  <a:lnTo>
                    <a:pt x="1272" y="1400"/>
                  </a:lnTo>
                  <a:lnTo>
                    <a:pt x="1275" y="1400"/>
                  </a:lnTo>
                  <a:lnTo>
                    <a:pt x="1286" y="1399"/>
                  </a:lnTo>
                  <a:lnTo>
                    <a:pt x="1294" y="1396"/>
                  </a:lnTo>
                  <a:lnTo>
                    <a:pt x="1303" y="1391"/>
                  </a:lnTo>
                  <a:lnTo>
                    <a:pt x="1313" y="1387"/>
                  </a:lnTo>
                  <a:lnTo>
                    <a:pt x="1316" y="1385"/>
                  </a:lnTo>
                  <a:lnTo>
                    <a:pt x="1321" y="1383"/>
                  </a:lnTo>
                  <a:lnTo>
                    <a:pt x="1326" y="1383"/>
                  </a:lnTo>
                  <a:lnTo>
                    <a:pt x="1330" y="1385"/>
                  </a:lnTo>
                  <a:lnTo>
                    <a:pt x="1332" y="1386"/>
                  </a:lnTo>
                  <a:lnTo>
                    <a:pt x="1333" y="1387"/>
                  </a:lnTo>
                  <a:lnTo>
                    <a:pt x="1331" y="1390"/>
                  </a:lnTo>
                  <a:lnTo>
                    <a:pt x="1328" y="1393"/>
                  </a:lnTo>
                  <a:lnTo>
                    <a:pt x="1318" y="1395"/>
                  </a:lnTo>
                  <a:lnTo>
                    <a:pt x="1311" y="1397"/>
                  </a:lnTo>
                  <a:lnTo>
                    <a:pt x="1315" y="1402"/>
                  </a:lnTo>
                  <a:lnTo>
                    <a:pt x="1321" y="1405"/>
                  </a:lnTo>
                  <a:lnTo>
                    <a:pt x="1328" y="1411"/>
                  </a:lnTo>
                  <a:lnTo>
                    <a:pt x="1333" y="1416"/>
                  </a:lnTo>
                  <a:lnTo>
                    <a:pt x="1338" y="1421"/>
                  </a:lnTo>
                  <a:lnTo>
                    <a:pt x="1341" y="1427"/>
                  </a:lnTo>
                  <a:lnTo>
                    <a:pt x="1347" y="1439"/>
                  </a:lnTo>
                  <a:lnTo>
                    <a:pt x="1353" y="1454"/>
                  </a:lnTo>
                  <a:lnTo>
                    <a:pt x="1355" y="1463"/>
                  </a:lnTo>
                  <a:lnTo>
                    <a:pt x="1356" y="1471"/>
                  </a:lnTo>
                  <a:lnTo>
                    <a:pt x="1355" y="1475"/>
                  </a:lnTo>
                  <a:lnTo>
                    <a:pt x="1353" y="1478"/>
                  </a:lnTo>
                  <a:lnTo>
                    <a:pt x="1351" y="1480"/>
                  </a:lnTo>
                  <a:lnTo>
                    <a:pt x="1349" y="1481"/>
                  </a:lnTo>
                  <a:lnTo>
                    <a:pt x="1347" y="1484"/>
                  </a:lnTo>
                  <a:lnTo>
                    <a:pt x="1347" y="1486"/>
                  </a:lnTo>
                  <a:lnTo>
                    <a:pt x="1347" y="1489"/>
                  </a:lnTo>
                  <a:lnTo>
                    <a:pt x="1349" y="1495"/>
                  </a:lnTo>
                  <a:lnTo>
                    <a:pt x="1355" y="1507"/>
                  </a:lnTo>
                  <a:lnTo>
                    <a:pt x="1363" y="1516"/>
                  </a:lnTo>
                  <a:lnTo>
                    <a:pt x="1371" y="1525"/>
                  </a:lnTo>
                  <a:lnTo>
                    <a:pt x="1379" y="1535"/>
                  </a:lnTo>
                  <a:lnTo>
                    <a:pt x="1381" y="1538"/>
                  </a:lnTo>
                  <a:lnTo>
                    <a:pt x="1385" y="1543"/>
                  </a:lnTo>
                  <a:lnTo>
                    <a:pt x="1388" y="1546"/>
                  </a:lnTo>
                  <a:lnTo>
                    <a:pt x="1393" y="1549"/>
                  </a:lnTo>
                  <a:lnTo>
                    <a:pt x="1403" y="1553"/>
                  </a:lnTo>
                  <a:lnTo>
                    <a:pt x="1412" y="1554"/>
                  </a:lnTo>
                  <a:lnTo>
                    <a:pt x="1417" y="1556"/>
                  </a:lnTo>
                  <a:lnTo>
                    <a:pt x="1420" y="1558"/>
                  </a:lnTo>
                  <a:lnTo>
                    <a:pt x="1425" y="1561"/>
                  </a:lnTo>
                  <a:lnTo>
                    <a:pt x="1430" y="1568"/>
                  </a:lnTo>
                  <a:lnTo>
                    <a:pt x="1432" y="1570"/>
                  </a:lnTo>
                  <a:lnTo>
                    <a:pt x="1435" y="1575"/>
                  </a:lnTo>
                  <a:lnTo>
                    <a:pt x="1436" y="1576"/>
                  </a:lnTo>
                  <a:lnTo>
                    <a:pt x="1438" y="1578"/>
                  </a:lnTo>
                  <a:lnTo>
                    <a:pt x="1441" y="1578"/>
                  </a:lnTo>
                  <a:lnTo>
                    <a:pt x="1442" y="1578"/>
                  </a:lnTo>
                  <a:lnTo>
                    <a:pt x="1447" y="1574"/>
                  </a:lnTo>
                  <a:lnTo>
                    <a:pt x="1451" y="1569"/>
                  </a:lnTo>
                  <a:lnTo>
                    <a:pt x="1453" y="1568"/>
                  </a:lnTo>
                  <a:lnTo>
                    <a:pt x="1455" y="1567"/>
                  </a:lnTo>
                  <a:lnTo>
                    <a:pt x="1459" y="1567"/>
                  </a:lnTo>
                  <a:lnTo>
                    <a:pt x="1463" y="1568"/>
                  </a:lnTo>
                  <a:lnTo>
                    <a:pt x="1476" y="1573"/>
                  </a:lnTo>
                  <a:lnTo>
                    <a:pt x="1490" y="1575"/>
                  </a:lnTo>
                  <a:lnTo>
                    <a:pt x="1498" y="1579"/>
                  </a:lnTo>
                  <a:lnTo>
                    <a:pt x="1506" y="1585"/>
                  </a:lnTo>
                  <a:lnTo>
                    <a:pt x="1518" y="1594"/>
                  </a:lnTo>
                  <a:lnTo>
                    <a:pt x="1530" y="1600"/>
                  </a:lnTo>
                  <a:lnTo>
                    <a:pt x="1536" y="1601"/>
                  </a:lnTo>
                  <a:lnTo>
                    <a:pt x="1542" y="1601"/>
                  </a:lnTo>
                  <a:lnTo>
                    <a:pt x="1549" y="1600"/>
                  </a:lnTo>
                  <a:lnTo>
                    <a:pt x="1556" y="1597"/>
                  </a:lnTo>
                  <a:lnTo>
                    <a:pt x="1563" y="1590"/>
                  </a:lnTo>
                  <a:lnTo>
                    <a:pt x="1569" y="1583"/>
                  </a:lnTo>
                  <a:lnTo>
                    <a:pt x="1573" y="1579"/>
                  </a:lnTo>
                  <a:lnTo>
                    <a:pt x="1576" y="1577"/>
                  </a:lnTo>
                  <a:lnTo>
                    <a:pt x="1581" y="1574"/>
                  </a:lnTo>
                  <a:lnTo>
                    <a:pt x="1587" y="1573"/>
                  </a:lnTo>
                  <a:lnTo>
                    <a:pt x="1593" y="1569"/>
                  </a:lnTo>
                  <a:lnTo>
                    <a:pt x="1601" y="1564"/>
                  </a:lnTo>
                  <a:lnTo>
                    <a:pt x="1604" y="1561"/>
                  </a:lnTo>
                  <a:lnTo>
                    <a:pt x="1603" y="1559"/>
                  </a:lnTo>
                  <a:lnTo>
                    <a:pt x="1599" y="1558"/>
                  </a:lnTo>
                  <a:lnTo>
                    <a:pt x="1592" y="1558"/>
                  </a:lnTo>
                  <a:lnTo>
                    <a:pt x="1590" y="1558"/>
                  </a:lnTo>
                  <a:lnTo>
                    <a:pt x="1587" y="1557"/>
                  </a:lnTo>
                  <a:lnTo>
                    <a:pt x="1591" y="1554"/>
                  </a:lnTo>
                  <a:lnTo>
                    <a:pt x="1596" y="1552"/>
                  </a:lnTo>
                  <a:lnTo>
                    <a:pt x="1601" y="1549"/>
                  </a:lnTo>
                  <a:lnTo>
                    <a:pt x="1608" y="1544"/>
                  </a:lnTo>
                  <a:lnTo>
                    <a:pt x="1613" y="1543"/>
                  </a:lnTo>
                  <a:lnTo>
                    <a:pt x="1617" y="1543"/>
                  </a:lnTo>
                  <a:lnTo>
                    <a:pt x="1621" y="1545"/>
                  </a:lnTo>
                  <a:lnTo>
                    <a:pt x="1623" y="1548"/>
                  </a:lnTo>
                  <a:lnTo>
                    <a:pt x="1624" y="1551"/>
                  </a:lnTo>
                  <a:lnTo>
                    <a:pt x="1624" y="1556"/>
                  </a:lnTo>
                  <a:lnTo>
                    <a:pt x="1624" y="1560"/>
                  </a:lnTo>
                  <a:lnTo>
                    <a:pt x="1622" y="1565"/>
                  </a:lnTo>
                  <a:lnTo>
                    <a:pt x="1618" y="1568"/>
                  </a:lnTo>
                  <a:lnTo>
                    <a:pt x="1614" y="1572"/>
                  </a:lnTo>
                  <a:lnTo>
                    <a:pt x="1608" y="1573"/>
                  </a:lnTo>
                  <a:lnTo>
                    <a:pt x="1604" y="1575"/>
                  </a:lnTo>
                  <a:lnTo>
                    <a:pt x="1604" y="1575"/>
                  </a:lnTo>
                  <a:lnTo>
                    <a:pt x="1605" y="1576"/>
                  </a:lnTo>
                  <a:lnTo>
                    <a:pt x="1607" y="1577"/>
                  </a:lnTo>
                  <a:lnTo>
                    <a:pt x="1609" y="1578"/>
                  </a:lnTo>
                  <a:lnTo>
                    <a:pt x="1613" y="1581"/>
                  </a:lnTo>
                  <a:lnTo>
                    <a:pt x="1616" y="1582"/>
                  </a:lnTo>
                  <a:lnTo>
                    <a:pt x="1621" y="1582"/>
                  </a:lnTo>
                  <a:lnTo>
                    <a:pt x="1624" y="1581"/>
                  </a:lnTo>
                  <a:lnTo>
                    <a:pt x="1626" y="1579"/>
                  </a:lnTo>
                  <a:lnTo>
                    <a:pt x="1628" y="1576"/>
                  </a:lnTo>
                  <a:lnTo>
                    <a:pt x="1631" y="1570"/>
                  </a:lnTo>
                  <a:lnTo>
                    <a:pt x="1636" y="1566"/>
                  </a:lnTo>
                  <a:lnTo>
                    <a:pt x="1638" y="1566"/>
                  </a:lnTo>
                  <a:lnTo>
                    <a:pt x="1640" y="1566"/>
                  </a:lnTo>
                  <a:lnTo>
                    <a:pt x="1642" y="1568"/>
                  </a:lnTo>
                  <a:lnTo>
                    <a:pt x="1644" y="1570"/>
                  </a:lnTo>
                  <a:lnTo>
                    <a:pt x="1644" y="1573"/>
                  </a:lnTo>
                  <a:lnTo>
                    <a:pt x="1642" y="1575"/>
                  </a:lnTo>
                  <a:lnTo>
                    <a:pt x="1640" y="1578"/>
                  </a:lnTo>
                  <a:lnTo>
                    <a:pt x="1640" y="1583"/>
                  </a:lnTo>
                  <a:lnTo>
                    <a:pt x="1641" y="1587"/>
                  </a:lnTo>
                  <a:lnTo>
                    <a:pt x="1645" y="1589"/>
                  </a:lnTo>
                  <a:lnTo>
                    <a:pt x="1648" y="1590"/>
                  </a:lnTo>
                  <a:lnTo>
                    <a:pt x="1652" y="1591"/>
                  </a:lnTo>
                  <a:lnTo>
                    <a:pt x="1656" y="1593"/>
                  </a:lnTo>
                  <a:lnTo>
                    <a:pt x="1660" y="1595"/>
                  </a:lnTo>
                  <a:lnTo>
                    <a:pt x="1661" y="1598"/>
                  </a:lnTo>
                  <a:lnTo>
                    <a:pt x="1662" y="1601"/>
                  </a:lnTo>
                  <a:lnTo>
                    <a:pt x="1663" y="1603"/>
                  </a:lnTo>
                  <a:lnTo>
                    <a:pt x="1664" y="1606"/>
                  </a:lnTo>
                  <a:lnTo>
                    <a:pt x="1666" y="1607"/>
                  </a:lnTo>
                  <a:lnTo>
                    <a:pt x="1671" y="1606"/>
                  </a:lnTo>
                  <a:lnTo>
                    <a:pt x="1677" y="1608"/>
                  </a:lnTo>
                  <a:lnTo>
                    <a:pt x="1680" y="1610"/>
                  </a:lnTo>
                  <a:lnTo>
                    <a:pt x="1682" y="1615"/>
                  </a:lnTo>
                  <a:lnTo>
                    <a:pt x="1686" y="1619"/>
                  </a:lnTo>
                  <a:lnTo>
                    <a:pt x="1686" y="1622"/>
                  </a:lnTo>
                  <a:lnTo>
                    <a:pt x="1688" y="1624"/>
                  </a:lnTo>
                  <a:lnTo>
                    <a:pt x="1689" y="1626"/>
                  </a:lnTo>
                  <a:lnTo>
                    <a:pt x="1691" y="1626"/>
                  </a:lnTo>
                  <a:lnTo>
                    <a:pt x="1693" y="1624"/>
                  </a:lnTo>
                  <a:lnTo>
                    <a:pt x="1694" y="1619"/>
                  </a:lnTo>
                  <a:lnTo>
                    <a:pt x="1694" y="1616"/>
                  </a:lnTo>
                  <a:lnTo>
                    <a:pt x="1694" y="1611"/>
                  </a:lnTo>
                  <a:lnTo>
                    <a:pt x="1693" y="1608"/>
                  </a:lnTo>
                  <a:lnTo>
                    <a:pt x="1690" y="1605"/>
                  </a:lnTo>
                  <a:lnTo>
                    <a:pt x="1687" y="1602"/>
                  </a:lnTo>
                  <a:lnTo>
                    <a:pt x="1685" y="1600"/>
                  </a:lnTo>
                  <a:lnTo>
                    <a:pt x="1688" y="1599"/>
                  </a:lnTo>
                  <a:lnTo>
                    <a:pt x="1695" y="1598"/>
                  </a:lnTo>
                  <a:lnTo>
                    <a:pt x="1704" y="1594"/>
                  </a:lnTo>
                  <a:lnTo>
                    <a:pt x="1712" y="1591"/>
                  </a:lnTo>
                  <a:lnTo>
                    <a:pt x="1719" y="1586"/>
                  </a:lnTo>
                  <a:lnTo>
                    <a:pt x="1726" y="1581"/>
                  </a:lnTo>
                  <a:lnTo>
                    <a:pt x="1737" y="1568"/>
                  </a:lnTo>
                  <a:lnTo>
                    <a:pt x="1750" y="1554"/>
                  </a:lnTo>
                  <a:lnTo>
                    <a:pt x="1759" y="1548"/>
                  </a:lnTo>
                  <a:lnTo>
                    <a:pt x="1769" y="1543"/>
                  </a:lnTo>
                  <a:lnTo>
                    <a:pt x="1780" y="1540"/>
                  </a:lnTo>
                  <a:lnTo>
                    <a:pt x="1792" y="1537"/>
                  </a:lnTo>
                  <a:lnTo>
                    <a:pt x="1801" y="1536"/>
                  </a:lnTo>
                  <a:lnTo>
                    <a:pt x="1810" y="1535"/>
                  </a:lnTo>
                  <a:lnTo>
                    <a:pt x="1820" y="1535"/>
                  </a:lnTo>
                  <a:lnTo>
                    <a:pt x="1829" y="1535"/>
                  </a:lnTo>
                  <a:lnTo>
                    <a:pt x="1837" y="1536"/>
                  </a:lnTo>
                  <a:lnTo>
                    <a:pt x="1845" y="1536"/>
                  </a:lnTo>
                  <a:lnTo>
                    <a:pt x="1849" y="1536"/>
                  </a:lnTo>
                  <a:lnTo>
                    <a:pt x="1851" y="1535"/>
                  </a:lnTo>
                  <a:lnTo>
                    <a:pt x="1854" y="1533"/>
                  </a:lnTo>
                  <a:lnTo>
                    <a:pt x="1857" y="1529"/>
                  </a:lnTo>
                  <a:lnTo>
                    <a:pt x="1860" y="1525"/>
                  </a:lnTo>
                  <a:lnTo>
                    <a:pt x="1864" y="1522"/>
                  </a:lnTo>
                  <a:lnTo>
                    <a:pt x="1866" y="1521"/>
                  </a:lnTo>
                  <a:lnTo>
                    <a:pt x="1867" y="1521"/>
                  </a:lnTo>
                  <a:lnTo>
                    <a:pt x="1870" y="1516"/>
                  </a:lnTo>
                  <a:lnTo>
                    <a:pt x="1872" y="1510"/>
                  </a:lnTo>
                  <a:lnTo>
                    <a:pt x="1873" y="1502"/>
                  </a:lnTo>
                  <a:lnTo>
                    <a:pt x="1872" y="1499"/>
                  </a:lnTo>
                  <a:lnTo>
                    <a:pt x="1869" y="1496"/>
                  </a:lnTo>
                  <a:lnTo>
                    <a:pt x="1866" y="1493"/>
                  </a:lnTo>
                  <a:lnTo>
                    <a:pt x="1865" y="1488"/>
                  </a:lnTo>
                  <a:lnTo>
                    <a:pt x="1866" y="1485"/>
                  </a:lnTo>
                  <a:lnTo>
                    <a:pt x="1867" y="1480"/>
                  </a:lnTo>
                  <a:lnTo>
                    <a:pt x="1868" y="1477"/>
                  </a:lnTo>
                  <a:lnTo>
                    <a:pt x="1873" y="1463"/>
                  </a:lnTo>
                  <a:lnTo>
                    <a:pt x="1877" y="1452"/>
                  </a:lnTo>
                  <a:lnTo>
                    <a:pt x="1880" y="1439"/>
                  </a:lnTo>
                  <a:lnTo>
                    <a:pt x="1881" y="1423"/>
                  </a:lnTo>
                  <a:lnTo>
                    <a:pt x="1881" y="1415"/>
                  </a:lnTo>
                  <a:lnTo>
                    <a:pt x="1883" y="1407"/>
                  </a:lnTo>
                  <a:lnTo>
                    <a:pt x="1885" y="1404"/>
                  </a:lnTo>
                  <a:lnTo>
                    <a:pt x="1888" y="1402"/>
                  </a:lnTo>
                  <a:lnTo>
                    <a:pt x="1892" y="1395"/>
                  </a:lnTo>
                  <a:lnTo>
                    <a:pt x="1896" y="1386"/>
                  </a:lnTo>
                  <a:lnTo>
                    <a:pt x="1898" y="1379"/>
                  </a:lnTo>
                  <a:lnTo>
                    <a:pt x="1902" y="1373"/>
                  </a:lnTo>
                  <a:lnTo>
                    <a:pt x="1908" y="1369"/>
                  </a:lnTo>
                  <a:lnTo>
                    <a:pt x="1913" y="1366"/>
                  </a:lnTo>
                  <a:lnTo>
                    <a:pt x="1914" y="1365"/>
                  </a:lnTo>
                  <a:lnTo>
                    <a:pt x="1915" y="1363"/>
                  </a:lnTo>
                  <a:lnTo>
                    <a:pt x="1915" y="1361"/>
                  </a:lnTo>
                  <a:lnTo>
                    <a:pt x="1914" y="1355"/>
                  </a:lnTo>
                  <a:lnTo>
                    <a:pt x="1915" y="1346"/>
                  </a:lnTo>
                  <a:lnTo>
                    <a:pt x="1916" y="1338"/>
                  </a:lnTo>
                  <a:lnTo>
                    <a:pt x="1918" y="1329"/>
                  </a:lnTo>
                  <a:lnTo>
                    <a:pt x="1922" y="1321"/>
                  </a:lnTo>
                  <a:lnTo>
                    <a:pt x="1931" y="1305"/>
                  </a:lnTo>
                  <a:lnTo>
                    <a:pt x="1939" y="1289"/>
                  </a:lnTo>
                  <a:lnTo>
                    <a:pt x="1940" y="1281"/>
                  </a:lnTo>
                  <a:lnTo>
                    <a:pt x="1940" y="1275"/>
                  </a:lnTo>
                  <a:lnTo>
                    <a:pt x="1940" y="1272"/>
                  </a:lnTo>
                  <a:lnTo>
                    <a:pt x="1940" y="1269"/>
                  </a:lnTo>
                  <a:lnTo>
                    <a:pt x="1942" y="1267"/>
                  </a:lnTo>
                  <a:lnTo>
                    <a:pt x="1946" y="1265"/>
                  </a:lnTo>
                  <a:lnTo>
                    <a:pt x="1950" y="1260"/>
                  </a:lnTo>
                  <a:lnTo>
                    <a:pt x="1954" y="1256"/>
                  </a:lnTo>
                  <a:lnTo>
                    <a:pt x="1956" y="1250"/>
                  </a:lnTo>
                  <a:lnTo>
                    <a:pt x="1958" y="1244"/>
                  </a:lnTo>
                  <a:lnTo>
                    <a:pt x="1960" y="1239"/>
                  </a:lnTo>
                  <a:lnTo>
                    <a:pt x="1964" y="1234"/>
                  </a:lnTo>
                  <a:lnTo>
                    <a:pt x="1968" y="1228"/>
                  </a:lnTo>
                  <a:lnTo>
                    <a:pt x="1975" y="1224"/>
                  </a:lnTo>
                  <a:lnTo>
                    <a:pt x="1982" y="1220"/>
                  </a:lnTo>
                  <a:lnTo>
                    <a:pt x="1988" y="1217"/>
                  </a:lnTo>
                  <a:lnTo>
                    <a:pt x="1992" y="1211"/>
                  </a:lnTo>
                  <a:lnTo>
                    <a:pt x="1997" y="1206"/>
                  </a:lnTo>
                  <a:lnTo>
                    <a:pt x="1999" y="1203"/>
                  </a:lnTo>
                  <a:lnTo>
                    <a:pt x="2002" y="1201"/>
                  </a:lnTo>
                  <a:lnTo>
                    <a:pt x="2004" y="1193"/>
                  </a:lnTo>
                  <a:lnTo>
                    <a:pt x="2004" y="1185"/>
                  </a:lnTo>
                  <a:lnTo>
                    <a:pt x="2005" y="1182"/>
                  </a:lnTo>
                  <a:lnTo>
                    <a:pt x="2006" y="1177"/>
                  </a:lnTo>
                  <a:lnTo>
                    <a:pt x="2008" y="1171"/>
                  </a:lnTo>
                  <a:lnTo>
                    <a:pt x="2012" y="1167"/>
                  </a:lnTo>
                  <a:lnTo>
                    <a:pt x="2016" y="1160"/>
                  </a:lnTo>
                  <a:lnTo>
                    <a:pt x="2020" y="1152"/>
                  </a:lnTo>
                  <a:lnTo>
                    <a:pt x="2023" y="1144"/>
                  </a:lnTo>
                  <a:lnTo>
                    <a:pt x="2024" y="1136"/>
                  </a:lnTo>
                  <a:lnTo>
                    <a:pt x="2025" y="1128"/>
                  </a:lnTo>
                  <a:lnTo>
                    <a:pt x="2027" y="1119"/>
                  </a:lnTo>
                  <a:lnTo>
                    <a:pt x="2027" y="1111"/>
                  </a:lnTo>
                  <a:lnTo>
                    <a:pt x="2025" y="1102"/>
                  </a:lnTo>
                  <a:lnTo>
                    <a:pt x="2025" y="1093"/>
                  </a:lnTo>
                  <a:lnTo>
                    <a:pt x="2028" y="1084"/>
                  </a:lnTo>
                  <a:lnTo>
                    <a:pt x="2031" y="1074"/>
                  </a:lnTo>
                  <a:lnTo>
                    <a:pt x="2033" y="1065"/>
                  </a:lnTo>
                  <a:lnTo>
                    <a:pt x="2038" y="1054"/>
                  </a:lnTo>
                  <a:lnTo>
                    <a:pt x="2041" y="1041"/>
                  </a:lnTo>
                  <a:lnTo>
                    <a:pt x="2044" y="1029"/>
                  </a:lnTo>
                  <a:lnTo>
                    <a:pt x="2046" y="1015"/>
                  </a:lnTo>
                  <a:lnTo>
                    <a:pt x="2047" y="1006"/>
                  </a:lnTo>
                  <a:lnTo>
                    <a:pt x="2049" y="1000"/>
                  </a:lnTo>
                  <a:lnTo>
                    <a:pt x="2053" y="995"/>
                  </a:lnTo>
                  <a:lnTo>
                    <a:pt x="2056" y="987"/>
                  </a:lnTo>
                  <a:lnTo>
                    <a:pt x="2056" y="980"/>
                  </a:lnTo>
                  <a:lnTo>
                    <a:pt x="2056" y="973"/>
                  </a:lnTo>
                  <a:lnTo>
                    <a:pt x="2055" y="965"/>
                  </a:lnTo>
                  <a:lnTo>
                    <a:pt x="2054" y="958"/>
                  </a:lnTo>
                  <a:lnTo>
                    <a:pt x="2052" y="944"/>
                  </a:lnTo>
                  <a:lnTo>
                    <a:pt x="2047" y="932"/>
                  </a:lnTo>
                  <a:lnTo>
                    <a:pt x="2043" y="918"/>
                  </a:lnTo>
                  <a:lnTo>
                    <a:pt x="2037" y="906"/>
                  </a:lnTo>
                  <a:lnTo>
                    <a:pt x="2031" y="899"/>
                  </a:lnTo>
                  <a:lnTo>
                    <a:pt x="2028" y="891"/>
                  </a:lnTo>
                  <a:lnTo>
                    <a:pt x="2029" y="890"/>
                  </a:lnTo>
                  <a:lnTo>
                    <a:pt x="2031" y="887"/>
                  </a:lnTo>
                  <a:lnTo>
                    <a:pt x="2035" y="884"/>
                  </a:lnTo>
                  <a:lnTo>
                    <a:pt x="2037" y="879"/>
                  </a:lnTo>
                  <a:lnTo>
                    <a:pt x="2037" y="870"/>
                  </a:lnTo>
                  <a:lnTo>
                    <a:pt x="2035" y="859"/>
                  </a:lnTo>
                  <a:lnTo>
                    <a:pt x="2033" y="853"/>
                  </a:lnTo>
                  <a:lnTo>
                    <a:pt x="2032" y="848"/>
                  </a:lnTo>
                  <a:lnTo>
                    <a:pt x="2031" y="842"/>
                  </a:lnTo>
                  <a:lnTo>
                    <a:pt x="2032" y="835"/>
                  </a:lnTo>
                  <a:lnTo>
                    <a:pt x="2033" y="830"/>
                  </a:lnTo>
                  <a:lnTo>
                    <a:pt x="2035" y="826"/>
                  </a:lnTo>
                  <a:lnTo>
                    <a:pt x="2035" y="820"/>
                  </a:lnTo>
                  <a:lnTo>
                    <a:pt x="2032" y="817"/>
                  </a:lnTo>
                  <a:lnTo>
                    <a:pt x="2027" y="812"/>
                  </a:lnTo>
                  <a:lnTo>
                    <a:pt x="2022" y="809"/>
                  </a:lnTo>
                  <a:lnTo>
                    <a:pt x="2021" y="808"/>
                  </a:lnTo>
                  <a:lnTo>
                    <a:pt x="2020" y="805"/>
                  </a:lnTo>
                  <a:lnTo>
                    <a:pt x="2019" y="802"/>
                  </a:lnTo>
                  <a:lnTo>
                    <a:pt x="2019" y="797"/>
                  </a:lnTo>
                  <a:lnTo>
                    <a:pt x="2019" y="792"/>
                  </a:lnTo>
                  <a:lnTo>
                    <a:pt x="2017" y="787"/>
                  </a:lnTo>
                  <a:lnTo>
                    <a:pt x="2015" y="784"/>
                  </a:lnTo>
                  <a:lnTo>
                    <a:pt x="2013" y="781"/>
                  </a:lnTo>
                  <a:lnTo>
                    <a:pt x="2010" y="779"/>
                  </a:lnTo>
                  <a:lnTo>
                    <a:pt x="2007" y="777"/>
                  </a:lnTo>
                  <a:lnTo>
                    <a:pt x="2004" y="772"/>
                  </a:lnTo>
                  <a:lnTo>
                    <a:pt x="2002" y="767"/>
                  </a:lnTo>
                  <a:lnTo>
                    <a:pt x="2000" y="763"/>
                  </a:lnTo>
                  <a:lnTo>
                    <a:pt x="1998" y="760"/>
                  </a:lnTo>
                  <a:lnTo>
                    <a:pt x="1996" y="756"/>
                  </a:lnTo>
                  <a:lnTo>
                    <a:pt x="1994" y="755"/>
                  </a:lnTo>
                  <a:lnTo>
                    <a:pt x="1988" y="752"/>
                  </a:lnTo>
                  <a:lnTo>
                    <a:pt x="1982" y="747"/>
                  </a:lnTo>
                  <a:lnTo>
                    <a:pt x="1978" y="743"/>
                  </a:lnTo>
                  <a:lnTo>
                    <a:pt x="1974" y="738"/>
                  </a:lnTo>
                  <a:lnTo>
                    <a:pt x="1972" y="732"/>
                  </a:lnTo>
                  <a:lnTo>
                    <a:pt x="1970" y="728"/>
                  </a:lnTo>
                  <a:lnTo>
                    <a:pt x="1967" y="723"/>
                  </a:lnTo>
                  <a:lnTo>
                    <a:pt x="1966" y="719"/>
                  </a:lnTo>
                  <a:lnTo>
                    <a:pt x="1963" y="714"/>
                  </a:lnTo>
                  <a:lnTo>
                    <a:pt x="1959" y="712"/>
                  </a:lnTo>
                  <a:lnTo>
                    <a:pt x="1951" y="711"/>
                  </a:lnTo>
                  <a:lnTo>
                    <a:pt x="1947" y="712"/>
                  </a:lnTo>
                  <a:lnTo>
                    <a:pt x="1943" y="711"/>
                  </a:lnTo>
                  <a:lnTo>
                    <a:pt x="1941" y="710"/>
                  </a:lnTo>
                  <a:lnTo>
                    <a:pt x="1938" y="707"/>
                  </a:lnTo>
                  <a:lnTo>
                    <a:pt x="1934" y="703"/>
                  </a:lnTo>
                  <a:lnTo>
                    <a:pt x="1924" y="691"/>
                  </a:lnTo>
                  <a:lnTo>
                    <a:pt x="1915" y="679"/>
                  </a:lnTo>
                  <a:lnTo>
                    <a:pt x="1913" y="671"/>
                  </a:lnTo>
                  <a:lnTo>
                    <a:pt x="1913" y="663"/>
                  </a:lnTo>
                  <a:lnTo>
                    <a:pt x="1913" y="655"/>
                  </a:lnTo>
                  <a:lnTo>
                    <a:pt x="1914" y="647"/>
                  </a:lnTo>
                  <a:lnTo>
                    <a:pt x="1914" y="641"/>
                  </a:lnTo>
                  <a:lnTo>
                    <a:pt x="1914" y="635"/>
                  </a:lnTo>
                  <a:lnTo>
                    <a:pt x="1914" y="629"/>
                  </a:lnTo>
                  <a:lnTo>
                    <a:pt x="1911" y="624"/>
                  </a:lnTo>
                  <a:lnTo>
                    <a:pt x="1909" y="621"/>
                  </a:lnTo>
                  <a:lnTo>
                    <a:pt x="1908" y="620"/>
                  </a:lnTo>
                  <a:lnTo>
                    <a:pt x="1906" y="620"/>
                  </a:lnTo>
                  <a:lnTo>
                    <a:pt x="1905" y="621"/>
                  </a:lnTo>
                  <a:lnTo>
                    <a:pt x="1902" y="624"/>
                  </a:lnTo>
                  <a:lnTo>
                    <a:pt x="1901" y="629"/>
                  </a:lnTo>
                  <a:lnTo>
                    <a:pt x="1899" y="631"/>
                  </a:lnTo>
                  <a:lnTo>
                    <a:pt x="1898" y="632"/>
                  </a:lnTo>
                  <a:lnTo>
                    <a:pt x="1893" y="631"/>
                  </a:lnTo>
                  <a:lnTo>
                    <a:pt x="1889" y="625"/>
                  </a:lnTo>
                  <a:lnTo>
                    <a:pt x="1884" y="620"/>
                  </a:lnTo>
                  <a:lnTo>
                    <a:pt x="1881" y="616"/>
                  </a:lnTo>
                  <a:lnTo>
                    <a:pt x="1877" y="613"/>
                  </a:lnTo>
                  <a:lnTo>
                    <a:pt x="1875" y="610"/>
                  </a:lnTo>
                  <a:lnTo>
                    <a:pt x="1873" y="610"/>
                  </a:lnTo>
                  <a:lnTo>
                    <a:pt x="1870" y="612"/>
                  </a:lnTo>
                  <a:lnTo>
                    <a:pt x="1869" y="617"/>
                  </a:lnTo>
                  <a:lnTo>
                    <a:pt x="1870" y="624"/>
                  </a:lnTo>
                  <a:lnTo>
                    <a:pt x="1872" y="630"/>
                  </a:lnTo>
                  <a:lnTo>
                    <a:pt x="1870" y="632"/>
                  </a:lnTo>
                  <a:lnTo>
                    <a:pt x="1869" y="632"/>
                  </a:lnTo>
                  <a:lnTo>
                    <a:pt x="1867" y="631"/>
                  </a:lnTo>
                  <a:lnTo>
                    <a:pt x="1861" y="626"/>
                  </a:lnTo>
                  <a:lnTo>
                    <a:pt x="1857" y="621"/>
                  </a:lnTo>
                  <a:lnTo>
                    <a:pt x="1852" y="617"/>
                  </a:lnTo>
                  <a:lnTo>
                    <a:pt x="1850" y="613"/>
                  </a:lnTo>
                  <a:lnTo>
                    <a:pt x="1848" y="608"/>
                  </a:lnTo>
                  <a:lnTo>
                    <a:pt x="1846" y="604"/>
                  </a:lnTo>
                  <a:lnTo>
                    <a:pt x="1845" y="593"/>
                  </a:lnTo>
                  <a:lnTo>
                    <a:pt x="1846" y="583"/>
                  </a:lnTo>
                  <a:lnTo>
                    <a:pt x="1846" y="577"/>
                  </a:lnTo>
                  <a:lnTo>
                    <a:pt x="1846" y="574"/>
                  </a:lnTo>
                  <a:lnTo>
                    <a:pt x="1845" y="571"/>
                  </a:lnTo>
                  <a:lnTo>
                    <a:pt x="1843" y="567"/>
                  </a:lnTo>
                  <a:lnTo>
                    <a:pt x="1839" y="561"/>
                  </a:lnTo>
                  <a:lnTo>
                    <a:pt x="1834" y="555"/>
                  </a:lnTo>
                  <a:lnTo>
                    <a:pt x="1819" y="540"/>
                  </a:lnTo>
                  <a:lnTo>
                    <a:pt x="1805" y="525"/>
                  </a:lnTo>
                  <a:lnTo>
                    <a:pt x="1807" y="524"/>
                  </a:lnTo>
                  <a:lnTo>
                    <a:pt x="1807" y="521"/>
                  </a:lnTo>
                  <a:lnTo>
                    <a:pt x="1811" y="520"/>
                  </a:lnTo>
                  <a:lnTo>
                    <a:pt x="1817" y="520"/>
                  </a:lnTo>
                  <a:lnTo>
                    <a:pt x="1818" y="520"/>
                  </a:lnTo>
                  <a:lnTo>
                    <a:pt x="1820" y="520"/>
                  </a:lnTo>
                  <a:lnTo>
                    <a:pt x="1820" y="519"/>
                  </a:lnTo>
                  <a:lnTo>
                    <a:pt x="1818" y="516"/>
                  </a:lnTo>
                  <a:lnTo>
                    <a:pt x="1817" y="515"/>
                  </a:lnTo>
                  <a:lnTo>
                    <a:pt x="1816" y="512"/>
                  </a:lnTo>
                  <a:lnTo>
                    <a:pt x="1805" y="501"/>
                  </a:lnTo>
                  <a:lnTo>
                    <a:pt x="1796" y="492"/>
                  </a:lnTo>
                  <a:lnTo>
                    <a:pt x="1793" y="494"/>
                  </a:lnTo>
                  <a:lnTo>
                    <a:pt x="1792" y="498"/>
                  </a:lnTo>
                  <a:lnTo>
                    <a:pt x="1792" y="499"/>
                  </a:lnTo>
                  <a:lnTo>
                    <a:pt x="1791" y="500"/>
                  </a:lnTo>
                  <a:lnTo>
                    <a:pt x="1789" y="499"/>
                  </a:lnTo>
                  <a:lnTo>
                    <a:pt x="1787" y="494"/>
                  </a:lnTo>
                  <a:lnTo>
                    <a:pt x="1784" y="491"/>
                  </a:lnTo>
                  <a:lnTo>
                    <a:pt x="1779" y="488"/>
                  </a:lnTo>
                  <a:lnTo>
                    <a:pt x="1775" y="487"/>
                  </a:lnTo>
                  <a:lnTo>
                    <a:pt x="1770" y="486"/>
                  </a:lnTo>
                  <a:lnTo>
                    <a:pt x="1766" y="484"/>
                  </a:lnTo>
                  <a:lnTo>
                    <a:pt x="1761" y="482"/>
                  </a:lnTo>
                  <a:lnTo>
                    <a:pt x="1756" y="478"/>
                  </a:lnTo>
                  <a:lnTo>
                    <a:pt x="1753" y="475"/>
                  </a:lnTo>
                  <a:lnTo>
                    <a:pt x="1748" y="466"/>
                  </a:lnTo>
                  <a:lnTo>
                    <a:pt x="1742" y="458"/>
                  </a:lnTo>
                  <a:lnTo>
                    <a:pt x="1739" y="456"/>
                  </a:lnTo>
                  <a:lnTo>
                    <a:pt x="1736" y="458"/>
                  </a:lnTo>
                  <a:lnTo>
                    <a:pt x="1732" y="458"/>
                  </a:lnTo>
                  <a:lnTo>
                    <a:pt x="1729" y="456"/>
                  </a:lnTo>
                  <a:lnTo>
                    <a:pt x="1727" y="455"/>
                  </a:lnTo>
                  <a:lnTo>
                    <a:pt x="1726" y="454"/>
                  </a:lnTo>
                  <a:lnTo>
                    <a:pt x="1725" y="452"/>
                  </a:lnTo>
                  <a:lnTo>
                    <a:pt x="1722" y="450"/>
                  </a:lnTo>
                  <a:lnTo>
                    <a:pt x="1719" y="450"/>
                  </a:lnTo>
                  <a:lnTo>
                    <a:pt x="1715" y="451"/>
                  </a:lnTo>
                  <a:lnTo>
                    <a:pt x="1713" y="452"/>
                  </a:lnTo>
                  <a:lnTo>
                    <a:pt x="1710" y="452"/>
                  </a:lnTo>
                  <a:lnTo>
                    <a:pt x="1706" y="451"/>
                  </a:lnTo>
                  <a:lnTo>
                    <a:pt x="1703" y="450"/>
                  </a:lnTo>
                  <a:lnTo>
                    <a:pt x="1696" y="444"/>
                  </a:lnTo>
                  <a:lnTo>
                    <a:pt x="1690" y="437"/>
                  </a:lnTo>
                  <a:lnTo>
                    <a:pt x="1688" y="434"/>
                  </a:lnTo>
                  <a:lnTo>
                    <a:pt x="1687" y="429"/>
                  </a:lnTo>
                  <a:lnTo>
                    <a:pt x="1686" y="426"/>
                  </a:lnTo>
                  <a:lnTo>
                    <a:pt x="1685" y="421"/>
                  </a:lnTo>
                  <a:lnTo>
                    <a:pt x="1685" y="418"/>
                  </a:lnTo>
                  <a:lnTo>
                    <a:pt x="1683" y="414"/>
                  </a:lnTo>
                  <a:lnTo>
                    <a:pt x="1681" y="412"/>
                  </a:lnTo>
                  <a:lnTo>
                    <a:pt x="1680" y="410"/>
                  </a:lnTo>
                  <a:lnTo>
                    <a:pt x="1675" y="406"/>
                  </a:lnTo>
                  <a:lnTo>
                    <a:pt x="1671" y="401"/>
                  </a:lnTo>
                  <a:lnTo>
                    <a:pt x="1670" y="395"/>
                  </a:lnTo>
                  <a:lnTo>
                    <a:pt x="1670" y="389"/>
                  </a:lnTo>
                  <a:lnTo>
                    <a:pt x="1671" y="384"/>
                  </a:lnTo>
                  <a:lnTo>
                    <a:pt x="1673" y="379"/>
                  </a:lnTo>
                  <a:lnTo>
                    <a:pt x="1674" y="371"/>
                  </a:lnTo>
                  <a:lnTo>
                    <a:pt x="1675" y="365"/>
                  </a:lnTo>
                  <a:lnTo>
                    <a:pt x="1674" y="360"/>
                  </a:lnTo>
                  <a:lnTo>
                    <a:pt x="1673" y="355"/>
                  </a:lnTo>
                  <a:lnTo>
                    <a:pt x="1669" y="345"/>
                  </a:lnTo>
                  <a:lnTo>
                    <a:pt x="1665" y="332"/>
                  </a:lnTo>
                  <a:lnTo>
                    <a:pt x="1664" y="328"/>
                  </a:lnTo>
                  <a:lnTo>
                    <a:pt x="1662" y="325"/>
                  </a:lnTo>
                  <a:lnTo>
                    <a:pt x="1658" y="324"/>
                  </a:lnTo>
                  <a:lnTo>
                    <a:pt x="1654" y="322"/>
                  </a:lnTo>
                  <a:lnTo>
                    <a:pt x="1650" y="317"/>
                  </a:lnTo>
                  <a:lnTo>
                    <a:pt x="1647" y="313"/>
                  </a:lnTo>
                  <a:lnTo>
                    <a:pt x="1642" y="304"/>
                  </a:lnTo>
                  <a:lnTo>
                    <a:pt x="1641" y="296"/>
                  </a:lnTo>
                  <a:lnTo>
                    <a:pt x="1641" y="289"/>
                  </a:lnTo>
                  <a:lnTo>
                    <a:pt x="1640" y="280"/>
                  </a:lnTo>
                  <a:lnTo>
                    <a:pt x="1639" y="272"/>
                  </a:lnTo>
                  <a:lnTo>
                    <a:pt x="1637" y="264"/>
                  </a:lnTo>
                  <a:lnTo>
                    <a:pt x="1634" y="257"/>
                  </a:lnTo>
                  <a:lnTo>
                    <a:pt x="1633" y="250"/>
                  </a:lnTo>
                  <a:lnTo>
                    <a:pt x="1633" y="244"/>
                  </a:lnTo>
                  <a:lnTo>
                    <a:pt x="1636" y="242"/>
                  </a:lnTo>
                  <a:lnTo>
                    <a:pt x="1636" y="239"/>
                  </a:lnTo>
                  <a:lnTo>
                    <a:pt x="1632" y="234"/>
                  </a:lnTo>
                  <a:lnTo>
                    <a:pt x="1630" y="230"/>
                  </a:lnTo>
                  <a:lnTo>
                    <a:pt x="1631" y="228"/>
                  </a:lnTo>
                  <a:lnTo>
                    <a:pt x="1633" y="227"/>
                  </a:lnTo>
                  <a:lnTo>
                    <a:pt x="1634" y="223"/>
                  </a:lnTo>
                  <a:lnTo>
                    <a:pt x="1630" y="217"/>
                  </a:lnTo>
                  <a:lnTo>
                    <a:pt x="1622" y="213"/>
                  </a:lnTo>
                  <a:lnTo>
                    <a:pt x="1616" y="208"/>
                  </a:lnTo>
                  <a:lnTo>
                    <a:pt x="1609" y="205"/>
                  </a:lnTo>
                  <a:lnTo>
                    <a:pt x="1603" y="199"/>
                  </a:lnTo>
                  <a:lnTo>
                    <a:pt x="1598" y="194"/>
                  </a:lnTo>
                  <a:lnTo>
                    <a:pt x="1597" y="190"/>
                  </a:lnTo>
                  <a:lnTo>
                    <a:pt x="1596" y="186"/>
                  </a:lnTo>
                  <a:lnTo>
                    <a:pt x="1593" y="184"/>
                  </a:lnTo>
                  <a:lnTo>
                    <a:pt x="1592" y="182"/>
                  </a:lnTo>
                  <a:lnTo>
                    <a:pt x="1591" y="182"/>
                  </a:lnTo>
                  <a:lnTo>
                    <a:pt x="1589" y="182"/>
                  </a:lnTo>
                  <a:lnTo>
                    <a:pt x="1585" y="185"/>
                  </a:lnTo>
                  <a:lnTo>
                    <a:pt x="1581" y="187"/>
                  </a:lnTo>
                  <a:lnTo>
                    <a:pt x="1575" y="192"/>
                  </a:lnTo>
                  <a:lnTo>
                    <a:pt x="1571" y="198"/>
                  </a:lnTo>
                  <a:lnTo>
                    <a:pt x="1568" y="199"/>
                  </a:lnTo>
                  <a:lnTo>
                    <a:pt x="1565" y="200"/>
                  </a:lnTo>
                  <a:lnTo>
                    <a:pt x="1563" y="199"/>
                  </a:lnTo>
                  <a:lnTo>
                    <a:pt x="1559" y="195"/>
                  </a:lnTo>
                  <a:lnTo>
                    <a:pt x="1554" y="181"/>
                  </a:lnTo>
                  <a:lnTo>
                    <a:pt x="1547" y="167"/>
                  </a:lnTo>
                  <a:lnTo>
                    <a:pt x="1547" y="152"/>
                  </a:lnTo>
                  <a:lnTo>
                    <a:pt x="1547" y="138"/>
                  </a:lnTo>
                  <a:lnTo>
                    <a:pt x="1544" y="135"/>
                  </a:lnTo>
                  <a:lnTo>
                    <a:pt x="1543" y="130"/>
                  </a:lnTo>
                  <a:lnTo>
                    <a:pt x="1544" y="122"/>
                  </a:lnTo>
                  <a:lnTo>
                    <a:pt x="1543" y="114"/>
                  </a:lnTo>
                  <a:lnTo>
                    <a:pt x="1542" y="113"/>
                  </a:lnTo>
                  <a:lnTo>
                    <a:pt x="1541" y="113"/>
                  </a:lnTo>
                  <a:lnTo>
                    <a:pt x="1539" y="110"/>
                  </a:lnTo>
                  <a:lnTo>
                    <a:pt x="1538" y="109"/>
                  </a:lnTo>
                  <a:lnTo>
                    <a:pt x="1539" y="106"/>
                  </a:lnTo>
                  <a:lnTo>
                    <a:pt x="1539" y="103"/>
                  </a:lnTo>
                  <a:lnTo>
                    <a:pt x="1536" y="100"/>
                  </a:lnTo>
                  <a:lnTo>
                    <a:pt x="1534" y="96"/>
                  </a:lnTo>
                  <a:lnTo>
                    <a:pt x="1532" y="94"/>
                  </a:lnTo>
                  <a:lnTo>
                    <a:pt x="1530" y="92"/>
                  </a:lnTo>
                  <a:lnTo>
                    <a:pt x="1526" y="89"/>
                  </a:lnTo>
                  <a:lnTo>
                    <a:pt x="1524" y="86"/>
                  </a:lnTo>
                  <a:lnTo>
                    <a:pt x="1522" y="83"/>
                  </a:lnTo>
                  <a:lnTo>
                    <a:pt x="1522" y="79"/>
                  </a:lnTo>
                  <a:lnTo>
                    <a:pt x="1523" y="76"/>
                  </a:lnTo>
                  <a:lnTo>
                    <a:pt x="1525" y="72"/>
                  </a:lnTo>
                  <a:lnTo>
                    <a:pt x="1526" y="69"/>
                  </a:lnTo>
                  <a:lnTo>
                    <a:pt x="1526" y="65"/>
                  </a:lnTo>
                  <a:lnTo>
                    <a:pt x="1519" y="63"/>
                  </a:lnTo>
                  <a:lnTo>
                    <a:pt x="1514" y="63"/>
                  </a:lnTo>
                  <a:lnTo>
                    <a:pt x="1511" y="62"/>
                  </a:lnTo>
                  <a:lnTo>
                    <a:pt x="1510" y="61"/>
                  </a:lnTo>
                  <a:lnTo>
                    <a:pt x="1509" y="59"/>
                  </a:lnTo>
                  <a:lnTo>
                    <a:pt x="1509" y="55"/>
                  </a:lnTo>
                  <a:lnTo>
                    <a:pt x="1509" y="39"/>
                  </a:lnTo>
                  <a:lnTo>
                    <a:pt x="1507" y="23"/>
                  </a:lnTo>
                  <a:lnTo>
                    <a:pt x="1506" y="20"/>
                  </a:lnTo>
                  <a:lnTo>
                    <a:pt x="1504" y="16"/>
                  </a:lnTo>
                  <a:lnTo>
                    <a:pt x="1503" y="15"/>
                  </a:lnTo>
                  <a:lnTo>
                    <a:pt x="1502" y="15"/>
                  </a:lnTo>
                  <a:lnTo>
                    <a:pt x="1499" y="14"/>
                  </a:lnTo>
                  <a:lnTo>
                    <a:pt x="1497" y="12"/>
                  </a:lnTo>
                  <a:lnTo>
                    <a:pt x="1497" y="10"/>
                  </a:lnTo>
                  <a:lnTo>
                    <a:pt x="1495" y="7"/>
                  </a:lnTo>
                  <a:lnTo>
                    <a:pt x="1495" y="4"/>
                  </a:lnTo>
                  <a:lnTo>
                    <a:pt x="1495" y="2"/>
                  </a:lnTo>
                  <a:lnTo>
                    <a:pt x="1493" y="0"/>
                  </a:lnTo>
                  <a:lnTo>
                    <a:pt x="1491" y="0"/>
                  </a:lnTo>
                  <a:lnTo>
                    <a:pt x="1489" y="2"/>
                  </a:lnTo>
                  <a:lnTo>
                    <a:pt x="1486" y="3"/>
                  </a:lnTo>
                  <a:lnTo>
                    <a:pt x="1484" y="5"/>
                  </a:lnTo>
                  <a:lnTo>
                    <a:pt x="1483" y="7"/>
                  </a:lnTo>
                  <a:lnTo>
                    <a:pt x="1478" y="13"/>
                  </a:lnTo>
                  <a:lnTo>
                    <a:pt x="1479" y="12"/>
                  </a:lnTo>
                  <a:lnTo>
                    <a:pt x="1481" y="11"/>
                  </a:lnTo>
                  <a:lnTo>
                    <a:pt x="1479" y="10"/>
                  </a:lnTo>
                  <a:lnTo>
                    <a:pt x="1478" y="11"/>
                  </a:lnTo>
                  <a:lnTo>
                    <a:pt x="1475" y="13"/>
                  </a:lnTo>
                  <a:lnTo>
                    <a:pt x="1473" y="19"/>
                  </a:lnTo>
                  <a:lnTo>
                    <a:pt x="1471" y="26"/>
                  </a:lnTo>
                  <a:lnTo>
                    <a:pt x="1470" y="35"/>
                  </a:lnTo>
                  <a:lnTo>
                    <a:pt x="1468" y="44"/>
                  </a:lnTo>
                  <a:lnTo>
                    <a:pt x="1466" y="49"/>
                  </a:lnTo>
                  <a:lnTo>
                    <a:pt x="1465" y="54"/>
                  </a:lnTo>
                  <a:lnTo>
                    <a:pt x="1462" y="60"/>
                  </a:lnTo>
                  <a:lnTo>
                    <a:pt x="1462" y="65"/>
                  </a:lnTo>
                  <a:lnTo>
                    <a:pt x="1462" y="68"/>
                  </a:lnTo>
                  <a:lnTo>
                    <a:pt x="1462" y="69"/>
                  </a:lnTo>
                  <a:lnTo>
                    <a:pt x="1460" y="69"/>
                  </a:lnTo>
                  <a:lnTo>
                    <a:pt x="1458" y="69"/>
                  </a:lnTo>
                  <a:lnTo>
                    <a:pt x="1454" y="72"/>
                  </a:lnTo>
                  <a:lnTo>
                    <a:pt x="1452" y="76"/>
                  </a:lnTo>
                  <a:lnTo>
                    <a:pt x="1451" y="80"/>
                  </a:lnTo>
                  <a:lnTo>
                    <a:pt x="1449" y="84"/>
                  </a:lnTo>
                  <a:lnTo>
                    <a:pt x="1447" y="91"/>
                  </a:lnTo>
                  <a:lnTo>
                    <a:pt x="1447" y="96"/>
                  </a:lnTo>
                  <a:lnTo>
                    <a:pt x="1450" y="99"/>
                  </a:lnTo>
                  <a:lnTo>
                    <a:pt x="1453" y="100"/>
                  </a:lnTo>
                  <a:lnTo>
                    <a:pt x="1457" y="100"/>
                  </a:lnTo>
                  <a:lnTo>
                    <a:pt x="1460" y="100"/>
                  </a:lnTo>
                  <a:lnTo>
                    <a:pt x="1460" y="102"/>
                  </a:lnTo>
                  <a:lnTo>
                    <a:pt x="1458" y="104"/>
                  </a:lnTo>
                  <a:lnTo>
                    <a:pt x="1455" y="108"/>
                  </a:lnTo>
                  <a:lnTo>
                    <a:pt x="1454" y="109"/>
                  </a:lnTo>
                  <a:lnTo>
                    <a:pt x="1451" y="111"/>
                  </a:lnTo>
                  <a:lnTo>
                    <a:pt x="1449" y="114"/>
                  </a:lnTo>
                  <a:lnTo>
                    <a:pt x="1445" y="118"/>
                  </a:lnTo>
                  <a:lnTo>
                    <a:pt x="1444" y="121"/>
                  </a:lnTo>
                  <a:lnTo>
                    <a:pt x="1445" y="125"/>
                  </a:lnTo>
                  <a:lnTo>
                    <a:pt x="1447" y="128"/>
                  </a:lnTo>
                  <a:lnTo>
                    <a:pt x="1447" y="133"/>
                  </a:lnTo>
                  <a:lnTo>
                    <a:pt x="1446" y="137"/>
                  </a:lnTo>
                  <a:lnTo>
                    <a:pt x="1445" y="142"/>
                  </a:lnTo>
                  <a:lnTo>
                    <a:pt x="1443" y="145"/>
                  </a:lnTo>
                  <a:lnTo>
                    <a:pt x="1441" y="151"/>
                  </a:lnTo>
                  <a:lnTo>
                    <a:pt x="1438" y="157"/>
                  </a:lnTo>
                  <a:lnTo>
                    <a:pt x="1436" y="163"/>
                  </a:lnTo>
                  <a:lnTo>
                    <a:pt x="1437" y="169"/>
                  </a:lnTo>
                  <a:lnTo>
                    <a:pt x="1440" y="173"/>
                  </a:lnTo>
                  <a:lnTo>
                    <a:pt x="1443" y="175"/>
                  </a:lnTo>
                  <a:lnTo>
                    <a:pt x="1445" y="178"/>
                  </a:lnTo>
                  <a:lnTo>
                    <a:pt x="1445" y="183"/>
                  </a:lnTo>
                  <a:lnTo>
                    <a:pt x="1444" y="187"/>
                  </a:lnTo>
                  <a:lnTo>
                    <a:pt x="1443" y="191"/>
                  </a:lnTo>
                  <a:lnTo>
                    <a:pt x="1442" y="197"/>
                  </a:lnTo>
                  <a:lnTo>
                    <a:pt x="1441" y="201"/>
                  </a:lnTo>
                  <a:lnTo>
                    <a:pt x="1441" y="207"/>
                  </a:lnTo>
                  <a:lnTo>
                    <a:pt x="1442" y="211"/>
                  </a:lnTo>
                  <a:lnTo>
                    <a:pt x="1444" y="218"/>
                  </a:lnTo>
                  <a:lnTo>
                    <a:pt x="1446" y="224"/>
                  </a:lnTo>
                  <a:lnTo>
                    <a:pt x="1446" y="231"/>
                  </a:lnTo>
                  <a:lnTo>
                    <a:pt x="1445" y="238"/>
                  </a:lnTo>
                  <a:lnTo>
                    <a:pt x="1444" y="243"/>
                  </a:lnTo>
                  <a:lnTo>
                    <a:pt x="1442" y="250"/>
                  </a:lnTo>
                  <a:lnTo>
                    <a:pt x="1437" y="262"/>
                  </a:lnTo>
                  <a:lnTo>
                    <a:pt x="1435" y="274"/>
                  </a:lnTo>
                  <a:lnTo>
                    <a:pt x="1435" y="281"/>
                  </a:lnTo>
                  <a:lnTo>
                    <a:pt x="1435" y="287"/>
                  </a:lnTo>
                  <a:lnTo>
                    <a:pt x="1434" y="291"/>
                  </a:lnTo>
                  <a:lnTo>
                    <a:pt x="1432" y="298"/>
                  </a:lnTo>
                  <a:lnTo>
                    <a:pt x="1426" y="309"/>
                  </a:lnTo>
                  <a:lnTo>
                    <a:pt x="1419" y="320"/>
                  </a:lnTo>
                  <a:lnTo>
                    <a:pt x="1416" y="324"/>
                  </a:lnTo>
                  <a:lnTo>
                    <a:pt x="1413" y="330"/>
                  </a:lnTo>
                  <a:lnTo>
                    <a:pt x="1411" y="336"/>
                  </a:lnTo>
                  <a:lnTo>
                    <a:pt x="1410" y="344"/>
                  </a:lnTo>
                  <a:lnTo>
                    <a:pt x="1410" y="347"/>
                  </a:lnTo>
                  <a:lnTo>
                    <a:pt x="1408" y="350"/>
                  </a:lnTo>
                  <a:lnTo>
                    <a:pt x="1405" y="354"/>
                  </a:lnTo>
                  <a:lnTo>
                    <a:pt x="1403" y="356"/>
                  </a:lnTo>
                  <a:lnTo>
                    <a:pt x="1397" y="362"/>
                  </a:lnTo>
                  <a:lnTo>
                    <a:pt x="1389" y="366"/>
                  </a:lnTo>
                  <a:lnTo>
                    <a:pt x="1381" y="370"/>
                  </a:lnTo>
                  <a:lnTo>
                    <a:pt x="1373" y="371"/>
                  </a:lnTo>
                  <a:lnTo>
                    <a:pt x="1370" y="371"/>
                  </a:lnTo>
                  <a:lnTo>
                    <a:pt x="1365" y="370"/>
                  </a:lnTo>
                  <a:lnTo>
                    <a:pt x="1363" y="369"/>
                  </a:lnTo>
                  <a:lnTo>
                    <a:pt x="1360" y="366"/>
                  </a:lnTo>
                  <a:lnTo>
                    <a:pt x="1349" y="361"/>
                  </a:lnTo>
                  <a:lnTo>
                    <a:pt x="1339" y="355"/>
                  </a:lnTo>
                  <a:lnTo>
                    <a:pt x="1336" y="353"/>
                  </a:lnTo>
                  <a:lnTo>
                    <a:pt x="1332" y="350"/>
                  </a:lnTo>
                  <a:lnTo>
                    <a:pt x="1329" y="350"/>
                  </a:lnTo>
                  <a:lnTo>
                    <a:pt x="1327" y="349"/>
                  </a:lnTo>
                  <a:lnTo>
                    <a:pt x="1324" y="349"/>
                  </a:lnTo>
                  <a:lnTo>
                    <a:pt x="1322" y="347"/>
                  </a:lnTo>
                  <a:lnTo>
                    <a:pt x="1320" y="342"/>
                  </a:lnTo>
                  <a:lnTo>
                    <a:pt x="1318" y="337"/>
                  </a:lnTo>
                  <a:lnTo>
                    <a:pt x="1315" y="332"/>
                  </a:lnTo>
                  <a:lnTo>
                    <a:pt x="1313" y="329"/>
                  </a:lnTo>
                  <a:lnTo>
                    <a:pt x="1308" y="327"/>
                  </a:lnTo>
                  <a:lnTo>
                    <a:pt x="1305" y="324"/>
                  </a:lnTo>
                  <a:lnTo>
                    <a:pt x="1296" y="322"/>
                  </a:lnTo>
                  <a:lnTo>
                    <a:pt x="1287" y="321"/>
                  </a:lnTo>
                  <a:lnTo>
                    <a:pt x="1278" y="319"/>
                  </a:lnTo>
                  <a:lnTo>
                    <a:pt x="1271" y="315"/>
                  </a:lnTo>
                  <a:lnTo>
                    <a:pt x="1264" y="311"/>
                  </a:lnTo>
                  <a:lnTo>
                    <a:pt x="1258" y="304"/>
                  </a:lnTo>
                  <a:lnTo>
                    <a:pt x="1254" y="298"/>
                  </a:lnTo>
                  <a:lnTo>
                    <a:pt x="1249" y="295"/>
                  </a:lnTo>
                  <a:lnTo>
                    <a:pt x="1245" y="291"/>
                  </a:lnTo>
                  <a:lnTo>
                    <a:pt x="1240" y="289"/>
                  </a:lnTo>
                  <a:lnTo>
                    <a:pt x="1234" y="288"/>
                  </a:lnTo>
                  <a:lnTo>
                    <a:pt x="1230" y="285"/>
                  </a:lnTo>
                  <a:lnTo>
                    <a:pt x="1225" y="283"/>
                  </a:lnTo>
                  <a:lnTo>
                    <a:pt x="1221" y="279"/>
                  </a:lnTo>
                  <a:lnTo>
                    <a:pt x="1216" y="275"/>
                  </a:lnTo>
                  <a:lnTo>
                    <a:pt x="1209" y="273"/>
                  </a:lnTo>
                  <a:lnTo>
                    <a:pt x="1204" y="273"/>
                  </a:lnTo>
                  <a:lnTo>
                    <a:pt x="1197" y="271"/>
                  </a:lnTo>
                  <a:lnTo>
                    <a:pt x="1191" y="268"/>
                  </a:lnTo>
                  <a:lnTo>
                    <a:pt x="1186" y="265"/>
                  </a:lnTo>
                  <a:lnTo>
                    <a:pt x="1182" y="262"/>
                  </a:lnTo>
                  <a:lnTo>
                    <a:pt x="1177" y="257"/>
                  </a:lnTo>
                  <a:lnTo>
                    <a:pt x="1168" y="249"/>
                  </a:lnTo>
                  <a:lnTo>
                    <a:pt x="1158" y="241"/>
                  </a:lnTo>
                  <a:lnTo>
                    <a:pt x="1148" y="234"/>
                  </a:lnTo>
                  <a:lnTo>
                    <a:pt x="1139" y="227"/>
                  </a:lnTo>
                  <a:lnTo>
                    <a:pt x="1134" y="223"/>
                  </a:lnTo>
                  <a:lnTo>
                    <a:pt x="1132" y="219"/>
                  </a:lnTo>
                  <a:lnTo>
                    <a:pt x="1132" y="215"/>
                  </a:lnTo>
                  <a:lnTo>
                    <a:pt x="1133" y="209"/>
                  </a:lnTo>
                  <a:lnTo>
                    <a:pt x="1141" y="199"/>
                  </a:lnTo>
                  <a:lnTo>
                    <a:pt x="1150" y="187"/>
                  </a:lnTo>
                  <a:lnTo>
                    <a:pt x="1155" y="181"/>
                  </a:lnTo>
                  <a:lnTo>
                    <a:pt x="1158" y="175"/>
                  </a:lnTo>
                  <a:lnTo>
                    <a:pt x="1160" y="168"/>
                  </a:lnTo>
                  <a:lnTo>
                    <a:pt x="1161" y="161"/>
                  </a:lnTo>
                  <a:lnTo>
                    <a:pt x="1161" y="160"/>
                  </a:lnTo>
                  <a:lnTo>
                    <a:pt x="1161" y="158"/>
                  </a:lnTo>
                  <a:lnTo>
                    <a:pt x="1161" y="156"/>
                  </a:lnTo>
                  <a:lnTo>
                    <a:pt x="1159" y="156"/>
                  </a:lnTo>
                  <a:lnTo>
                    <a:pt x="1157" y="157"/>
                  </a:lnTo>
                  <a:lnTo>
                    <a:pt x="1155" y="158"/>
                  </a:lnTo>
                  <a:lnTo>
                    <a:pt x="1153" y="157"/>
                  </a:lnTo>
                  <a:lnTo>
                    <a:pt x="1152" y="153"/>
                  </a:lnTo>
                  <a:lnTo>
                    <a:pt x="1153" y="149"/>
                  </a:lnTo>
                  <a:lnTo>
                    <a:pt x="1156" y="145"/>
                  </a:lnTo>
                  <a:lnTo>
                    <a:pt x="1158" y="142"/>
                  </a:lnTo>
                  <a:lnTo>
                    <a:pt x="1161" y="137"/>
                  </a:lnTo>
                  <a:lnTo>
                    <a:pt x="1165" y="133"/>
                  </a:lnTo>
                  <a:lnTo>
                    <a:pt x="1169" y="128"/>
                  </a:lnTo>
                  <a:lnTo>
                    <a:pt x="1172" y="127"/>
                  </a:lnTo>
                  <a:lnTo>
                    <a:pt x="1174" y="128"/>
                  </a:lnTo>
                  <a:lnTo>
                    <a:pt x="1176" y="129"/>
                  </a:lnTo>
                  <a:lnTo>
                    <a:pt x="1177" y="134"/>
                  </a:lnTo>
                  <a:lnTo>
                    <a:pt x="1178" y="135"/>
                  </a:lnTo>
                  <a:lnTo>
                    <a:pt x="1181" y="136"/>
                  </a:lnTo>
                  <a:lnTo>
                    <a:pt x="1182" y="136"/>
                  </a:lnTo>
                  <a:lnTo>
                    <a:pt x="1184" y="134"/>
                  </a:lnTo>
                  <a:lnTo>
                    <a:pt x="1186" y="130"/>
                  </a:lnTo>
                  <a:lnTo>
                    <a:pt x="1188" y="127"/>
                  </a:lnTo>
                  <a:lnTo>
                    <a:pt x="1190" y="120"/>
                  </a:lnTo>
                  <a:lnTo>
                    <a:pt x="1191" y="116"/>
                  </a:lnTo>
                  <a:lnTo>
                    <a:pt x="1193" y="108"/>
                  </a:lnTo>
                  <a:lnTo>
                    <a:pt x="1196" y="101"/>
                  </a:lnTo>
                  <a:lnTo>
                    <a:pt x="1201" y="95"/>
                  </a:lnTo>
                  <a:lnTo>
                    <a:pt x="1207" y="91"/>
                  </a:lnTo>
                  <a:lnTo>
                    <a:pt x="1209" y="87"/>
                  </a:lnTo>
                  <a:lnTo>
                    <a:pt x="1210" y="85"/>
                  </a:lnTo>
                  <a:lnTo>
                    <a:pt x="1209" y="83"/>
                  </a:lnTo>
                  <a:lnTo>
                    <a:pt x="1207" y="80"/>
                  </a:lnTo>
                  <a:lnTo>
                    <a:pt x="1205" y="79"/>
                  </a:lnTo>
                  <a:lnTo>
                    <a:pt x="1201" y="78"/>
                  </a:lnTo>
                  <a:lnTo>
                    <a:pt x="1198" y="78"/>
                  </a:lnTo>
                  <a:lnTo>
                    <a:pt x="1196" y="78"/>
                  </a:lnTo>
                  <a:lnTo>
                    <a:pt x="1193" y="77"/>
                  </a:lnTo>
                  <a:lnTo>
                    <a:pt x="1191" y="76"/>
                  </a:lnTo>
                  <a:lnTo>
                    <a:pt x="1190" y="70"/>
                  </a:lnTo>
                  <a:lnTo>
                    <a:pt x="1190" y="65"/>
                  </a:lnTo>
                  <a:lnTo>
                    <a:pt x="1189" y="64"/>
                  </a:lnTo>
                  <a:lnTo>
                    <a:pt x="1188" y="63"/>
                  </a:lnTo>
                  <a:lnTo>
                    <a:pt x="1185" y="63"/>
                  </a:lnTo>
                  <a:lnTo>
                    <a:pt x="1182" y="63"/>
                  </a:lnTo>
                  <a:lnTo>
                    <a:pt x="1176" y="67"/>
                  </a:lnTo>
                  <a:lnTo>
                    <a:pt x="1173" y="71"/>
                  </a:lnTo>
                  <a:lnTo>
                    <a:pt x="1172" y="73"/>
                  </a:lnTo>
                  <a:lnTo>
                    <a:pt x="1172" y="76"/>
                  </a:lnTo>
                  <a:lnTo>
                    <a:pt x="1173" y="78"/>
                  </a:lnTo>
                  <a:lnTo>
                    <a:pt x="1175" y="81"/>
                  </a:lnTo>
                  <a:lnTo>
                    <a:pt x="1176" y="83"/>
                  </a:lnTo>
                  <a:lnTo>
                    <a:pt x="1176" y="84"/>
                  </a:lnTo>
                  <a:lnTo>
                    <a:pt x="1175" y="86"/>
                  </a:lnTo>
                  <a:lnTo>
                    <a:pt x="1173" y="88"/>
                  </a:lnTo>
                  <a:lnTo>
                    <a:pt x="1169" y="91"/>
                  </a:lnTo>
                  <a:lnTo>
                    <a:pt x="1167" y="92"/>
                  </a:lnTo>
                  <a:lnTo>
                    <a:pt x="1164" y="92"/>
                  </a:lnTo>
                  <a:lnTo>
                    <a:pt x="1162" y="91"/>
                  </a:lnTo>
                  <a:lnTo>
                    <a:pt x="1160" y="87"/>
                  </a:lnTo>
                  <a:lnTo>
                    <a:pt x="1161" y="81"/>
                  </a:lnTo>
                  <a:lnTo>
                    <a:pt x="1161" y="78"/>
                  </a:lnTo>
                  <a:lnTo>
                    <a:pt x="1161" y="76"/>
                  </a:lnTo>
                  <a:lnTo>
                    <a:pt x="1160" y="75"/>
                  </a:lnTo>
                  <a:lnTo>
                    <a:pt x="1159" y="73"/>
                  </a:lnTo>
                  <a:lnTo>
                    <a:pt x="1157" y="73"/>
                  </a:lnTo>
                  <a:lnTo>
                    <a:pt x="1153" y="75"/>
                  </a:lnTo>
                  <a:lnTo>
                    <a:pt x="1150" y="77"/>
                  </a:lnTo>
                  <a:lnTo>
                    <a:pt x="1149" y="77"/>
                  </a:lnTo>
                  <a:lnTo>
                    <a:pt x="1149" y="75"/>
                  </a:lnTo>
                  <a:lnTo>
                    <a:pt x="1152" y="68"/>
                  </a:lnTo>
                  <a:lnTo>
                    <a:pt x="1156" y="61"/>
                  </a:lnTo>
                  <a:lnTo>
                    <a:pt x="1158" y="55"/>
                  </a:lnTo>
                  <a:lnTo>
                    <a:pt x="1156" y="53"/>
                  </a:lnTo>
                  <a:lnTo>
                    <a:pt x="1155" y="53"/>
                  </a:lnTo>
                  <a:lnTo>
                    <a:pt x="1152" y="54"/>
                  </a:lnTo>
                  <a:lnTo>
                    <a:pt x="1151" y="55"/>
                  </a:lnTo>
                  <a:lnTo>
                    <a:pt x="1148" y="59"/>
                  </a:lnTo>
                  <a:lnTo>
                    <a:pt x="1145" y="61"/>
                  </a:lnTo>
                  <a:lnTo>
                    <a:pt x="1140" y="65"/>
                  </a:lnTo>
                  <a:lnTo>
                    <a:pt x="1134" y="71"/>
                  </a:lnTo>
                  <a:lnTo>
                    <a:pt x="1127" y="75"/>
                  </a:lnTo>
                  <a:lnTo>
                    <a:pt x="1120" y="77"/>
                  </a:lnTo>
                  <a:lnTo>
                    <a:pt x="1117" y="80"/>
                  </a:lnTo>
                  <a:lnTo>
                    <a:pt x="1113" y="81"/>
                  </a:lnTo>
                  <a:lnTo>
                    <a:pt x="1110" y="80"/>
                  </a:lnTo>
                  <a:lnTo>
                    <a:pt x="1107" y="79"/>
                  </a:lnTo>
                  <a:lnTo>
                    <a:pt x="1102" y="72"/>
                  </a:lnTo>
                  <a:lnTo>
                    <a:pt x="1098" y="6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 name="Freeform 35"/>
            <p:cNvSpPr>
              <a:spLocks/>
            </p:cNvSpPr>
            <p:nvPr/>
          </p:nvSpPr>
          <p:spPr bwMode="gray">
            <a:xfrm>
              <a:off x="4773613" y="3706813"/>
              <a:ext cx="53975" cy="109538"/>
            </a:xfrm>
            <a:custGeom>
              <a:avLst/>
              <a:gdLst/>
              <a:ahLst/>
              <a:cxnLst>
                <a:cxn ang="0">
                  <a:pos x="85" y="341"/>
                </a:cxn>
                <a:cxn ang="0">
                  <a:pos x="58" y="336"/>
                </a:cxn>
                <a:cxn ang="0">
                  <a:pos x="35" y="338"/>
                </a:cxn>
                <a:cxn ang="0">
                  <a:pos x="27" y="334"/>
                </a:cxn>
                <a:cxn ang="0">
                  <a:pos x="34" y="302"/>
                </a:cxn>
                <a:cxn ang="0">
                  <a:pos x="33" y="275"/>
                </a:cxn>
                <a:cxn ang="0">
                  <a:pos x="34" y="253"/>
                </a:cxn>
                <a:cxn ang="0">
                  <a:pos x="23" y="246"/>
                </a:cxn>
                <a:cxn ang="0">
                  <a:pos x="13" y="247"/>
                </a:cxn>
                <a:cxn ang="0">
                  <a:pos x="17" y="234"/>
                </a:cxn>
                <a:cxn ang="0">
                  <a:pos x="24" y="225"/>
                </a:cxn>
                <a:cxn ang="0">
                  <a:pos x="21" y="219"/>
                </a:cxn>
                <a:cxn ang="0">
                  <a:pos x="16" y="228"/>
                </a:cxn>
                <a:cxn ang="0">
                  <a:pos x="3" y="232"/>
                </a:cxn>
                <a:cxn ang="0">
                  <a:pos x="1" y="217"/>
                </a:cxn>
                <a:cxn ang="0">
                  <a:pos x="5" y="188"/>
                </a:cxn>
                <a:cxn ang="0">
                  <a:pos x="10" y="184"/>
                </a:cxn>
                <a:cxn ang="0">
                  <a:pos x="19" y="169"/>
                </a:cxn>
                <a:cxn ang="0">
                  <a:pos x="32" y="138"/>
                </a:cxn>
                <a:cxn ang="0">
                  <a:pos x="37" y="106"/>
                </a:cxn>
                <a:cxn ang="0">
                  <a:pos x="44" y="75"/>
                </a:cxn>
                <a:cxn ang="0">
                  <a:pos x="35" y="49"/>
                </a:cxn>
                <a:cxn ang="0">
                  <a:pos x="34" y="32"/>
                </a:cxn>
                <a:cxn ang="0">
                  <a:pos x="42" y="13"/>
                </a:cxn>
                <a:cxn ang="0">
                  <a:pos x="64" y="0"/>
                </a:cxn>
                <a:cxn ang="0">
                  <a:pos x="70" y="8"/>
                </a:cxn>
                <a:cxn ang="0">
                  <a:pos x="65" y="18"/>
                </a:cxn>
                <a:cxn ang="0">
                  <a:pos x="76" y="17"/>
                </a:cxn>
                <a:cxn ang="0">
                  <a:pos x="92" y="17"/>
                </a:cxn>
                <a:cxn ang="0">
                  <a:pos x="109" y="19"/>
                </a:cxn>
                <a:cxn ang="0">
                  <a:pos x="129" y="13"/>
                </a:cxn>
                <a:cxn ang="0">
                  <a:pos x="147" y="15"/>
                </a:cxn>
                <a:cxn ang="0">
                  <a:pos x="151" y="29"/>
                </a:cxn>
                <a:cxn ang="0">
                  <a:pos x="163" y="34"/>
                </a:cxn>
                <a:cxn ang="0">
                  <a:pos x="163" y="49"/>
                </a:cxn>
                <a:cxn ang="0">
                  <a:pos x="139" y="73"/>
                </a:cxn>
                <a:cxn ang="0">
                  <a:pos x="133" y="82"/>
                </a:cxn>
                <a:cxn ang="0">
                  <a:pos x="138" y="120"/>
                </a:cxn>
                <a:cxn ang="0">
                  <a:pos x="127" y="132"/>
                </a:cxn>
                <a:cxn ang="0">
                  <a:pos x="131" y="148"/>
                </a:cxn>
                <a:cxn ang="0">
                  <a:pos x="127" y="163"/>
                </a:cxn>
                <a:cxn ang="0">
                  <a:pos x="107" y="167"/>
                </a:cxn>
                <a:cxn ang="0">
                  <a:pos x="110" y="185"/>
                </a:cxn>
                <a:cxn ang="0">
                  <a:pos x="117" y="201"/>
                </a:cxn>
                <a:cxn ang="0">
                  <a:pos x="129" y="210"/>
                </a:cxn>
                <a:cxn ang="0">
                  <a:pos x="117" y="226"/>
                </a:cxn>
                <a:cxn ang="0">
                  <a:pos x="110" y="247"/>
                </a:cxn>
                <a:cxn ang="0">
                  <a:pos x="125" y="262"/>
                </a:cxn>
                <a:cxn ang="0">
                  <a:pos x="127" y="269"/>
                </a:cxn>
                <a:cxn ang="0">
                  <a:pos x="113" y="283"/>
                </a:cxn>
                <a:cxn ang="0">
                  <a:pos x="104" y="308"/>
                </a:cxn>
              </a:cxnLst>
              <a:rect l="0" t="0" r="r" b="b"/>
              <a:pathLst>
                <a:path w="167" h="342">
                  <a:moveTo>
                    <a:pt x="106" y="328"/>
                  </a:moveTo>
                  <a:lnTo>
                    <a:pt x="96" y="335"/>
                  </a:lnTo>
                  <a:lnTo>
                    <a:pt x="89" y="340"/>
                  </a:lnTo>
                  <a:lnTo>
                    <a:pt x="85" y="341"/>
                  </a:lnTo>
                  <a:lnTo>
                    <a:pt x="81" y="342"/>
                  </a:lnTo>
                  <a:lnTo>
                    <a:pt x="75" y="341"/>
                  </a:lnTo>
                  <a:lnTo>
                    <a:pt x="68" y="339"/>
                  </a:lnTo>
                  <a:lnTo>
                    <a:pt x="58" y="336"/>
                  </a:lnTo>
                  <a:lnTo>
                    <a:pt x="49" y="335"/>
                  </a:lnTo>
                  <a:lnTo>
                    <a:pt x="44" y="335"/>
                  </a:lnTo>
                  <a:lnTo>
                    <a:pt x="40" y="335"/>
                  </a:lnTo>
                  <a:lnTo>
                    <a:pt x="35" y="338"/>
                  </a:lnTo>
                  <a:lnTo>
                    <a:pt x="32" y="340"/>
                  </a:lnTo>
                  <a:lnTo>
                    <a:pt x="29" y="342"/>
                  </a:lnTo>
                  <a:lnTo>
                    <a:pt x="27" y="342"/>
                  </a:lnTo>
                  <a:lnTo>
                    <a:pt x="27" y="334"/>
                  </a:lnTo>
                  <a:lnTo>
                    <a:pt x="29" y="325"/>
                  </a:lnTo>
                  <a:lnTo>
                    <a:pt x="32" y="318"/>
                  </a:lnTo>
                  <a:lnTo>
                    <a:pt x="33" y="310"/>
                  </a:lnTo>
                  <a:lnTo>
                    <a:pt x="34" y="302"/>
                  </a:lnTo>
                  <a:lnTo>
                    <a:pt x="35" y="293"/>
                  </a:lnTo>
                  <a:lnTo>
                    <a:pt x="34" y="286"/>
                  </a:lnTo>
                  <a:lnTo>
                    <a:pt x="33" y="281"/>
                  </a:lnTo>
                  <a:lnTo>
                    <a:pt x="33" y="275"/>
                  </a:lnTo>
                  <a:lnTo>
                    <a:pt x="34" y="267"/>
                  </a:lnTo>
                  <a:lnTo>
                    <a:pt x="35" y="262"/>
                  </a:lnTo>
                  <a:lnTo>
                    <a:pt x="35" y="258"/>
                  </a:lnTo>
                  <a:lnTo>
                    <a:pt x="34" y="253"/>
                  </a:lnTo>
                  <a:lnTo>
                    <a:pt x="33" y="250"/>
                  </a:lnTo>
                  <a:lnTo>
                    <a:pt x="31" y="247"/>
                  </a:lnTo>
                  <a:lnTo>
                    <a:pt x="27" y="246"/>
                  </a:lnTo>
                  <a:lnTo>
                    <a:pt x="23" y="246"/>
                  </a:lnTo>
                  <a:lnTo>
                    <a:pt x="17" y="249"/>
                  </a:lnTo>
                  <a:lnTo>
                    <a:pt x="15" y="249"/>
                  </a:lnTo>
                  <a:lnTo>
                    <a:pt x="13" y="249"/>
                  </a:lnTo>
                  <a:lnTo>
                    <a:pt x="13" y="247"/>
                  </a:lnTo>
                  <a:lnTo>
                    <a:pt x="13" y="246"/>
                  </a:lnTo>
                  <a:lnTo>
                    <a:pt x="13" y="243"/>
                  </a:lnTo>
                  <a:lnTo>
                    <a:pt x="13" y="238"/>
                  </a:lnTo>
                  <a:lnTo>
                    <a:pt x="17" y="234"/>
                  </a:lnTo>
                  <a:lnTo>
                    <a:pt x="20" y="230"/>
                  </a:lnTo>
                  <a:lnTo>
                    <a:pt x="23" y="229"/>
                  </a:lnTo>
                  <a:lnTo>
                    <a:pt x="24" y="227"/>
                  </a:lnTo>
                  <a:lnTo>
                    <a:pt x="24" y="225"/>
                  </a:lnTo>
                  <a:lnTo>
                    <a:pt x="24" y="221"/>
                  </a:lnTo>
                  <a:lnTo>
                    <a:pt x="24" y="219"/>
                  </a:lnTo>
                  <a:lnTo>
                    <a:pt x="23" y="218"/>
                  </a:lnTo>
                  <a:lnTo>
                    <a:pt x="21" y="219"/>
                  </a:lnTo>
                  <a:lnTo>
                    <a:pt x="21" y="221"/>
                  </a:lnTo>
                  <a:lnTo>
                    <a:pt x="20" y="224"/>
                  </a:lnTo>
                  <a:lnTo>
                    <a:pt x="19" y="226"/>
                  </a:lnTo>
                  <a:lnTo>
                    <a:pt x="16" y="228"/>
                  </a:lnTo>
                  <a:lnTo>
                    <a:pt x="13" y="229"/>
                  </a:lnTo>
                  <a:lnTo>
                    <a:pt x="10" y="230"/>
                  </a:lnTo>
                  <a:lnTo>
                    <a:pt x="7" y="232"/>
                  </a:lnTo>
                  <a:lnTo>
                    <a:pt x="3" y="232"/>
                  </a:lnTo>
                  <a:lnTo>
                    <a:pt x="0" y="229"/>
                  </a:lnTo>
                  <a:lnTo>
                    <a:pt x="0" y="226"/>
                  </a:lnTo>
                  <a:lnTo>
                    <a:pt x="0" y="222"/>
                  </a:lnTo>
                  <a:lnTo>
                    <a:pt x="1" y="217"/>
                  </a:lnTo>
                  <a:lnTo>
                    <a:pt x="2" y="212"/>
                  </a:lnTo>
                  <a:lnTo>
                    <a:pt x="5" y="201"/>
                  </a:lnTo>
                  <a:lnTo>
                    <a:pt x="5" y="192"/>
                  </a:lnTo>
                  <a:lnTo>
                    <a:pt x="5" y="188"/>
                  </a:lnTo>
                  <a:lnTo>
                    <a:pt x="5" y="186"/>
                  </a:lnTo>
                  <a:lnTo>
                    <a:pt x="7" y="185"/>
                  </a:lnTo>
                  <a:lnTo>
                    <a:pt x="9" y="185"/>
                  </a:lnTo>
                  <a:lnTo>
                    <a:pt x="10" y="184"/>
                  </a:lnTo>
                  <a:lnTo>
                    <a:pt x="12" y="181"/>
                  </a:lnTo>
                  <a:lnTo>
                    <a:pt x="16" y="178"/>
                  </a:lnTo>
                  <a:lnTo>
                    <a:pt x="18" y="173"/>
                  </a:lnTo>
                  <a:lnTo>
                    <a:pt x="19" y="169"/>
                  </a:lnTo>
                  <a:lnTo>
                    <a:pt x="21" y="164"/>
                  </a:lnTo>
                  <a:lnTo>
                    <a:pt x="25" y="156"/>
                  </a:lnTo>
                  <a:lnTo>
                    <a:pt x="28" y="147"/>
                  </a:lnTo>
                  <a:lnTo>
                    <a:pt x="32" y="138"/>
                  </a:lnTo>
                  <a:lnTo>
                    <a:pt x="32" y="130"/>
                  </a:lnTo>
                  <a:lnTo>
                    <a:pt x="33" y="122"/>
                  </a:lnTo>
                  <a:lnTo>
                    <a:pt x="35" y="114"/>
                  </a:lnTo>
                  <a:lnTo>
                    <a:pt x="37" y="106"/>
                  </a:lnTo>
                  <a:lnTo>
                    <a:pt x="41" y="99"/>
                  </a:lnTo>
                  <a:lnTo>
                    <a:pt x="43" y="91"/>
                  </a:lnTo>
                  <a:lnTo>
                    <a:pt x="44" y="83"/>
                  </a:lnTo>
                  <a:lnTo>
                    <a:pt x="44" y="75"/>
                  </a:lnTo>
                  <a:lnTo>
                    <a:pt x="43" y="67"/>
                  </a:lnTo>
                  <a:lnTo>
                    <a:pt x="40" y="61"/>
                  </a:lnTo>
                  <a:lnTo>
                    <a:pt x="36" y="53"/>
                  </a:lnTo>
                  <a:lnTo>
                    <a:pt x="35" y="49"/>
                  </a:lnTo>
                  <a:lnTo>
                    <a:pt x="34" y="45"/>
                  </a:lnTo>
                  <a:lnTo>
                    <a:pt x="34" y="41"/>
                  </a:lnTo>
                  <a:lnTo>
                    <a:pt x="35" y="37"/>
                  </a:lnTo>
                  <a:lnTo>
                    <a:pt x="34" y="32"/>
                  </a:lnTo>
                  <a:lnTo>
                    <a:pt x="33" y="27"/>
                  </a:lnTo>
                  <a:lnTo>
                    <a:pt x="33" y="24"/>
                  </a:lnTo>
                  <a:lnTo>
                    <a:pt x="35" y="18"/>
                  </a:lnTo>
                  <a:lnTo>
                    <a:pt x="42" y="13"/>
                  </a:lnTo>
                  <a:lnTo>
                    <a:pt x="50" y="6"/>
                  </a:lnTo>
                  <a:lnTo>
                    <a:pt x="54" y="2"/>
                  </a:lnTo>
                  <a:lnTo>
                    <a:pt x="59" y="1"/>
                  </a:lnTo>
                  <a:lnTo>
                    <a:pt x="64" y="0"/>
                  </a:lnTo>
                  <a:lnTo>
                    <a:pt x="68" y="2"/>
                  </a:lnTo>
                  <a:lnTo>
                    <a:pt x="70" y="5"/>
                  </a:lnTo>
                  <a:lnTo>
                    <a:pt x="72" y="7"/>
                  </a:lnTo>
                  <a:lnTo>
                    <a:pt x="70" y="8"/>
                  </a:lnTo>
                  <a:lnTo>
                    <a:pt x="69" y="9"/>
                  </a:lnTo>
                  <a:lnTo>
                    <a:pt x="67" y="11"/>
                  </a:lnTo>
                  <a:lnTo>
                    <a:pt x="65" y="15"/>
                  </a:lnTo>
                  <a:lnTo>
                    <a:pt x="65" y="18"/>
                  </a:lnTo>
                  <a:lnTo>
                    <a:pt x="66" y="21"/>
                  </a:lnTo>
                  <a:lnTo>
                    <a:pt x="70" y="22"/>
                  </a:lnTo>
                  <a:lnTo>
                    <a:pt x="73" y="19"/>
                  </a:lnTo>
                  <a:lnTo>
                    <a:pt x="76" y="17"/>
                  </a:lnTo>
                  <a:lnTo>
                    <a:pt x="81" y="16"/>
                  </a:lnTo>
                  <a:lnTo>
                    <a:pt x="84" y="15"/>
                  </a:lnTo>
                  <a:lnTo>
                    <a:pt x="89" y="16"/>
                  </a:lnTo>
                  <a:lnTo>
                    <a:pt x="92" y="17"/>
                  </a:lnTo>
                  <a:lnTo>
                    <a:pt x="97" y="18"/>
                  </a:lnTo>
                  <a:lnTo>
                    <a:pt x="104" y="22"/>
                  </a:lnTo>
                  <a:lnTo>
                    <a:pt x="107" y="22"/>
                  </a:lnTo>
                  <a:lnTo>
                    <a:pt x="109" y="19"/>
                  </a:lnTo>
                  <a:lnTo>
                    <a:pt x="115" y="15"/>
                  </a:lnTo>
                  <a:lnTo>
                    <a:pt x="119" y="14"/>
                  </a:lnTo>
                  <a:lnTo>
                    <a:pt x="124" y="13"/>
                  </a:lnTo>
                  <a:lnTo>
                    <a:pt x="129" y="13"/>
                  </a:lnTo>
                  <a:lnTo>
                    <a:pt x="133" y="13"/>
                  </a:lnTo>
                  <a:lnTo>
                    <a:pt x="138" y="13"/>
                  </a:lnTo>
                  <a:lnTo>
                    <a:pt x="142" y="14"/>
                  </a:lnTo>
                  <a:lnTo>
                    <a:pt x="147" y="15"/>
                  </a:lnTo>
                  <a:lnTo>
                    <a:pt x="149" y="18"/>
                  </a:lnTo>
                  <a:lnTo>
                    <a:pt x="151" y="24"/>
                  </a:lnTo>
                  <a:lnTo>
                    <a:pt x="151" y="27"/>
                  </a:lnTo>
                  <a:lnTo>
                    <a:pt x="151" y="29"/>
                  </a:lnTo>
                  <a:lnTo>
                    <a:pt x="153" y="30"/>
                  </a:lnTo>
                  <a:lnTo>
                    <a:pt x="155" y="32"/>
                  </a:lnTo>
                  <a:lnTo>
                    <a:pt x="159" y="33"/>
                  </a:lnTo>
                  <a:lnTo>
                    <a:pt x="163" y="34"/>
                  </a:lnTo>
                  <a:lnTo>
                    <a:pt x="167" y="37"/>
                  </a:lnTo>
                  <a:lnTo>
                    <a:pt x="167" y="40"/>
                  </a:lnTo>
                  <a:lnTo>
                    <a:pt x="166" y="45"/>
                  </a:lnTo>
                  <a:lnTo>
                    <a:pt x="163" y="49"/>
                  </a:lnTo>
                  <a:lnTo>
                    <a:pt x="158" y="54"/>
                  </a:lnTo>
                  <a:lnTo>
                    <a:pt x="149" y="62"/>
                  </a:lnTo>
                  <a:lnTo>
                    <a:pt x="143" y="69"/>
                  </a:lnTo>
                  <a:lnTo>
                    <a:pt x="139" y="73"/>
                  </a:lnTo>
                  <a:lnTo>
                    <a:pt x="135" y="76"/>
                  </a:lnTo>
                  <a:lnTo>
                    <a:pt x="133" y="78"/>
                  </a:lnTo>
                  <a:lnTo>
                    <a:pt x="133" y="80"/>
                  </a:lnTo>
                  <a:lnTo>
                    <a:pt x="133" y="82"/>
                  </a:lnTo>
                  <a:lnTo>
                    <a:pt x="135" y="86"/>
                  </a:lnTo>
                  <a:lnTo>
                    <a:pt x="137" y="102"/>
                  </a:lnTo>
                  <a:lnTo>
                    <a:pt x="137" y="118"/>
                  </a:lnTo>
                  <a:lnTo>
                    <a:pt x="138" y="120"/>
                  </a:lnTo>
                  <a:lnTo>
                    <a:pt x="137" y="123"/>
                  </a:lnTo>
                  <a:lnTo>
                    <a:pt x="133" y="128"/>
                  </a:lnTo>
                  <a:lnTo>
                    <a:pt x="130" y="130"/>
                  </a:lnTo>
                  <a:lnTo>
                    <a:pt x="127" y="132"/>
                  </a:lnTo>
                  <a:lnTo>
                    <a:pt x="126" y="135"/>
                  </a:lnTo>
                  <a:lnTo>
                    <a:pt x="126" y="137"/>
                  </a:lnTo>
                  <a:lnTo>
                    <a:pt x="129" y="141"/>
                  </a:lnTo>
                  <a:lnTo>
                    <a:pt x="131" y="148"/>
                  </a:lnTo>
                  <a:lnTo>
                    <a:pt x="132" y="153"/>
                  </a:lnTo>
                  <a:lnTo>
                    <a:pt x="132" y="157"/>
                  </a:lnTo>
                  <a:lnTo>
                    <a:pt x="130" y="160"/>
                  </a:lnTo>
                  <a:lnTo>
                    <a:pt x="127" y="163"/>
                  </a:lnTo>
                  <a:lnTo>
                    <a:pt x="124" y="164"/>
                  </a:lnTo>
                  <a:lnTo>
                    <a:pt x="118" y="165"/>
                  </a:lnTo>
                  <a:lnTo>
                    <a:pt x="113" y="167"/>
                  </a:lnTo>
                  <a:lnTo>
                    <a:pt x="107" y="167"/>
                  </a:lnTo>
                  <a:lnTo>
                    <a:pt x="102" y="169"/>
                  </a:lnTo>
                  <a:lnTo>
                    <a:pt x="104" y="173"/>
                  </a:lnTo>
                  <a:lnTo>
                    <a:pt x="106" y="177"/>
                  </a:lnTo>
                  <a:lnTo>
                    <a:pt x="110" y="185"/>
                  </a:lnTo>
                  <a:lnTo>
                    <a:pt x="113" y="193"/>
                  </a:lnTo>
                  <a:lnTo>
                    <a:pt x="114" y="196"/>
                  </a:lnTo>
                  <a:lnTo>
                    <a:pt x="116" y="198"/>
                  </a:lnTo>
                  <a:lnTo>
                    <a:pt x="117" y="201"/>
                  </a:lnTo>
                  <a:lnTo>
                    <a:pt x="122" y="203"/>
                  </a:lnTo>
                  <a:lnTo>
                    <a:pt x="125" y="204"/>
                  </a:lnTo>
                  <a:lnTo>
                    <a:pt x="129" y="206"/>
                  </a:lnTo>
                  <a:lnTo>
                    <a:pt x="129" y="210"/>
                  </a:lnTo>
                  <a:lnTo>
                    <a:pt x="126" y="213"/>
                  </a:lnTo>
                  <a:lnTo>
                    <a:pt x="123" y="218"/>
                  </a:lnTo>
                  <a:lnTo>
                    <a:pt x="121" y="221"/>
                  </a:lnTo>
                  <a:lnTo>
                    <a:pt x="117" y="226"/>
                  </a:lnTo>
                  <a:lnTo>
                    <a:pt x="115" y="232"/>
                  </a:lnTo>
                  <a:lnTo>
                    <a:pt x="111" y="237"/>
                  </a:lnTo>
                  <a:lnTo>
                    <a:pt x="110" y="243"/>
                  </a:lnTo>
                  <a:lnTo>
                    <a:pt x="110" y="247"/>
                  </a:lnTo>
                  <a:lnTo>
                    <a:pt x="111" y="253"/>
                  </a:lnTo>
                  <a:lnTo>
                    <a:pt x="115" y="258"/>
                  </a:lnTo>
                  <a:lnTo>
                    <a:pt x="121" y="261"/>
                  </a:lnTo>
                  <a:lnTo>
                    <a:pt x="125" y="262"/>
                  </a:lnTo>
                  <a:lnTo>
                    <a:pt x="129" y="263"/>
                  </a:lnTo>
                  <a:lnTo>
                    <a:pt x="130" y="266"/>
                  </a:lnTo>
                  <a:lnTo>
                    <a:pt x="129" y="268"/>
                  </a:lnTo>
                  <a:lnTo>
                    <a:pt x="127" y="269"/>
                  </a:lnTo>
                  <a:lnTo>
                    <a:pt x="125" y="271"/>
                  </a:lnTo>
                  <a:lnTo>
                    <a:pt x="122" y="275"/>
                  </a:lnTo>
                  <a:lnTo>
                    <a:pt x="118" y="277"/>
                  </a:lnTo>
                  <a:lnTo>
                    <a:pt x="113" y="283"/>
                  </a:lnTo>
                  <a:lnTo>
                    <a:pt x="109" y="289"/>
                  </a:lnTo>
                  <a:lnTo>
                    <a:pt x="106" y="294"/>
                  </a:lnTo>
                  <a:lnTo>
                    <a:pt x="105" y="301"/>
                  </a:lnTo>
                  <a:lnTo>
                    <a:pt x="104" y="308"/>
                  </a:lnTo>
                  <a:lnTo>
                    <a:pt x="104" y="315"/>
                  </a:lnTo>
                  <a:lnTo>
                    <a:pt x="105" y="322"/>
                  </a:lnTo>
                  <a:lnTo>
                    <a:pt x="106" y="328"/>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 name="Freeform 36"/>
            <p:cNvSpPr>
              <a:spLocks/>
            </p:cNvSpPr>
            <p:nvPr/>
          </p:nvSpPr>
          <p:spPr bwMode="gray">
            <a:xfrm>
              <a:off x="4773613" y="3706813"/>
              <a:ext cx="53975" cy="109538"/>
            </a:xfrm>
            <a:custGeom>
              <a:avLst/>
              <a:gdLst/>
              <a:ahLst/>
              <a:cxnLst>
                <a:cxn ang="0">
                  <a:pos x="85" y="341"/>
                </a:cxn>
                <a:cxn ang="0">
                  <a:pos x="58" y="336"/>
                </a:cxn>
                <a:cxn ang="0">
                  <a:pos x="35" y="338"/>
                </a:cxn>
                <a:cxn ang="0">
                  <a:pos x="27" y="334"/>
                </a:cxn>
                <a:cxn ang="0">
                  <a:pos x="34" y="302"/>
                </a:cxn>
                <a:cxn ang="0">
                  <a:pos x="33" y="275"/>
                </a:cxn>
                <a:cxn ang="0">
                  <a:pos x="34" y="253"/>
                </a:cxn>
                <a:cxn ang="0">
                  <a:pos x="23" y="246"/>
                </a:cxn>
                <a:cxn ang="0">
                  <a:pos x="13" y="247"/>
                </a:cxn>
                <a:cxn ang="0">
                  <a:pos x="17" y="234"/>
                </a:cxn>
                <a:cxn ang="0">
                  <a:pos x="24" y="225"/>
                </a:cxn>
                <a:cxn ang="0">
                  <a:pos x="21" y="219"/>
                </a:cxn>
                <a:cxn ang="0">
                  <a:pos x="16" y="228"/>
                </a:cxn>
                <a:cxn ang="0">
                  <a:pos x="3" y="232"/>
                </a:cxn>
                <a:cxn ang="0">
                  <a:pos x="1" y="217"/>
                </a:cxn>
                <a:cxn ang="0">
                  <a:pos x="5" y="188"/>
                </a:cxn>
                <a:cxn ang="0">
                  <a:pos x="10" y="184"/>
                </a:cxn>
                <a:cxn ang="0">
                  <a:pos x="19" y="169"/>
                </a:cxn>
                <a:cxn ang="0">
                  <a:pos x="32" y="138"/>
                </a:cxn>
                <a:cxn ang="0">
                  <a:pos x="37" y="106"/>
                </a:cxn>
                <a:cxn ang="0">
                  <a:pos x="44" y="75"/>
                </a:cxn>
                <a:cxn ang="0">
                  <a:pos x="35" y="49"/>
                </a:cxn>
                <a:cxn ang="0">
                  <a:pos x="34" y="32"/>
                </a:cxn>
                <a:cxn ang="0">
                  <a:pos x="42" y="13"/>
                </a:cxn>
                <a:cxn ang="0">
                  <a:pos x="64" y="0"/>
                </a:cxn>
                <a:cxn ang="0">
                  <a:pos x="70" y="8"/>
                </a:cxn>
                <a:cxn ang="0">
                  <a:pos x="65" y="18"/>
                </a:cxn>
                <a:cxn ang="0">
                  <a:pos x="76" y="17"/>
                </a:cxn>
                <a:cxn ang="0">
                  <a:pos x="92" y="17"/>
                </a:cxn>
                <a:cxn ang="0">
                  <a:pos x="109" y="19"/>
                </a:cxn>
                <a:cxn ang="0">
                  <a:pos x="129" y="13"/>
                </a:cxn>
                <a:cxn ang="0">
                  <a:pos x="147" y="15"/>
                </a:cxn>
                <a:cxn ang="0">
                  <a:pos x="151" y="29"/>
                </a:cxn>
                <a:cxn ang="0">
                  <a:pos x="163" y="34"/>
                </a:cxn>
                <a:cxn ang="0">
                  <a:pos x="163" y="49"/>
                </a:cxn>
                <a:cxn ang="0">
                  <a:pos x="139" y="73"/>
                </a:cxn>
                <a:cxn ang="0">
                  <a:pos x="133" y="82"/>
                </a:cxn>
                <a:cxn ang="0">
                  <a:pos x="138" y="120"/>
                </a:cxn>
                <a:cxn ang="0">
                  <a:pos x="127" y="132"/>
                </a:cxn>
                <a:cxn ang="0">
                  <a:pos x="131" y="148"/>
                </a:cxn>
                <a:cxn ang="0">
                  <a:pos x="127" y="163"/>
                </a:cxn>
                <a:cxn ang="0">
                  <a:pos x="107" y="167"/>
                </a:cxn>
                <a:cxn ang="0">
                  <a:pos x="110" y="185"/>
                </a:cxn>
                <a:cxn ang="0">
                  <a:pos x="117" y="201"/>
                </a:cxn>
                <a:cxn ang="0">
                  <a:pos x="129" y="210"/>
                </a:cxn>
                <a:cxn ang="0">
                  <a:pos x="117" y="226"/>
                </a:cxn>
                <a:cxn ang="0">
                  <a:pos x="110" y="247"/>
                </a:cxn>
                <a:cxn ang="0">
                  <a:pos x="125" y="262"/>
                </a:cxn>
                <a:cxn ang="0">
                  <a:pos x="127" y="269"/>
                </a:cxn>
                <a:cxn ang="0">
                  <a:pos x="113" y="283"/>
                </a:cxn>
                <a:cxn ang="0">
                  <a:pos x="104" y="308"/>
                </a:cxn>
              </a:cxnLst>
              <a:rect l="0" t="0" r="r" b="b"/>
              <a:pathLst>
                <a:path w="167" h="342">
                  <a:moveTo>
                    <a:pt x="106" y="328"/>
                  </a:moveTo>
                  <a:lnTo>
                    <a:pt x="96" y="335"/>
                  </a:lnTo>
                  <a:lnTo>
                    <a:pt x="89" y="340"/>
                  </a:lnTo>
                  <a:lnTo>
                    <a:pt x="85" y="341"/>
                  </a:lnTo>
                  <a:lnTo>
                    <a:pt x="81" y="342"/>
                  </a:lnTo>
                  <a:lnTo>
                    <a:pt x="75" y="341"/>
                  </a:lnTo>
                  <a:lnTo>
                    <a:pt x="68" y="339"/>
                  </a:lnTo>
                  <a:lnTo>
                    <a:pt x="58" y="336"/>
                  </a:lnTo>
                  <a:lnTo>
                    <a:pt x="49" y="335"/>
                  </a:lnTo>
                  <a:lnTo>
                    <a:pt x="44" y="335"/>
                  </a:lnTo>
                  <a:lnTo>
                    <a:pt x="40" y="335"/>
                  </a:lnTo>
                  <a:lnTo>
                    <a:pt x="35" y="338"/>
                  </a:lnTo>
                  <a:lnTo>
                    <a:pt x="32" y="340"/>
                  </a:lnTo>
                  <a:lnTo>
                    <a:pt x="29" y="342"/>
                  </a:lnTo>
                  <a:lnTo>
                    <a:pt x="27" y="342"/>
                  </a:lnTo>
                  <a:lnTo>
                    <a:pt x="27" y="334"/>
                  </a:lnTo>
                  <a:lnTo>
                    <a:pt x="29" y="325"/>
                  </a:lnTo>
                  <a:lnTo>
                    <a:pt x="32" y="318"/>
                  </a:lnTo>
                  <a:lnTo>
                    <a:pt x="33" y="310"/>
                  </a:lnTo>
                  <a:lnTo>
                    <a:pt x="34" y="302"/>
                  </a:lnTo>
                  <a:lnTo>
                    <a:pt x="35" y="293"/>
                  </a:lnTo>
                  <a:lnTo>
                    <a:pt x="34" y="286"/>
                  </a:lnTo>
                  <a:lnTo>
                    <a:pt x="33" y="281"/>
                  </a:lnTo>
                  <a:lnTo>
                    <a:pt x="33" y="275"/>
                  </a:lnTo>
                  <a:lnTo>
                    <a:pt x="34" y="267"/>
                  </a:lnTo>
                  <a:lnTo>
                    <a:pt x="35" y="262"/>
                  </a:lnTo>
                  <a:lnTo>
                    <a:pt x="35" y="258"/>
                  </a:lnTo>
                  <a:lnTo>
                    <a:pt x="34" y="253"/>
                  </a:lnTo>
                  <a:lnTo>
                    <a:pt x="33" y="250"/>
                  </a:lnTo>
                  <a:lnTo>
                    <a:pt x="31" y="247"/>
                  </a:lnTo>
                  <a:lnTo>
                    <a:pt x="27" y="246"/>
                  </a:lnTo>
                  <a:lnTo>
                    <a:pt x="23" y="246"/>
                  </a:lnTo>
                  <a:lnTo>
                    <a:pt x="17" y="249"/>
                  </a:lnTo>
                  <a:lnTo>
                    <a:pt x="15" y="249"/>
                  </a:lnTo>
                  <a:lnTo>
                    <a:pt x="13" y="249"/>
                  </a:lnTo>
                  <a:lnTo>
                    <a:pt x="13" y="247"/>
                  </a:lnTo>
                  <a:lnTo>
                    <a:pt x="13" y="246"/>
                  </a:lnTo>
                  <a:lnTo>
                    <a:pt x="13" y="243"/>
                  </a:lnTo>
                  <a:lnTo>
                    <a:pt x="13" y="238"/>
                  </a:lnTo>
                  <a:lnTo>
                    <a:pt x="17" y="234"/>
                  </a:lnTo>
                  <a:lnTo>
                    <a:pt x="20" y="230"/>
                  </a:lnTo>
                  <a:lnTo>
                    <a:pt x="23" y="229"/>
                  </a:lnTo>
                  <a:lnTo>
                    <a:pt x="24" y="227"/>
                  </a:lnTo>
                  <a:lnTo>
                    <a:pt x="24" y="225"/>
                  </a:lnTo>
                  <a:lnTo>
                    <a:pt x="24" y="221"/>
                  </a:lnTo>
                  <a:lnTo>
                    <a:pt x="24" y="219"/>
                  </a:lnTo>
                  <a:lnTo>
                    <a:pt x="23" y="218"/>
                  </a:lnTo>
                  <a:lnTo>
                    <a:pt x="21" y="219"/>
                  </a:lnTo>
                  <a:lnTo>
                    <a:pt x="21" y="221"/>
                  </a:lnTo>
                  <a:lnTo>
                    <a:pt x="20" y="224"/>
                  </a:lnTo>
                  <a:lnTo>
                    <a:pt x="19" y="226"/>
                  </a:lnTo>
                  <a:lnTo>
                    <a:pt x="16" y="228"/>
                  </a:lnTo>
                  <a:lnTo>
                    <a:pt x="13" y="229"/>
                  </a:lnTo>
                  <a:lnTo>
                    <a:pt x="10" y="230"/>
                  </a:lnTo>
                  <a:lnTo>
                    <a:pt x="7" y="232"/>
                  </a:lnTo>
                  <a:lnTo>
                    <a:pt x="3" y="232"/>
                  </a:lnTo>
                  <a:lnTo>
                    <a:pt x="0" y="229"/>
                  </a:lnTo>
                  <a:lnTo>
                    <a:pt x="0" y="226"/>
                  </a:lnTo>
                  <a:lnTo>
                    <a:pt x="0" y="222"/>
                  </a:lnTo>
                  <a:lnTo>
                    <a:pt x="1" y="217"/>
                  </a:lnTo>
                  <a:lnTo>
                    <a:pt x="2" y="212"/>
                  </a:lnTo>
                  <a:lnTo>
                    <a:pt x="5" y="201"/>
                  </a:lnTo>
                  <a:lnTo>
                    <a:pt x="5" y="192"/>
                  </a:lnTo>
                  <a:lnTo>
                    <a:pt x="5" y="188"/>
                  </a:lnTo>
                  <a:lnTo>
                    <a:pt x="5" y="186"/>
                  </a:lnTo>
                  <a:lnTo>
                    <a:pt x="7" y="185"/>
                  </a:lnTo>
                  <a:lnTo>
                    <a:pt x="9" y="185"/>
                  </a:lnTo>
                  <a:lnTo>
                    <a:pt x="10" y="184"/>
                  </a:lnTo>
                  <a:lnTo>
                    <a:pt x="12" y="181"/>
                  </a:lnTo>
                  <a:lnTo>
                    <a:pt x="16" y="178"/>
                  </a:lnTo>
                  <a:lnTo>
                    <a:pt x="18" y="173"/>
                  </a:lnTo>
                  <a:lnTo>
                    <a:pt x="19" y="169"/>
                  </a:lnTo>
                  <a:lnTo>
                    <a:pt x="21" y="164"/>
                  </a:lnTo>
                  <a:lnTo>
                    <a:pt x="25" y="156"/>
                  </a:lnTo>
                  <a:lnTo>
                    <a:pt x="28" y="147"/>
                  </a:lnTo>
                  <a:lnTo>
                    <a:pt x="32" y="138"/>
                  </a:lnTo>
                  <a:lnTo>
                    <a:pt x="32" y="130"/>
                  </a:lnTo>
                  <a:lnTo>
                    <a:pt x="33" y="122"/>
                  </a:lnTo>
                  <a:lnTo>
                    <a:pt x="35" y="114"/>
                  </a:lnTo>
                  <a:lnTo>
                    <a:pt x="37" y="106"/>
                  </a:lnTo>
                  <a:lnTo>
                    <a:pt x="41" y="99"/>
                  </a:lnTo>
                  <a:lnTo>
                    <a:pt x="43" y="91"/>
                  </a:lnTo>
                  <a:lnTo>
                    <a:pt x="44" y="83"/>
                  </a:lnTo>
                  <a:lnTo>
                    <a:pt x="44" y="75"/>
                  </a:lnTo>
                  <a:lnTo>
                    <a:pt x="43" y="67"/>
                  </a:lnTo>
                  <a:lnTo>
                    <a:pt x="40" y="61"/>
                  </a:lnTo>
                  <a:lnTo>
                    <a:pt x="36" y="53"/>
                  </a:lnTo>
                  <a:lnTo>
                    <a:pt x="35" y="49"/>
                  </a:lnTo>
                  <a:lnTo>
                    <a:pt x="34" y="45"/>
                  </a:lnTo>
                  <a:lnTo>
                    <a:pt x="34" y="41"/>
                  </a:lnTo>
                  <a:lnTo>
                    <a:pt x="35" y="37"/>
                  </a:lnTo>
                  <a:lnTo>
                    <a:pt x="34" y="32"/>
                  </a:lnTo>
                  <a:lnTo>
                    <a:pt x="33" y="27"/>
                  </a:lnTo>
                  <a:lnTo>
                    <a:pt x="33" y="24"/>
                  </a:lnTo>
                  <a:lnTo>
                    <a:pt x="35" y="18"/>
                  </a:lnTo>
                  <a:lnTo>
                    <a:pt x="42" y="13"/>
                  </a:lnTo>
                  <a:lnTo>
                    <a:pt x="50" y="6"/>
                  </a:lnTo>
                  <a:lnTo>
                    <a:pt x="54" y="2"/>
                  </a:lnTo>
                  <a:lnTo>
                    <a:pt x="59" y="1"/>
                  </a:lnTo>
                  <a:lnTo>
                    <a:pt x="64" y="0"/>
                  </a:lnTo>
                  <a:lnTo>
                    <a:pt x="68" y="2"/>
                  </a:lnTo>
                  <a:lnTo>
                    <a:pt x="70" y="5"/>
                  </a:lnTo>
                  <a:lnTo>
                    <a:pt x="72" y="7"/>
                  </a:lnTo>
                  <a:lnTo>
                    <a:pt x="70" y="8"/>
                  </a:lnTo>
                  <a:lnTo>
                    <a:pt x="69" y="9"/>
                  </a:lnTo>
                  <a:lnTo>
                    <a:pt x="67" y="11"/>
                  </a:lnTo>
                  <a:lnTo>
                    <a:pt x="65" y="15"/>
                  </a:lnTo>
                  <a:lnTo>
                    <a:pt x="65" y="18"/>
                  </a:lnTo>
                  <a:lnTo>
                    <a:pt x="66" y="21"/>
                  </a:lnTo>
                  <a:lnTo>
                    <a:pt x="70" y="22"/>
                  </a:lnTo>
                  <a:lnTo>
                    <a:pt x="73" y="19"/>
                  </a:lnTo>
                  <a:lnTo>
                    <a:pt x="76" y="17"/>
                  </a:lnTo>
                  <a:lnTo>
                    <a:pt x="81" y="16"/>
                  </a:lnTo>
                  <a:lnTo>
                    <a:pt x="84" y="15"/>
                  </a:lnTo>
                  <a:lnTo>
                    <a:pt x="89" y="16"/>
                  </a:lnTo>
                  <a:lnTo>
                    <a:pt x="92" y="17"/>
                  </a:lnTo>
                  <a:lnTo>
                    <a:pt x="97" y="18"/>
                  </a:lnTo>
                  <a:lnTo>
                    <a:pt x="104" y="22"/>
                  </a:lnTo>
                  <a:lnTo>
                    <a:pt x="107" y="22"/>
                  </a:lnTo>
                  <a:lnTo>
                    <a:pt x="109" y="19"/>
                  </a:lnTo>
                  <a:lnTo>
                    <a:pt x="115" y="15"/>
                  </a:lnTo>
                  <a:lnTo>
                    <a:pt x="119" y="14"/>
                  </a:lnTo>
                  <a:lnTo>
                    <a:pt x="124" y="13"/>
                  </a:lnTo>
                  <a:lnTo>
                    <a:pt x="129" y="13"/>
                  </a:lnTo>
                  <a:lnTo>
                    <a:pt x="133" y="13"/>
                  </a:lnTo>
                  <a:lnTo>
                    <a:pt x="138" y="13"/>
                  </a:lnTo>
                  <a:lnTo>
                    <a:pt x="142" y="14"/>
                  </a:lnTo>
                  <a:lnTo>
                    <a:pt x="147" y="15"/>
                  </a:lnTo>
                  <a:lnTo>
                    <a:pt x="149" y="18"/>
                  </a:lnTo>
                  <a:lnTo>
                    <a:pt x="151" y="24"/>
                  </a:lnTo>
                  <a:lnTo>
                    <a:pt x="151" y="27"/>
                  </a:lnTo>
                  <a:lnTo>
                    <a:pt x="151" y="29"/>
                  </a:lnTo>
                  <a:lnTo>
                    <a:pt x="153" y="30"/>
                  </a:lnTo>
                  <a:lnTo>
                    <a:pt x="155" y="32"/>
                  </a:lnTo>
                  <a:lnTo>
                    <a:pt x="159" y="33"/>
                  </a:lnTo>
                  <a:lnTo>
                    <a:pt x="163" y="34"/>
                  </a:lnTo>
                  <a:lnTo>
                    <a:pt x="167" y="37"/>
                  </a:lnTo>
                  <a:lnTo>
                    <a:pt x="167" y="40"/>
                  </a:lnTo>
                  <a:lnTo>
                    <a:pt x="166" y="45"/>
                  </a:lnTo>
                  <a:lnTo>
                    <a:pt x="163" y="49"/>
                  </a:lnTo>
                  <a:lnTo>
                    <a:pt x="158" y="54"/>
                  </a:lnTo>
                  <a:lnTo>
                    <a:pt x="149" y="62"/>
                  </a:lnTo>
                  <a:lnTo>
                    <a:pt x="143" y="69"/>
                  </a:lnTo>
                  <a:lnTo>
                    <a:pt x="139" y="73"/>
                  </a:lnTo>
                  <a:lnTo>
                    <a:pt x="135" y="76"/>
                  </a:lnTo>
                  <a:lnTo>
                    <a:pt x="133" y="78"/>
                  </a:lnTo>
                  <a:lnTo>
                    <a:pt x="133" y="80"/>
                  </a:lnTo>
                  <a:lnTo>
                    <a:pt x="133" y="82"/>
                  </a:lnTo>
                  <a:lnTo>
                    <a:pt x="135" y="86"/>
                  </a:lnTo>
                  <a:lnTo>
                    <a:pt x="137" y="102"/>
                  </a:lnTo>
                  <a:lnTo>
                    <a:pt x="137" y="118"/>
                  </a:lnTo>
                  <a:lnTo>
                    <a:pt x="138" y="120"/>
                  </a:lnTo>
                  <a:lnTo>
                    <a:pt x="137" y="123"/>
                  </a:lnTo>
                  <a:lnTo>
                    <a:pt x="133" y="128"/>
                  </a:lnTo>
                  <a:lnTo>
                    <a:pt x="130" y="130"/>
                  </a:lnTo>
                  <a:lnTo>
                    <a:pt x="127" y="132"/>
                  </a:lnTo>
                  <a:lnTo>
                    <a:pt x="126" y="135"/>
                  </a:lnTo>
                  <a:lnTo>
                    <a:pt x="126" y="137"/>
                  </a:lnTo>
                  <a:lnTo>
                    <a:pt x="129" y="141"/>
                  </a:lnTo>
                  <a:lnTo>
                    <a:pt x="131" y="148"/>
                  </a:lnTo>
                  <a:lnTo>
                    <a:pt x="132" y="153"/>
                  </a:lnTo>
                  <a:lnTo>
                    <a:pt x="132" y="157"/>
                  </a:lnTo>
                  <a:lnTo>
                    <a:pt x="130" y="160"/>
                  </a:lnTo>
                  <a:lnTo>
                    <a:pt x="127" y="163"/>
                  </a:lnTo>
                  <a:lnTo>
                    <a:pt x="124" y="164"/>
                  </a:lnTo>
                  <a:lnTo>
                    <a:pt x="118" y="165"/>
                  </a:lnTo>
                  <a:lnTo>
                    <a:pt x="113" y="167"/>
                  </a:lnTo>
                  <a:lnTo>
                    <a:pt x="107" y="167"/>
                  </a:lnTo>
                  <a:lnTo>
                    <a:pt x="102" y="169"/>
                  </a:lnTo>
                  <a:lnTo>
                    <a:pt x="104" y="173"/>
                  </a:lnTo>
                  <a:lnTo>
                    <a:pt x="106" y="177"/>
                  </a:lnTo>
                  <a:lnTo>
                    <a:pt x="110" y="185"/>
                  </a:lnTo>
                  <a:lnTo>
                    <a:pt x="113" y="193"/>
                  </a:lnTo>
                  <a:lnTo>
                    <a:pt x="114" y="196"/>
                  </a:lnTo>
                  <a:lnTo>
                    <a:pt x="116" y="198"/>
                  </a:lnTo>
                  <a:lnTo>
                    <a:pt x="117" y="201"/>
                  </a:lnTo>
                  <a:lnTo>
                    <a:pt x="122" y="203"/>
                  </a:lnTo>
                  <a:lnTo>
                    <a:pt x="125" y="204"/>
                  </a:lnTo>
                  <a:lnTo>
                    <a:pt x="129" y="206"/>
                  </a:lnTo>
                  <a:lnTo>
                    <a:pt x="129" y="210"/>
                  </a:lnTo>
                  <a:lnTo>
                    <a:pt x="126" y="213"/>
                  </a:lnTo>
                  <a:lnTo>
                    <a:pt x="123" y="218"/>
                  </a:lnTo>
                  <a:lnTo>
                    <a:pt x="121" y="221"/>
                  </a:lnTo>
                  <a:lnTo>
                    <a:pt x="117" y="226"/>
                  </a:lnTo>
                  <a:lnTo>
                    <a:pt x="115" y="232"/>
                  </a:lnTo>
                  <a:lnTo>
                    <a:pt x="111" y="237"/>
                  </a:lnTo>
                  <a:lnTo>
                    <a:pt x="110" y="243"/>
                  </a:lnTo>
                  <a:lnTo>
                    <a:pt x="110" y="247"/>
                  </a:lnTo>
                  <a:lnTo>
                    <a:pt x="111" y="253"/>
                  </a:lnTo>
                  <a:lnTo>
                    <a:pt x="115" y="258"/>
                  </a:lnTo>
                  <a:lnTo>
                    <a:pt x="121" y="261"/>
                  </a:lnTo>
                  <a:lnTo>
                    <a:pt x="125" y="262"/>
                  </a:lnTo>
                  <a:lnTo>
                    <a:pt x="129" y="263"/>
                  </a:lnTo>
                  <a:lnTo>
                    <a:pt x="130" y="266"/>
                  </a:lnTo>
                  <a:lnTo>
                    <a:pt x="129" y="268"/>
                  </a:lnTo>
                  <a:lnTo>
                    <a:pt x="127" y="269"/>
                  </a:lnTo>
                  <a:lnTo>
                    <a:pt x="125" y="271"/>
                  </a:lnTo>
                  <a:lnTo>
                    <a:pt x="122" y="275"/>
                  </a:lnTo>
                  <a:lnTo>
                    <a:pt x="118" y="277"/>
                  </a:lnTo>
                  <a:lnTo>
                    <a:pt x="113" y="283"/>
                  </a:lnTo>
                  <a:lnTo>
                    <a:pt x="109" y="289"/>
                  </a:lnTo>
                  <a:lnTo>
                    <a:pt x="106" y="294"/>
                  </a:lnTo>
                  <a:lnTo>
                    <a:pt x="105" y="301"/>
                  </a:lnTo>
                  <a:lnTo>
                    <a:pt x="104" y="308"/>
                  </a:lnTo>
                  <a:lnTo>
                    <a:pt x="104" y="315"/>
                  </a:lnTo>
                  <a:lnTo>
                    <a:pt x="105" y="322"/>
                  </a:lnTo>
                  <a:lnTo>
                    <a:pt x="106" y="328"/>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 name="Freeform 37"/>
            <p:cNvSpPr>
              <a:spLocks/>
            </p:cNvSpPr>
            <p:nvPr/>
          </p:nvSpPr>
          <p:spPr bwMode="gray">
            <a:xfrm>
              <a:off x="4776788" y="3671888"/>
              <a:ext cx="204788" cy="163513"/>
            </a:xfrm>
            <a:custGeom>
              <a:avLst/>
              <a:gdLst/>
              <a:ahLst/>
              <a:cxnLst>
                <a:cxn ang="0">
                  <a:pos x="25" y="106"/>
                </a:cxn>
                <a:cxn ang="0">
                  <a:pos x="16" y="82"/>
                </a:cxn>
                <a:cxn ang="0">
                  <a:pos x="2" y="57"/>
                </a:cxn>
                <a:cxn ang="0">
                  <a:pos x="11" y="38"/>
                </a:cxn>
                <a:cxn ang="0">
                  <a:pos x="32" y="29"/>
                </a:cxn>
                <a:cxn ang="0">
                  <a:pos x="54" y="21"/>
                </a:cxn>
                <a:cxn ang="0">
                  <a:pos x="76" y="0"/>
                </a:cxn>
                <a:cxn ang="0">
                  <a:pos x="116" y="11"/>
                </a:cxn>
                <a:cxn ang="0">
                  <a:pos x="175" y="7"/>
                </a:cxn>
                <a:cxn ang="0">
                  <a:pos x="196" y="13"/>
                </a:cxn>
                <a:cxn ang="0">
                  <a:pos x="237" y="21"/>
                </a:cxn>
                <a:cxn ang="0">
                  <a:pos x="293" y="15"/>
                </a:cxn>
                <a:cxn ang="0">
                  <a:pos x="314" y="23"/>
                </a:cxn>
                <a:cxn ang="0">
                  <a:pos x="338" y="21"/>
                </a:cxn>
                <a:cxn ang="0">
                  <a:pos x="386" y="25"/>
                </a:cxn>
                <a:cxn ang="0">
                  <a:pos x="406" y="35"/>
                </a:cxn>
                <a:cxn ang="0">
                  <a:pos x="424" y="47"/>
                </a:cxn>
                <a:cxn ang="0">
                  <a:pos x="475" y="70"/>
                </a:cxn>
                <a:cxn ang="0">
                  <a:pos x="502" y="70"/>
                </a:cxn>
                <a:cxn ang="0">
                  <a:pos x="514" y="62"/>
                </a:cxn>
                <a:cxn ang="0">
                  <a:pos x="555" y="86"/>
                </a:cxn>
                <a:cxn ang="0">
                  <a:pos x="590" y="93"/>
                </a:cxn>
                <a:cxn ang="0">
                  <a:pos x="619" y="91"/>
                </a:cxn>
                <a:cxn ang="0">
                  <a:pos x="644" y="96"/>
                </a:cxn>
                <a:cxn ang="0">
                  <a:pos x="638" y="115"/>
                </a:cxn>
                <a:cxn ang="0">
                  <a:pos x="611" y="149"/>
                </a:cxn>
                <a:cxn ang="0">
                  <a:pos x="581" y="171"/>
                </a:cxn>
                <a:cxn ang="0">
                  <a:pos x="528" y="188"/>
                </a:cxn>
                <a:cxn ang="0">
                  <a:pos x="518" y="205"/>
                </a:cxn>
                <a:cxn ang="0">
                  <a:pos x="505" y="222"/>
                </a:cxn>
                <a:cxn ang="0">
                  <a:pos x="461" y="288"/>
                </a:cxn>
                <a:cxn ang="0">
                  <a:pos x="481" y="331"/>
                </a:cxn>
                <a:cxn ang="0">
                  <a:pos x="456" y="359"/>
                </a:cxn>
                <a:cxn ang="0">
                  <a:pos x="434" y="405"/>
                </a:cxn>
                <a:cxn ang="0">
                  <a:pos x="433" y="416"/>
                </a:cxn>
                <a:cxn ang="0">
                  <a:pos x="383" y="442"/>
                </a:cxn>
                <a:cxn ang="0">
                  <a:pos x="361" y="466"/>
                </a:cxn>
                <a:cxn ang="0">
                  <a:pos x="334" y="469"/>
                </a:cxn>
                <a:cxn ang="0">
                  <a:pos x="302" y="470"/>
                </a:cxn>
                <a:cxn ang="0">
                  <a:pos x="261" y="467"/>
                </a:cxn>
                <a:cxn ang="0">
                  <a:pos x="228" y="485"/>
                </a:cxn>
                <a:cxn ang="0">
                  <a:pos x="194" y="514"/>
                </a:cxn>
                <a:cxn ang="0">
                  <a:pos x="154" y="486"/>
                </a:cxn>
                <a:cxn ang="0">
                  <a:pos x="134" y="445"/>
                </a:cxn>
                <a:cxn ang="0">
                  <a:pos x="96" y="425"/>
                </a:cxn>
                <a:cxn ang="0">
                  <a:pos x="114" y="385"/>
                </a:cxn>
                <a:cxn ang="0">
                  <a:pos x="113" y="371"/>
                </a:cxn>
                <a:cxn ang="0">
                  <a:pos x="109" y="336"/>
                </a:cxn>
                <a:cxn ang="0">
                  <a:pos x="114" y="313"/>
                </a:cxn>
                <a:cxn ang="0">
                  <a:pos x="96" y="283"/>
                </a:cxn>
                <a:cxn ang="0">
                  <a:pos x="122" y="270"/>
                </a:cxn>
                <a:cxn ang="0">
                  <a:pos x="119" y="242"/>
                </a:cxn>
                <a:cxn ang="0">
                  <a:pos x="127" y="196"/>
                </a:cxn>
                <a:cxn ang="0">
                  <a:pos x="141" y="172"/>
                </a:cxn>
                <a:cxn ang="0">
                  <a:pos x="151" y="143"/>
                </a:cxn>
                <a:cxn ang="0">
                  <a:pos x="139" y="125"/>
                </a:cxn>
                <a:cxn ang="0">
                  <a:pos x="107" y="125"/>
                </a:cxn>
                <a:cxn ang="0">
                  <a:pos x="76" y="125"/>
                </a:cxn>
                <a:cxn ang="0">
                  <a:pos x="57" y="125"/>
                </a:cxn>
                <a:cxn ang="0">
                  <a:pos x="56" y="110"/>
                </a:cxn>
              </a:cxnLst>
              <a:rect l="0" t="0" r="r" b="b"/>
              <a:pathLst>
                <a:path w="645" h="515">
                  <a:moveTo>
                    <a:pt x="27" y="128"/>
                  </a:moveTo>
                  <a:lnTo>
                    <a:pt x="25" y="127"/>
                  </a:lnTo>
                  <a:lnTo>
                    <a:pt x="23" y="125"/>
                  </a:lnTo>
                  <a:lnTo>
                    <a:pt x="21" y="121"/>
                  </a:lnTo>
                  <a:lnTo>
                    <a:pt x="21" y="118"/>
                  </a:lnTo>
                  <a:lnTo>
                    <a:pt x="23" y="112"/>
                  </a:lnTo>
                  <a:lnTo>
                    <a:pt x="25" y="106"/>
                  </a:lnTo>
                  <a:lnTo>
                    <a:pt x="24" y="96"/>
                  </a:lnTo>
                  <a:lnTo>
                    <a:pt x="25" y="87"/>
                  </a:lnTo>
                  <a:lnTo>
                    <a:pt x="25" y="85"/>
                  </a:lnTo>
                  <a:lnTo>
                    <a:pt x="24" y="84"/>
                  </a:lnTo>
                  <a:lnTo>
                    <a:pt x="21" y="84"/>
                  </a:lnTo>
                  <a:lnTo>
                    <a:pt x="18" y="83"/>
                  </a:lnTo>
                  <a:lnTo>
                    <a:pt x="16" y="82"/>
                  </a:lnTo>
                  <a:lnTo>
                    <a:pt x="15" y="79"/>
                  </a:lnTo>
                  <a:lnTo>
                    <a:pt x="15" y="72"/>
                  </a:lnTo>
                  <a:lnTo>
                    <a:pt x="13" y="67"/>
                  </a:lnTo>
                  <a:lnTo>
                    <a:pt x="11" y="62"/>
                  </a:lnTo>
                  <a:lnTo>
                    <a:pt x="7" y="58"/>
                  </a:lnTo>
                  <a:lnTo>
                    <a:pt x="4" y="58"/>
                  </a:lnTo>
                  <a:lnTo>
                    <a:pt x="2" y="57"/>
                  </a:lnTo>
                  <a:lnTo>
                    <a:pt x="1" y="55"/>
                  </a:lnTo>
                  <a:lnTo>
                    <a:pt x="0" y="54"/>
                  </a:lnTo>
                  <a:lnTo>
                    <a:pt x="1" y="52"/>
                  </a:lnTo>
                  <a:lnTo>
                    <a:pt x="4" y="49"/>
                  </a:lnTo>
                  <a:lnTo>
                    <a:pt x="8" y="44"/>
                  </a:lnTo>
                  <a:lnTo>
                    <a:pt x="10" y="41"/>
                  </a:lnTo>
                  <a:lnTo>
                    <a:pt x="11" y="38"/>
                  </a:lnTo>
                  <a:lnTo>
                    <a:pt x="17" y="36"/>
                  </a:lnTo>
                  <a:lnTo>
                    <a:pt x="21" y="33"/>
                  </a:lnTo>
                  <a:lnTo>
                    <a:pt x="24" y="30"/>
                  </a:lnTo>
                  <a:lnTo>
                    <a:pt x="25" y="29"/>
                  </a:lnTo>
                  <a:lnTo>
                    <a:pt x="26" y="28"/>
                  </a:lnTo>
                  <a:lnTo>
                    <a:pt x="28" y="28"/>
                  </a:lnTo>
                  <a:lnTo>
                    <a:pt x="32" y="29"/>
                  </a:lnTo>
                  <a:lnTo>
                    <a:pt x="37" y="30"/>
                  </a:lnTo>
                  <a:lnTo>
                    <a:pt x="44" y="29"/>
                  </a:lnTo>
                  <a:lnTo>
                    <a:pt x="48" y="29"/>
                  </a:lnTo>
                  <a:lnTo>
                    <a:pt x="50" y="28"/>
                  </a:lnTo>
                  <a:lnTo>
                    <a:pt x="52" y="26"/>
                  </a:lnTo>
                  <a:lnTo>
                    <a:pt x="54" y="23"/>
                  </a:lnTo>
                  <a:lnTo>
                    <a:pt x="54" y="21"/>
                  </a:lnTo>
                  <a:lnTo>
                    <a:pt x="54" y="18"/>
                  </a:lnTo>
                  <a:lnTo>
                    <a:pt x="54" y="14"/>
                  </a:lnTo>
                  <a:lnTo>
                    <a:pt x="56" y="11"/>
                  </a:lnTo>
                  <a:lnTo>
                    <a:pt x="58" y="9"/>
                  </a:lnTo>
                  <a:lnTo>
                    <a:pt x="61" y="5"/>
                  </a:lnTo>
                  <a:lnTo>
                    <a:pt x="69" y="2"/>
                  </a:lnTo>
                  <a:lnTo>
                    <a:pt x="76" y="0"/>
                  </a:lnTo>
                  <a:lnTo>
                    <a:pt x="82" y="0"/>
                  </a:lnTo>
                  <a:lnTo>
                    <a:pt x="86" y="0"/>
                  </a:lnTo>
                  <a:lnTo>
                    <a:pt x="91" y="0"/>
                  </a:lnTo>
                  <a:lnTo>
                    <a:pt x="93" y="2"/>
                  </a:lnTo>
                  <a:lnTo>
                    <a:pt x="99" y="5"/>
                  </a:lnTo>
                  <a:lnTo>
                    <a:pt x="108" y="10"/>
                  </a:lnTo>
                  <a:lnTo>
                    <a:pt x="116" y="11"/>
                  </a:lnTo>
                  <a:lnTo>
                    <a:pt x="124" y="12"/>
                  </a:lnTo>
                  <a:lnTo>
                    <a:pt x="137" y="12"/>
                  </a:lnTo>
                  <a:lnTo>
                    <a:pt x="150" y="13"/>
                  </a:lnTo>
                  <a:lnTo>
                    <a:pt x="157" y="13"/>
                  </a:lnTo>
                  <a:lnTo>
                    <a:pt x="164" y="12"/>
                  </a:lnTo>
                  <a:lnTo>
                    <a:pt x="170" y="11"/>
                  </a:lnTo>
                  <a:lnTo>
                    <a:pt x="175" y="7"/>
                  </a:lnTo>
                  <a:lnTo>
                    <a:pt x="179" y="7"/>
                  </a:lnTo>
                  <a:lnTo>
                    <a:pt x="181" y="7"/>
                  </a:lnTo>
                  <a:lnTo>
                    <a:pt x="182" y="9"/>
                  </a:lnTo>
                  <a:lnTo>
                    <a:pt x="183" y="10"/>
                  </a:lnTo>
                  <a:lnTo>
                    <a:pt x="188" y="12"/>
                  </a:lnTo>
                  <a:lnTo>
                    <a:pt x="192" y="13"/>
                  </a:lnTo>
                  <a:lnTo>
                    <a:pt x="196" y="13"/>
                  </a:lnTo>
                  <a:lnTo>
                    <a:pt x="202" y="13"/>
                  </a:lnTo>
                  <a:lnTo>
                    <a:pt x="206" y="13"/>
                  </a:lnTo>
                  <a:lnTo>
                    <a:pt x="210" y="14"/>
                  </a:lnTo>
                  <a:lnTo>
                    <a:pt x="212" y="15"/>
                  </a:lnTo>
                  <a:lnTo>
                    <a:pt x="216" y="18"/>
                  </a:lnTo>
                  <a:lnTo>
                    <a:pt x="227" y="20"/>
                  </a:lnTo>
                  <a:lnTo>
                    <a:pt x="237" y="21"/>
                  </a:lnTo>
                  <a:lnTo>
                    <a:pt x="247" y="21"/>
                  </a:lnTo>
                  <a:lnTo>
                    <a:pt x="256" y="20"/>
                  </a:lnTo>
                  <a:lnTo>
                    <a:pt x="267" y="19"/>
                  </a:lnTo>
                  <a:lnTo>
                    <a:pt x="276" y="17"/>
                  </a:lnTo>
                  <a:lnTo>
                    <a:pt x="281" y="15"/>
                  </a:lnTo>
                  <a:lnTo>
                    <a:pt x="287" y="15"/>
                  </a:lnTo>
                  <a:lnTo>
                    <a:pt x="293" y="15"/>
                  </a:lnTo>
                  <a:lnTo>
                    <a:pt x="297" y="18"/>
                  </a:lnTo>
                  <a:lnTo>
                    <a:pt x="300" y="21"/>
                  </a:lnTo>
                  <a:lnTo>
                    <a:pt x="302" y="22"/>
                  </a:lnTo>
                  <a:lnTo>
                    <a:pt x="303" y="22"/>
                  </a:lnTo>
                  <a:lnTo>
                    <a:pt x="304" y="22"/>
                  </a:lnTo>
                  <a:lnTo>
                    <a:pt x="309" y="22"/>
                  </a:lnTo>
                  <a:lnTo>
                    <a:pt x="314" y="23"/>
                  </a:lnTo>
                  <a:lnTo>
                    <a:pt x="318" y="25"/>
                  </a:lnTo>
                  <a:lnTo>
                    <a:pt x="321" y="23"/>
                  </a:lnTo>
                  <a:lnTo>
                    <a:pt x="325" y="22"/>
                  </a:lnTo>
                  <a:lnTo>
                    <a:pt x="328" y="21"/>
                  </a:lnTo>
                  <a:lnTo>
                    <a:pt x="330" y="20"/>
                  </a:lnTo>
                  <a:lnTo>
                    <a:pt x="334" y="20"/>
                  </a:lnTo>
                  <a:lnTo>
                    <a:pt x="338" y="21"/>
                  </a:lnTo>
                  <a:lnTo>
                    <a:pt x="343" y="22"/>
                  </a:lnTo>
                  <a:lnTo>
                    <a:pt x="349" y="26"/>
                  </a:lnTo>
                  <a:lnTo>
                    <a:pt x="354" y="27"/>
                  </a:lnTo>
                  <a:lnTo>
                    <a:pt x="360" y="28"/>
                  </a:lnTo>
                  <a:lnTo>
                    <a:pt x="365" y="28"/>
                  </a:lnTo>
                  <a:lnTo>
                    <a:pt x="376" y="27"/>
                  </a:lnTo>
                  <a:lnTo>
                    <a:pt x="386" y="25"/>
                  </a:lnTo>
                  <a:lnTo>
                    <a:pt x="388" y="26"/>
                  </a:lnTo>
                  <a:lnTo>
                    <a:pt x="391" y="28"/>
                  </a:lnTo>
                  <a:lnTo>
                    <a:pt x="394" y="29"/>
                  </a:lnTo>
                  <a:lnTo>
                    <a:pt x="399" y="29"/>
                  </a:lnTo>
                  <a:lnTo>
                    <a:pt x="403" y="30"/>
                  </a:lnTo>
                  <a:lnTo>
                    <a:pt x="406" y="34"/>
                  </a:lnTo>
                  <a:lnTo>
                    <a:pt x="406" y="35"/>
                  </a:lnTo>
                  <a:lnTo>
                    <a:pt x="406" y="37"/>
                  </a:lnTo>
                  <a:lnTo>
                    <a:pt x="407" y="41"/>
                  </a:lnTo>
                  <a:lnTo>
                    <a:pt x="407" y="43"/>
                  </a:lnTo>
                  <a:lnTo>
                    <a:pt x="410" y="45"/>
                  </a:lnTo>
                  <a:lnTo>
                    <a:pt x="415" y="46"/>
                  </a:lnTo>
                  <a:lnTo>
                    <a:pt x="419" y="47"/>
                  </a:lnTo>
                  <a:lnTo>
                    <a:pt x="424" y="47"/>
                  </a:lnTo>
                  <a:lnTo>
                    <a:pt x="430" y="50"/>
                  </a:lnTo>
                  <a:lnTo>
                    <a:pt x="435" y="52"/>
                  </a:lnTo>
                  <a:lnTo>
                    <a:pt x="440" y="55"/>
                  </a:lnTo>
                  <a:lnTo>
                    <a:pt x="443" y="60"/>
                  </a:lnTo>
                  <a:lnTo>
                    <a:pt x="457" y="64"/>
                  </a:lnTo>
                  <a:lnTo>
                    <a:pt x="472" y="68"/>
                  </a:lnTo>
                  <a:lnTo>
                    <a:pt x="475" y="70"/>
                  </a:lnTo>
                  <a:lnTo>
                    <a:pt x="476" y="71"/>
                  </a:lnTo>
                  <a:lnTo>
                    <a:pt x="479" y="71"/>
                  </a:lnTo>
                  <a:lnTo>
                    <a:pt x="481" y="71"/>
                  </a:lnTo>
                  <a:lnTo>
                    <a:pt x="485" y="70"/>
                  </a:lnTo>
                  <a:lnTo>
                    <a:pt x="491" y="69"/>
                  </a:lnTo>
                  <a:lnTo>
                    <a:pt x="497" y="69"/>
                  </a:lnTo>
                  <a:lnTo>
                    <a:pt x="502" y="70"/>
                  </a:lnTo>
                  <a:lnTo>
                    <a:pt x="507" y="70"/>
                  </a:lnTo>
                  <a:lnTo>
                    <a:pt x="509" y="69"/>
                  </a:lnTo>
                  <a:lnTo>
                    <a:pt x="510" y="68"/>
                  </a:lnTo>
                  <a:lnTo>
                    <a:pt x="512" y="66"/>
                  </a:lnTo>
                  <a:lnTo>
                    <a:pt x="512" y="64"/>
                  </a:lnTo>
                  <a:lnTo>
                    <a:pt x="513" y="63"/>
                  </a:lnTo>
                  <a:lnTo>
                    <a:pt x="514" y="62"/>
                  </a:lnTo>
                  <a:lnTo>
                    <a:pt x="517" y="61"/>
                  </a:lnTo>
                  <a:lnTo>
                    <a:pt x="525" y="63"/>
                  </a:lnTo>
                  <a:lnTo>
                    <a:pt x="534" y="68"/>
                  </a:lnTo>
                  <a:lnTo>
                    <a:pt x="544" y="74"/>
                  </a:lnTo>
                  <a:lnTo>
                    <a:pt x="550" y="78"/>
                  </a:lnTo>
                  <a:lnTo>
                    <a:pt x="552" y="84"/>
                  </a:lnTo>
                  <a:lnTo>
                    <a:pt x="555" y="86"/>
                  </a:lnTo>
                  <a:lnTo>
                    <a:pt x="558" y="87"/>
                  </a:lnTo>
                  <a:lnTo>
                    <a:pt x="564" y="85"/>
                  </a:lnTo>
                  <a:lnTo>
                    <a:pt x="569" y="88"/>
                  </a:lnTo>
                  <a:lnTo>
                    <a:pt x="574" y="91"/>
                  </a:lnTo>
                  <a:lnTo>
                    <a:pt x="579" y="93"/>
                  </a:lnTo>
                  <a:lnTo>
                    <a:pt x="585" y="94"/>
                  </a:lnTo>
                  <a:lnTo>
                    <a:pt x="590" y="93"/>
                  </a:lnTo>
                  <a:lnTo>
                    <a:pt x="595" y="93"/>
                  </a:lnTo>
                  <a:lnTo>
                    <a:pt x="601" y="93"/>
                  </a:lnTo>
                  <a:lnTo>
                    <a:pt x="606" y="94"/>
                  </a:lnTo>
                  <a:lnTo>
                    <a:pt x="611" y="96"/>
                  </a:lnTo>
                  <a:lnTo>
                    <a:pt x="613" y="96"/>
                  </a:lnTo>
                  <a:lnTo>
                    <a:pt x="615" y="94"/>
                  </a:lnTo>
                  <a:lnTo>
                    <a:pt x="619" y="91"/>
                  </a:lnTo>
                  <a:lnTo>
                    <a:pt x="622" y="90"/>
                  </a:lnTo>
                  <a:lnTo>
                    <a:pt x="626" y="88"/>
                  </a:lnTo>
                  <a:lnTo>
                    <a:pt x="630" y="88"/>
                  </a:lnTo>
                  <a:lnTo>
                    <a:pt x="635" y="88"/>
                  </a:lnTo>
                  <a:lnTo>
                    <a:pt x="637" y="91"/>
                  </a:lnTo>
                  <a:lnTo>
                    <a:pt x="642" y="94"/>
                  </a:lnTo>
                  <a:lnTo>
                    <a:pt x="644" y="96"/>
                  </a:lnTo>
                  <a:lnTo>
                    <a:pt x="645" y="101"/>
                  </a:lnTo>
                  <a:lnTo>
                    <a:pt x="643" y="104"/>
                  </a:lnTo>
                  <a:lnTo>
                    <a:pt x="640" y="106"/>
                  </a:lnTo>
                  <a:lnTo>
                    <a:pt x="639" y="107"/>
                  </a:lnTo>
                  <a:lnTo>
                    <a:pt x="638" y="108"/>
                  </a:lnTo>
                  <a:lnTo>
                    <a:pt x="638" y="110"/>
                  </a:lnTo>
                  <a:lnTo>
                    <a:pt x="638" y="115"/>
                  </a:lnTo>
                  <a:lnTo>
                    <a:pt x="640" y="119"/>
                  </a:lnTo>
                  <a:lnTo>
                    <a:pt x="640" y="124"/>
                  </a:lnTo>
                  <a:lnTo>
                    <a:pt x="639" y="128"/>
                  </a:lnTo>
                  <a:lnTo>
                    <a:pt x="637" y="132"/>
                  </a:lnTo>
                  <a:lnTo>
                    <a:pt x="630" y="139"/>
                  </a:lnTo>
                  <a:lnTo>
                    <a:pt x="621" y="143"/>
                  </a:lnTo>
                  <a:lnTo>
                    <a:pt x="611" y="149"/>
                  </a:lnTo>
                  <a:lnTo>
                    <a:pt x="602" y="153"/>
                  </a:lnTo>
                  <a:lnTo>
                    <a:pt x="597" y="156"/>
                  </a:lnTo>
                  <a:lnTo>
                    <a:pt x="593" y="159"/>
                  </a:lnTo>
                  <a:lnTo>
                    <a:pt x="589" y="161"/>
                  </a:lnTo>
                  <a:lnTo>
                    <a:pt x="587" y="165"/>
                  </a:lnTo>
                  <a:lnTo>
                    <a:pt x="585" y="168"/>
                  </a:lnTo>
                  <a:lnTo>
                    <a:pt x="581" y="171"/>
                  </a:lnTo>
                  <a:lnTo>
                    <a:pt x="578" y="173"/>
                  </a:lnTo>
                  <a:lnTo>
                    <a:pt x="573" y="175"/>
                  </a:lnTo>
                  <a:lnTo>
                    <a:pt x="563" y="177"/>
                  </a:lnTo>
                  <a:lnTo>
                    <a:pt x="553" y="180"/>
                  </a:lnTo>
                  <a:lnTo>
                    <a:pt x="542" y="182"/>
                  </a:lnTo>
                  <a:lnTo>
                    <a:pt x="532" y="185"/>
                  </a:lnTo>
                  <a:lnTo>
                    <a:pt x="528" y="188"/>
                  </a:lnTo>
                  <a:lnTo>
                    <a:pt x="523" y="190"/>
                  </a:lnTo>
                  <a:lnTo>
                    <a:pt x="520" y="193"/>
                  </a:lnTo>
                  <a:lnTo>
                    <a:pt x="516" y="197"/>
                  </a:lnTo>
                  <a:lnTo>
                    <a:pt x="516" y="200"/>
                  </a:lnTo>
                  <a:lnTo>
                    <a:pt x="516" y="201"/>
                  </a:lnTo>
                  <a:lnTo>
                    <a:pt x="516" y="202"/>
                  </a:lnTo>
                  <a:lnTo>
                    <a:pt x="518" y="205"/>
                  </a:lnTo>
                  <a:lnTo>
                    <a:pt x="522" y="207"/>
                  </a:lnTo>
                  <a:lnTo>
                    <a:pt x="524" y="210"/>
                  </a:lnTo>
                  <a:lnTo>
                    <a:pt x="522" y="213"/>
                  </a:lnTo>
                  <a:lnTo>
                    <a:pt x="518" y="215"/>
                  </a:lnTo>
                  <a:lnTo>
                    <a:pt x="515" y="216"/>
                  </a:lnTo>
                  <a:lnTo>
                    <a:pt x="512" y="217"/>
                  </a:lnTo>
                  <a:lnTo>
                    <a:pt x="505" y="222"/>
                  </a:lnTo>
                  <a:lnTo>
                    <a:pt x="500" y="226"/>
                  </a:lnTo>
                  <a:lnTo>
                    <a:pt x="495" y="232"/>
                  </a:lnTo>
                  <a:lnTo>
                    <a:pt x="490" y="238"/>
                  </a:lnTo>
                  <a:lnTo>
                    <a:pt x="480" y="251"/>
                  </a:lnTo>
                  <a:lnTo>
                    <a:pt x="469" y="269"/>
                  </a:lnTo>
                  <a:lnTo>
                    <a:pt x="465" y="278"/>
                  </a:lnTo>
                  <a:lnTo>
                    <a:pt x="461" y="288"/>
                  </a:lnTo>
                  <a:lnTo>
                    <a:pt x="460" y="296"/>
                  </a:lnTo>
                  <a:lnTo>
                    <a:pt x="460" y="305"/>
                  </a:lnTo>
                  <a:lnTo>
                    <a:pt x="463" y="311"/>
                  </a:lnTo>
                  <a:lnTo>
                    <a:pt x="465" y="316"/>
                  </a:lnTo>
                  <a:lnTo>
                    <a:pt x="468" y="322"/>
                  </a:lnTo>
                  <a:lnTo>
                    <a:pt x="473" y="327"/>
                  </a:lnTo>
                  <a:lnTo>
                    <a:pt x="481" y="331"/>
                  </a:lnTo>
                  <a:lnTo>
                    <a:pt x="487" y="338"/>
                  </a:lnTo>
                  <a:lnTo>
                    <a:pt x="482" y="343"/>
                  </a:lnTo>
                  <a:lnTo>
                    <a:pt x="477" y="346"/>
                  </a:lnTo>
                  <a:lnTo>
                    <a:pt x="472" y="350"/>
                  </a:lnTo>
                  <a:lnTo>
                    <a:pt x="466" y="353"/>
                  </a:lnTo>
                  <a:lnTo>
                    <a:pt x="460" y="355"/>
                  </a:lnTo>
                  <a:lnTo>
                    <a:pt x="456" y="359"/>
                  </a:lnTo>
                  <a:lnTo>
                    <a:pt x="452" y="363"/>
                  </a:lnTo>
                  <a:lnTo>
                    <a:pt x="450" y="368"/>
                  </a:lnTo>
                  <a:lnTo>
                    <a:pt x="445" y="376"/>
                  </a:lnTo>
                  <a:lnTo>
                    <a:pt x="442" y="381"/>
                  </a:lnTo>
                  <a:lnTo>
                    <a:pt x="438" y="395"/>
                  </a:lnTo>
                  <a:lnTo>
                    <a:pt x="433" y="404"/>
                  </a:lnTo>
                  <a:lnTo>
                    <a:pt x="434" y="405"/>
                  </a:lnTo>
                  <a:lnTo>
                    <a:pt x="436" y="407"/>
                  </a:lnTo>
                  <a:lnTo>
                    <a:pt x="439" y="409"/>
                  </a:lnTo>
                  <a:lnTo>
                    <a:pt x="440" y="410"/>
                  </a:lnTo>
                  <a:lnTo>
                    <a:pt x="440" y="411"/>
                  </a:lnTo>
                  <a:lnTo>
                    <a:pt x="440" y="412"/>
                  </a:lnTo>
                  <a:lnTo>
                    <a:pt x="438" y="413"/>
                  </a:lnTo>
                  <a:lnTo>
                    <a:pt x="433" y="416"/>
                  </a:lnTo>
                  <a:lnTo>
                    <a:pt x="423" y="417"/>
                  </a:lnTo>
                  <a:lnTo>
                    <a:pt x="416" y="417"/>
                  </a:lnTo>
                  <a:lnTo>
                    <a:pt x="408" y="419"/>
                  </a:lnTo>
                  <a:lnTo>
                    <a:pt x="401" y="421"/>
                  </a:lnTo>
                  <a:lnTo>
                    <a:pt x="395" y="426"/>
                  </a:lnTo>
                  <a:lnTo>
                    <a:pt x="391" y="430"/>
                  </a:lnTo>
                  <a:lnTo>
                    <a:pt x="383" y="442"/>
                  </a:lnTo>
                  <a:lnTo>
                    <a:pt x="376" y="454"/>
                  </a:lnTo>
                  <a:lnTo>
                    <a:pt x="374" y="460"/>
                  </a:lnTo>
                  <a:lnTo>
                    <a:pt x="370" y="465"/>
                  </a:lnTo>
                  <a:lnTo>
                    <a:pt x="369" y="466"/>
                  </a:lnTo>
                  <a:lnTo>
                    <a:pt x="367" y="467"/>
                  </a:lnTo>
                  <a:lnTo>
                    <a:pt x="365" y="467"/>
                  </a:lnTo>
                  <a:lnTo>
                    <a:pt x="361" y="466"/>
                  </a:lnTo>
                  <a:lnTo>
                    <a:pt x="355" y="462"/>
                  </a:lnTo>
                  <a:lnTo>
                    <a:pt x="351" y="462"/>
                  </a:lnTo>
                  <a:lnTo>
                    <a:pt x="347" y="462"/>
                  </a:lnTo>
                  <a:lnTo>
                    <a:pt x="345" y="465"/>
                  </a:lnTo>
                  <a:lnTo>
                    <a:pt x="342" y="467"/>
                  </a:lnTo>
                  <a:lnTo>
                    <a:pt x="338" y="469"/>
                  </a:lnTo>
                  <a:lnTo>
                    <a:pt x="334" y="469"/>
                  </a:lnTo>
                  <a:lnTo>
                    <a:pt x="329" y="469"/>
                  </a:lnTo>
                  <a:lnTo>
                    <a:pt x="324" y="467"/>
                  </a:lnTo>
                  <a:lnTo>
                    <a:pt x="319" y="467"/>
                  </a:lnTo>
                  <a:lnTo>
                    <a:pt x="316" y="468"/>
                  </a:lnTo>
                  <a:lnTo>
                    <a:pt x="311" y="468"/>
                  </a:lnTo>
                  <a:lnTo>
                    <a:pt x="306" y="469"/>
                  </a:lnTo>
                  <a:lnTo>
                    <a:pt x="302" y="470"/>
                  </a:lnTo>
                  <a:lnTo>
                    <a:pt x="296" y="469"/>
                  </a:lnTo>
                  <a:lnTo>
                    <a:pt x="290" y="468"/>
                  </a:lnTo>
                  <a:lnTo>
                    <a:pt x="285" y="466"/>
                  </a:lnTo>
                  <a:lnTo>
                    <a:pt x="278" y="465"/>
                  </a:lnTo>
                  <a:lnTo>
                    <a:pt x="272" y="465"/>
                  </a:lnTo>
                  <a:lnTo>
                    <a:pt x="267" y="466"/>
                  </a:lnTo>
                  <a:lnTo>
                    <a:pt x="261" y="467"/>
                  </a:lnTo>
                  <a:lnTo>
                    <a:pt x="255" y="469"/>
                  </a:lnTo>
                  <a:lnTo>
                    <a:pt x="251" y="474"/>
                  </a:lnTo>
                  <a:lnTo>
                    <a:pt x="246" y="478"/>
                  </a:lnTo>
                  <a:lnTo>
                    <a:pt x="243" y="482"/>
                  </a:lnTo>
                  <a:lnTo>
                    <a:pt x="238" y="483"/>
                  </a:lnTo>
                  <a:lnTo>
                    <a:pt x="232" y="484"/>
                  </a:lnTo>
                  <a:lnTo>
                    <a:pt x="228" y="485"/>
                  </a:lnTo>
                  <a:lnTo>
                    <a:pt x="223" y="486"/>
                  </a:lnTo>
                  <a:lnTo>
                    <a:pt x="219" y="487"/>
                  </a:lnTo>
                  <a:lnTo>
                    <a:pt x="214" y="490"/>
                  </a:lnTo>
                  <a:lnTo>
                    <a:pt x="211" y="493"/>
                  </a:lnTo>
                  <a:lnTo>
                    <a:pt x="204" y="502"/>
                  </a:lnTo>
                  <a:lnTo>
                    <a:pt x="196" y="510"/>
                  </a:lnTo>
                  <a:lnTo>
                    <a:pt x="194" y="514"/>
                  </a:lnTo>
                  <a:lnTo>
                    <a:pt x="190" y="515"/>
                  </a:lnTo>
                  <a:lnTo>
                    <a:pt x="187" y="515"/>
                  </a:lnTo>
                  <a:lnTo>
                    <a:pt x="184" y="514"/>
                  </a:lnTo>
                  <a:lnTo>
                    <a:pt x="178" y="509"/>
                  </a:lnTo>
                  <a:lnTo>
                    <a:pt x="172" y="505"/>
                  </a:lnTo>
                  <a:lnTo>
                    <a:pt x="162" y="495"/>
                  </a:lnTo>
                  <a:lnTo>
                    <a:pt x="154" y="486"/>
                  </a:lnTo>
                  <a:lnTo>
                    <a:pt x="154" y="484"/>
                  </a:lnTo>
                  <a:lnTo>
                    <a:pt x="154" y="482"/>
                  </a:lnTo>
                  <a:lnTo>
                    <a:pt x="149" y="473"/>
                  </a:lnTo>
                  <a:lnTo>
                    <a:pt x="147" y="464"/>
                  </a:lnTo>
                  <a:lnTo>
                    <a:pt x="143" y="457"/>
                  </a:lnTo>
                  <a:lnTo>
                    <a:pt x="140" y="451"/>
                  </a:lnTo>
                  <a:lnTo>
                    <a:pt x="134" y="445"/>
                  </a:lnTo>
                  <a:lnTo>
                    <a:pt x="127" y="442"/>
                  </a:lnTo>
                  <a:lnTo>
                    <a:pt x="121" y="440"/>
                  </a:lnTo>
                  <a:lnTo>
                    <a:pt x="113" y="437"/>
                  </a:lnTo>
                  <a:lnTo>
                    <a:pt x="106" y="437"/>
                  </a:lnTo>
                  <a:lnTo>
                    <a:pt x="98" y="438"/>
                  </a:lnTo>
                  <a:lnTo>
                    <a:pt x="97" y="432"/>
                  </a:lnTo>
                  <a:lnTo>
                    <a:pt x="96" y="425"/>
                  </a:lnTo>
                  <a:lnTo>
                    <a:pt x="96" y="418"/>
                  </a:lnTo>
                  <a:lnTo>
                    <a:pt x="97" y="411"/>
                  </a:lnTo>
                  <a:lnTo>
                    <a:pt x="98" y="404"/>
                  </a:lnTo>
                  <a:lnTo>
                    <a:pt x="101" y="399"/>
                  </a:lnTo>
                  <a:lnTo>
                    <a:pt x="105" y="393"/>
                  </a:lnTo>
                  <a:lnTo>
                    <a:pt x="110" y="387"/>
                  </a:lnTo>
                  <a:lnTo>
                    <a:pt x="114" y="385"/>
                  </a:lnTo>
                  <a:lnTo>
                    <a:pt x="117" y="381"/>
                  </a:lnTo>
                  <a:lnTo>
                    <a:pt x="119" y="379"/>
                  </a:lnTo>
                  <a:lnTo>
                    <a:pt x="121" y="378"/>
                  </a:lnTo>
                  <a:lnTo>
                    <a:pt x="122" y="376"/>
                  </a:lnTo>
                  <a:lnTo>
                    <a:pt x="121" y="373"/>
                  </a:lnTo>
                  <a:lnTo>
                    <a:pt x="117" y="372"/>
                  </a:lnTo>
                  <a:lnTo>
                    <a:pt x="113" y="371"/>
                  </a:lnTo>
                  <a:lnTo>
                    <a:pt x="107" y="368"/>
                  </a:lnTo>
                  <a:lnTo>
                    <a:pt x="103" y="363"/>
                  </a:lnTo>
                  <a:lnTo>
                    <a:pt x="102" y="357"/>
                  </a:lnTo>
                  <a:lnTo>
                    <a:pt x="102" y="353"/>
                  </a:lnTo>
                  <a:lnTo>
                    <a:pt x="103" y="347"/>
                  </a:lnTo>
                  <a:lnTo>
                    <a:pt x="107" y="342"/>
                  </a:lnTo>
                  <a:lnTo>
                    <a:pt x="109" y="336"/>
                  </a:lnTo>
                  <a:lnTo>
                    <a:pt x="113" y="331"/>
                  </a:lnTo>
                  <a:lnTo>
                    <a:pt x="115" y="328"/>
                  </a:lnTo>
                  <a:lnTo>
                    <a:pt x="118" y="323"/>
                  </a:lnTo>
                  <a:lnTo>
                    <a:pt x="121" y="320"/>
                  </a:lnTo>
                  <a:lnTo>
                    <a:pt x="121" y="316"/>
                  </a:lnTo>
                  <a:lnTo>
                    <a:pt x="117" y="314"/>
                  </a:lnTo>
                  <a:lnTo>
                    <a:pt x="114" y="313"/>
                  </a:lnTo>
                  <a:lnTo>
                    <a:pt x="109" y="311"/>
                  </a:lnTo>
                  <a:lnTo>
                    <a:pt x="108" y="308"/>
                  </a:lnTo>
                  <a:lnTo>
                    <a:pt x="106" y="306"/>
                  </a:lnTo>
                  <a:lnTo>
                    <a:pt x="105" y="303"/>
                  </a:lnTo>
                  <a:lnTo>
                    <a:pt x="102" y="295"/>
                  </a:lnTo>
                  <a:lnTo>
                    <a:pt x="98" y="287"/>
                  </a:lnTo>
                  <a:lnTo>
                    <a:pt x="96" y="283"/>
                  </a:lnTo>
                  <a:lnTo>
                    <a:pt x="94" y="279"/>
                  </a:lnTo>
                  <a:lnTo>
                    <a:pt x="99" y="277"/>
                  </a:lnTo>
                  <a:lnTo>
                    <a:pt x="105" y="277"/>
                  </a:lnTo>
                  <a:lnTo>
                    <a:pt x="110" y="275"/>
                  </a:lnTo>
                  <a:lnTo>
                    <a:pt x="116" y="274"/>
                  </a:lnTo>
                  <a:lnTo>
                    <a:pt x="119" y="273"/>
                  </a:lnTo>
                  <a:lnTo>
                    <a:pt x="122" y="270"/>
                  </a:lnTo>
                  <a:lnTo>
                    <a:pt x="124" y="267"/>
                  </a:lnTo>
                  <a:lnTo>
                    <a:pt x="124" y="263"/>
                  </a:lnTo>
                  <a:lnTo>
                    <a:pt x="123" y="258"/>
                  </a:lnTo>
                  <a:lnTo>
                    <a:pt x="121" y="251"/>
                  </a:lnTo>
                  <a:lnTo>
                    <a:pt x="118" y="247"/>
                  </a:lnTo>
                  <a:lnTo>
                    <a:pt x="118" y="245"/>
                  </a:lnTo>
                  <a:lnTo>
                    <a:pt x="119" y="242"/>
                  </a:lnTo>
                  <a:lnTo>
                    <a:pt x="122" y="240"/>
                  </a:lnTo>
                  <a:lnTo>
                    <a:pt x="125" y="238"/>
                  </a:lnTo>
                  <a:lnTo>
                    <a:pt x="129" y="233"/>
                  </a:lnTo>
                  <a:lnTo>
                    <a:pt x="130" y="230"/>
                  </a:lnTo>
                  <a:lnTo>
                    <a:pt x="129" y="228"/>
                  </a:lnTo>
                  <a:lnTo>
                    <a:pt x="129" y="212"/>
                  </a:lnTo>
                  <a:lnTo>
                    <a:pt x="127" y="196"/>
                  </a:lnTo>
                  <a:lnTo>
                    <a:pt x="125" y="192"/>
                  </a:lnTo>
                  <a:lnTo>
                    <a:pt x="125" y="190"/>
                  </a:lnTo>
                  <a:lnTo>
                    <a:pt x="125" y="188"/>
                  </a:lnTo>
                  <a:lnTo>
                    <a:pt x="127" y="186"/>
                  </a:lnTo>
                  <a:lnTo>
                    <a:pt x="131" y="183"/>
                  </a:lnTo>
                  <a:lnTo>
                    <a:pt x="135" y="179"/>
                  </a:lnTo>
                  <a:lnTo>
                    <a:pt x="141" y="172"/>
                  </a:lnTo>
                  <a:lnTo>
                    <a:pt x="150" y="164"/>
                  </a:lnTo>
                  <a:lnTo>
                    <a:pt x="155" y="159"/>
                  </a:lnTo>
                  <a:lnTo>
                    <a:pt x="158" y="155"/>
                  </a:lnTo>
                  <a:lnTo>
                    <a:pt x="159" y="150"/>
                  </a:lnTo>
                  <a:lnTo>
                    <a:pt x="159" y="147"/>
                  </a:lnTo>
                  <a:lnTo>
                    <a:pt x="155" y="144"/>
                  </a:lnTo>
                  <a:lnTo>
                    <a:pt x="151" y="143"/>
                  </a:lnTo>
                  <a:lnTo>
                    <a:pt x="147" y="142"/>
                  </a:lnTo>
                  <a:lnTo>
                    <a:pt x="145" y="140"/>
                  </a:lnTo>
                  <a:lnTo>
                    <a:pt x="143" y="139"/>
                  </a:lnTo>
                  <a:lnTo>
                    <a:pt x="143" y="137"/>
                  </a:lnTo>
                  <a:lnTo>
                    <a:pt x="143" y="134"/>
                  </a:lnTo>
                  <a:lnTo>
                    <a:pt x="141" y="128"/>
                  </a:lnTo>
                  <a:lnTo>
                    <a:pt x="139" y="125"/>
                  </a:lnTo>
                  <a:lnTo>
                    <a:pt x="134" y="124"/>
                  </a:lnTo>
                  <a:lnTo>
                    <a:pt x="130" y="123"/>
                  </a:lnTo>
                  <a:lnTo>
                    <a:pt x="125" y="123"/>
                  </a:lnTo>
                  <a:lnTo>
                    <a:pt x="121" y="123"/>
                  </a:lnTo>
                  <a:lnTo>
                    <a:pt x="116" y="123"/>
                  </a:lnTo>
                  <a:lnTo>
                    <a:pt x="111" y="124"/>
                  </a:lnTo>
                  <a:lnTo>
                    <a:pt x="107" y="125"/>
                  </a:lnTo>
                  <a:lnTo>
                    <a:pt x="101" y="129"/>
                  </a:lnTo>
                  <a:lnTo>
                    <a:pt x="99" y="132"/>
                  </a:lnTo>
                  <a:lnTo>
                    <a:pt x="96" y="132"/>
                  </a:lnTo>
                  <a:lnTo>
                    <a:pt x="89" y="128"/>
                  </a:lnTo>
                  <a:lnTo>
                    <a:pt x="84" y="127"/>
                  </a:lnTo>
                  <a:lnTo>
                    <a:pt x="81" y="126"/>
                  </a:lnTo>
                  <a:lnTo>
                    <a:pt x="76" y="125"/>
                  </a:lnTo>
                  <a:lnTo>
                    <a:pt x="73" y="126"/>
                  </a:lnTo>
                  <a:lnTo>
                    <a:pt x="68" y="127"/>
                  </a:lnTo>
                  <a:lnTo>
                    <a:pt x="65" y="129"/>
                  </a:lnTo>
                  <a:lnTo>
                    <a:pt x="62" y="132"/>
                  </a:lnTo>
                  <a:lnTo>
                    <a:pt x="58" y="131"/>
                  </a:lnTo>
                  <a:lnTo>
                    <a:pt x="57" y="128"/>
                  </a:lnTo>
                  <a:lnTo>
                    <a:pt x="57" y="125"/>
                  </a:lnTo>
                  <a:lnTo>
                    <a:pt x="59" y="121"/>
                  </a:lnTo>
                  <a:lnTo>
                    <a:pt x="61" y="119"/>
                  </a:lnTo>
                  <a:lnTo>
                    <a:pt x="62" y="118"/>
                  </a:lnTo>
                  <a:lnTo>
                    <a:pt x="64" y="117"/>
                  </a:lnTo>
                  <a:lnTo>
                    <a:pt x="62" y="115"/>
                  </a:lnTo>
                  <a:lnTo>
                    <a:pt x="60" y="112"/>
                  </a:lnTo>
                  <a:lnTo>
                    <a:pt x="56" y="110"/>
                  </a:lnTo>
                  <a:lnTo>
                    <a:pt x="51" y="111"/>
                  </a:lnTo>
                  <a:lnTo>
                    <a:pt x="46" y="112"/>
                  </a:lnTo>
                  <a:lnTo>
                    <a:pt x="42" y="116"/>
                  </a:lnTo>
                  <a:lnTo>
                    <a:pt x="34" y="123"/>
                  </a:lnTo>
                  <a:lnTo>
                    <a:pt x="27" y="128"/>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 name="Freeform 38"/>
            <p:cNvSpPr>
              <a:spLocks/>
            </p:cNvSpPr>
            <p:nvPr/>
          </p:nvSpPr>
          <p:spPr bwMode="gray">
            <a:xfrm>
              <a:off x="4776788" y="3671888"/>
              <a:ext cx="204788" cy="163513"/>
            </a:xfrm>
            <a:custGeom>
              <a:avLst/>
              <a:gdLst/>
              <a:ahLst/>
              <a:cxnLst>
                <a:cxn ang="0">
                  <a:pos x="25" y="106"/>
                </a:cxn>
                <a:cxn ang="0">
                  <a:pos x="16" y="82"/>
                </a:cxn>
                <a:cxn ang="0">
                  <a:pos x="2" y="57"/>
                </a:cxn>
                <a:cxn ang="0">
                  <a:pos x="11" y="38"/>
                </a:cxn>
                <a:cxn ang="0">
                  <a:pos x="32" y="29"/>
                </a:cxn>
                <a:cxn ang="0">
                  <a:pos x="54" y="21"/>
                </a:cxn>
                <a:cxn ang="0">
                  <a:pos x="76" y="0"/>
                </a:cxn>
                <a:cxn ang="0">
                  <a:pos x="116" y="11"/>
                </a:cxn>
                <a:cxn ang="0">
                  <a:pos x="175" y="7"/>
                </a:cxn>
                <a:cxn ang="0">
                  <a:pos x="196" y="13"/>
                </a:cxn>
                <a:cxn ang="0">
                  <a:pos x="237" y="21"/>
                </a:cxn>
                <a:cxn ang="0">
                  <a:pos x="293" y="15"/>
                </a:cxn>
                <a:cxn ang="0">
                  <a:pos x="314" y="23"/>
                </a:cxn>
                <a:cxn ang="0">
                  <a:pos x="338" y="21"/>
                </a:cxn>
                <a:cxn ang="0">
                  <a:pos x="386" y="25"/>
                </a:cxn>
                <a:cxn ang="0">
                  <a:pos x="406" y="35"/>
                </a:cxn>
                <a:cxn ang="0">
                  <a:pos x="424" y="47"/>
                </a:cxn>
                <a:cxn ang="0">
                  <a:pos x="475" y="70"/>
                </a:cxn>
                <a:cxn ang="0">
                  <a:pos x="502" y="70"/>
                </a:cxn>
                <a:cxn ang="0">
                  <a:pos x="514" y="62"/>
                </a:cxn>
                <a:cxn ang="0">
                  <a:pos x="555" y="86"/>
                </a:cxn>
                <a:cxn ang="0">
                  <a:pos x="590" y="93"/>
                </a:cxn>
                <a:cxn ang="0">
                  <a:pos x="619" y="91"/>
                </a:cxn>
                <a:cxn ang="0">
                  <a:pos x="644" y="96"/>
                </a:cxn>
                <a:cxn ang="0">
                  <a:pos x="638" y="115"/>
                </a:cxn>
                <a:cxn ang="0">
                  <a:pos x="611" y="149"/>
                </a:cxn>
                <a:cxn ang="0">
                  <a:pos x="581" y="171"/>
                </a:cxn>
                <a:cxn ang="0">
                  <a:pos x="528" y="188"/>
                </a:cxn>
                <a:cxn ang="0">
                  <a:pos x="518" y="205"/>
                </a:cxn>
                <a:cxn ang="0">
                  <a:pos x="505" y="222"/>
                </a:cxn>
                <a:cxn ang="0">
                  <a:pos x="461" y="288"/>
                </a:cxn>
                <a:cxn ang="0">
                  <a:pos x="481" y="331"/>
                </a:cxn>
                <a:cxn ang="0">
                  <a:pos x="456" y="359"/>
                </a:cxn>
                <a:cxn ang="0">
                  <a:pos x="434" y="405"/>
                </a:cxn>
                <a:cxn ang="0">
                  <a:pos x="433" y="416"/>
                </a:cxn>
                <a:cxn ang="0">
                  <a:pos x="383" y="442"/>
                </a:cxn>
                <a:cxn ang="0">
                  <a:pos x="361" y="466"/>
                </a:cxn>
                <a:cxn ang="0">
                  <a:pos x="334" y="469"/>
                </a:cxn>
                <a:cxn ang="0">
                  <a:pos x="302" y="470"/>
                </a:cxn>
                <a:cxn ang="0">
                  <a:pos x="261" y="467"/>
                </a:cxn>
                <a:cxn ang="0">
                  <a:pos x="228" y="485"/>
                </a:cxn>
                <a:cxn ang="0">
                  <a:pos x="194" y="514"/>
                </a:cxn>
                <a:cxn ang="0">
                  <a:pos x="154" y="486"/>
                </a:cxn>
                <a:cxn ang="0">
                  <a:pos x="134" y="445"/>
                </a:cxn>
                <a:cxn ang="0">
                  <a:pos x="96" y="425"/>
                </a:cxn>
                <a:cxn ang="0">
                  <a:pos x="114" y="385"/>
                </a:cxn>
                <a:cxn ang="0">
                  <a:pos x="113" y="371"/>
                </a:cxn>
                <a:cxn ang="0">
                  <a:pos x="109" y="336"/>
                </a:cxn>
                <a:cxn ang="0">
                  <a:pos x="114" y="313"/>
                </a:cxn>
                <a:cxn ang="0">
                  <a:pos x="96" y="283"/>
                </a:cxn>
                <a:cxn ang="0">
                  <a:pos x="122" y="270"/>
                </a:cxn>
                <a:cxn ang="0">
                  <a:pos x="119" y="242"/>
                </a:cxn>
                <a:cxn ang="0">
                  <a:pos x="127" y="196"/>
                </a:cxn>
                <a:cxn ang="0">
                  <a:pos x="141" y="172"/>
                </a:cxn>
                <a:cxn ang="0">
                  <a:pos x="151" y="143"/>
                </a:cxn>
                <a:cxn ang="0">
                  <a:pos x="139" y="125"/>
                </a:cxn>
                <a:cxn ang="0">
                  <a:pos x="107" y="125"/>
                </a:cxn>
                <a:cxn ang="0">
                  <a:pos x="76" y="125"/>
                </a:cxn>
                <a:cxn ang="0">
                  <a:pos x="57" y="125"/>
                </a:cxn>
                <a:cxn ang="0">
                  <a:pos x="56" y="110"/>
                </a:cxn>
              </a:cxnLst>
              <a:rect l="0" t="0" r="r" b="b"/>
              <a:pathLst>
                <a:path w="645" h="515">
                  <a:moveTo>
                    <a:pt x="27" y="128"/>
                  </a:moveTo>
                  <a:lnTo>
                    <a:pt x="25" y="127"/>
                  </a:lnTo>
                  <a:lnTo>
                    <a:pt x="23" y="125"/>
                  </a:lnTo>
                  <a:lnTo>
                    <a:pt x="21" y="121"/>
                  </a:lnTo>
                  <a:lnTo>
                    <a:pt x="21" y="118"/>
                  </a:lnTo>
                  <a:lnTo>
                    <a:pt x="23" y="112"/>
                  </a:lnTo>
                  <a:lnTo>
                    <a:pt x="25" y="106"/>
                  </a:lnTo>
                  <a:lnTo>
                    <a:pt x="24" y="96"/>
                  </a:lnTo>
                  <a:lnTo>
                    <a:pt x="25" y="87"/>
                  </a:lnTo>
                  <a:lnTo>
                    <a:pt x="25" y="85"/>
                  </a:lnTo>
                  <a:lnTo>
                    <a:pt x="24" y="84"/>
                  </a:lnTo>
                  <a:lnTo>
                    <a:pt x="21" y="84"/>
                  </a:lnTo>
                  <a:lnTo>
                    <a:pt x="18" y="83"/>
                  </a:lnTo>
                  <a:lnTo>
                    <a:pt x="16" y="82"/>
                  </a:lnTo>
                  <a:lnTo>
                    <a:pt x="15" y="79"/>
                  </a:lnTo>
                  <a:lnTo>
                    <a:pt x="15" y="72"/>
                  </a:lnTo>
                  <a:lnTo>
                    <a:pt x="13" y="67"/>
                  </a:lnTo>
                  <a:lnTo>
                    <a:pt x="11" y="62"/>
                  </a:lnTo>
                  <a:lnTo>
                    <a:pt x="7" y="58"/>
                  </a:lnTo>
                  <a:lnTo>
                    <a:pt x="4" y="58"/>
                  </a:lnTo>
                  <a:lnTo>
                    <a:pt x="2" y="57"/>
                  </a:lnTo>
                  <a:lnTo>
                    <a:pt x="1" y="55"/>
                  </a:lnTo>
                  <a:lnTo>
                    <a:pt x="0" y="54"/>
                  </a:lnTo>
                  <a:lnTo>
                    <a:pt x="1" y="52"/>
                  </a:lnTo>
                  <a:lnTo>
                    <a:pt x="4" y="49"/>
                  </a:lnTo>
                  <a:lnTo>
                    <a:pt x="8" y="44"/>
                  </a:lnTo>
                  <a:lnTo>
                    <a:pt x="10" y="41"/>
                  </a:lnTo>
                  <a:lnTo>
                    <a:pt x="11" y="38"/>
                  </a:lnTo>
                  <a:lnTo>
                    <a:pt x="17" y="36"/>
                  </a:lnTo>
                  <a:lnTo>
                    <a:pt x="21" y="33"/>
                  </a:lnTo>
                  <a:lnTo>
                    <a:pt x="24" y="30"/>
                  </a:lnTo>
                  <a:lnTo>
                    <a:pt x="25" y="29"/>
                  </a:lnTo>
                  <a:lnTo>
                    <a:pt x="26" y="28"/>
                  </a:lnTo>
                  <a:lnTo>
                    <a:pt x="28" y="28"/>
                  </a:lnTo>
                  <a:lnTo>
                    <a:pt x="32" y="29"/>
                  </a:lnTo>
                  <a:lnTo>
                    <a:pt x="37" y="30"/>
                  </a:lnTo>
                  <a:lnTo>
                    <a:pt x="44" y="29"/>
                  </a:lnTo>
                  <a:lnTo>
                    <a:pt x="48" y="29"/>
                  </a:lnTo>
                  <a:lnTo>
                    <a:pt x="50" y="28"/>
                  </a:lnTo>
                  <a:lnTo>
                    <a:pt x="52" y="26"/>
                  </a:lnTo>
                  <a:lnTo>
                    <a:pt x="54" y="23"/>
                  </a:lnTo>
                  <a:lnTo>
                    <a:pt x="54" y="21"/>
                  </a:lnTo>
                  <a:lnTo>
                    <a:pt x="54" y="18"/>
                  </a:lnTo>
                  <a:lnTo>
                    <a:pt x="54" y="14"/>
                  </a:lnTo>
                  <a:lnTo>
                    <a:pt x="56" y="11"/>
                  </a:lnTo>
                  <a:lnTo>
                    <a:pt x="58" y="9"/>
                  </a:lnTo>
                  <a:lnTo>
                    <a:pt x="61" y="5"/>
                  </a:lnTo>
                  <a:lnTo>
                    <a:pt x="69" y="2"/>
                  </a:lnTo>
                  <a:lnTo>
                    <a:pt x="76" y="0"/>
                  </a:lnTo>
                  <a:lnTo>
                    <a:pt x="82" y="0"/>
                  </a:lnTo>
                  <a:lnTo>
                    <a:pt x="86" y="0"/>
                  </a:lnTo>
                  <a:lnTo>
                    <a:pt x="91" y="0"/>
                  </a:lnTo>
                  <a:lnTo>
                    <a:pt x="93" y="2"/>
                  </a:lnTo>
                  <a:lnTo>
                    <a:pt x="99" y="5"/>
                  </a:lnTo>
                  <a:lnTo>
                    <a:pt x="108" y="10"/>
                  </a:lnTo>
                  <a:lnTo>
                    <a:pt x="116" y="11"/>
                  </a:lnTo>
                  <a:lnTo>
                    <a:pt x="124" y="12"/>
                  </a:lnTo>
                  <a:lnTo>
                    <a:pt x="137" y="12"/>
                  </a:lnTo>
                  <a:lnTo>
                    <a:pt x="150" y="13"/>
                  </a:lnTo>
                  <a:lnTo>
                    <a:pt x="157" y="13"/>
                  </a:lnTo>
                  <a:lnTo>
                    <a:pt x="164" y="12"/>
                  </a:lnTo>
                  <a:lnTo>
                    <a:pt x="170" y="11"/>
                  </a:lnTo>
                  <a:lnTo>
                    <a:pt x="175" y="7"/>
                  </a:lnTo>
                  <a:lnTo>
                    <a:pt x="179" y="7"/>
                  </a:lnTo>
                  <a:lnTo>
                    <a:pt x="181" y="7"/>
                  </a:lnTo>
                  <a:lnTo>
                    <a:pt x="182" y="9"/>
                  </a:lnTo>
                  <a:lnTo>
                    <a:pt x="183" y="10"/>
                  </a:lnTo>
                  <a:lnTo>
                    <a:pt x="188" y="12"/>
                  </a:lnTo>
                  <a:lnTo>
                    <a:pt x="192" y="13"/>
                  </a:lnTo>
                  <a:lnTo>
                    <a:pt x="196" y="13"/>
                  </a:lnTo>
                  <a:lnTo>
                    <a:pt x="202" y="13"/>
                  </a:lnTo>
                  <a:lnTo>
                    <a:pt x="206" y="13"/>
                  </a:lnTo>
                  <a:lnTo>
                    <a:pt x="210" y="14"/>
                  </a:lnTo>
                  <a:lnTo>
                    <a:pt x="212" y="15"/>
                  </a:lnTo>
                  <a:lnTo>
                    <a:pt x="216" y="18"/>
                  </a:lnTo>
                  <a:lnTo>
                    <a:pt x="227" y="20"/>
                  </a:lnTo>
                  <a:lnTo>
                    <a:pt x="237" y="21"/>
                  </a:lnTo>
                  <a:lnTo>
                    <a:pt x="247" y="21"/>
                  </a:lnTo>
                  <a:lnTo>
                    <a:pt x="256" y="20"/>
                  </a:lnTo>
                  <a:lnTo>
                    <a:pt x="267" y="19"/>
                  </a:lnTo>
                  <a:lnTo>
                    <a:pt x="276" y="17"/>
                  </a:lnTo>
                  <a:lnTo>
                    <a:pt x="281" y="15"/>
                  </a:lnTo>
                  <a:lnTo>
                    <a:pt x="287" y="15"/>
                  </a:lnTo>
                  <a:lnTo>
                    <a:pt x="293" y="15"/>
                  </a:lnTo>
                  <a:lnTo>
                    <a:pt x="297" y="18"/>
                  </a:lnTo>
                  <a:lnTo>
                    <a:pt x="300" y="21"/>
                  </a:lnTo>
                  <a:lnTo>
                    <a:pt x="302" y="22"/>
                  </a:lnTo>
                  <a:lnTo>
                    <a:pt x="303" y="22"/>
                  </a:lnTo>
                  <a:lnTo>
                    <a:pt x="304" y="22"/>
                  </a:lnTo>
                  <a:lnTo>
                    <a:pt x="309" y="22"/>
                  </a:lnTo>
                  <a:lnTo>
                    <a:pt x="314" y="23"/>
                  </a:lnTo>
                  <a:lnTo>
                    <a:pt x="318" y="25"/>
                  </a:lnTo>
                  <a:lnTo>
                    <a:pt x="321" y="23"/>
                  </a:lnTo>
                  <a:lnTo>
                    <a:pt x="325" y="22"/>
                  </a:lnTo>
                  <a:lnTo>
                    <a:pt x="328" y="21"/>
                  </a:lnTo>
                  <a:lnTo>
                    <a:pt x="330" y="20"/>
                  </a:lnTo>
                  <a:lnTo>
                    <a:pt x="334" y="20"/>
                  </a:lnTo>
                  <a:lnTo>
                    <a:pt x="338" y="21"/>
                  </a:lnTo>
                  <a:lnTo>
                    <a:pt x="343" y="22"/>
                  </a:lnTo>
                  <a:lnTo>
                    <a:pt x="349" y="26"/>
                  </a:lnTo>
                  <a:lnTo>
                    <a:pt x="354" y="27"/>
                  </a:lnTo>
                  <a:lnTo>
                    <a:pt x="360" y="28"/>
                  </a:lnTo>
                  <a:lnTo>
                    <a:pt x="365" y="28"/>
                  </a:lnTo>
                  <a:lnTo>
                    <a:pt x="376" y="27"/>
                  </a:lnTo>
                  <a:lnTo>
                    <a:pt x="386" y="25"/>
                  </a:lnTo>
                  <a:lnTo>
                    <a:pt x="388" y="26"/>
                  </a:lnTo>
                  <a:lnTo>
                    <a:pt x="391" y="28"/>
                  </a:lnTo>
                  <a:lnTo>
                    <a:pt x="394" y="29"/>
                  </a:lnTo>
                  <a:lnTo>
                    <a:pt x="399" y="29"/>
                  </a:lnTo>
                  <a:lnTo>
                    <a:pt x="403" y="30"/>
                  </a:lnTo>
                  <a:lnTo>
                    <a:pt x="406" y="34"/>
                  </a:lnTo>
                  <a:lnTo>
                    <a:pt x="406" y="35"/>
                  </a:lnTo>
                  <a:lnTo>
                    <a:pt x="406" y="37"/>
                  </a:lnTo>
                  <a:lnTo>
                    <a:pt x="407" y="41"/>
                  </a:lnTo>
                  <a:lnTo>
                    <a:pt x="407" y="43"/>
                  </a:lnTo>
                  <a:lnTo>
                    <a:pt x="410" y="45"/>
                  </a:lnTo>
                  <a:lnTo>
                    <a:pt x="415" y="46"/>
                  </a:lnTo>
                  <a:lnTo>
                    <a:pt x="419" y="47"/>
                  </a:lnTo>
                  <a:lnTo>
                    <a:pt x="424" y="47"/>
                  </a:lnTo>
                  <a:lnTo>
                    <a:pt x="430" y="50"/>
                  </a:lnTo>
                  <a:lnTo>
                    <a:pt x="435" y="52"/>
                  </a:lnTo>
                  <a:lnTo>
                    <a:pt x="440" y="55"/>
                  </a:lnTo>
                  <a:lnTo>
                    <a:pt x="443" y="60"/>
                  </a:lnTo>
                  <a:lnTo>
                    <a:pt x="457" y="64"/>
                  </a:lnTo>
                  <a:lnTo>
                    <a:pt x="472" y="68"/>
                  </a:lnTo>
                  <a:lnTo>
                    <a:pt x="475" y="70"/>
                  </a:lnTo>
                  <a:lnTo>
                    <a:pt x="476" y="71"/>
                  </a:lnTo>
                  <a:lnTo>
                    <a:pt x="479" y="71"/>
                  </a:lnTo>
                  <a:lnTo>
                    <a:pt x="481" y="71"/>
                  </a:lnTo>
                  <a:lnTo>
                    <a:pt x="485" y="70"/>
                  </a:lnTo>
                  <a:lnTo>
                    <a:pt x="491" y="69"/>
                  </a:lnTo>
                  <a:lnTo>
                    <a:pt x="497" y="69"/>
                  </a:lnTo>
                  <a:lnTo>
                    <a:pt x="502" y="70"/>
                  </a:lnTo>
                  <a:lnTo>
                    <a:pt x="507" y="70"/>
                  </a:lnTo>
                  <a:lnTo>
                    <a:pt x="509" y="69"/>
                  </a:lnTo>
                  <a:lnTo>
                    <a:pt x="510" y="68"/>
                  </a:lnTo>
                  <a:lnTo>
                    <a:pt x="512" y="66"/>
                  </a:lnTo>
                  <a:lnTo>
                    <a:pt x="512" y="64"/>
                  </a:lnTo>
                  <a:lnTo>
                    <a:pt x="513" y="63"/>
                  </a:lnTo>
                  <a:lnTo>
                    <a:pt x="514" y="62"/>
                  </a:lnTo>
                  <a:lnTo>
                    <a:pt x="517" y="61"/>
                  </a:lnTo>
                  <a:lnTo>
                    <a:pt x="525" y="63"/>
                  </a:lnTo>
                  <a:lnTo>
                    <a:pt x="534" y="68"/>
                  </a:lnTo>
                  <a:lnTo>
                    <a:pt x="544" y="74"/>
                  </a:lnTo>
                  <a:lnTo>
                    <a:pt x="550" y="78"/>
                  </a:lnTo>
                  <a:lnTo>
                    <a:pt x="552" y="84"/>
                  </a:lnTo>
                  <a:lnTo>
                    <a:pt x="555" y="86"/>
                  </a:lnTo>
                  <a:lnTo>
                    <a:pt x="558" y="87"/>
                  </a:lnTo>
                  <a:lnTo>
                    <a:pt x="564" y="85"/>
                  </a:lnTo>
                  <a:lnTo>
                    <a:pt x="569" y="88"/>
                  </a:lnTo>
                  <a:lnTo>
                    <a:pt x="574" y="91"/>
                  </a:lnTo>
                  <a:lnTo>
                    <a:pt x="579" y="93"/>
                  </a:lnTo>
                  <a:lnTo>
                    <a:pt x="585" y="94"/>
                  </a:lnTo>
                  <a:lnTo>
                    <a:pt x="590" y="93"/>
                  </a:lnTo>
                  <a:lnTo>
                    <a:pt x="595" y="93"/>
                  </a:lnTo>
                  <a:lnTo>
                    <a:pt x="601" y="93"/>
                  </a:lnTo>
                  <a:lnTo>
                    <a:pt x="606" y="94"/>
                  </a:lnTo>
                  <a:lnTo>
                    <a:pt x="611" y="96"/>
                  </a:lnTo>
                  <a:lnTo>
                    <a:pt x="613" y="96"/>
                  </a:lnTo>
                  <a:lnTo>
                    <a:pt x="615" y="94"/>
                  </a:lnTo>
                  <a:lnTo>
                    <a:pt x="619" y="91"/>
                  </a:lnTo>
                  <a:lnTo>
                    <a:pt x="622" y="90"/>
                  </a:lnTo>
                  <a:lnTo>
                    <a:pt x="626" y="88"/>
                  </a:lnTo>
                  <a:lnTo>
                    <a:pt x="630" y="88"/>
                  </a:lnTo>
                  <a:lnTo>
                    <a:pt x="635" y="88"/>
                  </a:lnTo>
                  <a:lnTo>
                    <a:pt x="637" y="91"/>
                  </a:lnTo>
                  <a:lnTo>
                    <a:pt x="642" y="94"/>
                  </a:lnTo>
                  <a:lnTo>
                    <a:pt x="644" y="96"/>
                  </a:lnTo>
                  <a:lnTo>
                    <a:pt x="645" y="101"/>
                  </a:lnTo>
                  <a:lnTo>
                    <a:pt x="643" y="104"/>
                  </a:lnTo>
                  <a:lnTo>
                    <a:pt x="640" y="106"/>
                  </a:lnTo>
                  <a:lnTo>
                    <a:pt x="639" y="107"/>
                  </a:lnTo>
                  <a:lnTo>
                    <a:pt x="638" y="108"/>
                  </a:lnTo>
                  <a:lnTo>
                    <a:pt x="638" y="110"/>
                  </a:lnTo>
                  <a:lnTo>
                    <a:pt x="638" y="115"/>
                  </a:lnTo>
                  <a:lnTo>
                    <a:pt x="640" y="119"/>
                  </a:lnTo>
                  <a:lnTo>
                    <a:pt x="640" y="124"/>
                  </a:lnTo>
                  <a:lnTo>
                    <a:pt x="639" y="128"/>
                  </a:lnTo>
                  <a:lnTo>
                    <a:pt x="637" y="132"/>
                  </a:lnTo>
                  <a:lnTo>
                    <a:pt x="630" y="139"/>
                  </a:lnTo>
                  <a:lnTo>
                    <a:pt x="621" y="143"/>
                  </a:lnTo>
                  <a:lnTo>
                    <a:pt x="611" y="149"/>
                  </a:lnTo>
                  <a:lnTo>
                    <a:pt x="602" y="153"/>
                  </a:lnTo>
                  <a:lnTo>
                    <a:pt x="597" y="156"/>
                  </a:lnTo>
                  <a:lnTo>
                    <a:pt x="593" y="159"/>
                  </a:lnTo>
                  <a:lnTo>
                    <a:pt x="589" y="161"/>
                  </a:lnTo>
                  <a:lnTo>
                    <a:pt x="587" y="165"/>
                  </a:lnTo>
                  <a:lnTo>
                    <a:pt x="585" y="168"/>
                  </a:lnTo>
                  <a:lnTo>
                    <a:pt x="581" y="171"/>
                  </a:lnTo>
                  <a:lnTo>
                    <a:pt x="578" y="173"/>
                  </a:lnTo>
                  <a:lnTo>
                    <a:pt x="573" y="175"/>
                  </a:lnTo>
                  <a:lnTo>
                    <a:pt x="563" y="177"/>
                  </a:lnTo>
                  <a:lnTo>
                    <a:pt x="553" y="180"/>
                  </a:lnTo>
                  <a:lnTo>
                    <a:pt x="542" y="182"/>
                  </a:lnTo>
                  <a:lnTo>
                    <a:pt x="532" y="185"/>
                  </a:lnTo>
                  <a:lnTo>
                    <a:pt x="528" y="188"/>
                  </a:lnTo>
                  <a:lnTo>
                    <a:pt x="523" y="190"/>
                  </a:lnTo>
                  <a:lnTo>
                    <a:pt x="520" y="193"/>
                  </a:lnTo>
                  <a:lnTo>
                    <a:pt x="516" y="197"/>
                  </a:lnTo>
                  <a:lnTo>
                    <a:pt x="516" y="200"/>
                  </a:lnTo>
                  <a:lnTo>
                    <a:pt x="516" y="201"/>
                  </a:lnTo>
                  <a:lnTo>
                    <a:pt x="516" y="202"/>
                  </a:lnTo>
                  <a:lnTo>
                    <a:pt x="518" y="205"/>
                  </a:lnTo>
                  <a:lnTo>
                    <a:pt x="522" y="207"/>
                  </a:lnTo>
                  <a:lnTo>
                    <a:pt x="524" y="210"/>
                  </a:lnTo>
                  <a:lnTo>
                    <a:pt x="522" y="213"/>
                  </a:lnTo>
                  <a:lnTo>
                    <a:pt x="518" y="215"/>
                  </a:lnTo>
                  <a:lnTo>
                    <a:pt x="515" y="216"/>
                  </a:lnTo>
                  <a:lnTo>
                    <a:pt x="512" y="217"/>
                  </a:lnTo>
                  <a:lnTo>
                    <a:pt x="505" y="222"/>
                  </a:lnTo>
                  <a:lnTo>
                    <a:pt x="500" y="226"/>
                  </a:lnTo>
                  <a:lnTo>
                    <a:pt x="495" y="232"/>
                  </a:lnTo>
                  <a:lnTo>
                    <a:pt x="490" y="238"/>
                  </a:lnTo>
                  <a:lnTo>
                    <a:pt x="480" y="251"/>
                  </a:lnTo>
                  <a:lnTo>
                    <a:pt x="469" y="269"/>
                  </a:lnTo>
                  <a:lnTo>
                    <a:pt x="465" y="278"/>
                  </a:lnTo>
                  <a:lnTo>
                    <a:pt x="461" y="288"/>
                  </a:lnTo>
                  <a:lnTo>
                    <a:pt x="460" y="296"/>
                  </a:lnTo>
                  <a:lnTo>
                    <a:pt x="460" y="305"/>
                  </a:lnTo>
                  <a:lnTo>
                    <a:pt x="463" y="311"/>
                  </a:lnTo>
                  <a:lnTo>
                    <a:pt x="465" y="316"/>
                  </a:lnTo>
                  <a:lnTo>
                    <a:pt x="468" y="322"/>
                  </a:lnTo>
                  <a:lnTo>
                    <a:pt x="473" y="327"/>
                  </a:lnTo>
                  <a:lnTo>
                    <a:pt x="481" y="331"/>
                  </a:lnTo>
                  <a:lnTo>
                    <a:pt x="487" y="338"/>
                  </a:lnTo>
                  <a:lnTo>
                    <a:pt x="482" y="343"/>
                  </a:lnTo>
                  <a:lnTo>
                    <a:pt x="477" y="346"/>
                  </a:lnTo>
                  <a:lnTo>
                    <a:pt x="472" y="350"/>
                  </a:lnTo>
                  <a:lnTo>
                    <a:pt x="466" y="353"/>
                  </a:lnTo>
                  <a:lnTo>
                    <a:pt x="460" y="355"/>
                  </a:lnTo>
                  <a:lnTo>
                    <a:pt x="456" y="359"/>
                  </a:lnTo>
                  <a:lnTo>
                    <a:pt x="452" y="363"/>
                  </a:lnTo>
                  <a:lnTo>
                    <a:pt x="450" y="368"/>
                  </a:lnTo>
                  <a:lnTo>
                    <a:pt x="445" y="376"/>
                  </a:lnTo>
                  <a:lnTo>
                    <a:pt x="442" y="381"/>
                  </a:lnTo>
                  <a:lnTo>
                    <a:pt x="438" y="395"/>
                  </a:lnTo>
                  <a:lnTo>
                    <a:pt x="433" y="404"/>
                  </a:lnTo>
                  <a:lnTo>
                    <a:pt x="434" y="405"/>
                  </a:lnTo>
                  <a:lnTo>
                    <a:pt x="436" y="407"/>
                  </a:lnTo>
                  <a:lnTo>
                    <a:pt x="439" y="409"/>
                  </a:lnTo>
                  <a:lnTo>
                    <a:pt x="440" y="410"/>
                  </a:lnTo>
                  <a:lnTo>
                    <a:pt x="440" y="411"/>
                  </a:lnTo>
                  <a:lnTo>
                    <a:pt x="440" y="412"/>
                  </a:lnTo>
                  <a:lnTo>
                    <a:pt x="438" y="413"/>
                  </a:lnTo>
                  <a:lnTo>
                    <a:pt x="433" y="416"/>
                  </a:lnTo>
                  <a:lnTo>
                    <a:pt x="423" y="417"/>
                  </a:lnTo>
                  <a:lnTo>
                    <a:pt x="416" y="417"/>
                  </a:lnTo>
                  <a:lnTo>
                    <a:pt x="408" y="419"/>
                  </a:lnTo>
                  <a:lnTo>
                    <a:pt x="401" y="421"/>
                  </a:lnTo>
                  <a:lnTo>
                    <a:pt x="395" y="426"/>
                  </a:lnTo>
                  <a:lnTo>
                    <a:pt x="391" y="430"/>
                  </a:lnTo>
                  <a:lnTo>
                    <a:pt x="383" y="442"/>
                  </a:lnTo>
                  <a:lnTo>
                    <a:pt x="376" y="454"/>
                  </a:lnTo>
                  <a:lnTo>
                    <a:pt x="374" y="460"/>
                  </a:lnTo>
                  <a:lnTo>
                    <a:pt x="370" y="465"/>
                  </a:lnTo>
                  <a:lnTo>
                    <a:pt x="369" y="466"/>
                  </a:lnTo>
                  <a:lnTo>
                    <a:pt x="367" y="467"/>
                  </a:lnTo>
                  <a:lnTo>
                    <a:pt x="365" y="467"/>
                  </a:lnTo>
                  <a:lnTo>
                    <a:pt x="361" y="466"/>
                  </a:lnTo>
                  <a:lnTo>
                    <a:pt x="355" y="462"/>
                  </a:lnTo>
                  <a:lnTo>
                    <a:pt x="351" y="462"/>
                  </a:lnTo>
                  <a:lnTo>
                    <a:pt x="347" y="462"/>
                  </a:lnTo>
                  <a:lnTo>
                    <a:pt x="345" y="465"/>
                  </a:lnTo>
                  <a:lnTo>
                    <a:pt x="342" y="467"/>
                  </a:lnTo>
                  <a:lnTo>
                    <a:pt x="338" y="469"/>
                  </a:lnTo>
                  <a:lnTo>
                    <a:pt x="334" y="469"/>
                  </a:lnTo>
                  <a:lnTo>
                    <a:pt x="329" y="469"/>
                  </a:lnTo>
                  <a:lnTo>
                    <a:pt x="324" y="467"/>
                  </a:lnTo>
                  <a:lnTo>
                    <a:pt x="319" y="467"/>
                  </a:lnTo>
                  <a:lnTo>
                    <a:pt x="316" y="468"/>
                  </a:lnTo>
                  <a:lnTo>
                    <a:pt x="311" y="468"/>
                  </a:lnTo>
                  <a:lnTo>
                    <a:pt x="306" y="469"/>
                  </a:lnTo>
                  <a:lnTo>
                    <a:pt x="302" y="470"/>
                  </a:lnTo>
                  <a:lnTo>
                    <a:pt x="296" y="469"/>
                  </a:lnTo>
                  <a:lnTo>
                    <a:pt x="290" y="468"/>
                  </a:lnTo>
                  <a:lnTo>
                    <a:pt x="285" y="466"/>
                  </a:lnTo>
                  <a:lnTo>
                    <a:pt x="278" y="465"/>
                  </a:lnTo>
                  <a:lnTo>
                    <a:pt x="272" y="465"/>
                  </a:lnTo>
                  <a:lnTo>
                    <a:pt x="267" y="466"/>
                  </a:lnTo>
                  <a:lnTo>
                    <a:pt x="261" y="467"/>
                  </a:lnTo>
                  <a:lnTo>
                    <a:pt x="255" y="469"/>
                  </a:lnTo>
                  <a:lnTo>
                    <a:pt x="251" y="474"/>
                  </a:lnTo>
                  <a:lnTo>
                    <a:pt x="246" y="478"/>
                  </a:lnTo>
                  <a:lnTo>
                    <a:pt x="243" y="482"/>
                  </a:lnTo>
                  <a:lnTo>
                    <a:pt x="238" y="483"/>
                  </a:lnTo>
                  <a:lnTo>
                    <a:pt x="232" y="484"/>
                  </a:lnTo>
                  <a:lnTo>
                    <a:pt x="228" y="485"/>
                  </a:lnTo>
                  <a:lnTo>
                    <a:pt x="223" y="486"/>
                  </a:lnTo>
                  <a:lnTo>
                    <a:pt x="219" y="487"/>
                  </a:lnTo>
                  <a:lnTo>
                    <a:pt x="214" y="490"/>
                  </a:lnTo>
                  <a:lnTo>
                    <a:pt x="211" y="493"/>
                  </a:lnTo>
                  <a:lnTo>
                    <a:pt x="204" y="502"/>
                  </a:lnTo>
                  <a:lnTo>
                    <a:pt x="196" y="510"/>
                  </a:lnTo>
                  <a:lnTo>
                    <a:pt x="194" y="514"/>
                  </a:lnTo>
                  <a:lnTo>
                    <a:pt x="190" y="515"/>
                  </a:lnTo>
                  <a:lnTo>
                    <a:pt x="187" y="515"/>
                  </a:lnTo>
                  <a:lnTo>
                    <a:pt x="184" y="514"/>
                  </a:lnTo>
                  <a:lnTo>
                    <a:pt x="178" y="509"/>
                  </a:lnTo>
                  <a:lnTo>
                    <a:pt x="172" y="505"/>
                  </a:lnTo>
                  <a:lnTo>
                    <a:pt x="162" y="495"/>
                  </a:lnTo>
                  <a:lnTo>
                    <a:pt x="154" y="486"/>
                  </a:lnTo>
                  <a:lnTo>
                    <a:pt x="154" y="484"/>
                  </a:lnTo>
                  <a:lnTo>
                    <a:pt x="154" y="482"/>
                  </a:lnTo>
                  <a:lnTo>
                    <a:pt x="149" y="473"/>
                  </a:lnTo>
                  <a:lnTo>
                    <a:pt x="147" y="464"/>
                  </a:lnTo>
                  <a:lnTo>
                    <a:pt x="143" y="457"/>
                  </a:lnTo>
                  <a:lnTo>
                    <a:pt x="140" y="451"/>
                  </a:lnTo>
                  <a:lnTo>
                    <a:pt x="134" y="445"/>
                  </a:lnTo>
                  <a:lnTo>
                    <a:pt x="127" y="442"/>
                  </a:lnTo>
                  <a:lnTo>
                    <a:pt x="121" y="440"/>
                  </a:lnTo>
                  <a:lnTo>
                    <a:pt x="113" y="437"/>
                  </a:lnTo>
                  <a:lnTo>
                    <a:pt x="106" y="437"/>
                  </a:lnTo>
                  <a:lnTo>
                    <a:pt x="98" y="438"/>
                  </a:lnTo>
                  <a:lnTo>
                    <a:pt x="97" y="432"/>
                  </a:lnTo>
                  <a:lnTo>
                    <a:pt x="96" y="425"/>
                  </a:lnTo>
                  <a:lnTo>
                    <a:pt x="96" y="418"/>
                  </a:lnTo>
                  <a:lnTo>
                    <a:pt x="97" y="411"/>
                  </a:lnTo>
                  <a:lnTo>
                    <a:pt x="98" y="404"/>
                  </a:lnTo>
                  <a:lnTo>
                    <a:pt x="101" y="399"/>
                  </a:lnTo>
                  <a:lnTo>
                    <a:pt x="105" y="393"/>
                  </a:lnTo>
                  <a:lnTo>
                    <a:pt x="110" y="387"/>
                  </a:lnTo>
                  <a:lnTo>
                    <a:pt x="114" y="385"/>
                  </a:lnTo>
                  <a:lnTo>
                    <a:pt x="117" y="381"/>
                  </a:lnTo>
                  <a:lnTo>
                    <a:pt x="119" y="379"/>
                  </a:lnTo>
                  <a:lnTo>
                    <a:pt x="121" y="378"/>
                  </a:lnTo>
                  <a:lnTo>
                    <a:pt x="122" y="376"/>
                  </a:lnTo>
                  <a:lnTo>
                    <a:pt x="121" y="373"/>
                  </a:lnTo>
                  <a:lnTo>
                    <a:pt x="117" y="372"/>
                  </a:lnTo>
                  <a:lnTo>
                    <a:pt x="113" y="371"/>
                  </a:lnTo>
                  <a:lnTo>
                    <a:pt x="107" y="368"/>
                  </a:lnTo>
                  <a:lnTo>
                    <a:pt x="103" y="363"/>
                  </a:lnTo>
                  <a:lnTo>
                    <a:pt x="102" y="357"/>
                  </a:lnTo>
                  <a:lnTo>
                    <a:pt x="102" y="353"/>
                  </a:lnTo>
                  <a:lnTo>
                    <a:pt x="103" y="347"/>
                  </a:lnTo>
                  <a:lnTo>
                    <a:pt x="107" y="342"/>
                  </a:lnTo>
                  <a:lnTo>
                    <a:pt x="109" y="336"/>
                  </a:lnTo>
                  <a:lnTo>
                    <a:pt x="113" y="331"/>
                  </a:lnTo>
                  <a:lnTo>
                    <a:pt x="115" y="328"/>
                  </a:lnTo>
                  <a:lnTo>
                    <a:pt x="118" y="323"/>
                  </a:lnTo>
                  <a:lnTo>
                    <a:pt x="121" y="320"/>
                  </a:lnTo>
                  <a:lnTo>
                    <a:pt x="121" y="316"/>
                  </a:lnTo>
                  <a:lnTo>
                    <a:pt x="117" y="314"/>
                  </a:lnTo>
                  <a:lnTo>
                    <a:pt x="114" y="313"/>
                  </a:lnTo>
                  <a:lnTo>
                    <a:pt x="109" y="311"/>
                  </a:lnTo>
                  <a:lnTo>
                    <a:pt x="108" y="308"/>
                  </a:lnTo>
                  <a:lnTo>
                    <a:pt x="106" y="306"/>
                  </a:lnTo>
                  <a:lnTo>
                    <a:pt x="105" y="303"/>
                  </a:lnTo>
                  <a:lnTo>
                    <a:pt x="102" y="295"/>
                  </a:lnTo>
                  <a:lnTo>
                    <a:pt x="98" y="287"/>
                  </a:lnTo>
                  <a:lnTo>
                    <a:pt x="96" y="283"/>
                  </a:lnTo>
                  <a:lnTo>
                    <a:pt x="94" y="279"/>
                  </a:lnTo>
                  <a:lnTo>
                    <a:pt x="99" y="277"/>
                  </a:lnTo>
                  <a:lnTo>
                    <a:pt x="105" y="277"/>
                  </a:lnTo>
                  <a:lnTo>
                    <a:pt x="110" y="275"/>
                  </a:lnTo>
                  <a:lnTo>
                    <a:pt x="116" y="274"/>
                  </a:lnTo>
                  <a:lnTo>
                    <a:pt x="119" y="273"/>
                  </a:lnTo>
                  <a:lnTo>
                    <a:pt x="122" y="270"/>
                  </a:lnTo>
                  <a:lnTo>
                    <a:pt x="124" y="267"/>
                  </a:lnTo>
                  <a:lnTo>
                    <a:pt x="124" y="263"/>
                  </a:lnTo>
                  <a:lnTo>
                    <a:pt x="123" y="258"/>
                  </a:lnTo>
                  <a:lnTo>
                    <a:pt x="121" y="251"/>
                  </a:lnTo>
                  <a:lnTo>
                    <a:pt x="118" y="247"/>
                  </a:lnTo>
                  <a:lnTo>
                    <a:pt x="118" y="245"/>
                  </a:lnTo>
                  <a:lnTo>
                    <a:pt x="119" y="242"/>
                  </a:lnTo>
                  <a:lnTo>
                    <a:pt x="122" y="240"/>
                  </a:lnTo>
                  <a:lnTo>
                    <a:pt x="125" y="238"/>
                  </a:lnTo>
                  <a:lnTo>
                    <a:pt x="129" y="233"/>
                  </a:lnTo>
                  <a:lnTo>
                    <a:pt x="130" y="230"/>
                  </a:lnTo>
                  <a:lnTo>
                    <a:pt x="129" y="228"/>
                  </a:lnTo>
                  <a:lnTo>
                    <a:pt x="129" y="212"/>
                  </a:lnTo>
                  <a:lnTo>
                    <a:pt x="127" y="196"/>
                  </a:lnTo>
                  <a:lnTo>
                    <a:pt x="125" y="192"/>
                  </a:lnTo>
                  <a:lnTo>
                    <a:pt x="125" y="190"/>
                  </a:lnTo>
                  <a:lnTo>
                    <a:pt x="125" y="188"/>
                  </a:lnTo>
                  <a:lnTo>
                    <a:pt x="127" y="186"/>
                  </a:lnTo>
                  <a:lnTo>
                    <a:pt x="131" y="183"/>
                  </a:lnTo>
                  <a:lnTo>
                    <a:pt x="135" y="179"/>
                  </a:lnTo>
                  <a:lnTo>
                    <a:pt x="141" y="172"/>
                  </a:lnTo>
                  <a:lnTo>
                    <a:pt x="150" y="164"/>
                  </a:lnTo>
                  <a:lnTo>
                    <a:pt x="155" y="159"/>
                  </a:lnTo>
                  <a:lnTo>
                    <a:pt x="158" y="155"/>
                  </a:lnTo>
                  <a:lnTo>
                    <a:pt x="159" y="150"/>
                  </a:lnTo>
                  <a:lnTo>
                    <a:pt x="159" y="147"/>
                  </a:lnTo>
                  <a:lnTo>
                    <a:pt x="155" y="144"/>
                  </a:lnTo>
                  <a:lnTo>
                    <a:pt x="151" y="143"/>
                  </a:lnTo>
                  <a:lnTo>
                    <a:pt x="147" y="142"/>
                  </a:lnTo>
                  <a:lnTo>
                    <a:pt x="145" y="140"/>
                  </a:lnTo>
                  <a:lnTo>
                    <a:pt x="143" y="139"/>
                  </a:lnTo>
                  <a:lnTo>
                    <a:pt x="143" y="137"/>
                  </a:lnTo>
                  <a:lnTo>
                    <a:pt x="143" y="134"/>
                  </a:lnTo>
                  <a:lnTo>
                    <a:pt x="141" y="128"/>
                  </a:lnTo>
                  <a:lnTo>
                    <a:pt x="139" y="125"/>
                  </a:lnTo>
                  <a:lnTo>
                    <a:pt x="134" y="124"/>
                  </a:lnTo>
                  <a:lnTo>
                    <a:pt x="130" y="123"/>
                  </a:lnTo>
                  <a:lnTo>
                    <a:pt x="125" y="123"/>
                  </a:lnTo>
                  <a:lnTo>
                    <a:pt x="121" y="123"/>
                  </a:lnTo>
                  <a:lnTo>
                    <a:pt x="116" y="123"/>
                  </a:lnTo>
                  <a:lnTo>
                    <a:pt x="111" y="124"/>
                  </a:lnTo>
                  <a:lnTo>
                    <a:pt x="107" y="125"/>
                  </a:lnTo>
                  <a:lnTo>
                    <a:pt x="101" y="129"/>
                  </a:lnTo>
                  <a:lnTo>
                    <a:pt x="99" y="132"/>
                  </a:lnTo>
                  <a:lnTo>
                    <a:pt x="96" y="132"/>
                  </a:lnTo>
                  <a:lnTo>
                    <a:pt x="89" y="128"/>
                  </a:lnTo>
                  <a:lnTo>
                    <a:pt x="84" y="127"/>
                  </a:lnTo>
                  <a:lnTo>
                    <a:pt x="81" y="126"/>
                  </a:lnTo>
                  <a:lnTo>
                    <a:pt x="76" y="125"/>
                  </a:lnTo>
                  <a:lnTo>
                    <a:pt x="73" y="126"/>
                  </a:lnTo>
                  <a:lnTo>
                    <a:pt x="68" y="127"/>
                  </a:lnTo>
                  <a:lnTo>
                    <a:pt x="65" y="129"/>
                  </a:lnTo>
                  <a:lnTo>
                    <a:pt x="62" y="132"/>
                  </a:lnTo>
                  <a:lnTo>
                    <a:pt x="58" y="131"/>
                  </a:lnTo>
                  <a:lnTo>
                    <a:pt x="57" y="128"/>
                  </a:lnTo>
                  <a:lnTo>
                    <a:pt x="57" y="125"/>
                  </a:lnTo>
                  <a:lnTo>
                    <a:pt x="59" y="121"/>
                  </a:lnTo>
                  <a:lnTo>
                    <a:pt x="61" y="119"/>
                  </a:lnTo>
                  <a:lnTo>
                    <a:pt x="62" y="118"/>
                  </a:lnTo>
                  <a:lnTo>
                    <a:pt x="64" y="117"/>
                  </a:lnTo>
                  <a:lnTo>
                    <a:pt x="62" y="115"/>
                  </a:lnTo>
                  <a:lnTo>
                    <a:pt x="60" y="112"/>
                  </a:lnTo>
                  <a:lnTo>
                    <a:pt x="56" y="110"/>
                  </a:lnTo>
                  <a:lnTo>
                    <a:pt x="51" y="111"/>
                  </a:lnTo>
                  <a:lnTo>
                    <a:pt x="46" y="112"/>
                  </a:lnTo>
                  <a:lnTo>
                    <a:pt x="42" y="116"/>
                  </a:lnTo>
                  <a:lnTo>
                    <a:pt x="34" y="123"/>
                  </a:lnTo>
                  <a:lnTo>
                    <a:pt x="27" y="128"/>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 name="Freeform 39"/>
            <p:cNvSpPr>
              <a:spLocks/>
            </p:cNvSpPr>
            <p:nvPr/>
          </p:nvSpPr>
          <p:spPr bwMode="gray">
            <a:xfrm>
              <a:off x="4951413" y="3697288"/>
              <a:ext cx="4763" cy="3175"/>
            </a:xfrm>
            <a:custGeom>
              <a:avLst/>
              <a:gdLst/>
              <a:ahLst/>
              <a:cxnLst>
                <a:cxn ang="0">
                  <a:pos x="14" y="9"/>
                </a:cxn>
                <a:cxn ang="0">
                  <a:pos x="8" y="11"/>
                </a:cxn>
                <a:cxn ang="0">
                  <a:pos x="5" y="10"/>
                </a:cxn>
                <a:cxn ang="0">
                  <a:pos x="2" y="8"/>
                </a:cxn>
                <a:cxn ang="0">
                  <a:pos x="0" y="2"/>
                </a:cxn>
                <a:cxn ang="0">
                  <a:pos x="6" y="0"/>
                </a:cxn>
                <a:cxn ang="0">
                  <a:pos x="9" y="1"/>
                </a:cxn>
                <a:cxn ang="0">
                  <a:pos x="13" y="3"/>
                </a:cxn>
                <a:cxn ang="0">
                  <a:pos x="14" y="9"/>
                </a:cxn>
              </a:cxnLst>
              <a:rect l="0" t="0" r="r" b="b"/>
              <a:pathLst>
                <a:path w="14" h="11">
                  <a:moveTo>
                    <a:pt x="14" y="9"/>
                  </a:moveTo>
                  <a:lnTo>
                    <a:pt x="8" y="11"/>
                  </a:lnTo>
                  <a:lnTo>
                    <a:pt x="5" y="10"/>
                  </a:lnTo>
                  <a:lnTo>
                    <a:pt x="2" y="8"/>
                  </a:lnTo>
                  <a:lnTo>
                    <a:pt x="0" y="2"/>
                  </a:lnTo>
                  <a:lnTo>
                    <a:pt x="6" y="0"/>
                  </a:lnTo>
                  <a:lnTo>
                    <a:pt x="9" y="1"/>
                  </a:lnTo>
                  <a:lnTo>
                    <a:pt x="13" y="3"/>
                  </a:lnTo>
                  <a:lnTo>
                    <a:pt x="14" y="9"/>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 name="Freeform 40"/>
            <p:cNvSpPr>
              <a:spLocks/>
            </p:cNvSpPr>
            <p:nvPr/>
          </p:nvSpPr>
          <p:spPr bwMode="gray">
            <a:xfrm>
              <a:off x="4951413" y="3697288"/>
              <a:ext cx="4763" cy="3175"/>
            </a:xfrm>
            <a:custGeom>
              <a:avLst/>
              <a:gdLst/>
              <a:ahLst/>
              <a:cxnLst>
                <a:cxn ang="0">
                  <a:pos x="14" y="9"/>
                </a:cxn>
                <a:cxn ang="0">
                  <a:pos x="8" y="11"/>
                </a:cxn>
                <a:cxn ang="0">
                  <a:pos x="5" y="10"/>
                </a:cxn>
                <a:cxn ang="0">
                  <a:pos x="2" y="8"/>
                </a:cxn>
                <a:cxn ang="0">
                  <a:pos x="0" y="2"/>
                </a:cxn>
                <a:cxn ang="0">
                  <a:pos x="6" y="0"/>
                </a:cxn>
                <a:cxn ang="0">
                  <a:pos x="9" y="1"/>
                </a:cxn>
                <a:cxn ang="0">
                  <a:pos x="13" y="3"/>
                </a:cxn>
                <a:cxn ang="0">
                  <a:pos x="14" y="9"/>
                </a:cxn>
              </a:cxnLst>
              <a:rect l="0" t="0" r="r" b="b"/>
              <a:pathLst>
                <a:path w="14" h="11">
                  <a:moveTo>
                    <a:pt x="14" y="9"/>
                  </a:moveTo>
                  <a:lnTo>
                    <a:pt x="8" y="11"/>
                  </a:lnTo>
                  <a:lnTo>
                    <a:pt x="5" y="10"/>
                  </a:lnTo>
                  <a:lnTo>
                    <a:pt x="2" y="8"/>
                  </a:lnTo>
                  <a:lnTo>
                    <a:pt x="0" y="2"/>
                  </a:lnTo>
                  <a:lnTo>
                    <a:pt x="6" y="0"/>
                  </a:lnTo>
                  <a:lnTo>
                    <a:pt x="9" y="1"/>
                  </a:lnTo>
                  <a:lnTo>
                    <a:pt x="13" y="3"/>
                  </a:lnTo>
                  <a:lnTo>
                    <a:pt x="14" y="9"/>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 name="Freeform 41"/>
            <p:cNvSpPr>
              <a:spLocks/>
            </p:cNvSpPr>
            <p:nvPr/>
          </p:nvSpPr>
          <p:spPr bwMode="gray">
            <a:xfrm>
              <a:off x="5065713" y="3689350"/>
              <a:ext cx="15875" cy="34925"/>
            </a:xfrm>
            <a:custGeom>
              <a:avLst/>
              <a:gdLst/>
              <a:ahLst/>
              <a:cxnLst>
                <a:cxn ang="0">
                  <a:pos x="42" y="1"/>
                </a:cxn>
                <a:cxn ang="0">
                  <a:pos x="40" y="7"/>
                </a:cxn>
                <a:cxn ang="0">
                  <a:pos x="41" y="15"/>
                </a:cxn>
                <a:cxn ang="0">
                  <a:pos x="38" y="20"/>
                </a:cxn>
                <a:cxn ang="0">
                  <a:pos x="30" y="20"/>
                </a:cxn>
                <a:cxn ang="0">
                  <a:pos x="24" y="23"/>
                </a:cxn>
                <a:cxn ang="0">
                  <a:pos x="17" y="28"/>
                </a:cxn>
                <a:cxn ang="0">
                  <a:pos x="6" y="32"/>
                </a:cxn>
                <a:cxn ang="0">
                  <a:pos x="6" y="33"/>
                </a:cxn>
                <a:cxn ang="0">
                  <a:pos x="4" y="40"/>
                </a:cxn>
                <a:cxn ang="0">
                  <a:pos x="2" y="44"/>
                </a:cxn>
                <a:cxn ang="0">
                  <a:pos x="3" y="47"/>
                </a:cxn>
                <a:cxn ang="0">
                  <a:pos x="4" y="49"/>
                </a:cxn>
                <a:cxn ang="0">
                  <a:pos x="0" y="57"/>
                </a:cxn>
                <a:cxn ang="0">
                  <a:pos x="2" y="59"/>
                </a:cxn>
                <a:cxn ang="0">
                  <a:pos x="5" y="65"/>
                </a:cxn>
                <a:cxn ang="0">
                  <a:pos x="4" y="71"/>
                </a:cxn>
                <a:cxn ang="0">
                  <a:pos x="3" y="74"/>
                </a:cxn>
                <a:cxn ang="0">
                  <a:pos x="11" y="76"/>
                </a:cxn>
                <a:cxn ang="0">
                  <a:pos x="11" y="80"/>
                </a:cxn>
                <a:cxn ang="0">
                  <a:pos x="6" y="85"/>
                </a:cxn>
                <a:cxn ang="0">
                  <a:pos x="10" y="88"/>
                </a:cxn>
                <a:cxn ang="0">
                  <a:pos x="16" y="91"/>
                </a:cxn>
                <a:cxn ang="0">
                  <a:pos x="17" y="93"/>
                </a:cxn>
                <a:cxn ang="0">
                  <a:pos x="13" y="93"/>
                </a:cxn>
                <a:cxn ang="0">
                  <a:pos x="13" y="99"/>
                </a:cxn>
                <a:cxn ang="0">
                  <a:pos x="24" y="108"/>
                </a:cxn>
                <a:cxn ang="0">
                  <a:pos x="35" y="109"/>
                </a:cxn>
                <a:cxn ang="0">
                  <a:pos x="36" y="105"/>
                </a:cxn>
                <a:cxn ang="0">
                  <a:pos x="41" y="95"/>
                </a:cxn>
                <a:cxn ang="0">
                  <a:pos x="44" y="83"/>
                </a:cxn>
                <a:cxn ang="0">
                  <a:pos x="46" y="69"/>
                </a:cxn>
                <a:cxn ang="0">
                  <a:pos x="51" y="55"/>
                </a:cxn>
                <a:cxn ang="0">
                  <a:pos x="49" y="32"/>
                </a:cxn>
                <a:cxn ang="0">
                  <a:pos x="47" y="14"/>
                </a:cxn>
                <a:cxn ang="0">
                  <a:pos x="47" y="5"/>
                </a:cxn>
              </a:cxnLst>
              <a:rect l="0" t="0" r="r" b="b"/>
              <a:pathLst>
                <a:path w="51" h="113">
                  <a:moveTo>
                    <a:pt x="45" y="0"/>
                  </a:moveTo>
                  <a:lnTo>
                    <a:pt x="42" y="1"/>
                  </a:lnTo>
                  <a:lnTo>
                    <a:pt x="41" y="3"/>
                  </a:lnTo>
                  <a:lnTo>
                    <a:pt x="40" y="7"/>
                  </a:lnTo>
                  <a:lnTo>
                    <a:pt x="40" y="10"/>
                  </a:lnTo>
                  <a:lnTo>
                    <a:pt x="41" y="15"/>
                  </a:lnTo>
                  <a:lnTo>
                    <a:pt x="40" y="18"/>
                  </a:lnTo>
                  <a:lnTo>
                    <a:pt x="38" y="20"/>
                  </a:lnTo>
                  <a:lnTo>
                    <a:pt x="35" y="22"/>
                  </a:lnTo>
                  <a:lnTo>
                    <a:pt x="30" y="20"/>
                  </a:lnTo>
                  <a:lnTo>
                    <a:pt x="27" y="22"/>
                  </a:lnTo>
                  <a:lnTo>
                    <a:pt x="24" y="23"/>
                  </a:lnTo>
                  <a:lnTo>
                    <a:pt x="21" y="24"/>
                  </a:lnTo>
                  <a:lnTo>
                    <a:pt x="17" y="28"/>
                  </a:lnTo>
                  <a:lnTo>
                    <a:pt x="10" y="31"/>
                  </a:lnTo>
                  <a:lnTo>
                    <a:pt x="6" y="32"/>
                  </a:lnTo>
                  <a:lnTo>
                    <a:pt x="6" y="32"/>
                  </a:lnTo>
                  <a:lnTo>
                    <a:pt x="6" y="33"/>
                  </a:lnTo>
                  <a:lnTo>
                    <a:pt x="5" y="36"/>
                  </a:lnTo>
                  <a:lnTo>
                    <a:pt x="4" y="40"/>
                  </a:lnTo>
                  <a:lnTo>
                    <a:pt x="2" y="42"/>
                  </a:lnTo>
                  <a:lnTo>
                    <a:pt x="2" y="44"/>
                  </a:lnTo>
                  <a:lnTo>
                    <a:pt x="2" y="47"/>
                  </a:lnTo>
                  <a:lnTo>
                    <a:pt x="3" y="47"/>
                  </a:lnTo>
                  <a:lnTo>
                    <a:pt x="4" y="48"/>
                  </a:lnTo>
                  <a:lnTo>
                    <a:pt x="4" y="49"/>
                  </a:lnTo>
                  <a:lnTo>
                    <a:pt x="2" y="52"/>
                  </a:lnTo>
                  <a:lnTo>
                    <a:pt x="0" y="57"/>
                  </a:lnTo>
                  <a:lnTo>
                    <a:pt x="0" y="58"/>
                  </a:lnTo>
                  <a:lnTo>
                    <a:pt x="2" y="59"/>
                  </a:lnTo>
                  <a:lnTo>
                    <a:pt x="5" y="63"/>
                  </a:lnTo>
                  <a:lnTo>
                    <a:pt x="5" y="65"/>
                  </a:lnTo>
                  <a:lnTo>
                    <a:pt x="6" y="68"/>
                  </a:lnTo>
                  <a:lnTo>
                    <a:pt x="4" y="71"/>
                  </a:lnTo>
                  <a:lnTo>
                    <a:pt x="2" y="73"/>
                  </a:lnTo>
                  <a:lnTo>
                    <a:pt x="3" y="74"/>
                  </a:lnTo>
                  <a:lnTo>
                    <a:pt x="6" y="75"/>
                  </a:lnTo>
                  <a:lnTo>
                    <a:pt x="11" y="76"/>
                  </a:lnTo>
                  <a:lnTo>
                    <a:pt x="12" y="77"/>
                  </a:lnTo>
                  <a:lnTo>
                    <a:pt x="11" y="80"/>
                  </a:lnTo>
                  <a:lnTo>
                    <a:pt x="8" y="83"/>
                  </a:lnTo>
                  <a:lnTo>
                    <a:pt x="6" y="85"/>
                  </a:lnTo>
                  <a:lnTo>
                    <a:pt x="8" y="87"/>
                  </a:lnTo>
                  <a:lnTo>
                    <a:pt x="10" y="88"/>
                  </a:lnTo>
                  <a:lnTo>
                    <a:pt x="13" y="88"/>
                  </a:lnTo>
                  <a:lnTo>
                    <a:pt x="16" y="91"/>
                  </a:lnTo>
                  <a:lnTo>
                    <a:pt x="17" y="92"/>
                  </a:lnTo>
                  <a:lnTo>
                    <a:pt x="17" y="93"/>
                  </a:lnTo>
                  <a:lnTo>
                    <a:pt x="16" y="93"/>
                  </a:lnTo>
                  <a:lnTo>
                    <a:pt x="13" y="93"/>
                  </a:lnTo>
                  <a:lnTo>
                    <a:pt x="12" y="96"/>
                  </a:lnTo>
                  <a:lnTo>
                    <a:pt x="13" y="99"/>
                  </a:lnTo>
                  <a:lnTo>
                    <a:pt x="14" y="101"/>
                  </a:lnTo>
                  <a:lnTo>
                    <a:pt x="24" y="108"/>
                  </a:lnTo>
                  <a:lnTo>
                    <a:pt x="32" y="113"/>
                  </a:lnTo>
                  <a:lnTo>
                    <a:pt x="35" y="109"/>
                  </a:lnTo>
                  <a:lnTo>
                    <a:pt x="35" y="107"/>
                  </a:lnTo>
                  <a:lnTo>
                    <a:pt x="36" y="105"/>
                  </a:lnTo>
                  <a:lnTo>
                    <a:pt x="37" y="100"/>
                  </a:lnTo>
                  <a:lnTo>
                    <a:pt x="41" y="95"/>
                  </a:lnTo>
                  <a:lnTo>
                    <a:pt x="43" y="89"/>
                  </a:lnTo>
                  <a:lnTo>
                    <a:pt x="44" y="83"/>
                  </a:lnTo>
                  <a:lnTo>
                    <a:pt x="44" y="76"/>
                  </a:lnTo>
                  <a:lnTo>
                    <a:pt x="46" y="69"/>
                  </a:lnTo>
                  <a:lnTo>
                    <a:pt x="50" y="62"/>
                  </a:lnTo>
                  <a:lnTo>
                    <a:pt x="51" y="55"/>
                  </a:lnTo>
                  <a:lnTo>
                    <a:pt x="51" y="47"/>
                  </a:lnTo>
                  <a:lnTo>
                    <a:pt x="49" y="32"/>
                  </a:lnTo>
                  <a:lnTo>
                    <a:pt x="46" y="18"/>
                  </a:lnTo>
                  <a:lnTo>
                    <a:pt x="47" y="14"/>
                  </a:lnTo>
                  <a:lnTo>
                    <a:pt x="47" y="9"/>
                  </a:lnTo>
                  <a:lnTo>
                    <a:pt x="47" y="5"/>
                  </a:lnTo>
                  <a:lnTo>
                    <a:pt x="45" y="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 name="Freeform 42"/>
            <p:cNvSpPr>
              <a:spLocks/>
            </p:cNvSpPr>
            <p:nvPr/>
          </p:nvSpPr>
          <p:spPr bwMode="gray">
            <a:xfrm>
              <a:off x="5065713" y="3689350"/>
              <a:ext cx="15875" cy="34925"/>
            </a:xfrm>
            <a:custGeom>
              <a:avLst/>
              <a:gdLst/>
              <a:ahLst/>
              <a:cxnLst>
                <a:cxn ang="0">
                  <a:pos x="42" y="1"/>
                </a:cxn>
                <a:cxn ang="0">
                  <a:pos x="40" y="7"/>
                </a:cxn>
                <a:cxn ang="0">
                  <a:pos x="41" y="15"/>
                </a:cxn>
                <a:cxn ang="0">
                  <a:pos x="38" y="20"/>
                </a:cxn>
                <a:cxn ang="0">
                  <a:pos x="30" y="20"/>
                </a:cxn>
                <a:cxn ang="0">
                  <a:pos x="24" y="23"/>
                </a:cxn>
                <a:cxn ang="0">
                  <a:pos x="17" y="28"/>
                </a:cxn>
                <a:cxn ang="0">
                  <a:pos x="6" y="32"/>
                </a:cxn>
                <a:cxn ang="0">
                  <a:pos x="6" y="33"/>
                </a:cxn>
                <a:cxn ang="0">
                  <a:pos x="4" y="40"/>
                </a:cxn>
                <a:cxn ang="0">
                  <a:pos x="2" y="44"/>
                </a:cxn>
                <a:cxn ang="0">
                  <a:pos x="3" y="47"/>
                </a:cxn>
                <a:cxn ang="0">
                  <a:pos x="4" y="49"/>
                </a:cxn>
                <a:cxn ang="0">
                  <a:pos x="0" y="57"/>
                </a:cxn>
                <a:cxn ang="0">
                  <a:pos x="2" y="59"/>
                </a:cxn>
                <a:cxn ang="0">
                  <a:pos x="5" y="65"/>
                </a:cxn>
                <a:cxn ang="0">
                  <a:pos x="4" y="71"/>
                </a:cxn>
                <a:cxn ang="0">
                  <a:pos x="3" y="74"/>
                </a:cxn>
                <a:cxn ang="0">
                  <a:pos x="11" y="76"/>
                </a:cxn>
                <a:cxn ang="0">
                  <a:pos x="11" y="80"/>
                </a:cxn>
                <a:cxn ang="0">
                  <a:pos x="6" y="85"/>
                </a:cxn>
                <a:cxn ang="0">
                  <a:pos x="10" y="88"/>
                </a:cxn>
                <a:cxn ang="0">
                  <a:pos x="16" y="91"/>
                </a:cxn>
                <a:cxn ang="0">
                  <a:pos x="17" y="93"/>
                </a:cxn>
                <a:cxn ang="0">
                  <a:pos x="13" y="93"/>
                </a:cxn>
                <a:cxn ang="0">
                  <a:pos x="13" y="99"/>
                </a:cxn>
                <a:cxn ang="0">
                  <a:pos x="24" y="108"/>
                </a:cxn>
                <a:cxn ang="0">
                  <a:pos x="35" y="109"/>
                </a:cxn>
                <a:cxn ang="0">
                  <a:pos x="36" y="105"/>
                </a:cxn>
                <a:cxn ang="0">
                  <a:pos x="41" y="95"/>
                </a:cxn>
                <a:cxn ang="0">
                  <a:pos x="44" y="83"/>
                </a:cxn>
                <a:cxn ang="0">
                  <a:pos x="46" y="69"/>
                </a:cxn>
                <a:cxn ang="0">
                  <a:pos x="51" y="55"/>
                </a:cxn>
                <a:cxn ang="0">
                  <a:pos x="49" y="32"/>
                </a:cxn>
                <a:cxn ang="0">
                  <a:pos x="47" y="14"/>
                </a:cxn>
                <a:cxn ang="0">
                  <a:pos x="47" y="5"/>
                </a:cxn>
              </a:cxnLst>
              <a:rect l="0" t="0" r="r" b="b"/>
              <a:pathLst>
                <a:path w="51" h="113">
                  <a:moveTo>
                    <a:pt x="45" y="0"/>
                  </a:moveTo>
                  <a:lnTo>
                    <a:pt x="42" y="1"/>
                  </a:lnTo>
                  <a:lnTo>
                    <a:pt x="41" y="3"/>
                  </a:lnTo>
                  <a:lnTo>
                    <a:pt x="40" y="7"/>
                  </a:lnTo>
                  <a:lnTo>
                    <a:pt x="40" y="10"/>
                  </a:lnTo>
                  <a:lnTo>
                    <a:pt x="41" y="15"/>
                  </a:lnTo>
                  <a:lnTo>
                    <a:pt x="40" y="18"/>
                  </a:lnTo>
                  <a:lnTo>
                    <a:pt x="38" y="20"/>
                  </a:lnTo>
                  <a:lnTo>
                    <a:pt x="35" y="22"/>
                  </a:lnTo>
                  <a:lnTo>
                    <a:pt x="30" y="20"/>
                  </a:lnTo>
                  <a:lnTo>
                    <a:pt x="27" y="22"/>
                  </a:lnTo>
                  <a:lnTo>
                    <a:pt x="24" y="23"/>
                  </a:lnTo>
                  <a:lnTo>
                    <a:pt x="21" y="24"/>
                  </a:lnTo>
                  <a:lnTo>
                    <a:pt x="17" y="28"/>
                  </a:lnTo>
                  <a:lnTo>
                    <a:pt x="10" y="31"/>
                  </a:lnTo>
                  <a:lnTo>
                    <a:pt x="6" y="32"/>
                  </a:lnTo>
                  <a:lnTo>
                    <a:pt x="6" y="32"/>
                  </a:lnTo>
                  <a:lnTo>
                    <a:pt x="6" y="33"/>
                  </a:lnTo>
                  <a:lnTo>
                    <a:pt x="5" y="36"/>
                  </a:lnTo>
                  <a:lnTo>
                    <a:pt x="4" y="40"/>
                  </a:lnTo>
                  <a:lnTo>
                    <a:pt x="2" y="42"/>
                  </a:lnTo>
                  <a:lnTo>
                    <a:pt x="2" y="44"/>
                  </a:lnTo>
                  <a:lnTo>
                    <a:pt x="2" y="47"/>
                  </a:lnTo>
                  <a:lnTo>
                    <a:pt x="3" y="47"/>
                  </a:lnTo>
                  <a:lnTo>
                    <a:pt x="4" y="48"/>
                  </a:lnTo>
                  <a:lnTo>
                    <a:pt x="4" y="49"/>
                  </a:lnTo>
                  <a:lnTo>
                    <a:pt x="2" y="52"/>
                  </a:lnTo>
                  <a:lnTo>
                    <a:pt x="0" y="57"/>
                  </a:lnTo>
                  <a:lnTo>
                    <a:pt x="0" y="58"/>
                  </a:lnTo>
                  <a:lnTo>
                    <a:pt x="2" y="59"/>
                  </a:lnTo>
                  <a:lnTo>
                    <a:pt x="5" y="63"/>
                  </a:lnTo>
                  <a:lnTo>
                    <a:pt x="5" y="65"/>
                  </a:lnTo>
                  <a:lnTo>
                    <a:pt x="6" y="68"/>
                  </a:lnTo>
                  <a:lnTo>
                    <a:pt x="4" y="71"/>
                  </a:lnTo>
                  <a:lnTo>
                    <a:pt x="2" y="73"/>
                  </a:lnTo>
                  <a:lnTo>
                    <a:pt x="3" y="74"/>
                  </a:lnTo>
                  <a:lnTo>
                    <a:pt x="6" y="75"/>
                  </a:lnTo>
                  <a:lnTo>
                    <a:pt x="11" y="76"/>
                  </a:lnTo>
                  <a:lnTo>
                    <a:pt x="12" y="77"/>
                  </a:lnTo>
                  <a:lnTo>
                    <a:pt x="11" y="80"/>
                  </a:lnTo>
                  <a:lnTo>
                    <a:pt x="8" y="83"/>
                  </a:lnTo>
                  <a:lnTo>
                    <a:pt x="6" y="85"/>
                  </a:lnTo>
                  <a:lnTo>
                    <a:pt x="8" y="87"/>
                  </a:lnTo>
                  <a:lnTo>
                    <a:pt x="10" y="88"/>
                  </a:lnTo>
                  <a:lnTo>
                    <a:pt x="13" y="88"/>
                  </a:lnTo>
                  <a:lnTo>
                    <a:pt x="16" y="91"/>
                  </a:lnTo>
                  <a:lnTo>
                    <a:pt x="17" y="92"/>
                  </a:lnTo>
                  <a:lnTo>
                    <a:pt x="17" y="93"/>
                  </a:lnTo>
                  <a:lnTo>
                    <a:pt x="16" y="93"/>
                  </a:lnTo>
                  <a:lnTo>
                    <a:pt x="13" y="93"/>
                  </a:lnTo>
                  <a:lnTo>
                    <a:pt x="12" y="96"/>
                  </a:lnTo>
                  <a:lnTo>
                    <a:pt x="13" y="99"/>
                  </a:lnTo>
                  <a:lnTo>
                    <a:pt x="14" y="101"/>
                  </a:lnTo>
                  <a:lnTo>
                    <a:pt x="24" y="108"/>
                  </a:lnTo>
                  <a:lnTo>
                    <a:pt x="32" y="113"/>
                  </a:lnTo>
                  <a:lnTo>
                    <a:pt x="35" y="109"/>
                  </a:lnTo>
                  <a:lnTo>
                    <a:pt x="35" y="107"/>
                  </a:lnTo>
                  <a:lnTo>
                    <a:pt x="36" y="105"/>
                  </a:lnTo>
                  <a:lnTo>
                    <a:pt x="37" y="100"/>
                  </a:lnTo>
                  <a:lnTo>
                    <a:pt x="41" y="95"/>
                  </a:lnTo>
                  <a:lnTo>
                    <a:pt x="43" y="89"/>
                  </a:lnTo>
                  <a:lnTo>
                    <a:pt x="44" y="83"/>
                  </a:lnTo>
                  <a:lnTo>
                    <a:pt x="44" y="76"/>
                  </a:lnTo>
                  <a:lnTo>
                    <a:pt x="46" y="69"/>
                  </a:lnTo>
                  <a:lnTo>
                    <a:pt x="50" y="62"/>
                  </a:lnTo>
                  <a:lnTo>
                    <a:pt x="51" y="55"/>
                  </a:lnTo>
                  <a:lnTo>
                    <a:pt x="51" y="47"/>
                  </a:lnTo>
                  <a:lnTo>
                    <a:pt x="49" y="32"/>
                  </a:lnTo>
                  <a:lnTo>
                    <a:pt x="46" y="18"/>
                  </a:lnTo>
                  <a:lnTo>
                    <a:pt x="47" y="14"/>
                  </a:lnTo>
                  <a:lnTo>
                    <a:pt x="47" y="9"/>
                  </a:lnTo>
                  <a:lnTo>
                    <a:pt x="47" y="5"/>
                  </a:lnTo>
                  <a:lnTo>
                    <a:pt x="45" y="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 name="Freeform 43"/>
            <p:cNvSpPr>
              <a:spLocks/>
            </p:cNvSpPr>
            <p:nvPr/>
          </p:nvSpPr>
          <p:spPr bwMode="gray">
            <a:xfrm>
              <a:off x="5059363" y="3727450"/>
              <a:ext cx="26988" cy="49213"/>
            </a:xfrm>
            <a:custGeom>
              <a:avLst/>
              <a:gdLst/>
              <a:ahLst/>
              <a:cxnLst>
                <a:cxn ang="0">
                  <a:pos x="57" y="2"/>
                </a:cxn>
                <a:cxn ang="0">
                  <a:pos x="66" y="4"/>
                </a:cxn>
                <a:cxn ang="0">
                  <a:pos x="71" y="9"/>
                </a:cxn>
                <a:cxn ang="0">
                  <a:pos x="71" y="17"/>
                </a:cxn>
                <a:cxn ang="0">
                  <a:pos x="71" y="17"/>
                </a:cxn>
                <a:cxn ang="0">
                  <a:pos x="73" y="16"/>
                </a:cxn>
                <a:cxn ang="0">
                  <a:pos x="75" y="17"/>
                </a:cxn>
                <a:cxn ang="0">
                  <a:pos x="76" y="25"/>
                </a:cxn>
                <a:cxn ang="0">
                  <a:pos x="80" y="34"/>
                </a:cxn>
                <a:cxn ang="0">
                  <a:pos x="84" y="43"/>
                </a:cxn>
                <a:cxn ang="0">
                  <a:pos x="86" y="51"/>
                </a:cxn>
                <a:cxn ang="0">
                  <a:pos x="80" y="60"/>
                </a:cxn>
                <a:cxn ang="0">
                  <a:pos x="76" y="67"/>
                </a:cxn>
                <a:cxn ang="0">
                  <a:pos x="76" y="73"/>
                </a:cxn>
                <a:cxn ang="0">
                  <a:pos x="80" y="81"/>
                </a:cxn>
                <a:cxn ang="0">
                  <a:pos x="81" y="92"/>
                </a:cxn>
                <a:cxn ang="0">
                  <a:pos x="80" y="111"/>
                </a:cxn>
                <a:cxn ang="0">
                  <a:pos x="76" y="127"/>
                </a:cxn>
                <a:cxn ang="0">
                  <a:pos x="74" y="135"/>
                </a:cxn>
                <a:cxn ang="0">
                  <a:pos x="71" y="140"/>
                </a:cxn>
                <a:cxn ang="0">
                  <a:pos x="62" y="139"/>
                </a:cxn>
                <a:cxn ang="0">
                  <a:pos x="55" y="136"/>
                </a:cxn>
                <a:cxn ang="0">
                  <a:pos x="49" y="136"/>
                </a:cxn>
                <a:cxn ang="0">
                  <a:pos x="46" y="143"/>
                </a:cxn>
                <a:cxn ang="0">
                  <a:pos x="43" y="151"/>
                </a:cxn>
                <a:cxn ang="0">
                  <a:pos x="34" y="156"/>
                </a:cxn>
                <a:cxn ang="0">
                  <a:pos x="25" y="156"/>
                </a:cxn>
                <a:cxn ang="0">
                  <a:pos x="24" y="155"/>
                </a:cxn>
                <a:cxn ang="0">
                  <a:pos x="22" y="149"/>
                </a:cxn>
                <a:cxn ang="0">
                  <a:pos x="17" y="143"/>
                </a:cxn>
                <a:cxn ang="0">
                  <a:pos x="14" y="138"/>
                </a:cxn>
                <a:cxn ang="0">
                  <a:pos x="14" y="128"/>
                </a:cxn>
                <a:cxn ang="0">
                  <a:pos x="15" y="111"/>
                </a:cxn>
                <a:cxn ang="0">
                  <a:pos x="17" y="101"/>
                </a:cxn>
                <a:cxn ang="0">
                  <a:pos x="21" y="98"/>
                </a:cxn>
                <a:cxn ang="0">
                  <a:pos x="19" y="92"/>
                </a:cxn>
                <a:cxn ang="0">
                  <a:pos x="14" y="89"/>
                </a:cxn>
                <a:cxn ang="0">
                  <a:pos x="13" y="86"/>
                </a:cxn>
                <a:cxn ang="0">
                  <a:pos x="14" y="83"/>
                </a:cxn>
                <a:cxn ang="0">
                  <a:pos x="16" y="71"/>
                </a:cxn>
                <a:cxn ang="0">
                  <a:pos x="13" y="54"/>
                </a:cxn>
                <a:cxn ang="0">
                  <a:pos x="9" y="45"/>
                </a:cxn>
                <a:cxn ang="0">
                  <a:pos x="5" y="44"/>
                </a:cxn>
                <a:cxn ang="0">
                  <a:pos x="1" y="41"/>
                </a:cxn>
                <a:cxn ang="0">
                  <a:pos x="0" y="28"/>
                </a:cxn>
                <a:cxn ang="0">
                  <a:pos x="2" y="22"/>
                </a:cxn>
                <a:cxn ang="0">
                  <a:pos x="8" y="25"/>
                </a:cxn>
                <a:cxn ang="0">
                  <a:pos x="14" y="28"/>
                </a:cxn>
                <a:cxn ang="0">
                  <a:pos x="21" y="28"/>
                </a:cxn>
                <a:cxn ang="0">
                  <a:pos x="26" y="25"/>
                </a:cxn>
                <a:cxn ang="0">
                  <a:pos x="34" y="17"/>
                </a:cxn>
                <a:cxn ang="0">
                  <a:pos x="45" y="10"/>
                </a:cxn>
                <a:cxn ang="0">
                  <a:pos x="51" y="4"/>
                </a:cxn>
              </a:cxnLst>
              <a:rect l="0" t="0" r="r" b="b"/>
              <a:pathLst>
                <a:path w="86" h="156">
                  <a:moveTo>
                    <a:pt x="54" y="0"/>
                  </a:moveTo>
                  <a:lnTo>
                    <a:pt x="57" y="2"/>
                  </a:lnTo>
                  <a:lnTo>
                    <a:pt x="62" y="4"/>
                  </a:lnTo>
                  <a:lnTo>
                    <a:pt x="66" y="4"/>
                  </a:lnTo>
                  <a:lnTo>
                    <a:pt x="70" y="5"/>
                  </a:lnTo>
                  <a:lnTo>
                    <a:pt x="71" y="9"/>
                  </a:lnTo>
                  <a:lnTo>
                    <a:pt x="71" y="13"/>
                  </a:lnTo>
                  <a:lnTo>
                    <a:pt x="71" y="17"/>
                  </a:lnTo>
                  <a:lnTo>
                    <a:pt x="71" y="18"/>
                  </a:lnTo>
                  <a:lnTo>
                    <a:pt x="71" y="17"/>
                  </a:lnTo>
                  <a:lnTo>
                    <a:pt x="72" y="17"/>
                  </a:lnTo>
                  <a:lnTo>
                    <a:pt x="73" y="16"/>
                  </a:lnTo>
                  <a:lnTo>
                    <a:pt x="74" y="16"/>
                  </a:lnTo>
                  <a:lnTo>
                    <a:pt x="75" y="17"/>
                  </a:lnTo>
                  <a:lnTo>
                    <a:pt x="76" y="20"/>
                  </a:lnTo>
                  <a:lnTo>
                    <a:pt x="76" y="25"/>
                  </a:lnTo>
                  <a:lnTo>
                    <a:pt x="78" y="29"/>
                  </a:lnTo>
                  <a:lnTo>
                    <a:pt x="80" y="34"/>
                  </a:lnTo>
                  <a:lnTo>
                    <a:pt x="82" y="38"/>
                  </a:lnTo>
                  <a:lnTo>
                    <a:pt x="84" y="43"/>
                  </a:lnTo>
                  <a:lnTo>
                    <a:pt x="86" y="46"/>
                  </a:lnTo>
                  <a:lnTo>
                    <a:pt x="86" y="51"/>
                  </a:lnTo>
                  <a:lnTo>
                    <a:pt x="84" y="56"/>
                  </a:lnTo>
                  <a:lnTo>
                    <a:pt x="80" y="60"/>
                  </a:lnTo>
                  <a:lnTo>
                    <a:pt x="76" y="65"/>
                  </a:lnTo>
                  <a:lnTo>
                    <a:pt x="76" y="67"/>
                  </a:lnTo>
                  <a:lnTo>
                    <a:pt x="75" y="69"/>
                  </a:lnTo>
                  <a:lnTo>
                    <a:pt x="76" y="73"/>
                  </a:lnTo>
                  <a:lnTo>
                    <a:pt x="79" y="75"/>
                  </a:lnTo>
                  <a:lnTo>
                    <a:pt x="80" y="81"/>
                  </a:lnTo>
                  <a:lnTo>
                    <a:pt x="81" y="86"/>
                  </a:lnTo>
                  <a:lnTo>
                    <a:pt x="81" y="92"/>
                  </a:lnTo>
                  <a:lnTo>
                    <a:pt x="81" y="99"/>
                  </a:lnTo>
                  <a:lnTo>
                    <a:pt x="80" y="111"/>
                  </a:lnTo>
                  <a:lnTo>
                    <a:pt x="78" y="123"/>
                  </a:lnTo>
                  <a:lnTo>
                    <a:pt x="76" y="127"/>
                  </a:lnTo>
                  <a:lnTo>
                    <a:pt x="75" y="133"/>
                  </a:lnTo>
                  <a:lnTo>
                    <a:pt x="74" y="135"/>
                  </a:lnTo>
                  <a:lnTo>
                    <a:pt x="73" y="138"/>
                  </a:lnTo>
                  <a:lnTo>
                    <a:pt x="71" y="140"/>
                  </a:lnTo>
                  <a:lnTo>
                    <a:pt x="68" y="141"/>
                  </a:lnTo>
                  <a:lnTo>
                    <a:pt x="62" y="139"/>
                  </a:lnTo>
                  <a:lnTo>
                    <a:pt x="57" y="136"/>
                  </a:lnTo>
                  <a:lnTo>
                    <a:pt x="55" y="136"/>
                  </a:lnTo>
                  <a:lnTo>
                    <a:pt x="53" y="136"/>
                  </a:lnTo>
                  <a:lnTo>
                    <a:pt x="49" y="136"/>
                  </a:lnTo>
                  <a:lnTo>
                    <a:pt x="46" y="139"/>
                  </a:lnTo>
                  <a:lnTo>
                    <a:pt x="46" y="143"/>
                  </a:lnTo>
                  <a:lnTo>
                    <a:pt x="45" y="147"/>
                  </a:lnTo>
                  <a:lnTo>
                    <a:pt x="43" y="151"/>
                  </a:lnTo>
                  <a:lnTo>
                    <a:pt x="41" y="155"/>
                  </a:lnTo>
                  <a:lnTo>
                    <a:pt x="34" y="156"/>
                  </a:lnTo>
                  <a:lnTo>
                    <a:pt x="27" y="156"/>
                  </a:lnTo>
                  <a:lnTo>
                    <a:pt x="25" y="156"/>
                  </a:lnTo>
                  <a:lnTo>
                    <a:pt x="24" y="156"/>
                  </a:lnTo>
                  <a:lnTo>
                    <a:pt x="24" y="155"/>
                  </a:lnTo>
                  <a:lnTo>
                    <a:pt x="23" y="152"/>
                  </a:lnTo>
                  <a:lnTo>
                    <a:pt x="22" y="149"/>
                  </a:lnTo>
                  <a:lnTo>
                    <a:pt x="19" y="146"/>
                  </a:lnTo>
                  <a:lnTo>
                    <a:pt x="17" y="143"/>
                  </a:lnTo>
                  <a:lnTo>
                    <a:pt x="15" y="140"/>
                  </a:lnTo>
                  <a:lnTo>
                    <a:pt x="14" y="138"/>
                  </a:lnTo>
                  <a:lnTo>
                    <a:pt x="13" y="134"/>
                  </a:lnTo>
                  <a:lnTo>
                    <a:pt x="14" y="128"/>
                  </a:lnTo>
                  <a:lnTo>
                    <a:pt x="14" y="122"/>
                  </a:lnTo>
                  <a:lnTo>
                    <a:pt x="15" y="111"/>
                  </a:lnTo>
                  <a:lnTo>
                    <a:pt x="16" y="101"/>
                  </a:lnTo>
                  <a:lnTo>
                    <a:pt x="17" y="101"/>
                  </a:lnTo>
                  <a:lnTo>
                    <a:pt x="18" y="101"/>
                  </a:lnTo>
                  <a:lnTo>
                    <a:pt x="21" y="98"/>
                  </a:lnTo>
                  <a:lnTo>
                    <a:pt x="21" y="94"/>
                  </a:lnTo>
                  <a:lnTo>
                    <a:pt x="19" y="92"/>
                  </a:lnTo>
                  <a:lnTo>
                    <a:pt x="16" y="90"/>
                  </a:lnTo>
                  <a:lnTo>
                    <a:pt x="14" y="89"/>
                  </a:lnTo>
                  <a:lnTo>
                    <a:pt x="13" y="87"/>
                  </a:lnTo>
                  <a:lnTo>
                    <a:pt x="13" y="86"/>
                  </a:lnTo>
                  <a:lnTo>
                    <a:pt x="13" y="85"/>
                  </a:lnTo>
                  <a:lnTo>
                    <a:pt x="14" y="83"/>
                  </a:lnTo>
                  <a:lnTo>
                    <a:pt x="16" y="79"/>
                  </a:lnTo>
                  <a:lnTo>
                    <a:pt x="16" y="71"/>
                  </a:lnTo>
                  <a:lnTo>
                    <a:pt x="15" y="60"/>
                  </a:lnTo>
                  <a:lnTo>
                    <a:pt x="13" y="54"/>
                  </a:lnTo>
                  <a:lnTo>
                    <a:pt x="10" y="50"/>
                  </a:lnTo>
                  <a:lnTo>
                    <a:pt x="9" y="45"/>
                  </a:lnTo>
                  <a:lnTo>
                    <a:pt x="6" y="44"/>
                  </a:lnTo>
                  <a:lnTo>
                    <a:pt x="5" y="44"/>
                  </a:lnTo>
                  <a:lnTo>
                    <a:pt x="2" y="44"/>
                  </a:lnTo>
                  <a:lnTo>
                    <a:pt x="1" y="41"/>
                  </a:lnTo>
                  <a:lnTo>
                    <a:pt x="0" y="35"/>
                  </a:lnTo>
                  <a:lnTo>
                    <a:pt x="0" y="28"/>
                  </a:lnTo>
                  <a:lnTo>
                    <a:pt x="1" y="25"/>
                  </a:lnTo>
                  <a:lnTo>
                    <a:pt x="2" y="22"/>
                  </a:lnTo>
                  <a:lnTo>
                    <a:pt x="5" y="21"/>
                  </a:lnTo>
                  <a:lnTo>
                    <a:pt x="8" y="25"/>
                  </a:lnTo>
                  <a:lnTo>
                    <a:pt x="11" y="27"/>
                  </a:lnTo>
                  <a:lnTo>
                    <a:pt x="14" y="28"/>
                  </a:lnTo>
                  <a:lnTo>
                    <a:pt x="17" y="29"/>
                  </a:lnTo>
                  <a:lnTo>
                    <a:pt x="21" y="28"/>
                  </a:lnTo>
                  <a:lnTo>
                    <a:pt x="24" y="27"/>
                  </a:lnTo>
                  <a:lnTo>
                    <a:pt x="26" y="25"/>
                  </a:lnTo>
                  <a:lnTo>
                    <a:pt x="31" y="21"/>
                  </a:lnTo>
                  <a:lnTo>
                    <a:pt x="34" y="17"/>
                  </a:lnTo>
                  <a:lnTo>
                    <a:pt x="39" y="12"/>
                  </a:lnTo>
                  <a:lnTo>
                    <a:pt x="45" y="10"/>
                  </a:lnTo>
                  <a:lnTo>
                    <a:pt x="50" y="8"/>
                  </a:lnTo>
                  <a:lnTo>
                    <a:pt x="51" y="4"/>
                  </a:lnTo>
                  <a:lnTo>
                    <a:pt x="54" y="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 name="Freeform 44"/>
            <p:cNvSpPr>
              <a:spLocks/>
            </p:cNvSpPr>
            <p:nvPr/>
          </p:nvSpPr>
          <p:spPr bwMode="gray">
            <a:xfrm>
              <a:off x="5059363" y="3727450"/>
              <a:ext cx="26988" cy="49213"/>
            </a:xfrm>
            <a:custGeom>
              <a:avLst/>
              <a:gdLst/>
              <a:ahLst/>
              <a:cxnLst>
                <a:cxn ang="0">
                  <a:pos x="57" y="2"/>
                </a:cxn>
                <a:cxn ang="0">
                  <a:pos x="66" y="4"/>
                </a:cxn>
                <a:cxn ang="0">
                  <a:pos x="71" y="9"/>
                </a:cxn>
                <a:cxn ang="0">
                  <a:pos x="71" y="17"/>
                </a:cxn>
                <a:cxn ang="0">
                  <a:pos x="71" y="17"/>
                </a:cxn>
                <a:cxn ang="0">
                  <a:pos x="73" y="16"/>
                </a:cxn>
                <a:cxn ang="0">
                  <a:pos x="75" y="17"/>
                </a:cxn>
                <a:cxn ang="0">
                  <a:pos x="76" y="25"/>
                </a:cxn>
                <a:cxn ang="0">
                  <a:pos x="80" y="34"/>
                </a:cxn>
                <a:cxn ang="0">
                  <a:pos x="84" y="43"/>
                </a:cxn>
                <a:cxn ang="0">
                  <a:pos x="86" y="51"/>
                </a:cxn>
                <a:cxn ang="0">
                  <a:pos x="80" y="60"/>
                </a:cxn>
                <a:cxn ang="0">
                  <a:pos x="76" y="67"/>
                </a:cxn>
                <a:cxn ang="0">
                  <a:pos x="76" y="73"/>
                </a:cxn>
                <a:cxn ang="0">
                  <a:pos x="80" y="81"/>
                </a:cxn>
                <a:cxn ang="0">
                  <a:pos x="81" y="92"/>
                </a:cxn>
                <a:cxn ang="0">
                  <a:pos x="80" y="111"/>
                </a:cxn>
                <a:cxn ang="0">
                  <a:pos x="76" y="127"/>
                </a:cxn>
                <a:cxn ang="0">
                  <a:pos x="74" y="135"/>
                </a:cxn>
                <a:cxn ang="0">
                  <a:pos x="71" y="140"/>
                </a:cxn>
                <a:cxn ang="0">
                  <a:pos x="62" y="139"/>
                </a:cxn>
                <a:cxn ang="0">
                  <a:pos x="55" y="136"/>
                </a:cxn>
                <a:cxn ang="0">
                  <a:pos x="49" y="136"/>
                </a:cxn>
                <a:cxn ang="0">
                  <a:pos x="46" y="143"/>
                </a:cxn>
                <a:cxn ang="0">
                  <a:pos x="43" y="151"/>
                </a:cxn>
                <a:cxn ang="0">
                  <a:pos x="34" y="156"/>
                </a:cxn>
                <a:cxn ang="0">
                  <a:pos x="25" y="156"/>
                </a:cxn>
                <a:cxn ang="0">
                  <a:pos x="24" y="155"/>
                </a:cxn>
                <a:cxn ang="0">
                  <a:pos x="22" y="149"/>
                </a:cxn>
                <a:cxn ang="0">
                  <a:pos x="17" y="143"/>
                </a:cxn>
                <a:cxn ang="0">
                  <a:pos x="14" y="138"/>
                </a:cxn>
                <a:cxn ang="0">
                  <a:pos x="14" y="128"/>
                </a:cxn>
                <a:cxn ang="0">
                  <a:pos x="15" y="111"/>
                </a:cxn>
                <a:cxn ang="0">
                  <a:pos x="17" y="101"/>
                </a:cxn>
                <a:cxn ang="0">
                  <a:pos x="21" y="98"/>
                </a:cxn>
                <a:cxn ang="0">
                  <a:pos x="19" y="92"/>
                </a:cxn>
                <a:cxn ang="0">
                  <a:pos x="14" y="89"/>
                </a:cxn>
                <a:cxn ang="0">
                  <a:pos x="13" y="86"/>
                </a:cxn>
                <a:cxn ang="0">
                  <a:pos x="14" y="83"/>
                </a:cxn>
                <a:cxn ang="0">
                  <a:pos x="16" y="71"/>
                </a:cxn>
                <a:cxn ang="0">
                  <a:pos x="13" y="54"/>
                </a:cxn>
                <a:cxn ang="0">
                  <a:pos x="9" y="45"/>
                </a:cxn>
                <a:cxn ang="0">
                  <a:pos x="5" y="44"/>
                </a:cxn>
                <a:cxn ang="0">
                  <a:pos x="1" y="41"/>
                </a:cxn>
                <a:cxn ang="0">
                  <a:pos x="0" y="28"/>
                </a:cxn>
                <a:cxn ang="0">
                  <a:pos x="2" y="22"/>
                </a:cxn>
                <a:cxn ang="0">
                  <a:pos x="8" y="25"/>
                </a:cxn>
                <a:cxn ang="0">
                  <a:pos x="14" y="28"/>
                </a:cxn>
                <a:cxn ang="0">
                  <a:pos x="21" y="28"/>
                </a:cxn>
                <a:cxn ang="0">
                  <a:pos x="26" y="25"/>
                </a:cxn>
                <a:cxn ang="0">
                  <a:pos x="34" y="17"/>
                </a:cxn>
                <a:cxn ang="0">
                  <a:pos x="45" y="10"/>
                </a:cxn>
                <a:cxn ang="0">
                  <a:pos x="51" y="4"/>
                </a:cxn>
              </a:cxnLst>
              <a:rect l="0" t="0" r="r" b="b"/>
              <a:pathLst>
                <a:path w="86" h="156">
                  <a:moveTo>
                    <a:pt x="54" y="0"/>
                  </a:moveTo>
                  <a:lnTo>
                    <a:pt x="57" y="2"/>
                  </a:lnTo>
                  <a:lnTo>
                    <a:pt x="62" y="4"/>
                  </a:lnTo>
                  <a:lnTo>
                    <a:pt x="66" y="4"/>
                  </a:lnTo>
                  <a:lnTo>
                    <a:pt x="70" y="5"/>
                  </a:lnTo>
                  <a:lnTo>
                    <a:pt x="71" y="9"/>
                  </a:lnTo>
                  <a:lnTo>
                    <a:pt x="71" y="13"/>
                  </a:lnTo>
                  <a:lnTo>
                    <a:pt x="71" y="17"/>
                  </a:lnTo>
                  <a:lnTo>
                    <a:pt x="71" y="18"/>
                  </a:lnTo>
                  <a:lnTo>
                    <a:pt x="71" y="17"/>
                  </a:lnTo>
                  <a:lnTo>
                    <a:pt x="72" y="17"/>
                  </a:lnTo>
                  <a:lnTo>
                    <a:pt x="73" y="16"/>
                  </a:lnTo>
                  <a:lnTo>
                    <a:pt x="74" y="16"/>
                  </a:lnTo>
                  <a:lnTo>
                    <a:pt x="75" y="17"/>
                  </a:lnTo>
                  <a:lnTo>
                    <a:pt x="76" y="20"/>
                  </a:lnTo>
                  <a:lnTo>
                    <a:pt x="76" y="25"/>
                  </a:lnTo>
                  <a:lnTo>
                    <a:pt x="78" y="29"/>
                  </a:lnTo>
                  <a:lnTo>
                    <a:pt x="80" y="34"/>
                  </a:lnTo>
                  <a:lnTo>
                    <a:pt x="82" y="38"/>
                  </a:lnTo>
                  <a:lnTo>
                    <a:pt x="84" y="43"/>
                  </a:lnTo>
                  <a:lnTo>
                    <a:pt x="86" y="46"/>
                  </a:lnTo>
                  <a:lnTo>
                    <a:pt x="86" y="51"/>
                  </a:lnTo>
                  <a:lnTo>
                    <a:pt x="84" y="56"/>
                  </a:lnTo>
                  <a:lnTo>
                    <a:pt x="80" y="60"/>
                  </a:lnTo>
                  <a:lnTo>
                    <a:pt x="76" y="65"/>
                  </a:lnTo>
                  <a:lnTo>
                    <a:pt x="76" y="67"/>
                  </a:lnTo>
                  <a:lnTo>
                    <a:pt x="75" y="69"/>
                  </a:lnTo>
                  <a:lnTo>
                    <a:pt x="76" y="73"/>
                  </a:lnTo>
                  <a:lnTo>
                    <a:pt x="79" y="75"/>
                  </a:lnTo>
                  <a:lnTo>
                    <a:pt x="80" y="81"/>
                  </a:lnTo>
                  <a:lnTo>
                    <a:pt x="81" y="86"/>
                  </a:lnTo>
                  <a:lnTo>
                    <a:pt x="81" y="92"/>
                  </a:lnTo>
                  <a:lnTo>
                    <a:pt x="81" y="99"/>
                  </a:lnTo>
                  <a:lnTo>
                    <a:pt x="80" y="111"/>
                  </a:lnTo>
                  <a:lnTo>
                    <a:pt x="78" y="123"/>
                  </a:lnTo>
                  <a:lnTo>
                    <a:pt x="76" y="127"/>
                  </a:lnTo>
                  <a:lnTo>
                    <a:pt x="75" y="133"/>
                  </a:lnTo>
                  <a:lnTo>
                    <a:pt x="74" y="135"/>
                  </a:lnTo>
                  <a:lnTo>
                    <a:pt x="73" y="138"/>
                  </a:lnTo>
                  <a:lnTo>
                    <a:pt x="71" y="140"/>
                  </a:lnTo>
                  <a:lnTo>
                    <a:pt x="68" y="141"/>
                  </a:lnTo>
                  <a:lnTo>
                    <a:pt x="62" y="139"/>
                  </a:lnTo>
                  <a:lnTo>
                    <a:pt x="57" y="136"/>
                  </a:lnTo>
                  <a:lnTo>
                    <a:pt x="55" y="136"/>
                  </a:lnTo>
                  <a:lnTo>
                    <a:pt x="53" y="136"/>
                  </a:lnTo>
                  <a:lnTo>
                    <a:pt x="49" y="136"/>
                  </a:lnTo>
                  <a:lnTo>
                    <a:pt x="46" y="139"/>
                  </a:lnTo>
                  <a:lnTo>
                    <a:pt x="46" y="143"/>
                  </a:lnTo>
                  <a:lnTo>
                    <a:pt x="45" y="147"/>
                  </a:lnTo>
                  <a:lnTo>
                    <a:pt x="43" y="151"/>
                  </a:lnTo>
                  <a:lnTo>
                    <a:pt x="41" y="155"/>
                  </a:lnTo>
                  <a:lnTo>
                    <a:pt x="34" y="156"/>
                  </a:lnTo>
                  <a:lnTo>
                    <a:pt x="27" y="156"/>
                  </a:lnTo>
                  <a:lnTo>
                    <a:pt x="25" y="156"/>
                  </a:lnTo>
                  <a:lnTo>
                    <a:pt x="24" y="156"/>
                  </a:lnTo>
                  <a:lnTo>
                    <a:pt x="24" y="155"/>
                  </a:lnTo>
                  <a:lnTo>
                    <a:pt x="23" y="152"/>
                  </a:lnTo>
                  <a:lnTo>
                    <a:pt x="22" y="149"/>
                  </a:lnTo>
                  <a:lnTo>
                    <a:pt x="19" y="146"/>
                  </a:lnTo>
                  <a:lnTo>
                    <a:pt x="17" y="143"/>
                  </a:lnTo>
                  <a:lnTo>
                    <a:pt x="15" y="140"/>
                  </a:lnTo>
                  <a:lnTo>
                    <a:pt x="14" y="138"/>
                  </a:lnTo>
                  <a:lnTo>
                    <a:pt x="13" y="134"/>
                  </a:lnTo>
                  <a:lnTo>
                    <a:pt x="14" y="128"/>
                  </a:lnTo>
                  <a:lnTo>
                    <a:pt x="14" y="122"/>
                  </a:lnTo>
                  <a:lnTo>
                    <a:pt x="15" y="111"/>
                  </a:lnTo>
                  <a:lnTo>
                    <a:pt x="16" y="101"/>
                  </a:lnTo>
                  <a:lnTo>
                    <a:pt x="17" y="101"/>
                  </a:lnTo>
                  <a:lnTo>
                    <a:pt x="18" y="101"/>
                  </a:lnTo>
                  <a:lnTo>
                    <a:pt x="21" y="98"/>
                  </a:lnTo>
                  <a:lnTo>
                    <a:pt x="21" y="94"/>
                  </a:lnTo>
                  <a:lnTo>
                    <a:pt x="19" y="92"/>
                  </a:lnTo>
                  <a:lnTo>
                    <a:pt x="16" y="90"/>
                  </a:lnTo>
                  <a:lnTo>
                    <a:pt x="14" y="89"/>
                  </a:lnTo>
                  <a:lnTo>
                    <a:pt x="13" y="87"/>
                  </a:lnTo>
                  <a:lnTo>
                    <a:pt x="13" y="86"/>
                  </a:lnTo>
                  <a:lnTo>
                    <a:pt x="13" y="85"/>
                  </a:lnTo>
                  <a:lnTo>
                    <a:pt x="14" y="83"/>
                  </a:lnTo>
                  <a:lnTo>
                    <a:pt x="16" y="79"/>
                  </a:lnTo>
                  <a:lnTo>
                    <a:pt x="16" y="71"/>
                  </a:lnTo>
                  <a:lnTo>
                    <a:pt x="15" y="60"/>
                  </a:lnTo>
                  <a:lnTo>
                    <a:pt x="13" y="54"/>
                  </a:lnTo>
                  <a:lnTo>
                    <a:pt x="10" y="50"/>
                  </a:lnTo>
                  <a:lnTo>
                    <a:pt x="9" y="45"/>
                  </a:lnTo>
                  <a:lnTo>
                    <a:pt x="6" y="44"/>
                  </a:lnTo>
                  <a:lnTo>
                    <a:pt x="5" y="44"/>
                  </a:lnTo>
                  <a:lnTo>
                    <a:pt x="2" y="44"/>
                  </a:lnTo>
                  <a:lnTo>
                    <a:pt x="1" y="41"/>
                  </a:lnTo>
                  <a:lnTo>
                    <a:pt x="0" y="35"/>
                  </a:lnTo>
                  <a:lnTo>
                    <a:pt x="0" y="28"/>
                  </a:lnTo>
                  <a:lnTo>
                    <a:pt x="1" y="25"/>
                  </a:lnTo>
                  <a:lnTo>
                    <a:pt x="2" y="22"/>
                  </a:lnTo>
                  <a:lnTo>
                    <a:pt x="5" y="21"/>
                  </a:lnTo>
                  <a:lnTo>
                    <a:pt x="8" y="25"/>
                  </a:lnTo>
                  <a:lnTo>
                    <a:pt x="11" y="27"/>
                  </a:lnTo>
                  <a:lnTo>
                    <a:pt x="14" y="28"/>
                  </a:lnTo>
                  <a:lnTo>
                    <a:pt x="17" y="29"/>
                  </a:lnTo>
                  <a:lnTo>
                    <a:pt x="21" y="28"/>
                  </a:lnTo>
                  <a:lnTo>
                    <a:pt x="24" y="27"/>
                  </a:lnTo>
                  <a:lnTo>
                    <a:pt x="26" y="25"/>
                  </a:lnTo>
                  <a:lnTo>
                    <a:pt x="31" y="21"/>
                  </a:lnTo>
                  <a:lnTo>
                    <a:pt x="34" y="17"/>
                  </a:lnTo>
                  <a:lnTo>
                    <a:pt x="39" y="12"/>
                  </a:lnTo>
                  <a:lnTo>
                    <a:pt x="45" y="10"/>
                  </a:lnTo>
                  <a:lnTo>
                    <a:pt x="50" y="8"/>
                  </a:lnTo>
                  <a:lnTo>
                    <a:pt x="51" y="4"/>
                  </a:lnTo>
                  <a:lnTo>
                    <a:pt x="54" y="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 name="Freeform 45"/>
            <p:cNvSpPr>
              <a:spLocks/>
            </p:cNvSpPr>
            <p:nvPr/>
          </p:nvSpPr>
          <p:spPr bwMode="gray">
            <a:xfrm>
              <a:off x="5021263" y="3519488"/>
              <a:ext cx="12700" cy="17463"/>
            </a:xfrm>
            <a:custGeom>
              <a:avLst/>
              <a:gdLst/>
              <a:ahLst/>
              <a:cxnLst>
                <a:cxn ang="0">
                  <a:pos x="30" y="56"/>
                </a:cxn>
                <a:cxn ang="0">
                  <a:pos x="22" y="57"/>
                </a:cxn>
                <a:cxn ang="0">
                  <a:pos x="15" y="57"/>
                </a:cxn>
                <a:cxn ang="0">
                  <a:pos x="8" y="56"/>
                </a:cxn>
                <a:cxn ang="0">
                  <a:pos x="1" y="53"/>
                </a:cxn>
                <a:cxn ang="0">
                  <a:pos x="0" y="36"/>
                </a:cxn>
                <a:cxn ang="0">
                  <a:pos x="0" y="22"/>
                </a:cxn>
                <a:cxn ang="0">
                  <a:pos x="1" y="16"/>
                </a:cxn>
                <a:cxn ang="0">
                  <a:pos x="6" y="11"/>
                </a:cxn>
                <a:cxn ang="0">
                  <a:pos x="12" y="6"/>
                </a:cxn>
                <a:cxn ang="0">
                  <a:pos x="20" y="0"/>
                </a:cxn>
                <a:cxn ang="0">
                  <a:pos x="20" y="8"/>
                </a:cxn>
                <a:cxn ang="0">
                  <a:pos x="20" y="14"/>
                </a:cxn>
                <a:cxn ang="0">
                  <a:pos x="21" y="19"/>
                </a:cxn>
                <a:cxn ang="0">
                  <a:pos x="23" y="21"/>
                </a:cxn>
                <a:cxn ang="0">
                  <a:pos x="30" y="24"/>
                </a:cxn>
                <a:cxn ang="0">
                  <a:pos x="40" y="31"/>
                </a:cxn>
                <a:cxn ang="0">
                  <a:pos x="40" y="35"/>
                </a:cxn>
                <a:cxn ang="0">
                  <a:pos x="39" y="38"/>
                </a:cxn>
                <a:cxn ang="0">
                  <a:pos x="37" y="41"/>
                </a:cxn>
                <a:cxn ang="0">
                  <a:pos x="33" y="45"/>
                </a:cxn>
                <a:cxn ang="0">
                  <a:pos x="31" y="51"/>
                </a:cxn>
                <a:cxn ang="0">
                  <a:pos x="30" y="56"/>
                </a:cxn>
              </a:cxnLst>
              <a:rect l="0" t="0" r="r" b="b"/>
              <a:pathLst>
                <a:path w="40" h="57">
                  <a:moveTo>
                    <a:pt x="30" y="56"/>
                  </a:moveTo>
                  <a:lnTo>
                    <a:pt x="22" y="57"/>
                  </a:lnTo>
                  <a:lnTo>
                    <a:pt x="15" y="57"/>
                  </a:lnTo>
                  <a:lnTo>
                    <a:pt x="8" y="56"/>
                  </a:lnTo>
                  <a:lnTo>
                    <a:pt x="1" y="53"/>
                  </a:lnTo>
                  <a:lnTo>
                    <a:pt x="0" y="36"/>
                  </a:lnTo>
                  <a:lnTo>
                    <a:pt x="0" y="22"/>
                  </a:lnTo>
                  <a:lnTo>
                    <a:pt x="1" y="16"/>
                  </a:lnTo>
                  <a:lnTo>
                    <a:pt x="6" y="11"/>
                  </a:lnTo>
                  <a:lnTo>
                    <a:pt x="12" y="6"/>
                  </a:lnTo>
                  <a:lnTo>
                    <a:pt x="20" y="0"/>
                  </a:lnTo>
                  <a:lnTo>
                    <a:pt x="20" y="8"/>
                  </a:lnTo>
                  <a:lnTo>
                    <a:pt x="20" y="14"/>
                  </a:lnTo>
                  <a:lnTo>
                    <a:pt x="21" y="19"/>
                  </a:lnTo>
                  <a:lnTo>
                    <a:pt x="23" y="21"/>
                  </a:lnTo>
                  <a:lnTo>
                    <a:pt x="30" y="24"/>
                  </a:lnTo>
                  <a:lnTo>
                    <a:pt x="40" y="31"/>
                  </a:lnTo>
                  <a:lnTo>
                    <a:pt x="40" y="35"/>
                  </a:lnTo>
                  <a:lnTo>
                    <a:pt x="39" y="38"/>
                  </a:lnTo>
                  <a:lnTo>
                    <a:pt x="37" y="41"/>
                  </a:lnTo>
                  <a:lnTo>
                    <a:pt x="33" y="45"/>
                  </a:lnTo>
                  <a:lnTo>
                    <a:pt x="31" y="51"/>
                  </a:lnTo>
                  <a:lnTo>
                    <a:pt x="30" y="56"/>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 name="Freeform 46"/>
            <p:cNvSpPr>
              <a:spLocks/>
            </p:cNvSpPr>
            <p:nvPr/>
          </p:nvSpPr>
          <p:spPr bwMode="gray">
            <a:xfrm>
              <a:off x="5021263" y="3519488"/>
              <a:ext cx="12700" cy="17463"/>
            </a:xfrm>
            <a:custGeom>
              <a:avLst/>
              <a:gdLst/>
              <a:ahLst/>
              <a:cxnLst>
                <a:cxn ang="0">
                  <a:pos x="30" y="56"/>
                </a:cxn>
                <a:cxn ang="0">
                  <a:pos x="22" y="57"/>
                </a:cxn>
                <a:cxn ang="0">
                  <a:pos x="15" y="57"/>
                </a:cxn>
                <a:cxn ang="0">
                  <a:pos x="8" y="56"/>
                </a:cxn>
                <a:cxn ang="0">
                  <a:pos x="1" y="53"/>
                </a:cxn>
                <a:cxn ang="0">
                  <a:pos x="0" y="36"/>
                </a:cxn>
                <a:cxn ang="0">
                  <a:pos x="0" y="22"/>
                </a:cxn>
                <a:cxn ang="0">
                  <a:pos x="1" y="16"/>
                </a:cxn>
                <a:cxn ang="0">
                  <a:pos x="6" y="11"/>
                </a:cxn>
                <a:cxn ang="0">
                  <a:pos x="12" y="6"/>
                </a:cxn>
                <a:cxn ang="0">
                  <a:pos x="20" y="0"/>
                </a:cxn>
                <a:cxn ang="0">
                  <a:pos x="20" y="8"/>
                </a:cxn>
                <a:cxn ang="0">
                  <a:pos x="20" y="14"/>
                </a:cxn>
                <a:cxn ang="0">
                  <a:pos x="21" y="19"/>
                </a:cxn>
                <a:cxn ang="0">
                  <a:pos x="23" y="21"/>
                </a:cxn>
                <a:cxn ang="0">
                  <a:pos x="30" y="24"/>
                </a:cxn>
                <a:cxn ang="0">
                  <a:pos x="40" y="31"/>
                </a:cxn>
                <a:cxn ang="0">
                  <a:pos x="40" y="35"/>
                </a:cxn>
                <a:cxn ang="0">
                  <a:pos x="39" y="38"/>
                </a:cxn>
                <a:cxn ang="0">
                  <a:pos x="37" y="41"/>
                </a:cxn>
                <a:cxn ang="0">
                  <a:pos x="33" y="45"/>
                </a:cxn>
                <a:cxn ang="0">
                  <a:pos x="31" y="51"/>
                </a:cxn>
                <a:cxn ang="0">
                  <a:pos x="30" y="56"/>
                </a:cxn>
              </a:cxnLst>
              <a:rect l="0" t="0" r="r" b="b"/>
              <a:pathLst>
                <a:path w="40" h="57">
                  <a:moveTo>
                    <a:pt x="30" y="56"/>
                  </a:moveTo>
                  <a:lnTo>
                    <a:pt x="22" y="57"/>
                  </a:lnTo>
                  <a:lnTo>
                    <a:pt x="15" y="57"/>
                  </a:lnTo>
                  <a:lnTo>
                    <a:pt x="8" y="56"/>
                  </a:lnTo>
                  <a:lnTo>
                    <a:pt x="1" y="53"/>
                  </a:lnTo>
                  <a:lnTo>
                    <a:pt x="0" y="36"/>
                  </a:lnTo>
                  <a:lnTo>
                    <a:pt x="0" y="22"/>
                  </a:lnTo>
                  <a:lnTo>
                    <a:pt x="1" y="16"/>
                  </a:lnTo>
                  <a:lnTo>
                    <a:pt x="6" y="11"/>
                  </a:lnTo>
                  <a:lnTo>
                    <a:pt x="12" y="6"/>
                  </a:lnTo>
                  <a:lnTo>
                    <a:pt x="20" y="0"/>
                  </a:lnTo>
                  <a:lnTo>
                    <a:pt x="20" y="8"/>
                  </a:lnTo>
                  <a:lnTo>
                    <a:pt x="20" y="14"/>
                  </a:lnTo>
                  <a:lnTo>
                    <a:pt x="21" y="19"/>
                  </a:lnTo>
                  <a:lnTo>
                    <a:pt x="23" y="21"/>
                  </a:lnTo>
                  <a:lnTo>
                    <a:pt x="30" y="24"/>
                  </a:lnTo>
                  <a:lnTo>
                    <a:pt x="40" y="31"/>
                  </a:lnTo>
                  <a:lnTo>
                    <a:pt x="40" y="35"/>
                  </a:lnTo>
                  <a:lnTo>
                    <a:pt x="39" y="38"/>
                  </a:lnTo>
                  <a:lnTo>
                    <a:pt x="37" y="41"/>
                  </a:lnTo>
                  <a:lnTo>
                    <a:pt x="33" y="45"/>
                  </a:lnTo>
                  <a:lnTo>
                    <a:pt x="31" y="51"/>
                  </a:lnTo>
                  <a:lnTo>
                    <a:pt x="30" y="56"/>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 name="Freeform 47"/>
            <p:cNvSpPr>
              <a:spLocks/>
            </p:cNvSpPr>
            <p:nvPr/>
          </p:nvSpPr>
          <p:spPr bwMode="gray">
            <a:xfrm>
              <a:off x="4968876" y="3486150"/>
              <a:ext cx="61913" cy="50800"/>
            </a:xfrm>
            <a:custGeom>
              <a:avLst/>
              <a:gdLst/>
              <a:ahLst/>
              <a:cxnLst>
                <a:cxn ang="0">
                  <a:pos x="189" y="102"/>
                </a:cxn>
                <a:cxn ang="0">
                  <a:pos x="196" y="93"/>
                </a:cxn>
                <a:cxn ang="0">
                  <a:pos x="193" y="83"/>
                </a:cxn>
                <a:cxn ang="0">
                  <a:pos x="190" y="72"/>
                </a:cxn>
                <a:cxn ang="0">
                  <a:pos x="188" y="68"/>
                </a:cxn>
                <a:cxn ang="0">
                  <a:pos x="181" y="64"/>
                </a:cxn>
                <a:cxn ang="0">
                  <a:pos x="171" y="61"/>
                </a:cxn>
                <a:cxn ang="0">
                  <a:pos x="163" y="58"/>
                </a:cxn>
                <a:cxn ang="0">
                  <a:pos x="160" y="51"/>
                </a:cxn>
                <a:cxn ang="0">
                  <a:pos x="162" y="43"/>
                </a:cxn>
                <a:cxn ang="0">
                  <a:pos x="165" y="34"/>
                </a:cxn>
                <a:cxn ang="0">
                  <a:pos x="166" y="26"/>
                </a:cxn>
                <a:cxn ang="0">
                  <a:pos x="158" y="21"/>
                </a:cxn>
                <a:cxn ang="0">
                  <a:pos x="146" y="20"/>
                </a:cxn>
                <a:cxn ang="0">
                  <a:pos x="133" y="12"/>
                </a:cxn>
                <a:cxn ang="0">
                  <a:pos x="130" y="7"/>
                </a:cxn>
                <a:cxn ang="0">
                  <a:pos x="125" y="6"/>
                </a:cxn>
                <a:cxn ang="0">
                  <a:pos x="115" y="5"/>
                </a:cxn>
                <a:cxn ang="0">
                  <a:pos x="103" y="2"/>
                </a:cxn>
                <a:cxn ang="0">
                  <a:pos x="99" y="2"/>
                </a:cxn>
                <a:cxn ang="0">
                  <a:pos x="97" y="10"/>
                </a:cxn>
                <a:cxn ang="0">
                  <a:pos x="87" y="15"/>
                </a:cxn>
                <a:cxn ang="0">
                  <a:pos x="73" y="21"/>
                </a:cxn>
                <a:cxn ang="0">
                  <a:pos x="67" y="22"/>
                </a:cxn>
                <a:cxn ang="0">
                  <a:pos x="59" y="20"/>
                </a:cxn>
                <a:cxn ang="0">
                  <a:pos x="48" y="19"/>
                </a:cxn>
                <a:cxn ang="0">
                  <a:pos x="43" y="14"/>
                </a:cxn>
                <a:cxn ang="0">
                  <a:pos x="32" y="15"/>
                </a:cxn>
                <a:cxn ang="0">
                  <a:pos x="11" y="29"/>
                </a:cxn>
                <a:cxn ang="0">
                  <a:pos x="2" y="42"/>
                </a:cxn>
                <a:cxn ang="0">
                  <a:pos x="7" y="53"/>
                </a:cxn>
                <a:cxn ang="0">
                  <a:pos x="11" y="59"/>
                </a:cxn>
                <a:cxn ang="0">
                  <a:pos x="18" y="62"/>
                </a:cxn>
                <a:cxn ang="0">
                  <a:pos x="24" y="62"/>
                </a:cxn>
                <a:cxn ang="0">
                  <a:pos x="30" y="62"/>
                </a:cxn>
                <a:cxn ang="0">
                  <a:pos x="34" y="67"/>
                </a:cxn>
                <a:cxn ang="0">
                  <a:pos x="38" y="73"/>
                </a:cxn>
                <a:cxn ang="0">
                  <a:pos x="41" y="79"/>
                </a:cxn>
                <a:cxn ang="0">
                  <a:pos x="49" y="80"/>
                </a:cxn>
                <a:cxn ang="0">
                  <a:pos x="57" y="85"/>
                </a:cxn>
                <a:cxn ang="0">
                  <a:pos x="63" y="91"/>
                </a:cxn>
                <a:cxn ang="0">
                  <a:pos x="71" y="95"/>
                </a:cxn>
                <a:cxn ang="0">
                  <a:pos x="79" y="97"/>
                </a:cxn>
                <a:cxn ang="0">
                  <a:pos x="84" y="105"/>
                </a:cxn>
                <a:cxn ang="0">
                  <a:pos x="87" y="117"/>
                </a:cxn>
                <a:cxn ang="0">
                  <a:pos x="89" y="122"/>
                </a:cxn>
                <a:cxn ang="0">
                  <a:pos x="92" y="126"/>
                </a:cxn>
                <a:cxn ang="0">
                  <a:pos x="97" y="124"/>
                </a:cxn>
                <a:cxn ang="0">
                  <a:pos x="106" y="117"/>
                </a:cxn>
                <a:cxn ang="0">
                  <a:pos x="115" y="110"/>
                </a:cxn>
                <a:cxn ang="0">
                  <a:pos x="121" y="112"/>
                </a:cxn>
                <a:cxn ang="0">
                  <a:pos x="120" y="119"/>
                </a:cxn>
                <a:cxn ang="0">
                  <a:pos x="119" y="126"/>
                </a:cxn>
                <a:cxn ang="0">
                  <a:pos x="120" y="130"/>
                </a:cxn>
                <a:cxn ang="0">
                  <a:pos x="125" y="136"/>
                </a:cxn>
                <a:cxn ang="0">
                  <a:pos x="136" y="143"/>
                </a:cxn>
                <a:cxn ang="0">
                  <a:pos x="144" y="151"/>
                </a:cxn>
                <a:cxn ang="0">
                  <a:pos x="149" y="158"/>
                </a:cxn>
                <a:cxn ang="0">
                  <a:pos x="160" y="160"/>
                </a:cxn>
                <a:cxn ang="0">
                  <a:pos x="165" y="141"/>
                </a:cxn>
                <a:cxn ang="0">
                  <a:pos x="166" y="121"/>
                </a:cxn>
                <a:cxn ang="0">
                  <a:pos x="177" y="111"/>
                </a:cxn>
              </a:cxnLst>
              <a:rect l="0" t="0" r="r" b="b"/>
              <a:pathLst>
                <a:path w="197" h="160">
                  <a:moveTo>
                    <a:pt x="185" y="105"/>
                  </a:moveTo>
                  <a:lnTo>
                    <a:pt x="189" y="102"/>
                  </a:lnTo>
                  <a:lnTo>
                    <a:pt x="193" y="97"/>
                  </a:lnTo>
                  <a:lnTo>
                    <a:pt x="196" y="93"/>
                  </a:lnTo>
                  <a:lnTo>
                    <a:pt x="197" y="87"/>
                  </a:lnTo>
                  <a:lnTo>
                    <a:pt x="193" y="83"/>
                  </a:lnTo>
                  <a:lnTo>
                    <a:pt x="189" y="76"/>
                  </a:lnTo>
                  <a:lnTo>
                    <a:pt x="190" y="72"/>
                  </a:lnTo>
                  <a:lnTo>
                    <a:pt x="189" y="70"/>
                  </a:lnTo>
                  <a:lnTo>
                    <a:pt x="188" y="68"/>
                  </a:lnTo>
                  <a:lnTo>
                    <a:pt x="186" y="67"/>
                  </a:lnTo>
                  <a:lnTo>
                    <a:pt x="181" y="64"/>
                  </a:lnTo>
                  <a:lnTo>
                    <a:pt x="176" y="61"/>
                  </a:lnTo>
                  <a:lnTo>
                    <a:pt x="171" y="61"/>
                  </a:lnTo>
                  <a:lnTo>
                    <a:pt x="168" y="60"/>
                  </a:lnTo>
                  <a:lnTo>
                    <a:pt x="163" y="58"/>
                  </a:lnTo>
                  <a:lnTo>
                    <a:pt x="161" y="55"/>
                  </a:lnTo>
                  <a:lnTo>
                    <a:pt x="160" y="51"/>
                  </a:lnTo>
                  <a:lnTo>
                    <a:pt x="160" y="46"/>
                  </a:lnTo>
                  <a:lnTo>
                    <a:pt x="162" y="43"/>
                  </a:lnTo>
                  <a:lnTo>
                    <a:pt x="164" y="38"/>
                  </a:lnTo>
                  <a:lnTo>
                    <a:pt x="165" y="34"/>
                  </a:lnTo>
                  <a:lnTo>
                    <a:pt x="166" y="30"/>
                  </a:lnTo>
                  <a:lnTo>
                    <a:pt x="166" y="26"/>
                  </a:lnTo>
                  <a:lnTo>
                    <a:pt x="163" y="22"/>
                  </a:lnTo>
                  <a:lnTo>
                    <a:pt x="158" y="21"/>
                  </a:lnTo>
                  <a:lnTo>
                    <a:pt x="154" y="21"/>
                  </a:lnTo>
                  <a:lnTo>
                    <a:pt x="146" y="20"/>
                  </a:lnTo>
                  <a:lnTo>
                    <a:pt x="139" y="16"/>
                  </a:lnTo>
                  <a:lnTo>
                    <a:pt x="133" y="12"/>
                  </a:lnTo>
                  <a:lnTo>
                    <a:pt x="131" y="8"/>
                  </a:lnTo>
                  <a:lnTo>
                    <a:pt x="130" y="7"/>
                  </a:lnTo>
                  <a:lnTo>
                    <a:pt x="129" y="6"/>
                  </a:lnTo>
                  <a:lnTo>
                    <a:pt x="125" y="6"/>
                  </a:lnTo>
                  <a:lnTo>
                    <a:pt x="122" y="7"/>
                  </a:lnTo>
                  <a:lnTo>
                    <a:pt x="115" y="5"/>
                  </a:lnTo>
                  <a:lnTo>
                    <a:pt x="109" y="5"/>
                  </a:lnTo>
                  <a:lnTo>
                    <a:pt x="103" y="2"/>
                  </a:lnTo>
                  <a:lnTo>
                    <a:pt x="100" y="0"/>
                  </a:lnTo>
                  <a:lnTo>
                    <a:pt x="99" y="2"/>
                  </a:lnTo>
                  <a:lnTo>
                    <a:pt x="98" y="6"/>
                  </a:lnTo>
                  <a:lnTo>
                    <a:pt x="97" y="10"/>
                  </a:lnTo>
                  <a:lnTo>
                    <a:pt x="95" y="12"/>
                  </a:lnTo>
                  <a:lnTo>
                    <a:pt x="87" y="15"/>
                  </a:lnTo>
                  <a:lnTo>
                    <a:pt x="77" y="20"/>
                  </a:lnTo>
                  <a:lnTo>
                    <a:pt x="73" y="21"/>
                  </a:lnTo>
                  <a:lnTo>
                    <a:pt x="69" y="22"/>
                  </a:lnTo>
                  <a:lnTo>
                    <a:pt x="67" y="22"/>
                  </a:lnTo>
                  <a:lnTo>
                    <a:pt x="65" y="22"/>
                  </a:lnTo>
                  <a:lnTo>
                    <a:pt x="59" y="20"/>
                  </a:lnTo>
                  <a:lnTo>
                    <a:pt x="52" y="20"/>
                  </a:lnTo>
                  <a:lnTo>
                    <a:pt x="48" y="19"/>
                  </a:lnTo>
                  <a:lnTo>
                    <a:pt x="46" y="18"/>
                  </a:lnTo>
                  <a:lnTo>
                    <a:pt x="43" y="14"/>
                  </a:lnTo>
                  <a:lnTo>
                    <a:pt x="42" y="10"/>
                  </a:lnTo>
                  <a:lnTo>
                    <a:pt x="32" y="15"/>
                  </a:lnTo>
                  <a:lnTo>
                    <a:pt x="22" y="22"/>
                  </a:lnTo>
                  <a:lnTo>
                    <a:pt x="11" y="29"/>
                  </a:lnTo>
                  <a:lnTo>
                    <a:pt x="0" y="35"/>
                  </a:lnTo>
                  <a:lnTo>
                    <a:pt x="2" y="42"/>
                  </a:lnTo>
                  <a:lnTo>
                    <a:pt x="5" y="50"/>
                  </a:lnTo>
                  <a:lnTo>
                    <a:pt x="7" y="53"/>
                  </a:lnTo>
                  <a:lnTo>
                    <a:pt x="9" y="56"/>
                  </a:lnTo>
                  <a:lnTo>
                    <a:pt x="11" y="59"/>
                  </a:lnTo>
                  <a:lnTo>
                    <a:pt x="15" y="61"/>
                  </a:lnTo>
                  <a:lnTo>
                    <a:pt x="18" y="62"/>
                  </a:lnTo>
                  <a:lnTo>
                    <a:pt x="22" y="63"/>
                  </a:lnTo>
                  <a:lnTo>
                    <a:pt x="24" y="62"/>
                  </a:lnTo>
                  <a:lnTo>
                    <a:pt x="26" y="62"/>
                  </a:lnTo>
                  <a:lnTo>
                    <a:pt x="30" y="62"/>
                  </a:lnTo>
                  <a:lnTo>
                    <a:pt x="32" y="63"/>
                  </a:lnTo>
                  <a:lnTo>
                    <a:pt x="34" y="67"/>
                  </a:lnTo>
                  <a:lnTo>
                    <a:pt x="36" y="71"/>
                  </a:lnTo>
                  <a:lnTo>
                    <a:pt x="38" y="73"/>
                  </a:lnTo>
                  <a:lnTo>
                    <a:pt x="39" y="77"/>
                  </a:lnTo>
                  <a:lnTo>
                    <a:pt x="41" y="79"/>
                  </a:lnTo>
                  <a:lnTo>
                    <a:pt x="43" y="80"/>
                  </a:lnTo>
                  <a:lnTo>
                    <a:pt x="49" y="80"/>
                  </a:lnTo>
                  <a:lnTo>
                    <a:pt x="55" y="83"/>
                  </a:lnTo>
                  <a:lnTo>
                    <a:pt x="57" y="85"/>
                  </a:lnTo>
                  <a:lnTo>
                    <a:pt x="58" y="87"/>
                  </a:lnTo>
                  <a:lnTo>
                    <a:pt x="63" y="91"/>
                  </a:lnTo>
                  <a:lnTo>
                    <a:pt x="67" y="93"/>
                  </a:lnTo>
                  <a:lnTo>
                    <a:pt x="71" y="95"/>
                  </a:lnTo>
                  <a:lnTo>
                    <a:pt x="74" y="96"/>
                  </a:lnTo>
                  <a:lnTo>
                    <a:pt x="79" y="97"/>
                  </a:lnTo>
                  <a:lnTo>
                    <a:pt x="81" y="101"/>
                  </a:lnTo>
                  <a:lnTo>
                    <a:pt x="84" y="105"/>
                  </a:lnTo>
                  <a:lnTo>
                    <a:pt x="85" y="113"/>
                  </a:lnTo>
                  <a:lnTo>
                    <a:pt x="87" y="117"/>
                  </a:lnTo>
                  <a:lnTo>
                    <a:pt x="88" y="120"/>
                  </a:lnTo>
                  <a:lnTo>
                    <a:pt x="89" y="122"/>
                  </a:lnTo>
                  <a:lnTo>
                    <a:pt x="90" y="125"/>
                  </a:lnTo>
                  <a:lnTo>
                    <a:pt x="92" y="126"/>
                  </a:lnTo>
                  <a:lnTo>
                    <a:pt x="93" y="126"/>
                  </a:lnTo>
                  <a:lnTo>
                    <a:pt x="97" y="124"/>
                  </a:lnTo>
                  <a:lnTo>
                    <a:pt x="101" y="121"/>
                  </a:lnTo>
                  <a:lnTo>
                    <a:pt x="106" y="117"/>
                  </a:lnTo>
                  <a:lnTo>
                    <a:pt x="111" y="113"/>
                  </a:lnTo>
                  <a:lnTo>
                    <a:pt x="115" y="110"/>
                  </a:lnTo>
                  <a:lnTo>
                    <a:pt x="120" y="109"/>
                  </a:lnTo>
                  <a:lnTo>
                    <a:pt x="121" y="112"/>
                  </a:lnTo>
                  <a:lnTo>
                    <a:pt x="120" y="116"/>
                  </a:lnTo>
                  <a:lnTo>
                    <a:pt x="120" y="119"/>
                  </a:lnTo>
                  <a:lnTo>
                    <a:pt x="119" y="122"/>
                  </a:lnTo>
                  <a:lnTo>
                    <a:pt x="119" y="126"/>
                  </a:lnTo>
                  <a:lnTo>
                    <a:pt x="119" y="128"/>
                  </a:lnTo>
                  <a:lnTo>
                    <a:pt x="120" y="130"/>
                  </a:lnTo>
                  <a:lnTo>
                    <a:pt x="121" y="133"/>
                  </a:lnTo>
                  <a:lnTo>
                    <a:pt x="125" y="136"/>
                  </a:lnTo>
                  <a:lnTo>
                    <a:pt x="131" y="140"/>
                  </a:lnTo>
                  <a:lnTo>
                    <a:pt x="136" y="143"/>
                  </a:lnTo>
                  <a:lnTo>
                    <a:pt x="140" y="146"/>
                  </a:lnTo>
                  <a:lnTo>
                    <a:pt x="144" y="151"/>
                  </a:lnTo>
                  <a:lnTo>
                    <a:pt x="147" y="154"/>
                  </a:lnTo>
                  <a:lnTo>
                    <a:pt x="149" y="158"/>
                  </a:lnTo>
                  <a:lnTo>
                    <a:pt x="154" y="159"/>
                  </a:lnTo>
                  <a:lnTo>
                    <a:pt x="160" y="160"/>
                  </a:lnTo>
                  <a:lnTo>
                    <a:pt x="166" y="158"/>
                  </a:lnTo>
                  <a:lnTo>
                    <a:pt x="165" y="141"/>
                  </a:lnTo>
                  <a:lnTo>
                    <a:pt x="165" y="127"/>
                  </a:lnTo>
                  <a:lnTo>
                    <a:pt x="166" y="121"/>
                  </a:lnTo>
                  <a:lnTo>
                    <a:pt x="171" y="116"/>
                  </a:lnTo>
                  <a:lnTo>
                    <a:pt x="177" y="111"/>
                  </a:lnTo>
                  <a:lnTo>
                    <a:pt x="185" y="105"/>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 name="Freeform 48"/>
            <p:cNvSpPr>
              <a:spLocks/>
            </p:cNvSpPr>
            <p:nvPr/>
          </p:nvSpPr>
          <p:spPr bwMode="gray">
            <a:xfrm>
              <a:off x="4968876" y="3486150"/>
              <a:ext cx="61913" cy="50800"/>
            </a:xfrm>
            <a:custGeom>
              <a:avLst/>
              <a:gdLst/>
              <a:ahLst/>
              <a:cxnLst>
                <a:cxn ang="0">
                  <a:pos x="189" y="102"/>
                </a:cxn>
                <a:cxn ang="0">
                  <a:pos x="196" y="93"/>
                </a:cxn>
                <a:cxn ang="0">
                  <a:pos x="193" y="83"/>
                </a:cxn>
                <a:cxn ang="0">
                  <a:pos x="190" y="72"/>
                </a:cxn>
                <a:cxn ang="0">
                  <a:pos x="188" y="68"/>
                </a:cxn>
                <a:cxn ang="0">
                  <a:pos x="181" y="64"/>
                </a:cxn>
                <a:cxn ang="0">
                  <a:pos x="171" y="61"/>
                </a:cxn>
                <a:cxn ang="0">
                  <a:pos x="163" y="58"/>
                </a:cxn>
                <a:cxn ang="0">
                  <a:pos x="160" y="51"/>
                </a:cxn>
                <a:cxn ang="0">
                  <a:pos x="162" y="43"/>
                </a:cxn>
                <a:cxn ang="0">
                  <a:pos x="165" y="34"/>
                </a:cxn>
                <a:cxn ang="0">
                  <a:pos x="166" y="26"/>
                </a:cxn>
                <a:cxn ang="0">
                  <a:pos x="158" y="21"/>
                </a:cxn>
                <a:cxn ang="0">
                  <a:pos x="146" y="20"/>
                </a:cxn>
                <a:cxn ang="0">
                  <a:pos x="133" y="12"/>
                </a:cxn>
                <a:cxn ang="0">
                  <a:pos x="130" y="7"/>
                </a:cxn>
                <a:cxn ang="0">
                  <a:pos x="125" y="6"/>
                </a:cxn>
                <a:cxn ang="0">
                  <a:pos x="115" y="5"/>
                </a:cxn>
                <a:cxn ang="0">
                  <a:pos x="103" y="2"/>
                </a:cxn>
                <a:cxn ang="0">
                  <a:pos x="99" y="2"/>
                </a:cxn>
                <a:cxn ang="0">
                  <a:pos x="97" y="10"/>
                </a:cxn>
                <a:cxn ang="0">
                  <a:pos x="87" y="15"/>
                </a:cxn>
                <a:cxn ang="0">
                  <a:pos x="73" y="21"/>
                </a:cxn>
                <a:cxn ang="0">
                  <a:pos x="67" y="22"/>
                </a:cxn>
                <a:cxn ang="0">
                  <a:pos x="59" y="20"/>
                </a:cxn>
                <a:cxn ang="0">
                  <a:pos x="48" y="19"/>
                </a:cxn>
                <a:cxn ang="0">
                  <a:pos x="43" y="14"/>
                </a:cxn>
                <a:cxn ang="0">
                  <a:pos x="32" y="15"/>
                </a:cxn>
                <a:cxn ang="0">
                  <a:pos x="11" y="29"/>
                </a:cxn>
                <a:cxn ang="0">
                  <a:pos x="2" y="42"/>
                </a:cxn>
                <a:cxn ang="0">
                  <a:pos x="7" y="53"/>
                </a:cxn>
                <a:cxn ang="0">
                  <a:pos x="11" y="59"/>
                </a:cxn>
                <a:cxn ang="0">
                  <a:pos x="18" y="62"/>
                </a:cxn>
                <a:cxn ang="0">
                  <a:pos x="24" y="62"/>
                </a:cxn>
                <a:cxn ang="0">
                  <a:pos x="30" y="62"/>
                </a:cxn>
                <a:cxn ang="0">
                  <a:pos x="34" y="67"/>
                </a:cxn>
                <a:cxn ang="0">
                  <a:pos x="38" y="73"/>
                </a:cxn>
                <a:cxn ang="0">
                  <a:pos x="41" y="79"/>
                </a:cxn>
                <a:cxn ang="0">
                  <a:pos x="49" y="80"/>
                </a:cxn>
                <a:cxn ang="0">
                  <a:pos x="57" y="85"/>
                </a:cxn>
                <a:cxn ang="0">
                  <a:pos x="63" y="91"/>
                </a:cxn>
                <a:cxn ang="0">
                  <a:pos x="71" y="95"/>
                </a:cxn>
                <a:cxn ang="0">
                  <a:pos x="79" y="97"/>
                </a:cxn>
                <a:cxn ang="0">
                  <a:pos x="84" y="105"/>
                </a:cxn>
                <a:cxn ang="0">
                  <a:pos x="87" y="117"/>
                </a:cxn>
                <a:cxn ang="0">
                  <a:pos x="89" y="122"/>
                </a:cxn>
                <a:cxn ang="0">
                  <a:pos x="92" y="126"/>
                </a:cxn>
                <a:cxn ang="0">
                  <a:pos x="97" y="124"/>
                </a:cxn>
                <a:cxn ang="0">
                  <a:pos x="106" y="117"/>
                </a:cxn>
                <a:cxn ang="0">
                  <a:pos x="115" y="110"/>
                </a:cxn>
                <a:cxn ang="0">
                  <a:pos x="121" y="112"/>
                </a:cxn>
                <a:cxn ang="0">
                  <a:pos x="120" y="119"/>
                </a:cxn>
                <a:cxn ang="0">
                  <a:pos x="119" y="126"/>
                </a:cxn>
                <a:cxn ang="0">
                  <a:pos x="120" y="130"/>
                </a:cxn>
                <a:cxn ang="0">
                  <a:pos x="125" y="136"/>
                </a:cxn>
                <a:cxn ang="0">
                  <a:pos x="136" y="143"/>
                </a:cxn>
                <a:cxn ang="0">
                  <a:pos x="144" y="151"/>
                </a:cxn>
                <a:cxn ang="0">
                  <a:pos x="149" y="158"/>
                </a:cxn>
                <a:cxn ang="0">
                  <a:pos x="160" y="160"/>
                </a:cxn>
                <a:cxn ang="0">
                  <a:pos x="165" y="141"/>
                </a:cxn>
                <a:cxn ang="0">
                  <a:pos x="166" y="121"/>
                </a:cxn>
                <a:cxn ang="0">
                  <a:pos x="177" y="111"/>
                </a:cxn>
              </a:cxnLst>
              <a:rect l="0" t="0" r="r" b="b"/>
              <a:pathLst>
                <a:path w="197" h="160">
                  <a:moveTo>
                    <a:pt x="185" y="105"/>
                  </a:moveTo>
                  <a:lnTo>
                    <a:pt x="189" y="102"/>
                  </a:lnTo>
                  <a:lnTo>
                    <a:pt x="193" y="97"/>
                  </a:lnTo>
                  <a:lnTo>
                    <a:pt x="196" y="93"/>
                  </a:lnTo>
                  <a:lnTo>
                    <a:pt x="197" y="87"/>
                  </a:lnTo>
                  <a:lnTo>
                    <a:pt x="193" y="83"/>
                  </a:lnTo>
                  <a:lnTo>
                    <a:pt x="189" y="76"/>
                  </a:lnTo>
                  <a:lnTo>
                    <a:pt x="190" y="72"/>
                  </a:lnTo>
                  <a:lnTo>
                    <a:pt x="189" y="70"/>
                  </a:lnTo>
                  <a:lnTo>
                    <a:pt x="188" y="68"/>
                  </a:lnTo>
                  <a:lnTo>
                    <a:pt x="186" y="67"/>
                  </a:lnTo>
                  <a:lnTo>
                    <a:pt x="181" y="64"/>
                  </a:lnTo>
                  <a:lnTo>
                    <a:pt x="176" y="61"/>
                  </a:lnTo>
                  <a:lnTo>
                    <a:pt x="171" y="61"/>
                  </a:lnTo>
                  <a:lnTo>
                    <a:pt x="168" y="60"/>
                  </a:lnTo>
                  <a:lnTo>
                    <a:pt x="163" y="58"/>
                  </a:lnTo>
                  <a:lnTo>
                    <a:pt x="161" y="55"/>
                  </a:lnTo>
                  <a:lnTo>
                    <a:pt x="160" y="51"/>
                  </a:lnTo>
                  <a:lnTo>
                    <a:pt x="160" y="46"/>
                  </a:lnTo>
                  <a:lnTo>
                    <a:pt x="162" y="43"/>
                  </a:lnTo>
                  <a:lnTo>
                    <a:pt x="164" y="38"/>
                  </a:lnTo>
                  <a:lnTo>
                    <a:pt x="165" y="34"/>
                  </a:lnTo>
                  <a:lnTo>
                    <a:pt x="166" y="30"/>
                  </a:lnTo>
                  <a:lnTo>
                    <a:pt x="166" y="26"/>
                  </a:lnTo>
                  <a:lnTo>
                    <a:pt x="163" y="22"/>
                  </a:lnTo>
                  <a:lnTo>
                    <a:pt x="158" y="21"/>
                  </a:lnTo>
                  <a:lnTo>
                    <a:pt x="154" y="21"/>
                  </a:lnTo>
                  <a:lnTo>
                    <a:pt x="146" y="20"/>
                  </a:lnTo>
                  <a:lnTo>
                    <a:pt x="139" y="16"/>
                  </a:lnTo>
                  <a:lnTo>
                    <a:pt x="133" y="12"/>
                  </a:lnTo>
                  <a:lnTo>
                    <a:pt x="131" y="8"/>
                  </a:lnTo>
                  <a:lnTo>
                    <a:pt x="130" y="7"/>
                  </a:lnTo>
                  <a:lnTo>
                    <a:pt x="129" y="6"/>
                  </a:lnTo>
                  <a:lnTo>
                    <a:pt x="125" y="6"/>
                  </a:lnTo>
                  <a:lnTo>
                    <a:pt x="122" y="7"/>
                  </a:lnTo>
                  <a:lnTo>
                    <a:pt x="115" y="5"/>
                  </a:lnTo>
                  <a:lnTo>
                    <a:pt x="109" y="5"/>
                  </a:lnTo>
                  <a:lnTo>
                    <a:pt x="103" y="2"/>
                  </a:lnTo>
                  <a:lnTo>
                    <a:pt x="100" y="0"/>
                  </a:lnTo>
                  <a:lnTo>
                    <a:pt x="99" y="2"/>
                  </a:lnTo>
                  <a:lnTo>
                    <a:pt x="98" y="6"/>
                  </a:lnTo>
                  <a:lnTo>
                    <a:pt x="97" y="10"/>
                  </a:lnTo>
                  <a:lnTo>
                    <a:pt x="95" y="12"/>
                  </a:lnTo>
                  <a:lnTo>
                    <a:pt x="87" y="15"/>
                  </a:lnTo>
                  <a:lnTo>
                    <a:pt x="77" y="20"/>
                  </a:lnTo>
                  <a:lnTo>
                    <a:pt x="73" y="21"/>
                  </a:lnTo>
                  <a:lnTo>
                    <a:pt x="69" y="22"/>
                  </a:lnTo>
                  <a:lnTo>
                    <a:pt x="67" y="22"/>
                  </a:lnTo>
                  <a:lnTo>
                    <a:pt x="65" y="22"/>
                  </a:lnTo>
                  <a:lnTo>
                    <a:pt x="59" y="20"/>
                  </a:lnTo>
                  <a:lnTo>
                    <a:pt x="52" y="20"/>
                  </a:lnTo>
                  <a:lnTo>
                    <a:pt x="48" y="19"/>
                  </a:lnTo>
                  <a:lnTo>
                    <a:pt x="46" y="18"/>
                  </a:lnTo>
                  <a:lnTo>
                    <a:pt x="43" y="14"/>
                  </a:lnTo>
                  <a:lnTo>
                    <a:pt x="42" y="10"/>
                  </a:lnTo>
                  <a:lnTo>
                    <a:pt x="32" y="15"/>
                  </a:lnTo>
                  <a:lnTo>
                    <a:pt x="22" y="22"/>
                  </a:lnTo>
                  <a:lnTo>
                    <a:pt x="11" y="29"/>
                  </a:lnTo>
                  <a:lnTo>
                    <a:pt x="0" y="35"/>
                  </a:lnTo>
                  <a:lnTo>
                    <a:pt x="2" y="42"/>
                  </a:lnTo>
                  <a:lnTo>
                    <a:pt x="5" y="50"/>
                  </a:lnTo>
                  <a:lnTo>
                    <a:pt x="7" y="53"/>
                  </a:lnTo>
                  <a:lnTo>
                    <a:pt x="9" y="56"/>
                  </a:lnTo>
                  <a:lnTo>
                    <a:pt x="11" y="59"/>
                  </a:lnTo>
                  <a:lnTo>
                    <a:pt x="15" y="61"/>
                  </a:lnTo>
                  <a:lnTo>
                    <a:pt x="18" y="62"/>
                  </a:lnTo>
                  <a:lnTo>
                    <a:pt x="22" y="63"/>
                  </a:lnTo>
                  <a:lnTo>
                    <a:pt x="24" y="62"/>
                  </a:lnTo>
                  <a:lnTo>
                    <a:pt x="26" y="62"/>
                  </a:lnTo>
                  <a:lnTo>
                    <a:pt x="30" y="62"/>
                  </a:lnTo>
                  <a:lnTo>
                    <a:pt x="32" y="63"/>
                  </a:lnTo>
                  <a:lnTo>
                    <a:pt x="34" y="67"/>
                  </a:lnTo>
                  <a:lnTo>
                    <a:pt x="36" y="71"/>
                  </a:lnTo>
                  <a:lnTo>
                    <a:pt x="38" y="73"/>
                  </a:lnTo>
                  <a:lnTo>
                    <a:pt x="39" y="77"/>
                  </a:lnTo>
                  <a:lnTo>
                    <a:pt x="41" y="79"/>
                  </a:lnTo>
                  <a:lnTo>
                    <a:pt x="43" y="80"/>
                  </a:lnTo>
                  <a:lnTo>
                    <a:pt x="49" y="80"/>
                  </a:lnTo>
                  <a:lnTo>
                    <a:pt x="55" y="83"/>
                  </a:lnTo>
                  <a:lnTo>
                    <a:pt x="57" y="85"/>
                  </a:lnTo>
                  <a:lnTo>
                    <a:pt x="58" y="87"/>
                  </a:lnTo>
                  <a:lnTo>
                    <a:pt x="63" y="91"/>
                  </a:lnTo>
                  <a:lnTo>
                    <a:pt x="67" y="93"/>
                  </a:lnTo>
                  <a:lnTo>
                    <a:pt x="71" y="95"/>
                  </a:lnTo>
                  <a:lnTo>
                    <a:pt x="74" y="96"/>
                  </a:lnTo>
                  <a:lnTo>
                    <a:pt x="79" y="97"/>
                  </a:lnTo>
                  <a:lnTo>
                    <a:pt x="81" y="101"/>
                  </a:lnTo>
                  <a:lnTo>
                    <a:pt x="84" y="105"/>
                  </a:lnTo>
                  <a:lnTo>
                    <a:pt x="85" y="113"/>
                  </a:lnTo>
                  <a:lnTo>
                    <a:pt x="87" y="117"/>
                  </a:lnTo>
                  <a:lnTo>
                    <a:pt x="88" y="120"/>
                  </a:lnTo>
                  <a:lnTo>
                    <a:pt x="89" y="122"/>
                  </a:lnTo>
                  <a:lnTo>
                    <a:pt x="90" y="125"/>
                  </a:lnTo>
                  <a:lnTo>
                    <a:pt x="92" y="126"/>
                  </a:lnTo>
                  <a:lnTo>
                    <a:pt x="93" y="126"/>
                  </a:lnTo>
                  <a:lnTo>
                    <a:pt x="97" y="124"/>
                  </a:lnTo>
                  <a:lnTo>
                    <a:pt x="101" y="121"/>
                  </a:lnTo>
                  <a:lnTo>
                    <a:pt x="106" y="117"/>
                  </a:lnTo>
                  <a:lnTo>
                    <a:pt x="111" y="113"/>
                  </a:lnTo>
                  <a:lnTo>
                    <a:pt x="115" y="110"/>
                  </a:lnTo>
                  <a:lnTo>
                    <a:pt x="120" y="109"/>
                  </a:lnTo>
                  <a:lnTo>
                    <a:pt x="121" y="112"/>
                  </a:lnTo>
                  <a:lnTo>
                    <a:pt x="120" y="116"/>
                  </a:lnTo>
                  <a:lnTo>
                    <a:pt x="120" y="119"/>
                  </a:lnTo>
                  <a:lnTo>
                    <a:pt x="119" y="122"/>
                  </a:lnTo>
                  <a:lnTo>
                    <a:pt x="119" y="126"/>
                  </a:lnTo>
                  <a:lnTo>
                    <a:pt x="119" y="128"/>
                  </a:lnTo>
                  <a:lnTo>
                    <a:pt x="120" y="130"/>
                  </a:lnTo>
                  <a:lnTo>
                    <a:pt x="121" y="133"/>
                  </a:lnTo>
                  <a:lnTo>
                    <a:pt x="125" y="136"/>
                  </a:lnTo>
                  <a:lnTo>
                    <a:pt x="131" y="140"/>
                  </a:lnTo>
                  <a:lnTo>
                    <a:pt x="136" y="143"/>
                  </a:lnTo>
                  <a:lnTo>
                    <a:pt x="140" y="146"/>
                  </a:lnTo>
                  <a:lnTo>
                    <a:pt x="144" y="151"/>
                  </a:lnTo>
                  <a:lnTo>
                    <a:pt x="147" y="154"/>
                  </a:lnTo>
                  <a:lnTo>
                    <a:pt x="149" y="158"/>
                  </a:lnTo>
                  <a:lnTo>
                    <a:pt x="154" y="159"/>
                  </a:lnTo>
                  <a:lnTo>
                    <a:pt x="160" y="160"/>
                  </a:lnTo>
                  <a:lnTo>
                    <a:pt x="166" y="158"/>
                  </a:lnTo>
                  <a:lnTo>
                    <a:pt x="165" y="141"/>
                  </a:lnTo>
                  <a:lnTo>
                    <a:pt x="165" y="127"/>
                  </a:lnTo>
                  <a:lnTo>
                    <a:pt x="166" y="121"/>
                  </a:lnTo>
                  <a:lnTo>
                    <a:pt x="171" y="116"/>
                  </a:lnTo>
                  <a:lnTo>
                    <a:pt x="177" y="111"/>
                  </a:lnTo>
                  <a:lnTo>
                    <a:pt x="185" y="105"/>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 name="Freeform 49"/>
            <p:cNvSpPr>
              <a:spLocks/>
            </p:cNvSpPr>
            <p:nvPr/>
          </p:nvSpPr>
          <p:spPr bwMode="gray">
            <a:xfrm>
              <a:off x="4981576" y="3433763"/>
              <a:ext cx="61913" cy="71438"/>
            </a:xfrm>
            <a:custGeom>
              <a:avLst/>
              <a:gdLst/>
              <a:ahLst/>
              <a:cxnLst>
                <a:cxn ang="0">
                  <a:pos x="10" y="172"/>
                </a:cxn>
                <a:cxn ang="0">
                  <a:pos x="24" y="177"/>
                </a:cxn>
                <a:cxn ang="0">
                  <a:pos x="38" y="174"/>
                </a:cxn>
                <a:cxn ang="0">
                  <a:pos x="39" y="170"/>
                </a:cxn>
                <a:cxn ang="0">
                  <a:pos x="30" y="169"/>
                </a:cxn>
                <a:cxn ang="0">
                  <a:pos x="13" y="167"/>
                </a:cxn>
                <a:cxn ang="0">
                  <a:pos x="6" y="159"/>
                </a:cxn>
                <a:cxn ang="0">
                  <a:pos x="15" y="155"/>
                </a:cxn>
                <a:cxn ang="0">
                  <a:pos x="33" y="160"/>
                </a:cxn>
                <a:cxn ang="0">
                  <a:pos x="40" y="154"/>
                </a:cxn>
                <a:cxn ang="0">
                  <a:pos x="18" y="149"/>
                </a:cxn>
                <a:cxn ang="0">
                  <a:pos x="26" y="139"/>
                </a:cxn>
                <a:cxn ang="0">
                  <a:pos x="37" y="130"/>
                </a:cxn>
                <a:cxn ang="0">
                  <a:pos x="41" y="122"/>
                </a:cxn>
                <a:cxn ang="0">
                  <a:pos x="55" y="101"/>
                </a:cxn>
                <a:cxn ang="0">
                  <a:pos x="65" y="58"/>
                </a:cxn>
                <a:cxn ang="0">
                  <a:pos x="71" y="44"/>
                </a:cxn>
                <a:cxn ang="0">
                  <a:pos x="80" y="45"/>
                </a:cxn>
                <a:cxn ang="0">
                  <a:pos x="90" y="40"/>
                </a:cxn>
                <a:cxn ang="0">
                  <a:pos x="107" y="21"/>
                </a:cxn>
                <a:cxn ang="0">
                  <a:pos x="124" y="8"/>
                </a:cxn>
                <a:cxn ang="0">
                  <a:pos x="144" y="4"/>
                </a:cxn>
                <a:cxn ang="0">
                  <a:pos x="172" y="0"/>
                </a:cxn>
                <a:cxn ang="0">
                  <a:pos x="184" y="11"/>
                </a:cxn>
                <a:cxn ang="0">
                  <a:pos x="191" y="17"/>
                </a:cxn>
                <a:cxn ang="0">
                  <a:pos x="195" y="28"/>
                </a:cxn>
                <a:cxn ang="0">
                  <a:pos x="191" y="58"/>
                </a:cxn>
                <a:cxn ang="0">
                  <a:pos x="186" y="69"/>
                </a:cxn>
                <a:cxn ang="0">
                  <a:pos x="173" y="69"/>
                </a:cxn>
                <a:cxn ang="0">
                  <a:pos x="172" y="82"/>
                </a:cxn>
                <a:cxn ang="0">
                  <a:pos x="179" y="85"/>
                </a:cxn>
                <a:cxn ang="0">
                  <a:pos x="186" y="88"/>
                </a:cxn>
                <a:cxn ang="0">
                  <a:pos x="186" y="103"/>
                </a:cxn>
                <a:cxn ang="0">
                  <a:pos x="176" y="113"/>
                </a:cxn>
                <a:cxn ang="0">
                  <a:pos x="173" y="122"/>
                </a:cxn>
                <a:cxn ang="0">
                  <a:pos x="173" y="131"/>
                </a:cxn>
                <a:cxn ang="0">
                  <a:pos x="162" y="134"/>
                </a:cxn>
                <a:cxn ang="0">
                  <a:pos x="140" y="134"/>
                </a:cxn>
                <a:cxn ang="0">
                  <a:pos x="134" y="143"/>
                </a:cxn>
                <a:cxn ang="0">
                  <a:pos x="146" y="166"/>
                </a:cxn>
                <a:cxn ang="0">
                  <a:pos x="146" y="176"/>
                </a:cxn>
                <a:cxn ang="0">
                  <a:pos x="139" y="194"/>
                </a:cxn>
                <a:cxn ang="0">
                  <a:pos x="131" y="199"/>
                </a:cxn>
                <a:cxn ang="0">
                  <a:pos x="130" y="203"/>
                </a:cxn>
                <a:cxn ang="0">
                  <a:pos x="139" y="211"/>
                </a:cxn>
                <a:cxn ang="0">
                  <a:pos x="138" y="219"/>
                </a:cxn>
                <a:cxn ang="0">
                  <a:pos x="126" y="224"/>
                </a:cxn>
                <a:cxn ang="0">
                  <a:pos x="118" y="215"/>
                </a:cxn>
                <a:cxn ang="0">
                  <a:pos x="122" y="202"/>
                </a:cxn>
                <a:cxn ang="0">
                  <a:pos x="124" y="190"/>
                </a:cxn>
                <a:cxn ang="0">
                  <a:pos x="112" y="185"/>
                </a:cxn>
                <a:cxn ang="0">
                  <a:pos x="91" y="176"/>
                </a:cxn>
                <a:cxn ang="0">
                  <a:pos x="87" y="170"/>
                </a:cxn>
                <a:cxn ang="0">
                  <a:pos x="73" y="169"/>
                </a:cxn>
                <a:cxn ang="0">
                  <a:pos x="58" y="164"/>
                </a:cxn>
                <a:cxn ang="0">
                  <a:pos x="55" y="174"/>
                </a:cxn>
                <a:cxn ang="0">
                  <a:pos x="35" y="184"/>
                </a:cxn>
                <a:cxn ang="0">
                  <a:pos x="25" y="186"/>
                </a:cxn>
                <a:cxn ang="0">
                  <a:pos x="10" y="184"/>
                </a:cxn>
                <a:cxn ang="0">
                  <a:pos x="1" y="178"/>
                </a:cxn>
              </a:cxnLst>
              <a:rect l="0" t="0" r="r" b="b"/>
              <a:pathLst>
                <a:path w="196" h="225">
                  <a:moveTo>
                    <a:pt x="0" y="174"/>
                  </a:moveTo>
                  <a:lnTo>
                    <a:pt x="6" y="172"/>
                  </a:lnTo>
                  <a:lnTo>
                    <a:pt x="10" y="172"/>
                  </a:lnTo>
                  <a:lnTo>
                    <a:pt x="14" y="174"/>
                  </a:lnTo>
                  <a:lnTo>
                    <a:pt x="20" y="176"/>
                  </a:lnTo>
                  <a:lnTo>
                    <a:pt x="24" y="177"/>
                  </a:lnTo>
                  <a:lnTo>
                    <a:pt x="29" y="176"/>
                  </a:lnTo>
                  <a:lnTo>
                    <a:pt x="33" y="175"/>
                  </a:lnTo>
                  <a:lnTo>
                    <a:pt x="38" y="174"/>
                  </a:lnTo>
                  <a:lnTo>
                    <a:pt x="39" y="172"/>
                  </a:lnTo>
                  <a:lnTo>
                    <a:pt x="40" y="170"/>
                  </a:lnTo>
                  <a:lnTo>
                    <a:pt x="39" y="170"/>
                  </a:lnTo>
                  <a:lnTo>
                    <a:pt x="37" y="169"/>
                  </a:lnTo>
                  <a:lnTo>
                    <a:pt x="33" y="169"/>
                  </a:lnTo>
                  <a:lnTo>
                    <a:pt x="30" y="169"/>
                  </a:lnTo>
                  <a:lnTo>
                    <a:pt x="24" y="169"/>
                  </a:lnTo>
                  <a:lnTo>
                    <a:pt x="18" y="169"/>
                  </a:lnTo>
                  <a:lnTo>
                    <a:pt x="13" y="167"/>
                  </a:lnTo>
                  <a:lnTo>
                    <a:pt x="8" y="164"/>
                  </a:lnTo>
                  <a:lnTo>
                    <a:pt x="7" y="161"/>
                  </a:lnTo>
                  <a:lnTo>
                    <a:pt x="6" y="159"/>
                  </a:lnTo>
                  <a:lnTo>
                    <a:pt x="8" y="157"/>
                  </a:lnTo>
                  <a:lnTo>
                    <a:pt x="12" y="155"/>
                  </a:lnTo>
                  <a:lnTo>
                    <a:pt x="15" y="155"/>
                  </a:lnTo>
                  <a:lnTo>
                    <a:pt x="18" y="155"/>
                  </a:lnTo>
                  <a:lnTo>
                    <a:pt x="26" y="158"/>
                  </a:lnTo>
                  <a:lnTo>
                    <a:pt x="33" y="160"/>
                  </a:lnTo>
                  <a:lnTo>
                    <a:pt x="39" y="158"/>
                  </a:lnTo>
                  <a:lnTo>
                    <a:pt x="41" y="155"/>
                  </a:lnTo>
                  <a:lnTo>
                    <a:pt x="40" y="154"/>
                  </a:lnTo>
                  <a:lnTo>
                    <a:pt x="38" y="153"/>
                  </a:lnTo>
                  <a:lnTo>
                    <a:pt x="27" y="151"/>
                  </a:lnTo>
                  <a:lnTo>
                    <a:pt x="18" y="149"/>
                  </a:lnTo>
                  <a:lnTo>
                    <a:pt x="17" y="146"/>
                  </a:lnTo>
                  <a:lnTo>
                    <a:pt x="17" y="144"/>
                  </a:lnTo>
                  <a:lnTo>
                    <a:pt x="26" y="139"/>
                  </a:lnTo>
                  <a:lnTo>
                    <a:pt x="37" y="135"/>
                  </a:lnTo>
                  <a:lnTo>
                    <a:pt x="37" y="133"/>
                  </a:lnTo>
                  <a:lnTo>
                    <a:pt x="37" y="130"/>
                  </a:lnTo>
                  <a:lnTo>
                    <a:pt x="37" y="126"/>
                  </a:lnTo>
                  <a:lnTo>
                    <a:pt x="39" y="123"/>
                  </a:lnTo>
                  <a:lnTo>
                    <a:pt x="41" y="122"/>
                  </a:lnTo>
                  <a:lnTo>
                    <a:pt x="45" y="119"/>
                  </a:lnTo>
                  <a:lnTo>
                    <a:pt x="50" y="110"/>
                  </a:lnTo>
                  <a:lnTo>
                    <a:pt x="55" y="101"/>
                  </a:lnTo>
                  <a:lnTo>
                    <a:pt x="61" y="86"/>
                  </a:lnTo>
                  <a:lnTo>
                    <a:pt x="64" y="69"/>
                  </a:lnTo>
                  <a:lnTo>
                    <a:pt x="65" y="58"/>
                  </a:lnTo>
                  <a:lnTo>
                    <a:pt x="67" y="48"/>
                  </a:lnTo>
                  <a:lnTo>
                    <a:pt x="70" y="45"/>
                  </a:lnTo>
                  <a:lnTo>
                    <a:pt x="71" y="44"/>
                  </a:lnTo>
                  <a:lnTo>
                    <a:pt x="73" y="44"/>
                  </a:lnTo>
                  <a:lnTo>
                    <a:pt x="77" y="44"/>
                  </a:lnTo>
                  <a:lnTo>
                    <a:pt x="80" y="45"/>
                  </a:lnTo>
                  <a:lnTo>
                    <a:pt x="84" y="44"/>
                  </a:lnTo>
                  <a:lnTo>
                    <a:pt x="87" y="43"/>
                  </a:lnTo>
                  <a:lnTo>
                    <a:pt x="90" y="40"/>
                  </a:lnTo>
                  <a:lnTo>
                    <a:pt x="95" y="35"/>
                  </a:lnTo>
                  <a:lnTo>
                    <a:pt x="100" y="29"/>
                  </a:lnTo>
                  <a:lnTo>
                    <a:pt x="107" y="21"/>
                  </a:lnTo>
                  <a:lnTo>
                    <a:pt x="115" y="14"/>
                  </a:lnTo>
                  <a:lnTo>
                    <a:pt x="120" y="12"/>
                  </a:lnTo>
                  <a:lnTo>
                    <a:pt x="124" y="8"/>
                  </a:lnTo>
                  <a:lnTo>
                    <a:pt x="129" y="7"/>
                  </a:lnTo>
                  <a:lnTo>
                    <a:pt x="135" y="5"/>
                  </a:lnTo>
                  <a:lnTo>
                    <a:pt x="144" y="4"/>
                  </a:lnTo>
                  <a:lnTo>
                    <a:pt x="154" y="1"/>
                  </a:lnTo>
                  <a:lnTo>
                    <a:pt x="163" y="0"/>
                  </a:lnTo>
                  <a:lnTo>
                    <a:pt x="172" y="0"/>
                  </a:lnTo>
                  <a:lnTo>
                    <a:pt x="177" y="3"/>
                  </a:lnTo>
                  <a:lnTo>
                    <a:pt x="180" y="6"/>
                  </a:lnTo>
                  <a:lnTo>
                    <a:pt x="184" y="11"/>
                  </a:lnTo>
                  <a:lnTo>
                    <a:pt x="187" y="15"/>
                  </a:lnTo>
                  <a:lnTo>
                    <a:pt x="188" y="16"/>
                  </a:lnTo>
                  <a:lnTo>
                    <a:pt x="191" y="17"/>
                  </a:lnTo>
                  <a:lnTo>
                    <a:pt x="194" y="17"/>
                  </a:lnTo>
                  <a:lnTo>
                    <a:pt x="196" y="16"/>
                  </a:lnTo>
                  <a:lnTo>
                    <a:pt x="195" y="28"/>
                  </a:lnTo>
                  <a:lnTo>
                    <a:pt x="194" y="38"/>
                  </a:lnTo>
                  <a:lnTo>
                    <a:pt x="193" y="48"/>
                  </a:lnTo>
                  <a:lnTo>
                    <a:pt x="191" y="58"/>
                  </a:lnTo>
                  <a:lnTo>
                    <a:pt x="191" y="63"/>
                  </a:lnTo>
                  <a:lnTo>
                    <a:pt x="189" y="66"/>
                  </a:lnTo>
                  <a:lnTo>
                    <a:pt x="186" y="69"/>
                  </a:lnTo>
                  <a:lnTo>
                    <a:pt x="181" y="69"/>
                  </a:lnTo>
                  <a:lnTo>
                    <a:pt x="177" y="69"/>
                  </a:lnTo>
                  <a:lnTo>
                    <a:pt x="173" y="69"/>
                  </a:lnTo>
                  <a:lnTo>
                    <a:pt x="171" y="72"/>
                  </a:lnTo>
                  <a:lnTo>
                    <a:pt x="171" y="78"/>
                  </a:lnTo>
                  <a:lnTo>
                    <a:pt x="172" y="82"/>
                  </a:lnTo>
                  <a:lnTo>
                    <a:pt x="175" y="85"/>
                  </a:lnTo>
                  <a:lnTo>
                    <a:pt x="177" y="86"/>
                  </a:lnTo>
                  <a:lnTo>
                    <a:pt x="179" y="85"/>
                  </a:lnTo>
                  <a:lnTo>
                    <a:pt x="181" y="85"/>
                  </a:lnTo>
                  <a:lnTo>
                    <a:pt x="184" y="86"/>
                  </a:lnTo>
                  <a:lnTo>
                    <a:pt x="186" y="88"/>
                  </a:lnTo>
                  <a:lnTo>
                    <a:pt x="189" y="93"/>
                  </a:lnTo>
                  <a:lnTo>
                    <a:pt x="188" y="98"/>
                  </a:lnTo>
                  <a:lnTo>
                    <a:pt x="186" y="103"/>
                  </a:lnTo>
                  <a:lnTo>
                    <a:pt x="183" y="107"/>
                  </a:lnTo>
                  <a:lnTo>
                    <a:pt x="179" y="111"/>
                  </a:lnTo>
                  <a:lnTo>
                    <a:pt x="176" y="113"/>
                  </a:lnTo>
                  <a:lnTo>
                    <a:pt x="175" y="115"/>
                  </a:lnTo>
                  <a:lnTo>
                    <a:pt x="173" y="119"/>
                  </a:lnTo>
                  <a:lnTo>
                    <a:pt x="173" y="122"/>
                  </a:lnTo>
                  <a:lnTo>
                    <a:pt x="175" y="126"/>
                  </a:lnTo>
                  <a:lnTo>
                    <a:pt x="175" y="129"/>
                  </a:lnTo>
                  <a:lnTo>
                    <a:pt x="173" y="131"/>
                  </a:lnTo>
                  <a:lnTo>
                    <a:pt x="170" y="133"/>
                  </a:lnTo>
                  <a:lnTo>
                    <a:pt x="167" y="134"/>
                  </a:lnTo>
                  <a:lnTo>
                    <a:pt x="162" y="134"/>
                  </a:lnTo>
                  <a:lnTo>
                    <a:pt x="153" y="135"/>
                  </a:lnTo>
                  <a:lnTo>
                    <a:pt x="147" y="135"/>
                  </a:lnTo>
                  <a:lnTo>
                    <a:pt x="140" y="134"/>
                  </a:lnTo>
                  <a:lnTo>
                    <a:pt x="136" y="136"/>
                  </a:lnTo>
                  <a:lnTo>
                    <a:pt x="134" y="138"/>
                  </a:lnTo>
                  <a:lnTo>
                    <a:pt x="134" y="143"/>
                  </a:lnTo>
                  <a:lnTo>
                    <a:pt x="137" y="152"/>
                  </a:lnTo>
                  <a:lnTo>
                    <a:pt x="143" y="160"/>
                  </a:lnTo>
                  <a:lnTo>
                    <a:pt x="146" y="166"/>
                  </a:lnTo>
                  <a:lnTo>
                    <a:pt x="147" y="170"/>
                  </a:lnTo>
                  <a:lnTo>
                    <a:pt x="147" y="174"/>
                  </a:lnTo>
                  <a:lnTo>
                    <a:pt x="146" y="176"/>
                  </a:lnTo>
                  <a:lnTo>
                    <a:pt x="143" y="182"/>
                  </a:lnTo>
                  <a:lnTo>
                    <a:pt x="140" y="191"/>
                  </a:lnTo>
                  <a:lnTo>
                    <a:pt x="139" y="194"/>
                  </a:lnTo>
                  <a:lnTo>
                    <a:pt x="137" y="196"/>
                  </a:lnTo>
                  <a:lnTo>
                    <a:pt x="135" y="198"/>
                  </a:lnTo>
                  <a:lnTo>
                    <a:pt x="131" y="199"/>
                  </a:lnTo>
                  <a:lnTo>
                    <a:pt x="130" y="200"/>
                  </a:lnTo>
                  <a:lnTo>
                    <a:pt x="129" y="201"/>
                  </a:lnTo>
                  <a:lnTo>
                    <a:pt x="130" y="203"/>
                  </a:lnTo>
                  <a:lnTo>
                    <a:pt x="134" y="206"/>
                  </a:lnTo>
                  <a:lnTo>
                    <a:pt x="137" y="209"/>
                  </a:lnTo>
                  <a:lnTo>
                    <a:pt x="139" y="211"/>
                  </a:lnTo>
                  <a:lnTo>
                    <a:pt x="140" y="212"/>
                  </a:lnTo>
                  <a:lnTo>
                    <a:pt x="140" y="215"/>
                  </a:lnTo>
                  <a:lnTo>
                    <a:pt x="138" y="219"/>
                  </a:lnTo>
                  <a:lnTo>
                    <a:pt x="134" y="225"/>
                  </a:lnTo>
                  <a:lnTo>
                    <a:pt x="129" y="225"/>
                  </a:lnTo>
                  <a:lnTo>
                    <a:pt x="126" y="224"/>
                  </a:lnTo>
                  <a:lnTo>
                    <a:pt x="121" y="222"/>
                  </a:lnTo>
                  <a:lnTo>
                    <a:pt x="119" y="219"/>
                  </a:lnTo>
                  <a:lnTo>
                    <a:pt x="118" y="215"/>
                  </a:lnTo>
                  <a:lnTo>
                    <a:pt x="118" y="210"/>
                  </a:lnTo>
                  <a:lnTo>
                    <a:pt x="120" y="207"/>
                  </a:lnTo>
                  <a:lnTo>
                    <a:pt x="122" y="202"/>
                  </a:lnTo>
                  <a:lnTo>
                    <a:pt x="123" y="198"/>
                  </a:lnTo>
                  <a:lnTo>
                    <a:pt x="124" y="194"/>
                  </a:lnTo>
                  <a:lnTo>
                    <a:pt x="124" y="190"/>
                  </a:lnTo>
                  <a:lnTo>
                    <a:pt x="121" y="186"/>
                  </a:lnTo>
                  <a:lnTo>
                    <a:pt x="116" y="185"/>
                  </a:lnTo>
                  <a:lnTo>
                    <a:pt x="112" y="185"/>
                  </a:lnTo>
                  <a:lnTo>
                    <a:pt x="104" y="184"/>
                  </a:lnTo>
                  <a:lnTo>
                    <a:pt x="97" y="180"/>
                  </a:lnTo>
                  <a:lnTo>
                    <a:pt x="91" y="176"/>
                  </a:lnTo>
                  <a:lnTo>
                    <a:pt x="89" y="172"/>
                  </a:lnTo>
                  <a:lnTo>
                    <a:pt x="88" y="171"/>
                  </a:lnTo>
                  <a:lnTo>
                    <a:pt x="87" y="170"/>
                  </a:lnTo>
                  <a:lnTo>
                    <a:pt x="83" y="170"/>
                  </a:lnTo>
                  <a:lnTo>
                    <a:pt x="80" y="171"/>
                  </a:lnTo>
                  <a:lnTo>
                    <a:pt x="73" y="169"/>
                  </a:lnTo>
                  <a:lnTo>
                    <a:pt x="67" y="169"/>
                  </a:lnTo>
                  <a:lnTo>
                    <a:pt x="61" y="166"/>
                  </a:lnTo>
                  <a:lnTo>
                    <a:pt x="58" y="164"/>
                  </a:lnTo>
                  <a:lnTo>
                    <a:pt x="57" y="166"/>
                  </a:lnTo>
                  <a:lnTo>
                    <a:pt x="56" y="170"/>
                  </a:lnTo>
                  <a:lnTo>
                    <a:pt x="55" y="174"/>
                  </a:lnTo>
                  <a:lnTo>
                    <a:pt x="53" y="176"/>
                  </a:lnTo>
                  <a:lnTo>
                    <a:pt x="45" y="179"/>
                  </a:lnTo>
                  <a:lnTo>
                    <a:pt x="35" y="184"/>
                  </a:lnTo>
                  <a:lnTo>
                    <a:pt x="31" y="185"/>
                  </a:lnTo>
                  <a:lnTo>
                    <a:pt x="27" y="186"/>
                  </a:lnTo>
                  <a:lnTo>
                    <a:pt x="25" y="186"/>
                  </a:lnTo>
                  <a:lnTo>
                    <a:pt x="23" y="186"/>
                  </a:lnTo>
                  <a:lnTo>
                    <a:pt x="17" y="184"/>
                  </a:lnTo>
                  <a:lnTo>
                    <a:pt x="10" y="184"/>
                  </a:lnTo>
                  <a:lnTo>
                    <a:pt x="6" y="183"/>
                  </a:lnTo>
                  <a:lnTo>
                    <a:pt x="4" y="182"/>
                  </a:lnTo>
                  <a:lnTo>
                    <a:pt x="1" y="178"/>
                  </a:lnTo>
                  <a:lnTo>
                    <a:pt x="0" y="174"/>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 name="Freeform 50"/>
            <p:cNvSpPr>
              <a:spLocks/>
            </p:cNvSpPr>
            <p:nvPr/>
          </p:nvSpPr>
          <p:spPr bwMode="gray">
            <a:xfrm>
              <a:off x="4981576" y="3433763"/>
              <a:ext cx="61913" cy="71438"/>
            </a:xfrm>
            <a:custGeom>
              <a:avLst/>
              <a:gdLst/>
              <a:ahLst/>
              <a:cxnLst>
                <a:cxn ang="0">
                  <a:pos x="10" y="172"/>
                </a:cxn>
                <a:cxn ang="0">
                  <a:pos x="24" y="177"/>
                </a:cxn>
                <a:cxn ang="0">
                  <a:pos x="38" y="174"/>
                </a:cxn>
                <a:cxn ang="0">
                  <a:pos x="39" y="170"/>
                </a:cxn>
                <a:cxn ang="0">
                  <a:pos x="30" y="169"/>
                </a:cxn>
                <a:cxn ang="0">
                  <a:pos x="13" y="167"/>
                </a:cxn>
                <a:cxn ang="0">
                  <a:pos x="6" y="159"/>
                </a:cxn>
                <a:cxn ang="0">
                  <a:pos x="15" y="155"/>
                </a:cxn>
                <a:cxn ang="0">
                  <a:pos x="33" y="160"/>
                </a:cxn>
                <a:cxn ang="0">
                  <a:pos x="40" y="154"/>
                </a:cxn>
                <a:cxn ang="0">
                  <a:pos x="18" y="149"/>
                </a:cxn>
                <a:cxn ang="0">
                  <a:pos x="26" y="139"/>
                </a:cxn>
                <a:cxn ang="0">
                  <a:pos x="37" y="130"/>
                </a:cxn>
                <a:cxn ang="0">
                  <a:pos x="41" y="122"/>
                </a:cxn>
                <a:cxn ang="0">
                  <a:pos x="55" y="101"/>
                </a:cxn>
                <a:cxn ang="0">
                  <a:pos x="65" y="58"/>
                </a:cxn>
                <a:cxn ang="0">
                  <a:pos x="71" y="44"/>
                </a:cxn>
                <a:cxn ang="0">
                  <a:pos x="80" y="45"/>
                </a:cxn>
                <a:cxn ang="0">
                  <a:pos x="90" y="40"/>
                </a:cxn>
                <a:cxn ang="0">
                  <a:pos x="107" y="21"/>
                </a:cxn>
                <a:cxn ang="0">
                  <a:pos x="124" y="8"/>
                </a:cxn>
                <a:cxn ang="0">
                  <a:pos x="144" y="4"/>
                </a:cxn>
                <a:cxn ang="0">
                  <a:pos x="172" y="0"/>
                </a:cxn>
                <a:cxn ang="0">
                  <a:pos x="184" y="11"/>
                </a:cxn>
                <a:cxn ang="0">
                  <a:pos x="191" y="17"/>
                </a:cxn>
                <a:cxn ang="0">
                  <a:pos x="195" y="28"/>
                </a:cxn>
                <a:cxn ang="0">
                  <a:pos x="191" y="58"/>
                </a:cxn>
                <a:cxn ang="0">
                  <a:pos x="186" y="69"/>
                </a:cxn>
                <a:cxn ang="0">
                  <a:pos x="173" y="69"/>
                </a:cxn>
                <a:cxn ang="0">
                  <a:pos x="172" y="82"/>
                </a:cxn>
                <a:cxn ang="0">
                  <a:pos x="179" y="85"/>
                </a:cxn>
                <a:cxn ang="0">
                  <a:pos x="186" y="88"/>
                </a:cxn>
                <a:cxn ang="0">
                  <a:pos x="186" y="103"/>
                </a:cxn>
                <a:cxn ang="0">
                  <a:pos x="176" y="113"/>
                </a:cxn>
                <a:cxn ang="0">
                  <a:pos x="173" y="122"/>
                </a:cxn>
                <a:cxn ang="0">
                  <a:pos x="173" y="131"/>
                </a:cxn>
                <a:cxn ang="0">
                  <a:pos x="162" y="134"/>
                </a:cxn>
                <a:cxn ang="0">
                  <a:pos x="140" y="134"/>
                </a:cxn>
                <a:cxn ang="0">
                  <a:pos x="134" y="143"/>
                </a:cxn>
                <a:cxn ang="0">
                  <a:pos x="146" y="166"/>
                </a:cxn>
                <a:cxn ang="0">
                  <a:pos x="146" y="176"/>
                </a:cxn>
                <a:cxn ang="0">
                  <a:pos x="139" y="194"/>
                </a:cxn>
                <a:cxn ang="0">
                  <a:pos x="131" y="199"/>
                </a:cxn>
                <a:cxn ang="0">
                  <a:pos x="130" y="203"/>
                </a:cxn>
                <a:cxn ang="0">
                  <a:pos x="139" y="211"/>
                </a:cxn>
                <a:cxn ang="0">
                  <a:pos x="138" y="219"/>
                </a:cxn>
                <a:cxn ang="0">
                  <a:pos x="126" y="224"/>
                </a:cxn>
                <a:cxn ang="0">
                  <a:pos x="118" y="215"/>
                </a:cxn>
                <a:cxn ang="0">
                  <a:pos x="122" y="202"/>
                </a:cxn>
                <a:cxn ang="0">
                  <a:pos x="124" y="190"/>
                </a:cxn>
                <a:cxn ang="0">
                  <a:pos x="112" y="185"/>
                </a:cxn>
                <a:cxn ang="0">
                  <a:pos x="91" y="176"/>
                </a:cxn>
                <a:cxn ang="0">
                  <a:pos x="87" y="170"/>
                </a:cxn>
                <a:cxn ang="0">
                  <a:pos x="73" y="169"/>
                </a:cxn>
                <a:cxn ang="0">
                  <a:pos x="58" y="164"/>
                </a:cxn>
                <a:cxn ang="0">
                  <a:pos x="55" y="174"/>
                </a:cxn>
                <a:cxn ang="0">
                  <a:pos x="35" y="184"/>
                </a:cxn>
                <a:cxn ang="0">
                  <a:pos x="25" y="186"/>
                </a:cxn>
                <a:cxn ang="0">
                  <a:pos x="10" y="184"/>
                </a:cxn>
                <a:cxn ang="0">
                  <a:pos x="1" y="178"/>
                </a:cxn>
              </a:cxnLst>
              <a:rect l="0" t="0" r="r" b="b"/>
              <a:pathLst>
                <a:path w="196" h="225">
                  <a:moveTo>
                    <a:pt x="0" y="174"/>
                  </a:moveTo>
                  <a:lnTo>
                    <a:pt x="6" y="172"/>
                  </a:lnTo>
                  <a:lnTo>
                    <a:pt x="10" y="172"/>
                  </a:lnTo>
                  <a:lnTo>
                    <a:pt x="14" y="174"/>
                  </a:lnTo>
                  <a:lnTo>
                    <a:pt x="20" y="176"/>
                  </a:lnTo>
                  <a:lnTo>
                    <a:pt x="24" y="177"/>
                  </a:lnTo>
                  <a:lnTo>
                    <a:pt x="29" y="176"/>
                  </a:lnTo>
                  <a:lnTo>
                    <a:pt x="33" y="175"/>
                  </a:lnTo>
                  <a:lnTo>
                    <a:pt x="38" y="174"/>
                  </a:lnTo>
                  <a:lnTo>
                    <a:pt x="39" y="172"/>
                  </a:lnTo>
                  <a:lnTo>
                    <a:pt x="40" y="170"/>
                  </a:lnTo>
                  <a:lnTo>
                    <a:pt x="39" y="170"/>
                  </a:lnTo>
                  <a:lnTo>
                    <a:pt x="37" y="169"/>
                  </a:lnTo>
                  <a:lnTo>
                    <a:pt x="33" y="169"/>
                  </a:lnTo>
                  <a:lnTo>
                    <a:pt x="30" y="169"/>
                  </a:lnTo>
                  <a:lnTo>
                    <a:pt x="24" y="169"/>
                  </a:lnTo>
                  <a:lnTo>
                    <a:pt x="18" y="169"/>
                  </a:lnTo>
                  <a:lnTo>
                    <a:pt x="13" y="167"/>
                  </a:lnTo>
                  <a:lnTo>
                    <a:pt x="8" y="164"/>
                  </a:lnTo>
                  <a:lnTo>
                    <a:pt x="7" y="161"/>
                  </a:lnTo>
                  <a:lnTo>
                    <a:pt x="6" y="159"/>
                  </a:lnTo>
                  <a:lnTo>
                    <a:pt x="8" y="157"/>
                  </a:lnTo>
                  <a:lnTo>
                    <a:pt x="12" y="155"/>
                  </a:lnTo>
                  <a:lnTo>
                    <a:pt x="15" y="155"/>
                  </a:lnTo>
                  <a:lnTo>
                    <a:pt x="18" y="155"/>
                  </a:lnTo>
                  <a:lnTo>
                    <a:pt x="26" y="158"/>
                  </a:lnTo>
                  <a:lnTo>
                    <a:pt x="33" y="160"/>
                  </a:lnTo>
                  <a:lnTo>
                    <a:pt x="39" y="158"/>
                  </a:lnTo>
                  <a:lnTo>
                    <a:pt x="41" y="155"/>
                  </a:lnTo>
                  <a:lnTo>
                    <a:pt x="40" y="154"/>
                  </a:lnTo>
                  <a:lnTo>
                    <a:pt x="38" y="153"/>
                  </a:lnTo>
                  <a:lnTo>
                    <a:pt x="27" y="151"/>
                  </a:lnTo>
                  <a:lnTo>
                    <a:pt x="18" y="149"/>
                  </a:lnTo>
                  <a:lnTo>
                    <a:pt x="17" y="146"/>
                  </a:lnTo>
                  <a:lnTo>
                    <a:pt x="17" y="144"/>
                  </a:lnTo>
                  <a:lnTo>
                    <a:pt x="26" y="139"/>
                  </a:lnTo>
                  <a:lnTo>
                    <a:pt x="37" y="135"/>
                  </a:lnTo>
                  <a:lnTo>
                    <a:pt x="37" y="133"/>
                  </a:lnTo>
                  <a:lnTo>
                    <a:pt x="37" y="130"/>
                  </a:lnTo>
                  <a:lnTo>
                    <a:pt x="37" y="126"/>
                  </a:lnTo>
                  <a:lnTo>
                    <a:pt x="39" y="123"/>
                  </a:lnTo>
                  <a:lnTo>
                    <a:pt x="41" y="122"/>
                  </a:lnTo>
                  <a:lnTo>
                    <a:pt x="45" y="119"/>
                  </a:lnTo>
                  <a:lnTo>
                    <a:pt x="50" y="110"/>
                  </a:lnTo>
                  <a:lnTo>
                    <a:pt x="55" y="101"/>
                  </a:lnTo>
                  <a:lnTo>
                    <a:pt x="61" y="86"/>
                  </a:lnTo>
                  <a:lnTo>
                    <a:pt x="64" y="69"/>
                  </a:lnTo>
                  <a:lnTo>
                    <a:pt x="65" y="58"/>
                  </a:lnTo>
                  <a:lnTo>
                    <a:pt x="67" y="48"/>
                  </a:lnTo>
                  <a:lnTo>
                    <a:pt x="70" y="45"/>
                  </a:lnTo>
                  <a:lnTo>
                    <a:pt x="71" y="44"/>
                  </a:lnTo>
                  <a:lnTo>
                    <a:pt x="73" y="44"/>
                  </a:lnTo>
                  <a:lnTo>
                    <a:pt x="77" y="44"/>
                  </a:lnTo>
                  <a:lnTo>
                    <a:pt x="80" y="45"/>
                  </a:lnTo>
                  <a:lnTo>
                    <a:pt x="84" y="44"/>
                  </a:lnTo>
                  <a:lnTo>
                    <a:pt x="87" y="43"/>
                  </a:lnTo>
                  <a:lnTo>
                    <a:pt x="90" y="40"/>
                  </a:lnTo>
                  <a:lnTo>
                    <a:pt x="95" y="35"/>
                  </a:lnTo>
                  <a:lnTo>
                    <a:pt x="100" y="29"/>
                  </a:lnTo>
                  <a:lnTo>
                    <a:pt x="107" y="21"/>
                  </a:lnTo>
                  <a:lnTo>
                    <a:pt x="115" y="14"/>
                  </a:lnTo>
                  <a:lnTo>
                    <a:pt x="120" y="12"/>
                  </a:lnTo>
                  <a:lnTo>
                    <a:pt x="124" y="8"/>
                  </a:lnTo>
                  <a:lnTo>
                    <a:pt x="129" y="7"/>
                  </a:lnTo>
                  <a:lnTo>
                    <a:pt x="135" y="5"/>
                  </a:lnTo>
                  <a:lnTo>
                    <a:pt x="144" y="4"/>
                  </a:lnTo>
                  <a:lnTo>
                    <a:pt x="154" y="1"/>
                  </a:lnTo>
                  <a:lnTo>
                    <a:pt x="163" y="0"/>
                  </a:lnTo>
                  <a:lnTo>
                    <a:pt x="172" y="0"/>
                  </a:lnTo>
                  <a:lnTo>
                    <a:pt x="177" y="3"/>
                  </a:lnTo>
                  <a:lnTo>
                    <a:pt x="180" y="6"/>
                  </a:lnTo>
                  <a:lnTo>
                    <a:pt x="184" y="11"/>
                  </a:lnTo>
                  <a:lnTo>
                    <a:pt x="187" y="15"/>
                  </a:lnTo>
                  <a:lnTo>
                    <a:pt x="188" y="16"/>
                  </a:lnTo>
                  <a:lnTo>
                    <a:pt x="191" y="17"/>
                  </a:lnTo>
                  <a:lnTo>
                    <a:pt x="194" y="17"/>
                  </a:lnTo>
                  <a:lnTo>
                    <a:pt x="196" y="16"/>
                  </a:lnTo>
                  <a:lnTo>
                    <a:pt x="195" y="28"/>
                  </a:lnTo>
                  <a:lnTo>
                    <a:pt x="194" y="38"/>
                  </a:lnTo>
                  <a:lnTo>
                    <a:pt x="193" y="48"/>
                  </a:lnTo>
                  <a:lnTo>
                    <a:pt x="191" y="58"/>
                  </a:lnTo>
                  <a:lnTo>
                    <a:pt x="191" y="63"/>
                  </a:lnTo>
                  <a:lnTo>
                    <a:pt x="189" y="66"/>
                  </a:lnTo>
                  <a:lnTo>
                    <a:pt x="186" y="69"/>
                  </a:lnTo>
                  <a:lnTo>
                    <a:pt x="181" y="69"/>
                  </a:lnTo>
                  <a:lnTo>
                    <a:pt x="177" y="69"/>
                  </a:lnTo>
                  <a:lnTo>
                    <a:pt x="173" y="69"/>
                  </a:lnTo>
                  <a:lnTo>
                    <a:pt x="171" y="72"/>
                  </a:lnTo>
                  <a:lnTo>
                    <a:pt x="171" y="78"/>
                  </a:lnTo>
                  <a:lnTo>
                    <a:pt x="172" y="82"/>
                  </a:lnTo>
                  <a:lnTo>
                    <a:pt x="175" y="85"/>
                  </a:lnTo>
                  <a:lnTo>
                    <a:pt x="177" y="86"/>
                  </a:lnTo>
                  <a:lnTo>
                    <a:pt x="179" y="85"/>
                  </a:lnTo>
                  <a:lnTo>
                    <a:pt x="181" y="85"/>
                  </a:lnTo>
                  <a:lnTo>
                    <a:pt x="184" y="86"/>
                  </a:lnTo>
                  <a:lnTo>
                    <a:pt x="186" y="88"/>
                  </a:lnTo>
                  <a:lnTo>
                    <a:pt x="189" y="93"/>
                  </a:lnTo>
                  <a:lnTo>
                    <a:pt x="188" y="98"/>
                  </a:lnTo>
                  <a:lnTo>
                    <a:pt x="186" y="103"/>
                  </a:lnTo>
                  <a:lnTo>
                    <a:pt x="183" y="107"/>
                  </a:lnTo>
                  <a:lnTo>
                    <a:pt x="179" y="111"/>
                  </a:lnTo>
                  <a:lnTo>
                    <a:pt x="176" y="113"/>
                  </a:lnTo>
                  <a:lnTo>
                    <a:pt x="175" y="115"/>
                  </a:lnTo>
                  <a:lnTo>
                    <a:pt x="173" y="119"/>
                  </a:lnTo>
                  <a:lnTo>
                    <a:pt x="173" y="122"/>
                  </a:lnTo>
                  <a:lnTo>
                    <a:pt x="175" y="126"/>
                  </a:lnTo>
                  <a:lnTo>
                    <a:pt x="175" y="129"/>
                  </a:lnTo>
                  <a:lnTo>
                    <a:pt x="173" y="131"/>
                  </a:lnTo>
                  <a:lnTo>
                    <a:pt x="170" y="133"/>
                  </a:lnTo>
                  <a:lnTo>
                    <a:pt x="167" y="134"/>
                  </a:lnTo>
                  <a:lnTo>
                    <a:pt x="162" y="134"/>
                  </a:lnTo>
                  <a:lnTo>
                    <a:pt x="153" y="135"/>
                  </a:lnTo>
                  <a:lnTo>
                    <a:pt x="147" y="135"/>
                  </a:lnTo>
                  <a:lnTo>
                    <a:pt x="140" y="134"/>
                  </a:lnTo>
                  <a:lnTo>
                    <a:pt x="136" y="136"/>
                  </a:lnTo>
                  <a:lnTo>
                    <a:pt x="134" y="138"/>
                  </a:lnTo>
                  <a:lnTo>
                    <a:pt x="134" y="143"/>
                  </a:lnTo>
                  <a:lnTo>
                    <a:pt x="137" y="152"/>
                  </a:lnTo>
                  <a:lnTo>
                    <a:pt x="143" y="160"/>
                  </a:lnTo>
                  <a:lnTo>
                    <a:pt x="146" y="166"/>
                  </a:lnTo>
                  <a:lnTo>
                    <a:pt x="147" y="170"/>
                  </a:lnTo>
                  <a:lnTo>
                    <a:pt x="147" y="174"/>
                  </a:lnTo>
                  <a:lnTo>
                    <a:pt x="146" y="176"/>
                  </a:lnTo>
                  <a:lnTo>
                    <a:pt x="143" y="182"/>
                  </a:lnTo>
                  <a:lnTo>
                    <a:pt x="140" y="191"/>
                  </a:lnTo>
                  <a:lnTo>
                    <a:pt x="139" y="194"/>
                  </a:lnTo>
                  <a:lnTo>
                    <a:pt x="137" y="196"/>
                  </a:lnTo>
                  <a:lnTo>
                    <a:pt x="135" y="198"/>
                  </a:lnTo>
                  <a:lnTo>
                    <a:pt x="131" y="199"/>
                  </a:lnTo>
                  <a:lnTo>
                    <a:pt x="130" y="200"/>
                  </a:lnTo>
                  <a:lnTo>
                    <a:pt x="129" y="201"/>
                  </a:lnTo>
                  <a:lnTo>
                    <a:pt x="130" y="203"/>
                  </a:lnTo>
                  <a:lnTo>
                    <a:pt x="134" y="206"/>
                  </a:lnTo>
                  <a:lnTo>
                    <a:pt x="137" y="209"/>
                  </a:lnTo>
                  <a:lnTo>
                    <a:pt x="139" y="211"/>
                  </a:lnTo>
                  <a:lnTo>
                    <a:pt x="140" y="212"/>
                  </a:lnTo>
                  <a:lnTo>
                    <a:pt x="140" y="215"/>
                  </a:lnTo>
                  <a:lnTo>
                    <a:pt x="138" y="219"/>
                  </a:lnTo>
                  <a:lnTo>
                    <a:pt x="134" y="225"/>
                  </a:lnTo>
                  <a:lnTo>
                    <a:pt x="129" y="225"/>
                  </a:lnTo>
                  <a:lnTo>
                    <a:pt x="126" y="224"/>
                  </a:lnTo>
                  <a:lnTo>
                    <a:pt x="121" y="222"/>
                  </a:lnTo>
                  <a:lnTo>
                    <a:pt x="119" y="219"/>
                  </a:lnTo>
                  <a:lnTo>
                    <a:pt x="118" y="215"/>
                  </a:lnTo>
                  <a:lnTo>
                    <a:pt x="118" y="210"/>
                  </a:lnTo>
                  <a:lnTo>
                    <a:pt x="120" y="207"/>
                  </a:lnTo>
                  <a:lnTo>
                    <a:pt x="122" y="202"/>
                  </a:lnTo>
                  <a:lnTo>
                    <a:pt x="123" y="198"/>
                  </a:lnTo>
                  <a:lnTo>
                    <a:pt x="124" y="194"/>
                  </a:lnTo>
                  <a:lnTo>
                    <a:pt x="124" y="190"/>
                  </a:lnTo>
                  <a:lnTo>
                    <a:pt x="121" y="186"/>
                  </a:lnTo>
                  <a:lnTo>
                    <a:pt x="116" y="185"/>
                  </a:lnTo>
                  <a:lnTo>
                    <a:pt x="112" y="185"/>
                  </a:lnTo>
                  <a:lnTo>
                    <a:pt x="104" y="184"/>
                  </a:lnTo>
                  <a:lnTo>
                    <a:pt x="97" y="180"/>
                  </a:lnTo>
                  <a:lnTo>
                    <a:pt x="91" y="176"/>
                  </a:lnTo>
                  <a:lnTo>
                    <a:pt x="89" y="172"/>
                  </a:lnTo>
                  <a:lnTo>
                    <a:pt x="88" y="171"/>
                  </a:lnTo>
                  <a:lnTo>
                    <a:pt x="87" y="170"/>
                  </a:lnTo>
                  <a:lnTo>
                    <a:pt x="83" y="170"/>
                  </a:lnTo>
                  <a:lnTo>
                    <a:pt x="80" y="171"/>
                  </a:lnTo>
                  <a:lnTo>
                    <a:pt x="73" y="169"/>
                  </a:lnTo>
                  <a:lnTo>
                    <a:pt x="67" y="169"/>
                  </a:lnTo>
                  <a:lnTo>
                    <a:pt x="61" y="166"/>
                  </a:lnTo>
                  <a:lnTo>
                    <a:pt x="58" y="164"/>
                  </a:lnTo>
                  <a:lnTo>
                    <a:pt x="57" y="166"/>
                  </a:lnTo>
                  <a:lnTo>
                    <a:pt x="56" y="170"/>
                  </a:lnTo>
                  <a:lnTo>
                    <a:pt x="55" y="174"/>
                  </a:lnTo>
                  <a:lnTo>
                    <a:pt x="53" y="176"/>
                  </a:lnTo>
                  <a:lnTo>
                    <a:pt x="45" y="179"/>
                  </a:lnTo>
                  <a:lnTo>
                    <a:pt x="35" y="184"/>
                  </a:lnTo>
                  <a:lnTo>
                    <a:pt x="31" y="185"/>
                  </a:lnTo>
                  <a:lnTo>
                    <a:pt x="27" y="186"/>
                  </a:lnTo>
                  <a:lnTo>
                    <a:pt x="25" y="186"/>
                  </a:lnTo>
                  <a:lnTo>
                    <a:pt x="23" y="186"/>
                  </a:lnTo>
                  <a:lnTo>
                    <a:pt x="17" y="184"/>
                  </a:lnTo>
                  <a:lnTo>
                    <a:pt x="10" y="184"/>
                  </a:lnTo>
                  <a:lnTo>
                    <a:pt x="6" y="183"/>
                  </a:lnTo>
                  <a:lnTo>
                    <a:pt x="4" y="182"/>
                  </a:lnTo>
                  <a:lnTo>
                    <a:pt x="1" y="178"/>
                  </a:lnTo>
                  <a:lnTo>
                    <a:pt x="0" y="174"/>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 name="Freeform 51"/>
            <p:cNvSpPr>
              <a:spLocks/>
            </p:cNvSpPr>
            <p:nvPr/>
          </p:nvSpPr>
          <p:spPr bwMode="gray">
            <a:xfrm>
              <a:off x="5129213" y="3789363"/>
              <a:ext cx="50800" cy="33338"/>
            </a:xfrm>
            <a:custGeom>
              <a:avLst/>
              <a:gdLst/>
              <a:ahLst/>
              <a:cxnLst>
                <a:cxn ang="0">
                  <a:pos x="140" y="72"/>
                </a:cxn>
                <a:cxn ang="0">
                  <a:pos x="141" y="66"/>
                </a:cxn>
                <a:cxn ang="0">
                  <a:pos x="136" y="61"/>
                </a:cxn>
                <a:cxn ang="0">
                  <a:pos x="133" y="54"/>
                </a:cxn>
                <a:cxn ang="0">
                  <a:pos x="137" y="42"/>
                </a:cxn>
                <a:cxn ang="0">
                  <a:pos x="148" y="21"/>
                </a:cxn>
                <a:cxn ang="0">
                  <a:pos x="157" y="7"/>
                </a:cxn>
                <a:cxn ang="0">
                  <a:pos x="160" y="0"/>
                </a:cxn>
                <a:cxn ang="0">
                  <a:pos x="157" y="0"/>
                </a:cxn>
                <a:cxn ang="0">
                  <a:pos x="148" y="4"/>
                </a:cxn>
                <a:cxn ang="0">
                  <a:pos x="141" y="5"/>
                </a:cxn>
                <a:cxn ang="0">
                  <a:pos x="139" y="4"/>
                </a:cxn>
                <a:cxn ang="0">
                  <a:pos x="126" y="9"/>
                </a:cxn>
                <a:cxn ang="0">
                  <a:pos x="110" y="15"/>
                </a:cxn>
                <a:cxn ang="0">
                  <a:pos x="99" y="17"/>
                </a:cxn>
                <a:cxn ang="0">
                  <a:pos x="82" y="17"/>
                </a:cxn>
                <a:cxn ang="0">
                  <a:pos x="69" y="20"/>
                </a:cxn>
                <a:cxn ang="0">
                  <a:pos x="62" y="20"/>
                </a:cxn>
                <a:cxn ang="0">
                  <a:pos x="57" y="16"/>
                </a:cxn>
                <a:cxn ang="0">
                  <a:pos x="54" y="13"/>
                </a:cxn>
                <a:cxn ang="0">
                  <a:pos x="48" y="11"/>
                </a:cxn>
                <a:cxn ang="0">
                  <a:pos x="46" y="9"/>
                </a:cxn>
                <a:cxn ang="0">
                  <a:pos x="46" y="7"/>
                </a:cxn>
                <a:cxn ang="0">
                  <a:pos x="43" y="5"/>
                </a:cxn>
                <a:cxn ang="0">
                  <a:pos x="37" y="5"/>
                </a:cxn>
                <a:cxn ang="0">
                  <a:pos x="32" y="10"/>
                </a:cxn>
                <a:cxn ang="0">
                  <a:pos x="27" y="16"/>
                </a:cxn>
                <a:cxn ang="0">
                  <a:pos x="24" y="18"/>
                </a:cxn>
                <a:cxn ang="0">
                  <a:pos x="21" y="16"/>
                </a:cxn>
                <a:cxn ang="0">
                  <a:pos x="15" y="9"/>
                </a:cxn>
                <a:cxn ang="0">
                  <a:pos x="12" y="10"/>
                </a:cxn>
                <a:cxn ang="0">
                  <a:pos x="4" y="17"/>
                </a:cxn>
                <a:cxn ang="0">
                  <a:pos x="0" y="23"/>
                </a:cxn>
                <a:cxn ang="0">
                  <a:pos x="0" y="29"/>
                </a:cxn>
                <a:cxn ang="0">
                  <a:pos x="2" y="36"/>
                </a:cxn>
                <a:cxn ang="0">
                  <a:pos x="9" y="45"/>
                </a:cxn>
                <a:cxn ang="0">
                  <a:pos x="16" y="49"/>
                </a:cxn>
                <a:cxn ang="0">
                  <a:pos x="33" y="52"/>
                </a:cxn>
                <a:cxn ang="0">
                  <a:pos x="47" y="60"/>
                </a:cxn>
                <a:cxn ang="0">
                  <a:pos x="59" y="69"/>
                </a:cxn>
                <a:cxn ang="0">
                  <a:pos x="72" y="75"/>
                </a:cxn>
                <a:cxn ang="0">
                  <a:pos x="84" y="76"/>
                </a:cxn>
                <a:cxn ang="0">
                  <a:pos x="91" y="81"/>
                </a:cxn>
                <a:cxn ang="0">
                  <a:pos x="100" y="90"/>
                </a:cxn>
                <a:cxn ang="0">
                  <a:pos x="118" y="99"/>
                </a:cxn>
                <a:cxn ang="0">
                  <a:pos x="132" y="104"/>
                </a:cxn>
                <a:cxn ang="0">
                  <a:pos x="136" y="102"/>
                </a:cxn>
                <a:cxn ang="0">
                  <a:pos x="136" y="94"/>
                </a:cxn>
                <a:cxn ang="0">
                  <a:pos x="141" y="84"/>
                </a:cxn>
                <a:cxn ang="0">
                  <a:pos x="143" y="81"/>
                </a:cxn>
              </a:cxnLst>
              <a:rect l="0" t="0" r="r" b="b"/>
              <a:pathLst>
                <a:path w="160" h="104">
                  <a:moveTo>
                    <a:pt x="141" y="77"/>
                  </a:moveTo>
                  <a:lnTo>
                    <a:pt x="140" y="72"/>
                  </a:lnTo>
                  <a:lnTo>
                    <a:pt x="141" y="68"/>
                  </a:lnTo>
                  <a:lnTo>
                    <a:pt x="141" y="66"/>
                  </a:lnTo>
                  <a:lnTo>
                    <a:pt x="138" y="62"/>
                  </a:lnTo>
                  <a:lnTo>
                    <a:pt x="136" y="61"/>
                  </a:lnTo>
                  <a:lnTo>
                    <a:pt x="135" y="59"/>
                  </a:lnTo>
                  <a:lnTo>
                    <a:pt x="133" y="54"/>
                  </a:lnTo>
                  <a:lnTo>
                    <a:pt x="135" y="48"/>
                  </a:lnTo>
                  <a:lnTo>
                    <a:pt x="137" y="42"/>
                  </a:lnTo>
                  <a:lnTo>
                    <a:pt x="140" y="35"/>
                  </a:lnTo>
                  <a:lnTo>
                    <a:pt x="148" y="21"/>
                  </a:lnTo>
                  <a:lnTo>
                    <a:pt x="155" y="11"/>
                  </a:lnTo>
                  <a:lnTo>
                    <a:pt x="157" y="7"/>
                  </a:lnTo>
                  <a:lnTo>
                    <a:pt x="160" y="2"/>
                  </a:lnTo>
                  <a:lnTo>
                    <a:pt x="160" y="0"/>
                  </a:lnTo>
                  <a:lnTo>
                    <a:pt x="160" y="0"/>
                  </a:lnTo>
                  <a:lnTo>
                    <a:pt x="157" y="0"/>
                  </a:lnTo>
                  <a:lnTo>
                    <a:pt x="153" y="2"/>
                  </a:lnTo>
                  <a:lnTo>
                    <a:pt x="148" y="4"/>
                  </a:lnTo>
                  <a:lnTo>
                    <a:pt x="144" y="5"/>
                  </a:lnTo>
                  <a:lnTo>
                    <a:pt x="141" y="5"/>
                  </a:lnTo>
                  <a:lnTo>
                    <a:pt x="140" y="4"/>
                  </a:lnTo>
                  <a:lnTo>
                    <a:pt x="139" y="4"/>
                  </a:lnTo>
                  <a:lnTo>
                    <a:pt x="137" y="7"/>
                  </a:lnTo>
                  <a:lnTo>
                    <a:pt x="126" y="9"/>
                  </a:lnTo>
                  <a:lnTo>
                    <a:pt x="113" y="11"/>
                  </a:lnTo>
                  <a:lnTo>
                    <a:pt x="110" y="15"/>
                  </a:lnTo>
                  <a:lnTo>
                    <a:pt x="104" y="16"/>
                  </a:lnTo>
                  <a:lnTo>
                    <a:pt x="99" y="17"/>
                  </a:lnTo>
                  <a:lnTo>
                    <a:pt x="94" y="17"/>
                  </a:lnTo>
                  <a:lnTo>
                    <a:pt x="82" y="17"/>
                  </a:lnTo>
                  <a:lnTo>
                    <a:pt x="72" y="19"/>
                  </a:lnTo>
                  <a:lnTo>
                    <a:pt x="69" y="20"/>
                  </a:lnTo>
                  <a:lnTo>
                    <a:pt x="65" y="20"/>
                  </a:lnTo>
                  <a:lnTo>
                    <a:pt x="62" y="20"/>
                  </a:lnTo>
                  <a:lnTo>
                    <a:pt x="58" y="17"/>
                  </a:lnTo>
                  <a:lnTo>
                    <a:pt x="57" y="16"/>
                  </a:lnTo>
                  <a:lnTo>
                    <a:pt x="56" y="15"/>
                  </a:lnTo>
                  <a:lnTo>
                    <a:pt x="54" y="13"/>
                  </a:lnTo>
                  <a:lnTo>
                    <a:pt x="50" y="12"/>
                  </a:lnTo>
                  <a:lnTo>
                    <a:pt x="48" y="11"/>
                  </a:lnTo>
                  <a:lnTo>
                    <a:pt x="46" y="10"/>
                  </a:lnTo>
                  <a:lnTo>
                    <a:pt x="46" y="9"/>
                  </a:lnTo>
                  <a:lnTo>
                    <a:pt x="46" y="8"/>
                  </a:lnTo>
                  <a:lnTo>
                    <a:pt x="46" y="7"/>
                  </a:lnTo>
                  <a:lnTo>
                    <a:pt x="45" y="7"/>
                  </a:lnTo>
                  <a:lnTo>
                    <a:pt x="43" y="5"/>
                  </a:lnTo>
                  <a:lnTo>
                    <a:pt x="39" y="4"/>
                  </a:lnTo>
                  <a:lnTo>
                    <a:pt x="37" y="5"/>
                  </a:lnTo>
                  <a:lnTo>
                    <a:pt x="34" y="8"/>
                  </a:lnTo>
                  <a:lnTo>
                    <a:pt x="32" y="10"/>
                  </a:lnTo>
                  <a:lnTo>
                    <a:pt x="29" y="15"/>
                  </a:lnTo>
                  <a:lnTo>
                    <a:pt x="27" y="16"/>
                  </a:lnTo>
                  <a:lnTo>
                    <a:pt x="25" y="18"/>
                  </a:lnTo>
                  <a:lnTo>
                    <a:pt x="24" y="18"/>
                  </a:lnTo>
                  <a:lnTo>
                    <a:pt x="22" y="18"/>
                  </a:lnTo>
                  <a:lnTo>
                    <a:pt x="21" y="16"/>
                  </a:lnTo>
                  <a:lnTo>
                    <a:pt x="18" y="13"/>
                  </a:lnTo>
                  <a:lnTo>
                    <a:pt x="15" y="9"/>
                  </a:lnTo>
                  <a:lnTo>
                    <a:pt x="14" y="8"/>
                  </a:lnTo>
                  <a:lnTo>
                    <a:pt x="12" y="10"/>
                  </a:lnTo>
                  <a:lnTo>
                    <a:pt x="7" y="15"/>
                  </a:lnTo>
                  <a:lnTo>
                    <a:pt x="4" y="17"/>
                  </a:lnTo>
                  <a:lnTo>
                    <a:pt x="1" y="19"/>
                  </a:lnTo>
                  <a:lnTo>
                    <a:pt x="0" y="23"/>
                  </a:lnTo>
                  <a:lnTo>
                    <a:pt x="0" y="26"/>
                  </a:lnTo>
                  <a:lnTo>
                    <a:pt x="0" y="29"/>
                  </a:lnTo>
                  <a:lnTo>
                    <a:pt x="0" y="33"/>
                  </a:lnTo>
                  <a:lnTo>
                    <a:pt x="2" y="36"/>
                  </a:lnTo>
                  <a:lnTo>
                    <a:pt x="4" y="40"/>
                  </a:lnTo>
                  <a:lnTo>
                    <a:pt x="9" y="45"/>
                  </a:lnTo>
                  <a:lnTo>
                    <a:pt x="12" y="48"/>
                  </a:lnTo>
                  <a:lnTo>
                    <a:pt x="16" y="49"/>
                  </a:lnTo>
                  <a:lnTo>
                    <a:pt x="24" y="50"/>
                  </a:lnTo>
                  <a:lnTo>
                    <a:pt x="33" y="52"/>
                  </a:lnTo>
                  <a:lnTo>
                    <a:pt x="40" y="56"/>
                  </a:lnTo>
                  <a:lnTo>
                    <a:pt x="47" y="60"/>
                  </a:lnTo>
                  <a:lnTo>
                    <a:pt x="53" y="65"/>
                  </a:lnTo>
                  <a:lnTo>
                    <a:pt x="59" y="69"/>
                  </a:lnTo>
                  <a:lnTo>
                    <a:pt x="65" y="73"/>
                  </a:lnTo>
                  <a:lnTo>
                    <a:pt x="72" y="75"/>
                  </a:lnTo>
                  <a:lnTo>
                    <a:pt x="79" y="76"/>
                  </a:lnTo>
                  <a:lnTo>
                    <a:pt x="84" y="76"/>
                  </a:lnTo>
                  <a:lnTo>
                    <a:pt x="88" y="78"/>
                  </a:lnTo>
                  <a:lnTo>
                    <a:pt x="91" y="81"/>
                  </a:lnTo>
                  <a:lnTo>
                    <a:pt x="95" y="83"/>
                  </a:lnTo>
                  <a:lnTo>
                    <a:pt x="100" y="90"/>
                  </a:lnTo>
                  <a:lnTo>
                    <a:pt x="107" y="97"/>
                  </a:lnTo>
                  <a:lnTo>
                    <a:pt x="118" y="99"/>
                  </a:lnTo>
                  <a:lnTo>
                    <a:pt x="128" y="102"/>
                  </a:lnTo>
                  <a:lnTo>
                    <a:pt x="132" y="104"/>
                  </a:lnTo>
                  <a:lnTo>
                    <a:pt x="135" y="104"/>
                  </a:lnTo>
                  <a:lnTo>
                    <a:pt x="136" y="102"/>
                  </a:lnTo>
                  <a:lnTo>
                    <a:pt x="136" y="100"/>
                  </a:lnTo>
                  <a:lnTo>
                    <a:pt x="136" y="94"/>
                  </a:lnTo>
                  <a:lnTo>
                    <a:pt x="138" y="86"/>
                  </a:lnTo>
                  <a:lnTo>
                    <a:pt x="141" y="84"/>
                  </a:lnTo>
                  <a:lnTo>
                    <a:pt x="144" y="83"/>
                  </a:lnTo>
                  <a:lnTo>
                    <a:pt x="143" y="81"/>
                  </a:lnTo>
                  <a:lnTo>
                    <a:pt x="141" y="77"/>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 name="Freeform 52"/>
            <p:cNvSpPr>
              <a:spLocks/>
            </p:cNvSpPr>
            <p:nvPr/>
          </p:nvSpPr>
          <p:spPr bwMode="gray">
            <a:xfrm>
              <a:off x="5129213" y="3789363"/>
              <a:ext cx="50800" cy="33338"/>
            </a:xfrm>
            <a:custGeom>
              <a:avLst/>
              <a:gdLst/>
              <a:ahLst/>
              <a:cxnLst>
                <a:cxn ang="0">
                  <a:pos x="140" y="72"/>
                </a:cxn>
                <a:cxn ang="0">
                  <a:pos x="141" y="66"/>
                </a:cxn>
                <a:cxn ang="0">
                  <a:pos x="136" y="61"/>
                </a:cxn>
                <a:cxn ang="0">
                  <a:pos x="133" y="54"/>
                </a:cxn>
                <a:cxn ang="0">
                  <a:pos x="137" y="42"/>
                </a:cxn>
                <a:cxn ang="0">
                  <a:pos x="148" y="21"/>
                </a:cxn>
                <a:cxn ang="0">
                  <a:pos x="157" y="7"/>
                </a:cxn>
                <a:cxn ang="0">
                  <a:pos x="160" y="0"/>
                </a:cxn>
                <a:cxn ang="0">
                  <a:pos x="157" y="0"/>
                </a:cxn>
                <a:cxn ang="0">
                  <a:pos x="148" y="4"/>
                </a:cxn>
                <a:cxn ang="0">
                  <a:pos x="141" y="5"/>
                </a:cxn>
                <a:cxn ang="0">
                  <a:pos x="139" y="4"/>
                </a:cxn>
                <a:cxn ang="0">
                  <a:pos x="126" y="9"/>
                </a:cxn>
                <a:cxn ang="0">
                  <a:pos x="110" y="15"/>
                </a:cxn>
                <a:cxn ang="0">
                  <a:pos x="99" y="17"/>
                </a:cxn>
                <a:cxn ang="0">
                  <a:pos x="82" y="17"/>
                </a:cxn>
                <a:cxn ang="0">
                  <a:pos x="69" y="20"/>
                </a:cxn>
                <a:cxn ang="0">
                  <a:pos x="62" y="20"/>
                </a:cxn>
                <a:cxn ang="0">
                  <a:pos x="57" y="16"/>
                </a:cxn>
                <a:cxn ang="0">
                  <a:pos x="54" y="13"/>
                </a:cxn>
                <a:cxn ang="0">
                  <a:pos x="48" y="11"/>
                </a:cxn>
                <a:cxn ang="0">
                  <a:pos x="46" y="9"/>
                </a:cxn>
                <a:cxn ang="0">
                  <a:pos x="46" y="7"/>
                </a:cxn>
                <a:cxn ang="0">
                  <a:pos x="43" y="5"/>
                </a:cxn>
                <a:cxn ang="0">
                  <a:pos x="37" y="5"/>
                </a:cxn>
                <a:cxn ang="0">
                  <a:pos x="32" y="10"/>
                </a:cxn>
                <a:cxn ang="0">
                  <a:pos x="27" y="16"/>
                </a:cxn>
                <a:cxn ang="0">
                  <a:pos x="24" y="18"/>
                </a:cxn>
                <a:cxn ang="0">
                  <a:pos x="21" y="16"/>
                </a:cxn>
                <a:cxn ang="0">
                  <a:pos x="15" y="9"/>
                </a:cxn>
                <a:cxn ang="0">
                  <a:pos x="12" y="10"/>
                </a:cxn>
                <a:cxn ang="0">
                  <a:pos x="4" y="17"/>
                </a:cxn>
                <a:cxn ang="0">
                  <a:pos x="0" y="23"/>
                </a:cxn>
                <a:cxn ang="0">
                  <a:pos x="0" y="29"/>
                </a:cxn>
                <a:cxn ang="0">
                  <a:pos x="2" y="36"/>
                </a:cxn>
                <a:cxn ang="0">
                  <a:pos x="9" y="45"/>
                </a:cxn>
                <a:cxn ang="0">
                  <a:pos x="16" y="49"/>
                </a:cxn>
                <a:cxn ang="0">
                  <a:pos x="33" y="52"/>
                </a:cxn>
                <a:cxn ang="0">
                  <a:pos x="47" y="60"/>
                </a:cxn>
                <a:cxn ang="0">
                  <a:pos x="59" y="69"/>
                </a:cxn>
                <a:cxn ang="0">
                  <a:pos x="72" y="75"/>
                </a:cxn>
                <a:cxn ang="0">
                  <a:pos x="84" y="76"/>
                </a:cxn>
                <a:cxn ang="0">
                  <a:pos x="91" y="81"/>
                </a:cxn>
                <a:cxn ang="0">
                  <a:pos x="100" y="90"/>
                </a:cxn>
                <a:cxn ang="0">
                  <a:pos x="118" y="99"/>
                </a:cxn>
                <a:cxn ang="0">
                  <a:pos x="132" y="104"/>
                </a:cxn>
                <a:cxn ang="0">
                  <a:pos x="136" y="102"/>
                </a:cxn>
                <a:cxn ang="0">
                  <a:pos x="136" y="94"/>
                </a:cxn>
                <a:cxn ang="0">
                  <a:pos x="141" y="84"/>
                </a:cxn>
                <a:cxn ang="0">
                  <a:pos x="143" y="81"/>
                </a:cxn>
              </a:cxnLst>
              <a:rect l="0" t="0" r="r" b="b"/>
              <a:pathLst>
                <a:path w="160" h="104">
                  <a:moveTo>
                    <a:pt x="141" y="77"/>
                  </a:moveTo>
                  <a:lnTo>
                    <a:pt x="140" y="72"/>
                  </a:lnTo>
                  <a:lnTo>
                    <a:pt x="141" y="68"/>
                  </a:lnTo>
                  <a:lnTo>
                    <a:pt x="141" y="66"/>
                  </a:lnTo>
                  <a:lnTo>
                    <a:pt x="138" y="62"/>
                  </a:lnTo>
                  <a:lnTo>
                    <a:pt x="136" y="61"/>
                  </a:lnTo>
                  <a:lnTo>
                    <a:pt x="135" y="59"/>
                  </a:lnTo>
                  <a:lnTo>
                    <a:pt x="133" y="54"/>
                  </a:lnTo>
                  <a:lnTo>
                    <a:pt x="135" y="48"/>
                  </a:lnTo>
                  <a:lnTo>
                    <a:pt x="137" y="42"/>
                  </a:lnTo>
                  <a:lnTo>
                    <a:pt x="140" y="35"/>
                  </a:lnTo>
                  <a:lnTo>
                    <a:pt x="148" y="21"/>
                  </a:lnTo>
                  <a:lnTo>
                    <a:pt x="155" y="11"/>
                  </a:lnTo>
                  <a:lnTo>
                    <a:pt x="157" y="7"/>
                  </a:lnTo>
                  <a:lnTo>
                    <a:pt x="160" y="2"/>
                  </a:lnTo>
                  <a:lnTo>
                    <a:pt x="160" y="0"/>
                  </a:lnTo>
                  <a:lnTo>
                    <a:pt x="160" y="0"/>
                  </a:lnTo>
                  <a:lnTo>
                    <a:pt x="157" y="0"/>
                  </a:lnTo>
                  <a:lnTo>
                    <a:pt x="153" y="2"/>
                  </a:lnTo>
                  <a:lnTo>
                    <a:pt x="148" y="4"/>
                  </a:lnTo>
                  <a:lnTo>
                    <a:pt x="144" y="5"/>
                  </a:lnTo>
                  <a:lnTo>
                    <a:pt x="141" y="5"/>
                  </a:lnTo>
                  <a:lnTo>
                    <a:pt x="140" y="4"/>
                  </a:lnTo>
                  <a:lnTo>
                    <a:pt x="139" y="4"/>
                  </a:lnTo>
                  <a:lnTo>
                    <a:pt x="137" y="7"/>
                  </a:lnTo>
                  <a:lnTo>
                    <a:pt x="126" y="9"/>
                  </a:lnTo>
                  <a:lnTo>
                    <a:pt x="113" y="11"/>
                  </a:lnTo>
                  <a:lnTo>
                    <a:pt x="110" y="15"/>
                  </a:lnTo>
                  <a:lnTo>
                    <a:pt x="104" y="16"/>
                  </a:lnTo>
                  <a:lnTo>
                    <a:pt x="99" y="17"/>
                  </a:lnTo>
                  <a:lnTo>
                    <a:pt x="94" y="17"/>
                  </a:lnTo>
                  <a:lnTo>
                    <a:pt x="82" y="17"/>
                  </a:lnTo>
                  <a:lnTo>
                    <a:pt x="72" y="19"/>
                  </a:lnTo>
                  <a:lnTo>
                    <a:pt x="69" y="20"/>
                  </a:lnTo>
                  <a:lnTo>
                    <a:pt x="65" y="20"/>
                  </a:lnTo>
                  <a:lnTo>
                    <a:pt x="62" y="20"/>
                  </a:lnTo>
                  <a:lnTo>
                    <a:pt x="58" y="17"/>
                  </a:lnTo>
                  <a:lnTo>
                    <a:pt x="57" y="16"/>
                  </a:lnTo>
                  <a:lnTo>
                    <a:pt x="56" y="15"/>
                  </a:lnTo>
                  <a:lnTo>
                    <a:pt x="54" y="13"/>
                  </a:lnTo>
                  <a:lnTo>
                    <a:pt x="50" y="12"/>
                  </a:lnTo>
                  <a:lnTo>
                    <a:pt x="48" y="11"/>
                  </a:lnTo>
                  <a:lnTo>
                    <a:pt x="46" y="10"/>
                  </a:lnTo>
                  <a:lnTo>
                    <a:pt x="46" y="9"/>
                  </a:lnTo>
                  <a:lnTo>
                    <a:pt x="46" y="8"/>
                  </a:lnTo>
                  <a:lnTo>
                    <a:pt x="46" y="7"/>
                  </a:lnTo>
                  <a:lnTo>
                    <a:pt x="45" y="7"/>
                  </a:lnTo>
                  <a:lnTo>
                    <a:pt x="43" y="5"/>
                  </a:lnTo>
                  <a:lnTo>
                    <a:pt x="39" y="4"/>
                  </a:lnTo>
                  <a:lnTo>
                    <a:pt x="37" y="5"/>
                  </a:lnTo>
                  <a:lnTo>
                    <a:pt x="34" y="8"/>
                  </a:lnTo>
                  <a:lnTo>
                    <a:pt x="32" y="10"/>
                  </a:lnTo>
                  <a:lnTo>
                    <a:pt x="29" y="15"/>
                  </a:lnTo>
                  <a:lnTo>
                    <a:pt x="27" y="16"/>
                  </a:lnTo>
                  <a:lnTo>
                    <a:pt x="25" y="18"/>
                  </a:lnTo>
                  <a:lnTo>
                    <a:pt x="24" y="18"/>
                  </a:lnTo>
                  <a:lnTo>
                    <a:pt x="22" y="18"/>
                  </a:lnTo>
                  <a:lnTo>
                    <a:pt x="21" y="16"/>
                  </a:lnTo>
                  <a:lnTo>
                    <a:pt x="18" y="13"/>
                  </a:lnTo>
                  <a:lnTo>
                    <a:pt x="15" y="9"/>
                  </a:lnTo>
                  <a:lnTo>
                    <a:pt x="14" y="8"/>
                  </a:lnTo>
                  <a:lnTo>
                    <a:pt x="12" y="10"/>
                  </a:lnTo>
                  <a:lnTo>
                    <a:pt x="7" y="15"/>
                  </a:lnTo>
                  <a:lnTo>
                    <a:pt x="4" y="17"/>
                  </a:lnTo>
                  <a:lnTo>
                    <a:pt x="1" y="19"/>
                  </a:lnTo>
                  <a:lnTo>
                    <a:pt x="0" y="23"/>
                  </a:lnTo>
                  <a:lnTo>
                    <a:pt x="0" y="26"/>
                  </a:lnTo>
                  <a:lnTo>
                    <a:pt x="0" y="29"/>
                  </a:lnTo>
                  <a:lnTo>
                    <a:pt x="0" y="33"/>
                  </a:lnTo>
                  <a:lnTo>
                    <a:pt x="2" y="36"/>
                  </a:lnTo>
                  <a:lnTo>
                    <a:pt x="4" y="40"/>
                  </a:lnTo>
                  <a:lnTo>
                    <a:pt x="9" y="45"/>
                  </a:lnTo>
                  <a:lnTo>
                    <a:pt x="12" y="48"/>
                  </a:lnTo>
                  <a:lnTo>
                    <a:pt x="16" y="49"/>
                  </a:lnTo>
                  <a:lnTo>
                    <a:pt x="24" y="50"/>
                  </a:lnTo>
                  <a:lnTo>
                    <a:pt x="33" y="52"/>
                  </a:lnTo>
                  <a:lnTo>
                    <a:pt x="40" y="56"/>
                  </a:lnTo>
                  <a:lnTo>
                    <a:pt x="47" y="60"/>
                  </a:lnTo>
                  <a:lnTo>
                    <a:pt x="53" y="65"/>
                  </a:lnTo>
                  <a:lnTo>
                    <a:pt x="59" y="69"/>
                  </a:lnTo>
                  <a:lnTo>
                    <a:pt x="65" y="73"/>
                  </a:lnTo>
                  <a:lnTo>
                    <a:pt x="72" y="75"/>
                  </a:lnTo>
                  <a:lnTo>
                    <a:pt x="79" y="76"/>
                  </a:lnTo>
                  <a:lnTo>
                    <a:pt x="84" y="76"/>
                  </a:lnTo>
                  <a:lnTo>
                    <a:pt x="88" y="78"/>
                  </a:lnTo>
                  <a:lnTo>
                    <a:pt x="91" y="81"/>
                  </a:lnTo>
                  <a:lnTo>
                    <a:pt x="95" y="83"/>
                  </a:lnTo>
                  <a:lnTo>
                    <a:pt x="100" y="90"/>
                  </a:lnTo>
                  <a:lnTo>
                    <a:pt x="107" y="97"/>
                  </a:lnTo>
                  <a:lnTo>
                    <a:pt x="118" y="99"/>
                  </a:lnTo>
                  <a:lnTo>
                    <a:pt x="128" y="102"/>
                  </a:lnTo>
                  <a:lnTo>
                    <a:pt x="132" y="104"/>
                  </a:lnTo>
                  <a:lnTo>
                    <a:pt x="135" y="104"/>
                  </a:lnTo>
                  <a:lnTo>
                    <a:pt x="136" y="102"/>
                  </a:lnTo>
                  <a:lnTo>
                    <a:pt x="136" y="100"/>
                  </a:lnTo>
                  <a:lnTo>
                    <a:pt x="136" y="94"/>
                  </a:lnTo>
                  <a:lnTo>
                    <a:pt x="138" y="86"/>
                  </a:lnTo>
                  <a:lnTo>
                    <a:pt x="141" y="84"/>
                  </a:lnTo>
                  <a:lnTo>
                    <a:pt x="144" y="83"/>
                  </a:lnTo>
                  <a:lnTo>
                    <a:pt x="143" y="81"/>
                  </a:lnTo>
                  <a:lnTo>
                    <a:pt x="141" y="77"/>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 name="Freeform 53"/>
            <p:cNvSpPr>
              <a:spLocks/>
            </p:cNvSpPr>
            <p:nvPr/>
          </p:nvSpPr>
          <p:spPr bwMode="gray">
            <a:xfrm>
              <a:off x="4530726" y="3003550"/>
              <a:ext cx="177800" cy="123825"/>
            </a:xfrm>
            <a:custGeom>
              <a:avLst/>
              <a:gdLst/>
              <a:ahLst/>
              <a:cxnLst>
                <a:cxn ang="0">
                  <a:pos x="499" y="18"/>
                </a:cxn>
                <a:cxn ang="0">
                  <a:pos x="466" y="42"/>
                </a:cxn>
                <a:cxn ang="0">
                  <a:pos x="442" y="10"/>
                </a:cxn>
                <a:cxn ang="0">
                  <a:pos x="405" y="8"/>
                </a:cxn>
                <a:cxn ang="0">
                  <a:pos x="398" y="53"/>
                </a:cxn>
                <a:cxn ang="0">
                  <a:pos x="367" y="55"/>
                </a:cxn>
                <a:cxn ang="0">
                  <a:pos x="345" y="65"/>
                </a:cxn>
                <a:cxn ang="0">
                  <a:pos x="317" y="64"/>
                </a:cxn>
                <a:cxn ang="0">
                  <a:pos x="304" y="71"/>
                </a:cxn>
                <a:cxn ang="0">
                  <a:pos x="278" y="51"/>
                </a:cxn>
                <a:cxn ang="0">
                  <a:pos x="259" y="66"/>
                </a:cxn>
                <a:cxn ang="0">
                  <a:pos x="247" y="97"/>
                </a:cxn>
                <a:cxn ang="0">
                  <a:pos x="218" y="52"/>
                </a:cxn>
                <a:cxn ang="0">
                  <a:pos x="215" y="101"/>
                </a:cxn>
                <a:cxn ang="0">
                  <a:pos x="201" y="121"/>
                </a:cxn>
                <a:cxn ang="0">
                  <a:pos x="187" y="114"/>
                </a:cxn>
                <a:cxn ang="0">
                  <a:pos x="169" y="146"/>
                </a:cxn>
                <a:cxn ang="0">
                  <a:pos x="163" y="93"/>
                </a:cxn>
                <a:cxn ang="0">
                  <a:pos x="141" y="49"/>
                </a:cxn>
                <a:cxn ang="0">
                  <a:pos x="112" y="19"/>
                </a:cxn>
                <a:cxn ang="0">
                  <a:pos x="81" y="11"/>
                </a:cxn>
                <a:cxn ang="0">
                  <a:pos x="73" y="33"/>
                </a:cxn>
                <a:cxn ang="0">
                  <a:pos x="79" y="41"/>
                </a:cxn>
                <a:cxn ang="0">
                  <a:pos x="109" y="75"/>
                </a:cxn>
                <a:cxn ang="0">
                  <a:pos x="87" y="69"/>
                </a:cxn>
                <a:cxn ang="0">
                  <a:pos x="51" y="48"/>
                </a:cxn>
                <a:cxn ang="0">
                  <a:pos x="36" y="83"/>
                </a:cxn>
                <a:cxn ang="0">
                  <a:pos x="35" y="99"/>
                </a:cxn>
                <a:cxn ang="0">
                  <a:pos x="26" y="124"/>
                </a:cxn>
                <a:cxn ang="0">
                  <a:pos x="5" y="122"/>
                </a:cxn>
                <a:cxn ang="0">
                  <a:pos x="26" y="141"/>
                </a:cxn>
                <a:cxn ang="0">
                  <a:pos x="70" y="134"/>
                </a:cxn>
                <a:cxn ang="0">
                  <a:pos x="100" y="133"/>
                </a:cxn>
                <a:cxn ang="0">
                  <a:pos x="122" y="136"/>
                </a:cxn>
                <a:cxn ang="0">
                  <a:pos x="112" y="158"/>
                </a:cxn>
                <a:cxn ang="0">
                  <a:pos x="111" y="179"/>
                </a:cxn>
                <a:cxn ang="0">
                  <a:pos x="141" y="180"/>
                </a:cxn>
                <a:cxn ang="0">
                  <a:pos x="104" y="191"/>
                </a:cxn>
                <a:cxn ang="0">
                  <a:pos x="88" y="187"/>
                </a:cxn>
                <a:cxn ang="0">
                  <a:pos x="26" y="212"/>
                </a:cxn>
                <a:cxn ang="0">
                  <a:pos x="51" y="221"/>
                </a:cxn>
                <a:cxn ang="0">
                  <a:pos x="103" y="220"/>
                </a:cxn>
                <a:cxn ang="0">
                  <a:pos x="121" y="258"/>
                </a:cxn>
                <a:cxn ang="0">
                  <a:pos x="125" y="269"/>
                </a:cxn>
                <a:cxn ang="0">
                  <a:pos x="130" y="294"/>
                </a:cxn>
                <a:cxn ang="0">
                  <a:pos x="113" y="310"/>
                </a:cxn>
                <a:cxn ang="0">
                  <a:pos x="92" y="325"/>
                </a:cxn>
                <a:cxn ang="0">
                  <a:pos x="150" y="331"/>
                </a:cxn>
                <a:cxn ang="0">
                  <a:pos x="187" y="334"/>
                </a:cxn>
                <a:cxn ang="0">
                  <a:pos x="270" y="376"/>
                </a:cxn>
                <a:cxn ang="0">
                  <a:pos x="328" y="369"/>
                </a:cxn>
                <a:cxn ang="0">
                  <a:pos x="353" y="343"/>
                </a:cxn>
                <a:cxn ang="0">
                  <a:pos x="391" y="335"/>
                </a:cxn>
                <a:cxn ang="0">
                  <a:pos x="461" y="283"/>
                </a:cxn>
                <a:cxn ang="0">
                  <a:pos x="500" y="268"/>
                </a:cxn>
                <a:cxn ang="0">
                  <a:pos x="540" y="219"/>
                </a:cxn>
                <a:cxn ang="0">
                  <a:pos x="559" y="178"/>
                </a:cxn>
                <a:cxn ang="0">
                  <a:pos x="549" y="153"/>
                </a:cxn>
                <a:cxn ang="0">
                  <a:pos x="540" y="122"/>
                </a:cxn>
                <a:cxn ang="0">
                  <a:pos x="510" y="98"/>
                </a:cxn>
                <a:cxn ang="0">
                  <a:pos x="504" y="76"/>
                </a:cxn>
              </a:cxnLst>
              <a:rect l="0" t="0" r="r" b="b"/>
              <a:pathLst>
                <a:path w="559" h="386">
                  <a:moveTo>
                    <a:pt x="481" y="51"/>
                  </a:moveTo>
                  <a:lnTo>
                    <a:pt x="487" y="44"/>
                  </a:lnTo>
                  <a:lnTo>
                    <a:pt x="496" y="36"/>
                  </a:lnTo>
                  <a:lnTo>
                    <a:pt x="503" y="27"/>
                  </a:lnTo>
                  <a:lnTo>
                    <a:pt x="507" y="20"/>
                  </a:lnTo>
                  <a:lnTo>
                    <a:pt x="506" y="18"/>
                  </a:lnTo>
                  <a:lnTo>
                    <a:pt x="504" y="18"/>
                  </a:lnTo>
                  <a:lnTo>
                    <a:pt x="502" y="18"/>
                  </a:lnTo>
                  <a:lnTo>
                    <a:pt x="499" y="18"/>
                  </a:lnTo>
                  <a:lnTo>
                    <a:pt x="494" y="19"/>
                  </a:lnTo>
                  <a:lnTo>
                    <a:pt x="490" y="20"/>
                  </a:lnTo>
                  <a:lnTo>
                    <a:pt x="487" y="23"/>
                  </a:lnTo>
                  <a:lnTo>
                    <a:pt x="484" y="24"/>
                  </a:lnTo>
                  <a:lnTo>
                    <a:pt x="480" y="28"/>
                  </a:lnTo>
                  <a:lnTo>
                    <a:pt x="473" y="32"/>
                  </a:lnTo>
                  <a:lnTo>
                    <a:pt x="471" y="34"/>
                  </a:lnTo>
                  <a:lnTo>
                    <a:pt x="469" y="35"/>
                  </a:lnTo>
                  <a:lnTo>
                    <a:pt x="466" y="42"/>
                  </a:lnTo>
                  <a:lnTo>
                    <a:pt x="466" y="47"/>
                  </a:lnTo>
                  <a:lnTo>
                    <a:pt x="465" y="49"/>
                  </a:lnTo>
                  <a:lnTo>
                    <a:pt x="464" y="49"/>
                  </a:lnTo>
                  <a:lnTo>
                    <a:pt x="462" y="48"/>
                  </a:lnTo>
                  <a:lnTo>
                    <a:pt x="457" y="44"/>
                  </a:lnTo>
                  <a:lnTo>
                    <a:pt x="451" y="36"/>
                  </a:lnTo>
                  <a:lnTo>
                    <a:pt x="448" y="28"/>
                  </a:lnTo>
                  <a:lnTo>
                    <a:pt x="445" y="19"/>
                  </a:lnTo>
                  <a:lnTo>
                    <a:pt x="442" y="10"/>
                  </a:lnTo>
                  <a:lnTo>
                    <a:pt x="440" y="6"/>
                  </a:lnTo>
                  <a:lnTo>
                    <a:pt x="438" y="2"/>
                  </a:lnTo>
                  <a:lnTo>
                    <a:pt x="434" y="0"/>
                  </a:lnTo>
                  <a:lnTo>
                    <a:pt x="430" y="0"/>
                  </a:lnTo>
                  <a:lnTo>
                    <a:pt x="423" y="2"/>
                  </a:lnTo>
                  <a:lnTo>
                    <a:pt x="414" y="3"/>
                  </a:lnTo>
                  <a:lnTo>
                    <a:pt x="410" y="4"/>
                  </a:lnTo>
                  <a:lnTo>
                    <a:pt x="407" y="7"/>
                  </a:lnTo>
                  <a:lnTo>
                    <a:pt x="405" y="8"/>
                  </a:lnTo>
                  <a:lnTo>
                    <a:pt x="404" y="11"/>
                  </a:lnTo>
                  <a:lnTo>
                    <a:pt x="405" y="15"/>
                  </a:lnTo>
                  <a:lnTo>
                    <a:pt x="406" y="19"/>
                  </a:lnTo>
                  <a:lnTo>
                    <a:pt x="410" y="31"/>
                  </a:lnTo>
                  <a:lnTo>
                    <a:pt x="412" y="40"/>
                  </a:lnTo>
                  <a:lnTo>
                    <a:pt x="412" y="43"/>
                  </a:lnTo>
                  <a:lnTo>
                    <a:pt x="408" y="47"/>
                  </a:lnTo>
                  <a:lnTo>
                    <a:pt x="405" y="50"/>
                  </a:lnTo>
                  <a:lnTo>
                    <a:pt x="398" y="53"/>
                  </a:lnTo>
                  <a:lnTo>
                    <a:pt x="393" y="53"/>
                  </a:lnTo>
                  <a:lnTo>
                    <a:pt x="391" y="53"/>
                  </a:lnTo>
                  <a:lnTo>
                    <a:pt x="388" y="52"/>
                  </a:lnTo>
                  <a:lnTo>
                    <a:pt x="384" y="49"/>
                  </a:lnTo>
                  <a:lnTo>
                    <a:pt x="381" y="45"/>
                  </a:lnTo>
                  <a:lnTo>
                    <a:pt x="376" y="43"/>
                  </a:lnTo>
                  <a:lnTo>
                    <a:pt x="373" y="45"/>
                  </a:lnTo>
                  <a:lnTo>
                    <a:pt x="369" y="50"/>
                  </a:lnTo>
                  <a:lnTo>
                    <a:pt x="367" y="55"/>
                  </a:lnTo>
                  <a:lnTo>
                    <a:pt x="366" y="59"/>
                  </a:lnTo>
                  <a:lnTo>
                    <a:pt x="365" y="61"/>
                  </a:lnTo>
                  <a:lnTo>
                    <a:pt x="364" y="64"/>
                  </a:lnTo>
                  <a:lnTo>
                    <a:pt x="361" y="67"/>
                  </a:lnTo>
                  <a:lnTo>
                    <a:pt x="359" y="69"/>
                  </a:lnTo>
                  <a:lnTo>
                    <a:pt x="357" y="71"/>
                  </a:lnTo>
                  <a:lnTo>
                    <a:pt x="355" y="71"/>
                  </a:lnTo>
                  <a:lnTo>
                    <a:pt x="350" y="68"/>
                  </a:lnTo>
                  <a:lnTo>
                    <a:pt x="345" y="65"/>
                  </a:lnTo>
                  <a:lnTo>
                    <a:pt x="342" y="59"/>
                  </a:lnTo>
                  <a:lnTo>
                    <a:pt x="337" y="53"/>
                  </a:lnTo>
                  <a:lnTo>
                    <a:pt x="333" y="50"/>
                  </a:lnTo>
                  <a:lnTo>
                    <a:pt x="328" y="48"/>
                  </a:lnTo>
                  <a:lnTo>
                    <a:pt x="326" y="48"/>
                  </a:lnTo>
                  <a:lnTo>
                    <a:pt x="323" y="49"/>
                  </a:lnTo>
                  <a:lnTo>
                    <a:pt x="319" y="53"/>
                  </a:lnTo>
                  <a:lnTo>
                    <a:pt x="317" y="58"/>
                  </a:lnTo>
                  <a:lnTo>
                    <a:pt x="317" y="64"/>
                  </a:lnTo>
                  <a:lnTo>
                    <a:pt x="318" y="71"/>
                  </a:lnTo>
                  <a:lnTo>
                    <a:pt x="318" y="74"/>
                  </a:lnTo>
                  <a:lnTo>
                    <a:pt x="320" y="79"/>
                  </a:lnTo>
                  <a:lnTo>
                    <a:pt x="320" y="83"/>
                  </a:lnTo>
                  <a:lnTo>
                    <a:pt x="319" y="85"/>
                  </a:lnTo>
                  <a:lnTo>
                    <a:pt x="317" y="85"/>
                  </a:lnTo>
                  <a:lnTo>
                    <a:pt x="313" y="83"/>
                  </a:lnTo>
                  <a:lnTo>
                    <a:pt x="308" y="77"/>
                  </a:lnTo>
                  <a:lnTo>
                    <a:pt x="304" y="71"/>
                  </a:lnTo>
                  <a:lnTo>
                    <a:pt x="302" y="61"/>
                  </a:lnTo>
                  <a:lnTo>
                    <a:pt x="301" y="53"/>
                  </a:lnTo>
                  <a:lnTo>
                    <a:pt x="300" y="50"/>
                  </a:lnTo>
                  <a:lnTo>
                    <a:pt x="298" y="47"/>
                  </a:lnTo>
                  <a:lnTo>
                    <a:pt x="294" y="45"/>
                  </a:lnTo>
                  <a:lnTo>
                    <a:pt x="288" y="44"/>
                  </a:lnTo>
                  <a:lnTo>
                    <a:pt x="283" y="47"/>
                  </a:lnTo>
                  <a:lnTo>
                    <a:pt x="279" y="49"/>
                  </a:lnTo>
                  <a:lnTo>
                    <a:pt x="278" y="51"/>
                  </a:lnTo>
                  <a:lnTo>
                    <a:pt x="277" y="53"/>
                  </a:lnTo>
                  <a:lnTo>
                    <a:pt x="276" y="56"/>
                  </a:lnTo>
                  <a:lnTo>
                    <a:pt x="275" y="58"/>
                  </a:lnTo>
                  <a:lnTo>
                    <a:pt x="272" y="60"/>
                  </a:lnTo>
                  <a:lnTo>
                    <a:pt x="268" y="61"/>
                  </a:lnTo>
                  <a:lnTo>
                    <a:pt x="264" y="61"/>
                  </a:lnTo>
                  <a:lnTo>
                    <a:pt x="262" y="63"/>
                  </a:lnTo>
                  <a:lnTo>
                    <a:pt x="260" y="65"/>
                  </a:lnTo>
                  <a:lnTo>
                    <a:pt x="259" y="66"/>
                  </a:lnTo>
                  <a:lnTo>
                    <a:pt x="258" y="71"/>
                  </a:lnTo>
                  <a:lnTo>
                    <a:pt x="258" y="76"/>
                  </a:lnTo>
                  <a:lnTo>
                    <a:pt x="260" y="87"/>
                  </a:lnTo>
                  <a:lnTo>
                    <a:pt x="260" y="98"/>
                  </a:lnTo>
                  <a:lnTo>
                    <a:pt x="259" y="100"/>
                  </a:lnTo>
                  <a:lnTo>
                    <a:pt x="256" y="102"/>
                  </a:lnTo>
                  <a:lnTo>
                    <a:pt x="254" y="102"/>
                  </a:lnTo>
                  <a:lnTo>
                    <a:pt x="252" y="102"/>
                  </a:lnTo>
                  <a:lnTo>
                    <a:pt x="247" y="97"/>
                  </a:lnTo>
                  <a:lnTo>
                    <a:pt x="242" y="87"/>
                  </a:lnTo>
                  <a:lnTo>
                    <a:pt x="237" y="76"/>
                  </a:lnTo>
                  <a:lnTo>
                    <a:pt x="233" y="67"/>
                  </a:lnTo>
                  <a:lnTo>
                    <a:pt x="230" y="64"/>
                  </a:lnTo>
                  <a:lnTo>
                    <a:pt x="227" y="58"/>
                  </a:lnTo>
                  <a:lnTo>
                    <a:pt x="225" y="56"/>
                  </a:lnTo>
                  <a:lnTo>
                    <a:pt x="223" y="55"/>
                  </a:lnTo>
                  <a:lnTo>
                    <a:pt x="221" y="53"/>
                  </a:lnTo>
                  <a:lnTo>
                    <a:pt x="218" y="52"/>
                  </a:lnTo>
                  <a:lnTo>
                    <a:pt x="215" y="55"/>
                  </a:lnTo>
                  <a:lnTo>
                    <a:pt x="213" y="56"/>
                  </a:lnTo>
                  <a:lnTo>
                    <a:pt x="211" y="59"/>
                  </a:lnTo>
                  <a:lnTo>
                    <a:pt x="210" y="63"/>
                  </a:lnTo>
                  <a:lnTo>
                    <a:pt x="209" y="71"/>
                  </a:lnTo>
                  <a:lnTo>
                    <a:pt x="209" y="79"/>
                  </a:lnTo>
                  <a:lnTo>
                    <a:pt x="211" y="85"/>
                  </a:lnTo>
                  <a:lnTo>
                    <a:pt x="213" y="93"/>
                  </a:lnTo>
                  <a:lnTo>
                    <a:pt x="215" y="101"/>
                  </a:lnTo>
                  <a:lnTo>
                    <a:pt x="215" y="108"/>
                  </a:lnTo>
                  <a:lnTo>
                    <a:pt x="215" y="113"/>
                  </a:lnTo>
                  <a:lnTo>
                    <a:pt x="214" y="116"/>
                  </a:lnTo>
                  <a:lnTo>
                    <a:pt x="213" y="118"/>
                  </a:lnTo>
                  <a:lnTo>
                    <a:pt x="210" y="122"/>
                  </a:lnTo>
                  <a:lnTo>
                    <a:pt x="207" y="123"/>
                  </a:lnTo>
                  <a:lnTo>
                    <a:pt x="204" y="123"/>
                  </a:lnTo>
                  <a:lnTo>
                    <a:pt x="202" y="123"/>
                  </a:lnTo>
                  <a:lnTo>
                    <a:pt x="201" y="121"/>
                  </a:lnTo>
                  <a:lnTo>
                    <a:pt x="198" y="117"/>
                  </a:lnTo>
                  <a:lnTo>
                    <a:pt x="196" y="112"/>
                  </a:lnTo>
                  <a:lnTo>
                    <a:pt x="195" y="107"/>
                  </a:lnTo>
                  <a:lnTo>
                    <a:pt x="194" y="105"/>
                  </a:lnTo>
                  <a:lnTo>
                    <a:pt x="193" y="104"/>
                  </a:lnTo>
                  <a:lnTo>
                    <a:pt x="191" y="105"/>
                  </a:lnTo>
                  <a:lnTo>
                    <a:pt x="190" y="107"/>
                  </a:lnTo>
                  <a:lnTo>
                    <a:pt x="188" y="109"/>
                  </a:lnTo>
                  <a:lnTo>
                    <a:pt x="187" y="114"/>
                  </a:lnTo>
                  <a:lnTo>
                    <a:pt x="185" y="117"/>
                  </a:lnTo>
                  <a:lnTo>
                    <a:pt x="179" y="132"/>
                  </a:lnTo>
                  <a:lnTo>
                    <a:pt x="174" y="147"/>
                  </a:lnTo>
                  <a:lnTo>
                    <a:pt x="173" y="153"/>
                  </a:lnTo>
                  <a:lnTo>
                    <a:pt x="171" y="158"/>
                  </a:lnTo>
                  <a:lnTo>
                    <a:pt x="170" y="158"/>
                  </a:lnTo>
                  <a:lnTo>
                    <a:pt x="170" y="156"/>
                  </a:lnTo>
                  <a:lnTo>
                    <a:pt x="169" y="152"/>
                  </a:lnTo>
                  <a:lnTo>
                    <a:pt x="169" y="146"/>
                  </a:lnTo>
                  <a:lnTo>
                    <a:pt x="166" y="136"/>
                  </a:lnTo>
                  <a:lnTo>
                    <a:pt x="164" y="125"/>
                  </a:lnTo>
                  <a:lnTo>
                    <a:pt x="160" y="120"/>
                  </a:lnTo>
                  <a:lnTo>
                    <a:pt x="157" y="117"/>
                  </a:lnTo>
                  <a:lnTo>
                    <a:pt x="156" y="116"/>
                  </a:lnTo>
                  <a:lnTo>
                    <a:pt x="156" y="114"/>
                  </a:lnTo>
                  <a:lnTo>
                    <a:pt x="157" y="110"/>
                  </a:lnTo>
                  <a:lnTo>
                    <a:pt x="158" y="105"/>
                  </a:lnTo>
                  <a:lnTo>
                    <a:pt x="163" y="93"/>
                  </a:lnTo>
                  <a:lnTo>
                    <a:pt x="165" y="84"/>
                  </a:lnTo>
                  <a:lnTo>
                    <a:pt x="165" y="80"/>
                  </a:lnTo>
                  <a:lnTo>
                    <a:pt x="163" y="75"/>
                  </a:lnTo>
                  <a:lnTo>
                    <a:pt x="161" y="71"/>
                  </a:lnTo>
                  <a:lnTo>
                    <a:pt x="155" y="66"/>
                  </a:lnTo>
                  <a:lnTo>
                    <a:pt x="149" y="60"/>
                  </a:lnTo>
                  <a:lnTo>
                    <a:pt x="145" y="55"/>
                  </a:lnTo>
                  <a:lnTo>
                    <a:pt x="142" y="51"/>
                  </a:lnTo>
                  <a:lnTo>
                    <a:pt x="141" y="49"/>
                  </a:lnTo>
                  <a:lnTo>
                    <a:pt x="138" y="48"/>
                  </a:lnTo>
                  <a:lnTo>
                    <a:pt x="134" y="45"/>
                  </a:lnTo>
                  <a:lnTo>
                    <a:pt x="131" y="44"/>
                  </a:lnTo>
                  <a:lnTo>
                    <a:pt x="129" y="43"/>
                  </a:lnTo>
                  <a:lnTo>
                    <a:pt x="128" y="40"/>
                  </a:lnTo>
                  <a:lnTo>
                    <a:pt x="128" y="36"/>
                  </a:lnTo>
                  <a:lnTo>
                    <a:pt x="122" y="28"/>
                  </a:lnTo>
                  <a:lnTo>
                    <a:pt x="115" y="22"/>
                  </a:lnTo>
                  <a:lnTo>
                    <a:pt x="112" y="19"/>
                  </a:lnTo>
                  <a:lnTo>
                    <a:pt x="108" y="17"/>
                  </a:lnTo>
                  <a:lnTo>
                    <a:pt x="105" y="15"/>
                  </a:lnTo>
                  <a:lnTo>
                    <a:pt x="100" y="14"/>
                  </a:lnTo>
                  <a:lnTo>
                    <a:pt x="96" y="15"/>
                  </a:lnTo>
                  <a:lnTo>
                    <a:pt x="93" y="16"/>
                  </a:lnTo>
                  <a:lnTo>
                    <a:pt x="91" y="16"/>
                  </a:lnTo>
                  <a:lnTo>
                    <a:pt x="87" y="12"/>
                  </a:lnTo>
                  <a:lnTo>
                    <a:pt x="84" y="11"/>
                  </a:lnTo>
                  <a:lnTo>
                    <a:pt x="81" y="11"/>
                  </a:lnTo>
                  <a:lnTo>
                    <a:pt x="79" y="11"/>
                  </a:lnTo>
                  <a:lnTo>
                    <a:pt x="76" y="12"/>
                  </a:lnTo>
                  <a:lnTo>
                    <a:pt x="72" y="16"/>
                  </a:lnTo>
                  <a:lnTo>
                    <a:pt x="68" y="20"/>
                  </a:lnTo>
                  <a:lnTo>
                    <a:pt x="67" y="25"/>
                  </a:lnTo>
                  <a:lnTo>
                    <a:pt x="67" y="30"/>
                  </a:lnTo>
                  <a:lnTo>
                    <a:pt x="68" y="31"/>
                  </a:lnTo>
                  <a:lnTo>
                    <a:pt x="71" y="32"/>
                  </a:lnTo>
                  <a:lnTo>
                    <a:pt x="73" y="33"/>
                  </a:lnTo>
                  <a:lnTo>
                    <a:pt x="76" y="33"/>
                  </a:lnTo>
                  <a:lnTo>
                    <a:pt x="79" y="33"/>
                  </a:lnTo>
                  <a:lnTo>
                    <a:pt x="81" y="33"/>
                  </a:lnTo>
                  <a:lnTo>
                    <a:pt x="83" y="33"/>
                  </a:lnTo>
                  <a:lnTo>
                    <a:pt x="83" y="33"/>
                  </a:lnTo>
                  <a:lnTo>
                    <a:pt x="83" y="34"/>
                  </a:lnTo>
                  <a:lnTo>
                    <a:pt x="82" y="35"/>
                  </a:lnTo>
                  <a:lnTo>
                    <a:pt x="80" y="39"/>
                  </a:lnTo>
                  <a:lnTo>
                    <a:pt x="79" y="41"/>
                  </a:lnTo>
                  <a:lnTo>
                    <a:pt x="80" y="45"/>
                  </a:lnTo>
                  <a:lnTo>
                    <a:pt x="82" y="48"/>
                  </a:lnTo>
                  <a:lnTo>
                    <a:pt x="85" y="50"/>
                  </a:lnTo>
                  <a:lnTo>
                    <a:pt x="90" y="52"/>
                  </a:lnTo>
                  <a:lnTo>
                    <a:pt x="95" y="55"/>
                  </a:lnTo>
                  <a:lnTo>
                    <a:pt x="99" y="58"/>
                  </a:lnTo>
                  <a:lnTo>
                    <a:pt x="104" y="63"/>
                  </a:lnTo>
                  <a:lnTo>
                    <a:pt x="107" y="68"/>
                  </a:lnTo>
                  <a:lnTo>
                    <a:pt x="109" y="75"/>
                  </a:lnTo>
                  <a:lnTo>
                    <a:pt x="109" y="81"/>
                  </a:lnTo>
                  <a:lnTo>
                    <a:pt x="108" y="82"/>
                  </a:lnTo>
                  <a:lnTo>
                    <a:pt x="107" y="83"/>
                  </a:lnTo>
                  <a:lnTo>
                    <a:pt x="104" y="81"/>
                  </a:lnTo>
                  <a:lnTo>
                    <a:pt x="101" y="77"/>
                  </a:lnTo>
                  <a:lnTo>
                    <a:pt x="97" y="73"/>
                  </a:lnTo>
                  <a:lnTo>
                    <a:pt x="93" y="71"/>
                  </a:lnTo>
                  <a:lnTo>
                    <a:pt x="90" y="69"/>
                  </a:lnTo>
                  <a:lnTo>
                    <a:pt x="87" y="69"/>
                  </a:lnTo>
                  <a:lnTo>
                    <a:pt x="84" y="68"/>
                  </a:lnTo>
                  <a:lnTo>
                    <a:pt x="81" y="67"/>
                  </a:lnTo>
                  <a:lnTo>
                    <a:pt x="77" y="64"/>
                  </a:lnTo>
                  <a:lnTo>
                    <a:pt x="74" y="59"/>
                  </a:lnTo>
                  <a:lnTo>
                    <a:pt x="70" y="53"/>
                  </a:lnTo>
                  <a:lnTo>
                    <a:pt x="65" y="49"/>
                  </a:lnTo>
                  <a:lnTo>
                    <a:pt x="60" y="47"/>
                  </a:lnTo>
                  <a:lnTo>
                    <a:pt x="56" y="47"/>
                  </a:lnTo>
                  <a:lnTo>
                    <a:pt x="51" y="48"/>
                  </a:lnTo>
                  <a:lnTo>
                    <a:pt x="48" y="50"/>
                  </a:lnTo>
                  <a:lnTo>
                    <a:pt x="43" y="55"/>
                  </a:lnTo>
                  <a:lnTo>
                    <a:pt x="40" y="61"/>
                  </a:lnTo>
                  <a:lnTo>
                    <a:pt x="38" y="67"/>
                  </a:lnTo>
                  <a:lnTo>
                    <a:pt x="38" y="73"/>
                  </a:lnTo>
                  <a:lnTo>
                    <a:pt x="39" y="75"/>
                  </a:lnTo>
                  <a:lnTo>
                    <a:pt x="40" y="77"/>
                  </a:lnTo>
                  <a:lnTo>
                    <a:pt x="39" y="81"/>
                  </a:lnTo>
                  <a:lnTo>
                    <a:pt x="36" y="83"/>
                  </a:lnTo>
                  <a:lnTo>
                    <a:pt x="35" y="85"/>
                  </a:lnTo>
                  <a:lnTo>
                    <a:pt x="35" y="89"/>
                  </a:lnTo>
                  <a:lnTo>
                    <a:pt x="38" y="92"/>
                  </a:lnTo>
                  <a:lnTo>
                    <a:pt x="40" y="97"/>
                  </a:lnTo>
                  <a:lnTo>
                    <a:pt x="41" y="98"/>
                  </a:lnTo>
                  <a:lnTo>
                    <a:pt x="42" y="100"/>
                  </a:lnTo>
                  <a:lnTo>
                    <a:pt x="42" y="101"/>
                  </a:lnTo>
                  <a:lnTo>
                    <a:pt x="41" y="101"/>
                  </a:lnTo>
                  <a:lnTo>
                    <a:pt x="35" y="99"/>
                  </a:lnTo>
                  <a:lnTo>
                    <a:pt x="32" y="98"/>
                  </a:lnTo>
                  <a:lnTo>
                    <a:pt x="27" y="97"/>
                  </a:lnTo>
                  <a:lnTo>
                    <a:pt x="24" y="97"/>
                  </a:lnTo>
                  <a:lnTo>
                    <a:pt x="23" y="99"/>
                  </a:lnTo>
                  <a:lnTo>
                    <a:pt x="22" y="100"/>
                  </a:lnTo>
                  <a:lnTo>
                    <a:pt x="22" y="106"/>
                  </a:lnTo>
                  <a:lnTo>
                    <a:pt x="24" y="113"/>
                  </a:lnTo>
                  <a:lnTo>
                    <a:pt x="25" y="120"/>
                  </a:lnTo>
                  <a:lnTo>
                    <a:pt x="26" y="124"/>
                  </a:lnTo>
                  <a:lnTo>
                    <a:pt x="26" y="125"/>
                  </a:lnTo>
                  <a:lnTo>
                    <a:pt x="24" y="125"/>
                  </a:lnTo>
                  <a:lnTo>
                    <a:pt x="22" y="124"/>
                  </a:lnTo>
                  <a:lnTo>
                    <a:pt x="19" y="122"/>
                  </a:lnTo>
                  <a:lnTo>
                    <a:pt x="16" y="121"/>
                  </a:lnTo>
                  <a:lnTo>
                    <a:pt x="14" y="120"/>
                  </a:lnTo>
                  <a:lnTo>
                    <a:pt x="10" y="120"/>
                  </a:lnTo>
                  <a:lnTo>
                    <a:pt x="7" y="121"/>
                  </a:lnTo>
                  <a:lnTo>
                    <a:pt x="5" y="122"/>
                  </a:lnTo>
                  <a:lnTo>
                    <a:pt x="1" y="125"/>
                  </a:lnTo>
                  <a:lnTo>
                    <a:pt x="0" y="126"/>
                  </a:lnTo>
                  <a:lnTo>
                    <a:pt x="0" y="129"/>
                  </a:lnTo>
                  <a:lnTo>
                    <a:pt x="0" y="130"/>
                  </a:lnTo>
                  <a:lnTo>
                    <a:pt x="2" y="132"/>
                  </a:lnTo>
                  <a:lnTo>
                    <a:pt x="5" y="133"/>
                  </a:lnTo>
                  <a:lnTo>
                    <a:pt x="8" y="134"/>
                  </a:lnTo>
                  <a:lnTo>
                    <a:pt x="18" y="138"/>
                  </a:lnTo>
                  <a:lnTo>
                    <a:pt x="26" y="141"/>
                  </a:lnTo>
                  <a:lnTo>
                    <a:pt x="30" y="142"/>
                  </a:lnTo>
                  <a:lnTo>
                    <a:pt x="34" y="142"/>
                  </a:lnTo>
                  <a:lnTo>
                    <a:pt x="40" y="142"/>
                  </a:lnTo>
                  <a:lnTo>
                    <a:pt x="46" y="139"/>
                  </a:lnTo>
                  <a:lnTo>
                    <a:pt x="52" y="137"/>
                  </a:lnTo>
                  <a:lnTo>
                    <a:pt x="59" y="134"/>
                  </a:lnTo>
                  <a:lnTo>
                    <a:pt x="65" y="136"/>
                  </a:lnTo>
                  <a:lnTo>
                    <a:pt x="67" y="136"/>
                  </a:lnTo>
                  <a:lnTo>
                    <a:pt x="70" y="134"/>
                  </a:lnTo>
                  <a:lnTo>
                    <a:pt x="73" y="130"/>
                  </a:lnTo>
                  <a:lnTo>
                    <a:pt x="77" y="128"/>
                  </a:lnTo>
                  <a:lnTo>
                    <a:pt x="81" y="126"/>
                  </a:lnTo>
                  <a:lnTo>
                    <a:pt x="83" y="128"/>
                  </a:lnTo>
                  <a:lnTo>
                    <a:pt x="85" y="129"/>
                  </a:lnTo>
                  <a:lnTo>
                    <a:pt x="88" y="131"/>
                  </a:lnTo>
                  <a:lnTo>
                    <a:pt x="90" y="132"/>
                  </a:lnTo>
                  <a:lnTo>
                    <a:pt x="95" y="133"/>
                  </a:lnTo>
                  <a:lnTo>
                    <a:pt x="100" y="133"/>
                  </a:lnTo>
                  <a:lnTo>
                    <a:pt x="106" y="133"/>
                  </a:lnTo>
                  <a:lnTo>
                    <a:pt x="108" y="134"/>
                  </a:lnTo>
                  <a:lnTo>
                    <a:pt x="111" y="136"/>
                  </a:lnTo>
                  <a:lnTo>
                    <a:pt x="111" y="138"/>
                  </a:lnTo>
                  <a:lnTo>
                    <a:pt x="111" y="139"/>
                  </a:lnTo>
                  <a:lnTo>
                    <a:pt x="112" y="140"/>
                  </a:lnTo>
                  <a:lnTo>
                    <a:pt x="113" y="140"/>
                  </a:lnTo>
                  <a:lnTo>
                    <a:pt x="117" y="138"/>
                  </a:lnTo>
                  <a:lnTo>
                    <a:pt x="122" y="136"/>
                  </a:lnTo>
                  <a:lnTo>
                    <a:pt x="127" y="136"/>
                  </a:lnTo>
                  <a:lnTo>
                    <a:pt x="128" y="137"/>
                  </a:lnTo>
                  <a:lnTo>
                    <a:pt x="129" y="138"/>
                  </a:lnTo>
                  <a:lnTo>
                    <a:pt x="129" y="141"/>
                  </a:lnTo>
                  <a:lnTo>
                    <a:pt x="128" y="145"/>
                  </a:lnTo>
                  <a:lnTo>
                    <a:pt x="124" y="149"/>
                  </a:lnTo>
                  <a:lnTo>
                    <a:pt x="121" y="153"/>
                  </a:lnTo>
                  <a:lnTo>
                    <a:pt x="116" y="156"/>
                  </a:lnTo>
                  <a:lnTo>
                    <a:pt x="112" y="158"/>
                  </a:lnTo>
                  <a:lnTo>
                    <a:pt x="107" y="162"/>
                  </a:lnTo>
                  <a:lnTo>
                    <a:pt x="105" y="164"/>
                  </a:lnTo>
                  <a:lnTo>
                    <a:pt x="103" y="166"/>
                  </a:lnTo>
                  <a:lnTo>
                    <a:pt x="101" y="169"/>
                  </a:lnTo>
                  <a:lnTo>
                    <a:pt x="101" y="171"/>
                  </a:lnTo>
                  <a:lnTo>
                    <a:pt x="101" y="173"/>
                  </a:lnTo>
                  <a:lnTo>
                    <a:pt x="103" y="175"/>
                  </a:lnTo>
                  <a:lnTo>
                    <a:pt x="105" y="177"/>
                  </a:lnTo>
                  <a:lnTo>
                    <a:pt x="111" y="179"/>
                  </a:lnTo>
                  <a:lnTo>
                    <a:pt x="116" y="180"/>
                  </a:lnTo>
                  <a:lnTo>
                    <a:pt x="123" y="180"/>
                  </a:lnTo>
                  <a:lnTo>
                    <a:pt x="130" y="178"/>
                  </a:lnTo>
                  <a:lnTo>
                    <a:pt x="133" y="177"/>
                  </a:lnTo>
                  <a:lnTo>
                    <a:pt x="136" y="175"/>
                  </a:lnTo>
                  <a:lnTo>
                    <a:pt x="138" y="175"/>
                  </a:lnTo>
                  <a:lnTo>
                    <a:pt x="140" y="177"/>
                  </a:lnTo>
                  <a:lnTo>
                    <a:pt x="141" y="178"/>
                  </a:lnTo>
                  <a:lnTo>
                    <a:pt x="141" y="180"/>
                  </a:lnTo>
                  <a:lnTo>
                    <a:pt x="140" y="182"/>
                  </a:lnTo>
                  <a:lnTo>
                    <a:pt x="138" y="185"/>
                  </a:lnTo>
                  <a:lnTo>
                    <a:pt x="133" y="188"/>
                  </a:lnTo>
                  <a:lnTo>
                    <a:pt x="129" y="189"/>
                  </a:lnTo>
                  <a:lnTo>
                    <a:pt x="123" y="189"/>
                  </a:lnTo>
                  <a:lnTo>
                    <a:pt x="119" y="189"/>
                  </a:lnTo>
                  <a:lnTo>
                    <a:pt x="113" y="189"/>
                  </a:lnTo>
                  <a:lnTo>
                    <a:pt x="108" y="190"/>
                  </a:lnTo>
                  <a:lnTo>
                    <a:pt x="104" y="191"/>
                  </a:lnTo>
                  <a:lnTo>
                    <a:pt x="100" y="194"/>
                  </a:lnTo>
                  <a:lnTo>
                    <a:pt x="98" y="197"/>
                  </a:lnTo>
                  <a:lnTo>
                    <a:pt x="96" y="201"/>
                  </a:lnTo>
                  <a:lnTo>
                    <a:pt x="96" y="199"/>
                  </a:lnTo>
                  <a:lnTo>
                    <a:pt x="95" y="198"/>
                  </a:lnTo>
                  <a:lnTo>
                    <a:pt x="93" y="195"/>
                  </a:lnTo>
                  <a:lnTo>
                    <a:pt x="91" y="191"/>
                  </a:lnTo>
                  <a:lnTo>
                    <a:pt x="90" y="189"/>
                  </a:lnTo>
                  <a:lnTo>
                    <a:pt x="88" y="187"/>
                  </a:lnTo>
                  <a:lnTo>
                    <a:pt x="82" y="187"/>
                  </a:lnTo>
                  <a:lnTo>
                    <a:pt x="77" y="189"/>
                  </a:lnTo>
                  <a:lnTo>
                    <a:pt x="60" y="197"/>
                  </a:lnTo>
                  <a:lnTo>
                    <a:pt x="43" y="203"/>
                  </a:lnTo>
                  <a:lnTo>
                    <a:pt x="39" y="204"/>
                  </a:lnTo>
                  <a:lnTo>
                    <a:pt x="34" y="206"/>
                  </a:lnTo>
                  <a:lnTo>
                    <a:pt x="31" y="207"/>
                  </a:lnTo>
                  <a:lnTo>
                    <a:pt x="28" y="210"/>
                  </a:lnTo>
                  <a:lnTo>
                    <a:pt x="26" y="212"/>
                  </a:lnTo>
                  <a:lnTo>
                    <a:pt x="25" y="214"/>
                  </a:lnTo>
                  <a:lnTo>
                    <a:pt x="25" y="217"/>
                  </a:lnTo>
                  <a:lnTo>
                    <a:pt x="26" y="219"/>
                  </a:lnTo>
                  <a:lnTo>
                    <a:pt x="28" y="221"/>
                  </a:lnTo>
                  <a:lnTo>
                    <a:pt x="32" y="222"/>
                  </a:lnTo>
                  <a:lnTo>
                    <a:pt x="38" y="223"/>
                  </a:lnTo>
                  <a:lnTo>
                    <a:pt x="42" y="223"/>
                  </a:lnTo>
                  <a:lnTo>
                    <a:pt x="47" y="222"/>
                  </a:lnTo>
                  <a:lnTo>
                    <a:pt x="51" y="221"/>
                  </a:lnTo>
                  <a:lnTo>
                    <a:pt x="58" y="219"/>
                  </a:lnTo>
                  <a:lnTo>
                    <a:pt x="65" y="219"/>
                  </a:lnTo>
                  <a:lnTo>
                    <a:pt x="70" y="219"/>
                  </a:lnTo>
                  <a:lnTo>
                    <a:pt x="75" y="219"/>
                  </a:lnTo>
                  <a:lnTo>
                    <a:pt x="81" y="220"/>
                  </a:lnTo>
                  <a:lnTo>
                    <a:pt x="85" y="221"/>
                  </a:lnTo>
                  <a:lnTo>
                    <a:pt x="91" y="221"/>
                  </a:lnTo>
                  <a:lnTo>
                    <a:pt x="98" y="220"/>
                  </a:lnTo>
                  <a:lnTo>
                    <a:pt x="103" y="220"/>
                  </a:lnTo>
                  <a:lnTo>
                    <a:pt x="106" y="220"/>
                  </a:lnTo>
                  <a:lnTo>
                    <a:pt x="107" y="221"/>
                  </a:lnTo>
                  <a:lnTo>
                    <a:pt x="108" y="222"/>
                  </a:lnTo>
                  <a:lnTo>
                    <a:pt x="109" y="228"/>
                  </a:lnTo>
                  <a:lnTo>
                    <a:pt x="108" y="235"/>
                  </a:lnTo>
                  <a:lnTo>
                    <a:pt x="109" y="244"/>
                  </a:lnTo>
                  <a:lnTo>
                    <a:pt x="113" y="252"/>
                  </a:lnTo>
                  <a:lnTo>
                    <a:pt x="119" y="258"/>
                  </a:lnTo>
                  <a:lnTo>
                    <a:pt x="121" y="258"/>
                  </a:lnTo>
                  <a:lnTo>
                    <a:pt x="121" y="256"/>
                  </a:lnTo>
                  <a:lnTo>
                    <a:pt x="122" y="255"/>
                  </a:lnTo>
                  <a:lnTo>
                    <a:pt x="123" y="254"/>
                  </a:lnTo>
                  <a:lnTo>
                    <a:pt x="127" y="253"/>
                  </a:lnTo>
                  <a:lnTo>
                    <a:pt x="127" y="254"/>
                  </a:lnTo>
                  <a:lnTo>
                    <a:pt x="127" y="255"/>
                  </a:lnTo>
                  <a:lnTo>
                    <a:pt x="125" y="261"/>
                  </a:lnTo>
                  <a:lnTo>
                    <a:pt x="125" y="266"/>
                  </a:lnTo>
                  <a:lnTo>
                    <a:pt x="125" y="269"/>
                  </a:lnTo>
                  <a:lnTo>
                    <a:pt x="125" y="274"/>
                  </a:lnTo>
                  <a:lnTo>
                    <a:pt x="125" y="277"/>
                  </a:lnTo>
                  <a:lnTo>
                    <a:pt x="128" y="280"/>
                  </a:lnTo>
                  <a:lnTo>
                    <a:pt x="133" y="285"/>
                  </a:lnTo>
                  <a:lnTo>
                    <a:pt x="138" y="287"/>
                  </a:lnTo>
                  <a:lnTo>
                    <a:pt x="139" y="288"/>
                  </a:lnTo>
                  <a:lnTo>
                    <a:pt x="138" y="289"/>
                  </a:lnTo>
                  <a:lnTo>
                    <a:pt x="136" y="292"/>
                  </a:lnTo>
                  <a:lnTo>
                    <a:pt x="130" y="294"/>
                  </a:lnTo>
                  <a:lnTo>
                    <a:pt x="128" y="296"/>
                  </a:lnTo>
                  <a:lnTo>
                    <a:pt x="127" y="299"/>
                  </a:lnTo>
                  <a:lnTo>
                    <a:pt x="128" y="302"/>
                  </a:lnTo>
                  <a:lnTo>
                    <a:pt x="129" y="304"/>
                  </a:lnTo>
                  <a:lnTo>
                    <a:pt x="128" y="308"/>
                  </a:lnTo>
                  <a:lnTo>
                    <a:pt x="124" y="309"/>
                  </a:lnTo>
                  <a:lnTo>
                    <a:pt x="121" y="310"/>
                  </a:lnTo>
                  <a:lnTo>
                    <a:pt x="119" y="310"/>
                  </a:lnTo>
                  <a:lnTo>
                    <a:pt x="113" y="310"/>
                  </a:lnTo>
                  <a:lnTo>
                    <a:pt x="108" y="310"/>
                  </a:lnTo>
                  <a:lnTo>
                    <a:pt x="105" y="309"/>
                  </a:lnTo>
                  <a:lnTo>
                    <a:pt x="100" y="307"/>
                  </a:lnTo>
                  <a:lnTo>
                    <a:pt x="96" y="303"/>
                  </a:lnTo>
                  <a:lnTo>
                    <a:pt x="91" y="301"/>
                  </a:lnTo>
                  <a:lnTo>
                    <a:pt x="90" y="309"/>
                  </a:lnTo>
                  <a:lnTo>
                    <a:pt x="90" y="316"/>
                  </a:lnTo>
                  <a:lnTo>
                    <a:pt x="90" y="321"/>
                  </a:lnTo>
                  <a:lnTo>
                    <a:pt x="92" y="325"/>
                  </a:lnTo>
                  <a:lnTo>
                    <a:pt x="93" y="328"/>
                  </a:lnTo>
                  <a:lnTo>
                    <a:pt x="97" y="331"/>
                  </a:lnTo>
                  <a:lnTo>
                    <a:pt x="104" y="332"/>
                  </a:lnTo>
                  <a:lnTo>
                    <a:pt x="112" y="332"/>
                  </a:lnTo>
                  <a:lnTo>
                    <a:pt x="121" y="331"/>
                  </a:lnTo>
                  <a:lnTo>
                    <a:pt x="130" y="328"/>
                  </a:lnTo>
                  <a:lnTo>
                    <a:pt x="139" y="328"/>
                  </a:lnTo>
                  <a:lnTo>
                    <a:pt x="147" y="329"/>
                  </a:lnTo>
                  <a:lnTo>
                    <a:pt x="150" y="331"/>
                  </a:lnTo>
                  <a:lnTo>
                    <a:pt x="154" y="332"/>
                  </a:lnTo>
                  <a:lnTo>
                    <a:pt x="156" y="332"/>
                  </a:lnTo>
                  <a:lnTo>
                    <a:pt x="158" y="331"/>
                  </a:lnTo>
                  <a:lnTo>
                    <a:pt x="163" y="328"/>
                  </a:lnTo>
                  <a:lnTo>
                    <a:pt x="169" y="326"/>
                  </a:lnTo>
                  <a:lnTo>
                    <a:pt x="173" y="327"/>
                  </a:lnTo>
                  <a:lnTo>
                    <a:pt x="178" y="328"/>
                  </a:lnTo>
                  <a:lnTo>
                    <a:pt x="182" y="332"/>
                  </a:lnTo>
                  <a:lnTo>
                    <a:pt x="187" y="334"/>
                  </a:lnTo>
                  <a:lnTo>
                    <a:pt x="199" y="345"/>
                  </a:lnTo>
                  <a:lnTo>
                    <a:pt x="212" y="356"/>
                  </a:lnTo>
                  <a:lnTo>
                    <a:pt x="218" y="360"/>
                  </a:lnTo>
                  <a:lnTo>
                    <a:pt x="225" y="364"/>
                  </a:lnTo>
                  <a:lnTo>
                    <a:pt x="233" y="366"/>
                  </a:lnTo>
                  <a:lnTo>
                    <a:pt x="242" y="366"/>
                  </a:lnTo>
                  <a:lnTo>
                    <a:pt x="253" y="368"/>
                  </a:lnTo>
                  <a:lnTo>
                    <a:pt x="262" y="372"/>
                  </a:lnTo>
                  <a:lnTo>
                    <a:pt x="270" y="376"/>
                  </a:lnTo>
                  <a:lnTo>
                    <a:pt x="278" y="381"/>
                  </a:lnTo>
                  <a:lnTo>
                    <a:pt x="287" y="384"/>
                  </a:lnTo>
                  <a:lnTo>
                    <a:pt x="295" y="386"/>
                  </a:lnTo>
                  <a:lnTo>
                    <a:pt x="301" y="385"/>
                  </a:lnTo>
                  <a:lnTo>
                    <a:pt x="305" y="384"/>
                  </a:lnTo>
                  <a:lnTo>
                    <a:pt x="311" y="382"/>
                  </a:lnTo>
                  <a:lnTo>
                    <a:pt x="317" y="378"/>
                  </a:lnTo>
                  <a:lnTo>
                    <a:pt x="323" y="374"/>
                  </a:lnTo>
                  <a:lnTo>
                    <a:pt x="328" y="369"/>
                  </a:lnTo>
                  <a:lnTo>
                    <a:pt x="333" y="365"/>
                  </a:lnTo>
                  <a:lnTo>
                    <a:pt x="336" y="359"/>
                  </a:lnTo>
                  <a:lnTo>
                    <a:pt x="339" y="352"/>
                  </a:lnTo>
                  <a:lnTo>
                    <a:pt x="340" y="348"/>
                  </a:lnTo>
                  <a:lnTo>
                    <a:pt x="341" y="345"/>
                  </a:lnTo>
                  <a:lnTo>
                    <a:pt x="343" y="344"/>
                  </a:lnTo>
                  <a:lnTo>
                    <a:pt x="345" y="343"/>
                  </a:lnTo>
                  <a:lnTo>
                    <a:pt x="349" y="343"/>
                  </a:lnTo>
                  <a:lnTo>
                    <a:pt x="353" y="343"/>
                  </a:lnTo>
                  <a:lnTo>
                    <a:pt x="358" y="342"/>
                  </a:lnTo>
                  <a:lnTo>
                    <a:pt x="362" y="341"/>
                  </a:lnTo>
                  <a:lnTo>
                    <a:pt x="366" y="338"/>
                  </a:lnTo>
                  <a:lnTo>
                    <a:pt x="370" y="337"/>
                  </a:lnTo>
                  <a:lnTo>
                    <a:pt x="374" y="335"/>
                  </a:lnTo>
                  <a:lnTo>
                    <a:pt x="378" y="335"/>
                  </a:lnTo>
                  <a:lnTo>
                    <a:pt x="383" y="335"/>
                  </a:lnTo>
                  <a:lnTo>
                    <a:pt x="388" y="336"/>
                  </a:lnTo>
                  <a:lnTo>
                    <a:pt x="391" y="335"/>
                  </a:lnTo>
                  <a:lnTo>
                    <a:pt x="394" y="334"/>
                  </a:lnTo>
                  <a:lnTo>
                    <a:pt x="397" y="332"/>
                  </a:lnTo>
                  <a:lnTo>
                    <a:pt x="402" y="327"/>
                  </a:lnTo>
                  <a:lnTo>
                    <a:pt x="407" y="320"/>
                  </a:lnTo>
                  <a:lnTo>
                    <a:pt x="417" y="311"/>
                  </a:lnTo>
                  <a:lnTo>
                    <a:pt x="429" y="302"/>
                  </a:lnTo>
                  <a:lnTo>
                    <a:pt x="440" y="294"/>
                  </a:lnTo>
                  <a:lnTo>
                    <a:pt x="454" y="286"/>
                  </a:lnTo>
                  <a:lnTo>
                    <a:pt x="461" y="283"/>
                  </a:lnTo>
                  <a:lnTo>
                    <a:pt x="466" y="279"/>
                  </a:lnTo>
                  <a:lnTo>
                    <a:pt x="473" y="278"/>
                  </a:lnTo>
                  <a:lnTo>
                    <a:pt x="480" y="279"/>
                  </a:lnTo>
                  <a:lnTo>
                    <a:pt x="484" y="279"/>
                  </a:lnTo>
                  <a:lnTo>
                    <a:pt x="487" y="279"/>
                  </a:lnTo>
                  <a:lnTo>
                    <a:pt x="489" y="278"/>
                  </a:lnTo>
                  <a:lnTo>
                    <a:pt x="491" y="276"/>
                  </a:lnTo>
                  <a:lnTo>
                    <a:pt x="495" y="271"/>
                  </a:lnTo>
                  <a:lnTo>
                    <a:pt x="500" y="268"/>
                  </a:lnTo>
                  <a:lnTo>
                    <a:pt x="506" y="263"/>
                  </a:lnTo>
                  <a:lnTo>
                    <a:pt x="508" y="258"/>
                  </a:lnTo>
                  <a:lnTo>
                    <a:pt x="511" y="252"/>
                  </a:lnTo>
                  <a:lnTo>
                    <a:pt x="514" y="245"/>
                  </a:lnTo>
                  <a:lnTo>
                    <a:pt x="518" y="239"/>
                  </a:lnTo>
                  <a:lnTo>
                    <a:pt x="522" y="232"/>
                  </a:lnTo>
                  <a:lnTo>
                    <a:pt x="527" y="228"/>
                  </a:lnTo>
                  <a:lnTo>
                    <a:pt x="533" y="223"/>
                  </a:lnTo>
                  <a:lnTo>
                    <a:pt x="540" y="219"/>
                  </a:lnTo>
                  <a:lnTo>
                    <a:pt x="544" y="215"/>
                  </a:lnTo>
                  <a:lnTo>
                    <a:pt x="546" y="212"/>
                  </a:lnTo>
                  <a:lnTo>
                    <a:pt x="548" y="209"/>
                  </a:lnTo>
                  <a:lnTo>
                    <a:pt x="549" y="201"/>
                  </a:lnTo>
                  <a:lnTo>
                    <a:pt x="555" y="190"/>
                  </a:lnTo>
                  <a:lnTo>
                    <a:pt x="557" y="186"/>
                  </a:lnTo>
                  <a:lnTo>
                    <a:pt x="559" y="182"/>
                  </a:lnTo>
                  <a:lnTo>
                    <a:pt x="559" y="180"/>
                  </a:lnTo>
                  <a:lnTo>
                    <a:pt x="559" y="178"/>
                  </a:lnTo>
                  <a:lnTo>
                    <a:pt x="556" y="173"/>
                  </a:lnTo>
                  <a:lnTo>
                    <a:pt x="556" y="165"/>
                  </a:lnTo>
                  <a:lnTo>
                    <a:pt x="555" y="158"/>
                  </a:lnTo>
                  <a:lnTo>
                    <a:pt x="555" y="158"/>
                  </a:lnTo>
                  <a:lnTo>
                    <a:pt x="555" y="160"/>
                  </a:lnTo>
                  <a:lnTo>
                    <a:pt x="554" y="161"/>
                  </a:lnTo>
                  <a:lnTo>
                    <a:pt x="553" y="160"/>
                  </a:lnTo>
                  <a:lnTo>
                    <a:pt x="551" y="156"/>
                  </a:lnTo>
                  <a:lnTo>
                    <a:pt x="549" y="153"/>
                  </a:lnTo>
                  <a:lnTo>
                    <a:pt x="551" y="148"/>
                  </a:lnTo>
                  <a:lnTo>
                    <a:pt x="552" y="145"/>
                  </a:lnTo>
                  <a:lnTo>
                    <a:pt x="553" y="141"/>
                  </a:lnTo>
                  <a:lnTo>
                    <a:pt x="554" y="137"/>
                  </a:lnTo>
                  <a:lnTo>
                    <a:pt x="554" y="133"/>
                  </a:lnTo>
                  <a:lnTo>
                    <a:pt x="553" y="130"/>
                  </a:lnTo>
                  <a:lnTo>
                    <a:pt x="552" y="128"/>
                  </a:lnTo>
                  <a:lnTo>
                    <a:pt x="547" y="124"/>
                  </a:lnTo>
                  <a:lnTo>
                    <a:pt x="540" y="122"/>
                  </a:lnTo>
                  <a:lnTo>
                    <a:pt x="535" y="120"/>
                  </a:lnTo>
                  <a:lnTo>
                    <a:pt x="528" y="118"/>
                  </a:lnTo>
                  <a:lnTo>
                    <a:pt x="522" y="116"/>
                  </a:lnTo>
                  <a:lnTo>
                    <a:pt x="519" y="113"/>
                  </a:lnTo>
                  <a:lnTo>
                    <a:pt x="518" y="109"/>
                  </a:lnTo>
                  <a:lnTo>
                    <a:pt x="516" y="105"/>
                  </a:lnTo>
                  <a:lnTo>
                    <a:pt x="516" y="101"/>
                  </a:lnTo>
                  <a:lnTo>
                    <a:pt x="515" y="99"/>
                  </a:lnTo>
                  <a:lnTo>
                    <a:pt x="510" y="98"/>
                  </a:lnTo>
                  <a:lnTo>
                    <a:pt x="502" y="99"/>
                  </a:lnTo>
                  <a:lnTo>
                    <a:pt x="498" y="99"/>
                  </a:lnTo>
                  <a:lnTo>
                    <a:pt x="496" y="99"/>
                  </a:lnTo>
                  <a:lnTo>
                    <a:pt x="495" y="97"/>
                  </a:lnTo>
                  <a:lnTo>
                    <a:pt x="496" y="93"/>
                  </a:lnTo>
                  <a:lnTo>
                    <a:pt x="497" y="90"/>
                  </a:lnTo>
                  <a:lnTo>
                    <a:pt x="499" y="88"/>
                  </a:lnTo>
                  <a:lnTo>
                    <a:pt x="502" y="82"/>
                  </a:lnTo>
                  <a:lnTo>
                    <a:pt x="504" y="76"/>
                  </a:lnTo>
                  <a:lnTo>
                    <a:pt x="505" y="74"/>
                  </a:lnTo>
                  <a:lnTo>
                    <a:pt x="505" y="71"/>
                  </a:lnTo>
                  <a:lnTo>
                    <a:pt x="504" y="68"/>
                  </a:lnTo>
                  <a:lnTo>
                    <a:pt x="502" y="65"/>
                  </a:lnTo>
                  <a:lnTo>
                    <a:pt x="490" y="60"/>
                  </a:lnTo>
                  <a:lnTo>
                    <a:pt x="480" y="57"/>
                  </a:lnTo>
                  <a:lnTo>
                    <a:pt x="480" y="53"/>
                  </a:lnTo>
                  <a:lnTo>
                    <a:pt x="481" y="51"/>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 name="Freeform 54"/>
            <p:cNvSpPr>
              <a:spLocks/>
            </p:cNvSpPr>
            <p:nvPr/>
          </p:nvSpPr>
          <p:spPr bwMode="gray">
            <a:xfrm>
              <a:off x="4530726" y="3003550"/>
              <a:ext cx="177800" cy="123825"/>
            </a:xfrm>
            <a:custGeom>
              <a:avLst/>
              <a:gdLst/>
              <a:ahLst/>
              <a:cxnLst>
                <a:cxn ang="0">
                  <a:pos x="499" y="18"/>
                </a:cxn>
                <a:cxn ang="0">
                  <a:pos x="466" y="42"/>
                </a:cxn>
                <a:cxn ang="0">
                  <a:pos x="442" y="10"/>
                </a:cxn>
                <a:cxn ang="0">
                  <a:pos x="405" y="8"/>
                </a:cxn>
                <a:cxn ang="0">
                  <a:pos x="398" y="53"/>
                </a:cxn>
                <a:cxn ang="0">
                  <a:pos x="367" y="55"/>
                </a:cxn>
                <a:cxn ang="0">
                  <a:pos x="345" y="65"/>
                </a:cxn>
                <a:cxn ang="0">
                  <a:pos x="317" y="64"/>
                </a:cxn>
                <a:cxn ang="0">
                  <a:pos x="304" y="71"/>
                </a:cxn>
                <a:cxn ang="0">
                  <a:pos x="278" y="51"/>
                </a:cxn>
                <a:cxn ang="0">
                  <a:pos x="259" y="66"/>
                </a:cxn>
                <a:cxn ang="0">
                  <a:pos x="247" y="97"/>
                </a:cxn>
                <a:cxn ang="0">
                  <a:pos x="218" y="52"/>
                </a:cxn>
                <a:cxn ang="0">
                  <a:pos x="215" y="101"/>
                </a:cxn>
                <a:cxn ang="0">
                  <a:pos x="201" y="121"/>
                </a:cxn>
                <a:cxn ang="0">
                  <a:pos x="187" y="114"/>
                </a:cxn>
                <a:cxn ang="0">
                  <a:pos x="169" y="146"/>
                </a:cxn>
                <a:cxn ang="0">
                  <a:pos x="163" y="93"/>
                </a:cxn>
                <a:cxn ang="0">
                  <a:pos x="141" y="49"/>
                </a:cxn>
                <a:cxn ang="0">
                  <a:pos x="112" y="19"/>
                </a:cxn>
                <a:cxn ang="0">
                  <a:pos x="81" y="11"/>
                </a:cxn>
                <a:cxn ang="0">
                  <a:pos x="73" y="33"/>
                </a:cxn>
                <a:cxn ang="0">
                  <a:pos x="79" y="41"/>
                </a:cxn>
                <a:cxn ang="0">
                  <a:pos x="109" y="75"/>
                </a:cxn>
                <a:cxn ang="0">
                  <a:pos x="87" y="69"/>
                </a:cxn>
                <a:cxn ang="0">
                  <a:pos x="51" y="48"/>
                </a:cxn>
                <a:cxn ang="0">
                  <a:pos x="36" y="83"/>
                </a:cxn>
                <a:cxn ang="0">
                  <a:pos x="35" y="99"/>
                </a:cxn>
                <a:cxn ang="0">
                  <a:pos x="26" y="124"/>
                </a:cxn>
                <a:cxn ang="0">
                  <a:pos x="5" y="122"/>
                </a:cxn>
                <a:cxn ang="0">
                  <a:pos x="26" y="141"/>
                </a:cxn>
                <a:cxn ang="0">
                  <a:pos x="70" y="134"/>
                </a:cxn>
                <a:cxn ang="0">
                  <a:pos x="100" y="133"/>
                </a:cxn>
                <a:cxn ang="0">
                  <a:pos x="122" y="136"/>
                </a:cxn>
                <a:cxn ang="0">
                  <a:pos x="112" y="158"/>
                </a:cxn>
                <a:cxn ang="0">
                  <a:pos x="111" y="179"/>
                </a:cxn>
                <a:cxn ang="0">
                  <a:pos x="141" y="180"/>
                </a:cxn>
                <a:cxn ang="0">
                  <a:pos x="104" y="191"/>
                </a:cxn>
                <a:cxn ang="0">
                  <a:pos x="88" y="187"/>
                </a:cxn>
                <a:cxn ang="0">
                  <a:pos x="26" y="212"/>
                </a:cxn>
                <a:cxn ang="0">
                  <a:pos x="51" y="221"/>
                </a:cxn>
                <a:cxn ang="0">
                  <a:pos x="103" y="220"/>
                </a:cxn>
                <a:cxn ang="0">
                  <a:pos x="121" y="258"/>
                </a:cxn>
                <a:cxn ang="0">
                  <a:pos x="125" y="269"/>
                </a:cxn>
                <a:cxn ang="0">
                  <a:pos x="130" y="294"/>
                </a:cxn>
                <a:cxn ang="0">
                  <a:pos x="113" y="310"/>
                </a:cxn>
                <a:cxn ang="0">
                  <a:pos x="92" y="325"/>
                </a:cxn>
                <a:cxn ang="0">
                  <a:pos x="150" y="331"/>
                </a:cxn>
                <a:cxn ang="0">
                  <a:pos x="187" y="334"/>
                </a:cxn>
                <a:cxn ang="0">
                  <a:pos x="270" y="376"/>
                </a:cxn>
                <a:cxn ang="0">
                  <a:pos x="328" y="369"/>
                </a:cxn>
                <a:cxn ang="0">
                  <a:pos x="353" y="343"/>
                </a:cxn>
                <a:cxn ang="0">
                  <a:pos x="391" y="335"/>
                </a:cxn>
                <a:cxn ang="0">
                  <a:pos x="461" y="283"/>
                </a:cxn>
                <a:cxn ang="0">
                  <a:pos x="500" y="268"/>
                </a:cxn>
                <a:cxn ang="0">
                  <a:pos x="540" y="219"/>
                </a:cxn>
                <a:cxn ang="0">
                  <a:pos x="559" y="178"/>
                </a:cxn>
                <a:cxn ang="0">
                  <a:pos x="549" y="153"/>
                </a:cxn>
                <a:cxn ang="0">
                  <a:pos x="540" y="122"/>
                </a:cxn>
                <a:cxn ang="0">
                  <a:pos x="510" y="98"/>
                </a:cxn>
                <a:cxn ang="0">
                  <a:pos x="504" y="76"/>
                </a:cxn>
              </a:cxnLst>
              <a:rect l="0" t="0" r="r" b="b"/>
              <a:pathLst>
                <a:path w="559" h="386">
                  <a:moveTo>
                    <a:pt x="481" y="51"/>
                  </a:moveTo>
                  <a:lnTo>
                    <a:pt x="487" y="44"/>
                  </a:lnTo>
                  <a:lnTo>
                    <a:pt x="496" y="36"/>
                  </a:lnTo>
                  <a:lnTo>
                    <a:pt x="503" y="27"/>
                  </a:lnTo>
                  <a:lnTo>
                    <a:pt x="507" y="20"/>
                  </a:lnTo>
                  <a:lnTo>
                    <a:pt x="506" y="18"/>
                  </a:lnTo>
                  <a:lnTo>
                    <a:pt x="504" y="18"/>
                  </a:lnTo>
                  <a:lnTo>
                    <a:pt x="502" y="18"/>
                  </a:lnTo>
                  <a:lnTo>
                    <a:pt x="499" y="18"/>
                  </a:lnTo>
                  <a:lnTo>
                    <a:pt x="494" y="19"/>
                  </a:lnTo>
                  <a:lnTo>
                    <a:pt x="490" y="20"/>
                  </a:lnTo>
                  <a:lnTo>
                    <a:pt x="487" y="23"/>
                  </a:lnTo>
                  <a:lnTo>
                    <a:pt x="484" y="24"/>
                  </a:lnTo>
                  <a:lnTo>
                    <a:pt x="480" y="28"/>
                  </a:lnTo>
                  <a:lnTo>
                    <a:pt x="473" y="32"/>
                  </a:lnTo>
                  <a:lnTo>
                    <a:pt x="471" y="34"/>
                  </a:lnTo>
                  <a:lnTo>
                    <a:pt x="469" y="35"/>
                  </a:lnTo>
                  <a:lnTo>
                    <a:pt x="466" y="42"/>
                  </a:lnTo>
                  <a:lnTo>
                    <a:pt x="466" y="47"/>
                  </a:lnTo>
                  <a:lnTo>
                    <a:pt x="465" y="49"/>
                  </a:lnTo>
                  <a:lnTo>
                    <a:pt x="464" y="49"/>
                  </a:lnTo>
                  <a:lnTo>
                    <a:pt x="462" y="48"/>
                  </a:lnTo>
                  <a:lnTo>
                    <a:pt x="457" y="44"/>
                  </a:lnTo>
                  <a:lnTo>
                    <a:pt x="451" y="36"/>
                  </a:lnTo>
                  <a:lnTo>
                    <a:pt x="448" y="28"/>
                  </a:lnTo>
                  <a:lnTo>
                    <a:pt x="445" y="19"/>
                  </a:lnTo>
                  <a:lnTo>
                    <a:pt x="442" y="10"/>
                  </a:lnTo>
                  <a:lnTo>
                    <a:pt x="440" y="6"/>
                  </a:lnTo>
                  <a:lnTo>
                    <a:pt x="438" y="2"/>
                  </a:lnTo>
                  <a:lnTo>
                    <a:pt x="434" y="0"/>
                  </a:lnTo>
                  <a:lnTo>
                    <a:pt x="430" y="0"/>
                  </a:lnTo>
                  <a:lnTo>
                    <a:pt x="423" y="2"/>
                  </a:lnTo>
                  <a:lnTo>
                    <a:pt x="414" y="3"/>
                  </a:lnTo>
                  <a:lnTo>
                    <a:pt x="410" y="4"/>
                  </a:lnTo>
                  <a:lnTo>
                    <a:pt x="407" y="7"/>
                  </a:lnTo>
                  <a:lnTo>
                    <a:pt x="405" y="8"/>
                  </a:lnTo>
                  <a:lnTo>
                    <a:pt x="404" y="11"/>
                  </a:lnTo>
                  <a:lnTo>
                    <a:pt x="405" y="15"/>
                  </a:lnTo>
                  <a:lnTo>
                    <a:pt x="406" y="19"/>
                  </a:lnTo>
                  <a:lnTo>
                    <a:pt x="410" y="31"/>
                  </a:lnTo>
                  <a:lnTo>
                    <a:pt x="412" y="40"/>
                  </a:lnTo>
                  <a:lnTo>
                    <a:pt x="412" y="43"/>
                  </a:lnTo>
                  <a:lnTo>
                    <a:pt x="408" y="47"/>
                  </a:lnTo>
                  <a:lnTo>
                    <a:pt x="405" y="50"/>
                  </a:lnTo>
                  <a:lnTo>
                    <a:pt x="398" y="53"/>
                  </a:lnTo>
                  <a:lnTo>
                    <a:pt x="393" y="53"/>
                  </a:lnTo>
                  <a:lnTo>
                    <a:pt x="391" y="53"/>
                  </a:lnTo>
                  <a:lnTo>
                    <a:pt x="388" y="52"/>
                  </a:lnTo>
                  <a:lnTo>
                    <a:pt x="384" y="49"/>
                  </a:lnTo>
                  <a:lnTo>
                    <a:pt x="381" y="45"/>
                  </a:lnTo>
                  <a:lnTo>
                    <a:pt x="376" y="43"/>
                  </a:lnTo>
                  <a:lnTo>
                    <a:pt x="373" y="45"/>
                  </a:lnTo>
                  <a:lnTo>
                    <a:pt x="369" y="50"/>
                  </a:lnTo>
                  <a:lnTo>
                    <a:pt x="367" y="55"/>
                  </a:lnTo>
                  <a:lnTo>
                    <a:pt x="366" y="59"/>
                  </a:lnTo>
                  <a:lnTo>
                    <a:pt x="365" y="61"/>
                  </a:lnTo>
                  <a:lnTo>
                    <a:pt x="364" y="64"/>
                  </a:lnTo>
                  <a:lnTo>
                    <a:pt x="361" y="67"/>
                  </a:lnTo>
                  <a:lnTo>
                    <a:pt x="359" y="69"/>
                  </a:lnTo>
                  <a:lnTo>
                    <a:pt x="357" y="71"/>
                  </a:lnTo>
                  <a:lnTo>
                    <a:pt x="355" y="71"/>
                  </a:lnTo>
                  <a:lnTo>
                    <a:pt x="350" y="68"/>
                  </a:lnTo>
                  <a:lnTo>
                    <a:pt x="345" y="65"/>
                  </a:lnTo>
                  <a:lnTo>
                    <a:pt x="342" y="59"/>
                  </a:lnTo>
                  <a:lnTo>
                    <a:pt x="337" y="53"/>
                  </a:lnTo>
                  <a:lnTo>
                    <a:pt x="333" y="50"/>
                  </a:lnTo>
                  <a:lnTo>
                    <a:pt x="328" y="48"/>
                  </a:lnTo>
                  <a:lnTo>
                    <a:pt x="326" y="48"/>
                  </a:lnTo>
                  <a:lnTo>
                    <a:pt x="323" y="49"/>
                  </a:lnTo>
                  <a:lnTo>
                    <a:pt x="319" y="53"/>
                  </a:lnTo>
                  <a:lnTo>
                    <a:pt x="317" y="58"/>
                  </a:lnTo>
                  <a:lnTo>
                    <a:pt x="317" y="64"/>
                  </a:lnTo>
                  <a:lnTo>
                    <a:pt x="318" y="71"/>
                  </a:lnTo>
                  <a:lnTo>
                    <a:pt x="318" y="74"/>
                  </a:lnTo>
                  <a:lnTo>
                    <a:pt x="320" y="79"/>
                  </a:lnTo>
                  <a:lnTo>
                    <a:pt x="320" y="83"/>
                  </a:lnTo>
                  <a:lnTo>
                    <a:pt x="319" y="85"/>
                  </a:lnTo>
                  <a:lnTo>
                    <a:pt x="317" y="85"/>
                  </a:lnTo>
                  <a:lnTo>
                    <a:pt x="313" y="83"/>
                  </a:lnTo>
                  <a:lnTo>
                    <a:pt x="308" y="77"/>
                  </a:lnTo>
                  <a:lnTo>
                    <a:pt x="304" y="71"/>
                  </a:lnTo>
                  <a:lnTo>
                    <a:pt x="302" y="61"/>
                  </a:lnTo>
                  <a:lnTo>
                    <a:pt x="301" y="53"/>
                  </a:lnTo>
                  <a:lnTo>
                    <a:pt x="300" y="50"/>
                  </a:lnTo>
                  <a:lnTo>
                    <a:pt x="298" y="47"/>
                  </a:lnTo>
                  <a:lnTo>
                    <a:pt x="294" y="45"/>
                  </a:lnTo>
                  <a:lnTo>
                    <a:pt x="288" y="44"/>
                  </a:lnTo>
                  <a:lnTo>
                    <a:pt x="283" y="47"/>
                  </a:lnTo>
                  <a:lnTo>
                    <a:pt x="279" y="49"/>
                  </a:lnTo>
                  <a:lnTo>
                    <a:pt x="278" y="51"/>
                  </a:lnTo>
                  <a:lnTo>
                    <a:pt x="277" y="53"/>
                  </a:lnTo>
                  <a:lnTo>
                    <a:pt x="276" y="56"/>
                  </a:lnTo>
                  <a:lnTo>
                    <a:pt x="275" y="58"/>
                  </a:lnTo>
                  <a:lnTo>
                    <a:pt x="272" y="60"/>
                  </a:lnTo>
                  <a:lnTo>
                    <a:pt x="268" y="61"/>
                  </a:lnTo>
                  <a:lnTo>
                    <a:pt x="264" y="61"/>
                  </a:lnTo>
                  <a:lnTo>
                    <a:pt x="262" y="63"/>
                  </a:lnTo>
                  <a:lnTo>
                    <a:pt x="260" y="65"/>
                  </a:lnTo>
                  <a:lnTo>
                    <a:pt x="259" y="66"/>
                  </a:lnTo>
                  <a:lnTo>
                    <a:pt x="258" y="71"/>
                  </a:lnTo>
                  <a:lnTo>
                    <a:pt x="258" y="76"/>
                  </a:lnTo>
                  <a:lnTo>
                    <a:pt x="260" y="87"/>
                  </a:lnTo>
                  <a:lnTo>
                    <a:pt x="260" y="98"/>
                  </a:lnTo>
                  <a:lnTo>
                    <a:pt x="259" y="100"/>
                  </a:lnTo>
                  <a:lnTo>
                    <a:pt x="256" y="102"/>
                  </a:lnTo>
                  <a:lnTo>
                    <a:pt x="254" y="102"/>
                  </a:lnTo>
                  <a:lnTo>
                    <a:pt x="252" y="102"/>
                  </a:lnTo>
                  <a:lnTo>
                    <a:pt x="247" y="97"/>
                  </a:lnTo>
                  <a:lnTo>
                    <a:pt x="242" y="87"/>
                  </a:lnTo>
                  <a:lnTo>
                    <a:pt x="237" y="76"/>
                  </a:lnTo>
                  <a:lnTo>
                    <a:pt x="233" y="67"/>
                  </a:lnTo>
                  <a:lnTo>
                    <a:pt x="230" y="64"/>
                  </a:lnTo>
                  <a:lnTo>
                    <a:pt x="227" y="58"/>
                  </a:lnTo>
                  <a:lnTo>
                    <a:pt x="225" y="56"/>
                  </a:lnTo>
                  <a:lnTo>
                    <a:pt x="223" y="55"/>
                  </a:lnTo>
                  <a:lnTo>
                    <a:pt x="221" y="53"/>
                  </a:lnTo>
                  <a:lnTo>
                    <a:pt x="218" y="52"/>
                  </a:lnTo>
                  <a:lnTo>
                    <a:pt x="215" y="55"/>
                  </a:lnTo>
                  <a:lnTo>
                    <a:pt x="213" y="56"/>
                  </a:lnTo>
                  <a:lnTo>
                    <a:pt x="211" y="59"/>
                  </a:lnTo>
                  <a:lnTo>
                    <a:pt x="210" y="63"/>
                  </a:lnTo>
                  <a:lnTo>
                    <a:pt x="209" y="71"/>
                  </a:lnTo>
                  <a:lnTo>
                    <a:pt x="209" y="79"/>
                  </a:lnTo>
                  <a:lnTo>
                    <a:pt x="211" y="85"/>
                  </a:lnTo>
                  <a:lnTo>
                    <a:pt x="213" y="93"/>
                  </a:lnTo>
                  <a:lnTo>
                    <a:pt x="215" y="101"/>
                  </a:lnTo>
                  <a:lnTo>
                    <a:pt x="215" y="108"/>
                  </a:lnTo>
                  <a:lnTo>
                    <a:pt x="215" y="113"/>
                  </a:lnTo>
                  <a:lnTo>
                    <a:pt x="214" y="116"/>
                  </a:lnTo>
                  <a:lnTo>
                    <a:pt x="213" y="118"/>
                  </a:lnTo>
                  <a:lnTo>
                    <a:pt x="210" y="122"/>
                  </a:lnTo>
                  <a:lnTo>
                    <a:pt x="207" y="123"/>
                  </a:lnTo>
                  <a:lnTo>
                    <a:pt x="204" y="123"/>
                  </a:lnTo>
                  <a:lnTo>
                    <a:pt x="202" y="123"/>
                  </a:lnTo>
                  <a:lnTo>
                    <a:pt x="201" y="121"/>
                  </a:lnTo>
                  <a:lnTo>
                    <a:pt x="198" y="117"/>
                  </a:lnTo>
                  <a:lnTo>
                    <a:pt x="196" y="112"/>
                  </a:lnTo>
                  <a:lnTo>
                    <a:pt x="195" y="107"/>
                  </a:lnTo>
                  <a:lnTo>
                    <a:pt x="194" y="105"/>
                  </a:lnTo>
                  <a:lnTo>
                    <a:pt x="193" y="104"/>
                  </a:lnTo>
                  <a:lnTo>
                    <a:pt x="191" y="105"/>
                  </a:lnTo>
                  <a:lnTo>
                    <a:pt x="190" y="107"/>
                  </a:lnTo>
                  <a:lnTo>
                    <a:pt x="188" y="109"/>
                  </a:lnTo>
                  <a:lnTo>
                    <a:pt x="187" y="114"/>
                  </a:lnTo>
                  <a:lnTo>
                    <a:pt x="185" y="117"/>
                  </a:lnTo>
                  <a:lnTo>
                    <a:pt x="179" y="132"/>
                  </a:lnTo>
                  <a:lnTo>
                    <a:pt x="174" y="147"/>
                  </a:lnTo>
                  <a:lnTo>
                    <a:pt x="173" y="153"/>
                  </a:lnTo>
                  <a:lnTo>
                    <a:pt x="171" y="158"/>
                  </a:lnTo>
                  <a:lnTo>
                    <a:pt x="170" y="158"/>
                  </a:lnTo>
                  <a:lnTo>
                    <a:pt x="170" y="156"/>
                  </a:lnTo>
                  <a:lnTo>
                    <a:pt x="169" y="152"/>
                  </a:lnTo>
                  <a:lnTo>
                    <a:pt x="169" y="146"/>
                  </a:lnTo>
                  <a:lnTo>
                    <a:pt x="166" y="136"/>
                  </a:lnTo>
                  <a:lnTo>
                    <a:pt x="164" y="125"/>
                  </a:lnTo>
                  <a:lnTo>
                    <a:pt x="160" y="120"/>
                  </a:lnTo>
                  <a:lnTo>
                    <a:pt x="157" y="117"/>
                  </a:lnTo>
                  <a:lnTo>
                    <a:pt x="156" y="116"/>
                  </a:lnTo>
                  <a:lnTo>
                    <a:pt x="156" y="114"/>
                  </a:lnTo>
                  <a:lnTo>
                    <a:pt x="157" y="110"/>
                  </a:lnTo>
                  <a:lnTo>
                    <a:pt x="158" y="105"/>
                  </a:lnTo>
                  <a:lnTo>
                    <a:pt x="163" y="93"/>
                  </a:lnTo>
                  <a:lnTo>
                    <a:pt x="165" y="84"/>
                  </a:lnTo>
                  <a:lnTo>
                    <a:pt x="165" y="80"/>
                  </a:lnTo>
                  <a:lnTo>
                    <a:pt x="163" y="75"/>
                  </a:lnTo>
                  <a:lnTo>
                    <a:pt x="161" y="71"/>
                  </a:lnTo>
                  <a:lnTo>
                    <a:pt x="155" y="66"/>
                  </a:lnTo>
                  <a:lnTo>
                    <a:pt x="149" y="60"/>
                  </a:lnTo>
                  <a:lnTo>
                    <a:pt x="145" y="55"/>
                  </a:lnTo>
                  <a:lnTo>
                    <a:pt x="142" y="51"/>
                  </a:lnTo>
                  <a:lnTo>
                    <a:pt x="141" y="49"/>
                  </a:lnTo>
                  <a:lnTo>
                    <a:pt x="138" y="48"/>
                  </a:lnTo>
                  <a:lnTo>
                    <a:pt x="134" y="45"/>
                  </a:lnTo>
                  <a:lnTo>
                    <a:pt x="131" y="44"/>
                  </a:lnTo>
                  <a:lnTo>
                    <a:pt x="129" y="43"/>
                  </a:lnTo>
                  <a:lnTo>
                    <a:pt x="128" y="40"/>
                  </a:lnTo>
                  <a:lnTo>
                    <a:pt x="128" y="36"/>
                  </a:lnTo>
                  <a:lnTo>
                    <a:pt x="122" y="28"/>
                  </a:lnTo>
                  <a:lnTo>
                    <a:pt x="115" y="22"/>
                  </a:lnTo>
                  <a:lnTo>
                    <a:pt x="112" y="19"/>
                  </a:lnTo>
                  <a:lnTo>
                    <a:pt x="108" y="17"/>
                  </a:lnTo>
                  <a:lnTo>
                    <a:pt x="105" y="15"/>
                  </a:lnTo>
                  <a:lnTo>
                    <a:pt x="100" y="14"/>
                  </a:lnTo>
                  <a:lnTo>
                    <a:pt x="96" y="15"/>
                  </a:lnTo>
                  <a:lnTo>
                    <a:pt x="93" y="16"/>
                  </a:lnTo>
                  <a:lnTo>
                    <a:pt x="91" y="16"/>
                  </a:lnTo>
                  <a:lnTo>
                    <a:pt x="87" y="12"/>
                  </a:lnTo>
                  <a:lnTo>
                    <a:pt x="84" y="11"/>
                  </a:lnTo>
                  <a:lnTo>
                    <a:pt x="81" y="11"/>
                  </a:lnTo>
                  <a:lnTo>
                    <a:pt x="79" y="11"/>
                  </a:lnTo>
                  <a:lnTo>
                    <a:pt x="76" y="12"/>
                  </a:lnTo>
                  <a:lnTo>
                    <a:pt x="72" y="16"/>
                  </a:lnTo>
                  <a:lnTo>
                    <a:pt x="68" y="20"/>
                  </a:lnTo>
                  <a:lnTo>
                    <a:pt x="67" y="25"/>
                  </a:lnTo>
                  <a:lnTo>
                    <a:pt x="67" y="30"/>
                  </a:lnTo>
                  <a:lnTo>
                    <a:pt x="68" y="31"/>
                  </a:lnTo>
                  <a:lnTo>
                    <a:pt x="71" y="32"/>
                  </a:lnTo>
                  <a:lnTo>
                    <a:pt x="73" y="33"/>
                  </a:lnTo>
                  <a:lnTo>
                    <a:pt x="76" y="33"/>
                  </a:lnTo>
                  <a:lnTo>
                    <a:pt x="79" y="33"/>
                  </a:lnTo>
                  <a:lnTo>
                    <a:pt x="81" y="33"/>
                  </a:lnTo>
                  <a:lnTo>
                    <a:pt x="83" y="33"/>
                  </a:lnTo>
                  <a:lnTo>
                    <a:pt x="83" y="33"/>
                  </a:lnTo>
                  <a:lnTo>
                    <a:pt x="83" y="34"/>
                  </a:lnTo>
                  <a:lnTo>
                    <a:pt x="82" y="35"/>
                  </a:lnTo>
                  <a:lnTo>
                    <a:pt x="80" y="39"/>
                  </a:lnTo>
                  <a:lnTo>
                    <a:pt x="79" y="41"/>
                  </a:lnTo>
                  <a:lnTo>
                    <a:pt x="80" y="45"/>
                  </a:lnTo>
                  <a:lnTo>
                    <a:pt x="82" y="48"/>
                  </a:lnTo>
                  <a:lnTo>
                    <a:pt x="85" y="50"/>
                  </a:lnTo>
                  <a:lnTo>
                    <a:pt x="90" y="52"/>
                  </a:lnTo>
                  <a:lnTo>
                    <a:pt x="95" y="55"/>
                  </a:lnTo>
                  <a:lnTo>
                    <a:pt x="99" y="58"/>
                  </a:lnTo>
                  <a:lnTo>
                    <a:pt x="104" y="63"/>
                  </a:lnTo>
                  <a:lnTo>
                    <a:pt x="107" y="68"/>
                  </a:lnTo>
                  <a:lnTo>
                    <a:pt x="109" y="75"/>
                  </a:lnTo>
                  <a:lnTo>
                    <a:pt x="109" y="81"/>
                  </a:lnTo>
                  <a:lnTo>
                    <a:pt x="108" y="82"/>
                  </a:lnTo>
                  <a:lnTo>
                    <a:pt x="107" y="83"/>
                  </a:lnTo>
                  <a:lnTo>
                    <a:pt x="104" y="81"/>
                  </a:lnTo>
                  <a:lnTo>
                    <a:pt x="101" y="77"/>
                  </a:lnTo>
                  <a:lnTo>
                    <a:pt x="97" y="73"/>
                  </a:lnTo>
                  <a:lnTo>
                    <a:pt x="93" y="71"/>
                  </a:lnTo>
                  <a:lnTo>
                    <a:pt x="90" y="69"/>
                  </a:lnTo>
                  <a:lnTo>
                    <a:pt x="87" y="69"/>
                  </a:lnTo>
                  <a:lnTo>
                    <a:pt x="84" y="68"/>
                  </a:lnTo>
                  <a:lnTo>
                    <a:pt x="81" y="67"/>
                  </a:lnTo>
                  <a:lnTo>
                    <a:pt x="77" y="64"/>
                  </a:lnTo>
                  <a:lnTo>
                    <a:pt x="74" y="59"/>
                  </a:lnTo>
                  <a:lnTo>
                    <a:pt x="70" y="53"/>
                  </a:lnTo>
                  <a:lnTo>
                    <a:pt x="65" y="49"/>
                  </a:lnTo>
                  <a:lnTo>
                    <a:pt x="60" y="47"/>
                  </a:lnTo>
                  <a:lnTo>
                    <a:pt x="56" y="47"/>
                  </a:lnTo>
                  <a:lnTo>
                    <a:pt x="51" y="48"/>
                  </a:lnTo>
                  <a:lnTo>
                    <a:pt x="48" y="50"/>
                  </a:lnTo>
                  <a:lnTo>
                    <a:pt x="43" y="55"/>
                  </a:lnTo>
                  <a:lnTo>
                    <a:pt x="40" y="61"/>
                  </a:lnTo>
                  <a:lnTo>
                    <a:pt x="38" y="67"/>
                  </a:lnTo>
                  <a:lnTo>
                    <a:pt x="38" y="73"/>
                  </a:lnTo>
                  <a:lnTo>
                    <a:pt x="39" y="75"/>
                  </a:lnTo>
                  <a:lnTo>
                    <a:pt x="40" y="77"/>
                  </a:lnTo>
                  <a:lnTo>
                    <a:pt x="39" y="81"/>
                  </a:lnTo>
                  <a:lnTo>
                    <a:pt x="36" y="83"/>
                  </a:lnTo>
                  <a:lnTo>
                    <a:pt x="35" y="85"/>
                  </a:lnTo>
                  <a:lnTo>
                    <a:pt x="35" y="89"/>
                  </a:lnTo>
                  <a:lnTo>
                    <a:pt x="38" y="92"/>
                  </a:lnTo>
                  <a:lnTo>
                    <a:pt x="40" y="97"/>
                  </a:lnTo>
                  <a:lnTo>
                    <a:pt x="41" y="98"/>
                  </a:lnTo>
                  <a:lnTo>
                    <a:pt x="42" y="100"/>
                  </a:lnTo>
                  <a:lnTo>
                    <a:pt x="42" y="101"/>
                  </a:lnTo>
                  <a:lnTo>
                    <a:pt x="41" y="101"/>
                  </a:lnTo>
                  <a:lnTo>
                    <a:pt x="35" y="99"/>
                  </a:lnTo>
                  <a:lnTo>
                    <a:pt x="32" y="98"/>
                  </a:lnTo>
                  <a:lnTo>
                    <a:pt x="27" y="97"/>
                  </a:lnTo>
                  <a:lnTo>
                    <a:pt x="24" y="97"/>
                  </a:lnTo>
                  <a:lnTo>
                    <a:pt x="23" y="99"/>
                  </a:lnTo>
                  <a:lnTo>
                    <a:pt x="22" y="100"/>
                  </a:lnTo>
                  <a:lnTo>
                    <a:pt x="22" y="106"/>
                  </a:lnTo>
                  <a:lnTo>
                    <a:pt x="24" y="113"/>
                  </a:lnTo>
                  <a:lnTo>
                    <a:pt x="25" y="120"/>
                  </a:lnTo>
                  <a:lnTo>
                    <a:pt x="26" y="124"/>
                  </a:lnTo>
                  <a:lnTo>
                    <a:pt x="26" y="125"/>
                  </a:lnTo>
                  <a:lnTo>
                    <a:pt x="24" y="125"/>
                  </a:lnTo>
                  <a:lnTo>
                    <a:pt x="22" y="124"/>
                  </a:lnTo>
                  <a:lnTo>
                    <a:pt x="19" y="122"/>
                  </a:lnTo>
                  <a:lnTo>
                    <a:pt x="16" y="121"/>
                  </a:lnTo>
                  <a:lnTo>
                    <a:pt x="14" y="120"/>
                  </a:lnTo>
                  <a:lnTo>
                    <a:pt x="10" y="120"/>
                  </a:lnTo>
                  <a:lnTo>
                    <a:pt x="7" y="121"/>
                  </a:lnTo>
                  <a:lnTo>
                    <a:pt x="5" y="122"/>
                  </a:lnTo>
                  <a:lnTo>
                    <a:pt x="1" y="125"/>
                  </a:lnTo>
                  <a:lnTo>
                    <a:pt x="0" y="126"/>
                  </a:lnTo>
                  <a:lnTo>
                    <a:pt x="0" y="129"/>
                  </a:lnTo>
                  <a:lnTo>
                    <a:pt x="0" y="130"/>
                  </a:lnTo>
                  <a:lnTo>
                    <a:pt x="2" y="132"/>
                  </a:lnTo>
                  <a:lnTo>
                    <a:pt x="5" y="133"/>
                  </a:lnTo>
                  <a:lnTo>
                    <a:pt x="8" y="134"/>
                  </a:lnTo>
                  <a:lnTo>
                    <a:pt x="18" y="138"/>
                  </a:lnTo>
                  <a:lnTo>
                    <a:pt x="26" y="141"/>
                  </a:lnTo>
                  <a:lnTo>
                    <a:pt x="30" y="142"/>
                  </a:lnTo>
                  <a:lnTo>
                    <a:pt x="34" y="142"/>
                  </a:lnTo>
                  <a:lnTo>
                    <a:pt x="40" y="142"/>
                  </a:lnTo>
                  <a:lnTo>
                    <a:pt x="46" y="139"/>
                  </a:lnTo>
                  <a:lnTo>
                    <a:pt x="52" y="137"/>
                  </a:lnTo>
                  <a:lnTo>
                    <a:pt x="59" y="134"/>
                  </a:lnTo>
                  <a:lnTo>
                    <a:pt x="65" y="136"/>
                  </a:lnTo>
                  <a:lnTo>
                    <a:pt x="67" y="136"/>
                  </a:lnTo>
                  <a:lnTo>
                    <a:pt x="70" y="134"/>
                  </a:lnTo>
                  <a:lnTo>
                    <a:pt x="73" y="130"/>
                  </a:lnTo>
                  <a:lnTo>
                    <a:pt x="77" y="128"/>
                  </a:lnTo>
                  <a:lnTo>
                    <a:pt x="81" y="126"/>
                  </a:lnTo>
                  <a:lnTo>
                    <a:pt x="83" y="128"/>
                  </a:lnTo>
                  <a:lnTo>
                    <a:pt x="85" y="129"/>
                  </a:lnTo>
                  <a:lnTo>
                    <a:pt x="88" y="131"/>
                  </a:lnTo>
                  <a:lnTo>
                    <a:pt x="90" y="132"/>
                  </a:lnTo>
                  <a:lnTo>
                    <a:pt x="95" y="133"/>
                  </a:lnTo>
                  <a:lnTo>
                    <a:pt x="100" y="133"/>
                  </a:lnTo>
                  <a:lnTo>
                    <a:pt x="106" y="133"/>
                  </a:lnTo>
                  <a:lnTo>
                    <a:pt x="108" y="134"/>
                  </a:lnTo>
                  <a:lnTo>
                    <a:pt x="111" y="136"/>
                  </a:lnTo>
                  <a:lnTo>
                    <a:pt x="111" y="138"/>
                  </a:lnTo>
                  <a:lnTo>
                    <a:pt x="111" y="139"/>
                  </a:lnTo>
                  <a:lnTo>
                    <a:pt x="112" y="140"/>
                  </a:lnTo>
                  <a:lnTo>
                    <a:pt x="113" y="140"/>
                  </a:lnTo>
                  <a:lnTo>
                    <a:pt x="117" y="138"/>
                  </a:lnTo>
                  <a:lnTo>
                    <a:pt x="122" y="136"/>
                  </a:lnTo>
                  <a:lnTo>
                    <a:pt x="127" y="136"/>
                  </a:lnTo>
                  <a:lnTo>
                    <a:pt x="128" y="137"/>
                  </a:lnTo>
                  <a:lnTo>
                    <a:pt x="129" y="138"/>
                  </a:lnTo>
                  <a:lnTo>
                    <a:pt x="129" y="141"/>
                  </a:lnTo>
                  <a:lnTo>
                    <a:pt x="128" y="145"/>
                  </a:lnTo>
                  <a:lnTo>
                    <a:pt x="124" y="149"/>
                  </a:lnTo>
                  <a:lnTo>
                    <a:pt x="121" y="153"/>
                  </a:lnTo>
                  <a:lnTo>
                    <a:pt x="116" y="156"/>
                  </a:lnTo>
                  <a:lnTo>
                    <a:pt x="112" y="158"/>
                  </a:lnTo>
                  <a:lnTo>
                    <a:pt x="107" y="162"/>
                  </a:lnTo>
                  <a:lnTo>
                    <a:pt x="105" y="164"/>
                  </a:lnTo>
                  <a:lnTo>
                    <a:pt x="103" y="166"/>
                  </a:lnTo>
                  <a:lnTo>
                    <a:pt x="101" y="169"/>
                  </a:lnTo>
                  <a:lnTo>
                    <a:pt x="101" y="171"/>
                  </a:lnTo>
                  <a:lnTo>
                    <a:pt x="101" y="173"/>
                  </a:lnTo>
                  <a:lnTo>
                    <a:pt x="103" y="175"/>
                  </a:lnTo>
                  <a:lnTo>
                    <a:pt x="105" y="177"/>
                  </a:lnTo>
                  <a:lnTo>
                    <a:pt x="111" y="179"/>
                  </a:lnTo>
                  <a:lnTo>
                    <a:pt x="116" y="180"/>
                  </a:lnTo>
                  <a:lnTo>
                    <a:pt x="123" y="180"/>
                  </a:lnTo>
                  <a:lnTo>
                    <a:pt x="130" y="178"/>
                  </a:lnTo>
                  <a:lnTo>
                    <a:pt x="133" y="177"/>
                  </a:lnTo>
                  <a:lnTo>
                    <a:pt x="136" y="175"/>
                  </a:lnTo>
                  <a:lnTo>
                    <a:pt x="138" y="175"/>
                  </a:lnTo>
                  <a:lnTo>
                    <a:pt x="140" y="177"/>
                  </a:lnTo>
                  <a:lnTo>
                    <a:pt x="141" y="178"/>
                  </a:lnTo>
                  <a:lnTo>
                    <a:pt x="141" y="180"/>
                  </a:lnTo>
                  <a:lnTo>
                    <a:pt x="140" y="182"/>
                  </a:lnTo>
                  <a:lnTo>
                    <a:pt x="138" y="185"/>
                  </a:lnTo>
                  <a:lnTo>
                    <a:pt x="133" y="188"/>
                  </a:lnTo>
                  <a:lnTo>
                    <a:pt x="129" y="189"/>
                  </a:lnTo>
                  <a:lnTo>
                    <a:pt x="123" y="189"/>
                  </a:lnTo>
                  <a:lnTo>
                    <a:pt x="119" y="189"/>
                  </a:lnTo>
                  <a:lnTo>
                    <a:pt x="113" y="189"/>
                  </a:lnTo>
                  <a:lnTo>
                    <a:pt x="108" y="190"/>
                  </a:lnTo>
                  <a:lnTo>
                    <a:pt x="104" y="191"/>
                  </a:lnTo>
                  <a:lnTo>
                    <a:pt x="100" y="194"/>
                  </a:lnTo>
                  <a:lnTo>
                    <a:pt x="98" y="197"/>
                  </a:lnTo>
                  <a:lnTo>
                    <a:pt x="96" y="201"/>
                  </a:lnTo>
                  <a:lnTo>
                    <a:pt x="96" y="199"/>
                  </a:lnTo>
                  <a:lnTo>
                    <a:pt x="95" y="198"/>
                  </a:lnTo>
                  <a:lnTo>
                    <a:pt x="93" y="195"/>
                  </a:lnTo>
                  <a:lnTo>
                    <a:pt x="91" y="191"/>
                  </a:lnTo>
                  <a:lnTo>
                    <a:pt x="90" y="189"/>
                  </a:lnTo>
                  <a:lnTo>
                    <a:pt x="88" y="187"/>
                  </a:lnTo>
                  <a:lnTo>
                    <a:pt x="82" y="187"/>
                  </a:lnTo>
                  <a:lnTo>
                    <a:pt x="77" y="189"/>
                  </a:lnTo>
                  <a:lnTo>
                    <a:pt x="60" y="197"/>
                  </a:lnTo>
                  <a:lnTo>
                    <a:pt x="43" y="203"/>
                  </a:lnTo>
                  <a:lnTo>
                    <a:pt x="39" y="204"/>
                  </a:lnTo>
                  <a:lnTo>
                    <a:pt x="34" y="206"/>
                  </a:lnTo>
                  <a:lnTo>
                    <a:pt x="31" y="207"/>
                  </a:lnTo>
                  <a:lnTo>
                    <a:pt x="28" y="210"/>
                  </a:lnTo>
                  <a:lnTo>
                    <a:pt x="26" y="212"/>
                  </a:lnTo>
                  <a:lnTo>
                    <a:pt x="25" y="214"/>
                  </a:lnTo>
                  <a:lnTo>
                    <a:pt x="25" y="217"/>
                  </a:lnTo>
                  <a:lnTo>
                    <a:pt x="26" y="219"/>
                  </a:lnTo>
                  <a:lnTo>
                    <a:pt x="28" y="221"/>
                  </a:lnTo>
                  <a:lnTo>
                    <a:pt x="32" y="222"/>
                  </a:lnTo>
                  <a:lnTo>
                    <a:pt x="38" y="223"/>
                  </a:lnTo>
                  <a:lnTo>
                    <a:pt x="42" y="223"/>
                  </a:lnTo>
                  <a:lnTo>
                    <a:pt x="47" y="222"/>
                  </a:lnTo>
                  <a:lnTo>
                    <a:pt x="51" y="221"/>
                  </a:lnTo>
                  <a:lnTo>
                    <a:pt x="58" y="219"/>
                  </a:lnTo>
                  <a:lnTo>
                    <a:pt x="65" y="219"/>
                  </a:lnTo>
                  <a:lnTo>
                    <a:pt x="70" y="219"/>
                  </a:lnTo>
                  <a:lnTo>
                    <a:pt x="75" y="219"/>
                  </a:lnTo>
                  <a:lnTo>
                    <a:pt x="81" y="220"/>
                  </a:lnTo>
                  <a:lnTo>
                    <a:pt x="85" y="221"/>
                  </a:lnTo>
                  <a:lnTo>
                    <a:pt x="91" y="221"/>
                  </a:lnTo>
                  <a:lnTo>
                    <a:pt x="98" y="220"/>
                  </a:lnTo>
                  <a:lnTo>
                    <a:pt x="103" y="220"/>
                  </a:lnTo>
                  <a:lnTo>
                    <a:pt x="106" y="220"/>
                  </a:lnTo>
                  <a:lnTo>
                    <a:pt x="107" y="221"/>
                  </a:lnTo>
                  <a:lnTo>
                    <a:pt x="108" y="222"/>
                  </a:lnTo>
                  <a:lnTo>
                    <a:pt x="109" y="228"/>
                  </a:lnTo>
                  <a:lnTo>
                    <a:pt x="108" y="235"/>
                  </a:lnTo>
                  <a:lnTo>
                    <a:pt x="109" y="244"/>
                  </a:lnTo>
                  <a:lnTo>
                    <a:pt x="113" y="252"/>
                  </a:lnTo>
                  <a:lnTo>
                    <a:pt x="119" y="258"/>
                  </a:lnTo>
                  <a:lnTo>
                    <a:pt x="121" y="258"/>
                  </a:lnTo>
                  <a:lnTo>
                    <a:pt x="121" y="256"/>
                  </a:lnTo>
                  <a:lnTo>
                    <a:pt x="122" y="255"/>
                  </a:lnTo>
                  <a:lnTo>
                    <a:pt x="123" y="254"/>
                  </a:lnTo>
                  <a:lnTo>
                    <a:pt x="127" y="253"/>
                  </a:lnTo>
                  <a:lnTo>
                    <a:pt x="127" y="254"/>
                  </a:lnTo>
                  <a:lnTo>
                    <a:pt x="127" y="255"/>
                  </a:lnTo>
                  <a:lnTo>
                    <a:pt x="125" y="261"/>
                  </a:lnTo>
                  <a:lnTo>
                    <a:pt x="125" y="266"/>
                  </a:lnTo>
                  <a:lnTo>
                    <a:pt x="125" y="269"/>
                  </a:lnTo>
                  <a:lnTo>
                    <a:pt x="125" y="274"/>
                  </a:lnTo>
                  <a:lnTo>
                    <a:pt x="125" y="277"/>
                  </a:lnTo>
                  <a:lnTo>
                    <a:pt x="128" y="280"/>
                  </a:lnTo>
                  <a:lnTo>
                    <a:pt x="133" y="285"/>
                  </a:lnTo>
                  <a:lnTo>
                    <a:pt x="138" y="287"/>
                  </a:lnTo>
                  <a:lnTo>
                    <a:pt x="139" y="288"/>
                  </a:lnTo>
                  <a:lnTo>
                    <a:pt x="138" y="289"/>
                  </a:lnTo>
                  <a:lnTo>
                    <a:pt x="136" y="292"/>
                  </a:lnTo>
                  <a:lnTo>
                    <a:pt x="130" y="294"/>
                  </a:lnTo>
                  <a:lnTo>
                    <a:pt x="128" y="296"/>
                  </a:lnTo>
                  <a:lnTo>
                    <a:pt x="127" y="299"/>
                  </a:lnTo>
                  <a:lnTo>
                    <a:pt x="128" y="302"/>
                  </a:lnTo>
                  <a:lnTo>
                    <a:pt x="129" y="304"/>
                  </a:lnTo>
                  <a:lnTo>
                    <a:pt x="128" y="308"/>
                  </a:lnTo>
                  <a:lnTo>
                    <a:pt x="124" y="309"/>
                  </a:lnTo>
                  <a:lnTo>
                    <a:pt x="121" y="310"/>
                  </a:lnTo>
                  <a:lnTo>
                    <a:pt x="119" y="310"/>
                  </a:lnTo>
                  <a:lnTo>
                    <a:pt x="113" y="310"/>
                  </a:lnTo>
                  <a:lnTo>
                    <a:pt x="108" y="310"/>
                  </a:lnTo>
                  <a:lnTo>
                    <a:pt x="105" y="309"/>
                  </a:lnTo>
                  <a:lnTo>
                    <a:pt x="100" y="307"/>
                  </a:lnTo>
                  <a:lnTo>
                    <a:pt x="96" y="303"/>
                  </a:lnTo>
                  <a:lnTo>
                    <a:pt x="91" y="301"/>
                  </a:lnTo>
                  <a:lnTo>
                    <a:pt x="90" y="309"/>
                  </a:lnTo>
                  <a:lnTo>
                    <a:pt x="90" y="316"/>
                  </a:lnTo>
                  <a:lnTo>
                    <a:pt x="90" y="321"/>
                  </a:lnTo>
                  <a:lnTo>
                    <a:pt x="92" y="325"/>
                  </a:lnTo>
                  <a:lnTo>
                    <a:pt x="93" y="328"/>
                  </a:lnTo>
                  <a:lnTo>
                    <a:pt x="97" y="331"/>
                  </a:lnTo>
                  <a:lnTo>
                    <a:pt x="104" y="332"/>
                  </a:lnTo>
                  <a:lnTo>
                    <a:pt x="112" y="332"/>
                  </a:lnTo>
                  <a:lnTo>
                    <a:pt x="121" y="331"/>
                  </a:lnTo>
                  <a:lnTo>
                    <a:pt x="130" y="328"/>
                  </a:lnTo>
                  <a:lnTo>
                    <a:pt x="139" y="328"/>
                  </a:lnTo>
                  <a:lnTo>
                    <a:pt x="147" y="329"/>
                  </a:lnTo>
                  <a:lnTo>
                    <a:pt x="150" y="331"/>
                  </a:lnTo>
                  <a:lnTo>
                    <a:pt x="154" y="332"/>
                  </a:lnTo>
                  <a:lnTo>
                    <a:pt x="156" y="332"/>
                  </a:lnTo>
                  <a:lnTo>
                    <a:pt x="158" y="331"/>
                  </a:lnTo>
                  <a:lnTo>
                    <a:pt x="163" y="328"/>
                  </a:lnTo>
                  <a:lnTo>
                    <a:pt x="169" y="326"/>
                  </a:lnTo>
                  <a:lnTo>
                    <a:pt x="173" y="327"/>
                  </a:lnTo>
                  <a:lnTo>
                    <a:pt x="178" y="328"/>
                  </a:lnTo>
                  <a:lnTo>
                    <a:pt x="182" y="332"/>
                  </a:lnTo>
                  <a:lnTo>
                    <a:pt x="187" y="334"/>
                  </a:lnTo>
                  <a:lnTo>
                    <a:pt x="199" y="345"/>
                  </a:lnTo>
                  <a:lnTo>
                    <a:pt x="212" y="356"/>
                  </a:lnTo>
                  <a:lnTo>
                    <a:pt x="218" y="360"/>
                  </a:lnTo>
                  <a:lnTo>
                    <a:pt x="225" y="364"/>
                  </a:lnTo>
                  <a:lnTo>
                    <a:pt x="233" y="366"/>
                  </a:lnTo>
                  <a:lnTo>
                    <a:pt x="242" y="366"/>
                  </a:lnTo>
                  <a:lnTo>
                    <a:pt x="253" y="368"/>
                  </a:lnTo>
                  <a:lnTo>
                    <a:pt x="262" y="372"/>
                  </a:lnTo>
                  <a:lnTo>
                    <a:pt x="270" y="376"/>
                  </a:lnTo>
                  <a:lnTo>
                    <a:pt x="278" y="381"/>
                  </a:lnTo>
                  <a:lnTo>
                    <a:pt x="287" y="384"/>
                  </a:lnTo>
                  <a:lnTo>
                    <a:pt x="295" y="386"/>
                  </a:lnTo>
                  <a:lnTo>
                    <a:pt x="301" y="385"/>
                  </a:lnTo>
                  <a:lnTo>
                    <a:pt x="305" y="384"/>
                  </a:lnTo>
                  <a:lnTo>
                    <a:pt x="311" y="382"/>
                  </a:lnTo>
                  <a:lnTo>
                    <a:pt x="317" y="378"/>
                  </a:lnTo>
                  <a:lnTo>
                    <a:pt x="323" y="374"/>
                  </a:lnTo>
                  <a:lnTo>
                    <a:pt x="328" y="369"/>
                  </a:lnTo>
                  <a:lnTo>
                    <a:pt x="333" y="365"/>
                  </a:lnTo>
                  <a:lnTo>
                    <a:pt x="336" y="359"/>
                  </a:lnTo>
                  <a:lnTo>
                    <a:pt x="339" y="352"/>
                  </a:lnTo>
                  <a:lnTo>
                    <a:pt x="340" y="348"/>
                  </a:lnTo>
                  <a:lnTo>
                    <a:pt x="341" y="345"/>
                  </a:lnTo>
                  <a:lnTo>
                    <a:pt x="343" y="344"/>
                  </a:lnTo>
                  <a:lnTo>
                    <a:pt x="345" y="343"/>
                  </a:lnTo>
                  <a:lnTo>
                    <a:pt x="349" y="343"/>
                  </a:lnTo>
                  <a:lnTo>
                    <a:pt x="353" y="343"/>
                  </a:lnTo>
                  <a:lnTo>
                    <a:pt x="358" y="342"/>
                  </a:lnTo>
                  <a:lnTo>
                    <a:pt x="362" y="341"/>
                  </a:lnTo>
                  <a:lnTo>
                    <a:pt x="366" y="338"/>
                  </a:lnTo>
                  <a:lnTo>
                    <a:pt x="370" y="337"/>
                  </a:lnTo>
                  <a:lnTo>
                    <a:pt x="374" y="335"/>
                  </a:lnTo>
                  <a:lnTo>
                    <a:pt x="378" y="335"/>
                  </a:lnTo>
                  <a:lnTo>
                    <a:pt x="383" y="335"/>
                  </a:lnTo>
                  <a:lnTo>
                    <a:pt x="388" y="336"/>
                  </a:lnTo>
                  <a:lnTo>
                    <a:pt x="391" y="335"/>
                  </a:lnTo>
                  <a:lnTo>
                    <a:pt x="394" y="334"/>
                  </a:lnTo>
                  <a:lnTo>
                    <a:pt x="397" y="332"/>
                  </a:lnTo>
                  <a:lnTo>
                    <a:pt x="402" y="327"/>
                  </a:lnTo>
                  <a:lnTo>
                    <a:pt x="407" y="320"/>
                  </a:lnTo>
                  <a:lnTo>
                    <a:pt x="417" y="311"/>
                  </a:lnTo>
                  <a:lnTo>
                    <a:pt x="429" y="302"/>
                  </a:lnTo>
                  <a:lnTo>
                    <a:pt x="440" y="294"/>
                  </a:lnTo>
                  <a:lnTo>
                    <a:pt x="454" y="286"/>
                  </a:lnTo>
                  <a:lnTo>
                    <a:pt x="461" y="283"/>
                  </a:lnTo>
                  <a:lnTo>
                    <a:pt x="466" y="279"/>
                  </a:lnTo>
                  <a:lnTo>
                    <a:pt x="473" y="278"/>
                  </a:lnTo>
                  <a:lnTo>
                    <a:pt x="480" y="279"/>
                  </a:lnTo>
                  <a:lnTo>
                    <a:pt x="484" y="279"/>
                  </a:lnTo>
                  <a:lnTo>
                    <a:pt x="487" y="279"/>
                  </a:lnTo>
                  <a:lnTo>
                    <a:pt x="489" y="278"/>
                  </a:lnTo>
                  <a:lnTo>
                    <a:pt x="491" y="276"/>
                  </a:lnTo>
                  <a:lnTo>
                    <a:pt x="495" y="271"/>
                  </a:lnTo>
                  <a:lnTo>
                    <a:pt x="500" y="268"/>
                  </a:lnTo>
                  <a:lnTo>
                    <a:pt x="506" y="263"/>
                  </a:lnTo>
                  <a:lnTo>
                    <a:pt x="508" y="258"/>
                  </a:lnTo>
                  <a:lnTo>
                    <a:pt x="511" y="252"/>
                  </a:lnTo>
                  <a:lnTo>
                    <a:pt x="514" y="245"/>
                  </a:lnTo>
                  <a:lnTo>
                    <a:pt x="518" y="239"/>
                  </a:lnTo>
                  <a:lnTo>
                    <a:pt x="522" y="232"/>
                  </a:lnTo>
                  <a:lnTo>
                    <a:pt x="527" y="228"/>
                  </a:lnTo>
                  <a:lnTo>
                    <a:pt x="533" y="223"/>
                  </a:lnTo>
                  <a:lnTo>
                    <a:pt x="540" y="219"/>
                  </a:lnTo>
                  <a:lnTo>
                    <a:pt x="544" y="215"/>
                  </a:lnTo>
                  <a:lnTo>
                    <a:pt x="546" y="212"/>
                  </a:lnTo>
                  <a:lnTo>
                    <a:pt x="548" y="209"/>
                  </a:lnTo>
                  <a:lnTo>
                    <a:pt x="549" y="201"/>
                  </a:lnTo>
                  <a:lnTo>
                    <a:pt x="555" y="190"/>
                  </a:lnTo>
                  <a:lnTo>
                    <a:pt x="557" y="186"/>
                  </a:lnTo>
                  <a:lnTo>
                    <a:pt x="559" y="182"/>
                  </a:lnTo>
                  <a:lnTo>
                    <a:pt x="559" y="180"/>
                  </a:lnTo>
                  <a:lnTo>
                    <a:pt x="559" y="178"/>
                  </a:lnTo>
                  <a:lnTo>
                    <a:pt x="556" y="173"/>
                  </a:lnTo>
                  <a:lnTo>
                    <a:pt x="556" y="165"/>
                  </a:lnTo>
                  <a:lnTo>
                    <a:pt x="555" y="158"/>
                  </a:lnTo>
                  <a:lnTo>
                    <a:pt x="555" y="158"/>
                  </a:lnTo>
                  <a:lnTo>
                    <a:pt x="555" y="160"/>
                  </a:lnTo>
                  <a:lnTo>
                    <a:pt x="554" y="161"/>
                  </a:lnTo>
                  <a:lnTo>
                    <a:pt x="553" y="160"/>
                  </a:lnTo>
                  <a:lnTo>
                    <a:pt x="551" y="156"/>
                  </a:lnTo>
                  <a:lnTo>
                    <a:pt x="549" y="153"/>
                  </a:lnTo>
                  <a:lnTo>
                    <a:pt x="551" y="148"/>
                  </a:lnTo>
                  <a:lnTo>
                    <a:pt x="552" y="145"/>
                  </a:lnTo>
                  <a:lnTo>
                    <a:pt x="553" y="141"/>
                  </a:lnTo>
                  <a:lnTo>
                    <a:pt x="554" y="137"/>
                  </a:lnTo>
                  <a:lnTo>
                    <a:pt x="554" y="133"/>
                  </a:lnTo>
                  <a:lnTo>
                    <a:pt x="553" y="130"/>
                  </a:lnTo>
                  <a:lnTo>
                    <a:pt x="552" y="128"/>
                  </a:lnTo>
                  <a:lnTo>
                    <a:pt x="547" y="124"/>
                  </a:lnTo>
                  <a:lnTo>
                    <a:pt x="540" y="122"/>
                  </a:lnTo>
                  <a:lnTo>
                    <a:pt x="535" y="120"/>
                  </a:lnTo>
                  <a:lnTo>
                    <a:pt x="528" y="118"/>
                  </a:lnTo>
                  <a:lnTo>
                    <a:pt x="522" y="116"/>
                  </a:lnTo>
                  <a:lnTo>
                    <a:pt x="519" y="113"/>
                  </a:lnTo>
                  <a:lnTo>
                    <a:pt x="518" y="109"/>
                  </a:lnTo>
                  <a:lnTo>
                    <a:pt x="516" y="105"/>
                  </a:lnTo>
                  <a:lnTo>
                    <a:pt x="516" y="101"/>
                  </a:lnTo>
                  <a:lnTo>
                    <a:pt x="515" y="99"/>
                  </a:lnTo>
                  <a:lnTo>
                    <a:pt x="510" y="98"/>
                  </a:lnTo>
                  <a:lnTo>
                    <a:pt x="502" y="99"/>
                  </a:lnTo>
                  <a:lnTo>
                    <a:pt x="498" y="99"/>
                  </a:lnTo>
                  <a:lnTo>
                    <a:pt x="496" y="99"/>
                  </a:lnTo>
                  <a:lnTo>
                    <a:pt x="495" y="97"/>
                  </a:lnTo>
                  <a:lnTo>
                    <a:pt x="496" y="93"/>
                  </a:lnTo>
                  <a:lnTo>
                    <a:pt x="497" y="90"/>
                  </a:lnTo>
                  <a:lnTo>
                    <a:pt x="499" y="88"/>
                  </a:lnTo>
                  <a:lnTo>
                    <a:pt x="502" y="82"/>
                  </a:lnTo>
                  <a:lnTo>
                    <a:pt x="504" y="76"/>
                  </a:lnTo>
                  <a:lnTo>
                    <a:pt x="505" y="74"/>
                  </a:lnTo>
                  <a:lnTo>
                    <a:pt x="505" y="71"/>
                  </a:lnTo>
                  <a:lnTo>
                    <a:pt x="504" y="68"/>
                  </a:lnTo>
                  <a:lnTo>
                    <a:pt x="502" y="65"/>
                  </a:lnTo>
                  <a:lnTo>
                    <a:pt x="490" y="60"/>
                  </a:lnTo>
                  <a:lnTo>
                    <a:pt x="480" y="57"/>
                  </a:lnTo>
                  <a:lnTo>
                    <a:pt x="480" y="53"/>
                  </a:lnTo>
                  <a:lnTo>
                    <a:pt x="481" y="5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 name="Freeform 55"/>
            <p:cNvSpPr>
              <a:spLocks/>
            </p:cNvSpPr>
            <p:nvPr/>
          </p:nvSpPr>
          <p:spPr bwMode="gray">
            <a:xfrm>
              <a:off x="4797426" y="3384550"/>
              <a:ext cx="42863" cy="33338"/>
            </a:xfrm>
            <a:custGeom>
              <a:avLst/>
              <a:gdLst/>
              <a:ahLst/>
              <a:cxnLst>
                <a:cxn ang="0">
                  <a:pos x="55" y="12"/>
                </a:cxn>
                <a:cxn ang="0">
                  <a:pos x="73" y="5"/>
                </a:cxn>
                <a:cxn ang="0">
                  <a:pos x="85" y="0"/>
                </a:cxn>
                <a:cxn ang="0">
                  <a:pos x="94" y="0"/>
                </a:cxn>
                <a:cxn ang="0">
                  <a:pos x="100" y="3"/>
                </a:cxn>
                <a:cxn ang="0">
                  <a:pos x="104" y="12"/>
                </a:cxn>
                <a:cxn ang="0">
                  <a:pos x="110" y="25"/>
                </a:cxn>
                <a:cxn ang="0">
                  <a:pos x="115" y="32"/>
                </a:cxn>
                <a:cxn ang="0">
                  <a:pos x="120" y="34"/>
                </a:cxn>
                <a:cxn ang="0">
                  <a:pos x="123" y="38"/>
                </a:cxn>
                <a:cxn ang="0">
                  <a:pos x="122" y="41"/>
                </a:cxn>
                <a:cxn ang="0">
                  <a:pos x="117" y="46"/>
                </a:cxn>
                <a:cxn ang="0">
                  <a:pos x="111" y="50"/>
                </a:cxn>
                <a:cxn ang="0">
                  <a:pos x="112" y="54"/>
                </a:cxn>
                <a:cxn ang="0">
                  <a:pos x="119" y="52"/>
                </a:cxn>
                <a:cxn ang="0">
                  <a:pos x="127" y="50"/>
                </a:cxn>
                <a:cxn ang="0">
                  <a:pos x="133" y="55"/>
                </a:cxn>
                <a:cxn ang="0">
                  <a:pos x="135" y="65"/>
                </a:cxn>
                <a:cxn ang="0">
                  <a:pos x="134" y="76"/>
                </a:cxn>
                <a:cxn ang="0">
                  <a:pos x="131" y="76"/>
                </a:cxn>
                <a:cxn ang="0">
                  <a:pos x="127" y="68"/>
                </a:cxn>
                <a:cxn ang="0">
                  <a:pos x="126" y="63"/>
                </a:cxn>
                <a:cxn ang="0">
                  <a:pos x="125" y="64"/>
                </a:cxn>
                <a:cxn ang="0">
                  <a:pos x="123" y="70"/>
                </a:cxn>
                <a:cxn ang="0">
                  <a:pos x="120" y="78"/>
                </a:cxn>
                <a:cxn ang="0">
                  <a:pos x="123" y="77"/>
                </a:cxn>
                <a:cxn ang="0">
                  <a:pos x="126" y="80"/>
                </a:cxn>
                <a:cxn ang="0">
                  <a:pos x="126" y="86"/>
                </a:cxn>
                <a:cxn ang="0">
                  <a:pos x="124" y="87"/>
                </a:cxn>
                <a:cxn ang="0">
                  <a:pos x="116" y="90"/>
                </a:cxn>
                <a:cxn ang="0">
                  <a:pos x="110" y="101"/>
                </a:cxn>
                <a:cxn ang="0">
                  <a:pos x="103" y="105"/>
                </a:cxn>
                <a:cxn ang="0">
                  <a:pos x="98" y="101"/>
                </a:cxn>
                <a:cxn ang="0">
                  <a:pos x="86" y="102"/>
                </a:cxn>
                <a:cxn ang="0">
                  <a:pos x="78" y="106"/>
                </a:cxn>
                <a:cxn ang="0">
                  <a:pos x="74" y="104"/>
                </a:cxn>
                <a:cxn ang="0">
                  <a:pos x="73" y="96"/>
                </a:cxn>
                <a:cxn ang="0">
                  <a:pos x="69" y="93"/>
                </a:cxn>
                <a:cxn ang="0">
                  <a:pos x="62" y="86"/>
                </a:cxn>
                <a:cxn ang="0">
                  <a:pos x="58" y="76"/>
                </a:cxn>
                <a:cxn ang="0">
                  <a:pos x="53" y="72"/>
                </a:cxn>
                <a:cxn ang="0">
                  <a:pos x="49" y="81"/>
                </a:cxn>
                <a:cxn ang="0">
                  <a:pos x="45" y="93"/>
                </a:cxn>
                <a:cxn ang="0">
                  <a:pos x="41" y="96"/>
                </a:cxn>
                <a:cxn ang="0">
                  <a:pos x="33" y="95"/>
                </a:cxn>
                <a:cxn ang="0">
                  <a:pos x="24" y="93"/>
                </a:cxn>
                <a:cxn ang="0">
                  <a:pos x="11" y="87"/>
                </a:cxn>
                <a:cxn ang="0">
                  <a:pos x="1" y="78"/>
                </a:cxn>
                <a:cxn ang="0">
                  <a:pos x="0" y="70"/>
                </a:cxn>
                <a:cxn ang="0">
                  <a:pos x="3" y="65"/>
                </a:cxn>
                <a:cxn ang="0">
                  <a:pos x="10" y="62"/>
                </a:cxn>
                <a:cxn ang="0">
                  <a:pos x="16" y="57"/>
                </a:cxn>
                <a:cxn ang="0">
                  <a:pos x="14" y="52"/>
                </a:cxn>
                <a:cxn ang="0">
                  <a:pos x="16" y="47"/>
                </a:cxn>
                <a:cxn ang="0">
                  <a:pos x="26" y="44"/>
                </a:cxn>
                <a:cxn ang="0">
                  <a:pos x="32" y="38"/>
                </a:cxn>
                <a:cxn ang="0">
                  <a:pos x="34" y="30"/>
                </a:cxn>
                <a:cxn ang="0">
                  <a:pos x="38" y="21"/>
                </a:cxn>
              </a:cxnLst>
              <a:rect l="0" t="0" r="r" b="b"/>
              <a:pathLst>
                <a:path w="135" h="106">
                  <a:moveTo>
                    <a:pt x="44" y="17"/>
                  </a:moveTo>
                  <a:lnTo>
                    <a:pt x="55" y="12"/>
                  </a:lnTo>
                  <a:lnTo>
                    <a:pt x="65" y="6"/>
                  </a:lnTo>
                  <a:lnTo>
                    <a:pt x="73" y="5"/>
                  </a:lnTo>
                  <a:lnTo>
                    <a:pt x="82" y="1"/>
                  </a:lnTo>
                  <a:lnTo>
                    <a:pt x="85" y="0"/>
                  </a:lnTo>
                  <a:lnTo>
                    <a:pt x="90" y="0"/>
                  </a:lnTo>
                  <a:lnTo>
                    <a:pt x="94" y="0"/>
                  </a:lnTo>
                  <a:lnTo>
                    <a:pt x="98" y="1"/>
                  </a:lnTo>
                  <a:lnTo>
                    <a:pt x="100" y="3"/>
                  </a:lnTo>
                  <a:lnTo>
                    <a:pt x="101" y="5"/>
                  </a:lnTo>
                  <a:lnTo>
                    <a:pt x="104" y="12"/>
                  </a:lnTo>
                  <a:lnTo>
                    <a:pt x="108" y="21"/>
                  </a:lnTo>
                  <a:lnTo>
                    <a:pt x="110" y="25"/>
                  </a:lnTo>
                  <a:lnTo>
                    <a:pt x="112" y="29"/>
                  </a:lnTo>
                  <a:lnTo>
                    <a:pt x="115" y="32"/>
                  </a:lnTo>
                  <a:lnTo>
                    <a:pt x="118" y="33"/>
                  </a:lnTo>
                  <a:lnTo>
                    <a:pt x="120" y="34"/>
                  </a:lnTo>
                  <a:lnTo>
                    <a:pt x="123" y="36"/>
                  </a:lnTo>
                  <a:lnTo>
                    <a:pt x="123" y="38"/>
                  </a:lnTo>
                  <a:lnTo>
                    <a:pt x="123" y="39"/>
                  </a:lnTo>
                  <a:lnTo>
                    <a:pt x="122" y="41"/>
                  </a:lnTo>
                  <a:lnTo>
                    <a:pt x="119" y="42"/>
                  </a:lnTo>
                  <a:lnTo>
                    <a:pt x="117" y="46"/>
                  </a:lnTo>
                  <a:lnTo>
                    <a:pt x="114" y="47"/>
                  </a:lnTo>
                  <a:lnTo>
                    <a:pt x="111" y="50"/>
                  </a:lnTo>
                  <a:lnTo>
                    <a:pt x="111" y="53"/>
                  </a:lnTo>
                  <a:lnTo>
                    <a:pt x="112" y="54"/>
                  </a:lnTo>
                  <a:lnTo>
                    <a:pt x="114" y="53"/>
                  </a:lnTo>
                  <a:lnTo>
                    <a:pt x="119" y="52"/>
                  </a:lnTo>
                  <a:lnTo>
                    <a:pt x="124" y="49"/>
                  </a:lnTo>
                  <a:lnTo>
                    <a:pt x="127" y="50"/>
                  </a:lnTo>
                  <a:lnTo>
                    <a:pt x="131" y="52"/>
                  </a:lnTo>
                  <a:lnTo>
                    <a:pt x="133" y="55"/>
                  </a:lnTo>
                  <a:lnTo>
                    <a:pt x="134" y="58"/>
                  </a:lnTo>
                  <a:lnTo>
                    <a:pt x="135" y="65"/>
                  </a:lnTo>
                  <a:lnTo>
                    <a:pt x="135" y="72"/>
                  </a:lnTo>
                  <a:lnTo>
                    <a:pt x="134" y="76"/>
                  </a:lnTo>
                  <a:lnTo>
                    <a:pt x="133" y="77"/>
                  </a:lnTo>
                  <a:lnTo>
                    <a:pt x="131" y="76"/>
                  </a:lnTo>
                  <a:lnTo>
                    <a:pt x="128" y="72"/>
                  </a:lnTo>
                  <a:lnTo>
                    <a:pt x="127" y="68"/>
                  </a:lnTo>
                  <a:lnTo>
                    <a:pt x="127" y="65"/>
                  </a:lnTo>
                  <a:lnTo>
                    <a:pt x="126" y="63"/>
                  </a:lnTo>
                  <a:lnTo>
                    <a:pt x="125" y="63"/>
                  </a:lnTo>
                  <a:lnTo>
                    <a:pt x="125" y="64"/>
                  </a:lnTo>
                  <a:lnTo>
                    <a:pt x="124" y="65"/>
                  </a:lnTo>
                  <a:lnTo>
                    <a:pt x="123" y="70"/>
                  </a:lnTo>
                  <a:lnTo>
                    <a:pt x="122" y="76"/>
                  </a:lnTo>
                  <a:lnTo>
                    <a:pt x="120" y="78"/>
                  </a:lnTo>
                  <a:lnTo>
                    <a:pt x="122" y="78"/>
                  </a:lnTo>
                  <a:lnTo>
                    <a:pt x="123" y="77"/>
                  </a:lnTo>
                  <a:lnTo>
                    <a:pt x="125" y="78"/>
                  </a:lnTo>
                  <a:lnTo>
                    <a:pt x="126" y="80"/>
                  </a:lnTo>
                  <a:lnTo>
                    <a:pt x="127" y="82"/>
                  </a:lnTo>
                  <a:lnTo>
                    <a:pt x="126" y="86"/>
                  </a:lnTo>
                  <a:lnTo>
                    <a:pt x="126" y="87"/>
                  </a:lnTo>
                  <a:lnTo>
                    <a:pt x="124" y="87"/>
                  </a:lnTo>
                  <a:lnTo>
                    <a:pt x="120" y="87"/>
                  </a:lnTo>
                  <a:lnTo>
                    <a:pt x="116" y="90"/>
                  </a:lnTo>
                  <a:lnTo>
                    <a:pt x="114" y="95"/>
                  </a:lnTo>
                  <a:lnTo>
                    <a:pt x="110" y="101"/>
                  </a:lnTo>
                  <a:lnTo>
                    <a:pt x="104" y="106"/>
                  </a:lnTo>
                  <a:lnTo>
                    <a:pt x="103" y="105"/>
                  </a:lnTo>
                  <a:lnTo>
                    <a:pt x="101" y="103"/>
                  </a:lnTo>
                  <a:lnTo>
                    <a:pt x="98" y="101"/>
                  </a:lnTo>
                  <a:lnTo>
                    <a:pt x="92" y="99"/>
                  </a:lnTo>
                  <a:lnTo>
                    <a:pt x="86" y="102"/>
                  </a:lnTo>
                  <a:lnTo>
                    <a:pt x="81" y="104"/>
                  </a:lnTo>
                  <a:lnTo>
                    <a:pt x="78" y="106"/>
                  </a:lnTo>
                  <a:lnTo>
                    <a:pt x="76" y="106"/>
                  </a:lnTo>
                  <a:lnTo>
                    <a:pt x="74" y="104"/>
                  </a:lnTo>
                  <a:lnTo>
                    <a:pt x="74" y="101"/>
                  </a:lnTo>
                  <a:lnTo>
                    <a:pt x="73" y="96"/>
                  </a:lnTo>
                  <a:lnTo>
                    <a:pt x="71" y="94"/>
                  </a:lnTo>
                  <a:lnTo>
                    <a:pt x="69" y="93"/>
                  </a:lnTo>
                  <a:lnTo>
                    <a:pt x="66" y="90"/>
                  </a:lnTo>
                  <a:lnTo>
                    <a:pt x="62" y="86"/>
                  </a:lnTo>
                  <a:lnTo>
                    <a:pt x="61" y="80"/>
                  </a:lnTo>
                  <a:lnTo>
                    <a:pt x="58" y="76"/>
                  </a:lnTo>
                  <a:lnTo>
                    <a:pt x="55" y="73"/>
                  </a:lnTo>
                  <a:lnTo>
                    <a:pt x="53" y="72"/>
                  </a:lnTo>
                  <a:lnTo>
                    <a:pt x="51" y="74"/>
                  </a:lnTo>
                  <a:lnTo>
                    <a:pt x="49" y="81"/>
                  </a:lnTo>
                  <a:lnTo>
                    <a:pt x="46" y="89"/>
                  </a:lnTo>
                  <a:lnTo>
                    <a:pt x="45" y="93"/>
                  </a:lnTo>
                  <a:lnTo>
                    <a:pt x="44" y="95"/>
                  </a:lnTo>
                  <a:lnTo>
                    <a:pt x="41" y="96"/>
                  </a:lnTo>
                  <a:lnTo>
                    <a:pt x="36" y="96"/>
                  </a:lnTo>
                  <a:lnTo>
                    <a:pt x="33" y="95"/>
                  </a:lnTo>
                  <a:lnTo>
                    <a:pt x="29" y="95"/>
                  </a:lnTo>
                  <a:lnTo>
                    <a:pt x="24" y="93"/>
                  </a:lnTo>
                  <a:lnTo>
                    <a:pt x="18" y="90"/>
                  </a:lnTo>
                  <a:lnTo>
                    <a:pt x="11" y="87"/>
                  </a:lnTo>
                  <a:lnTo>
                    <a:pt x="5" y="82"/>
                  </a:lnTo>
                  <a:lnTo>
                    <a:pt x="1" y="78"/>
                  </a:lnTo>
                  <a:lnTo>
                    <a:pt x="0" y="72"/>
                  </a:lnTo>
                  <a:lnTo>
                    <a:pt x="0" y="70"/>
                  </a:lnTo>
                  <a:lnTo>
                    <a:pt x="1" y="68"/>
                  </a:lnTo>
                  <a:lnTo>
                    <a:pt x="3" y="65"/>
                  </a:lnTo>
                  <a:lnTo>
                    <a:pt x="6" y="63"/>
                  </a:lnTo>
                  <a:lnTo>
                    <a:pt x="10" y="62"/>
                  </a:lnTo>
                  <a:lnTo>
                    <a:pt x="13" y="60"/>
                  </a:lnTo>
                  <a:lnTo>
                    <a:pt x="16" y="57"/>
                  </a:lnTo>
                  <a:lnTo>
                    <a:pt x="17" y="54"/>
                  </a:lnTo>
                  <a:lnTo>
                    <a:pt x="14" y="52"/>
                  </a:lnTo>
                  <a:lnTo>
                    <a:pt x="13" y="49"/>
                  </a:lnTo>
                  <a:lnTo>
                    <a:pt x="16" y="47"/>
                  </a:lnTo>
                  <a:lnTo>
                    <a:pt x="20" y="46"/>
                  </a:lnTo>
                  <a:lnTo>
                    <a:pt x="26" y="44"/>
                  </a:lnTo>
                  <a:lnTo>
                    <a:pt x="29" y="41"/>
                  </a:lnTo>
                  <a:lnTo>
                    <a:pt x="32" y="38"/>
                  </a:lnTo>
                  <a:lnTo>
                    <a:pt x="33" y="33"/>
                  </a:lnTo>
                  <a:lnTo>
                    <a:pt x="34" y="30"/>
                  </a:lnTo>
                  <a:lnTo>
                    <a:pt x="35" y="25"/>
                  </a:lnTo>
                  <a:lnTo>
                    <a:pt x="38" y="21"/>
                  </a:lnTo>
                  <a:lnTo>
                    <a:pt x="44" y="17"/>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 name="Freeform 56"/>
            <p:cNvSpPr>
              <a:spLocks/>
            </p:cNvSpPr>
            <p:nvPr/>
          </p:nvSpPr>
          <p:spPr bwMode="gray">
            <a:xfrm>
              <a:off x="4797426" y="3384550"/>
              <a:ext cx="42863" cy="33338"/>
            </a:xfrm>
            <a:custGeom>
              <a:avLst/>
              <a:gdLst/>
              <a:ahLst/>
              <a:cxnLst>
                <a:cxn ang="0">
                  <a:pos x="55" y="12"/>
                </a:cxn>
                <a:cxn ang="0">
                  <a:pos x="73" y="5"/>
                </a:cxn>
                <a:cxn ang="0">
                  <a:pos x="85" y="0"/>
                </a:cxn>
                <a:cxn ang="0">
                  <a:pos x="94" y="0"/>
                </a:cxn>
                <a:cxn ang="0">
                  <a:pos x="100" y="3"/>
                </a:cxn>
                <a:cxn ang="0">
                  <a:pos x="104" y="12"/>
                </a:cxn>
                <a:cxn ang="0">
                  <a:pos x="110" y="25"/>
                </a:cxn>
                <a:cxn ang="0">
                  <a:pos x="115" y="32"/>
                </a:cxn>
                <a:cxn ang="0">
                  <a:pos x="120" y="34"/>
                </a:cxn>
                <a:cxn ang="0">
                  <a:pos x="123" y="38"/>
                </a:cxn>
                <a:cxn ang="0">
                  <a:pos x="122" y="41"/>
                </a:cxn>
                <a:cxn ang="0">
                  <a:pos x="117" y="46"/>
                </a:cxn>
                <a:cxn ang="0">
                  <a:pos x="111" y="50"/>
                </a:cxn>
                <a:cxn ang="0">
                  <a:pos x="112" y="54"/>
                </a:cxn>
                <a:cxn ang="0">
                  <a:pos x="119" y="52"/>
                </a:cxn>
                <a:cxn ang="0">
                  <a:pos x="127" y="50"/>
                </a:cxn>
                <a:cxn ang="0">
                  <a:pos x="133" y="55"/>
                </a:cxn>
                <a:cxn ang="0">
                  <a:pos x="135" y="65"/>
                </a:cxn>
                <a:cxn ang="0">
                  <a:pos x="134" y="76"/>
                </a:cxn>
                <a:cxn ang="0">
                  <a:pos x="131" y="76"/>
                </a:cxn>
                <a:cxn ang="0">
                  <a:pos x="127" y="68"/>
                </a:cxn>
                <a:cxn ang="0">
                  <a:pos x="126" y="63"/>
                </a:cxn>
                <a:cxn ang="0">
                  <a:pos x="125" y="64"/>
                </a:cxn>
                <a:cxn ang="0">
                  <a:pos x="123" y="70"/>
                </a:cxn>
                <a:cxn ang="0">
                  <a:pos x="120" y="78"/>
                </a:cxn>
                <a:cxn ang="0">
                  <a:pos x="123" y="77"/>
                </a:cxn>
                <a:cxn ang="0">
                  <a:pos x="126" y="80"/>
                </a:cxn>
                <a:cxn ang="0">
                  <a:pos x="126" y="86"/>
                </a:cxn>
                <a:cxn ang="0">
                  <a:pos x="124" y="87"/>
                </a:cxn>
                <a:cxn ang="0">
                  <a:pos x="116" y="90"/>
                </a:cxn>
                <a:cxn ang="0">
                  <a:pos x="110" y="101"/>
                </a:cxn>
                <a:cxn ang="0">
                  <a:pos x="103" y="105"/>
                </a:cxn>
                <a:cxn ang="0">
                  <a:pos x="98" y="101"/>
                </a:cxn>
                <a:cxn ang="0">
                  <a:pos x="86" y="102"/>
                </a:cxn>
                <a:cxn ang="0">
                  <a:pos x="78" y="106"/>
                </a:cxn>
                <a:cxn ang="0">
                  <a:pos x="74" y="104"/>
                </a:cxn>
                <a:cxn ang="0">
                  <a:pos x="73" y="96"/>
                </a:cxn>
                <a:cxn ang="0">
                  <a:pos x="69" y="93"/>
                </a:cxn>
                <a:cxn ang="0">
                  <a:pos x="62" y="86"/>
                </a:cxn>
                <a:cxn ang="0">
                  <a:pos x="58" y="76"/>
                </a:cxn>
                <a:cxn ang="0">
                  <a:pos x="53" y="72"/>
                </a:cxn>
                <a:cxn ang="0">
                  <a:pos x="49" y="81"/>
                </a:cxn>
                <a:cxn ang="0">
                  <a:pos x="45" y="93"/>
                </a:cxn>
                <a:cxn ang="0">
                  <a:pos x="41" y="96"/>
                </a:cxn>
                <a:cxn ang="0">
                  <a:pos x="33" y="95"/>
                </a:cxn>
                <a:cxn ang="0">
                  <a:pos x="24" y="93"/>
                </a:cxn>
                <a:cxn ang="0">
                  <a:pos x="11" y="87"/>
                </a:cxn>
                <a:cxn ang="0">
                  <a:pos x="1" y="78"/>
                </a:cxn>
                <a:cxn ang="0">
                  <a:pos x="0" y="70"/>
                </a:cxn>
                <a:cxn ang="0">
                  <a:pos x="3" y="65"/>
                </a:cxn>
                <a:cxn ang="0">
                  <a:pos x="10" y="62"/>
                </a:cxn>
                <a:cxn ang="0">
                  <a:pos x="16" y="57"/>
                </a:cxn>
                <a:cxn ang="0">
                  <a:pos x="14" y="52"/>
                </a:cxn>
                <a:cxn ang="0">
                  <a:pos x="16" y="47"/>
                </a:cxn>
                <a:cxn ang="0">
                  <a:pos x="26" y="44"/>
                </a:cxn>
                <a:cxn ang="0">
                  <a:pos x="32" y="38"/>
                </a:cxn>
                <a:cxn ang="0">
                  <a:pos x="34" y="30"/>
                </a:cxn>
                <a:cxn ang="0">
                  <a:pos x="38" y="21"/>
                </a:cxn>
              </a:cxnLst>
              <a:rect l="0" t="0" r="r" b="b"/>
              <a:pathLst>
                <a:path w="135" h="106">
                  <a:moveTo>
                    <a:pt x="44" y="17"/>
                  </a:moveTo>
                  <a:lnTo>
                    <a:pt x="55" y="12"/>
                  </a:lnTo>
                  <a:lnTo>
                    <a:pt x="65" y="6"/>
                  </a:lnTo>
                  <a:lnTo>
                    <a:pt x="73" y="5"/>
                  </a:lnTo>
                  <a:lnTo>
                    <a:pt x="82" y="1"/>
                  </a:lnTo>
                  <a:lnTo>
                    <a:pt x="85" y="0"/>
                  </a:lnTo>
                  <a:lnTo>
                    <a:pt x="90" y="0"/>
                  </a:lnTo>
                  <a:lnTo>
                    <a:pt x="94" y="0"/>
                  </a:lnTo>
                  <a:lnTo>
                    <a:pt x="98" y="1"/>
                  </a:lnTo>
                  <a:lnTo>
                    <a:pt x="100" y="3"/>
                  </a:lnTo>
                  <a:lnTo>
                    <a:pt x="101" y="5"/>
                  </a:lnTo>
                  <a:lnTo>
                    <a:pt x="104" y="12"/>
                  </a:lnTo>
                  <a:lnTo>
                    <a:pt x="108" y="21"/>
                  </a:lnTo>
                  <a:lnTo>
                    <a:pt x="110" y="25"/>
                  </a:lnTo>
                  <a:lnTo>
                    <a:pt x="112" y="29"/>
                  </a:lnTo>
                  <a:lnTo>
                    <a:pt x="115" y="32"/>
                  </a:lnTo>
                  <a:lnTo>
                    <a:pt x="118" y="33"/>
                  </a:lnTo>
                  <a:lnTo>
                    <a:pt x="120" y="34"/>
                  </a:lnTo>
                  <a:lnTo>
                    <a:pt x="123" y="36"/>
                  </a:lnTo>
                  <a:lnTo>
                    <a:pt x="123" y="38"/>
                  </a:lnTo>
                  <a:lnTo>
                    <a:pt x="123" y="39"/>
                  </a:lnTo>
                  <a:lnTo>
                    <a:pt x="122" y="41"/>
                  </a:lnTo>
                  <a:lnTo>
                    <a:pt x="119" y="42"/>
                  </a:lnTo>
                  <a:lnTo>
                    <a:pt x="117" y="46"/>
                  </a:lnTo>
                  <a:lnTo>
                    <a:pt x="114" y="47"/>
                  </a:lnTo>
                  <a:lnTo>
                    <a:pt x="111" y="50"/>
                  </a:lnTo>
                  <a:lnTo>
                    <a:pt x="111" y="53"/>
                  </a:lnTo>
                  <a:lnTo>
                    <a:pt x="112" y="54"/>
                  </a:lnTo>
                  <a:lnTo>
                    <a:pt x="114" y="53"/>
                  </a:lnTo>
                  <a:lnTo>
                    <a:pt x="119" y="52"/>
                  </a:lnTo>
                  <a:lnTo>
                    <a:pt x="124" y="49"/>
                  </a:lnTo>
                  <a:lnTo>
                    <a:pt x="127" y="50"/>
                  </a:lnTo>
                  <a:lnTo>
                    <a:pt x="131" y="52"/>
                  </a:lnTo>
                  <a:lnTo>
                    <a:pt x="133" y="55"/>
                  </a:lnTo>
                  <a:lnTo>
                    <a:pt x="134" y="58"/>
                  </a:lnTo>
                  <a:lnTo>
                    <a:pt x="135" y="65"/>
                  </a:lnTo>
                  <a:lnTo>
                    <a:pt x="135" y="72"/>
                  </a:lnTo>
                  <a:lnTo>
                    <a:pt x="134" y="76"/>
                  </a:lnTo>
                  <a:lnTo>
                    <a:pt x="133" y="77"/>
                  </a:lnTo>
                  <a:lnTo>
                    <a:pt x="131" y="76"/>
                  </a:lnTo>
                  <a:lnTo>
                    <a:pt x="128" y="72"/>
                  </a:lnTo>
                  <a:lnTo>
                    <a:pt x="127" y="68"/>
                  </a:lnTo>
                  <a:lnTo>
                    <a:pt x="127" y="65"/>
                  </a:lnTo>
                  <a:lnTo>
                    <a:pt x="126" y="63"/>
                  </a:lnTo>
                  <a:lnTo>
                    <a:pt x="125" y="63"/>
                  </a:lnTo>
                  <a:lnTo>
                    <a:pt x="125" y="64"/>
                  </a:lnTo>
                  <a:lnTo>
                    <a:pt x="124" y="65"/>
                  </a:lnTo>
                  <a:lnTo>
                    <a:pt x="123" y="70"/>
                  </a:lnTo>
                  <a:lnTo>
                    <a:pt x="122" y="76"/>
                  </a:lnTo>
                  <a:lnTo>
                    <a:pt x="120" y="78"/>
                  </a:lnTo>
                  <a:lnTo>
                    <a:pt x="122" y="78"/>
                  </a:lnTo>
                  <a:lnTo>
                    <a:pt x="123" y="77"/>
                  </a:lnTo>
                  <a:lnTo>
                    <a:pt x="125" y="78"/>
                  </a:lnTo>
                  <a:lnTo>
                    <a:pt x="126" y="80"/>
                  </a:lnTo>
                  <a:lnTo>
                    <a:pt x="127" y="82"/>
                  </a:lnTo>
                  <a:lnTo>
                    <a:pt x="126" y="86"/>
                  </a:lnTo>
                  <a:lnTo>
                    <a:pt x="126" y="87"/>
                  </a:lnTo>
                  <a:lnTo>
                    <a:pt x="124" y="87"/>
                  </a:lnTo>
                  <a:lnTo>
                    <a:pt x="120" y="87"/>
                  </a:lnTo>
                  <a:lnTo>
                    <a:pt x="116" y="90"/>
                  </a:lnTo>
                  <a:lnTo>
                    <a:pt x="114" y="95"/>
                  </a:lnTo>
                  <a:lnTo>
                    <a:pt x="110" y="101"/>
                  </a:lnTo>
                  <a:lnTo>
                    <a:pt x="104" y="106"/>
                  </a:lnTo>
                  <a:lnTo>
                    <a:pt x="103" y="105"/>
                  </a:lnTo>
                  <a:lnTo>
                    <a:pt x="101" y="103"/>
                  </a:lnTo>
                  <a:lnTo>
                    <a:pt x="98" y="101"/>
                  </a:lnTo>
                  <a:lnTo>
                    <a:pt x="92" y="99"/>
                  </a:lnTo>
                  <a:lnTo>
                    <a:pt x="86" y="102"/>
                  </a:lnTo>
                  <a:lnTo>
                    <a:pt x="81" y="104"/>
                  </a:lnTo>
                  <a:lnTo>
                    <a:pt x="78" y="106"/>
                  </a:lnTo>
                  <a:lnTo>
                    <a:pt x="76" y="106"/>
                  </a:lnTo>
                  <a:lnTo>
                    <a:pt x="74" y="104"/>
                  </a:lnTo>
                  <a:lnTo>
                    <a:pt x="74" y="101"/>
                  </a:lnTo>
                  <a:lnTo>
                    <a:pt x="73" y="96"/>
                  </a:lnTo>
                  <a:lnTo>
                    <a:pt x="71" y="94"/>
                  </a:lnTo>
                  <a:lnTo>
                    <a:pt x="69" y="93"/>
                  </a:lnTo>
                  <a:lnTo>
                    <a:pt x="66" y="90"/>
                  </a:lnTo>
                  <a:lnTo>
                    <a:pt x="62" y="86"/>
                  </a:lnTo>
                  <a:lnTo>
                    <a:pt x="61" y="80"/>
                  </a:lnTo>
                  <a:lnTo>
                    <a:pt x="58" y="76"/>
                  </a:lnTo>
                  <a:lnTo>
                    <a:pt x="55" y="73"/>
                  </a:lnTo>
                  <a:lnTo>
                    <a:pt x="53" y="72"/>
                  </a:lnTo>
                  <a:lnTo>
                    <a:pt x="51" y="74"/>
                  </a:lnTo>
                  <a:lnTo>
                    <a:pt x="49" y="81"/>
                  </a:lnTo>
                  <a:lnTo>
                    <a:pt x="46" y="89"/>
                  </a:lnTo>
                  <a:lnTo>
                    <a:pt x="45" y="93"/>
                  </a:lnTo>
                  <a:lnTo>
                    <a:pt x="44" y="95"/>
                  </a:lnTo>
                  <a:lnTo>
                    <a:pt x="41" y="96"/>
                  </a:lnTo>
                  <a:lnTo>
                    <a:pt x="36" y="96"/>
                  </a:lnTo>
                  <a:lnTo>
                    <a:pt x="33" y="95"/>
                  </a:lnTo>
                  <a:lnTo>
                    <a:pt x="29" y="95"/>
                  </a:lnTo>
                  <a:lnTo>
                    <a:pt x="24" y="93"/>
                  </a:lnTo>
                  <a:lnTo>
                    <a:pt x="18" y="90"/>
                  </a:lnTo>
                  <a:lnTo>
                    <a:pt x="11" y="87"/>
                  </a:lnTo>
                  <a:lnTo>
                    <a:pt x="5" y="82"/>
                  </a:lnTo>
                  <a:lnTo>
                    <a:pt x="1" y="78"/>
                  </a:lnTo>
                  <a:lnTo>
                    <a:pt x="0" y="72"/>
                  </a:lnTo>
                  <a:lnTo>
                    <a:pt x="0" y="70"/>
                  </a:lnTo>
                  <a:lnTo>
                    <a:pt x="1" y="68"/>
                  </a:lnTo>
                  <a:lnTo>
                    <a:pt x="3" y="65"/>
                  </a:lnTo>
                  <a:lnTo>
                    <a:pt x="6" y="63"/>
                  </a:lnTo>
                  <a:lnTo>
                    <a:pt x="10" y="62"/>
                  </a:lnTo>
                  <a:lnTo>
                    <a:pt x="13" y="60"/>
                  </a:lnTo>
                  <a:lnTo>
                    <a:pt x="16" y="57"/>
                  </a:lnTo>
                  <a:lnTo>
                    <a:pt x="17" y="54"/>
                  </a:lnTo>
                  <a:lnTo>
                    <a:pt x="14" y="52"/>
                  </a:lnTo>
                  <a:lnTo>
                    <a:pt x="13" y="49"/>
                  </a:lnTo>
                  <a:lnTo>
                    <a:pt x="16" y="47"/>
                  </a:lnTo>
                  <a:lnTo>
                    <a:pt x="20" y="46"/>
                  </a:lnTo>
                  <a:lnTo>
                    <a:pt x="26" y="44"/>
                  </a:lnTo>
                  <a:lnTo>
                    <a:pt x="29" y="41"/>
                  </a:lnTo>
                  <a:lnTo>
                    <a:pt x="32" y="38"/>
                  </a:lnTo>
                  <a:lnTo>
                    <a:pt x="33" y="33"/>
                  </a:lnTo>
                  <a:lnTo>
                    <a:pt x="34" y="30"/>
                  </a:lnTo>
                  <a:lnTo>
                    <a:pt x="35" y="25"/>
                  </a:lnTo>
                  <a:lnTo>
                    <a:pt x="38" y="21"/>
                  </a:lnTo>
                  <a:lnTo>
                    <a:pt x="44" y="17"/>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 name="Freeform 57"/>
            <p:cNvSpPr>
              <a:spLocks/>
            </p:cNvSpPr>
            <p:nvPr/>
          </p:nvSpPr>
          <p:spPr bwMode="gray">
            <a:xfrm>
              <a:off x="4759326" y="3379788"/>
              <a:ext cx="71438" cy="107950"/>
            </a:xfrm>
            <a:custGeom>
              <a:avLst/>
              <a:gdLst/>
              <a:ahLst/>
              <a:cxnLst>
                <a:cxn ang="0">
                  <a:pos x="215" y="126"/>
                </a:cxn>
                <a:cxn ang="0">
                  <a:pos x="220" y="162"/>
                </a:cxn>
                <a:cxn ang="0">
                  <a:pos x="227" y="206"/>
                </a:cxn>
                <a:cxn ang="0">
                  <a:pos x="210" y="257"/>
                </a:cxn>
                <a:cxn ang="0">
                  <a:pos x="206" y="280"/>
                </a:cxn>
                <a:cxn ang="0">
                  <a:pos x="178" y="278"/>
                </a:cxn>
                <a:cxn ang="0">
                  <a:pos x="146" y="289"/>
                </a:cxn>
                <a:cxn ang="0">
                  <a:pos x="128" y="301"/>
                </a:cxn>
                <a:cxn ang="0">
                  <a:pos x="114" y="313"/>
                </a:cxn>
                <a:cxn ang="0">
                  <a:pos x="109" y="313"/>
                </a:cxn>
                <a:cxn ang="0">
                  <a:pos x="93" y="325"/>
                </a:cxn>
                <a:cxn ang="0">
                  <a:pos x="42" y="338"/>
                </a:cxn>
                <a:cxn ang="0">
                  <a:pos x="45" y="322"/>
                </a:cxn>
                <a:cxn ang="0">
                  <a:pos x="27" y="324"/>
                </a:cxn>
                <a:cxn ang="0">
                  <a:pos x="26" y="316"/>
                </a:cxn>
                <a:cxn ang="0">
                  <a:pos x="8" y="310"/>
                </a:cxn>
                <a:cxn ang="0">
                  <a:pos x="33" y="282"/>
                </a:cxn>
                <a:cxn ang="0">
                  <a:pos x="1" y="280"/>
                </a:cxn>
                <a:cxn ang="0">
                  <a:pos x="22" y="273"/>
                </a:cxn>
                <a:cxn ang="0">
                  <a:pos x="31" y="267"/>
                </a:cxn>
                <a:cxn ang="0">
                  <a:pos x="41" y="252"/>
                </a:cxn>
                <a:cxn ang="0">
                  <a:pos x="83" y="241"/>
                </a:cxn>
                <a:cxn ang="0">
                  <a:pos x="69" y="237"/>
                </a:cxn>
                <a:cxn ang="0">
                  <a:pos x="40" y="237"/>
                </a:cxn>
                <a:cxn ang="0">
                  <a:pos x="56" y="204"/>
                </a:cxn>
                <a:cxn ang="0">
                  <a:pos x="77" y="193"/>
                </a:cxn>
                <a:cxn ang="0">
                  <a:pos x="67" y="188"/>
                </a:cxn>
                <a:cxn ang="0">
                  <a:pos x="44" y="187"/>
                </a:cxn>
                <a:cxn ang="0">
                  <a:pos x="36" y="183"/>
                </a:cxn>
                <a:cxn ang="0">
                  <a:pos x="20" y="177"/>
                </a:cxn>
                <a:cxn ang="0">
                  <a:pos x="17" y="167"/>
                </a:cxn>
                <a:cxn ang="0">
                  <a:pos x="24" y="161"/>
                </a:cxn>
                <a:cxn ang="0">
                  <a:pos x="34" y="144"/>
                </a:cxn>
                <a:cxn ang="0">
                  <a:pos x="39" y="134"/>
                </a:cxn>
                <a:cxn ang="0">
                  <a:pos x="28" y="129"/>
                </a:cxn>
                <a:cxn ang="0">
                  <a:pos x="16" y="112"/>
                </a:cxn>
                <a:cxn ang="0">
                  <a:pos x="33" y="99"/>
                </a:cxn>
                <a:cxn ang="0">
                  <a:pos x="61" y="103"/>
                </a:cxn>
                <a:cxn ang="0">
                  <a:pos x="71" y="102"/>
                </a:cxn>
                <a:cxn ang="0">
                  <a:pos x="95" y="104"/>
                </a:cxn>
                <a:cxn ang="0">
                  <a:pos x="99" y="88"/>
                </a:cxn>
                <a:cxn ang="0">
                  <a:pos x="117" y="71"/>
                </a:cxn>
                <a:cxn ang="0">
                  <a:pos x="85" y="68"/>
                </a:cxn>
                <a:cxn ang="0">
                  <a:pos x="98" y="54"/>
                </a:cxn>
                <a:cxn ang="0">
                  <a:pos x="105" y="45"/>
                </a:cxn>
                <a:cxn ang="0">
                  <a:pos x="121" y="22"/>
                </a:cxn>
                <a:cxn ang="0">
                  <a:pos x="134" y="14"/>
                </a:cxn>
                <a:cxn ang="0">
                  <a:pos x="149" y="32"/>
                </a:cxn>
                <a:cxn ang="0">
                  <a:pos x="148" y="16"/>
                </a:cxn>
                <a:cxn ang="0">
                  <a:pos x="155" y="3"/>
                </a:cxn>
                <a:cxn ang="0">
                  <a:pos x="177" y="16"/>
                </a:cxn>
                <a:cxn ang="0">
                  <a:pos x="158" y="37"/>
                </a:cxn>
                <a:cxn ang="0">
                  <a:pos x="140" y="62"/>
                </a:cxn>
                <a:cxn ang="0">
                  <a:pos x="130" y="78"/>
                </a:cxn>
                <a:cxn ang="0">
                  <a:pos x="125" y="98"/>
                </a:cxn>
                <a:cxn ang="0">
                  <a:pos x="161" y="112"/>
                </a:cxn>
                <a:cxn ang="0">
                  <a:pos x="175" y="89"/>
                </a:cxn>
                <a:cxn ang="0">
                  <a:pos x="193" y="112"/>
                </a:cxn>
                <a:cxn ang="0">
                  <a:pos x="212" y="115"/>
                </a:cxn>
              </a:cxnLst>
              <a:rect l="0" t="0" r="r" b="b"/>
              <a:pathLst>
                <a:path w="227" h="341">
                  <a:moveTo>
                    <a:pt x="212" y="115"/>
                  </a:moveTo>
                  <a:lnTo>
                    <a:pt x="214" y="118"/>
                  </a:lnTo>
                  <a:lnTo>
                    <a:pt x="215" y="120"/>
                  </a:lnTo>
                  <a:lnTo>
                    <a:pt x="219" y="125"/>
                  </a:lnTo>
                  <a:lnTo>
                    <a:pt x="219" y="126"/>
                  </a:lnTo>
                  <a:lnTo>
                    <a:pt x="218" y="126"/>
                  </a:lnTo>
                  <a:lnTo>
                    <a:pt x="215" y="126"/>
                  </a:lnTo>
                  <a:lnTo>
                    <a:pt x="213" y="126"/>
                  </a:lnTo>
                  <a:lnTo>
                    <a:pt x="210" y="127"/>
                  </a:lnTo>
                  <a:lnTo>
                    <a:pt x="209" y="129"/>
                  </a:lnTo>
                  <a:lnTo>
                    <a:pt x="210" y="135"/>
                  </a:lnTo>
                  <a:lnTo>
                    <a:pt x="213" y="144"/>
                  </a:lnTo>
                  <a:lnTo>
                    <a:pt x="216" y="153"/>
                  </a:lnTo>
                  <a:lnTo>
                    <a:pt x="220" y="162"/>
                  </a:lnTo>
                  <a:lnTo>
                    <a:pt x="220" y="171"/>
                  </a:lnTo>
                  <a:lnTo>
                    <a:pt x="220" y="179"/>
                  </a:lnTo>
                  <a:lnTo>
                    <a:pt x="221" y="185"/>
                  </a:lnTo>
                  <a:lnTo>
                    <a:pt x="223" y="190"/>
                  </a:lnTo>
                  <a:lnTo>
                    <a:pt x="226" y="196"/>
                  </a:lnTo>
                  <a:lnTo>
                    <a:pt x="227" y="201"/>
                  </a:lnTo>
                  <a:lnTo>
                    <a:pt x="227" y="206"/>
                  </a:lnTo>
                  <a:lnTo>
                    <a:pt x="227" y="211"/>
                  </a:lnTo>
                  <a:lnTo>
                    <a:pt x="226" y="216"/>
                  </a:lnTo>
                  <a:lnTo>
                    <a:pt x="223" y="225"/>
                  </a:lnTo>
                  <a:lnTo>
                    <a:pt x="221" y="235"/>
                  </a:lnTo>
                  <a:lnTo>
                    <a:pt x="216" y="243"/>
                  </a:lnTo>
                  <a:lnTo>
                    <a:pt x="212" y="252"/>
                  </a:lnTo>
                  <a:lnTo>
                    <a:pt x="210" y="257"/>
                  </a:lnTo>
                  <a:lnTo>
                    <a:pt x="209" y="261"/>
                  </a:lnTo>
                  <a:lnTo>
                    <a:pt x="207" y="265"/>
                  </a:lnTo>
                  <a:lnTo>
                    <a:pt x="207" y="269"/>
                  </a:lnTo>
                  <a:lnTo>
                    <a:pt x="210" y="274"/>
                  </a:lnTo>
                  <a:lnTo>
                    <a:pt x="210" y="277"/>
                  </a:lnTo>
                  <a:lnTo>
                    <a:pt x="209" y="278"/>
                  </a:lnTo>
                  <a:lnTo>
                    <a:pt x="206" y="280"/>
                  </a:lnTo>
                  <a:lnTo>
                    <a:pt x="201" y="278"/>
                  </a:lnTo>
                  <a:lnTo>
                    <a:pt x="194" y="277"/>
                  </a:lnTo>
                  <a:lnTo>
                    <a:pt x="190" y="277"/>
                  </a:lnTo>
                  <a:lnTo>
                    <a:pt x="185" y="278"/>
                  </a:lnTo>
                  <a:lnTo>
                    <a:pt x="181" y="280"/>
                  </a:lnTo>
                  <a:lnTo>
                    <a:pt x="179" y="280"/>
                  </a:lnTo>
                  <a:lnTo>
                    <a:pt x="178" y="278"/>
                  </a:lnTo>
                  <a:lnTo>
                    <a:pt x="178" y="277"/>
                  </a:lnTo>
                  <a:lnTo>
                    <a:pt x="178" y="277"/>
                  </a:lnTo>
                  <a:lnTo>
                    <a:pt x="175" y="280"/>
                  </a:lnTo>
                  <a:lnTo>
                    <a:pt x="161" y="283"/>
                  </a:lnTo>
                  <a:lnTo>
                    <a:pt x="147" y="285"/>
                  </a:lnTo>
                  <a:lnTo>
                    <a:pt x="147" y="286"/>
                  </a:lnTo>
                  <a:lnTo>
                    <a:pt x="146" y="289"/>
                  </a:lnTo>
                  <a:lnTo>
                    <a:pt x="146" y="292"/>
                  </a:lnTo>
                  <a:lnTo>
                    <a:pt x="145" y="294"/>
                  </a:lnTo>
                  <a:lnTo>
                    <a:pt x="142" y="296"/>
                  </a:lnTo>
                  <a:lnTo>
                    <a:pt x="140" y="297"/>
                  </a:lnTo>
                  <a:lnTo>
                    <a:pt x="136" y="298"/>
                  </a:lnTo>
                  <a:lnTo>
                    <a:pt x="130" y="300"/>
                  </a:lnTo>
                  <a:lnTo>
                    <a:pt x="128" y="301"/>
                  </a:lnTo>
                  <a:lnTo>
                    <a:pt x="125" y="304"/>
                  </a:lnTo>
                  <a:lnTo>
                    <a:pt x="124" y="306"/>
                  </a:lnTo>
                  <a:lnTo>
                    <a:pt x="121" y="309"/>
                  </a:lnTo>
                  <a:lnTo>
                    <a:pt x="120" y="312"/>
                  </a:lnTo>
                  <a:lnTo>
                    <a:pt x="117" y="313"/>
                  </a:lnTo>
                  <a:lnTo>
                    <a:pt x="116" y="313"/>
                  </a:lnTo>
                  <a:lnTo>
                    <a:pt x="114" y="313"/>
                  </a:lnTo>
                  <a:lnTo>
                    <a:pt x="114" y="309"/>
                  </a:lnTo>
                  <a:lnTo>
                    <a:pt x="114" y="307"/>
                  </a:lnTo>
                  <a:lnTo>
                    <a:pt x="112" y="302"/>
                  </a:lnTo>
                  <a:lnTo>
                    <a:pt x="109" y="301"/>
                  </a:lnTo>
                  <a:lnTo>
                    <a:pt x="108" y="302"/>
                  </a:lnTo>
                  <a:lnTo>
                    <a:pt x="108" y="307"/>
                  </a:lnTo>
                  <a:lnTo>
                    <a:pt x="109" y="313"/>
                  </a:lnTo>
                  <a:lnTo>
                    <a:pt x="109" y="315"/>
                  </a:lnTo>
                  <a:lnTo>
                    <a:pt x="107" y="317"/>
                  </a:lnTo>
                  <a:lnTo>
                    <a:pt x="101" y="320"/>
                  </a:lnTo>
                  <a:lnTo>
                    <a:pt x="98" y="322"/>
                  </a:lnTo>
                  <a:lnTo>
                    <a:pt x="98" y="324"/>
                  </a:lnTo>
                  <a:lnTo>
                    <a:pt x="97" y="324"/>
                  </a:lnTo>
                  <a:lnTo>
                    <a:pt x="93" y="325"/>
                  </a:lnTo>
                  <a:lnTo>
                    <a:pt x="88" y="328"/>
                  </a:lnTo>
                  <a:lnTo>
                    <a:pt x="83" y="329"/>
                  </a:lnTo>
                  <a:lnTo>
                    <a:pt x="79" y="330"/>
                  </a:lnTo>
                  <a:lnTo>
                    <a:pt x="74" y="331"/>
                  </a:lnTo>
                  <a:lnTo>
                    <a:pt x="64" y="333"/>
                  </a:lnTo>
                  <a:lnTo>
                    <a:pt x="53" y="333"/>
                  </a:lnTo>
                  <a:lnTo>
                    <a:pt x="42" y="338"/>
                  </a:lnTo>
                  <a:lnTo>
                    <a:pt x="35" y="341"/>
                  </a:lnTo>
                  <a:lnTo>
                    <a:pt x="33" y="340"/>
                  </a:lnTo>
                  <a:lnTo>
                    <a:pt x="32" y="338"/>
                  </a:lnTo>
                  <a:lnTo>
                    <a:pt x="34" y="332"/>
                  </a:lnTo>
                  <a:lnTo>
                    <a:pt x="36" y="329"/>
                  </a:lnTo>
                  <a:lnTo>
                    <a:pt x="41" y="325"/>
                  </a:lnTo>
                  <a:lnTo>
                    <a:pt x="45" y="322"/>
                  </a:lnTo>
                  <a:lnTo>
                    <a:pt x="48" y="317"/>
                  </a:lnTo>
                  <a:lnTo>
                    <a:pt x="49" y="316"/>
                  </a:lnTo>
                  <a:lnTo>
                    <a:pt x="47" y="315"/>
                  </a:lnTo>
                  <a:lnTo>
                    <a:pt x="44" y="316"/>
                  </a:lnTo>
                  <a:lnTo>
                    <a:pt x="38" y="318"/>
                  </a:lnTo>
                  <a:lnTo>
                    <a:pt x="32" y="322"/>
                  </a:lnTo>
                  <a:lnTo>
                    <a:pt x="27" y="324"/>
                  </a:lnTo>
                  <a:lnTo>
                    <a:pt x="23" y="328"/>
                  </a:lnTo>
                  <a:lnTo>
                    <a:pt x="19" y="329"/>
                  </a:lnTo>
                  <a:lnTo>
                    <a:pt x="18" y="329"/>
                  </a:lnTo>
                  <a:lnTo>
                    <a:pt x="16" y="329"/>
                  </a:lnTo>
                  <a:lnTo>
                    <a:pt x="16" y="328"/>
                  </a:lnTo>
                  <a:lnTo>
                    <a:pt x="20" y="322"/>
                  </a:lnTo>
                  <a:lnTo>
                    <a:pt x="26" y="316"/>
                  </a:lnTo>
                  <a:lnTo>
                    <a:pt x="31" y="312"/>
                  </a:lnTo>
                  <a:lnTo>
                    <a:pt x="32" y="310"/>
                  </a:lnTo>
                  <a:lnTo>
                    <a:pt x="24" y="313"/>
                  </a:lnTo>
                  <a:lnTo>
                    <a:pt x="16" y="315"/>
                  </a:lnTo>
                  <a:lnTo>
                    <a:pt x="14" y="314"/>
                  </a:lnTo>
                  <a:lnTo>
                    <a:pt x="12" y="313"/>
                  </a:lnTo>
                  <a:lnTo>
                    <a:pt x="8" y="310"/>
                  </a:lnTo>
                  <a:lnTo>
                    <a:pt x="4" y="309"/>
                  </a:lnTo>
                  <a:lnTo>
                    <a:pt x="4" y="305"/>
                  </a:lnTo>
                  <a:lnTo>
                    <a:pt x="6" y="302"/>
                  </a:lnTo>
                  <a:lnTo>
                    <a:pt x="7" y="301"/>
                  </a:lnTo>
                  <a:lnTo>
                    <a:pt x="10" y="298"/>
                  </a:lnTo>
                  <a:lnTo>
                    <a:pt x="23" y="290"/>
                  </a:lnTo>
                  <a:lnTo>
                    <a:pt x="33" y="282"/>
                  </a:lnTo>
                  <a:lnTo>
                    <a:pt x="26" y="284"/>
                  </a:lnTo>
                  <a:lnTo>
                    <a:pt x="18" y="285"/>
                  </a:lnTo>
                  <a:lnTo>
                    <a:pt x="9" y="286"/>
                  </a:lnTo>
                  <a:lnTo>
                    <a:pt x="2" y="285"/>
                  </a:lnTo>
                  <a:lnTo>
                    <a:pt x="1" y="284"/>
                  </a:lnTo>
                  <a:lnTo>
                    <a:pt x="0" y="283"/>
                  </a:lnTo>
                  <a:lnTo>
                    <a:pt x="1" y="280"/>
                  </a:lnTo>
                  <a:lnTo>
                    <a:pt x="2" y="276"/>
                  </a:lnTo>
                  <a:lnTo>
                    <a:pt x="6" y="274"/>
                  </a:lnTo>
                  <a:lnTo>
                    <a:pt x="8" y="273"/>
                  </a:lnTo>
                  <a:lnTo>
                    <a:pt x="11" y="272"/>
                  </a:lnTo>
                  <a:lnTo>
                    <a:pt x="15" y="272"/>
                  </a:lnTo>
                  <a:lnTo>
                    <a:pt x="19" y="272"/>
                  </a:lnTo>
                  <a:lnTo>
                    <a:pt x="22" y="273"/>
                  </a:lnTo>
                  <a:lnTo>
                    <a:pt x="25" y="274"/>
                  </a:lnTo>
                  <a:lnTo>
                    <a:pt x="30" y="276"/>
                  </a:lnTo>
                  <a:lnTo>
                    <a:pt x="31" y="276"/>
                  </a:lnTo>
                  <a:lnTo>
                    <a:pt x="33" y="275"/>
                  </a:lnTo>
                  <a:lnTo>
                    <a:pt x="33" y="274"/>
                  </a:lnTo>
                  <a:lnTo>
                    <a:pt x="33" y="272"/>
                  </a:lnTo>
                  <a:lnTo>
                    <a:pt x="31" y="267"/>
                  </a:lnTo>
                  <a:lnTo>
                    <a:pt x="28" y="261"/>
                  </a:lnTo>
                  <a:lnTo>
                    <a:pt x="30" y="258"/>
                  </a:lnTo>
                  <a:lnTo>
                    <a:pt x="31" y="257"/>
                  </a:lnTo>
                  <a:lnTo>
                    <a:pt x="33" y="257"/>
                  </a:lnTo>
                  <a:lnTo>
                    <a:pt x="36" y="257"/>
                  </a:lnTo>
                  <a:lnTo>
                    <a:pt x="39" y="255"/>
                  </a:lnTo>
                  <a:lnTo>
                    <a:pt x="41" y="252"/>
                  </a:lnTo>
                  <a:lnTo>
                    <a:pt x="42" y="251"/>
                  </a:lnTo>
                  <a:lnTo>
                    <a:pt x="43" y="250"/>
                  </a:lnTo>
                  <a:lnTo>
                    <a:pt x="51" y="248"/>
                  </a:lnTo>
                  <a:lnTo>
                    <a:pt x="60" y="247"/>
                  </a:lnTo>
                  <a:lnTo>
                    <a:pt x="71" y="247"/>
                  </a:lnTo>
                  <a:lnTo>
                    <a:pt x="81" y="243"/>
                  </a:lnTo>
                  <a:lnTo>
                    <a:pt x="83" y="241"/>
                  </a:lnTo>
                  <a:lnTo>
                    <a:pt x="83" y="240"/>
                  </a:lnTo>
                  <a:lnTo>
                    <a:pt x="80" y="239"/>
                  </a:lnTo>
                  <a:lnTo>
                    <a:pt x="75" y="234"/>
                  </a:lnTo>
                  <a:lnTo>
                    <a:pt x="74" y="234"/>
                  </a:lnTo>
                  <a:lnTo>
                    <a:pt x="72" y="234"/>
                  </a:lnTo>
                  <a:lnTo>
                    <a:pt x="71" y="235"/>
                  </a:lnTo>
                  <a:lnTo>
                    <a:pt x="69" y="237"/>
                  </a:lnTo>
                  <a:lnTo>
                    <a:pt x="66" y="240"/>
                  </a:lnTo>
                  <a:lnTo>
                    <a:pt x="63" y="242"/>
                  </a:lnTo>
                  <a:lnTo>
                    <a:pt x="58" y="243"/>
                  </a:lnTo>
                  <a:lnTo>
                    <a:pt x="53" y="243"/>
                  </a:lnTo>
                  <a:lnTo>
                    <a:pt x="40" y="244"/>
                  </a:lnTo>
                  <a:lnTo>
                    <a:pt x="26" y="249"/>
                  </a:lnTo>
                  <a:lnTo>
                    <a:pt x="40" y="237"/>
                  </a:lnTo>
                  <a:lnTo>
                    <a:pt x="51" y="227"/>
                  </a:lnTo>
                  <a:lnTo>
                    <a:pt x="52" y="223"/>
                  </a:lnTo>
                  <a:lnTo>
                    <a:pt x="52" y="216"/>
                  </a:lnTo>
                  <a:lnTo>
                    <a:pt x="50" y="212"/>
                  </a:lnTo>
                  <a:lnTo>
                    <a:pt x="50" y="210"/>
                  </a:lnTo>
                  <a:lnTo>
                    <a:pt x="52" y="208"/>
                  </a:lnTo>
                  <a:lnTo>
                    <a:pt x="56" y="204"/>
                  </a:lnTo>
                  <a:lnTo>
                    <a:pt x="59" y="201"/>
                  </a:lnTo>
                  <a:lnTo>
                    <a:pt x="64" y="199"/>
                  </a:lnTo>
                  <a:lnTo>
                    <a:pt x="67" y="199"/>
                  </a:lnTo>
                  <a:lnTo>
                    <a:pt x="68" y="199"/>
                  </a:lnTo>
                  <a:lnTo>
                    <a:pt x="71" y="199"/>
                  </a:lnTo>
                  <a:lnTo>
                    <a:pt x="74" y="196"/>
                  </a:lnTo>
                  <a:lnTo>
                    <a:pt x="77" y="193"/>
                  </a:lnTo>
                  <a:lnTo>
                    <a:pt x="76" y="193"/>
                  </a:lnTo>
                  <a:lnTo>
                    <a:pt x="76" y="193"/>
                  </a:lnTo>
                  <a:lnTo>
                    <a:pt x="75" y="193"/>
                  </a:lnTo>
                  <a:lnTo>
                    <a:pt x="74" y="192"/>
                  </a:lnTo>
                  <a:lnTo>
                    <a:pt x="74" y="188"/>
                  </a:lnTo>
                  <a:lnTo>
                    <a:pt x="71" y="188"/>
                  </a:lnTo>
                  <a:lnTo>
                    <a:pt x="67" y="188"/>
                  </a:lnTo>
                  <a:lnTo>
                    <a:pt x="63" y="190"/>
                  </a:lnTo>
                  <a:lnTo>
                    <a:pt x="57" y="192"/>
                  </a:lnTo>
                  <a:lnTo>
                    <a:pt x="53" y="192"/>
                  </a:lnTo>
                  <a:lnTo>
                    <a:pt x="51" y="192"/>
                  </a:lnTo>
                  <a:lnTo>
                    <a:pt x="48" y="192"/>
                  </a:lnTo>
                  <a:lnTo>
                    <a:pt x="45" y="190"/>
                  </a:lnTo>
                  <a:lnTo>
                    <a:pt x="44" y="187"/>
                  </a:lnTo>
                  <a:lnTo>
                    <a:pt x="44" y="184"/>
                  </a:lnTo>
                  <a:lnTo>
                    <a:pt x="41" y="180"/>
                  </a:lnTo>
                  <a:lnTo>
                    <a:pt x="40" y="178"/>
                  </a:lnTo>
                  <a:lnTo>
                    <a:pt x="39" y="178"/>
                  </a:lnTo>
                  <a:lnTo>
                    <a:pt x="38" y="179"/>
                  </a:lnTo>
                  <a:lnTo>
                    <a:pt x="36" y="182"/>
                  </a:lnTo>
                  <a:lnTo>
                    <a:pt x="36" y="183"/>
                  </a:lnTo>
                  <a:lnTo>
                    <a:pt x="34" y="184"/>
                  </a:lnTo>
                  <a:lnTo>
                    <a:pt x="32" y="185"/>
                  </a:lnTo>
                  <a:lnTo>
                    <a:pt x="30" y="184"/>
                  </a:lnTo>
                  <a:lnTo>
                    <a:pt x="27" y="182"/>
                  </a:lnTo>
                  <a:lnTo>
                    <a:pt x="26" y="178"/>
                  </a:lnTo>
                  <a:lnTo>
                    <a:pt x="23" y="177"/>
                  </a:lnTo>
                  <a:lnTo>
                    <a:pt x="20" y="177"/>
                  </a:lnTo>
                  <a:lnTo>
                    <a:pt x="18" y="177"/>
                  </a:lnTo>
                  <a:lnTo>
                    <a:pt x="16" y="177"/>
                  </a:lnTo>
                  <a:lnTo>
                    <a:pt x="15" y="176"/>
                  </a:lnTo>
                  <a:lnTo>
                    <a:pt x="14" y="175"/>
                  </a:lnTo>
                  <a:lnTo>
                    <a:pt x="15" y="172"/>
                  </a:lnTo>
                  <a:lnTo>
                    <a:pt x="16" y="169"/>
                  </a:lnTo>
                  <a:lnTo>
                    <a:pt x="17" y="167"/>
                  </a:lnTo>
                  <a:lnTo>
                    <a:pt x="16" y="166"/>
                  </a:lnTo>
                  <a:lnTo>
                    <a:pt x="15" y="164"/>
                  </a:lnTo>
                  <a:lnTo>
                    <a:pt x="15" y="163"/>
                  </a:lnTo>
                  <a:lnTo>
                    <a:pt x="16" y="163"/>
                  </a:lnTo>
                  <a:lnTo>
                    <a:pt x="18" y="163"/>
                  </a:lnTo>
                  <a:lnTo>
                    <a:pt x="22" y="163"/>
                  </a:lnTo>
                  <a:lnTo>
                    <a:pt x="24" y="161"/>
                  </a:lnTo>
                  <a:lnTo>
                    <a:pt x="25" y="159"/>
                  </a:lnTo>
                  <a:lnTo>
                    <a:pt x="27" y="154"/>
                  </a:lnTo>
                  <a:lnTo>
                    <a:pt x="27" y="151"/>
                  </a:lnTo>
                  <a:lnTo>
                    <a:pt x="27" y="150"/>
                  </a:lnTo>
                  <a:lnTo>
                    <a:pt x="28" y="147"/>
                  </a:lnTo>
                  <a:lnTo>
                    <a:pt x="31" y="146"/>
                  </a:lnTo>
                  <a:lnTo>
                    <a:pt x="34" y="144"/>
                  </a:lnTo>
                  <a:lnTo>
                    <a:pt x="39" y="143"/>
                  </a:lnTo>
                  <a:lnTo>
                    <a:pt x="42" y="141"/>
                  </a:lnTo>
                  <a:lnTo>
                    <a:pt x="43" y="138"/>
                  </a:lnTo>
                  <a:lnTo>
                    <a:pt x="44" y="137"/>
                  </a:lnTo>
                  <a:lnTo>
                    <a:pt x="44" y="135"/>
                  </a:lnTo>
                  <a:lnTo>
                    <a:pt x="42" y="135"/>
                  </a:lnTo>
                  <a:lnTo>
                    <a:pt x="39" y="134"/>
                  </a:lnTo>
                  <a:lnTo>
                    <a:pt x="33" y="135"/>
                  </a:lnTo>
                  <a:lnTo>
                    <a:pt x="28" y="136"/>
                  </a:lnTo>
                  <a:lnTo>
                    <a:pt x="26" y="136"/>
                  </a:lnTo>
                  <a:lnTo>
                    <a:pt x="26" y="136"/>
                  </a:lnTo>
                  <a:lnTo>
                    <a:pt x="26" y="134"/>
                  </a:lnTo>
                  <a:lnTo>
                    <a:pt x="27" y="133"/>
                  </a:lnTo>
                  <a:lnTo>
                    <a:pt x="28" y="129"/>
                  </a:lnTo>
                  <a:lnTo>
                    <a:pt x="28" y="126"/>
                  </a:lnTo>
                  <a:lnTo>
                    <a:pt x="27" y="122"/>
                  </a:lnTo>
                  <a:lnTo>
                    <a:pt x="25" y="114"/>
                  </a:lnTo>
                  <a:lnTo>
                    <a:pt x="24" y="106"/>
                  </a:lnTo>
                  <a:lnTo>
                    <a:pt x="19" y="112"/>
                  </a:lnTo>
                  <a:lnTo>
                    <a:pt x="16" y="114"/>
                  </a:lnTo>
                  <a:lnTo>
                    <a:pt x="16" y="112"/>
                  </a:lnTo>
                  <a:lnTo>
                    <a:pt x="17" y="105"/>
                  </a:lnTo>
                  <a:lnTo>
                    <a:pt x="19" y="103"/>
                  </a:lnTo>
                  <a:lnTo>
                    <a:pt x="20" y="101"/>
                  </a:lnTo>
                  <a:lnTo>
                    <a:pt x="23" y="101"/>
                  </a:lnTo>
                  <a:lnTo>
                    <a:pt x="24" y="101"/>
                  </a:lnTo>
                  <a:lnTo>
                    <a:pt x="27" y="101"/>
                  </a:lnTo>
                  <a:lnTo>
                    <a:pt x="33" y="99"/>
                  </a:lnTo>
                  <a:lnTo>
                    <a:pt x="36" y="97"/>
                  </a:lnTo>
                  <a:lnTo>
                    <a:pt x="41" y="96"/>
                  </a:lnTo>
                  <a:lnTo>
                    <a:pt x="44" y="96"/>
                  </a:lnTo>
                  <a:lnTo>
                    <a:pt x="49" y="97"/>
                  </a:lnTo>
                  <a:lnTo>
                    <a:pt x="53" y="98"/>
                  </a:lnTo>
                  <a:lnTo>
                    <a:pt x="58" y="101"/>
                  </a:lnTo>
                  <a:lnTo>
                    <a:pt x="61" y="103"/>
                  </a:lnTo>
                  <a:lnTo>
                    <a:pt x="64" y="106"/>
                  </a:lnTo>
                  <a:lnTo>
                    <a:pt x="65" y="109"/>
                  </a:lnTo>
                  <a:lnTo>
                    <a:pt x="67" y="110"/>
                  </a:lnTo>
                  <a:lnTo>
                    <a:pt x="68" y="109"/>
                  </a:lnTo>
                  <a:lnTo>
                    <a:pt x="68" y="106"/>
                  </a:lnTo>
                  <a:lnTo>
                    <a:pt x="69" y="104"/>
                  </a:lnTo>
                  <a:lnTo>
                    <a:pt x="71" y="102"/>
                  </a:lnTo>
                  <a:lnTo>
                    <a:pt x="74" y="101"/>
                  </a:lnTo>
                  <a:lnTo>
                    <a:pt x="76" y="99"/>
                  </a:lnTo>
                  <a:lnTo>
                    <a:pt x="80" y="101"/>
                  </a:lnTo>
                  <a:lnTo>
                    <a:pt x="82" y="102"/>
                  </a:lnTo>
                  <a:lnTo>
                    <a:pt x="89" y="104"/>
                  </a:lnTo>
                  <a:lnTo>
                    <a:pt x="93" y="104"/>
                  </a:lnTo>
                  <a:lnTo>
                    <a:pt x="95" y="104"/>
                  </a:lnTo>
                  <a:lnTo>
                    <a:pt x="95" y="102"/>
                  </a:lnTo>
                  <a:lnTo>
                    <a:pt x="95" y="98"/>
                  </a:lnTo>
                  <a:lnTo>
                    <a:pt x="92" y="95"/>
                  </a:lnTo>
                  <a:lnTo>
                    <a:pt x="93" y="93"/>
                  </a:lnTo>
                  <a:lnTo>
                    <a:pt x="95" y="90"/>
                  </a:lnTo>
                  <a:lnTo>
                    <a:pt x="97" y="89"/>
                  </a:lnTo>
                  <a:lnTo>
                    <a:pt x="99" y="88"/>
                  </a:lnTo>
                  <a:lnTo>
                    <a:pt x="104" y="87"/>
                  </a:lnTo>
                  <a:lnTo>
                    <a:pt x="107" y="85"/>
                  </a:lnTo>
                  <a:lnTo>
                    <a:pt x="110" y="84"/>
                  </a:lnTo>
                  <a:lnTo>
                    <a:pt x="113" y="81"/>
                  </a:lnTo>
                  <a:lnTo>
                    <a:pt x="115" y="76"/>
                  </a:lnTo>
                  <a:lnTo>
                    <a:pt x="117" y="72"/>
                  </a:lnTo>
                  <a:lnTo>
                    <a:pt x="117" y="71"/>
                  </a:lnTo>
                  <a:lnTo>
                    <a:pt x="116" y="71"/>
                  </a:lnTo>
                  <a:lnTo>
                    <a:pt x="114" y="71"/>
                  </a:lnTo>
                  <a:lnTo>
                    <a:pt x="110" y="71"/>
                  </a:lnTo>
                  <a:lnTo>
                    <a:pt x="101" y="71"/>
                  </a:lnTo>
                  <a:lnTo>
                    <a:pt x="92" y="69"/>
                  </a:lnTo>
                  <a:lnTo>
                    <a:pt x="88" y="69"/>
                  </a:lnTo>
                  <a:lnTo>
                    <a:pt x="85" y="68"/>
                  </a:lnTo>
                  <a:lnTo>
                    <a:pt x="84" y="66"/>
                  </a:lnTo>
                  <a:lnTo>
                    <a:pt x="84" y="64"/>
                  </a:lnTo>
                  <a:lnTo>
                    <a:pt x="88" y="61"/>
                  </a:lnTo>
                  <a:lnTo>
                    <a:pt x="93" y="58"/>
                  </a:lnTo>
                  <a:lnTo>
                    <a:pt x="96" y="56"/>
                  </a:lnTo>
                  <a:lnTo>
                    <a:pt x="98" y="55"/>
                  </a:lnTo>
                  <a:lnTo>
                    <a:pt x="98" y="54"/>
                  </a:lnTo>
                  <a:lnTo>
                    <a:pt x="97" y="54"/>
                  </a:lnTo>
                  <a:lnTo>
                    <a:pt x="97" y="53"/>
                  </a:lnTo>
                  <a:lnTo>
                    <a:pt x="101" y="52"/>
                  </a:lnTo>
                  <a:lnTo>
                    <a:pt x="104" y="48"/>
                  </a:lnTo>
                  <a:lnTo>
                    <a:pt x="105" y="47"/>
                  </a:lnTo>
                  <a:lnTo>
                    <a:pt x="105" y="46"/>
                  </a:lnTo>
                  <a:lnTo>
                    <a:pt x="105" y="45"/>
                  </a:lnTo>
                  <a:lnTo>
                    <a:pt x="102" y="44"/>
                  </a:lnTo>
                  <a:lnTo>
                    <a:pt x="102" y="40"/>
                  </a:lnTo>
                  <a:lnTo>
                    <a:pt x="104" y="38"/>
                  </a:lnTo>
                  <a:lnTo>
                    <a:pt x="105" y="35"/>
                  </a:lnTo>
                  <a:lnTo>
                    <a:pt x="109" y="29"/>
                  </a:lnTo>
                  <a:lnTo>
                    <a:pt x="114" y="25"/>
                  </a:lnTo>
                  <a:lnTo>
                    <a:pt x="121" y="22"/>
                  </a:lnTo>
                  <a:lnTo>
                    <a:pt x="126" y="21"/>
                  </a:lnTo>
                  <a:lnTo>
                    <a:pt x="131" y="20"/>
                  </a:lnTo>
                  <a:lnTo>
                    <a:pt x="133" y="17"/>
                  </a:lnTo>
                  <a:lnTo>
                    <a:pt x="133" y="16"/>
                  </a:lnTo>
                  <a:lnTo>
                    <a:pt x="134" y="15"/>
                  </a:lnTo>
                  <a:lnTo>
                    <a:pt x="134" y="14"/>
                  </a:lnTo>
                  <a:lnTo>
                    <a:pt x="134" y="14"/>
                  </a:lnTo>
                  <a:lnTo>
                    <a:pt x="137" y="14"/>
                  </a:lnTo>
                  <a:lnTo>
                    <a:pt x="141" y="14"/>
                  </a:lnTo>
                  <a:lnTo>
                    <a:pt x="145" y="17"/>
                  </a:lnTo>
                  <a:lnTo>
                    <a:pt x="146" y="23"/>
                  </a:lnTo>
                  <a:lnTo>
                    <a:pt x="146" y="29"/>
                  </a:lnTo>
                  <a:lnTo>
                    <a:pt x="147" y="32"/>
                  </a:lnTo>
                  <a:lnTo>
                    <a:pt x="149" y="32"/>
                  </a:lnTo>
                  <a:lnTo>
                    <a:pt x="152" y="31"/>
                  </a:lnTo>
                  <a:lnTo>
                    <a:pt x="153" y="28"/>
                  </a:lnTo>
                  <a:lnTo>
                    <a:pt x="153" y="25"/>
                  </a:lnTo>
                  <a:lnTo>
                    <a:pt x="153" y="23"/>
                  </a:lnTo>
                  <a:lnTo>
                    <a:pt x="152" y="22"/>
                  </a:lnTo>
                  <a:lnTo>
                    <a:pt x="148" y="19"/>
                  </a:lnTo>
                  <a:lnTo>
                    <a:pt x="148" y="16"/>
                  </a:lnTo>
                  <a:lnTo>
                    <a:pt x="149" y="14"/>
                  </a:lnTo>
                  <a:lnTo>
                    <a:pt x="152" y="12"/>
                  </a:lnTo>
                  <a:lnTo>
                    <a:pt x="154" y="9"/>
                  </a:lnTo>
                  <a:lnTo>
                    <a:pt x="155" y="8"/>
                  </a:lnTo>
                  <a:lnTo>
                    <a:pt x="155" y="6"/>
                  </a:lnTo>
                  <a:lnTo>
                    <a:pt x="155" y="5"/>
                  </a:lnTo>
                  <a:lnTo>
                    <a:pt x="155" y="3"/>
                  </a:lnTo>
                  <a:lnTo>
                    <a:pt x="156" y="0"/>
                  </a:lnTo>
                  <a:lnTo>
                    <a:pt x="162" y="4"/>
                  </a:lnTo>
                  <a:lnTo>
                    <a:pt x="167" y="7"/>
                  </a:lnTo>
                  <a:lnTo>
                    <a:pt x="170" y="8"/>
                  </a:lnTo>
                  <a:lnTo>
                    <a:pt x="172" y="11"/>
                  </a:lnTo>
                  <a:lnTo>
                    <a:pt x="175" y="14"/>
                  </a:lnTo>
                  <a:lnTo>
                    <a:pt x="177" y="16"/>
                  </a:lnTo>
                  <a:lnTo>
                    <a:pt x="177" y="19"/>
                  </a:lnTo>
                  <a:lnTo>
                    <a:pt x="174" y="20"/>
                  </a:lnTo>
                  <a:lnTo>
                    <a:pt x="170" y="23"/>
                  </a:lnTo>
                  <a:lnTo>
                    <a:pt x="165" y="28"/>
                  </a:lnTo>
                  <a:lnTo>
                    <a:pt x="164" y="31"/>
                  </a:lnTo>
                  <a:lnTo>
                    <a:pt x="164" y="33"/>
                  </a:lnTo>
                  <a:lnTo>
                    <a:pt x="158" y="37"/>
                  </a:lnTo>
                  <a:lnTo>
                    <a:pt x="155" y="41"/>
                  </a:lnTo>
                  <a:lnTo>
                    <a:pt x="154" y="46"/>
                  </a:lnTo>
                  <a:lnTo>
                    <a:pt x="153" y="49"/>
                  </a:lnTo>
                  <a:lnTo>
                    <a:pt x="152" y="54"/>
                  </a:lnTo>
                  <a:lnTo>
                    <a:pt x="149" y="57"/>
                  </a:lnTo>
                  <a:lnTo>
                    <a:pt x="146" y="60"/>
                  </a:lnTo>
                  <a:lnTo>
                    <a:pt x="140" y="62"/>
                  </a:lnTo>
                  <a:lnTo>
                    <a:pt x="136" y="63"/>
                  </a:lnTo>
                  <a:lnTo>
                    <a:pt x="133" y="65"/>
                  </a:lnTo>
                  <a:lnTo>
                    <a:pt x="134" y="68"/>
                  </a:lnTo>
                  <a:lnTo>
                    <a:pt x="137" y="70"/>
                  </a:lnTo>
                  <a:lnTo>
                    <a:pt x="136" y="73"/>
                  </a:lnTo>
                  <a:lnTo>
                    <a:pt x="133" y="76"/>
                  </a:lnTo>
                  <a:lnTo>
                    <a:pt x="130" y="78"/>
                  </a:lnTo>
                  <a:lnTo>
                    <a:pt x="126" y="79"/>
                  </a:lnTo>
                  <a:lnTo>
                    <a:pt x="123" y="81"/>
                  </a:lnTo>
                  <a:lnTo>
                    <a:pt x="121" y="84"/>
                  </a:lnTo>
                  <a:lnTo>
                    <a:pt x="120" y="86"/>
                  </a:lnTo>
                  <a:lnTo>
                    <a:pt x="120" y="88"/>
                  </a:lnTo>
                  <a:lnTo>
                    <a:pt x="121" y="94"/>
                  </a:lnTo>
                  <a:lnTo>
                    <a:pt x="125" y="98"/>
                  </a:lnTo>
                  <a:lnTo>
                    <a:pt x="131" y="103"/>
                  </a:lnTo>
                  <a:lnTo>
                    <a:pt x="138" y="106"/>
                  </a:lnTo>
                  <a:lnTo>
                    <a:pt x="144" y="109"/>
                  </a:lnTo>
                  <a:lnTo>
                    <a:pt x="149" y="111"/>
                  </a:lnTo>
                  <a:lnTo>
                    <a:pt x="153" y="111"/>
                  </a:lnTo>
                  <a:lnTo>
                    <a:pt x="156" y="112"/>
                  </a:lnTo>
                  <a:lnTo>
                    <a:pt x="161" y="112"/>
                  </a:lnTo>
                  <a:lnTo>
                    <a:pt x="164" y="111"/>
                  </a:lnTo>
                  <a:lnTo>
                    <a:pt x="165" y="109"/>
                  </a:lnTo>
                  <a:lnTo>
                    <a:pt x="166" y="105"/>
                  </a:lnTo>
                  <a:lnTo>
                    <a:pt x="169" y="97"/>
                  </a:lnTo>
                  <a:lnTo>
                    <a:pt x="171" y="90"/>
                  </a:lnTo>
                  <a:lnTo>
                    <a:pt x="173" y="88"/>
                  </a:lnTo>
                  <a:lnTo>
                    <a:pt x="175" y="89"/>
                  </a:lnTo>
                  <a:lnTo>
                    <a:pt x="178" y="92"/>
                  </a:lnTo>
                  <a:lnTo>
                    <a:pt x="181" y="96"/>
                  </a:lnTo>
                  <a:lnTo>
                    <a:pt x="182" y="102"/>
                  </a:lnTo>
                  <a:lnTo>
                    <a:pt x="186" y="106"/>
                  </a:lnTo>
                  <a:lnTo>
                    <a:pt x="189" y="109"/>
                  </a:lnTo>
                  <a:lnTo>
                    <a:pt x="191" y="110"/>
                  </a:lnTo>
                  <a:lnTo>
                    <a:pt x="193" y="112"/>
                  </a:lnTo>
                  <a:lnTo>
                    <a:pt x="194" y="117"/>
                  </a:lnTo>
                  <a:lnTo>
                    <a:pt x="194" y="120"/>
                  </a:lnTo>
                  <a:lnTo>
                    <a:pt x="196" y="122"/>
                  </a:lnTo>
                  <a:lnTo>
                    <a:pt x="198" y="122"/>
                  </a:lnTo>
                  <a:lnTo>
                    <a:pt x="201" y="120"/>
                  </a:lnTo>
                  <a:lnTo>
                    <a:pt x="206" y="118"/>
                  </a:lnTo>
                  <a:lnTo>
                    <a:pt x="212" y="115"/>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 name="Freeform 58"/>
            <p:cNvSpPr>
              <a:spLocks/>
            </p:cNvSpPr>
            <p:nvPr/>
          </p:nvSpPr>
          <p:spPr bwMode="gray">
            <a:xfrm>
              <a:off x="4759326" y="3379788"/>
              <a:ext cx="71438" cy="107950"/>
            </a:xfrm>
            <a:custGeom>
              <a:avLst/>
              <a:gdLst/>
              <a:ahLst/>
              <a:cxnLst>
                <a:cxn ang="0">
                  <a:pos x="215" y="126"/>
                </a:cxn>
                <a:cxn ang="0">
                  <a:pos x="220" y="162"/>
                </a:cxn>
                <a:cxn ang="0">
                  <a:pos x="227" y="206"/>
                </a:cxn>
                <a:cxn ang="0">
                  <a:pos x="210" y="257"/>
                </a:cxn>
                <a:cxn ang="0">
                  <a:pos x="206" y="280"/>
                </a:cxn>
                <a:cxn ang="0">
                  <a:pos x="178" y="278"/>
                </a:cxn>
                <a:cxn ang="0">
                  <a:pos x="146" y="289"/>
                </a:cxn>
                <a:cxn ang="0">
                  <a:pos x="128" y="301"/>
                </a:cxn>
                <a:cxn ang="0">
                  <a:pos x="114" y="313"/>
                </a:cxn>
                <a:cxn ang="0">
                  <a:pos x="109" y="313"/>
                </a:cxn>
                <a:cxn ang="0">
                  <a:pos x="93" y="325"/>
                </a:cxn>
                <a:cxn ang="0">
                  <a:pos x="42" y="338"/>
                </a:cxn>
                <a:cxn ang="0">
                  <a:pos x="45" y="322"/>
                </a:cxn>
                <a:cxn ang="0">
                  <a:pos x="27" y="324"/>
                </a:cxn>
                <a:cxn ang="0">
                  <a:pos x="26" y="316"/>
                </a:cxn>
                <a:cxn ang="0">
                  <a:pos x="8" y="310"/>
                </a:cxn>
                <a:cxn ang="0">
                  <a:pos x="33" y="282"/>
                </a:cxn>
                <a:cxn ang="0">
                  <a:pos x="1" y="280"/>
                </a:cxn>
                <a:cxn ang="0">
                  <a:pos x="22" y="273"/>
                </a:cxn>
                <a:cxn ang="0">
                  <a:pos x="31" y="267"/>
                </a:cxn>
                <a:cxn ang="0">
                  <a:pos x="41" y="252"/>
                </a:cxn>
                <a:cxn ang="0">
                  <a:pos x="83" y="241"/>
                </a:cxn>
                <a:cxn ang="0">
                  <a:pos x="69" y="237"/>
                </a:cxn>
                <a:cxn ang="0">
                  <a:pos x="40" y="237"/>
                </a:cxn>
                <a:cxn ang="0">
                  <a:pos x="56" y="204"/>
                </a:cxn>
                <a:cxn ang="0">
                  <a:pos x="77" y="193"/>
                </a:cxn>
                <a:cxn ang="0">
                  <a:pos x="67" y="188"/>
                </a:cxn>
                <a:cxn ang="0">
                  <a:pos x="44" y="187"/>
                </a:cxn>
                <a:cxn ang="0">
                  <a:pos x="36" y="183"/>
                </a:cxn>
                <a:cxn ang="0">
                  <a:pos x="20" y="177"/>
                </a:cxn>
                <a:cxn ang="0">
                  <a:pos x="17" y="167"/>
                </a:cxn>
                <a:cxn ang="0">
                  <a:pos x="24" y="161"/>
                </a:cxn>
                <a:cxn ang="0">
                  <a:pos x="34" y="144"/>
                </a:cxn>
                <a:cxn ang="0">
                  <a:pos x="39" y="134"/>
                </a:cxn>
                <a:cxn ang="0">
                  <a:pos x="28" y="129"/>
                </a:cxn>
                <a:cxn ang="0">
                  <a:pos x="16" y="112"/>
                </a:cxn>
                <a:cxn ang="0">
                  <a:pos x="33" y="99"/>
                </a:cxn>
                <a:cxn ang="0">
                  <a:pos x="61" y="103"/>
                </a:cxn>
                <a:cxn ang="0">
                  <a:pos x="71" y="102"/>
                </a:cxn>
                <a:cxn ang="0">
                  <a:pos x="95" y="104"/>
                </a:cxn>
                <a:cxn ang="0">
                  <a:pos x="99" y="88"/>
                </a:cxn>
                <a:cxn ang="0">
                  <a:pos x="117" y="71"/>
                </a:cxn>
                <a:cxn ang="0">
                  <a:pos x="85" y="68"/>
                </a:cxn>
                <a:cxn ang="0">
                  <a:pos x="98" y="54"/>
                </a:cxn>
                <a:cxn ang="0">
                  <a:pos x="105" y="45"/>
                </a:cxn>
                <a:cxn ang="0">
                  <a:pos x="121" y="22"/>
                </a:cxn>
                <a:cxn ang="0">
                  <a:pos x="134" y="14"/>
                </a:cxn>
                <a:cxn ang="0">
                  <a:pos x="149" y="32"/>
                </a:cxn>
                <a:cxn ang="0">
                  <a:pos x="148" y="16"/>
                </a:cxn>
                <a:cxn ang="0">
                  <a:pos x="155" y="3"/>
                </a:cxn>
                <a:cxn ang="0">
                  <a:pos x="177" y="16"/>
                </a:cxn>
                <a:cxn ang="0">
                  <a:pos x="158" y="37"/>
                </a:cxn>
                <a:cxn ang="0">
                  <a:pos x="140" y="62"/>
                </a:cxn>
                <a:cxn ang="0">
                  <a:pos x="130" y="78"/>
                </a:cxn>
                <a:cxn ang="0">
                  <a:pos x="125" y="98"/>
                </a:cxn>
                <a:cxn ang="0">
                  <a:pos x="161" y="112"/>
                </a:cxn>
                <a:cxn ang="0">
                  <a:pos x="175" y="89"/>
                </a:cxn>
                <a:cxn ang="0">
                  <a:pos x="193" y="112"/>
                </a:cxn>
                <a:cxn ang="0">
                  <a:pos x="212" y="115"/>
                </a:cxn>
              </a:cxnLst>
              <a:rect l="0" t="0" r="r" b="b"/>
              <a:pathLst>
                <a:path w="227" h="341">
                  <a:moveTo>
                    <a:pt x="212" y="115"/>
                  </a:moveTo>
                  <a:lnTo>
                    <a:pt x="214" y="118"/>
                  </a:lnTo>
                  <a:lnTo>
                    <a:pt x="215" y="120"/>
                  </a:lnTo>
                  <a:lnTo>
                    <a:pt x="219" y="125"/>
                  </a:lnTo>
                  <a:lnTo>
                    <a:pt x="219" y="126"/>
                  </a:lnTo>
                  <a:lnTo>
                    <a:pt x="218" y="126"/>
                  </a:lnTo>
                  <a:lnTo>
                    <a:pt x="215" y="126"/>
                  </a:lnTo>
                  <a:lnTo>
                    <a:pt x="213" y="126"/>
                  </a:lnTo>
                  <a:lnTo>
                    <a:pt x="210" y="127"/>
                  </a:lnTo>
                  <a:lnTo>
                    <a:pt x="209" y="129"/>
                  </a:lnTo>
                  <a:lnTo>
                    <a:pt x="210" y="135"/>
                  </a:lnTo>
                  <a:lnTo>
                    <a:pt x="213" y="144"/>
                  </a:lnTo>
                  <a:lnTo>
                    <a:pt x="216" y="153"/>
                  </a:lnTo>
                  <a:lnTo>
                    <a:pt x="220" y="162"/>
                  </a:lnTo>
                  <a:lnTo>
                    <a:pt x="220" y="171"/>
                  </a:lnTo>
                  <a:lnTo>
                    <a:pt x="220" y="179"/>
                  </a:lnTo>
                  <a:lnTo>
                    <a:pt x="221" y="185"/>
                  </a:lnTo>
                  <a:lnTo>
                    <a:pt x="223" y="190"/>
                  </a:lnTo>
                  <a:lnTo>
                    <a:pt x="226" y="196"/>
                  </a:lnTo>
                  <a:lnTo>
                    <a:pt x="227" y="201"/>
                  </a:lnTo>
                  <a:lnTo>
                    <a:pt x="227" y="206"/>
                  </a:lnTo>
                  <a:lnTo>
                    <a:pt x="227" y="211"/>
                  </a:lnTo>
                  <a:lnTo>
                    <a:pt x="226" y="216"/>
                  </a:lnTo>
                  <a:lnTo>
                    <a:pt x="223" y="225"/>
                  </a:lnTo>
                  <a:lnTo>
                    <a:pt x="221" y="235"/>
                  </a:lnTo>
                  <a:lnTo>
                    <a:pt x="216" y="243"/>
                  </a:lnTo>
                  <a:lnTo>
                    <a:pt x="212" y="252"/>
                  </a:lnTo>
                  <a:lnTo>
                    <a:pt x="210" y="257"/>
                  </a:lnTo>
                  <a:lnTo>
                    <a:pt x="209" y="261"/>
                  </a:lnTo>
                  <a:lnTo>
                    <a:pt x="207" y="265"/>
                  </a:lnTo>
                  <a:lnTo>
                    <a:pt x="207" y="269"/>
                  </a:lnTo>
                  <a:lnTo>
                    <a:pt x="210" y="274"/>
                  </a:lnTo>
                  <a:lnTo>
                    <a:pt x="210" y="277"/>
                  </a:lnTo>
                  <a:lnTo>
                    <a:pt x="209" y="278"/>
                  </a:lnTo>
                  <a:lnTo>
                    <a:pt x="206" y="280"/>
                  </a:lnTo>
                  <a:lnTo>
                    <a:pt x="201" y="278"/>
                  </a:lnTo>
                  <a:lnTo>
                    <a:pt x="194" y="277"/>
                  </a:lnTo>
                  <a:lnTo>
                    <a:pt x="190" y="277"/>
                  </a:lnTo>
                  <a:lnTo>
                    <a:pt x="185" y="278"/>
                  </a:lnTo>
                  <a:lnTo>
                    <a:pt x="181" y="280"/>
                  </a:lnTo>
                  <a:lnTo>
                    <a:pt x="179" y="280"/>
                  </a:lnTo>
                  <a:lnTo>
                    <a:pt x="178" y="278"/>
                  </a:lnTo>
                  <a:lnTo>
                    <a:pt x="178" y="277"/>
                  </a:lnTo>
                  <a:lnTo>
                    <a:pt x="178" y="277"/>
                  </a:lnTo>
                  <a:lnTo>
                    <a:pt x="175" y="280"/>
                  </a:lnTo>
                  <a:lnTo>
                    <a:pt x="161" y="283"/>
                  </a:lnTo>
                  <a:lnTo>
                    <a:pt x="147" y="285"/>
                  </a:lnTo>
                  <a:lnTo>
                    <a:pt x="147" y="286"/>
                  </a:lnTo>
                  <a:lnTo>
                    <a:pt x="146" y="289"/>
                  </a:lnTo>
                  <a:lnTo>
                    <a:pt x="146" y="292"/>
                  </a:lnTo>
                  <a:lnTo>
                    <a:pt x="145" y="294"/>
                  </a:lnTo>
                  <a:lnTo>
                    <a:pt x="142" y="296"/>
                  </a:lnTo>
                  <a:lnTo>
                    <a:pt x="140" y="297"/>
                  </a:lnTo>
                  <a:lnTo>
                    <a:pt x="136" y="298"/>
                  </a:lnTo>
                  <a:lnTo>
                    <a:pt x="130" y="300"/>
                  </a:lnTo>
                  <a:lnTo>
                    <a:pt x="128" y="301"/>
                  </a:lnTo>
                  <a:lnTo>
                    <a:pt x="125" y="304"/>
                  </a:lnTo>
                  <a:lnTo>
                    <a:pt x="124" y="306"/>
                  </a:lnTo>
                  <a:lnTo>
                    <a:pt x="121" y="309"/>
                  </a:lnTo>
                  <a:lnTo>
                    <a:pt x="120" y="312"/>
                  </a:lnTo>
                  <a:lnTo>
                    <a:pt x="117" y="313"/>
                  </a:lnTo>
                  <a:lnTo>
                    <a:pt x="116" y="313"/>
                  </a:lnTo>
                  <a:lnTo>
                    <a:pt x="114" y="313"/>
                  </a:lnTo>
                  <a:lnTo>
                    <a:pt x="114" y="309"/>
                  </a:lnTo>
                  <a:lnTo>
                    <a:pt x="114" y="307"/>
                  </a:lnTo>
                  <a:lnTo>
                    <a:pt x="112" y="302"/>
                  </a:lnTo>
                  <a:lnTo>
                    <a:pt x="109" y="301"/>
                  </a:lnTo>
                  <a:lnTo>
                    <a:pt x="108" y="302"/>
                  </a:lnTo>
                  <a:lnTo>
                    <a:pt x="108" y="307"/>
                  </a:lnTo>
                  <a:lnTo>
                    <a:pt x="109" y="313"/>
                  </a:lnTo>
                  <a:lnTo>
                    <a:pt x="109" y="315"/>
                  </a:lnTo>
                  <a:lnTo>
                    <a:pt x="107" y="317"/>
                  </a:lnTo>
                  <a:lnTo>
                    <a:pt x="101" y="320"/>
                  </a:lnTo>
                  <a:lnTo>
                    <a:pt x="98" y="322"/>
                  </a:lnTo>
                  <a:lnTo>
                    <a:pt x="98" y="324"/>
                  </a:lnTo>
                  <a:lnTo>
                    <a:pt x="97" y="324"/>
                  </a:lnTo>
                  <a:lnTo>
                    <a:pt x="93" y="325"/>
                  </a:lnTo>
                  <a:lnTo>
                    <a:pt x="88" y="328"/>
                  </a:lnTo>
                  <a:lnTo>
                    <a:pt x="83" y="329"/>
                  </a:lnTo>
                  <a:lnTo>
                    <a:pt x="79" y="330"/>
                  </a:lnTo>
                  <a:lnTo>
                    <a:pt x="74" y="331"/>
                  </a:lnTo>
                  <a:lnTo>
                    <a:pt x="64" y="333"/>
                  </a:lnTo>
                  <a:lnTo>
                    <a:pt x="53" y="333"/>
                  </a:lnTo>
                  <a:lnTo>
                    <a:pt x="42" y="338"/>
                  </a:lnTo>
                  <a:lnTo>
                    <a:pt x="35" y="341"/>
                  </a:lnTo>
                  <a:lnTo>
                    <a:pt x="33" y="340"/>
                  </a:lnTo>
                  <a:lnTo>
                    <a:pt x="32" y="338"/>
                  </a:lnTo>
                  <a:lnTo>
                    <a:pt x="34" y="332"/>
                  </a:lnTo>
                  <a:lnTo>
                    <a:pt x="36" y="329"/>
                  </a:lnTo>
                  <a:lnTo>
                    <a:pt x="41" y="325"/>
                  </a:lnTo>
                  <a:lnTo>
                    <a:pt x="45" y="322"/>
                  </a:lnTo>
                  <a:lnTo>
                    <a:pt x="48" y="317"/>
                  </a:lnTo>
                  <a:lnTo>
                    <a:pt x="49" y="316"/>
                  </a:lnTo>
                  <a:lnTo>
                    <a:pt x="47" y="315"/>
                  </a:lnTo>
                  <a:lnTo>
                    <a:pt x="44" y="316"/>
                  </a:lnTo>
                  <a:lnTo>
                    <a:pt x="38" y="318"/>
                  </a:lnTo>
                  <a:lnTo>
                    <a:pt x="32" y="322"/>
                  </a:lnTo>
                  <a:lnTo>
                    <a:pt x="27" y="324"/>
                  </a:lnTo>
                  <a:lnTo>
                    <a:pt x="23" y="328"/>
                  </a:lnTo>
                  <a:lnTo>
                    <a:pt x="19" y="329"/>
                  </a:lnTo>
                  <a:lnTo>
                    <a:pt x="18" y="329"/>
                  </a:lnTo>
                  <a:lnTo>
                    <a:pt x="16" y="329"/>
                  </a:lnTo>
                  <a:lnTo>
                    <a:pt x="16" y="328"/>
                  </a:lnTo>
                  <a:lnTo>
                    <a:pt x="20" y="322"/>
                  </a:lnTo>
                  <a:lnTo>
                    <a:pt x="26" y="316"/>
                  </a:lnTo>
                  <a:lnTo>
                    <a:pt x="31" y="312"/>
                  </a:lnTo>
                  <a:lnTo>
                    <a:pt x="32" y="310"/>
                  </a:lnTo>
                  <a:lnTo>
                    <a:pt x="24" y="313"/>
                  </a:lnTo>
                  <a:lnTo>
                    <a:pt x="16" y="315"/>
                  </a:lnTo>
                  <a:lnTo>
                    <a:pt x="14" y="314"/>
                  </a:lnTo>
                  <a:lnTo>
                    <a:pt x="12" y="313"/>
                  </a:lnTo>
                  <a:lnTo>
                    <a:pt x="8" y="310"/>
                  </a:lnTo>
                  <a:lnTo>
                    <a:pt x="4" y="309"/>
                  </a:lnTo>
                  <a:lnTo>
                    <a:pt x="4" y="305"/>
                  </a:lnTo>
                  <a:lnTo>
                    <a:pt x="6" y="302"/>
                  </a:lnTo>
                  <a:lnTo>
                    <a:pt x="7" y="301"/>
                  </a:lnTo>
                  <a:lnTo>
                    <a:pt x="10" y="298"/>
                  </a:lnTo>
                  <a:lnTo>
                    <a:pt x="23" y="290"/>
                  </a:lnTo>
                  <a:lnTo>
                    <a:pt x="33" y="282"/>
                  </a:lnTo>
                  <a:lnTo>
                    <a:pt x="26" y="284"/>
                  </a:lnTo>
                  <a:lnTo>
                    <a:pt x="18" y="285"/>
                  </a:lnTo>
                  <a:lnTo>
                    <a:pt x="9" y="286"/>
                  </a:lnTo>
                  <a:lnTo>
                    <a:pt x="2" y="285"/>
                  </a:lnTo>
                  <a:lnTo>
                    <a:pt x="1" y="284"/>
                  </a:lnTo>
                  <a:lnTo>
                    <a:pt x="0" y="283"/>
                  </a:lnTo>
                  <a:lnTo>
                    <a:pt x="1" y="280"/>
                  </a:lnTo>
                  <a:lnTo>
                    <a:pt x="2" y="276"/>
                  </a:lnTo>
                  <a:lnTo>
                    <a:pt x="6" y="274"/>
                  </a:lnTo>
                  <a:lnTo>
                    <a:pt x="8" y="273"/>
                  </a:lnTo>
                  <a:lnTo>
                    <a:pt x="11" y="272"/>
                  </a:lnTo>
                  <a:lnTo>
                    <a:pt x="15" y="272"/>
                  </a:lnTo>
                  <a:lnTo>
                    <a:pt x="19" y="272"/>
                  </a:lnTo>
                  <a:lnTo>
                    <a:pt x="22" y="273"/>
                  </a:lnTo>
                  <a:lnTo>
                    <a:pt x="25" y="274"/>
                  </a:lnTo>
                  <a:lnTo>
                    <a:pt x="30" y="276"/>
                  </a:lnTo>
                  <a:lnTo>
                    <a:pt x="31" y="276"/>
                  </a:lnTo>
                  <a:lnTo>
                    <a:pt x="33" y="275"/>
                  </a:lnTo>
                  <a:lnTo>
                    <a:pt x="33" y="274"/>
                  </a:lnTo>
                  <a:lnTo>
                    <a:pt x="33" y="272"/>
                  </a:lnTo>
                  <a:lnTo>
                    <a:pt x="31" y="267"/>
                  </a:lnTo>
                  <a:lnTo>
                    <a:pt x="28" y="261"/>
                  </a:lnTo>
                  <a:lnTo>
                    <a:pt x="30" y="258"/>
                  </a:lnTo>
                  <a:lnTo>
                    <a:pt x="31" y="257"/>
                  </a:lnTo>
                  <a:lnTo>
                    <a:pt x="33" y="257"/>
                  </a:lnTo>
                  <a:lnTo>
                    <a:pt x="36" y="257"/>
                  </a:lnTo>
                  <a:lnTo>
                    <a:pt x="39" y="255"/>
                  </a:lnTo>
                  <a:lnTo>
                    <a:pt x="41" y="252"/>
                  </a:lnTo>
                  <a:lnTo>
                    <a:pt x="42" y="251"/>
                  </a:lnTo>
                  <a:lnTo>
                    <a:pt x="43" y="250"/>
                  </a:lnTo>
                  <a:lnTo>
                    <a:pt x="51" y="248"/>
                  </a:lnTo>
                  <a:lnTo>
                    <a:pt x="60" y="247"/>
                  </a:lnTo>
                  <a:lnTo>
                    <a:pt x="71" y="247"/>
                  </a:lnTo>
                  <a:lnTo>
                    <a:pt x="81" y="243"/>
                  </a:lnTo>
                  <a:lnTo>
                    <a:pt x="83" y="241"/>
                  </a:lnTo>
                  <a:lnTo>
                    <a:pt x="83" y="240"/>
                  </a:lnTo>
                  <a:lnTo>
                    <a:pt x="80" y="239"/>
                  </a:lnTo>
                  <a:lnTo>
                    <a:pt x="75" y="234"/>
                  </a:lnTo>
                  <a:lnTo>
                    <a:pt x="74" y="234"/>
                  </a:lnTo>
                  <a:lnTo>
                    <a:pt x="72" y="234"/>
                  </a:lnTo>
                  <a:lnTo>
                    <a:pt x="71" y="235"/>
                  </a:lnTo>
                  <a:lnTo>
                    <a:pt x="69" y="237"/>
                  </a:lnTo>
                  <a:lnTo>
                    <a:pt x="66" y="240"/>
                  </a:lnTo>
                  <a:lnTo>
                    <a:pt x="63" y="242"/>
                  </a:lnTo>
                  <a:lnTo>
                    <a:pt x="58" y="243"/>
                  </a:lnTo>
                  <a:lnTo>
                    <a:pt x="53" y="243"/>
                  </a:lnTo>
                  <a:lnTo>
                    <a:pt x="40" y="244"/>
                  </a:lnTo>
                  <a:lnTo>
                    <a:pt x="26" y="249"/>
                  </a:lnTo>
                  <a:lnTo>
                    <a:pt x="40" y="237"/>
                  </a:lnTo>
                  <a:lnTo>
                    <a:pt x="51" y="227"/>
                  </a:lnTo>
                  <a:lnTo>
                    <a:pt x="52" y="223"/>
                  </a:lnTo>
                  <a:lnTo>
                    <a:pt x="52" y="216"/>
                  </a:lnTo>
                  <a:lnTo>
                    <a:pt x="50" y="212"/>
                  </a:lnTo>
                  <a:lnTo>
                    <a:pt x="50" y="210"/>
                  </a:lnTo>
                  <a:lnTo>
                    <a:pt x="52" y="208"/>
                  </a:lnTo>
                  <a:lnTo>
                    <a:pt x="56" y="204"/>
                  </a:lnTo>
                  <a:lnTo>
                    <a:pt x="59" y="201"/>
                  </a:lnTo>
                  <a:lnTo>
                    <a:pt x="64" y="199"/>
                  </a:lnTo>
                  <a:lnTo>
                    <a:pt x="67" y="199"/>
                  </a:lnTo>
                  <a:lnTo>
                    <a:pt x="68" y="199"/>
                  </a:lnTo>
                  <a:lnTo>
                    <a:pt x="71" y="199"/>
                  </a:lnTo>
                  <a:lnTo>
                    <a:pt x="74" y="196"/>
                  </a:lnTo>
                  <a:lnTo>
                    <a:pt x="77" y="193"/>
                  </a:lnTo>
                  <a:lnTo>
                    <a:pt x="76" y="193"/>
                  </a:lnTo>
                  <a:lnTo>
                    <a:pt x="76" y="193"/>
                  </a:lnTo>
                  <a:lnTo>
                    <a:pt x="75" y="193"/>
                  </a:lnTo>
                  <a:lnTo>
                    <a:pt x="74" y="192"/>
                  </a:lnTo>
                  <a:lnTo>
                    <a:pt x="74" y="188"/>
                  </a:lnTo>
                  <a:lnTo>
                    <a:pt x="71" y="188"/>
                  </a:lnTo>
                  <a:lnTo>
                    <a:pt x="67" y="188"/>
                  </a:lnTo>
                  <a:lnTo>
                    <a:pt x="63" y="190"/>
                  </a:lnTo>
                  <a:lnTo>
                    <a:pt x="57" y="192"/>
                  </a:lnTo>
                  <a:lnTo>
                    <a:pt x="53" y="192"/>
                  </a:lnTo>
                  <a:lnTo>
                    <a:pt x="51" y="192"/>
                  </a:lnTo>
                  <a:lnTo>
                    <a:pt x="48" y="192"/>
                  </a:lnTo>
                  <a:lnTo>
                    <a:pt x="45" y="190"/>
                  </a:lnTo>
                  <a:lnTo>
                    <a:pt x="44" y="187"/>
                  </a:lnTo>
                  <a:lnTo>
                    <a:pt x="44" y="184"/>
                  </a:lnTo>
                  <a:lnTo>
                    <a:pt x="41" y="180"/>
                  </a:lnTo>
                  <a:lnTo>
                    <a:pt x="40" y="178"/>
                  </a:lnTo>
                  <a:lnTo>
                    <a:pt x="39" y="178"/>
                  </a:lnTo>
                  <a:lnTo>
                    <a:pt x="38" y="179"/>
                  </a:lnTo>
                  <a:lnTo>
                    <a:pt x="36" y="182"/>
                  </a:lnTo>
                  <a:lnTo>
                    <a:pt x="36" y="183"/>
                  </a:lnTo>
                  <a:lnTo>
                    <a:pt x="34" y="184"/>
                  </a:lnTo>
                  <a:lnTo>
                    <a:pt x="32" y="185"/>
                  </a:lnTo>
                  <a:lnTo>
                    <a:pt x="30" y="184"/>
                  </a:lnTo>
                  <a:lnTo>
                    <a:pt x="27" y="182"/>
                  </a:lnTo>
                  <a:lnTo>
                    <a:pt x="26" y="178"/>
                  </a:lnTo>
                  <a:lnTo>
                    <a:pt x="23" y="177"/>
                  </a:lnTo>
                  <a:lnTo>
                    <a:pt x="20" y="177"/>
                  </a:lnTo>
                  <a:lnTo>
                    <a:pt x="18" y="177"/>
                  </a:lnTo>
                  <a:lnTo>
                    <a:pt x="16" y="177"/>
                  </a:lnTo>
                  <a:lnTo>
                    <a:pt x="15" y="176"/>
                  </a:lnTo>
                  <a:lnTo>
                    <a:pt x="14" y="175"/>
                  </a:lnTo>
                  <a:lnTo>
                    <a:pt x="15" y="172"/>
                  </a:lnTo>
                  <a:lnTo>
                    <a:pt x="16" y="169"/>
                  </a:lnTo>
                  <a:lnTo>
                    <a:pt x="17" y="167"/>
                  </a:lnTo>
                  <a:lnTo>
                    <a:pt x="16" y="166"/>
                  </a:lnTo>
                  <a:lnTo>
                    <a:pt x="15" y="164"/>
                  </a:lnTo>
                  <a:lnTo>
                    <a:pt x="15" y="163"/>
                  </a:lnTo>
                  <a:lnTo>
                    <a:pt x="16" y="163"/>
                  </a:lnTo>
                  <a:lnTo>
                    <a:pt x="18" y="163"/>
                  </a:lnTo>
                  <a:lnTo>
                    <a:pt x="22" y="163"/>
                  </a:lnTo>
                  <a:lnTo>
                    <a:pt x="24" y="161"/>
                  </a:lnTo>
                  <a:lnTo>
                    <a:pt x="25" y="159"/>
                  </a:lnTo>
                  <a:lnTo>
                    <a:pt x="27" y="154"/>
                  </a:lnTo>
                  <a:lnTo>
                    <a:pt x="27" y="151"/>
                  </a:lnTo>
                  <a:lnTo>
                    <a:pt x="27" y="150"/>
                  </a:lnTo>
                  <a:lnTo>
                    <a:pt x="28" y="147"/>
                  </a:lnTo>
                  <a:lnTo>
                    <a:pt x="31" y="146"/>
                  </a:lnTo>
                  <a:lnTo>
                    <a:pt x="34" y="144"/>
                  </a:lnTo>
                  <a:lnTo>
                    <a:pt x="39" y="143"/>
                  </a:lnTo>
                  <a:lnTo>
                    <a:pt x="42" y="141"/>
                  </a:lnTo>
                  <a:lnTo>
                    <a:pt x="43" y="138"/>
                  </a:lnTo>
                  <a:lnTo>
                    <a:pt x="44" y="137"/>
                  </a:lnTo>
                  <a:lnTo>
                    <a:pt x="44" y="135"/>
                  </a:lnTo>
                  <a:lnTo>
                    <a:pt x="42" y="135"/>
                  </a:lnTo>
                  <a:lnTo>
                    <a:pt x="39" y="134"/>
                  </a:lnTo>
                  <a:lnTo>
                    <a:pt x="33" y="135"/>
                  </a:lnTo>
                  <a:lnTo>
                    <a:pt x="28" y="136"/>
                  </a:lnTo>
                  <a:lnTo>
                    <a:pt x="26" y="136"/>
                  </a:lnTo>
                  <a:lnTo>
                    <a:pt x="26" y="136"/>
                  </a:lnTo>
                  <a:lnTo>
                    <a:pt x="26" y="134"/>
                  </a:lnTo>
                  <a:lnTo>
                    <a:pt x="27" y="133"/>
                  </a:lnTo>
                  <a:lnTo>
                    <a:pt x="28" y="129"/>
                  </a:lnTo>
                  <a:lnTo>
                    <a:pt x="28" y="126"/>
                  </a:lnTo>
                  <a:lnTo>
                    <a:pt x="27" y="122"/>
                  </a:lnTo>
                  <a:lnTo>
                    <a:pt x="25" y="114"/>
                  </a:lnTo>
                  <a:lnTo>
                    <a:pt x="24" y="106"/>
                  </a:lnTo>
                  <a:lnTo>
                    <a:pt x="19" y="112"/>
                  </a:lnTo>
                  <a:lnTo>
                    <a:pt x="16" y="114"/>
                  </a:lnTo>
                  <a:lnTo>
                    <a:pt x="16" y="112"/>
                  </a:lnTo>
                  <a:lnTo>
                    <a:pt x="17" y="105"/>
                  </a:lnTo>
                  <a:lnTo>
                    <a:pt x="19" y="103"/>
                  </a:lnTo>
                  <a:lnTo>
                    <a:pt x="20" y="101"/>
                  </a:lnTo>
                  <a:lnTo>
                    <a:pt x="23" y="101"/>
                  </a:lnTo>
                  <a:lnTo>
                    <a:pt x="24" y="101"/>
                  </a:lnTo>
                  <a:lnTo>
                    <a:pt x="27" y="101"/>
                  </a:lnTo>
                  <a:lnTo>
                    <a:pt x="33" y="99"/>
                  </a:lnTo>
                  <a:lnTo>
                    <a:pt x="36" y="97"/>
                  </a:lnTo>
                  <a:lnTo>
                    <a:pt x="41" y="96"/>
                  </a:lnTo>
                  <a:lnTo>
                    <a:pt x="44" y="96"/>
                  </a:lnTo>
                  <a:lnTo>
                    <a:pt x="49" y="97"/>
                  </a:lnTo>
                  <a:lnTo>
                    <a:pt x="53" y="98"/>
                  </a:lnTo>
                  <a:lnTo>
                    <a:pt x="58" y="101"/>
                  </a:lnTo>
                  <a:lnTo>
                    <a:pt x="61" y="103"/>
                  </a:lnTo>
                  <a:lnTo>
                    <a:pt x="64" y="106"/>
                  </a:lnTo>
                  <a:lnTo>
                    <a:pt x="65" y="109"/>
                  </a:lnTo>
                  <a:lnTo>
                    <a:pt x="67" y="110"/>
                  </a:lnTo>
                  <a:lnTo>
                    <a:pt x="68" y="109"/>
                  </a:lnTo>
                  <a:lnTo>
                    <a:pt x="68" y="106"/>
                  </a:lnTo>
                  <a:lnTo>
                    <a:pt x="69" y="104"/>
                  </a:lnTo>
                  <a:lnTo>
                    <a:pt x="71" y="102"/>
                  </a:lnTo>
                  <a:lnTo>
                    <a:pt x="74" y="101"/>
                  </a:lnTo>
                  <a:lnTo>
                    <a:pt x="76" y="99"/>
                  </a:lnTo>
                  <a:lnTo>
                    <a:pt x="80" y="101"/>
                  </a:lnTo>
                  <a:lnTo>
                    <a:pt x="82" y="102"/>
                  </a:lnTo>
                  <a:lnTo>
                    <a:pt x="89" y="104"/>
                  </a:lnTo>
                  <a:lnTo>
                    <a:pt x="93" y="104"/>
                  </a:lnTo>
                  <a:lnTo>
                    <a:pt x="95" y="104"/>
                  </a:lnTo>
                  <a:lnTo>
                    <a:pt x="95" y="102"/>
                  </a:lnTo>
                  <a:lnTo>
                    <a:pt x="95" y="98"/>
                  </a:lnTo>
                  <a:lnTo>
                    <a:pt x="92" y="95"/>
                  </a:lnTo>
                  <a:lnTo>
                    <a:pt x="93" y="93"/>
                  </a:lnTo>
                  <a:lnTo>
                    <a:pt x="95" y="90"/>
                  </a:lnTo>
                  <a:lnTo>
                    <a:pt x="97" y="89"/>
                  </a:lnTo>
                  <a:lnTo>
                    <a:pt x="99" y="88"/>
                  </a:lnTo>
                  <a:lnTo>
                    <a:pt x="104" y="87"/>
                  </a:lnTo>
                  <a:lnTo>
                    <a:pt x="107" y="85"/>
                  </a:lnTo>
                  <a:lnTo>
                    <a:pt x="110" y="84"/>
                  </a:lnTo>
                  <a:lnTo>
                    <a:pt x="113" y="81"/>
                  </a:lnTo>
                  <a:lnTo>
                    <a:pt x="115" y="76"/>
                  </a:lnTo>
                  <a:lnTo>
                    <a:pt x="117" y="72"/>
                  </a:lnTo>
                  <a:lnTo>
                    <a:pt x="117" y="71"/>
                  </a:lnTo>
                  <a:lnTo>
                    <a:pt x="116" y="71"/>
                  </a:lnTo>
                  <a:lnTo>
                    <a:pt x="114" y="71"/>
                  </a:lnTo>
                  <a:lnTo>
                    <a:pt x="110" y="71"/>
                  </a:lnTo>
                  <a:lnTo>
                    <a:pt x="101" y="71"/>
                  </a:lnTo>
                  <a:lnTo>
                    <a:pt x="92" y="69"/>
                  </a:lnTo>
                  <a:lnTo>
                    <a:pt x="88" y="69"/>
                  </a:lnTo>
                  <a:lnTo>
                    <a:pt x="85" y="68"/>
                  </a:lnTo>
                  <a:lnTo>
                    <a:pt x="84" y="66"/>
                  </a:lnTo>
                  <a:lnTo>
                    <a:pt x="84" y="64"/>
                  </a:lnTo>
                  <a:lnTo>
                    <a:pt x="88" y="61"/>
                  </a:lnTo>
                  <a:lnTo>
                    <a:pt x="93" y="58"/>
                  </a:lnTo>
                  <a:lnTo>
                    <a:pt x="96" y="56"/>
                  </a:lnTo>
                  <a:lnTo>
                    <a:pt x="98" y="55"/>
                  </a:lnTo>
                  <a:lnTo>
                    <a:pt x="98" y="54"/>
                  </a:lnTo>
                  <a:lnTo>
                    <a:pt x="97" y="54"/>
                  </a:lnTo>
                  <a:lnTo>
                    <a:pt x="97" y="53"/>
                  </a:lnTo>
                  <a:lnTo>
                    <a:pt x="101" y="52"/>
                  </a:lnTo>
                  <a:lnTo>
                    <a:pt x="104" y="48"/>
                  </a:lnTo>
                  <a:lnTo>
                    <a:pt x="105" y="47"/>
                  </a:lnTo>
                  <a:lnTo>
                    <a:pt x="105" y="46"/>
                  </a:lnTo>
                  <a:lnTo>
                    <a:pt x="105" y="45"/>
                  </a:lnTo>
                  <a:lnTo>
                    <a:pt x="102" y="44"/>
                  </a:lnTo>
                  <a:lnTo>
                    <a:pt x="102" y="40"/>
                  </a:lnTo>
                  <a:lnTo>
                    <a:pt x="104" y="38"/>
                  </a:lnTo>
                  <a:lnTo>
                    <a:pt x="105" y="35"/>
                  </a:lnTo>
                  <a:lnTo>
                    <a:pt x="109" y="29"/>
                  </a:lnTo>
                  <a:lnTo>
                    <a:pt x="114" y="25"/>
                  </a:lnTo>
                  <a:lnTo>
                    <a:pt x="121" y="22"/>
                  </a:lnTo>
                  <a:lnTo>
                    <a:pt x="126" y="21"/>
                  </a:lnTo>
                  <a:lnTo>
                    <a:pt x="131" y="20"/>
                  </a:lnTo>
                  <a:lnTo>
                    <a:pt x="133" y="17"/>
                  </a:lnTo>
                  <a:lnTo>
                    <a:pt x="133" y="16"/>
                  </a:lnTo>
                  <a:lnTo>
                    <a:pt x="134" y="15"/>
                  </a:lnTo>
                  <a:lnTo>
                    <a:pt x="134" y="14"/>
                  </a:lnTo>
                  <a:lnTo>
                    <a:pt x="134" y="14"/>
                  </a:lnTo>
                  <a:lnTo>
                    <a:pt x="137" y="14"/>
                  </a:lnTo>
                  <a:lnTo>
                    <a:pt x="141" y="14"/>
                  </a:lnTo>
                  <a:lnTo>
                    <a:pt x="145" y="17"/>
                  </a:lnTo>
                  <a:lnTo>
                    <a:pt x="146" y="23"/>
                  </a:lnTo>
                  <a:lnTo>
                    <a:pt x="146" y="29"/>
                  </a:lnTo>
                  <a:lnTo>
                    <a:pt x="147" y="32"/>
                  </a:lnTo>
                  <a:lnTo>
                    <a:pt x="149" y="32"/>
                  </a:lnTo>
                  <a:lnTo>
                    <a:pt x="152" y="31"/>
                  </a:lnTo>
                  <a:lnTo>
                    <a:pt x="153" y="28"/>
                  </a:lnTo>
                  <a:lnTo>
                    <a:pt x="153" y="25"/>
                  </a:lnTo>
                  <a:lnTo>
                    <a:pt x="153" y="23"/>
                  </a:lnTo>
                  <a:lnTo>
                    <a:pt x="152" y="22"/>
                  </a:lnTo>
                  <a:lnTo>
                    <a:pt x="148" y="19"/>
                  </a:lnTo>
                  <a:lnTo>
                    <a:pt x="148" y="16"/>
                  </a:lnTo>
                  <a:lnTo>
                    <a:pt x="149" y="14"/>
                  </a:lnTo>
                  <a:lnTo>
                    <a:pt x="152" y="12"/>
                  </a:lnTo>
                  <a:lnTo>
                    <a:pt x="154" y="9"/>
                  </a:lnTo>
                  <a:lnTo>
                    <a:pt x="155" y="8"/>
                  </a:lnTo>
                  <a:lnTo>
                    <a:pt x="155" y="6"/>
                  </a:lnTo>
                  <a:lnTo>
                    <a:pt x="155" y="5"/>
                  </a:lnTo>
                  <a:lnTo>
                    <a:pt x="155" y="3"/>
                  </a:lnTo>
                  <a:lnTo>
                    <a:pt x="156" y="0"/>
                  </a:lnTo>
                  <a:lnTo>
                    <a:pt x="162" y="4"/>
                  </a:lnTo>
                  <a:lnTo>
                    <a:pt x="167" y="7"/>
                  </a:lnTo>
                  <a:lnTo>
                    <a:pt x="170" y="8"/>
                  </a:lnTo>
                  <a:lnTo>
                    <a:pt x="172" y="11"/>
                  </a:lnTo>
                  <a:lnTo>
                    <a:pt x="175" y="14"/>
                  </a:lnTo>
                  <a:lnTo>
                    <a:pt x="177" y="16"/>
                  </a:lnTo>
                  <a:lnTo>
                    <a:pt x="177" y="19"/>
                  </a:lnTo>
                  <a:lnTo>
                    <a:pt x="174" y="20"/>
                  </a:lnTo>
                  <a:lnTo>
                    <a:pt x="170" y="23"/>
                  </a:lnTo>
                  <a:lnTo>
                    <a:pt x="165" y="28"/>
                  </a:lnTo>
                  <a:lnTo>
                    <a:pt x="164" y="31"/>
                  </a:lnTo>
                  <a:lnTo>
                    <a:pt x="164" y="33"/>
                  </a:lnTo>
                  <a:lnTo>
                    <a:pt x="158" y="37"/>
                  </a:lnTo>
                  <a:lnTo>
                    <a:pt x="155" y="41"/>
                  </a:lnTo>
                  <a:lnTo>
                    <a:pt x="154" y="46"/>
                  </a:lnTo>
                  <a:lnTo>
                    <a:pt x="153" y="49"/>
                  </a:lnTo>
                  <a:lnTo>
                    <a:pt x="152" y="54"/>
                  </a:lnTo>
                  <a:lnTo>
                    <a:pt x="149" y="57"/>
                  </a:lnTo>
                  <a:lnTo>
                    <a:pt x="146" y="60"/>
                  </a:lnTo>
                  <a:lnTo>
                    <a:pt x="140" y="62"/>
                  </a:lnTo>
                  <a:lnTo>
                    <a:pt x="136" y="63"/>
                  </a:lnTo>
                  <a:lnTo>
                    <a:pt x="133" y="65"/>
                  </a:lnTo>
                  <a:lnTo>
                    <a:pt x="134" y="68"/>
                  </a:lnTo>
                  <a:lnTo>
                    <a:pt x="137" y="70"/>
                  </a:lnTo>
                  <a:lnTo>
                    <a:pt x="136" y="73"/>
                  </a:lnTo>
                  <a:lnTo>
                    <a:pt x="133" y="76"/>
                  </a:lnTo>
                  <a:lnTo>
                    <a:pt x="130" y="78"/>
                  </a:lnTo>
                  <a:lnTo>
                    <a:pt x="126" y="79"/>
                  </a:lnTo>
                  <a:lnTo>
                    <a:pt x="123" y="81"/>
                  </a:lnTo>
                  <a:lnTo>
                    <a:pt x="121" y="84"/>
                  </a:lnTo>
                  <a:lnTo>
                    <a:pt x="120" y="86"/>
                  </a:lnTo>
                  <a:lnTo>
                    <a:pt x="120" y="88"/>
                  </a:lnTo>
                  <a:lnTo>
                    <a:pt x="121" y="94"/>
                  </a:lnTo>
                  <a:lnTo>
                    <a:pt x="125" y="98"/>
                  </a:lnTo>
                  <a:lnTo>
                    <a:pt x="131" y="103"/>
                  </a:lnTo>
                  <a:lnTo>
                    <a:pt x="138" y="106"/>
                  </a:lnTo>
                  <a:lnTo>
                    <a:pt x="144" y="109"/>
                  </a:lnTo>
                  <a:lnTo>
                    <a:pt x="149" y="111"/>
                  </a:lnTo>
                  <a:lnTo>
                    <a:pt x="153" y="111"/>
                  </a:lnTo>
                  <a:lnTo>
                    <a:pt x="156" y="112"/>
                  </a:lnTo>
                  <a:lnTo>
                    <a:pt x="161" y="112"/>
                  </a:lnTo>
                  <a:lnTo>
                    <a:pt x="164" y="111"/>
                  </a:lnTo>
                  <a:lnTo>
                    <a:pt x="165" y="109"/>
                  </a:lnTo>
                  <a:lnTo>
                    <a:pt x="166" y="105"/>
                  </a:lnTo>
                  <a:lnTo>
                    <a:pt x="169" y="97"/>
                  </a:lnTo>
                  <a:lnTo>
                    <a:pt x="171" y="90"/>
                  </a:lnTo>
                  <a:lnTo>
                    <a:pt x="173" y="88"/>
                  </a:lnTo>
                  <a:lnTo>
                    <a:pt x="175" y="89"/>
                  </a:lnTo>
                  <a:lnTo>
                    <a:pt x="178" y="92"/>
                  </a:lnTo>
                  <a:lnTo>
                    <a:pt x="181" y="96"/>
                  </a:lnTo>
                  <a:lnTo>
                    <a:pt x="182" y="102"/>
                  </a:lnTo>
                  <a:lnTo>
                    <a:pt x="186" y="106"/>
                  </a:lnTo>
                  <a:lnTo>
                    <a:pt x="189" y="109"/>
                  </a:lnTo>
                  <a:lnTo>
                    <a:pt x="191" y="110"/>
                  </a:lnTo>
                  <a:lnTo>
                    <a:pt x="193" y="112"/>
                  </a:lnTo>
                  <a:lnTo>
                    <a:pt x="194" y="117"/>
                  </a:lnTo>
                  <a:lnTo>
                    <a:pt x="194" y="120"/>
                  </a:lnTo>
                  <a:lnTo>
                    <a:pt x="196" y="122"/>
                  </a:lnTo>
                  <a:lnTo>
                    <a:pt x="198" y="122"/>
                  </a:lnTo>
                  <a:lnTo>
                    <a:pt x="201" y="120"/>
                  </a:lnTo>
                  <a:lnTo>
                    <a:pt x="206" y="118"/>
                  </a:lnTo>
                  <a:lnTo>
                    <a:pt x="212" y="115"/>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 name="Freeform 59"/>
            <p:cNvSpPr>
              <a:spLocks/>
            </p:cNvSpPr>
            <p:nvPr/>
          </p:nvSpPr>
          <p:spPr bwMode="gray">
            <a:xfrm>
              <a:off x="4849813" y="3497263"/>
              <a:ext cx="209550" cy="206375"/>
            </a:xfrm>
            <a:custGeom>
              <a:avLst/>
              <a:gdLst/>
              <a:ahLst/>
              <a:cxnLst>
                <a:cxn ang="0">
                  <a:pos x="496" y="101"/>
                </a:cxn>
                <a:cxn ang="0">
                  <a:pos x="486" y="75"/>
                </a:cxn>
                <a:cxn ang="0">
                  <a:pos x="458" y="82"/>
                </a:cxn>
                <a:cxn ang="0">
                  <a:pos x="428" y="50"/>
                </a:cxn>
                <a:cxn ang="0">
                  <a:pos x="401" y="27"/>
                </a:cxn>
                <a:cxn ang="0">
                  <a:pos x="373" y="7"/>
                </a:cxn>
                <a:cxn ang="0">
                  <a:pos x="322" y="40"/>
                </a:cxn>
                <a:cxn ang="0">
                  <a:pos x="301" y="86"/>
                </a:cxn>
                <a:cxn ang="0">
                  <a:pos x="247" y="122"/>
                </a:cxn>
                <a:cxn ang="0">
                  <a:pos x="230" y="141"/>
                </a:cxn>
                <a:cxn ang="0">
                  <a:pos x="179" y="122"/>
                </a:cxn>
                <a:cxn ang="0">
                  <a:pos x="149" y="119"/>
                </a:cxn>
                <a:cxn ang="0">
                  <a:pos x="163" y="164"/>
                </a:cxn>
                <a:cxn ang="0">
                  <a:pos x="155" y="195"/>
                </a:cxn>
                <a:cxn ang="0">
                  <a:pos x="128" y="189"/>
                </a:cxn>
                <a:cxn ang="0">
                  <a:pos x="98" y="190"/>
                </a:cxn>
                <a:cxn ang="0">
                  <a:pos x="65" y="176"/>
                </a:cxn>
                <a:cxn ang="0">
                  <a:pos x="41" y="186"/>
                </a:cxn>
                <a:cxn ang="0">
                  <a:pos x="0" y="206"/>
                </a:cxn>
                <a:cxn ang="0">
                  <a:pos x="11" y="220"/>
                </a:cxn>
                <a:cxn ang="0">
                  <a:pos x="18" y="232"/>
                </a:cxn>
                <a:cxn ang="0">
                  <a:pos x="23" y="255"/>
                </a:cxn>
                <a:cxn ang="0">
                  <a:pos x="79" y="269"/>
                </a:cxn>
                <a:cxn ang="0">
                  <a:pos x="103" y="278"/>
                </a:cxn>
                <a:cxn ang="0">
                  <a:pos x="113" y="293"/>
                </a:cxn>
                <a:cxn ang="0">
                  <a:pos x="132" y="306"/>
                </a:cxn>
                <a:cxn ang="0">
                  <a:pos x="140" y="339"/>
                </a:cxn>
                <a:cxn ang="0">
                  <a:pos x="182" y="376"/>
                </a:cxn>
                <a:cxn ang="0">
                  <a:pos x="182" y="412"/>
                </a:cxn>
                <a:cxn ang="0">
                  <a:pos x="200" y="435"/>
                </a:cxn>
                <a:cxn ang="0">
                  <a:pos x="179" y="482"/>
                </a:cxn>
                <a:cxn ang="0">
                  <a:pos x="176" y="516"/>
                </a:cxn>
                <a:cxn ang="0">
                  <a:pos x="161" y="581"/>
                </a:cxn>
                <a:cxn ang="0">
                  <a:pos x="186" y="599"/>
                </a:cxn>
                <a:cxn ang="0">
                  <a:pos x="246" y="623"/>
                </a:cxn>
                <a:cxn ang="0">
                  <a:pos x="279" y="616"/>
                </a:cxn>
                <a:cxn ang="0">
                  <a:pos x="330" y="631"/>
                </a:cxn>
                <a:cxn ang="0">
                  <a:pos x="378" y="648"/>
                </a:cxn>
                <a:cxn ang="0">
                  <a:pos x="402" y="612"/>
                </a:cxn>
                <a:cxn ang="0">
                  <a:pos x="452" y="566"/>
                </a:cxn>
                <a:cxn ang="0">
                  <a:pos x="483" y="580"/>
                </a:cxn>
                <a:cxn ang="0">
                  <a:pos x="525" y="593"/>
                </a:cxn>
                <a:cxn ang="0">
                  <a:pos x="573" y="593"/>
                </a:cxn>
                <a:cxn ang="0">
                  <a:pos x="615" y="556"/>
                </a:cxn>
                <a:cxn ang="0">
                  <a:pos x="607" y="521"/>
                </a:cxn>
                <a:cxn ang="0">
                  <a:pos x="604" y="484"/>
                </a:cxn>
                <a:cxn ang="0">
                  <a:pos x="583" y="451"/>
                </a:cxn>
                <a:cxn ang="0">
                  <a:pos x="599" y="422"/>
                </a:cxn>
                <a:cxn ang="0">
                  <a:pos x="589" y="383"/>
                </a:cxn>
                <a:cxn ang="0">
                  <a:pos x="565" y="363"/>
                </a:cxn>
                <a:cxn ang="0">
                  <a:pos x="547" y="374"/>
                </a:cxn>
                <a:cxn ang="0">
                  <a:pos x="565" y="339"/>
                </a:cxn>
                <a:cxn ang="0">
                  <a:pos x="585" y="310"/>
                </a:cxn>
                <a:cxn ang="0">
                  <a:pos x="598" y="284"/>
                </a:cxn>
                <a:cxn ang="0">
                  <a:pos x="632" y="222"/>
                </a:cxn>
                <a:cxn ang="0">
                  <a:pos x="645" y="160"/>
                </a:cxn>
                <a:cxn ang="0">
                  <a:pos x="598" y="151"/>
                </a:cxn>
                <a:cxn ang="0">
                  <a:pos x="569" y="127"/>
                </a:cxn>
              </a:cxnLst>
              <a:rect l="0" t="0" r="r" b="b"/>
              <a:pathLst>
                <a:path w="658" h="648">
                  <a:moveTo>
                    <a:pt x="537" y="123"/>
                  </a:moveTo>
                  <a:lnTo>
                    <a:pt x="531" y="125"/>
                  </a:lnTo>
                  <a:lnTo>
                    <a:pt x="525" y="124"/>
                  </a:lnTo>
                  <a:lnTo>
                    <a:pt x="520" y="123"/>
                  </a:lnTo>
                  <a:lnTo>
                    <a:pt x="518" y="119"/>
                  </a:lnTo>
                  <a:lnTo>
                    <a:pt x="515" y="116"/>
                  </a:lnTo>
                  <a:lnTo>
                    <a:pt x="511" y="111"/>
                  </a:lnTo>
                  <a:lnTo>
                    <a:pt x="507" y="108"/>
                  </a:lnTo>
                  <a:lnTo>
                    <a:pt x="502" y="105"/>
                  </a:lnTo>
                  <a:lnTo>
                    <a:pt x="496" y="101"/>
                  </a:lnTo>
                  <a:lnTo>
                    <a:pt x="492" y="98"/>
                  </a:lnTo>
                  <a:lnTo>
                    <a:pt x="491" y="95"/>
                  </a:lnTo>
                  <a:lnTo>
                    <a:pt x="490" y="93"/>
                  </a:lnTo>
                  <a:lnTo>
                    <a:pt x="490" y="91"/>
                  </a:lnTo>
                  <a:lnTo>
                    <a:pt x="490" y="87"/>
                  </a:lnTo>
                  <a:lnTo>
                    <a:pt x="491" y="84"/>
                  </a:lnTo>
                  <a:lnTo>
                    <a:pt x="491" y="81"/>
                  </a:lnTo>
                  <a:lnTo>
                    <a:pt x="492" y="77"/>
                  </a:lnTo>
                  <a:lnTo>
                    <a:pt x="491" y="74"/>
                  </a:lnTo>
                  <a:lnTo>
                    <a:pt x="486" y="75"/>
                  </a:lnTo>
                  <a:lnTo>
                    <a:pt x="482" y="78"/>
                  </a:lnTo>
                  <a:lnTo>
                    <a:pt x="477" y="82"/>
                  </a:lnTo>
                  <a:lnTo>
                    <a:pt x="472" y="86"/>
                  </a:lnTo>
                  <a:lnTo>
                    <a:pt x="468" y="89"/>
                  </a:lnTo>
                  <a:lnTo>
                    <a:pt x="464" y="91"/>
                  </a:lnTo>
                  <a:lnTo>
                    <a:pt x="463" y="91"/>
                  </a:lnTo>
                  <a:lnTo>
                    <a:pt x="461" y="90"/>
                  </a:lnTo>
                  <a:lnTo>
                    <a:pt x="460" y="87"/>
                  </a:lnTo>
                  <a:lnTo>
                    <a:pt x="459" y="85"/>
                  </a:lnTo>
                  <a:lnTo>
                    <a:pt x="458" y="82"/>
                  </a:lnTo>
                  <a:lnTo>
                    <a:pt x="456" y="78"/>
                  </a:lnTo>
                  <a:lnTo>
                    <a:pt x="455" y="70"/>
                  </a:lnTo>
                  <a:lnTo>
                    <a:pt x="452" y="66"/>
                  </a:lnTo>
                  <a:lnTo>
                    <a:pt x="450" y="62"/>
                  </a:lnTo>
                  <a:lnTo>
                    <a:pt x="445" y="61"/>
                  </a:lnTo>
                  <a:lnTo>
                    <a:pt x="442" y="60"/>
                  </a:lnTo>
                  <a:lnTo>
                    <a:pt x="438" y="58"/>
                  </a:lnTo>
                  <a:lnTo>
                    <a:pt x="434" y="56"/>
                  </a:lnTo>
                  <a:lnTo>
                    <a:pt x="429" y="52"/>
                  </a:lnTo>
                  <a:lnTo>
                    <a:pt x="428" y="50"/>
                  </a:lnTo>
                  <a:lnTo>
                    <a:pt x="426" y="48"/>
                  </a:lnTo>
                  <a:lnTo>
                    <a:pt x="420" y="45"/>
                  </a:lnTo>
                  <a:lnTo>
                    <a:pt x="414" y="45"/>
                  </a:lnTo>
                  <a:lnTo>
                    <a:pt x="412" y="44"/>
                  </a:lnTo>
                  <a:lnTo>
                    <a:pt x="410" y="42"/>
                  </a:lnTo>
                  <a:lnTo>
                    <a:pt x="409" y="38"/>
                  </a:lnTo>
                  <a:lnTo>
                    <a:pt x="407" y="36"/>
                  </a:lnTo>
                  <a:lnTo>
                    <a:pt x="405" y="32"/>
                  </a:lnTo>
                  <a:lnTo>
                    <a:pt x="403" y="28"/>
                  </a:lnTo>
                  <a:lnTo>
                    <a:pt x="401" y="27"/>
                  </a:lnTo>
                  <a:lnTo>
                    <a:pt x="397" y="27"/>
                  </a:lnTo>
                  <a:lnTo>
                    <a:pt x="395" y="27"/>
                  </a:lnTo>
                  <a:lnTo>
                    <a:pt x="393" y="28"/>
                  </a:lnTo>
                  <a:lnTo>
                    <a:pt x="389" y="27"/>
                  </a:lnTo>
                  <a:lnTo>
                    <a:pt x="386" y="26"/>
                  </a:lnTo>
                  <a:lnTo>
                    <a:pt x="382" y="24"/>
                  </a:lnTo>
                  <a:lnTo>
                    <a:pt x="380" y="21"/>
                  </a:lnTo>
                  <a:lnTo>
                    <a:pt x="378" y="18"/>
                  </a:lnTo>
                  <a:lnTo>
                    <a:pt x="376" y="15"/>
                  </a:lnTo>
                  <a:lnTo>
                    <a:pt x="373" y="7"/>
                  </a:lnTo>
                  <a:lnTo>
                    <a:pt x="371" y="0"/>
                  </a:lnTo>
                  <a:lnTo>
                    <a:pt x="356" y="1"/>
                  </a:lnTo>
                  <a:lnTo>
                    <a:pt x="339" y="5"/>
                  </a:lnTo>
                  <a:lnTo>
                    <a:pt x="332" y="9"/>
                  </a:lnTo>
                  <a:lnTo>
                    <a:pt x="326" y="13"/>
                  </a:lnTo>
                  <a:lnTo>
                    <a:pt x="324" y="16"/>
                  </a:lnTo>
                  <a:lnTo>
                    <a:pt x="322" y="19"/>
                  </a:lnTo>
                  <a:lnTo>
                    <a:pt x="322" y="23"/>
                  </a:lnTo>
                  <a:lnTo>
                    <a:pt x="322" y="27"/>
                  </a:lnTo>
                  <a:lnTo>
                    <a:pt x="322" y="40"/>
                  </a:lnTo>
                  <a:lnTo>
                    <a:pt x="323" y="52"/>
                  </a:lnTo>
                  <a:lnTo>
                    <a:pt x="322" y="58"/>
                  </a:lnTo>
                  <a:lnTo>
                    <a:pt x="322" y="65"/>
                  </a:lnTo>
                  <a:lnTo>
                    <a:pt x="324" y="68"/>
                  </a:lnTo>
                  <a:lnTo>
                    <a:pt x="323" y="70"/>
                  </a:lnTo>
                  <a:lnTo>
                    <a:pt x="321" y="72"/>
                  </a:lnTo>
                  <a:lnTo>
                    <a:pt x="316" y="76"/>
                  </a:lnTo>
                  <a:lnTo>
                    <a:pt x="313" y="80"/>
                  </a:lnTo>
                  <a:lnTo>
                    <a:pt x="307" y="83"/>
                  </a:lnTo>
                  <a:lnTo>
                    <a:pt x="301" y="86"/>
                  </a:lnTo>
                  <a:lnTo>
                    <a:pt x="295" y="89"/>
                  </a:lnTo>
                  <a:lnTo>
                    <a:pt x="281" y="94"/>
                  </a:lnTo>
                  <a:lnTo>
                    <a:pt x="269" y="99"/>
                  </a:lnTo>
                  <a:lnTo>
                    <a:pt x="259" y="105"/>
                  </a:lnTo>
                  <a:lnTo>
                    <a:pt x="250" y="111"/>
                  </a:lnTo>
                  <a:lnTo>
                    <a:pt x="248" y="114"/>
                  </a:lnTo>
                  <a:lnTo>
                    <a:pt x="247" y="116"/>
                  </a:lnTo>
                  <a:lnTo>
                    <a:pt x="246" y="118"/>
                  </a:lnTo>
                  <a:lnTo>
                    <a:pt x="247" y="121"/>
                  </a:lnTo>
                  <a:lnTo>
                    <a:pt x="247" y="122"/>
                  </a:lnTo>
                  <a:lnTo>
                    <a:pt x="249" y="124"/>
                  </a:lnTo>
                  <a:lnTo>
                    <a:pt x="252" y="126"/>
                  </a:lnTo>
                  <a:lnTo>
                    <a:pt x="256" y="127"/>
                  </a:lnTo>
                  <a:lnTo>
                    <a:pt x="257" y="129"/>
                  </a:lnTo>
                  <a:lnTo>
                    <a:pt x="258" y="130"/>
                  </a:lnTo>
                  <a:lnTo>
                    <a:pt x="250" y="133"/>
                  </a:lnTo>
                  <a:lnTo>
                    <a:pt x="240" y="140"/>
                  </a:lnTo>
                  <a:lnTo>
                    <a:pt x="236" y="141"/>
                  </a:lnTo>
                  <a:lnTo>
                    <a:pt x="233" y="141"/>
                  </a:lnTo>
                  <a:lnTo>
                    <a:pt x="230" y="141"/>
                  </a:lnTo>
                  <a:lnTo>
                    <a:pt x="226" y="141"/>
                  </a:lnTo>
                  <a:lnTo>
                    <a:pt x="219" y="139"/>
                  </a:lnTo>
                  <a:lnTo>
                    <a:pt x="211" y="137"/>
                  </a:lnTo>
                  <a:lnTo>
                    <a:pt x="205" y="135"/>
                  </a:lnTo>
                  <a:lnTo>
                    <a:pt x="198" y="135"/>
                  </a:lnTo>
                  <a:lnTo>
                    <a:pt x="191" y="135"/>
                  </a:lnTo>
                  <a:lnTo>
                    <a:pt x="184" y="137"/>
                  </a:lnTo>
                  <a:lnTo>
                    <a:pt x="183" y="137"/>
                  </a:lnTo>
                  <a:lnTo>
                    <a:pt x="181" y="135"/>
                  </a:lnTo>
                  <a:lnTo>
                    <a:pt x="179" y="122"/>
                  </a:lnTo>
                  <a:lnTo>
                    <a:pt x="176" y="110"/>
                  </a:lnTo>
                  <a:lnTo>
                    <a:pt x="173" y="109"/>
                  </a:lnTo>
                  <a:lnTo>
                    <a:pt x="170" y="109"/>
                  </a:lnTo>
                  <a:lnTo>
                    <a:pt x="162" y="110"/>
                  </a:lnTo>
                  <a:lnTo>
                    <a:pt x="155" y="110"/>
                  </a:lnTo>
                  <a:lnTo>
                    <a:pt x="150" y="109"/>
                  </a:lnTo>
                  <a:lnTo>
                    <a:pt x="146" y="108"/>
                  </a:lnTo>
                  <a:lnTo>
                    <a:pt x="146" y="110"/>
                  </a:lnTo>
                  <a:lnTo>
                    <a:pt x="148" y="113"/>
                  </a:lnTo>
                  <a:lnTo>
                    <a:pt x="149" y="119"/>
                  </a:lnTo>
                  <a:lnTo>
                    <a:pt x="148" y="125"/>
                  </a:lnTo>
                  <a:lnTo>
                    <a:pt x="148" y="129"/>
                  </a:lnTo>
                  <a:lnTo>
                    <a:pt x="149" y="131"/>
                  </a:lnTo>
                  <a:lnTo>
                    <a:pt x="150" y="133"/>
                  </a:lnTo>
                  <a:lnTo>
                    <a:pt x="153" y="135"/>
                  </a:lnTo>
                  <a:lnTo>
                    <a:pt x="157" y="140"/>
                  </a:lnTo>
                  <a:lnTo>
                    <a:pt x="159" y="143"/>
                  </a:lnTo>
                  <a:lnTo>
                    <a:pt x="161" y="148"/>
                  </a:lnTo>
                  <a:lnTo>
                    <a:pt x="162" y="154"/>
                  </a:lnTo>
                  <a:lnTo>
                    <a:pt x="163" y="164"/>
                  </a:lnTo>
                  <a:lnTo>
                    <a:pt x="163" y="173"/>
                  </a:lnTo>
                  <a:lnTo>
                    <a:pt x="163" y="179"/>
                  </a:lnTo>
                  <a:lnTo>
                    <a:pt x="165" y="182"/>
                  </a:lnTo>
                  <a:lnTo>
                    <a:pt x="166" y="186"/>
                  </a:lnTo>
                  <a:lnTo>
                    <a:pt x="167" y="188"/>
                  </a:lnTo>
                  <a:lnTo>
                    <a:pt x="168" y="190"/>
                  </a:lnTo>
                  <a:lnTo>
                    <a:pt x="168" y="192"/>
                  </a:lnTo>
                  <a:lnTo>
                    <a:pt x="166" y="194"/>
                  </a:lnTo>
                  <a:lnTo>
                    <a:pt x="162" y="195"/>
                  </a:lnTo>
                  <a:lnTo>
                    <a:pt x="155" y="195"/>
                  </a:lnTo>
                  <a:lnTo>
                    <a:pt x="152" y="194"/>
                  </a:lnTo>
                  <a:lnTo>
                    <a:pt x="150" y="190"/>
                  </a:lnTo>
                  <a:lnTo>
                    <a:pt x="146" y="186"/>
                  </a:lnTo>
                  <a:lnTo>
                    <a:pt x="142" y="190"/>
                  </a:lnTo>
                  <a:lnTo>
                    <a:pt x="136" y="194"/>
                  </a:lnTo>
                  <a:lnTo>
                    <a:pt x="133" y="194"/>
                  </a:lnTo>
                  <a:lnTo>
                    <a:pt x="130" y="192"/>
                  </a:lnTo>
                  <a:lnTo>
                    <a:pt x="129" y="191"/>
                  </a:lnTo>
                  <a:lnTo>
                    <a:pt x="128" y="190"/>
                  </a:lnTo>
                  <a:lnTo>
                    <a:pt x="128" y="189"/>
                  </a:lnTo>
                  <a:lnTo>
                    <a:pt x="127" y="188"/>
                  </a:lnTo>
                  <a:lnTo>
                    <a:pt x="125" y="189"/>
                  </a:lnTo>
                  <a:lnTo>
                    <a:pt x="121" y="190"/>
                  </a:lnTo>
                  <a:lnTo>
                    <a:pt x="116" y="194"/>
                  </a:lnTo>
                  <a:lnTo>
                    <a:pt x="111" y="198"/>
                  </a:lnTo>
                  <a:lnTo>
                    <a:pt x="109" y="199"/>
                  </a:lnTo>
                  <a:lnTo>
                    <a:pt x="106" y="199"/>
                  </a:lnTo>
                  <a:lnTo>
                    <a:pt x="104" y="198"/>
                  </a:lnTo>
                  <a:lnTo>
                    <a:pt x="101" y="196"/>
                  </a:lnTo>
                  <a:lnTo>
                    <a:pt x="98" y="190"/>
                  </a:lnTo>
                  <a:lnTo>
                    <a:pt x="94" y="182"/>
                  </a:lnTo>
                  <a:lnTo>
                    <a:pt x="92" y="178"/>
                  </a:lnTo>
                  <a:lnTo>
                    <a:pt x="88" y="174"/>
                  </a:lnTo>
                  <a:lnTo>
                    <a:pt x="86" y="172"/>
                  </a:lnTo>
                  <a:lnTo>
                    <a:pt x="84" y="172"/>
                  </a:lnTo>
                  <a:lnTo>
                    <a:pt x="81" y="172"/>
                  </a:lnTo>
                  <a:lnTo>
                    <a:pt x="78" y="173"/>
                  </a:lnTo>
                  <a:lnTo>
                    <a:pt x="73" y="175"/>
                  </a:lnTo>
                  <a:lnTo>
                    <a:pt x="69" y="176"/>
                  </a:lnTo>
                  <a:lnTo>
                    <a:pt x="65" y="176"/>
                  </a:lnTo>
                  <a:lnTo>
                    <a:pt x="63" y="176"/>
                  </a:lnTo>
                  <a:lnTo>
                    <a:pt x="62" y="179"/>
                  </a:lnTo>
                  <a:lnTo>
                    <a:pt x="62" y="181"/>
                  </a:lnTo>
                  <a:lnTo>
                    <a:pt x="61" y="186"/>
                  </a:lnTo>
                  <a:lnTo>
                    <a:pt x="59" y="188"/>
                  </a:lnTo>
                  <a:lnTo>
                    <a:pt x="57" y="189"/>
                  </a:lnTo>
                  <a:lnTo>
                    <a:pt x="55" y="190"/>
                  </a:lnTo>
                  <a:lnTo>
                    <a:pt x="51" y="189"/>
                  </a:lnTo>
                  <a:lnTo>
                    <a:pt x="44" y="187"/>
                  </a:lnTo>
                  <a:lnTo>
                    <a:pt x="41" y="186"/>
                  </a:lnTo>
                  <a:lnTo>
                    <a:pt x="38" y="184"/>
                  </a:lnTo>
                  <a:lnTo>
                    <a:pt x="37" y="186"/>
                  </a:lnTo>
                  <a:lnTo>
                    <a:pt x="37" y="187"/>
                  </a:lnTo>
                  <a:lnTo>
                    <a:pt x="31" y="189"/>
                  </a:lnTo>
                  <a:lnTo>
                    <a:pt x="26" y="190"/>
                  </a:lnTo>
                  <a:lnTo>
                    <a:pt x="16" y="192"/>
                  </a:lnTo>
                  <a:lnTo>
                    <a:pt x="7" y="196"/>
                  </a:lnTo>
                  <a:lnTo>
                    <a:pt x="5" y="198"/>
                  </a:lnTo>
                  <a:lnTo>
                    <a:pt x="2" y="201"/>
                  </a:lnTo>
                  <a:lnTo>
                    <a:pt x="0" y="206"/>
                  </a:lnTo>
                  <a:lnTo>
                    <a:pt x="0" y="211"/>
                  </a:lnTo>
                  <a:lnTo>
                    <a:pt x="5" y="213"/>
                  </a:lnTo>
                  <a:lnTo>
                    <a:pt x="8" y="214"/>
                  </a:lnTo>
                  <a:lnTo>
                    <a:pt x="12" y="213"/>
                  </a:lnTo>
                  <a:lnTo>
                    <a:pt x="18" y="214"/>
                  </a:lnTo>
                  <a:lnTo>
                    <a:pt x="18" y="216"/>
                  </a:lnTo>
                  <a:lnTo>
                    <a:pt x="16" y="216"/>
                  </a:lnTo>
                  <a:lnTo>
                    <a:pt x="14" y="216"/>
                  </a:lnTo>
                  <a:lnTo>
                    <a:pt x="12" y="217"/>
                  </a:lnTo>
                  <a:lnTo>
                    <a:pt x="11" y="220"/>
                  </a:lnTo>
                  <a:lnTo>
                    <a:pt x="8" y="222"/>
                  </a:lnTo>
                  <a:lnTo>
                    <a:pt x="12" y="225"/>
                  </a:lnTo>
                  <a:lnTo>
                    <a:pt x="12" y="225"/>
                  </a:lnTo>
                  <a:lnTo>
                    <a:pt x="13" y="224"/>
                  </a:lnTo>
                  <a:lnTo>
                    <a:pt x="19" y="225"/>
                  </a:lnTo>
                  <a:lnTo>
                    <a:pt x="21" y="227"/>
                  </a:lnTo>
                  <a:lnTo>
                    <a:pt x="24" y="228"/>
                  </a:lnTo>
                  <a:lnTo>
                    <a:pt x="23" y="230"/>
                  </a:lnTo>
                  <a:lnTo>
                    <a:pt x="21" y="231"/>
                  </a:lnTo>
                  <a:lnTo>
                    <a:pt x="18" y="232"/>
                  </a:lnTo>
                  <a:lnTo>
                    <a:pt x="15" y="232"/>
                  </a:lnTo>
                  <a:lnTo>
                    <a:pt x="10" y="232"/>
                  </a:lnTo>
                  <a:lnTo>
                    <a:pt x="6" y="235"/>
                  </a:lnTo>
                  <a:lnTo>
                    <a:pt x="6" y="237"/>
                  </a:lnTo>
                  <a:lnTo>
                    <a:pt x="8" y="240"/>
                  </a:lnTo>
                  <a:lnTo>
                    <a:pt x="13" y="244"/>
                  </a:lnTo>
                  <a:lnTo>
                    <a:pt x="18" y="249"/>
                  </a:lnTo>
                  <a:lnTo>
                    <a:pt x="20" y="254"/>
                  </a:lnTo>
                  <a:lnTo>
                    <a:pt x="21" y="255"/>
                  </a:lnTo>
                  <a:lnTo>
                    <a:pt x="23" y="255"/>
                  </a:lnTo>
                  <a:lnTo>
                    <a:pt x="29" y="254"/>
                  </a:lnTo>
                  <a:lnTo>
                    <a:pt x="32" y="253"/>
                  </a:lnTo>
                  <a:lnTo>
                    <a:pt x="37" y="253"/>
                  </a:lnTo>
                  <a:lnTo>
                    <a:pt x="41" y="253"/>
                  </a:lnTo>
                  <a:lnTo>
                    <a:pt x="46" y="254"/>
                  </a:lnTo>
                  <a:lnTo>
                    <a:pt x="54" y="256"/>
                  </a:lnTo>
                  <a:lnTo>
                    <a:pt x="63" y="260"/>
                  </a:lnTo>
                  <a:lnTo>
                    <a:pt x="70" y="263"/>
                  </a:lnTo>
                  <a:lnTo>
                    <a:pt x="77" y="268"/>
                  </a:lnTo>
                  <a:lnTo>
                    <a:pt x="79" y="269"/>
                  </a:lnTo>
                  <a:lnTo>
                    <a:pt x="83" y="270"/>
                  </a:lnTo>
                  <a:lnTo>
                    <a:pt x="87" y="271"/>
                  </a:lnTo>
                  <a:lnTo>
                    <a:pt x="91" y="271"/>
                  </a:lnTo>
                  <a:lnTo>
                    <a:pt x="94" y="271"/>
                  </a:lnTo>
                  <a:lnTo>
                    <a:pt x="96" y="272"/>
                  </a:lnTo>
                  <a:lnTo>
                    <a:pt x="96" y="274"/>
                  </a:lnTo>
                  <a:lnTo>
                    <a:pt x="96" y="277"/>
                  </a:lnTo>
                  <a:lnTo>
                    <a:pt x="97" y="278"/>
                  </a:lnTo>
                  <a:lnTo>
                    <a:pt x="101" y="279"/>
                  </a:lnTo>
                  <a:lnTo>
                    <a:pt x="103" y="278"/>
                  </a:lnTo>
                  <a:lnTo>
                    <a:pt x="105" y="278"/>
                  </a:lnTo>
                  <a:lnTo>
                    <a:pt x="108" y="278"/>
                  </a:lnTo>
                  <a:lnTo>
                    <a:pt x="112" y="277"/>
                  </a:lnTo>
                  <a:lnTo>
                    <a:pt x="116" y="278"/>
                  </a:lnTo>
                  <a:lnTo>
                    <a:pt x="118" y="280"/>
                  </a:lnTo>
                  <a:lnTo>
                    <a:pt x="118" y="282"/>
                  </a:lnTo>
                  <a:lnTo>
                    <a:pt x="117" y="285"/>
                  </a:lnTo>
                  <a:lnTo>
                    <a:pt x="114" y="288"/>
                  </a:lnTo>
                  <a:lnTo>
                    <a:pt x="113" y="290"/>
                  </a:lnTo>
                  <a:lnTo>
                    <a:pt x="113" y="293"/>
                  </a:lnTo>
                  <a:lnTo>
                    <a:pt x="113" y="295"/>
                  </a:lnTo>
                  <a:lnTo>
                    <a:pt x="118" y="296"/>
                  </a:lnTo>
                  <a:lnTo>
                    <a:pt x="125" y="296"/>
                  </a:lnTo>
                  <a:lnTo>
                    <a:pt x="127" y="296"/>
                  </a:lnTo>
                  <a:lnTo>
                    <a:pt x="130" y="296"/>
                  </a:lnTo>
                  <a:lnTo>
                    <a:pt x="132" y="297"/>
                  </a:lnTo>
                  <a:lnTo>
                    <a:pt x="133" y="298"/>
                  </a:lnTo>
                  <a:lnTo>
                    <a:pt x="132" y="302"/>
                  </a:lnTo>
                  <a:lnTo>
                    <a:pt x="130" y="304"/>
                  </a:lnTo>
                  <a:lnTo>
                    <a:pt x="132" y="306"/>
                  </a:lnTo>
                  <a:lnTo>
                    <a:pt x="134" y="309"/>
                  </a:lnTo>
                  <a:lnTo>
                    <a:pt x="138" y="310"/>
                  </a:lnTo>
                  <a:lnTo>
                    <a:pt x="141" y="312"/>
                  </a:lnTo>
                  <a:lnTo>
                    <a:pt x="141" y="316"/>
                  </a:lnTo>
                  <a:lnTo>
                    <a:pt x="137" y="320"/>
                  </a:lnTo>
                  <a:lnTo>
                    <a:pt x="136" y="322"/>
                  </a:lnTo>
                  <a:lnTo>
                    <a:pt x="134" y="325"/>
                  </a:lnTo>
                  <a:lnTo>
                    <a:pt x="134" y="329"/>
                  </a:lnTo>
                  <a:lnTo>
                    <a:pt x="136" y="335"/>
                  </a:lnTo>
                  <a:lnTo>
                    <a:pt x="140" y="339"/>
                  </a:lnTo>
                  <a:lnTo>
                    <a:pt x="144" y="345"/>
                  </a:lnTo>
                  <a:lnTo>
                    <a:pt x="154" y="354"/>
                  </a:lnTo>
                  <a:lnTo>
                    <a:pt x="162" y="361"/>
                  </a:lnTo>
                  <a:lnTo>
                    <a:pt x="169" y="365"/>
                  </a:lnTo>
                  <a:lnTo>
                    <a:pt x="177" y="368"/>
                  </a:lnTo>
                  <a:lnTo>
                    <a:pt x="181" y="368"/>
                  </a:lnTo>
                  <a:lnTo>
                    <a:pt x="184" y="369"/>
                  </a:lnTo>
                  <a:lnTo>
                    <a:pt x="183" y="370"/>
                  </a:lnTo>
                  <a:lnTo>
                    <a:pt x="183" y="373"/>
                  </a:lnTo>
                  <a:lnTo>
                    <a:pt x="182" y="376"/>
                  </a:lnTo>
                  <a:lnTo>
                    <a:pt x="182" y="378"/>
                  </a:lnTo>
                  <a:lnTo>
                    <a:pt x="184" y="379"/>
                  </a:lnTo>
                  <a:lnTo>
                    <a:pt x="186" y="384"/>
                  </a:lnTo>
                  <a:lnTo>
                    <a:pt x="187" y="390"/>
                  </a:lnTo>
                  <a:lnTo>
                    <a:pt x="186" y="398"/>
                  </a:lnTo>
                  <a:lnTo>
                    <a:pt x="184" y="402"/>
                  </a:lnTo>
                  <a:lnTo>
                    <a:pt x="181" y="407"/>
                  </a:lnTo>
                  <a:lnTo>
                    <a:pt x="178" y="408"/>
                  </a:lnTo>
                  <a:lnTo>
                    <a:pt x="176" y="409"/>
                  </a:lnTo>
                  <a:lnTo>
                    <a:pt x="182" y="412"/>
                  </a:lnTo>
                  <a:lnTo>
                    <a:pt x="187" y="416"/>
                  </a:lnTo>
                  <a:lnTo>
                    <a:pt x="193" y="420"/>
                  </a:lnTo>
                  <a:lnTo>
                    <a:pt x="198" y="424"/>
                  </a:lnTo>
                  <a:lnTo>
                    <a:pt x="201" y="426"/>
                  </a:lnTo>
                  <a:lnTo>
                    <a:pt x="203" y="430"/>
                  </a:lnTo>
                  <a:lnTo>
                    <a:pt x="207" y="439"/>
                  </a:lnTo>
                  <a:lnTo>
                    <a:pt x="208" y="451"/>
                  </a:lnTo>
                  <a:lnTo>
                    <a:pt x="205" y="447"/>
                  </a:lnTo>
                  <a:lnTo>
                    <a:pt x="202" y="441"/>
                  </a:lnTo>
                  <a:lnTo>
                    <a:pt x="200" y="435"/>
                  </a:lnTo>
                  <a:lnTo>
                    <a:pt x="198" y="432"/>
                  </a:lnTo>
                  <a:lnTo>
                    <a:pt x="193" y="428"/>
                  </a:lnTo>
                  <a:lnTo>
                    <a:pt x="189" y="425"/>
                  </a:lnTo>
                  <a:lnTo>
                    <a:pt x="187" y="430"/>
                  </a:lnTo>
                  <a:lnTo>
                    <a:pt x="185" y="439"/>
                  </a:lnTo>
                  <a:lnTo>
                    <a:pt x="183" y="450"/>
                  </a:lnTo>
                  <a:lnTo>
                    <a:pt x="181" y="461"/>
                  </a:lnTo>
                  <a:lnTo>
                    <a:pt x="178" y="472"/>
                  </a:lnTo>
                  <a:lnTo>
                    <a:pt x="178" y="482"/>
                  </a:lnTo>
                  <a:lnTo>
                    <a:pt x="179" y="482"/>
                  </a:lnTo>
                  <a:lnTo>
                    <a:pt x="182" y="481"/>
                  </a:lnTo>
                  <a:lnTo>
                    <a:pt x="185" y="481"/>
                  </a:lnTo>
                  <a:lnTo>
                    <a:pt x="186" y="482"/>
                  </a:lnTo>
                  <a:lnTo>
                    <a:pt x="186" y="484"/>
                  </a:lnTo>
                  <a:lnTo>
                    <a:pt x="184" y="488"/>
                  </a:lnTo>
                  <a:lnTo>
                    <a:pt x="183" y="489"/>
                  </a:lnTo>
                  <a:lnTo>
                    <a:pt x="181" y="490"/>
                  </a:lnTo>
                  <a:lnTo>
                    <a:pt x="178" y="496"/>
                  </a:lnTo>
                  <a:lnTo>
                    <a:pt x="177" y="506"/>
                  </a:lnTo>
                  <a:lnTo>
                    <a:pt x="176" y="516"/>
                  </a:lnTo>
                  <a:lnTo>
                    <a:pt x="176" y="524"/>
                  </a:lnTo>
                  <a:lnTo>
                    <a:pt x="174" y="539"/>
                  </a:lnTo>
                  <a:lnTo>
                    <a:pt x="171" y="554"/>
                  </a:lnTo>
                  <a:lnTo>
                    <a:pt x="168" y="561"/>
                  </a:lnTo>
                  <a:lnTo>
                    <a:pt x="165" y="567"/>
                  </a:lnTo>
                  <a:lnTo>
                    <a:pt x="160" y="572"/>
                  </a:lnTo>
                  <a:lnTo>
                    <a:pt x="153" y="577"/>
                  </a:lnTo>
                  <a:lnTo>
                    <a:pt x="155" y="578"/>
                  </a:lnTo>
                  <a:lnTo>
                    <a:pt x="158" y="580"/>
                  </a:lnTo>
                  <a:lnTo>
                    <a:pt x="161" y="581"/>
                  </a:lnTo>
                  <a:lnTo>
                    <a:pt x="166" y="581"/>
                  </a:lnTo>
                  <a:lnTo>
                    <a:pt x="170" y="582"/>
                  </a:lnTo>
                  <a:lnTo>
                    <a:pt x="173" y="586"/>
                  </a:lnTo>
                  <a:lnTo>
                    <a:pt x="173" y="587"/>
                  </a:lnTo>
                  <a:lnTo>
                    <a:pt x="173" y="589"/>
                  </a:lnTo>
                  <a:lnTo>
                    <a:pt x="174" y="593"/>
                  </a:lnTo>
                  <a:lnTo>
                    <a:pt x="174" y="595"/>
                  </a:lnTo>
                  <a:lnTo>
                    <a:pt x="177" y="597"/>
                  </a:lnTo>
                  <a:lnTo>
                    <a:pt x="182" y="598"/>
                  </a:lnTo>
                  <a:lnTo>
                    <a:pt x="186" y="599"/>
                  </a:lnTo>
                  <a:lnTo>
                    <a:pt x="191" y="599"/>
                  </a:lnTo>
                  <a:lnTo>
                    <a:pt x="197" y="602"/>
                  </a:lnTo>
                  <a:lnTo>
                    <a:pt x="202" y="604"/>
                  </a:lnTo>
                  <a:lnTo>
                    <a:pt x="207" y="607"/>
                  </a:lnTo>
                  <a:lnTo>
                    <a:pt x="210" y="612"/>
                  </a:lnTo>
                  <a:lnTo>
                    <a:pt x="224" y="616"/>
                  </a:lnTo>
                  <a:lnTo>
                    <a:pt x="239" y="620"/>
                  </a:lnTo>
                  <a:lnTo>
                    <a:pt x="242" y="622"/>
                  </a:lnTo>
                  <a:lnTo>
                    <a:pt x="243" y="623"/>
                  </a:lnTo>
                  <a:lnTo>
                    <a:pt x="246" y="623"/>
                  </a:lnTo>
                  <a:lnTo>
                    <a:pt x="248" y="623"/>
                  </a:lnTo>
                  <a:lnTo>
                    <a:pt x="252" y="622"/>
                  </a:lnTo>
                  <a:lnTo>
                    <a:pt x="258" y="621"/>
                  </a:lnTo>
                  <a:lnTo>
                    <a:pt x="264" y="621"/>
                  </a:lnTo>
                  <a:lnTo>
                    <a:pt x="269" y="622"/>
                  </a:lnTo>
                  <a:lnTo>
                    <a:pt x="274" y="622"/>
                  </a:lnTo>
                  <a:lnTo>
                    <a:pt x="276" y="621"/>
                  </a:lnTo>
                  <a:lnTo>
                    <a:pt x="277" y="620"/>
                  </a:lnTo>
                  <a:lnTo>
                    <a:pt x="279" y="618"/>
                  </a:lnTo>
                  <a:lnTo>
                    <a:pt x="279" y="616"/>
                  </a:lnTo>
                  <a:lnTo>
                    <a:pt x="280" y="615"/>
                  </a:lnTo>
                  <a:lnTo>
                    <a:pt x="281" y="614"/>
                  </a:lnTo>
                  <a:lnTo>
                    <a:pt x="284" y="613"/>
                  </a:lnTo>
                  <a:lnTo>
                    <a:pt x="292" y="615"/>
                  </a:lnTo>
                  <a:lnTo>
                    <a:pt x="301" y="620"/>
                  </a:lnTo>
                  <a:lnTo>
                    <a:pt x="311" y="626"/>
                  </a:lnTo>
                  <a:lnTo>
                    <a:pt x="317" y="630"/>
                  </a:lnTo>
                  <a:lnTo>
                    <a:pt x="323" y="628"/>
                  </a:lnTo>
                  <a:lnTo>
                    <a:pt x="326" y="629"/>
                  </a:lnTo>
                  <a:lnTo>
                    <a:pt x="330" y="631"/>
                  </a:lnTo>
                  <a:lnTo>
                    <a:pt x="331" y="637"/>
                  </a:lnTo>
                  <a:lnTo>
                    <a:pt x="336" y="640"/>
                  </a:lnTo>
                  <a:lnTo>
                    <a:pt x="341" y="643"/>
                  </a:lnTo>
                  <a:lnTo>
                    <a:pt x="346" y="645"/>
                  </a:lnTo>
                  <a:lnTo>
                    <a:pt x="352" y="646"/>
                  </a:lnTo>
                  <a:lnTo>
                    <a:pt x="357" y="645"/>
                  </a:lnTo>
                  <a:lnTo>
                    <a:pt x="362" y="645"/>
                  </a:lnTo>
                  <a:lnTo>
                    <a:pt x="368" y="645"/>
                  </a:lnTo>
                  <a:lnTo>
                    <a:pt x="373" y="646"/>
                  </a:lnTo>
                  <a:lnTo>
                    <a:pt x="378" y="648"/>
                  </a:lnTo>
                  <a:lnTo>
                    <a:pt x="380" y="648"/>
                  </a:lnTo>
                  <a:lnTo>
                    <a:pt x="382" y="646"/>
                  </a:lnTo>
                  <a:lnTo>
                    <a:pt x="386" y="643"/>
                  </a:lnTo>
                  <a:lnTo>
                    <a:pt x="389" y="642"/>
                  </a:lnTo>
                  <a:lnTo>
                    <a:pt x="393" y="640"/>
                  </a:lnTo>
                  <a:lnTo>
                    <a:pt x="397" y="640"/>
                  </a:lnTo>
                  <a:lnTo>
                    <a:pt x="402" y="640"/>
                  </a:lnTo>
                  <a:lnTo>
                    <a:pt x="401" y="631"/>
                  </a:lnTo>
                  <a:lnTo>
                    <a:pt x="401" y="622"/>
                  </a:lnTo>
                  <a:lnTo>
                    <a:pt x="402" y="612"/>
                  </a:lnTo>
                  <a:lnTo>
                    <a:pt x="403" y="602"/>
                  </a:lnTo>
                  <a:lnTo>
                    <a:pt x="403" y="596"/>
                  </a:lnTo>
                  <a:lnTo>
                    <a:pt x="405" y="591"/>
                  </a:lnTo>
                  <a:lnTo>
                    <a:pt x="409" y="588"/>
                  </a:lnTo>
                  <a:lnTo>
                    <a:pt x="412" y="586"/>
                  </a:lnTo>
                  <a:lnTo>
                    <a:pt x="421" y="581"/>
                  </a:lnTo>
                  <a:lnTo>
                    <a:pt x="431" y="577"/>
                  </a:lnTo>
                  <a:lnTo>
                    <a:pt x="440" y="569"/>
                  </a:lnTo>
                  <a:lnTo>
                    <a:pt x="450" y="564"/>
                  </a:lnTo>
                  <a:lnTo>
                    <a:pt x="452" y="566"/>
                  </a:lnTo>
                  <a:lnTo>
                    <a:pt x="454" y="570"/>
                  </a:lnTo>
                  <a:lnTo>
                    <a:pt x="455" y="571"/>
                  </a:lnTo>
                  <a:lnTo>
                    <a:pt x="458" y="573"/>
                  </a:lnTo>
                  <a:lnTo>
                    <a:pt x="460" y="574"/>
                  </a:lnTo>
                  <a:lnTo>
                    <a:pt x="463" y="574"/>
                  </a:lnTo>
                  <a:lnTo>
                    <a:pt x="469" y="575"/>
                  </a:lnTo>
                  <a:lnTo>
                    <a:pt x="475" y="577"/>
                  </a:lnTo>
                  <a:lnTo>
                    <a:pt x="476" y="579"/>
                  </a:lnTo>
                  <a:lnTo>
                    <a:pt x="478" y="580"/>
                  </a:lnTo>
                  <a:lnTo>
                    <a:pt x="483" y="580"/>
                  </a:lnTo>
                  <a:lnTo>
                    <a:pt x="488" y="579"/>
                  </a:lnTo>
                  <a:lnTo>
                    <a:pt x="497" y="578"/>
                  </a:lnTo>
                  <a:lnTo>
                    <a:pt x="504" y="578"/>
                  </a:lnTo>
                  <a:lnTo>
                    <a:pt x="508" y="579"/>
                  </a:lnTo>
                  <a:lnTo>
                    <a:pt x="510" y="581"/>
                  </a:lnTo>
                  <a:lnTo>
                    <a:pt x="513" y="585"/>
                  </a:lnTo>
                  <a:lnTo>
                    <a:pt x="517" y="589"/>
                  </a:lnTo>
                  <a:lnTo>
                    <a:pt x="520" y="591"/>
                  </a:lnTo>
                  <a:lnTo>
                    <a:pt x="523" y="594"/>
                  </a:lnTo>
                  <a:lnTo>
                    <a:pt x="525" y="593"/>
                  </a:lnTo>
                  <a:lnTo>
                    <a:pt x="526" y="593"/>
                  </a:lnTo>
                  <a:lnTo>
                    <a:pt x="528" y="591"/>
                  </a:lnTo>
                  <a:lnTo>
                    <a:pt x="531" y="591"/>
                  </a:lnTo>
                  <a:lnTo>
                    <a:pt x="534" y="593"/>
                  </a:lnTo>
                  <a:lnTo>
                    <a:pt x="537" y="595"/>
                  </a:lnTo>
                  <a:lnTo>
                    <a:pt x="543" y="596"/>
                  </a:lnTo>
                  <a:lnTo>
                    <a:pt x="550" y="597"/>
                  </a:lnTo>
                  <a:lnTo>
                    <a:pt x="558" y="596"/>
                  </a:lnTo>
                  <a:lnTo>
                    <a:pt x="566" y="595"/>
                  </a:lnTo>
                  <a:lnTo>
                    <a:pt x="573" y="593"/>
                  </a:lnTo>
                  <a:lnTo>
                    <a:pt x="578" y="589"/>
                  </a:lnTo>
                  <a:lnTo>
                    <a:pt x="581" y="587"/>
                  </a:lnTo>
                  <a:lnTo>
                    <a:pt x="583" y="585"/>
                  </a:lnTo>
                  <a:lnTo>
                    <a:pt x="584" y="582"/>
                  </a:lnTo>
                  <a:lnTo>
                    <a:pt x="585" y="579"/>
                  </a:lnTo>
                  <a:lnTo>
                    <a:pt x="588" y="574"/>
                  </a:lnTo>
                  <a:lnTo>
                    <a:pt x="592" y="571"/>
                  </a:lnTo>
                  <a:lnTo>
                    <a:pt x="597" y="566"/>
                  </a:lnTo>
                  <a:lnTo>
                    <a:pt x="602" y="563"/>
                  </a:lnTo>
                  <a:lnTo>
                    <a:pt x="615" y="556"/>
                  </a:lnTo>
                  <a:lnTo>
                    <a:pt x="625" y="552"/>
                  </a:lnTo>
                  <a:lnTo>
                    <a:pt x="627" y="544"/>
                  </a:lnTo>
                  <a:lnTo>
                    <a:pt x="631" y="537"/>
                  </a:lnTo>
                  <a:lnTo>
                    <a:pt x="632" y="532"/>
                  </a:lnTo>
                  <a:lnTo>
                    <a:pt x="633" y="529"/>
                  </a:lnTo>
                  <a:lnTo>
                    <a:pt x="634" y="525"/>
                  </a:lnTo>
                  <a:lnTo>
                    <a:pt x="633" y="522"/>
                  </a:lnTo>
                  <a:lnTo>
                    <a:pt x="623" y="521"/>
                  </a:lnTo>
                  <a:lnTo>
                    <a:pt x="613" y="521"/>
                  </a:lnTo>
                  <a:lnTo>
                    <a:pt x="607" y="521"/>
                  </a:lnTo>
                  <a:lnTo>
                    <a:pt x="602" y="520"/>
                  </a:lnTo>
                  <a:lnTo>
                    <a:pt x="599" y="516"/>
                  </a:lnTo>
                  <a:lnTo>
                    <a:pt x="594" y="509"/>
                  </a:lnTo>
                  <a:lnTo>
                    <a:pt x="593" y="504"/>
                  </a:lnTo>
                  <a:lnTo>
                    <a:pt x="593" y="499"/>
                  </a:lnTo>
                  <a:lnTo>
                    <a:pt x="594" y="496"/>
                  </a:lnTo>
                  <a:lnTo>
                    <a:pt x="597" y="492"/>
                  </a:lnTo>
                  <a:lnTo>
                    <a:pt x="599" y="490"/>
                  </a:lnTo>
                  <a:lnTo>
                    <a:pt x="601" y="488"/>
                  </a:lnTo>
                  <a:lnTo>
                    <a:pt x="604" y="484"/>
                  </a:lnTo>
                  <a:lnTo>
                    <a:pt x="604" y="481"/>
                  </a:lnTo>
                  <a:lnTo>
                    <a:pt x="602" y="476"/>
                  </a:lnTo>
                  <a:lnTo>
                    <a:pt x="599" y="472"/>
                  </a:lnTo>
                  <a:lnTo>
                    <a:pt x="594" y="468"/>
                  </a:lnTo>
                  <a:lnTo>
                    <a:pt x="590" y="465"/>
                  </a:lnTo>
                  <a:lnTo>
                    <a:pt x="588" y="463"/>
                  </a:lnTo>
                  <a:lnTo>
                    <a:pt x="583" y="460"/>
                  </a:lnTo>
                  <a:lnTo>
                    <a:pt x="581" y="457"/>
                  </a:lnTo>
                  <a:lnTo>
                    <a:pt x="580" y="453"/>
                  </a:lnTo>
                  <a:lnTo>
                    <a:pt x="583" y="451"/>
                  </a:lnTo>
                  <a:lnTo>
                    <a:pt x="586" y="450"/>
                  </a:lnTo>
                  <a:lnTo>
                    <a:pt x="592" y="448"/>
                  </a:lnTo>
                  <a:lnTo>
                    <a:pt x="597" y="445"/>
                  </a:lnTo>
                  <a:lnTo>
                    <a:pt x="601" y="443"/>
                  </a:lnTo>
                  <a:lnTo>
                    <a:pt x="606" y="440"/>
                  </a:lnTo>
                  <a:lnTo>
                    <a:pt x="608" y="436"/>
                  </a:lnTo>
                  <a:lnTo>
                    <a:pt x="608" y="433"/>
                  </a:lnTo>
                  <a:lnTo>
                    <a:pt x="606" y="430"/>
                  </a:lnTo>
                  <a:lnTo>
                    <a:pt x="605" y="427"/>
                  </a:lnTo>
                  <a:lnTo>
                    <a:pt x="599" y="422"/>
                  </a:lnTo>
                  <a:lnTo>
                    <a:pt x="594" y="416"/>
                  </a:lnTo>
                  <a:lnTo>
                    <a:pt x="592" y="410"/>
                  </a:lnTo>
                  <a:lnTo>
                    <a:pt x="593" y="406"/>
                  </a:lnTo>
                  <a:lnTo>
                    <a:pt x="594" y="400"/>
                  </a:lnTo>
                  <a:lnTo>
                    <a:pt x="598" y="394"/>
                  </a:lnTo>
                  <a:lnTo>
                    <a:pt x="597" y="391"/>
                  </a:lnTo>
                  <a:lnTo>
                    <a:pt x="596" y="387"/>
                  </a:lnTo>
                  <a:lnTo>
                    <a:pt x="594" y="385"/>
                  </a:lnTo>
                  <a:lnTo>
                    <a:pt x="592" y="384"/>
                  </a:lnTo>
                  <a:lnTo>
                    <a:pt x="589" y="383"/>
                  </a:lnTo>
                  <a:lnTo>
                    <a:pt x="585" y="379"/>
                  </a:lnTo>
                  <a:lnTo>
                    <a:pt x="589" y="370"/>
                  </a:lnTo>
                  <a:lnTo>
                    <a:pt x="589" y="362"/>
                  </a:lnTo>
                  <a:lnTo>
                    <a:pt x="588" y="360"/>
                  </a:lnTo>
                  <a:lnTo>
                    <a:pt x="585" y="358"/>
                  </a:lnTo>
                  <a:lnTo>
                    <a:pt x="582" y="357"/>
                  </a:lnTo>
                  <a:lnTo>
                    <a:pt x="576" y="357"/>
                  </a:lnTo>
                  <a:lnTo>
                    <a:pt x="570" y="359"/>
                  </a:lnTo>
                  <a:lnTo>
                    <a:pt x="567" y="361"/>
                  </a:lnTo>
                  <a:lnTo>
                    <a:pt x="565" y="363"/>
                  </a:lnTo>
                  <a:lnTo>
                    <a:pt x="564" y="366"/>
                  </a:lnTo>
                  <a:lnTo>
                    <a:pt x="564" y="369"/>
                  </a:lnTo>
                  <a:lnTo>
                    <a:pt x="562" y="373"/>
                  </a:lnTo>
                  <a:lnTo>
                    <a:pt x="561" y="376"/>
                  </a:lnTo>
                  <a:lnTo>
                    <a:pt x="558" y="379"/>
                  </a:lnTo>
                  <a:lnTo>
                    <a:pt x="551" y="380"/>
                  </a:lnTo>
                  <a:lnTo>
                    <a:pt x="547" y="380"/>
                  </a:lnTo>
                  <a:lnTo>
                    <a:pt x="545" y="378"/>
                  </a:lnTo>
                  <a:lnTo>
                    <a:pt x="545" y="377"/>
                  </a:lnTo>
                  <a:lnTo>
                    <a:pt x="547" y="374"/>
                  </a:lnTo>
                  <a:lnTo>
                    <a:pt x="550" y="370"/>
                  </a:lnTo>
                  <a:lnTo>
                    <a:pt x="552" y="368"/>
                  </a:lnTo>
                  <a:lnTo>
                    <a:pt x="554" y="366"/>
                  </a:lnTo>
                  <a:lnTo>
                    <a:pt x="556" y="359"/>
                  </a:lnTo>
                  <a:lnTo>
                    <a:pt x="554" y="353"/>
                  </a:lnTo>
                  <a:lnTo>
                    <a:pt x="554" y="350"/>
                  </a:lnTo>
                  <a:lnTo>
                    <a:pt x="556" y="347"/>
                  </a:lnTo>
                  <a:lnTo>
                    <a:pt x="558" y="344"/>
                  </a:lnTo>
                  <a:lnTo>
                    <a:pt x="561" y="342"/>
                  </a:lnTo>
                  <a:lnTo>
                    <a:pt x="565" y="339"/>
                  </a:lnTo>
                  <a:lnTo>
                    <a:pt x="567" y="337"/>
                  </a:lnTo>
                  <a:lnTo>
                    <a:pt x="569" y="335"/>
                  </a:lnTo>
                  <a:lnTo>
                    <a:pt x="570" y="331"/>
                  </a:lnTo>
                  <a:lnTo>
                    <a:pt x="570" y="326"/>
                  </a:lnTo>
                  <a:lnTo>
                    <a:pt x="572" y="319"/>
                  </a:lnTo>
                  <a:lnTo>
                    <a:pt x="574" y="318"/>
                  </a:lnTo>
                  <a:lnTo>
                    <a:pt x="576" y="317"/>
                  </a:lnTo>
                  <a:lnTo>
                    <a:pt x="581" y="314"/>
                  </a:lnTo>
                  <a:lnTo>
                    <a:pt x="584" y="312"/>
                  </a:lnTo>
                  <a:lnTo>
                    <a:pt x="585" y="310"/>
                  </a:lnTo>
                  <a:lnTo>
                    <a:pt x="586" y="308"/>
                  </a:lnTo>
                  <a:lnTo>
                    <a:pt x="586" y="305"/>
                  </a:lnTo>
                  <a:lnTo>
                    <a:pt x="588" y="302"/>
                  </a:lnTo>
                  <a:lnTo>
                    <a:pt x="590" y="300"/>
                  </a:lnTo>
                  <a:lnTo>
                    <a:pt x="593" y="296"/>
                  </a:lnTo>
                  <a:lnTo>
                    <a:pt x="599" y="293"/>
                  </a:lnTo>
                  <a:lnTo>
                    <a:pt x="599" y="292"/>
                  </a:lnTo>
                  <a:lnTo>
                    <a:pt x="598" y="290"/>
                  </a:lnTo>
                  <a:lnTo>
                    <a:pt x="597" y="287"/>
                  </a:lnTo>
                  <a:lnTo>
                    <a:pt x="598" y="284"/>
                  </a:lnTo>
                  <a:lnTo>
                    <a:pt x="599" y="281"/>
                  </a:lnTo>
                  <a:lnTo>
                    <a:pt x="604" y="279"/>
                  </a:lnTo>
                  <a:lnTo>
                    <a:pt x="607" y="279"/>
                  </a:lnTo>
                  <a:lnTo>
                    <a:pt x="610" y="279"/>
                  </a:lnTo>
                  <a:lnTo>
                    <a:pt x="615" y="279"/>
                  </a:lnTo>
                  <a:lnTo>
                    <a:pt x="622" y="277"/>
                  </a:lnTo>
                  <a:lnTo>
                    <a:pt x="627" y="272"/>
                  </a:lnTo>
                  <a:lnTo>
                    <a:pt x="627" y="252"/>
                  </a:lnTo>
                  <a:lnTo>
                    <a:pt x="630" y="232"/>
                  </a:lnTo>
                  <a:lnTo>
                    <a:pt x="632" y="222"/>
                  </a:lnTo>
                  <a:lnTo>
                    <a:pt x="634" y="213"/>
                  </a:lnTo>
                  <a:lnTo>
                    <a:pt x="639" y="204"/>
                  </a:lnTo>
                  <a:lnTo>
                    <a:pt x="643" y="195"/>
                  </a:lnTo>
                  <a:lnTo>
                    <a:pt x="648" y="186"/>
                  </a:lnTo>
                  <a:lnTo>
                    <a:pt x="655" y="176"/>
                  </a:lnTo>
                  <a:lnTo>
                    <a:pt x="657" y="174"/>
                  </a:lnTo>
                  <a:lnTo>
                    <a:pt x="658" y="170"/>
                  </a:lnTo>
                  <a:lnTo>
                    <a:pt x="657" y="167"/>
                  </a:lnTo>
                  <a:lnTo>
                    <a:pt x="656" y="165"/>
                  </a:lnTo>
                  <a:lnTo>
                    <a:pt x="645" y="160"/>
                  </a:lnTo>
                  <a:lnTo>
                    <a:pt x="634" y="156"/>
                  </a:lnTo>
                  <a:lnTo>
                    <a:pt x="629" y="155"/>
                  </a:lnTo>
                  <a:lnTo>
                    <a:pt x="623" y="154"/>
                  </a:lnTo>
                  <a:lnTo>
                    <a:pt x="617" y="154"/>
                  </a:lnTo>
                  <a:lnTo>
                    <a:pt x="610" y="154"/>
                  </a:lnTo>
                  <a:lnTo>
                    <a:pt x="606" y="155"/>
                  </a:lnTo>
                  <a:lnTo>
                    <a:pt x="602" y="155"/>
                  </a:lnTo>
                  <a:lnTo>
                    <a:pt x="600" y="154"/>
                  </a:lnTo>
                  <a:lnTo>
                    <a:pt x="599" y="152"/>
                  </a:lnTo>
                  <a:lnTo>
                    <a:pt x="598" y="151"/>
                  </a:lnTo>
                  <a:lnTo>
                    <a:pt x="596" y="149"/>
                  </a:lnTo>
                  <a:lnTo>
                    <a:pt x="593" y="148"/>
                  </a:lnTo>
                  <a:lnTo>
                    <a:pt x="590" y="147"/>
                  </a:lnTo>
                  <a:lnTo>
                    <a:pt x="585" y="146"/>
                  </a:lnTo>
                  <a:lnTo>
                    <a:pt x="583" y="143"/>
                  </a:lnTo>
                  <a:lnTo>
                    <a:pt x="581" y="139"/>
                  </a:lnTo>
                  <a:lnTo>
                    <a:pt x="578" y="134"/>
                  </a:lnTo>
                  <a:lnTo>
                    <a:pt x="576" y="132"/>
                  </a:lnTo>
                  <a:lnTo>
                    <a:pt x="573" y="130"/>
                  </a:lnTo>
                  <a:lnTo>
                    <a:pt x="569" y="127"/>
                  </a:lnTo>
                  <a:lnTo>
                    <a:pt x="566" y="126"/>
                  </a:lnTo>
                  <a:lnTo>
                    <a:pt x="558" y="127"/>
                  </a:lnTo>
                  <a:lnTo>
                    <a:pt x="551" y="127"/>
                  </a:lnTo>
                  <a:lnTo>
                    <a:pt x="544" y="126"/>
                  </a:lnTo>
                  <a:lnTo>
                    <a:pt x="537" y="123"/>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 name="Freeform 60"/>
            <p:cNvSpPr>
              <a:spLocks/>
            </p:cNvSpPr>
            <p:nvPr/>
          </p:nvSpPr>
          <p:spPr bwMode="gray">
            <a:xfrm>
              <a:off x="4849813" y="3497263"/>
              <a:ext cx="209550" cy="206375"/>
            </a:xfrm>
            <a:custGeom>
              <a:avLst/>
              <a:gdLst/>
              <a:ahLst/>
              <a:cxnLst>
                <a:cxn ang="0">
                  <a:pos x="496" y="101"/>
                </a:cxn>
                <a:cxn ang="0">
                  <a:pos x="486" y="75"/>
                </a:cxn>
                <a:cxn ang="0">
                  <a:pos x="458" y="82"/>
                </a:cxn>
                <a:cxn ang="0">
                  <a:pos x="428" y="50"/>
                </a:cxn>
                <a:cxn ang="0">
                  <a:pos x="401" y="27"/>
                </a:cxn>
                <a:cxn ang="0">
                  <a:pos x="373" y="7"/>
                </a:cxn>
                <a:cxn ang="0">
                  <a:pos x="322" y="40"/>
                </a:cxn>
                <a:cxn ang="0">
                  <a:pos x="301" y="86"/>
                </a:cxn>
                <a:cxn ang="0">
                  <a:pos x="247" y="122"/>
                </a:cxn>
                <a:cxn ang="0">
                  <a:pos x="230" y="141"/>
                </a:cxn>
                <a:cxn ang="0">
                  <a:pos x="179" y="122"/>
                </a:cxn>
                <a:cxn ang="0">
                  <a:pos x="149" y="119"/>
                </a:cxn>
                <a:cxn ang="0">
                  <a:pos x="163" y="164"/>
                </a:cxn>
                <a:cxn ang="0">
                  <a:pos x="155" y="195"/>
                </a:cxn>
                <a:cxn ang="0">
                  <a:pos x="128" y="189"/>
                </a:cxn>
                <a:cxn ang="0">
                  <a:pos x="98" y="190"/>
                </a:cxn>
                <a:cxn ang="0">
                  <a:pos x="65" y="176"/>
                </a:cxn>
                <a:cxn ang="0">
                  <a:pos x="41" y="186"/>
                </a:cxn>
                <a:cxn ang="0">
                  <a:pos x="0" y="206"/>
                </a:cxn>
                <a:cxn ang="0">
                  <a:pos x="11" y="220"/>
                </a:cxn>
                <a:cxn ang="0">
                  <a:pos x="18" y="232"/>
                </a:cxn>
                <a:cxn ang="0">
                  <a:pos x="23" y="255"/>
                </a:cxn>
                <a:cxn ang="0">
                  <a:pos x="79" y="269"/>
                </a:cxn>
                <a:cxn ang="0">
                  <a:pos x="103" y="278"/>
                </a:cxn>
                <a:cxn ang="0">
                  <a:pos x="113" y="293"/>
                </a:cxn>
                <a:cxn ang="0">
                  <a:pos x="132" y="306"/>
                </a:cxn>
                <a:cxn ang="0">
                  <a:pos x="140" y="339"/>
                </a:cxn>
                <a:cxn ang="0">
                  <a:pos x="182" y="376"/>
                </a:cxn>
                <a:cxn ang="0">
                  <a:pos x="182" y="412"/>
                </a:cxn>
                <a:cxn ang="0">
                  <a:pos x="200" y="435"/>
                </a:cxn>
                <a:cxn ang="0">
                  <a:pos x="179" y="482"/>
                </a:cxn>
                <a:cxn ang="0">
                  <a:pos x="176" y="516"/>
                </a:cxn>
                <a:cxn ang="0">
                  <a:pos x="161" y="581"/>
                </a:cxn>
                <a:cxn ang="0">
                  <a:pos x="186" y="599"/>
                </a:cxn>
                <a:cxn ang="0">
                  <a:pos x="246" y="623"/>
                </a:cxn>
                <a:cxn ang="0">
                  <a:pos x="279" y="616"/>
                </a:cxn>
                <a:cxn ang="0">
                  <a:pos x="330" y="631"/>
                </a:cxn>
                <a:cxn ang="0">
                  <a:pos x="378" y="648"/>
                </a:cxn>
                <a:cxn ang="0">
                  <a:pos x="402" y="612"/>
                </a:cxn>
                <a:cxn ang="0">
                  <a:pos x="452" y="566"/>
                </a:cxn>
                <a:cxn ang="0">
                  <a:pos x="483" y="580"/>
                </a:cxn>
                <a:cxn ang="0">
                  <a:pos x="525" y="593"/>
                </a:cxn>
                <a:cxn ang="0">
                  <a:pos x="573" y="593"/>
                </a:cxn>
                <a:cxn ang="0">
                  <a:pos x="615" y="556"/>
                </a:cxn>
                <a:cxn ang="0">
                  <a:pos x="607" y="521"/>
                </a:cxn>
                <a:cxn ang="0">
                  <a:pos x="604" y="484"/>
                </a:cxn>
                <a:cxn ang="0">
                  <a:pos x="583" y="451"/>
                </a:cxn>
                <a:cxn ang="0">
                  <a:pos x="599" y="422"/>
                </a:cxn>
                <a:cxn ang="0">
                  <a:pos x="589" y="383"/>
                </a:cxn>
                <a:cxn ang="0">
                  <a:pos x="565" y="363"/>
                </a:cxn>
                <a:cxn ang="0">
                  <a:pos x="547" y="374"/>
                </a:cxn>
                <a:cxn ang="0">
                  <a:pos x="565" y="339"/>
                </a:cxn>
                <a:cxn ang="0">
                  <a:pos x="585" y="310"/>
                </a:cxn>
                <a:cxn ang="0">
                  <a:pos x="598" y="284"/>
                </a:cxn>
                <a:cxn ang="0">
                  <a:pos x="632" y="222"/>
                </a:cxn>
                <a:cxn ang="0">
                  <a:pos x="645" y="160"/>
                </a:cxn>
                <a:cxn ang="0">
                  <a:pos x="598" y="151"/>
                </a:cxn>
                <a:cxn ang="0">
                  <a:pos x="569" y="127"/>
                </a:cxn>
              </a:cxnLst>
              <a:rect l="0" t="0" r="r" b="b"/>
              <a:pathLst>
                <a:path w="658" h="648">
                  <a:moveTo>
                    <a:pt x="537" y="123"/>
                  </a:moveTo>
                  <a:lnTo>
                    <a:pt x="531" y="125"/>
                  </a:lnTo>
                  <a:lnTo>
                    <a:pt x="525" y="124"/>
                  </a:lnTo>
                  <a:lnTo>
                    <a:pt x="520" y="123"/>
                  </a:lnTo>
                  <a:lnTo>
                    <a:pt x="518" y="119"/>
                  </a:lnTo>
                  <a:lnTo>
                    <a:pt x="515" y="116"/>
                  </a:lnTo>
                  <a:lnTo>
                    <a:pt x="511" y="111"/>
                  </a:lnTo>
                  <a:lnTo>
                    <a:pt x="507" y="108"/>
                  </a:lnTo>
                  <a:lnTo>
                    <a:pt x="502" y="105"/>
                  </a:lnTo>
                  <a:lnTo>
                    <a:pt x="496" y="101"/>
                  </a:lnTo>
                  <a:lnTo>
                    <a:pt x="492" y="98"/>
                  </a:lnTo>
                  <a:lnTo>
                    <a:pt x="491" y="95"/>
                  </a:lnTo>
                  <a:lnTo>
                    <a:pt x="490" y="93"/>
                  </a:lnTo>
                  <a:lnTo>
                    <a:pt x="490" y="91"/>
                  </a:lnTo>
                  <a:lnTo>
                    <a:pt x="490" y="87"/>
                  </a:lnTo>
                  <a:lnTo>
                    <a:pt x="491" y="84"/>
                  </a:lnTo>
                  <a:lnTo>
                    <a:pt x="491" y="81"/>
                  </a:lnTo>
                  <a:lnTo>
                    <a:pt x="492" y="77"/>
                  </a:lnTo>
                  <a:lnTo>
                    <a:pt x="491" y="74"/>
                  </a:lnTo>
                  <a:lnTo>
                    <a:pt x="486" y="75"/>
                  </a:lnTo>
                  <a:lnTo>
                    <a:pt x="482" y="78"/>
                  </a:lnTo>
                  <a:lnTo>
                    <a:pt x="477" y="82"/>
                  </a:lnTo>
                  <a:lnTo>
                    <a:pt x="472" y="86"/>
                  </a:lnTo>
                  <a:lnTo>
                    <a:pt x="468" y="89"/>
                  </a:lnTo>
                  <a:lnTo>
                    <a:pt x="464" y="91"/>
                  </a:lnTo>
                  <a:lnTo>
                    <a:pt x="463" y="91"/>
                  </a:lnTo>
                  <a:lnTo>
                    <a:pt x="461" y="90"/>
                  </a:lnTo>
                  <a:lnTo>
                    <a:pt x="460" y="87"/>
                  </a:lnTo>
                  <a:lnTo>
                    <a:pt x="459" y="85"/>
                  </a:lnTo>
                  <a:lnTo>
                    <a:pt x="458" y="82"/>
                  </a:lnTo>
                  <a:lnTo>
                    <a:pt x="456" y="78"/>
                  </a:lnTo>
                  <a:lnTo>
                    <a:pt x="455" y="70"/>
                  </a:lnTo>
                  <a:lnTo>
                    <a:pt x="452" y="66"/>
                  </a:lnTo>
                  <a:lnTo>
                    <a:pt x="450" y="62"/>
                  </a:lnTo>
                  <a:lnTo>
                    <a:pt x="445" y="61"/>
                  </a:lnTo>
                  <a:lnTo>
                    <a:pt x="442" y="60"/>
                  </a:lnTo>
                  <a:lnTo>
                    <a:pt x="438" y="58"/>
                  </a:lnTo>
                  <a:lnTo>
                    <a:pt x="434" y="56"/>
                  </a:lnTo>
                  <a:lnTo>
                    <a:pt x="429" y="52"/>
                  </a:lnTo>
                  <a:lnTo>
                    <a:pt x="428" y="50"/>
                  </a:lnTo>
                  <a:lnTo>
                    <a:pt x="426" y="48"/>
                  </a:lnTo>
                  <a:lnTo>
                    <a:pt x="420" y="45"/>
                  </a:lnTo>
                  <a:lnTo>
                    <a:pt x="414" y="45"/>
                  </a:lnTo>
                  <a:lnTo>
                    <a:pt x="412" y="44"/>
                  </a:lnTo>
                  <a:lnTo>
                    <a:pt x="410" y="42"/>
                  </a:lnTo>
                  <a:lnTo>
                    <a:pt x="409" y="38"/>
                  </a:lnTo>
                  <a:lnTo>
                    <a:pt x="407" y="36"/>
                  </a:lnTo>
                  <a:lnTo>
                    <a:pt x="405" y="32"/>
                  </a:lnTo>
                  <a:lnTo>
                    <a:pt x="403" y="28"/>
                  </a:lnTo>
                  <a:lnTo>
                    <a:pt x="401" y="27"/>
                  </a:lnTo>
                  <a:lnTo>
                    <a:pt x="397" y="27"/>
                  </a:lnTo>
                  <a:lnTo>
                    <a:pt x="395" y="27"/>
                  </a:lnTo>
                  <a:lnTo>
                    <a:pt x="393" y="28"/>
                  </a:lnTo>
                  <a:lnTo>
                    <a:pt x="389" y="27"/>
                  </a:lnTo>
                  <a:lnTo>
                    <a:pt x="386" y="26"/>
                  </a:lnTo>
                  <a:lnTo>
                    <a:pt x="382" y="24"/>
                  </a:lnTo>
                  <a:lnTo>
                    <a:pt x="380" y="21"/>
                  </a:lnTo>
                  <a:lnTo>
                    <a:pt x="378" y="18"/>
                  </a:lnTo>
                  <a:lnTo>
                    <a:pt x="376" y="15"/>
                  </a:lnTo>
                  <a:lnTo>
                    <a:pt x="373" y="7"/>
                  </a:lnTo>
                  <a:lnTo>
                    <a:pt x="371" y="0"/>
                  </a:lnTo>
                  <a:lnTo>
                    <a:pt x="356" y="1"/>
                  </a:lnTo>
                  <a:lnTo>
                    <a:pt x="339" y="5"/>
                  </a:lnTo>
                  <a:lnTo>
                    <a:pt x="332" y="9"/>
                  </a:lnTo>
                  <a:lnTo>
                    <a:pt x="326" y="13"/>
                  </a:lnTo>
                  <a:lnTo>
                    <a:pt x="324" y="16"/>
                  </a:lnTo>
                  <a:lnTo>
                    <a:pt x="322" y="19"/>
                  </a:lnTo>
                  <a:lnTo>
                    <a:pt x="322" y="23"/>
                  </a:lnTo>
                  <a:lnTo>
                    <a:pt x="322" y="27"/>
                  </a:lnTo>
                  <a:lnTo>
                    <a:pt x="322" y="40"/>
                  </a:lnTo>
                  <a:lnTo>
                    <a:pt x="323" y="52"/>
                  </a:lnTo>
                  <a:lnTo>
                    <a:pt x="322" y="58"/>
                  </a:lnTo>
                  <a:lnTo>
                    <a:pt x="322" y="65"/>
                  </a:lnTo>
                  <a:lnTo>
                    <a:pt x="324" y="68"/>
                  </a:lnTo>
                  <a:lnTo>
                    <a:pt x="323" y="70"/>
                  </a:lnTo>
                  <a:lnTo>
                    <a:pt x="321" y="72"/>
                  </a:lnTo>
                  <a:lnTo>
                    <a:pt x="316" y="76"/>
                  </a:lnTo>
                  <a:lnTo>
                    <a:pt x="313" y="80"/>
                  </a:lnTo>
                  <a:lnTo>
                    <a:pt x="307" y="83"/>
                  </a:lnTo>
                  <a:lnTo>
                    <a:pt x="301" y="86"/>
                  </a:lnTo>
                  <a:lnTo>
                    <a:pt x="295" y="89"/>
                  </a:lnTo>
                  <a:lnTo>
                    <a:pt x="281" y="94"/>
                  </a:lnTo>
                  <a:lnTo>
                    <a:pt x="269" y="99"/>
                  </a:lnTo>
                  <a:lnTo>
                    <a:pt x="259" y="105"/>
                  </a:lnTo>
                  <a:lnTo>
                    <a:pt x="250" y="111"/>
                  </a:lnTo>
                  <a:lnTo>
                    <a:pt x="248" y="114"/>
                  </a:lnTo>
                  <a:lnTo>
                    <a:pt x="247" y="116"/>
                  </a:lnTo>
                  <a:lnTo>
                    <a:pt x="246" y="118"/>
                  </a:lnTo>
                  <a:lnTo>
                    <a:pt x="247" y="121"/>
                  </a:lnTo>
                  <a:lnTo>
                    <a:pt x="247" y="122"/>
                  </a:lnTo>
                  <a:lnTo>
                    <a:pt x="249" y="124"/>
                  </a:lnTo>
                  <a:lnTo>
                    <a:pt x="252" y="126"/>
                  </a:lnTo>
                  <a:lnTo>
                    <a:pt x="256" y="127"/>
                  </a:lnTo>
                  <a:lnTo>
                    <a:pt x="257" y="129"/>
                  </a:lnTo>
                  <a:lnTo>
                    <a:pt x="258" y="130"/>
                  </a:lnTo>
                  <a:lnTo>
                    <a:pt x="250" y="133"/>
                  </a:lnTo>
                  <a:lnTo>
                    <a:pt x="240" y="140"/>
                  </a:lnTo>
                  <a:lnTo>
                    <a:pt x="236" y="141"/>
                  </a:lnTo>
                  <a:lnTo>
                    <a:pt x="233" y="141"/>
                  </a:lnTo>
                  <a:lnTo>
                    <a:pt x="230" y="141"/>
                  </a:lnTo>
                  <a:lnTo>
                    <a:pt x="226" y="141"/>
                  </a:lnTo>
                  <a:lnTo>
                    <a:pt x="219" y="139"/>
                  </a:lnTo>
                  <a:lnTo>
                    <a:pt x="211" y="137"/>
                  </a:lnTo>
                  <a:lnTo>
                    <a:pt x="205" y="135"/>
                  </a:lnTo>
                  <a:lnTo>
                    <a:pt x="198" y="135"/>
                  </a:lnTo>
                  <a:lnTo>
                    <a:pt x="191" y="135"/>
                  </a:lnTo>
                  <a:lnTo>
                    <a:pt x="184" y="137"/>
                  </a:lnTo>
                  <a:lnTo>
                    <a:pt x="183" y="137"/>
                  </a:lnTo>
                  <a:lnTo>
                    <a:pt x="181" y="135"/>
                  </a:lnTo>
                  <a:lnTo>
                    <a:pt x="179" y="122"/>
                  </a:lnTo>
                  <a:lnTo>
                    <a:pt x="176" y="110"/>
                  </a:lnTo>
                  <a:lnTo>
                    <a:pt x="173" y="109"/>
                  </a:lnTo>
                  <a:lnTo>
                    <a:pt x="170" y="109"/>
                  </a:lnTo>
                  <a:lnTo>
                    <a:pt x="162" y="110"/>
                  </a:lnTo>
                  <a:lnTo>
                    <a:pt x="155" y="110"/>
                  </a:lnTo>
                  <a:lnTo>
                    <a:pt x="150" y="109"/>
                  </a:lnTo>
                  <a:lnTo>
                    <a:pt x="146" y="108"/>
                  </a:lnTo>
                  <a:lnTo>
                    <a:pt x="146" y="110"/>
                  </a:lnTo>
                  <a:lnTo>
                    <a:pt x="148" y="113"/>
                  </a:lnTo>
                  <a:lnTo>
                    <a:pt x="149" y="119"/>
                  </a:lnTo>
                  <a:lnTo>
                    <a:pt x="148" y="125"/>
                  </a:lnTo>
                  <a:lnTo>
                    <a:pt x="148" y="129"/>
                  </a:lnTo>
                  <a:lnTo>
                    <a:pt x="149" y="131"/>
                  </a:lnTo>
                  <a:lnTo>
                    <a:pt x="150" y="133"/>
                  </a:lnTo>
                  <a:lnTo>
                    <a:pt x="153" y="135"/>
                  </a:lnTo>
                  <a:lnTo>
                    <a:pt x="157" y="140"/>
                  </a:lnTo>
                  <a:lnTo>
                    <a:pt x="159" y="143"/>
                  </a:lnTo>
                  <a:lnTo>
                    <a:pt x="161" y="148"/>
                  </a:lnTo>
                  <a:lnTo>
                    <a:pt x="162" y="154"/>
                  </a:lnTo>
                  <a:lnTo>
                    <a:pt x="163" y="164"/>
                  </a:lnTo>
                  <a:lnTo>
                    <a:pt x="163" y="173"/>
                  </a:lnTo>
                  <a:lnTo>
                    <a:pt x="163" y="179"/>
                  </a:lnTo>
                  <a:lnTo>
                    <a:pt x="165" y="182"/>
                  </a:lnTo>
                  <a:lnTo>
                    <a:pt x="166" y="186"/>
                  </a:lnTo>
                  <a:lnTo>
                    <a:pt x="167" y="188"/>
                  </a:lnTo>
                  <a:lnTo>
                    <a:pt x="168" y="190"/>
                  </a:lnTo>
                  <a:lnTo>
                    <a:pt x="168" y="192"/>
                  </a:lnTo>
                  <a:lnTo>
                    <a:pt x="166" y="194"/>
                  </a:lnTo>
                  <a:lnTo>
                    <a:pt x="162" y="195"/>
                  </a:lnTo>
                  <a:lnTo>
                    <a:pt x="155" y="195"/>
                  </a:lnTo>
                  <a:lnTo>
                    <a:pt x="152" y="194"/>
                  </a:lnTo>
                  <a:lnTo>
                    <a:pt x="150" y="190"/>
                  </a:lnTo>
                  <a:lnTo>
                    <a:pt x="146" y="186"/>
                  </a:lnTo>
                  <a:lnTo>
                    <a:pt x="142" y="190"/>
                  </a:lnTo>
                  <a:lnTo>
                    <a:pt x="136" y="194"/>
                  </a:lnTo>
                  <a:lnTo>
                    <a:pt x="133" y="194"/>
                  </a:lnTo>
                  <a:lnTo>
                    <a:pt x="130" y="192"/>
                  </a:lnTo>
                  <a:lnTo>
                    <a:pt x="129" y="191"/>
                  </a:lnTo>
                  <a:lnTo>
                    <a:pt x="128" y="190"/>
                  </a:lnTo>
                  <a:lnTo>
                    <a:pt x="128" y="189"/>
                  </a:lnTo>
                  <a:lnTo>
                    <a:pt x="127" y="188"/>
                  </a:lnTo>
                  <a:lnTo>
                    <a:pt x="125" y="189"/>
                  </a:lnTo>
                  <a:lnTo>
                    <a:pt x="121" y="190"/>
                  </a:lnTo>
                  <a:lnTo>
                    <a:pt x="116" y="194"/>
                  </a:lnTo>
                  <a:lnTo>
                    <a:pt x="111" y="198"/>
                  </a:lnTo>
                  <a:lnTo>
                    <a:pt x="109" y="199"/>
                  </a:lnTo>
                  <a:lnTo>
                    <a:pt x="106" y="199"/>
                  </a:lnTo>
                  <a:lnTo>
                    <a:pt x="104" y="198"/>
                  </a:lnTo>
                  <a:lnTo>
                    <a:pt x="101" y="196"/>
                  </a:lnTo>
                  <a:lnTo>
                    <a:pt x="98" y="190"/>
                  </a:lnTo>
                  <a:lnTo>
                    <a:pt x="94" y="182"/>
                  </a:lnTo>
                  <a:lnTo>
                    <a:pt x="92" y="178"/>
                  </a:lnTo>
                  <a:lnTo>
                    <a:pt x="88" y="174"/>
                  </a:lnTo>
                  <a:lnTo>
                    <a:pt x="86" y="172"/>
                  </a:lnTo>
                  <a:lnTo>
                    <a:pt x="84" y="172"/>
                  </a:lnTo>
                  <a:lnTo>
                    <a:pt x="81" y="172"/>
                  </a:lnTo>
                  <a:lnTo>
                    <a:pt x="78" y="173"/>
                  </a:lnTo>
                  <a:lnTo>
                    <a:pt x="73" y="175"/>
                  </a:lnTo>
                  <a:lnTo>
                    <a:pt x="69" y="176"/>
                  </a:lnTo>
                  <a:lnTo>
                    <a:pt x="65" y="176"/>
                  </a:lnTo>
                  <a:lnTo>
                    <a:pt x="63" y="176"/>
                  </a:lnTo>
                  <a:lnTo>
                    <a:pt x="62" y="179"/>
                  </a:lnTo>
                  <a:lnTo>
                    <a:pt x="62" y="181"/>
                  </a:lnTo>
                  <a:lnTo>
                    <a:pt x="61" y="186"/>
                  </a:lnTo>
                  <a:lnTo>
                    <a:pt x="59" y="188"/>
                  </a:lnTo>
                  <a:lnTo>
                    <a:pt x="57" y="189"/>
                  </a:lnTo>
                  <a:lnTo>
                    <a:pt x="55" y="190"/>
                  </a:lnTo>
                  <a:lnTo>
                    <a:pt x="51" y="189"/>
                  </a:lnTo>
                  <a:lnTo>
                    <a:pt x="44" y="187"/>
                  </a:lnTo>
                  <a:lnTo>
                    <a:pt x="41" y="186"/>
                  </a:lnTo>
                  <a:lnTo>
                    <a:pt x="38" y="184"/>
                  </a:lnTo>
                  <a:lnTo>
                    <a:pt x="37" y="186"/>
                  </a:lnTo>
                  <a:lnTo>
                    <a:pt x="37" y="187"/>
                  </a:lnTo>
                  <a:lnTo>
                    <a:pt x="31" y="189"/>
                  </a:lnTo>
                  <a:lnTo>
                    <a:pt x="26" y="190"/>
                  </a:lnTo>
                  <a:lnTo>
                    <a:pt x="16" y="192"/>
                  </a:lnTo>
                  <a:lnTo>
                    <a:pt x="7" y="196"/>
                  </a:lnTo>
                  <a:lnTo>
                    <a:pt x="5" y="198"/>
                  </a:lnTo>
                  <a:lnTo>
                    <a:pt x="2" y="201"/>
                  </a:lnTo>
                  <a:lnTo>
                    <a:pt x="0" y="206"/>
                  </a:lnTo>
                  <a:lnTo>
                    <a:pt x="0" y="211"/>
                  </a:lnTo>
                  <a:lnTo>
                    <a:pt x="5" y="213"/>
                  </a:lnTo>
                  <a:lnTo>
                    <a:pt x="8" y="214"/>
                  </a:lnTo>
                  <a:lnTo>
                    <a:pt x="12" y="213"/>
                  </a:lnTo>
                  <a:lnTo>
                    <a:pt x="18" y="214"/>
                  </a:lnTo>
                  <a:lnTo>
                    <a:pt x="18" y="216"/>
                  </a:lnTo>
                  <a:lnTo>
                    <a:pt x="16" y="216"/>
                  </a:lnTo>
                  <a:lnTo>
                    <a:pt x="14" y="216"/>
                  </a:lnTo>
                  <a:lnTo>
                    <a:pt x="12" y="217"/>
                  </a:lnTo>
                  <a:lnTo>
                    <a:pt x="11" y="220"/>
                  </a:lnTo>
                  <a:lnTo>
                    <a:pt x="8" y="222"/>
                  </a:lnTo>
                  <a:lnTo>
                    <a:pt x="12" y="225"/>
                  </a:lnTo>
                  <a:lnTo>
                    <a:pt x="12" y="225"/>
                  </a:lnTo>
                  <a:lnTo>
                    <a:pt x="13" y="224"/>
                  </a:lnTo>
                  <a:lnTo>
                    <a:pt x="19" y="225"/>
                  </a:lnTo>
                  <a:lnTo>
                    <a:pt x="21" y="227"/>
                  </a:lnTo>
                  <a:lnTo>
                    <a:pt x="24" y="228"/>
                  </a:lnTo>
                  <a:lnTo>
                    <a:pt x="23" y="230"/>
                  </a:lnTo>
                  <a:lnTo>
                    <a:pt x="21" y="231"/>
                  </a:lnTo>
                  <a:lnTo>
                    <a:pt x="18" y="232"/>
                  </a:lnTo>
                  <a:lnTo>
                    <a:pt x="15" y="232"/>
                  </a:lnTo>
                  <a:lnTo>
                    <a:pt x="10" y="232"/>
                  </a:lnTo>
                  <a:lnTo>
                    <a:pt x="6" y="235"/>
                  </a:lnTo>
                  <a:lnTo>
                    <a:pt x="6" y="237"/>
                  </a:lnTo>
                  <a:lnTo>
                    <a:pt x="8" y="240"/>
                  </a:lnTo>
                  <a:lnTo>
                    <a:pt x="13" y="244"/>
                  </a:lnTo>
                  <a:lnTo>
                    <a:pt x="18" y="249"/>
                  </a:lnTo>
                  <a:lnTo>
                    <a:pt x="20" y="254"/>
                  </a:lnTo>
                  <a:lnTo>
                    <a:pt x="21" y="255"/>
                  </a:lnTo>
                  <a:lnTo>
                    <a:pt x="23" y="255"/>
                  </a:lnTo>
                  <a:lnTo>
                    <a:pt x="29" y="254"/>
                  </a:lnTo>
                  <a:lnTo>
                    <a:pt x="32" y="253"/>
                  </a:lnTo>
                  <a:lnTo>
                    <a:pt x="37" y="253"/>
                  </a:lnTo>
                  <a:lnTo>
                    <a:pt x="41" y="253"/>
                  </a:lnTo>
                  <a:lnTo>
                    <a:pt x="46" y="254"/>
                  </a:lnTo>
                  <a:lnTo>
                    <a:pt x="54" y="256"/>
                  </a:lnTo>
                  <a:lnTo>
                    <a:pt x="63" y="260"/>
                  </a:lnTo>
                  <a:lnTo>
                    <a:pt x="70" y="263"/>
                  </a:lnTo>
                  <a:lnTo>
                    <a:pt x="77" y="268"/>
                  </a:lnTo>
                  <a:lnTo>
                    <a:pt x="79" y="269"/>
                  </a:lnTo>
                  <a:lnTo>
                    <a:pt x="83" y="270"/>
                  </a:lnTo>
                  <a:lnTo>
                    <a:pt x="87" y="271"/>
                  </a:lnTo>
                  <a:lnTo>
                    <a:pt x="91" y="271"/>
                  </a:lnTo>
                  <a:lnTo>
                    <a:pt x="94" y="271"/>
                  </a:lnTo>
                  <a:lnTo>
                    <a:pt x="96" y="272"/>
                  </a:lnTo>
                  <a:lnTo>
                    <a:pt x="96" y="274"/>
                  </a:lnTo>
                  <a:lnTo>
                    <a:pt x="96" y="277"/>
                  </a:lnTo>
                  <a:lnTo>
                    <a:pt x="97" y="278"/>
                  </a:lnTo>
                  <a:lnTo>
                    <a:pt x="101" y="279"/>
                  </a:lnTo>
                  <a:lnTo>
                    <a:pt x="103" y="278"/>
                  </a:lnTo>
                  <a:lnTo>
                    <a:pt x="105" y="278"/>
                  </a:lnTo>
                  <a:lnTo>
                    <a:pt x="108" y="278"/>
                  </a:lnTo>
                  <a:lnTo>
                    <a:pt x="112" y="277"/>
                  </a:lnTo>
                  <a:lnTo>
                    <a:pt x="116" y="278"/>
                  </a:lnTo>
                  <a:lnTo>
                    <a:pt x="118" y="280"/>
                  </a:lnTo>
                  <a:lnTo>
                    <a:pt x="118" y="282"/>
                  </a:lnTo>
                  <a:lnTo>
                    <a:pt x="117" y="285"/>
                  </a:lnTo>
                  <a:lnTo>
                    <a:pt x="114" y="288"/>
                  </a:lnTo>
                  <a:lnTo>
                    <a:pt x="113" y="290"/>
                  </a:lnTo>
                  <a:lnTo>
                    <a:pt x="113" y="293"/>
                  </a:lnTo>
                  <a:lnTo>
                    <a:pt x="113" y="295"/>
                  </a:lnTo>
                  <a:lnTo>
                    <a:pt x="118" y="296"/>
                  </a:lnTo>
                  <a:lnTo>
                    <a:pt x="125" y="296"/>
                  </a:lnTo>
                  <a:lnTo>
                    <a:pt x="127" y="296"/>
                  </a:lnTo>
                  <a:lnTo>
                    <a:pt x="130" y="296"/>
                  </a:lnTo>
                  <a:lnTo>
                    <a:pt x="132" y="297"/>
                  </a:lnTo>
                  <a:lnTo>
                    <a:pt x="133" y="298"/>
                  </a:lnTo>
                  <a:lnTo>
                    <a:pt x="132" y="302"/>
                  </a:lnTo>
                  <a:lnTo>
                    <a:pt x="130" y="304"/>
                  </a:lnTo>
                  <a:lnTo>
                    <a:pt x="132" y="306"/>
                  </a:lnTo>
                  <a:lnTo>
                    <a:pt x="134" y="309"/>
                  </a:lnTo>
                  <a:lnTo>
                    <a:pt x="138" y="310"/>
                  </a:lnTo>
                  <a:lnTo>
                    <a:pt x="141" y="312"/>
                  </a:lnTo>
                  <a:lnTo>
                    <a:pt x="141" y="316"/>
                  </a:lnTo>
                  <a:lnTo>
                    <a:pt x="137" y="320"/>
                  </a:lnTo>
                  <a:lnTo>
                    <a:pt x="136" y="322"/>
                  </a:lnTo>
                  <a:lnTo>
                    <a:pt x="134" y="325"/>
                  </a:lnTo>
                  <a:lnTo>
                    <a:pt x="134" y="329"/>
                  </a:lnTo>
                  <a:lnTo>
                    <a:pt x="136" y="335"/>
                  </a:lnTo>
                  <a:lnTo>
                    <a:pt x="140" y="339"/>
                  </a:lnTo>
                  <a:lnTo>
                    <a:pt x="144" y="345"/>
                  </a:lnTo>
                  <a:lnTo>
                    <a:pt x="154" y="354"/>
                  </a:lnTo>
                  <a:lnTo>
                    <a:pt x="162" y="361"/>
                  </a:lnTo>
                  <a:lnTo>
                    <a:pt x="169" y="365"/>
                  </a:lnTo>
                  <a:lnTo>
                    <a:pt x="177" y="368"/>
                  </a:lnTo>
                  <a:lnTo>
                    <a:pt x="181" y="368"/>
                  </a:lnTo>
                  <a:lnTo>
                    <a:pt x="184" y="369"/>
                  </a:lnTo>
                  <a:lnTo>
                    <a:pt x="183" y="370"/>
                  </a:lnTo>
                  <a:lnTo>
                    <a:pt x="183" y="373"/>
                  </a:lnTo>
                  <a:lnTo>
                    <a:pt x="182" y="376"/>
                  </a:lnTo>
                  <a:lnTo>
                    <a:pt x="182" y="378"/>
                  </a:lnTo>
                  <a:lnTo>
                    <a:pt x="184" y="379"/>
                  </a:lnTo>
                  <a:lnTo>
                    <a:pt x="186" y="384"/>
                  </a:lnTo>
                  <a:lnTo>
                    <a:pt x="187" y="390"/>
                  </a:lnTo>
                  <a:lnTo>
                    <a:pt x="186" y="398"/>
                  </a:lnTo>
                  <a:lnTo>
                    <a:pt x="184" y="402"/>
                  </a:lnTo>
                  <a:lnTo>
                    <a:pt x="181" y="407"/>
                  </a:lnTo>
                  <a:lnTo>
                    <a:pt x="178" y="408"/>
                  </a:lnTo>
                  <a:lnTo>
                    <a:pt x="176" y="409"/>
                  </a:lnTo>
                  <a:lnTo>
                    <a:pt x="182" y="412"/>
                  </a:lnTo>
                  <a:lnTo>
                    <a:pt x="187" y="416"/>
                  </a:lnTo>
                  <a:lnTo>
                    <a:pt x="193" y="420"/>
                  </a:lnTo>
                  <a:lnTo>
                    <a:pt x="198" y="424"/>
                  </a:lnTo>
                  <a:lnTo>
                    <a:pt x="201" y="426"/>
                  </a:lnTo>
                  <a:lnTo>
                    <a:pt x="203" y="430"/>
                  </a:lnTo>
                  <a:lnTo>
                    <a:pt x="207" y="439"/>
                  </a:lnTo>
                  <a:lnTo>
                    <a:pt x="208" y="451"/>
                  </a:lnTo>
                  <a:lnTo>
                    <a:pt x="205" y="447"/>
                  </a:lnTo>
                  <a:lnTo>
                    <a:pt x="202" y="441"/>
                  </a:lnTo>
                  <a:lnTo>
                    <a:pt x="200" y="435"/>
                  </a:lnTo>
                  <a:lnTo>
                    <a:pt x="198" y="432"/>
                  </a:lnTo>
                  <a:lnTo>
                    <a:pt x="193" y="428"/>
                  </a:lnTo>
                  <a:lnTo>
                    <a:pt x="189" y="425"/>
                  </a:lnTo>
                  <a:lnTo>
                    <a:pt x="187" y="430"/>
                  </a:lnTo>
                  <a:lnTo>
                    <a:pt x="185" y="439"/>
                  </a:lnTo>
                  <a:lnTo>
                    <a:pt x="183" y="450"/>
                  </a:lnTo>
                  <a:lnTo>
                    <a:pt x="181" y="461"/>
                  </a:lnTo>
                  <a:lnTo>
                    <a:pt x="178" y="472"/>
                  </a:lnTo>
                  <a:lnTo>
                    <a:pt x="178" y="482"/>
                  </a:lnTo>
                  <a:lnTo>
                    <a:pt x="179" y="482"/>
                  </a:lnTo>
                  <a:lnTo>
                    <a:pt x="182" y="481"/>
                  </a:lnTo>
                  <a:lnTo>
                    <a:pt x="185" y="481"/>
                  </a:lnTo>
                  <a:lnTo>
                    <a:pt x="186" y="482"/>
                  </a:lnTo>
                  <a:lnTo>
                    <a:pt x="186" y="484"/>
                  </a:lnTo>
                  <a:lnTo>
                    <a:pt x="184" y="488"/>
                  </a:lnTo>
                  <a:lnTo>
                    <a:pt x="183" y="489"/>
                  </a:lnTo>
                  <a:lnTo>
                    <a:pt x="181" y="490"/>
                  </a:lnTo>
                  <a:lnTo>
                    <a:pt x="178" y="496"/>
                  </a:lnTo>
                  <a:lnTo>
                    <a:pt x="177" y="506"/>
                  </a:lnTo>
                  <a:lnTo>
                    <a:pt x="176" y="516"/>
                  </a:lnTo>
                  <a:lnTo>
                    <a:pt x="176" y="524"/>
                  </a:lnTo>
                  <a:lnTo>
                    <a:pt x="174" y="539"/>
                  </a:lnTo>
                  <a:lnTo>
                    <a:pt x="171" y="554"/>
                  </a:lnTo>
                  <a:lnTo>
                    <a:pt x="168" y="561"/>
                  </a:lnTo>
                  <a:lnTo>
                    <a:pt x="165" y="567"/>
                  </a:lnTo>
                  <a:lnTo>
                    <a:pt x="160" y="572"/>
                  </a:lnTo>
                  <a:lnTo>
                    <a:pt x="153" y="577"/>
                  </a:lnTo>
                  <a:lnTo>
                    <a:pt x="155" y="578"/>
                  </a:lnTo>
                  <a:lnTo>
                    <a:pt x="158" y="580"/>
                  </a:lnTo>
                  <a:lnTo>
                    <a:pt x="161" y="581"/>
                  </a:lnTo>
                  <a:lnTo>
                    <a:pt x="166" y="581"/>
                  </a:lnTo>
                  <a:lnTo>
                    <a:pt x="170" y="582"/>
                  </a:lnTo>
                  <a:lnTo>
                    <a:pt x="173" y="586"/>
                  </a:lnTo>
                  <a:lnTo>
                    <a:pt x="173" y="587"/>
                  </a:lnTo>
                  <a:lnTo>
                    <a:pt x="173" y="589"/>
                  </a:lnTo>
                  <a:lnTo>
                    <a:pt x="174" y="593"/>
                  </a:lnTo>
                  <a:lnTo>
                    <a:pt x="174" y="595"/>
                  </a:lnTo>
                  <a:lnTo>
                    <a:pt x="177" y="597"/>
                  </a:lnTo>
                  <a:lnTo>
                    <a:pt x="182" y="598"/>
                  </a:lnTo>
                  <a:lnTo>
                    <a:pt x="186" y="599"/>
                  </a:lnTo>
                  <a:lnTo>
                    <a:pt x="191" y="599"/>
                  </a:lnTo>
                  <a:lnTo>
                    <a:pt x="197" y="602"/>
                  </a:lnTo>
                  <a:lnTo>
                    <a:pt x="202" y="604"/>
                  </a:lnTo>
                  <a:lnTo>
                    <a:pt x="207" y="607"/>
                  </a:lnTo>
                  <a:lnTo>
                    <a:pt x="210" y="612"/>
                  </a:lnTo>
                  <a:lnTo>
                    <a:pt x="224" y="616"/>
                  </a:lnTo>
                  <a:lnTo>
                    <a:pt x="239" y="620"/>
                  </a:lnTo>
                  <a:lnTo>
                    <a:pt x="242" y="622"/>
                  </a:lnTo>
                  <a:lnTo>
                    <a:pt x="243" y="623"/>
                  </a:lnTo>
                  <a:lnTo>
                    <a:pt x="246" y="623"/>
                  </a:lnTo>
                  <a:lnTo>
                    <a:pt x="248" y="623"/>
                  </a:lnTo>
                  <a:lnTo>
                    <a:pt x="252" y="622"/>
                  </a:lnTo>
                  <a:lnTo>
                    <a:pt x="258" y="621"/>
                  </a:lnTo>
                  <a:lnTo>
                    <a:pt x="264" y="621"/>
                  </a:lnTo>
                  <a:lnTo>
                    <a:pt x="269" y="622"/>
                  </a:lnTo>
                  <a:lnTo>
                    <a:pt x="274" y="622"/>
                  </a:lnTo>
                  <a:lnTo>
                    <a:pt x="276" y="621"/>
                  </a:lnTo>
                  <a:lnTo>
                    <a:pt x="277" y="620"/>
                  </a:lnTo>
                  <a:lnTo>
                    <a:pt x="279" y="618"/>
                  </a:lnTo>
                  <a:lnTo>
                    <a:pt x="279" y="616"/>
                  </a:lnTo>
                  <a:lnTo>
                    <a:pt x="280" y="615"/>
                  </a:lnTo>
                  <a:lnTo>
                    <a:pt x="281" y="614"/>
                  </a:lnTo>
                  <a:lnTo>
                    <a:pt x="284" y="613"/>
                  </a:lnTo>
                  <a:lnTo>
                    <a:pt x="292" y="615"/>
                  </a:lnTo>
                  <a:lnTo>
                    <a:pt x="301" y="620"/>
                  </a:lnTo>
                  <a:lnTo>
                    <a:pt x="311" y="626"/>
                  </a:lnTo>
                  <a:lnTo>
                    <a:pt x="317" y="630"/>
                  </a:lnTo>
                  <a:lnTo>
                    <a:pt x="323" y="628"/>
                  </a:lnTo>
                  <a:lnTo>
                    <a:pt x="326" y="629"/>
                  </a:lnTo>
                  <a:lnTo>
                    <a:pt x="330" y="631"/>
                  </a:lnTo>
                  <a:lnTo>
                    <a:pt x="331" y="637"/>
                  </a:lnTo>
                  <a:lnTo>
                    <a:pt x="336" y="640"/>
                  </a:lnTo>
                  <a:lnTo>
                    <a:pt x="341" y="643"/>
                  </a:lnTo>
                  <a:lnTo>
                    <a:pt x="346" y="645"/>
                  </a:lnTo>
                  <a:lnTo>
                    <a:pt x="352" y="646"/>
                  </a:lnTo>
                  <a:lnTo>
                    <a:pt x="357" y="645"/>
                  </a:lnTo>
                  <a:lnTo>
                    <a:pt x="362" y="645"/>
                  </a:lnTo>
                  <a:lnTo>
                    <a:pt x="368" y="645"/>
                  </a:lnTo>
                  <a:lnTo>
                    <a:pt x="373" y="646"/>
                  </a:lnTo>
                  <a:lnTo>
                    <a:pt x="378" y="648"/>
                  </a:lnTo>
                  <a:lnTo>
                    <a:pt x="380" y="648"/>
                  </a:lnTo>
                  <a:lnTo>
                    <a:pt x="382" y="646"/>
                  </a:lnTo>
                  <a:lnTo>
                    <a:pt x="386" y="643"/>
                  </a:lnTo>
                  <a:lnTo>
                    <a:pt x="389" y="642"/>
                  </a:lnTo>
                  <a:lnTo>
                    <a:pt x="393" y="640"/>
                  </a:lnTo>
                  <a:lnTo>
                    <a:pt x="397" y="640"/>
                  </a:lnTo>
                  <a:lnTo>
                    <a:pt x="402" y="640"/>
                  </a:lnTo>
                  <a:lnTo>
                    <a:pt x="401" y="631"/>
                  </a:lnTo>
                  <a:lnTo>
                    <a:pt x="401" y="622"/>
                  </a:lnTo>
                  <a:lnTo>
                    <a:pt x="402" y="612"/>
                  </a:lnTo>
                  <a:lnTo>
                    <a:pt x="403" y="602"/>
                  </a:lnTo>
                  <a:lnTo>
                    <a:pt x="403" y="596"/>
                  </a:lnTo>
                  <a:lnTo>
                    <a:pt x="405" y="591"/>
                  </a:lnTo>
                  <a:lnTo>
                    <a:pt x="409" y="588"/>
                  </a:lnTo>
                  <a:lnTo>
                    <a:pt x="412" y="586"/>
                  </a:lnTo>
                  <a:lnTo>
                    <a:pt x="421" y="581"/>
                  </a:lnTo>
                  <a:lnTo>
                    <a:pt x="431" y="577"/>
                  </a:lnTo>
                  <a:lnTo>
                    <a:pt x="440" y="569"/>
                  </a:lnTo>
                  <a:lnTo>
                    <a:pt x="450" y="564"/>
                  </a:lnTo>
                  <a:lnTo>
                    <a:pt x="452" y="566"/>
                  </a:lnTo>
                  <a:lnTo>
                    <a:pt x="454" y="570"/>
                  </a:lnTo>
                  <a:lnTo>
                    <a:pt x="455" y="571"/>
                  </a:lnTo>
                  <a:lnTo>
                    <a:pt x="458" y="573"/>
                  </a:lnTo>
                  <a:lnTo>
                    <a:pt x="460" y="574"/>
                  </a:lnTo>
                  <a:lnTo>
                    <a:pt x="463" y="574"/>
                  </a:lnTo>
                  <a:lnTo>
                    <a:pt x="469" y="575"/>
                  </a:lnTo>
                  <a:lnTo>
                    <a:pt x="475" y="577"/>
                  </a:lnTo>
                  <a:lnTo>
                    <a:pt x="476" y="579"/>
                  </a:lnTo>
                  <a:lnTo>
                    <a:pt x="478" y="580"/>
                  </a:lnTo>
                  <a:lnTo>
                    <a:pt x="483" y="580"/>
                  </a:lnTo>
                  <a:lnTo>
                    <a:pt x="488" y="579"/>
                  </a:lnTo>
                  <a:lnTo>
                    <a:pt x="497" y="578"/>
                  </a:lnTo>
                  <a:lnTo>
                    <a:pt x="504" y="578"/>
                  </a:lnTo>
                  <a:lnTo>
                    <a:pt x="508" y="579"/>
                  </a:lnTo>
                  <a:lnTo>
                    <a:pt x="510" y="581"/>
                  </a:lnTo>
                  <a:lnTo>
                    <a:pt x="513" y="585"/>
                  </a:lnTo>
                  <a:lnTo>
                    <a:pt x="517" y="589"/>
                  </a:lnTo>
                  <a:lnTo>
                    <a:pt x="520" y="591"/>
                  </a:lnTo>
                  <a:lnTo>
                    <a:pt x="523" y="594"/>
                  </a:lnTo>
                  <a:lnTo>
                    <a:pt x="525" y="593"/>
                  </a:lnTo>
                  <a:lnTo>
                    <a:pt x="526" y="593"/>
                  </a:lnTo>
                  <a:lnTo>
                    <a:pt x="528" y="591"/>
                  </a:lnTo>
                  <a:lnTo>
                    <a:pt x="531" y="591"/>
                  </a:lnTo>
                  <a:lnTo>
                    <a:pt x="534" y="593"/>
                  </a:lnTo>
                  <a:lnTo>
                    <a:pt x="537" y="595"/>
                  </a:lnTo>
                  <a:lnTo>
                    <a:pt x="543" y="596"/>
                  </a:lnTo>
                  <a:lnTo>
                    <a:pt x="550" y="597"/>
                  </a:lnTo>
                  <a:lnTo>
                    <a:pt x="558" y="596"/>
                  </a:lnTo>
                  <a:lnTo>
                    <a:pt x="566" y="595"/>
                  </a:lnTo>
                  <a:lnTo>
                    <a:pt x="573" y="593"/>
                  </a:lnTo>
                  <a:lnTo>
                    <a:pt x="578" y="589"/>
                  </a:lnTo>
                  <a:lnTo>
                    <a:pt x="581" y="587"/>
                  </a:lnTo>
                  <a:lnTo>
                    <a:pt x="583" y="585"/>
                  </a:lnTo>
                  <a:lnTo>
                    <a:pt x="584" y="582"/>
                  </a:lnTo>
                  <a:lnTo>
                    <a:pt x="585" y="579"/>
                  </a:lnTo>
                  <a:lnTo>
                    <a:pt x="588" y="574"/>
                  </a:lnTo>
                  <a:lnTo>
                    <a:pt x="592" y="571"/>
                  </a:lnTo>
                  <a:lnTo>
                    <a:pt x="597" y="566"/>
                  </a:lnTo>
                  <a:lnTo>
                    <a:pt x="602" y="563"/>
                  </a:lnTo>
                  <a:lnTo>
                    <a:pt x="615" y="556"/>
                  </a:lnTo>
                  <a:lnTo>
                    <a:pt x="625" y="552"/>
                  </a:lnTo>
                  <a:lnTo>
                    <a:pt x="627" y="544"/>
                  </a:lnTo>
                  <a:lnTo>
                    <a:pt x="631" y="537"/>
                  </a:lnTo>
                  <a:lnTo>
                    <a:pt x="632" y="532"/>
                  </a:lnTo>
                  <a:lnTo>
                    <a:pt x="633" y="529"/>
                  </a:lnTo>
                  <a:lnTo>
                    <a:pt x="634" y="525"/>
                  </a:lnTo>
                  <a:lnTo>
                    <a:pt x="633" y="522"/>
                  </a:lnTo>
                  <a:lnTo>
                    <a:pt x="623" y="521"/>
                  </a:lnTo>
                  <a:lnTo>
                    <a:pt x="613" y="521"/>
                  </a:lnTo>
                  <a:lnTo>
                    <a:pt x="607" y="521"/>
                  </a:lnTo>
                  <a:lnTo>
                    <a:pt x="602" y="520"/>
                  </a:lnTo>
                  <a:lnTo>
                    <a:pt x="599" y="516"/>
                  </a:lnTo>
                  <a:lnTo>
                    <a:pt x="594" y="509"/>
                  </a:lnTo>
                  <a:lnTo>
                    <a:pt x="593" y="504"/>
                  </a:lnTo>
                  <a:lnTo>
                    <a:pt x="593" y="499"/>
                  </a:lnTo>
                  <a:lnTo>
                    <a:pt x="594" y="496"/>
                  </a:lnTo>
                  <a:lnTo>
                    <a:pt x="597" y="492"/>
                  </a:lnTo>
                  <a:lnTo>
                    <a:pt x="599" y="490"/>
                  </a:lnTo>
                  <a:lnTo>
                    <a:pt x="601" y="488"/>
                  </a:lnTo>
                  <a:lnTo>
                    <a:pt x="604" y="484"/>
                  </a:lnTo>
                  <a:lnTo>
                    <a:pt x="604" y="481"/>
                  </a:lnTo>
                  <a:lnTo>
                    <a:pt x="602" y="476"/>
                  </a:lnTo>
                  <a:lnTo>
                    <a:pt x="599" y="472"/>
                  </a:lnTo>
                  <a:lnTo>
                    <a:pt x="594" y="468"/>
                  </a:lnTo>
                  <a:lnTo>
                    <a:pt x="590" y="465"/>
                  </a:lnTo>
                  <a:lnTo>
                    <a:pt x="588" y="463"/>
                  </a:lnTo>
                  <a:lnTo>
                    <a:pt x="583" y="460"/>
                  </a:lnTo>
                  <a:lnTo>
                    <a:pt x="581" y="457"/>
                  </a:lnTo>
                  <a:lnTo>
                    <a:pt x="580" y="453"/>
                  </a:lnTo>
                  <a:lnTo>
                    <a:pt x="583" y="451"/>
                  </a:lnTo>
                  <a:lnTo>
                    <a:pt x="586" y="450"/>
                  </a:lnTo>
                  <a:lnTo>
                    <a:pt x="592" y="448"/>
                  </a:lnTo>
                  <a:lnTo>
                    <a:pt x="597" y="445"/>
                  </a:lnTo>
                  <a:lnTo>
                    <a:pt x="601" y="443"/>
                  </a:lnTo>
                  <a:lnTo>
                    <a:pt x="606" y="440"/>
                  </a:lnTo>
                  <a:lnTo>
                    <a:pt x="608" y="436"/>
                  </a:lnTo>
                  <a:lnTo>
                    <a:pt x="608" y="433"/>
                  </a:lnTo>
                  <a:lnTo>
                    <a:pt x="606" y="430"/>
                  </a:lnTo>
                  <a:lnTo>
                    <a:pt x="605" y="427"/>
                  </a:lnTo>
                  <a:lnTo>
                    <a:pt x="599" y="422"/>
                  </a:lnTo>
                  <a:lnTo>
                    <a:pt x="594" y="416"/>
                  </a:lnTo>
                  <a:lnTo>
                    <a:pt x="592" y="410"/>
                  </a:lnTo>
                  <a:lnTo>
                    <a:pt x="593" y="406"/>
                  </a:lnTo>
                  <a:lnTo>
                    <a:pt x="594" y="400"/>
                  </a:lnTo>
                  <a:lnTo>
                    <a:pt x="598" y="394"/>
                  </a:lnTo>
                  <a:lnTo>
                    <a:pt x="597" y="391"/>
                  </a:lnTo>
                  <a:lnTo>
                    <a:pt x="596" y="387"/>
                  </a:lnTo>
                  <a:lnTo>
                    <a:pt x="594" y="385"/>
                  </a:lnTo>
                  <a:lnTo>
                    <a:pt x="592" y="384"/>
                  </a:lnTo>
                  <a:lnTo>
                    <a:pt x="589" y="383"/>
                  </a:lnTo>
                  <a:lnTo>
                    <a:pt x="585" y="379"/>
                  </a:lnTo>
                  <a:lnTo>
                    <a:pt x="589" y="370"/>
                  </a:lnTo>
                  <a:lnTo>
                    <a:pt x="589" y="362"/>
                  </a:lnTo>
                  <a:lnTo>
                    <a:pt x="588" y="360"/>
                  </a:lnTo>
                  <a:lnTo>
                    <a:pt x="585" y="358"/>
                  </a:lnTo>
                  <a:lnTo>
                    <a:pt x="582" y="357"/>
                  </a:lnTo>
                  <a:lnTo>
                    <a:pt x="576" y="357"/>
                  </a:lnTo>
                  <a:lnTo>
                    <a:pt x="570" y="359"/>
                  </a:lnTo>
                  <a:lnTo>
                    <a:pt x="567" y="361"/>
                  </a:lnTo>
                  <a:lnTo>
                    <a:pt x="565" y="363"/>
                  </a:lnTo>
                  <a:lnTo>
                    <a:pt x="564" y="366"/>
                  </a:lnTo>
                  <a:lnTo>
                    <a:pt x="564" y="369"/>
                  </a:lnTo>
                  <a:lnTo>
                    <a:pt x="562" y="373"/>
                  </a:lnTo>
                  <a:lnTo>
                    <a:pt x="561" y="376"/>
                  </a:lnTo>
                  <a:lnTo>
                    <a:pt x="558" y="379"/>
                  </a:lnTo>
                  <a:lnTo>
                    <a:pt x="551" y="380"/>
                  </a:lnTo>
                  <a:lnTo>
                    <a:pt x="547" y="380"/>
                  </a:lnTo>
                  <a:lnTo>
                    <a:pt x="545" y="378"/>
                  </a:lnTo>
                  <a:lnTo>
                    <a:pt x="545" y="377"/>
                  </a:lnTo>
                  <a:lnTo>
                    <a:pt x="547" y="374"/>
                  </a:lnTo>
                  <a:lnTo>
                    <a:pt x="550" y="370"/>
                  </a:lnTo>
                  <a:lnTo>
                    <a:pt x="552" y="368"/>
                  </a:lnTo>
                  <a:lnTo>
                    <a:pt x="554" y="366"/>
                  </a:lnTo>
                  <a:lnTo>
                    <a:pt x="556" y="359"/>
                  </a:lnTo>
                  <a:lnTo>
                    <a:pt x="554" y="353"/>
                  </a:lnTo>
                  <a:lnTo>
                    <a:pt x="554" y="350"/>
                  </a:lnTo>
                  <a:lnTo>
                    <a:pt x="556" y="347"/>
                  </a:lnTo>
                  <a:lnTo>
                    <a:pt x="558" y="344"/>
                  </a:lnTo>
                  <a:lnTo>
                    <a:pt x="561" y="342"/>
                  </a:lnTo>
                  <a:lnTo>
                    <a:pt x="565" y="339"/>
                  </a:lnTo>
                  <a:lnTo>
                    <a:pt x="567" y="337"/>
                  </a:lnTo>
                  <a:lnTo>
                    <a:pt x="569" y="335"/>
                  </a:lnTo>
                  <a:lnTo>
                    <a:pt x="570" y="331"/>
                  </a:lnTo>
                  <a:lnTo>
                    <a:pt x="570" y="326"/>
                  </a:lnTo>
                  <a:lnTo>
                    <a:pt x="572" y="319"/>
                  </a:lnTo>
                  <a:lnTo>
                    <a:pt x="574" y="318"/>
                  </a:lnTo>
                  <a:lnTo>
                    <a:pt x="576" y="317"/>
                  </a:lnTo>
                  <a:lnTo>
                    <a:pt x="581" y="314"/>
                  </a:lnTo>
                  <a:lnTo>
                    <a:pt x="584" y="312"/>
                  </a:lnTo>
                  <a:lnTo>
                    <a:pt x="585" y="310"/>
                  </a:lnTo>
                  <a:lnTo>
                    <a:pt x="586" y="308"/>
                  </a:lnTo>
                  <a:lnTo>
                    <a:pt x="586" y="305"/>
                  </a:lnTo>
                  <a:lnTo>
                    <a:pt x="588" y="302"/>
                  </a:lnTo>
                  <a:lnTo>
                    <a:pt x="590" y="300"/>
                  </a:lnTo>
                  <a:lnTo>
                    <a:pt x="593" y="296"/>
                  </a:lnTo>
                  <a:lnTo>
                    <a:pt x="599" y="293"/>
                  </a:lnTo>
                  <a:lnTo>
                    <a:pt x="599" y="292"/>
                  </a:lnTo>
                  <a:lnTo>
                    <a:pt x="598" y="290"/>
                  </a:lnTo>
                  <a:lnTo>
                    <a:pt x="597" y="287"/>
                  </a:lnTo>
                  <a:lnTo>
                    <a:pt x="598" y="284"/>
                  </a:lnTo>
                  <a:lnTo>
                    <a:pt x="599" y="281"/>
                  </a:lnTo>
                  <a:lnTo>
                    <a:pt x="604" y="279"/>
                  </a:lnTo>
                  <a:lnTo>
                    <a:pt x="607" y="279"/>
                  </a:lnTo>
                  <a:lnTo>
                    <a:pt x="610" y="279"/>
                  </a:lnTo>
                  <a:lnTo>
                    <a:pt x="615" y="279"/>
                  </a:lnTo>
                  <a:lnTo>
                    <a:pt x="622" y="277"/>
                  </a:lnTo>
                  <a:lnTo>
                    <a:pt x="627" y="272"/>
                  </a:lnTo>
                  <a:lnTo>
                    <a:pt x="627" y="252"/>
                  </a:lnTo>
                  <a:lnTo>
                    <a:pt x="630" y="232"/>
                  </a:lnTo>
                  <a:lnTo>
                    <a:pt x="632" y="222"/>
                  </a:lnTo>
                  <a:lnTo>
                    <a:pt x="634" y="213"/>
                  </a:lnTo>
                  <a:lnTo>
                    <a:pt x="639" y="204"/>
                  </a:lnTo>
                  <a:lnTo>
                    <a:pt x="643" y="195"/>
                  </a:lnTo>
                  <a:lnTo>
                    <a:pt x="648" y="186"/>
                  </a:lnTo>
                  <a:lnTo>
                    <a:pt x="655" y="176"/>
                  </a:lnTo>
                  <a:lnTo>
                    <a:pt x="657" y="174"/>
                  </a:lnTo>
                  <a:lnTo>
                    <a:pt x="658" y="170"/>
                  </a:lnTo>
                  <a:lnTo>
                    <a:pt x="657" y="167"/>
                  </a:lnTo>
                  <a:lnTo>
                    <a:pt x="656" y="165"/>
                  </a:lnTo>
                  <a:lnTo>
                    <a:pt x="645" y="160"/>
                  </a:lnTo>
                  <a:lnTo>
                    <a:pt x="634" y="156"/>
                  </a:lnTo>
                  <a:lnTo>
                    <a:pt x="629" y="155"/>
                  </a:lnTo>
                  <a:lnTo>
                    <a:pt x="623" y="154"/>
                  </a:lnTo>
                  <a:lnTo>
                    <a:pt x="617" y="154"/>
                  </a:lnTo>
                  <a:lnTo>
                    <a:pt x="610" y="154"/>
                  </a:lnTo>
                  <a:lnTo>
                    <a:pt x="606" y="155"/>
                  </a:lnTo>
                  <a:lnTo>
                    <a:pt x="602" y="155"/>
                  </a:lnTo>
                  <a:lnTo>
                    <a:pt x="600" y="154"/>
                  </a:lnTo>
                  <a:lnTo>
                    <a:pt x="599" y="152"/>
                  </a:lnTo>
                  <a:lnTo>
                    <a:pt x="598" y="151"/>
                  </a:lnTo>
                  <a:lnTo>
                    <a:pt x="596" y="149"/>
                  </a:lnTo>
                  <a:lnTo>
                    <a:pt x="593" y="148"/>
                  </a:lnTo>
                  <a:lnTo>
                    <a:pt x="590" y="147"/>
                  </a:lnTo>
                  <a:lnTo>
                    <a:pt x="585" y="146"/>
                  </a:lnTo>
                  <a:lnTo>
                    <a:pt x="583" y="143"/>
                  </a:lnTo>
                  <a:lnTo>
                    <a:pt x="581" y="139"/>
                  </a:lnTo>
                  <a:lnTo>
                    <a:pt x="578" y="134"/>
                  </a:lnTo>
                  <a:lnTo>
                    <a:pt x="576" y="132"/>
                  </a:lnTo>
                  <a:lnTo>
                    <a:pt x="573" y="130"/>
                  </a:lnTo>
                  <a:lnTo>
                    <a:pt x="569" y="127"/>
                  </a:lnTo>
                  <a:lnTo>
                    <a:pt x="566" y="126"/>
                  </a:lnTo>
                  <a:lnTo>
                    <a:pt x="558" y="127"/>
                  </a:lnTo>
                  <a:lnTo>
                    <a:pt x="551" y="127"/>
                  </a:lnTo>
                  <a:lnTo>
                    <a:pt x="544" y="126"/>
                  </a:lnTo>
                  <a:lnTo>
                    <a:pt x="537" y="123"/>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 name="Freeform 61"/>
            <p:cNvSpPr>
              <a:spLocks/>
            </p:cNvSpPr>
            <p:nvPr/>
          </p:nvSpPr>
          <p:spPr bwMode="gray">
            <a:xfrm>
              <a:off x="4716463" y="3838575"/>
              <a:ext cx="195263" cy="155575"/>
            </a:xfrm>
            <a:custGeom>
              <a:avLst/>
              <a:gdLst/>
              <a:ahLst/>
              <a:cxnLst>
                <a:cxn ang="0">
                  <a:pos x="530" y="45"/>
                </a:cxn>
                <a:cxn ang="0">
                  <a:pos x="518" y="32"/>
                </a:cxn>
                <a:cxn ang="0">
                  <a:pos x="504" y="41"/>
                </a:cxn>
                <a:cxn ang="0">
                  <a:pos x="486" y="38"/>
                </a:cxn>
                <a:cxn ang="0">
                  <a:pos x="467" y="42"/>
                </a:cxn>
                <a:cxn ang="0">
                  <a:pos x="432" y="42"/>
                </a:cxn>
                <a:cxn ang="0">
                  <a:pos x="407" y="28"/>
                </a:cxn>
                <a:cxn ang="0">
                  <a:pos x="398" y="2"/>
                </a:cxn>
                <a:cxn ang="0">
                  <a:pos x="378" y="5"/>
                </a:cxn>
                <a:cxn ang="0">
                  <a:pos x="355" y="48"/>
                </a:cxn>
                <a:cxn ang="0">
                  <a:pos x="332" y="100"/>
                </a:cxn>
                <a:cxn ang="0">
                  <a:pos x="297" y="134"/>
                </a:cxn>
                <a:cxn ang="0">
                  <a:pos x="249" y="152"/>
                </a:cxn>
                <a:cxn ang="0">
                  <a:pos x="228" y="171"/>
                </a:cxn>
                <a:cxn ang="0">
                  <a:pos x="207" y="196"/>
                </a:cxn>
                <a:cxn ang="0">
                  <a:pos x="198" y="217"/>
                </a:cxn>
                <a:cxn ang="0">
                  <a:pos x="188" y="243"/>
                </a:cxn>
                <a:cxn ang="0">
                  <a:pos x="171" y="268"/>
                </a:cxn>
                <a:cxn ang="0">
                  <a:pos x="170" y="289"/>
                </a:cxn>
                <a:cxn ang="0">
                  <a:pos x="169" y="315"/>
                </a:cxn>
                <a:cxn ang="0">
                  <a:pos x="175" y="329"/>
                </a:cxn>
                <a:cxn ang="0">
                  <a:pos x="179" y="347"/>
                </a:cxn>
                <a:cxn ang="0">
                  <a:pos x="165" y="379"/>
                </a:cxn>
                <a:cxn ang="0">
                  <a:pos x="141" y="411"/>
                </a:cxn>
                <a:cxn ang="0">
                  <a:pos x="109" y="428"/>
                </a:cxn>
                <a:cxn ang="0">
                  <a:pos x="90" y="449"/>
                </a:cxn>
                <a:cxn ang="0">
                  <a:pos x="63" y="465"/>
                </a:cxn>
                <a:cxn ang="0">
                  <a:pos x="15" y="476"/>
                </a:cxn>
                <a:cxn ang="0">
                  <a:pos x="29" y="492"/>
                </a:cxn>
                <a:cxn ang="0">
                  <a:pos x="143" y="492"/>
                </a:cxn>
                <a:cxn ang="0">
                  <a:pos x="230" y="492"/>
                </a:cxn>
                <a:cxn ang="0">
                  <a:pos x="230" y="447"/>
                </a:cxn>
                <a:cxn ang="0">
                  <a:pos x="259" y="409"/>
                </a:cxn>
                <a:cxn ang="0">
                  <a:pos x="297" y="385"/>
                </a:cxn>
                <a:cxn ang="0">
                  <a:pos x="329" y="382"/>
                </a:cxn>
                <a:cxn ang="0">
                  <a:pos x="344" y="371"/>
                </a:cxn>
                <a:cxn ang="0">
                  <a:pos x="364" y="364"/>
                </a:cxn>
                <a:cxn ang="0">
                  <a:pos x="394" y="359"/>
                </a:cxn>
                <a:cxn ang="0">
                  <a:pos x="410" y="341"/>
                </a:cxn>
                <a:cxn ang="0">
                  <a:pos x="430" y="323"/>
                </a:cxn>
                <a:cxn ang="0">
                  <a:pos x="467" y="311"/>
                </a:cxn>
                <a:cxn ang="0">
                  <a:pos x="486" y="300"/>
                </a:cxn>
                <a:cxn ang="0">
                  <a:pos x="477" y="277"/>
                </a:cxn>
                <a:cxn ang="0">
                  <a:pos x="469" y="262"/>
                </a:cxn>
                <a:cxn ang="0">
                  <a:pos x="484" y="255"/>
                </a:cxn>
                <a:cxn ang="0">
                  <a:pos x="513" y="247"/>
                </a:cxn>
                <a:cxn ang="0">
                  <a:pos x="538" y="232"/>
                </a:cxn>
                <a:cxn ang="0">
                  <a:pos x="584" y="232"/>
                </a:cxn>
                <a:cxn ang="0">
                  <a:pos x="606" y="228"/>
                </a:cxn>
                <a:cxn ang="0">
                  <a:pos x="615" y="208"/>
                </a:cxn>
                <a:cxn ang="0">
                  <a:pos x="601" y="195"/>
                </a:cxn>
                <a:cxn ang="0">
                  <a:pos x="587" y="167"/>
                </a:cxn>
                <a:cxn ang="0">
                  <a:pos x="584" y="118"/>
                </a:cxn>
                <a:cxn ang="0">
                  <a:pos x="576" y="68"/>
                </a:cxn>
              </a:cxnLst>
              <a:rect l="0" t="0" r="r" b="b"/>
              <a:pathLst>
                <a:path w="615" h="492">
                  <a:moveTo>
                    <a:pt x="558" y="49"/>
                  </a:moveTo>
                  <a:lnTo>
                    <a:pt x="546" y="48"/>
                  </a:lnTo>
                  <a:lnTo>
                    <a:pt x="535" y="48"/>
                  </a:lnTo>
                  <a:lnTo>
                    <a:pt x="530" y="45"/>
                  </a:lnTo>
                  <a:lnTo>
                    <a:pt x="526" y="43"/>
                  </a:lnTo>
                  <a:lnTo>
                    <a:pt x="522" y="40"/>
                  </a:lnTo>
                  <a:lnTo>
                    <a:pt x="520" y="34"/>
                  </a:lnTo>
                  <a:lnTo>
                    <a:pt x="518" y="32"/>
                  </a:lnTo>
                  <a:lnTo>
                    <a:pt x="517" y="30"/>
                  </a:lnTo>
                  <a:lnTo>
                    <a:pt x="513" y="34"/>
                  </a:lnTo>
                  <a:lnTo>
                    <a:pt x="508" y="38"/>
                  </a:lnTo>
                  <a:lnTo>
                    <a:pt x="504" y="41"/>
                  </a:lnTo>
                  <a:lnTo>
                    <a:pt x="500" y="41"/>
                  </a:lnTo>
                  <a:lnTo>
                    <a:pt x="495" y="41"/>
                  </a:lnTo>
                  <a:lnTo>
                    <a:pt x="491" y="38"/>
                  </a:lnTo>
                  <a:lnTo>
                    <a:pt x="486" y="38"/>
                  </a:lnTo>
                  <a:lnTo>
                    <a:pt x="481" y="38"/>
                  </a:lnTo>
                  <a:lnTo>
                    <a:pt x="478" y="38"/>
                  </a:lnTo>
                  <a:lnTo>
                    <a:pt x="475" y="40"/>
                  </a:lnTo>
                  <a:lnTo>
                    <a:pt x="467" y="42"/>
                  </a:lnTo>
                  <a:lnTo>
                    <a:pt x="459" y="44"/>
                  </a:lnTo>
                  <a:lnTo>
                    <a:pt x="450" y="45"/>
                  </a:lnTo>
                  <a:lnTo>
                    <a:pt x="442" y="44"/>
                  </a:lnTo>
                  <a:lnTo>
                    <a:pt x="432" y="42"/>
                  </a:lnTo>
                  <a:lnTo>
                    <a:pt x="424" y="38"/>
                  </a:lnTo>
                  <a:lnTo>
                    <a:pt x="418" y="36"/>
                  </a:lnTo>
                  <a:lnTo>
                    <a:pt x="412" y="33"/>
                  </a:lnTo>
                  <a:lnTo>
                    <a:pt x="407" y="28"/>
                  </a:lnTo>
                  <a:lnTo>
                    <a:pt x="404" y="22"/>
                  </a:lnTo>
                  <a:lnTo>
                    <a:pt x="401" y="13"/>
                  </a:lnTo>
                  <a:lnTo>
                    <a:pt x="399" y="5"/>
                  </a:lnTo>
                  <a:lnTo>
                    <a:pt x="398" y="2"/>
                  </a:lnTo>
                  <a:lnTo>
                    <a:pt x="396" y="0"/>
                  </a:lnTo>
                  <a:lnTo>
                    <a:pt x="393" y="0"/>
                  </a:lnTo>
                  <a:lnTo>
                    <a:pt x="386" y="1"/>
                  </a:lnTo>
                  <a:lnTo>
                    <a:pt x="378" y="5"/>
                  </a:lnTo>
                  <a:lnTo>
                    <a:pt x="372" y="12"/>
                  </a:lnTo>
                  <a:lnTo>
                    <a:pt x="366" y="20"/>
                  </a:lnTo>
                  <a:lnTo>
                    <a:pt x="362" y="29"/>
                  </a:lnTo>
                  <a:lnTo>
                    <a:pt x="355" y="48"/>
                  </a:lnTo>
                  <a:lnTo>
                    <a:pt x="349" y="66"/>
                  </a:lnTo>
                  <a:lnTo>
                    <a:pt x="344" y="78"/>
                  </a:lnTo>
                  <a:lnTo>
                    <a:pt x="338" y="90"/>
                  </a:lnTo>
                  <a:lnTo>
                    <a:pt x="332" y="100"/>
                  </a:lnTo>
                  <a:lnTo>
                    <a:pt x="325" y="110"/>
                  </a:lnTo>
                  <a:lnTo>
                    <a:pt x="317" y="119"/>
                  </a:lnTo>
                  <a:lnTo>
                    <a:pt x="307" y="127"/>
                  </a:lnTo>
                  <a:lnTo>
                    <a:pt x="297" y="134"/>
                  </a:lnTo>
                  <a:lnTo>
                    <a:pt x="284" y="140"/>
                  </a:lnTo>
                  <a:lnTo>
                    <a:pt x="272" y="144"/>
                  </a:lnTo>
                  <a:lnTo>
                    <a:pt x="257" y="150"/>
                  </a:lnTo>
                  <a:lnTo>
                    <a:pt x="249" y="152"/>
                  </a:lnTo>
                  <a:lnTo>
                    <a:pt x="243" y="157"/>
                  </a:lnTo>
                  <a:lnTo>
                    <a:pt x="236" y="160"/>
                  </a:lnTo>
                  <a:lnTo>
                    <a:pt x="232" y="164"/>
                  </a:lnTo>
                  <a:lnTo>
                    <a:pt x="228" y="171"/>
                  </a:lnTo>
                  <a:lnTo>
                    <a:pt x="224" y="178"/>
                  </a:lnTo>
                  <a:lnTo>
                    <a:pt x="218" y="186"/>
                  </a:lnTo>
                  <a:lnTo>
                    <a:pt x="211" y="192"/>
                  </a:lnTo>
                  <a:lnTo>
                    <a:pt x="207" y="196"/>
                  </a:lnTo>
                  <a:lnTo>
                    <a:pt x="202" y="199"/>
                  </a:lnTo>
                  <a:lnTo>
                    <a:pt x="199" y="204"/>
                  </a:lnTo>
                  <a:lnTo>
                    <a:pt x="198" y="209"/>
                  </a:lnTo>
                  <a:lnTo>
                    <a:pt x="198" y="217"/>
                  </a:lnTo>
                  <a:lnTo>
                    <a:pt x="196" y="225"/>
                  </a:lnTo>
                  <a:lnTo>
                    <a:pt x="194" y="231"/>
                  </a:lnTo>
                  <a:lnTo>
                    <a:pt x="192" y="237"/>
                  </a:lnTo>
                  <a:lnTo>
                    <a:pt x="188" y="243"/>
                  </a:lnTo>
                  <a:lnTo>
                    <a:pt x="184" y="247"/>
                  </a:lnTo>
                  <a:lnTo>
                    <a:pt x="178" y="255"/>
                  </a:lnTo>
                  <a:lnTo>
                    <a:pt x="174" y="263"/>
                  </a:lnTo>
                  <a:lnTo>
                    <a:pt x="171" y="268"/>
                  </a:lnTo>
                  <a:lnTo>
                    <a:pt x="170" y="272"/>
                  </a:lnTo>
                  <a:lnTo>
                    <a:pt x="169" y="277"/>
                  </a:lnTo>
                  <a:lnTo>
                    <a:pt x="169" y="282"/>
                  </a:lnTo>
                  <a:lnTo>
                    <a:pt x="170" y="289"/>
                  </a:lnTo>
                  <a:lnTo>
                    <a:pt x="171" y="297"/>
                  </a:lnTo>
                  <a:lnTo>
                    <a:pt x="171" y="304"/>
                  </a:lnTo>
                  <a:lnTo>
                    <a:pt x="170" y="312"/>
                  </a:lnTo>
                  <a:lnTo>
                    <a:pt x="169" y="315"/>
                  </a:lnTo>
                  <a:lnTo>
                    <a:pt x="169" y="319"/>
                  </a:lnTo>
                  <a:lnTo>
                    <a:pt x="170" y="321"/>
                  </a:lnTo>
                  <a:lnTo>
                    <a:pt x="171" y="323"/>
                  </a:lnTo>
                  <a:lnTo>
                    <a:pt x="175" y="329"/>
                  </a:lnTo>
                  <a:lnTo>
                    <a:pt x="178" y="335"/>
                  </a:lnTo>
                  <a:lnTo>
                    <a:pt x="179" y="339"/>
                  </a:lnTo>
                  <a:lnTo>
                    <a:pt x="179" y="344"/>
                  </a:lnTo>
                  <a:lnTo>
                    <a:pt x="179" y="347"/>
                  </a:lnTo>
                  <a:lnTo>
                    <a:pt x="178" y="352"/>
                  </a:lnTo>
                  <a:lnTo>
                    <a:pt x="176" y="359"/>
                  </a:lnTo>
                  <a:lnTo>
                    <a:pt x="171" y="367"/>
                  </a:lnTo>
                  <a:lnTo>
                    <a:pt x="165" y="379"/>
                  </a:lnTo>
                  <a:lnTo>
                    <a:pt x="155" y="393"/>
                  </a:lnTo>
                  <a:lnTo>
                    <a:pt x="151" y="400"/>
                  </a:lnTo>
                  <a:lnTo>
                    <a:pt x="146" y="406"/>
                  </a:lnTo>
                  <a:lnTo>
                    <a:pt x="141" y="411"/>
                  </a:lnTo>
                  <a:lnTo>
                    <a:pt x="135" y="416"/>
                  </a:lnTo>
                  <a:lnTo>
                    <a:pt x="125" y="422"/>
                  </a:lnTo>
                  <a:lnTo>
                    <a:pt x="114" y="425"/>
                  </a:lnTo>
                  <a:lnTo>
                    <a:pt x="109" y="428"/>
                  </a:lnTo>
                  <a:lnTo>
                    <a:pt x="104" y="433"/>
                  </a:lnTo>
                  <a:lnTo>
                    <a:pt x="100" y="439"/>
                  </a:lnTo>
                  <a:lnTo>
                    <a:pt x="95" y="443"/>
                  </a:lnTo>
                  <a:lnTo>
                    <a:pt x="90" y="449"/>
                  </a:lnTo>
                  <a:lnTo>
                    <a:pt x="86" y="452"/>
                  </a:lnTo>
                  <a:lnTo>
                    <a:pt x="80" y="457"/>
                  </a:lnTo>
                  <a:lnTo>
                    <a:pt x="74" y="459"/>
                  </a:lnTo>
                  <a:lnTo>
                    <a:pt x="63" y="465"/>
                  </a:lnTo>
                  <a:lnTo>
                    <a:pt x="51" y="468"/>
                  </a:lnTo>
                  <a:lnTo>
                    <a:pt x="36" y="471"/>
                  </a:lnTo>
                  <a:lnTo>
                    <a:pt x="21" y="474"/>
                  </a:lnTo>
                  <a:lnTo>
                    <a:pt x="15" y="476"/>
                  </a:lnTo>
                  <a:lnTo>
                    <a:pt x="9" y="480"/>
                  </a:lnTo>
                  <a:lnTo>
                    <a:pt x="4" y="485"/>
                  </a:lnTo>
                  <a:lnTo>
                    <a:pt x="0" y="492"/>
                  </a:lnTo>
                  <a:lnTo>
                    <a:pt x="29" y="492"/>
                  </a:lnTo>
                  <a:lnTo>
                    <a:pt x="57" y="492"/>
                  </a:lnTo>
                  <a:lnTo>
                    <a:pt x="86" y="492"/>
                  </a:lnTo>
                  <a:lnTo>
                    <a:pt x="114" y="492"/>
                  </a:lnTo>
                  <a:lnTo>
                    <a:pt x="143" y="492"/>
                  </a:lnTo>
                  <a:lnTo>
                    <a:pt x="171" y="492"/>
                  </a:lnTo>
                  <a:lnTo>
                    <a:pt x="200" y="492"/>
                  </a:lnTo>
                  <a:lnTo>
                    <a:pt x="228" y="492"/>
                  </a:lnTo>
                  <a:lnTo>
                    <a:pt x="230" y="492"/>
                  </a:lnTo>
                  <a:lnTo>
                    <a:pt x="230" y="492"/>
                  </a:lnTo>
                  <a:lnTo>
                    <a:pt x="230" y="477"/>
                  </a:lnTo>
                  <a:lnTo>
                    <a:pt x="230" y="461"/>
                  </a:lnTo>
                  <a:lnTo>
                    <a:pt x="230" y="447"/>
                  </a:lnTo>
                  <a:lnTo>
                    <a:pt x="230" y="432"/>
                  </a:lnTo>
                  <a:lnTo>
                    <a:pt x="234" y="428"/>
                  </a:lnTo>
                  <a:lnTo>
                    <a:pt x="245" y="419"/>
                  </a:lnTo>
                  <a:lnTo>
                    <a:pt x="259" y="409"/>
                  </a:lnTo>
                  <a:lnTo>
                    <a:pt x="272" y="400"/>
                  </a:lnTo>
                  <a:lnTo>
                    <a:pt x="280" y="394"/>
                  </a:lnTo>
                  <a:lnTo>
                    <a:pt x="288" y="390"/>
                  </a:lnTo>
                  <a:lnTo>
                    <a:pt x="297" y="385"/>
                  </a:lnTo>
                  <a:lnTo>
                    <a:pt x="306" y="383"/>
                  </a:lnTo>
                  <a:lnTo>
                    <a:pt x="315" y="382"/>
                  </a:lnTo>
                  <a:lnTo>
                    <a:pt x="324" y="382"/>
                  </a:lnTo>
                  <a:lnTo>
                    <a:pt x="329" y="382"/>
                  </a:lnTo>
                  <a:lnTo>
                    <a:pt x="332" y="380"/>
                  </a:lnTo>
                  <a:lnTo>
                    <a:pt x="337" y="378"/>
                  </a:lnTo>
                  <a:lnTo>
                    <a:pt x="340" y="375"/>
                  </a:lnTo>
                  <a:lnTo>
                    <a:pt x="344" y="371"/>
                  </a:lnTo>
                  <a:lnTo>
                    <a:pt x="347" y="369"/>
                  </a:lnTo>
                  <a:lnTo>
                    <a:pt x="350" y="368"/>
                  </a:lnTo>
                  <a:lnTo>
                    <a:pt x="355" y="366"/>
                  </a:lnTo>
                  <a:lnTo>
                    <a:pt x="364" y="364"/>
                  </a:lnTo>
                  <a:lnTo>
                    <a:pt x="372" y="363"/>
                  </a:lnTo>
                  <a:lnTo>
                    <a:pt x="381" y="362"/>
                  </a:lnTo>
                  <a:lnTo>
                    <a:pt x="390" y="360"/>
                  </a:lnTo>
                  <a:lnTo>
                    <a:pt x="394" y="359"/>
                  </a:lnTo>
                  <a:lnTo>
                    <a:pt x="397" y="357"/>
                  </a:lnTo>
                  <a:lnTo>
                    <a:pt x="401" y="353"/>
                  </a:lnTo>
                  <a:lnTo>
                    <a:pt x="404" y="350"/>
                  </a:lnTo>
                  <a:lnTo>
                    <a:pt x="410" y="341"/>
                  </a:lnTo>
                  <a:lnTo>
                    <a:pt x="415" y="333"/>
                  </a:lnTo>
                  <a:lnTo>
                    <a:pt x="420" y="329"/>
                  </a:lnTo>
                  <a:lnTo>
                    <a:pt x="426" y="326"/>
                  </a:lnTo>
                  <a:lnTo>
                    <a:pt x="430" y="323"/>
                  </a:lnTo>
                  <a:lnTo>
                    <a:pt x="436" y="321"/>
                  </a:lnTo>
                  <a:lnTo>
                    <a:pt x="447" y="317"/>
                  </a:lnTo>
                  <a:lnTo>
                    <a:pt x="459" y="313"/>
                  </a:lnTo>
                  <a:lnTo>
                    <a:pt x="467" y="311"/>
                  </a:lnTo>
                  <a:lnTo>
                    <a:pt x="476" y="307"/>
                  </a:lnTo>
                  <a:lnTo>
                    <a:pt x="479" y="305"/>
                  </a:lnTo>
                  <a:lnTo>
                    <a:pt x="484" y="302"/>
                  </a:lnTo>
                  <a:lnTo>
                    <a:pt x="486" y="300"/>
                  </a:lnTo>
                  <a:lnTo>
                    <a:pt x="487" y="296"/>
                  </a:lnTo>
                  <a:lnTo>
                    <a:pt x="485" y="290"/>
                  </a:lnTo>
                  <a:lnTo>
                    <a:pt x="481" y="284"/>
                  </a:lnTo>
                  <a:lnTo>
                    <a:pt x="477" y="277"/>
                  </a:lnTo>
                  <a:lnTo>
                    <a:pt x="472" y="271"/>
                  </a:lnTo>
                  <a:lnTo>
                    <a:pt x="470" y="268"/>
                  </a:lnTo>
                  <a:lnTo>
                    <a:pt x="469" y="264"/>
                  </a:lnTo>
                  <a:lnTo>
                    <a:pt x="469" y="262"/>
                  </a:lnTo>
                  <a:lnTo>
                    <a:pt x="470" y="261"/>
                  </a:lnTo>
                  <a:lnTo>
                    <a:pt x="471" y="258"/>
                  </a:lnTo>
                  <a:lnTo>
                    <a:pt x="473" y="257"/>
                  </a:lnTo>
                  <a:lnTo>
                    <a:pt x="484" y="255"/>
                  </a:lnTo>
                  <a:lnTo>
                    <a:pt x="494" y="255"/>
                  </a:lnTo>
                  <a:lnTo>
                    <a:pt x="501" y="253"/>
                  </a:lnTo>
                  <a:lnTo>
                    <a:pt x="508" y="250"/>
                  </a:lnTo>
                  <a:lnTo>
                    <a:pt x="513" y="247"/>
                  </a:lnTo>
                  <a:lnTo>
                    <a:pt x="518" y="243"/>
                  </a:lnTo>
                  <a:lnTo>
                    <a:pt x="525" y="238"/>
                  </a:lnTo>
                  <a:lnTo>
                    <a:pt x="532" y="235"/>
                  </a:lnTo>
                  <a:lnTo>
                    <a:pt x="538" y="232"/>
                  </a:lnTo>
                  <a:lnTo>
                    <a:pt x="546" y="231"/>
                  </a:lnTo>
                  <a:lnTo>
                    <a:pt x="562" y="231"/>
                  </a:lnTo>
                  <a:lnTo>
                    <a:pt x="577" y="231"/>
                  </a:lnTo>
                  <a:lnTo>
                    <a:pt x="584" y="232"/>
                  </a:lnTo>
                  <a:lnTo>
                    <a:pt x="592" y="232"/>
                  </a:lnTo>
                  <a:lnTo>
                    <a:pt x="599" y="231"/>
                  </a:lnTo>
                  <a:lnTo>
                    <a:pt x="605" y="230"/>
                  </a:lnTo>
                  <a:lnTo>
                    <a:pt x="606" y="228"/>
                  </a:lnTo>
                  <a:lnTo>
                    <a:pt x="607" y="225"/>
                  </a:lnTo>
                  <a:lnTo>
                    <a:pt x="610" y="217"/>
                  </a:lnTo>
                  <a:lnTo>
                    <a:pt x="614" y="211"/>
                  </a:lnTo>
                  <a:lnTo>
                    <a:pt x="615" y="208"/>
                  </a:lnTo>
                  <a:lnTo>
                    <a:pt x="614" y="205"/>
                  </a:lnTo>
                  <a:lnTo>
                    <a:pt x="611" y="201"/>
                  </a:lnTo>
                  <a:lnTo>
                    <a:pt x="607" y="199"/>
                  </a:lnTo>
                  <a:lnTo>
                    <a:pt x="601" y="195"/>
                  </a:lnTo>
                  <a:lnTo>
                    <a:pt x="597" y="190"/>
                  </a:lnTo>
                  <a:lnTo>
                    <a:pt x="593" y="184"/>
                  </a:lnTo>
                  <a:lnTo>
                    <a:pt x="591" y="179"/>
                  </a:lnTo>
                  <a:lnTo>
                    <a:pt x="587" y="167"/>
                  </a:lnTo>
                  <a:lnTo>
                    <a:pt x="584" y="154"/>
                  </a:lnTo>
                  <a:lnTo>
                    <a:pt x="584" y="141"/>
                  </a:lnTo>
                  <a:lnTo>
                    <a:pt x="584" y="130"/>
                  </a:lnTo>
                  <a:lnTo>
                    <a:pt x="584" y="118"/>
                  </a:lnTo>
                  <a:lnTo>
                    <a:pt x="583" y="106"/>
                  </a:lnTo>
                  <a:lnTo>
                    <a:pt x="582" y="87"/>
                  </a:lnTo>
                  <a:lnTo>
                    <a:pt x="579" y="74"/>
                  </a:lnTo>
                  <a:lnTo>
                    <a:pt x="576" y="68"/>
                  </a:lnTo>
                  <a:lnTo>
                    <a:pt x="573" y="61"/>
                  </a:lnTo>
                  <a:lnTo>
                    <a:pt x="567" y="56"/>
                  </a:lnTo>
                  <a:lnTo>
                    <a:pt x="558" y="49"/>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 name="Freeform 62"/>
            <p:cNvSpPr>
              <a:spLocks/>
            </p:cNvSpPr>
            <p:nvPr/>
          </p:nvSpPr>
          <p:spPr bwMode="gray">
            <a:xfrm>
              <a:off x="4716463" y="3838575"/>
              <a:ext cx="195263" cy="155575"/>
            </a:xfrm>
            <a:custGeom>
              <a:avLst/>
              <a:gdLst/>
              <a:ahLst/>
              <a:cxnLst>
                <a:cxn ang="0">
                  <a:pos x="530" y="45"/>
                </a:cxn>
                <a:cxn ang="0">
                  <a:pos x="518" y="32"/>
                </a:cxn>
                <a:cxn ang="0">
                  <a:pos x="504" y="41"/>
                </a:cxn>
                <a:cxn ang="0">
                  <a:pos x="486" y="38"/>
                </a:cxn>
                <a:cxn ang="0">
                  <a:pos x="467" y="42"/>
                </a:cxn>
                <a:cxn ang="0">
                  <a:pos x="432" y="42"/>
                </a:cxn>
                <a:cxn ang="0">
                  <a:pos x="407" y="28"/>
                </a:cxn>
                <a:cxn ang="0">
                  <a:pos x="398" y="2"/>
                </a:cxn>
                <a:cxn ang="0">
                  <a:pos x="378" y="5"/>
                </a:cxn>
                <a:cxn ang="0">
                  <a:pos x="355" y="48"/>
                </a:cxn>
                <a:cxn ang="0">
                  <a:pos x="332" y="100"/>
                </a:cxn>
                <a:cxn ang="0">
                  <a:pos x="297" y="134"/>
                </a:cxn>
                <a:cxn ang="0">
                  <a:pos x="249" y="152"/>
                </a:cxn>
                <a:cxn ang="0">
                  <a:pos x="228" y="171"/>
                </a:cxn>
                <a:cxn ang="0">
                  <a:pos x="207" y="196"/>
                </a:cxn>
                <a:cxn ang="0">
                  <a:pos x="198" y="217"/>
                </a:cxn>
                <a:cxn ang="0">
                  <a:pos x="188" y="243"/>
                </a:cxn>
                <a:cxn ang="0">
                  <a:pos x="171" y="268"/>
                </a:cxn>
                <a:cxn ang="0">
                  <a:pos x="170" y="289"/>
                </a:cxn>
                <a:cxn ang="0">
                  <a:pos x="169" y="315"/>
                </a:cxn>
                <a:cxn ang="0">
                  <a:pos x="175" y="329"/>
                </a:cxn>
                <a:cxn ang="0">
                  <a:pos x="179" y="347"/>
                </a:cxn>
                <a:cxn ang="0">
                  <a:pos x="165" y="379"/>
                </a:cxn>
                <a:cxn ang="0">
                  <a:pos x="141" y="411"/>
                </a:cxn>
                <a:cxn ang="0">
                  <a:pos x="109" y="428"/>
                </a:cxn>
                <a:cxn ang="0">
                  <a:pos x="90" y="449"/>
                </a:cxn>
                <a:cxn ang="0">
                  <a:pos x="63" y="465"/>
                </a:cxn>
                <a:cxn ang="0">
                  <a:pos x="15" y="476"/>
                </a:cxn>
                <a:cxn ang="0">
                  <a:pos x="29" y="492"/>
                </a:cxn>
                <a:cxn ang="0">
                  <a:pos x="143" y="492"/>
                </a:cxn>
                <a:cxn ang="0">
                  <a:pos x="230" y="492"/>
                </a:cxn>
                <a:cxn ang="0">
                  <a:pos x="230" y="447"/>
                </a:cxn>
                <a:cxn ang="0">
                  <a:pos x="259" y="409"/>
                </a:cxn>
                <a:cxn ang="0">
                  <a:pos x="297" y="385"/>
                </a:cxn>
                <a:cxn ang="0">
                  <a:pos x="329" y="382"/>
                </a:cxn>
                <a:cxn ang="0">
                  <a:pos x="344" y="371"/>
                </a:cxn>
                <a:cxn ang="0">
                  <a:pos x="364" y="364"/>
                </a:cxn>
                <a:cxn ang="0">
                  <a:pos x="394" y="359"/>
                </a:cxn>
                <a:cxn ang="0">
                  <a:pos x="410" y="341"/>
                </a:cxn>
                <a:cxn ang="0">
                  <a:pos x="430" y="323"/>
                </a:cxn>
                <a:cxn ang="0">
                  <a:pos x="467" y="311"/>
                </a:cxn>
                <a:cxn ang="0">
                  <a:pos x="486" y="300"/>
                </a:cxn>
                <a:cxn ang="0">
                  <a:pos x="477" y="277"/>
                </a:cxn>
                <a:cxn ang="0">
                  <a:pos x="469" y="262"/>
                </a:cxn>
                <a:cxn ang="0">
                  <a:pos x="484" y="255"/>
                </a:cxn>
                <a:cxn ang="0">
                  <a:pos x="513" y="247"/>
                </a:cxn>
                <a:cxn ang="0">
                  <a:pos x="538" y="232"/>
                </a:cxn>
                <a:cxn ang="0">
                  <a:pos x="584" y="232"/>
                </a:cxn>
                <a:cxn ang="0">
                  <a:pos x="606" y="228"/>
                </a:cxn>
                <a:cxn ang="0">
                  <a:pos x="615" y="208"/>
                </a:cxn>
                <a:cxn ang="0">
                  <a:pos x="601" y="195"/>
                </a:cxn>
                <a:cxn ang="0">
                  <a:pos x="587" y="167"/>
                </a:cxn>
                <a:cxn ang="0">
                  <a:pos x="584" y="118"/>
                </a:cxn>
                <a:cxn ang="0">
                  <a:pos x="576" y="68"/>
                </a:cxn>
              </a:cxnLst>
              <a:rect l="0" t="0" r="r" b="b"/>
              <a:pathLst>
                <a:path w="615" h="492">
                  <a:moveTo>
                    <a:pt x="558" y="49"/>
                  </a:moveTo>
                  <a:lnTo>
                    <a:pt x="546" y="48"/>
                  </a:lnTo>
                  <a:lnTo>
                    <a:pt x="535" y="48"/>
                  </a:lnTo>
                  <a:lnTo>
                    <a:pt x="530" y="45"/>
                  </a:lnTo>
                  <a:lnTo>
                    <a:pt x="526" y="43"/>
                  </a:lnTo>
                  <a:lnTo>
                    <a:pt x="522" y="40"/>
                  </a:lnTo>
                  <a:lnTo>
                    <a:pt x="520" y="34"/>
                  </a:lnTo>
                  <a:lnTo>
                    <a:pt x="518" y="32"/>
                  </a:lnTo>
                  <a:lnTo>
                    <a:pt x="517" y="30"/>
                  </a:lnTo>
                  <a:lnTo>
                    <a:pt x="513" y="34"/>
                  </a:lnTo>
                  <a:lnTo>
                    <a:pt x="508" y="38"/>
                  </a:lnTo>
                  <a:lnTo>
                    <a:pt x="504" y="41"/>
                  </a:lnTo>
                  <a:lnTo>
                    <a:pt x="500" y="41"/>
                  </a:lnTo>
                  <a:lnTo>
                    <a:pt x="495" y="41"/>
                  </a:lnTo>
                  <a:lnTo>
                    <a:pt x="491" y="38"/>
                  </a:lnTo>
                  <a:lnTo>
                    <a:pt x="486" y="38"/>
                  </a:lnTo>
                  <a:lnTo>
                    <a:pt x="481" y="38"/>
                  </a:lnTo>
                  <a:lnTo>
                    <a:pt x="478" y="38"/>
                  </a:lnTo>
                  <a:lnTo>
                    <a:pt x="475" y="40"/>
                  </a:lnTo>
                  <a:lnTo>
                    <a:pt x="467" y="42"/>
                  </a:lnTo>
                  <a:lnTo>
                    <a:pt x="459" y="44"/>
                  </a:lnTo>
                  <a:lnTo>
                    <a:pt x="450" y="45"/>
                  </a:lnTo>
                  <a:lnTo>
                    <a:pt x="442" y="44"/>
                  </a:lnTo>
                  <a:lnTo>
                    <a:pt x="432" y="42"/>
                  </a:lnTo>
                  <a:lnTo>
                    <a:pt x="424" y="38"/>
                  </a:lnTo>
                  <a:lnTo>
                    <a:pt x="418" y="36"/>
                  </a:lnTo>
                  <a:lnTo>
                    <a:pt x="412" y="33"/>
                  </a:lnTo>
                  <a:lnTo>
                    <a:pt x="407" y="28"/>
                  </a:lnTo>
                  <a:lnTo>
                    <a:pt x="404" y="22"/>
                  </a:lnTo>
                  <a:lnTo>
                    <a:pt x="401" y="13"/>
                  </a:lnTo>
                  <a:lnTo>
                    <a:pt x="399" y="5"/>
                  </a:lnTo>
                  <a:lnTo>
                    <a:pt x="398" y="2"/>
                  </a:lnTo>
                  <a:lnTo>
                    <a:pt x="396" y="0"/>
                  </a:lnTo>
                  <a:lnTo>
                    <a:pt x="393" y="0"/>
                  </a:lnTo>
                  <a:lnTo>
                    <a:pt x="386" y="1"/>
                  </a:lnTo>
                  <a:lnTo>
                    <a:pt x="378" y="5"/>
                  </a:lnTo>
                  <a:lnTo>
                    <a:pt x="372" y="12"/>
                  </a:lnTo>
                  <a:lnTo>
                    <a:pt x="366" y="20"/>
                  </a:lnTo>
                  <a:lnTo>
                    <a:pt x="362" y="29"/>
                  </a:lnTo>
                  <a:lnTo>
                    <a:pt x="355" y="48"/>
                  </a:lnTo>
                  <a:lnTo>
                    <a:pt x="349" y="66"/>
                  </a:lnTo>
                  <a:lnTo>
                    <a:pt x="344" y="78"/>
                  </a:lnTo>
                  <a:lnTo>
                    <a:pt x="338" y="90"/>
                  </a:lnTo>
                  <a:lnTo>
                    <a:pt x="332" y="100"/>
                  </a:lnTo>
                  <a:lnTo>
                    <a:pt x="325" y="110"/>
                  </a:lnTo>
                  <a:lnTo>
                    <a:pt x="317" y="119"/>
                  </a:lnTo>
                  <a:lnTo>
                    <a:pt x="307" y="127"/>
                  </a:lnTo>
                  <a:lnTo>
                    <a:pt x="297" y="134"/>
                  </a:lnTo>
                  <a:lnTo>
                    <a:pt x="284" y="140"/>
                  </a:lnTo>
                  <a:lnTo>
                    <a:pt x="272" y="144"/>
                  </a:lnTo>
                  <a:lnTo>
                    <a:pt x="257" y="150"/>
                  </a:lnTo>
                  <a:lnTo>
                    <a:pt x="249" y="152"/>
                  </a:lnTo>
                  <a:lnTo>
                    <a:pt x="243" y="157"/>
                  </a:lnTo>
                  <a:lnTo>
                    <a:pt x="236" y="160"/>
                  </a:lnTo>
                  <a:lnTo>
                    <a:pt x="232" y="164"/>
                  </a:lnTo>
                  <a:lnTo>
                    <a:pt x="228" y="171"/>
                  </a:lnTo>
                  <a:lnTo>
                    <a:pt x="224" y="178"/>
                  </a:lnTo>
                  <a:lnTo>
                    <a:pt x="218" y="186"/>
                  </a:lnTo>
                  <a:lnTo>
                    <a:pt x="211" y="192"/>
                  </a:lnTo>
                  <a:lnTo>
                    <a:pt x="207" y="196"/>
                  </a:lnTo>
                  <a:lnTo>
                    <a:pt x="202" y="199"/>
                  </a:lnTo>
                  <a:lnTo>
                    <a:pt x="199" y="204"/>
                  </a:lnTo>
                  <a:lnTo>
                    <a:pt x="198" y="209"/>
                  </a:lnTo>
                  <a:lnTo>
                    <a:pt x="198" y="217"/>
                  </a:lnTo>
                  <a:lnTo>
                    <a:pt x="196" y="225"/>
                  </a:lnTo>
                  <a:lnTo>
                    <a:pt x="194" y="231"/>
                  </a:lnTo>
                  <a:lnTo>
                    <a:pt x="192" y="237"/>
                  </a:lnTo>
                  <a:lnTo>
                    <a:pt x="188" y="243"/>
                  </a:lnTo>
                  <a:lnTo>
                    <a:pt x="184" y="247"/>
                  </a:lnTo>
                  <a:lnTo>
                    <a:pt x="178" y="255"/>
                  </a:lnTo>
                  <a:lnTo>
                    <a:pt x="174" y="263"/>
                  </a:lnTo>
                  <a:lnTo>
                    <a:pt x="171" y="268"/>
                  </a:lnTo>
                  <a:lnTo>
                    <a:pt x="170" y="272"/>
                  </a:lnTo>
                  <a:lnTo>
                    <a:pt x="169" y="277"/>
                  </a:lnTo>
                  <a:lnTo>
                    <a:pt x="169" y="282"/>
                  </a:lnTo>
                  <a:lnTo>
                    <a:pt x="170" y="289"/>
                  </a:lnTo>
                  <a:lnTo>
                    <a:pt x="171" y="297"/>
                  </a:lnTo>
                  <a:lnTo>
                    <a:pt x="171" y="304"/>
                  </a:lnTo>
                  <a:lnTo>
                    <a:pt x="170" y="312"/>
                  </a:lnTo>
                  <a:lnTo>
                    <a:pt x="169" y="315"/>
                  </a:lnTo>
                  <a:lnTo>
                    <a:pt x="169" y="319"/>
                  </a:lnTo>
                  <a:lnTo>
                    <a:pt x="170" y="321"/>
                  </a:lnTo>
                  <a:lnTo>
                    <a:pt x="171" y="323"/>
                  </a:lnTo>
                  <a:lnTo>
                    <a:pt x="175" y="329"/>
                  </a:lnTo>
                  <a:lnTo>
                    <a:pt x="178" y="335"/>
                  </a:lnTo>
                  <a:lnTo>
                    <a:pt x="179" y="339"/>
                  </a:lnTo>
                  <a:lnTo>
                    <a:pt x="179" y="344"/>
                  </a:lnTo>
                  <a:lnTo>
                    <a:pt x="179" y="347"/>
                  </a:lnTo>
                  <a:lnTo>
                    <a:pt x="178" y="352"/>
                  </a:lnTo>
                  <a:lnTo>
                    <a:pt x="176" y="359"/>
                  </a:lnTo>
                  <a:lnTo>
                    <a:pt x="171" y="367"/>
                  </a:lnTo>
                  <a:lnTo>
                    <a:pt x="165" y="379"/>
                  </a:lnTo>
                  <a:lnTo>
                    <a:pt x="155" y="393"/>
                  </a:lnTo>
                  <a:lnTo>
                    <a:pt x="151" y="400"/>
                  </a:lnTo>
                  <a:lnTo>
                    <a:pt x="146" y="406"/>
                  </a:lnTo>
                  <a:lnTo>
                    <a:pt x="141" y="411"/>
                  </a:lnTo>
                  <a:lnTo>
                    <a:pt x="135" y="416"/>
                  </a:lnTo>
                  <a:lnTo>
                    <a:pt x="125" y="422"/>
                  </a:lnTo>
                  <a:lnTo>
                    <a:pt x="114" y="425"/>
                  </a:lnTo>
                  <a:lnTo>
                    <a:pt x="109" y="428"/>
                  </a:lnTo>
                  <a:lnTo>
                    <a:pt x="104" y="433"/>
                  </a:lnTo>
                  <a:lnTo>
                    <a:pt x="100" y="439"/>
                  </a:lnTo>
                  <a:lnTo>
                    <a:pt x="95" y="443"/>
                  </a:lnTo>
                  <a:lnTo>
                    <a:pt x="90" y="449"/>
                  </a:lnTo>
                  <a:lnTo>
                    <a:pt x="86" y="452"/>
                  </a:lnTo>
                  <a:lnTo>
                    <a:pt x="80" y="457"/>
                  </a:lnTo>
                  <a:lnTo>
                    <a:pt x="74" y="459"/>
                  </a:lnTo>
                  <a:lnTo>
                    <a:pt x="63" y="465"/>
                  </a:lnTo>
                  <a:lnTo>
                    <a:pt x="51" y="468"/>
                  </a:lnTo>
                  <a:lnTo>
                    <a:pt x="36" y="471"/>
                  </a:lnTo>
                  <a:lnTo>
                    <a:pt x="21" y="474"/>
                  </a:lnTo>
                  <a:lnTo>
                    <a:pt x="15" y="476"/>
                  </a:lnTo>
                  <a:lnTo>
                    <a:pt x="9" y="480"/>
                  </a:lnTo>
                  <a:lnTo>
                    <a:pt x="4" y="485"/>
                  </a:lnTo>
                  <a:lnTo>
                    <a:pt x="0" y="492"/>
                  </a:lnTo>
                  <a:lnTo>
                    <a:pt x="29" y="492"/>
                  </a:lnTo>
                  <a:lnTo>
                    <a:pt x="57" y="492"/>
                  </a:lnTo>
                  <a:lnTo>
                    <a:pt x="86" y="492"/>
                  </a:lnTo>
                  <a:lnTo>
                    <a:pt x="114" y="492"/>
                  </a:lnTo>
                  <a:lnTo>
                    <a:pt x="143" y="492"/>
                  </a:lnTo>
                  <a:lnTo>
                    <a:pt x="171" y="492"/>
                  </a:lnTo>
                  <a:lnTo>
                    <a:pt x="200" y="492"/>
                  </a:lnTo>
                  <a:lnTo>
                    <a:pt x="228" y="492"/>
                  </a:lnTo>
                  <a:lnTo>
                    <a:pt x="230" y="492"/>
                  </a:lnTo>
                  <a:lnTo>
                    <a:pt x="230" y="492"/>
                  </a:lnTo>
                  <a:lnTo>
                    <a:pt x="230" y="477"/>
                  </a:lnTo>
                  <a:lnTo>
                    <a:pt x="230" y="461"/>
                  </a:lnTo>
                  <a:lnTo>
                    <a:pt x="230" y="447"/>
                  </a:lnTo>
                  <a:lnTo>
                    <a:pt x="230" y="432"/>
                  </a:lnTo>
                  <a:lnTo>
                    <a:pt x="234" y="428"/>
                  </a:lnTo>
                  <a:lnTo>
                    <a:pt x="245" y="419"/>
                  </a:lnTo>
                  <a:lnTo>
                    <a:pt x="259" y="409"/>
                  </a:lnTo>
                  <a:lnTo>
                    <a:pt x="272" y="400"/>
                  </a:lnTo>
                  <a:lnTo>
                    <a:pt x="280" y="394"/>
                  </a:lnTo>
                  <a:lnTo>
                    <a:pt x="288" y="390"/>
                  </a:lnTo>
                  <a:lnTo>
                    <a:pt x="297" y="385"/>
                  </a:lnTo>
                  <a:lnTo>
                    <a:pt x="306" y="383"/>
                  </a:lnTo>
                  <a:lnTo>
                    <a:pt x="315" y="382"/>
                  </a:lnTo>
                  <a:lnTo>
                    <a:pt x="324" y="382"/>
                  </a:lnTo>
                  <a:lnTo>
                    <a:pt x="329" y="382"/>
                  </a:lnTo>
                  <a:lnTo>
                    <a:pt x="332" y="380"/>
                  </a:lnTo>
                  <a:lnTo>
                    <a:pt x="337" y="378"/>
                  </a:lnTo>
                  <a:lnTo>
                    <a:pt x="340" y="375"/>
                  </a:lnTo>
                  <a:lnTo>
                    <a:pt x="344" y="371"/>
                  </a:lnTo>
                  <a:lnTo>
                    <a:pt x="347" y="369"/>
                  </a:lnTo>
                  <a:lnTo>
                    <a:pt x="350" y="368"/>
                  </a:lnTo>
                  <a:lnTo>
                    <a:pt x="355" y="366"/>
                  </a:lnTo>
                  <a:lnTo>
                    <a:pt x="364" y="364"/>
                  </a:lnTo>
                  <a:lnTo>
                    <a:pt x="372" y="363"/>
                  </a:lnTo>
                  <a:lnTo>
                    <a:pt x="381" y="362"/>
                  </a:lnTo>
                  <a:lnTo>
                    <a:pt x="390" y="360"/>
                  </a:lnTo>
                  <a:lnTo>
                    <a:pt x="394" y="359"/>
                  </a:lnTo>
                  <a:lnTo>
                    <a:pt x="397" y="357"/>
                  </a:lnTo>
                  <a:lnTo>
                    <a:pt x="401" y="353"/>
                  </a:lnTo>
                  <a:lnTo>
                    <a:pt x="404" y="350"/>
                  </a:lnTo>
                  <a:lnTo>
                    <a:pt x="410" y="341"/>
                  </a:lnTo>
                  <a:lnTo>
                    <a:pt x="415" y="333"/>
                  </a:lnTo>
                  <a:lnTo>
                    <a:pt x="420" y="329"/>
                  </a:lnTo>
                  <a:lnTo>
                    <a:pt x="426" y="326"/>
                  </a:lnTo>
                  <a:lnTo>
                    <a:pt x="430" y="323"/>
                  </a:lnTo>
                  <a:lnTo>
                    <a:pt x="436" y="321"/>
                  </a:lnTo>
                  <a:lnTo>
                    <a:pt x="447" y="317"/>
                  </a:lnTo>
                  <a:lnTo>
                    <a:pt x="459" y="313"/>
                  </a:lnTo>
                  <a:lnTo>
                    <a:pt x="467" y="311"/>
                  </a:lnTo>
                  <a:lnTo>
                    <a:pt x="476" y="307"/>
                  </a:lnTo>
                  <a:lnTo>
                    <a:pt x="479" y="305"/>
                  </a:lnTo>
                  <a:lnTo>
                    <a:pt x="484" y="302"/>
                  </a:lnTo>
                  <a:lnTo>
                    <a:pt x="486" y="300"/>
                  </a:lnTo>
                  <a:lnTo>
                    <a:pt x="487" y="296"/>
                  </a:lnTo>
                  <a:lnTo>
                    <a:pt x="485" y="290"/>
                  </a:lnTo>
                  <a:lnTo>
                    <a:pt x="481" y="284"/>
                  </a:lnTo>
                  <a:lnTo>
                    <a:pt x="477" y="277"/>
                  </a:lnTo>
                  <a:lnTo>
                    <a:pt x="472" y="271"/>
                  </a:lnTo>
                  <a:lnTo>
                    <a:pt x="470" y="268"/>
                  </a:lnTo>
                  <a:lnTo>
                    <a:pt x="469" y="264"/>
                  </a:lnTo>
                  <a:lnTo>
                    <a:pt x="469" y="262"/>
                  </a:lnTo>
                  <a:lnTo>
                    <a:pt x="470" y="261"/>
                  </a:lnTo>
                  <a:lnTo>
                    <a:pt x="471" y="258"/>
                  </a:lnTo>
                  <a:lnTo>
                    <a:pt x="473" y="257"/>
                  </a:lnTo>
                  <a:lnTo>
                    <a:pt x="484" y="255"/>
                  </a:lnTo>
                  <a:lnTo>
                    <a:pt x="494" y="255"/>
                  </a:lnTo>
                  <a:lnTo>
                    <a:pt x="501" y="253"/>
                  </a:lnTo>
                  <a:lnTo>
                    <a:pt x="508" y="250"/>
                  </a:lnTo>
                  <a:lnTo>
                    <a:pt x="513" y="247"/>
                  </a:lnTo>
                  <a:lnTo>
                    <a:pt x="518" y="243"/>
                  </a:lnTo>
                  <a:lnTo>
                    <a:pt x="525" y="238"/>
                  </a:lnTo>
                  <a:lnTo>
                    <a:pt x="532" y="235"/>
                  </a:lnTo>
                  <a:lnTo>
                    <a:pt x="538" y="232"/>
                  </a:lnTo>
                  <a:lnTo>
                    <a:pt x="546" y="231"/>
                  </a:lnTo>
                  <a:lnTo>
                    <a:pt x="562" y="231"/>
                  </a:lnTo>
                  <a:lnTo>
                    <a:pt x="577" y="231"/>
                  </a:lnTo>
                  <a:lnTo>
                    <a:pt x="584" y="232"/>
                  </a:lnTo>
                  <a:lnTo>
                    <a:pt x="592" y="232"/>
                  </a:lnTo>
                  <a:lnTo>
                    <a:pt x="599" y="231"/>
                  </a:lnTo>
                  <a:lnTo>
                    <a:pt x="605" y="230"/>
                  </a:lnTo>
                  <a:lnTo>
                    <a:pt x="606" y="228"/>
                  </a:lnTo>
                  <a:lnTo>
                    <a:pt x="607" y="225"/>
                  </a:lnTo>
                  <a:lnTo>
                    <a:pt x="610" y="217"/>
                  </a:lnTo>
                  <a:lnTo>
                    <a:pt x="614" y="211"/>
                  </a:lnTo>
                  <a:lnTo>
                    <a:pt x="615" y="208"/>
                  </a:lnTo>
                  <a:lnTo>
                    <a:pt x="614" y="205"/>
                  </a:lnTo>
                  <a:lnTo>
                    <a:pt x="611" y="201"/>
                  </a:lnTo>
                  <a:lnTo>
                    <a:pt x="607" y="199"/>
                  </a:lnTo>
                  <a:lnTo>
                    <a:pt x="601" y="195"/>
                  </a:lnTo>
                  <a:lnTo>
                    <a:pt x="597" y="190"/>
                  </a:lnTo>
                  <a:lnTo>
                    <a:pt x="593" y="184"/>
                  </a:lnTo>
                  <a:lnTo>
                    <a:pt x="591" y="179"/>
                  </a:lnTo>
                  <a:lnTo>
                    <a:pt x="587" y="167"/>
                  </a:lnTo>
                  <a:lnTo>
                    <a:pt x="584" y="154"/>
                  </a:lnTo>
                  <a:lnTo>
                    <a:pt x="584" y="141"/>
                  </a:lnTo>
                  <a:lnTo>
                    <a:pt x="584" y="130"/>
                  </a:lnTo>
                  <a:lnTo>
                    <a:pt x="584" y="118"/>
                  </a:lnTo>
                  <a:lnTo>
                    <a:pt x="583" y="106"/>
                  </a:lnTo>
                  <a:lnTo>
                    <a:pt x="582" y="87"/>
                  </a:lnTo>
                  <a:lnTo>
                    <a:pt x="579" y="74"/>
                  </a:lnTo>
                  <a:lnTo>
                    <a:pt x="576" y="68"/>
                  </a:lnTo>
                  <a:lnTo>
                    <a:pt x="573" y="61"/>
                  </a:lnTo>
                  <a:lnTo>
                    <a:pt x="567" y="56"/>
                  </a:lnTo>
                  <a:lnTo>
                    <a:pt x="558" y="49"/>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 name="Freeform 63"/>
            <p:cNvSpPr>
              <a:spLocks/>
            </p:cNvSpPr>
            <p:nvPr/>
          </p:nvSpPr>
          <p:spPr bwMode="gray">
            <a:xfrm>
              <a:off x="4652963" y="4002088"/>
              <a:ext cx="198438" cy="217488"/>
            </a:xfrm>
            <a:custGeom>
              <a:avLst/>
              <a:gdLst/>
              <a:ahLst/>
              <a:cxnLst>
                <a:cxn ang="0">
                  <a:pos x="5" y="358"/>
                </a:cxn>
                <a:cxn ang="0">
                  <a:pos x="8" y="346"/>
                </a:cxn>
                <a:cxn ang="0">
                  <a:pos x="23" y="372"/>
                </a:cxn>
                <a:cxn ang="0">
                  <a:pos x="33" y="373"/>
                </a:cxn>
                <a:cxn ang="0">
                  <a:pos x="40" y="399"/>
                </a:cxn>
                <a:cxn ang="0">
                  <a:pos x="33" y="427"/>
                </a:cxn>
                <a:cxn ang="0">
                  <a:pos x="28" y="441"/>
                </a:cxn>
                <a:cxn ang="0">
                  <a:pos x="43" y="462"/>
                </a:cxn>
                <a:cxn ang="0">
                  <a:pos x="53" y="497"/>
                </a:cxn>
                <a:cxn ang="0">
                  <a:pos x="49" y="537"/>
                </a:cxn>
                <a:cxn ang="0">
                  <a:pos x="31" y="582"/>
                </a:cxn>
                <a:cxn ang="0">
                  <a:pos x="31" y="601"/>
                </a:cxn>
                <a:cxn ang="0">
                  <a:pos x="50" y="590"/>
                </a:cxn>
                <a:cxn ang="0">
                  <a:pos x="88" y="590"/>
                </a:cxn>
                <a:cxn ang="0">
                  <a:pos x="104" y="581"/>
                </a:cxn>
                <a:cxn ang="0">
                  <a:pos x="118" y="586"/>
                </a:cxn>
                <a:cxn ang="0">
                  <a:pos x="146" y="593"/>
                </a:cxn>
                <a:cxn ang="0">
                  <a:pos x="165" y="609"/>
                </a:cxn>
                <a:cxn ang="0">
                  <a:pos x="187" y="621"/>
                </a:cxn>
                <a:cxn ang="0">
                  <a:pos x="197" y="639"/>
                </a:cxn>
                <a:cxn ang="0">
                  <a:pos x="235" y="675"/>
                </a:cxn>
                <a:cxn ang="0">
                  <a:pos x="266" y="680"/>
                </a:cxn>
                <a:cxn ang="0">
                  <a:pos x="265" y="660"/>
                </a:cxn>
                <a:cxn ang="0">
                  <a:pos x="275" y="642"/>
                </a:cxn>
                <a:cxn ang="0">
                  <a:pos x="289" y="638"/>
                </a:cxn>
                <a:cxn ang="0">
                  <a:pos x="309" y="666"/>
                </a:cxn>
                <a:cxn ang="0">
                  <a:pos x="322" y="650"/>
                </a:cxn>
                <a:cxn ang="0">
                  <a:pos x="348" y="650"/>
                </a:cxn>
                <a:cxn ang="0">
                  <a:pos x="381" y="649"/>
                </a:cxn>
                <a:cxn ang="0">
                  <a:pos x="391" y="639"/>
                </a:cxn>
                <a:cxn ang="0">
                  <a:pos x="433" y="644"/>
                </a:cxn>
                <a:cxn ang="0">
                  <a:pos x="546" y="644"/>
                </a:cxn>
                <a:cxn ang="0">
                  <a:pos x="591" y="635"/>
                </a:cxn>
                <a:cxn ang="0">
                  <a:pos x="594" y="601"/>
                </a:cxn>
                <a:cxn ang="0">
                  <a:pos x="587" y="596"/>
                </a:cxn>
                <a:cxn ang="0">
                  <a:pos x="575" y="523"/>
                </a:cxn>
                <a:cxn ang="0">
                  <a:pos x="544" y="235"/>
                </a:cxn>
                <a:cxn ang="0">
                  <a:pos x="556" y="130"/>
                </a:cxn>
                <a:cxn ang="0">
                  <a:pos x="599" y="114"/>
                </a:cxn>
                <a:cxn ang="0">
                  <a:pos x="499" y="49"/>
                </a:cxn>
                <a:cxn ang="0">
                  <a:pos x="425" y="18"/>
                </a:cxn>
                <a:cxn ang="0">
                  <a:pos x="383" y="73"/>
                </a:cxn>
                <a:cxn ang="0">
                  <a:pos x="257" y="109"/>
                </a:cxn>
                <a:cxn ang="0">
                  <a:pos x="244" y="221"/>
                </a:cxn>
                <a:cxn ang="0">
                  <a:pos x="211" y="236"/>
                </a:cxn>
                <a:cxn ang="0">
                  <a:pos x="200" y="262"/>
                </a:cxn>
                <a:cxn ang="0">
                  <a:pos x="204" y="316"/>
                </a:cxn>
                <a:cxn ang="0">
                  <a:pos x="162" y="330"/>
                </a:cxn>
                <a:cxn ang="0">
                  <a:pos x="40" y="330"/>
                </a:cxn>
                <a:cxn ang="0">
                  <a:pos x="4" y="340"/>
                </a:cxn>
              </a:cxnLst>
              <a:rect l="0" t="0" r="r" b="b"/>
              <a:pathLst>
                <a:path w="624" h="686">
                  <a:moveTo>
                    <a:pt x="0" y="362"/>
                  </a:moveTo>
                  <a:lnTo>
                    <a:pt x="2" y="361"/>
                  </a:lnTo>
                  <a:lnTo>
                    <a:pt x="4" y="359"/>
                  </a:lnTo>
                  <a:lnTo>
                    <a:pt x="5" y="358"/>
                  </a:lnTo>
                  <a:lnTo>
                    <a:pt x="5" y="356"/>
                  </a:lnTo>
                  <a:lnTo>
                    <a:pt x="5" y="352"/>
                  </a:lnTo>
                  <a:lnTo>
                    <a:pt x="6" y="349"/>
                  </a:lnTo>
                  <a:lnTo>
                    <a:pt x="8" y="346"/>
                  </a:lnTo>
                  <a:lnTo>
                    <a:pt x="12" y="345"/>
                  </a:lnTo>
                  <a:lnTo>
                    <a:pt x="17" y="360"/>
                  </a:lnTo>
                  <a:lnTo>
                    <a:pt x="22" y="370"/>
                  </a:lnTo>
                  <a:lnTo>
                    <a:pt x="23" y="372"/>
                  </a:lnTo>
                  <a:lnTo>
                    <a:pt x="25" y="370"/>
                  </a:lnTo>
                  <a:lnTo>
                    <a:pt x="28" y="370"/>
                  </a:lnTo>
                  <a:lnTo>
                    <a:pt x="30" y="370"/>
                  </a:lnTo>
                  <a:lnTo>
                    <a:pt x="33" y="373"/>
                  </a:lnTo>
                  <a:lnTo>
                    <a:pt x="37" y="376"/>
                  </a:lnTo>
                  <a:lnTo>
                    <a:pt x="38" y="382"/>
                  </a:lnTo>
                  <a:lnTo>
                    <a:pt x="39" y="387"/>
                  </a:lnTo>
                  <a:lnTo>
                    <a:pt x="40" y="399"/>
                  </a:lnTo>
                  <a:lnTo>
                    <a:pt x="40" y="408"/>
                  </a:lnTo>
                  <a:lnTo>
                    <a:pt x="39" y="415"/>
                  </a:lnTo>
                  <a:lnTo>
                    <a:pt x="37" y="422"/>
                  </a:lnTo>
                  <a:lnTo>
                    <a:pt x="33" y="427"/>
                  </a:lnTo>
                  <a:lnTo>
                    <a:pt x="30" y="433"/>
                  </a:lnTo>
                  <a:lnTo>
                    <a:pt x="26" y="435"/>
                  </a:lnTo>
                  <a:lnTo>
                    <a:pt x="26" y="440"/>
                  </a:lnTo>
                  <a:lnTo>
                    <a:pt x="28" y="441"/>
                  </a:lnTo>
                  <a:lnTo>
                    <a:pt x="30" y="443"/>
                  </a:lnTo>
                  <a:lnTo>
                    <a:pt x="35" y="448"/>
                  </a:lnTo>
                  <a:lnTo>
                    <a:pt x="40" y="455"/>
                  </a:lnTo>
                  <a:lnTo>
                    <a:pt x="43" y="462"/>
                  </a:lnTo>
                  <a:lnTo>
                    <a:pt x="46" y="468"/>
                  </a:lnTo>
                  <a:lnTo>
                    <a:pt x="49" y="478"/>
                  </a:lnTo>
                  <a:lnTo>
                    <a:pt x="50" y="488"/>
                  </a:lnTo>
                  <a:lnTo>
                    <a:pt x="53" y="497"/>
                  </a:lnTo>
                  <a:lnTo>
                    <a:pt x="53" y="507"/>
                  </a:lnTo>
                  <a:lnTo>
                    <a:pt x="53" y="517"/>
                  </a:lnTo>
                  <a:lnTo>
                    <a:pt x="51" y="527"/>
                  </a:lnTo>
                  <a:lnTo>
                    <a:pt x="49" y="537"/>
                  </a:lnTo>
                  <a:lnTo>
                    <a:pt x="47" y="546"/>
                  </a:lnTo>
                  <a:lnTo>
                    <a:pt x="40" y="561"/>
                  </a:lnTo>
                  <a:lnTo>
                    <a:pt x="34" y="574"/>
                  </a:lnTo>
                  <a:lnTo>
                    <a:pt x="31" y="582"/>
                  </a:lnTo>
                  <a:lnTo>
                    <a:pt x="30" y="589"/>
                  </a:lnTo>
                  <a:lnTo>
                    <a:pt x="29" y="597"/>
                  </a:lnTo>
                  <a:lnTo>
                    <a:pt x="29" y="605"/>
                  </a:lnTo>
                  <a:lnTo>
                    <a:pt x="31" y="601"/>
                  </a:lnTo>
                  <a:lnTo>
                    <a:pt x="33" y="597"/>
                  </a:lnTo>
                  <a:lnTo>
                    <a:pt x="37" y="595"/>
                  </a:lnTo>
                  <a:lnTo>
                    <a:pt x="41" y="593"/>
                  </a:lnTo>
                  <a:lnTo>
                    <a:pt x="50" y="590"/>
                  </a:lnTo>
                  <a:lnTo>
                    <a:pt x="62" y="590"/>
                  </a:lnTo>
                  <a:lnTo>
                    <a:pt x="72" y="590"/>
                  </a:lnTo>
                  <a:lnTo>
                    <a:pt x="82" y="590"/>
                  </a:lnTo>
                  <a:lnTo>
                    <a:pt x="88" y="590"/>
                  </a:lnTo>
                  <a:lnTo>
                    <a:pt x="92" y="589"/>
                  </a:lnTo>
                  <a:lnTo>
                    <a:pt x="96" y="587"/>
                  </a:lnTo>
                  <a:lnTo>
                    <a:pt x="100" y="585"/>
                  </a:lnTo>
                  <a:lnTo>
                    <a:pt x="104" y="581"/>
                  </a:lnTo>
                  <a:lnTo>
                    <a:pt x="105" y="580"/>
                  </a:lnTo>
                  <a:lnTo>
                    <a:pt x="107" y="581"/>
                  </a:lnTo>
                  <a:lnTo>
                    <a:pt x="111" y="584"/>
                  </a:lnTo>
                  <a:lnTo>
                    <a:pt x="118" y="586"/>
                  </a:lnTo>
                  <a:lnTo>
                    <a:pt x="126" y="586"/>
                  </a:lnTo>
                  <a:lnTo>
                    <a:pt x="134" y="587"/>
                  </a:lnTo>
                  <a:lnTo>
                    <a:pt x="140" y="589"/>
                  </a:lnTo>
                  <a:lnTo>
                    <a:pt x="146" y="593"/>
                  </a:lnTo>
                  <a:lnTo>
                    <a:pt x="151" y="597"/>
                  </a:lnTo>
                  <a:lnTo>
                    <a:pt x="155" y="602"/>
                  </a:lnTo>
                  <a:lnTo>
                    <a:pt x="161" y="605"/>
                  </a:lnTo>
                  <a:lnTo>
                    <a:pt x="165" y="609"/>
                  </a:lnTo>
                  <a:lnTo>
                    <a:pt x="172" y="612"/>
                  </a:lnTo>
                  <a:lnTo>
                    <a:pt x="179" y="613"/>
                  </a:lnTo>
                  <a:lnTo>
                    <a:pt x="185" y="617"/>
                  </a:lnTo>
                  <a:lnTo>
                    <a:pt x="187" y="621"/>
                  </a:lnTo>
                  <a:lnTo>
                    <a:pt x="191" y="626"/>
                  </a:lnTo>
                  <a:lnTo>
                    <a:pt x="192" y="630"/>
                  </a:lnTo>
                  <a:lnTo>
                    <a:pt x="194" y="635"/>
                  </a:lnTo>
                  <a:lnTo>
                    <a:pt x="197" y="639"/>
                  </a:lnTo>
                  <a:lnTo>
                    <a:pt x="202" y="643"/>
                  </a:lnTo>
                  <a:lnTo>
                    <a:pt x="212" y="653"/>
                  </a:lnTo>
                  <a:lnTo>
                    <a:pt x="222" y="663"/>
                  </a:lnTo>
                  <a:lnTo>
                    <a:pt x="235" y="675"/>
                  </a:lnTo>
                  <a:lnTo>
                    <a:pt x="248" y="686"/>
                  </a:lnTo>
                  <a:lnTo>
                    <a:pt x="252" y="685"/>
                  </a:lnTo>
                  <a:lnTo>
                    <a:pt x="259" y="683"/>
                  </a:lnTo>
                  <a:lnTo>
                    <a:pt x="266" y="680"/>
                  </a:lnTo>
                  <a:lnTo>
                    <a:pt x="268" y="677"/>
                  </a:lnTo>
                  <a:lnTo>
                    <a:pt x="267" y="670"/>
                  </a:lnTo>
                  <a:lnTo>
                    <a:pt x="265" y="663"/>
                  </a:lnTo>
                  <a:lnTo>
                    <a:pt x="265" y="660"/>
                  </a:lnTo>
                  <a:lnTo>
                    <a:pt x="266" y="655"/>
                  </a:lnTo>
                  <a:lnTo>
                    <a:pt x="267" y="652"/>
                  </a:lnTo>
                  <a:lnTo>
                    <a:pt x="269" y="649"/>
                  </a:lnTo>
                  <a:lnTo>
                    <a:pt x="275" y="642"/>
                  </a:lnTo>
                  <a:lnTo>
                    <a:pt x="281" y="638"/>
                  </a:lnTo>
                  <a:lnTo>
                    <a:pt x="284" y="637"/>
                  </a:lnTo>
                  <a:lnTo>
                    <a:pt x="286" y="638"/>
                  </a:lnTo>
                  <a:lnTo>
                    <a:pt x="289" y="638"/>
                  </a:lnTo>
                  <a:lnTo>
                    <a:pt x="291" y="639"/>
                  </a:lnTo>
                  <a:lnTo>
                    <a:pt x="299" y="650"/>
                  </a:lnTo>
                  <a:lnTo>
                    <a:pt x="307" y="662"/>
                  </a:lnTo>
                  <a:lnTo>
                    <a:pt x="309" y="666"/>
                  </a:lnTo>
                  <a:lnTo>
                    <a:pt x="311" y="668"/>
                  </a:lnTo>
                  <a:lnTo>
                    <a:pt x="314" y="661"/>
                  </a:lnTo>
                  <a:lnTo>
                    <a:pt x="317" y="653"/>
                  </a:lnTo>
                  <a:lnTo>
                    <a:pt x="322" y="650"/>
                  </a:lnTo>
                  <a:lnTo>
                    <a:pt x="326" y="649"/>
                  </a:lnTo>
                  <a:lnTo>
                    <a:pt x="331" y="647"/>
                  </a:lnTo>
                  <a:lnTo>
                    <a:pt x="336" y="649"/>
                  </a:lnTo>
                  <a:lnTo>
                    <a:pt x="348" y="650"/>
                  </a:lnTo>
                  <a:lnTo>
                    <a:pt x="363" y="651"/>
                  </a:lnTo>
                  <a:lnTo>
                    <a:pt x="370" y="651"/>
                  </a:lnTo>
                  <a:lnTo>
                    <a:pt x="375" y="651"/>
                  </a:lnTo>
                  <a:lnTo>
                    <a:pt x="381" y="649"/>
                  </a:lnTo>
                  <a:lnTo>
                    <a:pt x="385" y="645"/>
                  </a:lnTo>
                  <a:lnTo>
                    <a:pt x="387" y="642"/>
                  </a:lnTo>
                  <a:lnTo>
                    <a:pt x="389" y="638"/>
                  </a:lnTo>
                  <a:lnTo>
                    <a:pt x="391" y="639"/>
                  </a:lnTo>
                  <a:lnTo>
                    <a:pt x="393" y="641"/>
                  </a:lnTo>
                  <a:lnTo>
                    <a:pt x="400" y="643"/>
                  </a:lnTo>
                  <a:lnTo>
                    <a:pt x="408" y="644"/>
                  </a:lnTo>
                  <a:lnTo>
                    <a:pt x="433" y="644"/>
                  </a:lnTo>
                  <a:lnTo>
                    <a:pt x="461" y="644"/>
                  </a:lnTo>
                  <a:lnTo>
                    <a:pt x="491" y="644"/>
                  </a:lnTo>
                  <a:lnTo>
                    <a:pt x="520" y="644"/>
                  </a:lnTo>
                  <a:lnTo>
                    <a:pt x="546" y="644"/>
                  </a:lnTo>
                  <a:lnTo>
                    <a:pt x="568" y="644"/>
                  </a:lnTo>
                  <a:lnTo>
                    <a:pt x="583" y="644"/>
                  </a:lnTo>
                  <a:lnTo>
                    <a:pt x="587" y="644"/>
                  </a:lnTo>
                  <a:lnTo>
                    <a:pt x="591" y="635"/>
                  </a:lnTo>
                  <a:lnTo>
                    <a:pt x="593" y="623"/>
                  </a:lnTo>
                  <a:lnTo>
                    <a:pt x="595" y="612"/>
                  </a:lnTo>
                  <a:lnTo>
                    <a:pt x="595" y="604"/>
                  </a:lnTo>
                  <a:lnTo>
                    <a:pt x="594" y="601"/>
                  </a:lnTo>
                  <a:lnTo>
                    <a:pt x="593" y="598"/>
                  </a:lnTo>
                  <a:lnTo>
                    <a:pt x="591" y="597"/>
                  </a:lnTo>
                  <a:lnTo>
                    <a:pt x="588" y="597"/>
                  </a:lnTo>
                  <a:lnTo>
                    <a:pt x="587" y="596"/>
                  </a:lnTo>
                  <a:lnTo>
                    <a:pt x="585" y="595"/>
                  </a:lnTo>
                  <a:lnTo>
                    <a:pt x="584" y="592"/>
                  </a:lnTo>
                  <a:lnTo>
                    <a:pt x="582" y="587"/>
                  </a:lnTo>
                  <a:lnTo>
                    <a:pt x="575" y="523"/>
                  </a:lnTo>
                  <a:lnTo>
                    <a:pt x="567" y="451"/>
                  </a:lnTo>
                  <a:lnTo>
                    <a:pt x="559" y="375"/>
                  </a:lnTo>
                  <a:lnTo>
                    <a:pt x="552" y="301"/>
                  </a:lnTo>
                  <a:lnTo>
                    <a:pt x="544" y="235"/>
                  </a:lnTo>
                  <a:lnTo>
                    <a:pt x="538" y="180"/>
                  </a:lnTo>
                  <a:lnTo>
                    <a:pt x="535" y="144"/>
                  </a:lnTo>
                  <a:lnTo>
                    <a:pt x="534" y="130"/>
                  </a:lnTo>
                  <a:lnTo>
                    <a:pt x="556" y="130"/>
                  </a:lnTo>
                  <a:lnTo>
                    <a:pt x="578" y="130"/>
                  </a:lnTo>
                  <a:lnTo>
                    <a:pt x="601" y="130"/>
                  </a:lnTo>
                  <a:lnTo>
                    <a:pt x="624" y="130"/>
                  </a:lnTo>
                  <a:lnTo>
                    <a:pt x="599" y="114"/>
                  </a:lnTo>
                  <a:lnTo>
                    <a:pt x="575" y="98"/>
                  </a:lnTo>
                  <a:lnTo>
                    <a:pt x="550" y="81"/>
                  </a:lnTo>
                  <a:lnTo>
                    <a:pt x="525" y="65"/>
                  </a:lnTo>
                  <a:lnTo>
                    <a:pt x="499" y="49"/>
                  </a:lnTo>
                  <a:lnTo>
                    <a:pt x="476" y="33"/>
                  </a:lnTo>
                  <a:lnTo>
                    <a:pt x="450" y="16"/>
                  </a:lnTo>
                  <a:lnTo>
                    <a:pt x="425" y="0"/>
                  </a:lnTo>
                  <a:lnTo>
                    <a:pt x="425" y="18"/>
                  </a:lnTo>
                  <a:lnTo>
                    <a:pt x="425" y="36"/>
                  </a:lnTo>
                  <a:lnTo>
                    <a:pt x="425" y="55"/>
                  </a:lnTo>
                  <a:lnTo>
                    <a:pt x="425" y="73"/>
                  </a:lnTo>
                  <a:lnTo>
                    <a:pt x="383" y="73"/>
                  </a:lnTo>
                  <a:lnTo>
                    <a:pt x="341" y="73"/>
                  </a:lnTo>
                  <a:lnTo>
                    <a:pt x="299" y="73"/>
                  </a:lnTo>
                  <a:lnTo>
                    <a:pt x="257" y="73"/>
                  </a:lnTo>
                  <a:lnTo>
                    <a:pt x="257" y="109"/>
                  </a:lnTo>
                  <a:lnTo>
                    <a:pt x="257" y="146"/>
                  </a:lnTo>
                  <a:lnTo>
                    <a:pt x="257" y="181"/>
                  </a:lnTo>
                  <a:lnTo>
                    <a:pt x="257" y="218"/>
                  </a:lnTo>
                  <a:lnTo>
                    <a:pt x="244" y="221"/>
                  </a:lnTo>
                  <a:lnTo>
                    <a:pt x="229" y="227"/>
                  </a:lnTo>
                  <a:lnTo>
                    <a:pt x="222" y="229"/>
                  </a:lnTo>
                  <a:lnTo>
                    <a:pt x="217" y="232"/>
                  </a:lnTo>
                  <a:lnTo>
                    <a:pt x="211" y="236"/>
                  </a:lnTo>
                  <a:lnTo>
                    <a:pt x="206" y="239"/>
                  </a:lnTo>
                  <a:lnTo>
                    <a:pt x="202" y="246"/>
                  </a:lnTo>
                  <a:lnTo>
                    <a:pt x="201" y="254"/>
                  </a:lnTo>
                  <a:lnTo>
                    <a:pt x="200" y="262"/>
                  </a:lnTo>
                  <a:lnTo>
                    <a:pt x="200" y="270"/>
                  </a:lnTo>
                  <a:lnTo>
                    <a:pt x="201" y="285"/>
                  </a:lnTo>
                  <a:lnTo>
                    <a:pt x="202" y="301"/>
                  </a:lnTo>
                  <a:lnTo>
                    <a:pt x="204" y="316"/>
                  </a:lnTo>
                  <a:lnTo>
                    <a:pt x="206" y="330"/>
                  </a:lnTo>
                  <a:lnTo>
                    <a:pt x="201" y="330"/>
                  </a:lnTo>
                  <a:lnTo>
                    <a:pt x="185" y="330"/>
                  </a:lnTo>
                  <a:lnTo>
                    <a:pt x="162" y="330"/>
                  </a:lnTo>
                  <a:lnTo>
                    <a:pt x="134" y="330"/>
                  </a:lnTo>
                  <a:lnTo>
                    <a:pt x="103" y="330"/>
                  </a:lnTo>
                  <a:lnTo>
                    <a:pt x="71" y="330"/>
                  </a:lnTo>
                  <a:lnTo>
                    <a:pt x="40" y="330"/>
                  </a:lnTo>
                  <a:lnTo>
                    <a:pt x="13" y="330"/>
                  </a:lnTo>
                  <a:lnTo>
                    <a:pt x="9" y="333"/>
                  </a:lnTo>
                  <a:lnTo>
                    <a:pt x="6" y="336"/>
                  </a:lnTo>
                  <a:lnTo>
                    <a:pt x="4" y="340"/>
                  </a:lnTo>
                  <a:lnTo>
                    <a:pt x="1" y="344"/>
                  </a:lnTo>
                  <a:lnTo>
                    <a:pt x="0" y="353"/>
                  </a:lnTo>
                  <a:lnTo>
                    <a:pt x="0" y="362"/>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 name="Freeform 64"/>
            <p:cNvSpPr>
              <a:spLocks/>
            </p:cNvSpPr>
            <p:nvPr/>
          </p:nvSpPr>
          <p:spPr bwMode="gray">
            <a:xfrm>
              <a:off x="4652963" y="4002088"/>
              <a:ext cx="198438" cy="217488"/>
            </a:xfrm>
            <a:custGeom>
              <a:avLst/>
              <a:gdLst/>
              <a:ahLst/>
              <a:cxnLst>
                <a:cxn ang="0">
                  <a:pos x="5" y="358"/>
                </a:cxn>
                <a:cxn ang="0">
                  <a:pos x="8" y="346"/>
                </a:cxn>
                <a:cxn ang="0">
                  <a:pos x="23" y="372"/>
                </a:cxn>
                <a:cxn ang="0">
                  <a:pos x="33" y="373"/>
                </a:cxn>
                <a:cxn ang="0">
                  <a:pos x="40" y="399"/>
                </a:cxn>
                <a:cxn ang="0">
                  <a:pos x="33" y="427"/>
                </a:cxn>
                <a:cxn ang="0">
                  <a:pos x="28" y="441"/>
                </a:cxn>
                <a:cxn ang="0">
                  <a:pos x="43" y="462"/>
                </a:cxn>
                <a:cxn ang="0">
                  <a:pos x="53" y="497"/>
                </a:cxn>
                <a:cxn ang="0">
                  <a:pos x="49" y="537"/>
                </a:cxn>
                <a:cxn ang="0">
                  <a:pos x="31" y="582"/>
                </a:cxn>
                <a:cxn ang="0">
                  <a:pos x="31" y="601"/>
                </a:cxn>
                <a:cxn ang="0">
                  <a:pos x="50" y="590"/>
                </a:cxn>
                <a:cxn ang="0">
                  <a:pos x="88" y="590"/>
                </a:cxn>
                <a:cxn ang="0">
                  <a:pos x="104" y="581"/>
                </a:cxn>
                <a:cxn ang="0">
                  <a:pos x="118" y="586"/>
                </a:cxn>
                <a:cxn ang="0">
                  <a:pos x="146" y="593"/>
                </a:cxn>
                <a:cxn ang="0">
                  <a:pos x="165" y="609"/>
                </a:cxn>
                <a:cxn ang="0">
                  <a:pos x="187" y="621"/>
                </a:cxn>
                <a:cxn ang="0">
                  <a:pos x="197" y="639"/>
                </a:cxn>
                <a:cxn ang="0">
                  <a:pos x="235" y="675"/>
                </a:cxn>
                <a:cxn ang="0">
                  <a:pos x="266" y="680"/>
                </a:cxn>
                <a:cxn ang="0">
                  <a:pos x="265" y="660"/>
                </a:cxn>
                <a:cxn ang="0">
                  <a:pos x="275" y="642"/>
                </a:cxn>
                <a:cxn ang="0">
                  <a:pos x="289" y="638"/>
                </a:cxn>
                <a:cxn ang="0">
                  <a:pos x="309" y="666"/>
                </a:cxn>
                <a:cxn ang="0">
                  <a:pos x="322" y="650"/>
                </a:cxn>
                <a:cxn ang="0">
                  <a:pos x="348" y="650"/>
                </a:cxn>
                <a:cxn ang="0">
                  <a:pos x="381" y="649"/>
                </a:cxn>
                <a:cxn ang="0">
                  <a:pos x="391" y="639"/>
                </a:cxn>
                <a:cxn ang="0">
                  <a:pos x="433" y="644"/>
                </a:cxn>
                <a:cxn ang="0">
                  <a:pos x="546" y="644"/>
                </a:cxn>
                <a:cxn ang="0">
                  <a:pos x="591" y="635"/>
                </a:cxn>
                <a:cxn ang="0">
                  <a:pos x="594" y="601"/>
                </a:cxn>
                <a:cxn ang="0">
                  <a:pos x="587" y="596"/>
                </a:cxn>
                <a:cxn ang="0">
                  <a:pos x="575" y="523"/>
                </a:cxn>
                <a:cxn ang="0">
                  <a:pos x="544" y="235"/>
                </a:cxn>
                <a:cxn ang="0">
                  <a:pos x="556" y="130"/>
                </a:cxn>
                <a:cxn ang="0">
                  <a:pos x="599" y="114"/>
                </a:cxn>
                <a:cxn ang="0">
                  <a:pos x="499" y="49"/>
                </a:cxn>
                <a:cxn ang="0">
                  <a:pos x="425" y="18"/>
                </a:cxn>
                <a:cxn ang="0">
                  <a:pos x="383" y="73"/>
                </a:cxn>
                <a:cxn ang="0">
                  <a:pos x="257" y="109"/>
                </a:cxn>
                <a:cxn ang="0">
                  <a:pos x="244" y="221"/>
                </a:cxn>
                <a:cxn ang="0">
                  <a:pos x="211" y="236"/>
                </a:cxn>
                <a:cxn ang="0">
                  <a:pos x="200" y="262"/>
                </a:cxn>
                <a:cxn ang="0">
                  <a:pos x="204" y="316"/>
                </a:cxn>
                <a:cxn ang="0">
                  <a:pos x="162" y="330"/>
                </a:cxn>
                <a:cxn ang="0">
                  <a:pos x="40" y="330"/>
                </a:cxn>
                <a:cxn ang="0">
                  <a:pos x="4" y="340"/>
                </a:cxn>
              </a:cxnLst>
              <a:rect l="0" t="0" r="r" b="b"/>
              <a:pathLst>
                <a:path w="624" h="686">
                  <a:moveTo>
                    <a:pt x="0" y="362"/>
                  </a:moveTo>
                  <a:lnTo>
                    <a:pt x="2" y="361"/>
                  </a:lnTo>
                  <a:lnTo>
                    <a:pt x="4" y="359"/>
                  </a:lnTo>
                  <a:lnTo>
                    <a:pt x="5" y="358"/>
                  </a:lnTo>
                  <a:lnTo>
                    <a:pt x="5" y="356"/>
                  </a:lnTo>
                  <a:lnTo>
                    <a:pt x="5" y="352"/>
                  </a:lnTo>
                  <a:lnTo>
                    <a:pt x="6" y="349"/>
                  </a:lnTo>
                  <a:lnTo>
                    <a:pt x="8" y="346"/>
                  </a:lnTo>
                  <a:lnTo>
                    <a:pt x="12" y="345"/>
                  </a:lnTo>
                  <a:lnTo>
                    <a:pt x="17" y="360"/>
                  </a:lnTo>
                  <a:lnTo>
                    <a:pt x="22" y="370"/>
                  </a:lnTo>
                  <a:lnTo>
                    <a:pt x="23" y="372"/>
                  </a:lnTo>
                  <a:lnTo>
                    <a:pt x="25" y="370"/>
                  </a:lnTo>
                  <a:lnTo>
                    <a:pt x="28" y="370"/>
                  </a:lnTo>
                  <a:lnTo>
                    <a:pt x="30" y="370"/>
                  </a:lnTo>
                  <a:lnTo>
                    <a:pt x="33" y="373"/>
                  </a:lnTo>
                  <a:lnTo>
                    <a:pt x="37" y="376"/>
                  </a:lnTo>
                  <a:lnTo>
                    <a:pt x="38" y="382"/>
                  </a:lnTo>
                  <a:lnTo>
                    <a:pt x="39" y="387"/>
                  </a:lnTo>
                  <a:lnTo>
                    <a:pt x="40" y="399"/>
                  </a:lnTo>
                  <a:lnTo>
                    <a:pt x="40" y="408"/>
                  </a:lnTo>
                  <a:lnTo>
                    <a:pt x="39" y="415"/>
                  </a:lnTo>
                  <a:lnTo>
                    <a:pt x="37" y="422"/>
                  </a:lnTo>
                  <a:lnTo>
                    <a:pt x="33" y="427"/>
                  </a:lnTo>
                  <a:lnTo>
                    <a:pt x="30" y="433"/>
                  </a:lnTo>
                  <a:lnTo>
                    <a:pt x="26" y="435"/>
                  </a:lnTo>
                  <a:lnTo>
                    <a:pt x="26" y="440"/>
                  </a:lnTo>
                  <a:lnTo>
                    <a:pt x="28" y="441"/>
                  </a:lnTo>
                  <a:lnTo>
                    <a:pt x="30" y="443"/>
                  </a:lnTo>
                  <a:lnTo>
                    <a:pt x="35" y="448"/>
                  </a:lnTo>
                  <a:lnTo>
                    <a:pt x="40" y="455"/>
                  </a:lnTo>
                  <a:lnTo>
                    <a:pt x="43" y="462"/>
                  </a:lnTo>
                  <a:lnTo>
                    <a:pt x="46" y="468"/>
                  </a:lnTo>
                  <a:lnTo>
                    <a:pt x="49" y="478"/>
                  </a:lnTo>
                  <a:lnTo>
                    <a:pt x="50" y="488"/>
                  </a:lnTo>
                  <a:lnTo>
                    <a:pt x="53" y="497"/>
                  </a:lnTo>
                  <a:lnTo>
                    <a:pt x="53" y="507"/>
                  </a:lnTo>
                  <a:lnTo>
                    <a:pt x="53" y="517"/>
                  </a:lnTo>
                  <a:lnTo>
                    <a:pt x="51" y="527"/>
                  </a:lnTo>
                  <a:lnTo>
                    <a:pt x="49" y="537"/>
                  </a:lnTo>
                  <a:lnTo>
                    <a:pt x="47" y="546"/>
                  </a:lnTo>
                  <a:lnTo>
                    <a:pt x="40" y="561"/>
                  </a:lnTo>
                  <a:lnTo>
                    <a:pt x="34" y="574"/>
                  </a:lnTo>
                  <a:lnTo>
                    <a:pt x="31" y="582"/>
                  </a:lnTo>
                  <a:lnTo>
                    <a:pt x="30" y="589"/>
                  </a:lnTo>
                  <a:lnTo>
                    <a:pt x="29" y="597"/>
                  </a:lnTo>
                  <a:lnTo>
                    <a:pt x="29" y="605"/>
                  </a:lnTo>
                  <a:lnTo>
                    <a:pt x="31" y="601"/>
                  </a:lnTo>
                  <a:lnTo>
                    <a:pt x="33" y="597"/>
                  </a:lnTo>
                  <a:lnTo>
                    <a:pt x="37" y="595"/>
                  </a:lnTo>
                  <a:lnTo>
                    <a:pt x="41" y="593"/>
                  </a:lnTo>
                  <a:lnTo>
                    <a:pt x="50" y="590"/>
                  </a:lnTo>
                  <a:lnTo>
                    <a:pt x="62" y="590"/>
                  </a:lnTo>
                  <a:lnTo>
                    <a:pt x="72" y="590"/>
                  </a:lnTo>
                  <a:lnTo>
                    <a:pt x="82" y="590"/>
                  </a:lnTo>
                  <a:lnTo>
                    <a:pt x="88" y="590"/>
                  </a:lnTo>
                  <a:lnTo>
                    <a:pt x="92" y="589"/>
                  </a:lnTo>
                  <a:lnTo>
                    <a:pt x="96" y="587"/>
                  </a:lnTo>
                  <a:lnTo>
                    <a:pt x="100" y="585"/>
                  </a:lnTo>
                  <a:lnTo>
                    <a:pt x="104" y="581"/>
                  </a:lnTo>
                  <a:lnTo>
                    <a:pt x="105" y="580"/>
                  </a:lnTo>
                  <a:lnTo>
                    <a:pt x="107" y="581"/>
                  </a:lnTo>
                  <a:lnTo>
                    <a:pt x="111" y="584"/>
                  </a:lnTo>
                  <a:lnTo>
                    <a:pt x="118" y="586"/>
                  </a:lnTo>
                  <a:lnTo>
                    <a:pt x="126" y="586"/>
                  </a:lnTo>
                  <a:lnTo>
                    <a:pt x="134" y="587"/>
                  </a:lnTo>
                  <a:lnTo>
                    <a:pt x="140" y="589"/>
                  </a:lnTo>
                  <a:lnTo>
                    <a:pt x="146" y="593"/>
                  </a:lnTo>
                  <a:lnTo>
                    <a:pt x="151" y="597"/>
                  </a:lnTo>
                  <a:lnTo>
                    <a:pt x="155" y="602"/>
                  </a:lnTo>
                  <a:lnTo>
                    <a:pt x="161" y="605"/>
                  </a:lnTo>
                  <a:lnTo>
                    <a:pt x="165" y="609"/>
                  </a:lnTo>
                  <a:lnTo>
                    <a:pt x="172" y="612"/>
                  </a:lnTo>
                  <a:lnTo>
                    <a:pt x="179" y="613"/>
                  </a:lnTo>
                  <a:lnTo>
                    <a:pt x="185" y="617"/>
                  </a:lnTo>
                  <a:lnTo>
                    <a:pt x="187" y="621"/>
                  </a:lnTo>
                  <a:lnTo>
                    <a:pt x="191" y="626"/>
                  </a:lnTo>
                  <a:lnTo>
                    <a:pt x="192" y="630"/>
                  </a:lnTo>
                  <a:lnTo>
                    <a:pt x="194" y="635"/>
                  </a:lnTo>
                  <a:lnTo>
                    <a:pt x="197" y="639"/>
                  </a:lnTo>
                  <a:lnTo>
                    <a:pt x="202" y="643"/>
                  </a:lnTo>
                  <a:lnTo>
                    <a:pt x="212" y="653"/>
                  </a:lnTo>
                  <a:lnTo>
                    <a:pt x="222" y="663"/>
                  </a:lnTo>
                  <a:lnTo>
                    <a:pt x="235" y="675"/>
                  </a:lnTo>
                  <a:lnTo>
                    <a:pt x="248" y="686"/>
                  </a:lnTo>
                  <a:lnTo>
                    <a:pt x="252" y="685"/>
                  </a:lnTo>
                  <a:lnTo>
                    <a:pt x="259" y="683"/>
                  </a:lnTo>
                  <a:lnTo>
                    <a:pt x="266" y="680"/>
                  </a:lnTo>
                  <a:lnTo>
                    <a:pt x="268" y="677"/>
                  </a:lnTo>
                  <a:lnTo>
                    <a:pt x="267" y="670"/>
                  </a:lnTo>
                  <a:lnTo>
                    <a:pt x="265" y="663"/>
                  </a:lnTo>
                  <a:lnTo>
                    <a:pt x="265" y="660"/>
                  </a:lnTo>
                  <a:lnTo>
                    <a:pt x="266" y="655"/>
                  </a:lnTo>
                  <a:lnTo>
                    <a:pt x="267" y="652"/>
                  </a:lnTo>
                  <a:lnTo>
                    <a:pt x="269" y="649"/>
                  </a:lnTo>
                  <a:lnTo>
                    <a:pt x="275" y="642"/>
                  </a:lnTo>
                  <a:lnTo>
                    <a:pt x="281" y="638"/>
                  </a:lnTo>
                  <a:lnTo>
                    <a:pt x="284" y="637"/>
                  </a:lnTo>
                  <a:lnTo>
                    <a:pt x="286" y="638"/>
                  </a:lnTo>
                  <a:lnTo>
                    <a:pt x="289" y="638"/>
                  </a:lnTo>
                  <a:lnTo>
                    <a:pt x="291" y="639"/>
                  </a:lnTo>
                  <a:lnTo>
                    <a:pt x="299" y="650"/>
                  </a:lnTo>
                  <a:lnTo>
                    <a:pt x="307" y="662"/>
                  </a:lnTo>
                  <a:lnTo>
                    <a:pt x="309" y="666"/>
                  </a:lnTo>
                  <a:lnTo>
                    <a:pt x="311" y="668"/>
                  </a:lnTo>
                  <a:lnTo>
                    <a:pt x="314" y="661"/>
                  </a:lnTo>
                  <a:lnTo>
                    <a:pt x="317" y="653"/>
                  </a:lnTo>
                  <a:lnTo>
                    <a:pt x="322" y="650"/>
                  </a:lnTo>
                  <a:lnTo>
                    <a:pt x="326" y="649"/>
                  </a:lnTo>
                  <a:lnTo>
                    <a:pt x="331" y="647"/>
                  </a:lnTo>
                  <a:lnTo>
                    <a:pt x="336" y="649"/>
                  </a:lnTo>
                  <a:lnTo>
                    <a:pt x="348" y="650"/>
                  </a:lnTo>
                  <a:lnTo>
                    <a:pt x="363" y="651"/>
                  </a:lnTo>
                  <a:lnTo>
                    <a:pt x="370" y="651"/>
                  </a:lnTo>
                  <a:lnTo>
                    <a:pt x="375" y="651"/>
                  </a:lnTo>
                  <a:lnTo>
                    <a:pt x="381" y="649"/>
                  </a:lnTo>
                  <a:lnTo>
                    <a:pt x="385" y="645"/>
                  </a:lnTo>
                  <a:lnTo>
                    <a:pt x="387" y="642"/>
                  </a:lnTo>
                  <a:lnTo>
                    <a:pt x="389" y="638"/>
                  </a:lnTo>
                  <a:lnTo>
                    <a:pt x="391" y="639"/>
                  </a:lnTo>
                  <a:lnTo>
                    <a:pt x="393" y="641"/>
                  </a:lnTo>
                  <a:lnTo>
                    <a:pt x="400" y="643"/>
                  </a:lnTo>
                  <a:lnTo>
                    <a:pt x="408" y="644"/>
                  </a:lnTo>
                  <a:lnTo>
                    <a:pt x="433" y="644"/>
                  </a:lnTo>
                  <a:lnTo>
                    <a:pt x="461" y="644"/>
                  </a:lnTo>
                  <a:lnTo>
                    <a:pt x="491" y="644"/>
                  </a:lnTo>
                  <a:lnTo>
                    <a:pt x="520" y="644"/>
                  </a:lnTo>
                  <a:lnTo>
                    <a:pt x="546" y="644"/>
                  </a:lnTo>
                  <a:lnTo>
                    <a:pt x="568" y="644"/>
                  </a:lnTo>
                  <a:lnTo>
                    <a:pt x="583" y="644"/>
                  </a:lnTo>
                  <a:lnTo>
                    <a:pt x="587" y="644"/>
                  </a:lnTo>
                  <a:lnTo>
                    <a:pt x="591" y="635"/>
                  </a:lnTo>
                  <a:lnTo>
                    <a:pt x="593" y="623"/>
                  </a:lnTo>
                  <a:lnTo>
                    <a:pt x="595" y="612"/>
                  </a:lnTo>
                  <a:lnTo>
                    <a:pt x="595" y="604"/>
                  </a:lnTo>
                  <a:lnTo>
                    <a:pt x="594" y="601"/>
                  </a:lnTo>
                  <a:lnTo>
                    <a:pt x="593" y="598"/>
                  </a:lnTo>
                  <a:lnTo>
                    <a:pt x="591" y="597"/>
                  </a:lnTo>
                  <a:lnTo>
                    <a:pt x="588" y="597"/>
                  </a:lnTo>
                  <a:lnTo>
                    <a:pt x="587" y="596"/>
                  </a:lnTo>
                  <a:lnTo>
                    <a:pt x="585" y="595"/>
                  </a:lnTo>
                  <a:lnTo>
                    <a:pt x="584" y="592"/>
                  </a:lnTo>
                  <a:lnTo>
                    <a:pt x="582" y="587"/>
                  </a:lnTo>
                  <a:lnTo>
                    <a:pt x="575" y="523"/>
                  </a:lnTo>
                  <a:lnTo>
                    <a:pt x="567" y="451"/>
                  </a:lnTo>
                  <a:lnTo>
                    <a:pt x="559" y="375"/>
                  </a:lnTo>
                  <a:lnTo>
                    <a:pt x="552" y="301"/>
                  </a:lnTo>
                  <a:lnTo>
                    <a:pt x="544" y="235"/>
                  </a:lnTo>
                  <a:lnTo>
                    <a:pt x="538" y="180"/>
                  </a:lnTo>
                  <a:lnTo>
                    <a:pt x="535" y="144"/>
                  </a:lnTo>
                  <a:lnTo>
                    <a:pt x="534" y="130"/>
                  </a:lnTo>
                  <a:lnTo>
                    <a:pt x="556" y="130"/>
                  </a:lnTo>
                  <a:lnTo>
                    <a:pt x="578" y="130"/>
                  </a:lnTo>
                  <a:lnTo>
                    <a:pt x="601" y="130"/>
                  </a:lnTo>
                  <a:lnTo>
                    <a:pt x="624" y="130"/>
                  </a:lnTo>
                  <a:lnTo>
                    <a:pt x="599" y="114"/>
                  </a:lnTo>
                  <a:lnTo>
                    <a:pt x="575" y="98"/>
                  </a:lnTo>
                  <a:lnTo>
                    <a:pt x="550" y="81"/>
                  </a:lnTo>
                  <a:lnTo>
                    <a:pt x="525" y="65"/>
                  </a:lnTo>
                  <a:lnTo>
                    <a:pt x="499" y="49"/>
                  </a:lnTo>
                  <a:lnTo>
                    <a:pt x="476" y="33"/>
                  </a:lnTo>
                  <a:lnTo>
                    <a:pt x="450" y="16"/>
                  </a:lnTo>
                  <a:lnTo>
                    <a:pt x="425" y="0"/>
                  </a:lnTo>
                  <a:lnTo>
                    <a:pt x="425" y="18"/>
                  </a:lnTo>
                  <a:lnTo>
                    <a:pt x="425" y="36"/>
                  </a:lnTo>
                  <a:lnTo>
                    <a:pt x="425" y="55"/>
                  </a:lnTo>
                  <a:lnTo>
                    <a:pt x="425" y="73"/>
                  </a:lnTo>
                  <a:lnTo>
                    <a:pt x="383" y="73"/>
                  </a:lnTo>
                  <a:lnTo>
                    <a:pt x="341" y="73"/>
                  </a:lnTo>
                  <a:lnTo>
                    <a:pt x="299" y="73"/>
                  </a:lnTo>
                  <a:lnTo>
                    <a:pt x="257" y="73"/>
                  </a:lnTo>
                  <a:lnTo>
                    <a:pt x="257" y="109"/>
                  </a:lnTo>
                  <a:lnTo>
                    <a:pt x="257" y="146"/>
                  </a:lnTo>
                  <a:lnTo>
                    <a:pt x="257" y="181"/>
                  </a:lnTo>
                  <a:lnTo>
                    <a:pt x="257" y="218"/>
                  </a:lnTo>
                  <a:lnTo>
                    <a:pt x="244" y="221"/>
                  </a:lnTo>
                  <a:lnTo>
                    <a:pt x="229" y="227"/>
                  </a:lnTo>
                  <a:lnTo>
                    <a:pt x="222" y="229"/>
                  </a:lnTo>
                  <a:lnTo>
                    <a:pt x="217" y="232"/>
                  </a:lnTo>
                  <a:lnTo>
                    <a:pt x="211" y="236"/>
                  </a:lnTo>
                  <a:lnTo>
                    <a:pt x="206" y="239"/>
                  </a:lnTo>
                  <a:lnTo>
                    <a:pt x="202" y="246"/>
                  </a:lnTo>
                  <a:lnTo>
                    <a:pt x="201" y="254"/>
                  </a:lnTo>
                  <a:lnTo>
                    <a:pt x="200" y="262"/>
                  </a:lnTo>
                  <a:lnTo>
                    <a:pt x="200" y="270"/>
                  </a:lnTo>
                  <a:lnTo>
                    <a:pt x="201" y="285"/>
                  </a:lnTo>
                  <a:lnTo>
                    <a:pt x="202" y="301"/>
                  </a:lnTo>
                  <a:lnTo>
                    <a:pt x="204" y="316"/>
                  </a:lnTo>
                  <a:lnTo>
                    <a:pt x="206" y="330"/>
                  </a:lnTo>
                  <a:lnTo>
                    <a:pt x="201" y="330"/>
                  </a:lnTo>
                  <a:lnTo>
                    <a:pt x="185" y="330"/>
                  </a:lnTo>
                  <a:lnTo>
                    <a:pt x="162" y="330"/>
                  </a:lnTo>
                  <a:lnTo>
                    <a:pt x="134" y="330"/>
                  </a:lnTo>
                  <a:lnTo>
                    <a:pt x="103" y="330"/>
                  </a:lnTo>
                  <a:lnTo>
                    <a:pt x="71" y="330"/>
                  </a:lnTo>
                  <a:lnTo>
                    <a:pt x="40" y="330"/>
                  </a:lnTo>
                  <a:lnTo>
                    <a:pt x="13" y="330"/>
                  </a:lnTo>
                  <a:lnTo>
                    <a:pt x="9" y="333"/>
                  </a:lnTo>
                  <a:lnTo>
                    <a:pt x="6" y="336"/>
                  </a:lnTo>
                  <a:lnTo>
                    <a:pt x="4" y="340"/>
                  </a:lnTo>
                  <a:lnTo>
                    <a:pt x="1" y="344"/>
                  </a:lnTo>
                  <a:lnTo>
                    <a:pt x="0" y="353"/>
                  </a:lnTo>
                  <a:lnTo>
                    <a:pt x="0" y="362"/>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 name="Freeform 65"/>
            <p:cNvSpPr>
              <a:spLocks/>
            </p:cNvSpPr>
            <p:nvPr/>
          </p:nvSpPr>
          <p:spPr bwMode="gray">
            <a:xfrm>
              <a:off x="4686301" y="4252913"/>
              <a:ext cx="119063" cy="90488"/>
            </a:xfrm>
            <a:custGeom>
              <a:avLst/>
              <a:gdLst/>
              <a:ahLst/>
              <a:cxnLst>
                <a:cxn ang="0">
                  <a:pos x="26" y="61"/>
                </a:cxn>
                <a:cxn ang="0">
                  <a:pos x="53" y="55"/>
                </a:cxn>
                <a:cxn ang="0">
                  <a:pos x="70" y="39"/>
                </a:cxn>
                <a:cxn ang="0">
                  <a:pos x="62" y="24"/>
                </a:cxn>
                <a:cxn ang="0">
                  <a:pos x="70" y="5"/>
                </a:cxn>
                <a:cxn ang="0">
                  <a:pos x="101" y="8"/>
                </a:cxn>
                <a:cxn ang="0">
                  <a:pos x="130" y="16"/>
                </a:cxn>
                <a:cxn ang="0">
                  <a:pos x="159" y="14"/>
                </a:cxn>
                <a:cxn ang="0">
                  <a:pos x="184" y="26"/>
                </a:cxn>
                <a:cxn ang="0">
                  <a:pos x="196" y="37"/>
                </a:cxn>
                <a:cxn ang="0">
                  <a:pos x="206" y="24"/>
                </a:cxn>
                <a:cxn ang="0">
                  <a:pos x="224" y="38"/>
                </a:cxn>
                <a:cxn ang="0">
                  <a:pos x="253" y="28"/>
                </a:cxn>
                <a:cxn ang="0">
                  <a:pos x="278" y="28"/>
                </a:cxn>
                <a:cxn ang="0">
                  <a:pos x="289" y="10"/>
                </a:cxn>
                <a:cxn ang="0">
                  <a:pos x="306" y="14"/>
                </a:cxn>
                <a:cxn ang="0">
                  <a:pos x="314" y="32"/>
                </a:cxn>
                <a:cxn ang="0">
                  <a:pos x="335" y="63"/>
                </a:cxn>
                <a:cxn ang="0">
                  <a:pos x="332" y="74"/>
                </a:cxn>
                <a:cxn ang="0">
                  <a:pos x="326" y="90"/>
                </a:cxn>
                <a:cxn ang="0">
                  <a:pos x="345" y="97"/>
                </a:cxn>
                <a:cxn ang="0">
                  <a:pos x="355" y="121"/>
                </a:cxn>
                <a:cxn ang="0">
                  <a:pos x="353" y="140"/>
                </a:cxn>
                <a:cxn ang="0">
                  <a:pos x="352" y="167"/>
                </a:cxn>
                <a:cxn ang="0">
                  <a:pos x="367" y="179"/>
                </a:cxn>
                <a:cxn ang="0">
                  <a:pos x="362" y="195"/>
                </a:cxn>
                <a:cxn ang="0">
                  <a:pos x="375" y="212"/>
                </a:cxn>
                <a:cxn ang="0">
                  <a:pos x="356" y="217"/>
                </a:cxn>
                <a:cxn ang="0">
                  <a:pos x="347" y="231"/>
                </a:cxn>
                <a:cxn ang="0">
                  <a:pos x="360" y="234"/>
                </a:cxn>
                <a:cxn ang="0">
                  <a:pos x="353" y="248"/>
                </a:cxn>
                <a:cxn ang="0">
                  <a:pos x="340" y="265"/>
                </a:cxn>
                <a:cxn ang="0">
                  <a:pos x="321" y="270"/>
                </a:cxn>
                <a:cxn ang="0">
                  <a:pos x="304" y="284"/>
                </a:cxn>
                <a:cxn ang="0">
                  <a:pos x="294" y="273"/>
                </a:cxn>
                <a:cxn ang="0">
                  <a:pos x="288" y="257"/>
                </a:cxn>
                <a:cxn ang="0">
                  <a:pos x="281" y="234"/>
                </a:cxn>
                <a:cxn ang="0">
                  <a:pos x="274" y="219"/>
                </a:cxn>
                <a:cxn ang="0">
                  <a:pos x="257" y="219"/>
                </a:cxn>
                <a:cxn ang="0">
                  <a:pos x="247" y="216"/>
                </a:cxn>
                <a:cxn ang="0">
                  <a:pos x="229" y="227"/>
                </a:cxn>
                <a:cxn ang="0">
                  <a:pos x="231" y="202"/>
                </a:cxn>
                <a:cxn ang="0">
                  <a:pos x="223" y="176"/>
                </a:cxn>
                <a:cxn ang="0">
                  <a:pos x="203" y="147"/>
                </a:cxn>
                <a:cxn ang="0">
                  <a:pos x="161" y="142"/>
                </a:cxn>
                <a:cxn ang="0">
                  <a:pos x="138" y="143"/>
                </a:cxn>
                <a:cxn ang="0">
                  <a:pos x="118" y="170"/>
                </a:cxn>
                <a:cxn ang="0">
                  <a:pos x="90" y="187"/>
                </a:cxn>
                <a:cxn ang="0">
                  <a:pos x="84" y="176"/>
                </a:cxn>
                <a:cxn ang="0">
                  <a:pos x="75" y="153"/>
                </a:cxn>
                <a:cxn ang="0">
                  <a:pos x="35" y="130"/>
                </a:cxn>
                <a:cxn ang="0">
                  <a:pos x="24" y="111"/>
                </a:cxn>
                <a:cxn ang="0">
                  <a:pos x="25" y="98"/>
                </a:cxn>
                <a:cxn ang="0">
                  <a:pos x="14" y="98"/>
                </a:cxn>
                <a:cxn ang="0">
                  <a:pos x="10" y="89"/>
                </a:cxn>
                <a:cxn ang="0">
                  <a:pos x="0" y="95"/>
                </a:cxn>
              </a:cxnLst>
              <a:rect l="0" t="0" r="r" b="b"/>
              <a:pathLst>
                <a:path w="376" h="284">
                  <a:moveTo>
                    <a:pt x="1" y="90"/>
                  </a:moveTo>
                  <a:lnTo>
                    <a:pt x="4" y="83"/>
                  </a:lnTo>
                  <a:lnTo>
                    <a:pt x="9" y="75"/>
                  </a:lnTo>
                  <a:lnTo>
                    <a:pt x="13" y="69"/>
                  </a:lnTo>
                  <a:lnTo>
                    <a:pt x="19" y="63"/>
                  </a:lnTo>
                  <a:lnTo>
                    <a:pt x="26" y="61"/>
                  </a:lnTo>
                  <a:lnTo>
                    <a:pt x="34" y="56"/>
                  </a:lnTo>
                  <a:lnTo>
                    <a:pt x="37" y="54"/>
                  </a:lnTo>
                  <a:lnTo>
                    <a:pt x="41" y="53"/>
                  </a:lnTo>
                  <a:lnTo>
                    <a:pt x="44" y="53"/>
                  </a:lnTo>
                  <a:lnTo>
                    <a:pt x="47" y="54"/>
                  </a:lnTo>
                  <a:lnTo>
                    <a:pt x="53" y="55"/>
                  </a:lnTo>
                  <a:lnTo>
                    <a:pt x="61" y="55"/>
                  </a:lnTo>
                  <a:lnTo>
                    <a:pt x="67" y="53"/>
                  </a:lnTo>
                  <a:lnTo>
                    <a:pt x="69" y="49"/>
                  </a:lnTo>
                  <a:lnTo>
                    <a:pt x="70" y="46"/>
                  </a:lnTo>
                  <a:lnTo>
                    <a:pt x="71" y="42"/>
                  </a:lnTo>
                  <a:lnTo>
                    <a:pt x="70" y="39"/>
                  </a:lnTo>
                  <a:lnTo>
                    <a:pt x="68" y="37"/>
                  </a:lnTo>
                  <a:lnTo>
                    <a:pt x="65" y="33"/>
                  </a:lnTo>
                  <a:lnTo>
                    <a:pt x="61" y="30"/>
                  </a:lnTo>
                  <a:lnTo>
                    <a:pt x="61" y="28"/>
                  </a:lnTo>
                  <a:lnTo>
                    <a:pt x="61" y="25"/>
                  </a:lnTo>
                  <a:lnTo>
                    <a:pt x="62" y="24"/>
                  </a:lnTo>
                  <a:lnTo>
                    <a:pt x="63" y="23"/>
                  </a:lnTo>
                  <a:lnTo>
                    <a:pt x="67" y="22"/>
                  </a:lnTo>
                  <a:lnTo>
                    <a:pt x="69" y="18"/>
                  </a:lnTo>
                  <a:lnTo>
                    <a:pt x="71" y="14"/>
                  </a:lnTo>
                  <a:lnTo>
                    <a:pt x="71" y="9"/>
                  </a:lnTo>
                  <a:lnTo>
                    <a:pt x="70" y="5"/>
                  </a:lnTo>
                  <a:lnTo>
                    <a:pt x="68" y="1"/>
                  </a:lnTo>
                  <a:lnTo>
                    <a:pt x="75" y="0"/>
                  </a:lnTo>
                  <a:lnTo>
                    <a:pt x="83" y="0"/>
                  </a:lnTo>
                  <a:lnTo>
                    <a:pt x="90" y="1"/>
                  </a:lnTo>
                  <a:lnTo>
                    <a:pt x="97" y="4"/>
                  </a:lnTo>
                  <a:lnTo>
                    <a:pt x="101" y="8"/>
                  </a:lnTo>
                  <a:lnTo>
                    <a:pt x="107" y="12"/>
                  </a:lnTo>
                  <a:lnTo>
                    <a:pt x="111" y="10"/>
                  </a:lnTo>
                  <a:lnTo>
                    <a:pt x="116" y="12"/>
                  </a:lnTo>
                  <a:lnTo>
                    <a:pt x="120" y="13"/>
                  </a:lnTo>
                  <a:lnTo>
                    <a:pt x="125" y="15"/>
                  </a:lnTo>
                  <a:lnTo>
                    <a:pt x="130" y="16"/>
                  </a:lnTo>
                  <a:lnTo>
                    <a:pt x="134" y="17"/>
                  </a:lnTo>
                  <a:lnTo>
                    <a:pt x="139" y="17"/>
                  </a:lnTo>
                  <a:lnTo>
                    <a:pt x="144" y="16"/>
                  </a:lnTo>
                  <a:lnTo>
                    <a:pt x="149" y="15"/>
                  </a:lnTo>
                  <a:lnTo>
                    <a:pt x="155" y="14"/>
                  </a:lnTo>
                  <a:lnTo>
                    <a:pt x="159" y="14"/>
                  </a:lnTo>
                  <a:lnTo>
                    <a:pt x="165" y="14"/>
                  </a:lnTo>
                  <a:lnTo>
                    <a:pt x="175" y="15"/>
                  </a:lnTo>
                  <a:lnTo>
                    <a:pt x="185" y="15"/>
                  </a:lnTo>
                  <a:lnTo>
                    <a:pt x="184" y="20"/>
                  </a:lnTo>
                  <a:lnTo>
                    <a:pt x="183" y="23"/>
                  </a:lnTo>
                  <a:lnTo>
                    <a:pt x="184" y="26"/>
                  </a:lnTo>
                  <a:lnTo>
                    <a:pt x="185" y="30"/>
                  </a:lnTo>
                  <a:lnTo>
                    <a:pt x="187" y="33"/>
                  </a:lnTo>
                  <a:lnTo>
                    <a:pt x="189" y="36"/>
                  </a:lnTo>
                  <a:lnTo>
                    <a:pt x="191" y="37"/>
                  </a:lnTo>
                  <a:lnTo>
                    <a:pt x="193" y="37"/>
                  </a:lnTo>
                  <a:lnTo>
                    <a:pt x="196" y="37"/>
                  </a:lnTo>
                  <a:lnTo>
                    <a:pt x="197" y="36"/>
                  </a:lnTo>
                  <a:lnTo>
                    <a:pt x="199" y="33"/>
                  </a:lnTo>
                  <a:lnTo>
                    <a:pt x="200" y="31"/>
                  </a:lnTo>
                  <a:lnTo>
                    <a:pt x="203" y="26"/>
                  </a:lnTo>
                  <a:lnTo>
                    <a:pt x="205" y="24"/>
                  </a:lnTo>
                  <a:lnTo>
                    <a:pt x="206" y="24"/>
                  </a:lnTo>
                  <a:lnTo>
                    <a:pt x="208" y="25"/>
                  </a:lnTo>
                  <a:lnTo>
                    <a:pt x="213" y="30"/>
                  </a:lnTo>
                  <a:lnTo>
                    <a:pt x="217" y="36"/>
                  </a:lnTo>
                  <a:lnTo>
                    <a:pt x="220" y="38"/>
                  </a:lnTo>
                  <a:lnTo>
                    <a:pt x="223" y="39"/>
                  </a:lnTo>
                  <a:lnTo>
                    <a:pt x="224" y="38"/>
                  </a:lnTo>
                  <a:lnTo>
                    <a:pt x="226" y="37"/>
                  </a:lnTo>
                  <a:lnTo>
                    <a:pt x="231" y="32"/>
                  </a:lnTo>
                  <a:lnTo>
                    <a:pt x="236" y="28"/>
                  </a:lnTo>
                  <a:lnTo>
                    <a:pt x="241" y="25"/>
                  </a:lnTo>
                  <a:lnTo>
                    <a:pt x="247" y="26"/>
                  </a:lnTo>
                  <a:lnTo>
                    <a:pt x="253" y="28"/>
                  </a:lnTo>
                  <a:lnTo>
                    <a:pt x="257" y="30"/>
                  </a:lnTo>
                  <a:lnTo>
                    <a:pt x="264" y="32"/>
                  </a:lnTo>
                  <a:lnTo>
                    <a:pt x="269" y="33"/>
                  </a:lnTo>
                  <a:lnTo>
                    <a:pt x="271" y="33"/>
                  </a:lnTo>
                  <a:lnTo>
                    <a:pt x="273" y="32"/>
                  </a:lnTo>
                  <a:lnTo>
                    <a:pt x="278" y="28"/>
                  </a:lnTo>
                  <a:lnTo>
                    <a:pt x="286" y="23"/>
                  </a:lnTo>
                  <a:lnTo>
                    <a:pt x="288" y="22"/>
                  </a:lnTo>
                  <a:lnTo>
                    <a:pt x="290" y="21"/>
                  </a:lnTo>
                  <a:lnTo>
                    <a:pt x="290" y="17"/>
                  </a:lnTo>
                  <a:lnTo>
                    <a:pt x="289" y="13"/>
                  </a:lnTo>
                  <a:lnTo>
                    <a:pt x="289" y="10"/>
                  </a:lnTo>
                  <a:lnTo>
                    <a:pt x="290" y="9"/>
                  </a:lnTo>
                  <a:lnTo>
                    <a:pt x="293" y="9"/>
                  </a:lnTo>
                  <a:lnTo>
                    <a:pt x="296" y="10"/>
                  </a:lnTo>
                  <a:lnTo>
                    <a:pt x="298" y="10"/>
                  </a:lnTo>
                  <a:lnTo>
                    <a:pt x="302" y="12"/>
                  </a:lnTo>
                  <a:lnTo>
                    <a:pt x="306" y="14"/>
                  </a:lnTo>
                  <a:lnTo>
                    <a:pt x="309" y="17"/>
                  </a:lnTo>
                  <a:lnTo>
                    <a:pt x="311" y="20"/>
                  </a:lnTo>
                  <a:lnTo>
                    <a:pt x="312" y="23"/>
                  </a:lnTo>
                  <a:lnTo>
                    <a:pt x="312" y="26"/>
                  </a:lnTo>
                  <a:lnTo>
                    <a:pt x="313" y="29"/>
                  </a:lnTo>
                  <a:lnTo>
                    <a:pt x="314" y="32"/>
                  </a:lnTo>
                  <a:lnTo>
                    <a:pt x="317" y="36"/>
                  </a:lnTo>
                  <a:lnTo>
                    <a:pt x="318" y="44"/>
                  </a:lnTo>
                  <a:lnTo>
                    <a:pt x="319" y="55"/>
                  </a:lnTo>
                  <a:lnTo>
                    <a:pt x="325" y="57"/>
                  </a:lnTo>
                  <a:lnTo>
                    <a:pt x="331" y="61"/>
                  </a:lnTo>
                  <a:lnTo>
                    <a:pt x="335" y="63"/>
                  </a:lnTo>
                  <a:lnTo>
                    <a:pt x="337" y="65"/>
                  </a:lnTo>
                  <a:lnTo>
                    <a:pt x="339" y="69"/>
                  </a:lnTo>
                  <a:lnTo>
                    <a:pt x="339" y="71"/>
                  </a:lnTo>
                  <a:lnTo>
                    <a:pt x="337" y="72"/>
                  </a:lnTo>
                  <a:lnTo>
                    <a:pt x="336" y="73"/>
                  </a:lnTo>
                  <a:lnTo>
                    <a:pt x="332" y="74"/>
                  </a:lnTo>
                  <a:lnTo>
                    <a:pt x="330" y="75"/>
                  </a:lnTo>
                  <a:lnTo>
                    <a:pt x="327" y="79"/>
                  </a:lnTo>
                  <a:lnTo>
                    <a:pt x="323" y="86"/>
                  </a:lnTo>
                  <a:lnTo>
                    <a:pt x="323" y="88"/>
                  </a:lnTo>
                  <a:lnTo>
                    <a:pt x="323" y="89"/>
                  </a:lnTo>
                  <a:lnTo>
                    <a:pt x="326" y="90"/>
                  </a:lnTo>
                  <a:lnTo>
                    <a:pt x="330" y="88"/>
                  </a:lnTo>
                  <a:lnTo>
                    <a:pt x="336" y="85"/>
                  </a:lnTo>
                  <a:lnTo>
                    <a:pt x="339" y="85"/>
                  </a:lnTo>
                  <a:lnTo>
                    <a:pt x="342" y="86"/>
                  </a:lnTo>
                  <a:lnTo>
                    <a:pt x="344" y="88"/>
                  </a:lnTo>
                  <a:lnTo>
                    <a:pt x="345" y="97"/>
                  </a:lnTo>
                  <a:lnTo>
                    <a:pt x="344" y="106"/>
                  </a:lnTo>
                  <a:lnTo>
                    <a:pt x="344" y="113"/>
                  </a:lnTo>
                  <a:lnTo>
                    <a:pt x="345" y="117"/>
                  </a:lnTo>
                  <a:lnTo>
                    <a:pt x="347" y="117"/>
                  </a:lnTo>
                  <a:lnTo>
                    <a:pt x="353" y="119"/>
                  </a:lnTo>
                  <a:lnTo>
                    <a:pt x="355" y="121"/>
                  </a:lnTo>
                  <a:lnTo>
                    <a:pt x="359" y="123"/>
                  </a:lnTo>
                  <a:lnTo>
                    <a:pt x="360" y="128"/>
                  </a:lnTo>
                  <a:lnTo>
                    <a:pt x="362" y="131"/>
                  </a:lnTo>
                  <a:lnTo>
                    <a:pt x="358" y="135"/>
                  </a:lnTo>
                  <a:lnTo>
                    <a:pt x="355" y="138"/>
                  </a:lnTo>
                  <a:lnTo>
                    <a:pt x="353" y="140"/>
                  </a:lnTo>
                  <a:lnTo>
                    <a:pt x="353" y="143"/>
                  </a:lnTo>
                  <a:lnTo>
                    <a:pt x="353" y="148"/>
                  </a:lnTo>
                  <a:lnTo>
                    <a:pt x="352" y="158"/>
                  </a:lnTo>
                  <a:lnTo>
                    <a:pt x="352" y="162"/>
                  </a:lnTo>
                  <a:lnTo>
                    <a:pt x="352" y="164"/>
                  </a:lnTo>
                  <a:lnTo>
                    <a:pt x="352" y="167"/>
                  </a:lnTo>
                  <a:lnTo>
                    <a:pt x="353" y="168"/>
                  </a:lnTo>
                  <a:lnTo>
                    <a:pt x="358" y="169"/>
                  </a:lnTo>
                  <a:lnTo>
                    <a:pt x="362" y="171"/>
                  </a:lnTo>
                  <a:lnTo>
                    <a:pt x="364" y="172"/>
                  </a:lnTo>
                  <a:lnTo>
                    <a:pt x="367" y="175"/>
                  </a:lnTo>
                  <a:lnTo>
                    <a:pt x="367" y="179"/>
                  </a:lnTo>
                  <a:lnTo>
                    <a:pt x="369" y="183"/>
                  </a:lnTo>
                  <a:lnTo>
                    <a:pt x="369" y="185"/>
                  </a:lnTo>
                  <a:lnTo>
                    <a:pt x="369" y="187"/>
                  </a:lnTo>
                  <a:lnTo>
                    <a:pt x="369" y="188"/>
                  </a:lnTo>
                  <a:lnTo>
                    <a:pt x="367" y="191"/>
                  </a:lnTo>
                  <a:lnTo>
                    <a:pt x="362" y="195"/>
                  </a:lnTo>
                  <a:lnTo>
                    <a:pt x="361" y="199"/>
                  </a:lnTo>
                  <a:lnTo>
                    <a:pt x="362" y="201"/>
                  </a:lnTo>
                  <a:lnTo>
                    <a:pt x="366" y="203"/>
                  </a:lnTo>
                  <a:lnTo>
                    <a:pt x="369" y="207"/>
                  </a:lnTo>
                  <a:lnTo>
                    <a:pt x="374" y="210"/>
                  </a:lnTo>
                  <a:lnTo>
                    <a:pt x="375" y="212"/>
                  </a:lnTo>
                  <a:lnTo>
                    <a:pt x="376" y="215"/>
                  </a:lnTo>
                  <a:lnTo>
                    <a:pt x="376" y="218"/>
                  </a:lnTo>
                  <a:lnTo>
                    <a:pt x="376" y="221"/>
                  </a:lnTo>
                  <a:lnTo>
                    <a:pt x="370" y="220"/>
                  </a:lnTo>
                  <a:lnTo>
                    <a:pt x="361" y="218"/>
                  </a:lnTo>
                  <a:lnTo>
                    <a:pt x="356" y="217"/>
                  </a:lnTo>
                  <a:lnTo>
                    <a:pt x="352" y="217"/>
                  </a:lnTo>
                  <a:lnTo>
                    <a:pt x="348" y="217"/>
                  </a:lnTo>
                  <a:lnTo>
                    <a:pt x="346" y="218"/>
                  </a:lnTo>
                  <a:lnTo>
                    <a:pt x="345" y="221"/>
                  </a:lnTo>
                  <a:lnTo>
                    <a:pt x="345" y="226"/>
                  </a:lnTo>
                  <a:lnTo>
                    <a:pt x="347" y="231"/>
                  </a:lnTo>
                  <a:lnTo>
                    <a:pt x="350" y="232"/>
                  </a:lnTo>
                  <a:lnTo>
                    <a:pt x="351" y="233"/>
                  </a:lnTo>
                  <a:lnTo>
                    <a:pt x="353" y="233"/>
                  </a:lnTo>
                  <a:lnTo>
                    <a:pt x="355" y="233"/>
                  </a:lnTo>
                  <a:lnTo>
                    <a:pt x="358" y="233"/>
                  </a:lnTo>
                  <a:lnTo>
                    <a:pt x="360" y="234"/>
                  </a:lnTo>
                  <a:lnTo>
                    <a:pt x="361" y="237"/>
                  </a:lnTo>
                  <a:lnTo>
                    <a:pt x="361" y="240"/>
                  </a:lnTo>
                  <a:lnTo>
                    <a:pt x="361" y="242"/>
                  </a:lnTo>
                  <a:lnTo>
                    <a:pt x="359" y="242"/>
                  </a:lnTo>
                  <a:lnTo>
                    <a:pt x="356" y="242"/>
                  </a:lnTo>
                  <a:lnTo>
                    <a:pt x="353" y="248"/>
                  </a:lnTo>
                  <a:lnTo>
                    <a:pt x="353" y="253"/>
                  </a:lnTo>
                  <a:lnTo>
                    <a:pt x="352" y="259"/>
                  </a:lnTo>
                  <a:lnTo>
                    <a:pt x="351" y="262"/>
                  </a:lnTo>
                  <a:lnTo>
                    <a:pt x="348" y="265"/>
                  </a:lnTo>
                  <a:lnTo>
                    <a:pt x="346" y="266"/>
                  </a:lnTo>
                  <a:lnTo>
                    <a:pt x="340" y="265"/>
                  </a:lnTo>
                  <a:lnTo>
                    <a:pt x="332" y="260"/>
                  </a:lnTo>
                  <a:lnTo>
                    <a:pt x="328" y="258"/>
                  </a:lnTo>
                  <a:lnTo>
                    <a:pt x="323" y="258"/>
                  </a:lnTo>
                  <a:lnTo>
                    <a:pt x="322" y="261"/>
                  </a:lnTo>
                  <a:lnTo>
                    <a:pt x="322" y="266"/>
                  </a:lnTo>
                  <a:lnTo>
                    <a:pt x="321" y="270"/>
                  </a:lnTo>
                  <a:lnTo>
                    <a:pt x="318" y="274"/>
                  </a:lnTo>
                  <a:lnTo>
                    <a:pt x="315" y="277"/>
                  </a:lnTo>
                  <a:lnTo>
                    <a:pt x="312" y="280"/>
                  </a:lnTo>
                  <a:lnTo>
                    <a:pt x="310" y="282"/>
                  </a:lnTo>
                  <a:lnTo>
                    <a:pt x="307" y="283"/>
                  </a:lnTo>
                  <a:lnTo>
                    <a:pt x="304" y="284"/>
                  </a:lnTo>
                  <a:lnTo>
                    <a:pt x="302" y="284"/>
                  </a:lnTo>
                  <a:lnTo>
                    <a:pt x="301" y="283"/>
                  </a:lnTo>
                  <a:lnTo>
                    <a:pt x="299" y="282"/>
                  </a:lnTo>
                  <a:lnTo>
                    <a:pt x="299" y="276"/>
                  </a:lnTo>
                  <a:lnTo>
                    <a:pt x="296" y="273"/>
                  </a:lnTo>
                  <a:lnTo>
                    <a:pt x="294" y="273"/>
                  </a:lnTo>
                  <a:lnTo>
                    <a:pt x="291" y="273"/>
                  </a:lnTo>
                  <a:lnTo>
                    <a:pt x="288" y="273"/>
                  </a:lnTo>
                  <a:lnTo>
                    <a:pt x="286" y="270"/>
                  </a:lnTo>
                  <a:lnTo>
                    <a:pt x="287" y="267"/>
                  </a:lnTo>
                  <a:lnTo>
                    <a:pt x="288" y="262"/>
                  </a:lnTo>
                  <a:lnTo>
                    <a:pt x="288" y="257"/>
                  </a:lnTo>
                  <a:lnTo>
                    <a:pt x="288" y="252"/>
                  </a:lnTo>
                  <a:lnTo>
                    <a:pt x="287" y="248"/>
                  </a:lnTo>
                  <a:lnTo>
                    <a:pt x="285" y="242"/>
                  </a:lnTo>
                  <a:lnTo>
                    <a:pt x="283" y="240"/>
                  </a:lnTo>
                  <a:lnTo>
                    <a:pt x="282" y="236"/>
                  </a:lnTo>
                  <a:lnTo>
                    <a:pt x="281" y="234"/>
                  </a:lnTo>
                  <a:lnTo>
                    <a:pt x="281" y="231"/>
                  </a:lnTo>
                  <a:lnTo>
                    <a:pt x="283" y="227"/>
                  </a:lnTo>
                  <a:lnTo>
                    <a:pt x="285" y="225"/>
                  </a:lnTo>
                  <a:lnTo>
                    <a:pt x="282" y="224"/>
                  </a:lnTo>
                  <a:lnTo>
                    <a:pt x="280" y="223"/>
                  </a:lnTo>
                  <a:lnTo>
                    <a:pt x="274" y="219"/>
                  </a:lnTo>
                  <a:lnTo>
                    <a:pt x="271" y="216"/>
                  </a:lnTo>
                  <a:lnTo>
                    <a:pt x="270" y="215"/>
                  </a:lnTo>
                  <a:lnTo>
                    <a:pt x="269" y="215"/>
                  </a:lnTo>
                  <a:lnTo>
                    <a:pt x="265" y="216"/>
                  </a:lnTo>
                  <a:lnTo>
                    <a:pt x="262" y="218"/>
                  </a:lnTo>
                  <a:lnTo>
                    <a:pt x="257" y="219"/>
                  </a:lnTo>
                  <a:lnTo>
                    <a:pt x="255" y="219"/>
                  </a:lnTo>
                  <a:lnTo>
                    <a:pt x="254" y="218"/>
                  </a:lnTo>
                  <a:lnTo>
                    <a:pt x="253" y="217"/>
                  </a:lnTo>
                  <a:lnTo>
                    <a:pt x="252" y="216"/>
                  </a:lnTo>
                  <a:lnTo>
                    <a:pt x="250" y="216"/>
                  </a:lnTo>
                  <a:lnTo>
                    <a:pt x="247" y="216"/>
                  </a:lnTo>
                  <a:lnTo>
                    <a:pt x="242" y="218"/>
                  </a:lnTo>
                  <a:lnTo>
                    <a:pt x="240" y="220"/>
                  </a:lnTo>
                  <a:lnTo>
                    <a:pt x="238" y="221"/>
                  </a:lnTo>
                  <a:lnTo>
                    <a:pt x="236" y="224"/>
                  </a:lnTo>
                  <a:lnTo>
                    <a:pt x="232" y="225"/>
                  </a:lnTo>
                  <a:lnTo>
                    <a:pt x="229" y="227"/>
                  </a:lnTo>
                  <a:lnTo>
                    <a:pt x="226" y="226"/>
                  </a:lnTo>
                  <a:lnTo>
                    <a:pt x="226" y="220"/>
                  </a:lnTo>
                  <a:lnTo>
                    <a:pt x="229" y="216"/>
                  </a:lnTo>
                  <a:lnTo>
                    <a:pt x="230" y="211"/>
                  </a:lnTo>
                  <a:lnTo>
                    <a:pt x="231" y="207"/>
                  </a:lnTo>
                  <a:lnTo>
                    <a:pt x="231" y="202"/>
                  </a:lnTo>
                  <a:lnTo>
                    <a:pt x="229" y="197"/>
                  </a:lnTo>
                  <a:lnTo>
                    <a:pt x="226" y="193"/>
                  </a:lnTo>
                  <a:lnTo>
                    <a:pt x="223" y="189"/>
                  </a:lnTo>
                  <a:lnTo>
                    <a:pt x="222" y="185"/>
                  </a:lnTo>
                  <a:lnTo>
                    <a:pt x="222" y="179"/>
                  </a:lnTo>
                  <a:lnTo>
                    <a:pt x="223" y="176"/>
                  </a:lnTo>
                  <a:lnTo>
                    <a:pt x="222" y="174"/>
                  </a:lnTo>
                  <a:lnTo>
                    <a:pt x="220" y="170"/>
                  </a:lnTo>
                  <a:lnTo>
                    <a:pt x="216" y="168"/>
                  </a:lnTo>
                  <a:lnTo>
                    <a:pt x="211" y="161"/>
                  </a:lnTo>
                  <a:lnTo>
                    <a:pt x="206" y="153"/>
                  </a:lnTo>
                  <a:lnTo>
                    <a:pt x="203" y="147"/>
                  </a:lnTo>
                  <a:lnTo>
                    <a:pt x="197" y="143"/>
                  </a:lnTo>
                  <a:lnTo>
                    <a:pt x="190" y="140"/>
                  </a:lnTo>
                  <a:lnTo>
                    <a:pt x="183" y="138"/>
                  </a:lnTo>
                  <a:lnTo>
                    <a:pt x="175" y="138"/>
                  </a:lnTo>
                  <a:lnTo>
                    <a:pt x="168" y="139"/>
                  </a:lnTo>
                  <a:lnTo>
                    <a:pt x="161" y="142"/>
                  </a:lnTo>
                  <a:lnTo>
                    <a:pt x="156" y="145"/>
                  </a:lnTo>
                  <a:lnTo>
                    <a:pt x="152" y="146"/>
                  </a:lnTo>
                  <a:lnTo>
                    <a:pt x="149" y="146"/>
                  </a:lnTo>
                  <a:lnTo>
                    <a:pt x="146" y="145"/>
                  </a:lnTo>
                  <a:lnTo>
                    <a:pt x="141" y="144"/>
                  </a:lnTo>
                  <a:lnTo>
                    <a:pt x="138" y="143"/>
                  </a:lnTo>
                  <a:lnTo>
                    <a:pt x="135" y="144"/>
                  </a:lnTo>
                  <a:lnTo>
                    <a:pt x="132" y="146"/>
                  </a:lnTo>
                  <a:lnTo>
                    <a:pt x="128" y="152"/>
                  </a:lnTo>
                  <a:lnTo>
                    <a:pt x="126" y="159"/>
                  </a:lnTo>
                  <a:lnTo>
                    <a:pt x="123" y="164"/>
                  </a:lnTo>
                  <a:lnTo>
                    <a:pt x="118" y="170"/>
                  </a:lnTo>
                  <a:lnTo>
                    <a:pt x="114" y="175"/>
                  </a:lnTo>
                  <a:lnTo>
                    <a:pt x="108" y="179"/>
                  </a:lnTo>
                  <a:lnTo>
                    <a:pt x="102" y="184"/>
                  </a:lnTo>
                  <a:lnTo>
                    <a:pt x="97" y="186"/>
                  </a:lnTo>
                  <a:lnTo>
                    <a:pt x="90" y="189"/>
                  </a:lnTo>
                  <a:lnTo>
                    <a:pt x="90" y="187"/>
                  </a:lnTo>
                  <a:lnTo>
                    <a:pt x="90" y="186"/>
                  </a:lnTo>
                  <a:lnTo>
                    <a:pt x="91" y="185"/>
                  </a:lnTo>
                  <a:lnTo>
                    <a:pt x="91" y="185"/>
                  </a:lnTo>
                  <a:lnTo>
                    <a:pt x="92" y="184"/>
                  </a:lnTo>
                  <a:lnTo>
                    <a:pt x="90" y="181"/>
                  </a:lnTo>
                  <a:lnTo>
                    <a:pt x="84" y="176"/>
                  </a:lnTo>
                  <a:lnTo>
                    <a:pt x="78" y="170"/>
                  </a:lnTo>
                  <a:lnTo>
                    <a:pt x="74" y="167"/>
                  </a:lnTo>
                  <a:lnTo>
                    <a:pt x="71" y="164"/>
                  </a:lnTo>
                  <a:lnTo>
                    <a:pt x="71" y="160"/>
                  </a:lnTo>
                  <a:lnTo>
                    <a:pt x="75" y="155"/>
                  </a:lnTo>
                  <a:lnTo>
                    <a:pt x="75" y="153"/>
                  </a:lnTo>
                  <a:lnTo>
                    <a:pt x="76" y="152"/>
                  </a:lnTo>
                  <a:lnTo>
                    <a:pt x="65" y="145"/>
                  </a:lnTo>
                  <a:lnTo>
                    <a:pt x="51" y="138"/>
                  </a:lnTo>
                  <a:lnTo>
                    <a:pt x="45" y="135"/>
                  </a:lnTo>
                  <a:lnTo>
                    <a:pt x="38" y="131"/>
                  </a:lnTo>
                  <a:lnTo>
                    <a:pt x="35" y="130"/>
                  </a:lnTo>
                  <a:lnTo>
                    <a:pt x="32" y="128"/>
                  </a:lnTo>
                  <a:lnTo>
                    <a:pt x="29" y="126"/>
                  </a:lnTo>
                  <a:lnTo>
                    <a:pt x="27" y="122"/>
                  </a:lnTo>
                  <a:lnTo>
                    <a:pt x="25" y="118"/>
                  </a:lnTo>
                  <a:lnTo>
                    <a:pt x="24" y="115"/>
                  </a:lnTo>
                  <a:lnTo>
                    <a:pt x="24" y="111"/>
                  </a:lnTo>
                  <a:lnTo>
                    <a:pt x="25" y="105"/>
                  </a:lnTo>
                  <a:lnTo>
                    <a:pt x="25" y="103"/>
                  </a:lnTo>
                  <a:lnTo>
                    <a:pt x="25" y="102"/>
                  </a:lnTo>
                  <a:lnTo>
                    <a:pt x="25" y="99"/>
                  </a:lnTo>
                  <a:lnTo>
                    <a:pt x="25" y="98"/>
                  </a:lnTo>
                  <a:lnTo>
                    <a:pt x="25" y="98"/>
                  </a:lnTo>
                  <a:lnTo>
                    <a:pt x="24" y="99"/>
                  </a:lnTo>
                  <a:lnTo>
                    <a:pt x="22" y="102"/>
                  </a:lnTo>
                  <a:lnTo>
                    <a:pt x="20" y="103"/>
                  </a:lnTo>
                  <a:lnTo>
                    <a:pt x="18" y="102"/>
                  </a:lnTo>
                  <a:lnTo>
                    <a:pt x="14" y="101"/>
                  </a:lnTo>
                  <a:lnTo>
                    <a:pt x="14" y="98"/>
                  </a:lnTo>
                  <a:lnTo>
                    <a:pt x="13" y="96"/>
                  </a:lnTo>
                  <a:lnTo>
                    <a:pt x="17" y="90"/>
                  </a:lnTo>
                  <a:lnTo>
                    <a:pt x="19" y="86"/>
                  </a:lnTo>
                  <a:lnTo>
                    <a:pt x="14" y="87"/>
                  </a:lnTo>
                  <a:lnTo>
                    <a:pt x="12" y="88"/>
                  </a:lnTo>
                  <a:lnTo>
                    <a:pt x="10" y="89"/>
                  </a:lnTo>
                  <a:lnTo>
                    <a:pt x="9" y="91"/>
                  </a:lnTo>
                  <a:lnTo>
                    <a:pt x="8" y="95"/>
                  </a:lnTo>
                  <a:lnTo>
                    <a:pt x="5" y="97"/>
                  </a:lnTo>
                  <a:lnTo>
                    <a:pt x="3" y="98"/>
                  </a:lnTo>
                  <a:lnTo>
                    <a:pt x="1" y="98"/>
                  </a:lnTo>
                  <a:lnTo>
                    <a:pt x="0" y="95"/>
                  </a:lnTo>
                  <a:lnTo>
                    <a:pt x="1" y="9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 name="Freeform 66"/>
            <p:cNvSpPr>
              <a:spLocks/>
            </p:cNvSpPr>
            <p:nvPr/>
          </p:nvSpPr>
          <p:spPr bwMode="gray">
            <a:xfrm>
              <a:off x="4686301" y="4252913"/>
              <a:ext cx="119063" cy="90488"/>
            </a:xfrm>
            <a:custGeom>
              <a:avLst/>
              <a:gdLst/>
              <a:ahLst/>
              <a:cxnLst>
                <a:cxn ang="0">
                  <a:pos x="26" y="61"/>
                </a:cxn>
                <a:cxn ang="0">
                  <a:pos x="53" y="55"/>
                </a:cxn>
                <a:cxn ang="0">
                  <a:pos x="70" y="39"/>
                </a:cxn>
                <a:cxn ang="0">
                  <a:pos x="62" y="24"/>
                </a:cxn>
                <a:cxn ang="0">
                  <a:pos x="70" y="5"/>
                </a:cxn>
                <a:cxn ang="0">
                  <a:pos x="101" y="8"/>
                </a:cxn>
                <a:cxn ang="0">
                  <a:pos x="130" y="16"/>
                </a:cxn>
                <a:cxn ang="0">
                  <a:pos x="159" y="14"/>
                </a:cxn>
                <a:cxn ang="0">
                  <a:pos x="184" y="26"/>
                </a:cxn>
                <a:cxn ang="0">
                  <a:pos x="196" y="37"/>
                </a:cxn>
                <a:cxn ang="0">
                  <a:pos x="206" y="24"/>
                </a:cxn>
                <a:cxn ang="0">
                  <a:pos x="224" y="38"/>
                </a:cxn>
                <a:cxn ang="0">
                  <a:pos x="253" y="28"/>
                </a:cxn>
                <a:cxn ang="0">
                  <a:pos x="278" y="28"/>
                </a:cxn>
                <a:cxn ang="0">
                  <a:pos x="289" y="10"/>
                </a:cxn>
                <a:cxn ang="0">
                  <a:pos x="306" y="14"/>
                </a:cxn>
                <a:cxn ang="0">
                  <a:pos x="314" y="32"/>
                </a:cxn>
                <a:cxn ang="0">
                  <a:pos x="335" y="63"/>
                </a:cxn>
                <a:cxn ang="0">
                  <a:pos x="332" y="74"/>
                </a:cxn>
                <a:cxn ang="0">
                  <a:pos x="326" y="90"/>
                </a:cxn>
                <a:cxn ang="0">
                  <a:pos x="345" y="97"/>
                </a:cxn>
                <a:cxn ang="0">
                  <a:pos x="355" y="121"/>
                </a:cxn>
                <a:cxn ang="0">
                  <a:pos x="353" y="140"/>
                </a:cxn>
                <a:cxn ang="0">
                  <a:pos x="352" y="167"/>
                </a:cxn>
                <a:cxn ang="0">
                  <a:pos x="367" y="179"/>
                </a:cxn>
                <a:cxn ang="0">
                  <a:pos x="362" y="195"/>
                </a:cxn>
                <a:cxn ang="0">
                  <a:pos x="375" y="212"/>
                </a:cxn>
                <a:cxn ang="0">
                  <a:pos x="356" y="217"/>
                </a:cxn>
                <a:cxn ang="0">
                  <a:pos x="347" y="231"/>
                </a:cxn>
                <a:cxn ang="0">
                  <a:pos x="360" y="234"/>
                </a:cxn>
                <a:cxn ang="0">
                  <a:pos x="353" y="248"/>
                </a:cxn>
                <a:cxn ang="0">
                  <a:pos x="340" y="265"/>
                </a:cxn>
                <a:cxn ang="0">
                  <a:pos x="321" y="270"/>
                </a:cxn>
                <a:cxn ang="0">
                  <a:pos x="304" y="284"/>
                </a:cxn>
                <a:cxn ang="0">
                  <a:pos x="294" y="273"/>
                </a:cxn>
                <a:cxn ang="0">
                  <a:pos x="288" y="257"/>
                </a:cxn>
                <a:cxn ang="0">
                  <a:pos x="281" y="234"/>
                </a:cxn>
                <a:cxn ang="0">
                  <a:pos x="274" y="219"/>
                </a:cxn>
                <a:cxn ang="0">
                  <a:pos x="257" y="219"/>
                </a:cxn>
                <a:cxn ang="0">
                  <a:pos x="247" y="216"/>
                </a:cxn>
                <a:cxn ang="0">
                  <a:pos x="229" y="227"/>
                </a:cxn>
                <a:cxn ang="0">
                  <a:pos x="231" y="202"/>
                </a:cxn>
                <a:cxn ang="0">
                  <a:pos x="223" y="176"/>
                </a:cxn>
                <a:cxn ang="0">
                  <a:pos x="203" y="147"/>
                </a:cxn>
                <a:cxn ang="0">
                  <a:pos x="161" y="142"/>
                </a:cxn>
                <a:cxn ang="0">
                  <a:pos x="138" y="143"/>
                </a:cxn>
                <a:cxn ang="0">
                  <a:pos x="118" y="170"/>
                </a:cxn>
                <a:cxn ang="0">
                  <a:pos x="90" y="187"/>
                </a:cxn>
                <a:cxn ang="0">
                  <a:pos x="84" y="176"/>
                </a:cxn>
                <a:cxn ang="0">
                  <a:pos x="75" y="153"/>
                </a:cxn>
                <a:cxn ang="0">
                  <a:pos x="35" y="130"/>
                </a:cxn>
                <a:cxn ang="0">
                  <a:pos x="24" y="111"/>
                </a:cxn>
                <a:cxn ang="0">
                  <a:pos x="25" y="98"/>
                </a:cxn>
                <a:cxn ang="0">
                  <a:pos x="14" y="98"/>
                </a:cxn>
                <a:cxn ang="0">
                  <a:pos x="10" y="89"/>
                </a:cxn>
                <a:cxn ang="0">
                  <a:pos x="0" y="95"/>
                </a:cxn>
              </a:cxnLst>
              <a:rect l="0" t="0" r="r" b="b"/>
              <a:pathLst>
                <a:path w="376" h="284">
                  <a:moveTo>
                    <a:pt x="1" y="90"/>
                  </a:moveTo>
                  <a:lnTo>
                    <a:pt x="4" y="83"/>
                  </a:lnTo>
                  <a:lnTo>
                    <a:pt x="9" y="75"/>
                  </a:lnTo>
                  <a:lnTo>
                    <a:pt x="13" y="69"/>
                  </a:lnTo>
                  <a:lnTo>
                    <a:pt x="19" y="63"/>
                  </a:lnTo>
                  <a:lnTo>
                    <a:pt x="26" y="61"/>
                  </a:lnTo>
                  <a:lnTo>
                    <a:pt x="34" y="56"/>
                  </a:lnTo>
                  <a:lnTo>
                    <a:pt x="37" y="54"/>
                  </a:lnTo>
                  <a:lnTo>
                    <a:pt x="41" y="53"/>
                  </a:lnTo>
                  <a:lnTo>
                    <a:pt x="44" y="53"/>
                  </a:lnTo>
                  <a:lnTo>
                    <a:pt x="47" y="54"/>
                  </a:lnTo>
                  <a:lnTo>
                    <a:pt x="53" y="55"/>
                  </a:lnTo>
                  <a:lnTo>
                    <a:pt x="61" y="55"/>
                  </a:lnTo>
                  <a:lnTo>
                    <a:pt x="67" y="53"/>
                  </a:lnTo>
                  <a:lnTo>
                    <a:pt x="69" y="49"/>
                  </a:lnTo>
                  <a:lnTo>
                    <a:pt x="70" y="46"/>
                  </a:lnTo>
                  <a:lnTo>
                    <a:pt x="71" y="42"/>
                  </a:lnTo>
                  <a:lnTo>
                    <a:pt x="70" y="39"/>
                  </a:lnTo>
                  <a:lnTo>
                    <a:pt x="68" y="37"/>
                  </a:lnTo>
                  <a:lnTo>
                    <a:pt x="65" y="33"/>
                  </a:lnTo>
                  <a:lnTo>
                    <a:pt x="61" y="30"/>
                  </a:lnTo>
                  <a:lnTo>
                    <a:pt x="61" y="28"/>
                  </a:lnTo>
                  <a:lnTo>
                    <a:pt x="61" y="25"/>
                  </a:lnTo>
                  <a:lnTo>
                    <a:pt x="62" y="24"/>
                  </a:lnTo>
                  <a:lnTo>
                    <a:pt x="63" y="23"/>
                  </a:lnTo>
                  <a:lnTo>
                    <a:pt x="67" y="22"/>
                  </a:lnTo>
                  <a:lnTo>
                    <a:pt x="69" y="18"/>
                  </a:lnTo>
                  <a:lnTo>
                    <a:pt x="71" y="14"/>
                  </a:lnTo>
                  <a:lnTo>
                    <a:pt x="71" y="9"/>
                  </a:lnTo>
                  <a:lnTo>
                    <a:pt x="70" y="5"/>
                  </a:lnTo>
                  <a:lnTo>
                    <a:pt x="68" y="1"/>
                  </a:lnTo>
                  <a:lnTo>
                    <a:pt x="75" y="0"/>
                  </a:lnTo>
                  <a:lnTo>
                    <a:pt x="83" y="0"/>
                  </a:lnTo>
                  <a:lnTo>
                    <a:pt x="90" y="1"/>
                  </a:lnTo>
                  <a:lnTo>
                    <a:pt x="97" y="4"/>
                  </a:lnTo>
                  <a:lnTo>
                    <a:pt x="101" y="8"/>
                  </a:lnTo>
                  <a:lnTo>
                    <a:pt x="107" y="12"/>
                  </a:lnTo>
                  <a:lnTo>
                    <a:pt x="111" y="10"/>
                  </a:lnTo>
                  <a:lnTo>
                    <a:pt x="116" y="12"/>
                  </a:lnTo>
                  <a:lnTo>
                    <a:pt x="120" y="13"/>
                  </a:lnTo>
                  <a:lnTo>
                    <a:pt x="125" y="15"/>
                  </a:lnTo>
                  <a:lnTo>
                    <a:pt x="130" y="16"/>
                  </a:lnTo>
                  <a:lnTo>
                    <a:pt x="134" y="17"/>
                  </a:lnTo>
                  <a:lnTo>
                    <a:pt x="139" y="17"/>
                  </a:lnTo>
                  <a:lnTo>
                    <a:pt x="144" y="16"/>
                  </a:lnTo>
                  <a:lnTo>
                    <a:pt x="149" y="15"/>
                  </a:lnTo>
                  <a:lnTo>
                    <a:pt x="155" y="14"/>
                  </a:lnTo>
                  <a:lnTo>
                    <a:pt x="159" y="14"/>
                  </a:lnTo>
                  <a:lnTo>
                    <a:pt x="165" y="14"/>
                  </a:lnTo>
                  <a:lnTo>
                    <a:pt x="175" y="15"/>
                  </a:lnTo>
                  <a:lnTo>
                    <a:pt x="185" y="15"/>
                  </a:lnTo>
                  <a:lnTo>
                    <a:pt x="184" y="20"/>
                  </a:lnTo>
                  <a:lnTo>
                    <a:pt x="183" y="23"/>
                  </a:lnTo>
                  <a:lnTo>
                    <a:pt x="184" y="26"/>
                  </a:lnTo>
                  <a:lnTo>
                    <a:pt x="185" y="30"/>
                  </a:lnTo>
                  <a:lnTo>
                    <a:pt x="187" y="33"/>
                  </a:lnTo>
                  <a:lnTo>
                    <a:pt x="189" y="36"/>
                  </a:lnTo>
                  <a:lnTo>
                    <a:pt x="191" y="37"/>
                  </a:lnTo>
                  <a:lnTo>
                    <a:pt x="193" y="37"/>
                  </a:lnTo>
                  <a:lnTo>
                    <a:pt x="196" y="37"/>
                  </a:lnTo>
                  <a:lnTo>
                    <a:pt x="197" y="36"/>
                  </a:lnTo>
                  <a:lnTo>
                    <a:pt x="199" y="33"/>
                  </a:lnTo>
                  <a:lnTo>
                    <a:pt x="200" y="31"/>
                  </a:lnTo>
                  <a:lnTo>
                    <a:pt x="203" y="26"/>
                  </a:lnTo>
                  <a:lnTo>
                    <a:pt x="205" y="24"/>
                  </a:lnTo>
                  <a:lnTo>
                    <a:pt x="206" y="24"/>
                  </a:lnTo>
                  <a:lnTo>
                    <a:pt x="208" y="25"/>
                  </a:lnTo>
                  <a:lnTo>
                    <a:pt x="213" y="30"/>
                  </a:lnTo>
                  <a:lnTo>
                    <a:pt x="217" y="36"/>
                  </a:lnTo>
                  <a:lnTo>
                    <a:pt x="220" y="38"/>
                  </a:lnTo>
                  <a:lnTo>
                    <a:pt x="223" y="39"/>
                  </a:lnTo>
                  <a:lnTo>
                    <a:pt x="224" y="38"/>
                  </a:lnTo>
                  <a:lnTo>
                    <a:pt x="226" y="37"/>
                  </a:lnTo>
                  <a:lnTo>
                    <a:pt x="231" y="32"/>
                  </a:lnTo>
                  <a:lnTo>
                    <a:pt x="236" y="28"/>
                  </a:lnTo>
                  <a:lnTo>
                    <a:pt x="241" y="25"/>
                  </a:lnTo>
                  <a:lnTo>
                    <a:pt x="247" y="26"/>
                  </a:lnTo>
                  <a:lnTo>
                    <a:pt x="253" y="28"/>
                  </a:lnTo>
                  <a:lnTo>
                    <a:pt x="257" y="30"/>
                  </a:lnTo>
                  <a:lnTo>
                    <a:pt x="264" y="32"/>
                  </a:lnTo>
                  <a:lnTo>
                    <a:pt x="269" y="33"/>
                  </a:lnTo>
                  <a:lnTo>
                    <a:pt x="271" y="33"/>
                  </a:lnTo>
                  <a:lnTo>
                    <a:pt x="273" y="32"/>
                  </a:lnTo>
                  <a:lnTo>
                    <a:pt x="278" y="28"/>
                  </a:lnTo>
                  <a:lnTo>
                    <a:pt x="286" y="23"/>
                  </a:lnTo>
                  <a:lnTo>
                    <a:pt x="288" y="22"/>
                  </a:lnTo>
                  <a:lnTo>
                    <a:pt x="290" y="21"/>
                  </a:lnTo>
                  <a:lnTo>
                    <a:pt x="290" y="17"/>
                  </a:lnTo>
                  <a:lnTo>
                    <a:pt x="289" y="13"/>
                  </a:lnTo>
                  <a:lnTo>
                    <a:pt x="289" y="10"/>
                  </a:lnTo>
                  <a:lnTo>
                    <a:pt x="290" y="9"/>
                  </a:lnTo>
                  <a:lnTo>
                    <a:pt x="293" y="9"/>
                  </a:lnTo>
                  <a:lnTo>
                    <a:pt x="296" y="10"/>
                  </a:lnTo>
                  <a:lnTo>
                    <a:pt x="298" y="10"/>
                  </a:lnTo>
                  <a:lnTo>
                    <a:pt x="302" y="12"/>
                  </a:lnTo>
                  <a:lnTo>
                    <a:pt x="306" y="14"/>
                  </a:lnTo>
                  <a:lnTo>
                    <a:pt x="309" y="17"/>
                  </a:lnTo>
                  <a:lnTo>
                    <a:pt x="311" y="20"/>
                  </a:lnTo>
                  <a:lnTo>
                    <a:pt x="312" y="23"/>
                  </a:lnTo>
                  <a:lnTo>
                    <a:pt x="312" y="26"/>
                  </a:lnTo>
                  <a:lnTo>
                    <a:pt x="313" y="29"/>
                  </a:lnTo>
                  <a:lnTo>
                    <a:pt x="314" y="32"/>
                  </a:lnTo>
                  <a:lnTo>
                    <a:pt x="317" y="36"/>
                  </a:lnTo>
                  <a:lnTo>
                    <a:pt x="318" y="44"/>
                  </a:lnTo>
                  <a:lnTo>
                    <a:pt x="319" y="55"/>
                  </a:lnTo>
                  <a:lnTo>
                    <a:pt x="325" y="57"/>
                  </a:lnTo>
                  <a:lnTo>
                    <a:pt x="331" y="61"/>
                  </a:lnTo>
                  <a:lnTo>
                    <a:pt x="335" y="63"/>
                  </a:lnTo>
                  <a:lnTo>
                    <a:pt x="337" y="65"/>
                  </a:lnTo>
                  <a:lnTo>
                    <a:pt x="339" y="69"/>
                  </a:lnTo>
                  <a:lnTo>
                    <a:pt x="339" y="71"/>
                  </a:lnTo>
                  <a:lnTo>
                    <a:pt x="337" y="72"/>
                  </a:lnTo>
                  <a:lnTo>
                    <a:pt x="336" y="73"/>
                  </a:lnTo>
                  <a:lnTo>
                    <a:pt x="332" y="74"/>
                  </a:lnTo>
                  <a:lnTo>
                    <a:pt x="330" y="75"/>
                  </a:lnTo>
                  <a:lnTo>
                    <a:pt x="327" y="79"/>
                  </a:lnTo>
                  <a:lnTo>
                    <a:pt x="323" y="86"/>
                  </a:lnTo>
                  <a:lnTo>
                    <a:pt x="323" y="88"/>
                  </a:lnTo>
                  <a:lnTo>
                    <a:pt x="323" y="89"/>
                  </a:lnTo>
                  <a:lnTo>
                    <a:pt x="326" y="90"/>
                  </a:lnTo>
                  <a:lnTo>
                    <a:pt x="330" y="88"/>
                  </a:lnTo>
                  <a:lnTo>
                    <a:pt x="336" y="85"/>
                  </a:lnTo>
                  <a:lnTo>
                    <a:pt x="339" y="85"/>
                  </a:lnTo>
                  <a:lnTo>
                    <a:pt x="342" y="86"/>
                  </a:lnTo>
                  <a:lnTo>
                    <a:pt x="344" y="88"/>
                  </a:lnTo>
                  <a:lnTo>
                    <a:pt x="345" y="97"/>
                  </a:lnTo>
                  <a:lnTo>
                    <a:pt x="344" y="106"/>
                  </a:lnTo>
                  <a:lnTo>
                    <a:pt x="344" y="113"/>
                  </a:lnTo>
                  <a:lnTo>
                    <a:pt x="345" y="117"/>
                  </a:lnTo>
                  <a:lnTo>
                    <a:pt x="347" y="117"/>
                  </a:lnTo>
                  <a:lnTo>
                    <a:pt x="353" y="119"/>
                  </a:lnTo>
                  <a:lnTo>
                    <a:pt x="355" y="121"/>
                  </a:lnTo>
                  <a:lnTo>
                    <a:pt x="359" y="123"/>
                  </a:lnTo>
                  <a:lnTo>
                    <a:pt x="360" y="128"/>
                  </a:lnTo>
                  <a:lnTo>
                    <a:pt x="362" y="131"/>
                  </a:lnTo>
                  <a:lnTo>
                    <a:pt x="358" y="135"/>
                  </a:lnTo>
                  <a:lnTo>
                    <a:pt x="355" y="138"/>
                  </a:lnTo>
                  <a:lnTo>
                    <a:pt x="353" y="140"/>
                  </a:lnTo>
                  <a:lnTo>
                    <a:pt x="353" y="143"/>
                  </a:lnTo>
                  <a:lnTo>
                    <a:pt x="353" y="148"/>
                  </a:lnTo>
                  <a:lnTo>
                    <a:pt x="352" y="158"/>
                  </a:lnTo>
                  <a:lnTo>
                    <a:pt x="352" y="162"/>
                  </a:lnTo>
                  <a:lnTo>
                    <a:pt x="352" y="164"/>
                  </a:lnTo>
                  <a:lnTo>
                    <a:pt x="352" y="167"/>
                  </a:lnTo>
                  <a:lnTo>
                    <a:pt x="353" y="168"/>
                  </a:lnTo>
                  <a:lnTo>
                    <a:pt x="358" y="169"/>
                  </a:lnTo>
                  <a:lnTo>
                    <a:pt x="362" y="171"/>
                  </a:lnTo>
                  <a:lnTo>
                    <a:pt x="364" y="172"/>
                  </a:lnTo>
                  <a:lnTo>
                    <a:pt x="367" y="175"/>
                  </a:lnTo>
                  <a:lnTo>
                    <a:pt x="367" y="179"/>
                  </a:lnTo>
                  <a:lnTo>
                    <a:pt x="369" y="183"/>
                  </a:lnTo>
                  <a:lnTo>
                    <a:pt x="369" y="185"/>
                  </a:lnTo>
                  <a:lnTo>
                    <a:pt x="369" y="187"/>
                  </a:lnTo>
                  <a:lnTo>
                    <a:pt x="369" y="188"/>
                  </a:lnTo>
                  <a:lnTo>
                    <a:pt x="367" y="191"/>
                  </a:lnTo>
                  <a:lnTo>
                    <a:pt x="362" y="195"/>
                  </a:lnTo>
                  <a:lnTo>
                    <a:pt x="361" y="199"/>
                  </a:lnTo>
                  <a:lnTo>
                    <a:pt x="362" y="201"/>
                  </a:lnTo>
                  <a:lnTo>
                    <a:pt x="366" y="203"/>
                  </a:lnTo>
                  <a:lnTo>
                    <a:pt x="369" y="207"/>
                  </a:lnTo>
                  <a:lnTo>
                    <a:pt x="374" y="210"/>
                  </a:lnTo>
                  <a:lnTo>
                    <a:pt x="375" y="212"/>
                  </a:lnTo>
                  <a:lnTo>
                    <a:pt x="376" y="215"/>
                  </a:lnTo>
                  <a:lnTo>
                    <a:pt x="376" y="218"/>
                  </a:lnTo>
                  <a:lnTo>
                    <a:pt x="376" y="221"/>
                  </a:lnTo>
                  <a:lnTo>
                    <a:pt x="370" y="220"/>
                  </a:lnTo>
                  <a:lnTo>
                    <a:pt x="361" y="218"/>
                  </a:lnTo>
                  <a:lnTo>
                    <a:pt x="356" y="217"/>
                  </a:lnTo>
                  <a:lnTo>
                    <a:pt x="352" y="217"/>
                  </a:lnTo>
                  <a:lnTo>
                    <a:pt x="348" y="217"/>
                  </a:lnTo>
                  <a:lnTo>
                    <a:pt x="346" y="218"/>
                  </a:lnTo>
                  <a:lnTo>
                    <a:pt x="345" y="221"/>
                  </a:lnTo>
                  <a:lnTo>
                    <a:pt x="345" y="226"/>
                  </a:lnTo>
                  <a:lnTo>
                    <a:pt x="347" y="231"/>
                  </a:lnTo>
                  <a:lnTo>
                    <a:pt x="350" y="232"/>
                  </a:lnTo>
                  <a:lnTo>
                    <a:pt x="351" y="233"/>
                  </a:lnTo>
                  <a:lnTo>
                    <a:pt x="353" y="233"/>
                  </a:lnTo>
                  <a:lnTo>
                    <a:pt x="355" y="233"/>
                  </a:lnTo>
                  <a:lnTo>
                    <a:pt x="358" y="233"/>
                  </a:lnTo>
                  <a:lnTo>
                    <a:pt x="360" y="234"/>
                  </a:lnTo>
                  <a:lnTo>
                    <a:pt x="361" y="237"/>
                  </a:lnTo>
                  <a:lnTo>
                    <a:pt x="361" y="240"/>
                  </a:lnTo>
                  <a:lnTo>
                    <a:pt x="361" y="242"/>
                  </a:lnTo>
                  <a:lnTo>
                    <a:pt x="359" y="242"/>
                  </a:lnTo>
                  <a:lnTo>
                    <a:pt x="356" y="242"/>
                  </a:lnTo>
                  <a:lnTo>
                    <a:pt x="353" y="248"/>
                  </a:lnTo>
                  <a:lnTo>
                    <a:pt x="353" y="253"/>
                  </a:lnTo>
                  <a:lnTo>
                    <a:pt x="352" y="259"/>
                  </a:lnTo>
                  <a:lnTo>
                    <a:pt x="351" y="262"/>
                  </a:lnTo>
                  <a:lnTo>
                    <a:pt x="348" y="265"/>
                  </a:lnTo>
                  <a:lnTo>
                    <a:pt x="346" y="266"/>
                  </a:lnTo>
                  <a:lnTo>
                    <a:pt x="340" y="265"/>
                  </a:lnTo>
                  <a:lnTo>
                    <a:pt x="332" y="260"/>
                  </a:lnTo>
                  <a:lnTo>
                    <a:pt x="328" y="258"/>
                  </a:lnTo>
                  <a:lnTo>
                    <a:pt x="323" y="258"/>
                  </a:lnTo>
                  <a:lnTo>
                    <a:pt x="322" y="261"/>
                  </a:lnTo>
                  <a:lnTo>
                    <a:pt x="322" y="266"/>
                  </a:lnTo>
                  <a:lnTo>
                    <a:pt x="321" y="270"/>
                  </a:lnTo>
                  <a:lnTo>
                    <a:pt x="318" y="274"/>
                  </a:lnTo>
                  <a:lnTo>
                    <a:pt x="315" y="277"/>
                  </a:lnTo>
                  <a:lnTo>
                    <a:pt x="312" y="280"/>
                  </a:lnTo>
                  <a:lnTo>
                    <a:pt x="310" y="282"/>
                  </a:lnTo>
                  <a:lnTo>
                    <a:pt x="307" y="283"/>
                  </a:lnTo>
                  <a:lnTo>
                    <a:pt x="304" y="284"/>
                  </a:lnTo>
                  <a:lnTo>
                    <a:pt x="302" y="284"/>
                  </a:lnTo>
                  <a:lnTo>
                    <a:pt x="301" y="283"/>
                  </a:lnTo>
                  <a:lnTo>
                    <a:pt x="299" y="282"/>
                  </a:lnTo>
                  <a:lnTo>
                    <a:pt x="299" y="276"/>
                  </a:lnTo>
                  <a:lnTo>
                    <a:pt x="296" y="273"/>
                  </a:lnTo>
                  <a:lnTo>
                    <a:pt x="294" y="273"/>
                  </a:lnTo>
                  <a:lnTo>
                    <a:pt x="291" y="273"/>
                  </a:lnTo>
                  <a:lnTo>
                    <a:pt x="288" y="273"/>
                  </a:lnTo>
                  <a:lnTo>
                    <a:pt x="286" y="270"/>
                  </a:lnTo>
                  <a:lnTo>
                    <a:pt x="287" y="267"/>
                  </a:lnTo>
                  <a:lnTo>
                    <a:pt x="288" y="262"/>
                  </a:lnTo>
                  <a:lnTo>
                    <a:pt x="288" y="257"/>
                  </a:lnTo>
                  <a:lnTo>
                    <a:pt x="288" y="252"/>
                  </a:lnTo>
                  <a:lnTo>
                    <a:pt x="287" y="248"/>
                  </a:lnTo>
                  <a:lnTo>
                    <a:pt x="285" y="242"/>
                  </a:lnTo>
                  <a:lnTo>
                    <a:pt x="283" y="240"/>
                  </a:lnTo>
                  <a:lnTo>
                    <a:pt x="282" y="236"/>
                  </a:lnTo>
                  <a:lnTo>
                    <a:pt x="281" y="234"/>
                  </a:lnTo>
                  <a:lnTo>
                    <a:pt x="281" y="231"/>
                  </a:lnTo>
                  <a:lnTo>
                    <a:pt x="283" y="227"/>
                  </a:lnTo>
                  <a:lnTo>
                    <a:pt x="285" y="225"/>
                  </a:lnTo>
                  <a:lnTo>
                    <a:pt x="282" y="224"/>
                  </a:lnTo>
                  <a:lnTo>
                    <a:pt x="280" y="223"/>
                  </a:lnTo>
                  <a:lnTo>
                    <a:pt x="274" y="219"/>
                  </a:lnTo>
                  <a:lnTo>
                    <a:pt x="271" y="216"/>
                  </a:lnTo>
                  <a:lnTo>
                    <a:pt x="270" y="215"/>
                  </a:lnTo>
                  <a:lnTo>
                    <a:pt x="269" y="215"/>
                  </a:lnTo>
                  <a:lnTo>
                    <a:pt x="265" y="216"/>
                  </a:lnTo>
                  <a:lnTo>
                    <a:pt x="262" y="218"/>
                  </a:lnTo>
                  <a:lnTo>
                    <a:pt x="257" y="219"/>
                  </a:lnTo>
                  <a:lnTo>
                    <a:pt x="255" y="219"/>
                  </a:lnTo>
                  <a:lnTo>
                    <a:pt x="254" y="218"/>
                  </a:lnTo>
                  <a:lnTo>
                    <a:pt x="253" y="217"/>
                  </a:lnTo>
                  <a:lnTo>
                    <a:pt x="252" y="216"/>
                  </a:lnTo>
                  <a:lnTo>
                    <a:pt x="250" y="216"/>
                  </a:lnTo>
                  <a:lnTo>
                    <a:pt x="247" y="216"/>
                  </a:lnTo>
                  <a:lnTo>
                    <a:pt x="242" y="218"/>
                  </a:lnTo>
                  <a:lnTo>
                    <a:pt x="240" y="220"/>
                  </a:lnTo>
                  <a:lnTo>
                    <a:pt x="238" y="221"/>
                  </a:lnTo>
                  <a:lnTo>
                    <a:pt x="236" y="224"/>
                  </a:lnTo>
                  <a:lnTo>
                    <a:pt x="232" y="225"/>
                  </a:lnTo>
                  <a:lnTo>
                    <a:pt x="229" y="227"/>
                  </a:lnTo>
                  <a:lnTo>
                    <a:pt x="226" y="226"/>
                  </a:lnTo>
                  <a:lnTo>
                    <a:pt x="226" y="220"/>
                  </a:lnTo>
                  <a:lnTo>
                    <a:pt x="229" y="216"/>
                  </a:lnTo>
                  <a:lnTo>
                    <a:pt x="230" y="211"/>
                  </a:lnTo>
                  <a:lnTo>
                    <a:pt x="231" y="207"/>
                  </a:lnTo>
                  <a:lnTo>
                    <a:pt x="231" y="202"/>
                  </a:lnTo>
                  <a:lnTo>
                    <a:pt x="229" y="197"/>
                  </a:lnTo>
                  <a:lnTo>
                    <a:pt x="226" y="193"/>
                  </a:lnTo>
                  <a:lnTo>
                    <a:pt x="223" y="189"/>
                  </a:lnTo>
                  <a:lnTo>
                    <a:pt x="222" y="185"/>
                  </a:lnTo>
                  <a:lnTo>
                    <a:pt x="222" y="179"/>
                  </a:lnTo>
                  <a:lnTo>
                    <a:pt x="223" y="176"/>
                  </a:lnTo>
                  <a:lnTo>
                    <a:pt x="222" y="174"/>
                  </a:lnTo>
                  <a:lnTo>
                    <a:pt x="220" y="170"/>
                  </a:lnTo>
                  <a:lnTo>
                    <a:pt x="216" y="168"/>
                  </a:lnTo>
                  <a:lnTo>
                    <a:pt x="211" y="161"/>
                  </a:lnTo>
                  <a:lnTo>
                    <a:pt x="206" y="153"/>
                  </a:lnTo>
                  <a:lnTo>
                    <a:pt x="203" y="147"/>
                  </a:lnTo>
                  <a:lnTo>
                    <a:pt x="197" y="143"/>
                  </a:lnTo>
                  <a:lnTo>
                    <a:pt x="190" y="140"/>
                  </a:lnTo>
                  <a:lnTo>
                    <a:pt x="183" y="138"/>
                  </a:lnTo>
                  <a:lnTo>
                    <a:pt x="175" y="138"/>
                  </a:lnTo>
                  <a:lnTo>
                    <a:pt x="168" y="139"/>
                  </a:lnTo>
                  <a:lnTo>
                    <a:pt x="161" y="142"/>
                  </a:lnTo>
                  <a:lnTo>
                    <a:pt x="156" y="145"/>
                  </a:lnTo>
                  <a:lnTo>
                    <a:pt x="152" y="146"/>
                  </a:lnTo>
                  <a:lnTo>
                    <a:pt x="149" y="146"/>
                  </a:lnTo>
                  <a:lnTo>
                    <a:pt x="146" y="145"/>
                  </a:lnTo>
                  <a:lnTo>
                    <a:pt x="141" y="144"/>
                  </a:lnTo>
                  <a:lnTo>
                    <a:pt x="138" y="143"/>
                  </a:lnTo>
                  <a:lnTo>
                    <a:pt x="135" y="144"/>
                  </a:lnTo>
                  <a:lnTo>
                    <a:pt x="132" y="146"/>
                  </a:lnTo>
                  <a:lnTo>
                    <a:pt x="128" y="152"/>
                  </a:lnTo>
                  <a:lnTo>
                    <a:pt x="126" y="159"/>
                  </a:lnTo>
                  <a:lnTo>
                    <a:pt x="123" y="164"/>
                  </a:lnTo>
                  <a:lnTo>
                    <a:pt x="118" y="170"/>
                  </a:lnTo>
                  <a:lnTo>
                    <a:pt x="114" y="175"/>
                  </a:lnTo>
                  <a:lnTo>
                    <a:pt x="108" y="179"/>
                  </a:lnTo>
                  <a:lnTo>
                    <a:pt x="102" y="184"/>
                  </a:lnTo>
                  <a:lnTo>
                    <a:pt x="97" y="186"/>
                  </a:lnTo>
                  <a:lnTo>
                    <a:pt x="90" y="189"/>
                  </a:lnTo>
                  <a:lnTo>
                    <a:pt x="90" y="187"/>
                  </a:lnTo>
                  <a:lnTo>
                    <a:pt x="90" y="186"/>
                  </a:lnTo>
                  <a:lnTo>
                    <a:pt x="91" y="185"/>
                  </a:lnTo>
                  <a:lnTo>
                    <a:pt x="91" y="185"/>
                  </a:lnTo>
                  <a:lnTo>
                    <a:pt x="92" y="184"/>
                  </a:lnTo>
                  <a:lnTo>
                    <a:pt x="90" y="181"/>
                  </a:lnTo>
                  <a:lnTo>
                    <a:pt x="84" y="176"/>
                  </a:lnTo>
                  <a:lnTo>
                    <a:pt x="78" y="170"/>
                  </a:lnTo>
                  <a:lnTo>
                    <a:pt x="74" y="167"/>
                  </a:lnTo>
                  <a:lnTo>
                    <a:pt x="71" y="164"/>
                  </a:lnTo>
                  <a:lnTo>
                    <a:pt x="71" y="160"/>
                  </a:lnTo>
                  <a:lnTo>
                    <a:pt x="75" y="155"/>
                  </a:lnTo>
                  <a:lnTo>
                    <a:pt x="75" y="153"/>
                  </a:lnTo>
                  <a:lnTo>
                    <a:pt x="76" y="152"/>
                  </a:lnTo>
                  <a:lnTo>
                    <a:pt x="65" y="145"/>
                  </a:lnTo>
                  <a:lnTo>
                    <a:pt x="51" y="138"/>
                  </a:lnTo>
                  <a:lnTo>
                    <a:pt x="45" y="135"/>
                  </a:lnTo>
                  <a:lnTo>
                    <a:pt x="38" y="131"/>
                  </a:lnTo>
                  <a:lnTo>
                    <a:pt x="35" y="130"/>
                  </a:lnTo>
                  <a:lnTo>
                    <a:pt x="32" y="128"/>
                  </a:lnTo>
                  <a:lnTo>
                    <a:pt x="29" y="126"/>
                  </a:lnTo>
                  <a:lnTo>
                    <a:pt x="27" y="122"/>
                  </a:lnTo>
                  <a:lnTo>
                    <a:pt x="25" y="118"/>
                  </a:lnTo>
                  <a:lnTo>
                    <a:pt x="24" y="115"/>
                  </a:lnTo>
                  <a:lnTo>
                    <a:pt x="24" y="111"/>
                  </a:lnTo>
                  <a:lnTo>
                    <a:pt x="25" y="105"/>
                  </a:lnTo>
                  <a:lnTo>
                    <a:pt x="25" y="103"/>
                  </a:lnTo>
                  <a:lnTo>
                    <a:pt x="25" y="102"/>
                  </a:lnTo>
                  <a:lnTo>
                    <a:pt x="25" y="99"/>
                  </a:lnTo>
                  <a:lnTo>
                    <a:pt x="25" y="98"/>
                  </a:lnTo>
                  <a:lnTo>
                    <a:pt x="25" y="98"/>
                  </a:lnTo>
                  <a:lnTo>
                    <a:pt x="24" y="99"/>
                  </a:lnTo>
                  <a:lnTo>
                    <a:pt x="22" y="102"/>
                  </a:lnTo>
                  <a:lnTo>
                    <a:pt x="20" y="103"/>
                  </a:lnTo>
                  <a:lnTo>
                    <a:pt x="18" y="102"/>
                  </a:lnTo>
                  <a:lnTo>
                    <a:pt x="14" y="101"/>
                  </a:lnTo>
                  <a:lnTo>
                    <a:pt x="14" y="98"/>
                  </a:lnTo>
                  <a:lnTo>
                    <a:pt x="13" y="96"/>
                  </a:lnTo>
                  <a:lnTo>
                    <a:pt x="17" y="90"/>
                  </a:lnTo>
                  <a:lnTo>
                    <a:pt x="19" y="86"/>
                  </a:lnTo>
                  <a:lnTo>
                    <a:pt x="14" y="87"/>
                  </a:lnTo>
                  <a:lnTo>
                    <a:pt x="12" y="88"/>
                  </a:lnTo>
                  <a:lnTo>
                    <a:pt x="10" y="89"/>
                  </a:lnTo>
                  <a:lnTo>
                    <a:pt x="9" y="91"/>
                  </a:lnTo>
                  <a:lnTo>
                    <a:pt x="8" y="95"/>
                  </a:lnTo>
                  <a:lnTo>
                    <a:pt x="5" y="97"/>
                  </a:lnTo>
                  <a:lnTo>
                    <a:pt x="3" y="98"/>
                  </a:lnTo>
                  <a:lnTo>
                    <a:pt x="1" y="98"/>
                  </a:lnTo>
                  <a:lnTo>
                    <a:pt x="0" y="95"/>
                  </a:lnTo>
                  <a:lnTo>
                    <a:pt x="1" y="9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 name="Freeform 67"/>
            <p:cNvSpPr>
              <a:spLocks/>
            </p:cNvSpPr>
            <p:nvPr/>
          </p:nvSpPr>
          <p:spPr bwMode="gray">
            <a:xfrm>
              <a:off x="4660901" y="4252913"/>
              <a:ext cx="47625" cy="28575"/>
            </a:xfrm>
            <a:custGeom>
              <a:avLst/>
              <a:gdLst/>
              <a:ahLst/>
              <a:cxnLst>
                <a:cxn ang="0">
                  <a:pos x="82" y="83"/>
                </a:cxn>
                <a:cxn ang="0">
                  <a:pos x="91" y="69"/>
                </a:cxn>
                <a:cxn ang="0">
                  <a:pos x="104" y="61"/>
                </a:cxn>
                <a:cxn ang="0">
                  <a:pos x="115" y="54"/>
                </a:cxn>
                <a:cxn ang="0">
                  <a:pos x="122" y="53"/>
                </a:cxn>
                <a:cxn ang="0">
                  <a:pos x="131" y="55"/>
                </a:cxn>
                <a:cxn ang="0">
                  <a:pos x="145" y="53"/>
                </a:cxn>
                <a:cxn ang="0">
                  <a:pos x="148" y="46"/>
                </a:cxn>
                <a:cxn ang="0">
                  <a:pos x="148" y="39"/>
                </a:cxn>
                <a:cxn ang="0">
                  <a:pos x="143" y="33"/>
                </a:cxn>
                <a:cxn ang="0">
                  <a:pos x="139" y="28"/>
                </a:cxn>
                <a:cxn ang="0">
                  <a:pos x="140" y="24"/>
                </a:cxn>
                <a:cxn ang="0">
                  <a:pos x="145" y="22"/>
                </a:cxn>
                <a:cxn ang="0">
                  <a:pos x="149" y="14"/>
                </a:cxn>
                <a:cxn ang="0">
                  <a:pos x="148" y="5"/>
                </a:cxn>
                <a:cxn ang="0">
                  <a:pos x="127" y="0"/>
                </a:cxn>
                <a:cxn ang="0">
                  <a:pos x="88" y="0"/>
                </a:cxn>
                <a:cxn ang="0">
                  <a:pos x="58" y="4"/>
                </a:cxn>
                <a:cxn ang="0">
                  <a:pos x="59" y="6"/>
                </a:cxn>
                <a:cxn ang="0">
                  <a:pos x="64" y="5"/>
                </a:cxn>
                <a:cxn ang="0">
                  <a:pos x="62" y="8"/>
                </a:cxn>
                <a:cxn ang="0">
                  <a:pos x="45" y="13"/>
                </a:cxn>
                <a:cxn ang="0">
                  <a:pos x="22" y="15"/>
                </a:cxn>
                <a:cxn ang="0">
                  <a:pos x="7" y="18"/>
                </a:cxn>
                <a:cxn ang="0">
                  <a:pos x="2" y="23"/>
                </a:cxn>
                <a:cxn ang="0">
                  <a:pos x="9" y="24"/>
                </a:cxn>
                <a:cxn ang="0">
                  <a:pos x="16" y="23"/>
                </a:cxn>
                <a:cxn ang="0">
                  <a:pos x="17" y="25"/>
                </a:cxn>
                <a:cxn ang="0">
                  <a:pos x="14" y="33"/>
                </a:cxn>
                <a:cxn ang="0">
                  <a:pos x="13" y="39"/>
                </a:cxn>
                <a:cxn ang="0">
                  <a:pos x="21" y="41"/>
                </a:cxn>
                <a:cxn ang="0">
                  <a:pos x="31" y="39"/>
                </a:cxn>
                <a:cxn ang="0">
                  <a:pos x="35" y="42"/>
                </a:cxn>
                <a:cxn ang="0">
                  <a:pos x="33" y="50"/>
                </a:cxn>
                <a:cxn ang="0">
                  <a:pos x="34" y="53"/>
                </a:cxn>
                <a:cxn ang="0">
                  <a:pos x="39" y="52"/>
                </a:cxn>
                <a:cxn ang="0">
                  <a:pos x="48" y="46"/>
                </a:cxn>
                <a:cxn ang="0">
                  <a:pos x="61" y="41"/>
                </a:cxn>
                <a:cxn ang="0">
                  <a:pos x="64" y="41"/>
                </a:cxn>
                <a:cxn ang="0">
                  <a:pos x="55" y="48"/>
                </a:cxn>
                <a:cxn ang="0">
                  <a:pos x="54" y="52"/>
                </a:cxn>
                <a:cxn ang="0">
                  <a:pos x="56" y="56"/>
                </a:cxn>
                <a:cxn ang="0">
                  <a:pos x="57" y="61"/>
                </a:cxn>
                <a:cxn ang="0">
                  <a:pos x="56" y="70"/>
                </a:cxn>
                <a:cxn ang="0">
                  <a:pos x="58" y="70"/>
                </a:cxn>
                <a:cxn ang="0">
                  <a:pos x="64" y="79"/>
                </a:cxn>
                <a:cxn ang="0">
                  <a:pos x="68" y="87"/>
                </a:cxn>
                <a:cxn ang="0">
                  <a:pos x="72" y="87"/>
                </a:cxn>
                <a:cxn ang="0">
                  <a:pos x="76" y="81"/>
                </a:cxn>
                <a:cxn ang="0">
                  <a:pos x="78" y="85"/>
                </a:cxn>
              </a:cxnLst>
              <a:rect l="0" t="0" r="r" b="b"/>
              <a:pathLst>
                <a:path w="149" h="90">
                  <a:moveTo>
                    <a:pt x="79" y="90"/>
                  </a:moveTo>
                  <a:lnTo>
                    <a:pt x="82" y="83"/>
                  </a:lnTo>
                  <a:lnTo>
                    <a:pt x="87" y="75"/>
                  </a:lnTo>
                  <a:lnTo>
                    <a:pt x="91" y="69"/>
                  </a:lnTo>
                  <a:lnTo>
                    <a:pt x="97" y="63"/>
                  </a:lnTo>
                  <a:lnTo>
                    <a:pt x="104" y="61"/>
                  </a:lnTo>
                  <a:lnTo>
                    <a:pt x="112" y="56"/>
                  </a:lnTo>
                  <a:lnTo>
                    <a:pt x="115" y="54"/>
                  </a:lnTo>
                  <a:lnTo>
                    <a:pt x="119" y="53"/>
                  </a:lnTo>
                  <a:lnTo>
                    <a:pt x="122" y="53"/>
                  </a:lnTo>
                  <a:lnTo>
                    <a:pt x="125" y="54"/>
                  </a:lnTo>
                  <a:lnTo>
                    <a:pt x="131" y="55"/>
                  </a:lnTo>
                  <a:lnTo>
                    <a:pt x="139" y="55"/>
                  </a:lnTo>
                  <a:lnTo>
                    <a:pt x="145" y="53"/>
                  </a:lnTo>
                  <a:lnTo>
                    <a:pt x="147" y="49"/>
                  </a:lnTo>
                  <a:lnTo>
                    <a:pt x="148" y="46"/>
                  </a:lnTo>
                  <a:lnTo>
                    <a:pt x="149" y="42"/>
                  </a:lnTo>
                  <a:lnTo>
                    <a:pt x="148" y="39"/>
                  </a:lnTo>
                  <a:lnTo>
                    <a:pt x="146" y="37"/>
                  </a:lnTo>
                  <a:lnTo>
                    <a:pt x="143" y="33"/>
                  </a:lnTo>
                  <a:lnTo>
                    <a:pt x="139" y="30"/>
                  </a:lnTo>
                  <a:lnTo>
                    <a:pt x="139" y="28"/>
                  </a:lnTo>
                  <a:lnTo>
                    <a:pt x="139" y="25"/>
                  </a:lnTo>
                  <a:lnTo>
                    <a:pt x="140" y="24"/>
                  </a:lnTo>
                  <a:lnTo>
                    <a:pt x="141" y="23"/>
                  </a:lnTo>
                  <a:lnTo>
                    <a:pt x="145" y="22"/>
                  </a:lnTo>
                  <a:lnTo>
                    <a:pt x="147" y="18"/>
                  </a:lnTo>
                  <a:lnTo>
                    <a:pt x="149" y="14"/>
                  </a:lnTo>
                  <a:lnTo>
                    <a:pt x="149" y="9"/>
                  </a:lnTo>
                  <a:lnTo>
                    <a:pt x="148" y="5"/>
                  </a:lnTo>
                  <a:lnTo>
                    <a:pt x="146" y="1"/>
                  </a:lnTo>
                  <a:lnTo>
                    <a:pt x="127" y="0"/>
                  </a:lnTo>
                  <a:lnTo>
                    <a:pt x="107" y="0"/>
                  </a:lnTo>
                  <a:lnTo>
                    <a:pt x="88" y="0"/>
                  </a:lnTo>
                  <a:lnTo>
                    <a:pt x="68" y="1"/>
                  </a:lnTo>
                  <a:lnTo>
                    <a:pt x="58" y="4"/>
                  </a:lnTo>
                  <a:lnTo>
                    <a:pt x="57" y="5"/>
                  </a:lnTo>
                  <a:lnTo>
                    <a:pt x="59" y="6"/>
                  </a:lnTo>
                  <a:lnTo>
                    <a:pt x="63" y="5"/>
                  </a:lnTo>
                  <a:lnTo>
                    <a:pt x="64" y="5"/>
                  </a:lnTo>
                  <a:lnTo>
                    <a:pt x="64" y="6"/>
                  </a:lnTo>
                  <a:lnTo>
                    <a:pt x="62" y="8"/>
                  </a:lnTo>
                  <a:lnTo>
                    <a:pt x="59" y="10"/>
                  </a:lnTo>
                  <a:lnTo>
                    <a:pt x="45" y="13"/>
                  </a:lnTo>
                  <a:lnTo>
                    <a:pt x="29" y="14"/>
                  </a:lnTo>
                  <a:lnTo>
                    <a:pt x="22" y="15"/>
                  </a:lnTo>
                  <a:lnTo>
                    <a:pt x="14" y="16"/>
                  </a:lnTo>
                  <a:lnTo>
                    <a:pt x="7" y="18"/>
                  </a:lnTo>
                  <a:lnTo>
                    <a:pt x="0" y="22"/>
                  </a:lnTo>
                  <a:lnTo>
                    <a:pt x="2" y="23"/>
                  </a:lnTo>
                  <a:lnTo>
                    <a:pt x="5" y="24"/>
                  </a:lnTo>
                  <a:lnTo>
                    <a:pt x="9" y="24"/>
                  </a:lnTo>
                  <a:lnTo>
                    <a:pt x="14" y="23"/>
                  </a:lnTo>
                  <a:lnTo>
                    <a:pt x="16" y="23"/>
                  </a:lnTo>
                  <a:lnTo>
                    <a:pt x="17" y="24"/>
                  </a:lnTo>
                  <a:lnTo>
                    <a:pt x="17" y="25"/>
                  </a:lnTo>
                  <a:lnTo>
                    <a:pt x="15" y="29"/>
                  </a:lnTo>
                  <a:lnTo>
                    <a:pt x="14" y="33"/>
                  </a:lnTo>
                  <a:lnTo>
                    <a:pt x="13" y="37"/>
                  </a:lnTo>
                  <a:lnTo>
                    <a:pt x="13" y="39"/>
                  </a:lnTo>
                  <a:lnTo>
                    <a:pt x="15" y="40"/>
                  </a:lnTo>
                  <a:lnTo>
                    <a:pt x="21" y="41"/>
                  </a:lnTo>
                  <a:lnTo>
                    <a:pt x="29" y="39"/>
                  </a:lnTo>
                  <a:lnTo>
                    <a:pt x="31" y="39"/>
                  </a:lnTo>
                  <a:lnTo>
                    <a:pt x="34" y="39"/>
                  </a:lnTo>
                  <a:lnTo>
                    <a:pt x="35" y="42"/>
                  </a:lnTo>
                  <a:lnTo>
                    <a:pt x="33" y="48"/>
                  </a:lnTo>
                  <a:lnTo>
                    <a:pt x="33" y="50"/>
                  </a:lnTo>
                  <a:lnTo>
                    <a:pt x="33" y="53"/>
                  </a:lnTo>
                  <a:lnTo>
                    <a:pt x="34" y="53"/>
                  </a:lnTo>
                  <a:lnTo>
                    <a:pt x="37" y="53"/>
                  </a:lnTo>
                  <a:lnTo>
                    <a:pt x="39" y="52"/>
                  </a:lnTo>
                  <a:lnTo>
                    <a:pt x="40" y="50"/>
                  </a:lnTo>
                  <a:lnTo>
                    <a:pt x="48" y="46"/>
                  </a:lnTo>
                  <a:lnTo>
                    <a:pt x="56" y="42"/>
                  </a:lnTo>
                  <a:lnTo>
                    <a:pt x="61" y="41"/>
                  </a:lnTo>
                  <a:lnTo>
                    <a:pt x="64" y="40"/>
                  </a:lnTo>
                  <a:lnTo>
                    <a:pt x="64" y="41"/>
                  </a:lnTo>
                  <a:lnTo>
                    <a:pt x="57" y="45"/>
                  </a:lnTo>
                  <a:lnTo>
                    <a:pt x="55" y="48"/>
                  </a:lnTo>
                  <a:lnTo>
                    <a:pt x="54" y="50"/>
                  </a:lnTo>
                  <a:lnTo>
                    <a:pt x="54" y="52"/>
                  </a:lnTo>
                  <a:lnTo>
                    <a:pt x="54" y="54"/>
                  </a:lnTo>
                  <a:lnTo>
                    <a:pt x="56" y="56"/>
                  </a:lnTo>
                  <a:lnTo>
                    <a:pt x="57" y="58"/>
                  </a:lnTo>
                  <a:lnTo>
                    <a:pt x="57" y="61"/>
                  </a:lnTo>
                  <a:lnTo>
                    <a:pt x="57" y="65"/>
                  </a:lnTo>
                  <a:lnTo>
                    <a:pt x="56" y="70"/>
                  </a:lnTo>
                  <a:lnTo>
                    <a:pt x="56" y="70"/>
                  </a:lnTo>
                  <a:lnTo>
                    <a:pt x="58" y="70"/>
                  </a:lnTo>
                  <a:lnTo>
                    <a:pt x="61" y="74"/>
                  </a:lnTo>
                  <a:lnTo>
                    <a:pt x="64" y="79"/>
                  </a:lnTo>
                  <a:lnTo>
                    <a:pt x="67" y="83"/>
                  </a:lnTo>
                  <a:lnTo>
                    <a:pt x="68" y="87"/>
                  </a:lnTo>
                  <a:lnTo>
                    <a:pt x="70" y="88"/>
                  </a:lnTo>
                  <a:lnTo>
                    <a:pt x="72" y="87"/>
                  </a:lnTo>
                  <a:lnTo>
                    <a:pt x="74" y="85"/>
                  </a:lnTo>
                  <a:lnTo>
                    <a:pt x="76" y="81"/>
                  </a:lnTo>
                  <a:lnTo>
                    <a:pt x="79" y="78"/>
                  </a:lnTo>
                  <a:lnTo>
                    <a:pt x="78" y="85"/>
                  </a:lnTo>
                  <a:lnTo>
                    <a:pt x="79" y="9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 name="Freeform 68"/>
            <p:cNvSpPr>
              <a:spLocks/>
            </p:cNvSpPr>
            <p:nvPr/>
          </p:nvSpPr>
          <p:spPr bwMode="gray">
            <a:xfrm>
              <a:off x="4660901" y="4252913"/>
              <a:ext cx="47625" cy="28575"/>
            </a:xfrm>
            <a:custGeom>
              <a:avLst/>
              <a:gdLst/>
              <a:ahLst/>
              <a:cxnLst>
                <a:cxn ang="0">
                  <a:pos x="82" y="83"/>
                </a:cxn>
                <a:cxn ang="0">
                  <a:pos x="91" y="69"/>
                </a:cxn>
                <a:cxn ang="0">
                  <a:pos x="104" y="61"/>
                </a:cxn>
                <a:cxn ang="0">
                  <a:pos x="115" y="54"/>
                </a:cxn>
                <a:cxn ang="0">
                  <a:pos x="122" y="53"/>
                </a:cxn>
                <a:cxn ang="0">
                  <a:pos x="131" y="55"/>
                </a:cxn>
                <a:cxn ang="0">
                  <a:pos x="145" y="53"/>
                </a:cxn>
                <a:cxn ang="0">
                  <a:pos x="148" y="46"/>
                </a:cxn>
                <a:cxn ang="0">
                  <a:pos x="148" y="39"/>
                </a:cxn>
                <a:cxn ang="0">
                  <a:pos x="143" y="33"/>
                </a:cxn>
                <a:cxn ang="0">
                  <a:pos x="139" y="28"/>
                </a:cxn>
                <a:cxn ang="0">
                  <a:pos x="140" y="24"/>
                </a:cxn>
                <a:cxn ang="0">
                  <a:pos x="145" y="22"/>
                </a:cxn>
                <a:cxn ang="0">
                  <a:pos x="149" y="14"/>
                </a:cxn>
                <a:cxn ang="0">
                  <a:pos x="148" y="5"/>
                </a:cxn>
                <a:cxn ang="0">
                  <a:pos x="127" y="0"/>
                </a:cxn>
                <a:cxn ang="0">
                  <a:pos x="88" y="0"/>
                </a:cxn>
                <a:cxn ang="0">
                  <a:pos x="58" y="4"/>
                </a:cxn>
                <a:cxn ang="0">
                  <a:pos x="59" y="6"/>
                </a:cxn>
                <a:cxn ang="0">
                  <a:pos x="64" y="5"/>
                </a:cxn>
                <a:cxn ang="0">
                  <a:pos x="62" y="8"/>
                </a:cxn>
                <a:cxn ang="0">
                  <a:pos x="45" y="13"/>
                </a:cxn>
                <a:cxn ang="0">
                  <a:pos x="22" y="15"/>
                </a:cxn>
                <a:cxn ang="0">
                  <a:pos x="7" y="18"/>
                </a:cxn>
                <a:cxn ang="0">
                  <a:pos x="2" y="23"/>
                </a:cxn>
                <a:cxn ang="0">
                  <a:pos x="9" y="24"/>
                </a:cxn>
                <a:cxn ang="0">
                  <a:pos x="16" y="23"/>
                </a:cxn>
                <a:cxn ang="0">
                  <a:pos x="17" y="25"/>
                </a:cxn>
                <a:cxn ang="0">
                  <a:pos x="14" y="33"/>
                </a:cxn>
                <a:cxn ang="0">
                  <a:pos x="13" y="39"/>
                </a:cxn>
                <a:cxn ang="0">
                  <a:pos x="21" y="41"/>
                </a:cxn>
                <a:cxn ang="0">
                  <a:pos x="31" y="39"/>
                </a:cxn>
                <a:cxn ang="0">
                  <a:pos x="35" y="42"/>
                </a:cxn>
                <a:cxn ang="0">
                  <a:pos x="33" y="50"/>
                </a:cxn>
                <a:cxn ang="0">
                  <a:pos x="34" y="53"/>
                </a:cxn>
                <a:cxn ang="0">
                  <a:pos x="39" y="52"/>
                </a:cxn>
                <a:cxn ang="0">
                  <a:pos x="48" y="46"/>
                </a:cxn>
                <a:cxn ang="0">
                  <a:pos x="61" y="41"/>
                </a:cxn>
                <a:cxn ang="0">
                  <a:pos x="64" y="41"/>
                </a:cxn>
                <a:cxn ang="0">
                  <a:pos x="55" y="48"/>
                </a:cxn>
                <a:cxn ang="0">
                  <a:pos x="54" y="52"/>
                </a:cxn>
                <a:cxn ang="0">
                  <a:pos x="56" y="56"/>
                </a:cxn>
                <a:cxn ang="0">
                  <a:pos x="57" y="61"/>
                </a:cxn>
                <a:cxn ang="0">
                  <a:pos x="56" y="70"/>
                </a:cxn>
                <a:cxn ang="0">
                  <a:pos x="58" y="70"/>
                </a:cxn>
                <a:cxn ang="0">
                  <a:pos x="64" y="79"/>
                </a:cxn>
                <a:cxn ang="0">
                  <a:pos x="68" y="87"/>
                </a:cxn>
                <a:cxn ang="0">
                  <a:pos x="72" y="87"/>
                </a:cxn>
                <a:cxn ang="0">
                  <a:pos x="76" y="81"/>
                </a:cxn>
                <a:cxn ang="0">
                  <a:pos x="78" y="85"/>
                </a:cxn>
              </a:cxnLst>
              <a:rect l="0" t="0" r="r" b="b"/>
              <a:pathLst>
                <a:path w="149" h="90">
                  <a:moveTo>
                    <a:pt x="79" y="90"/>
                  </a:moveTo>
                  <a:lnTo>
                    <a:pt x="82" y="83"/>
                  </a:lnTo>
                  <a:lnTo>
                    <a:pt x="87" y="75"/>
                  </a:lnTo>
                  <a:lnTo>
                    <a:pt x="91" y="69"/>
                  </a:lnTo>
                  <a:lnTo>
                    <a:pt x="97" y="63"/>
                  </a:lnTo>
                  <a:lnTo>
                    <a:pt x="104" y="61"/>
                  </a:lnTo>
                  <a:lnTo>
                    <a:pt x="112" y="56"/>
                  </a:lnTo>
                  <a:lnTo>
                    <a:pt x="115" y="54"/>
                  </a:lnTo>
                  <a:lnTo>
                    <a:pt x="119" y="53"/>
                  </a:lnTo>
                  <a:lnTo>
                    <a:pt x="122" y="53"/>
                  </a:lnTo>
                  <a:lnTo>
                    <a:pt x="125" y="54"/>
                  </a:lnTo>
                  <a:lnTo>
                    <a:pt x="131" y="55"/>
                  </a:lnTo>
                  <a:lnTo>
                    <a:pt x="139" y="55"/>
                  </a:lnTo>
                  <a:lnTo>
                    <a:pt x="145" y="53"/>
                  </a:lnTo>
                  <a:lnTo>
                    <a:pt x="147" y="49"/>
                  </a:lnTo>
                  <a:lnTo>
                    <a:pt x="148" y="46"/>
                  </a:lnTo>
                  <a:lnTo>
                    <a:pt x="149" y="42"/>
                  </a:lnTo>
                  <a:lnTo>
                    <a:pt x="148" y="39"/>
                  </a:lnTo>
                  <a:lnTo>
                    <a:pt x="146" y="37"/>
                  </a:lnTo>
                  <a:lnTo>
                    <a:pt x="143" y="33"/>
                  </a:lnTo>
                  <a:lnTo>
                    <a:pt x="139" y="30"/>
                  </a:lnTo>
                  <a:lnTo>
                    <a:pt x="139" y="28"/>
                  </a:lnTo>
                  <a:lnTo>
                    <a:pt x="139" y="25"/>
                  </a:lnTo>
                  <a:lnTo>
                    <a:pt x="140" y="24"/>
                  </a:lnTo>
                  <a:lnTo>
                    <a:pt x="141" y="23"/>
                  </a:lnTo>
                  <a:lnTo>
                    <a:pt x="145" y="22"/>
                  </a:lnTo>
                  <a:lnTo>
                    <a:pt x="147" y="18"/>
                  </a:lnTo>
                  <a:lnTo>
                    <a:pt x="149" y="14"/>
                  </a:lnTo>
                  <a:lnTo>
                    <a:pt x="149" y="9"/>
                  </a:lnTo>
                  <a:lnTo>
                    <a:pt x="148" y="5"/>
                  </a:lnTo>
                  <a:lnTo>
                    <a:pt x="146" y="1"/>
                  </a:lnTo>
                  <a:lnTo>
                    <a:pt x="127" y="0"/>
                  </a:lnTo>
                  <a:lnTo>
                    <a:pt x="107" y="0"/>
                  </a:lnTo>
                  <a:lnTo>
                    <a:pt x="88" y="0"/>
                  </a:lnTo>
                  <a:lnTo>
                    <a:pt x="68" y="1"/>
                  </a:lnTo>
                  <a:lnTo>
                    <a:pt x="58" y="4"/>
                  </a:lnTo>
                  <a:lnTo>
                    <a:pt x="57" y="5"/>
                  </a:lnTo>
                  <a:lnTo>
                    <a:pt x="59" y="6"/>
                  </a:lnTo>
                  <a:lnTo>
                    <a:pt x="63" y="5"/>
                  </a:lnTo>
                  <a:lnTo>
                    <a:pt x="64" y="5"/>
                  </a:lnTo>
                  <a:lnTo>
                    <a:pt x="64" y="6"/>
                  </a:lnTo>
                  <a:lnTo>
                    <a:pt x="62" y="8"/>
                  </a:lnTo>
                  <a:lnTo>
                    <a:pt x="59" y="10"/>
                  </a:lnTo>
                  <a:lnTo>
                    <a:pt x="45" y="13"/>
                  </a:lnTo>
                  <a:lnTo>
                    <a:pt x="29" y="14"/>
                  </a:lnTo>
                  <a:lnTo>
                    <a:pt x="22" y="15"/>
                  </a:lnTo>
                  <a:lnTo>
                    <a:pt x="14" y="16"/>
                  </a:lnTo>
                  <a:lnTo>
                    <a:pt x="7" y="18"/>
                  </a:lnTo>
                  <a:lnTo>
                    <a:pt x="0" y="22"/>
                  </a:lnTo>
                  <a:lnTo>
                    <a:pt x="2" y="23"/>
                  </a:lnTo>
                  <a:lnTo>
                    <a:pt x="5" y="24"/>
                  </a:lnTo>
                  <a:lnTo>
                    <a:pt x="9" y="24"/>
                  </a:lnTo>
                  <a:lnTo>
                    <a:pt x="14" y="23"/>
                  </a:lnTo>
                  <a:lnTo>
                    <a:pt x="16" y="23"/>
                  </a:lnTo>
                  <a:lnTo>
                    <a:pt x="17" y="24"/>
                  </a:lnTo>
                  <a:lnTo>
                    <a:pt x="17" y="25"/>
                  </a:lnTo>
                  <a:lnTo>
                    <a:pt x="15" y="29"/>
                  </a:lnTo>
                  <a:lnTo>
                    <a:pt x="14" y="33"/>
                  </a:lnTo>
                  <a:lnTo>
                    <a:pt x="13" y="37"/>
                  </a:lnTo>
                  <a:lnTo>
                    <a:pt x="13" y="39"/>
                  </a:lnTo>
                  <a:lnTo>
                    <a:pt x="15" y="40"/>
                  </a:lnTo>
                  <a:lnTo>
                    <a:pt x="21" y="41"/>
                  </a:lnTo>
                  <a:lnTo>
                    <a:pt x="29" y="39"/>
                  </a:lnTo>
                  <a:lnTo>
                    <a:pt x="31" y="39"/>
                  </a:lnTo>
                  <a:lnTo>
                    <a:pt x="34" y="39"/>
                  </a:lnTo>
                  <a:lnTo>
                    <a:pt x="35" y="42"/>
                  </a:lnTo>
                  <a:lnTo>
                    <a:pt x="33" y="48"/>
                  </a:lnTo>
                  <a:lnTo>
                    <a:pt x="33" y="50"/>
                  </a:lnTo>
                  <a:lnTo>
                    <a:pt x="33" y="53"/>
                  </a:lnTo>
                  <a:lnTo>
                    <a:pt x="34" y="53"/>
                  </a:lnTo>
                  <a:lnTo>
                    <a:pt x="37" y="53"/>
                  </a:lnTo>
                  <a:lnTo>
                    <a:pt x="39" y="52"/>
                  </a:lnTo>
                  <a:lnTo>
                    <a:pt x="40" y="50"/>
                  </a:lnTo>
                  <a:lnTo>
                    <a:pt x="48" y="46"/>
                  </a:lnTo>
                  <a:lnTo>
                    <a:pt x="56" y="42"/>
                  </a:lnTo>
                  <a:lnTo>
                    <a:pt x="61" y="41"/>
                  </a:lnTo>
                  <a:lnTo>
                    <a:pt x="64" y="40"/>
                  </a:lnTo>
                  <a:lnTo>
                    <a:pt x="64" y="41"/>
                  </a:lnTo>
                  <a:lnTo>
                    <a:pt x="57" y="45"/>
                  </a:lnTo>
                  <a:lnTo>
                    <a:pt x="55" y="48"/>
                  </a:lnTo>
                  <a:lnTo>
                    <a:pt x="54" y="50"/>
                  </a:lnTo>
                  <a:lnTo>
                    <a:pt x="54" y="52"/>
                  </a:lnTo>
                  <a:lnTo>
                    <a:pt x="54" y="54"/>
                  </a:lnTo>
                  <a:lnTo>
                    <a:pt x="56" y="56"/>
                  </a:lnTo>
                  <a:lnTo>
                    <a:pt x="57" y="58"/>
                  </a:lnTo>
                  <a:lnTo>
                    <a:pt x="57" y="61"/>
                  </a:lnTo>
                  <a:lnTo>
                    <a:pt x="57" y="65"/>
                  </a:lnTo>
                  <a:lnTo>
                    <a:pt x="56" y="70"/>
                  </a:lnTo>
                  <a:lnTo>
                    <a:pt x="56" y="70"/>
                  </a:lnTo>
                  <a:lnTo>
                    <a:pt x="58" y="70"/>
                  </a:lnTo>
                  <a:lnTo>
                    <a:pt x="61" y="74"/>
                  </a:lnTo>
                  <a:lnTo>
                    <a:pt x="64" y="79"/>
                  </a:lnTo>
                  <a:lnTo>
                    <a:pt x="67" y="83"/>
                  </a:lnTo>
                  <a:lnTo>
                    <a:pt x="68" y="87"/>
                  </a:lnTo>
                  <a:lnTo>
                    <a:pt x="70" y="88"/>
                  </a:lnTo>
                  <a:lnTo>
                    <a:pt x="72" y="87"/>
                  </a:lnTo>
                  <a:lnTo>
                    <a:pt x="74" y="85"/>
                  </a:lnTo>
                  <a:lnTo>
                    <a:pt x="76" y="81"/>
                  </a:lnTo>
                  <a:lnTo>
                    <a:pt x="79" y="78"/>
                  </a:lnTo>
                  <a:lnTo>
                    <a:pt x="78" y="85"/>
                  </a:lnTo>
                  <a:lnTo>
                    <a:pt x="79" y="9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 name="Freeform 69"/>
            <p:cNvSpPr>
              <a:spLocks/>
            </p:cNvSpPr>
            <p:nvPr/>
          </p:nvSpPr>
          <p:spPr bwMode="gray">
            <a:xfrm>
              <a:off x="4656138" y="4233863"/>
              <a:ext cx="50800" cy="12700"/>
            </a:xfrm>
            <a:custGeom>
              <a:avLst/>
              <a:gdLst/>
              <a:ahLst/>
              <a:cxnLst>
                <a:cxn ang="0">
                  <a:pos x="11" y="36"/>
                </a:cxn>
                <a:cxn ang="0">
                  <a:pos x="28" y="35"/>
                </a:cxn>
                <a:cxn ang="0">
                  <a:pos x="45" y="38"/>
                </a:cxn>
                <a:cxn ang="0">
                  <a:pos x="54" y="34"/>
                </a:cxn>
                <a:cxn ang="0">
                  <a:pos x="55" y="30"/>
                </a:cxn>
                <a:cxn ang="0">
                  <a:pos x="67" y="24"/>
                </a:cxn>
                <a:cxn ang="0">
                  <a:pos x="80" y="22"/>
                </a:cxn>
                <a:cxn ang="0">
                  <a:pos x="85" y="16"/>
                </a:cxn>
                <a:cxn ang="0">
                  <a:pos x="92" y="14"/>
                </a:cxn>
                <a:cxn ang="0">
                  <a:pos x="105" y="20"/>
                </a:cxn>
                <a:cxn ang="0">
                  <a:pos x="125" y="26"/>
                </a:cxn>
                <a:cxn ang="0">
                  <a:pos x="141" y="28"/>
                </a:cxn>
                <a:cxn ang="0">
                  <a:pos x="151" y="27"/>
                </a:cxn>
                <a:cxn ang="0">
                  <a:pos x="157" y="24"/>
                </a:cxn>
                <a:cxn ang="0">
                  <a:pos x="157" y="19"/>
                </a:cxn>
                <a:cxn ang="0">
                  <a:pos x="152" y="16"/>
                </a:cxn>
                <a:cxn ang="0">
                  <a:pos x="143" y="16"/>
                </a:cxn>
                <a:cxn ang="0">
                  <a:pos x="133" y="19"/>
                </a:cxn>
                <a:cxn ang="0">
                  <a:pos x="126" y="18"/>
                </a:cxn>
                <a:cxn ang="0">
                  <a:pos x="119" y="10"/>
                </a:cxn>
                <a:cxn ang="0">
                  <a:pos x="114" y="8"/>
                </a:cxn>
                <a:cxn ang="0">
                  <a:pos x="110" y="9"/>
                </a:cxn>
                <a:cxn ang="0">
                  <a:pos x="105" y="9"/>
                </a:cxn>
                <a:cxn ang="0">
                  <a:pos x="101" y="3"/>
                </a:cxn>
                <a:cxn ang="0">
                  <a:pos x="96" y="0"/>
                </a:cxn>
                <a:cxn ang="0">
                  <a:pos x="88" y="0"/>
                </a:cxn>
                <a:cxn ang="0">
                  <a:pos x="78" y="4"/>
                </a:cxn>
                <a:cxn ang="0">
                  <a:pos x="69" y="12"/>
                </a:cxn>
                <a:cxn ang="0">
                  <a:pos x="60" y="12"/>
                </a:cxn>
                <a:cxn ang="0">
                  <a:pos x="46" y="11"/>
                </a:cxn>
                <a:cxn ang="0">
                  <a:pos x="25" y="11"/>
                </a:cxn>
                <a:cxn ang="0">
                  <a:pos x="16" y="15"/>
                </a:cxn>
                <a:cxn ang="0">
                  <a:pos x="19" y="22"/>
                </a:cxn>
                <a:cxn ang="0">
                  <a:pos x="30" y="23"/>
                </a:cxn>
                <a:cxn ang="0">
                  <a:pos x="53" y="18"/>
                </a:cxn>
                <a:cxn ang="0">
                  <a:pos x="56" y="20"/>
                </a:cxn>
                <a:cxn ang="0">
                  <a:pos x="33" y="26"/>
                </a:cxn>
                <a:cxn ang="0">
                  <a:pos x="19" y="27"/>
                </a:cxn>
                <a:cxn ang="0">
                  <a:pos x="14" y="25"/>
                </a:cxn>
                <a:cxn ang="0">
                  <a:pos x="7" y="20"/>
                </a:cxn>
                <a:cxn ang="0">
                  <a:pos x="3" y="22"/>
                </a:cxn>
                <a:cxn ang="0">
                  <a:pos x="0" y="32"/>
                </a:cxn>
              </a:cxnLst>
              <a:rect l="0" t="0" r="r" b="b"/>
              <a:pathLst>
                <a:path w="157" h="39">
                  <a:moveTo>
                    <a:pt x="3" y="39"/>
                  </a:moveTo>
                  <a:lnTo>
                    <a:pt x="11" y="36"/>
                  </a:lnTo>
                  <a:lnTo>
                    <a:pt x="20" y="35"/>
                  </a:lnTo>
                  <a:lnTo>
                    <a:pt x="28" y="35"/>
                  </a:lnTo>
                  <a:lnTo>
                    <a:pt x="37" y="36"/>
                  </a:lnTo>
                  <a:lnTo>
                    <a:pt x="45" y="38"/>
                  </a:lnTo>
                  <a:lnTo>
                    <a:pt x="53" y="36"/>
                  </a:lnTo>
                  <a:lnTo>
                    <a:pt x="54" y="34"/>
                  </a:lnTo>
                  <a:lnTo>
                    <a:pt x="55" y="32"/>
                  </a:lnTo>
                  <a:lnTo>
                    <a:pt x="55" y="30"/>
                  </a:lnTo>
                  <a:lnTo>
                    <a:pt x="55" y="27"/>
                  </a:lnTo>
                  <a:lnTo>
                    <a:pt x="67" y="24"/>
                  </a:lnTo>
                  <a:lnTo>
                    <a:pt x="78" y="23"/>
                  </a:lnTo>
                  <a:lnTo>
                    <a:pt x="80" y="22"/>
                  </a:lnTo>
                  <a:lnTo>
                    <a:pt x="82" y="20"/>
                  </a:lnTo>
                  <a:lnTo>
                    <a:pt x="85" y="16"/>
                  </a:lnTo>
                  <a:lnTo>
                    <a:pt x="88" y="14"/>
                  </a:lnTo>
                  <a:lnTo>
                    <a:pt x="92" y="14"/>
                  </a:lnTo>
                  <a:lnTo>
                    <a:pt x="95" y="16"/>
                  </a:lnTo>
                  <a:lnTo>
                    <a:pt x="105" y="20"/>
                  </a:lnTo>
                  <a:lnTo>
                    <a:pt x="117" y="24"/>
                  </a:lnTo>
                  <a:lnTo>
                    <a:pt x="125" y="26"/>
                  </a:lnTo>
                  <a:lnTo>
                    <a:pt x="133" y="28"/>
                  </a:lnTo>
                  <a:lnTo>
                    <a:pt x="141" y="28"/>
                  </a:lnTo>
                  <a:lnTo>
                    <a:pt x="149" y="27"/>
                  </a:lnTo>
                  <a:lnTo>
                    <a:pt x="151" y="27"/>
                  </a:lnTo>
                  <a:lnTo>
                    <a:pt x="154" y="26"/>
                  </a:lnTo>
                  <a:lnTo>
                    <a:pt x="157" y="24"/>
                  </a:lnTo>
                  <a:lnTo>
                    <a:pt x="157" y="22"/>
                  </a:lnTo>
                  <a:lnTo>
                    <a:pt x="157" y="19"/>
                  </a:lnTo>
                  <a:lnTo>
                    <a:pt x="154" y="17"/>
                  </a:lnTo>
                  <a:lnTo>
                    <a:pt x="152" y="16"/>
                  </a:lnTo>
                  <a:lnTo>
                    <a:pt x="150" y="15"/>
                  </a:lnTo>
                  <a:lnTo>
                    <a:pt x="143" y="16"/>
                  </a:lnTo>
                  <a:lnTo>
                    <a:pt x="136" y="18"/>
                  </a:lnTo>
                  <a:lnTo>
                    <a:pt x="133" y="19"/>
                  </a:lnTo>
                  <a:lnTo>
                    <a:pt x="129" y="19"/>
                  </a:lnTo>
                  <a:lnTo>
                    <a:pt x="126" y="18"/>
                  </a:lnTo>
                  <a:lnTo>
                    <a:pt x="122" y="15"/>
                  </a:lnTo>
                  <a:lnTo>
                    <a:pt x="119" y="10"/>
                  </a:lnTo>
                  <a:lnTo>
                    <a:pt x="117" y="9"/>
                  </a:lnTo>
                  <a:lnTo>
                    <a:pt x="114" y="8"/>
                  </a:lnTo>
                  <a:lnTo>
                    <a:pt x="112" y="9"/>
                  </a:lnTo>
                  <a:lnTo>
                    <a:pt x="110" y="9"/>
                  </a:lnTo>
                  <a:lnTo>
                    <a:pt x="108" y="9"/>
                  </a:lnTo>
                  <a:lnTo>
                    <a:pt x="105" y="9"/>
                  </a:lnTo>
                  <a:lnTo>
                    <a:pt x="103" y="6"/>
                  </a:lnTo>
                  <a:lnTo>
                    <a:pt x="101" y="3"/>
                  </a:lnTo>
                  <a:lnTo>
                    <a:pt x="100" y="1"/>
                  </a:lnTo>
                  <a:lnTo>
                    <a:pt x="96" y="0"/>
                  </a:lnTo>
                  <a:lnTo>
                    <a:pt x="92" y="0"/>
                  </a:lnTo>
                  <a:lnTo>
                    <a:pt x="88" y="0"/>
                  </a:lnTo>
                  <a:lnTo>
                    <a:pt x="85" y="1"/>
                  </a:lnTo>
                  <a:lnTo>
                    <a:pt x="78" y="4"/>
                  </a:lnTo>
                  <a:lnTo>
                    <a:pt x="73" y="10"/>
                  </a:lnTo>
                  <a:lnTo>
                    <a:pt x="69" y="12"/>
                  </a:lnTo>
                  <a:lnTo>
                    <a:pt x="64" y="12"/>
                  </a:lnTo>
                  <a:lnTo>
                    <a:pt x="60" y="12"/>
                  </a:lnTo>
                  <a:lnTo>
                    <a:pt x="55" y="12"/>
                  </a:lnTo>
                  <a:lnTo>
                    <a:pt x="46" y="11"/>
                  </a:lnTo>
                  <a:lnTo>
                    <a:pt x="36" y="11"/>
                  </a:lnTo>
                  <a:lnTo>
                    <a:pt x="25" y="11"/>
                  </a:lnTo>
                  <a:lnTo>
                    <a:pt x="15" y="12"/>
                  </a:lnTo>
                  <a:lnTo>
                    <a:pt x="16" y="15"/>
                  </a:lnTo>
                  <a:lnTo>
                    <a:pt x="18" y="18"/>
                  </a:lnTo>
                  <a:lnTo>
                    <a:pt x="19" y="22"/>
                  </a:lnTo>
                  <a:lnTo>
                    <a:pt x="22" y="24"/>
                  </a:lnTo>
                  <a:lnTo>
                    <a:pt x="30" y="23"/>
                  </a:lnTo>
                  <a:lnTo>
                    <a:pt x="38" y="20"/>
                  </a:lnTo>
                  <a:lnTo>
                    <a:pt x="53" y="18"/>
                  </a:lnTo>
                  <a:lnTo>
                    <a:pt x="68" y="18"/>
                  </a:lnTo>
                  <a:lnTo>
                    <a:pt x="56" y="20"/>
                  </a:lnTo>
                  <a:lnTo>
                    <a:pt x="44" y="23"/>
                  </a:lnTo>
                  <a:lnTo>
                    <a:pt x="33" y="26"/>
                  </a:lnTo>
                  <a:lnTo>
                    <a:pt x="22" y="27"/>
                  </a:lnTo>
                  <a:lnTo>
                    <a:pt x="19" y="27"/>
                  </a:lnTo>
                  <a:lnTo>
                    <a:pt x="16" y="26"/>
                  </a:lnTo>
                  <a:lnTo>
                    <a:pt x="14" y="25"/>
                  </a:lnTo>
                  <a:lnTo>
                    <a:pt x="12" y="23"/>
                  </a:lnTo>
                  <a:lnTo>
                    <a:pt x="7" y="20"/>
                  </a:lnTo>
                  <a:lnTo>
                    <a:pt x="5" y="19"/>
                  </a:lnTo>
                  <a:lnTo>
                    <a:pt x="3" y="22"/>
                  </a:lnTo>
                  <a:lnTo>
                    <a:pt x="2" y="24"/>
                  </a:lnTo>
                  <a:lnTo>
                    <a:pt x="0" y="32"/>
                  </a:lnTo>
                  <a:lnTo>
                    <a:pt x="3" y="39"/>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 name="Freeform 70"/>
            <p:cNvSpPr>
              <a:spLocks/>
            </p:cNvSpPr>
            <p:nvPr/>
          </p:nvSpPr>
          <p:spPr bwMode="gray">
            <a:xfrm>
              <a:off x="4656138" y="4233863"/>
              <a:ext cx="50800" cy="12700"/>
            </a:xfrm>
            <a:custGeom>
              <a:avLst/>
              <a:gdLst/>
              <a:ahLst/>
              <a:cxnLst>
                <a:cxn ang="0">
                  <a:pos x="11" y="36"/>
                </a:cxn>
                <a:cxn ang="0">
                  <a:pos x="28" y="35"/>
                </a:cxn>
                <a:cxn ang="0">
                  <a:pos x="45" y="38"/>
                </a:cxn>
                <a:cxn ang="0">
                  <a:pos x="54" y="34"/>
                </a:cxn>
                <a:cxn ang="0">
                  <a:pos x="55" y="30"/>
                </a:cxn>
                <a:cxn ang="0">
                  <a:pos x="67" y="24"/>
                </a:cxn>
                <a:cxn ang="0">
                  <a:pos x="80" y="22"/>
                </a:cxn>
                <a:cxn ang="0">
                  <a:pos x="85" y="16"/>
                </a:cxn>
                <a:cxn ang="0">
                  <a:pos x="92" y="14"/>
                </a:cxn>
                <a:cxn ang="0">
                  <a:pos x="105" y="20"/>
                </a:cxn>
                <a:cxn ang="0">
                  <a:pos x="125" y="26"/>
                </a:cxn>
                <a:cxn ang="0">
                  <a:pos x="141" y="28"/>
                </a:cxn>
                <a:cxn ang="0">
                  <a:pos x="151" y="27"/>
                </a:cxn>
                <a:cxn ang="0">
                  <a:pos x="157" y="24"/>
                </a:cxn>
                <a:cxn ang="0">
                  <a:pos x="157" y="19"/>
                </a:cxn>
                <a:cxn ang="0">
                  <a:pos x="152" y="16"/>
                </a:cxn>
                <a:cxn ang="0">
                  <a:pos x="143" y="16"/>
                </a:cxn>
                <a:cxn ang="0">
                  <a:pos x="133" y="19"/>
                </a:cxn>
                <a:cxn ang="0">
                  <a:pos x="126" y="18"/>
                </a:cxn>
                <a:cxn ang="0">
                  <a:pos x="119" y="10"/>
                </a:cxn>
                <a:cxn ang="0">
                  <a:pos x="114" y="8"/>
                </a:cxn>
                <a:cxn ang="0">
                  <a:pos x="110" y="9"/>
                </a:cxn>
                <a:cxn ang="0">
                  <a:pos x="105" y="9"/>
                </a:cxn>
                <a:cxn ang="0">
                  <a:pos x="101" y="3"/>
                </a:cxn>
                <a:cxn ang="0">
                  <a:pos x="96" y="0"/>
                </a:cxn>
                <a:cxn ang="0">
                  <a:pos x="88" y="0"/>
                </a:cxn>
                <a:cxn ang="0">
                  <a:pos x="78" y="4"/>
                </a:cxn>
                <a:cxn ang="0">
                  <a:pos x="69" y="12"/>
                </a:cxn>
                <a:cxn ang="0">
                  <a:pos x="60" y="12"/>
                </a:cxn>
                <a:cxn ang="0">
                  <a:pos x="46" y="11"/>
                </a:cxn>
                <a:cxn ang="0">
                  <a:pos x="25" y="11"/>
                </a:cxn>
                <a:cxn ang="0">
                  <a:pos x="16" y="15"/>
                </a:cxn>
                <a:cxn ang="0">
                  <a:pos x="19" y="22"/>
                </a:cxn>
                <a:cxn ang="0">
                  <a:pos x="30" y="23"/>
                </a:cxn>
                <a:cxn ang="0">
                  <a:pos x="53" y="18"/>
                </a:cxn>
                <a:cxn ang="0">
                  <a:pos x="56" y="20"/>
                </a:cxn>
                <a:cxn ang="0">
                  <a:pos x="33" y="26"/>
                </a:cxn>
                <a:cxn ang="0">
                  <a:pos x="19" y="27"/>
                </a:cxn>
                <a:cxn ang="0">
                  <a:pos x="14" y="25"/>
                </a:cxn>
                <a:cxn ang="0">
                  <a:pos x="7" y="20"/>
                </a:cxn>
                <a:cxn ang="0">
                  <a:pos x="3" y="22"/>
                </a:cxn>
                <a:cxn ang="0">
                  <a:pos x="0" y="32"/>
                </a:cxn>
              </a:cxnLst>
              <a:rect l="0" t="0" r="r" b="b"/>
              <a:pathLst>
                <a:path w="157" h="39">
                  <a:moveTo>
                    <a:pt x="3" y="39"/>
                  </a:moveTo>
                  <a:lnTo>
                    <a:pt x="11" y="36"/>
                  </a:lnTo>
                  <a:lnTo>
                    <a:pt x="20" y="35"/>
                  </a:lnTo>
                  <a:lnTo>
                    <a:pt x="28" y="35"/>
                  </a:lnTo>
                  <a:lnTo>
                    <a:pt x="37" y="36"/>
                  </a:lnTo>
                  <a:lnTo>
                    <a:pt x="45" y="38"/>
                  </a:lnTo>
                  <a:lnTo>
                    <a:pt x="53" y="36"/>
                  </a:lnTo>
                  <a:lnTo>
                    <a:pt x="54" y="34"/>
                  </a:lnTo>
                  <a:lnTo>
                    <a:pt x="55" y="32"/>
                  </a:lnTo>
                  <a:lnTo>
                    <a:pt x="55" y="30"/>
                  </a:lnTo>
                  <a:lnTo>
                    <a:pt x="55" y="27"/>
                  </a:lnTo>
                  <a:lnTo>
                    <a:pt x="67" y="24"/>
                  </a:lnTo>
                  <a:lnTo>
                    <a:pt x="78" y="23"/>
                  </a:lnTo>
                  <a:lnTo>
                    <a:pt x="80" y="22"/>
                  </a:lnTo>
                  <a:lnTo>
                    <a:pt x="82" y="20"/>
                  </a:lnTo>
                  <a:lnTo>
                    <a:pt x="85" y="16"/>
                  </a:lnTo>
                  <a:lnTo>
                    <a:pt x="88" y="14"/>
                  </a:lnTo>
                  <a:lnTo>
                    <a:pt x="92" y="14"/>
                  </a:lnTo>
                  <a:lnTo>
                    <a:pt x="95" y="16"/>
                  </a:lnTo>
                  <a:lnTo>
                    <a:pt x="105" y="20"/>
                  </a:lnTo>
                  <a:lnTo>
                    <a:pt x="117" y="24"/>
                  </a:lnTo>
                  <a:lnTo>
                    <a:pt x="125" y="26"/>
                  </a:lnTo>
                  <a:lnTo>
                    <a:pt x="133" y="28"/>
                  </a:lnTo>
                  <a:lnTo>
                    <a:pt x="141" y="28"/>
                  </a:lnTo>
                  <a:lnTo>
                    <a:pt x="149" y="27"/>
                  </a:lnTo>
                  <a:lnTo>
                    <a:pt x="151" y="27"/>
                  </a:lnTo>
                  <a:lnTo>
                    <a:pt x="154" y="26"/>
                  </a:lnTo>
                  <a:lnTo>
                    <a:pt x="157" y="24"/>
                  </a:lnTo>
                  <a:lnTo>
                    <a:pt x="157" y="22"/>
                  </a:lnTo>
                  <a:lnTo>
                    <a:pt x="157" y="19"/>
                  </a:lnTo>
                  <a:lnTo>
                    <a:pt x="154" y="17"/>
                  </a:lnTo>
                  <a:lnTo>
                    <a:pt x="152" y="16"/>
                  </a:lnTo>
                  <a:lnTo>
                    <a:pt x="150" y="15"/>
                  </a:lnTo>
                  <a:lnTo>
                    <a:pt x="143" y="16"/>
                  </a:lnTo>
                  <a:lnTo>
                    <a:pt x="136" y="18"/>
                  </a:lnTo>
                  <a:lnTo>
                    <a:pt x="133" y="19"/>
                  </a:lnTo>
                  <a:lnTo>
                    <a:pt x="129" y="19"/>
                  </a:lnTo>
                  <a:lnTo>
                    <a:pt x="126" y="18"/>
                  </a:lnTo>
                  <a:lnTo>
                    <a:pt x="122" y="15"/>
                  </a:lnTo>
                  <a:lnTo>
                    <a:pt x="119" y="10"/>
                  </a:lnTo>
                  <a:lnTo>
                    <a:pt x="117" y="9"/>
                  </a:lnTo>
                  <a:lnTo>
                    <a:pt x="114" y="8"/>
                  </a:lnTo>
                  <a:lnTo>
                    <a:pt x="112" y="9"/>
                  </a:lnTo>
                  <a:lnTo>
                    <a:pt x="110" y="9"/>
                  </a:lnTo>
                  <a:lnTo>
                    <a:pt x="108" y="9"/>
                  </a:lnTo>
                  <a:lnTo>
                    <a:pt x="105" y="9"/>
                  </a:lnTo>
                  <a:lnTo>
                    <a:pt x="103" y="6"/>
                  </a:lnTo>
                  <a:lnTo>
                    <a:pt x="101" y="3"/>
                  </a:lnTo>
                  <a:lnTo>
                    <a:pt x="100" y="1"/>
                  </a:lnTo>
                  <a:lnTo>
                    <a:pt x="96" y="0"/>
                  </a:lnTo>
                  <a:lnTo>
                    <a:pt x="92" y="0"/>
                  </a:lnTo>
                  <a:lnTo>
                    <a:pt x="88" y="0"/>
                  </a:lnTo>
                  <a:lnTo>
                    <a:pt x="85" y="1"/>
                  </a:lnTo>
                  <a:lnTo>
                    <a:pt x="78" y="4"/>
                  </a:lnTo>
                  <a:lnTo>
                    <a:pt x="73" y="10"/>
                  </a:lnTo>
                  <a:lnTo>
                    <a:pt x="69" y="12"/>
                  </a:lnTo>
                  <a:lnTo>
                    <a:pt x="64" y="12"/>
                  </a:lnTo>
                  <a:lnTo>
                    <a:pt x="60" y="12"/>
                  </a:lnTo>
                  <a:lnTo>
                    <a:pt x="55" y="12"/>
                  </a:lnTo>
                  <a:lnTo>
                    <a:pt x="46" y="11"/>
                  </a:lnTo>
                  <a:lnTo>
                    <a:pt x="36" y="11"/>
                  </a:lnTo>
                  <a:lnTo>
                    <a:pt x="25" y="11"/>
                  </a:lnTo>
                  <a:lnTo>
                    <a:pt x="15" y="12"/>
                  </a:lnTo>
                  <a:lnTo>
                    <a:pt x="16" y="15"/>
                  </a:lnTo>
                  <a:lnTo>
                    <a:pt x="18" y="18"/>
                  </a:lnTo>
                  <a:lnTo>
                    <a:pt x="19" y="22"/>
                  </a:lnTo>
                  <a:lnTo>
                    <a:pt x="22" y="24"/>
                  </a:lnTo>
                  <a:lnTo>
                    <a:pt x="30" y="23"/>
                  </a:lnTo>
                  <a:lnTo>
                    <a:pt x="38" y="20"/>
                  </a:lnTo>
                  <a:lnTo>
                    <a:pt x="53" y="18"/>
                  </a:lnTo>
                  <a:lnTo>
                    <a:pt x="68" y="18"/>
                  </a:lnTo>
                  <a:lnTo>
                    <a:pt x="56" y="20"/>
                  </a:lnTo>
                  <a:lnTo>
                    <a:pt x="44" y="23"/>
                  </a:lnTo>
                  <a:lnTo>
                    <a:pt x="33" y="26"/>
                  </a:lnTo>
                  <a:lnTo>
                    <a:pt x="22" y="27"/>
                  </a:lnTo>
                  <a:lnTo>
                    <a:pt x="19" y="27"/>
                  </a:lnTo>
                  <a:lnTo>
                    <a:pt x="16" y="26"/>
                  </a:lnTo>
                  <a:lnTo>
                    <a:pt x="14" y="25"/>
                  </a:lnTo>
                  <a:lnTo>
                    <a:pt x="12" y="23"/>
                  </a:lnTo>
                  <a:lnTo>
                    <a:pt x="7" y="20"/>
                  </a:lnTo>
                  <a:lnTo>
                    <a:pt x="5" y="19"/>
                  </a:lnTo>
                  <a:lnTo>
                    <a:pt x="3" y="22"/>
                  </a:lnTo>
                  <a:lnTo>
                    <a:pt x="2" y="24"/>
                  </a:lnTo>
                  <a:lnTo>
                    <a:pt x="0" y="32"/>
                  </a:lnTo>
                  <a:lnTo>
                    <a:pt x="3" y="39"/>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 name="Freeform 71"/>
            <p:cNvSpPr>
              <a:spLocks/>
            </p:cNvSpPr>
            <p:nvPr/>
          </p:nvSpPr>
          <p:spPr bwMode="gray">
            <a:xfrm>
              <a:off x="4646613" y="4186238"/>
              <a:ext cx="98425" cy="73025"/>
            </a:xfrm>
            <a:custGeom>
              <a:avLst/>
              <a:gdLst/>
              <a:ahLst/>
              <a:cxnLst>
                <a:cxn ang="0">
                  <a:pos x="312" y="199"/>
                </a:cxn>
                <a:cxn ang="0">
                  <a:pos x="306" y="185"/>
                </a:cxn>
                <a:cxn ang="0">
                  <a:pos x="297" y="171"/>
                </a:cxn>
                <a:cxn ang="0">
                  <a:pos x="288" y="176"/>
                </a:cxn>
                <a:cxn ang="0">
                  <a:pos x="279" y="164"/>
                </a:cxn>
                <a:cxn ang="0">
                  <a:pos x="282" y="153"/>
                </a:cxn>
                <a:cxn ang="0">
                  <a:pos x="281" y="136"/>
                </a:cxn>
                <a:cxn ang="0">
                  <a:pos x="269" y="120"/>
                </a:cxn>
                <a:cxn ang="0">
                  <a:pos x="258" y="95"/>
                </a:cxn>
                <a:cxn ang="0">
                  <a:pos x="220" y="59"/>
                </a:cxn>
                <a:cxn ang="0">
                  <a:pos x="210" y="41"/>
                </a:cxn>
                <a:cxn ang="0">
                  <a:pos x="188" y="29"/>
                </a:cxn>
                <a:cxn ang="0">
                  <a:pos x="169" y="13"/>
                </a:cxn>
                <a:cxn ang="0">
                  <a:pos x="141" y="6"/>
                </a:cxn>
                <a:cxn ang="0">
                  <a:pos x="127" y="1"/>
                </a:cxn>
                <a:cxn ang="0">
                  <a:pos x="111" y="10"/>
                </a:cxn>
                <a:cxn ang="0">
                  <a:pos x="73" y="10"/>
                </a:cxn>
                <a:cxn ang="0">
                  <a:pos x="54" y="21"/>
                </a:cxn>
                <a:cxn ang="0">
                  <a:pos x="45" y="58"/>
                </a:cxn>
                <a:cxn ang="0">
                  <a:pos x="17" y="93"/>
                </a:cxn>
                <a:cxn ang="0">
                  <a:pos x="0" y="105"/>
                </a:cxn>
                <a:cxn ang="0">
                  <a:pos x="17" y="108"/>
                </a:cxn>
                <a:cxn ang="0">
                  <a:pos x="31" y="132"/>
                </a:cxn>
                <a:cxn ang="0">
                  <a:pos x="58" y="164"/>
                </a:cxn>
                <a:cxn ang="0">
                  <a:pos x="93" y="165"/>
                </a:cxn>
                <a:cxn ang="0">
                  <a:pos x="111" y="157"/>
                </a:cxn>
                <a:cxn ang="0">
                  <a:pos x="129" y="153"/>
                </a:cxn>
                <a:cxn ang="0">
                  <a:pos x="138" y="162"/>
                </a:cxn>
                <a:cxn ang="0">
                  <a:pos x="147" y="161"/>
                </a:cxn>
                <a:cxn ang="0">
                  <a:pos x="159" y="171"/>
                </a:cxn>
                <a:cxn ang="0">
                  <a:pos x="176" y="169"/>
                </a:cxn>
                <a:cxn ang="0">
                  <a:pos x="190" y="172"/>
                </a:cxn>
                <a:cxn ang="0">
                  <a:pos x="184" y="180"/>
                </a:cxn>
                <a:cxn ang="0">
                  <a:pos x="158" y="179"/>
                </a:cxn>
                <a:cxn ang="0">
                  <a:pos x="125" y="167"/>
                </a:cxn>
                <a:cxn ang="0">
                  <a:pos x="113" y="175"/>
                </a:cxn>
                <a:cxn ang="0">
                  <a:pos x="88" y="183"/>
                </a:cxn>
                <a:cxn ang="0">
                  <a:pos x="78" y="191"/>
                </a:cxn>
                <a:cxn ang="0">
                  <a:pos x="44" y="189"/>
                </a:cxn>
                <a:cxn ang="0">
                  <a:pos x="38" y="211"/>
                </a:cxn>
                <a:cxn ang="0">
                  <a:pos x="56" y="213"/>
                </a:cxn>
                <a:cxn ang="0">
                  <a:pos x="88" y="218"/>
                </a:cxn>
                <a:cxn ang="0">
                  <a:pos x="71" y="221"/>
                </a:cxn>
                <a:cxn ang="0">
                  <a:pos x="49" y="217"/>
                </a:cxn>
                <a:cxn ang="0">
                  <a:pos x="38" y="224"/>
                </a:cxn>
                <a:cxn ang="0">
                  <a:pos x="43" y="230"/>
                </a:cxn>
                <a:cxn ang="0">
                  <a:pos x="69" y="227"/>
                </a:cxn>
                <a:cxn ang="0">
                  <a:pos x="109" y="220"/>
                </a:cxn>
                <a:cxn ang="0">
                  <a:pos x="106" y="218"/>
                </a:cxn>
                <a:cxn ang="0">
                  <a:pos x="135" y="212"/>
                </a:cxn>
                <a:cxn ang="0">
                  <a:pos x="200" y="212"/>
                </a:cxn>
                <a:cxn ang="0">
                  <a:pos x="226" y="220"/>
                </a:cxn>
                <a:cxn ang="0">
                  <a:pos x="245" y="225"/>
                </a:cxn>
                <a:cxn ang="0">
                  <a:pos x="264" y="229"/>
                </a:cxn>
                <a:cxn ang="0">
                  <a:pos x="284" y="226"/>
                </a:cxn>
              </a:cxnLst>
              <a:rect l="0" t="0" r="r" b="b"/>
              <a:pathLst>
                <a:path w="312" h="234">
                  <a:moveTo>
                    <a:pt x="310" y="227"/>
                  </a:moveTo>
                  <a:lnTo>
                    <a:pt x="310" y="216"/>
                  </a:lnTo>
                  <a:lnTo>
                    <a:pt x="312" y="203"/>
                  </a:lnTo>
                  <a:lnTo>
                    <a:pt x="312" y="199"/>
                  </a:lnTo>
                  <a:lnTo>
                    <a:pt x="312" y="195"/>
                  </a:lnTo>
                  <a:lnTo>
                    <a:pt x="310" y="193"/>
                  </a:lnTo>
                  <a:lnTo>
                    <a:pt x="309" y="191"/>
                  </a:lnTo>
                  <a:lnTo>
                    <a:pt x="306" y="185"/>
                  </a:lnTo>
                  <a:lnTo>
                    <a:pt x="301" y="179"/>
                  </a:lnTo>
                  <a:lnTo>
                    <a:pt x="299" y="175"/>
                  </a:lnTo>
                  <a:lnTo>
                    <a:pt x="298" y="172"/>
                  </a:lnTo>
                  <a:lnTo>
                    <a:pt x="297" y="171"/>
                  </a:lnTo>
                  <a:lnTo>
                    <a:pt x="297" y="171"/>
                  </a:lnTo>
                  <a:lnTo>
                    <a:pt x="294" y="175"/>
                  </a:lnTo>
                  <a:lnTo>
                    <a:pt x="291" y="177"/>
                  </a:lnTo>
                  <a:lnTo>
                    <a:pt x="288" y="176"/>
                  </a:lnTo>
                  <a:lnTo>
                    <a:pt x="285" y="175"/>
                  </a:lnTo>
                  <a:lnTo>
                    <a:pt x="284" y="172"/>
                  </a:lnTo>
                  <a:lnTo>
                    <a:pt x="282" y="169"/>
                  </a:lnTo>
                  <a:lnTo>
                    <a:pt x="279" y="164"/>
                  </a:lnTo>
                  <a:lnTo>
                    <a:pt x="277" y="160"/>
                  </a:lnTo>
                  <a:lnTo>
                    <a:pt x="279" y="157"/>
                  </a:lnTo>
                  <a:lnTo>
                    <a:pt x="281" y="155"/>
                  </a:lnTo>
                  <a:lnTo>
                    <a:pt x="282" y="153"/>
                  </a:lnTo>
                  <a:lnTo>
                    <a:pt x="282" y="148"/>
                  </a:lnTo>
                  <a:lnTo>
                    <a:pt x="282" y="145"/>
                  </a:lnTo>
                  <a:lnTo>
                    <a:pt x="282" y="142"/>
                  </a:lnTo>
                  <a:lnTo>
                    <a:pt x="281" y="136"/>
                  </a:lnTo>
                  <a:lnTo>
                    <a:pt x="279" y="130"/>
                  </a:lnTo>
                  <a:lnTo>
                    <a:pt x="274" y="124"/>
                  </a:lnTo>
                  <a:lnTo>
                    <a:pt x="271" y="121"/>
                  </a:lnTo>
                  <a:lnTo>
                    <a:pt x="269" y="120"/>
                  </a:lnTo>
                  <a:lnTo>
                    <a:pt x="268" y="116"/>
                  </a:lnTo>
                  <a:lnTo>
                    <a:pt x="269" y="113"/>
                  </a:lnTo>
                  <a:lnTo>
                    <a:pt x="271" y="106"/>
                  </a:lnTo>
                  <a:lnTo>
                    <a:pt x="258" y="95"/>
                  </a:lnTo>
                  <a:lnTo>
                    <a:pt x="245" y="83"/>
                  </a:lnTo>
                  <a:lnTo>
                    <a:pt x="235" y="73"/>
                  </a:lnTo>
                  <a:lnTo>
                    <a:pt x="225" y="63"/>
                  </a:lnTo>
                  <a:lnTo>
                    <a:pt x="220" y="59"/>
                  </a:lnTo>
                  <a:lnTo>
                    <a:pt x="217" y="55"/>
                  </a:lnTo>
                  <a:lnTo>
                    <a:pt x="215" y="50"/>
                  </a:lnTo>
                  <a:lnTo>
                    <a:pt x="214" y="46"/>
                  </a:lnTo>
                  <a:lnTo>
                    <a:pt x="210" y="41"/>
                  </a:lnTo>
                  <a:lnTo>
                    <a:pt x="208" y="37"/>
                  </a:lnTo>
                  <a:lnTo>
                    <a:pt x="202" y="33"/>
                  </a:lnTo>
                  <a:lnTo>
                    <a:pt x="195" y="32"/>
                  </a:lnTo>
                  <a:lnTo>
                    <a:pt x="188" y="29"/>
                  </a:lnTo>
                  <a:lnTo>
                    <a:pt x="184" y="25"/>
                  </a:lnTo>
                  <a:lnTo>
                    <a:pt x="178" y="22"/>
                  </a:lnTo>
                  <a:lnTo>
                    <a:pt x="174" y="17"/>
                  </a:lnTo>
                  <a:lnTo>
                    <a:pt x="169" y="13"/>
                  </a:lnTo>
                  <a:lnTo>
                    <a:pt x="163" y="9"/>
                  </a:lnTo>
                  <a:lnTo>
                    <a:pt x="157" y="7"/>
                  </a:lnTo>
                  <a:lnTo>
                    <a:pt x="149" y="6"/>
                  </a:lnTo>
                  <a:lnTo>
                    <a:pt x="141" y="6"/>
                  </a:lnTo>
                  <a:lnTo>
                    <a:pt x="134" y="4"/>
                  </a:lnTo>
                  <a:lnTo>
                    <a:pt x="130" y="1"/>
                  </a:lnTo>
                  <a:lnTo>
                    <a:pt x="128" y="0"/>
                  </a:lnTo>
                  <a:lnTo>
                    <a:pt x="127" y="1"/>
                  </a:lnTo>
                  <a:lnTo>
                    <a:pt x="123" y="5"/>
                  </a:lnTo>
                  <a:lnTo>
                    <a:pt x="119" y="7"/>
                  </a:lnTo>
                  <a:lnTo>
                    <a:pt x="115" y="9"/>
                  </a:lnTo>
                  <a:lnTo>
                    <a:pt x="111" y="10"/>
                  </a:lnTo>
                  <a:lnTo>
                    <a:pt x="105" y="10"/>
                  </a:lnTo>
                  <a:lnTo>
                    <a:pt x="95" y="10"/>
                  </a:lnTo>
                  <a:lnTo>
                    <a:pt x="85" y="10"/>
                  </a:lnTo>
                  <a:lnTo>
                    <a:pt x="73" y="10"/>
                  </a:lnTo>
                  <a:lnTo>
                    <a:pt x="64" y="13"/>
                  </a:lnTo>
                  <a:lnTo>
                    <a:pt x="60" y="15"/>
                  </a:lnTo>
                  <a:lnTo>
                    <a:pt x="56" y="17"/>
                  </a:lnTo>
                  <a:lnTo>
                    <a:pt x="54" y="21"/>
                  </a:lnTo>
                  <a:lnTo>
                    <a:pt x="52" y="25"/>
                  </a:lnTo>
                  <a:lnTo>
                    <a:pt x="51" y="37"/>
                  </a:lnTo>
                  <a:lnTo>
                    <a:pt x="48" y="48"/>
                  </a:lnTo>
                  <a:lnTo>
                    <a:pt x="45" y="58"/>
                  </a:lnTo>
                  <a:lnTo>
                    <a:pt x="40" y="69"/>
                  </a:lnTo>
                  <a:lnTo>
                    <a:pt x="33" y="78"/>
                  </a:lnTo>
                  <a:lnTo>
                    <a:pt x="27" y="86"/>
                  </a:lnTo>
                  <a:lnTo>
                    <a:pt x="17" y="93"/>
                  </a:lnTo>
                  <a:lnTo>
                    <a:pt x="8" y="98"/>
                  </a:lnTo>
                  <a:lnTo>
                    <a:pt x="4" y="102"/>
                  </a:lnTo>
                  <a:lnTo>
                    <a:pt x="1" y="103"/>
                  </a:lnTo>
                  <a:lnTo>
                    <a:pt x="0" y="105"/>
                  </a:lnTo>
                  <a:lnTo>
                    <a:pt x="0" y="106"/>
                  </a:lnTo>
                  <a:lnTo>
                    <a:pt x="5" y="107"/>
                  </a:lnTo>
                  <a:lnTo>
                    <a:pt x="12" y="107"/>
                  </a:lnTo>
                  <a:lnTo>
                    <a:pt x="17" y="108"/>
                  </a:lnTo>
                  <a:lnTo>
                    <a:pt x="21" y="112"/>
                  </a:lnTo>
                  <a:lnTo>
                    <a:pt x="23" y="116"/>
                  </a:lnTo>
                  <a:lnTo>
                    <a:pt x="25" y="121"/>
                  </a:lnTo>
                  <a:lnTo>
                    <a:pt x="31" y="132"/>
                  </a:lnTo>
                  <a:lnTo>
                    <a:pt x="36" y="144"/>
                  </a:lnTo>
                  <a:lnTo>
                    <a:pt x="41" y="155"/>
                  </a:lnTo>
                  <a:lnTo>
                    <a:pt x="48" y="165"/>
                  </a:lnTo>
                  <a:lnTo>
                    <a:pt x="58" y="164"/>
                  </a:lnTo>
                  <a:lnTo>
                    <a:pt x="69" y="164"/>
                  </a:lnTo>
                  <a:lnTo>
                    <a:pt x="79" y="164"/>
                  </a:lnTo>
                  <a:lnTo>
                    <a:pt x="88" y="165"/>
                  </a:lnTo>
                  <a:lnTo>
                    <a:pt x="93" y="165"/>
                  </a:lnTo>
                  <a:lnTo>
                    <a:pt x="97" y="165"/>
                  </a:lnTo>
                  <a:lnTo>
                    <a:pt x="102" y="165"/>
                  </a:lnTo>
                  <a:lnTo>
                    <a:pt x="106" y="163"/>
                  </a:lnTo>
                  <a:lnTo>
                    <a:pt x="111" y="157"/>
                  </a:lnTo>
                  <a:lnTo>
                    <a:pt x="118" y="154"/>
                  </a:lnTo>
                  <a:lnTo>
                    <a:pt x="121" y="153"/>
                  </a:lnTo>
                  <a:lnTo>
                    <a:pt x="125" y="153"/>
                  </a:lnTo>
                  <a:lnTo>
                    <a:pt x="129" y="153"/>
                  </a:lnTo>
                  <a:lnTo>
                    <a:pt x="133" y="154"/>
                  </a:lnTo>
                  <a:lnTo>
                    <a:pt x="134" y="156"/>
                  </a:lnTo>
                  <a:lnTo>
                    <a:pt x="136" y="159"/>
                  </a:lnTo>
                  <a:lnTo>
                    <a:pt x="138" y="162"/>
                  </a:lnTo>
                  <a:lnTo>
                    <a:pt x="141" y="162"/>
                  </a:lnTo>
                  <a:lnTo>
                    <a:pt x="143" y="162"/>
                  </a:lnTo>
                  <a:lnTo>
                    <a:pt x="145" y="162"/>
                  </a:lnTo>
                  <a:lnTo>
                    <a:pt x="147" y="161"/>
                  </a:lnTo>
                  <a:lnTo>
                    <a:pt x="150" y="162"/>
                  </a:lnTo>
                  <a:lnTo>
                    <a:pt x="152" y="163"/>
                  </a:lnTo>
                  <a:lnTo>
                    <a:pt x="155" y="168"/>
                  </a:lnTo>
                  <a:lnTo>
                    <a:pt x="159" y="171"/>
                  </a:lnTo>
                  <a:lnTo>
                    <a:pt x="162" y="172"/>
                  </a:lnTo>
                  <a:lnTo>
                    <a:pt x="166" y="172"/>
                  </a:lnTo>
                  <a:lnTo>
                    <a:pt x="169" y="171"/>
                  </a:lnTo>
                  <a:lnTo>
                    <a:pt x="176" y="169"/>
                  </a:lnTo>
                  <a:lnTo>
                    <a:pt x="183" y="168"/>
                  </a:lnTo>
                  <a:lnTo>
                    <a:pt x="185" y="169"/>
                  </a:lnTo>
                  <a:lnTo>
                    <a:pt x="187" y="170"/>
                  </a:lnTo>
                  <a:lnTo>
                    <a:pt x="190" y="172"/>
                  </a:lnTo>
                  <a:lnTo>
                    <a:pt x="190" y="175"/>
                  </a:lnTo>
                  <a:lnTo>
                    <a:pt x="190" y="177"/>
                  </a:lnTo>
                  <a:lnTo>
                    <a:pt x="187" y="179"/>
                  </a:lnTo>
                  <a:lnTo>
                    <a:pt x="184" y="180"/>
                  </a:lnTo>
                  <a:lnTo>
                    <a:pt x="182" y="180"/>
                  </a:lnTo>
                  <a:lnTo>
                    <a:pt x="174" y="181"/>
                  </a:lnTo>
                  <a:lnTo>
                    <a:pt x="166" y="181"/>
                  </a:lnTo>
                  <a:lnTo>
                    <a:pt x="158" y="179"/>
                  </a:lnTo>
                  <a:lnTo>
                    <a:pt x="150" y="177"/>
                  </a:lnTo>
                  <a:lnTo>
                    <a:pt x="138" y="173"/>
                  </a:lnTo>
                  <a:lnTo>
                    <a:pt x="128" y="169"/>
                  </a:lnTo>
                  <a:lnTo>
                    <a:pt x="125" y="167"/>
                  </a:lnTo>
                  <a:lnTo>
                    <a:pt x="121" y="167"/>
                  </a:lnTo>
                  <a:lnTo>
                    <a:pt x="118" y="169"/>
                  </a:lnTo>
                  <a:lnTo>
                    <a:pt x="115" y="173"/>
                  </a:lnTo>
                  <a:lnTo>
                    <a:pt x="113" y="175"/>
                  </a:lnTo>
                  <a:lnTo>
                    <a:pt x="111" y="176"/>
                  </a:lnTo>
                  <a:lnTo>
                    <a:pt x="100" y="177"/>
                  </a:lnTo>
                  <a:lnTo>
                    <a:pt x="88" y="180"/>
                  </a:lnTo>
                  <a:lnTo>
                    <a:pt x="88" y="183"/>
                  </a:lnTo>
                  <a:lnTo>
                    <a:pt x="88" y="185"/>
                  </a:lnTo>
                  <a:lnTo>
                    <a:pt x="87" y="187"/>
                  </a:lnTo>
                  <a:lnTo>
                    <a:pt x="86" y="189"/>
                  </a:lnTo>
                  <a:lnTo>
                    <a:pt x="78" y="191"/>
                  </a:lnTo>
                  <a:lnTo>
                    <a:pt x="70" y="189"/>
                  </a:lnTo>
                  <a:lnTo>
                    <a:pt x="61" y="188"/>
                  </a:lnTo>
                  <a:lnTo>
                    <a:pt x="53" y="188"/>
                  </a:lnTo>
                  <a:lnTo>
                    <a:pt x="44" y="189"/>
                  </a:lnTo>
                  <a:lnTo>
                    <a:pt x="36" y="192"/>
                  </a:lnTo>
                  <a:lnTo>
                    <a:pt x="38" y="199"/>
                  </a:lnTo>
                  <a:lnTo>
                    <a:pt x="38" y="207"/>
                  </a:lnTo>
                  <a:lnTo>
                    <a:pt x="38" y="211"/>
                  </a:lnTo>
                  <a:lnTo>
                    <a:pt x="38" y="213"/>
                  </a:lnTo>
                  <a:lnTo>
                    <a:pt x="41" y="213"/>
                  </a:lnTo>
                  <a:lnTo>
                    <a:pt x="44" y="213"/>
                  </a:lnTo>
                  <a:lnTo>
                    <a:pt x="56" y="213"/>
                  </a:lnTo>
                  <a:lnTo>
                    <a:pt x="68" y="214"/>
                  </a:lnTo>
                  <a:lnTo>
                    <a:pt x="76" y="214"/>
                  </a:lnTo>
                  <a:lnTo>
                    <a:pt x="81" y="216"/>
                  </a:lnTo>
                  <a:lnTo>
                    <a:pt x="88" y="218"/>
                  </a:lnTo>
                  <a:lnTo>
                    <a:pt x="95" y="219"/>
                  </a:lnTo>
                  <a:lnTo>
                    <a:pt x="87" y="220"/>
                  </a:lnTo>
                  <a:lnTo>
                    <a:pt x="79" y="221"/>
                  </a:lnTo>
                  <a:lnTo>
                    <a:pt x="71" y="221"/>
                  </a:lnTo>
                  <a:lnTo>
                    <a:pt x="64" y="220"/>
                  </a:lnTo>
                  <a:lnTo>
                    <a:pt x="57" y="219"/>
                  </a:lnTo>
                  <a:lnTo>
                    <a:pt x="52" y="217"/>
                  </a:lnTo>
                  <a:lnTo>
                    <a:pt x="49" y="217"/>
                  </a:lnTo>
                  <a:lnTo>
                    <a:pt x="46" y="217"/>
                  </a:lnTo>
                  <a:lnTo>
                    <a:pt x="44" y="219"/>
                  </a:lnTo>
                  <a:lnTo>
                    <a:pt x="40" y="220"/>
                  </a:lnTo>
                  <a:lnTo>
                    <a:pt x="38" y="224"/>
                  </a:lnTo>
                  <a:lnTo>
                    <a:pt x="38" y="225"/>
                  </a:lnTo>
                  <a:lnTo>
                    <a:pt x="38" y="226"/>
                  </a:lnTo>
                  <a:lnTo>
                    <a:pt x="39" y="228"/>
                  </a:lnTo>
                  <a:lnTo>
                    <a:pt x="43" y="230"/>
                  </a:lnTo>
                  <a:lnTo>
                    <a:pt x="47" y="234"/>
                  </a:lnTo>
                  <a:lnTo>
                    <a:pt x="54" y="230"/>
                  </a:lnTo>
                  <a:lnTo>
                    <a:pt x="61" y="228"/>
                  </a:lnTo>
                  <a:lnTo>
                    <a:pt x="69" y="227"/>
                  </a:lnTo>
                  <a:lnTo>
                    <a:pt x="76" y="226"/>
                  </a:lnTo>
                  <a:lnTo>
                    <a:pt x="92" y="225"/>
                  </a:lnTo>
                  <a:lnTo>
                    <a:pt x="106" y="222"/>
                  </a:lnTo>
                  <a:lnTo>
                    <a:pt x="109" y="220"/>
                  </a:lnTo>
                  <a:lnTo>
                    <a:pt x="111" y="218"/>
                  </a:lnTo>
                  <a:lnTo>
                    <a:pt x="111" y="217"/>
                  </a:lnTo>
                  <a:lnTo>
                    <a:pt x="110" y="217"/>
                  </a:lnTo>
                  <a:lnTo>
                    <a:pt x="106" y="218"/>
                  </a:lnTo>
                  <a:lnTo>
                    <a:pt x="104" y="217"/>
                  </a:lnTo>
                  <a:lnTo>
                    <a:pt x="105" y="216"/>
                  </a:lnTo>
                  <a:lnTo>
                    <a:pt x="115" y="213"/>
                  </a:lnTo>
                  <a:lnTo>
                    <a:pt x="135" y="212"/>
                  </a:lnTo>
                  <a:lnTo>
                    <a:pt x="154" y="212"/>
                  </a:lnTo>
                  <a:lnTo>
                    <a:pt x="174" y="212"/>
                  </a:lnTo>
                  <a:lnTo>
                    <a:pt x="193" y="213"/>
                  </a:lnTo>
                  <a:lnTo>
                    <a:pt x="200" y="212"/>
                  </a:lnTo>
                  <a:lnTo>
                    <a:pt x="208" y="212"/>
                  </a:lnTo>
                  <a:lnTo>
                    <a:pt x="215" y="213"/>
                  </a:lnTo>
                  <a:lnTo>
                    <a:pt x="222" y="216"/>
                  </a:lnTo>
                  <a:lnTo>
                    <a:pt x="226" y="220"/>
                  </a:lnTo>
                  <a:lnTo>
                    <a:pt x="232" y="224"/>
                  </a:lnTo>
                  <a:lnTo>
                    <a:pt x="236" y="222"/>
                  </a:lnTo>
                  <a:lnTo>
                    <a:pt x="241" y="224"/>
                  </a:lnTo>
                  <a:lnTo>
                    <a:pt x="245" y="225"/>
                  </a:lnTo>
                  <a:lnTo>
                    <a:pt x="250" y="227"/>
                  </a:lnTo>
                  <a:lnTo>
                    <a:pt x="255" y="228"/>
                  </a:lnTo>
                  <a:lnTo>
                    <a:pt x="259" y="229"/>
                  </a:lnTo>
                  <a:lnTo>
                    <a:pt x="264" y="229"/>
                  </a:lnTo>
                  <a:lnTo>
                    <a:pt x="269" y="228"/>
                  </a:lnTo>
                  <a:lnTo>
                    <a:pt x="274" y="227"/>
                  </a:lnTo>
                  <a:lnTo>
                    <a:pt x="280" y="226"/>
                  </a:lnTo>
                  <a:lnTo>
                    <a:pt x="284" y="226"/>
                  </a:lnTo>
                  <a:lnTo>
                    <a:pt x="290" y="226"/>
                  </a:lnTo>
                  <a:lnTo>
                    <a:pt x="300" y="227"/>
                  </a:lnTo>
                  <a:lnTo>
                    <a:pt x="310" y="227"/>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 name="Freeform 72"/>
            <p:cNvSpPr>
              <a:spLocks/>
            </p:cNvSpPr>
            <p:nvPr/>
          </p:nvSpPr>
          <p:spPr bwMode="gray">
            <a:xfrm>
              <a:off x="4646613" y="4186238"/>
              <a:ext cx="98425" cy="73025"/>
            </a:xfrm>
            <a:custGeom>
              <a:avLst/>
              <a:gdLst/>
              <a:ahLst/>
              <a:cxnLst>
                <a:cxn ang="0">
                  <a:pos x="312" y="199"/>
                </a:cxn>
                <a:cxn ang="0">
                  <a:pos x="306" y="185"/>
                </a:cxn>
                <a:cxn ang="0">
                  <a:pos x="297" y="171"/>
                </a:cxn>
                <a:cxn ang="0">
                  <a:pos x="288" y="176"/>
                </a:cxn>
                <a:cxn ang="0">
                  <a:pos x="279" y="164"/>
                </a:cxn>
                <a:cxn ang="0">
                  <a:pos x="282" y="153"/>
                </a:cxn>
                <a:cxn ang="0">
                  <a:pos x="281" y="136"/>
                </a:cxn>
                <a:cxn ang="0">
                  <a:pos x="269" y="120"/>
                </a:cxn>
                <a:cxn ang="0">
                  <a:pos x="258" y="95"/>
                </a:cxn>
                <a:cxn ang="0">
                  <a:pos x="220" y="59"/>
                </a:cxn>
                <a:cxn ang="0">
                  <a:pos x="210" y="41"/>
                </a:cxn>
                <a:cxn ang="0">
                  <a:pos x="188" y="29"/>
                </a:cxn>
                <a:cxn ang="0">
                  <a:pos x="169" y="13"/>
                </a:cxn>
                <a:cxn ang="0">
                  <a:pos x="141" y="6"/>
                </a:cxn>
                <a:cxn ang="0">
                  <a:pos x="127" y="1"/>
                </a:cxn>
                <a:cxn ang="0">
                  <a:pos x="111" y="10"/>
                </a:cxn>
                <a:cxn ang="0">
                  <a:pos x="73" y="10"/>
                </a:cxn>
                <a:cxn ang="0">
                  <a:pos x="54" y="21"/>
                </a:cxn>
                <a:cxn ang="0">
                  <a:pos x="45" y="58"/>
                </a:cxn>
                <a:cxn ang="0">
                  <a:pos x="17" y="93"/>
                </a:cxn>
                <a:cxn ang="0">
                  <a:pos x="0" y="105"/>
                </a:cxn>
                <a:cxn ang="0">
                  <a:pos x="17" y="108"/>
                </a:cxn>
                <a:cxn ang="0">
                  <a:pos x="31" y="132"/>
                </a:cxn>
                <a:cxn ang="0">
                  <a:pos x="58" y="164"/>
                </a:cxn>
                <a:cxn ang="0">
                  <a:pos x="93" y="165"/>
                </a:cxn>
                <a:cxn ang="0">
                  <a:pos x="111" y="157"/>
                </a:cxn>
                <a:cxn ang="0">
                  <a:pos x="129" y="153"/>
                </a:cxn>
                <a:cxn ang="0">
                  <a:pos x="138" y="162"/>
                </a:cxn>
                <a:cxn ang="0">
                  <a:pos x="147" y="161"/>
                </a:cxn>
                <a:cxn ang="0">
                  <a:pos x="159" y="171"/>
                </a:cxn>
                <a:cxn ang="0">
                  <a:pos x="176" y="169"/>
                </a:cxn>
                <a:cxn ang="0">
                  <a:pos x="190" y="172"/>
                </a:cxn>
                <a:cxn ang="0">
                  <a:pos x="184" y="180"/>
                </a:cxn>
                <a:cxn ang="0">
                  <a:pos x="158" y="179"/>
                </a:cxn>
                <a:cxn ang="0">
                  <a:pos x="125" y="167"/>
                </a:cxn>
                <a:cxn ang="0">
                  <a:pos x="113" y="175"/>
                </a:cxn>
                <a:cxn ang="0">
                  <a:pos x="88" y="183"/>
                </a:cxn>
                <a:cxn ang="0">
                  <a:pos x="78" y="191"/>
                </a:cxn>
                <a:cxn ang="0">
                  <a:pos x="44" y="189"/>
                </a:cxn>
                <a:cxn ang="0">
                  <a:pos x="38" y="211"/>
                </a:cxn>
                <a:cxn ang="0">
                  <a:pos x="56" y="213"/>
                </a:cxn>
                <a:cxn ang="0">
                  <a:pos x="88" y="218"/>
                </a:cxn>
                <a:cxn ang="0">
                  <a:pos x="71" y="221"/>
                </a:cxn>
                <a:cxn ang="0">
                  <a:pos x="49" y="217"/>
                </a:cxn>
                <a:cxn ang="0">
                  <a:pos x="38" y="224"/>
                </a:cxn>
                <a:cxn ang="0">
                  <a:pos x="43" y="230"/>
                </a:cxn>
                <a:cxn ang="0">
                  <a:pos x="69" y="227"/>
                </a:cxn>
                <a:cxn ang="0">
                  <a:pos x="109" y="220"/>
                </a:cxn>
                <a:cxn ang="0">
                  <a:pos x="106" y="218"/>
                </a:cxn>
                <a:cxn ang="0">
                  <a:pos x="135" y="212"/>
                </a:cxn>
                <a:cxn ang="0">
                  <a:pos x="200" y="212"/>
                </a:cxn>
                <a:cxn ang="0">
                  <a:pos x="226" y="220"/>
                </a:cxn>
                <a:cxn ang="0">
                  <a:pos x="245" y="225"/>
                </a:cxn>
                <a:cxn ang="0">
                  <a:pos x="264" y="229"/>
                </a:cxn>
                <a:cxn ang="0">
                  <a:pos x="284" y="226"/>
                </a:cxn>
              </a:cxnLst>
              <a:rect l="0" t="0" r="r" b="b"/>
              <a:pathLst>
                <a:path w="312" h="234">
                  <a:moveTo>
                    <a:pt x="310" y="227"/>
                  </a:moveTo>
                  <a:lnTo>
                    <a:pt x="310" y="216"/>
                  </a:lnTo>
                  <a:lnTo>
                    <a:pt x="312" y="203"/>
                  </a:lnTo>
                  <a:lnTo>
                    <a:pt x="312" y="199"/>
                  </a:lnTo>
                  <a:lnTo>
                    <a:pt x="312" y="195"/>
                  </a:lnTo>
                  <a:lnTo>
                    <a:pt x="310" y="193"/>
                  </a:lnTo>
                  <a:lnTo>
                    <a:pt x="309" y="191"/>
                  </a:lnTo>
                  <a:lnTo>
                    <a:pt x="306" y="185"/>
                  </a:lnTo>
                  <a:lnTo>
                    <a:pt x="301" y="179"/>
                  </a:lnTo>
                  <a:lnTo>
                    <a:pt x="299" y="175"/>
                  </a:lnTo>
                  <a:lnTo>
                    <a:pt x="298" y="172"/>
                  </a:lnTo>
                  <a:lnTo>
                    <a:pt x="297" y="171"/>
                  </a:lnTo>
                  <a:lnTo>
                    <a:pt x="297" y="171"/>
                  </a:lnTo>
                  <a:lnTo>
                    <a:pt x="294" y="175"/>
                  </a:lnTo>
                  <a:lnTo>
                    <a:pt x="291" y="177"/>
                  </a:lnTo>
                  <a:lnTo>
                    <a:pt x="288" y="176"/>
                  </a:lnTo>
                  <a:lnTo>
                    <a:pt x="285" y="175"/>
                  </a:lnTo>
                  <a:lnTo>
                    <a:pt x="284" y="172"/>
                  </a:lnTo>
                  <a:lnTo>
                    <a:pt x="282" y="169"/>
                  </a:lnTo>
                  <a:lnTo>
                    <a:pt x="279" y="164"/>
                  </a:lnTo>
                  <a:lnTo>
                    <a:pt x="277" y="160"/>
                  </a:lnTo>
                  <a:lnTo>
                    <a:pt x="279" y="157"/>
                  </a:lnTo>
                  <a:lnTo>
                    <a:pt x="281" y="155"/>
                  </a:lnTo>
                  <a:lnTo>
                    <a:pt x="282" y="153"/>
                  </a:lnTo>
                  <a:lnTo>
                    <a:pt x="282" y="148"/>
                  </a:lnTo>
                  <a:lnTo>
                    <a:pt x="282" y="145"/>
                  </a:lnTo>
                  <a:lnTo>
                    <a:pt x="282" y="142"/>
                  </a:lnTo>
                  <a:lnTo>
                    <a:pt x="281" y="136"/>
                  </a:lnTo>
                  <a:lnTo>
                    <a:pt x="279" y="130"/>
                  </a:lnTo>
                  <a:lnTo>
                    <a:pt x="274" y="124"/>
                  </a:lnTo>
                  <a:lnTo>
                    <a:pt x="271" y="121"/>
                  </a:lnTo>
                  <a:lnTo>
                    <a:pt x="269" y="120"/>
                  </a:lnTo>
                  <a:lnTo>
                    <a:pt x="268" y="116"/>
                  </a:lnTo>
                  <a:lnTo>
                    <a:pt x="269" y="113"/>
                  </a:lnTo>
                  <a:lnTo>
                    <a:pt x="271" y="106"/>
                  </a:lnTo>
                  <a:lnTo>
                    <a:pt x="258" y="95"/>
                  </a:lnTo>
                  <a:lnTo>
                    <a:pt x="245" y="83"/>
                  </a:lnTo>
                  <a:lnTo>
                    <a:pt x="235" y="73"/>
                  </a:lnTo>
                  <a:lnTo>
                    <a:pt x="225" y="63"/>
                  </a:lnTo>
                  <a:lnTo>
                    <a:pt x="220" y="59"/>
                  </a:lnTo>
                  <a:lnTo>
                    <a:pt x="217" y="55"/>
                  </a:lnTo>
                  <a:lnTo>
                    <a:pt x="215" y="50"/>
                  </a:lnTo>
                  <a:lnTo>
                    <a:pt x="214" y="46"/>
                  </a:lnTo>
                  <a:lnTo>
                    <a:pt x="210" y="41"/>
                  </a:lnTo>
                  <a:lnTo>
                    <a:pt x="208" y="37"/>
                  </a:lnTo>
                  <a:lnTo>
                    <a:pt x="202" y="33"/>
                  </a:lnTo>
                  <a:lnTo>
                    <a:pt x="195" y="32"/>
                  </a:lnTo>
                  <a:lnTo>
                    <a:pt x="188" y="29"/>
                  </a:lnTo>
                  <a:lnTo>
                    <a:pt x="184" y="25"/>
                  </a:lnTo>
                  <a:lnTo>
                    <a:pt x="178" y="22"/>
                  </a:lnTo>
                  <a:lnTo>
                    <a:pt x="174" y="17"/>
                  </a:lnTo>
                  <a:lnTo>
                    <a:pt x="169" y="13"/>
                  </a:lnTo>
                  <a:lnTo>
                    <a:pt x="163" y="9"/>
                  </a:lnTo>
                  <a:lnTo>
                    <a:pt x="157" y="7"/>
                  </a:lnTo>
                  <a:lnTo>
                    <a:pt x="149" y="6"/>
                  </a:lnTo>
                  <a:lnTo>
                    <a:pt x="141" y="6"/>
                  </a:lnTo>
                  <a:lnTo>
                    <a:pt x="134" y="4"/>
                  </a:lnTo>
                  <a:lnTo>
                    <a:pt x="130" y="1"/>
                  </a:lnTo>
                  <a:lnTo>
                    <a:pt x="128" y="0"/>
                  </a:lnTo>
                  <a:lnTo>
                    <a:pt x="127" y="1"/>
                  </a:lnTo>
                  <a:lnTo>
                    <a:pt x="123" y="5"/>
                  </a:lnTo>
                  <a:lnTo>
                    <a:pt x="119" y="7"/>
                  </a:lnTo>
                  <a:lnTo>
                    <a:pt x="115" y="9"/>
                  </a:lnTo>
                  <a:lnTo>
                    <a:pt x="111" y="10"/>
                  </a:lnTo>
                  <a:lnTo>
                    <a:pt x="105" y="10"/>
                  </a:lnTo>
                  <a:lnTo>
                    <a:pt x="95" y="10"/>
                  </a:lnTo>
                  <a:lnTo>
                    <a:pt x="85" y="10"/>
                  </a:lnTo>
                  <a:lnTo>
                    <a:pt x="73" y="10"/>
                  </a:lnTo>
                  <a:lnTo>
                    <a:pt x="64" y="13"/>
                  </a:lnTo>
                  <a:lnTo>
                    <a:pt x="60" y="15"/>
                  </a:lnTo>
                  <a:lnTo>
                    <a:pt x="56" y="17"/>
                  </a:lnTo>
                  <a:lnTo>
                    <a:pt x="54" y="21"/>
                  </a:lnTo>
                  <a:lnTo>
                    <a:pt x="52" y="25"/>
                  </a:lnTo>
                  <a:lnTo>
                    <a:pt x="51" y="37"/>
                  </a:lnTo>
                  <a:lnTo>
                    <a:pt x="48" y="48"/>
                  </a:lnTo>
                  <a:lnTo>
                    <a:pt x="45" y="58"/>
                  </a:lnTo>
                  <a:lnTo>
                    <a:pt x="40" y="69"/>
                  </a:lnTo>
                  <a:lnTo>
                    <a:pt x="33" y="78"/>
                  </a:lnTo>
                  <a:lnTo>
                    <a:pt x="27" y="86"/>
                  </a:lnTo>
                  <a:lnTo>
                    <a:pt x="17" y="93"/>
                  </a:lnTo>
                  <a:lnTo>
                    <a:pt x="8" y="98"/>
                  </a:lnTo>
                  <a:lnTo>
                    <a:pt x="4" y="102"/>
                  </a:lnTo>
                  <a:lnTo>
                    <a:pt x="1" y="103"/>
                  </a:lnTo>
                  <a:lnTo>
                    <a:pt x="0" y="105"/>
                  </a:lnTo>
                  <a:lnTo>
                    <a:pt x="0" y="106"/>
                  </a:lnTo>
                  <a:lnTo>
                    <a:pt x="5" y="107"/>
                  </a:lnTo>
                  <a:lnTo>
                    <a:pt x="12" y="107"/>
                  </a:lnTo>
                  <a:lnTo>
                    <a:pt x="17" y="108"/>
                  </a:lnTo>
                  <a:lnTo>
                    <a:pt x="21" y="112"/>
                  </a:lnTo>
                  <a:lnTo>
                    <a:pt x="23" y="116"/>
                  </a:lnTo>
                  <a:lnTo>
                    <a:pt x="25" y="121"/>
                  </a:lnTo>
                  <a:lnTo>
                    <a:pt x="31" y="132"/>
                  </a:lnTo>
                  <a:lnTo>
                    <a:pt x="36" y="144"/>
                  </a:lnTo>
                  <a:lnTo>
                    <a:pt x="41" y="155"/>
                  </a:lnTo>
                  <a:lnTo>
                    <a:pt x="48" y="165"/>
                  </a:lnTo>
                  <a:lnTo>
                    <a:pt x="58" y="164"/>
                  </a:lnTo>
                  <a:lnTo>
                    <a:pt x="69" y="164"/>
                  </a:lnTo>
                  <a:lnTo>
                    <a:pt x="79" y="164"/>
                  </a:lnTo>
                  <a:lnTo>
                    <a:pt x="88" y="165"/>
                  </a:lnTo>
                  <a:lnTo>
                    <a:pt x="93" y="165"/>
                  </a:lnTo>
                  <a:lnTo>
                    <a:pt x="97" y="165"/>
                  </a:lnTo>
                  <a:lnTo>
                    <a:pt x="102" y="165"/>
                  </a:lnTo>
                  <a:lnTo>
                    <a:pt x="106" y="163"/>
                  </a:lnTo>
                  <a:lnTo>
                    <a:pt x="111" y="157"/>
                  </a:lnTo>
                  <a:lnTo>
                    <a:pt x="118" y="154"/>
                  </a:lnTo>
                  <a:lnTo>
                    <a:pt x="121" y="153"/>
                  </a:lnTo>
                  <a:lnTo>
                    <a:pt x="125" y="153"/>
                  </a:lnTo>
                  <a:lnTo>
                    <a:pt x="129" y="153"/>
                  </a:lnTo>
                  <a:lnTo>
                    <a:pt x="133" y="154"/>
                  </a:lnTo>
                  <a:lnTo>
                    <a:pt x="134" y="156"/>
                  </a:lnTo>
                  <a:lnTo>
                    <a:pt x="136" y="159"/>
                  </a:lnTo>
                  <a:lnTo>
                    <a:pt x="138" y="162"/>
                  </a:lnTo>
                  <a:lnTo>
                    <a:pt x="141" y="162"/>
                  </a:lnTo>
                  <a:lnTo>
                    <a:pt x="143" y="162"/>
                  </a:lnTo>
                  <a:lnTo>
                    <a:pt x="145" y="162"/>
                  </a:lnTo>
                  <a:lnTo>
                    <a:pt x="147" y="161"/>
                  </a:lnTo>
                  <a:lnTo>
                    <a:pt x="150" y="162"/>
                  </a:lnTo>
                  <a:lnTo>
                    <a:pt x="152" y="163"/>
                  </a:lnTo>
                  <a:lnTo>
                    <a:pt x="155" y="168"/>
                  </a:lnTo>
                  <a:lnTo>
                    <a:pt x="159" y="171"/>
                  </a:lnTo>
                  <a:lnTo>
                    <a:pt x="162" y="172"/>
                  </a:lnTo>
                  <a:lnTo>
                    <a:pt x="166" y="172"/>
                  </a:lnTo>
                  <a:lnTo>
                    <a:pt x="169" y="171"/>
                  </a:lnTo>
                  <a:lnTo>
                    <a:pt x="176" y="169"/>
                  </a:lnTo>
                  <a:lnTo>
                    <a:pt x="183" y="168"/>
                  </a:lnTo>
                  <a:lnTo>
                    <a:pt x="185" y="169"/>
                  </a:lnTo>
                  <a:lnTo>
                    <a:pt x="187" y="170"/>
                  </a:lnTo>
                  <a:lnTo>
                    <a:pt x="190" y="172"/>
                  </a:lnTo>
                  <a:lnTo>
                    <a:pt x="190" y="175"/>
                  </a:lnTo>
                  <a:lnTo>
                    <a:pt x="190" y="177"/>
                  </a:lnTo>
                  <a:lnTo>
                    <a:pt x="187" y="179"/>
                  </a:lnTo>
                  <a:lnTo>
                    <a:pt x="184" y="180"/>
                  </a:lnTo>
                  <a:lnTo>
                    <a:pt x="182" y="180"/>
                  </a:lnTo>
                  <a:lnTo>
                    <a:pt x="174" y="181"/>
                  </a:lnTo>
                  <a:lnTo>
                    <a:pt x="166" y="181"/>
                  </a:lnTo>
                  <a:lnTo>
                    <a:pt x="158" y="179"/>
                  </a:lnTo>
                  <a:lnTo>
                    <a:pt x="150" y="177"/>
                  </a:lnTo>
                  <a:lnTo>
                    <a:pt x="138" y="173"/>
                  </a:lnTo>
                  <a:lnTo>
                    <a:pt x="128" y="169"/>
                  </a:lnTo>
                  <a:lnTo>
                    <a:pt x="125" y="167"/>
                  </a:lnTo>
                  <a:lnTo>
                    <a:pt x="121" y="167"/>
                  </a:lnTo>
                  <a:lnTo>
                    <a:pt x="118" y="169"/>
                  </a:lnTo>
                  <a:lnTo>
                    <a:pt x="115" y="173"/>
                  </a:lnTo>
                  <a:lnTo>
                    <a:pt x="113" y="175"/>
                  </a:lnTo>
                  <a:lnTo>
                    <a:pt x="111" y="176"/>
                  </a:lnTo>
                  <a:lnTo>
                    <a:pt x="100" y="177"/>
                  </a:lnTo>
                  <a:lnTo>
                    <a:pt x="88" y="180"/>
                  </a:lnTo>
                  <a:lnTo>
                    <a:pt x="88" y="183"/>
                  </a:lnTo>
                  <a:lnTo>
                    <a:pt x="88" y="185"/>
                  </a:lnTo>
                  <a:lnTo>
                    <a:pt x="87" y="187"/>
                  </a:lnTo>
                  <a:lnTo>
                    <a:pt x="86" y="189"/>
                  </a:lnTo>
                  <a:lnTo>
                    <a:pt x="78" y="191"/>
                  </a:lnTo>
                  <a:lnTo>
                    <a:pt x="70" y="189"/>
                  </a:lnTo>
                  <a:lnTo>
                    <a:pt x="61" y="188"/>
                  </a:lnTo>
                  <a:lnTo>
                    <a:pt x="53" y="188"/>
                  </a:lnTo>
                  <a:lnTo>
                    <a:pt x="44" y="189"/>
                  </a:lnTo>
                  <a:lnTo>
                    <a:pt x="36" y="192"/>
                  </a:lnTo>
                  <a:lnTo>
                    <a:pt x="38" y="199"/>
                  </a:lnTo>
                  <a:lnTo>
                    <a:pt x="38" y="207"/>
                  </a:lnTo>
                  <a:lnTo>
                    <a:pt x="38" y="211"/>
                  </a:lnTo>
                  <a:lnTo>
                    <a:pt x="38" y="213"/>
                  </a:lnTo>
                  <a:lnTo>
                    <a:pt x="41" y="213"/>
                  </a:lnTo>
                  <a:lnTo>
                    <a:pt x="44" y="213"/>
                  </a:lnTo>
                  <a:lnTo>
                    <a:pt x="56" y="213"/>
                  </a:lnTo>
                  <a:lnTo>
                    <a:pt x="68" y="214"/>
                  </a:lnTo>
                  <a:lnTo>
                    <a:pt x="76" y="214"/>
                  </a:lnTo>
                  <a:lnTo>
                    <a:pt x="81" y="216"/>
                  </a:lnTo>
                  <a:lnTo>
                    <a:pt x="88" y="218"/>
                  </a:lnTo>
                  <a:lnTo>
                    <a:pt x="95" y="219"/>
                  </a:lnTo>
                  <a:lnTo>
                    <a:pt x="87" y="220"/>
                  </a:lnTo>
                  <a:lnTo>
                    <a:pt x="79" y="221"/>
                  </a:lnTo>
                  <a:lnTo>
                    <a:pt x="71" y="221"/>
                  </a:lnTo>
                  <a:lnTo>
                    <a:pt x="64" y="220"/>
                  </a:lnTo>
                  <a:lnTo>
                    <a:pt x="57" y="219"/>
                  </a:lnTo>
                  <a:lnTo>
                    <a:pt x="52" y="217"/>
                  </a:lnTo>
                  <a:lnTo>
                    <a:pt x="49" y="217"/>
                  </a:lnTo>
                  <a:lnTo>
                    <a:pt x="46" y="217"/>
                  </a:lnTo>
                  <a:lnTo>
                    <a:pt x="44" y="219"/>
                  </a:lnTo>
                  <a:lnTo>
                    <a:pt x="40" y="220"/>
                  </a:lnTo>
                  <a:lnTo>
                    <a:pt x="38" y="224"/>
                  </a:lnTo>
                  <a:lnTo>
                    <a:pt x="38" y="225"/>
                  </a:lnTo>
                  <a:lnTo>
                    <a:pt x="38" y="226"/>
                  </a:lnTo>
                  <a:lnTo>
                    <a:pt x="39" y="228"/>
                  </a:lnTo>
                  <a:lnTo>
                    <a:pt x="43" y="230"/>
                  </a:lnTo>
                  <a:lnTo>
                    <a:pt x="47" y="234"/>
                  </a:lnTo>
                  <a:lnTo>
                    <a:pt x="54" y="230"/>
                  </a:lnTo>
                  <a:lnTo>
                    <a:pt x="61" y="228"/>
                  </a:lnTo>
                  <a:lnTo>
                    <a:pt x="69" y="227"/>
                  </a:lnTo>
                  <a:lnTo>
                    <a:pt x="76" y="226"/>
                  </a:lnTo>
                  <a:lnTo>
                    <a:pt x="92" y="225"/>
                  </a:lnTo>
                  <a:lnTo>
                    <a:pt x="106" y="222"/>
                  </a:lnTo>
                  <a:lnTo>
                    <a:pt x="109" y="220"/>
                  </a:lnTo>
                  <a:lnTo>
                    <a:pt x="111" y="218"/>
                  </a:lnTo>
                  <a:lnTo>
                    <a:pt x="111" y="217"/>
                  </a:lnTo>
                  <a:lnTo>
                    <a:pt x="110" y="217"/>
                  </a:lnTo>
                  <a:lnTo>
                    <a:pt x="106" y="218"/>
                  </a:lnTo>
                  <a:lnTo>
                    <a:pt x="104" y="217"/>
                  </a:lnTo>
                  <a:lnTo>
                    <a:pt x="105" y="216"/>
                  </a:lnTo>
                  <a:lnTo>
                    <a:pt x="115" y="213"/>
                  </a:lnTo>
                  <a:lnTo>
                    <a:pt x="135" y="212"/>
                  </a:lnTo>
                  <a:lnTo>
                    <a:pt x="154" y="212"/>
                  </a:lnTo>
                  <a:lnTo>
                    <a:pt x="174" y="212"/>
                  </a:lnTo>
                  <a:lnTo>
                    <a:pt x="193" y="213"/>
                  </a:lnTo>
                  <a:lnTo>
                    <a:pt x="200" y="212"/>
                  </a:lnTo>
                  <a:lnTo>
                    <a:pt x="208" y="212"/>
                  </a:lnTo>
                  <a:lnTo>
                    <a:pt x="215" y="213"/>
                  </a:lnTo>
                  <a:lnTo>
                    <a:pt x="222" y="216"/>
                  </a:lnTo>
                  <a:lnTo>
                    <a:pt x="226" y="220"/>
                  </a:lnTo>
                  <a:lnTo>
                    <a:pt x="232" y="224"/>
                  </a:lnTo>
                  <a:lnTo>
                    <a:pt x="236" y="222"/>
                  </a:lnTo>
                  <a:lnTo>
                    <a:pt x="241" y="224"/>
                  </a:lnTo>
                  <a:lnTo>
                    <a:pt x="245" y="225"/>
                  </a:lnTo>
                  <a:lnTo>
                    <a:pt x="250" y="227"/>
                  </a:lnTo>
                  <a:lnTo>
                    <a:pt x="255" y="228"/>
                  </a:lnTo>
                  <a:lnTo>
                    <a:pt x="259" y="229"/>
                  </a:lnTo>
                  <a:lnTo>
                    <a:pt x="264" y="229"/>
                  </a:lnTo>
                  <a:lnTo>
                    <a:pt x="269" y="228"/>
                  </a:lnTo>
                  <a:lnTo>
                    <a:pt x="274" y="227"/>
                  </a:lnTo>
                  <a:lnTo>
                    <a:pt x="280" y="226"/>
                  </a:lnTo>
                  <a:lnTo>
                    <a:pt x="284" y="226"/>
                  </a:lnTo>
                  <a:lnTo>
                    <a:pt x="290" y="226"/>
                  </a:lnTo>
                  <a:lnTo>
                    <a:pt x="300" y="227"/>
                  </a:lnTo>
                  <a:lnTo>
                    <a:pt x="310" y="227"/>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 name="Freeform 73"/>
            <p:cNvSpPr>
              <a:spLocks/>
            </p:cNvSpPr>
            <p:nvPr/>
          </p:nvSpPr>
          <p:spPr bwMode="gray">
            <a:xfrm>
              <a:off x="4743451" y="4321175"/>
              <a:ext cx="65088" cy="68263"/>
            </a:xfrm>
            <a:custGeom>
              <a:avLst/>
              <a:gdLst/>
              <a:ahLst/>
              <a:cxnLst>
                <a:cxn ang="0">
                  <a:pos x="201" y="199"/>
                </a:cxn>
                <a:cxn ang="0">
                  <a:pos x="204" y="165"/>
                </a:cxn>
                <a:cxn ang="0">
                  <a:pos x="207" y="142"/>
                </a:cxn>
                <a:cxn ang="0">
                  <a:pos x="198" y="134"/>
                </a:cxn>
                <a:cxn ang="0">
                  <a:pos x="190" y="131"/>
                </a:cxn>
                <a:cxn ang="0">
                  <a:pos x="187" y="120"/>
                </a:cxn>
                <a:cxn ang="0">
                  <a:pos x="177" y="115"/>
                </a:cxn>
                <a:cxn ang="0">
                  <a:pos x="151" y="107"/>
                </a:cxn>
                <a:cxn ang="0">
                  <a:pos x="162" y="87"/>
                </a:cxn>
                <a:cxn ang="0">
                  <a:pos x="163" y="71"/>
                </a:cxn>
                <a:cxn ang="0">
                  <a:pos x="151" y="45"/>
                </a:cxn>
                <a:cxn ang="0">
                  <a:pos x="141" y="46"/>
                </a:cxn>
                <a:cxn ang="0">
                  <a:pos x="137" y="59"/>
                </a:cxn>
                <a:cxn ang="0">
                  <a:pos x="129" y="67"/>
                </a:cxn>
                <a:cxn ang="0">
                  <a:pos x="121" y="69"/>
                </a:cxn>
                <a:cxn ang="0">
                  <a:pos x="118" y="61"/>
                </a:cxn>
                <a:cxn ang="0">
                  <a:pos x="110" y="58"/>
                </a:cxn>
                <a:cxn ang="0">
                  <a:pos x="106" y="52"/>
                </a:cxn>
                <a:cxn ang="0">
                  <a:pos x="107" y="37"/>
                </a:cxn>
                <a:cxn ang="0">
                  <a:pos x="102" y="25"/>
                </a:cxn>
                <a:cxn ang="0">
                  <a:pos x="100" y="16"/>
                </a:cxn>
                <a:cxn ang="0">
                  <a:pos x="101" y="9"/>
                </a:cxn>
                <a:cxn ang="0">
                  <a:pos x="90" y="1"/>
                </a:cxn>
                <a:cxn ang="0">
                  <a:pos x="84" y="1"/>
                </a:cxn>
                <a:cxn ang="0">
                  <a:pos x="74" y="4"/>
                </a:cxn>
                <a:cxn ang="0">
                  <a:pos x="71" y="1"/>
                </a:cxn>
                <a:cxn ang="0">
                  <a:pos x="61" y="3"/>
                </a:cxn>
                <a:cxn ang="0">
                  <a:pos x="61" y="16"/>
                </a:cxn>
                <a:cxn ang="0">
                  <a:pos x="51" y="23"/>
                </a:cxn>
                <a:cxn ang="0">
                  <a:pos x="47" y="28"/>
                </a:cxn>
                <a:cxn ang="0">
                  <a:pos x="44" y="37"/>
                </a:cxn>
                <a:cxn ang="0">
                  <a:pos x="35" y="46"/>
                </a:cxn>
                <a:cxn ang="0">
                  <a:pos x="15" y="66"/>
                </a:cxn>
                <a:cxn ang="0">
                  <a:pos x="7" y="91"/>
                </a:cxn>
                <a:cxn ang="0">
                  <a:pos x="27" y="103"/>
                </a:cxn>
                <a:cxn ang="0">
                  <a:pos x="35" y="109"/>
                </a:cxn>
                <a:cxn ang="0">
                  <a:pos x="41" y="117"/>
                </a:cxn>
                <a:cxn ang="0">
                  <a:pos x="50" y="123"/>
                </a:cxn>
                <a:cxn ang="0">
                  <a:pos x="72" y="134"/>
                </a:cxn>
                <a:cxn ang="0">
                  <a:pos x="94" y="157"/>
                </a:cxn>
                <a:cxn ang="0">
                  <a:pos x="125" y="182"/>
                </a:cxn>
                <a:cxn ang="0">
                  <a:pos x="161" y="200"/>
                </a:cxn>
                <a:cxn ang="0">
                  <a:pos x="187" y="209"/>
                </a:cxn>
                <a:cxn ang="0">
                  <a:pos x="197" y="215"/>
                </a:cxn>
              </a:cxnLst>
              <a:rect l="0" t="0" r="r" b="b"/>
              <a:pathLst>
                <a:path w="207" h="215">
                  <a:moveTo>
                    <a:pt x="203" y="215"/>
                  </a:moveTo>
                  <a:lnTo>
                    <a:pt x="201" y="207"/>
                  </a:lnTo>
                  <a:lnTo>
                    <a:pt x="201" y="199"/>
                  </a:lnTo>
                  <a:lnTo>
                    <a:pt x="201" y="190"/>
                  </a:lnTo>
                  <a:lnTo>
                    <a:pt x="202" y="182"/>
                  </a:lnTo>
                  <a:lnTo>
                    <a:pt x="204" y="165"/>
                  </a:lnTo>
                  <a:lnTo>
                    <a:pt x="207" y="149"/>
                  </a:lnTo>
                  <a:lnTo>
                    <a:pt x="207" y="144"/>
                  </a:lnTo>
                  <a:lnTo>
                    <a:pt x="207" y="142"/>
                  </a:lnTo>
                  <a:lnTo>
                    <a:pt x="206" y="139"/>
                  </a:lnTo>
                  <a:lnTo>
                    <a:pt x="203" y="136"/>
                  </a:lnTo>
                  <a:lnTo>
                    <a:pt x="198" y="134"/>
                  </a:lnTo>
                  <a:lnTo>
                    <a:pt x="194" y="133"/>
                  </a:lnTo>
                  <a:lnTo>
                    <a:pt x="191" y="132"/>
                  </a:lnTo>
                  <a:lnTo>
                    <a:pt x="190" y="131"/>
                  </a:lnTo>
                  <a:lnTo>
                    <a:pt x="189" y="128"/>
                  </a:lnTo>
                  <a:lnTo>
                    <a:pt x="188" y="125"/>
                  </a:lnTo>
                  <a:lnTo>
                    <a:pt x="187" y="120"/>
                  </a:lnTo>
                  <a:lnTo>
                    <a:pt x="185" y="118"/>
                  </a:lnTo>
                  <a:lnTo>
                    <a:pt x="181" y="116"/>
                  </a:lnTo>
                  <a:lnTo>
                    <a:pt x="177" y="115"/>
                  </a:lnTo>
                  <a:lnTo>
                    <a:pt x="167" y="112"/>
                  </a:lnTo>
                  <a:lnTo>
                    <a:pt x="158" y="109"/>
                  </a:lnTo>
                  <a:lnTo>
                    <a:pt x="151" y="107"/>
                  </a:lnTo>
                  <a:lnTo>
                    <a:pt x="147" y="103"/>
                  </a:lnTo>
                  <a:lnTo>
                    <a:pt x="154" y="95"/>
                  </a:lnTo>
                  <a:lnTo>
                    <a:pt x="162" y="87"/>
                  </a:lnTo>
                  <a:lnTo>
                    <a:pt x="163" y="82"/>
                  </a:lnTo>
                  <a:lnTo>
                    <a:pt x="164" y="76"/>
                  </a:lnTo>
                  <a:lnTo>
                    <a:pt x="163" y="71"/>
                  </a:lnTo>
                  <a:lnTo>
                    <a:pt x="162" y="66"/>
                  </a:lnTo>
                  <a:lnTo>
                    <a:pt x="157" y="54"/>
                  </a:lnTo>
                  <a:lnTo>
                    <a:pt x="151" y="45"/>
                  </a:lnTo>
                  <a:lnTo>
                    <a:pt x="147" y="43"/>
                  </a:lnTo>
                  <a:lnTo>
                    <a:pt x="142" y="43"/>
                  </a:lnTo>
                  <a:lnTo>
                    <a:pt x="141" y="46"/>
                  </a:lnTo>
                  <a:lnTo>
                    <a:pt x="141" y="51"/>
                  </a:lnTo>
                  <a:lnTo>
                    <a:pt x="140" y="55"/>
                  </a:lnTo>
                  <a:lnTo>
                    <a:pt x="137" y="59"/>
                  </a:lnTo>
                  <a:lnTo>
                    <a:pt x="134" y="62"/>
                  </a:lnTo>
                  <a:lnTo>
                    <a:pt x="131" y="65"/>
                  </a:lnTo>
                  <a:lnTo>
                    <a:pt x="129" y="67"/>
                  </a:lnTo>
                  <a:lnTo>
                    <a:pt x="126" y="68"/>
                  </a:lnTo>
                  <a:lnTo>
                    <a:pt x="123" y="69"/>
                  </a:lnTo>
                  <a:lnTo>
                    <a:pt x="121" y="69"/>
                  </a:lnTo>
                  <a:lnTo>
                    <a:pt x="120" y="68"/>
                  </a:lnTo>
                  <a:lnTo>
                    <a:pt x="118" y="67"/>
                  </a:lnTo>
                  <a:lnTo>
                    <a:pt x="118" y="61"/>
                  </a:lnTo>
                  <a:lnTo>
                    <a:pt x="115" y="58"/>
                  </a:lnTo>
                  <a:lnTo>
                    <a:pt x="113" y="58"/>
                  </a:lnTo>
                  <a:lnTo>
                    <a:pt x="110" y="58"/>
                  </a:lnTo>
                  <a:lnTo>
                    <a:pt x="107" y="58"/>
                  </a:lnTo>
                  <a:lnTo>
                    <a:pt x="105" y="55"/>
                  </a:lnTo>
                  <a:lnTo>
                    <a:pt x="106" y="52"/>
                  </a:lnTo>
                  <a:lnTo>
                    <a:pt x="107" y="47"/>
                  </a:lnTo>
                  <a:lnTo>
                    <a:pt x="107" y="42"/>
                  </a:lnTo>
                  <a:lnTo>
                    <a:pt x="107" y="37"/>
                  </a:lnTo>
                  <a:lnTo>
                    <a:pt x="106" y="33"/>
                  </a:lnTo>
                  <a:lnTo>
                    <a:pt x="104" y="27"/>
                  </a:lnTo>
                  <a:lnTo>
                    <a:pt x="102" y="25"/>
                  </a:lnTo>
                  <a:lnTo>
                    <a:pt x="101" y="21"/>
                  </a:lnTo>
                  <a:lnTo>
                    <a:pt x="100" y="19"/>
                  </a:lnTo>
                  <a:lnTo>
                    <a:pt x="100" y="16"/>
                  </a:lnTo>
                  <a:lnTo>
                    <a:pt x="102" y="12"/>
                  </a:lnTo>
                  <a:lnTo>
                    <a:pt x="104" y="10"/>
                  </a:lnTo>
                  <a:lnTo>
                    <a:pt x="101" y="9"/>
                  </a:lnTo>
                  <a:lnTo>
                    <a:pt x="99" y="8"/>
                  </a:lnTo>
                  <a:lnTo>
                    <a:pt x="93" y="4"/>
                  </a:lnTo>
                  <a:lnTo>
                    <a:pt x="90" y="1"/>
                  </a:lnTo>
                  <a:lnTo>
                    <a:pt x="89" y="0"/>
                  </a:lnTo>
                  <a:lnTo>
                    <a:pt x="88" y="0"/>
                  </a:lnTo>
                  <a:lnTo>
                    <a:pt x="84" y="1"/>
                  </a:lnTo>
                  <a:lnTo>
                    <a:pt x="81" y="3"/>
                  </a:lnTo>
                  <a:lnTo>
                    <a:pt x="76" y="4"/>
                  </a:lnTo>
                  <a:lnTo>
                    <a:pt x="74" y="4"/>
                  </a:lnTo>
                  <a:lnTo>
                    <a:pt x="73" y="3"/>
                  </a:lnTo>
                  <a:lnTo>
                    <a:pt x="72" y="2"/>
                  </a:lnTo>
                  <a:lnTo>
                    <a:pt x="71" y="1"/>
                  </a:lnTo>
                  <a:lnTo>
                    <a:pt x="69" y="1"/>
                  </a:lnTo>
                  <a:lnTo>
                    <a:pt x="66" y="1"/>
                  </a:lnTo>
                  <a:lnTo>
                    <a:pt x="61" y="3"/>
                  </a:lnTo>
                  <a:lnTo>
                    <a:pt x="63" y="6"/>
                  </a:lnTo>
                  <a:lnTo>
                    <a:pt x="63" y="11"/>
                  </a:lnTo>
                  <a:lnTo>
                    <a:pt x="61" y="16"/>
                  </a:lnTo>
                  <a:lnTo>
                    <a:pt x="59" y="18"/>
                  </a:lnTo>
                  <a:lnTo>
                    <a:pt x="56" y="21"/>
                  </a:lnTo>
                  <a:lnTo>
                    <a:pt x="51" y="23"/>
                  </a:lnTo>
                  <a:lnTo>
                    <a:pt x="50" y="25"/>
                  </a:lnTo>
                  <a:lnTo>
                    <a:pt x="48" y="26"/>
                  </a:lnTo>
                  <a:lnTo>
                    <a:pt x="47" y="28"/>
                  </a:lnTo>
                  <a:lnTo>
                    <a:pt x="47" y="31"/>
                  </a:lnTo>
                  <a:lnTo>
                    <a:pt x="45" y="34"/>
                  </a:lnTo>
                  <a:lnTo>
                    <a:pt x="44" y="37"/>
                  </a:lnTo>
                  <a:lnTo>
                    <a:pt x="42" y="39"/>
                  </a:lnTo>
                  <a:lnTo>
                    <a:pt x="40" y="42"/>
                  </a:lnTo>
                  <a:lnTo>
                    <a:pt x="35" y="46"/>
                  </a:lnTo>
                  <a:lnTo>
                    <a:pt x="30" y="51"/>
                  </a:lnTo>
                  <a:lnTo>
                    <a:pt x="22" y="58"/>
                  </a:lnTo>
                  <a:lnTo>
                    <a:pt x="15" y="66"/>
                  </a:lnTo>
                  <a:lnTo>
                    <a:pt x="7" y="75"/>
                  </a:lnTo>
                  <a:lnTo>
                    <a:pt x="0" y="84"/>
                  </a:lnTo>
                  <a:lnTo>
                    <a:pt x="7" y="91"/>
                  </a:lnTo>
                  <a:lnTo>
                    <a:pt x="15" y="96"/>
                  </a:lnTo>
                  <a:lnTo>
                    <a:pt x="22" y="100"/>
                  </a:lnTo>
                  <a:lnTo>
                    <a:pt x="27" y="103"/>
                  </a:lnTo>
                  <a:lnTo>
                    <a:pt x="31" y="104"/>
                  </a:lnTo>
                  <a:lnTo>
                    <a:pt x="33" y="107"/>
                  </a:lnTo>
                  <a:lnTo>
                    <a:pt x="35" y="109"/>
                  </a:lnTo>
                  <a:lnTo>
                    <a:pt x="37" y="112"/>
                  </a:lnTo>
                  <a:lnTo>
                    <a:pt x="39" y="116"/>
                  </a:lnTo>
                  <a:lnTo>
                    <a:pt x="41" y="117"/>
                  </a:lnTo>
                  <a:lnTo>
                    <a:pt x="43" y="119"/>
                  </a:lnTo>
                  <a:lnTo>
                    <a:pt x="45" y="120"/>
                  </a:lnTo>
                  <a:lnTo>
                    <a:pt x="50" y="123"/>
                  </a:lnTo>
                  <a:lnTo>
                    <a:pt x="56" y="124"/>
                  </a:lnTo>
                  <a:lnTo>
                    <a:pt x="64" y="128"/>
                  </a:lnTo>
                  <a:lnTo>
                    <a:pt x="72" y="134"/>
                  </a:lnTo>
                  <a:lnTo>
                    <a:pt x="79" y="141"/>
                  </a:lnTo>
                  <a:lnTo>
                    <a:pt x="85" y="147"/>
                  </a:lnTo>
                  <a:lnTo>
                    <a:pt x="94" y="157"/>
                  </a:lnTo>
                  <a:lnTo>
                    <a:pt x="104" y="166"/>
                  </a:lnTo>
                  <a:lnTo>
                    <a:pt x="114" y="174"/>
                  </a:lnTo>
                  <a:lnTo>
                    <a:pt x="125" y="182"/>
                  </a:lnTo>
                  <a:lnTo>
                    <a:pt x="137" y="189"/>
                  </a:lnTo>
                  <a:lnTo>
                    <a:pt x="148" y="196"/>
                  </a:lnTo>
                  <a:lnTo>
                    <a:pt x="161" y="200"/>
                  </a:lnTo>
                  <a:lnTo>
                    <a:pt x="173" y="204"/>
                  </a:lnTo>
                  <a:lnTo>
                    <a:pt x="180" y="206"/>
                  </a:lnTo>
                  <a:lnTo>
                    <a:pt x="187" y="209"/>
                  </a:lnTo>
                  <a:lnTo>
                    <a:pt x="191" y="213"/>
                  </a:lnTo>
                  <a:lnTo>
                    <a:pt x="194" y="215"/>
                  </a:lnTo>
                  <a:lnTo>
                    <a:pt x="197" y="215"/>
                  </a:lnTo>
                  <a:lnTo>
                    <a:pt x="203" y="215"/>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 name="Freeform 74"/>
            <p:cNvSpPr>
              <a:spLocks/>
            </p:cNvSpPr>
            <p:nvPr/>
          </p:nvSpPr>
          <p:spPr bwMode="gray">
            <a:xfrm>
              <a:off x="4743451" y="4321175"/>
              <a:ext cx="65088" cy="68263"/>
            </a:xfrm>
            <a:custGeom>
              <a:avLst/>
              <a:gdLst/>
              <a:ahLst/>
              <a:cxnLst>
                <a:cxn ang="0">
                  <a:pos x="201" y="199"/>
                </a:cxn>
                <a:cxn ang="0">
                  <a:pos x="204" y="165"/>
                </a:cxn>
                <a:cxn ang="0">
                  <a:pos x="207" y="142"/>
                </a:cxn>
                <a:cxn ang="0">
                  <a:pos x="198" y="134"/>
                </a:cxn>
                <a:cxn ang="0">
                  <a:pos x="190" y="131"/>
                </a:cxn>
                <a:cxn ang="0">
                  <a:pos x="187" y="120"/>
                </a:cxn>
                <a:cxn ang="0">
                  <a:pos x="177" y="115"/>
                </a:cxn>
                <a:cxn ang="0">
                  <a:pos x="151" y="107"/>
                </a:cxn>
                <a:cxn ang="0">
                  <a:pos x="162" y="87"/>
                </a:cxn>
                <a:cxn ang="0">
                  <a:pos x="163" y="71"/>
                </a:cxn>
                <a:cxn ang="0">
                  <a:pos x="151" y="45"/>
                </a:cxn>
                <a:cxn ang="0">
                  <a:pos x="141" y="46"/>
                </a:cxn>
                <a:cxn ang="0">
                  <a:pos x="137" y="59"/>
                </a:cxn>
                <a:cxn ang="0">
                  <a:pos x="129" y="67"/>
                </a:cxn>
                <a:cxn ang="0">
                  <a:pos x="121" y="69"/>
                </a:cxn>
                <a:cxn ang="0">
                  <a:pos x="118" y="61"/>
                </a:cxn>
                <a:cxn ang="0">
                  <a:pos x="110" y="58"/>
                </a:cxn>
                <a:cxn ang="0">
                  <a:pos x="106" y="52"/>
                </a:cxn>
                <a:cxn ang="0">
                  <a:pos x="107" y="37"/>
                </a:cxn>
                <a:cxn ang="0">
                  <a:pos x="102" y="25"/>
                </a:cxn>
                <a:cxn ang="0">
                  <a:pos x="100" y="16"/>
                </a:cxn>
                <a:cxn ang="0">
                  <a:pos x="101" y="9"/>
                </a:cxn>
                <a:cxn ang="0">
                  <a:pos x="90" y="1"/>
                </a:cxn>
                <a:cxn ang="0">
                  <a:pos x="84" y="1"/>
                </a:cxn>
                <a:cxn ang="0">
                  <a:pos x="74" y="4"/>
                </a:cxn>
                <a:cxn ang="0">
                  <a:pos x="71" y="1"/>
                </a:cxn>
                <a:cxn ang="0">
                  <a:pos x="61" y="3"/>
                </a:cxn>
                <a:cxn ang="0">
                  <a:pos x="61" y="16"/>
                </a:cxn>
                <a:cxn ang="0">
                  <a:pos x="51" y="23"/>
                </a:cxn>
                <a:cxn ang="0">
                  <a:pos x="47" y="28"/>
                </a:cxn>
                <a:cxn ang="0">
                  <a:pos x="44" y="37"/>
                </a:cxn>
                <a:cxn ang="0">
                  <a:pos x="35" y="46"/>
                </a:cxn>
                <a:cxn ang="0">
                  <a:pos x="15" y="66"/>
                </a:cxn>
                <a:cxn ang="0">
                  <a:pos x="7" y="91"/>
                </a:cxn>
                <a:cxn ang="0">
                  <a:pos x="27" y="103"/>
                </a:cxn>
                <a:cxn ang="0">
                  <a:pos x="35" y="109"/>
                </a:cxn>
                <a:cxn ang="0">
                  <a:pos x="41" y="117"/>
                </a:cxn>
                <a:cxn ang="0">
                  <a:pos x="50" y="123"/>
                </a:cxn>
                <a:cxn ang="0">
                  <a:pos x="72" y="134"/>
                </a:cxn>
                <a:cxn ang="0">
                  <a:pos x="94" y="157"/>
                </a:cxn>
                <a:cxn ang="0">
                  <a:pos x="125" y="182"/>
                </a:cxn>
                <a:cxn ang="0">
                  <a:pos x="161" y="200"/>
                </a:cxn>
                <a:cxn ang="0">
                  <a:pos x="187" y="209"/>
                </a:cxn>
                <a:cxn ang="0">
                  <a:pos x="197" y="215"/>
                </a:cxn>
              </a:cxnLst>
              <a:rect l="0" t="0" r="r" b="b"/>
              <a:pathLst>
                <a:path w="207" h="215">
                  <a:moveTo>
                    <a:pt x="203" y="215"/>
                  </a:moveTo>
                  <a:lnTo>
                    <a:pt x="201" y="207"/>
                  </a:lnTo>
                  <a:lnTo>
                    <a:pt x="201" y="199"/>
                  </a:lnTo>
                  <a:lnTo>
                    <a:pt x="201" y="190"/>
                  </a:lnTo>
                  <a:lnTo>
                    <a:pt x="202" y="182"/>
                  </a:lnTo>
                  <a:lnTo>
                    <a:pt x="204" y="165"/>
                  </a:lnTo>
                  <a:lnTo>
                    <a:pt x="207" y="149"/>
                  </a:lnTo>
                  <a:lnTo>
                    <a:pt x="207" y="144"/>
                  </a:lnTo>
                  <a:lnTo>
                    <a:pt x="207" y="142"/>
                  </a:lnTo>
                  <a:lnTo>
                    <a:pt x="206" y="139"/>
                  </a:lnTo>
                  <a:lnTo>
                    <a:pt x="203" y="136"/>
                  </a:lnTo>
                  <a:lnTo>
                    <a:pt x="198" y="134"/>
                  </a:lnTo>
                  <a:lnTo>
                    <a:pt x="194" y="133"/>
                  </a:lnTo>
                  <a:lnTo>
                    <a:pt x="191" y="132"/>
                  </a:lnTo>
                  <a:lnTo>
                    <a:pt x="190" y="131"/>
                  </a:lnTo>
                  <a:lnTo>
                    <a:pt x="189" y="128"/>
                  </a:lnTo>
                  <a:lnTo>
                    <a:pt x="188" y="125"/>
                  </a:lnTo>
                  <a:lnTo>
                    <a:pt x="187" y="120"/>
                  </a:lnTo>
                  <a:lnTo>
                    <a:pt x="185" y="118"/>
                  </a:lnTo>
                  <a:lnTo>
                    <a:pt x="181" y="116"/>
                  </a:lnTo>
                  <a:lnTo>
                    <a:pt x="177" y="115"/>
                  </a:lnTo>
                  <a:lnTo>
                    <a:pt x="167" y="112"/>
                  </a:lnTo>
                  <a:lnTo>
                    <a:pt x="158" y="109"/>
                  </a:lnTo>
                  <a:lnTo>
                    <a:pt x="151" y="107"/>
                  </a:lnTo>
                  <a:lnTo>
                    <a:pt x="147" y="103"/>
                  </a:lnTo>
                  <a:lnTo>
                    <a:pt x="154" y="95"/>
                  </a:lnTo>
                  <a:lnTo>
                    <a:pt x="162" y="87"/>
                  </a:lnTo>
                  <a:lnTo>
                    <a:pt x="163" y="82"/>
                  </a:lnTo>
                  <a:lnTo>
                    <a:pt x="164" y="76"/>
                  </a:lnTo>
                  <a:lnTo>
                    <a:pt x="163" y="71"/>
                  </a:lnTo>
                  <a:lnTo>
                    <a:pt x="162" y="66"/>
                  </a:lnTo>
                  <a:lnTo>
                    <a:pt x="157" y="54"/>
                  </a:lnTo>
                  <a:lnTo>
                    <a:pt x="151" y="45"/>
                  </a:lnTo>
                  <a:lnTo>
                    <a:pt x="147" y="43"/>
                  </a:lnTo>
                  <a:lnTo>
                    <a:pt x="142" y="43"/>
                  </a:lnTo>
                  <a:lnTo>
                    <a:pt x="141" y="46"/>
                  </a:lnTo>
                  <a:lnTo>
                    <a:pt x="141" y="51"/>
                  </a:lnTo>
                  <a:lnTo>
                    <a:pt x="140" y="55"/>
                  </a:lnTo>
                  <a:lnTo>
                    <a:pt x="137" y="59"/>
                  </a:lnTo>
                  <a:lnTo>
                    <a:pt x="134" y="62"/>
                  </a:lnTo>
                  <a:lnTo>
                    <a:pt x="131" y="65"/>
                  </a:lnTo>
                  <a:lnTo>
                    <a:pt x="129" y="67"/>
                  </a:lnTo>
                  <a:lnTo>
                    <a:pt x="126" y="68"/>
                  </a:lnTo>
                  <a:lnTo>
                    <a:pt x="123" y="69"/>
                  </a:lnTo>
                  <a:lnTo>
                    <a:pt x="121" y="69"/>
                  </a:lnTo>
                  <a:lnTo>
                    <a:pt x="120" y="68"/>
                  </a:lnTo>
                  <a:lnTo>
                    <a:pt x="118" y="67"/>
                  </a:lnTo>
                  <a:lnTo>
                    <a:pt x="118" y="61"/>
                  </a:lnTo>
                  <a:lnTo>
                    <a:pt x="115" y="58"/>
                  </a:lnTo>
                  <a:lnTo>
                    <a:pt x="113" y="58"/>
                  </a:lnTo>
                  <a:lnTo>
                    <a:pt x="110" y="58"/>
                  </a:lnTo>
                  <a:lnTo>
                    <a:pt x="107" y="58"/>
                  </a:lnTo>
                  <a:lnTo>
                    <a:pt x="105" y="55"/>
                  </a:lnTo>
                  <a:lnTo>
                    <a:pt x="106" y="52"/>
                  </a:lnTo>
                  <a:lnTo>
                    <a:pt x="107" y="47"/>
                  </a:lnTo>
                  <a:lnTo>
                    <a:pt x="107" y="42"/>
                  </a:lnTo>
                  <a:lnTo>
                    <a:pt x="107" y="37"/>
                  </a:lnTo>
                  <a:lnTo>
                    <a:pt x="106" y="33"/>
                  </a:lnTo>
                  <a:lnTo>
                    <a:pt x="104" y="27"/>
                  </a:lnTo>
                  <a:lnTo>
                    <a:pt x="102" y="25"/>
                  </a:lnTo>
                  <a:lnTo>
                    <a:pt x="101" y="21"/>
                  </a:lnTo>
                  <a:lnTo>
                    <a:pt x="100" y="19"/>
                  </a:lnTo>
                  <a:lnTo>
                    <a:pt x="100" y="16"/>
                  </a:lnTo>
                  <a:lnTo>
                    <a:pt x="102" y="12"/>
                  </a:lnTo>
                  <a:lnTo>
                    <a:pt x="104" y="10"/>
                  </a:lnTo>
                  <a:lnTo>
                    <a:pt x="101" y="9"/>
                  </a:lnTo>
                  <a:lnTo>
                    <a:pt x="99" y="8"/>
                  </a:lnTo>
                  <a:lnTo>
                    <a:pt x="93" y="4"/>
                  </a:lnTo>
                  <a:lnTo>
                    <a:pt x="90" y="1"/>
                  </a:lnTo>
                  <a:lnTo>
                    <a:pt x="89" y="0"/>
                  </a:lnTo>
                  <a:lnTo>
                    <a:pt x="88" y="0"/>
                  </a:lnTo>
                  <a:lnTo>
                    <a:pt x="84" y="1"/>
                  </a:lnTo>
                  <a:lnTo>
                    <a:pt x="81" y="3"/>
                  </a:lnTo>
                  <a:lnTo>
                    <a:pt x="76" y="4"/>
                  </a:lnTo>
                  <a:lnTo>
                    <a:pt x="74" y="4"/>
                  </a:lnTo>
                  <a:lnTo>
                    <a:pt x="73" y="3"/>
                  </a:lnTo>
                  <a:lnTo>
                    <a:pt x="72" y="2"/>
                  </a:lnTo>
                  <a:lnTo>
                    <a:pt x="71" y="1"/>
                  </a:lnTo>
                  <a:lnTo>
                    <a:pt x="69" y="1"/>
                  </a:lnTo>
                  <a:lnTo>
                    <a:pt x="66" y="1"/>
                  </a:lnTo>
                  <a:lnTo>
                    <a:pt x="61" y="3"/>
                  </a:lnTo>
                  <a:lnTo>
                    <a:pt x="63" y="6"/>
                  </a:lnTo>
                  <a:lnTo>
                    <a:pt x="63" y="11"/>
                  </a:lnTo>
                  <a:lnTo>
                    <a:pt x="61" y="16"/>
                  </a:lnTo>
                  <a:lnTo>
                    <a:pt x="59" y="18"/>
                  </a:lnTo>
                  <a:lnTo>
                    <a:pt x="56" y="21"/>
                  </a:lnTo>
                  <a:lnTo>
                    <a:pt x="51" y="23"/>
                  </a:lnTo>
                  <a:lnTo>
                    <a:pt x="50" y="25"/>
                  </a:lnTo>
                  <a:lnTo>
                    <a:pt x="48" y="26"/>
                  </a:lnTo>
                  <a:lnTo>
                    <a:pt x="47" y="28"/>
                  </a:lnTo>
                  <a:lnTo>
                    <a:pt x="47" y="31"/>
                  </a:lnTo>
                  <a:lnTo>
                    <a:pt x="45" y="34"/>
                  </a:lnTo>
                  <a:lnTo>
                    <a:pt x="44" y="37"/>
                  </a:lnTo>
                  <a:lnTo>
                    <a:pt x="42" y="39"/>
                  </a:lnTo>
                  <a:lnTo>
                    <a:pt x="40" y="42"/>
                  </a:lnTo>
                  <a:lnTo>
                    <a:pt x="35" y="46"/>
                  </a:lnTo>
                  <a:lnTo>
                    <a:pt x="30" y="51"/>
                  </a:lnTo>
                  <a:lnTo>
                    <a:pt x="22" y="58"/>
                  </a:lnTo>
                  <a:lnTo>
                    <a:pt x="15" y="66"/>
                  </a:lnTo>
                  <a:lnTo>
                    <a:pt x="7" y="75"/>
                  </a:lnTo>
                  <a:lnTo>
                    <a:pt x="0" y="84"/>
                  </a:lnTo>
                  <a:lnTo>
                    <a:pt x="7" y="91"/>
                  </a:lnTo>
                  <a:lnTo>
                    <a:pt x="15" y="96"/>
                  </a:lnTo>
                  <a:lnTo>
                    <a:pt x="22" y="100"/>
                  </a:lnTo>
                  <a:lnTo>
                    <a:pt x="27" y="103"/>
                  </a:lnTo>
                  <a:lnTo>
                    <a:pt x="31" y="104"/>
                  </a:lnTo>
                  <a:lnTo>
                    <a:pt x="33" y="107"/>
                  </a:lnTo>
                  <a:lnTo>
                    <a:pt x="35" y="109"/>
                  </a:lnTo>
                  <a:lnTo>
                    <a:pt x="37" y="112"/>
                  </a:lnTo>
                  <a:lnTo>
                    <a:pt x="39" y="116"/>
                  </a:lnTo>
                  <a:lnTo>
                    <a:pt x="41" y="117"/>
                  </a:lnTo>
                  <a:lnTo>
                    <a:pt x="43" y="119"/>
                  </a:lnTo>
                  <a:lnTo>
                    <a:pt x="45" y="120"/>
                  </a:lnTo>
                  <a:lnTo>
                    <a:pt x="50" y="123"/>
                  </a:lnTo>
                  <a:lnTo>
                    <a:pt x="56" y="124"/>
                  </a:lnTo>
                  <a:lnTo>
                    <a:pt x="64" y="128"/>
                  </a:lnTo>
                  <a:lnTo>
                    <a:pt x="72" y="134"/>
                  </a:lnTo>
                  <a:lnTo>
                    <a:pt x="79" y="141"/>
                  </a:lnTo>
                  <a:lnTo>
                    <a:pt x="85" y="147"/>
                  </a:lnTo>
                  <a:lnTo>
                    <a:pt x="94" y="157"/>
                  </a:lnTo>
                  <a:lnTo>
                    <a:pt x="104" y="166"/>
                  </a:lnTo>
                  <a:lnTo>
                    <a:pt x="114" y="174"/>
                  </a:lnTo>
                  <a:lnTo>
                    <a:pt x="125" y="182"/>
                  </a:lnTo>
                  <a:lnTo>
                    <a:pt x="137" y="189"/>
                  </a:lnTo>
                  <a:lnTo>
                    <a:pt x="148" y="196"/>
                  </a:lnTo>
                  <a:lnTo>
                    <a:pt x="161" y="200"/>
                  </a:lnTo>
                  <a:lnTo>
                    <a:pt x="173" y="204"/>
                  </a:lnTo>
                  <a:lnTo>
                    <a:pt x="180" y="206"/>
                  </a:lnTo>
                  <a:lnTo>
                    <a:pt x="187" y="209"/>
                  </a:lnTo>
                  <a:lnTo>
                    <a:pt x="191" y="213"/>
                  </a:lnTo>
                  <a:lnTo>
                    <a:pt x="194" y="215"/>
                  </a:lnTo>
                  <a:lnTo>
                    <a:pt x="197" y="215"/>
                  </a:lnTo>
                  <a:lnTo>
                    <a:pt x="203" y="215"/>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 name="Freeform 75"/>
            <p:cNvSpPr>
              <a:spLocks/>
            </p:cNvSpPr>
            <p:nvPr/>
          </p:nvSpPr>
          <p:spPr bwMode="gray">
            <a:xfrm>
              <a:off x="4714876" y="4297363"/>
              <a:ext cx="47625" cy="50800"/>
            </a:xfrm>
            <a:custGeom>
              <a:avLst/>
              <a:gdLst/>
              <a:ahLst/>
              <a:cxnLst>
                <a:cxn ang="0">
                  <a:pos x="150" y="82"/>
                </a:cxn>
                <a:cxn ang="0">
                  <a:pos x="146" y="86"/>
                </a:cxn>
                <a:cxn ang="0">
                  <a:pos x="139" y="89"/>
                </a:cxn>
                <a:cxn ang="0">
                  <a:pos x="136" y="82"/>
                </a:cxn>
                <a:cxn ang="0">
                  <a:pos x="140" y="73"/>
                </a:cxn>
                <a:cxn ang="0">
                  <a:pos x="141" y="64"/>
                </a:cxn>
                <a:cxn ang="0">
                  <a:pos x="136" y="55"/>
                </a:cxn>
                <a:cxn ang="0">
                  <a:pos x="132" y="47"/>
                </a:cxn>
                <a:cxn ang="0">
                  <a:pos x="133" y="38"/>
                </a:cxn>
                <a:cxn ang="0">
                  <a:pos x="130" y="32"/>
                </a:cxn>
                <a:cxn ang="0">
                  <a:pos x="121" y="23"/>
                </a:cxn>
                <a:cxn ang="0">
                  <a:pos x="113" y="9"/>
                </a:cxn>
                <a:cxn ang="0">
                  <a:pos x="100" y="2"/>
                </a:cxn>
                <a:cxn ang="0">
                  <a:pos x="85" y="0"/>
                </a:cxn>
                <a:cxn ang="0">
                  <a:pos x="71" y="4"/>
                </a:cxn>
                <a:cxn ang="0">
                  <a:pos x="62" y="8"/>
                </a:cxn>
                <a:cxn ang="0">
                  <a:pos x="56" y="7"/>
                </a:cxn>
                <a:cxn ang="0">
                  <a:pos x="48" y="5"/>
                </a:cxn>
                <a:cxn ang="0">
                  <a:pos x="42" y="8"/>
                </a:cxn>
                <a:cxn ang="0">
                  <a:pos x="36" y="21"/>
                </a:cxn>
                <a:cxn ang="0">
                  <a:pos x="28" y="32"/>
                </a:cxn>
                <a:cxn ang="0">
                  <a:pos x="18" y="41"/>
                </a:cxn>
                <a:cxn ang="0">
                  <a:pos x="7" y="48"/>
                </a:cxn>
                <a:cxn ang="0">
                  <a:pos x="4" y="55"/>
                </a:cxn>
                <a:cxn ang="0">
                  <a:pos x="4" y="62"/>
                </a:cxn>
                <a:cxn ang="0">
                  <a:pos x="1" y="63"/>
                </a:cxn>
                <a:cxn ang="0">
                  <a:pos x="3" y="72"/>
                </a:cxn>
                <a:cxn ang="0">
                  <a:pos x="5" y="73"/>
                </a:cxn>
                <a:cxn ang="0">
                  <a:pos x="14" y="73"/>
                </a:cxn>
                <a:cxn ang="0">
                  <a:pos x="17" y="78"/>
                </a:cxn>
                <a:cxn ang="0">
                  <a:pos x="11" y="81"/>
                </a:cxn>
                <a:cxn ang="0">
                  <a:pos x="5" y="81"/>
                </a:cxn>
                <a:cxn ang="0">
                  <a:pos x="1" y="80"/>
                </a:cxn>
                <a:cxn ang="0">
                  <a:pos x="0" y="82"/>
                </a:cxn>
                <a:cxn ang="0">
                  <a:pos x="3" y="90"/>
                </a:cxn>
                <a:cxn ang="0">
                  <a:pos x="12" y="95"/>
                </a:cxn>
                <a:cxn ang="0">
                  <a:pos x="16" y="95"/>
                </a:cxn>
                <a:cxn ang="0">
                  <a:pos x="20" y="103"/>
                </a:cxn>
                <a:cxn ang="0">
                  <a:pos x="20" y="106"/>
                </a:cxn>
                <a:cxn ang="0">
                  <a:pos x="18" y="106"/>
                </a:cxn>
                <a:cxn ang="0">
                  <a:pos x="16" y="108"/>
                </a:cxn>
                <a:cxn ang="0">
                  <a:pos x="27" y="118"/>
                </a:cxn>
                <a:cxn ang="0">
                  <a:pos x="42" y="127"/>
                </a:cxn>
                <a:cxn ang="0">
                  <a:pos x="41" y="131"/>
                </a:cxn>
                <a:cxn ang="0">
                  <a:pos x="38" y="134"/>
                </a:cxn>
                <a:cxn ang="0">
                  <a:pos x="42" y="137"/>
                </a:cxn>
                <a:cxn ang="0">
                  <a:pos x="59" y="143"/>
                </a:cxn>
                <a:cxn ang="0">
                  <a:pos x="76" y="150"/>
                </a:cxn>
                <a:cxn ang="0">
                  <a:pos x="87" y="156"/>
                </a:cxn>
                <a:cxn ang="0">
                  <a:pos x="98" y="152"/>
                </a:cxn>
                <a:cxn ang="0">
                  <a:pos x="113" y="135"/>
                </a:cxn>
                <a:cxn ang="0">
                  <a:pos x="126" y="123"/>
                </a:cxn>
                <a:cxn ang="0">
                  <a:pos x="133" y="116"/>
                </a:cxn>
                <a:cxn ang="0">
                  <a:pos x="136" y="111"/>
                </a:cxn>
                <a:cxn ang="0">
                  <a:pos x="138" y="105"/>
                </a:cxn>
                <a:cxn ang="0">
                  <a:pos x="141" y="102"/>
                </a:cxn>
                <a:cxn ang="0">
                  <a:pos x="147" y="98"/>
                </a:cxn>
                <a:cxn ang="0">
                  <a:pos x="152" y="93"/>
                </a:cxn>
                <a:cxn ang="0">
                  <a:pos x="154" y="83"/>
                </a:cxn>
              </a:cxnLst>
              <a:rect l="0" t="0" r="r" b="b"/>
              <a:pathLst>
                <a:path w="154" h="161">
                  <a:moveTo>
                    <a:pt x="152" y="80"/>
                  </a:moveTo>
                  <a:lnTo>
                    <a:pt x="150" y="82"/>
                  </a:lnTo>
                  <a:lnTo>
                    <a:pt x="148" y="83"/>
                  </a:lnTo>
                  <a:lnTo>
                    <a:pt x="146" y="86"/>
                  </a:lnTo>
                  <a:lnTo>
                    <a:pt x="142" y="87"/>
                  </a:lnTo>
                  <a:lnTo>
                    <a:pt x="139" y="89"/>
                  </a:lnTo>
                  <a:lnTo>
                    <a:pt x="136" y="88"/>
                  </a:lnTo>
                  <a:lnTo>
                    <a:pt x="136" y="82"/>
                  </a:lnTo>
                  <a:lnTo>
                    <a:pt x="139" y="78"/>
                  </a:lnTo>
                  <a:lnTo>
                    <a:pt x="140" y="73"/>
                  </a:lnTo>
                  <a:lnTo>
                    <a:pt x="141" y="69"/>
                  </a:lnTo>
                  <a:lnTo>
                    <a:pt x="141" y="64"/>
                  </a:lnTo>
                  <a:lnTo>
                    <a:pt x="139" y="59"/>
                  </a:lnTo>
                  <a:lnTo>
                    <a:pt x="136" y="55"/>
                  </a:lnTo>
                  <a:lnTo>
                    <a:pt x="133" y="51"/>
                  </a:lnTo>
                  <a:lnTo>
                    <a:pt x="132" y="47"/>
                  </a:lnTo>
                  <a:lnTo>
                    <a:pt x="132" y="41"/>
                  </a:lnTo>
                  <a:lnTo>
                    <a:pt x="133" y="38"/>
                  </a:lnTo>
                  <a:lnTo>
                    <a:pt x="132" y="36"/>
                  </a:lnTo>
                  <a:lnTo>
                    <a:pt x="130" y="32"/>
                  </a:lnTo>
                  <a:lnTo>
                    <a:pt x="126" y="30"/>
                  </a:lnTo>
                  <a:lnTo>
                    <a:pt x="121" y="23"/>
                  </a:lnTo>
                  <a:lnTo>
                    <a:pt x="116" y="15"/>
                  </a:lnTo>
                  <a:lnTo>
                    <a:pt x="113" y="9"/>
                  </a:lnTo>
                  <a:lnTo>
                    <a:pt x="107" y="5"/>
                  </a:lnTo>
                  <a:lnTo>
                    <a:pt x="100" y="2"/>
                  </a:lnTo>
                  <a:lnTo>
                    <a:pt x="93" y="0"/>
                  </a:lnTo>
                  <a:lnTo>
                    <a:pt x="85" y="0"/>
                  </a:lnTo>
                  <a:lnTo>
                    <a:pt x="78" y="1"/>
                  </a:lnTo>
                  <a:lnTo>
                    <a:pt x="71" y="4"/>
                  </a:lnTo>
                  <a:lnTo>
                    <a:pt x="66" y="7"/>
                  </a:lnTo>
                  <a:lnTo>
                    <a:pt x="62" y="8"/>
                  </a:lnTo>
                  <a:lnTo>
                    <a:pt x="59" y="8"/>
                  </a:lnTo>
                  <a:lnTo>
                    <a:pt x="56" y="7"/>
                  </a:lnTo>
                  <a:lnTo>
                    <a:pt x="51" y="6"/>
                  </a:lnTo>
                  <a:lnTo>
                    <a:pt x="48" y="5"/>
                  </a:lnTo>
                  <a:lnTo>
                    <a:pt x="45" y="6"/>
                  </a:lnTo>
                  <a:lnTo>
                    <a:pt x="42" y="8"/>
                  </a:lnTo>
                  <a:lnTo>
                    <a:pt x="38" y="14"/>
                  </a:lnTo>
                  <a:lnTo>
                    <a:pt x="36" y="21"/>
                  </a:lnTo>
                  <a:lnTo>
                    <a:pt x="33" y="26"/>
                  </a:lnTo>
                  <a:lnTo>
                    <a:pt x="28" y="32"/>
                  </a:lnTo>
                  <a:lnTo>
                    <a:pt x="24" y="37"/>
                  </a:lnTo>
                  <a:lnTo>
                    <a:pt x="18" y="41"/>
                  </a:lnTo>
                  <a:lnTo>
                    <a:pt x="12" y="46"/>
                  </a:lnTo>
                  <a:lnTo>
                    <a:pt x="7" y="48"/>
                  </a:lnTo>
                  <a:lnTo>
                    <a:pt x="0" y="51"/>
                  </a:lnTo>
                  <a:lnTo>
                    <a:pt x="4" y="55"/>
                  </a:lnTo>
                  <a:lnTo>
                    <a:pt x="8" y="59"/>
                  </a:lnTo>
                  <a:lnTo>
                    <a:pt x="4" y="62"/>
                  </a:lnTo>
                  <a:lnTo>
                    <a:pt x="3" y="62"/>
                  </a:lnTo>
                  <a:lnTo>
                    <a:pt x="1" y="63"/>
                  </a:lnTo>
                  <a:lnTo>
                    <a:pt x="1" y="69"/>
                  </a:lnTo>
                  <a:lnTo>
                    <a:pt x="3" y="72"/>
                  </a:lnTo>
                  <a:lnTo>
                    <a:pt x="4" y="73"/>
                  </a:lnTo>
                  <a:lnTo>
                    <a:pt x="5" y="73"/>
                  </a:lnTo>
                  <a:lnTo>
                    <a:pt x="9" y="73"/>
                  </a:lnTo>
                  <a:lnTo>
                    <a:pt x="14" y="73"/>
                  </a:lnTo>
                  <a:lnTo>
                    <a:pt x="19" y="75"/>
                  </a:lnTo>
                  <a:lnTo>
                    <a:pt x="17" y="78"/>
                  </a:lnTo>
                  <a:lnTo>
                    <a:pt x="14" y="79"/>
                  </a:lnTo>
                  <a:lnTo>
                    <a:pt x="11" y="81"/>
                  </a:lnTo>
                  <a:lnTo>
                    <a:pt x="8" y="81"/>
                  </a:lnTo>
                  <a:lnTo>
                    <a:pt x="5" y="81"/>
                  </a:lnTo>
                  <a:lnTo>
                    <a:pt x="3" y="81"/>
                  </a:lnTo>
                  <a:lnTo>
                    <a:pt x="1" y="80"/>
                  </a:lnTo>
                  <a:lnTo>
                    <a:pt x="0" y="80"/>
                  </a:lnTo>
                  <a:lnTo>
                    <a:pt x="0" y="82"/>
                  </a:lnTo>
                  <a:lnTo>
                    <a:pt x="0" y="85"/>
                  </a:lnTo>
                  <a:lnTo>
                    <a:pt x="3" y="90"/>
                  </a:lnTo>
                  <a:lnTo>
                    <a:pt x="8" y="94"/>
                  </a:lnTo>
                  <a:lnTo>
                    <a:pt x="12" y="95"/>
                  </a:lnTo>
                  <a:lnTo>
                    <a:pt x="14" y="95"/>
                  </a:lnTo>
                  <a:lnTo>
                    <a:pt x="16" y="95"/>
                  </a:lnTo>
                  <a:lnTo>
                    <a:pt x="18" y="98"/>
                  </a:lnTo>
                  <a:lnTo>
                    <a:pt x="20" y="103"/>
                  </a:lnTo>
                  <a:lnTo>
                    <a:pt x="20" y="105"/>
                  </a:lnTo>
                  <a:lnTo>
                    <a:pt x="20" y="106"/>
                  </a:lnTo>
                  <a:lnTo>
                    <a:pt x="19" y="106"/>
                  </a:lnTo>
                  <a:lnTo>
                    <a:pt x="18" y="106"/>
                  </a:lnTo>
                  <a:lnTo>
                    <a:pt x="17" y="107"/>
                  </a:lnTo>
                  <a:lnTo>
                    <a:pt x="16" y="108"/>
                  </a:lnTo>
                  <a:lnTo>
                    <a:pt x="16" y="111"/>
                  </a:lnTo>
                  <a:lnTo>
                    <a:pt x="27" y="118"/>
                  </a:lnTo>
                  <a:lnTo>
                    <a:pt x="41" y="123"/>
                  </a:lnTo>
                  <a:lnTo>
                    <a:pt x="42" y="127"/>
                  </a:lnTo>
                  <a:lnTo>
                    <a:pt x="42" y="129"/>
                  </a:lnTo>
                  <a:lnTo>
                    <a:pt x="41" y="131"/>
                  </a:lnTo>
                  <a:lnTo>
                    <a:pt x="40" y="132"/>
                  </a:lnTo>
                  <a:lnTo>
                    <a:pt x="38" y="134"/>
                  </a:lnTo>
                  <a:lnTo>
                    <a:pt x="40" y="135"/>
                  </a:lnTo>
                  <a:lnTo>
                    <a:pt x="42" y="137"/>
                  </a:lnTo>
                  <a:lnTo>
                    <a:pt x="46" y="139"/>
                  </a:lnTo>
                  <a:lnTo>
                    <a:pt x="59" y="143"/>
                  </a:lnTo>
                  <a:lnTo>
                    <a:pt x="70" y="147"/>
                  </a:lnTo>
                  <a:lnTo>
                    <a:pt x="76" y="150"/>
                  </a:lnTo>
                  <a:lnTo>
                    <a:pt x="82" y="152"/>
                  </a:lnTo>
                  <a:lnTo>
                    <a:pt x="87" y="156"/>
                  </a:lnTo>
                  <a:lnTo>
                    <a:pt x="91" y="161"/>
                  </a:lnTo>
                  <a:lnTo>
                    <a:pt x="98" y="152"/>
                  </a:lnTo>
                  <a:lnTo>
                    <a:pt x="106" y="143"/>
                  </a:lnTo>
                  <a:lnTo>
                    <a:pt x="113" y="135"/>
                  </a:lnTo>
                  <a:lnTo>
                    <a:pt x="121" y="128"/>
                  </a:lnTo>
                  <a:lnTo>
                    <a:pt x="126" y="123"/>
                  </a:lnTo>
                  <a:lnTo>
                    <a:pt x="131" y="119"/>
                  </a:lnTo>
                  <a:lnTo>
                    <a:pt x="133" y="116"/>
                  </a:lnTo>
                  <a:lnTo>
                    <a:pt x="135" y="114"/>
                  </a:lnTo>
                  <a:lnTo>
                    <a:pt x="136" y="111"/>
                  </a:lnTo>
                  <a:lnTo>
                    <a:pt x="138" y="108"/>
                  </a:lnTo>
                  <a:lnTo>
                    <a:pt x="138" y="105"/>
                  </a:lnTo>
                  <a:lnTo>
                    <a:pt x="139" y="103"/>
                  </a:lnTo>
                  <a:lnTo>
                    <a:pt x="141" y="102"/>
                  </a:lnTo>
                  <a:lnTo>
                    <a:pt x="142" y="100"/>
                  </a:lnTo>
                  <a:lnTo>
                    <a:pt x="147" y="98"/>
                  </a:lnTo>
                  <a:lnTo>
                    <a:pt x="150" y="95"/>
                  </a:lnTo>
                  <a:lnTo>
                    <a:pt x="152" y="93"/>
                  </a:lnTo>
                  <a:lnTo>
                    <a:pt x="154" y="88"/>
                  </a:lnTo>
                  <a:lnTo>
                    <a:pt x="154" y="83"/>
                  </a:lnTo>
                  <a:lnTo>
                    <a:pt x="152" y="8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 name="Freeform 76"/>
            <p:cNvSpPr>
              <a:spLocks/>
            </p:cNvSpPr>
            <p:nvPr/>
          </p:nvSpPr>
          <p:spPr bwMode="gray">
            <a:xfrm>
              <a:off x="4714876" y="4297363"/>
              <a:ext cx="47625" cy="50800"/>
            </a:xfrm>
            <a:custGeom>
              <a:avLst/>
              <a:gdLst/>
              <a:ahLst/>
              <a:cxnLst>
                <a:cxn ang="0">
                  <a:pos x="150" y="82"/>
                </a:cxn>
                <a:cxn ang="0">
                  <a:pos x="146" y="86"/>
                </a:cxn>
                <a:cxn ang="0">
                  <a:pos x="139" y="89"/>
                </a:cxn>
                <a:cxn ang="0">
                  <a:pos x="136" y="82"/>
                </a:cxn>
                <a:cxn ang="0">
                  <a:pos x="140" y="73"/>
                </a:cxn>
                <a:cxn ang="0">
                  <a:pos x="141" y="64"/>
                </a:cxn>
                <a:cxn ang="0">
                  <a:pos x="136" y="55"/>
                </a:cxn>
                <a:cxn ang="0">
                  <a:pos x="132" y="47"/>
                </a:cxn>
                <a:cxn ang="0">
                  <a:pos x="133" y="38"/>
                </a:cxn>
                <a:cxn ang="0">
                  <a:pos x="130" y="32"/>
                </a:cxn>
                <a:cxn ang="0">
                  <a:pos x="121" y="23"/>
                </a:cxn>
                <a:cxn ang="0">
                  <a:pos x="113" y="9"/>
                </a:cxn>
                <a:cxn ang="0">
                  <a:pos x="100" y="2"/>
                </a:cxn>
                <a:cxn ang="0">
                  <a:pos x="85" y="0"/>
                </a:cxn>
                <a:cxn ang="0">
                  <a:pos x="71" y="4"/>
                </a:cxn>
                <a:cxn ang="0">
                  <a:pos x="62" y="8"/>
                </a:cxn>
                <a:cxn ang="0">
                  <a:pos x="56" y="7"/>
                </a:cxn>
                <a:cxn ang="0">
                  <a:pos x="48" y="5"/>
                </a:cxn>
                <a:cxn ang="0">
                  <a:pos x="42" y="8"/>
                </a:cxn>
                <a:cxn ang="0">
                  <a:pos x="36" y="21"/>
                </a:cxn>
                <a:cxn ang="0">
                  <a:pos x="28" y="32"/>
                </a:cxn>
                <a:cxn ang="0">
                  <a:pos x="18" y="41"/>
                </a:cxn>
                <a:cxn ang="0">
                  <a:pos x="7" y="48"/>
                </a:cxn>
                <a:cxn ang="0">
                  <a:pos x="4" y="55"/>
                </a:cxn>
                <a:cxn ang="0">
                  <a:pos x="4" y="62"/>
                </a:cxn>
                <a:cxn ang="0">
                  <a:pos x="1" y="63"/>
                </a:cxn>
                <a:cxn ang="0">
                  <a:pos x="3" y="72"/>
                </a:cxn>
                <a:cxn ang="0">
                  <a:pos x="5" y="73"/>
                </a:cxn>
                <a:cxn ang="0">
                  <a:pos x="14" y="73"/>
                </a:cxn>
                <a:cxn ang="0">
                  <a:pos x="17" y="78"/>
                </a:cxn>
                <a:cxn ang="0">
                  <a:pos x="11" y="81"/>
                </a:cxn>
                <a:cxn ang="0">
                  <a:pos x="5" y="81"/>
                </a:cxn>
                <a:cxn ang="0">
                  <a:pos x="1" y="80"/>
                </a:cxn>
                <a:cxn ang="0">
                  <a:pos x="0" y="82"/>
                </a:cxn>
                <a:cxn ang="0">
                  <a:pos x="3" y="90"/>
                </a:cxn>
                <a:cxn ang="0">
                  <a:pos x="12" y="95"/>
                </a:cxn>
                <a:cxn ang="0">
                  <a:pos x="16" y="95"/>
                </a:cxn>
                <a:cxn ang="0">
                  <a:pos x="20" y="103"/>
                </a:cxn>
                <a:cxn ang="0">
                  <a:pos x="20" y="106"/>
                </a:cxn>
                <a:cxn ang="0">
                  <a:pos x="18" y="106"/>
                </a:cxn>
                <a:cxn ang="0">
                  <a:pos x="16" y="108"/>
                </a:cxn>
                <a:cxn ang="0">
                  <a:pos x="27" y="118"/>
                </a:cxn>
                <a:cxn ang="0">
                  <a:pos x="42" y="127"/>
                </a:cxn>
                <a:cxn ang="0">
                  <a:pos x="41" y="131"/>
                </a:cxn>
                <a:cxn ang="0">
                  <a:pos x="38" y="134"/>
                </a:cxn>
                <a:cxn ang="0">
                  <a:pos x="42" y="137"/>
                </a:cxn>
                <a:cxn ang="0">
                  <a:pos x="59" y="143"/>
                </a:cxn>
                <a:cxn ang="0">
                  <a:pos x="76" y="150"/>
                </a:cxn>
                <a:cxn ang="0">
                  <a:pos x="87" y="156"/>
                </a:cxn>
                <a:cxn ang="0">
                  <a:pos x="98" y="152"/>
                </a:cxn>
                <a:cxn ang="0">
                  <a:pos x="113" y="135"/>
                </a:cxn>
                <a:cxn ang="0">
                  <a:pos x="126" y="123"/>
                </a:cxn>
                <a:cxn ang="0">
                  <a:pos x="133" y="116"/>
                </a:cxn>
                <a:cxn ang="0">
                  <a:pos x="136" y="111"/>
                </a:cxn>
                <a:cxn ang="0">
                  <a:pos x="138" y="105"/>
                </a:cxn>
                <a:cxn ang="0">
                  <a:pos x="141" y="102"/>
                </a:cxn>
                <a:cxn ang="0">
                  <a:pos x="147" y="98"/>
                </a:cxn>
                <a:cxn ang="0">
                  <a:pos x="152" y="93"/>
                </a:cxn>
                <a:cxn ang="0">
                  <a:pos x="154" y="83"/>
                </a:cxn>
              </a:cxnLst>
              <a:rect l="0" t="0" r="r" b="b"/>
              <a:pathLst>
                <a:path w="154" h="161">
                  <a:moveTo>
                    <a:pt x="152" y="80"/>
                  </a:moveTo>
                  <a:lnTo>
                    <a:pt x="150" y="82"/>
                  </a:lnTo>
                  <a:lnTo>
                    <a:pt x="148" y="83"/>
                  </a:lnTo>
                  <a:lnTo>
                    <a:pt x="146" y="86"/>
                  </a:lnTo>
                  <a:lnTo>
                    <a:pt x="142" y="87"/>
                  </a:lnTo>
                  <a:lnTo>
                    <a:pt x="139" y="89"/>
                  </a:lnTo>
                  <a:lnTo>
                    <a:pt x="136" y="88"/>
                  </a:lnTo>
                  <a:lnTo>
                    <a:pt x="136" y="82"/>
                  </a:lnTo>
                  <a:lnTo>
                    <a:pt x="139" y="78"/>
                  </a:lnTo>
                  <a:lnTo>
                    <a:pt x="140" y="73"/>
                  </a:lnTo>
                  <a:lnTo>
                    <a:pt x="141" y="69"/>
                  </a:lnTo>
                  <a:lnTo>
                    <a:pt x="141" y="64"/>
                  </a:lnTo>
                  <a:lnTo>
                    <a:pt x="139" y="59"/>
                  </a:lnTo>
                  <a:lnTo>
                    <a:pt x="136" y="55"/>
                  </a:lnTo>
                  <a:lnTo>
                    <a:pt x="133" y="51"/>
                  </a:lnTo>
                  <a:lnTo>
                    <a:pt x="132" y="47"/>
                  </a:lnTo>
                  <a:lnTo>
                    <a:pt x="132" y="41"/>
                  </a:lnTo>
                  <a:lnTo>
                    <a:pt x="133" y="38"/>
                  </a:lnTo>
                  <a:lnTo>
                    <a:pt x="132" y="36"/>
                  </a:lnTo>
                  <a:lnTo>
                    <a:pt x="130" y="32"/>
                  </a:lnTo>
                  <a:lnTo>
                    <a:pt x="126" y="30"/>
                  </a:lnTo>
                  <a:lnTo>
                    <a:pt x="121" y="23"/>
                  </a:lnTo>
                  <a:lnTo>
                    <a:pt x="116" y="15"/>
                  </a:lnTo>
                  <a:lnTo>
                    <a:pt x="113" y="9"/>
                  </a:lnTo>
                  <a:lnTo>
                    <a:pt x="107" y="5"/>
                  </a:lnTo>
                  <a:lnTo>
                    <a:pt x="100" y="2"/>
                  </a:lnTo>
                  <a:lnTo>
                    <a:pt x="93" y="0"/>
                  </a:lnTo>
                  <a:lnTo>
                    <a:pt x="85" y="0"/>
                  </a:lnTo>
                  <a:lnTo>
                    <a:pt x="78" y="1"/>
                  </a:lnTo>
                  <a:lnTo>
                    <a:pt x="71" y="4"/>
                  </a:lnTo>
                  <a:lnTo>
                    <a:pt x="66" y="7"/>
                  </a:lnTo>
                  <a:lnTo>
                    <a:pt x="62" y="8"/>
                  </a:lnTo>
                  <a:lnTo>
                    <a:pt x="59" y="8"/>
                  </a:lnTo>
                  <a:lnTo>
                    <a:pt x="56" y="7"/>
                  </a:lnTo>
                  <a:lnTo>
                    <a:pt x="51" y="6"/>
                  </a:lnTo>
                  <a:lnTo>
                    <a:pt x="48" y="5"/>
                  </a:lnTo>
                  <a:lnTo>
                    <a:pt x="45" y="6"/>
                  </a:lnTo>
                  <a:lnTo>
                    <a:pt x="42" y="8"/>
                  </a:lnTo>
                  <a:lnTo>
                    <a:pt x="38" y="14"/>
                  </a:lnTo>
                  <a:lnTo>
                    <a:pt x="36" y="21"/>
                  </a:lnTo>
                  <a:lnTo>
                    <a:pt x="33" y="26"/>
                  </a:lnTo>
                  <a:lnTo>
                    <a:pt x="28" y="32"/>
                  </a:lnTo>
                  <a:lnTo>
                    <a:pt x="24" y="37"/>
                  </a:lnTo>
                  <a:lnTo>
                    <a:pt x="18" y="41"/>
                  </a:lnTo>
                  <a:lnTo>
                    <a:pt x="12" y="46"/>
                  </a:lnTo>
                  <a:lnTo>
                    <a:pt x="7" y="48"/>
                  </a:lnTo>
                  <a:lnTo>
                    <a:pt x="0" y="51"/>
                  </a:lnTo>
                  <a:lnTo>
                    <a:pt x="4" y="55"/>
                  </a:lnTo>
                  <a:lnTo>
                    <a:pt x="8" y="59"/>
                  </a:lnTo>
                  <a:lnTo>
                    <a:pt x="4" y="62"/>
                  </a:lnTo>
                  <a:lnTo>
                    <a:pt x="3" y="62"/>
                  </a:lnTo>
                  <a:lnTo>
                    <a:pt x="1" y="63"/>
                  </a:lnTo>
                  <a:lnTo>
                    <a:pt x="1" y="69"/>
                  </a:lnTo>
                  <a:lnTo>
                    <a:pt x="3" y="72"/>
                  </a:lnTo>
                  <a:lnTo>
                    <a:pt x="4" y="73"/>
                  </a:lnTo>
                  <a:lnTo>
                    <a:pt x="5" y="73"/>
                  </a:lnTo>
                  <a:lnTo>
                    <a:pt x="9" y="73"/>
                  </a:lnTo>
                  <a:lnTo>
                    <a:pt x="14" y="73"/>
                  </a:lnTo>
                  <a:lnTo>
                    <a:pt x="19" y="75"/>
                  </a:lnTo>
                  <a:lnTo>
                    <a:pt x="17" y="78"/>
                  </a:lnTo>
                  <a:lnTo>
                    <a:pt x="14" y="79"/>
                  </a:lnTo>
                  <a:lnTo>
                    <a:pt x="11" y="81"/>
                  </a:lnTo>
                  <a:lnTo>
                    <a:pt x="8" y="81"/>
                  </a:lnTo>
                  <a:lnTo>
                    <a:pt x="5" y="81"/>
                  </a:lnTo>
                  <a:lnTo>
                    <a:pt x="3" y="81"/>
                  </a:lnTo>
                  <a:lnTo>
                    <a:pt x="1" y="80"/>
                  </a:lnTo>
                  <a:lnTo>
                    <a:pt x="0" y="80"/>
                  </a:lnTo>
                  <a:lnTo>
                    <a:pt x="0" y="82"/>
                  </a:lnTo>
                  <a:lnTo>
                    <a:pt x="0" y="85"/>
                  </a:lnTo>
                  <a:lnTo>
                    <a:pt x="3" y="90"/>
                  </a:lnTo>
                  <a:lnTo>
                    <a:pt x="8" y="94"/>
                  </a:lnTo>
                  <a:lnTo>
                    <a:pt x="12" y="95"/>
                  </a:lnTo>
                  <a:lnTo>
                    <a:pt x="14" y="95"/>
                  </a:lnTo>
                  <a:lnTo>
                    <a:pt x="16" y="95"/>
                  </a:lnTo>
                  <a:lnTo>
                    <a:pt x="18" y="98"/>
                  </a:lnTo>
                  <a:lnTo>
                    <a:pt x="20" y="103"/>
                  </a:lnTo>
                  <a:lnTo>
                    <a:pt x="20" y="105"/>
                  </a:lnTo>
                  <a:lnTo>
                    <a:pt x="20" y="106"/>
                  </a:lnTo>
                  <a:lnTo>
                    <a:pt x="19" y="106"/>
                  </a:lnTo>
                  <a:lnTo>
                    <a:pt x="18" y="106"/>
                  </a:lnTo>
                  <a:lnTo>
                    <a:pt x="17" y="107"/>
                  </a:lnTo>
                  <a:lnTo>
                    <a:pt x="16" y="108"/>
                  </a:lnTo>
                  <a:lnTo>
                    <a:pt x="16" y="111"/>
                  </a:lnTo>
                  <a:lnTo>
                    <a:pt x="27" y="118"/>
                  </a:lnTo>
                  <a:lnTo>
                    <a:pt x="41" y="123"/>
                  </a:lnTo>
                  <a:lnTo>
                    <a:pt x="42" y="127"/>
                  </a:lnTo>
                  <a:lnTo>
                    <a:pt x="42" y="129"/>
                  </a:lnTo>
                  <a:lnTo>
                    <a:pt x="41" y="131"/>
                  </a:lnTo>
                  <a:lnTo>
                    <a:pt x="40" y="132"/>
                  </a:lnTo>
                  <a:lnTo>
                    <a:pt x="38" y="134"/>
                  </a:lnTo>
                  <a:lnTo>
                    <a:pt x="40" y="135"/>
                  </a:lnTo>
                  <a:lnTo>
                    <a:pt x="42" y="137"/>
                  </a:lnTo>
                  <a:lnTo>
                    <a:pt x="46" y="139"/>
                  </a:lnTo>
                  <a:lnTo>
                    <a:pt x="59" y="143"/>
                  </a:lnTo>
                  <a:lnTo>
                    <a:pt x="70" y="147"/>
                  </a:lnTo>
                  <a:lnTo>
                    <a:pt x="76" y="150"/>
                  </a:lnTo>
                  <a:lnTo>
                    <a:pt x="82" y="152"/>
                  </a:lnTo>
                  <a:lnTo>
                    <a:pt x="87" y="156"/>
                  </a:lnTo>
                  <a:lnTo>
                    <a:pt x="91" y="161"/>
                  </a:lnTo>
                  <a:lnTo>
                    <a:pt x="98" y="152"/>
                  </a:lnTo>
                  <a:lnTo>
                    <a:pt x="106" y="143"/>
                  </a:lnTo>
                  <a:lnTo>
                    <a:pt x="113" y="135"/>
                  </a:lnTo>
                  <a:lnTo>
                    <a:pt x="121" y="128"/>
                  </a:lnTo>
                  <a:lnTo>
                    <a:pt x="126" y="123"/>
                  </a:lnTo>
                  <a:lnTo>
                    <a:pt x="131" y="119"/>
                  </a:lnTo>
                  <a:lnTo>
                    <a:pt x="133" y="116"/>
                  </a:lnTo>
                  <a:lnTo>
                    <a:pt x="135" y="114"/>
                  </a:lnTo>
                  <a:lnTo>
                    <a:pt x="136" y="111"/>
                  </a:lnTo>
                  <a:lnTo>
                    <a:pt x="138" y="108"/>
                  </a:lnTo>
                  <a:lnTo>
                    <a:pt x="138" y="105"/>
                  </a:lnTo>
                  <a:lnTo>
                    <a:pt x="139" y="103"/>
                  </a:lnTo>
                  <a:lnTo>
                    <a:pt x="141" y="102"/>
                  </a:lnTo>
                  <a:lnTo>
                    <a:pt x="142" y="100"/>
                  </a:lnTo>
                  <a:lnTo>
                    <a:pt x="147" y="98"/>
                  </a:lnTo>
                  <a:lnTo>
                    <a:pt x="150" y="95"/>
                  </a:lnTo>
                  <a:lnTo>
                    <a:pt x="152" y="93"/>
                  </a:lnTo>
                  <a:lnTo>
                    <a:pt x="154" y="88"/>
                  </a:lnTo>
                  <a:lnTo>
                    <a:pt x="154" y="83"/>
                  </a:lnTo>
                  <a:lnTo>
                    <a:pt x="152" y="8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9" name="Freeform 77"/>
            <p:cNvSpPr>
              <a:spLocks/>
            </p:cNvSpPr>
            <p:nvPr/>
          </p:nvSpPr>
          <p:spPr bwMode="gray">
            <a:xfrm>
              <a:off x="4926013" y="4278313"/>
              <a:ext cx="30163" cy="82550"/>
            </a:xfrm>
            <a:custGeom>
              <a:avLst/>
              <a:gdLst/>
              <a:ahLst/>
              <a:cxnLst>
                <a:cxn ang="0">
                  <a:pos x="60" y="253"/>
                </a:cxn>
                <a:cxn ang="0">
                  <a:pos x="48" y="241"/>
                </a:cxn>
                <a:cxn ang="0">
                  <a:pos x="41" y="230"/>
                </a:cxn>
                <a:cxn ang="0">
                  <a:pos x="36" y="218"/>
                </a:cxn>
                <a:cxn ang="0">
                  <a:pos x="40" y="205"/>
                </a:cxn>
                <a:cxn ang="0">
                  <a:pos x="37" y="194"/>
                </a:cxn>
                <a:cxn ang="0">
                  <a:pos x="33" y="190"/>
                </a:cxn>
                <a:cxn ang="0">
                  <a:pos x="34" y="186"/>
                </a:cxn>
                <a:cxn ang="0">
                  <a:pos x="38" y="165"/>
                </a:cxn>
                <a:cxn ang="0">
                  <a:pos x="43" y="146"/>
                </a:cxn>
                <a:cxn ang="0">
                  <a:pos x="41" y="138"/>
                </a:cxn>
                <a:cxn ang="0">
                  <a:pos x="34" y="132"/>
                </a:cxn>
                <a:cxn ang="0">
                  <a:pos x="28" y="125"/>
                </a:cxn>
                <a:cxn ang="0">
                  <a:pos x="29" y="122"/>
                </a:cxn>
                <a:cxn ang="0">
                  <a:pos x="33" y="121"/>
                </a:cxn>
                <a:cxn ang="0">
                  <a:pos x="34" y="119"/>
                </a:cxn>
                <a:cxn ang="0">
                  <a:pos x="32" y="113"/>
                </a:cxn>
                <a:cxn ang="0">
                  <a:pos x="32" y="107"/>
                </a:cxn>
                <a:cxn ang="0">
                  <a:pos x="33" y="100"/>
                </a:cxn>
                <a:cxn ang="0">
                  <a:pos x="35" y="92"/>
                </a:cxn>
                <a:cxn ang="0">
                  <a:pos x="34" y="88"/>
                </a:cxn>
                <a:cxn ang="0">
                  <a:pos x="29" y="87"/>
                </a:cxn>
                <a:cxn ang="0">
                  <a:pos x="24" y="89"/>
                </a:cxn>
                <a:cxn ang="0">
                  <a:pos x="20" y="84"/>
                </a:cxn>
                <a:cxn ang="0">
                  <a:pos x="24" y="71"/>
                </a:cxn>
                <a:cxn ang="0">
                  <a:pos x="26" y="55"/>
                </a:cxn>
                <a:cxn ang="0">
                  <a:pos x="26" y="46"/>
                </a:cxn>
                <a:cxn ang="0">
                  <a:pos x="21" y="39"/>
                </a:cxn>
                <a:cxn ang="0">
                  <a:pos x="15" y="33"/>
                </a:cxn>
                <a:cxn ang="0">
                  <a:pos x="8" y="27"/>
                </a:cxn>
                <a:cxn ang="0">
                  <a:pos x="4" y="24"/>
                </a:cxn>
                <a:cxn ang="0">
                  <a:pos x="5" y="18"/>
                </a:cxn>
                <a:cxn ang="0">
                  <a:pos x="9" y="11"/>
                </a:cxn>
                <a:cxn ang="0">
                  <a:pos x="5" y="5"/>
                </a:cxn>
                <a:cxn ang="0">
                  <a:pos x="9" y="1"/>
                </a:cxn>
                <a:cxn ang="0">
                  <a:pos x="25" y="6"/>
                </a:cxn>
                <a:cxn ang="0">
                  <a:pos x="44" y="9"/>
                </a:cxn>
                <a:cxn ang="0">
                  <a:pos x="51" y="16"/>
                </a:cxn>
                <a:cxn ang="0">
                  <a:pos x="46" y="30"/>
                </a:cxn>
                <a:cxn ang="0">
                  <a:pos x="49" y="40"/>
                </a:cxn>
                <a:cxn ang="0">
                  <a:pos x="59" y="49"/>
                </a:cxn>
                <a:cxn ang="0">
                  <a:pos x="70" y="54"/>
                </a:cxn>
                <a:cxn ang="0">
                  <a:pos x="75" y="58"/>
                </a:cxn>
                <a:cxn ang="0">
                  <a:pos x="78" y="68"/>
                </a:cxn>
                <a:cxn ang="0">
                  <a:pos x="78" y="81"/>
                </a:cxn>
                <a:cxn ang="0">
                  <a:pos x="78" y="90"/>
                </a:cxn>
                <a:cxn ang="0">
                  <a:pos x="82" y="95"/>
                </a:cxn>
                <a:cxn ang="0">
                  <a:pos x="86" y="99"/>
                </a:cxn>
                <a:cxn ang="0">
                  <a:pos x="90" y="107"/>
                </a:cxn>
                <a:cxn ang="0">
                  <a:pos x="91" y="120"/>
                </a:cxn>
                <a:cxn ang="0">
                  <a:pos x="92" y="147"/>
                </a:cxn>
                <a:cxn ang="0">
                  <a:pos x="91" y="186"/>
                </a:cxn>
                <a:cxn ang="0">
                  <a:pos x="89" y="212"/>
                </a:cxn>
                <a:cxn ang="0">
                  <a:pos x="89" y="227"/>
                </a:cxn>
                <a:cxn ang="0">
                  <a:pos x="94" y="243"/>
                </a:cxn>
                <a:cxn ang="0">
                  <a:pos x="81" y="255"/>
                </a:cxn>
              </a:cxnLst>
              <a:rect l="0" t="0" r="r" b="b"/>
              <a:pathLst>
                <a:path w="94" h="260">
                  <a:moveTo>
                    <a:pt x="68" y="260"/>
                  </a:moveTo>
                  <a:lnTo>
                    <a:pt x="60" y="253"/>
                  </a:lnTo>
                  <a:lnTo>
                    <a:pt x="52" y="245"/>
                  </a:lnTo>
                  <a:lnTo>
                    <a:pt x="48" y="241"/>
                  </a:lnTo>
                  <a:lnTo>
                    <a:pt x="44" y="236"/>
                  </a:lnTo>
                  <a:lnTo>
                    <a:pt x="41" y="230"/>
                  </a:lnTo>
                  <a:lnTo>
                    <a:pt x="37" y="225"/>
                  </a:lnTo>
                  <a:lnTo>
                    <a:pt x="36" y="218"/>
                  </a:lnTo>
                  <a:lnTo>
                    <a:pt x="37" y="211"/>
                  </a:lnTo>
                  <a:lnTo>
                    <a:pt x="40" y="205"/>
                  </a:lnTo>
                  <a:lnTo>
                    <a:pt x="42" y="198"/>
                  </a:lnTo>
                  <a:lnTo>
                    <a:pt x="37" y="194"/>
                  </a:lnTo>
                  <a:lnTo>
                    <a:pt x="34" y="192"/>
                  </a:lnTo>
                  <a:lnTo>
                    <a:pt x="33" y="190"/>
                  </a:lnTo>
                  <a:lnTo>
                    <a:pt x="33" y="188"/>
                  </a:lnTo>
                  <a:lnTo>
                    <a:pt x="34" y="186"/>
                  </a:lnTo>
                  <a:lnTo>
                    <a:pt x="36" y="182"/>
                  </a:lnTo>
                  <a:lnTo>
                    <a:pt x="38" y="165"/>
                  </a:lnTo>
                  <a:lnTo>
                    <a:pt x="42" y="151"/>
                  </a:lnTo>
                  <a:lnTo>
                    <a:pt x="43" y="146"/>
                  </a:lnTo>
                  <a:lnTo>
                    <a:pt x="43" y="143"/>
                  </a:lnTo>
                  <a:lnTo>
                    <a:pt x="41" y="138"/>
                  </a:lnTo>
                  <a:lnTo>
                    <a:pt x="37" y="135"/>
                  </a:lnTo>
                  <a:lnTo>
                    <a:pt x="34" y="132"/>
                  </a:lnTo>
                  <a:lnTo>
                    <a:pt x="30" y="129"/>
                  </a:lnTo>
                  <a:lnTo>
                    <a:pt x="28" y="125"/>
                  </a:lnTo>
                  <a:lnTo>
                    <a:pt x="28" y="123"/>
                  </a:lnTo>
                  <a:lnTo>
                    <a:pt x="29" y="122"/>
                  </a:lnTo>
                  <a:lnTo>
                    <a:pt x="30" y="122"/>
                  </a:lnTo>
                  <a:lnTo>
                    <a:pt x="33" y="121"/>
                  </a:lnTo>
                  <a:lnTo>
                    <a:pt x="35" y="120"/>
                  </a:lnTo>
                  <a:lnTo>
                    <a:pt x="34" y="119"/>
                  </a:lnTo>
                  <a:lnTo>
                    <a:pt x="34" y="116"/>
                  </a:lnTo>
                  <a:lnTo>
                    <a:pt x="32" y="113"/>
                  </a:lnTo>
                  <a:lnTo>
                    <a:pt x="32" y="111"/>
                  </a:lnTo>
                  <a:lnTo>
                    <a:pt x="32" y="107"/>
                  </a:lnTo>
                  <a:lnTo>
                    <a:pt x="32" y="104"/>
                  </a:lnTo>
                  <a:lnTo>
                    <a:pt x="33" y="100"/>
                  </a:lnTo>
                  <a:lnTo>
                    <a:pt x="34" y="95"/>
                  </a:lnTo>
                  <a:lnTo>
                    <a:pt x="35" y="92"/>
                  </a:lnTo>
                  <a:lnTo>
                    <a:pt x="34" y="89"/>
                  </a:lnTo>
                  <a:lnTo>
                    <a:pt x="34" y="88"/>
                  </a:lnTo>
                  <a:lnTo>
                    <a:pt x="32" y="87"/>
                  </a:lnTo>
                  <a:lnTo>
                    <a:pt x="29" y="87"/>
                  </a:lnTo>
                  <a:lnTo>
                    <a:pt x="26" y="88"/>
                  </a:lnTo>
                  <a:lnTo>
                    <a:pt x="24" y="89"/>
                  </a:lnTo>
                  <a:lnTo>
                    <a:pt x="20" y="88"/>
                  </a:lnTo>
                  <a:lnTo>
                    <a:pt x="20" y="84"/>
                  </a:lnTo>
                  <a:lnTo>
                    <a:pt x="21" y="80"/>
                  </a:lnTo>
                  <a:lnTo>
                    <a:pt x="24" y="71"/>
                  </a:lnTo>
                  <a:lnTo>
                    <a:pt x="26" y="60"/>
                  </a:lnTo>
                  <a:lnTo>
                    <a:pt x="26" y="55"/>
                  </a:lnTo>
                  <a:lnTo>
                    <a:pt x="26" y="50"/>
                  </a:lnTo>
                  <a:lnTo>
                    <a:pt x="26" y="46"/>
                  </a:lnTo>
                  <a:lnTo>
                    <a:pt x="24" y="42"/>
                  </a:lnTo>
                  <a:lnTo>
                    <a:pt x="21" y="39"/>
                  </a:lnTo>
                  <a:lnTo>
                    <a:pt x="19" y="35"/>
                  </a:lnTo>
                  <a:lnTo>
                    <a:pt x="15" y="33"/>
                  </a:lnTo>
                  <a:lnTo>
                    <a:pt x="10" y="30"/>
                  </a:lnTo>
                  <a:lnTo>
                    <a:pt x="8" y="27"/>
                  </a:lnTo>
                  <a:lnTo>
                    <a:pt x="5" y="25"/>
                  </a:lnTo>
                  <a:lnTo>
                    <a:pt x="4" y="24"/>
                  </a:lnTo>
                  <a:lnTo>
                    <a:pt x="4" y="22"/>
                  </a:lnTo>
                  <a:lnTo>
                    <a:pt x="5" y="18"/>
                  </a:lnTo>
                  <a:lnTo>
                    <a:pt x="7" y="15"/>
                  </a:lnTo>
                  <a:lnTo>
                    <a:pt x="9" y="11"/>
                  </a:lnTo>
                  <a:lnTo>
                    <a:pt x="9" y="8"/>
                  </a:lnTo>
                  <a:lnTo>
                    <a:pt x="5" y="5"/>
                  </a:lnTo>
                  <a:lnTo>
                    <a:pt x="0" y="0"/>
                  </a:lnTo>
                  <a:lnTo>
                    <a:pt x="9" y="1"/>
                  </a:lnTo>
                  <a:lnTo>
                    <a:pt x="18" y="3"/>
                  </a:lnTo>
                  <a:lnTo>
                    <a:pt x="25" y="6"/>
                  </a:lnTo>
                  <a:lnTo>
                    <a:pt x="34" y="11"/>
                  </a:lnTo>
                  <a:lnTo>
                    <a:pt x="44" y="9"/>
                  </a:lnTo>
                  <a:lnTo>
                    <a:pt x="54" y="8"/>
                  </a:lnTo>
                  <a:lnTo>
                    <a:pt x="51" y="16"/>
                  </a:lnTo>
                  <a:lnTo>
                    <a:pt x="48" y="23"/>
                  </a:lnTo>
                  <a:lnTo>
                    <a:pt x="46" y="30"/>
                  </a:lnTo>
                  <a:lnTo>
                    <a:pt x="46" y="35"/>
                  </a:lnTo>
                  <a:lnTo>
                    <a:pt x="49" y="40"/>
                  </a:lnTo>
                  <a:lnTo>
                    <a:pt x="52" y="44"/>
                  </a:lnTo>
                  <a:lnTo>
                    <a:pt x="59" y="49"/>
                  </a:lnTo>
                  <a:lnTo>
                    <a:pt x="67" y="52"/>
                  </a:lnTo>
                  <a:lnTo>
                    <a:pt x="70" y="54"/>
                  </a:lnTo>
                  <a:lnTo>
                    <a:pt x="74" y="56"/>
                  </a:lnTo>
                  <a:lnTo>
                    <a:pt x="75" y="58"/>
                  </a:lnTo>
                  <a:lnTo>
                    <a:pt x="76" y="62"/>
                  </a:lnTo>
                  <a:lnTo>
                    <a:pt x="78" y="68"/>
                  </a:lnTo>
                  <a:lnTo>
                    <a:pt x="78" y="74"/>
                  </a:lnTo>
                  <a:lnTo>
                    <a:pt x="78" y="81"/>
                  </a:lnTo>
                  <a:lnTo>
                    <a:pt x="78" y="88"/>
                  </a:lnTo>
                  <a:lnTo>
                    <a:pt x="78" y="90"/>
                  </a:lnTo>
                  <a:lnTo>
                    <a:pt x="80" y="94"/>
                  </a:lnTo>
                  <a:lnTo>
                    <a:pt x="82" y="95"/>
                  </a:lnTo>
                  <a:lnTo>
                    <a:pt x="84" y="97"/>
                  </a:lnTo>
                  <a:lnTo>
                    <a:pt x="86" y="99"/>
                  </a:lnTo>
                  <a:lnTo>
                    <a:pt x="89" y="103"/>
                  </a:lnTo>
                  <a:lnTo>
                    <a:pt x="90" y="107"/>
                  </a:lnTo>
                  <a:lnTo>
                    <a:pt x="91" y="111"/>
                  </a:lnTo>
                  <a:lnTo>
                    <a:pt x="91" y="120"/>
                  </a:lnTo>
                  <a:lnTo>
                    <a:pt x="91" y="128"/>
                  </a:lnTo>
                  <a:lnTo>
                    <a:pt x="92" y="147"/>
                  </a:lnTo>
                  <a:lnTo>
                    <a:pt x="92" y="166"/>
                  </a:lnTo>
                  <a:lnTo>
                    <a:pt x="91" y="186"/>
                  </a:lnTo>
                  <a:lnTo>
                    <a:pt x="90" y="205"/>
                  </a:lnTo>
                  <a:lnTo>
                    <a:pt x="89" y="212"/>
                  </a:lnTo>
                  <a:lnTo>
                    <a:pt x="86" y="219"/>
                  </a:lnTo>
                  <a:lnTo>
                    <a:pt x="89" y="227"/>
                  </a:lnTo>
                  <a:lnTo>
                    <a:pt x="92" y="235"/>
                  </a:lnTo>
                  <a:lnTo>
                    <a:pt x="94" y="243"/>
                  </a:lnTo>
                  <a:lnTo>
                    <a:pt x="94" y="252"/>
                  </a:lnTo>
                  <a:lnTo>
                    <a:pt x="81" y="255"/>
                  </a:lnTo>
                  <a:lnTo>
                    <a:pt x="68" y="26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 name="Freeform 78"/>
            <p:cNvSpPr>
              <a:spLocks/>
            </p:cNvSpPr>
            <p:nvPr/>
          </p:nvSpPr>
          <p:spPr bwMode="gray">
            <a:xfrm>
              <a:off x="4926013" y="4278313"/>
              <a:ext cx="30163" cy="82550"/>
            </a:xfrm>
            <a:custGeom>
              <a:avLst/>
              <a:gdLst/>
              <a:ahLst/>
              <a:cxnLst>
                <a:cxn ang="0">
                  <a:pos x="60" y="253"/>
                </a:cxn>
                <a:cxn ang="0">
                  <a:pos x="48" y="241"/>
                </a:cxn>
                <a:cxn ang="0">
                  <a:pos x="41" y="230"/>
                </a:cxn>
                <a:cxn ang="0">
                  <a:pos x="36" y="218"/>
                </a:cxn>
                <a:cxn ang="0">
                  <a:pos x="40" y="205"/>
                </a:cxn>
                <a:cxn ang="0">
                  <a:pos x="37" y="194"/>
                </a:cxn>
                <a:cxn ang="0">
                  <a:pos x="33" y="190"/>
                </a:cxn>
                <a:cxn ang="0">
                  <a:pos x="34" y="186"/>
                </a:cxn>
                <a:cxn ang="0">
                  <a:pos x="38" y="165"/>
                </a:cxn>
                <a:cxn ang="0">
                  <a:pos x="43" y="146"/>
                </a:cxn>
                <a:cxn ang="0">
                  <a:pos x="41" y="138"/>
                </a:cxn>
                <a:cxn ang="0">
                  <a:pos x="34" y="132"/>
                </a:cxn>
                <a:cxn ang="0">
                  <a:pos x="28" y="125"/>
                </a:cxn>
                <a:cxn ang="0">
                  <a:pos x="29" y="122"/>
                </a:cxn>
                <a:cxn ang="0">
                  <a:pos x="33" y="121"/>
                </a:cxn>
                <a:cxn ang="0">
                  <a:pos x="34" y="119"/>
                </a:cxn>
                <a:cxn ang="0">
                  <a:pos x="32" y="113"/>
                </a:cxn>
                <a:cxn ang="0">
                  <a:pos x="32" y="107"/>
                </a:cxn>
                <a:cxn ang="0">
                  <a:pos x="33" y="100"/>
                </a:cxn>
                <a:cxn ang="0">
                  <a:pos x="35" y="92"/>
                </a:cxn>
                <a:cxn ang="0">
                  <a:pos x="34" y="88"/>
                </a:cxn>
                <a:cxn ang="0">
                  <a:pos x="29" y="87"/>
                </a:cxn>
                <a:cxn ang="0">
                  <a:pos x="24" y="89"/>
                </a:cxn>
                <a:cxn ang="0">
                  <a:pos x="20" y="84"/>
                </a:cxn>
                <a:cxn ang="0">
                  <a:pos x="24" y="71"/>
                </a:cxn>
                <a:cxn ang="0">
                  <a:pos x="26" y="55"/>
                </a:cxn>
                <a:cxn ang="0">
                  <a:pos x="26" y="46"/>
                </a:cxn>
                <a:cxn ang="0">
                  <a:pos x="21" y="39"/>
                </a:cxn>
                <a:cxn ang="0">
                  <a:pos x="15" y="33"/>
                </a:cxn>
                <a:cxn ang="0">
                  <a:pos x="8" y="27"/>
                </a:cxn>
                <a:cxn ang="0">
                  <a:pos x="4" y="24"/>
                </a:cxn>
                <a:cxn ang="0">
                  <a:pos x="5" y="18"/>
                </a:cxn>
                <a:cxn ang="0">
                  <a:pos x="9" y="11"/>
                </a:cxn>
                <a:cxn ang="0">
                  <a:pos x="5" y="5"/>
                </a:cxn>
                <a:cxn ang="0">
                  <a:pos x="9" y="1"/>
                </a:cxn>
                <a:cxn ang="0">
                  <a:pos x="25" y="6"/>
                </a:cxn>
                <a:cxn ang="0">
                  <a:pos x="44" y="9"/>
                </a:cxn>
                <a:cxn ang="0">
                  <a:pos x="51" y="16"/>
                </a:cxn>
                <a:cxn ang="0">
                  <a:pos x="46" y="30"/>
                </a:cxn>
                <a:cxn ang="0">
                  <a:pos x="49" y="40"/>
                </a:cxn>
                <a:cxn ang="0">
                  <a:pos x="59" y="49"/>
                </a:cxn>
                <a:cxn ang="0">
                  <a:pos x="70" y="54"/>
                </a:cxn>
                <a:cxn ang="0">
                  <a:pos x="75" y="58"/>
                </a:cxn>
                <a:cxn ang="0">
                  <a:pos x="78" y="68"/>
                </a:cxn>
                <a:cxn ang="0">
                  <a:pos x="78" y="81"/>
                </a:cxn>
                <a:cxn ang="0">
                  <a:pos x="78" y="90"/>
                </a:cxn>
                <a:cxn ang="0">
                  <a:pos x="82" y="95"/>
                </a:cxn>
                <a:cxn ang="0">
                  <a:pos x="86" y="99"/>
                </a:cxn>
                <a:cxn ang="0">
                  <a:pos x="90" y="107"/>
                </a:cxn>
                <a:cxn ang="0">
                  <a:pos x="91" y="120"/>
                </a:cxn>
                <a:cxn ang="0">
                  <a:pos x="92" y="147"/>
                </a:cxn>
                <a:cxn ang="0">
                  <a:pos x="91" y="186"/>
                </a:cxn>
                <a:cxn ang="0">
                  <a:pos x="89" y="212"/>
                </a:cxn>
                <a:cxn ang="0">
                  <a:pos x="89" y="227"/>
                </a:cxn>
                <a:cxn ang="0">
                  <a:pos x="94" y="243"/>
                </a:cxn>
                <a:cxn ang="0">
                  <a:pos x="81" y="255"/>
                </a:cxn>
              </a:cxnLst>
              <a:rect l="0" t="0" r="r" b="b"/>
              <a:pathLst>
                <a:path w="94" h="260">
                  <a:moveTo>
                    <a:pt x="68" y="260"/>
                  </a:moveTo>
                  <a:lnTo>
                    <a:pt x="60" y="253"/>
                  </a:lnTo>
                  <a:lnTo>
                    <a:pt x="52" y="245"/>
                  </a:lnTo>
                  <a:lnTo>
                    <a:pt x="48" y="241"/>
                  </a:lnTo>
                  <a:lnTo>
                    <a:pt x="44" y="236"/>
                  </a:lnTo>
                  <a:lnTo>
                    <a:pt x="41" y="230"/>
                  </a:lnTo>
                  <a:lnTo>
                    <a:pt x="37" y="225"/>
                  </a:lnTo>
                  <a:lnTo>
                    <a:pt x="36" y="218"/>
                  </a:lnTo>
                  <a:lnTo>
                    <a:pt x="37" y="211"/>
                  </a:lnTo>
                  <a:lnTo>
                    <a:pt x="40" y="205"/>
                  </a:lnTo>
                  <a:lnTo>
                    <a:pt x="42" y="198"/>
                  </a:lnTo>
                  <a:lnTo>
                    <a:pt x="37" y="194"/>
                  </a:lnTo>
                  <a:lnTo>
                    <a:pt x="34" y="192"/>
                  </a:lnTo>
                  <a:lnTo>
                    <a:pt x="33" y="190"/>
                  </a:lnTo>
                  <a:lnTo>
                    <a:pt x="33" y="188"/>
                  </a:lnTo>
                  <a:lnTo>
                    <a:pt x="34" y="186"/>
                  </a:lnTo>
                  <a:lnTo>
                    <a:pt x="36" y="182"/>
                  </a:lnTo>
                  <a:lnTo>
                    <a:pt x="38" y="165"/>
                  </a:lnTo>
                  <a:lnTo>
                    <a:pt x="42" y="151"/>
                  </a:lnTo>
                  <a:lnTo>
                    <a:pt x="43" y="146"/>
                  </a:lnTo>
                  <a:lnTo>
                    <a:pt x="43" y="143"/>
                  </a:lnTo>
                  <a:lnTo>
                    <a:pt x="41" y="138"/>
                  </a:lnTo>
                  <a:lnTo>
                    <a:pt x="37" y="135"/>
                  </a:lnTo>
                  <a:lnTo>
                    <a:pt x="34" y="132"/>
                  </a:lnTo>
                  <a:lnTo>
                    <a:pt x="30" y="129"/>
                  </a:lnTo>
                  <a:lnTo>
                    <a:pt x="28" y="125"/>
                  </a:lnTo>
                  <a:lnTo>
                    <a:pt x="28" y="123"/>
                  </a:lnTo>
                  <a:lnTo>
                    <a:pt x="29" y="122"/>
                  </a:lnTo>
                  <a:lnTo>
                    <a:pt x="30" y="122"/>
                  </a:lnTo>
                  <a:lnTo>
                    <a:pt x="33" y="121"/>
                  </a:lnTo>
                  <a:lnTo>
                    <a:pt x="35" y="120"/>
                  </a:lnTo>
                  <a:lnTo>
                    <a:pt x="34" y="119"/>
                  </a:lnTo>
                  <a:lnTo>
                    <a:pt x="34" y="116"/>
                  </a:lnTo>
                  <a:lnTo>
                    <a:pt x="32" y="113"/>
                  </a:lnTo>
                  <a:lnTo>
                    <a:pt x="32" y="111"/>
                  </a:lnTo>
                  <a:lnTo>
                    <a:pt x="32" y="107"/>
                  </a:lnTo>
                  <a:lnTo>
                    <a:pt x="32" y="104"/>
                  </a:lnTo>
                  <a:lnTo>
                    <a:pt x="33" y="100"/>
                  </a:lnTo>
                  <a:lnTo>
                    <a:pt x="34" y="95"/>
                  </a:lnTo>
                  <a:lnTo>
                    <a:pt x="35" y="92"/>
                  </a:lnTo>
                  <a:lnTo>
                    <a:pt x="34" y="89"/>
                  </a:lnTo>
                  <a:lnTo>
                    <a:pt x="34" y="88"/>
                  </a:lnTo>
                  <a:lnTo>
                    <a:pt x="32" y="87"/>
                  </a:lnTo>
                  <a:lnTo>
                    <a:pt x="29" y="87"/>
                  </a:lnTo>
                  <a:lnTo>
                    <a:pt x="26" y="88"/>
                  </a:lnTo>
                  <a:lnTo>
                    <a:pt x="24" y="89"/>
                  </a:lnTo>
                  <a:lnTo>
                    <a:pt x="20" y="88"/>
                  </a:lnTo>
                  <a:lnTo>
                    <a:pt x="20" y="84"/>
                  </a:lnTo>
                  <a:lnTo>
                    <a:pt x="21" y="80"/>
                  </a:lnTo>
                  <a:lnTo>
                    <a:pt x="24" y="71"/>
                  </a:lnTo>
                  <a:lnTo>
                    <a:pt x="26" y="60"/>
                  </a:lnTo>
                  <a:lnTo>
                    <a:pt x="26" y="55"/>
                  </a:lnTo>
                  <a:lnTo>
                    <a:pt x="26" y="50"/>
                  </a:lnTo>
                  <a:lnTo>
                    <a:pt x="26" y="46"/>
                  </a:lnTo>
                  <a:lnTo>
                    <a:pt x="24" y="42"/>
                  </a:lnTo>
                  <a:lnTo>
                    <a:pt x="21" y="39"/>
                  </a:lnTo>
                  <a:lnTo>
                    <a:pt x="19" y="35"/>
                  </a:lnTo>
                  <a:lnTo>
                    <a:pt x="15" y="33"/>
                  </a:lnTo>
                  <a:lnTo>
                    <a:pt x="10" y="30"/>
                  </a:lnTo>
                  <a:lnTo>
                    <a:pt x="8" y="27"/>
                  </a:lnTo>
                  <a:lnTo>
                    <a:pt x="5" y="25"/>
                  </a:lnTo>
                  <a:lnTo>
                    <a:pt x="4" y="24"/>
                  </a:lnTo>
                  <a:lnTo>
                    <a:pt x="4" y="22"/>
                  </a:lnTo>
                  <a:lnTo>
                    <a:pt x="5" y="18"/>
                  </a:lnTo>
                  <a:lnTo>
                    <a:pt x="7" y="15"/>
                  </a:lnTo>
                  <a:lnTo>
                    <a:pt x="9" y="11"/>
                  </a:lnTo>
                  <a:lnTo>
                    <a:pt x="9" y="8"/>
                  </a:lnTo>
                  <a:lnTo>
                    <a:pt x="5" y="5"/>
                  </a:lnTo>
                  <a:lnTo>
                    <a:pt x="0" y="0"/>
                  </a:lnTo>
                  <a:lnTo>
                    <a:pt x="9" y="1"/>
                  </a:lnTo>
                  <a:lnTo>
                    <a:pt x="18" y="3"/>
                  </a:lnTo>
                  <a:lnTo>
                    <a:pt x="25" y="6"/>
                  </a:lnTo>
                  <a:lnTo>
                    <a:pt x="34" y="11"/>
                  </a:lnTo>
                  <a:lnTo>
                    <a:pt x="44" y="9"/>
                  </a:lnTo>
                  <a:lnTo>
                    <a:pt x="54" y="8"/>
                  </a:lnTo>
                  <a:lnTo>
                    <a:pt x="51" y="16"/>
                  </a:lnTo>
                  <a:lnTo>
                    <a:pt x="48" y="23"/>
                  </a:lnTo>
                  <a:lnTo>
                    <a:pt x="46" y="30"/>
                  </a:lnTo>
                  <a:lnTo>
                    <a:pt x="46" y="35"/>
                  </a:lnTo>
                  <a:lnTo>
                    <a:pt x="49" y="40"/>
                  </a:lnTo>
                  <a:lnTo>
                    <a:pt x="52" y="44"/>
                  </a:lnTo>
                  <a:lnTo>
                    <a:pt x="59" y="49"/>
                  </a:lnTo>
                  <a:lnTo>
                    <a:pt x="67" y="52"/>
                  </a:lnTo>
                  <a:lnTo>
                    <a:pt x="70" y="54"/>
                  </a:lnTo>
                  <a:lnTo>
                    <a:pt x="74" y="56"/>
                  </a:lnTo>
                  <a:lnTo>
                    <a:pt x="75" y="58"/>
                  </a:lnTo>
                  <a:lnTo>
                    <a:pt x="76" y="62"/>
                  </a:lnTo>
                  <a:lnTo>
                    <a:pt x="78" y="68"/>
                  </a:lnTo>
                  <a:lnTo>
                    <a:pt x="78" y="74"/>
                  </a:lnTo>
                  <a:lnTo>
                    <a:pt x="78" y="81"/>
                  </a:lnTo>
                  <a:lnTo>
                    <a:pt x="78" y="88"/>
                  </a:lnTo>
                  <a:lnTo>
                    <a:pt x="78" y="90"/>
                  </a:lnTo>
                  <a:lnTo>
                    <a:pt x="80" y="94"/>
                  </a:lnTo>
                  <a:lnTo>
                    <a:pt x="82" y="95"/>
                  </a:lnTo>
                  <a:lnTo>
                    <a:pt x="84" y="97"/>
                  </a:lnTo>
                  <a:lnTo>
                    <a:pt x="86" y="99"/>
                  </a:lnTo>
                  <a:lnTo>
                    <a:pt x="89" y="103"/>
                  </a:lnTo>
                  <a:lnTo>
                    <a:pt x="90" y="107"/>
                  </a:lnTo>
                  <a:lnTo>
                    <a:pt x="91" y="111"/>
                  </a:lnTo>
                  <a:lnTo>
                    <a:pt x="91" y="120"/>
                  </a:lnTo>
                  <a:lnTo>
                    <a:pt x="91" y="128"/>
                  </a:lnTo>
                  <a:lnTo>
                    <a:pt x="92" y="147"/>
                  </a:lnTo>
                  <a:lnTo>
                    <a:pt x="92" y="166"/>
                  </a:lnTo>
                  <a:lnTo>
                    <a:pt x="91" y="186"/>
                  </a:lnTo>
                  <a:lnTo>
                    <a:pt x="90" y="205"/>
                  </a:lnTo>
                  <a:lnTo>
                    <a:pt x="89" y="212"/>
                  </a:lnTo>
                  <a:lnTo>
                    <a:pt x="86" y="219"/>
                  </a:lnTo>
                  <a:lnTo>
                    <a:pt x="89" y="227"/>
                  </a:lnTo>
                  <a:lnTo>
                    <a:pt x="92" y="235"/>
                  </a:lnTo>
                  <a:lnTo>
                    <a:pt x="94" y="243"/>
                  </a:lnTo>
                  <a:lnTo>
                    <a:pt x="94" y="252"/>
                  </a:lnTo>
                  <a:lnTo>
                    <a:pt x="81" y="255"/>
                  </a:lnTo>
                  <a:lnTo>
                    <a:pt x="68" y="26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 name="Freeform 79"/>
            <p:cNvSpPr>
              <a:spLocks/>
            </p:cNvSpPr>
            <p:nvPr/>
          </p:nvSpPr>
          <p:spPr bwMode="gray">
            <a:xfrm>
              <a:off x="4940301" y="4257675"/>
              <a:ext cx="50800" cy="100013"/>
            </a:xfrm>
            <a:custGeom>
              <a:avLst/>
              <a:gdLst/>
              <a:ahLst/>
              <a:cxnLst>
                <a:cxn ang="0">
                  <a:pos x="46" y="299"/>
                </a:cxn>
                <a:cxn ang="0">
                  <a:pos x="43" y="276"/>
                </a:cxn>
                <a:cxn ang="0">
                  <a:pos x="46" y="230"/>
                </a:cxn>
                <a:cxn ang="0">
                  <a:pos x="45" y="184"/>
                </a:cxn>
                <a:cxn ang="0">
                  <a:pos x="43" y="167"/>
                </a:cxn>
                <a:cxn ang="0">
                  <a:pos x="36" y="159"/>
                </a:cxn>
                <a:cxn ang="0">
                  <a:pos x="32" y="152"/>
                </a:cxn>
                <a:cxn ang="0">
                  <a:pos x="32" y="132"/>
                </a:cxn>
                <a:cxn ang="0">
                  <a:pos x="28" y="120"/>
                </a:cxn>
                <a:cxn ang="0">
                  <a:pos x="13" y="113"/>
                </a:cxn>
                <a:cxn ang="0">
                  <a:pos x="0" y="99"/>
                </a:cxn>
                <a:cxn ang="0">
                  <a:pos x="5" y="80"/>
                </a:cxn>
                <a:cxn ang="0">
                  <a:pos x="20" y="62"/>
                </a:cxn>
                <a:cxn ang="0">
                  <a:pos x="29" y="58"/>
                </a:cxn>
                <a:cxn ang="0">
                  <a:pos x="31" y="53"/>
                </a:cxn>
                <a:cxn ang="0">
                  <a:pos x="40" y="50"/>
                </a:cxn>
                <a:cxn ang="0">
                  <a:pos x="56" y="50"/>
                </a:cxn>
                <a:cxn ang="0">
                  <a:pos x="70" y="45"/>
                </a:cxn>
                <a:cxn ang="0">
                  <a:pos x="84" y="26"/>
                </a:cxn>
                <a:cxn ang="0">
                  <a:pos x="83" y="10"/>
                </a:cxn>
                <a:cxn ang="0">
                  <a:pos x="89" y="7"/>
                </a:cxn>
                <a:cxn ang="0">
                  <a:pos x="104" y="0"/>
                </a:cxn>
                <a:cxn ang="0">
                  <a:pos x="116" y="7"/>
                </a:cxn>
                <a:cxn ang="0">
                  <a:pos x="142" y="39"/>
                </a:cxn>
                <a:cxn ang="0">
                  <a:pos x="140" y="54"/>
                </a:cxn>
                <a:cxn ang="0">
                  <a:pos x="150" y="65"/>
                </a:cxn>
                <a:cxn ang="0">
                  <a:pos x="154" y="74"/>
                </a:cxn>
                <a:cxn ang="0">
                  <a:pos x="154" y="103"/>
                </a:cxn>
                <a:cxn ang="0">
                  <a:pos x="145" y="105"/>
                </a:cxn>
                <a:cxn ang="0">
                  <a:pos x="145" y="115"/>
                </a:cxn>
                <a:cxn ang="0">
                  <a:pos x="145" y="126"/>
                </a:cxn>
                <a:cxn ang="0">
                  <a:pos x="133" y="134"/>
                </a:cxn>
                <a:cxn ang="0">
                  <a:pos x="132" y="140"/>
                </a:cxn>
                <a:cxn ang="0">
                  <a:pos x="127" y="148"/>
                </a:cxn>
                <a:cxn ang="0">
                  <a:pos x="121" y="169"/>
                </a:cxn>
                <a:cxn ang="0">
                  <a:pos x="104" y="172"/>
                </a:cxn>
                <a:cxn ang="0">
                  <a:pos x="100" y="184"/>
                </a:cxn>
                <a:cxn ang="0">
                  <a:pos x="101" y="211"/>
                </a:cxn>
                <a:cxn ang="0">
                  <a:pos x="103" y="248"/>
                </a:cxn>
                <a:cxn ang="0">
                  <a:pos x="104" y="269"/>
                </a:cxn>
                <a:cxn ang="0">
                  <a:pos x="103" y="297"/>
                </a:cxn>
                <a:cxn ang="0">
                  <a:pos x="86" y="311"/>
                </a:cxn>
                <a:cxn ang="0">
                  <a:pos x="48" y="316"/>
                </a:cxn>
              </a:cxnLst>
              <a:rect l="0" t="0" r="r" b="b"/>
              <a:pathLst>
                <a:path w="158" h="316">
                  <a:moveTo>
                    <a:pt x="48" y="316"/>
                  </a:moveTo>
                  <a:lnTo>
                    <a:pt x="48" y="307"/>
                  </a:lnTo>
                  <a:lnTo>
                    <a:pt x="46" y="299"/>
                  </a:lnTo>
                  <a:lnTo>
                    <a:pt x="43" y="291"/>
                  </a:lnTo>
                  <a:lnTo>
                    <a:pt x="40" y="283"/>
                  </a:lnTo>
                  <a:lnTo>
                    <a:pt x="43" y="276"/>
                  </a:lnTo>
                  <a:lnTo>
                    <a:pt x="44" y="269"/>
                  </a:lnTo>
                  <a:lnTo>
                    <a:pt x="45" y="250"/>
                  </a:lnTo>
                  <a:lnTo>
                    <a:pt x="46" y="230"/>
                  </a:lnTo>
                  <a:lnTo>
                    <a:pt x="46" y="211"/>
                  </a:lnTo>
                  <a:lnTo>
                    <a:pt x="45" y="192"/>
                  </a:lnTo>
                  <a:lnTo>
                    <a:pt x="45" y="184"/>
                  </a:lnTo>
                  <a:lnTo>
                    <a:pt x="45" y="175"/>
                  </a:lnTo>
                  <a:lnTo>
                    <a:pt x="44" y="171"/>
                  </a:lnTo>
                  <a:lnTo>
                    <a:pt x="43" y="167"/>
                  </a:lnTo>
                  <a:lnTo>
                    <a:pt x="40" y="163"/>
                  </a:lnTo>
                  <a:lnTo>
                    <a:pt x="38" y="161"/>
                  </a:lnTo>
                  <a:lnTo>
                    <a:pt x="36" y="159"/>
                  </a:lnTo>
                  <a:lnTo>
                    <a:pt x="34" y="158"/>
                  </a:lnTo>
                  <a:lnTo>
                    <a:pt x="32" y="154"/>
                  </a:lnTo>
                  <a:lnTo>
                    <a:pt x="32" y="152"/>
                  </a:lnTo>
                  <a:lnTo>
                    <a:pt x="32" y="145"/>
                  </a:lnTo>
                  <a:lnTo>
                    <a:pt x="32" y="138"/>
                  </a:lnTo>
                  <a:lnTo>
                    <a:pt x="32" y="132"/>
                  </a:lnTo>
                  <a:lnTo>
                    <a:pt x="30" y="126"/>
                  </a:lnTo>
                  <a:lnTo>
                    <a:pt x="29" y="122"/>
                  </a:lnTo>
                  <a:lnTo>
                    <a:pt x="28" y="120"/>
                  </a:lnTo>
                  <a:lnTo>
                    <a:pt x="24" y="118"/>
                  </a:lnTo>
                  <a:lnTo>
                    <a:pt x="21" y="116"/>
                  </a:lnTo>
                  <a:lnTo>
                    <a:pt x="13" y="113"/>
                  </a:lnTo>
                  <a:lnTo>
                    <a:pt x="6" y="108"/>
                  </a:lnTo>
                  <a:lnTo>
                    <a:pt x="3" y="104"/>
                  </a:lnTo>
                  <a:lnTo>
                    <a:pt x="0" y="99"/>
                  </a:lnTo>
                  <a:lnTo>
                    <a:pt x="0" y="94"/>
                  </a:lnTo>
                  <a:lnTo>
                    <a:pt x="2" y="87"/>
                  </a:lnTo>
                  <a:lnTo>
                    <a:pt x="5" y="80"/>
                  </a:lnTo>
                  <a:lnTo>
                    <a:pt x="8" y="72"/>
                  </a:lnTo>
                  <a:lnTo>
                    <a:pt x="14" y="67"/>
                  </a:lnTo>
                  <a:lnTo>
                    <a:pt x="20" y="62"/>
                  </a:lnTo>
                  <a:lnTo>
                    <a:pt x="24" y="58"/>
                  </a:lnTo>
                  <a:lnTo>
                    <a:pt x="27" y="58"/>
                  </a:lnTo>
                  <a:lnTo>
                    <a:pt x="29" y="58"/>
                  </a:lnTo>
                  <a:lnTo>
                    <a:pt x="29" y="57"/>
                  </a:lnTo>
                  <a:lnTo>
                    <a:pt x="30" y="56"/>
                  </a:lnTo>
                  <a:lnTo>
                    <a:pt x="31" y="53"/>
                  </a:lnTo>
                  <a:lnTo>
                    <a:pt x="34" y="51"/>
                  </a:lnTo>
                  <a:lnTo>
                    <a:pt x="37" y="50"/>
                  </a:lnTo>
                  <a:lnTo>
                    <a:pt x="40" y="50"/>
                  </a:lnTo>
                  <a:lnTo>
                    <a:pt x="44" y="50"/>
                  </a:lnTo>
                  <a:lnTo>
                    <a:pt x="51" y="50"/>
                  </a:lnTo>
                  <a:lnTo>
                    <a:pt x="56" y="50"/>
                  </a:lnTo>
                  <a:lnTo>
                    <a:pt x="62" y="49"/>
                  </a:lnTo>
                  <a:lnTo>
                    <a:pt x="65" y="47"/>
                  </a:lnTo>
                  <a:lnTo>
                    <a:pt x="70" y="45"/>
                  </a:lnTo>
                  <a:lnTo>
                    <a:pt x="73" y="41"/>
                  </a:lnTo>
                  <a:lnTo>
                    <a:pt x="79" y="34"/>
                  </a:lnTo>
                  <a:lnTo>
                    <a:pt x="84" y="26"/>
                  </a:lnTo>
                  <a:lnTo>
                    <a:pt x="85" y="18"/>
                  </a:lnTo>
                  <a:lnTo>
                    <a:pt x="84" y="13"/>
                  </a:lnTo>
                  <a:lnTo>
                    <a:pt x="83" y="10"/>
                  </a:lnTo>
                  <a:lnTo>
                    <a:pt x="84" y="9"/>
                  </a:lnTo>
                  <a:lnTo>
                    <a:pt x="86" y="8"/>
                  </a:lnTo>
                  <a:lnTo>
                    <a:pt x="89" y="7"/>
                  </a:lnTo>
                  <a:lnTo>
                    <a:pt x="98" y="4"/>
                  </a:lnTo>
                  <a:lnTo>
                    <a:pt x="103" y="0"/>
                  </a:lnTo>
                  <a:lnTo>
                    <a:pt x="104" y="0"/>
                  </a:lnTo>
                  <a:lnTo>
                    <a:pt x="108" y="0"/>
                  </a:lnTo>
                  <a:lnTo>
                    <a:pt x="111" y="2"/>
                  </a:lnTo>
                  <a:lnTo>
                    <a:pt x="116" y="7"/>
                  </a:lnTo>
                  <a:lnTo>
                    <a:pt x="129" y="22"/>
                  </a:lnTo>
                  <a:lnTo>
                    <a:pt x="144" y="36"/>
                  </a:lnTo>
                  <a:lnTo>
                    <a:pt x="142" y="39"/>
                  </a:lnTo>
                  <a:lnTo>
                    <a:pt x="140" y="44"/>
                  </a:lnTo>
                  <a:lnTo>
                    <a:pt x="138" y="49"/>
                  </a:lnTo>
                  <a:lnTo>
                    <a:pt x="140" y="54"/>
                  </a:lnTo>
                  <a:lnTo>
                    <a:pt x="143" y="58"/>
                  </a:lnTo>
                  <a:lnTo>
                    <a:pt x="148" y="63"/>
                  </a:lnTo>
                  <a:lnTo>
                    <a:pt x="150" y="65"/>
                  </a:lnTo>
                  <a:lnTo>
                    <a:pt x="152" y="67"/>
                  </a:lnTo>
                  <a:lnTo>
                    <a:pt x="153" y="71"/>
                  </a:lnTo>
                  <a:lnTo>
                    <a:pt x="154" y="74"/>
                  </a:lnTo>
                  <a:lnTo>
                    <a:pt x="157" y="88"/>
                  </a:lnTo>
                  <a:lnTo>
                    <a:pt x="158" y="99"/>
                  </a:lnTo>
                  <a:lnTo>
                    <a:pt x="154" y="103"/>
                  </a:lnTo>
                  <a:lnTo>
                    <a:pt x="150" y="103"/>
                  </a:lnTo>
                  <a:lnTo>
                    <a:pt x="148" y="104"/>
                  </a:lnTo>
                  <a:lnTo>
                    <a:pt x="145" y="105"/>
                  </a:lnTo>
                  <a:lnTo>
                    <a:pt x="144" y="108"/>
                  </a:lnTo>
                  <a:lnTo>
                    <a:pt x="144" y="112"/>
                  </a:lnTo>
                  <a:lnTo>
                    <a:pt x="145" y="115"/>
                  </a:lnTo>
                  <a:lnTo>
                    <a:pt x="145" y="119"/>
                  </a:lnTo>
                  <a:lnTo>
                    <a:pt x="145" y="122"/>
                  </a:lnTo>
                  <a:lnTo>
                    <a:pt x="145" y="126"/>
                  </a:lnTo>
                  <a:lnTo>
                    <a:pt x="143" y="129"/>
                  </a:lnTo>
                  <a:lnTo>
                    <a:pt x="137" y="131"/>
                  </a:lnTo>
                  <a:lnTo>
                    <a:pt x="133" y="134"/>
                  </a:lnTo>
                  <a:lnTo>
                    <a:pt x="130" y="134"/>
                  </a:lnTo>
                  <a:lnTo>
                    <a:pt x="130" y="136"/>
                  </a:lnTo>
                  <a:lnTo>
                    <a:pt x="132" y="140"/>
                  </a:lnTo>
                  <a:lnTo>
                    <a:pt x="130" y="143"/>
                  </a:lnTo>
                  <a:lnTo>
                    <a:pt x="129" y="146"/>
                  </a:lnTo>
                  <a:lnTo>
                    <a:pt x="127" y="148"/>
                  </a:lnTo>
                  <a:lnTo>
                    <a:pt x="125" y="151"/>
                  </a:lnTo>
                  <a:lnTo>
                    <a:pt x="122" y="161"/>
                  </a:lnTo>
                  <a:lnTo>
                    <a:pt x="121" y="169"/>
                  </a:lnTo>
                  <a:lnTo>
                    <a:pt x="113" y="171"/>
                  </a:lnTo>
                  <a:lnTo>
                    <a:pt x="106" y="171"/>
                  </a:lnTo>
                  <a:lnTo>
                    <a:pt x="104" y="172"/>
                  </a:lnTo>
                  <a:lnTo>
                    <a:pt x="102" y="175"/>
                  </a:lnTo>
                  <a:lnTo>
                    <a:pt x="101" y="178"/>
                  </a:lnTo>
                  <a:lnTo>
                    <a:pt x="100" y="184"/>
                  </a:lnTo>
                  <a:lnTo>
                    <a:pt x="101" y="193"/>
                  </a:lnTo>
                  <a:lnTo>
                    <a:pt x="101" y="202"/>
                  </a:lnTo>
                  <a:lnTo>
                    <a:pt x="101" y="211"/>
                  </a:lnTo>
                  <a:lnTo>
                    <a:pt x="100" y="219"/>
                  </a:lnTo>
                  <a:lnTo>
                    <a:pt x="100" y="234"/>
                  </a:lnTo>
                  <a:lnTo>
                    <a:pt x="103" y="248"/>
                  </a:lnTo>
                  <a:lnTo>
                    <a:pt x="104" y="254"/>
                  </a:lnTo>
                  <a:lnTo>
                    <a:pt x="104" y="261"/>
                  </a:lnTo>
                  <a:lnTo>
                    <a:pt x="104" y="269"/>
                  </a:lnTo>
                  <a:lnTo>
                    <a:pt x="102" y="276"/>
                  </a:lnTo>
                  <a:lnTo>
                    <a:pt x="102" y="286"/>
                  </a:lnTo>
                  <a:lnTo>
                    <a:pt x="103" y="297"/>
                  </a:lnTo>
                  <a:lnTo>
                    <a:pt x="100" y="303"/>
                  </a:lnTo>
                  <a:lnTo>
                    <a:pt x="98" y="310"/>
                  </a:lnTo>
                  <a:lnTo>
                    <a:pt x="86" y="311"/>
                  </a:lnTo>
                  <a:lnTo>
                    <a:pt x="73" y="313"/>
                  </a:lnTo>
                  <a:lnTo>
                    <a:pt x="61" y="315"/>
                  </a:lnTo>
                  <a:lnTo>
                    <a:pt x="48" y="316"/>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 name="Freeform 80"/>
            <p:cNvSpPr>
              <a:spLocks/>
            </p:cNvSpPr>
            <p:nvPr/>
          </p:nvSpPr>
          <p:spPr bwMode="gray">
            <a:xfrm>
              <a:off x="4940301" y="4257675"/>
              <a:ext cx="50800" cy="100013"/>
            </a:xfrm>
            <a:custGeom>
              <a:avLst/>
              <a:gdLst/>
              <a:ahLst/>
              <a:cxnLst>
                <a:cxn ang="0">
                  <a:pos x="46" y="299"/>
                </a:cxn>
                <a:cxn ang="0">
                  <a:pos x="43" y="276"/>
                </a:cxn>
                <a:cxn ang="0">
                  <a:pos x="46" y="230"/>
                </a:cxn>
                <a:cxn ang="0">
                  <a:pos x="45" y="184"/>
                </a:cxn>
                <a:cxn ang="0">
                  <a:pos x="43" y="167"/>
                </a:cxn>
                <a:cxn ang="0">
                  <a:pos x="36" y="159"/>
                </a:cxn>
                <a:cxn ang="0">
                  <a:pos x="32" y="152"/>
                </a:cxn>
                <a:cxn ang="0">
                  <a:pos x="32" y="132"/>
                </a:cxn>
                <a:cxn ang="0">
                  <a:pos x="28" y="120"/>
                </a:cxn>
                <a:cxn ang="0">
                  <a:pos x="13" y="113"/>
                </a:cxn>
                <a:cxn ang="0">
                  <a:pos x="0" y="99"/>
                </a:cxn>
                <a:cxn ang="0">
                  <a:pos x="5" y="80"/>
                </a:cxn>
                <a:cxn ang="0">
                  <a:pos x="20" y="62"/>
                </a:cxn>
                <a:cxn ang="0">
                  <a:pos x="29" y="58"/>
                </a:cxn>
                <a:cxn ang="0">
                  <a:pos x="31" y="53"/>
                </a:cxn>
                <a:cxn ang="0">
                  <a:pos x="40" y="50"/>
                </a:cxn>
                <a:cxn ang="0">
                  <a:pos x="56" y="50"/>
                </a:cxn>
                <a:cxn ang="0">
                  <a:pos x="70" y="45"/>
                </a:cxn>
                <a:cxn ang="0">
                  <a:pos x="84" y="26"/>
                </a:cxn>
                <a:cxn ang="0">
                  <a:pos x="83" y="10"/>
                </a:cxn>
                <a:cxn ang="0">
                  <a:pos x="89" y="7"/>
                </a:cxn>
                <a:cxn ang="0">
                  <a:pos x="104" y="0"/>
                </a:cxn>
                <a:cxn ang="0">
                  <a:pos x="116" y="7"/>
                </a:cxn>
                <a:cxn ang="0">
                  <a:pos x="142" y="39"/>
                </a:cxn>
                <a:cxn ang="0">
                  <a:pos x="140" y="54"/>
                </a:cxn>
                <a:cxn ang="0">
                  <a:pos x="150" y="65"/>
                </a:cxn>
                <a:cxn ang="0">
                  <a:pos x="154" y="74"/>
                </a:cxn>
                <a:cxn ang="0">
                  <a:pos x="154" y="103"/>
                </a:cxn>
                <a:cxn ang="0">
                  <a:pos x="145" y="105"/>
                </a:cxn>
                <a:cxn ang="0">
                  <a:pos x="145" y="115"/>
                </a:cxn>
                <a:cxn ang="0">
                  <a:pos x="145" y="126"/>
                </a:cxn>
                <a:cxn ang="0">
                  <a:pos x="133" y="134"/>
                </a:cxn>
                <a:cxn ang="0">
                  <a:pos x="132" y="140"/>
                </a:cxn>
                <a:cxn ang="0">
                  <a:pos x="127" y="148"/>
                </a:cxn>
                <a:cxn ang="0">
                  <a:pos x="121" y="169"/>
                </a:cxn>
                <a:cxn ang="0">
                  <a:pos x="104" y="172"/>
                </a:cxn>
                <a:cxn ang="0">
                  <a:pos x="100" y="184"/>
                </a:cxn>
                <a:cxn ang="0">
                  <a:pos x="101" y="211"/>
                </a:cxn>
                <a:cxn ang="0">
                  <a:pos x="103" y="248"/>
                </a:cxn>
                <a:cxn ang="0">
                  <a:pos x="104" y="269"/>
                </a:cxn>
                <a:cxn ang="0">
                  <a:pos x="103" y="297"/>
                </a:cxn>
                <a:cxn ang="0">
                  <a:pos x="86" y="311"/>
                </a:cxn>
                <a:cxn ang="0">
                  <a:pos x="48" y="316"/>
                </a:cxn>
              </a:cxnLst>
              <a:rect l="0" t="0" r="r" b="b"/>
              <a:pathLst>
                <a:path w="158" h="316">
                  <a:moveTo>
                    <a:pt x="48" y="316"/>
                  </a:moveTo>
                  <a:lnTo>
                    <a:pt x="48" y="307"/>
                  </a:lnTo>
                  <a:lnTo>
                    <a:pt x="46" y="299"/>
                  </a:lnTo>
                  <a:lnTo>
                    <a:pt x="43" y="291"/>
                  </a:lnTo>
                  <a:lnTo>
                    <a:pt x="40" y="283"/>
                  </a:lnTo>
                  <a:lnTo>
                    <a:pt x="43" y="276"/>
                  </a:lnTo>
                  <a:lnTo>
                    <a:pt x="44" y="269"/>
                  </a:lnTo>
                  <a:lnTo>
                    <a:pt x="45" y="250"/>
                  </a:lnTo>
                  <a:lnTo>
                    <a:pt x="46" y="230"/>
                  </a:lnTo>
                  <a:lnTo>
                    <a:pt x="46" y="211"/>
                  </a:lnTo>
                  <a:lnTo>
                    <a:pt x="45" y="192"/>
                  </a:lnTo>
                  <a:lnTo>
                    <a:pt x="45" y="184"/>
                  </a:lnTo>
                  <a:lnTo>
                    <a:pt x="45" y="175"/>
                  </a:lnTo>
                  <a:lnTo>
                    <a:pt x="44" y="171"/>
                  </a:lnTo>
                  <a:lnTo>
                    <a:pt x="43" y="167"/>
                  </a:lnTo>
                  <a:lnTo>
                    <a:pt x="40" y="163"/>
                  </a:lnTo>
                  <a:lnTo>
                    <a:pt x="38" y="161"/>
                  </a:lnTo>
                  <a:lnTo>
                    <a:pt x="36" y="159"/>
                  </a:lnTo>
                  <a:lnTo>
                    <a:pt x="34" y="158"/>
                  </a:lnTo>
                  <a:lnTo>
                    <a:pt x="32" y="154"/>
                  </a:lnTo>
                  <a:lnTo>
                    <a:pt x="32" y="152"/>
                  </a:lnTo>
                  <a:lnTo>
                    <a:pt x="32" y="145"/>
                  </a:lnTo>
                  <a:lnTo>
                    <a:pt x="32" y="138"/>
                  </a:lnTo>
                  <a:lnTo>
                    <a:pt x="32" y="132"/>
                  </a:lnTo>
                  <a:lnTo>
                    <a:pt x="30" y="126"/>
                  </a:lnTo>
                  <a:lnTo>
                    <a:pt x="29" y="122"/>
                  </a:lnTo>
                  <a:lnTo>
                    <a:pt x="28" y="120"/>
                  </a:lnTo>
                  <a:lnTo>
                    <a:pt x="24" y="118"/>
                  </a:lnTo>
                  <a:lnTo>
                    <a:pt x="21" y="116"/>
                  </a:lnTo>
                  <a:lnTo>
                    <a:pt x="13" y="113"/>
                  </a:lnTo>
                  <a:lnTo>
                    <a:pt x="6" y="108"/>
                  </a:lnTo>
                  <a:lnTo>
                    <a:pt x="3" y="104"/>
                  </a:lnTo>
                  <a:lnTo>
                    <a:pt x="0" y="99"/>
                  </a:lnTo>
                  <a:lnTo>
                    <a:pt x="0" y="94"/>
                  </a:lnTo>
                  <a:lnTo>
                    <a:pt x="2" y="87"/>
                  </a:lnTo>
                  <a:lnTo>
                    <a:pt x="5" y="80"/>
                  </a:lnTo>
                  <a:lnTo>
                    <a:pt x="8" y="72"/>
                  </a:lnTo>
                  <a:lnTo>
                    <a:pt x="14" y="67"/>
                  </a:lnTo>
                  <a:lnTo>
                    <a:pt x="20" y="62"/>
                  </a:lnTo>
                  <a:lnTo>
                    <a:pt x="24" y="58"/>
                  </a:lnTo>
                  <a:lnTo>
                    <a:pt x="27" y="58"/>
                  </a:lnTo>
                  <a:lnTo>
                    <a:pt x="29" y="58"/>
                  </a:lnTo>
                  <a:lnTo>
                    <a:pt x="29" y="57"/>
                  </a:lnTo>
                  <a:lnTo>
                    <a:pt x="30" y="56"/>
                  </a:lnTo>
                  <a:lnTo>
                    <a:pt x="31" y="53"/>
                  </a:lnTo>
                  <a:lnTo>
                    <a:pt x="34" y="51"/>
                  </a:lnTo>
                  <a:lnTo>
                    <a:pt x="37" y="50"/>
                  </a:lnTo>
                  <a:lnTo>
                    <a:pt x="40" y="50"/>
                  </a:lnTo>
                  <a:lnTo>
                    <a:pt x="44" y="50"/>
                  </a:lnTo>
                  <a:lnTo>
                    <a:pt x="51" y="50"/>
                  </a:lnTo>
                  <a:lnTo>
                    <a:pt x="56" y="50"/>
                  </a:lnTo>
                  <a:lnTo>
                    <a:pt x="62" y="49"/>
                  </a:lnTo>
                  <a:lnTo>
                    <a:pt x="65" y="47"/>
                  </a:lnTo>
                  <a:lnTo>
                    <a:pt x="70" y="45"/>
                  </a:lnTo>
                  <a:lnTo>
                    <a:pt x="73" y="41"/>
                  </a:lnTo>
                  <a:lnTo>
                    <a:pt x="79" y="34"/>
                  </a:lnTo>
                  <a:lnTo>
                    <a:pt x="84" y="26"/>
                  </a:lnTo>
                  <a:lnTo>
                    <a:pt x="85" y="18"/>
                  </a:lnTo>
                  <a:lnTo>
                    <a:pt x="84" y="13"/>
                  </a:lnTo>
                  <a:lnTo>
                    <a:pt x="83" y="10"/>
                  </a:lnTo>
                  <a:lnTo>
                    <a:pt x="84" y="9"/>
                  </a:lnTo>
                  <a:lnTo>
                    <a:pt x="86" y="8"/>
                  </a:lnTo>
                  <a:lnTo>
                    <a:pt x="89" y="7"/>
                  </a:lnTo>
                  <a:lnTo>
                    <a:pt x="98" y="4"/>
                  </a:lnTo>
                  <a:lnTo>
                    <a:pt x="103" y="0"/>
                  </a:lnTo>
                  <a:lnTo>
                    <a:pt x="104" y="0"/>
                  </a:lnTo>
                  <a:lnTo>
                    <a:pt x="108" y="0"/>
                  </a:lnTo>
                  <a:lnTo>
                    <a:pt x="111" y="2"/>
                  </a:lnTo>
                  <a:lnTo>
                    <a:pt x="116" y="7"/>
                  </a:lnTo>
                  <a:lnTo>
                    <a:pt x="129" y="22"/>
                  </a:lnTo>
                  <a:lnTo>
                    <a:pt x="144" y="36"/>
                  </a:lnTo>
                  <a:lnTo>
                    <a:pt x="142" y="39"/>
                  </a:lnTo>
                  <a:lnTo>
                    <a:pt x="140" y="44"/>
                  </a:lnTo>
                  <a:lnTo>
                    <a:pt x="138" y="49"/>
                  </a:lnTo>
                  <a:lnTo>
                    <a:pt x="140" y="54"/>
                  </a:lnTo>
                  <a:lnTo>
                    <a:pt x="143" y="58"/>
                  </a:lnTo>
                  <a:lnTo>
                    <a:pt x="148" y="63"/>
                  </a:lnTo>
                  <a:lnTo>
                    <a:pt x="150" y="65"/>
                  </a:lnTo>
                  <a:lnTo>
                    <a:pt x="152" y="67"/>
                  </a:lnTo>
                  <a:lnTo>
                    <a:pt x="153" y="71"/>
                  </a:lnTo>
                  <a:lnTo>
                    <a:pt x="154" y="74"/>
                  </a:lnTo>
                  <a:lnTo>
                    <a:pt x="157" y="88"/>
                  </a:lnTo>
                  <a:lnTo>
                    <a:pt x="158" y="99"/>
                  </a:lnTo>
                  <a:lnTo>
                    <a:pt x="154" y="103"/>
                  </a:lnTo>
                  <a:lnTo>
                    <a:pt x="150" y="103"/>
                  </a:lnTo>
                  <a:lnTo>
                    <a:pt x="148" y="104"/>
                  </a:lnTo>
                  <a:lnTo>
                    <a:pt x="145" y="105"/>
                  </a:lnTo>
                  <a:lnTo>
                    <a:pt x="144" y="108"/>
                  </a:lnTo>
                  <a:lnTo>
                    <a:pt x="144" y="112"/>
                  </a:lnTo>
                  <a:lnTo>
                    <a:pt x="145" y="115"/>
                  </a:lnTo>
                  <a:lnTo>
                    <a:pt x="145" y="119"/>
                  </a:lnTo>
                  <a:lnTo>
                    <a:pt x="145" y="122"/>
                  </a:lnTo>
                  <a:lnTo>
                    <a:pt x="145" y="126"/>
                  </a:lnTo>
                  <a:lnTo>
                    <a:pt x="143" y="129"/>
                  </a:lnTo>
                  <a:lnTo>
                    <a:pt x="137" y="131"/>
                  </a:lnTo>
                  <a:lnTo>
                    <a:pt x="133" y="134"/>
                  </a:lnTo>
                  <a:lnTo>
                    <a:pt x="130" y="134"/>
                  </a:lnTo>
                  <a:lnTo>
                    <a:pt x="130" y="136"/>
                  </a:lnTo>
                  <a:lnTo>
                    <a:pt x="132" y="140"/>
                  </a:lnTo>
                  <a:lnTo>
                    <a:pt x="130" y="143"/>
                  </a:lnTo>
                  <a:lnTo>
                    <a:pt x="129" y="146"/>
                  </a:lnTo>
                  <a:lnTo>
                    <a:pt x="127" y="148"/>
                  </a:lnTo>
                  <a:lnTo>
                    <a:pt x="125" y="151"/>
                  </a:lnTo>
                  <a:lnTo>
                    <a:pt x="122" y="161"/>
                  </a:lnTo>
                  <a:lnTo>
                    <a:pt x="121" y="169"/>
                  </a:lnTo>
                  <a:lnTo>
                    <a:pt x="113" y="171"/>
                  </a:lnTo>
                  <a:lnTo>
                    <a:pt x="106" y="171"/>
                  </a:lnTo>
                  <a:lnTo>
                    <a:pt x="104" y="172"/>
                  </a:lnTo>
                  <a:lnTo>
                    <a:pt x="102" y="175"/>
                  </a:lnTo>
                  <a:lnTo>
                    <a:pt x="101" y="178"/>
                  </a:lnTo>
                  <a:lnTo>
                    <a:pt x="100" y="184"/>
                  </a:lnTo>
                  <a:lnTo>
                    <a:pt x="101" y="193"/>
                  </a:lnTo>
                  <a:lnTo>
                    <a:pt x="101" y="202"/>
                  </a:lnTo>
                  <a:lnTo>
                    <a:pt x="101" y="211"/>
                  </a:lnTo>
                  <a:lnTo>
                    <a:pt x="100" y="219"/>
                  </a:lnTo>
                  <a:lnTo>
                    <a:pt x="100" y="234"/>
                  </a:lnTo>
                  <a:lnTo>
                    <a:pt x="103" y="248"/>
                  </a:lnTo>
                  <a:lnTo>
                    <a:pt x="104" y="254"/>
                  </a:lnTo>
                  <a:lnTo>
                    <a:pt x="104" y="261"/>
                  </a:lnTo>
                  <a:lnTo>
                    <a:pt x="104" y="269"/>
                  </a:lnTo>
                  <a:lnTo>
                    <a:pt x="102" y="276"/>
                  </a:lnTo>
                  <a:lnTo>
                    <a:pt x="102" y="286"/>
                  </a:lnTo>
                  <a:lnTo>
                    <a:pt x="103" y="297"/>
                  </a:lnTo>
                  <a:lnTo>
                    <a:pt x="100" y="303"/>
                  </a:lnTo>
                  <a:lnTo>
                    <a:pt x="98" y="310"/>
                  </a:lnTo>
                  <a:lnTo>
                    <a:pt x="86" y="311"/>
                  </a:lnTo>
                  <a:lnTo>
                    <a:pt x="73" y="313"/>
                  </a:lnTo>
                  <a:lnTo>
                    <a:pt x="61" y="315"/>
                  </a:lnTo>
                  <a:lnTo>
                    <a:pt x="48" y="316"/>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 name="Freeform 81"/>
            <p:cNvSpPr>
              <a:spLocks/>
            </p:cNvSpPr>
            <p:nvPr/>
          </p:nvSpPr>
          <p:spPr bwMode="gray">
            <a:xfrm>
              <a:off x="4789488" y="4284663"/>
              <a:ext cx="98425" cy="104775"/>
            </a:xfrm>
            <a:custGeom>
              <a:avLst/>
              <a:gdLst/>
              <a:ahLst/>
              <a:cxnLst>
                <a:cxn ang="0">
                  <a:pos x="23" y="161"/>
                </a:cxn>
                <a:cxn ang="0">
                  <a:pos x="31" y="141"/>
                </a:cxn>
                <a:cxn ang="0">
                  <a:pos x="30" y="132"/>
                </a:cxn>
                <a:cxn ang="0">
                  <a:pos x="19" y="130"/>
                </a:cxn>
                <a:cxn ang="0">
                  <a:pos x="24" y="116"/>
                </a:cxn>
                <a:cxn ang="0">
                  <a:pos x="48" y="117"/>
                </a:cxn>
                <a:cxn ang="0">
                  <a:pos x="38" y="102"/>
                </a:cxn>
                <a:cxn ang="0">
                  <a:pos x="41" y="87"/>
                </a:cxn>
                <a:cxn ang="0">
                  <a:pos x="39" y="74"/>
                </a:cxn>
                <a:cxn ang="0">
                  <a:pos x="24" y="66"/>
                </a:cxn>
                <a:cxn ang="0">
                  <a:pos x="25" y="42"/>
                </a:cxn>
                <a:cxn ang="0">
                  <a:pos x="43" y="22"/>
                </a:cxn>
                <a:cxn ang="0">
                  <a:pos x="68" y="26"/>
                </a:cxn>
                <a:cxn ang="0">
                  <a:pos x="84" y="29"/>
                </a:cxn>
                <a:cxn ang="0">
                  <a:pos x="93" y="20"/>
                </a:cxn>
                <a:cxn ang="0">
                  <a:pos x="99" y="8"/>
                </a:cxn>
                <a:cxn ang="0">
                  <a:pos x="108" y="9"/>
                </a:cxn>
                <a:cxn ang="0">
                  <a:pos x="116" y="0"/>
                </a:cxn>
                <a:cxn ang="0">
                  <a:pos x="124" y="11"/>
                </a:cxn>
                <a:cxn ang="0">
                  <a:pos x="126" y="29"/>
                </a:cxn>
                <a:cxn ang="0">
                  <a:pos x="148" y="16"/>
                </a:cxn>
                <a:cxn ang="0">
                  <a:pos x="166" y="22"/>
                </a:cxn>
                <a:cxn ang="0">
                  <a:pos x="183" y="34"/>
                </a:cxn>
                <a:cxn ang="0">
                  <a:pos x="197" y="53"/>
                </a:cxn>
                <a:cxn ang="0">
                  <a:pos x="204" y="53"/>
                </a:cxn>
                <a:cxn ang="0">
                  <a:pos x="214" y="60"/>
                </a:cxn>
                <a:cxn ang="0">
                  <a:pos x="243" y="45"/>
                </a:cxn>
                <a:cxn ang="0">
                  <a:pos x="278" y="50"/>
                </a:cxn>
                <a:cxn ang="0">
                  <a:pos x="295" y="68"/>
                </a:cxn>
                <a:cxn ang="0">
                  <a:pos x="297" y="85"/>
                </a:cxn>
                <a:cxn ang="0">
                  <a:pos x="311" y="119"/>
                </a:cxn>
                <a:cxn ang="0">
                  <a:pos x="305" y="137"/>
                </a:cxn>
                <a:cxn ang="0">
                  <a:pos x="292" y="158"/>
                </a:cxn>
                <a:cxn ang="0">
                  <a:pos x="283" y="190"/>
                </a:cxn>
                <a:cxn ang="0">
                  <a:pos x="274" y="221"/>
                </a:cxn>
                <a:cxn ang="0">
                  <a:pos x="288" y="263"/>
                </a:cxn>
                <a:cxn ang="0">
                  <a:pos x="297" y="265"/>
                </a:cxn>
                <a:cxn ang="0">
                  <a:pos x="301" y="287"/>
                </a:cxn>
                <a:cxn ang="0">
                  <a:pos x="293" y="289"/>
                </a:cxn>
                <a:cxn ang="0">
                  <a:pos x="256" y="287"/>
                </a:cxn>
                <a:cxn ang="0">
                  <a:pos x="242" y="280"/>
                </a:cxn>
                <a:cxn ang="0">
                  <a:pos x="218" y="280"/>
                </a:cxn>
                <a:cxn ang="0">
                  <a:pos x="205" y="282"/>
                </a:cxn>
                <a:cxn ang="0">
                  <a:pos x="217" y="285"/>
                </a:cxn>
                <a:cxn ang="0">
                  <a:pos x="173" y="289"/>
                </a:cxn>
                <a:cxn ang="0">
                  <a:pos x="118" y="298"/>
                </a:cxn>
                <a:cxn ang="0">
                  <a:pos x="72" y="321"/>
                </a:cxn>
                <a:cxn ang="0">
                  <a:pos x="54" y="304"/>
                </a:cxn>
                <a:cxn ang="0">
                  <a:pos x="60" y="256"/>
                </a:cxn>
                <a:cxn ang="0">
                  <a:pos x="44" y="246"/>
                </a:cxn>
                <a:cxn ang="0">
                  <a:pos x="38" y="232"/>
                </a:cxn>
                <a:cxn ang="0">
                  <a:pos x="4" y="221"/>
                </a:cxn>
                <a:cxn ang="0">
                  <a:pos x="17" y="190"/>
                </a:cxn>
              </a:cxnLst>
              <a:rect l="0" t="0" r="r" b="b"/>
              <a:pathLst>
                <a:path w="311" h="329">
                  <a:moveTo>
                    <a:pt x="4" y="159"/>
                  </a:moveTo>
                  <a:lnTo>
                    <a:pt x="12" y="164"/>
                  </a:lnTo>
                  <a:lnTo>
                    <a:pt x="18" y="165"/>
                  </a:lnTo>
                  <a:lnTo>
                    <a:pt x="20" y="164"/>
                  </a:lnTo>
                  <a:lnTo>
                    <a:pt x="23" y="161"/>
                  </a:lnTo>
                  <a:lnTo>
                    <a:pt x="24" y="158"/>
                  </a:lnTo>
                  <a:lnTo>
                    <a:pt x="25" y="152"/>
                  </a:lnTo>
                  <a:lnTo>
                    <a:pt x="25" y="147"/>
                  </a:lnTo>
                  <a:lnTo>
                    <a:pt x="28" y="141"/>
                  </a:lnTo>
                  <a:lnTo>
                    <a:pt x="31" y="141"/>
                  </a:lnTo>
                  <a:lnTo>
                    <a:pt x="33" y="141"/>
                  </a:lnTo>
                  <a:lnTo>
                    <a:pt x="33" y="139"/>
                  </a:lnTo>
                  <a:lnTo>
                    <a:pt x="33" y="136"/>
                  </a:lnTo>
                  <a:lnTo>
                    <a:pt x="32" y="133"/>
                  </a:lnTo>
                  <a:lnTo>
                    <a:pt x="30" y="132"/>
                  </a:lnTo>
                  <a:lnTo>
                    <a:pt x="27" y="132"/>
                  </a:lnTo>
                  <a:lnTo>
                    <a:pt x="25" y="132"/>
                  </a:lnTo>
                  <a:lnTo>
                    <a:pt x="23" y="132"/>
                  </a:lnTo>
                  <a:lnTo>
                    <a:pt x="22" y="131"/>
                  </a:lnTo>
                  <a:lnTo>
                    <a:pt x="19" y="130"/>
                  </a:lnTo>
                  <a:lnTo>
                    <a:pt x="17" y="125"/>
                  </a:lnTo>
                  <a:lnTo>
                    <a:pt x="17" y="120"/>
                  </a:lnTo>
                  <a:lnTo>
                    <a:pt x="18" y="117"/>
                  </a:lnTo>
                  <a:lnTo>
                    <a:pt x="20" y="116"/>
                  </a:lnTo>
                  <a:lnTo>
                    <a:pt x="24" y="116"/>
                  </a:lnTo>
                  <a:lnTo>
                    <a:pt x="28" y="116"/>
                  </a:lnTo>
                  <a:lnTo>
                    <a:pt x="33" y="117"/>
                  </a:lnTo>
                  <a:lnTo>
                    <a:pt x="42" y="119"/>
                  </a:lnTo>
                  <a:lnTo>
                    <a:pt x="48" y="120"/>
                  </a:lnTo>
                  <a:lnTo>
                    <a:pt x="48" y="117"/>
                  </a:lnTo>
                  <a:lnTo>
                    <a:pt x="48" y="114"/>
                  </a:lnTo>
                  <a:lnTo>
                    <a:pt x="47" y="111"/>
                  </a:lnTo>
                  <a:lnTo>
                    <a:pt x="46" y="109"/>
                  </a:lnTo>
                  <a:lnTo>
                    <a:pt x="41" y="106"/>
                  </a:lnTo>
                  <a:lnTo>
                    <a:pt x="38" y="102"/>
                  </a:lnTo>
                  <a:lnTo>
                    <a:pt x="34" y="100"/>
                  </a:lnTo>
                  <a:lnTo>
                    <a:pt x="33" y="98"/>
                  </a:lnTo>
                  <a:lnTo>
                    <a:pt x="34" y="94"/>
                  </a:lnTo>
                  <a:lnTo>
                    <a:pt x="39" y="90"/>
                  </a:lnTo>
                  <a:lnTo>
                    <a:pt x="41" y="87"/>
                  </a:lnTo>
                  <a:lnTo>
                    <a:pt x="41" y="86"/>
                  </a:lnTo>
                  <a:lnTo>
                    <a:pt x="41" y="84"/>
                  </a:lnTo>
                  <a:lnTo>
                    <a:pt x="41" y="82"/>
                  </a:lnTo>
                  <a:lnTo>
                    <a:pt x="39" y="78"/>
                  </a:lnTo>
                  <a:lnTo>
                    <a:pt x="39" y="74"/>
                  </a:lnTo>
                  <a:lnTo>
                    <a:pt x="36" y="71"/>
                  </a:lnTo>
                  <a:lnTo>
                    <a:pt x="34" y="70"/>
                  </a:lnTo>
                  <a:lnTo>
                    <a:pt x="30" y="68"/>
                  </a:lnTo>
                  <a:lnTo>
                    <a:pt x="25" y="67"/>
                  </a:lnTo>
                  <a:lnTo>
                    <a:pt x="24" y="66"/>
                  </a:lnTo>
                  <a:lnTo>
                    <a:pt x="24" y="63"/>
                  </a:lnTo>
                  <a:lnTo>
                    <a:pt x="24" y="61"/>
                  </a:lnTo>
                  <a:lnTo>
                    <a:pt x="24" y="57"/>
                  </a:lnTo>
                  <a:lnTo>
                    <a:pt x="25" y="47"/>
                  </a:lnTo>
                  <a:lnTo>
                    <a:pt x="25" y="42"/>
                  </a:lnTo>
                  <a:lnTo>
                    <a:pt x="25" y="39"/>
                  </a:lnTo>
                  <a:lnTo>
                    <a:pt x="27" y="37"/>
                  </a:lnTo>
                  <a:lnTo>
                    <a:pt x="30" y="34"/>
                  </a:lnTo>
                  <a:lnTo>
                    <a:pt x="34" y="30"/>
                  </a:lnTo>
                  <a:lnTo>
                    <a:pt x="43" y="22"/>
                  </a:lnTo>
                  <a:lnTo>
                    <a:pt x="50" y="18"/>
                  </a:lnTo>
                  <a:lnTo>
                    <a:pt x="54" y="17"/>
                  </a:lnTo>
                  <a:lnTo>
                    <a:pt x="58" y="18"/>
                  </a:lnTo>
                  <a:lnTo>
                    <a:pt x="63" y="20"/>
                  </a:lnTo>
                  <a:lnTo>
                    <a:pt x="68" y="26"/>
                  </a:lnTo>
                  <a:lnTo>
                    <a:pt x="73" y="30"/>
                  </a:lnTo>
                  <a:lnTo>
                    <a:pt x="79" y="33"/>
                  </a:lnTo>
                  <a:lnTo>
                    <a:pt x="81" y="33"/>
                  </a:lnTo>
                  <a:lnTo>
                    <a:pt x="82" y="31"/>
                  </a:lnTo>
                  <a:lnTo>
                    <a:pt x="84" y="29"/>
                  </a:lnTo>
                  <a:lnTo>
                    <a:pt x="84" y="25"/>
                  </a:lnTo>
                  <a:lnTo>
                    <a:pt x="85" y="21"/>
                  </a:lnTo>
                  <a:lnTo>
                    <a:pt x="88" y="20"/>
                  </a:lnTo>
                  <a:lnTo>
                    <a:pt x="91" y="20"/>
                  </a:lnTo>
                  <a:lnTo>
                    <a:pt x="93" y="20"/>
                  </a:lnTo>
                  <a:lnTo>
                    <a:pt x="96" y="20"/>
                  </a:lnTo>
                  <a:lnTo>
                    <a:pt x="98" y="19"/>
                  </a:lnTo>
                  <a:lnTo>
                    <a:pt x="99" y="17"/>
                  </a:lnTo>
                  <a:lnTo>
                    <a:pt x="99" y="12"/>
                  </a:lnTo>
                  <a:lnTo>
                    <a:pt x="99" y="8"/>
                  </a:lnTo>
                  <a:lnTo>
                    <a:pt x="99" y="5"/>
                  </a:lnTo>
                  <a:lnTo>
                    <a:pt x="100" y="5"/>
                  </a:lnTo>
                  <a:lnTo>
                    <a:pt x="101" y="5"/>
                  </a:lnTo>
                  <a:lnTo>
                    <a:pt x="105" y="8"/>
                  </a:lnTo>
                  <a:lnTo>
                    <a:pt x="108" y="9"/>
                  </a:lnTo>
                  <a:lnTo>
                    <a:pt x="111" y="8"/>
                  </a:lnTo>
                  <a:lnTo>
                    <a:pt x="112" y="5"/>
                  </a:lnTo>
                  <a:lnTo>
                    <a:pt x="113" y="2"/>
                  </a:lnTo>
                  <a:lnTo>
                    <a:pt x="114" y="0"/>
                  </a:lnTo>
                  <a:lnTo>
                    <a:pt x="116" y="0"/>
                  </a:lnTo>
                  <a:lnTo>
                    <a:pt x="118" y="1"/>
                  </a:lnTo>
                  <a:lnTo>
                    <a:pt x="121" y="2"/>
                  </a:lnTo>
                  <a:lnTo>
                    <a:pt x="122" y="4"/>
                  </a:lnTo>
                  <a:lnTo>
                    <a:pt x="123" y="8"/>
                  </a:lnTo>
                  <a:lnTo>
                    <a:pt x="124" y="11"/>
                  </a:lnTo>
                  <a:lnTo>
                    <a:pt x="123" y="18"/>
                  </a:lnTo>
                  <a:lnTo>
                    <a:pt x="122" y="23"/>
                  </a:lnTo>
                  <a:lnTo>
                    <a:pt x="122" y="26"/>
                  </a:lnTo>
                  <a:lnTo>
                    <a:pt x="124" y="28"/>
                  </a:lnTo>
                  <a:lnTo>
                    <a:pt x="126" y="29"/>
                  </a:lnTo>
                  <a:lnTo>
                    <a:pt x="131" y="29"/>
                  </a:lnTo>
                  <a:lnTo>
                    <a:pt x="137" y="25"/>
                  </a:lnTo>
                  <a:lnTo>
                    <a:pt x="141" y="19"/>
                  </a:lnTo>
                  <a:lnTo>
                    <a:pt x="145" y="17"/>
                  </a:lnTo>
                  <a:lnTo>
                    <a:pt x="148" y="16"/>
                  </a:lnTo>
                  <a:lnTo>
                    <a:pt x="153" y="16"/>
                  </a:lnTo>
                  <a:lnTo>
                    <a:pt x="157" y="16"/>
                  </a:lnTo>
                  <a:lnTo>
                    <a:pt x="160" y="20"/>
                  </a:lnTo>
                  <a:lnTo>
                    <a:pt x="163" y="22"/>
                  </a:lnTo>
                  <a:lnTo>
                    <a:pt x="166" y="22"/>
                  </a:lnTo>
                  <a:lnTo>
                    <a:pt x="171" y="22"/>
                  </a:lnTo>
                  <a:lnTo>
                    <a:pt x="174" y="23"/>
                  </a:lnTo>
                  <a:lnTo>
                    <a:pt x="178" y="25"/>
                  </a:lnTo>
                  <a:lnTo>
                    <a:pt x="181" y="28"/>
                  </a:lnTo>
                  <a:lnTo>
                    <a:pt x="183" y="34"/>
                  </a:lnTo>
                  <a:lnTo>
                    <a:pt x="185" y="43"/>
                  </a:lnTo>
                  <a:lnTo>
                    <a:pt x="187" y="45"/>
                  </a:lnTo>
                  <a:lnTo>
                    <a:pt x="190" y="46"/>
                  </a:lnTo>
                  <a:lnTo>
                    <a:pt x="195" y="51"/>
                  </a:lnTo>
                  <a:lnTo>
                    <a:pt x="197" y="53"/>
                  </a:lnTo>
                  <a:lnTo>
                    <a:pt x="199" y="54"/>
                  </a:lnTo>
                  <a:lnTo>
                    <a:pt x="201" y="55"/>
                  </a:lnTo>
                  <a:lnTo>
                    <a:pt x="202" y="54"/>
                  </a:lnTo>
                  <a:lnTo>
                    <a:pt x="203" y="54"/>
                  </a:lnTo>
                  <a:lnTo>
                    <a:pt x="204" y="53"/>
                  </a:lnTo>
                  <a:lnTo>
                    <a:pt x="206" y="54"/>
                  </a:lnTo>
                  <a:lnTo>
                    <a:pt x="210" y="55"/>
                  </a:lnTo>
                  <a:lnTo>
                    <a:pt x="211" y="57"/>
                  </a:lnTo>
                  <a:lnTo>
                    <a:pt x="212" y="59"/>
                  </a:lnTo>
                  <a:lnTo>
                    <a:pt x="214" y="60"/>
                  </a:lnTo>
                  <a:lnTo>
                    <a:pt x="217" y="60"/>
                  </a:lnTo>
                  <a:lnTo>
                    <a:pt x="220" y="57"/>
                  </a:lnTo>
                  <a:lnTo>
                    <a:pt x="223" y="53"/>
                  </a:lnTo>
                  <a:lnTo>
                    <a:pt x="232" y="49"/>
                  </a:lnTo>
                  <a:lnTo>
                    <a:pt x="243" y="45"/>
                  </a:lnTo>
                  <a:lnTo>
                    <a:pt x="254" y="44"/>
                  </a:lnTo>
                  <a:lnTo>
                    <a:pt x="264" y="44"/>
                  </a:lnTo>
                  <a:lnTo>
                    <a:pt x="269" y="45"/>
                  </a:lnTo>
                  <a:lnTo>
                    <a:pt x="274" y="47"/>
                  </a:lnTo>
                  <a:lnTo>
                    <a:pt x="278" y="50"/>
                  </a:lnTo>
                  <a:lnTo>
                    <a:pt x="284" y="54"/>
                  </a:lnTo>
                  <a:lnTo>
                    <a:pt x="287" y="60"/>
                  </a:lnTo>
                  <a:lnTo>
                    <a:pt x="291" y="65"/>
                  </a:lnTo>
                  <a:lnTo>
                    <a:pt x="293" y="66"/>
                  </a:lnTo>
                  <a:lnTo>
                    <a:pt x="295" y="68"/>
                  </a:lnTo>
                  <a:lnTo>
                    <a:pt x="297" y="68"/>
                  </a:lnTo>
                  <a:lnTo>
                    <a:pt x="301" y="69"/>
                  </a:lnTo>
                  <a:lnTo>
                    <a:pt x="299" y="77"/>
                  </a:lnTo>
                  <a:lnTo>
                    <a:pt x="297" y="84"/>
                  </a:lnTo>
                  <a:lnTo>
                    <a:pt x="297" y="85"/>
                  </a:lnTo>
                  <a:lnTo>
                    <a:pt x="300" y="87"/>
                  </a:lnTo>
                  <a:lnTo>
                    <a:pt x="304" y="95"/>
                  </a:lnTo>
                  <a:lnTo>
                    <a:pt x="309" y="107"/>
                  </a:lnTo>
                  <a:lnTo>
                    <a:pt x="310" y="114"/>
                  </a:lnTo>
                  <a:lnTo>
                    <a:pt x="311" y="119"/>
                  </a:lnTo>
                  <a:lnTo>
                    <a:pt x="311" y="125"/>
                  </a:lnTo>
                  <a:lnTo>
                    <a:pt x="311" y="128"/>
                  </a:lnTo>
                  <a:lnTo>
                    <a:pt x="310" y="131"/>
                  </a:lnTo>
                  <a:lnTo>
                    <a:pt x="308" y="133"/>
                  </a:lnTo>
                  <a:lnTo>
                    <a:pt x="305" y="137"/>
                  </a:lnTo>
                  <a:lnTo>
                    <a:pt x="303" y="142"/>
                  </a:lnTo>
                  <a:lnTo>
                    <a:pt x="300" y="143"/>
                  </a:lnTo>
                  <a:lnTo>
                    <a:pt x="297" y="145"/>
                  </a:lnTo>
                  <a:lnTo>
                    <a:pt x="294" y="150"/>
                  </a:lnTo>
                  <a:lnTo>
                    <a:pt x="292" y="158"/>
                  </a:lnTo>
                  <a:lnTo>
                    <a:pt x="291" y="166"/>
                  </a:lnTo>
                  <a:lnTo>
                    <a:pt x="289" y="173"/>
                  </a:lnTo>
                  <a:lnTo>
                    <a:pt x="288" y="181"/>
                  </a:lnTo>
                  <a:lnTo>
                    <a:pt x="285" y="188"/>
                  </a:lnTo>
                  <a:lnTo>
                    <a:pt x="283" y="190"/>
                  </a:lnTo>
                  <a:lnTo>
                    <a:pt x="280" y="192"/>
                  </a:lnTo>
                  <a:lnTo>
                    <a:pt x="276" y="199"/>
                  </a:lnTo>
                  <a:lnTo>
                    <a:pt x="274" y="207"/>
                  </a:lnTo>
                  <a:lnTo>
                    <a:pt x="274" y="214"/>
                  </a:lnTo>
                  <a:lnTo>
                    <a:pt x="274" y="221"/>
                  </a:lnTo>
                  <a:lnTo>
                    <a:pt x="275" y="228"/>
                  </a:lnTo>
                  <a:lnTo>
                    <a:pt x="276" y="234"/>
                  </a:lnTo>
                  <a:lnTo>
                    <a:pt x="280" y="248"/>
                  </a:lnTo>
                  <a:lnTo>
                    <a:pt x="286" y="262"/>
                  </a:lnTo>
                  <a:lnTo>
                    <a:pt x="288" y="263"/>
                  </a:lnTo>
                  <a:lnTo>
                    <a:pt x="291" y="264"/>
                  </a:lnTo>
                  <a:lnTo>
                    <a:pt x="293" y="264"/>
                  </a:lnTo>
                  <a:lnTo>
                    <a:pt x="294" y="264"/>
                  </a:lnTo>
                  <a:lnTo>
                    <a:pt x="296" y="264"/>
                  </a:lnTo>
                  <a:lnTo>
                    <a:pt x="297" y="265"/>
                  </a:lnTo>
                  <a:lnTo>
                    <a:pt x="297" y="269"/>
                  </a:lnTo>
                  <a:lnTo>
                    <a:pt x="297" y="272"/>
                  </a:lnTo>
                  <a:lnTo>
                    <a:pt x="297" y="278"/>
                  </a:lnTo>
                  <a:lnTo>
                    <a:pt x="300" y="285"/>
                  </a:lnTo>
                  <a:lnTo>
                    <a:pt x="301" y="287"/>
                  </a:lnTo>
                  <a:lnTo>
                    <a:pt x="301" y="289"/>
                  </a:lnTo>
                  <a:lnTo>
                    <a:pt x="300" y="290"/>
                  </a:lnTo>
                  <a:lnTo>
                    <a:pt x="299" y="290"/>
                  </a:lnTo>
                  <a:lnTo>
                    <a:pt x="295" y="289"/>
                  </a:lnTo>
                  <a:lnTo>
                    <a:pt x="293" y="289"/>
                  </a:lnTo>
                  <a:lnTo>
                    <a:pt x="287" y="287"/>
                  </a:lnTo>
                  <a:lnTo>
                    <a:pt x="278" y="286"/>
                  </a:lnTo>
                  <a:lnTo>
                    <a:pt x="272" y="286"/>
                  </a:lnTo>
                  <a:lnTo>
                    <a:pt x="266" y="287"/>
                  </a:lnTo>
                  <a:lnTo>
                    <a:pt x="256" y="287"/>
                  </a:lnTo>
                  <a:lnTo>
                    <a:pt x="247" y="287"/>
                  </a:lnTo>
                  <a:lnTo>
                    <a:pt x="238" y="285"/>
                  </a:lnTo>
                  <a:lnTo>
                    <a:pt x="236" y="283"/>
                  </a:lnTo>
                  <a:lnTo>
                    <a:pt x="238" y="282"/>
                  </a:lnTo>
                  <a:lnTo>
                    <a:pt x="242" y="280"/>
                  </a:lnTo>
                  <a:lnTo>
                    <a:pt x="240" y="279"/>
                  </a:lnTo>
                  <a:lnTo>
                    <a:pt x="235" y="279"/>
                  </a:lnTo>
                  <a:lnTo>
                    <a:pt x="229" y="280"/>
                  </a:lnTo>
                  <a:lnTo>
                    <a:pt x="225" y="280"/>
                  </a:lnTo>
                  <a:lnTo>
                    <a:pt x="218" y="280"/>
                  </a:lnTo>
                  <a:lnTo>
                    <a:pt x="212" y="281"/>
                  </a:lnTo>
                  <a:lnTo>
                    <a:pt x="209" y="281"/>
                  </a:lnTo>
                  <a:lnTo>
                    <a:pt x="205" y="282"/>
                  </a:lnTo>
                  <a:lnTo>
                    <a:pt x="205" y="282"/>
                  </a:lnTo>
                  <a:lnTo>
                    <a:pt x="205" y="282"/>
                  </a:lnTo>
                  <a:lnTo>
                    <a:pt x="209" y="283"/>
                  </a:lnTo>
                  <a:lnTo>
                    <a:pt x="212" y="283"/>
                  </a:lnTo>
                  <a:lnTo>
                    <a:pt x="214" y="283"/>
                  </a:lnTo>
                  <a:lnTo>
                    <a:pt x="215" y="283"/>
                  </a:lnTo>
                  <a:lnTo>
                    <a:pt x="217" y="285"/>
                  </a:lnTo>
                  <a:lnTo>
                    <a:pt x="217" y="287"/>
                  </a:lnTo>
                  <a:lnTo>
                    <a:pt x="206" y="288"/>
                  </a:lnTo>
                  <a:lnTo>
                    <a:pt x="195" y="288"/>
                  </a:lnTo>
                  <a:lnTo>
                    <a:pt x="185" y="288"/>
                  </a:lnTo>
                  <a:lnTo>
                    <a:pt x="173" y="289"/>
                  </a:lnTo>
                  <a:lnTo>
                    <a:pt x="162" y="289"/>
                  </a:lnTo>
                  <a:lnTo>
                    <a:pt x="152" y="291"/>
                  </a:lnTo>
                  <a:lnTo>
                    <a:pt x="141" y="293"/>
                  </a:lnTo>
                  <a:lnTo>
                    <a:pt x="130" y="295"/>
                  </a:lnTo>
                  <a:lnTo>
                    <a:pt x="118" y="298"/>
                  </a:lnTo>
                  <a:lnTo>
                    <a:pt x="108" y="302"/>
                  </a:lnTo>
                  <a:lnTo>
                    <a:pt x="98" y="305"/>
                  </a:lnTo>
                  <a:lnTo>
                    <a:pt x="88" y="311"/>
                  </a:lnTo>
                  <a:lnTo>
                    <a:pt x="80" y="315"/>
                  </a:lnTo>
                  <a:lnTo>
                    <a:pt x="72" y="321"/>
                  </a:lnTo>
                  <a:lnTo>
                    <a:pt x="64" y="326"/>
                  </a:lnTo>
                  <a:lnTo>
                    <a:pt x="56" y="329"/>
                  </a:lnTo>
                  <a:lnTo>
                    <a:pt x="54" y="321"/>
                  </a:lnTo>
                  <a:lnTo>
                    <a:pt x="54" y="313"/>
                  </a:lnTo>
                  <a:lnTo>
                    <a:pt x="54" y="304"/>
                  </a:lnTo>
                  <a:lnTo>
                    <a:pt x="55" y="296"/>
                  </a:lnTo>
                  <a:lnTo>
                    <a:pt x="57" y="279"/>
                  </a:lnTo>
                  <a:lnTo>
                    <a:pt x="60" y="263"/>
                  </a:lnTo>
                  <a:lnTo>
                    <a:pt x="60" y="258"/>
                  </a:lnTo>
                  <a:lnTo>
                    <a:pt x="60" y="256"/>
                  </a:lnTo>
                  <a:lnTo>
                    <a:pt x="59" y="253"/>
                  </a:lnTo>
                  <a:lnTo>
                    <a:pt x="56" y="250"/>
                  </a:lnTo>
                  <a:lnTo>
                    <a:pt x="51" y="248"/>
                  </a:lnTo>
                  <a:lnTo>
                    <a:pt x="47" y="247"/>
                  </a:lnTo>
                  <a:lnTo>
                    <a:pt x="44" y="246"/>
                  </a:lnTo>
                  <a:lnTo>
                    <a:pt x="43" y="245"/>
                  </a:lnTo>
                  <a:lnTo>
                    <a:pt x="42" y="242"/>
                  </a:lnTo>
                  <a:lnTo>
                    <a:pt x="41" y="239"/>
                  </a:lnTo>
                  <a:lnTo>
                    <a:pt x="40" y="234"/>
                  </a:lnTo>
                  <a:lnTo>
                    <a:pt x="38" y="232"/>
                  </a:lnTo>
                  <a:lnTo>
                    <a:pt x="34" y="230"/>
                  </a:lnTo>
                  <a:lnTo>
                    <a:pt x="30" y="229"/>
                  </a:lnTo>
                  <a:lnTo>
                    <a:pt x="20" y="226"/>
                  </a:lnTo>
                  <a:lnTo>
                    <a:pt x="11" y="223"/>
                  </a:lnTo>
                  <a:lnTo>
                    <a:pt x="4" y="221"/>
                  </a:lnTo>
                  <a:lnTo>
                    <a:pt x="0" y="217"/>
                  </a:lnTo>
                  <a:lnTo>
                    <a:pt x="7" y="209"/>
                  </a:lnTo>
                  <a:lnTo>
                    <a:pt x="15" y="201"/>
                  </a:lnTo>
                  <a:lnTo>
                    <a:pt x="16" y="196"/>
                  </a:lnTo>
                  <a:lnTo>
                    <a:pt x="17" y="190"/>
                  </a:lnTo>
                  <a:lnTo>
                    <a:pt x="16" y="185"/>
                  </a:lnTo>
                  <a:lnTo>
                    <a:pt x="15" y="180"/>
                  </a:lnTo>
                  <a:lnTo>
                    <a:pt x="10" y="168"/>
                  </a:lnTo>
                  <a:lnTo>
                    <a:pt x="4" y="159"/>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 name="Freeform 82"/>
            <p:cNvSpPr>
              <a:spLocks/>
            </p:cNvSpPr>
            <p:nvPr/>
          </p:nvSpPr>
          <p:spPr bwMode="gray">
            <a:xfrm>
              <a:off x="4789488" y="4284663"/>
              <a:ext cx="98425" cy="104775"/>
            </a:xfrm>
            <a:custGeom>
              <a:avLst/>
              <a:gdLst/>
              <a:ahLst/>
              <a:cxnLst>
                <a:cxn ang="0">
                  <a:pos x="23" y="161"/>
                </a:cxn>
                <a:cxn ang="0">
                  <a:pos x="31" y="141"/>
                </a:cxn>
                <a:cxn ang="0">
                  <a:pos x="30" y="132"/>
                </a:cxn>
                <a:cxn ang="0">
                  <a:pos x="19" y="130"/>
                </a:cxn>
                <a:cxn ang="0">
                  <a:pos x="24" y="116"/>
                </a:cxn>
                <a:cxn ang="0">
                  <a:pos x="48" y="117"/>
                </a:cxn>
                <a:cxn ang="0">
                  <a:pos x="38" y="102"/>
                </a:cxn>
                <a:cxn ang="0">
                  <a:pos x="41" y="87"/>
                </a:cxn>
                <a:cxn ang="0">
                  <a:pos x="39" y="74"/>
                </a:cxn>
                <a:cxn ang="0">
                  <a:pos x="24" y="66"/>
                </a:cxn>
                <a:cxn ang="0">
                  <a:pos x="25" y="42"/>
                </a:cxn>
                <a:cxn ang="0">
                  <a:pos x="43" y="22"/>
                </a:cxn>
                <a:cxn ang="0">
                  <a:pos x="68" y="26"/>
                </a:cxn>
                <a:cxn ang="0">
                  <a:pos x="84" y="29"/>
                </a:cxn>
                <a:cxn ang="0">
                  <a:pos x="93" y="20"/>
                </a:cxn>
                <a:cxn ang="0">
                  <a:pos x="99" y="8"/>
                </a:cxn>
                <a:cxn ang="0">
                  <a:pos x="108" y="9"/>
                </a:cxn>
                <a:cxn ang="0">
                  <a:pos x="116" y="0"/>
                </a:cxn>
                <a:cxn ang="0">
                  <a:pos x="124" y="11"/>
                </a:cxn>
                <a:cxn ang="0">
                  <a:pos x="126" y="29"/>
                </a:cxn>
                <a:cxn ang="0">
                  <a:pos x="148" y="16"/>
                </a:cxn>
                <a:cxn ang="0">
                  <a:pos x="166" y="22"/>
                </a:cxn>
                <a:cxn ang="0">
                  <a:pos x="183" y="34"/>
                </a:cxn>
                <a:cxn ang="0">
                  <a:pos x="197" y="53"/>
                </a:cxn>
                <a:cxn ang="0">
                  <a:pos x="204" y="53"/>
                </a:cxn>
                <a:cxn ang="0">
                  <a:pos x="214" y="60"/>
                </a:cxn>
                <a:cxn ang="0">
                  <a:pos x="243" y="45"/>
                </a:cxn>
                <a:cxn ang="0">
                  <a:pos x="278" y="50"/>
                </a:cxn>
                <a:cxn ang="0">
                  <a:pos x="295" y="68"/>
                </a:cxn>
                <a:cxn ang="0">
                  <a:pos x="297" y="85"/>
                </a:cxn>
                <a:cxn ang="0">
                  <a:pos x="311" y="119"/>
                </a:cxn>
                <a:cxn ang="0">
                  <a:pos x="305" y="137"/>
                </a:cxn>
                <a:cxn ang="0">
                  <a:pos x="292" y="158"/>
                </a:cxn>
                <a:cxn ang="0">
                  <a:pos x="283" y="190"/>
                </a:cxn>
                <a:cxn ang="0">
                  <a:pos x="274" y="221"/>
                </a:cxn>
                <a:cxn ang="0">
                  <a:pos x="288" y="263"/>
                </a:cxn>
                <a:cxn ang="0">
                  <a:pos x="297" y="265"/>
                </a:cxn>
                <a:cxn ang="0">
                  <a:pos x="301" y="287"/>
                </a:cxn>
                <a:cxn ang="0">
                  <a:pos x="293" y="289"/>
                </a:cxn>
                <a:cxn ang="0">
                  <a:pos x="256" y="287"/>
                </a:cxn>
                <a:cxn ang="0">
                  <a:pos x="242" y="280"/>
                </a:cxn>
                <a:cxn ang="0">
                  <a:pos x="218" y="280"/>
                </a:cxn>
                <a:cxn ang="0">
                  <a:pos x="205" y="282"/>
                </a:cxn>
                <a:cxn ang="0">
                  <a:pos x="217" y="285"/>
                </a:cxn>
                <a:cxn ang="0">
                  <a:pos x="173" y="289"/>
                </a:cxn>
                <a:cxn ang="0">
                  <a:pos x="118" y="298"/>
                </a:cxn>
                <a:cxn ang="0">
                  <a:pos x="72" y="321"/>
                </a:cxn>
                <a:cxn ang="0">
                  <a:pos x="54" y="304"/>
                </a:cxn>
                <a:cxn ang="0">
                  <a:pos x="60" y="256"/>
                </a:cxn>
                <a:cxn ang="0">
                  <a:pos x="44" y="246"/>
                </a:cxn>
                <a:cxn ang="0">
                  <a:pos x="38" y="232"/>
                </a:cxn>
                <a:cxn ang="0">
                  <a:pos x="4" y="221"/>
                </a:cxn>
                <a:cxn ang="0">
                  <a:pos x="17" y="190"/>
                </a:cxn>
              </a:cxnLst>
              <a:rect l="0" t="0" r="r" b="b"/>
              <a:pathLst>
                <a:path w="311" h="329">
                  <a:moveTo>
                    <a:pt x="4" y="159"/>
                  </a:moveTo>
                  <a:lnTo>
                    <a:pt x="12" y="164"/>
                  </a:lnTo>
                  <a:lnTo>
                    <a:pt x="18" y="165"/>
                  </a:lnTo>
                  <a:lnTo>
                    <a:pt x="20" y="164"/>
                  </a:lnTo>
                  <a:lnTo>
                    <a:pt x="23" y="161"/>
                  </a:lnTo>
                  <a:lnTo>
                    <a:pt x="24" y="158"/>
                  </a:lnTo>
                  <a:lnTo>
                    <a:pt x="25" y="152"/>
                  </a:lnTo>
                  <a:lnTo>
                    <a:pt x="25" y="147"/>
                  </a:lnTo>
                  <a:lnTo>
                    <a:pt x="28" y="141"/>
                  </a:lnTo>
                  <a:lnTo>
                    <a:pt x="31" y="141"/>
                  </a:lnTo>
                  <a:lnTo>
                    <a:pt x="33" y="141"/>
                  </a:lnTo>
                  <a:lnTo>
                    <a:pt x="33" y="139"/>
                  </a:lnTo>
                  <a:lnTo>
                    <a:pt x="33" y="136"/>
                  </a:lnTo>
                  <a:lnTo>
                    <a:pt x="32" y="133"/>
                  </a:lnTo>
                  <a:lnTo>
                    <a:pt x="30" y="132"/>
                  </a:lnTo>
                  <a:lnTo>
                    <a:pt x="27" y="132"/>
                  </a:lnTo>
                  <a:lnTo>
                    <a:pt x="25" y="132"/>
                  </a:lnTo>
                  <a:lnTo>
                    <a:pt x="23" y="132"/>
                  </a:lnTo>
                  <a:lnTo>
                    <a:pt x="22" y="131"/>
                  </a:lnTo>
                  <a:lnTo>
                    <a:pt x="19" y="130"/>
                  </a:lnTo>
                  <a:lnTo>
                    <a:pt x="17" y="125"/>
                  </a:lnTo>
                  <a:lnTo>
                    <a:pt x="17" y="120"/>
                  </a:lnTo>
                  <a:lnTo>
                    <a:pt x="18" y="117"/>
                  </a:lnTo>
                  <a:lnTo>
                    <a:pt x="20" y="116"/>
                  </a:lnTo>
                  <a:lnTo>
                    <a:pt x="24" y="116"/>
                  </a:lnTo>
                  <a:lnTo>
                    <a:pt x="28" y="116"/>
                  </a:lnTo>
                  <a:lnTo>
                    <a:pt x="33" y="117"/>
                  </a:lnTo>
                  <a:lnTo>
                    <a:pt x="42" y="119"/>
                  </a:lnTo>
                  <a:lnTo>
                    <a:pt x="48" y="120"/>
                  </a:lnTo>
                  <a:lnTo>
                    <a:pt x="48" y="117"/>
                  </a:lnTo>
                  <a:lnTo>
                    <a:pt x="48" y="114"/>
                  </a:lnTo>
                  <a:lnTo>
                    <a:pt x="47" y="111"/>
                  </a:lnTo>
                  <a:lnTo>
                    <a:pt x="46" y="109"/>
                  </a:lnTo>
                  <a:lnTo>
                    <a:pt x="41" y="106"/>
                  </a:lnTo>
                  <a:lnTo>
                    <a:pt x="38" y="102"/>
                  </a:lnTo>
                  <a:lnTo>
                    <a:pt x="34" y="100"/>
                  </a:lnTo>
                  <a:lnTo>
                    <a:pt x="33" y="98"/>
                  </a:lnTo>
                  <a:lnTo>
                    <a:pt x="34" y="94"/>
                  </a:lnTo>
                  <a:lnTo>
                    <a:pt x="39" y="90"/>
                  </a:lnTo>
                  <a:lnTo>
                    <a:pt x="41" y="87"/>
                  </a:lnTo>
                  <a:lnTo>
                    <a:pt x="41" y="86"/>
                  </a:lnTo>
                  <a:lnTo>
                    <a:pt x="41" y="84"/>
                  </a:lnTo>
                  <a:lnTo>
                    <a:pt x="41" y="82"/>
                  </a:lnTo>
                  <a:lnTo>
                    <a:pt x="39" y="78"/>
                  </a:lnTo>
                  <a:lnTo>
                    <a:pt x="39" y="74"/>
                  </a:lnTo>
                  <a:lnTo>
                    <a:pt x="36" y="71"/>
                  </a:lnTo>
                  <a:lnTo>
                    <a:pt x="34" y="70"/>
                  </a:lnTo>
                  <a:lnTo>
                    <a:pt x="30" y="68"/>
                  </a:lnTo>
                  <a:lnTo>
                    <a:pt x="25" y="67"/>
                  </a:lnTo>
                  <a:lnTo>
                    <a:pt x="24" y="66"/>
                  </a:lnTo>
                  <a:lnTo>
                    <a:pt x="24" y="63"/>
                  </a:lnTo>
                  <a:lnTo>
                    <a:pt x="24" y="61"/>
                  </a:lnTo>
                  <a:lnTo>
                    <a:pt x="24" y="57"/>
                  </a:lnTo>
                  <a:lnTo>
                    <a:pt x="25" y="47"/>
                  </a:lnTo>
                  <a:lnTo>
                    <a:pt x="25" y="42"/>
                  </a:lnTo>
                  <a:lnTo>
                    <a:pt x="25" y="39"/>
                  </a:lnTo>
                  <a:lnTo>
                    <a:pt x="27" y="37"/>
                  </a:lnTo>
                  <a:lnTo>
                    <a:pt x="30" y="34"/>
                  </a:lnTo>
                  <a:lnTo>
                    <a:pt x="34" y="30"/>
                  </a:lnTo>
                  <a:lnTo>
                    <a:pt x="43" y="22"/>
                  </a:lnTo>
                  <a:lnTo>
                    <a:pt x="50" y="18"/>
                  </a:lnTo>
                  <a:lnTo>
                    <a:pt x="54" y="17"/>
                  </a:lnTo>
                  <a:lnTo>
                    <a:pt x="58" y="18"/>
                  </a:lnTo>
                  <a:lnTo>
                    <a:pt x="63" y="20"/>
                  </a:lnTo>
                  <a:lnTo>
                    <a:pt x="68" y="26"/>
                  </a:lnTo>
                  <a:lnTo>
                    <a:pt x="73" y="30"/>
                  </a:lnTo>
                  <a:lnTo>
                    <a:pt x="79" y="33"/>
                  </a:lnTo>
                  <a:lnTo>
                    <a:pt x="81" y="33"/>
                  </a:lnTo>
                  <a:lnTo>
                    <a:pt x="82" y="31"/>
                  </a:lnTo>
                  <a:lnTo>
                    <a:pt x="84" y="29"/>
                  </a:lnTo>
                  <a:lnTo>
                    <a:pt x="84" y="25"/>
                  </a:lnTo>
                  <a:lnTo>
                    <a:pt x="85" y="21"/>
                  </a:lnTo>
                  <a:lnTo>
                    <a:pt x="88" y="20"/>
                  </a:lnTo>
                  <a:lnTo>
                    <a:pt x="91" y="20"/>
                  </a:lnTo>
                  <a:lnTo>
                    <a:pt x="93" y="20"/>
                  </a:lnTo>
                  <a:lnTo>
                    <a:pt x="96" y="20"/>
                  </a:lnTo>
                  <a:lnTo>
                    <a:pt x="98" y="19"/>
                  </a:lnTo>
                  <a:lnTo>
                    <a:pt x="99" y="17"/>
                  </a:lnTo>
                  <a:lnTo>
                    <a:pt x="99" y="12"/>
                  </a:lnTo>
                  <a:lnTo>
                    <a:pt x="99" y="8"/>
                  </a:lnTo>
                  <a:lnTo>
                    <a:pt x="99" y="5"/>
                  </a:lnTo>
                  <a:lnTo>
                    <a:pt x="100" y="5"/>
                  </a:lnTo>
                  <a:lnTo>
                    <a:pt x="101" y="5"/>
                  </a:lnTo>
                  <a:lnTo>
                    <a:pt x="105" y="8"/>
                  </a:lnTo>
                  <a:lnTo>
                    <a:pt x="108" y="9"/>
                  </a:lnTo>
                  <a:lnTo>
                    <a:pt x="111" y="8"/>
                  </a:lnTo>
                  <a:lnTo>
                    <a:pt x="112" y="5"/>
                  </a:lnTo>
                  <a:lnTo>
                    <a:pt x="113" y="2"/>
                  </a:lnTo>
                  <a:lnTo>
                    <a:pt x="114" y="0"/>
                  </a:lnTo>
                  <a:lnTo>
                    <a:pt x="116" y="0"/>
                  </a:lnTo>
                  <a:lnTo>
                    <a:pt x="118" y="1"/>
                  </a:lnTo>
                  <a:lnTo>
                    <a:pt x="121" y="2"/>
                  </a:lnTo>
                  <a:lnTo>
                    <a:pt x="122" y="4"/>
                  </a:lnTo>
                  <a:lnTo>
                    <a:pt x="123" y="8"/>
                  </a:lnTo>
                  <a:lnTo>
                    <a:pt x="124" y="11"/>
                  </a:lnTo>
                  <a:lnTo>
                    <a:pt x="123" y="18"/>
                  </a:lnTo>
                  <a:lnTo>
                    <a:pt x="122" y="23"/>
                  </a:lnTo>
                  <a:lnTo>
                    <a:pt x="122" y="26"/>
                  </a:lnTo>
                  <a:lnTo>
                    <a:pt x="124" y="28"/>
                  </a:lnTo>
                  <a:lnTo>
                    <a:pt x="126" y="29"/>
                  </a:lnTo>
                  <a:lnTo>
                    <a:pt x="131" y="29"/>
                  </a:lnTo>
                  <a:lnTo>
                    <a:pt x="137" y="25"/>
                  </a:lnTo>
                  <a:lnTo>
                    <a:pt x="141" y="19"/>
                  </a:lnTo>
                  <a:lnTo>
                    <a:pt x="145" y="17"/>
                  </a:lnTo>
                  <a:lnTo>
                    <a:pt x="148" y="16"/>
                  </a:lnTo>
                  <a:lnTo>
                    <a:pt x="153" y="16"/>
                  </a:lnTo>
                  <a:lnTo>
                    <a:pt x="157" y="16"/>
                  </a:lnTo>
                  <a:lnTo>
                    <a:pt x="160" y="20"/>
                  </a:lnTo>
                  <a:lnTo>
                    <a:pt x="163" y="22"/>
                  </a:lnTo>
                  <a:lnTo>
                    <a:pt x="166" y="22"/>
                  </a:lnTo>
                  <a:lnTo>
                    <a:pt x="171" y="22"/>
                  </a:lnTo>
                  <a:lnTo>
                    <a:pt x="174" y="23"/>
                  </a:lnTo>
                  <a:lnTo>
                    <a:pt x="178" y="25"/>
                  </a:lnTo>
                  <a:lnTo>
                    <a:pt x="181" y="28"/>
                  </a:lnTo>
                  <a:lnTo>
                    <a:pt x="183" y="34"/>
                  </a:lnTo>
                  <a:lnTo>
                    <a:pt x="185" y="43"/>
                  </a:lnTo>
                  <a:lnTo>
                    <a:pt x="187" y="45"/>
                  </a:lnTo>
                  <a:lnTo>
                    <a:pt x="190" y="46"/>
                  </a:lnTo>
                  <a:lnTo>
                    <a:pt x="195" y="51"/>
                  </a:lnTo>
                  <a:lnTo>
                    <a:pt x="197" y="53"/>
                  </a:lnTo>
                  <a:lnTo>
                    <a:pt x="199" y="54"/>
                  </a:lnTo>
                  <a:lnTo>
                    <a:pt x="201" y="55"/>
                  </a:lnTo>
                  <a:lnTo>
                    <a:pt x="202" y="54"/>
                  </a:lnTo>
                  <a:lnTo>
                    <a:pt x="203" y="54"/>
                  </a:lnTo>
                  <a:lnTo>
                    <a:pt x="204" y="53"/>
                  </a:lnTo>
                  <a:lnTo>
                    <a:pt x="206" y="54"/>
                  </a:lnTo>
                  <a:lnTo>
                    <a:pt x="210" y="55"/>
                  </a:lnTo>
                  <a:lnTo>
                    <a:pt x="211" y="57"/>
                  </a:lnTo>
                  <a:lnTo>
                    <a:pt x="212" y="59"/>
                  </a:lnTo>
                  <a:lnTo>
                    <a:pt x="214" y="60"/>
                  </a:lnTo>
                  <a:lnTo>
                    <a:pt x="217" y="60"/>
                  </a:lnTo>
                  <a:lnTo>
                    <a:pt x="220" y="57"/>
                  </a:lnTo>
                  <a:lnTo>
                    <a:pt x="223" y="53"/>
                  </a:lnTo>
                  <a:lnTo>
                    <a:pt x="232" y="49"/>
                  </a:lnTo>
                  <a:lnTo>
                    <a:pt x="243" y="45"/>
                  </a:lnTo>
                  <a:lnTo>
                    <a:pt x="254" y="44"/>
                  </a:lnTo>
                  <a:lnTo>
                    <a:pt x="264" y="44"/>
                  </a:lnTo>
                  <a:lnTo>
                    <a:pt x="269" y="45"/>
                  </a:lnTo>
                  <a:lnTo>
                    <a:pt x="274" y="47"/>
                  </a:lnTo>
                  <a:lnTo>
                    <a:pt x="278" y="50"/>
                  </a:lnTo>
                  <a:lnTo>
                    <a:pt x="284" y="54"/>
                  </a:lnTo>
                  <a:lnTo>
                    <a:pt x="287" y="60"/>
                  </a:lnTo>
                  <a:lnTo>
                    <a:pt x="291" y="65"/>
                  </a:lnTo>
                  <a:lnTo>
                    <a:pt x="293" y="66"/>
                  </a:lnTo>
                  <a:lnTo>
                    <a:pt x="295" y="68"/>
                  </a:lnTo>
                  <a:lnTo>
                    <a:pt x="297" y="68"/>
                  </a:lnTo>
                  <a:lnTo>
                    <a:pt x="301" y="69"/>
                  </a:lnTo>
                  <a:lnTo>
                    <a:pt x="299" y="77"/>
                  </a:lnTo>
                  <a:lnTo>
                    <a:pt x="297" y="84"/>
                  </a:lnTo>
                  <a:lnTo>
                    <a:pt x="297" y="85"/>
                  </a:lnTo>
                  <a:lnTo>
                    <a:pt x="300" y="87"/>
                  </a:lnTo>
                  <a:lnTo>
                    <a:pt x="304" y="95"/>
                  </a:lnTo>
                  <a:lnTo>
                    <a:pt x="309" y="107"/>
                  </a:lnTo>
                  <a:lnTo>
                    <a:pt x="310" y="114"/>
                  </a:lnTo>
                  <a:lnTo>
                    <a:pt x="311" y="119"/>
                  </a:lnTo>
                  <a:lnTo>
                    <a:pt x="311" y="125"/>
                  </a:lnTo>
                  <a:lnTo>
                    <a:pt x="311" y="128"/>
                  </a:lnTo>
                  <a:lnTo>
                    <a:pt x="310" y="131"/>
                  </a:lnTo>
                  <a:lnTo>
                    <a:pt x="308" y="133"/>
                  </a:lnTo>
                  <a:lnTo>
                    <a:pt x="305" y="137"/>
                  </a:lnTo>
                  <a:lnTo>
                    <a:pt x="303" y="142"/>
                  </a:lnTo>
                  <a:lnTo>
                    <a:pt x="300" y="143"/>
                  </a:lnTo>
                  <a:lnTo>
                    <a:pt x="297" y="145"/>
                  </a:lnTo>
                  <a:lnTo>
                    <a:pt x="294" y="150"/>
                  </a:lnTo>
                  <a:lnTo>
                    <a:pt x="292" y="158"/>
                  </a:lnTo>
                  <a:lnTo>
                    <a:pt x="291" y="166"/>
                  </a:lnTo>
                  <a:lnTo>
                    <a:pt x="289" y="173"/>
                  </a:lnTo>
                  <a:lnTo>
                    <a:pt x="288" y="181"/>
                  </a:lnTo>
                  <a:lnTo>
                    <a:pt x="285" y="188"/>
                  </a:lnTo>
                  <a:lnTo>
                    <a:pt x="283" y="190"/>
                  </a:lnTo>
                  <a:lnTo>
                    <a:pt x="280" y="192"/>
                  </a:lnTo>
                  <a:lnTo>
                    <a:pt x="276" y="199"/>
                  </a:lnTo>
                  <a:lnTo>
                    <a:pt x="274" y="207"/>
                  </a:lnTo>
                  <a:lnTo>
                    <a:pt x="274" y="214"/>
                  </a:lnTo>
                  <a:lnTo>
                    <a:pt x="274" y="221"/>
                  </a:lnTo>
                  <a:lnTo>
                    <a:pt x="275" y="228"/>
                  </a:lnTo>
                  <a:lnTo>
                    <a:pt x="276" y="234"/>
                  </a:lnTo>
                  <a:lnTo>
                    <a:pt x="280" y="248"/>
                  </a:lnTo>
                  <a:lnTo>
                    <a:pt x="286" y="262"/>
                  </a:lnTo>
                  <a:lnTo>
                    <a:pt x="288" y="263"/>
                  </a:lnTo>
                  <a:lnTo>
                    <a:pt x="291" y="264"/>
                  </a:lnTo>
                  <a:lnTo>
                    <a:pt x="293" y="264"/>
                  </a:lnTo>
                  <a:lnTo>
                    <a:pt x="294" y="264"/>
                  </a:lnTo>
                  <a:lnTo>
                    <a:pt x="296" y="264"/>
                  </a:lnTo>
                  <a:lnTo>
                    <a:pt x="297" y="265"/>
                  </a:lnTo>
                  <a:lnTo>
                    <a:pt x="297" y="269"/>
                  </a:lnTo>
                  <a:lnTo>
                    <a:pt x="297" y="272"/>
                  </a:lnTo>
                  <a:lnTo>
                    <a:pt x="297" y="278"/>
                  </a:lnTo>
                  <a:lnTo>
                    <a:pt x="300" y="285"/>
                  </a:lnTo>
                  <a:lnTo>
                    <a:pt x="301" y="287"/>
                  </a:lnTo>
                  <a:lnTo>
                    <a:pt x="301" y="289"/>
                  </a:lnTo>
                  <a:lnTo>
                    <a:pt x="300" y="290"/>
                  </a:lnTo>
                  <a:lnTo>
                    <a:pt x="299" y="290"/>
                  </a:lnTo>
                  <a:lnTo>
                    <a:pt x="295" y="289"/>
                  </a:lnTo>
                  <a:lnTo>
                    <a:pt x="293" y="289"/>
                  </a:lnTo>
                  <a:lnTo>
                    <a:pt x="287" y="287"/>
                  </a:lnTo>
                  <a:lnTo>
                    <a:pt x="278" y="286"/>
                  </a:lnTo>
                  <a:lnTo>
                    <a:pt x="272" y="286"/>
                  </a:lnTo>
                  <a:lnTo>
                    <a:pt x="266" y="287"/>
                  </a:lnTo>
                  <a:lnTo>
                    <a:pt x="256" y="287"/>
                  </a:lnTo>
                  <a:lnTo>
                    <a:pt x="247" y="287"/>
                  </a:lnTo>
                  <a:lnTo>
                    <a:pt x="238" y="285"/>
                  </a:lnTo>
                  <a:lnTo>
                    <a:pt x="236" y="283"/>
                  </a:lnTo>
                  <a:lnTo>
                    <a:pt x="238" y="282"/>
                  </a:lnTo>
                  <a:lnTo>
                    <a:pt x="242" y="280"/>
                  </a:lnTo>
                  <a:lnTo>
                    <a:pt x="240" y="279"/>
                  </a:lnTo>
                  <a:lnTo>
                    <a:pt x="235" y="279"/>
                  </a:lnTo>
                  <a:lnTo>
                    <a:pt x="229" y="280"/>
                  </a:lnTo>
                  <a:lnTo>
                    <a:pt x="225" y="280"/>
                  </a:lnTo>
                  <a:lnTo>
                    <a:pt x="218" y="280"/>
                  </a:lnTo>
                  <a:lnTo>
                    <a:pt x="212" y="281"/>
                  </a:lnTo>
                  <a:lnTo>
                    <a:pt x="209" y="281"/>
                  </a:lnTo>
                  <a:lnTo>
                    <a:pt x="205" y="282"/>
                  </a:lnTo>
                  <a:lnTo>
                    <a:pt x="205" y="282"/>
                  </a:lnTo>
                  <a:lnTo>
                    <a:pt x="205" y="282"/>
                  </a:lnTo>
                  <a:lnTo>
                    <a:pt x="209" y="283"/>
                  </a:lnTo>
                  <a:lnTo>
                    <a:pt x="212" y="283"/>
                  </a:lnTo>
                  <a:lnTo>
                    <a:pt x="214" y="283"/>
                  </a:lnTo>
                  <a:lnTo>
                    <a:pt x="215" y="283"/>
                  </a:lnTo>
                  <a:lnTo>
                    <a:pt x="217" y="285"/>
                  </a:lnTo>
                  <a:lnTo>
                    <a:pt x="217" y="287"/>
                  </a:lnTo>
                  <a:lnTo>
                    <a:pt x="206" y="288"/>
                  </a:lnTo>
                  <a:lnTo>
                    <a:pt x="195" y="288"/>
                  </a:lnTo>
                  <a:lnTo>
                    <a:pt x="185" y="288"/>
                  </a:lnTo>
                  <a:lnTo>
                    <a:pt x="173" y="289"/>
                  </a:lnTo>
                  <a:lnTo>
                    <a:pt x="162" y="289"/>
                  </a:lnTo>
                  <a:lnTo>
                    <a:pt x="152" y="291"/>
                  </a:lnTo>
                  <a:lnTo>
                    <a:pt x="141" y="293"/>
                  </a:lnTo>
                  <a:lnTo>
                    <a:pt x="130" y="295"/>
                  </a:lnTo>
                  <a:lnTo>
                    <a:pt x="118" y="298"/>
                  </a:lnTo>
                  <a:lnTo>
                    <a:pt x="108" y="302"/>
                  </a:lnTo>
                  <a:lnTo>
                    <a:pt x="98" y="305"/>
                  </a:lnTo>
                  <a:lnTo>
                    <a:pt x="88" y="311"/>
                  </a:lnTo>
                  <a:lnTo>
                    <a:pt x="80" y="315"/>
                  </a:lnTo>
                  <a:lnTo>
                    <a:pt x="72" y="321"/>
                  </a:lnTo>
                  <a:lnTo>
                    <a:pt x="64" y="326"/>
                  </a:lnTo>
                  <a:lnTo>
                    <a:pt x="56" y="329"/>
                  </a:lnTo>
                  <a:lnTo>
                    <a:pt x="54" y="321"/>
                  </a:lnTo>
                  <a:lnTo>
                    <a:pt x="54" y="313"/>
                  </a:lnTo>
                  <a:lnTo>
                    <a:pt x="54" y="304"/>
                  </a:lnTo>
                  <a:lnTo>
                    <a:pt x="55" y="296"/>
                  </a:lnTo>
                  <a:lnTo>
                    <a:pt x="57" y="279"/>
                  </a:lnTo>
                  <a:lnTo>
                    <a:pt x="60" y="263"/>
                  </a:lnTo>
                  <a:lnTo>
                    <a:pt x="60" y="258"/>
                  </a:lnTo>
                  <a:lnTo>
                    <a:pt x="60" y="256"/>
                  </a:lnTo>
                  <a:lnTo>
                    <a:pt x="59" y="253"/>
                  </a:lnTo>
                  <a:lnTo>
                    <a:pt x="56" y="250"/>
                  </a:lnTo>
                  <a:lnTo>
                    <a:pt x="51" y="248"/>
                  </a:lnTo>
                  <a:lnTo>
                    <a:pt x="47" y="247"/>
                  </a:lnTo>
                  <a:lnTo>
                    <a:pt x="44" y="246"/>
                  </a:lnTo>
                  <a:lnTo>
                    <a:pt x="43" y="245"/>
                  </a:lnTo>
                  <a:lnTo>
                    <a:pt x="42" y="242"/>
                  </a:lnTo>
                  <a:lnTo>
                    <a:pt x="41" y="239"/>
                  </a:lnTo>
                  <a:lnTo>
                    <a:pt x="40" y="234"/>
                  </a:lnTo>
                  <a:lnTo>
                    <a:pt x="38" y="232"/>
                  </a:lnTo>
                  <a:lnTo>
                    <a:pt x="34" y="230"/>
                  </a:lnTo>
                  <a:lnTo>
                    <a:pt x="30" y="229"/>
                  </a:lnTo>
                  <a:lnTo>
                    <a:pt x="20" y="226"/>
                  </a:lnTo>
                  <a:lnTo>
                    <a:pt x="11" y="223"/>
                  </a:lnTo>
                  <a:lnTo>
                    <a:pt x="4" y="221"/>
                  </a:lnTo>
                  <a:lnTo>
                    <a:pt x="0" y="217"/>
                  </a:lnTo>
                  <a:lnTo>
                    <a:pt x="7" y="209"/>
                  </a:lnTo>
                  <a:lnTo>
                    <a:pt x="15" y="201"/>
                  </a:lnTo>
                  <a:lnTo>
                    <a:pt x="16" y="196"/>
                  </a:lnTo>
                  <a:lnTo>
                    <a:pt x="17" y="190"/>
                  </a:lnTo>
                  <a:lnTo>
                    <a:pt x="16" y="185"/>
                  </a:lnTo>
                  <a:lnTo>
                    <a:pt x="15" y="180"/>
                  </a:lnTo>
                  <a:lnTo>
                    <a:pt x="10" y="168"/>
                  </a:lnTo>
                  <a:lnTo>
                    <a:pt x="4" y="159"/>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 name="Freeform 83"/>
            <p:cNvSpPr>
              <a:spLocks/>
            </p:cNvSpPr>
            <p:nvPr/>
          </p:nvSpPr>
          <p:spPr bwMode="gray">
            <a:xfrm>
              <a:off x="4876801" y="4278313"/>
              <a:ext cx="71438" cy="104775"/>
            </a:xfrm>
            <a:custGeom>
              <a:avLst/>
              <a:gdLst/>
              <a:ahLst/>
              <a:cxnLst>
                <a:cxn ang="0">
                  <a:pos x="25" y="311"/>
                </a:cxn>
                <a:cxn ang="0">
                  <a:pos x="27" y="308"/>
                </a:cxn>
                <a:cxn ang="0">
                  <a:pos x="23" y="293"/>
                </a:cxn>
                <a:cxn ang="0">
                  <a:pos x="22" y="285"/>
                </a:cxn>
                <a:cxn ang="0">
                  <a:pos x="17" y="285"/>
                </a:cxn>
                <a:cxn ang="0">
                  <a:pos x="6" y="269"/>
                </a:cxn>
                <a:cxn ang="0">
                  <a:pos x="0" y="242"/>
                </a:cxn>
                <a:cxn ang="0">
                  <a:pos x="2" y="220"/>
                </a:cxn>
                <a:cxn ang="0">
                  <a:pos x="11" y="209"/>
                </a:cxn>
                <a:cxn ang="0">
                  <a:pos x="17" y="187"/>
                </a:cxn>
                <a:cxn ang="0">
                  <a:pos x="23" y="166"/>
                </a:cxn>
                <a:cxn ang="0">
                  <a:pos x="31" y="158"/>
                </a:cxn>
                <a:cxn ang="0">
                  <a:pos x="37" y="149"/>
                </a:cxn>
                <a:cxn ang="0">
                  <a:pos x="36" y="135"/>
                </a:cxn>
                <a:cxn ang="0">
                  <a:pos x="26" y="108"/>
                </a:cxn>
                <a:cxn ang="0">
                  <a:pos x="25" y="98"/>
                </a:cxn>
                <a:cxn ang="0">
                  <a:pos x="25" y="80"/>
                </a:cxn>
                <a:cxn ang="0">
                  <a:pos x="22" y="62"/>
                </a:cxn>
                <a:cxn ang="0">
                  <a:pos x="23" y="46"/>
                </a:cxn>
                <a:cxn ang="0">
                  <a:pos x="18" y="30"/>
                </a:cxn>
                <a:cxn ang="0">
                  <a:pos x="15" y="11"/>
                </a:cxn>
                <a:cxn ang="0">
                  <a:pos x="49" y="8"/>
                </a:cxn>
                <a:cxn ang="0">
                  <a:pos x="119" y="7"/>
                </a:cxn>
                <a:cxn ang="0">
                  <a:pos x="131" y="10"/>
                </a:cxn>
                <a:cxn ang="0">
                  <a:pos x="139" y="7"/>
                </a:cxn>
                <a:cxn ang="0">
                  <a:pos x="151" y="1"/>
                </a:cxn>
                <a:cxn ang="0">
                  <a:pos x="165" y="8"/>
                </a:cxn>
                <a:cxn ang="0">
                  <a:pos x="161" y="18"/>
                </a:cxn>
                <a:cxn ang="0">
                  <a:pos x="161" y="25"/>
                </a:cxn>
                <a:cxn ang="0">
                  <a:pos x="171" y="33"/>
                </a:cxn>
                <a:cxn ang="0">
                  <a:pos x="180" y="42"/>
                </a:cxn>
                <a:cxn ang="0">
                  <a:pos x="182" y="55"/>
                </a:cxn>
                <a:cxn ang="0">
                  <a:pos x="177" y="80"/>
                </a:cxn>
                <a:cxn ang="0">
                  <a:pos x="180" y="89"/>
                </a:cxn>
                <a:cxn ang="0">
                  <a:pos x="188" y="87"/>
                </a:cxn>
                <a:cxn ang="0">
                  <a:pos x="191" y="92"/>
                </a:cxn>
                <a:cxn ang="0">
                  <a:pos x="188" y="104"/>
                </a:cxn>
                <a:cxn ang="0">
                  <a:pos x="188" y="113"/>
                </a:cxn>
                <a:cxn ang="0">
                  <a:pos x="191" y="120"/>
                </a:cxn>
                <a:cxn ang="0">
                  <a:pos x="185" y="122"/>
                </a:cxn>
                <a:cxn ang="0">
                  <a:pos x="186" y="129"/>
                </a:cxn>
                <a:cxn ang="0">
                  <a:pos x="197" y="138"/>
                </a:cxn>
                <a:cxn ang="0">
                  <a:pos x="198" y="151"/>
                </a:cxn>
                <a:cxn ang="0">
                  <a:pos x="190" y="186"/>
                </a:cxn>
                <a:cxn ang="0">
                  <a:pos x="190" y="192"/>
                </a:cxn>
                <a:cxn ang="0">
                  <a:pos x="196" y="205"/>
                </a:cxn>
                <a:cxn ang="0">
                  <a:pos x="193" y="225"/>
                </a:cxn>
                <a:cxn ang="0">
                  <a:pos x="204" y="241"/>
                </a:cxn>
                <a:cxn ang="0">
                  <a:pos x="224" y="260"/>
                </a:cxn>
                <a:cxn ang="0">
                  <a:pos x="204" y="276"/>
                </a:cxn>
                <a:cxn ang="0">
                  <a:pos x="175" y="279"/>
                </a:cxn>
                <a:cxn ang="0">
                  <a:pos x="145" y="291"/>
                </a:cxn>
                <a:cxn ang="0">
                  <a:pos x="125" y="303"/>
                </a:cxn>
                <a:cxn ang="0">
                  <a:pos x="104" y="308"/>
                </a:cxn>
                <a:cxn ang="0">
                  <a:pos x="83" y="318"/>
                </a:cxn>
                <a:cxn ang="0">
                  <a:pos x="65" y="328"/>
                </a:cxn>
                <a:cxn ang="0">
                  <a:pos x="52" y="328"/>
                </a:cxn>
                <a:cxn ang="0">
                  <a:pos x="14" y="317"/>
                </a:cxn>
                <a:cxn ang="0">
                  <a:pos x="10" y="311"/>
                </a:cxn>
              </a:cxnLst>
              <a:rect l="0" t="0" r="r" b="b"/>
              <a:pathLst>
                <a:path w="224" h="330">
                  <a:moveTo>
                    <a:pt x="19" y="310"/>
                  </a:moveTo>
                  <a:lnTo>
                    <a:pt x="21" y="310"/>
                  </a:lnTo>
                  <a:lnTo>
                    <a:pt x="25" y="311"/>
                  </a:lnTo>
                  <a:lnTo>
                    <a:pt x="26" y="311"/>
                  </a:lnTo>
                  <a:lnTo>
                    <a:pt x="27" y="310"/>
                  </a:lnTo>
                  <a:lnTo>
                    <a:pt x="27" y="308"/>
                  </a:lnTo>
                  <a:lnTo>
                    <a:pt x="26" y="306"/>
                  </a:lnTo>
                  <a:lnTo>
                    <a:pt x="23" y="299"/>
                  </a:lnTo>
                  <a:lnTo>
                    <a:pt x="23" y="293"/>
                  </a:lnTo>
                  <a:lnTo>
                    <a:pt x="23" y="290"/>
                  </a:lnTo>
                  <a:lnTo>
                    <a:pt x="23" y="286"/>
                  </a:lnTo>
                  <a:lnTo>
                    <a:pt x="22" y="285"/>
                  </a:lnTo>
                  <a:lnTo>
                    <a:pt x="20" y="285"/>
                  </a:lnTo>
                  <a:lnTo>
                    <a:pt x="19" y="285"/>
                  </a:lnTo>
                  <a:lnTo>
                    <a:pt x="17" y="285"/>
                  </a:lnTo>
                  <a:lnTo>
                    <a:pt x="14" y="284"/>
                  </a:lnTo>
                  <a:lnTo>
                    <a:pt x="12" y="283"/>
                  </a:lnTo>
                  <a:lnTo>
                    <a:pt x="6" y="269"/>
                  </a:lnTo>
                  <a:lnTo>
                    <a:pt x="2" y="255"/>
                  </a:lnTo>
                  <a:lnTo>
                    <a:pt x="1" y="249"/>
                  </a:lnTo>
                  <a:lnTo>
                    <a:pt x="0" y="242"/>
                  </a:lnTo>
                  <a:lnTo>
                    <a:pt x="0" y="235"/>
                  </a:lnTo>
                  <a:lnTo>
                    <a:pt x="0" y="228"/>
                  </a:lnTo>
                  <a:lnTo>
                    <a:pt x="2" y="220"/>
                  </a:lnTo>
                  <a:lnTo>
                    <a:pt x="6" y="213"/>
                  </a:lnTo>
                  <a:lnTo>
                    <a:pt x="9" y="211"/>
                  </a:lnTo>
                  <a:lnTo>
                    <a:pt x="11" y="209"/>
                  </a:lnTo>
                  <a:lnTo>
                    <a:pt x="14" y="202"/>
                  </a:lnTo>
                  <a:lnTo>
                    <a:pt x="15" y="194"/>
                  </a:lnTo>
                  <a:lnTo>
                    <a:pt x="17" y="187"/>
                  </a:lnTo>
                  <a:lnTo>
                    <a:pt x="18" y="179"/>
                  </a:lnTo>
                  <a:lnTo>
                    <a:pt x="20" y="171"/>
                  </a:lnTo>
                  <a:lnTo>
                    <a:pt x="23" y="166"/>
                  </a:lnTo>
                  <a:lnTo>
                    <a:pt x="26" y="164"/>
                  </a:lnTo>
                  <a:lnTo>
                    <a:pt x="29" y="163"/>
                  </a:lnTo>
                  <a:lnTo>
                    <a:pt x="31" y="158"/>
                  </a:lnTo>
                  <a:lnTo>
                    <a:pt x="34" y="154"/>
                  </a:lnTo>
                  <a:lnTo>
                    <a:pt x="36" y="152"/>
                  </a:lnTo>
                  <a:lnTo>
                    <a:pt x="37" y="149"/>
                  </a:lnTo>
                  <a:lnTo>
                    <a:pt x="37" y="146"/>
                  </a:lnTo>
                  <a:lnTo>
                    <a:pt x="37" y="140"/>
                  </a:lnTo>
                  <a:lnTo>
                    <a:pt x="36" y="135"/>
                  </a:lnTo>
                  <a:lnTo>
                    <a:pt x="35" y="128"/>
                  </a:lnTo>
                  <a:lnTo>
                    <a:pt x="30" y="116"/>
                  </a:lnTo>
                  <a:lnTo>
                    <a:pt x="26" y="108"/>
                  </a:lnTo>
                  <a:lnTo>
                    <a:pt x="23" y="106"/>
                  </a:lnTo>
                  <a:lnTo>
                    <a:pt x="23" y="105"/>
                  </a:lnTo>
                  <a:lnTo>
                    <a:pt x="25" y="98"/>
                  </a:lnTo>
                  <a:lnTo>
                    <a:pt x="27" y="90"/>
                  </a:lnTo>
                  <a:lnTo>
                    <a:pt x="26" y="83"/>
                  </a:lnTo>
                  <a:lnTo>
                    <a:pt x="25" y="80"/>
                  </a:lnTo>
                  <a:lnTo>
                    <a:pt x="22" y="76"/>
                  </a:lnTo>
                  <a:lnTo>
                    <a:pt x="23" y="71"/>
                  </a:lnTo>
                  <a:lnTo>
                    <a:pt x="22" y="62"/>
                  </a:lnTo>
                  <a:lnTo>
                    <a:pt x="22" y="51"/>
                  </a:lnTo>
                  <a:lnTo>
                    <a:pt x="23" y="48"/>
                  </a:lnTo>
                  <a:lnTo>
                    <a:pt x="23" y="46"/>
                  </a:lnTo>
                  <a:lnTo>
                    <a:pt x="22" y="43"/>
                  </a:lnTo>
                  <a:lnTo>
                    <a:pt x="21" y="40"/>
                  </a:lnTo>
                  <a:lnTo>
                    <a:pt x="18" y="30"/>
                  </a:lnTo>
                  <a:lnTo>
                    <a:pt x="14" y="19"/>
                  </a:lnTo>
                  <a:lnTo>
                    <a:pt x="13" y="15"/>
                  </a:lnTo>
                  <a:lnTo>
                    <a:pt x="15" y="11"/>
                  </a:lnTo>
                  <a:lnTo>
                    <a:pt x="19" y="9"/>
                  </a:lnTo>
                  <a:lnTo>
                    <a:pt x="25" y="7"/>
                  </a:lnTo>
                  <a:lnTo>
                    <a:pt x="49" y="8"/>
                  </a:lnTo>
                  <a:lnTo>
                    <a:pt x="72" y="8"/>
                  </a:lnTo>
                  <a:lnTo>
                    <a:pt x="95" y="8"/>
                  </a:lnTo>
                  <a:lnTo>
                    <a:pt x="119" y="7"/>
                  </a:lnTo>
                  <a:lnTo>
                    <a:pt x="125" y="9"/>
                  </a:lnTo>
                  <a:lnTo>
                    <a:pt x="129" y="10"/>
                  </a:lnTo>
                  <a:lnTo>
                    <a:pt x="131" y="10"/>
                  </a:lnTo>
                  <a:lnTo>
                    <a:pt x="133" y="10"/>
                  </a:lnTo>
                  <a:lnTo>
                    <a:pt x="135" y="9"/>
                  </a:lnTo>
                  <a:lnTo>
                    <a:pt x="139" y="7"/>
                  </a:lnTo>
                  <a:lnTo>
                    <a:pt x="142" y="5"/>
                  </a:lnTo>
                  <a:lnTo>
                    <a:pt x="147" y="2"/>
                  </a:lnTo>
                  <a:lnTo>
                    <a:pt x="151" y="1"/>
                  </a:lnTo>
                  <a:lnTo>
                    <a:pt x="156" y="0"/>
                  </a:lnTo>
                  <a:lnTo>
                    <a:pt x="161" y="5"/>
                  </a:lnTo>
                  <a:lnTo>
                    <a:pt x="165" y="8"/>
                  </a:lnTo>
                  <a:lnTo>
                    <a:pt x="165" y="11"/>
                  </a:lnTo>
                  <a:lnTo>
                    <a:pt x="163" y="15"/>
                  </a:lnTo>
                  <a:lnTo>
                    <a:pt x="161" y="18"/>
                  </a:lnTo>
                  <a:lnTo>
                    <a:pt x="160" y="22"/>
                  </a:lnTo>
                  <a:lnTo>
                    <a:pt x="160" y="24"/>
                  </a:lnTo>
                  <a:lnTo>
                    <a:pt x="161" y="25"/>
                  </a:lnTo>
                  <a:lnTo>
                    <a:pt x="164" y="27"/>
                  </a:lnTo>
                  <a:lnTo>
                    <a:pt x="166" y="30"/>
                  </a:lnTo>
                  <a:lnTo>
                    <a:pt x="171" y="33"/>
                  </a:lnTo>
                  <a:lnTo>
                    <a:pt x="175" y="35"/>
                  </a:lnTo>
                  <a:lnTo>
                    <a:pt x="177" y="39"/>
                  </a:lnTo>
                  <a:lnTo>
                    <a:pt x="180" y="42"/>
                  </a:lnTo>
                  <a:lnTo>
                    <a:pt x="182" y="46"/>
                  </a:lnTo>
                  <a:lnTo>
                    <a:pt x="182" y="50"/>
                  </a:lnTo>
                  <a:lnTo>
                    <a:pt x="182" y="55"/>
                  </a:lnTo>
                  <a:lnTo>
                    <a:pt x="182" y="60"/>
                  </a:lnTo>
                  <a:lnTo>
                    <a:pt x="180" y="71"/>
                  </a:lnTo>
                  <a:lnTo>
                    <a:pt x="177" y="80"/>
                  </a:lnTo>
                  <a:lnTo>
                    <a:pt x="176" y="84"/>
                  </a:lnTo>
                  <a:lnTo>
                    <a:pt x="176" y="88"/>
                  </a:lnTo>
                  <a:lnTo>
                    <a:pt x="180" y="89"/>
                  </a:lnTo>
                  <a:lnTo>
                    <a:pt x="182" y="88"/>
                  </a:lnTo>
                  <a:lnTo>
                    <a:pt x="185" y="87"/>
                  </a:lnTo>
                  <a:lnTo>
                    <a:pt x="188" y="87"/>
                  </a:lnTo>
                  <a:lnTo>
                    <a:pt x="190" y="88"/>
                  </a:lnTo>
                  <a:lnTo>
                    <a:pt x="190" y="89"/>
                  </a:lnTo>
                  <a:lnTo>
                    <a:pt x="191" y="92"/>
                  </a:lnTo>
                  <a:lnTo>
                    <a:pt x="190" y="95"/>
                  </a:lnTo>
                  <a:lnTo>
                    <a:pt x="189" y="100"/>
                  </a:lnTo>
                  <a:lnTo>
                    <a:pt x="188" y="104"/>
                  </a:lnTo>
                  <a:lnTo>
                    <a:pt x="188" y="107"/>
                  </a:lnTo>
                  <a:lnTo>
                    <a:pt x="188" y="111"/>
                  </a:lnTo>
                  <a:lnTo>
                    <a:pt x="188" y="113"/>
                  </a:lnTo>
                  <a:lnTo>
                    <a:pt x="190" y="116"/>
                  </a:lnTo>
                  <a:lnTo>
                    <a:pt x="190" y="119"/>
                  </a:lnTo>
                  <a:lnTo>
                    <a:pt x="191" y="120"/>
                  </a:lnTo>
                  <a:lnTo>
                    <a:pt x="189" y="121"/>
                  </a:lnTo>
                  <a:lnTo>
                    <a:pt x="186" y="122"/>
                  </a:lnTo>
                  <a:lnTo>
                    <a:pt x="185" y="122"/>
                  </a:lnTo>
                  <a:lnTo>
                    <a:pt x="184" y="123"/>
                  </a:lnTo>
                  <a:lnTo>
                    <a:pt x="184" y="125"/>
                  </a:lnTo>
                  <a:lnTo>
                    <a:pt x="186" y="129"/>
                  </a:lnTo>
                  <a:lnTo>
                    <a:pt x="190" y="132"/>
                  </a:lnTo>
                  <a:lnTo>
                    <a:pt x="193" y="135"/>
                  </a:lnTo>
                  <a:lnTo>
                    <a:pt x="197" y="138"/>
                  </a:lnTo>
                  <a:lnTo>
                    <a:pt x="199" y="143"/>
                  </a:lnTo>
                  <a:lnTo>
                    <a:pt x="199" y="146"/>
                  </a:lnTo>
                  <a:lnTo>
                    <a:pt x="198" y="151"/>
                  </a:lnTo>
                  <a:lnTo>
                    <a:pt x="194" y="165"/>
                  </a:lnTo>
                  <a:lnTo>
                    <a:pt x="192" y="182"/>
                  </a:lnTo>
                  <a:lnTo>
                    <a:pt x="190" y="186"/>
                  </a:lnTo>
                  <a:lnTo>
                    <a:pt x="189" y="188"/>
                  </a:lnTo>
                  <a:lnTo>
                    <a:pt x="189" y="190"/>
                  </a:lnTo>
                  <a:lnTo>
                    <a:pt x="190" y="192"/>
                  </a:lnTo>
                  <a:lnTo>
                    <a:pt x="193" y="194"/>
                  </a:lnTo>
                  <a:lnTo>
                    <a:pt x="198" y="198"/>
                  </a:lnTo>
                  <a:lnTo>
                    <a:pt x="196" y="205"/>
                  </a:lnTo>
                  <a:lnTo>
                    <a:pt x="193" y="211"/>
                  </a:lnTo>
                  <a:lnTo>
                    <a:pt x="192" y="218"/>
                  </a:lnTo>
                  <a:lnTo>
                    <a:pt x="193" y="225"/>
                  </a:lnTo>
                  <a:lnTo>
                    <a:pt x="197" y="230"/>
                  </a:lnTo>
                  <a:lnTo>
                    <a:pt x="200" y="236"/>
                  </a:lnTo>
                  <a:lnTo>
                    <a:pt x="204" y="241"/>
                  </a:lnTo>
                  <a:lnTo>
                    <a:pt x="208" y="245"/>
                  </a:lnTo>
                  <a:lnTo>
                    <a:pt x="216" y="253"/>
                  </a:lnTo>
                  <a:lnTo>
                    <a:pt x="224" y="260"/>
                  </a:lnTo>
                  <a:lnTo>
                    <a:pt x="218" y="267"/>
                  </a:lnTo>
                  <a:lnTo>
                    <a:pt x="213" y="274"/>
                  </a:lnTo>
                  <a:lnTo>
                    <a:pt x="204" y="276"/>
                  </a:lnTo>
                  <a:lnTo>
                    <a:pt x="193" y="277"/>
                  </a:lnTo>
                  <a:lnTo>
                    <a:pt x="184" y="277"/>
                  </a:lnTo>
                  <a:lnTo>
                    <a:pt x="175" y="279"/>
                  </a:lnTo>
                  <a:lnTo>
                    <a:pt x="165" y="282"/>
                  </a:lnTo>
                  <a:lnTo>
                    <a:pt x="157" y="285"/>
                  </a:lnTo>
                  <a:lnTo>
                    <a:pt x="145" y="291"/>
                  </a:lnTo>
                  <a:lnTo>
                    <a:pt x="135" y="298"/>
                  </a:lnTo>
                  <a:lnTo>
                    <a:pt x="131" y="300"/>
                  </a:lnTo>
                  <a:lnTo>
                    <a:pt x="125" y="303"/>
                  </a:lnTo>
                  <a:lnTo>
                    <a:pt x="119" y="306"/>
                  </a:lnTo>
                  <a:lnTo>
                    <a:pt x="112" y="307"/>
                  </a:lnTo>
                  <a:lnTo>
                    <a:pt x="104" y="308"/>
                  </a:lnTo>
                  <a:lnTo>
                    <a:pt x="96" y="310"/>
                  </a:lnTo>
                  <a:lnTo>
                    <a:pt x="90" y="314"/>
                  </a:lnTo>
                  <a:lnTo>
                    <a:pt x="83" y="318"/>
                  </a:lnTo>
                  <a:lnTo>
                    <a:pt x="75" y="323"/>
                  </a:lnTo>
                  <a:lnTo>
                    <a:pt x="68" y="327"/>
                  </a:lnTo>
                  <a:lnTo>
                    <a:pt x="65" y="328"/>
                  </a:lnTo>
                  <a:lnTo>
                    <a:pt x="60" y="330"/>
                  </a:lnTo>
                  <a:lnTo>
                    <a:pt x="57" y="330"/>
                  </a:lnTo>
                  <a:lnTo>
                    <a:pt x="52" y="328"/>
                  </a:lnTo>
                  <a:lnTo>
                    <a:pt x="41" y="323"/>
                  </a:lnTo>
                  <a:lnTo>
                    <a:pt x="27" y="319"/>
                  </a:lnTo>
                  <a:lnTo>
                    <a:pt x="14" y="317"/>
                  </a:lnTo>
                  <a:lnTo>
                    <a:pt x="2" y="314"/>
                  </a:lnTo>
                  <a:lnTo>
                    <a:pt x="5" y="311"/>
                  </a:lnTo>
                  <a:lnTo>
                    <a:pt x="10" y="311"/>
                  </a:lnTo>
                  <a:lnTo>
                    <a:pt x="14" y="310"/>
                  </a:lnTo>
                  <a:lnTo>
                    <a:pt x="19" y="31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 name="Freeform 84"/>
            <p:cNvSpPr>
              <a:spLocks/>
            </p:cNvSpPr>
            <p:nvPr/>
          </p:nvSpPr>
          <p:spPr bwMode="gray">
            <a:xfrm>
              <a:off x="4876801" y="4278313"/>
              <a:ext cx="71438" cy="104775"/>
            </a:xfrm>
            <a:custGeom>
              <a:avLst/>
              <a:gdLst/>
              <a:ahLst/>
              <a:cxnLst>
                <a:cxn ang="0">
                  <a:pos x="25" y="311"/>
                </a:cxn>
                <a:cxn ang="0">
                  <a:pos x="27" y="308"/>
                </a:cxn>
                <a:cxn ang="0">
                  <a:pos x="23" y="293"/>
                </a:cxn>
                <a:cxn ang="0">
                  <a:pos x="22" y="285"/>
                </a:cxn>
                <a:cxn ang="0">
                  <a:pos x="17" y="285"/>
                </a:cxn>
                <a:cxn ang="0">
                  <a:pos x="6" y="269"/>
                </a:cxn>
                <a:cxn ang="0">
                  <a:pos x="0" y="242"/>
                </a:cxn>
                <a:cxn ang="0">
                  <a:pos x="2" y="220"/>
                </a:cxn>
                <a:cxn ang="0">
                  <a:pos x="11" y="209"/>
                </a:cxn>
                <a:cxn ang="0">
                  <a:pos x="17" y="187"/>
                </a:cxn>
                <a:cxn ang="0">
                  <a:pos x="23" y="166"/>
                </a:cxn>
                <a:cxn ang="0">
                  <a:pos x="31" y="158"/>
                </a:cxn>
                <a:cxn ang="0">
                  <a:pos x="37" y="149"/>
                </a:cxn>
                <a:cxn ang="0">
                  <a:pos x="36" y="135"/>
                </a:cxn>
                <a:cxn ang="0">
                  <a:pos x="26" y="108"/>
                </a:cxn>
                <a:cxn ang="0">
                  <a:pos x="25" y="98"/>
                </a:cxn>
                <a:cxn ang="0">
                  <a:pos x="25" y="80"/>
                </a:cxn>
                <a:cxn ang="0">
                  <a:pos x="22" y="62"/>
                </a:cxn>
                <a:cxn ang="0">
                  <a:pos x="23" y="46"/>
                </a:cxn>
                <a:cxn ang="0">
                  <a:pos x="18" y="30"/>
                </a:cxn>
                <a:cxn ang="0">
                  <a:pos x="15" y="11"/>
                </a:cxn>
                <a:cxn ang="0">
                  <a:pos x="49" y="8"/>
                </a:cxn>
                <a:cxn ang="0">
                  <a:pos x="119" y="7"/>
                </a:cxn>
                <a:cxn ang="0">
                  <a:pos x="131" y="10"/>
                </a:cxn>
                <a:cxn ang="0">
                  <a:pos x="139" y="7"/>
                </a:cxn>
                <a:cxn ang="0">
                  <a:pos x="151" y="1"/>
                </a:cxn>
                <a:cxn ang="0">
                  <a:pos x="165" y="8"/>
                </a:cxn>
                <a:cxn ang="0">
                  <a:pos x="161" y="18"/>
                </a:cxn>
                <a:cxn ang="0">
                  <a:pos x="161" y="25"/>
                </a:cxn>
                <a:cxn ang="0">
                  <a:pos x="171" y="33"/>
                </a:cxn>
                <a:cxn ang="0">
                  <a:pos x="180" y="42"/>
                </a:cxn>
                <a:cxn ang="0">
                  <a:pos x="182" y="55"/>
                </a:cxn>
                <a:cxn ang="0">
                  <a:pos x="177" y="80"/>
                </a:cxn>
                <a:cxn ang="0">
                  <a:pos x="180" y="89"/>
                </a:cxn>
                <a:cxn ang="0">
                  <a:pos x="188" y="87"/>
                </a:cxn>
                <a:cxn ang="0">
                  <a:pos x="191" y="92"/>
                </a:cxn>
                <a:cxn ang="0">
                  <a:pos x="188" y="104"/>
                </a:cxn>
                <a:cxn ang="0">
                  <a:pos x="188" y="113"/>
                </a:cxn>
                <a:cxn ang="0">
                  <a:pos x="191" y="120"/>
                </a:cxn>
                <a:cxn ang="0">
                  <a:pos x="185" y="122"/>
                </a:cxn>
                <a:cxn ang="0">
                  <a:pos x="186" y="129"/>
                </a:cxn>
                <a:cxn ang="0">
                  <a:pos x="197" y="138"/>
                </a:cxn>
                <a:cxn ang="0">
                  <a:pos x="198" y="151"/>
                </a:cxn>
                <a:cxn ang="0">
                  <a:pos x="190" y="186"/>
                </a:cxn>
                <a:cxn ang="0">
                  <a:pos x="190" y="192"/>
                </a:cxn>
                <a:cxn ang="0">
                  <a:pos x="196" y="205"/>
                </a:cxn>
                <a:cxn ang="0">
                  <a:pos x="193" y="225"/>
                </a:cxn>
                <a:cxn ang="0">
                  <a:pos x="204" y="241"/>
                </a:cxn>
                <a:cxn ang="0">
                  <a:pos x="224" y="260"/>
                </a:cxn>
                <a:cxn ang="0">
                  <a:pos x="204" y="276"/>
                </a:cxn>
                <a:cxn ang="0">
                  <a:pos x="175" y="279"/>
                </a:cxn>
                <a:cxn ang="0">
                  <a:pos x="145" y="291"/>
                </a:cxn>
                <a:cxn ang="0">
                  <a:pos x="125" y="303"/>
                </a:cxn>
                <a:cxn ang="0">
                  <a:pos x="104" y="308"/>
                </a:cxn>
                <a:cxn ang="0">
                  <a:pos x="83" y="318"/>
                </a:cxn>
                <a:cxn ang="0">
                  <a:pos x="65" y="328"/>
                </a:cxn>
                <a:cxn ang="0">
                  <a:pos x="52" y="328"/>
                </a:cxn>
                <a:cxn ang="0">
                  <a:pos x="14" y="317"/>
                </a:cxn>
                <a:cxn ang="0">
                  <a:pos x="10" y="311"/>
                </a:cxn>
              </a:cxnLst>
              <a:rect l="0" t="0" r="r" b="b"/>
              <a:pathLst>
                <a:path w="224" h="330">
                  <a:moveTo>
                    <a:pt x="19" y="310"/>
                  </a:moveTo>
                  <a:lnTo>
                    <a:pt x="21" y="310"/>
                  </a:lnTo>
                  <a:lnTo>
                    <a:pt x="25" y="311"/>
                  </a:lnTo>
                  <a:lnTo>
                    <a:pt x="26" y="311"/>
                  </a:lnTo>
                  <a:lnTo>
                    <a:pt x="27" y="310"/>
                  </a:lnTo>
                  <a:lnTo>
                    <a:pt x="27" y="308"/>
                  </a:lnTo>
                  <a:lnTo>
                    <a:pt x="26" y="306"/>
                  </a:lnTo>
                  <a:lnTo>
                    <a:pt x="23" y="299"/>
                  </a:lnTo>
                  <a:lnTo>
                    <a:pt x="23" y="293"/>
                  </a:lnTo>
                  <a:lnTo>
                    <a:pt x="23" y="290"/>
                  </a:lnTo>
                  <a:lnTo>
                    <a:pt x="23" y="286"/>
                  </a:lnTo>
                  <a:lnTo>
                    <a:pt x="22" y="285"/>
                  </a:lnTo>
                  <a:lnTo>
                    <a:pt x="20" y="285"/>
                  </a:lnTo>
                  <a:lnTo>
                    <a:pt x="19" y="285"/>
                  </a:lnTo>
                  <a:lnTo>
                    <a:pt x="17" y="285"/>
                  </a:lnTo>
                  <a:lnTo>
                    <a:pt x="14" y="284"/>
                  </a:lnTo>
                  <a:lnTo>
                    <a:pt x="12" y="283"/>
                  </a:lnTo>
                  <a:lnTo>
                    <a:pt x="6" y="269"/>
                  </a:lnTo>
                  <a:lnTo>
                    <a:pt x="2" y="255"/>
                  </a:lnTo>
                  <a:lnTo>
                    <a:pt x="1" y="249"/>
                  </a:lnTo>
                  <a:lnTo>
                    <a:pt x="0" y="242"/>
                  </a:lnTo>
                  <a:lnTo>
                    <a:pt x="0" y="235"/>
                  </a:lnTo>
                  <a:lnTo>
                    <a:pt x="0" y="228"/>
                  </a:lnTo>
                  <a:lnTo>
                    <a:pt x="2" y="220"/>
                  </a:lnTo>
                  <a:lnTo>
                    <a:pt x="6" y="213"/>
                  </a:lnTo>
                  <a:lnTo>
                    <a:pt x="9" y="211"/>
                  </a:lnTo>
                  <a:lnTo>
                    <a:pt x="11" y="209"/>
                  </a:lnTo>
                  <a:lnTo>
                    <a:pt x="14" y="202"/>
                  </a:lnTo>
                  <a:lnTo>
                    <a:pt x="15" y="194"/>
                  </a:lnTo>
                  <a:lnTo>
                    <a:pt x="17" y="187"/>
                  </a:lnTo>
                  <a:lnTo>
                    <a:pt x="18" y="179"/>
                  </a:lnTo>
                  <a:lnTo>
                    <a:pt x="20" y="171"/>
                  </a:lnTo>
                  <a:lnTo>
                    <a:pt x="23" y="166"/>
                  </a:lnTo>
                  <a:lnTo>
                    <a:pt x="26" y="164"/>
                  </a:lnTo>
                  <a:lnTo>
                    <a:pt x="29" y="163"/>
                  </a:lnTo>
                  <a:lnTo>
                    <a:pt x="31" y="158"/>
                  </a:lnTo>
                  <a:lnTo>
                    <a:pt x="34" y="154"/>
                  </a:lnTo>
                  <a:lnTo>
                    <a:pt x="36" y="152"/>
                  </a:lnTo>
                  <a:lnTo>
                    <a:pt x="37" y="149"/>
                  </a:lnTo>
                  <a:lnTo>
                    <a:pt x="37" y="146"/>
                  </a:lnTo>
                  <a:lnTo>
                    <a:pt x="37" y="140"/>
                  </a:lnTo>
                  <a:lnTo>
                    <a:pt x="36" y="135"/>
                  </a:lnTo>
                  <a:lnTo>
                    <a:pt x="35" y="128"/>
                  </a:lnTo>
                  <a:lnTo>
                    <a:pt x="30" y="116"/>
                  </a:lnTo>
                  <a:lnTo>
                    <a:pt x="26" y="108"/>
                  </a:lnTo>
                  <a:lnTo>
                    <a:pt x="23" y="106"/>
                  </a:lnTo>
                  <a:lnTo>
                    <a:pt x="23" y="105"/>
                  </a:lnTo>
                  <a:lnTo>
                    <a:pt x="25" y="98"/>
                  </a:lnTo>
                  <a:lnTo>
                    <a:pt x="27" y="90"/>
                  </a:lnTo>
                  <a:lnTo>
                    <a:pt x="26" y="83"/>
                  </a:lnTo>
                  <a:lnTo>
                    <a:pt x="25" y="80"/>
                  </a:lnTo>
                  <a:lnTo>
                    <a:pt x="22" y="76"/>
                  </a:lnTo>
                  <a:lnTo>
                    <a:pt x="23" y="71"/>
                  </a:lnTo>
                  <a:lnTo>
                    <a:pt x="22" y="62"/>
                  </a:lnTo>
                  <a:lnTo>
                    <a:pt x="22" y="51"/>
                  </a:lnTo>
                  <a:lnTo>
                    <a:pt x="23" y="48"/>
                  </a:lnTo>
                  <a:lnTo>
                    <a:pt x="23" y="46"/>
                  </a:lnTo>
                  <a:lnTo>
                    <a:pt x="22" y="43"/>
                  </a:lnTo>
                  <a:lnTo>
                    <a:pt x="21" y="40"/>
                  </a:lnTo>
                  <a:lnTo>
                    <a:pt x="18" y="30"/>
                  </a:lnTo>
                  <a:lnTo>
                    <a:pt x="14" y="19"/>
                  </a:lnTo>
                  <a:lnTo>
                    <a:pt x="13" y="15"/>
                  </a:lnTo>
                  <a:lnTo>
                    <a:pt x="15" y="11"/>
                  </a:lnTo>
                  <a:lnTo>
                    <a:pt x="19" y="9"/>
                  </a:lnTo>
                  <a:lnTo>
                    <a:pt x="25" y="7"/>
                  </a:lnTo>
                  <a:lnTo>
                    <a:pt x="49" y="8"/>
                  </a:lnTo>
                  <a:lnTo>
                    <a:pt x="72" y="8"/>
                  </a:lnTo>
                  <a:lnTo>
                    <a:pt x="95" y="8"/>
                  </a:lnTo>
                  <a:lnTo>
                    <a:pt x="119" y="7"/>
                  </a:lnTo>
                  <a:lnTo>
                    <a:pt x="125" y="9"/>
                  </a:lnTo>
                  <a:lnTo>
                    <a:pt x="129" y="10"/>
                  </a:lnTo>
                  <a:lnTo>
                    <a:pt x="131" y="10"/>
                  </a:lnTo>
                  <a:lnTo>
                    <a:pt x="133" y="10"/>
                  </a:lnTo>
                  <a:lnTo>
                    <a:pt x="135" y="9"/>
                  </a:lnTo>
                  <a:lnTo>
                    <a:pt x="139" y="7"/>
                  </a:lnTo>
                  <a:lnTo>
                    <a:pt x="142" y="5"/>
                  </a:lnTo>
                  <a:lnTo>
                    <a:pt x="147" y="2"/>
                  </a:lnTo>
                  <a:lnTo>
                    <a:pt x="151" y="1"/>
                  </a:lnTo>
                  <a:lnTo>
                    <a:pt x="156" y="0"/>
                  </a:lnTo>
                  <a:lnTo>
                    <a:pt x="161" y="5"/>
                  </a:lnTo>
                  <a:lnTo>
                    <a:pt x="165" y="8"/>
                  </a:lnTo>
                  <a:lnTo>
                    <a:pt x="165" y="11"/>
                  </a:lnTo>
                  <a:lnTo>
                    <a:pt x="163" y="15"/>
                  </a:lnTo>
                  <a:lnTo>
                    <a:pt x="161" y="18"/>
                  </a:lnTo>
                  <a:lnTo>
                    <a:pt x="160" y="22"/>
                  </a:lnTo>
                  <a:lnTo>
                    <a:pt x="160" y="24"/>
                  </a:lnTo>
                  <a:lnTo>
                    <a:pt x="161" y="25"/>
                  </a:lnTo>
                  <a:lnTo>
                    <a:pt x="164" y="27"/>
                  </a:lnTo>
                  <a:lnTo>
                    <a:pt x="166" y="30"/>
                  </a:lnTo>
                  <a:lnTo>
                    <a:pt x="171" y="33"/>
                  </a:lnTo>
                  <a:lnTo>
                    <a:pt x="175" y="35"/>
                  </a:lnTo>
                  <a:lnTo>
                    <a:pt x="177" y="39"/>
                  </a:lnTo>
                  <a:lnTo>
                    <a:pt x="180" y="42"/>
                  </a:lnTo>
                  <a:lnTo>
                    <a:pt x="182" y="46"/>
                  </a:lnTo>
                  <a:lnTo>
                    <a:pt x="182" y="50"/>
                  </a:lnTo>
                  <a:lnTo>
                    <a:pt x="182" y="55"/>
                  </a:lnTo>
                  <a:lnTo>
                    <a:pt x="182" y="60"/>
                  </a:lnTo>
                  <a:lnTo>
                    <a:pt x="180" y="71"/>
                  </a:lnTo>
                  <a:lnTo>
                    <a:pt x="177" y="80"/>
                  </a:lnTo>
                  <a:lnTo>
                    <a:pt x="176" y="84"/>
                  </a:lnTo>
                  <a:lnTo>
                    <a:pt x="176" y="88"/>
                  </a:lnTo>
                  <a:lnTo>
                    <a:pt x="180" y="89"/>
                  </a:lnTo>
                  <a:lnTo>
                    <a:pt x="182" y="88"/>
                  </a:lnTo>
                  <a:lnTo>
                    <a:pt x="185" y="87"/>
                  </a:lnTo>
                  <a:lnTo>
                    <a:pt x="188" y="87"/>
                  </a:lnTo>
                  <a:lnTo>
                    <a:pt x="190" y="88"/>
                  </a:lnTo>
                  <a:lnTo>
                    <a:pt x="190" y="89"/>
                  </a:lnTo>
                  <a:lnTo>
                    <a:pt x="191" y="92"/>
                  </a:lnTo>
                  <a:lnTo>
                    <a:pt x="190" y="95"/>
                  </a:lnTo>
                  <a:lnTo>
                    <a:pt x="189" y="100"/>
                  </a:lnTo>
                  <a:lnTo>
                    <a:pt x="188" y="104"/>
                  </a:lnTo>
                  <a:lnTo>
                    <a:pt x="188" y="107"/>
                  </a:lnTo>
                  <a:lnTo>
                    <a:pt x="188" y="111"/>
                  </a:lnTo>
                  <a:lnTo>
                    <a:pt x="188" y="113"/>
                  </a:lnTo>
                  <a:lnTo>
                    <a:pt x="190" y="116"/>
                  </a:lnTo>
                  <a:lnTo>
                    <a:pt x="190" y="119"/>
                  </a:lnTo>
                  <a:lnTo>
                    <a:pt x="191" y="120"/>
                  </a:lnTo>
                  <a:lnTo>
                    <a:pt x="189" y="121"/>
                  </a:lnTo>
                  <a:lnTo>
                    <a:pt x="186" y="122"/>
                  </a:lnTo>
                  <a:lnTo>
                    <a:pt x="185" y="122"/>
                  </a:lnTo>
                  <a:lnTo>
                    <a:pt x="184" y="123"/>
                  </a:lnTo>
                  <a:lnTo>
                    <a:pt x="184" y="125"/>
                  </a:lnTo>
                  <a:lnTo>
                    <a:pt x="186" y="129"/>
                  </a:lnTo>
                  <a:lnTo>
                    <a:pt x="190" y="132"/>
                  </a:lnTo>
                  <a:lnTo>
                    <a:pt x="193" y="135"/>
                  </a:lnTo>
                  <a:lnTo>
                    <a:pt x="197" y="138"/>
                  </a:lnTo>
                  <a:lnTo>
                    <a:pt x="199" y="143"/>
                  </a:lnTo>
                  <a:lnTo>
                    <a:pt x="199" y="146"/>
                  </a:lnTo>
                  <a:lnTo>
                    <a:pt x="198" y="151"/>
                  </a:lnTo>
                  <a:lnTo>
                    <a:pt x="194" y="165"/>
                  </a:lnTo>
                  <a:lnTo>
                    <a:pt x="192" y="182"/>
                  </a:lnTo>
                  <a:lnTo>
                    <a:pt x="190" y="186"/>
                  </a:lnTo>
                  <a:lnTo>
                    <a:pt x="189" y="188"/>
                  </a:lnTo>
                  <a:lnTo>
                    <a:pt x="189" y="190"/>
                  </a:lnTo>
                  <a:lnTo>
                    <a:pt x="190" y="192"/>
                  </a:lnTo>
                  <a:lnTo>
                    <a:pt x="193" y="194"/>
                  </a:lnTo>
                  <a:lnTo>
                    <a:pt x="198" y="198"/>
                  </a:lnTo>
                  <a:lnTo>
                    <a:pt x="196" y="205"/>
                  </a:lnTo>
                  <a:lnTo>
                    <a:pt x="193" y="211"/>
                  </a:lnTo>
                  <a:lnTo>
                    <a:pt x="192" y="218"/>
                  </a:lnTo>
                  <a:lnTo>
                    <a:pt x="193" y="225"/>
                  </a:lnTo>
                  <a:lnTo>
                    <a:pt x="197" y="230"/>
                  </a:lnTo>
                  <a:lnTo>
                    <a:pt x="200" y="236"/>
                  </a:lnTo>
                  <a:lnTo>
                    <a:pt x="204" y="241"/>
                  </a:lnTo>
                  <a:lnTo>
                    <a:pt x="208" y="245"/>
                  </a:lnTo>
                  <a:lnTo>
                    <a:pt x="216" y="253"/>
                  </a:lnTo>
                  <a:lnTo>
                    <a:pt x="224" y="260"/>
                  </a:lnTo>
                  <a:lnTo>
                    <a:pt x="218" y="267"/>
                  </a:lnTo>
                  <a:lnTo>
                    <a:pt x="213" y="274"/>
                  </a:lnTo>
                  <a:lnTo>
                    <a:pt x="204" y="276"/>
                  </a:lnTo>
                  <a:lnTo>
                    <a:pt x="193" y="277"/>
                  </a:lnTo>
                  <a:lnTo>
                    <a:pt x="184" y="277"/>
                  </a:lnTo>
                  <a:lnTo>
                    <a:pt x="175" y="279"/>
                  </a:lnTo>
                  <a:lnTo>
                    <a:pt x="165" y="282"/>
                  </a:lnTo>
                  <a:lnTo>
                    <a:pt x="157" y="285"/>
                  </a:lnTo>
                  <a:lnTo>
                    <a:pt x="145" y="291"/>
                  </a:lnTo>
                  <a:lnTo>
                    <a:pt x="135" y="298"/>
                  </a:lnTo>
                  <a:lnTo>
                    <a:pt x="131" y="300"/>
                  </a:lnTo>
                  <a:lnTo>
                    <a:pt x="125" y="303"/>
                  </a:lnTo>
                  <a:lnTo>
                    <a:pt x="119" y="306"/>
                  </a:lnTo>
                  <a:lnTo>
                    <a:pt x="112" y="307"/>
                  </a:lnTo>
                  <a:lnTo>
                    <a:pt x="104" y="308"/>
                  </a:lnTo>
                  <a:lnTo>
                    <a:pt x="96" y="310"/>
                  </a:lnTo>
                  <a:lnTo>
                    <a:pt x="90" y="314"/>
                  </a:lnTo>
                  <a:lnTo>
                    <a:pt x="83" y="318"/>
                  </a:lnTo>
                  <a:lnTo>
                    <a:pt x="75" y="323"/>
                  </a:lnTo>
                  <a:lnTo>
                    <a:pt x="68" y="327"/>
                  </a:lnTo>
                  <a:lnTo>
                    <a:pt x="65" y="328"/>
                  </a:lnTo>
                  <a:lnTo>
                    <a:pt x="60" y="330"/>
                  </a:lnTo>
                  <a:lnTo>
                    <a:pt x="57" y="330"/>
                  </a:lnTo>
                  <a:lnTo>
                    <a:pt x="52" y="328"/>
                  </a:lnTo>
                  <a:lnTo>
                    <a:pt x="41" y="323"/>
                  </a:lnTo>
                  <a:lnTo>
                    <a:pt x="27" y="319"/>
                  </a:lnTo>
                  <a:lnTo>
                    <a:pt x="14" y="317"/>
                  </a:lnTo>
                  <a:lnTo>
                    <a:pt x="2" y="314"/>
                  </a:lnTo>
                  <a:lnTo>
                    <a:pt x="5" y="311"/>
                  </a:lnTo>
                  <a:lnTo>
                    <a:pt x="10" y="311"/>
                  </a:lnTo>
                  <a:lnTo>
                    <a:pt x="14" y="310"/>
                  </a:lnTo>
                  <a:lnTo>
                    <a:pt x="19" y="31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 name="Freeform 85"/>
            <p:cNvSpPr>
              <a:spLocks/>
            </p:cNvSpPr>
            <p:nvPr/>
          </p:nvSpPr>
          <p:spPr bwMode="gray">
            <a:xfrm>
              <a:off x="4972051" y="4233863"/>
              <a:ext cx="193675" cy="155575"/>
            </a:xfrm>
            <a:custGeom>
              <a:avLst/>
              <a:gdLst/>
              <a:ahLst/>
              <a:cxnLst>
                <a:cxn ang="0">
                  <a:pos x="48" y="86"/>
                </a:cxn>
                <a:cxn ang="0">
                  <a:pos x="65" y="58"/>
                </a:cxn>
                <a:cxn ang="0">
                  <a:pos x="72" y="30"/>
                </a:cxn>
                <a:cxn ang="0">
                  <a:pos x="108" y="7"/>
                </a:cxn>
                <a:cxn ang="0">
                  <a:pos x="136" y="3"/>
                </a:cxn>
                <a:cxn ang="0">
                  <a:pos x="168" y="5"/>
                </a:cxn>
                <a:cxn ang="0">
                  <a:pos x="201" y="29"/>
                </a:cxn>
                <a:cxn ang="0">
                  <a:pos x="217" y="44"/>
                </a:cxn>
                <a:cxn ang="0">
                  <a:pos x="265" y="27"/>
                </a:cxn>
                <a:cxn ang="0">
                  <a:pos x="304" y="47"/>
                </a:cxn>
                <a:cxn ang="0">
                  <a:pos x="346" y="54"/>
                </a:cxn>
                <a:cxn ang="0">
                  <a:pos x="382" y="33"/>
                </a:cxn>
                <a:cxn ang="0">
                  <a:pos x="425" y="25"/>
                </a:cxn>
                <a:cxn ang="0">
                  <a:pos x="484" y="41"/>
                </a:cxn>
                <a:cxn ang="0">
                  <a:pos x="504" y="35"/>
                </a:cxn>
                <a:cxn ang="0">
                  <a:pos x="547" y="12"/>
                </a:cxn>
                <a:cxn ang="0">
                  <a:pos x="582" y="66"/>
                </a:cxn>
                <a:cxn ang="0">
                  <a:pos x="600" y="82"/>
                </a:cxn>
                <a:cxn ang="0">
                  <a:pos x="609" y="99"/>
                </a:cxn>
                <a:cxn ang="0">
                  <a:pos x="596" y="128"/>
                </a:cxn>
                <a:cxn ang="0">
                  <a:pos x="560" y="159"/>
                </a:cxn>
                <a:cxn ang="0">
                  <a:pos x="548" y="191"/>
                </a:cxn>
                <a:cxn ang="0">
                  <a:pos x="537" y="205"/>
                </a:cxn>
                <a:cxn ang="0">
                  <a:pos x="531" y="226"/>
                </a:cxn>
                <a:cxn ang="0">
                  <a:pos x="519" y="255"/>
                </a:cxn>
                <a:cxn ang="0">
                  <a:pos x="509" y="272"/>
                </a:cxn>
                <a:cxn ang="0">
                  <a:pos x="495" y="280"/>
                </a:cxn>
                <a:cxn ang="0">
                  <a:pos x="478" y="319"/>
                </a:cxn>
                <a:cxn ang="0">
                  <a:pos x="464" y="337"/>
                </a:cxn>
                <a:cxn ang="0">
                  <a:pos x="467" y="350"/>
                </a:cxn>
                <a:cxn ang="0">
                  <a:pos x="439" y="384"/>
                </a:cxn>
                <a:cxn ang="0">
                  <a:pos x="419" y="368"/>
                </a:cxn>
                <a:cxn ang="0">
                  <a:pos x="404" y="353"/>
                </a:cxn>
                <a:cxn ang="0">
                  <a:pos x="388" y="361"/>
                </a:cxn>
                <a:cxn ang="0">
                  <a:pos x="369" y="361"/>
                </a:cxn>
                <a:cxn ang="0">
                  <a:pos x="362" y="377"/>
                </a:cxn>
                <a:cxn ang="0">
                  <a:pos x="339" y="391"/>
                </a:cxn>
                <a:cxn ang="0">
                  <a:pos x="315" y="421"/>
                </a:cxn>
                <a:cxn ang="0">
                  <a:pos x="307" y="451"/>
                </a:cxn>
                <a:cxn ang="0">
                  <a:pos x="284" y="465"/>
                </a:cxn>
                <a:cxn ang="0">
                  <a:pos x="283" y="481"/>
                </a:cxn>
                <a:cxn ang="0">
                  <a:pos x="241" y="483"/>
                </a:cxn>
                <a:cxn ang="0">
                  <a:pos x="226" y="483"/>
                </a:cxn>
                <a:cxn ang="0">
                  <a:pos x="206" y="493"/>
                </a:cxn>
                <a:cxn ang="0">
                  <a:pos x="161" y="489"/>
                </a:cxn>
                <a:cxn ang="0">
                  <a:pos x="137" y="453"/>
                </a:cxn>
                <a:cxn ang="0">
                  <a:pos x="130" y="427"/>
                </a:cxn>
                <a:cxn ang="0">
                  <a:pos x="113" y="410"/>
                </a:cxn>
                <a:cxn ang="0">
                  <a:pos x="79" y="388"/>
                </a:cxn>
                <a:cxn ang="0">
                  <a:pos x="42" y="383"/>
                </a:cxn>
                <a:cxn ang="0">
                  <a:pos x="27" y="387"/>
                </a:cxn>
                <a:cxn ang="0">
                  <a:pos x="2" y="381"/>
                </a:cxn>
                <a:cxn ang="0">
                  <a:pos x="6" y="339"/>
                </a:cxn>
                <a:cxn ang="0">
                  <a:pos x="3" y="289"/>
                </a:cxn>
                <a:cxn ang="0">
                  <a:pos x="4" y="253"/>
                </a:cxn>
                <a:cxn ang="0">
                  <a:pos x="24" y="239"/>
                </a:cxn>
                <a:cxn ang="0">
                  <a:pos x="34" y="218"/>
                </a:cxn>
                <a:cxn ang="0">
                  <a:pos x="45" y="207"/>
                </a:cxn>
                <a:cxn ang="0">
                  <a:pos x="46" y="190"/>
                </a:cxn>
                <a:cxn ang="0">
                  <a:pos x="56" y="181"/>
                </a:cxn>
                <a:cxn ang="0">
                  <a:pos x="54" y="145"/>
                </a:cxn>
                <a:cxn ang="0">
                  <a:pos x="40" y="127"/>
                </a:cxn>
              </a:cxnLst>
              <a:rect l="0" t="0" r="r" b="b"/>
              <a:pathLst>
                <a:path w="609" h="493">
                  <a:moveTo>
                    <a:pt x="46" y="114"/>
                  </a:moveTo>
                  <a:lnTo>
                    <a:pt x="48" y="107"/>
                  </a:lnTo>
                  <a:lnTo>
                    <a:pt x="48" y="100"/>
                  </a:lnTo>
                  <a:lnTo>
                    <a:pt x="48" y="93"/>
                  </a:lnTo>
                  <a:lnTo>
                    <a:pt x="48" y="86"/>
                  </a:lnTo>
                  <a:lnTo>
                    <a:pt x="48" y="79"/>
                  </a:lnTo>
                  <a:lnTo>
                    <a:pt x="50" y="74"/>
                  </a:lnTo>
                  <a:lnTo>
                    <a:pt x="53" y="68"/>
                  </a:lnTo>
                  <a:lnTo>
                    <a:pt x="60" y="62"/>
                  </a:lnTo>
                  <a:lnTo>
                    <a:pt x="65" y="58"/>
                  </a:lnTo>
                  <a:lnTo>
                    <a:pt x="69" y="52"/>
                  </a:lnTo>
                  <a:lnTo>
                    <a:pt x="70" y="47"/>
                  </a:lnTo>
                  <a:lnTo>
                    <a:pt x="71" y="42"/>
                  </a:lnTo>
                  <a:lnTo>
                    <a:pt x="71" y="36"/>
                  </a:lnTo>
                  <a:lnTo>
                    <a:pt x="72" y="30"/>
                  </a:lnTo>
                  <a:lnTo>
                    <a:pt x="73" y="25"/>
                  </a:lnTo>
                  <a:lnTo>
                    <a:pt x="78" y="20"/>
                  </a:lnTo>
                  <a:lnTo>
                    <a:pt x="88" y="13"/>
                  </a:lnTo>
                  <a:lnTo>
                    <a:pt x="97" y="10"/>
                  </a:lnTo>
                  <a:lnTo>
                    <a:pt x="108" y="7"/>
                  </a:lnTo>
                  <a:lnTo>
                    <a:pt x="120" y="9"/>
                  </a:lnTo>
                  <a:lnTo>
                    <a:pt x="126" y="7"/>
                  </a:lnTo>
                  <a:lnTo>
                    <a:pt x="130" y="6"/>
                  </a:lnTo>
                  <a:lnTo>
                    <a:pt x="134" y="4"/>
                  </a:lnTo>
                  <a:lnTo>
                    <a:pt x="136" y="3"/>
                  </a:lnTo>
                  <a:lnTo>
                    <a:pt x="138" y="1"/>
                  </a:lnTo>
                  <a:lnTo>
                    <a:pt x="142" y="0"/>
                  </a:lnTo>
                  <a:lnTo>
                    <a:pt x="146" y="0"/>
                  </a:lnTo>
                  <a:lnTo>
                    <a:pt x="153" y="2"/>
                  </a:lnTo>
                  <a:lnTo>
                    <a:pt x="168" y="5"/>
                  </a:lnTo>
                  <a:lnTo>
                    <a:pt x="181" y="10"/>
                  </a:lnTo>
                  <a:lnTo>
                    <a:pt x="186" y="12"/>
                  </a:lnTo>
                  <a:lnTo>
                    <a:pt x="192" y="15"/>
                  </a:lnTo>
                  <a:lnTo>
                    <a:pt x="197" y="21"/>
                  </a:lnTo>
                  <a:lnTo>
                    <a:pt x="201" y="29"/>
                  </a:lnTo>
                  <a:lnTo>
                    <a:pt x="203" y="34"/>
                  </a:lnTo>
                  <a:lnTo>
                    <a:pt x="207" y="37"/>
                  </a:lnTo>
                  <a:lnTo>
                    <a:pt x="210" y="41"/>
                  </a:lnTo>
                  <a:lnTo>
                    <a:pt x="214" y="43"/>
                  </a:lnTo>
                  <a:lnTo>
                    <a:pt x="217" y="44"/>
                  </a:lnTo>
                  <a:lnTo>
                    <a:pt x="221" y="44"/>
                  </a:lnTo>
                  <a:lnTo>
                    <a:pt x="228" y="43"/>
                  </a:lnTo>
                  <a:lnTo>
                    <a:pt x="235" y="41"/>
                  </a:lnTo>
                  <a:lnTo>
                    <a:pt x="251" y="33"/>
                  </a:lnTo>
                  <a:lnTo>
                    <a:pt x="265" y="27"/>
                  </a:lnTo>
                  <a:lnTo>
                    <a:pt x="274" y="29"/>
                  </a:lnTo>
                  <a:lnTo>
                    <a:pt x="281" y="34"/>
                  </a:lnTo>
                  <a:lnTo>
                    <a:pt x="289" y="38"/>
                  </a:lnTo>
                  <a:lnTo>
                    <a:pt x="296" y="43"/>
                  </a:lnTo>
                  <a:lnTo>
                    <a:pt x="304" y="47"/>
                  </a:lnTo>
                  <a:lnTo>
                    <a:pt x="313" y="51"/>
                  </a:lnTo>
                  <a:lnTo>
                    <a:pt x="322" y="53"/>
                  </a:lnTo>
                  <a:lnTo>
                    <a:pt x="331" y="54"/>
                  </a:lnTo>
                  <a:lnTo>
                    <a:pt x="339" y="54"/>
                  </a:lnTo>
                  <a:lnTo>
                    <a:pt x="346" y="54"/>
                  </a:lnTo>
                  <a:lnTo>
                    <a:pt x="350" y="52"/>
                  </a:lnTo>
                  <a:lnTo>
                    <a:pt x="355" y="50"/>
                  </a:lnTo>
                  <a:lnTo>
                    <a:pt x="363" y="44"/>
                  </a:lnTo>
                  <a:lnTo>
                    <a:pt x="374" y="36"/>
                  </a:lnTo>
                  <a:lnTo>
                    <a:pt x="382" y="33"/>
                  </a:lnTo>
                  <a:lnTo>
                    <a:pt x="390" y="29"/>
                  </a:lnTo>
                  <a:lnTo>
                    <a:pt x="398" y="28"/>
                  </a:lnTo>
                  <a:lnTo>
                    <a:pt x="406" y="26"/>
                  </a:lnTo>
                  <a:lnTo>
                    <a:pt x="415" y="25"/>
                  </a:lnTo>
                  <a:lnTo>
                    <a:pt x="425" y="25"/>
                  </a:lnTo>
                  <a:lnTo>
                    <a:pt x="434" y="26"/>
                  </a:lnTo>
                  <a:lnTo>
                    <a:pt x="442" y="27"/>
                  </a:lnTo>
                  <a:lnTo>
                    <a:pt x="459" y="31"/>
                  </a:lnTo>
                  <a:lnTo>
                    <a:pt x="476" y="38"/>
                  </a:lnTo>
                  <a:lnTo>
                    <a:pt x="484" y="41"/>
                  </a:lnTo>
                  <a:lnTo>
                    <a:pt x="492" y="43"/>
                  </a:lnTo>
                  <a:lnTo>
                    <a:pt x="495" y="43"/>
                  </a:lnTo>
                  <a:lnTo>
                    <a:pt x="499" y="41"/>
                  </a:lnTo>
                  <a:lnTo>
                    <a:pt x="501" y="39"/>
                  </a:lnTo>
                  <a:lnTo>
                    <a:pt x="504" y="35"/>
                  </a:lnTo>
                  <a:lnTo>
                    <a:pt x="510" y="28"/>
                  </a:lnTo>
                  <a:lnTo>
                    <a:pt x="516" y="21"/>
                  </a:lnTo>
                  <a:lnTo>
                    <a:pt x="524" y="18"/>
                  </a:lnTo>
                  <a:lnTo>
                    <a:pt x="535" y="14"/>
                  </a:lnTo>
                  <a:lnTo>
                    <a:pt x="547" y="12"/>
                  </a:lnTo>
                  <a:lnTo>
                    <a:pt x="556" y="9"/>
                  </a:lnTo>
                  <a:lnTo>
                    <a:pt x="567" y="26"/>
                  </a:lnTo>
                  <a:lnTo>
                    <a:pt x="578" y="42"/>
                  </a:lnTo>
                  <a:lnTo>
                    <a:pt x="581" y="54"/>
                  </a:lnTo>
                  <a:lnTo>
                    <a:pt x="582" y="66"/>
                  </a:lnTo>
                  <a:lnTo>
                    <a:pt x="583" y="71"/>
                  </a:lnTo>
                  <a:lnTo>
                    <a:pt x="585" y="75"/>
                  </a:lnTo>
                  <a:lnTo>
                    <a:pt x="590" y="78"/>
                  </a:lnTo>
                  <a:lnTo>
                    <a:pt x="597" y="80"/>
                  </a:lnTo>
                  <a:lnTo>
                    <a:pt x="600" y="82"/>
                  </a:lnTo>
                  <a:lnTo>
                    <a:pt x="604" y="83"/>
                  </a:lnTo>
                  <a:lnTo>
                    <a:pt x="606" y="85"/>
                  </a:lnTo>
                  <a:lnTo>
                    <a:pt x="607" y="87"/>
                  </a:lnTo>
                  <a:lnTo>
                    <a:pt x="609" y="93"/>
                  </a:lnTo>
                  <a:lnTo>
                    <a:pt x="609" y="99"/>
                  </a:lnTo>
                  <a:lnTo>
                    <a:pt x="609" y="106"/>
                  </a:lnTo>
                  <a:lnTo>
                    <a:pt x="607" y="112"/>
                  </a:lnTo>
                  <a:lnTo>
                    <a:pt x="604" y="118"/>
                  </a:lnTo>
                  <a:lnTo>
                    <a:pt x="600" y="123"/>
                  </a:lnTo>
                  <a:lnTo>
                    <a:pt x="596" y="128"/>
                  </a:lnTo>
                  <a:lnTo>
                    <a:pt x="589" y="132"/>
                  </a:lnTo>
                  <a:lnTo>
                    <a:pt x="581" y="137"/>
                  </a:lnTo>
                  <a:lnTo>
                    <a:pt x="573" y="143"/>
                  </a:lnTo>
                  <a:lnTo>
                    <a:pt x="566" y="150"/>
                  </a:lnTo>
                  <a:lnTo>
                    <a:pt x="560" y="159"/>
                  </a:lnTo>
                  <a:lnTo>
                    <a:pt x="557" y="168"/>
                  </a:lnTo>
                  <a:lnTo>
                    <a:pt x="553" y="179"/>
                  </a:lnTo>
                  <a:lnTo>
                    <a:pt x="552" y="183"/>
                  </a:lnTo>
                  <a:lnTo>
                    <a:pt x="550" y="188"/>
                  </a:lnTo>
                  <a:lnTo>
                    <a:pt x="548" y="191"/>
                  </a:lnTo>
                  <a:lnTo>
                    <a:pt x="543" y="196"/>
                  </a:lnTo>
                  <a:lnTo>
                    <a:pt x="540" y="198"/>
                  </a:lnTo>
                  <a:lnTo>
                    <a:pt x="539" y="201"/>
                  </a:lnTo>
                  <a:lnTo>
                    <a:pt x="537" y="202"/>
                  </a:lnTo>
                  <a:lnTo>
                    <a:pt x="537" y="205"/>
                  </a:lnTo>
                  <a:lnTo>
                    <a:pt x="537" y="209"/>
                  </a:lnTo>
                  <a:lnTo>
                    <a:pt x="539" y="216"/>
                  </a:lnTo>
                  <a:lnTo>
                    <a:pt x="537" y="221"/>
                  </a:lnTo>
                  <a:lnTo>
                    <a:pt x="534" y="224"/>
                  </a:lnTo>
                  <a:lnTo>
                    <a:pt x="531" y="226"/>
                  </a:lnTo>
                  <a:lnTo>
                    <a:pt x="526" y="229"/>
                  </a:lnTo>
                  <a:lnTo>
                    <a:pt x="524" y="233"/>
                  </a:lnTo>
                  <a:lnTo>
                    <a:pt x="521" y="240"/>
                  </a:lnTo>
                  <a:lnTo>
                    <a:pt x="520" y="247"/>
                  </a:lnTo>
                  <a:lnTo>
                    <a:pt x="519" y="255"/>
                  </a:lnTo>
                  <a:lnTo>
                    <a:pt x="517" y="262"/>
                  </a:lnTo>
                  <a:lnTo>
                    <a:pt x="515" y="267"/>
                  </a:lnTo>
                  <a:lnTo>
                    <a:pt x="513" y="270"/>
                  </a:lnTo>
                  <a:lnTo>
                    <a:pt x="511" y="272"/>
                  </a:lnTo>
                  <a:lnTo>
                    <a:pt x="509" y="272"/>
                  </a:lnTo>
                  <a:lnTo>
                    <a:pt x="507" y="273"/>
                  </a:lnTo>
                  <a:lnTo>
                    <a:pt x="503" y="273"/>
                  </a:lnTo>
                  <a:lnTo>
                    <a:pt x="500" y="275"/>
                  </a:lnTo>
                  <a:lnTo>
                    <a:pt x="498" y="277"/>
                  </a:lnTo>
                  <a:lnTo>
                    <a:pt x="495" y="280"/>
                  </a:lnTo>
                  <a:lnTo>
                    <a:pt x="492" y="286"/>
                  </a:lnTo>
                  <a:lnTo>
                    <a:pt x="490" y="293"/>
                  </a:lnTo>
                  <a:lnTo>
                    <a:pt x="485" y="303"/>
                  </a:lnTo>
                  <a:lnTo>
                    <a:pt x="480" y="313"/>
                  </a:lnTo>
                  <a:lnTo>
                    <a:pt x="478" y="319"/>
                  </a:lnTo>
                  <a:lnTo>
                    <a:pt x="476" y="323"/>
                  </a:lnTo>
                  <a:lnTo>
                    <a:pt x="472" y="328"/>
                  </a:lnTo>
                  <a:lnTo>
                    <a:pt x="468" y="332"/>
                  </a:lnTo>
                  <a:lnTo>
                    <a:pt x="466" y="335"/>
                  </a:lnTo>
                  <a:lnTo>
                    <a:pt x="464" y="337"/>
                  </a:lnTo>
                  <a:lnTo>
                    <a:pt x="463" y="339"/>
                  </a:lnTo>
                  <a:lnTo>
                    <a:pt x="462" y="343"/>
                  </a:lnTo>
                  <a:lnTo>
                    <a:pt x="464" y="346"/>
                  </a:lnTo>
                  <a:lnTo>
                    <a:pt x="466" y="348"/>
                  </a:lnTo>
                  <a:lnTo>
                    <a:pt x="467" y="350"/>
                  </a:lnTo>
                  <a:lnTo>
                    <a:pt x="466" y="351"/>
                  </a:lnTo>
                  <a:lnTo>
                    <a:pt x="464" y="352"/>
                  </a:lnTo>
                  <a:lnTo>
                    <a:pt x="462" y="354"/>
                  </a:lnTo>
                  <a:lnTo>
                    <a:pt x="451" y="369"/>
                  </a:lnTo>
                  <a:lnTo>
                    <a:pt x="439" y="384"/>
                  </a:lnTo>
                  <a:lnTo>
                    <a:pt x="435" y="383"/>
                  </a:lnTo>
                  <a:lnTo>
                    <a:pt x="430" y="381"/>
                  </a:lnTo>
                  <a:lnTo>
                    <a:pt x="427" y="378"/>
                  </a:lnTo>
                  <a:lnTo>
                    <a:pt x="425" y="376"/>
                  </a:lnTo>
                  <a:lnTo>
                    <a:pt x="419" y="368"/>
                  </a:lnTo>
                  <a:lnTo>
                    <a:pt x="414" y="361"/>
                  </a:lnTo>
                  <a:lnTo>
                    <a:pt x="411" y="356"/>
                  </a:lnTo>
                  <a:lnTo>
                    <a:pt x="407" y="353"/>
                  </a:lnTo>
                  <a:lnTo>
                    <a:pt x="405" y="353"/>
                  </a:lnTo>
                  <a:lnTo>
                    <a:pt x="404" y="353"/>
                  </a:lnTo>
                  <a:lnTo>
                    <a:pt x="402" y="353"/>
                  </a:lnTo>
                  <a:lnTo>
                    <a:pt x="399" y="355"/>
                  </a:lnTo>
                  <a:lnTo>
                    <a:pt x="395" y="359"/>
                  </a:lnTo>
                  <a:lnTo>
                    <a:pt x="392" y="361"/>
                  </a:lnTo>
                  <a:lnTo>
                    <a:pt x="388" y="361"/>
                  </a:lnTo>
                  <a:lnTo>
                    <a:pt x="385" y="360"/>
                  </a:lnTo>
                  <a:lnTo>
                    <a:pt x="381" y="359"/>
                  </a:lnTo>
                  <a:lnTo>
                    <a:pt x="378" y="358"/>
                  </a:lnTo>
                  <a:lnTo>
                    <a:pt x="373" y="359"/>
                  </a:lnTo>
                  <a:lnTo>
                    <a:pt x="369" y="361"/>
                  </a:lnTo>
                  <a:lnTo>
                    <a:pt x="365" y="364"/>
                  </a:lnTo>
                  <a:lnTo>
                    <a:pt x="363" y="369"/>
                  </a:lnTo>
                  <a:lnTo>
                    <a:pt x="363" y="371"/>
                  </a:lnTo>
                  <a:lnTo>
                    <a:pt x="363" y="375"/>
                  </a:lnTo>
                  <a:lnTo>
                    <a:pt x="362" y="377"/>
                  </a:lnTo>
                  <a:lnTo>
                    <a:pt x="361" y="379"/>
                  </a:lnTo>
                  <a:lnTo>
                    <a:pt x="357" y="381"/>
                  </a:lnTo>
                  <a:lnTo>
                    <a:pt x="353" y="384"/>
                  </a:lnTo>
                  <a:lnTo>
                    <a:pt x="346" y="387"/>
                  </a:lnTo>
                  <a:lnTo>
                    <a:pt x="339" y="391"/>
                  </a:lnTo>
                  <a:lnTo>
                    <a:pt x="332" y="395"/>
                  </a:lnTo>
                  <a:lnTo>
                    <a:pt x="327" y="401"/>
                  </a:lnTo>
                  <a:lnTo>
                    <a:pt x="322" y="408"/>
                  </a:lnTo>
                  <a:lnTo>
                    <a:pt x="317" y="415"/>
                  </a:lnTo>
                  <a:lnTo>
                    <a:pt x="315" y="421"/>
                  </a:lnTo>
                  <a:lnTo>
                    <a:pt x="313" y="429"/>
                  </a:lnTo>
                  <a:lnTo>
                    <a:pt x="313" y="434"/>
                  </a:lnTo>
                  <a:lnTo>
                    <a:pt x="312" y="440"/>
                  </a:lnTo>
                  <a:lnTo>
                    <a:pt x="309" y="445"/>
                  </a:lnTo>
                  <a:lnTo>
                    <a:pt x="307" y="451"/>
                  </a:lnTo>
                  <a:lnTo>
                    <a:pt x="301" y="461"/>
                  </a:lnTo>
                  <a:lnTo>
                    <a:pt x="296" y="470"/>
                  </a:lnTo>
                  <a:lnTo>
                    <a:pt x="288" y="466"/>
                  </a:lnTo>
                  <a:lnTo>
                    <a:pt x="281" y="460"/>
                  </a:lnTo>
                  <a:lnTo>
                    <a:pt x="284" y="465"/>
                  </a:lnTo>
                  <a:lnTo>
                    <a:pt x="287" y="468"/>
                  </a:lnTo>
                  <a:lnTo>
                    <a:pt x="288" y="472"/>
                  </a:lnTo>
                  <a:lnTo>
                    <a:pt x="287" y="475"/>
                  </a:lnTo>
                  <a:lnTo>
                    <a:pt x="285" y="478"/>
                  </a:lnTo>
                  <a:lnTo>
                    <a:pt x="283" y="481"/>
                  </a:lnTo>
                  <a:lnTo>
                    <a:pt x="279" y="482"/>
                  </a:lnTo>
                  <a:lnTo>
                    <a:pt x="273" y="483"/>
                  </a:lnTo>
                  <a:lnTo>
                    <a:pt x="263" y="484"/>
                  </a:lnTo>
                  <a:lnTo>
                    <a:pt x="252" y="484"/>
                  </a:lnTo>
                  <a:lnTo>
                    <a:pt x="241" y="483"/>
                  </a:lnTo>
                  <a:lnTo>
                    <a:pt x="232" y="479"/>
                  </a:lnTo>
                  <a:lnTo>
                    <a:pt x="227" y="476"/>
                  </a:lnTo>
                  <a:lnTo>
                    <a:pt x="226" y="476"/>
                  </a:lnTo>
                  <a:lnTo>
                    <a:pt x="226" y="479"/>
                  </a:lnTo>
                  <a:lnTo>
                    <a:pt x="226" y="483"/>
                  </a:lnTo>
                  <a:lnTo>
                    <a:pt x="225" y="486"/>
                  </a:lnTo>
                  <a:lnTo>
                    <a:pt x="222" y="489"/>
                  </a:lnTo>
                  <a:lnTo>
                    <a:pt x="219" y="490"/>
                  </a:lnTo>
                  <a:lnTo>
                    <a:pt x="216" y="491"/>
                  </a:lnTo>
                  <a:lnTo>
                    <a:pt x="206" y="493"/>
                  </a:lnTo>
                  <a:lnTo>
                    <a:pt x="195" y="493"/>
                  </a:lnTo>
                  <a:lnTo>
                    <a:pt x="186" y="493"/>
                  </a:lnTo>
                  <a:lnTo>
                    <a:pt x="176" y="493"/>
                  </a:lnTo>
                  <a:lnTo>
                    <a:pt x="168" y="492"/>
                  </a:lnTo>
                  <a:lnTo>
                    <a:pt x="161" y="489"/>
                  </a:lnTo>
                  <a:lnTo>
                    <a:pt x="154" y="483"/>
                  </a:lnTo>
                  <a:lnTo>
                    <a:pt x="149" y="477"/>
                  </a:lnTo>
                  <a:lnTo>
                    <a:pt x="144" y="469"/>
                  </a:lnTo>
                  <a:lnTo>
                    <a:pt x="140" y="461"/>
                  </a:lnTo>
                  <a:lnTo>
                    <a:pt x="137" y="453"/>
                  </a:lnTo>
                  <a:lnTo>
                    <a:pt x="135" y="445"/>
                  </a:lnTo>
                  <a:lnTo>
                    <a:pt x="133" y="438"/>
                  </a:lnTo>
                  <a:lnTo>
                    <a:pt x="130" y="432"/>
                  </a:lnTo>
                  <a:lnTo>
                    <a:pt x="130" y="429"/>
                  </a:lnTo>
                  <a:lnTo>
                    <a:pt x="130" y="427"/>
                  </a:lnTo>
                  <a:lnTo>
                    <a:pt x="129" y="427"/>
                  </a:lnTo>
                  <a:lnTo>
                    <a:pt x="128" y="426"/>
                  </a:lnTo>
                  <a:lnTo>
                    <a:pt x="124" y="422"/>
                  </a:lnTo>
                  <a:lnTo>
                    <a:pt x="120" y="418"/>
                  </a:lnTo>
                  <a:lnTo>
                    <a:pt x="113" y="410"/>
                  </a:lnTo>
                  <a:lnTo>
                    <a:pt x="108" y="403"/>
                  </a:lnTo>
                  <a:lnTo>
                    <a:pt x="101" y="397"/>
                  </a:lnTo>
                  <a:lnTo>
                    <a:pt x="94" y="393"/>
                  </a:lnTo>
                  <a:lnTo>
                    <a:pt x="87" y="391"/>
                  </a:lnTo>
                  <a:lnTo>
                    <a:pt x="79" y="388"/>
                  </a:lnTo>
                  <a:lnTo>
                    <a:pt x="70" y="387"/>
                  </a:lnTo>
                  <a:lnTo>
                    <a:pt x="60" y="387"/>
                  </a:lnTo>
                  <a:lnTo>
                    <a:pt x="52" y="386"/>
                  </a:lnTo>
                  <a:lnTo>
                    <a:pt x="45" y="385"/>
                  </a:lnTo>
                  <a:lnTo>
                    <a:pt x="42" y="383"/>
                  </a:lnTo>
                  <a:lnTo>
                    <a:pt x="39" y="381"/>
                  </a:lnTo>
                  <a:lnTo>
                    <a:pt x="37" y="383"/>
                  </a:lnTo>
                  <a:lnTo>
                    <a:pt x="35" y="384"/>
                  </a:lnTo>
                  <a:lnTo>
                    <a:pt x="31" y="386"/>
                  </a:lnTo>
                  <a:lnTo>
                    <a:pt x="27" y="387"/>
                  </a:lnTo>
                  <a:lnTo>
                    <a:pt x="23" y="388"/>
                  </a:lnTo>
                  <a:lnTo>
                    <a:pt x="19" y="388"/>
                  </a:lnTo>
                  <a:lnTo>
                    <a:pt x="10" y="388"/>
                  </a:lnTo>
                  <a:lnTo>
                    <a:pt x="0" y="388"/>
                  </a:lnTo>
                  <a:lnTo>
                    <a:pt x="2" y="381"/>
                  </a:lnTo>
                  <a:lnTo>
                    <a:pt x="5" y="375"/>
                  </a:lnTo>
                  <a:lnTo>
                    <a:pt x="4" y="364"/>
                  </a:lnTo>
                  <a:lnTo>
                    <a:pt x="4" y="354"/>
                  </a:lnTo>
                  <a:lnTo>
                    <a:pt x="6" y="347"/>
                  </a:lnTo>
                  <a:lnTo>
                    <a:pt x="6" y="339"/>
                  </a:lnTo>
                  <a:lnTo>
                    <a:pt x="6" y="332"/>
                  </a:lnTo>
                  <a:lnTo>
                    <a:pt x="5" y="326"/>
                  </a:lnTo>
                  <a:lnTo>
                    <a:pt x="2" y="312"/>
                  </a:lnTo>
                  <a:lnTo>
                    <a:pt x="2" y="297"/>
                  </a:lnTo>
                  <a:lnTo>
                    <a:pt x="3" y="289"/>
                  </a:lnTo>
                  <a:lnTo>
                    <a:pt x="3" y="280"/>
                  </a:lnTo>
                  <a:lnTo>
                    <a:pt x="3" y="271"/>
                  </a:lnTo>
                  <a:lnTo>
                    <a:pt x="2" y="262"/>
                  </a:lnTo>
                  <a:lnTo>
                    <a:pt x="3" y="256"/>
                  </a:lnTo>
                  <a:lnTo>
                    <a:pt x="4" y="253"/>
                  </a:lnTo>
                  <a:lnTo>
                    <a:pt x="6" y="250"/>
                  </a:lnTo>
                  <a:lnTo>
                    <a:pt x="8" y="249"/>
                  </a:lnTo>
                  <a:lnTo>
                    <a:pt x="15" y="249"/>
                  </a:lnTo>
                  <a:lnTo>
                    <a:pt x="23" y="247"/>
                  </a:lnTo>
                  <a:lnTo>
                    <a:pt x="24" y="239"/>
                  </a:lnTo>
                  <a:lnTo>
                    <a:pt x="27" y="229"/>
                  </a:lnTo>
                  <a:lnTo>
                    <a:pt x="29" y="226"/>
                  </a:lnTo>
                  <a:lnTo>
                    <a:pt x="31" y="224"/>
                  </a:lnTo>
                  <a:lnTo>
                    <a:pt x="32" y="221"/>
                  </a:lnTo>
                  <a:lnTo>
                    <a:pt x="34" y="218"/>
                  </a:lnTo>
                  <a:lnTo>
                    <a:pt x="32" y="214"/>
                  </a:lnTo>
                  <a:lnTo>
                    <a:pt x="32" y="212"/>
                  </a:lnTo>
                  <a:lnTo>
                    <a:pt x="35" y="212"/>
                  </a:lnTo>
                  <a:lnTo>
                    <a:pt x="39" y="209"/>
                  </a:lnTo>
                  <a:lnTo>
                    <a:pt x="45" y="207"/>
                  </a:lnTo>
                  <a:lnTo>
                    <a:pt x="47" y="204"/>
                  </a:lnTo>
                  <a:lnTo>
                    <a:pt x="47" y="200"/>
                  </a:lnTo>
                  <a:lnTo>
                    <a:pt x="47" y="197"/>
                  </a:lnTo>
                  <a:lnTo>
                    <a:pt x="47" y="193"/>
                  </a:lnTo>
                  <a:lnTo>
                    <a:pt x="46" y="190"/>
                  </a:lnTo>
                  <a:lnTo>
                    <a:pt x="46" y="186"/>
                  </a:lnTo>
                  <a:lnTo>
                    <a:pt x="47" y="183"/>
                  </a:lnTo>
                  <a:lnTo>
                    <a:pt x="50" y="182"/>
                  </a:lnTo>
                  <a:lnTo>
                    <a:pt x="52" y="181"/>
                  </a:lnTo>
                  <a:lnTo>
                    <a:pt x="56" y="181"/>
                  </a:lnTo>
                  <a:lnTo>
                    <a:pt x="60" y="177"/>
                  </a:lnTo>
                  <a:lnTo>
                    <a:pt x="59" y="166"/>
                  </a:lnTo>
                  <a:lnTo>
                    <a:pt x="56" y="152"/>
                  </a:lnTo>
                  <a:lnTo>
                    <a:pt x="55" y="149"/>
                  </a:lnTo>
                  <a:lnTo>
                    <a:pt x="54" y="145"/>
                  </a:lnTo>
                  <a:lnTo>
                    <a:pt x="52" y="143"/>
                  </a:lnTo>
                  <a:lnTo>
                    <a:pt x="50" y="141"/>
                  </a:lnTo>
                  <a:lnTo>
                    <a:pt x="45" y="136"/>
                  </a:lnTo>
                  <a:lnTo>
                    <a:pt x="42" y="132"/>
                  </a:lnTo>
                  <a:lnTo>
                    <a:pt x="40" y="127"/>
                  </a:lnTo>
                  <a:lnTo>
                    <a:pt x="42" y="122"/>
                  </a:lnTo>
                  <a:lnTo>
                    <a:pt x="44" y="117"/>
                  </a:lnTo>
                  <a:lnTo>
                    <a:pt x="46" y="114"/>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 name="Freeform 86"/>
            <p:cNvSpPr>
              <a:spLocks/>
            </p:cNvSpPr>
            <p:nvPr/>
          </p:nvSpPr>
          <p:spPr bwMode="gray">
            <a:xfrm>
              <a:off x="4972051" y="4233863"/>
              <a:ext cx="193675" cy="155575"/>
            </a:xfrm>
            <a:custGeom>
              <a:avLst/>
              <a:gdLst/>
              <a:ahLst/>
              <a:cxnLst>
                <a:cxn ang="0">
                  <a:pos x="48" y="86"/>
                </a:cxn>
                <a:cxn ang="0">
                  <a:pos x="65" y="58"/>
                </a:cxn>
                <a:cxn ang="0">
                  <a:pos x="72" y="30"/>
                </a:cxn>
                <a:cxn ang="0">
                  <a:pos x="108" y="7"/>
                </a:cxn>
                <a:cxn ang="0">
                  <a:pos x="136" y="3"/>
                </a:cxn>
                <a:cxn ang="0">
                  <a:pos x="168" y="5"/>
                </a:cxn>
                <a:cxn ang="0">
                  <a:pos x="201" y="29"/>
                </a:cxn>
                <a:cxn ang="0">
                  <a:pos x="217" y="44"/>
                </a:cxn>
                <a:cxn ang="0">
                  <a:pos x="265" y="27"/>
                </a:cxn>
                <a:cxn ang="0">
                  <a:pos x="304" y="47"/>
                </a:cxn>
                <a:cxn ang="0">
                  <a:pos x="346" y="54"/>
                </a:cxn>
                <a:cxn ang="0">
                  <a:pos x="382" y="33"/>
                </a:cxn>
                <a:cxn ang="0">
                  <a:pos x="425" y="25"/>
                </a:cxn>
                <a:cxn ang="0">
                  <a:pos x="484" y="41"/>
                </a:cxn>
                <a:cxn ang="0">
                  <a:pos x="504" y="35"/>
                </a:cxn>
                <a:cxn ang="0">
                  <a:pos x="547" y="12"/>
                </a:cxn>
                <a:cxn ang="0">
                  <a:pos x="582" y="66"/>
                </a:cxn>
                <a:cxn ang="0">
                  <a:pos x="600" y="82"/>
                </a:cxn>
                <a:cxn ang="0">
                  <a:pos x="609" y="99"/>
                </a:cxn>
                <a:cxn ang="0">
                  <a:pos x="596" y="128"/>
                </a:cxn>
                <a:cxn ang="0">
                  <a:pos x="560" y="159"/>
                </a:cxn>
                <a:cxn ang="0">
                  <a:pos x="548" y="191"/>
                </a:cxn>
                <a:cxn ang="0">
                  <a:pos x="537" y="205"/>
                </a:cxn>
                <a:cxn ang="0">
                  <a:pos x="531" y="226"/>
                </a:cxn>
                <a:cxn ang="0">
                  <a:pos x="519" y="255"/>
                </a:cxn>
                <a:cxn ang="0">
                  <a:pos x="509" y="272"/>
                </a:cxn>
                <a:cxn ang="0">
                  <a:pos x="495" y="280"/>
                </a:cxn>
                <a:cxn ang="0">
                  <a:pos x="478" y="319"/>
                </a:cxn>
                <a:cxn ang="0">
                  <a:pos x="464" y="337"/>
                </a:cxn>
                <a:cxn ang="0">
                  <a:pos x="467" y="350"/>
                </a:cxn>
                <a:cxn ang="0">
                  <a:pos x="439" y="384"/>
                </a:cxn>
                <a:cxn ang="0">
                  <a:pos x="419" y="368"/>
                </a:cxn>
                <a:cxn ang="0">
                  <a:pos x="404" y="353"/>
                </a:cxn>
                <a:cxn ang="0">
                  <a:pos x="388" y="361"/>
                </a:cxn>
                <a:cxn ang="0">
                  <a:pos x="369" y="361"/>
                </a:cxn>
                <a:cxn ang="0">
                  <a:pos x="362" y="377"/>
                </a:cxn>
                <a:cxn ang="0">
                  <a:pos x="339" y="391"/>
                </a:cxn>
                <a:cxn ang="0">
                  <a:pos x="315" y="421"/>
                </a:cxn>
                <a:cxn ang="0">
                  <a:pos x="307" y="451"/>
                </a:cxn>
                <a:cxn ang="0">
                  <a:pos x="284" y="465"/>
                </a:cxn>
                <a:cxn ang="0">
                  <a:pos x="283" y="481"/>
                </a:cxn>
                <a:cxn ang="0">
                  <a:pos x="241" y="483"/>
                </a:cxn>
                <a:cxn ang="0">
                  <a:pos x="226" y="483"/>
                </a:cxn>
                <a:cxn ang="0">
                  <a:pos x="206" y="493"/>
                </a:cxn>
                <a:cxn ang="0">
                  <a:pos x="161" y="489"/>
                </a:cxn>
                <a:cxn ang="0">
                  <a:pos x="137" y="453"/>
                </a:cxn>
                <a:cxn ang="0">
                  <a:pos x="130" y="427"/>
                </a:cxn>
                <a:cxn ang="0">
                  <a:pos x="113" y="410"/>
                </a:cxn>
                <a:cxn ang="0">
                  <a:pos x="79" y="388"/>
                </a:cxn>
                <a:cxn ang="0">
                  <a:pos x="42" y="383"/>
                </a:cxn>
                <a:cxn ang="0">
                  <a:pos x="27" y="387"/>
                </a:cxn>
                <a:cxn ang="0">
                  <a:pos x="2" y="381"/>
                </a:cxn>
                <a:cxn ang="0">
                  <a:pos x="6" y="339"/>
                </a:cxn>
                <a:cxn ang="0">
                  <a:pos x="3" y="289"/>
                </a:cxn>
                <a:cxn ang="0">
                  <a:pos x="4" y="253"/>
                </a:cxn>
                <a:cxn ang="0">
                  <a:pos x="24" y="239"/>
                </a:cxn>
                <a:cxn ang="0">
                  <a:pos x="34" y="218"/>
                </a:cxn>
                <a:cxn ang="0">
                  <a:pos x="45" y="207"/>
                </a:cxn>
                <a:cxn ang="0">
                  <a:pos x="46" y="190"/>
                </a:cxn>
                <a:cxn ang="0">
                  <a:pos x="56" y="181"/>
                </a:cxn>
                <a:cxn ang="0">
                  <a:pos x="54" y="145"/>
                </a:cxn>
                <a:cxn ang="0">
                  <a:pos x="40" y="127"/>
                </a:cxn>
              </a:cxnLst>
              <a:rect l="0" t="0" r="r" b="b"/>
              <a:pathLst>
                <a:path w="609" h="493">
                  <a:moveTo>
                    <a:pt x="46" y="114"/>
                  </a:moveTo>
                  <a:lnTo>
                    <a:pt x="48" y="107"/>
                  </a:lnTo>
                  <a:lnTo>
                    <a:pt x="48" y="100"/>
                  </a:lnTo>
                  <a:lnTo>
                    <a:pt x="48" y="93"/>
                  </a:lnTo>
                  <a:lnTo>
                    <a:pt x="48" y="86"/>
                  </a:lnTo>
                  <a:lnTo>
                    <a:pt x="48" y="79"/>
                  </a:lnTo>
                  <a:lnTo>
                    <a:pt x="50" y="74"/>
                  </a:lnTo>
                  <a:lnTo>
                    <a:pt x="53" y="68"/>
                  </a:lnTo>
                  <a:lnTo>
                    <a:pt x="60" y="62"/>
                  </a:lnTo>
                  <a:lnTo>
                    <a:pt x="65" y="58"/>
                  </a:lnTo>
                  <a:lnTo>
                    <a:pt x="69" y="52"/>
                  </a:lnTo>
                  <a:lnTo>
                    <a:pt x="70" y="47"/>
                  </a:lnTo>
                  <a:lnTo>
                    <a:pt x="71" y="42"/>
                  </a:lnTo>
                  <a:lnTo>
                    <a:pt x="71" y="36"/>
                  </a:lnTo>
                  <a:lnTo>
                    <a:pt x="72" y="30"/>
                  </a:lnTo>
                  <a:lnTo>
                    <a:pt x="73" y="25"/>
                  </a:lnTo>
                  <a:lnTo>
                    <a:pt x="78" y="20"/>
                  </a:lnTo>
                  <a:lnTo>
                    <a:pt x="88" y="13"/>
                  </a:lnTo>
                  <a:lnTo>
                    <a:pt x="97" y="10"/>
                  </a:lnTo>
                  <a:lnTo>
                    <a:pt x="108" y="7"/>
                  </a:lnTo>
                  <a:lnTo>
                    <a:pt x="120" y="9"/>
                  </a:lnTo>
                  <a:lnTo>
                    <a:pt x="126" y="7"/>
                  </a:lnTo>
                  <a:lnTo>
                    <a:pt x="130" y="6"/>
                  </a:lnTo>
                  <a:lnTo>
                    <a:pt x="134" y="4"/>
                  </a:lnTo>
                  <a:lnTo>
                    <a:pt x="136" y="3"/>
                  </a:lnTo>
                  <a:lnTo>
                    <a:pt x="138" y="1"/>
                  </a:lnTo>
                  <a:lnTo>
                    <a:pt x="142" y="0"/>
                  </a:lnTo>
                  <a:lnTo>
                    <a:pt x="146" y="0"/>
                  </a:lnTo>
                  <a:lnTo>
                    <a:pt x="153" y="2"/>
                  </a:lnTo>
                  <a:lnTo>
                    <a:pt x="168" y="5"/>
                  </a:lnTo>
                  <a:lnTo>
                    <a:pt x="181" y="10"/>
                  </a:lnTo>
                  <a:lnTo>
                    <a:pt x="186" y="12"/>
                  </a:lnTo>
                  <a:lnTo>
                    <a:pt x="192" y="15"/>
                  </a:lnTo>
                  <a:lnTo>
                    <a:pt x="197" y="21"/>
                  </a:lnTo>
                  <a:lnTo>
                    <a:pt x="201" y="29"/>
                  </a:lnTo>
                  <a:lnTo>
                    <a:pt x="203" y="34"/>
                  </a:lnTo>
                  <a:lnTo>
                    <a:pt x="207" y="37"/>
                  </a:lnTo>
                  <a:lnTo>
                    <a:pt x="210" y="41"/>
                  </a:lnTo>
                  <a:lnTo>
                    <a:pt x="214" y="43"/>
                  </a:lnTo>
                  <a:lnTo>
                    <a:pt x="217" y="44"/>
                  </a:lnTo>
                  <a:lnTo>
                    <a:pt x="221" y="44"/>
                  </a:lnTo>
                  <a:lnTo>
                    <a:pt x="228" y="43"/>
                  </a:lnTo>
                  <a:lnTo>
                    <a:pt x="235" y="41"/>
                  </a:lnTo>
                  <a:lnTo>
                    <a:pt x="251" y="33"/>
                  </a:lnTo>
                  <a:lnTo>
                    <a:pt x="265" y="27"/>
                  </a:lnTo>
                  <a:lnTo>
                    <a:pt x="274" y="29"/>
                  </a:lnTo>
                  <a:lnTo>
                    <a:pt x="281" y="34"/>
                  </a:lnTo>
                  <a:lnTo>
                    <a:pt x="289" y="38"/>
                  </a:lnTo>
                  <a:lnTo>
                    <a:pt x="296" y="43"/>
                  </a:lnTo>
                  <a:lnTo>
                    <a:pt x="304" y="47"/>
                  </a:lnTo>
                  <a:lnTo>
                    <a:pt x="313" y="51"/>
                  </a:lnTo>
                  <a:lnTo>
                    <a:pt x="322" y="53"/>
                  </a:lnTo>
                  <a:lnTo>
                    <a:pt x="331" y="54"/>
                  </a:lnTo>
                  <a:lnTo>
                    <a:pt x="339" y="54"/>
                  </a:lnTo>
                  <a:lnTo>
                    <a:pt x="346" y="54"/>
                  </a:lnTo>
                  <a:lnTo>
                    <a:pt x="350" y="52"/>
                  </a:lnTo>
                  <a:lnTo>
                    <a:pt x="355" y="50"/>
                  </a:lnTo>
                  <a:lnTo>
                    <a:pt x="363" y="44"/>
                  </a:lnTo>
                  <a:lnTo>
                    <a:pt x="374" y="36"/>
                  </a:lnTo>
                  <a:lnTo>
                    <a:pt x="382" y="33"/>
                  </a:lnTo>
                  <a:lnTo>
                    <a:pt x="390" y="29"/>
                  </a:lnTo>
                  <a:lnTo>
                    <a:pt x="398" y="28"/>
                  </a:lnTo>
                  <a:lnTo>
                    <a:pt x="406" y="26"/>
                  </a:lnTo>
                  <a:lnTo>
                    <a:pt x="415" y="25"/>
                  </a:lnTo>
                  <a:lnTo>
                    <a:pt x="425" y="25"/>
                  </a:lnTo>
                  <a:lnTo>
                    <a:pt x="434" y="26"/>
                  </a:lnTo>
                  <a:lnTo>
                    <a:pt x="442" y="27"/>
                  </a:lnTo>
                  <a:lnTo>
                    <a:pt x="459" y="31"/>
                  </a:lnTo>
                  <a:lnTo>
                    <a:pt x="476" y="38"/>
                  </a:lnTo>
                  <a:lnTo>
                    <a:pt x="484" y="41"/>
                  </a:lnTo>
                  <a:lnTo>
                    <a:pt x="492" y="43"/>
                  </a:lnTo>
                  <a:lnTo>
                    <a:pt x="495" y="43"/>
                  </a:lnTo>
                  <a:lnTo>
                    <a:pt x="499" y="41"/>
                  </a:lnTo>
                  <a:lnTo>
                    <a:pt x="501" y="39"/>
                  </a:lnTo>
                  <a:lnTo>
                    <a:pt x="504" y="35"/>
                  </a:lnTo>
                  <a:lnTo>
                    <a:pt x="510" y="28"/>
                  </a:lnTo>
                  <a:lnTo>
                    <a:pt x="516" y="21"/>
                  </a:lnTo>
                  <a:lnTo>
                    <a:pt x="524" y="18"/>
                  </a:lnTo>
                  <a:lnTo>
                    <a:pt x="535" y="14"/>
                  </a:lnTo>
                  <a:lnTo>
                    <a:pt x="547" y="12"/>
                  </a:lnTo>
                  <a:lnTo>
                    <a:pt x="556" y="9"/>
                  </a:lnTo>
                  <a:lnTo>
                    <a:pt x="567" y="26"/>
                  </a:lnTo>
                  <a:lnTo>
                    <a:pt x="578" y="42"/>
                  </a:lnTo>
                  <a:lnTo>
                    <a:pt x="581" y="54"/>
                  </a:lnTo>
                  <a:lnTo>
                    <a:pt x="582" y="66"/>
                  </a:lnTo>
                  <a:lnTo>
                    <a:pt x="583" y="71"/>
                  </a:lnTo>
                  <a:lnTo>
                    <a:pt x="585" y="75"/>
                  </a:lnTo>
                  <a:lnTo>
                    <a:pt x="590" y="78"/>
                  </a:lnTo>
                  <a:lnTo>
                    <a:pt x="597" y="80"/>
                  </a:lnTo>
                  <a:lnTo>
                    <a:pt x="600" y="82"/>
                  </a:lnTo>
                  <a:lnTo>
                    <a:pt x="604" y="83"/>
                  </a:lnTo>
                  <a:lnTo>
                    <a:pt x="606" y="85"/>
                  </a:lnTo>
                  <a:lnTo>
                    <a:pt x="607" y="87"/>
                  </a:lnTo>
                  <a:lnTo>
                    <a:pt x="609" y="93"/>
                  </a:lnTo>
                  <a:lnTo>
                    <a:pt x="609" y="99"/>
                  </a:lnTo>
                  <a:lnTo>
                    <a:pt x="609" y="106"/>
                  </a:lnTo>
                  <a:lnTo>
                    <a:pt x="607" y="112"/>
                  </a:lnTo>
                  <a:lnTo>
                    <a:pt x="604" y="118"/>
                  </a:lnTo>
                  <a:lnTo>
                    <a:pt x="600" y="123"/>
                  </a:lnTo>
                  <a:lnTo>
                    <a:pt x="596" y="128"/>
                  </a:lnTo>
                  <a:lnTo>
                    <a:pt x="589" y="132"/>
                  </a:lnTo>
                  <a:lnTo>
                    <a:pt x="581" y="137"/>
                  </a:lnTo>
                  <a:lnTo>
                    <a:pt x="573" y="143"/>
                  </a:lnTo>
                  <a:lnTo>
                    <a:pt x="566" y="150"/>
                  </a:lnTo>
                  <a:lnTo>
                    <a:pt x="560" y="159"/>
                  </a:lnTo>
                  <a:lnTo>
                    <a:pt x="557" y="168"/>
                  </a:lnTo>
                  <a:lnTo>
                    <a:pt x="553" y="179"/>
                  </a:lnTo>
                  <a:lnTo>
                    <a:pt x="552" y="183"/>
                  </a:lnTo>
                  <a:lnTo>
                    <a:pt x="550" y="188"/>
                  </a:lnTo>
                  <a:lnTo>
                    <a:pt x="548" y="191"/>
                  </a:lnTo>
                  <a:lnTo>
                    <a:pt x="543" y="196"/>
                  </a:lnTo>
                  <a:lnTo>
                    <a:pt x="540" y="198"/>
                  </a:lnTo>
                  <a:lnTo>
                    <a:pt x="539" y="201"/>
                  </a:lnTo>
                  <a:lnTo>
                    <a:pt x="537" y="202"/>
                  </a:lnTo>
                  <a:lnTo>
                    <a:pt x="537" y="205"/>
                  </a:lnTo>
                  <a:lnTo>
                    <a:pt x="537" y="209"/>
                  </a:lnTo>
                  <a:lnTo>
                    <a:pt x="539" y="216"/>
                  </a:lnTo>
                  <a:lnTo>
                    <a:pt x="537" y="221"/>
                  </a:lnTo>
                  <a:lnTo>
                    <a:pt x="534" y="224"/>
                  </a:lnTo>
                  <a:lnTo>
                    <a:pt x="531" y="226"/>
                  </a:lnTo>
                  <a:lnTo>
                    <a:pt x="526" y="229"/>
                  </a:lnTo>
                  <a:lnTo>
                    <a:pt x="524" y="233"/>
                  </a:lnTo>
                  <a:lnTo>
                    <a:pt x="521" y="240"/>
                  </a:lnTo>
                  <a:lnTo>
                    <a:pt x="520" y="247"/>
                  </a:lnTo>
                  <a:lnTo>
                    <a:pt x="519" y="255"/>
                  </a:lnTo>
                  <a:lnTo>
                    <a:pt x="517" y="262"/>
                  </a:lnTo>
                  <a:lnTo>
                    <a:pt x="515" y="267"/>
                  </a:lnTo>
                  <a:lnTo>
                    <a:pt x="513" y="270"/>
                  </a:lnTo>
                  <a:lnTo>
                    <a:pt x="511" y="272"/>
                  </a:lnTo>
                  <a:lnTo>
                    <a:pt x="509" y="272"/>
                  </a:lnTo>
                  <a:lnTo>
                    <a:pt x="507" y="273"/>
                  </a:lnTo>
                  <a:lnTo>
                    <a:pt x="503" y="273"/>
                  </a:lnTo>
                  <a:lnTo>
                    <a:pt x="500" y="275"/>
                  </a:lnTo>
                  <a:lnTo>
                    <a:pt x="498" y="277"/>
                  </a:lnTo>
                  <a:lnTo>
                    <a:pt x="495" y="280"/>
                  </a:lnTo>
                  <a:lnTo>
                    <a:pt x="492" y="286"/>
                  </a:lnTo>
                  <a:lnTo>
                    <a:pt x="490" y="293"/>
                  </a:lnTo>
                  <a:lnTo>
                    <a:pt x="485" y="303"/>
                  </a:lnTo>
                  <a:lnTo>
                    <a:pt x="480" y="313"/>
                  </a:lnTo>
                  <a:lnTo>
                    <a:pt x="478" y="319"/>
                  </a:lnTo>
                  <a:lnTo>
                    <a:pt x="476" y="323"/>
                  </a:lnTo>
                  <a:lnTo>
                    <a:pt x="472" y="328"/>
                  </a:lnTo>
                  <a:lnTo>
                    <a:pt x="468" y="332"/>
                  </a:lnTo>
                  <a:lnTo>
                    <a:pt x="466" y="335"/>
                  </a:lnTo>
                  <a:lnTo>
                    <a:pt x="464" y="337"/>
                  </a:lnTo>
                  <a:lnTo>
                    <a:pt x="463" y="339"/>
                  </a:lnTo>
                  <a:lnTo>
                    <a:pt x="462" y="343"/>
                  </a:lnTo>
                  <a:lnTo>
                    <a:pt x="464" y="346"/>
                  </a:lnTo>
                  <a:lnTo>
                    <a:pt x="466" y="348"/>
                  </a:lnTo>
                  <a:lnTo>
                    <a:pt x="467" y="350"/>
                  </a:lnTo>
                  <a:lnTo>
                    <a:pt x="466" y="351"/>
                  </a:lnTo>
                  <a:lnTo>
                    <a:pt x="464" y="352"/>
                  </a:lnTo>
                  <a:lnTo>
                    <a:pt x="462" y="354"/>
                  </a:lnTo>
                  <a:lnTo>
                    <a:pt x="451" y="369"/>
                  </a:lnTo>
                  <a:lnTo>
                    <a:pt x="439" y="384"/>
                  </a:lnTo>
                  <a:lnTo>
                    <a:pt x="435" y="383"/>
                  </a:lnTo>
                  <a:lnTo>
                    <a:pt x="430" y="381"/>
                  </a:lnTo>
                  <a:lnTo>
                    <a:pt x="427" y="378"/>
                  </a:lnTo>
                  <a:lnTo>
                    <a:pt x="425" y="376"/>
                  </a:lnTo>
                  <a:lnTo>
                    <a:pt x="419" y="368"/>
                  </a:lnTo>
                  <a:lnTo>
                    <a:pt x="414" y="361"/>
                  </a:lnTo>
                  <a:lnTo>
                    <a:pt x="411" y="356"/>
                  </a:lnTo>
                  <a:lnTo>
                    <a:pt x="407" y="353"/>
                  </a:lnTo>
                  <a:lnTo>
                    <a:pt x="405" y="353"/>
                  </a:lnTo>
                  <a:lnTo>
                    <a:pt x="404" y="353"/>
                  </a:lnTo>
                  <a:lnTo>
                    <a:pt x="402" y="353"/>
                  </a:lnTo>
                  <a:lnTo>
                    <a:pt x="399" y="355"/>
                  </a:lnTo>
                  <a:lnTo>
                    <a:pt x="395" y="359"/>
                  </a:lnTo>
                  <a:lnTo>
                    <a:pt x="392" y="361"/>
                  </a:lnTo>
                  <a:lnTo>
                    <a:pt x="388" y="361"/>
                  </a:lnTo>
                  <a:lnTo>
                    <a:pt x="385" y="360"/>
                  </a:lnTo>
                  <a:lnTo>
                    <a:pt x="381" y="359"/>
                  </a:lnTo>
                  <a:lnTo>
                    <a:pt x="378" y="358"/>
                  </a:lnTo>
                  <a:lnTo>
                    <a:pt x="373" y="359"/>
                  </a:lnTo>
                  <a:lnTo>
                    <a:pt x="369" y="361"/>
                  </a:lnTo>
                  <a:lnTo>
                    <a:pt x="365" y="364"/>
                  </a:lnTo>
                  <a:lnTo>
                    <a:pt x="363" y="369"/>
                  </a:lnTo>
                  <a:lnTo>
                    <a:pt x="363" y="371"/>
                  </a:lnTo>
                  <a:lnTo>
                    <a:pt x="363" y="375"/>
                  </a:lnTo>
                  <a:lnTo>
                    <a:pt x="362" y="377"/>
                  </a:lnTo>
                  <a:lnTo>
                    <a:pt x="361" y="379"/>
                  </a:lnTo>
                  <a:lnTo>
                    <a:pt x="357" y="381"/>
                  </a:lnTo>
                  <a:lnTo>
                    <a:pt x="353" y="384"/>
                  </a:lnTo>
                  <a:lnTo>
                    <a:pt x="346" y="387"/>
                  </a:lnTo>
                  <a:lnTo>
                    <a:pt x="339" y="391"/>
                  </a:lnTo>
                  <a:lnTo>
                    <a:pt x="332" y="395"/>
                  </a:lnTo>
                  <a:lnTo>
                    <a:pt x="327" y="401"/>
                  </a:lnTo>
                  <a:lnTo>
                    <a:pt x="322" y="408"/>
                  </a:lnTo>
                  <a:lnTo>
                    <a:pt x="317" y="415"/>
                  </a:lnTo>
                  <a:lnTo>
                    <a:pt x="315" y="421"/>
                  </a:lnTo>
                  <a:lnTo>
                    <a:pt x="313" y="429"/>
                  </a:lnTo>
                  <a:lnTo>
                    <a:pt x="313" y="434"/>
                  </a:lnTo>
                  <a:lnTo>
                    <a:pt x="312" y="440"/>
                  </a:lnTo>
                  <a:lnTo>
                    <a:pt x="309" y="445"/>
                  </a:lnTo>
                  <a:lnTo>
                    <a:pt x="307" y="451"/>
                  </a:lnTo>
                  <a:lnTo>
                    <a:pt x="301" y="461"/>
                  </a:lnTo>
                  <a:lnTo>
                    <a:pt x="296" y="470"/>
                  </a:lnTo>
                  <a:lnTo>
                    <a:pt x="288" y="466"/>
                  </a:lnTo>
                  <a:lnTo>
                    <a:pt x="281" y="460"/>
                  </a:lnTo>
                  <a:lnTo>
                    <a:pt x="284" y="465"/>
                  </a:lnTo>
                  <a:lnTo>
                    <a:pt x="287" y="468"/>
                  </a:lnTo>
                  <a:lnTo>
                    <a:pt x="288" y="472"/>
                  </a:lnTo>
                  <a:lnTo>
                    <a:pt x="287" y="475"/>
                  </a:lnTo>
                  <a:lnTo>
                    <a:pt x="285" y="478"/>
                  </a:lnTo>
                  <a:lnTo>
                    <a:pt x="283" y="481"/>
                  </a:lnTo>
                  <a:lnTo>
                    <a:pt x="279" y="482"/>
                  </a:lnTo>
                  <a:lnTo>
                    <a:pt x="273" y="483"/>
                  </a:lnTo>
                  <a:lnTo>
                    <a:pt x="263" y="484"/>
                  </a:lnTo>
                  <a:lnTo>
                    <a:pt x="252" y="484"/>
                  </a:lnTo>
                  <a:lnTo>
                    <a:pt x="241" y="483"/>
                  </a:lnTo>
                  <a:lnTo>
                    <a:pt x="232" y="479"/>
                  </a:lnTo>
                  <a:lnTo>
                    <a:pt x="227" y="476"/>
                  </a:lnTo>
                  <a:lnTo>
                    <a:pt x="226" y="476"/>
                  </a:lnTo>
                  <a:lnTo>
                    <a:pt x="226" y="479"/>
                  </a:lnTo>
                  <a:lnTo>
                    <a:pt x="226" y="483"/>
                  </a:lnTo>
                  <a:lnTo>
                    <a:pt x="225" y="486"/>
                  </a:lnTo>
                  <a:lnTo>
                    <a:pt x="222" y="489"/>
                  </a:lnTo>
                  <a:lnTo>
                    <a:pt x="219" y="490"/>
                  </a:lnTo>
                  <a:lnTo>
                    <a:pt x="216" y="491"/>
                  </a:lnTo>
                  <a:lnTo>
                    <a:pt x="206" y="493"/>
                  </a:lnTo>
                  <a:lnTo>
                    <a:pt x="195" y="493"/>
                  </a:lnTo>
                  <a:lnTo>
                    <a:pt x="186" y="493"/>
                  </a:lnTo>
                  <a:lnTo>
                    <a:pt x="176" y="493"/>
                  </a:lnTo>
                  <a:lnTo>
                    <a:pt x="168" y="492"/>
                  </a:lnTo>
                  <a:lnTo>
                    <a:pt x="161" y="489"/>
                  </a:lnTo>
                  <a:lnTo>
                    <a:pt x="154" y="483"/>
                  </a:lnTo>
                  <a:lnTo>
                    <a:pt x="149" y="477"/>
                  </a:lnTo>
                  <a:lnTo>
                    <a:pt x="144" y="469"/>
                  </a:lnTo>
                  <a:lnTo>
                    <a:pt x="140" y="461"/>
                  </a:lnTo>
                  <a:lnTo>
                    <a:pt x="137" y="453"/>
                  </a:lnTo>
                  <a:lnTo>
                    <a:pt x="135" y="445"/>
                  </a:lnTo>
                  <a:lnTo>
                    <a:pt x="133" y="438"/>
                  </a:lnTo>
                  <a:lnTo>
                    <a:pt x="130" y="432"/>
                  </a:lnTo>
                  <a:lnTo>
                    <a:pt x="130" y="429"/>
                  </a:lnTo>
                  <a:lnTo>
                    <a:pt x="130" y="427"/>
                  </a:lnTo>
                  <a:lnTo>
                    <a:pt x="129" y="427"/>
                  </a:lnTo>
                  <a:lnTo>
                    <a:pt x="128" y="426"/>
                  </a:lnTo>
                  <a:lnTo>
                    <a:pt x="124" y="422"/>
                  </a:lnTo>
                  <a:lnTo>
                    <a:pt x="120" y="418"/>
                  </a:lnTo>
                  <a:lnTo>
                    <a:pt x="113" y="410"/>
                  </a:lnTo>
                  <a:lnTo>
                    <a:pt x="108" y="403"/>
                  </a:lnTo>
                  <a:lnTo>
                    <a:pt x="101" y="397"/>
                  </a:lnTo>
                  <a:lnTo>
                    <a:pt x="94" y="393"/>
                  </a:lnTo>
                  <a:lnTo>
                    <a:pt x="87" y="391"/>
                  </a:lnTo>
                  <a:lnTo>
                    <a:pt x="79" y="388"/>
                  </a:lnTo>
                  <a:lnTo>
                    <a:pt x="70" y="387"/>
                  </a:lnTo>
                  <a:lnTo>
                    <a:pt x="60" y="387"/>
                  </a:lnTo>
                  <a:lnTo>
                    <a:pt x="52" y="386"/>
                  </a:lnTo>
                  <a:lnTo>
                    <a:pt x="45" y="385"/>
                  </a:lnTo>
                  <a:lnTo>
                    <a:pt x="42" y="383"/>
                  </a:lnTo>
                  <a:lnTo>
                    <a:pt x="39" y="381"/>
                  </a:lnTo>
                  <a:lnTo>
                    <a:pt x="37" y="383"/>
                  </a:lnTo>
                  <a:lnTo>
                    <a:pt x="35" y="384"/>
                  </a:lnTo>
                  <a:lnTo>
                    <a:pt x="31" y="386"/>
                  </a:lnTo>
                  <a:lnTo>
                    <a:pt x="27" y="387"/>
                  </a:lnTo>
                  <a:lnTo>
                    <a:pt x="23" y="388"/>
                  </a:lnTo>
                  <a:lnTo>
                    <a:pt x="19" y="388"/>
                  </a:lnTo>
                  <a:lnTo>
                    <a:pt x="10" y="388"/>
                  </a:lnTo>
                  <a:lnTo>
                    <a:pt x="0" y="388"/>
                  </a:lnTo>
                  <a:lnTo>
                    <a:pt x="2" y="381"/>
                  </a:lnTo>
                  <a:lnTo>
                    <a:pt x="5" y="375"/>
                  </a:lnTo>
                  <a:lnTo>
                    <a:pt x="4" y="364"/>
                  </a:lnTo>
                  <a:lnTo>
                    <a:pt x="4" y="354"/>
                  </a:lnTo>
                  <a:lnTo>
                    <a:pt x="6" y="347"/>
                  </a:lnTo>
                  <a:lnTo>
                    <a:pt x="6" y="339"/>
                  </a:lnTo>
                  <a:lnTo>
                    <a:pt x="6" y="332"/>
                  </a:lnTo>
                  <a:lnTo>
                    <a:pt x="5" y="326"/>
                  </a:lnTo>
                  <a:lnTo>
                    <a:pt x="2" y="312"/>
                  </a:lnTo>
                  <a:lnTo>
                    <a:pt x="2" y="297"/>
                  </a:lnTo>
                  <a:lnTo>
                    <a:pt x="3" y="289"/>
                  </a:lnTo>
                  <a:lnTo>
                    <a:pt x="3" y="280"/>
                  </a:lnTo>
                  <a:lnTo>
                    <a:pt x="3" y="271"/>
                  </a:lnTo>
                  <a:lnTo>
                    <a:pt x="2" y="262"/>
                  </a:lnTo>
                  <a:lnTo>
                    <a:pt x="3" y="256"/>
                  </a:lnTo>
                  <a:lnTo>
                    <a:pt x="4" y="253"/>
                  </a:lnTo>
                  <a:lnTo>
                    <a:pt x="6" y="250"/>
                  </a:lnTo>
                  <a:lnTo>
                    <a:pt x="8" y="249"/>
                  </a:lnTo>
                  <a:lnTo>
                    <a:pt x="15" y="249"/>
                  </a:lnTo>
                  <a:lnTo>
                    <a:pt x="23" y="247"/>
                  </a:lnTo>
                  <a:lnTo>
                    <a:pt x="24" y="239"/>
                  </a:lnTo>
                  <a:lnTo>
                    <a:pt x="27" y="229"/>
                  </a:lnTo>
                  <a:lnTo>
                    <a:pt x="29" y="226"/>
                  </a:lnTo>
                  <a:lnTo>
                    <a:pt x="31" y="224"/>
                  </a:lnTo>
                  <a:lnTo>
                    <a:pt x="32" y="221"/>
                  </a:lnTo>
                  <a:lnTo>
                    <a:pt x="34" y="218"/>
                  </a:lnTo>
                  <a:lnTo>
                    <a:pt x="32" y="214"/>
                  </a:lnTo>
                  <a:lnTo>
                    <a:pt x="32" y="212"/>
                  </a:lnTo>
                  <a:lnTo>
                    <a:pt x="35" y="212"/>
                  </a:lnTo>
                  <a:lnTo>
                    <a:pt x="39" y="209"/>
                  </a:lnTo>
                  <a:lnTo>
                    <a:pt x="45" y="207"/>
                  </a:lnTo>
                  <a:lnTo>
                    <a:pt x="47" y="204"/>
                  </a:lnTo>
                  <a:lnTo>
                    <a:pt x="47" y="200"/>
                  </a:lnTo>
                  <a:lnTo>
                    <a:pt x="47" y="197"/>
                  </a:lnTo>
                  <a:lnTo>
                    <a:pt x="47" y="193"/>
                  </a:lnTo>
                  <a:lnTo>
                    <a:pt x="46" y="190"/>
                  </a:lnTo>
                  <a:lnTo>
                    <a:pt x="46" y="186"/>
                  </a:lnTo>
                  <a:lnTo>
                    <a:pt x="47" y="183"/>
                  </a:lnTo>
                  <a:lnTo>
                    <a:pt x="50" y="182"/>
                  </a:lnTo>
                  <a:lnTo>
                    <a:pt x="52" y="181"/>
                  </a:lnTo>
                  <a:lnTo>
                    <a:pt x="56" y="181"/>
                  </a:lnTo>
                  <a:lnTo>
                    <a:pt x="60" y="177"/>
                  </a:lnTo>
                  <a:lnTo>
                    <a:pt x="59" y="166"/>
                  </a:lnTo>
                  <a:lnTo>
                    <a:pt x="56" y="152"/>
                  </a:lnTo>
                  <a:lnTo>
                    <a:pt x="55" y="149"/>
                  </a:lnTo>
                  <a:lnTo>
                    <a:pt x="54" y="145"/>
                  </a:lnTo>
                  <a:lnTo>
                    <a:pt x="52" y="143"/>
                  </a:lnTo>
                  <a:lnTo>
                    <a:pt x="50" y="141"/>
                  </a:lnTo>
                  <a:lnTo>
                    <a:pt x="45" y="136"/>
                  </a:lnTo>
                  <a:lnTo>
                    <a:pt x="42" y="132"/>
                  </a:lnTo>
                  <a:lnTo>
                    <a:pt x="40" y="127"/>
                  </a:lnTo>
                  <a:lnTo>
                    <a:pt x="42" y="122"/>
                  </a:lnTo>
                  <a:lnTo>
                    <a:pt x="44" y="117"/>
                  </a:lnTo>
                  <a:lnTo>
                    <a:pt x="46" y="114"/>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 name="Freeform 87"/>
            <p:cNvSpPr>
              <a:spLocks/>
            </p:cNvSpPr>
            <p:nvPr/>
          </p:nvSpPr>
          <p:spPr bwMode="gray">
            <a:xfrm>
              <a:off x="5627688" y="4654550"/>
              <a:ext cx="115888" cy="231775"/>
            </a:xfrm>
            <a:custGeom>
              <a:avLst/>
              <a:gdLst/>
              <a:ahLst/>
              <a:cxnLst>
                <a:cxn ang="0">
                  <a:pos x="293" y="15"/>
                </a:cxn>
                <a:cxn ang="0">
                  <a:pos x="306" y="0"/>
                </a:cxn>
                <a:cxn ang="0">
                  <a:pos x="316" y="9"/>
                </a:cxn>
                <a:cxn ang="0">
                  <a:pos x="328" y="34"/>
                </a:cxn>
                <a:cxn ang="0">
                  <a:pos x="341" y="50"/>
                </a:cxn>
                <a:cxn ang="0">
                  <a:pos x="350" y="93"/>
                </a:cxn>
                <a:cxn ang="0">
                  <a:pos x="359" y="147"/>
                </a:cxn>
                <a:cxn ang="0">
                  <a:pos x="366" y="183"/>
                </a:cxn>
                <a:cxn ang="0">
                  <a:pos x="354" y="207"/>
                </a:cxn>
                <a:cxn ang="0">
                  <a:pos x="344" y="197"/>
                </a:cxn>
                <a:cxn ang="0">
                  <a:pos x="330" y="180"/>
                </a:cxn>
                <a:cxn ang="0">
                  <a:pos x="326" y="186"/>
                </a:cxn>
                <a:cxn ang="0">
                  <a:pos x="334" y="214"/>
                </a:cxn>
                <a:cxn ang="0">
                  <a:pos x="333" y="232"/>
                </a:cxn>
                <a:cxn ang="0">
                  <a:pos x="333" y="252"/>
                </a:cxn>
                <a:cxn ang="0">
                  <a:pos x="324" y="262"/>
                </a:cxn>
                <a:cxn ang="0">
                  <a:pos x="316" y="286"/>
                </a:cxn>
                <a:cxn ang="0">
                  <a:pos x="317" y="321"/>
                </a:cxn>
                <a:cxn ang="0">
                  <a:pos x="295" y="382"/>
                </a:cxn>
                <a:cxn ang="0">
                  <a:pos x="271" y="455"/>
                </a:cxn>
                <a:cxn ang="0">
                  <a:pos x="243" y="560"/>
                </a:cxn>
                <a:cxn ang="0">
                  <a:pos x="215" y="651"/>
                </a:cxn>
                <a:cxn ang="0">
                  <a:pos x="197" y="693"/>
                </a:cxn>
                <a:cxn ang="0">
                  <a:pos x="168" y="709"/>
                </a:cxn>
                <a:cxn ang="0">
                  <a:pos x="114" y="729"/>
                </a:cxn>
                <a:cxn ang="0">
                  <a:pos x="94" y="728"/>
                </a:cxn>
                <a:cxn ang="0">
                  <a:pos x="67" y="713"/>
                </a:cxn>
                <a:cxn ang="0">
                  <a:pos x="39" y="689"/>
                </a:cxn>
                <a:cxn ang="0">
                  <a:pos x="23" y="652"/>
                </a:cxn>
                <a:cxn ang="0">
                  <a:pos x="24" y="615"/>
                </a:cxn>
                <a:cxn ang="0">
                  <a:pos x="15" y="591"/>
                </a:cxn>
                <a:cxn ang="0">
                  <a:pos x="0" y="555"/>
                </a:cxn>
                <a:cxn ang="0">
                  <a:pos x="5" y="514"/>
                </a:cxn>
                <a:cxn ang="0">
                  <a:pos x="23" y="492"/>
                </a:cxn>
                <a:cxn ang="0">
                  <a:pos x="32" y="485"/>
                </a:cxn>
                <a:cxn ang="0">
                  <a:pos x="46" y="452"/>
                </a:cxn>
                <a:cxn ang="0">
                  <a:pos x="62" y="424"/>
                </a:cxn>
                <a:cxn ang="0">
                  <a:pos x="60" y="396"/>
                </a:cxn>
                <a:cxn ang="0">
                  <a:pos x="51" y="368"/>
                </a:cxn>
                <a:cxn ang="0">
                  <a:pos x="46" y="342"/>
                </a:cxn>
                <a:cxn ang="0">
                  <a:pos x="42" y="320"/>
                </a:cxn>
                <a:cxn ang="0">
                  <a:pos x="40" y="293"/>
                </a:cxn>
                <a:cxn ang="0">
                  <a:pos x="45" y="265"/>
                </a:cxn>
                <a:cxn ang="0">
                  <a:pos x="58" y="240"/>
                </a:cxn>
                <a:cxn ang="0">
                  <a:pos x="64" y="215"/>
                </a:cxn>
                <a:cxn ang="0">
                  <a:pos x="82" y="215"/>
                </a:cxn>
                <a:cxn ang="0">
                  <a:pos x="105" y="203"/>
                </a:cxn>
                <a:cxn ang="0">
                  <a:pos x="143" y="196"/>
                </a:cxn>
                <a:cxn ang="0">
                  <a:pos x="163" y="188"/>
                </a:cxn>
                <a:cxn ang="0">
                  <a:pos x="184" y="167"/>
                </a:cxn>
                <a:cxn ang="0">
                  <a:pos x="198" y="159"/>
                </a:cxn>
                <a:cxn ang="0">
                  <a:pos x="210" y="142"/>
                </a:cxn>
                <a:cxn ang="0">
                  <a:pos x="217" y="146"/>
                </a:cxn>
                <a:cxn ang="0">
                  <a:pos x="227" y="129"/>
                </a:cxn>
                <a:cxn ang="0">
                  <a:pos x="229" y="116"/>
                </a:cxn>
                <a:cxn ang="0">
                  <a:pos x="239" y="105"/>
                </a:cxn>
                <a:cxn ang="0">
                  <a:pos x="232" y="88"/>
                </a:cxn>
                <a:cxn ang="0">
                  <a:pos x="238" y="80"/>
                </a:cxn>
                <a:cxn ang="0">
                  <a:pos x="249" y="84"/>
                </a:cxn>
                <a:cxn ang="0">
                  <a:pos x="260" y="91"/>
                </a:cxn>
                <a:cxn ang="0">
                  <a:pos x="267" y="77"/>
                </a:cxn>
                <a:cxn ang="0">
                  <a:pos x="284" y="60"/>
                </a:cxn>
              </a:cxnLst>
              <a:rect l="0" t="0" r="r" b="b"/>
              <a:pathLst>
                <a:path w="366" h="731">
                  <a:moveTo>
                    <a:pt x="288" y="42"/>
                  </a:moveTo>
                  <a:lnTo>
                    <a:pt x="289" y="31"/>
                  </a:lnTo>
                  <a:lnTo>
                    <a:pt x="290" y="23"/>
                  </a:lnTo>
                  <a:lnTo>
                    <a:pt x="293" y="15"/>
                  </a:lnTo>
                  <a:lnTo>
                    <a:pt x="300" y="5"/>
                  </a:lnTo>
                  <a:lnTo>
                    <a:pt x="302" y="2"/>
                  </a:lnTo>
                  <a:lnTo>
                    <a:pt x="305" y="0"/>
                  </a:lnTo>
                  <a:lnTo>
                    <a:pt x="306" y="0"/>
                  </a:lnTo>
                  <a:lnTo>
                    <a:pt x="308" y="0"/>
                  </a:lnTo>
                  <a:lnTo>
                    <a:pt x="310" y="0"/>
                  </a:lnTo>
                  <a:lnTo>
                    <a:pt x="312" y="1"/>
                  </a:lnTo>
                  <a:lnTo>
                    <a:pt x="316" y="9"/>
                  </a:lnTo>
                  <a:lnTo>
                    <a:pt x="319" y="17"/>
                  </a:lnTo>
                  <a:lnTo>
                    <a:pt x="321" y="24"/>
                  </a:lnTo>
                  <a:lnTo>
                    <a:pt x="324" y="29"/>
                  </a:lnTo>
                  <a:lnTo>
                    <a:pt x="328" y="34"/>
                  </a:lnTo>
                  <a:lnTo>
                    <a:pt x="333" y="38"/>
                  </a:lnTo>
                  <a:lnTo>
                    <a:pt x="336" y="42"/>
                  </a:lnTo>
                  <a:lnTo>
                    <a:pt x="338" y="45"/>
                  </a:lnTo>
                  <a:lnTo>
                    <a:pt x="341" y="50"/>
                  </a:lnTo>
                  <a:lnTo>
                    <a:pt x="343" y="54"/>
                  </a:lnTo>
                  <a:lnTo>
                    <a:pt x="345" y="64"/>
                  </a:lnTo>
                  <a:lnTo>
                    <a:pt x="346" y="73"/>
                  </a:lnTo>
                  <a:lnTo>
                    <a:pt x="350" y="93"/>
                  </a:lnTo>
                  <a:lnTo>
                    <a:pt x="353" y="115"/>
                  </a:lnTo>
                  <a:lnTo>
                    <a:pt x="354" y="126"/>
                  </a:lnTo>
                  <a:lnTo>
                    <a:pt x="357" y="137"/>
                  </a:lnTo>
                  <a:lnTo>
                    <a:pt x="359" y="147"/>
                  </a:lnTo>
                  <a:lnTo>
                    <a:pt x="362" y="156"/>
                  </a:lnTo>
                  <a:lnTo>
                    <a:pt x="365" y="165"/>
                  </a:lnTo>
                  <a:lnTo>
                    <a:pt x="366" y="174"/>
                  </a:lnTo>
                  <a:lnTo>
                    <a:pt x="366" y="183"/>
                  </a:lnTo>
                  <a:lnTo>
                    <a:pt x="363" y="194"/>
                  </a:lnTo>
                  <a:lnTo>
                    <a:pt x="360" y="199"/>
                  </a:lnTo>
                  <a:lnTo>
                    <a:pt x="357" y="205"/>
                  </a:lnTo>
                  <a:lnTo>
                    <a:pt x="354" y="207"/>
                  </a:lnTo>
                  <a:lnTo>
                    <a:pt x="352" y="207"/>
                  </a:lnTo>
                  <a:lnTo>
                    <a:pt x="350" y="205"/>
                  </a:lnTo>
                  <a:lnTo>
                    <a:pt x="346" y="202"/>
                  </a:lnTo>
                  <a:lnTo>
                    <a:pt x="344" y="197"/>
                  </a:lnTo>
                  <a:lnTo>
                    <a:pt x="341" y="189"/>
                  </a:lnTo>
                  <a:lnTo>
                    <a:pt x="337" y="183"/>
                  </a:lnTo>
                  <a:lnTo>
                    <a:pt x="333" y="180"/>
                  </a:lnTo>
                  <a:lnTo>
                    <a:pt x="330" y="180"/>
                  </a:lnTo>
                  <a:lnTo>
                    <a:pt x="329" y="180"/>
                  </a:lnTo>
                  <a:lnTo>
                    <a:pt x="328" y="181"/>
                  </a:lnTo>
                  <a:lnTo>
                    <a:pt x="327" y="182"/>
                  </a:lnTo>
                  <a:lnTo>
                    <a:pt x="326" y="186"/>
                  </a:lnTo>
                  <a:lnTo>
                    <a:pt x="326" y="190"/>
                  </a:lnTo>
                  <a:lnTo>
                    <a:pt x="328" y="200"/>
                  </a:lnTo>
                  <a:lnTo>
                    <a:pt x="331" y="206"/>
                  </a:lnTo>
                  <a:lnTo>
                    <a:pt x="334" y="214"/>
                  </a:lnTo>
                  <a:lnTo>
                    <a:pt x="335" y="220"/>
                  </a:lnTo>
                  <a:lnTo>
                    <a:pt x="335" y="224"/>
                  </a:lnTo>
                  <a:lnTo>
                    <a:pt x="334" y="229"/>
                  </a:lnTo>
                  <a:lnTo>
                    <a:pt x="333" y="232"/>
                  </a:lnTo>
                  <a:lnTo>
                    <a:pt x="331" y="237"/>
                  </a:lnTo>
                  <a:lnTo>
                    <a:pt x="331" y="241"/>
                  </a:lnTo>
                  <a:lnTo>
                    <a:pt x="333" y="247"/>
                  </a:lnTo>
                  <a:lnTo>
                    <a:pt x="333" y="252"/>
                  </a:lnTo>
                  <a:lnTo>
                    <a:pt x="331" y="255"/>
                  </a:lnTo>
                  <a:lnTo>
                    <a:pt x="330" y="257"/>
                  </a:lnTo>
                  <a:lnTo>
                    <a:pt x="328" y="259"/>
                  </a:lnTo>
                  <a:lnTo>
                    <a:pt x="324" y="262"/>
                  </a:lnTo>
                  <a:lnTo>
                    <a:pt x="318" y="268"/>
                  </a:lnTo>
                  <a:lnTo>
                    <a:pt x="316" y="273"/>
                  </a:lnTo>
                  <a:lnTo>
                    <a:pt x="316" y="279"/>
                  </a:lnTo>
                  <a:lnTo>
                    <a:pt x="316" y="286"/>
                  </a:lnTo>
                  <a:lnTo>
                    <a:pt x="317" y="293"/>
                  </a:lnTo>
                  <a:lnTo>
                    <a:pt x="318" y="302"/>
                  </a:lnTo>
                  <a:lnTo>
                    <a:pt x="318" y="312"/>
                  </a:lnTo>
                  <a:lnTo>
                    <a:pt x="317" y="321"/>
                  </a:lnTo>
                  <a:lnTo>
                    <a:pt x="314" y="330"/>
                  </a:lnTo>
                  <a:lnTo>
                    <a:pt x="309" y="347"/>
                  </a:lnTo>
                  <a:lnTo>
                    <a:pt x="302" y="366"/>
                  </a:lnTo>
                  <a:lnTo>
                    <a:pt x="295" y="382"/>
                  </a:lnTo>
                  <a:lnTo>
                    <a:pt x="289" y="396"/>
                  </a:lnTo>
                  <a:lnTo>
                    <a:pt x="284" y="412"/>
                  </a:lnTo>
                  <a:lnTo>
                    <a:pt x="278" y="428"/>
                  </a:lnTo>
                  <a:lnTo>
                    <a:pt x="271" y="455"/>
                  </a:lnTo>
                  <a:lnTo>
                    <a:pt x="263" y="481"/>
                  </a:lnTo>
                  <a:lnTo>
                    <a:pt x="256" y="507"/>
                  </a:lnTo>
                  <a:lnTo>
                    <a:pt x="249" y="533"/>
                  </a:lnTo>
                  <a:lnTo>
                    <a:pt x="243" y="560"/>
                  </a:lnTo>
                  <a:lnTo>
                    <a:pt x="235" y="586"/>
                  </a:lnTo>
                  <a:lnTo>
                    <a:pt x="228" y="611"/>
                  </a:lnTo>
                  <a:lnTo>
                    <a:pt x="220" y="637"/>
                  </a:lnTo>
                  <a:lnTo>
                    <a:pt x="215" y="651"/>
                  </a:lnTo>
                  <a:lnTo>
                    <a:pt x="211" y="663"/>
                  </a:lnTo>
                  <a:lnTo>
                    <a:pt x="205" y="676"/>
                  </a:lnTo>
                  <a:lnTo>
                    <a:pt x="199" y="688"/>
                  </a:lnTo>
                  <a:lnTo>
                    <a:pt x="197" y="693"/>
                  </a:lnTo>
                  <a:lnTo>
                    <a:pt x="194" y="699"/>
                  </a:lnTo>
                  <a:lnTo>
                    <a:pt x="189" y="702"/>
                  </a:lnTo>
                  <a:lnTo>
                    <a:pt x="184" y="704"/>
                  </a:lnTo>
                  <a:lnTo>
                    <a:pt x="168" y="709"/>
                  </a:lnTo>
                  <a:lnTo>
                    <a:pt x="153" y="715"/>
                  </a:lnTo>
                  <a:lnTo>
                    <a:pt x="138" y="721"/>
                  </a:lnTo>
                  <a:lnTo>
                    <a:pt x="122" y="727"/>
                  </a:lnTo>
                  <a:lnTo>
                    <a:pt x="114" y="729"/>
                  </a:lnTo>
                  <a:lnTo>
                    <a:pt x="106" y="731"/>
                  </a:lnTo>
                  <a:lnTo>
                    <a:pt x="102" y="731"/>
                  </a:lnTo>
                  <a:lnTo>
                    <a:pt x="98" y="729"/>
                  </a:lnTo>
                  <a:lnTo>
                    <a:pt x="94" y="728"/>
                  </a:lnTo>
                  <a:lnTo>
                    <a:pt x="91" y="726"/>
                  </a:lnTo>
                  <a:lnTo>
                    <a:pt x="84" y="720"/>
                  </a:lnTo>
                  <a:lnTo>
                    <a:pt x="75" y="717"/>
                  </a:lnTo>
                  <a:lnTo>
                    <a:pt x="67" y="713"/>
                  </a:lnTo>
                  <a:lnTo>
                    <a:pt x="58" y="710"/>
                  </a:lnTo>
                  <a:lnTo>
                    <a:pt x="50" y="704"/>
                  </a:lnTo>
                  <a:lnTo>
                    <a:pt x="44" y="697"/>
                  </a:lnTo>
                  <a:lnTo>
                    <a:pt x="39" y="689"/>
                  </a:lnTo>
                  <a:lnTo>
                    <a:pt x="34" y="680"/>
                  </a:lnTo>
                  <a:lnTo>
                    <a:pt x="29" y="671"/>
                  </a:lnTo>
                  <a:lnTo>
                    <a:pt x="26" y="661"/>
                  </a:lnTo>
                  <a:lnTo>
                    <a:pt x="23" y="652"/>
                  </a:lnTo>
                  <a:lnTo>
                    <a:pt x="21" y="640"/>
                  </a:lnTo>
                  <a:lnTo>
                    <a:pt x="23" y="630"/>
                  </a:lnTo>
                  <a:lnTo>
                    <a:pt x="24" y="620"/>
                  </a:lnTo>
                  <a:lnTo>
                    <a:pt x="24" y="615"/>
                  </a:lnTo>
                  <a:lnTo>
                    <a:pt x="24" y="610"/>
                  </a:lnTo>
                  <a:lnTo>
                    <a:pt x="23" y="605"/>
                  </a:lnTo>
                  <a:lnTo>
                    <a:pt x="20" y="599"/>
                  </a:lnTo>
                  <a:lnTo>
                    <a:pt x="15" y="591"/>
                  </a:lnTo>
                  <a:lnTo>
                    <a:pt x="10" y="583"/>
                  </a:lnTo>
                  <a:lnTo>
                    <a:pt x="4" y="574"/>
                  </a:lnTo>
                  <a:lnTo>
                    <a:pt x="1" y="566"/>
                  </a:lnTo>
                  <a:lnTo>
                    <a:pt x="0" y="555"/>
                  </a:lnTo>
                  <a:lnTo>
                    <a:pt x="0" y="544"/>
                  </a:lnTo>
                  <a:lnTo>
                    <a:pt x="2" y="531"/>
                  </a:lnTo>
                  <a:lnTo>
                    <a:pt x="4" y="521"/>
                  </a:lnTo>
                  <a:lnTo>
                    <a:pt x="5" y="514"/>
                  </a:lnTo>
                  <a:lnTo>
                    <a:pt x="8" y="507"/>
                  </a:lnTo>
                  <a:lnTo>
                    <a:pt x="11" y="500"/>
                  </a:lnTo>
                  <a:lnTo>
                    <a:pt x="16" y="496"/>
                  </a:lnTo>
                  <a:lnTo>
                    <a:pt x="23" y="492"/>
                  </a:lnTo>
                  <a:lnTo>
                    <a:pt x="27" y="491"/>
                  </a:lnTo>
                  <a:lnTo>
                    <a:pt x="28" y="490"/>
                  </a:lnTo>
                  <a:lnTo>
                    <a:pt x="31" y="489"/>
                  </a:lnTo>
                  <a:lnTo>
                    <a:pt x="32" y="485"/>
                  </a:lnTo>
                  <a:lnTo>
                    <a:pt x="33" y="480"/>
                  </a:lnTo>
                  <a:lnTo>
                    <a:pt x="36" y="469"/>
                  </a:lnTo>
                  <a:lnTo>
                    <a:pt x="41" y="461"/>
                  </a:lnTo>
                  <a:lnTo>
                    <a:pt x="46" y="452"/>
                  </a:lnTo>
                  <a:lnTo>
                    <a:pt x="52" y="444"/>
                  </a:lnTo>
                  <a:lnTo>
                    <a:pt x="57" y="436"/>
                  </a:lnTo>
                  <a:lnTo>
                    <a:pt x="60" y="428"/>
                  </a:lnTo>
                  <a:lnTo>
                    <a:pt x="62" y="424"/>
                  </a:lnTo>
                  <a:lnTo>
                    <a:pt x="62" y="418"/>
                  </a:lnTo>
                  <a:lnTo>
                    <a:pt x="64" y="412"/>
                  </a:lnTo>
                  <a:lnTo>
                    <a:pt x="62" y="407"/>
                  </a:lnTo>
                  <a:lnTo>
                    <a:pt x="60" y="396"/>
                  </a:lnTo>
                  <a:lnTo>
                    <a:pt x="58" y="386"/>
                  </a:lnTo>
                  <a:lnTo>
                    <a:pt x="54" y="381"/>
                  </a:lnTo>
                  <a:lnTo>
                    <a:pt x="52" y="374"/>
                  </a:lnTo>
                  <a:lnTo>
                    <a:pt x="51" y="368"/>
                  </a:lnTo>
                  <a:lnTo>
                    <a:pt x="51" y="360"/>
                  </a:lnTo>
                  <a:lnTo>
                    <a:pt x="51" y="353"/>
                  </a:lnTo>
                  <a:lnTo>
                    <a:pt x="49" y="347"/>
                  </a:lnTo>
                  <a:lnTo>
                    <a:pt x="46" y="342"/>
                  </a:lnTo>
                  <a:lnTo>
                    <a:pt x="43" y="335"/>
                  </a:lnTo>
                  <a:lnTo>
                    <a:pt x="42" y="330"/>
                  </a:lnTo>
                  <a:lnTo>
                    <a:pt x="42" y="325"/>
                  </a:lnTo>
                  <a:lnTo>
                    <a:pt x="42" y="320"/>
                  </a:lnTo>
                  <a:lnTo>
                    <a:pt x="43" y="314"/>
                  </a:lnTo>
                  <a:lnTo>
                    <a:pt x="44" y="308"/>
                  </a:lnTo>
                  <a:lnTo>
                    <a:pt x="43" y="301"/>
                  </a:lnTo>
                  <a:lnTo>
                    <a:pt x="40" y="293"/>
                  </a:lnTo>
                  <a:lnTo>
                    <a:pt x="37" y="286"/>
                  </a:lnTo>
                  <a:lnTo>
                    <a:pt x="39" y="279"/>
                  </a:lnTo>
                  <a:lnTo>
                    <a:pt x="41" y="272"/>
                  </a:lnTo>
                  <a:lnTo>
                    <a:pt x="45" y="265"/>
                  </a:lnTo>
                  <a:lnTo>
                    <a:pt x="49" y="260"/>
                  </a:lnTo>
                  <a:lnTo>
                    <a:pt x="52" y="254"/>
                  </a:lnTo>
                  <a:lnTo>
                    <a:pt x="56" y="247"/>
                  </a:lnTo>
                  <a:lnTo>
                    <a:pt x="58" y="240"/>
                  </a:lnTo>
                  <a:lnTo>
                    <a:pt x="59" y="233"/>
                  </a:lnTo>
                  <a:lnTo>
                    <a:pt x="60" y="224"/>
                  </a:lnTo>
                  <a:lnTo>
                    <a:pt x="61" y="216"/>
                  </a:lnTo>
                  <a:lnTo>
                    <a:pt x="64" y="215"/>
                  </a:lnTo>
                  <a:lnTo>
                    <a:pt x="67" y="214"/>
                  </a:lnTo>
                  <a:lnTo>
                    <a:pt x="72" y="215"/>
                  </a:lnTo>
                  <a:lnTo>
                    <a:pt x="74" y="215"/>
                  </a:lnTo>
                  <a:lnTo>
                    <a:pt x="82" y="215"/>
                  </a:lnTo>
                  <a:lnTo>
                    <a:pt x="90" y="214"/>
                  </a:lnTo>
                  <a:lnTo>
                    <a:pt x="94" y="211"/>
                  </a:lnTo>
                  <a:lnTo>
                    <a:pt x="97" y="207"/>
                  </a:lnTo>
                  <a:lnTo>
                    <a:pt x="105" y="203"/>
                  </a:lnTo>
                  <a:lnTo>
                    <a:pt x="114" y="199"/>
                  </a:lnTo>
                  <a:lnTo>
                    <a:pt x="123" y="197"/>
                  </a:lnTo>
                  <a:lnTo>
                    <a:pt x="133" y="196"/>
                  </a:lnTo>
                  <a:lnTo>
                    <a:pt x="143" y="196"/>
                  </a:lnTo>
                  <a:lnTo>
                    <a:pt x="151" y="195"/>
                  </a:lnTo>
                  <a:lnTo>
                    <a:pt x="156" y="194"/>
                  </a:lnTo>
                  <a:lnTo>
                    <a:pt x="159" y="191"/>
                  </a:lnTo>
                  <a:lnTo>
                    <a:pt x="163" y="188"/>
                  </a:lnTo>
                  <a:lnTo>
                    <a:pt x="167" y="183"/>
                  </a:lnTo>
                  <a:lnTo>
                    <a:pt x="172" y="176"/>
                  </a:lnTo>
                  <a:lnTo>
                    <a:pt x="179" y="170"/>
                  </a:lnTo>
                  <a:lnTo>
                    <a:pt x="184" y="167"/>
                  </a:lnTo>
                  <a:lnTo>
                    <a:pt x="190" y="167"/>
                  </a:lnTo>
                  <a:lnTo>
                    <a:pt x="192" y="166"/>
                  </a:lnTo>
                  <a:lnTo>
                    <a:pt x="196" y="163"/>
                  </a:lnTo>
                  <a:lnTo>
                    <a:pt x="198" y="159"/>
                  </a:lnTo>
                  <a:lnTo>
                    <a:pt x="199" y="156"/>
                  </a:lnTo>
                  <a:lnTo>
                    <a:pt x="203" y="150"/>
                  </a:lnTo>
                  <a:lnTo>
                    <a:pt x="207" y="145"/>
                  </a:lnTo>
                  <a:lnTo>
                    <a:pt x="210" y="142"/>
                  </a:lnTo>
                  <a:lnTo>
                    <a:pt x="212" y="140"/>
                  </a:lnTo>
                  <a:lnTo>
                    <a:pt x="214" y="139"/>
                  </a:lnTo>
                  <a:lnTo>
                    <a:pt x="217" y="140"/>
                  </a:lnTo>
                  <a:lnTo>
                    <a:pt x="217" y="146"/>
                  </a:lnTo>
                  <a:lnTo>
                    <a:pt x="216" y="154"/>
                  </a:lnTo>
                  <a:lnTo>
                    <a:pt x="222" y="146"/>
                  </a:lnTo>
                  <a:lnTo>
                    <a:pt x="227" y="135"/>
                  </a:lnTo>
                  <a:lnTo>
                    <a:pt x="227" y="129"/>
                  </a:lnTo>
                  <a:lnTo>
                    <a:pt x="225" y="124"/>
                  </a:lnTo>
                  <a:lnTo>
                    <a:pt x="225" y="122"/>
                  </a:lnTo>
                  <a:lnTo>
                    <a:pt x="227" y="119"/>
                  </a:lnTo>
                  <a:lnTo>
                    <a:pt x="229" y="116"/>
                  </a:lnTo>
                  <a:lnTo>
                    <a:pt x="232" y="113"/>
                  </a:lnTo>
                  <a:lnTo>
                    <a:pt x="236" y="110"/>
                  </a:lnTo>
                  <a:lnTo>
                    <a:pt x="238" y="108"/>
                  </a:lnTo>
                  <a:lnTo>
                    <a:pt x="239" y="105"/>
                  </a:lnTo>
                  <a:lnTo>
                    <a:pt x="239" y="100"/>
                  </a:lnTo>
                  <a:lnTo>
                    <a:pt x="237" y="95"/>
                  </a:lnTo>
                  <a:lnTo>
                    <a:pt x="233" y="90"/>
                  </a:lnTo>
                  <a:lnTo>
                    <a:pt x="232" y="88"/>
                  </a:lnTo>
                  <a:lnTo>
                    <a:pt x="232" y="85"/>
                  </a:lnTo>
                  <a:lnTo>
                    <a:pt x="232" y="83"/>
                  </a:lnTo>
                  <a:lnTo>
                    <a:pt x="236" y="81"/>
                  </a:lnTo>
                  <a:lnTo>
                    <a:pt x="238" y="80"/>
                  </a:lnTo>
                  <a:lnTo>
                    <a:pt x="240" y="80"/>
                  </a:lnTo>
                  <a:lnTo>
                    <a:pt x="243" y="81"/>
                  </a:lnTo>
                  <a:lnTo>
                    <a:pt x="245" y="82"/>
                  </a:lnTo>
                  <a:lnTo>
                    <a:pt x="249" y="84"/>
                  </a:lnTo>
                  <a:lnTo>
                    <a:pt x="252" y="88"/>
                  </a:lnTo>
                  <a:lnTo>
                    <a:pt x="255" y="90"/>
                  </a:lnTo>
                  <a:lnTo>
                    <a:pt x="257" y="92"/>
                  </a:lnTo>
                  <a:lnTo>
                    <a:pt x="260" y="91"/>
                  </a:lnTo>
                  <a:lnTo>
                    <a:pt x="261" y="86"/>
                  </a:lnTo>
                  <a:lnTo>
                    <a:pt x="263" y="83"/>
                  </a:lnTo>
                  <a:lnTo>
                    <a:pt x="264" y="80"/>
                  </a:lnTo>
                  <a:lnTo>
                    <a:pt x="267" y="77"/>
                  </a:lnTo>
                  <a:lnTo>
                    <a:pt x="270" y="75"/>
                  </a:lnTo>
                  <a:lnTo>
                    <a:pt x="276" y="70"/>
                  </a:lnTo>
                  <a:lnTo>
                    <a:pt x="281" y="66"/>
                  </a:lnTo>
                  <a:lnTo>
                    <a:pt x="284" y="60"/>
                  </a:lnTo>
                  <a:lnTo>
                    <a:pt x="286" y="54"/>
                  </a:lnTo>
                  <a:lnTo>
                    <a:pt x="287" y="48"/>
                  </a:lnTo>
                  <a:lnTo>
                    <a:pt x="288" y="4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 name="Freeform 88"/>
            <p:cNvSpPr>
              <a:spLocks/>
            </p:cNvSpPr>
            <p:nvPr/>
          </p:nvSpPr>
          <p:spPr bwMode="gray">
            <a:xfrm>
              <a:off x="5627688" y="4654550"/>
              <a:ext cx="115888" cy="231775"/>
            </a:xfrm>
            <a:custGeom>
              <a:avLst/>
              <a:gdLst/>
              <a:ahLst/>
              <a:cxnLst>
                <a:cxn ang="0">
                  <a:pos x="293" y="15"/>
                </a:cxn>
                <a:cxn ang="0">
                  <a:pos x="306" y="0"/>
                </a:cxn>
                <a:cxn ang="0">
                  <a:pos x="316" y="9"/>
                </a:cxn>
                <a:cxn ang="0">
                  <a:pos x="328" y="34"/>
                </a:cxn>
                <a:cxn ang="0">
                  <a:pos x="341" y="50"/>
                </a:cxn>
                <a:cxn ang="0">
                  <a:pos x="350" y="93"/>
                </a:cxn>
                <a:cxn ang="0">
                  <a:pos x="359" y="147"/>
                </a:cxn>
                <a:cxn ang="0">
                  <a:pos x="366" y="183"/>
                </a:cxn>
                <a:cxn ang="0">
                  <a:pos x="354" y="207"/>
                </a:cxn>
                <a:cxn ang="0">
                  <a:pos x="344" y="197"/>
                </a:cxn>
                <a:cxn ang="0">
                  <a:pos x="330" y="180"/>
                </a:cxn>
                <a:cxn ang="0">
                  <a:pos x="326" y="186"/>
                </a:cxn>
                <a:cxn ang="0">
                  <a:pos x="334" y="214"/>
                </a:cxn>
                <a:cxn ang="0">
                  <a:pos x="333" y="232"/>
                </a:cxn>
                <a:cxn ang="0">
                  <a:pos x="333" y="252"/>
                </a:cxn>
                <a:cxn ang="0">
                  <a:pos x="324" y="262"/>
                </a:cxn>
                <a:cxn ang="0">
                  <a:pos x="316" y="286"/>
                </a:cxn>
                <a:cxn ang="0">
                  <a:pos x="317" y="321"/>
                </a:cxn>
                <a:cxn ang="0">
                  <a:pos x="295" y="382"/>
                </a:cxn>
                <a:cxn ang="0">
                  <a:pos x="271" y="455"/>
                </a:cxn>
                <a:cxn ang="0">
                  <a:pos x="243" y="560"/>
                </a:cxn>
                <a:cxn ang="0">
                  <a:pos x="215" y="651"/>
                </a:cxn>
                <a:cxn ang="0">
                  <a:pos x="197" y="693"/>
                </a:cxn>
                <a:cxn ang="0">
                  <a:pos x="168" y="709"/>
                </a:cxn>
                <a:cxn ang="0">
                  <a:pos x="114" y="729"/>
                </a:cxn>
                <a:cxn ang="0">
                  <a:pos x="94" y="728"/>
                </a:cxn>
                <a:cxn ang="0">
                  <a:pos x="67" y="713"/>
                </a:cxn>
                <a:cxn ang="0">
                  <a:pos x="39" y="689"/>
                </a:cxn>
                <a:cxn ang="0">
                  <a:pos x="23" y="652"/>
                </a:cxn>
                <a:cxn ang="0">
                  <a:pos x="24" y="615"/>
                </a:cxn>
                <a:cxn ang="0">
                  <a:pos x="15" y="591"/>
                </a:cxn>
                <a:cxn ang="0">
                  <a:pos x="0" y="555"/>
                </a:cxn>
                <a:cxn ang="0">
                  <a:pos x="5" y="514"/>
                </a:cxn>
                <a:cxn ang="0">
                  <a:pos x="23" y="492"/>
                </a:cxn>
                <a:cxn ang="0">
                  <a:pos x="32" y="485"/>
                </a:cxn>
                <a:cxn ang="0">
                  <a:pos x="46" y="452"/>
                </a:cxn>
                <a:cxn ang="0">
                  <a:pos x="62" y="424"/>
                </a:cxn>
                <a:cxn ang="0">
                  <a:pos x="60" y="396"/>
                </a:cxn>
                <a:cxn ang="0">
                  <a:pos x="51" y="368"/>
                </a:cxn>
                <a:cxn ang="0">
                  <a:pos x="46" y="342"/>
                </a:cxn>
                <a:cxn ang="0">
                  <a:pos x="42" y="320"/>
                </a:cxn>
                <a:cxn ang="0">
                  <a:pos x="40" y="293"/>
                </a:cxn>
                <a:cxn ang="0">
                  <a:pos x="45" y="265"/>
                </a:cxn>
                <a:cxn ang="0">
                  <a:pos x="58" y="240"/>
                </a:cxn>
                <a:cxn ang="0">
                  <a:pos x="64" y="215"/>
                </a:cxn>
                <a:cxn ang="0">
                  <a:pos x="82" y="215"/>
                </a:cxn>
                <a:cxn ang="0">
                  <a:pos x="105" y="203"/>
                </a:cxn>
                <a:cxn ang="0">
                  <a:pos x="143" y="196"/>
                </a:cxn>
                <a:cxn ang="0">
                  <a:pos x="163" y="188"/>
                </a:cxn>
                <a:cxn ang="0">
                  <a:pos x="184" y="167"/>
                </a:cxn>
                <a:cxn ang="0">
                  <a:pos x="198" y="159"/>
                </a:cxn>
                <a:cxn ang="0">
                  <a:pos x="210" y="142"/>
                </a:cxn>
                <a:cxn ang="0">
                  <a:pos x="217" y="146"/>
                </a:cxn>
                <a:cxn ang="0">
                  <a:pos x="227" y="129"/>
                </a:cxn>
                <a:cxn ang="0">
                  <a:pos x="229" y="116"/>
                </a:cxn>
                <a:cxn ang="0">
                  <a:pos x="239" y="105"/>
                </a:cxn>
                <a:cxn ang="0">
                  <a:pos x="232" y="88"/>
                </a:cxn>
                <a:cxn ang="0">
                  <a:pos x="238" y="80"/>
                </a:cxn>
                <a:cxn ang="0">
                  <a:pos x="249" y="84"/>
                </a:cxn>
                <a:cxn ang="0">
                  <a:pos x="260" y="91"/>
                </a:cxn>
                <a:cxn ang="0">
                  <a:pos x="267" y="77"/>
                </a:cxn>
                <a:cxn ang="0">
                  <a:pos x="284" y="60"/>
                </a:cxn>
              </a:cxnLst>
              <a:rect l="0" t="0" r="r" b="b"/>
              <a:pathLst>
                <a:path w="366" h="731">
                  <a:moveTo>
                    <a:pt x="288" y="42"/>
                  </a:moveTo>
                  <a:lnTo>
                    <a:pt x="289" y="31"/>
                  </a:lnTo>
                  <a:lnTo>
                    <a:pt x="290" y="23"/>
                  </a:lnTo>
                  <a:lnTo>
                    <a:pt x="293" y="15"/>
                  </a:lnTo>
                  <a:lnTo>
                    <a:pt x="300" y="5"/>
                  </a:lnTo>
                  <a:lnTo>
                    <a:pt x="302" y="2"/>
                  </a:lnTo>
                  <a:lnTo>
                    <a:pt x="305" y="0"/>
                  </a:lnTo>
                  <a:lnTo>
                    <a:pt x="306" y="0"/>
                  </a:lnTo>
                  <a:lnTo>
                    <a:pt x="308" y="0"/>
                  </a:lnTo>
                  <a:lnTo>
                    <a:pt x="310" y="0"/>
                  </a:lnTo>
                  <a:lnTo>
                    <a:pt x="312" y="1"/>
                  </a:lnTo>
                  <a:lnTo>
                    <a:pt x="316" y="9"/>
                  </a:lnTo>
                  <a:lnTo>
                    <a:pt x="319" y="17"/>
                  </a:lnTo>
                  <a:lnTo>
                    <a:pt x="321" y="24"/>
                  </a:lnTo>
                  <a:lnTo>
                    <a:pt x="324" y="29"/>
                  </a:lnTo>
                  <a:lnTo>
                    <a:pt x="328" y="34"/>
                  </a:lnTo>
                  <a:lnTo>
                    <a:pt x="333" y="38"/>
                  </a:lnTo>
                  <a:lnTo>
                    <a:pt x="336" y="42"/>
                  </a:lnTo>
                  <a:lnTo>
                    <a:pt x="338" y="45"/>
                  </a:lnTo>
                  <a:lnTo>
                    <a:pt x="341" y="50"/>
                  </a:lnTo>
                  <a:lnTo>
                    <a:pt x="343" y="54"/>
                  </a:lnTo>
                  <a:lnTo>
                    <a:pt x="345" y="64"/>
                  </a:lnTo>
                  <a:lnTo>
                    <a:pt x="346" y="73"/>
                  </a:lnTo>
                  <a:lnTo>
                    <a:pt x="350" y="93"/>
                  </a:lnTo>
                  <a:lnTo>
                    <a:pt x="353" y="115"/>
                  </a:lnTo>
                  <a:lnTo>
                    <a:pt x="354" y="126"/>
                  </a:lnTo>
                  <a:lnTo>
                    <a:pt x="357" y="137"/>
                  </a:lnTo>
                  <a:lnTo>
                    <a:pt x="359" y="147"/>
                  </a:lnTo>
                  <a:lnTo>
                    <a:pt x="362" y="156"/>
                  </a:lnTo>
                  <a:lnTo>
                    <a:pt x="365" y="165"/>
                  </a:lnTo>
                  <a:lnTo>
                    <a:pt x="366" y="174"/>
                  </a:lnTo>
                  <a:lnTo>
                    <a:pt x="366" y="183"/>
                  </a:lnTo>
                  <a:lnTo>
                    <a:pt x="363" y="194"/>
                  </a:lnTo>
                  <a:lnTo>
                    <a:pt x="360" y="199"/>
                  </a:lnTo>
                  <a:lnTo>
                    <a:pt x="357" y="205"/>
                  </a:lnTo>
                  <a:lnTo>
                    <a:pt x="354" y="207"/>
                  </a:lnTo>
                  <a:lnTo>
                    <a:pt x="352" y="207"/>
                  </a:lnTo>
                  <a:lnTo>
                    <a:pt x="350" y="205"/>
                  </a:lnTo>
                  <a:lnTo>
                    <a:pt x="346" y="202"/>
                  </a:lnTo>
                  <a:lnTo>
                    <a:pt x="344" y="197"/>
                  </a:lnTo>
                  <a:lnTo>
                    <a:pt x="341" y="189"/>
                  </a:lnTo>
                  <a:lnTo>
                    <a:pt x="337" y="183"/>
                  </a:lnTo>
                  <a:lnTo>
                    <a:pt x="333" y="180"/>
                  </a:lnTo>
                  <a:lnTo>
                    <a:pt x="330" y="180"/>
                  </a:lnTo>
                  <a:lnTo>
                    <a:pt x="329" y="180"/>
                  </a:lnTo>
                  <a:lnTo>
                    <a:pt x="328" y="181"/>
                  </a:lnTo>
                  <a:lnTo>
                    <a:pt x="327" y="182"/>
                  </a:lnTo>
                  <a:lnTo>
                    <a:pt x="326" y="186"/>
                  </a:lnTo>
                  <a:lnTo>
                    <a:pt x="326" y="190"/>
                  </a:lnTo>
                  <a:lnTo>
                    <a:pt x="328" y="200"/>
                  </a:lnTo>
                  <a:lnTo>
                    <a:pt x="331" y="206"/>
                  </a:lnTo>
                  <a:lnTo>
                    <a:pt x="334" y="214"/>
                  </a:lnTo>
                  <a:lnTo>
                    <a:pt x="335" y="220"/>
                  </a:lnTo>
                  <a:lnTo>
                    <a:pt x="335" y="224"/>
                  </a:lnTo>
                  <a:lnTo>
                    <a:pt x="334" y="229"/>
                  </a:lnTo>
                  <a:lnTo>
                    <a:pt x="333" y="232"/>
                  </a:lnTo>
                  <a:lnTo>
                    <a:pt x="331" y="237"/>
                  </a:lnTo>
                  <a:lnTo>
                    <a:pt x="331" y="241"/>
                  </a:lnTo>
                  <a:lnTo>
                    <a:pt x="333" y="247"/>
                  </a:lnTo>
                  <a:lnTo>
                    <a:pt x="333" y="252"/>
                  </a:lnTo>
                  <a:lnTo>
                    <a:pt x="331" y="255"/>
                  </a:lnTo>
                  <a:lnTo>
                    <a:pt x="330" y="257"/>
                  </a:lnTo>
                  <a:lnTo>
                    <a:pt x="328" y="259"/>
                  </a:lnTo>
                  <a:lnTo>
                    <a:pt x="324" y="262"/>
                  </a:lnTo>
                  <a:lnTo>
                    <a:pt x="318" y="268"/>
                  </a:lnTo>
                  <a:lnTo>
                    <a:pt x="316" y="273"/>
                  </a:lnTo>
                  <a:lnTo>
                    <a:pt x="316" y="279"/>
                  </a:lnTo>
                  <a:lnTo>
                    <a:pt x="316" y="286"/>
                  </a:lnTo>
                  <a:lnTo>
                    <a:pt x="317" y="293"/>
                  </a:lnTo>
                  <a:lnTo>
                    <a:pt x="318" y="302"/>
                  </a:lnTo>
                  <a:lnTo>
                    <a:pt x="318" y="312"/>
                  </a:lnTo>
                  <a:lnTo>
                    <a:pt x="317" y="321"/>
                  </a:lnTo>
                  <a:lnTo>
                    <a:pt x="314" y="330"/>
                  </a:lnTo>
                  <a:lnTo>
                    <a:pt x="309" y="347"/>
                  </a:lnTo>
                  <a:lnTo>
                    <a:pt x="302" y="366"/>
                  </a:lnTo>
                  <a:lnTo>
                    <a:pt x="295" y="382"/>
                  </a:lnTo>
                  <a:lnTo>
                    <a:pt x="289" y="396"/>
                  </a:lnTo>
                  <a:lnTo>
                    <a:pt x="284" y="412"/>
                  </a:lnTo>
                  <a:lnTo>
                    <a:pt x="278" y="428"/>
                  </a:lnTo>
                  <a:lnTo>
                    <a:pt x="271" y="455"/>
                  </a:lnTo>
                  <a:lnTo>
                    <a:pt x="263" y="481"/>
                  </a:lnTo>
                  <a:lnTo>
                    <a:pt x="256" y="507"/>
                  </a:lnTo>
                  <a:lnTo>
                    <a:pt x="249" y="533"/>
                  </a:lnTo>
                  <a:lnTo>
                    <a:pt x="243" y="560"/>
                  </a:lnTo>
                  <a:lnTo>
                    <a:pt x="235" y="586"/>
                  </a:lnTo>
                  <a:lnTo>
                    <a:pt x="228" y="611"/>
                  </a:lnTo>
                  <a:lnTo>
                    <a:pt x="220" y="637"/>
                  </a:lnTo>
                  <a:lnTo>
                    <a:pt x="215" y="651"/>
                  </a:lnTo>
                  <a:lnTo>
                    <a:pt x="211" y="663"/>
                  </a:lnTo>
                  <a:lnTo>
                    <a:pt x="205" y="676"/>
                  </a:lnTo>
                  <a:lnTo>
                    <a:pt x="199" y="688"/>
                  </a:lnTo>
                  <a:lnTo>
                    <a:pt x="197" y="693"/>
                  </a:lnTo>
                  <a:lnTo>
                    <a:pt x="194" y="699"/>
                  </a:lnTo>
                  <a:lnTo>
                    <a:pt x="189" y="702"/>
                  </a:lnTo>
                  <a:lnTo>
                    <a:pt x="184" y="704"/>
                  </a:lnTo>
                  <a:lnTo>
                    <a:pt x="168" y="709"/>
                  </a:lnTo>
                  <a:lnTo>
                    <a:pt x="153" y="715"/>
                  </a:lnTo>
                  <a:lnTo>
                    <a:pt x="138" y="721"/>
                  </a:lnTo>
                  <a:lnTo>
                    <a:pt x="122" y="727"/>
                  </a:lnTo>
                  <a:lnTo>
                    <a:pt x="114" y="729"/>
                  </a:lnTo>
                  <a:lnTo>
                    <a:pt x="106" y="731"/>
                  </a:lnTo>
                  <a:lnTo>
                    <a:pt x="102" y="731"/>
                  </a:lnTo>
                  <a:lnTo>
                    <a:pt x="98" y="729"/>
                  </a:lnTo>
                  <a:lnTo>
                    <a:pt x="94" y="728"/>
                  </a:lnTo>
                  <a:lnTo>
                    <a:pt x="91" y="726"/>
                  </a:lnTo>
                  <a:lnTo>
                    <a:pt x="84" y="720"/>
                  </a:lnTo>
                  <a:lnTo>
                    <a:pt x="75" y="717"/>
                  </a:lnTo>
                  <a:lnTo>
                    <a:pt x="67" y="713"/>
                  </a:lnTo>
                  <a:lnTo>
                    <a:pt x="58" y="710"/>
                  </a:lnTo>
                  <a:lnTo>
                    <a:pt x="50" y="704"/>
                  </a:lnTo>
                  <a:lnTo>
                    <a:pt x="44" y="697"/>
                  </a:lnTo>
                  <a:lnTo>
                    <a:pt x="39" y="689"/>
                  </a:lnTo>
                  <a:lnTo>
                    <a:pt x="34" y="680"/>
                  </a:lnTo>
                  <a:lnTo>
                    <a:pt x="29" y="671"/>
                  </a:lnTo>
                  <a:lnTo>
                    <a:pt x="26" y="661"/>
                  </a:lnTo>
                  <a:lnTo>
                    <a:pt x="23" y="652"/>
                  </a:lnTo>
                  <a:lnTo>
                    <a:pt x="21" y="640"/>
                  </a:lnTo>
                  <a:lnTo>
                    <a:pt x="23" y="630"/>
                  </a:lnTo>
                  <a:lnTo>
                    <a:pt x="24" y="620"/>
                  </a:lnTo>
                  <a:lnTo>
                    <a:pt x="24" y="615"/>
                  </a:lnTo>
                  <a:lnTo>
                    <a:pt x="24" y="610"/>
                  </a:lnTo>
                  <a:lnTo>
                    <a:pt x="23" y="605"/>
                  </a:lnTo>
                  <a:lnTo>
                    <a:pt x="20" y="599"/>
                  </a:lnTo>
                  <a:lnTo>
                    <a:pt x="15" y="591"/>
                  </a:lnTo>
                  <a:lnTo>
                    <a:pt x="10" y="583"/>
                  </a:lnTo>
                  <a:lnTo>
                    <a:pt x="4" y="574"/>
                  </a:lnTo>
                  <a:lnTo>
                    <a:pt x="1" y="566"/>
                  </a:lnTo>
                  <a:lnTo>
                    <a:pt x="0" y="555"/>
                  </a:lnTo>
                  <a:lnTo>
                    <a:pt x="0" y="544"/>
                  </a:lnTo>
                  <a:lnTo>
                    <a:pt x="2" y="531"/>
                  </a:lnTo>
                  <a:lnTo>
                    <a:pt x="4" y="521"/>
                  </a:lnTo>
                  <a:lnTo>
                    <a:pt x="5" y="514"/>
                  </a:lnTo>
                  <a:lnTo>
                    <a:pt x="8" y="507"/>
                  </a:lnTo>
                  <a:lnTo>
                    <a:pt x="11" y="500"/>
                  </a:lnTo>
                  <a:lnTo>
                    <a:pt x="16" y="496"/>
                  </a:lnTo>
                  <a:lnTo>
                    <a:pt x="23" y="492"/>
                  </a:lnTo>
                  <a:lnTo>
                    <a:pt x="27" y="491"/>
                  </a:lnTo>
                  <a:lnTo>
                    <a:pt x="28" y="490"/>
                  </a:lnTo>
                  <a:lnTo>
                    <a:pt x="31" y="489"/>
                  </a:lnTo>
                  <a:lnTo>
                    <a:pt x="32" y="485"/>
                  </a:lnTo>
                  <a:lnTo>
                    <a:pt x="33" y="480"/>
                  </a:lnTo>
                  <a:lnTo>
                    <a:pt x="36" y="469"/>
                  </a:lnTo>
                  <a:lnTo>
                    <a:pt x="41" y="461"/>
                  </a:lnTo>
                  <a:lnTo>
                    <a:pt x="46" y="452"/>
                  </a:lnTo>
                  <a:lnTo>
                    <a:pt x="52" y="444"/>
                  </a:lnTo>
                  <a:lnTo>
                    <a:pt x="57" y="436"/>
                  </a:lnTo>
                  <a:lnTo>
                    <a:pt x="60" y="428"/>
                  </a:lnTo>
                  <a:lnTo>
                    <a:pt x="62" y="424"/>
                  </a:lnTo>
                  <a:lnTo>
                    <a:pt x="62" y="418"/>
                  </a:lnTo>
                  <a:lnTo>
                    <a:pt x="64" y="412"/>
                  </a:lnTo>
                  <a:lnTo>
                    <a:pt x="62" y="407"/>
                  </a:lnTo>
                  <a:lnTo>
                    <a:pt x="60" y="396"/>
                  </a:lnTo>
                  <a:lnTo>
                    <a:pt x="58" y="386"/>
                  </a:lnTo>
                  <a:lnTo>
                    <a:pt x="54" y="381"/>
                  </a:lnTo>
                  <a:lnTo>
                    <a:pt x="52" y="374"/>
                  </a:lnTo>
                  <a:lnTo>
                    <a:pt x="51" y="368"/>
                  </a:lnTo>
                  <a:lnTo>
                    <a:pt x="51" y="360"/>
                  </a:lnTo>
                  <a:lnTo>
                    <a:pt x="51" y="353"/>
                  </a:lnTo>
                  <a:lnTo>
                    <a:pt x="49" y="347"/>
                  </a:lnTo>
                  <a:lnTo>
                    <a:pt x="46" y="342"/>
                  </a:lnTo>
                  <a:lnTo>
                    <a:pt x="43" y="335"/>
                  </a:lnTo>
                  <a:lnTo>
                    <a:pt x="42" y="330"/>
                  </a:lnTo>
                  <a:lnTo>
                    <a:pt x="42" y="325"/>
                  </a:lnTo>
                  <a:lnTo>
                    <a:pt x="42" y="320"/>
                  </a:lnTo>
                  <a:lnTo>
                    <a:pt x="43" y="314"/>
                  </a:lnTo>
                  <a:lnTo>
                    <a:pt x="44" y="308"/>
                  </a:lnTo>
                  <a:lnTo>
                    <a:pt x="43" y="301"/>
                  </a:lnTo>
                  <a:lnTo>
                    <a:pt x="40" y="293"/>
                  </a:lnTo>
                  <a:lnTo>
                    <a:pt x="37" y="286"/>
                  </a:lnTo>
                  <a:lnTo>
                    <a:pt x="39" y="279"/>
                  </a:lnTo>
                  <a:lnTo>
                    <a:pt x="41" y="272"/>
                  </a:lnTo>
                  <a:lnTo>
                    <a:pt x="45" y="265"/>
                  </a:lnTo>
                  <a:lnTo>
                    <a:pt x="49" y="260"/>
                  </a:lnTo>
                  <a:lnTo>
                    <a:pt x="52" y="254"/>
                  </a:lnTo>
                  <a:lnTo>
                    <a:pt x="56" y="247"/>
                  </a:lnTo>
                  <a:lnTo>
                    <a:pt x="58" y="240"/>
                  </a:lnTo>
                  <a:lnTo>
                    <a:pt x="59" y="233"/>
                  </a:lnTo>
                  <a:lnTo>
                    <a:pt x="60" y="224"/>
                  </a:lnTo>
                  <a:lnTo>
                    <a:pt x="61" y="216"/>
                  </a:lnTo>
                  <a:lnTo>
                    <a:pt x="64" y="215"/>
                  </a:lnTo>
                  <a:lnTo>
                    <a:pt x="67" y="214"/>
                  </a:lnTo>
                  <a:lnTo>
                    <a:pt x="72" y="215"/>
                  </a:lnTo>
                  <a:lnTo>
                    <a:pt x="74" y="215"/>
                  </a:lnTo>
                  <a:lnTo>
                    <a:pt x="82" y="215"/>
                  </a:lnTo>
                  <a:lnTo>
                    <a:pt x="90" y="214"/>
                  </a:lnTo>
                  <a:lnTo>
                    <a:pt x="94" y="211"/>
                  </a:lnTo>
                  <a:lnTo>
                    <a:pt x="97" y="207"/>
                  </a:lnTo>
                  <a:lnTo>
                    <a:pt x="105" y="203"/>
                  </a:lnTo>
                  <a:lnTo>
                    <a:pt x="114" y="199"/>
                  </a:lnTo>
                  <a:lnTo>
                    <a:pt x="123" y="197"/>
                  </a:lnTo>
                  <a:lnTo>
                    <a:pt x="133" y="196"/>
                  </a:lnTo>
                  <a:lnTo>
                    <a:pt x="143" y="196"/>
                  </a:lnTo>
                  <a:lnTo>
                    <a:pt x="151" y="195"/>
                  </a:lnTo>
                  <a:lnTo>
                    <a:pt x="156" y="194"/>
                  </a:lnTo>
                  <a:lnTo>
                    <a:pt x="159" y="191"/>
                  </a:lnTo>
                  <a:lnTo>
                    <a:pt x="163" y="188"/>
                  </a:lnTo>
                  <a:lnTo>
                    <a:pt x="167" y="183"/>
                  </a:lnTo>
                  <a:lnTo>
                    <a:pt x="172" y="176"/>
                  </a:lnTo>
                  <a:lnTo>
                    <a:pt x="179" y="170"/>
                  </a:lnTo>
                  <a:lnTo>
                    <a:pt x="184" y="167"/>
                  </a:lnTo>
                  <a:lnTo>
                    <a:pt x="190" y="167"/>
                  </a:lnTo>
                  <a:lnTo>
                    <a:pt x="192" y="166"/>
                  </a:lnTo>
                  <a:lnTo>
                    <a:pt x="196" y="163"/>
                  </a:lnTo>
                  <a:lnTo>
                    <a:pt x="198" y="159"/>
                  </a:lnTo>
                  <a:lnTo>
                    <a:pt x="199" y="156"/>
                  </a:lnTo>
                  <a:lnTo>
                    <a:pt x="203" y="150"/>
                  </a:lnTo>
                  <a:lnTo>
                    <a:pt x="207" y="145"/>
                  </a:lnTo>
                  <a:lnTo>
                    <a:pt x="210" y="142"/>
                  </a:lnTo>
                  <a:lnTo>
                    <a:pt x="212" y="140"/>
                  </a:lnTo>
                  <a:lnTo>
                    <a:pt x="214" y="139"/>
                  </a:lnTo>
                  <a:lnTo>
                    <a:pt x="217" y="140"/>
                  </a:lnTo>
                  <a:lnTo>
                    <a:pt x="217" y="146"/>
                  </a:lnTo>
                  <a:lnTo>
                    <a:pt x="216" y="154"/>
                  </a:lnTo>
                  <a:lnTo>
                    <a:pt x="222" y="146"/>
                  </a:lnTo>
                  <a:lnTo>
                    <a:pt x="227" y="135"/>
                  </a:lnTo>
                  <a:lnTo>
                    <a:pt x="227" y="129"/>
                  </a:lnTo>
                  <a:lnTo>
                    <a:pt x="225" y="124"/>
                  </a:lnTo>
                  <a:lnTo>
                    <a:pt x="225" y="122"/>
                  </a:lnTo>
                  <a:lnTo>
                    <a:pt x="227" y="119"/>
                  </a:lnTo>
                  <a:lnTo>
                    <a:pt x="229" y="116"/>
                  </a:lnTo>
                  <a:lnTo>
                    <a:pt x="232" y="113"/>
                  </a:lnTo>
                  <a:lnTo>
                    <a:pt x="236" y="110"/>
                  </a:lnTo>
                  <a:lnTo>
                    <a:pt x="238" y="108"/>
                  </a:lnTo>
                  <a:lnTo>
                    <a:pt x="239" y="105"/>
                  </a:lnTo>
                  <a:lnTo>
                    <a:pt x="239" y="100"/>
                  </a:lnTo>
                  <a:lnTo>
                    <a:pt x="237" y="95"/>
                  </a:lnTo>
                  <a:lnTo>
                    <a:pt x="233" y="90"/>
                  </a:lnTo>
                  <a:lnTo>
                    <a:pt x="232" y="88"/>
                  </a:lnTo>
                  <a:lnTo>
                    <a:pt x="232" y="85"/>
                  </a:lnTo>
                  <a:lnTo>
                    <a:pt x="232" y="83"/>
                  </a:lnTo>
                  <a:lnTo>
                    <a:pt x="236" y="81"/>
                  </a:lnTo>
                  <a:lnTo>
                    <a:pt x="238" y="80"/>
                  </a:lnTo>
                  <a:lnTo>
                    <a:pt x="240" y="80"/>
                  </a:lnTo>
                  <a:lnTo>
                    <a:pt x="243" y="81"/>
                  </a:lnTo>
                  <a:lnTo>
                    <a:pt x="245" y="82"/>
                  </a:lnTo>
                  <a:lnTo>
                    <a:pt x="249" y="84"/>
                  </a:lnTo>
                  <a:lnTo>
                    <a:pt x="252" y="88"/>
                  </a:lnTo>
                  <a:lnTo>
                    <a:pt x="255" y="90"/>
                  </a:lnTo>
                  <a:lnTo>
                    <a:pt x="257" y="92"/>
                  </a:lnTo>
                  <a:lnTo>
                    <a:pt x="260" y="91"/>
                  </a:lnTo>
                  <a:lnTo>
                    <a:pt x="261" y="86"/>
                  </a:lnTo>
                  <a:lnTo>
                    <a:pt x="263" y="83"/>
                  </a:lnTo>
                  <a:lnTo>
                    <a:pt x="264" y="80"/>
                  </a:lnTo>
                  <a:lnTo>
                    <a:pt x="267" y="77"/>
                  </a:lnTo>
                  <a:lnTo>
                    <a:pt x="270" y="75"/>
                  </a:lnTo>
                  <a:lnTo>
                    <a:pt x="276" y="70"/>
                  </a:lnTo>
                  <a:lnTo>
                    <a:pt x="281" y="66"/>
                  </a:lnTo>
                  <a:lnTo>
                    <a:pt x="284" y="60"/>
                  </a:lnTo>
                  <a:lnTo>
                    <a:pt x="286" y="54"/>
                  </a:lnTo>
                  <a:lnTo>
                    <a:pt x="287" y="48"/>
                  </a:lnTo>
                  <a:lnTo>
                    <a:pt x="288" y="42"/>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 name="Freeform 89"/>
            <p:cNvSpPr>
              <a:spLocks/>
            </p:cNvSpPr>
            <p:nvPr/>
          </p:nvSpPr>
          <p:spPr bwMode="gray">
            <a:xfrm>
              <a:off x="5394326" y="4476750"/>
              <a:ext cx="31750" cy="28575"/>
            </a:xfrm>
            <a:custGeom>
              <a:avLst/>
              <a:gdLst/>
              <a:ahLst/>
              <a:cxnLst>
                <a:cxn ang="0">
                  <a:pos x="42" y="16"/>
                </a:cxn>
                <a:cxn ang="0">
                  <a:pos x="49" y="14"/>
                </a:cxn>
                <a:cxn ang="0">
                  <a:pos x="53" y="17"/>
                </a:cxn>
                <a:cxn ang="0">
                  <a:pos x="53" y="19"/>
                </a:cxn>
                <a:cxn ang="0">
                  <a:pos x="70" y="10"/>
                </a:cxn>
                <a:cxn ang="0">
                  <a:pos x="89" y="10"/>
                </a:cxn>
                <a:cxn ang="0">
                  <a:pos x="99" y="27"/>
                </a:cxn>
                <a:cxn ang="0">
                  <a:pos x="101" y="43"/>
                </a:cxn>
                <a:cxn ang="0">
                  <a:pos x="102" y="58"/>
                </a:cxn>
                <a:cxn ang="0">
                  <a:pos x="101" y="65"/>
                </a:cxn>
                <a:cxn ang="0">
                  <a:pos x="94" y="68"/>
                </a:cxn>
                <a:cxn ang="0">
                  <a:pos x="82" y="67"/>
                </a:cxn>
                <a:cxn ang="0">
                  <a:pos x="70" y="68"/>
                </a:cxn>
                <a:cxn ang="0">
                  <a:pos x="66" y="69"/>
                </a:cxn>
                <a:cxn ang="0">
                  <a:pos x="61" y="67"/>
                </a:cxn>
                <a:cxn ang="0">
                  <a:pos x="57" y="67"/>
                </a:cxn>
                <a:cxn ang="0">
                  <a:pos x="53" y="76"/>
                </a:cxn>
                <a:cxn ang="0">
                  <a:pos x="51" y="83"/>
                </a:cxn>
                <a:cxn ang="0">
                  <a:pos x="44" y="90"/>
                </a:cxn>
                <a:cxn ang="0">
                  <a:pos x="36" y="92"/>
                </a:cxn>
                <a:cxn ang="0">
                  <a:pos x="28" y="90"/>
                </a:cxn>
                <a:cxn ang="0">
                  <a:pos x="25" y="82"/>
                </a:cxn>
                <a:cxn ang="0">
                  <a:pos x="20" y="78"/>
                </a:cxn>
                <a:cxn ang="0">
                  <a:pos x="15" y="79"/>
                </a:cxn>
                <a:cxn ang="0">
                  <a:pos x="10" y="84"/>
                </a:cxn>
                <a:cxn ang="0">
                  <a:pos x="3" y="79"/>
                </a:cxn>
                <a:cxn ang="0">
                  <a:pos x="0" y="71"/>
                </a:cxn>
                <a:cxn ang="0">
                  <a:pos x="4" y="67"/>
                </a:cxn>
                <a:cxn ang="0">
                  <a:pos x="13" y="60"/>
                </a:cxn>
                <a:cxn ang="0">
                  <a:pos x="17" y="54"/>
                </a:cxn>
                <a:cxn ang="0">
                  <a:pos x="16" y="50"/>
                </a:cxn>
                <a:cxn ang="0">
                  <a:pos x="15" y="44"/>
                </a:cxn>
                <a:cxn ang="0">
                  <a:pos x="17" y="36"/>
                </a:cxn>
                <a:cxn ang="0">
                  <a:pos x="21" y="29"/>
                </a:cxn>
                <a:cxn ang="0">
                  <a:pos x="33" y="21"/>
                </a:cxn>
              </a:cxnLst>
              <a:rect l="0" t="0" r="r" b="b"/>
              <a:pathLst>
                <a:path w="102" h="92">
                  <a:moveTo>
                    <a:pt x="40" y="17"/>
                  </a:moveTo>
                  <a:lnTo>
                    <a:pt x="42" y="16"/>
                  </a:lnTo>
                  <a:lnTo>
                    <a:pt x="45" y="14"/>
                  </a:lnTo>
                  <a:lnTo>
                    <a:pt x="49" y="14"/>
                  </a:lnTo>
                  <a:lnTo>
                    <a:pt x="52" y="14"/>
                  </a:lnTo>
                  <a:lnTo>
                    <a:pt x="53" y="17"/>
                  </a:lnTo>
                  <a:lnTo>
                    <a:pt x="53" y="18"/>
                  </a:lnTo>
                  <a:lnTo>
                    <a:pt x="53" y="19"/>
                  </a:lnTo>
                  <a:lnTo>
                    <a:pt x="58" y="21"/>
                  </a:lnTo>
                  <a:lnTo>
                    <a:pt x="70" y="10"/>
                  </a:lnTo>
                  <a:lnTo>
                    <a:pt x="83" y="0"/>
                  </a:lnTo>
                  <a:lnTo>
                    <a:pt x="89" y="10"/>
                  </a:lnTo>
                  <a:lnTo>
                    <a:pt x="95" y="19"/>
                  </a:lnTo>
                  <a:lnTo>
                    <a:pt x="99" y="27"/>
                  </a:lnTo>
                  <a:lnTo>
                    <a:pt x="100" y="36"/>
                  </a:lnTo>
                  <a:lnTo>
                    <a:pt x="101" y="43"/>
                  </a:lnTo>
                  <a:lnTo>
                    <a:pt x="101" y="53"/>
                  </a:lnTo>
                  <a:lnTo>
                    <a:pt x="102" y="58"/>
                  </a:lnTo>
                  <a:lnTo>
                    <a:pt x="101" y="61"/>
                  </a:lnTo>
                  <a:lnTo>
                    <a:pt x="101" y="65"/>
                  </a:lnTo>
                  <a:lnTo>
                    <a:pt x="99" y="67"/>
                  </a:lnTo>
                  <a:lnTo>
                    <a:pt x="94" y="68"/>
                  </a:lnTo>
                  <a:lnTo>
                    <a:pt x="90" y="67"/>
                  </a:lnTo>
                  <a:lnTo>
                    <a:pt x="82" y="67"/>
                  </a:lnTo>
                  <a:lnTo>
                    <a:pt x="75" y="67"/>
                  </a:lnTo>
                  <a:lnTo>
                    <a:pt x="70" y="68"/>
                  </a:lnTo>
                  <a:lnTo>
                    <a:pt x="68" y="69"/>
                  </a:lnTo>
                  <a:lnTo>
                    <a:pt x="66" y="69"/>
                  </a:lnTo>
                  <a:lnTo>
                    <a:pt x="62" y="68"/>
                  </a:lnTo>
                  <a:lnTo>
                    <a:pt x="61" y="67"/>
                  </a:lnTo>
                  <a:lnTo>
                    <a:pt x="59" y="65"/>
                  </a:lnTo>
                  <a:lnTo>
                    <a:pt x="57" y="67"/>
                  </a:lnTo>
                  <a:lnTo>
                    <a:pt x="54" y="71"/>
                  </a:lnTo>
                  <a:lnTo>
                    <a:pt x="53" y="76"/>
                  </a:lnTo>
                  <a:lnTo>
                    <a:pt x="52" y="79"/>
                  </a:lnTo>
                  <a:lnTo>
                    <a:pt x="51" y="83"/>
                  </a:lnTo>
                  <a:lnTo>
                    <a:pt x="48" y="86"/>
                  </a:lnTo>
                  <a:lnTo>
                    <a:pt x="44" y="90"/>
                  </a:lnTo>
                  <a:lnTo>
                    <a:pt x="40" y="91"/>
                  </a:lnTo>
                  <a:lnTo>
                    <a:pt x="36" y="92"/>
                  </a:lnTo>
                  <a:lnTo>
                    <a:pt x="32" y="91"/>
                  </a:lnTo>
                  <a:lnTo>
                    <a:pt x="28" y="90"/>
                  </a:lnTo>
                  <a:lnTo>
                    <a:pt x="26" y="85"/>
                  </a:lnTo>
                  <a:lnTo>
                    <a:pt x="25" y="82"/>
                  </a:lnTo>
                  <a:lnTo>
                    <a:pt x="23" y="79"/>
                  </a:lnTo>
                  <a:lnTo>
                    <a:pt x="20" y="78"/>
                  </a:lnTo>
                  <a:lnTo>
                    <a:pt x="18" y="78"/>
                  </a:lnTo>
                  <a:lnTo>
                    <a:pt x="15" y="79"/>
                  </a:lnTo>
                  <a:lnTo>
                    <a:pt x="12" y="82"/>
                  </a:lnTo>
                  <a:lnTo>
                    <a:pt x="10" y="84"/>
                  </a:lnTo>
                  <a:lnTo>
                    <a:pt x="8" y="86"/>
                  </a:lnTo>
                  <a:lnTo>
                    <a:pt x="3" y="79"/>
                  </a:lnTo>
                  <a:lnTo>
                    <a:pt x="0" y="74"/>
                  </a:lnTo>
                  <a:lnTo>
                    <a:pt x="0" y="71"/>
                  </a:lnTo>
                  <a:lnTo>
                    <a:pt x="2" y="69"/>
                  </a:lnTo>
                  <a:lnTo>
                    <a:pt x="4" y="67"/>
                  </a:lnTo>
                  <a:lnTo>
                    <a:pt x="10" y="64"/>
                  </a:lnTo>
                  <a:lnTo>
                    <a:pt x="13" y="60"/>
                  </a:lnTo>
                  <a:lnTo>
                    <a:pt x="16" y="58"/>
                  </a:lnTo>
                  <a:lnTo>
                    <a:pt x="17" y="54"/>
                  </a:lnTo>
                  <a:lnTo>
                    <a:pt x="17" y="52"/>
                  </a:lnTo>
                  <a:lnTo>
                    <a:pt x="16" y="50"/>
                  </a:lnTo>
                  <a:lnTo>
                    <a:pt x="15" y="48"/>
                  </a:lnTo>
                  <a:lnTo>
                    <a:pt x="15" y="44"/>
                  </a:lnTo>
                  <a:lnTo>
                    <a:pt x="15" y="40"/>
                  </a:lnTo>
                  <a:lnTo>
                    <a:pt x="17" y="36"/>
                  </a:lnTo>
                  <a:lnTo>
                    <a:pt x="19" y="33"/>
                  </a:lnTo>
                  <a:lnTo>
                    <a:pt x="21" y="29"/>
                  </a:lnTo>
                  <a:lnTo>
                    <a:pt x="25" y="27"/>
                  </a:lnTo>
                  <a:lnTo>
                    <a:pt x="33" y="21"/>
                  </a:lnTo>
                  <a:lnTo>
                    <a:pt x="40" y="17"/>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 name="Freeform 90"/>
            <p:cNvSpPr>
              <a:spLocks/>
            </p:cNvSpPr>
            <p:nvPr/>
          </p:nvSpPr>
          <p:spPr bwMode="gray">
            <a:xfrm>
              <a:off x="5394326" y="4476750"/>
              <a:ext cx="31750" cy="28575"/>
            </a:xfrm>
            <a:custGeom>
              <a:avLst/>
              <a:gdLst/>
              <a:ahLst/>
              <a:cxnLst>
                <a:cxn ang="0">
                  <a:pos x="42" y="16"/>
                </a:cxn>
                <a:cxn ang="0">
                  <a:pos x="49" y="14"/>
                </a:cxn>
                <a:cxn ang="0">
                  <a:pos x="53" y="17"/>
                </a:cxn>
                <a:cxn ang="0">
                  <a:pos x="53" y="19"/>
                </a:cxn>
                <a:cxn ang="0">
                  <a:pos x="70" y="10"/>
                </a:cxn>
                <a:cxn ang="0">
                  <a:pos x="89" y="10"/>
                </a:cxn>
                <a:cxn ang="0">
                  <a:pos x="99" y="27"/>
                </a:cxn>
                <a:cxn ang="0">
                  <a:pos x="101" y="43"/>
                </a:cxn>
                <a:cxn ang="0">
                  <a:pos x="102" y="58"/>
                </a:cxn>
                <a:cxn ang="0">
                  <a:pos x="101" y="65"/>
                </a:cxn>
                <a:cxn ang="0">
                  <a:pos x="94" y="68"/>
                </a:cxn>
                <a:cxn ang="0">
                  <a:pos x="82" y="67"/>
                </a:cxn>
                <a:cxn ang="0">
                  <a:pos x="70" y="68"/>
                </a:cxn>
                <a:cxn ang="0">
                  <a:pos x="66" y="69"/>
                </a:cxn>
                <a:cxn ang="0">
                  <a:pos x="61" y="67"/>
                </a:cxn>
                <a:cxn ang="0">
                  <a:pos x="57" y="67"/>
                </a:cxn>
                <a:cxn ang="0">
                  <a:pos x="53" y="76"/>
                </a:cxn>
                <a:cxn ang="0">
                  <a:pos x="51" y="83"/>
                </a:cxn>
                <a:cxn ang="0">
                  <a:pos x="44" y="90"/>
                </a:cxn>
                <a:cxn ang="0">
                  <a:pos x="36" y="92"/>
                </a:cxn>
                <a:cxn ang="0">
                  <a:pos x="28" y="90"/>
                </a:cxn>
                <a:cxn ang="0">
                  <a:pos x="25" y="82"/>
                </a:cxn>
                <a:cxn ang="0">
                  <a:pos x="20" y="78"/>
                </a:cxn>
                <a:cxn ang="0">
                  <a:pos x="15" y="79"/>
                </a:cxn>
                <a:cxn ang="0">
                  <a:pos x="10" y="84"/>
                </a:cxn>
                <a:cxn ang="0">
                  <a:pos x="3" y="79"/>
                </a:cxn>
                <a:cxn ang="0">
                  <a:pos x="0" y="71"/>
                </a:cxn>
                <a:cxn ang="0">
                  <a:pos x="4" y="67"/>
                </a:cxn>
                <a:cxn ang="0">
                  <a:pos x="13" y="60"/>
                </a:cxn>
                <a:cxn ang="0">
                  <a:pos x="17" y="54"/>
                </a:cxn>
                <a:cxn ang="0">
                  <a:pos x="16" y="50"/>
                </a:cxn>
                <a:cxn ang="0">
                  <a:pos x="15" y="44"/>
                </a:cxn>
                <a:cxn ang="0">
                  <a:pos x="17" y="36"/>
                </a:cxn>
                <a:cxn ang="0">
                  <a:pos x="21" y="29"/>
                </a:cxn>
                <a:cxn ang="0">
                  <a:pos x="33" y="21"/>
                </a:cxn>
              </a:cxnLst>
              <a:rect l="0" t="0" r="r" b="b"/>
              <a:pathLst>
                <a:path w="102" h="92">
                  <a:moveTo>
                    <a:pt x="40" y="17"/>
                  </a:moveTo>
                  <a:lnTo>
                    <a:pt x="42" y="16"/>
                  </a:lnTo>
                  <a:lnTo>
                    <a:pt x="45" y="14"/>
                  </a:lnTo>
                  <a:lnTo>
                    <a:pt x="49" y="14"/>
                  </a:lnTo>
                  <a:lnTo>
                    <a:pt x="52" y="14"/>
                  </a:lnTo>
                  <a:lnTo>
                    <a:pt x="53" y="17"/>
                  </a:lnTo>
                  <a:lnTo>
                    <a:pt x="53" y="18"/>
                  </a:lnTo>
                  <a:lnTo>
                    <a:pt x="53" y="19"/>
                  </a:lnTo>
                  <a:lnTo>
                    <a:pt x="58" y="21"/>
                  </a:lnTo>
                  <a:lnTo>
                    <a:pt x="70" y="10"/>
                  </a:lnTo>
                  <a:lnTo>
                    <a:pt x="83" y="0"/>
                  </a:lnTo>
                  <a:lnTo>
                    <a:pt x="89" y="10"/>
                  </a:lnTo>
                  <a:lnTo>
                    <a:pt x="95" y="19"/>
                  </a:lnTo>
                  <a:lnTo>
                    <a:pt x="99" y="27"/>
                  </a:lnTo>
                  <a:lnTo>
                    <a:pt x="100" y="36"/>
                  </a:lnTo>
                  <a:lnTo>
                    <a:pt x="101" y="43"/>
                  </a:lnTo>
                  <a:lnTo>
                    <a:pt x="101" y="53"/>
                  </a:lnTo>
                  <a:lnTo>
                    <a:pt x="102" y="58"/>
                  </a:lnTo>
                  <a:lnTo>
                    <a:pt x="101" y="61"/>
                  </a:lnTo>
                  <a:lnTo>
                    <a:pt x="101" y="65"/>
                  </a:lnTo>
                  <a:lnTo>
                    <a:pt x="99" y="67"/>
                  </a:lnTo>
                  <a:lnTo>
                    <a:pt x="94" y="68"/>
                  </a:lnTo>
                  <a:lnTo>
                    <a:pt x="90" y="67"/>
                  </a:lnTo>
                  <a:lnTo>
                    <a:pt x="82" y="67"/>
                  </a:lnTo>
                  <a:lnTo>
                    <a:pt x="75" y="67"/>
                  </a:lnTo>
                  <a:lnTo>
                    <a:pt x="70" y="68"/>
                  </a:lnTo>
                  <a:lnTo>
                    <a:pt x="68" y="69"/>
                  </a:lnTo>
                  <a:lnTo>
                    <a:pt x="66" y="69"/>
                  </a:lnTo>
                  <a:lnTo>
                    <a:pt x="62" y="68"/>
                  </a:lnTo>
                  <a:lnTo>
                    <a:pt x="61" y="67"/>
                  </a:lnTo>
                  <a:lnTo>
                    <a:pt x="59" y="65"/>
                  </a:lnTo>
                  <a:lnTo>
                    <a:pt x="57" y="67"/>
                  </a:lnTo>
                  <a:lnTo>
                    <a:pt x="54" y="71"/>
                  </a:lnTo>
                  <a:lnTo>
                    <a:pt x="53" y="76"/>
                  </a:lnTo>
                  <a:lnTo>
                    <a:pt x="52" y="79"/>
                  </a:lnTo>
                  <a:lnTo>
                    <a:pt x="51" y="83"/>
                  </a:lnTo>
                  <a:lnTo>
                    <a:pt x="48" y="86"/>
                  </a:lnTo>
                  <a:lnTo>
                    <a:pt x="44" y="90"/>
                  </a:lnTo>
                  <a:lnTo>
                    <a:pt x="40" y="91"/>
                  </a:lnTo>
                  <a:lnTo>
                    <a:pt x="36" y="92"/>
                  </a:lnTo>
                  <a:lnTo>
                    <a:pt x="32" y="91"/>
                  </a:lnTo>
                  <a:lnTo>
                    <a:pt x="28" y="90"/>
                  </a:lnTo>
                  <a:lnTo>
                    <a:pt x="26" y="85"/>
                  </a:lnTo>
                  <a:lnTo>
                    <a:pt x="25" y="82"/>
                  </a:lnTo>
                  <a:lnTo>
                    <a:pt x="23" y="79"/>
                  </a:lnTo>
                  <a:lnTo>
                    <a:pt x="20" y="78"/>
                  </a:lnTo>
                  <a:lnTo>
                    <a:pt x="18" y="78"/>
                  </a:lnTo>
                  <a:lnTo>
                    <a:pt x="15" y="79"/>
                  </a:lnTo>
                  <a:lnTo>
                    <a:pt x="12" y="82"/>
                  </a:lnTo>
                  <a:lnTo>
                    <a:pt x="10" y="84"/>
                  </a:lnTo>
                  <a:lnTo>
                    <a:pt x="8" y="86"/>
                  </a:lnTo>
                  <a:lnTo>
                    <a:pt x="3" y="79"/>
                  </a:lnTo>
                  <a:lnTo>
                    <a:pt x="0" y="74"/>
                  </a:lnTo>
                  <a:lnTo>
                    <a:pt x="0" y="71"/>
                  </a:lnTo>
                  <a:lnTo>
                    <a:pt x="2" y="69"/>
                  </a:lnTo>
                  <a:lnTo>
                    <a:pt x="4" y="67"/>
                  </a:lnTo>
                  <a:lnTo>
                    <a:pt x="10" y="64"/>
                  </a:lnTo>
                  <a:lnTo>
                    <a:pt x="13" y="60"/>
                  </a:lnTo>
                  <a:lnTo>
                    <a:pt x="16" y="58"/>
                  </a:lnTo>
                  <a:lnTo>
                    <a:pt x="17" y="54"/>
                  </a:lnTo>
                  <a:lnTo>
                    <a:pt x="17" y="52"/>
                  </a:lnTo>
                  <a:lnTo>
                    <a:pt x="16" y="50"/>
                  </a:lnTo>
                  <a:lnTo>
                    <a:pt x="15" y="48"/>
                  </a:lnTo>
                  <a:lnTo>
                    <a:pt x="15" y="44"/>
                  </a:lnTo>
                  <a:lnTo>
                    <a:pt x="15" y="40"/>
                  </a:lnTo>
                  <a:lnTo>
                    <a:pt x="17" y="36"/>
                  </a:lnTo>
                  <a:lnTo>
                    <a:pt x="19" y="33"/>
                  </a:lnTo>
                  <a:lnTo>
                    <a:pt x="21" y="29"/>
                  </a:lnTo>
                  <a:lnTo>
                    <a:pt x="25" y="27"/>
                  </a:lnTo>
                  <a:lnTo>
                    <a:pt x="33" y="21"/>
                  </a:lnTo>
                  <a:lnTo>
                    <a:pt x="40" y="17"/>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 name="Freeform 91"/>
            <p:cNvSpPr>
              <a:spLocks/>
            </p:cNvSpPr>
            <p:nvPr/>
          </p:nvSpPr>
          <p:spPr bwMode="gray">
            <a:xfrm>
              <a:off x="4840288" y="4213225"/>
              <a:ext cx="127000" cy="93663"/>
            </a:xfrm>
            <a:custGeom>
              <a:avLst/>
              <a:gdLst/>
              <a:ahLst/>
              <a:cxnLst>
                <a:cxn ang="0">
                  <a:pos x="266" y="2"/>
                </a:cxn>
                <a:cxn ang="0">
                  <a:pos x="246" y="0"/>
                </a:cxn>
                <a:cxn ang="0">
                  <a:pos x="223" y="13"/>
                </a:cxn>
                <a:cxn ang="0">
                  <a:pos x="191" y="24"/>
                </a:cxn>
                <a:cxn ang="0">
                  <a:pos x="178" y="42"/>
                </a:cxn>
                <a:cxn ang="0">
                  <a:pos x="161" y="46"/>
                </a:cxn>
                <a:cxn ang="0">
                  <a:pos x="142" y="53"/>
                </a:cxn>
                <a:cxn ang="0">
                  <a:pos x="135" y="74"/>
                </a:cxn>
                <a:cxn ang="0">
                  <a:pos x="128" y="77"/>
                </a:cxn>
                <a:cxn ang="0">
                  <a:pos x="117" y="75"/>
                </a:cxn>
                <a:cxn ang="0">
                  <a:pos x="114" y="86"/>
                </a:cxn>
                <a:cxn ang="0">
                  <a:pos x="107" y="98"/>
                </a:cxn>
                <a:cxn ang="0">
                  <a:pos x="91" y="97"/>
                </a:cxn>
                <a:cxn ang="0">
                  <a:pos x="81" y="87"/>
                </a:cxn>
                <a:cxn ang="0">
                  <a:pos x="70" y="92"/>
                </a:cxn>
                <a:cxn ang="0">
                  <a:pos x="66" y="107"/>
                </a:cxn>
                <a:cxn ang="0">
                  <a:pos x="70" y="122"/>
                </a:cxn>
                <a:cxn ang="0">
                  <a:pos x="55" y="127"/>
                </a:cxn>
                <a:cxn ang="0">
                  <a:pos x="58" y="138"/>
                </a:cxn>
                <a:cxn ang="0">
                  <a:pos x="48" y="156"/>
                </a:cxn>
                <a:cxn ang="0">
                  <a:pos x="29" y="164"/>
                </a:cxn>
                <a:cxn ang="0">
                  <a:pos x="9" y="167"/>
                </a:cxn>
                <a:cxn ang="0">
                  <a:pos x="11" y="178"/>
                </a:cxn>
                <a:cxn ang="0">
                  <a:pos x="13" y="196"/>
                </a:cxn>
                <a:cxn ang="0">
                  <a:pos x="5" y="209"/>
                </a:cxn>
                <a:cxn ang="0">
                  <a:pos x="1" y="219"/>
                </a:cxn>
                <a:cxn ang="0">
                  <a:pos x="1" y="238"/>
                </a:cxn>
                <a:cxn ang="0">
                  <a:pos x="9" y="249"/>
                </a:cxn>
                <a:cxn ang="0">
                  <a:pos x="24" y="255"/>
                </a:cxn>
                <a:cxn ang="0">
                  <a:pos x="33" y="273"/>
                </a:cxn>
                <a:cxn ang="0">
                  <a:pos x="44" y="282"/>
                </a:cxn>
                <a:cxn ang="0">
                  <a:pos x="49" y="281"/>
                </a:cxn>
                <a:cxn ang="0">
                  <a:pos x="57" y="287"/>
                </a:cxn>
                <a:cxn ang="0">
                  <a:pos x="75" y="276"/>
                </a:cxn>
                <a:cxn ang="0">
                  <a:pos x="112" y="272"/>
                </a:cxn>
                <a:cxn ang="0">
                  <a:pos x="130" y="287"/>
                </a:cxn>
                <a:cxn ang="0">
                  <a:pos x="140" y="295"/>
                </a:cxn>
                <a:cxn ang="0">
                  <a:pos x="139" y="282"/>
                </a:cxn>
                <a:cxn ang="0">
                  <a:pos x="140" y="254"/>
                </a:cxn>
                <a:cxn ang="0">
                  <a:pos x="135" y="236"/>
                </a:cxn>
                <a:cxn ang="0">
                  <a:pos x="136" y="215"/>
                </a:cxn>
                <a:cxn ang="0">
                  <a:pos x="212" y="214"/>
                </a:cxn>
                <a:cxn ang="0">
                  <a:pos x="248" y="216"/>
                </a:cxn>
                <a:cxn ang="0">
                  <a:pos x="259" y="211"/>
                </a:cxn>
                <a:cxn ang="0">
                  <a:pos x="282" y="207"/>
                </a:cxn>
                <a:cxn ang="0">
                  <a:pos x="317" y="215"/>
                </a:cxn>
                <a:cxn ang="0">
                  <a:pos x="343" y="200"/>
                </a:cxn>
                <a:cxn ang="0">
                  <a:pos x="349" y="198"/>
                </a:cxn>
                <a:cxn ang="0">
                  <a:pos x="359" y="192"/>
                </a:cxn>
                <a:cxn ang="0">
                  <a:pos x="381" y="191"/>
                </a:cxn>
                <a:cxn ang="0">
                  <a:pos x="398" y="176"/>
                </a:cxn>
                <a:cxn ang="0">
                  <a:pos x="388" y="144"/>
                </a:cxn>
                <a:cxn ang="0">
                  <a:pos x="395" y="132"/>
                </a:cxn>
                <a:cxn ang="0">
                  <a:pos x="381" y="125"/>
                </a:cxn>
                <a:cxn ang="0">
                  <a:pos x="370" y="131"/>
                </a:cxn>
                <a:cxn ang="0">
                  <a:pos x="345" y="116"/>
                </a:cxn>
                <a:cxn ang="0">
                  <a:pos x="330" y="101"/>
                </a:cxn>
                <a:cxn ang="0">
                  <a:pos x="334" y="93"/>
                </a:cxn>
                <a:cxn ang="0">
                  <a:pos x="342" y="90"/>
                </a:cxn>
                <a:cxn ang="0">
                  <a:pos x="317" y="74"/>
                </a:cxn>
                <a:cxn ang="0">
                  <a:pos x="303" y="64"/>
                </a:cxn>
                <a:cxn ang="0">
                  <a:pos x="292" y="35"/>
                </a:cxn>
                <a:cxn ang="0">
                  <a:pos x="290" y="13"/>
                </a:cxn>
              </a:cxnLst>
              <a:rect l="0" t="0" r="r" b="b"/>
              <a:pathLst>
                <a:path w="403" h="296">
                  <a:moveTo>
                    <a:pt x="292" y="8"/>
                  </a:moveTo>
                  <a:lnTo>
                    <a:pt x="284" y="7"/>
                  </a:lnTo>
                  <a:lnTo>
                    <a:pt x="276" y="4"/>
                  </a:lnTo>
                  <a:lnTo>
                    <a:pt x="266" y="2"/>
                  </a:lnTo>
                  <a:lnTo>
                    <a:pt x="257" y="2"/>
                  </a:lnTo>
                  <a:lnTo>
                    <a:pt x="252" y="0"/>
                  </a:lnTo>
                  <a:lnTo>
                    <a:pt x="249" y="0"/>
                  </a:lnTo>
                  <a:lnTo>
                    <a:pt x="246" y="0"/>
                  </a:lnTo>
                  <a:lnTo>
                    <a:pt x="243" y="1"/>
                  </a:lnTo>
                  <a:lnTo>
                    <a:pt x="239" y="5"/>
                  </a:lnTo>
                  <a:lnTo>
                    <a:pt x="232" y="10"/>
                  </a:lnTo>
                  <a:lnTo>
                    <a:pt x="223" y="13"/>
                  </a:lnTo>
                  <a:lnTo>
                    <a:pt x="213" y="18"/>
                  </a:lnTo>
                  <a:lnTo>
                    <a:pt x="204" y="20"/>
                  </a:lnTo>
                  <a:lnTo>
                    <a:pt x="194" y="22"/>
                  </a:lnTo>
                  <a:lnTo>
                    <a:pt x="191" y="24"/>
                  </a:lnTo>
                  <a:lnTo>
                    <a:pt x="186" y="26"/>
                  </a:lnTo>
                  <a:lnTo>
                    <a:pt x="183" y="29"/>
                  </a:lnTo>
                  <a:lnTo>
                    <a:pt x="180" y="33"/>
                  </a:lnTo>
                  <a:lnTo>
                    <a:pt x="178" y="42"/>
                  </a:lnTo>
                  <a:lnTo>
                    <a:pt x="175" y="49"/>
                  </a:lnTo>
                  <a:lnTo>
                    <a:pt x="171" y="49"/>
                  </a:lnTo>
                  <a:lnTo>
                    <a:pt x="168" y="48"/>
                  </a:lnTo>
                  <a:lnTo>
                    <a:pt x="161" y="46"/>
                  </a:lnTo>
                  <a:lnTo>
                    <a:pt x="155" y="46"/>
                  </a:lnTo>
                  <a:lnTo>
                    <a:pt x="150" y="48"/>
                  </a:lnTo>
                  <a:lnTo>
                    <a:pt x="146" y="50"/>
                  </a:lnTo>
                  <a:lnTo>
                    <a:pt x="142" y="53"/>
                  </a:lnTo>
                  <a:lnTo>
                    <a:pt x="139" y="58"/>
                  </a:lnTo>
                  <a:lnTo>
                    <a:pt x="137" y="64"/>
                  </a:lnTo>
                  <a:lnTo>
                    <a:pt x="136" y="70"/>
                  </a:lnTo>
                  <a:lnTo>
                    <a:pt x="135" y="74"/>
                  </a:lnTo>
                  <a:lnTo>
                    <a:pt x="134" y="76"/>
                  </a:lnTo>
                  <a:lnTo>
                    <a:pt x="132" y="77"/>
                  </a:lnTo>
                  <a:lnTo>
                    <a:pt x="131" y="77"/>
                  </a:lnTo>
                  <a:lnTo>
                    <a:pt x="128" y="77"/>
                  </a:lnTo>
                  <a:lnTo>
                    <a:pt x="125" y="76"/>
                  </a:lnTo>
                  <a:lnTo>
                    <a:pt x="121" y="74"/>
                  </a:lnTo>
                  <a:lnTo>
                    <a:pt x="118" y="74"/>
                  </a:lnTo>
                  <a:lnTo>
                    <a:pt x="117" y="75"/>
                  </a:lnTo>
                  <a:lnTo>
                    <a:pt x="115" y="76"/>
                  </a:lnTo>
                  <a:lnTo>
                    <a:pt x="115" y="78"/>
                  </a:lnTo>
                  <a:lnTo>
                    <a:pt x="114" y="81"/>
                  </a:lnTo>
                  <a:lnTo>
                    <a:pt x="114" y="86"/>
                  </a:lnTo>
                  <a:lnTo>
                    <a:pt x="113" y="91"/>
                  </a:lnTo>
                  <a:lnTo>
                    <a:pt x="112" y="94"/>
                  </a:lnTo>
                  <a:lnTo>
                    <a:pt x="111" y="97"/>
                  </a:lnTo>
                  <a:lnTo>
                    <a:pt x="107" y="98"/>
                  </a:lnTo>
                  <a:lnTo>
                    <a:pt x="104" y="99"/>
                  </a:lnTo>
                  <a:lnTo>
                    <a:pt x="99" y="99"/>
                  </a:lnTo>
                  <a:lnTo>
                    <a:pt x="95" y="98"/>
                  </a:lnTo>
                  <a:lnTo>
                    <a:pt x="91" y="97"/>
                  </a:lnTo>
                  <a:lnTo>
                    <a:pt x="88" y="95"/>
                  </a:lnTo>
                  <a:lnTo>
                    <a:pt x="86" y="93"/>
                  </a:lnTo>
                  <a:lnTo>
                    <a:pt x="83" y="91"/>
                  </a:lnTo>
                  <a:lnTo>
                    <a:pt x="81" y="87"/>
                  </a:lnTo>
                  <a:lnTo>
                    <a:pt x="80" y="84"/>
                  </a:lnTo>
                  <a:lnTo>
                    <a:pt x="78" y="85"/>
                  </a:lnTo>
                  <a:lnTo>
                    <a:pt x="75" y="86"/>
                  </a:lnTo>
                  <a:lnTo>
                    <a:pt x="70" y="92"/>
                  </a:lnTo>
                  <a:lnTo>
                    <a:pt x="66" y="98"/>
                  </a:lnTo>
                  <a:lnTo>
                    <a:pt x="65" y="100"/>
                  </a:lnTo>
                  <a:lnTo>
                    <a:pt x="65" y="103"/>
                  </a:lnTo>
                  <a:lnTo>
                    <a:pt x="66" y="107"/>
                  </a:lnTo>
                  <a:lnTo>
                    <a:pt x="69" y="110"/>
                  </a:lnTo>
                  <a:lnTo>
                    <a:pt x="71" y="116"/>
                  </a:lnTo>
                  <a:lnTo>
                    <a:pt x="71" y="119"/>
                  </a:lnTo>
                  <a:lnTo>
                    <a:pt x="70" y="122"/>
                  </a:lnTo>
                  <a:lnTo>
                    <a:pt x="68" y="123"/>
                  </a:lnTo>
                  <a:lnTo>
                    <a:pt x="61" y="123"/>
                  </a:lnTo>
                  <a:lnTo>
                    <a:pt x="55" y="125"/>
                  </a:lnTo>
                  <a:lnTo>
                    <a:pt x="55" y="127"/>
                  </a:lnTo>
                  <a:lnTo>
                    <a:pt x="55" y="128"/>
                  </a:lnTo>
                  <a:lnTo>
                    <a:pt x="57" y="132"/>
                  </a:lnTo>
                  <a:lnTo>
                    <a:pt x="58" y="135"/>
                  </a:lnTo>
                  <a:lnTo>
                    <a:pt x="58" y="138"/>
                  </a:lnTo>
                  <a:lnTo>
                    <a:pt x="57" y="140"/>
                  </a:lnTo>
                  <a:lnTo>
                    <a:pt x="55" y="146"/>
                  </a:lnTo>
                  <a:lnTo>
                    <a:pt x="52" y="152"/>
                  </a:lnTo>
                  <a:lnTo>
                    <a:pt x="48" y="156"/>
                  </a:lnTo>
                  <a:lnTo>
                    <a:pt x="45" y="158"/>
                  </a:lnTo>
                  <a:lnTo>
                    <a:pt x="41" y="160"/>
                  </a:lnTo>
                  <a:lnTo>
                    <a:pt x="37" y="162"/>
                  </a:lnTo>
                  <a:lnTo>
                    <a:pt x="29" y="164"/>
                  </a:lnTo>
                  <a:lnTo>
                    <a:pt x="20" y="165"/>
                  </a:lnTo>
                  <a:lnTo>
                    <a:pt x="15" y="166"/>
                  </a:lnTo>
                  <a:lnTo>
                    <a:pt x="11" y="167"/>
                  </a:lnTo>
                  <a:lnTo>
                    <a:pt x="9" y="167"/>
                  </a:lnTo>
                  <a:lnTo>
                    <a:pt x="8" y="168"/>
                  </a:lnTo>
                  <a:lnTo>
                    <a:pt x="8" y="171"/>
                  </a:lnTo>
                  <a:lnTo>
                    <a:pt x="8" y="173"/>
                  </a:lnTo>
                  <a:lnTo>
                    <a:pt x="11" y="178"/>
                  </a:lnTo>
                  <a:lnTo>
                    <a:pt x="12" y="182"/>
                  </a:lnTo>
                  <a:lnTo>
                    <a:pt x="13" y="187"/>
                  </a:lnTo>
                  <a:lnTo>
                    <a:pt x="14" y="191"/>
                  </a:lnTo>
                  <a:lnTo>
                    <a:pt x="13" y="196"/>
                  </a:lnTo>
                  <a:lnTo>
                    <a:pt x="12" y="200"/>
                  </a:lnTo>
                  <a:lnTo>
                    <a:pt x="11" y="205"/>
                  </a:lnTo>
                  <a:lnTo>
                    <a:pt x="7" y="208"/>
                  </a:lnTo>
                  <a:lnTo>
                    <a:pt x="5" y="209"/>
                  </a:lnTo>
                  <a:lnTo>
                    <a:pt x="3" y="209"/>
                  </a:lnTo>
                  <a:lnTo>
                    <a:pt x="1" y="211"/>
                  </a:lnTo>
                  <a:lnTo>
                    <a:pt x="0" y="213"/>
                  </a:lnTo>
                  <a:lnTo>
                    <a:pt x="1" y="219"/>
                  </a:lnTo>
                  <a:lnTo>
                    <a:pt x="3" y="223"/>
                  </a:lnTo>
                  <a:lnTo>
                    <a:pt x="4" y="228"/>
                  </a:lnTo>
                  <a:lnTo>
                    <a:pt x="3" y="233"/>
                  </a:lnTo>
                  <a:lnTo>
                    <a:pt x="1" y="238"/>
                  </a:lnTo>
                  <a:lnTo>
                    <a:pt x="0" y="243"/>
                  </a:lnTo>
                  <a:lnTo>
                    <a:pt x="3" y="247"/>
                  </a:lnTo>
                  <a:lnTo>
                    <a:pt x="6" y="249"/>
                  </a:lnTo>
                  <a:lnTo>
                    <a:pt x="9" y="249"/>
                  </a:lnTo>
                  <a:lnTo>
                    <a:pt x="14" y="249"/>
                  </a:lnTo>
                  <a:lnTo>
                    <a:pt x="17" y="250"/>
                  </a:lnTo>
                  <a:lnTo>
                    <a:pt x="21" y="252"/>
                  </a:lnTo>
                  <a:lnTo>
                    <a:pt x="24" y="255"/>
                  </a:lnTo>
                  <a:lnTo>
                    <a:pt x="26" y="261"/>
                  </a:lnTo>
                  <a:lnTo>
                    <a:pt x="28" y="270"/>
                  </a:lnTo>
                  <a:lnTo>
                    <a:pt x="30" y="272"/>
                  </a:lnTo>
                  <a:lnTo>
                    <a:pt x="33" y="273"/>
                  </a:lnTo>
                  <a:lnTo>
                    <a:pt x="38" y="278"/>
                  </a:lnTo>
                  <a:lnTo>
                    <a:pt x="40" y="280"/>
                  </a:lnTo>
                  <a:lnTo>
                    <a:pt x="42" y="281"/>
                  </a:lnTo>
                  <a:lnTo>
                    <a:pt x="44" y="282"/>
                  </a:lnTo>
                  <a:lnTo>
                    <a:pt x="45" y="281"/>
                  </a:lnTo>
                  <a:lnTo>
                    <a:pt x="46" y="281"/>
                  </a:lnTo>
                  <a:lnTo>
                    <a:pt x="47" y="280"/>
                  </a:lnTo>
                  <a:lnTo>
                    <a:pt x="49" y="281"/>
                  </a:lnTo>
                  <a:lnTo>
                    <a:pt x="53" y="282"/>
                  </a:lnTo>
                  <a:lnTo>
                    <a:pt x="54" y="284"/>
                  </a:lnTo>
                  <a:lnTo>
                    <a:pt x="55" y="286"/>
                  </a:lnTo>
                  <a:lnTo>
                    <a:pt x="57" y="287"/>
                  </a:lnTo>
                  <a:lnTo>
                    <a:pt x="60" y="287"/>
                  </a:lnTo>
                  <a:lnTo>
                    <a:pt x="63" y="284"/>
                  </a:lnTo>
                  <a:lnTo>
                    <a:pt x="66" y="280"/>
                  </a:lnTo>
                  <a:lnTo>
                    <a:pt x="75" y="276"/>
                  </a:lnTo>
                  <a:lnTo>
                    <a:pt x="86" y="272"/>
                  </a:lnTo>
                  <a:lnTo>
                    <a:pt x="97" y="271"/>
                  </a:lnTo>
                  <a:lnTo>
                    <a:pt x="107" y="271"/>
                  </a:lnTo>
                  <a:lnTo>
                    <a:pt x="112" y="272"/>
                  </a:lnTo>
                  <a:lnTo>
                    <a:pt x="117" y="274"/>
                  </a:lnTo>
                  <a:lnTo>
                    <a:pt x="121" y="277"/>
                  </a:lnTo>
                  <a:lnTo>
                    <a:pt x="127" y="281"/>
                  </a:lnTo>
                  <a:lnTo>
                    <a:pt x="130" y="287"/>
                  </a:lnTo>
                  <a:lnTo>
                    <a:pt x="134" y="292"/>
                  </a:lnTo>
                  <a:lnTo>
                    <a:pt x="136" y="293"/>
                  </a:lnTo>
                  <a:lnTo>
                    <a:pt x="138" y="295"/>
                  </a:lnTo>
                  <a:lnTo>
                    <a:pt x="140" y="295"/>
                  </a:lnTo>
                  <a:lnTo>
                    <a:pt x="144" y="296"/>
                  </a:lnTo>
                  <a:lnTo>
                    <a:pt x="143" y="289"/>
                  </a:lnTo>
                  <a:lnTo>
                    <a:pt x="142" y="286"/>
                  </a:lnTo>
                  <a:lnTo>
                    <a:pt x="139" y="282"/>
                  </a:lnTo>
                  <a:lnTo>
                    <a:pt x="140" y="277"/>
                  </a:lnTo>
                  <a:lnTo>
                    <a:pt x="139" y="268"/>
                  </a:lnTo>
                  <a:lnTo>
                    <a:pt x="139" y="257"/>
                  </a:lnTo>
                  <a:lnTo>
                    <a:pt x="140" y="254"/>
                  </a:lnTo>
                  <a:lnTo>
                    <a:pt x="140" y="252"/>
                  </a:lnTo>
                  <a:lnTo>
                    <a:pt x="139" y="249"/>
                  </a:lnTo>
                  <a:lnTo>
                    <a:pt x="138" y="246"/>
                  </a:lnTo>
                  <a:lnTo>
                    <a:pt x="135" y="236"/>
                  </a:lnTo>
                  <a:lnTo>
                    <a:pt x="131" y="225"/>
                  </a:lnTo>
                  <a:lnTo>
                    <a:pt x="130" y="221"/>
                  </a:lnTo>
                  <a:lnTo>
                    <a:pt x="132" y="217"/>
                  </a:lnTo>
                  <a:lnTo>
                    <a:pt x="136" y="215"/>
                  </a:lnTo>
                  <a:lnTo>
                    <a:pt x="142" y="213"/>
                  </a:lnTo>
                  <a:lnTo>
                    <a:pt x="166" y="214"/>
                  </a:lnTo>
                  <a:lnTo>
                    <a:pt x="189" y="214"/>
                  </a:lnTo>
                  <a:lnTo>
                    <a:pt x="212" y="214"/>
                  </a:lnTo>
                  <a:lnTo>
                    <a:pt x="236" y="213"/>
                  </a:lnTo>
                  <a:lnTo>
                    <a:pt x="242" y="215"/>
                  </a:lnTo>
                  <a:lnTo>
                    <a:pt x="246" y="216"/>
                  </a:lnTo>
                  <a:lnTo>
                    <a:pt x="248" y="216"/>
                  </a:lnTo>
                  <a:lnTo>
                    <a:pt x="250" y="216"/>
                  </a:lnTo>
                  <a:lnTo>
                    <a:pt x="252" y="215"/>
                  </a:lnTo>
                  <a:lnTo>
                    <a:pt x="256" y="213"/>
                  </a:lnTo>
                  <a:lnTo>
                    <a:pt x="259" y="211"/>
                  </a:lnTo>
                  <a:lnTo>
                    <a:pt x="264" y="208"/>
                  </a:lnTo>
                  <a:lnTo>
                    <a:pt x="268" y="207"/>
                  </a:lnTo>
                  <a:lnTo>
                    <a:pt x="273" y="206"/>
                  </a:lnTo>
                  <a:lnTo>
                    <a:pt x="282" y="207"/>
                  </a:lnTo>
                  <a:lnTo>
                    <a:pt x="291" y="209"/>
                  </a:lnTo>
                  <a:lnTo>
                    <a:pt x="298" y="212"/>
                  </a:lnTo>
                  <a:lnTo>
                    <a:pt x="307" y="217"/>
                  </a:lnTo>
                  <a:lnTo>
                    <a:pt x="317" y="215"/>
                  </a:lnTo>
                  <a:lnTo>
                    <a:pt x="327" y="214"/>
                  </a:lnTo>
                  <a:lnTo>
                    <a:pt x="333" y="209"/>
                  </a:lnTo>
                  <a:lnTo>
                    <a:pt x="339" y="204"/>
                  </a:lnTo>
                  <a:lnTo>
                    <a:pt x="343" y="200"/>
                  </a:lnTo>
                  <a:lnTo>
                    <a:pt x="346" y="200"/>
                  </a:lnTo>
                  <a:lnTo>
                    <a:pt x="348" y="200"/>
                  </a:lnTo>
                  <a:lnTo>
                    <a:pt x="348" y="199"/>
                  </a:lnTo>
                  <a:lnTo>
                    <a:pt x="349" y="198"/>
                  </a:lnTo>
                  <a:lnTo>
                    <a:pt x="350" y="195"/>
                  </a:lnTo>
                  <a:lnTo>
                    <a:pt x="353" y="193"/>
                  </a:lnTo>
                  <a:lnTo>
                    <a:pt x="356" y="192"/>
                  </a:lnTo>
                  <a:lnTo>
                    <a:pt x="359" y="192"/>
                  </a:lnTo>
                  <a:lnTo>
                    <a:pt x="363" y="192"/>
                  </a:lnTo>
                  <a:lnTo>
                    <a:pt x="370" y="192"/>
                  </a:lnTo>
                  <a:lnTo>
                    <a:pt x="375" y="192"/>
                  </a:lnTo>
                  <a:lnTo>
                    <a:pt x="381" y="191"/>
                  </a:lnTo>
                  <a:lnTo>
                    <a:pt x="384" y="189"/>
                  </a:lnTo>
                  <a:lnTo>
                    <a:pt x="389" y="187"/>
                  </a:lnTo>
                  <a:lnTo>
                    <a:pt x="392" y="183"/>
                  </a:lnTo>
                  <a:lnTo>
                    <a:pt x="398" y="176"/>
                  </a:lnTo>
                  <a:lnTo>
                    <a:pt x="403" y="168"/>
                  </a:lnTo>
                  <a:lnTo>
                    <a:pt x="395" y="158"/>
                  </a:lnTo>
                  <a:lnTo>
                    <a:pt x="388" y="147"/>
                  </a:lnTo>
                  <a:lnTo>
                    <a:pt x="388" y="144"/>
                  </a:lnTo>
                  <a:lnTo>
                    <a:pt x="389" y="142"/>
                  </a:lnTo>
                  <a:lnTo>
                    <a:pt x="392" y="140"/>
                  </a:lnTo>
                  <a:lnTo>
                    <a:pt x="395" y="136"/>
                  </a:lnTo>
                  <a:lnTo>
                    <a:pt x="395" y="132"/>
                  </a:lnTo>
                  <a:lnTo>
                    <a:pt x="392" y="128"/>
                  </a:lnTo>
                  <a:lnTo>
                    <a:pt x="390" y="126"/>
                  </a:lnTo>
                  <a:lnTo>
                    <a:pt x="386" y="125"/>
                  </a:lnTo>
                  <a:lnTo>
                    <a:pt x="381" y="125"/>
                  </a:lnTo>
                  <a:lnTo>
                    <a:pt x="378" y="128"/>
                  </a:lnTo>
                  <a:lnTo>
                    <a:pt x="374" y="130"/>
                  </a:lnTo>
                  <a:lnTo>
                    <a:pt x="372" y="131"/>
                  </a:lnTo>
                  <a:lnTo>
                    <a:pt x="370" y="131"/>
                  </a:lnTo>
                  <a:lnTo>
                    <a:pt x="367" y="131"/>
                  </a:lnTo>
                  <a:lnTo>
                    <a:pt x="362" y="128"/>
                  </a:lnTo>
                  <a:lnTo>
                    <a:pt x="355" y="124"/>
                  </a:lnTo>
                  <a:lnTo>
                    <a:pt x="345" y="116"/>
                  </a:lnTo>
                  <a:lnTo>
                    <a:pt x="334" y="108"/>
                  </a:lnTo>
                  <a:lnTo>
                    <a:pt x="332" y="107"/>
                  </a:lnTo>
                  <a:lnTo>
                    <a:pt x="331" y="103"/>
                  </a:lnTo>
                  <a:lnTo>
                    <a:pt x="330" y="101"/>
                  </a:lnTo>
                  <a:lnTo>
                    <a:pt x="330" y="99"/>
                  </a:lnTo>
                  <a:lnTo>
                    <a:pt x="331" y="97"/>
                  </a:lnTo>
                  <a:lnTo>
                    <a:pt x="332" y="94"/>
                  </a:lnTo>
                  <a:lnTo>
                    <a:pt x="334" y="93"/>
                  </a:lnTo>
                  <a:lnTo>
                    <a:pt x="338" y="92"/>
                  </a:lnTo>
                  <a:lnTo>
                    <a:pt x="340" y="92"/>
                  </a:lnTo>
                  <a:lnTo>
                    <a:pt x="342" y="91"/>
                  </a:lnTo>
                  <a:lnTo>
                    <a:pt x="342" y="90"/>
                  </a:lnTo>
                  <a:lnTo>
                    <a:pt x="341" y="89"/>
                  </a:lnTo>
                  <a:lnTo>
                    <a:pt x="334" y="83"/>
                  </a:lnTo>
                  <a:lnTo>
                    <a:pt x="326" y="78"/>
                  </a:lnTo>
                  <a:lnTo>
                    <a:pt x="317" y="74"/>
                  </a:lnTo>
                  <a:lnTo>
                    <a:pt x="310" y="71"/>
                  </a:lnTo>
                  <a:lnTo>
                    <a:pt x="308" y="70"/>
                  </a:lnTo>
                  <a:lnTo>
                    <a:pt x="306" y="68"/>
                  </a:lnTo>
                  <a:lnTo>
                    <a:pt x="303" y="64"/>
                  </a:lnTo>
                  <a:lnTo>
                    <a:pt x="302" y="58"/>
                  </a:lnTo>
                  <a:lnTo>
                    <a:pt x="300" y="50"/>
                  </a:lnTo>
                  <a:lnTo>
                    <a:pt x="297" y="41"/>
                  </a:lnTo>
                  <a:lnTo>
                    <a:pt x="292" y="35"/>
                  </a:lnTo>
                  <a:lnTo>
                    <a:pt x="289" y="29"/>
                  </a:lnTo>
                  <a:lnTo>
                    <a:pt x="289" y="25"/>
                  </a:lnTo>
                  <a:lnTo>
                    <a:pt x="289" y="19"/>
                  </a:lnTo>
                  <a:lnTo>
                    <a:pt x="290" y="13"/>
                  </a:lnTo>
                  <a:lnTo>
                    <a:pt x="292" y="8"/>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 name="Freeform 92"/>
            <p:cNvSpPr>
              <a:spLocks/>
            </p:cNvSpPr>
            <p:nvPr/>
          </p:nvSpPr>
          <p:spPr bwMode="gray">
            <a:xfrm>
              <a:off x="4840288" y="4213225"/>
              <a:ext cx="127000" cy="93663"/>
            </a:xfrm>
            <a:custGeom>
              <a:avLst/>
              <a:gdLst/>
              <a:ahLst/>
              <a:cxnLst>
                <a:cxn ang="0">
                  <a:pos x="266" y="2"/>
                </a:cxn>
                <a:cxn ang="0">
                  <a:pos x="246" y="0"/>
                </a:cxn>
                <a:cxn ang="0">
                  <a:pos x="223" y="13"/>
                </a:cxn>
                <a:cxn ang="0">
                  <a:pos x="191" y="24"/>
                </a:cxn>
                <a:cxn ang="0">
                  <a:pos x="178" y="42"/>
                </a:cxn>
                <a:cxn ang="0">
                  <a:pos x="161" y="46"/>
                </a:cxn>
                <a:cxn ang="0">
                  <a:pos x="142" y="53"/>
                </a:cxn>
                <a:cxn ang="0">
                  <a:pos x="135" y="74"/>
                </a:cxn>
                <a:cxn ang="0">
                  <a:pos x="128" y="77"/>
                </a:cxn>
                <a:cxn ang="0">
                  <a:pos x="117" y="75"/>
                </a:cxn>
                <a:cxn ang="0">
                  <a:pos x="114" y="86"/>
                </a:cxn>
                <a:cxn ang="0">
                  <a:pos x="107" y="98"/>
                </a:cxn>
                <a:cxn ang="0">
                  <a:pos x="91" y="97"/>
                </a:cxn>
                <a:cxn ang="0">
                  <a:pos x="81" y="87"/>
                </a:cxn>
                <a:cxn ang="0">
                  <a:pos x="70" y="92"/>
                </a:cxn>
                <a:cxn ang="0">
                  <a:pos x="66" y="107"/>
                </a:cxn>
                <a:cxn ang="0">
                  <a:pos x="70" y="122"/>
                </a:cxn>
                <a:cxn ang="0">
                  <a:pos x="55" y="127"/>
                </a:cxn>
                <a:cxn ang="0">
                  <a:pos x="58" y="138"/>
                </a:cxn>
                <a:cxn ang="0">
                  <a:pos x="48" y="156"/>
                </a:cxn>
                <a:cxn ang="0">
                  <a:pos x="29" y="164"/>
                </a:cxn>
                <a:cxn ang="0">
                  <a:pos x="9" y="167"/>
                </a:cxn>
                <a:cxn ang="0">
                  <a:pos x="11" y="178"/>
                </a:cxn>
                <a:cxn ang="0">
                  <a:pos x="13" y="196"/>
                </a:cxn>
                <a:cxn ang="0">
                  <a:pos x="5" y="209"/>
                </a:cxn>
                <a:cxn ang="0">
                  <a:pos x="1" y="219"/>
                </a:cxn>
                <a:cxn ang="0">
                  <a:pos x="1" y="238"/>
                </a:cxn>
                <a:cxn ang="0">
                  <a:pos x="9" y="249"/>
                </a:cxn>
                <a:cxn ang="0">
                  <a:pos x="24" y="255"/>
                </a:cxn>
                <a:cxn ang="0">
                  <a:pos x="33" y="273"/>
                </a:cxn>
                <a:cxn ang="0">
                  <a:pos x="44" y="282"/>
                </a:cxn>
                <a:cxn ang="0">
                  <a:pos x="49" y="281"/>
                </a:cxn>
                <a:cxn ang="0">
                  <a:pos x="57" y="287"/>
                </a:cxn>
                <a:cxn ang="0">
                  <a:pos x="75" y="276"/>
                </a:cxn>
                <a:cxn ang="0">
                  <a:pos x="112" y="272"/>
                </a:cxn>
                <a:cxn ang="0">
                  <a:pos x="130" y="287"/>
                </a:cxn>
                <a:cxn ang="0">
                  <a:pos x="140" y="295"/>
                </a:cxn>
                <a:cxn ang="0">
                  <a:pos x="139" y="282"/>
                </a:cxn>
                <a:cxn ang="0">
                  <a:pos x="140" y="254"/>
                </a:cxn>
                <a:cxn ang="0">
                  <a:pos x="135" y="236"/>
                </a:cxn>
                <a:cxn ang="0">
                  <a:pos x="136" y="215"/>
                </a:cxn>
                <a:cxn ang="0">
                  <a:pos x="212" y="214"/>
                </a:cxn>
                <a:cxn ang="0">
                  <a:pos x="248" y="216"/>
                </a:cxn>
                <a:cxn ang="0">
                  <a:pos x="259" y="211"/>
                </a:cxn>
                <a:cxn ang="0">
                  <a:pos x="282" y="207"/>
                </a:cxn>
                <a:cxn ang="0">
                  <a:pos x="317" y="215"/>
                </a:cxn>
                <a:cxn ang="0">
                  <a:pos x="343" y="200"/>
                </a:cxn>
                <a:cxn ang="0">
                  <a:pos x="349" y="198"/>
                </a:cxn>
                <a:cxn ang="0">
                  <a:pos x="359" y="192"/>
                </a:cxn>
                <a:cxn ang="0">
                  <a:pos x="381" y="191"/>
                </a:cxn>
                <a:cxn ang="0">
                  <a:pos x="398" y="176"/>
                </a:cxn>
                <a:cxn ang="0">
                  <a:pos x="388" y="144"/>
                </a:cxn>
                <a:cxn ang="0">
                  <a:pos x="395" y="132"/>
                </a:cxn>
                <a:cxn ang="0">
                  <a:pos x="381" y="125"/>
                </a:cxn>
                <a:cxn ang="0">
                  <a:pos x="370" y="131"/>
                </a:cxn>
                <a:cxn ang="0">
                  <a:pos x="345" y="116"/>
                </a:cxn>
                <a:cxn ang="0">
                  <a:pos x="330" y="101"/>
                </a:cxn>
                <a:cxn ang="0">
                  <a:pos x="334" y="93"/>
                </a:cxn>
                <a:cxn ang="0">
                  <a:pos x="342" y="90"/>
                </a:cxn>
                <a:cxn ang="0">
                  <a:pos x="317" y="74"/>
                </a:cxn>
                <a:cxn ang="0">
                  <a:pos x="303" y="64"/>
                </a:cxn>
                <a:cxn ang="0">
                  <a:pos x="292" y="35"/>
                </a:cxn>
                <a:cxn ang="0">
                  <a:pos x="290" y="13"/>
                </a:cxn>
              </a:cxnLst>
              <a:rect l="0" t="0" r="r" b="b"/>
              <a:pathLst>
                <a:path w="403" h="296">
                  <a:moveTo>
                    <a:pt x="292" y="8"/>
                  </a:moveTo>
                  <a:lnTo>
                    <a:pt x="284" y="7"/>
                  </a:lnTo>
                  <a:lnTo>
                    <a:pt x="276" y="4"/>
                  </a:lnTo>
                  <a:lnTo>
                    <a:pt x="266" y="2"/>
                  </a:lnTo>
                  <a:lnTo>
                    <a:pt x="257" y="2"/>
                  </a:lnTo>
                  <a:lnTo>
                    <a:pt x="252" y="0"/>
                  </a:lnTo>
                  <a:lnTo>
                    <a:pt x="249" y="0"/>
                  </a:lnTo>
                  <a:lnTo>
                    <a:pt x="246" y="0"/>
                  </a:lnTo>
                  <a:lnTo>
                    <a:pt x="243" y="1"/>
                  </a:lnTo>
                  <a:lnTo>
                    <a:pt x="239" y="5"/>
                  </a:lnTo>
                  <a:lnTo>
                    <a:pt x="232" y="10"/>
                  </a:lnTo>
                  <a:lnTo>
                    <a:pt x="223" y="13"/>
                  </a:lnTo>
                  <a:lnTo>
                    <a:pt x="213" y="18"/>
                  </a:lnTo>
                  <a:lnTo>
                    <a:pt x="204" y="20"/>
                  </a:lnTo>
                  <a:lnTo>
                    <a:pt x="194" y="22"/>
                  </a:lnTo>
                  <a:lnTo>
                    <a:pt x="191" y="24"/>
                  </a:lnTo>
                  <a:lnTo>
                    <a:pt x="186" y="26"/>
                  </a:lnTo>
                  <a:lnTo>
                    <a:pt x="183" y="29"/>
                  </a:lnTo>
                  <a:lnTo>
                    <a:pt x="180" y="33"/>
                  </a:lnTo>
                  <a:lnTo>
                    <a:pt x="178" y="42"/>
                  </a:lnTo>
                  <a:lnTo>
                    <a:pt x="175" y="49"/>
                  </a:lnTo>
                  <a:lnTo>
                    <a:pt x="171" y="49"/>
                  </a:lnTo>
                  <a:lnTo>
                    <a:pt x="168" y="48"/>
                  </a:lnTo>
                  <a:lnTo>
                    <a:pt x="161" y="46"/>
                  </a:lnTo>
                  <a:lnTo>
                    <a:pt x="155" y="46"/>
                  </a:lnTo>
                  <a:lnTo>
                    <a:pt x="150" y="48"/>
                  </a:lnTo>
                  <a:lnTo>
                    <a:pt x="146" y="50"/>
                  </a:lnTo>
                  <a:lnTo>
                    <a:pt x="142" y="53"/>
                  </a:lnTo>
                  <a:lnTo>
                    <a:pt x="139" y="58"/>
                  </a:lnTo>
                  <a:lnTo>
                    <a:pt x="137" y="64"/>
                  </a:lnTo>
                  <a:lnTo>
                    <a:pt x="136" y="70"/>
                  </a:lnTo>
                  <a:lnTo>
                    <a:pt x="135" y="74"/>
                  </a:lnTo>
                  <a:lnTo>
                    <a:pt x="134" y="76"/>
                  </a:lnTo>
                  <a:lnTo>
                    <a:pt x="132" y="77"/>
                  </a:lnTo>
                  <a:lnTo>
                    <a:pt x="131" y="77"/>
                  </a:lnTo>
                  <a:lnTo>
                    <a:pt x="128" y="77"/>
                  </a:lnTo>
                  <a:lnTo>
                    <a:pt x="125" y="76"/>
                  </a:lnTo>
                  <a:lnTo>
                    <a:pt x="121" y="74"/>
                  </a:lnTo>
                  <a:lnTo>
                    <a:pt x="118" y="74"/>
                  </a:lnTo>
                  <a:lnTo>
                    <a:pt x="117" y="75"/>
                  </a:lnTo>
                  <a:lnTo>
                    <a:pt x="115" y="76"/>
                  </a:lnTo>
                  <a:lnTo>
                    <a:pt x="115" y="78"/>
                  </a:lnTo>
                  <a:lnTo>
                    <a:pt x="114" y="81"/>
                  </a:lnTo>
                  <a:lnTo>
                    <a:pt x="114" y="86"/>
                  </a:lnTo>
                  <a:lnTo>
                    <a:pt x="113" y="91"/>
                  </a:lnTo>
                  <a:lnTo>
                    <a:pt x="112" y="94"/>
                  </a:lnTo>
                  <a:lnTo>
                    <a:pt x="111" y="97"/>
                  </a:lnTo>
                  <a:lnTo>
                    <a:pt x="107" y="98"/>
                  </a:lnTo>
                  <a:lnTo>
                    <a:pt x="104" y="99"/>
                  </a:lnTo>
                  <a:lnTo>
                    <a:pt x="99" y="99"/>
                  </a:lnTo>
                  <a:lnTo>
                    <a:pt x="95" y="98"/>
                  </a:lnTo>
                  <a:lnTo>
                    <a:pt x="91" y="97"/>
                  </a:lnTo>
                  <a:lnTo>
                    <a:pt x="88" y="95"/>
                  </a:lnTo>
                  <a:lnTo>
                    <a:pt x="86" y="93"/>
                  </a:lnTo>
                  <a:lnTo>
                    <a:pt x="83" y="91"/>
                  </a:lnTo>
                  <a:lnTo>
                    <a:pt x="81" y="87"/>
                  </a:lnTo>
                  <a:lnTo>
                    <a:pt x="80" y="84"/>
                  </a:lnTo>
                  <a:lnTo>
                    <a:pt x="78" y="85"/>
                  </a:lnTo>
                  <a:lnTo>
                    <a:pt x="75" y="86"/>
                  </a:lnTo>
                  <a:lnTo>
                    <a:pt x="70" y="92"/>
                  </a:lnTo>
                  <a:lnTo>
                    <a:pt x="66" y="98"/>
                  </a:lnTo>
                  <a:lnTo>
                    <a:pt x="65" y="100"/>
                  </a:lnTo>
                  <a:lnTo>
                    <a:pt x="65" y="103"/>
                  </a:lnTo>
                  <a:lnTo>
                    <a:pt x="66" y="107"/>
                  </a:lnTo>
                  <a:lnTo>
                    <a:pt x="69" y="110"/>
                  </a:lnTo>
                  <a:lnTo>
                    <a:pt x="71" y="116"/>
                  </a:lnTo>
                  <a:lnTo>
                    <a:pt x="71" y="119"/>
                  </a:lnTo>
                  <a:lnTo>
                    <a:pt x="70" y="122"/>
                  </a:lnTo>
                  <a:lnTo>
                    <a:pt x="68" y="123"/>
                  </a:lnTo>
                  <a:lnTo>
                    <a:pt x="61" y="123"/>
                  </a:lnTo>
                  <a:lnTo>
                    <a:pt x="55" y="125"/>
                  </a:lnTo>
                  <a:lnTo>
                    <a:pt x="55" y="127"/>
                  </a:lnTo>
                  <a:lnTo>
                    <a:pt x="55" y="128"/>
                  </a:lnTo>
                  <a:lnTo>
                    <a:pt x="57" y="132"/>
                  </a:lnTo>
                  <a:lnTo>
                    <a:pt x="58" y="135"/>
                  </a:lnTo>
                  <a:lnTo>
                    <a:pt x="58" y="138"/>
                  </a:lnTo>
                  <a:lnTo>
                    <a:pt x="57" y="140"/>
                  </a:lnTo>
                  <a:lnTo>
                    <a:pt x="55" y="146"/>
                  </a:lnTo>
                  <a:lnTo>
                    <a:pt x="52" y="152"/>
                  </a:lnTo>
                  <a:lnTo>
                    <a:pt x="48" y="156"/>
                  </a:lnTo>
                  <a:lnTo>
                    <a:pt x="45" y="158"/>
                  </a:lnTo>
                  <a:lnTo>
                    <a:pt x="41" y="160"/>
                  </a:lnTo>
                  <a:lnTo>
                    <a:pt x="37" y="162"/>
                  </a:lnTo>
                  <a:lnTo>
                    <a:pt x="29" y="164"/>
                  </a:lnTo>
                  <a:lnTo>
                    <a:pt x="20" y="165"/>
                  </a:lnTo>
                  <a:lnTo>
                    <a:pt x="15" y="166"/>
                  </a:lnTo>
                  <a:lnTo>
                    <a:pt x="11" y="167"/>
                  </a:lnTo>
                  <a:lnTo>
                    <a:pt x="9" y="167"/>
                  </a:lnTo>
                  <a:lnTo>
                    <a:pt x="8" y="168"/>
                  </a:lnTo>
                  <a:lnTo>
                    <a:pt x="8" y="171"/>
                  </a:lnTo>
                  <a:lnTo>
                    <a:pt x="8" y="173"/>
                  </a:lnTo>
                  <a:lnTo>
                    <a:pt x="11" y="178"/>
                  </a:lnTo>
                  <a:lnTo>
                    <a:pt x="12" y="182"/>
                  </a:lnTo>
                  <a:lnTo>
                    <a:pt x="13" y="187"/>
                  </a:lnTo>
                  <a:lnTo>
                    <a:pt x="14" y="191"/>
                  </a:lnTo>
                  <a:lnTo>
                    <a:pt x="13" y="196"/>
                  </a:lnTo>
                  <a:lnTo>
                    <a:pt x="12" y="200"/>
                  </a:lnTo>
                  <a:lnTo>
                    <a:pt x="11" y="205"/>
                  </a:lnTo>
                  <a:lnTo>
                    <a:pt x="7" y="208"/>
                  </a:lnTo>
                  <a:lnTo>
                    <a:pt x="5" y="209"/>
                  </a:lnTo>
                  <a:lnTo>
                    <a:pt x="3" y="209"/>
                  </a:lnTo>
                  <a:lnTo>
                    <a:pt x="1" y="211"/>
                  </a:lnTo>
                  <a:lnTo>
                    <a:pt x="0" y="213"/>
                  </a:lnTo>
                  <a:lnTo>
                    <a:pt x="1" y="219"/>
                  </a:lnTo>
                  <a:lnTo>
                    <a:pt x="3" y="223"/>
                  </a:lnTo>
                  <a:lnTo>
                    <a:pt x="4" y="228"/>
                  </a:lnTo>
                  <a:lnTo>
                    <a:pt x="3" y="233"/>
                  </a:lnTo>
                  <a:lnTo>
                    <a:pt x="1" y="238"/>
                  </a:lnTo>
                  <a:lnTo>
                    <a:pt x="0" y="243"/>
                  </a:lnTo>
                  <a:lnTo>
                    <a:pt x="3" y="247"/>
                  </a:lnTo>
                  <a:lnTo>
                    <a:pt x="6" y="249"/>
                  </a:lnTo>
                  <a:lnTo>
                    <a:pt x="9" y="249"/>
                  </a:lnTo>
                  <a:lnTo>
                    <a:pt x="14" y="249"/>
                  </a:lnTo>
                  <a:lnTo>
                    <a:pt x="17" y="250"/>
                  </a:lnTo>
                  <a:lnTo>
                    <a:pt x="21" y="252"/>
                  </a:lnTo>
                  <a:lnTo>
                    <a:pt x="24" y="255"/>
                  </a:lnTo>
                  <a:lnTo>
                    <a:pt x="26" y="261"/>
                  </a:lnTo>
                  <a:lnTo>
                    <a:pt x="28" y="270"/>
                  </a:lnTo>
                  <a:lnTo>
                    <a:pt x="30" y="272"/>
                  </a:lnTo>
                  <a:lnTo>
                    <a:pt x="33" y="273"/>
                  </a:lnTo>
                  <a:lnTo>
                    <a:pt x="38" y="278"/>
                  </a:lnTo>
                  <a:lnTo>
                    <a:pt x="40" y="280"/>
                  </a:lnTo>
                  <a:lnTo>
                    <a:pt x="42" y="281"/>
                  </a:lnTo>
                  <a:lnTo>
                    <a:pt x="44" y="282"/>
                  </a:lnTo>
                  <a:lnTo>
                    <a:pt x="45" y="281"/>
                  </a:lnTo>
                  <a:lnTo>
                    <a:pt x="46" y="281"/>
                  </a:lnTo>
                  <a:lnTo>
                    <a:pt x="47" y="280"/>
                  </a:lnTo>
                  <a:lnTo>
                    <a:pt x="49" y="281"/>
                  </a:lnTo>
                  <a:lnTo>
                    <a:pt x="53" y="282"/>
                  </a:lnTo>
                  <a:lnTo>
                    <a:pt x="54" y="284"/>
                  </a:lnTo>
                  <a:lnTo>
                    <a:pt x="55" y="286"/>
                  </a:lnTo>
                  <a:lnTo>
                    <a:pt x="57" y="287"/>
                  </a:lnTo>
                  <a:lnTo>
                    <a:pt x="60" y="287"/>
                  </a:lnTo>
                  <a:lnTo>
                    <a:pt x="63" y="284"/>
                  </a:lnTo>
                  <a:lnTo>
                    <a:pt x="66" y="280"/>
                  </a:lnTo>
                  <a:lnTo>
                    <a:pt x="75" y="276"/>
                  </a:lnTo>
                  <a:lnTo>
                    <a:pt x="86" y="272"/>
                  </a:lnTo>
                  <a:lnTo>
                    <a:pt x="97" y="271"/>
                  </a:lnTo>
                  <a:lnTo>
                    <a:pt x="107" y="271"/>
                  </a:lnTo>
                  <a:lnTo>
                    <a:pt x="112" y="272"/>
                  </a:lnTo>
                  <a:lnTo>
                    <a:pt x="117" y="274"/>
                  </a:lnTo>
                  <a:lnTo>
                    <a:pt x="121" y="277"/>
                  </a:lnTo>
                  <a:lnTo>
                    <a:pt x="127" y="281"/>
                  </a:lnTo>
                  <a:lnTo>
                    <a:pt x="130" y="287"/>
                  </a:lnTo>
                  <a:lnTo>
                    <a:pt x="134" y="292"/>
                  </a:lnTo>
                  <a:lnTo>
                    <a:pt x="136" y="293"/>
                  </a:lnTo>
                  <a:lnTo>
                    <a:pt x="138" y="295"/>
                  </a:lnTo>
                  <a:lnTo>
                    <a:pt x="140" y="295"/>
                  </a:lnTo>
                  <a:lnTo>
                    <a:pt x="144" y="296"/>
                  </a:lnTo>
                  <a:lnTo>
                    <a:pt x="143" y="289"/>
                  </a:lnTo>
                  <a:lnTo>
                    <a:pt x="142" y="286"/>
                  </a:lnTo>
                  <a:lnTo>
                    <a:pt x="139" y="282"/>
                  </a:lnTo>
                  <a:lnTo>
                    <a:pt x="140" y="277"/>
                  </a:lnTo>
                  <a:lnTo>
                    <a:pt x="139" y="268"/>
                  </a:lnTo>
                  <a:lnTo>
                    <a:pt x="139" y="257"/>
                  </a:lnTo>
                  <a:lnTo>
                    <a:pt x="140" y="254"/>
                  </a:lnTo>
                  <a:lnTo>
                    <a:pt x="140" y="252"/>
                  </a:lnTo>
                  <a:lnTo>
                    <a:pt x="139" y="249"/>
                  </a:lnTo>
                  <a:lnTo>
                    <a:pt x="138" y="246"/>
                  </a:lnTo>
                  <a:lnTo>
                    <a:pt x="135" y="236"/>
                  </a:lnTo>
                  <a:lnTo>
                    <a:pt x="131" y="225"/>
                  </a:lnTo>
                  <a:lnTo>
                    <a:pt x="130" y="221"/>
                  </a:lnTo>
                  <a:lnTo>
                    <a:pt x="132" y="217"/>
                  </a:lnTo>
                  <a:lnTo>
                    <a:pt x="136" y="215"/>
                  </a:lnTo>
                  <a:lnTo>
                    <a:pt x="142" y="213"/>
                  </a:lnTo>
                  <a:lnTo>
                    <a:pt x="166" y="214"/>
                  </a:lnTo>
                  <a:lnTo>
                    <a:pt x="189" y="214"/>
                  </a:lnTo>
                  <a:lnTo>
                    <a:pt x="212" y="214"/>
                  </a:lnTo>
                  <a:lnTo>
                    <a:pt x="236" y="213"/>
                  </a:lnTo>
                  <a:lnTo>
                    <a:pt x="242" y="215"/>
                  </a:lnTo>
                  <a:lnTo>
                    <a:pt x="246" y="216"/>
                  </a:lnTo>
                  <a:lnTo>
                    <a:pt x="248" y="216"/>
                  </a:lnTo>
                  <a:lnTo>
                    <a:pt x="250" y="216"/>
                  </a:lnTo>
                  <a:lnTo>
                    <a:pt x="252" y="215"/>
                  </a:lnTo>
                  <a:lnTo>
                    <a:pt x="256" y="213"/>
                  </a:lnTo>
                  <a:lnTo>
                    <a:pt x="259" y="211"/>
                  </a:lnTo>
                  <a:lnTo>
                    <a:pt x="264" y="208"/>
                  </a:lnTo>
                  <a:lnTo>
                    <a:pt x="268" y="207"/>
                  </a:lnTo>
                  <a:lnTo>
                    <a:pt x="273" y="206"/>
                  </a:lnTo>
                  <a:lnTo>
                    <a:pt x="282" y="207"/>
                  </a:lnTo>
                  <a:lnTo>
                    <a:pt x="291" y="209"/>
                  </a:lnTo>
                  <a:lnTo>
                    <a:pt x="298" y="212"/>
                  </a:lnTo>
                  <a:lnTo>
                    <a:pt x="307" y="217"/>
                  </a:lnTo>
                  <a:lnTo>
                    <a:pt x="317" y="215"/>
                  </a:lnTo>
                  <a:lnTo>
                    <a:pt x="327" y="214"/>
                  </a:lnTo>
                  <a:lnTo>
                    <a:pt x="333" y="209"/>
                  </a:lnTo>
                  <a:lnTo>
                    <a:pt x="339" y="204"/>
                  </a:lnTo>
                  <a:lnTo>
                    <a:pt x="343" y="200"/>
                  </a:lnTo>
                  <a:lnTo>
                    <a:pt x="346" y="200"/>
                  </a:lnTo>
                  <a:lnTo>
                    <a:pt x="348" y="200"/>
                  </a:lnTo>
                  <a:lnTo>
                    <a:pt x="348" y="199"/>
                  </a:lnTo>
                  <a:lnTo>
                    <a:pt x="349" y="198"/>
                  </a:lnTo>
                  <a:lnTo>
                    <a:pt x="350" y="195"/>
                  </a:lnTo>
                  <a:lnTo>
                    <a:pt x="353" y="193"/>
                  </a:lnTo>
                  <a:lnTo>
                    <a:pt x="356" y="192"/>
                  </a:lnTo>
                  <a:lnTo>
                    <a:pt x="359" y="192"/>
                  </a:lnTo>
                  <a:lnTo>
                    <a:pt x="363" y="192"/>
                  </a:lnTo>
                  <a:lnTo>
                    <a:pt x="370" y="192"/>
                  </a:lnTo>
                  <a:lnTo>
                    <a:pt x="375" y="192"/>
                  </a:lnTo>
                  <a:lnTo>
                    <a:pt x="381" y="191"/>
                  </a:lnTo>
                  <a:lnTo>
                    <a:pt x="384" y="189"/>
                  </a:lnTo>
                  <a:lnTo>
                    <a:pt x="389" y="187"/>
                  </a:lnTo>
                  <a:lnTo>
                    <a:pt x="392" y="183"/>
                  </a:lnTo>
                  <a:lnTo>
                    <a:pt x="398" y="176"/>
                  </a:lnTo>
                  <a:lnTo>
                    <a:pt x="403" y="168"/>
                  </a:lnTo>
                  <a:lnTo>
                    <a:pt x="395" y="158"/>
                  </a:lnTo>
                  <a:lnTo>
                    <a:pt x="388" y="147"/>
                  </a:lnTo>
                  <a:lnTo>
                    <a:pt x="388" y="144"/>
                  </a:lnTo>
                  <a:lnTo>
                    <a:pt x="389" y="142"/>
                  </a:lnTo>
                  <a:lnTo>
                    <a:pt x="392" y="140"/>
                  </a:lnTo>
                  <a:lnTo>
                    <a:pt x="395" y="136"/>
                  </a:lnTo>
                  <a:lnTo>
                    <a:pt x="395" y="132"/>
                  </a:lnTo>
                  <a:lnTo>
                    <a:pt x="392" y="128"/>
                  </a:lnTo>
                  <a:lnTo>
                    <a:pt x="390" y="126"/>
                  </a:lnTo>
                  <a:lnTo>
                    <a:pt x="386" y="125"/>
                  </a:lnTo>
                  <a:lnTo>
                    <a:pt x="381" y="125"/>
                  </a:lnTo>
                  <a:lnTo>
                    <a:pt x="378" y="128"/>
                  </a:lnTo>
                  <a:lnTo>
                    <a:pt x="374" y="130"/>
                  </a:lnTo>
                  <a:lnTo>
                    <a:pt x="372" y="131"/>
                  </a:lnTo>
                  <a:lnTo>
                    <a:pt x="370" y="131"/>
                  </a:lnTo>
                  <a:lnTo>
                    <a:pt x="367" y="131"/>
                  </a:lnTo>
                  <a:lnTo>
                    <a:pt x="362" y="128"/>
                  </a:lnTo>
                  <a:lnTo>
                    <a:pt x="355" y="124"/>
                  </a:lnTo>
                  <a:lnTo>
                    <a:pt x="345" y="116"/>
                  </a:lnTo>
                  <a:lnTo>
                    <a:pt x="334" y="108"/>
                  </a:lnTo>
                  <a:lnTo>
                    <a:pt x="332" y="107"/>
                  </a:lnTo>
                  <a:lnTo>
                    <a:pt x="331" y="103"/>
                  </a:lnTo>
                  <a:lnTo>
                    <a:pt x="330" y="101"/>
                  </a:lnTo>
                  <a:lnTo>
                    <a:pt x="330" y="99"/>
                  </a:lnTo>
                  <a:lnTo>
                    <a:pt x="331" y="97"/>
                  </a:lnTo>
                  <a:lnTo>
                    <a:pt x="332" y="94"/>
                  </a:lnTo>
                  <a:lnTo>
                    <a:pt x="334" y="93"/>
                  </a:lnTo>
                  <a:lnTo>
                    <a:pt x="338" y="92"/>
                  </a:lnTo>
                  <a:lnTo>
                    <a:pt x="340" y="92"/>
                  </a:lnTo>
                  <a:lnTo>
                    <a:pt x="342" y="91"/>
                  </a:lnTo>
                  <a:lnTo>
                    <a:pt x="342" y="90"/>
                  </a:lnTo>
                  <a:lnTo>
                    <a:pt x="341" y="89"/>
                  </a:lnTo>
                  <a:lnTo>
                    <a:pt x="334" y="83"/>
                  </a:lnTo>
                  <a:lnTo>
                    <a:pt x="326" y="78"/>
                  </a:lnTo>
                  <a:lnTo>
                    <a:pt x="317" y="74"/>
                  </a:lnTo>
                  <a:lnTo>
                    <a:pt x="310" y="71"/>
                  </a:lnTo>
                  <a:lnTo>
                    <a:pt x="308" y="70"/>
                  </a:lnTo>
                  <a:lnTo>
                    <a:pt x="306" y="68"/>
                  </a:lnTo>
                  <a:lnTo>
                    <a:pt x="303" y="64"/>
                  </a:lnTo>
                  <a:lnTo>
                    <a:pt x="302" y="58"/>
                  </a:lnTo>
                  <a:lnTo>
                    <a:pt x="300" y="50"/>
                  </a:lnTo>
                  <a:lnTo>
                    <a:pt x="297" y="41"/>
                  </a:lnTo>
                  <a:lnTo>
                    <a:pt x="292" y="35"/>
                  </a:lnTo>
                  <a:lnTo>
                    <a:pt x="289" y="29"/>
                  </a:lnTo>
                  <a:lnTo>
                    <a:pt x="289" y="25"/>
                  </a:lnTo>
                  <a:lnTo>
                    <a:pt x="289" y="19"/>
                  </a:lnTo>
                  <a:lnTo>
                    <a:pt x="290" y="13"/>
                  </a:lnTo>
                  <a:lnTo>
                    <a:pt x="292" y="8"/>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 name="Freeform 93"/>
            <p:cNvSpPr>
              <a:spLocks/>
            </p:cNvSpPr>
            <p:nvPr/>
          </p:nvSpPr>
          <p:spPr bwMode="gray">
            <a:xfrm>
              <a:off x="4730751" y="4043363"/>
              <a:ext cx="266700" cy="252413"/>
            </a:xfrm>
            <a:custGeom>
              <a:avLst/>
              <a:gdLst/>
              <a:ahLst/>
              <a:cxnLst>
                <a:cxn ang="0">
                  <a:pos x="20" y="533"/>
                </a:cxn>
                <a:cxn ang="0">
                  <a:pos x="39" y="507"/>
                </a:cxn>
                <a:cxn ang="0">
                  <a:pos x="66" y="538"/>
                </a:cxn>
                <a:cxn ang="0">
                  <a:pos x="103" y="520"/>
                </a:cxn>
                <a:cxn ang="0">
                  <a:pos x="144" y="508"/>
                </a:cxn>
                <a:cxn ang="0">
                  <a:pos x="246" y="514"/>
                </a:cxn>
                <a:cxn ang="0">
                  <a:pos x="348" y="493"/>
                </a:cxn>
                <a:cxn ang="0">
                  <a:pos x="342" y="466"/>
                </a:cxn>
                <a:cxn ang="0">
                  <a:pos x="307" y="171"/>
                </a:cxn>
                <a:cxn ang="0">
                  <a:pos x="356" y="0"/>
                </a:cxn>
                <a:cxn ang="0">
                  <a:pos x="587" y="146"/>
                </a:cxn>
                <a:cxn ang="0">
                  <a:pos x="683" y="230"/>
                </a:cxn>
                <a:cxn ang="0">
                  <a:pos x="709" y="254"/>
                </a:cxn>
                <a:cxn ang="0">
                  <a:pos x="742" y="267"/>
                </a:cxn>
                <a:cxn ang="0">
                  <a:pos x="780" y="279"/>
                </a:cxn>
                <a:cxn ang="0">
                  <a:pos x="780" y="318"/>
                </a:cxn>
                <a:cxn ang="0">
                  <a:pos x="814" y="326"/>
                </a:cxn>
                <a:cxn ang="0">
                  <a:pos x="838" y="432"/>
                </a:cxn>
                <a:cxn ang="0">
                  <a:pos x="828" y="479"/>
                </a:cxn>
                <a:cxn ang="0">
                  <a:pos x="803" y="515"/>
                </a:cxn>
                <a:cxn ang="0">
                  <a:pos x="738" y="525"/>
                </a:cxn>
                <a:cxn ang="0">
                  <a:pos x="680" y="536"/>
                </a:cxn>
                <a:cxn ang="0">
                  <a:pos x="618" y="540"/>
                </a:cxn>
                <a:cxn ang="0">
                  <a:pos x="581" y="541"/>
                </a:cxn>
                <a:cxn ang="0">
                  <a:pos x="528" y="562"/>
                </a:cxn>
                <a:cxn ang="0">
                  <a:pos x="503" y="582"/>
                </a:cxn>
                <a:cxn ang="0">
                  <a:pos x="478" y="606"/>
                </a:cxn>
                <a:cxn ang="0">
                  <a:pos x="463" y="610"/>
                </a:cxn>
                <a:cxn ang="0">
                  <a:pos x="455" y="627"/>
                </a:cxn>
                <a:cxn ang="0">
                  <a:pos x="433" y="633"/>
                </a:cxn>
                <a:cxn ang="0">
                  <a:pos x="417" y="622"/>
                </a:cxn>
                <a:cxn ang="0">
                  <a:pos x="413" y="652"/>
                </a:cxn>
                <a:cxn ang="0">
                  <a:pos x="397" y="664"/>
                </a:cxn>
                <a:cxn ang="0">
                  <a:pos x="390" y="692"/>
                </a:cxn>
                <a:cxn ang="0">
                  <a:pos x="353" y="703"/>
                </a:cxn>
                <a:cxn ang="0">
                  <a:pos x="355" y="723"/>
                </a:cxn>
                <a:cxn ang="0">
                  <a:pos x="345" y="745"/>
                </a:cxn>
                <a:cxn ang="0">
                  <a:pos x="343" y="774"/>
                </a:cxn>
                <a:cxn ang="0">
                  <a:pos x="316" y="792"/>
                </a:cxn>
                <a:cxn ang="0">
                  <a:pos x="308" y="771"/>
                </a:cxn>
                <a:cxn ang="0">
                  <a:pos x="297" y="768"/>
                </a:cxn>
                <a:cxn ang="0">
                  <a:pos x="284" y="771"/>
                </a:cxn>
                <a:cxn ang="0">
                  <a:pos x="273" y="783"/>
                </a:cxn>
                <a:cxn ang="0">
                  <a:pos x="258" y="793"/>
                </a:cxn>
                <a:cxn ang="0">
                  <a:pos x="219" y="793"/>
                </a:cxn>
                <a:cxn ang="0">
                  <a:pos x="201" y="775"/>
                </a:cxn>
                <a:cxn ang="0">
                  <a:pos x="187" y="750"/>
                </a:cxn>
                <a:cxn ang="0">
                  <a:pos x="189" y="736"/>
                </a:cxn>
                <a:cxn ang="0">
                  <a:pos x="188" y="723"/>
                </a:cxn>
                <a:cxn ang="0">
                  <a:pos x="169" y="688"/>
                </a:cxn>
                <a:cxn ang="0">
                  <a:pos x="153" y="672"/>
                </a:cxn>
                <a:cxn ang="0">
                  <a:pos x="145" y="684"/>
                </a:cxn>
                <a:cxn ang="0">
                  <a:pos x="114" y="692"/>
                </a:cxn>
                <a:cxn ang="0">
                  <a:pos x="81" y="700"/>
                </a:cxn>
                <a:cxn ang="0">
                  <a:pos x="62" y="686"/>
                </a:cxn>
                <a:cxn ang="0">
                  <a:pos x="48" y="699"/>
                </a:cxn>
                <a:cxn ang="0">
                  <a:pos x="42" y="677"/>
                </a:cxn>
                <a:cxn ang="0">
                  <a:pos x="38" y="635"/>
                </a:cxn>
                <a:cxn ang="0">
                  <a:pos x="23" y="627"/>
                </a:cxn>
                <a:cxn ang="0">
                  <a:pos x="11" y="607"/>
                </a:cxn>
                <a:cxn ang="0">
                  <a:pos x="11" y="580"/>
                </a:cxn>
              </a:cxnLst>
              <a:rect l="0" t="0" r="r" b="b"/>
              <a:pathLst>
                <a:path w="839" h="796">
                  <a:moveTo>
                    <a:pt x="3" y="556"/>
                  </a:moveTo>
                  <a:lnTo>
                    <a:pt x="7" y="555"/>
                  </a:lnTo>
                  <a:lnTo>
                    <a:pt x="14" y="553"/>
                  </a:lnTo>
                  <a:lnTo>
                    <a:pt x="21" y="550"/>
                  </a:lnTo>
                  <a:lnTo>
                    <a:pt x="23" y="547"/>
                  </a:lnTo>
                  <a:lnTo>
                    <a:pt x="22" y="540"/>
                  </a:lnTo>
                  <a:lnTo>
                    <a:pt x="20" y="533"/>
                  </a:lnTo>
                  <a:lnTo>
                    <a:pt x="20" y="530"/>
                  </a:lnTo>
                  <a:lnTo>
                    <a:pt x="21" y="525"/>
                  </a:lnTo>
                  <a:lnTo>
                    <a:pt x="22" y="522"/>
                  </a:lnTo>
                  <a:lnTo>
                    <a:pt x="24" y="519"/>
                  </a:lnTo>
                  <a:lnTo>
                    <a:pt x="30" y="512"/>
                  </a:lnTo>
                  <a:lnTo>
                    <a:pt x="36" y="508"/>
                  </a:lnTo>
                  <a:lnTo>
                    <a:pt x="39" y="507"/>
                  </a:lnTo>
                  <a:lnTo>
                    <a:pt x="41" y="508"/>
                  </a:lnTo>
                  <a:lnTo>
                    <a:pt x="44" y="508"/>
                  </a:lnTo>
                  <a:lnTo>
                    <a:pt x="46" y="509"/>
                  </a:lnTo>
                  <a:lnTo>
                    <a:pt x="54" y="520"/>
                  </a:lnTo>
                  <a:lnTo>
                    <a:pt x="62" y="532"/>
                  </a:lnTo>
                  <a:lnTo>
                    <a:pt x="64" y="536"/>
                  </a:lnTo>
                  <a:lnTo>
                    <a:pt x="66" y="538"/>
                  </a:lnTo>
                  <a:lnTo>
                    <a:pt x="69" y="531"/>
                  </a:lnTo>
                  <a:lnTo>
                    <a:pt x="72" y="523"/>
                  </a:lnTo>
                  <a:lnTo>
                    <a:pt x="77" y="520"/>
                  </a:lnTo>
                  <a:lnTo>
                    <a:pt x="81" y="519"/>
                  </a:lnTo>
                  <a:lnTo>
                    <a:pt x="86" y="517"/>
                  </a:lnTo>
                  <a:lnTo>
                    <a:pt x="91" y="519"/>
                  </a:lnTo>
                  <a:lnTo>
                    <a:pt x="103" y="520"/>
                  </a:lnTo>
                  <a:lnTo>
                    <a:pt x="118" y="521"/>
                  </a:lnTo>
                  <a:lnTo>
                    <a:pt x="125" y="521"/>
                  </a:lnTo>
                  <a:lnTo>
                    <a:pt x="130" y="521"/>
                  </a:lnTo>
                  <a:lnTo>
                    <a:pt x="136" y="519"/>
                  </a:lnTo>
                  <a:lnTo>
                    <a:pt x="140" y="515"/>
                  </a:lnTo>
                  <a:lnTo>
                    <a:pt x="142" y="512"/>
                  </a:lnTo>
                  <a:lnTo>
                    <a:pt x="144" y="508"/>
                  </a:lnTo>
                  <a:lnTo>
                    <a:pt x="146" y="509"/>
                  </a:lnTo>
                  <a:lnTo>
                    <a:pt x="148" y="511"/>
                  </a:lnTo>
                  <a:lnTo>
                    <a:pt x="155" y="513"/>
                  </a:lnTo>
                  <a:lnTo>
                    <a:pt x="163" y="514"/>
                  </a:lnTo>
                  <a:lnTo>
                    <a:pt x="188" y="514"/>
                  </a:lnTo>
                  <a:lnTo>
                    <a:pt x="216" y="514"/>
                  </a:lnTo>
                  <a:lnTo>
                    <a:pt x="246" y="514"/>
                  </a:lnTo>
                  <a:lnTo>
                    <a:pt x="275" y="514"/>
                  </a:lnTo>
                  <a:lnTo>
                    <a:pt x="301" y="514"/>
                  </a:lnTo>
                  <a:lnTo>
                    <a:pt x="323" y="514"/>
                  </a:lnTo>
                  <a:lnTo>
                    <a:pt x="338" y="514"/>
                  </a:lnTo>
                  <a:lnTo>
                    <a:pt x="342" y="514"/>
                  </a:lnTo>
                  <a:lnTo>
                    <a:pt x="346" y="505"/>
                  </a:lnTo>
                  <a:lnTo>
                    <a:pt x="348" y="493"/>
                  </a:lnTo>
                  <a:lnTo>
                    <a:pt x="350" y="482"/>
                  </a:lnTo>
                  <a:lnTo>
                    <a:pt x="350" y="474"/>
                  </a:lnTo>
                  <a:lnTo>
                    <a:pt x="349" y="471"/>
                  </a:lnTo>
                  <a:lnTo>
                    <a:pt x="348" y="468"/>
                  </a:lnTo>
                  <a:lnTo>
                    <a:pt x="346" y="467"/>
                  </a:lnTo>
                  <a:lnTo>
                    <a:pt x="343" y="467"/>
                  </a:lnTo>
                  <a:lnTo>
                    <a:pt x="342" y="466"/>
                  </a:lnTo>
                  <a:lnTo>
                    <a:pt x="340" y="465"/>
                  </a:lnTo>
                  <a:lnTo>
                    <a:pt x="339" y="462"/>
                  </a:lnTo>
                  <a:lnTo>
                    <a:pt x="337" y="457"/>
                  </a:lnTo>
                  <a:lnTo>
                    <a:pt x="330" y="393"/>
                  </a:lnTo>
                  <a:lnTo>
                    <a:pt x="322" y="321"/>
                  </a:lnTo>
                  <a:lnTo>
                    <a:pt x="314" y="245"/>
                  </a:lnTo>
                  <a:lnTo>
                    <a:pt x="307" y="171"/>
                  </a:lnTo>
                  <a:lnTo>
                    <a:pt x="299" y="105"/>
                  </a:lnTo>
                  <a:lnTo>
                    <a:pt x="293" y="50"/>
                  </a:lnTo>
                  <a:lnTo>
                    <a:pt x="290" y="14"/>
                  </a:lnTo>
                  <a:lnTo>
                    <a:pt x="289" y="0"/>
                  </a:lnTo>
                  <a:lnTo>
                    <a:pt x="311" y="0"/>
                  </a:lnTo>
                  <a:lnTo>
                    <a:pt x="333" y="0"/>
                  </a:lnTo>
                  <a:lnTo>
                    <a:pt x="356" y="0"/>
                  </a:lnTo>
                  <a:lnTo>
                    <a:pt x="379" y="0"/>
                  </a:lnTo>
                  <a:lnTo>
                    <a:pt x="388" y="6"/>
                  </a:lnTo>
                  <a:lnTo>
                    <a:pt x="411" y="23"/>
                  </a:lnTo>
                  <a:lnTo>
                    <a:pt x="446" y="48"/>
                  </a:lnTo>
                  <a:lnTo>
                    <a:pt x="489" y="77"/>
                  </a:lnTo>
                  <a:lnTo>
                    <a:pt x="537" y="112"/>
                  </a:lnTo>
                  <a:lnTo>
                    <a:pt x="587" y="146"/>
                  </a:lnTo>
                  <a:lnTo>
                    <a:pt x="634" y="179"/>
                  </a:lnTo>
                  <a:lnTo>
                    <a:pt x="675" y="208"/>
                  </a:lnTo>
                  <a:lnTo>
                    <a:pt x="680" y="212"/>
                  </a:lnTo>
                  <a:lnTo>
                    <a:pt x="683" y="218"/>
                  </a:lnTo>
                  <a:lnTo>
                    <a:pt x="684" y="223"/>
                  </a:lnTo>
                  <a:lnTo>
                    <a:pt x="683" y="229"/>
                  </a:lnTo>
                  <a:lnTo>
                    <a:pt x="683" y="230"/>
                  </a:lnTo>
                  <a:lnTo>
                    <a:pt x="684" y="232"/>
                  </a:lnTo>
                  <a:lnTo>
                    <a:pt x="688" y="235"/>
                  </a:lnTo>
                  <a:lnTo>
                    <a:pt x="692" y="237"/>
                  </a:lnTo>
                  <a:lnTo>
                    <a:pt x="698" y="240"/>
                  </a:lnTo>
                  <a:lnTo>
                    <a:pt x="702" y="245"/>
                  </a:lnTo>
                  <a:lnTo>
                    <a:pt x="706" y="250"/>
                  </a:lnTo>
                  <a:lnTo>
                    <a:pt x="709" y="254"/>
                  </a:lnTo>
                  <a:lnTo>
                    <a:pt x="714" y="257"/>
                  </a:lnTo>
                  <a:lnTo>
                    <a:pt x="717" y="261"/>
                  </a:lnTo>
                  <a:lnTo>
                    <a:pt x="723" y="262"/>
                  </a:lnTo>
                  <a:lnTo>
                    <a:pt x="730" y="263"/>
                  </a:lnTo>
                  <a:lnTo>
                    <a:pt x="737" y="262"/>
                  </a:lnTo>
                  <a:lnTo>
                    <a:pt x="740" y="264"/>
                  </a:lnTo>
                  <a:lnTo>
                    <a:pt x="742" y="267"/>
                  </a:lnTo>
                  <a:lnTo>
                    <a:pt x="746" y="271"/>
                  </a:lnTo>
                  <a:lnTo>
                    <a:pt x="750" y="273"/>
                  </a:lnTo>
                  <a:lnTo>
                    <a:pt x="755" y="275"/>
                  </a:lnTo>
                  <a:lnTo>
                    <a:pt x="761" y="276"/>
                  </a:lnTo>
                  <a:lnTo>
                    <a:pt x="765" y="276"/>
                  </a:lnTo>
                  <a:lnTo>
                    <a:pt x="773" y="277"/>
                  </a:lnTo>
                  <a:lnTo>
                    <a:pt x="780" y="279"/>
                  </a:lnTo>
                  <a:lnTo>
                    <a:pt x="786" y="284"/>
                  </a:lnTo>
                  <a:lnTo>
                    <a:pt x="789" y="288"/>
                  </a:lnTo>
                  <a:lnTo>
                    <a:pt x="790" y="295"/>
                  </a:lnTo>
                  <a:lnTo>
                    <a:pt x="789" y="301"/>
                  </a:lnTo>
                  <a:lnTo>
                    <a:pt x="787" y="308"/>
                  </a:lnTo>
                  <a:lnTo>
                    <a:pt x="782" y="314"/>
                  </a:lnTo>
                  <a:lnTo>
                    <a:pt x="780" y="318"/>
                  </a:lnTo>
                  <a:lnTo>
                    <a:pt x="779" y="320"/>
                  </a:lnTo>
                  <a:lnTo>
                    <a:pt x="779" y="322"/>
                  </a:lnTo>
                  <a:lnTo>
                    <a:pt x="780" y="325"/>
                  </a:lnTo>
                  <a:lnTo>
                    <a:pt x="783" y="328"/>
                  </a:lnTo>
                  <a:lnTo>
                    <a:pt x="790" y="329"/>
                  </a:lnTo>
                  <a:lnTo>
                    <a:pt x="803" y="328"/>
                  </a:lnTo>
                  <a:lnTo>
                    <a:pt x="814" y="326"/>
                  </a:lnTo>
                  <a:lnTo>
                    <a:pt x="826" y="324"/>
                  </a:lnTo>
                  <a:lnTo>
                    <a:pt x="837" y="319"/>
                  </a:lnTo>
                  <a:lnTo>
                    <a:pt x="838" y="346"/>
                  </a:lnTo>
                  <a:lnTo>
                    <a:pt x="839" y="373"/>
                  </a:lnTo>
                  <a:lnTo>
                    <a:pt x="839" y="400"/>
                  </a:lnTo>
                  <a:lnTo>
                    <a:pt x="838" y="426"/>
                  </a:lnTo>
                  <a:lnTo>
                    <a:pt x="838" y="432"/>
                  </a:lnTo>
                  <a:lnTo>
                    <a:pt x="838" y="444"/>
                  </a:lnTo>
                  <a:lnTo>
                    <a:pt x="838" y="451"/>
                  </a:lnTo>
                  <a:lnTo>
                    <a:pt x="837" y="458"/>
                  </a:lnTo>
                  <a:lnTo>
                    <a:pt x="836" y="464"/>
                  </a:lnTo>
                  <a:lnTo>
                    <a:pt x="834" y="468"/>
                  </a:lnTo>
                  <a:lnTo>
                    <a:pt x="830" y="473"/>
                  </a:lnTo>
                  <a:lnTo>
                    <a:pt x="828" y="479"/>
                  </a:lnTo>
                  <a:lnTo>
                    <a:pt x="827" y="486"/>
                  </a:lnTo>
                  <a:lnTo>
                    <a:pt x="824" y="491"/>
                  </a:lnTo>
                  <a:lnTo>
                    <a:pt x="823" y="497"/>
                  </a:lnTo>
                  <a:lnTo>
                    <a:pt x="821" y="501"/>
                  </a:lnTo>
                  <a:lnTo>
                    <a:pt x="818" y="506"/>
                  </a:lnTo>
                  <a:lnTo>
                    <a:pt x="813" y="508"/>
                  </a:lnTo>
                  <a:lnTo>
                    <a:pt x="803" y="515"/>
                  </a:lnTo>
                  <a:lnTo>
                    <a:pt x="795" y="520"/>
                  </a:lnTo>
                  <a:lnTo>
                    <a:pt x="786" y="520"/>
                  </a:lnTo>
                  <a:lnTo>
                    <a:pt x="778" y="520"/>
                  </a:lnTo>
                  <a:lnTo>
                    <a:pt x="769" y="522"/>
                  </a:lnTo>
                  <a:lnTo>
                    <a:pt x="761" y="523"/>
                  </a:lnTo>
                  <a:lnTo>
                    <a:pt x="749" y="524"/>
                  </a:lnTo>
                  <a:lnTo>
                    <a:pt x="738" y="525"/>
                  </a:lnTo>
                  <a:lnTo>
                    <a:pt x="726" y="525"/>
                  </a:lnTo>
                  <a:lnTo>
                    <a:pt x="715" y="525"/>
                  </a:lnTo>
                  <a:lnTo>
                    <a:pt x="708" y="525"/>
                  </a:lnTo>
                  <a:lnTo>
                    <a:pt x="702" y="525"/>
                  </a:lnTo>
                  <a:lnTo>
                    <a:pt x="696" y="527"/>
                  </a:lnTo>
                  <a:lnTo>
                    <a:pt x="690" y="529"/>
                  </a:lnTo>
                  <a:lnTo>
                    <a:pt x="680" y="536"/>
                  </a:lnTo>
                  <a:lnTo>
                    <a:pt x="669" y="543"/>
                  </a:lnTo>
                  <a:lnTo>
                    <a:pt x="660" y="544"/>
                  </a:lnTo>
                  <a:lnTo>
                    <a:pt x="651" y="545"/>
                  </a:lnTo>
                  <a:lnTo>
                    <a:pt x="642" y="545"/>
                  </a:lnTo>
                  <a:lnTo>
                    <a:pt x="634" y="544"/>
                  </a:lnTo>
                  <a:lnTo>
                    <a:pt x="626" y="543"/>
                  </a:lnTo>
                  <a:lnTo>
                    <a:pt x="618" y="540"/>
                  </a:lnTo>
                  <a:lnTo>
                    <a:pt x="608" y="538"/>
                  </a:lnTo>
                  <a:lnTo>
                    <a:pt x="599" y="538"/>
                  </a:lnTo>
                  <a:lnTo>
                    <a:pt x="594" y="536"/>
                  </a:lnTo>
                  <a:lnTo>
                    <a:pt x="591" y="536"/>
                  </a:lnTo>
                  <a:lnTo>
                    <a:pt x="588" y="536"/>
                  </a:lnTo>
                  <a:lnTo>
                    <a:pt x="585" y="537"/>
                  </a:lnTo>
                  <a:lnTo>
                    <a:pt x="581" y="541"/>
                  </a:lnTo>
                  <a:lnTo>
                    <a:pt x="574" y="546"/>
                  </a:lnTo>
                  <a:lnTo>
                    <a:pt x="565" y="549"/>
                  </a:lnTo>
                  <a:lnTo>
                    <a:pt x="555" y="554"/>
                  </a:lnTo>
                  <a:lnTo>
                    <a:pt x="546" y="556"/>
                  </a:lnTo>
                  <a:lnTo>
                    <a:pt x="536" y="558"/>
                  </a:lnTo>
                  <a:lnTo>
                    <a:pt x="533" y="560"/>
                  </a:lnTo>
                  <a:lnTo>
                    <a:pt x="528" y="562"/>
                  </a:lnTo>
                  <a:lnTo>
                    <a:pt x="525" y="565"/>
                  </a:lnTo>
                  <a:lnTo>
                    <a:pt x="522" y="569"/>
                  </a:lnTo>
                  <a:lnTo>
                    <a:pt x="520" y="578"/>
                  </a:lnTo>
                  <a:lnTo>
                    <a:pt x="517" y="585"/>
                  </a:lnTo>
                  <a:lnTo>
                    <a:pt x="513" y="585"/>
                  </a:lnTo>
                  <a:lnTo>
                    <a:pt x="510" y="584"/>
                  </a:lnTo>
                  <a:lnTo>
                    <a:pt x="503" y="582"/>
                  </a:lnTo>
                  <a:lnTo>
                    <a:pt x="497" y="582"/>
                  </a:lnTo>
                  <a:lnTo>
                    <a:pt x="492" y="584"/>
                  </a:lnTo>
                  <a:lnTo>
                    <a:pt x="488" y="586"/>
                  </a:lnTo>
                  <a:lnTo>
                    <a:pt x="484" y="589"/>
                  </a:lnTo>
                  <a:lnTo>
                    <a:pt x="481" y="594"/>
                  </a:lnTo>
                  <a:lnTo>
                    <a:pt x="479" y="600"/>
                  </a:lnTo>
                  <a:lnTo>
                    <a:pt x="478" y="606"/>
                  </a:lnTo>
                  <a:lnTo>
                    <a:pt x="477" y="610"/>
                  </a:lnTo>
                  <a:lnTo>
                    <a:pt x="476" y="612"/>
                  </a:lnTo>
                  <a:lnTo>
                    <a:pt x="474" y="613"/>
                  </a:lnTo>
                  <a:lnTo>
                    <a:pt x="473" y="613"/>
                  </a:lnTo>
                  <a:lnTo>
                    <a:pt x="470" y="613"/>
                  </a:lnTo>
                  <a:lnTo>
                    <a:pt x="467" y="612"/>
                  </a:lnTo>
                  <a:lnTo>
                    <a:pt x="463" y="610"/>
                  </a:lnTo>
                  <a:lnTo>
                    <a:pt x="460" y="610"/>
                  </a:lnTo>
                  <a:lnTo>
                    <a:pt x="459" y="611"/>
                  </a:lnTo>
                  <a:lnTo>
                    <a:pt x="457" y="612"/>
                  </a:lnTo>
                  <a:lnTo>
                    <a:pt x="457" y="614"/>
                  </a:lnTo>
                  <a:lnTo>
                    <a:pt x="456" y="617"/>
                  </a:lnTo>
                  <a:lnTo>
                    <a:pt x="456" y="622"/>
                  </a:lnTo>
                  <a:lnTo>
                    <a:pt x="455" y="627"/>
                  </a:lnTo>
                  <a:lnTo>
                    <a:pt x="454" y="630"/>
                  </a:lnTo>
                  <a:lnTo>
                    <a:pt x="453" y="633"/>
                  </a:lnTo>
                  <a:lnTo>
                    <a:pt x="449" y="634"/>
                  </a:lnTo>
                  <a:lnTo>
                    <a:pt x="446" y="635"/>
                  </a:lnTo>
                  <a:lnTo>
                    <a:pt x="441" y="635"/>
                  </a:lnTo>
                  <a:lnTo>
                    <a:pt x="437" y="634"/>
                  </a:lnTo>
                  <a:lnTo>
                    <a:pt x="433" y="633"/>
                  </a:lnTo>
                  <a:lnTo>
                    <a:pt x="430" y="631"/>
                  </a:lnTo>
                  <a:lnTo>
                    <a:pt x="428" y="629"/>
                  </a:lnTo>
                  <a:lnTo>
                    <a:pt x="425" y="627"/>
                  </a:lnTo>
                  <a:lnTo>
                    <a:pt x="423" y="623"/>
                  </a:lnTo>
                  <a:lnTo>
                    <a:pt x="422" y="620"/>
                  </a:lnTo>
                  <a:lnTo>
                    <a:pt x="420" y="621"/>
                  </a:lnTo>
                  <a:lnTo>
                    <a:pt x="417" y="622"/>
                  </a:lnTo>
                  <a:lnTo>
                    <a:pt x="412" y="628"/>
                  </a:lnTo>
                  <a:lnTo>
                    <a:pt x="408" y="634"/>
                  </a:lnTo>
                  <a:lnTo>
                    <a:pt x="407" y="636"/>
                  </a:lnTo>
                  <a:lnTo>
                    <a:pt x="407" y="639"/>
                  </a:lnTo>
                  <a:lnTo>
                    <a:pt x="408" y="643"/>
                  </a:lnTo>
                  <a:lnTo>
                    <a:pt x="411" y="646"/>
                  </a:lnTo>
                  <a:lnTo>
                    <a:pt x="413" y="652"/>
                  </a:lnTo>
                  <a:lnTo>
                    <a:pt x="413" y="655"/>
                  </a:lnTo>
                  <a:lnTo>
                    <a:pt x="412" y="658"/>
                  </a:lnTo>
                  <a:lnTo>
                    <a:pt x="410" y="659"/>
                  </a:lnTo>
                  <a:lnTo>
                    <a:pt x="403" y="659"/>
                  </a:lnTo>
                  <a:lnTo>
                    <a:pt x="397" y="661"/>
                  </a:lnTo>
                  <a:lnTo>
                    <a:pt x="397" y="663"/>
                  </a:lnTo>
                  <a:lnTo>
                    <a:pt x="397" y="664"/>
                  </a:lnTo>
                  <a:lnTo>
                    <a:pt x="399" y="668"/>
                  </a:lnTo>
                  <a:lnTo>
                    <a:pt x="400" y="671"/>
                  </a:lnTo>
                  <a:lnTo>
                    <a:pt x="400" y="674"/>
                  </a:lnTo>
                  <a:lnTo>
                    <a:pt x="399" y="676"/>
                  </a:lnTo>
                  <a:lnTo>
                    <a:pt x="397" y="682"/>
                  </a:lnTo>
                  <a:lnTo>
                    <a:pt x="394" y="688"/>
                  </a:lnTo>
                  <a:lnTo>
                    <a:pt x="390" y="692"/>
                  </a:lnTo>
                  <a:lnTo>
                    <a:pt x="387" y="694"/>
                  </a:lnTo>
                  <a:lnTo>
                    <a:pt x="383" y="696"/>
                  </a:lnTo>
                  <a:lnTo>
                    <a:pt x="379" y="698"/>
                  </a:lnTo>
                  <a:lnTo>
                    <a:pt x="371" y="700"/>
                  </a:lnTo>
                  <a:lnTo>
                    <a:pt x="362" y="701"/>
                  </a:lnTo>
                  <a:lnTo>
                    <a:pt x="357" y="702"/>
                  </a:lnTo>
                  <a:lnTo>
                    <a:pt x="353" y="703"/>
                  </a:lnTo>
                  <a:lnTo>
                    <a:pt x="351" y="703"/>
                  </a:lnTo>
                  <a:lnTo>
                    <a:pt x="350" y="704"/>
                  </a:lnTo>
                  <a:lnTo>
                    <a:pt x="350" y="707"/>
                  </a:lnTo>
                  <a:lnTo>
                    <a:pt x="350" y="709"/>
                  </a:lnTo>
                  <a:lnTo>
                    <a:pt x="353" y="714"/>
                  </a:lnTo>
                  <a:lnTo>
                    <a:pt x="354" y="718"/>
                  </a:lnTo>
                  <a:lnTo>
                    <a:pt x="355" y="723"/>
                  </a:lnTo>
                  <a:lnTo>
                    <a:pt x="356" y="727"/>
                  </a:lnTo>
                  <a:lnTo>
                    <a:pt x="355" y="732"/>
                  </a:lnTo>
                  <a:lnTo>
                    <a:pt x="354" y="736"/>
                  </a:lnTo>
                  <a:lnTo>
                    <a:pt x="353" y="741"/>
                  </a:lnTo>
                  <a:lnTo>
                    <a:pt x="349" y="744"/>
                  </a:lnTo>
                  <a:lnTo>
                    <a:pt x="347" y="745"/>
                  </a:lnTo>
                  <a:lnTo>
                    <a:pt x="345" y="745"/>
                  </a:lnTo>
                  <a:lnTo>
                    <a:pt x="343" y="747"/>
                  </a:lnTo>
                  <a:lnTo>
                    <a:pt x="342" y="749"/>
                  </a:lnTo>
                  <a:lnTo>
                    <a:pt x="343" y="755"/>
                  </a:lnTo>
                  <a:lnTo>
                    <a:pt x="345" y="759"/>
                  </a:lnTo>
                  <a:lnTo>
                    <a:pt x="346" y="764"/>
                  </a:lnTo>
                  <a:lnTo>
                    <a:pt x="345" y="769"/>
                  </a:lnTo>
                  <a:lnTo>
                    <a:pt x="343" y="774"/>
                  </a:lnTo>
                  <a:lnTo>
                    <a:pt x="342" y="779"/>
                  </a:lnTo>
                  <a:lnTo>
                    <a:pt x="338" y="779"/>
                  </a:lnTo>
                  <a:lnTo>
                    <a:pt x="333" y="779"/>
                  </a:lnTo>
                  <a:lnTo>
                    <a:pt x="330" y="780"/>
                  </a:lnTo>
                  <a:lnTo>
                    <a:pt x="326" y="782"/>
                  </a:lnTo>
                  <a:lnTo>
                    <a:pt x="322" y="788"/>
                  </a:lnTo>
                  <a:lnTo>
                    <a:pt x="316" y="792"/>
                  </a:lnTo>
                  <a:lnTo>
                    <a:pt x="311" y="792"/>
                  </a:lnTo>
                  <a:lnTo>
                    <a:pt x="309" y="791"/>
                  </a:lnTo>
                  <a:lnTo>
                    <a:pt x="307" y="789"/>
                  </a:lnTo>
                  <a:lnTo>
                    <a:pt x="307" y="786"/>
                  </a:lnTo>
                  <a:lnTo>
                    <a:pt x="308" y="781"/>
                  </a:lnTo>
                  <a:lnTo>
                    <a:pt x="309" y="774"/>
                  </a:lnTo>
                  <a:lnTo>
                    <a:pt x="308" y="771"/>
                  </a:lnTo>
                  <a:lnTo>
                    <a:pt x="307" y="767"/>
                  </a:lnTo>
                  <a:lnTo>
                    <a:pt x="306" y="765"/>
                  </a:lnTo>
                  <a:lnTo>
                    <a:pt x="303" y="764"/>
                  </a:lnTo>
                  <a:lnTo>
                    <a:pt x="301" y="763"/>
                  </a:lnTo>
                  <a:lnTo>
                    <a:pt x="299" y="763"/>
                  </a:lnTo>
                  <a:lnTo>
                    <a:pt x="298" y="765"/>
                  </a:lnTo>
                  <a:lnTo>
                    <a:pt x="297" y="768"/>
                  </a:lnTo>
                  <a:lnTo>
                    <a:pt x="296" y="771"/>
                  </a:lnTo>
                  <a:lnTo>
                    <a:pt x="293" y="772"/>
                  </a:lnTo>
                  <a:lnTo>
                    <a:pt x="290" y="771"/>
                  </a:lnTo>
                  <a:lnTo>
                    <a:pt x="286" y="768"/>
                  </a:lnTo>
                  <a:lnTo>
                    <a:pt x="285" y="768"/>
                  </a:lnTo>
                  <a:lnTo>
                    <a:pt x="284" y="768"/>
                  </a:lnTo>
                  <a:lnTo>
                    <a:pt x="284" y="771"/>
                  </a:lnTo>
                  <a:lnTo>
                    <a:pt x="284" y="775"/>
                  </a:lnTo>
                  <a:lnTo>
                    <a:pt x="284" y="780"/>
                  </a:lnTo>
                  <a:lnTo>
                    <a:pt x="283" y="782"/>
                  </a:lnTo>
                  <a:lnTo>
                    <a:pt x="281" y="783"/>
                  </a:lnTo>
                  <a:lnTo>
                    <a:pt x="278" y="783"/>
                  </a:lnTo>
                  <a:lnTo>
                    <a:pt x="276" y="783"/>
                  </a:lnTo>
                  <a:lnTo>
                    <a:pt x="273" y="783"/>
                  </a:lnTo>
                  <a:lnTo>
                    <a:pt x="270" y="784"/>
                  </a:lnTo>
                  <a:lnTo>
                    <a:pt x="269" y="788"/>
                  </a:lnTo>
                  <a:lnTo>
                    <a:pt x="269" y="792"/>
                  </a:lnTo>
                  <a:lnTo>
                    <a:pt x="267" y="794"/>
                  </a:lnTo>
                  <a:lnTo>
                    <a:pt x="266" y="796"/>
                  </a:lnTo>
                  <a:lnTo>
                    <a:pt x="264" y="796"/>
                  </a:lnTo>
                  <a:lnTo>
                    <a:pt x="258" y="793"/>
                  </a:lnTo>
                  <a:lnTo>
                    <a:pt x="253" y="789"/>
                  </a:lnTo>
                  <a:lnTo>
                    <a:pt x="248" y="783"/>
                  </a:lnTo>
                  <a:lnTo>
                    <a:pt x="243" y="781"/>
                  </a:lnTo>
                  <a:lnTo>
                    <a:pt x="239" y="780"/>
                  </a:lnTo>
                  <a:lnTo>
                    <a:pt x="235" y="781"/>
                  </a:lnTo>
                  <a:lnTo>
                    <a:pt x="228" y="785"/>
                  </a:lnTo>
                  <a:lnTo>
                    <a:pt x="219" y="793"/>
                  </a:lnTo>
                  <a:lnTo>
                    <a:pt x="217" y="790"/>
                  </a:lnTo>
                  <a:lnTo>
                    <a:pt x="216" y="785"/>
                  </a:lnTo>
                  <a:lnTo>
                    <a:pt x="212" y="783"/>
                  </a:lnTo>
                  <a:lnTo>
                    <a:pt x="210" y="781"/>
                  </a:lnTo>
                  <a:lnTo>
                    <a:pt x="204" y="779"/>
                  </a:lnTo>
                  <a:lnTo>
                    <a:pt x="202" y="779"/>
                  </a:lnTo>
                  <a:lnTo>
                    <a:pt x="201" y="775"/>
                  </a:lnTo>
                  <a:lnTo>
                    <a:pt x="201" y="768"/>
                  </a:lnTo>
                  <a:lnTo>
                    <a:pt x="202" y="759"/>
                  </a:lnTo>
                  <a:lnTo>
                    <a:pt x="201" y="750"/>
                  </a:lnTo>
                  <a:lnTo>
                    <a:pt x="199" y="748"/>
                  </a:lnTo>
                  <a:lnTo>
                    <a:pt x="196" y="747"/>
                  </a:lnTo>
                  <a:lnTo>
                    <a:pt x="193" y="747"/>
                  </a:lnTo>
                  <a:lnTo>
                    <a:pt x="187" y="750"/>
                  </a:lnTo>
                  <a:lnTo>
                    <a:pt x="183" y="752"/>
                  </a:lnTo>
                  <a:lnTo>
                    <a:pt x="180" y="751"/>
                  </a:lnTo>
                  <a:lnTo>
                    <a:pt x="180" y="750"/>
                  </a:lnTo>
                  <a:lnTo>
                    <a:pt x="180" y="748"/>
                  </a:lnTo>
                  <a:lnTo>
                    <a:pt x="184" y="741"/>
                  </a:lnTo>
                  <a:lnTo>
                    <a:pt x="187" y="737"/>
                  </a:lnTo>
                  <a:lnTo>
                    <a:pt x="189" y="736"/>
                  </a:lnTo>
                  <a:lnTo>
                    <a:pt x="193" y="735"/>
                  </a:lnTo>
                  <a:lnTo>
                    <a:pt x="194" y="734"/>
                  </a:lnTo>
                  <a:lnTo>
                    <a:pt x="196" y="733"/>
                  </a:lnTo>
                  <a:lnTo>
                    <a:pt x="196" y="731"/>
                  </a:lnTo>
                  <a:lnTo>
                    <a:pt x="194" y="727"/>
                  </a:lnTo>
                  <a:lnTo>
                    <a:pt x="192" y="725"/>
                  </a:lnTo>
                  <a:lnTo>
                    <a:pt x="188" y="723"/>
                  </a:lnTo>
                  <a:lnTo>
                    <a:pt x="182" y="719"/>
                  </a:lnTo>
                  <a:lnTo>
                    <a:pt x="176" y="717"/>
                  </a:lnTo>
                  <a:lnTo>
                    <a:pt x="175" y="706"/>
                  </a:lnTo>
                  <a:lnTo>
                    <a:pt x="174" y="698"/>
                  </a:lnTo>
                  <a:lnTo>
                    <a:pt x="171" y="694"/>
                  </a:lnTo>
                  <a:lnTo>
                    <a:pt x="170" y="691"/>
                  </a:lnTo>
                  <a:lnTo>
                    <a:pt x="169" y="688"/>
                  </a:lnTo>
                  <a:lnTo>
                    <a:pt x="169" y="685"/>
                  </a:lnTo>
                  <a:lnTo>
                    <a:pt x="168" y="682"/>
                  </a:lnTo>
                  <a:lnTo>
                    <a:pt x="166" y="679"/>
                  </a:lnTo>
                  <a:lnTo>
                    <a:pt x="163" y="676"/>
                  </a:lnTo>
                  <a:lnTo>
                    <a:pt x="159" y="674"/>
                  </a:lnTo>
                  <a:lnTo>
                    <a:pt x="155" y="672"/>
                  </a:lnTo>
                  <a:lnTo>
                    <a:pt x="153" y="672"/>
                  </a:lnTo>
                  <a:lnTo>
                    <a:pt x="150" y="671"/>
                  </a:lnTo>
                  <a:lnTo>
                    <a:pt x="147" y="671"/>
                  </a:lnTo>
                  <a:lnTo>
                    <a:pt x="146" y="672"/>
                  </a:lnTo>
                  <a:lnTo>
                    <a:pt x="146" y="675"/>
                  </a:lnTo>
                  <a:lnTo>
                    <a:pt x="147" y="679"/>
                  </a:lnTo>
                  <a:lnTo>
                    <a:pt x="147" y="683"/>
                  </a:lnTo>
                  <a:lnTo>
                    <a:pt x="145" y="684"/>
                  </a:lnTo>
                  <a:lnTo>
                    <a:pt x="143" y="685"/>
                  </a:lnTo>
                  <a:lnTo>
                    <a:pt x="135" y="690"/>
                  </a:lnTo>
                  <a:lnTo>
                    <a:pt x="130" y="694"/>
                  </a:lnTo>
                  <a:lnTo>
                    <a:pt x="128" y="695"/>
                  </a:lnTo>
                  <a:lnTo>
                    <a:pt x="126" y="695"/>
                  </a:lnTo>
                  <a:lnTo>
                    <a:pt x="121" y="694"/>
                  </a:lnTo>
                  <a:lnTo>
                    <a:pt x="114" y="692"/>
                  </a:lnTo>
                  <a:lnTo>
                    <a:pt x="110" y="690"/>
                  </a:lnTo>
                  <a:lnTo>
                    <a:pt x="104" y="688"/>
                  </a:lnTo>
                  <a:lnTo>
                    <a:pt x="98" y="687"/>
                  </a:lnTo>
                  <a:lnTo>
                    <a:pt x="93" y="690"/>
                  </a:lnTo>
                  <a:lnTo>
                    <a:pt x="88" y="694"/>
                  </a:lnTo>
                  <a:lnTo>
                    <a:pt x="83" y="699"/>
                  </a:lnTo>
                  <a:lnTo>
                    <a:pt x="81" y="700"/>
                  </a:lnTo>
                  <a:lnTo>
                    <a:pt x="80" y="701"/>
                  </a:lnTo>
                  <a:lnTo>
                    <a:pt x="77" y="700"/>
                  </a:lnTo>
                  <a:lnTo>
                    <a:pt x="74" y="698"/>
                  </a:lnTo>
                  <a:lnTo>
                    <a:pt x="70" y="692"/>
                  </a:lnTo>
                  <a:lnTo>
                    <a:pt x="65" y="687"/>
                  </a:lnTo>
                  <a:lnTo>
                    <a:pt x="63" y="686"/>
                  </a:lnTo>
                  <a:lnTo>
                    <a:pt x="62" y="686"/>
                  </a:lnTo>
                  <a:lnTo>
                    <a:pt x="60" y="688"/>
                  </a:lnTo>
                  <a:lnTo>
                    <a:pt x="57" y="693"/>
                  </a:lnTo>
                  <a:lnTo>
                    <a:pt x="56" y="695"/>
                  </a:lnTo>
                  <a:lnTo>
                    <a:pt x="54" y="698"/>
                  </a:lnTo>
                  <a:lnTo>
                    <a:pt x="53" y="699"/>
                  </a:lnTo>
                  <a:lnTo>
                    <a:pt x="50" y="699"/>
                  </a:lnTo>
                  <a:lnTo>
                    <a:pt x="48" y="699"/>
                  </a:lnTo>
                  <a:lnTo>
                    <a:pt x="46" y="698"/>
                  </a:lnTo>
                  <a:lnTo>
                    <a:pt x="44" y="695"/>
                  </a:lnTo>
                  <a:lnTo>
                    <a:pt x="42" y="692"/>
                  </a:lnTo>
                  <a:lnTo>
                    <a:pt x="41" y="688"/>
                  </a:lnTo>
                  <a:lnTo>
                    <a:pt x="40" y="685"/>
                  </a:lnTo>
                  <a:lnTo>
                    <a:pt x="41" y="682"/>
                  </a:lnTo>
                  <a:lnTo>
                    <a:pt x="42" y="677"/>
                  </a:lnTo>
                  <a:lnTo>
                    <a:pt x="42" y="666"/>
                  </a:lnTo>
                  <a:lnTo>
                    <a:pt x="44" y="653"/>
                  </a:lnTo>
                  <a:lnTo>
                    <a:pt x="44" y="649"/>
                  </a:lnTo>
                  <a:lnTo>
                    <a:pt x="44" y="645"/>
                  </a:lnTo>
                  <a:lnTo>
                    <a:pt x="42" y="643"/>
                  </a:lnTo>
                  <a:lnTo>
                    <a:pt x="41" y="641"/>
                  </a:lnTo>
                  <a:lnTo>
                    <a:pt x="38" y="635"/>
                  </a:lnTo>
                  <a:lnTo>
                    <a:pt x="33" y="629"/>
                  </a:lnTo>
                  <a:lnTo>
                    <a:pt x="31" y="625"/>
                  </a:lnTo>
                  <a:lnTo>
                    <a:pt x="30" y="622"/>
                  </a:lnTo>
                  <a:lnTo>
                    <a:pt x="29" y="621"/>
                  </a:lnTo>
                  <a:lnTo>
                    <a:pt x="29" y="621"/>
                  </a:lnTo>
                  <a:lnTo>
                    <a:pt x="26" y="625"/>
                  </a:lnTo>
                  <a:lnTo>
                    <a:pt x="23" y="627"/>
                  </a:lnTo>
                  <a:lnTo>
                    <a:pt x="20" y="626"/>
                  </a:lnTo>
                  <a:lnTo>
                    <a:pt x="17" y="625"/>
                  </a:lnTo>
                  <a:lnTo>
                    <a:pt x="16" y="622"/>
                  </a:lnTo>
                  <a:lnTo>
                    <a:pt x="14" y="619"/>
                  </a:lnTo>
                  <a:lnTo>
                    <a:pt x="11" y="614"/>
                  </a:lnTo>
                  <a:lnTo>
                    <a:pt x="9" y="610"/>
                  </a:lnTo>
                  <a:lnTo>
                    <a:pt x="11" y="607"/>
                  </a:lnTo>
                  <a:lnTo>
                    <a:pt x="13" y="605"/>
                  </a:lnTo>
                  <a:lnTo>
                    <a:pt x="14" y="603"/>
                  </a:lnTo>
                  <a:lnTo>
                    <a:pt x="14" y="598"/>
                  </a:lnTo>
                  <a:lnTo>
                    <a:pt x="14" y="595"/>
                  </a:lnTo>
                  <a:lnTo>
                    <a:pt x="14" y="592"/>
                  </a:lnTo>
                  <a:lnTo>
                    <a:pt x="13" y="586"/>
                  </a:lnTo>
                  <a:lnTo>
                    <a:pt x="11" y="580"/>
                  </a:lnTo>
                  <a:lnTo>
                    <a:pt x="6" y="574"/>
                  </a:lnTo>
                  <a:lnTo>
                    <a:pt x="3" y="571"/>
                  </a:lnTo>
                  <a:lnTo>
                    <a:pt x="1" y="570"/>
                  </a:lnTo>
                  <a:lnTo>
                    <a:pt x="0" y="566"/>
                  </a:lnTo>
                  <a:lnTo>
                    <a:pt x="1" y="563"/>
                  </a:lnTo>
                  <a:lnTo>
                    <a:pt x="3" y="556"/>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 name="Freeform 94"/>
            <p:cNvSpPr>
              <a:spLocks/>
            </p:cNvSpPr>
            <p:nvPr/>
          </p:nvSpPr>
          <p:spPr bwMode="gray">
            <a:xfrm>
              <a:off x="4730751" y="4043363"/>
              <a:ext cx="266700" cy="252413"/>
            </a:xfrm>
            <a:custGeom>
              <a:avLst/>
              <a:gdLst/>
              <a:ahLst/>
              <a:cxnLst>
                <a:cxn ang="0">
                  <a:pos x="20" y="533"/>
                </a:cxn>
                <a:cxn ang="0">
                  <a:pos x="39" y="507"/>
                </a:cxn>
                <a:cxn ang="0">
                  <a:pos x="66" y="538"/>
                </a:cxn>
                <a:cxn ang="0">
                  <a:pos x="103" y="520"/>
                </a:cxn>
                <a:cxn ang="0">
                  <a:pos x="144" y="508"/>
                </a:cxn>
                <a:cxn ang="0">
                  <a:pos x="246" y="514"/>
                </a:cxn>
                <a:cxn ang="0">
                  <a:pos x="348" y="493"/>
                </a:cxn>
                <a:cxn ang="0">
                  <a:pos x="342" y="466"/>
                </a:cxn>
                <a:cxn ang="0">
                  <a:pos x="307" y="171"/>
                </a:cxn>
                <a:cxn ang="0">
                  <a:pos x="356" y="0"/>
                </a:cxn>
                <a:cxn ang="0">
                  <a:pos x="587" y="146"/>
                </a:cxn>
                <a:cxn ang="0">
                  <a:pos x="683" y="230"/>
                </a:cxn>
                <a:cxn ang="0">
                  <a:pos x="709" y="254"/>
                </a:cxn>
                <a:cxn ang="0">
                  <a:pos x="742" y="267"/>
                </a:cxn>
                <a:cxn ang="0">
                  <a:pos x="780" y="279"/>
                </a:cxn>
                <a:cxn ang="0">
                  <a:pos x="780" y="318"/>
                </a:cxn>
                <a:cxn ang="0">
                  <a:pos x="814" y="326"/>
                </a:cxn>
                <a:cxn ang="0">
                  <a:pos x="838" y="432"/>
                </a:cxn>
                <a:cxn ang="0">
                  <a:pos x="828" y="479"/>
                </a:cxn>
                <a:cxn ang="0">
                  <a:pos x="803" y="515"/>
                </a:cxn>
                <a:cxn ang="0">
                  <a:pos x="738" y="525"/>
                </a:cxn>
                <a:cxn ang="0">
                  <a:pos x="680" y="536"/>
                </a:cxn>
                <a:cxn ang="0">
                  <a:pos x="618" y="540"/>
                </a:cxn>
                <a:cxn ang="0">
                  <a:pos x="581" y="541"/>
                </a:cxn>
                <a:cxn ang="0">
                  <a:pos x="528" y="562"/>
                </a:cxn>
                <a:cxn ang="0">
                  <a:pos x="503" y="582"/>
                </a:cxn>
                <a:cxn ang="0">
                  <a:pos x="478" y="606"/>
                </a:cxn>
                <a:cxn ang="0">
                  <a:pos x="463" y="610"/>
                </a:cxn>
                <a:cxn ang="0">
                  <a:pos x="455" y="627"/>
                </a:cxn>
                <a:cxn ang="0">
                  <a:pos x="433" y="633"/>
                </a:cxn>
                <a:cxn ang="0">
                  <a:pos x="417" y="622"/>
                </a:cxn>
                <a:cxn ang="0">
                  <a:pos x="413" y="652"/>
                </a:cxn>
                <a:cxn ang="0">
                  <a:pos x="397" y="664"/>
                </a:cxn>
                <a:cxn ang="0">
                  <a:pos x="390" y="692"/>
                </a:cxn>
                <a:cxn ang="0">
                  <a:pos x="353" y="703"/>
                </a:cxn>
                <a:cxn ang="0">
                  <a:pos x="355" y="723"/>
                </a:cxn>
                <a:cxn ang="0">
                  <a:pos x="345" y="745"/>
                </a:cxn>
                <a:cxn ang="0">
                  <a:pos x="343" y="774"/>
                </a:cxn>
                <a:cxn ang="0">
                  <a:pos x="316" y="792"/>
                </a:cxn>
                <a:cxn ang="0">
                  <a:pos x="308" y="771"/>
                </a:cxn>
                <a:cxn ang="0">
                  <a:pos x="297" y="768"/>
                </a:cxn>
                <a:cxn ang="0">
                  <a:pos x="284" y="771"/>
                </a:cxn>
                <a:cxn ang="0">
                  <a:pos x="273" y="783"/>
                </a:cxn>
                <a:cxn ang="0">
                  <a:pos x="258" y="793"/>
                </a:cxn>
                <a:cxn ang="0">
                  <a:pos x="219" y="793"/>
                </a:cxn>
                <a:cxn ang="0">
                  <a:pos x="201" y="775"/>
                </a:cxn>
                <a:cxn ang="0">
                  <a:pos x="187" y="750"/>
                </a:cxn>
                <a:cxn ang="0">
                  <a:pos x="189" y="736"/>
                </a:cxn>
                <a:cxn ang="0">
                  <a:pos x="188" y="723"/>
                </a:cxn>
                <a:cxn ang="0">
                  <a:pos x="169" y="688"/>
                </a:cxn>
                <a:cxn ang="0">
                  <a:pos x="153" y="672"/>
                </a:cxn>
                <a:cxn ang="0">
                  <a:pos x="145" y="684"/>
                </a:cxn>
                <a:cxn ang="0">
                  <a:pos x="114" y="692"/>
                </a:cxn>
                <a:cxn ang="0">
                  <a:pos x="81" y="700"/>
                </a:cxn>
                <a:cxn ang="0">
                  <a:pos x="62" y="686"/>
                </a:cxn>
                <a:cxn ang="0">
                  <a:pos x="48" y="699"/>
                </a:cxn>
                <a:cxn ang="0">
                  <a:pos x="42" y="677"/>
                </a:cxn>
                <a:cxn ang="0">
                  <a:pos x="38" y="635"/>
                </a:cxn>
                <a:cxn ang="0">
                  <a:pos x="23" y="627"/>
                </a:cxn>
                <a:cxn ang="0">
                  <a:pos x="11" y="607"/>
                </a:cxn>
                <a:cxn ang="0">
                  <a:pos x="11" y="580"/>
                </a:cxn>
              </a:cxnLst>
              <a:rect l="0" t="0" r="r" b="b"/>
              <a:pathLst>
                <a:path w="839" h="796">
                  <a:moveTo>
                    <a:pt x="3" y="556"/>
                  </a:moveTo>
                  <a:lnTo>
                    <a:pt x="7" y="555"/>
                  </a:lnTo>
                  <a:lnTo>
                    <a:pt x="14" y="553"/>
                  </a:lnTo>
                  <a:lnTo>
                    <a:pt x="21" y="550"/>
                  </a:lnTo>
                  <a:lnTo>
                    <a:pt x="23" y="547"/>
                  </a:lnTo>
                  <a:lnTo>
                    <a:pt x="22" y="540"/>
                  </a:lnTo>
                  <a:lnTo>
                    <a:pt x="20" y="533"/>
                  </a:lnTo>
                  <a:lnTo>
                    <a:pt x="20" y="530"/>
                  </a:lnTo>
                  <a:lnTo>
                    <a:pt x="21" y="525"/>
                  </a:lnTo>
                  <a:lnTo>
                    <a:pt x="22" y="522"/>
                  </a:lnTo>
                  <a:lnTo>
                    <a:pt x="24" y="519"/>
                  </a:lnTo>
                  <a:lnTo>
                    <a:pt x="30" y="512"/>
                  </a:lnTo>
                  <a:lnTo>
                    <a:pt x="36" y="508"/>
                  </a:lnTo>
                  <a:lnTo>
                    <a:pt x="39" y="507"/>
                  </a:lnTo>
                  <a:lnTo>
                    <a:pt x="41" y="508"/>
                  </a:lnTo>
                  <a:lnTo>
                    <a:pt x="44" y="508"/>
                  </a:lnTo>
                  <a:lnTo>
                    <a:pt x="46" y="509"/>
                  </a:lnTo>
                  <a:lnTo>
                    <a:pt x="54" y="520"/>
                  </a:lnTo>
                  <a:lnTo>
                    <a:pt x="62" y="532"/>
                  </a:lnTo>
                  <a:lnTo>
                    <a:pt x="64" y="536"/>
                  </a:lnTo>
                  <a:lnTo>
                    <a:pt x="66" y="538"/>
                  </a:lnTo>
                  <a:lnTo>
                    <a:pt x="69" y="531"/>
                  </a:lnTo>
                  <a:lnTo>
                    <a:pt x="72" y="523"/>
                  </a:lnTo>
                  <a:lnTo>
                    <a:pt x="77" y="520"/>
                  </a:lnTo>
                  <a:lnTo>
                    <a:pt x="81" y="519"/>
                  </a:lnTo>
                  <a:lnTo>
                    <a:pt x="86" y="517"/>
                  </a:lnTo>
                  <a:lnTo>
                    <a:pt x="91" y="519"/>
                  </a:lnTo>
                  <a:lnTo>
                    <a:pt x="103" y="520"/>
                  </a:lnTo>
                  <a:lnTo>
                    <a:pt x="118" y="521"/>
                  </a:lnTo>
                  <a:lnTo>
                    <a:pt x="125" y="521"/>
                  </a:lnTo>
                  <a:lnTo>
                    <a:pt x="130" y="521"/>
                  </a:lnTo>
                  <a:lnTo>
                    <a:pt x="136" y="519"/>
                  </a:lnTo>
                  <a:lnTo>
                    <a:pt x="140" y="515"/>
                  </a:lnTo>
                  <a:lnTo>
                    <a:pt x="142" y="512"/>
                  </a:lnTo>
                  <a:lnTo>
                    <a:pt x="144" y="508"/>
                  </a:lnTo>
                  <a:lnTo>
                    <a:pt x="146" y="509"/>
                  </a:lnTo>
                  <a:lnTo>
                    <a:pt x="148" y="511"/>
                  </a:lnTo>
                  <a:lnTo>
                    <a:pt x="155" y="513"/>
                  </a:lnTo>
                  <a:lnTo>
                    <a:pt x="163" y="514"/>
                  </a:lnTo>
                  <a:lnTo>
                    <a:pt x="188" y="514"/>
                  </a:lnTo>
                  <a:lnTo>
                    <a:pt x="216" y="514"/>
                  </a:lnTo>
                  <a:lnTo>
                    <a:pt x="246" y="514"/>
                  </a:lnTo>
                  <a:lnTo>
                    <a:pt x="275" y="514"/>
                  </a:lnTo>
                  <a:lnTo>
                    <a:pt x="301" y="514"/>
                  </a:lnTo>
                  <a:lnTo>
                    <a:pt x="323" y="514"/>
                  </a:lnTo>
                  <a:lnTo>
                    <a:pt x="338" y="514"/>
                  </a:lnTo>
                  <a:lnTo>
                    <a:pt x="342" y="514"/>
                  </a:lnTo>
                  <a:lnTo>
                    <a:pt x="346" y="505"/>
                  </a:lnTo>
                  <a:lnTo>
                    <a:pt x="348" y="493"/>
                  </a:lnTo>
                  <a:lnTo>
                    <a:pt x="350" y="482"/>
                  </a:lnTo>
                  <a:lnTo>
                    <a:pt x="350" y="474"/>
                  </a:lnTo>
                  <a:lnTo>
                    <a:pt x="349" y="471"/>
                  </a:lnTo>
                  <a:lnTo>
                    <a:pt x="348" y="468"/>
                  </a:lnTo>
                  <a:lnTo>
                    <a:pt x="346" y="467"/>
                  </a:lnTo>
                  <a:lnTo>
                    <a:pt x="343" y="467"/>
                  </a:lnTo>
                  <a:lnTo>
                    <a:pt x="342" y="466"/>
                  </a:lnTo>
                  <a:lnTo>
                    <a:pt x="340" y="465"/>
                  </a:lnTo>
                  <a:lnTo>
                    <a:pt x="339" y="462"/>
                  </a:lnTo>
                  <a:lnTo>
                    <a:pt x="337" y="457"/>
                  </a:lnTo>
                  <a:lnTo>
                    <a:pt x="330" y="393"/>
                  </a:lnTo>
                  <a:lnTo>
                    <a:pt x="322" y="321"/>
                  </a:lnTo>
                  <a:lnTo>
                    <a:pt x="314" y="245"/>
                  </a:lnTo>
                  <a:lnTo>
                    <a:pt x="307" y="171"/>
                  </a:lnTo>
                  <a:lnTo>
                    <a:pt x="299" y="105"/>
                  </a:lnTo>
                  <a:lnTo>
                    <a:pt x="293" y="50"/>
                  </a:lnTo>
                  <a:lnTo>
                    <a:pt x="290" y="14"/>
                  </a:lnTo>
                  <a:lnTo>
                    <a:pt x="289" y="0"/>
                  </a:lnTo>
                  <a:lnTo>
                    <a:pt x="311" y="0"/>
                  </a:lnTo>
                  <a:lnTo>
                    <a:pt x="333" y="0"/>
                  </a:lnTo>
                  <a:lnTo>
                    <a:pt x="356" y="0"/>
                  </a:lnTo>
                  <a:lnTo>
                    <a:pt x="379" y="0"/>
                  </a:lnTo>
                  <a:lnTo>
                    <a:pt x="388" y="6"/>
                  </a:lnTo>
                  <a:lnTo>
                    <a:pt x="411" y="23"/>
                  </a:lnTo>
                  <a:lnTo>
                    <a:pt x="446" y="48"/>
                  </a:lnTo>
                  <a:lnTo>
                    <a:pt x="489" y="77"/>
                  </a:lnTo>
                  <a:lnTo>
                    <a:pt x="537" y="112"/>
                  </a:lnTo>
                  <a:lnTo>
                    <a:pt x="587" y="146"/>
                  </a:lnTo>
                  <a:lnTo>
                    <a:pt x="634" y="179"/>
                  </a:lnTo>
                  <a:lnTo>
                    <a:pt x="675" y="208"/>
                  </a:lnTo>
                  <a:lnTo>
                    <a:pt x="680" y="212"/>
                  </a:lnTo>
                  <a:lnTo>
                    <a:pt x="683" y="218"/>
                  </a:lnTo>
                  <a:lnTo>
                    <a:pt x="684" y="223"/>
                  </a:lnTo>
                  <a:lnTo>
                    <a:pt x="683" y="229"/>
                  </a:lnTo>
                  <a:lnTo>
                    <a:pt x="683" y="230"/>
                  </a:lnTo>
                  <a:lnTo>
                    <a:pt x="684" y="232"/>
                  </a:lnTo>
                  <a:lnTo>
                    <a:pt x="688" y="235"/>
                  </a:lnTo>
                  <a:lnTo>
                    <a:pt x="692" y="237"/>
                  </a:lnTo>
                  <a:lnTo>
                    <a:pt x="698" y="240"/>
                  </a:lnTo>
                  <a:lnTo>
                    <a:pt x="702" y="245"/>
                  </a:lnTo>
                  <a:lnTo>
                    <a:pt x="706" y="250"/>
                  </a:lnTo>
                  <a:lnTo>
                    <a:pt x="709" y="254"/>
                  </a:lnTo>
                  <a:lnTo>
                    <a:pt x="714" y="257"/>
                  </a:lnTo>
                  <a:lnTo>
                    <a:pt x="717" y="261"/>
                  </a:lnTo>
                  <a:lnTo>
                    <a:pt x="723" y="262"/>
                  </a:lnTo>
                  <a:lnTo>
                    <a:pt x="730" y="263"/>
                  </a:lnTo>
                  <a:lnTo>
                    <a:pt x="737" y="262"/>
                  </a:lnTo>
                  <a:lnTo>
                    <a:pt x="740" y="264"/>
                  </a:lnTo>
                  <a:lnTo>
                    <a:pt x="742" y="267"/>
                  </a:lnTo>
                  <a:lnTo>
                    <a:pt x="746" y="271"/>
                  </a:lnTo>
                  <a:lnTo>
                    <a:pt x="750" y="273"/>
                  </a:lnTo>
                  <a:lnTo>
                    <a:pt x="755" y="275"/>
                  </a:lnTo>
                  <a:lnTo>
                    <a:pt x="761" y="276"/>
                  </a:lnTo>
                  <a:lnTo>
                    <a:pt x="765" y="276"/>
                  </a:lnTo>
                  <a:lnTo>
                    <a:pt x="773" y="277"/>
                  </a:lnTo>
                  <a:lnTo>
                    <a:pt x="780" y="279"/>
                  </a:lnTo>
                  <a:lnTo>
                    <a:pt x="786" y="284"/>
                  </a:lnTo>
                  <a:lnTo>
                    <a:pt x="789" y="288"/>
                  </a:lnTo>
                  <a:lnTo>
                    <a:pt x="790" y="295"/>
                  </a:lnTo>
                  <a:lnTo>
                    <a:pt x="789" y="301"/>
                  </a:lnTo>
                  <a:lnTo>
                    <a:pt x="787" y="308"/>
                  </a:lnTo>
                  <a:lnTo>
                    <a:pt x="782" y="314"/>
                  </a:lnTo>
                  <a:lnTo>
                    <a:pt x="780" y="318"/>
                  </a:lnTo>
                  <a:lnTo>
                    <a:pt x="779" y="320"/>
                  </a:lnTo>
                  <a:lnTo>
                    <a:pt x="779" y="322"/>
                  </a:lnTo>
                  <a:lnTo>
                    <a:pt x="780" y="325"/>
                  </a:lnTo>
                  <a:lnTo>
                    <a:pt x="783" y="328"/>
                  </a:lnTo>
                  <a:lnTo>
                    <a:pt x="790" y="329"/>
                  </a:lnTo>
                  <a:lnTo>
                    <a:pt x="803" y="328"/>
                  </a:lnTo>
                  <a:lnTo>
                    <a:pt x="814" y="326"/>
                  </a:lnTo>
                  <a:lnTo>
                    <a:pt x="826" y="324"/>
                  </a:lnTo>
                  <a:lnTo>
                    <a:pt x="837" y="319"/>
                  </a:lnTo>
                  <a:lnTo>
                    <a:pt x="838" y="346"/>
                  </a:lnTo>
                  <a:lnTo>
                    <a:pt x="839" y="373"/>
                  </a:lnTo>
                  <a:lnTo>
                    <a:pt x="839" y="400"/>
                  </a:lnTo>
                  <a:lnTo>
                    <a:pt x="838" y="426"/>
                  </a:lnTo>
                  <a:lnTo>
                    <a:pt x="838" y="432"/>
                  </a:lnTo>
                  <a:lnTo>
                    <a:pt x="838" y="444"/>
                  </a:lnTo>
                  <a:lnTo>
                    <a:pt x="838" y="451"/>
                  </a:lnTo>
                  <a:lnTo>
                    <a:pt x="837" y="458"/>
                  </a:lnTo>
                  <a:lnTo>
                    <a:pt x="836" y="464"/>
                  </a:lnTo>
                  <a:lnTo>
                    <a:pt x="834" y="468"/>
                  </a:lnTo>
                  <a:lnTo>
                    <a:pt x="830" y="473"/>
                  </a:lnTo>
                  <a:lnTo>
                    <a:pt x="828" y="479"/>
                  </a:lnTo>
                  <a:lnTo>
                    <a:pt x="827" y="486"/>
                  </a:lnTo>
                  <a:lnTo>
                    <a:pt x="824" y="491"/>
                  </a:lnTo>
                  <a:lnTo>
                    <a:pt x="823" y="497"/>
                  </a:lnTo>
                  <a:lnTo>
                    <a:pt x="821" y="501"/>
                  </a:lnTo>
                  <a:lnTo>
                    <a:pt x="818" y="506"/>
                  </a:lnTo>
                  <a:lnTo>
                    <a:pt x="813" y="508"/>
                  </a:lnTo>
                  <a:lnTo>
                    <a:pt x="803" y="515"/>
                  </a:lnTo>
                  <a:lnTo>
                    <a:pt x="795" y="520"/>
                  </a:lnTo>
                  <a:lnTo>
                    <a:pt x="786" y="520"/>
                  </a:lnTo>
                  <a:lnTo>
                    <a:pt x="778" y="520"/>
                  </a:lnTo>
                  <a:lnTo>
                    <a:pt x="769" y="522"/>
                  </a:lnTo>
                  <a:lnTo>
                    <a:pt x="761" y="523"/>
                  </a:lnTo>
                  <a:lnTo>
                    <a:pt x="749" y="524"/>
                  </a:lnTo>
                  <a:lnTo>
                    <a:pt x="738" y="525"/>
                  </a:lnTo>
                  <a:lnTo>
                    <a:pt x="726" y="525"/>
                  </a:lnTo>
                  <a:lnTo>
                    <a:pt x="715" y="525"/>
                  </a:lnTo>
                  <a:lnTo>
                    <a:pt x="708" y="525"/>
                  </a:lnTo>
                  <a:lnTo>
                    <a:pt x="702" y="525"/>
                  </a:lnTo>
                  <a:lnTo>
                    <a:pt x="696" y="527"/>
                  </a:lnTo>
                  <a:lnTo>
                    <a:pt x="690" y="529"/>
                  </a:lnTo>
                  <a:lnTo>
                    <a:pt x="680" y="536"/>
                  </a:lnTo>
                  <a:lnTo>
                    <a:pt x="669" y="543"/>
                  </a:lnTo>
                  <a:lnTo>
                    <a:pt x="660" y="544"/>
                  </a:lnTo>
                  <a:lnTo>
                    <a:pt x="651" y="545"/>
                  </a:lnTo>
                  <a:lnTo>
                    <a:pt x="642" y="545"/>
                  </a:lnTo>
                  <a:lnTo>
                    <a:pt x="634" y="544"/>
                  </a:lnTo>
                  <a:lnTo>
                    <a:pt x="626" y="543"/>
                  </a:lnTo>
                  <a:lnTo>
                    <a:pt x="618" y="540"/>
                  </a:lnTo>
                  <a:lnTo>
                    <a:pt x="608" y="538"/>
                  </a:lnTo>
                  <a:lnTo>
                    <a:pt x="599" y="538"/>
                  </a:lnTo>
                  <a:lnTo>
                    <a:pt x="594" y="536"/>
                  </a:lnTo>
                  <a:lnTo>
                    <a:pt x="591" y="536"/>
                  </a:lnTo>
                  <a:lnTo>
                    <a:pt x="588" y="536"/>
                  </a:lnTo>
                  <a:lnTo>
                    <a:pt x="585" y="537"/>
                  </a:lnTo>
                  <a:lnTo>
                    <a:pt x="581" y="541"/>
                  </a:lnTo>
                  <a:lnTo>
                    <a:pt x="574" y="546"/>
                  </a:lnTo>
                  <a:lnTo>
                    <a:pt x="565" y="549"/>
                  </a:lnTo>
                  <a:lnTo>
                    <a:pt x="555" y="554"/>
                  </a:lnTo>
                  <a:lnTo>
                    <a:pt x="546" y="556"/>
                  </a:lnTo>
                  <a:lnTo>
                    <a:pt x="536" y="558"/>
                  </a:lnTo>
                  <a:lnTo>
                    <a:pt x="533" y="560"/>
                  </a:lnTo>
                  <a:lnTo>
                    <a:pt x="528" y="562"/>
                  </a:lnTo>
                  <a:lnTo>
                    <a:pt x="525" y="565"/>
                  </a:lnTo>
                  <a:lnTo>
                    <a:pt x="522" y="569"/>
                  </a:lnTo>
                  <a:lnTo>
                    <a:pt x="520" y="578"/>
                  </a:lnTo>
                  <a:lnTo>
                    <a:pt x="517" y="585"/>
                  </a:lnTo>
                  <a:lnTo>
                    <a:pt x="513" y="585"/>
                  </a:lnTo>
                  <a:lnTo>
                    <a:pt x="510" y="584"/>
                  </a:lnTo>
                  <a:lnTo>
                    <a:pt x="503" y="582"/>
                  </a:lnTo>
                  <a:lnTo>
                    <a:pt x="497" y="582"/>
                  </a:lnTo>
                  <a:lnTo>
                    <a:pt x="492" y="584"/>
                  </a:lnTo>
                  <a:lnTo>
                    <a:pt x="488" y="586"/>
                  </a:lnTo>
                  <a:lnTo>
                    <a:pt x="484" y="589"/>
                  </a:lnTo>
                  <a:lnTo>
                    <a:pt x="481" y="594"/>
                  </a:lnTo>
                  <a:lnTo>
                    <a:pt x="479" y="600"/>
                  </a:lnTo>
                  <a:lnTo>
                    <a:pt x="478" y="606"/>
                  </a:lnTo>
                  <a:lnTo>
                    <a:pt x="477" y="610"/>
                  </a:lnTo>
                  <a:lnTo>
                    <a:pt x="476" y="612"/>
                  </a:lnTo>
                  <a:lnTo>
                    <a:pt x="474" y="613"/>
                  </a:lnTo>
                  <a:lnTo>
                    <a:pt x="473" y="613"/>
                  </a:lnTo>
                  <a:lnTo>
                    <a:pt x="470" y="613"/>
                  </a:lnTo>
                  <a:lnTo>
                    <a:pt x="467" y="612"/>
                  </a:lnTo>
                  <a:lnTo>
                    <a:pt x="463" y="610"/>
                  </a:lnTo>
                  <a:lnTo>
                    <a:pt x="460" y="610"/>
                  </a:lnTo>
                  <a:lnTo>
                    <a:pt x="459" y="611"/>
                  </a:lnTo>
                  <a:lnTo>
                    <a:pt x="457" y="612"/>
                  </a:lnTo>
                  <a:lnTo>
                    <a:pt x="457" y="614"/>
                  </a:lnTo>
                  <a:lnTo>
                    <a:pt x="456" y="617"/>
                  </a:lnTo>
                  <a:lnTo>
                    <a:pt x="456" y="622"/>
                  </a:lnTo>
                  <a:lnTo>
                    <a:pt x="455" y="627"/>
                  </a:lnTo>
                  <a:lnTo>
                    <a:pt x="454" y="630"/>
                  </a:lnTo>
                  <a:lnTo>
                    <a:pt x="453" y="633"/>
                  </a:lnTo>
                  <a:lnTo>
                    <a:pt x="449" y="634"/>
                  </a:lnTo>
                  <a:lnTo>
                    <a:pt x="446" y="635"/>
                  </a:lnTo>
                  <a:lnTo>
                    <a:pt x="441" y="635"/>
                  </a:lnTo>
                  <a:lnTo>
                    <a:pt x="437" y="634"/>
                  </a:lnTo>
                  <a:lnTo>
                    <a:pt x="433" y="633"/>
                  </a:lnTo>
                  <a:lnTo>
                    <a:pt x="430" y="631"/>
                  </a:lnTo>
                  <a:lnTo>
                    <a:pt x="428" y="629"/>
                  </a:lnTo>
                  <a:lnTo>
                    <a:pt x="425" y="627"/>
                  </a:lnTo>
                  <a:lnTo>
                    <a:pt x="423" y="623"/>
                  </a:lnTo>
                  <a:lnTo>
                    <a:pt x="422" y="620"/>
                  </a:lnTo>
                  <a:lnTo>
                    <a:pt x="420" y="621"/>
                  </a:lnTo>
                  <a:lnTo>
                    <a:pt x="417" y="622"/>
                  </a:lnTo>
                  <a:lnTo>
                    <a:pt x="412" y="628"/>
                  </a:lnTo>
                  <a:lnTo>
                    <a:pt x="408" y="634"/>
                  </a:lnTo>
                  <a:lnTo>
                    <a:pt x="407" y="636"/>
                  </a:lnTo>
                  <a:lnTo>
                    <a:pt x="407" y="639"/>
                  </a:lnTo>
                  <a:lnTo>
                    <a:pt x="408" y="643"/>
                  </a:lnTo>
                  <a:lnTo>
                    <a:pt x="411" y="646"/>
                  </a:lnTo>
                  <a:lnTo>
                    <a:pt x="413" y="652"/>
                  </a:lnTo>
                  <a:lnTo>
                    <a:pt x="413" y="655"/>
                  </a:lnTo>
                  <a:lnTo>
                    <a:pt x="412" y="658"/>
                  </a:lnTo>
                  <a:lnTo>
                    <a:pt x="410" y="659"/>
                  </a:lnTo>
                  <a:lnTo>
                    <a:pt x="403" y="659"/>
                  </a:lnTo>
                  <a:lnTo>
                    <a:pt x="397" y="661"/>
                  </a:lnTo>
                  <a:lnTo>
                    <a:pt x="397" y="663"/>
                  </a:lnTo>
                  <a:lnTo>
                    <a:pt x="397" y="664"/>
                  </a:lnTo>
                  <a:lnTo>
                    <a:pt x="399" y="668"/>
                  </a:lnTo>
                  <a:lnTo>
                    <a:pt x="400" y="671"/>
                  </a:lnTo>
                  <a:lnTo>
                    <a:pt x="400" y="674"/>
                  </a:lnTo>
                  <a:lnTo>
                    <a:pt x="399" y="676"/>
                  </a:lnTo>
                  <a:lnTo>
                    <a:pt x="397" y="682"/>
                  </a:lnTo>
                  <a:lnTo>
                    <a:pt x="394" y="688"/>
                  </a:lnTo>
                  <a:lnTo>
                    <a:pt x="390" y="692"/>
                  </a:lnTo>
                  <a:lnTo>
                    <a:pt x="387" y="694"/>
                  </a:lnTo>
                  <a:lnTo>
                    <a:pt x="383" y="696"/>
                  </a:lnTo>
                  <a:lnTo>
                    <a:pt x="379" y="698"/>
                  </a:lnTo>
                  <a:lnTo>
                    <a:pt x="371" y="700"/>
                  </a:lnTo>
                  <a:lnTo>
                    <a:pt x="362" y="701"/>
                  </a:lnTo>
                  <a:lnTo>
                    <a:pt x="357" y="702"/>
                  </a:lnTo>
                  <a:lnTo>
                    <a:pt x="353" y="703"/>
                  </a:lnTo>
                  <a:lnTo>
                    <a:pt x="351" y="703"/>
                  </a:lnTo>
                  <a:lnTo>
                    <a:pt x="350" y="704"/>
                  </a:lnTo>
                  <a:lnTo>
                    <a:pt x="350" y="707"/>
                  </a:lnTo>
                  <a:lnTo>
                    <a:pt x="350" y="709"/>
                  </a:lnTo>
                  <a:lnTo>
                    <a:pt x="353" y="714"/>
                  </a:lnTo>
                  <a:lnTo>
                    <a:pt x="354" y="718"/>
                  </a:lnTo>
                  <a:lnTo>
                    <a:pt x="355" y="723"/>
                  </a:lnTo>
                  <a:lnTo>
                    <a:pt x="356" y="727"/>
                  </a:lnTo>
                  <a:lnTo>
                    <a:pt x="355" y="732"/>
                  </a:lnTo>
                  <a:lnTo>
                    <a:pt x="354" y="736"/>
                  </a:lnTo>
                  <a:lnTo>
                    <a:pt x="353" y="741"/>
                  </a:lnTo>
                  <a:lnTo>
                    <a:pt x="349" y="744"/>
                  </a:lnTo>
                  <a:lnTo>
                    <a:pt x="347" y="745"/>
                  </a:lnTo>
                  <a:lnTo>
                    <a:pt x="345" y="745"/>
                  </a:lnTo>
                  <a:lnTo>
                    <a:pt x="343" y="747"/>
                  </a:lnTo>
                  <a:lnTo>
                    <a:pt x="342" y="749"/>
                  </a:lnTo>
                  <a:lnTo>
                    <a:pt x="343" y="755"/>
                  </a:lnTo>
                  <a:lnTo>
                    <a:pt x="345" y="759"/>
                  </a:lnTo>
                  <a:lnTo>
                    <a:pt x="346" y="764"/>
                  </a:lnTo>
                  <a:lnTo>
                    <a:pt x="345" y="769"/>
                  </a:lnTo>
                  <a:lnTo>
                    <a:pt x="343" y="774"/>
                  </a:lnTo>
                  <a:lnTo>
                    <a:pt x="342" y="779"/>
                  </a:lnTo>
                  <a:lnTo>
                    <a:pt x="338" y="779"/>
                  </a:lnTo>
                  <a:lnTo>
                    <a:pt x="333" y="779"/>
                  </a:lnTo>
                  <a:lnTo>
                    <a:pt x="330" y="780"/>
                  </a:lnTo>
                  <a:lnTo>
                    <a:pt x="326" y="782"/>
                  </a:lnTo>
                  <a:lnTo>
                    <a:pt x="322" y="788"/>
                  </a:lnTo>
                  <a:lnTo>
                    <a:pt x="316" y="792"/>
                  </a:lnTo>
                  <a:lnTo>
                    <a:pt x="311" y="792"/>
                  </a:lnTo>
                  <a:lnTo>
                    <a:pt x="309" y="791"/>
                  </a:lnTo>
                  <a:lnTo>
                    <a:pt x="307" y="789"/>
                  </a:lnTo>
                  <a:lnTo>
                    <a:pt x="307" y="786"/>
                  </a:lnTo>
                  <a:lnTo>
                    <a:pt x="308" y="781"/>
                  </a:lnTo>
                  <a:lnTo>
                    <a:pt x="309" y="774"/>
                  </a:lnTo>
                  <a:lnTo>
                    <a:pt x="308" y="771"/>
                  </a:lnTo>
                  <a:lnTo>
                    <a:pt x="307" y="767"/>
                  </a:lnTo>
                  <a:lnTo>
                    <a:pt x="306" y="765"/>
                  </a:lnTo>
                  <a:lnTo>
                    <a:pt x="303" y="764"/>
                  </a:lnTo>
                  <a:lnTo>
                    <a:pt x="301" y="763"/>
                  </a:lnTo>
                  <a:lnTo>
                    <a:pt x="299" y="763"/>
                  </a:lnTo>
                  <a:lnTo>
                    <a:pt x="298" y="765"/>
                  </a:lnTo>
                  <a:lnTo>
                    <a:pt x="297" y="768"/>
                  </a:lnTo>
                  <a:lnTo>
                    <a:pt x="296" y="771"/>
                  </a:lnTo>
                  <a:lnTo>
                    <a:pt x="293" y="772"/>
                  </a:lnTo>
                  <a:lnTo>
                    <a:pt x="290" y="771"/>
                  </a:lnTo>
                  <a:lnTo>
                    <a:pt x="286" y="768"/>
                  </a:lnTo>
                  <a:lnTo>
                    <a:pt x="285" y="768"/>
                  </a:lnTo>
                  <a:lnTo>
                    <a:pt x="284" y="768"/>
                  </a:lnTo>
                  <a:lnTo>
                    <a:pt x="284" y="771"/>
                  </a:lnTo>
                  <a:lnTo>
                    <a:pt x="284" y="775"/>
                  </a:lnTo>
                  <a:lnTo>
                    <a:pt x="284" y="780"/>
                  </a:lnTo>
                  <a:lnTo>
                    <a:pt x="283" y="782"/>
                  </a:lnTo>
                  <a:lnTo>
                    <a:pt x="281" y="783"/>
                  </a:lnTo>
                  <a:lnTo>
                    <a:pt x="278" y="783"/>
                  </a:lnTo>
                  <a:lnTo>
                    <a:pt x="276" y="783"/>
                  </a:lnTo>
                  <a:lnTo>
                    <a:pt x="273" y="783"/>
                  </a:lnTo>
                  <a:lnTo>
                    <a:pt x="270" y="784"/>
                  </a:lnTo>
                  <a:lnTo>
                    <a:pt x="269" y="788"/>
                  </a:lnTo>
                  <a:lnTo>
                    <a:pt x="269" y="792"/>
                  </a:lnTo>
                  <a:lnTo>
                    <a:pt x="267" y="794"/>
                  </a:lnTo>
                  <a:lnTo>
                    <a:pt x="266" y="796"/>
                  </a:lnTo>
                  <a:lnTo>
                    <a:pt x="264" y="796"/>
                  </a:lnTo>
                  <a:lnTo>
                    <a:pt x="258" y="793"/>
                  </a:lnTo>
                  <a:lnTo>
                    <a:pt x="253" y="789"/>
                  </a:lnTo>
                  <a:lnTo>
                    <a:pt x="248" y="783"/>
                  </a:lnTo>
                  <a:lnTo>
                    <a:pt x="243" y="781"/>
                  </a:lnTo>
                  <a:lnTo>
                    <a:pt x="239" y="780"/>
                  </a:lnTo>
                  <a:lnTo>
                    <a:pt x="235" y="781"/>
                  </a:lnTo>
                  <a:lnTo>
                    <a:pt x="228" y="785"/>
                  </a:lnTo>
                  <a:lnTo>
                    <a:pt x="219" y="793"/>
                  </a:lnTo>
                  <a:lnTo>
                    <a:pt x="217" y="790"/>
                  </a:lnTo>
                  <a:lnTo>
                    <a:pt x="216" y="785"/>
                  </a:lnTo>
                  <a:lnTo>
                    <a:pt x="212" y="783"/>
                  </a:lnTo>
                  <a:lnTo>
                    <a:pt x="210" y="781"/>
                  </a:lnTo>
                  <a:lnTo>
                    <a:pt x="204" y="779"/>
                  </a:lnTo>
                  <a:lnTo>
                    <a:pt x="202" y="779"/>
                  </a:lnTo>
                  <a:lnTo>
                    <a:pt x="201" y="775"/>
                  </a:lnTo>
                  <a:lnTo>
                    <a:pt x="201" y="768"/>
                  </a:lnTo>
                  <a:lnTo>
                    <a:pt x="202" y="759"/>
                  </a:lnTo>
                  <a:lnTo>
                    <a:pt x="201" y="750"/>
                  </a:lnTo>
                  <a:lnTo>
                    <a:pt x="199" y="748"/>
                  </a:lnTo>
                  <a:lnTo>
                    <a:pt x="196" y="747"/>
                  </a:lnTo>
                  <a:lnTo>
                    <a:pt x="193" y="747"/>
                  </a:lnTo>
                  <a:lnTo>
                    <a:pt x="187" y="750"/>
                  </a:lnTo>
                  <a:lnTo>
                    <a:pt x="183" y="752"/>
                  </a:lnTo>
                  <a:lnTo>
                    <a:pt x="180" y="751"/>
                  </a:lnTo>
                  <a:lnTo>
                    <a:pt x="180" y="750"/>
                  </a:lnTo>
                  <a:lnTo>
                    <a:pt x="180" y="748"/>
                  </a:lnTo>
                  <a:lnTo>
                    <a:pt x="184" y="741"/>
                  </a:lnTo>
                  <a:lnTo>
                    <a:pt x="187" y="737"/>
                  </a:lnTo>
                  <a:lnTo>
                    <a:pt x="189" y="736"/>
                  </a:lnTo>
                  <a:lnTo>
                    <a:pt x="193" y="735"/>
                  </a:lnTo>
                  <a:lnTo>
                    <a:pt x="194" y="734"/>
                  </a:lnTo>
                  <a:lnTo>
                    <a:pt x="196" y="733"/>
                  </a:lnTo>
                  <a:lnTo>
                    <a:pt x="196" y="731"/>
                  </a:lnTo>
                  <a:lnTo>
                    <a:pt x="194" y="727"/>
                  </a:lnTo>
                  <a:lnTo>
                    <a:pt x="192" y="725"/>
                  </a:lnTo>
                  <a:lnTo>
                    <a:pt x="188" y="723"/>
                  </a:lnTo>
                  <a:lnTo>
                    <a:pt x="182" y="719"/>
                  </a:lnTo>
                  <a:lnTo>
                    <a:pt x="176" y="717"/>
                  </a:lnTo>
                  <a:lnTo>
                    <a:pt x="175" y="706"/>
                  </a:lnTo>
                  <a:lnTo>
                    <a:pt x="174" y="698"/>
                  </a:lnTo>
                  <a:lnTo>
                    <a:pt x="171" y="694"/>
                  </a:lnTo>
                  <a:lnTo>
                    <a:pt x="170" y="691"/>
                  </a:lnTo>
                  <a:lnTo>
                    <a:pt x="169" y="688"/>
                  </a:lnTo>
                  <a:lnTo>
                    <a:pt x="169" y="685"/>
                  </a:lnTo>
                  <a:lnTo>
                    <a:pt x="168" y="682"/>
                  </a:lnTo>
                  <a:lnTo>
                    <a:pt x="166" y="679"/>
                  </a:lnTo>
                  <a:lnTo>
                    <a:pt x="163" y="676"/>
                  </a:lnTo>
                  <a:lnTo>
                    <a:pt x="159" y="674"/>
                  </a:lnTo>
                  <a:lnTo>
                    <a:pt x="155" y="672"/>
                  </a:lnTo>
                  <a:lnTo>
                    <a:pt x="153" y="672"/>
                  </a:lnTo>
                  <a:lnTo>
                    <a:pt x="150" y="671"/>
                  </a:lnTo>
                  <a:lnTo>
                    <a:pt x="147" y="671"/>
                  </a:lnTo>
                  <a:lnTo>
                    <a:pt x="146" y="672"/>
                  </a:lnTo>
                  <a:lnTo>
                    <a:pt x="146" y="675"/>
                  </a:lnTo>
                  <a:lnTo>
                    <a:pt x="147" y="679"/>
                  </a:lnTo>
                  <a:lnTo>
                    <a:pt x="147" y="683"/>
                  </a:lnTo>
                  <a:lnTo>
                    <a:pt x="145" y="684"/>
                  </a:lnTo>
                  <a:lnTo>
                    <a:pt x="143" y="685"/>
                  </a:lnTo>
                  <a:lnTo>
                    <a:pt x="135" y="690"/>
                  </a:lnTo>
                  <a:lnTo>
                    <a:pt x="130" y="694"/>
                  </a:lnTo>
                  <a:lnTo>
                    <a:pt x="128" y="695"/>
                  </a:lnTo>
                  <a:lnTo>
                    <a:pt x="126" y="695"/>
                  </a:lnTo>
                  <a:lnTo>
                    <a:pt x="121" y="694"/>
                  </a:lnTo>
                  <a:lnTo>
                    <a:pt x="114" y="692"/>
                  </a:lnTo>
                  <a:lnTo>
                    <a:pt x="110" y="690"/>
                  </a:lnTo>
                  <a:lnTo>
                    <a:pt x="104" y="688"/>
                  </a:lnTo>
                  <a:lnTo>
                    <a:pt x="98" y="687"/>
                  </a:lnTo>
                  <a:lnTo>
                    <a:pt x="93" y="690"/>
                  </a:lnTo>
                  <a:lnTo>
                    <a:pt x="88" y="694"/>
                  </a:lnTo>
                  <a:lnTo>
                    <a:pt x="83" y="699"/>
                  </a:lnTo>
                  <a:lnTo>
                    <a:pt x="81" y="700"/>
                  </a:lnTo>
                  <a:lnTo>
                    <a:pt x="80" y="701"/>
                  </a:lnTo>
                  <a:lnTo>
                    <a:pt x="77" y="700"/>
                  </a:lnTo>
                  <a:lnTo>
                    <a:pt x="74" y="698"/>
                  </a:lnTo>
                  <a:lnTo>
                    <a:pt x="70" y="692"/>
                  </a:lnTo>
                  <a:lnTo>
                    <a:pt x="65" y="687"/>
                  </a:lnTo>
                  <a:lnTo>
                    <a:pt x="63" y="686"/>
                  </a:lnTo>
                  <a:lnTo>
                    <a:pt x="62" y="686"/>
                  </a:lnTo>
                  <a:lnTo>
                    <a:pt x="60" y="688"/>
                  </a:lnTo>
                  <a:lnTo>
                    <a:pt x="57" y="693"/>
                  </a:lnTo>
                  <a:lnTo>
                    <a:pt x="56" y="695"/>
                  </a:lnTo>
                  <a:lnTo>
                    <a:pt x="54" y="698"/>
                  </a:lnTo>
                  <a:lnTo>
                    <a:pt x="53" y="699"/>
                  </a:lnTo>
                  <a:lnTo>
                    <a:pt x="50" y="699"/>
                  </a:lnTo>
                  <a:lnTo>
                    <a:pt x="48" y="699"/>
                  </a:lnTo>
                  <a:lnTo>
                    <a:pt x="46" y="698"/>
                  </a:lnTo>
                  <a:lnTo>
                    <a:pt x="44" y="695"/>
                  </a:lnTo>
                  <a:lnTo>
                    <a:pt x="42" y="692"/>
                  </a:lnTo>
                  <a:lnTo>
                    <a:pt x="41" y="688"/>
                  </a:lnTo>
                  <a:lnTo>
                    <a:pt x="40" y="685"/>
                  </a:lnTo>
                  <a:lnTo>
                    <a:pt x="41" y="682"/>
                  </a:lnTo>
                  <a:lnTo>
                    <a:pt x="42" y="677"/>
                  </a:lnTo>
                  <a:lnTo>
                    <a:pt x="42" y="666"/>
                  </a:lnTo>
                  <a:lnTo>
                    <a:pt x="44" y="653"/>
                  </a:lnTo>
                  <a:lnTo>
                    <a:pt x="44" y="649"/>
                  </a:lnTo>
                  <a:lnTo>
                    <a:pt x="44" y="645"/>
                  </a:lnTo>
                  <a:lnTo>
                    <a:pt x="42" y="643"/>
                  </a:lnTo>
                  <a:lnTo>
                    <a:pt x="41" y="641"/>
                  </a:lnTo>
                  <a:lnTo>
                    <a:pt x="38" y="635"/>
                  </a:lnTo>
                  <a:lnTo>
                    <a:pt x="33" y="629"/>
                  </a:lnTo>
                  <a:lnTo>
                    <a:pt x="31" y="625"/>
                  </a:lnTo>
                  <a:lnTo>
                    <a:pt x="30" y="622"/>
                  </a:lnTo>
                  <a:lnTo>
                    <a:pt x="29" y="621"/>
                  </a:lnTo>
                  <a:lnTo>
                    <a:pt x="29" y="621"/>
                  </a:lnTo>
                  <a:lnTo>
                    <a:pt x="26" y="625"/>
                  </a:lnTo>
                  <a:lnTo>
                    <a:pt x="23" y="627"/>
                  </a:lnTo>
                  <a:lnTo>
                    <a:pt x="20" y="626"/>
                  </a:lnTo>
                  <a:lnTo>
                    <a:pt x="17" y="625"/>
                  </a:lnTo>
                  <a:lnTo>
                    <a:pt x="16" y="622"/>
                  </a:lnTo>
                  <a:lnTo>
                    <a:pt x="14" y="619"/>
                  </a:lnTo>
                  <a:lnTo>
                    <a:pt x="11" y="614"/>
                  </a:lnTo>
                  <a:lnTo>
                    <a:pt x="9" y="610"/>
                  </a:lnTo>
                  <a:lnTo>
                    <a:pt x="11" y="607"/>
                  </a:lnTo>
                  <a:lnTo>
                    <a:pt x="13" y="605"/>
                  </a:lnTo>
                  <a:lnTo>
                    <a:pt x="14" y="603"/>
                  </a:lnTo>
                  <a:lnTo>
                    <a:pt x="14" y="598"/>
                  </a:lnTo>
                  <a:lnTo>
                    <a:pt x="14" y="595"/>
                  </a:lnTo>
                  <a:lnTo>
                    <a:pt x="14" y="592"/>
                  </a:lnTo>
                  <a:lnTo>
                    <a:pt x="13" y="586"/>
                  </a:lnTo>
                  <a:lnTo>
                    <a:pt x="11" y="580"/>
                  </a:lnTo>
                  <a:lnTo>
                    <a:pt x="6" y="574"/>
                  </a:lnTo>
                  <a:lnTo>
                    <a:pt x="3" y="571"/>
                  </a:lnTo>
                  <a:lnTo>
                    <a:pt x="1" y="570"/>
                  </a:lnTo>
                  <a:lnTo>
                    <a:pt x="0" y="566"/>
                  </a:lnTo>
                  <a:lnTo>
                    <a:pt x="1" y="563"/>
                  </a:lnTo>
                  <a:lnTo>
                    <a:pt x="3" y="556"/>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 name="Freeform 95"/>
            <p:cNvSpPr>
              <a:spLocks/>
            </p:cNvSpPr>
            <p:nvPr/>
          </p:nvSpPr>
          <p:spPr bwMode="gray">
            <a:xfrm>
              <a:off x="7718426" y="5053013"/>
              <a:ext cx="93663" cy="147638"/>
            </a:xfrm>
            <a:custGeom>
              <a:avLst/>
              <a:gdLst/>
              <a:ahLst/>
              <a:cxnLst>
                <a:cxn ang="0">
                  <a:pos x="23" y="46"/>
                </a:cxn>
                <a:cxn ang="0">
                  <a:pos x="0" y="3"/>
                </a:cxn>
                <a:cxn ang="0">
                  <a:pos x="19" y="4"/>
                </a:cxn>
                <a:cxn ang="0">
                  <a:pos x="25" y="26"/>
                </a:cxn>
                <a:cxn ang="0">
                  <a:pos x="38" y="25"/>
                </a:cxn>
                <a:cxn ang="0">
                  <a:pos x="41" y="34"/>
                </a:cxn>
                <a:cxn ang="0">
                  <a:pos x="68" y="41"/>
                </a:cxn>
                <a:cxn ang="0">
                  <a:pos x="69" y="50"/>
                </a:cxn>
                <a:cxn ang="0">
                  <a:pos x="82" y="50"/>
                </a:cxn>
                <a:cxn ang="0">
                  <a:pos x="92" y="68"/>
                </a:cxn>
                <a:cxn ang="0">
                  <a:pos x="95" y="86"/>
                </a:cxn>
                <a:cxn ang="0">
                  <a:pos x="90" y="94"/>
                </a:cxn>
                <a:cxn ang="0">
                  <a:pos x="104" y="113"/>
                </a:cxn>
                <a:cxn ang="0">
                  <a:pos x="102" y="134"/>
                </a:cxn>
                <a:cxn ang="0">
                  <a:pos x="104" y="147"/>
                </a:cxn>
                <a:cxn ang="0">
                  <a:pos x="129" y="163"/>
                </a:cxn>
                <a:cxn ang="0">
                  <a:pos x="147" y="176"/>
                </a:cxn>
                <a:cxn ang="0">
                  <a:pos x="140" y="151"/>
                </a:cxn>
                <a:cxn ang="0">
                  <a:pos x="134" y="129"/>
                </a:cxn>
                <a:cxn ang="0">
                  <a:pos x="145" y="136"/>
                </a:cxn>
                <a:cxn ang="0">
                  <a:pos x="156" y="143"/>
                </a:cxn>
                <a:cxn ang="0">
                  <a:pos x="160" y="151"/>
                </a:cxn>
                <a:cxn ang="0">
                  <a:pos x="165" y="183"/>
                </a:cxn>
                <a:cxn ang="0">
                  <a:pos x="184" y="211"/>
                </a:cxn>
                <a:cxn ang="0">
                  <a:pos x="232" y="228"/>
                </a:cxn>
                <a:cxn ang="0">
                  <a:pos x="259" y="205"/>
                </a:cxn>
                <a:cxn ang="0">
                  <a:pos x="295" y="205"/>
                </a:cxn>
                <a:cxn ang="0">
                  <a:pos x="289" y="222"/>
                </a:cxn>
                <a:cxn ang="0">
                  <a:pos x="285" y="261"/>
                </a:cxn>
                <a:cxn ang="0">
                  <a:pos x="266" y="282"/>
                </a:cxn>
                <a:cxn ang="0">
                  <a:pos x="269" y="308"/>
                </a:cxn>
                <a:cxn ang="0">
                  <a:pos x="256" y="300"/>
                </a:cxn>
                <a:cxn ang="0">
                  <a:pos x="228" y="302"/>
                </a:cxn>
                <a:cxn ang="0">
                  <a:pos x="216" y="331"/>
                </a:cxn>
                <a:cxn ang="0">
                  <a:pos x="214" y="358"/>
                </a:cxn>
                <a:cxn ang="0">
                  <a:pos x="196" y="392"/>
                </a:cxn>
                <a:cxn ang="0">
                  <a:pos x="158" y="448"/>
                </a:cxn>
                <a:cxn ang="0">
                  <a:pos x="126" y="465"/>
                </a:cxn>
                <a:cxn ang="0">
                  <a:pos x="123" y="452"/>
                </a:cxn>
                <a:cxn ang="0">
                  <a:pos x="99" y="447"/>
                </a:cxn>
                <a:cxn ang="0">
                  <a:pos x="112" y="425"/>
                </a:cxn>
                <a:cxn ang="0">
                  <a:pos x="126" y="380"/>
                </a:cxn>
                <a:cxn ang="0">
                  <a:pos x="116" y="355"/>
                </a:cxn>
                <a:cxn ang="0">
                  <a:pos x="90" y="343"/>
                </a:cxn>
                <a:cxn ang="0">
                  <a:pos x="62" y="326"/>
                </a:cxn>
                <a:cxn ang="0">
                  <a:pos x="57" y="303"/>
                </a:cxn>
                <a:cxn ang="0">
                  <a:pos x="94" y="280"/>
                </a:cxn>
                <a:cxn ang="0">
                  <a:pos x="102" y="236"/>
                </a:cxn>
                <a:cxn ang="0">
                  <a:pos x="103" y="223"/>
                </a:cxn>
                <a:cxn ang="0">
                  <a:pos x="107" y="204"/>
                </a:cxn>
                <a:cxn ang="0">
                  <a:pos x="95" y="166"/>
                </a:cxn>
                <a:cxn ang="0">
                  <a:pos x="82" y="142"/>
                </a:cxn>
                <a:cxn ang="0">
                  <a:pos x="90" y="138"/>
                </a:cxn>
                <a:cxn ang="0">
                  <a:pos x="76" y="114"/>
                </a:cxn>
                <a:cxn ang="0">
                  <a:pos x="72" y="116"/>
                </a:cxn>
                <a:cxn ang="0">
                  <a:pos x="60" y="111"/>
                </a:cxn>
              </a:cxnLst>
              <a:rect l="0" t="0" r="r" b="b"/>
              <a:pathLst>
                <a:path w="297" h="468">
                  <a:moveTo>
                    <a:pt x="53" y="98"/>
                  </a:moveTo>
                  <a:lnTo>
                    <a:pt x="45" y="87"/>
                  </a:lnTo>
                  <a:lnTo>
                    <a:pt x="38" y="76"/>
                  </a:lnTo>
                  <a:lnTo>
                    <a:pt x="31" y="66"/>
                  </a:lnTo>
                  <a:lnTo>
                    <a:pt x="25" y="56"/>
                  </a:lnTo>
                  <a:lnTo>
                    <a:pt x="23" y="46"/>
                  </a:lnTo>
                  <a:lnTo>
                    <a:pt x="22" y="34"/>
                  </a:lnTo>
                  <a:lnTo>
                    <a:pt x="12" y="21"/>
                  </a:lnTo>
                  <a:lnTo>
                    <a:pt x="2" y="9"/>
                  </a:lnTo>
                  <a:lnTo>
                    <a:pt x="1" y="8"/>
                  </a:lnTo>
                  <a:lnTo>
                    <a:pt x="0" y="5"/>
                  </a:lnTo>
                  <a:lnTo>
                    <a:pt x="0" y="3"/>
                  </a:lnTo>
                  <a:lnTo>
                    <a:pt x="0" y="2"/>
                  </a:lnTo>
                  <a:lnTo>
                    <a:pt x="3" y="1"/>
                  </a:lnTo>
                  <a:lnTo>
                    <a:pt x="6" y="0"/>
                  </a:lnTo>
                  <a:lnTo>
                    <a:pt x="14" y="1"/>
                  </a:lnTo>
                  <a:lnTo>
                    <a:pt x="21" y="2"/>
                  </a:lnTo>
                  <a:lnTo>
                    <a:pt x="19" y="4"/>
                  </a:lnTo>
                  <a:lnTo>
                    <a:pt x="15" y="7"/>
                  </a:lnTo>
                  <a:lnTo>
                    <a:pt x="15" y="9"/>
                  </a:lnTo>
                  <a:lnTo>
                    <a:pt x="17" y="12"/>
                  </a:lnTo>
                  <a:lnTo>
                    <a:pt x="20" y="16"/>
                  </a:lnTo>
                  <a:lnTo>
                    <a:pt x="21" y="18"/>
                  </a:lnTo>
                  <a:lnTo>
                    <a:pt x="25" y="26"/>
                  </a:lnTo>
                  <a:lnTo>
                    <a:pt x="28" y="32"/>
                  </a:lnTo>
                  <a:lnTo>
                    <a:pt x="30" y="32"/>
                  </a:lnTo>
                  <a:lnTo>
                    <a:pt x="31" y="30"/>
                  </a:lnTo>
                  <a:lnTo>
                    <a:pt x="35" y="27"/>
                  </a:lnTo>
                  <a:lnTo>
                    <a:pt x="37" y="25"/>
                  </a:lnTo>
                  <a:lnTo>
                    <a:pt x="38" y="25"/>
                  </a:lnTo>
                  <a:lnTo>
                    <a:pt x="39" y="26"/>
                  </a:lnTo>
                  <a:lnTo>
                    <a:pt x="39" y="28"/>
                  </a:lnTo>
                  <a:lnTo>
                    <a:pt x="39" y="32"/>
                  </a:lnTo>
                  <a:lnTo>
                    <a:pt x="39" y="33"/>
                  </a:lnTo>
                  <a:lnTo>
                    <a:pt x="39" y="35"/>
                  </a:lnTo>
                  <a:lnTo>
                    <a:pt x="41" y="34"/>
                  </a:lnTo>
                  <a:lnTo>
                    <a:pt x="43" y="34"/>
                  </a:lnTo>
                  <a:lnTo>
                    <a:pt x="45" y="33"/>
                  </a:lnTo>
                  <a:lnTo>
                    <a:pt x="47" y="33"/>
                  </a:lnTo>
                  <a:lnTo>
                    <a:pt x="55" y="35"/>
                  </a:lnTo>
                  <a:lnTo>
                    <a:pt x="62" y="38"/>
                  </a:lnTo>
                  <a:lnTo>
                    <a:pt x="68" y="41"/>
                  </a:lnTo>
                  <a:lnTo>
                    <a:pt x="72" y="45"/>
                  </a:lnTo>
                  <a:lnTo>
                    <a:pt x="71" y="48"/>
                  </a:lnTo>
                  <a:lnTo>
                    <a:pt x="71" y="49"/>
                  </a:lnTo>
                  <a:lnTo>
                    <a:pt x="70" y="50"/>
                  </a:lnTo>
                  <a:lnTo>
                    <a:pt x="69" y="49"/>
                  </a:lnTo>
                  <a:lnTo>
                    <a:pt x="69" y="50"/>
                  </a:lnTo>
                  <a:lnTo>
                    <a:pt x="71" y="56"/>
                  </a:lnTo>
                  <a:lnTo>
                    <a:pt x="75" y="57"/>
                  </a:lnTo>
                  <a:lnTo>
                    <a:pt x="77" y="56"/>
                  </a:lnTo>
                  <a:lnTo>
                    <a:pt x="79" y="53"/>
                  </a:lnTo>
                  <a:lnTo>
                    <a:pt x="80" y="51"/>
                  </a:lnTo>
                  <a:lnTo>
                    <a:pt x="82" y="50"/>
                  </a:lnTo>
                  <a:lnTo>
                    <a:pt x="82" y="50"/>
                  </a:lnTo>
                  <a:lnTo>
                    <a:pt x="83" y="51"/>
                  </a:lnTo>
                  <a:lnTo>
                    <a:pt x="85" y="52"/>
                  </a:lnTo>
                  <a:lnTo>
                    <a:pt x="86" y="59"/>
                  </a:lnTo>
                  <a:lnTo>
                    <a:pt x="88" y="65"/>
                  </a:lnTo>
                  <a:lnTo>
                    <a:pt x="92" y="68"/>
                  </a:lnTo>
                  <a:lnTo>
                    <a:pt x="94" y="72"/>
                  </a:lnTo>
                  <a:lnTo>
                    <a:pt x="94" y="74"/>
                  </a:lnTo>
                  <a:lnTo>
                    <a:pt x="93" y="77"/>
                  </a:lnTo>
                  <a:lnTo>
                    <a:pt x="93" y="79"/>
                  </a:lnTo>
                  <a:lnTo>
                    <a:pt x="93" y="83"/>
                  </a:lnTo>
                  <a:lnTo>
                    <a:pt x="95" y="86"/>
                  </a:lnTo>
                  <a:lnTo>
                    <a:pt x="96" y="87"/>
                  </a:lnTo>
                  <a:lnTo>
                    <a:pt x="96" y="87"/>
                  </a:lnTo>
                  <a:lnTo>
                    <a:pt x="93" y="89"/>
                  </a:lnTo>
                  <a:lnTo>
                    <a:pt x="91" y="91"/>
                  </a:lnTo>
                  <a:lnTo>
                    <a:pt x="90" y="92"/>
                  </a:lnTo>
                  <a:lnTo>
                    <a:pt x="90" y="94"/>
                  </a:lnTo>
                  <a:lnTo>
                    <a:pt x="91" y="98"/>
                  </a:lnTo>
                  <a:lnTo>
                    <a:pt x="92" y="100"/>
                  </a:lnTo>
                  <a:lnTo>
                    <a:pt x="94" y="102"/>
                  </a:lnTo>
                  <a:lnTo>
                    <a:pt x="98" y="107"/>
                  </a:lnTo>
                  <a:lnTo>
                    <a:pt x="102" y="110"/>
                  </a:lnTo>
                  <a:lnTo>
                    <a:pt x="104" y="113"/>
                  </a:lnTo>
                  <a:lnTo>
                    <a:pt x="107" y="115"/>
                  </a:lnTo>
                  <a:lnTo>
                    <a:pt x="108" y="117"/>
                  </a:lnTo>
                  <a:lnTo>
                    <a:pt x="109" y="121"/>
                  </a:lnTo>
                  <a:lnTo>
                    <a:pt x="104" y="126"/>
                  </a:lnTo>
                  <a:lnTo>
                    <a:pt x="102" y="132"/>
                  </a:lnTo>
                  <a:lnTo>
                    <a:pt x="102" y="134"/>
                  </a:lnTo>
                  <a:lnTo>
                    <a:pt x="104" y="135"/>
                  </a:lnTo>
                  <a:lnTo>
                    <a:pt x="106" y="141"/>
                  </a:lnTo>
                  <a:lnTo>
                    <a:pt x="106" y="141"/>
                  </a:lnTo>
                  <a:lnTo>
                    <a:pt x="104" y="141"/>
                  </a:lnTo>
                  <a:lnTo>
                    <a:pt x="101" y="143"/>
                  </a:lnTo>
                  <a:lnTo>
                    <a:pt x="104" y="147"/>
                  </a:lnTo>
                  <a:lnTo>
                    <a:pt x="108" y="150"/>
                  </a:lnTo>
                  <a:lnTo>
                    <a:pt x="116" y="154"/>
                  </a:lnTo>
                  <a:lnTo>
                    <a:pt x="123" y="156"/>
                  </a:lnTo>
                  <a:lnTo>
                    <a:pt x="125" y="158"/>
                  </a:lnTo>
                  <a:lnTo>
                    <a:pt x="127" y="160"/>
                  </a:lnTo>
                  <a:lnTo>
                    <a:pt x="129" y="163"/>
                  </a:lnTo>
                  <a:lnTo>
                    <a:pt x="132" y="167"/>
                  </a:lnTo>
                  <a:lnTo>
                    <a:pt x="135" y="172"/>
                  </a:lnTo>
                  <a:lnTo>
                    <a:pt x="139" y="174"/>
                  </a:lnTo>
                  <a:lnTo>
                    <a:pt x="142" y="176"/>
                  </a:lnTo>
                  <a:lnTo>
                    <a:pt x="144" y="178"/>
                  </a:lnTo>
                  <a:lnTo>
                    <a:pt x="147" y="176"/>
                  </a:lnTo>
                  <a:lnTo>
                    <a:pt x="148" y="175"/>
                  </a:lnTo>
                  <a:lnTo>
                    <a:pt x="148" y="171"/>
                  </a:lnTo>
                  <a:lnTo>
                    <a:pt x="144" y="166"/>
                  </a:lnTo>
                  <a:lnTo>
                    <a:pt x="141" y="160"/>
                  </a:lnTo>
                  <a:lnTo>
                    <a:pt x="139" y="154"/>
                  </a:lnTo>
                  <a:lnTo>
                    <a:pt x="140" y="151"/>
                  </a:lnTo>
                  <a:lnTo>
                    <a:pt x="141" y="149"/>
                  </a:lnTo>
                  <a:lnTo>
                    <a:pt x="140" y="143"/>
                  </a:lnTo>
                  <a:lnTo>
                    <a:pt x="136" y="138"/>
                  </a:lnTo>
                  <a:lnTo>
                    <a:pt x="135" y="134"/>
                  </a:lnTo>
                  <a:lnTo>
                    <a:pt x="134" y="131"/>
                  </a:lnTo>
                  <a:lnTo>
                    <a:pt x="134" y="129"/>
                  </a:lnTo>
                  <a:lnTo>
                    <a:pt x="135" y="127"/>
                  </a:lnTo>
                  <a:lnTo>
                    <a:pt x="136" y="127"/>
                  </a:lnTo>
                  <a:lnTo>
                    <a:pt x="140" y="127"/>
                  </a:lnTo>
                  <a:lnTo>
                    <a:pt x="142" y="130"/>
                  </a:lnTo>
                  <a:lnTo>
                    <a:pt x="144" y="133"/>
                  </a:lnTo>
                  <a:lnTo>
                    <a:pt x="145" y="136"/>
                  </a:lnTo>
                  <a:lnTo>
                    <a:pt x="147" y="139"/>
                  </a:lnTo>
                  <a:lnTo>
                    <a:pt x="149" y="143"/>
                  </a:lnTo>
                  <a:lnTo>
                    <a:pt x="151" y="144"/>
                  </a:lnTo>
                  <a:lnTo>
                    <a:pt x="152" y="146"/>
                  </a:lnTo>
                  <a:lnTo>
                    <a:pt x="153" y="144"/>
                  </a:lnTo>
                  <a:lnTo>
                    <a:pt x="156" y="143"/>
                  </a:lnTo>
                  <a:lnTo>
                    <a:pt x="157" y="143"/>
                  </a:lnTo>
                  <a:lnTo>
                    <a:pt x="158" y="144"/>
                  </a:lnTo>
                  <a:lnTo>
                    <a:pt x="159" y="148"/>
                  </a:lnTo>
                  <a:lnTo>
                    <a:pt x="160" y="152"/>
                  </a:lnTo>
                  <a:lnTo>
                    <a:pt x="160" y="151"/>
                  </a:lnTo>
                  <a:lnTo>
                    <a:pt x="160" y="151"/>
                  </a:lnTo>
                  <a:lnTo>
                    <a:pt x="163" y="156"/>
                  </a:lnTo>
                  <a:lnTo>
                    <a:pt x="164" y="163"/>
                  </a:lnTo>
                  <a:lnTo>
                    <a:pt x="164" y="171"/>
                  </a:lnTo>
                  <a:lnTo>
                    <a:pt x="164" y="175"/>
                  </a:lnTo>
                  <a:lnTo>
                    <a:pt x="164" y="180"/>
                  </a:lnTo>
                  <a:lnTo>
                    <a:pt x="165" y="183"/>
                  </a:lnTo>
                  <a:lnTo>
                    <a:pt x="167" y="188"/>
                  </a:lnTo>
                  <a:lnTo>
                    <a:pt x="172" y="195"/>
                  </a:lnTo>
                  <a:lnTo>
                    <a:pt x="175" y="203"/>
                  </a:lnTo>
                  <a:lnTo>
                    <a:pt x="176" y="205"/>
                  </a:lnTo>
                  <a:lnTo>
                    <a:pt x="179" y="207"/>
                  </a:lnTo>
                  <a:lnTo>
                    <a:pt x="184" y="211"/>
                  </a:lnTo>
                  <a:lnTo>
                    <a:pt x="194" y="215"/>
                  </a:lnTo>
                  <a:lnTo>
                    <a:pt x="206" y="220"/>
                  </a:lnTo>
                  <a:lnTo>
                    <a:pt x="213" y="223"/>
                  </a:lnTo>
                  <a:lnTo>
                    <a:pt x="220" y="227"/>
                  </a:lnTo>
                  <a:lnTo>
                    <a:pt x="226" y="228"/>
                  </a:lnTo>
                  <a:lnTo>
                    <a:pt x="232" y="228"/>
                  </a:lnTo>
                  <a:lnTo>
                    <a:pt x="238" y="227"/>
                  </a:lnTo>
                  <a:lnTo>
                    <a:pt x="242" y="224"/>
                  </a:lnTo>
                  <a:lnTo>
                    <a:pt x="247" y="221"/>
                  </a:lnTo>
                  <a:lnTo>
                    <a:pt x="251" y="215"/>
                  </a:lnTo>
                  <a:lnTo>
                    <a:pt x="255" y="209"/>
                  </a:lnTo>
                  <a:lnTo>
                    <a:pt x="259" y="205"/>
                  </a:lnTo>
                  <a:lnTo>
                    <a:pt x="263" y="201"/>
                  </a:lnTo>
                  <a:lnTo>
                    <a:pt x="267" y="200"/>
                  </a:lnTo>
                  <a:lnTo>
                    <a:pt x="272" y="199"/>
                  </a:lnTo>
                  <a:lnTo>
                    <a:pt x="281" y="200"/>
                  </a:lnTo>
                  <a:lnTo>
                    <a:pt x="291" y="204"/>
                  </a:lnTo>
                  <a:lnTo>
                    <a:pt x="295" y="205"/>
                  </a:lnTo>
                  <a:lnTo>
                    <a:pt x="296" y="206"/>
                  </a:lnTo>
                  <a:lnTo>
                    <a:pt x="297" y="208"/>
                  </a:lnTo>
                  <a:lnTo>
                    <a:pt x="296" y="212"/>
                  </a:lnTo>
                  <a:lnTo>
                    <a:pt x="294" y="214"/>
                  </a:lnTo>
                  <a:lnTo>
                    <a:pt x="291" y="216"/>
                  </a:lnTo>
                  <a:lnTo>
                    <a:pt x="289" y="222"/>
                  </a:lnTo>
                  <a:lnTo>
                    <a:pt x="287" y="229"/>
                  </a:lnTo>
                  <a:lnTo>
                    <a:pt x="287" y="235"/>
                  </a:lnTo>
                  <a:lnTo>
                    <a:pt x="287" y="241"/>
                  </a:lnTo>
                  <a:lnTo>
                    <a:pt x="287" y="248"/>
                  </a:lnTo>
                  <a:lnTo>
                    <a:pt x="287" y="254"/>
                  </a:lnTo>
                  <a:lnTo>
                    <a:pt x="285" y="261"/>
                  </a:lnTo>
                  <a:lnTo>
                    <a:pt x="280" y="265"/>
                  </a:lnTo>
                  <a:lnTo>
                    <a:pt x="277" y="268"/>
                  </a:lnTo>
                  <a:lnTo>
                    <a:pt x="272" y="270"/>
                  </a:lnTo>
                  <a:lnTo>
                    <a:pt x="269" y="272"/>
                  </a:lnTo>
                  <a:lnTo>
                    <a:pt x="266" y="277"/>
                  </a:lnTo>
                  <a:lnTo>
                    <a:pt x="266" y="282"/>
                  </a:lnTo>
                  <a:lnTo>
                    <a:pt x="265" y="287"/>
                  </a:lnTo>
                  <a:lnTo>
                    <a:pt x="265" y="292"/>
                  </a:lnTo>
                  <a:lnTo>
                    <a:pt x="267" y="296"/>
                  </a:lnTo>
                  <a:lnTo>
                    <a:pt x="269" y="301"/>
                  </a:lnTo>
                  <a:lnTo>
                    <a:pt x="269" y="304"/>
                  </a:lnTo>
                  <a:lnTo>
                    <a:pt x="269" y="308"/>
                  </a:lnTo>
                  <a:lnTo>
                    <a:pt x="266" y="310"/>
                  </a:lnTo>
                  <a:lnTo>
                    <a:pt x="265" y="311"/>
                  </a:lnTo>
                  <a:lnTo>
                    <a:pt x="263" y="310"/>
                  </a:lnTo>
                  <a:lnTo>
                    <a:pt x="259" y="308"/>
                  </a:lnTo>
                  <a:lnTo>
                    <a:pt x="257" y="303"/>
                  </a:lnTo>
                  <a:lnTo>
                    <a:pt x="256" y="300"/>
                  </a:lnTo>
                  <a:lnTo>
                    <a:pt x="254" y="297"/>
                  </a:lnTo>
                  <a:lnTo>
                    <a:pt x="251" y="296"/>
                  </a:lnTo>
                  <a:lnTo>
                    <a:pt x="248" y="295"/>
                  </a:lnTo>
                  <a:lnTo>
                    <a:pt x="242" y="296"/>
                  </a:lnTo>
                  <a:lnTo>
                    <a:pt x="237" y="297"/>
                  </a:lnTo>
                  <a:lnTo>
                    <a:pt x="228" y="302"/>
                  </a:lnTo>
                  <a:lnTo>
                    <a:pt x="221" y="309"/>
                  </a:lnTo>
                  <a:lnTo>
                    <a:pt x="217" y="312"/>
                  </a:lnTo>
                  <a:lnTo>
                    <a:pt x="215" y="317"/>
                  </a:lnTo>
                  <a:lnTo>
                    <a:pt x="214" y="321"/>
                  </a:lnTo>
                  <a:lnTo>
                    <a:pt x="213" y="327"/>
                  </a:lnTo>
                  <a:lnTo>
                    <a:pt x="216" y="331"/>
                  </a:lnTo>
                  <a:lnTo>
                    <a:pt x="220" y="334"/>
                  </a:lnTo>
                  <a:lnTo>
                    <a:pt x="222" y="335"/>
                  </a:lnTo>
                  <a:lnTo>
                    <a:pt x="224" y="336"/>
                  </a:lnTo>
                  <a:lnTo>
                    <a:pt x="222" y="343"/>
                  </a:lnTo>
                  <a:lnTo>
                    <a:pt x="218" y="350"/>
                  </a:lnTo>
                  <a:lnTo>
                    <a:pt x="214" y="358"/>
                  </a:lnTo>
                  <a:lnTo>
                    <a:pt x="208" y="366"/>
                  </a:lnTo>
                  <a:lnTo>
                    <a:pt x="204" y="374"/>
                  </a:lnTo>
                  <a:lnTo>
                    <a:pt x="201" y="383"/>
                  </a:lnTo>
                  <a:lnTo>
                    <a:pt x="200" y="387"/>
                  </a:lnTo>
                  <a:lnTo>
                    <a:pt x="198" y="390"/>
                  </a:lnTo>
                  <a:lnTo>
                    <a:pt x="196" y="392"/>
                  </a:lnTo>
                  <a:lnTo>
                    <a:pt x="192" y="395"/>
                  </a:lnTo>
                  <a:lnTo>
                    <a:pt x="186" y="402"/>
                  </a:lnTo>
                  <a:lnTo>
                    <a:pt x="183" y="410"/>
                  </a:lnTo>
                  <a:lnTo>
                    <a:pt x="176" y="424"/>
                  </a:lnTo>
                  <a:lnTo>
                    <a:pt x="168" y="436"/>
                  </a:lnTo>
                  <a:lnTo>
                    <a:pt x="158" y="448"/>
                  </a:lnTo>
                  <a:lnTo>
                    <a:pt x="148" y="459"/>
                  </a:lnTo>
                  <a:lnTo>
                    <a:pt x="143" y="463"/>
                  </a:lnTo>
                  <a:lnTo>
                    <a:pt x="139" y="466"/>
                  </a:lnTo>
                  <a:lnTo>
                    <a:pt x="134" y="468"/>
                  </a:lnTo>
                  <a:lnTo>
                    <a:pt x="127" y="468"/>
                  </a:lnTo>
                  <a:lnTo>
                    <a:pt x="126" y="465"/>
                  </a:lnTo>
                  <a:lnTo>
                    <a:pt x="126" y="463"/>
                  </a:lnTo>
                  <a:lnTo>
                    <a:pt x="126" y="459"/>
                  </a:lnTo>
                  <a:lnTo>
                    <a:pt x="126" y="457"/>
                  </a:lnTo>
                  <a:lnTo>
                    <a:pt x="126" y="455"/>
                  </a:lnTo>
                  <a:lnTo>
                    <a:pt x="125" y="453"/>
                  </a:lnTo>
                  <a:lnTo>
                    <a:pt x="123" y="452"/>
                  </a:lnTo>
                  <a:lnTo>
                    <a:pt x="118" y="452"/>
                  </a:lnTo>
                  <a:lnTo>
                    <a:pt x="112" y="452"/>
                  </a:lnTo>
                  <a:lnTo>
                    <a:pt x="110" y="451"/>
                  </a:lnTo>
                  <a:lnTo>
                    <a:pt x="108" y="450"/>
                  </a:lnTo>
                  <a:lnTo>
                    <a:pt x="102" y="448"/>
                  </a:lnTo>
                  <a:lnTo>
                    <a:pt x="99" y="447"/>
                  </a:lnTo>
                  <a:lnTo>
                    <a:pt x="98" y="444"/>
                  </a:lnTo>
                  <a:lnTo>
                    <a:pt x="98" y="442"/>
                  </a:lnTo>
                  <a:lnTo>
                    <a:pt x="99" y="439"/>
                  </a:lnTo>
                  <a:lnTo>
                    <a:pt x="103" y="433"/>
                  </a:lnTo>
                  <a:lnTo>
                    <a:pt x="109" y="428"/>
                  </a:lnTo>
                  <a:lnTo>
                    <a:pt x="112" y="425"/>
                  </a:lnTo>
                  <a:lnTo>
                    <a:pt x="116" y="419"/>
                  </a:lnTo>
                  <a:lnTo>
                    <a:pt x="118" y="415"/>
                  </a:lnTo>
                  <a:lnTo>
                    <a:pt x="119" y="409"/>
                  </a:lnTo>
                  <a:lnTo>
                    <a:pt x="122" y="396"/>
                  </a:lnTo>
                  <a:lnTo>
                    <a:pt x="125" y="386"/>
                  </a:lnTo>
                  <a:lnTo>
                    <a:pt x="126" y="380"/>
                  </a:lnTo>
                  <a:lnTo>
                    <a:pt x="127" y="376"/>
                  </a:lnTo>
                  <a:lnTo>
                    <a:pt x="127" y="374"/>
                  </a:lnTo>
                  <a:lnTo>
                    <a:pt x="126" y="371"/>
                  </a:lnTo>
                  <a:lnTo>
                    <a:pt x="123" y="367"/>
                  </a:lnTo>
                  <a:lnTo>
                    <a:pt x="119" y="360"/>
                  </a:lnTo>
                  <a:lnTo>
                    <a:pt x="116" y="355"/>
                  </a:lnTo>
                  <a:lnTo>
                    <a:pt x="111" y="352"/>
                  </a:lnTo>
                  <a:lnTo>
                    <a:pt x="107" y="351"/>
                  </a:lnTo>
                  <a:lnTo>
                    <a:pt x="103" y="350"/>
                  </a:lnTo>
                  <a:lnTo>
                    <a:pt x="99" y="347"/>
                  </a:lnTo>
                  <a:lnTo>
                    <a:pt x="94" y="346"/>
                  </a:lnTo>
                  <a:lnTo>
                    <a:pt x="90" y="343"/>
                  </a:lnTo>
                  <a:lnTo>
                    <a:pt x="86" y="338"/>
                  </a:lnTo>
                  <a:lnTo>
                    <a:pt x="82" y="334"/>
                  </a:lnTo>
                  <a:lnTo>
                    <a:pt x="77" y="331"/>
                  </a:lnTo>
                  <a:lnTo>
                    <a:pt x="72" y="329"/>
                  </a:lnTo>
                  <a:lnTo>
                    <a:pt x="67" y="327"/>
                  </a:lnTo>
                  <a:lnTo>
                    <a:pt x="62" y="326"/>
                  </a:lnTo>
                  <a:lnTo>
                    <a:pt x="58" y="322"/>
                  </a:lnTo>
                  <a:lnTo>
                    <a:pt x="54" y="318"/>
                  </a:lnTo>
                  <a:lnTo>
                    <a:pt x="53" y="312"/>
                  </a:lnTo>
                  <a:lnTo>
                    <a:pt x="53" y="309"/>
                  </a:lnTo>
                  <a:lnTo>
                    <a:pt x="55" y="306"/>
                  </a:lnTo>
                  <a:lnTo>
                    <a:pt x="57" y="303"/>
                  </a:lnTo>
                  <a:lnTo>
                    <a:pt x="59" y="302"/>
                  </a:lnTo>
                  <a:lnTo>
                    <a:pt x="65" y="298"/>
                  </a:lnTo>
                  <a:lnTo>
                    <a:pt x="71" y="295"/>
                  </a:lnTo>
                  <a:lnTo>
                    <a:pt x="82" y="290"/>
                  </a:lnTo>
                  <a:lnTo>
                    <a:pt x="91" y="284"/>
                  </a:lnTo>
                  <a:lnTo>
                    <a:pt x="94" y="280"/>
                  </a:lnTo>
                  <a:lnTo>
                    <a:pt x="98" y="276"/>
                  </a:lnTo>
                  <a:lnTo>
                    <a:pt x="99" y="270"/>
                  </a:lnTo>
                  <a:lnTo>
                    <a:pt x="100" y="264"/>
                  </a:lnTo>
                  <a:lnTo>
                    <a:pt x="100" y="253"/>
                  </a:lnTo>
                  <a:lnTo>
                    <a:pt x="101" y="240"/>
                  </a:lnTo>
                  <a:lnTo>
                    <a:pt x="102" y="236"/>
                  </a:lnTo>
                  <a:lnTo>
                    <a:pt x="104" y="235"/>
                  </a:lnTo>
                  <a:lnTo>
                    <a:pt x="106" y="233"/>
                  </a:lnTo>
                  <a:lnTo>
                    <a:pt x="106" y="232"/>
                  </a:lnTo>
                  <a:lnTo>
                    <a:pt x="106" y="230"/>
                  </a:lnTo>
                  <a:lnTo>
                    <a:pt x="104" y="228"/>
                  </a:lnTo>
                  <a:lnTo>
                    <a:pt x="103" y="223"/>
                  </a:lnTo>
                  <a:lnTo>
                    <a:pt x="103" y="221"/>
                  </a:lnTo>
                  <a:lnTo>
                    <a:pt x="106" y="220"/>
                  </a:lnTo>
                  <a:lnTo>
                    <a:pt x="108" y="216"/>
                  </a:lnTo>
                  <a:lnTo>
                    <a:pt x="109" y="213"/>
                  </a:lnTo>
                  <a:lnTo>
                    <a:pt x="108" y="208"/>
                  </a:lnTo>
                  <a:lnTo>
                    <a:pt x="107" y="204"/>
                  </a:lnTo>
                  <a:lnTo>
                    <a:pt x="106" y="200"/>
                  </a:lnTo>
                  <a:lnTo>
                    <a:pt x="99" y="186"/>
                  </a:lnTo>
                  <a:lnTo>
                    <a:pt x="94" y="172"/>
                  </a:lnTo>
                  <a:lnTo>
                    <a:pt x="95" y="170"/>
                  </a:lnTo>
                  <a:lnTo>
                    <a:pt x="95" y="167"/>
                  </a:lnTo>
                  <a:lnTo>
                    <a:pt x="95" y="166"/>
                  </a:lnTo>
                  <a:lnTo>
                    <a:pt x="95" y="166"/>
                  </a:lnTo>
                  <a:lnTo>
                    <a:pt x="94" y="165"/>
                  </a:lnTo>
                  <a:lnTo>
                    <a:pt x="91" y="164"/>
                  </a:lnTo>
                  <a:lnTo>
                    <a:pt x="88" y="160"/>
                  </a:lnTo>
                  <a:lnTo>
                    <a:pt x="87" y="156"/>
                  </a:lnTo>
                  <a:lnTo>
                    <a:pt x="82" y="142"/>
                  </a:lnTo>
                  <a:lnTo>
                    <a:pt x="76" y="130"/>
                  </a:lnTo>
                  <a:lnTo>
                    <a:pt x="80" y="133"/>
                  </a:lnTo>
                  <a:lnTo>
                    <a:pt x="85" y="139"/>
                  </a:lnTo>
                  <a:lnTo>
                    <a:pt x="87" y="140"/>
                  </a:lnTo>
                  <a:lnTo>
                    <a:pt x="88" y="140"/>
                  </a:lnTo>
                  <a:lnTo>
                    <a:pt x="90" y="138"/>
                  </a:lnTo>
                  <a:lnTo>
                    <a:pt x="90" y="132"/>
                  </a:lnTo>
                  <a:lnTo>
                    <a:pt x="88" y="127"/>
                  </a:lnTo>
                  <a:lnTo>
                    <a:pt x="86" y="125"/>
                  </a:lnTo>
                  <a:lnTo>
                    <a:pt x="84" y="123"/>
                  </a:lnTo>
                  <a:lnTo>
                    <a:pt x="80" y="119"/>
                  </a:lnTo>
                  <a:lnTo>
                    <a:pt x="76" y="114"/>
                  </a:lnTo>
                  <a:lnTo>
                    <a:pt x="70" y="107"/>
                  </a:lnTo>
                  <a:lnTo>
                    <a:pt x="68" y="106"/>
                  </a:lnTo>
                  <a:lnTo>
                    <a:pt x="67" y="105"/>
                  </a:lnTo>
                  <a:lnTo>
                    <a:pt x="68" y="109"/>
                  </a:lnTo>
                  <a:lnTo>
                    <a:pt x="71" y="114"/>
                  </a:lnTo>
                  <a:lnTo>
                    <a:pt x="72" y="116"/>
                  </a:lnTo>
                  <a:lnTo>
                    <a:pt x="72" y="118"/>
                  </a:lnTo>
                  <a:lnTo>
                    <a:pt x="72" y="122"/>
                  </a:lnTo>
                  <a:lnTo>
                    <a:pt x="71" y="125"/>
                  </a:lnTo>
                  <a:lnTo>
                    <a:pt x="69" y="124"/>
                  </a:lnTo>
                  <a:lnTo>
                    <a:pt x="66" y="123"/>
                  </a:lnTo>
                  <a:lnTo>
                    <a:pt x="60" y="111"/>
                  </a:lnTo>
                  <a:lnTo>
                    <a:pt x="53" y="98"/>
                  </a:lnTo>
                  <a:close/>
                </a:path>
              </a:pathLst>
            </a:custGeom>
            <a:solidFill>
              <a:schemeClr val="accent1">
                <a:lumMod val="60000"/>
                <a:lumOff val="40000"/>
              </a:schemeClr>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 name="Freeform 96"/>
            <p:cNvSpPr>
              <a:spLocks/>
            </p:cNvSpPr>
            <p:nvPr/>
          </p:nvSpPr>
          <p:spPr bwMode="gray">
            <a:xfrm>
              <a:off x="7718426" y="5053013"/>
              <a:ext cx="93663" cy="147638"/>
            </a:xfrm>
            <a:custGeom>
              <a:avLst/>
              <a:gdLst/>
              <a:ahLst/>
              <a:cxnLst>
                <a:cxn ang="0">
                  <a:pos x="23" y="46"/>
                </a:cxn>
                <a:cxn ang="0">
                  <a:pos x="0" y="3"/>
                </a:cxn>
                <a:cxn ang="0">
                  <a:pos x="19" y="4"/>
                </a:cxn>
                <a:cxn ang="0">
                  <a:pos x="25" y="26"/>
                </a:cxn>
                <a:cxn ang="0">
                  <a:pos x="38" y="25"/>
                </a:cxn>
                <a:cxn ang="0">
                  <a:pos x="41" y="34"/>
                </a:cxn>
                <a:cxn ang="0">
                  <a:pos x="68" y="41"/>
                </a:cxn>
                <a:cxn ang="0">
                  <a:pos x="69" y="50"/>
                </a:cxn>
                <a:cxn ang="0">
                  <a:pos x="82" y="50"/>
                </a:cxn>
                <a:cxn ang="0">
                  <a:pos x="92" y="68"/>
                </a:cxn>
                <a:cxn ang="0">
                  <a:pos x="95" y="86"/>
                </a:cxn>
                <a:cxn ang="0">
                  <a:pos x="90" y="94"/>
                </a:cxn>
                <a:cxn ang="0">
                  <a:pos x="104" y="113"/>
                </a:cxn>
                <a:cxn ang="0">
                  <a:pos x="102" y="134"/>
                </a:cxn>
                <a:cxn ang="0">
                  <a:pos x="104" y="147"/>
                </a:cxn>
                <a:cxn ang="0">
                  <a:pos x="129" y="163"/>
                </a:cxn>
                <a:cxn ang="0">
                  <a:pos x="147" y="176"/>
                </a:cxn>
                <a:cxn ang="0">
                  <a:pos x="140" y="151"/>
                </a:cxn>
                <a:cxn ang="0">
                  <a:pos x="134" y="129"/>
                </a:cxn>
                <a:cxn ang="0">
                  <a:pos x="145" y="136"/>
                </a:cxn>
                <a:cxn ang="0">
                  <a:pos x="156" y="143"/>
                </a:cxn>
                <a:cxn ang="0">
                  <a:pos x="160" y="151"/>
                </a:cxn>
                <a:cxn ang="0">
                  <a:pos x="165" y="183"/>
                </a:cxn>
                <a:cxn ang="0">
                  <a:pos x="184" y="211"/>
                </a:cxn>
                <a:cxn ang="0">
                  <a:pos x="232" y="228"/>
                </a:cxn>
                <a:cxn ang="0">
                  <a:pos x="259" y="205"/>
                </a:cxn>
                <a:cxn ang="0">
                  <a:pos x="295" y="205"/>
                </a:cxn>
                <a:cxn ang="0">
                  <a:pos x="289" y="222"/>
                </a:cxn>
                <a:cxn ang="0">
                  <a:pos x="285" y="261"/>
                </a:cxn>
                <a:cxn ang="0">
                  <a:pos x="266" y="282"/>
                </a:cxn>
                <a:cxn ang="0">
                  <a:pos x="269" y="308"/>
                </a:cxn>
                <a:cxn ang="0">
                  <a:pos x="256" y="300"/>
                </a:cxn>
                <a:cxn ang="0">
                  <a:pos x="228" y="302"/>
                </a:cxn>
                <a:cxn ang="0">
                  <a:pos x="216" y="331"/>
                </a:cxn>
                <a:cxn ang="0">
                  <a:pos x="214" y="358"/>
                </a:cxn>
                <a:cxn ang="0">
                  <a:pos x="196" y="392"/>
                </a:cxn>
                <a:cxn ang="0">
                  <a:pos x="158" y="448"/>
                </a:cxn>
                <a:cxn ang="0">
                  <a:pos x="126" y="465"/>
                </a:cxn>
                <a:cxn ang="0">
                  <a:pos x="123" y="452"/>
                </a:cxn>
                <a:cxn ang="0">
                  <a:pos x="99" y="447"/>
                </a:cxn>
                <a:cxn ang="0">
                  <a:pos x="112" y="425"/>
                </a:cxn>
                <a:cxn ang="0">
                  <a:pos x="126" y="380"/>
                </a:cxn>
                <a:cxn ang="0">
                  <a:pos x="116" y="355"/>
                </a:cxn>
                <a:cxn ang="0">
                  <a:pos x="90" y="343"/>
                </a:cxn>
                <a:cxn ang="0">
                  <a:pos x="62" y="326"/>
                </a:cxn>
                <a:cxn ang="0">
                  <a:pos x="57" y="303"/>
                </a:cxn>
                <a:cxn ang="0">
                  <a:pos x="94" y="280"/>
                </a:cxn>
                <a:cxn ang="0">
                  <a:pos x="102" y="236"/>
                </a:cxn>
                <a:cxn ang="0">
                  <a:pos x="103" y="223"/>
                </a:cxn>
                <a:cxn ang="0">
                  <a:pos x="107" y="204"/>
                </a:cxn>
                <a:cxn ang="0">
                  <a:pos x="95" y="166"/>
                </a:cxn>
                <a:cxn ang="0">
                  <a:pos x="82" y="142"/>
                </a:cxn>
                <a:cxn ang="0">
                  <a:pos x="90" y="138"/>
                </a:cxn>
                <a:cxn ang="0">
                  <a:pos x="76" y="114"/>
                </a:cxn>
                <a:cxn ang="0">
                  <a:pos x="72" y="116"/>
                </a:cxn>
                <a:cxn ang="0">
                  <a:pos x="60" y="111"/>
                </a:cxn>
              </a:cxnLst>
              <a:rect l="0" t="0" r="r" b="b"/>
              <a:pathLst>
                <a:path w="297" h="468">
                  <a:moveTo>
                    <a:pt x="53" y="98"/>
                  </a:moveTo>
                  <a:lnTo>
                    <a:pt x="45" y="87"/>
                  </a:lnTo>
                  <a:lnTo>
                    <a:pt x="38" y="76"/>
                  </a:lnTo>
                  <a:lnTo>
                    <a:pt x="31" y="66"/>
                  </a:lnTo>
                  <a:lnTo>
                    <a:pt x="25" y="56"/>
                  </a:lnTo>
                  <a:lnTo>
                    <a:pt x="23" y="46"/>
                  </a:lnTo>
                  <a:lnTo>
                    <a:pt x="22" y="34"/>
                  </a:lnTo>
                  <a:lnTo>
                    <a:pt x="12" y="21"/>
                  </a:lnTo>
                  <a:lnTo>
                    <a:pt x="2" y="9"/>
                  </a:lnTo>
                  <a:lnTo>
                    <a:pt x="1" y="8"/>
                  </a:lnTo>
                  <a:lnTo>
                    <a:pt x="0" y="5"/>
                  </a:lnTo>
                  <a:lnTo>
                    <a:pt x="0" y="3"/>
                  </a:lnTo>
                  <a:lnTo>
                    <a:pt x="0" y="2"/>
                  </a:lnTo>
                  <a:lnTo>
                    <a:pt x="3" y="1"/>
                  </a:lnTo>
                  <a:lnTo>
                    <a:pt x="6" y="0"/>
                  </a:lnTo>
                  <a:lnTo>
                    <a:pt x="14" y="1"/>
                  </a:lnTo>
                  <a:lnTo>
                    <a:pt x="21" y="2"/>
                  </a:lnTo>
                  <a:lnTo>
                    <a:pt x="19" y="4"/>
                  </a:lnTo>
                  <a:lnTo>
                    <a:pt x="15" y="7"/>
                  </a:lnTo>
                  <a:lnTo>
                    <a:pt x="15" y="9"/>
                  </a:lnTo>
                  <a:lnTo>
                    <a:pt x="17" y="12"/>
                  </a:lnTo>
                  <a:lnTo>
                    <a:pt x="20" y="16"/>
                  </a:lnTo>
                  <a:lnTo>
                    <a:pt x="21" y="18"/>
                  </a:lnTo>
                  <a:lnTo>
                    <a:pt x="25" y="26"/>
                  </a:lnTo>
                  <a:lnTo>
                    <a:pt x="28" y="32"/>
                  </a:lnTo>
                  <a:lnTo>
                    <a:pt x="30" y="32"/>
                  </a:lnTo>
                  <a:lnTo>
                    <a:pt x="31" y="30"/>
                  </a:lnTo>
                  <a:lnTo>
                    <a:pt x="35" y="27"/>
                  </a:lnTo>
                  <a:lnTo>
                    <a:pt x="37" y="25"/>
                  </a:lnTo>
                  <a:lnTo>
                    <a:pt x="38" y="25"/>
                  </a:lnTo>
                  <a:lnTo>
                    <a:pt x="39" y="26"/>
                  </a:lnTo>
                  <a:lnTo>
                    <a:pt x="39" y="28"/>
                  </a:lnTo>
                  <a:lnTo>
                    <a:pt x="39" y="32"/>
                  </a:lnTo>
                  <a:lnTo>
                    <a:pt x="39" y="33"/>
                  </a:lnTo>
                  <a:lnTo>
                    <a:pt x="39" y="35"/>
                  </a:lnTo>
                  <a:lnTo>
                    <a:pt x="41" y="34"/>
                  </a:lnTo>
                  <a:lnTo>
                    <a:pt x="43" y="34"/>
                  </a:lnTo>
                  <a:lnTo>
                    <a:pt x="45" y="33"/>
                  </a:lnTo>
                  <a:lnTo>
                    <a:pt x="47" y="33"/>
                  </a:lnTo>
                  <a:lnTo>
                    <a:pt x="55" y="35"/>
                  </a:lnTo>
                  <a:lnTo>
                    <a:pt x="62" y="38"/>
                  </a:lnTo>
                  <a:lnTo>
                    <a:pt x="68" y="41"/>
                  </a:lnTo>
                  <a:lnTo>
                    <a:pt x="72" y="45"/>
                  </a:lnTo>
                  <a:lnTo>
                    <a:pt x="71" y="48"/>
                  </a:lnTo>
                  <a:lnTo>
                    <a:pt x="71" y="49"/>
                  </a:lnTo>
                  <a:lnTo>
                    <a:pt x="70" y="50"/>
                  </a:lnTo>
                  <a:lnTo>
                    <a:pt x="69" y="49"/>
                  </a:lnTo>
                  <a:lnTo>
                    <a:pt x="69" y="50"/>
                  </a:lnTo>
                  <a:lnTo>
                    <a:pt x="71" y="56"/>
                  </a:lnTo>
                  <a:lnTo>
                    <a:pt x="75" y="57"/>
                  </a:lnTo>
                  <a:lnTo>
                    <a:pt x="77" y="56"/>
                  </a:lnTo>
                  <a:lnTo>
                    <a:pt x="79" y="53"/>
                  </a:lnTo>
                  <a:lnTo>
                    <a:pt x="80" y="51"/>
                  </a:lnTo>
                  <a:lnTo>
                    <a:pt x="82" y="50"/>
                  </a:lnTo>
                  <a:lnTo>
                    <a:pt x="82" y="50"/>
                  </a:lnTo>
                  <a:lnTo>
                    <a:pt x="83" y="51"/>
                  </a:lnTo>
                  <a:lnTo>
                    <a:pt x="85" y="52"/>
                  </a:lnTo>
                  <a:lnTo>
                    <a:pt x="86" y="59"/>
                  </a:lnTo>
                  <a:lnTo>
                    <a:pt x="88" y="65"/>
                  </a:lnTo>
                  <a:lnTo>
                    <a:pt x="92" y="68"/>
                  </a:lnTo>
                  <a:lnTo>
                    <a:pt x="94" y="72"/>
                  </a:lnTo>
                  <a:lnTo>
                    <a:pt x="94" y="74"/>
                  </a:lnTo>
                  <a:lnTo>
                    <a:pt x="93" y="77"/>
                  </a:lnTo>
                  <a:lnTo>
                    <a:pt x="93" y="79"/>
                  </a:lnTo>
                  <a:lnTo>
                    <a:pt x="93" y="83"/>
                  </a:lnTo>
                  <a:lnTo>
                    <a:pt x="95" y="86"/>
                  </a:lnTo>
                  <a:lnTo>
                    <a:pt x="96" y="87"/>
                  </a:lnTo>
                  <a:lnTo>
                    <a:pt x="96" y="87"/>
                  </a:lnTo>
                  <a:lnTo>
                    <a:pt x="93" y="89"/>
                  </a:lnTo>
                  <a:lnTo>
                    <a:pt x="91" y="91"/>
                  </a:lnTo>
                  <a:lnTo>
                    <a:pt x="90" y="92"/>
                  </a:lnTo>
                  <a:lnTo>
                    <a:pt x="90" y="94"/>
                  </a:lnTo>
                  <a:lnTo>
                    <a:pt x="91" y="98"/>
                  </a:lnTo>
                  <a:lnTo>
                    <a:pt x="92" y="100"/>
                  </a:lnTo>
                  <a:lnTo>
                    <a:pt x="94" y="102"/>
                  </a:lnTo>
                  <a:lnTo>
                    <a:pt x="98" y="107"/>
                  </a:lnTo>
                  <a:lnTo>
                    <a:pt x="102" y="110"/>
                  </a:lnTo>
                  <a:lnTo>
                    <a:pt x="104" y="113"/>
                  </a:lnTo>
                  <a:lnTo>
                    <a:pt x="107" y="115"/>
                  </a:lnTo>
                  <a:lnTo>
                    <a:pt x="108" y="117"/>
                  </a:lnTo>
                  <a:lnTo>
                    <a:pt x="109" y="121"/>
                  </a:lnTo>
                  <a:lnTo>
                    <a:pt x="104" y="126"/>
                  </a:lnTo>
                  <a:lnTo>
                    <a:pt x="102" y="132"/>
                  </a:lnTo>
                  <a:lnTo>
                    <a:pt x="102" y="134"/>
                  </a:lnTo>
                  <a:lnTo>
                    <a:pt x="104" y="135"/>
                  </a:lnTo>
                  <a:lnTo>
                    <a:pt x="106" y="141"/>
                  </a:lnTo>
                  <a:lnTo>
                    <a:pt x="106" y="141"/>
                  </a:lnTo>
                  <a:lnTo>
                    <a:pt x="104" y="141"/>
                  </a:lnTo>
                  <a:lnTo>
                    <a:pt x="101" y="143"/>
                  </a:lnTo>
                  <a:lnTo>
                    <a:pt x="104" y="147"/>
                  </a:lnTo>
                  <a:lnTo>
                    <a:pt x="108" y="150"/>
                  </a:lnTo>
                  <a:lnTo>
                    <a:pt x="116" y="154"/>
                  </a:lnTo>
                  <a:lnTo>
                    <a:pt x="123" y="156"/>
                  </a:lnTo>
                  <a:lnTo>
                    <a:pt x="125" y="158"/>
                  </a:lnTo>
                  <a:lnTo>
                    <a:pt x="127" y="160"/>
                  </a:lnTo>
                  <a:lnTo>
                    <a:pt x="129" y="163"/>
                  </a:lnTo>
                  <a:lnTo>
                    <a:pt x="132" y="167"/>
                  </a:lnTo>
                  <a:lnTo>
                    <a:pt x="135" y="172"/>
                  </a:lnTo>
                  <a:lnTo>
                    <a:pt x="139" y="174"/>
                  </a:lnTo>
                  <a:lnTo>
                    <a:pt x="142" y="176"/>
                  </a:lnTo>
                  <a:lnTo>
                    <a:pt x="144" y="178"/>
                  </a:lnTo>
                  <a:lnTo>
                    <a:pt x="147" y="176"/>
                  </a:lnTo>
                  <a:lnTo>
                    <a:pt x="148" y="175"/>
                  </a:lnTo>
                  <a:lnTo>
                    <a:pt x="148" y="171"/>
                  </a:lnTo>
                  <a:lnTo>
                    <a:pt x="144" y="166"/>
                  </a:lnTo>
                  <a:lnTo>
                    <a:pt x="141" y="160"/>
                  </a:lnTo>
                  <a:lnTo>
                    <a:pt x="139" y="154"/>
                  </a:lnTo>
                  <a:lnTo>
                    <a:pt x="140" y="151"/>
                  </a:lnTo>
                  <a:lnTo>
                    <a:pt x="141" y="149"/>
                  </a:lnTo>
                  <a:lnTo>
                    <a:pt x="140" y="143"/>
                  </a:lnTo>
                  <a:lnTo>
                    <a:pt x="136" y="138"/>
                  </a:lnTo>
                  <a:lnTo>
                    <a:pt x="135" y="134"/>
                  </a:lnTo>
                  <a:lnTo>
                    <a:pt x="134" y="131"/>
                  </a:lnTo>
                  <a:lnTo>
                    <a:pt x="134" y="129"/>
                  </a:lnTo>
                  <a:lnTo>
                    <a:pt x="135" y="127"/>
                  </a:lnTo>
                  <a:lnTo>
                    <a:pt x="136" y="127"/>
                  </a:lnTo>
                  <a:lnTo>
                    <a:pt x="140" y="127"/>
                  </a:lnTo>
                  <a:lnTo>
                    <a:pt x="142" y="130"/>
                  </a:lnTo>
                  <a:lnTo>
                    <a:pt x="144" y="133"/>
                  </a:lnTo>
                  <a:lnTo>
                    <a:pt x="145" y="136"/>
                  </a:lnTo>
                  <a:lnTo>
                    <a:pt x="147" y="139"/>
                  </a:lnTo>
                  <a:lnTo>
                    <a:pt x="149" y="143"/>
                  </a:lnTo>
                  <a:lnTo>
                    <a:pt x="151" y="144"/>
                  </a:lnTo>
                  <a:lnTo>
                    <a:pt x="152" y="146"/>
                  </a:lnTo>
                  <a:lnTo>
                    <a:pt x="153" y="144"/>
                  </a:lnTo>
                  <a:lnTo>
                    <a:pt x="156" y="143"/>
                  </a:lnTo>
                  <a:lnTo>
                    <a:pt x="157" y="143"/>
                  </a:lnTo>
                  <a:lnTo>
                    <a:pt x="158" y="144"/>
                  </a:lnTo>
                  <a:lnTo>
                    <a:pt x="159" y="148"/>
                  </a:lnTo>
                  <a:lnTo>
                    <a:pt x="160" y="152"/>
                  </a:lnTo>
                  <a:lnTo>
                    <a:pt x="160" y="151"/>
                  </a:lnTo>
                  <a:lnTo>
                    <a:pt x="160" y="151"/>
                  </a:lnTo>
                  <a:lnTo>
                    <a:pt x="163" y="156"/>
                  </a:lnTo>
                  <a:lnTo>
                    <a:pt x="164" y="163"/>
                  </a:lnTo>
                  <a:lnTo>
                    <a:pt x="164" y="171"/>
                  </a:lnTo>
                  <a:lnTo>
                    <a:pt x="164" y="175"/>
                  </a:lnTo>
                  <a:lnTo>
                    <a:pt x="164" y="180"/>
                  </a:lnTo>
                  <a:lnTo>
                    <a:pt x="165" y="183"/>
                  </a:lnTo>
                  <a:lnTo>
                    <a:pt x="167" y="188"/>
                  </a:lnTo>
                  <a:lnTo>
                    <a:pt x="172" y="195"/>
                  </a:lnTo>
                  <a:lnTo>
                    <a:pt x="175" y="203"/>
                  </a:lnTo>
                  <a:lnTo>
                    <a:pt x="176" y="205"/>
                  </a:lnTo>
                  <a:lnTo>
                    <a:pt x="179" y="207"/>
                  </a:lnTo>
                  <a:lnTo>
                    <a:pt x="184" y="211"/>
                  </a:lnTo>
                  <a:lnTo>
                    <a:pt x="194" y="215"/>
                  </a:lnTo>
                  <a:lnTo>
                    <a:pt x="206" y="220"/>
                  </a:lnTo>
                  <a:lnTo>
                    <a:pt x="213" y="223"/>
                  </a:lnTo>
                  <a:lnTo>
                    <a:pt x="220" y="227"/>
                  </a:lnTo>
                  <a:lnTo>
                    <a:pt x="226" y="228"/>
                  </a:lnTo>
                  <a:lnTo>
                    <a:pt x="232" y="228"/>
                  </a:lnTo>
                  <a:lnTo>
                    <a:pt x="238" y="227"/>
                  </a:lnTo>
                  <a:lnTo>
                    <a:pt x="242" y="224"/>
                  </a:lnTo>
                  <a:lnTo>
                    <a:pt x="247" y="221"/>
                  </a:lnTo>
                  <a:lnTo>
                    <a:pt x="251" y="215"/>
                  </a:lnTo>
                  <a:lnTo>
                    <a:pt x="255" y="209"/>
                  </a:lnTo>
                  <a:lnTo>
                    <a:pt x="259" y="205"/>
                  </a:lnTo>
                  <a:lnTo>
                    <a:pt x="263" y="201"/>
                  </a:lnTo>
                  <a:lnTo>
                    <a:pt x="267" y="200"/>
                  </a:lnTo>
                  <a:lnTo>
                    <a:pt x="272" y="199"/>
                  </a:lnTo>
                  <a:lnTo>
                    <a:pt x="281" y="200"/>
                  </a:lnTo>
                  <a:lnTo>
                    <a:pt x="291" y="204"/>
                  </a:lnTo>
                  <a:lnTo>
                    <a:pt x="295" y="205"/>
                  </a:lnTo>
                  <a:lnTo>
                    <a:pt x="296" y="206"/>
                  </a:lnTo>
                  <a:lnTo>
                    <a:pt x="297" y="208"/>
                  </a:lnTo>
                  <a:lnTo>
                    <a:pt x="296" y="212"/>
                  </a:lnTo>
                  <a:lnTo>
                    <a:pt x="294" y="214"/>
                  </a:lnTo>
                  <a:lnTo>
                    <a:pt x="291" y="216"/>
                  </a:lnTo>
                  <a:lnTo>
                    <a:pt x="289" y="222"/>
                  </a:lnTo>
                  <a:lnTo>
                    <a:pt x="287" y="229"/>
                  </a:lnTo>
                  <a:lnTo>
                    <a:pt x="287" y="235"/>
                  </a:lnTo>
                  <a:lnTo>
                    <a:pt x="287" y="241"/>
                  </a:lnTo>
                  <a:lnTo>
                    <a:pt x="287" y="248"/>
                  </a:lnTo>
                  <a:lnTo>
                    <a:pt x="287" y="254"/>
                  </a:lnTo>
                  <a:lnTo>
                    <a:pt x="285" y="261"/>
                  </a:lnTo>
                  <a:lnTo>
                    <a:pt x="280" y="265"/>
                  </a:lnTo>
                  <a:lnTo>
                    <a:pt x="277" y="268"/>
                  </a:lnTo>
                  <a:lnTo>
                    <a:pt x="272" y="270"/>
                  </a:lnTo>
                  <a:lnTo>
                    <a:pt x="269" y="272"/>
                  </a:lnTo>
                  <a:lnTo>
                    <a:pt x="266" y="277"/>
                  </a:lnTo>
                  <a:lnTo>
                    <a:pt x="266" y="282"/>
                  </a:lnTo>
                  <a:lnTo>
                    <a:pt x="265" y="287"/>
                  </a:lnTo>
                  <a:lnTo>
                    <a:pt x="265" y="292"/>
                  </a:lnTo>
                  <a:lnTo>
                    <a:pt x="267" y="296"/>
                  </a:lnTo>
                  <a:lnTo>
                    <a:pt x="269" y="301"/>
                  </a:lnTo>
                  <a:lnTo>
                    <a:pt x="269" y="304"/>
                  </a:lnTo>
                  <a:lnTo>
                    <a:pt x="269" y="308"/>
                  </a:lnTo>
                  <a:lnTo>
                    <a:pt x="266" y="310"/>
                  </a:lnTo>
                  <a:lnTo>
                    <a:pt x="265" y="311"/>
                  </a:lnTo>
                  <a:lnTo>
                    <a:pt x="263" y="310"/>
                  </a:lnTo>
                  <a:lnTo>
                    <a:pt x="259" y="308"/>
                  </a:lnTo>
                  <a:lnTo>
                    <a:pt x="257" y="303"/>
                  </a:lnTo>
                  <a:lnTo>
                    <a:pt x="256" y="300"/>
                  </a:lnTo>
                  <a:lnTo>
                    <a:pt x="254" y="297"/>
                  </a:lnTo>
                  <a:lnTo>
                    <a:pt x="251" y="296"/>
                  </a:lnTo>
                  <a:lnTo>
                    <a:pt x="248" y="295"/>
                  </a:lnTo>
                  <a:lnTo>
                    <a:pt x="242" y="296"/>
                  </a:lnTo>
                  <a:lnTo>
                    <a:pt x="237" y="297"/>
                  </a:lnTo>
                  <a:lnTo>
                    <a:pt x="228" y="302"/>
                  </a:lnTo>
                  <a:lnTo>
                    <a:pt x="221" y="309"/>
                  </a:lnTo>
                  <a:lnTo>
                    <a:pt x="217" y="312"/>
                  </a:lnTo>
                  <a:lnTo>
                    <a:pt x="215" y="317"/>
                  </a:lnTo>
                  <a:lnTo>
                    <a:pt x="214" y="321"/>
                  </a:lnTo>
                  <a:lnTo>
                    <a:pt x="213" y="327"/>
                  </a:lnTo>
                  <a:lnTo>
                    <a:pt x="216" y="331"/>
                  </a:lnTo>
                  <a:lnTo>
                    <a:pt x="220" y="334"/>
                  </a:lnTo>
                  <a:lnTo>
                    <a:pt x="222" y="335"/>
                  </a:lnTo>
                  <a:lnTo>
                    <a:pt x="224" y="336"/>
                  </a:lnTo>
                  <a:lnTo>
                    <a:pt x="222" y="343"/>
                  </a:lnTo>
                  <a:lnTo>
                    <a:pt x="218" y="350"/>
                  </a:lnTo>
                  <a:lnTo>
                    <a:pt x="214" y="358"/>
                  </a:lnTo>
                  <a:lnTo>
                    <a:pt x="208" y="366"/>
                  </a:lnTo>
                  <a:lnTo>
                    <a:pt x="204" y="374"/>
                  </a:lnTo>
                  <a:lnTo>
                    <a:pt x="201" y="383"/>
                  </a:lnTo>
                  <a:lnTo>
                    <a:pt x="200" y="387"/>
                  </a:lnTo>
                  <a:lnTo>
                    <a:pt x="198" y="390"/>
                  </a:lnTo>
                  <a:lnTo>
                    <a:pt x="196" y="392"/>
                  </a:lnTo>
                  <a:lnTo>
                    <a:pt x="192" y="395"/>
                  </a:lnTo>
                  <a:lnTo>
                    <a:pt x="186" y="402"/>
                  </a:lnTo>
                  <a:lnTo>
                    <a:pt x="183" y="410"/>
                  </a:lnTo>
                  <a:lnTo>
                    <a:pt x="176" y="424"/>
                  </a:lnTo>
                  <a:lnTo>
                    <a:pt x="168" y="436"/>
                  </a:lnTo>
                  <a:lnTo>
                    <a:pt x="158" y="448"/>
                  </a:lnTo>
                  <a:lnTo>
                    <a:pt x="148" y="459"/>
                  </a:lnTo>
                  <a:lnTo>
                    <a:pt x="143" y="463"/>
                  </a:lnTo>
                  <a:lnTo>
                    <a:pt x="139" y="466"/>
                  </a:lnTo>
                  <a:lnTo>
                    <a:pt x="134" y="468"/>
                  </a:lnTo>
                  <a:lnTo>
                    <a:pt x="127" y="468"/>
                  </a:lnTo>
                  <a:lnTo>
                    <a:pt x="126" y="465"/>
                  </a:lnTo>
                  <a:lnTo>
                    <a:pt x="126" y="463"/>
                  </a:lnTo>
                  <a:lnTo>
                    <a:pt x="126" y="459"/>
                  </a:lnTo>
                  <a:lnTo>
                    <a:pt x="126" y="457"/>
                  </a:lnTo>
                  <a:lnTo>
                    <a:pt x="126" y="455"/>
                  </a:lnTo>
                  <a:lnTo>
                    <a:pt x="125" y="453"/>
                  </a:lnTo>
                  <a:lnTo>
                    <a:pt x="123" y="452"/>
                  </a:lnTo>
                  <a:lnTo>
                    <a:pt x="118" y="452"/>
                  </a:lnTo>
                  <a:lnTo>
                    <a:pt x="112" y="452"/>
                  </a:lnTo>
                  <a:lnTo>
                    <a:pt x="110" y="451"/>
                  </a:lnTo>
                  <a:lnTo>
                    <a:pt x="108" y="450"/>
                  </a:lnTo>
                  <a:lnTo>
                    <a:pt x="102" y="448"/>
                  </a:lnTo>
                  <a:lnTo>
                    <a:pt x="99" y="447"/>
                  </a:lnTo>
                  <a:lnTo>
                    <a:pt x="98" y="444"/>
                  </a:lnTo>
                  <a:lnTo>
                    <a:pt x="98" y="442"/>
                  </a:lnTo>
                  <a:lnTo>
                    <a:pt x="99" y="439"/>
                  </a:lnTo>
                  <a:lnTo>
                    <a:pt x="103" y="433"/>
                  </a:lnTo>
                  <a:lnTo>
                    <a:pt x="109" y="428"/>
                  </a:lnTo>
                  <a:lnTo>
                    <a:pt x="112" y="425"/>
                  </a:lnTo>
                  <a:lnTo>
                    <a:pt x="116" y="419"/>
                  </a:lnTo>
                  <a:lnTo>
                    <a:pt x="118" y="415"/>
                  </a:lnTo>
                  <a:lnTo>
                    <a:pt x="119" y="409"/>
                  </a:lnTo>
                  <a:lnTo>
                    <a:pt x="122" y="396"/>
                  </a:lnTo>
                  <a:lnTo>
                    <a:pt x="125" y="386"/>
                  </a:lnTo>
                  <a:lnTo>
                    <a:pt x="126" y="380"/>
                  </a:lnTo>
                  <a:lnTo>
                    <a:pt x="127" y="376"/>
                  </a:lnTo>
                  <a:lnTo>
                    <a:pt x="127" y="374"/>
                  </a:lnTo>
                  <a:lnTo>
                    <a:pt x="126" y="371"/>
                  </a:lnTo>
                  <a:lnTo>
                    <a:pt x="123" y="367"/>
                  </a:lnTo>
                  <a:lnTo>
                    <a:pt x="119" y="360"/>
                  </a:lnTo>
                  <a:lnTo>
                    <a:pt x="116" y="355"/>
                  </a:lnTo>
                  <a:lnTo>
                    <a:pt x="111" y="352"/>
                  </a:lnTo>
                  <a:lnTo>
                    <a:pt x="107" y="351"/>
                  </a:lnTo>
                  <a:lnTo>
                    <a:pt x="103" y="350"/>
                  </a:lnTo>
                  <a:lnTo>
                    <a:pt x="99" y="347"/>
                  </a:lnTo>
                  <a:lnTo>
                    <a:pt x="94" y="346"/>
                  </a:lnTo>
                  <a:lnTo>
                    <a:pt x="90" y="343"/>
                  </a:lnTo>
                  <a:lnTo>
                    <a:pt x="86" y="338"/>
                  </a:lnTo>
                  <a:lnTo>
                    <a:pt x="82" y="334"/>
                  </a:lnTo>
                  <a:lnTo>
                    <a:pt x="77" y="331"/>
                  </a:lnTo>
                  <a:lnTo>
                    <a:pt x="72" y="329"/>
                  </a:lnTo>
                  <a:lnTo>
                    <a:pt x="67" y="327"/>
                  </a:lnTo>
                  <a:lnTo>
                    <a:pt x="62" y="326"/>
                  </a:lnTo>
                  <a:lnTo>
                    <a:pt x="58" y="322"/>
                  </a:lnTo>
                  <a:lnTo>
                    <a:pt x="54" y="318"/>
                  </a:lnTo>
                  <a:lnTo>
                    <a:pt x="53" y="312"/>
                  </a:lnTo>
                  <a:lnTo>
                    <a:pt x="53" y="309"/>
                  </a:lnTo>
                  <a:lnTo>
                    <a:pt x="55" y="306"/>
                  </a:lnTo>
                  <a:lnTo>
                    <a:pt x="57" y="303"/>
                  </a:lnTo>
                  <a:lnTo>
                    <a:pt x="59" y="302"/>
                  </a:lnTo>
                  <a:lnTo>
                    <a:pt x="65" y="298"/>
                  </a:lnTo>
                  <a:lnTo>
                    <a:pt x="71" y="295"/>
                  </a:lnTo>
                  <a:lnTo>
                    <a:pt x="82" y="290"/>
                  </a:lnTo>
                  <a:lnTo>
                    <a:pt x="91" y="284"/>
                  </a:lnTo>
                  <a:lnTo>
                    <a:pt x="94" y="280"/>
                  </a:lnTo>
                  <a:lnTo>
                    <a:pt x="98" y="276"/>
                  </a:lnTo>
                  <a:lnTo>
                    <a:pt x="99" y="270"/>
                  </a:lnTo>
                  <a:lnTo>
                    <a:pt x="100" y="264"/>
                  </a:lnTo>
                  <a:lnTo>
                    <a:pt x="100" y="253"/>
                  </a:lnTo>
                  <a:lnTo>
                    <a:pt x="101" y="240"/>
                  </a:lnTo>
                  <a:lnTo>
                    <a:pt x="102" y="236"/>
                  </a:lnTo>
                  <a:lnTo>
                    <a:pt x="104" y="235"/>
                  </a:lnTo>
                  <a:lnTo>
                    <a:pt x="106" y="233"/>
                  </a:lnTo>
                  <a:lnTo>
                    <a:pt x="106" y="232"/>
                  </a:lnTo>
                  <a:lnTo>
                    <a:pt x="106" y="230"/>
                  </a:lnTo>
                  <a:lnTo>
                    <a:pt x="104" y="228"/>
                  </a:lnTo>
                  <a:lnTo>
                    <a:pt x="103" y="223"/>
                  </a:lnTo>
                  <a:lnTo>
                    <a:pt x="103" y="221"/>
                  </a:lnTo>
                  <a:lnTo>
                    <a:pt x="106" y="220"/>
                  </a:lnTo>
                  <a:lnTo>
                    <a:pt x="108" y="216"/>
                  </a:lnTo>
                  <a:lnTo>
                    <a:pt x="109" y="213"/>
                  </a:lnTo>
                  <a:lnTo>
                    <a:pt x="108" y="208"/>
                  </a:lnTo>
                  <a:lnTo>
                    <a:pt x="107" y="204"/>
                  </a:lnTo>
                  <a:lnTo>
                    <a:pt x="106" y="200"/>
                  </a:lnTo>
                  <a:lnTo>
                    <a:pt x="99" y="186"/>
                  </a:lnTo>
                  <a:lnTo>
                    <a:pt x="94" y="172"/>
                  </a:lnTo>
                  <a:lnTo>
                    <a:pt x="95" y="170"/>
                  </a:lnTo>
                  <a:lnTo>
                    <a:pt x="95" y="167"/>
                  </a:lnTo>
                  <a:lnTo>
                    <a:pt x="95" y="166"/>
                  </a:lnTo>
                  <a:lnTo>
                    <a:pt x="95" y="166"/>
                  </a:lnTo>
                  <a:lnTo>
                    <a:pt x="94" y="165"/>
                  </a:lnTo>
                  <a:lnTo>
                    <a:pt x="91" y="164"/>
                  </a:lnTo>
                  <a:lnTo>
                    <a:pt x="88" y="160"/>
                  </a:lnTo>
                  <a:lnTo>
                    <a:pt x="87" y="156"/>
                  </a:lnTo>
                  <a:lnTo>
                    <a:pt x="82" y="142"/>
                  </a:lnTo>
                  <a:lnTo>
                    <a:pt x="76" y="130"/>
                  </a:lnTo>
                  <a:lnTo>
                    <a:pt x="80" y="133"/>
                  </a:lnTo>
                  <a:lnTo>
                    <a:pt x="85" y="139"/>
                  </a:lnTo>
                  <a:lnTo>
                    <a:pt x="87" y="140"/>
                  </a:lnTo>
                  <a:lnTo>
                    <a:pt x="88" y="140"/>
                  </a:lnTo>
                  <a:lnTo>
                    <a:pt x="90" y="138"/>
                  </a:lnTo>
                  <a:lnTo>
                    <a:pt x="90" y="132"/>
                  </a:lnTo>
                  <a:lnTo>
                    <a:pt x="88" y="127"/>
                  </a:lnTo>
                  <a:lnTo>
                    <a:pt x="86" y="125"/>
                  </a:lnTo>
                  <a:lnTo>
                    <a:pt x="84" y="123"/>
                  </a:lnTo>
                  <a:lnTo>
                    <a:pt x="80" y="119"/>
                  </a:lnTo>
                  <a:lnTo>
                    <a:pt x="76" y="114"/>
                  </a:lnTo>
                  <a:lnTo>
                    <a:pt x="70" y="107"/>
                  </a:lnTo>
                  <a:lnTo>
                    <a:pt x="68" y="106"/>
                  </a:lnTo>
                  <a:lnTo>
                    <a:pt x="67" y="105"/>
                  </a:lnTo>
                  <a:lnTo>
                    <a:pt x="68" y="109"/>
                  </a:lnTo>
                  <a:lnTo>
                    <a:pt x="71" y="114"/>
                  </a:lnTo>
                  <a:lnTo>
                    <a:pt x="72" y="116"/>
                  </a:lnTo>
                  <a:lnTo>
                    <a:pt x="72" y="118"/>
                  </a:lnTo>
                  <a:lnTo>
                    <a:pt x="72" y="122"/>
                  </a:lnTo>
                  <a:lnTo>
                    <a:pt x="71" y="125"/>
                  </a:lnTo>
                  <a:lnTo>
                    <a:pt x="69" y="124"/>
                  </a:lnTo>
                  <a:lnTo>
                    <a:pt x="66" y="123"/>
                  </a:lnTo>
                  <a:lnTo>
                    <a:pt x="60" y="111"/>
                  </a:lnTo>
                  <a:lnTo>
                    <a:pt x="53" y="9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 name="Freeform 97"/>
            <p:cNvSpPr>
              <a:spLocks/>
            </p:cNvSpPr>
            <p:nvPr/>
          </p:nvSpPr>
          <p:spPr bwMode="gray">
            <a:xfrm>
              <a:off x="7616826" y="5176838"/>
              <a:ext cx="127000" cy="138113"/>
            </a:xfrm>
            <a:custGeom>
              <a:avLst/>
              <a:gdLst/>
              <a:ahLst/>
              <a:cxnLst>
                <a:cxn ang="0">
                  <a:pos x="298" y="18"/>
                </a:cxn>
                <a:cxn ang="0">
                  <a:pos x="321" y="0"/>
                </a:cxn>
                <a:cxn ang="0">
                  <a:pos x="331" y="5"/>
                </a:cxn>
                <a:cxn ang="0">
                  <a:pos x="318" y="16"/>
                </a:cxn>
                <a:cxn ang="0">
                  <a:pos x="334" y="23"/>
                </a:cxn>
                <a:cxn ang="0">
                  <a:pos x="338" y="49"/>
                </a:cxn>
                <a:cxn ang="0">
                  <a:pos x="347" y="54"/>
                </a:cxn>
                <a:cxn ang="0">
                  <a:pos x="361" y="41"/>
                </a:cxn>
                <a:cxn ang="0">
                  <a:pos x="385" y="28"/>
                </a:cxn>
                <a:cxn ang="0">
                  <a:pos x="399" y="37"/>
                </a:cxn>
                <a:cxn ang="0">
                  <a:pos x="389" y="50"/>
                </a:cxn>
                <a:cxn ang="0">
                  <a:pos x="394" y="58"/>
                </a:cxn>
                <a:cxn ang="0">
                  <a:pos x="402" y="84"/>
                </a:cxn>
                <a:cxn ang="0">
                  <a:pos x="386" y="108"/>
                </a:cxn>
                <a:cxn ang="0">
                  <a:pos x="361" y="142"/>
                </a:cxn>
                <a:cxn ang="0">
                  <a:pos x="349" y="167"/>
                </a:cxn>
                <a:cxn ang="0">
                  <a:pos x="324" y="186"/>
                </a:cxn>
                <a:cxn ang="0">
                  <a:pos x="323" y="208"/>
                </a:cxn>
                <a:cxn ang="0">
                  <a:pos x="324" y="217"/>
                </a:cxn>
                <a:cxn ang="0">
                  <a:pos x="340" y="220"/>
                </a:cxn>
                <a:cxn ang="0">
                  <a:pos x="337" y="233"/>
                </a:cxn>
                <a:cxn ang="0">
                  <a:pos x="324" y="230"/>
                </a:cxn>
                <a:cxn ang="0">
                  <a:pos x="304" y="232"/>
                </a:cxn>
                <a:cxn ang="0">
                  <a:pos x="290" y="238"/>
                </a:cxn>
                <a:cxn ang="0">
                  <a:pos x="274" y="243"/>
                </a:cxn>
                <a:cxn ang="0">
                  <a:pos x="257" y="254"/>
                </a:cxn>
                <a:cxn ang="0">
                  <a:pos x="245" y="269"/>
                </a:cxn>
                <a:cxn ang="0">
                  <a:pos x="244" y="302"/>
                </a:cxn>
                <a:cxn ang="0">
                  <a:pos x="232" y="326"/>
                </a:cxn>
                <a:cxn ang="0">
                  <a:pos x="217" y="367"/>
                </a:cxn>
                <a:cxn ang="0">
                  <a:pos x="220" y="377"/>
                </a:cxn>
                <a:cxn ang="0">
                  <a:pos x="199" y="386"/>
                </a:cxn>
                <a:cxn ang="0">
                  <a:pos x="175" y="417"/>
                </a:cxn>
                <a:cxn ang="0">
                  <a:pos x="135" y="435"/>
                </a:cxn>
                <a:cxn ang="0">
                  <a:pos x="123" y="428"/>
                </a:cxn>
                <a:cxn ang="0">
                  <a:pos x="105" y="430"/>
                </a:cxn>
                <a:cxn ang="0">
                  <a:pos x="87" y="411"/>
                </a:cxn>
                <a:cxn ang="0">
                  <a:pos x="65" y="402"/>
                </a:cxn>
                <a:cxn ang="0">
                  <a:pos x="46" y="403"/>
                </a:cxn>
                <a:cxn ang="0">
                  <a:pos x="15" y="400"/>
                </a:cxn>
                <a:cxn ang="0">
                  <a:pos x="13" y="381"/>
                </a:cxn>
                <a:cxn ang="0">
                  <a:pos x="3" y="383"/>
                </a:cxn>
                <a:cxn ang="0">
                  <a:pos x="7" y="370"/>
                </a:cxn>
                <a:cxn ang="0">
                  <a:pos x="22" y="366"/>
                </a:cxn>
                <a:cxn ang="0">
                  <a:pos x="16" y="347"/>
                </a:cxn>
                <a:cxn ang="0">
                  <a:pos x="25" y="334"/>
                </a:cxn>
                <a:cxn ang="0">
                  <a:pos x="31" y="332"/>
                </a:cxn>
                <a:cxn ang="0">
                  <a:pos x="46" y="305"/>
                </a:cxn>
                <a:cxn ang="0">
                  <a:pos x="65" y="286"/>
                </a:cxn>
                <a:cxn ang="0">
                  <a:pos x="73" y="282"/>
                </a:cxn>
                <a:cxn ang="0">
                  <a:pos x="79" y="268"/>
                </a:cxn>
                <a:cxn ang="0">
                  <a:pos x="103" y="243"/>
                </a:cxn>
                <a:cxn ang="0">
                  <a:pos x="130" y="236"/>
                </a:cxn>
                <a:cxn ang="0">
                  <a:pos x="167" y="211"/>
                </a:cxn>
                <a:cxn ang="0">
                  <a:pos x="188" y="190"/>
                </a:cxn>
                <a:cxn ang="0">
                  <a:pos x="204" y="174"/>
                </a:cxn>
                <a:cxn ang="0">
                  <a:pos x="227" y="153"/>
                </a:cxn>
                <a:cxn ang="0">
                  <a:pos x="241" y="133"/>
                </a:cxn>
                <a:cxn ang="0">
                  <a:pos x="259" y="85"/>
                </a:cxn>
                <a:cxn ang="0">
                  <a:pos x="280" y="73"/>
                </a:cxn>
                <a:cxn ang="0">
                  <a:pos x="289" y="46"/>
                </a:cxn>
              </a:cxnLst>
              <a:rect l="0" t="0" r="r" b="b"/>
              <a:pathLst>
                <a:path w="402" h="435">
                  <a:moveTo>
                    <a:pt x="289" y="46"/>
                  </a:moveTo>
                  <a:lnTo>
                    <a:pt x="290" y="39"/>
                  </a:lnTo>
                  <a:lnTo>
                    <a:pt x="291" y="32"/>
                  </a:lnTo>
                  <a:lnTo>
                    <a:pt x="293" y="25"/>
                  </a:lnTo>
                  <a:lnTo>
                    <a:pt x="298" y="18"/>
                  </a:lnTo>
                  <a:lnTo>
                    <a:pt x="307" y="11"/>
                  </a:lnTo>
                  <a:lnTo>
                    <a:pt x="314" y="3"/>
                  </a:lnTo>
                  <a:lnTo>
                    <a:pt x="316" y="1"/>
                  </a:lnTo>
                  <a:lnTo>
                    <a:pt x="317" y="0"/>
                  </a:lnTo>
                  <a:lnTo>
                    <a:pt x="321" y="0"/>
                  </a:lnTo>
                  <a:lnTo>
                    <a:pt x="326" y="0"/>
                  </a:lnTo>
                  <a:lnTo>
                    <a:pt x="331" y="1"/>
                  </a:lnTo>
                  <a:lnTo>
                    <a:pt x="333" y="3"/>
                  </a:lnTo>
                  <a:lnTo>
                    <a:pt x="332" y="4"/>
                  </a:lnTo>
                  <a:lnTo>
                    <a:pt x="331" y="5"/>
                  </a:lnTo>
                  <a:lnTo>
                    <a:pt x="326" y="7"/>
                  </a:lnTo>
                  <a:lnTo>
                    <a:pt x="323" y="9"/>
                  </a:lnTo>
                  <a:lnTo>
                    <a:pt x="320" y="11"/>
                  </a:lnTo>
                  <a:lnTo>
                    <a:pt x="318" y="13"/>
                  </a:lnTo>
                  <a:lnTo>
                    <a:pt x="318" y="16"/>
                  </a:lnTo>
                  <a:lnTo>
                    <a:pt x="321" y="18"/>
                  </a:lnTo>
                  <a:lnTo>
                    <a:pt x="324" y="20"/>
                  </a:lnTo>
                  <a:lnTo>
                    <a:pt x="329" y="21"/>
                  </a:lnTo>
                  <a:lnTo>
                    <a:pt x="332" y="21"/>
                  </a:lnTo>
                  <a:lnTo>
                    <a:pt x="334" y="23"/>
                  </a:lnTo>
                  <a:lnTo>
                    <a:pt x="337" y="26"/>
                  </a:lnTo>
                  <a:lnTo>
                    <a:pt x="337" y="33"/>
                  </a:lnTo>
                  <a:lnTo>
                    <a:pt x="337" y="40"/>
                  </a:lnTo>
                  <a:lnTo>
                    <a:pt x="337" y="45"/>
                  </a:lnTo>
                  <a:lnTo>
                    <a:pt x="338" y="49"/>
                  </a:lnTo>
                  <a:lnTo>
                    <a:pt x="339" y="52"/>
                  </a:lnTo>
                  <a:lnTo>
                    <a:pt x="341" y="54"/>
                  </a:lnTo>
                  <a:lnTo>
                    <a:pt x="343" y="56"/>
                  </a:lnTo>
                  <a:lnTo>
                    <a:pt x="345" y="56"/>
                  </a:lnTo>
                  <a:lnTo>
                    <a:pt x="347" y="54"/>
                  </a:lnTo>
                  <a:lnTo>
                    <a:pt x="349" y="53"/>
                  </a:lnTo>
                  <a:lnTo>
                    <a:pt x="351" y="51"/>
                  </a:lnTo>
                  <a:lnTo>
                    <a:pt x="356" y="45"/>
                  </a:lnTo>
                  <a:lnTo>
                    <a:pt x="359" y="42"/>
                  </a:lnTo>
                  <a:lnTo>
                    <a:pt x="361" y="41"/>
                  </a:lnTo>
                  <a:lnTo>
                    <a:pt x="364" y="40"/>
                  </a:lnTo>
                  <a:lnTo>
                    <a:pt x="370" y="36"/>
                  </a:lnTo>
                  <a:lnTo>
                    <a:pt x="377" y="31"/>
                  </a:lnTo>
                  <a:lnTo>
                    <a:pt x="381" y="28"/>
                  </a:lnTo>
                  <a:lnTo>
                    <a:pt x="385" y="28"/>
                  </a:lnTo>
                  <a:lnTo>
                    <a:pt x="386" y="31"/>
                  </a:lnTo>
                  <a:lnTo>
                    <a:pt x="390" y="33"/>
                  </a:lnTo>
                  <a:lnTo>
                    <a:pt x="396" y="34"/>
                  </a:lnTo>
                  <a:lnTo>
                    <a:pt x="399" y="36"/>
                  </a:lnTo>
                  <a:lnTo>
                    <a:pt x="399" y="37"/>
                  </a:lnTo>
                  <a:lnTo>
                    <a:pt x="399" y="40"/>
                  </a:lnTo>
                  <a:lnTo>
                    <a:pt x="398" y="42"/>
                  </a:lnTo>
                  <a:lnTo>
                    <a:pt x="396" y="44"/>
                  </a:lnTo>
                  <a:lnTo>
                    <a:pt x="391" y="48"/>
                  </a:lnTo>
                  <a:lnTo>
                    <a:pt x="389" y="50"/>
                  </a:lnTo>
                  <a:lnTo>
                    <a:pt x="389" y="51"/>
                  </a:lnTo>
                  <a:lnTo>
                    <a:pt x="390" y="51"/>
                  </a:lnTo>
                  <a:lnTo>
                    <a:pt x="392" y="52"/>
                  </a:lnTo>
                  <a:lnTo>
                    <a:pt x="396" y="51"/>
                  </a:lnTo>
                  <a:lnTo>
                    <a:pt x="394" y="58"/>
                  </a:lnTo>
                  <a:lnTo>
                    <a:pt x="390" y="70"/>
                  </a:lnTo>
                  <a:lnTo>
                    <a:pt x="395" y="75"/>
                  </a:lnTo>
                  <a:lnTo>
                    <a:pt x="398" y="78"/>
                  </a:lnTo>
                  <a:lnTo>
                    <a:pt x="400" y="81"/>
                  </a:lnTo>
                  <a:lnTo>
                    <a:pt x="402" y="84"/>
                  </a:lnTo>
                  <a:lnTo>
                    <a:pt x="400" y="88"/>
                  </a:lnTo>
                  <a:lnTo>
                    <a:pt x="398" y="90"/>
                  </a:lnTo>
                  <a:lnTo>
                    <a:pt x="396" y="94"/>
                  </a:lnTo>
                  <a:lnTo>
                    <a:pt x="391" y="99"/>
                  </a:lnTo>
                  <a:lnTo>
                    <a:pt x="386" y="108"/>
                  </a:lnTo>
                  <a:lnTo>
                    <a:pt x="381" y="117"/>
                  </a:lnTo>
                  <a:lnTo>
                    <a:pt x="374" y="125"/>
                  </a:lnTo>
                  <a:lnTo>
                    <a:pt x="367" y="133"/>
                  </a:lnTo>
                  <a:lnTo>
                    <a:pt x="364" y="137"/>
                  </a:lnTo>
                  <a:lnTo>
                    <a:pt x="361" y="142"/>
                  </a:lnTo>
                  <a:lnTo>
                    <a:pt x="359" y="147"/>
                  </a:lnTo>
                  <a:lnTo>
                    <a:pt x="357" y="153"/>
                  </a:lnTo>
                  <a:lnTo>
                    <a:pt x="355" y="157"/>
                  </a:lnTo>
                  <a:lnTo>
                    <a:pt x="353" y="163"/>
                  </a:lnTo>
                  <a:lnTo>
                    <a:pt x="349" y="167"/>
                  </a:lnTo>
                  <a:lnTo>
                    <a:pt x="345" y="171"/>
                  </a:lnTo>
                  <a:lnTo>
                    <a:pt x="335" y="174"/>
                  </a:lnTo>
                  <a:lnTo>
                    <a:pt x="329" y="179"/>
                  </a:lnTo>
                  <a:lnTo>
                    <a:pt x="326" y="182"/>
                  </a:lnTo>
                  <a:lnTo>
                    <a:pt x="324" y="186"/>
                  </a:lnTo>
                  <a:lnTo>
                    <a:pt x="323" y="189"/>
                  </a:lnTo>
                  <a:lnTo>
                    <a:pt x="322" y="194"/>
                  </a:lnTo>
                  <a:lnTo>
                    <a:pt x="322" y="199"/>
                  </a:lnTo>
                  <a:lnTo>
                    <a:pt x="323" y="204"/>
                  </a:lnTo>
                  <a:lnTo>
                    <a:pt x="323" y="208"/>
                  </a:lnTo>
                  <a:lnTo>
                    <a:pt x="322" y="214"/>
                  </a:lnTo>
                  <a:lnTo>
                    <a:pt x="322" y="216"/>
                  </a:lnTo>
                  <a:lnTo>
                    <a:pt x="322" y="217"/>
                  </a:lnTo>
                  <a:lnTo>
                    <a:pt x="323" y="217"/>
                  </a:lnTo>
                  <a:lnTo>
                    <a:pt x="324" y="217"/>
                  </a:lnTo>
                  <a:lnTo>
                    <a:pt x="329" y="216"/>
                  </a:lnTo>
                  <a:lnTo>
                    <a:pt x="332" y="216"/>
                  </a:lnTo>
                  <a:lnTo>
                    <a:pt x="335" y="216"/>
                  </a:lnTo>
                  <a:lnTo>
                    <a:pt x="339" y="219"/>
                  </a:lnTo>
                  <a:lnTo>
                    <a:pt x="340" y="220"/>
                  </a:lnTo>
                  <a:lnTo>
                    <a:pt x="341" y="223"/>
                  </a:lnTo>
                  <a:lnTo>
                    <a:pt x="341" y="225"/>
                  </a:lnTo>
                  <a:lnTo>
                    <a:pt x="341" y="228"/>
                  </a:lnTo>
                  <a:lnTo>
                    <a:pt x="340" y="231"/>
                  </a:lnTo>
                  <a:lnTo>
                    <a:pt x="337" y="233"/>
                  </a:lnTo>
                  <a:lnTo>
                    <a:pt x="332" y="235"/>
                  </a:lnTo>
                  <a:lnTo>
                    <a:pt x="329" y="233"/>
                  </a:lnTo>
                  <a:lnTo>
                    <a:pt x="328" y="232"/>
                  </a:lnTo>
                  <a:lnTo>
                    <a:pt x="326" y="231"/>
                  </a:lnTo>
                  <a:lnTo>
                    <a:pt x="324" y="230"/>
                  </a:lnTo>
                  <a:lnTo>
                    <a:pt x="323" y="229"/>
                  </a:lnTo>
                  <a:lnTo>
                    <a:pt x="320" y="229"/>
                  </a:lnTo>
                  <a:lnTo>
                    <a:pt x="315" y="230"/>
                  </a:lnTo>
                  <a:lnTo>
                    <a:pt x="309" y="232"/>
                  </a:lnTo>
                  <a:lnTo>
                    <a:pt x="304" y="232"/>
                  </a:lnTo>
                  <a:lnTo>
                    <a:pt x="300" y="232"/>
                  </a:lnTo>
                  <a:lnTo>
                    <a:pt x="298" y="231"/>
                  </a:lnTo>
                  <a:lnTo>
                    <a:pt x="294" y="233"/>
                  </a:lnTo>
                  <a:lnTo>
                    <a:pt x="292" y="235"/>
                  </a:lnTo>
                  <a:lnTo>
                    <a:pt x="290" y="238"/>
                  </a:lnTo>
                  <a:lnTo>
                    <a:pt x="285" y="241"/>
                  </a:lnTo>
                  <a:lnTo>
                    <a:pt x="281" y="245"/>
                  </a:lnTo>
                  <a:lnTo>
                    <a:pt x="277" y="246"/>
                  </a:lnTo>
                  <a:lnTo>
                    <a:pt x="276" y="245"/>
                  </a:lnTo>
                  <a:lnTo>
                    <a:pt x="274" y="243"/>
                  </a:lnTo>
                  <a:lnTo>
                    <a:pt x="268" y="247"/>
                  </a:lnTo>
                  <a:lnTo>
                    <a:pt x="259" y="253"/>
                  </a:lnTo>
                  <a:lnTo>
                    <a:pt x="257" y="252"/>
                  </a:lnTo>
                  <a:lnTo>
                    <a:pt x="256" y="253"/>
                  </a:lnTo>
                  <a:lnTo>
                    <a:pt x="257" y="254"/>
                  </a:lnTo>
                  <a:lnTo>
                    <a:pt x="256" y="257"/>
                  </a:lnTo>
                  <a:lnTo>
                    <a:pt x="253" y="260"/>
                  </a:lnTo>
                  <a:lnTo>
                    <a:pt x="251" y="262"/>
                  </a:lnTo>
                  <a:lnTo>
                    <a:pt x="248" y="265"/>
                  </a:lnTo>
                  <a:lnTo>
                    <a:pt x="245" y="269"/>
                  </a:lnTo>
                  <a:lnTo>
                    <a:pt x="244" y="273"/>
                  </a:lnTo>
                  <a:lnTo>
                    <a:pt x="243" y="278"/>
                  </a:lnTo>
                  <a:lnTo>
                    <a:pt x="243" y="287"/>
                  </a:lnTo>
                  <a:lnTo>
                    <a:pt x="245" y="296"/>
                  </a:lnTo>
                  <a:lnTo>
                    <a:pt x="244" y="302"/>
                  </a:lnTo>
                  <a:lnTo>
                    <a:pt x="242" y="308"/>
                  </a:lnTo>
                  <a:lnTo>
                    <a:pt x="240" y="312"/>
                  </a:lnTo>
                  <a:lnTo>
                    <a:pt x="236" y="317"/>
                  </a:lnTo>
                  <a:lnTo>
                    <a:pt x="234" y="321"/>
                  </a:lnTo>
                  <a:lnTo>
                    <a:pt x="232" y="326"/>
                  </a:lnTo>
                  <a:lnTo>
                    <a:pt x="229" y="330"/>
                  </a:lnTo>
                  <a:lnTo>
                    <a:pt x="228" y="336"/>
                  </a:lnTo>
                  <a:lnTo>
                    <a:pt x="221" y="352"/>
                  </a:lnTo>
                  <a:lnTo>
                    <a:pt x="216" y="365"/>
                  </a:lnTo>
                  <a:lnTo>
                    <a:pt x="217" y="367"/>
                  </a:lnTo>
                  <a:lnTo>
                    <a:pt x="219" y="369"/>
                  </a:lnTo>
                  <a:lnTo>
                    <a:pt x="221" y="371"/>
                  </a:lnTo>
                  <a:lnTo>
                    <a:pt x="224" y="374"/>
                  </a:lnTo>
                  <a:lnTo>
                    <a:pt x="223" y="376"/>
                  </a:lnTo>
                  <a:lnTo>
                    <a:pt x="220" y="377"/>
                  </a:lnTo>
                  <a:lnTo>
                    <a:pt x="217" y="378"/>
                  </a:lnTo>
                  <a:lnTo>
                    <a:pt x="215" y="378"/>
                  </a:lnTo>
                  <a:lnTo>
                    <a:pt x="209" y="381"/>
                  </a:lnTo>
                  <a:lnTo>
                    <a:pt x="203" y="383"/>
                  </a:lnTo>
                  <a:lnTo>
                    <a:pt x="199" y="386"/>
                  </a:lnTo>
                  <a:lnTo>
                    <a:pt x="195" y="391"/>
                  </a:lnTo>
                  <a:lnTo>
                    <a:pt x="191" y="398"/>
                  </a:lnTo>
                  <a:lnTo>
                    <a:pt x="186" y="404"/>
                  </a:lnTo>
                  <a:lnTo>
                    <a:pt x="180" y="410"/>
                  </a:lnTo>
                  <a:lnTo>
                    <a:pt x="175" y="417"/>
                  </a:lnTo>
                  <a:lnTo>
                    <a:pt x="167" y="425"/>
                  </a:lnTo>
                  <a:lnTo>
                    <a:pt x="160" y="431"/>
                  </a:lnTo>
                  <a:lnTo>
                    <a:pt x="153" y="433"/>
                  </a:lnTo>
                  <a:lnTo>
                    <a:pt x="142" y="434"/>
                  </a:lnTo>
                  <a:lnTo>
                    <a:pt x="135" y="435"/>
                  </a:lnTo>
                  <a:lnTo>
                    <a:pt x="130" y="435"/>
                  </a:lnTo>
                  <a:lnTo>
                    <a:pt x="128" y="435"/>
                  </a:lnTo>
                  <a:lnTo>
                    <a:pt x="127" y="433"/>
                  </a:lnTo>
                  <a:lnTo>
                    <a:pt x="125" y="432"/>
                  </a:lnTo>
                  <a:lnTo>
                    <a:pt x="123" y="428"/>
                  </a:lnTo>
                  <a:lnTo>
                    <a:pt x="121" y="426"/>
                  </a:lnTo>
                  <a:lnTo>
                    <a:pt x="119" y="425"/>
                  </a:lnTo>
                  <a:lnTo>
                    <a:pt x="114" y="426"/>
                  </a:lnTo>
                  <a:lnTo>
                    <a:pt x="111" y="428"/>
                  </a:lnTo>
                  <a:lnTo>
                    <a:pt x="105" y="430"/>
                  </a:lnTo>
                  <a:lnTo>
                    <a:pt x="98" y="428"/>
                  </a:lnTo>
                  <a:lnTo>
                    <a:pt x="95" y="422"/>
                  </a:lnTo>
                  <a:lnTo>
                    <a:pt x="92" y="415"/>
                  </a:lnTo>
                  <a:lnTo>
                    <a:pt x="90" y="412"/>
                  </a:lnTo>
                  <a:lnTo>
                    <a:pt x="87" y="411"/>
                  </a:lnTo>
                  <a:lnTo>
                    <a:pt x="84" y="411"/>
                  </a:lnTo>
                  <a:lnTo>
                    <a:pt x="79" y="412"/>
                  </a:lnTo>
                  <a:lnTo>
                    <a:pt x="76" y="412"/>
                  </a:lnTo>
                  <a:lnTo>
                    <a:pt x="72" y="412"/>
                  </a:lnTo>
                  <a:lnTo>
                    <a:pt x="65" y="402"/>
                  </a:lnTo>
                  <a:lnTo>
                    <a:pt x="58" y="394"/>
                  </a:lnTo>
                  <a:lnTo>
                    <a:pt x="56" y="395"/>
                  </a:lnTo>
                  <a:lnTo>
                    <a:pt x="54" y="396"/>
                  </a:lnTo>
                  <a:lnTo>
                    <a:pt x="49" y="400"/>
                  </a:lnTo>
                  <a:lnTo>
                    <a:pt x="46" y="403"/>
                  </a:lnTo>
                  <a:lnTo>
                    <a:pt x="41" y="404"/>
                  </a:lnTo>
                  <a:lnTo>
                    <a:pt x="37" y="404"/>
                  </a:lnTo>
                  <a:lnTo>
                    <a:pt x="29" y="403"/>
                  </a:lnTo>
                  <a:lnTo>
                    <a:pt x="19" y="401"/>
                  </a:lnTo>
                  <a:lnTo>
                    <a:pt x="15" y="400"/>
                  </a:lnTo>
                  <a:lnTo>
                    <a:pt x="13" y="398"/>
                  </a:lnTo>
                  <a:lnTo>
                    <a:pt x="12" y="395"/>
                  </a:lnTo>
                  <a:lnTo>
                    <a:pt x="12" y="391"/>
                  </a:lnTo>
                  <a:lnTo>
                    <a:pt x="12" y="384"/>
                  </a:lnTo>
                  <a:lnTo>
                    <a:pt x="13" y="381"/>
                  </a:lnTo>
                  <a:lnTo>
                    <a:pt x="11" y="381"/>
                  </a:lnTo>
                  <a:lnTo>
                    <a:pt x="8" y="383"/>
                  </a:lnTo>
                  <a:lnTo>
                    <a:pt x="6" y="384"/>
                  </a:lnTo>
                  <a:lnTo>
                    <a:pt x="4" y="384"/>
                  </a:lnTo>
                  <a:lnTo>
                    <a:pt x="3" y="383"/>
                  </a:lnTo>
                  <a:lnTo>
                    <a:pt x="1" y="382"/>
                  </a:lnTo>
                  <a:lnTo>
                    <a:pt x="0" y="379"/>
                  </a:lnTo>
                  <a:lnTo>
                    <a:pt x="1" y="375"/>
                  </a:lnTo>
                  <a:lnTo>
                    <a:pt x="4" y="373"/>
                  </a:lnTo>
                  <a:lnTo>
                    <a:pt x="7" y="370"/>
                  </a:lnTo>
                  <a:lnTo>
                    <a:pt x="9" y="369"/>
                  </a:lnTo>
                  <a:lnTo>
                    <a:pt x="13" y="369"/>
                  </a:lnTo>
                  <a:lnTo>
                    <a:pt x="17" y="368"/>
                  </a:lnTo>
                  <a:lnTo>
                    <a:pt x="21" y="367"/>
                  </a:lnTo>
                  <a:lnTo>
                    <a:pt x="22" y="366"/>
                  </a:lnTo>
                  <a:lnTo>
                    <a:pt x="21" y="363"/>
                  </a:lnTo>
                  <a:lnTo>
                    <a:pt x="19" y="360"/>
                  </a:lnTo>
                  <a:lnTo>
                    <a:pt x="16" y="353"/>
                  </a:lnTo>
                  <a:lnTo>
                    <a:pt x="16" y="351"/>
                  </a:lnTo>
                  <a:lnTo>
                    <a:pt x="16" y="347"/>
                  </a:lnTo>
                  <a:lnTo>
                    <a:pt x="16" y="344"/>
                  </a:lnTo>
                  <a:lnTo>
                    <a:pt x="19" y="339"/>
                  </a:lnTo>
                  <a:lnTo>
                    <a:pt x="20" y="336"/>
                  </a:lnTo>
                  <a:lnTo>
                    <a:pt x="23" y="334"/>
                  </a:lnTo>
                  <a:lnTo>
                    <a:pt x="25" y="334"/>
                  </a:lnTo>
                  <a:lnTo>
                    <a:pt x="28" y="336"/>
                  </a:lnTo>
                  <a:lnTo>
                    <a:pt x="30" y="336"/>
                  </a:lnTo>
                  <a:lnTo>
                    <a:pt x="31" y="335"/>
                  </a:lnTo>
                  <a:lnTo>
                    <a:pt x="31" y="334"/>
                  </a:lnTo>
                  <a:lnTo>
                    <a:pt x="31" y="332"/>
                  </a:lnTo>
                  <a:lnTo>
                    <a:pt x="31" y="327"/>
                  </a:lnTo>
                  <a:lnTo>
                    <a:pt x="32" y="322"/>
                  </a:lnTo>
                  <a:lnTo>
                    <a:pt x="33" y="319"/>
                  </a:lnTo>
                  <a:lnTo>
                    <a:pt x="36" y="314"/>
                  </a:lnTo>
                  <a:lnTo>
                    <a:pt x="46" y="305"/>
                  </a:lnTo>
                  <a:lnTo>
                    <a:pt x="54" y="296"/>
                  </a:lnTo>
                  <a:lnTo>
                    <a:pt x="57" y="292"/>
                  </a:lnTo>
                  <a:lnTo>
                    <a:pt x="61" y="288"/>
                  </a:lnTo>
                  <a:lnTo>
                    <a:pt x="63" y="287"/>
                  </a:lnTo>
                  <a:lnTo>
                    <a:pt x="65" y="286"/>
                  </a:lnTo>
                  <a:lnTo>
                    <a:pt x="69" y="286"/>
                  </a:lnTo>
                  <a:lnTo>
                    <a:pt x="72" y="287"/>
                  </a:lnTo>
                  <a:lnTo>
                    <a:pt x="73" y="287"/>
                  </a:lnTo>
                  <a:lnTo>
                    <a:pt x="74" y="286"/>
                  </a:lnTo>
                  <a:lnTo>
                    <a:pt x="73" y="282"/>
                  </a:lnTo>
                  <a:lnTo>
                    <a:pt x="72" y="279"/>
                  </a:lnTo>
                  <a:lnTo>
                    <a:pt x="73" y="276"/>
                  </a:lnTo>
                  <a:lnTo>
                    <a:pt x="74" y="273"/>
                  </a:lnTo>
                  <a:lnTo>
                    <a:pt x="77" y="271"/>
                  </a:lnTo>
                  <a:lnTo>
                    <a:pt x="79" y="268"/>
                  </a:lnTo>
                  <a:lnTo>
                    <a:pt x="86" y="261"/>
                  </a:lnTo>
                  <a:lnTo>
                    <a:pt x="92" y="253"/>
                  </a:lnTo>
                  <a:lnTo>
                    <a:pt x="95" y="248"/>
                  </a:lnTo>
                  <a:lnTo>
                    <a:pt x="98" y="245"/>
                  </a:lnTo>
                  <a:lnTo>
                    <a:pt x="103" y="243"/>
                  </a:lnTo>
                  <a:lnTo>
                    <a:pt x="107" y="240"/>
                  </a:lnTo>
                  <a:lnTo>
                    <a:pt x="114" y="239"/>
                  </a:lnTo>
                  <a:lnTo>
                    <a:pt x="120" y="239"/>
                  </a:lnTo>
                  <a:lnTo>
                    <a:pt x="125" y="239"/>
                  </a:lnTo>
                  <a:lnTo>
                    <a:pt x="130" y="236"/>
                  </a:lnTo>
                  <a:lnTo>
                    <a:pt x="137" y="228"/>
                  </a:lnTo>
                  <a:lnTo>
                    <a:pt x="144" y="220"/>
                  </a:lnTo>
                  <a:lnTo>
                    <a:pt x="153" y="217"/>
                  </a:lnTo>
                  <a:lnTo>
                    <a:pt x="159" y="216"/>
                  </a:lnTo>
                  <a:lnTo>
                    <a:pt x="167" y="211"/>
                  </a:lnTo>
                  <a:lnTo>
                    <a:pt x="172" y="206"/>
                  </a:lnTo>
                  <a:lnTo>
                    <a:pt x="174" y="204"/>
                  </a:lnTo>
                  <a:lnTo>
                    <a:pt x="175" y="202"/>
                  </a:lnTo>
                  <a:lnTo>
                    <a:pt x="180" y="196"/>
                  </a:lnTo>
                  <a:lnTo>
                    <a:pt x="188" y="190"/>
                  </a:lnTo>
                  <a:lnTo>
                    <a:pt x="191" y="187"/>
                  </a:lnTo>
                  <a:lnTo>
                    <a:pt x="196" y="181"/>
                  </a:lnTo>
                  <a:lnTo>
                    <a:pt x="199" y="179"/>
                  </a:lnTo>
                  <a:lnTo>
                    <a:pt x="201" y="175"/>
                  </a:lnTo>
                  <a:lnTo>
                    <a:pt x="204" y="174"/>
                  </a:lnTo>
                  <a:lnTo>
                    <a:pt x="208" y="173"/>
                  </a:lnTo>
                  <a:lnTo>
                    <a:pt x="214" y="170"/>
                  </a:lnTo>
                  <a:lnTo>
                    <a:pt x="220" y="165"/>
                  </a:lnTo>
                  <a:lnTo>
                    <a:pt x="223" y="158"/>
                  </a:lnTo>
                  <a:lnTo>
                    <a:pt x="227" y="153"/>
                  </a:lnTo>
                  <a:lnTo>
                    <a:pt x="229" y="151"/>
                  </a:lnTo>
                  <a:lnTo>
                    <a:pt x="231" y="151"/>
                  </a:lnTo>
                  <a:lnTo>
                    <a:pt x="232" y="151"/>
                  </a:lnTo>
                  <a:lnTo>
                    <a:pt x="235" y="147"/>
                  </a:lnTo>
                  <a:lnTo>
                    <a:pt x="241" y="133"/>
                  </a:lnTo>
                  <a:lnTo>
                    <a:pt x="247" y="119"/>
                  </a:lnTo>
                  <a:lnTo>
                    <a:pt x="252" y="106"/>
                  </a:lnTo>
                  <a:lnTo>
                    <a:pt x="256" y="91"/>
                  </a:lnTo>
                  <a:lnTo>
                    <a:pt x="257" y="88"/>
                  </a:lnTo>
                  <a:lnTo>
                    <a:pt x="259" y="85"/>
                  </a:lnTo>
                  <a:lnTo>
                    <a:pt x="261" y="83"/>
                  </a:lnTo>
                  <a:lnTo>
                    <a:pt x="265" y="82"/>
                  </a:lnTo>
                  <a:lnTo>
                    <a:pt x="271" y="78"/>
                  </a:lnTo>
                  <a:lnTo>
                    <a:pt x="276" y="75"/>
                  </a:lnTo>
                  <a:lnTo>
                    <a:pt x="280" y="73"/>
                  </a:lnTo>
                  <a:lnTo>
                    <a:pt x="283" y="69"/>
                  </a:lnTo>
                  <a:lnTo>
                    <a:pt x="285" y="66"/>
                  </a:lnTo>
                  <a:lnTo>
                    <a:pt x="286" y="62"/>
                  </a:lnTo>
                  <a:lnTo>
                    <a:pt x="289" y="54"/>
                  </a:lnTo>
                  <a:lnTo>
                    <a:pt x="289" y="4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 name="Freeform 98"/>
            <p:cNvSpPr>
              <a:spLocks/>
            </p:cNvSpPr>
            <p:nvPr/>
          </p:nvSpPr>
          <p:spPr bwMode="gray">
            <a:xfrm>
              <a:off x="7616826" y="5176838"/>
              <a:ext cx="127000" cy="138113"/>
            </a:xfrm>
            <a:custGeom>
              <a:avLst/>
              <a:gdLst/>
              <a:ahLst/>
              <a:cxnLst>
                <a:cxn ang="0">
                  <a:pos x="298" y="18"/>
                </a:cxn>
                <a:cxn ang="0">
                  <a:pos x="321" y="0"/>
                </a:cxn>
                <a:cxn ang="0">
                  <a:pos x="331" y="5"/>
                </a:cxn>
                <a:cxn ang="0">
                  <a:pos x="318" y="16"/>
                </a:cxn>
                <a:cxn ang="0">
                  <a:pos x="334" y="23"/>
                </a:cxn>
                <a:cxn ang="0">
                  <a:pos x="338" y="49"/>
                </a:cxn>
                <a:cxn ang="0">
                  <a:pos x="347" y="54"/>
                </a:cxn>
                <a:cxn ang="0">
                  <a:pos x="361" y="41"/>
                </a:cxn>
                <a:cxn ang="0">
                  <a:pos x="385" y="28"/>
                </a:cxn>
                <a:cxn ang="0">
                  <a:pos x="399" y="37"/>
                </a:cxn>
                <a:cxn ang="0">
                  <a:pos x="389" y="50"/>
                </a:cxn>
                <a:cxn ang="0">
                  <a:pos x="394" y="58"/>
                </a:cxn>
                <a:cxn ang="0">
                  <a:pos x="402" y="84"/>
                </a:cxn>
                <a:cxn ang="0">
                  <a:pos x="386" y="108"/>
                </a:cxn>
                <a:cxn ang="0">
                  <a:pos x="361" y="142"/>
                </a:cxn>
                <a:cxn ang="0">
                  <a:pos x="349" y="167"/>
                </a:cxn>
                <a:cxn ang="0">
                  <a:pos x="324" y="186"/>
                </a:cxn>
                <a:cxn ang="0">
                  <a:pos x="323" y="208"/>
                </a:cxn>
                <a:cxn ang="0">
                  <a:pos x="324" y="217"/>
                </a:cxn>
                <a:cxn ang="0">
                  <a:pos x="340" y="220"/>
                </a:cxn>
                <a:cxn ang="0">
                  <a:pos x="337" y="233"/>
                </a:cxn>
                <a:cxn ang="0">
                  <a:pos x="324" y="230"/>
                </a:cxn>
                <a:cxn ang="0">
                  <a:pos x="304" y="232"/>
                </a:cxn>
                <a:cxn ang="0">
                  <a:pos x="290" y="238"/>
                </a:cxn>
                <a:cxn ang="0">
                  <a:pos x="274" y="243"/>
                </a:cxn>
                <a:cxn ang="0">
                  <a:pos x="257" y="254"/>
                </a:cxn>
                <a:cxn ang="0">
                  <a:pos x="245" y="269"/>
                </a:cxn>
                <a:cxn ang="0">
                  <a:pos x="244" y="302"/>
                </a:cxn>
                <a:cxn ang="0">
                  <a:pos x="232" y="326"/>
                </a:cxn>
                <a:cxn ang="0">
                  <a:pos x="217" y="367"/>
                </a:cxn>
                <a:cxn ang="0">
                  <a:pos x="220" y="377"/>
                </a:cxn>
                <a:cxn ang="0">
                  <a:pos x="199" y="386"/>
                </a:cxn>
                <a:cxn ang="0">
                  <a:pos x="175" y="417"/>
                </a:cxn>
                <a:cxn ang="0">
                  <a:pos x="135" y="435"/>
                </a:cxn>
                <a:cxn ang="0">
                  <a:pos x="123" y="428"/>
                </a:cxn>
                <a:cxn ang="0">
                  <a:pos x="105" y="430"/>
                </a:cxn>
                <a:cxn ang="0">
                  <a:pos x="87" y="411"/>
                </a:cxn>
                <a:cxn ang="0">
                  <a:pos x="65" y="402"/>
                </a:cxn>
                <a:cxn ang="0">
                  <a:pos x="46" y="403"/>
                </a:cxn>
                <a:cxn ang="0">
                  <a:pos x="15" y="400"/>
                </a:cxn>
                <a:cxn ang="0">
                  <a:pos x="13" y="381"/>
                </a:cxn>
                <a:cxn ang="0">
                  <a:pos x="3" y="383"/>
                </a:cxn>
                <a:cxn ang="0">
                  <a:pos x="7" y="370"/>
                </a:cxn>
                <a:cxn ang="0">
                  <a:pos x="22" y="366"/>
                </a:cxn>
                <a:cxn ang="0">
                  <a:pos x="16" y="347"/>
                </a:cxn>
                <a:cxn ang="0">
                  <a:pos x="25" y="334"/>
                </a:cxn>
                <a:cxn ang="0">
                  <a:pos x="31" y="332"/>
                </a:cxn>
                <a:cxn ang="0">
                  <a:pos x="46" y="305"/>
                </a:cxn>
                <a:cxn ang="0">
                  <a:pos x="65" y="286"/>
                </a:cxn>
                <a:cxn ang="0">
                  <a:pos x="73" y="282"/>
                </a:cxn>
                <a:cxn ang="0">
                  <a:pos x="79" y="268"/>
                </a:cxn>
                <a:cxn ang="0">
                  <a:pos x="103" y="243"/>
                </a:cxn>
                <a:cxn ang="0">
                  <a:pos x="130" y="236"/>
                </a:cxn>
                <a:cxn ang="0">
                  <a:pos x="167" y="211"/>
                </a:cxn>
                <a:cxn ang="0">
                  <a:pos x="188" y="190"/>
                </a:cxn>
                <a:cxn ang="0">
                  <a:pos x="204" y="174"/>
                </a:cxn>
                <a:cxn ang="0">
                  <a:pos x="227" y="153"/>
                </a:cxn>
                <a:cxn ang="0">
                  <a:pos x="241" y="133"/>
                </a:cxn>
                <a:cxn ang="0">
                  <a:pos x="259" y="85"/>
                </a:cxn>
                <a:cxn ang="0">
                  <a:pos x="280" y="73"/>
                </a:cxn>
                <a:cxn ang="0">
                  <a:pos x="289" y="46"/>
                </a:cxn>
              </a:cxnLst>
              <a:rect l="0" t="0" r="r" b="b"/>
              <a:pathLst>
                <a:path w="402" h="435">
                  <a:moveTo>
                    <a:pt x="289" y="46"/>
                  </a:moveTo>
                  <a:lnTo>
                    <a:pt x="290" y="39"/>
                  </a:lnTo>
                  <a:lnTo>
                    <a:pt x="291" y="32"/>
                  </a:lnTo>
                  <a:lnTo>
                    <a:pt x="293" y="25"/>
                  </a:lnTo>
                  <a:lnTo>
                    <a:pt x="298" y="18"/>
                  </a:lnTo>
                  <a:lnTo>
                    <a:pt x="307" y="11"/>
                  </a:lnTo>
                  <a:lnTo>
                    <a:pt x="314" y="3"/>
                  </a:lnTo>
                  <a:lnTo>
                    <a:pt x="316" y="1"/>
                  </a:lnTo>
                  <a:lnTo>
                    <a:pt x="317" y="0"/>
                  </a:lnTo>
                  <a:lnTo>
                    <a:pt x="321" y="0"/>
                  </a:lnTo>
                  <a:lnTo>
                    <a:pt x="326" y="0"/>
                  </a:lnTo>
                  <a:lnTo>
                    <a:pt x="331" y="1"/>
                  </a:lnTo>
                  <a:lnTo>
                    <a:pt x="333" y="3"/>
                  </a:lnTo>
                  <a:lnTo>
                    <a:pt x="332" y="4"/>
                  </a:lnTo>
                  <a:lnTo>
                    <a:pt x="331" y="5"/>
                  </a:lnTo>
                  <a:lnTo>
                    <a:pt x="326" y="7"/>
                  </a:lnTo>
                  <a:lnTo>
                    <a:pt x="323" y="9"/>
                  </a:lnTo>
                  <a:lnTo>
                    <a:pt x="320" y="11"/>
                  </a:lnTo>
                  <a:lnTo>
                    <a:pt x="318" y="13"/>
                  </a:lnTo>
                  <a:lnTo>
                    <a:pt x="318" y="16"/>
                  </a:lnTo>
                  <a:lnTo>
                    <a:pt x="321" y="18"/>
                  </a:lnTo>
                  <a:lnTo>
                    <a:pt x="324" y="20"/>
                  </a:lnTo>
                  <a:lnTo>
                    <a:pt x="329" y="21"/>
                  </a:lnTo>
                  <a:lnTo>
                    <a:pt x="332" y="21"/>
                  </a:lnTo>
                  <a:lnTo>
                    <a:pt x="334" y="23"/>
                  </a:lnTo>
                  <a:lnTo>
                    <a:pt x="337" y="26"/>
                  </a:lnTo>
                  <a:lnTo>
                    <a:pt x="337" y="33"/>
                  </a:lnTo>
                  <a:lnTo>
                    <a:pt x="337" y="40"/>
                  </a:lnTo>
                  <a:lnTo>
                    <a:pt x="337" y="45"/>
                  </a:lnTo>
                  <a:lnTo>
                    <a:pt x="338" y="49"/>
                  </a:lnTo>
                  <a:lnTo>
                    <a:pt x="339" y="52"/>
                  </a:lnTo>
                  <a:lnTo>
                    <a:pt x="341" y="54"/>
                  </a:lnTo>
                  <a:lnTo>
                    <a:pt x="343" y="56"/>
                  </a:lnTo>
                  <a:lnTo>
                    <a:pt x="345" y="56"/>
                  </a:lnTo>
                  <a:lnTo>
                    <a:pt x="347" y="54"/>
                  </a:lnTo>
                  <a:lnTo>
                    <a:pt x="349" y="53"/>
                  </a:lnTo>
                  <a:lnTo>
                    <a:pt x="351" y="51"/>
                  </a:lnTo>
                  <a:lnTo>
                    <a:pt x="356" y="45"/>
                  </a:lnTo>
                  <a:lnTo>
                    <a:pt x="359" y="42"/>
                  </a:lnTo>
                  <a:lnTo>
                    <a:pt x="361" y="41"/>
                  </a:lnTo>
                  <a:lnTo>
                    <a:pt x="364" y="40"/>
                  </a:lnTo>
                  <a:lnTo>
                    <a:pt x="370" y="36"/>
                  </a:lnTo>
                  <a:lnTo>
                    <a:pt x="377" y="31"/>
                  </a:lnTo>
                  <a:lnTo>
                    <a:pt x="381" y="28"/>
                  </a:lnTo>
                  <a:lnTo>
                    <a:pt x="385" y="28"/>
                  </a:lnTo>
                  <a:lnTo>
                    <a:pt x="386" y="31"/>
                  </a:lnTo>
                  <a:lnTo>
                    <a:pt x="390" y="33"/>
                  </a:lnTo>
                  <a:lnTo>
                    <a:pt x="396" y="34"/>
                  </a:lnTo>
                  <a:lnTo>
                    <a:pt x="399" y="36"/>
                  </a:lnTo>
                  <a:lnTo>
                    <a:pt x="399" y="37"/>
                  </a:lnTo>
                  <a:lnTo>
                    <a:pt x="399" y="40"/>
                  </a:lnTo>
                  <a:lnTo>
                    <a:pt x="398" y="42"/>
                  </a:lnTo>
                  <a:lnTo>
                    <a:pt x="396" y="44"/>
                  </a:lnTo>
                  <a:lnTo>
                    <a:pt x="391" y="48"/>
                  </a:lnTo>
                  <a:lnTo>
                    <a:pt x="389" y="50"/>
                  </a:lnTo>
                  <a:lnTo>
                    <a:pt x="389" y="51"/>
                  </a:lnTo>
                  <a:lnTo>
                    <a:pt x="390" y="51"/>
                  </a:lnTo>
                  <a:lnTo>
                    <a:pt x="392" y="52"/>
                  </a:lnTo>
                  <a:lnTo>
                    <a:pt x="396" y="51"/>
                  </a:lnTo>
                  <a:lnTo>
                    <a:pt x="394" y="58"/>
                  </a:lnTo>
                  <a:lnTo>
                    <a:pt x="390" y="70"/>
                  </a:lnTo>
                  <a:lnTo>
                    <a:pt x="395" y="75"/>
                  </a:lnTo>
                  <a:lnTo>
                    <a:pt x="398" y="78"/>
                  </a:lnTo>
                  <a:lnTo>
                    <a:pt x="400" y="81"/>
                  </a:lnTo>
                  <a:lnTo>
                    <a:pt x="402" y="84"/>
                  </a:lnTo>
                  <a:lnTo>
                    <a:pt x="400" y="88"/>
                  </a:lnTo>
                  <a:lnTo>
                    <a:pt x="398" y="90"/>
                  </a:lnTo>
                  <a:lnTo>
                    <a:pt x="396" y="94"/>
                  </a:lnTo>
                  <a:lnTo>
                    <a:pt x="391" y="99"/>
                  </a:lnTo>
                  <a:lnTo>
                    <a:pt x="386" y="108"/>
                  </a:lnTo>
                  <a:lnTo>
                    <a:pt x="381" y="117"/>
                  </a:lnTo>
                  <a:lnTo>
                    <a:pt x="374" y="125"/>
                  </a:lnTo>
                  <a:lnTo>
                    <a:pt x="367" y="133"/>
                  </a:lnTo>
                  <a:lnTo>
                    <a:pt x="364" y="137"/>
                  </a:lnTo>
                  <a:lnTo>
                    <a:pt x="361" y="142"/>
                  </a:lnTo>
                  <a:lnTo>
                    <a:pt x="359" y="147"/>
                  </a:lnTo>
                  <a:lnTo>
                    <a:pt x="357" y="153"/>
                  </a:lnTo>
                  <a:lnTo>
                    <a:pt x="355" y="157"/>
                  </a:lnTo>
                  <a:lnTo>
                    <a:pt x="353" y="163"/>
                  </a:lnTo>
                  <a:lnTo>
                    <a:pt x="349" y="167"/>
                  </a:lnTo>
                  <a:lnTo>
                    <a:pt x="345" y="171"/>
                  </a:lnTo>
                  <a:lnTo>
                    <a:pt x="335" y="174"/>
                  </a:lnTo>
                  <a:lnTo>
                    <a:pt x="329" y="179"/>
                  </a:lnTo>
                  <a:lnTo>
                    <a:pt x="326" y="182"/>
                  </a:lnTo>
                  <a:lnTo>
                    <a:pt x="324" y="186"/>
                  </a:lnTo>
                  <a:lnTo>
                    <a:pt x="323" y="189"/>
                  </a:lnTo>
                  <a:lnTo>
                    <a:pt x="322" y="194"/>
                  </a:lnTo>
                  <a:lnTo>
                    <a:pt x="322" y="199"/>
                  </a:lnTo>
                  <a:lnTo>
                    <a:pt x="323" y="204"/>
                  </a:lnTo>
                  <a:lnTo>
                    <a:pt x="323" y="208"/>
                  </a:lnTo>
                  <a:lnTo>
                    <a:pt x="322" y="214"/>
                  </a:lnTo>
                  <a:lnTo>
                    <a:pt x="322" y="216"/>
                  </a:lnTo>
                  <a:lnTo>
                    <a:pt x="322" y="217"/>
                  </a:lnTo>
                  <a:lnTo>
                    <a:pt x="323" y="217"/>
                  </a:lnTo>
                  <a:lnTo>
                    <a:pt x="324" y="217"/>
                  </a:lnTo>
                  <a:lnTo>
                    <a:pt x="329" y="216"/>
                  </a:lnTo>
                  <a:lnTo>
                    <a:pt x="332" y="216"/>
                  </a:lnTo>
                  <a:lnTo>
                    <a:pt x="335" y="216"/>
                  </a:lnTo>
                  <a:lnTo>
                    <a:pt x="339" y="219"/>
                  </a:lnTo>
                  <a:lnTo>
                    <a:pt x="340" y="220"/>
                  </a:lnTo>
                  <a:lnTo>
                    <a:pt x="341" y="223"/>
                  </a:lnTo>
                  <a:lnTo>
                    <a:pt x="341" y="225"/>
                  </a:lnTo>
                  <a:lnTo>
                    <a:pt x="341" y="228"/>
                  </a:lnTo>
                  <a:lnTo>
                    <a:pt x="340" y="231"/>
                  </a:lnTo>
                  <a:lnTo>
                    <a:pt x="337" y="233"/>
                  </a:lnTo>
                  <a:lnTo>
                    <a:pt x="332" y="235"/>
                  </a:lnTo>
                  <a:lnTo>
                    <a:pt x="329" y="233"/>
                  </a:lnTo>
                  <a:lnTo>
                    <a:pt x="328" y="232"/>
                  </a:lnTo>
                  <a:lnTo>
                    <a:pt x="326" y="231"/>
                  </a:lnTo>
                  <a:lnTo>
                    <a:pt x="324" y="230"/>
                  </a:lnTo>
                  <a:lnTo>
                    <a:pt x="323" y="229"/>
                  </a:lnTo>
                  <a:lnTo>
                    <a:pt x="320" y="229"/>
                  </a:lnTo>
                  <a:lnTo>
                    <a:pt x="315" y="230"/>
                  </a:lnTo>
                  <a:lnTo>
                    <a:pt x="309" y="232"/>
                  </a:lnTo>
                  <a:lnTo>
                    <a:pt x="304" y="232"/>
                  </a:lnTo>
                  <a:lnTo>
                    <a:pt x="300" y="232"/>
                  </a:lnTo>
                  <a:lnTo>
                    <a:pt x="298" y="231"/>
                  </a:lnTo>
                  <a:lnTo>
                    <a:pt x="294" y="233"/>
                  </a:lnTo>
                  <a:lnTo>
                    <a:pt x="292" y="235"/>
                  </a:lnTo>
                  <a:lnTo>
                    <a:pt x="290" y="238"/>
                  </a:lnTo>
                  <a:lnTo>
                    <a:pt x="285" y="241"/>
                  </a:lnTo>
                  <a:lnTo>
                    <a:pt x="281" y="245"/>
                  </a:lnTo>
                  <a:lnTo>
                    <a:pt x="277" y="246"/>
                  </a:lnTo>
                  <a:lnTo>
                    <a:pt x="276" y="245"/>
                  </a:lnTo>
                  <a:lnTo>
                    <a:pt x="274" y="243"/>
                  </a:lnTo>
                  <a:lnTo>
                    <a:pt x="268" y="247"/>
                  </a:lnTo>
                  <a:lnTo>
                    <a:pt x="259" y="253"/>
                  </a:lnTo>
                  <a:lnTo>
                    <a:pt x="257" y="252"/>
                  </a:lnTo>
                  <a:lnTo>
                    <a:pt x="256" y="253"/>
                  </a:lnTo>
                  <a:lnTo>
                    <a:pt x="257" y="254"/>
                  </a:lnTo>
                  <a:lnTo>
                    <a:pt x="256" y="257"/>
                  </a:lnTo>
                  <a:lnTo>
                    <a:pt x="253" y="260"/>
                  </a:lnTo>
                  <a:lnTo>
                    <a:pt x="251" y="262"/>
                  </a:lnTo>
                  <a:lnTo>
                    <a:pt x="248" y="265"/>
                  </a:lnTo>
                  <a:lnTo>
                    <a:pt x="245" y="269"/>
                  </a:lnTo>
                  <a:lnTo>
                    <a:pt x="244" y="273"/>
                  </a:lnTo>
                  <a:lnTo>
                    <a:pt x="243" y="278"/>
                  </a:lnTo>
                  <a:lnTo>
                    <a:pt x="243" y="287"/>
                  </a:lnTo>
                  <a:lnTo>
                    <a:pt x="245" y="296"/>
                  </a:lnTo>
                  <a:lnTo>
                    <a:pt x="244" y="302"/>
                  </a:lnTo>
                  <a:lnTo>
                    <a:pt x="242" y="308"/>
                  </a:lnTo>
                  <a:lnTo>
                    <a:pt x="240" y="312"/>
                  </a:lnTo>
                  <a:lnTo>
                    <a:pt x="236" y="317"/>
                  </a:lnTo>
                  <a:lnTo>
                    <a:pt x="234" y="321"/>
                  </a:lnTo>
                  <a:lnTo>
                    <a:pt x="232" y="326"/>
                  </a:lnTo>
                  <a:lnTo>
                    <a:pt x="229" y="330"/>
                  </a:lnTo>
                  <a:lnTo>
                    <a:pt x="228" y="336"/>
                  </a:lnTo>
                  <a:lnTo>
                    <a:pt x="221" y="352"/>
                  </a:lnTo>
                  <a:lnTo>
                    <a:pt x="216" y="365"/>
                  </a:lnTo>
                  <a:lnTo>
                    <a:pt x="217" y="367"/>
                  </a:lnTo>
                  <a:lnTo>
                    <a:pt x="219" y="369"/>
                  </a:lnTo>
                  <a:lnTo>
                    <a:pt x="221" y="371"/>
                  </a:lnTo>
                  <a:lnTo>
                    <a:pt x="224" y="374"/>
                  </a:lnTo>
                  <a:lnTo>
                    <a:pt x="223" y="376"/>
                  </a:lnTo>
                  <a:lnTo>
                    <a:pt x="220" y="377"/>
                  </a:lnTo>
                  <a:lnTo>
                    <a:pt x="217" y="378"/>
                  </a:lnTo>
                  <a:lnTo>
                    <a:pt x="215" y="378"/>
                  </a:lnTo>
                  <a:lnTo>
                    <a:pt x="209" y="381"/>
                  </a:lnTo>
                  <a:lnTo>
                    <a:pt x="203" y="383"/>
                  </a:lnTo>
                  <a:lnTo>
                    <a:pt x="199" y="386"/>
                  </a:lnTo>
                  <a:lnTo>
                    <a:pt x="195" y="391"/>
                  </a:lnTo>
                  <a:lnTo>
                    <a:pt x="191" y="398"/>
                  </a:lnTo>
                  <a:lnTo>
                    <a:pt x="186" y="404"/>
                  </a:lnTo>
                  <a:lnTo>
                    <a:pt x="180" y="410"/>
                  </a:lnTo>
                  <a:lnTo>
                    <a:pt x="175" y="417"/>
                  </a:lnTo>
                  <a:lnTo>
                    <a:pt x="167" y="425"/>
                  </a:lnTo>
                  <a:lnTo>
                    <a:pt x="160" y="431"/>
                  </a:lnTo>
                  <a:lnTo>
                    <a:pt x="153" y="433"/>
                  </a:lnTo>
                  <a:lnTo>
                    <a:pt x="142" y="434"/>
                  </a:lnTo>
                  <a:lnTo>
                    <a:pt x="135" y="435"/>
                  </a:lnTo>
                  <a:lnTo>
                    <a:pt x="130" y="435"/>
                  </a:lnTo>
                  <a:lnTo>
                    <a:pt x="128" y="435"/>
                  </a:lnTo>
                  <a:lnTo>
                    <a:pt x="127" y="433"/>
                  </a:lnTo>
                  <a:lnTo>
                    <a:pt x="125" y="432"/>
                  </a:lnTo>
                  <a:lnTo>
                    <a:pt x="123" y="428"/>
                  </a:lnTo>
                  <a:lnTo>
                    <a:pt x="121" y="426"/>
                  </a:lnTo>
                  <a:lnTo>
                    <a:pt x="119" y="425"/>
                  </a:lnTo>
                  <a:lnTo>
                    <a:pt x="114" y="426"/>
                  </a:lnTo>
                  <a:lnTo>
                    <a:pt x="111" y="428"/>
                  </a:lnTo>
                  <a:lnTo>
                    <a:pt x="105" y="430"/>
                  </a:lnTo>
                  <a:lnTo>
                    <a:pt x="98" y="428"/>
                  </a:lnTo>
                  <a:lnTo>
                    <a:pt x="95" y="422"/>
                  </a:lnTo>
                  <a:lnTo>
                    <a:pt x="92" y="415"/>
                  </a:lnTo>
                  <a:lnTo>
                    <a:pt x="90" y="412"/>
                  </a:lnTo>
                  <a:lnTo>
                    <a:pt x="87" y="411"/>
                  </a:lnTo>
                  <a:lnTo>
                    <a:pt x="84" y="411"/>
                  </a:lnTo>
                  <a:lnTo>
                    <a:pt x="79" y="412"/>
                  </a:lnTo>
                  <a:lnTo>
                    <a:pt x="76" y="412"/>
                  </a:lnTo>
                  <a:lnTo>
                    <a:pt x="72" y="412"/>
                  </a:lnTo>
                  <a:lnTo>
                    <a:pt x="65" y="402"/>
                  </a:lnTo>
                  <a:lnTo>
                    <a:pt x="58" y="394"/>
                  </a:lnTo>
                  <a:lnTo>
                    <a:pt x="56" y="395"/>
                  </a:lnTo>
                  <a:lnTo>
                    <a:pt x="54" y="396"/>
                  </a:lnTo>
                  <a:lnTo>
                    <a:pt x="49" y="400"/>
                  </a:lnTo>
                  <a:lnTo>
                    <a:pt x="46" y="403"/>
                  </a:lnTo>
                  <a:lnTo>
                    <a:pt x="41" y="404"/>
                  </a:lnTo>
                  <a:lnTo>
                    <a:pt x="37" y="404"/>
                  </a:lnTo>
                  <a:lnTo>
                    <a:pt x="29" y="403"/>
                  </a:lnTo>
                  <a:lnTo>
                    <a:pt x="19" y="401"/>
                  </a:lnTo>
                  <a:lnTo>
                    <a:pt x="15" y="400"/>
                  </a:lnTo>
                  <a:lnTo>
                    <a:pt x="13" y="398"/>
                  </a:lnTo>
                  <a:lnTo>
                    <a:pt x="12" y="395"/>
                  </a:lnTo>
                  <a:lnTo>
                    <a:pt x="12" y="391"/>
                  </a:lnTo>
                  <a:lnTo>
                    <a:pt x="12" y="384"/>
                  </a:lnTo>
                  <a:lnTo>
                    <a:pt x="13" y="381"/>
                  </a:lnTo>
                  <a:lnTo>
                    <a:pt x="11" y="381"/>
                  </a:lnTo>
                  <a:lnTo>
                    <a:pt x="8" y="383"/>
                  </a:lnTo>
                  <a:lnTo>
                    <a:pt x="6" y="384"/>
                  </a:lnTo>
                  <a:lnTo>
                    <a:pt x="4" y="384"/>
                  </a:lnTo>
                  <a:lnTo>
                    <a:pt x="3" y="383"/>
                  </a:lnTo>
                  <a:lnTo>
                    <a:pt x="1" y="382"/>
                  </a:lnTo>
                  <a:lnTo>
                    <a:pt x="0" y="379"/>
                  </a:lnTo>
                  <a:lnTo>
                    <a:pt x="1" y="375"/>
                  </a:lnTo>
                  <a:lnTo>
                    <a:pt x="4" y="373"/>
                  </a:lnTo>
                  <a:lnTo>
                    <a:pt x="7" y="370"/>
                  </a:lnTo>
                  <a:lnTo>
                    <a:pt x="9" y="369"/>
                  </a:lnTo>
                  <a:lnTo>
                    <a:pt x="13" y="369"/>
                  </a:lnTo>
                  <a:lnTo>
                    <a:pt x="17" y="368"/>
                  </a:lnTo>
                  <a:lnTo>
                    <a:pt x="21" y="367"/>
                  </a:lnTo>
                  <a:lnTo>
                    <a:pt x="22" y="366"/>
                  </a:lnTo>
                  <a:lnTo>
                    <a:pt x="21" y="363"/>
                  </a:lnTo>
                  <a:lnTo>
                    <a:pt x="19" y="360"/>
                  </a:lnTo>
                  <a:lnTo>
                    <a:pt x="16" y="353"/>
                  </a:lnTo>
                  <a:lnTo>
                    <a:pt x="16" y="351"/>
                  </a:lnTo>
                  <a:lnTo>
                    <a:pt x="16" y="347"/>
                  </a:lnTo>
                  <a:lnTo>
                    <a:pt x="16" y="344"/>
                  </a:lnTo>
                  <a:lnTo>
                    <a:pt x="19" y="339"/>
                  </a:lnTo>
                  <a:lnTo>
                    <a:pt x="20" y="336"/>
                  </a:lnTo>
                  <a:lnTo>
                    <a:pt x="23" y="334"/>
                  </a:lnTo>
                  <a:lnTo>
                    <a:pt x="25" y="334"/>
                  </a:lnTo>
                  <a:lnTo>
                    <a:pt x="28" y="336"/>
                  </a:lnTo>
                  <a:lnTo>
                    <a:pt x="30" y="336"/>
                  </a:lnTo>
                  <a:lnTo>
                    <a:pt x="31" y="335"/>
                  </a:lnTo>
                  <a:lnTo>
                    <a:pt x="31" y="334"/>
                  </a:lnTo>
                  <a:lnTo>
                    <a:pt x="31" y="332"/>
                  </a:lnTo>
                  <a:lnTo>
                    <a:pt x="31" y="327"/>
                  </a:lnTo>
                  <a:lnTo>
                    <a:pt x="32" y="322"/>
                  </a:lnTo>
                  <a:lnTo>
                    <a:pt x="33" y="319"/>
                  </a:lnTo>
                  <a:lnTo>
                    <a:pt x="36" y="314"/>
                  </a:lnTo>
                  <a:lnTo>
                    <a:pt x="46" y="305"/>
                  </a:lnTo>
                  <a:lnTo>
                    <a:pt x="54" y="296"/>
                  </a:lnTo>
                  <a:lnTo>
                    <a:pt x="57" y="292"/>
                  </a:lnTo>
                  <a:lnTo>
                    <a:pt x="61" y="288"/>
                  </a:lnTo>
                  <a:lnTo>
                    <a:pt x="63" y="287"/>
                  </a:lnTo>
                  <a:lnTo>
                    <a:pt x="65" y="286"/>
                  </a:lnTo>
                  <a:lnTo>
                    <a:pt x="69" y="286"/>
                  </a:lnTo>
                  <a:lnTo>
                    <a:pt x="72" y="287"/>
                  </a:lnTo>
                  <a:lnTo>
                    <a:pt x="73" y="287"/>
                  </a:lnTo>
                  <a:lnTo>
                    <a:pt x="74" y="286"/>
                  </a:lnTo>
                  <a:lnTo>
                    <a:pt x="73" y="282"/>
                  </a:lnTo>
                  <a:lnTo>
                    <a:pt x="72" y="279"/>
                  </a:lnTo>
                  <a:lnTo>
                    <a:pt x="73" y="276"/>
                  </a:lnTo>
                  <a:lnTo>
                    <a:pt x="74" y="273"/>
                  </a:lnTo>
                  <a:lnTo>
                    <a:pt x="77" y="271"/>
                  </a:lnTo>
                  <a:lnTo>
                    <a:pt x="79" y="268"/>
                  </a:lnTo>
                  <a:lnTo>
                    <a:pt x="86" y="261"/>
                  </a:lnTo>
                  <a:lnTo>
                    <a:pt x="92" y="253"/>
                  </a:lnTo>
                  <a:lnTo>
                    <a:pt x="95" y="248"/>
                  </a:lnTo>
                  <a:lnTo>
                    <a:pt x="98" y="245"/>
                  </a:lnTo>
                  <a:lnTo>
                    <a:pt x="103" y="243"/>
                  </a:lnTo>
                  <a:lnTo>
                    <a:pt x="107" y="240"/>
                  </a:lnTo>
                  <a:lnTo>
                    <a:pt x="114" y="239"/>
                  </a:lnTo>
                  <a:lnTo>
                    <a:pt x="120" y="239"/>
                  </a:lnTo>
                  <a:lnTo>
                    <a:pt x="125" y="239"/>
                  </a:lnTo>
                  <a:lnTo>
                    <a:pt x="130" y="236"/>
                  </a:lnTo>
                  <a:lnTo>
                    <a:pt x="137" y="228"/>
                  </a:lnTo>
                  <a:lnTo>
                    <a:pt x="144" y="220"/>
                  </a:lnTo>
                  <a:lnTo>
                    <a:pt x="153" y="217"/>
                  </a:lnTo>
                  <a:lnTo>
                    <a:pt x="159" y="216"/>
                  </a:lnTo>
                  <a:lnTo>
                    <a:pt x="167" y="211"/>
                  </a:lnTo>
                  <a:lnTo>
                    <a:pt x="172" y="206"/>
                  </a:lnTo>
                  <a:lnTo>
                    <a:pt x="174" y="204"/>
                  </a:lnTo>
                  <a:lnTo>
                    <a:pt x="175" y="202"/>
                  </a:lnTo>
                  <a:lnTo>
                    <a:pt x="180" y="196"/>
                  </a:lnTo>
                  <a:lnTo>
                    <a:pt x="188" y="190"/>
                  </a:lnTo>
                  <a:lnTo>
                    <a:pt x="191" y="187"/>
                  </a:lnTo>
                  <a:lnTo>
                    <a:pt x="196" y="181"/>
                  </a:lnTo>
                  <a:lnTo>
                    <a:pt x="199" y="179"/>
                  </a:lnTo>
                  <a:lnTo>
                    <a:pt x="201" y="175"/>
                  </a:lnTo>
                  <a:lnTo>
                    <a:pt x="204" y="174"/>
                  </a:lnTo>
                  <a:lnTo>
                    <a:pt x="208" y="173"/>
                  </a:lnTo>
                  <a:lnTo>
                    <a:pt x="214" y="170"/>
                  </a:lnTo>
                  <a:lnTo>
                    <a:pt x="220" y="165"/>
                  </a:lnTo>
                  <a:lnTo>
                    <a:pt x="223" y="158"/>
                  </a:lnTo>
                  <a:lnTo>
                    <a:pt x="227" y="153"/>
                  </a:lnTo>
                  <a:lnTo>
                    <a:pt x="229" y="151"/>
                  </a:lnTo>
                  <a:lnTo>
                    <a:pt x="231" y="151"/>
                  </a:lnTo>
                  <a:lnTo>
                    <a:pt x="232" y="151"/>
                  </a:lnTo>
                  <a:lnTo>
                    <a:pt x="235" y="147"/>
                  </a:lnTo>
                  <a:lnTo>
                    <a:pt x="241" y="133"/>
                  </a:lnTo>
                  <a:lnTo>
                    <a:pt x="247" y="119"/>
                  </a:lnTo>
                  <a:lnTo>
                    <a:pt x="252" y="106"/>
                  </a:lnTo>
                  <a:lnTo>
                    <a:pt x="256" y="91"/>
                  </a:lnTo>
                  <a:lnTo>
                    <a:pt x="257" y="88"/>
                  </a:lnTo>
                  <a:lnTo>
                    <a:pt x="259" y="85"/>
                  </a:lnTo>
                  <a:lnTo>
                    <a:pt x="261" y="83"/>
                  </a:lnTo>
                  <a:lnTo>
                    <a:pt x="265" y="82"/>
                  </a:lnTo>
                  <a:lnTo>
                    <a:pt x="271" y="78"/>
                  </a:lnTo>
                  <a:lnTo>
                    <a:pt x="276" y="75"/>
                  </a:lnTo>
                  <a:lnTo>
                    <a:pt x="280" y="73"/>
                  </a:lnTo>
                  <a:lnTo>
                    <a:pt x="283" y="69"/>
                  </a:lnTo>
                  <a:lnTo>
                    <a:pt x="285" y="66"/>
                  </a:lnTo>
                  <a:lnTo>
                    <a:pt x="286" y="62"/>
                  </a:lnTo>
                  <a:lnTo>
                    <a:pt x="289" y="54"/>
                  </a:lnTo>
                  <a:lnTo>
                    <a:pt x="289" y="46"/>
                  </a:lnTo>
                  <a:close/>
                </a:path>
              </a:pathLst>
            </a:custGeom>
            <a:solidFill>
              <a:schemeClr val="accent1">
                <a:lumMod val="60000"/>
                <a:lumOff val="40000"/>
              </a:schemeClr>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 name="Freeform 99"/>
            <p:cNvSpPr>
              <a:spLocks/>
            </p:cNvSpPr>
            <p:nvPr/>
          </p:nvSpPr>
          <p:spPr bwMode="gray">
            <a:xfrm>
              <a:off x="5370513" y="2393950"/>
              <a:ext cx="2630488" cy="1335088"/>
            </a:xfrm>
            <a:custGeom>
              <a:avLst/>
              <a:gdLst/>
              <a:ahLst/>
              <a:cxnLst>
                <a:cxn ang="0">
                  <a:pos x="7621" y="2391"/>
                </a:cxn>
                <a:cxn ang="0">
                  <a:pos x="6985" y="2662"/>
                </a:cxn>
                <a:cxn ang="0">
                  <a:pos x="6856" y="3159"/>
                </a:cxn>
                <a:cxn ang="0">
                  <a:pos x="6642" y="2865"/>
                </a:cxn>
                <a:cxn ang="0">
                  <a:pos x="6918" y="2498"/>
                </a:cxn>
                <a:cxn ang="0">
                  <a:pos x="6455" y="2692"/>
                </a:cxn>
                <a:cxn ang="0">
                  <a:pos x="6116" y="2742"/>
                </a:cxn>
                <a:cxn ang="0">
                  <a:pos x="5582" y="3246"/>
                </a:cxn>
                <a:cxn ang="0">
                  <a:pos x="5789" y="3360"/>
                </a:cxn>
                <a:cxn ang="0">
                  <a:pos x="5458" y="4059"/>
                </a:cxn>
                <a:cxn ang="0">
                  <a:pos x="5273" y="3945"/>
                </a:cxn>
                <a:cxn ang="0">
                  <a:pos x="5259" y="3704"/>
                </a:cxn>
                <a:cxn ang="0">
                  <a:pos x="4964" y="3302"/>
                </a:cxn>
                <a:cxn ang="0">
                  <a:pos x="4355" y="3594"/>
                </a:cxn>
                <a:cxn ang="0">
                  <a:pos x="3636" y="3399"/>
                </a:cxn>
                <a:cxn ang="0">
                  <a:pos x="3278" y="3505"/>
                </a:cxn>
                <a:cxn ang="0">
                  <a:pos x="2805" y="3497"/>
                </a:cxn>
                <a:cxn ang="0">
                  <a:pos x="2354" y="3266"/>
                </a:cxn>
                <a:cxn ang="0">
                  <a:pos x="2061" y="3145"/>
                </a:cxn>
                <a:cxn ang="0">
                  <a:pos x="1693" y="3385"/>
                </a:cxn>
                <a:cxn ang="0">
                  <a:pos x="1374" y="3501"/>
                </a:cxn>
                <a:cxn ang="0">
                  <a:pos x="999" y="3693"/>
                </a:cxn>
                <a:cxn ang="0">
                  <a:pos x="1033" y="4019"/>
                </a:cxn>
                <a:cxn ang="0">
                  <a:pos x="652" y="4043"/>
                </a:cxn>
                <a:cxn ang="0">
                  <a:pos x="574" y="3739"/>
                </a:cxn>
                <a:cxn ang="0">
                  <a:pos x="382" y="3460"/>
                </a:cxn>
                <a:cxn ang="0">
                  <a:pos x="195" y="3191"/>
                </a:cxn>
                <a:cxn ang="0">
                  <a:pos x="38" y="2729"/>
                </a:cxn>
                <a:cxn ang="0">
                  <a:pos x="200" y="2334"/>
                </a:cxn>
                <a:cxn ang="0">
                  <a:pos x="58" y="1654"/>
                </a:cxn>
                <a:cxn ang="0">
                  <a:pos x="310" y="1539"/>
                </a:cxn>
                <a:cxn ang="0">
                  <a:pos x="650" y="1953"/>
                </a:cxn>
                <a:cxn ang="0">
                  <a:pos x="385" y="2020"/>
                </a:cxn>
                <a:cxn ang="0">
                  <a:pos x="470" y="2119"/>
                </a:cxn>
                <a:cxn ang="0">
                  <a:pos x="851" y="1996"/>
                </a:cxn>
                <a:cxn ang="0">
                  <a:pos x="923" y="1836"/>
                </a:cxn>
                <a:cxn ang="0">
                  <a:pos x="1352" y="1614"/>
                </a:cxn>
                <a:cxn ang="0">
                  <a:pos x="1651" y="1646"/>
                </a:cxn>
                <a:cxn ang="0">
                  <a:pos x="2068" y="1514"/>
                </a:cxn>
                <a:cxn ang="0">
                  <a:pos x="2309" y="1014"/>
                </a:cxn>
                <a:cxn ang="0">
                  <a:pos x="2328" y="1767"/>
                </a:cxn>
                <a:cxn ang="0">
                  <a:pos x="2416" y="1752"/>
                </a:cxn>
                <a:cxn ang="0">
                  <a:pos x="2450" y="1557"/>
                </a:cxn>
                <a:cxn ang="0">
                  <a:pos x="2441" y="1177"/>
                </a:cxn>
                <a:cxn ang="0">
                  <a:pos x="2590" y="1068"/>
                </a:cxn>
                <a:cxn ang="0">
                  <a:pos x="2839" y="1400"/>
                </a:cxn>
                <a:cxn ang="0">
                  <a:pos x="2928" y="832"/>
                </a:cxn>
                <a:cxn ang="0">
                  <a:pos x="3001" y="620"/>
                </a:cxn>
                <a:cxn ang="0">
                  <a:pos x="3401" y="364"/>
                </a:cxn>
                <a:cxn ang="0">
                  <a:pos x="3651" y="283"/>
                </a:cxn>
                <a:cxn ang="0">
                  <a:pos x="3995" y="168"/>
                </a:cxn>
                <a:cxn ang="0">
                  <a:pos x="4348" y="383"/>
                </a:cxn>
                <a:cxn ang="0">
                  <a:pos x="3974" y="988"/>
                </a:cxn>
                <a:cxn ang="0">
                  <a:pos x="4271" y="804"/>
                </a:cxn>
                <a:cxn ang="0">
                  <a:pos x="4802" y="974"/>
                </a:cxn>
                <a:cxn ang="0">
                  <a:pos x="5289" y="1332"/>
                </a:cxn>
                <a:cxn ang="0">
                  <a:pos x="5714" y="1130"/>
                </a:cxn>
                <a:cxn ang="0">
                  <a:pos x="6242" y="1189"/>
                </a:cxn>
                <a:cxn ang="0">
                  <a:pos x="6827" y="1538"/>
                </a:cxn>
                <a:cxn ang="0">
                  <a:pos x="7264" y="1496"/>
                </a:cxn>
                <a:cxn ang="0">
                  <a:pos x="7906" y="1706"/>
                </a:cxn>
                <a:cxn ang="0">
                  <a:pos x="8286" y="1970"/>
                </a:cxn>
                <a:cxn ang="0">
                  <a:pos x="7882" y="2051"/>
                </a:cxn>
              </a:cxnLst>
              <a:rect l="0" t="0" r="r" b="b"/>
              <a:pathLst>
                <a:path w="8287" h="4201">
                  <a:moveTo>
                    <a:pt x="7766" y="2106"/>
                  </a:moveTo>
                  <a:lnTo>
                    <a:pt x="7761" y="2109"/>
                  </a:lnTo>
                  <a:lnTo>
                    <a:pt x="7757" y="2114"/>
                  </a:lnTo>
                  <a:lnTo>
                    <a:pt x="7753" y="2118"/>
                  </a:lnTo>
                  <a:lnTo>
                    <a:pt x="7750" y="2124"/>
                  </a:lnTo>
                  <a:lnTo>
                    <a:pt x="7743" y="2133"/>
                  </a:lnTo>
                  <a:lnTo>
                    <a:pt x="7736" y="2140"/>
                  </a:lnTo>
                  <a:lnTo>
                    <a:pt x="7730" y="2143"/>
                  </a:lnTo>
                  <a:lnTo>
                    <a:pt x="7723" y="2146"/>
                  </a:lnTo>
                  <a:lnTo>
                    <a:pt x="7706" y="2149"/>
                  </a:lnTo>
                  <a:lnTo>
                    <a:pt x="7687" y="2152"/>
                  </a:lnTo>
                  <a:lnTo>
                    <a:pt x="7681" y="2154"/>
                  </a:lnTo>
                  <a:lnTo>
                    <a:pt x="7673" y="2154"/>
                  </a:lnTo>
                  <a:lnTo>
                    <a:pt x="7665" y="2154"/>
                  </a:lnTo>
                  <a:lnTo>
                    <a:pt x="7657" y="2151"/>
                  </a:lnTo>
                  <a:lnTo>
                    <a:pt x="7650" y="2148"/>
                  </a:lnTo>
                  <a:lnTo>
                    <a:pt x="7643" y="2143"/>
                  </a:lnTo>
                  <a:lnTo>
                    <a:pt x="7637" y="2138"/>
                  </a:lnTo>
                  <a:lnTo>
                    <a:pt x="7633" y="2131"/>
                  </a:lnTo>
                  <a:lnTo>
                    <a:pt x="7632" y="2127"/>
                  </a:lnTo>
                  <a:lnTo>
                    <a:pt x="7630" y="2125"/>
                  </a:lnTo>
                  <a:lnTo>
                    <a:pt x="7629" y="2125"/>
                  </a:lnTo>
                  <a:lnTo>
                    <a:pt x="7629" y="2127"/>
                  </a:lnTo>
                  <a:lnTo>
                    <a:pt x="7628" y="2130"/>
                  </a:lnTo>
                  <a:lnTo>
                    <a:pt x="7626" y="2132"/>
                  </a:lnTo>
                  <a:lnTo>
                    <a:pt x="7622" y="2134"/>
                  </a:lnTo>
                  <a:lnTo>
                    <a:pt x="7618" y="2137"/>
                  </a:lnTo>
                  <a:lnTo>
                    <a:pt x="7613" y="2137"/>
                  </a:lnTo>
                  <a:lnTo>
                    <a:pt x="7609" y="2138"/>
                  </a:lnTo>
                  <a:lnTo>
                    <a:pt x="7595" y="2135"/>
                  </a:lnTo>
                  <a:lnTo>
                    <a:pt x="7582" y="2132"/>
                  </a:lnTo>
                  <a:lnTo>
                    <a:pt x="7580" y="2131"/>
                  </a:lnTo>
                  <a:lnTo>
                    <a:pt x="7577" y="2130"/>
                  </a:lnTo>
                  <a:lnTo>
                    <a:pt x="7572" y="2129"/>
                  </a:lnTo>
                  <a:lnTo>
                    <a:pt x="7570" y="2130"/>
                  </a:lnTo>
                  <a:lnTo>
                    <a:pt x="7571" y="2132"/>
                  </a:lnTo>
                  <a:lnTo>
                    <a:pt x="7573" y="2135"/>
                  </a:lnTo>
                  <a:lnTo>
                    <a:pt x="7579" y="2143"/>
                  </a:lnTo>
                  <a:lnTo>
                    <a:pt x="7585" y="2151"/>
                  </a:lnTo>
                  <a:lnTo>
                    <a:pt x="7589" y="2155"/>
                  </a:lnTo>
                  <a:lnTo>
                    <a:pt x="7594" y="2159"/>
                  </a:lnTo>
                  <a:lnTo>
                    <a:pt x="7596" y="2160"/>
                  </a:lnTo>
                  <a:lnTo>
                    <a:pt x="7600" y="2160"/>
                  </a:lnTo>
                  <a:lnTo>
                    <a:pt x="7602" y="2160"/>
                  </a:lnTo>
                  <a:lnTo>
                    <a:pt x="7605" y="2159"/>
                  </a:lnTo>
                  <a:lnTo>
                    <a:pt x="7612" y="2155"/>
                  </a:lnTo>
                  <a:lnTo>
                    <a:pt x="7618" y="2148"/>
                  </a:lnTo>
                  <a:lnTo>
                    <a:pt x="7621" y="2146"/>
                  </a:lnTo>
                  <a:lnTo>
                    <a:pt x="7624" y="2144"/>
                  </a:lnTo>
                  <a:lnTo>
                    <a:pt x="7627" y="2146"/>
                  </a:lnTo>
                  <a:lnTo>
                    <a:pt x="7632" y="2148"/>
                  </a:lnTo>
                  <a:lnTo>
                    <a:pt x="7634" y="2152"/>
                  </a:lnTo>
                  <a:lnTo>
                    <a:pt x="7635" y="2156"/>
                  </a:lnTo>
                  <a:lnTo>
                    <a:pt x="7635" y="2159"/>
                  </a:lnTo>
                  <a:lnTo>
                    <a:pt x="7635" y="2163"/>
                  </a:lnTo>
                  <a:lnTo>
                    <a:pt x="7635" y="2170"/>
                  </a:lnTo>
                  <a:lnTo>
                    <a:pt x="7635" y="2178"/>
                  </a:lnTo>
                  <a:lnTo>
                    <a:pt x="7637" y="2183"/>
                  </a:lnTo>
                  <a:lnTo>
                    <a:pt x="7639" y="2188"/>
                  </a:lnTo>
                  <a:lnTo>
                    <a:pt x="7643" y="2192"/>
                  </a:lnTo>
                  <a:lnTo>
                    <a:pt x="7647" y="2197"/>
                  </a:lnTo>
                  <a:lnTo>
                    <a:pt x="7650" y="2199"/>
                  </a:lnTo>
                  <a:lnTo>
                    <a:pt x="7653" y="2201"/>
                  </a:lnTo>
                  <a:lnTo>
                    <a:pt x="7657" y="2203"/>
                  </a:lnTo>
                  <a:lnTo>
                    <a:pt x="7661" y="2203"/>
                  </a:lnTo>
                  <a:lnTo>
                    <a:pt x="7669" y="2198"/>
                  </a:lnTo>
                  <a:lnTo>
                    <a:pt x="7675" y="2194"/>
                  </a:lnTo>
                  <a:lnTo>
                    <a:pt x="7678" y="2191"/>
                  </a:lnTo>
                  <a:lnTo>
                    <a:pt x="7682" y="2191"/>
                  </a:lnTo>
                  <a:lnTo>
                    <a:pt x="7684" y="2194"/>
                  </a:lnTo>
                  <a:lnTo>
                    <a:pt x="7687" y="2199"/>
                  </a:lnTo>
                  <a:lnTo>
                    <a:pt x="7689" y="2201"/>
                  </a:lnTo>
                  <a:lnTo>
                    <a:pt x="7689" y="2204"/>
                  </a:lnTo>
                  <a:lnTo>
                    <a:pt x="7690" y="2208"/>
                  </a:lnTo>
                  <a:lnTo>
                    <a:pt x="7691" y="2212"/>
                  </a:lnTo>
                  <a:lnTo>
                    <a:pt x="7695" y="2239"/>
                  </a:lnTo>
                  <a:lnTo>
                    <a:pt x="7702" y="2271"/>
                  </a:lnTo>
                  <a:lnTo>
                    <a:pt x="7707" y="2286"/>
                  </a:lnTo>
                  <a:lnTo>
                    <a:pt x="7714" y="2300"/>
                  </a:lnTo>
                  <a:lnTo>
                    <a:pt x="7717" y="2306"/>
                  </a:lnTo>
                  <a:lnTo>
                    <a:pt x="7720" y="2312"/>
                  </a:lnTo>
                  <a:lnTo>
                    <a:pt x="7725" y="2317"/>
                  </a:lnTo>
                  <a:lnTo>
                    <a:pt x="7730" y="2321"/>
                  </a:lnTo>
                  <a:lnTo>
                    <a:pt x="7735" y="2326"/>
                  </a:lnTo>
                  <a:lnTo>
                    <a:pt x="7738" y="2328"/>
                  </a:lnTo>
                  <a:lnTo>
                    <a:pt x="7738" y="2330"/>
                  </a:lnTo>
                  <a:lnTo>
                    <a:pt x="7736" y="2333"/>
                  </a:lnTo>
                  <a:lnTo>
                    <a:pt x="7735" y="2334"/>
                  </a:lnTo>
                  <a:lnTo>
                    <a:pt x="7733" y="2337"/>
                  </a:lnTo>
                  <a:lnTo>
                    <a:pt x="7732" y="2339"/>
                  </a:lnTo>
                  <a:lnTo>
                    <a:pt x="7732" y="2344"/>
                  </a:lnTo>
                  <a:lnTo>
                    <a:pt x="7734" y="2352"/>
                  </a:lnTo>
                  <a:lnTo>
                    <a:pt x="7739" y="2359"/>
                  </a:lnTo>
                  <a:lnTo>
                    <a:pt x="7742" y="2365"/>
                  </a:lnTo>
                  <a:lnTo>
                    <a:pt x="7746" y="2371"/>
                  </a:lnTo>
                  <a:lnTo>
                    <a:pt x="7747" y="2375"/>
                  </a:lnTo>
                  <a:lnTo>
                    <a:pt x="7748" y="2378"/>
                  </a:lnTo>
                  <a:lnTo>
                    <a:pt x="7748" y="2382"/>
                  </a:lnTo>
                  <a:lnTo>
                    <a:pt x="7747" y="2384"/>
                  </a:lnTo>
                  <a:lnTo>
                    <a:pt x="7741" y="2391"/>
                  </a:lnTo>
                  <a:lnTo>
                    <a:pt x="7734" y="2395"/>
                  </a:lnTo>
                  <a:lnTo>
                    <a:pt x="7730" y="2400"/>
                  </a:lnTo>
                  <a:lnTo>
                    <a:pt x="7726" y="2404"/>
                  </a:lnTo>
                  <a:lnTo>
                    <a:pt x="7725" y="2409"/>
                  </a:lnTo>
                  <a:lnTo>
                    <a:pt x="7724" y="2416"/>
                  </a:lnTo>
                  <a:lnTo>
                    <a:pt x="7723" y="2419"/>
                  </a:lnTo>
                  <a:lnTo>
                    <a:pt x="7720" y="2423"/>
                  </a:lnTo>
                  <a:lnTo>
                    <a:pt x="7717" y="2423"/>
                  </a:lnTo>
                  <a:lnTo>
                    <a:pt x="7715" y="2423"/>
                  </a:lnTo>
                  <a:lnTo>
                    <a:pt x="7703" y="2416"/>
                  </a:lnTo>
                  <a:lnTo>
                    <a:pt x="7692" y="2409"/>
                  </a:lnTo>
                  <a:lnTo>
                    <a:pt x="7682" y="2402"/>
                  </a:lnTo>
                  <a:lnTo>
                    <a:pt x="7670" y="2396"/>
                  </a:lnTo>
                  <a:lnTo>
                    <a:pt x="7660" y="2392"/>
                  </a:lnTo>
                  <a:lnTo>
                    <a:pt x="7649" y="2390"/>
                  </a:lnTo>
                  <a:lnTo>
                    <a:pt x="7638" y="2388"/>
                  </a:lnTo>
                  <a:lnTo>
                    <a:pt x="7627" y="2390"/>
                  </a:lnTo>
                  <a:lnTo>
                    <a:pt x="7621" y="2391"/>
                  </a:lnTo>
                  <a:lnTo>
                    <a:pt x="7616" y="2393"/>
                  </a:lnTo>
                  <a:lnTo>
                    <a:pt x="7610" y="2396"/>
                  </a:lnTo>
                  <a:lnTo>
                    <a:pt x="7604" y="2400"/>
                  </a:lnTo>
                  <a:lnTo>
                    <a:pt x="7594" y="2408"/>
                  </a:lnTo>
                  <a:lnTo>
                    <a:pt x="7582" y="2415"/>
                  </a:lnTo>
                  <a:lnTo>
                    <a:pt x="7572" y="2422"/>
                  </a:lnTo>
                  <a:lnTo>
                    <a:pt x="7561" y="2428"/>
                  </a:lnTo>
                  <a:lnTo>
                    <a:pt x="7546" y="2435"/>
                  </a:lnTo>
                  <a:lnTo>
                    <a:pt x="7533" y="2443"/>
                  </a:lnTo>
                  <a:lnTo>
                    <a:pt x="7520" y="2451"/>
                  </a:lnTo>
                  <a:lnTo>
                    <a:pt x="7507" y="2460"/>
                  </a:lnTo>
                  <a:lnTo>
                    <a:pt x="7498" y="2467"/>
                  </a:lnTo>
                  <a:lnTo>
                    <a:pt x="7489" y="2473"/>
                  </a:lnTo>
                  <a:lnTo>
                    <a:pt x="7481" y="2474"/>
                  </a:lnTo>
                  <a:lnTo>
                    <a:pt x="7475" y="2474"/>
                  </a:lnTo>
                  <a:lnTo>
                    <a:pt x="7473" y="2474"/>
                  </a:lnTo>
                  <a:lnTo>
                    <a:pt x="7471" y="2475"/>
                  </a:lnTo>
                  <a:lnTo>
                    <a:pt x="7467" y="2479"/>
                  </a:lnTo>
                  <a:lnTo>
                    <a:pt x="7463" y="2482"/>
                  </a:lnTo>
                  <a:lnTo>
                    <a:pt x="7461" y="2484"/>
                  </a:lnTo>
                  <a:lnTo>
                    <a:pt x="7458" y="2487"/>
                  </a:lnTo>
                  <a:lnTo>
                    <a:pt x="7455" y="2489"/>
                  </a:lnTo>
                  <a:lnTo>
                    <a:pt x="7451" y="2489"/>
                  </a:lnTo>
                  <a:lnTo>
                    <a:pt x="7449" y="2487"/>
                  </a:lnTo>
                  <a:lnTo>
                    <a:pt x="7447" y="2485"/>
                  </a:lnTo>
                  <a:lnTo>
                    <a:pt x="7439" y="2493"/>
                  </a:lnTo>
                  <a:lnTo>
                    <a:pt x="7431" y="2505"/>
                  </a:lnTo>
                  <a:lnTo>
                    <a:pt x="7423" y="2515"/>
                  </a:lnTo>
                  <a:lnTo>
                    <a:pt x="7414" y="2526"/>
                  </a:lnTo>
                  <a:lnTo>
                    <a:pt x="7404" y="2537"/>
                  </a:lnTo>
                  <a:lnTo>
                    <a:pt x="7393" y="2547"/>
                  </a:lnTo>
                  <a:lnTo>
                    <a:pt x="7373" y="2565"/>
                  </a:lnTo>
                  <a:lnTo>
                    <a:pt x="7351" y="2582"/>
                  </a:lnTo>
                  <a:lnTo>
                    <a:pt x="7341" y="2590"/>
                  </a:lnTo>
                  <a:lnTo>
                    <a:pt x="7331" y="2597"/>
                  </a:lnTo>
                  <a:lnTo>
                    <a:pt x="7320" y="2604"/>
                  </a:lnTo>
                  <a:lnTo>
                    <a:pt x="7309" y="2607"/>
                  </a:lnTo>
                  <a:lnTo>
                    <a:pt x="7302" y="2611"/>
                  </a:lnTo>
                  <a:lnTo>
                    <a:pt x="7296" y="2615"/>
                  </a:lnTo>
                  <a:lnTo>
                    <a:pt x="7292" y="2621"/>
                  </a:lnTo>
                  <a:lnTo>
                    <a:pt x="7290" y="2628"/>
                  </a:lnTo>
                  <a:lnTo>
                    <a:pt x="7286" y="2643"/>
                  </a:lnTo>
                  <a:lnTo>
                    <a:pt x="7283" y="2658"/>
                  </a:lnTo>
                  <a:lnTo>
                    <a:pt x="7282" y="2666"/>
                  </a:lnTo>
                  <a:lnTo>
                    <a:pt x="7279" y="2671"/>
                  </a:lnTo>
                  <a:lnTo>
                    <a:pt x="7278" y="2672"/>
                  </a:lnTo>
                  <a:lnTo>
                    <a:pt x="7276" y="2673"/>
                  </a:lnTo>
                  <a:lnTo>
                    <a:pt x="7272" y="2673"/>
                  </a:lnTo>
                  <a:lnTo>
                    <a:pt x="7269" y="2672"/>
                  </a:lnTo>
                  <a:lnTo>
                    <a:pt x="7262" y="2663"/>
                  </a:lnTo>
                  <a:lnTo>
                    <a:pt x="7256" y="2653"/>
                  </a:lnTo>
                  <a:lnTo>
                    <a:pt x="7253" y="2644"/>
                  </a:lnTo>
                  <a:lnTo>
                    <a:pt x="7247" y="2634"/>
                  </a:lnTo>
                  <a:lnTo>
                    <a:pt x="7244" y="2629"/>
                  </a:lnTo>
                  <a:lnTo>
                    <a:pt x="7239" y="2626"/>
                  </a:lnTo>
                  <a:lnTo>
                    <a:pt x="7235" y="2622"/>
                  </a:lnTo>
                  <a:lnTo>
                    <a:pt x="7230" y="2619"/>
                  </a:lnTo>
                  <a:lnTo>
                    <a:pt x="7220" y="2614"/>
                  </a:lnTo>
                  <a:lnTo>
                    <a:pt x="7210" y="2611"/>
                  </a:lnTo>
                  <a:lnTo>
                    <a:pt x="7196" y="2609"/>
                  </a:lnTo>
                  <a:lnTo>
                    <a:pt x="7182" y="2607"/>
                  </a:lnTo>
                  <a:lnTo>
                    <a:pt x="7170" y="2607"/>
                  </a:lnTo>
                  <a:lnTo>
                    <a:pt x="7156" y="2610"/>
                  </a:lnTo>
                  <a:lnTo>
                    <a:pt x="7144" y="2612"/>
                  </a:lnTo>
                  <a:lnTo>
                    <a:pt x="7131" y="2618"/>
                  </a:lnTo>
                  <a:lnTo>
                    <a:pt x="7120" y="2624"/>
                  </a:lnTo>
                  <a:lnTo>
                    <a:pt x="7109" y="2632"/>
                  </a:lnTo>
                  <a:lnTo>
                    <a:pt x="7100" y="2642"/>
                  </a:lnTo>
                  <a:lnTo>
                    <a:pt x="7093" y="2652"/>
                  </a:lnTo>
                  <a:lnTo>
                    <a:pt x="7087" y="2662"/>
                  </a:lnTo>
                  <a:lnTo>
                    <a:pt x="7080" y="2672"/>
                  </a:lnTo>
                  <a:lnTo>
                    <a:pt x="7075" y="2678"/>
                  </a:lnTo>
                  <a:lnTo>
                    <a:pt x="7072" y="2681"/>
                  </a:lnTo>
                  <a:lnTo>
                    <a:pt x="7069" y="2684"/>
                  </a:lnTo>
                  <a:lnTo>
                    <a:pt x="7067" y="2685"/>
                  </a:lnTo>
                  <a:lnTo>
                    <a:pt x="7064" y="2685"/>
                  </a:lnTo>
                  <a:lnTo>
                    <a:pt x="7060" y="2685"/>
                  </a:lnTo>
                  <a:lnTo>
                    <a:pt x="7058" y="2684"/>
                  </a:lnTo>
                  <a:lnTo>
                    <a:pt x="7056" y="2681"/>
                  </a:lnTo>
                  <a:lnTo>
                    <a:pt x="7055" y="2677"/>
                  </a:lnTo>
                  <a:lnTo>
                    <a:pt x="7056" y="2671"/>
                  </a:lnTo>
                  <a:lnTo>
                    <a:pt x="7057" y="2666"/>
                  </a:lnTo>
                  <a:lnTo>
                    <a:pt x="7059" y="2660"/>
                  </a:lnTo>
                  <a:lnTo>
                    <a:pt x="7064" y="2647"/>
                  </a:lnTo>
                  <a:lnTo>
                    <a:pt x="7068" y="2638"/>
                  </a:lnTo>
                  <a:lnTo>
                    <a:pt x="7069" y="2635"/>
                  </a:lnTo>
                  <a:lnTo>
                    <a:pt x="7072" y="2629"/>
                  </a:lnTo>
                  <a:lnTo>
                    <a:pt x="7073" y="2624"/>
                  </a:lnTo>
                  <a:lnTo>
                    <a:pt x="7073" y="2620"/>
                  </a:lnTo>
                  <a:lnTo>
                    <a:pt x="7071" y="2619"/>
                  </a:lnTo>
                  <a:lnTo>
                    <a:pt x="7069" y="2619"/>
                  </a:lnTo>
                  <a:lnTo>
                    <a:pt x="7067" y="2619"/>
                  </a:lnTo>
                  <a:lnTo>
                    <a:pt x="7065" y="2620"/>
                  </a:lnTo>
                  <a:lnTo>
                    <a:pt x="7059" y="2621"/>
                  </a:lnTo>
                  <a:lnTo>
                    <a:pt x="7057" y="2623"/>
                  </a:lnTo>
                  <a:lnTo>
                    <a:pt x="7050" y="2627"/>
                  </a:lnTo>
                  <a:lnTo>
                    <a:pt x="7044" y="2630"/>
                  </a:lnTo>
                  <a:lnTo>
                    <a:pt x="7036" y="2636"/>
                  </a:lnTo>
                  <a:lnTo>
                    <a:pt x="7025" y="2643"/>
                  </a:lnTo>
                  <a:lnTo>
                    <a:pt x="7020" y="2647"/>
                  </a:lnTo>
                  <a:lnTo>
                    <a:pt x="7015" y="2651"/>
                  </a:lnTo>
                  <a:lnTo>
                    <a:pt x="7011" y="2654"/>
                  </a:lnTo>
                  <a:lnTo>
                    <a:pt x="7009" y="2658"/>
                  </a:lnTo>
                  <a:lnTo>
                    <a:pt x="7008" y="2662"/>
                  </a:lnTo>
                  <a:lnTo>
                    <a:pt x="7008" y="2666"/>
                  </a:lnTo>
                  <a:lnTo>
                    <a:pt x="7009" y="2668"/>
                  </a:lnTo>
                  <a:lnTo>
                    <a:pt x="7009" y="2670"/>
                  </a:lnTo>
                  <a:lnTo>
                    <a:pt x="7009" y="2672"/>
                  </a:lnTo>
                  <a:lnTo>
                    <a:pt x="7009" y="2675"/>
                  </a:lnTo>
                  <a:lnTo>
                    <a:pt x="7007" y="2678"/>
                  </a:lnTo>
                  <a:lnTo>
                    <a:pt x="7003" y="2683"/>
                  </a:lnTo>
                  <a:lnTo>
                    <a:pt x="6999" y="2685"/>
                  </a:lnTo>
                  <a:lnTo>
                    <a:pt x="6995" y="2685"/>
                  </a:lnTo>
                  <a:lnTo>
                    <a:pt x="6993" y="2685"/>
                  </a:lnTo>
                  <a:lnTo>
                    <a:pt x="6991" y="2683"/>
                  </a:lnTo>
                  <a:lnTo>
                    <a:pt x="6989" y="2677"/>
                  </a:lnTo>
                  <a:lnTo>
                    <a:pt x="6986" y="2669"/>
                  </a:lnTo>
                  <a:lnTo>
                    <a:pt x="6985" y="2662"/>
                  </a:lnTo>
                  <a:lnTo>
                    <a:pt x="6983" y="2658"/>
                  </a:lnTo>
                  <a:lnTo>
                    <a:pt x="6981" y="2656"/>
                  </a:lnTo>
                  <a:lnTo>
                    <a:pt x="6978" y="2656"/>
                  </a:lnTo>
                  <a:lnTo>
                    <a:pt x="6976" y="2659"/>
                  </a:lnTo>
                  <a:lnTo>
                    <a:pt x="6973" y="2662"/>
                  </a:lnTo>
                  <a:lnTo>
                    <a:pt x="6969" y="2664"/>
                  </a:lnTo>
                  <a:lnTo>
                    <a:pt x="6967" y="2668"/>
                  </a:lnTo>
                  <a:lnTo>
                    <a:pt x="6963" y="2669"/>
                  </a:lnTo>
                  <a:lnTo>
                    <a:pt x="6960" y="2669"/>
                  </a:lnTo>
                  <a:lnTo>
                    <a:pt x="6954" y="2668"/>
                  </a:lnTo>
                  <a:lnTo>
                    <a:pt x="6951" y="2667"/>
                  </a:lnTo>
                  <a:lnTo>
                    <a:pt x="6949" y="2666"/>
                  </a:lnTo>
                  <a:lnTo>
                    <a:pt x="6946" y="2667"/>
                  </a:lnTo>
                  <a:lnTo>
                    <a:pt x="6944" y="2668"/>
                  </a:lnTo>
                  <a:lnTo>
                    <a:pt x="6942" y="2670"/>
                  </a:lnTo>
                  <a:lnTo>
                    <a:pt x="6940" y="2672"/>
                  </a:lnTo>
                  <a:lnTo>
                    <a:pt x="6937" y="2675"/>
                  </a:lnTo>
                  <a:lnTo>
                    <a:pt x="6932" y="2675"/>
                  </a:lnTo>
                  <a:lnTo>
                    <a:pt x="6926" y="2676"/>
                  </a:lnTo>
                  <a:lnTo>
                    <a:pt x="6924" y="2679"/>
                  </a:lnTo>
                  <a:lnTo>
                    <a:pt x="6924" y="2684"/>
                  </a:lnTo>
                  <a:lnTo>
                    <a:pt x="6922" y="2687"/>
                  </a:lnTo>
                  <a:lnTo>
                    <a:pt x="6922" y="2692"/>
                  </a:lnTo>
                  <a:lnTo>
                    <a:pt x="6922" y="2700"/>
                  </a:lnTo>
                  <a:lnTo>
                    <a:pt x="6920" y="2708"/>
                  </a:lnTo>
                  <a:lnTo>
                    <a:pt x="6918" y="2710"/>
                  </a:lnTo>
                  <a:lnTo>
                    <a:pt x="6917" y="2712"/>
                  </a:lnTo>
                  <a:lnTo>
                    <a:pt x="6916" y="2720"/>
                  </a:lnTo>
                  <a:lnTo>
                    <a:pt x="6917" y="2728"/>
                  </a:lnTo>
                  <a:lnTo>
                    <a:pt x="6917" y="2735"/>
                  </a:lnTo>
                  <a:lnTo>
                    <a:pt x="6916" y="2741"/>
                  </a:lnTo>
                  <a:lnTo>
                    <a:pt x="6914" y="2746"/>
                  </a:lnTo>
                  <a:lnTo>
                    <a:pt x="6912" y="2752"/>
                  </a:lnTo>
                  <a:lnTo>
                    <a:pt x="6908" y="2761"/>
                  </a:lnTo>
                  <a:lnTo>
                    <a:pt x="6901" y="2769"/>
                  </a:lnTo>
                  <a:lnTo>
                    <a:pt x="6885" y="2785"/>
                  </a:lnTo>
                  <a:lnTo>
                    <a:pt x="6868" y="2802"/>
                  </a:lnTo>
                  <a:lnTo>
                    <a:pt x="6863" y="2808"/>
                  </a:lnTo>
                  <a:lnTo>
                    <a:pt x="6859" y="2816"/>
                  </a:lnTo>
                  <a:lnTo>
                    <a:pt x="6855" y="2823"/>
                  </a:lnTo>
                  <a:lnTo>
                    <a:pt x="6853" y="2831"/>
                  </a:lnTo>
                  <a:lnTo>
                    <a:pt x="6851" y="2838"/>
                  </a:lnTo>
                  <a:lnTo>
                    <a:pt x="6849" y="2847"/>
                  </a:lnTo>
                  <a:lnTo>
                    <a:pt x="6849" y="2855"/>
                  </a:lnTo>
                  <a:lnTo>
                    <a:pt x="6849" y="2863"/>
                  </a:lnTo>
                  <a:lnTo>
                    <a:pt x="6851" y="2870"/>
                  </a:lnTo>
                  <a:lnTo>
                    <a:pt x="6852" y="2876"/>
                  </a:lnTo>
                  <a:lnTo>
                    <a:pt x="6853" y="2880"/>
                  </a:lnTo>
                  <a:lnTo>
                    <a:pt x="6854" y="2884"/>
                  </a:lnTo>
                  <a:lnTo>
                    <a:pt x="6855" y="2887"/>
                  </a:lnTo>
                  <a:lnTo>
                    <a:pt x="6856" y="2889"/>
                  </a:lnTo>
                  <a:lnTo>
                    <a:pt x="6857" y="2890"/>
                  </a:lnTo>
                  <a:lnTo>
                    <a:pt x="6859" y="2890"/>
                  </a:lnTo>
                  <a:lnTo>
                    <a:pt x="6865" y="2886"/>
                  </a:lnTo>
                  <a:lnTo>
                    <a:pt x="6870" y="2880"/>
                  </a:lnTo>
                  <a:lnTo>
                    <a:pt x="6876" y="2874"/>
                  </a:lnTo>
                  <a:lnTo>
                    <a:pt x="6883" y="2872"/>
                  </a:lnTo>
                  <a:lnTo>
                    <a:pt x="6886" y="2871"/>
                  </a:lnTo>
                  <a:lnTo>
                    <a:pt x="6891" y="2871"/>
                  </a:lnTo>
                  <a:lnTo>
                    <a:pt x="6894" y="2872"/>
                  </a:lnTo>
                  <a:lnTo>
                    <a:pt x="6897" y="2873"/>
                  </a:lnTo>
                  <a:lnTo>
                    <a:pt x="6903" y="2876"/>
                  </a:lnTo>
                  <a:lnTo>
                    <a:pt x="6909" y="2880"/>
                  </a:lnTo>
                  <a:lnTo>
                    <a:pt x="6913" y="2883"/>
                  </a:lnTo>
                  <a:lnTo>
                    <a:pt x="6917" y="2889"/>
                  </a:lnTo>
                  <a:lnTo>
                    <a:pt x="6917" y="2892"/>
                  </a:lnTo>
                  <a:lnTo>
                    <a:pt x="6916" y="2896"/>
                  </a:lnTo>
                  <a:lnTo>
                    <a:pt x="6913" y="2899"/>
                  </a:lnTo>
                  <a:lnTo>
                    <a:pt x="6911" y="2903"/>
                  </a:lnTo>
                  <a:lnTo>
                    <a:pt x="6905" y="2908"/>
                  </a:lnTo>
                  <a:lnTo>
                    <a:pt x="6901" y="2914"/>
                  </a:lnTo>
                  <a:lnTo>
                    <a:pt x="6896" y="2923"/>
                  </a:lnTo>
                  <a:lnTo>
                    <a:pt x="6893" y="2932"/>
                  </a:lnTo>
                  <a:lnTo>
                    <a:pt x="6891" y="2941"/>
                  </a:lnTo>
                  <a:lnTo>
                    <a:pt x="6891" y="2952"/>
                  </a:lnTo>
                  <a:lnTo>
                    <a:pt x="6891" y="2959"/>
                  </a:lnTo>
                  <a:lnTo>
                    <a:pt x="6892" y="2966"/>
                  </a:lnTo>
                  <a:lnTo>
                    <a:pt x="6894" y="2974"/>
                  </a:lnTo>
                  <a:lnTo>
                    <a:pt x="6896" y="2980"/>
                  </a:lnTo>
                  <a:lnTo>
                    <a:pt x="6902" y="2984"/>
                  </a:lnTo>
                  <a:lnTo>
                    <a:pt x="6906" y="2984"/>
                  </a:lnTo>
                  <a:lnTo>
                    <a:pt x="6909" y="2985"/>
                  </a:lnTo>
                  <a:lnTo>
                    <a:pt x="6910" y="2986"/>
                  </a:lnTo>
                  <a:lnTo>
                    <a:pt x="6912" y="2988"/>
                  </a:lnTo>
                  <a:lnTo>
                    <a:pt x="6913" y="2993"/>
                  </a:lnTo>
                  <a:lnTo>
                    <a:pt x="6916" y="3003"/>
                  </a:lnTo>
                  <a:lnTo>
                    <a:pt x="6917" y="3013"/>
                  </a:lnTo>
                  <a:lnTo>
                    <a:pt x="6917" y="3025"/>
                  </a:lnTo>
                  <a:lnTo>
                    <a:pt x="6916" y="3035"/>
                  </a:lnTo>
                  <a:lnTo>
                    <a:pt x="6914" y="3038"/>
                  </a:lnTo>
                  <a:lnTo>
                    <a:pt x="6913" y="3042"/>
                  </a:lnTo>
                  <a:lnTo>
                    <a:pt x="6911" y="3044"/>
                  </a:lnTo>
                  <a:lnTo>
                    <a:pt x="6908" y="3046"/>
                  </a:lnTo>
                  <a:lnTo>
                    <a:pt x="6905" y="3047"/>
                  </a:lnTo>
                  <a:lnTo>
                    <a:pt x="6902" y="3047"/>
                  </a:lnTo>
                  <a:lnTo>
                    <a:pt x="6898" y="3046"/>
                  </a:lnTo>
                  <a:lnTo>
                    <a:pt x="6894" y="3045"/>
                  </a:lnTo>
                  <a:lnTo>
                    <a:pt x="6891" y="3043"/>
                  </a:lnTo>
                  <a:lnTo>
                    <a:pt x="6886" y="3039"/>
                  </a:lnTo>
                  <a:lnTo>
                    <a:pt x="6878" y="3035"/>
                  </a:lnTo>
                  <a:lnTo>
                    <a:pt x="6872" y="3034"/>
                  </a:lnTo>
                  <a:lnTo>
                    <a:pt x="6865" y="3034"/>
                  </a:lnTo>
                  <a:lnTo>
                    <a:pt x="6861" y="3036"/>
                  </a:lnTo>
                  <a:lnTo>
                    <a:pt x="6856" y="3041"/>
                  </a:lnTo>
                  <a:lnTo>
                    <a:pt x="6852" y="3045"/>
                  </a:lnTo>
                  <a:lnTo>
                    <a:pt x="6848" y="3052"/>
                  </a:lnTo>
                  <a:lnTo>
                    <a:pt x="6845" y="3059"/>
                  </a:lnTo>
                  <a:lnTo>
                    <a:pt x="6843" y="3068"/>
                  </a:lnTo>
                  <a:lnTo>
                    <a:pt x="6840" y="3078"/>
                  </a:lnTo>
                  <a:lnTo>
                    <a:pt x="6839" y="3088"/>
                  </a:lnTo>
                  <a:lnTo>
                    <a:pt x="6839" y="3098"/>
                  </a:lnTo>
                  <a:lnTo>
                    <a:pt x="6840" y="3108"/>
                  </a:lnTo>
                  <a:lnTo>
                    <a:pt x="6843" y="3118"/>
                  </a:lnTo>
                  <a:lnTo>
                    <a:pt x="6845" y="3127"/>
                  </a:lnTo>
                  <a:lnTo>
                    <a:pt x="6849" y="3136"/>
                  </a:lnTo>
                  <a:lnTo>
                    <a:pt x="6854" y="3145"/>
                  </a:lnTo>
                  <a:lnTo>
                    <a:pt x="6856" y="3153"/>
                  </a:lnTo>
                  <a:lnTo>
                    <a:pt x="6856" y="3159"/>
                  </a:lnTo>
                  <a:lnTo>
                    <a:pt x="6855" y="3164"/>
                  </a:lnTo>
                  <a:lnTo>
                    <a:pt x="6852" y="3168"/>
                  </a:lnTo>
                  <a:lnTo>
                    <a:pt x="6847" y="3173"/>
                  </a:lnTo>
                  <a:lnTo>
                    <a:pt x="6841" y="3177"/>
                  </a:lnTo>
                  <a:lnTo>
                    <a:pt x="6834" y="3183"/>
                  </a:lnTo>
                  <a:lnTo>
                    <a:pt x="6829" y="3185"/>
                  </a:lnTo>
                  <a:lnTo>
                    <a:pt x="6826" y="3185"/>
                  </a:lnTo>
                  <a:lnTo>
                    <a:pt x="6822" y="3185"/>
                  </a:lnTo>
                  <a:lnTo>
                    <a:pt x="6820" y="3184"/>
                  </a:lnTo>
                  <a:lnTo>
                    <a:pt x="6814" y="3182"/>
                  </a:lnTo>
                  <a:lnTo>
                    <a:pt x="6806" y="3181"/>
                  </a:lnTo>
                  <a:lnTo>
                    <a:pt x="6797" y="3182"/>
                  </a:lnTo>
                  <a:lnTo>
                    <a:pt x="6788" y="3187"/>
                  </a:lnTo>
                  <a:lnTo>
                    <a:pt x="6779" y="3191"/>
                  </a:lnTo>
                  <a:lnTo>
                    <a:pt x="6772" y="3197"/>
                  </a:lnTo>
                  <a:lnTo>
                    <a:pt x="6764" y="3202"/>
                  </a:lnTo>
                  <a:lnTo>
                    <a:pt x="6758" y="3209"/>
                  </a:lnTo>
                  <a:lnTo>
                    <a:pt x="6753" y="3217"/>
                  </a:lnTo>
                  <a:lnTo>
                    <a:pt x="6749" y="3225"/>
                  </a:lnTo>
                  <a:lnTo>
                    <a:pt x="6746" y="3233"/>
                  </a:lnTo>
                  <a:lnTo>
                    <a:pt x="6745" y="3242"/>
                  </a:lnTo>
                  <a:lnTo>
                    <a:pt x="6745" y="3252"/>
                  </a:lnTo>
                  <a:lnTo>
                    <a:pt x="6745" y="3261"/>
                  </a:lnTo>
                  <a:lnTo>
                    <a:pt x="6747" y="3277"/>
                  </a:lnTo>
                  <a:lnTo>
                    <a:pt x="6751" y="3291"/>
                  </a:lnTo>
                  <a:lnTo>
                    <a:pt x="6753" y="3297"/>
                  </a:lnTo>
                  <a:lnTo>
                    <a:pt x="6753" y="3303"/>
                  </a:lnTo>
                  <a:lnTo>
                    <a:pt x="6751" y="3304"/>
                  </a:lnTo>
                  <a:lnTo>
                    <a:pt x="6749" y="3303"/>
                  </a:lnTo>
                  <a:lnTo>
                    <a:pt x="6747" y="3302"/>
                  </a:lnTo>
                  <a:lnTo>
                    <a:pt x="6745" y="3301"/>
                  </a:lnTo>
                  <a:lnTo>
                    <a:pt x="6738" y="3297"/>
                  </a:lnTo>
                  <a:lnTo>
                    <a:pt x="6732" y="3296"/>
                  </a:lnTo>
                  <a:lnTo>
                    <a:pt x="6725" y="3296"/>
                  </a:lnTo>
                  <a:lnTo>
                    <a:pt x="6718" y="3296"/>
                  </a:lnTo>
                  <a:lnTo>
                    <a:pt x="6713" y="3298"/>
                  </a:lnTo>
                  <a:lnTo>
                    <a:pt x="6706" y="3301"/>
                  </a:lnTo>
                  <a:lnTo>
                    <a:pt x="6700" y="3304"/>
                  </a:lnTo>
                  <a:lnTo>
                    <a:pt x="6694" y="3309"/>
                  </a:lnTo>
                  <a:lnTo>
                    <a:pt x="6690" y="3313"/>
                  </a:lnTo>
                  <a:lnTo>
                    <a:pt x="6685" y="3319"/>
                  </a:lnTo>
                  <a:lnTo>
                    <a:pt x="6681" y="3324"/>
                  </a:lnTo>
                  <a:lnTo>
                    <a:pt x="6677" y="3330"/>
                  </a:lnTo>
                  <a:lnTo>
                    <a:pt x="6675" y="3337"/>
                  </a:lnTo>
                  <a:lnTo>
                    <a:pt x="6673" y="3344"/>
                  </a:lnTo>
                  <a:lnTo>
                    <a:pt x="6672" y="3350"/>
                  </a:lnTo>
                  <a:lnTo>
                    <a:pt x="6672" y="3356"/>
                  </a:lnTo>
                  <a:lnTo>
                    <a:pt x="6672" y="3364"/>
                  </a:lnTo>
                  <a:lnTo>
                    <a:pt x="6670" y="3371"/>
                  </a:lnTo>
                  <a:lnTo>
                    <a:pt x="6669" y="3379"/>
                  </a:lnTo>
                  <a:lnTo>
                    <a:pt x="6667" y="3387"/>
                  </a:lnTo>
                  <a:lnTo>
                    <a:pt x="6659" y="3402"/>
                  </a:lnTo>
                  <a:lnTo>
                    <a:pt x="6650" y="3416"/>
                  </a:lnTo>
                  <a:lnTo>
                    <a:pt x="6640" y="3429"/>
                  </a:lnTo>
                  <a:lnTo>
                    <a:pt x="6628" y="3442"/>
                  </a:lnTo>
                  <a:lnTo>
                    <a:pt x="6617" y="3453"/>
                  </a:lnTo>
                  <a:lnTo>
                    <a:pt x="6606" y="3464"/>
                  </a:lnTo>
                  <a:lnTo>
                    <a:pt x="6601" y="3468"/>
                  </a:lnTo>
                  <a:lnTo>
                    <a:pt x="6595" y="3474"/>
                  </a:lnTo>
                  <a:lnTo>
                    <a:pt x="6592" y="3476"/>
                  </a:lnTo>
                  <a:lnTo>
                    <a:pt x="6588" y="3477"/>
                  </a:lnTo>
                  <a:lnTo>
                    <a:pt x="6585" y="3477"/>
                  </a:lnTo>
                  <a:lnTo>
                    <a:pt x="6582" y="3476"/>
                  </a:lnTo>
                  <a:lnTo>
                    <a:pt x="6579" y="3475"/>
                  </a:lnTo>
                  <a:lnTo>
                    <a:pt x="6577" y="3472"/>
                  </a:lnTo>
                  <a:lnTo>
                    <a:pt x="6576" y="3469"/>
                  </a:lnTo>
                  <a:lnTo>
                    <a:pt x="6575" y="3466"/>
                  </a:lnTo>
                  <a:lnTo>
                    <a:pt x="6574" y="3459"/>
                  </a:lnTo>
                  <a:lnTo>
                    <a:pt x="6574" y="3453"/>
                  </a:lnTo>
                  <a:lnTo>
                    <a:pt x="6571" y="3437"/>
                  </a:lnTo>
                  <a:lnTo>
                    <a:pt x="6569" y="3420"/>
                  </a:lnTo>
                  <a:lnTo>
                    <a:pt x="6568" y="3404"/>
                  </a:lnTo>
                  <a:lnTo>
                    <a:pt x="6566" y="3388"/>
                  </a:lnTo>
                  <a:lnTo>
                    <a:pt x="6558" y="3346"/>
                  </a:lnTo>
                  <a:lnTo>
                    <a:pt x="6550" y="3303"/>
                  </a:lnTo>
                  <a:lnTo>
                    <a:pt x="6542" y="3260"/>
                  </a:lnTo>
                  <a:lnTo>
                    <a:pt x="6535" y="3216"/>
                  </a:lnTo>
                  <a:lnTo>
                    <a:pt x="6531" y="3195"/>
                  </a:lnTo>
                  <a:lnTo>
                    <a:pt x="6529" y="3173"/>
                  </a:lnTo>
                  <a:lnTo>
                    <a:pt x="6527" y="3151"/>
                  </a:lnTo>
                  <a:lnTo>
                    <a:pt x="6527" y="3130"/>
                  </a:lnTo>
                  <a:lnTo>
                    <a:pt x="6526" y="3108"/>
                  </a:lnTo>
                  <a:lnTo>
                    <a:pt x="6527" y="3086"/>
                  </a:lnTo>
                  <a:lnTo>
                    <a:pt x="6529" y="3065"/>
                  </a:lnTo>
                  <a:lnTo>
                    <a:pt x="6531" y="3043"/>
                  </a:lnTo>
                  <a:lnTo>
                    <a:pt x="6536" y="3024"/>
                  </a:lnTo>
                  <a:lnTo>
                    <a:pt x="6541" y="3004"/>
                  </a:lnTo>
                  <a:lnTo>
                    <a:pt x="6544" y="2994"/>
                  </a:lnTo>
                  <a:lnTo>
                    <a:pt x="6547" y="2985"/>
                  </a:lnTo>
                  <a:lnTo>
                    <a:pt x="6552" y="2976"/>
                  </a:lnTo>
                  <a:lnTo>
                    <a:pt x="6556" y="2968"/>
                  </a:lnTo>
                  <a:lnTo>
                    <a:pt x="6563" y="2960"/>
                  </a:lnTo>
                  <a:lnTo>
                    <a:pt x="6570" y="2952"/>
                  </a:lnTo>
                  <a:lnTo>
                    <a:pt x="6576" y="2948"/>
                  </a:lnTo>
                  <a:lnTo>
                    <a:pt x="6582" y="2945"/>
                  </a:lnTo>
                  <a:lnTo>
                    <a:pt x="6587" y="2940"/>
                  </a:lnTo>
                  <a:lnTo>
                    <a:pt x="6591" y="2935"/>
                  </a:lnTo>
                  <a:lnTo>
                    <a:pt x="6592" y="2929"/>
                  </a:lnTo>
                  <a:lnTo>
                    <a:pt x="6593" y="2922"/>
                  </a:lnTo>
                  <a:lnTo>
                    <a:pt x="6592" y="2916"/>
                  </a:lnTo>
                  <a:lnTo>
                    <a:pt x="6592" y="2909"/>
                  </a:lnTo>
                  <a:lnTo>
                    <a:pt x="6591" y="2899"/>
                  </a:lnTo>
                  <a:lnTo>
                    <a:pt x="6590" y="2888"/>
                  </a:lnTo>
                  <a:lnTo>
                    <a:pt x="6590" y="2884"/>
                  </a:lnTo>
                  <a:lnTo>
                    <a:pt x="6592" y="2881"/>
                  </a:lnTo>
                  <a:lnTo>
                    <a:pt x="6599" y="2883"/>
                  </a:lnTo>
                  <a:lnTo>
                    <a:pt x="6604" y="2886"/>
                  </a:lnTo>
                  <a:lnTo>
                    <a:pt x="6607" y="2887"/>
                  </a:lnTo>
                  <a:lnTo>
                    <a:pt x="6610" y="2887"/>
                  </a:lnTo>
                  <a:lnTo>
                    <a:pt x="6612" y="2886"/>
                  </a:lnTo>
                  <a:lnTo>
                    <a:pt x="6615" y="2884"/>
                  </a:lnTo>
                  <a:lnTo>
                    <a:pt x="6618" y="2881"/>
                  </a:lnTo>
                  <a:lnTo>
                    <a:pt x="6621" y="2876"/>
                  </a:lnTo>
                  <a:lnTo>
                    <a:pt x="6626" y="2871"/>
                  </a:lnTo>
                  <a:lnTo>
                    <a:pt x="6629" y="2867"/>
                  </a:lnTo>
                  <a:lnTo>
                    <a:pt x="6633" y="2865"/>
                  </a:lnTo>
                  <a:lnTo>
                    <a:pt x="6637" y="2865"/>
                  </a:lnTo>
                  <a:lnTo>
                    <a:pt x="6642" y="2865"/>
                  </a:lnTo>
                  <a:lnTo>
                    <a:pt x="6647" y="2865"/>
                  </a:lnTo>
                  <a:lnTo>
                    <a:pt x="6651" y="2865"/>
                  </a:lnTo>
                  <a:lnTo>
                    <a:pt x="6657" y="2863"/>
                  </a:lnTo>
                  <a:lnTo>
                    <a:pt x="6667" y="2857"/>
                  </a:lnTo>
                  <a:lnTo>
                    <a:pt x="6676" y="2849"/>
                  </a:lnTo>
                  <a:lnTo>
                    <a:pt x="6684" y="2841"/>
                  </a:lnTo>
                  <a:lnTo>
                    <a:pt x="6692" y="2832"/>
                  </a:lnTo>
                  <a:lnTo>
                    <a:pt x="6707" y="2815"/>
                  </a:lnTo>
                  <a:lnTo>
                    <a:pt x="6721" y="2797"/>
                  </a:lnTo>
                  <a:lnTo>
                    <a:pt x="6733" y="2777"/>
                  </a:lnTo>
                  <a:lnTo>
                    <a:pt x="6746" y="2758"/>
                  </a:lnTo>
                  <a:lnTo>
                    <a:pt x="6754" y="2743"/>
                  </a:lnTo>
                  <a:lnTo>
                    <a:pt x="6763" y="2729"/>
                  </a:lnTo>
                  <a:lnTo>
                    <a:pt x="6767" y="2723"/>
                  </a:lnTo>
                  <a:lnTo>
                    <a:pt x="6773" y="2717"/>
                  </a:lnTo>
                  <a:lnTo>
                    <a:pt x="6780" y="2711"/>
                  </a:lnTo>
                  <a:lnTo>
                    <a:pt x="6787" y="2707"/>
                  </a:lnTo>
                  <a:lnTo>
                    <a:pt x="6795" y="2701"/>
                  </a:lnTo>
                  <a:lnTo>
                    <a:pt x="6802" y="2694"/>
                  </a:lnTo>
                  <a:lnTo>
                    <a:pt x="6807" y="2687"/>
                  </a:lnTo>
                  <a:lnTo>
                    <a:pt x="6812" y="2679"/>
                  </a:lnTo>
                  <a:lnTo>
                    <a:pt x="6818" y="2671"/>
                  </a:lnTo>
                  <a:lnTo>
                    <a:pt x="6822" y="2663"/>
                  </a:lnTo>
                  <a:lnTo>
                    <a:pt x="6829" y="2656"/>
                  </a:lnTo>
                  <a:lnTo>
                    <a:pt x="6836" y="2650"/>
                  </a:lnTo>
                  <a:lnTo>
                    <a:pt x="6840" y="2645"/>
                  </a:lnTo>
                  <a:lnTo>
                    <a:pt x="6844" y="2642"/>
                  </a:lnTo>
                  <a:lnTo>
                    <a:pt x="6845" y="2637"/>
                  </a:lnTo>
                  <a:lnTo>
                    <a:pt x="6846" y="2634"/>
                  </a:lnTo>
                  <a:lnTo>
                    <a:pt x="6847" y="2629"/>
                  </a:lnTo>
                  <a:lnTo>
                    <a:pt x="6848" y="2626"/>
                  </a:lnTo>
                  <a:lnTo>
                    <a:pt x="6849" y="2621"/>
                  </a:lnTo>
                  <a:lnTo>
                    <a:pt x="6853" y="2616"/>
                  </a:lnTo>
                  <a:lnTo>
                    <a:pt x="6856" y="2612"/>
                  </a:lnTo>
                  <a:lnTo>
                    <a:pt x="6862" y="2607"/>
                  </a:lnTo>
                  <a:lnTo>
                    <a:pt x="6867" y="2604"/>
                  </a:lnTo>
                  <a:lnTo>
                    <a:pt x="6872" y="2601"/>
                  </a:lnTo>
                  <a:lnTo>
                    <a:pt x="6885" y="2595"/>
                  </a:lnTo>
                  <a:lnTo>
                    <a:pt x="6896" y="2590"/>
                  </a:lnTo>
                  <a:lnTo>
                    <a:pt x="6911" y="2583"/>
                  </a:lnTo>
                  <a:lnTo>
                    <a:pt x="6926" y="2575"/>
                  </a:lnTo>
                  <a:lnTo>
                    <a:pt x="6930" y="2573"/>
                  </a:lnTo>
                  <a:lnTo>
                    <a:pt x="6934" y="2570"/>
                  </a:lnTo>
                  <a:lnTo>
                    <a:pt x="6933" y="2563"/>
                  </a:lnTo>
                  <a:lnTo>
                    <a:pt x="6930" y="2556"/>
                  </a:lnTo>
                  <a:lnTo>
                    <a:pt x="6932" y="2552"/>
                  </a:lnTo>
                  <a:lnTo>
                    <a:pt x="6933" y="2548"/>
                  </a:lnTo>
                  <a:lnTo>
                    <a:pt x="6936" y="2544"/>
                  </a:lnTo>
                  <a:lnTo>
                    <a:pt x="6938" y="2540"/>
                  </a:lnTo>
                  <a:lnTo>
                    <a:pt x="6943" y="2537"/>
                  </a:lnTo>
                  <a:lnTo>
                    <a:pt x="6946" y="2531"/>
                  </a:lnTo>
                  <a:lnTo>
                    <a:pt x="6949" y="2529"/>
                  </a:lnTo>
                  <a:lnTo>
                    <a:pt x="6950" y="2525"/>
                  </a:lnTo>
                  <a:lnTo>
                    <a:pt x="6950" y="2523"/>
                  </a:lnTo>
                  <a:lnTo>
                    <a:pt x="6950" y="2520"/>
                  </a:lnTo>
                  <a:lnTo>
                    <a:pt x="6946" y="2512"/>
                  </a:lnTo>
                  <a:lnTo>
                    <a:pt x="6945" y="2509"/>
                  </a:lnTo>
                  <a:lnTo>
                    <a:pt x="6945" y="2510"/>
                  </a:lnTo>
                  <a:lnTo>
                    <a:pt x="6946" y="2514"/>
                  </a:lnTo>
                  <a:lnTo>
                    <a:pt x="6946" y="2517"/>
                  </a:lnTo>
                  <a:lnTo>
                    <a:pt x="6946" y="2520"/>
                  </a:lnTo>
                  <a:lnTo>
                    <a:pt x="6945" y="2517"/>
                  </a:lnTo>
                  <a:lnTo>
                    <a:pt x="6943" y="2509"/>
                  </a:lnTo>
                  <a:lnTo>
                    <a:pt x="6942" y="2505"/>
                  </a:lnTo>
                  <a:lnTo>
                    <a:pt x="6943" y="2500"/>
                  </a:lnTo>
                  <a:lnTo>
                    <a:pt x="6946" y="2496"/>
                  </a:lnTo>
                  <a:lnTo>
                    <a:pt x="6949" y="2492"/>
                  </a:lnTo>
                  <a:lnTo>
                    <a:pt x="6952" y="2488"/>
                  </a:lnTo>
                  <a:lnTo>
                    <a:pt x="6955" y="2483"/>
                  </a:lnTo>
                  <a:lnTo>
                    <a:pt x="6958" y="2479"/>
                  </a:lnTo>
                  <a:lnTo>
                    <a:pt x="6959" y="2474"/>
                  </a:lnTo>
                  <a:lnTo>
                    <a:pt x="6955" y="2465"/>
                  </a:lnTo>
                  <a:lnTo>
                    <a:pt x="6953" y="2456"/>
                  </a:lnTo>
                  <a:lnTo>
                    <a:pt x="6954" y="2443"/>
                  </a:lnTo>
                  <a:lnTo>
                    <a:pt x="6958" y="2432"/>
                  </a:lnTo>
                  <a:lnTo>
                    <a:pt x="6962" y="2423"/>
                  </a:lnTo>
                  <a:lnTo>
                    <a:pt x="6969" y="2415"/>
                  </a:lnTo>
                  <a:lnTo>
                    <a:pt x="6973" y="2411"/>
                  </a:lnTo>
                  <a:lnTo>
                    <a:pt x="6976" y="2409"/>
                  </a:lnTo>
                  <a:lnTo>
                    <a:pt x="6982" y="2407"/>
                  </a:lnTo>
                  <a:lnTo>
                    <a:pt x="6986" y="2406"/>
                  </a:lnTo>
                  <a:lnTo>
                    <a:pt x="7000" y="2404"/>
                  </a:lnTo>
                  <a:lnTo>
                    <a:pt x="7011" y="2403"/>
                  </a:lnTo>
                  <a:lnTo>
                    <a:pt x="7009" y="2401"/>
                  </a:lnTo>
                  <a:lnTo>
                    <a:pt x="7005" y="2396"/>
                  </a:lnTo>
                  <a:lnTo>
                    <a:pt x="6998" y="2392"/>
                  </a:lnTo>
                  <a:lnTo>
                    <a:pt x="6990" y="2388"/>
                  </a:lnTo>
                  <a:lnTo>
                    <a:pt x="6982" y="2386"/>
                  </a:lnTo>
                  <a:lnTo>
                    <a:pt x="6974" y="2384"/>
                  </a:lnTo>
                  <a:lnTo>
                    <a:pt x="6966" y="2383"/>
                  </a:lnTo>
                  <a:lnTo>
                    <a:pt x="6957" y="2383"/>
                  </a:lnTo>
                  <a:lnTo>
                    <a:pt x="6949" y="2383"/>
                  </a:lnTo>
                  <a:lnTo>
                    <a:pt x="6941" y="2384"/>
                  </a:lnTo>
                  <a:lnTo>
                    <a:pt x="6935" y="2385"/>
                  </a:lnTo>
                  <a:lnTo>
                    <a:pt x="6930" y="2386"/>
                  </a:lnTo>
                  <a:lnTo>
                    <a:pt x="6926" y="2388"/>
                  </a:lnTo>
                  <a:lnTo>
                    <a:pt x="6922" y="2392"/>
                  </a:lnTo>
                  <a:lnTo>
                    <a:pt x="6920" y="2394"/>
                  </a:lnTo>
                  <a:lnTo>
                    <a:pt x="6918" y="2399"/>
                  </a:lnTo>
                  <a:lnTo>
                    <a:pt x="6917" y="2403"/>
                  </a:lnTo>
                  <a:lnTo>
                    <a:pt x="6917" y="2409"/>
                  </a:lnTo>
                  <a:lnTo>
                    <a:pt x="6918" y="2415"/>
                  </a:lnTo>
                  <a:lnTo>
                    <a:pt x="6918" y="2420"/>
                  </a:lnTo>
                  <a:lnTo>
                    <a:pt x="6917" y="2426"/>
                  </a:lnTo>
                  <a:lnTo>
                    <a:pt x="6916" y="2432"/>
                  </a:lnTo>
                  <a:lnTo>
                    <a:pt x="6910" y="2444"/>
                  </a:lnTo>
                  <a:lnTo>
                    <a:pt x="6905" y="2457"/>
                  </a:lnTo>
                  <a:lnTo>
                    <a:pt x="6903" y="2464"/>
                  </a:lnTo>
                  <a:lnTo>
                    <a:pt x="6903" y="2469"/>
                  </a:lnTo>
                  <a:lnTo>
                    <a:pt x="6904" y="2473"/>
                  </a:lnTo>
                  <a:lnTo>
                    <a:pt x="6905" y="2475"/>
                  </a:lnTo>
                  <a:lnTo>
                    <a:pt x="6908" y="2479"/>
                  </a:lnTo>
                  <a:lnTo>
                    <a:pt x="6910" y="2481"/>
                  </a:lnTo>
                  <a:lnTo>
                    <a:pt x="6913" y="2483"/>
                  </a:lnTo>
                  <a:lnTo>
                    <a:pt x="6916" y="2487"/>
                  </a:lnTo>
                  <a:lnTo>
                    <a:pt x="6918" y="2490"/>
                  </a:lnTo>
                  <a:lnTo>
                    <a:pt x="6918" y="2493"/>
                  </a:lnTo>
                  <a:lnTo>
                    <a:pt x="6918" y="2498"/>
                  </a:lnTo>
                  <a:lnTo>
                    <a:pt x="6916" y="2502"/>
                  </a:lnTo>
                  <a:lnTo>
                    <a:pt x="6913" y="2506"/>
                  </a:lnTo>
                  <a:lnTo>
                    <a:pt x="6910" y="2507"/>
                  </a:lnTo>
                  <a:lnTo>
                    <a:pt x="6905" y="2508"/>
                  </a:lnTo>
                  <a:lnTo>
                    <a:pt x="6902" y="2507"/>
                  </a:lnTo>
                  <a:lnTo>
                    <a:pt x="6898" y="2505"/>
                  </a:lnTo>
                  <a:lnTo>
                    <a:pt x="6895" y="2499"/>
                  </a:lnTo>
                  <a:lnTo>
                    <a:pt x="6894" y="2496"/>
                  </a:lnTo>
                  <a:lnTo>
                    <a:pt x="6893" y="2493"/>
                  </a:lnTo>
                  <a:lnTo>
                    <a:pt x="6891" y="2491"/>
                  </a:lnTo>
                  <a:lnTo>
                    <a:pt x="6888" y="2489"/>
                  </a:lnTo>
                  <a:lnTo>
                    <a:pt x="6884" y="2489"/>
                  </a:lnTo>
                  <a:lnTo>
                    <a:pt x="6878" y="2491"/>
                  </a:lnTo>
                  <a:lnTo>
                    <a:pt x="6873" y="2494"/>
                  </a:lnTo>
                  <a:lnTo>
                    <a:pt x="6867" y="2499"/>
                  </a:lnTo>
                  <a:lnTo>
                    <a:pt x="6856" y="2508"/>
                  </a:lnTo>
                  <a:lnTo>
                    <a:pt x="6849" y="2516"/>
                  </a:lnTo>
                  <a:lnTo>
                    <a:pt x="6845" y="2521"/>
                  </a:lnTo>
                  <a:lnTo>
                    <a:pt x="6840" y="2525"/>
                  </a:lnTo>
                  <a:lnTo>
                    <a:pt x="6835" y="2531"/>
                  </a:lnTo>
                  <a:lnTo>
                    <a:pt x="6830" y="2536"/>
                  </a:lnTo>
                  <a:lnTo>
                    <a:pt x="6820" y="2547"/>
                  </a:lnTo>
                  <a:lnTo>
                    <a:pt x="6811" y="2558"/>
                  </a:lnTo>
                  <a:lnTo>
                    <a:pt x="6803" y="2571"/>
                  </a:lnTo>
                  <a:lnTo>
                    <a:pt x="6796" y="2580"/>
                  </a:lnTo>
                  <a:lnTo>
                    <a:pt x="6792" y="2583"/>
                  </a:lnTo>
                  <a:lnTo>
                    <a:pt x="6788" y="2588"/>
                  </a:lnTo>
                  <a:lnTo>
                    <a:pt x="6783" y="2591"/>
                  </a:lnTo>
                  <a:lnTo>
                    <a:pt x="6777" y="2596"/>
                  </a:lnTo>
                  <a:lnTo>
                    <a:pt x="6773" y="2598"/>
                  </a:lnTo>
                  <a:lnTo>
                    <a:pt x="6770" y="2599"/>
                  </a:lnTo>
                  <a:lnTo>
                    <a:pt x="6765" y="2601"/>
                  </a:lnTo>
                  <a:lnTo>
                    <a:pt x="6762" y="2601"/>
                  </a:lnTo>
                  <a:lnTo>
                    <a:pt x="6759" y="2599"/>
                  </a:lnTo>
                  <a:lnTo>
                    <a:pt x="6758" y="2598"/>
                  </a:lnTo>
                  <a:lnTo>
                    <a:pt x="6757" y="2594"/>
                  </a:lnTo>
                  <a:lnTo>
                    <a:pt x="6758" y="2588"/>
                  </a:lnTo>
                  <a:lnTo>
                    <a:pt x="6762" y="2574"/>
                  </a:lnTo>
                  <a:lnTo>
                    <a:pt x="6765" y="2563"/>
                  </a:lnTo>
                  <a:lnTo>
                    <a:pt x="6765" y="2559"/>
                  </a:lnTo>
                  <a:lnTo>
                    <a:pt x="6764" y="2555"/>
                  </a:lnTo>
                  <a:lnTo>
                    <a:pt x="6757" y="2557"/>
                  </a:lnTo>
                  <a:lnTo>
                    <a:pt x="6751" y="2561"/>
                  </a:lnTo>
                  <a:lnTo>
                    <a:pt x="6746" y="2564"/>
                  </a:lnTo>
                  <a:lnTo>
                    <a:pt x="6742" y="2564"/>
                  </a:lnTo>
                  <a:lnTo>
                    <a:pt x="6740" y="2562"/>
                  </a:lnTo>
                  <a:lnTo>
                    <a:pt x="6740" y="2558"/>
                  </a:lnTo>
                  <a:lnTo>
                    <a:pt x="6741" y="2550"/>
                  </a:lnTo>
                  <a:lnTo>
                    <a:pt x="6743" y="2541"/>
                  </a:lnTo>
                  <a:lnTo>
                    <a:pt x="6748" y="2528"/>
                  </a:lnTo>
                  <a:lnTo>
                    <a:pt x="6753" y="2514"/>
                  </a:lnTo>
                  <a:lnTo>
                    <a:pt x="6758" y="2501"/>
                  </a:lnTo>
                  <a:lnTo>
                    <a:pt x="6763" y="2488"/>
                  </a:lnTo>
                  <a:lnTo>
                    <a:pt x="6764" y="2482"/>
                  </a:lnTo>
                  <a:lnTo>
                    <a:pt x="6766" y="2475"/>
                  </a:lnTo>
                  <a:lnTo>
                    <a:pt x="6767" y="2468"/>
                  </a:lnTo>
                  <a:lnTo>
                    <a:pt x="6767" y="2464"/>
                  </a:lnTo>
                  <a:lnTo>
                    <a:pt x="6766" y="2463"/>
                  </a:lnTo>
                  <a:lnTo>
                    <a:pt x="6765" y="2463"/>
                  </a:lnTo>
                  <a:lnTo>
                    <a:pt x="6764" y="2463"/>
                  </a:lnTo>
                  <a:lnTo>
                    <a:pt x="6762" y="2464"/>
                  </a:lnTo>
                  <a:lnTo>
                    <a:pt x="6758" y="2467"/>
                  </a:lnTo>
                  <a:lnTo>
                    <a:pt x="6757" y="2468"/>
                  </a:lnTo>
                  <a:lnTo>
                    <a:pt x="6746" y="2480"/>
                  </a:lnTo>
                  <a:lnTo>
                    <a:pt x="6734" y="2489"/>
                  </a:lnTo>
                  <a:lnTo>
                    <a:pt x="6732" y="2490"/>
                  </a:lnTo>
                  <a:lnTo>
                    <a:pt x="6730" y="2491"/>
                  </a:lnTo>
                  <a:lnTo>
                    <a:pt x="6727" y="2491"/>
                  </a:lnTo>
                  <a:lnTo>
                    <a:pt x="6725" y="2490"/>
                  </a:lnTo>
                  <a:lnTo>
                    <a:pt x="6722" y="2481"/>
                  </a:lnTo>
                  <a:lnTo>
                    <a:pt x="6721" y="2472"/>
                  </a:lnTo>
                  <a:lnTo>
                    <a:pt x="6718" y="2468"/>
                  </a:lnTo>
                  <a:lnTo>
                    <a:pt x="6715" y="2466"/>
                  </a:lnTo>
                  <a:lnTo>
                    <a:pt x="6712" y="2466"/>
                  </a:lnTo>
                  <a:lnTo>
                    <a:pt x="6708" y="2466"/>
                  </a:lnTo>
                  <a:lnTo>
                    <a:pt x="6700" y="2469"/>
                  </a:lnTo>
                  <a:lnTo>
                    <a:pt x="6693" y="2472"/>
                  </a:lnTo>
                  <a:lnTo>
                    <a:pt x="6685" y="2476"/>
                  </a:lnTo>
                  <a:lnTo>
                    <a:pt x="6676" y="2480"/>
                  </a:lnTo>
                  <a:lnTo>
                    <a:pt x="6667" y="2482"/>
                  </a:lnTo>
                  <a:lnTo>
                    <a:pt x="6657" y="2483"/>
                  </a:lnTo>
                  <a:lnTo>
                    <a:pt x="6641" y="2480"/>
                  </a:lnTo>
                  <a:lnTo>
                    <a:pt x="6624" y="2477"/>
                  </a:lnTo>
                  <a:lnTo>
                    <a:pt x="6617" y="2479"/>
                  </a:lnTo>
                  <a:lnTo>
                    <a:pt x="6611" y="2482"/>
                  </a:lnTo>
                  <a:lnTo>
                    <a:pt x="6606" y="2487"/>
                  </a:lnTo>
                  <a:lnTo>
                    <a:pt x="6600" y="2491"/>
                  </a:lnTo>
                  <a:lnTo>
                    <a:pt x="6594" y="2496"/>
                  </a:lnTo>
                  <a:lnTo>
                    <a:pt x="6590" y="2501"/>
                  </a:lnTo>
                  <a:lnTo>
                    <a:pt x="6584" y="2507"/>
                  </a:lnTo>
                  <a:lnTo>
                    <a:pt x="6580" y="2513"/>
                  </a:lnTo>
                  <a:lnTo>
                    <a:pt x="6578" y="2521"/>
                  </a:lnTo>
                  <a:lnTo>
                    <a:pt x="6576" y="2529"/>
                  </a:lnTo>
                  <a:lnTo>
                    <a:pt x="6571" y="2539"/>
                  </a:lnTo>
                  <a:lnTo>
                    <a:pt x="6564" y="2548"/>
                  </a:lnTo>
                  <a:lnTo>
                    <a:pt x="6551" y="2569"/>
                  </a:lnTo>
                  <a:lnTo>
                    <a:pt x="6537" y="2589"/>
                  </a:lnTo>
                  <a:lnTo>
                    <a:pt x="6529" y="2599"/>
                  </a:lnTo>
                  <a:lnTo>
                    <a:pt x="6520" y="2607"/>
                  </a:lnTo>
                  <a:lnTo>
                    <a:pt x="6511" y="2615"/>
                  </a:lnTo>
                  <a:lnTo>
                    <a:pt x="6499" y="2621"/>
                  </a:lnTo>
                  <a:lnTo>
                    <a:pt x="6494" y="2623"/>
                  </a:lnTo>
                  <a:lnTo>
                    <a:pt x="6490" y="2627"/>
                  </a:lnTo>
                  <a:lnTo>
                    <a:pt x="6487" y="2629"/>
                  </a:lnTo>
                  <a:lnTo>
                    <a:pt x="6484" y="2632"/>
                  </a:lnTo>
                  <a:lnTo>
                    <a:pt x="6480" y="2639"/>
                  </a:lnTo>
                  <a:lnTo>
                    <a:pt x="6478" y="2647"/>
                  </a:lnTo>
                  <a:lnTo>
                    <a:pt x="6474" y="2655"/>
                  </a:lnTo>
                  <a:lnTo>
                    <a:pt x="6472" y="2663"/>
                  </a:lnTo>
                  <a:lnTo>
                    <a:pt x="6470" y="2667"/>
                  </a:lnTo>
                  <a:lnTo>
                    <a:pt x="6468" y="2670"/>
                  </a:lnTo>
                  <a:lnTo>
                    <a:pt x="6465" y="2672"/>
                  </a:lnTo>
                  <a:lnTo>
                    <a:pt x="6461" y="2676"/>
                  </a:lnTo>
                  <a:lnTo>
                    <a:pt x="6458" y="2678"/>
                  </a:lnTo>
                  <a:lnTo>
                    <a:pt x="6456" y="2680"/>
                  </a:lnTo>
                  <a:lnTo>
                    <a:pt x="6455" y="2683"/>
                  </a:lnTo>
                  <a:lnTo>
                    <a:pt x="6454" y="2686"/>
                  </a:lnTo>
                  <a:lnTo>
                    <a:pt x="6455" y="2692"/>
                  </a:lnTo>
                  <a:lnTo>
                    <a:pt x="6457" y="2697"/>
                  </a:lnTo>
                  <a:lnTo>
                    <a:pt x="6462" y="2703"/>
                  </a:lnTo>
                  <a:lnTo>
                    <a:pt x="6466" y="2709"/>
                  </a:lnTo>
                  <a:lnTo>
                    <a:pt x="6471" y="2712"/>
                  </a:lnTo>
                  <a:lnTo>
                    <a:pt x="6477" y="2716"/>
                  </a:lnTo>
                  <a:lnTo>
                    <a:pt x="6481" y="2717"/>
                  </a:lnTo>
                  <a:lnTo>
                    <a:pt x="6487" y="2718"/>
                  </a:lnTo>
                  <a:lnTo>
                    <a:pt x="6493" y="2719"/>
                  </a:lnTo>
                  <a:lnTo>
                    <a:pt x="6497" y="2723"/>
                  </a:lnTo>
                  <a:lnTo>
                    <a:pt x="6501" y="2726"/>
                  </a:lnTo>
                  <a:lnTo>
                    <a:pt x="6503" y="2730"/>
                  </a:lnTo>
                  <a:lnTo>
                    <a:pt x="6504" y="2735"/>
                  </a:lnTo>
                  <a:lnTo>
                    <a:pt x="6504" y="2741"/>
                  </a:lnTo>
                  <a:lnTo>
                    <a:pt x="6502" y="2745"/>
                  </a:lnTo>
                  <a:lnTo>
                    <a:pt x="6498" y="2750"/>
                  </a:lnTo>
                  <a:lnTo>
                    <a:pt x="6495" y="2751"/>
                  </a:lnTo>
                  <a:lnTo>
                    <a:pt x="6490" y="2752"/>
                  </a:lnTo>
                  <a:lnTo>
                    <a:pt x="6487" y="2752"/>
                  </a:lnTo>
                  <a:lnTo>
                    <a:pt x="6484" y="2752"/>
                  </a:lnTo>
                  <a:lnTo>
                    <a:pt x="6478" y="2751"/>
                  </a:lnTo>
                  <a:lnTo>
                    <a:pt x="6472" y="2752"/>
                  </a:lnTo>
                  <a:lnTo>
                    <a:pt x="6466" y="2753"/>
                  </a:lnTo>
                  <a:lnTo>
                    <a:pt x="6462" y="2754"/>
                  </a:lnTo>
                  <a:lnTo>
                    <a:pt x="6456" y="2758"/>
                  </a:lnTo>
                  <a:lnTo>
                    <a:pt x="6450" y="2761"/>
                  </a:lnTo>
                  <a:lnTo>
                    <a:pt x="6446" y="2760"/>
                  </a:lnTo>
                  <a:lnTo>
                    <a:pt x="6442" y="2757"/>
                  </a:lnTo>
                  <a:lnTo>
                    <a:pt x="6440" y="2753"/>
                  </a:lnTo>
                  <a:lnTo>
                    <a:pt x="6438" y="2751"/>
                  </a:lnTo>
                  <a:lnTo>
                    <a:pt x="6435" y="2746"/>
                  </a:lnTo>
                  <a:lnTo>
                    <a:pt x="6431" y="2744"/>
                  </a:lnTo>
                  <a:lnTo>
                    <a:pt x="6428" y="2742"/>
                  </a:lnTo>
                  <a:lnTo>
                    <a:pt x="6424" y="2741"/>
                  </a:lnTo>
                  <a:lnTo>
                    <a:pt x="6421" y="2741"/>
                  </a:lnTo>
                  <a:lnTo>
                    <a:pt x="6417" y="2742"/>
                  </a:lnTo>
                  <a:lnTo>
                    <a:pt x="6414" y="2743"/>
                  </a:lnTo>
                  <a:lnTo>
                    <a:pt x="6411" y="2745"/>
                  </a:lnTo>
                  <a:lnTo>
                    <a:pt x="6404" y="2751"/>
                  </a:lnTo>
                  <a:lnTo>
                    <a:pt x="6398" y="2758"/>
                  </a:lnTo>
                  <a:lnTo>
                    <a:pt x="6393" y="2766"/>
                  </a:lnTo>
                  <a:lnTo>
                    <a:pt x="6390" y="2773"/>
                  </a:lnTo>
                  <a:lnTo>
                    <a:pt x="6388" y="2776"/>
                  </a:lnTo>
                  <a:lnTo>
                    <a:pt x="6387" y="2778"/>
                  </a:lnTo>
                  <a:lnTo>
                    <a:pt x="6378" y="2775"/>
                  </a:lnTo>
                  <a:lnTo>
                    <a:pt x="6368" y="2769"/>
                  </a:lnTo>
                  <a:lnTo>
                    <a:pt x="6362" y="2768"/>
                  </a:lnTo>
                  <a:lnTo>
                    <a:pt x="6356" y="2768"/>
                  </a:lnTo>
                  <a:lnTo>
                    <a:pt x="6349" y="2769"/>
                  </a:lnTo>
                  <a:lnTo>
                    <a:pt x="6343" y="2772"/>
                  </a:lnTo>
                  <a:lnTo>
                    <a:pt x="6334" y="2775"/>
                  </a:lnTo>
                  <a:lnTo>
                    <a:pt x="6325" y="2778"/>
                  </a:lnTo>
                  <a:lnTo>
                    <a:pt x="6321" y="2780"/>
                  </a:lnTo>
                  <a:lnTo>
                    <a:pt x="6316" y="2781"/>
                  </a:lnTo>
                  <a:lnTo>
                    <a:pt x="6310" y="2781"/>
                  </a:lnTo>
                  <a:lnTo>
                    <a:pt x="6306" y="2780"/>
                  </a:lnTo>
                  <a:lnTo>
                    <a:pt x="6301" y="2777"/>
                  </a:lnTo>
                  <a:lnTo>
                    <a:pt x="6299" y="2774"/>
                  </a:lnTo>
                  <a:lnTo>
                    <a:pt x="6299" y="2770"/>
                  </a:lnTo>
                  <a:lnTo>
                    <a:pt x="6299" y="2766"/>
                  </a:lnTo>
                  <a:lnTo>
                    <a:pt x="6301" y="2762"/>
                  </a:lnTo>
                  <a:lnTo>
                    <a:pt x="6303" y="2759"/>
                  </a:lnTo>
                  <a:lnTo>
                    <a:pt x="6307" y="2756"/>
                  </a:lnTo>
                  <a:lnTo>
                    <a:pt x="6310" y="2753"/>
                  </a:lnTo>
                  <a:lnTo>
                    <a:pt x="6317" y="2750"/>
                  </a:lnTo>
                  <a:lnTo>
                    <a:pt x="6323" y="2748"/>
                  </a:lnTo>
                  <a:lnTo>
                    <a:pt x="6326" y="2744"/>
                  </a:lnTo>
                  <a:lnTo>
                    <a:pt x="6327" y="2742"/>
                  </a:lnTo>
                  <a:lnTo>
                    <a:pt x="6328" y="2738"/>
                  </a:lnTo>
                  <a:lnTo>
                    <a:pt x="6330" y="2736"/>
                  </a:lnTo>
                  <a:lnTo>
                    <a:pt x="6328" y="2730"/>
                  </a:lnTo>
                  <a:lnTo>
                    <a:pt x="6326" y="2725"/>
                  </a:lnTo>
                  <a:lnTo>
                    <a:pt x="6322" y="2719"/>
                  </a:lnTo>
                  <a:lnTo>
                    <a:pt x="6317" y="2715"/>
                  </a:lnTo>
                  <a:lnTo>
                    <a:pt x="6311" y="2710"/>
                  </a:lnTo>
                  <a:lnTo>
                    <a:pt x="6306" y="2708"/>
                  </a:lnTo>
                  <a:lnTo>
                    <a:pt x="6300" y="2707"/>
                  </a:lnTo>
                  <a:lnTo>
                    <a:pt x="6295" y="2707"/>
                  </a:lnTo>
                  <a:lnTo>
                    <a:pt x="6293" y="2709"/>
                  </a:lnTo>
                  <a:lnTo>
                    <a:pt x="6291" y="2711"/>
                  </a:lnTo>
                  <a:lnTo>
                    <a:pt x="6289" y="2713"/>
                  </a:lnTo>
                  <a:lnTo>
                    <a:pt x="6286" y="2717"/>
                  </a:lnTo>
                  <a:lnTo>
                    <a:pt x="6284" y="2719"/>
                  </a:lnTo>
                  <a:lnTo>
                    <a:pt x="6279" y="2720"/>
                  </a:lnTo>
                  <a:lnTo>
                    <a:pt x="6276" y="2720"/>
                  </a:lnTo>
                  <a:lnTo>
                    <a:pt x="6271" y="2719"/>
                  </a:lnTo>
                  <a:lnTo>
                    <a:pt x="6268" y="2718"/>
                  </a:lnTo>
                  <a:lnTo>
                    <a:pt x="6265" y="2716"/>
                  </a:lnTo>
                  <a:lnTo>
                    <a:pt x="6258" y="2711"/>
                  </a:lnTo>
                  <a:lnTo>
                    <a:pt x="6252" y="2707"/>
                  </a:lnTo>
                  <a:lnTo>
                    <a:pt x="6244" y="2701"/>
                  </a:lnTo>
                  <a:lnTo>
                    <a:pt x="6237" y="2696"/>
                  </a:lnTo>
                  <a:lnTo>
                    <a:pt x="6229" y="2693"/>
                  </a:lnTo>
                  <a:lnTo>
                    <a:pt x="6221" y="2691"/>
                  </a:lnTo>
                  <a:lnTo>
                    <a:pt x="6217" y="2691"/>
                  </a:lnTo>
                  <a:lnTo>
                    <a:pt x="6213" y="2691"/>
                  </a:lnTo>
                  <a:lnTo>
                    <a:pt x="6210" y="2692"/>
                  </a:lnTo>
                  <a:lnTo>
                    <a:pt x="6207" y="2694"/>
                  </a:lnTo>
                  <a:lnTo>
                    <a:pt x="6203" y="2696"/>
                  </a:lnTo>
                  <a:lnTo>
                    <a:pt x="6200" y="2700"/>
                  </a:lnTo>
                  <a:lnTo>
                    <a:pt x="6197" y="2703"/>
                  </a:lnTo>
                  <a:lnTo>
                    <a:pt x="6194" y="2709"/>
                  </a:lnTo>
                  <a:lnTo>
                    <a:pt x="6192" y="2716"/>
                  </a:lnTo>
                  <a:lnTo>
                    <a:pt x="6191" y="2724"/>
                  </a:lnTo>
                  <a:lnTo>
                    <a:pt x="6188" y="2733"/>
                  </a:lnTo>
                  <a:lnTo>
                    <a:pt x="6185" y="2741"/>
                  </a:lnTo>
                  <a:lnTo>
                    <a:pt x="6183" y="2743"/>
                  </a:lnTo>
                  <a:lnTo>
                    <a:pt x="6178" y="2745"/>
                  </a:lnTo>
                  <a:lnTo>
                    <a:pt x="6173" y="2745"/>
                  </a:lnTo>
                  <a:lnTo>
                    <a:pt x="6169" y="2744"/>
                  </a:lnTo>
                  <a:lnTo>
                    <a:pt x="6160" y="2740"/>
                  </a:lnTo>
                  <a:lnTo>
                    <a:pt x="6152" y="2735"/>
                  </a:lnTo>
                  <a:lnTo>
                    <a:pt x="6145" y="2733"/>
                  </a:lnTo>
                  <a:lnTo>
                    <a:pt x="6140" y="2732"/>
                  </a:lnTo>
                  <a:lnTo>
                    <a:pt x="6137" y="2732"/>
                  </a:lnTo>
                  <a:lnTo>
                    <a:pt x="6134" y="2733"/>
                  </a:lnTo>
                  <a:lnTo>
                    <a:pt x="6129" y="2737"/>
                  </a:lnTo>
                  <a:lnTo>
                    <a:pt x="6121" y="2742"/>
                  </a:lnTo>
                  <a:lnTo>
                    <a:pt x="6116" y="2742"/>
                  </a:lnTo>
                  <a:lnTo>
                    <a:pt x="6113" y="2742"/>
                  </a:lnTo>
                  <a:lnTo>
                    <a:pt x="6108" y="2741"/>
                  </a:lnTo>
                  <a:lnTo>
                    <a:pt x="6105" y="2740"/>
                  </a:lnTo>
                  <a:lnTo>
                    <a:pt x="6097" y="2736"/>
                  </a:lnTo>
                  <a:lnTo>
                    <a:pt x="6090" y="2733"/>
                  </a:lnTo>
                  <a:lnTo>
                    <a:pt x="6078" y="2727"/>
                  </a:lnTo>
                  <a:lnTo>
                    <a:pt x="6065" y="2721"/>
                  </a:lnTo>
                  <a:lnTo>
                    <a:pt x="6061" y="2720"/>
                  </a:lnTo>
                  <a:lnTo>
                    <a:pt x="6055" y="2721"/>
                  </a:lnTo>
                  <a:lnTo>
                    <a:pt x="6054" y="2730"/>
                  </a:lnTo>
                  <a:lnTo>
                    <a:pt x="6055" y="2740"/>
                  </a:lnTo>
                  <a:lnTo>
                    <a:pt x="6055" y="2744"/>
                  </a:lnTo>
                  <a:lnTo>
                    <a:pt x="6053" y="2746"/>
                  </a:lnTo>
                  <a:lnTo>
                    <a:pt x="6049" y="2749"/>
                  </a:lnTo>
                  <a:lnTo>
                    <a:pt x="6042" y="2750"/>
                  </a:lnTo>
                  <a:lnTo>
                    <a:pt x="6037" y="2749"/>
                  </a:lnTo>
                  <a:lnTo>
                    <a:pt x="6033" y="2746"/>
                  </a:lnTo>
                  <a:lnTo>
                    <a:pt x="6031" y="2744"/>
                  </a:lnTo>
                  <a:lnTo>
                    <a:pt x="6031" y="2742"/>
                  </a:lnTo>
                  <a:lnTo>
                    <a:pt x="6031" y="2738"/>
                  </a:lnTo>
                  <a:lnTo>
                    <a:pt x="6032" y="2735"/>
                  </a:lnTo>
                  <a:lnTo>
                    <a:pt x="6031" y="2730"/>
                  </a:lnTo>
                  <a:lnTo>
                    <a:pt x="6030" y="2727"/>
                  </a:lnTo>
                  <a:lnTo>
                    <a:pt x="6025" y="2725"/>
                  </a:lnTo>
                  <a:lnTo>
                    <a:pt x="6021" y="2725"/>
                  </a:lnTo>
                  <a:lnTo>
                    <a:pt x="6005" y="2725"/>
                  </a:lnTo>
                  <a:lnTo>
                    <a:pt x="5989" y="2727"/>
                  </a:lnTo>
                  <a:lnTo>
                    <a:pt x="5976" y="2729"/>
                  </a:lnTo>
                  <a:lnTo>
                    <a:pt x="5964" y="2730"/>
                  </a:lnTo>
                  <a:lnTo>
                    <a:pt x="5951" y="2730"/>
                  </a:lnTo>
                  <a:lnTo>
                    <a:pt x="5937" y="2730"/>
                  </a:lnTo>
                  <a:lnTo>
                    <a:pt x="5927" y="2729"/>
                  </a:lnTo>
                  <a:lnTo>
                    <a:pt x="5918" y="2727"/>
                  </a:lnTo>
                  <a:lnTo>
                    <a:pt x="5908" y="2727"/>
                  </a:lnTo>
                  <a:lnTo>
                    <a:pt x="5898" y="2727"/>
                  </a:lnTo>
                  <a:lnTo>
                    <a:pt x="5888" y="2729"/>
                  </a:lnTo>
                  <a:lnTo>
                    <a:pt x="5880" y="2733"/>
                  </a:lnTo>
                  <a:lnTo>
                    <a:pt x="5872" y="2737"/>
                  </a:lnTo>
                  <a:lnTo>
                    <a:pt x="5865" y="2742"/>
                  </a:lnTo>
                  <a:lnTo>
                    <a:pt x="5855" y="2749"/>
                  </a:lnTo>
                  <a:lnTo>
                    <a:pt x="5847" y="2756"/>
                  </a:lnTo>
                  <a:lnTo>
                    <a:pt x="5838" y="2762"/>
                  </a:lnTo>
                  <a:lnTo>
                    <a:pt x="5830" y="2770"/>
                  </a:lnTo>
                  <a:lnTo>
                    <a:pt x="5821" y="2782"/>
                  </a:lnTo>
                  <a:lnTo>
                    <a:pt x="5811" y="2794"/>
                  </a:lnTo>
                  <a:lnTo>
                    <a:pt x="5801" y="2806"/>
                  </a:lnTo>
                  <a:lnTo>
                    <a:pt x="5789" y="2816"/>
                  </a:lnTo>
                  <a:lnTo>
                    <a:pt x="5782" y="2823"/>
                  </a:lnTo>
                  <a:lnTo>
                    <a:pt x="5778" y="2829"/>
                  </a:lnTo>
                  <a:lnTo>
                    <a:pt x="5773" y="2835"/>
                  </a:lnTo>
                  <a:lnTo>
                    <a:pt x="5769" y="2841"/>
                  </a:lnTo>
                  <a:lnTo>
                    <a:pt x="5763" y="2856"/>
                  </a:lnTo>
                  <a:lnTo>
                    <a:pt x="5755" y="2871"/>
                  </a:lnTo>
                  <a:lnTo>
                    <a:pt x="5749" y="2880"/>
                  </a:lnTo>
                  <a:lnTo>
                    <a:pt x="5743" y="2889"/>
                  </a:lnTo>
                  <a:lnTo>
                    <a:pt x="5735" y="2897"/>
                  </a:lnTo>
                  <a:lnTo>
                    <a:pt x="5725" y="2905"/>
                  </a:lnTo>
                  <a:lnTo>
                    <a:pt x="5703" y="2924"/>
                  </a:lnTo>
                  <a:lnTo>
                    <a:pt x="5680" y="2944"/>
                  </a:lnTo>
                  <a:lnTo>
                    <a:pt x="5668" y="2955"/>
                  </a:lnTo>
                  <a:lnTo>
                    <a:pt x="5658" y="2966"/>
                  </a:lnTo>
                  <a:lnTo>
                    <a:pt x="5650" y="2978"/>
                  </a:lnTo>
                  <a:lnTo>
                    <a:pt x="5644" y="2992"/>
                  </a:lnTo>
                  <a:lnTo>
                    <a:pt x="5640" y="3002"/>
                  </a:lnTo>
                  <a:lnTo>
                    <a:pt x="5634" y="3011"/>
                  </a:lnTo>
                  <a:lnTo>
                    <a:pt x="5629" y="3020"/>
                  </a:lnTo>
                  <a:lnTo>
                    <a:pt x="5622" y="3028"/>
                  </a:lnTo>
                  <a:lnTo>
                    <a:pt x="5608" y="3044"/>
                  </a:lnTo>
                  <a:lnTo>
                    <a:pt x="5592" y="3059"/>
                  </a:lnTo>
                  <a:lnTo>
                    <a:pt x="5582" y="3068"/>
                  </a:lnTo>
                  <a:lnTo>
                    <a:pt x="5570" y="3076"/>
                  </a:lnTo>
                  <a:lnTo>
                    <a:pt x="5564" y="3082"/>
                  </a:lnTo>
                  <a:lnTo>
                    <a:pt x="5556" y="3087"/>
                  </a:lnTo>
                  <a:lnTo>
                    <a:pt x="5549" y="3093"/>
                  </a:lnTo>
                  <a:lnTo>
                    <a:pt x="5544" y="3101"/>
                  </a:lnTo>
                  <a:lnTo>
                    <a:pt x="5540" y="3107"/>
                  </a:lnTo>
                  <a:lnTo>
                    <a:pt x="5535" y="3112"/>
                  </a:lnTo>
                  <a:lnTo>
                    <a:pt x="5529" y="3117"/>
                  </a:lnTo>
                  <a:lnTo>
                    <a:pt x="5523" y="3120"/>
                  </a:lnTo>
                  <a:lnTo>
                    <a:pt x="5510" y="3128"/>
                  </a:lnTo>
                  <a:lnTo>
                    <a:pt x="5499" y="3136"/>
                  </a:lnTo>
                  <a:lnTo>
                    <a:pt x="5492" y="3142"/>
                  </a:lnTo>
                  <a:lnTo>
                    <a:pt x="5488" y="3147"/>
                  </a:lnTo>
                  <a:lnTo>
                    <a:pt x="5486" y="3149"/>
                  </a:lnTo>
                  <a:lnTo>
                    <a:pt x="5486" y="3152"/>
                  </a:lnTo>
                  <a:lnTo>
                    <a:pt x="5485" y="3156"/>
                  </a:lnTo>
                  <a:lnTo>
                    <a:pt x="5486" y="3160"/>
                  </a:lnTo>
                  <a:lnTo>
                    <a:pt x="5488" y="3164"/>
                  </a:lnTo>
                  <a:lnTo>
                    <a:pt x="5492" y="3166"/>
                  </a:lnTo>
                  <a:lnTo>
                    <a:pt x="5495" y="3169"/>
                  </a:lnTo>
                  <a:lnTo>
                    <a:pt x="5500" y="3172"/>
                  </a:lnTo>
                  <a:lnTo>
                    <a:pt x="5508" y="3174"/>
                  </a:lnTo>
                  <a:lnTo>
                    <a:pt x="5516" y="3176"/>
                  </a:lnTo>
                  <a:lnTo>
                    <a:pt x="5525" y="3176"/>
                  </a:lnTo>
                  <a:lnTo>
                    <a:pt x="5534" y="3175"/>
                  </a:lnTo>
                  <a:lnTo>
                    <a:pt x="5543" y="3174"/>
                  </a:lnTo>
                  <a:lnTo>
                    <a:pt x="5552" y="3173"/>
                  </a:lnTo>
                  <a:lnTo>
                    <a:pt x="5558" y="3172"/>
                  </a:lnTo>
                  <a:lnTo>
                    <a:pt x="5564" y="3172"/>
                  </a:lnTo>
                  <a:lnTo>
                    <a:pt x="5567" y="3172"/>
                  </a:lnTo>
                  <a:lnTo>
                    <a:pt x="5569" y="3173"/>
                  </a:lnTo>
                  <a:lnTo>
                    <a:pt x="5572" y="3175"/>
                  </a:lnTo>
                  <a:lnTo>
                    <a:pt x="5573" y="3177"/>
                  </a:lnTo>
                  <a:lnTo>
                    <a:pt x="5574" y="3183"/>
                  </a:lnTo>
                  <a:lnTo>
                    <a:pt x="5574" y="3190"/>
                  </a:lnTo>
                  <a:lnTo>
                    <a:pt x="5570" y="3204"/>
                  </a:lnTo>
                  <a:lnTo>
                    <a:pt x="5567" y="3215"/>
                  </a:lnTo>
                  <a:lnTo>
                    <a:pt x="5566" y="3220"/>
                  </a:lnTo>
                  <a:lnTo>
                    <a:pt x="5564" y="3225"/>
                  </a:lnTo>
                  <a:lnTo>
                    <a:pt x="5564" y="3231"/>
                  </a:lnTo>
                  <a:lnTo>
                    <a:pt x="5565" y="3236"/>
                  </a:lnTo>
                  <a:lnTo>
                    <a:pt x="5565" y="3239"/>
                  </a:lnTo>
                  <a:lnTo>
                    <a:pt x="5567" y="3241"/>
                  </a:lnTo>
                  <a:lnTo>
                    <a:pt x="5569" y="3244"/>
                  </a:lnTo>
                  <a:lnTo>
                    <a:pt x="5573" y="3246"/>
                  </a:lnTo>
                  <a:lnTo>
                    <a:pt x="5576" y="3247"/>
                  </a:lnTo>
                  <a:lnTo>
                    <a:pt x="5578" y="3247"/>
                  </a:lnTo>
                  <a:lnTo>
                    <a:pt x="5582" y="3246"/>
                  </a:lnTo>
                  <a:lnTo>
                    <a:pt x="5585" y="3245"/>
                  </a:lnTo>
                  <a:lnTo>
                    <a:pt x="5586" y="3241"/>
                  </a:lnTo>
                  <a:lnTo>
                    <a:pt x="5589" y="3239"/>
                  </a:lnTo>
                  <a:lnTo>
                    <a:pt x="5589" y="3236"/>
                  </a:lnTo>
                  <a:lnTo>
                    <a:pt x="5589" y="3233"/>
                  </a:lnTo>
                  <a:lnTo>
                    <a:pt x="5584" y="3225"/>
                  </a:lnTo>
                  <a:lnTo>
                    <a:pt x="5582" y="3217"/>
                  </a:lnTo>
                  <a:lnTo>
                    <a:pt x="5584" y="3214"/>
                  </a:lnTo>
                  <a:lnTo>
                    <a:pt x="5589" y="3210"/>
                  </a:lnTo>
                  <a:lnTo>
                    <a:pt x="5593" y="3208"/>
                  </a:lnTo>
                  <a:lnTo>
                    <a:pt x="5598" y="3206"/>
                  </a:lnTo>
                  <a:lnTo>
                    <a:pt x="5600" y="3205"/>
                  </a:lnTo>
                  <a:lnTo>
                    <a:pt x="5603" y="3204"/>
                  </a:lnTo>
                  <a:lnTo>
                    <a:pt x="5607" y="3202"/>
                  </a:lnTo>
                  <a:lnTo>
                    <a:pt x="5609" y="3201"/>
                  </a:lnTo>
                  <a:lnTo>
                    <a:pt x="5613" y="3200"/>
                  </a:lnTo>
                  <a:lnTo>
                    <a:pt x="5615" y="3201"/>
                  </a:lnTo>
                  <a:lnTo>
                    <a:pt x="5610" y="3208"/>
                  </a:lnTo>
                  <a:lnTo>
                    <a:pt x="5606" y="3215"/>
                  </a:lnTo>
                  <a:lnTo>
                    <a:pt x="5605" y="3218"/>
                  </a:lnTo>
                  <a:lnTo>
                    <a:pt x="5605" y="3222"/>
                  </a:lnTo>
                  <a:lnTo>
                    <a:pt x="5606" y="3225"/>
                  </a:lnTo>
                  <a:lnTo>
                    <a:pt x="5609" y="3230"/>
                  </a:lnTo>
                  <a:lnTo>
                    <a:pt x="5614" y="3233"/>
                  </a:lnTo>
                  <a:lnTo>
                    <a:pt x="5615" y="3237"/>
                  </a:lnTo>
                  <a:lnTo>
                    <a:pt x="5614" y="3240"/>
                  </a:lnTo>
                  <a:lnTo>
                    <a:pt x="5613" y="3244"/>
                  </a:lnTo>
                  <a:lnTo>
                    <a:pt x="5607" y="3250"/>
                  </a:lnTo>
                  <a:lnTo>
                    <a:pt x="5600" y="3256"/>
                  </a:lnTo>
                  <a:lnTo>
                    <a:pt x="5595" y="3261"/>
                  </a:lnTo>
                  <a:lnTo>
                    <a:pt x="5593" y="3265"/>
                  </a:lnTo>
                  <a:lnTo>
                    <a:pt x="5595" y="3267"/>
                  </a:lnTo>
                  <a:lnTo>
                    <a:pt x="5598" y="3269"/>
                  </a:lnTo>
                  <a:lnTo>
                    <a:pt x="5607" y="3269"/>
                  </a:lnTo>
                  <a:lnTo>
                    <a:pt x="5615" y="3267"/>
                  </a:lnTo>
                  <a:lnTo>
                    <a:pt x="5623" y="3265"/>
                  </a:lnTo>
                  <a:lnTo>
                    <a:pt x="5630" y="3262"/>
                  </a:lnTo>
                  <a:lnTo>
                    <a:pt x="5637" y="3257"/>
                  </a:lnTo>
                  <a:lnTo>
                    <a:pt x="5642" y="3252"/>
                  </a:lnTo>
                  <a:lnTo>
                    <a:pt x="5647" y="3245"/>
                  </a:lnTo>
                  <a:lnTo>
                    <a:pt x="5650" y="3237"/>
                  </a:lnTo>
                  <a:lnTo>
                    <a:pt x="5652" y="3232"/>
                  </a:lnTo>
                  <a:lnTo>
                    <a:pt x="5654" y="3230"/>
                  </a:lnTo>
                  <a:lnTo>
                    <a:pt x="5656" y="3231"/>
                  </a:lnTo>
                  <a:lnTo>
                    <a:pt x="5660" y="3233"/>
                  </a:lnTo>
                  <a:lnTo>
                    <a:pt x="5663" y="3234"/>
                  </a:lnTo>
                  <a:lnTo>
                    <a:pt x="5665" y="3234"/>
                  </a:lnTo>
                  <a:lnTo>
                    <a:pt x="5666" y="3233"/>
                  </a:lnTo>
                  <a:lnTo>
                    <a:pt x="5667" y="3231"/>
                  </a:lnTo>
                  <a:lnTo>
                    <a:pt x="5668" y="3229"/>
                  </a:lnTo>
                  <a:lnTo>
                    <a:pt x="5668" y="3226"/>
                  </a:lnTo>
                  <a:lnTo>
                    <a:pt x="5668" y="3222"/>
                  </a:lnTo>
                  <a:lnTo>
                    <a:pt x="5667" y="3217"/>
                  </a:lnTo>
                  <a:lnTo>
                    <a:pt x="5667" y="3214"/>
                  </a:lnTo>
                  <a:lnTo>
                    <a:pt x="5667" y="3209"/>
                  </a:lnTo>
                  <a:lnTo>
                    <a:pt x="5667" y="3207"/>
                  </a:lnTo>
                  <a:lnTo>
                    <a:pt x="5668" y="3205"/>
                  </a:lnTo>
                  <a:lnTo>
                    <a:pt x="5670" y="3204"/>
                  </a:lnTo>
                  <a:lnTo>
                    <a:pt x="5672" y="3202"/>
                  </a:lnTo>
                  <a:lnTo>
                    <a:pt x="5679" y="3206"/>
                  </a:lnTo>
                  <a:lnTo>
                    <a:pt x="5686" y="3209"/>
                  </a:lnTo>
                  <a:lnTo>
                    <a:pt x="5691" y="3212"/>
                  </a:lnTo>
                  <a:lnTo>
                    <a:pt x="5696" y="3212"/>
                  </a:lnTo>
                  <a:lnTo>
                    <a:pt x="5701" y="3210"/>
                  </a:lnTo>
                  <a:lnTo>
                    <a:pt x="5707" y="3208"/>
                  </a:lnTo>
                  <a:lnTo>
                    <a:pt x="5709" y="3206"/>
                  </a:lnTo>
                  <a:lnTo>
                    <a:pt x="5713" y="3204"/>
                  </a:lnTo>
                  <a:lnTo>
                    <a:pt x="5717" y="3202"/>
                  </a:lnTo>
                  <a:lnTo>
                    <a:pt x="5721" y="3202"/>
                  </a:lnTo>
                  <a:lnTo>
                    <a:pt x="5724" y="3207"/>
                  </a:lnTo>
                  <a:lnTo>
                    <a:pt x="5727" y="3212"/>
                  </a:lnTo>
                  <a:lnTo>
                    <a:pt x="5730" y="3215"/>
                  </a:lnTo>
                  <a:lnTo>
                    <a:pt x="5733" y="3218"/>
                  </a:lnTo>
                  <a:lnTo>
                    <a:pt x="5737" y="3222"/>
                  </a:lnTo>
                  <a:lnTo>
                    <a:pt x="5741" y="3224"/>
                  </a:lnTo>
                  <a:lnTo>
                    <a:pt x="5746" y="3228"/>
                  </a:lnTo>
                  <a:lnTo>
                    <a:pt x="5748" y="3231"/>
                  </a:lnTo>
                  <a:lnTo>
                    <a:pt x="5748" y="3233"/>
                  </a:lnTo>
                  <a:lnTo>
                    <a:pt x="5747" y="3236"/>
                  </a:lnTo>
                  <a:lnTo>
                    <a:pt x="5745" y="3238"/>
                  </a:lnTo>
                  <a:lnTo>
                    <a:pt x="5745" y="3240"/>
                  </a:lnTo>
                  <a:lnTo>
                    <a:pt x="5747" y="3244"/>
                  </a:lnTo>
                  <a:lnTo>
                    <a:pt x="5752" y="3247"/>
                  </a:lnTo>
                  <a:lnTo>
                    <a:pt x="5757" y="3250"/>
                  </a:lnTo>
                  <a:lnTo>
                    <a:pt x="5762" y="3255"/>
                  </a:lnTo>
                  <a:lnTo>
                    <a:pt x="5762" y="3257"/>
                  </a:lnTo>
                  <a:lnTo>
                    <a:pt x="5762" y="3258"/>
                  </a:lnTo>
                  <a:lnTo>
                    <a:pt x="5768" y="3263"/>
                  </a:lnTo>
                  <a:lnTo>
                    <a:pt x="5774" y="3266"/>
                  </a:lnTo>
                  <a:lnTo>
                    <a:pt x="5780" y="3270"/>
                  </a:lnTo>
                  <a:lnTo>
                    <a:pt x="5786" y="3274"/>
                  </a:lnTo>
                  <a:lnTo>
                    <a:pt x="5785" y="3277"/>
                  </a:lnTo>
                  <a:lnTo>
                    <a:pt x="5785" y="3279"/>
                  </a:lnTo>
                  <a:lnTo>
                    <a:pt x="5788" y="3282"/>
                  </a:lnTo>
                  <a:lnTo>
                    <a:pt x="5794" y="3285"/>
                  </a:lnTo>
                  <a:lnTo>
                    <a:pt x="5798" y="3289"/>
                  </a:lnTo>
                  <a:lnTo>
                    <a:pt x="5802" y="3291"/>
                  </a:lnTo>
                  <a:lnTo>
                    <a:pt x="5803" y="3295"/>
                  </a:lnTo>
                  <a:lnTo>
                    <a:pt x="5802" y="3297"/>
                  </a:lnTo>
                  <a:lnTo>
                    <a:pt x="5797" y="3304"/>
                  </a:lnTo>
                  <a:lnTo>
                    <a:pt x="5793" y="3311"/>
                  </a:lnTo>
                  <a:lnTo>
                    <a:pt x="5787" y="3313"/>
                  </a:lnTo>
                  <a:lnTo>
                    <a:pt x="5785" y="3312"/>
                  </a:lnTo>
                  <a:lnTo>
                    <a:pt x="5784" y="3313"/>
                  </a:lnTo>
                  <a:lnTo>
                    <a:pt x="5782" y="3319"/>
                  </a:lnTo>
                  <a:lnTo>
                    <a:pt x="5784" y="3322"/>
                  </a:lnTo>
                  <a:lnTo>
                    <a:pt x="5786" y="3323"/>
                  </a:lnTo>
                  <a:lnTo>
                    <a:pt x="5787" y="3323"/>
                  </a:lnTo>
                  <a:lnTo>
                    <a:pt x="5789" y="3323"/>
                  </a:lnTo>
                  <a:lnTo>
                    <a:pt x="5790" y="3323"/>
                  </a:lnTo>
                  <a:lnTo>
                    <a:pt x="5792" y="3324"/>
                  </a:lnTo>
                  <a:lnTo>
                    <a:pt x="5794" y="3328"/>
                  </a:lnTo>
                  <a:lnTo>
                    <a:pt x="5795" y="3332"/>
                  </a:lnTo>
                  <a:lnTo>
                    <a:pt x="5795" y="3342"/>
                  </a:lnTo>
                  <a:lnTo>
                    <a:pt x="5794" y="3350"/>
                  </a:lnTo>
                  <a:lnTo>
                    <a:pt x="5792" y="3354"/>
                  </a:lnTo>
                  <a:lnTo>
                    <a:pt x="5790" y="3356"/>
                  </a:lnTo>
                  <a:lnTo>
                    <a:pt x="5789" y="3360"/>
                  </a:lnTo>
                  <a:lnTo>
                    <a:pt x="5790" y="3366"/>
                  </a:lnTo>
                  <a:lnTo>
                    <a:pt x="5794" y="3370"/>
                  </a:lnTo>
                  <a:lnTo>
                    <a:pt x="5797" y="3372"/>
                  </a:lnTo>
                  <a:lnTo>
                    <a:pt x="5801" y="3376"/>
                  </a:lnTo>
                  <a:lnTo>
                    <a:pt x="5806" y="3378"/>
                  </a:lnTo>
                  <a:lnTo>
                    <a:pt x="5808" y="3378"/>
                  </a:lnTo>
                  <a:lnTo>
                    <a:pt x="5809" y="3379"/>
                  </a:lnTo>
                  <a:lnTo>
                    <a:pt x="5810" y="3380"/>
                  </a:lnTo>
                  <a:lnTo>
                    <a:pt x="5810" y="3383"/>
                  </a:lnTo>
                  <a:lnTo>
                    <a:pt x="5808" y="3385"/>
                  </a:lnTo>
                  <a:lnTo>
                    <a:pt x="5805" y="3386"/>
                  </a:lnTo>
                  <a:lnTo>
                    <a:pt x="5802" y="3389"/>
                  </a:lnTo>
                  <a:lnTo>
                    <a:pt x="5800" y="3391"/>
                  </a:lnTo>
                  <a:lnTo>
                    <a:pt x="5800" y="3393"/>
                  </a:lnTo>
                  <a:lnTo>
                    <a:pt x="5800" y="3394"/>
                  </a:lnTo>
                  <a:lnTo>
                    <a:pt x="5801" y="3396"/>
                  </a:lnTo>
                  <a:lnTo>
                    <a:pt x="5802" y="3402"/>
                  </a:lnTo>
                  <a:lnTo>
                    <a:pt x="5801" y="3407"/>
                  </a:lnTo>
                  <a:lnTo>
                    <a:pt x="5798" y="3411"/>
                  </a:lnTo>
                  <a:lnTo>
                    <a:pt x="5795" y="3415"/>
                  </a:lnTo>
                  <a:lnTo>
                    <a:pt x="5792" y="3418"/>
                  </a:lnTo>
                  <a:lnTo>
                    <a:pt x="5784" y="3425"/>
                  </a:lnTo>
                  <a:lnTo>
                    <a:pt x="5778" y="3434"/>
                  </a:lnTo>
                  <a:lnTo>
                    <a:pt x="5777" y="3440"/>
                  </a:lnTo>
                  <a:lnTo>
                    <a:pt x="5776" y="3443"/>
                  </a:lnTo>
                  <a:lnTo>
                    <a:pt x="5774" y="3446"/>
                  </a:lnTo>
                  <a:lnTo>
                    <a:pt x="5770" y="3450"/>
                  </a:lnTo>
                  <a:lnTo>
                    <a:pt x="5769" y="3452"/>
                  </a:lnTo>
                  <a:lnTo>
                    <a:pt x="5766" y="3454"/>
                  </a:lnTo>
                  <a:lnTo>
                    <a:pt x="5765" y="3462"/>
                  </a:lnTo>
                  <a:lnTo>
                    <a:pt x="5768" y="3470"/>
                  </a:lnTo>
                  <a:lnTo>
                    <a:pt x="5766" y="3475"/>
                  </a:lnTo>
                  <a:lnTo>
                    <a:pt x="5765" y="3478"/>
                  </a:lnTo>
                  <a:lnTo>
                    <a:pt x="5764" y="3482"/>
                  </a:lnTo>
                  <a:lnTo>
                    <a:pt x="5762" y="3485"/>
                  </a:lnTo>
                  <a:lnTo>
                    <a:pt x="5758" y="3490"/>
                  </a:lnTo>
                  <a:lnTo>
                    <a:pt x="5757" y="3493"/>
                  </a:lnTo>
                  <a:lnTo>
                    <a:pt x="5756" y="3497"/>
                  </a:lnTo>
                  <a:lnTo>
                    <a:pt x="5757" y="3499"/>
                  </a:lnTo>
                  <a:lnTo>
                    <a:pt x="5757" y="3505"/>
                  </a:lnTo>
                  <a:lnTo>
                    <a:pt x="5756" y="3511"/>
                  </a:lnTo>
                  <a:lnTo>
                    <a:pt x="5755" y="3518"/>
                  </a:lnTo>
                  <a:lnTo>
                    <a:pt x="5756" y="3525"/>
                  </a:lnTo>
                  <a:lnTo>
                    <a:pt x="5757" y="3531"/>
                  </a:lnTo>
                  <a:lnTo>
                    <a:pt x="5760" y="3537"/>
                  </a:lnTo>
                  <a:lnTo>
                    <a:pt x="5762" y="3543"/>
                  </a:lnTo>
                  <a:lnTo>
                    <a:pt x="5763" y="3550"/>
                  </a:lnTo>
                  <a:lnTo>
                    <a:pt x="5762" y="3557"/>
                  </a:lnTo>
                  <a:lnTo>
                    <a:pt x="5758" y="3564"/>
                  </a:lnTo>
                  <a:lnTo>
                    <a:pt x="5755" y="3568"/>
                  </a:lnTo>
                  <a:lnTo>
                    <a:pt x="5754" y="3570"/>
                  </a:lnTo>
                  <a:lnTo>
                    <a:pt x="5754" y="3570"/>
                  </a:lnTo>
                  <a:lnTo>
                    <a:pt x="5756" y="3571"/>
                  </a:lnTo>
                  <a:lnTo>
                    <a:pt x="5757" y="3576"/>
                  </a:lnTo>
                  <a:lnTo>
                    <a:pt x="5758" y="3583"/>
                  </a:lnTo>
                  <a:lnTo>
                    <a:pt x="5756" y="3598"/>
                  </a:lnTo>
                  <a:lnTo>
                    <a:pt x="5754" y="3613"/>
                  </a:lnTo>
                  <a:lnTo>
                    <a:pt x="5751" y="3629"/>
                  </a:lnTo>
                  <a:lnTo>
                    <a:pt x="5748" y="3646"/>
                  </a:lnTo>
                  <a:lnTo>
                    <a:pt x="5747" y="3660"/>
                  </a:lnTo>
                  <a:lnTo>
                    <a:pt x="5744" y="3673"/>
                  </a:lnTo>
                  <a:lnTo>
                    <a:pt x="5738" y="3682"/>
                  </a:lnTo>
                  <a:lnTo>
                    <a:pt x="5731" y="3692"/>
                  </a:lnTo>
                  <a:lnTo>
                    <a:pt x="5723" y="3700"/>
                  </a:lnTo>
                  <a:lnTo>
                    <a:pt x="5715" y="3708"/>
                  </a:lnTo>
                  <a:lnTo>
                    <a:pt x="5709" y="3714"/>
                  </a:lnTo>
                  <a:lnTo>
                    <a:pt x="5703" y="3721"/>
                  </a:lnTo>
                  <a:lnTo>
                    <a:pt x="5697" y="3729"/>
                  </a:lnTo>
                  <a:lnTo>
                    <a:pt x="5692" y="3737"/>
                  </a:lnTo>
                  <a:lnTo>
                    <a:pt x="5688" y="3747"/>
                  </a:lnTo>
                  <a:lnTo>
                    <a:pt x="5684" y="3755"/>
                  </a:lnTo>
                  <a:lnTo>
                    <a:pt x="5683" y="3759"/>
                  </a:lnTo>
                  <a:lnTo>
                    <a:pt x="5681" y="3762"/>
                  </a:lnTo>
                  <a:lnTo>
                    <a:pt x="5676" y="3767"/>
                  </a:lnTo>
                  <a:lnTo>
                    <a:pt x="5672" y="3771"/>
                  </a:lnTo>
                  <a:lnTo>
                    <a:pt x="5666" y="3777"/>
                  </a:lnTo>
                  <a:lnTo>
                    <a:pt x="5662" y="3783"/>
                  </a:lnTo>
                  <a:lnTo>
                    <a:pt x="5658" y="3790"/>
                  </a:lnTo>
                  <a:lnTo>
                    <a:pt x="5655" y="3796"/>
                  </a:lnTo>
                  <a:lnTo>
                    <a:pt x="5650" y="3811"/>
                  </a:lnTo>
                  <a:lnTo>
                    <a:pt x="5644" y="3826"/>
                  </a:lnTo>
                  <a:lnTo>
                    <a:pt x="5639" y="3840"/>
                  </a:lnTo>
                  <a:lnTo>
                    <a:pt x="5631" y="3852"/>
                  </a:lnTo>
                  <a:lnTo>
                    <a:pt x="5624" y="3865"/>
                  </a:lnTo>
                  <a:lnTo>
                    <a:pt x="5615" y="3877"/>
                  </a:lnTo>
                  <a:lnTo>
                    <a:pt x="5602" y="3893"/>
                  </a:lnTo>
                  <a:lnTo>
                    <a:pt x="5589" y="3908"/>
                  </a:lnTo>
                  <a:lnTo>
                    <a:pt x="5582" y="3913"/>
                  </a:lnTo>
                  <a:lnTo>
                    <a:pt x="5575" y="3916"/>
                  </a:lnTo>
                  <a:lnTo>
                    <a:pt x="5572" y="3920"/>
                  </a:lnTo>
                  <a:lnTo>
                    <a:pt x="5568" y="3923"/>
                  </a:lnTo>
                  <a:lnTo>
                    <a:pt x="5566" y="3928"/>
                  </a:lnTo>
                  <a:lnTo>
                    <a:pt x="5565" y="3931"/>
                  </a:lnTo>
                  <a:lnTo>
                    <a:pt x="5560" y="3939"/>
                  </a:lnTo>
                  <a:lnTo>
                    <a:pt x="5554" y="3947"/>
                  </a:lnTo>
                  <a:lnTo>
                    <a:pt x="5549" y="3952"/>
                  </a:lnTo>
                  <a:lnTo>
                    <a:pt x="5544" y="3954"/>
                  </a:lnTo>
                  <a:lnTo>
                    <a:pt x="5542" y="3956"/>
                  </a:lnTo>
                  <a:lnTo>
                    <a:pt x="5541" y="3958"/>
                  </a:lnTo>
                  <a:lnTo>
                    <a:pt x="5540" y="3961"/>
                  </a:lnTo>
                  <a:lnTo>
                    <a:pt x="5538" y="3965"/>
                  </a:lnTo>
                  <a:lnTo>
                    <a:pt x="5537" y="3969"/>
                  </a:lnTo>
                  <a:lnTo>
                    <a:pt x="5536" y="3971"/>
                  </a:lnTo>
                  <a:lnTo>
                    <a:pt x="5535" y="3973"/>
                  </a:lnTo>
                  <a:lnTo>
                    <a:pt x="5534" y="3973"/>
                  </a:lnTo>
                  <a:lnTo>
                    <a:pt x="5529" y="3975"/>
                  </a:lnTo>
                  <a:lnTo>
                    <a:pt x="5524" y="3978"/>
                  </a:lnTo>
                  <a:lnTo>
                    <a:pt x="5519" y="3981"/>
                  </a:lnTo>
                  <a:lnTo>
                    <a:pt x="5516" y="3986"/>
                  </a:lnTo>
                  <a:lnTo>
                    <a:pt x="5513" y="3991"/>
                  </a:lnTo>
                  <a:lnTo>
                    <a:pt x="5511" y="3997"/>
                  </a:lnTo>
                  <a:lnTo>
                    <a:pt x="5502" y="4014"/>
                  </a:lnTo>
                  <a:lnTo>
                    <a:pt x="5494" y="4028"/>
                  </a:lnTo>
                  <a:lnTo>
                    <a:pt x="5488" y="4035"/>
                  </a:lnTo>
                  <a:lnTo>
                    <a:pt x="5483" y="4040"/>
                  </a:lnTo>
                  <a:lnTo>
                    <a:pt x="5476" y="4046"/>
                  </a:lnTo>
                  <a:lnTo>
                    <a:pt x="5468" y="4053"/>
                  </a:lnTo>
                  <a:lnTo>
                    <a:pt x="5458" y="4059"/>
                  </a:lnTo>
                  <a:lnTo>
                    <a:pt x="5446" y="4066"/>
                  </a:lnTo>
                  <a:lnTo>
                    <a:pt x="5442" y="4068"/>
                  </a:lnTo>
                  <a:lnTo>
                    <a:pt x="5436" y="4071"/>
                  </a:lnTo>
                  <a:lnTo>
                    <a:pt x="5431" y="4076"/>
                  </a:lnTo>
                  <a:lnTo>
                    <a:pt x="5428" y="4080"/>
                  </a:lnTo>
                  <a:lnTo>
                    <a:pt x="5426" y="4083"/>
                  </a:lnTo>
                  <a:lnTo>
                    <a:pt x="5422" y="4085"/>
                  </a:lnTo>
                  <a:lnTo>
                    <a:pt x="5419" y="4086"/>
                  </a:lnTo>
                  <a:lnTo>
                    <a:pt x="5415" y="4087"/>
                  </a:lnTo>
                  <a:lnTo>
                    <a:pt x="5409" y="4088"/>
                  </a:lnTo>
                  <a:lnTo>
                    <a:pt x="5402" y="4089"/>
                  </a:lnTo>
                  <a:lnTo>
                    <a:pt x="5395" y="4093"/>
                  </a:lnTo>
                  <a:lnTo>
                    <a:pt x="5389" y="4095"/>
                  </a:lnTo>
                  <a:lnTo>
                    <a:pt x="5387" y="4096"/>
                  </a:lnTo>
                  <a:lnTo>
                    <a:pt x="5385" y="4099"/>
                  </a:lnTo>
                  <a:lnTo>
                    <a:pt x="5381" y="4100"/>
                  </a:lnTo>
                  <a:lnTo>
                    <a:pt x="5379" y="4099"/>
                  </a:lnTo>
                  <a:lnTo>
                    <a:pt x="5378" y="4096"/>
                  </a:lnTo>
                  <a:lnTo>
                    <a:pt x="5375" y="4094"/>
                  </a:lnTo>
                  <a:lnTo>
                    <a:pt x="5373" y="4093"/>
                  </a:lnTo>
                  <a:lnTo>
                    <a:pt x="5370" y="4093"/>
                  </a:lnTo>
                  <a:lnTo>
                    <a:pt x="5366" y="4094"/>
                  </a:lnTo>
                  <a:lnTo>
                    <a:pt x="5364" y="4094"/>
                  </a:lnTo>
                  <a:lnTo>
                    <a:pt x="5363" y="4093"/>
                  </a:lnTo>
                  <a:lnTo>
                    <a:pt x="5363" y="4092"/>
                  </a:lnTo>
                  <a:lnTo>
                    <a:pt x="5364" y="4088"/>
                  </a:lnTo>
                  <a:lnTo>
                    <a:pt x="5362" y="4086"/>
                  </a:lnTo>
                  <a:lnTo>
                    <a:pt x="5359" y="4086"/>
                  </a:lnTo>
                  <a:lnTo>
                    <a:pt x="5357" y="4086"/>
                  </a:lnTo>
                  <a:lnTo>
                    <a:pt x="5353" y="4087"/>
                  </a:lnTo>
                  <a:lnTo>
                    <a:pt x="5352" y="4087"/>
                  </a:lnTo>
                  <a:lnTo>
                    <a:pt x="5350" y="4087"/>
                  </a:lnTo>
                  <a:lnTo>
                    <a:pt x="5350" y="4086"/>
                  </a:lnTo>
                  <a:lnTo>
                    <a:pt x="5350" y="4085"/>
                  </a:lnTo>
                  <a:lnTo>
                    <a:pt x="5349" y="4084"/>
                  </a:lnTo>
                  <a:lnTo>
                    <a:pt x="5347" y="4084"/>
                  </a:lnTo>
                  <a:lnTo>
                    <a:pt x="5342" y="4084"/>
                  </a:lnTo>
                  <a:lnTo>
                    <a:pt x="5341" y="4084"/>
                  </a:lnTo>
                  <a:lnTo>
                    <a:pt x="5340" y="4083"/>
                  </a:lnTo>
                  <a:lnTo>
                    <a:pt x="5340" y="4077"/>
                  </a:lnTo>
                  <a:lnTo>
                    <a:pt x="5342" y="4068"/>
                  </a:lnTo>
                  <a:lnTo>
                    <a:pt x="5342" y="4063"/>
                  </a:lnTo>
                  <a:lnTo>
                    <a:pt x="5341" y="4061"/>
                  </a:lnTo>
                  <a:lnTo>
                    <a:pt x="5340" y="4060"/>
                  </a:lnTo>
                  <a:lnTo>
                    <a:pt x="5339" y="4060"/>
                  </a:lnTo>
                  <a:lnTo>
                    <a:pt x="5338" y="4060"/>
                  </a:lnTo>
                  <a:lnTo>
                    <a:pt x="5336" y="4061"/>
                  </a:lnTo>
                  <a:lnTo>
                    <a:pt x="5332" y="4062"/>
                  </a:lnTo>
                  <a:lnTo>
                    <a:pt x="5330" y="4064"/>
                  </a:lnTo>
                  <a:lnTo>
                    <a:pt x="5324" y="4070"/>
                  </a:lnTo>
                  <a:lnTo>
                    <a:pt x="5320" y="4072"/>
                  </a:lnTo>
                  <a:lnTo>
                    <a:pt x="5320" y="4069"/>
                  </a:lnTo>
                  <a:lnTo>
                    <a:pt x="5322" y="4066"/>
                  </a:lnTo>
                  <a:lnTo>
                    <a:pt x="5322" y="4063"/>
                  </a:lnTo>
                  <a:lnTo>
                    <a:pt x="5322" y="4061"/>
                  </a:lnTo>
                  <a:lnTo>
                    <a:pt x="5321" y="4059"/>
                  </a:lnTo>
                  <a:lnTo>
                    <a:pt x="5317" y="4055"/>
                  </a:lnTo>
                  <a:lnTo>
                    <a:pt x="5315" y="4056"/>
                  </a:lnTo>
                  <a:lnTo>
                    <a:pt x="5313" y="4056"/>
                  </a:lnTo>
                  <a:lnTo>
                    <a:pt x="5308" y="4063"/>
                  </a:lnTo>
                  <a:lnTo>
                    <a:pt x="5306" y="4070"/>
                  </a:lnTo>
                  <a:lnTo>
                    <a:pt x="5305" y="4076"/>
                  </a:lnTo>
                  <a:lnTo>
                    <a:pt x="5301" y="4080"/>
                  </a:lnTo>
                  <a:lnTo>
                    <a:pt x="5298" y="4085"/>
                  </a:lnTo>
                  <a:lnTo>
                    <a:pt x="5293" y="4089"/>
                  </a:lnTo>
                  <a:lnTo>
                    <a:pt x="5291" y="4092"/>
                  </a:lnTo>
                  <a:lnTo>
                    <a:pt x="5289" y="4094"/>
                  </a:lnTo>
                  <a:lnTo>
                    <a:pt x="5287" y="4097"/>
                  </a:lnTo>
                  <a:lnTo>
                    <a:pt x="5285" y="4101"/>
                  </a:lnTo>
                  <a:lnTo>
                    <a:pt x="5285" y="4104"/>
                  </a:lnTo>
                  <a:lnTo>
                    <a:pt x="5287" y="4107"/>
                  </a:lnTo>
                  <a:lnTo>
                    <a:pt x="5284" y="4107"/>
                  </a:lnTo>
                  <a:lnTo>
                    <a:pt x="5282" y="4105"/>
                  </a:lnTo>
                  <a:lnTo>
                    <a:pt x="5275" y="4103"/>
                  </a:lnTo>
                  <a:lnTo>
                    <a:pt x="5268" y="4102"/>
                  </a:lnTo>
                  <a:lnTo>
                    <a:pt x="5263" y="4101"/>
                  </a:lnTo>
                  <a:lnTo>
                    <a:pt x="5261" y="4102"/>
                  </a:lnTo>
                  <a:lnTo>
                    <a:pt x="5263" y="4104"/>
                  </a:lnTo>
                  <a:lnTo>
                    <a:pt x="5264" y="4107"/>
                  </a:lnTo>
                  <a:lnTo>
                    <a:pt x="5266" y="4109"/>
                  </a:lnTo>
                  <a:lnTo>
                    <a:pt x="5266" y="4111"/>
                  </a:lnTo>
                  <a:lnTo>
                    <a:pt x="5265" y="4113"/>
                  </a:lnTo>
                  <a:lnTo>
                    <a:pt x="5264" y="4116"/>
                  </a:lnTo>
                  <a:lnTo>
                    <a:pt x="5261" y="4120"/>
                  </a:lnTo>
                  <a:lnTo>
                    <a:pt x="5259" y="4126"/>
                  </a:lnTo>
                  <a:lnTo>
                    <a:pt x="5256" y="4121"/>
                  </a:lnTo>
                  <a:lnTo>
                    <a:pt x="5252" y="4116"/>
                  </a:lnTo>
                  <a:lnTo>
                    <a:pt x="5253" y="4110"/>
                  </a:lnTo>
                  <a:lnTo>
                    <a:pt x="5252" y="4105"/>
                  </a:lnTo>
                  <a:lnTo>
                    <a:pt x="5250" y="4101"/>
                  </a:lnTo>
                  <a:lnTo>
                    <a:pt x="5244" y="4097"/>
                  </a:lnTo>
                  <a:lnTo>
                    <a:pt x="5250" y="4094"/>
                  </a:lnTo>
                  <a:lnTo>
                    <a:pt x="5255" y="4091"/>
                  </a:lnTo>
                  <a:lnTo>
                    <a:pt x="5260" y="4087"/>
                  </a:lnTo>
                  <a:lnTo>
                    <a:pt x="5267" y="4086"/>
                  </a:lnTo>
                  <a:lnTo>
                    <a:pt x="5272" y="4086"/>
                  </a:lnTo>
                  <a:lnTo>
                    <a:pt x="5276" y="4085"/>
                  </a:lnTo>
                  <a:lnTo>
                    <a:pt x="5279" y="4082"/>
                  </a:lnTo>
                  <a:lnTo>
                    <a:pt x="5281" y="4077"/>
                  </a:lnTo>
                  <a:lnTo>
                    <a:pt x="5283" y="4069"/>
                  </a:lnTo>
                  <a:lnTo>
                    <a:pt x="5287" y="4061"/>
                  </a:lnTo>
                  <a:lnTo>
                    <a:pt x="5289" y="4053"/>
                  </a:lnTo>
                  <a:lnTo>
                    <a:pt x="5290" y="4045"/>
                  </a:lnTo>
                  <a:lnTo>
                    <a:pt x="5289" y="4044"/>
                  </a:lnTo>
                  <a:lnTo>
                    <a:pt x="5287" y="4042"/>
                  </a:lnTo>
                  <a:lnTo>
                    <a:pt x="5285" y="4037"/>
                  </a:lnTo>
                  <a:lnTo>
                    <a:pt x="5284" y="4034"/>
                  </a:lnTo>
                  <a:lnTo>
                    <a:pt x="5284" y="4030"/>
                  </a:lnTo>
                  <a:lnTo>
                    <a:pt x="5284" y="4026"/>
                  </a:lnTo>
                  <a:lnTo>
                    <a:pt x="5285" y="4018"/>
                  </a:lnTo>
                  <a:lnTo>
                    <a:pt x="5287" y="4010"/>
                  </a:lnTo>
                  <a:lnTo>
                    <a:pt x="5287" y="4001"/>
                  </a:lnTo>
                  <a:lnTo>
                    <a:pt x="5287" y="3990"/>
                  </a:lnTo>
                  <a:lnTo>
                    <a:pt x="5285" y="3981"/>
                  </a:lnTo>
                  <a:lnTo>
                    <a:pt x="5283" y="3972"/>
                  </a:lnTo>
                  <a:lnTo>
                    <a:pt x="5276" y="3958"/>
                  </a:lnTo>
                  <a:lnTo>
                    <a:pt x="5272" y="3946"/>
                  </a:lnTo>
                  <a:lnTo>
                    <a:pt x="5273" y="3945"/>
                  </a:lnTo>
                  <a:lnTo>
                    <a:pt x="5274" y="3944"/>
                  </a:lnTo>
                  <a:lnTo>
                    <a:pt x="5282" y="3941"/>
                  </a:lnTo>
                  <a:lnTo>
                    <a:pt x="5290" y="3940"/>
                  </a:lnTo>
                  <a:lnTo>
                    <a:pt x="5297" y="3936"/>
                  </a:lnTo>
                  <a:lnTo>
                    <a:pt x="5302" y="3931"/>
                  </a:lnTo>
                  <a:lnTo>
                    <a:pt x="5307" y="3925"/>
                  </a:lnTo>
                  <a:lnTo>
                    <a:pt x="5312" y="3920"/>
                  </a:lnTo>
                  <a:lnTo>
                    <a:pt x="5314" y="3916"/>
                  </a:lnTo>
                  <a:lnTo>
                    <a:pt x="5315" y="3914"/>
                  </a:lnTo>
                  <a:lnTo>
                    <a:pt x="5317" y="3913"/>
                  </a:lnTo>
                  <a:lnTo>
                    <a:pt x="5322" y="3913"/>
                  </a:lnTo>
                  <a:lnTo>
                    <a:pt x="5326" y="3917"/>
                  </a:lnTo>
                  <a:lnTo>
                    <a:pt x="5331" y="3920"/>
                  </a:lnTo>
                  <a:lnTo>
                    <a:pt x="5337" y="3922"/>
                  </a:lnTo>
                  <a:lnTo>
                    <a:pt x="5342" y="3924"/>
                  </a:lnTo>
                  <a:lnTo>
                    <a:pt x="5354" y="3928"/>
                  </a:lnTo>
                  <a:lnTo>
                    <a:pt x="5365" y="3932"/>
                  </a:lnTo>
                  <a:lnTo>
                    <a:pt x="5370" y="3933"/>
                  </a:lnTo>
                  <a:lnTo>
                    <a:pt x="5373" y="3933"/>
                  </a:lnTo>
                  <a:lnTo>
                    <a:pt x="5377" y="3932"/>
                  </a:lnTo>
                  <a:lnTo>
                    <a:pt x="5379" y="3930"/>
                  </a:lnTo>
                  <a:lnTo>
                    <a:pt x="5381" y="3924"/>
                  </a:lnTo>
                  <a:lnTo>
                    <a:pt x="5382" y="3915"/>
                  </a:lnTo>
                  <a:lnTo>
                    <a:pt x="5382" y="3908"/>
                  </a:lnTo>
                  <a:lnTo>
                    <a:pt x="5385" y="3904"/>
                  </a:lnTo>
                  <a:lnTo>
                    <a:pt x="5387" y="3900"/>
                  </a:lnTo>
                  <a:lnTo>
                    <a:pt x="5390" y="3897"/>
                  </a:lnTo>
                  <a:lnTo>
                    <a:pt x="5394" y="3895"/>
                  </a:lnTo>
                  <a:lnTo>
                    <a:pt x="5396" y="3891"/>
                  </a:lnTo>
                  <a:lnTo>
                    <a:pt x="5398" y="3888"/>
                  </a:lnTo>
                  <a:lnTo>
                    <a:pt x="5399" y="3882"/>
                  </a:lnTo>
                  <a:lnTo>
                    <a:pt x="5406" y="3869"/>
                  </a:lnTo>
                  <a:lnTo>
                    <a:pt x="5411" y="3857"/>
                  </a:lnTo>
                  <a:lnTo>
                    <a:pt x="5412" y="3852"/>
                  </a:lnTo>
                  <a:lnTo>
                    <a:pt x="5413" y="3849"/>
                  </a:lnTo>
                  <a:lnTo>
                    <a:pt x="5415" y="3848"/>
                  </a:lnTo>
                  <a:lnTo>
                    <a:pt x="5416" y="3847"/>
                  </a:lnTo>
                  <a:lnTo>
                    <a:pt x="5419" y="3847"/>
                  </a:lnTo>
                  <a:lnTo>
                    <a:pt x="5420" y="3846"/>
                  </a:lnTo>
                  <a:lnTo>
                    <a:pt x="5421" y="3843"/>
                  </a:lnTo>
                  <a:lnTo>
                    <a:pt x="5420" y="3839"/>
                  </a:lnTo>
                  <a:lnTo>
                    <a:pt x="5420" y="3834"/>
                  </a:lnTo>
                  <a:lnTo>
                    <a:pt x="5421" y="3830"/>
                  </a:lnTo>
                  <a:lnTo>
                    <a:pt x="5422" y="3825"/>
                  </a:lnTo>
                  <a:lnTo>
                    <a:pt x="5423" y="3820"/>
                  </a:lnTo>
                  <a:lnTo>
                    <a:pt x="5426" y="3817"/>
                  </a:lnTo>
                  <a:lnTo>
                    <a:pt x="5427" y="3812"/>
                  </a:lnTo>
                  <a:lnTo>
                    <a:pt x="5428" y="3808"/>
                  </a:lnTo>
                  <a:lnTo>
                    <a:pt x="5428" y="3803"/>
                  </a:lnTo>
                  <a:lnTo>
                    <a:pt x="5431" y="3790"/>
                  </a:lnTo>
                  <a:lnTo>
                    <a:pt x="5436" y="3776"/>
                  </a:lnTo>
                  <a:lnTo>
                    <a:pt x="5435" y="3770"/>
                  </a:lnTo>
                  <a:lnTo>
                    <a:pt x="5436" y="3767"/>
                  </a:lnTo>
                  <a:lnTo>
                    <a:pt x="5437" y="3765"/>
                  </a:lnTo>
                  <a:lnTo>
                    <a:pt x="5439" y="3762"/>
                  </a:lnTo>
                  <a:lnTo>
                    <a:pt x="5446" y="3759"/>
                  </a:lnTo>
                  <a:lnTo>
                    <a:pt x="5453" y="3754"/>
                  </a:lnTo>
                  <a:lnTo>
                    <a:pt x="5458" y="3750"/>
                  </a:lnTo>
                  <a:lnTo>
                    <a:pt x="5460" y="3745"/>
                  </a:lnTo>
                  <a:lnTo>
                    <a:pt x="5462" y="3741"/>
                  </a:lnTo>
                  <a:lnTo>
                    <a:pt x="5463" y="3736"/>
                  </a:lnTo>
                  <a:lnTo>
                    <a:pt x="5463" y="3732"/>
                  </a:lnTo>
                  <a:lnTo>
                    <a:pt x="5462" y="3727"/>
                  </a:lnTo>
                  <a:lnTo>
                    <a:pt x="5459" y="3721"/>
                  </a:lnTo>
                  <a:lnTo>
                    <a:pt x="5456" y="3718"/>
                  </a:lnTo>
                  <a:lnTo>
                    <a:pt x="5455" y="3716"/>
                  </a:lnTo>
                  <a:lnTo>
                    <a:pt x="5455" y="3713"/>
                  </a:lnTo>
                  <a:lnTo>
                    <a:pt x="5456" y="3710"/>
                  </a:lnTo>
                  <a:lnTo>
                    <a:pt x="5458" y="3706"/>
                  </a:lnTo>
                  <a:lnTo>
                    <a:pt x="5460" y="3704"/>
                  </a:lnTo>
                  <a:lnTo>
                    <a:pt x="5461" y="3701"/>
                  </a:lnTo>
                  <a:lnTo>
                    <a:pt x="5462" y="3698"/>
                  </a:lnTo>
                  <a:lnTo>
                    <a:pt x="5462" y="3695"/>
                  </a:lnTo>
                  <a:lnTo>
                    <a:pt x="5460" y="3689"/>
                  </a:lnTo>
                  <a:lnTo>
                    <a:pt x="5456" y="3687"/>
                  </a:lnTo>
                  <a:lnTo>
                    <a:pt x="5452" y="3686"/>
                  </a:lnTo>
                  <a:lnTo>
                    <a:pt x="5446" y="3685"/>
                  </a:lnTo>
                  <a:lnTo>
                    <a:pt x="5435" y="3687"/>
                  </a:lnTo>
                  <a:lnTo>
                    <a:pt x="5424" y="3692"/>
                  </a:lnTo>
                  <a:lnTo>
                    <a:pt x="5414" y="3698"/>
                  </a:lnTo>
                  <a:lnTo>
                    <a:pt x="5404" y="3705"/>
                  </a:lnTo>
                  <a:lnTo>
                    <a:pt x="5393" y="3706"/>
                  </a:lnTo>
                  <a:lnTo>
                    <a:pt x="5380" y="3706"/>
                  </a:lnTo>
                  <a:lnTo>
                    <a:pt x="5375" y="3709"/>
                  </a:lnTo>
                  <a:lnTo>
                    <a:pt x="5371" y="3712"/>
                  </a:lnTo>
                  <a:lnTo>
                    <a:pt x="5370" y="3714"/>
                  </a:lnTo>
                  <a:lnTo>
                    <a:pt x="5369" y="3717"/>
                  </a:lnTo>
                  <a:lnTo>
                    <a:pt x="5366" y="3717"/>
                  </a:lnTo>
                  <a:lnTo>
                    <a:pt x="5364" y="3718"/>
                  </a:lnTo>
                  <a:lnTo>
                    <a:pt x="5361" y="3719"/>
                  </a:lnTo>
                  <a:lnTo>
                    <a:pt x="5358" y="3722"/>
                  </a:lnTo>
                  <a:lnTo>
                    <a:pt x="5357" y="3725"/>
                  </a:lnTo>
                  <a:lnTo>
                    <a:pt x="5357" y="3727"/>
                  </a:lnTo>
                  <a:lnTo>
                    <a:pt x="5356" y="3730"/>
                  </a:lnTo>
                  <a:lnTo>
                    <a:pt x="5354" y="3733"/>
                  </a:lnTo>
                  <a:lnTo>
                    <a:pt x="5352" y="3735"/>
                  </a:lnTo>
                  <a:lnTo>
                    <a:pt x="5346" y="3736"/>
                  </a:lnTo>
                  <a:lnTo>
                    <a:pt x="5337" y="3735"/>
                  </a:lnTo>
                  <a:lnTo>
                    <a:pt x="5328" y="3736"/>
                  </a:lnTo>
                  <a:lnTo>
                    <a:pt x="5318" y="3737"/>
                  </a:lnTo>
                  <a:lnTo>
                    <a:pt x="5308" y="3738"/>
                  </a:lnTo>
                  <a:lnTo>
                    <a:pt x="5301" y="3738"/>
                  </a:lnTo>
                  <a:lnTo>
                    <a:pt x="5301" y="3738"/>
                  </a:lnTo>
                  <a:lnTo>
                    <a:pt x="5302" y="3738"/>
                  </a:lnTo>
                  <a:lnTo>
                    <a:pt x="5304" y="3737"/>
                  </a:lnTo>
                  <a:lnTo>
                    <a:pt x="5304" y="3737"/>
                  </a:lnTo>
                  <a:lnTo>
                    <a:pt x="5301" y="3735"/>
                  </a:lnTo>
                  <a:lnTo>
                    <a:pt x="5295" y="3735"/>
                  </a:lnTo>
                  <a:lnTo>
                    <a:pt x="5288" y="3736"/>
                  </a:lnTo>
                  <a:lnTo>
                    <a:pt x="5281" y="3737"/>
                  </a:lnTo>
                  <a:lnTo>
                    <a:pt x="5276" y="3736"/>
                  </a:lnTo>
                  <a:lnTo>
                    <a:pt x="5274" y="3735"/>
                  </a:lnTo>
                  <a:lnTo>
                    <a:pt x="5272" y="3733"/>
                  </a:lnTo>
                  <a:lnTo>
                    <a:pt x="5268" y="3727"/>
                  </a:lnTo>
                  <a:lnTo>
                    <a:pt x="5264" y="3717"/>
                  </a:lnTo>
                  <a:lnTo>
                    <a:pt x="5260" y="3712"/>
                  </a:lnTo>
                  <a:lnTo>
                    <a:pt x="5259" y="3708"/>
                  </a:lnTo>
                  <a:lnTo>
                    <a:pt x="5259" y="3704"/>
                  </a:lnTo>
                  <a:lnTo>
                    <a:pt x="5260" y="3701"/>
                  </a:lnTo>
                  <a:lnTo>
                    <a:pt x="5263" y="3697"/>
                  </a:lnTo>
                  <a:lnTo>
                    <a:pt x="5264" y="3694"/>
                  </a:lnTo>
                  <a:lnTo>
                    <a:pt x="5265" y="3690"/>
                  </a:lnTo>
                  <a:lnTo>
                    <a:pt x="5264" y="3686"/>
                  </a:lnTo>
                  <a:lnTo>
                    <a:pt x="5257" y="3679"/>
                  </a:lnTo>
                  <a:lnTo>
                    <a:pt x="5252" y="3673"/>
                  </a:lnTo>
                  <a:lnTo>
                    <a:pt x="5251" y="3670"/>
                  </a:lnTo>
                  <a:lnTo>
                    <a:pt x="5251" y="3667"/>
                  </a:lnTo>
                  <a:lnTo>
                    <a:pt x="5251" y="3662"/>
                  </a:lnTo>
                  <a:lnTo>
                    <a:pt x="5253" y="3656"/>
                  </a:lnTo>
                  <a:lnTo>
                    <a:pt x="5253" y="3654"/>
                  </a:lnTo>
                  <a:lnTo>
                    <a:pt x="5255" y="3651"/>
                  </a:lnTo>
                  <a:lnTo>
                    <a:pt x="5255" y="3647"/>
                  </a:lnTo>
                  <a:lnTo>
                    <a:pt x="5252" y="3645"/>
                  </a:lnTo>
                  <a:lnTo>
                    <a:pt x="5250" y="3645"/>
                  </a:lnTo>
                  <a:lnTo>
                    <a:pt x="5248" y="3646"/>
                  </a:lnTo>
                  <a:lnTo>
                    <a:pt x="5242" y="3646"/>
                  </a:lnTo>
                  <a:lnTo>
                    <a:pt x="5236" y="3646"/>
                  </a:lnTo>
                  <a:lnTo>
                    <a:pt x="5231" y="3644"/>
                  </a:lnTo>
                  <a:lnTo>
                    <a:pt x="5225" y="3640"/>
                  </a:lnTo>
                  <a:lnTo>
                    <a:pt x="5217" y="3628"/>
                  </a:lnTo>
                  <a:lnTo>
                    <a:pt x="5210" y="3617"/>
                  </a:lnTo>
                  <a:lnTo>
                    <a:pt x="5207" y="3616"/>
                  </a:lnTo>
                  <a:lnTo>
                    <a:pt x="5204" y="3616"/>
                  </a:lnTo>
                  <a:lnTo>
                    <a:pt x="5200" y="3614"/>
                  </a:lnTo>
                  <a:lnTo>
                    <a:pt x="5199" y="3612"/>
                  </a:lnTo>
                  <a:lnTo>
                    <a:pt x="5198" y="3608"/>
                  </a:lnTo>
                  <a:lnTo>
                    <a:pt x="5195" y="3604"/>
                  </a:lnTo>
                  <a:lnTo>
                    <a:pt x="5191" y="3607"/>
                  </a:lnTo>
                  <a:lnTo>
                    <a:pt x="5188" y="3610"/>
                  </a:lnTo>
                  <a:lnTo>
                    <a:pt x="5186" y="3611"/>
                  </a:lnTo>
                  <a:lnTo>
                    <a:pt x="5181" y="3608"/>
                  </a:lnTo>
                  <a:lnTo>
                    <a:pt x="5170" y="3605"/>
                  </a:lnTo>
                  <a:lnTo>
                    <a:pt x="5162" y="3602"/>
                  </a:lnTo>
                  <a:lnTo>
                    <a:pt x="5161" y="3598"/>
                  </a:lnTo>
                  <a:lnTo>
                    <a:pt x="5161" y="3596"/>
                  </a:lnTo>
                  <a:lnTo>
                    <a:pt x="5159" y="3594"/>
                  </a:lnTo>
                  <a:lnTo>
                    <a:pt x="5157" y="3592"/>
                  </a:lnTo>
                  <a:lnTo>
                    <a:pt x="5153" y="3592"/>
                  </a:lnTo>
                  <a:lnTo>
                    <a:pt x="5150" y="3594"/>
                  </a:lnTo>
                  <a:lnTo>
                    <a:pt x="5142" y="3595"/>
                  </a:lnTo>
                  <a:lnTo>
                    <a:pt x="5134" y="3595"/>
                  </a:lnTo>
                  <a:lnTo>
                    <a:pt x="5126" y="3594"/>
                  </a:lnTo>
                  <a:lnTo>
                    <a:pt x="5118" y="3592"/>
                  </a:lnTo>
                  <a:lnTo>
                    <a:pt x="5111" y="3589"/>
                  </a:lnTo>
                  <a:lnTo>
                    <a:pt x="5108" y="3586"/>
                  </a:lnTo>
                  <a:lnTo>
                    <a:pt x="5104" y="3581"/>
                  </a:lnTo>
                  <a:lnTo>
                    <a:pt x="5101" y="3576"/>
                  </a:lnTo>
                  <a:lnTo>
                    <a:pt x="5098" y="3573"/>
                  </a:lnTo>
                  <a:lnTo>
                    <a:pt x="5096" y="3570"/>
                  </a:lnTo>
                  <a:lnTo>
                    <a:pt x="5095" y="3566"/>
                  </a:lnTo>
                  <a:lnTo>
                    <a:pt x="5095" y="3563"/>
                  </a:lnTo>
                  <a:lnTo>
                    <a:pt x="5096" y="3556"/>
                  </a:lnTo>
                  <a:lnTo>
                    <a:pt x="5098" y="3549"/>
                  </a:lnTo>
                  <a:lnTo>
                    <a:pt x="5100" y="3547"/>
                  </a:lnTo>
                  <a:lnTo>
                    <a:pt x="5100" y="3543"/>
                  </a:lnTo>
                  <a:lnTo>
                    <a:pt x="5098" y="3541"/>
                  </a:lnTo>
                  <a:lnTo>
                    <a:pt x="5096" y="3539"/>
                  </a:lnTo>
                  <a:lnTo>
                    <a:pt x="5093" y="3538"/>
                  </a:lnTo>
                  <a:lnTo>
                    <a:pt x="5090" y="3537"/>
                  </a:lnTo>
                  <a:lnTo>
                    <a:pt x="5088" y="3534"/>
                  </a:lnTo>
                  <a:lnTo>
                    <a:pt x="5087" y="3531"/>
                  </a:lnTo>
                  <a:lnTo>
                    <a:pt x="5087" y="3529"/>
                  </a:lnTo>
                  <a:lnTo>
                    <a:pt x="5087" y="3525"/>
                  </a:lnTo>
                  <a:lnTo>
                    <a:pt x="5087" y="3518"/>
                  </a:lnTo>
                  <a:lnTo>
                    <a:pt x="5086" y="3511"/>
                  </a:lnTo>
                  <a:lnTo>
                    <a:pt x="5085" y="3506"/>
                  </a:lnTo>
                  <a:lnTo>
                    <a:pt x="5082" y="3500"/>
                  </a:lnTo>
                  <a:lnTo>
                    <a:pt x="5078" y="3490"/>
                  </a:lnTo>
                  <a:lnTo>
                    <a:pt x="5071" y="3478"/>
                  </a:lnTo>
                  <a:lnTo>
                    <a:pt x="5069" y="3475"/>
                  </a:lnTo>
                  <a:lnTo>
                    <a:pt x="5068" y="3472"/>
                  </a:lnTo>
                  <a:lnTo>
                    <a:pt x="5067" y="3468"/>
                  </a:lnTo>
                  <a:lnTo>
                    <a:pt x="5067" y="3464"/>
                  </a:lnTo>
                  <a:lnTo>
                    <a:pt x="5068" y="3459"/>
                  </a:lnTo>
                  <a:lnTo>
                    <a:pt x="5069" y="3457"/>
                  </a:lnTo>
                  <a:lnTo>
                    <a:pt x="5069" y="3453"/>
                  </a:lnTo>
                  <a:lnTo>
                    <a:pt x="5065" y="3449"/>
                  </a:lnTo>
                  <a:lnTo>
                    <a:pt x="5062" y="3444"/>
                  </a:lnTo>
                  <a:lnTo>
                    <a:pt x="5061" y="3441"/>
                  </a:lnTo>
                  <a:lnTo>
                    <a:pt x="5060" y="3437"/>
                  </a:lnTo>
                  <a:lnTo>
                    <a:pt x="5060" y="3432"/>
                  </a:lnTo>
                  <a:lnTo>
                    <a:pt x="5056" y="3424"/>
                  </a:lnTo>
                  <a:lnTo>
                    <a:pt x="5052" y="3416"/>
                  </a:lnTo>
                  <a:lnTo>
                    <a:pt x="5046" y="3405"/>
                  </a:lnTo>
                  <a:lnTo>
                    <a:pt x="5043" y="3396"/>
                  </a:lnTo>
                  <a:lnTo>
                    <a:pt x="5045" y="3393"/>
                  </a:lnTo>
                  <a:lnTo>
                    <a:pt x="5047" y="3392"/>
                  </a:lnTo>
                  <a:lnTo>
                    <a:pt x="5047" y="3391"/>
                  </a:lnTo>
                  <a:lnTo>
                    <a:pt x="5044" y="3385"/>
                  </a:lnTo>
                  <a:lnTo>
                    <a:pt x="5041" y="3380"/>
                  </a:lnTo>
                  <a:lnTo>
                    <a:pt x="5039" y="3376"/>
                  </a:lnTo>
                  <a:lnTo>
                    <a:pt x="5040" y="3375"/>
                  </a:lnTo>
                  <a:lnTo>
                    <a:pt x="5040" y="3372"/>
                  </a:lnTo>
                  <a:lnTo>
                    <a:pt x="5039" y="3367"/>
                  </a:lnTo>
                  <a:lnTo>
                    <a:pt x="5036" y="3362"/>
                  </a:lnTo>
                  <a:lnTo>
                    <a:pt x="5031" y="3355"/>
                  </a:lnTo>
                  <a:lnTo>
                    <a:pt x="5025" y="3351"/>
                  </a:lnTo>
                  <a:lnTo>
                    <a:pt x="5022" y="3348"/>
                  </a:lnTo>
                  <a:lnTo>
                    <a:pt x="5020" y="3346"/>
                  </a:lnTo>
                  <a:lnTo>
                    <a:pt x="5020" y="3344"/>
                  </a:lnTo>
                  <a:lnTo>
                    <a:pt x="5021" y="3339"/>
                  </a:lnTo>
                  <a:lnTo>
                    <a:pt x="5021" y="3334"/>
                  </a:lnTo>
                  <a:lnTo>
                    <a:pt x="5020" y="3331"/>
                  </a:lnTo>
                  <a:lnTo>
                    <a:pt x="5017" y="3330"/>
                  </a:lnTo>
                  <a:lnTo>
                    <a:pt x="5013" y="3327"/>
                  </a:lnTo>
                  <a:lnTo>
                    <a:pt x="5010" y="3321"/>
                  </a:lnTo>
                  <a:lnTo>
                    <a:pt x="5005" y="3317"/>
                  </a:lnTo>
                  <a:lnTo>
                    <a:pt x="5000" y="3313"/>
                  </a:lnTo>
                  <a:lnTo>
                    <a:pt x="4995" y="3311"/>
                  </a:lnTo>
                  <a:lnTo>
                    <a:pt x="4987" y="3305"/>
                  </a:lnTo>
                  <a:lnTo>
                    <a:pt x="4981" y="3299"/>
                  </a:lnTo>
                  <a:lnTo>
                    <a:pt x="4978" y="3297"/>
                  </a:lnTo>
                  <a:lnTo>
                    <a:pt x="4974" y="3297"/>
                  </a:lnTo>
                  <a:lnTo>
                    <a:pt x="4971" y="3297"/>
                  </a:lnTo>
                  <a:lnTo>
                    <a:pt x="4966" y="3301"/>
                  </a:lnTo>
                  <a:lnTo>
                    <a:pt x="4964" y="3302"/>
                  </a:lnTo>
                  <a:lnTo>
                    <a:pt x="4960" y="3303"/>
                  </a:lnTo>
                  <a:lnTo>
                    <a:pt x="4958" y="3304"/>
                  </a:lnTo>
                  <a:lnTo>
                    <a:pt x="4956" y="3303"/>
                  </a:lnTo>
                  <a:lnTo>
                    <a:pt x="4953" y="3302"/>
                  </a:lnTo>
                  <a:lnTo>
                    <a:pt x="4948" y="3298"/>
                  </a:lnTo>
                  <a:lnTo>
                    <a:pt x="4940" y="3290"/>
                  </a:lnTo>
                  <a:lnTo>
                    <a:pt x="4932" y="3285"/>
                  </a:lnTo>
                  <a:lnTo>
                    <a:pt x="4930" y="3285"/>
                  </a:lnTo>
                  <a:lnTo>
                    <a:pt x="4927" y="3283"/>
                  </a:lnTo>
                  <a:lnTo>
                    <a:pt x="4922" y="3282"/>
                  </a:lnTo>
                  <a:lnTo>
                    <a:pt x="4918" y="3280"/>
                  </a:lnTo>
                  <a:lnTo>
                    <a:pt x="4915" y="3277"/>
                  </a:lnTo>
                  <a:lnTo>
                    <a:pt x="4911" y="3273"/>
                  </a:lnTo>
                  <a:lnTo>
                    <a:pt x="4906" y="3271"/>
                  </a:lnTo>
                  <a:lnTo>
                    <a:pt x="4900" y="3269"/>
                  </a:lnTo>
                  <a:lnTo>
                    <a:pt x="4896" y="3269"/>
                  </a:lnTo>
                  <a:lnTo>
                    <a:pt x="4890" y="3269"/>
                  </a:lnTo>
                  <a:lnTo>
                    <a:pt x="4860" y="3271"/>
                  </a:lnTo>
                  <a:lnTo>
                    <a:pt x="4832" y="3277"/>
                  </a:lnTo>
                  <a:lnTo>
                    <a:pt x="4803" y="3282"/>
                  </a:lnTo>
                  <a:lnTo>
                    <a:pt x="4775" y="3287"/>
                  </a:lnTo>
                  <a:lnTo>
                    <a:pt x="4766" y="3289"/>
                  </a:lnTo>
                  <a:lnTo>
                    <a:pt x="4759" y="3293"/>
                  </a:lnTo>
                  <a:lnTo>
                    <a:pt x="4752" y="3297"/>
                  </a:lnTo>
                  <a:lnTo>
                    <a:pt x="4746" y="3303"/>
                  </a:lnTo>
                  <a:lnTo>
                    <a:pt x="4735" y="3314"/>
                  </a:lnTo>
                  <a:lnTo>
                    <a:pt x="4723" y="3327"/>
                  </a:lnTo>
                  <a:lnTo>
                    <a:pt x="4721" y="3330"/>
                  </a:lnTo>
                  <a:lnTo>
                    <a:pt x="4719" y="3334"/>
                  </a:lnTo>
                  <a:lnTo>
                    <a:pt x="4717" y="3338"/>
                  </a:lnTo>
                  <a:lnTo>
                    <a:pt x="4715" y="3342"/>
                  </a:lnTo>
                  <a:lnTo>
                    <a:pt x="4715" y="3345"/>
                  </a:lnTo>
                  <a:lnTo>
                    <a:pt x="4717" y="3347"/>
                  </a:lnTo>
                  <a:lnTo>
                    <a:pt x="4720" y="3350"/>
                  </a:lnTo>
                  <a:lnTo>
                    <a:pt x="4726" y="3348"/>
                  </a:lnTo>
                  <a:lnTo>
                    <a:pt x="4730" y="3347"/>
                  </a:lnTo>
                  <a:lnTo>
                    <a:pt x="4735" y="3346"/>
                  </a:lnTo>
                  <a:lnTo>
                    <a:pt x="4739" y="3346"/>
                  </a:lnTo>
                  <a:lnTo>
                    <a:pt x="4743" y="3347"/>
                  </a:lnTo>
                  <a:lnTo>
                    <a:pt x="4746" y="3350"/>
                  </a:lnTo>
                  <a:lnTo>
                    <a:pt x="4748" y="3352"/>
                  </a:lnTo>
                  <a:lnTo>
                    <a:pt x="4750" y="3356"/>
                  </a:lnTo>
                  <a:lnTo>
                    <a:pt x="4750" y="3362"/>
                  </a:lnTo>
                  <a:lnTo>
                    <a:pt x="4750" y="3375"/>
                  </a:lnTo>
                  <a:lnTo>
                    <a:pt x="4752" y="3386"/>
                  </a:lnTo>
                  <a:lnTo>
                    <a:pt x="4752" y="3391"/>
                  </a:lnTo>
                  <a:lnTo>
                    <a:pt x="4750" y="3396"/>
                  </a:lnTo>
                  <a:lnTo>
                    <a:pt x="4746" y="3402"/>
                  </a:lnTo>
                  <a:lnTo>
                    <a:pt x="4739" y="3408"/>
                  </a:lnTo>
                  <a:lnTo>
                    <a:pt x="4731" y="3415"/>
                  </a:lnTo>
                  <a:lnTo>
                    <a:pt x="4725" y="3421"/>
                  </a:lnTo>
                  <a:lnTo>
                    <a:pt x="4719" y="3429"/>
                  </a:lnTo>
                  <a:lnTo>
                    <a:pt x="4713" y="3437"/>
                  </a:lnTo>
                  <a:lnTo>
                    <a:pt x="4705" y="3456"/>
                  </a:lnTo>
                  <a:lnTo>
                    <a:pt x="4698" y="3475"/>
                  </a:lnTo>
                  <a:lnTo>
                    <a:pt x="4694" y="3485"/>
                  </a:lnTo>
                  <a:lnTo>
                    <a:pt x="4688" y="3494"/>
                  </a:lnTo>
                  <a:lnTo>
                    <a:pt x="4683" y="3505"/>
                  </a:lnTo>
                  <a:lnTo>
                    <a:pt x="4678" y="3515"/>
                  </a:lnTo>
                  <a:lnTo>
                    <a:pt x="4675" y="3519"/>
                  </a:lnTo>
                  <a:lnTo>
                    <a:pt x="4673" y="3523"/>
                  </a:lnTo>
                  <a:lnTo>
                    <a:pt x="4673" y="3525"/>
                  </a:lnTo>
                  <a:lnTo>
                    <a:pt x="4673" y="3527"/>
                  </a:lnTo>
                  <a:lnTo>
                    <a:pt x="4674" y="3529"/>
                  </a:lnTo>
                  <a:lnTo>
                    <a:pt x="4675" y="3531"/>
                  </a:lnTo>
                  <a:lnTo>
                    <a:pt x="4678" y="3532"/>
                  </a:lnTo>
                  <a:lnTo>
                    <a:pt x="4680" y="3534"/>
                  </a:lnTo>
                  <a:lnTo>
                    <a:pt x="4681" y="3537"/>
                  </a:lnTo>
                  <a:lnTo>
                    <a:pt x="4681" y="3540"/>
                  </a:lnTo>
                  <a:lnTo>
                    <a:pt x="4681" y="3543"/>
                  </a:lnTo>
                  <a:lnTo>
                    <a:pt x="4680" y="3547"/>
                  </a:lnTo>
                  <a:lnTo>
                    <a:pt x="4677" y="3553"/>
                  </a:lnTo>
                  <a:lnTo>
                    <a:pt x="4672" y="3557"/>
                  </a:lnTo>
                  <a:lnTo>
                    <a:pt x="4668" y="3559"/>
                  </a:lnTo>
                  <a:lnTo>
                    <a:pt x="4662" y="3560"/>
                  </a:lnTo>
                  <a:lnTo>
                    <a:pt x="4655" y="3562"/>
                  </a:lnTo>
                  <a:lnTo>
                    <a:pt x="4648" y="3563"/>
                  </a:lnTo>
                  <a:lnTo>
                    <a:pt x="4644" y="3565"/>
                  </a:lnTo>
                  <a:lnTo>
                    <a:pt x="4638" y="3568"/>
                  </a:lnTo>
                  <a:lnTo>
                    <a:pt x="4629" y="3575"/>
                  </a:lnTo>
                  <a:lnTo>
                    <a:pt x="4618" y="3583"/>
                  </a:lnTo>
                  <a:lnTo>
                    <a:pt x="4612" y="3590"/>
                  </a:lnTo>
                  <a:lnTo>
                    <a:pt x="4603" y="3595"/>
                  </a:lnTo>
                  <a:lnTo>
                    <a:pt x="4597" y="3595"/>
                  </a:lnTo>
                  <a:lnTo>
                    <a:pt x="4590" y="3594"/>
                  </a:lnTo>
                  <a:lnTo>
                    <a:pt x="4582" y="3591"/>
                  </a:lnTo>
                  <a:lnTo>
                    <a:pt x="4574" y="3588"/>
                  </a:lnTo>
                  <a:lnTo>
                    <a:pt x="4559" y="3579"/>
                  </a:lnTo>
                  <a:lnTo>
                    <a:pt x="4548" y="3572"/>
                  </a:lnTo>
                  <a:lnTo>
                    <a:pt x="4541" y="3566"/>
                  </a:lnTo>
                  <a:lnTo>
                    <a:pt x="4533" y="3562"/>
                  </a:lnTo>
                  <a:lnTo>
                    <a:pt x="4526" y="3558"/>
                  </a:lnTo>
                  <a:lnTo>
                    <a:pt x="4517" y="3557"/>
                  </a:lnTo>
                  <a:lnTo>
                    <a:pt x="4504" y="3560"/>
                  </a:lnTo>
                  <a:lnTo>
                    <a:pt x="4493" y="3565"/>
                  </a:lnTo>
                  <a:lnTo>
                    <a:pt x="4489" y="3566"/>
                  </a:lnTo>
                  <a:lnTo>
                    <a:pt x="4484" y="3565"/>
                  </a:lnTo>
                  <a:lnTo>
                    <a:pt x="4481" y="3564"/>
                  </a:lnTo>
                  <a:lnTo>
                    <a:pt x="4476" y="3563"/>
                  </a:lnTo>
                  <a:lnTo>
                    <a:pt x="4468" y="3558"/>
                  </a:lnTo>
                  <a:lnTo>
                    <a:pt x="4462" y="3553"/>
                  </a:lnTo>
                  <a:lnTo>
                    <a:pt x="4453" y="3547"/>
                  </a:lnTo>
                  <a:lnTo>
                    <a:pt x="4444" y="3541"/>
                  </a:lnTo>
                  <a:lnTo>
                    <a:pt x="4440" y="3539"/>
                  </a:lnTo>
                  <a:lnTo>
                    <a:pt x="4435" y="3538"/>
                  </a:lnTo>
                  <a:lnTo>
                    <a:pt x="4432" y="3537"/>
                  </a:lnTo>
                  <a:lnTo>
                    <a:pt x="4427" y="3537"/>
                  </a:lnTo>
                  <a:lnTo>
                    <a:pt x="4419" y="3538"/>
                  </a:lnTo>
                  <a:lnTo>
                    <a:pt x="4411" y="3541"/>
                  </a:lnTo>
                  <a:lnTo>
                    <a:pt x="4396" y="3550"/>
                  </a:lnTo>
                  <a:lnTo>
                    <a:pt x="4381" y="3559"/>
                  </a:lnTo>
                  <a:lnTo>
                    <a:pt x="4376" y="3565"/>
                  </a:lnTo>
                  <a:lnTo>
                    <a:pt x="4372" y="3571"/>
                  </a:lnTo>
                  <a:lnTo>
                    <a:pt x="4369" y="3576"/>
                  </a:lnTo>
                  <a:lnTo>
                    <a:pt x="4365" y="3582"/>
                  </a:lnTo>
                  <a:lnTo>
                    <a:pt x="4363" y="3587"/>
                  </a:lnTo>
                  <a:lnTo>
                    <a:pt x="4359" y="3591"/>
                  </a:lnTo>
                  <a:lnTo>
                    <a:pt x="4355" y="3594"/>
                  </a:lnTo>
                  <a:lnTo>
                    <a:pt x="4353" y="3595"/>
                  </a:lnTo>
                  <a:lnTo>
                    <a:pt x="4348" y="3596"/>
                  </a:lnTo>
                  <a:lnTo>
                    <a:pt x="4344" y="3596"/>
                  </a:lnTo>
                  <a:lnTo>
                    <a:pt x="4324" y="3597"/>
                  </a:lnTo>
                  <a:lnTo>
                    <a:pt x="4304" y="3599"/>
                  </a:lnTo>
                  <a:lnTo>
                    <a:pt x="4294" y="3602"/>
                  </a:lnTo>
                  <a:lnTo>
                    <a:pt x="4283" y="3605"/>
                  </a:lnTo>
                  <a:lnTo>
                    <a:pt x="4274" y="3608"/>
                  </a:lnTo>
                  <a:lnTo>
                    <a:pt x="4265" y="3613"/>
                  </a:lnTo>
                  <a:lnTo>
                    <a:pt x="4257" y="3619"/>
                  </a:lnTo>
                  <a:lnTo>
                    <a:pt x="4249" y="3622"/>
                  </a:lnTo>
                  <a:lnTo>
                    <a:pt x="4245" y="3623"/>
                  </a:lnTo>
                  <a:lnTo>
                    <a:pt x="4241" y="3623"/>
                  </a:lnTo>
                  <a:lnTo>
                    <a:pt x="4237" y="3623"/>
                  </a:lnTo>
                  <a:lnTo>
                    <a:pt x="4231" y="3621"/>
                  </a:lnTo>
                  <a:lnTo>
                    <a:pt x="4227" y="3620"/>
                  </a:lnTo>
                  <a:lnTo>
                    <a:pt x="4224" y="3619"/>
                  </a:lnTo>
                  <a:lnTo>
                    <a:pt x="4221" y="3620"/>
                  </a:lnTo>
                  <a:lnTo>
                    <a:pt x="4217" y="3620"/>
                  </a:lnTo>
                  <a:lnTo>
                    <a:pt x="4210" y="3622"/>
                  </a:lnTo>
                  <a:lnTo>
                    <a:pt x="4202" y="3623"/>
                  </a:lnTo>
                  <a:lnTo>
                    <a:pt x="4197" y="3623"/>
                  </a:lnTo>
                  <a:lnTo>
                    <a:pt x="4191" y="3622"/>
                  </a:lnTo>
                  <a:lnTo>
                    <a:pt x="4186" y="3621"/>
                  </a:lnTo>
                  <a:lnTo>
                    <a:pt x="4181" y="3619"/>
                  </a:lnTo>
                  <a:lnTo>
                    <a:pt x="4172" y="3615"/>
                  </a:lnTo>
                  <a:lnTo>
                    <a:pt x="4162" y="3613"/>
                  </a:lnTo>
                  <a:lnTo>
                    <a:pt x="4153" y="3613"/>
                  </a:lnTo>
                  <a:lnTo>
                    <a:pt x="4144" y="3612"/>
                  </a:lnTo>
                  <a:lnTo>
                    <a:pt x="4136" y="3611"/>
                  </a:lnTo>
                  <a:lnTo>
                    <a:pt x="4128" y="3608"/>
                  </a:lnTo>
                  <a:lnTo>
                    <a:pt x="4124" y="3606"/>
                  </a:lnTo>
                  <a:lnTo>
                    <a:pt x="4119" y="3604"/>
                  </a:lnTo>
                  <a:lnTo>
                    <a:pt x="4116" y="3600"/>
                  </a:lnTo>
                  <a:lnTo>
                    <a:pt x="4111" y="3596"/>
                  </a:lnTo>
                  <a:lnTo>
                    <a:pt x="4109" y="3592"/>
                  </a:lnTo>
                  <a:lnTo>
                    <a:pt x="4107" y="3588"/>
                  </a:lnTo>
                  <a:lnTo>
                    <a:pt x="4104" y="3583"/>
                  </a:lnTo>
                  <a:lnTo>
                    <a:pt x="4103" y="3579"/>
                  </a:lnTo>
                  <a:lnTo>
                    <a:pt x="4104" y="3572"/>
                  </a:lnTo>
                  <a:lnTo>
                    <a:pt x="4104" y="3564"/>
                  </a:lnTo>
                  <a:lnTo>
                    <a:pt x="4100" y="3562"/>
                  </a:lnTo>
                  <a:lnTo>
                    <a:pt x="4093" y="3560"/>
                  </a:lnTo>
                  <a:lnTo>
                    <a:pt x="4086" y="3560"/>
                  </a:lnTo>
                  <a:lnTo>
                    <a:pt x="4082" y="3559"/>
                  </a:lnTo>
                  <a:lnTo>
                    <a:pt x="4075" y="3559"/>
                  </a:lnTo>
                  <a:lnTo>
                    <a:pt x="4067" y="3557"/>
                  </a:lnTo>
                  <a:lnTo>
                    <a:pt x="4060" y="3555"/>
                  </a:lnTo>
                  <a:lnTo>
                    <a:pt x="4054" y="3550"/>
                  </a:lnTo>
                  <a:lnTo>
                    <a:pt x="4048" y="3542"/>
                  </a:lnTo>
                  <a:lnTo>
                    <a:pt x="4044" y="3537"/>
                  </a:lnTo>
                  <a:lnTo>
                    <a:pt x="4041" y="3534"/>
                  </a:lnTo>
                  <a:lnTo>
                    <a:pt x="4037" y="3533"/>
                  </a:lnTo>
                  <a:lnTo>
                    <a:pt x="4033" y="3532"/>
                  </a:lnTo>
                  <a:lnTo>
                    <a:pt x="4027" y="3532"/>
                  </a:lnTo>
                  <a:lnTo>
                    <a:pt x="4021" y="3533"/>
                  </a:lnTo>
                  <a:lnTo>
                    <a:pt x="4015" y="3532"/>
                  </a:lnTo>
                  <a:lnTo>
                    <a:pt x="4011" y="3531"/>
                  </a:lnTo>
                  <a:lnTo>
                    <a:pt x="4006" y="3530"/>
                  </a:lnTo>
                  <a:lnTo>
                    <a:pt x="3997" y="3525"/>
                  </a:lnTo>
                  <a:lnTo>
                    <a:pt x="3988" y="3522"/>
                  </a:lnTo>
                  <a:lnTo>
                    <a:pt x="3979" y="3521"/>
                  </a:lnTo>
                  <a:lnTo>
                    <a:pt x="3971" y="3521"/>
                  </a:lnTo>
                  <a:lnTo>
                    <a:pt x="3963" y="3523"/>
                  </a:lnTo>
                  <a:lnTo>
                    <a:pt x="3955" y="3525"/>
                  </a:lnTo>
                  <a:lnTo>
                    <a:pt x="3940" y="3530"/>
                  </a:lnTo>
                  <a:lnTo>
                    <a:pt x="3925" y="3535"/>
                  </a:lnTo>
                  <a:lnTo>
                    <a:pt x="3916" y="3540"/>
                  </a:lnTo>
                  <a:lnTo>
                    <a:pt x="3907" y="3543"/>
                  </a:lnTo>
                  <a:lnTo>
                    <a:pt x="3903" y="3545"/>
                  </a:lnTo>
                  <a:lnTo>
                    <a:pt x="3897" y="3543"/>
                  </a:lnTo>
                  <a:lnTo>
                    <a:pt x="3890" y="3545"/>
                  </a:lnTo>
                  <a:lnTo>
                    <a:pt x="3883" y="3548"/>
                  </a:lnTo>
                  <a:lnTo>
                    <a:pt x="3879" y="3547"/>
                  </a:lnTo>
                  <a:lnTo>
                    <a:pt x="3875" y="3546"/>
                  </a:lnTo>
                  <a:lnTo>
                    <a:pt x="3872" y="3545"/>
                  </a:lnTo>
                  <a:lnTo>
                    <a:pt x="3868" y="3542"/>
                  </a:lnTo>
                  <a:lnTo>
                    <a:pt x="3857" y="3537"/>
                  </a:lnTo>
                  <a:lnTo>
                    <a:pt x="3846" y="3531"/>
                  </a:lnTo>
                  <a:lnTo>
                    <a:pt x="3833" y="3525"/>
                  </a:lnTo>
                  <a:lnTo>
                    <a:pt x="3823" y="3517"/>
                  </a:lnTo>
                  <a:lnTo>
                    <a:pt x="3819" y="3513"/>
                  </a:lnTo>
                  <a:lnTo>
                    <a:pt x="3817" y="3508"/>
                  </a:lnTo>
                  <a:lnTo>
                    <a:pt x="3815" y="3503"/>
                  </a:lnTo>
                  <a:lnTo>
                    <a:pt x="3814" y="3498"/>
                  </a:lnTo>
                  <a:lnTo>
                    <a:pt x="3813" y="3488"/>
                  </a:lnTo>
                  <a:lnTo>
                    <a:pt x="3809" y="3476"/>
                  </a:lnTo>
                  <a:lnTo>
                    <a:pt x="3807" y="3469"/>
                  </a:lnTo>
                  <a:lnTo>
                    <a:pt x="3807" y="3462"/>
                  </a:lnTo>
                  <a:lnTo>
                    <a:pt x="3809" y="3456"/>
                  </a:lnTo>
                  <a:lnTo>
                    <a:pt x="3809" y="3448"/>
                  </a:lnTo>
                  <a:lnTo>
                    <a:pt x="3805" y="3445"/>
                  </a:lnTo>
                  <a:lnTo>
                    <a:pt x="3799" y="3444"/>
                  </a:lnTo>
                  <a:lnTo>
                    <a:pt x="3792" y="3443"/>
                  </a:lnTo>
                  <a:lnTo>
                    <a:pt x="3787" y="3443"/>
                  </a:lnTo>
                  <a:lnTo>
                    <a:pt x="3778" y="3443"/>
                  </a:lnTo>
                  <a:lnTo>
                    <a:pt x="3769" y="3442"/>
                  </a:lnTo>
                  <a:lnTo>
                    <a:pt x="3760" y="3440"/>
                  </a:lnTo>
                  <a:lnTo>
                    <a:pt x="3751" y="3436"/>
                  </a:lnTo>
                  <a:lnTo>
                    <a:pt x="3744" y="3431"/>
                  </a:lnTo>
                  <a:lnTo>
                    <a:pt x="3737" y="3425"/>
                  </a:lnTo>
                  <a:lnTo>
                    <a:pt x="3732" y="3421"/>
                  </a:lnTo>
                  <a:lnTo>
                    <a:pt x="3725" y="3419"/>
                  </a:lnTo>
                  <a:lnTo>
                    <a:pt x="3718" y="3418"/>
                  </a:lnTo>
                  <a:lnTo>
                    <a:pt x="3711" y="3417"/>
                  </a:lnTo>
                  <a:lnTo>
                    <a:pt x="3703" y="3416"/>
                  </a:lnTo>
                  <a:lnTo>
                    <a:pt x="3696" y="3413"/>
                  </a:lnTo>
                  <a:lnTo>
                    <a:pt x="3689" y="3411"/>
                  </a:lnTo>
                  <a:lnTo>
                    <a:pt x="3683" y="3408"/>
                  </a:lnTo>
                  <a:lnTo>
                    <a:pt x="3669" y="3401"/>
                  </a:lnTo>
                  <a:lnTo>
                    <a:pt x="3655" y="3393"/>
                  </a:lnTo>
                  <a:lnTo>
                    <a:pt x="3651" y="3391"/>
                  </a:lnTo>
                  <a:lnTo>
                    <a:pt x="3647" y="3388"/>
                  </a:lnTo>
                  <a:lnTo>
                    <a:pt x="3645" y="3388"/>
                  </a:lnTo>
                  <a:lnTo>
                    <a:pt x="3643" y="3389"/>
                  </a:lnTo>
                  <a:lnTo>
                    <a:pt x="3642" y="3391"/>
                  </a:lnTo>
                  <a:lnTo>
                    <a:pt x="3639" y="3393"/>
                  </a:lnTo>
                  <a:lnTo>
                    <a:pt x="3636" y="3399"/>
                  </a:lnTo>
                  <a:lnTo>
                    <a:pt x="3634" y="3404"/>
                  </a:lnTo>
                  <a:lnTo>
                    <a:pt x="3630" y="3409"/>
                  </a:lnTo>
                  <a:lnTo>
                    <a:pt x="3626" y="3413"/>
                  </a:lnTo>
                  <a:lnTo>
                    <a:pt x="3619" y="3418"/>
                  </a:lnTo>
                  <a:lnTo>
                    <a:pt x="3614" y="3419"/>
                  </a:lnTo>
                  <a:lnTo>
                    <a:pt x="3612" y="3419"/>
                  </a:lnTo>
                  <a:lnTo>
                    <a:pt x="3611" y="3421"/>
                  </a:lnTo>
                  <a:lnTo>
                    <a:pt x="3610" y="3425"/>
                  </a:lnTo>
                  <a:lnTo>
                    <a:pt x="3608" y="3431"/>
                  </a:lnTo>
                  <a:lnTo>
                    <a:pt x="3608" y="3434"/>
                  </a:lnTo>
                  <a:lnTo>
                    <a:pt x="3607" y="3437"/>
                  </a:lnTo>
                  <a:lnTo>
                    <a:pt x="3606" y="3440"/>
                  </a:lnTo>
                  <a:lnTo>
                    <a:pt x="3604" y="3442"/>
                  </a:lnTo>
                  <a:lnTo>
                    <a:pt x="3603" y="3442"/>
                  </a:lnTo>
                  <a:lnTo>
                    <a:pt x="3602" y="3442"/>
                  </a:lnTo>
                  <a:lnTo>
                    <a:pt x="3599" y="3442"/>
                  </a:lnTo>
                  <a:lnTo>
                    <a:pt x="3598" y="3442"/>
                  </a:lnTo>
                  <a:lnTo>
                    <a:pt x="3595" y="3445"/>
                  </a:lnTo>
                  <a:lnTo>
                    <a:pt x="3592" y="3451"/>
                  </a:lnTo>
                  <a:lnTo>
                    <a:pt x="3591" y="3456"/>
                  </a:lnTo>
                  <a:lnTo>
                    <a:pt x="3590" y="3461"/>
                  </a:lnTo>
                  <a:lnTo>
                    <a:pt x="3589" y="3472"/>
                  </a:lnTo>
                  <a:lnTo>
                    <a:pt x="3588" y="3483"/>
                  </a:lnTo>
                  <a:lnTo>
                    <a:pt x="3590" y="3485"/>
                  </a:lnTo>
                  <a:lnTo>
                    <a:pt x="3592" y="3488"/>
                  </a:lnTo>
                  <a:lnTo>
                    <a:pt x="3595" y="3494"/>
                  </a:lnTo>
                  <a:lnTo>
                    <a:pt x="3596" y="3500"/>
                  </a:lnTo>
                  <a:lnTo>
                    <a:pt x="3598" y="3506"/>
                  </a:lnTo>
                  <a:lnTo>
                    <a:pt x="3599" y="3509"/>
                  </a:lnTo>
                  <a:lnTo>
                    <a:pt x="3602" y="3511"/>
                  </a:lnTo>
                  <a:lnTo>
                    <a:pt x="3604" y="3513"/>
                  </a:lnTo>
                  <a:lnTo>
                    <a:pt x="3607" y="3515"/>
                  </a:lnTo>
                  <a:lnTo>
                    <a:pt x="3612" y="3521"/>
                  </a:lnTo>
                  <a:lnTo>
                    <a:pt x="3612" y="3525"/>
                  </a:lnTo>
                  <a:lnTo>
                    <a:pt x="3611" y="3532"/>
                  </a:lnTo>
                  <a:lnTo>
                    <a:pt x="3608" y="3539"/>
                  </a:lnTo>
                  <a:lnTo>
                    <a:pt x="3606" y="3543"/>
                  </a:lnTo>
                  <a:lnTo>
                    <a:pt x="3604" y="3549"/>
                  </a:lnTo>
                  <a:lnTo>
                    <a:pt x="3602" y="3555"/>
                  </a:lnTo>
                  <a:lnTo>
                    <a:pt x="3599" y="3558"/>
                  </a:lnTo>
                  <a:lnTo>
                    <a:pt x="3597" y="3560"/>
                  </a:lnTo>
                  <a:lnTo>
                    <a:pt x="3595" y="3563"/>
                  </a:lnTo>
                  <a:lnTo>
                    <a:pt x="3592" y="3563"/>
                  </a:lnTo>
                  <a:lnTo>
                    <a:pt x="3586" y="3563"/>
                  </a:lnTo>
                  <a:lnTo>
                    <a:pt x="3580" y="3562"/>
                  </a:lnTo>
                  <a:lnTo>
                    <a:pt x="3578" y="3562"/>
                  </a:lnTo>
                  <a:lnTo>
                    <a:pt x="3575" y="3563"/>
                  </a:lnTo>
                  <a:lnTo>
                    <a:pt x="3572" y="3565"/>
                  </a:lnTo>
                  <a:lnTo>
                    <a:pt x="3569" y="3570"/>
                  </a:lnTo>
                  <a:lnTo>
                    <a:pt x="3565" y="3573"/>
                  </a:lnTo>
                  <a:lnTo>
                    <a:pt x="3563" y="3575"/>
                  </a:lnTo>
                  <a:lnTo>
                    <a:pt x="3561" y="3576"/>
                  </a:lnTo>
                  <a:lnTo>
                    <a:pt x="3558" y="3576"/>
                  </a:lnTo>
                  <a:lnTo>
                    <a:pt x="3555" y="3576"/>
                  </a:lnTo>
                  <a:lnTo>
                    <a:pt x="3550" y="3573"/>
                  </a:lnTo>
                  <a:lnTo>
                    <a:pt x="3547" y="3571"/>
                  </a:lnTo>
                  <a:lnTo>
                    <a:pt x="3542" y="3567"/>
                  </a:lnTo>
                  <a:lnTo>
                    <a:pt x="3540" y="3566"/>
                  </a:lnTo>
                  <a:lnTo>
                    <a:pt x="3537" y="3566"/>
                  </a:lnTo>
                  <a:lnTo>
                    <a:pt x="3533" y="3566"/>
                  </a:lnTo>
                  <a:lnTo>
                    <a:pt x="3530" y="3567"/>
                  </a:lnTo>
                  <a:lnTo>
                    <a:pt x="3525" y="3568"/>
                  </a:lnTo>
                  <a:lnTo>
                    <a:pt x="3522" y="3568"/>
                  </a:lnTo>
                  <a:lnTo>
                    <a:pt x="3518" y="3568"/>
                  </a:lnTo>
                  <a:lnTo>
                    <a:pt x="3516" y="3567"/>
                  </a:lnTo>
                  <a:lnTo>
                    <a:pt x="3510" y="3563"/>
                  </a:lnTo>
                  <a:lnTo>
                    <a:pt x="3504" y="3559"/>
                  </a:lnTo>
                  <a:lnTo>
                    <a:pt x="3497" y="3557"/>
                  </a:lnTo>
                  <a:lnTo>
                    <a:pt x="3491" y="3557"/>
                  </a:lnTo>
                  <a:lnTo>
                    <a:pt x="3484" y="3558"/>
                  </a:lnTo>
                  <a:lnTo>
                    <a:pt x="3478" y="3559"/>
                  </a:lnTo>
                  <a:lnTo>
                    <a:pt x="3473" y="3562"/>
                  </a:lnTo>
                  <a:lnTo>
                    <a:pt x="3466" y="3563"/>
                  </a:lnTo>
                  <a:lnTo>
                    <a:pt x="3460" y="3563"/>
                  </a:lnTo>
                  <a:lnTo>
                    <a:pt x="3453" y="3563"/>
                  </a:lnTo>
                  <a:lnTo>
                    <a:pt x="3440" y="3558"/>
                  </a:lnTo>
                  <a:lnTo>
                    <a:pt x="3425" y="3555"/>
                  </a:lnTo>
                  <a:lnTo>
                    <a:pt x="3421" y="3554"/>
                  </a:lnTo>
                  <a:lnTo>
                    <a:pt x="3418" y="3551"/>
                  </a:lnTo>
                  <a:lnTo>
                    <a:pt x="3416" y="3549"/>
                  </a:lnTo>
                  <a:lnTo>
                    <a:pt x="3415" y="3547"/>
                  </a:lnTo>
                  <a:lnTo>
                    <a:pt x="3412" y="3540"/>
                  </a:lnTo>
                  <a:lnTo>
                    <a:pt x="3411" y="3532"/>
                  </a:lnTo>
                  <a:lnTo>
                    <a:pt x="3410" y="3524"/>
                  </a:lnTo>
                  <a:lnTo>
                    <a:pt x="3408" y="3517"/>
                  </a:lnTo>
                  <a:lnTo>
                    <a:pt x="3406" y="3515"/>
                  </a:lnTo>
                  <a:lnTo>
                    <a:pt x="3402" y="3513"/>
                  </a:lnTo>
                  <a:lnTo>
                    <a:pt x="3398" y="3510"/>
                  </a:lnTo>
                  <a:lnTo>
                    <a:pt x="3393" y="3509"/>
                  </a:lnTo>
                  <a:lnTo>
                    <a:pt x="3384" y="3510"/>
                  </a:lnTo>
                  <a:lnTo>
                    <a:pt x="3374" y="3510"/>
                  </a:lnTo>
                  <a:lnTo>
                    <a:pt x="3364" y="3511"/>
                  </a:lnTo>
                  <a:lnTo>
                    <a:pt x="3355" y="3511"/>
                  </a:lnTo>
                  <a:lnTo>
                    <a:pt x="3352" y="3511"/>
                  </a:lnTo>
                  <a:lnTo>
                    <a:pt x="3347" y="3511"/>
                  </a:lnTo>
                  <a:lnTo>
                    <a:pt x="3344" y="3510"/>
                  </a:lnTo>
                  <a:lnTo>
                    <a:pt x="3341" y="3508"/>
                  </a:lnTo>
                  <a:lnTo>
                    <a:pt x="3339" y="3506"/>
                  </a:lnTo>
                  <a:lnTo>
                    <a:pt x="3338" y="3502"/>
                  </a:lnTo>
                  <a:lnTo>
                    <a:pt x="3338" y="3498"/>
                  </a:lnTo>
                  <a:lnTo>
                    <a:pt x="3337" y="3496"/>
                  </a:lnTo>
                  <a:lnTo>
                    <a:pt x="3335" y="3494"/>
                  </a:lnTo>
                  <a:lnTo>
                    <a:pt x="3333" y="3496"/>
                  </a:lnTo>
                  <a:lnTo>
                    <a:pt x="3328" y="3500"/>
                  </a:lnTo>
                  <a:lnTo>
                    <a:pt x="3321" y="3505"/>
                  </a:lnTo>
                  <a:lnTo>
                    <a:pt x="3317" y="3499"/>
                  </a:lnTo>
                  <a:lnTo>
                    <a:pt x="3312" y="3493"/>
                  </a:lnTo>
                  <a:lnTo>
                    <a:pt x="3311" y="3491"/>
                  </a:lnTo>
                  <a:lnTo>
                    <a:pt x="3309" y="3491"/>
                  </a:lnTo>
                  <a:lnTo>
                    <a:pt x="3305" y="3493"/>
                  </a:lnTo>
                  <a:lnTo>
                    <a:pt x="3302" y="3497"/>
                  </a:lnTo>
                  <a:lnTo>
                    <a:pt x="3300" y="3500"/>
                  </a:lnTo>
                  <a:lnTo>
                    <a:pt x="3297" y="3502"/>
                  </a:lnTo>
                  <a:lnTo>
                    <a:pt x="3296" y="3503"/>
                  </a:lnTo>
                  <a:lnTo>
                    <a:pt x="3294" y="3503"/>
                  </a:lnTo>
                  <a:lnTo>
                    <a:pt x="3289" y="3503"/>
                  </a:lnTo>
                  <a:lnTo>
                    <a:pt x="3282" y="3503"/>
                  </a:lnTo>
                  <a:lnTo>
                    <a:pt x="3278" y="3505"/>
                  </a:lnTo>
                  <a:lnTo>
                    <a:pt x="3274" y="3507"/>
                  </a:lnTo>
                  <a:lnTo>
                    <a:pt x="3271" y="3509"/>
                  </a:lnTo>
                  <a:lnTo>
                    <a:pt x="3268" y="3513"/>
                  </a:lnTo>
                  <a:lnTo>
                    <a:pt x="3264" y="3516"/>
                  </a:lnTo>
                  <a:lnTo>
                    <a:pt x="3262" y="3518"/>
                  </a:lnTo>
                  <a:lnTo>
                    <a:pt x="3258" y="3519"/>
                  </a:lnTo>
                  <a:lnTo>
                    <a:pt x="3254" y="3521"/>
                  </a:lnTo>
                  <a:lnTo>
                    <a:pt x="3252" y="3521"/>
                  </a:lnTo>
                  <a:lnTo>
                    <a:pt x="3249" y="3521"/>
                  </a:lnTo>
                  <a:lnTo>
                    <a:pt x="3247" y="3521"/>
                  </a:lnTo>
                  <a:lnTo>
                    <a:pt x="3245" y="3521"/>
                  </a:lnTo>
                  <a:lnTo>
                    <a:pt x="3239" y="3523"/>
                  </a:lnTo>
                  <a:lnTo>
                    <a:pt x="3236" y="3525"/>
                  </a:lnTo>
                  <a:lnTo>
                    <a:pt x="3232" y="3530"/>
                  </a:lnTo>
                  <a:lnTo>
                    <a:pt x="3229" y="3533"/>
                  </a:lnTo>
                  <a:lnTo>
                    <a:pt x="3224" y="3538"/>
                  </a:lnTo>
                  <a:lnTo>
                    <a:pt x="3220" y="3541"/>
                  </a:lnTo>
                  <a:lnTo>
                    <a:pt x="3214" y="3545"/>
                  </a:lnTo>
                  <a:lnTo>
                    <a:pt x="3208" y="3548"/>
                  </a:lnTo>
                  <a:lnTo>
                    <a:pt x="3197" y="3553"/>
                  </a:lnTo>
                  <a:lnTo>
                    <a:pt x="3186" y="3556"/>
                  </a:lnTo>
                  <a:lnTo>
                    <a:pt x="3179" y="3559"/>
                  </a:lnTo>
                  <a:lnTo>
                    <a:pt x="3173" y="3563"/>
                  </a:lnTo>
                  <a:lnTo>
                    <a:pt x="3171" y="3565"/>
                  </a:lnTo>
                  <a:lnTo>
                    <a:pt x="3170" y="3567"/>
                  </a:lnTo>
                  <a:lnTo>
                    <a:pt x="3170" y="3572"/>
                  </a:lnTo>
                  <a:lnTo>
                    <a:pt x="3171" y="3575"/>
                  </a:lnTo>
                  <a:lnTo>
                    <a:pt x="3173" y="3582"/>
                  </a:lnTo>
                  <a:lnTo>
                    <a:pt x="3173" y="3587"/>
                  </a:lnTo>
                  <a:lnTo>
                    <a:pt x="3171" y="3589"/>
                  </a:lnTo>
                  <a:lnTo>
                    <a:pt x="3167" y="3589"/>
                  </a:lnTo>
                  <a:lnTo>
                    <a:pt x="3158" y="3588"/>
                  </a:lnTo>
                  <a:lnTo>
                    <a:pt x="3150" y="3589"/>
                  </a:lnTo>
                  <a:lnTo>
                    <a:pt x="3148" y="3591"/>
                  </a:lnTo>
                  <a:lnTo>
                    <a:pt x="3146" y="3592"/>
                  </a:lnTo>
                  <a:lnTo>
                    <a:pt x="3141" y="3598"/>
                  </a:lnTo>
                  <a:lnTo>
                    <a:pt x="3136" y="3600"/>
                  </a:lnTo>
                  <a:lnTo>
                    <a:pt x="3131" y="3602"/>
                  </a:lnTo>
                  <a:lnTo>
                    <a:pt x="3125" y="3602"/>
                  </a:lnTo>
                  <a:lnTo>
                    <a:pt x="3118" y="3600"/>
                  </a:lnTo>
                  <a:lnTo>
                    <a:pt x="3113" y="3599"/>
                  </a:lnTo>
                  <a:lnTo>
                    <a:pt x="3106" y="3599"/>
                  </a:lnTo>
                  <a:lnTo>
                    <a:pt x="3100" y="3600"/>
                  </a:lnTo>
                  <a:lnTo>
                    <a:pt x="3097" y="3604"/>
                  </a:lnTo>
                  <a:lnTo>
                    <a:pt x="3094" y="3606"/>
                  </a:lnTo>
                  <a:lnTo>
                    <a:pt x="3094" y="3607"/>
                  </a:lnTo>
                  <a:lnTo>
                    <a:pt x="3094" y="3610"/>
                  </a:lnTo>
                  <a:lnTo>
                    <a:pt x="3094" y="3612"/>
                  </a:lnTo>
                  <a:lnTo>
                    <a:pt x="3093" y="3616"/>
                  </a:lnTo>
                  <a:lnTo>
                    <a:pt x="3090" y="3620"/>
                  </a:lnTo>
                  <a:lnTo>
                    <a:pt x="3086" y="3621"/>
                  </a:lnTo>
                  <a:lnTo>
                    <a:pt x="3083" y="3622"/>
                  </a:lnTo>
                  <a:lnTo>
                    <a:pt x="3079" y="3623"/>
                  </a:lnTo>
                  <a:lnTo>
                    <a:pt x="3066" y="3627"/>
                  </a:lnTo>
                  <a:lnTo>
                    <a:pt x="3052" y="3630"/>
                  </a:lnTo>
                  <a:lnTo>
                    <a:pt x="3049" y="3625"/>
                  </a:lnTo>
                  <a:lnTo>
                    <a:pt x="3045" y="3621"/>
                  </a:lnTo>
                  <a:lnTo>
                    <a:pt x="3041" y="3619"/>
                  </a:lnTo>
                  <a:lnTo>
                    <a:pt x="3036" y="3614"/>
                  </a:lnTo>
                  <a:lnTo>
                    <a:pt x="3030" y="3608"/>
                  </a:lnTo>
                  <a:lnTo>
                    <a:pt x="3026" y="3600"/>
                  </a:lnTo>
                  <a:lnTo>
                    <a:pt x="3024" y="3596"/>
                  </a:lnTo>
                  <a:lnTo>
                    <a:pt x="3022" y="3591"/>
                  </a:lnTo>
                  <a:lnTo>
                    <a:pt x="3022" y="3586"/>
                  </a:lnTo>
                  <a:lnTo>
                    <a:pt x="3022" y="3581"/>
                  </a:lnTo>
                  <a:lnTo>
                    <a:pt x="3022" y="3575"/>
                  </a:lnTo>
                  <a:lnTo>
                    <a:pt x="3022" y="3573"/>
                  </a:lnTo>
                  <a:lnTo>
                    <a:pt x="3015" y="3578"/>
                  </a:lnTo>
                  <a:lnTo>
                    <a:pt x="3007" y="3583"/>
                  </a:lnTo>
                  <a:lnTo>
                    <a:pt x="3002" y="3587"/>
                  </a:lnTo>
                  <a:lnTo>
                    <a:pt x="2996" y="3591"/>
                  </a:lnTo>
                  <a:lnTo>
                    <a:pt x="2993" y="3594"/>
                  </a:lnTo>
                  <a:lnTo>
                    <a:pt x="2991" y="3595"/>
                  </a:lnTo>
                  <a:lnTo>
                    <a:pt x="2987" y="3596"/>
                  </a:lnTo>
                  <a:lnTo>
                    <a:pt x="2984" y="3595"/>
                  </a:lnTo>
                  <a:lnTo>
                    <a:pt x="2980" y="3594"/>
                  </a:lnTo>
                  <a:lnTo>
                    <a:pt x="2976" y="3592"/>
                  </a:lnTo>
                  <a:lnTo>
                    <a:pt x="2970" y="3590"/>
                  </a:lnTo>
                  <a:lnTo>
                    <a:pt x="2963" y="3590"/>
                  </a:lnTo>
                  <a:lnTo>
                    <a:pt x="2956" y="3589"/>
                  </a:lnTo>
                  <a:lnTo>
                    <a:pt x="2952" y="3589"/>
                  </a:lnTo>
                  <a:lnTo>
                    <a:pt x="2948" y="3587"/>
                  </a:lnTo>
                  <a:lnTo>
                    <a:pt x="2946" y="3586"/>
                  </a:lnTo>
                  <a:lnTo>
                    <a:pt x="2942" y="3579"/>
                  </a:lnTo>
                  <a:lnTo>
                    <a:pt x="2936" y="3570"/>
                  </a:lnTo>
                  <a:lnTo>
                    <a:pt x="2934" y="3563"/>
                  </a:lnTo>
                  <a:lnTo>
                    <a:pt x="2934" y="3559"/>
                  </a:lnTo>
                  <a:lnTo>
                    <a:pt x="2934" y="3556"/>
                  </a:lnTo>
                  <a:lnTo>
                    <a:pt x="2934" y="3553"/>
                  </a:lnTo>
                  <a:lnTo>
                    <a:pt x="2924" y="3547"/>
                  </a:lnTo>
                  <a:lnTo>
                    <a:pt x="2915" y="3543"/>
                  </a:lnTo>
                  <a:lnTo>
                    <a:pt x="2910" y="3541"/>
                  </a:lnTo>
                  <a:lnTo>
                    <a:pt x="2904" y="3538"/>
                  </a:lnTo>
                  <a:lnTo>
                    <a:pt x="2899" y="3533"/>
                  </a:lnTo>
                  <a:lnTo>
                    <a:pt x="2896" y="3527"/>
                  </a:lnTo>
                  <a:lnTo>
                    <a:pt x="2893" y="3517"/>
                  </a:lnTo>
                  <a:lnTo>
                    <a:pt x="2889" y="3506"/>
                  </a:lnTo>
                  <a:lnTo>
                    <a:pt x="2885" y="3500"/>
                  </a:lnTo>
                  <a:lnTo>
                    <a:pt x="2880" y="3496"/>
                  </a:lnTo>
                  <a:lnTo>
                    <a:pt x="2874" y="3492"/>
                  </a:lnTo>
                  <a:lnTo>
                    <a:pt x="2870" y="3489"/>
                  </a:lnTo>
                  <a:lnTo>
                    <a:pt x="2864" y="3485"/>
                  </a:lnTo>
                  <a:lnTo>
                    <a:pt x="2857" y="3482"/>
                  </a:lnTo>
                  <a:lnTo>
                    <a:pt x="2849" y="3480"/>
                  </a:lnTo>
                  <a:lnTo>
                    <a:pt x="2844" y="3480"/>
                  </a:lnTo>
                  <a:lnTo>
                    <a:pt x="2838" y="3482"/>
                  </a:lnTo>
                  <a:lnTo>
                    <a:pt x="2836" y="3485"/>
                  </a:lnTo>
                  <a:lnTo>
                    <a:pt x="2834" y="3486"/>
                  </a:lnTo>
                  <a:lnTo>
                    <a:pt x="2833" y="3488"/>
                  </a:lnTo>
                  <a:lnTo>
                    <a:pt x="2831" y="3489"/>
                  </a:lnTo>
                  <a:lnTo>
                    <a:pt x="2828" y="3489"/>
                  </a:lnTo>
                  <a:lnTo>
                    <a:pt x="2825" y="3488"/>
                  </a:lnTo>
                  <a:lnTo>
                    <a:pt x="2823" y="3488"/>
                  </a:lnTo>
                  <a:lnTo>
                    <a:pt x="2821" y="3489"/>
                  </a:lnTo>
                  <a:lnTo>
                    <a:pt x="2820" y="3490"/>
                  </a:lnTo>
                  <a:lnTo>
                    <a:pt x="2816" y="3492"/>
                  </a:lnTo>
                  <a:lnTo>
                    <a:pt x="2812" y="3494"/>
                  </a:lnTo>
                  <a:lnTo>
                    <a:pt x="2805" y="3497"/>
                  </a:lnTo>
                  <a:lnTo>
                    <a:pt x="2798" y="3498"/>
                  </a:lnTo>
                  <a:lnTo>
                    <a:pt x="2791" y="3498"/>
                  </a:lnTo>
                  <a:lnTo>
                    <a:pt x="2783" y="3498"/>
                  </a:lnTo>
                  <a:lnTo>
                    <a:pt x="2772" y="3497"/>
                  </a:lnTo>
                  <a:lnTo>
                    <a:pt x="2760" y="3493"/>
                  </a:lnTo>
                  <a:lnTo>
                    <a:pt x="2755" y="3489"/>
                  </a:lnTo>
                  <a:lnTo>
                    <a:pt x="2751" y="3484"/>
                  </a:lnTo>
                  <a:lnTo>
                    <a:pt x="2750" y="3483"/>
                  </a:lnTo>
                  <a:lnTo>
                    <a:pt x="2748" y="3482"/>
                  </a:lnTo>
                  <a:lnTo>
                    <a:pt x="2744" y="3482"/>
                  </a:lnTo>
                  <a:lnTo>
                    <a:pt x="2740" y="3482"/>
                  </a:lnTo>
                  <a:lnTo>
                    <a:pt x="2737" y="3483"/>
                  </a:lnTo>
                  <a:lnTo>
                    <a:pt x="2734" y="3483"/>
                  </a:lnTo>
                  <a:lnTo>
                    <a:pt x="2734" y="3482"/>
                  </a:lnTo>
                  <a:lnTo>
                    <a:pt x="2734" y="3480"/>
                  </a:lnTo>
                  <a:lnTo>
                    <a:pt x="2735" y="3475"/>
                  </a:lnTo>
                  <a:lnTo>
                    <a:pt x="2736" y="3470"/>
                  </a:lnTo>
                  <a:lnTo>
                    <a:pt x="2736" y="3466"/>
                  </a:lnTo>
                  <a:lnTo>
                    <a:pt x="2734" y="3461"/>
                  </a:lnTo>
                  <a:lnTo>
                    <a:pt x="2731" y="3458"/>
                  </a:lnTo>
                  <a:lnTo>
                    <a:pt x="2727" y="3457"/>
                  </a:lnTo>
                  <a:lnTo>
                    <a:pt x="2723" y="3456"/>
                  </a:lnTo>
                  <a:lnTo>
                    <a:pt x="2718" y="3454"/>
                  </a:lnTo>
                  <a:lnTo>
                    <a:pt x="2715" y="3454"/>
                  </a:lnTo>
                  <a:lnTo>
                    <a:pt x="2711" y="3454"/>
                  </a:lnTo>
                  <a:lnTo>
                    <a:pt x="2707" y="3454"/>
                  </a:lnTo>
                  <a:lnTo>
                    <a:pt x="2703" y="3457"/>
                  </a:lnTo>
                  <a:lnTo>
                    <a:pt x="2702" y="3458"/>
                  </a:lnTo>
                  <a:lnTo>
                    <a:pt x="2701" y="3460"/>
                  </a:lnTo>
                  <a:lnTo>
                    <a:pt x="2701" y="3464"/>
                  </a:lnTo>
                  <a:lnTo>
                    <a:pt x="2701" y="3466"/>
                  </a:lnTo>
                  <a:lnTo>
                    <a:pt x="2702" y="3473"/>
                  </a:lnTo>
                  <a:lnTo>
                    <a:pt x="2702" y="3477"/>
                  </a:lnTo>
                  <a:lnTo>
                    <a:pt x="2701" y="3483"/>
                  </a:lnTo>
                  <a:lnTo>
                    <a:pt x="2698" y="3486"/>
                  </a:lnTo>
                  <a:lnTo>
                    <a:pt x="2693" y="3490"/>
                  </a:lnTo>
                  <a:lnTo>
                    <a:pt x="2688" y="3492"/>
                  </a:lnTo>
                  <a:lnTo>
                    <a:pt x="2683" y="3491"/>
                  </a:lnTo>
                  <a:lnTo>
                    <a:pt x="2678" y="3488"/>
                  </a:lnTo>
                  <a:lnTo>
                    <a:pt x="2675" y="3483"/>
                  </a:lnTo>
                  <a:lnTo>
                    <a:pt x="2671" y="3478"/>
                  </a:lnTo>
                  <a:lnTo>
                    <a:pt x="2663" y="3466"/>
                  </a:lnTo>
                  <a:lnTo>
                    <a:pt x="2657" y="3453"/>
                  </a:lnTo>
                  <a:lnTo>
                    <a:pt x="2650" y="3440"/>
                  </a:lnTo>
                  <a:lnTo>
                    <a:pt x="2644" y="3426"/>
                  </a:lnTo>
                  <a:lnTo>
                    <a:pt x="2633" y="3402"/>
                  </a:lnTo>
                  <a:lnTo>
                    <a:pt x="2620" y="3378"/>
                  </a:lnTo>
                  <a:lnTo>
                    <a:pt x="2608" y="3354"/>
                  </a:lnTo>
                  <a:lnTo>
                    <a:pt x="2595" y="3331"/>
                  </a:lnTo>
                  <a:lnTo>
                    <a:pt x="2580" y="3309"/>
                  </a:lnTo>
                  <a:lnTo>
                    <a:pt x="2563" y="3288"/>
                  </a:lnTo>
                  <a:lnTo>
                    <a:pt x="2555" y="3278"/>
                  </a:lnTo>
                  <a:lnTo>
                    <a:pt x="2545" y="3269"/>
                  </a:lnTo>
                  <a:lnTo>
                    <a:pt x="2536" y="3260"/>
                  </a:lnTo>
                  <a:lnTo>
                    <a:pt x="2525" y="3250"/>
                  </a:lnTo>
                  <a:lnTo>
                    <a:pt x="2517" y="3245"/>
                  </a:lnTo>
                  <a:lnTo>
                    <a:pt x="2511" y="3239"/>
                  </a:lnTo>
                  <a:lnTo>
                    <a:pt x="2504" y="3232"/>
                  </a:lnTo>
                  <a:lnTo>
                    <a:pt x="2498" y="3225"/>
                  </a:lnTo>
                  <a:lnTo>
                    <a:pt x="2496" y="3222"/>
                  </a:lnTo>
                  <a:lnTo>
                    <a:pt x="2495" y="3220"/>
                  </a:lnTo>
                  <a:lnTo>
                    <a:pt x="2495" y="3217"/>
                  </a:lnTo>
                  <a:lnTo>
                    <a:pt x="2496" y="3216"/>
                  </a:lnTo>
                  <a:lnTo>
                    <a:pt x="2499" y="3215"/>
                  </a:lnTo>
                  <a:lnTo>
                    <a:pt x="2506" y="3216"/>
                  </a:lnTo>
                  <a:lnTo>
                    <a:pt x="2509" y="3216"/>
                  </a:lnTo>
                  <a:lnTo>
                    <a:pt x="2513" y="3215"/>
                  </a:lnTo>
                  <a:lnTo>
                    <a:pt x="2516" y="3212"/>
                  </a:lnTo>
                  <a:lnTo>
                    <a:pt x="2519" y="3206"/>
                  </a:lnTo>
                  <a:lnTo>
                    <a:pt x="2520" y="3200"/>
                  </a:lnTo>
                  <a:lnTo>
                    <a:pt x="2521" y="3196"/>
                  </a:lnTo>
                  <a:lnTo>
                    <a:pt x="2522" y="3192"/>
                  </a:lnTo>
                  <a:lnTo>
                    <a:pt x="2522" y="3189"/>
                  </a:lnTo>
                  <a:lnTo>
                    <a:pt x="2522" y="3187"/>
                  </a:lnTo>
                  <a:lnTo>
                    <a:pt x="2521" y="3185"/>
                  </a:lnTo>
                  <a:lnTo>
                    <a:pt x="2520" y="3184"/>
                  </a:lnTo>
                  <a:lnTo>
                    <a:pt x="2517" y="3183"/>
                  </a:lnTo>
                  <a:lnTo>
                    <a:pt x="2513" y="3185"/>
                  </a:lnTo>
                  <a:lnTo>
                    <a:pt x="2509" y="3190"/>
                  </a:lnTo>
                  <a:lnTo>
                    <a:pt x="2504" y="3195"/>
                  </a:lnTo>
                  <a:lnTo>
                    <a:pt x="2499" y="3197"/>
                  </a:lnTo>
                  <a:lnTo>
                    <a:pt x="2496" y="3197"/>
                  </a:lnTo>
                  <a:lnTo>
                    <a:pt x="2489" y="3197"/>
                  </a:lnTo>
                  <a:lnTo>
                    <a:pt x="2484" y="3197"/>
                  </a:lnTo>
                  <a:lnTo>
                    <a:pt x="2481" y="3199"/>
                  </a:lnTo>
                  <a:lnTo>
                    <a:pt x="2478" y="3202"/>
                  </a:lnTo>
                  <a:lnTo>
                    <a:pt x="2474" y="3205"/>
                  </a:lnTo>
                  <a:lnTo>
                    <a:pt x="2468" y="3209"/>
                  </a:lnTo>
                  <a:lnTo>
                    <a:pt x="2464" y="3212"/>
                  </a:lnTo>
                  <a:lnTo>
                    <a:pt x="2458" y="3215"/>
                  </a:lnTo>
                  <a:lnTo>
                    <a:pt x="2452" y="3216"/>
                  </a:lnTo>
                  <a:lnTo>
                    <a:pt x="2449" y="3217"/>
                  </a:lnTo>
                  <a:lnTo>
                    <a:pt x="2446" y="3217"/>
                  </a:lnTo>
                  <a:lnTo>
                    <a:pt x="2443" y="3218"/>
                  </a:lnTo>
                  <a:lnTo>
                    <a:pt x="2441" y="3221"/>
                  </a:lnTo>
                  <a:lnTo>
                    <a:pt x="2440" y="3224"/>
                  </a:lnTo>
                  <a:lnTo>
                    <a:pt x="2440" y="3228"/>
                  </a:lnTo>
                  <a:lnTo>
                    <a:pt x="2439" y="3231"/>
                  </a:lnTo>
                  <a:lnTo>
                    <a:pt x="2439" y="3233"/>
                  </a:lnTo>
                  <a:lnTo>
                    <a:pt x="2435" y="3236"/>
                  </a:lnTo>
                  <a:lnTo>
                    <a:pt x="2432" y="3237"/>
                  </a:lnTo>
                  <a:lnTo>
                    <a:pt x="2429" y="3238"/>
                  </a:lnTo>
                  <a:lnTo>
                    <a:pt x="2425" y="3238"/>
                  </a:lnTo>
                  <a:lnTo>
                    <a:pt x="2419" y="3239"/>
                  </a:lnTo>
                  <a:lnTo>
                    <a:pt x="2415" y="3241"/>
                  </a:lnTo>
                  <a:lnTo>
                    <a:pt x="2410" y="3244"/>
                  </a:lnTo>
                  <a:lnTo>
                    <a:pt x="2406" y="3247"/>
                  </a:lnTo>
                  <a:lnTo>
                    <a:pt x="2399" y="3255"/>
                  </a:lnTo>
                  <a:lnTo>
                    <a:pt x="2394" y="3261"/>
                  </a:lnTo>
                  <a:lnTo>
                    <a:pt x="2392" y="3262"/>
                  </a:lnTo>
                  <a:lnTo>
                    <a:pt x="2389" y="3263"/>
                  </a:lnTo>
                  <a:lnTo>
                    <a:pt x="2384" y="3262"/>
                  </a:lnTo>
                  <a:lnTo>
                    <a:pt x="2377" y="3261"/>
                  </a:lnTo>
                  <a:lnTo>
                    <a:pt x="2373" y="3260"/>
                  </a:lnTo>
                  <a:lnTo>
                    <a:pt x="2368" y="3260"/>
                  </a:lnTo>
                  <a:lnTo>
                    <a:pt x="2364" y="3261"/>
                  </a:lnTo>
                  <a:lnTo>
                    <a:pt x="2359" y="3262"/>
                  </a:lnTo>
                  <a:lnTo>
                    <a:pt x="2354" y="3266"/>
                  </a:lnTo>
                  <a:lnTo>
                    <a:pt x="2350" y="3271"/>
                  </a:lnTo>
                  <a:lnTo>
                    <a:pt x="2348" y="3272"/>
                  </a:lnTo>
                  <a:lnTo>
                    <a:pt x="2345" y="3272"/>
                  </a:lnTo>
                  <a:lnTo>
                    <a:pt x="2343" y="3271"/>
                  </a:lnTo>
                  <a:lnTo>
                    <a:pt x="2340" y="3267"/>
                  </a:lnTo>
                  <a:lnTo>
                    <a:pt x="2337" y="3264"/>
                  </a:lnTo>
                  <a:lnTo>
                    <a:pt x="2335" y="3260"/>
                  </a:lnTo>
                  <a:lnTo>
                    <a:pt x="2334" y="3256"/>
                  </a:lnTo>
                  <a:lnTo>
                    <a:pt x="2334" y="3253"/>
                  </a:lnTo>
                  <a:lnTo>
                    <a:pt x="2335" y="3250"/>
                  </a:lnTo>
                  <a:lnTo>
                    <a:pt x="2336" y="3248"/>
                  </a:lnTo>
                  <a:lnTo>
                    <a:pt x="2340" y="3246"/>
                  </a:lnTo>
                  <a:lnTo>
                    <a:pt x="2345" y="3244"/>
                  </a:lnTo>
                  <a:lnTo>
                    <a:pt x="2350" y="3241"/>
                  </a:lnTo>
                  <a:lnTo>
                    <a:pt x="2356" y="3238"/>
                  </a:lnTo>
                  <a:lnTo>
                    <a:pt x="2357" y="3237"/>
                  </a:lnTo>
                  <a:lnTo>
                    <a:pt x="2359" y="3234"/>
                  </a:lnTo>
                  <a:lnTo>
                    <a:pt x="2360" y="3231"/>
                  </a:lnTo>
                  <a:lnTo>
                    <a:pt x="2360" y="3229"/>
                  </a:lnTo>
                  <a:lnTo>
                    <a:pt x="2360" y="3225"/>
                  </a:lnTo>
                  <a:lnTo>
                    <a:pt x="2359" y="3223"/>
                  </a:lnTo>
                  <a:lnTo>
                    <a:pt x="2351" y="3224"/>
                  </a:lnTo>
                  <a:lnTo>
                    <a:pt x="2342" y="3228"/>
                  </a:lnTo>
                  <a:lnTo>
                    <a:pt x="2336" y="3228"/>
                  </a:lnTo>
                  <a:lnTo>
                    <a:pt x="2332" y="3226"/>
                  </a:lnTo>
                  <a:lnTo>
                    <a:pt x="2328" y="3224"/>
                  </a:lnTo>
                  <a:lnTo>
                    <a:pt x="2324" y="3221"/>
                  </a:lnTo>
                  <a:lnTo>
                    <a:pt x="2319" y="3217"/>
                  </a:lnTo>
                  <a:lnTo>
                    <a:pt x="2315" y="3214"/>
                  </a:lnTo>
                  <a:lnTo>
                    <a:pt x="2311" y="3212"/>
                  </a:lnTo>
                  <a:lnTo>
                    <a:pt x="2307" y="3210"/>
                  </a:lnTo>
                  <a:lnTo>
                    <a:pt x="2303" y="3210"/>
                  </a:lnTo>
                  <a:lnTo>
                    <a:pt x="2302" y="3214"/>
                  </a:lnTo>
                  <a:lnTo>
                    <a:pt x="2301" y="3218"/>
                  </a:lnTo>
                  <a:lnTo>
                    <a:pt x="2301" y="3226"/>
                  </a:lnTo>
                  <a:lnTo>
                    <a:pt x="2301" y="3230"/>
                  </a:lnTo>
                  <a:lnTo>
                    <a:pt x="2300" y="3232"/>
                  </a:lnTo>
                  <a:lnTo>
                    <a:pt x="2297" y="3231"/>
                  </a:lnTo>
                  <a:lnTo>
                    <a:pt x="2294" y="3225"/>
                  </a:lnTo>
                  <a:lnTo>
                    <a:pt x="2289" y="3217"/>
                  </a:lnTo>
                  <a:lnTo>
                    <a:pt x="2286" y="3209"/>
                  </a:lnTo>
                  <a:lnTo>
                    <a:pt x="2286" y="3206"/>
                  </a:lnTo>
                  <a:lnTo>
                    <a:pt x="2284" y="3201"/>
                  </a:lnTo>
                  <a:lnTo>
                    <a:pt x="2283" y="3198"/>
                  </a:lnTo>
                  <a:lnTo>
                    <a:pt x="2280" y="3196"/>
                  </a:lnTo>
                  <a:lnTo>
                    <a:pt x="2277" y="3202"/>
                  </a:lnTo>
                  <a:lnTo>
                    <a:pt x="2272" y="3209"/>
                  </a:lnTo>
                  <a:lnTo>
                    <a:pt x="2269" y="3209"/>
                  </a:lnTo>
                  <a:lnTo>
                    <a:pt x="2267" y="3209"/>
                  </a:lnTo>
                  <a:lnTo>
                    <a:pt x="2263" y="3208"/>
                  </a:lnTo>
                  <a:lnTo>
                    <a:pt x="2261" y="3208"/>
                  </a:lnTo>
                  <a:lnTo>
                    <a:pt x="2260" y="3209"/>
                  </a:lnTo>
                  <a:lnTo>
                    <a:pt x="2259" y="3210"/>
                  </a:lnTo>
                  <a:lnTo>
                    <a:pt x="2256" y="3213"/>
                  </a:lnTo>
                  <a:lnTo>
                    <a:pt x="2252" y="3216"/>
                  </a:lnTo>
                  <a:lnTo>
                    <a:pt x="2247" y="3217"/>
                  </a:lnTo>
                  <a:lnTo>
                    <a:pt x="2242" y="3216"/>
                  </a:lnTo>
                  <a:lnTo>
                    <a:pt x="2236" y="3215"/>
                  </a:lnTo>
                  <a:lnTo>
                    <a:pt x="2231" y="3214"/>
                  </a:lnTo>
                  <a:lnTo>
                    <a:pt x="2228" y="3212"/>
                  </a:lnTo>
                  <a:lnTo>
                    <a:pt x="2226" y="3209"/>
                  </a:lnTo>
                  <a:lnTo>
                    <a:pt x="2223" y="3206"/>
                  </a:lnTo>
                  <a:lnTo>
                    <a:pt x="2223" y="3204"/>
                  </a:lnTo>
                  <a:lnTo>
                    <a:pt x="2223" y="3198"/>
                  </a:lnTo>
                  <a:lnTo>
                    <a:pt x="2226" y="3192"/>
                  </a:lnTo>
                  <a:lnTo>
                    <a:pt x="2228" y="3187"/>
                  </a:lnTo>
                  <a:lnTo>
                    <a:pt x="2230" y="3180"/>
                  </a:lnTo>
                  <a:lnTo>
                    <a:pt x="2231" y="3174"/>
                  </a:lnTo>
                  <a:lnTo>
                    <a:pt x="2230" y="3167"/>
                  </a:lnTo>
                  <a:lnTo>
                    <a:pt x="2229" y="3165"/>
                  </a:lnTo>
                  <a:lnTo>
                    <a:pt x="2227" y="3161"/>
                  </a:lnTo>
                  <a:lnTo>
                    <a:pt x="2222" y="3157"/>
                  </a:lnTo>
                  <a:lnTo>
                    <a:pt x="2220" y="3151"/>
                  </a:lnTo>
                  <a:lnTo>
                    <a:pt x="2219" y="3140"/>
                  </a:lnTo>
                  <a:lnTo>
                    <a:pt x="2219" y="3130"/>
                  </a:lnTo>
                  <a:lnTo>
                    <a:pt x="2218" y="3125"/>
                  </a:lnTo>
                  <a:lnTo>
                    <a:pt x="2215" y="3122"/>
                  </a:lnTo>
                  <a:lnTo>
                    <a:pt x="2212" y="3117"/>
                  </a:lnTo>
                  <a:lnTo>
                    <a:pt x="2206" y="3115"/>
                  </a:lnTo>
                  <a:lnTo>
                    <a:pt x="2202" y="3114"/>
                  </a:lnTo>
                  <a:lnTo>
                    <a:pt x="2197" y="3114"/>
                  </a:lnTo>
                  <a:lnTo>
                    <a:pt x="2195" y="3116"/>
                  </a:lnTo>
                  <a:lnTo>
                    <a:pt x="2191" y="3117"/>
                  </a:lnTo>
                  <a:lnTo>
                    <a:pt x="2187" y="3122"/>
                  </a:lnTo>
                  <a:lnTo>
                    <a:pt x="2180" y="3126"/>
                  </a:lnTo>
                  <a:lnTo>
                    <a:pt x="2178" y="3127"/>
                  </a:lnTo>
                  <a:lnTo>
                    <a:pt x="2175" y="3126"/>
                  </a:lnTo>
                  <a:lnTo>
                    <a:pt x="2173" y="3126"/>
                  </a:lnTo>
                  <a:lnTo>
                    <a:pt x="2171" y="3124"/>
                  </a:lnTo>
                  <a:lnTo>
                    <a:pt x="2166" y="3122"/>
                  </a:lnTo>
                  <a:lnTo>
                    <a:pt x="2163" y="3118"/>
                  </a:lnTo>
                  <a:lnTo>
                    <a:pt x="2160" y="3114"/>
                  </a:lnTo>
                  <a:lnTo>
                    <a:pt x="2155" y="3110"/>
                  </a:lnTo>
                  <a:lnTo>
                    <a:pt x="2150" y="3107"/>
                  </a:lnTo>
                  <a:lnTo>
                    <a:pt x="2146" y="3106"/>
                  </a:lnTo>
                  <a:lnTo>
                    <a:pt x="2139" y="3106"/>
                  </a:lnTo>
                  <a:lnTo>
                    <a:pt x="2134" y="3106"/>
                  </a:lnTo>
                  <a:lnTo>
                    <a:pt x="2130" y="3106"/>
                  </a:lnTo>
                  <a:lnTo>
                    <a:pt x="2123" y="3103"/>
                  </a:lnTo>
                  <a:lnTo>
                    <a:pt x="2117" y="3102"/>
                  </a:lnTo>
                  <a:lnTo>
                    <a:pt x="2113" y="3102"/>
                  </a:lnTo>
                  <a:lnTo>
                    <a:pt x="2109" y="3103"/>
                  </a:lnTo>
                  <a:lnTo>
                    <a:pt x="2106" y="3107"/>
                  </a:lnTo>
                  <a:lnTo>
                    <a:pt x="2104" y="3110"/>
                  </a:lnTo>
                  <a:lnTo>
                    <a:pt x="2100" y="3114"/>
                  </a:lnTo>
                  <a:lnTo>
                    <a:pt x="2097" y="3117"/>
                  </a:lnTo>
                  <a:lnTo>
                    <a:pt x="2091" y="3119"/>
                  </a:lnTo>
                  <a:lnTo>
                    <a:pt x="2089" y="3119"/>
                  </a:lnTo>
                  <a:lnTo>
                    <a:pt x="2085" y="3122"/>
                  </a:lnTo>
                  <a:lnTo>
                    <a:pt x="2083" y="3124"/>
                  </a:lnTo>
                  <a:lnTo>
                    <a:pt x="2082" y="3127"/>
                  </a:lnTo>
                  <a:lnTo>
                    <a:pt x="2081" y="3132"/>
                  </a:lnTo>
                  <a:lnTo>
                    <a:pt x="2081" y="3135"/>
                  </a:lnTo>
                  <a:lnTo>
                    <a:pt x="2080" y="3139"/>
                  </a:lnTo>
                  <a:lnTo>
                    <a:pt x="2079" y="3141"/>
                  </a:lnTo>
                  <a:lnTo>
                    <a:pt x="2075" y="3143"/>
                  </a:lnTo>
                  <a:lnTo>
                    <a:pt x="2069" y="3144"/>
                  </a:lnTo>
                  <a:lnTo>
                    <a:pt x="2061" y="3145"/>
                  </a:lnTo>
                  <a:lnTo>
                    <a:pt x="2052" y="3147"/>
                  </a:lnTo>
                  <a:lnTo>
                    <a:pt x="2044" y="3149"/>
                  </a:lnTo>
                  <a:lnTo>
                    <a:pt x="2035" y="3151"/>
                  </a:lnTo>
                  <a:lnTo>
                    <a:pt x="2019" y="3156"/>
                  </a:lnTo>
                  <a:lnTo>
                    <a:pt x="2003" y="3161"/>
                  </a:lnTo>
                  <a:lnTo>
                    <a:pt x="1992" y="3166"/>
                  </a:lnTo>
                  <a:lnTo>
                    <a:pt x="1981" y="3167"/>
                  </a:lnTo>
                  <a:lnTo>
                    <a:pt x="1975" y="3167"/>
                  </a:lnTo>
                  <a:lnTo>
                    <a:pt x="1969" y="3165"/>
                  </a:lnTo>
                  <a:lnTo>
                    <a:pt x="1960" y="3165"/>
                  </a:lnTo>
                  <a:lnTo>
                    <a:pt x="1950" y="3166"/>
                  </a:lnTo>
                  <a:lnTo>
                    <a:pt x="1946" y="3167"/>
                  </a:lnTo>
                  <a:lnTo>
                    <a:pt x="1942" y="3168"/>
                  </a:lnTo>
                  <a:lnTo>
                    <a:pt x="1938" y="3171"/>
                  </a:lnTo>
                  <a:lnTo>
                    <a:pt x="1936" y="3173"/>
                  </a:lnTo>
                  <a:lnTo>
                    <a:pt x="1930" y="3182"/>
                  </a:lnTo>
                  <a:lnTo>
                    <a:pt x="1927" y="3190"/>
                  </a:lnTo>
                  <a:lnTo>
                    <a:pt x="1925" y="3192"/>
                  </a:lnTo>
                  <a:lnTo>
                    <a:pt x="1921" y="3195"/>
                  </a:lnTo>
                  <a:lnTo>
                    <a:pt x="1917" y="3196"/>
                  </a:lnTo>
                  <a:lnTo>
                    <a:pt x="1910" y="3196"/>
                  </a:lnTo>
                  <a:lnTo>
                    <a:pt x="1900" y="3193"/>
                  </a:lnTo>
                  <a:lnTo>
                    <a:pt x="1888" y="3192"/>
                  </a:lnTo>
                  <a:lnTo>
                    <a:pt x="1884" y="3192"/>
                  </a:lnTo>
                  <a:lnTo>
                    <a:pt x="1878" y="3193"/>
                  </a:lnTo>
                  <a:lnTo>
                    <a:pt x="1873" y="3195"/>
                  </a:lnTo>
                  <a:lnTo>
                    <a:pt x="1868" y="3196"/>
                  </a:lnTo>
                  <a:lnTo>
                    <a:pt x="1860" y="3202"/>
                  </a:lnTo>
                  <a:lnTo>
                    <a:pt x="1851" y="3209"/>
                  </a:lnTo>
                  <a:lnTo>
                    <a:pt x="1839" y="3210"/>
                  </a:lnTo>
                  <a:lnTo>
                    <a:pt x="1827" y="3213"/>
                  </a:lnTo>
                  <a:lnTo>
                    <a:pt x="1815" y="3216"/>
                  </a:lnTo>
                  <a:lnTo>
                    <a:pt x="1804" y="3221"/>
                  </a:lnTo>
                  <a:lnTo>
                    <a:pt x="1797" y="3225"/>
                  </a:lnTo>
                  <a:lnTo>
                    <a:pt x="1792" y="3229"/>
                  </a:lnTo>
                  <a:lnTo>
                    <a:pt x="1790" y="3230"/>
                  </a:lnTo>
                  <a:lnTo>
                    <a:pt x="1787" y="3230"/>
                  </a:lnTo>
                  <a:lnTo>
                    <a:pt x="1783" y="3230"/>
                  </a:lnTo>
                  <a:lnTo>
                    <a:pt x="1780" y="3228"/>
                  </a:lnTo>
                  <a:lnTo>
                    <a:pt x="1775" y="3225"/>
                  </a:lnTo>
                  <a:lnTo>
                    <a:pt x="1773" y="3224"/>
                  </a:lnTo>
                  <a:lnTo>
                    <a:pt x="1771" y="3224"/>
                  </a:lnTo>
                  <a:lnTo>
                    <a:pt x="1768" y="3224"/>
                  </a:lnTo>
                  <a:lnTo>
                    <a:pt x="1765" y="3228"/>
                  </a:lnTo>
                  <a:lnTo>
                    <a:pt x="1759" y="3230"/>
                  </a:lnTo>
                  <a:lnTo>
                    <a:pt x="1755" y="3230"/>
                  </a:lnTo>
                  <a:lnTo>
                    <a:pt x="1750" y="3230"/>
                  </a:lnTo>
                  <a:lnTo>
                    <a:pt x="1746" y="3228"/>
                  </a:lnTo>
                  <a:lnTo>
                    <a:pt x="1742" y="3225"/>
                  </a:lnTo>
                  <a:lnTo>
                    <a:pt x="1737" y="3223"/>
                  </a:lnTo>
                  <a:lnTo>
                    <a:pt x="1731" y="3222"/>
                  </a:lnTo>
                  <a:lnTo>
                    <a:pt x="1725" y="3224"/>
                  </a:lnTo>
                  <a:lnTo>
                    <a:pt x="1719" y="3228"/>
                  </a:lnTo>
                  <a:lnTo>
                    <a:pt x="1717" y="3230"/>
                  </a:lnTo>
                  <a:lnTo>
                    <a:pt x="1715" y="3232"/>
                  </a:lnTo>
                  <a:lnTo>
                    <a:pt x="1714" y="3234"/>
                  </a:lnTo>
                  <a:lnTo>
                    <a:pt x="1714" y="3238"/>
                  </a:lnTo>
                  <a:lnTo>
                    <a:pt x="1715" y="3240"/>
                  </a:lnTo>
                  <a:lnTo>
                    <a:pt x="1717" y="3242"/>
                  </a:lnTo>
                  <a:lnTo>
                    <a:pt x="1717" y="3246"/>
                  </a:lnTo>
                  <a:lnTo>
                    <a:pt x="1717" y="3248"/>
                  </a:lnTo>
                  <a:lnTo>
                    <a:pt x="1715" y="3249"/>
                  </a:lnTo>
                  <a:lnTo>
                    <a:pt x="1714" y="3252"/>
                  </a:lnTo>
                  <a:lnTo>
                    <a:pt x="1711" y="3253"/>
                  </a:lnTo>
                  <a:lnTo>
                    <a:pt x="1710" y="3254"/>
                  </a:lnTo>
                  <a:lnTo>
                    <a:pt x="1708" y="3256"/>
                  </a:lnTo>
                  <a:lnTo>
                    <a:pt x="1708" y="3258"/>
                  </a:lnTo>
                  <a:lnTo>
                    <a:pt x="1709" y="3260"/>
                  </a:lnTo>
                  <a:lnTo>
                    <a:pt x="1710" y="3262"/>
                  </a:lnTo>
                  <a:lnTo>
                    <a:pt x="1711" y="3262"/>
                  </a:lnTo>
                  <a:lnTo>
                    <a:pt x="1714" y="3263"/>
                  </a:lnTo>
                  <a:lnTo>
                    <a:pt x="1718" y="3263"/>
                  </a:lnTo>
                  <a:lnTo>
                    <a:pt x="1723" y="3263"/>
                  </a:lnTo>
                  <a:lnTo>
                    <a:pt x="1729" y="3265"/>
                  </a:lnTo>
                  <a:lnTo>
                    <a:pt x="1731" y="3266"/>
                  </a:lnTo>
                  <a:lnTo>
                    <a:pt x="1730" y="3269"/>
                  </a:lnTo>
                  <a:lnTo>
                    <a:pt x="1726" y="3271"/>
                  </a:lnTo>
                  <a:lnTo>
                    <a:pt x="1722" y="3274"/>
                  </a:lnTo>
                  <a:lnTo>
                    <a:pt x="1717" y="3278"/>
                  </a:lnTo>
                  <a:lnTo>
                    <a:pt x="1716" y="3279"/>
                  </a:lnTo>
                  <a:lnTo>
                    <a:pt x="1715" y="3281"/>
                  </a:lnTo>
                  <a:lnTo>
                    <a:pt x="1715" y="3283"/>
                  </a:lnTo>
                  <a:lnTo>
                    <a:pt x="1715" y="3286"/>
                  </a:lnTo>
                  <a:lnTo>
                    <a:pt x="1716" y="3288"/>
                  </a:lnTo>
                  <a:lnTo>
                    <a:pt x="1718" y="3289"/>
                  </a:lnTo>
                  <a:lnTo>
                    <a:pt x="1721" y="3291"/>
                  </a:lnTo>
                  <a:lnTo>
                    <a:pt x="1724" y="3293"/>
                  </a:lnTo>
                  <a:lnTo>
                    <a:pt x="1730" y="3294"/>
                  </a:lnTo>
                  <a:lnTo>
                    <a:pt x="1734" y="3295"/>
                  </a:lnTo>
                  <a:lnTo>
                    <a:pt x="1749" y="3298"/>
                  </a:lnTo>
                  <a:lnTo>
                    <a:pt x="1764" y="3304"/>
                  </a:lnTo>
                  <a:lnTo>
                    <a:pt x="1767" y="3305"/>
                  </a:lnTo>
                  <a:lnTo>
                    <a:pt x="1771" y="3309"/>
                  </a:lnTo>
                  <a:lnTo>
                    <a:pt x="1770" y="3311"/>
                  </a:lnTo>
                  <a:lnTo>
                    <a:pt x="1766" y="3313"/>
                  </a:lnTo>
                  <a:lnTo>
                    <a:pt x="1763" y="3314"/>
                  </a:lnTo>
                  <a:lnTo>
                    <a:pt x="1759" y="3314"/>
                  </a:lnTo>
                  <a:lnTo>
                    <a:pt x="1743" y="3315"/>
                  </a:lnTo>
                  <a:lnTo>
                    <a:pt x="1729" y="3315"/>
                  </a:lnTo>
                  <a:lnTo>
                    <a:pt x="1722" y="3315"/>
                  </a:lnTo>
                  <a:lnTo>
                    <a:pt x="1715" y="3318"/>
                  </a:lnTo>
                  <a:lnTo>
                    <a:pt x="1708" y="3321"/>
                  </a:lnTo>
                  <a:lnTo>
                    <a:pt x="1704" y="3324"/>
                  </a:lnTo>
                  <a:lnTo>
                    <a:pt x="1700" y="3330"/>
                  </a:lnTo>
                  <a:lnTo>
                    <a:pt x="1698" y="3336"/>
                  </a:lnTo>
                  <a:lnTo>
                    <a:pt x="1698" y="3339"/>
                  </a:lnTo>
                  <a:lnTo>
                    <a:pt x="1698" y="3343"/>
                  </a:lnTo>
                  <a:lnTo>
                    <a:pt x="1699" y="3346"/>
                  </a:lnTo>
                  <a:lnTo>
                    <a:pt x="1700" y="3350"/>
                  </a:lnTo>
                  <a:lnTo>
                    <a:pt x="1705" y="3353"/>
                  </a:lnTo>
                  <a:lnTo>
                    <a:pt x="1708" y="3359"/>
                  </a:lnTo>
                  <a:lnTo>
                    <a:pt x="1711" y="3363"/>
                  </a:lnTo>
                  <a:lnTo>
                    <a:pt x="1713" y="3369"/>
                  </a:lnTo>
                  <a:lnTo>
                    <a:pt x="1711" y="3372"/>
                  </a:lnTo>
                  <a:lnTo>
                    <a:pt x="1709" y="3376"/>
                  </a:lnTo>
                  <a:lnTo>
                    <a:pt x="1706" y="3379"/>
                  </a:lnTo>
                  <a:lnTo>
                    <a:pt x="1702" y="3381"/>
                  </a:lnTo>
                  <a:lnTo>
                    <a:pt x="1693" y="3385"/>
                  </a:lnTo>
                  <a:lnTo>
                    <a:pt x="1685" y="3388"/>
                  </a:lnTo>
                  <a:lnTo>
                    <a:pt x="1681" y="3389"/>
                  </a:lnTo>
                  <a:lnTo>
                    <a:pt x="1673" y="3393"/>
                  </a:lnTo>
                  <a:lnTo>
                    <a:pt x="1666" y="3395"/>
                  </a:lnTo>
                  <a:lnTo>
                    <a:pt x="1662" y="3399"/>
                  </a:lnTo>
                  <a:lnTo>
                    <a:pt x="1662" y="3403"/>
                  </a:lnTo>
                  <a:lnTo>
                    <a:pt x="1665" y="3405"/>
                  </a:lnTo>
                  <a:lnTo>
                    <a:pt x="1667" y="3408"/>
                  </a:lnTo>
                  <a:lnTo>
                    <a:pt x="1670" y="3409"/>
                  </a:lnTo>
                  <a:lnTo>
                    <a:pt x="1685" y="3418"/>
                  </a:lnTo>
                  <a:lnTo>
                    <a:pt x="1699" y="3425"/>
                  </a:lnTo>
                  <a:lnTo>
                    <a:pt x="1710" y="3431"/>
                  </a:lnTo>
                  <a:lnTo>
                    <a:pt x="1723" y="3437"/>
                  </a:lnTo>
                  <a:lnTo>
                    <a:pt x="1730" y="3442"/>
                  </a:lnTo>
                  <a:lnTo>
                    <a:pt x="1735" y="3445"/>
                  </a:lnTo>
                  <a:lnTo>
                    <a:pt x="1740" y="3450"/>
                  </a:lnTo>
                  <a:lnTo>
                    <a:pt x="1742" y="3456"/>
                  </a:lnTo>
                  <a:lnTo>
                    <a:pt x="1743" y="3460"/>
                  </a:lnTo>
                  <a:lnTo>
                    <a:pt x="1742" y="3466"/>
                  </a:lnTo>
                  <a:lnTo>
                    <a:pt x="1740" y="3470"/>
                  </a:lnTo>
                  <a:lnTo>
                    <a:pt x="1739" y="3475"/>
                  </a:lnTo>
                  <a:lnTo>
                    <a:pt x="1733" y="3484"/>
                  </a:lnTo>
                  <a:lnTo>
                    <a:pt x="1726" y="3492"/>
                  </a:lnTo>
                  <a:lnTo>
                    <a:pt x="1718" y="3499"/>
                  </a:lnTo>
                  <a:lnTo>
                    <a:pt x="1709" y="3503"/>
                  </a:lnTo>
                  <a:lnTo>
                    <a:pt x="1705" y="3506"/>
                  </a:lnTo>
                  <a:lnTo>
                    <a:pt x="1700" y="3507"/>
                  </a:lnTo>
                  <a:lnTo>
                    <a:pt x="1696" y="3507"/>
                  </a:lnTo>
                  <a:lnTo>
                    <a:pt x="1691" y="3507"/>
                  </a:lnTo>
                  <a:lnTo>
                    <a:pt x="1686" y="3506"/>
                  </a:lnTo>
                  <a:lnTo>
                    <a:pt x="1682" y="3505"/>
                  </a:lnTo>
                  <a:lnTo>
                    <a:pt x="1677" y="3501"/>
                  </a:lnTo>
                  <a:lnTo>
                    <a:pt x="1673" y="3498"/>
                  </a:lnTo>
                  <a:lnTo>
                    <a:pt x="1668" y="3494"/>
                  </a:lnTo>
                  <a:lnTo>
                    <a:pt x="1665" y="3494"/>
                  </a:lnTo>
                  <a:lnTo>
                    <a:pt x="1661" y="3496"/>
                  </a:lnTo>
                  <a:lnTo>
                    <a:pt x="1659" y="3498"/>
                  </a:lnTo>
                  <a:lnTo>
                    <a:pt x="1653" y="3507"/>
                  </a:lnTo>
                  <a:lnTo>
                    <a:pt x="1650" y="3515"/>
                  </a:lnTo>
                  <a:lnTo>
                    <a:pt x="1647" y="3519"/>
                  </a:lnTo>
                  <a:lnTo>
                    <a:pt x="1644" y="3522"/>
                  </a:lnTo>
                  <a:lnTo>
                    <a:pt x="1642" y="3522"/>
                  </a:lnTo>
                  <a:lnTo>
                    <a:pt x="1641" y="3521"/>
                  </a:lnTo>
                  <a:lnTo>
                    <a:pt x="1640" y="3518"/>
                  </a:lnTo>
                  <a:lnTo>
                    <a:pt x="1637" y="3516"/>
                  </a:lnTo>
                  <a:lnTo>
                    <a:pt x="1635" y="3511"/>
                  </a:lnTo>
                  <a:lnTo>
                    <a:pt x="1632" y="3508"/>
                  </a:lnTo>
                  <a:lnTo>
                    <a:pt x="1629" y="3507"/>
                  </a:lnTo>
                  <a:lnTo>
                    <a:pt x="1626" y="3506"/>
                  </a:lnTo>
                  <a:lnTo>
                    <a:pt x="1619" y="3506"/>
                  </a:lnTo>
                  <a:lnTo>
                    <a:pt x="1610" y="3505"/>
                  </a:lnTo>
                  <a:lnTo>
                    <a:pt x="1604" y="3502"/>
                  </a:lnTo>
                  <a:lnTo>
                    <a:pt x="1601" y="3498"/>
                  </a:lnTo>
                  <a:lnTo>
                    <a:pt x="1596" y="3493"/>
                  </a:lnTo>
                  <a:lnTo>
                    <a:pt x="1594" y="3489"/>
                  </a:lnTo>
                  <a:lnTo>
                    <a:pt x="1590" y="3482"/>
                  </a:lnTo>
                  <a:lnTo>
                    <a:pt x="1584" y="3476"/>
                  </a:lnTo>
                  <a:lnTo>
                    <a:pt x="1578" y="3472"/>
                  </a:lnTo>
                  <a:lnTo>
                    <a:pt x="1571" y="3469"/>
                  </a:lnTo>
                  <a:lnTo>
                    <a:pt x="1564" y="3468"/>
                  </a:lnTo>
                  <a:lnTo>
                    <a:pt x="1558" y="3469"/>
                  </a:lnTo>
                  <a:lnTo>
                    <a:pt x="1551" y="3473"/>
                  </a:lnTo>
                  <a:lnTo>
                    <a:pt x="1544" y="3478"/>
                  </a:lnTo>
                  <a:lnTo>
                    <a:pt x="1542" y="3483"/>
                  </a:lnTo>
                  <a:lnTo>
                    <a:pt x="1539" y="3485"/>
                  </a:lnTo>
                  <a:lnTo>
                    <a:pt x="1537" y="3488"/>
                  </a:lnTo>
                  <a:lnTo>
                    <a:pt x="1535" y="3489"/>
                  </a:lnTo>
                  <a:lnTo>
                    <a:pt x="1531" y="3489"/>
                  </a:lnTo>
                  <a:lnTo>
                    <a:pt x="1529" y="3488"/>
                  </a:lnTo>
                  <a:lnTo>
                    <a:pt x="1526" y="3485"/>
                  </a:lnTo>
                  <a:lnTo>
                    <a:pt x="1522" y="3482"/>
                  </a:lnTo>
                  <a:lnTo>
                    <a:pt x="1519" y="3477"/>
                  </a:lnTo>
                  <a:lnTo>
                    <a:pt x="1513" y="3474"/>
                  </a:lnTo>
                  <a:lnTo>
                    <a:pt x="1506" y="3472"/>
                  </a:lnTo>
                  <a:lnTo>
                    <a:pt x="1496" y="3470"/>
                  </a:lnTo>
                  <a:lnTo>
                    <a:pt x="1491" y="3470"/>
                  </a:lnTo>
                  <a:lnTo>
                    <a:pt x="1487" y="3472"/>
                  </a:lnTo>
                  <a:lnTo>
                    <a:pt x="1483" y="3473"/>
                  </a:lnTo>
                  <a:lnTo>
                    <a:pt x="1480" y="3475"/>
                  </a:lnTo>
                  <a:lnTo>
                    <a:pt x="1479" y="3477"/>
                  </a:lnTo>
                  <a:lnTo>
                    <a:pt x="1477" y="3480"/>
                  </a:lnTo>
                  <a:lnTo>
                    <a:pt x="1473" y="3484"/>
                  </a:lnTo>
                  <a:lnTo>
                    <a:pt x="1472" y="3484"/>
                  </a:lnTo>
                  <a:lnTo>
                    <a:pt x="1471" y="3484"/>
                  </a:lnTo>
                  <a:lnTo>
                    <a:pt x="1468" y="3486"/>
                  </a:lnTo>
                  <a:lnTo>
                    <a:pt x="1462" y="3491"/>
                  </a:lnTo>
                  <a:lnTo>
                    <a:pt x="1457" y="3498"/>
                  </a:lnTo>
                  <a:lnTo>
                    <a:pt x="1456" y="3501"/>
                  </a:lnTo>
                  <a:lnTo>
                    <a:pt x="1454" y="3506"/>
                  </a:lnTo>
                  <a:lnTo>
                    <a:pt x="1452" y="3509"/>
                  </a:lnTo>
                  <a:lnTo>
                    <a:pt x="1448" y="3511"/>
                  </a:lnTo>
                  <a:lnTo>
                    <a:pt x="1442" y="3513"/>
                  </a:lnTo>
                  <a:lnTo>
                    <a:pt x="1438" y="3511"/>
                  </a:lnTo>
                  <a:lnTo>
                    <a:pt x="1432" y="3509"/>
                  </a:lnTo>
                  <a:lnTo>
                    <a:pt x="1428" y="3506"/>
                  </a:lnTo>
                  <a:lnTo>
                    <a:pt x="1419" y="3497"/>
                  </a:lnTo>
                  <a:lnTo>
                    <a:pt x="1412" y="3489"/>
                  </a:lnTo>
                  <a:lnTo>
                    <a:pt x="1407" y="3484"/>
                  </a:lnTo>
                  <a:lnTo>
                    <a:pt x="1401" y="3478"/>
                  </a:lnTo>
                  <a:lnTo>
                    <a:pt x="1396" y="3475"/>
                  </a:lnTo>
                  <a:lnTo>
                    <a:pt x="1390" y="3473"/>
                  </a:lnTo>
                  <a:lnTo>
                    <a:pt x="1387" y="3473"/>
                  </a:lnTo>
                  <a:lnTo>
                    <a:pt x="1384" y="3474"/>
                  </a:lnTo>
                  <a:lnTo>
                    <a:pt x="1383" y="3476"/>
                  </a:lnTo>
                  <a:lnTo>
                    <a:pt x="1383" y="3478"/>
                  </a:lnTo>
                  <a:lnTo>
                    <a:pt x="1384" y="3483"/>
                  </a:lnTo>
                  <a:lnTo>
                    <a:pt x="1387" y="3488"/>
                  </a:lnTo>
                  <a:lnTo>
                    <a:pt x="1388" y="3493"/>
                  </a:lnTo>
                  <a:lnTo>
                    <a:pt x="1388" y="3498"/>
                  </a:lnTo>
                  <a:lnTo>
                    <a:pt x="1387" y="3503"/>
                  </a:lnTo>
                  <a:lnTo>
                    <a:pt x="1384" y="3508"/>
                  </a:lnTo>
                  <a:lnTo>
                    <a:pt x="1383" y="3510"/>
                  </a:lnTo>
                  <a:lnTo>
                    <a:pt x="1381" y="3513"/>
                  </a:lnTo>
                  <a:lnTo>
                    <a:pt x="1379" y="3515"/>
                  </a:lnTo>
                  <a:lnTo>
                    <a:pt x="1376" y="3515"/>
                  </a:lnTo>
                  <a:lnTo>
                    <a:pt x="1375" y="3513"/>
                  </a:lnTo>
                  <a:lnTo>
                    <a:pt x="1375" y="3509"/>
                  </a:lnTo>
                  <a:lnTo>
                    <a:pt x="1374" y="3501"/>
                  </a:lnTo>
                  <a:lnTo>
                    <a:pt x="1372" y="3494"/>
                  </a:lnTo>
                  <a:lnTo>
                    <a:pt x="1369" y="3488"/>
                  </a:lnTo>
                  <a:lnTo>
                    <a:pt x="1366" y="3481"/>
                  </a:lnTo>
                  <a:lnTo>
                    <a:pt x="1363" y="3475"/>
                  </a:lnTo>
                  <a:lnTo>
                    <a:pt x="1357" y="3469"/>
                  </a:lnTo>
                  <a:lnTo>
                    <a:pt x="1352" y="3465"/>
                  </a:lnTo>
                  <a:lnTo>
                    <a:pt x="1346" y="3460"/>
                  </a:lnTo>
                  <a:lnTo>
                    <a:pt x="1338" y="3452"/>
                  </a:lnTo>
                  <a:lnTo>
                    <a:pt x="1331" y="3444"/>
                  </a:lnTo>
                  <a:lnTo>
                    <a:pt x="1325" y="3441"/>
                  </a:lnTo>
                  <a:lnTo>
                    <a:pt x="1317" y="3440"/>
                  </a:lnTo>
                  <a:lnTo>
                    <a:pt x="1310" y="3440"/>
                  </a:lnTo>
                  <a:lnTo>
                    <a:pt x="1302" y="3440"/>
                  </a:lnTo>
                  <a:lnTo>
                    <a:pt x="1298" y="3440"/>
                  </a:lnTo>
                  <a:lnTo>
                    <a:pt x="1292" y="3438"/>
                  </a:lnTo>
                  <a:lnTo>
                    <a:pt x="1286" y="3437"/>
                  </a:lnTo>
                  <a:lnTo>
                    <a:pt x="1282" y="3435"/>
                  </a:lnTo>
                  <a:lnTo>
                    <a:pt x="1278" y="3431"/>
                  </a:lnTo>
                  <a:lnTo>
                    <a:pt x="1276" y="3426"/>
                  </a:lnTo>
                  <a:lnTo>
                    <a:pt x="1274" y="3421"/>
                  </a:lnTo>
                  <a:lnTo>
                    <a:pt x="1271" y="3418"/>
                  </a:lnTo>
                  <a:lnTo>
                    <a:pt x="1270" y="3415"/>
                  </a:lnTo>
                  <a:lnTo>
                    <a:pt x="1267" y="3413"/>
                  </a:lnTo>
                  <a:lnTo>
                    <a:pt x="1263" y="3415"/>
                  </a:lnTo>
                  <a:lnTo>
                    <a:pt x="1258" y="3418"/>
                  </a:lnTo>
                  <a:lnTo>
                    <a:pt x="1248" y="3428"/>
                  </a:lnTo>
                  <a:lnTo>
                    <a:pt x="1238" y="3435"/>
                  </a:lnTo>
                  <a:lnTo>
                    <a:pt x="1233" y="3436"/>
                  </a:lnTo>
                  <a:lnTo>
                    <a:pt x="1228" y="3436"/>
                  </a:lnTo>
                  <a:lnTo>
                    <a:pt x="1222" y="3433"/>
                  </a:lnTo>
                  <a:lnTo>
                    <a:pt x="1216" y="3428"/>
                  </a:lnTo>
                  <a:lnTo>
                    <a:pt x="1210" y="3424"/>
                  </a:lnTo>
                  <a:lnTo>
                    <a:pt x="1204" y="3420"/>
                  </a:lnTo>
                  <a:lnTo>
                    <a:pt x="1198" y="3419"/>
                  </a:lnTo>
                  <a:lnTo>
                    <a:pt x="1194" y="3419"/>
                  </a:lnTo>
                  <a:lnTo>
                    <a:pt x="1189" y="3421"/>
                  </a:lnTo>
                  <a:lnTo>
                    <a:pt x="1186" y="3425"/>
                  </a:lnTo>
                  <a:lnTo>
                    <a:pt x="1181" y="3429"/>
                  </a:lnTo>
                  <a:lnTo>
                    <a:pt x="1178" y="3435"/>
                  </a:lnTo>
                  <a:lnTo>
                    <a:pt x="1173" y="3444"/>
                  </a:lnTo>
                  <a:lnTo>
                    <a:pt x="1168" y="3451"/>
                  </a:lnTo>
                  <a:lnTo>
                    <a:pt x="1161" y="3458"/>
                  </a:lnTo>
                  <a:lnTo>
                    <a:pt x="1153" y="3462"/>
                  </a:lnTo>
                  <a:lnTo>
                    <a:pt x="1145" y="3465"/>
                  </a:lnTo>
                  <a:lnTo>
                    <a:pt x="1136" y="3466"/>
                  </a:lnTo>
                  <a:lnTo>
                    <a:pt x="1131" y="3467"/>
                  </a:lnTo>
                  <a:lnTo>
                    <a:pt x="1128" y="3467"/>
                  </a:lnTo>
                  <a:lnTo>
                    <a:pt x="1124" y="3469"/>
                  </a:lnTo>
                  <a:lnTo>
                    <a:pt x="1122" y="3470"/>
                  </a:lnTo>
                  <a:lnTo>
                    <a:pt x="1121" y="3475"/>
                  </a:lnTo>
                  <a:lnTo>
                    <a:pt x="1121" y="3481"/>
                  </a:lnTo>
                  <a:lnTo>
                    <a:pt x="1121" y="3486"/>
                  </a:lnTo>
                  <a:lnTo>
                    <a:pt x="1119" y="3491"/>
                  </a:lnTo>
                  <a:lnTo>
                    <a:pt x="1116" y="3494"/>
                  </a:lnTo>
                  <a:lnTo>
                    <a:pt x="1112" y="3497"/>
                  </a:lnTo>
                  <a:lnTo>
                    <a:pt x="1103" y="3499"/>
                  </a:lnTo>
                  <a:lnTo>
                    <a:pt x="1094" y="3503"/>
                  </a:lnTo>
                  <a:lnTo>
                    <a:pt x="1090" y="3506"/>
                  </a:lnTo>
                  <a:lnTo>
                    <a:pt x="1089" y="3508"/>
                  </a:lnTo>
                  <a:lnTo>
                    <a:pt x="1087" y="3511"/>
                  </a:lnTo>
                  <a:lnTo>
                    <a:pt x="1087" y="3514"/>
                  </a:lnTo>
                  <a:lnTo>
                    <a:pt x="1086" y="3521"/>
                  </a:lnTo>
                  <a:lnTo>
                    <a:pt x="1087" y="3527"/>
                  </a:lnTo>
                  <a:lnTo>
                    <a:pt x="1088" y="3535"/>
                  </a:lnTo>
                  <a:lnTo>
                    <a:pt x="1089" y="3543"/>
                  </a:lnTo>
                  <a:lnTo>
                    <a:pt x="1088" y="3551"/>
                  </a:lnTo>
                  <a:lnTo>
                    <a:pt x="1087" y="3559"/>
                  </a:lnTo>
                  <a:lnTo>
                    <a:pt x="1084" y="3564"/>
                  </a:lnTo>
                  <a:lnTo>
                    <a:pt x="1082" y="3566"/>
                  </a:lnTo>
                  <a:lnTo>
                    <a:pt x="1079" y="3568"/>
                  </a:lnTo>
                  <a:lnTo>
                    <a:pt x="1077" y="3570"/>
                  </a:lnTo>
                  <a:lnTo>
                    <a:pt x="1073" y="3570"/>
                  </a:lnTo>
                  <a:lnTo>
                    <a:pt x="1070" y="3568"/>
                  </a:lnTo>
                  <a:lnTo>
                    <a:pt x="1065" y="3567"/>
                  </a:lnTo>
                  <a:lnTo>
                    <a:pt x="1063" y="3564"/>
                  </a:lnTo>
                  <a:lnTo>
                    <a:pt x="1058" y="3559"/>
                  </a:lnTo>
                  <a:lnTo>
                    <a:pt x="1055" y="3555"/>
                  </a:lnTo>
                  <a:lnTo>
                    <a:pt x="1051" y="3547"/>
                  </a:lnTo>
                  <a:lnTo>
                    <a:pt x="1046" y="3539"/>
                  </a:lnTo>
                  <a:lnTo>
                    <a:pt x="1040" y="3532"/>
                  </a:lnTo>
                  <a:lnTo>
                    <a:pt x="1033" y="3527"/>
                  </a:lnTo>
                  <a:lnTo>
                    <a:pt x="1029" y="3525"/>
                  </a:lnTo>
                  <a:lnTo>
                    <a:pt x="1024" y="3524"/>
                  </a:lnTo>
                  <a:lnTo>
                    <a:pt x="1021" y="3525"/>
                  </a:lnTo>
                  <a:lnTo>
                    <a:pt x="1018" y="3527"/>
                  </a:lnTo>
                  <a:lnTo>
                    <a:pt x="1017" y="3531"/>
                  </a:lnTo>
                  <a:lnTo>
                    <a:pt x="1016" y="3534"/>
                  </a:lnTo>
                  <a:lnTo>
                    <a:pt x="1015" y="3539"/>
                  </a:lnTo>
                  <a:lnTo>
                    <a:pt x="1015" y="3543"/>
                  </a:lnTo>
                  <a:lnTo>
                    <a:pt x="1015" y="3548"/>
                  </a:lnTo>
                  <a:lnTo>
                    <a:pt x="1014" y="3551"/>
                  </a:lnTo>
                  <a:lnTo>
                    <a:pt x="1012" y="3555"/>
                  </a:lnTo>
                  <a:lnTo>
                    <a:pt x="1009" y="3558"/>
                  </a:lnTo>
                  <a:lnTo>
                    <a:pt x="1002" y="3564"/>
                  </a:lnTo>
                  <a:lnTo>
                    <a:pt x="997" y="3570"/>
                  </a:lnTo>
                  <a:lnTo>
                    <a:pt x="992" y="3576"/>
                  </a:lnTo>
                  <a:lnTo>
                    <a:pt x="989" y="3583"/>
                  </a:lnTo>
                  <a:lnTo>
                    <a:pt x="988" y="3591"/>
                  </a:lnTo>
                  <a:lnTo>
                    <a:pt x="988" y="3599"/>
                  </a:lnTo>
                  <a:lnTo>
                    <a:pt x="989" y="3607"/>
                  </a:lnTo>
                  <a:lnTo>
                    <a:pt x="992" y="3615"/>
                  </a:lnTo>
                  <a:lnTo>
                    <a:pt x="996" y="3619"/>
                  </a:lnTo>
                  <a:lnTo>
                    <a:pt x="1000" y="3622"/>
                  </a:lnTo>
                  <a:lnTo>
                    <a:pt x="999" y="3624"/>
                  </a:lnTo>
                  <a:lnTo>
                    <a:pt x="998" y="3628"/>
                  </a:lnTo>
                  <a:lnTo>
                    <a:pt x="991" y="3638"/>
                  </a:lnTo>
                  <a:lnTo>
                    <a:pt x="985" y="3648"/>
                  </a:lnTo>
                  <a:lnTo>
                    <a:pt x="981" y="3655"/>
                  </a:lnTo>
                  <a:lnTo>
                    <a:pt x="977" y="3663"/>
                  </a:lnTo>
                  <a:lnTo>
                    <a:pt x="976" y="3668"/>
                  </a:lnTo>
                  <a:lnTo>
                    <a:pt x="975" y="3672"/>
                  </a:lnTo>
                  <a:lnTo>
                    <a:pt x="976" y="3676"/>
                  </a:lnTo>
                  <a:lnTo>
                    <a:pt x="977" y="3680"/>
                  </a:lnTo>
                  <a:lnTo>
                    <a:pt x="981" y="3684"/>
                  </a:lnTo>
                  <a:lnTo>
                    <a:pt x="985" y="3686"/>
                  </a:lnTo>
                  <a:lnTo>
                    <a:pt x="990" y="3688"/>
                  </a:lnTo>
                  <a:lnTo>
                    <a:pt x="994" y="3690"/>
                  </a:lnTo>
                  <a:lnTo>
                    <a:pt x="999" y="3693"/>
                  </a:lnTo>
                  <a:lnTo>
                    <a:pt x="1001" y="3695"/>
                  </a:lnTo>
                  <a:lnTo>
                    <a:pt x="1004" y="3700"/>
                  </a:lnTo>
                  <a:lnTo>
                    <a:pt x="1004" y="3705"/>
                  </a:lnTo>
                  <a:lnTo>
                    <a:pt x="1004" y="3714"/>
                  </a:lnTo>
                  <a:lnTo>
                    <a:pt x="1005" y="3721"/>
                  </a:lnTo>
                  <a:lnTo>
                    <a:pt x="1007" y="3727"/>
                  </a:lnTo>
                  <a:lnTo>
                    <a:pt x="1012" y="3729"/>
                  </a:lnTo>
                  <a:lnTo>
                    <a:pt x="1017" y="3732"/>
                  </a:lnTo>
                  <a:lnTo>
                    <a:pt x="1023" y="3732"/>
                  </a:lnTo>
                  <a:lnTo>
                    <a:pt x="1030" y="3732"/>
                  </a:lnTo>
                  <a:lnTo>
                    <a:pt x="1038" y="3729"/>
                  </a:lnTo>
                  <a:lnTo>
                    <a:pt x="1042" y="3729"/>
                  </a:lnTo>
                  <a:lnTo>
                    <a:pt x="1046" y="3730"/>
                  </a:lnTo>
                  <a:lnTo>
                    <a:pt x="1050" y="3733"/>
                  </a:lnTo>
                  <a:lnTo>
                    <a:pt x="1055" y="3735"/>
                  </a:lnTo>
                  <a:lnTo>
                    <a:pt x="1063" y="3742"/>
                  </a:lnTo>
                  <a:lnTo>
                    <a:pt x="1071" y="3750"/>
                  </a:lnTo>
                  <a:lnTo>
                    <a:pt x="1083" y="3767"/>
                  </a:lnTo>
                  <a:lnTo>
                    <a:pt x="1094" y="3782"/>
                  </a:lnTo>
                  <a:lnTo>
                    <a:pt x="1098" y="3790"/>
                  </a:lnTo>
                  <a:lnTo>
                    <a:pt x="1102" y="3799"/>
                  </a:lnTo>
                  <a:lnTo>
                    <a:pt x="1102" y="3803"/>
                  </a:lnTo>
                  <a:lnTo>
                    <a:pt x="1102" y="3808"/>
                  </a:lnTo>
                  <a:lnTo>
                    <a:pt x="1100" y="3809"/>
                  </a:lnTo>
                  <a:lnTo>
                    <a:pt x="1098" y="3810"/>
                  </a:lnTo>
                  <a:lnTo>
                    <a:pt x="1096" y="3811"/>
                  </a:lnTo>
                  <a:lnTo>
                    <a:pt x="1094" y="3811"/>
                  </a:lnTo>
                  <a:lnTo>
                    <a:pt x="1089" y="3811"/>
                  </a:lnTo>
                  <a:lnTo>
                    <a:pt x="1084" y="3810"/>
                  </a:lnTo>
                  <a:lnTo>
                    <a:pt x="1080" y="3811"/>
                  </a:lnTo>
                  <a:lnTo>
                    <a:pt x="1078" y="3811"/>
                  </a:lnTo>
                  <a:lnTo>
                    <a:pt x="1075" y="3812"/>
                  </a:lnTo>
                  <a:lnTo>
                    <a:pt x="1074" y="3814"/>
                  </a:lnTo>
                  <a:lnTo>
                    <a:pt x="1074" y="3816"/>
                  </a:lnTo>
                  <a:lnTo>
                    <a:pt x="1075" y="3817"/>
                  </a:lnTo>
                  <a:lnTo>
                    <a:pt x="1077" y="3819"/>
                  </a:lnTo>
                  <a:lnTo>
                    <a:pt x="1080" y="3823"/>
                  </a:lnTo>
                  <a:lnTo>
                    <a:pt x="1094" y="3831"/>
                  </a:lnTo>
                  <a:lnTo>
                    <a:pt x="1108" y="3836"/>
                  </a:lnTo>
                  <a:lnTo>
                    <a:pt x="1111" y="3839"/>
                  </a:lnTo>
                  <a:lnTo>
                    <a:pt x="1113" y="3842"/>
                  </a:lnTo>
                  <a:lnTo>
                    <a:pt x="1114" y="3843"/>
                  </a:lnTo>
                  <a:lnTo>
                    <a:pt x="1114" y="3844"/>
                  </a:lnTo>
                  <a:lnTo>
                    <a:pt x="1110" y="3844"/>
                  </a:lnTo>
                  <a:lnTo>
                    <a:pt x="1110" y="3843"/>
                  </a:lnTo>
                  <a:lnTo>
                    <a:pt x="1108" y="3843"/>
                  </a:lnTo>
                  <a:lnTo>
                    <a:pt x="1107" y="3848"/>
                  </a:lnTo>
                  <a:lnTo>
                    <a:pt x="1106" y="3852"/>
                  </a:lnTo>
                  <a:lnTo>
                    <a:pt x="1106" y="3853"/>
                  </a:lnTo>
                  <a:lnTo>
                    <a:pt x="1104" y="3853"/>
                  </a:lnTo>
                  <a:lnTo>
                    <a:pt x="1098" y="3853"/>
                  </a:lnTo>
                  <a:lnTo>
                    <a:pt x="1089" y="3856"/>
                  </a:lnTo>
                  <a:lnTo>
                    <a:pt x="1083" y="3856"/>
                  </a:lnTo>
                  <a:lnTo>
                    <a:pt x="1083" y="3858"/>
                  </a:lnTo>
                  <a:lnTo>
                    <a:pt x="1083" y="3859"/>
                  </a:lnTo>
                  <a:lnTo>
                    <a:pt x="1087" y="3865"/>
                  </a:lnTo>
                  <a:lnTo>
                    <a:pt x="1090" y="3872"/>
                  </a:lnTo>
                  <a:lnTo>
                    <a:pt x="1090" y="3874"/>
                  </a:lnTo>
                  <a:lnTo>
                    <a:pt x="1090" y="3875"/>
                  </a:lnTo>
                  <a:lnTo>
                    <a:pt x="1088" y="3874"/>
                  </a:lnTo>
                  <a:lnTo>
                    <a:pt x="1083" y="3871"/>
                  </a:lnTo>
                  <a:lnTo>
                    <a:pt x="1080" y="3868"/>
                  </a:lnTo>
                  <a:lnTo>
                    <a:pt x="1078" y="3867"/>
                  </a:lnTo>
                  <a:lnTo>
                    <a:pt x="1074" y="3867"/>
                  </a:lnTo>
                  <a:lnTo>
                    <a:pt x="1072" y="3869"/>
                  </a:lnTo>
                  <a:lnTo>
                    <a:pt x="1071" y="3873"/>
                  </a:lnTo>
                  <a:lnTo>
                    <a:pt x="1069" y="3875"/>
                  </a:lnTo>
                  <a:lnTo>
                    <a:pt x="1065" y="3879"/>
                  </a:lnTo>
                  <a:lnTo>
                    <a:pt x="1062" y="3881"/>
                  </a:lnTo>
                  <a:lnTo>
                    <a:pt x="1058" y="3882"/>
                  </a:lnTo>
                  <a:lnTo>
                    <a:pt x="1054" y="3883"/>
                  </a:lnTo>
                  <a:lnTo>
                    <a:pt x="1048" y="3883"/>
                  </a:lnTo>
                  <a:lnTo>
                    <a:pt x="1046" y="3884"/>
                  </a:lnTo>
                  <a:lnTo>
                    <a:pt x="1043" y="3887"/>
                  </a:lnTo>
                  <a:lnTo>
                    <a:pt x="1043" y="3888"/>
                  </a:lnTo>
                  <a:lnTo>
                    <a:pt x="1042" y="3889"/>
                  </a:lnTo>
                  <a:lnTo>
                    <a:pt x="1041" y="3890"/>
                  </a:lnTo>
                  <a:lnTo>
                    <a:pt x="1039" y="3889"/>
                  </a:lnTo>
                  <a:lnTo>
                    <a:pt x="1035" y="3887"/>
                  </a:lnTo>
                  <a:lnTo>
                    <a:pt x="1032" y="3885"/>
                  </a:lnTo>
                  <a:lnTo>
                    <a:pt x="1032" y="3887"/>
                  </a:lnTo>
                  <a:lnTo>
                    <a:pt x="1033" y="3888"/>
                  </a:lnTo>
                  <a:lnTo>
                    <a:pt x="1033" y="3892"/>
                  </a:lnTo>
                  <a:lnTo>
                    <a:pt x="1032" y="3895"/>
                  </a:lnTo>
                  <a:lnTo>
                    <a:pt x="1030" y="3896"/>
                  </a:lnTo>
                  <a:lnTo>
                    <a:pt x="1027" y="3897"/>
                  </a:lnTo>
                  <a:lnTo>
                    <a:pt x="1025" y="3899"/>
                  </a:lnTo>
                  <a:lnTo>
                    <a:pt x="1023" y="3904"/>
                  </a:lnTo>
                  <a:lnTo>
                    <a:pt x="1023" y="3908"/>
                  </a:lnTo>
                  <a:lnTo>
                    <a:pt x="1018" y="3920"/>
                  </a:lnTo>
                  <a:lnTo>
                    <a:pt x="1013" y="3930"/>
                  </a:lnTo>
                  <a:lnTo>
                    <a:pt x="1004" y="3941"/>
                  </a:lnTo>
                  <a:lnTo>
                    <a:pt x="994" y="3952"/>
                  </a:lnTo>
                  <a:lnTo>
                    <a:pt x="988" y="3958"/>
                  </a:lnTo>
                  <a:lnTo>
                    <a:pt x="982" y="3966"/>
                  </a:lnTo>
                  <a:lnTo>
                    <a:pt x="982" y="3970"/>
                  </a:lnTo>
                  <a:lnTo>
                    <a:pt x="982" y="3972"/>
                  </a:lnTo>
                  <a:lnTo>
                    <a:pt x="984" y="3975"/>
                  </a:lnTo>
                  <a:lnTo>
                    <a:pt x="986" y="3978"/>
                  </a:lnTo>
                  <a:lnTo>
                    <a:pt x="989" y="3979"/>
                  </a:lnTo>
                  <a:lnTo>
                    <a:pt x="991" y="3980"/>
                  </a:lnTo>
                  <a:lnTo>
                    <a:pt x="994" y="3980"/>
                  </a:lnTo>
                  <a:lnTo>
                    <a:pt x="997" y="3981"/>
                  </a:lnTo>
                  <a:lnTo>
                    <a:pt x="1000" y="3982"/>
                  </a:lnTo>
                  <a:lnTo>
                    <a:pt x="1004" y="3986"/>
                  </a:lnTo>
                  <a:lnTo>
                    <a:pt x="1005" y="3988"/>
                  </a:lnTo>
                  <a:lnTo>
                    <a:pt x="1007" y="3990"/>
                  </a:lnTo>
                  <a:lnTo>
                    <a:pt x="1009" y="3990"/>
                  </a:lnTo>
                  <a:lnTo>
                    <a:pt x="1012" y="3991"/>
                  </a:lnTo>
                  <a:lnTo>
                    <a:pt x="1015" y="3998"/>
                  </a:lnTo>
                  <a:lnTo>
                    <a:pt x="1017" y="4005"/>
                  </a:lnTo>
                  <a:lnTo>
                    <a:pt x="1020" y="4015"/>
                  </a:lnTo>
                  <a:lnTo>
                    <a:pt x="1020" y="4025"/>
                  </a:lnTo>
                  <a:lnTo>
                    <a:pt x="1017" y="4032"/>
                  </a:lnTo>
                  <a:lnTo>
                    <a:pt x="1017" y="4040"/>
                  </a:lnTo>
                  <a:lnTo>
                    <a:pt x="1024" y="4029"/>
                  </a:lnTo>
                  <a:lnTo>
                    <a:pt x="1032" y="4013"/>
                  </a:lnTo>
                  <a:lnTo>
                    <a:pt x="1033" y="4019"/>
                  </a:lnTo>
                  <a:lnTo>
                    <a:pt x="1032" y="4025"/>
                  </a:lnTo>
                  <a:lnTo>
                    <a:pt x="1031" y="4030"/>
                  </a:lnTo>
                  <a:lnTo>
                    <a:pt x="1029" y="4036"/>
                  </a:lnTo>
                  <a:lnTo>
                    <a:pt x="1026" y="4040"/>
                  </a:lnTo>
                  <a:lnTo>
                    <a:pt x="1025" y="4046"/>
                  </a:lnTo>
                  <a:lnTo>
                    <a:pt x="1025" y="4052"/>
                  </a:lnTo>
                  <a:lnTo>
                    <a:pt x="1026" y="4058"/>
                  </a:lnTo>
                  <a:lnTo>
                    <a:pt x="1027" y="4060"/>
                  </a:lnTo>
                  <a:lnTo>
                    <a:pt x="1027" y="4063"/>
                  </a:lnTo>
                  <a:lnTo>
                    <a:pt x="1026" y="4067"/>
                  </a:lnTo>
                  <a:lnTo>
                    <a:pt x="1025" y="4069"/>
                  </a:lnTo>
                  <a:lnTo>
                    <a:pt x="1024" y="4072"/>
                  </a:lnTo>
                  <a:lnTo>
                    <a:pt x="1024" y="4076"/>
                  </a:lnTo>
                  <a:lnTo>
                    <a:pt x="1026" y="4079"/>
                  </a:lnTo>
                  <a:lnTo>
                    <a:pt x="1029" y="4083"/>
                  </a:lnTo>
                  <a:lnTo>
                    <a:pt x="1035" y="4095"/>
                  </a:lnTo>
                  <a:lnTo>
                    <a:pt x="1042" y="4107"/>
                  </a:lnTo>
                  <a:lnTo>
                    <a:pt x="1051" y="4119"/>
                  </a:lnTo>
                  <a:lnTo>
                    <a:pt x="1059" y="4134"/>
                  </a:lnTo>
                  <a:lnTo>
                    <a:pt x="1064" y="4141"/>
                  </a:lnTo>
                  <a:lnTo>
                    <a:pt x="1067" y="4146"/>
                  </a:lnTo>
                  <a:lnTo>
                    <a:pt x="1073" y="4152"/>
                  </a:lnTo>
                  <a:lnTo>
                    <a:pt x="1079" y="4158"/>
                  </a:lnTo>
                  <a:lnTo>
                    <a:pt x="1064" y="4175"/>
                  </a:lnTo>
                  <a:lnTo>
                    <a:pt x="1049" y="4191"/>
                  </a:lnTo>
                  <a:lnTo>
                    <a:pt x="1046" y="4197"/>
                  </a:lnTo>
                  <a:lnTo>
                    <a:pt x="1041" y="4200"/>
                  </a:lnTo>
                  <a:lnTo>
                    <a:pt x="1035" y="4201"/>
                  </a:lnTo>
                  <a:lnTo>
                    <a:pt x="1030" y="4201"/>
                  </a:lnTo>
                  <a:lnTo>
                    <a:pt x="1024" y="4199"/>
                  </a:lnTo>
                  <a:lnTo>
                    <a:pt x="1018" y="4196"/>
                  </a:lnTo>
                  <a:lnTo>
                    <a:pt x="1015" y="4191"/>
                  </a:lnTo>
                  <a:lnTo>
                    <a:pt x="1012" y="4185"/>
                  </a:lnTo>
                  <a:lnTo>
                    <a:pt x="1009" y="4181"/>
                  </a:lnTo>
                  <a:lnTo>
                    <a:pt x="1007" y="4177"/>
                  </a:lnTo>
                  <a:lnTo>
                    <a:pt x="1005" y="4175"/>
                  </a:lnTo>
                  <a:lnTo>
                    <a:pt x="1001" y="4174"/>
                  </a:lnTo>
                  <a:lnTo>
                    <a:pt x="998" y="4172"/>
                  </a:lnTo>
                  <a:lnTo>
                    <a:pt x="996" y="4170"/>
                  </a:lnTo>
                  <a:lnTo>
                    <a:pt x="993" y="4167"/>
                  </a:lnTo>
                  <a:lnTo>
                    <a:pt x="991" y="4162"/>
                  </a:lnTo>
                  <a:lnTo>
                    <a:pt x="989" y="4158"/>
                  </a:lnTo>
                  <a:lnTo>
                    <a:pt x="988" y="4154"/>
                  </a:lnTo>
                  <a:lnTo>
                    <a:pt x="986" y="4153"/>
                  </a:lnTo>
                  <a:lnTo>
                    <a:pt x="985" y="4154"/>
                  </a:lnTo>
                  <a:lnTo>
                    <a:pt x="983" y="4157"/>
                  </a:lnTo>
                  <a:lnTo>
                    <a:pt x="978" y="4159"/>
                  </a:lnTo>
                  <a:lnTo>
                    <a:pt x="975" y="4158"/>
                  </a:lnTo>
                  <a:lnTo>
                    <a:pt x="973" y="4156"/>
                  </a:lnTo>
                  <a:lnTo>
                    <a:pt x="970" y="4153"/>
                  </a:lnTo>
                  <a:lnTo>
                    <a:pt x="969" y="4150"/>
                  </a:lnTo>
                  <a:lnTo>
                    <a:pt x="959" y="4148"/>
                  </a:lnTo>
                  <a:lnTo>
                    <a:pt x="950" y="4144"/>
                  </a:lnTo>
                  <a:lnTo>
                    <a:pt x="943" y="4141"/>
                  </a:lnTo>
                  <a:lnTo>
                    <a:pt x="933" y="4134"/>
                  </a:lnTo>
                  <a:lnTo>
                    <a:pt x="932" y="4133"/>
                  </a:lnTo>
                  <a:lnTo>
                    <a:pt x="931" y="4129"/>
                  </a:lnTo>
                  <a:lnTo>
                    <a:pt x="932" y="4123"/>
                  </a:lnTo>
                  <a:lnTo>
                    <a:pt x="936" y="4116"/>
                  </a:lnTo>
                  <a:lnTo>
                    <a:pt x="937" y="4113"/>
                  </a:lnTo>
                  <a:lnTo>
                    <a:pt x="936" y="4111"/>
                  </a:lnTo>
                  <a:lnTo>
                    <a:pt x="933" y="4110"/>
                  </a:lnTo>
                  <a:lnTo>
                    <a:pt x="926" y="4109"/>
                  </a:lnTo>
                  <a:lnTo>
                    <a:pt x="921" y="4109"/>
                  </a:lnTo>
                  <a:lnTo>
                    <a:pt x="918" y="4108"/>
                  </a:lnTo>
                  <a:lnTo>
                    <a:pt x="915" y="4107"/>
                  </a:lnTo>
                  <a:lnTo>
                    <a:pt x="912" y="4104"/>
                  </a:lnTo>
                  <a:lnTo>
                    <a:pt x="909" y="4101"/>
                  </a:lnTo>
                  <a:lnTo>
                    <a:pt x="903" y="4095"/>
                  </a:lnTo>
                  <a:lnTo>
                    <a:pt x="895" y="4095"/>
                  </a:lnTo>
                  <a:lnTo>
                    <a:pt x="887" y="4097"/>
                  </a:lnTo>
                  <a:lnTo>
                    <a:pt x="880" y="4096"/>
                  </a:lnTo>
                  <a:lnTo>
                    <a:pt x="872" y="4093"/>
                  </a:lnTo>
                  <a:lnTo>
                    <a:pt x="870" y="4093"/>
                  </a:lnTo>
                  <a:lnTo>
                    <a:pt x="867" y="4093"/>
                  </a:lnTo>
                  <a:lnTo>
                    <a:pt x="862" y="4094"/>
                  </a:lnTo>
                  <a:lnTo>
                    <a:pt x="859" y="4097"/>
                  </a:lnTo>
                  <a:lnTo>
                    <a:pt x="856" y="4101"/>
                  </a:lnTo>
                  <a:lnTo>
                    <a:pt x="854" y="4104"/>
                  </a:lnTo>
                  <a:lnTo>
                    <a:pt x="851" y="4107"/>
                  </a:lnTo>
                  <a:lnTo>
                    <a:pt x="847" y="4109"/>
                  </a:lnTo>
                  <a:lnTo>
                    <a:pt x="844" y="4109"/>
                  </a:lnTo>
                  <a:lnTo>
                    <a:pt x="838" y="4108"/>
                  </a:lnTo>
                  <a:lnTo>
                    <a:pt x="836" y="4107"/>
                  </a:lnTo>
                  <a:lnTo>
                    <a:pt x="834" y="4104"/>
                  </a:lnTo>
                  <a:lnTo>
                    <a:pt x="833" y="4103"/>
                  </a:lnTo>
                  <a:lnTo>
                    <a:pt x="833" y="4100"/>
                  </a:lnTo>
                  <a:lnTo>
                    <a:pt x="834" y="4097"/>
                  </a:lnTo>
                  <a:lnTo>
                    <a:pt x="836" y="4095"/>
                  </a:lnTo>
                  <a:lnTo>
                    <a:pt x="834" y="4093"/>
                  </a:lnTo>
                  <a:lnTo>
                    <a:pt x="830" y="4091"/>
                  </a:lnTo>
                  <a:lnTo>
                    <a:pt x="826" y="4088"/>
                  </a:lnTo>
                  <a:lnTo>
                    <a:pt x="823" y="4088"/>
                  </a:lnTo>
                  <a:lnTo>
                    <a:pt x="815" y="4084"/>
                  </a:lnTo>
                  <a:lnTo>
                    <a:pt x="807" y="4079"/>
                  </a:lnTo>
                  <a:lnTo>
                    <a:pt x="802" y="4076"/>
                  </a:lnTo>
                  <a:lnTo>
                    <a:pt x="796" y="4071"/>
                  </a:lnTo>
                  <a:lnTo>
                    <a:pt x="789" y="4068"/>
                  </a:lnTo>
                  <a:lnTo>
                    <a:pt x="782" y="4067"/>
                  </a:lnTo>
                  <a:lnTo>
                    <a:pt x="777" y="4066"/>
                  </a:lnTo>
                  <a:lnTo>
                    <a:pt x="772" y="4063"/>
                  </a:lnTo>
                  <a:lnTo>
                    <a:pt x="769" y="4061"/>
                  </a:lnTo>
                  <a:lnTo>
                    <a:pt x="763" y="4059"/>
                  </a:lnTo>
                  <a:lnTo>
                    <a:pt x="758" y="4059"/>
                  </a:lnTo>
                  <a:lnTo>
                    <a:pt x="754" y="4059"/>
                  </a:lnTo>
                  <a:lnTo>
                    <a:pt x="749" y="4060"/>
                  </a:lnTo>
                  <a:lnTo>
                    <a:pt x="745" y="4061"/>
                  </a:lnTo>
                  <a:lnTo>
                    <a:pt x="740" y="4063"/>
                  </a:lnTo>
                  <a:lnTo>
                    <a:pt x="736" y="4064"/>
                  </a:lnTo>
                  <a:lnTo>
                    <a:pt x="731" y="4064"/>
                  </a:lnTo>
                  <a:lnTo>
                    <a:pt x="727" y="4064"/>
                  </a:lnTo>
                  <a:lnTo>
                    <a:pt x="716" y="4058"/>
                  </a:lnTo>
                  <a:lnTo>
                    <a:pt x="706" y="4053"/>
                  </a:lnTo>
                  <a:lnTo>
                    <a:pt x="689" y="4045"/>
                  </a:lnTo>
                  <a:lnTo>
                    <a:pt x="674" y="4039"/>
                  </a:lnTo>
                  <a:lnTo>
                    <a:pt x="665" y="4040"/>
                  </a:lnTo>
                  <a:lnTo>
                    <a:pt x="657" y="4042"/>
                  </a:lnTo>
                  <a:lnTo>
                    <a:pt x="652" y="4043"/>
                  </a:lnTo>
                  <a:lnTo>
                    <a:pt x="649" y="4044"/>
                  </a:lnTo>
                  <a:lnTo>
                    <a:pt x="644" y="4046"/>
                  </a:lnTo>
                  <a:lnTo>
                    <a:pt x="641" y="4050"/>
                  </a:lnTo>
                  <a:lnTo>
                    <a:pt x="633" y="4042"/>
                  </a:lnTo>
                  <a:lnTo>
                    <a:pt x="624" y="4032"/>
                  </a:lnTo>
                  <a:lnTo>
                    <a:pt x="616" y="4023"/>
                  </a:lnTo>
                  <a:lnTo>
                    <a:pt x="608" y="4014"/>
                  </a:lnTo>
                  <a:lnTo>
                    <a:pt x="599" y="4003"/>
                  </a:lnTo>
                  <a:lnTo>
                    <a:pt x="590" y="3993"/>
                  </a:lnTo>
                  <a:lnTo>
                    <a:pt x="579" y="3988"/>
                  </a:lnTo>
                  <a:lnTo>
                    <a:pt x="568" y="3985"/>
                  </a:lnTo>
                  <a:lnTo>
                    <a:pt x="558" y="3982"/>
                  </a:lnTo>
                  <a:lnTo>
                    <a:pt x="549" y="3978"/>
                  </a:lnTo>
                  <a:lnTo>
                    <a:pt x="545" y="3973"/>
                  </a:lnTo>
                  <a:lnTo>
                    <a:pt x="543" y="3968"/>
                  </a:lnTo>
                  <a:lnTo>
                    <a:pt x="540" y="3965"/>
                  </a:lnTo>
                  <a:lnTo>
                    <a:pt x="536" y="3964"/>
                  </a:lnTo>
                  <a:lnTo>
                    <a:pt x="533" y="3963"/>
                  </a:lnTo>
                  <a:lnTo>
                    <a:pt x="529" y="3963"/>
                  </a:lnTo>
                  <a:lnTo>
                    <a:pt x="522" y="3961"/>
                  </a:lnTo>
                  <a:lnTo>
                    <a:pt x="518" y="3960"/>
                  </a:lnTo>
                  <a:lnTo>
                    <a:pt x="514" y="3957"/>
                  </a:lnTo>
                  <a:lnTo>
                    <a:pt x="512" y="3955"/>
                  </a:lnTo>
                  <a:lnTo>
                    <a:pt x="509" y="3950"/>
                  </a:lnTo>
                  <a:lnTo>
                    <a:pt x="502" y="3944"/>
                  </a:lnTo>
                  <a:lnTo>
                    <a:pt x="495" y="3938"/>
                  </a:lnTo>
                  <a:lnTo>
                    <a:pt x="487" y="3934"/>
                  </a:lnTo>
                  <a:lnTo>
                    <a:pt x="478" y="3930"/>
                  </a:lnTo>
                  <a:lnTo>
                    <a:pt x="472" y="3925"/>
                  </a:lnTo>
                  <a:lnTo>
                    <a:pt x="476" y="3918"/>
                  </a:lnTo>
                  <a:lnTo>
                    <a:pt x="477" y="3910"/>
                  </a:lnTo>
                  <a:lnTo>
                    <a:pt x="478" y="3907"/>
                  </a:lnTo>
                  <a:lnTo>
                    <a:pt x="480" y="3906"/>
                  </a:lnTo>
                  <a:lnTo>
                    <a:pt x="484" y="3907"/>
                  </a:lnTo>
                  <a:lnTo>
                    <a:pt x="488" y="3909"/>
                  </a:lnTo>
                  <a:lnTo>
                    <a:pt x="493" y="3910"/>
                  </a:lnTo>
                  <a:lnTo>
                    <a:pt x="496" y="3912"/>
                  </a:lnTo>
                  <a:lnTo>
                    <a:pt x="501" y="3912"/>
                  </a:lnTo>
                  <a:lnTo>
                    <a:pt x="505" y="3912"/>
                  </a:lnTo>
                  <a:lnTo>
                    <a:pt x="514" y="3913"/>
                  </a:lnTo>
                  <a:lnTo>
                    <a:pt x="522" y="3915"/>
                  </a:lnTo>
                  <a:lnTo>
                    <a:pt x="526" y="3915"/>
                  </a:lnTo>
                  <a:lnTo>
                    <a:pt x="527" y="3914"/>
                  </a:lnTo>
                  <a:lnTo>
                    <a:pt x="527" y="3910"/>
                  </a:lnTo>
                  <a:lnTo>
                    <a:pt x="525" y="3905"/>
                  </a:lnTo>
                  <a:lnTo>
                    <a:pt x="525" y="3900"/>
                  </a:lnTo>
                  <a:lnTo>
                    <a:pt x="524" y="3896"/>
                  </a:lnTo>
                  <a:lnTo>
                    <a:pt x="525" y="3891"/>
                  </a:lnTo>
                  <a:lnTo>
                    <a:pt x="526" y="3888"/>
                  </a:lnTo>
                  <a:lnTo>
                    <a:pt x="529" y="3880"/>
                  </a:lnTo>
                  <a:lnTo>
                    <a:pt x="534" y="3872"/>
                  </a:lnTo>
                  <a:lnTo>
                    <a:pt x="536" y="3866"/>
                  </a:lnTo>
                  <a:lnTo>
                    <a:pt x="540" y="3861"/>
                  </a:lnTo>
                  <a:lnTo>
                    <a:pt x="542" y="3859"/>
                  </a:lnTo>
                  <a:lnTo>
                    <a:pt x="545" y="3857"/>
                  </a:lnTo>
                  <a:lnTo>
                    <a:pt x="550" y="3857"/>
                  </a:lnTo>
                  <a:lnTo>
                    <a:pt x="554" y="3857"/>
                  </a:lnTo>
                  <a:lnTo>
                    <a:pt x="559" y="3858"/>
                  </a:lnTo>
                  <a:lnTo>
                    <a:pt x="565" y="3860"/>
                  </a:lnTo>
                  <a:lnTo>
                    <a:pt x="568" y="3860"/>
                  </a:lnTo>
                  <a:lnTo>
                    <a:pt x="570" y="3860"/>
                  </a:lnTo>
                  <a:lnTo>
                    <a:pt x="571" y="3859"/>
                  </a:lnTo>
                  <a:lnTo>
                    <a:pt x="571" y="3858"/>
                  </a:lnTo>
                  <a:lnTo>
                    <a:pt x="570" y="3856"/>
                  </a:lnTo>
                  <a:lnTo>
                    <a:pt x="569" y="3853"/>
                  </a:lnTo>
                  <a:lnTo>
                    <a:pt x="567" y="3850"/>
                  </a:lnTo>
                  <a:lnTo>
                    <a:pt x="565" y="3848"/>
                  </a:lnTo>
                  <a:lnTo>
                    <a:pt x="561" y="3843"/>
                  </a:lnTo>
                  <a:lnTo>
                    <a:pt x="557" y="3840"/>
                  </a:lnTo>
                  <a:lnTo>
                    <a:pt x="552" y="3838"/>
                  </a:lnTo>
                  <a:lnTo>
                    <a:pt x="546" y="3836"/>
                  </a:lnTo>
                  <a:lnTo>
                    <a:pt x="543" y="3836"/>
                  </a:lnTo>
                  <a:lnTo>
                    <a:pt x="540" y="3835"/>
                  </a:lnTo>
                  <a:lnTo>
                    <a:pt x="535" y="3833"/>
                  </a:lnTo>
                  <a:lnTo>
                    <a:pt x="532" y="3830"/>
                  </a:lnTo>
                  <a:lnTo>
                    <a:pt x="528" y="3826"/>
                  </a:lnTo>
                  <a:lnTo>
                    <a:pt x="527" y="3824"/>
                  </a:lnTo>
                  <a:lnTo>
                    <a:pt x="527" y="3820"/>
                  </a:lnTo>
                  <a:lnTo>
                    <a:pt x="528" y="3817"/>
                  </a:lnTo>
                  <a:lnTo>
                    <a:pt x="530" y="3816"/>
                  </a:lnTo>
                  <a:lnTo>
                    <a:pt x="534" y="3815"/>
                  </a:lnTo>
                  <a:lnTo>
                    <a:pt x="541" y="3815"/>
                  </a:lnTo>
                  <a:lnTo>
                    <a:pt x="545" y="3814"/>
                  </a:lnTo>
                  <a:lnTo>
                    <a:pt x="550" y="3812"/>
                  </a:lnTo>
                  <a:lnTo>
                    <a:pt x="552" y="3810"/>
                  </a:lnTo>
                  <a:lnTo>
                    <a:pt x="558" y="3806"/>
                  </a:lnTo>
                  <a:lnTo>
                    <a:pt x="566" y="3800"/>
                  </a:lnTo>
                  <a:lnTo>
                    <a:pt x="575" y="3795"/>
                  </a:lnTo>
                  <a:lnTo>
                    <a:pt x="584" y="3793"/>
                  </a:lnTo>
                  <a:lnTo>
                    <a:pt x="590" y="3791"/>
                  </a:lnTo>
                  <a:lnTo>
                    <a:pt x="594" y="3789"/>
                  </a:lnTo>
                  <a:lnTo>
                    <a:pt x="599" y="3786"/>
                  </a:lnTo>
                  <a:lnTo>
                    <a:pt x="602" y="3782"/>
                  </a:lnTo>
                  <a:lnTo>
                    <a:pt x="605" y="3777"/>
                  </a:lnTo>
                  <a:lnTo>
                    <a:pt x="605" y="3775"/>
                  </a:lnTo>
                  <a:lnTo>
                    <a:pt x="603" y="3773"/>
                  </a:lnTo>
                  <a:lnTo>
                    <a:pt x="601" y="3773"/>
                  </a:lnTo>
                  <a:lnTo>
                    <a:pt x="595" y="3773"/>
                  </a:lnTo>
                  <a:lnTo>
                    <a:pt x="589" y="3775"/>
                  </a:lnTo>
                  <a:lnTo>
                    <a:pt x="585" y="3776"/>
                  </a:lnTo>
                  <a:lnTo>
                    <a:pt x="581" y="3778"/>
                  </a:lnTo>
                  <a:lnTo>
                    <a:pt x="576" y="3779"/>
                  </a:lnTo>
                  <a:lnTo>
                    <a:pt x="573" y="3779"/>
                  </a:lnTo>
                  <a:lnTo>
                    <a:pt x="569" y="3778"/>
                  </a:lnTo>
                  <a:lnTo>
                    <a:pt x="567" y="3776"/>
                  </a:lnTo>
                  <a:lnTo>
                    <a:pt x="564" y="3777"/>
                  </a:lnTo>
                  <a:lnTo>
                    <a:pt x="559" y="3779"/>
                  </a:lnTo>
                  <a:lnTo>
                    <a:pt x="556" y="3782"/>
                  </a:lnTo>
                  <a:lnTo>
                    <a:pt x="553" y="3784"/>
                  </a:lnTo>
                  <a:lnTo>
                    <a:pt x="551" y="3774"/>
                  </a:lnTo>
                  <a:lnTo>
                    <a:pt x="551" y="3763"/>
                  </a:lnTo>
                  <a:lnTo>
                    <a:pt x="551" y="3758"/>
                  </a:lnTo>
                  <a:lnTo>
                    <a:pt x="553" y="3753"/>
                  </a:lnTo>
                  <a:lnTo>
                    <a:pt x="556" y="3749"/>
                  </a:lnTo>
                  <a:lnTo>
                    <a:pt x="559" y="3745"/>
                  </a:lnTo>
                  <a:lnTo>
                    <a:pt x="565" y="3742"/>
                  </a:lnTo>
                  <a:lnTo>
                    <a:pt x="571" y="3741"/>
                  </a:lnTo>
                  <a:lnTo>
                    <a:pt x="574" y="3739"/>
                  </a:lnTo>
                  <a:lnTo>
                    <a:pt x="576" y="3737"/>
                  </a:lnTo>
                  <a:lnTo>
                    <a:pt x="578" y="3735"/>
                  </a:lnTo>
                  <a:lnTo>
                    <a:pt x="581" y="3732"/>
                  </a:lnTo>
                  <a:lnTo>
                    <a:pt x="582" y="3729"/>
                  </a:lnTo>
                  <a:lnTo>
                    <a:pt x="584" y="3726"/>
                  </a:lnTo>
                  <a:lnTo>
                    <a:pt x="586" y="3725"/>
                  </a:lnTo>
                  <a:lnTo>
                    <a:pt x="589" y="3724"/>
                  </a:lnTo>
                  <a:lnTo>
                    <a:pt x="592" y="3724"/>
                  </a:lnTo>
                  <a:lnTo>
                    <a:pt x="595" y="3722"/>
                  </a:lnTo>
                  <a:lnTo>
                    <a:pt x="602" y="3724"/>
                  </a:lnTo>
                  <a:lnTo>
                    <a:pt x="609" y="3725"/>
                  </a:lnTo>
                  <a:lnTo>
                    <a:pt x="617" y="3726"/>
                  </a:lnTo>
                  <a:lnTo>
                    <a:pt x="624" y="3726"/>
                  </a:lnTo>
                  <a:lnTo>
                    <a:pt x="627" y="3725"/>
                  </a:lnTo>
                  <a:lnTo>
                    <a:pt x="631" y="3722"/>
                  </a:lnTo>
                  <a:lnTo>
                    <a:pt x="633" y="3721"/>
                  </a:lnTo>
                  <a:lnTo>
                    <a:pt x="635" y="3718"/>
                  </a:lnTo>
                  <a:lnTo>
                    <a:pt x="639" y="3712"/>
                  </a:lnTo>
                  <a:lnTo>
                    <a:pt x="642" y="3705"/>
                  </a:lnTo>
                  <a:lnTo>
                    <a:pt x="644" y="3700"/>
                  </a:lnTo>
                  <a:lnTo>
                    <a:pt x="646" y="3694"/>
                  </a:lnTo>
                  <a:lnTo>
                    <a:pt x="643" y="3690"/>
                  </a:lnTo>
                  <a:lnTo>
                    <a:pt x="641" y="3689"/>
                  </a:lnTo>
                  <a:lnTo>
                    <a:pt x="636" y="3684"/>
                  </a:lnTo>
                  <a:lnTo>
                    <a:pt x="636" y="3679"/>
                  </a:lnTo>
                  <a:lnTo>
                    <a:pt x="634" y="3676"/>
                  </a:lnTo>
                  <a:lnTo>
                    <a:pt x="630" y="3671"/>
                  </a:lnTo>
                  <a:lnTo>
                    <a:pt x="626" y="3670"/>
                  </a:lnTo>
                  <a:lnTo>
                    <a:pt x="625" y="3668"/>
                  </a:lnTo>
                  <a:lnTo>
                    <a:pt x="624" y="3664"/>
                  </a:lnTo>
                  <a:lnTo>
                    <a:pt x="624" y="3662"/>
                  </a:lnTo>
                  <a:lnTo>
                    <a:pt x="626" y="3659"/>
                  </a:lnTo>
                  <a:lnTo>
                    <a:pt x="628" y="3656"/>
                  </a:lnTo>
                  <a:lnTo>
                    <a:pt x="635" y="3653"/>
                  </a:lnTo>
                  <a:lnTo>
                    <a:pt x="641" y="3652"/>
                  </a:lnTo>
                  <a:lnTo>
                    <a:pt x="646" y="3649"/>
                  </a:lnTo>
                  <a:lnTo>
                    <a:pt x="648" y="3648"/>
                  </a:lnTo>
                  <a:lnTo>
                    <a:pt x="648" y="3646"/>
                  </a:lnTo>
                  <a:lnTo>
                    <a:pt x="647" y="3645"/>
                  </a:lnTo>
                  <a:lnTo>
                    <a:pt x="641" y="3643"/>
                  </a:lnTo>
                  <a:lnTo>
                    <a:pt x="635" y="3640"/>
                  </a:lnTo>
                  <a:lnTo>
                    <a:pt x="631" y="3639"/>
                  </a:lnTo>
                  <a:lnTo>
                    <a:pt x="630" y="3637"/>
                  </a:lnTo>
                  <a:lnTo>
                    <a:pt x="631" y="3633"/>
                  </a:lnTo>
                  <a:lnTo>
                    <a:pt x="633" y="3631"/>
                  </a:lnTo>
                  <a:lnTo>
                    <a:pt x="640" y="3624"/>
                  </a:lnTo>
                  <a:lnTo>
                    <a:pt x="646" y="3621"/>
                  </a:lnTo>
                  <a:lnTo>
                    <a:pt x="649" y="3617"/>
                  </a:lnTo>
                  <a:lnTo>
                    <a:pt x="651" y="3614"/>
                  </a:lnTo>
                  <a:lnTo>
                    <a:pt x="651" y="3612"/>
                  </a:lnTo>
                  <a:lnTo>
                    <a:pt x="651" y="3608"/>
                  </a:lnTo>
                  <a:lnTo>
                    <a:pt x="649" y="3603"/>
                  </a:lnTo>
                  <a:lnTo>
                    <a:pt x="647" y="3595"/>
                  </a:lnTo>
                  <a:lnTo>
                    <a:pt x="646" y="3591"/>
                  </a:lnTo>
                  <a:lnTo>
                    <a:pt x="643" y="3589"/>
                  </a:lnTo>
                  <a:lnTo>
                    <a:pt x="641" y="3590"/>
                  </a:lnTo>
                  <a:lnTo>
                    <a:pt x="639" y="3591"/>
                  </a:lnTo>
                  <a:lnTo>
                    <a:pt x="636" y="3592"/>
                  </a:lnTo>
                  <a:lnTo>
                    <a:pt x="633" y="3592"/>
                  </a:lnTo>
                  <a:lnTo>
                    <a:pt x="630" y="3592"/>
                  </a:lnTo>
                  <a:lnTo>
                    <a:pt x="627" y="3590"/>
                  </a:lnTo>
                  <a:lnTo>
                    <a:pt x="625" y="3588"/>
                  </a:lnTo>
                  <a:lnTo>
                    <a:pt x="623" y="3584"/>
                  </a:lnTo>
                  <a:lnTo>
                    <a:pt x="618" y="3579"/>
                  </a:lnTo>
                  <a:lnTo>
                    <a:pt x="614" y="3575"/>
                  </a:lnTo>
                  <a:lnTo>
                    <a:pt x="608" y="3573"/>
                  </a:lnTo>
                  <a:lnTo>
                    <a:pt x="603" y="3573"/>
                  </a:lnTo>
                  <a:lnTo>
                    <a:pt x="598" y="3572"/>
                  </a:lnTo>
                  <a:lnTo>
                    <a:pt x="592" y="3571"/>
                  </a:lnTo>
                  <a:lnTo>
                    <a:pt x="586" y="3568"/>
                  </a:lnTo>
                  <a:lnTo>
                    <a:pt x="581" y="3565"/>
                  </a:lnTo>
                  <a:lnTo>
                    <a:pt x="576" y="3562"/>
                  </a:lnTo>
                  <a:lnTo>
                    <a:pt x="573" y="3558"/>
                  </a:lnTo>
                  <a:lnTo>
                    <a:pt x="567" y="3556"/>
                  </a:lnTo>
                  <a:lnTo>
                    <a:pt x="561" y="3555"/>
                  </a:lnTo>
                  <a:lnTo>
                    <a:pt x="553" y="3557"/>
                  </a:lnTo>
                  <a:lnTo>
                    <a:pt x="546" y="3559"/>
                  </a:lnTo>
                  <a:lnTo>
                    <a:pt x="543" y="3559"/>
                  </a:lnTo>
                  <a:lnTo>
                    <a:pt x="540" y="3559"/>
                  </a:lnTo>
                  <a:lnTo>
                    <a:pt x="536" y="3557"/>
                  </a:lnTo>
                  <a:lnTo>
                    <a:pt x="532" y="3555"/>
                  </a:lnTo>
                  <a:lnTo>
                    <a:pt x="526" y="3549"/>
                  </a:lnTo>
                  <a:lnTo>
                    <a:pt x="522" y="3542"/>
                  </a:lnTo>
                  <a:lnTo>
                    <a:pt x="519" y="3534"/>
                  </a:lnTo>
                  <a:lnTo>
                    <a:pt x="514" y="3527"/>
                  </a:lnTo>
                  <a:lnTo>
                    <a:pt x="511" y="3525"/>
                  </a:lnTo>
                  <a:lnTo>
                    <a:pt x="509" y="3524"/>
                  </a:lnTo>
                  <a:lnTo>
                    <a:pt x="504" y="3524"/>
                  </a:lnTo>
                  <a:lnTo>
                    <a:pt x="499" y="3525"/>
                  </a:lnTo>
                  <a:lnTo>
                    <a:pt x="493" y="3529"/>
                  </a:lnTo>
                  <a:lnTo>
                    <a:pt x="487" y="3531"/>
                  </a:lnTo>
                  <a:lnTo>
                    <a:pt x="481" y="3534"/>
                  </a:lnTo>
                  <a:lnTo>
                    <a:pt x="476" y="3537"/>
                  </a:lnTo>
                  <a:lnTo>
                    <a:pt x="469" y="3538"/>
                  </a:lnTo>
                  <a:lnTo>
                    <a:pt x="462" y="3537"/>
                  </a:lnTo>
                  <a:lnTo>
                    <a:pt x="453" y="3531"/>
                  </a:lnTo>
                  <a:lnTo>
                    <a:pt x="445" y="3526"/>
                  </a:lnTo>
                  <a:lnTo>
                    <a:pt x="442" y="3525"/>
                  </a:lnTo>
                  <a:lnTo>
                    <a:pt x="438" y="3524"/>
                  </a:lnTo>
                  <a:lnTo>
                    <a:pt x="432" y="3524"/>
                  </a:lnTo>
                  <a:lnTo>
                    <a:pt x="427" y="3526"/>
                  </a:lnTo>
                  <a:lnTo>
                    <a:pt x="422" y="3527"/>
                  </a:lnTo>
                  <a:lnTo>
                    <a:pt x="419" y="3529"/>
                  </a:lnTo>
                  <a:lnTo>
                    <a:pt x="416" y="3529"/>
                  </a:lnTo>
                  <a:lnTo>
                    <a:pt x="415" y="3527"/>
                  </a:lnTo>
                  <a:lnTo>
                    <a:pt x="413" y="3526"/>
                  </a:lnTo>
                  <a:lnTo>
                    <a:pt x="412" y="3524"/>
                  </a:lnTo>
                  <a:lnTo>
                    <a:pt x="410" y="3514"/>
                  </a:lnTo>
                  <a:lnTo>
                    <a:pt x="410" y="3502"/>
                  </a:lnTo>
                  <a:lnTo>
                    <a:pt x="410" y="3496"/>
                  </a:lnTo>
                  <a:lnTo>
                    <a:pt x="407" y="3488"/>
                  </a:lnTo>
                  <a:lnTo>
                    <a:pt x="405" y="3481"/>
                  </a:lnTo>
                  <a:lnTo>
                    <a:pt x="402" y="3474"/>
                  </a:lnTo>
                  <a:lnTo>
                    <a:pt x="399" y="3470"/>
                  </a:lnTo>
                  <a:lnTo>
                    <a:pt x="396" y="3466"/>
                  </a:lnTo>
                  <a:lnTo>
                    <a:pt x="393" y="3462"/>
                  </a:lnTo>
                  <a:lnTo>
                    <a:pt x="388" y="3460"/>
                  </a:lnTo>
                  <a:lnTo>
                    <a:pt x="382" y="3460"/>
                  </a:lnTo>
                  <a:lnTo>
                    <a:pt x="375" y="3461"/>
                  </a:lnTo>
                  <a:lnTo>
                    <a:pt x="369" y="3461"/>
                  </a:lnTo>
                  <a:lnTo>
                    <a:pt x="363" y="3460"/>
                  </a:lnTo>
                  <a:lnTo>
                    <a:pt x="357" y="3458"/>
                  </a:lnTo>
                  <a:lnTo>
                    <a:pt x="353" y="3454"/>
                  </a:lnTo>
                  <a:lnTo>
                    <a:pt x="353" y="3452"/>
                  </a:lnTo>
                  <a:lnTo>
                    <a:pt x="354" y="3450"/>
                  </a:lnTo>
                  <a:lnTo>
                    <a:pt x="351" y="3443"/>
                  </a:lnTo>
                  <a:lnTo>
                    <a:pt x="348" y="3437"/>
                  </a:lnTo>
                  <a:lnTo>
                    <a:pt x="347" y="3434"/>
                  </a:lnTo>
                  <a:lnTo>
                    <a:pt x="347" y="3431"/>
                  </a:lnTo>
                  <a:lnTo>
                    <a:pt x="347" y="3428"/>
                  </a:lnTo>
                  <a:lnTo>
                    <a:pt x="348" y="3426"/>
                  </a:lnTo>
                  <a:lnTo>
                    <a:pt x="350" y="3421"/>
                  </a:lnTo>
                  <a:lnTo>
                    <a:pt x="355" y="3418"/>
                  </a:lnTo>
                  <a:lnTo>
                    <a:pt x="358" y="3416"/>
                  </a:lnTo>
                  <a:lnTo>
                    <a:pt x="361" y="3412"/>
                  </a:lnTo>
                  <a:lnTo>
                    <a:pt x="361" y="3411"/>
                  </a:lnTo>
                  <a:lnTo>
                    <a:pt x="361" y="3410"/>
                  </a:lnTo>
                  <a:lnTo>
                    <a:pt x="358" y="3408"/>
                  </a:lnTo>
                  <a:lnTo>
                    <a:pt x="356" y="3405"/>
                  </a:lnTo>
                  <a:lnTo>
                    <a:pt x="351" y="3402"/>
                  </a:lnTo>
                  <a:lnTo>
                    <a:pt x="348" y="3399"/>
                  </a:lnTo>
                  <a:lnTo>
                    <a:pt x="345" y="3395"/>
                  </a:lnTo>
                  <a:lnTo>
                    <a:pt x="341" y="3391"/>
                  </a:lnTo>
                  <a:lnTo>
                    <a:pt x="340" y="3385"/>
                  </a:lnTo>
                  <a:lnTo>
                    <a:pt x="338" y="3377"/>
                  </a:lnTo>
                  <a:lnTo>
                    <a:pt x="337" y="3372"/>
                  </a:lnTo>
                  <a:lnTo>
                    <a:pt x="336" y="3370"/>
                  </a:lnTo>
                  <a:lnTo>
                    <a:pt x="334" y="3368"/>
                  </a:lnTo>
                  <a:lnTo>
                    <a:pt x="332" y="3367"/>
                  </a:lnTo>
                  <a:lnTo>
                    <a:pt x="328" y="3368"/>
                  </a:lnTo>
                  <a:lnTo>
                    <a:pt x="324" y="3370"/>
                  </a:lnTo>
                  <a:lnTo>
                    <a:pt x="321" y="3371"/>
                  </a:lnTo>
                  <a:lnTo>
                    <a:pt x="318" y="3372"/>
                  </a:lnTo>
                  <a:lnTo>
                    <a:pt x="312" y="3369"/>
                  </a:lnTo>
                  <a:lnTo>
                    <a:pt x="306" y="3364"/>
                  </a:lnTo>
                  <a:lnTo>
                    <a:pt x="302" y="3364"/>
                  </a:lnTo>
                  <a:lnTo>
                    <a:pt x="299" y="3366"/>
                  </a:lnTo>
                  <a:lnTo>
                    <a:pt x="297" y="3367"/>
                  </a:lnTo>
                  <a:lnTo>
                    <a:pt x="293" y="3369"/>
                  </a:lnTo>
                  <a:lnTo>
                    <a:pt x="289" y="3372"/>
                  </a:lnTo>
                  <a:lnTo>
                    <a:pt x="285" y="3374"/>
                  </a:lnTo>
                  <a:lnTo>
                    <a:pt x="281" y="3374"/>
                  </a:lnTo>
                  <a:lnTo>
                    <a:pt x="275" y="3374"/>
                  </a:lnTo>
                  <a:lnTo>
                    <a:pt x="271" y="3372"/>
                  </a:lnTo>
                  <a:lnTo>
                    <a:pt x="265" y="3371"/>
                  </a:lnTo>
                  <a:lnTo>
                    <a:pt x="263" y="3370"/>
                  </a:lnTo>
                  <a:lnTo>
                    <a:pt x="260" y="3370"/>
                  </a:lnTo>
                  <a:lnTo>
                    <a:pt x="257" y="3371"/>
                  </a:lnTo>
                  <a:lnTo>
                    <a:pt x="255" y="3372"/>
                  </a:lnTo>
                  <a:lnTo>
                    <a:pt x="253" y="3377"/>
                  </a:lnTo>
                  <a:lnTo>
                    <a:pt x="252" y="3380"/>
                  </a:lnTo>
                  <a:lnTo>
                    <a:pt x="251" y="3386"/>
                  </a:lnTo>
                  <a:lnTo>
                    <a:pt x="248" y="3391"/>
                  </a:lnTo>
                  <a:lnTo>
                    <a:pt x="244" y="3392"/>
                  </a:lnTo>
                  <a:lnTo>
                    <a:pt x="241" y="3393"/>
                  </a:lnTo>
                  <a:lnTo>
                    <a:pt x="232" y="3391"/>
                  </a:lnTo>
                  <a:lnTo>
                    <a:pt x="223" y="3387"/>
                  </a:lnTo>
                  <a:lnTo>
                    <a:pt x="219" y="3381"/>
                  </a:lnTo>
                  <a:lnTo>
                    <a:pt x="216" y="3375"/>
                  </a:lnTo>
                  <a:lnTo>
                    <a:pt x="214" y="3369"/>
                  </a:lnTo>
                  <a:lnTo>
                    <a:pt x="214" y="3362"/>
                  </a:lnTo>
                  <a:lnTo>
                    <a:pt x="215" y="3356"/>
                  </a:lnTo>
                  <a:lnTo>
                    <a:pt x="216" y="3353"/>
                  </a:lnTo>
                  <a:lnTo>
                    <a:pt x="217" y="3351"/>
                  </a:lnTo>
                  <a:lnTo>
                    <a:pt x="217" y="3350"/>
                  </a:lnTo>
                  <a:lnTo>
                    <a:pt x="216" y="3347"/>
                  </a:lnTo>
                  <a:lnTo>
                    <a:pt x="215" y="3344"/>
                  </a:lnTo>
                  <a:lnTo>
                    <a:pt x="212" y="3339"/>
                  </a:lnTo>
                  <a:lnTo>
                    <a:pt x="212" y="3338"/>
                  </a:lnTo>
                  <a:lnTo>
                    <a:pt x="212" y="3338"/>
                  </a:lnTo>
                  <a:lnTo>
                    <a:pt x="214" y="3332"/>
                  </a:lnTo>
                  <a:lnTo>
                    <a:pt x="210" y="3327"/>
                  </a:lnTo>
                  <a:lnTo>
                    <a:pt x="206" y="3322"/>
                  </a:lnTo>
                  <a:lnTo>
                    <a:pt x="202" y="3317"/>
                  </a:lnTo>
                  <a:lnTo>
                    <a:pt x="201" y="3311"/>
                  </a:lnTo>
                  <a:lnTo>
                    <a:pt x="201" y="3305"/>
                  </a:lnTo>
                  <a:lnTo>
                    <a:pt x="202" y="3301"/>
                  </a:lnTo>
                  <a:lnTo>
                    <a:pt x="206" y="3297"/>
                  </a:lnTo>
                  <a:lnTo>
                    <a:pt x="210" y="3296"/>
                  </a:lnTo>
                  <a:lnTo>
                    <a:pt x="216" y="3296"/>
                  </a:lnTo>
                  <a:lnTo>
                    <a:pt x="223" y="3299"/>
                  </a:lnTo>
                  <a:lnTo>
                    <a:pt x="231" y="3304"/>
                  </a:lnTo>
                  <a:lnTo>
                    <a:pt x="236" y="3306"/>
                  </a:lnTo>
                  <a:lnTo>
                    <a:pt x="242" y="3306"/>
                  </a:lnTo>
                  <a:lnTo>
                    <a:pt x="247" y="3304"/>
                  </a:lnTo>
                  <a:lnTo>
                    <a:pt x="255" y="3297"/>
                  </a:lnTo>
                  <a:lnTo>
                    <a:pt x="264" y="3287"/>
                  </a:lnTo>
                  <a:lnTo>
                    <a:pt x="266" y="3285"/>
                  </a:lnTo>
                  <a:lnTo>
                    <a:pt x="268" y="3283"/>
                  </a:lnTo>
                  <a:lnTo>
                    <a:pt x="272" y="3279"/>
                  </a:lnTo>
                  <a:lnTo>
                    <a:pt x="273" y="3277"/>
                  </a:lnTo>
                  <a:lnTo>
                    <a:pt x="272" y="3274"/>
                  </a:lnTo>
                  <a:lnTo>
                    <a:pt x="269" y="3272"/>
                  </a:lnTo>
                  <a:lnTo>
                    <a:pt x="264" y="3269"/>
                  </a:lnTo>
                  <a:lnTo>
                    <a:pt x="259" y="3264"/>
                  </a:lnTo>
                  <a:lnTo>
                    <a:pt x="258" y="3261"/>
                  </a:lnTo>
                  <a:lnTo>
                    <a:pt x="258" y="3258"/>
                  </a:lnTo>
                  <a:lnTo>
                    <a:pt x="257" y="3254"/>
                  </a:lnTo>
                  <a:lnTo>
                    <a:pt x="255" y="3250"/>
                  </a:lnTo>
                  <a:lnTo>
                    <a:pt x="252" y="3248"/>
                  </a:lnTo>
                  <a:lnTo>
                    <a:pt x="249" y="3247"/>
                  </a:lnTo>
                  <a:lnTo>
                    <a:pt x="242" y="3246"/>
                  </a:lnTo>
                  <a:lnTo>
                    <a:pt x="235" y="3246"/>
                  </a:lnTo>
                  <a:lnTo>
                    <a:pt x="229" y="3246"/>
                  </a:lnTo>
                  <a:lnTo>
                    <a:pt x="225" y="3245"/>
                  </a:lnTo>
                  <a:lnTo>
                    <a:pt x="224" y="3244"/>
                  </a:lnTo>
                  <a:lnTo>
                    <a:pt x="224" y="3241"/>
                  </a:lnTo>
                  <a:lnTo>
                    <a:pt x="224" y="3238"/>
                  </a:lnTo>
                  <a:lnTo>
                    <a:pt x="226" y="3233"/>
                  </a:lnTo>
                  <a:lnTo>
                    <a:pt x="228" y="3230"/>
                  </a:lnTo>
                  <a:lnTo>
                    <a:pt x="228" y="3226"/>
                  </a:lnTo>
                  <a:lnTo>
                    <a:pt x="217" y="3217"/>
                  </a:lnTo>
                  <a:lnTo>
                    <a:pt x="204" y="3209"/>
                  </a:lnTo>
                  <a:lnTo>
                    <a:pt x="200" y="3204"/>
                  </a:lnTo>
                  <a:lnTo>
                    <a:pt x="198" y="3198"/>
                  </a:lnTo>
                  <a:lnTo>
                    <a:pt x="195" y="3191"/>
                  </a:lnTo>
                  <a:lnTo>
                    <a:pt x="193" y="3185"/>
                  </a:lnTo>
                  <a:lnTo>
                    <a:pt x="192" y="3180"/>
                  </a:lnTo>
                  <a:lnTo>
                    <a:pt x="190" y="3174"/>
                  </a:lnTo>
                  <a:lnTo>
                    <a:pt x="187" y="3168"/>
                  </a:lnTo>
                  <a:lnTo>
                    <a:pt x="184" y="3164"/>
                  </a:lnTo>
                  <a:lnTo>
                    <a:pt x="178" y="3159"/>
                  </a:lnTo>
                  <a:lnTo>
                    <a:pt x="175" y="3155"/>
                  </a:lnTo>
                  <a:lnTo>
                    <a:pt x="175" y="3151"/>
                  </a:lnTo>
                  <a:lnTo>
                    <a:pt x="176" y="3149"/>
                  </a:lnTo>
                  <a:lnTo>
                    <a:pt x="178" y="3147"/>
                  </a:lnTo>
                  <a:lnTo>
                    <a:pt x="180" y="3144"/>
                  </a:lnTo>
                  <a:lnTo>
                    <a:pt x="185" y="3139"/>
                  </a:lnTo>
                  <a:lnTo>
                    <a:pt x="186" y="3135"/>
                  </a:lnTo>
                  <a:lnTo>
                    <a:pt x="186" y="3133"/>
                  </a:lnTo>
                  <a:lnTo>
                    <a:pt x="185" y="3130"/>
                  </a:lnTo>
                  <a:lnTo>
                    <a:pt x="182" y="3124"/>
                  </a:lnTo>
                  <a:lnTo>
                    <a:pt x="178" y="3116"/>
                  </a:lnTo>
                  <a:lnTo>
                    <a:pt x="178" y="3109"/>
                  </a:lnTo>
                  <a:lnTo>
                    <a:pt x="179" y="3102"/>
                  </a:lnTo>
                  <a:lnTo>
                    <a:pt x="182" y="3098"/>
                  </a:lnTo>
                  <a:lnTo>
                    <a:pt x="183" y="3094"/>
                  </a:lnTo>
                  <a:lnTo>
                    <a:pt x="183" y="3090"/>
                  </a:lnTo>
                  <a:lnTo>
                    <a:pt x="182" y="3085"/>
                  </a:lnTo>
                  <a:lnTo>
                    <a:pt x="175" y="3083"/>
                  </a:lnTo>
                  <a:lnTo>
                    <a:pt x="168" y="3081"/>
                  </a:lnTo>
                  <a:lnTo>
                    <a:pt x="166" y="3078"/>
                  </a:lnTo>
                  <a:lnTo>
                    <a:pt x="163" y="3076"/>
                  </a:lnTo>
                  <a:lnTo>
                    <a:pt x="159" y="3070"/>
                  </a:lnTo>
                  <a:lnTo>
                    <a:pt x="153" y="3066"/>
                  </a:lnTo>
                  <a:lnTo>
                    <a:pt x="147" y="3065"/>
                  </a:lnTo>
                  <a:lnTo>
                    <a:pt x="142" y="3063"/>
                  </a:lnTo>
                  <a:lnTo>
                    <a:pt x="136" y="3065"/>
                  </a:lnTo>
                  <a:lnTo>
                    <a:pt x="129" y="3067"/>
                  </a:lnTo>
                  <a:lnTo>
                    <a:pt x="122" y="3069"/>
                  </a:lnTo>
                  <a:lnTo>
                    <a:pt x="117" y="3073"/>
                  </a:lnTo>
                  <a:lnTo>
                    <a:pt x="110" y="3076"/>
                  </a:lnTo>
                  <a:lnTo>
                    <a:pt x="106" y="3076"/>
                  </a:lnTo>
                  <a:lnTo>
                    <a:pt x="104" y="3074"/>
                  </a:lnTo>
                  <a:lnTo>
                    <a:pt x="103" y="3070"/>
                  </a:lnTo>
                  <a:lnTo>
                    <a:pt x="103" y="3066"/>
                  </a:lnTo>
                  <a:lnTo>
                    <a:pt x="103" y="3060"/>
                  </a:lnTo>
                  <a:lnTo>
                    <a:pt x="102" y="3055"/>
                  </a:lnTo>
                  <a:lnTo>
                    <a:pt x="100" y="3052"/>
                  </a:lnTo>
                  <a:lnTo>
                    <a:pt x="96" y="3051"/>
                  </a:lnTo>
                  <a:lnTo>
                    <a:pt x="93" y="3050"/>
                  </a:lnTo>
                  <a:lnTo>
                    <a:pt x="88" y="3050"/>
                  </a:lnTo>
                  <a:lnTo>
                    <a:pt x="85" y="3051"/>
                  </a:lnTo>
                  <a:lnTo>
                    <a:pt x="78" y="3052"/>
                  </a:lnTo>
                  <a:lnTo>
                    <a:pt x="73" y="3052"/>
                  </a:lnTo>
                  <a:lnTo>
                    <a:pt x="70" y="3051"/>
                  </a:lnTo>
                  <a:lnTo>
                    <a:pt x="68" y="3050"/>
                  </a:lnTo>
                  <a:lnTo>
                    <a:pt x="64" y="3044"/>
                  </a:lnTo>
                  <a:lnTo>
                    <a:pt x="56" y="3038"/>
                  </a:lnTo>
                  <a:lnTo>
                    <a:pt x="48" y="3037"/>
                  </a:lnTo>
                  <a:lnTo>
                    <a:pt x="40" y="3037"/>
                  </a:lnTo>
                  <a:lnTo>
                    <a:pt x="40" y="3033"/>
                  </a:lnTo>
                  <a:lnTo>
                    <a:pt x="41" y="3021"/>
                  </a:lnTo>
                  <a:lnTo>
                    <a:pt x="40" y="3016"/>
                  </a:lnTo>
                  <a:lnTo>
                    <a:pt x="40" y="3009"/>
                  </a:lnTo>
                  <a:lnTo>
                    <a:pt x="38" y="3002"/>
                  </a:lnTo>
                  <a:lnTo>
                    <a:pt x="35" y="2997"/>
                  </a:lnTo>
                  <a:lnTo>
                    <a:pt x="30" y="2989"/>
                  </a:lnTo>
                  <a:lnTo>
                    <a:pt x="28" y="2981"/>
                  </a:lnTo>
                  <a:lnTo>
                    <a:pt x="27" y="2979"/>
                  </a:lnTo>
                  <a:lnTo>
                    <a:pt x="27" y="2977"/>
                  </a:lnTo>
                  <a:lnTo>
                    <a:pt x="27" y="2974"/>
                  </a:lnTo>
                  <a:lnTo>
                    <a:pt x="27" y="2973"/>
                  </a:lnTo>
                  <a:lnTo>
                    <a:pt x="25" y="2972"/>
                  </a:lnTo>
                  <a:lnTo>
                    <a:pt x="23" y="2972"/>
                  </a:lnTo>
                  <a:lnTo>
                    <a:pt x="21" y="2972"/>
                  </a:lnTo>
                  <a:lnTo>
                    <a:pt x="20" y="2971"/>
                  </a:lnTo>
                  <a:lnTo>
                    <a:pt x="17" y="2968"/>
                  </a:lnTo>
                  <a:lnTo>
                    <a:pt x="17" y="2964"/>
                  </a:lnTo>
                  <a:lnTo>
                    <a:pt x="17" y="2961"/>
                  </a:lnTo>
                  <a:lnTo>
                    <a:pt x="17" y="2956"/>
                  </a:lnTo>
                  <a:lnTo>
                    <a:pt x="20" y="2947"/>
                  </a:lnTo>
                  <a:lnTo>
                    <a:pt x="23" y="2941"/>
                  </a:lnTo>
                  <a:lnTo>
                    <a:pt x="25" y="2938"/>
                  </a:lnTo>
                  <a:lnTo>
                    <a:pt x="27" y="2935"/>
                  </a:lnTo>
                  <a:lnTo>
                    <a:pt x="27" y="2932"/>
                  </a:lnTo>
                  <a:lnTo>
                    <a:pt x="27" y="2930"/>
                  </a:lnTo>
                  <a:lnTo>
                    <a:pt x="14" y="2917"/>
                  </a:lnTo>
                  <a:lnTo>
                    <a:pt x="0" y="2905"/>
                  </a:lnTo>
                  <a:lnTo>
                    <a:pt x="1" y="2900"/>
                  </a:lnTo>
                  <a:lnTo>
                    <a:pt x="3" y="2895"/>
                  </a:lnTo>
                  <a:lnTo>
                    <a:pt x="5" y="2890"/>
                  </a:lnTo>
                  <a:lnTo>
                    <a:pt x="8" y="2886"/>
                  </a:lnTo>
                  <a:lnTo>
                    <a:pt x="14" y="2881"/>
                  </a:lnTo>
                  <a:lnTo>
                    <a:pt x="20" y="2876"/>
                  </a:lnTo>
                  <a:lnTo>
                    <a:pt x="20" y="2872"/>
                  </a:lnTo>
                  <a:lnTo>
                    <a:pt x="17" y="2866"/>
                  </a:lnTo>
                  <a:lnTo>
                    <a:pt x="14" y="2860"/>
                  </a:lnTo>
                  <a:lnTo>
                    <a:pt x="12" y="2856"/>
                  </a:lnTo>
                  <a:lnTo>
                    <a:pt x="8" y="2851"/>
                  </a:lnTo>
                  <a:lnTo>
                    <a:pt x="6" y="2846"/>
                  </a:lnTo>
                  <a:lnTo>
                    <a:pt x="4" y="2840"/>
                  </a:lnTo>
                  <a:lnTo>
                    <a:pt x="4" y="2835"/>
                  </a:lnTo>
                  <a:lnTo>
                    <a:pt x="6" y="2832"/>
                  </a:lnTo>
                  <a:lnTo>
                    <a:pt x="9" y="2829"/>
                  </a:lnTo>
                  <a:lnTo>
                    <a:pt x="11" y="2823"/>
                  </a:lnTo>
                  <a:lnTo>
                    <a:pt x="9" y="2817"/>
                  </a:lnTo>
                  <a:lnTo>
                    <a:pt x="7" y="2811"/>
                  </a:lnTo>
                  <a:lnTo>
                    <a:pt x="6" y="2807"/>
                  </a:lnTo>
                  <a:lnTo>
                    <a:pt x="4" y="2801"/>
                  </a:lnTo>
                  <a:lnTo>
                    <a:pt x="1" y="2794"/>
                  </a:lnTo>
                  <a:lnTo>
                    <a:pt x="1" y="2788"/>
                  </a:lnTo>
                  <a:lnTo>
                    <a:pt x="3" y="2782"/>
                  </a:lnTo>
                  <a:lnTo>
                    <a:pt x="8" y="2775"/>
                  </a:lnTo>
                  <a:lnTo>
                    <a:pt x="13" y="2770"/>
                  </a:lnTo>
                  <a:lnTo>
                    <a:pt x="16" y="2768"/>
                  </a:lnTo>
                  <a:lnTo>
                    <a:pt x="17" y="2765"/>
                  </a:lnTo>
                  <a:lnTo>
                    <a:pt x="20" y="2760"/>
                  </a:lnTo>
                  <a:lnTo>
                    <a:pt x="21" y="2753"/>
                  </a:lnTo>
                  <a:lnTo>
                    <a:pt x="22" y="2746"/>
                  </a:lnTo>
                  <a:lnTo>
                    <a:pt x="25" y="2740"/>
                  </a:lnTo>
                  <a:lnTo>
                    <a:pt x="31" y="2734"/>
                  </a:lnTo>
                  <a:lnTo>
                    <a:pt x="37" y="2732"/>
                  </a:lnTo>
                  <a:lnTo>
                    <a:pt x="38" y="2729"/>
                  </a:lnTo>
                  <a:lnTo>
                    <a:pt x="39" y="2727"/>
                  </a:lnTo>
                  <a:lnTo>
                    <a:pt x="37" y="2724"/>
                  </a:lnTo>
                  <a:lnTo>
                    <a:pt x="33" y="2719"/>
                  </a:lnTo>
                  <a:lnTo>
                    <a:pt x="35" y="2715"/>
                  </a:lnTo>
                  <a:lnTo>
                    <a:pt x="35" y="2711"/>
                  </a:lnTo>
                  <a:lnTo>
                    <a:pt x="33" y="2700"/>
                  </a:lnTo>
                  <a:lnTo>
                    <a:pt x="32" y="2688"/>
                  </a:lnTo>
                  <a:lnTo>
                    <a:pt x="33" y="2687"/>
                  </a:lnTo>
                  <a:lnTo>
                    <a:pt x="35" y="2687"/>
                  </a:lnTo>
                  <a:lnTo>
                    <a:pt x="37" y="2688"/>
                  </a:lnTo>
                  <a:lnTo>
                    <a:pt x="38" y="2689"/>
                  </a:lnTo>
                  <a:lnTo>
                    <a:pt x="41" y="2692"/>
                  </a:lnTo>
                  <a:lnTo>
                    <a:pt x="44" y="2694"/>
                  </a:lnTo>
                  <a:lnTo>
                    <a:pt x="46" y="2695"/>
                  </a:lnTo>
                  <a:lnTo>
                    <a:pt x="48" y="2697"/>
                  </a:lnTo>
                  <a:lnTo>
                    <a:pt x="51" y="2699"/>
                  </a:lnTo>
                  <a:lnTo>
                    <a:pt x="53" y="2699"/>
                  </a:lnTo>
                  <a:lnTo>
                    <a:pt x="54" y="2696"/>
                  </a:lnTo>
                  <a:lnTo>
                    <a:pt x="54" y="2693"/>
                  </a:lnTo>
                  <a:lnTo>
                    <a:pt x="54" y="2689"/>
                  </a:lnTo>
                  <a:lnTo>
                    <a:pt x="55" y="2686"/>
                  </a:lnTo>
                  <a:lnTo>
                    <a:pt x="56" y="2684"/>
                  </a:lnTo>
                  <a:lnTo>
                    <a:pt x="58" y="2681"/>
                  </a:lnTo>
                  <a:lnTo>
                    <a:pt x="63" y="2683"/>
                  </a:lnTo>
                  <a:lnTo>
                    <a:pt x="66" y="2684"/>
                  </a:lnTo>
                  <a:lnTo>
                    <a:pt x="72" y="2686"/>
                  </a:lnTo>
                  <a:lnTo>
                    <a:pt x="76" y="2686"/>
                  </a:lnTo>
                  <a:lnTo>
                    <a:pt x="79" y="2685"/>
                  </a:lnTo>
                  <a:lnTo>
                    <a:pt x="80" y="2683"/>
                  </a:lnTo>
                  <a:lnTo>
                    <a:pt x="82" y="2676"/>
                  </a:lnTo>
                  <a:lnTo>
                    <a:pt x="86" y="2669"/>
                  </a:lnTo>
                  <a:lnTo>
                    <a:pt x="90" y="2666"/>
                  </a:lnTo>
                  <a:lnTo>
                    <a:pt x="96" y="2666"/>
                  </a:lnTo>
                  <a:lnTo>
                    <a:pt x="101" y="2666"/>
                  </a:lnTo>
                  <a:lnTo>
                    <a:pt x="106" y="2667"/>
                  </a:lnTo>
                  <a:lnTo>
                    <a:pt x="114" y="2670"/>
                  </a:lnTo>
                  <a:lnTo>
                    <a:pt x="125" y="2675"/>
                  </a:lnTo>
                  <a:lnTo>
                    <a:pt x="135" y="2678"/>
                  </a:lnTo>
                  <a:lnTo>
                    <a:pt x="141" y="2679"/>
                  </a:lnTo>
                  <a:lnTo>
                    <a:pt x="144" y="2677"/>
                  </a:lnTo>
                  <a:lnTo>
                    <a:pt x="145" y="2672"/>
                  </a:lnTo>
                  <a:lnTo>
                    <a:pt x="145" y="2669"/>
                  </a:lnTo>
                  <a:lnTo>
                    <a:pt x="144" y="2667"/>
                  </a:lnTo>
                  <a:lnTo>
                    <a:pt x="141" y="2664"/>
                  </a:lnTo>
                  <a:lnTo>
                    <a:pt x="136" y="2664"/>
                  </a:lnTo>
                  <a:lnTo>
                    <a:pt x="133" y="2662"/>
                  </a:lnTo>
                  <a:lnTo>
                    <a:pt x="130" y="2660"/>
                  </a:lnTo>
                  <a:lnTo>
                    <a:pt x="128" y="2656"/>
                  </a:lnTo>
                  <a:lnTo>
                    <a:pt x="126" y="2654"/>
                  </a:lnTo>
                  <a:lnTo>
                    <a:pt x="123" y="2651"/>
                  </a:lnTo>
                  <a:lnTo>
                    <a:pt x="121" y="2648"/>
                  </a:lnTo>
                  <a:lnTo>
                    <a:pt x="119" y="2647"/>
                  </a:lnTo>
                  <a:lnTo>
                    <a:pt x="117" y="2646"/>
                  </a:lnTo>
                  <a:lnTo>
                    <a:pt x="111" y="2646"/>
                  </a:lnTo>
                  <a:lnTo>
                    <a:pt x="104" y="2647"/>
                  </a:lnTo>
                  <a:lnTo>
                    <a:pt x="98" y="2647"/>
                  </a:lnTo>
                  <a:lnTo>
                    <a:pt x="92" y="2647"/>
                  </a:lnTo>
                  <a:lnTo>
                    <a:pt x="88" y="2646"/>
                  </a:lnTo>
                  <a:lnTo>
                    <a:pt x="85" y="2645"/>
                  </a:lnTo>
                  <a:lnTo>
                    <a:pt x="82" y="2643"/>
                  </a:lnTo>
                  <a:lnTo>
                    <a:pt x="79" y="2640"/>
                  </a:lnTo>
                  <a:lnTo>
                    <a:pt x="76" y="2635"/>
                  </a:lnTo>
                  <a:lnTo>
                    <a:pt x="72" y="2631"/>
                  </a:lnTo>
                  <a:lnTo>
                    <a:pt x="70" y="2631"/>
                  </a:lnTo>
                  <a:lnTo>
                    <a:pt x="68" y="2631"/>
                  </a:lnTo>
                  <a:lnTo>
                    <a:pt x="63" y="2627"/>
                  </a:lnTo>
                  <a:lnTo>
                    <a:pt x="58" y="2622"/>
                  </a:lnTo>
                  <a:lnTo>
                    <a:pt x="57" y="2620"/>
                  </a:lnTo>
                  <a:lnTo>
                    <a:pt x="56" y="2616"/>
                  </a:lnTo>
                  <a:lnTo>
                    <a:pt x="55" y="2615"/>
                  </a:lnTo>
                  <a:lnTo>
                    <a:pt x="54" y="2613"/>
                  </a:lnTo>
                  <a:lnTo>
                    <a:pt x="54" y="2612"/>
                  </a:lnTo>
                  <a:lnTo>
                    <a:pt x="55" y="2612"/>
                  </a:lnTo>
                  <a:lnTo>
                    <a:pt x="57" y="2612"/>
                  </a:lnTo>
                  <a:lnTo>
                    <a:pt x="58" y="2613"/>
                  </a:lnTo>
                  <a:lnTo>
                    <a:pt x="62" y="2615"/>
                  </a:lnTo>
                  <a:lnTo>
                    <a:pt x="64" y="2615"/>
                  </a:lnTo>
                  <a:lnTo>
                    <a:pt x="65" y="2612"/>
                  </a:lnTo>
                  <a:lnTo>
                    <a:pt x="65" y="2609"/>
                  </a:lnTo>
                  <a:lnTo>
                    <a:pt x="64" y="2604"/>
                  </a:lnTo>
                  <a:lnTo>
                    <a:pt x="64" y="2601"/>
                  </a:lnTo>
                  <a:lnTo>
                    <a:pt x="64" y="2599"/>
                  </a:lnTo>
                  <a:lnTo>
                    <a:pt x="65" y="2598"/>
                  </a:lnTo>
                  <a:lnTo>
                    <a:pt x="66" y="2597"/>
                  </a:lnTo>
                  <a:lnTo>
                    <a:pt x="68" y="2597"/>
                  </a:lnTo>
                  <a:lnTo>
                    <a:pt x="69" y="2595"/>
                  </a:lnTo>
                  <a:lnTo>
                    <a:pt x="69" y="2591"/>
                  </a:lnTo>
                  <a:lnTo>
                    <a:pt x="66" y="2590"/>
                  </a:lnTo>
                  <a:lnTo>
                    <a:pt x="63" y="2590"/>
                  </a:lnTo>
                  <a:lnTo>
                    <a:pt x="60" y="2591"/>
                  </a:lnTo>
                  <a:lnTo>
                    <a:pt x="55" y="2595"/>
                  </a:lnTo>
                  <a:lnTo>
                    <a:pt x="52" y="2599"/>
                  </a:lnTo>
                  <a:lnTo>
                    <a:pt x="47" y="2604"/>
                  </a:lnTo>
                  <a:lnTo>
                    <a:pt x="43" y="2609"/>
                  </a:lnTo>
                  <a:lnTo>
                    <a:pt x="37" y="2611"/>
                  </a:lnTo>
                  <a:lnTo>
                    <a:pt x="35" y="2612"/>
                  </a:lnTo>
                  <a:lnTo>
                    <a:pt x="31" y="2612"/>
                  </a:lnTo>
                  <a:lnTo>
                    <a:pt x="28" y="2611"/>
                  </a:lnTo>
                  <a:lnTo>
                    <a:pt x="24" y="2609"/>
                  </a:lnTo>
                  <a:lnTo>
                    <a:pt x="33" y="2595"/>
                  </a:lnTo>
                  <a:lnTo>
                    <a:pt x="44" y="2582"/>
                  </a:lnTo>
                  <a:lnTo>
                    <a:pt x="55" y="2571"/>
                  </a:lnTo>
                  <a:lnTo>
                    <a:pt x="68" y="2559"/>
                  </a:lnTo>
                  <a:lnTo>
                    <a:pt x="79" y="2547"/>
                  </a:lnTo>
                  <a:lnTo>
                    <a:pt x="92" y="2534"/>
                  </a:lnTo>
                  <a:lnTo>
                    <a:pt x="103" y="2521"/>
                  </a:lnTo>
                  <a:lnTo>
                    <a:pt x="114" y="2507"/>
                  </a:lnTo>
                  <a:lnTo>
                    <a:pt x="141" y="2474"/>
                  </a:lnTo>
                  <a:lnTo>
                    <a:pt x="165" y="2440"/>
                  </a:lnTo>
                  <a:lnTo>
                    <a:pt x="187" y="2404"/>
                  </a:lnTo>
                  <a:lnTo>
                    <a:pt x="208" y="2368"/>
                  </a:lnTo>
                  <a:lnTo>
                    <a:pt x="210" y="2365"/>
                  </a:lnTo>
                  <a:lnTo>
                    <a:pt x="211" y="2360"/>
                  </a:lnTo>
                  <a:lnTo>
                    <a:pt x="212" y="2357"/>
                  </a:lnTo>
                  <a:lnTo>
                    <a:pt x="212" y="2352"/>
                  </a:lnTo>
                  <a:lnTo>
                    <a:pt x="208" y="2344"/>
                  </a:lnTo>
                  <a:lnTo>
                    <a:pt x="202" y="2337"/>
                  </a:lnTo>
                  <a:lnTo>
                    <a:pt x="200" y="2334"/>
                  </a:lnTo>
                  <a:lnTo>
                    <a:pt x="199" y="2328"/>
                  </a:lnTo>
                  <a:lnTo>
                    <a:pt x="193" y="2319"/>
                  </a:lnTo>
                  <a:lnTo>
                    <a:pt x="187" y="2311"/>
                  </a:lnTo>
                  <a:lnTo>
                    <a:pt x="179" y="2304"/>
                  </a:lnTo>
                  <a:lnTo>
                    <a:pt x="171" y="2297"/>
                  </a:lnTo>
                  <a:lnTo>
                    <a:pt x="155" y="2285"/>
                  </a:lnTo>
                  <a:lnTo>
                    <a:pt x="139" y="2271"/>
                  </a:lnTo>
                  <a:lnTo>
                    <a:pt x="137" y="2266"/>
                  </a:lnTo>
                  <a:lnTo>
                    <a:pt x="135" y="2262"/>
                  </a:lnTo>
                  <a:lnTo>
                    <a:pt x="136" y="2257"/>
                  </a:lnTo>
                  <a:lnTo>
                    <a:pt x="138" y="2254"/>
                  </a:lnTo>
                  <a:lnTo>
                    <a:pt x="142" y="2252"/>
                  </a:lnTo>
                  <a:lnTo>
                    <a:pt x="145" y="2248"/>
                  </a:lnTo>
                  <a:lnTo>
                    <a:pt x="152" y="2243"/>
                  </a:lnTo>
                  <a:lnTo>
                    <a:pt x="158" y="2237"/>
                  </a:lnTo>
                  <a:lnTo>
                    <a:pt x="160" y="2232"/>
                  </a:lnTo>
                  <a:lnTo>
                    <a:pt x="162" y="2228"/>
                  </a:lnTo>
                  <a:lnTo>
                    <a:pt x="163" y="2222"/>
                  </a:lnTo>
                  <a:lnTo>
                    <a:pt x="165" y="2216"/>
                  </a:lnTo>
                  <a:lnTo>
                    <a:pt x="163" y="2211"/>
                  </a:lnTo>
                  <a:lnTo>
                    <a:pt x="160" y="2205"/>
                  </a:lnTo>
                  <a:lnTo>
                    <a:pt x="157" y="2200"/>
                  </a:lnTo>
                  <a:lnTo>
                    <a:pt x="151" y="2197"/>
                  </a:lnTo>
                  <a:lnTo>
                    <a:pt x="146" y="2194"/>
                  </a:lnTo>
                  <a:lnTo>
                    <a:pt x="141" y="2191"/>
                  </a:lnTo>
                  <a:lnTo>
                    <a:pt x="139" y="2190"/>
                  </a:lnTo>
                  <a:lnTo>
                    <a:pt x="138" y="2188"/>
                  </a:lnTo>
                  <a:lnTo>
                    <a:pt x="137" y="2186"/>
                  </a:lnTo>
                  <a:lnTo>
                    <a:pt x="136" y="2182"/>
                  </a:lnTo>
                  <a:lnTo>
                    <a:pt x="137" y="2178"/>
                  </a:lnTo>
                  <a:lnTo>
                    <a:pt x="137" y="2174"/>
                  </a:lnTo>
                  <a:lnTo>
                    <a:pt x="136" y="2171"/>
                  </a:lnTo>
                  <a:lnTo>
                    <a:pt x="135" y="2168"/>
                  </a:lnTo>
                  <a:lnTo>
                    <a:pt x="137" y="2163"/>
                  </a:lnTo>
                  <a:lnTo>
                    <a:pt x="141" y="2158"/>
                  </a:lnTo>
                  <a:lnTo>
                    <a:pt x="143" y="2156"/>
                  </a:lnTo>
                  <a:lnTo>
                    <a:pt x="144" y="2151"/>
                  </a:lnTo>
                  <a:lnTo>
                    <a:pt x="144" y="2149"/>
                  </a:lnTo>
                  <a:lnTo>
                    <a:pt x="142" y="2147"/>
                  </a:lnTo>
                  <a:lnTo>
                    <a:pt x="139" y="2144"/>
                  </a:lnTo>
                  <a:lnTo>
                    <a:pt x="137" y="2142"/>
                  </a:lnTo>
                  <a:lnTo>
                    <a:pt x="130" y="2137"/>
                  </a:lnTo>
                  <a:lnTo>
                    <a:pt x="123" y="2132"/>
                  </a:lnTo>
                  <a:lnTo>
                    <a:pt x="118" y="2126"/>
                  </a:lnTo>
                  <a:lnTo>
                    <a:pt x="114" y="2118"/>
                  </a:lnTo>
                  <a:lnTo>
                    <a:pt x="114" y="2114"/>
                  </a:lnTo>
                  <a:lnTo>
                    <a:pt x="114" y="2110"/>
                  </a:lnTo>
                  <a:lnTo>
                    <a:pt x="119" y="2103"/>
                  </a:lnTo>
                  <a:lnTo>
                    <a:pt x="125" y="2099"/>
                  </a:lnTo>
                  <a:lnTo>
                    <a:pt x="126" y="2097"/>
                  </a:lnTo>
                  <a:lnTo>
                    <a:pt x="126" y="2094"/>
                  </a:lnTo>
                  <a:lnTo>
                    <a:pt x="125" y="2091"/>
                  </a:lnTo>
                  <a:lnTo>
                    <a:pt x="120" y="2086"/>
                  </a:lnTo>
                  <a:lnTo>
                    <a:pt x="117" y="2084"/>
                  </a:lnTo>
                  <a:lnTo>
                    <a:pt x="115" y="2082"/>
                  </a:lnTo>
                  <a:lnTo>
                    <a:pt x="115" y="2080"/>
                  </a:lnTo>
                  <a:lnTo>
                    <a:pt x="118" y="2076"/>
                  </a:lnTo>
                  <a:lnTo>
                    <a:pt x="120" y="2069"/>
                  </a:lnTo>
                  <a:lnTo>
                    <a:pt x="121" y="2062"/>
                  </a:lnTo>
                  <a:lnTo>
                    <a:pt x="121" y="2056"/>
                  </a:lnTo>
                  <a:lnTo>
                    <a:pt x="123" y="2050"/>
                  </a:lnTo>
                  <a:lnTo>
                    <a:pt x="126" y="2049"/>
                  </a:lnTo>
                  <a:lnTo>
                    <a:pt x="127" y="2046"/>
                  </a:lnTo>
                  <a:lnTo>
                    <a:pt x="127" y="2044"/>
                  </a:lnTo>
                  <a:lnTo>
                    <a:pt x="125" y="2041"/>
                  </a:lnTo>
                  <a:lnTo>
                    <a:pt x="122" y="2036"/>
                  </a:lnTo>
                  <a:lnTo>
                    <a:pt x="121" y="2033"/>
                  </a:lnTo>
                  <a:lnTo>
                    <a:pt x="122" y="2030"/>
                  </a:lnTo>
                  <a:lnTo>
                    <a:pt x="123" y="2029"/>
                  </a:lnTo>
                  <a:lnTo>
                    <a:pt x="129" y="2030"/>
                  </a:lnTo>
                  <a:lnTo>
                    <a:pt x="137" y="2033"/>
                  </a:lnTo>
                  <a:lnTo>
                    <a:pt x="138" y="2032"/>
                  </a:lnTo>
                  <a:lnTo>
                    <a:pt x="139" y="2030"/>
                  </a:lnTo>
                  <a:lnTo>
                    <a:pt x="141" y="2022"/>
                  </a:lnTo>
                  <a:lnTo>
                    <a:pt x="138" y="2012"/>
                  </a:lnTo>
                  <a:lnTo>
                    <a:pt x="136" y="2003"/>
                  </a:lnTo>
                  <a:lnTo>
                    <a:pt x="134" y="1995"/>
                  </a:lnTo>
                  <a:lnTo>
                    <a:pt x="126" y="1969"/>
                  </a:lnTo>
                  <a:lnTo>
                    <a:pt x="115" y="1939"/>
                  </a:lnTo>
                  <a:lnTo>
                    <a:pt x="110" y="1924"/>
                  </a:lnTo>
                  <a:lnTo>
                    <a:pt x="103" y="1910"/>
                  </a:lnTo>
                  <a:lnTo>
                    <a:pt x="96" y="1897"/>
                  </a:lnTo>
                  <a:lnTo>
                    <a:pt x="89" y="1887"/>
                  </a:lnTo>
                  <a:lnTo>
                    <a:pt x="87" y="1883"/>
                  </a:lnTo>
                  <a:lnTo>
                    <a:pt x="86" y="1879"/>
                  </a:lnTo>
                  <a:lnTo>
                    <a:pt x="85" y="1874"/>
                  </a:lnTo>
                  <a:lnTo>
                    <a:pt x="86" y="1870"/>
                  </a:lnTo>
                  <a:lnTo>
                    <a:pt x="87" y="1862"/>
                  </a:lnTo>
                  <a:lnTo>
                    <a:pt x="90" y="1853"/>
                  </a:lnTo>
                  <a:lnTo>
                    <a:pt x="100" y="1837"/>
                  </a:lnTo>
                  <a:lnTo>
                    <a:pt x="110" y="1821"/>
                  </a:lnTo>
                  <a:lnTo>
                    <a:pt x="121" y="1806"/>
                  </a:lnTo>
                  <a:lnTo>
                    <a:pt x="131" y="1790"/>
                  </a:lnTo>
                  <a:lnTo>
                    <a:pt x="134" y="1786"/>
                  </a:lnTo>
                  <a:lnTo>
                    <a:pt x="136" y="1782"/>
                  </a:lnTo>
                  <a:lnTo>
                    <a:pt x="137" y="1777"/>
                  </a:lnTo>
                  <a:lnTo>
                    <a:pt x="137" y="1773"/>
                  </a:lnTo>
                  <a:lnTo>
                    <a:pt x="130" y="1764"/>
                  </a:lnTo>
                  <a:lnTo>
                    <a:pt x="121" y="1755"/>
                  </a:lnTo>
                  <a:lnTo>
                    <a:pt x="114" y="1743"/>
                  </a:lnTo>
                  <a:lnTo>
                    <a:pt x="108" y="1732"/>
                  </a:lnTo>
                  <a:lnTo>
                    <a:pt x="105" y="1725"/>
                  </a:lnTo>
                  <a:lnTo>
                    <a:pt x="101" y="1720"/>
                  </a:lnTo>
                  <a:lnTo>
                    <a:pt x="100" y="1718"/>
                  </a:lnTo>
                  <a:lnTo>
                    <a:pt x="97" y="1716"/>
                  </a:lnTo>
                  <a:lnTo>
                    <a:pt x="94" y="1715"/>
                  </a:lnTo>
                  <a:lnTo>
                    <a:pt x="90" y="1714"/>
                  </a:lnTo>
                  <a:lnTo>
                    <a:pt x="82" y="1714"/>
                  </a:lnTo>
                  <a:lnTo>
                    <a:pt x="76" y="1712"/>
                  </a:lnTo>
                  <a:lnTo>
                    <a:pt x="72" y="1710"/>
                  </a:lnTo>
                  <a:lnTo>
                    <a:pt x="70" y="1706"/>
                  </a:lnTo>
                  <a:lnTo>
                    <a:pt x="68" y="1702"/>
                  </a:lnTo>
                  <a:lnTo>
                    <a:pt x="65" y="1698"/>
                  </a:lnTo>
                  <a:lnTo>
                    <a:pt x="63" y="1687"/>
                  </a:lnTo>
                  <a:lnTo>
                    <a:pt x="61" y="1678"/>
                  </a:lnTo>
                  <a:lnTo>
                    <a:pt x="60" y="1670"/>
                  </a:lnTo>
                  <a:lnTo>
                    <a:pt x="58" y="1662"/>
                  </a:lnTo>
                  <a:lnTo>
                    <a:pt x="58" y="1654"/>
                  </a:lnTo>
                  <a:lnTo>
                    <a:pt x="61" y="1646"/>
                  </a:lnTo>
                  <a:lnTo>
                    <a:pt x="66" y="1636"/>
                  </a:lnTo>
                  <a:lnTo>
                    <a:pt x="72" y="1627"/>
                  </a:lnTo>
                  <a:lnTo>
                    <a:pt x="73" y="1622"/>
                  </a:lnTo>
                  <a:lnTo>
                    <a:pt x="72" y="1618"/>
                  </a:lnTo>
                  <a:lnTo>
                    <a:pt x="70" y="1614"/>
                  </a:lnTo>
                  <a:lnTo>
                    <a:pt x="68" y="1611"/>
                  </a:lnTo>
                  <a:lnTo>
                    <a:pt x="62" y="1609"/>
                  </a:lnTo>
                  <a:lnTo>
                    <a:pt x="56" y="1605"/>
                  </a:lnTo>
                  <a:lnTo>
                    <a:pt x="57" y="1603"/>
                  </a:lnTo>
                  <a:lnTo>
                    <a:pt x="61" y="1601"/>
                  </a:lnTo>
                  <a:lnTo>
                    <a:pt x="70" y="1593"/>
                  </a:lnTo>
                  <a:lnTo>
                    <a:pt x="80" y="1585"/>
                  </a:lnTo>
                  <a:lnTo>
                    <a:pt x="85" y="1587"/>
                  </a:lnTo>
                  <a:lnTo>
                    <a:pt x="89" y="1587"/>
                  </a:lnTo>
                  <a:lnTo>
                    <a:pt x="92" y="1585"/>
                  </a:lnTo>
                  <a:lnTo>
                    <a:pt x="94" y="1581"/>
                  </a:lnTo>
                  <a:lnTo>
                    <a:pt x="95" y="1578"/>
                  </a:lnTo>
                  <a:lnTo>
                    <a:pt x="96" y="1573"/>
                  </a:lnTo>
                  <a:lnTo>
                    <a:pt x="96" y="1563"/>
                  </a:lnTo>
                  <a:lnTo>
                    <a:pt x="97" y="1556"/>
                  </a:lnTo>
                  <a:lnTo>
                    <a:pt x="98" y="1548"/>
                  </a:lnTo>
                  <a:lnTo>
                    <a:pt x="102" y="1543"/>
                  </a:lnTo>
                  <a:lnTo>
                    <a:pt x="106" y="1538"/>
                  </a:lnTo>
                  <a:lnTo>
                    <a:pt x="111" y="1536"/>
                  </a:lnTo>
                  <a:lnTo>
                    <a:pt x="121" y="1531"/>
                  </a:lnTo>
                  <a:lnTo>
                    <a:pt x="133" y="1524"/>
                  </a:lnTo>
                  <a:lnTo>
                    <a:pt x="136" y="1521"/>
                  </a:lnTo>
                  <a:lnTo>
                    <a:pt x="137" y="1519"/>
                  </a:lnTo>
                  <a:lnTo>
                    <a:pt x="139" y="1516"/>
                  </a:lnTo>
                  <a:lnTo>
                    <a:pt x="142" y="1512"/>
                  </a:lnTo>
                  <a:lnTo>
                    <a:pt x="144" y="1505"/>
                  </a:lnTo>
                  <a:lnTo>
                    <a:pt x="146" y="1501"/>
                  </a:lnTo>
                  <a:lnTo>
                    <a:pt x="150" y="1503"/>
                  </a:lnTo>
                  <a:lnTo>
                    <a:pt x="157" y="1507"/>
                  </a:lnTo>
                  <a:lnTo>
                    <a:pt x="162" y="1511"/>
                  </a:lnTo>
                  <a:lnTo>
                    <a:pt x="168" y="1513"/>
                  </a:lnTo>
                  <a:lnTo>
                    <a:pt x="171" y="1514"/>
                  </a:lnTo>
                  <a:lnTo>
                    <a:pt x="175" y="1514"/>
                  </a:lnTo>
                  <a:lnTo>
                    <a:pt x="177" y="1514"/>
                  </a:lnTo>
                  <a:lnTo>
                    <a:pt x="179" y="1512"/>
                  </a:lnTo>
                  <a:lnTo>
                    <a:pt x="182" y="1507"/>
                  </a:lnTo>
                  <a:lnTo>
                    <a:pt x="183" y="1501"/>
                  </a:lnTo>
                  <a:lnTo>
                    <a:pt x="182" y="1497"/>
                  </a:lnTo>
                  <a:lnTo>
                    <a:pt x="180" y="1491"/>
                  </a:lnTo>
                  <a:lnTo>
                    <a:pt x="178" y="1484"/>
                  </a:lnTo>
                  <a:lnTo>
                    <a:pt x="176" y="1479"/>
                  </a:lnTo>
                  <a:lnTo>
                    <a:pt x="187" y="1480"/>
                  </a:lnTo>
                  <a:lnTo>
                    <a:pt x="196" y="1483"/>
                  </a:lnTo>
                  <a:lnTo>
                    <a:pt x="207" y="1490"/>
                  </a:lnTo>
                  <a:lnTo>
                    <a:pt x="217" y="1495"/>
                  </a:lnTo>
                  <a:lnTo>
                    <a:pt x="222" y="1493"/>
                  </a:lnTo>
                  <a:lnTo>
                    <a:pt x="224" y="1493"/>
                  </a:lnTo>
                  <a:lnTo>
                    <a:pt x="225" y="1492"/>
                  </a:lnTo>
                  <a:lnTo>
                    <a:pt x="224" y="1490"/>
                  </a:lnTo>
                  <a:lnTo>
                    <a:pt x="220" y="1486"/>
                  </a:lnTo>
                  <a:lnTo>
                    <a:pt x="218" y="1479"/>
                  </a:lnTo>
                  <a:lnTo>
                    <a:pt x="218" y="1476"/>
                  </a:lnTo>
                  <a:lnTo>
                    <a:pt x="219" y="1473"/>
                  </a:lnTo>
                  <a:lnTo>
                    <a:pt x="222" y="1471"/>
                  </a:lnTo>
                  <a:lnTo>
                    <a:pt x="223" y="1470"/>
                  </a:lnTo>
                  <a:lnTo>
                    <a:pt x="226" y="1470"/>
                  </a:lnTo>
                  <a:lnTo>
                    <a:pt x="228" y="1471"/>
                  </a:lnTo>
                  <a:lnTo>
                    <a:pt x="231" y="1472"/>
                  </a:lnTo>
                  <a:lnTo>
                    <a:pt x="233" y="1473"/>
                  </a:lnTo>
                  <a:lnTo>
                    <a:pt x="234" y="1474"/>
                  </a:lnTo>
                  <a:lnTo>
                    <a:pt x="234" y="1473"/>
                  </a:lnTo>
                  <a:lnTo>
                    <a:pt x="234" y="1468"/>
                  </a:lnTo>
                  <a:lnTo>
                    <a:pt x="233" y="1462"/>
                  </a:lnTo>
                  <a:lnTo>
                    <a:pt x="233" y="1458"/>
                  </a:lnTo>
                  <a:lnTo>
                    <a:pt x="233" y="1454"/>
                  </a:lnTo>
                  <a:lnTo>
                    <a:pt x="234" y="1452"/>
                  </a:lnTo>
                  <a:lnTo>
                    <a:pt x="235" y="1451"/>
                  </a:lnTo>
                  <a:lnTo>
                    <a:pt x="236" y="1452"/>
                  </a:lnTo>
                  <a:lnTo>
                    <a:pt x="239" y="1452"/>
                  </a:lnTo>
                  <a:lnTo>
                    <a:pt x="241" y="1455"/>
                  </a:lnTo>
                  <a:lnTo>
                    <a:pt x="243" y="1456"/>
                  </a:lnTo>
                  <a:lnTo>
                    <a:pt x="253" y="1465"/>
                  </a:lnTo>
                  <a:lnTo>
                    <a:pt x="263" y="1475"/>
                  </a:lnTo>
                  <a:lnTo>
                    <a:pt x="274" y="1478"/>
                  </a:lnTo>
                  <a:lnTo>
                    <a:pt x="285" y="1480"/>
                  </a:lnTo>
                  <a:lnTo>
                    <a:pt x="290" y="1482"/>
                  </a:lnTo>
                  <a:lnTo>
                    <a:pt x="292" y="1486"/>
                  </a:lnTo>
                  <a:lnTo>
                    <a:pt x="292" y="1491"/>
                  </a:lnTo>
                  <a:lnTo>
                    <a:pt x="291" y="1499"/>
                  </a:lnTo>
                  <a:lnTo>
                    <a:pt x="286" y="1504"/>
                  </a:lnTo>
                  <a:lnTo>
                    <a:pt x="283" y="1506"/>
                  </a:lnTo>
                  <a:lnTo>
                    <a:pt x="279" y="1507"/>
                  </a:lnTo>
                  <a:lnTo>
                    <a:pt x="275" y="1507"/>
                  </a:lnTo>
                  <a:lnTo>
                    <a:pt x="266" y="1504"/>
                  </a:lnTo>
                  <a:lnTo>
                    <a:pt x="256" y="1499"/>
                  </a:lnTo>
                  <a:lnTo>
                    <a:pt x="253" y="1498"/>
                  </a:lnTo>
                  <a:lnTo>
                    <a:pt x="250" y="1497"/>
                  </a:lnTo>
                  <a:lnTo>
                    <a:pt x="245" y="1496"/>
                  </a:lnTo>
                  <a:lnTo>
                    <a:pt x="243" y="1496"/>
                  </a:lnTo>
                  <a:lnTo>
                    <a:pt x="240" y="1499"/>
                  </a:lnTo>
                  <a:lnTo>
                    <a:pt x="239" y="1503"/>
                  </a:lnTo>
                  <a:lnTo>
                    <a:pt x="240" y="1506"/>
                  </a:lnTo>
                  <a:lnTo>
                    <a:pt x="241" y="1508"/>
                  </a:lnTo>
                  <a:lnTo>
                    <a:pt x="243" y="1508"/>
                  </a:lnTo>
                  <a:lnTo>
                    <a:pt x="247" y="1508"/>
                  </a:lnTo>
                  <a:lnTo>
                    <a:pt x="249" y="1508"/>
                  </a:lnTo>
                  <a:lnTo>
                    <a:pt x="251" y="1508"/>
                  </a:lnTo>
                  <a:lnTo>
                    <a:pt x="255" y="1509"/>
                  </a:lnTo>
                  <a:lnTo>
                    <a:pt x="257" y="1512"/>
                  </a:lnTo>
                  <a:lnTo>
                    <a:pt x="259" y="1514"/>
                  </a:lnTo>
                  <a:lnTo>
                    <a:pt x="261" y="1517"/>
                  </a:lnTo>
                  <a:lnTo>
                    <a:pt x="276" y="1522"/>
                  </a:lnTo>
                  <a:lnTo>
                    <a:pt x="292" y="1527"/>
                  </a:lnTo>
                  <a:lnTo>
                    <a:pt x="294" y="1528"/>
                  </a:lnTo>
                  <a:lnTo>
                    <a:pt x="298" y="1529"/>
                  </a:lnTo>
                  <a:lnTo>
                    <a:pt x="300" y="1529"/>
                  </a:lnTo>
                  <a:lnTo>
                    <a:pt x="304" y="1528"/>
                  </a:lnTo>
                  <a:lnTo>
                    <a:pt x="307" y="1527"/>
                  </a:lnTo>
                  <a:lnTo>
                    <a:pt x="310" y="1527"/>
                  </a:lnTo>
                  <a:lnTo>
                    <a:pt x="312" y="1530"/>
                  </a:lnTo>
                  <a:lnTo>
                    <a:pt x="313" y="1533"/>
                  </a:lnTo>
                  <a:lnTo>
                    <a:pt x="310" y="1539"/>
                  </a:lnTo>
                  <a:lnTo>
                    <a:pt x="309" y="1546"/>
                  </a:lnTo>
                  <a:lnTo>
                    <a:pt x="308" y="1552"/>
                  </a:lnTo>
                  <a:lnTo>
                    <a:pt x="309" y="1558"/>
                  </a:lnTo>
                  <a:lnTo>
                    <a:pt x="309" y="1558"/>
                  </a:lnTo>
                  <a:lnTo>
                    <a:pt x="310" y="1557"/>
                  </a:lnTo>
                  <a:lnTo>
                    <a:pt x="313" y="1554"/>
                  </a:lnTo>
                  <a:lnTo>
                    <a:pt x="315" y="1552"/>
                  </a:lnTo>
                  <a:lnTo>
                    <a:pt x="318" y="1546"/>
                  </a:lnTo>
                  <a:lnTo>
                    <a:pt x="324" y="1543"/>
                  </a:lnTo>
                  <a:lnTo>
                    <a:pt x="329" y="1543"/>
                  </a:lnTo>
                  <a:lnTo>
                    <a:pt x="334" y="1543"/>
                  </a:lnTo>
                  <a:lnTo>
                    <a:pt x="340" y="1545"/>
                  </a:lnTo>
                  <a:lnTo>
                    <a:pt x="347" y="1547"/>
                  </a:lnTo>
                  <a:lnTo>
                    <a:pt x="359" y="1553"/>
                  </a:lnTo>
                  <a:lnTo>
                    <a:pt x="369" y="1557"/>
                  </a:lnTo>
                  <a:lnTo>
                    <a:pt x="374" y="1560"/>
                  </a:lnTo>
                  <a:lnTo>
                    <a:pt x="381" y="1562"/>
                  </a:lnTo>
                  <a:lnTo>
                    <a:pt x="388" y="1563"/>
                  </a:lnTo>
                  <a:lnTo>
                    <a:pt x="394" y="1562"/>
                  </a:lnTo>
                  <a:lnTo>
                    <a:pt x="400" y="1558"/>
                  </a:lnTo>
                  <a:lnTo>
                    <a:pt x="404" y="1555"/>
                  </a:lnTo>
                  <a:lnTo>
                    <a:pt x="406" y="1555"/>
                  </a:lnTo>
                  <a:lnTo>
                    <a:pt x="408" y="1555"/>
                  </a:lnTo>
                  <a:lnTo>
                    <a:pt x="412" y="1556"/>
                  </a:lnTo>
                  <a:lnTo>
                    <a:pt x="418" y="1558"/>
                  </a:lnTo>
                  <a:lnTo>
                    <a:pt x="435" y="1569"/>
                  </a:lnTo>
                  <a:lnTo>
                    <a:pt x="453" y="1580"/>
                  </a:lnTo>
                  <a:lnTo>
                    <a:pt x="472" y="1593"/>
                  </a:lnTo>
                  <a:lnTo>
                    <a:pt x="492" y="1606"/>
                  </a:lnTo>
                  <a:lnTo>
                    <a:pt x="510" y="1621"/>
                  </a:lnTo>
                  <a:lnTo>
                    <a:pt x="527" y="1636"/>
                  </a:lnTo>
                  <a:lnTo>
                    <a:pt x="535" y="1644"/>
                  </a:lnTo>
                  <a:lnTo>
                    <a:pt x="542" y="1652"/>
                  </a:lnTo>
                  <a:lnTo>
                    <a:pt x="549" y="1660"/>
                  </a:lnTo>
                  <a:lnTo>
                    <a:pt x="554" y="1668"/>
                  </a:lnTo>
                  <a:lnTo>
                    <a:pt x="560" y="1678"/>
                  </a:lnTo>
                  <a:lnTo>
                    <a:pt x="566" y="1687"/>
                  </a:lnTo>
                  <a:lnTo>
                    <a:pt x="568" y="1690"/>
                  </a:lnTo>
                  <a:lnTo>
                    <a:pt x="569" y="1692"/>
                  </a:lnTo>
                  <a:lnTo>
                    <a:pt x="571" y="1694"/>
                  </a:lnTo>
                  <a:lnTo>
                    <a:pt x="573" y="1694"/>
                  </a:lnTo>
                  <a:lnTo>
                    <a:pt x="573" y="1690"/>
                  </a:lnTo>
                  <a:lnTo>
                    <a:pt x="574" y="1686"/>
                  </a:lnTo>
                  <a:lnTo>
                    <a:pt x="575" y="1684"/>
                  </a:lnTo>
                  <a:lnTo>
                    <a:pt x="576" y="1680"/>
                  </a:lnTo>
                  <a:lnTo>
                    <a:pt x="585" y="1690"/>
                  </a:lnTo>
                  <a:lnTo>
                    <a:pt x="594" y="1699"/>
                  </a:lnTo>
                  <a:lnTo>
                    <a:pt x="603" y="1708"/>
                  </a:lnTo>
                  <a:lnTo>
                    <a:pt x="613" y="1716"/>
                  </a:lnTo>
                  <a:lnTo>
                    <a:pt x="616" y="1719"/>
                  </a:lnTo>
                  <a:lnTo>
                    <a:pt x="622" y="1723"/>
                  </a:lnTo>
                  <a:lnTo>
                    <a:pt x="624" y="1724"/>
                  </a:lnTo>
                  <a:lnTo>
                    <a:pt x="626" y="1725"/>
                  </a:lnTo>
                  <a:lnTo>
                    <a:pt x="628" y="1725"/>
                  </a:lnTo>
                  <a:lnTo>
                    <a:pt x="630" y="1724"/>
                  </a:lnTo>
                  <a:lnTo>
                    <a:pt x="630" y="1719"/>
                  </a:lnTo>
                  <a:lnTo>
                    <a:pt x="630" y="1715"/>
                  </a:lnTo>
                  <a:lnTo>
                    <a:pt x="628" y="1709"/>
                  </a:lnTo>
                  <a:lnTo>
                    <a:pt x="627" y="1704"/>
                  </a:lnTo>
                  <a:lnTo>
                    <a:pt x="630" y="1704"/>
                  </a:lnTo>
                  <a:lnTo>
                    <a:pt x="632" y="1709"/>
                  </a:lnTo>
                  <a:lnTo>
                    <a:pt x="634" y="1712"/>
                  </a:lnTo>
                  <a:lnTo>
                    <a:pt x="636" y="1716"/>
                  </a:lnTo>
                  <a:lnTo>
                    <a:pt x="646" y="1729"/>
                  </a:lnTo>
                  <a:lnTo>
                    <a:pt x="656" y="1742"/>
                  </a:lnTo>
                  <a:lnTo>
                    <a:pt x="659" y="1745"/>
                  </a:lnTo>
                  <a:lnTo>
                    <a:pt x="662" y="1749"/>
                  </a:lnTo>
                  <a:lnTo>
                    <a:pt x="660" y="1751"/>
                  </a:lnTo>
                  <a:lnTo>
                    <a:pt x="659" y="1753"/>
                  </a:lnTo>
                  <a:lnTo>
                    <a:pt x="662" y="1757"/>
                  </a:lnTo>
                  <a:lnTo>
                    <a:pt x="663" y="1760"/>
                  </a:lnTo>
                  <a:lnTo>
                    <a:pt x="667" y="1763"/>
                  </a:lnTo>
                  <a:lnTo>
                    <a:pt x="671" y="1761"/>
                  </a:lnTo>
                  <a:lnTo>
                    <a:pt x="673" y="1760"/>
                  </a:lnTo>
                  <a:lnTo>
                    <a:pt x="674" y="1758"/>
                  </a:lnTo>
                  <a:lnTo>
                    <a:pt x="675" y="1756"/>
                  </a:lnTo>
                  <a:lnTo>
                    <a:pt x="676" y="1756"/>
                  </a:lnTo>
                  <a:lnTo>
                    <a:pt x="679" y="1757"/>
                  </a:lnTo>
                  <a:lnTo>
                    <a:pt x="682" y="1763"/>
                  </a:lnTo>
                  <a:lnTo>
                    <a:pt x="688" y="1768"/>
                  </a:lnTo>
                  <a:lnTo>
                    <a:pt x="690" y="1769"/>
                  </a:lnTo>
                  <a:lnTo>
                    <a:pt x="692" y="1768"/>
                  </a:lnTo>
                  <a:lnTo>
                    <a:pt x="695" y="1769"/>
                  </a:lnTo>
                  <a:lnTo>
                    <a:pt x="696" y="1776"/>
                  </a:lnTo>
                  <a:lnTo>
                    <a:pt x="696" y="1783"/>
                  </a:lnTo>
                  <a:lnTo>
                    <a:pt x="695" y="1792"/>
                  </a:lnTo>
                  <a:lnTo>
                    <a:pt x="696" y="1800"/>
                  </a:lnTo>
                  <a:lnTo>
                    <a:pt x="698" y="1807"/>
                  </a:lnTo>
                  <a:lnTo>
                    <a:pt x="699" y="1810"/>
                  </a:lnTo>
                  <a:lnTo>
                    <a:pt x="700" y="1815"/>
                  </a:lnTo>
                  <a:lnTo>
                    <a:pt x="700" y="1822"/>
                  </a:lnTo>
                  <a:lnTo>
                    <a:pt x="700" y="1831"/>
                  </a:lnTo>
                  <a:lnTo>
                    <a:pt x="701" y="1832"/>
                  </a:lnTo>
                  <a:lnTo>
                    <a:pt x="704" y="1832"/>
                  </a:lnTo>
                  <a:lnTo>
                    <a:pt x="708" y="1833"/>
                  </a:lnTo>
                  <a:lnTo>
                    <a:pt x="711" y="1837"/>
                  </a:lnTo>
                  <a:lnTo>
                    <a:pt x="712" y="1841"/>
                  </a:lnTo>
                  <a:lnTo>
                    <a:pt x="712" y="1846"/>
                  </a:lnTo>
                  <a:lnTo>
                    <a:pt x="712" y="1849"/>
                  </a:lnTo>
                  <a:lnTo>
                    <a:pt x="712" y="1856"/>
                  </a:lnTo>
                  <a:lnTo>
                    <a:pt x="712" y="1864"/>
                  </a:lnTo>
                  <a:lnTo>
                    <a:pt x="711" y="1863"/>
                  </a:lnTo>
                  <a:lnTo>
                    <a:pt x="709" y="1863"/>
                  </a:lnTo>
                  <a:lnTo>
                    <a:pt x="707" y="1867"/>
                  </a:lnTo>
                  <a:lnTo>
                    <a:pt x="707" y="1873"/>
                  </a:lnTo>
                  <a:lnTo>
                    <a:pt x="706" y="1879"/>
                  </a:lnTo>
                  <a:lnTo>
                    <a:pt x="704" y="1885"/>
                  </a:lnTo>
                  <a:lnTo>
                    <a:pt x="701" y="1889"/>
                  </a:lnTo>
                  <a:lnTo>
                    <a:pt x="698" y="1894"/>
                  </a:lnTo>
                  <a:lnTo>
                    <a:pt x="691" y="1903"/>
                  </a:lnTo>
                  <a:lnTo>
                    <a:pt x="683" y="1912"/>
                  </a:lnTo>
                  <a:lnTo>
                    <a:pt x="680" y="1919"/>
                  </a:lnTo>
                  <a:lnTo>
                    <a:pt x="676" y="1927"/>
                  </a:lnTo>
                  <a:lnTo>
                    <a:pt x="673" y="1931"/>
                  </a:lnTo>
                  <a:lnTo>
                    <a:pt x="670" y="1937"/>
                  </a:lnTo>
                  <a:lnTo>
                    <a:pt x="665" y="1942"/>
                  </a:lnTo>
                  <a:lnTo>
                    <a:pt x="660" y="1945"/>
                  </a:lnTo>
                  <a:lnTo>
                    <a:pt x="650" y="1953"/>
                  </a:lnTo>
                  <a:lnTo>
                    <a:pt x="639" y="1960"/>
                  </a:lnTo>
                  <a:lnTo>
                    <a:pt x="624" y="1967"/>
                  </a:lnTo>
                  <a:lnTo>
                    <a:pt x="609" y="1973"/>
                  </a:lnTo>
                  <a:lnTo>
                    <a:pt x="593" y="1978"/>
                  </a:lnTo>
                  <a:lnTo>
                    <a:pt x="576" y="1980"/>
                  </a:lnTo>
                  <a:lnTo>
                    <a:pt x="568" y="1981"/>
                  </a:lnTo>
                  <a:lnTo>
                    <a:pt x="560" y="1981"/>
                  </a:lnTo>
                  <a:lnTo>
                    <a:pt x="552" y="1981"/>
                  </a:lnTo>
                  <a:lnTo>
                    <a:pt x="544" y="1980"/>
                  </a:lnTo>
                  <a:lnTo>
                    <a:pt x="536" y="1978"/>
                  </a:lnTo>
                  <a:lnTo>
                    <a:pt x="528" y="1976"/>
                  </a:lnTo>
                  <a:lnTo>
                    <a:pt x="520" y="1972"/>
                  </a:lnTo>
                  <a:lnTo>
                    <a:pt x="512" y="1969"/>
                  </a:lnTo>
                  <a:lnTo>
                    <a:pt x="504" y="1964"/>
                  </a:lnTo>
                  <a:lnTo>
                    <a:pt x="495" y="1961"/>
                  </a:lnTo>
                  <a:lnTo>
                    <a:pt x="486" y="1958"/>
                  </a:lnTo>
                  <a:lnTo>
                    <a:pt x="477" y="1955"/>
                  </a:lnTo>
                  <a:lnTo>
                    <a:pt x="455" y="1952"/>
                  </a:lnTo>
                  <a:lnTo>
                    <a:pt x="436" y="1948"/>
                  </a:lnTo>
                  <a:lnTo>
                    <a:pt x="427" y="1945"/>
                  </a:lnTo>
                  <a:lnTo>
                    <a:pt x="418" y="1942"/>
                  </a:lnTo>
                  <a:lnTo>
                    <a:pt x="408" y="1936"/>
                  </a:lnTo>
                  <a:lnTo>
                    <a:pt x="399" y="1929"/>
                  </a:lnTo>
                  <a:lnTo>
                    <a:pt x="396" y="1924"/>
                  </a:lnTo>
                  <a:lnTo>
                    <a:pt x="391" y="1920"/>
                  </a:lnTo>
                  <a:lnTo>
                    <a:pt x="387" y="1918"/>
                  </a:lnTo>
                  <a:lnTo>
                    <a:pt x="381" y="1915"/>
                  </a:lnTo>
                  <a:lnTo>
                    <a:pt x="377" y="1915"/>
                  </a:lnTo>
                  <a:lnTo>
                    <a:pt x="372" y="1916"/>
                  </a:lnTo>
                  <a:lnTo>
                    <a:pt x="370" y="1920"/>
                  </a:lnTo>
                  <a:lnTo>
                    <a:pt x="366" y="1922"/>
                  </a:lnTo>
                  <a:lnTo>
                    <a:pt x="364" y="1924"/>
                  </a:lnTo>
                  <a:lnTo>
                    <a:pt x="362" y="1924"/>
                  </a:lnTo>
                  <a:lnTo>
                    <a:pt x="359" y="1923"/>
                  </a:lnTo>
                  <a:lnTo>
                    <a:pt x="357" y="1918"/>
                  </a:lnTo>
                  <a:lnTo>
                    <a:pt x="355" y="1914"/>
                  </a:lnTo>
                  <a:lnTo>
                    <a:pt x="353" y="1911"/>
                  </a:lnTo>
                  <a:lnTo>
                    <a:pt x="350" y="1907"/>
                  </a:lnTo>
                  <a:lnTo>
                    <a:pt x="346" y="1905"/>
                  </a:lnTo>
                  <a:lnTo>
                    <a:pt x="339" y="1905"/>
                  </a:lnTo>
                  <a:lnTo>
                    <a:pt x="334" y="1905"/>
                  </a:lnTo>
                  <a:lnTo>
                    <a:pt x="332" y="1904"/>
                  </a:lnTo>
                  <a:lnTo>
                    <a:pt x="331" y="1903"/>
                  </a:lnTo>
                  <a:lnTo>
                    <a:pt x="329" y="1901"/>
                  </a:lnTo>
                  <a:lnTo>
                    <a:pt x="326" y="1896"/>
                  </a:lnTo>
                  <a:lnTo>
                    <a:pt x="325" y="1893"/>
                  </a:lnTo>
                  <a:lnTo>
                    <a:pt x="323" y="1890"/>
                  </a:lnTo>
                  <a:lnTo>
                    <a:pt x="321" y="1890"/>
                  </a:lnTo>
                  <a:lnTo>
                    <a:pt x="316" y="1894"/>
                  </a:lnTo>
                  <a:lnTo>
                    <a:pt x="314" y="1896"/>
                  </a:lnTo>
                  <a:lnTo>
                    <a:pt x="312" y="1897"/>
                  </a:lnTo>
                  <a:lnTo>
                    <a:pt x="308" y="1898"/>
                  </a:lnTo>
                  <a:lnTo>
                    <a:pt x="306" y="1897"/>
                  </a:lnTo>
                  <a:lnTo>
                    <a:pt x="300" y="1895"/>
                  </a:lnTo>
                  <a:lnTo>
                    <a:pt x="297" y="1891"/>
                  </a:lnTo>
                  <a:lnTo>
                    <a:pt x="292" y="1887"/>
                  </a:lnTo>
                  <a:lnTo>
                    <a:pt x="289" y="1882"/>
                  </a:lnTo>
                  <a:lnTo>
                    <a:pt x="285" y="1877"/>
                  </a:lnTo>
                  <a:lnTo>
                    <a:pt x="282" y="1871"/>
                  </a:lnTo>
                  <a:lnTo>
                    <a:pt x="280" y="1864"/>
                  </a:lnTo>
                  <a:lnTo>
                    <a:pt x="279" y="1857"/>
                  </a:lnTo>
                  <a:lnTo>
                    <a:pt x="280" y="1854"/>
                  </a:lnTo>
                  <a:lnTo>
                    <a:pt x="280" y="1850"/>
                  </a:lnTo>
                  <a:lnTo>
                    <a:pt x="272" y="1848"/>
                  </a:lnTo>
                  <a:lnTo>
                    <a:pt x="260" y="1846"/>
                  </a:lnTo>
                  <a:lnTo>
                    <a:pt x="253" y="1845"/>
                  </a:lnTo>
                  <a:lnTo>
                    <a:pt x="245" y="1845"/>
                  </a:lnTo>
                  <a:lnTo>
                    <a:pt x="244" y="1845"/>
                  </a:lnTo>
                  <a:lnTo>
                    <a:pt x="244" y="1846"/>
                  </a:lnTo>
                  <a:lnTo>
                    <a:pt x="250" y="1851"/>
                  </a:lnTo>
                  <a:lnTo>
                    <a:pt x="257" y="1856"/>
                  </a:lnTo>
                  <a:lnTo>
                    <a:pt x="259" y="1859"/>
                  </a:lnTo>
                  <a:lnTo>
                    <a:pt x="260" y="1863"/>
                  </a:lnTo>
                  <a:lnTo>
                    <a:pt x="260" y="1867"/>
                  </a:lnTo>
                  <a:lnTo>
                    <a:pt x="260" y="1873"/>
                  </a:lnTo>
                  <a:lnTo>
                    <a:pt x="260" y="1875"/>
                  </a:lnTo>
                  <a:lnTo>
                    <a:pt x="260" y="1878"/>
                  </a:lnTo>
                  <a:lnTo>
                    <a:pt x="264" y="1881"/>
                  </a:lnTo>
                  <a:lnTo>
                    <a:pt x="268" y="1886"/>
                  </a:lnTo>
                  <a:lnTo>
                    <a:pt x="273" y="1890"/>
                  </a:lnTo>
                  <a:lnTo>
                    <a:pt x="279" y="1895"/>
                  </a:lnTo>
                  <a:lnTo>
                    <a:pt x="291" y="1903"/>
                  </a:lnTo>
                  <a:lnTo>
                    <a:pt x="301" y="1910"/>
                  </a:lnTo>
                  <a:lnTo>
                    <a:pt x="306" y="1913"/>
                  </a:lnTo>
                  <a:lnTo>
                    <a:pt x="310" y="1918"/>
                  </a:lnTo>
                  <a:lnTo>
                    <a:pt x="312" y="1921"/>
                  </a:lnTo>
                  <a:lnTo>
                    <a:pt x="313" y="1924"/>
                  </a:lnTo>
                  <a:lnTo>
                    <a:pt x="313" y="1928"/>
                  </a:lnTo>
                  <a:lnTo>
                    <a:pt x="314" y="1930"/>
                  </a:lnTo>
                  <a:lnTo>
                    <a:pt x="317" y="1932"/>
                  </a:lnTo>
                  <a:lnTo>
                    <a:pt x="320" y="1932"/>
                  </a:lnTo>
                  <a:lnTo>
                    <a:pt x="321" y="1932"/>
                  </a:lnTo>
                  <a:lnTo>
                    <a:pt x="321" y="1935"/>
                  </a:lnTo>
                  <a:lnTo>
                    <a:pt x="321" y="1937"/>
                  </a:lnTo>
                  <a:lnTo>
                    <a:pt x="321" y="1942"/>
                  </a:lnTo>
                  <a:lnTo>
                    <a:pt x="320" y="1945"/>
                  </a:lnTo>
                  <a:lnTo>
                    <a:pt x="318" y="1947"/>
                  </a:lnTo>
                  <a:lnTo>
                    <a:pt x="320" y="1951"/>
                  </a:lnTo>
                  <a:lnTo>
                    <a:pt x="321" y="1954"/>
                  </a:lnTo>
                  <a:lnTo>
                    <a:pt x="323" y="1956"/>
                  </a:lnTo>
                  <a:lnTo>
                    <a:pt x="326" y="1959"/>
                  </a:lnTo>
                  <a:lnTo>
                    <a:pt x="330" y="1960"/>
                  </a:lnTo>
                  <a:lnTo>
                    <a:pt x="333" y="1960"/>
                  </a:lnTo>
                  <a:lnTo>
                    <a:pt x="337" y="1960"/>
                  </a:lnTo>
                  <a:lnTo>
                    <a:pt x="339" y="1960"/>
                  </a:lnTo>
                  <a:lnTo>
                    <a:pt x="341" y="1959"/>
                  </a:lnTo>
                  <a:lnTo>
                    <a:pt x="342" y="1959"/>
                  </a:lnTo>
                  <a:lnTo>
                    <a:pt x="346" y="1963"/>
                  </a:lnTo>
                  <a:lnTo>
                    <a:pt x="347" y="1968"/>
                  </a:lnTo>
                  <a:lnTo>
                    <a:pt x="354" y="1973"/>
                  </a:lnTo>
                  <a:lnTo>
                    <a:pt x="361" y="1978"/>
                  </a:lnTo>
                  <a:lnTo>
                    <a:pt x="365" y="1981"/>
                  </a:lnTo>
                  <a:lnTo>
                    <a:pt x="370" y="1985"/>
                  </a:lnTo>
                  <a:lnTo>
                    <a:pt x="373" y="1989"/>
                  </a:lnTo>
                  <a:lnTo>
                    <a:pt x="375" y="1993"/>
                  </a:lnTo>
                  <a:lnTo>
                    <a:pt x="380" y="2003"/>
                  </a:lnTo>
                  <a:lnTo>
                    <a:pt x="383" y="2013"/>
                  </a:lnTo>
                  <a:lnTo>
                    <a:pt x="385" y="2020"/>
                  </a:lnTo>
                  <a:lnTo>
                    <a:pt x="385" y="2027"/>
                  </a:lnTo>
                  <a:lnTo>
                    <a:pt x="382" y="2027"/>
                  </a:lnTo>
                  <a:lnTo>
                    <a:pt x="380" y="2026"/>
                  </a:lnTo>
                  <a:lnTo>
                    <a:pt x="377" y="2025"/>
                  </a:lnTo>
                  <a:lnTo>
                    <a:pt x="374" y="2025"/>
                  </a:lnTo>
                  <a:lnTo>
                    <a:pt x="374" y="2027"/>
                  </a:lnTo>
                  <a:lnTo>
                    <a:pt x="375" y="2030"/>
                  </a:lnTo>
                  <a:lnTo>
                    <a:pt x="377" y="2034"/>
                  </a:lnTo>
                  <a:lnTo>
                    <a:pt x="377" y="2038"/>
                  </a:lnTo>
                  <a:lnTo>
                    <a:pt x="375" y="2043"/>
                  </a:lnTo>
                  <a:lnTo>
                    <a:pt x="374" y="2049"/>
                  </a:lnTo>
                  <a:lnTo>
                    <a:pt x="372" y="2053"/>
                  </a:lnTo>
                  <a:lnTo>
                    <a:pt x="369" y="2058"/>
                  </a:lnTo>
                  <a:lnTo>
                    <a:pt x="366" y="2061"/>
                  </a:lnTo>
                  <a:lnTo>
                    <a:pt x="364" y="2065"/>
                  </a:lnTo>
                  <a:lnTo>
                    <a:pt x="364" y="2069"/>
                  </a:lnTo>
                  <a:lnTo>
                    <a:pt x="364" y="2072"/>
                  </a:lnTo>
                  <a:lnTo>
                    <a:pt x="365" y="2078"/>
                  </a:lnTo>
                  <a:lnTo>
                    <a:pt x="367" y="2085"/>
                  </a:lnTo>
                  <a:lnTo>
                    <a:pt x="371" y="2091"/>
                  </a:lnTo>
                  <a:lnTo>
                    <a:pt x="374" y="2098"/>
                  </a:lnTo>
                  <a:lnTo>
                    <a:pt x="377" y="2105"/>
                  </a:lnTo>
                  <a:lnTo>
                    <a:pt x="377" y="2113"/>
                  </a:lnTo>
                  <a:lnTo>
                    <a:pt x="378" y="2119"/>
                  </a:lnTo>
                  <a:lnTo>
                    <a:pt x="379" y="2124"/>
                  </a:lnTo>
                  <a:lnTo>
                    <a:pt x="381" y="2129"/>
                  </a:lnTo>
                  <a:lnTo>
                    <a:pt x="385" y="2132"/>
                  </a:lnTo>
                  <a:lnTo>
                    <a:pt x="387" y="2137"/>
                  </a:lnTo>
                  <a:lnTo>
                    <a:pt x="388" y="2141"/>
                  </a:lnTo>
                  <a:lnTo>
                    <a:pt x="388" y="2146"/>
                  </a:lnTo>
                  <a:lnTo>
                    <a:pt x="387" y="2152"/>
                  </a:lnTo>
                  <a:lnTo>
                    <a:pt x="385" y="2157"/>
                  </a:lnTo>
                  <a:lnTo>
                    <a:pt x="383" y="2162"/>
                  </a:lnTo>
                  <a:lnTo>
                    <a:pt x="383" y="2165"/>
                  </a:lnTo>
                  <a:lnTo>
                    <a:pt x="383" y="2171"/>
                  </a:lnTo>
                  <a:lnTo>
                    <a:pt x="385" y="2174"/>
                  </a:lnTo>
                  <a:lnTo>
                    <a:pt x="387" y="2178"/>
                  </a:lnTo>
                  <a:lnTo>
                    <a:pt x="389" y="2181"/>
                  </a:lnTo>
                  <a:lnTo>
                    <a:pt x="393" y="2184"/>
                  </a:lnTo>
                  <a:lnTo>
                    <a:pt x="397" y="2188"/>
                  </a:lnTo>
                  <a:lnTo>
                    <a:pt x="400" y="2189"/>
                  </a:lnTo>
                  <a:lnTo>
                    <a:pt x="405" y="2190"/>
                  </a:lnTo>
                  <a:lnTo>
                    <a:pt x="410" y="2190"/>
                  </a:lnTo>
                  <a:lnTo>
                    <a:pt x="412" y="2189"/>
                  </a:lnTo>
                  <a:lnTo>
                    <a:pt x="415" y="2188"/>
                  </a:lnTo>
                  <a:lnTo>
                    <a:pt x="418" y="2186"/>
                  </a:lnTo>
                  <a:lnTo>
                    <a:pt x="421" y="2184"/>
                  </a:lnTo>
                  <a:lnTo>
                    <a:pt x="423" y="2184"/>
                  </a:lnTo>
                  <a:lnTo>
                    <a:pt x="426" y="2187"/>
                  </a:lnTo>
                  <a:lnTo>
                    <a:pt x="428" y="2189"/>
                  </a:lnTo>
                  <a:lnTo>
                    <a:pt x="430" y="2191"/>
                  </a:lnTo>
                  <a:lnTo>
                    <a:pt x="434" y="2197"/>
                  </a:lnTo>
                  <a:lnTo>
                    <a:pt x="437" y="2201"/>
                  </a:lnTo>
                  <a:lnTo>
                    <a:pt x="439" y="2203"/>
                  </a:lnTo>
                  <a:lnTo>
                    <a:pt x="442" y="2203"/>
                  </a:lnTo>
                  <a:lnTo>
                    <a:pt x="446" y="2204"/>
                  </a:lnTo>
                  <a:lnTo>
                    <a:pt x="450" y="2205"/>
                  </a:lnTo>
                  <a:lnTo>
                    <a:pt x="452" y="2207"/>
                  </a:lnTo>
                  <a:lnTo>
                    <a:pt x="452" y="2209"/>
                  </a:lnTo>
                  <a:lnTo>
                    <a:pt x="452" y="2217"/>
                  </a:lnTo>
                  <a:lnTo>
                    <a:pt x="453" y="2225"/>
                  </a:lnTo>
                  <a:lnTo>
                    <a:pt x="456" y="2230"/>
                  </a:lnTo>
                  <a:lnTo>
                    <a:pt x="460" y="2235"/>
                  </a:lnTo>
                  <a:lnTo>
                    <a:pt x="464" y="2237"/>
                  </a:lnTo>
                  <a:lnTo>
                    <a:pt x="469" y="2239"/>
                  </a:lnTo>
                  <a:lnTo>
                    <a:pt x="486" y="2244"/>
                  </a:lnTo>
                  <a:lnTo>
                    <a:pt x="501" y="2251"/>
                  </a:lnTo>
                  <a:lnTo>
                    <a:pt x="504" y="2252"/>
                  </a:lnTo>
                  <a:lnTo>
                    <a:pt x="509" y="2254"/>
                  </a:lnTo>
                  <a:lnTo>
                    <a:pt x="512" y="2254"/>
                  </a:lnTo>
                  <a:lnTo>
                    <a:pt x="516" y="2253"/>
                  </a:lnTo>
                  <a:lnTo>
                    <a:pt x="518" y="2251"/>
                  </a:lnTo>
                  <a:lnTo>
                    <a:pt x="520" y="2247"/>
                  </a:lnTo>
                  <a:lnTo>
                    <a:pt x="524" y="2244"/>
                  </a:lnTo>
                  <a:lnTo>
                    <a:pt x="527" y="2241"/>
                  </a:lnTo>
                  <a:lnTo>
                    <a:pt x="532" y="2239"/>
                  </a:lnTo>
                  <a:lnTo>
                    <a:pt x="535" y="2238"/>
                  </a:lnTo>
                  <a:lnTo>
                    <a:pt x="538" y="2237"/>
                  </a:lnTo>
                  <a:lnTo>
                    <a:pt x="542" y="2235"/>
                  </a:lnTo>
                  <a:lnTo>
                    <a:pt x="544" y="2232"/>
                  </a:lnTo>
                  <a:lnTo>
                    <a:pt x="545" y="2228"/>
                  </a:lnTo>
                  <a:lnTo>
                    <a:pt x="544" y="2222"/>
                  </a:lnTo>
                  <a:lnTo>
                    <a:pt x="542" y="2217"/>
                  </a:lnTo>
                  <a:lnTo>
                    <a:pt x="541" y="2214"/>
                  </a:lnTo>
                  <a:lnTo>
                    <a:pt x="538" y="2209"/>
                  </a:lnTo>
                  <a:lnTo>
                    <a:pt x="537" y="2206"/>
                  </a:lnTo>
                  <a:lnTo>
                    <a:pt x="538" y="2201"/>
                  </a:lnTo>
                  <a:lnTo>
                    <a:pt x="540" y="2200"/>
                  </a:lnTo>
                  <a:lnTo>
                    <a:pt x="542" y="2199"/>
                  </a:lnTo>
                  <a:lnTo>
                    <a:pt x="538" y="2194"/>
                  </a:lnTo>
                  <a:lnTo>
                    <a:pt x="535" y="2189"/>
                  </a:lnTo>
                  <a:lnTo>
                    <a:pt x="529" y="2184"/>
                  </a:lnTo>
                  <a:lnTo>
                    <a:pt x="526" y="2183"/>
                  </a:lnTo>
                  <a:lnTo>
                    <a:pt x="522" y="2183"/>
                  </a:lnTo>
                  <a:lnTo>
                    <a:pt x="520" y="2184"/>
                  </a:lnTo>
                  <a:lnTo>
                    <a:pt x="517" y="2186"/>
                  </a:lnTo>
                  <a:lnTo>
                    <a:pt x="514" y="2188"/>
                  </a:lnTo>
                  <a:lnTo>
                    <a:pt x="511" y="2189"/>
                  </a:lnTo>
                  <a:lnTo>
                    <a:pt x="507" y="2190"/>
                  </a:lnTo>
                  <a:lnTo>
                    <a:pt x="504" y="2189"/>
                  </a:lnTo>
                  <a:lnTo>
                    <a:pt x="501" y="2188"/>
                  </a:lnTo>
                  <a:lnTo>
                    <a:pt x="499" y="2186"/>
                  </a:lnTo>
                  <a:lnTo>
                    <a:pt x="496" y="2183"/>
                  </a:lnTo>
                  <a:lnTo>
                    <a:pt x="492" y="2178"/>
                  </a:lnTo>
                  <a:lnTo>
                    <a:pt x="488" y="2172"/>
                  </a:lnTo>
                  <a:lnTo>
                    <a:pt x="483" y="2162"/>
                  </a:lnTo>
                  <a:lnTo>
                    <a:pt x="476" y="2152"/>
                  </a:lnTo>
                  <a:lnTo>
                    <a:pt x="472" y="2151"/>
                  </a:lnTo>
                  <a:lnTo>
                    <a:pt x="467" y="2149"/>
                  </a:lnTo>
                  <a:lnTo>
                    <a:pt x="464" y="2143"/>
                  </a:lnTo>
                  <a:lnTo>
                    <a:pt x="463" y="2138"/>
                  </a:lnTo>
                  <a:lnTo>
                    <a:pt x="463" y="2133"/>
                  </a:lnTo>
                  <a:lnTo>
                    <a:pt x="462" y="2127"/>
                  </a:lnTo>
                  <a:lnTo>
                    <a:pt x="462" y="2125"/>
                  </a:lnTo>
                  <a:lnTo>
                    <a:pt x="462" y="2123"/>
                  </a:lnTo>
                  <a:lnTo>
                    <a:pt x="463" y="2121"/>
                  </a:lnTo>
                  <a:lnTo>
                    <a:pt x="465" y="2118"/>
                  </a:lnTo>
                  <a:lnTo>
                    <a:pt x="470" y="2119"/>
                  </a:lnTo>
                  <a:lnTo>
                    <a:pt x="476" y="2119"/>
                  </a:lnTo>
                  <a:lnTo>
                    <a:pt x="477" y="2118"/>
                  </a:lnTo>
                  <a:lnTo>
                    <a:pt x="479" y="2117"/>
                  </a:lnTo>
                  <a:lnTo>
                    <a:pt x="480" y="2116"/>
                  </a:lnTo>
                  <a:lnTo>
                    <a:pt x="480" y="2114"/>
                  </a:lnTo>
                  <a:lnTo>
                    <a:pt x="481" y="2109"/>
                  </a:lnTo>
                  <a:lnTo>
                    <a:pt x="481" y="2105"/>
                  </a:lnTo>
                  <a:lnTo>
                    <a:pt x="483" y="2100"/>
                  </a:lnTo>
                  <a:lnTo>
                    <a:pt x="484" y="2097"/>
                  </a:lnTo>
                  <a:lnTo>
                    <a:pt x="485" y="2094"/>
                  </a:lnTo>
                  <a:lnTo>
                    <a:pt x="487" y="2092"/>
                  </a:lnTo>
                  <a:lnTo>
                    <a:pt x="489" y="2090"/>
                  </a:lnTo>
                  <a:lnTo>
                    <a:pt x="492" y="2090"/>
                  </a:lnTo>
                  <a:lnTo>
                    <a:pt x="495" y="2089"/>
                  </a:lnTo>
                  <a:lnTo>
                    <a:pt x="497" y="2090"/>
                  </a:lnTo>
                  <a:lnTo>
                    <a:pt x="504" y="2091"/>
                  </a:lnTo>
                  <a:lnTo>
                    <a:pt x="510" y="2094"/>
                  </a:lnTo>
                  <a:lnTo>
                    <a:pt x="516" y="2099"/>
                  </a:lnTo>
                  <a:lnTo>
                    <a:pt x="520" y="2103"/>
                  </a:lnTo>
                  <a:lnTo>
                    <a:pt x="527" y="2111"/>
                  </a:lnTo>
                  <a:lnTo>
                    <a:pt x="533" y="2119"/>
                  </a:lnTo>
                  <a:lnTo>
                    <a:pt x="536" y="2124"/>
                  </a:lnTo>
                  <a:lnTo>
                    <a:pt x="540" y="2127"/>
                  </a:lnTo>
                  <a:lnTo>
                    <a:pt x="543" y="2130"/>
                  </a:lnTo>
                  <a:lnTo>
                    <a:pt x="548" y="2131"/>
                  </a:lnTo>
                  <a:lnTo>
                    <a:pt x="556" y="2132"/>
                  </a:lnTo>
                  <a:lnTo>
                    <a:pt x="566" y="2134"/>
                  </a:lnTo>
                  <a:lnTo>
                    <a:pt x="574" y="2137"/>
                  </a:lnTo>
                  <a:lnTo>
                    <a:pt x="581" y="2140"/>
                  </a:lnTo>
                  <a:lnTo>
                    <a:pt x="587" y="2144"/>
                  </a:lnTo>
                  <a:lnTo>
                    <a:pt x="594" y="2149"/>
                  </a:lnTo>
                  <a:lnTo>
                    <a:pt x="601" y="2155"/>
                  </a:lnTo>
                  <a:lnTo>
                    <a:pt x="610" y="2160"/>
                  </a:lnTo>
                  <a:lnTo>
                    <a:pt x="615" y="2164"/>
                  </a:lnTo>
                  <a:lnTo>
                    <a:pt x="619" y="2166"/>
                  </a:lnTo>
                  <a:lnTo>
                    <a:pt x="623" y="2167"/>
                  </a:lnTo>
                  <a:lnTo>
                    <a:pt x="626" y="2166"/>
                  </a:lnTo>
                  <a:lnTo>
                    <a:pt x="630" y="2165"/>
                  </a:lnTo>
                  <a:lnTo>
                    <a:pt x="632" y="2162"/>
                  </a:lnTo>
                  <a:lnTo>
                    <a:pt x="633" y="2159"/>
                  </a:lnTo>
                  <a:lnTo>
                    <a:pt x="634" y="2157"/>
                  </a:lnTo>
                  <a:lnTo>
                    <a:pt x="635" y="2155"/>
                  </a:lnTo>
                  <a:lnTo>
                    <a:pt x="636" y="2155"/>
                  </a:lnTo>
                  <a:lnTo>
                    <a:pt x="640" y="2155"/>
                  </a:lnTo>
                  <a:lnTo>
                    <a:pt x="643" y="2157"/>
                  </a:lnTo>
                  <a:lnTo>
                    <a:pt x="648" y="2162"/>
                  </a:lnTo>
                  <a:lnTo>
                    <a:pt x="655" y="2166"/>
                  </a:lnTo>
                  <a:lnTo>
                    <a:pt x="659" y="2168"/>
                  </a:lnTo>
                  <a:lnTo>
                    <a:pt x="663" y="2170"/>
                  </a:lnTo>
                  <a:lnTo>
                    <a:pt x="665" y="2170"/>
                  </a:lnTo>
                  <a:lnTo>
                    <a:pt x="667" y="2168"/>
                  </a:lnTo>
                  <a:lnTo>
                    <a:pt x="670" y="2165"/>
                  </a:lnTo>
                  <a:lnTo>
                    <a:pt x="670" y="2160"/>
                  </a:lnTo>
                  <a:lnTo>
                    <a:pt x="668" y="2156"/>
                  </a:lnTo>
                  <a:lnTo>
                    <a:pt x="667" y="2150"/>
                  </a:lnTo>
                  <a:lnTo>
                    <a:pt x="664" y="2140"/>
                  </a:lnTo>
                  <a:lnTo>
                    <a:pt x="662" y="2132"/>
                  </a:lnTo>
                  <a:lnTo>
                    <a:pt x="658" y="2122"/>
                  </a:lnTo>
                  <a:lnTo>
                    <a:pt x="654" y="2113"/>
                  </a:lnTo>
                  <a:lnTo>
                    <a:pt x="648" y="2106"/>
                  </a:lnTo>
                  <a:lnTo>
                    <a:pt x="641" y="2098"/>
                  </a:lnTo>
                  <a:lnTo>
                    <a:pt x="635" y="2087"/>
                  </a:lnTo>
                  <a:lnTo>
                    <a:pt x="632" y="2077"/>
                  </a:lnTo>
                  <a:lnTo>
                    <a:pt x="628" y="2066"/>
                  </a:lnTo>
                  <a:lnTo>
                    <a:pt x="628" y="2057"/>
                  </a:lnTo>
                  <a:lnTo>
                    <a:pt x="630" y="2049"/>
                  </a:lnTo>
                  <a:lnTo>
                    <a:pt x="632" y="2043"/>
                  </a:lnTo>
                  <a:lnTo>
                    <a:pt x="636" y="2037"/>
                  </a:lnTo>
                  <a:lnTo>
                    <a:pt x="642" y="2033"/>
                  </a:lnTo>
                  <a:lnTo>
                    <a:pt x="650" y="2027"/>
                  </a:lnTo>
                  <a:lnTo>
                    <a:pt x="659" y="2021"/>
                  </a:lnTo>
                  <a:lnTo>
                    <a:pt x="663" y="2018"/>
                  </a:lnTo>
                  <a:lnTo>
                    <a:pt x="666" y="2016"/>
                  </a:lnTo>
                  <a:lnTo>
                    <a:pt x="668" y="2012"/>
                  </a:lnTo>
                  <a:lnTo>
                    <a:pt x="671" y="2008"/>
                  </a:lnTo>
                  <a:lnTo>
                    <a:pt x="673" y="2002"/>
                  </a:lnTo>
                  <a:lnTo>
                    <a:pt x="675" y="1996"/>
                  </a:lnTo>
                  <a:lnTo>
                    <a:pt x="680" y="1993"/>
                  </a:lnTo>
                  <a:lnTo>
                    <a:pt x="685" y="1991"/>
                  </a:lnTo>
                  <a:lnTo>
                    <a:pt x="691" y="1988"/>
                  </a:lnTo>
                  <a:lnTo>
                    <a:pt x="696" y="1987"/>
                  </a:lnTo>
                  <a:lnTo>
                    <a:pt x="704" y="1985"/>
                  </a:lnTo>
                  <a:lnTo>
                    <a:pt x="709" y="1981"/>
                  </a:lnTo>
                  <a:lnTo>
                    <a:pt x="715" y="1977"/>
                  </a:lnTo>
                  <a:lnTo>
                    <a:pt x="721" y="1972"/>
                  </a:lnTo>
                  <a:lnTo>
                    <a:pt x="730" y="1961"/>
                  </a:lnTo>
                  <a:lnTo>
                    <a:pt x="738" y="1948"/>
                  </a:lnTo>
                  <a:lnTo>
                    <a:pt x="744" y="1940"/>
                  </a:lnTo>
                  <a:lnTo>
                    <a:pt x="749" y="1931"/>
                  </a:lnTo>
                  <a:lnTo>
                    <a:pt x="752" y="1929"/>
                  </a:lnTo>
                  <a:lnTo>
                    <a:pt x="754" y="1927"/>
                  </a:lnTo>
                  <a:lnTo>
                    <a:pt x="757" y="1926"/>
                  </a:lnTo>
                  <a:lnTo>
                    <a:pt x="760" y="1926"/>
                  </a:lnTo>
                  <a:lnTo>
                    <a:pt x="765" y="1927"/>
                  </a:lnTo>
                  <a:lnTo>
                    <a:pt x="771" y="1930"/>
                  </a:lnTo>
                  <a:lnTo>
                    <a:pt x="774" y="1934"/>
                  </a:lnTo>
                  <a:lnTo>
                    <a:pt x="779" y="1936"/>
                  </a:lnTo>
                  <a:lnTo>
                    <a:pt x="784" y="1938"/>
                  </a:lnTo>
                  <a:lnTo>
                    <a:pt x="789" y="1938"/>
                  </a:lnTo>
                  <a:lnTo>
                    <a:pt x="797" y="1938"/>
                  </a:lnTo>
                  <a:lnTo>
                    <a:pt x="803" y="1937"/>
                  </a:lnTo>
                  <a:lnTo>
                    <a:pt x="805" y="1937"/>
                  </a:lnTo>
                  <a:lnTo>
                    <a:pt x="807" y="1938"/>
                  </a:lnTo>
                  <a:lnTo>
                    <a:pt x="810" y="1940"/>
                  </a:lnTo>
                  <a:lnTo>
                    <a:pt x="813" y="1944"/>
                  </a:lnTo>
                  <a:lnTo>
                    <a:pt x="815" y="1947"/>
                  </a:lnTo>
                  <a:lnTo>
                    <a:pt x="817" y="1951"/>
                  </a:lnTo>
                  <a:lnTo>
                    <a:pt x="821" y="1954"/>
                  </a:lnTo>
                  <a:lnTo>
                    <a:pt x="825" y="1954"/>
                  </a:lnTo>
                  <a:lnTo>
                    <a:pt x="826" y="1955"/>
                  </a:lnTo>
                  <a:lnTo>
                    <a:pt x="828" y="1956"/>
                  </a:lnTo>
                  <a:lnTo>
                    <a:pt x="829" y="1959"/>
                  </a:lnTo>
                  <a:lnTo>
                    <a:pt x="830" y="1963"/>
                  </a:lnTo>
                  <a:lnTo>
                    <a:pt x="836" y="1968"/>
                  </a:lnTo>
                  <a:lnTo>
                    <a:pt x="842" y="1971"/>
                  </a:lnTo>
                  <a:lnTo>
                    <a:pt x="846" y="1979"/>
                  </a:lnTo>
                  <a:lnTo>
                    <a:pt x="849" y="1987"/>
                  </a:lnTo>
                  <a:lnTo>
                    <a:pt x="851" y="1996"/>
                  </a:lnTo>
                  <a:lnTo>
                    <a:pt x="853" y="2004"/>
                  </a:lnTo>
                  <a:lnTo>
                    <a:pt x="853" y="1991"/>
                  </a:lnTo>
                  <a:lnTo>
                    <a:pt x="853" y="1976"/>
                  </a:lnTo>
                  <a:lnTo>
                    <a:pt x="853" y="1962"/>
                  </a:lnTo>
                  <a:lnTo>
                    <a:pt x="855" y="1948"/>
                  </a:lnTo>
                  <a:lnTo>
                    <a:pt x="858" y="1940"/>
                  </a:lnTo>
                  <a:lnTo>
                    <a:pt x="861" y="1934"/>
                  </a:lnTo>
                  <a:lnTo>
                    <a:pt x="862" y="1928"/>
                  </a:lnTo>
                  <a:lnTo>
                    <a:pt x="862" y="1922"/>
                  </a:lnTo>
                  <a:lnTo>
                    <a:pt x="863" y="1918"/>
                  </a:lnTo>
                  <a:lnTo>
                    <a:pt x="864" y="1914"/>
                  </a:lnTo>
                  <a:lnTo>
                    <a:pt x="866" y="1910"/>
                  </a:lnTo>
                  <a:lnTo>
                    <a:pt x="868" y="1906"/>
                  </a:lnTo>
                  <a:lnTo>
                    <a:pt x="870" y="1906"/>
                  </a:lnTo>
                  <a:lnTo>
                    <a:pt x="872" y="1906"/>
                  </a:lnTo>
                  <a:lnTo>
                    <a:pt x="872" y="1904"/>
                  </a:lnTo>
                  <a:lnTo>
                    <a:pt x="869" y="1897"/>
                  </a:lnTo>
                  <a:lnTo>
                    <a:pt x="868" y="1891"/>
                  </a:lnTo>
                  <a:lnTo>
                    <a:pt x="868" y="1888"/>
                  </a:lnTo>
                  <a:lnTo>
                    <a:pt x="868" y="1886"/>
                  </a:lnTo>
                  <a:lnTo>
                    <a:pt x="869" y="1885"/>
                  </a:lnTo>
                  <a:lnTo>
                    <a:pt x="871" y="1882"/>
                  </a:lnTo>
                  <a:lnTo>
                    <a:pt x="872" y="1877"/>
                  </a:lnTo>
                  <a:lnTo>
                    <a:pt x="871" y="1871"/>
                  </a:lnTo>
                  <a:lnTo>
                    <a:pt x="869" y="1865"/>
                  </a:lnTo>
                  <a:lnTo>
                    <a:pt x="864" y="1861"/>
                  </a:lnTo>
                  <a:lnTo>
                    <a:pt x="861" y="1856"/>
                  </a:lnTo>
                  <a:lnTo>
                    <a:pt x="856" y="1849"/>
                  </a:lnTo>
                  <a:lnTo>
                    <a:pt x="850" y="1845"/>
                  </a:lnTo>
                  <a:lnTo>
                    <a:pt x="843" y="1840"/>
                  </a:lnTo>
                  <a:lnTo>
                    <a:pt x="836" y="1834"/>
                  </a:lnTo>
                  <a:lnTo>
                    <a:pt x="834" y="1831"/>
                  </a:lnTo>
                  <a:lnTo>
                    <a:pt x="834" y="1825"/>
                  </a:lnTo>
                  <a:lnTo>
                    <a:pt x="835" y="1820"/>
                  </a:lnTo>
                  <a:lnTo>
                    <a:pt x="836" y="1813"/>
                  </a:lnTo>
                  <a:lnTo>
                    <a:pt x="839" y="1799"/>
                  </a:lnTo>
                  <a:lnTo>
                    <a:pt x="843" y="1789"/>
                  </a:lnTo>
                  <a:lnTo>
                    <a:pt x="850" y="1761"/>
                  </a:lnTo>
                  <a:lnTo>
                    <a:pt x="855" y="1731"/>
                  </a:lnTo>
                  <a:lnTo>
                    <a:pt x="856" y="1723"/>
                  </a:lnTo>
                  <a:lnTo>
                    <a:pt x="856" y="1715"/>
                  </a:lnTo>
                  <a:lnTo>
                    <a:pt x="856" y="1707"/>
                  </a:lnTo>
                  <a:lnTo>
                    <a:pt x="855" y="1700"/>
                  </a:lnTo>
                  <a:lnTo>
                    <a:pt x="853" y="1693"/>
                  </a:lnTo>
                  <a:lnTo>
                    <a:pt x="851" y="1686"/>
                  </a:lnTo>
                  <a:lnTo>
                    <a:pt x="846" y="1680"/>
                  </a:lnTo>
                  <a:lnTo>
                    <a:pt x="842" y="1675"/>
                  </a:lnTo>
                  <a:lnTo>
                    <a:pt x="828" y="1663"/>
                  </a:lnTo>
                  <a:lnTo>
                    <a:pt x="815" y="1650"/>
                  </a:lnTo>
                  <a:lnTo>
                    <a:pt x="812" y="1645"/>
                  </a:lnTo>
                  <a:lnTo>
                    <a:pt x="809" y="1639"/>
                  </a:lnTo>
                  <a:lnTo>
                    <a:pt x="810" y="1635"/>
                  </a:lnTo>
                  <a:lnTo>
                    <a:pt x="812" y="1631"/>
                  </a:lnTo>
                  <a:lnTo>
                    <a:pt x="817" y="1631"/>
                  </a:lnTo>
                  <a:lnTo>
                    <a:pt x="820" y="1634"/>
                  </a:lnTo>
                  <a:lnTo>
                    <a:pt x="825" y="1636"/>
                  </a:lnTo>
                  <a:lnTo>
                    <a:pt x="828" y="1639"/>
                  </a:lnTo>
                  <a:lnTo>
                    <a:pt x="835" y="1645"/>
                  </a:lnTo>
                  <a:lnTo>
                    <a:pt x="843" y="1650"/>
                  </a:lnTo>
                  <a:lnTo>
                    <a:pt x="849" y="1653"/>
                  </a:lnTo>
                  <a:lnTo>
                    <a:pt x="854" y="1654"/>
                  </a:lnTo>
                  <a:lnTo>
                    <a:pt x="860" y="1655"/>
                  </a:lnTo>
                  <a:lnTo>
                    <a:pt x="866" y="1657"/>
                  </a:lnTo>
                  <a:lnTo>
                    <a:pt x="878" y="1657"/>
                  </a:lnTo>
                  <a:lnTo>
                    <a:pt x="891" y="1654"/>
                  </a:lnTo>
                  <a:lnTo>
                    <a:pt x="898" y="1653"/>
                  </a:lnTo>
                  <a:lnTo>
                    <a:pt x="908" y="1652"/>
                  </a:lnTo>
                  <a:lnTo>
                    <a:pt x="917" y="1652"/>
                  </a:lnTo>
                  <a:lnTo>
                    <a:pt x="927" y="1653"/>
                  </a:lnTo>
                  <a:lnTo>
                    <a:pt x="932" y="1654"/>
                  </a:lnTo>
                  <a:lnTo>
                    <a:pt x="936" y="1655"/>
                  </a:lnTo>
                  <a:lnTo>
                    <a:pt x="940" y="1658"/>
                  </a:lnTo>
                  <a:lnTo>
                    <a:pt x="943" y="1660"/>
                  </a:lnTo>
                  <a:lnTo>
                    <a:pt x="945" y="1663"/>
                  </a:lnTo>
                  <a:lnTo>
                    <a:pt x="947" y="1667"/>
                  </a:lnTo>
                  <a:lnTo>
                    <a:pt x="948" y="1671"/>
                  </a:lnTo>
                  <a:lnTo>
                    <a:pt x="947" y="1677"/>
                  </a:lnTo>
                  <a:lnTo>
                    <a:pt x="948" y="1680"/>
                  </a:lnTo>
                  <a:lnTo>
                    <a:pt x="949" y="1684"/>
                  </a:lnTo>
                  <a:lnTo>
                    <a:pt x="951" y="1686"/>
                  </a:lnTo>
                  <a:lnTo>
                    <a:pt x="953" y="1690"/>
                  </a:lnTo>
                  <a:lnTo>
                    <a:pt x="959" y="1695"/>
                  </a:lnTo>
                  <a:lnTo>
                    <a:pt x="965" y="1701"/>
                  </a:lnTo>
                  <a:lnTo>
                    <a:pt x="969" y="1708"/>
                  </a:lnTo>
                  <a:lnTo>
                    <a:pt x="974" y="1716"/>
                  </a:lnTo>
                  <a:lnTo>
                    <a:pt x="977" y="1724"/>
                  </a:lnTo>
                  <a:lnTo>
                    <a:pt x="980" y="1732"/>
                  </a:lnTo>
                  <a:lnTo>
                    <a:pt x="980" y="1736"/>
                  </a:lnTo>
                  <a:lnTo>
                    <a:pt x="981" y="1742"/>
                  </a:lnTo>
                  <a:lnTo>
                    <a:pt x="981" y="1748"/>
                  </a:lnTo>
                  <a:lnTo>
                    <a:pt x="980" y="1752"/>
                  </a:lnTo>
                  <a:lnTo>
                    <a:pt x="977" y="1753"/>
                  </a:lnTo>
                  <a:lnTo>
                    <a:pt x="973" y="1755"/>
                  </a:lnTo>
                  <a:lnTo>
                    <a:pt x="969" y="1755"/>
                  </a:lnTo>
                  <a:lnTo>
                    <a:pt x="966" y="1755"/>
                  </a:lnTo>
                  <a:lnTo>
                    <a:pt x="951" y="1756"/>
                  </a:lnTo>
                  <a:lnTo>
                    <a:pt x="936" y="1758"/>
                  </a:lnTo>
                  <a:lnTo>
                    <a:pt x="931" y="1760"/>
                  </a:lnTo>
                  <a:lnTo>
                    <a:pt x="925" y="1761"/>
                  </a:lnTo>
                  <a:lnTo>
                    <a:pt x="919" y="1765"/>
                  </a:lnTo>
                  <a:lnTo>
                    <a:pt x="916" y="1768"/>
                  </a:lnTo>
                  <a:lnTo>
                    <a:pt x="913" y="1773"/>
                  </a:lnTo>
                  <a:lnTo>
                    <a:pt x="913" y="1779"/>
                  </a:lnTo>
                  <a:lnTo>
                    <a:pt x="911" y="1783"/>
                  </a:lnTo>
                  <a:lnTo>
                    <a:pt x="908" y="1786"/>
                  </a:lnTo>
                  <a:lnTo>
                    <a:pt x="904" y="1790"/>
                  </a:lnTo>
                  <a:lnTo>
                    <a:pt x="900" y="1792"/>
                  </a:lnTo>
                  <a:lnTo>
                    <a:pt x="898" y="1796"/>
                  </a:lnTo>
                  <a:lnTo>
                    <a:pt x="895" y="1798"/>
                  </a:lnTo>
                  <a:lnTo>
                    <a:pt x="893" y="1801"/>
                  </a:lnTo>
                  <a:lnTo>
                    <a:pt x="893" y="1805"/>
                  </a:lnTo>
                  <a:lnTo>
                    <a:pt x="893" y="1810"/>
                  </a:lnTo>
                  <a:lnTo>
                    <a:pt x="896" y="1817"/>
                  </a:lnTo>
                  <a:lnTo>
                    <a:pt x="901" y="1822"/>
                  </a:lnTo>
                  <a:lnTo>
                    <a:pt x="907" y="1826"/>
                  </a:lnTo>
                  <a:lnTo>
                    <a:pt x="912" y="1831"/>
                  </a:lnTo>
                  <a:lnTo>
                    <a:pt x="919" y="1833"/>
                  </a:lnTo>
                  <a:lnTo>
                    <a:pt x="923" y="1836"/>
                  </a:lnTo>
                  <a:lnTo>
                    <a:pt x="926" y="1839"/>
                  </a:lnTo>
                  <a:lnTo>
                    <a:pt x="928" y="1842"/>
                  </a:lnTo>
                  <a:lnTo>
                    <a:pt x="931" y="1846"/>
                  </a:lnTo>
                  <a:lnTo>
                    <a:pt x="934" y="1855"/>
                  </a:lnTo>
                  <a:lnTo>
                    <a:pt x="936" y="1864"/>
                  </a:lnTo>
                  <a:lnTo>
                    <a:pt x="939" y="1872"/>
                  </a:lnTo>
                  <a:lnTo>
                    <a:pt x="943" y="1879"/>
                  </a:lnTo>
                  <a:lnTo>
                    <a:pt x="945" y="1882"/>
                  </a:lnTo>
                  <a:lnTo>
                    <a:pt x="949" y="1883"/>
                  </a:lnTo>
                  <a:lnTo>
                    <a:pt x="953" y="1885"/>
                  </a:lnTo>
                  <a:lnTo>
                    <a:pt x="958" y="1885"/>
                  </a:lnTo>
                  <a:lnTo>
                    <a:pt x="976" y="1882"/>
                  </a:lnTo>
                  <a:lnTo>
                    <a:pt x="998" y="1879"/>
                  </a:lnTo>
                  <a:lnTo>
                    <a:pt x="1008" y="1877"/>
                  </a:lnTo>
                  <a:lnTo>
                    <a:pt x="1018" y="1873"/>
                  </a:lnTo>
                  <a:lnTo>
                    <a:pt x="1026" y="1870"/>
                  </a:lnTo>
                  <a:lnTo>
                    <a:pt x="1032" y="1865"/>
                  </a:lnTo>
                  <a:lnTo>
                    <a:pt x="1034" y="1850"/>
                  </a:lnTo>
                  <a:lnTo>
                    <a:pt x="1037" y="1836"/>
                  </a:lnTo>
                  <a:lnTo>
                    <a:pt x="1038" y="1831"/>
                  </a:lnTo>
                  <a:lnTo>
                    <a:pt x="1039" y="1828"/>
                  </a:lnTo>
                  <a:lnTo>
                    <a:pt x="1038" y="1823"/>
                  </a:lnTo>
                  <a:lnTo>
                    <a:pt x="1037" y="1821"/>
                  </a:lnTo>
                  <a:lnTo>
                    <a:pt x="1038" y="1818"/>
                  </a:lnTo>
                  <a:lnTo>
                    <a:pt x="1041" y="1812"/>
                  </a:lnTo>
                  <a:lnTo>
                    <a:pt x="1045" y="1806"/>
                  </a:lnTo>
                  <a:lnTo>
                    <a:pt x="1045" y="1801"/>
                  </a:lnTo>
                  <a:lnTo>
                    <a:pt x="1045" y="1799"/>
                  </a:lnTo>
                  <a:lnTo>
                    <a:pt x="1043" y="1797"/>
                  </a:lnTo>
                  <a:lnTo>
                    <a:pt x="1042" y="1794"/>
                  </a:lnTo>
                  <a:lnTo>
                    <a:pt x="1041" y="1791"/>
                  </a:lnTo>
                  <a:lnTo>
                    <a:pt x="1042" y="1786"/>
                  </a:lnTo>
                  <a:lnTo>
                    <a:pt x="1045" y="1782"/>
                  </a:lnTo>
                  <a:lnTo>
                    <a:pt x="1050" y="1779"/>
                  </a:lnTo>
                  <a:lnTo>
                    <a:pt x="1055" y="1776"/>
                  </a:lnTo>
                  <a:lnTo>
                    <a:pt x="1059" y="1775"/>
                  </a:lnTo>
                  <a:lnTo>
                    <a:pt x="1064" y="1775"/>
                  </a:lnTo>
                  <a:lnTo>
                    <a:pt x="1069" y="1775"/>
                  </a:lnTo>
                  <a:lnTo>
                    <a:pt x="1073" y="1775"/>
                  </a:lnTo>
                  <a:lnTo>
                    <a:pt x="1079" y="1773"/>
                  </a:lnTo>
                  <a:lnTo>
                    <a:pt x="1083" y="1769"/>
                  </a:lnTo>
                  <a:lnTo>
                    <a:pt x="1086" y="1761"/>
                  </a:lnTo>
                  <a:lnTo>
                    <a:pt x="1086" y="1757"/>
                  </a:lnTo>
                  <a:lnTo>
                    <a:pt x="1084" y="1751"/>
                  </a:lnTo>
                  <a:lnTo>
                    <a:pt x="1081" y="1744"/>
                  </a:lnTo>
                  <a:lnTo>
                    <a:pt x="1080" y="1742"/>
                  </a:lnTo>
                  <a:lnTo>
                    <a:pt x="1080" y="1740"/>
                  </a:lnTo>
                  <a:lnTo>
                    <a:pt x="1083" y="1740"/>
                  </a:lnTo>
                  <a:lnTo>
                    <a:pt x="1091" y="1743"/>
                  </a:lnTo>
                  <a:lnTo>
                    <a:pt x="1094" y="1745"/>
                  </a:lnTo>
                  <a:lnTo>
                    <a:pt x="1096" y="1747"/>
                  </a:lnTo>
                  <a:lnTo>
                    <a:pt x="1102" y="1749"/>
                  </a:lnTo>
                  <a:lnTo>
                    <a:pt x="1106" y="1749"/>
                  </a:lnTo>
                  <a:lnTo>
                    <a:pt x="1114" y="1747"/>
                  </a:lnTo>
                  <a:lnTo>
                    <a:pt x="1122" y="1742"/>
                  </a:lnTo>
                  <a:lnTo>
                    <a:pt x="1131" y="1736"/>
                  </a:lnTo>
                  <a:lnTo>
                    <a:pt x="1139" y="1728"/>
                  </a:lnTo>
                  <a:lnTo>
                    <a:pt x="1154" y="1714"/>
                  </a:lnTo>
                  <a:lnTo>
                    <a:pt x="1167" y="1701"/>
                  </a:lnTo>
                  <a:lnTo>
                    <a:pt x="1172" y="1694"/>
                  </a:lnTo>
                  <a:lnTo>
                    <a:pt x="1180" y="1687"/>
                  </a:lnTo>
                  <a:lnTo>
                    <a:pt x="1185" y="1684"/>
                  </a:lnTo>
                  <a:lnTo>
                    <a:pt x="1189" y="1682"/>
                  </a:lnTo>
                  <a:lnTo>
                    <a:pt x="1193" y="1680"/>
                  </a:lnTo>
                  <a:lnTo>
                    <a:pt x="1196" y="1682"/>
                  </a:lnTo>
                  <a:lnTo>
                    <a:pt x="1198" y="1683"/>
                  </a:lnTo>
                  <a:lnTo>
                    <a:pt x="1201" y="1684"/>
                  </a:lnTo>
                  <a:lnTo>
                    <a:pt x="1204" y="1684"/>
                  </a:lnTo>
                  <a:lnTo>
                    <a:pt x="1208" y="1683"/>
                  </a:lnTo>
                  <a:lnTo>
                    <a:pt x="1211" y="1680"/>
                  </a:lnTo>
                  <a:lnTo>
                    <a:pt x="1214" y="1679"/>
                  </a:lnTo>
                  <a:lnTo>
                    <a:pt x="1230" y="1667"/>
                  </a:lnTo>
                  <a:lnTo>
                    <a:pt x="1246" y="1655"/>
                  </a:lnTo>
                  <a:lnTo>
                    <a:pt x="1252" y="1652"/>
                  </a:lnTo>
                  <a:lnTo>
                    <a:pt x="1257" y="1651"/>
                  </a:lnTo>
                  <a:lnTo>
                    <a:pt x="1259" y="1651"/>
                  </a:lnTo>
                  <a:lnTo>
                    <a:pt x="1261" y="1652"/>
                  </a:lnTo>
                  <a:lnTo>
                    <a:pt x="1263" y="1653"/>
                  </a:lnTo>
                  <a:lnTo>
                    <a:pt x="1266" y="1655"/>
                  </a:lnTo>
                  <a:lnTo>
                    <a:pt x="1267" y="1661"/>
                  </a:lnTo>
                  <a:lnTo>
                    <a:pt x="1268" y="1667"/>
                  </a:lnTo>
                  <a:lnTo>
                    <a:pt x="1268" y="1671"/>
                  </a:lnTo>
                  <a:lnTo>
                    <a:pt x="1267" y="1677"/>
                  </a:lnTo>
                  <a:lnTo>
                    <a:pt x="1265" y="1685"/>
                  </a:lnTo>
                  <a:lnTo>
                    <a:pt x="1263" y="1691"/>
                  </a:lnTo>
                  <a:lnTo>
                    <a:pt x="1270" y="1687"/>
                  </a:lnTo>
                  <a:lnTo>
                    <a:pt x="1277" y="1682"/>
                  </a:lnTo>
                  <a:lnTo>
                    <a:pt x="1281" y="1678"/>
                  </a:lnTo>
                  <a:lnTo>
                    <a:pt x="1285" y="1675"/>
                  </a:lnTo>
                  <a:lnTo>
                    <a:pt x="1287" y="1670"/>
                  </a:lnTo>
                  <a:lnTo>
                    <a:pt x="1289" y="1666"/>
                  </a:lnTo>
                  <a:lnTo>
                    <a:pt x="1289" y="1661"/>
                  </a:lnTo>
                  <a:lnTo>
                    <a:pt x="1286" y="1658"/>
                  </a:lnTo>
                  <a:lnTo>
                    <a:pt x="1283" y="1655"/>
                  </a:lnTo>
                  <a:lnTo>
                    <a:pt x="1279" y="1653"/>
                  </a:lnTo>
                  <a:lnTo>
                    <a:pt x="1276" y="1650"/>
                  </a:lnTo>
                  <a:lnTo>
                    <a:pt x="1275" y="1646"/>
                  </a:lnTo>
                  <a:lnTo>
                    <a:pt x="1275" y="1643"/>
                  </a:lnTo>
                  <a:lnTo>
                    <a:pt x="1278" y="1637"/>
                  </a:lnTo>
                  <a:lnTo>
                    <a:pt x="1281" y="1635"/>
                  </a:lnTo>
                  <a:lnTo>
                    <a:pt x="1282" y="1634"/>
                  </a:lnTo>
                  <a:lnTo>
                    <a:pt x="1285" y="1631"/>
                  </a:lnTo>
                  <a:lnTo>
                    <a:pt x="1289" y="1629"/>
                  </a:lnTo>
                  <a:lnTo>
                    <a:pt x="1305" y="1618"/>
                  </a:lnTo>
                  <a:lnTo>
                    <a:pt x="1320" y="1609"/>
                  </a:lnTo>
                  <a:lnTo>
                    <a:pt x="1339" y="1600"/>
                  </a:lnTo>
                  <a:lnTo>
                    <a:pt x="1356" y="1593"/>
                  </a:lnTo>
                  <a:lnTo>
                    <a:pt x="1364" y="1590"/>
                  </a:lnTo>
                  <a:lnTo>
                    <a:pt x="1371" y="1589"/>
                  </a:lnTo>
                  <a:lnTo>
                    <a:pt x="1374" y="1589"/>
                  </a:lnTo>
                  <a:lnTo>
                    <a:pt x="1377" y="1589"/>
                  </a:lnTo>
                  <a:lnTo>
                    <a:pt x="1381" y="1592"/>
                  </a:lnTo>
                  <a:lnTo>
                    <a:pt x="1383" y="1593"/>
                  </a:lnTo>
                  <a:lnTo>
                    <a:pt x="1374" y="1598"/>
                  </a:lnTo>
                  <a:lnTo>
                    <a:pt x="1365" y="1602"/>
                  </a:lnTo>
                  <a:lnTo>
                    <a:pt x="1360" y="1605"/>
                  </a:lnTo>
                  <a:lnTo>
                    <a:pt x="1356" y="1610"/>
                  </a:lnTo>
                  <a:lnTo>
                    <a:pt x="1352" y="1614"/>
                  </a:lnTo>
                  <a:lnTo>
                    <a:pt x="1350" y="1619"/>
                  </a:lnTo>
                  <a:lnTo>
                    <a:pt x="1346" y="1630"/>
                  </a:lnTo>
                  <a:lnTo>
                    <a:pt x="1342" y="1642"/>
                  </a:lnTo>
                  <a:lnTo>
                    <a:pt x="1342" y="1645"/>
                  </a:lnTo>
                  <a:lnTo>
                    <a:pt x="1342" y="1650"/>
                  </a:lnTo>
                  <a:lnTo>
                    <a:pt x="1346" y="1658"/>
                  </a:lnTo>
                  <a:lnTo>
                    <a:pt x="1350" y="1667"/>
                  </a:lnTo>
                  <a:lnTo>
                    <a:pt x="1352" y="1671"/>
                  </a:lnTo>
                  <a:lnTo>
                    <a:pt x="1352" y="1676"/>
                  </a:lnTo>
                  <a:lnTo>
                    <a:pt x="1351" y="1679"/>
                  </a:lnTo>
                  <a:lnTo>
                    <a:pt x="1347" y="1682"/>
                  </a:lnTo>
                  <a:lnTo>
                    <a:pt x="1342" y="1683"/>
                  </a:lnTo>
                  <a:lnTo>
                    <a:pt x="1338" y="1684"/>
                  </a:lnTo>
                  <a:lnTo>
                    <a:pt x="1331" y="1685"/>
                  </a:lnTo>
                  <a:lnTo>
                    <a:pt x="1324" y="1686"/>
                  </a:lnTo>
                  <a:lnTo>
                    <a:pt x="1320" y="1688"/>
                  </a:lnTo>
                  <a:lnTo>
                    <a:pt x="1318" y="1691"/>
                  </a:lnTo>
                  <a:lnTo>
                    <a:pt x="1317" y="1693"/>
                  </a:lnTo>
                  <a:lnTo>
                    <a:pt x="1317" y="1696"/>
                  </a:lnTo>
                  <a:lnTo>
                    <a:pt x="1327" y="1699"/>
                  </a:lnTo>
                  <a:lnTo>
                    <a:pt x="1339" y="1699"/>
                  </a:lnTo>
                  <a:lnTo>
                    <a:pt x="1350" y="1698"/>
                  </a:lnTo>
                  <a:lnTo>
                    <a:pt x="1362" y="1695"/>
                  </a:lnTo>
                  <a:lnTo>
                    <a:pt x="1371" y="1692"/>
                  </a:lnTo>
                  <a:lnTo>
                    <a:pt x="1381" y="1690"/>
                  </a:lnTo>
                  <a:lnTo>
                    <a:pt x="1383" y="1691"/>
                  </a:lnTo>
                  <a:lnTo>
                    <a:pt x="1384" y="1692"/>
                  </a:lnTo>
                  <a:lnTo>
                    <a:pt x="1385" y="1695"/>
                  </a:lnTo>
                  <a:lnTo>
                    <a:pt x="1387" y="1698"/>
                  </a:lnTo>
                  <a:lnTo>
                    <a:pt x="1388" y="1701"/>
                  </a:lnTo>
                  <a:lnTo>
                    <a:pt x="1389" y="1704"/>
                  </a:lnTo>
                  <a:lnTo>
                    <a:pt x="1391" y="1707"/>
                  </a:lnTo>
                  <a:lnTo>
                    <a:pt x="1393" y="1708"/>
                  </a:lnTo>
                  <a:lnTo>
                    <a:pt x="1395" y="1707"/>
                  </a:lnTo>
                  <a:lnTo>
                    <a:pt x="1397" y="1704"/>
                  </a:lnTo>
                  <a:lnTo>
                    <a:pt x="1400" y="1699"/>
                  </a:lnTo>
                  <a:lnTo>
                    <a:pt x="1401" y="1695"/>
                  </a:lnTo>
                  <a:lnTo>
                    <a:pt x="1401" y="1691"/>
                  </a:lnTo>
                  <a:lnTo>
                    <a:pt x="1401" y="1686"/>
                  </a:lnTo>
                  <a:lnTo>
                    <a:pt x="1401" y="1682"/>
                  </a:lnTo>
                  <a:lnTo>
                    <a:pt x="1403" y="1677"/>
                  </a:lnTo>
                  <a:lnTo>
                    <a:pt x="1405" y="1672"/>
                  </a:lnTo>
                  <a:lnTo>
                    <a:pt x="1409" y="1669"/>
                  </a:lnTo>
                  <a:lnTo>
                    <a:pt x="1415" y="1665"/>
                  </a:lnTo>
                  <a:lnTo>
                    <a:pt x="1422" y="1660"/>
                  </a:lnTo>
                  <a:lnTo>
                    <a:pt x="1434" y="1653"/>
                  </a:lnTo>
                  <a:lnTo>
                    <a:pt x="1446" y="1646"/>
                  </a:lnTo>
                  <a:lnTo>
                    <a:pt x="1450" y="1644"/>
                  </a:lnTo>
                  <a:lnTo>
                    <a:pt x="1454" y="1644"/>
                  </a:lnTo>
                  <a:lnTo>
                    <a:pt x="1458" y="1644"/>
                  </a:lnTo>
                  <a:lnTo>
                    <a:pt x="1463" y="1644"/>
                  </a:lnTo>
                  <a:lnTo>
                    <a:pt x="1472" y="1646"/>
                  </a:lnTo>
                  <a:lnTo>
                    <a:pt x="1481" y="1646"/>
                  </a:lnTo>
                  <a:lnTo>
                    <a:pt x="1493" y="1649"/>
                  </a:lnTo>
                  <a:lnTo>
                    <a:pt x="1505" y="1652"/>
                  </a:lnTo>
                  <a:lnTo>
                    <a:pt x="1511" y="1654"/>
                  </a:lnTo>
                  <a:lnTo>
                    <a:pt x="1517" y="1654"/>
                  </a:lnTo>
                  <a:lnTo>
                    <a:pt x="1519" y="1653"/>
                  </a:lnTo>
                  <a:lnTo>
                    <a:pt x="1522" y="1652"/>
                  </a:lnTo>
                  <a:lnTo>
                    <a:pt x="1525" y="1651"/>
                  </a:lnTo>
                  <a:lnTo>
                    <a:pt x="1527" y="1649"/>
                  </a:lnTo>
                  <a:lnTo>
                    <a:pt x="1528" y="1645"/>
                  </a:lnTo>
                  <a:lnTo>
                    <a:pt x="1530" y="1642"/>
                  </a:lnTo>
                  <a:lnTo>
                    <a:pt x="1531" y="1637"/>
                  </a:lnTo>
                  <a:lnTo>
                    <a:pt x="1534" y="1634"/>
                  </a:lnTo>
                  <a:lnTo>
                    <a:pt x="1536" y="1630"/>
                  </a:lnTo>
                  <a:lnTo>
                    <a:pt x="1540" y="1628"/>
                  </a:lnTo>
                  <a:lnTo>
                    <a:pt x="1546" y="1627"/>
                  </a:lnTo>
                  <a:lnTo>
                    <a:pt x="1551" y="1628"/>
                  </a:lnTo>
                  <a:lnTo>
                    <a:pt x="1552" y="1628"/>
                  </a:lnTo>
                  <a:lnTo>
                    <a:pt x="1553" y="1627"/>
                  </a:lnTo>
                  <a:lnTo>
                    <a:pt x="1555" y="1625"/>
                  </a:lnTo>
                  <a:lnTo>
                    <a:pt x="1558" y="1620"/>
                  </a:lnTo>
                  <a:lnTo>
                    <a:pt x="1560" y="1614"/>
                  </a:lnTo>
                  <a:lnTo>
                    <a:pt x="1564" y="1610"/>
                  </a:lnTo>
                  <a:lnTo>
                    <a:pt x="1568" y="1606"/>
                  </a:lnTo>
                  <a:lnTo>
                    <a:pt x="1574" y="1603"/>
                  </a:lnTo>
                  <a:lnTo>
                    <a:pt x="1584" y="1597"/>
                  </a:lnTo>
                  <a:lnTo>
                    <a:pt x="1595" y="1593"/>
                  </a:lnTo>
                  <a:lnTo>
                    <a:pt x="1600" y="1592"/>
                  </a:lnTo>
                  <a:lnTo>
                    <a:pt x="1605" y="1590"/>
                  </a:lnTo>
                  <a:lnTo>
                    <a:pt x="1611" y="1589"/>
                  </a:lnTo>
                  <a:lnTo>
                    <a:pt x="1616" y="1590"/>
                  </a:lnTo>
                  <a:lnTo>
                    <a:pt x="1615" y="1593"/>
                  </a:lnTo>
                  <a:lnTo>
                    <a:pt x="1613" y="1595"/>
                  </a:lnTo>
                  <a:lnTo>
                    <a:pt x="1611" y="1598"/>
                  </a:lnTo>
                  <a:lnTo>
                    <a:pt x="1609" y="1601"/>
                  </a:lnTo>
                  <a:lnTo>
                    <a:pt x="1610" y="1604"/>
                  </a:lnTo>
                  <a:lnTo>
                    <a:pt x="1612" y="1608"/>
                  </a:lnTo>
                  <a:lnTo>
                    <a:pt x="1616" y="1611"/>
                  </a:lnTo>
                  <a:lnTo>
                    <a:pt x="1618" y="1612"/>
                  </a:lnTo>
                  <a:lnTo>
                    <a:pt x="1621" y="1615"/>
                  </a:lnTo>
                  <a:lnTo>
                    <a:pt x="1626" y="1619"/>
                  </a:lnTo>
                  <a:lnTo>
                    <a:pt x="1631" y="1623"/>
                  </a:lnTo>
                  <a:lnTo>
                    <a:pt x="1632" y="1627"/>
                  </a:lnTo>
                  <a:lnTo>
                    <a:pt x="1626" y="1631"/>
                  </a:lnTo>
                  <a:lnTo>
                    <a:pt x="1621" y="1635"/>
                  </a:lnTo>
                  <a:lnTo>
                    <a:pt x="1617" y="1641"/>
                  </a:lnTo>
                  <a:lnTo>
                    <a:pt x="1615" y="1646"/>
                  </a:lnTo>
                  <a:lnTo>
                    <a:pt x="1613" y="1653"/>
                  </a:lnTo>
                  <a:lnTo>
                    <a:pt x="1613" y="1660"/>
                  </a:lnTo>
                  <a:lnTo>
                    <a:pt x="1615" y="1666"/>
                  </a:lnTo>
                  <a:lnTo>
                    <a:pt x="1616" y="1670"/>
                  </a:lnTo>
                  <a:lnTo>
                    <a:pt x="1619" y="1675"/>
                  </a:lnTo>
                  <a:lnTo>
                    <a:pt x="1624" y="1678"/>
                  </a:lnTo>
                  <a:lnTo>
                    <a:pt x="1627" y="1680"/>
                  </a:lnTo>
                  <a:lnTo>
                    <a:pt x="1632" y="1682"/>
                  </a:lnTo>
                  <a:lnTo>
                    <a:pt x="1636" y="1682"/>
                  </a:lnTo>
                  <a:lnTo>
                    <a:pt x="1642" y="1680"/>
                  </a:lnTo>
                  <a:lnTo>
                    <a:pt x="1645" y="1679"/>
                  </a:lnTo>
                  <a:lnTo>
                    <a:pt x="1650" y="1677"/>
                  </a:lnTo>
                  <a:lnTo>
                    <a:pt x="1653" y="1674"/>
                  </a:lnTo>
                  <a:lnTo>
                    <a:pt x="1656" y="1670"/>
                  </a:lnTo>
                  <a:lnTo>
                    <a:pt x="1656" y="1665"/>
                  </a:lnTo>
                  <a:lnTo>
                    <a:pt x="1654" y="1659"/>
                  </a:lnTo>
                  <a:lnTo>
                    <a:pt x="1653" y="1654"/>
                  </a:lnTo>
                  <a:lnTo>
                    <a:pt x="1651" y="1649"/>
                  </a:lnTo>
                  <a:lnTo>
                    <a:pt x="1651" y="1646"/>
                  </a:lnTo>
                  <a:lnTo>
                    <a:pt x="1652" y="1644"/>
                  </a:lnTo>
                  <a:lnTo>
                    <a:pt x="1653" y="1642"/>
                  </a:lnTo>
                  <a:lnTo>
                    <a:pt x="1654" y="1639"/>
                  </a:lnTo>
                  <a:lnTo>
                    <a:pt x="1664" y="1636"/>
                  </a:lnTo>
                  <a:lnTo>
                    <a:pt x="1674" y="1634"/>
                  </a:lnTo>
                  <a:lnTo>
                    <a:pt x="1682" y="1631"/>
                  </a:lnTo>
                  <a:lnTo>
                    <a:pt x="1688" y="1627"/>
                  </a:lnTo>
                  <a:lnTo>
                    <a:pt x="1693" y="1621"/>
                  </a:lnTo>
                  <a:lnTo>
                    <a:pt x="1698" y="1614"/>
                  </a:lnTo>
                  <a:lnTo>
                    <a:pt x="1701" y="1608"/>
                  </a:lnTo>
                  <a:lnTo>
                    <a:pt x="1706" y="1601"/>
                  </a:lnTo>
                  <a:lnTo>
                    <a:pt x="1708" y="1593"/>
                  </a:lnTo>
                  <a:lnTo>
                    <a:pt x="1709" y="1585"/>
                  </a:lnTo>
                  <a:lnTo>
                    <a:pt x="1709" y="1577"/>
                  </a:lnTo>
                  <a:lnTo>
                    <a:pt x="1707" y="1572"/>
                  </a:lnTo>
                  <a:lnTo>
                    <a:pt x="1706" y="1571"/>
                  </a:lnTo>
                  <a:lnTo>
                    <a:pt x="1704" y="1571"/>
                  </a:lnTo>
                  <a:lnTo>
                    <a:pt x="1700" y="1572"/>
                  </a:lnTo>
                  <a:lnTo>
                    <a:pt x="1697" y="1576"/>
                  </a:lnTo>
                  <a:lnTo>
                    <a:pt x="1693" y="1577"/>
                  </a:lnTo>
                  <a:lnTo>
                    <a:pt x="1691" y="1577"/>
                  </a:lnTo>
                  <a:lnTo>
                    <a:pt x="1690" y="1568"/>
                  </a:lnTo>
                  <a:lnTo>
                    <a:pt x="1689" y="1558"/>
                  </a:lnTo>
                  <a:lnTo>
                    <a:pt x="1684" y="1543"/>
                  </a:lnTo>
                  <a:lnTo>
                    <a:pt x="1677" y="1528"/>
                  </a:lnTo>
                  <a:lnTo>
                    <a:pt x="1674" y="1521"/>
                  </a:lnTo>
                  <a:lnTo>
                    <a:pt x="1669" y="1513"/>
                  </a:lnTo>
                  <a:lnTo>
                    <a:pt x="1668" y="1508"/>
                  </a:lnTo>
                  <a:lnTo>
                    <a:pt x="1667" y="1504"/>
                  </a:lnTo>
                  <a:lnTo>
                    <a:pt x="1667" y="1500"/>
                  </a:lnTo>
                  <a:lnTo>
                    <a:pt x="1668" y="1497"/>
                  </a:lnTo>
                  <a:lnTo>
                    <a:pt x="1669" y="1495"/>
                  </a:lnTo>
                  <a:lnTo>
                    <a:pt x="1672" y="1495"/>
                  </a:lnTo>
                  <a:lnTo>
                    <a:pt x="1674" y="1493"/>
                  </a:lnTo>
                  <a:lnTo>
                    <a:pt x="1677" y="1493"/>
                  </a:lnTo>
                  <a:lnTo>
                    <a:pt x="1683" y="1496"/>
                  </a:lnTo>
                  <a:lnTo>
                    <a:pt x="1688" y="1497"/>
                  </a:lnTo>
                  <a:lnTo>
                    <a:pt x="1692" y="1496"/>
                  </a:lnTo>
                  <a:lnTo>
                    <a:pt x="1694" y="1493"/>
                  </a:lnTo>
                  <a:lnTo>
                    <a:pt x="1696" y="1490"/>
                  </a:lnTo>
                  <a:lnTo>
                    <a:pt x="1697" y="1486"/>
                  </a:lnTo>
                  <a:lnTo>
                    <a:pt x="1697" y="1481"/>
                  </a:lnTo>
                  <a:lnTo>
                    <a:pt x="1697" y="1476"/>
                  </a:lnTo>
                  <a:lnTo>
                    <a:pt x="1698" y="1472"/>
                  </a:lnTo>
                  <a:lnTo>
                    <a:pt x="1700" y="1468"/>
                  </a:lnTo>
                  <a:lnTo>
                    <a:pt x="1704" y="1466"/>
                  </a:lnTo>
                  <a:lnTo>
                    <a:pt x="1708" y="1466"/>
                  </a:lnTo>
                  <a:lnTo>
                    <a:pt x="1713" y="1466"/>
                  </a:lnTo>
                  <a:lnTo>
                    <a:pt x="1717" y="1467"/>
                  </a:lnTo>
                  <a:lnTo>
                    <a:pt x="1727" y="1471"/>
                  </a:lnTo>
                  <a:lnTo>
                    <a:pt x="1734" y="1474"/>
                  </a:lnTo>
                  <a:lnTo>
                    <a:pt x="1746" y="1479"/>
                  </a:lnTo>
                  <a:lnTo>
                    <a:pt x="1756" y="1482"/>
                  </a:lnTo>
                  <a:lnTo>
                    <a:pt x="1767" y="1486"/>
                  </a:lnTo>
                  <a:lnTo>
                    <a:pt x="1779" y="1487"/>
                  </a:lnTo>
                  <a:lnTo>
                    <a:pt x="1791" y="1488"/>
                  </a:lnTo>
                  <a:lnTo>
                    <a:pt x="1805" y="1488"/>
                  </a:lnTo>
                  <a:lnTo>
                    <a:pt x="1818" y="1490"/>
                  </a:lnTo>
                  <a:lnTo>
                    <a:pt x="1831" y="1492"/>
                  </a:lnTo>
                  <a:lnTo>
                    <a:pt x="1843" y="1497"/>
                  </a:lnTo>
                  <a:lnTo>
                    <a:pt x="1853" y="1501"/>
                  </a:lnTo>
                  <a:lnTo>
                    <a:pt x="1863" y="1507"/>
                  </a:lnTo>
                  <a:lnTo>
                    <a:pt x="1873" y="1513"/>
                  </a:lnTo>
                  <a:lnTo>
                    <a:pt x="1893" y="1527"/>
                  </a:lnTo>
                  <a:lnTo>
                    <a:pt x="1911" y="1543"/>
                  </a:lnTo>
                  <a:lnTo>
                    <a:pt x="1927" y="1556"/>
                  </a:lnTo>
                  <a:lnTo>
                    <a:pt x="1944" y="1569"/>
                  </a:lnTo>
                  <a:lnTo>
                    <a:pt x="1961" y="1581"/>
                  </a:lnTo>
                  <a:lnTo>
                    <a:pt x="1981" y="1592"/>
                  </a:lnTo>
                  <a:lnTo>
                    <a:pt x="1989" y="1596"/>
                  </a:lnTo>
                  <a:lnTo>
                    <a:pt x="2000" y="1600"/>
                  </a:lnTo>
                  <a:lnTo>
                    <a:pt x="2010" y="1604"/>
                  </a:lnTo>
                  <a:lnTo>
                    <a:pt x="2016" y="1609"/>
                  </a:lnTo>
                  <a:lnTo>
                    <a:pt x="2019" y="1614"/>
                  </a:lnTo>
                  <a:lnTo>
                    <a:pt x="2020" y="1620"/>
                  </a:lnTo>
                  <a:lnTo>
                    <a:pt x="2024" y="1626"/>
                  </a:lnTo>
                  <a:lnTo>
                    <a:pt x="2027" y="1630"/>
                  </a:lnTo>
                  <a:lnTo>
                    <a:pt x="2031" y="1635"/>
                  </a:lnTo>
                  <a:lnTo>
                    <a:pt x="2035" y="1639"/>
                  </a:lnTo>
                  <a:lnTo>
                    <a:pt x="2044" y="1646"/>
                  </a:lnTo>
                  <a:lnTo>
                    <a:pt x="2053" y="1654"/>
                  </a:lnTo>
                  <a:lnTo>
                    <a:pt x="2063" y="1661"/>
                  </a:lnTo>
                  <a:lnTo>
                    <a:pt x="2071" y="1668"/>
                  </a:lnTo>
                  <a:lnTo>
                    <a:pt x="2074" y="1672"/>
                  </a:lnTo>
                  <a:lnTo>
                    <a:pt x="2076" y="1678"/>
                  </a:lnTo>
                  <a:lnTo>
                    <a:pt x="2079" y="1683"/>
                  </a:lnTo>
                  <a:lnTo>
                    <a:pt x="2080" y="1690"/>
                  </a:lnTo>
                  <a:lnTo>
                    <a:pt x="2081" y="1695"/>
                  </a:lnTo>
                  <a:lnTo>
                    <a:pt x="2082" y="1699"/>
                  </a:lnTo>
                  <a:lnTo>
                    <a:pt x="2084" y="1700"/>
                  </a:lnTo>
                  <a:lnTo>
                    <a:pt x="2087" y="1699"/>
                  </a:lnTo>
                  <a:lnTo>
                    <a:pt x="2090" y="1694"/>
                  </a:lnTo>
                  <a:lnTo>
                    <a:pt x="2095" y="1687"/>
                  </a:lnTo>
                  <a:lnTo>
                    <a:pt x="2100" y="1675"/>
                  </a:lnTo>
                  <a:lnTo>
                    <a:pt x="2106" y="1662"/>
                  </a:lnTo>
                  <a:lnTo>
                    <a:pt x="2110" y="1649"/>
                  </a:lnTo>
                  <a:lnTo>
                    <a:pt x="2116" y="1636"/>
                  </a:lnTo>
                  <a:lnTo>
                    <a:pt x="2118" y="1629"/>
                  </a:lnTo>
                  <a:lnTo>
                    <a:pt x="2121" y="1620"/>
                  </a:lnTo>
                  <a:lnTo>
                    <a:pt x="2123" y="1615"/>
                  </a:lnTo>
                  <a:lnTo>
                    <a:pt x="2123" y="1611"/>
                  </a:lnTo>
                  <a:lnTo>
                    <a:pt x="2123" y="1606"/>
                  </a:lnTo>
                  <a:lnTo>
                    <a:pt x="2122" y="1604"/>
                  </a:lnTo>
                  <a:lnTo>
                    <a:pt x="2112" y="1601"/>
                  </a:lnTo>
                  <a:lnTo>
                    <a:pt x="2100" y="1600"/>
                  </a:lnTo>
                  <a:lnTo>
                    <a:pt x="2095" y="1596"/>
                  </a:lnTo>
                  <a:lnTo>
                    <a:pt x="2089" y="1592"/>
                  </a:lnTo>
                  <a:lnTo>
                    <a:pt x="2084" y="1587"/>
                  </a:lnTo>
                  <a:lnTo>
                    <a:pt x="2081" y="1580"/>
                  </a:lnTo>
                  <a:lnTo>
                    <a:pt x="2076" y="1569"/>
                  </a:lnTo>
                  <a:lnTo>
                    <a:pt x="2073" y="1557"/>
                  </a:lnTo>
                  <a:lnTo>
                    <a:pt x="2072" y="1546"/>
                  </a:lnTo>
                  <a:lnTo>
                    <a:pt x="2072" y="1533"/>
                  </a:lnTo>
                  <a:lnTo>
                    <a:pt x="2072" y="1529"/>
                  </a:lnTo>
                  <a:lnTo>
                    <a:pt x="2073" y="1523"/>
                  </a:lnTo>
                  <a:lnTo>
                    <a:pt x="2074" y="1517"/>
                  </a:lnTo>
                  <a:lnTo>
                    <a:pt x="2072" y="1514"/>
                  </a:lnTo>
                  <a:lnTo>
                    <a:pt x="2068" y="1514"/>
                  </a:lnTo>
                  <a:lnTo>
                    <a:pt x="2065" y="1516"/>
                  </a:lnTo>
                  <a:lnTo>
                    <a:pt x="2060" y="1517"/>
                  </a:lnTo>
                  <a:lnTo>
                    <a:pt x="2056" y="1516"/>
                  </a:lnTo>
                  <a:lnTo>
                    <a:pt x="2052" y="1515"/>
                  </a:lnTo>
                  <a:lnTo>
                    <a:pt x="2049" y="1514"/>
                  </a:lnTo>
                  <a:lnTo>
                    <a:pt x="2042" y="1508"/>
                  </a:lnTo>
                  <a:lnTo>
                    <a:pt x="2035" y="1501"/>
                  </a:lnTo>
                  <a:lnTo>
                    <a:pt x="2030" y="1496"/>
                  </a:lnTo>
                  <a:lnTo>
                    <a:pt x="2025" y="1492"/>
                  </a:lnTo>
                  <a:lnTo>
                    <a:pt x="2022" y="1492"/>
                  </a:lnTo>
                  <a:lnTo>
                    <a:pt x="2019" y="1492"/>
                  </a:lnTo>
                  <a:lnTo>
                    <a:pt x="2016" y="1495"/>
                  </a:lnTo>
                  <a:lnTo>
                    <a:pt x="2012" y="1499"/>
                  </a:lnTo>
                  <a:lnTo>
                    <a:pt x="2010" y="1501"/>
                  </a:lnTo>
                  <a:lnTo>
                    <a:pt x="2008" y="1503"/>
                  </a:lnTo>
                  <a:lnTo>
                    <a:pt x="2006" y="1495"/>
                  </a:lnTo>
                  <a:lnTo>
                    <a:pt x="2004" y="1486"/>
                  </a:lnTo>
                  <a:lnTo>
                    <a:pt x="2004" y="1472"/>
                  </a:lnTo>
                  <a:lnTo>
                    <a:pt x="2006" y="1458"/>
                  </a:lnTo>
                  <a:lnTo>
                    <a:pt x="2007" y="1452"/>
                  </a:lnTo>
                  <a:lnTo>
                    <a:pt x="2009" y="1447"/>
                  </a:lnTo>
                  <a:lnTo>
                    <a:pt x="2012" y="1447"/>
                  </a:lnTo>
                  <a:lnTo>
                    <a:pt x="2015" y="1447"/>
                  </a:lnTo>
                  <a:lnTo>
                    <a:pt x="2018" y="1450"/>
                  </a:lnTo>
                  <a:lnTo>
                    <a:pt x="2022" y="1451"/>
                  </a:lnTo>
                  <a:lnTo>
                    <a:pt x="2024" y="1451"/>
                  </a:lnTo>
                  <a:lnTo>
                    <a:pt x="2026" y="1451"/>
                  </a:lnTo>
                  <a:lnTo>
                    <a:pt x="2028" y="1449"/>
                  </a:lnTo>
                  <a:lnTo>
                    <a:pt x="2030" y="1446"/>
                  </a:lnTo>
                  <a:lnTo>
                    <a:pt x="2030" y="1442"/>
                  </a:lnTo>
                  <a:lnTo>
                    <a:pt x="2030" y="1438"/>
                  </a:lnTo>
                  <a:lnTo>
                    <a:pt x="2028" y="1433"/>
                  </a:lnTo>
                  <a:lnTo>
                    <a:pt x="2027" y="1429"/>
                  </a:lnTo>
                  <a:lnTo>
                    <a:pt x="2026" y="1424"/>
                  </a:lnTo>
                  <a:lnTo>
                    <a:pt x="2023" y="1421"/>
                  </a:lnTo>
                  <a:lnTo>
                    <a:pt x="2022" y="1417"/>
                  </a:lnTo>
                  <a:lnTo>
                    <a:pt x="2020" y="1414"/>
                  </a:lnTo>
                  <a:lnTo>
                    <a:pt x="2020" y="1407"/>
                  </a:lnTo>
                  <a:lnTo>
                    <a:pt x="2020" y="1399"/>
                  </a:lnTo>
                  <a:lnTo>
                    <a:pt x="2023" y="1390"/>
                  </a:lnTo>
                  <a:lnTo>
                    <a:pt x="2025" y="1381"/>
                  </a:lnTo>
                  <a:lnTo>
                    <a:pt x="2030" y="1362"/>
                  </a:lnTo>
                  <a:lnTo>
                    <a:pt x="2033" y="1346"/>
                  </a:lnTo>
                  <a:lnTo>
                    <a:pt x="2034" y="1338"/>
                  </a:lnTo>
                  <a:lnTo>
                    <a:pt x="2034" y="1329"/>
                  </a:lnTo>
                  <a:lnTo>
                    <a:pt x="2033" y="1325"/>
                  </a:lnTo>
                  <a:lnTo>
                    <a:pt x="2031" y="1321"/>
                  </a:lnTo>
                  <a:lnTo>
                    <a:pt x="2030" y="1319"/>
                  </a:lnTo>
                  <a:lnTo>
                    <a:pt x="2027" y="1317"/>
                  </a:lnTo>
                  <a:lnTo>
                    <a:pt x="2025" y="1317"/>
                  </a:lnTo>
                  <a:lnTo>
                    <a:pt x="2023" y="1317"/>
                  </a:lnTo>
                  <a:lnTo>
                    <a:pt x="2022" y="1317"/>
                  </a:lnTo>
                  <a:lnTo>
                    <a:pt x="2019" y="1318"/>
                  </a:lnTo>
                  <a:lnTo>
                    <a:pt x="2016" y="1321"/>
                  </a:lnTo>
                  <a:lnTo>
                    <a:pt x="2012" y="1326"/>
                  </a:lnTo>
                  <a:lnTo>
                    <a:pt x="2009" y="1329"/>
                  </a:lnTo>
                  <a:lnTo>
                    <a:pt x="2006" y="1333"/>
                  </a:lnTo>
                  <a:lnTo>
                    <a:pt x="2003" y="1333"/>
                  </a:lnTo>
                  <a:lnTo>
                    <a:pt x="2002" y="1333"/>
                  </a:lnTo>
                  <a:lnTo>
                    <a:pt x="2001" y="1332"/>
                  </a:lnTo>
                  <a:lnTo>
                    <a:pt x="1999" y="1329"/>
                  </a:lnTo>
                  <a:lnTo>
                    <a:pt x="1998" y="1326"/>
                  </a:lnTo>
                  <a:lnTo>
                    <a:pt x="1998" y="1322"/>
                  </a:lnTo>
                  <a:lnTo>
                    <a:pt x="1996" y="1317"/>
                  </a:lnTo>
                  <a:lnTo>
                    <a:pt x="1996" y="1311"/>
                  </a:lnTo>
                  <a:lnTo>
                    <a:pt x="1996" y="1299"/>
                  </a:lnTo>
                  <a:lnTo>
                    <a:pt x="1998" y="1285"/>
                  </a:lnTo>
                  <a:lnTo>
                    <a:pt x="1998" y="1279"/>
                  </a:lnTo>
                  <a:lnTo>
                    <a:pt x="2000" y="1272"/>
                  </a:lnTo>
                  <a:lnTo>
                    <a:pt x="2002" y="1267"/>
                  </a:lnTo>
                  <a:lnTo>
                    <a:pt x="2006" y="1261"/>
                  </a:lnTo>
                  <a:lnTo>
                    <a:pt x="2012" y="1252"/>
                  </a:lnTo>
                  <a:lnTo>
                    <a:pt x="2020" y="1245"/>
                  </a:lnTo>
                  <a:lnTo>
                    <a:pt x="2030" y="1238"/>
                  </a:lnTo>
                  <a:lnTo>
                    <a:pt x="2039" y="1231"/>
                  </a:lnTo>
                  <a:lnTo>
                    <a:pt x="2046" y="1226"/>
                  </a:lnTo>
                  <a:lnTo>
                    <a:pt x="2052" y="1220"/>
                  </a:lnTo>
                  <a:lnTo>
                    <a:pt x="2058" y="1213"/>
                  </a:lnTo>
                  <a:lnTo>
                    <a:pt x="2064" y="1206"/>
                  </a:lnTo>
                  <a:lnTo>
                    <a:pt x="2072" y="1195"/>
                  </a:lnTo>
                  <a:lnTo>
                    <a:pt x="2079" y="1182"/>
                  </a:lnTo>
                  <a:lnTo>
                    <a:pt x="2084" y="1169"/>
                  </a:lnTo>
                  <a:lnTo>
                    <a:pt x="2090" y="1155"/>
                  </a:lnTo>
                  <a:lnTo>
                    <a:pt x="2097" y="1128"/>
                  </a:lnTo>
                  <a:lnTo>
                    <a:pt x="2103" y="1099"/>
                  </a:lnTo>
                  <a:lnTo>
                    <a:pt x="2107" y="1072"/>
                  </a:lnTo>
                  <a:lnTo>
                    <a:pt x="2112" y="1045"/>
                  </a:lnTo>
                  <a:lnTo>
                    <a:pt x="2115" y="1032"/>
                  </a:lnTo>
                  <a:lnTo>
                    <a:pt x="2118" y="1018"/>
                  </a:lnTo>
                  <a:lnTo>
                    <a:pt x="2123" y="1006"/>
                  </a:lnTo>
                  <a:lnTo>
                    <a:pt x="2128" y="993"/>
                  </a:lnTo>
                  <a:lnTo>
                    <a:pt x="2131" y="986"/>
                  </a:lnTo>
                  <a:lnTo>
                    <a:pt x="2134" y="979"/>
                  </a:lnTo>
                  <a:lnTo>
                    <a:pt x="2139" y="972"/>
                  </a:lnTo>
                  <a:lnTo>
                    <a:pt x="2145" y="968"/>
                  </a:lnTo>
                  <a:lnTo>
                    <a:pt x="2147" y="967"/>
                  </a:lnTo>
                  <a:lnTo>
                    <a:pt x="2150" y="967"/>
                  </a:lnTo>
                  <a:lnTo>
                    <a:pt x="2152" y="968"/>
                  </a:lnTo>
                  <a:lnTo>
                    <a:pt x="2154" y="971"/>
                  </a:lnTo>
                  <a:lnTo>
                    <a:pt x="2154" y="976"/>
                  </a:lnTo>
                  <a:lnTo>
                    <a:pt x="2154" y="980"/>
                  </a:lnTo>
                  <a:lnTo>
                    <a:pt x="2154" y="984"/>
                  </a:lnTo>
                  <a:lnTo>
                    <a:pt x="2154" y="987"/>
                  </a:lnTo>
                  <a:lnTo>
                    <a:pt x="2163" y="987"/>
                  </a:lnTo>
                  <a:lnTo>
                    <a:pt x="2172" y="985"/>
                  </a:lnTo>
                  <a:lnTo>
                    <a:pt x="2187" y="982"/>
                  </a:lnTo>
                  <a:lnTo>
                    <a:pt x="2203" y="978"/>
                  </a:lnTo>
                  <a:lnTo>
                    <a:pt x="2219" y="977"/>
                  </a:lnTo>
                  <a:lnTo>
                    <a:pt x="2236" y="978"/>
                  </a:lnTo>
                  <a:lnTo>
                    <a:pt x="2252" y="982"/>
                  </a:lnTo>
                  <a:lnTo>
                    <a:pt x="2268" y="986"/>
                  </a:lnTo>
                  <a:lnTo>
                    <a:pt x="2275" y="988"/>
                  </a:lnTo>
                  <a:lnTo>
                    <a:pt x="2283" y="992"/>
                  </a:lnTo>
                  <a:lnTo>
                    <a:pt x="2289" y="996"/>
                  </a:lnTo>
                  <a:lnTo>
                    <a:pt x="2296" y="1001"/>
                  </a:lnTo>
                  <a:lnTo>
                    <a:pt x="2301" y="1004"/>
                  </a:lnTo>
                  <a:lnTo>
                    <a:pt x="2305" y="1008"/>
                  </a:lnTo>
                  <a:lnTo>
                    <a:pt x="2309" y="1014"/>
                  </a:lnTo>
                  <a:lnTo>
                    <a:pt x="2311" y="1018"/>
                  </a:lnTo>
                  <a:lnTo>
                    <a:pt x="2310" y="1024"/>
                  </a:lnTo>
                  <a:lnTo>
                    <a:pt x="2309" y="1028"/>
                  </a:lnTo>
                  <a:lnTo>
                    <a:pt x="2308" y="1034"/>
                  </a:lnTo>
                  <a:lnTo>
                    <a:pt x="2307" y="1040"/>
                  </a:lnTo>
                  <a:lnTo>
                    <a:pt x="2308" y="1047"/>
                  </a:lnTo>
                  <a:lnTo>
                    <a:pt x="2310" y="1055"/>
                  </a:lnTo>
                  <a:lnTo>
                    <a:pt x="2312" y="1063"/>
                  </a:lnTo>
                  <a:lnTo>
                    <a:pt x="2315" y="1069"/>
                  </a:lnTo>
                  <a:lnTo>
                    <a:pt x="2316" y="1079"/>
                  </a:lnTo>
                  <a:lnTo>
                    <a:pt x="2316" y="1088"/>
                  </a:lnTo>
                  <a:lnTo>
                    <a:pt x="2313" y="1097"/>
                  </a:lnTo>
                  <a:lnTo>
                    <a:pt x="2309" y="1105"/>
                  </a:lnTo>
                  <a:lnTo>
                    <a:pt x="2305" y="1112"/>
                  </a:lnTo>
                  <a:lnTo>
                    <a:pt x="2302" y="1117"/>
                  </a:lnTo>
                  <a:lnTo>
                    <a:pt x="2300" y="1123"/>
                  </a:lnTo>
                  <a:lnTo>
                    <a:pt x="2299" y="1130"/>
                  </a:lnTo>
                  <a:lnTo>
                    <a:pt x="2297" y="1139"/>
                  </a:lnTo>
                  <a:lnTo>
                    <a:pt x="2297" y="1146"/>
                  </a:lnTo>
                  <a:lnTo>
                    <a:pt x="2295" y="1153"/>
                  </a:lnTo>
                  <a:lnTo>
                    <a:pt x="2292" y="1161"/>
                  </a:lnTo>
                  <a:lnTo>
                    <a:pt x="2289" y="1165"/>
                  </a:lnTo>
                  <a:lnTo>
                    <a:pt x="2288" y="1169"/>
                  </a:lnTo>
                  <a:lnTo>
                    <a:pt x="2288" y="1171"/>
                  </a:lnTo>
                  <a:lnTo>
                    <a:pt x="2289" y="1173"/>
                  </a:lnTo>
                  <a:lnTo>
                    <a:pt x="2291" y="1177"/>
                  </a:lnTo>
                  <a:lnTo>
                    <a:pt x="2292" y="1183"/>
                  </a:lnTo>
                  <a:lnTo>
                    <a:pt x="2289" y="1189"/>
                  </a:lnTo>
                  <a:lnTo>
                    <a:pt x="2285" y="1194"/>
                  </a:lnTo>
                  <a:lnTo>
                    <a:pt x="2280" y="1197"/>
                  </a:lnTo>
                  <a:lnTo>
                    <a:pt x="2276" y="1200"/>
                  </a:lnTo>
                  <a:lnTo>
                    <a:pt x="2271" y="1205"/>
                  </a:lnTo>
                  <a:lnTo>
                    <a:pt x="2267" y="1208"/>
                  </a:lnTo>
                  <a:lnTo>
                    <a:pt x="2264" y="1212"/>
                  </a:lnTo>
                  <a:lnTo>
                    <a:pt x="2262" y="1216"/>
                  </a:lnTo>
                  <a:lnTo>
                    <a:pt x="2261" y="1220"/>
                  </a:lnTo>
                  <a:lnTo>
                    <a:pt x="2261" y="1223"/>
                  </a:lnTo>
                  <a:lnTo>
                    <a:pt x="2262" y="1231"/>
                  </a:lnTo>
                  <a:lnTo>
                    <a:pt x="2266" y="1238"/>
                  </a:lnTo>
                  <a:lnTo>
                    <a:pt x="2276" y="1251"/>
                  </a:lnTo>
                  <a:lnTo>
                    <a:pt x="2287" y="1262"/>
                  </a:lnTo>
                  <a:lnTo>
                    <a:pt x="2293" y="1268"/>
                  </a:lnTo>
                  <a:lnTo>
                    <a:pt x="2297" y="1273"/>
                  </a:lnTo>
                  <a:lnTo>
                    <a:pt x="2301" y="1281"/>
                  </a:lnTo>
                  <a:lnTo>
                    <a:pt x="2303" y="1288"/>
                  </a:lnTo>
                  <a:lnTo>
                    <a:pt x="2303" y="1294"/>
                  </a:lnTo>
                  <a:lnTo>
                    <a:pt x="2304" y="1299"/>
                  </a:lnTo>
                  <a:lnTo>
                    <a:pt x="2309" y="1305"/>
                  </a:lnTo>
                  <a:lnTo>
                    <a:pt x="2313" y="1311"/>
                  </a:lnTo>
                  <a:lnTo>
                    <a:pt x="2315" y="1318"/>
                  </a:lnTo>
                  <a:lnTo>
                    <a:pt x="2313" y="1326"/>
                  </a:lnTo>
                  <a:lnTo>
                    <a:pt x="2312" y="1333"/>
                  </a:lnTo>
                  <a:lnTo>
                    <a:pt x="2310" y="1338"/>
                  </a:lnTo>
                  <a:lnTo>
                    <a:pt x="2307" y="1350"/>
                  </a:lnTo>
                  <a:lnTo>
                    <a:pt x="2305" y="1361"/>
                  </a:lnTo>
                  <a:lnTo>
                    <a:pt x="2308" y="1370"/>
                  </a:lnTo>
                  <a:lnTo>
                    <a:pt x="2311" y="1377"/>
                  </a:lnTo>
                  <a:lnTo>
                    <a:pt x="2310" y="1382"/>
                  </a:lnTo>
                  <a:lnTo>
                    <a:pt x="2307" y="1385"/>
                  </a:lnTo>
                  <a:lnTo>
                    <a:pt x="2304" y="1389"/>
                  </a:lnTo>
                  <a:lnTo>
                    <a:pt x="2301" y="1391"/>
                  </a:lnTo>
                  <a:lnTo>
                    <a:pt x="2296" y="1397"/>
                  </a:lnTo>
                  <a:lnTo>
                    <a:pt x="2294" y="1400"/>
                  </a:lnTo>
                  <a:lnTo>
                    <a:pt x="2293" y="1402"/>
                  </a:lnTo>
                  <a:lnTo>
                    <a:pt x="2294" y="1405"/>
                  </a:lnTo>
                  <a:lnTo>
                    <a:pt x="2297" y="1408"/>
                  </a:lnTo>
                  <a:lnTo>
                    <a:pt x="2302" y="1415"/>
                  </a:lnTo>
                  <a:lnTo>
                    <a:pt x="2303" y="1421"/>
                  </a:lnTo>
                  <a:lnTo>
                    <a:pt x="2303" y="1425"/>
                  </a:lnTo>
                  <a:lnTo>
                    <a:pt x="2302" y="1431"/>
                  </a:lnTo>
                  <a:lnTo>
                    <a:pt x="2300" y="1436"/>
                  </a:lnTo>
                  <a:lnTo>
                    <a:pt x="2299" y="1441"/>
                  </a:lnTo>
                  <a:lnTo>
                    <a:pt x="2297" y="1446"/>
                  </a:lnTo>
                  <a:lnTo>
                    <a:pt x="2301" y="1456"/>
                  </a:lnTo>
                  <a:lnTo>
                    <a:pt x="2304" y="1466"/>
                  </a:lnTo>
                  <a:lnTo>
                    <a:pt x="2305" y="1473"/>
                  </a:lnTo>
                  <a:lnTo>
                    <a:pt x="2304" y="1478"/>
                  </a:lnTo>
                  <a:lnTo>
                    <a:pt x="2303" y="1483"/>
                  </a:lnTo>
                  <a:lnTo>
                    <a:pt x="2301" y="1489"/>
                  </a:lnTo>
                  <a:lnTo>
                    <a:pt x="2299" y="1497"/>
                  </a:lnTo>
                  <a:lnTo>
                    <a:pt x="2299" y="1504"/>
                  </a:lnTo>
                  <a:lnTo>
                    <a:pt x="2300" y="1509"/>
                  </a:lnTo>
                  <a:lnTo>
                    <a:pt x="2301" y="1515"/>
                  </a:lnTo>
                  <a:lnTo>
                    <a:pt x="2302" y="1521"/>
                  </a:lnTo>
                  <a:lnTo>
                    <a:pt x="2304" y="1527"/>
                  </a:lnTo>
                  <a:lnTo>
                    <a:pt x="2305" y="1533"/>
                  </a:lnTo>
                  <a:lnTo>
                    <a:pt x="2305" y="1540"/>
                  </a:lnTo>
                  <a:lnTo>
                    <a:pt x="2303" y="1550"/>
                  </a:lnTo>
                  <a:lnTo>
                    <a:pt x="2300" y="1560"/>
                  </a:lnTo>
                  <a:lnTo>
                    <a:pt x="2297" y="1565"/>
                  </a:lnTo>
                  <a:lnTo>
                    <a:pt x="2296" y="1571"/>
                  </a:lnTo>
                  <a:lnTo>
                    <a:pt x="2296" y="1577"/>
                  </a:lnTo>
                  <a:lnTo>
                    <a:pt x="2296" y="1581"/>
                  </a:lnTo>
                  <a:lnTo>
                    <a:pt x="2299" y="1592"/>
                  </a:lnTo>
                  <a:lnTo>
                    <a:pt x="2302" y="1601"/>
                  </a:lnTo>
                  <a:lnTo>
                    <a:pt x="2308" y="1609"/>
                  </a:lnTo>
                  <a:lnTo>
                    <a:pt x="2315" y="1617"/>
                  </a:lnTo>
                  <a:lnTo>
                    <a:pt x="2321" y="1625"/>
                  </a:lnTo>
                  <a:lnTo>
                    <a:pt x="2329" y="1633"/>
                  </a:lnTo>
                  <a:lnTo>
                    <a:pt x="2335" y="1638"/>
                  </a:lnTo>
                  <a:lnTo>
                    <a:pt x="2344" y="1647"/>
                  </a:lnTo>
                  <a:lnTo>
                    <a:pt x="2349" y="1652"/>
                  </a:lnTo>
                  <a:lnTo>
                    <a:pt x="2352" y="1657"/>
                  </a:lnTo>
                  <a:lnTo>
                    <a:pt x="2354" y="1661"/>
                  </a:lnTo>
                  <a:lnTo>
                    <a:pt x="2356" y="1663"/>
                  </a:lnTo>
                  <a:lnTo>
                    <a:pt x="2354" y="1667"/>
                  </a:lnTo>
                  <a:lnTo>
                    <a:pt x="2353" y="1670"/>
                  </a:lnTo>
                  <a:lnTo>
                    <a:pt x="2344" y="1680"/>
                  </a:lnTo>
                  <a:lnTo>
                    <a:pt x="2336" y="1691"/>
                  </a:lnTo>
                  <a:lnTo>
                    <a:pt x="2333" y="1696"/>
                  </a:lnTo>
                  <a:lnTo>
                    <a:pt x="2331" y="1702"/>
                  </a:lnTo>
                  <a:lnTo>
                    <a:pt x="2329" y="1709"/>
                  </a:lnTo>
                  <a:lnTo>
                    <a:pt x="2329" y="1716"/>
                  </a:lnTo>
                  <a:lnTo>
                    <a:pt x="2331" y="1734"/>
                  </a:lnTo>
                  <a:lnTo>
                    <a:pt x="2333" y="1750"/>
                  </a:lnTo>
                  <a:lnTo>
                    <a:pt x="2333" y="1757"/>
                  </a:lnTo>
                  <a:lnTo>
                    <a:pt x="2331" y="1764"/>
                  </a:lnTo>
                  <a:lnTo>
                    <a:pt x="2328" y="1767"/>
                  </a:lnTo>
                  <a:lnTo>
                    <a:pt x="2325" y="1771"/>
                  </a:lnTo>
                  <a:lnTo>
                    <a:pt x="2320" y="1774"/>
                  </a:lnTo>
                  <a:lnTo>
                    <a:pt x="2316" y="1776"/>
                  </a:lnTo>
                  <a:lnTo>
                    <a:pt x="2310" y="1780"/>
                  </a:lnTo>
                  <a:lnTo>
                    <a:pt x="2303" y="1783"/>
                  </a:lnTo>
                  <a:lnTo>
                    <a:pt x="2297" y="1788"/>
                  </a:lnTo>
                  <a:lnTo>
                    <a:pt x="2294" y="1792"/>
                  </a:lnTo>
                  <a:lnTo>
                    <a:pt x="2293" y="1802"/>
                  </a:lnTo>
                  <a:lnTo>
                    <a:pt x="2292" y="1813"/>
                  </a:lnTo>
                  <a:lnTo>
                    <a:pt x="2288" y="1824"/>
                  </a:lnTo>
                  <a:lnTo>
                    <a:pt x="2284" y="1836"/>
                  </a:lnTo>
                  <a:lnTo>
                    <a:pt x="2277" y="1847"/>
                  </a:lnTo>
                  <a:lnTo>
                    <a:pt x="2271" y="1857"/>
                  </a:lnTo>
                  <a:lnTo>
                    <a:pt x="2268" y="1863"/>
                  </a:lnTo>
                  <a:lnTo>
                    <a:pt x="2263" y="1870"/>
                  </a:lnTo>
                  <a:lnTo>
                    <a:pt x="2260" y="1872"/>
                  </a:lnTo>
                  <a:lnTo>
                    <a:pt x="2258" y="1874"/>
                  </a:lnTo>
                  <a:lnTo>
                    <a:pt x="2254" y="1875"/>
                  </a:lnTo>
                  <a:lnTo>
                    <a:pt x="2251" y="1875"/>
                  </a:lnTo>
                  <a:lnTo>
                    <a:pt x="2247" y="1875"/>
                  </a:lnTo>
                  <a:lnTo>
                    <a:pt x="2245" y="1873"/>
                  </a:lnTo>
                  <a:lnTo>
                    <a:pt x="2244" y="1872"/>
                  </a:lnTo>
                  <a:lnTo>
                    <a:pt x="2242" y="1871"/>
                  </a:lnTo>
                  <a:lnTo>
                    <a:pt x="2242" y="1873"/>
                  </a:lnTo>
                  <a:lnTo>
                    <a:pt x="2244" y="1879"/>
                  </a:lnTo>
                  <a:lnTo>
                    <a:pt x="2245" y="1883"/>
                  </a:lnTo>
                  <a:lnTo>
                    <a:pt x="2245" y="1888"/>
                  </a:lnTo>
                  <a:lnTo>
                    <a:pt x="2246" y="1893"/>
                  </a:lnTo>
                  <a:lnTo>
                    <a:pt x="2247" y="1899"/>
                  </a:lnTo>
                  <a:lnTo>
                    <a:pt x="2248" y="1905"/>
                  </a:lnTo>
                  <a:lnTo>
                    <a:pt x="2247" y="1910"/>
                  </a:lnTo>
                  <a:lnTo>
                    <a:pt x="2242" y="1910"/>
                  </a:lnTo>
                  <a:lnTo>
                    <a:pt x="2234" y="1908"/>
                  </a:lnTo>
                  <a:lnTo>
                    <a:pt x="2230" y="1911"/>
                  </a:lnTo>
                  <a:lnTo>
                    <a:pt x="2228" y="1913"/>
                  </a:lnTo>
                  <a:lnTo>
                    <a:pt x="2226" y="1915"/>
                  </a:lnTo>
                  <a:lnTo>
                    <a:pt x="2223" y="1919"/>
                  </a:lnTo>
                  <a:lnTo>
                    <a:pt x="2220" y="1922"/>
                  </a:lnTo>
                  <a:lnTo>
                    <a:pt x="2217" y="1924"/>
                  </a:lnTo>
                  <a:lnTo>
                    <a:pt x="2213" y="1926"/>
                  </a:lnTo>
                  <a:lnTo>
                    <a:pt x="2210" y="1926"/>
                  </a:lnTo>
                  <a:lnTo>
                    <a:pt x="2202" y="1923"/>
                  </a:lnTo>
                  <a:lnTo>
                    <a:pt x="2194" y="1920"/>
                  </a:lnTo>
                  <a:lnTo>
                    <a:pt x="2186" y="1915"/>
                  </a:lnTo>
                  <a:lnTo>
                    <a:pt x="2177" y="1913"/>
                  </a:lnTo>
                  <a:lnTo>
                    <a:pt x="2175" y="1915"/>
                  </a:lnTo>
                  <a:lnTo>
                    <a:pt x="2175" y="1919"/>
                  </a:lnTo>
                  <a:lnTo>
                    <a:pt x="2174" y="1922"/>
                  </a:lnTo>
                  <a:lnTo>
                    <a:pt x="2174" y="1926"/>
                  </a:lnTo>
                  <a:lnTo>
                    <a:pt x="2173" y="1928"/>
                  </a:lnTo>
                  <a:lnTo>
                    <a:pt x="2172" y="1929"/>
                  </a:lnTo>
                  <a:lnTo>
                    <a:pt x="2171" y="1929"/>
                  </a:lnTo>
                  <a:lnTo>
                    <a:pt x="2169" y="1929"/>
                  </a:lnTo>
                  <a:lnTo>
                    <a:pt x="2166" y="1929"/>
                  </a:lnTo>
                  <a:lnTo>
                    <a:pt x="2163" y="1927"/>
                  </a:lnTo>
                  <a:lnTo>
                    <a:pt x="2158" y="1923"/>
                  </a:lnTo>
                  <a:lnTo>
                    <a:pt x="2155" y="1919"/>
                  </a:lnTo>
                  <a:lnTo>
                    <a:pt x="2153" y="1913"/>
                  </a:lnTo>
                  <a:lnTo>
                    <a:pt x="2150" y="1907"/>
                  </a:lnTo>
                  <a:lnTo>
                    <a:pt x="2147" y="1902"/>
                  </a:lnTo>
                  <a:lnTo>
                    <a:pt x="2142" y="1897"/>
                  </a:lnTo>
                  <a:lnTo>
                    <a:pt x="2138" y="1894"/>
                  </a:lnTo>
                  <a:lnTo>
                    <a:pt x="2133" y="1891"/>
                  </a:lnTo>
                  <a:lnTo>
                    <a:pt x="2132" y="1891"/>
                  </a:lnTo>
                  <a:lnTo>
                    <a:pt x="2130" y="1891"/>
                  </a:lnTo>
                  <a:lnTo>
                    <a:pt x="2128" y="1893"/>
                  </a:lnTo>
                  <a:lnTo>
                    <a:pt x="2126" y="1895"/>
                  </a:lnTo>
                  <a:lnTo>
                    <a:pt x="2124" y="1901"/>
                  </a:lnTo>
                  <a:lnTo>
                    <a:pt x="2124" y="1908"/>
                  </a:lnTo>
                  <a:lnTo>
                    <a:pt x="2128" y="1916"/>
                  </a:lnTo>
                  <a:lnTo>
                    <a:pt x="2132" y="1923"/>
                  </a:lnTo>
                  <a:lnTo>
                    <a:pt x="2138" y="1928"/>
                  </a:lnTo>
                  <a:lnTo>
                    <a:pt x="2144" y="1931"/>
                  </a:lnTo>
                  <a:lnTo>
                    <a:pt x="2158" y="1938"/>
                  </a:lnTo>
                  <a:lnTo>
                    <a:pt x="2173" y="1945"/>
                  </a:lnTo>
                  <a:lnTo>
                    <a:pt x="2181" y="1948"/>
                  </a:lnTo>
                  <a:lnTo>
                    <a:pt x="2190" y="1950"/>
                  </a:lnTo>
                  <a:lnTo>
                    <a:pt x="2201" y="1950"/>
                  </a:lnTo>
                  <a:lnTo>
                    <a:pt x="2211" y="1948"/>
                  </a:lnTo>
                  <a:lnTo>
                    <a:pt x="2222" y="1948"/>
                  </a:lnTo>
                  <a:lnTo>
                    <a:pt x="2232" y="1948"/>
                  </a:lnTo>
                  <a:lnTo>
                    <a:pt x="2244" y="1951"/>
                  </a:lnTo>
                  <a:lnTo>
                    <a:pt x="2254" y="1954"/>
                  </a:lnTo>
                  <a:lnTo>
                    <a:pt x="2263" y="1959"/>
                  </a:lnTo>
                  <a:lnTo>
                    <a:pt x="2271" y="1961"/>
                  </a:lnTo>
                  <a:lnTo>
                    <a:pt x="2275" y="1961"/>
                  </a:lnTo>
                  <a:lnTo>
                    <a:pt x="2277" y="1961"/>
                  </a:lnTo>
                  <a:lnTo>
                    <a:pt x="2280" y="1960"/>
                  </a:lnTo>
                  <a:lnTo>
                    <a:pt x="2283" y="1958"/>
                  </a:lnTo>
                  <a:lnTo>
                    <a:pt x="2286" y="1953"/>
                  </a:lnTo>
                  <a:lnTo>
                    <a:pt x="2289" y="1947"/>
                  </a:lnTo>
                  <a:lnTo>
                    <a:pt x="2291" y="1939"/>
                  </a:lnTo>
                  <a:lnTo>
                    <a:pt x="2292" y="1930"/>
                  </a:lnTo>
                  <a:lnTo>
                    <a:pt x="2294" y="1924"/>
                  </a:lnTo>
                  <a:lnTo>
                    <a:pt x="2296" y="1921"/>
                  </a:lnTo>
                  <a:lnTo>
                    <a:pt x="2299" y="1916"/>
                  </a:lnTo>
                  <a:lnTo>
                    <a:pt x="2302" y="1913"/>
                  </a:lnTo>
                  <a:lnTo>
                    <a:pt x="2310" y="1907"/>
                  </a:lnTo>
                  <a:lnTo>
                    <a:pt x="2319" y="1903"/>
                  </a:lnTo>
                  <a:lnTo>
                    <a:pt x="2336" y="1894"/>
                  </a:lnTo>
                  <a:lnTo>
                    <a:pt x="2352" y="1882"/>
                  </a:lnTo>
                  <a:lnTo>
                    <a:pt x="2359" y="1877"/>
                  </a:lnTo>
                  <a:lnTo>
                    <a:pt x="2364" y="1869"/>
                  </a:lnTo>
                  <a:lnTo>
                    <a:pt x="2366" y="1864"/>
                  </a:lnTo>
                  <a:lnTo>
                    <a:pt x="2367" y="1859"/>
                  </a:lnTo>
                  <a:lnTo>
                    <a:pt x="2368" y="1855"/>
                  </a:lnTo>
                  <a:lnTo>
                    <a:pt x="2368" y="1849"/>
                  </a:lnTo>
                  <a:lnTo>
                    <a:pt x="2368" y="1837"/>
                  </a:lnTo>
                  <a:lnTo>
                    <a:pt x="2369" y="1825"/>
                  </a:lnTo>
                  <a:lnTo>
                    <a:pt x="2370" y="1820"/>
                  </a:lnTo>
                  <a:lnTo>
                    <a:pt x="2373" y="1814"/>
                  </a:lnTo>
                  <a:lnTo>
                    <a:pt x="2375" y="1808"/>
                  </a:lnTo>
                  <a:lnTo>
                    <a:pt x="2378" y="1802"/>
                  </a:lnTo>
                  <a:lnTo>
                    <a:pt x="2391" y="1788"/>
                  </a:lnTo>
                  <a:lnTo>
                    <a:pt x="2403" y="1775"/>
                  </a:lnTo>
                  <a:lnTo>
                    <a:pt x="2409" y="1768"/>
                  </a:lnTo>
                  <a:lnTo>
                    <a:pt x="2414" y="1761"/>
                  </a:lnTo>
                  <a:lnTo>
                    <a:pt x="2416" y="1752"/>
                  </a:lnTo>
                  <a:lnTo>
                    <a:pt x="2417" y="1741"/>
                  </a:lnTo>
                  <a:lnTo>
                    <a:pt x="2415" y="1731"/>
                  </a:lnTo>
                  <a:lnTo>
                    <a:pt x="2411" y="1722"/>
                  </a:lnTo>
                  <a:lnTo>
                    <a:pt x="2408" y="1712"/>
                  </a:lnTo>
                  <a:lnTo>
                    <a:pt x="2403" y="1703"/>
                  </a:lnTo>
                  <a:lnTo>
                    <a:pt x="2398" y="1693"/>
                  </a:lnTo>
                  <a:lnTo>
                    <a:pt x="2393" y="1684"/>
                  </a:lnTo>
                  <a:lnTo>
                    <a:pt x="2391" y="1678"/>
                  </a:lnTo>
                  <a:lnTo>
                    <a:pt x="2391" y="1674"/>
                  </a:lnTo>
                  <a:lnTo>
                    <a:pt x="2391" y="1668"/>
                  </a:lnTo>
                  <a:lnTo>
                    <a:pt x="2392" y="1662"/>
                  </a:lnTo>
                  <a:lnTo>
                    <a:pt x="2394" y="1650"/>
                  </a:lnTo>
                  <a:lnTo>
                    <a:pt x="2395" y="1636"/>
                  </a:lnTo>
                  <a:lnTo>
                    <a:pt x="2398" y="1631"/>
                  </a:lnTo>
                  <a:lnTo>
                    <a:pt x="2400" y="1628"/>
                  </a:lnTo>
                  <a:lnTo>
                    <a:pt x="2403" y="1625"/>
                  </a:lnTo>
                  <a:lnTo>
                    <a:pt x="2408" y="1622"/>
                  </a:lnTo>
                  <a:lnTo>
                    <a:pt x="2417" y="1617"/>
                  </a:lnTo>
                  <a:lnTo>
                    <a:pt x="2429" y="1612"/>
                  </a:lnTo>
                  <a:lnTo>
                    <a:pt x="2439" y="1608"/>
                  </a:lnTo>
                  <a:lnTo>
                    <a:pt x="2450" y="1604"/>
                  </a:lnTo>
                  <a:lnTo>
                    <a:pt x="2462" y="1600"/>
                  </a:lnTo>
                  <a:lnTo>
                    <a:pt x="2479" y="1595"/>
                  </a:lnTo>
                  <a:lnTo>
                    <a:pt x="2488" y="1594"/>
                  </a:lnTo>
                  <a:lnTo>
                    <a:pt x="2495" y="1594"/>
                  </a:lnTo>
                  <a:lnTo>
                    <a:pt x="2498" y="1595"/>
                  </a:lnTo>
                  <a:lnTo>
                    <a:pt x="2502" y="1596"/>
                  </a:lnTo>
                  <a:lnTo>
                    <a:pt x="2504" y="1597"/>
                  </a:lnTo>
                  <a:lnTo>
                    <a:pt x="2506" y="1600"/>
                  </a:lnTo>
                  <a:lnTo>
                    <a:pt x="2509" y="1612"/>
                  </a:lnTo>
                  <a:lnTo>
                    <a:pt x="2511" y="1625"/>
                  </a:lnTo>
                  <a:lnTo>
                    <a:pt x="2513" y="1631"/>
                  </a:lnTo>
                  <a:lnTo>
                    <a:pt x="2516" y="1636"/>
                  </a:lnTo>
                  <a:lnTo>
                    <a:pt x="2521" y="1641"/>
                  </a:lnTo>
                  <a:lnTo>
                    <a:pt x="2527" y="1644"/>
                  </a:lnTo>
                  <a:lnTo>
                    <a:pt x="2531" y="1646"/>
                  </a:lnTo>
                  <a:lnTo>
                    <a:pt x="2533" y="1650"/>
                  </a:lnTo>
                  <a:lnTo>
                    <a:pt x="2536" y="1652"/>
                  </a:lnTo>
                  <a:lnTo>
                    <a:pt x="2538" y="1655"/>
                  </a:lnTo>
                  <a:lnTo>
                    <a:pt x="2540" y="1661"/>
                  </a:lnTo>
                  <a:lnTo>
                    <a:pt x="2540" y="1668"/>
                  </a:lnTo>
                  <a:lnTo>
                    <a:pt x="2540" y="1675"/>
                  </a:lnTo>
                  <a:lnTo>
                    <a:pt x="2539" y="1682"/>
                  </a:lnTo>
                  <a:lnTo>
                    <a:pt x="2540" y="1690"/>
                  </a:lnTo>
                  <a:lnTo>
                    <a:pt x="2543" y="1696"/>
                  </a:lnTo>
                  <a:lnTo>
                    <a:pt x="2544" y="1700"/>
                  </a:lnTo>
                  <a:lnTo>
                    <a:pt x="2545" y="1703"/>
                  </a:lnTo>
                  <a:lnTo>
                    <a:pt x="2545" y="1708"/>
                  </a:lnTo>
                  <a:lnTo>
                    <a:pt x="2544" y="1712"/>
                  </a:lnTo>
                  <a:lnTo>
                    <a:pt x="2541" y="1716"/>
                  </a:lnTo>
                  <a:lnTo>
                    <a:pt x="2539" y="1719"/>
                  </a:lnTo>
                  <a:lnTo>
                    <a:pt x="2537" y="1727"/>
                  </a:lnTo>
                  <a:lnTo>
                    <a:pt x="2538" y="1736"/>
                  </a:lnTo>
                  <a:lnTo>
                    <a:pt x="2537" y="1741"/>
                  </a:lnTo>
                  <a:lnTo>
                    <a:pt x="2537" y="1744"/>
                  </a:lnTo>
                  <a:lnTo>
                    <a:pt x="2532" y="1751"/>
                  </a:lnTo>
                  <a:lnTo>
                    <a:pt x="2530" y="1759"/>
                  </a:lnTo>
                  <a:lnTo>
                    <a:pt x="2532" y="1764"/>
                  </a:lnTo>
                  <a:lnTo>
                    <a:pt x="2538" y="1769"/>
                  </a:lnTo>
                  <a:lnTo>
                    <a:pt x="2544" y="1774"/>
                  </a:lnTo>
                  <a:lnTo>
                    <a:pt x="2548" y="1777"/>
                  </a:lnTo>
                  <a:lnTo>
                    <a:pt x="2554" y="1783"/>
                  </a:lnTo>
                  <a:lnTo>
                    <a:pt x="2561" y="1788"/>
                  </a:lnTo>
                  <a:lnTo>
                    <a:pt x="2564" y="1790"/>
                  </a:lnTo>
                  <a:lnTo>
                    <a:pt x="2569" y="1792"/>
                  </a:lnTo>
                  <a:lnTo>
                    <a:pt x="2572" y="1793"/>
                  </a:lnTo>
                  <a:lnTo>
                    <a:pt x="2576" y="1793"/>
                  </a:lnTo>
                  <a:lnTo>
                    <a:pt x="2582" y="1791"/>
                  </a:lnTo>
                  <a:lnTo>
                    <a:pt x="2589" y="1788"/>
                  </a:lnTo>
                  <a:lnTo>
                    <a:pt x="2596" y="1785"/>
                  </a:lnTo>
                  <a:lnTo>
                    <a:pt x="2603" y="1784"/>
                  </a:lnTo>
                  <a:lnTo>
                    <a:pt x="2587" y="1777"/>
                  </a:lnTo>
                  <a:lnTo>
                    <a:pt x="2571" y="1772"/>
                  </a:lnTo>
                  <a:lnTo>
                    <a:pt x="2565" y="1771"/>
                  </a:lnTo>
                  <a:lnTo>
                    <a:pt x="2561" y="1769"/>
                  </a:lnTo>
                  <a:lnTo>
                    <a:pt x="2556" y="1767"/>
                  </a:lnTo>
                  <a:lnTo>
                    <a:pt x="2552" y="1764"/>
                  </a:lnTo>
                  <a:lnTo>
                    <a:pt x="2549" y="1758"/>
                  </a:lnTo>
                  <a:lnTo>
                    <a:pt x="2549" y="1751"/>
                  </a:lnTo>
                  <a:lnTo>
                    <a:pt x="2549" y="1743"/>
                  </a:lnTo>
                  <a:lnTo>
                    <a:pt x="2549" y="1737"/>
                  </a:lnTo>
                  <a:lnTo>
                    <a:pt x="2551" y="1728"/>
                  </a:lnTo>
                  <a:lnTo>
                    <a:pt x="2552" y="1720"/>
                  </a:lnTo>
                  <a:lnTo>
                    <a:pt x="2555" y="1711"/>
                  </a:lnTo>
                  <a:lnTo>
                    <a:pt x="2560" y="1704"/>
                  </a:lnTo>
                  <a:lnTo>
                    <a:pt x="2572" y="1698"/>
                  </a:lnTo>
                  <a:lnTo>
                    <a:pt x="2581" y="1694"/>
                  </a:lnTo>
                  <a:lnTo>
                    <a:pt x="2584" y="1692"/>
                  </a:lnTo>
                  <a:lnTo>
                    <a:pt x="2584" y="1690"/>
                  </a:lnTo>
                  <a:lnTo>
                    <a:pt x="2584" y="1686"/>
                  </a:lnTo>
                  <a:lnTo>
                    <a:pt x="2581" y="1684"/>
                  </a:lnTo>
                  <a:lnTo>
                    <a:pt x="2579" y="1679"/>
                  </a:lnTo>
                  <a:lnTo>
                    <a:pt x="2577" y="1676"/>
                  </a:lnTo>
                  <a:lnTo>
                    <a:pt x="2572" y="1668"/>
                  </a:lnTo>
                  <a:lnTo>
                    <a:pt x="2569" y="1661"/>
                  </a:lnTo>
                  <a:lnTo>
                    <a:pt x="2565" y="1653"/>
                  </a:lnTo>
                  <a:lnTo>
                    <a:pt x="2563" y="1645"/>
                  </a:lnTo>
                  <a:lnTo>
                    <a:pt x="2560" y="1629"/>
                  </a:lnTo>
                  <a:lnTo>
                    <a:pt x="2557" y="1614"/>
                  </a:lnTo>
                  <a:lnTo>
                    <a:pt x="2555" y="1609"/>
                  </a:lnTo>
                  <a:lnTo>
                    <a:pt x="2551" y="1604"/>
                  </a:lnTo>
                  <a:lnTo>
                    <a:pt x="2544" y="1601"/>
                  </a:lnTo>
                  <a:lnTo>
                    <a:pt x="2536" y="1597"/>
                  </a:lnTo>
                  <a:lnTo>
                    <a:pt x="2529" y="1595"/>
                  </a:lnTo>
                  <a:lnTo>
                    <a:pt x="2524" y="1594"/>
                  </a:lnTo>
                  <a:lnTo>
                    <a:pt x="2521" y="1592"/>
                  </a:lnTo>
                  <a:lnTo>
                    <a:pt x="2520" y="1589"/>
                  </a:lnTo>
                  <a:lnTo>
                    <a:pt x="2519" y="1584"/>
                  </a:lnTo>
                  <a:lnTo>
                    <a:pt x="2514" y="1576"/>
                  </a:lnTo>
                  <a:lnTo>
                    <a:pt x="2511" y="1572"/>
                  </a:lnTo>
                  <a:lnTo>
                    <a:pt x="2507" y="1570"/>
                  </a:lnTo>
                  <a:lnTo>
                    <a:pt x="2502" y="1568"/>
                  </a:lnTo>
                  <a:lnTo>
                    <a:pt x="2496" y="1566"/>
                  </a:lnTo>
                  <a:lnTo>
                    <a:pt x="2486" y="1563"/>
                  </a:lnTo>
                  <a:lnTo>
                    <a:pt x="2476" y="1561"/>
                  </a:lnTo>
                  <a:lnTo>
                    <a:pt x="2466" y="1560"/>
                  </a:lnTo>
                  <a:lnTo>
                    <a:pt x="2456" y="1558"/>
                  </a:lnTo>
                  <a:lnTo>
                    <a:pt x="2450" y="1557"/>
                  </a:lnTo>
                  <a:lnTo>
                    <a:pt x="2446" y="1558"/>
                  </a:lnTo>
                  <a:lnTo>
                    <a:pt x="2440" y="1560"/>
                  </a:lnTo>
                  <a:lnTo>
                    <a:pt x="2437" y="1561"/>
                  </a:lnTo>
                  <a:lnTo>
                    <a:pt x="2430" y="1570"/>
                  </a:lnTo>
                  <a:lnTo>
                    <a:pt x="2423" y="1578"/>
                  </a:lnTo>
                  <a:lnTo>
                    <a:pt x="2419" y="1579"/>
                  </a:lnTo>
                  <a:lnTo>
                    <a:pt x="2416" y="1580"/>
                  </a:lnTo>
                  <a:lnTo>
                    <a:pt x="2411" y="1580"/>
                  </a:lnTo>
                  <a:lnTo>
                    <a:pt x="2408" y="1579"/>
                  </a:lnTo>
                  <a:lnTo>
                    <a:pt x="2393" y="1579"/>
                  </a:lnTo>
                  <a:lnTo>
                    <a:pt x="2378" y="1580"/>
                  </a:lnTo>
                  <a:lnTo>
                    <a:pt x="2375" y="1581"/>
                  </a:lnTo>
                  <a:lnTo>
                    <a:pt x="2372" y="1581"/>
                  </a:lnTo>
                  <a:lnTo>
                    <a:pt x="2367" y="1580"/>
                  </a:lnTo>
                  <a:lnTo>
                    <a:pt x="2365" y="1578"/>
                  </a:lnTo>
                  <a:lnTo>
                    <a:pt x="2362" y="1572"/>
                  </a:lnTo>
                  <a:lnTo>
                    <a:pt x="2362" y="1564"/>
                  </a:lnTo>
                  <a:lnTo>
                    <a:pt x="2362" y="1555"/>
                  </a:lnTo>
                  <a:lnTo>
                    <a:pt x="2364" y="1549"/>
                  </a:lnTo>
                  <a:lnTo>
                    <a:pt x="2364" y="1537"/>
                  </a:lnTo>
                  <a:lnTo>
                    <a:pt x="2362" y="1525"/>
                  </a:lnTo>
                  <a:lnTo>
                    <a:pt x="2358" y="1513"/>
                  </a:lnTo>
                  <a:lnTo>
                    <a:pt x="2352" y="1501"/>
                  </a:lnTo>
                  <a:lnTo>
                    <a:pt x="2351" y="1491"/>
                  </a:lnTo>
                  <a:lnTo>
                    <a:pt x="2351" y="1480"/>
                  </a:lnTo>
                  <a:lnTo>
                    <a:pt x="2352" y="1470"/>
                  </a:lnTo>
                  <a:lnTo>
                    <a:pt x="2354" y="1458"/>
                  </a:lnTo>
                  <a:lnTo>
                    <a:pt x="2357" y="1446"/>
                  </a:lnTo>
                  <a:lnTo>
                    <a:pt x="2360" y="1434"/>
                  </a:lnTo>
                  <a:lnTo>
                    <a:pt x="2365" y="1422"/>
                  </a:lnTo>
                  <a:lnTo>
                    <a:pt x="2369" y="1410"/>
                  </a:lnTo>
                  <a:lnTo>
                    <a:pt x="2380" y="1391"/>
                  </a:lnTo>
                  <a:lnTo>
                    <a:pt x="2388" y="1374"/>
                  </a:lnTo>
                  <a:lnTo>
                    <a:pt x="2389" y="1365"/>
                  </a:lnTo>
                  <a:lnTo>
                    <a:pt x="2389" y="1356"/>
                  </a:lnTo>
                  <a:lnTo>
                    <a:pt x="2385" y="1345"/>
                  </a:lnTo>
                  <a:lnTo>
                    <a:pt x="2380" y="1334"/>
                  </a:lnTo>
                  <a:lnTo>
                    <a:pt x="2370" y="1319"/>
                  </a:lnTo>
                  <a:lnTo>
                    <a:pt x="2364" y="1304"/>
                  </a:lnTo>
                  <a:lnTo>
                    <a:pt x="2359" y="1287"/>
                  </a:lnTo>
                  <a:lnTo>
                    <a:pt x="2354" y="1271"/>
                  </a:lnTo>
                  <a:lnTo>
                    <a:pt x="2351" y="1264"/>
                  </a:lnTo>
                  <a:lnTo>
                    <a:pt x="2348" y="1257"/>
                  </a:lnTo>
                  <a:lnTo>
                    <a:pt x="2343" y="1250"/>
                  </a:lnTo>
                  <a:lnTo>
                    <a:pt x="2337" y="1243"/>
                  </a:lnTo>
                  <a:lnTo>
                    <a:pt x="2333" y="1238"/>
                  </a:lnTo>
                  <a:lnTo>
                    <a:pt x="2328" y="1234"/>
                  </a:lnTo>
                  <a:lnTo>
                    <a:pt x="2327" y="1231"/>
                  </a:lnTo>
                  <a:lnTo>
                    <a:pt x="2326" y="1229"/>
                  </a:lnTo>
                  <a:lnTo>
                    <a:pt x="2325" y="1226"/>
                  </a:lnTo>
                  <a:lnTo>
                    <a:pt x="2325" y="1223"/>
                  </a:lnTo>
                  <a:lnTo>
                    <a:pt x="2331" y="1211"/>
                  </a:lnTo>
                  <a:lnTo>
                    <a:pt x="2337" y="1200"/>
                  </a:lnTo>
                  <a:lnTo>
                    <a:pt x="2342" y="1187"/>
                  </a:lnTo>
                  <a:lnTo>
                    <a:pt x="2345" y="1173"/>
                  </a:lnTo>
                  <a:lnTo>
                    <a:pt x="2346" y="1169"/>
                  </a:lnTo>
                  <a:lnTo>
                    <a:pt x="2348" y="1165"/>
                  </a:lnTo>
                  <a:lnTo>
                    <a:pt x="2352" y="1159"/>
                  </a:lnTo>
                  <a:lnTo>
                    <a:pt x="2358" y="1155"/>
                  </a:lnTo>
                  <a:lnTo>
                    <a:pt x="2364" y="1151"/>
                  </a:lnTo>
                  <a:lnTo>
                    <a:pt x="2372" y="1148"/>
                  </a:lnTo>
                  <a:lnTo>
                    <a:pt x="2386" y="1141"/>
                  </a:lnTo>
                  <a:lnTo>
                    <a:pt x="2399" y="1136"/>
                  </a:lnTo>
                  <a:lnTo>
                    <a:pt x="2405" y="1131"/>
                  </a:lnTo>
                  <a:lnTo>
                    <a:pt x="2410" y="1125"/>
                  </a:lnTo>
                  <a:lnTo>
                    <a:pt x="2415" y="1120"/>
                  </a:lnTo>
                  <a:lnTo>
                    <a:pt x="2419" y="1113"/>
                  </a:lnTo>
                  <a:lnTo>
                    <a:pt x="2422" y="1106"/>
                  </a:lnTo>
                  <a:lnTo>
                    <a:pt x="2424" y="1099"/>
                  </a:lnTo>
                  <a:lnTo>
                    <a:pt x="2426" y="1091"/>
                  </a:lnTo>
                  <a:lnTo>
                    <a:pt x="2427" y="1084"/>
                  </a:lnTo>
                  <a:lnTo>
                    <a:pt x="2429" y="1067"/>
                  </a:lnTo>
                  <a:lnTo>
                    <a:pt x="2427" y="1050"/>
                  </a:lnTo>
                  <a:lnTo>
                    <a:pt x="2425" y="1034"/>
                  </a:lnTo>
                  <a:lnTo>
                    <a:pt x="2421" y="1018"/>
                  </a:lnTo>
                  <a:lnTo>
                    <a:pt x="2418" y="1012"/>
                  </a:lnTo>
                  <a:lnTo>
                    <a:pt x="2415" y="1003"/>
                  </a:lnTo>
                  <a:lnTo>
                    <a:pt x="2414" y="999"/>
                  </a:lnTo>
                  <a:lnTo>
                    <a:pt x="2413" y="995"/>
                  </a:lnTo>
                  <a:lnTo>
                    <a:pt x="2413" y="992"/>
                  </a:lnTo>
                  <a:lnTo>
                    <a:pt x="2414" y="990"/>
                  </a:lnTo>
                  <a:lnTo>
                    <a:pt x="2416" y="988"/>
                  </a:lnTo>
                  <a:lnTo>
                    <a:pt x="2421" y="987"/>
                  </a:lnTo>
                  <a:lnTo>
                    <a:pt x="2425" y="987"/>
                  </a:lnTo>
                  <a:lnTo>
                    <a:pt x="2429" y="987"/>
                  </a:lnTo>
                  <a:lnTo>
                    <a:pt x="2433" y="988"/>
                  </a:lnTo>
                  <a:lnTo>
                    <a:pt x="2440" y="990"/>
                  </a:lnTo>
                  <a:lnTo>
                    <a:pt x="2442" y="990"/>
                  </a:lnTo>
                  <a:lnTo>
                    <a:pt x="2445" y="992"/>
                  </a:lnTo>
                  <a:lnTo>
                    <a:pt x="2447" y="993"/>
                  </a:lnTo>
                  <a:lnTo>
                    <a:pt x="2448" y="996"/>
                  </a:lnTo>
                  <a:lnTo>
                    <a:pt x="2448" y="1006"/>
                  </a:lnTo>
                  <a:lnTo>
                    <a:pt x="2447" y="1014"/>
                  </a:lnTo>
                  <a:lnTo>
                    <a:pt x="2447" y="1017"/>
                  </a:lnTo>
                  <a:lnTo>
                    <a:pt x="2447" y="1021"/>
                  </a:lnTo>
                  <a:lnTo>
                    <a:pt x="2449" y="1026"/>
                  </a:lnTo>
                  <a:lnTo>
                    <a:pt x="2451" y="1032"/>
                  </a:lnTo>
                  <a:lnTo>
                    <a:pt x="2457" y="1037"/>
                  </a:lnTo>
                  <a:lnTo>
                    <a:pt x="2458" y="1040"/>
                  </a:lnTo>
                  <a:lnTo>
                    <a:pt x="2456" y="1043"/>
                  </a:lnTo>
                  <a:lnTo>
                    <a:pt x="2454" y="1049"/>
                  </a:lnTo>
                  <a:lnTo>
                    <a:pt x="2452" y="1056"/>
                  </a:lnTo>
                  <a:lnTo>
                    <a:pt x="2454" y="1063"/>
                  </a:lnTo>
                  <a:lnTo>
                    <a:pt x="2456" y="1069"/>
                  </a:lnTo>
                  <a:lnTo>
                    <a:pt x="2457" y="1076"/>
                  </a:lnTo>
                  <a:lnTo>
                    <a:pt x="2459" y="1082"/>
                  </a:lnTo>
                  <a:lnTo>
                    <a:pt x="2459" y="1089"/>
                  </a:lnTo>
                  <a:lnTo>
                    <a:pt x="2459" y="1093"/>
                  </a:lnTo>
                  <a:lnTo>
                    <a:pt x="2459" y="1099"/>
                  </a:lnTo>
                  <a:lnTo>
                    <a:pt x="2456" y="1108"/>
                  </a:lnTo>
                  <a:lnTo>
                    <a:pt x="2452" y="1116"/>
                  </a:lnTo>
                  <a:lnTo>
                    <a:pt x="2448" y="1124"/>
                  </a:lnTo>
                  <a:lnTo>
                    <a:pt x="2443" y="1132"/>
                  </a:lnTo>
                  <a:lnTo>
                    <a:pt x="2440" y="1141"/>
                  </a:lnTo>
                  <a:lnTo>
                    <a:pt x="2438" y="1153"/>
                  </a:lnTo>
                  <a:lnTo>
                    <a:pt x="2438" y="1161"/>
                  </a:lnTo>
                  <a:lnTo>
                    <a:pt x="2439" y="1169"/>
                  </a:lnTo>
                  <a:lnTo>
                    <a:pt x="2441" y="1177"/>
                  </a:lnTo>
                  <a:lnTo>
                    <a:pt x="2443" y="1183"/>
                  </a:lnTo>
                  <a:lnTo>
                    <a:pt x="2447" y="1190"/>
                  </a:lnTo>
                  <a:lnTo>
                    <a:pt x="2449" y="1196"/>
                  </a:lnTo>
                  <a:lnTo>
                    <a:pt x="2450" y="1203"/>
                  </a:lnTo>
                  <a:lnTo>
                    <a:pt x="2449" y="1210"/>
                  </a:lnTo>
                  <a:lnTo>
                    <a:pt x="2447" y="1216"/>
                  </a:lnTo>
                  <a:lnTo>
                    <a:pt x="2442" y="1222"/>
                  </a:lnTo>
                  <a:lnTo>
                    <a:pt x="2437" y="1229"/>
                  </a:lnTo>
                  <a:lnTo>
                    <a:pt x="2433" y="1234"/>
                  </a:lnTo>
                  <a:lnTo>
                    <a:pt x="2433" y="1236"/>
                  </a:lnTo>
                  <a:lnTo>
                    <a:pt x="2434" y="1238"/>
                  </a:lnTo>
                  <a:lnTo>
                    <a:pt x="2438" y="1240"/>
                  </a:lnTo>
                  <a:lnTo>
                    <a:pt x="2442" y="1244"/>
                  </a:lnTo>
                  <a:lnTo>
                    <a:pt x="2447" y="1246"/>
                  </a:lnTo>
                  <a:lnTo>
                    <a:pt x="2452" y="1248"/>
                  </a:lnTo>
                  <a:lnTo>
                    <a:pt x="2462" y="1252"/>
                  </a:lnTo>
                  <a:lnTo>
                    <a:pt x="2471" y="1254"/>
                  </a:lnTo>
                  <a:lnTo>
                    <a:pt x="2480" y="1256"/>
                  </a:lnTo>
                  <a:lnTo>
                    <a:pt x="2490" y="1259"/>
                  </a:lnTo>
                  <a:lnTo>
                    <a:pt x="2508" y="1260"/>
                  </a:lnTo>
                  <a:lnTo>
                    <a:pt x="2528" y="1262"/>
                  </a:lnTo>
                  <a:lnTo>
                    <a:pt x="2541" y="1263"/>
                  </a:lnTo>
                  <a:lnTo>
                    <a:pt x="2554" y="1267"/>
                  </a:lnTo>
                  <a:lnTo>
                    <a:pt x="2559" y="1269"/>
                  </a:lnTo>
                  <a:lnTo>
                    <a:pt x="2563" y="1273"/>
                  </a:lnTo>
                  <a:lnTo>
                    <a:pt x="2566" y="1278"/>
                  </a:lnTo>
                  <a:lnTo>
                    <a:pt x="2570" y="1285"/>
                  </a:lnTo>
                  <a:lnTo>
                    <a:pt x="2571" y="1289"/>
                  </a:lnTo>
                  <a:lnTo>
                    <a:pt x="2572" y="1294"/>
                  </a:lnTo>
                  <a:lnTo>
                    <a:pt x="2577" y="1300"/>
                  </a:lnTo>
                  <a:lnTo>
                    <a:pt x="2582" y="1305"/>
                  </a:lnTo>
                  <a:lnTo>
                    <a:pt x="2587" y="1309"/>
                  </a:lnTo>
                  <a:lnTo>
                    <a:pt x="2590" y="1310"/>
                  </a:lnTo>
                  <a:lnTo>
                    <a:pt x="2594" y="1310"/>
                  </a:lnTo>
                  <a:lnTo>
                    <a:pt x="2596" y="1308"/>
                  </a:lnTo>
                  <a:lnTo>
                    <a:pt x="2598" y="1304"/>
                  </a:lnTo>
                  <a:lnTo>
                    <a:pt x="2598" y="1301"/>
                  </a:lnTo>
                  <a:lnTo>
                    <a:pt x="2598" y="1296"/>
                  </a:lnTo>
                  <a:lnTo>
                    <a:pt x="2597" y="1293"/>
                  </a:lnTo>
                  <a:lnTo>
                    <a:pt x="2596" y="1292"/>
                  </a:lnTo>
                  <a:lnTo>
                    <a:pt x="2594" y="1291"/>
                  </a:lnTo>
                  <a:lnTo>
                    <a:pt x="2592" y="1289"/>
                  </a:lnTo>
                  <a:lnTo>
                    <a:pt x="2589" y="1286"/>
                  </a:lnTo>
                  <a:lnTo>
                    <a:pt x="2588" y="1281"/>
                  </a:lnTo>
                  <a:lnTo>
                    <a:pt x="2589" y="1277"/>
                  </a:lnTo>
                  <a:lnTo>
                    <a:pt x="2589" y="1271"/>
                  </a:lnTo>
                  <a:lnTo>
                    <a:pt x="2590" y="1267"/>
                  </a:lnTo>
                  <a:lnTo>
                    <a:pt x="2592" y="1262"/>
                  </a:lnTo>
                  <a:lnTo>
                    <a:pt x="2593" y="1257"/>
                  </a:lnTo>
                  <a:lnTo>
                    <a:pt x="2592" y="1256"/>
                  </a:lnTo>
                  <a:lnTo>
                    <a:pt x="2592" y="1254"/>
                  </a:lnTo>
                  <a:lnTo>
                    <a:pt x="2589" y="1253"/>
                  </a:lnTo>
                  <a:lnTo>
                    <a:pt x="2587" y="1251"/>
                  </a:lnTo>
                  <a:lnTo>
                    <a:pt x="2576" y="1250"/>
                  </a:lnTo>
                  <a:lnTo>
                    <a:pt x="2563" y="1248"/>
                  </a:lnTo>
                  <a:lnTo>
                    <a:pt x="2553" y="1246"/>
                  </a:lnTo>
                  <a:lnTo>
                    <a:pt x="2543" y="1240"/>
                  </a:lnTo>
                  <a:lnTo>
                    <a:pt x="2533" y="1235"/>
                  </a:lnTo>
                  <a:lnTo>
                    <a:pt x="2524" y="1228"/>
                  </a:lnTo>
                  <a:lnTo>
                    <a:pt x="2512" y="1218"/>
                  </a:lnTo>
                  <a:lnTo>
                    <a:pt x="2498" y="1208"/>
                  </a:lnTo>
                  <a:lnTo>
                    <a:pt x="2491" y="1206"/>
                  </a:lnTo>
                  <a:lnTo>
                    <a:pt x="2484" y="1204"/>
                  </a:lnTo>
                  <a:lnTo>
                    <a:pt x="2483" y="1195"/>
                  </a:lnTo>
                  <a:lnTo>
                    <a:pt x="2483" y="1186"/>
                  </a:lnTo>
                  <a:lnTo>
                    <a:pt x="2482" y="1179"/>
                  </a:lnTo>
                  <a:lnTo>
                    <a:pt x="2481" y="1172"/>
                  </a:lnTo>
                  <a:lnTo>
                    <a:pt x="2479" y="1165"/>
                  </a:lnTo>
                  <a:lnTo>
                    <a:pt x="2478" y="1159"/>
                  </a:lnTo>
                  <a:lnTo>
                    <a:pt x="2475" y="1154"/>
                  </a:lnTo>
                  <a:lnTo>
                    <a:pt x="2476" y="1147"/>
                  </a:lnTo>
                  <a:lnTo>
                    <a:pt x="2480" y="1142"/>
                  </a:lnTo>
                  <a:lnTo>
                    <a:pt x="2486" y="1138"/>
                  </a:lnTo>
                  <a:lnTo>
                    <a:pt x="2491" y="1134"/>
                  </a:lnTo>
                  <a:lnTo>
                    <a:pt x="2497" y="1131"/>
                  </a:lnTo>
                  <a:lnTo>
                    <a:pt x="2504" y="1129"/>
                  </a:lnTo>
                  <a:lnTo>
                    <a:pt x="2511" y="1128"/>
                  </a:lnTo>
                  <a:lnTo>
                    <a:pt x="2517" y="1129"/>
                  </a:lnTo>
                  <a:lnTo>
                    <a:pt x="2523" y="1131"/>
                  </a:lnTo>
                  <a:lnTo>
                    <a:pt x="2533" y="1139"/>
                  </a:lnTo>
                  <a:lnTo>
                    <a:pt x="2544" y="1149"/>
                  </a:lnTo>
                  <a:lnTo>
                    <a:pt x="2552" y="1157"/>
                  </a:lnTo>
                  <a:lnTo>
                    <a:pt x="2559" y="1163"/>
                  </a:lnTo>
                  <a:lnTo>
                    <a:pt x="2563" y="1164"/>
                  </a:lnTo>
                  <a:lnTo>
                    <a:pt x="2568" y="1164"/>
                  </a:lnTo>
                  <a:lnTo>
                    <a:pt x="2572" y="1163"/>
                  </a:lnTo>
                  <a:lnTo>
                    <a:pt x="2578" y="1161"/>
                  </a:lnTo>
                  <a:lnTo>
                    <a:pt x="2581" y="1155"/>
                  </a:lnTo>
                  <a:lnTo>
                    <a:pt x="2585" y="1149"/>
                  </a:lnTo>
                  <a:lnTo>
                    <a:pt x="2587" y="1143"/>
                  </a:lnTo>
                  <a:lnTo>
                    <a:pt x="2588" y="1137"/>
                  </a:lnTo>
                  <a:lnTo>
                    <a:pt x="2587" y="1131"/>
                  </a:lnTo>
                  <a:lnTo>
                    <a:pt x="2585" y="1126"/>
                  </a:lnTo>
                  <a:lnTo>
                    <a:pt x="2581" y="1123"/>
                  </a:lnTo>
                  <a:lnTo>
                    <a:pt x="2577" y="1120"/>
                  </a:lnTo>
                  <a:lnTo>
                    <a:pt x="2572" y="1118"/>
                  </a:lnTo>
                  <a:lnTo>
                    <a:pt x="2566" y="1117"/>
                  </a:lnTo>
                  <a:lnTo>
                    <a:pt x="2562" y="1118"/>
                  </a:lnTo>
                  <a:lnTo>
                    <a:pt x="2556" y="1121"/>
                  </a:lnTo>
                  <a:lnTo>
                    <a:pt x="2552" y="1122"/>
                  </a:lnTo>
                  <a:lnTo>
                    <a:pt x="2548" y="1122"/>
                  </a:lnTo>
                  <a:lnTo>
                    <a:pt x="2546" y="1122"/>
                  </a:lnTo>
                  <a:lnTo>
                    <a:pt x="2545" y="1120"/>
                  </a:lnTo>
                  <a:lnTo>
                    <a:pt x="2544" y="1117"/>
                  </a:lnTo>
                  <a:lnTo>
                    <a:pt x="2544" y="1113"/>
                  </a:lnTo>
                  <a:lnTo>
                    <a:pt x="2545" y="1109"/>
                  </a:lnTo>
                  <a:lnTo>
                    <a:pt x="2546" y="1105"/>
                  </a:lnTo>
                  <a:lnTo>
                    <a:pt x="2548" y="1101"/>
                  </a:lnTo>
                  <a:lnTo>
                    <a:pt x="2552" y="1098"/>
                  </a:lnTo>
                  <a:lnTo>
                    <a:pt x="2555" y="1096"/>
                  </a:lnTo>
                  <a:lnTo>
                    <a:pt x="2560" y="1093"/>
                  </a:lnTo>
                  <a:lnTo>
                    <a:pt x="2565" y="1090"/>
                  </a:lnTo>
                  <a:lnTo>
                    <a:pt x="2569" y="1085"/>
                  </a:lnTo>
                  <a:lnTo>
                    <a:pt x="2572" y="1080"/>
                  </a:lnTo>
                  <a:lnTo>
                    <a:pt x="2577" y="1075"/>
                  </a:lnTo>
                  <a:lnTo>
                    <a:pt x="2581" y="1072"/>
                  </a:lnTo>
                  <a:lnTo>
                    <a:pt x="2586" y="1071"/>
                  </a:lnTo>
                  <a:lnTo>
                    <a:pt x="2590" y="1068"/>
                  </a:lnTo>
                  <a:lnTo>
                    <a:pt x="2595" y="1067"/>
                  </a:lnTo>
                  <a:lnTo>
                    <a:pt x="2605" y="1067"/>
                  </a:lnTo>
                  <a:lnTo>
                    <a:pt x="2614" y="1067"/>
                  </a:lnTo>
                  <a:lnTo>
                    <a:pt x="2627" y="1068"/>
                  </a:lnTo>
                  <a:lnTo>
                    <a:pt x="2638" y="1072"/>
                  </a:lnTo>
                  <a:lnTo>
                    <a:pt x="2651" y="1075"/>
                  </a:lnTo>
                  <a:lnTo>
                    <a:pt x="2661" y="1081"/>
                  </a:lnTo>
                  <a:lnTo>
                    <a:pt x="2673" y="1090"/>
                  </a:lnTo>
                  <a:lnTo>
                    <a:pt x="2684" y="1098"/>
                  </a:lnTo>
                  <a:lnTo>
                    <a:pt x="2695" y="1107"/>
                  </a:lnTo>
                  <a:lnTo>
                    <a:pt x="2708" y="1114"/>
                  </a:lnTo>
                  <a:lnTo>
                    <a:pt x="2711" y="1115"/>
                  </a:lnTo>
                  <a:lnTo>
                    <a:pt x="2715" y="1116"/>
                  </a:lnTo>
                  <a:lnTo>
                    <a:pt x="2718" y="1118"/>
                  </a:lnTo>
                  <a:lnTo>
                    <a:pt x="2720" y="1122"/>
                  </a:lnTo>
                  <a:lnTo>
                    <a:pt x="2720" y="1130"/>
                  </a:lnTo>
                  <a:lnTo>
                    <a:pt x="2722" y="1136"/>
                  </a:lnTo>
                  <a:lnTo>
                    <a:pt x="2731" y="1148"/>
                  </a:lnTo>
                  <a:lnTo>
                    <a:pt x="2740" y="1159"/>
                  </a:lnTo>
                  <a:lnTo>
                    <a:pt x="2750" y="1167"/>
                  </a:lnTo>
                  <a:lnTo>
                    <a:pt x="2761" y="1174"/>
                  </a:lnTo>
                  <a:lnTo>
                    <a:pt x="2767" y="1177"/>
                  </a:lnTo>
                  <a:lnTo>
                    <a:pt x="2774" y="1179"/>
                  </a:lnTo>
                  <a:lnTo>
                    <a:pt x="2781" y="1180"/>
                  </a:lnTo>
                  <a:lnTo>
                    <a:pt x="2788" y="1181"/>
                  </a:lnTo>
                  <a:lnTo>
                    <a:pt x="2802" y="1180"/>
                  </a:lnTo>
                  <a:lnTo>
                    <a:pt x="2817" y="1179"/>
                  </a:lnTo>
                  <a:lnTo>
                    <a:pt x="2825" y="1179"/>
                  </a:lnTo>
                  <a:lnTo>
                    <a:pt x="2832" y="1180"/>
                  </a:lnTo>
                  <a:lnTo>
                    <a:pt x="2839" y="1182"/>
                  </a:lnTo>
                  <a:lnTo>
                    <a:pt x="2846" y="1186"/>
                  </a:lnTo>
                  <a:lnTo>
                    <a:pt x="2846" y="1190"/>
                  </a:lnTo>
                  <a:lnTo>
                    <a:pt x="2845" y="1194"/>
                  </a:lnTo>
                  <a:lnTo>
                    <a:pt x="2841" y="1197"/>
                  </a:lnTo>
                  <a:lnTo>
                    <a:pt x="2837" y="1199"/>
                  </a:lnTo>
                  <a:lnTo>
                    <a:pt x="2834" y="1202"/>
                  </a:lnTo>
                  <a:lnTo>
                    <a:pt x="2832" y="1203"/>
                  </a:lnTo>
                  <a:lnTo>
                    <a:pt x="2831" y="1206"/>
                  </a:lnTo>
                  <a:lnTo>
                    <a:pt x="2830" y="1208"/>
                  </a:lnTo>
                  <a:lnTo>
                    <a:pt x="2830" y="1213"/>
                  </a:lnTo>
                  <a:lnTo>
                    <a:pt x="2831" y="1219"/>
                  </a:lnTo>
                  <a:lnTo>
                    <a:pt x="2831" y="1222"/>
                  </a:lnTo>
                  <a:lnTo>
                    <a:pt x="2830" y="1227"/>
                  </a:lnTo>
                  <a:lnTo>
                    <a:pt x="2828" y="1230"/>
                  </a:lnTo>
                  <a:lnTo>
                    <a:pt x="2824" y="1231"/>
                  </a:lnTo>
                  <a:lnTo>
                    <a:pt x="2820" y="1234"/>
                  </a:lnTo>
                  <a:lnTo>
                    <a:pt x="2816" y="1235"/>
                  </a:lnTo>
                  <a:lnTo>
                    <a:pt x="2810" y="1237"/>
                  </a:lnTo>
                  <a:lnTo>
                    <a:pt x="2804" y="1240"/>
                  </a:lnTo>
                  <a:lnTo>
                    <a:pt x="2800" y="1243"/>
                  </a:lnTo>
                  <a:lnTo>
                    <a:pt x="2797" y="1245"/>
                  </a:lnTo>
                  <a:lnTo>
                    <a:pt x="2796" y="1247"/>
                  </a:lnTo>
                  <a:lnTo>
                    <a:pt x="2793" y="1251"/>
                  </a:lnTo>
                  <a:lnTo>
                    <a:pt x="2793" y="1257"/>
                  </a:lnTo>
                  <a:lnTo>
                    <a:pt x="2794" y="1264"/>
                  </a:lnTo>
                  <a:lnTo>
                    <a:pt x="2796" y="1269"/>
                  </a:lnTo>
                  <a:lnTo>
                    <a:pt x="2797" y="1275"/>
                  </a:lnTo>
                  <a:lnTo>
                    <a:pt x="2797" y="1279"/>
                  </a:lnTo>
                  <a:lnTo>
                    <a:pt x="2796" y="1284"/>
                  </a:lnTo>
                  <a:lnTo>
                    <a:pt x="2792" y="1288"/>
                  </a:lnTo>
                  <a:lnTo>
                    <a:pt x="2789" y="1292"/>
                  </a:lnTo>
                  <a:lnTo>
                    <a:pt x="2789" y="1297"/>
                  </a:lnTo>
                  <a:lnTo>
                    <a:pt x="2790" y="1303"/>
                  </a:lnTo>
                  <a:lnTo>
                    <a:pt x="2792" y="1308"/>
                  </a:lnTo>
                  <a:lnTo>
                    <a:pt x="2794" y="1312"/>
                  </a:lnTo>
                  <a:lnTo>
                    <a:pt x="2797" y="1320"/>
                  </a:lnTo>
                  <a:lnTo>
                    <a:pt x="2798" y="1328"/>
                  </a:lnTo>
                  <a:lnTo>
                    <a:pt x="2797" y="1335"/>
                  </a:lnTo>
                  <a:lnTo>
                    <a:pt x="2794" y="1343"/>
                  </a:lnTo>
                  <a:lnTo>
                    <a:pt x="2788" y="1352"/>
                  </a:lnTo>
                  <a:lnTo>
                    <a:pt x="2783" y="1360"/>
                  </a:lnTo>
                  <a:lnTo>
                    <a:pt x="2783" y="1361"/>
                  </a:lnTo>
                  <a:lnTo>
                    <a:pt x="2783" y="1362"/>
                  </a:lnTo>
                  <a:lnTo>
                    <a:pt x="2789" y="1360"/>
                  </a:lnTo>
                  <a:lnTo>
                    <a:pt x="2793" y="1358"/>
                  </a:lnTo>
                  <a:lnTo>
                    <a:pt x="2799" y="1354"/>
                  </a:lnTo>
                  <a:lnTo>
                    <a:pt x="2802" y="1351"/>
                  </a:lnTo>
                  <a:lnTo>
                    <a:pt x="2805" y="1348"/>
                  </a:lnTo>
                  <a:lnTo>
                    <a:pt x="2807" y="1343"/>
                  </a:lnTo>
                  <a:lnTo>
                    <a:pt x="2808" y="1334"/>
                  </a:lnTo>
                  <a:lnTo>
                    <a:pt x="2807" y="1322"/>
                  </a:lnTo>
                  <a:lnTo>
                    <a:pt x="2807" y="1313"/>
                  </a:lnTo>
                  <a:lnTo>
                    <a:pt x="2807" y="1305"/>
                  </a:lnTo>
                  <a:lnTo>
                    <a:pt x="2809" y="1302"/>
                  </a:lnTo>
                  <a:lnTo>
                    <a:pt x="2812" y="1300"/>
                  </a:lnTo>
                  <a:lnTo>
                    <a:pt x="2815" y="1299"/>
                  </a:lnTo>
                  <a:lnTo>
                    <a:pt x="2821" y="1299"/>
                  </a:lnTo>
                  <a:lnTo>
                    <a:pt x="2825" y="1299"/>
                  </a:lnTo>
                  <a:lnTo>
                    <a:pt x="2829" y="1300"/>
                  </a:lnTo>
                  <a:lnTo>
                    <a:pt x="2832" y="1301"/>
                  </a:lnTo>
                  <a:lnTo>
                    <a:pt x="2836" y="1304"/>
                  </a:lnTo>
                  <a:lnTo>
                    <a:pt x="2838" y="1309"/>
                  </a:lnTo>
                  <a:lnTo>
                    <a:pt x="2839" y="1314"/>
                  </a:lnTo>
                  <a:lnTo>
                    <a:pt x="2839" y="1322"/>
                  </a:lnTo>
                  <a:lnTo>
                    <a:pt x="2838" y="1330"/>
                  </a:lnTo>
                  <a:lnTo>
                    <a:pt x="2836" y="1348"/>
                  </a:lnTo>
                  <a:lnTo>
                    <a:pt x="2833" y="1360"/>
                  </a:lnTo>
                  <a:lnTo>
                    <a:pt x="2830" y="1375"/>
                  </a:lnTo>
                  <a:lnTo>
                    <a:pt x="2825" y="1390"/>
                  </a:lnTo>
                  <a:lnTo>
                    <a:pt x="2820" y="1402"/>
                  </a:lnTo>
                  <a:lnTo>
                    <a:pt x="2815" y="1416"/>
                  </a:lnTo>
                  <a:lnTo>
                    <a:pt x="2815" y="1423"/>
                  </a:lnTo>
                  <a:lnTo>
                    <a:pt x="2816" y="1426"/>
                  </a:lnTo>
                  <a:lnTo>
                    <a:pt x="2820" y="1430"/>
                  </a:lnTo>
                  <a:lnTo>
                    <a:pt x="2824" y="1433"/>
                  </a:lnTo>
                  <a:lnTo>
                    <a:pt x="2830" y="1434"/>
                  </a:lnTo>
                  <a:lnTo>
                    <a:pt x="2836" y="1435"/>
                  </a:lnTo>
                  <a:lnTo>
                    <a:pt x="2838" y="1434"/>
                  </a:lnTo>
                  <a:lnTo>
                    <a:pt x="2840" y="1433"/>
                  </a:lnTo>
                  <a:lnTo>
                    <a:pt x="2841" y="1431"/>
                  </a:lnTo>
                  <a:lnTo>
                    <a:pt x="2841" y="1427"/>
                  </a:lnTo>
                  <a:lnTo>
                    <a:pt x="2840" y="1421"/>
                  </a:lnTo>
                  <a:lnTo>
                    <a:pt x="2838" y="1414"/>
                  </a:lnTo>
                  <a:lnTo>
                    <a:pt x="2834" y="1407"/>
                  </a:lnTo>
                  <a:lnTo>
                    <a:pt x="2834" y="1401"/>
                  </a:lnTo>
                  <a:lnTo>
                    <a:pt x="2834" y="1400"/>
                  </a:lnTo>
                  <a:lnTo>
                    <a:pt x="2837" y="1400"/>
                  </a:lnTo>
                  <a:lnTo>
                    <a:pt x="2839" y="1400"/>
                  </a:lnTo>
                  <a:lnTo>
                    <a:pt x="2844" y="1401"/>
                  </a:lnTo>
                  <a:lnTo>
                    <a:pt x="2848" y="1402"/>
                  </a:lnTo>
                  <a:lnTo>
                    <a:pt x="2853" y="1401"/>
                  </a:lnTo>
                  <a:lnTo>
                    <a:pt x="2856" y="1399"/>
                  </a:lnTo>
                  <a:lnTo>
                    <a:pt x="2859" y="1395"/>
                  </a:lnTo>
                  <a:lnTo>
                    <a:pt x="2865" y="1389"/>
                  </a:lnTo>
                  <a:lnTo>
                    <a:pt x="2869" y="1379"/>
                  </a:lnTo>
                  <a:lnTo>
                    <a:pt x="2870" y="1372"/>
                  </a:lnTo>
                  <a:lnTo>
                    <a:pt x="2871" y="1362"/>
                  </a:lnTo>
                  <a:lnTo>
                    <a:pt x="2870" y="1353"/>
                  </a:lnTo>
                  <a:lnTo>
                    <a:pt x="2869" y="1344"/>
                  </a:lnTo>
                  <a:lnTo>
                    <a:pt x="2863" y="1327"/>
                  </a:lnTo>
                  <a:lnTo>
                    <a:pt x="2856" y="1310"/>
                  </a:lnTo>
                  <a:lnTo>
                    <a:pt x="2849" y="1295"/>
                  </a:lnTo>
                  <a:lnTo>
                    <a:pt x="2844" y="1278"/>
                  </a:lnTo>
                  <a:lnTo>
                    <a:pt x="2841" y="1270"/>
                  </a:lnTo>
                  <a:lnTo>
                    <a:pt x="2840" y="1261"/>
                  </a:lnTo>
                  <a:lnTo>
                    <a:pt x="2840" y="1253"/>
                  </a:lnTo>
                  <a:lnTo>
                    <a:pt x="2841" y="1244"/>
                  </a:lnTo>
                  <a:lnTo>
                    <a:pt x="2845" y="1234"/>
                  </a:lnTo>
                  <a:lnTo>
                    <a:pt x="2850" y="1226"/>
                  </a:lnTo>
                  <a:lnTo>
                    <a:pt x="2856" y="1216"/>
                  </a:lnTo>
                  <a:lnTo>
                    <a:pt x="2859" y="1207"/>
                  </a:lnTo>
                  <a:lnTo>
                    <a:pt x="2862" y="1200"/>
                  </a:lnTo>
                  <a:lnTo>
                    <a:pt x="2861" y="1193"/>
                  </a:lnTo>
                  <a:lnTo>
                    <a:pt x="2859" y="1185"/>
                  </a:lnTo>
                  <a:lnTo>
                    <a:pt x="2856" y="1178"/>
                  </a:lnTo>
                  <a:lnTo>
                    <a:pt x="2853" y="1170"/>
                  </a:lnTo>
                  <a:lnTo>
                    <a:pt x="2849" y="1162"/>
                  </a:lnTo>
                  <a:lnTo>
                    <a:pt x="2846" y="1158"/>
                  </a:lnTo>
                  <a:lnTo>
                    <a:pt x="2844" y="1155"/>
                  </a:lnTo>
                  <a:lnTo>
                    <a:pt x="2840" y="1153"/>
                  </a:lnTo>
                  <a:lnTo>
                    <a:pt x="2837" y="1151"/>
                  </a:lnTo>
                  <a:lnTo>
                    <a:pt x="2830" y="1151"/>
                  </a:lnTo>
                  <a:lnTo>
                    <a:pt x="2823" y="1154"/>
                  </a:lnTo>
                  <a:lnTo>
                    <a:pt x="2821" y="1155"/>
                  </a:lnTo>
                  <a:lnTo>
                    <a:pt x="2817" y="1155"/>
                  </a:lnTo>
                  <a:lnTo>
                    <a:pt x="2815" y="1154"/>
                  </a:lnTo>
                  <a:lnTo>
                    <a:pt x="2813" y="1151"/>
                  </a:lnTo>
                  <a:lnTo>
                    <a:pt x="2810" y="1148"/>
                  </a:lnTo>
                  <a:lnTo>
                    <a:pt x="2809" y="1146"/>
                  </a:lnTo>
                  <a:lnTo>
                    <a:pt x="2806" y="1138"/>
                  </a:lnTo>
                  <a:lnTo>
                    <a:pt x="2800" y="1130"/>
                  </a:lnTo>
                  <a:lnTo>
                    <a:pt x="2794" y="1128"/>
                  </a:lnTo>
                  <a:lnTo>
                    <a:pt x="2790" y="1124"/>
                  </a:lnTo>
                  <a:lnTo>
                    <a:pt x="2789" y="1120"/>
                  </a:lnTo>
                  <a:lnTo>
                    <a:pt x="2790" y="1116"/>
                  </a:lnTo>
                  <a:lnTo>
                    <a:pt x="2791" y="1112"/>
                  </a:lnTo>
                  <a:lnTo>
                    <a:pt x="2793" y="1109"/>
                  </a:lnTo>
                  <a:lnTo>
                    <a:pt x="2794" y="1101"/>
                  </a:lnTo>
                  <a:lnTo>
                    <a:pt x="2793" y="1096"/>
                  </a:lnTo>
                  <a:lnTo>
                    <a:pt x="2791" y="1091"/>
                  </a:lnTo>
                  <a:lnTo>
                    <a:pt x="2787" y="1088"/>
                  </a:lnTo>
                  <a:lnTo>
                    <a:pt x="2775" y="1082"/>
                  </a:lnTo>
                  <a:lnTo>
                    <a:pt x="2763" y="1079"/>
                  </a:lnTo>
                  <a:lnTo>
                    <a:pt x="2753" y="1075"/>
                  </a:lnTo>
                  <a:lnTo>
                    <a:pt x="2744" y="1072"/>
                  </a:lnTo>
                  <a:lnTo>
                    <a:pt x="2736" y="1068"/>
                  </a:lnTo>
                  <a:lnTo>
                    <a:pt x="2730" y="1064"/>
                  </a:lnTo>
                  <a:lnTo>
                    <a:pt x="2724" y="1058"/>
                  </a:lnTo>
                  <a:lnTo>
                    <a:pt x="2719" y="1051"/>
                  </a:lnTo>
                  <a:lnTo>
                    <a:pt x="2716" y="1043"/>
                  </a:lnTo>
                  <a:lnTo>
                    <a:pt x="2712" y="1033"/>
                  </a:lnTo>
                  <a:lnTo>
                    <a:pt x="2714" y="1016"/>
                  </a:lnTo>
                  <a:lnTo>
                    <a:pt x="2715" y="1000"/>
                  </a:lnTo>
                  <a:lnTo>
                    <a:pt x="2718" y="988"/>
                  </a:lnTo>
                  <a:lnTo>
                    <a:pt x="2722" y="980"/>
                  </a:lnTo>
                  <a:lnTo>
                    <a:pt x="2723" y="977"/>
                  </a:lnTo>
                  <a:lnTo>
                    <a:pt x="2722" y="972"/>
                  </a:lnTo>
                  <a:lnTo>
                    <a:pt x="2718" y="968"/>
                  </a:lnTo>
                  <a:lnTo>
                    <a:pt x="2714" y="962"/>
                  </a:lnTo>
                  <a:lnTo>
                    <a:pt x="2708" y="957"/>
                  </a:lnTo>
                  <a:lnTo>
                    <a:pt x="2703" y="950"/>
                  </a:lnTo>
                  <a:lnTo>
                    <a:pt x="2702" y="944"/>
                  </a:lnTo>
                  <a:lnTo>
                    <a:pt x="2702" y="942"/>
                  </a:lnTo>
                  <a:lnTo>
                    <a:pt x="2701" y="939"/>
                  </a:lnTo>
                  <a:lnTo>
                    <a:pt x="2695" y="934"/>
                  </a:lnTo>
                  <a:lnTo>
                    <a:pt x="2694" y="930"/>
                  </a:lnTo>
                  <a:lnTo>
                    <a:pt x="2693" y="927"/>
                  </a:lnTo>
                  <a:lnTo>
                    <a:pt x="2696" y="927"/>
                  </a:lnTo>
                  <a:lnTo>
                    <a:pt x="2701" y="927"/>
                  </a:lnTo>
                  <a:lnTo>
                    <a:pt x="2703" y="926"/>
                  </a:lnTo>
                  <a:lnTo>
                    <a:pt x="2704" y="925"/>
                  </a:lnTo>
                  <a:lnTo>
                    <a:pt x="2704" y="923"/>
                  </a:lnTo>
                  <a:lnTo>
                    <a:pt x="2702" y="920"/>
                  </a:lnTo>
                  <a:lnTo>
                    <a:pt x="2701" y="918"/>
                  </a:lnTo>
                  <a:lnTo>
                    <a:pt x="2699" y="915"/>
                  </a:lnTo>
                  <a:lnTo>
                    <a:pt x="2695" y="911"/>
                  </a:lnTo>
                  <a:lnTo>
                    <a:pt x="2693" y="907"/>
                  </a:lnTo>
                  <a:lnTo>
                    <a:pt x="2693" y="905"/>
                  </a:lnTo>
                  <a:lnTo>
                    <a:pt x="2694" y="903"/>
                  </a:lnTo>
                  <a:lnTo>
                    <a:pt x="2698" y="898"/>
                  </a:lnTo>
                  <a:lnTo>
                    <a:pt x="2702" y="892"/>
                  </a:lnTo>
                  <a:lnTo>
                    <a:pt x="2704" y="887"/>
                  </a:lnTo>
                  <a:lnTo>
                    <a:pt x="2706" y="881"/>
                  </a:lnTo>
                  <a:lnTo>
                    <a:pt x="2706" y="877"/>
                  </a:lnTo>
                  <a:lnTo>
                    <a:pt x="2704" y="871"/>
                  </a:lnTo>
                  <a:lnTo>
                    <a:pt x="2704" y="869"/>
                  </a:lnTo>
                  <a:lnTo>
                    <a:pt x="2704" y="865"/>
                  </a:lnTo>
                  <a:lnTo>
                    <a:pt x="2706" y="862"/>
                  </a:lnTo>
                  <a:lnTo>
                    <a:pt x="2709" y="858"/>
                  </a:lnTo>
                  <a:lnTo>
                    <a:pt x="2712" y="856"/>
                  </a:lnTo>
                  <a:lnTo>
                    <a:pt x="2717" y="855"/>
                  </a:lnTo>
                  <a:lnTo>
                    <a:pt x="2725" y="853"/>
                  </a:lnTo>
                  <a:lnTo>
                    <a:pt x="2733" y="852"/>
                  </a:lnTo>
                  <a:lnTo>
                    <a:pt x="2759" y="849"/>
                  </a:lnTo>
                  <a:lnTo>
                    <a:pt x="2785" y="848"/>
                  </a:lnTo>
                  <a:lnTo>
                    <a:pt x="2812" y="848"/>
                  </a:lnTo>
                  <a:lnTo>
                    <a:pt x="2837" y="847"/>
                  </a:lnTo>
                  <a:lnTo>
                    <a:pt x="2851" y="846"/>
                  </a:lnTo>
                  <a:lnTo>
                    <a:pt x="2865" y="843"/>
                  </a:lnTo>
                  <a:lnTo>
                    <a:pt x="2879" y="840"/>
                  </a:lnTo>
                  <a:lnTo>
                    <a:pt x="2893" y="836"/>
                  </a:lnTo>
                  <a:lnTo>
                    <a:pt x="2903" y="833"/>
                  </a:lnTo>
                  <a:lnTo>
                    <a:pt x="2913" y="831"/>
                  </a:lnTo>
                  <a:lnTo>
                    <a:pt x="2919" y="831"/>
                  </a:lnTo>
                  <a:lnTo>
                    <a:pt x="2923" y="831"/>
                  </a:lnTo>
                  <a:lnTo>
                    <a:pt x="2928" y="832"/>
                  </a:lnTo>
                  <a:lnTo>
                    <a:pt x="2934" y="836"/>
                  </a:lnTo>
                  <a:lnTo>
                    <a:pt x="2937" y="838"/>
                  </a:lnTo>
                  <a:lnTo>
                    <a:pt x="2942" y="839"/>
                  </a:lnTo>
                  <a:lnTo>
                    <a:pt x="2947" y="837"/>
                  </a:lnTo>
                  <a:lnTo>
                    <a:pt x="2954" y="831"/>
                  </a:lnTo>
                  <a:lnTo>
                    <a:pt x="2961" y="824"/>
                  </a:lnTo>
                  <a:lnTo>
                    <a:pt x="2967" y="820"/>
                  </a:lnTo>
                  <a:lnTo>
                    <a:pt x="2976" y="814"/>
                  </a:lnTo>
                  <a:lnTo>
                    <a:pt x="2986" y="811"/>
                  </a:lnTo>
                  <a:lnTo>
                    <a:pt x="2996" y="808"/>
                  </a:lnTo>
                  <a:lnTo>
                    <a:pt x="3008" y="807"/>
                  </a:lnTo>
                  <a:lnTo>
                    <a:pt x="3015" y="806"/>
                  </a:lnTo>
                  <a:lnTo>
                    <a:pt x="3025" y="807"/>
                  </a:lnTo>
                  <a:lnTo>
                    <a:pt x="3029" y="807"/>
                  </a:lnTo>
                  <a:lnTo>
                    <a:pt x="3034" y="808"/>
                  </a:lnTo>
                  <a:lnTo>
                    <a:pt x="3037" y="809"/>
                  </a:lnTo>
                  <a:lnTo>
                    <a:pt x="3038" y="812"/>
                  </a:lnTo>
                  <a:lnTo>
                    <a:pt x="3038" y="817"/>
                  </a:lnTo>
                  <a:lnTo>
                    <a:pt x="3036" y="822"/>
                  </a:lnTo>
                  <a:lnTo>
                    <a:pt x="3033" y="827"/>
                  </a:lnTo>
                  <a:lnTo>
                    <a:pt x="3028" y="830"/>
                  </a:lnTo>
                  <a:lnTo>
                    <a:pt x="3018" y="840"/>
                  </a:lnTo>
                  <a:lnTo>
                    <a:pt x="3005" y="850"/>
                  </a:lnTo>
                  <a:lnTo>
                    <a:pt x="2994" y="861"/>
                  </a:lnTo>
                  <a:lnTo>
                    <a:pt x="2981" y="870"/>
                  </a:lnTo>
                  <a:lnTo>
                    <a:pt x="2993" y="869"/>
                  </a:lnTo>
                  <a:lnTo>
                    <a:pt x="3005" y="865"/>
                  </a:lnTo>
                  <a:lnTo>
                    <a:pt x="3018" y="861"/>
                  </a:lnTo>
                  <a:lnTo>
                    <a:pt x="3030" y="854"/>
                  </a:lnTo>
                  <a:lnTo>
                    <a:pt x="3036" y="850"/>
                  </a:lnTo>
                  <a:lnTo>
                    <a:pt x="3042" y="847"/>
                  </a:lnTo>
                  <a:lnTo>
                    <a:pt x="3046" y="843"/>
                  </a:lnTo>
                  <a:lnTo>
                    <a:pt x="3050" y="838"/>
                  </a:lnTo>
                  <a:lnTo>
                    <a:pt x="3052" y="832"/>
                  </a:lnTo>
                  <a:lnTo>
                    <a:pt x="3054" y="827"/>
                  </a:lnTo>
                  <a:lnTo>
                    <a:pt x="3054" y="821"/>
                  </a:lnTo>
                  <a:lnTo>
                    <a:pt x="3053" y="814"/>
                  </a:lnTo>
                  <a:lnTo>
                    <a:pt x="3052" y="811"/>
                  </a:lnTo>
                  <a:lnTo>
                    <a:pt x="3050" y="807"/>
                  </a:lnTo>
                  <a:lnTo>
                    <a:pt x="3044" y="801"/>
                  </a:lnTo>
                  <a:lnTo>
                    <a:pt x="3038" y="795"/>
                  </a:lnTo>
                  <a:lnTo>
                    <a:pt x="3034" y="789"/>
                  </a:lnTo>
                  <a:lnTo>
                    <a:pt x="3030" y="782"/>
                  </a:lnTo>
                  <a:lnTo>
                    <a:pt x="3027" y="775"/>
                  </a:lnTo>
                  <a:lnTo>
                    <a:pt x="3024" y="767"/>
                  </a:lnTo>
                  <a:lnTo>
                    <a:pt x="3022" y="760"/>
                  </a:lnTo>
                  <a:lnTo>
                    <a:pt x="3021" y="752"/>
                  </a:lnTo>
                  <a:lnTo>
                    <a:pt x="3020" y="749"/>
                  </a:lnTo>
                  <a:lnTo>
                    <a:pt x="3020" y="747"/>
                  </a:lnTo>
                  <a:lnTo>
                    <a:pt x="3017" y="743"/>
                  </a:lnTo>
                  <a:lnTo>
                    <a:pt x="3013" y="741"/>
                  </a:lnTo>
                  <a:lnTo>
                    <a:pt x="3009" y="739"/>
                  </a:lnTo>
                  <a:lnTo>
                    <a:pt x="3004" y="738"/>
                  </a:lnTo>
                  <a:lnTo>
                    <a:pt x="2994" y="734"/>
                  </a:lnTo>
                  <a:lnTo>
                    <a:pt x="2986" y="731"/>
                  </a:lnTo>
                  <a:lnTo>
                    <a:pt x="2979" y="727"/>
                  </a:lnTo>
                  <a:lnTo>
                    <a:pt x="2976" y="724"/>
                  </a:lnTo>
                  <a:lnTo>
                    <a:pt x="2976" y="722"/>
                  </a:lnTo>
                  <a:lnTo>
                    <a:pt x="2976" y="719"/>
                  </a:lnTo>
                  <a:lnTo>
                    <a:pt x="2977" y="717"/>
                  </a:lnTo>
                  <a:lnTo>
                    <a:pt x="2980" y="714"/>
                  </a:lnTo>
                  <a:lnTo>
                    <a:pt x="2985" y="710"/>
                  </a:lnTo>
                  <a:lnTo>
                    <a:pt x="2989" y="709"/>
                  </a:lnTo>
                  <a:lnTo>
                    <a:pt x="2995" y="708"/>
                  </a:lnTo>
                  <a:lnTo>
                    <a:pt x="3000" y="708"/>
                  </a:lnTo>
                  <a:lnTo>
                    <a:pt x="3010" y="710"/>
                  </a:lnTo>
                  <a:lnTo>
                    <a:pt x="3020" y="714"/>
                  </a:lnTo>
                  <a:lnTo>
                    <a:pt x="3027" y="716"/>
                  </a:lnTo>
                  <a:lnTo>
                    <a:pt x="3034" y="719"/>
                  </a:lnTo>
                  <a:lnTo>
                    <a:pt x="3040" y="721"/>
                  </a:lnTo>
                  <a:lnTo>
                    <a:pt x="3042" y="721"/>
                  </a:lnTo>
                  <a:lnTo>
                    <a:pt x="3042" y="717"/>
                  </a:lnTo>
                  <a:lnTo>
                    <a:pt x="3042" y="714"/>
                  </a:lnTo>
                  <a:lnTo>
                    <a:pt x="3040" y="709"/>
                  </a:lnTo>
                  <a:lnTo>
                    <a:pt x="3036" y="705"/>
                  </a:lnTo>
                  <a:lnTo>
                    <a:pt x="3033" y="701"/>
                  </a:lnTo>
                  <a:lnTo>
                    <a:pt x="3028" y="699"/>
                  </a:lnTo>
                  <a:lnTo>
                    <a:pt x="3021" y="697"/>
                  </a:lnTo>
                  <a:lnTo>
                    <a:pt x="3015" y="694"/>
                  </a:lnTo>
                  <a:lnTo>
                    <a:pt x="3013" y="690"/>
                  </a:lnTo>
                  <a:lnTo>
                    <a:pt x="3015" y="685"/>
                  </a:lnTo>
                  <a:lnTo>
                    <a:pt x="3015" y="682"/>
                  </a:lnTo>
                  <a:lnTo>
                    <a:pt x="3013" y="679"/>
                  </a:lnTo>
                  <a:lnTo>
                    <a:pt x="3001" y="675"/>
                  </a:lnTo>
                  <a:lnTo>
                    <a:pt x="2987" y="671"/>
                  </a:lnTo>
                  <a:lnTo>
                    <a:pt x="2984" y="670"/>
                  </a:lnTo>
                  <a:lnTo>
                    <a:pt x="2979" y="669"/>
                  </a:lnTo>
                  <a:lnTo>
                    <a:pt x="2976" y="667"/>
                  </a:lnTo>
                  <a:lnTo>
                    <a:pt x="2975" y="664"/>
                  </a:lnTo>
                  <a:lnTo>
                    <a:pt x="2975" y="658"/>
                  </a:lnTo>
                  <a:lnTo>
                    <a:pt x="2976" y="651"/>
                  </a:lnTo>
                  <a:lnTo>
                    <a:pt x="2979" y="646"/>
                  </a:lnTo>
                  <a:lnTo>
                    <a:pt x="2983" y="643"/>
                  </a:lnTo>
                  <a:lnTo>
                    <a:pt x="2985" y="641"/>
                  </a:lnTo>
                  <a:lnTo>
                    <a:pt x="2987" y="638"/>
                  </a:lnTo>
                  <a:lnTo>
                    <a:pt x="2991" y="638"/>
                  </a:lnTo>
                  <a:lnTo>
                    <a:pt x="2993" y="637"/>
                  </a:lnTo>
                  <a:lnTo>
                    <a:pt x="2997" y="638"/>
                  </a:lnTo>
                  <a:lnTo>
                    <a:pt x="3002" y="641"/>
                  </a:lnTo>
                  <a:lnTo>
                    <a:pt x="3011" y="649"/>
                  </a:lnTo>
                  <a:lnTo>
                    <a:pt x="3018" y="658"/>
                  </a:lnTo>
                  <a:lnTo>
                    <a:pt x="3020" y="661"/>
                  </a:lnTo>
                  <a:lnTo>
                    <a:pt x="3022" y="664"/>
                  </a:lnTo>
                  <a:lnTo>
                    <a:pt x="3025" y="664"/>
                  </a:lnTo>
                  <a:lnTo>
                    <a:pt x="3028" y="662"/>
                  </a:lnTo>
                  <a:lnTo>
                    <a:pt x="3027" y="651"/>
                  </a:lnTo>
                  <a:lnTo>
                    <a:pt x="3027" y="645"/>
                  </a:lnTo>
                  <a:lnTo>
                    <a:pt x="3030" y="641"/>
                  </a:lnTo>
                  <a:lnTo>
                    <a:pt x="3037" y="633"/>
                  </a:lnTo>
                  <a:lnTo>
                    <a:pt x="3038" y="628"/>
                  </a:lnTo>
                  <a:lnTo>
                    <a:pt x="3038" y="624"/>
                  </a:lnTo>
                  <a:lnTo>
                    <a:pt x="3035" y="622"/>
                  </a:lnTo>
                  <a:lnTo>
                    <a:pt x="3030" y="624"/>
                  </a:lnTo>
                  <a:lnTo>
                    <a:pt x="3020" y="624"/>
                  </a:lnTo>
                  <a:lnTo>
                    <a:pt x="3010" y="625"/>
                  </a:lnTo>
                  <a:lnTo>
                    <a:pt x="3007" y="624"/>
                  </a:lnTo>
                  <a:lnTo>
                    <a:pt x="3003" y="622"/>
                  </a:lnTo>
                  <a:lnTo>
                    <a:pt x="3001" y="620"/>
                  </a:lnTo>
                  <a:lnTo>
                    <a:pt x="2999" y="618"/>
                  </a:lnTo>
                  <a:lnTo>
                    <a:pt x="2999" y="616"/>
                  </a:lnTo>
                  <a:lnTo>
                    <a:pt x="2997" y="612"/>
                  </a:lnTo>
                  <a:lnTo>
                    <a:pt x="2999" y="610"/>
                  </a:lnTo>
                  <a:lnTo>
                    <a:pt x="3001" y="607"/>
                  </a:lnTo>
                  <a:lnTo>
                    <a:pt x="3005" y="602"/>
                  </a:lnTo>
                  <a:lnTo>
                    <a:pt x="3010" y="600"/>
                  </a:lnTo>
                  <a:lnTo>
                    <a:pt x="3016" y="599"/>
                  </a:lnTo>
                  <a:lnTo>
                    <a:pt x="3021" y="597"/>
                  </a:lnTo>
                  <a:lnTo>
                    <a:pt x="3033" y="596"/>
                  </a:lnTo>
                  <a:lnTo>
                    <a:pt x="3044" y="597"/>
                  </a:lnTo>
                  <a:lnTo>
                    <a:pt x="3049" y="599"/>
                  </a:lnTo>
                  <a:lnTo>
                    <a:pt x="3053" y="601"/>
                  </a:lnTo>
                  <a:lnTo>
                    <a:pt x="3059" y="601"/>
                  </a:lnTo>
                  <a:lnTo>
                    <a:pt x="3064" y="601"/>
                  </a:lnTo>
                  <a:lnTo>
                    <a:pt x="3066" y="600"/>
                  </a:lnTo>
                  <a:lnTo>
                    <a:pt x="3068" y="597"/>
                  </a:lnTo>
                  <a:lnTo>
                    <a:pt x="3067" y="595"/>
                  </a:lnTo>
                  <a:lnTo>
                    <a:pt x="3067" y="593"/>
                  </a:lnTo>
                  <a:lnTo>
                    <a:pt x="3054" y="586"/>
                  </a:lnTo>
                  <a:lnTo>
                    <a:pt x="3041" y="581"/>
                  </a:lnTo>
                  <a:lnTo>
                    <a:pt x="3038" y="580"/>
                  </a:lnTo>
                  <a:lnTo>
                    <a:pt x="3034" y="578"/>
                  </a:lnTo>
                  <a:lnTo>
                    <a:pt x="3030" y="576"/>
                  </a:lnTo>
                  <a:lnTo>
                    <a:pt x="3029" y="572"/>
                  </a:lnTo>
                  <a:lnTo>
                    <a:pt x="3032" y="569"/>
                  </a:lnTo>
                  <a:lnTo>
                    <a:pt x="3034" y="565"/>
                  </a:lnTo>
                  <a:lnTo>
                    <a:pt x="3037" y="564"/>
                  </a:lnTo>
                  <a:lnTo>
                    <a:pt x="3041" y="563"/>
                  </a:lnTo>
                  <a:lnTo>
                    <a:pt x="3045" y="562"/>
                  </a:lnTo>
                  <a:lnTo>
                    <a:pt x="3049" y="562"/>
                  </a:lnTo>
                  <a:lnTo>
                    <a:pt x="3057" y="563"/>
                  </a:lnTo>
                  <a:lnTo>
                    <a:pt x="3065" y="565"/>
                  </a:lnTo>
                  <a:lnTo>
                    <a:pt x="3073" y="567"/>
                  </a:lnTo>
                  <a:lnTo>
                    <a:pt x="3079" y="567"/>
                  </a:lnTo>
                  <a:lnTo>
                    <a:pt x="3084" y="565"/>
                  </a:lnTo>
                  <a:lnTo>
                    <a:pt x="3087" y="564"/>
                  </a:lnTo>
                  <a:lnTo>
                    <a:pt x="3092" y="562"/>
                  </a:lnTo>
                  <a:lnTo>
                    <a:pt x="3095" y="559"/>
                  </a:lnTo>
                  <a:lnTo>
                    <a:pt x="3101" y="553"/>
                  </a:lnTo>
                  <a:lnTo>
                    <a:pt x="3106" y="545"/>
                  </a:lnTo>
                  <a:lnTo>
                    <a:pt x="3113" y="534"/>
                  </a:lnTo>
                  <a:lnTo>
                    <a:pt x="3121" y="522"/>
                  </a:lnTo>
                  <a:lnTo>
                    <a:pt x="3124" y="516"/>
                  </a:lnTo>
                  <a:lnTo>
                    <a:pt x="3129" y="512"/>
                  </a:lnTo>
                  <a:lnTo>
                    <a:pt x="3134" y="507"/>
                  </a:lnTo>
                  <a:lnTo>
                    <a:pt x="3140" y="504"/>
                  </a:lnTo>
                  <a:lnTo>
                    <a:pt x="3146" y="502"/>
                  </a:lnTo>
                  <a:lnTo>
                    <a:pt x="3151" y="502"/>
                  </a:lnTo>
                  <a:lnTo>
                    <a:pt x="3156" y="503"/>
                  </a:lnTo>
                  <a:lnTo>
                    <a:pt x="3162" y="503"/>
                  </a:lnTo>
                  <a:lnTo>
                    <a:pt x="3166" y="502"/>
                  </a:lnTo>
                  <a:lnTo>
                    <a:pt x="3170" y="498"/>
                  </a:lnTo>
                  <a:lnTo>
                    <a:pt x="3172" y="496"/>
                  </a:lnTo>
                  <a:lnTo>
                    <a:pt x="3174" y="492"/>
                  </a:lnTo>
                  <a:lnTo>
                    <a:pt x="3183" y="483"/>
                  </a:lnTo>
                  <a:lnTo>
                    <a:pt x="3191" y="477"/>
                  </a:lnTo>
                  <a:lnTo>
                    <a:pt x="3201" y="470"/>
                  </a:lnTo>
                  <a:lnTo>
                    <a:pt x="3212" y="465"/>
                  </a:lnTo>
                  <a:lnTo>
                    <a:pt x="3222" y="463"/>
                  </a:lnTo>
                  <a:lnTo>
                    <a:pt x="3233" y="462"/>
                  </a:lnTo>
                  <a:lnTo>
                    <a:pt x="3245" y="463"/>
                  </a:lnTo>
                  <a:lnTo>
                    <a:pt x="3256" y="466"/>
                  </a:lnTo>
                  <a:lnTo>
                    <a:pt x="3262" y="467"/>
                  </a:lnTo>
                  <a:lnTo>
                    <a:pt x="3266" y="467"/>
                  </a:lnTo>
                  <a:lnTo>
                    <a:pt x="3269" y="465"/>
                  </a:lnTo>
                  <a:lnTo>
                    <a:pt x="3270" y="463"/>
                  </a:lnTo>
                  <a:lnTo>
                    <a:pt x="3271" y="461"/>
                  </a:lnTo>
                  <a:lnTo>
                    <a:pt x="3272" y="457"/>
                  </a:lnTo>
                  <a:lnTo>
                    <a:pt x="3274" y="454"/>
                  </a:lnTo>
                  <a:lnTo>
                    <a:pt x="3277" y="450"/>
                  </a:lnTo>
                  <a:lnTo>
                    <a:pt x="3281" y="448"/>
                  </a:lnTo>
                  <a:lnTo>
                    <a:pt x="3286" y="446"/>
                  </a:lnTo>
                  <a:lnTo>
                    <a:pt x="3292" y="446"/>
                  </a:lnTo>
                  <a:lnTo>
                    <a:pt x="3296" y="445"/>
                  </a:lnTo>
                  <a:lnTo>
                    <a:pt x="3312" y="443"/>
                  </a:lnTo>
                  <a:lnTo>
                    <a:pt x="3331" y="438"/>
                  </a:lnTo>
                  <a:lnTo>
                    <a:pt x="3341" y="434"/>
                  </a:lnTo>
                  <a:lnTo>
                    <a:pt x="3349" y="430"/>
                  </a:lnTo>
                  <a:lnTo>
                    <a:pt x="3352" y="426"/>
                  </a:lnTo>
                  <a:lnTo>
                    <a:pt x="3355" y="424"/>
                  </a:lnTo>
                  <a:lnTo>
                    <a:pt x="3358" y="421"/>
                  </a:lnTo>
                  <a:lnTo>
                    <a:pt x="3359" y="417"/>
                  </a:lnTo>
                  <a:lnTo>
                    <a:pt x="3359" y="414"/>
                  </a:lnTo>
                  <a:lnTo>
                    <a:pt x="3358" y="410"/>
                  </a:lnTo>
                  <a:lnTo>
                    <a:pt x="3355" y="408"/>
                  </a:lnTo>
                  <a:lnTo>
                    <a:pt x="3353" y="406"/>
                  </a:lnTo>
                  <a:lnTo>
                    <a:pt x="3351" y="404"/>
                  </a:lnTo>
                  <a:lnTo>
                    <a:pt x="3347" y="405"/>
                  </a:lnTo>
                  <a:lnTo>
                    <a:pt x="3346" y="406"/>
                  </a:lnTo>
                  <a:lnTo>
                    <a:pt x="3345" y="409"/>
                  </a:lnTo>
                  <a:lnTo>
                    <a:pt x="3344" y="414"/>
                  </a:lnTo>
                  <a:lnTo>
                    <a:pt x="3343" y="417"/>
                  </a:lnTo>
                  <a:lnTo>
                    <a:pt x="3342" y="420"/>
                  </a:lnTo>
                  <a:lnTo>
                    <a:pt x="3339" y="420"/>
                  </a:lnTo>
                  <a:lnTo>
                    <a:pt x="3337" y="417"/>
                  </a:lnTo>
                  <a:lnTo>
                    <a:pt x="3335" y="415"/>
                  </a:lnTo>
                  <a:lnTo>
                    <a:pt x="3334" y="409"/>
                  </a:lnTo>
                  <a:lnTo>
                    <a:pt x="3333" y="404"/>
                  </a:lnTo>
                  <a:lnTo>
                    <a:pt x="3333" y="399"/>
                  </a:lnTo>
                  <a:lnTo>
                    <a:pt x="3334" y="392"/>
                  </a:lnTo>
                  <a:lnTo>
                    <a:pt x="3337" y="385"/>
                  </a:lnTo>
                  <a:lnTo>
                    <a:pt x="3341" y="378"/>
                  </a:lnTo>
                  <a:lnTo>
                    <a:pt x="3344" y="373"/>
                  </a:lnTo>
                  <a:lnTo>
                    <a:pt x="3350" y="369"/>
                  </a:lnTo>
                  <a:lnTo>
                    <a:pt x="3352" y="369"/>
                  </a:lnTo>
                  <a:lnTo>
                    <a:pt x="3354" y="369"/>
                  </a:lnTo>
                  <a:lnTo>
                    <a:pt x="3358" y="371"/>
                  </a:lnTo>
                  <a:lnTo>
                    <a:pt x="3360" y="373"/>
                  </a:lnTo>
                  <a:lnTo>
                    <a:pt x="3363" y="375"/>
                  </a:lnTo>
                  <a:lnTo>
                    <a:pt x="3366" y="376"/>
                  </a:lnTo>
                  <a:lnTo>
                    <a:pt x="3368" y="377"/>
                  </a:lnTo>
                  <a:lnTo>
                    <a:pt x="3371" y="377"/>
                  </a:lnTo>
                  <a:lnTo>
                    <a:pt x="3377" y="375"/>
                  </a:lnTo>
                  <a:lnTo>
                    <a:pt x="3383" y="373"/>
                  </a:lnTo>
                  <a:lnTo>
                    <a:pt x="3390" y="369"/>
                  </a:lnTo>
                  <a:lnTo>
                    <a:pt x="3395" y="366"/>
                  </a:lnTo>
                  <a:lnTo>
                    <a:pt x="3401" y="364"/>
                  </a:lnTo>
                  <a:lnTo>
                    <a:pt x="3408" y="364"/>
                  </a:lnTo>
                  <a:lnTo>
                    <a:pt x="3410" y="365"/>
                  </a:lnTo>
                  <a:lnTo>
                    <a:pt x="3412" y="366"/>
                  </a:lnTo>
                  <a:lnTo>
                    <a:pt x="3416" y="368"/>
                  </a:lnTo>
                  <a:lnTo>
                    <a:pt x="3417" y="369"/>
                  </a:lnTo>
                  <a:lnTo>
                    <a:pt x="3418" y="368"/>
                  </a:lnTo>
                  <a:lnTo>
                    <a:pt x="3419" y="368"/>
                  </a:lnTo>
                  <a:lnTo>
                    <a:pt x="3420" y="364"/>
                  </a:lnTo>
                  <a:lnTo>
                    <a:pt x="3424" y="359"/>
                  </a:lnTo>
                  <a:lnTo>
                    <a:pt x="3427" y="358"/>
                  </a:lnTo>
                  <a:lnTo>
                    <a:pt x="3431" y="358"/>
                  </a:lnTo>
                  <a:lnTo>
                    <a:pt x="3434" y="360"/>
                  </a:lnTo>
                  <a:lnTo>
                    <a:pt x="3437" y="361"/>
                  </a:lnTo>
                  <a:lnTo>
                    <a:pt x="3442" y="365"/>
                  </a:lnTo>
                  <a:lnTo>
                    <a:pt x="3447" y="366"/>
                  </a:lnTo>
                  <a:lnTo>
                    <a:pt x="3449" y="366"/>
                  </a:lnTo>
                  <a:lnTo>
                    <a:pt x="3450" y="365"/>
                  </a:lnTo>
                  <a:lnTo>
                    <a:pt x="3451" y="363"/>
                  </a:lnTo>
                  <a:lnTo>
                    <a:pt x="3453" y="361"/>
                  </a:lnTo>
                  <a:lnTo>
                    <a:pt x="3456" y="359"/>
                  </a:lnTo>
                  <a:lnTo>
                    <a:pt x="3460" y="358"/>
                  </a:lnTo>
                  <a:lnTo>
                    <a:pt x="3467" y="358"/>
                  </a:lnTo>
                  <a:lnTo>
                    <a:pt x="3473" y="359"/>
                  </a:lnTo>
                  <a:lnTo>
                    <a:pt x="3478" y="361"/>
                  </a:lnTo>
                  <a:lnTo>
                    <a:pt x="3485" y="364"/>
                  </a:lnTo>
                  <a:lnTo>
                    <a:pt x="3489" y="366"/>
                  </a:lnTo>
                  <a:lnTo>
                    <a:pt x="3492" y="368"/>
                  </a:lnTo>
                  <a:lnTo>
                    <a:pt x="3493" y="371"/>
                  </a:lnTo>
                  <a:lnTo>
                    <a:pt x="3494" y="374"/>
                  </a:lnTo>
                  <a:lnTo>
                    <a:pt x="3496" y="377"/>
                  </a:lnTo>
                  <a:lnTo>
                    <a:pt x="3496" y="382"/>
                  </a:lnTo>
                  <a:lnTo>
                    <a:pt x="3494" y="385"/>
                  </a:lnTo>
                  <a:lnTo>
                    <a:pt x="3493" y="390"/>
                  </a:lnTo>
                  <a:lnTo>
                    <a:pt x="3491" y="394"/>
                  </a:lnTo>
                  <a:lnTo>
                    <a:pt x="3489" y="400"/>
                  </a:lnTo>
                  <a:lnTo>
                    <a:pt x="3488" y="402"/>
                  </a:lnTo>
                  <a:lnTo>
                    <a:pt x="3488" y="404"/>
                  </a:lnTo>
                  <a:lnTo>
                    <a:pt x="3488" y="405"/>
                  </a:lnTo>
                  <a:lnTo>
                    <a:pt x="3489" y="406"/>
                  </a:lnTo>
                  <a:lnTo>
                    <a:pt x="3493" y="405"/>
                  </a:lnTo>
                  <a:lnTo>
                    <a:pt x="3498" y="402"/>
                  </a:lnTo>
                  <a:lnTo>
                    <a:pt x="3502" y="399"/>
                  </a:lnTo>
                  <a:lnTo>
                    <a:pt x="3507" y="397"/>
                  </a:lnTo>
                  <a:lnTo>
                    <a:pt x="3510" y="396"/>
                  </a:lnTo>
                  <a:lnTo>
                    <a:pt x="3513" y="393"/>
                  </a:lnTo>
                  <a:lnTo>
                    <a:pt x="3515" y="392"/>
                  </a:lnTo>
                  <a:lnTo>
                    <a:pt x="3518" y="391"/>
                  </a:lnTo>
                  <a:lnTo>
                    <a:pt x="3522" y="391"/>
                  </a:lnTo>
                  <a:lnTo>
                    <a:pt x="3524" y="390"/>
                  </a:lnTo>
                  <a:lnTo>
                    <a:pt x="3525" y="391"/>
                  </a:lnTo>
                  <a:lnTo>
                    <a:pt x="3526" y="392"/>
                  </a:lnTo>
                  <a:lnTo>
                    <a:pt x="3525" y="397"/>
                  </a:lnTo>
                  <a:lnTo>
                    <a:pt x="3524" y="401"/>
                  </a:lnTo>
                  <a:lnTo>
                    <a:pt x="3523" y="406"/>
                  </a:lnTo>
                  <a:lnTo>
                    <a:pt x="3523" y="410"/>
                  </a:lnTo>
                  <a:lnTo>
                    <a:pt x="3523" y="413"/>
                  </a:lnTo>
                  <a:lnTo>
                    <a:pt x="3525" y="414"/>
                  </a:lnTo>
                  <a:lnTo>
                    <a:pt x="3528" y="414"/>
                  </a:lnTo>
                  <a:lnTo>
                    <a:pt x="3531" y="414"/>
                  </a:lnTo>
                  <a:lnTo>
                    <a:pt x="3535" y="410"/>
                  </a:lnTo>
                  <a:lnTo>
                    <a:pt x="3539" y="408"/>
                  </a:lnTo>
                  <a:lnTo>
                    <a:pt x="3542" y="405"/>
                  </a:lnTo>
                  <a:lnTo>
                    <a:pt x="3543" y="401"/>
                  </a:lnTo>
                  <a:lnTo>
                    <a:pt x="3548" y="394"/>
                  </a:lnTo>
                  <a:lnTo>
                    <a:pt x="3553" y="386"/>
                  </a:lnTo>
                  <a:lnTo>
                    <a:pt x="3559" y="382"/>
                  </a:lnTo>
                  <a:lnTo>
                    <a:pt x="3567" y="380"/>
                  </a:lnTo>
                  <a:lnTo>
                    <a:pt x="3575" y="377"/>
                  </a:lnTo>
                  <a:lnTo>
                    <a:pt x="3582" y="376"/>
                  </a:lnTo>
                  <a:lnTo>
                    <a:pt x="3589" y="374"/>
                  </a:lnTo>
                  <a:lnTo>
                    <a:pt x="3591" y="372"/>
                  </a:lnTo>
                  <a:lnTo>
                    <a:pt x="3591" y="367"/>
                  </a:lnTo>
                  <a:lnTo>
                    <a:pt x="3594" y="361"/>
                  </a:lnTo>
                  <a:lnTo>
                    <a:pt x="3597" y="356"/>
                  </a:lnTo>
                  <a:lnTo>
                    <a:pt x="3603" y="352"/>
                  </a:lnTo>
                  <a:lnTo>
                    <a:pt x="3610" y="349"/>
                  </a:lnTo>
                  <a:lnTo>
                    <a:pt x="3615" y="347"/>
                  </a:lnTo>
                  <a:lnTo>
                    <a:pt x="3624" y="343"/>
                  </a:lnTo>
                  <a:lnTo>
                    <a:pt x="3634" y="342"/>
                  </a:lnTo>
                  <a:lnTo>
                    <a:pt x="3638" y="341"/>
                  </a:lnTo>
                  <a:lnTo>
                    <a:pt x="3643" y="342"/>
                  </a:lnTo>
                  <a:lnTo>
                    <a:pt x="3647" y="344"/>
                  </a:lnTo>
                  <a:lnTo>
                    <a:pt x="3652" y="347"/>
                  </a:lnTo>
                  <a:lnTo>
                    <a:pt x="3661" y="356"/>
                  </a:lnTo>
                  <a:lnTo>
                    <a:pt x="3671" y="364"/>
                  </a:lnTo>
                  <a:lnTo>
                    <a:pt x="3676" y="368"/>
                  </a:lnTo>
                  <a:lnTo>
                    <a:pt x="3678" y="374"/>
                  </a:lnTo>
                  <a:lnTo>
                    <a:pt x="3680" y="381"/>
                  </a:lnTo>
                  <a:lnTo>
                    <a:pt x="3680" y="388"/>
                  </a:lnTo>
                  <a:lnTo>
                    <a:pt x="3679" y="401"/>
                  </a:lnTo>
                  <a:lnTo>
                    <a:pt x="3676" y="414"/>
                  </a:lnTo>
                  <a:lnTo>
                    <a:pt x="3675" y="420"/>
                  </a:lnTo>
                  <a:lnTo>
                    <a:pt x="3675" y="425"/>
                  </a:lnTo>
                  <a:lnTo>
                    <a:pt x="3676" y="430"/>
                  </a:lnTo>
                  <a:lnTo>
                    <a:pt x="3677" y="434"/>
                  </a:lnTo>
                  <a:lnTo>
                    <a:pt x="3680" y="430"/>
                  </a:lnTo>
                  <a:lnTo>
                    <a:pt x="3684" y="424"/>
                  </a:lnTo>
                  <a:lnTo>
                    <a:pt x="3686" y="418"/>
                  </a:lnTo>
                  <a:lnTo>
                    <a:pt x="3688" y="413"/>
                  </a:lnTo>
                  <a:lnTo>
                    <a:pt x="3691" y="400"/>
                  </a:lnTo>
                  <a:lnTo>
                    <a:pt x="3692" y="389"/>
                  </a:lnTo>
                  <a:lnTo>
                    <a:pt x="3689" y="376"/>
                  </a:lnTo>
                  <a:lnTo>
                    <a:pt x="3686" y="365"/>
                  </a:lnTo>
                  <a:lnTo>
                    <a:pt x="3681" y="352"/>
                  </a:lnTo>
                  <a:lnTo>
                    <a:pt x="3675" y="342"/>
                  </a:lnTo>
                  <a:lnTo>
                    <a:pt x="3667" y="332"/>
                  </a:lnTo>
                  <a:lnTo>
                    <a:pt x="3659" y="321"/>
                  </a:lnTo>
                  <a:lnTo>
                    <a:pt x="3651" y="315"/>
                  </a:lnTo>
                  <a:lnTo>
                    <a:pt x="3644" y="309"/>
                  </a:lnTo>
                  <a:lnTo>
                    <a:pt x="3640" y="302"/>
                  </a:lnTo>
                  <a:lnTo>
                    <a:pt x="3638" y="294"/>
                  </a:lnTo>
                  <a:lnTo>
                    <a:pt x="3637" y="290"/>
                  </a:lnTo>
                  <a:lnTo>
                    <a:pt x="3637" y="285"/>
                  </a:lnTo>
                  <a:lnTo>
                    <a:pt x="3639" y="283"/>
                  </a:lnTo>
                  <a:lnTo>
                    <a:pt x="3640" y="282"/>
                  </a:lnTo>
                  <a:lnTo>
                    <a:pt x="3643" y="282"/>
                  </a:lnTo>
                  <a:lnTo>
                    <a:pt x="3646" y="282"/>
                  </a:lnTo>
                  <a:lnTo>
                    <a:pt x="3651" y="283"/>
                  </a:lnTo>
                  <a:lnTo>
                    <a:pt x="3655" y="284"/>
                  </a:lnTo>
                  <a:lnTo>
                    <a:pt x="3668" y="287"/>
                  </a:lnTo>
                  <a:lnTo>
                    <a:pt x="3680" y="291"/>
                  </a:lnTo>
                  <a:lnTo>
                    <a:pt x="3693" y="293"/>
                  </a:lnTo>
                  <a:lnTo>
                    <a:pt x="3705" y="293"/>
                  </a:lnTo>
                  <a:lnTo>
                    <a:pt x="3714" y="291"/>
                  </a:lnTo>
                  <a:lnTo>
                    <a:pt x="3722" y="288"/>
                  </a:lnTo>
                  <a:lnTo>
                    <a:pt x="3729" y="284"/>
                  </a:lnTo>
                  <a:lnTo>
                    <a:pt x="3735" y="278"/>
                  </a:lnTo>
                  <a:lnTo>
                    <a:pt x="3741" y="272"/>
                  </a:lnTo>
                  <a:lnTo>
                    <a:pt x="3745" y="266"/>
                  </a:lnTo>
                  <a:lnTo>
                    <a:pt x="3749" y="258"/>
                  </a:lnTo>
                  <a:lnTo>
                    <a:pt x="3752" y="251"/>
                  </a:lnTo>
                  <a:lnTo>
                    <a:pt x="3756" y="243"/>
                  </a:lnTo>
                  <a:lnTo>
                    <a:pt x="3757" y="235"/>
                  </a:lnTo>
                  <a:lnTo>
                    <a:pt x="3758" y="231"/>
                  </a:lnTo>
                  <a:lnTo>
                    <a:pt x="3758" y="228"/>
                  </a:lnTo>
                  <a:lnTo>
                    <a:pt x="3757" y="223"/>
                  </a:lnTo>
                  <a:lnTo>
                    <a:pt x="3754" y="220"/>
                  </a:lnTo>
                  <a:lnTo>
                    <a:pt x="3748" y="218"/>
                  </a:lnTo>
                  <a:lnTo>
                    <a:pt x="3741" y="215"/>
                  </a:lnTo>
                  <a:lnTo>
                    <a:pt x="3740" y="211"/>
                  </a:lnTo>
                  <a:lnTo>
                    <a:pt x="3740" y="205"/>
                  </a:lnTo>
                  <a:lnTo>
                    <a:pt x="3740" y="199"/>
                  </a:lnTo>
                  <a:lnTo>
                    <a:pt x="3741" y="194"/>
                  </a:lnTo>
                  <a:lnTo>
                    <a:pt x="3745" y="182"/>
                  </a:lnTo>
                  <a:lnTo>
                    <a:pt x="3749" y="172"/>
                  </a:lnTo>
                  <a:lnTo>
                    <a:pt x="3756" y="157"/>
                  </a:lnTo>
                  <a:lnTo>
                    <a:pt x="3763" y="142"/>
                  </a:lnTo>
                  <a:lnTo>
                    <a:pt x="3771" y="129"/>
                  </a:lnTo>
                  <a:lnTo>
                    <a:pt x="3782" y="115"/>
                  </a:lnTo>
                  <a:lnTo>
                    <a:pt x="3795" y="100"/>
                  </a:lnTo>
                  <a:lnTo>
                    <a:pt x="3808" y="85"/>
                  </a:lnTo>
                  <a:lnTo>
                    <a:pt x="3822" y="71"/>
                  </a:lnTo>
                  <a:lnTo>
                    <a:pt x="3834" y="55"/>
                  </a:lnTo>
                  <a:lnTo>
                    <a:pt x="3842" y="42"/>
                  </a:lnTo>
                  <a:lnTo>
                    <a:pt x="3851" y="30"/>
                  </a:lnTo>
                  <a:lnTo>
                    <a:pt x="3854" y="27"/>
                  </a:lnTo>
                  <a:lnTo>
                    <a:pt x="3857" y="25"/>
                  </a:lnTo>
                  <a:lnTo>
                    <a:pt x="3863" y="27"/>
                  </a:lnTo>
                  <a:lnTo>
                    <a:pt x="3866" y="32"/>
                  </a:lnTo>
                  <a:lnTo>
                    <a:pt x="3870" y="32"/>
                  </a:lnTo>
                  <a:lnTo>
                    <a:pt x="3873" y="32"/>
                  </a:lnTo>
                  <a:lnTo>
                    <a:pt x="3876" y="30"/>
                  </a:lnTo>
                  <a:lnTo>
                    <a:pt x="3880" y="27"/>
                  </a:lnTo>
                  <a:lnTo>
                    <a:pt x="3887" y="22"/>
                  </a:lnTo>
                  <a:lnTo>
                    <a:pt x="3891" y="18"/>
                  </a:lnTo>
                  <a:lnTo>
                    <a:pt x="3899" y="10"/>
                  </a:lnTo>
                  <a:lnTo>
                    <a:pt x="3907" y="3"/>
                  </a:lnTo>
                  <a:lnTo>
                    <a:pt x="3912" y="1"/>
                  </a:lnTo>
                  <a:lnTo>
                    <a:pt x="3915" y="0"/>
                  </a:lnTo>
                  <a:lnTo>
                    <a:pt x="3919" y="7"/>
                  </a:lnTo>
                  <a:lnTo>
                    <a:pt x="3920" y="11"/>
                  </a:lnTo>
                  <a:lnTo>
                    <a:pt x="3921" y="14"/>
                  </a:lnTo>
                  <a:lnTo>
                    <a:pt x="3923" y="14"/>
                  </a:lnTo>
                  <a:lnTo>
                    <a:pt x="3927" y="14"/>
                  </a:lnTo>
                  <a:lnTo>
                    <a:pt x="3930" y="13"/>
                  </a:lnTo>
                  <a:lnTo>
                    <a:pt x="3933" y="13"/>
                  </a:lnTo>
                  <a:lnTo>
                    <a:pt x="3936" y="14"/>
                  </a:lnTo>
                  <a:lnTo>
                    <a:pt x="3940" y="24"/>
                  </a:lnTo>
                  <a:lnTo>
                    <a:pt x="3944" y="36"/>
                  </a:lnTo>
                  <a:lnTo>
                    <a:pt x="3946" y="40"/>
                  </a:lnTo>
                  <a:lnTo>
                    <a:pt x="3949" y="43"/>
                  </a:lnTo>
                  <a:lnTo>
                    <a:pt x="3953" y="46"/>
                  </a:lnTo>
                  <a:lnTo>
                    <a:pt x="3957" y="47"/>
                  </a:lnTo>
                  <a:lnTo>
                    <a:pt x="3965" y="47"/>
                  </a:lnTo>
                  <a:lnTo>
                    <a:pt x="3974" y="44"/>
                  </a:lnTo>
                  <a:lnTo>
                    <a:pt x="3979" y="43"/>
                  </a:lnTo>
                  <a:lnTo>
                    <a:pt x="3985" y="42"/>
                  </a:lnTo>
                  <a:lnTo>
                    <a:pt x="3988" y="41"/>
                  </a:lnTo>
                  <a:lnTo>
                    <a:pt x="3990" y="41"/>
                  </a:lnTo>
                  <a:lnTo>
                    <a:pt x="3993" y="42"/>
                  </a:lnTo>
                  <a:lnTo>
                    <a:pt x="3994" y="43"/>
                  </a:lnTo>
                  <a:lnTo>
                    <a:pt x="3996" y="51"/>
                  </a:lnTo>
                  <a:lnTo>
                    <a:pt x="3996" y="59"/>
                  </a:lnTo>
                  <a:lnTo>
                    <a:pt x="3998" y="66"/>
                  </a:lnTo>
                  <a:lnTo>
                    <a:pt x="4001" y="71"/>
                  </a:lnTo>
                  <a:lnTo>
                    <a:pt x="4004" y="76"/>
                  </a:lnTo>
                  <a:lnTo>
                    <a:pt x="4009" y="81"/>
                  </a:lnTo>
                  <a:lnTo>
                    <a:pt x="4011" y="83"/>
                  </a:lnTo>
                  <a:lnTo>
                    <a:pt x="4014" y="85"/>
                  </a:lnTo>
                  <a:lnTo>
                    <a:pt x="4015" y="88"/>
                  </a:lnTo>
                  <a:lnTo>
                    <a:pt x="4017" y="89"/>
                  </a:lnTo>
                  <a:lnTo>
                    <a:pt x="4017" y="91"/>
                  </a:lnTo>
                  <a:lnTo>
                    <a:pt x="4015" y="92"/>
                  </a:lnTo>
                  <a:lnTo>
                    <a:pt x="4007" y="95"/>
                  </a:lnTo>
                  <a:lnTo>
                    <a:pt x="3997" y="97"/>
                  </a:lnTo>
                  <a:lnTo>
                    <a:pt x="3989" y="99"/>
                  </a:lnTo>
                  <a:lnTo>
                    <a:pt x="3984" y="104"/>
                  </a:lnTo>
                  <a:lnTo>
                    <a:pt x="3978" y="109"/>
                  </a:lnTo>
                  <a:lnTo>
                    <a:pt x="3972" y="115"/>
                  </a:lnTo>
                  <a:lnTo>
                    <a:pt x="3965" y="123"/>
                  </a:lnTo>
                  <a:lnTo>
                    <a:pt x="3957" y="130"/>
                  </a:lnTo>
                  <a:lnTo>
                    <a:pt x="3949" y="136"/>
                  </a:lnTo>
                  <a:lnTo>
                    <a:pt x="3939" y="139"/>
                  </a:lnTo>
                  <a:lnTo>
                    <a:pt x="3929" y="141"/>
                  </a:lnTo>
                  <a:lnTo>
                    <a:pt x="3919" y="145"/>
                  </a:lnTo>
                  <a:lnTo>
                    <a:pt x="3919" y="146"/>
                  </a:lnTo>
                  <a:lnTo>
                    <a:pt x="3919" y="147"/>
                  </a:lnTo>
                  <a:lnTo>
                    <a:pt x="3921" y="147"/>
                  </a:lnTo>
                  <a:lnTo>
                    <a:pt x="3923" y="148"/>
                  </a:lnTo>
                  <a:lnTo>
                    <a:pt x="3929" y="149"/>
                  </a:lnTo>
                  <a:lnTo>
                    <a:pt x="3932" y="149"/>
                  </a:lnTo>
                  <a:lnTo>
                    <a:pt x="3944" y="150"/>
                  </a:lnTo>
                  <a:lnTo>
                    <a:pt x="3955" y="150"/>
                  </a:lnTo>
                  <a:lnTo>
                    <a:pt x="3965" y="150"/>
                  </a:lnTo>
                  <a:lnTo>
                    <a:pt x="3977" y="148"/>
                  </a:lnTo>
                  <a:lnTo>
                    <a:pt x="3988" y="146"/>
                  </a:lnTo>
                  <a:lnTo>
                    <a:pt x="3997" y="145"/>
                  </a:lnTo>
                  <a:lnTo>
                    <a:pt x="3996" y="150"/>
                  </a:lnTo>
                  <a:lnTo>
                    <a:pt x="3994" y="156"/>
                  </a:lnTo>
                  <a:lnTo>
                    <a:pt x="3993" y="158"/>
                  </a:lnTo>
                  <a:lnTo>
                    <a:pt x="3989" y="162"/>
                  </a:lnTo>
                  <a:lnTo>
                    <a:pt x="3988" y="164"/>
                  </a:lnTo>
                  <a:lnTo>
                    <a:pt x="3987" y="165"/>
                  </a:lnTo>
                  <a:lnTo>
                    <a:pt x="3987" y="168"/>
                  </a:lnTo>
                  <a:lnTo>
                    <a:pt x="3988" y="169"/>
                  </a:lnTo>
                  <a:lnTo>
                    <a:pt x="3995" y="168"/>
                  </a:lnTo>
                  <a:lnTo>
                    <a:pt x="4003" y="166"/>
                  </a:lnTo>
                  <a:lnTo>
                    <a:pt x="4007" y="165"/>
                  </a:lnTo>
                  <a:lnTo>
                    <a:pt x="4013" y="165"/>
                  </a:lnTo>
                  <a:lnTo>
                    <a:pt x="4018" y="166"/>
                  </a:lnTo>
                  <a:lnTo>
                    <a:pt x="4022" y="168"/>
                  </a:lnTo>
                  <a:lnTo>
                    <a:pt x="4026" y="169"/>
                  </a:lnTo>
                  <a:lnTo>
                    <a:pt x="4029" y="169"/>
                  </a:lnTo>
                  <a:lnTo>
                    <a:pt x="4031" y="169"/>
                  </a:lnTo>
                  <a:lnTo>
                    <a:pt x="4033" y="168"/>
                  </a:lnTo>
                  <a:lnTo>
                    <a:pt x="4037" y="164"/>
                  </a:lnTo>
                  <a:lnTo>
                    <a:pt x="4043" y="162"/>
                  </a:lnTo>
                  <a:lnTo>
                    <a:pt x="4048" y="163"/>
                  </a:lnTo>
                  <a:lnTo>
                    <a:pt x="4054" y="165"/>
                  </a:lnTo>
                  <a:lnTo>
                    <a:pt x="4059" y="169"/>
                  </a:lnTo>
                  <a:lnTo>
                    <a:pt x="4063" y="172"/>
                  </a:lnTo>
                  <a:lnTo>
                    <a:pt x="4068" y="176"/>
                  </a:lnTo>
                  <a:lnTo>
                    <a:pt x="4074" y="180"/>
                  </a:lnTo>
                  <a:lnTo>
                    <a:pt x="4075" y="182"/>
                  </a:lnTo>
                  <a:lnTo>
                    <a:pt x="4077" y="185"/>
                  </a:lnTo>
                  <a:lnTo>
                    <a:pt x="4078" y="188"/>
                  </a:lnTo>
                  <a:lnTo>
                    <a:pt x="4078" y="190"/>
                  </a:lnTo>
                  <a:lnTo>
                    <a:pt x="4075" y="197"/>
                  </a:lnTo>
                  <a:lnTo>
                    <a:pt x="4071" y="204"/>
                  </a:lnTo>
                  <a:lnTo>
                    <a:pt x="4066" y="210"/>
                  </a:lnTo>
                  <a:lnTo>
                    <a:pt x="4061" y="214"/>
                  </a:lnTo>
                  <a:lnTo>
                    <a:pt x="4053" y="227"/>
                  </a:lnTo>
                  <a:lnTo>
                    <a:pt x="4045" y="241"/>
                  </a:lnTo>
                  <a:lnTo>
                    <a:pt x="4042" y="249"/>
                  </a:lnTo>
                  <a:lnTo>
                    <a:pt x="4037" y="255"/>
                  </a:lnTo>
                  <a:lnTo>
                    <a:pt x="4031" y="262"/>
                  </a:lnTo>
                  <a:lnTo>
                    <a:pt x="4026" y="269"/>
                  </a:lnTo>
                  <a:lnTo>
                    <a:pt x="4021" y="275"/>
                  </a:lnTo>
                  <a:lnTo>
                    <a:pt x="4018" y="280"/>
                  </a:lnTo>
                  <a:lnTo>
                    <a:pt x="4020" y="285"/>
                  </a:lnTo>
                  <a:lnTo>
                    <a:pt x="4023" y="288"/>
                  </a:lnTo>
                  <a:lnTo>
                    <a:pt x="4028" y="292"/>
                  </a:lnTo>
                  <a:lnTo>
                    <a:pt x="4031" y="294"/>
                  </a:lnTo>
                  <a:lnTo>
                    <a:pt x="4035" y="296"/>
                  </a:lnTo>
                  <a:lnTo>
                    <a:pt x="4037" y="298"/>
                  </a:lnTo>
                  <a:lnTo>
                    <a:pt x="4043" y="291"/>
                  </a:lnTo>
                  <a:lnTo>
                    <a:pt x="4051" y="284"/>
                  </a:lnTo>
                  <a:lnTo>
                    <a:pt x="4058" y="282"/>
                  </a:lnTo>
                  <a:lnTo>
                    <a:pt x="4064" y="282"/>
                  </a:lnTo>
                  <a:lnTo>
                    <a:pt x="4070" y="282"/>
                  </a:lnTo>
                  <a:lnTo>
                    <a:pt x="4077" y="282"/>
                  </a:lnTo>
                  <a:lnTo>
                    <a:pt x="4083" y="282"/>
                  </a:lnTo>
                  <a:lnTo>
                    <a:pt x="4088" y="282"/>
                  </a:lnTo>
                  <a:lnTo>
                    <a:pt x="4092" y="280"/>
                  </a:lnTo>
                  <a:lnTo>
                    <a:pt x="4094" y="279"/>
                  </a:lnTo>
                  <a:lnTo>
                    <a:pt x="4096" y="277"/>
                  </a:lnTo>
                  <a:lnTo>
                    <a:pt x="4099" y="275"/>
                  </a:lnTo>
                  <a:lnTo>
                    <a:pt x="4101" y="269"/>
                  </a:lnTo>
                  <a:lnTo>
                    <a:pt x="4101" y="261"/>
                  </a:lnTo>
                  <a:lnTo>
                    <a:pt x="4100" y="254"/>
                  </a:lnTo>
                  <a:lnTo>
                    <a:pt x="4100" y="246"/>
                  </a:lnTo>
                  <a:lnTo>
                    <a:pt x="4100" y="244"/>
                  </a:lnTo>
                  <a:lnTo>
                    <a:pt x="4100" y="241"/>
                  </a:lnTo>
                  <a:lnTo>
                    <a:pt x="4101" y="238"/>
                  </a:lnTo>
                  <a:lnTo>
                    <a:pt x="4102" y="236"/>
                  </a:lnTo>
                  <a:lnTo>
                    <a:pt x="4104" y="234"/>
                  </a:lnTo>
                  <a:lnTo>
                    <a:pt x="4108" y="233"/>
                  </a:lnTo>
                  <a:lnTo>
                    <a:pt x="4111" y="233"/>
                  </a:lnTo>
                  <a:lnTo>
                    <a:pt x="4117" y="233"/>
                  </a:lnTo>
                  <a:lnTo>
                    <a:pt x="4129" y="235"/>
                  </a:lnTo>
                  <a:lnTo>
                    <a:pt x="4143" y="234"/>
                  </a:lnTo>
                  <a:lnTo>
                    <a:pt x="4158" y="231"/>
                  </a:lnTo>
                  <a:lnTo>
                    <a:pt x="4169" y="229"/>
                  </a:lnTo>
                  <a:lnTo>
                    <a:pt x="4175" y="230"/>
                  </a:lnTo>
                  <a:lnTo>
                    <a:pt x="4181" y="231"/>
                  </a:lnTo>
                  <a:lnTo>
                    <a:pt x="4186" y="236"/>
                  </a:lnTo>
                  <a:lnTo>
                    <a:pt x="4193" y="241"/>
                  </a:lnTo>
                  <a:lnTo>
                    <a:pt x="4197" y="244"/>
                  </a:lnTo>
                  <a:lnTo>
                    <a:pt x="4201" y="246"/>
                  </a:lnTo>
                  <a:lnTo>
                    <a:pt x="4202" y="247"/>
                  </a:lnTo>
                  <a:lnTo>
                    <a:pt x="4205" y="247"/>
                  </a:lnTo>
                  <a:lnTo>
                    <a:pt x="4207" y="246"/>
                  </a:lnTo>
                  <a:lnTo>
                    <a:pt x="4209" y="245"/>
                  </a:lnTo>
                  <a:lnTo>
                    <a:pt x="4212" y="241"/>
                  </a:lnTo>
                  <a:lnTo>
                    <a:pt x="4213" y="236"/>
                  </a:lnTo>
                  <a:lnTo>
                    <a:pt x="4214" y="234"/>
                  </a:lnTo>
                  <a:lnTo>
                    <a:pt x="4215" y="231"/>
                  </a:lnTo>
                  <a:lnTo>
                    <a:pt x="4216" y="230"/>
                  </a:lnTo>
                  <a:lnTo>
                    <a:pt x="4218" y="229"/>
                  </a:lnTo>
                  <a:lnTo>
                    <a:pt x="4224" y="228"/>
                  </a:lnTo>
                  <a:lnTo>
                    <a:pt x="4229" y="229"/>
                  </a:lnTo>
                  <a:lnTo>
                    <a:pt x="4234" y="231"/>
                  </a:lnTo>
                  <a:lnTo>
                    <a:pt x="4239" y="235"/>
                  </a:lnTo>
                  <a:lnTo>
                    <a:pt x="4251" y="234"/>
                  </a:lnTo>
                  <a:lnTo>
                    <a:pt x="4263" y="231"/>
                  </a:lnTo>
                  <a:lnTo>
                    <a:pt x="4269" y="233"/>
                  </a:lnTo>
                  <a:lnTo>
                    <a:pt x="4273" y="234"/>
                  </a:lnTo>
                  <a:lnTo>
                    <a:pt x="4278" y="238"/>
                  </a:lnTo>
                  <a:lnTo>
                    <a:pt x="4282" y="245"/>
                  </a:lnTo>
                  <a:lnTo>
                    <a:pt x="4287" y="255"/>
                  </a:lnTo>
                  <a:lnTo>
                    <a:pt x="4292" y="263"/>
                  </a:lnTo>
                  <a:lnTo>
                    <a:pt x="4299" y="271"/>
                  </a:lnTo>
                  <a:lnTo>
                    <a:pt x="4307" y="278"/>
                  </a:lnTo>
                  <a:lnTo>
                    <a:pt x="4322" y="293"/>
                  </a:lnTo>
                  <a:lnTo>
                    <a:pt x="4335" y="310"/>
                  </a:lnTo>
                  <a:lnTo>
                    <a:pt x="4337" y="315"/>
                  </a:lnTo>
                  <a:lnTo>
                    <a:pt x="4339" y="319"/>
                  </a:lnTo>
                  <a:lnTo>
                    <a:pt x="4341" y="325"/>
                  </a:lnTo>
                  <a:lnTo>
                    <a:pt x="4341" y="329"/>
                  </a:lnTo>
                  <a:lnTo>
                    <a:pt x="4340" y="339"/>
                  </a:lnTo>
                  <a:lnTo>
                    <a:pt x="4340" y="343"/>
                  </a:lnTo>
                  <a:lnTo>
                    <a:pt x="4340" y="347"/>
                  </a:lnTo>
                  <a:lnTo>
                    <a:pt x="4345" y="355"/>
                  </a:lnTo>
                  <a:lnTo>
                    <a:pt x="4347" y="359"/>
                  </a:lnTo>
                  <a:lnTo>
                    <a:pt x="4348" y="364"/>
                  </a:lnTo>
                  <a:lnTo>
                    <a:pt x="4349" y="367"/>
                  </a:lnTo>
                  <a:lnTo>
                    <a:pt x="4348" y="373"/>
                  </a:lnTo>
                  <a:lnTo>
                    <a:pt x="4347" y="376"/>
                  </a:lnTo>
                  <a:lnTo>
                    <a:pt x="4345" y="381"/>
                  </a:lnTo>
                  <a:lnTo>
                    <a:pt x="4344" y="384"/>
                  </a:lnTo>
                  <a:lnTo>
                    <a:pt x="4344" y="385"/>
                  </a:lnTo>
                  <a:lnTo>
                    <a:pt x="4345" y="386"/>
                  </a:lnTo>
                  <a:lnTo>
                    <a:pt x="4347" y="385"/>
                  </a:lnTo>
                  <a:lnTo>
                    <a:pt x="4348" y="383"/>
                  </a:lnTo>
                  <a:lnTo>
                    <a:pt x="4351" y="382"/>
                  </a:lnTo>
                  <a:lnTo>
                    <a:pt x="4354" y="376"/>
                  </a:lnTo>
                  <a:lnTo>
                    <a:pt x="4356" y="371"/>
                  </a:lnTo>
                  <a:lnTo>
                    <a:pt x="4357" y="365"/>
                  </a:lnTo>
                  <a:lnTo>
                    <a:pt x="4357" y="358"/>
                  </a:lnTo>
                  <a:lnTo>
                    <a:pt x="4356" y="353"/>
                  </a:lnTo>
                  <a:lnTo>
                    <a:pt x="4355" y="344"/>
                  </a:lnTo>
                  <a:lnTo>
                    <a:pt x="4355" y="340"/>
                  </a:lnTo>
                  <a:lnTo>
                    <a:pt x="4355" y="336"/>
                  </a:lnTo>
                  <a:lnTo>
                    <a:pt x="4356" y="334"/>
                  </a:lnTo>
                  <a:lnTo>
                    <a:pt x="4357" y="332"/>
                  </a:lnTo>
                  <a:lnTo>
                    <a:pt x="4362" y="334"/>
                  </a:lnTo>
                  <a:lnTo>
                    <a:pt x="4367" y="337"/>
                  </a:lnTo>
                  <a:lnTo>
                    <a:pt x="4371" y="343"/>
                  </a:lnTo>
                  <a:lnTo>
                    <a:pt x="4375" y="350"/>
                  </a:lnTo>
                  <a:lnTo>
                    <a:pt x="4378" y="356"/>
                  </a:lnTo>
                  <a:lnTo>
                    <a:pt x="4379" y="363"/>
                  </a:lnTo>
                  <a:lnTo>
                    <a:pt x="4381" y="377"/>
                  </a:lnTo>
                  <a:lnTo>
                    <a:pt x="4383" y="392"/>
                  </a:lnTo>
                  <a:lnTo>
                    <a:pt x="4384" y="402"/>
                  </a:lnTo>
                  <a:lnTo>
                    <a:pt x="4386" y="412"/>
                  </a:lnTo>
                  <a:lnTo>
                    <a:pt x="4389" y="413"/>
                  </a:lnTo>
                  <a:lnTo>
                    <a:pt x="4393" y="412"/>
                  </a:lnTo>
                  <a:lnTo>
                    <a:pt x="4396" y="410"/>
                  </a:lnTo>
                  <a:lnTo>
                    <a:pt x="4400" y="410"/>
                  </a:lnTo>
                  <a:lnTo>
                    <a:pt x="4401" y="412"/>
                  </a:lnTo>
                  <a:lnTo>
                    <a:pt x="4403" y="414"/>
                  </a:lnTo>
                  <a:lnTo>
                    <a:pt x="4404" y="418"/>
                  </a:lnTo>
                  <a:lnTo>
                    <a:pt x="4404" y="426"/>
                  </a:lnTo>
                  <a:lnTo>
                    <a:pt x="4403" y="439"/>
                  </a:lnTo>
                  <a:lnTo>
                    <a:pt x="4400" y="453"/>
                  </a:lnTo>
                  <a:lnTo>
                    <a:pt x="4395" y="465"/>
                  </a:lnTo>
                  <a:lnTo>
                    <a:pt x="4390" y="478"/>
                  </a:lnTo>
                  <a:lnTo>
                    <a:pt x="4388" y="485"/>
                  </a:lnTo>
                  <a:lnTo>
                    <a:pt x="4387" y="492"/>
                  </a:lnTo>
                  <a:lnTo>
                    <a:pt x="4389" y="498"/>
                  </a:lnTo>
                  <a:lnTo>
                    <a:pt x="4393" y="502"/>
                  </a:lnTo>
                  <a:lnTo>
                    <a:pt x="4394" y="504"/>
                  </a:lnTo>
                  <a:lnTo>
                    <a:pt x="4395" y="506"/>
                  </a:lnTo>
                  <a:lnTo>
                    <a:pt x="4396" y="511"/>
                  </a:lnTo>
                  <a:lnTo>
                    <a:pt x="4396" y="516"/>
                  </a:lnTo>
                  <a:lnTo>
                    <a:pt x="4395" y="522"/>
                  </a:lnTo>
                  <a:lnTo>
                    <a:pt x="4393" y="529"/>
                  </a:lnTo>
                  <a:lnTo>
                    <a:pt x="4389" y="538"/>
                  </a:lnTo>
                  <a:lnTo>
                    <a:pt x="4384" y="547"/>
                  </a:lnTo>
                  <a:lnTo>
                    <a:pt x="4375" y="564"/>
                  </a:lnTo>
                  <a:lnTo>
                    <a:pt x="4367" y="577"/>
                  </a:lnTo>
                  <a:lnTo>
                    <a:pt x="4362" y="584"/>
                  </a:lnTo>
                  <a:lnTo>
                    <a:pt x="4356" y="589"/>
                  </a:lnTo>
                  <a:lnTo>
                    <a:pt x="4352" y="595"/>
                  </a:lnTo>
                  <a:lnTo>
                    <a:pt x="4345" y="600"/>
                  </a:lnTo>
                  <a:lnTo>
                    <a:pt x="4331" y="608"/>
                  </a:lnTo>
                  <a:lnTo>
                    <a:pt x="4321" y="612"/>
                  </a:lnTo>
                  <a:lnTo>
                    <a:pt x="4316" y="614"/>
                  </a:lnTo>
                  <a:lnTo>
                    <a:pt x="4313" y="619"/>
                  </a:lnTo>
                  <a:lnTo>
                    <a:pt x="4310" y="626"/>
                  </a:lnTo>
                  <a:lnTo>
                    <a:pt x="4307" y="636"/>
                  </a:lnTo>
                  <a:lnTo>
                    <a:pt x="4306" y="641"/>
                  </a:lnTo>
                  <a:lnTo>
                    <a:pt x="4305" y="648"/>
                  </a:lnTo>
                  <a:lnTo>
                    <a:pt x="4303" y="653"/>
                  </a:lnTo>
                  <a:lnTo>
                    <a:pt x="4300" y="658"/>
                  </a:lnTo>
                  <a:lnTo>
                    <a:pt x="4295" y="658"/>
                  </a:lnTo>
                  <a:lnTo>
                    <a:pt x="4289" y="657"/>
                  </a:lnTo>
                  <a:lnTo>
                    <a:pt x="4284" y="657"/>
                  </a:lnTo>
                  <a:lnTo>
                    <a:pt x="4280" y="657"/>
                  </a:lnTo>
                  <a:lnTo>
                    <a:pt x="4276" y="658"/>
                  </a:lnTo>
                  <a:lnTo>
                    <a:pt x="4272" y="660"/>
                  </a:lnTo>
                  <a:lnTo>
                    <a:pt x="4264" y="667"/>
                  </a:lnTo>
                  <a:lnTo>
                    <a:pt x="4257" y="675"/>
                  </a:lnTo>
                  <a:lnTo>
                    <a:pt x="4250" y="683"/>
                  </a:lnTo>
                  <a:lnTo>
                    <a:pt x="4243" y="692"/>
                  </a:lnTo>
                  <a:lnTo>
                    <a:pt x="4237" y="698"/>
                  </a:lnTo>
                  <a:lnTo>
                    <a:pt x="4230" y="703"/>
                  </a:lnTo>
                  <a:lnTo>
                    <a:pt x="4223" y="708"/>
                  </a:lnTo>
                  <a:lnTo>
                    <a:pt x="4215" y="714"/>
                  </a:lnTo>
                  <a:lnTo>
                    <a:pt x="4209" y="718"/>
                  </a:lnTo>
                  <a:lnTo>
                    <a:pt x="4205" y="723"/>
                  </a:lnTo>
                  <a:lnTo>
                    <a:pt x="4204" y="726"/>
                  </a:lnTo>
                  <a:lnTo>
                    <a:pt x="4202" y="730"/>
                  </a:lnTo>
                  <a:lnTo>
                    <a:pt x="4204" y="739"/>
                  </a:lnTo>
                  <a:lnTo>
                    <a:pt x="4205" y="751"/>
                  </a:lnTo>
                  <a:lnTo>
                    <a:pt x="4204" y="755"/>
                  </a:lnTo>
                  <a:lnTo>
                    <a:pt x="4201" y="758"/>
                  </a:lnTo>
                  <a:lnTo>
                    <a:pt x="4199" y="760"/>
                  </a:lnTo>
                  <a:lnTo>
                    <a:pt x="4196" y="764"/>
                  </a:lnTo>
                  <a:lnTo>
                    <a:pt x="4189" y="768"/>
                  </a:lnTo>
                  <a:lnTo>
                    <a:pt x="4182" y="772"/>
                  </a:lnTo>
                  <a:lnTo>
                    <a:pt x="4170" y="778"/>
                  </a:lnTo>
                  <a:lnTo>
                    <a:pt x="4159" y="784"/>
                  </a:lnTo>
                  <a:lnTo>
                    <a:pt x="4150" y="793"/>
                  </a:lnTo>
                  <a:lnTo>
                    <a:pt x="4142" y="804"/>
                  </a:lnTo>
                  <a:lnTo>
                    <a:pt x="4131" y="821"/>
                  </a:lnTo>
                  <a:lnTo>
                    <a:pt x="4120" y="836"/>
                  </a:lnTo>
                  <a:lnTo>
                    <a:pt x="4115" y="843"/>
                  </a:lnTo>
                  <a:lnTo>
                    <a:pt x="4108" y="848"/>
                  </a:lnTo>
                  <a:lnTo>
                    <a:pt x="4099" y="853"/>
                  </a:lnTo>
                  <a:lnTo>
                    <a:pt x="4088" y="857"/>
                  </a:lnTo>
                  <a:lnTo>
                    <a:pt x="4077" y="861"/>
                  </a:lnTo>
                  <a:lnTo>
                    <a:pt x="4068" y="865"/>
                  </a:lnTo>
                  <a:lnTo>
                    <a:pt x="4060" y="872"/>
                  </a:lnTo>
                  <a:lnTo>
                    <a:pt x="4052" y="881"/>
                  </a:lnTo>
                  <a:lnTo>
                    <a:pt x="4047" y="892"/>
                  </a:lnTo>
                  <a:lnTo>
                    <a:pt x="4042" y="902"/>
                  </a:lnTo>
                  <a:lnTo>
                    <a:pt x="4038" y="905"/>
                  </a:lnTo>
                  <a:lnTo>
                    <a:pt x="4034" y="909"/>
                  </a:lnTo>
                  <a:lnTo>
                    <a:pt x="4029" y="910"/>
                  </a:lnTo>
                  <a:lnTo>
                    <a:pt x="4022" y="910"/>
                  </a:lnTo>
                  <a:lnTo>
                    <a:pt x="4018" y="911"/>
                  </a:lnTo>
                  <a:lnTo>
                    <a:pt x="4013" y="912"/>
                  </a:lnTo>
                  <a:lnTo>
                    <a:pt x="4010" y="915"/>
                  </a:lnTo>
                  <a:lnTo>
                    <a:pt x="4006" y="919"/>
                  </a:lnTo>
                  <a:lnTo>
                    <a:pt x="4003" y="928"/>
                  </a:lnTo>
                  <a:lnTo>
                    <a:pt x="3999" y="937"/>
                  </a:lnTo>
                  <a:lnTo>
                    <a:pt x="3995" y="949"/>
                  </a:lnTo>
                  <a:lnTo>
                    <a:pt x="3991" y="959"/>
                  </a:lnTo>
                  <a:lnTo>
                    <a:pt x="3986" y="969"/>
                  </a:lnTo>
                  <a:lnTo>
                    <a:pt x="3981" y="979"/>
                  </a:lnTo>
                  <a:lnTo>
                    <a:pt x="3974" y="988"/>
                  </a:lnTo>
                  <a:lnTo>
                    <a:pt x="3966" y="996"/>
                  </a:lnTo>
                  <a:lnTo>
                    <a:pt x="3962" y="1000"/>
                  </a:lnTo>
                  <a:lnTo>
                    <a:pt x="3957" y="1003"/>
                  </a:lnTo>
                  <a:lnTo>
                    <a:pt x="3952" y="1006"/>
                  </a:lnTo>
                  <a:lnTo>
                    <a:pt x="3946" y="1008"/>
                  </a:lnTo>
                  <a:lnTo>
                    <a:pt x="3957" y="1006"/>
                  </a:lnTo>
                  <a:lnTo>
                    <a:pt x="3970" y="1002"/>
                  </a:lnTo>
                  <a:lnTo>
                    <a:pt x="3976" y="1000"/>
                  </a:lnTo>
                  <a:lnTo>
                    <a:pt x="3981" y="996"/>
                  </a:lnTo>
                  <a:lnTo>
                    <a:pt x="3986" y="993"/>
                  </a:lnTo>
                  <a:lnTo>
                    <a:pt x="3990" y="990"/>
                  </a:lnTo>
                  <a:lnTo>
                    <a:pt x="3997" y="980"/>
                  </a:lnTo>
                  <a:lnTo>
                    <a:pt x="4005" y="970"/>
                  </a:lnTo>
                  <a:lnTo>
                    <a:pt x="4007" y="968"/>
                  </a:lnTo>
                  <a:lnTo>
                    <a:pt x="4010" y="964"/>
                  </a:lnTo>
                  <a:lnTo>
                    <a:pt x="4012" y="952"/>
                  </a:lnTo>
                  <a:lnTo>
                    <a:pt x="4012" y="939"/>
                  </a:lnTo>
                  <a:lnTo>
                    <a:pt x="4013" y="935"/>
                  </a:lnTo>
                  <a:lnTo>
                    <a:pt x="4017" y="933"/>
                  </a:lnTo>
                  <a:lnTo>
                    <a:pt x="4019" y="931"/>
                  </a:lnTo>
                  <a:lnTo>
                    <a:pt x="4021" y="931"/>
                  </a:lnTo>
                  <a:lnTo>
                    <a:pt x="4025" y="933"/>
                  </a:lnTo>
                  <a:lnTo>
                    <a:pt x="4029" y="935"/>
                  </a:lnTo>
                  <a:lnTo>
                    <a:pt x="4033" y="938"/>
                  </a:lnTo>
                  <a:lnTo>
                    <a:pt x="4037" y="941"/>
                  </a:lnTo>
                  <a:lnTo>
                    <a:pt x="4042" y="942"/>
                  </a:lnTo>
                  <a:lnTo>
                    <a:pt x="4046" y="943"/>
                  </a:lnTo>
                  <a:lnTo>
                    <a:pt x="4052" y="941"/>
                  </a:lnTo>
                  <a:lnTo>
                    <a:pt x="4056" y="938"/>
                  </a:lnTo>
                  <a:lnTo>
                    <a:pt x="4060" y="936"/>
                  </a:lnTo>
                  <a:lnTo>
                    <a:pt x="4064" y="936"/>
                  </a:lnTo>
                  <a:lnTo>
                    <a:pt x="4069" y="937"/>
                  </a:lnTo>
                  <a:lnTo>
                    <a:pt x="4074" y="938"/>
                  </a:lnTo>
                  <a:lnTo>
                    <a:pt x="4080" y="939"/>
                  </a:lnTo>
                  <a:lnTo>
                    <a:pt x="4085" y="938"/>
                  </a:lnTo>
                  <a:lnTo>
                    <a:pt x="4090" y="937"/>
                  </a:lnTo>
                  <a:lnTo>
                    <a:pt x="4093" y="935"/>
                  </a:lnTo>
                  <a:lnTo>
                    <a:pt x="4100" y="928"/>
                  </a:lnTo>
                  <a:lnTo>
                    <a:pt x="4108" y="921"/>
                  </a:lnTo>
                  <a:lnTo>
                    <a:pt x="4116" y="915"/>
                  </a:lnTo>
                  <a:lnTo>
                    <a:pt x="4125" y="911"/>
                  </a:lnTo>
                  <a:lnTo>
                    <a:pt x="4135" y="907"/>
                  </a:lnTo>
                  <a:lnTo>
                    <a:pt x="4144" y="905"/>
                  </a:lnTo>
                  <a:lnTo>
                    <a:pt x="4150" y="903"/>
                  </a:lnTo>
                  <a:lnTo>
                    <a:pt x="4155" y="901"/>
                  </a:lnTo>
                  <a:lnTo>
                    <a:pt x="4159" y="897"/>
                  </a:lnTo>
                  <a:lnTo>
                    <a:pt x="4162" y="894"/>
                  </a:lnTo>
                  <a:lnTo>
                    <a:pt x="4164" y="884"/>
                  </a:lnTo>
                  <a:lnTo>
                    <a:pt x="4162" y="874"/>
                  </a:lnTo>
                  <a:lnTo>
                    <a:pt x="4164" y="873"/>
                  </a:lnTo>
                  <a:lnTo>
                    <a:pt x="4165" y="873"/>
                  </a:lnTo>
                  <a:lnTo>
                    <a:pt x="4167" y="873"/>
                  </a:lnTo>
                  <a:lnTo>
                    <a:pt x="4168" y="873"/>
                  </a:lnTo>
                  <a:lnTo>
                    <a:pt x="4173" y="876"/>
                  </a:lnTo>
                  <a:lnTo>
                    <a:pt x="4176" y="877"/>
                  </a:lnTo>
                  <a:lnTo>
                    <a:pt x="4180" y="879"/>
                  </a:lnTo>
                  <a:lnTo>
                    <a:pt x="4184" y="880"/>
                  </a:lnTo>
                  <a:lnTo>
                    <a:pt x="4189" y="881"/>
                  </a:lnTo>
                  <a:lnTo>
                    <a:pt x="4193" y="881"/>
                  </a:lnTo>
                  <a:lnTo>
                    <a:pt x="4199" y="880"/>
                  </a:lnTo>
                  <a:lnTo>
                    <a:pt x="4204" y="877"/>
                  </a:lnTo>
                  <a:lnTo>
                    <a:pt x="4207" y="872"/>
                  </a:lnTo>
                  <a:lnTo>
                    <a:pt x="4210" y="868"/>
                  </a:lnTo>
                  <a:lnTo>
                    <a:pt x="4216" y="863"/>
                  </a:lnTo>
                  <a:lnTo>
                    <a:pt x="4221" y="858"/>
                  </a:lnTo>
                  <a:lnTo>
                    <a:pt x="4226" y="854"/>
                  </a:lnTo>
                  <a:lnTo>
                    <a:pt x="4233" y="850"/>
                  </a:lnTo>
                  <a:lnTo>
                    <a:pt x="4239" y="847"/>
                  </a:lnTo>
                  <a:lnTo>
                    <a:pt x="4246" y="841"/>
                  </a:lnTo>
                  <a:lnTo>
                    <a:pt x="4248" y="839"/>
                  </a:lnTo>
                  <a:lnTo>
                    <a:pt x="4249" y="836"/>
                  </a:lnTo>
                  <a:lnTo>
                    <a:pt x="4250" y="832"/>
                  </a:lnTo>
                  <a:lnTo>
                    <a:pt x="4249" y="830"/>
                  </a:lnTo>
                  <a:lnTo>
                    <a:pt x="4247" y="828"/>
                  </a:lnTo>
                  <a:lnTo>
                    <a:pt x="4243" y="828"/>
                  </a:lnTo>
                  <a:lnTo>
                    <a:pt x="4239" y="828"/>
                  </a:lnTo>
                  <a:lnTo>
                    <a:pt x="4237" y="829"/>
                  </a:lnTo>
                  <a:lnTo>
                    <a:pt x="4223" y="833"/>
                  </a:lnTo>
                  <a:lnTo>
                    <a:pt x="4210" y="839"/>
                  </a:lnTo>
                  <a:lnTo>
                    <a:pt x="4206" y="841"/>
                  </a:lnTo>
                  <a:lnTo>
                    <a:pt x="4201" y="844"/>
                  </a:lnTo>
                  <a:lnTo>
                    <a:pt x="4197" y="845"/>
                  </a:lnTo>
                  <a:lnTo>
                    <a:pt x="4193" y="846"/>
                  </a:lnTo>
                  <a:lnTo>
                    <a:pt x="4189" y="845"/>
                  </a:lnTo>
                  <a:lnTo>
                    <a:pt x="4186" y="844"/>
                  </a:lnTo>
                  <a:lnTo>
                    <a:pt x="4184" y="841"/>
                  </a:lnTo>
                  <a:lnTo>
                    <a:pt x="4182" y="838"/>
                  </a:lnTo>
                  <a:lnTo>
                    <a:pt x="4182" y="835"/>
                  </a:lnTo>
                  <a:lnTo>
                    <a:pt x="4182" y="829"/>
                  </a:lnTo>
                  <a:lnTo>
                    <a:pt x="4184" y="819"/>
                  </a:lnTo>
                  <a:lnTo>
                    <a:pt x="4188" y="809"/>
                  </a:lnTo>
                  <a:lnTo>
                    <a:pt x="4192" y="801"/>
                  </a:lnTo>
                  <a:lnTo>
                    <a:pt x="4197" y="793"/>
                  </a:lnTo>
                  <a:lnTo>
                    <a:pt x="4202" y="788"/>
                  </a:lnTo>
                  <a:lnTo>
                    <a:pt x="4208" y="783"/>
                  </a:lnTo>
                  <a:lnTo>
                    <a:pt x="4212" y="782"/>
                  </a:lnTo>
                  <a:lnTo>
                    <a:pt x="4215" y="782"/>
                  </a:lnTo>
                  <a:lnTo>
                    <a:pt x="4218" y="782"/>
                  </a:lnTo>
                  <a:lnTo>
                    <a:pt x="4222" y="783"/>
                  </a:lnTo>
                  <a:lnTo>
                    <a:pt x="4233" y="788"/>
                  </a:lnTo>
                  <a:lnTo>
                    <a:pt x="4242" y="793"/>
                  </a:lnTo>
                  <a:lnTo>
                    <a:pt x="4247" y="796"/>
                  </a:lnTo>
                  <a:lnTo>
                    <a:pt x="4251" y="795"/>
                  </a:lnTo>
                  <a:lnTo>
                    <a:pt x="4256" y="792"/>
                  </a:lnTo>
                  <a:lnTo>
                    <a:pt x="4261" y="787"/>
                  </a:lnTo>
                  <a:lnTo>
                    <a:pt x="4263" y="782"/>
                  </a:lnTo>
                  <a:lnTo>
                    <a:pt x="4266" y="776"/>
                  </a:lnTo>
                  <a:lnTo>
                    <a:pt x="4271" y="772"/>
                  </a:lnTo>
                  <a:lnTo>
                    <a:pt x="4275" y="770"/>
                  </a:lnTo>
                  <a:lnTo>
                    <a:pt x="4280" y="768"/>
                  </a:lnTo>
                  <a:lnTo>
                    <a:pt x="4282" y="771"/>
                  </a:lnTo>
                  <a:lnTo>
                    <a:pt x="4282" y="773"/>
                  </a:lnTo>
                  <a:lnTo>
                    <a:pt x="4281" y="776"/>
                  </a:lnTo>
                  <a:lnTo>
                    <a:pt x="4278" y="785"/>
                  </a:lnTo>
                  <a:lnTo>
                    <a:pt x="4274" y="790"/>
                  </a:lnTo>
                  <a:lnTo>
                    <a:pt x="4272" y="796"/>
                  </a:lnTo>
                  <a:lnTo>
                    <a:pt x="4271" y="799"/>
                  </a:lnTo>
                  <a:lnTo>
                    <a:pt x="4271" y="804"/>
                  </a:lnTo>
                  <a:lnTo>
                    <a:pt x="4272" y="808"/>
                  </a:lnTo>
                  <a:lnTo>
                    <a:pt x="4276" y="815"/>
                  </a:lnTo>
                  <a:lnTo>
                    <a:pt x="4284" y="822"/>
                  </a:lnTo>
                  <a:lnTo>
                    <a:pt x="4290" y="827"/>
                  </a:lnTo>
                  <a:lnTo>
                    <a:pt x="4298" y="831"/>
                  </a:lnTo>
                  <a:lnTo>
                    <a:pt x="4306" y="836"/>
                  </a:lnTo>
                  <a:lnTo>
                    <a:pt x="4316" y="839"/>
                  </a:lnTo>
                  <a:lnTo>
                    <a:pt x="4326" y="840"/>
                  </a:lnTo>
                  <a:lnTo>
                    <a:pt x="4335" y="840"/>
                  </a:lnTo>
                  <a:lnTo>
                    <a:pt x="4338" y="839"/>
                  </a:lnTo>
                  <a:lnTo>
                    <a:pt x="4343" y="837"/>
                  </a:lnTo>
                  <a:lnTo>
                    <a:pt x="4345" y="835"/>
                  </a:lnTo>
                  <a:lnTo>
                    <a:pt x="4348" y="831"/>
                  </a:lnTo>
                  <a:lnTo>
                    <a:pt x="4349" y="827"/>
                  </a:lnTo>
                  <a:lnTo>
                    <a:pt x="4351" y="822"/>
                  </a:lnTo>
                  <a:lnTo>
                    <a:pt x="4351" y="817"/>
                  </a:lnTo>
                  <a:lnTo>
                    <a:pt x="4351" y="812"/>
                  </a:lnTo>
                  <a:lnTo>
                    <a:pt x="4349" y="807"/>
                  </a:lnTo>
                  <a:lnTo>
                    <a:pt x="4349" y="803"/>
                  </a:lnTo>
                  <a:lnTo>
                    <a:pt x="4348" y="791"/>
                  </a:lnTo>
                  <a:lnTo>
                    <a:pt x="4349" y="781"/>
                  </a:lnTo>
                  <a:lnTo>
                    <a:pt x="4352" y="783"/>
                  </a:lnTo>
                  <a:lnTo>
                    <a:pt x="4354" y="788"/>
                  </a:lnTo>
                  <a:lnTo>
                    <a:pt x="4357" y="797"/>
                  </a:lnTo>
                  <a:lnTo>
                    <a:pt x="4362" y="806"/>
                  </a:lnTo>
                  <a:lnTo>
                    <a:pt x="4367" y="814"/>
                  </a:lnTo>
                  <a:lnTo>
                    <a:pt x="4370" y="823"/>
                  </a:lnTo>
                  <a:lnTo>
                    <a:pt x="4375" y="831"/>
                  </a:lnTo>
                  <a:lnTo>
                    <a:pt x="4377" y="839"/>
                  </a:lnTo>
                  <a:lnTo>
                    <a:pt x="4378" y="847"/>
                  </a:lnTo>
                  <a:lnTo>
                    <a:pt x="4377" y="856"/>
                  </a:lnTo>
                  <a:lnTo>
                    <a:pt x="4373" y="868"/>
                  </a:lnTo>
                  <a:lnTo>
                    <a:pt x="4369" y="878"/>
                  </a:lnTo>
                  <a:lnTo>
                    <a:pt x="4368" y="882"/>
                  </a:lnTo>
                  <a:lnTo>
                    <a:pt x="4368" y="888"/>
                  </a:lnTo>
                  <a:lnTo>
                    <a:pt x="4369" y="893"/>
                  </a:lnTo>
                  <a:lnTo>
                    <a:pt x="4372" y="898"/>
                  </a:lnTo>
                  <a:lnTo>
                    <a:pt x="4375" y="902"/>
                  </a:lnTo>
                  <a:lnTo>
                    <a:pt x="4377" y="906"/>
                  </a:lnTo>
                  <a:lnTo>
                    <a:pt x="4379" y="911"/>
                  </a:lnTo>
                  <a:lnTo>
                    <a:pt x="4380" y="915"/>
                  </a:lnTo>
                  <a:lnTo>
                    <a:pt x="4383" y="926"/>
                  </a:lnTo>
                  <a:lnTo>
                    <a:pt x="4384" y="935"/>
                  </a:lnTo>
                  <a:lnTo>
                    <a:pt x="4384" y="945"/>
                  </a:lnTo>
                  <a:lnTo>
                    <a:pt x="4385" y="953"/>
                  </a:lnTo>
                  <a:lnTo>
                    <a:pt x="4387" y="945"/>
                  </a:lnTo>
                  <a:lnTo>
                    <a:pt x="4388" y="938"/>
                  </a:lnTo>
                  <a:lnTo>
                    <a:pt x="4390" y="926"/>
                  </a:lnTo>
                  <a:lnTo>
                    <a:pt x="4394" y="914"/>
                  </a:lnTo>
                  <a:lnTo>
                    <a:pt x="4401" y="906"/>
                  </a:lnTo>
                  <a:lnTo>
                    <a:pt x="4404" y="904"/>
                  </a:lnTo>
                  <a:lnTo>
                    <a:pt x="4397" y="898"/>
                  </a:lnTo>
                  <a:lnTo>
                    <a:pt x="4390" y="893"/>
                  </a:lnTo>
                  <a:lnTo>
                    <a:pt x="4386" y="888"/>
                  </a:lnTo>
                  <a:lnTo>
                    <a:pt x="4383" y="881"/>
                  </a:lnTo>
                  <a:lnTo>
                    <a:pt x="4383" y="878"/>
                  </a:lnTo>
                  <a:lnTo>
                    <a:pt x="4384" y="873"/>
                  </a:lnTo>
                  <a:lnTo>
                    <a:pt x="4386" y="871"/>
                  </a:lnTo>
                  <a:lnTo>
                    <a:pt x="4389" y="869"/>
                  </a:lnTo>
                  <a:lnTo>
                    <a:pt x="4393" y="866"/>
                  </a:lnTo>
                  <a:lnTo>
                    <a:pt x="4396" y="865"/>
                  </a:lnTo>
                  <a:lnTo>
                    <a:pt x="4406" y="862"/>
                  </a:lnTo>
                  <a:lnTo>
                    <a:pt x="4417" y="860"/>
                  </a:lnTo>
                  <a:lnTo>
                    <a:pt x="4427" y="858"/>
                  </a:lnTo>
                  <a:lnTo>
                    <a:pt x="4437" y="857"/>
                  </a:lnTo>
                  <a:lnTo>
                    <a:pt x="4449" y="854"/>
                  </a:lnTo>
                  <a:lnTo>
                    <a:pt x="4459" y="849"/>
                  </a:lnTo>
                  <a:lnTo>
                    <a:pt x="4468" y="845"/>
                  </a:lnTo>
                  <a:lnTo>
                    <a:pt x="4479" y="841"/>
                  </a:lnTo>
                  <a:lnTo>
                    <a:pt x="4489" y="839"/>
                  </a:lnTo>
                  <a:lnTo>
                    <a:pt x="4499" y="838"/>
                  </a:lnTo>
                  <a:lnTo>
                    <a:pt x="4509" y="839"/>
                  </a:lnTo>
                  <a:lnTo>
                    <a:pt x="4519" y="840"/>
                  </a:lnTo>
                  <a:lnTo>
                    <a:pt x="4539" y="846"/>
                  </a:lnTo>
                  <a:lnTo>
                    <a:pt x="4557" y="853"/>
                  </a:lnTo>
                  <a:lnTo>
                    <a:pt x="4569" y="857"/>
                  </a:lnTo>
                  <a:lnTo>
                    <a:pt x="4581" y="860"/>
                  </a:lnTo>
                  <a:lnTo>
                    <a:pt x="4593" y="862"/>
                  </a:lnTo>
                  <a:lnTo>
                    <a:pt x="4606" y="863"/>
                  </a:lnTo>
                  <a:lnTo>
                    <a:pt x="4617" y="862"/>
                  </a:lnTo>
                  <a:lnTo>
                    <a:pt x="4630" y="862"/>
                  </a:lnTo>
                  <a:lnTo>
                    <a:pt x="4636" y="862"/>
                  </a:lnTo>
                  <a:lnTo>
                    <a:pt x="4641" y="862"/>
                  </a:lnTo>
                  <a:lnTo>
                    <a:pt x="4647" y="863"/>
                  </a:lnTo>
                  <a:lnTo>
                    <a:pt x="4653" y="865"/>
                  </a:lnTo>
                  <a:lnTo>
                    <a:pt x="4657" y="869"/>
                  </a:lnTo>
                  <a:lnTo>
                    <a:pt x="4661" y="873"/>
                  </a:lnTo>
                  <a:lnTo>
                    <a:pt x="4662" y="878"/>
                  </a:lnTo>
                  <a:lnTo>
                    <a:pt x="4662" y="881"/>
                  </a:lnTo>
                  <a:lnTo>
                    <a:pt x="4660" y="885"/>
                  </a:lnTo>
                  <a:lnTo>
                    <a:pt x="4656" y="886"/>
                  </a:lnTo>
                  <a:lnTo>
                    <a:pt x="4652" y="887"/>
                  </a:lnTo>
                  <a:lnTo>
                    <a:pt x="4645" y="885"/>
                  </a:lnTo>
                  <a:lnTo>
                    <a:pt x="4641" y="885"/>
                  </a:lnTo>
                  <a:lnTo>
                    <a:pt x="4638" y="886"/>
                  </a:lnTo>
                  <a:lnTo>
                    <a:pt x="4636" y="887"/>
                  </a:lnTo>
                  <a:lnTo>
                    <a:pt x="4633" y="890"/>
                  </a:lnTo>
                  <a:lnTo>
                    <a:pt x="4631" y="897"/>
                  </a:lnTo>
                  <a:lnTo>
                    <a:pt x="4630" y="904"/>
                  </a:lnTo>
                  <a:lnTo>
                    <a:pt x="4630" y="910"/>
                  </a:lnTo>
                  <a:lnTo>
                    <a:pt x="4631" y="915"/>
                  </a:lnTo>
                  <a:lnTo>
                    <a:pt x="4632" y="920"/>
                  </a:lnTo>
                  <a:lnTo>
                    <a:pt x="4634" y="926"/>
                  </a:lnTo>
                  <a:lnTo>
                    <a:pt x="4638" y="929"/>
                  </a:lnTo>
                  <a:lnTo>
                    <a:pt x="4641" y="934"/>
                  </a:lnTo>
                  <a:lnTo>
                    <a:pt x="4646" y="936"/>
                  </a:lnTo>
                  <a:lnTo>
                    <a:pt x="4650" y="939"/>
                  </a:lnTo>
                  <a:lnTo>
                    <a:pt x="4671" y="947"/>
                  </a:lnTo>
                  <a:lnTo>
                    <a:pt x="4691" y="954"/>
                  </a:lnTo>
                  <a:lnTo>
                    <a:pt x="4712" y="961"/>
                  </a:lnTo>
                  <a:lnTo>
                    <a:pt x="4734" y="967"/>
                  </a:lnTo>
                  <a:lnTo>
                    <a:pt x="4745" y="970"/>
                  </a:lnTo>
                  <a:lnTo>
                    <a:pt x="4758" y="972"/>
                  </a:lnTo>
                  <a:lnTo>
                    <a:pt x="4769" y="974"/>
                  </a:lnTo>
                  <a:lnTo>
                    <a:pt x="4782" y="971"/>
                  </a:lnTo>
                  <a:lnTo>
                    <a:pt x="4788" y="971"/>
                  </a:lnTo>
                  <a:lnTo>
                    <a:pt x="4795" y="971"/>
                  </a:lnTo>
                  <a:lnTo>
                    <a:pt x="4802" y="974"/>
                  </a:lnTo>
                  <a:lnTo>
                    <a:pt x="4810" y="976"/>
                  </a:lnTo>
                  <a:lnTo>
                    <a:pt x="4825" y="982"/>
                  </a:lnTo>
                  <a:lnTo>
                    <a:pt x="4840" y="990"/>
                  </a:lnTo>
                  <a:lnTo>
                    <a:pt x="4854" y="996"/>
                  </a:lnTo>
                  <a:lnTo>
                    <a:pt x="4869" y="1003"/>
                  </a:lnTo>
                  <a:lnTo>
                    <a:pt x="4877" y="1006"/>
                  </a:lnTo>
                  <a:lnTo>
                    <a:pt x="4884" y="1008"/>
                  </a:lnTo>
                  <a:lnTo>
                    <a:pt x="4891" y="1008"/>
                  </a:lnTo>
                  <a:lnTo>
                    <a:pt x="4897" y="1008"/>
                  </a:lnTo>
                  <a:lnTo>
                    <a:pt x="4902" y="1008"/>
                  </a:lnTo>
                  <a:lnTo>
                    <a:pt x="4907" y="1008"/>
                  </a:lnTo>
                  <a:lnTo>
                    <a:pt x="4911" y="1009"/>
                  </a:lnTo>
                  <a:lnTo>
                    <a:pt x="4916" y="1010"/>
                  </a:lnTo>
                  <a:lnTo>
                    <a:pt x="4925" y="1015"/>
                  </a:lnTo>
                  <a:lnTo>
                    <a:pt x="4933" y="1019"/>
                  </a:lnTo>
                  <a:lnTo>
                    <a:pt x="4948" y="1031"/>
                  </a:lnTo>
                  <a:lnTo>
                    <a:pt x="4963" y="1043"/>
                  </a:lnTo>
                  <a:lnTo>
                    <a:pt x="4976" y="1056"/>
                  </a:lnTo>
                  <a:lnTo>
                    <a:pt x="4991" y="1067"/>
                  </a:lnTo>
                  <a:lnTo>
                    <a:pt x="4999" y="1074"/>
                  </a:lnTo>
                  <a:lnTo>
                    <a:pt x="5008" y="1082"/>
                  </a:lnTo>
                  <a:lnTo>
                    <a:pt x="5014" y="1084"/>
                  </a:lnTo>
                  <a:lnTo>
                    <a:pt x="5020" y="1085"/>
                  </a:lnTo>
                  <a:lnTo>
                    <a:pt x="5024" y="1085"/>
                  </a:lnTo>
                  <a:lnTo>
                    <a:pt x="5029" y="1084"/>
                  </a:lnTo>
                  <a:lnTo>
                    <a:pt x="5033" y="1081"/>
                  </a:lnTo>
                  <a:lnTo>
                    <a:pt x="5038" y="1080"/>
                  </a:lnTo>
                  <a:lnTo>
                    <a:pt x="5041" y="1081"/>
                  </a:lnTo>
                  <a:lnTo>
                    <a:pt x="5045" y="1083"/>
                  </a:lnTo>
                  <a:lnTo>
                    <a:pt x="5049" y="1090"/>
                  </a:lnTo>
                  <a:lnTo>
                    <a:pt x="5054" y="1099"/>
                  </a:lnTo>
                  <a:lnTo>
                    <a:pt x="5061" y="1117"/>
                  </a:lnTo>
                  <a:lnTo>
                    <a:pt x="5068" y="1136"/>
                  </a:lnTo>
                  <a:lnTo>
                    <a:pt x="5072" y="1155"/>
                  </a:lnTo>
                  <a:lnTo>
                    <a:pt x="5078" y="1174"/>
                  </a:lnTo>
                  <a:lnTo>
                    <a:pt x="5080" y="1175"/>
                  </a:lnTo>
                  <a:lnTo>
                    <a:pt x="5082" y="1175"/>
                  </a:lnTo>
                  <a:lnTo>
                    <a:pt x="5084" y="1171"/>
                  </a:lnTo>
                  <a:lnTo>
                    <a:pt x="5085" y="1163"/>
                  </a:lnTo>
                  <a:lnTo>
                    <a:pt x="5085" y="1156"/>
                  </a:lnTo>
                  <a:lnTo>
                    <a:pt x="5084" y="1150"/>
                  </a:lnTo>
                  <a:lnTo>
                    <a:pt x="5082" y="1147"/>
                  </a:lnTo>
                  <a:lnTo>
                    <a:pt x="5080" y="1142"/>
                  </a:lnTo>
                  <a:lnTo>
                    <a:pt x="5074" y="1130"/>
                  </a:lnTo>
                  <a:lnTo>
                    <a:pt x="5069" y="1116"/>
                  </a:lnTo>
                  <a:lnTo>
                    <a:pt x="5065" y="1101"/>
                  </a:lnTo>
                  <a:lnTo>
                    <a:pt x="5062" y="1088"/>
                  </a:lnTo>
                  <a:lnTo>
                    <a:pt x="5060" y="1077"/>
                  </a:lnTo>
                  <a:lnTo>
                    <a:pt x="5060" y="1067"/>
                  </a:lnTo>
                  <a:lnTo>
                    <a:pt x="5062" y="1065"/>
                  </a:lnTo>
                  <a:lnTo>
                    <a:pt x="5064" y="1064"/>
                  </a:lnTo>
                  <a:lnTo>
                    <a:pt x="5076" y="1067"/>
                  </a:lnTo>
                  <a:lnTo>
                    <a:pt x="5086" y="1073"/>
                  </a:lnTo>
                  <a:lnTo>
                    <a:pt x="5096" y="1079"/>
                  </a:lnTo>
                  <a:lnTo>
                    <a:pt x="5106" y="1085"/>
                  </a:lnTo>
                  <a:lnTo>
                    <a:pt x="5116" y="1092"/>
                  </a:lnTo>
                  <a:lnTo>
                    <a:pt x="5124" y="1101"/>
                  </a:lnTo>
                  <a:lnTo>
                    <a:pt x="5130" y="1110"/>
                  </a:lnTo>
                  <a:lnTo>
                    <a:pt x="5137" y="1121"/>
                  </a:lnTo>
                  <a:lnTo>
                    <a:pt x="5142" y="1130"/>
                  </a:lnTo>
                  <a:lnTo>
                    <a:pt x="5145" y="1140"/>
                  </a:lnTo>
                  <a:lnTo>
                    <a:pt x="5150" y="1150"/>
                  </a:lnTo>
                  <a:lnTo>
                    <a:pt x="5154" y="1161"/>
                  </a:lnTo>
                  <a:lnTo>
                    <a:pt x="5157" y="1163"/>
                  </a:lnTo>
                  <a:lnTo>
                    <a:pt x="5158" y="1166"/>
                  </a:lnTo>
                  <a:lnTo>
                    <a:pt x="5161" y="1170"/>
                  </a:lnTo>
                  <a:lnTo>
                    <a:pt x="5163" y="1171"/>
                  </a:lnTo>
                  <a:lnTo>
                    <a:pt x="5167" y="1171"/>
                  </a:lnTo>
                  <a:lnTo>
                    <a:pt x="5169" y="1170"/>
                  </a:lnTo>
                  <a:lnTo>
                    <a:pt x="5171" y="1166"/>
                  </a:lnTo>
                  <a:lnTo>
                    <a:pt x="5174" y="1163"/>
                  </a:lnTo>
                  <a:lnTo>
                    <a:pt x="5173" y="1148"/>
                  </a:lnTo>
                  <a:lnTo>
                    <a:pt x="5173" y="1133"/>
                  </a:lnTo>
                  <a:lnTo>
                    <a:pt x="5174" y="1133"/>
                  </a:lnTo>
                  <a:lnTo>
                    <a:pt x="5175" y="1133"/>
                  </a:lnTo>
                  <a:lnTo>
                    <a:pt x="5178" y="1140"/>
                  </a:lnTo>
                  <a:lnTo>
                    <a:pt x="5183" y="1146"/>
                  </a:lnTo>
                  <a:lnTo>
                    <a:pt x="5185" y="1150"/>
                  </a:lnTo>
                  <a:lnTo>
                    <a:pt x="5187" y="1154"/>
                  </a:lnTo>
                  <a:lnTo>
                    <a:pt x="5188" y="1158"/>
                  </a:lnTo>
                  <a:lnTo>
                    <a:pt x="5191" y="1163"/>
                  </a:lnTo>
                  <a:lnTo>
                    <a:pt x="5192" y="1166"/>
                  </a:lnTo>
                  <a:lnTo>
                    <a:pt x="5192" y="1170"/>
                  </a:lnTo>
                  <a:lnTo>
                    <a:pt x="5191" y="1173"/>
                  </a:lnTo>
                  <a:lnTo>
                    <a:pt x="5190" y="1177"/>
                  </a:lnTo>
                  <a:lnTo>
                    <a:pt x="5187" y="1178"/>
                  </a:lnTo>
                  <a:lnTo>
                    <a:pt x="5185" y="1180"/>
                  </a:lnTo>
                  <a:lnTo>
                    <a:pt x="5178" y="1181"/>
                  </a:lnTo>
                  <a:lnTo>
                    <a:pt x="5173" y="1182"/>
                  </a:lnTo>
                  <a:lnTo>
                    <a:pt x="5170" y="1183"/>
                  </a:lnTo>
                  <a:lnTo>
                    <a:pt x="5167" y="1185"/>
                  </a:lnTo>
                  <a:lnTo>
                    <a:pt x="5163" y="1186"/>
                  </a:lnTo>
                  <a:lnTo>
                    <a:pt x="5162" y="1188"/>
                  </a:lnTo>
                  <a:lnTo>
                    <a:pt x="5161" y="1193"/>
                  </a:lnTo>
                  <a:lnTo>
                    <a:pt x="5162" y="1197"/>
                  </a:lnTo>
                  <a:lnTo>
                    <a:pt x="5169" y="1199"/>
                  </a:lnTo>
                  <a:lnTo>
                    <a:pt x="5176" y="1203"/>
                  </a:lnTo>
                  <a:lnTo>
                    <a:pt x="5182" y="1210"/>
                  </a:lnTo>
                  <a:lnTo>
                    <a:pt x="5185" y="1218"/>
                  </a:lnTo>
                  <a:lnTo>
                    <a:pt x="5188" y="1227"/>
                  </a:lnTo>
                  <a:lnTo>
                    <a:pt x="5192" y="1234"/>
                  </a:lnTo>
                  <a:lnTo>
                    <a:pt x="5195" y="1244"/>
                  </a:lnTo>
                  <a:lnTo>
                    <a:pt x="5199" y="1253"/>
                  </a:lnTo>
                  <a:lnTo>
                    <a:pt x="5203" y="1261"/>
                  </a:lnTo>
                  <a:lnTo>
                    <a:pt x="5209" y="1269"/>
                  </a:lnTo>
                  <a:lnTo>
                    <a:pt x="5219" y="1279"/>
                  </a:lnTo>
                  <a:lnTo>
                    <a:pt x="5230" y="1287"/>
                  </a:lnTo>
                  <a:lnTo>
                    <a:pt x="5236" y="1294"/>
                  </a:lnTo>
                  <a:lnTo>
                    <a:pt x="5242" y="1302"/>
                  </a:lnTo>
                  <a:lnTo>
                    <a:pt x="5251" y="1316"/>
                  </a:lnTo>
                  <a:lnTo>
                    <a:pt x="5264" y="1329"/>
                  </a:lnTo>
                  <a:lnTo>
                    <a:pt x="5267" y="1333"/>
                  </a:lnTo>
                  <a:lnTo>
                    <a:pt x="5271" y="1334"/>
                  </a:lnTo>
                  <a:lnTo>
                    <a:pt x="5275" y="1336"/>
                  </a:lnTo>
                  <a:lnTo>
                    <a:pt x="5279" y="1336"/>
                  </a:lnTo>
                  <a:lnTo>
                    <a:pt x="5282" y="1336"/>
                  </a:lnTo>
                  <a:lnTo>
                    <a:pt x="5285" y="1334"/>
                  </a:lnTo>
                  <a:lnTo>
                    <a:pt x="5289" y="1332"/>
                  </a:lnTo>
                  <a:lnTo>
                    <a:pt x="5292" y="1327"/>
                  </a:lnTo>
                  <a:lnTo>
                    <a:pt x="5296" y="1321"/>
                  </a:lnTo>
                  <a:lnTo>
                    <a:pt x="5298" y="1316"/>
                  </a:lnTo>
                  <a:lnTo>
                    <a:pt x="5300" y="1308"/>
                  </a:lnTo>
                  <a:lnTo>
                    <a:pt x="5304" y="1300"/>
                  </a:lnTo>
                  <a:lnTo>
                    <a:pt x="5307" y="1284"/>
                  </a:lnTo>
                  <a:lnTo>
                    <a:pt x="5312" y="1269"/>
                  </a:lnTo>
                  <a:lnTo>
                    <a:pt x="5316" y="1259"/>
                  </a:lnTo>
                  <a:lnTo>
                    <a:pt x="5320" y="1247"/>
                  </a:lnTo>
                  <a:lnTo>
                    <a:pt x="5323" y="1238"/>
                  </a:lnTo>
                  <a:lnTo>
                    <a:pt x="5325" y="1229"/>
                  </a:lnTo>
                  <a:lnTo>
                    <a:pt x="5328" y="1219"/>
                  </a:lnTo>
                  <a:lnTo>
                    <a:pt x="5330" y="1210"/>
                  </a:lnTo>
                  <a:lnTo>
                    <a:pt x="5333" y="1196"/>
                  </a:lnTo>
                  <a:lnTo>
                    <a:pt x="5338" y="1183"/>
                  </a:lnTo>
                  <a:lnTo>
                    <a:pt x="5341" y="1170"/>
                  </a:lnTo>
                  <a:lnTo>
                    <a:pt x="5347" y="1157"/>
                  </a:lnTo>
                  <a:lnTo>
                    <a:pt x="5349" y="1153"/>
                  </a:lnTo>
                  <a:lnTo>
                    <a:pt x="5354" y="1147"/>
                  </a:lnTo>
                  <a:lnTo>
                    <a:pt x="5356" y="1145"/>
                  </a:lnTo>
                  <a:lnTo>
                    <a:pt x="5358" y="1143"/>
                  </a:lnTo>
                  <a:lnTo>
                    <a:pt x="5361" y="1145"/>
                  </a:lnTo>
                  <a:lnTo>
                    <a:pt x="5362" y="1148"/>
                  </a:lnTo>
                  <a:lnTo>
                    <a:pt x="5362" y="1153"/>
                  </a:lnTo>
                  <a:lnTo>
                    <a:pt x="5362" y="1157"/>
                  </a:lnTo>
                  <a:lnTo>
                    <a:pt x="5365" y="1167"/>
                  </a:lnTo>
                  <a:lnTo>
                    <a:pt x="5369" y="1179"/>
                  </a:lnTo>
                  <a:lnTo>
                    <a:pt x="5375" y="1189"/>
                  </a:lnTo>
                  <a:lnTo>
                    <a:pt x="5383" y="1198"/>
                  </a:lnTo>
                  <a:lnTo>
                    <a:pt x="5391" y="1207"/>
                  </a:lnTo>
                  <a:lnTo>
                    <a:pt x="5401" y="1216"/>
                  </a:lnTo>
                  <a:lnTo>
                    <a:pt x="5410" y="1223"/>
                  </a:lnTo>
                  <a:lnTo>
                    <a:pt x="5418" y="1229"/>
                  </a:lnTo>
                  <a:lnTo>
                    <a:pt x="5423" y="1232"/>
                  </a:lnTo>
                  <a:lnTo>
                    <a:pt x="5430" y="1235"/>
                  </a:lnTo>
                  <a:lnTo>
                    <a:pt x="5436" y="1237"/>
                  </a:lnTo>
                  <a:lnTo>
                    <a:pt x="5442" y="1237"/>
                  </a:lnTo>
                  <a:lnTo>
                    <a:pt x="5447" y="1237"/>
                  </a:lnTo>
                  <a:lnTo>
                    <a:pt x="5452" y="1235"/>
                  </a:lnTo>
                  <a:lnTo>
                    <a:pt x="5458" y="1231"/>
                  </a:lnTo>
                  <a:lnTo>
                    <a:pt x="5463" y="1227"/>
                  </a:lnTo>
                  <a:lnTo>
                    <a:pt x="5470" y="1218"/>
                  </a:lnTo>
                  <a:lnTo>
                    <a:pt x="5479" y="1210"/>
                  </a:lnTo>
                  <a:lnTo>
                    <a:pt x="5483" y="1208"/>
                  </a:lnTo>
                  <a:lnTo>
                    <a:pt x="5485" y="1208"/>
                  </a:lnTo>
                  <a:lnTo>
                    <a:pt x="5487" y="1210"/>
                  </a:lnTo>
                  <a:lnTo>
                    <a:pt x="5489" y="1211"/>
                  </a:lnTo>
                  <a:lnTo>
                    <a:pt x="5493" y="1211"/>
                  </a:lnTo>
                  <a:lnTo>
                    <a:pt x="5495" y="1208"/>
                  </a:lnTo>
                  <a:lnTo>
                    <a:pt x="5496" y="1205"/>
                  </a:lnTo>
                  <a:lnTo>
                    <a:pt x="5497" y="1203"/>
                  </a:lnTo>
                  <a:lnTo>
                    <a:pt x="5502" y="1197"/>
                  </a:lnTo>
                  <a:lnTo>
                    <a:pt x="5507" y="1194"/>
                  </a:lnTo>
                  <a:lnTo>
                    <a:pt x="5511" y="1193"/>
                  </a:lnTo>
                  <a:lnTo>
                    <a:pt x="5516" y="1191"/>
                  </a:lnTo>
                  <a:lnTo>
                    <a:pt x="5520" y="1191"/>
                  </a:lnTo>
                  <a:lnTo>
                    <a:pt x="5525" y="1193"/>
                  </a:lnTo>
                  <a:lnTo>
                    <a:pt x="5534" y="1196"/>
                  </a:lnTo>
                  <a:lnTo>
                    <a:pt x="5544" y="1199"/>
                  </a:lnTo>
                  <a:lnTo>
                    <a:pt x="5562" y="1211"/>
                  </a:lnTo>
                  <a:lnTo>
                    <a:pt x="5576" y="1222"/>
                  </a:lnTo>
                  <a:lnTo>
                    <a:pt x="5585" y="1229"/>
                  </a:lnTo>
                  <a:lnTo>
                    <a:pt x="5593" y="1236"/>
                  </a:lnTo>
                  <a:lnTo>
                    <a:pt x="5600" y="1242"/>
                  </a:lnTo>
                  <a:lnTo>
                    <a:pt x="5607" y="1247"/>
                  </a:lnTo>
                  <a:lnTo>
                    <a:pt x="5615" y="1252"/>
                  </a:lnTo>
                  <a:lnTo>
                    <a:pt x="5623" y="1255"/>
                  </a:lnTo>
                  <a:lnTo>
                    <a:pt x="5629" y="1257"/>
                  </a:lnTo>
                  <a:lnTo>
                    <a:pt x="5632" y="1257"/>
                  </a:lnTo>
                  <a:lnTo>
                    <a:pt x="5634" y="1256"/>
                  </a:lnTo>
                  <a:lnTo>
                    <a:pt x="5635" y="1254"/>
                  </a:lnTo>
                  <a:lnTo>
                    <a:pt x="5635" y="1251"/>
                  </a:lnTo>
                  <a:lnTo>
                    <a:pt x="5634" y="1247"/>
                  </a:lnTo>
                  <a:lnTo>
                    <a:pt x="5632" y="1244"/>
                  </a:lnTo>
                  <a:lnTo>
                    <a:pt x="5630" y="1240"/>
                  </a:lnTo>
                  <a:lnTo>
                    <a:pt x="5625" y="1234"/>
                  </a:lnTo>
                  <a:lnTo>
                    <a:pt x="5623" y="1226"/>
                  </a:lnTo>
                  <a:lnTo>
                    <a:pt x="5624" y="1219"/>
                  </a:lnTo>
                  <a:lnTo>
                    <a:pt x="5625" y="1213"/>
                  </a:lnTo>
                  <a:lnTo>
                    <a:pt x="5630" y="1207"/>
                  </a:lnTo>
                  <a:lnTo>
                    <a:pt x="5635" y="1203"/>
                  </a:lnTo>
                  <a:lnTo>
                    <a:pt x="5642" y="1200"/>
                  </a:lnTo>
                  <a:lnTo>
                    <a:pt x="5650" y="1199"/>
                  </a:lnTo>
                  <a:lnTo>
                    <a:pt x="5662" y="1196"/>
                  </a:lnTo>
                  <a:lnTo>
                    <a:pt x="5670" y="1194"/>
                  </a:lnTo>
                  <a:lnTo>
                    <a:pt x="5673" y="1196"/>
                  </a:lnTo>
                  <a:lnTo>
                    <a:pt x="5678" y="1200"/>
                  </a:lnTo>
                  <a:lnTo>
                    <a:pt x="5680" y="1205"/>
                  </a:lnTo>
                  <a:lnTo>
                    <a:pt x="5683" y="1210"/>
                  </a:lnTo>
                  <a:lnTo>
                    <a:pt x="5684" y="1213"/>
                  </a:lnTo>
                  <a:lnTo>
                    <a:pt x="5688" y="1218"/>
                  </a:lnTo>
                  <a:lnTo>
                    <a:pt x="5690" y="1222"/>
                  </a:lnTo>
                  <a:lnTo>
                    <a:pt x="5694" y="1226"/>
                  </a:lnTo>
                  <a:lnTo>
                    <a:pt x="5698" y="1222"/>
                  </a:lnTo>
                  <a:lnTo>
                    <a:pt x="5704" y="1219"/>
                  </a:lnTo>
                  <a:lnTo>
                    <a:pt x="5711" y="1218"/>
                  </a:lnTo>
                  <a:lnTo>
                    <a:pt x="5719" y="1219"/>
                  </a:lnTo>
                  <a:lnTo>
                    <a:pt x="5723" y="1219"/>
                  </a:lnTo>
                  <a:lnTo>
                    <a:pt x="5729" y="1219"/>
                  </a:lnTo>
                  <a:lnTo>
                    <a:pt x="5730" y="1215"/>
                  </a:lnTo>
                  <a:lnTo>
                    <a:pt x="5730" y="1212"/>
                  </a:lnTo>
                  <a:lnTo>
                    <a:pt x="5729" y="1208"/>
                  </a:lnTo>
                  <a:lnTo>
                    <a:pt x="5728" y="1205"/>
                  </a:lnTo>
                  <a:lnTo>
                    <a:pt x="5724" y="1197"/>
                  </a:lnTo>
                  <a:lnTo>
                    <a:pt x="5721" y="1188"/>
                  </a:lnTo>
                  <a:lnTo>
                    <a:pt x="5719" y="1180"/>
                  </a:lnTo>
                  <a:lnTo>
                    <a:pt x="5719" y="1170"/>
                  </a:lnTo>
                  <a:lnTo>
                    <a:pt x="5719" y="1165"/>
                  </a:lnTo>
                  <a:lnTo>
                    <a:pt x="5719" y="1161"/>
                  </a:lnTo>
                  <a:lnTo>
                    <a:pt x="5711" y="1155"/>
                  </a:lnTo>
                  <a:lnTo>
                    <a:pt x="5703" y="1149"/>
                  </a:lnTo>
                  <a:lnTo>
                    <a:pt x="5703" y="1147"/>
                  </a:lnTo>
                  <a:lnTo>
                    <a:pt x="5703" y="1145"/>
                  </a:lnTo>
                  <a:lnTo>
                    <a:pt x="5703" y="1142"/>
                  </a:lnTo>
                  <a:lnTo>
                    <a:pt x="5704" y="1141"/>
                  </a:lnTo>
                  <a:lnTo>
                    <a:pt x="5707" y="1137"/>
                  </a:lnTo>
                  <a:lnTo>
                    <a:pt x="5709" y="1134"/>
                  </a:lnTo>
                  <a:lnTo>
                    <a:pt x="5714" y="1130"/>
                  </a:lnTo>
                  <a:lnTo>
                    <a:pt x="5716" y="1125"/>
                  </a:lnTo>
                  <a:lnTo>
                    <a:pt x="5720" y="1120"/>
                  </a:lnTo>
                  <a:lnTo>
                    <a:pt x="5722" y="1115"/>
                  </a:lnTo>
                  <a:lnTo>
                    <a:pt x="5723" y="1110"/>
                  </a:lnTo>
                  <a:lnTo>
                    <a:pt x="5724" y="1106"/>
                  </a:lnTo>
                  <a:lnTo>
                    <a:pt x="5732" y="1105"/>
                  </a:lnTo>
                  <a:lnTo>
                    <a:pt x="5740" y="1105"/>
                  </a:lnTo>
                  <a:lnTo>
                    <a:pt x="5737" y="1099"/>
                  </a:lnTo>
                  <a:lnTo>
                    <a:pt x="5731" y="1093"/>
                  </a:lnTo>
                  <a:lnTo>
                    <a:pt x="5729" y="1092"/>
                  </a:lnTo>
                  <a:lnTo>
                    <a:pt x="5725" y="1091"/>
                  </a:lnTo>
                  <a:lnTo>
                    <a:pt x="5722" y="1091"/>
                  </a:lnTo>
                  <a:lnTo>
                    <a:pt x="5717" y="1092"/>
                  </a:lnTo>
                  <a:lnTo>
                    <a:pt x="5707" y="1099"/>
                  </a:lnTo>
                  <a:lnTo>
                    <a:pt x="5697" y="1108"/>
                  </a:lnTo>
                  <a:lnTo>
                    <a:pt x="5694" y="1112"/>
                  </a:lnTo>
                  <a:lnTo>
                    <a:pt x="5690" y="1113"/>
                  </a:lnTo>
                  <a:lnTo>
                    <a:pt x="5688" y="1109"/>
                  </a:lnTo>
                  <a:lnTo>
                    <a:pt x="5686" y="1106"/>
                  </a:lnTo>
                  <a:lnTo>
                    <a:pt x="5684" y="1097"/>
                  </a:lnTo>
                  <a:lnTo>
                    <a:pt x="5684" y="1086"/>
                  </a:lnTo>
                  <a:lnTo>
                    <a:pt x="5687" y="1082"/>
                  </a:lnTo>
                  <a:lnTo>
                    <a:pt x="5689" y="1076"/>
                  </a:lnTo>
                  <a:lnTo>
                    <a:pt x="5692" y="1073"/>
                  </a:lnTo>
                  <a:lnTo>
                    <a:pt x="5696" y="1068"/>
                  </a:lnTo>
                  <a:lnTo>
                    <a:pt x="5705" y="1063"/>
                  </a:lnTo>
                  <a:lnTo>
                    <a:pt x="5715" y="1057"/>
                  </a:lnTo>
                  <a:lnTo>
                    <a:pt x="5727" y="1055"/>
                  </a:lnTo>
                  <a:lnTo>
                    <a:pt x="5738" y="1051"/>
                  </a:lnTo>
                  <a:lnTo>
                    <a:pt x="5749" y="1050"/>
                  </a:lnTo>
                  <a:lnTo>
                    <a:pt x="5760" y="1049"/>
                  </a:lnTo>
                  <a:lnTo>
                    <a:pt x="5769" y="1048"/>
                  </a:lnTo>
                  <a:lnTo>
                    <a:pt x="5776" y="1044"/>
                  </a:lnTo>
                  <a:lnTo>
                    <a:pt x="5778" y="1042"/>
                  </a:lnTo>
                  <a:lnTo>
                    <a:pt x="5779" y="1040"/>
                  </a:lnTo>
                  <a:lnTo>
                    <a:pt x="5780" y="1037"/>
                  </a:lnTo>
                  <a:lnTo>
                    <a:pt x="5781" y="1034"/>
                  </a:lnTo>
                  <a:lnTo>
                    <a:pt x="5781" y="1027"/>
                  </a:lnTo>
                  <a:lnTo>
                    <a:pt x="5779" y="1020"/>
                  </a:lnTo>
                  <a:lnTo>
                    <a:pt x="5777" y="1012"/>
                  </a:lnTo>
                  <a:lnTo>
                    <a:pt x="5773" y="1004"/>
                  </a:lnTo>
                  <a:lnTo>
                    <a:pt x="5768" y="995"/>
                  </a:lnTo>
                  <a:lnTo>
                    <a:pt x="5764" y="985"/>
                  </a:lnTo>
                  <a:lnTo>
                    <a:pt x="5766" y="983"/>
                  </a:lnTo>
                  <a:lnTo>
                    <a:pt x="5769" y="980"/>
                  </a:lnTo>
                  <a:lnTo>
                    <a:pt x="5776" y="983"/>
                  </a:lnTo>
                  <a:lnTo>
                    <a:pt x="5782" y="985"/>
                  </a:lnTo>
                  <a:lnTo>
                    <a:pt x="5789" y="988"/>
                  </a:lnTo>
                  <a:lnTo>
                    <a:pt x="5796" y="992"/>
                  </a:lnTo>
                  <a:lnTo>
                    <a:pt x="5809" y="1000"/>
                  </a:lnTo>
                  <a:lnTo>
                    <a:pt x="5822" y="1007"/>
                  </a:lnTo>
                  <a:lnTo>
                    <a:pt x="5830" y="1011"/>
                  </a:lnTo>
                  <a:lnTo>
                    <a:pt x="5838" y="1014"/>
                  </a:lnTo>
                  <a:lnTo>
                    <a:pt x="5846" y="1016"/>
                  </a:lnTo>
                  <a:lnTo>
                    <a:pt x="5855" y="1018"/>
                  </a:lnTo>
                  <a:lnTo>
                    <a:pt x="5863" y="1019"/>
                  </a:lnTo>
                  <a:lnTo>
                    <a:pt x="5872" y="1019"/>
                  </a:lnTo>
                  <a:lnTo>
                    <a:pt x="5880" y="1018"/>
                  </a:lnTo>
                  <a:lnTo>
                    <a:pt x="5890" y="1017"/>
                  </a:lnTo>
                  <a:lnTo>
                    <a:pt x="5899" y="1016"/>
                  </a:lnTo>
                  <a:lnTo>
                    <a:pt x="5908" y="1016"/>
                  </a:lnTo>
                  <a:lnTo>
                    <a:pt x="5918" y="1017"/>
                  </a:lnTo>
                  <a:lnTo>
                    <a:pt x="5928" y="1018"/>
                  </a:lnTo>
                  <a:lnTo>
                    <a:pt x="5949" y="1023"/>
                  </a:lnTo>
                  <a:lnTo>
                    <a:pt x="5969" y="1029"/>
                  </a:lnTo>
                  <a:lnTo>
                    <a:pt x="6010" y="1047"/>
                  </a:lnTo>
                  <a:lnTo>
                    <a:pt x="6046" y="1063"/>
                  </a:lnTo>
                  <a:lnTo>
                    <a:pt x="6061" y="1068"/>
                  </a:lnTo>
                  <a:lnTo>
                    <a:pt x="6075" y="1074"/>
                  </a:lnTo>
                  <a:lnTo>
                    <a:pt x="6082" y="1076"/>
                  </a:lnTo>
                  <a:lnTo>
                    <a:pt x="6090" y="1077"/>
                  </a:lnTo>
                  <a:lnTo>
                    <a:pt x="6098" y="1079"/>
                  </a:lnTo>
                  <a:lnTo>
                    <a:pt x="6106" y="1079"/>
                  </a:lnTo>
                  <a:lnTo>
                    <a:pt x="6122" y="1077"/>
                  </a:lnTo>
                  <a:lnTo>
                    <a:pt x="6140" y="1080"/>
                  </a:lnTo>
                  <a:lnTo>
                    <a:pt x="6159" y="1082"/>
                  </a:lnTo>
                  <a:lnTo>
                    <a:pt x="6177" y="1088"/>
                  </a:lnTo>
                  <a:lnTo>
                    <a:pt x="6186" y="1091"/>
                  </a:lnTo>
                  <a:lnTo>
                    <a:pt x="6195" y="1094"/>
                  </a:lnTo>
                  <a:lnTo>
                    <a:pt x="6203" y="1099"/>
                  </a:lnTo>
                  <a:lnTo>
                    <a:pt x="6211" y="1104"/>
                  </a:lnTo>
                  <a:lnTo>
                    <a:pt x="6218" y="1109"/>
                  </a:lnTo>
                  <a:lnTo>
                    <a:pt x="6225" y="1115"/>
                  </a:lnTo>
                  <a:lnTo>
                    <a:pt x="6230" y="1121"/>
                  </a:lnTo>
                  <a:lnTo>
                    <a:pt x="6235" y="1128"/>
                  </a:lnTo>
                  <a:lnTo>
                    <a:pt x="6238" y="1134"/>
                  </a:lnTo>
                  <a:lnTo>
                    <a:pt x="6241" y="1142"/>
                  </a:lnTo>
                  <a:lnTo>
                    <a:pt x="6242" y="1149"/>
                  </a:lnTo>
                  <a:lnTo>
                    <a:pt x="6241" y="1157"/>
                  </a:lnTo>
                  <a:lnTo>
                    <a:pt x="6241" y="1161"/>
                  </a:lnTo>
                  <a:lnTo>
                    <a:pt x="6240" y="1164"/>
                  </a:lnTo>
                  <a:lnTo>
                    <a:pt x="6237" y="1166"/>
                  </a:lnTo>
                  <a:lnTo>
                    <a:pt x="6235" y="1169"/>
                  </a:lnTo>
                  <a:lnTo>
                    <a:pt x="6232" y="1170"/>
                  </a:lnTo>
                  <a:lnTo>
                    <a:pt x="6229" y="1171"/>
                  </a:lnTo>
                  <a:lnTo>
                    <a:pt x="6226" y="1171"/>
                  </a:lnTo>
                  <a:lnTo>
                    <a:pt x="6222" y="1169"/>
                  </a:lnTo>
                  <a:lnTo>
                    <a:pt x="6219" y="1165"/>
                  </a:lnTo>
                  <a:lnTo>
                    <a:pt x="6216" y="1161"/>
                  </a:lnTo>
                  <a:lnTo>
                    <a:pt x="6211" y="1156"/>
                  </a:lnTo>
                  <a:lnTo>
                    <a:pt x="6208" y="1154"/>
                  </a:lnTo>
                  <a:lnTo>
                    <a:pt x="6204" y="1155"/>
                  </a:lnTo>
                  <a:lnTo>
                    <a:pt x="6201" y="1157"/>
                  </a:lnTo>
                  <a:lnTo>
                    <a:pt x="6199" y="1162"/>
                  </a:lnTo>
                  <a:lnTo>
                    <a:pt x="6196" y="1166"/>
                  </a:lnTo>
                  <a:lnTo>
                    <a:pt x="6195" y="1171"/>
                  </a:lnTo>
                  <a:lnTo>
                    <a:pt x="6195" y="1177"/>
                  </a:lnTo>
                  <a:lnTo>
                    <a:pt x="6196" y="1180"/>
                  </a:lnTo>
                  <a:lnTo>
                    <a:pt x="6199" y="1182"/>
                  </a:lnTo>
                  <a:lnTo>
                    <a:pt x="6201" y="1185"/>
                  </a:lnTo>
                  <a:lnTo>
                    <a:pt x="6204" y="1186"/>
                  </a:lnTo>
                  <a:lnTo>
                    <a:pt x="6212" y="1187"/>
                  </a:lnTo>
                  <a:lnTo>
                    <a:pt x="6219" y="1186"/>
                  </a:lnTo>
                  <a:lnTo>
                    <a:pt x="6225" y="1186"/>
                  </a:lnTo>
                  <a:lnTo>
                    <a:pt x="6232" y="1186"/>
                  </a:lnTo>
                  <a:lnTo>
                    <a:pt x="6235" y="1186"/>
                  </a:lnTo>
                  <a:lnTo>
                    <a:pt x="6238" y="1187"/>
                  </a:lnTo>
                  <a:lnTo>
                    <a:pt x="6242" y="1189"/>
                  </a:lnTo>
                  <a:lnTo>
                    <a:pt x="6243" y="1191"/>
                  </a:lnTo>
                  <a:lnTo>
                    <a:pt x="6244" y="1195"/>
                  </a:lnTo>
                  <a:lnTo>
                    <a:pt x="6244" y="1200"/>
                  </a:lnTo>
                  <a:lnTo>
                    <a:pt x="6242" y="1205"/>
                  </a:lnTo>
                  <a:lnTo>
                    <a:pt x="6241" y="1210"/>
                  </a:lnTo>
                  <a:lnTo>
                    <a:pt x="6240" y="1214"/>
                  </a:lnTo>
                  <a:lnTo>
                    <a:pt x="6241" y="1216"/>
                  </a:lnTo>
                  <a:lnTo>
                    <a:pt x="6243" y="1218"/>
                  </a:lnTo>
                  <a:lnTo>
                    <a:pt x="6250" y="1216"/>
                  </a:lnTo>
                  <a:lnTo>
                    <a:pt x="6252" y="1215"/>
                  </a:lnTo>
                  <a:lnTo>
                    <a:pt x="6254" y="1214"/>
                  </a:lnTo>
                  <a:lnTo>
                    <a:pt x="6258" y="1213"/>
                  </a:lnTo>
                  <a:lnTo>
                    <a:pt x="6262" y="1212"/>
                  </a:lnTo>
                  <a:lnTo>
                    <a:pt x="6267" y="1211"/>
                  </a:lnTo>
                  <a:lnTo>
                    <a:pt x="6270" y="1211"/>
                  </a:lnTo>
                  <a:lnTo>
                    <a:pt x="6273" y="1212"/>
                  </a:lnTo>
                  <a:lnTo>
                    <a:pt x="6273" y="1213"/>
                  </a:lnTo>
                  <a:lnTo>
                    <a:pt x="6274" y="1215"/>
                  </a:lnTo>
                  <a:lnTo>
                    <a:pt x="6274" y="1219"/>
                  </a:lnTo>
                  <a:lnTo>
                    <a:pt x="6273" y="1224"/>
                  </a:lnTo>
                  <a:lnTo>
                    <a:pt x="6273" y="1228"/>
                  </a:lnTo>
                  <a:lnTo>
                    <a:pt x="6274" y="1230"/>
                  </a:lnTo>
                  <a:lnTo>
                    <a:pt x="6275" y="1232"/>
                  </a:lnTo>
                  <a:lnTo>
                    <a:pt x="6277" y="1234"/>
                  </a:lnTo>
                  <a:lnTo>
                    <a:pt x="6279" y="1235"/>
                  </a:lnTo>
                  <a:lnTo>
                    <a:pt x="6285" y="1236"/>
                  </a:lnTo>
                  <a:lnTo>
                    <a:pt x="6291" y="1236"/>
                  </a:lnTo>
                  <a:lnTo>
                    <a:pt x="6297" y="1236"/>
                  </a:lnTo>
                  <a:lnTo>
                    <a:pt x="6302" y="1237"/>
                  </a:lnTo>
                  <a:lnTo>
                    <a:pt x="6309" y="1240"/>
                  </a:lnTo>
                  <a:lnTo>
                    <a:pt x="6317" y="1245"/>
                  </a:lnTo>
                  <a:lnTo>
                    <a:pt x="6324" y="1252"/>
                  </a:lnTo>
                  <a:lnTo>
                    <a:pt x="6330" y="1259"/>
                  </a:lnTo>
                  <a:lnTo>
                    <a:pt x="6336" y="1267"/>
                  </a:lnTo>
                  <a:lnTo>
                    <a:pt x="6341" y="1275"/>
                  </a:lnTo>
                  <a:lnTo>
                    <a:pt x="6344" y="1283"/>
                  </a:lnTo>
                  <a:lnTo>
                    <a:pt x="6347" y="1291"/>
                  </a:lnTo>
                  <a:lnTo>
                    <a:pt x="6347" y="1295"/>
                  </a:lnTo>
                  <a:lnTo>
                    <a:pt x="6347" y="1301"/>
                  </a:lnTo>
                  <a:lnTo>
                    <a:pt x="6347" y="1304"/>
                  </a:lnTo>
                  <a:lnTo>
                    <a:pt x="6347" y="1308"/>
                  </a:lnTo>
                  <a:lnTo>
                    <a:pt x="6349" y="1312"/>
                  </a:lnTo>
                  <a:lnTo>
                    <a:pt x="6354" y="1314"/>
                  </a:lnTo>
                  <a:lnTo>
                    <a:pt x="6358" y="1317"/>
                  </a:lnTo>
                  <a:lnTo>
                    <a:pt x="6363" y="1318"/>
                  </a:lnTo>
                  <a:lnTo>
                    <a:pt x="6374" y="1319"/>
                  </a:lnTo>
                  <a:lnTo>
                    <a:pt x="6384" y="1319"/>
                  </a:lnTo>
                  <a:lnTo>
                    <a:pt x="6396" y="1319"/>
                  </a:lnTo>
                  <a:lnTo>
                    <a:pt x="6406" y="1318"/>
                  </a:lnTo>
                  <a:lnTo>
                    <a:pt x="6417" y="1316"/>
                  </a:lnTo>
                  <a:lnTo>
                    <a:pt x="6428" y="1312"/>
                  </a:lnTo>
                  <a:lnTo>
                    <a:pt x="6438" y="1309"/>
                  </a:lnTo>
                  <a:lnTo>
                    <a:pt x="6449" y="1305"/>
                  </a:lnTo>
                  <a:lnTo>
                    <a:pt x="6470" y="1297"/>
                  </a:lnTo>
                  <a:lnTo>
                    <a:pt x="6490" y="1289"/>
                  </a:lnTo>
                  <a:lnTo>
                    <a:pt x="6504" y="1285"/>
                  </a:lnTo>
                  <a:lnTo>
                    <a:pt x="6518" y="1283"/>
                  </a:lnTo>
                  <a:lnTo>
                    <a:pt x="6531" y="1279"/>
                  </a:lnTo>
                  <a:lnTo>
                    <a:pt x="6545" y="1278"/>
                  </a:lnTo>
                  <a:lnTo>
                    <a:pt x="6559" y="1277"/>
                  </a:lnTo>
                  <a:lnTo>
                    <a:pt x="6572" y="1276"/>
                  </a:lnTo>
                  <a:lnTo>
                    <a:pt x="6586" y="1276"/>
                  </a:lnTo>
                  <a:lnTo>
                    <a:pt x="6600" y="1277"/>
                  </a:lnTo>
                  <a:lnTo>
                    <a:pt x="6618" y="1279"/>
                  </a:lnTo>
                  <a:lnTo>
                    <a:pt x="6636" y="1284"/>
                  </a:lnTo>
                  <a:lnTo>
                    <a:pt x="6655" y="1289"/>
                  </a:lnTo>
                  <a:lnTo>
                    <a:pt x="6670" y="1296"/>
                  </a:lnTo>
                  <a:lnTo>
                    <a:pt x="6686" y="1305"/>
                  </a:lnTo>
                  <a:lnTo>
                    <a:pt x="6702" y="1317"/>
                  </a:lnTo>
                  <a:lnTo>
                    <a:pt x="6716" y="1328"/>
                  </a:lnTo>
                  <a:lnTo>
                    <a:pt x="6729" y="1342"/>
                  </a:lnTo>
                  <a:lnTo>
                    <a:pt x="6735" y="1350"/>
                  </a:lnTo>
                  <a:lnTo>
                    <a:pt x="6741" y="1359"/>
                  </a:lnTo>
                  <a:lnTo>
                    <a:pt x="6746" y="1368"/>
                  </a:lnTo>
                  <a:lnTo>
                    <a:pt x="6749" y="1377"/>
                  </a:lnTo>
                  <a:lnTo>
                    <a:pt x="6753" y="1387"/>
                  </a:lnTo>
                  <a:lnTo>
                    <a:pt x="6754" y="1397"/>
                  </a:lnTo>
                  <a:lnTo>
                    <a:pt x="6754" y="1407"/>
                  </a:lnTo>
                  <a:lnTo>
                    <a:pt x="6751" y="1418"/>
                  </a:lnTo>
                  <a:lnTo>
                    <a:pt x="6747" y="1430"/>
                  </a:lnTo>
                  <a:lnTo>
                    <a:pt x="6740" y="1444"/>
                  </a:lnTo>
                  <a:lnTo>
                    <a:pt x="6738" y="1452"/>
                  </a:lnTo>
                  <a:lnTo>
                    <a:pt x="6737" y="1460"/>
                  </a:lnTo>
                  <a:lnTo>
                    <a:pt x="6737" y="1466"/>
                  </a:lnTo>
                  <a:lnTo>
                    <a:pt x="6738" y="1472"/>
                  </a:lnTo>
                  <a:lnTo>
                    <a:pt x="6741" y="1476"/>
                  </a:lnTo>
                  <a:lnTo>
                    <a:pt x="6745" y="1480"/>
                  </a:lnTo>
                  <a:lnTo>
                    <a:pt x="6749" y="1483"/>
                  </a:lnTo>
                  <a:lnTo>
                    <a:pt x="6755" y="1486"/>
                  </a:lnTo>
                  <a:lnTo>
                    <a:pt x="6766" y="1489"/>
                  </a:lnTo>
                  <a:lnTo>
                    <a:pt x="6775" y="1492"/>
                  </a:lnTo>
                  <a:lnTo>
                    <a:pt x="6784" y="1496"/>
                  </a:lnTo>
                  <a:lnTo>
                    <a:pt x="6790" y="1499"/>
                  </a:lnTo>
                  <a:lnTo>
                    <a:pt x="6796" y="1504"/>
                  </a:lnTo>
                  <a:lnTo>
                    <a:pt x="6799" y="1509"/>
                  </a:lnTo>
                  <a:lnTo>
                    <a:pt x="6802" y="1516"/>
                  </a:lnTo>
                  <a:lnTo>
                    <a:pt x="6803" y="1523"/>
                  </a:lnTo>
                  <a:lnTo>
                    <a:pt x="6803" y="1531"/>
                  </a:lnTo>
                  <a:lnTo>
                    <a:pt x="6803" y="1539"/>
                  </a:lnTo>
                  <a:lnTo>
                    <a:pt x="6800" y="1552"/>
                  </a:lnTo>
                  <a:lnTo>
                    <a:pt x="6799" y="1564"/>
                  </a:lnTo>
                  <a:lnTo>
                    <a:pt x="6799" y="1570"/>
                  </a:lnTo>
                  <a:lnTo>
                    <a:pt x="6800" y="1576"/>
                  </a:lnTo>
                  <a:lnTo>
                    <a:pt x="6804" y="1580"/>
                  </a:lnTo>
                  <a:lnTo>
                    <a:pt x="6808" y="1585"/>
                  </a:lnTo>
                  <a:lnTo>
                    <a:pt x="6812" y="1587"/>
                  </a:lnTo>
                  <a:lnTo>
                    <a:pt x="6816" y="1588"/>
                  </a:lnTo>
                  <a:lnTo>
                    <a:pt x="6821" y="1589"/>
                  </a:lnTo>
                  <a:lnTo>
                    <a:pt x="6824" y="1588"/>
                  </a:lnTo>
                  <a:lnTo>
                    <a:pt x="6827" y="1586"/>
                  </a:lnTo>
                  <a:lnTo>
                    <a:pt x="6828" y="1584"/>
                  </a:lnTo>
                  <a:lnTo>
                    <a:pt x="6828" y="1580"/>
                  </a:lnTo>
                  <a:lnTo>
                    <a:pt x="6828" y="1578"/>
                  </a:lnTo>
                  <a:lnTo>
                    <a:pt x="6827" y="1565"/>
                  </a:lnTo>
                  <a:lnTo>
                    <a:pt x="6826" y="1554"/>
                  </a:lnTo>
                  <a:lnTo>
                    <a:pt x="6826" y="1549"/>
                  </a:lnTo>
                  <a:lnTo>
                    <a:pt x="6826" y="1544"/>
                  </a:lnTo>
                  <a:lnTo>
                    <a:pt x="6827" y="1538"/>
                  </a:lnTo>
                  <a:lnTo>
                    <a:pt x="6828" y="1531"/>
                  </a:lnTo>
                  <a:lnTo>
                    <a:pt x="6836" y="1519"/>
                  </a:lnTo>
                  <a:lnTo>
                    <a:pt x="6848" y="1505"/>
                  </a:lnTo>
                  <a:lnTo>
                    <a:pt x="6855" y="1499"/>
                  </a:lnTo>
                  <a:lnTo>
                    <a:pt x="6862" y="1495"/>
                  </a:lnTo>
                  <a:lnTo>
                    <a:pt x="6865" y="1493"/>
                  </a:lnTo>
                  <a:lnTo>
                    <a:pt x="6870" y="1493"/>
                  </a:lnTo>
                  <a:lnTo>
                    <a:pt x="6873" y="1493"/>
                  </a:lnTo>
                  <a:lnTo>
                    <a:pt x="6877" y="1495"/>
                  </a:lnTo>
                  <a:lnTo>
                    <a:pt x="6879" y="1496"/>
                  </a:lnTo>
                  <a:lnTo>
                    <a:pt x="6881" y="1498"/>
                  </a:lnTo>
                  <a:lnTo>
                    <a:pt x="6885" y="1499"/>
                  </a:lnTo>
                  <a:lnTo>
                    <a:pt x="6889" y="1500"/>
                  </a:lnTo>
                  <a:lnTo>
                    <a:pt x="6893" y="1499"/>
                  </a:lnTo>
                  <a:lnTo>
                    <a:pt x="6897" y="1498"/>
                  </a:lnTo>
                  <a:lnTo>
                    <a:pt x="6905" y="1495"/>
                  </a:lnTo>
                  <a:lnTo>
                    <a:pt x="6913" y="1491"/>
                  </a:lnTo>
                  <a:lnTo>
                    <a:pt x="6920" y="1488"/>
                  </a:lnTo>
                  <a:lnTo>
                    <a:pt x="6928" y="1484"/>
                  </a:lnTo>
                  <a:lnTo>
                    <a:pt x="6935" y="1483"/>
                  </a:lnTo>
                  <a:lnTo>
                    <a:pt x="6942" y="1482"/>
                  </a:lnTo>
                  <a:lnTo>
                    <a:pt x="6949" y="1483"/>
                  </a:lnTo>
                  <a:lnTo>
                    <a:pt x="6955" y="1484"/>
                  </a:lnTo>
                  <a:lnTo>
                    <a:pt x="6962" y="1489"/>
                  </a:lnTo>
                  <a:lnTo>
                    <a:pt x="6969" y="1495"/>
                  </a:lnTo>
                  <a:lnTo>
                    <a:pt x="6974" y="1499"/>
                  </a:lnTo>
                  <a:lnTo>
                    <a:pt x="6979" y="1503"/>
                  </a:lnTo>
                  <a:lnTo>
                    <a:pt x="6985" y="1506"/>
                  </a:lnTo>
                  <a:lnTo>
                    <a:pt x="6992" y="1508"/>
                  </a:lnTo>
                  <a:lnTo>
                    <a:pt x="7000" y="1508"/>
                  </a:lnTo>
                  <a:lnTo>
                    <a:pt x="7009" y="1506"/>
                  </a:lnTo>
                  <a:lnTo>
                    <a:pt x="7018" y="1505"/>
                  </a:lnTo>
                  <a:lnTo>
                    <a:pt x="7026" y="1504"/>
                  </a:lnTo>
                  <a:lnTo>
                    <a:pt x="7035" y="1505"/>
                  </a:lnTo>
                  <a:lnTo>
                    <a:pt x="7043" y="1507"/>
                  </a:lnTo>
                  <a:lnTo>
                    <a:pt x="7051" y="1512"/>
                  </a:lnTo>
                  <a:lnTo>
                    <a:pt x="7059" y="1516"/>
                  </a:lnTo>
                  <a:lnTo>
                    <a:pt x="7064" y="1519"/>
                  </a:lnTo>
                  <a:lnTo>
                    <a:pt x="7068" y="1521"/>
                  </a:lnTo>
                  <a:lnTo>
                    <a:pt x="7073" y="1522"/>
                  </a:lnTo>
                  <a:lnTo>
                    <a:pt x="7077" y="1522"/>
                  </a:lnTo>
                  <a:lnTo>
                    <a:pt x="7085" y="1522"/>
                  </a:lnTo>
                  <a:lnTo>
                    <a:pt x="7093" y="1519"/>
                  </a:lnTo>
                  <a:lnTo>
                    <a:pt x="7100" y="1515"/>
                  </a:lnTo>
                  <a:lnTo>
                    <a:pt x="7108" y="1509"/>
                  </a:lnTo>
                  <a:lnTo>
                    <a:pt x="7115" y="1504"/>
                  </a:lnTo>
                  <a:lnTo>
                    <a:pt x="7122" y="1497"/>
                  </a:lnTo>
                  <a:lnTo>
                    <a:pt x="7126" y="1493"/>
                  </a:lnTo>
                  <a:lnTo>
                    <a:pt x="7131" y="1489"/>
                  </a:lnTo>
                  <a:lnTo>
                    <a:pt x="7136" y="1487"/>
                  </a:lnTo>
                  <a:lnTo>
                    <a:pt x="7140" y="1484"/>
                  </a:lnTo>
                  <a:lnTo>
                    <a:pt x="7145" y="1483"/>
                  </a:lnTo>
                  <a:lnTo>
                    <a:pt x="7149" y="1484"/>
                  </a:lnTo>
                  <a:lnTo>
                    <a:pt x="7154" y="1488"/>
                  </a:lnTo>
                  <a:lnTo>
                    <a:pt x="7160" y="1493"/>
                  </a:lnTo>
                  <a:lnTo>
                    <a:pt x="7163" y="1499"/>
                  </a:lnTo>
                  <a:lnTo>
                    <a:pt x="7165" y="1506"/>
                  </a:lnTo>
                  <a:lnTo>
                    <a:pt x="7168" y="1513"/>
                  </a:lnTo>
                  <a:lnTo>
                    <a:pt x="7169" y="1520"/>
                  </a:lnTo>
                  <a:lnTo>
                    <a:pt x="7168" y="1531"/>
                  </a:lnTo>
                  <a:lnTo>
                    <a:pt x="7166" y="1544"/>
                  </a:lnTo>
                  <a:lnTo>
                    <a:pt x="7168" y="1549"/>
                  </a:lnTo>
                  <a:lnTo>
                    <a:pt x="7169" y="1554"/>
                  </a:lnTo>
                  <a:lnTo>
                    <a:pt x="7172" y="1558"/>
                  </a:lnTo>
                  <a:lnTo>
                    <a:pt x="7177" y="1562"/>
                  </a:lnTo>
                  <a:lnTo>
                    <a:pt x="7183" y="1563"/>
                  </a:lnTo>
                  <a:lnTo>
                    <a:pt x="7189" y="1564"/>
                  </a:lnTo>
                  <a:lnTo>
                    <a:pt x="7201" y="1566"/>
                  </a:lnTo>
                  <a:lnTo>
                    <a:pt x="7211" y="1571"/>
                  </a:lnTo>
                  <a:lnTo>
                    <a:pt x="7215" y="1573"/>
                  </a:lnTo>
                  <a:lnTo>
                    <a:pt x="7219" y="1577"/>
                  </a:lnTo>
                  <a:lnTo>
                    <a:pt x="7223" y="1580"/>
                  </a:lnTo>
                  <a:lnTo>
                    <a:pt x="7226" y="1585"/>
                  </a:lnTo>
                  <a:lnTo>
                    <a:pt x="7230" y="1598"/>
                  </a:lnTo>
                  <a:lnTo>
                    <a:pt x="7234" y="1612"/>
                  </a:lnTo>
                  <a:lnTo>
                    <a:pt x="7236" y="1617"/>
                  </a:lnTo>
                  <a:lnTo>
                    <a:pt x="7240" y="1621"/>
                  </a:lnTo>
                  <a:lnTo>
                    <a:pt x="7243" y="1622"/>
                  </a:lnTo>
                  <a:lnTo>
                    <a:pt x="7246" y="1622"/>
                  </a:lnTo>
                  <a:lnTo>
                    <a:pt x="7250" y="1622"/>
                  </a:lnTo>
                  <a:lnTo>
                    <a:pt x="7254" y="1622"/>
                  </a:lnTo>
                  <a:lnTo>
                    <a:pt x="7264" y="1620"/>
                  </a:lnTo>
                  <a:lnTo>
                    <a:pt x="7276" y="1618"/>
                  </a:lnTo>
                  <a:lnTo>
                    <a:pt x="7282" y="1615"/>
                  </a:lnTo>
                  <a:lnTo>
                    <a:pt x="7287" y="1614"/>
                  </a:lnTo>
                  <a:lnTo>
                    <a:pt x="7291" y="1612"/>
                  </a:lnTo>
                  <a:lnTo>
                    <a:pt x="7294" y="1609"/>
                  </a:lnTo>
                  <a:lnTo>
                    <a:pt x="7295" y="1604"/>
                  </a:lnTo>
                  <a:lnTo>
                    <a:pt x="7296" y="1598"/>
                  </a:lnTo>
                  <a:lnTo>
                    <a:pt x="7297" y="1595"/>
                  </a:lnTo>
                  <a:lnTo>
                    <a:pt x="7300" y="1593"/>
                  </a:lnTo>
                  <a:lnTo>
                    <a:pt x="7301" y="1592"/>
                  </a:lnTo>
                  <a:lnTo>
                    <a:pt x="7303" y="1592"/>
                  </a:lnTo>
                  <a:lnTo>
                    <a:pt x="7304" y="1592"/>
                  </a:lnTo>
                  <a:lnTo>
                    <a:pt x="7307" y="1590"/>
                  </a:lnTo>
                  <a:lnTo>
                    <a:pt x="7308" y="1590"/>
                  </a:lnTo>
                  <a:lnTo>
                    <a:pt x="7309" y="1588"/>
                  </a:lnTo>
                  <a:lnTo>
                    <a:pt x="7310" y="1582"/>
                  </a:lnTo>
                  <a:lnTo>
                    <a:pt x="7310" y="1577"/>
                  </a:lnTo>
                  <a:lnTo>
                    <a:pt x="7309" y="1571"/>
                  </a:lnTo>
                  <a:lnTo>
                    <a:pt x="7308" y="1565"/>
                  </a:lnTo>
                  <a:lnTo>
                    <a:pt x="7304" y="1552"/>
                  </a:lnTo>
                  <a:lnTo>
                    <a:pt x="7300" y="1535"/>
                  </a:lnTo>
                  <a:lnTo>
                    <a:pt x="7296" y="1527"/>
                  </a:lnTo>
                  <a:lnTo>
                    <a:pt x="7294" y="1519"/>
                  </a:lnTo>
                  <a:lnTo>
                    <a:pt x="7290" y="1512"/>
                  </a:lnTo>
                  <a:lnTo>
                    <a:pt x="7286" y="1507"/>
                  </a:lnTo>
                  <a:lnTo>
                    <a:pt x="7283" y="1506"/>
                  </a:lnTo>
                  <a:lnTo>
                    <a:pt x="7280" y="1505"/>
                  </a:lnTo>
                  <a:lnTo>
                    <a:pt x="7278" y="1505"/>
                  </a:lnTo>
                  <a:lnTo>
                    <a:pt x="7275" y="1506"/>
                  </a:lnTo>
                  <a:lnTo>
                    <a:pt x="7271" y="1506"/>
                  </a:lnTo>
                  <a:lnTo>
                    <a:pt x="7268" y="1506"/>
                  </a:lnTo>
                  <a:lnTo>
                    <a:pt x="7264" y="1505"/>
                  </a:lnTo>
                  <a:lnTo>
                    <a:pt x="7263" y="1504"/>
                  </a:lnTo>
                  <a:lnTo>
                    <a:pt x="7262" y="1501"/>
                  </a:lnTo>
                  <a:lnTo>
                    <a:pt x="7262" y="1498"/>
                  </a:lnTo>
                  <a:lnTo>
                    <a:pt x="7264" y="1496"/>
                  </a:lnTo>
                  <a:lnTo>
                    <a:pt x="7267" y="1491"/>
                  </a:lnTo>
                  <a:lnTo>
                    <a:pt x="7272" y="1487"/>
                  </a:lnTo>
                  <a:lnTo>
                    <a:pt x="7278" y="1483"/>
                  </a:lnTo>
                  <a:lnTo>
                    <a:pt x="7282" y="1480"/>
                  </a:lnTo>
                  <a:lnTo>
                    <a:pt x="7283" y="1478"/>
                  </a:lnTo>
                  <a:lnTo>
                    <a:pt x="7285" y="1474"/>
                  </a:lnTo>
                  <a:lnTo>
                    <a:pt x="7286" y="1471"/>
                  </a:lnTo>
                  <a:lnTo>
                    <a:pt x="7286" y="1464"/>
                  </a:lnTo>
                  <a:lnTo>
                    <a:pt x="7285" y="1457"/>
                  </a:lnTo>
                  <a:lnTo>
                    <a:pt x="7284" y="1450"/>
                  </a:lnTo>
                  <a:lnTo>
                    <a:pt x="7282" y="1443"/>
                  </a:lnTo>
                  <a:lnTo>
                    <a:pt x="7280" y="1436"/>
                  </a:lnTo>
                  <a:lnTo>
                    <a:pt x="7280" y="1430"/>
                  </a:lnTo>
                  <a:lnTo>
                    <a:pt x="7282" y="1427"/>
                  </a:lnTo>
                  <a:lnTo>
                    <a:pt x="7284" y="1425"/>
                  </a:lnTo>
                  <a:lnTo>
                    <a:pt x="7294" y="1425"/>
                  </a:lnTo>
                  <a:lnTo>
                    <a:pt x="7304" y="1426"/>
                  </a:lnTo>
                  <a:lnTo>
                    <a:pt x="7313" y="1429"/>
                  </a:lnTo>
                  <a:lnTo>
                    <a:pt x="7324" y="1431"/>
                  </a:lnTo>
                  <a:lnTo>
                    <a:pt x="7341" y="1435"/>
                  </a:lnTo>
                  <a:lnTo>
                    <a:pt x="7359" y="1440"/>
                  </a:lnTo>
                  <a:lnTo>
                    <a:pt x="7376" y="1444"/>
                  </a:lnTo>
                  <a:lnTo>
                    <a:pt x="7393" y="1449"/>
                  </a:lnTo>
                  <a:lnTo>
                    <a:pt x="7399" y="1452"/>
                  </a:lnTo>
                  <a:lnTo>
                    <a:pt x="7404" y="1456"/>
                  </a:lnTo>
                  <a:lnTo>
                    <a:pt x="7408" y="1459"/>
                  </a:lnTo>
                  <a:lnTo>
                    <a:pt x="7411" y="1463"/>
                  </a:lnTo>
                  <a:lnTo>
                    <a:pt x="7415" y="1466"/>
                  </a:lnTo>
                  <a:lnTo>
                    <a:pt x="7419" y="1470"/>
                  </a:lnTo>
                  <a:lnTo>
                    <a:pt x="7424" y="1472"/>
                  </a:lnTo>
                  <a:lnTo>
                    <a:pt x="7430" y="1473"/>
                  </a:lnTo>
                  <a:lnTo>
                    <a:pt x="7430" y="1470"/>
                  </a:lnTo>
                  <a:lnTo>
                    <a:pt x="7430" y="1466"/>
                  </a:lnTo>
                  <a:lnTo>
                    <a:pt x="7427" y="1463"/>
                  </a:lnTo>
                  <a:lnTo>
                    <a:pt x="7423" y="1457"/>
                  </a:lnTo>
                  <a:lnTo>
                    <a:pt x="7421" y="1455"/>
                  </a:lnTo>
                  <a:lnTo>
                    <a:pt x="7421" y="1454"/>
                  </a:lnTo>
                  <a:lnTo>
                    <a:pt x="7423" y="1452"/>
                  </a:lnTo>
                  <a:lnTo>
                    <a:pt x="7427" y="1452"/>
                  </a:lnTo>
                  <a:lnTo>
                    <a:pt x="7430" y="1452"/>
                  </a:lnTo>
                  <a:lnTo>
                    <a:pt x="7432" y="1454"/>
                  </a:lnTo>
                  <a:lnTo>
                    <a:pt x="7435" y="1455"/>
                  </a:lnTo>
                  <a:lnTo>
                    <a:pt x="7439" y="1455"/>
                  </a:lnTo>
                  <a:lnTo>
                    <a:pt x="7453" y="1458"/>
                  </a:lnTo>
                  <a:lnTo>
                    <a:pt x="7466" y="1462"/>
                  </a:lnTo>
                  <a:lnTo>
                    <a:pt x="7480" y="1464"/>
                  </a:lnTo>
                  <a:lnTo>
                    <a:pt x="7494" y="1465"/>
                  </a:lnTo>
                  <a:lnTo>
                    <a:pt x="7507" y="1466"/>
                  </a:lnTo>
                  <a:lnTo>
                    <a:pt x="7522" y="1466"/>
                  </a:lnTo>
                  <a:lnTo>
                    <a:pt x="7536" y="1465"/>
                  </a:lnTo>
                  <a:lnTo>
                    <a:pt x="7549" y="1463"/>
                  </a:lnTo>
                  <a:lnTo>
                    <a:pt x="7556" y="1463"/>
                  </a:lnTo>
                  <a:lnTo>
                    <a:pt x="7562" y="1463"/>
                  </a:lnTo>
                  <a:lnTo>
                    <a:pt x="7568" y="1464"/>
                  </a:lnTo>
                  <a:lnTo>
                    <a:pt x="7572" y="1465"/>
                  </a:lnTo>
                  <a:lnTo>
                    <a:pt x="7580" y="1470"/>
                  </a:lnTo>
                  <a:lnTo>
                    <a:pt x="7587" y="1476"/>
                  </a:lnTo>
                  <a:lnTo>
                    <a:pt x="7593" y="1483"/>
                  </a:lnTo>
                  <a:lnTo>
                    <a:pt x="7600" y="1490"/>
                  </a:lnTo>
                  <a:lnTo>
                    <a:pt x="7604" y="1493"/>
                  </a:lnTo>
                  <a:lnTo>
                    <a:pt x="7609" y="1496"/>
                  </a:lnTo>
                  <a:lnTo>
                    <a:pt x="7613" y="1498"/>
                  </a:lnTo>
                  <a:lnTo>
                    <a:pt x="7619" y="1500"/>
                  </a:lnTo>
                  <a:lnTo>
                    <a:pt x="7629" y="1503"/>
                  </a:lnTo>
                  <a:lnTo>
                    <a:pt x="7639" y="1506"/>
                  </a:lnTo>
                  <a:lnTo>
                    <a:pt x="7651" y="1513"/>
                  </a:lnTo>
                  <a:lnTo>
                    <a:pt x="7660" y="1519"/>
                  </a:lnTo>
                  <a:lnTo>
                    <a:pt x="7665" y="1521"/>
                  </a:lnTo>
                  <a:lnTo>
                    <a:pt x="7669" y="1523"/>
                  </a:lnTo>
                  <a:lnTo>
                    <a:pt x="7675" y="1525"/>
                  </a:lnTo>
                  <a:lnTo>
                    <a:pt x="7682" y="1527"/>
                  </a:lnTo>
                  <a:lnTo>
                    <a:pt x="7694" y="1529"/>
                  </a:lnTo>
                  <a:lnTo>
                    <a:pt x="7704" y="1533"/>
                  </a:lnTo>
                  <a:lnTo>
                    <a:pt x="7715" y="1540"/>
                  </a:lnTo>
                  <a:lnTo>
                    <a:pt x="7724" y="1547"/>
                  </a:lnTo>
                  <a:lnTo>
                    <a:pt x="7741" y="1565"/>
                  </a:lnTo>
                  <a:lnTo>
                    <a:pt x="7756" y="1584"/>
                  </a:lnTo>
                  <a:lnTo>
                    <a:pt x="7761" y="1589"/>
                  </a:lnTo>
                  <a:lnTo>
                    <a:pt x="7766" y="1594"/>
                  </a:lnTo>
                  <a:lnTo>
                    <a:pt x="7766" y="1597"/>
                  </a:lnTo>
                  <a:lnTo>
                    <a:pt x="7774" y="1598"/>
                  </a:lnTo>
                  <a:lnTo>
                    <a:pt x="7781" y="1598"/>
                  </a:lnTo>
                  <a:lnTo>
                    <a:pt x="7784" y="1600"/>
                  </a:lnTo>
                  <a:lnTo>
                    <a:pt x="7788" y="1602"/>
                  </a:lnTo>
                  <a:lnTo>
                    <a:pt x="7791" y="1604"/>
                  </a:lnTo>
                  <a:lnTo>
                    <a:pt x="7795" y="1610"/>
                  </a:lnTo>
                  <a:lnTo>
                    <a:pt x="7799" y="1615"/>
                  </a:lnTo>
                  <a:lnTo>
                    <a:pt x="7805" y="1621"/>
                  </a:lnTo>
                  <a:lnTo>
                    <a:pt x="7810" y="1626"/>
                  </a:lnTo>
                  <a:lnTo>
                    <a:pt x="7817" y="1629"/>
                  </a:lnTo>
                  <a:lnTo>
                    <a:pt x="7822" y="1631"/>
                  </a:lnTo>
                  <a:lnTo>
                    <a:pt x="7826" y="1634"/>
                  </a:lnTo>
                  <a:lnTo>
                    <a:pt x="7830" y="1636"/>
                  </a:lnTo>
                  <a:lnTo>
                    <a:pt x="7831" y="1641"/>
                  </a:lnTo>
                  <a:lnTo>
                    <a:pt x="7831" y="1645"/>
                  </a:lnTo>
                  <a:lnTo>
                    <a:pt x="7830" y="1650"/>
                  </a:lnTo>
                  <a:lnTo>
                    <a:pt x="7830" y="1654"/>
                  </a:lnTo>
                  <a:lnTo>
                    <a:pt x="7831" y="1659"/>
                  </a:lnTo>
                  <a:lnTo>
                    <a:pt x="7834" y="1661"/>
                  </a:lnTo>
                  <a:lnTo>
                    <a:pt x="7840" y="1665"/>
                  </a:lnTo>
                  <a:lnTo>
                    <a:pt x="7846" y="1667"/>
                  </a:lnTo>
                  <a:lnTo>
                    <a:pt x="7850" y="1668"/>
                  </a:lnTo>
                  <a:lnTo>
                    <a:pt x="7858" y="1670"/>
                  </a:lnTo>
                  <a:lnTo>
                    <a:pt x="7867" y="1674"/>
                  </a:lnTo>
                  <a:lnTo>
                    <a:pt x="7872" y="1676"/>
                  </a:lnTo>
                  <a:lnTo>
                    <a:pt x="7877" y="1678"/>
                  </a:lnTo>
                  <a:lnTo>
                    <a:pt x="7880" y="1682"/>
                  </a:lnTo>
                  <a:lnTo>
                    <a:pt x="7881" y="1684"/>
                  </a:lnTo>
                  <a:lnTo>
                    <a:pt x="7882" y="1688"/>
                  </a:lnTo>
                  <a:lnTo>
                    <a:pt x="7883" y="1692"/>
                  </a:lnTo>
                  <a:lnTo>
                    <a:pt x="7883" y="1698"/>
                  </a:lnTo>
                  <a:lnTo>
                    <a:pt x="7883" y="1701"/>
                  </a:lnTo>
                  <a:lnTo>
                    <a:pt x="7886" y="1701"/>
                  </a:lnTo>
                  <a:lnTo>
                    <a:pt x="7888" y="1700"/>
                  </a:lnTo>
                  <a:lnTo>
                    <a:pt x="7890" y="1700"/>
                  </a:lnTo>
                  <a:lnTo>
                    <a:pt x="7893" y="1701"/>
                  </a:lnTo>
                  <a:lnTo>
                    <a:pt x="7899" y="1702"/>
                  </a:lnTo>
                  <a:lnTo>
                    <a:pt x="7906" y="1706"/>
                  </a:lnTo>
                  <a:lnTo>
                    <a:pt x="7919" y="1712"/>
                  </a:lnTo>
                  <a:lnTo>
                    <a:pt x="7930" y="1719"/>
                  </a:lnTo>
                  <a:lnTo>
                    <a:pt x="7942" y="1728"/>
                  </a:lnTo>
                  <a:lnTo>
                    <a:pt x="7952" y="1737"/>
                  </a:lnTo>
                  <a:lnTo>
                    <a:pt x="7963" y="1747"/>
                  </a:lnTo>
                  <a:lnTo>
                    <a:pt x="7975" y="1757"/>
                  </a:lnTo>
                  <a:lnTo>
                    <a:pt x="7985" y="1767"/>
                  </a:lnTo>
                  <a:lnTo>
                    <a:pt x="7995" y="1780"/>
                  </a:lnTo>
                  <a:lnTo>
                    <a:pt x="8000" y="1786"/>
                  </a:lnTo>
                  <a:lnTo>
                    <a:pt x="8002" y="1793"/>
                  </a:lnTo>
                  <a:lnTo>
                    <a:pt x="8004" y="1799"/>
                  </a:lnTo>
                  <a:lnTo>
                    <a:pt x="8005" y="1804"/>
                  </a:lnTo>
                  <a:lnTo>
                    <a:pt x="8009" y="1806"/>
                  </a:lnTo>
                  <a:lnTo>
                    <a:pt x="8015" y="1808"/>
                  </a:lnTo>
                  <a:lnTo>
                    <a:pt x="8019" y="1809"/>
                  </a:lnTo>
                  <a:lnTo>
                    <a:pt x="8024" y="1813"/>
                  </a:lnTo>
                  <a:lnTo>
                    <a:pt x="8025" y="1816"/>
                  </a:lnTo>
                  <a:lnTo>
                    <a:pt x="8026" y="1820"/>
                  </a:lnTo>
                  <a:lnTo>
                    <a:pt x="8025" y="1823"/>
                  </a:lnTo>
                  <a:lnTo>
                    <a:pt x="8024" y="1828"/>
                  </a:lnTo>
                  <a:lnTo>
                    <a:pt x="8021" y="1837"/>
                  </a:lnTo>
                  <a:lnTo>
                    <a:pt x="8019" y="1844"/>
                  </a:lnTo>
                  <a:lnTo>
                    <a:pt x="8019" y="1850"/>
                  </a:lnTo>
                  <a:lnTo>
                    <a:pt x="8019" y="1857"/>
                  </a:lnTo>
                  <a:lnTo>
                    <a:pt x="8020" y="1864"/>
                  </a:lnTo>
                  <a:lnTo>
                    <a:pt x="8023" y="1870"/>
                  </a:lnTo>
                  <a:lnTo>
                    <a:pt x="8024" y="1881"/>
                  </a:lnTo>
                  <a:lnTo>
                    <a:pt x="8025" y="1891"/>
                  </a:lnTo>
                  <a:lnTo>
                    <a:pt x="8020" y="1901"/>
                  </a:lnTo>
                  <a:lnTo>
                    <a:pt x="8016" y="1908"/>
                  </a:lnTo>
                  <a:lnTo>
                    <a:pt x="8018" y="1911"/>
                  </a:lnTo>
                  <a:lnTo>
                    <a:pt x="8021" y="1913"/>
                  </a:lnTo>
                  <a:lnTo>
                    <a:pt x="8025" y="1915"/>
                  </a:lnTo>
                  <a:lnTo>
                    <a:pt x="8028" y="1916"/>
                  </a:lnTo>
                  <a:lnTo>
                    <a:pt x="8032" y="1918"/>
                  </a:lnTo>
                  <a:lnTo>
                    <a:pt x="8035" y="1920"/>
                  </a:lnTo>
                  <a:lnTo>
                    <a:pt x="8038" y="1922"/>
                  </a:lnTo>
                  <a:lnTo>
                    <a:pt x="8041" y="1926"/>
                  </a:lnTo>
                  <a:lnTo>
                    <a:pt x="8042" y="1930"/>
                  </a:lnTo>
                  <a:lnTo>
                    <a:pt x="8042" y="1935"/>
                  </a:lnTo>
                  <a:lnTo>
                    <a:pt x="8041" y="1938"/>
                  </a:lnTo>
                  <a:lnTo>
                    <a:pt x="8040" y="1942"/>
                  </a:lnTo>
                  <a:lnTo>
                    <a:pt x="8040" y="1944"/>
                  </a:lnTo>
                  <a:lnTo>
                    <a:pt x="8041" y="1944"/>
                  </a:lnTo>
                  <a:lnTo>
                    <a:pt x="8044" y="1943"/>
                  </a:lnTo>
                  <a:lnTo>
                    <a:pt x="8049" y="1940"/>
                  </a:lnTo>
                  <a:lnTo>
                    <a:pt x="8054" y="1938"/>
                  </a:lnTo>
                  <a:lnTo>
                    <a:pt x="8059" y="1939"/>
                  </a:lnTo>
                  <a:lnTo>
                    <a:pt x="8060" y="1942"/>
                  </a:lnTo>
                  <a:lnTo>
                    <a:pt x="8061" y="1945"/>
                  </a:lnTo>
                  <a:lnTo>
                    <a:pt x="8062" y="1955"/>
                  </a:lnTo>
                  <a:lnTo>
                    <a:pt x="8064" y="1963"/>
                  </a:lnTo>
                  <a:lnTo>
                    <a:pt x="8064" y="1964"/>
                  </a:lnTo>
                  <a:lnTo>
                    <a:pt x="8065" y="1964"/>
                  </a:lnTo>
                  <a:lnTo>
                    <a:pt x="8066" y="1963"/>
                  </a:lnTo>
                  <a:lnTo>
                    <a:pt x="8067" y="1962"/>
                  </a:lnTo>
                  <a:lnTo>
                    <a:pt x="8068" y="1958"/>
                  </a:lnTo>
                  <a:lnTo>
                    <a:pt x="8070" y="1953"/>
                  </a:lnTo>
                  <a:lnTo>
                    <a:pt x="8072" y="1951"/>
                  </a:lnTo>
                  <a:lnTo>
                    <a:pt x="8073" y="1948"/>
                  </a:lnTo>
                  <a:lnTo>
                    <a:pt x="8074" y="1944"/>
                  </a:lnTo>
                  <a:lnTo>
                    <a:pt x="8076" y="1938"/>
                  </a:lnTo>
                  <a:lnTo>
                    <a:pt x="8076" y="1934"/>
                  </a:lnTo>
                  <a:lnTo>
                    <a:pt x="8075" y="1928"/>
                  </a:lnTo>
                  <a:lnTo>
                    <a:pt x="8072" y="1924"/>
                  </a:lnTo>
                  <a:lnTo>
                    <a:pt x="8067" y="1923"/>
                  </a:lnTo>
                  <a:lnTo>
                    <a:pt x="8061" y="1923"/>
                  </a:lnTo>
                  <a:lnTo>
                    <a:pt x="8057" y="1922"/>
                  </a:lnTo>
                  <a:lnTo>
                    <a:pt x="8052" y="1922"/>
                  </a:lnTo>
                  <a:lnTo>
                    <a:pt x="8051" y="1920"/>
                  </a:lnTo>
                  <a:lnTo>
                    <a:pt x="8051" y="1916"/>
                  </a:lnTo>
                  <a:lnTo>
                    <a:pt x="8056" y="1912"/>
                  </a:lnTo>
                  <a:lnTo>
                    <a:pt x="8058" y="1910"/>
                  </a:lnTo>
                  <a:lnTo>
                    <a:pt x="8060" y="1907"/>
                  </a:lnTo>
                  <a:lnTo>
                    <a:pt x="8064" y="1902"/>
                  </a:lnTo>
                  <a:lnTo>
                    <a:pt x="8066" y="1896"/>
                  </a:lnTo>
                  <a:lnTo>
                    <a:pt x="8066" y="1890"/>
                  </a:lnTo>
                  <a:lnTo>
                    <a:pt x="8065" y="1886"/>
                  </a:lnTo>
                  <a:lnTo>
                    <a:pt x="8061" y="1881"/>
                  </a:lnTo>
                  <a:lnTo>
                    <a:pt x="8058" y="1877"/>
                  </a:lnTo>
                  <a:lnTo>
                    <a:pt x="8053" y="1873"/>
                  </a:lnTo>
                  <a:lnTo>
                    <a:pt x="8048" y="1869"/>
                  </a:lnTo>
                  <a:lnTo>
                    <a:pt x="8044" y="1865"/>
                  </a:lnTo>
                  <a:lnTo>
                    <a:pt x="8040" y="1862"/>
                  </a:lnTo>
                  <a:lnTo>
                    <a:pt x="8035" y="1857"/>
                  </a:lnTo>
                  <a:lnTo>
                    <a:pt x="8034" y="1854"/>
                  </a:lnTo>
                  <a:lnTo>
                    <a:pt x="8034" y="1851"/>
                  </a:lnTo>
                  <a:lnTo>
                    <a:pt x="8036" y="1850"/>
                  </a:lnTo>
                  <a:lnTo>
                    <a:pt x="8037" y="1849"/>
                  </a:lnTo>
                  <a:lnTo>
                    <a:pt x="8040" y="1849"/>
                  </a:lnTo>
                  <a:lnTo>
                    <a:pt x="8045" y="1848"/>
                  </a:lnTo>
                  <a:lnTo>
                    <a:pt x="8049" y="1848"/>
                  </a:lnTo>
                  <a:lnTo>
                    <a:pt x="8054" y="1847"/>
                  </a:lnTo>
                  <a:lnTo>
                    <a:pt x="8061" y="1847"/>
                  </a:lnTo>
                  <a:lnTo>
                    <a:pt x="8075" y="1848"/>
                  </a:lnTo>
                  <a:lnTo>
                    <a:pt x="8088" y="1849"/>
                  </a:lnTo>
                  <a:lnTo>
                    <a:pt x="8101" y="1853"/>
                  </a:lnTo>
                  <a:lnTo>
                    <a:pt x="8113" y="1856"/>
                  </a:lnTo>
                  <a:lnTo>
                    <a:pt x="8125" y="1859"/>
                  </a:lnTo>
                  <a:lnTo>
                    <a:pt x="8138" y="1862"/>
                  </a:lnTo>
                  <a:lnTo>
                    <a:pt x="8150" y="1864"/>
                  </a:lnTo>
                  <a:lnTo>
                    <a:pt x="8164" y="1865"/>
                  </a:lnTo>
                  <a:lnTo>
                    <a:pt x="8173" y="1866"/>
                  </a:lnTo>
                  <a:lnTo>
                    <a:pt x="8180" y="1867"/>
                  </a:lnTo>
                  <a:lnTo>
                    <a:pt x="8186" y="1871"/>
                  </a:lnTo>
                  <a:lnTo>
                    <a:pt x="8189" y="1875"/>
                  </a:lnTo>
                  <a:lnTo>
                    <a:pt x="8194" y="1887"/>
                  </a:lnTo>
                  <a:lnTo>
                    <a:pt x="8199" y="1902"/>
                  </a:lnTo>
                  <a:lnTo>
                    <a:pt x="8204" y="1910"/>
                  </a:lnTo>
                  <a:lnTo>
                    <a:pt x="8208" y="1918"/>
                  </a:lnTo>
                  <a:lnTo>
                    <a:pt x="8214" y="1924"/>
                  </a:lnTo>
                  <a:lnTo>
                    <a:pt x="8221" y="1930"/>
                  </a:lnTo>
                  <a:lnTo>
                    <a:pt x="8230" y="1939"/>
                  </a:lnTo>
                  <a:lnTo>
                    <a:pt x="8240" y="1947"/>
                  </a:lnTo>
                  <a:lnTo>
                    <a:pt x="8251" y="1954"/>
                  </a:lnTo>
                  <a:lnTo>
                    <a:pt x="8261" y="1960"/>
                  </a:lnTo>
                  <a:lnTo>
                    <a:pt x="8274" y="1965"/>
                  </a:lnTo>
                  <a:lnTo>
                    <a:pt x="8286" y="1970"/>
                  </a:lnTo>
                  <a:lnTo>
                    <a:pt x="8287" y="1973"/>
                  </a:lnTo>
                  <a:lnTo>
                    <a:pt x="8286" y="1977"/>
                  </a:lnTo>
                  <a:lnTo>
                    <a:pt x="8284" y="1979"/>
                  </a:lnTo>
                  <a:lnTo>
                    <a:pt x="8281" y="1983"/>
                  </a:lnTo>
                  <a:lnTo>
                    <a:pt x="8278" y="1986"/>
                  </a:lnTo>
                  <a:lnTo>
                    <a:pt x="8273" y="1989"/>
                  </a:lnTo>
                  <a:lnTo>
                    <a:pt x="8269" y="1992"/>
                  </a:lnTo>
                  <a:lnTo>
                    <a:pt x="8263" y="1992"/>
                  </a:lnTo>
                  <a:lnTo>
                    <a:pt x="8257" y="1992"/>
                  </a:lnTo>
                  <a:lnTo>
                    <a:pt x="8252" y="1992"/>
                  </a:lnTo>
                  <a:lnTo>
                    <a:pt x="8249" y="1993"/>
                  </a:lnTo>
                  <a:lnTo>
                    <a:pt x="8246" y="1993"/>
                  </a:lnTo>
                  <a:lnTo>
                    <a:pt x="8245" y="1995"/>
                  </a:lnTo>
                  <a:lnTo>
                    <a:pt x="8243" y="1996"/>
                  </a:lnTo>
                  <a:lnTo>
                    <a:pt x="8240" y="2001"/>
                  </a:lnTo>
                  <a:lnTo>
                    <a:pt x="8240" y="2005"/>
                  </a:lnTo>
                  <a:lnTo>
                    <a:pt x="8239" y="2010"/>
                  </a:lnTo>
                  <a:lnTo>
                    <a:pt x="8239" y="2015"/>
                  </a:lnTo>
                  <a:lnTo>
                    <a:pt x="8239" y="2021"/>
                  </a:lnTo>
                  <a:lnTo>
                    <a:pt x="8238" y="2028"/>
                  </a:lnTo>
                  <a:lnTo>
                    <a:pt x="8237" y="2032"/>
                  </a:lnTo>
                  <a:lnTo>
                    <a:pt x="8235" y="2034"/>
                  </a:lnTo>
                  <a:lnTo>
                    <a:pt x="8232" y="2035"/>
                  </a:lnTo>
                  <a:lnTo>
                    <a:pt x="8229" y="2036"/>
                  </a:lnTo>
                  <a:lnTo>
                    <a:pt x="8223" y="2035"/>
                  </a:lnTo>
                  <a:lnTo>
                    <a:pt x="8217" y="2033"/>
                  </a:lnTo>
                  <a:lnTo>
                    <a:pt x="8215" y="2032"/>
                  </a:lnTo>
                  <a:lnTo>
                    <a:pt x="8211" y="2029"/>
                  </a:lnTo>
                  <a:lnTo>
                    <a:pt x="8207" y="2028"/>
                  </a:lnTo>
                  <a:lnTo>
                    <a:pt x="8205" y="2029"/>
                  </a:lnTo>
                  <a:lnTo>
                    <a:pt x="8206" y="2034"/>
                  </a:lnTo>
                  <a:lnTo>
                    <a:pt x="8209" y="2040"/>
                  </a:lnTo>
                  <a:lnTo>
                    <a:pt x="8213" y="2046"/>
                  </a:lnTo>
                  <a:lnTo>
                    <a:pt x="8214" y="2052"/>
                  </a:lnTo>
                  <a:lnTo>
                    <a:pt x="8212" y="2052"/>
                  </a:lnTo>
                  <a:lnTo>
                    <a:pt x="8209" y="2053"/>
                  </a:lnTo>
                  <a:lnTo>
                    <a:pt x="8205" y="2052"/>
                  </a:lnTo>
                  <a:lnTo>
                    <a:pt x="8202" y="2052"/>
                  </a:lnTo>
                  <a:lnTo>
                    <a:pt x="8194" y="2050"/>
                  </a:lnTo>
                  <a:lnTo>
                    <a:pt x="8188" y="2049"/>
                  </a:lnTo>
                  <a:lnTo>
                    <a:pt x="8182" y="2049"/>
                  </a:lnTo>
                  <a:lnTo>
                    <a:pt x="8178" y="2049"/>
                  </a:lnTo>
                  <a:lnTo>
                    <a:pt x="8173" y="2051"/>
                  </a:lnTo>
                  <a:lnTo>
                    <a:pt x="8168" y="2052"/>
                  </a:lnTo>
                  <a:lnTo>
                    <a:pt x="8165" y="2056"/>
                  </a:lnTo>
                  <a:lnTo>
                    <a:pt x="8162" y="2059"/>
                  </a:lnTo>
                  <a:lnTo>
                    <a:pt x="8159" y="2064"/>
                  </a:lnTo>
                  <a:lnTo>
                    <a:pt x="8157" y="2068"/>
                  </a:lnTo>
                  <a:lnTo>
                    <a:pt x="8154" y="2078"/>
                  </a:lnTo>
                  <a:lnTo>
                    <a:pt x="8154" y="2090"/>
                  </a:lnTo>
                  <a:lnTo>
                    <a:pt x="8156" y="2097"/>
                  </a:lnTo>
                  <a:lnTo>
                    <a:pt x="8158" y="2105"/>
                  </a:lnTo>
                  <a:lnTo>
                    <a:pt x="8155" y="2110"/>
                  </a:lnTo>
                  <a:lnTo>
                    <a:pt x="8149" y="2116"/>
                  </a:lnTo>
                  <a:lnTo>
                    <a:pt x="8142" y="2123"/>
                  </a:lnTo>
                  <a:lnTo>
                    <a:pt x="8138" y="2127"/>
                  </a:lnTo>
                  <a:lnTo>
                    <a:pt x="8131" y="2133"/>
                  </a:lnTo>
                  <a:lnTo>
                    <a:pt x="8124" y="2141"/>
                  </a:lnTo>
                  <a:lnTo>
                    <a:pt x="8121" y="2146"/>
                  </a:lnTo>
                  <a:lnTo>
                    <a:pt x="8119" y="2150"/>
                  </a:lnTo>
                  <a:lnTo>
                    <a:pt x="8118" y="2154"/>
                  </a:lnTo>
                  <a:lnTo>
                    <a:pt x="8121" y="2158"/>
                  </a:lnTo>
                  <a:lnTo>
                    <a:pt x="8131" y="2164"/>
                  </a:lnTo>
                  <a:lnTo>
                    <a:pt x="8145" y="2173"/>
                  </a:lnTo>
                  <a:lnTo>
                    <a:pt x="8147" y="2175"/>
                  </a:lnTo>
                  <a:lnTo>
                    <a:pt x="8147" y="2179"/>
                  </a:lnTo>
                  <a:lnTo>
                    <a:pt x="8146" y="2181"/>
                  </a:lnTo>
                  <a:lnTo>
                    <a:pt x="8141" y="2182"/>
                  </a:lnTo>
                  <a:lnTo>
                    <a:pt x="8135" y="2182"/>
                  </a:lnTo>
                  <a:lnTo>
                    <a:pt x="8133" y="2182"/>
                  </a:lnTo>
                  <a:lnTo>
                    <a:pt x="8126" y="2182"/>
                  </a:lnTo>
                  <a:lnTo>
                    <a:pt x="8122" y="2184"/>
                  </a:lnTo>
                  <a:lnTo>
                    <a:pt x="8119" y="2186"/>
                  </a:lnTo>
                  <a:lnTo>
                    <a:pt x="8118" y="2188"/>
                  </a:lnTo>
                  <a:lnTo>
                    <a:pt x="8117" y="2191"/>
                  </a:lnTo>
                  <a:lnTo>
                    <a:pt x="8117" y="2195"/>
                  </a:lnTo>
                  <a:lnTo>
                    <a:pt x="8116" y="2198"/>
                  </a:lnTo>
                  <a:lnTo>
                    <a:pt x="8115" y="2203"/>
                  </a:lnTo>
                  <a:lnTo>
                    <a:pt x="8114" y="2204"/>
                  </a:lnTo>
                  <a:lnTo>
                    <a:pt x="8111" y="2204"/>
                  </a:lnTo>
                  <a:lnTo>
                    <a:pt x="8108" y="2204"/>
                  </a:lnTo>
                  <a:lnTo>
                    <a:pt x="8107" y="2203"/>
                  </a:lnTo>
                  <a:lnTo>
                    <a:pt x="8092" y="2197"/>
                  </a:lnTo>
                  <a:lnTo>
                    <a:pt x="8077" y="2192"/>
                  </a:lnTo>
                  <a:lnTo>
                    <a:pt x="8073" y="2191"/>
                  </a:lnTo>
                  <a:lnTo>
                    <a:pt x="8069" y="2188"/>
                  </a:lnTo>
                  <a:lnTo>
                    <a:pt x="8066" y="2184"/>
                  </a:lnTo>
                  <a:lnTo>
                    <a:pt x="8062" y="2180"/>
                  </a:lnTo>
                  <a:lnTo>
                    <a:pt x="8057" y="2171"/>
                  </a:lnTo>
                  <a:lnTo>
                    <a:pt x="8051" y="2162"/>
                  </a:lnTo>
                  <a:lnTo>
                    <a:pt x="8045" y="2157"/>
                  </a:lnTo>
                  <a:lnTo>
                    <a:pt x="8041" y="2154"/>
                  </a:lnTo>
                  <a:lnTo>
                    <a:pt x="8035" y="2150"/>
                  </a:lnTo>
                  <a:lnTo>
                    <a:pt x="8029" y="2147"/>
                  </a:lnTo>
                  <a:lnTo>
                    <a:pt x="8017" y="2142"/>
                  </a:lnTo>
                  <a:lnTo>
                    <a:pt x="8004" y="2139"/>
                  </a:lnTo>
                  <a:lnTo>
                    <a:pt x="7996" y="2137"/>
                  </a:lnTo>
                  <a:lnTo>
                    <a:pt x="7988" y="2134"/>
                  </a:lnTo>
                  <a:lnTo>
                    <a:pt x="7985" y="2132"/>
                  </a:lnTo>
                  <a:lnTo>
                    <a:pt x="7981" y="2130"/>
                  </a:lnTo>
                  <a:lnTo>
                    <a:pt x="7979" y="2127"/>
                  </a:lnTo>
                  <a:lnTo>
                    <a:pt x="7977" y="2124"/>
                  </a:lnTo>
                  <a:lnTo>
                    <a:pt x="7974" y="2115"/>
                  </a:lnTo>
                  <a:lnTo>
                    <a:pt x="7972" y="2107"/>
                  </a:lnTo>
                  <a:lnTo>
                    <a:pt x="7972" y="2097"/>
                  </a:lnTo>
                  <a:lnTo>
                    <a:pt x="7971" y="2089"/>
                  </a:lnTo>
                  <a:lnTo>
                    <a:pt x="7969" y="2078"/>
                  </a:lnTo>
                  <a:lnTo>
                    <a:pt x="7964" y="2068"/>
                  </a:lnTo>
                  <a:lnTo>
                    <a:pt x="7959" y="2060"/>
                  </a:lnTo>
                  <a:lnTo>
                    <a:pt x="7952" y="2052"/>
                  </a:lnTo>
                  <a:lnTo>
                    <a:pt x="7943" y="2048"/>
                  </a:lnTo>
                  <a:lnTo>
                    <a:pt x="7935" y="2044"/>
                  </a:lnTo>
                  <a:lnTo>
                    <a:pt x="7926" y="2042"/>
                  </a:lnTo>
                  <a:lnTo>
                    <a:pt x="7918" y="2042"/>
                  </a:lnTo>
                  <a:lnTo>
                    <a:pt x="7909" y="2043"/>
                  </a:lnTo>
                  <a:lnTo>
                    <a:pt x="7901" y="2045"/>
                  </a:lnTo>
                  <a:lnTo>
                    <a:pt x="7891" y="2048"/>
                  </a:lnTo>
                  <a:lnTo>
                    <a:pt x="7882" y="2051"/>
                  </a:lnTo>
                  <a:lnTo>
                    <a:pt x="7871" y="2054"/>
                  </a:lnTo>
                  <a:lnTo>
                    <a:pt x="7860" y="2058"/>
                  </a:lnTo>
                  <a:lnTo>
                    <a:pt x="7854" y="2058"/>
                  </a:lnTo>
                  <a:lnTo>
                    <a:pt x="7848" y="2057"/>
                  </a:lnTo>
                  <a:lnTo>
                    <a:pt x="7842" y="2054"/>
                  </a:lnTo>
                  <a:lnTo>
                    <a:pt x="7838" y="2051"/>
                  </a:lnTo>
                  <a:lnTo>
                    <a:pt x="7836" y="2048"/>
                  </a:lnTo>
                  <a:lnTo>
                    <a:pt x="7834" y="2044"/>
                  </a:lnTo>
                  <a:lnTo>
                    <a:pt x="7833" y="2041"/>
                  </a:lnTo>
                  <a:lnTo>
                    <a:pt x="7833" y="2036"/>
                  </a:lnTo>
                  <a:lnTo>
                    <a:pt x="7836" y="2032"/>
                  </a:lnTo>
                  <a:lnTo>
                    <a:pt x="7838" y="2028"/>
                  </a:lnTo>
                  <a:lnTo>
                    <a:pt x="7838" y="2027"/>
                  </a:lnTo>
                  <a:lnTo>
                    <a:pt x="7838" y="2026"/>
                  </a:lnTo>
                  <a:lnTo>
                    <a:pt x="7836" y="2024"/>
                  </a:lnTo>
                  <a:lnTo>
                    <a:pt x="7832" y="2022"/>
                  </a:lnTo>
                  <a:lnTo>
                    <a:pt x="7824" y="2017"/>
                  </a:lnTo>
                  <a:lnTo>
                    <a:pt x="7816" y="2009"/>
                  </a:lnTo>
                  <a:lnTo>
                    <a:pt x="7813" y="2003"/>
                  </a:lnTo>
                  <a:lnTo>
                    <a:pt x="7810" y="1999"/>
                  </a:lnTo>
                  <a:lnTo>
                    <a:pt x="7810" y="1994"/>
                  </a:lnTo>
                  <a:lnTo>
                    <a:pt x="7813" y="1989"/>
                  </a:lnTo>
                  <a:lnTo>
                    <a:pt x="7815" y="1987"/>
                  </a:lnTo>
                  <a:lnTo>
                    <a:pt x="7817" y="1986"/>
                  </a:lnTo>
                  <a:lnTo>
                    <a:pt x="7823" y="1984"/>
                  </a:lnTo>
                  <a:lnTo>
                    <a:pt x="7826" y="1979"/>
                  </a:lnTo>
                  <a:lnTo>
                    <a:pt x="7830" y="1973"/>
                  </a:lnTo>
                  <a:lnTo>
                    <a:pt x="7832" y="1968"/>
                  </a:lnTo>
                  <a:lnTo>
                    <a:pt x="7833" y="1961"/>
                  </a:lnTo>
                  <a:lnTo>
                    <a:pt x="7834" y="1955"/>
                  </a:lnTo>
                  <a:lnTo>
                    <a:pt x="7834" y="1948"/>
                  </a:lnTo>
                  <a:lnTo>
                    <a:pt x="7833" y="1943"/>
                  </a:lnTo>
                  <a:lnTo>
                    <a:pt x="7831" y="1943"/>
                  </a:lnTo>
                  <a:lnTo>
                    <a:pt x="7830" y="1944"/>
                  </a:lnTo>
                  <a:lnTo>
                    <a:pt x="7824" y="1952"/>
                  </a:lnTo>
                  <a:lnTo>
                    <a:pt x="7820" y="1963"/>
                  </a:lnTo>
                  <a:lnTo>
                    <a:pt x="7816" y="1968"/>
                  </a:lnTo>
                  <a:lnTo>
                    <a:pt x="7813" y="1970"/>
                  </a:lnTo>
                  <a:lnTo>
                    <a:pt x="7810" y="1969"/>
                  </a:lnTo>
                  <a:lnTo>
                    <a:pt x="7809" y="1968"/>
                  </a:lnTo>
                  <a:lnTo>
                    <a:pt x="7807" y="1964"/>
                  </a:lnTo>
                  <a:lnTo>
                    <a:pt x="7805" y="1961"/>
                  </a:lnTo>
                  <a:lnTo>
                    <a:pt x="7803" y="1954"/>
                  </a:lnTo>
                  <a:lnTo>
                    <a:pt x="7800" y="1952"/>
                  </a:lnTo>
                  <a:lnTo>
                    <a:pt x="7799" y="1953"/>
                  </a:lnTo>
                  <a:lnTo>
                    <a:pt x="7798" y="1956"/>
                  </a:lnTo>
                  <a:lnTo>
                    <a:pt x="7796" y="1967"/>
                  </a:lnTo>
                  <a:lnTo>
                    <a:pt x="7792" y="1976"/>
                  </a:lnTo>
                  <a:lnTo>
                    <a:pt x="7788" y="1977"/>
                  </a:lnTo>
                  <a:lnTo>
                    <a:pt x="7784" y="1976"/>
                  </a:lnTo>
                  <a:lnTo>
                    <a:pt x="7781" y="1975"/>
                  </a:lnTo>
                  <a:lnTo>
                    <a:pt x="7777" y="1975"/>
                  </a:lnTo>
                  <a:lnTo>
                    <a:pt x="7774" y="1976"/>
                  </a:lnTo>
                  <a:lnTo>
                    <a:pt x="7772" y="1977"/>
                  </a:lnTo>
                  <a:lnTo>
                    <a:pt x="7769" y="1978"/>
                  </a:lnTo>
                  <a:lnTo>
                    <a:pt x="7768" y="1980"/>
                  </a:lnTo>
                  <a:lnTo>
                    <a:pt x="7767" y="1984"/>
                  </a:lnTo>
                  <a:lnTo>
                    <a:pt x="7766" y="1988"/>
                  </a:lnTo>
                  <a:lnTo>
                    <a:pt x="7766" y="1991"/>
                  </a:lnTo>
                  <a:lnTo>
                    <a:pt x="7766" y="1991"/>
                  </a:lnTo>
                  <a:lnTo>
                    <a:pt x="7768" y="2001"/>
                  </a:lnTo>
                  <a:lnTo>
                    <a:pt x="7772" y="2010"/>
                  </a:lnTo>
                  <a:lnTo>
                    <a:pt x="7777" y="2019"/>
                  </a:lnTo>
                  <a:lnTo>
                    <a:pt x="7783" y="2027"/>
                  </a:lnTo>
                  <a:lnTo>
                    <a:pt x="7787" y="2030"/>
                  </a:lnTo>
                  <a:lnTo>
                    <a:pt x="7789" y="2035"/>
                  </a:lnTo>
                  <a:lnTo>
                    <a:pt x="7792" y="2041"/>
                  </a:lnTo>
                  <a:lnTo>
                    <a:pt x="7792" y="2045"/>
                  </a:lnTo>
                  <a:lnTo>
                    <a:pt x="7788" y="2053"/>
                  </a:lnTo>
                  <a:lnTo>
                    <a:pt x="7783" y="2060"/>
                  </a:lnTo>
                  <a:lnTo>
                    <a:pt x="7781" y="2068"/>
                  </a:lnTo>
                  <a:lnTo>
                    <a:pt x="7780" y="2077"/>
                  </a:lnTo>
                  <a:lnTo>
                    <a:pt x="7780" y="2085"/>
                  </a:lnTo>
                  <a:lnTo>
                    <a:pt x="7777" y="2091"/>
                  </a:lnTo>
                  <a:lnTo>
                    <a:pt x="7776" y="2094"/>
                  </a:lnTo>
                  <a:lnTo>
                    <a:pt x="7774" y="2097"/>
                  </a:lnTo>
                  <a:lnTo>
                    <a:pt x="7772" y="2099"/>
                  </a:lnTo>
                  <a:lnTo>
                    <a:pt x="7768" y="2101"/>
                  </a:lnTo>
                  <a:lnTo>
                    <a:pt x="7766" y="2102"/>
                  </a:lnTo>
                  <a:lnTo>
                    <a:pt x="7766" y="2106"/>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 name="Freeform 100"/>
            <p:cNvSpPr>
              <a:spLocks/>
            </p:cNvSpPr>
            <p:nvPr/>
          </p:nvSpPr>
          <p:spPr bwMode="gray">
            <a:xfrm>
              <a:off x="6346826" y="3470275"/>
              <a:ext cx="519113" cy="249238"/>
            </a:xfrm>
            <a:custGeom>
              <a:avLst/>
              <a:gdLst/>
              <a:ahLst/>
              <a:cxnLst>
                <a:cxn ang="0">
                  <a:pos x="1417" y="314"/>
                </a:cxn>
                <a:cxn ang="0">
                  <a:pos x="1434" y="346"/>
                </a:cxn>
                <a:cxn ang="0">
                  <a:pos x="1506" y="348"/>
                </a:cxn>
                <a:cxn ang="0">
                  <a:pos x="1562" y="328"/>
                </a:cxn>
                <a:cxn ang="0">
                  <a:pos x="1597" y="356"/>
                </a:cxn>
                <a:cxn ang="0">
                  <a:pos x="1636" y="420"/>
                </a:cxn>
                <a:cxn ang="0">
                  <a:pos x="1575" y="423"/>
                </a:cxn>
                <a:cxn ang="0">
                  <a:pos x="1530" y="434"/>
                </a:cxn>
                <a:cxn ang="0">
                  <a:pos x="1501" y="447"/>
                </a:cxn>
                <a:cxn ang="0">
                  <a:pos x="1451" y="470"/>
                </a:cxn>
                <a:cxn ang="0">
                  <a:pos x="1396" y="519"/>
                </a:cxn>
                <a:cxn ang="0">
                  <a:pos x="1334" y="556"/>
                </a:cxn>
                <a:cxn ang="0">
                  <a:pos x="1244" y="542"/>
                </a:cxn>
                <a:cxn ang="0">
                  <a:pos x="1216" y="613"/>
                </a:cxn>
                <a:cxn ang="0">
                  <a:pos x="1174" y="674"/>
                </a:cxn>
                <a:cxn ang="0">
                  <a:pos x="1100" y="728"/>
                </a:cxn>
                <a:cxn ang="0">
                  <a:pos x="997" y="727"/>
                </a:cxn>
                <a:cxn ang="0">
                  <a:pos x="871" y="784"/>
                </a:cxn>
                <a:cxn ang="0">
                  <a:pos x="841" y="766"/>
                </a:cxn>
                <a:cxn ang="0">
                  <a:pos x="760" y="748"/>
                </a:cxn>
                <a:cxn ang="0">
                  <a:pos x="675" y="712"/>
                </a:cxn>
                <a:cxn ang="0">
                  <a:pos x="466" y="705"/>
                </a:cxn>
                <a:cxn ang="0">
                  <a:pos x="402" y="644"/>
                </a:cxn>
                <a:cxn ang="0">
                  <a:pos x="286" y="552"/>
                </a:cxn>
                <a:cxn ang="0">
                  <a:pos x="149" y="519"/>
                </a:cxn>
                <a:cxn ang="0">
                  <a:pos x="161" y="423"/>
                </a:cxn>
                <a:cxn ang="0">
                  <a:pos x="122" y="345"/>
                </a:cxn>
                <a:cxn ang="0">
                  <a:pos x="89" y="324"/>
                </a:cxn>
                <a:cxn ang="0">
                  <a:pos x="41" y="301"/>
                </a:cxn>
                <a:cxn ang="0">
                  <a:pos x="2" y="259"/>
                </a:cxn>
                <a:cxn ang="0">
                  <a:pos x="19" y="222"/>
                </a:cxn>
                <a:cxn ang="0">
                  <a:pos x="66" y="210"/>
                </a:cxn>
                <a:cxn ang="0">
                  <a:pos x="95" y="179"/>
                </a:cxn>
                <a:cxn ang="0">
                  <a:pos x="157" y="142"/>
                </a:cxn>
                <a:cxn ang="0">
                  <a:pos x="193" y="125"/>
                </a:cxn>
                <a:cxn ang="0">
                  <a:pos x="230" y="105"/>
                </a:cxn>
                <a:cxn ang="0">
                  <a:pos x="263" y="114"/>
                </a:cxn>
                <a:cxn ang="0">
                  <a:pos x="323" y="122"/>
                </a:cxn>
                <a:cxn ang="0">
                  <a:pos x="350" y="167"/>
                </a:cxn>
                <a:cxn ang="0">
                  <a:pos x="435" y="175"/>
                </a:cxn>
                <a:cxn ang="0">
                  <a:pos x="475" y="185"/>
                </a:cxn>
                <a:cxn ang="0">
                  <a:pos x="511" y="175"/>
                </a:cxn>
                <a:cxn ang="0">
                  <a:pos x="537" y="133"/>
                </a:cxn>
                <a:cxn ang="0">
                  <a:pos x="514" y="84"/>
                </a:cxn>
                <a:cxn ang="0">
                  <a:pos x="532" y="49"/>
                </a:cxn>
                <a:cxn ang="0">
                  <a:pos x="561" y="11"/>
                </a:cxn>
                <a:cxn ang="0">
                  <a:pos x="621" y="25"/>
                </a:cxn>
                <a:cxn ang="0">
                  <a:pos x="703" y="55"/>
                </a:cxn>
                <a:cxn ang="0">
                  <a:pos x="739" y="110"/>
                </a:cxn>
                <a:cxn ang="0">
                  <a:pos x="804" y="159"/>
                </a:cxn>
                <a:cxn ang="0">
                  <a:pos x="896" y="133"/>
                </a:cxn>
                <a:cxn ang="0">
                  <a:pos x="966" y="146"/>
                </a:cxn>
                <a:cxn ang="0">
                  <a:pos x="1029" y="176"/>
                </a:cxn>
                <a:cxn ang="0">
                  <a:pos x="1061" y="223"/>
                </a:cxn>
                <a:cxn ang="0">
                  <a:pos x="1142" y="232"/>
                </a:cxn>
                <a:cxn ang="0">
                  <a:pos x="1199" y="220"/>
                </a:cxn>
                <a:cxn ang="0">
                  <a:pos x="1290" y="194"/>
                </a:cxn>
                <a:cxn ang="0">
                  <a:pos x="1365" y="151"/>
                </a:cxn>
                <a:cxn ang="0">
                  <a:pos x="1442" y="169"/>
                </a:cxn>
              </a:cxnLst>
              <a:rect l="0" t="0" r="r" b="b"/>
              <a:pathLst>
                <a:path w="1636" h="785">
                  <a:moveTo>
                    <a:pt x="1473" y="184"/>
                  </a:moveTo>
                  <a:lnTo>
                    <a:pt x="1463" y="204"/>
                  </a:lnTo>
                  <a:lnTo>
                    <a:pt x="1452" y="225"/>
                  </a:lnTo>
                  <a:lnTo>
                    <a:pt x="1443" y="247"/>
                  </a:lnTo>
                  <a:lnTo>
                    <a:pt x="1435" y="268"/>
                  </a:lnTo>
                  <a:lnTo>
                    <a:pt x="1432" y="279"/>
                  </a:lnTo>
                  <a:lnTo>
                    <a:pt x="1428" y="289"/>
                  </a:lnTo>
                  <a:lnTo>
                    <a:pt x="1427" y="298"/>
                  </a:lnTo>
                  <a:lnTo>
                    <a:pt x="1425" y="306"/>
                  </a:lnTo>
                  <a:lnTo>
                    <a:pt x="1422" y="310"/>
                  </a:lnTo>
                  <a:lnTo>
                    <a:pt x="1417" y="314"/>
                  </a:lnTo>
                  <a:lnTo>
                    <a:pt x="1416" y="316"/>
                  </a:lnTo>
                  <a:lnTo>
                    <a:pt x="1414" y="318"/>
                  </a:lnTo>
                  <a:lnTo>
                    <a:pt x="1412" y="321"/>
                  </a:lnTo>
                  <a:lnTo>
                    <a:pt x="1412" y="324"/>
                  </a:lnTo>
                  <a:lnTo>
                    <a:pt x="1414" y="329"/>
                  </a:lnTo>
                  <a:lnTo>
                    <a:pt x="1415" y="333"/>
                  </a:lnTo>
                  <a:lnTo>
                    <a:pt x="1417" y="338"/>
                  </a:lnTo>
                  <a:lnTo>
                    <a:pt x="1422" y="341"/>
                  </a:lnTo>
                  <a:lnTo>
                    <a:pt x="1425" y="344"/>
                  </a:lnTo>
                  <a:lnTo>
                    <a:pt x="1429" y="346"/>
                  </a:lnTo>
                  <a:lnTo>
                    <a:pt x="1434" y="346"/>
                  </a:lnTo>
                  <a:lnTo>
                    <a:pt x="1439" y="344"/>
                  </a:lnTo>
                  <a:lnTo>
                    <a:pt x="1444" y="340"/>
                  </a:lnTo>
                  <a:lnTo>
                    <a:pt x="1452" y="338"/>
                  </a:lnTo>
                  <a:lnTo>
                    <a:pt x="1459" y="336"/>
                  </a:lnTo>
                  <a:lnTo>
                    <a:pt x="1467" y="334"/>
                  </a:lnTo>
                  <a:lnTo>
                    <a:pt x="1475" y="336"/>
                  </a:lnTo>
                  <a:lnTo>
                    <a:pt x="1482" y="337"/>
                  </a:lnTo>
                  <a:lnTo>
                    <a:pt x="1490" y="339"/>
                  </a:lnTo>
                  <a:lnTo>
                    <a:pt x="1496" y="344"/>
                  </a:lnTo>
                  <a:lnTo>
                    <a:pt x="1501" y="347"/>
                  </a:lnTo>
                  <a:lnTo>
                    <a:pt x="1506" y="348"/>
                  </a:lnTo>
                  <a:lnTo>
                    <a:pt x="1509" y="347"/>
                  </a:lnTo>
                  <a:lnTo>
                    <a:pt x="1512" y="346"/>
                  </a:lnTo>
                  <a:lnTo>
                    <a:pt x="1515" y="339"/>
                  </a:lnTo>
                  <a:lnTo>
                    <a:pt x="1522" y="331"/>
                  </a:lnTo>
                  <a:lnTo>
                    <a:pt x="1528" y="329"/>
                  </a:lnTo>
                  <a:lnTo>
                    <a:pt x="1532" y="326"/>
                  </a:lnTo>
                  <a:lnTo>
                    <a:pt x="1538" y="326"/>
                  </a:lnTo>
                  <a:lnTo>
                    <a:pt x="1543" y="325"/>
                  </a:lnTo>
                  <a:lnTo>
                    <a:pt x="1549" y="325"/>
                  </a:lnTo>
                  <a:lnTo>
                    <a:pt x="1556" y="326"/>
                  </a:lnTo>
                  <a:lnTo>
                    <a:pt x="1562" y="328"/>
                  </a:lnTo>
                  <a:lnTo>
                    <a:pt x="1567" y="330"/>
                  </a:lnTo>
                  <a:lnTo>
                    <a:pt x="1573" y="336"/>
                  </a:lnTo>
                  <a:lnTo>
                    <a:pt x="1577" y="340"/>
                  </a:lnTo>
                  <a:lnTo>
                    <a:pt x="1579" y="342"/>
                  </a:lnTo>
                  <a:lnTo>
                    <a:pt x="1581" y="345"/>
                  </a:lnTo>
                  <a:lnTo>
                    <a:pt x="1583" y="347"/>
                  </a:lnTo>
                  <a:lnTo>
                    <a:pt x="1588" y="348"/>
                  </a:lnTo>
                  <a:lnTo>
                    <a:pt x="1593" y="349"/>
                  </a:lnTo>
                  <a:lnTo>
                    <a:pt x="1597" y="351"/>
                  </a:lnTo>
                  <a:lnTo>
                    <a:pt x="1597" y="354"/>
                  </a:lnTo>
                  <a:lnTo>
                    <a:pt x="1597" y="356"/>
                  </a:lnTo>
                  <a:lnTo>
                    <a:pt x="1598" y="359"/>
                  </a:lnTo>
                  <a:lnTo>
                    <a:pt x="1600" y="363"/>
                  </a:lnTo>
                  <a:lnTo>
                    <a:pt x="1603" y="366"/>
                  </a:lnTo>
                  <a:lnTo>
                    <a:pt x="1605" y="369"/>
                  </a:lnTo>
                  <a:lnTo>
                    <a:pt x="1614" y="378"/>
                  </a:lnTo>
                  <a:lnTo>
                    <a:pt x="1624" y="389"/>
                  </a:lnTo>
                  <a:lnTo>
                    <a:pt x="1629" y="396"/>
                  </a:lnTo>
                  <a:lnTo>
                    <a:pt x="1632" y="402"/>
                  </a:lnTo>
                  <a:lnTo>
                    <a:pt x="1635" y="408"/>
                  </a:lnTo>
                  <a:lnTo>
                    <a:pt x="1636" y="414"/>
                  </a:lnTo>
                  <a:lnTo>
                    <a:pt x="1636" y="420"/>
                  </a:lnTo>
                  <a:lnTo>
                    <a:pt x="1632" y="424"/>
                  </a:lnTo>
                  <a:lnTo>
                    <a:pt x="1629" y="426"/>
                  </a:lnTo>
                  <a:lnTo>
                    <a:pt x="1626" y="428"/>
                  </a:lnTo>
                  <a:lnTo>
                    <a:pt x="1621" y="428"/>
                  </a:lnTo>
                  <a:lnTo>
                    <a:pt x="1618" y="428"/>
                  </a:lnTo>
                  <a:lnTo>
                    <a:pt x="1611" y="427"/>
                  </a:lnTo>
                  <a:lnTo>
                    <a:pt x="1603" y="426"/>
                  </a:lnTo>
                  <a:lnTo>
                    <a:pt x="1596" y="423"/>
                  </a:lnTo>
                  <a:lnTo>
                    <a:pt x="1589" y="422"/>
                  </a:lnTo>
                  <a:lnTo>
                    <a:pt x="1582" y="422"/>
                  </a:lnTo>
                  <a:lnTo>
                    <a:pt x="1575" y="423"/>
                  </a:lnTo>
                  <a:lnTo>
                    <a:pt x="1572" y="424"/>
                  </a:lnTo>
                  <a:lnTo>
                    <a:pt x="1569" y="426"/>
                  </a:lnTo>
                  <a:lnTo>
                    <a:pt x="1566" y="426"/>
                  </a:lnTo>
                  <a:lnTo>
                    <a:pt x="1564" y="424"/>
                  </a:lnTo>
                  <a:lnTo>
                    <a:pt x="1558" y="423"/>
                  </a:lnTo>
                  <a:lnTo>
                    <a:pt x="1553" y="422"/>
                  </a:lnTo>
                  <a:lnTo>
                    <a:pt x="1547" y="423"/>
                  </a:lnTo>
                  <a:lnTo>
                    <a:pt x="1542" y="424"/>
                  </a:lnTo>
                  <a:lnTo>
                    <a:pt x="1538" y="427"/>
                  </a:lnTo>
                  <a:lnTo>
                    <a:pt x="1534" y="430"/>
                  </a:lnTo>
                  <a:lnTo>
                    <a:pt x="1530" y="434"/>
                  </a:lnTo>
                  <a:lnTo>
                    <a:pt x="1525" y="436"/>
                  </a:lnTo>
                  <a:lnTo>
                    <a:pt x="1521" y="436"/>
                  </a:lnTo>
                  <a:lnTo>
                    <a:pt x="1517" y="435"/>
                  </a:lnTo>
                  <a:lnTo>
                    <a:pt x="1515" y="432"/>
                  </a:lnTo>
                  <a:lnTo>
                    <a:pt x="1514" y="431"/>
                  </a:lnTo>
                  <a:lnTo>
                    <a:pt x="1513" y="430"/>
                  </a:lnTo>
                  <a:lnTo>
                    <a:pt x="1512" y="431"/>
                  </a:lnTo>
                  <a:lnTo>
                    <a:pt x="1509" y="434"/>
                  </a:lnTo>
                  <a:lnTo>
                    <a:pt x="1507" y="439"/>
                  </a:lnTo>
                  <a:lnTo>
                    <a:pt x="1504" y="444"/>
                  </a:lnTo>
                  <a:lnTo>
                    <a:pt x="1501" y="447"/>
                  </a:lnTo>
                  <a:lnTo>
                    <a:pt x="1499" y="448"/>
                  </a:lnTo>
                  <a:lnTo>
                    <a:pt x="1496" y="450"/>
                  </a:lnTo>
                  <a:lnTo>
                    <a:pt x="1489" y="448"/>
                  </a:lnTo>
                  <a:lnTo>
                    <a:pt x="1481" y="448"/>
                  </a:lnTo>
                  <a:lnTo>
                    <a:pt x="1475" y="448"/>
                  </a:lnTo>
                  <a:lnTo>
                    <a:pt x="1469" y="451"/>
                  </a:lnTo>
                  <a:lnTo>
                    <a:pt x="1465" y="454"/>
                  </a:lnTo>
                  <a:lnTo>
                    <a:pt x="1460" y="459"/>
                  </a:lnTo>
                  <a:lnTo>
                    <a:pt x="1457" y="462"/>
                  </a:lnTo>
                  <a:lnTo>
                    <a:pt x="1453" y="465"/>
                  </a:lnTo>
                  <a:lnTo>
                    <a:pt x="1451" y="470"/>
                  </a:lnTo>
                  <a:lnTo>
                    <a:pt x="1449" y="476"/>
                  </a:lnTo>
                  <a:lnTo>
                    <a:pt x="1448" y="483"/>
                  </a:lnTo>
                  <a:lnTo>
                    <a:pt x="1448" y="488"/>
                  </a:lnTo>
                  <a:lnTo>
                    <a:pt x="1445" y="493"/>
                  </a:lnTo>
                  <a:lnTo>
                    <a:pt x="1440" y="499"/>
                  </a:lnTo>
                  <a:lnTo>
                    <a:pt x="1432" y="504"/>
                  </a:lnTo>
                  <a:lnTo>
                    <a:pt x="1425" y="509"/>
                  </a:lnTo>
                  <a:lnTo>
                    <a:pt x="1418" y="513"/>
                  </a:lnTo>
                  <a:lnTo>
                    <a:pt x="1411" y="516"/>
                  </a:lnTo>
                  <a:lnTo>
                    <a:pt x="1404" y="518"/>
                  </a:lnTo>
                  <a:lnTo>
                    <a:pt x="1396" y="519"/>
                  </a:lnTo>
                  <a:lnTo>
                    <a:pt x="1387" y="519"/>
                  </a:lnTo>
                  <a:lnTo>
                    <a:pt x="1378" y="518"/>
                  </a:lnTo>
                  <a:lnTo>
                    <a:pt x="1372" y="518"/>
                  </a:lnTo>
                  <a:lnTo>
                    <a:pt x="1368" y="519"/>
                  </a:lnTo>
                  <a:lnTo>
                    <a:pt x="1365" y="521"/>
                  </a:lnTo>
                  <a:lnTo>
                    <a:pt x="1361" y="525"/>
                  </a:lnTo>
                  <a:lnTo>
                    <a:pt x="1357" y="532"/>
                  </a:lnTo>
                  <a:lnTo>
                    <a:pt x="1352" y="541"/>
                  </a:lnTo>
                  <a:lnTo>
                    <a:pt x="1346" y="546"/>
                  </a:lnTo>
                  <a:lnTo>
                    <a:pt x="1341" y="552"/>
                  </a:lnTo>
                  <a:lnTo>
                    <a:pt x="1334" y="556"/>
                  </a:lnTo>
                  <a:lnTo>
                    <a:pt x="1326" y="559"/>
                  </a:lnTo>
                  <a:lnTo>
                    <a:pt x="1314" y="562"/>
                  </a:lnTo>
                  <a:lnTo>
                    <a:pt x="1303" y="565"/>
                  </a:lnTo>
                  <a:lnTo>
                    <a:pt x="1297" y="564"/>
                  </a:lnTo>
                  <a:lnTo>
                    <a:pt x="1292" y="564"/>
                  </a:lnTo>
                  <a:lnTo>
                    <a:pt x="1286" y="561"/>
                  </a:lnTo>
                  <a:lnTo>
                    <a:pt x="1280" y="560"/>
                  </a:lnTo>
                  <a:lnTo>
                    <a:pt x="1269" y="553"/>
                  </a:lnTo>
                  <a:lnTo>
                    <a:pt x="1256" y="546"/>
                  </a:lnTo>
                  <a:lnTo>
                    <a:pt x="1251" y="544"/>
                  </a:lnTo>
                  <a:lnTo>
                    <a:pt x="1244" y="542"/>
                  </a:lnTo>
                  <a:lnTo>
                    <a:pt x="1237" y="541"/>
                  </a:lnTo>
                  <a:lnTo>
                    <a:pt x="1230" y="542"/>
                  </a:lnTo>
                  <a:lnTo>
                    <a:pt x="1223" y="545"/>
                  </a:lnTo>
                  <a:lnTo>
                    <a:pt x="1217" y="550"/>
                  </a:lnTo>
                  <a:lnTo>
                    <a:pt x="1214" y="556"/>
                  </a:lnTo>
                  <a:lnTo>
                    <a:pt x="1212" y="562"/>
                  </a:lnTo>
                  <a:lnTo>
                    <a:pt x="1208" y="575"/>
                  </a:lnTo>
                  <a:lnTo>
                    <a:pt x="1206" y="590"/>
                  </a:lnTo>
                  <a:lnTo>
                    <a:pt x="1206" y="595"/>
                  </a:lnTo>
                  <a:lnTo>
                    <a:pt x="1208" y="601"/>
                  </a:lnTo>
                  <a:lnTo>
                    <a:pt x="1216" y="613"/>
                  </a:lnTo>
                  <a:lnTo>
                    <a:pt x="1225" y="623"/>
                  </a:lnTo>
                  <a:lnTo>
                    <a:pt x="1229" y="629"/>
                  </a:lnTo>
                  <a:lnTo>
                    <a:pt x="1230" y="634"/>
                  </a:lnTo>
                  <a:lnTo>
                    <a:pt x="1230" y="637"/>
                  </a:lnTo>
                  <a:lnTo>
                    <a:pt x="1229" y="640"/>
                  </a:lnTo>
                  <a:lnTo>
                    <a:pt x="1227" y="642"/>
                  </a:lnTo>
                  <a:lnTo>
                    <a:pt x="1223" y="646"/>
                  </a:lnTo>
                  <a:lnTo>
                    <a:pt x="1206" y="654"/>
                  </a:lnTo>
                  <a:lnTo>
                    <a:pt x="1189" y="663"/>
                  </a:lnTo>
                  <a:lnTo>
                    <a:pt x="1181" y="668"/>
                  </a:lnTo>
                  <a:lnTo>
                    <a:pt x="1174" y="674"/>
                  </a:lnTo>
                  <a:lnTo>
                    <a:pt x="1167" y="681"/>
                  </a:lnTo>
                  <a:lnTo>
                    <a:pt x="1162" y="688"/>
                  </a:lnTo>
                  <a:lnTo>
                    <a:pt x="1156" y="694"/>
                  </a:lnTo>
                  <a:lnTo>
                    <a:pt x="1150" y="699"/>
                  </a:lnTo>
                  <a:lnTo>
                    <a:pt x="1143" y="705"/>
                  </a:lnTo>
                  <a:lnTo>
                    <a:pt x="1137" y="709"/>
                  </a:lnTo>
                  <a:lnTo>
                    <a:pt x="1124" y="715"/>
                  </a:lnTo>
                  <a:lnTo>
                    <a:pt x="1113" y="723"/>
                  </a:lnTo>
                  <a:lnTo>
                    <a:pt x="1109" y="725"/>
                  </a:lnTo>
                  <a:lnTo>
                    <a:pt x="1105" y="727"/>
                  </a:lnTo>
                  <a:lnTo>
                    <a:pt x="1100" y="728"/>
                  </a:lnTo>
                  <a:lnTo>
                    <a:pt x="1095" y="728"/>
                  </a:lnTo>
                  <a:lnTo>
                    <a:pt x="1086" y="727"/>
                  </a:lnTo>
                  <a:lnTo>
                    <a:pt x="1076" y="729"/>
                  </a:lnTo>
                  <a:lnTo>
                    <a:pt x="1068" y="730"/>
                  </a:lnTo>
                  <a:lnTo>
                    <a:pt x="1061" y="730"/>
                  </a:lnTo>
                  <a:lnTo>
                    <a:pt x="1053" y="730"/>
                  </a:lnTo>
                  <a:lnTo>
                    <a:pt x="1046" y="729"/>
                  </a:lnTo>
                  <a:lnTo>
                    <a:pt x="1036" y="728"/>
                  </a:lnTo>
                  <a:lnTo>
                    <a:pt x="1026" y="728"/>
                  </a:lnTo>
                  <a:lnTo>
                    <a:pt x="1011" y="727"/>
                  </a:lnTo>
                  <a:lnTo>
                    <a:pt x="997" y="727"/>
                  </a:lnTo>
                  <a:lnTo>
                    <a:pt x="991" y="730"/>
                  </a:lnTo>
                  <a:lnTo>
                    <a:pt x="984" y="736"/>
                  </a:lnTo>
                  <a:lnTo>
                    <a:pt x="973" y="740"/>
                  </a:lnTo>
                  <a:lnTo>
                    <a:pt x="962" y="744"/>
                  </a:lnTo>
                  <a:lnTo>
                    <a:pt x="951" y="747"/>
                  </a:lnTo>
                  <a:lnTo>
                    <a:pt x="940" y="751"/>
                  </a:lnTo>
                  <a:lnTo>
                    <a:pt x="924" y="757"/>
                  </a:lnTo>
                  <a:lnTo>
                    <a:pt x="910" y="766"/>
                  </a:lnTo>
                  <a:lnTo>
                    <a:pt x="895" y="776"/>
                  </a:lnTo>
                  <a:lnTo>
                    <a:pt x="880" y="785"/>
                  </a:lnTo>
                  <a:lnTo>
                    <a:pt x="871" y="784"/>
                  </a:lnTo>
                  <a:lnTo>
                    <a:pt x="858" y="781"/>
                  </a:lnTo>
                  <a:lnTo>
                    <a:pt x="855" y="781"/>
                  </a:lnTo>
                  <a:lnTo>
                    <a:pt x="854" y="780"/>
                  </a:lnTo>
                  <a:lnTo>
                    <a:pt x="853" y="779"/>
                  </a:lnTo>
                  <a:lnTo>
                    <a:pt x="853" y="777"/>
                  </a:lnTo>
                  <a:lnTo>
                    <a:pt x="852" y="773"/>
                  </a:lnTo>
                  <a:lnTo>
                    <a:pt x="850" y="769"/>
                  </a:lnTo>
                  <a:lnTo>
                    <a:pt x="848" y="766"/>
                  </a:lnTo>
                  <a:lnTo>
                    <a:pt x="846" y="766"/>
                  </a:lnTo>
                  <a:lnTo>
                    <a:pt x="845" y="766"/>
                  </a:lnTo>
                  <a:lnTo>
                    <a:pt x="841" y="766"/>
                  </a:lnTo>
                  <a:lnTo>
                    <a:pt x="837" y="768"/>
                  </a:lnTo>
                  <a:lnTo>
                    <a:pt x="833" y="769"/>
                  </a:lnTo>
                  <a:lnTo>
                    <a:pt x="826" y="770"/>
                  </a:lnTo>
                  <a:lnTo>
                    <a:pt x="821" y="770"/>
                  </a:lnTo>
                  <a:lnTo>
                    <a:pt x="815" y="770"/>
                  </a:lnTo>
                  <a:lnTo>
                    <a:pt x="810" y="769"/>
                  </a:lnTo>
                  <a:lnTo>
                    <a:pt x="800" y="765"/>
                  </a:lnTo>
                  <a:lnTo>
                    <a:pt x="790" y="761"/>
                  </a:lnTo>
                  <a:lnTo>
                    <a:pt x="780" y="756"/>
                  </a:lnTo>
                  <a:lnTo>
                    <a:pt x="771" y="752"/>
                  </a:lnTo>
                  <a:lnTo>
                    <a:pt x="760" y="748"/>
                  </a:lnTo>
                  <a:lnTo>
                    <a:pt x="749" y="746"/>
                  </a:lnTo>
                  <a:lnTo>
                    <a:pt x="743" y="746"/>
                  </a:lnTo>
                  <a:lnTo>
                    <a:pt x="738" y="744"/>
                  </a:lnTo>
                  <a:lnTo>
                    <a:pt x="732" y="740"/>
                  </a:lnTo>
                  <a:lnTo>
                    <a:pt x="726" y="737"/>
                  </a:lnTo>
                  <a:lnTo>
                    <a:pt x="716" y="729"/>
                  </a:lnTo>
                  <a:lnTo>
                    <a:pt x="706" y="722"/>
                  </a:lnTo>
                  <a:lnTo>
                    <a:pt x="699" y="719"/>
                  </a:lnTo>
                  <a:lnTo>
                    <a:pt x="691" y="715"/>
                  </a:lnTo>
                  <a:lnTo>
                    <a:pt x="683" y="714"/>
                  </a:lnTo>
                  <a:lnTo>
                    <a:pt x="675" y="712"/>
                  </a:lnTo>
                  <a:lnTo>
                    <a:pt x="660" y="711"/>
                  </a:lnTo>
                  <a:lnTo>
                    <a:pt x="643" y="712"/>
                  </a:lnTo>
                  <a:lnTo>
                    <a:pt x="625" y="714"/>
                  </a:lnTo>
                  <a:lnTo>
                    <a:pt x="605" y="716"/>
                  </a:lnTo>
                  <a:lnTo>
                    <a:pt x="587" y="717"/>
                  </a:lnTo>
                  <a:lnTo>
                    <a:pt x="568" y="717"/>
                  </a:lnTo>
                  <a:lnTo>
                    <a:pt x="546" y="715"/>
                  </a:lnTo>
                  <a:lnTo>
                    <a:pt x="523" y="713"/>
                  </a:lnTo>
                  <a:lnTo>
                    <a:pt x="502" y="708"/>
                  </a:lnTo>
                  <a:lnTo>
                    <a:pt x="479" y="705"/>
                  </a:lnTo>
                  <a:lnTo>
                    <a:pt x="466" y="705"/>
                  </a:lnTo>
                  <a:lnTo>
                    <a:pt x="453" y="705"/>
                  </a:lnTo>
                  <a:lnTo>
                    <a:pt x="446" y="705"/>
                  </a:lnTo>
                  <a:lnTo>
                    <a:pt x="440" y="703"/>
                  </a:lnTo>
                  <a:lnTo>
                    <a:pt x="434" y="699"/>
                  </a:lnTo>
                  <a:lnTo>
                    <a:pt x="431" y="694"/>
                  </a:lnTo>
                  <a:lnTo>
                    <a:pt x="422" y="682"/>
                  </a:lnTo>
                  <a:lnTo>
                    <a:pt x="413" y="672"/>
                  </a:lnTo>
                  <a:lnTo>
                    <a:pt x="408" y="666"/>
                  </a:lnTo>
                  <a:lnTo>
                    <a:pt x="406" y="659"/>
                  </a:lnTo>
                  <a:lnTo>
                    <a:pt x="403" y="651"/>
                  </a:lnTo>
                  <a:lnTo>
                    <a:pt x="402" y="644"/>
                  </a:lnTo>
                  <a:lnTo>
                    <a:pt x="400" y="632"/>
                  </a:lnTo>
                  <a:lnTo>
                    <a:pt x="397" y="621"/>
                  </a:lnTo>
                  <a:lnTo>
                    <a:pt x="389" y="616"/>
                  </a:lnTo>
                  <a:lnTo>
                    <a:pt x="381" y="613"/>
                  </a:lnTo>
                  <a:lnTo>
                    <a:pt x="365" y="602"/>
                  </a:lnTo>
                  <a:lnTo>
                    <a:pt x="351" y="591"/>
                  </a:lnTo>
                  <a:lnTo>
                    <a:pt x="337" y="580"/>
                  </a:lnTo>
                  <a:lnTo>
                    <a:pt x="324" y="570"/>
                  </a:lnTo>
                  <a:lnTo>
                    <a:pt x="311" y="562"/>
                  </a:lnTo>
                  <a:lnTo>
                    <a:pt x="299" y="557"/>
                  </a:lnTo>
                  <a:lnTo>
                    <a:pt x="286" y="552"/>
                  </a:lnTo>
                  <a:lnTo>
                    <a:pt x="271" y="549"/>
                  </a:lnTo>
                  <a:lnTo>
                    <a:pt x="255" y="548"/>
                  </a:lnTo>
                  <a:lnTo>
                    <a:pt x="238" y="546"/>
                  </a:lnTo>
                  <a:lnTo>
                    <a:pt x="221" y="545"/>
                  </a:lnTo>
                  <a:lnTo>
                    <a:pt x="204" y="542"/>
                  </a:lnTo>
                  <a:lnTo>
                    <a:pt x="187" y="537"/>
                  </a:lnTo>
                  <a:lnTo>
                    <a:pt x="170" y="534"/>
                  </a:lnTo>
                  <a:lnTo>
                    <a:pt x="162" y="532"/>
                  </a:lnTo>
                  <a:lnTo>
                    <a:pt x="156" y="528"/>
                  </a:lnTo>
                  <a:lnTo>
                    <a:pt x="153" y="524"/>
                  </a:lnTo>
                  <a:lnTo>
                    <a:pt x="149" y="519"/>
                  </a:lnTo>
                  <a:lnTo>
                    <a:pt x="148" y="513"/>
                  </a:lnTo>
                  <a:lnTo>
                    <a:pt x="147" y="508"/>
                  </a:lnTo>
                  <a:lnTo>
                    <a:pt x="148" y="501"/>
                  </a:lnTo>
                  <a:lnTo>
                    <a:pt x="152" y="494"/>
                  </a:lnTo>
                  <a:lnTo>
                    <a:pt x="156" y="483"/>
                  </a:lnTo>
                  <a:lnTo>
                    <a:pt x="160" y="471"/>
                  </a:lnTo>
                  <a:lnTo>
                    <a:pt x="158" y="463"/>
                  </a:lnTo>
                  <a:lnTo>
                    <a:pt x="157" y="454"/>
                  </a:lnTo>
                  <a:lnTo>
                    <a:pt x="158" y="444"/>
                  </a:lnTo>
                  <a:lnTo>
                    <a:pt x="160" y="435"/>
                  </a:lnTo>
                  <a:lnTo>
                    <a:pt x="161" y="423"/>
                  </a:lnTo>
                  <a:lnTo>
                    <a:pt x="160" y="413"/>
                  </a:lnTo>
                  <a:lnTo>
                    <a:pt x="156" y="406"/>
                  </a:lnTo>
                  <a:lnTo>
                    <a:pt x="153" y="399"/>
                  </a:lnTo>
                  <a:lnTo>
                    <a:pt x="148" y="393"/>
                  </a:lnTo>
                  <a:lnTo>
                    <a:pt x="144" y="385"/>
                  </a:lnTo>
                  <a:lnTo>
                    <a:pt x="139" y="377"/>
                  </a:lnTo>
                  <a:lnTo>
                    <a:pt x="136" y="367"/>
                  </a:lnTo>
                  <a:lnTo>
                    <a:pt x="132" y="357"/>
                  </a:lnTo>
                  <a:lnTo>
                    <a:pt x="128" y="349"/>
                  </a:lnTo>
                  <a:lnTo>
                    <a:pt x="124" y="346"/>
                  </a:lnTo>
                  <a:lnTo>
                    <a:pt x="122" y="345"/>
                  </a:lnTo>
                  <a:lnTo>
                    <a:pt x="120" y="344"/>
                  </a:lnTo>
                  <a:lnTo>
                    <a:pt x="116" y="338"/>
                  </a:lnTo>
                  <a:lnTo>
                    <a:pt x="115" y="336"/>
                  </a:lnTo>
                  <a:lnTo>
                    <a:pt x="114" y="333"/>
                  </a:lnTo>
                  <a:lnTo>
                    <a:pt x="107" y="334"/>
                  </a:lnTo>
                  <a:lnTo>
                    <a:pt x="100" y="337"/>
                  </a:lnTo>
                  <a:lnTo>
                    <a:pt x="97" y="337"/>
                  </a:lnTo>
                  <a:lnTo>
                    <a:pt x="95" y="334"/>
                  </a:lnTo>
                  <a:lnTo>
                    <a:pt x="92" y="332"/>
                  </a:lnTo>
                  <a:lnTo>
                    <a:pt x="91" y="329"/>
                  </a:lnTo>
                  <a:lnTo>
                    <a:pt x="89" y="324"/>
                  </a:lnTo>
                  <a:lnTo>
                    <a:pt x="85" y="322"/>
                  </a:lnTo>
                  <a:lnTo>
                    <a:pt x="83" y="322"/>
                  </a:lnTo>
                  <a:lnTo>
                    <a:pt x="81" y="322"/>
                  </a:lnTo>
                  <a:lnTo>
                    <a:pt x="75" y="324"/>
                  </a:lnTo>
                  <a:lnTo>
                    <a:pt x="67" y="325"/>
                  </a:lnTo>
                  <a:lnTo>
                    <a:pt x="60" y="323"/>
                  </a:lnTo>
                  <a:lnTo>
                    <a:pt x="54" y="318"/>
                  </a:lnTo>
                  <a:lnTo>
                    <a:pt x="48" y="314"/>
                  </a:lnTo>
                  <a:lnTo>
                    <a:pt x="42" y="307"/>
                  </a:lnTo>
                  <a:lnTo>
                    <a:pt x="41" y="305"/>
                  </a:lnTo>
                  <a:lnTo>
                    <a:pt x="41" y="301"/>
                  </a:lnTo>
                  <a:lnTo>
                    <a:pt x="34" y="296"/>
                  </a:lnTo>
                  <a:lnTo>
                    <a:pt x="27" y="291"/>
                  </a:lnTo>
                  <a:lnTo>
                    <a:pt x="24" y="289"/>
                  </a:lnTo>
                  <a:lnTo>
                    <a:pt x="19" y="286"/>
                  </a:lnTo>
                  <a:lnTo>
                    <a:pt x="16" y="283"/>
                  </a:lnTo>
                  <a:lnTo>
                    <a:pt x="14" y="280"/>
                  </a:lnTo>
                  <a:lnTo>
                    <a:pt x="12" y="274"/>
                  </a:lnTo>
                  <a:lnTo>
                    <a:pt x="12" y="271"/>
                  </a:lnTo>
                  <a:lnTo>
                    <a:pt x="11" y="268"/>
                  </a:lnTo>
                  <a:lnTo>
                    <a:pt x="7" y="264"/>
                  </a:lnTo>
                  <a:lnTo>
                    <a:pt x="2" y="259"/>
                  </a:lnTo>
                  <a:lnTo>
                    <a:pt x="0" y="256"/>
                  </a:lnTo>
                  <a:lnTo>
                    <a:pt x="0" y="252"/>
                  </a:lnTo>
                  <a:lnTo>
                    <a:pt x="0" y="250"/>
                  </a:lnTo>
                  <a:lnTo>
                    <a:pt x="3" y="243"/>
                  </a:lnTo>
                  <a:lnTo>
                    <a:pt x="4" y="235"/>
                  </a:lnTo>
                  <a:lnTo>
                    <a:pt x="8" y="234"/>
                  </a:lnTo>
                  <a:lnTo>
                    <a:pt x="11" y="233"/>
                  </a:lnTo>
                  <a:lnTo>
                    <a:pt x="15" y="232"/>
                  </a:lnTo>
                  <a:lnTo>
                    <a:pt x="18" y="228"/>
                  </a:lnTo>
                  <a:lnTo>
                    <a:pt x="19" y="224"/>
                  </a:lnTo>
                  <a:lnTo>
                    <a:pt x="19" y="222"/>
                  </a:lnTo>
                  <a:lnTo>
                    <a:pt x="19" y="219"/>
                  </a:lnTo>
                  <a:lnTo>
                    <a:pt x="19" y="218"/>
                  </a:lnTo>
                  <a:lnTo>
                    <a:pt x="22" y="216"/>
                  </a:lnTo>
                  <a:lnTo>
                    <a:pt x="25" y="212"/>
                  </a:lnTo>
                  <a:lnTo>
                    <a:pt x="31" y="211"/>
                  </a:lnTo>
                  <a:lnTo>
                    <a:pt x="38" y="211"/>
                  </a:lnTo>
                  <a:lnTo>
                    <a:pt x="43" y="212"/>
                  </a:lnTo>
                  <a:lnTo>
                    <a:pt x="50" y="214"/>
                  </a:lnTo>
                  <a:lnTo>
                    <a:pt x="56" y="214"/>
                  </a:lnTo>
                  <a:lnTo>
                    <a:pt x="61" y="212"/>
                  </a:lnTo>
                  <a:lnTo>
                    <a:pt x="66" y="210"/>
                  </a:lnTo>
                  <a:lnTo>
                    <a:pt x="71" y="204"/>
                  </a:lnTo>
                  <a:lnTo>
                    <a:pt x="73" y="203"/>
                  </a:lnTo>
                  <a:lnTo>
                    <a:pt x="75" y="201"/>
                  </a:lnTo>
                  <a:lnTo>
                    <a:pt x="83" y="200"/>
                  </a:lnTo>
                  <a:lnTo>
                    <a:pt x="92" y="201"/>
                  </a:lnTo>
                  <a:lnTo>
                    <a:pt x="96" y="201"/>
                  </a:lnTo>
                  <a:lnTo>
                    <a:pt x="98" y="199"/>
                  </a:lnTo>
                  <a:lnTo>
                    <a:pt x="98" y="194"/>
                  </a:lnTo>
                  <a:lnTo>
                    <a:pt x="96" y="187"/>
                  </a:lnTo>
                  <a:lnTo>
                    <a:pt x="95" y="184"/>
                  </a:lnTo>
                  <a:lnTo>
                    <a:pt x="95" y="179"/>
                  </a:lnTo>
                  <a:lnTo>
                    <a:pt x="96" y="177"/>
                  </a:lnTo>
                  <a:lnTo>
                    <a:pt x="98" y="175"/>
                  </a:lnTo>
                  <a:lnTo>
                    <a:pt x="103" y="171"/>
                  </a:lnTo>
                  <a:lnTo>
                    <a:pt x="111" y="168"/>
                  </a:lnTo>
                  <a:lnTo>
                    <a:pt x="122" y="165"/>
                  </a:lnTo>
                  <a:lnTo>
                    <a:pt x="133" y="160"/>
                  </a:lnTo>
                  <a:lnTo>
                    <a:pt x="139" y="157"/>
                  </a:lnTo>
                  <a:lnTo>
                    <a:pt x="145" y="153"/>
                  </a:lnTo>
                  <a:lnTo>
                    <a:pt x="149" y="150"/>
                  </a:lnTo>
                  <a:lnTo>
                    <a:pt x="154" y="145"/>
                  </a:lnTo>
                  <a:lnTo>
                    <a:pt x="157" y="142"/>
                  </a:lnTo>
                  <a:lnTo>
                    <a:pt x="161" y="137"/>
                  </a:lnTo>
                  <a:lnTo>
                    <a:pt x="164" y="135"/>
                  </a:lnTo>
                  <a:lnTo>
                    <a:pt x="170" y="133"/>
                  </a:lnTo>
                  <a:lnTo>
                    <a:pt x="172" y="133"/>
                  </a:lnTo>
                  <a:lnTo>
                    <a:pt x="174" y="133"/>
                  </a:lnTo>
                  <a:lnTo>
                    <a:pt x="177" y="133"/>
                  </a:lnTo>
                  <a:lnTo>
                    <a:pt x="179" y="133"/>
                  </a:lnTo>
                  <a:lnTo>
                    <a:pt x="183" y="131"/>
                  </a:lnTo>
                  <a:lnTo>
                    <a:pt x="187" y="130"/>
                  </a:lnTo>
                  <a:lnTo>
                    <a:pt x="189" y="128"/>
                  </a:lnTo>
                  <a:lnTo>
                    <a:pt x="193" y="125"/>
                  </a:lnTo>
                  <a:lnTo>
                    <a:pt x="196" y="121"/>
                  </a:lnTo>
                  <a:lnTo>
                    <a:pt x="199" y="119"/>
                  </a:lnTo>
                  <a:lnTo>
                    <a:pt x="203" y="117"/>
                  </a:lnTo>
                  <a:lnTo>
                    <a:pt x="207" y="115"/>
                  </a:lnTo>
                  <a:lnTo>
                    <a:pt x="214" y="115"/>
                  </a:lnTo>
                  <a:lnTo>
                    <a:pt x="219" y="115"/>
                  </a:lnTo>
                  <a:lnTo>
                    <a:pt x="221" y="115"/>
                  </a:lnTo>
                  <a:lnTo>
                    <a:pt x="222" y="114"/>
                  </a:lnTo>
                  <a:lnTo>
                    <a:pt x="225" y="112"/>
                  </a:lnTo>
                  <a:lnTo>
                    <a:pt x="227" y="109"/>
                  </a:lnTo>
                  <a:lnTo>
                    <a:pt x="230" y="105"/>
                  </a:lnTo>
                  <a:lnTo>
                    <a:pt x="234" y="103"/>
                  </a:lnTo>
                  <a:lnTo>
                    <a:pt x="236" y="103"/>
                  </a:lnTo>
                  <a:lnTo>
                    <a:pt x="237" y="105"/>
                  </a:lnTo>
                  <a:lnTo>
                    <a:pt x="242" y="111"/>
                  </a:lnTo>
                  <a:lnTo>
                    <a:pt x="246" y="117"/>
                  </a:lnTo>
                  <a:lnTo>
                    <a:pt x="253" y="112"/>
                  </a:lnTo>
                  <a:lnTo>
                    <a:pt x="258" y="108"/>
                  </a:lnTo>
                  <a:lnTo>
                    <a:pt x="260" y="106"/>
                  </a:lnTo>
                  <a:lnTo>
                    <a:pt x="262" y="108"/>
                  </a:lnTo>
                  <a:lnTo>
                    <a:pt x="263" y="110"/>
                  </a:lnTo>
                  <a:lnTo>
                    <a:pt x="263" y="114"/>
                  </a:lnTo>
                  <a:lnTo>
                    <a:pt x="264" y="118"/>
                  </a:lnTo>
                  <a:lnTo>
                    <a:pt x="266" y="120"/>
                  </a:lnTo>
                  <a:lnTo>
                    <a:pt x="269" y="122"/>
                  </a:lnTo>
                  <a:lnTo>
                    <a:pt x="272" y="123"/>
                  </a:lnTo>
                  <a:lnTo>
                    <a:pt x="277" y="123"/>
                  </a:lnTo>
                  <a:lnTo>
                    <a:pt x="280" y="123"/>
                  </a:lnTo>
                  <a:lnTo>
                    <a:pt x="289" y="123"/>
                  </a:lnTo>
                  <a:lnTo>
                    <a:pt x="299" y="122"/>
                  </a:lnTo>
                  <a:lnTo>
                    <a:pt x="309" y="122"/>
                  </a:lnTo>
                  <a:lnTo>
                    <a:pt x="318" y="121"/>
                  </a:lnTo>
                  <a:lnTo>
                    <a:pt x="323" y="122"/>
                  </a:lnTo>
                  <a:lnTo>
                    <a:pt x="327" y="125"/>
                  </a:lnTo>
                  <a:lnTo>
                    <a:pt x="331" y="127"/>
                  </a:lnTo>
                  <a:lnTo>
                    <a:pt x="333" y="129"/>
                  </a:lnTo>
                  <a:lnTo>
                    <a:pt x="335" y="136"/>
                  </a:lnTo>
                  <a:lnTo>
                    <a:pt x="336" y="144"/>
                  </a:lnTo>
                  <a:lnTo>
                    <a:pt x="337" y="152"/>
                  </a:lnTo>
                  <a:lnTo>
                    <a:pt x="340" y="159"/>
                  </a:lnTo>
                  <a:lnTo>
                    <a:pt x="341" y="161"/>
                  </a:lnTo>
                  <a:lnTo>
                    <a:pt x="343" y="163"/>
                  </a:lnTo>
                  <a:lnTo>
                    <a:pt x="346" y="166"/>
                  </a:lnTo>
                  <a:lnTo>
                    <a:pt x="350" y="167"/>
                  </a:lnTo>
                  <a:lnTo>
                    <a:pt x="365" y="170"/>
                  </a:lnTo>
                  <a:lnTo>
                    <a:pt x="378" y="175"/>
                  </a:lnTo>
                  <a:lnTo>
                    <a:pt x="385" y="175"/>
                  </a:lnTo>
                  <a:lnTo>
                    <a:pt x="391" y="175"/>
                  </a:lnTo>
                  <a:lnTo>
                    <a:pt x="398" y="174"/>
                  </a:lnTo>
                  <a:lnTo>
                    <a:pt x="403" y="171"/>
                  </a:lnTo>
                  <a:lnTo>
                    <a:pt x="409" y="170"/>
                  </a:lnTo>
                  <a:lnTo>
                    <a:pt x="416" y="169"/>
                  </a:lnTo>
                  <a:lnTo>
                    <a:pt x="422" y="169"/>
                  </a:lnTo>
                  <a:lnTo>
                    <a:pt x="429" y="171"/>
                  </a:lnTo>
                  <a:lnTo>
                    <a:pt x="435" y="175"/>
                  </a:lnTo>
                  <a:lnTo>
                    <a:pt x="441" y="179"/>
                  </a:lnTo>
                  <a:lnTo>
                    <a:pt x="443" y="180"/>
                  </a:lnTo>
                  <a:lnTo>
                    <a:pt x="447" y="180"/>
                  </a:lnTo>
                  <a:lnTo>
                    <a:pt x="450" y="180"/>
                  </a:lnTo>
                  <a:lnTo>
                    <a:pt x="455" y="179"/>
                  </a:lnTo>
                  <a:lnTo>
                    <a:pt x="458" y="178"/>
                  </a:lnTo>
                  <a:lnTo>
                    <a:pt x="462" y="178"/>
                  </a:lnTo>
                  <a:lnTo>
                    <a:pt x="465" y="178"/>
                  </a:lnTo>
                  <a:lnTo>
                    <a:pt x="467" y="179"/>
                  </a:lnTo>
                  <a:lnTo>
                    <a:pt x="472" y="183"/>
                  </a:lnTo>
                  <a:lnTo>
                    <a:pt x="475" y="185"/>
                  </a:lnTo>
                  <a:lnTo>
                    <a:pt x="480" y="188"/>
                  </a:lnTo>
                  <a:lnTo>
                    <a:pt x="483" y="188"/>
                  </a:lnTo>
                  <a:lnTo>
                    <a:pt x="486" y="188"/>
                  </a:lnTo>
                  <a:lnTo>
                    <a:pt x="488" y="187"/>
                  </a:lnTo>
                  <a:lnTo>
                    <a:pt x="490" y="185"/>
                  </a:lnTo>
                  <a:lnTo>
                    <a:pt x="494" y="182"/>
                  </a:lnTo>
                  <a:lnTo>
                    <a:pt x="497" y="177"/>
                  </a:lnTo>
                  <a:lnTo>
                    <a:pt x="500" y="175"/>
                  </a:lnTo>
                  <a:lnTo>
                    <a:pt x="503" y="174"/>
                  </a:lnTo>
                  <a:lnTo>
                    <a:pt x="505" y="174"/>
                  </a:lnTo>
                  <a:lnTo>
                    <a:pt x="511" y="175"/>
                  </a:lnTo>
                  <a:lnTo>
                    <a:pt x="517" y="175"/>
                  </a:lnTo>
                  <a:lnTo>
                    <a:pt x="520" y="175"/>
                  </a:lnTo>
                  <a:lnTo>
                    <a:pt x="522" y="172"/>
                  </a:lnTo>
                  <a:lnTo>
                    <a:pt x="524" y="170"/>
                  </a:lnTo>
                  <a:lnTo>
                    <a:pt x="527" y="167"/>
                  </a:lnTo>
                  <a:lnTo>
                    <a:pt x="529" y="161"/>
                  </a:lnTo>
                  <a:lnTo>
                    <a:pt x="531" y="155"/>
                  </a:lnTo>
                  <a:lnTo>
                    <a:pt x="533" y="151"/>
                  </a:lnTo>
                  <a:lnTo>
                    <a:pt x="536" y="144"/>
                  </a:lnTo>
                  <a:lnTo>
                    <a:pt x="537" y="137"/>
                  </a:lnTo>
                  <a:lnTo>
                    <a:pt x="537" y="133"/>
                  </a:lnTo>
                  <a:lnTo>
                    <a:pt x="532" y="127"/>
                  </a:lnTo>
                  <a:lnTo>
                    <a:pt x="529" y="125"/>
                  </a:lnTo>
                  <a:lnTo>
                    <a:pt x="527" y="123"/>
                  </a:lnTo>
                  <a:lnTo>
                    <a:pt x="524" y="121"/>
                  </a:lnTo>
                  <a:lnTo>
                    <a:pt x="523" y="118"/>
                  </a:lnTo>
                  <a:lnTo>
                    <a:pt x="521" y="112"/>
                  </a:lnTo>
                  <a:lnTo>
                    <a:pt x="520" y="106"/>
                  </a:lnTo>
                  <a:lnTo>
                    <a:pt x="517" y="100"/>
                  </a:lnTo>
                  <a:lnTo>
                    <a:pt x="515" y="97"/>
                  </a:lnTo>
                  <a:lnTo>
                    <a:pt x="513" y="95"/>
                  </a:lnTo>
                  <a:lnTo>
                    <a:pt x="514" y="84"/>
                  </a:lnTo>
                  <a:lnTo>
                    <a:pt x="515" y="73"/>
                  </a:lnTo>
                  <a:lnTo>
                    <a:pt x="516" y="68"/>
                  </a:lnTo>
                  <a:lnTo>
                    <a:pt x="517" y="63"/>
                  </a:lnTo>
                  <a:lnTo>
                    <a:pt x="520" y="57"/>
                  </a:lnTo>
                  <a:lnTo>
                    <a:pt x="523" y="54"/>
                  </a:lnTo>
                  <a:lnTo>
                    <a:pt x="524" y="54"/>
                  </a:lnTo>
                  <a:lnTo>
                    <a:pt x="527" y="54"/>
                  </a:lnTo>
                  <a:lnTo>
                    <a:pt x="528" y="54"/>
                  </a:lnTo>
                  <a:lnTo>
                    <a:pt x="529" y="54"/>
                  </a:lnTo>
                  <a:lnTo>
                    <a:pt x="531" y="52"/>
                  </a:lnTo>
                  <a:lnTo>
                    <a:pt x="532" y="49"/>
                  </a:lnTo>
                  <a:lnTo>
                    <a:pt x="533" y="46"/>
                  </a:lnTo>
                  <a:lnTo>
                    <a:pt x="533" y="43"/>
                  </a:lnTo>
                  <a:lnTo>
                    <a:pt x="535" y="37"/>
                  </a:lnTo>
                  <a:lnTo>
                    <a:pt x="536" y="33"/>
                  </a:lnTo>
                  <a:lnTo>
                    <a:pt x="537" y="31"/>
                  </a:lnTo>
                  <a:lnTo>
                    <a:pt x="539" y="31"/>
                  </a:lnTo>
                  <a:lnTo>
                    <a:pt x="544" y="30"/>
                  </a:lnTo>
                  <a:lnTo>
                    <a:pt x="551" y="25"/>
                  </a:lnTo>
                  <a:lnTo>
                    <a:pt x="555" y="21"/>
                  </a:lnTo>
                  <a:lnTo>
                    <a:pt x="559" y="16"/>
                  </a:lnTo>
                  <a:lnTo>
                    <a:pt x="561" y="11"/>
                  </a:lnTo>
                  <a:lnTo>
                    <a:pt x="564" y="5"/>
                  </a:lnTo>
                  <a:lnTo>
                    <a:pt x="567" y="3"/>
                  </a:lnTo>
                  <a:lnTo>
                    <a:pt x="568" y="1"/>
                  </a:lnTo>
                  <a:lnTo>
                    <a:pt x="570" y="0"/>
                  </a:lnTo>
                  <a:lnTo>
                    <a:pt x="572" y="0"/>
                  </a:lnTo>
                  <a:lnTo>
                    <a:pt x="576" y="3"/>
                  </a:lnTo>
                  <a:lnTo>
                    <a:pt x="580" y="5"/>
                  </a:lnTo>
                  <a:lnTo>
                    <a:pt x="594" y="13"/>
                  </a:lnTo>
                  <a:lnTo>
                    <a:pt x="608" y="20"/>
                  </a:lnTo>
                  <a:lnTo>
                    <a:pt x="614" y="23"/>
                  </a:lnTo>
                  <a:lnTo>
                    <a:pt x="621" y="25"/>
                  </a:lnTo>
                  <a:lnTo>
                    <a:pt x="628" y="28"/>
                  </a:lnTo>
                  <a:lnTo>
                    <a:pt x="636" y="29"/>
                  </a:lnTo>
                  <a:lnTo>
                    <a:pt x="643" y="30"/>
                  </a:lnTo>
                  <a:lnTo>
                    <a:pt x="650" y="31"/>
                  </a:lnTo>
                  <a:lnTo>
                    <a:pt x="657" y="33"/>
                  </a:lnTo>
                  <a:lnTo>
                    <a:pt x="662" y="37"/>
                  </a:lnTo>
                  <a:lnTo>
                    <a:pt x="669" y="43"/>
                  </a:lnTo>
                  <a:lnTo>
                    <a:pt x="676" y="48"/>
                  </a:lnTo>
                  <a:lnTo>
                    <a:pt x="685" y="52"/>
                  </a:lnTo>
                  <a:lnTo>
                    <a:pt x="694" y="54"/>
                  </a:lnTo>
                  <a:lnTo>
                    <a:pt x="703" y="55"/>
                  </a:lnTo>
                  <a:lnTo>
                    <a:pt x="712" y="55"/>
                  </a:lnTo>
                  <a:lnTo>
                    <a:pt x="717" y="55"/>
                  </a:lnTo>
                  <a:lnTo>
                    <a:pt x="724" y="56"/>
                  </a:lnTo>
                  <a:lnTo>
                    <a:pt x="730" y="57"/>
                  </a:lnTo>
                  <a:lnTo>
                    <a:pt x="734" y="60"/>
                  </a:lnTo>
                  <a:lnTo>
                    <a:pt x="734" y="68"/>
                  </a:lnTo>
                  <a:lnTo>
                    <a:pt x="732" y="74"/>
                  </a:lnTo>
                  <a:lnTo>
                    <a:pt x="732" y="81"/>
                  </a:lnTo>
                  <a:lnTo>
                    <a:pt x="734" y="88"/>
                  </a:lnTo>
                  <a:lnTo>
                    <a:pt x="738" y="100"/>
                  </a:lnTo>
                  <a:lnTo>
                    <a:pt x="739" y="110"/>
                  </a:lnTo>
                  <a:lnTo>
                    <a:pt x="740" y="115"/>
                  </a:lnTo>
                  <a:lnTo>
                    <a:pt x="742" y="120"/>
                  </a:lnTo>
                  <a:lnTo>
                    <a:pt x="744" y="125"/>
                  </a:lnTo>
                  <a:lnTo>
                    <a:pt x="748" y="129"/>
                  </a:lnTo>
                  <a:lnTo>
                    <a:pt x="758" y="137"/>
                  </a:lnTo>
                  <a:lnTo>
                    <a:pt x="771" y="143"/>
                  </a:lnTo>
                  <a:lnTo>
                    <a:pt x="782" y="149"/>
                  </a:lnTo>
                  <a:lnTo>
                    <a:pt x="793" y="154"/>
                  </a:lnTo>
                  <a:lnTo>
                    <a:pt x="797" y="157"/>
                  </a:lnTo>
                  <a:lnTo>
                    <a:pt x="800" y="158"/>
                  </a:lnTo>
                  <a:lnTo>
                    <a:pt x="804" y="159"/>
                  </a:lnTo>
                  <a:lnTo>
                    <a:pt x="808" y="160"/>
                  </a:lnTo>
                  <a:lnTo>
                    <a:pt x="815" y="157"/>
                  </a:lnTo>
                  <a:lnTo>
                    <a:pt x="822" y="155"/>
                  </a:lnTo>
                  <a:lnTo>
                    <a:pt x="828" y="157"/>
                  </a:lnTo>
                  <a:lnTo>
                    <a:pt x="832" y="155"/>
                  </a:lnTo>
                  <a:lnTo>
                    <a:pt x="841" y="152"/>
                  </a:lnTo>
                  <a:lnTo>
                    <a:pt x="850" y="147"/>
                  </a:lnTo>
                  <a:lnTo>
                    <a:pt x="865" y="142"/>
                  </a:lnTo>
                  <a:lnTo>
                    <a:pt x="880" y="137"/>
                  </a:lnTo>
                  <a:lnTo>
                    <a:pt x="888" y="135"/>
                  </a:lnTo>
                  <a:lnTo>
                    <a:pt x="896" y="133"/>
                  </a:lnTo>
                  <a:lnTo>
                    <a:pt x="904" y="133"/>
                  </a:lnTo>
                  <a:lnTo>
                    <a:pt x="913" y="134"/>
                  </a:lnTo>
                  <a:lnTo>
                    <a:pt x="922" y="137"/>
                  </a:lnTo>
                  <a:lnTo>
                    <a:pt x="931" y="142"/>
                  </a:lnTo>
                  <a:lnTo>
                    <a:pt x="936" y="143"/>
                  </a:lnTo>
                  <a:lnTo>
                    <a:pt x="940" y="144"/>
                  </a:lnTo>
                  <a:lnTo>
                    <a:pt x="946" y="145"/>
                  </a:lnTo>
                  <a:lnTo>
                    <a:pt x="952" y="144"/>
                  </a:lnTo>
                  <a:lnTo>
                    <a:pt x="958" y="144"/>
                  </a:lnTo>
                  <a:lnTo>
                    <a:pt x="962" y="145"/>
                  </a:lnTo>
                  <a:lnTo>
                    <a:pt x="966" y="146"/>
                  </a:lnTo>
                  <a:lnTo>
                    <a:pt x="969" y="149"/>
                  </a:lnTo>
                  <a:lnTo>
                    <a:pt x="973" y="154"/>
                  </a:lnTo>
                  <a:lnTo>
                    <a:pt x="979" y="162"/>
                  </a:lnTo>
                  <a:lnTo>
                    <a:pt x="985" y="167"/>
                  </a:lnTo>
                  <a:lnTo>
                    <a:pt x="992" y="169"/>
                  </a:lnTo>
                  <a:lnTo>
                    <a:pt x="1000" y="171"/>
                  </a:lnTo>
                  <a:lnTo>
                    <a:pt x="1007" y="171"/>
                  </a:lnTo>
                  <a:lnTo>
                    <a:pt x="1011" y="172"/>
                  </a:lnTo>
                  <a:lnTo>
                    <a:pt x="1018" y="172"/>
                  </a:lnTo>
                  <a:lnTo>
                    <a:pt x="1025" y="174"/>
                  </a:lnTo>
                  <a:lnTo>
                    <a:pt x="1029" y="176"/>
                  </a:lnTo>
                  <a:lnTo>
                    <a:pt x="1029" y="184"/>
                  </a:lnTo>
                  <a:lnTo>
                    <a:pt x="1028" y="191"/>
                  </a:lnTo>
                  <a:lnTo>
                    <a:pt x="1029" y="195"/>
                  </a:lnTo>
                  <a:lnTo>
                    <a:pt x="1032" y="200"/>
                  </a:lnTo>
                  <a:lnTo>
                    <a:pt x="1034" y="204"/>
                  </a:lnTo>
                  <a:lnTo>
                    <a:pt x="1036" y="208"/>
                  </a:lnTo>
                  <a:lnTo>
                    <a:pt x="1041" y="212"/>
                  </a:lnTo>
                  <a:lnTo>
                    <a:pt x="1044" y="216"/>
                  </a:lnTo>
                  <a:lnTo>
                    <a:pt x="1049" y="218"/>
                  </a:lnTo>
                  <a:lnTo>
                    <a:pt x="1053" y="220"/>
                  </a:lnTo>
                  <a:lnTo>
                    <a:pt x="1061" y="223"/>
                  </a:lnTo>
                  <a:lnTo>
                    <a:pt x="1069" y="224"/>
                  </a:lnTo>
                  <a:lnTo>
                    <a:pt x="1078" y="225"/>
                  </a:lnTo>
                  <a:lnTo>
                    <a:pt x="1087" y="225"/>
                  </a:lnTo>
                  <a:lnTo>
                    <a:pt x="1097" y="227"/>
                  </a:lnTo>
                  <a:lnTo>
                    <a:pt x="1106" y="231"/>
                  </a:lnTo>
                  <a:lnTo>
                    <a:pt x="1111" y="233"/>
                  </a:lnTo>
                  <a:lnTo>
                    <a:pt x="1116" y="234"/>
                  </a:lnTo>
                  <a:lnTo>
                    <a:pt x="1122" y="235"/>
                  </a:lnTo>
                  <a:lnTo>
                    <a:pt x="1127" y="235"/>
                  </a:lnTo>
                  <a:lnTo>
                    <a:pt x="1135" y="234"/>
                  </a:lnTo>
                  <a:lnTo>
                    <a:pt x="1142" y="232"/>
                  </a:lnTo>
                  <a:lnTo>
                    <a:pt x="1146" y="232"/>
                  </a:lnTo>
                  <a:lnTo>
                    <a:pt x="1149" y="231"/>
                  </a:lnTo>
                  <a:lnTo>
                    <a:pt x="1152" y="232"/>
                  </a:lnTo>
                  <a:lnTo>
                    <a:pt x="1156" y="233"/>
                  </a:lnTo>
                  <a:lnTo>
                    <a:pt x="1162" y="235"/>
                  </a:lnTo>
                  <a:lnTo>
                    <a:pt x="1166" y="235"/>
                  </a:lnTo>
                  <a:lnTo>
                    <a:pt x="1170" y="235"/>
                  </a:lnTo>
                  <a:lnTo>
                    <a:pt x="1174" y="234"/>
                  </a:lnTo>
                  <a:lnTo>
                    <a:pt x="1182" y="231"/>
                  </a:lnTo>
                  <a:lnTo>
                    <a:pt x="1190" y="225"/>
                  </a:lnTo>
                  <a:lnTo>
                    <a:pt x="1199" y="220"/>
                  </a:lnTo>
                  <a:lnTo>
                    <a:pt x="1208" y="217"/>
                  </a:lnTo>
                  <a:lnTo>
                    <a:pt x="1219" y="214"/>
                  </a:lnTo>
                  <a:lnTo>
                    <a:pt x="1229" y="211"/>
                  </a:lnTo>
                  <a:lnTo>
                    <a:pt x="1249" y="209"/>
                  </a:lnTo>
                  <a:lnTo>
                    <a:pt x="1269" y="208"/>
                  </a:lnTo>
                  <a:lnTo>
                    <a:pt x="1273" y="208"/>
                  </a:lnTo>
                  <a:lnTo>
                    <a:pt x="1278" y="207"/>
                  </a:lnTo>
                  <a:lnTo>
                    <a:pt x="1280" y="206"/>
                  </a:lnTo>
                  <a:lnTo>
                    <a:pt x="1284" y="203"/>
                  </a:lnTo>
                  <a:lnTo>
                    <a:pt x="1288" y="199"/>
                  </a:lnTo>
                  <a:lnTo>
                    <a:pt x="1290" y="194"/>
                  </a:lnTo>
                  <a:lnTo>
                    <a:pt x="1294" y="188"/>
                  </a:lnTo>
                  <a:lnTo>
                    <a:pt x="1297" y="183"/>
                  </a:lnTo>
                  <a:lnTo>
                    <a:pt x="1301" y="177"/>
                  </a:lnTo>
                  <a:lnTo>
                    <a:pt x="1306" y="171"/>
                  </a:lnTo>
                  <a:lnTo>
                    <a:pt x="1321" y="162"/>
                  </a:lnTo>
                  <a:lnTo>
                    <a:pt x="1336" y="153"/>
                  </a:lnTo>
                  <a:lnTo>
                    <a:pt x="1344" y="150"/>
                  </a:lnTo>
                  <a:lnTo>
                    <a:pt x="1352" y="149"/>
                  </a:lnTo>
                  <a:lnTo>
                    <a:pt x="1357" y="149"/>
                  </a:lnTo>
                  <a:lnTo>
                    <a:pt x="1360" y="150"/>
                  </a:lnTo>
                  <a:lnTo>
                    <a:pt x="1365" y="151"/>
                  </a:lnTo>
                  <a:lnTo>
                    <a:pt x="1369" y="153"/>
                  </a:lnTo>
                  <a:lnTo>
                    <a:pt x="1378" y="159"/>
                  </a:lnTo>
                  <a:lnTo>
                    <a:pt x="1387" y="165"/>
                  </a:lnTo>
                  <a:lnTo>
                    <a:pt x="1393" y="170"/>
                  </a:lnTo>
                  <a:lnTo>
                    <a:pt x="1401" y="175"/>
                  </a:lnTo>
                  <a:lnTo>
                    <a:pt x="1406" y="176"/>
                  </a:lnTo>
                  <a:lnTo>
                    <a:pt x="1409" y="177"/>
                  </a:lnTo>
                  <a:lnTo>
                    <a:pt x="1414" y="178"/>
                  </a:lnTo>
                  <a:lnTo>
                    <a:pt x="1418" y="177"/>
                  </a:lnTo>
                  <a:lnTo>
                    <a:pt x="1429" y="172"/>
                  </a:lnTo>
                  <a:lnTo>
                    <a:pt x="1442" y="169"/>
                  </a:lnTo>
                  <a:lnTo>
                    <a:pt x="1451" y="170"/>
                  </a:lnTo>
                  <a:lnTo>
                    <a:pt x="1458" y="174"/>
                  </a:lnTo>
                  <a:lnTo>
                    <a:pt x="1466" y="178"/>
                  </a:lnTo>
                  <a:lnTo>
                    <a:pt x="1473" y="184"/>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 name="Freeform 101"/>
            <p:cNvSpPr>
              <a:spLocks/>
            </p:cNvSpPr>
            <p:nvPr/>
          </p:nvSpPr>
          <p:spPr bwMode="gray">
            <a:xfrm>
              <a:off x="6346826" y="3470275"/>
              <a:ext cx="519113" cy="249238"/>
            </a:xfrm>
            <a:custGeom>
              <a:avLst/>
              <a:gdLst/>
              <a:ahLst/>
              <a:cxnLst>
                <a:cxn ang="0">
                  <a:pos x="1417" y="314"/>
                </a:cxn>
                <a:cxn ang="0">
                  <a:pos x="1434" y="346"/>
                </a:cxn>
                <a:cxn ang="0">
                  <a:pos x="1506" y="348"/>
                </a:cxn>
                <a:cxn ang="0">
                  <a:pos x="1562" y="328"/>
                </a:cxn>
                <a:cxn ang="0">
                  <a:pos x="1597" y="356"/>
                </a:cxn>
                <a:cxn ang="0">
                  <a:pos x="1636" y="420"/>
                </a:cxn>
                <a:cxn ang="0">
                  <a:pos x="1575" y="423"/>
                </a:cxn>
                <a:cxn ang="0">
                  <a:pos x="1530" y="434"/>
                </a:cxn>
                <a:cxn ang="0">
                  <a:pos x="1501" y="447"/>
                </a:cxn>
                <a:cxn ang="0">
                  <a:pos x="1451" y="470"/>
                </a:cxn>
                <a:cxn ang="0">
                  <a:pos x="1396" y="519"/>
                </a:cxn>
                <a:cxn ang="0">
                  <a:pos x="1334" y="556"/>
                </a:cxn>
                <a:cxn ang="0">
                  <a:pos x="1244" y="542"/>
                </a:cxn>
                <a:cxn ang="0">
                  <a:pos x="1216" y="613"/>
                </a:cxn>
                <a:cxn ang="0">
                  <a:pos x="1174" y="674"/>
                </a:cxn>
                <a:cxn ang="0">
                  <a:pos x="1100" y="728"/>
                </a:cxn>
                <a:cxn ang="0">
                  <a:pos x="997" y="727"/>
                </a:cxn>
                <a:cxn ang="0">
                  <a:pos x="871" y="784"/>
                </a:cxn>
                <a:cxn ang="0">
                  <a:pos x="841" y="766"/>
                </a:cxn>
                <a:cxn ang="0">
                  <a:pos x="760" y="748"/>
                </a:cxn>
                <a:cxn ang="0">
                  <a:pos x="675" y="712"/>
                </a:cxn>
                <a:cxn ang="0">
                  <a:pos x="466" y="705"/>
                </a:cxn>
                <a:cxn ang="0">
                  <a:pos x="402" y="644"/>
                </a:cxn>
                <a:cxn ang="0">
                  <a:pos x="286" y="552"/>
                </a:cxn>
                <a:cxn ang="0">
                  <a:pos x="149" y="519"/>
                </a:cxn>
                <a:cxn ang="0">
                  <a:pos x="161" y="423"/>
                </a:cxn>
                <a:cxn ang="0">
                  <a:pos x="122" y="345"/>
                </a:cxn>
                <a:cxn ang="0">
                  <a:pos x="89" y="324"/>
                </a:cxn>
                <a:cxn ang="0">
                  <a:pos x="41" y="301"/>
                </a:cxn>
                <a:cxn ang="0">
                  <a:pos x="2" y="259"/>
                </a:cxn>
                <a:cxn ang="0">
                  <a:pos x="19" y="222"/>
                </a:cxn>
                <a:cxn ang="0">
                  <a:pos x="66" y="210"/>
                </a:cxn>
                <a:cxn ang="0">
                  <a:pos x="95" y="179"/>
                </a:cxn>
                <a:cxn ang="0">
                  <a:pos x="157" y="142"/>
                </a:cxn>
                <a:cxn ang="0">
                  <a:pos x="193" y="125"/>
                </a:cxn>
                <a:cxn ang="0">
                  <a:pos x="230" y="105"/>
                </a:cxn>
                <a:cxn ang="0">
                  <a:pos x="263" y="114"/>
                </a:cxn>
                <a:cxn ang="0">
                  <a:pos x="323" y="122"/>
                </a:cxn>
                <a:cxn ang="0">
                  <a:pos x="350" y="167"/>
                </a:cxn>
                <a:cxn ang="0">
                  <a:pos x="435" y="175"/>
                </a:cxn>
                <a:cxn ang="0">
                  <a:pos x="475" y="185"/>
                </a:cxn>
                <a:cxn ang="0">
                  <a:pos x="511" y="175"/>
                </a:cxn>
                <a:cxn ang="0">
                  <a:pos x="537" y="133"/>
                </a:cxn>
                <a:cxn ang="0">
                  <a:pos x="514" y="84"/>
                </a:cxn>
                <a:cxn ang="0">
                  <a:pos x="532" y="49"/>
                </a:cxn>
                <a:cxn ang="0">
                  <a:pos x="561" y="11"/>
                </a:cxn>
                <a:cxn ang="0">
                  <a:pos x="621" y="25"/>
                </a:cxn>
                <a:cxn ang="0">
                  <a:pos x="703" y="55"/>
                </a:cxn>
                <a:cxn ang="0">
                  <a:pos x="739" y="110"/>
                </a:cxn>
                <a:cxn ang="0">
                  <a:pos x="804" y="159"/>
                </a:cxn>
                <a:cxn ang="0">
                  <a:pos x="896" y="133"/>
                </a:cxn>
                <a:cxn ang="0">
                  <a:pos x="966" y="146"/>
                </a:cxn>
                <a:cxn ang="0">
                  <a:pos x="1029" y="176"/>
                </a:cxn>
                <a:cxn ang="0">
                  <a:pos x="1061" y="223"/>
                </a:cxn>
                <a:cxn ang="0">
                  <a:pos x="1142" y="232"/>
                </a:cxn>
                <a:cxn ang="0">
                  <a:pos x="1199" y="220"/>
                </a:cxn>
                <a:cxn ang="0">
                  <a:pos x="1290" y="194"/>
                </a:cxn>
                <a:cxn ang="0">
                  <a:pos x="1365" y="151"/>
                </a:cxn>
                <a:cxn ang="0">
                  <a:pos x="1442" y="169"/>
                </a:cxn>
              </a:cxnLst>
              <a:rect l="0" t="0" r="r" b="b"/>
              <a:pathLst>
                <a:path w="1636" h="785">
                  <a:moveTo>
                    <a:pt x="1473" y="184"/>
                  </a:moveTo>
                  <a:lnTo>
                    <a:pt x="1463" y="204"/>
                  </a:lnTo>
                  <a:lnTo>
                    <a:pt x="1452" y="225"/>
                  </a:lnTo>
                  <a:lnTo>
                    <a:pt x="1443" y="247"/>
                  </a:lnTo>
                  <a:lnTo>
                    <a:pt x="1435" y="268"/>
                  </a:lnTo>
                  <a:lnTo>
                    <a:pt x="1432" y="279"/>
                  </a:lnTo>
                  <a:lnTo>
                    <a:pt x="1428" y="289"/>
                  </a:lnTo>
                  <a:lnTo>
                    <a:pt x="1427" y="298"/>
                  </a:lnTo>
                  <a:lnTo>
                    <a:pt x="1425" y="306"/>
                  </a:lnTo>
                  <a:lnTo>
                    <a:pt x="1422" y="310"/>
                  </a:lnTo>
                  <a:lnTo>
                    <a:pt x="1417" y="314"/>
                  </a:lnTo>
                  <a:lnTo>
                    <a:pt x="1416" y="316"/>
                  </a:lnTo>
                  <a:lnTo>
                    <a:pt x="1414" y="318"/>
                  </a:lnTo>
                  <a:lnTo>
                    <a:pt x="1412" y="321"/>
                  </a:lnTo>
                  <a:lnTo>
                    <a:pt x="1412" y="324"/>
                  </a:lnTo>
                  <a:lnTo>
                    <a:pt x="1414" y="329"/>
                  </a:lnTo>
                  <a:lnTo>
                    <a:pt x="1415" y="333"/>
                  </a:lnTo>
                  <a:lnTo>
                    <a:pt x="1417" y="338"/>
                  </a:lnTo>
                  <a:lnTo>
                    <a:pt x="1422" y="341"/>
                  </a:lnTo>
                  <a:lnTo>
                    <a:pt x="1425" y="344"/>
                  </a:lnTo>
                  <a:lnTo>
                    <a:pt x="1429" y="346"/>
                  </a:lnTo>
                  <a:lnTo>
                    <a:pt x="1434" y="346"/>
                  </a:lnTo>
                  <a:lnTo>
                    <a:pt x="1439" y="344"/>
                  </a:lnTo>
                  <a:lnTo>
                    <a:pt x="1444" y="340"/>
                  </a:lnTo>
                  <a:lnTo>
                    <a:pt x="1452" y="338"/>
                  </a:lnTo>
                  <a:lnTo>
                    <a:pt x="1459" y="336"/>
                  </a:lnTo>
                  <a:lnTo>
                    <a:pt x="1467" y="334"/>
                  </a:lnTo>
                  <a:lnTo>
                    <a:pt x="1475" y="336"/>
                  </a:lnTo>
                  <a:lnTo>
                    <a:pt x="1482" y="337"/>
                  </a:lnTo>
                  <a:lnTo>
                    <a:pt x="1490" y="339"/>
                  </a:lnTo>
                  <a:lnTo>
                    <a:pt x="1496" y="344"/>
                  </a:lnTo>
                  <a:lnTo>
                    <a:pt x="1501" y="347"/>
                  </a:lnTo>
                  <a:lnTo>
                    <a:pt x="1506" y="348"/>
                  </a:lnTo>
                  <a:lnTo>
                    <a:pt x="1509" y="347"/>
                  </a:lnTo>
                  <a:lnTo>
                    <a:pt x="1512" y="346"/>
                  </a:lnTo>
                  <a:lnTo>
                    <a:pt x="1515" y="339"/>
                  </a:lnTo>
                  <a:lnTo>
                    <a:pt x="1522" y="331"/>
                  </a:lnTo>
                  <a:lnTo>
                    <a:pt x="1528" y="329"/>
                  </a:lnTo>
                  <a:lnTo>
                    <a:pt x="1532" y="326"/>
                  </a:lnTo>
                  <a:lnTo>
                    <a:pt x="1538" y="326"/>
                  </a:lnTo>
                  <a:lnTo>
                    <a:pt x="1543" y="325"/>
                  </a:lnTo>
                  <a:lnTo>
                    <a:pt x="1549" y="325"/>
                  </a:lnTo>
                  <a:lnTo>
                    <a:pt x="1556" y="326"/>
                  </a:lnTo>
                  <a:lnTo>
                    <a:pt x="1562" y="328"/>
                  </a:lnTo>
                  <a:lnTo>
                    <a:pt x="1567" y="330"/>
                  </a:lnTo>
                  <a:lnTo>
                    <a:pt x="1573" y="336"/>
                  </a:lnTo>
                  <a:lnTo>
                    <a:pt x="1577" y="340"/>
                  </a:lnTo>
                  <a:lnTo>
                    <a:pt x="1579" y="342"/>
                  </a:lnTo>
                  <a:lnTo>
                    <a:pt x="1581" y="345"/>
                  </a:lnTo>
                  <a:lnTo>
                    <a:pt x="1583" y="347"/>
                  </a:lnTo>
                  <a:lnTo>
                    <a:pt x="1588" y="348"/>
                  </a:lnTo>
                  <a:lnTo>
                    <a:pt x="1593" y="349"/>
                  </a:lnTo>
                  <a:lnTo>
                    <a:pt x="1597" y="351"/>
                  </a:lnTo>
                  <a:lnTo>
                    <a:pt x="1597" y="354"/>
                  </a:lnTo>
                  <a:lnTo>
                    <a:pt x="1597" y="356"/>
                  </a:lnTo>
                  <a:lnTo>
                    <a:pt x="1598" y="359"/>
                  </a:lnTo>
                  <a:lnTo>
                    <a:pt x="1600" y="363"/>
                  </a:lnTo>
                  <a:lnTo>
                    <a:pt x="1603" y="366"/>
                  </a:lnTo>
                  <a:lnTo>
                    <a:pt x="1605" y="369"/>
                  </a:lnTo>
                  <a:lnTo>
                    <a:pt x="1614" y="378"/>
                  </a:lnTo>
                  <a:lnTo>
                    <a:pt x="1624" y="389"/>
                  </a:lnTo>
                  <a:lnTo>
                    <a:pt x="1629" y="396"/>
                  </a:lnTo>
                  <a:lnTo>
                    <a:pt x="1632" y="402"/>
                  </a:lnTo>
                  <a:lnTo>
                    <a:pt x="1635" y="408"/>
                  </a:lnTo>
                  <a:lnTo>
                    <a:pt x="1636" y="414"/>
                  </a:lnTo>
                  <a:lnTo>
                    <a:pt x="1636" y="420"/>
                  </a:lnTo>
                  <a:lnTo>
                    <a:pt x="1632" y="424"/>
                  </a:lnTo>
                  <a:lnTo>
                    <a:pt x="1629" y="426"/>
                  </a:lnTo>
                  <a:lnTo>
                    <a:pt x="1626" y="428"/>
                  </a:lnTo>
                  <a:lnTo>
                    <a:pt x="1621" y="428"/>
                  </a:lnTo>
                  <a:lnTo>
                    <a:pt x="1618" y="428"/>
                  </a:lnTo>
                  <a:lnTo>
                    <a:pt x="1611" y="427"/>
                  </a:lnTo>
                  <a:lnTo>
                    <a:pt x="1603" y="426"/>
                  </a:lnTo>
                  <a:lnTo>
                    <a:pt x="1596" y="423"/>
                  </a:lnTo>
                  <a:lnTo>
                    <a:pt x="1589" y="422"/>
                  </a:lnTo>
                  <a:lnTo>
                    <a:pt x="1582" y="422"/>
                  </a:lnTo>
                  <a:lnTo>
                    <a:pt x="1575" y="423"/>
                  </a:lnTo>
                  <a:lnTo>
                    <a:pt x="1572" y="424"/>
                  </a:lnTo>
                  <a:lnTo>
                    <a:pt x="1569" y="426"/>
                  </a:lnTo>
                  <a:lnTo>
                    <a:pt x="1566" y="426"/>
                  </a:lnTo>
                  <a:lnTo>
                    <a:pt x="1564" y="424"/>
                  </a:lnTo>
                  <a:lnTo>
                    <a:pt x="1558" y="423"/>
                  </a:lnTo>
                  <a:lnTo>
                    <a:pt x="1553" y="422"/>
                  </a:lnTo>
                  <a:lnTo>
                    <a:pt x="1547" y="423"/>
                  </a:lnTo>
                  <a:lnTo>
                    <a:pt x="1542" y="424"/>
                  </a:lnTo>
                  <a:lnTo>
                    <a:pt x="1538" y="427"/>
                  </a:lnTo>
                  <a:lnTo>
                    <a:pt x="1534" y="430"/>
                  </a:lnTo>
                  <a:lnTo>
                    <a:pt x="1530" y="434"/>
                  </a:lnTo>
                  <a:lnTo>
                    <a:pt x="1525" y="436"/>
                  </a:lnTo>
                  <a:lnTo>
                    <a:pt x="1521" y="436"/>
                  </a:lnTo>
                  <a:lnTo>
                    <a:pt x="1517" y="435"/>
                  </a:lnTo>
                  <a:lnTo>
                    <a:pt x="1515" y="432"/>
                  </a:lnTo>
                  <a:lnTo>
                    <a:pt x="1514" y="431"/>
                  </a:lnTo>
                  <a:lnTo>
                    <a:pt x="1513" y="430"/>
                  </a:lnTo>
                  <a:lnTo>
                    <a:pt x="1512" y="431"/>
                  </a:lnTo>
                  <a:lnTo>
                    <a:pt x="1509" y="434"/>
                  </a:lnTo>
                  <a:lnTo>
                    <a:pt x="1507" y="439"/>
                  </a:lnTo>
                  <a:lnTo>
                    <a:pt x="1504" y="444"/>
                  </a:lnTo>
                  <a:lnTo>
                    <a:pt x="1501" y="447"/>
                  </a:lnTo>
                  <a:lnTo>
                    <a:pt x="1499" y="448"/>
                  </a:lnTo>
                  <a:lnTo>
                    <a:pt x="1496" y="450"/>
                  </a:lnTo>
                  <a:lnTo>
                    <a:pt x="1489" y="448"/>
                  </a:lnTo>
                  <a:lnTo>
                    <a:pt x="1481" y="448"/>
                  </a:lnTo>
                  <a:lnTo>
                    <a:pt x="1475" y="448"/>
                  </a:lnTo>
                  <a:lnTo>
                    <a:pt x="1469" y="451"/>
                  </a:lnTo>
                  <a:lnTo>
                    <a:pt x="1465" y="454"/>
                  </a:lnTo>
                  <a:lnTo>
                    <a:pt x="1460" y="459"/>
                  </a:lnTo>
                  <a:lnTo>
                    <a:pt x="1457" y="462"/>
                  </a:lnTo>
                  <a:lnTo>
                    <a:pt x="1453" y="465"/>
                  </a:lnTo>
                  <a:lnTo>
                    <a:pt x="1451" y="470"/>
                  </a:lnTo>
                  <a:lnTo>
                    <a:pt x="1449" y="476"/>
                  </a:lnTo>
                  <a:lnTo>
                    <a:pt x="1448" y="483"/>
                  </a:lnTo>
                  <a:lnTo>
                    <a:pt x="1448" y="488"/>
                  </a:lnTo>
                  <a:lnTo>
                    <a:pt x="1445" y="493"/>
                  </a:lnTo>
                  <a:lnTo>
                    <a:pt x="1440" y="499"/>
                  </a:lnTo>
                  <a:lnTo>
                    <a:pt x="1432" y="504"/>
                  </a:lnTo>
                  <a:lnTo>
                    <a:pt x="1425" y="509"/>
                  </a:lnTo>
                  <a:lnTo>
                    <a:pt x="1418" y="513"/>
                  </a:lnTo>
                  <a:lnTo>
                    <a:pt x="1411" y="516"/>
                  </a:lnTo>
                  <a:lnTo>
                    <a:pt x="1404" y="518"/>
                  </a:lnTo>
                  <a:lnTo>
                    <a:pt x="1396" y="519"/>
                  </a:lnTo>
                  <a:lnTo>
                    <a:pt x="1387" y="519"/>
                  </a:lnTo>
                  <a:lnTo>
                    <a:pt x="1378" y="518"/>
                  </a:lnTo>
                  <a:lnTo>
                    <a:pt x="1372" y="518"/>
                  </a:lnTo>
                  <a:lnTo>
                    <a:pt x="1368" y="519"/>
                  </a:lnTo>
                  <a:lnTo>
                    <a:pt x="1365" y="521"/>
                  </a:lnTo>
                  <a:lnTo>
                    <a:pt x="1361" y="525"/>
                  </a:lnTo>
                  <a:lnTo>
                    <a:pt x="1357" y="532"/>
                  </a:lnTo>
                  <a:lnTo>
                    <a:pt x="1352" y="541"/>
                  </a:lnTo>
                  <a:lnTo>
                    <a:pt x="1346" y="546"/>
                  </a:lnTo>
                  <a:lnTo>
                    <a:pt x="1341" y="552"/>
                  </a:lnTo>
                  <a:lnTo>
                    <a:pt x="1334" y="556"/>
                  </a:lnTo>
                  <a:lnTo>
                    <a:pt x="1326" y="559"/>
                  </a:lnTo>
                  <a:lnTo>
                    <a:pt x="1314" y="562"/>
                  </a:lnTo>
                  <a:lnTo>
                    <a:pt x="1303" y="565"/>
                  </a:lnTo>
                  <a:lnTo>
                    <a:pt x="1297" y="564"/>
                  </a:lnTo>
                  <a:lnTo>
                    <a:pt x="1292" y="564"/>
                  </a:lnTo>
                  <a:lnTo>
                    <a:pt x="1286" y="561"/>
                  </a:lnTo>
                  <a:lnTo>
                    <a:pt x="1280" y="560"/>
                  </a:lnTo>
                  <a:lnTo>
                    <a:pt x="1269" y="553"/>
                  </a:lnTo>
                  <a:lnTo>
                    <a:pt x="1256" y="546"/>
                  </a:lnTo>
                  <a:lnTo>
                    <a:pt x="1251" y="544"/>
                  </a:lnTo>
                  <a:lnTo>
                    <a:pt x="1244" y="542"/>
                  </a:lnTo>
                  <a:lnTo>
                    <a:pt x="1237" y="541"/>
                  </a:lnTo>
                  <a:lnTo>
                    <a:pt x="1230" y="542"/>
                  </a:lnTo>
                  <a:lnTo>
                    <a:pt x="1223" y="545"/>
                  </a:lnTo>
                  <a:lnTo>
                    <a:pt x="1217" y="550"/>
                  </a:lnTo>
                  <a:lnTo>
                    <a:pt x="1214" y="556"/>
                  </a:lnTo>
                  <a:lnTo>
                    <a:pt x="1212" y="562"/>
                  </a:lnTo>
                  <a:lnTo>
                    <a:pt x="1208" y="575"/>
                  </a:lnTo>
                  <a:lnTo>
                    <a:pt x="1206" y="590"/>
                  </a:lnTo>
                  <a:lnTo>
                    <a:pt x="1206" y="595"/>
                  </a:lnTo>
                  <a:lnTo>
                    <a:pt x="1208" y="601"/>
                  </a:lnTo>
                  <a:lnTo>
                    <a:pt x="1216" y="613"/>
                  </a:lnTo>
                  <a:lnTo>
                    <a:pt x="1225" y="623"/>
                  </a:lnTo>
                  <a:lnTo>
                    <a:pt x="1229" y="629"/>
                  </a:lnTo>
                  <a:lnTo>
                    <a:pt x="1230" y="634"/>
                  </a:lnTo>
                  <a:lnTo>
                    <a:pt x="1230" y="637"/>
                  </a:lnTo>
                  <a:lnTo>
                    <a:pt x="1229" y="640"/>
                  </a:lnTo>
                  <a:lnTo>
                    <a:pt x="1227" y="642"/>
                  </a:lnTo>
                  <a:lnTo>
                    <a:pt x="1223" y="646"/>
                  </a:lnTo>
                  <a:lnTo>
                    <a:pt x="1206" y="654"/>
                  </a:lnTo>
                  <a:lnTo>
                    <a:pt x="1189" y="663"/>
                  </a:lnTo>
                  <a:lnTo>
                    <a:pt x="1181" y="668"/>
                  </a:lnTo>
                  <a:lnTo>
                    <a:pt x="1174" y="674"/>
                  </a:lnTo>
                  <a:lnTo>
                    <a:pt x="1167" y="681"/>
                  </a:lnTo>
                  <a:lnTo>
                    <a:pt x="1162" y="688"/>
                  </a:lnTo>
                  <a:lnTo>
                    <a:pt x="1156" y="694"/>
                  </a:lnTo>
                  <a:lnTo>
                    <a:pt x="1150" y="699"/>
                  </a:lnTo>
                  <a:lnTo>
                    <a:pt x="1143" y="705"/>
                  </a:lnTo>
                  <a:lnTo>
                    <a:pt x="1137" y="709"/>
                  </a:lnTo>
                  <a:lnTo>
                    <a:pt x="1124" y="715"/>
                  </a:lnTo>
                  <a:lnTo>
                    <a:pt x="1113" y="723"/>
                  </a:lnTo>
                  <a:lnTo>
                    <a:pt x="1109" y="725"/>
                  </a:lnTo>
                  <a:lnTo>
                    <a:pt x="1105" y="727"/>
                  </a:lnTo>
                  <a:lnTo>
                    <a:pt x="1100" y="728"/>
                  </a:lnTo>
                  <a:lnTo>
                    <a:pt x="1095" y="728"/>
                  </a:lnTo>
                  <a:lnTo>
                    <a:pt x="1086" y="727"/>
                  </a:lnTo>
                  <a:lnTo>
                    <a:pt x="1076" y="729"/>
                  </a:lnTo>
                  <a:lnTo>
                    <a:pt x="1068" y="730"/>
                  </a:lnTo>
                  <a:lnTo>
                    <a:pt x="1061" y="730"/>
                  </a:lnTo>
                  <a:lnTo>
                    <a:pt x="1053" y="730"/>
                  </a:lnTo>
                  <a:lnTo>
                    <a:pt x="1046" y="729"/>
                  </a:lnTo>
                  <a:lnTo>
                    <a:pt x="1036" y="728"/>
                  </a:lnTo>
                  <a:lnTo>
                    <a:pt x="1026" y="728"/>
                  </a:lnTo>
                  <a:lnTo>
                    <a:pt x="1011" y="727"/>
                  </a:lnTo>
                  <a:lnTo>
                    <a:pt x="997" y="727"/>
                  </a:lnTo>
                  <a:lnTo>
                    <a:pt x="991" y="730"/>
                  </a:lnTo>
                  <a:lnTo>
                    <a:pt x="984" y="736"/>
                  </a:lnTo>
                  <a:lnTo>
                    <a:pt x="973" y="740"/>
                  </a:lnTo>
                  <a:lnTo>
                    <a:pt x="962" y="744"/>
                  </a:lnTo>
                  <a:lnTo>
                    <a:pt x="951" y="747"/>
                  </a:lnTo>
                  <a:lnTo>
                    <a:pt x="940" y="751"/>
                  </a:lnTo>
                  <a:lnTo>
                    <a:pt x="924" y="757"/>
                  </a:lnTo>
                  <a:lnTo>
                    <a:pt x="910" y="766"/>
                  </a:lnTo>
                  <a:lnTo>
                    <a:pt x="895" y="776"/>
                  </a:lnTo>
                  <a:lnTo>
                    <a:pt x="880" y="785"/>
                  </a:lnTo>
                  <a:lnTo>
                    <a:pt x="871" y="784"/>
                  </a:lnTo>
                  <a:lnTo>
                    <a:pt x="858" y="781"/>
                  </a:lnTo>
                  <a:lnTo>
                    <a:pt x="855" y="781"/>
                  </a:lnTo>
                  <a:lnTo>
                    <a:pt x="854" y="780"/>
                  </a:lnTo>
                  <a:lnTo>
                    <a:pt x="853" y="779"/>
                  </a:lnTo>
                  <a:lnTo>
                    <a:pt x="853" y="777"/>
                  </a:lnTo>
                  <a:lnTo>
                    <a:pt x="852" y="773"/>
                  </a:lnTo>
                  <a:lnTo>
                    <a:pt x="850" y="769"/>
                  </a:lnTo>
                  <a:lnTo>
                    <a:pt x="848" y="766"/>
                  </a:lnTo>
                  <a:lnTo>
                    <a:pt x="846" y="766"/>
                  </a:lnTo>
                  <a:lnTo>
                    <a:pt x="845" y="766"/>
                  </a:lnTo>
                  <a:lnTo>
                    <a:pt x="841" y="766"/>
                  </a:lnTo>
                  <a:lnTo>
                    <a:pt x="837" y="768"/>
                  </a:lnTo>
                  <a:lnTo>
                    <a:pt x="833" y="769"/>
                  </a:lnTo>
                  <a:lnTo>
                    <a:pt x="826" y="770"/>
                  </a:lnTo>
                  <a:lnTo>
                    <a:pt x="821" y="770"/>
                  </a:lnTo>
                  <a:lnTo>
                    <a:pt x="815" y="770"/>
                  </a:lnTo>
                  <a:lnTo>
                    <a:pt x="810" y="769"/>
                  </a:lnTo>
                  <a:lnTo>
                    <a:pt x="800" y="765"/>
                  </a:lnTo>
                  <a:lnTo>
                    <a:pt x="790" y="761"/>
                  </a:lnTo>
                  <a:lnTo>
                    <a:pt x="780" y="756"/>
                  </a:lnTo>
                  <a:lnTo>
                    <a:pt x="771" y="752"/>
                  </a:lnTo>
                  <a:lnTo>
                    <a:pt x="760" y="748"/>
                  </a:lnTo>
                  <a:lnTo>
                    <a:pt x="749" y="746"/>
                  </a:lnTo>
                  <a:lnTo>
                    <a:pt x="743" y="746"/>
                  </a:lnTo>
                  <a:lnTo>
                    <a:pt x="738" y="744"/>
                  </a:lnTo>
                  <a:lnTo>
                    <a:pt x="732" y="740"/>
                  </a:lnTo>
                  <a:lnTo>
                    <a:pt x="726" y="737"/>
                  </a:lnTo>
                  <a:lnTo>
                    <a:pt x="716" y="729"/>
                  </a:lnTo>
                  <a:lnTo>
                    <a:pt x="706" y="722"/>
                  </a:lnTo>
                  <a:lnTo>
                    <a:pt x="699" y="719"/>
                  </a:lnTo>
                  <a:lnTo>
                    <a:pt x="691" y="715"/>
                  </a:lnTo>
                  <a:lnTo>
                    <a:pt x="683" y="714"/>
                  </a:lnTo>
                  <a:lnTo>
                    <a:pt x="675" y="712"/>
                  </a:lnTo>
                  <a:lnTo>
                    <a:pt x="660" y="711"/>
                  </a:lnTo>
                  <a:lnTo>
                    <a:pt x="643" y="712"/>
                  </a:lnTo>
                  <a:lnTo>
                    <a:pt x="625" y="714"/>
                  </a:lnTo>
                  <a:lnTo>
                    <a:pt x="605" y="716"/>
                  </a:lnTo>
                  <a:lnTo>
                    <a:pt x="587" y="717"/>
                  </a:lnTo>
                  <a:lnTo>
                    <a:pt x="568" y="717"/>
                  </a:lnTo>
                  <a:lnTo>
                    <a:pt x="546" y="715"/>
                  </a:lnTo>
                  <a:lnTo>
                    <a:pt x="523" y="713"/>
                  </a:lnTo>
                  <a:lnTo>
                    <a:pt x="502" y="708"/>
                  </a:lnTo>
                  <a:lnTo>
                    <a:pt x="479" y="705"/>
                  </a:lnTo>
                  <a:lnTo>
                    <a:pt x="466" y="705"/>
                  </a:lnTo>
                  <a:lnTo>
                    <a:pt x="453" y="705"/>
                  </a:lnTo>
                  <a:lnTo>
                    <a:pt x="446" y="705"/>
                  </a:lnTo>
                  <a:lnTo>
                    <a:pt x="440" y="703"/>
                  </a:lnTo>
                  <a:lnTo>
                    <a:pt x="434" y="699"/>
                  </a:lnTo>
                  <a:lnTo>
                    <a:pt x="431" y="694"/>
                  </a:lnTo>
                  <a:lnTo>
                    <a:pt x="422" y="682"/>
                  </a:lnTo>
                  <a:lnTo>
                    <a:pt x="413" y="672"/>
                  </a:lnTo>
                  <a:lnTo>
                    <a:pt x="408" y="666"/>
                  </a:lnTo>
                  <a:lnTo>
                    <a:pt x="406" y="659"/>
                  </a:lnTo>
                  <a:lnTo>
                    <a:pt x="403" y="651"/>
                  </a:lnTo>
                  <a:lnTo>
                    <a:pt x="402" y="644"/>
                  </a:lnTo>
                  <a:lnTo>
                    <a:pt x="400" y="632"/>
                  </a:lnTo>
                  <a:lnTo>
                    <a:pt x="397" y="621"/>
                  </a:lnTo>
                  <a:lnTo>
                    <a:pt x="389" y="616"/>
                  </a:lnTo>
                  <a:lnTo>
                    <a:pt x="381" y="613"/>
                  </a:lnTo>
                  <a:lnTo>
                    <a:pt x="365" y="602"/>
                  </a:lnTo>
                  <a:lnTo>
                    <a:pt x="351" y="591"/>
                  </a:lnTo>
                  <a:lnTo>
                    <a:pt x="337" y="580"/>
                  </a:lnTo>
                  <a:lnTo>
                    <a:pt x="324" y="570"/>
                  </a:lnTo>
                  <a:lnTo>
                    <a:pt x="311" y="562"/>
                  </a:lnTo>
                  <a:lnTo>
                    <a:pt x="299" y="557"/>
                  </a:lnTo>
                  <a:lnTo>
                    <a:pt x="286" y="552"/>
                  </a:lnTo>
                  <a:lnTo>
                    <a:pt x="271" y="549"/>
                  </a:lnTo>
                  <a:lnTo>
                    <a:pt x="255" y="548"/>
                  </a:lnTo>
                  <a:lnTo>
                    <a:pt x="238" y="546"/>
                  </a:lnTo>
                  <a:lnTo>
                    <a:pt x="221" y="545"/>
                  </a:lnTo>
                  <a:lnTo>
                    <a:pt x="204" y="542"/>
                  </a:lnTo>
                  <a:lnTo>
                    <a:pt x="187" y="537"/>
                  </a:lnTo>
                  <a:lnTo>
                    <a:pt x="170" y="534"/>
                  </a:lnTo>
                  <a:lnTo>
                    <a:pt x="162" y="532"/>
                  </a:lnTo>
                  <a:lnTo>
                    <a:pt x="156" y="528"/>
                  </a:lnTo>
                  <a:lnTo>
                    <a:pt x="153" y="524"/>
                  </a:lnTo>
                  <a:lnTo>
                    <a:pt x="149" y="519"/>
                  </a:lnTo>
                  <a:lnTo>
                    <a:pt x="148" y="513"/>
                  </a:lnTo>
                  <a:lnTo>
                    <a:pt x="147" y="508"/>
                  </a:lnTo>
                  <a:lnTo>
                    <a:pt x="148" y="501"/>
                  </a:lnTo>
                  <a:lnTo>
                    <a:pt x="152" y="494"/>
                  </a:lnTo>
                  <a:lnTo>
                    <a:pt x="156" y="483"/>
                  </a:lnTo>
                  <a:lnTo>
                    <a:pt x="160" y="471"/>
                  </a:lnTo>
                  <a:lnTo>
                    <a:pt x="158" y="463"/>
                  </a:lnTo>
                  <a:lnTo>
                    <a:pt x="157" y="454"/>
                  </a:lnTo>
                  <a:lnTo>
                    <a:pt x="158" y="444"/>
                  </a:lnTo>
                  <a:lnTo>
                    <a:pt x="160" y="435"/>
                  </a:lnTo>
                  <a:lnTo>
                    <a:pt x="161" y="423"/>
                  </a:lnTo>
                  <a:lnTo>
                    <a:pt x="160" y="413"/>
                  </a:lnTo>
                  <a:lnTo>
                    <a:pt x="156" y="406"/>
                  </a:lnTo>
                  <a:lnTo>
                    <a:pt x="153" y="399"/>
                  </a:lnTo>
                  <a:lnTo>
                    <a:pt x="148" y="393"/>
                  </a:lnTo>
                  <a:lnTo>
                    <a:pt x="144" y="385"/>
                  </a:lnTo>
                  <a:lnTo>
                    <a:pt x="139" y="377"/>
                  </a:lnTo>
                  <a:lnTo>
                    <a:pt x="136" y="367"/>
                  </a:lnTo>
                  <a:lnTo>
                    <a:pt x="132" y="357"/>
                  </a:lnTo>
                  <a:lnTo>
                    <a:pt x="128" y="349"/>
                  </a:lnTo>
                  <a:lnTo>
                    <a:pt x="124" y="346"/>
                  </a:lnTo>
                  <a:lnTo>
                    <a:pt x="122" y="345"/>
                  </a:lnTo>
                  <a:lnTo>
                    <a:pt x="120" y="344"/>
                  </a:lnTo>
                  <a:lnTo>
                    <a:pt x="116" y="338"/>
                  </a:lnTo>
                  <a:lnTo>
                    <a:pt x="115" y="336"/>
                  </a:lnTo>
                  <a:lnTo>
                    <a:pt x="114" y="333"/>
                  </a:lnTo>
                  <a:lnTo>
                    <a:pt x="107" y="334"/>
                  </a:lnTo>
                  <a:lnTo>
                    <a:pt x="100" y="337"/>
                  </a:lnTo>
                  <a:lnTo>
                    <a:pt x="97" y="337"/>
                  </a:lnTo>
                  <a:lnTo>
                    <a:pt x="95" y="334"/>
                  </a:lnTo>
                  <a:lnTo>
                    <a:pt x="92" y="332"/>
                  </a:lnTo>
                  <a:lnTo>
                    <a:pt x="91" y="329"/>
                  </a:lnTo>
                  <a:lnTo>
                    <a:pt x="89" y="324"/>
                  </a:lnTo>
                  <a:lnTo>
                    <a:pt x="85" y="322"/>
                  </a:lnTo>
                  <a:lnTo>
                    <a:pt x="83" y="322"/>
                  </a:lnTo>
                  <a:lnTo>
                    <a:pt x="81" y="322"/>
                  </a:lnTo>
                  <a:lnTo>
                    <a:pt x="75" y="324"/>
                  </a:lnTo>
                  <a:lnTo>
                    <a:pt x="67" y="325"/>
                  </a:lnTo>
                  <a:lnTo>
                    <a:pt x="60" y="323"/>
                  </a:lnTo>
                  <a:lnTo>
                    <a:pt x="54" y="318"/>
                  </a:lnTo>
                  <a:lnTo>
                    <a:pt x="48" y="314"/>
                  </a:lnTo>
                  <a:lnTo>
                    <a:pt x="42" y="307"/>
                  </a:lnTo>
                  <a:lnTo>
                    <a:pt x="41" y="305"/>
                  </a:lnTo>
                  <a:lnTo>
                    <a:pt x="41" y="301"/>
                  </a:lnTo>
                  <a:lnTo>
                    <a:pt x="34" y="296"/>
                  </a:lnTo>
                  <a:lnTo>
                    <a:pt x="27" y="291"/>
                  </a:lnTo>
                  <a:lnTo>
                    <a:pt x="24" y="289"/>
                  </a:lnTo>
                  <a:lnTo>
                    <a:pt x="19" y="286"/>
                  </a:lnTo>
                  <a:lnTo>
                    <a:pt x="16" y="283"/>
                  </a:lnTo>
                  <a:lnTo>
                    <a:pt x="14" y="280"/>
                  </a:lnTo>
                  <a:lnTo>
                    <a:pt x="12" y="274"/>
                  </a:lnTo>
                  <a:lnTo>
                    <a:pt x="12" y="271"/>
                  </a:lnTo>
                  <a:lnTo>
                    <a:pt x="11" y="268"/>
                  </a:lnTo>
                  <a:lnTo>
                    <a:pt x="7" y="264"/>
                  </a:lnTo>
                  <a:lnTo>
                    <a:pt x="2" y="259"/>
                  </a:lnTo>
                  <a:lnTo>
                    <a:pt x="0" y="256"/>
                  </a:lnTo>
                  <a:lnTo>
                    <a:pt x="0" y="252"/>
                  </a:lnTo>
                  <a:lnTo>
                    <a:pt x="0" y="250"/>
                  </a:lnTo>
                  <a:lnTo>
                    <a:pt x="3" y="243"/>
                  </a:lnTo>
                  <a:lnTo>
                    <a:pt x="4" y="235"/>
                  </a:lnTo>
                  <a:lnTo>
                    <a:pt x="8" y="234"/>
                  </a:lnTo>
                  <a:lnTo>
                    <a:pt x="11" y="233"/>
                  </a:lnTo>
                  <a:lnTo>
                    <a:pt x="15" y="232"/>
                  </a:lnTo>
                  <a:lnTo>
                    <a:pt x="18" y="228"/>
                  </a:lnTo>
                  <a:lnTo>
                    <a:pt x="19" y="224"/>
                  </a:lnTo>
                  <a:lnTo>
                    <a:pt x="19" y="222"/>
                  </a:lnTo>
                  <a:lnTo>
                    <a:pt x="19" y="219"/>
                  </a:lnTo>
                  <a:lnTo>
                    <a:pt x="19" y="218"/>
                  </a:lnTo>
                  <a:lnTo>
                    <a:pt x="22" y="216"/>
                  </a:lnTo>
                  <a:lnTo>
                    <a:pt x="25" y="212"/>
                  </a:lnTo>
                  <a:lnTo>
                    <a:pt x="31" y="211"/>
                  </a:lnTo>
                  <a:lnTo>
                    <a:pt x="38" y="211"/>
                  </a:lnTo>
                  <a:lnTo>
                    <a:pt x="43" y="212"/>
                  </a:lnTo>
                  <a:lnTo>
                    <a:pt x="50" y="214"/>
                  </a:lnTo>
                  <a:lnTo>
                    <a:pt x="56" y="214"/>
                  </a:lnTo>
                  <a:lnTo>
                    <a:pt x="61" y="212"/>
                  </a:lnTo>
                  <a:lnTo>
                    <a:pt x="66" y="210"/>
                  </a:lnTo>
                  <a:lnTo>
                    <a:pt x="71" y="204"/>
                  </a:lnTo>
                  <a:lnTo>
                    <a:pt x="73" y="203"/>
                  </a:lnTo>
                  <a:lnTo>
                    <a:pt x="75" y="201"/>
                  </a:lnTo>
                  <a:lnTo>
                    <a:pt x="83" y="200"/>
                  </a:lnTo>
                  <a:lnTo>
                    <a:pt x="92" y="201"/>
                  </a:lnTo>
                  <a:lnTo>
                    <a:pt x="96" y="201"/>
                  </a:lnTo>
                  <a:lnTo>
                    <a:pt x="98" y="199"/>
                  </a:lnTo>
                  <a:lnTo>
                    <a:pt x="98" y="194"/>
                  </a:lnTo>
                  <a:lnTo>
                    <a:pt x="96" y="187"/>
                  </a:lnTo>
                  <a:lnTo>
                    <a:pt x="95" y="184"/>
                  </a:lnTo>
                  <a:lnTo>
                    <a:pt x="95" y="179"/>
                  </a:lnTo>
                  <a:lnTo>
                    <a:pt x="96" y="177"/>
                  </a:lnTo>
                  <a:lnTo>
                    <a:pt x="98" y="175"/>
                  </a:lnTo>
                  <a:lnTo>
                    <a:pt x="103" y="171"/>
                  </a:lnTo>
                  <a:lnTo>
                    <a:pt x="111" y="168"/>
                  </a:lnTo>
                  <a:lnTo>
                    <a:pt x="122" y="165"/>
                  </a:lnTo>
                  <a:lnTo>
                    <a:pt x="133" y="160"/>
                  </a:lnTo>
                  <a:lnTo>
                    <a:pt x="139" y="157"/>
                  </a:lnTo>
                  <a:lnTo>
                    <a:pt x="145" y="153"/>
                  </a:lnTo>
                  <a:lnTo>
                    <a:pt x="149" y="150"/>
                  </a:lnTo>
                  <a:lnTo>
                    <a:pt x="154" y="145"/>
                  </a:lnTo>
                  <a:lnTo>
                    <a:pt x="157" y="142"/>
                  </a:lnTo>
                  <a:lnTo>
                    <a:pt x="161" y="137"/>
                  </a:lnTo>
                  <a:lnTo>
                    <a:pt x="164" y="135"/>
                  </a:lnTo>
                  <a:lnTo>
                    <a:pt x="170" y="133"/>
                  </a:lnTo>
                  <a:lnTo>
                    <a:pt x="172" y="133"/>
                  </a:lnTo>
                  <a:lnTo>
                    <a:pt x="174" y="133"/>
                  </a:lnTo>
                  <a:lnTo>
                    <a:pt x="177" y="133"/>
                  </a:lnTo>
                  <a:lnTo>
                    <a:pt x="179" y="133"/>
                  </a:lnTo>
                  <a:lnTo>
                    <a:pt x="183" y="131"/>
                  </a:lnTo>
                  <a:lnTo>
                    <a:pt x="187" y="130"/>
                  </a:lnTo>
                  <a:lnTo>
                    <a:pt x="189" y="128"/>
                  </a:lnTo>
                  <a:lnTo>
                    <a:pt x="193" y="125"/>
                  </a:lnTo>
                  <a:lnTo>
                    <a:pt x="196" y="121"/>
                  </a:lnTo>
                  <a:lnTo>
                    <a:pt x="199" y="119"/>
                  </a:lnTo>
                  <a:lnTo>
                    <a:pt x="203" y="117"/>
                  </a:lnTo>
                  <a:lnTo>
                    <a:pt x="207" y="115"/>
                  </a:lnTo>
                  <a:lnTo>
                    <a:pt x="214" y="115"/>
                  </a:lnTo>
                  <a:lnTo>
                    <a:pt x="219" y="115"/>
                  </a:lnTo>
                  <a:lnTo>
                    <a:pt x="221" y="115"/>
                  </a:lnTo>
                  <a:lnTo>
                    <a:pt x="222" y="114"/>
                  </a:lnTo>
                  <a:lnTo>
                    <a:pt x="225" y="112"/>
                  </a:lnTo>
                  <a:lnTo>
                    <a:pt x="227" y="109"/>
                  </a:lnTo>
                  <a:lnTo>
                    <a:pt x="230" y="105"/>
                  </a:lnTo>
                  <a:lnTo>
                    <a:pt x="234" y="103"/>
                  </a:lnTo>
                  <a:lnTo>
                    <a:pt x="236" y="103"/>
                  </a:lnTo>
                  <a:lnTo>
                    <a:pt x="237" y="105"/>
                  </a:lnTo>
                  <a:lnTo>
                    <a:pt x="242" y="111"/>
                  </a:lnTo>
                  <a:lnTo>
                    <a:pt x="246" y="117"/>
                  </a:lnTo>
                  <a:lnTo>
                    <a:pt x="253" y="112"/>
                  </a:lnTo>
                  <a:lnTo>
                    <a:pt x="258" y="108"/>
                  </a:lnTo>
                  <a:lnTo>
                    <a:pt x="260" y="106"/>
                  </a:lnTo>
                  <a:lnTo>
                    <a:pt x="262" y="108"/>
                  </a:lnTo>
                  <a:lnTo>
                    <a:pt x="263" y="110"/>
                  </a:lnTo>
                  <a:lnTo>
                    <a:pt x="263" y="114"/>
                  </a:lnTo>
                  <a:lnTo>
                    <a:pt x="264" y="118"/>
                  </a:lnTo>
                  <a:lnTo>
                    <a:pt x="266" y="120"/>
                  </a:lnTo>
                  <a:lnTo>
                    <a:pt x="269" y="122"/>
                  </a:lnTo>
                  <a:lnTo>
                    <a:pt x="272" y="123"/>
                  </a:lnTo>
                  <a:lnTo>
                    <a:pt x="277" y="123"/>
                  </a:lnTo>
                  <a:lnTo>
                    <a:pt x="280" y="123"/>
                  </a:lnTo>
                  <a:lnTo>
                    <a:pt x="289" y="123"/>
                  </a:lnTo>
                  <a:lnTo>
                    <a:pt x="299" y="122"/>
                  </a:lnTo>
                  <a:lnTo>
                    <a:pt x="309" y="122"/>
                  </a:lnTo>
                  <a:lnTo>
                    <a:pt x="318" y="121"/>
                  </a:lnTo>
                  <a:lnTo>
                    <a:pt x="323" y="122"/>
                  </a:lnTo>
                  <a:lnTo>
                    <a:pt x="327" y="125"/>
                  </a:lnTo>
                  <a:lnTo>
                    <a:pt x="331" y="127"/>
                  </a:lnTo>
                  <a:lnTo>
                    <a:pt x="333" y="129"/>
                  </a:lnTo>
                  <a:lnTo>
                    <a:pt x="335" y="136"/>
                  </a:lnTo>
                  <a:lnTo>
                    <a:pt x="336" y="144"/>
                  </a:lnTo>
                  <a:lnTo>
                    <a:pt x="337" y="152"/>
                  </a:lnTo>
                  <a:lnTo>
                    <a:pt x="340" y="159"/>
                  </a:lnTo>
                  <a:lnTo>
                    <a:pt x="341" y="161"/>
                  </a:lnTo>
                  <a:lnTo>
                    <a:pt x="343" y="163"/>
                  </a:lnTo>
                  <a:lnTo>
                    <a:pt x="346" y="166"/>
                  </a:lnTo>
                  <a:lnTo>
                    <a:pt x="350" y="167"/>
                  </a:lnTo>
                  <a:lnTo>
                    <a:pt x="365" y="170"/>
                  </a:lnTo>
                  <a:lnTo>
                    <a:pt x="378" y="175"/>
                  </a:lnTo>
                  <a:lnTo>
                    <a:pt x="385" y="175"/>
                  </a:lnTo>
                  <a:lnTo>
                    <a:pt x="391" y="175"/>
                  </a:lnTo>
                  <a:lnTo>
                    <a:pt x="398" y="174"/>
                  </a:lnTo>
                  <a:lnTo>
                    <a:pt x="403" y="171"/>
                  </a:lnTo>
                  <a:lnTo>
                    <a:pt x="409" y="170"/>
                  </a:lnTo>
                  <a:lnTo>
                    <a:pt x="416" y="169"/>
                  </a:lnTo>
                  <a:lnTo>
                    <a:pt x="422" y="169"/>
                  </a:lnTo>
                  <a:lnTo>
                    <a:pt x="429" y="171"/>
                  </a:lnTo>
                  <a:lnTo>
                    <a:pt x="435" y="175"/>
                  </a:lnTo>
                  <a:lnTo>
                    <a:pt x="441" y="179"/>
                  </a:lnTo>
                  <a:lnTo>
                    <a:pt x="443" y="180"/>
                  </a:lnTo>
                  <a:lnTo>
                    <a:pt x="447" y="180"/>
                  </a:lnTo>
                  <a:lnTo>
                    <a:pt x="450" y="180"/>
                  </a:lnTo>
                  <a:lnTo>
                    <a:pt x="455" y="179"/>
                  </a:lnTo>
                  <a:lnTo>
                    <a:pt x="458" y="178"/>
                  </a:lnTo>
                  <a:lnTo>
                    <a:pt x="462" y="178"/>
                  </a:lnTo>
                  <a:lnTo>
                    <a:pt x="465" y="178"/>
                  </a:lnTo>
                  <a:lnTo>
                    <a:pt x="467" y="179"/>
                  </a:lnTo>
                  <a:lnTo>
                    <a:pt x="472" y="183"/>
                  </a:lnTo>
                  <a:lnTo>
                    <a:pt x="475" y="185"/>
                  </a:lnTo>
                  <a:lnTo>
                    <a:pt x="480" y="188"/>
                  </a:lnTo>
                  <a:lnTo>
                    <a:pt x="483" y="188"/>
                  </a:lnTo>
                  <a:lnTo>
                    <a:pt x="486" y="188"/>
                  </a:lnTo>
                  <a:lnTo>
                    <a:pt x="488" y="187"/>
                  </a:lnTo>
                  <a:lnTo>
                    <a:pt x="490" y="185"/>
                  </a:lnTo>
                  <a:lnTo>
                    <a:pt x="494" y="182"/>
                  </a:lnTo>
                  <a:lnTo>
                    <a:pt x="497" y="177"/>
                  </a:lnTo>
                  <a:lnTo>
                    <a:pt x="500" y="175"/>
                  </a:lnTo>
                  <a:lnTo>
                    <a:pt x="503" y="174"/>
                  </a:lnTo>
                  <a:lnTo>
                    <a:pt x="505" y="174"/>
                  </a:lnTo>
                  <a:lnTo>
                    <a:pt x="511" y="175"/>
                  </a:lnTo>
                  <a:lnTo>
                    <a:pt x="517" y="175"/>
                  </a:lnTo>
                  <a:lnTo>
                    <a:pt x="520" y="175"/>
                  </a:lnTo>
                  <a:lnTo>
                    <a:pt x="522" y="172"/>
                  </a:lnTo>
                  <a:lnTo>
                    <a:pt x="524" y="170"/>
                  </a:lnTo>
                  <a:lnTo>
                    <a:pt x="527" y="167"/>
                  </a:lnTo>
                  <a:lnTo>
                    <a:pt x="529" y="161"/>
                  </a:lnTo>
                  <a:lnTo>
                    <a:pt x="531" y="155"/>
                  </a:lnTo>
                  <a:lnTo>
                    <a:pt x="533" y="151"/>
                  </a:lnTo>
                  <a:lnTo>
                    <a:pt x="536" y="144"/>
                  </a:lnTo>
                  <a:lnTo>
                    <a:pt x="537" y="137"/>
                  </a:lnTo>
                  <a:lnTo>
                    <a:pt x="537" y="133"/>
                  </a:lnTo>
                  <a:lnTo>
                    <a:pt x="532" y="127"/>
                  </a:lnTo>
                  <a:lnTo>
                    <a:pt x="529" y="125"/>
                  </a:lnTo>
                  <a:lnTo>
                    <a:pt x="527" y="123"/>
                  </a:lnTo>
                  <a:lnTo>
                    <a:pt x="524" y="121"/>
                  </a:lnTo>
                  <a:lnTo>
                    <a:pt x="523" y="118"/>
                  </a:lnTo>
                  <a:lnTo>
                    <a:pt x="521" y="112"/>
                  </a:lnTo>
                  <a:lnTo>
                    <a:pt x="520" y="106"/>
                  </a:lnTo>
                  <a:lnTo>
                    <a:pt x="517" y="100"/>
                  </a:lnTo>
                  <a:lnTo>
                    <a:pt x="515" y="97"/>
                  </a:lnTo>
                  <a:lnTo>
                    <a:pt x="513" y="95"/>
                  </a:lnTo>
                  <a:lnTo>
                    <a:pt x="514" y="84"/>
                  </a:lnTo>
                  <a:lnTo>
                    <a:pt x="515" y="73"/>
                  </a:lnTo>
                  <a:lnTo>
                    <a:pt x="516" y="68"/>
                  </a:lnTo>
                  <a:lnTo>
                    <a:pt x="517" y="63"/>
                  </a:lnTo>
                  <a:lnTo>
                    <a:pt x="520" y="57"/>
                  </a:lnTo>
                  <a:lnTo>
                    <a:pt x="523" y="54"/>
                  </a:lnTo>
                  <a:lnTo>
                    <a:pt x="524" y="54"/>
                  </a:lnTo>
                  <a:lnTo>
                    <a:pt x="527" y="54"/>
                  </a:lnTo>
                  <a:lnTo>
                    <a:pt x="528" y="54"/>
                  </a:lnTo>
                  <a:lnTo>
                    <a:pt x="529" y="54"/>
                  </a:lnTo>
                  <a:lnTo>
                    <a:pt x="531" y="52"/>
                  </a:lnTo>
                  <a:lnTo>
                    <a:pt x="532" y="49"/>
                  </a:lnTo>
                  <a:lnTo>
                    <a:pt x="533" y="46"/>
                  </a:lnTo>
                  <a:lnTo>
                    <a:pt x="533" y="43"/>
                  </a:lnTo>
                  <a:lnTo>
                    <a:pt x="535" y="37"/>
                  </a:lnTo>
                  <a:lnTo>
                    <a:pt x="536" y="33"/>
                  </a:lnTo>
                  <a:lnTo>
                    <a:pt x="537" y="31"/>
                  </a:lnTo>
                  <a:lnTo>
                    <a:pt x="539" y="31"/>
                  </a:lnTo>
                  <a:lnTo>
                    <a:pt x="544" y="30"/>
                  </a:lnTo>
                  <a:lnTo>
                    <a:pt x="551" y="25"/>
                  </a:lnTo>
                  <a:lnTo>
                    <a:pt x="555" y="21"/>
                  </a:lnTo>
                  <a:lnTo>
                    <a:pt x="559" y="16"/>
                  </a:lnTo>
                  <a:lnTo>
                    <a:pt x="561" y="11"/>
                  </a:lnTo>
                  <a:lnTo>
                    <a:pt x="564" y="5"/>
                  </a:lnTo>
                  <a:lnTo>
                    <a:pt x="567" y="3"/>
                  </a:lnTo>
                  <a:lnTo>
                    <a:pt x="568" y="1"/>
                  </a:lnTo>
                  <a:lnTo>
                    <a:pt x="570" y="0"/>
                  </a:lnTo>
                  <a:lnTo>
                    <a:pt x="572" y="0"/>
                  </a:lnTo>
                  <a:lnTo>
                    <a:pt x="576" y="3"/>
                  </a:lnTo>
                  <a:lnTo>
                    <a:pt x="580" y="5"/>
                  </a:lnTo>
                  <a:lnTo>
                    <a:pt x="594" y="13"/>
                  </a:lnTo>
                  <a:lnTo>
                    <a:pt x="608" y="20"/>
                  </a:lnTo>
                  <a:lnTo>
                    <a:pt x="614" y="23"/>
                  </a:lnTo>
                  <a:lnTo>
                    <a:pt x="621" y="25"/>
                  </a:lnTo>
                  <a:lnTo>
                    <a:pt x="628" y="28"/>
                  </a:lnTo>
                  <a:lnTo>
                    <a:pt x="636" y="29"/>
                  </a:lnTo>
                  <a:lnTo>
                    <a:pt x="643" y="30"/>
                  </a:lnTo>
                  <a:lnTo>
                    <a:pt x="650" y="31"/>
                  </a:lnTo>
                  <a:lnTo>
                    <a:pt x="657" y="33"/>
                  </a:lnTo>
                  <a:lnTo>
                    <a:pt x="662" y="37"/>
                  </a:lnTo>
                  <a:lnTo>
                    <a:pt x="669" y="43"/>
                  </a:lnTo>
                  <a:lnTo>
                    <a:pt x="676" y="48"/>
                  </a:lnTo>
                  <a:lnTo>
                    <a:pt x="685" y="52"/>
                  </a:lnTo>
                  <a:lnTo>
                    <a:pt x="694" y="54"/>
                  </a:lnTo>
                  <a:lnTo>
                    <a:pt x="703" y="55"/>
                  </a:lnTo>
                  <a:lnTo>
                    <a:pt x="712" y="55"/>
                  </a:lnTo>
                  <a:lnTo>
                    <a:pt x="717" y="55"/>
                  </a:lnTo>
                  <a:lnTo>
                    <a:pt x="724" y="56"/>
                  </a:lnTo>
                  <a:lnTo>
                    <a:pt x="730" y="57"/>
                  </a:lnTo>
                  <a:lnTo>
                    <a:pt x="734" y="60"/>
                  </a:lnTo>
                  <a:lnTo>
                    <a:pt x="734" y="68"/>
                  </a:lnTo>
                  <a:lnTo>
                    <a:pt x="732" y="74"/>
                  </a:lnTo>
                  <a:lnTo>
                    <a:pt x="732" y="81"/>
                  </a:lnTo>
                  <a:lnTo>
                    <a:pt x="734" y="88"/>
                  </a:lnTo>
                  <a:lnTo>
                    <a:pt x="738" y="100"/>
                  </a:lnTo>
                  <a:lnTo>
                    <a:pt x="739" y="110"/>
                  </a:lnTo>
                  <a:lnTo>
                    <a:pt x="740" y="115"/>
                  </a:lnTo>
                  <a:lnTo>
                    <a:pt x="742" y="120"/>
                  </a:lnTo>
                  <a:lnTo>
                    <a:pt x="744" y="125"/>
                  </a:lnTo>
                  <a:lnTo>
                    <a:pt x="748" y="129"/>
                  </a:lnTo>
                  <a:lnTo>
                    <a:pt x="758" y="137"/>
                  </a:lnTo>
                  <a:lnTo>
                    <a:pt x="771" y="143"/>
                  </a:lnTo>
                  <a:lnTo>
                    <a:pt x="782" y="149"/>
                  </a:lnTo>
                  <a:lnTo>
                    <a:pt x="793" y="154"/>
                  </a:lnTo>
                  <a:lnTo>
                    <a:pt x="797" y="157"/>
                  </a:lnTo>
                  <a:lnTo>
                    <a:pt x="800" y="158"/>
                  </a:lnTo>
                  <a:lnTo>
                    <a:pt x="804" y="159"/>
                  </a:lnTo>
                  <a:lnTo>
                    <a:pt x="808" y="160"/>
                  </a:lnTo>
                  <a:lnTo>
                    <a:pt x="815" y="157"/>
                  </a:lnTo>
                  <a:lnTo>
                    <a:pt x="822" y="155"/>
                  </a:lnTo>
                  <a:lnTo>
                    <a:pt x="828" y="157"/>
                  </a:lnTo>
                  <a:lnTo>
                    <a:pt x="832" y="155"/>
                  </a:lnTo>
                  <a:lnTo>
                    <a:pt x="841" y="152"/>
                  </a:lnTo>
                  <a:lnTo>
                    <a:pt x="850" y="147"/>
                  </a:lnTo>
                  <a:lnTo>
                    <a:pt x="865" y="142"/>
                  </a:lnTo>
                  <a:lnTo>
                    <a:pt x="880" y="137"/>
                  </a:lnTo>
                  <a:lnTo>
                    <a:pt x="888" y="135"/>
                  </a:lnTo>
                  <a:lnTo>
                    <a:pt x="896" y="133"/>
                  </a:lnTo>
                  <a:lnTo>
                    <a:pt x="904" y="133"/>
                  </a:lnTo>
                  <a:lnTo>
                    <a:pt x="913" y="134"/>
                  </a:lnTo>
                  <a:lnTo>
                    <a:pt x="922" y="137"/>
                  </a:lnTo>
                  <a:lnTo>
                    <a:pt x="931" y="142"/>
                  </a:lnTo>
                  <a:lnTo>
                    <a:pt x="936" y="143"/>
                  </a:lnTo>
                  <a:lnTo>
                    <a:pt x="940" y="144"/>
                  </a:lnTo>
                  <a:lnTo>
                    <a:pt x="946" y="145"/>
                  </a:lnTo>
                  <a:lnTo>
                    <a:pt x="952" y="144"/>
                  </a:lnTo>
                  <a:lnTo>
                    <a:pt x="958" y="144"/>
                  </a:lnTo>
                  <a:lnTo>
                    <a:pt x="962" y="145"/>
                  </a:lnTo>
                  <a:lnTo>
                    <a:pt x="966" y="146"/>
                  </a:lnTo>
                  <a:lnTo>
                    <a:pt x="969" y="149"/>
                  </a:lnTo>
                  <a:lnTo>
                    <a:pt x="973" y="154"/>
                  </a:lnTo>
                  <a:lnTo>
                    <a:pt x="979" y="162"/>
                  </a:lnTo>
                  <a:lnTo>
                    <a:pt x="985" y="167"/>
                  </a:lnTo>
                  <a:lnTo>
                    <a:pt x="992" y="169"/>
                  </a:lnTo>
                  <a:lnTo>
                    <a:pt x="1000" y="171"/>
                  </a:lnTo>
                  <a:lnTo>
                    <a:pt x="1007" y="171"/>
                  </a:lnTo>
                  <a:lnTo>
                    <a:pt x="1011" y="172"/>
                  </a:lnTo>
                  <a:lnTo>
                    <a:pt x="1018" y="172"/>
                  </a:lnTo>
                  <a:lnTo>
                    <a:pt x="1025" y="174"/>
                  </a:lnTo>
                  <a:lnTo>
                    <a:pt x="1029" y="176"/>
                  </a:lnTo>
                  <a:lnTo>
                    <a:pt x="1029" y="184"/>
                  </a:lnTo>
                  <a:lnTo>
                    <a:pt x="1028" y="191"/>
                  </a:lnTo>
                  <a:lnTo>
                    <a:pt x="1029" y="195"/>
                  </a:lnTo>
                  <a:lnTo>
                    <a:pt x="1032" y="200"/>
                  </a:lnTo>
                  <a:lnTo>
                    <a:pt x="1034" y="204"/>
                  </a:lnTo>
                  <a:lnTo>
                    <a:pt x="1036" y="208"/>
                  </a:lnTo>
                  <a:lnTo>
                    <a:pt x="1041" y="212"/>
                  </a:lnTo>
                  <a:lnTo>
                    <a:pt x="1044" y="216"/>
                  </a:lnTo>
                  <a:lnTo>
                    <a:pt x="1049" y="218"/>
                  </a:lnTo>
                  <a:lnTo>
                    <a:pt x="1053" y="220"/>
                  </a:lnTo>
                  <a:lnTo>
                    <a:pt x="1061" y="223"/>
                  </a:lnTo>
                  <a:lnTo>
                    <a:pt x="1069" y="224"/>
                  </a:lnTo>
                  <a:lnTo>
                    <a:pt x="1078" y="225"/>
                  </a:lnTo>
                  <a:lnTo>
                    <a:pt x="1087" y="225"/>
                  </a:lnTo>
                  <a:lnTo>
                    <a:pt x="1097" y="227"/>
                  </a:lnTo>
                  <a:lnTo>
                    <a:pt x="1106" y="231"/>
                  </a:lnTo>
                  <a:lnTo>
                    <a:pt x="1111" y="233"/>
                  </a:lnTo>
                  <a:lnTo>
                    <a:pt x="1116" y="234"/>
                  </a:lnTo>
                  <a:lnTo>
                    <a:pt x="1122" y="235"/>
                  </a:lnTo>
                  <a:lnTo>
                    <a:pt x="1127" y="235"/>
                  </a:lnTo>
                  <a:lnTo>
                    <a:pt x="1135" y="234"/>
                  </a:lnTo>
                  <a:lnTo>
                    <a:pt x="1142" y="232"/>
                  </a:lnTo>
                  <a:lnTo>
                    <a:pt x="1146" y="232"/>
                  </a:lnTo>
                  <a:lnTo>
                    <a:pt x="1149" y="231"/>
                  </a:lnTo>
                  <a:lnTo>
                    <a:pt x="1152" y="232"/>
                  </a:lnTo>
                  <a:lnTo>
                    <a:pt x="1156" y="233"/>
                  </a:lnTo>
                  <a:lnTo>
                    <a:pt x="1162" y="235"/>
                  </a:lnTo>
                  <a:lnTo>
                    <a:pt x="1166" y="235"/>
                  </a:lnTo>
                  <a:lnTo>
                    <a:pt x="1170" y="235"/>
                  </a:lnTo>
                  <a:lnTo>
                    <a:pt x="1174" y="234"/>
                  </a:lnTo>
                  <a:lnTo>
                    <a:pt x="1182" y="231"/>
                  </a:lnTo>
                  <a:lnTo>
                    <a:pt x="1190" y="225"/>
                  </a:lnTo>
                  <a:lnTo>
                    <a:pt x="1199" y="220"/>
                  </a:lnTo>
                  <a:lnTo>
                    <a:pt x="1208" y="217"/>
                  </a:lnTo>
                  <a:lnTo>
                    <a:pt x="1219" y="214"/>
                  </a:lnTo>
                  <a:lnTo>
                    <a:pt x="1229" y="211"/>
                  </a:lnTo>
                  <a:lnTo>
                    <a:pt x="1249" y="209"/>
                  </a:lnTo>
                  <a:lnTo>
                    <a:pt x="1269" y="208"/>
                  </a:lnTo>
                  <a:lnTo>
                    <a:pt x="1273" y="208"/>
                  </a:lnTo>
                  <a:lnTo>
                    <a:pt x="1278" y="207"/>
                  </a:lnTo>
                  <a:lnTo>
                    <a:pt x="1280" y="206"/>
                  </a:lnTo>
                  <a:lnTo>
                    <a:pt x="1284" y="203"/>
                  </a:lnTo>
                  <a:lnTo>
                    <a:pt x="1288" y="199"/>
                  </a:lnTo>
                  <a:lnTo>
                    <a:pt x="1290" y="194"/>
                  </a:lnTo>
                  <a:lnTo>
                    <a:pt x="1294" y="188"/>
                  </a:lnTo>
                  <a:lnTo>
                    <a:pt x="1297" y="183"/>
                  </a:lnTo>
                  <a:lnTo>
                    <a:pt x="1301" y="177"/>
                  </a:lnTo>
                  <a:lnTo>
                    <a:pt x="1306" y="171"/>
                  </a:lnTo>
                  <a:lnTo>
                    <a:pt x="1321" y="162"/>
                  </a:lnTo>
                  <a:lnTo>
                    <a:pt x="1336" y="153"/>
                  </a:lnTo>
                  <a:lnTo>
                    <a:pt x="1344" y="150"/>
                  </a:lnTo>
                  <a:lnTo>
                    <a:pt x="1352" y="149"/>
                  </a:lnTo>
                  <a:lnTo>
                    <a:pt x="1357" y="149"/>
                  </a:lnTo>
                  <a:lnTo>
                    <a:pt x="1360" y="150"/>
                  </a:lnTo>
                  <a:lnTo>
                    <a:pt x="1365" y="151"/>
                  </a:lnTo>
                  <a:lnTo>
                    <a:pt x="1369" y="153"/>
                  </a:lnTo>
                  <a:lnTo>
                    <a:pt x="1378" y="159"/>
                  </a:lnTo>
                  <a:lnTo>
                    <a:pt x="1387" y="165"/>
                  </a:lnTo>
                  <a:lnTo>
                    <a:pt x="1393" y="170"/>
                  </a:lnTo>
                  <a:lnTo>
                    <a:pt x="1401" y="175"/>
                  </a:lnTo>
                  <a:lnTo>
                    <a:pt x="1406" y="176"/>
                  </a:lnTo>
                  <a:lnTo>
                    <a:pt x="1409" y="177"/>
                  </a:lnTo>
                  <a:lnTo>
                    <a:pt x="1414" y="178"/>
                  </a:lnTo>
                  <a:lnTo>
                    <a:pt x="1418" y="177"/>
                  </a:lnTo>
                  <a:lnTo>
                    <a:pt x="1429" y="172"/>
                  </a:lnTo>
                  <a:lnTo>
                    <a:pt x="1442" y="169"/>
                  </a:lnTo>
                  <a:lnTo>
                    <a:pt x="1451" y="170"/>
                  </a:lnTo>
                  <a:lnTo>
                    <a:pt x="1458" y="174"/>
                  </a:lnTo>
                  <a:lnTo>
                    <a:pt x="1466" y="178"/>
                  </a:lnTo>
                  <a:lnTo>
                    <a:pt x="1473" y="18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 name="Freeform 102"/>
            <p:cNvSpPr>
              <a:spLocks/>
            </p:cNvSpPr>
            <p:nvPr/>
          </p:nvSpPr>
          <p:spPr bwMode="gray">
            <a:xfrm>
              <a:off x="6578601" y="4071938"/>
              <a:ext cx="117475" cy="249238"/>
            </a:xfrm>
            <a:custGeom>
              <a:avLst/>
              <a:gdLst/>
              <a:ahLst/>
              <a:cxnLst>
                <a:cxn ang="0">
                  <a:pos x="149" y="675"/>
                </a:cxn>
                <a:cxn ang="0">
                  <a:pos x="168" y="666"/>
                </a:cxn>
                <a:cxn ang="0">
                  <a:pos x="205" y="670"/>
                </a:cxn>
                <a:cxn ang="0">
                  <a:pos x="192" y="646"/>
                </a:cxn>
                <a:cxn ang="0">
                  <a:pos x="206" y="621"/>
                </a:cxn>
                <a:cxn ang="0">
                  <a:pos x="225" y="610"/>
                </a:cxn>
                <a:cxn ang="0">
                  <a:pos x="271" y="594"/>
                </a:cxn>
                <a:cxn ang="0">
                  <a:pos x="277" y="539"/>
                </a:cxn>
                <a:cxn ang="0">
                  <a:pos x="266" y="491"/>
                </a:cxn>
                <a:cxn ang="0">
                  <a:pos x="275" y="448"/>
                </a:cxn>
                <a:cxn ang="0">
                  <a:pos x="270" y="423"/>
                </a:cxn>
                <a:cxn ang="0">
                  <a:pos x="273" y="397"/>
                </a:cxn>
                <a:cxn ang="0">
                  <a:pos x="242" y="375"/>
                </a:cxn>
                <a:cxn ang="0">
                  <a:pos x="220" y="339"/>
                </a:cxn>
                <a:cxn ang="0">
                  <a:pos x="176" y="298"/>
                </a:cxn>
                <a:cxn ang="0">
                  <a:pos x="153" y="261"/>
                </a:cxn>
                <a:cxn ang="0">
                  <a:pos x="92" y="220"/>
                </a:cxn>
                <a:cxn ang="0">
                  <a:pos x="103" y="201"/>
                </a:cxn>
                <a:cxn ang="0">
                  <a:pos x="142" y="185"/>
                </a:cxn>
                <a:cxn ang="0">
                  <a:pos x="118" y="163"/>
                </a:cxn>
                <a:cxn ang="0">
                  <a:pos x="108" y="135"/>
                </a:cxn>
                <a:cxn ang="0">
                  <a:pos x="70" y="143"/>
                </a:cxn>
                <a:cxn ang="0">
                  <a:pos x="39" y="112"/>
                </a:cxn>
                <a:cxn ang="0">
                  <a:pos x="29" y="91"/>
                </a:cxn>
                <a:cxn ang="0">
                  <a:pos x="11" y="47"/>
                </a:cxn>
                <a:cxn ang="0">
                  <a:pos x="46" y="50"/>
                </a:cxn>
                <a:cxn ang="0">
                  <a:pos x="74" y="38"/>
                </a:cxn>
                <a:cxn ang="0">
                  <a:pos x="102" y="29"/>
                </a:cxn>
                <a:cxn ang="0">
                  <a:pos x="134" y="26"/>
                </a:cxn>
                <a:cxn ang="0">
                  <a:pos x="163" y="1"/>
                </a:cxn>
                <a:cxn ang="0">
                  <a:pos x="225" y="27"/>
                </a:cxn>
                <a:cxn ang="0">
                  <a:pos x="225" y="52"/>
                </a:cxn>
                <a:cxn ang="0">
                  <a:pos x="246" y="81"/>
                </a:cxn>
                <a:cxn ang="0">
                  <a:pos x="280" y="97"/>
                </a:cxn>
                <a:cxn ang="0">
                  <a:pos x="288" y="105"/>
                </a:cxn>
                <a:cxn ang="0">
                  <a:pos x="266" y="129"/>
                </a:cxn>
                <a:cxn ang="0">
                  <a:pos x="233" y="138"/>
                </a:cxn>
                <a:cxn ang="0">
                  <a:pos x="225" y="164"/>
                </a:cxn>
                <a:cxn ang="0">
                  <a:pos x="189" y="201"/>
                </a:cxn>
                <a:cxn ang="0">
                  <a:pos x="180" y="231"/>
                </a:cxn>
                <a:cxn ang="0">
                  <a:pos x="212" y="284"/>
                </a:cxn>
                <a:cxn ang="0">
                  <a:pos x="290" y="379"/>
                </a:cxn>
                <a:cxn ang="0">
                  <a:pos x="315" y="393"/>
                </a:cxn>
                <a:cxn ang="0">
                  <a:pos x="344" y="431"/>
                </a:cxn>
                <a:cxn ang="0">
                  <a:pos x="362" y="501"/>
                </a:cxn>
                <a:cxn ang="0">
                  <a:pos x="370" y="558"/>
                </a:cxn>
                <a:cxn ang="0">
                  <a:pos x="364" y="570"/>
                </a:cxn>
                <a:cxn ang="0">
                  <a:pos x="337" y="648"/>
                </a:cxn>
                <a:cxn ang="0">
                  <a:pos x="257" y="691"/>
                </a:cxn>
                <a:cxn ang="0">
                  <a:pos x="234" y="683"/>
                </a:cxn>
                <a:cxn ang="0">
                  <a:pos x="231" y="699"/>
                </a:cxn>
                <a:cxn ang="0">
                  <a:pos x="230" y="717"/>
                </a:cxn>
                <a:cxn ang="0">
                  <a:pos x="198" y="719"/>
                </a:cxn>
                <a:cxn ang="0">
                  <a:pos x="191" y="750"/>
                </a:cxn>
                <a:cxn ang="0">
                  <a:pos x="142" y="788"/>
                </a:cxn>
                <a:cxn ang="0">
                  <a:pos x="141" y="723"/>
                </a:cxn>
                <a:cxn ang="0">
                  <a:pos x="133" y="703"/>
                </a:cxn>
              </a:cxnLst>
              <a:rect l="0" t="0" r="r" b="b"/>
              <a:pathLst>
                <a:path w="372" h="788">
                  <a:moveTo>
                    <a:pt x="117" y="692"/>
                  </a:moveTo>
                  <a:lnTo>
                    <a:pt x="122" y="689"/>
                  </a:lnTo>
                  <a:lnTo>
                    <a:pt x="126" y="686"/>
                  </a:lnTo>
                  <a:lnTo>
                    <a:pt x="132" y="684"/>
                  </a:lnTo>
                  <a:lnTo>
                    <a:pt x="137" y="684"/>
                  </a:lnTo>
                  <a:lnTo>
                    <a:pt x="142" y="683"/>
                  </a:lnTo>
                  <a:lnTo>
                    <a:pt x="147" y="681"/>
                  </a:lnTo>
                  <a:lnTo>
                    <a:pt x="148" y="680"/>
                  </a:lnTo>
                  <a:lnTo>
                    <a:pt x="149" y="678"/>
                  </a:lnTo>
                  <a:lnTo>
                    <a:pt x="149" y="675"/>
                  </a:lnTo>
                  <a:lnTo>
                    <a:pt x="149" y="673"/>
                  </a:lnTo>
                  <a:lnTo>
                    <a:pt x="149" y="668"/>
                  </a:lnTo>
                  <a:lnTo>
                    <a:pt x="150" y="664"/>
                  </a:lnTo>
                  <a:lnTo>
                    <a:pt x="151" y="662"/>
                  </a:lnTo>
                  <a:lnTo>
                    <a:pt x="152" y="662"/>
                  </a:lnTo>
                  <a:lnTo>
                    <a:pt x="155" y="664"/>
                  </a:lnTo>
                  <a:lnTo>
                    <a:pt x="157" y="666"/>
                  </a:lnTo>
                  <a:lnTo>
                    <a:pt x="159" y="667"/>
                  </a:lnTo>
                  <a:lnTo>
                    <a:pt x="161" y="667"/>
                  </a:lnTo>
                  <a:lnTo>
                    <a:pt x="168" y="666"/>
                  </a:lnTo>
                  <a:lnTo>
                    <a:pt x="175" y="661"/>
                  </a:lnTo>
                  <a:lnTo>
                    <a:pt x="177" y="660"/>
                  </a:lnTo>
                  <a:lnTo>
                    <a:pt x="181" y="659"/>
                  </a:lnTo>
                  <a:lnTo>
                    <a:pt x="184" y="660"/>
                  </a:lnTo>
                  <a:lnTo>
                    <a:pt x="186" y="664"/>
                  </a:lnTo>
                  <a:lnTo>
                    <a:pt x="190" y="668"/>
                  </a:lnTo>
                  <a:lnTo>
                    <a:pt x="193" y="669"/>
                  </a:lnTo>
                  <a:lnTo>
                    <a:pt x="197" y="669"/>
                  </a:lnTo>
                  <a:lnTo>
                    <a:pt x="201" y="670"/>
                  </a:lnTo>
                  <a:lnTo>
                    <a:pt x="205" y="670"/>
                  </a:lnTo>
                  <a:lnTo>
                    <a:pt x="207" y="670"/>
                  </a:lnTo>
                  <a:lnTo>
                    <a:pt x="208" y="668"/>
                  </a:lnTo>
                  <a:lnTo>
                    <a:pt x="208" y="667"/>
                  </a:lnTo>
                  <a:lnTo>
                    <a:pt x="207" y="662"/>
                  </a:lnTo>
                  <a:lnTo>
                    <a:pt x="205" y="659"/>
                  </a:lnTo>
                  <a:lnTo>
                    <a:pt x="201" y="656"/>
                  </a:lnTo>
                  <a:lnTo>
                    <a:pt x="198" y="653"/>
                  </a:lnTo>
                  <a:lnTo>
                    <a:pt x="194" y="650"/>
                  </a:lnTo>
                  <a:lnTo>
                    <a:pt x="193" y="649"/>
                  </a:lnTo>
                  <a:lnTo>
                    <a:pt x="192" y="646"/>
                  </a:lnTo>
                  <a:lnTo>
                    <a:pt x="192" y="644"/>
                  </a:lnTo>
                  <a:lnTo>
                    <a:pt x="192" y="641"/>
                  </a:lnTo>
                  <a:lnTo>
                    <a:pt x="191" y="635"/>
                  </a:lnTo>
                  <a:lnTo>
                    <a:pt x="189" y="631"/>
                  </a:lnTo>
                  <a:lnTo>
                    <a:pt x="190" y="626"/>
                  </a:lnTo>
                  <a:lnTo>
                    <a:pt x="191" y="624"/>
                  </a:lnTo>
                  <a:lnTo>
                    <a:pt x="193" y="621"/>
                  </a:lnTo>
                  <a:lnTo>
                    <a:pt x="197" y="620"/>
                  </a:lnTo>
                  <a:lnTo>
                    <a:pt x="201" y="620"/>
                  </a:lnTo>
                  <a:lnTo>
                    <a:pt x="206" y="621"/>
                  </a:lnTo>
                  <a:lnTo>
                    <a:pt x="209" y="623"/>
                  </a:lnTo>
                  <a:lnTo>
                    <a:pt x="216" y="626"/>
                  </a:lnTo>
                  <a:lnTo>
                    <a:pt x="220" y="626"/>
                  </a:lnTo>
                  <a:lnTo>
                    <a:pt x="220" y="624"/>
                  </a:lnTo>
                  <a:lnTo>
                    <a:pt x="220" y="620"/>
                  </a:lnTo>
                  <a:lnTo>
                    <a:pt x="218" y="617"/>
                  </a:lnTo>
                  <a:lnTo>
                    <a:pt x="220" y="613"/>
                  </a:lnTo>
                  <a:lnTo>
                    <a:pt x="221" y="612"/>
                  </a:lnTo>
                  <a:lnTo>
                    <a:pt x="222" y="610"/>
                  </a:lnTo>
                  <a:lnTo>
                    <a:pt x="225" y="610"/>
                  </a:lnTo>
                  <a:lnTo>
                    <a:pt x="229" y="609"/>
                  </a:lnTo>
                  <a:lnTo>
                    <a:pt x="233" y="609"/>
                  </a:lnTo>
                  <a:lnTo>
                    <a:pt x="238" y="609"/>
                  </a:lnTo>
                  <a:lnTo>
                    <a:pt x="241" y="608"/>
                  </a:lnTo>
                  <a:lnTo>
                    <a:pt x="246" y="605"/>
                  </a:lnTo>
                  <a:lnTo>
                    <a:pt x="251" y="599"/>
                  </a:lnTo>
                  <a:lnTo>
                    <a:pt x="258" y="594"/>
                  </a:lnTo>
                  <a:lnTo>
                    <a:pt x="262" y="594"/>
                  </a:lnTo>
                  <a:lnTo>
                    <a:pt x="264" y="594"/>
                  </a:lnTo>
                  <a:lnTo>
                    <a:pt x="271" y="594"/>
                  </a:lnTo>
                  <a:lnTo>
                    <a:pt x="274" y="592"/>
                  </a:lnTo>
                  <a:lnTo>
                    <a:pt x="277" y="588"/>
                  </a:lnTo>
                  <a:lnTo>
                    <a:pt x="278" y="585"/>
                  </a:lnTo>
                  <a:lnTo>
                    <a:pt x="277" y="576"/>
                  </a:lnTo>
                  <a:lnTo>
                    <a:pt x="273" y="566"/>
                  </a:lnTo>
                  <a:lnTo>
                    <a:pt x="273" y="561"/>
                  </a:lnTo>
                  <a:lnTo>
                    <a:pt x="273" y="555"/>
                  </a:lnTo>
                  <a:lnTo>
                    <a:pt x="274" y="550"/>
                  </a:lnTo>
                  <a:lnTo>
                    <a:pt x="275" y="545"/>
                  </a:lnTo>
                  <a:lnTo>
                    <a:pt x="277" y="539"/>
                  </a:lnTo>
                  <a:lnTo>
                    <a:pt x="277" y="534"/>
                  </a:lnTo>
                  <a:lnTo>
                    <a:pt x="277" y="529"/>
                  </a:lnTo>
                  <a:lnTo>
                    <a:pt x="275" y="523"/>
                  </a:lnTo>
                  <a:lnTo>
                    <a:pt x="273" y="518"/>
                  </a:lnTo>
                  <a:lnTo>
                    <a:pt x="272" y="512"/>
                  </a:lnTo>
                  <a:lnTo>
                    <a:pt x="270" y="507"/>
                  </a:lnTo>
                  <a:lnTo>
                    <a:pt x="266" y="503"/>
                  </a:lnTo>
                  <a:lnTo>
                    <a:pt x="265" y="499"/>
                  </a:lnTo>
                  <a:lnTo>
                    <a:pt x="265" y="495"/>
                  </a:lnTo>
                  <a:lnTo>
                    <a:pt x="266" y="491"/>
                  </a:lnTo>
                  <a:lnTo>
                    <a:pt x="267" y="487"/>
                  </a:lnTo>
                  <a:lnTo>
                    <a:pt x="272" y="478"/>
                  </a:lnTo>
                  <a:lnTo>
                    <a:pt x="273" y="470"/>
                  </a:lnTo>
                  <a:lnTo>
                    <a:pt x="275" y="464"/>
                  </a:lnTo>
                  <a:lnTo>
                    <a:pt x="277" y="462"/>
                  </a:lnTo>
                  <a:lnTo>
                    <a:pt x="278" y="459"/>
                  </a:lnTo>
                  <a:lnTo>
                    <a:pt x="275" y="456"/>
                  </a:lnTo>
                  <a:lnTo>
                    <a:pt x="274" y="453"/>
                  </a:lnTo>
                  <a:lnTo>
                    <a:pt x="274" y="450"/>
                  </a:lnTo>
                  <a:lnTo>
                    <a:pt x="275" y="448"/>
                  </a:lnTo>
                  <a:lnTo>
                    <a:pt x="277" y="447"/>
                  </a:lnTo>
                  <a:lnTo>
                    <a:pt x="280" y="445"/>
                  </a:lnTo>
                  <a:lnTo>
                    <a:pt x="283" y="440"/>
                  </a:lnTo>
                  <a:lnTo>
                    <a:pt x="285" y="438"/>
                  </a:lnTo>
                  <a:lnTo>
                    <a:pt x="283" y="437"/>
                  </a:lnTo>
                  <a:lnTo>
                    <a:pt x="282" y="434"/>
                  </a:lnTo>
                  <a:lnTo>
                    <a:pt x="281" y="432"/>
                  </a:lnTo>
                  <a:lnTo>
                    <a:pt x="278" y="429"/>
                  </a:lnTo>
                  <a:lnTo>
                    <a:pt x="274" y="426"/>
                  </a:lnTo>
                  <a:lnTo>
                    <a:pt x="270" y="423"/>
                  </a:lnTo>
                  <a:lnTo>
                    <a:pt x="263" y="418"/>
                  </a:lnTo>
                  <a:lnTo>
                    <a:pt x="259" y="415"/>
                  </a:lnTo>
                  <a:lnTo>
                    <a:pt x="257" y="412"/>
                  </a:lnTo>
                  <a:lnTo>
                    <a:pt x="257" y="409"/>
                  </a:lnTo>
                  <a:lnTo>
                    <a:pt x="257" y="407"/>
                  </a:lnTo>
                  <a:lnTo>
                    <a:pt x="261" y="405"/>
                  </a:lnTo>
                  <a:lnTo>
                    <a:pt x="264" y="402"/>
                  </a:lnTo>
                  <a:lnTo>
                    <a:pt x="269" y="401"/>
                  </a:lnTo>
                  <a:lnTo>
                    <a:pt x="272" y="398"/>
                  </a:lnTo>
                  <a:lnTo>
                    <a:pt x="273" y="397"/>
                  </a:lnTo>
                  <a:lnTo>
                    <a:pt x="273" y="396"/>
                  </a:lnTo>
                  <a:lnTo>
                    <a:pt x="271" y="396"/>
                  </a:lnTo>
                  <a:lnTo>
                    <a:pt x="266" y="395"/>
                  </a:lnTo>
                  <a:lnTo>
                    <a:pt x="264" y="395"/>
                  </a:lnTo>
                  <a:lnTo>
                    <a:pt x="261" y="393"/>
                  </a:lnTo>
                  <a:lnTo>
                    <a:pt x="257" y="388"/>
                  </a:lnTo>
                  <a:lnTo>
                    <a:pt x="250" y="382"/>
                  </a:lnTo>
                  <a:lnTo>
                    <a:pt x="245" y="379"/>
                  </a:lnTo>
                  <a:lnTo>
                    <a:pt x="243" y="376"/>
                  </a:lnTo>
                  <a:lnTo>
                    <a:pt x="242" y="375"/>
                  </a:lnTo>
                  <a:lnTo>
                    <a:pt x="237" y="374"/>
                  </a:lnTo>
                  <a:lnTo>
                    <a:pt x="234" y="374"/>
                  </a:lnTo>
                  <a:lnTo>
                    <a:pt x="231" y="374"/>
                  </a:lnTo>
                  <a:lnTo>
                    <a:pt x="229" y="371"/>
                  </a:lnTo>
                  <a:lnTo>
                    <a:pt x="228" y="367"/>
                  </a:lnTo>
                  <a:lnTo>
                    <a:pt x="226" y="363"/>
                  </a:lnTo>
                  <a:lnTo>
                    <a:pt x="225" y="359"/>
                  </a:lnTo>
                  <a:lnTo>
                    <a:pt x="224" y="350"/>
                  </a:lnTo>
                  <a:lnTo>
                    <a:pt x="221" y="342"/>
                  </a:lnTo>
                  <a:lnTo>
                    <a:pt x="220" y="339"/>
                  </a:lnTo>
                  <a:lnTo>
                    <a:pt x="217" y="335"/>
                  </a:lnTo>
                  <a:lnTo>
                    <a:pt x="214" y="333"/>
                  </a:lnTo>
                  <a:lnTo>
                    <a:pt x="210" y="331"/>
                  </a:lnTo>
                  <a:lnTo>
                    <a:pt x="204" y="327"/>
                  </a:lnTo>
                  <a:lnTo>
                    <a:pt x="198" y="324"/>
                  </a:lnTo>
                  <a:lnTo>
                    <a:pt x="192" y="319"/>
                  </a:lnTo>
                  <a:lnTo>
                    <a:pt x="188" y="315"/>
                  </a:lnTo>
                  <a:lnTo>
                    <a:pt x="183" y="309"/>
                  </a:lnTo>
                  <a:lnTo>
                    <a:pt x="180" y="303"/>
                  </a:lnTo>
                  <a:lnTo>
                    <a:pt x="176" y="298"/>
                  </a:lnTo>
                  <a:lnTo>
                    <a:pt x="174" y="291"/>
                  </a:lnTo>
                  <a:lnTo>
                    <a:pt x="172" y="286"/>
                  </a:lnTo>
                  <a:lnTo>
                    <a:pt x="171" y="283"/>
                  </a:lnTo>
                  <a:lnTo>
                    <a:pt x="168" y="282"/>
                  </a:lnTo>
                  <a:lnTo>
                    <a:pt x="166" y="279"/>
                  </a:lnTo>
                  <a:lnTo>
                    <a:pt x="160" y="278"/>
                  </a:lnTo>
                  <a:lnTo>
                    <a:pt x="155" y="274"/>
                  </a:lnTo>
                  <a:lnTo>
                    <a:pt x="152" y="268"/>
                  </a:lnTo>
                  <a:lnTo>
                    <a:pt x="152" y="265"/>
                  </a:lnTo>
                  <a:lnTo>
                    <a:pt x="153" y="261"/>
                  </a:lnTo>
                  <a:lnTo>
                    <a:pt x="155" y="255"/>
                  </a:lnTo>
                  <a:lnTo>
                    <a:pt x="144" y="251"/>
                  </a:lnTo>
                  <a:lnTo>
                    <a:pt x="133" y="247"/>
                  </a:lnTo>
                  <a:lnTo>
                    <a:pt x="120" y="243"/>
                  </a:lnTo>
                  <a:lnTo>
                    <a:pt x="108" y="236"/>
                  </a:lnTo>
                  <a:lnTo>
                    <a:pt x="103" y="233"/>
                  </a:lnTo>
                  <a:lnTo>
                    <a:pt x="98" y="228"/>
                  </a:lnTo>
                  <a:lnTo>
                    <a:pt x="95" y="226"/>
                  </a:lnTo>
                  <a:lnTo>
                    <a:pt x="93" y="222"/>
                  </a:lnTo>
                  <a:lnTo>
                    <a:pt x="92" y="220"/>
                  </a:lnTo>
                  <a:lnTo>
                    <a:pt x="93" y="217"/>
                  </a:lnTo>
                  <a:lnTo>
                    <a:pt x="95" y="214"/>
                  </a:lnTo>
                  <a:lnTo>
                    <a:pt x="96" y="213"/>
                  </a:lnTo>
                  <a:lnTo>
                    <a:pt x="98" y="212"/>
                  </a:lnTo>
                  <a:lnTo>
                    <a:pt x="99" y="208"/>
                  </a:lnTo>
                  <a:lnTo>
                    <a:pt x="98" y="205"/>
                  </a:lnTo>
                  <a:lnTo>
                    <a:pt x="98" y="203"/>
                  </a:lnTo>
                  <a:lnTo>
                    <a:pt x="98" y="202"/>
                  </a:lnTo>
                  <a:lnTo>
                    <a:pt x="100" y="201"/>
                  </a:lnTo>
                  <a:lnTo>
                    <a:pt x="103" y="201"/>
                  </a:lnTo>
                  <a:lnTo>
                    <a:pt x="110" y="202"/>
                  </a:lnTo>
                  <a:lnTo>
                    <a:pt x="116" y="203"/>
                  </a:lnTo>
                  <a:lnTo>
                    <a:pt x="123" y="204"/>
                  </a:lnTo>
                  <a:lnTo>
                    <a:pt x="126" y="204"/>
                  </a:lnTo>
                  <a:lnTo>
                    <a:pt x="128" y="203"/>
                  </a:lnTo>
                  <a:lnTo>
                    <a:pt x="131" y="201"/>
                  </a:lnTo>
                  <a:lnTo>
                    <a:pt x="132" y="198"/>
                  </a:lnTo>
                  <a:lnTo>
                    <a:pt x="134" y="193"/>
                  </a:lnTo>
                  <a:lnTo>
                    <a:pt x="137" y="188"/>
                  </a:lnTo>
                  <a:lnTo>
                    <a:pt x="142" y="185"/>
                  </a:lnTo>
                  <a:lnTo>
                    <a:pt x="145" y="180"/>
                  </a:lnTo>
                  <a:lnTo>
                    <a:pt x="144" y="179"/>
                  </a:lnTo>
                  <a:lnTo>
                    <a:pt x="144" y="177"/>
                  </a:lnTo>
                  <a:lnTo>
                    <a:pt x="136" y="173"/>
                  </a:lnTo>
                  <a:lnTo>
                    <a:pt x="129" y="169"/>
                  </a:lnTo>
                  <a:lnTo>
                    <a:pt x="127" y="165"/>
                  </a:lnTo>
                  <a:lnTo>
                    <a:pt x="125" y="164"/>
                  </a:lnTo>
                  <a:lnTo>
                    <a:pt x="122" y="163"/>
                  </a:lnTo>
                  <a:lnTo>
                    <a:pt x="120" y="163"/>
                  </a:lnTo>
                  <a:lnTo>
                    <a:pt x="118" y="163"/>
                  </a:lnTo>
                  <a:lnTo>
                    <a:pt x="118" y="162"/>
                  </a:lnTo>
                  <a:lnTo>
                    <a:pt x="118" y="161"/>
                  </a:lnTo>
                  <a:lnTo>
                    <a:pt x="120" y="159"/>
                  </a:lnTo>
                  <a:lnTo>
                    <a:pt x="124" y="154"/>
                  </a:lnTo>
                  <a:lnTo>
                    <a:pt x="126" y="152"/>
                  </a:lnTo>
                  <a:lnTo>
                    <a:pt x="127" y="149"/>
                  </a:lnTo>
                  <a:lnTo>
                    <a:pt x="127" y="147"/>
                  </a:lnTo>
                  <a:lnTo>
                    <a:pt x="123" y="144"/>
                  </a:lnTo>
                  <a:lnTo>
                    <a:pt x="116" y="139"/>
                  </a:lnTo>
                  <a:lnTo>
                    <a:pt x="108" y="135"/>
                  </a:lnTo>
                  <a:lnTo>
                    <a:pt x="100" y="131"/>
                  </a:lnTo>
                  <a:lnTo>
                    <a:pt x="96" y="131"/>
                  </a:lnTo>
                  <a:lnTo>
                    <a:pt x="93" y="131"/>
                  </a:lnTo>
                  <a:lnTo>
                    <a:pt x="90" y="133"/>
                  </a:lnTo>
                  <a:lnTo>
                    <a:pt x="87" y="138"/>
                  </a:lnTo>
                  <a:lnTo>
                    <a:pt x="84" y="144"/>
                  </a:lnTo>
                  <a:lnTo>
                    <a:pt x="80" y="146"/>
                  </a:lnTo>
                  <a:lnTo>
                    <a:pt x="77" y="146"/>
                  </a:lnTo>
                  <a:lnTo>
                    <a:pt x="74" y="145"/>
                  </a:lnTo>
                  <a:lnTo>
                    <a:pt x="70" y="143"/>
                  </a:lnTo>
                  <a:lnTo>
                    <a:pt x="67" y="140"/>
                  </a:lnTo>
                  <a:lnTo>
                    <a:pt x="62" y="139"/>
                  </a:lnTo>
                  <a:lnTo>
                    <a:pt x="58" y="138"/>
                  </a:lnTo>
                  <a:lnTo>
                    <a:pt x="53" y="138"/>
                  </a:lnTo>
                  <a:lnTo>
                    <a:pt x="50" y="137"/>
                  </a:lnTo>
                  <a:lnTo>
                    <a:pt x="47" y="135"/>
                  </a:lnTo>
                  <a:lnTo>
                    <a:pt x="45" y="132"/>
                  </a:lnTo>
                  <a:lnTo>
                    <a:pt x="42" y="125"/>
                  </a:lnTo>
                  <a:lnTo>
                    <a:pt x="38" y="119"/>
                  </a:lnTo>
                  <a:lnTo>
                    <a:pt x="39" y="112"/>
                  </a:lnTo>
                  <a:lnTo>
                    <a:pt x="41" y="107"/>
                  </a:lnTo>
                  <a:lnTo>
                    <a:pt x="41" y="101"/>
                  </a:lnTo>
                  <a:lnTo>
                    <a:pt x="43" y="98"/>
                  </a:lnTo>
                  <a:lnTo>
                    <a:pt x="43" y="95"/>
                  </a:lnTo>
                  <a:lnTo>
                    <a:pt x="42" y="90"/>
                  </a:lnTo>
                  <a:lnTo>
                    <a:pt x="37" y="88"/>
                  </a:lnTo>
                  <a:lnTo>
                    <a:pt x="36" y="86"/>
                  </a:lnTo>
                  <a:lnTo>
                    <a:pt x="35" y="87"/>
                  </a:lnTo>
                  <a:lnTo>
                    <a:pt x="31" y="90"/>
                  </a:lnTo>
                  <a:lnTo>
                    <a:pt x="29" y="91"/>
                  </a:lnTo>
                  <a:lnTo>
                    <a:pt x="28" y="92"/>
                  </a:lnTo>
                  <a:lnTo>
                    <a:pt x="26" y="87"/>
                  </a:lnTo>
                  <a:lnTo>
                    <a:pt x="22" y="80"/>
                  </a:lnTo>
                  <a:lnTo>
                    <a:pt x="18" y="72"/>
                  </a:lnTo>
                  <a:lnTo>
                    <a:pt x="12" y="66"/>
                  </a:lnTo>
                  <a:lnTo>
                    <a:pt x="6" y="59"/>
                  </a:lnTo>
                  <a:lnTo>
                    <a:pt x="0" y="54"/>
                  </a:lnTo>
                  <a:lnTo>
                    <a:pt x="5" y="52"/>
                  </a:lnTo>
                  <a:lnTo>
                    <a:pt x="9" y="50"/>
                  </a:lnTo>
                  <a:lnTo>
                    <a:pt x="11" y="47"/>
                  </a:lnTo>
                  <a:lnTo>
                    <a:pt x="13" y="42"/>
                  </a:lnTo>
                  <a:lnTo>
                    <a:pt x="15" y="40"/>
                  </a:lnTo>
                  <a:lnTo>
                    <a:pt x="18" y="38"/>
                  </a:lnTo>
                  <a:lnTo>
                    <a:pt x="21" y="37"/>
                  </a:lnTo>
                  <a:lnTo>
                    <a:pt x="27" y="37"/>
                  </a:lnTo>
                  <a:lnTo>
                    <a:pt x="33" y="40"/>
                  </a:lnTo>
                  <a:lnTo>
                    <a:pt x="37" y="43"/>
                  </a:lnTo>
                  <a:lnTo>
                    <a:pt x="39" y="48"/>
                  </a:lnTo>
                  <a:lnTo>
                    <a:pt x="43" y="51"/>
                  </a:lnTo>
                  <a:lnTo>
                    <a:pt x="46" y="50"/>
                  </a:lnTo>
                  <a:lnTo>
                    <a:pt x="49" y="49"/>
                  </a:lnTo>
                  <a:lnTo>
                    <a:pt x="52" y="44"/>
                  </a:lnTo>
                  <a:lnTo>
                    <a:pt x="57" y="37"/>
                  </a:lnTo>
                  <a:lnTo>
                    <a:pt x="58" y="34"/>
                  </a:lnTo>
                  <a:lnTo>
                    <a:pt x="60" y="32"/>
                  </a:lnTo>
                  <a:lnTo>
                    <a:pt x="63" y="33"/>
                  </a:lnTo>
                  <a:lnTo>
                    <a:pt x="67" y="35"/>
                  </a:lnTo>
                  <a:lnTo>
                    <a:pt x="70" y="40"/>
                  </a:lnTo>
                  <a:lnTo>
                    <a:pt x="71" y="40"/>
                  </a:lnTo>
                  <a:lnTo>
                    <a:pt x="74" y="38"/>
                  </a:lnTo>
                  <a:lnTo>
                    <a:pt x="79" y="35"/>
                  </a:lnTo>
                  <a:lnTo>
                    <a:pt x="85" y="41"/>
                  </a:lnTo>
                  <a:lnTo>
                    <a:pt x="90" y="46"/>
                  </a:lnTo>
                  <a:lnTo>
                    <a:pt x="92" y="47"/>
                  </a:lnTo>
                  <a:lnTo>
                    <a:pt x="93" y="47"/>
                  </a:lnTo>
                  <a:lnTo>
                    <a:pt x="95" y="44"/>
                  </a:lnTo>
                  <a:lnTo>
                    <a:pt x="96" y="40"/>
                  </a:lnTo>
                  <a:lnTo>
                    <a:pt x="98" y="33"/>
                  </a:lnTo>
                  <a:lnTo>
                    <a:pt x="100" y="30"/>
                  </a:lnTo>
                  <a:lnTo>
                    <a:pt x="102" y="29"/>
                  </a:lnTo>
                  <a:lnTo>
                    <a:pt x="104" y="30"/>
                  </a:lnTo>
                  <a:lnTo>
                    <a:pt x="107" y="32"/>
                  </a:lnTo>
                  <a:lnTo>
                    <a:pt x="110" y="34"/>
                  </a:lnTo>
                  <a:lnTo>
                    <a:pt x="111" y="35"/>
                  </a:lnTo>
                  <a:lnTo>
                    <a:pt x="114" y="37"/>
                  </a:lnTo>
                  <a:lnTo>
                    <a:pt x="119" y="35"/>
                  </a:lnTo>
                  <a:lnTo>
                    <a:pt x="126" y="33"/>
                  </a:lnTo>
                  <a:lnTo>
                    <a:pt x="129" y="31"/>
                  </a:lnTo>
                  <a:lnTo>
                    <a:pt x="133" y="29"/>
                  </a:lnTo>
                  <a:lnTo>
                    <a:pt x="134" y="26"/>
                  </a:lnTo>
                  <a:lnTo>
                    <a:pt x="135" y="24"/>
                  </a:lnTo>
                  <a:lnTo>
                    <a:pt x="135" y="22"/>
                  </a:lnTo>
                  <a:lnTo>
                    <a:pt x="135" y="19"/>
                  </a:lnTo>
                  <a:lnTo>
                    <a:pt x="134" y="17"/>
                  </a:lnTo>
                  <a:lnTo>
                    <a:pt x="135" y="14"/>
                  </a:lnTo>
                  <a:lnTo>
                    <a:pt x="140" y="11"/>
                  </a:lnTo>
                  <a:lnTo>
                    <a:pt x="143" y="10"/>
                  </a:lnTo>
                  <a:lnTo>
                    <a:pt x="151" y="6"/>
                  </a:lnTo>
                  <a:lnTo>
                    <a:pt x="158" y="0"/>
                  </a:lnTo>
                  <a:lnTo>
                    <a:pt x="163" y="1"/>
                  </a:lnTo>
                  <a:lnTo>
                    <a:pt x="166" y="5"/>
                  </a:lnTo>
                  <a:lnTo>
                    <a:pt x="169" y="8"/>
                  </a:lnTo>
                  <a:lnTo>
                    <a:pt x="173" y="11"/>
                  </a:lnTo>
                  <a:lnTo>
                    <a:pt x="177" y="17"/>
                  </a:lnTo>
                  <a:lnTo>
                    <a:pt x="183" y="22"/>
                  </a:lnTo>
                  <a:lnTo>
                    <a:pt x="189" y="23"/>
                  </a:lnTo>
                  <a:lnTo>
                    <a:pt x="196" y="24"/>
                  </a:lnTo>
                  <a:lnTo>
                    <a:pt x="208" y="25"/>
                  </a:lnTo>
                  <a:lnTo>
                    <a:pt x="221" y="27"/>
                  </a:lnTo>
                  <a:lnTo>
                    <a:pt x="225" y="27"/>
                  </a:lnTo>
                  <a:lnTo>
                    <a:pt x="230" y="26"/>
                  </a:lnTo>
                  <a:lnTo>
                    <a:pt x="233" y="27"/>
                  </a:lnTo>
                  <a:lnTo>
                    <a:pt x="236" y="29"/>
                  </a:lnTo>
                  <a:lnTo>
                    <a:pt x="238" y="31"/>
                  </a:lnTo>
                  <a:lnTo>
                    <a:pt x="238" y="33"/>
                  </a:lnTo>
                  <a:lnTo>
                    <a:pt x="236" y="38"/>
                  </a:lnTo>
                  <a:lnTo>
                    <a:pt x="232" y="42"/>
                  </a:lnTo>
                  <a:lnTo>
                    <a:pt x="229" y="47"/>
                  </a:lnTo>
                  <a:lnTo>
                    <a:pt x="226" y="50"/>
                  </a:lnTo>
                  <a:lnTo>
                    <a:pt x="225" y="52"/>
                  </a:lnTo>
                  <a:lnTo>
                    <a:pt x="226" y="55"/>
                  </a:lnTo>
                  <a:lnTo>
                    <a:pt x="229" y="59"/>
                  </a:lnTo>
                  <a:lnTo>
                    <a:pt x="231" y="67"/>
                  </a:lnTo>
                  <a:lnTo>
                    <a:pt x="232" y="71"/>
                  </a:lnTo>
                  <a:lnTo>
                    <a:pt x="234" y="73"/>
                  </a:lnTo>
                  <a:lnTo>
                    <a:pt x="236" y="75"/>
                  </a:lnTo>
                  <a:lnTo>
                    <a:pt x="238" y="76"/>
                  </a:lnTo>
                  <a:lnTo>
                    <a:pt x="241" y="78"/>
                  </a:lnTo>
                  <a:lnTo>
                    <a:pt x="243" y="79"/>
                  </a:lnTo>
                  <a:lnTo>
                    <a:pt x="246" y="81"/>
                  </a:lnTo>
                  <a:lnTo>
                    <a:pt x="249" y="84"/>
                  </a:lnTo>
                  <a:lnTo>
                    <a:pt x="251" y="87"/>
                  </a:lnTo>
                  <a:lnTo>
                    <a:pt x="253" y="89"/>
                  </a:lnTo>
                  <a:lnTo>
                    <a:pt x="255" y="90"/>
                  </a:lnTo>
                  <a:lnTo>
                    <a:pt x="257" y="90"/>
                  </a:lnTo>
                  <a:lnTo>
                    <a:pt x="262" y="91"/>
                  </a:lnTo>
                  <a:lnTo>
                    <a:pt x="266" y="95"/>
                  </a:lnTo>
                  <a:lnTo>
                    <a:pt x="271" y="97"/>
                  </a:lnTo>
                  <a:lnTo>
                    <a:pt x="275" y="97"/>
                  </a:lnTo>
                  <a:lnTo>
                    <a:pt x="280" y="97"/>
                  </a:lnTo>
                  <a:lnTo>
                    <a:pt x="285" y="96"/>
                  </a:lnTo>
                  <a:lnTo>
                    <a:pt x="293" y="97"/>
                  </a:lnTo>
                  <a:lnTo>
                    <a:pt x="300" y="100"/>
                  </a:lnTo>
                  <a:lnTo>
                    <a:pt x="299" y="104"/>
                  </a:lnTo>
                  <a:lnTo>
                    <a:pt x="298" y="105"/>
                  </a:lnTo>
                  <a:lnTo>
                    <a:pt x="296" y="105"/>
                  </a:lnTo>
                  <a:lnTo>
                    <a:pt x="295" y="105"/>
                  </a:lnTo>
                  <a:lnTo>
                    <a:pt x="294" y="104"/>
                  </a:lnTo>
                  <a:lnTo>
                    <a:pt x="291" y="104"/>
                  </a:lnTo>
                  <a:lnTo>
                    <a:pt x="288" y="105"/>
                  </a:lnTo>
                  <a:lnTo>
                    <a:pt x="285" y="107"/>
                  </a:lnTo>
                  <a:lnTo>
                    <a:pt x="283" y="109"/>
                  </a:lnTo>
                  <a:lnTo>
                    <a:pt x="280" y="112"/>
                  </a:lnTo>
                  <a:lnTo>
                    <a:pt x="272" y="114"/>
                  </a:lnTo>
                  <a:lnTo>
                    <a:pt x="265" y="117"/>
                  </a:lnTo>
                  <a:lnTo>
                    <a:pt x="265" y="120"/>
                  </a:lnTo>
                  <a:lnTo>
                    <a:pt x="266" y="122"/>
                  </a:lnTo>
                  <a:lnTo>
                    <a:pt x="266" y="125"/>
                  </a:lnTo>
                  <a:lnTo>
                    <a:pt x="266" y="128"/>
                  </a:lnTo>
                  <a:lnTo>
                    <a:pt x="266" y="129"/>
                  </a:lnTo>
                  <a:lnTo>
                    <a:pt x="265" y="130"/>
                  </a:lnTo>
                  <a:lnTo>
                    <a:pt x="262" y="131"/>
                  </a:lnTo>
                  <a:lnTo>
                    <a:pt x="257" y="132"/>
                  </a:lnTo>
                  <a:lnTo>
                    <a:pt x="251" y="131"/>
                  </a:lnTo>
                  <a:lnTo>
                    <a:pt x="245" y="131"/>
                  </a:lnTo>
                  <a:lnTo>
                    <a:pt x="239" y="133"/>
                  </a:lnTo>
                  <a:lnTo>
                    <a:pt x="234" y="133"/>
                  </a:lnTo>
                  <a:lnTo>
                    <a:pt x="233" y="135"/>
                  </a:lnTo>
                  <a:lnTo>
                    <a:pt x="233" y="136"/>
                  </a:lnTo>
                  <a:lnTo>
                    <a:pt x="233" y="138"/>
                  </a:lnTo>
                  <a:lnTo>
                    <a:pt x="234" y="140"/>
                  </a:lnTo>
                  <a:lnTo>
                    <a:pt x="236" y="145"/>
                  </a:lnTo>
                  <a:lnTo>
                    <a:pt x="236" y="147"/>
                  </a:lnTo>
                  <a:lnTo>
                    <a:pt x="236" y="148"/>
                  </a:lnTo>
                  <a:lnTo>
                    <a:pt x="233" y="149"/>
                  </a:lnTo>
                  <a:lnTo>
                    <a:pt x="232" y="151"/>
                  </a:lnTo>
                  <a:lnTo>
                    <a:pt x="230" y="151"/>
                  </a:lnTo>
                  <a:lnTo>
                    <a:pt x="228" y="153"/>
                  </a:lnTo>
                  <a:lnTo>
                    <a:pt x="226" y="157"/>
                  </a:lnTo>
                  <a:lnTo>
                    <a:pt x="225" y="164"/>
                  </a:lnTo>
                  <a:lnTo>
                    <a:pt x="222" y="171"/>
                  </a:lnTo>
                  <a:lnTo>
                    <a:pt x="216" y="176"/>
                  </a:lnTo>
                  <a:lnTo>
                    <a:pt x="209" y="181"/>
                  </a:lnTo>
                  <a:lnTo>
                    <a:pt x="204" y="186"/>
                  </a:lnTo>
                  <a:lnTo>
                    <a:pt x="198" y="187"/>
                  </a:lnTo>
                  <a:lnTo>
                    <a:pt x="197" y="188"/>
                  </a:lnTo>
                  <a:lnTo>
                    <a:pt x="194" y="189"/>
                  </a:lnTo>
                  <a:lnTo>
                    <a:pt x="193" y="192"/>
                  </a:lnTo>
                  <a:lnTo>
                    <a:pt x="192" y="196"/>
                  </a:lnTo>
                  <a:lnTo>
                    <a:pt x="189" y="201"/>
                  </a:lnTo>
                  <a:lnTo>
                    <a:pt x="186" y="204"/>
                  </a:lnTo>
                  <a:lnTo>
                    <a:pt x="185" y="205"/>
                  </a:lnTo>
                  <a:lnTo>
                    <a:pt x="185" y="206"/>
                  </a:lnTo>
                  <a:lnTo>
                    <a:pt x="185" y="209"/>
                  </a:lnTo>
                  <a:lnTo>
                    <a:pt x="186" y="213"/>
                  </a:lnTo>
                  <a:lnTo>
                    <a:pt x="186" y="217"/>
                  </a:lnTo>
                  <a:lnTo>
                    <a:pt x="186" y="220"/>
                  </a:lnTo>
                  <a:lnTo>
                    <a:pt x="185" y="223"/>
                  </a:lnTo>
                  <a:lnTo>
                    <a:pt x="183" y="226"/>
                  </a:lnTo>
                  <a:lnTo>
                    <a:pt x="180" y="231"/>
                  </a:lnTo>
                  <a:lnTo>
                    <a:pt x="177" y="238"/>
                  </a:lnTo>
                  <a:lnTo>
                    <a:pt x="177" y="244"/>
                  </a:lnTo>
                  <a:lnTo>
                    <a:pt x="180" y="249"/>
                  </a:lnTo>
                  <a:lnTo>
                    <a:pt x="182" y="253"/>
                  </a:lnTo>
                  <a:lnTo>
                    <a:pt x="184" y="258"/>
                  </a:lnTo>
                  <a:lnTo>
                    <a:pt x="189" y="263"/>
                  </a:lnTo>
                  <a:lnTo>
                    <a:pt x="193" y="269"/>
                  </a:lnTo>
                  <a:lnTo>
                    <a:pt x="199" y="275"/>
                  </a:lnTo>
                  <a:lnTo>
                    <a:pt x="205" y="279"/>
                  </a:lnTo>
                  <a:lnTo>
                    <a:pt x="212" y="284"/>
                  </a:lnTo>
                  <a:lnTo>
                    <a:pt x="218" y="288"/>
                  </a:lnTo>
                  <a:lnTo>
                    <a:pt x="220" y="296"/>
                  </a:lnTo>
                  <a:lnTo>
                    <a:pt x="221" y="304"/>
                  </a:lnTo>
                  <a:lnTo>
                    <a:pt x="224" y="312"/>
                  </a:lnTo>
                  <a:lnTo>
                    <a:pt x="229" y="319"/>
                  </a:lnTo>
                  <a:lnTo>
                    <a:pt x="240" y="330"/>
                  </a:lnTo>
                  <a:lnTo>
                    <a:pt x="251" y="342"/>
                  </a:lnTo>
                  <a:lnTo>
                    <a:pt x="269" y="359"/>
                  </a:lnTo>
                  <a:lnTo>
                    <a:pt x="286" y="374"/>
                  </a:lnTo>
                  <a:lnTo>
                    <a:pt x="290" y="379"/>
                  </a:lnTo>
                  <a:lnTo>
                    <a:pt x="294" y="380"/>
                  </a:lnTo>
                  <a:lnTo>
                    <a:pt x="298" y="381"/>
                  </a:lnTo>
                  <a:lnTo>
                    <a:pt x="303" y="383"/>
                  </a:lnTo>
                  <a:lnTo>
                    <a:pt x="306" y="388"/>
                  </a:lnTo>
                  <a:lnTo>
                    <a:pt x="307" y="390"/>
                  </a:lnTo>
                  <a:lnTo>
                    <a:pt x="307" y="391"/>
                  </a:lnTo>
                  <a:lnTo>
                    <a:pt x="312" y="391"/>
                  </a:lnTo>
                  <a:lnTo>
                    <a:pt x="313" y="391"/>
                  </a:lnTo>
                  <a:lnTo>
                    <a:pt x="315" y="391"/>
                  </a:lnTo>
                  <a:lnTo>
                    <a:pt x="315" y="393"/>
                  </a:lnTo>
                  <a:lnTo>
                    <a:pt x="314" y="397"/>
                  </a:lnTo>
                  <a:lnTo>
                    <a:pt x="315" y="401"/>
                  </a:lnTo>
                  <a:lnTo>
                    <a:pt x="318" y="407"/>
                  </a:lnTo>
                  <a:lnTo>
                    <a:pt x="324" y="418"/>
                  </a:lnTo>
                  <a:lnTo>
                    <a:pt x="332" y="429"/>
                  </a:lnTo>
                  <a:lnTo>
                    <a:pt x="336" y="429"/>
                  </a:lnTo>
                  <a:lnTo>
                    <a:pt x="338" y="430"/>
                  </a:lnTo>
                  <a:lnTo>
                    <a:pt x="340" y="430"/>
                  </a:lnTo>
                  <a:lnTo>
                    <a:pt x="343" y="430"/>
                  </a:lnTo>
                  <a:lnTo>
                    <a:pt x="344" y="431"/>
                  </a:lnTo>
                  <a:lnTo>
                    <a:pt x="344" y="433"/>
                  </a:lnTo>
                  <a:lnTo>
                    <a:pt x="344" y="437"/>
                  </a:lnTo>
                  <a:lnTo>
                    <a:pt x="344" y="441"/>
                  </a:lnTo>
                  <a:lnTo>
                    <a:pt x="347" y="455"/>
                  </a:lnTo>
                  <a:lnTo>
                    <a:pt x="353" y="469"/>
                  </a:lnTo>
                  <a:lnTo>
                    <a:pt x="353" y="475"/>
                  </a:lnTo>
                  <a:lnTo>
                    <a:pt x="355" y="481"/>
                  </a:lnTo>
                  <a:lnTo>
                    <a:pt x="357" y="488"/>
                  </a:lnTo>
                  <a:lnTo>
                    <a:pt x="360" y="494"/>
                  </a:lnTo>
                  <a:lnTo>
                    <a:pt x="362" y="501"/>
                  </a:lnTo>
                  <a:lnTo>
                    <a:pt x="364" y="507"/>
                  </a:lnTo>
                  <a:lnTo>
                    <a:pt x="364" y="514"/>
                  </a:lnTo>
                  <a:lnTo>
                    <a:pt x="365" y="521"/>
                  </a:lnTo>
                  <a:lnTo>
                    <a:pt x="364" y="530"/>
                  </a:lnTo>
                  <a:lnTo>
                    <a:pt x="363" y="539"/>
                  </a:lnTo>
                  <a:lnTo>
                    <a:pt x="363" y="544"/>
                  </a:lnTo>
                  <a:lnTo>
                    <a:pt x="364" y="548"/>
                  </a:lnTo>
                  <a:lnTo>
                    <a:pt x="365" y="552"/>
                  </a:lnTo>
                  <a:lnTo>
                    <a:pt x="368" y="555"/>
                  </a:lnTo>
                  <a:lnTo>
                    <a:pt x="370" y="558"/>
                  </a:lnTo>
                  <a:lnTo>
                    <a:pt x="372" y="560"/>
                  </a:lnTo>
                  <a:lnTo>
                    <a:pt x="372" y="561"/>
                  </a:lnTo>
                  <a:lnTo>
                    <a:pt x="372" y="563"/>
                  </a:lnTo>
                  <a:lnTo>
                    <a:pt x="372" y="568"/>
                  </a:lnTo>
                  <a:lnTo>
                    <a:pt x="371" y="573"/>
                  </a:lnTo>
                  <a:lnTo>
                    <a:pt x="370" y="576"/>
                  </a:lnTo>
                  <a:lnTo>
                    <a:pt x="370" y="576"/>
                  </a:lnTo>
                  <a:lnTo>
                    <a:pt x="369" y="573"/>
                  </a:lnTo>
                  <a:lnTo>
                    <a:pt x="367" y="571"/>
                  </a:lnTo>
                  <a:lnTo>
                    <a:pt x="364" y="570"/>
                  </a:lnTo>
                  <a:lnTo>
                    <a:pt x="362" y="570"/>
                  </a:lnTo>
                  <a:lnTo>
                    <a:pt x="363" y="579"/>
                  </a:lnTo>
                  <a:lnTo>
                    <a:pt x="363" y="588"/>
                  </a:lnTo>
                  <a:lnTo>
                    <a:pt x="362" y="601"/>
                  </a:lnTo>
                  <a:lnTo>
                    <a:pt x="362" y="615"/>
                  </a:lnTo>
                  <a:lnTo>
                    <a:pt x="359" y="623"/>
                  </a:lnTo>
                  <a:lnTo>
                    <a:pt x="355" y="632"/>
                  </a:lnTo>
                  <a:lnTo>
                    <a:pt x="351" y="638"/>
                  </a:lnTo>
                  <a:lnTo>
                    <a:pt x="345" y="644"/>
                  </a:lnTo>
                  <a:lnTo>
                    <a:pt x="337" y="648"/>
                  </a:lnTo>
                  <a:lnTo>
                    <a:pt x="329" y="652"/>
                  </a:lnTo>
                  <a:lnTo>
                    <a:pt x="320" y="659"/>
                  </a:lnTo>
                  <a:lnTo>
                    <a:pt x="311" y="665"/>
                  </a:lnTo>
                  <a:lnTo>
                    <a:pt x="302" y="670"/>
                  </a:lnTo>
                  <a:lnTo>
                    <a:pt x="294" y="676"/>
                  </a:lnTo>
                  <a:lnTo>
                    <a:pt x="283" y="681"/>
                  </a:lnTo>
                  <a:lnTo>
                    <a:pt x="273" y="686"/>
                  </a:lnTo>
                  <a:lnTo>
                    <a:pt x="267" y="689"/>
                  </a:lnTo>
                  <a:lnTo>
                    <a:pt x="263" y="691"/>
                  </a:lnTo>
                  <a:lnTo>
                    <a:pt x="257" y="691"/>
                  </a:lnTo>
                  <a:lnTo>
                    <a:pt x="251" y="690"/>
                  </a:lnTo>
                  <a:lnTo>
                    <a:pt x="247" y="686"/>
                  </a:lnTo>
                  <a:lnTo>
                    <a:pt x="243" y="683"/>
                  </a:lnTo>
                  <a:lnTo>
                    <a:pt x="242" y="680"/>
                  </a:lnTo>
                  <a:lnTo>
                    <a:pt x="242" y="678"/>
                  </a:lnTo>
                  <a:lnTo>
                    <a:pt x="241" y="678"/>
                  </a:lnTo>
                  <a:lnTo>
                    <a:pt x="239" y="677"/>
                  </a:lnTo>
                  <a:lnTo>
                    <a:pt x="236" y="678"/>
                  </a:lnTo>
                  <a:lnTo>
                    <a:pt x="234" y="681"/>
                  </a:lnTo>
                  <a:lnTo>
                    <a:pt x="234" y="683"/>
                  </a:lnTo>
                  <a:lnTo>
                    <a:pt x="231" y="686"/>
                  </a:lnTo>
                  <a:lnTo>
                    <a:pt x="232" y="689"/>
                  </a:lnTo>
                  <a:lnTo>
                    <a:pt x="233" y="690"/>
                  </a:lnTo>
                  <a:lnTo>
                    <a:pt x="234" y="691"/>
                  </a:lnTo>
                  <a:lnTo>
                    <a:pt x="236" y="691"/>
                  </a:lnTo>
                  <a:lnTo>
                    <a:pt x="237" y="691"/>
                  </a:lnTo>
                  <a:lnTo>
                    <a:pt x="237" y="692"/>
                  </a:lnTo>
                  <a:lnTo>
                    <a:pt x="237" y="693"/>
                  </a:lnTo>
                  <a:lnTo>
                    <a:pt x="234" y="697"/>
                  </a:lnTo>
                  <a:lnTo>
                    <a:pt x="231" y="699"/>
                  </a:lnTo>
                  <a:lnTo>
                    <a:pt x="230" y="700"/>
                  </a:lnTo>
                  <a:lnTo>
                    <a:pt x="230" y="701"/>
                  </a:lnTo>
                  <a:lnTo>
                    <a:pt x="232" y="702"/>
                  </a:lnTo>
                  <a:lnTo>
                    <a:pt x="233" y="703"/>
                  </a:lnTo>
                  <a:lnTo>
                    <a:pt x="234" y="705"/>
                  </a:lnTo>
                  <a:lnTo>
                    <a:pt x="234" y="707"/>
                  </a:lnTo>
                  <a:lnTo>
                    <a:pt x="233" y="709"/>
                  </a:lnTo>
                  <a:lnTo>
                    <a:pt x="230" y="714"/>
                  </a:lnTo>
                  <a:lnTo>
                    <a:pt x="230" y="717"/>
                  </a:lnTo>
                  <a:lnTo>
                    <a:pt x="230" y="717"/>
                  </a:lnTo>
                  <a:lnTo>
                    <a:pt x="230" y="718"/>
                  </a:lnTo>
                  <a:lnTo>
                    <a:pt x="229" y="719"/>
                  </a:lnTo>
                  <a:lnTo>
                    <a:pt x="226" y="721"/>
                  </a:lnTo>
                  <a:lnTo>
                    <a:pt x="224" y="726"/>
                  </a:lnTo>
                  <a:lnTo>
                    <a:pt x="223" y="734"/>
                  </a:lnTo>
                  <a:lnTo>
                    <a:pt x="217" y="733"/>
                  </a:lnTo>
                  <a:lnTo>
                    <a:pt x="213" y="732"/>
                  </a:lnTo>
                  <a:lnTo>
                    <a:pt x="208" y="730"/>
                  </a:lnTo>
                  <a:lnTo>
                    <a:pt x="205" y="726"/>
                  </a:lnTo>
                  <a:lnTo>
                    <a:pt x="198" y="719"/>
                  </a:lnTo>
                  <a:lnTo>
                    <a:pt x="190" y="715"/>
                  </a:lnTo>
                  <a:lnTo>
                    <a:pt x="194" y="721"/>
                  </a:lnTo>
                  <a:lnTo>
                    <a:pt x="201" y="729"/>
                  </a:lnTo>
                  <a:lnTo>
                    <a:pt x="205" y="733"/>
                  </a:lnTo>
                  <a:lnTo>
                    <a:pt x="207" y="737"/>
                  </a:lnTo>
                  <a:lnTo>
                    <a:pt x="209" y="740"/>
                  </a:lnTo>
                  <a:lnTo>
                    <a:pt x="208" y="742"/>
                  </a:lnTo>
                  <a:lnTo>
                    <a:pt x="206" y="745"/>
                  </a:lnTo>
                  <a:lnTo>
                    <a:pt x="204" y="746"/>
                  </a:lnTo>
                  <a:lnTo>
                    <a:pt x="191" y="750"/>
                  </a:lnTo>
                  <a:lnTo>
                    <a:pt x="180" y="755"/>
                  </a:lnTo>
                  <a:lnTo>
                    <a:pt x="175" y="758"/>
                  </a:lnTo>
                  <a:lnTo>
                    <a:pt x="169" y="762"/>
                  </a:lnTo>
                  <a:lnTo>
                    <a:pt x="165" y="766"/>
                  </a:lnTo>
                  <a:lnTo>
                    <a:pt x="161" y="771"/>
                  </a:lnTo>
                  <a:lnTo>
                    <a:pt x="157" y="778"/>
                  </a:lnTo>
                  <a:lnTo>
                    <a:pt x="151" y="783"/>
                  </a:lnTo>
                  <a:lnTo>
                    <a:pt x="149" y="786"/>
                  </a:lnTo>
                  <a:lnTo>
                    <a:pt x="145" y="787"/>
                  </a:lnTo>
                  <a:lnTo>
                    <a:pt x="142" y="788"/>
                  </a:lnTo>
                  <a:lnTo>
                    <a:pt x="137" y="788"/>
                  </a:lnTo>
                  <a:lnTo>
                    <a:pt x="137" y="782"/>
                  </a:lnTo>
                  <a:lnTo>
                    <a:pt x="136" y="775"/>
                  </a:lnTo>
                  <a:lnTo>
                    <a:pt x="134" y="770"/>
                  </a:lnTo>
                  <a:lnTo>
                    <a:pt x="133" y="763"/>
                  </a:lnTo>
                  <a:lnTo>
                    <a:pt x="132" y="754"/>
                  </a:lnTo>
                  <a:lnTo>
                    <a:pt x="133" y="746"/>
                  </a:lnTo>
                  <a:lnTo>
                    <a:pt x="135" y="737"/>
                  </a:lnTo>
                  <a:lnTo>
                    <a:pt x="137" y="730"/>
                  </a:lnTo>
                  <a:lnTo>
                    <a:pt x="141" y="723"/>
                  </a:lnTo>
                  <a:lnTo>
                    <a:pt x="145" y="718"/>
                  </a:lnTo>
                  <a:lnTo>
                    <a:pt x="149" y="716"/>
                  </a:lnTo>
                  <a:lnTo>
                    <a:pt x="150" y="714"/>
                  </a:lnTo>
                  <a:lnTo>
                    <a:pt x="149" y="713"/>
                  </a:lnTo>
                  <a:lnTo>
                    <a:pt x="148" y="710"/>
                  </a:lnTo>
                  <a:lnTo>
                    <a:pt x="142" y="707"/>
                  </a:lnTo>
                  <a:lnTo>
                    <a:pt x="137" y="703"/>
                  </a:lnTo>
                  <a:lnTo>
                    <a:pt x="131" y="703"/>
                  </a:lnTo>
                  <a:lnTo>
                    <a:pt x="132" y="703"/>
                  </a:lnTo>
                  <a:lnTo>
                    <a:pt x="133" y="703"/>
                  </a:lnTo>
                  <a:lnTo>
                    <a:pt x="129" y="705"/>
                  </a:lnTo>
                  <a:lnTo>
                    <a:pt x="127" y="705"/>
                  </a:lnTo>
                  <a:lnTo>
                    <a:pt x="125" y="705"/>
                  </a:lnTo>
                  <a:lnTo>
                    <a:pt x="123" y="703"/>
                  </a:lnTo>
                  <a:lnTo>
                    <a:pt x="122" y="701"/>
                  </a:lnTo>
                  <a:lnTo>
                    <a:pt x="118" y="697"/>
                  </a:lnTo>
                  <a:lnTo>
                    <a:pt x="117" y="692"/>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 name="Freeform 103"/>
            <p:cNvSpPr>
              <a:spLocks/>
            </p:cNvSpPr>
            <p:nvPr/>
          </p:nvSpPr>
          <p:spPr bwMode="gray">
            <a:xfrm>
              <a:off x="6578601" y="4071938"/>
              <a:ext cx="117475" cy="249238"/>
            </a:xfrm>
            <a:custGeom>
              <a:avLst/>
              <a:gdLst/>
              <a:ahLst/>
              <a:cxnLst>
                <a:cxn ang="0">
                  <a:pos x="149" y="675"/>
                </a:cxn>
                <a:cxn ang="0">
                  <a:pos x="168" y="666"/>
                </a:cxn>
                <a:cxn ang="0">
                  <a:pos x="205" y="670"/>
                </a:cxn>
                <a:cxn ang="0">
                  <a:pos x="192" y="646"/>
                </a:cxn>
                <a:cxn ang="0">
                  <a:pos x="206" y="621"/>
                </a:cxn>
                <a:cxn ang="0">
                  <a:pos x="225" y="610"/>
                </a:cxn>
                <a:cxn ang="0">
                  <a:pos x="271" y="594"/>
                </a:cxn>
                <a:cxn ang="0">
                  <a:pos x="277" y="539"/>
                </a:cxn>
                <a:cxn ang="0">
                  <a:pos x="266" y="491"/>
                </a:cxn>
                <a:cxn ang="0">
                  <a:pos x="275" y="448"/>
                </a:cxn>
                <a:cxn ang="0">
                  <a:pos x="270" y="423"/>
                </a:cxn>
                <a:cxn ang="0">
                  <a:pos x="273" y="397"/>
                </a:cxn>
                <a:cxn ang="0">
                  <a:pos x="242" y="375"/>
                </a:cxn>
                <a:cxn ang="0">
                  <a:pos x="220" y="339"/>
                </a:cxn>
                <a:cxn ang="0">
                  <a:pos x="176" y="298"/>
                </a:cxn>
                <a:cxn ang="0">
                  <a:pos x="153" y="261"/>
                </a:cxn>
                <a:cxn ang="0">
                  <a:pos x="92" y="220"/>
                </a:cxn>
                <a:cxn ang="0">
                  <a:pos x="103" y="201"/>
                </a:cxn>
                <a:cxn ang="0">
                  <a:pos x="142" y="185"/>
                </a:cxn>
                <a:cxn ang="0">
                  <a:pos x="118" y="163"/>
                </a:cxn>
                <a:cxn ang="0">
                  <a:pos x="108" y="135"/>
                </a:cxn>
                <a:cxn ang="0">
                  <a:pos x="70" y="143"/>
                </a:cxn>
                <a:cxn ang="0">
                  <a:pos x="39" y="112"/>
                </a:cxn>
                <a:cxn ang="0">
                  <a:pos x="29" y="91"/>
                </a:cxn>
                <a:cxn ang="0">
                  <a:pos x="11" y="47"/>
                </a:cxn>
                <a:cxn ang="0">
                  <a:pos x="46" y="50"/>
                </a:cxn>
                <a:cxn ang="0">
                  <a:pos x="74" y="38"/>
                </a:cxn>
                <a:cxn ang="0">
                  <a:pos x="102" y="29"/>
                </a:cxn>
                <a:cxn ang="0">
                  <a:pos x="134" y="26"/>
                </a:cxn>
                <a:cxn ang="0">
                  <a:pos x="163" y="1"/>
                </a:cxn>
                <a:cxn ang="0">
                  <a:pos x="225" y="27"/>
                </a:cxn>
                <a:cxn ang="0">
                  <a:pos x="225" y="52"/>
                </a:cxn>
                <a:cxn ang="0">
                  <a:pos x="246" y="81"/>
                </a:cxn>
                <a:cxn ang="0">
                  <a:pos x="280" y="97"/>
                </a:cxn>
                <a:cxn ang="0">
                  <a:pos x="288" y="105"/>
                </a:cxn>
                <a:cxn ang="0">
                  <a:pos x="266" y="129"/>
                </a:cxn>
                <a:cxn ang="0">
                  <a:pos x="233" y="138"/>
                </a:cxn>
                <a:cxn ang="0">
                  <a:pos x="225" y="164"/>
                </a:cxn>
                <a:cxn ang="0">
                  <a:pos x="189" y="201"/>
                </a:cxn>
                <a:cxn ang="0">
                  <a:pos x="180" y="231"/>
                </a:cxn>
                <a:cxn ang="0">
                  <a:pos x="212" y="284"/>
                </a:cxn>
                <a:cxn ang="0">
                  <a:pos x="290" y="379"/>
                </a:cxn>
                <a:cxn ang="0">
                  <a:pos x="315" y="393"/>
                </a:cxn>
                <a:cxn ang="0">
                  <a:pos x="344" y="431"/>
                </a:cxn>
                <a:cxn ang="0">
                  <a:pos x="362" y="501"/>
                </a:cxn>
                <a:cxn ang="0">
                  <a:pos x="370" y="558"/>
                </a:cxn>
                <a:cxn ang="0">
                  <a:pos x="364" y="570"/>
                </a:cxn>
                <a:cxn ang="0">
                  <a:pos x="337" y="648"/>
                </a:cxn>
                <a:cxn ang="0">
                  <a:pos x="257" y="691"/>
                </a:cxn>
                <a:cxn ang="0">
                  <a:pos x="234" y="683"/>
                </a:cxn>
                <a:cxn ang="0">
                  <a:pos x="231" y="699"/>
                </a:cxn>
                <a:cxn ang="0">
                  <a:pos x="230" y="717"/>
                </a:cxn>
                <a:cxn ang="0">
                  <a:pos x="198" y="719"/>
                </a:cxn>
                <a:cxn ang="0">
                  <a:pos x="191" y="750"/>
                </a:cxn>
                <a:cxn ang="0">
                  <a:pos x="142" y="788"/>
                </a:cxn>
                <a:cxn ang="0">
                  <a:pos x="141" y="723"/>
                </a:cxn>
                <a:cxn ang="0">
                  <a:pos x="133" y="703"/>
                </a:cxn>
              </a:cxnLst>
              <a:rect l="0" t="0" r="r" b="b"/>
              <a:pathLst>
                <a:path w="372" h="788">
                  <a:moveTo>
                    <a:pt x="117" y="692"/>
                  </a:moveTo>
                  <a:lnTo>
                    <a:pt x="122" y="689"/>
                  </a:lnTo>
                  <a:lnTo>
                    <a:pt x="126" y="686"/>
                  </a:lnTo>
                  <a:lnTo>
                    <a:pt x="132" y="684"/>
                  </a:lnTo>
                  <a:lnTo>
                    <a:pt x="137" y="684"/>
                  </a:lnTo>
                  <a:lnTo>
                    <a:pt x="142" y="683"/>
                  </a:lnTo>
                  <a:lnTo>
                    <a:pt x="147" y="681"/>
                  </a:lnTo>
                  <a:lnTo>
                    <a:pt x="148" y="680"/>
                  </a:lnTo>
                  <a:lnTo>
                    <a:pt x="149" y="678"/>
                  </a:lnTo>
                  <a:lnTo>
                    <a:pt x="149" y="675"/>
                  </a:lnTo>
                  <a:lnTo>
                    <a:pt x="149" y="673"/>
                  </a:lnTo>
                  <a:lnTo>
                    <a:pt x="149" y="668"/>
                  </a:lnTo>
                  <a:lnTo>
                    <a:pt x="150" y="664"/>
                  </a:lnTo>
                  <a:lnTo>
                    <a:pt x="151" y="662"/>
                  </a:lnTo>
                  <a:lnTo>
                    <a:pt x="152" y="662"/>
                  </a:lnTo>
                  <a:lnTo>
                    <a:pt x="155" y="664"/>
                  </a:lnTo>
                  <a:lnTo>
                    <a:pt x="157" y="666"/>
                  </a:lnTo>
                  <a:lnTo>
                    <a:pt x="159" y="667"/>
                  </a:lnTo>
                  <a:lnTo>
                    <a:pt x="161" y="667"/>
                  </a:lnTo>
                  <a:lnTo>
                    <a:pt x="168" y="666"/>
                  </a:lnTo>
                  <a:lnTo>
                    <a:pt x="175" y="661"/>
                  </a:lnTo>
                  <a:lnTo>
                    <a:pt x="177" y="660"/>
                  </a:lnTo>
                  <a:lnTo>
                    <a:pt x="181" y="659"/>
                  </a:lnTo>
                  <a:lnTo>
                    <a:pt x="184" y="660"/>
                  </a:lnTo>
                  <a:lnTo>
                    <a:pt x="186" y="664"/>
                  </a:lnTo>
                  <a:lnTo>
                    <a:pt x="190" y="668"/>
                  </a:lnTo>
                  <a:lnTo>
                    <a:pt x="193" y="669"/>
                  </a:lnTo>
                  <a:lnTo>
                    <a:pt x="197" y="669"/>
                  </a:lnTo>
                  <a:lnTo>
                    <a:pt x="201" y="670"/>
                  </a:lnTo>
                  <a:lnTo>
                    <a:pt x="205" y="670"/>
                  </a:lnTo>
                  <a:lnTo>
                    <a:pt x="207" y="670"/>
                  </a:lnTo>
                  <a:lnTo>
                    <a:pt x="208" y="668"/>
                  </a:lnTo>
                  <a:lnTo>
                    <a:pt x="208" y="667"/>
                  </a:lnTo>
                  <a:lnTo>
                    <a:pt x="207" y="662"/>
                  </a:lnTo>
                  <a:lnTo>
                    <a:pt x="205" y="659"/>
                  </a:lnTo>
                  <a:lnTo>
                    <a:pt x="201" y="656"/>
                  </a:lnTo>
                  <a:lnTo>
                    <a:pt x="198" y="653"/>
                  </a:lnTo>
                  <a:lnTo>
                    <a:pt x="194" y="650"/>
                  </a:lnTo>
                  <a:lnTo>
                    <a:pt x="193" y="649"/>
                  </a:lnTo>
                  <a:lnTo>
                    <a:pt x="192" y="646"/>
                  </a:lnTo>
                  <a:lnTo>
                    <a:pt x="192" y="644"/>
                  </a:lnTo>
                  <a:lnTo>
                    <a:pt x="192" y="641"/>
                  </a:lnTo>
                  <a:lnTo>
                    <a:pt x="191" y="635"/>
                  </a:lnTo>
                  <a:lnTo>
                    <a:pt x="189" y="631"/>
                  </a:lnTo>
                  <a:lnTo>
                    <a:pt x="190" y="626"/>
                  </a:lnTo>
                  <a:lnTo>
                    <a:pt x="191" y="624"/>
                  </a:lnTo>
                  <a:lnTo>
                    <a:pt x="193" y="621"/>
                  </a:lnTo>
                  <a:lnTo>
                    <a:pt x="197" y="620"/>
                  </a:lnTo>
                  <a:lnTo>
                    <a:pt x="201" y="620"/>
                  </a:lnTo>
                  <a:lnTo>
                    <a:pt x="206" y="621"/>
                  </a:lnTo>
                  <a:lnTo>
                    <a:pt x="209" y="623"/>
                  </a:lnTo>
                  <a:lnTo>
                    <a:pt x="216" y="626"/>
                  </a:lnTo>
                  <a:lnTo>
                    <a:pt x="220" y="626"/>
                  </a:lnTo>
                  <a:lnTo>
                    <a:pt x="220" y="624"/>
                  </a:lnTo>
                  <a:lnTo>
                    <a:pt x="220" y="620"/>
                  </a:lnTo>
                  <a:lnTo>
                    <a:pt x="218" y="617"/>
                  </a:lnTo>
                  <a:lnTo>
                    <a:pt x="220" y="613"/>
                  </a:lnTo>
                  <a:lnTo>
                    <a:pt x="221" y="612"/>
                  </a:lnTo>
                  <a:lnTo>
                    <a:pt x="222" y="610"/>
                  </a:lnTo>
                  <a:lnTo>
                    <a:pt x="225" y="610"/>
                  </a:lnTo>
                  <a:lnTo>
                    <a:pt x="229" y="609"/>
                  </a:lnTo>
                  <a:lnTo>
                    <a:pt x="233" y="609"/>
                  </a:lnTo>
                  <a:lnTo>
                    <a:pt x="238" y="609"/>
                  </a:lnTo>
                  <a:lnTo>
                    <a:pt x="241" y="608"/>
                  </a:lnTo>
                  <a:lnTo>
                    <a:pt x="246" y="605"/>
                  </a:lnTo>
                  <a:lnTo>
                    <a:pt x="251" y="599"/>
                  </a:lnTo>
                  <a:lnTo>
                    <a:pt x="258" y="594"/>
                  </a:lnTo>
                  <a:lnTo>
                    <a:pt x="262" y="594"/>
                  </a:lnTo>
                  <a:lnTo>
                    <a:pt x="264" y="594"/>
                  </a:lnTo>
                  <a:lnTo>
                    <a:pt x="271" y="594"/>
                  </a:lnTo>
                  <a:lnTo>
                    <a:pt x="274" y="592"/>
                  </a:lnTo>
                  <a:lnTo>
                    <a:pt x="277" y="588"/>
                  </a:lnTo>
                  <a:lnTo>
                    <a:pt x="278" y="585"/>
                  </a:lnTo>
                  <a:lnTo>
                    <a:pt x="277" y="576"/>
                  </a:lnTo>
                  <a:lnTo>
                    <a:pt x="273" y="566"/>
                  </a:lnTo>
                  <a:lnTo>
                    <a:pt x="273" y="561"/>
                  </a:lnTo>
                  <a:lnTo>
                    <a:pt x="273" y="555"/>
                  </a:lnTo>
                  <a:lnTo>
                    <a:pt x="274" y="550"/>
                  </a:lnTo>
                  <a:lnTo>
                    <a:pt x="275" y="545"/>
                  </a:lnTo>
                  <a:lnTo>
                    <a:pt x="277" y="539"/>
                  </a:lnTo>
                  <a:lnTo>
                    <a:pt x="277" y="534"/>
                  </a:lnTo>
                  <a:lnTo>
                    <a:pt x="277" y="529"/>
                  </a:lnTo>
                  <a:lnTo>
                    <a:pt x="275" y="523"/>
                  </a:lnTo>
                  <a:lnTo>
                    <a:pt x="273" y="518"/>
                  </a:lnTo>
                  <a:lnTo>
                    <a:pt x="272" y="512"/>
                  </a:lnTo>
                  <a:lnTo>
                    <a:pt x="270" y="507"/>
                  </a:lnTo>
                  <a:lnTo>
                    <a:pt x="266" y="503"/>
                  </a:lnTo>
                  <a:lnTo>
                    <a:pt x="265" y="499"/>
                  </a:lnTo>
                  <a:lnTo>
                    <a:pt x="265" y="495"/>
                  </a:lnTo>
                  <a:lnTo>
                    <a:pt x="266" y="491"/>
                  </a:lnTo>
                  <a:lnTo>
                    <a:pt x="267" y="487"/>
                  </a:lnTo>
                  <a:lnTo>
                    <a:pt x="272" y="478"/>
                  </a:lnTo>
                  <a:lnTo>
                    <a:pt x="273" y="470"/>
                  </a:lnTo>
                  <a:lnTo>
                    <a:pt x="275" y="464"/>
                  </a:lnTo>
                  <a:lnTo>
                    <a:pt x="277" y="462"/>
                  </a:lnTo>
                  <a:lnTo>
                    <a:pt x="278" y="459"/>
                  </a:lnTo>
                  <a:lnTo>
                    <a:pt x="275" y="456"/>
                  </a:lnTo>
                  <a:lnTo>
                    <a:pt x="274" y="453"/>
                  </a:lnTo>
                  <a:lnTo>
                    <a:pt x="274" y="450"/>
                  </a:lnTo>
                  <a:lnTo>
                    <a:pt x="275" y="448"/>
                  </a:lnTo>
                  <a:lnTo>
                    <a:pt x="277" y="447"/>
                  </a:lnTo>
                  <a:lnTo>
                    <a:pt x="280" y="445"/>
                  </a:lnTo>
                  <a:lnTo>
                    <a:pt x="283" y="440"/>
                  </a:lnTo>
                  <a:lnTo>
                    <a:pt x="285" y="438"/>
                  </a:lnTo>
                  <a:lnTo>
                    <a:pt x="283" y="437"/>
                  </a:lnTo>
                  <a:lnTo>
                    <a:pt x="282" y="434"/>
                  </a:lnTo>
                  <a:lnTo>
                    <a:pt x="281" y="432"/>
                  </a:lnTo>
                  <a:lnTo>
                    <a:pt x="278" y="429"/>
                  </a:lnTo>
                  <a:lnTo>
                    <a:pt x="274" y="426"/>
                  </a:lnTo>
                  <a:lnTo>
                    <a:pt x="270" y="423"/>
                  </a:lnTo>
                  <a:lnTo>
                    <a:pt x="263" y="418"/>
                  </a:lnTo>
                  <a:lnTo>
                    <a:pt x="259" y="415"/>
                  </a:lnTo>
                  <a:lnTo>
                    <a:pt x="257" y="412"/>
                  </a:lnTo>
                  <a:lnTo>
                    <a:pt x="257" y="409"/>
                  </a:lnTo>
                  <a:lnTo>
                    <a:pt x="257" y="407"/>
                  </a:lnTo>
                  <a:lnTo>
                    <a:pt x="261" y="405"/>
                  </a:lnTo>
                  <a:lnTo>
                    <a:pt x="264" y="402"/>
                  </a:lnTo>
                  <a:lnTo>
                    <a:pt x="269" y="401"/>
                  </a:lnTo>
                  <a:lnTo>
                    <a:pt x="272" y="398"/>
                  </a:lnTo>
                  <a:lnTo>
                    <a:pt x="273" y="397"/>
                  </a:lnTo>
                  <a:lnTo>
                    <a:pt x="273" y="396"/>
                  </a:lnTo>
                  <a:lnTo>
                    <a:pt x="271" y="396"/>
                  </a:lnTo>
                  <a:lnTo>
                    <a:pt x="266" y="395"/>
                  </a:lnTo>
                  <a:lnTo>
                    <a:pt x="264" y="395"/>
                  </a:lnTo>
                  <a:lnTo>
                    <a:pt x="261" y="393"/>
                  </a:lnTo>
                  <a:lnTo>
                    <a:pt x="257" y="388"/>
                  </a:lnTo>
                  <a:lnTo>
                    <a:pt x="250" y="382"/>
                  </a:lnTo>
                  <a:lnTo>
                    <a:pt x="245" y="379"/>
                  </a:lnTo>
                  <a:lnTo>
                    <a:pt x="243" y="376"/>
                  </a:lnTo>
                  <a:lnTo>
                    <a:pt x="242" y="375"/>
                  </a:lnTo>
                  <a:lnTo>
                    <a:pt x="237" y="374"/>
                  </a:lnTo>
                  <a:lnTo>
                    <a:pt x="234" y="374"/>
                  </a:lnTo>
                  <a:lnTo>
                    <a:pt x="231" y="374"/>
                  </a:lnTo>
                  <a:lnTo>
                    <a:pt x="229" y="371"/>
                  </a:lnTo>
                  <a:lnTo>
                    <a:pt x="228" y="367"/>
                  </a:lnTo>
                  <a:lnTo>
                    <a:pt x="226" y="363"/>
                  </a:lnTo>
                  <a:lnTo>
                    <a:pt x="225" y="359"/>
                  </a:lnTo>
                  <a:lnTo>
                    <a:pt x="224" y="350"/>
                  </a:lnTo>
                  <a:lnTo>
                    <a:pt x="221" y="342"/>
                  </a:lnTo>
                  <a:lnTo>
                    <a:pt x="220" y="339"/>
                  </a:lnTo>
                  <a:lnTo>
                    <a:pt x="217" y="335"/>
                  </a:lnTo>
                  <a:lnTo>
                    <a:pt x="214" y="333"/>
                  </a:lnTo>
                  <a:lnTo>
                    <a:pt x="210" y="331"/>
                  </a:lnTo>
                  <a:lnTo>
                    <a:pt x="204" y="327"/>
                  </a:lnTo>
                  <a:lnTo>
                    <a:pt x="198" y="324"/>
                  </a:lnTo>
                  <a:lnTo>
                    <a:pt x="192" y="319"/>
                  </a:lnTo>
                  <a:lnTo>
                    <a:pt x="188" y="315"/>
                  </a:lnTo>
                  <a:lnTo>
                    <a:pt x="183" y="309"/>
                  </a:lnTo>
                  <a:lnTo>
                    <a:pt x="180" y="303"/>
                  </a:lnTo>
                  <a:lnTo>
                    <a:pt x="176" y="298"/>
                  </a:lnTo>
                  <a:lnTo>
                    <a:pt x="174" y="291"/>
                  </a:lnTo>
                  <a:lnTo>
                    <a:pt x="172" y="286"/>
                  </a:lnTo>
                  <a:lnTo>
                    <a:pt x="171" y="283"/>
                  </a:lnTo>
                  <a:lnTo>
                    <a:pt x="168" y="282"/>
                  </a:lnTo>
                  <a:lnTo>
                    <a:pt x="166" y="279"/>
                  </a:lnTo>
                  <a:lnTo>
                    <a:pt x="160" y="278"/>
                  </a:lnTo>
                  <a:lnTo>
                    <a:pt x="155" y="274"/>
                  </a:lnTo>
                  <a:lnTo>
                    <a:pt x="152" y="268"/>
                  </a:lnTo>
                  <a:lnTo>
                    <a:pt x="152" y="265"/>
                  </a:lnTo>
                  <a:lnTo>
                    <a:pt x="153" y="261"/>
                  </a:lnTo>
                  <a:lnTo>
                    <a:pt x="155" y="255"/>
                  </a:lnTo>
                  <a:lnTo>
                    <a:pt x="144" y="251"/>
                  </a:lnTo>
                  <a:lnTo>
                    <a:pt x="133" y="247"/>
                  </a:lnTo>
                  <a:lnTo>
                    <a:pt x="120" y="243"/>
                  </a:lnTo>
                  <a:lnTo>
                    <a:pt x="108" y="236"/>
                  </a:lnTo>
                  <a:lnTo>
                    <a:pt x="103" y="233"/>
                  </a:lnTo>
                  <a:lnTo>
                    <a:pt x="98" y="228"/>
                  </a:lnTo>
                  <a:lnTo>
                    <a:pt x="95" y="226"/>
                  </a:lnTo>
                  <a:lnTo>
                    <a:pt x="93" y="222"/>
                  </a:lnTo>
                  <a:lnTo>
                    <a:pt x="92" y="220"/>
                  </a:lnTo>
                  <a:lnTo>
                    <a:pt x="93" y="217"/>
                  </a:lnTo>
                  <a:lnTo>
                    <a:pt x="95" y="214"/>
                  </a:lnTo>
                  <a:lnTo>
                    <a:pt x="96" y="213"/>
                  </a:lnTo>
                  <a:lnTo>
                    <a:pt x="98" y="212"/>
                  </a:lnTo>
                  <a:lnTo>
                    <a:pt x="99" y="208"/>
                  </a:lnTo>
                  <a:lnTo>
                    <a:pt x="98" y="205"/>
                  </a:lnTo>
                  <a:lnTo>
                    <a:pt x="98" y="203"/>
                  </a:lnTo>
                  <a:lnTo>
                    <a:pt x="98" y="202"/>
                  </a:lnTo>
                  <a:lnTo>
                    <a:pt x="100" y="201"/>
                  </a:lnTo>
                  <a:lnTo>
                    <a:pt x="103" y="201"/>
                  </a:lnTo>
                  <a:lnTo>
                    <a:pt x="110" y="202"/>
                  </a:lnTo>
                  <a:lnTo>
                    <a:pt x="116" y="203"/>
                  </a:lnTo>
                  <a:lnTo>
                    <a:pt x="123" y="204"/>
                  </a:lnTo>
                  <a:lnTo>
                    <a:pt x="126" y="204"/>
                  </a:lnTo>
                  <a:lnTo>
                    <a:pt x="128" y="203"/>
                  </a:lnTo>
                  <a:lnTo>
                    <a:pt x="131" y="201"/>
                  </a:lnTo>
                  <a:lnTo>
                    <a:pt x="132" y="198"/>
                  </a:lnTo>
                  <a:lnTo>
                    <a:pt x="134" y="193"/>
                  </a:lnTo>
                  <a:lnTo>
                    <a:pt x="137" y="188"/>
                  </a:lnTo>
                  <a:lnTo>
                    <a:pt x="142" y="185"/>
                  </a:lnTo>
                  <a:lnTo>
                    <a:pt x="145" y="180"/>
                  </a:lnTo>
                  <a:lnTo>
                    <a:pt x="144" y="179"/>
                  </a:lnTo>
                  <a:lnTo>
                    <a:pt x="144" y="177"/>
                  </a:lnTo>
                  <a:lnTo>
                    <a:pt x="136" y="173"/>
                  </a:lnTo>
                  <a:lnTo>
                    <a:pt x="129" y="169"/>
                  </a:lnTo>
                  <a:lnTo>
                    <a:pt x="127" y="165"/>
                  </a:lnTo>
                  <a:lnTo>
                    <a:pt x="125" y="164"/>
                  </a:lnTo>
                  <a:lnTo>
                    <a:pt x="122" y="163"/>
                  </a:lnTo>
                  <a:lnTo>
                    <a:pt x="120" y="163"/>
                  </a:lnTo>
                  <a:lnTo>
                    <a:pt x="118" y="163"/>
                  </a:lnTo>
                  <a:lnTo>
                    <a:pt x="118" y="162"/>
                  </a:lnTo>
                  <a:lnTo>
                    <a:pt x="118" y="161"/>
                  </a:lnTo>
                  <a:lnTo>
                    <a:pt x="120" y="159"/>
                  </a:lnTo>
                  <a:lnTo>
                    <a:pt x="124" y="154"/>
                  </a:lnTo>
                  <a:lnTo>
                    <a:pt x="126" y="152"/>
                  </a:lnTo>
                  <a:lnTo>
                    <a:pt x="127" y="149"/>
                  </a:lnTo>
                  <a:lnTo>
                    <a:pt x="127" y="147"/>
                  </a:lnTo>
                  <a:lnTo>
                    <a:pt x="123" y="144"/>
                  </a:lnTo>
                  <a:lnTo>
                    <a:pt x="116" y="139"/>
                  </a:lnTo>
                  <a:lnTo>
                    <a:pt x="108" y="135"/>
                  </a:lnTo>
                  <a:lnTo>
                    <a:pt x="100" y="131"/>
                  </a:lnTo>
                  <a:lnTo>
                    <a:pt x="96" y="131"/>
                  </a:lnTo>
                  <a:lnTo>
                    <a:pt x="93" y="131"/>
                  </a:lnTo>
                  <a:lnTo>
                    <a:pt x="90" y="133"/>
                  </a:lnTo>
                  <a:lnTo>
                    <a:pt x="87" y="138"/>
                  </a:lnTo>
                  <a:lnTo>
                    <a:pt x="84" y="144"/>
                  </a:lnTo>
                  <a:lnTo>
                    <a:pt x="80" y="146"/>
                  </a:lnTo>
                  <a:lnTo>
                    <a:pt x="77" y="146"/>
                  </a:lnTo>
                  <a:lnTo>
                    <a:pt x="74" y="145"/>
                  </a:lnTo>
                  <a:lnTo>
                    <a:pt x="70" y="143"/>
                  </a:lnTo>
                  <a:lnTo>
                    <a:pt x="67" y="140"/>
                  </a:lnTo>
                  <a:lnTo>
                    <a:pt x="62" y="139"/>
                  </a:lnTo>
                  <a:lnTo>
                    <a:pt x="58" y="138"/>
                  </a:lnTo>
                  <a:lnTo>
                    <a:pt x="53" y="138"/>
                  </a:lnTo>
                  <a:lnTo>
                    <a:pt x="50" y="137"/>
                  </a:lnTo>
                  <a:lnTo>
                    <a:pt x="47" y="135"/>
                  </a:lnTo>
                  <a:lnTo>
                    <a:pt x="45" y="132"/>
                  </a:lnTo>
                  <a:lnTo>
                    <a:pt x="42" y="125"/>
                  </a:lnTo>
                  <a:lnTo>
                    <a:pt x="38" y="119"/>
                  </a:lnTo>
                  <a:lnTo>
                    <a:pt x="39" y="112"/>
                  </a:lnTo>
                  <a:lnTo>
                    <a:pt x="41" y="107"/>
                  </a:lnTo>
                  <a:lnTo>
                    <a:pt x="41" y="101"/>
                  </a:lnTo>
                  <a:lnTo>
                    <a:pt x="43" y="98"/>
                  </a:lnTo>
                  <a:lnTo>
                    <a:pt x="43" y="95"/>
                  </a:lnTo>
                  <a:lnTo>
                    <a:pt x="42" y="90"/>
                  </a:lnTo>
                  <a:lnTo>
                    <a:pt x="37" y="88"/>
                  </a:lnTo>
                  <a:lnTo>
                    <a:pt x="36" y="86"/>
                  </a:lnTo>
                  <a:lnTo>
                    <a:pt x="35" y="87"/>
                  </a:lnTo>
                  <a:lnTo>
                    <a:pt x="31" y="90"/>
                  </a:lnTo>
                  <a:lnTo>
                    <a:pt x="29" y="91"/>
                  </a:lnTo>
                  <a:lnTo>
                    <a:pt x="28" y="92"/>
                  </a:lnTo>
                  <a:lnTo>
                    <a:pt x="26" y="87"/>
                  </a:lnTo>
                  <a:lnTo>
                    <a:pt x="22" y="80"/>
                  </a:lnTo>
                  <a:lnTo>
                    <a:pt x="18" y="72"/>
                  </a:lnTo>
                  <a:lnTo>
                    <a:pt x="12" y="66"/>
                  </a:lnTo>
                  <a:lnTo>
                    <a:pt x="6" y="59"/>
                  </a:lnTo>
                  <a:lnTo>
                    <a:pt x="0" y="54"/>
                  </a:lnTo>
                  <a:lnTo>
                    <a:pt x="5" y="52"/>
                  </a:lnTo>
                  <a:lnTo>
                    <a:pt x="9" y="50"/>
                  </a:lnTo>
                  <a:lnTo>
                    <a:pt x="11" y="47"/>
                  </a:lnTo>
                  <a:lnTo>
                    <a:pt x="13" y="42"/>
                  </a:lnTo>
                  <a:lnTo>
                    <a:pt x="15" y="40"/>
                  </a:lnTo>
                  <a:lnTo>
                    <a:pt x="18" y="38"/>
                  </a:lnTo>
                  <a:lnTo>
                    <a:pt x="21" y="37"/>
                  </a:lnTo>
                  <a:lnTo>
                    <a:pt x="27" y="37"/>
                  </a:lnTo>
                  <a:lnTo>
                    <a:pt x="33" y="40"/>
                  </a:lnTo>
                  <a:lnTo>
                    <a:pt x="37" y="43"/>
                  </a:lnTo>
                  <a:lnTo>
                    <a:pt x="39" y="48"/>
                  </a:lnTo>
                  <a:lnTo>
                    <a:pt x="43" y="51"/>
                  </a:lnTo>
                  <a:lnTo>
                    <a:pt x="46" y="50"/>
                  </a:lnTo>
                  <a:lnTo>
                    <a:pt x="49" y="49"/>
                  </a:lnTo>
                  <a:lnTo>
                    <a:pt x="52" y="44"/>
                  </a:lnTo>
                  <a:lnTo>
                    <a:pt x="57" y="37"/>
                  </a:lnTo>
                  <a:lnTo>
                    <a:pt x="58" y="34"/>
                  </a:lnTo>
                  <a:lnTo>
                    <a:pt x="60" y="32"/>
                  </a:lnTo>
                  <a:lnTo>
                    <a:pt x="63" y="33"/>
                  </a:lnTo>
                  <a:lnTo>
                    <a:pt x="67" y="35"/>
                  </a:lnTo>
                  <a:lnTo>
                    <a:pt x="70" y="40"/>
                  </a:lnTo>
                  <a:lnTo>
                    <a:pt x="71" y="40"/>
                  </a:lnTo>
                  <a:lnTo>
                    <a:pt x="74" y="38"/>
                  </a:lnTo>
                  <a:lnTo>
                    <a:pt x="79" y="35"/>
                  </a:lnTo>
                  <a:lnTo>
                    <a:pt x="85" y="41"/>
                  </a:lnTo>
                  <a:lnTo>
                    <a:pt x="90" y="46"/>
                  </a:lnTo>
                  <a:lnTo>
                    <a:pt x="92" y="47"/>
                  </a:lnTo>
                  <a:lnTo>
                    <a:pt x="93" y="47"/>
                  </a:lnTo>
                  <a:lnTo>
                    <a:pt x="95" y="44"/>
                  </a:lnTo>
                  <a:lnTo>
                    <a:pt x="96" y="40"/>
                  </a:lnTo>
                  <a:lnTo>
                    <a:pt x="98" y="33"/>
                  </a:lnTo>
                  <a:lnTo>
                    <a:pt x="100" y="30"/>
                  </a:lnTo>
                  <a:lnTo>
                    <a:pt x="102" y="29"/>
                  </a:lnTo>
                  <a:lnTo>
                    <a:pt x="104" y="30"/>
                  </a:lnTo>
                  <a:lnTo>
                    <a:pt x="107" y="32"/>
                  </a:lnTo>
                  <a:lnTo>
                    <a:pt x="110" y="34"/>
                  </a:lnTo>
                  <a:lnTo>
                    <a:pt x="111" y="35"/>
                  </a:lnTo>
                  <a:lnTo>
                    <a:pt x="114" y="37"/>
                  </a:lnTo>
                  <a:lnTo>
                    <a:pt x="119" y="35"/>
                  </a:lnTo>
                  <a:lnTo>
                    <a:pt x="126" y="33"/>
                  </a:lnTo>
                  <a:lnTo>
                    <a:pt x="129" y="31"/>
                  </a:lnTo>
                  <a:lnTo>
                    <a:pt x="133" y="29"/>
                  </a:lnTo>
                  <a:lnTo>
                    <a:pt x="134" y="26"/>
                  </a:lnTo>
                  <a:lnTo>
                    <a:pt x="135" y="24"/>
                  </a:lnTo>
                  <a:lnTo>
                    <a:pt x="135" y="22"/>
                  </a:lnTo>
                  <a:lnTo>
                    <a:pt x="135" y="19"/>
                  </a:lnTo>
                  <a:lnTo>
                    <a:pt x="134" y="17"/>
                  </a:lnTo>
                  <a:lnTo>
                    <a:pt x="135" y="14"/>
                  </a:lnTo>
                  <a:lnTo>
                    <a:pt x="140" y="11"/>
                  </a:lnTo>
                  <a:lnTo>
                    <a:pt x="143" y="10"/>
                  </a:lnTo>
                  <a:lnTo>
                    <a:pt x="151" y="6"/>
                  </a:lnTo>
                  <a:lnTo>
                    <a:pt x="158" y="0"/>
                  </a:lnTo>
                  <a:lnTo>
                    <a:pt x="163" y="1"/>
                  </a:lnTo>
                  <a:lnTo>
                    <a:pt x="166" y="5"/>
                  </a:lnTo>
                  <a:lnTo>
                    <a:pt x="169" y="8"/>
                  </a:lnTo>
                  <a:lnTo>
                    <a:pt x="173" y="11"/>
                  </a:lnTo>
                  <a:lnTo>
                    <a:pt x="177" y="17"/>
                  </a:lnTo>
                  <a:lnTo>
                    <a:pt x="183" y="22"/>
                  </a:lnTo>
                  <a:lnTo>
                    <a:pt x="189" y="23"/>
                  </a:lnTo>
                  <a:lnTo>
                    <a:pt x="196" y="24"/>
                  </a:lnTo>
                  <a:lnTo>
                    <a:pt x="208" y="25"/>
                  </a:lnTo>
                  <a:lnTo>
                    <a:pt x="221" y="27"/>
                  </a:lnTo>
                  <a:lnTo>
                    <a:pt x="225" y="27"/>
                  </a:lnTo>
                  <a:lnTo>
                    <a:pt x="230" y="26"/>
                  </a:lnTo>
                  <a:lnTo>
                    <a:pt x="233" y="27"/>
                  </a:lnTo>
                  <a:lnTo>
                    <a:pt x="236" y="29"/>
                  </a:lnTo>
                  <a:lnTo>
                    <a:pt x="238" y="31"/>
                  </a:lnTo>
                  <a:lnTo>
                    <a:pt x="238" y="33"/>
                  </a:lnTo>
                  <a:lnTo>
                    <a:pt x="236" y="38"/>
                  </a:lnTo>
                  <a:lnTo>
                    <a:pt x="232" y="42"/>
                  </a:lnTo>
                  <a:lnTo>
                    <a:pt x="229" y="47"/>
                  </a:lnTo>
                  <a:lnTo>
                    <a:pt x="226" y="50"/>
                  </a:lnTo>
                  <a:lnTo>
                    <a:pt x="225" y="52"/>
                  </a:lnTo>
                  <a:lnTo>
                    <a:pt x="226" y="55"/>
                  </a:lnTo>
                  <a:lnTo>
                    <a:pt x="229" y="59"/>
                  </a:lnTo>
                  <a:lnTo>
                    <a:pt x="231" y="67"/>
                  </a:lnTo>
                  <a:lnTo>
                    <a:pt x="232" y="71"/>
                  </a:lnTo>
                  <a:lnTo>
                    <a:pt x="234" y="73"/>
                  </a:lnTo>
                  <a:lnTo>
                    <a:pt x="236" y="75"/>
                  </a:lnTo>
                  <a:lnTo>
                    <a:pt x="238" y="76"/>
                  </a:lnTo>
                  <a:lnTo>
                    <a:pt x="241" y="78"/>
                  </a:lnTo>
                  <a:lnTo>
                    <a:pt x="243" y="79"/>
                  </a:lnTo>
                  <a:lnTo>
                    <a:pt x="246" y="81"/>
                  </a:lnTo>
                  <a:lnTo>
                    <a:pt x="249" y="84"/>
                  </a:lnTo>
                  <a:lnTo>
                    <a:pt x="251" y="87"/>
                  </a:lnTo>
                  <a:lnTo>
                    <a:pt x="253" y="89"/>
                  </a:lnTo>
                  <a:lnTo>
                    <a:pt x="255" y="90"/>
                  </a:lnTo>
                  <a:lnTo>
                    <a:pt x="257" y="90"/>
                  </a:lnTo>
                  <a:lnTo>
                    <a:pt x="262" y="91"/>
                  </a:lnTo>
                  <a:lnTo>
                    <a:pt x="266" y="95"/>
                  </a:lnTo>
                  <a:lnTo>
                    <a:pt x="271" y="97"/>
                  </a:lnTo>
                  <a:lnTo>
                    <a:pt x="275" y="97"/>
                  </a:lnTo>
                  <a:lnTo>
                    <a:pt x="280" y="97"/>
                  </a:lnTo>
                  <a:lnTo>
                    <a:pt x="285" y="96"/>
                  </a:lnTo>
                  <a:lnTo>
                    <a:pt x="293" y="97"/>
                  </a:lnTo>
                  <a:lnTo>
                    <a:pt x="300" y="100"/>
                  </a:lnTo>
                  <a:lnTo>
                    <a:pt x="299" y="104"/>
                  </a:lnTo>
                  <a:lnTo>
                    <a:pt x="298" y="105"/>
                  </a:lnTo>
                  <a:lnTo>
                    <a:pt x="296" y="105"/>
                  </a:lnTo>
                  <a:lnTo>
                    <a:pt x="295" y="105"/>
                  </a:lnTo>
                  <a:lnTo>
                    <a:pt x="294" y="104"/>
                  </a:lnTo>
                  <a:lnTo>
                    <a:pt x="291" y="104"/>
                  </a:lnTo>
                  <a:lnTo>
                    <a:pt x="288" y="105"/>
                  </a:lnTo>
                  <a:lnTo>
                    <a:pt x="285" y="107"/>
                  </a:lnTo>
                  <a:lnTo>
                    <a:pt x="283" y="109"/>
                  </a:lnTo>
                  <a:lnTo>
                    <a:pt x="280" y="112"/>
                  </a:lnTo>
                  <a:lnTo>
                    <a:pt x="272" y="114"/>
                  </a:lnTo>
                  <a:lnTo>
                    <a:pt x="265" y="117"/>
                  </a:lnTo>
                  <a:lnTo>
                    <a:pt x="265" y="120"/>
                  </a:lnTo>
                  <a:lnTo>
                    <a:pt x="266" y="122"/>
                  </a:lnTo>
                  <a:lnTo>
                    <a:pt x="266" y="125"/>
                  </a:lnTo>
                  <a:lnTo>
                    <a:pt x="266" y="128"/>
                  </a:lnTo>
                  <a:lnTo>
                    <a:pt x="266" y="129"/>
                  </a:lnTo>
                  <a:lnTo>
                    <a:pt x="265" y="130"/>
                  </a:lnTo>
                  <a:lnTo>
                    <a:pt x="262" y="131"/>
                  </a:lnTo>
                  <a:lnTo>
                    <a:pt x="257" y="132"/>
                  </a:lnTo>
                  <a:lnTo>
                    <a:pt x="251" y="131"/>
                  </a:lnTo>
                  <a:lnTo>
                    <a:pt x="245" y="131"/>
                  </a:lnTo>
                  <a:lnTo>
                    <a:pt x="239" y="133"/>
                  </a:lnTo>
                  <a:lnTo>
                    <a:pt x="234" y="133"/>
                  </a:lnTo>
                  <a:lnTo>
                    <a:pt x="233" y="135"/>
                  </a:lnTo>
                  <a:lnTo>
                    <a:pt x="233" y="136"/>
                  </a:lnTo>
                  <a:lnTo>
                    <a:pt x="233" y="138"/>
                  </a:lnTo>
                  <a:lnTo>
                    <a:pt x="234" y="140"/>
                  </a:lnTo>
                  <a:lnTo>
                    <a:pt x="236" y="145"/>
                  </a:lnTo>
                  <a:lnTo>
                    <a:pt x="236" y="147"/>
                  </a:lnTo>
                  <a:lnTo>
                    <a:pt x="236" y="148"/>
                  </a:lnTo>
                  <a:lnTo>
                    <a:pt x="233" y="149"/>
                  </a:lnTo>
                  <a:lnTo>
                    <a:pt x="232" y="151"/>
                  </a:lnTo>
                  <a:lnTo>
                    <a:pt x="230" y="151"/>
                  </a:lnTo>
                  <a:lnTo>
                    <a:pt x="228" y="153"/>
                  </a:lnTo>
                  <a:lnTo>
                    <a:pt x="226" y="157"/>
                  </a:lnTo>
                  <a:lnTo>
                    <a:pt x="225" y="164"/>
                  </a:lnTo>
                  <a:lnTo>
                    <a:pt x="222" y="171"/>
                  </a:lnTo>
                  <a:lnTo>
                    <a:pt x="216" y="176"/>
                  </a:lnTo>
                  <a:lnTo>
                    <a:pt x="209" y="181"/>
                  </a:lnTo>
                  <a:lnTo>
                    <a:pt x="204" y="186"/>
                  </a:lnTo>
                  <a:lnTo>
                    <a:pt x="198" y="187"/>
                  </a:lnTo>
                  <a:lnTo>
                    <a:pt x="197" y="188"/>
                  </a:lnTo>
                  <a:lnTo>
                    <a:pt x="194" y="189"/>
                  </a:lnTo>
                  <a:lnTo>
                    <a:pt x="193" y="192"/>
                  </a:lnTo>
                  <a:lnTo>
                    <a:pt x="192" y="196"/>
                  </a:lnTo>
                  <a:lnTo>
                    <a:pt x="189" y="201"/>
                  </a:lnTo>
                  <a:lnTo>
                    <a:pt x="186" y="204"/>
                  </a:lnTo>
                  <a:lnTo>
                    <a:pt x="185" y="205"/>
                  </a:lnTo>
                  <a:lnTo>
                    <a:pt x="185" y="206"/>
                  </a:lnTo>
                  <a:lnTo>
                    <a:pt x="185" y="209"/>
                  </a:lnTo>
                  <a:lnTo>
                    <a:pt x="186" y="213"/>
                  </a:lnTo>
                  <a:lnTo>
                    <a:pt x="186" y="217"/>
                  </a:lnTo>
                  <a:lnTo>
                    <a:pt x="186" y="220"/>
                  </a:lnTo>
                  <a:lnTo>
                    <a:pt x="185" y="223"/>
                  </a:lnTo>
                  <a:lnTo>
                    <a:pt x="183" y="226"/>
                  </a:lnTo>
                  <a:lnTo>
                    <a:pt x="180" y="231"/>
                  </a:lnTo>
                  <a:lnTo>
                    <a:pt x="177" y="238"/>
                  </a:lnTo>
                  <a:lnTo>
                    <a:pt x="177" y="244"/>
                  </a:lnTo>
                  <a:lnTo>
                    <a:pt x="180" y="249"/>
                  </a:lnTo>
                  <a:lnTo>
                    <a:pt x="182" y="253"/>
                  </a:lnTo>
                  <a:lnTo>
                    <a:pt x="184" y="258"/>
                  </a:lnTo>
                  <a:lnTo>
                    <a:pt x="189" y="263"/>
                  </a:lnTo>
                  <a:lnTo>
                    <a:pt x="193" y="269"/>
                  </a:lnTo>
                  <a:lnTo>
                    <a:pt x="199" y="275"/>
                  </a:lnTo>
                  <a:lnTo>
                    <a:pt x="205" y="279"/>
                  </a:lnTo>
                  <a:lnTo>
                    <a:pt x="212" y="284"/>
                  </a:lnTo>
                  <a:lnTo>
                    <a:pt x="218" y="288"/>
                  </a:lnTo>
                  <a:lnTo>
                    <a:pt x="220" y="296"/>
                  </a:lnTo>
                  <a:lnTo>
                    <a:pt x="221" y="304"/>
                  </a:lnTo>
                  <a:lnTo>
                    <a:pt x="224" y="312"/>
                  </a:lnTo>
                  <a:lnTo>
                    <a:pt x="229" y="319"/>
                  </a:lnTo>
                  <a:lnTo>
                    <a:pt x="240" y="330"/>
                  </a:lnTo>
                  <a:lnTo>
                    <a:pt x="251" y="342"/>
                  </a:lnTo>
                  <a:lnTo>
                    <a:pt x="269" y="359"/>
                  </a:lnTo>
                  <a:lnTo>
                    <a:pt x="286" y="374"/>
                  </a:lnTo>
                  <a:lnTo>
                    <a:pt x="290" y="379"/>
                  </a:lnTo>
                  <a:lnTo>
                    <a:pt x="294" y="380"/>
                  </a:lnTo>
                  <a:lnTo>
                    <a:pt x="298" y="381"/>
                  </a:lnTo>
                  <a:lnTo>
                    <a:pt x="303" y="383"/>
                  </a:lnTo>
                  <a:lnTo>
                    <a:pt x="306" y="388"/>
                  </a:lnTo>
                  <a:lnTo>
                    <a:pt x="307" y="390"/>
                  </a:lnTo>
                  <a:lnTo>
                    <a:pt x="307" y="391"/>
                  </a:lnTo>
                  <a:lnTo>
                    <a:pt x="312" y="391"/>
                  </a:lnTo>
                  <a:lnTo>
                    <a:pt x="313" y="391"/>
                  </a:lnTo>
                  <a:lnTo>
                    <a:pt x="315" y="391"/>
                  </a:lnTo>
                  <a:lnTo>
                    <a:pt x="315" y="393"/>
                  </a:lnTo>
                  <a:lnTo>
                    <a:pt x="314" y="397"/>
                  </a:lnTo>
                  <a:lnTo>
                    <a:pt x="315" y="401"/>
                  </a:lnTo>
                  <a:lnTo>
                    <a:pt x="318" y="407"/>
                  </a:lnTo>
                  <a:lnTo>
                    <a:pt x="324" y="418"/>
                  </a:lnTo>
                  <a:lnTo>
                    <a:pt x="332" y="429"/>
                  </a:lnTo>
                  <a:lnTo>
                    <a:pt x="336" y="429"/>
                  </a:lnTo>
                  <a:lnTo>
                    <a:pt x="338" y="430"/>
                  </a:lnTo>
                  <a:lnTo>
                    <a:pt x="340" y="430"/>
                  </a:lnTo>
                  <a:lnTo>
                    <a:pt x="343" y="430"/>
                  </a:lnTo>
                  <a:lnTo>
                    <a:pt x="344" y="431"/>
                  </a:lnTo>
                  <a:lnTo>
                    <a:pt x="344" y="433"/>
                  </a:lnTo>
                  <a:lnTo>
                    <a:pt x="344" y="437"/>
                  </a:lnTo>
                  <a:lnTo>
                    <a:pt x="344" y="441"/>
                  </a:lnTo>
                  <a:lnTo>
                    <a:pt x="347" y="455"/>
                  </a:lnTo>
                  <a:lnTo>
                    <a:pt x="353" y="469"/>
                  </a:lnTo>
                  <a:lnTo>
                    <a:pt x="353" y="475"/>
                  </a:lnTo>
                  <a:lnTo>
                    <a:pt x="355" y="481"/>
                  </a:lnTo>
                  <a:lnTo>
                    <a:pt x="357" y="488"/>
                  </a:lnTo>
                  <a:lnTo>
                    <a:pt x="360" y="494"/>
                  </a:lnTo>
                  <a:lnTo>
                    <a:pt x="362" y="501"/>
                  </a:lnTo>
                  <a:lnTo>
                    <a:pt x="364" y="507"/>
                  </a:lnTo>
                  <a:lnTo>
                    <a:pt x="364" y="514"/>
                  </a:lnTo>
                  <a:lnTo>
                    <a:pt x="365" y="521"/>
                  </a:lnTo>
                  <a:lnTo>
                    <a:pt x="364" y="530"/>
                  </a:lnTo>
                  <a:lnTo>
                    <a:pt x="363" y="539"/>
                  </a:lnTo>
                  <a:lnTo>
                    <a:pt x="363" y="544"/>
                  </a:lnTo>
                  <a:lnTo>
                    <a:pt x="364" y="548"/>
                  </a:lnTo>
                  <a:lnTo>
                    <a:pt x="365" y="552"/>
                  </a:lnTo>
                  <a:lnTo>
                    <a:pt x="368" y="555"/>
                  </a:lnTo>
                  <a:lnTo>
                    <a:pt x="370" y="558"/>
                  </a:lnTo>
                  <a:lnTo>
                    <a:pt x="372" y="560"/>
                  </a:lnTo>
                  <a:lnTo>
                    <a:pt x="372" y="561"/>
                  </a:lnTo>
                  <a:lnTo>
                    <a:pt x="372" y="563"/>
                  </a:lnTo>
                  <a:lnTo>
                    <a:pt x="372" y="568"/>
                  </a:lnTo>
                  <a:lnTo>
                    <a:pt x="371" y="573"/>
                  </a:lnTo>
                  <a:lnTo>
                    <a:pt x="370" y="576"/>
                  </a:lnTo>
                  <a:lnTo>
                    <a:pt x="370" y="576"/>
                  </a:lnTo>
                  <a:lnTo>
                    <a:pt x="369" y="573"/>
                  </a:lnTo>
                  <a:lnTo>
                    <a:pt x="367" y="571"/>
                  </a:lnTo>
                  <a:lnTo>
                    <a:pt x="364" y="570"/>
                  </a:lnTo>
                  <a:lnTo>
                    <a:pt x="362" y="570"/>
                  </a:lnTo>
                  <a:lnTo>
                    <a:pt x="363" y="579"/>
                  </a:lnTo>
                  <a:lnTo>
                    <a:pt x="363" y="588"/>
                  </a:lnTo>
                  <a:lnTo>
                    <a:pt x="362" y="601"/>
                  </a:lnTo>
                  <a:lnTo>
                    <a:pt x="362" y="615"/>
                  </a:lnTo>
                  <a:lnTo>
                    <a:pt x="359" y="623"/>
                  </a:lnTo>
                  <a:lnTo>
                    <a:pt x="355" y="632"/>
                  </a:lnTo>
                  <a:lnTo>
                    <a:pt x="351" y="638"/>
                  </a:lnTo>
                  <a:lnTo>
                    <a:pt x="345" y="644"/>
                  </a:lnTo>
                  <a:lnTo>
                    <a:pt x="337" y="648"/>
                  </a:lnTo>
                  <a:lnTo>
                    <a:pt x="329" y="652"/>
                  </a:lnTo>
                  <a:lnTo>
                    <a:pt x="320" y="659"/>
                  </a:lnTo>
                  <a:lnTo>
                    <a:pt x="311" y="665"/>
                  </a:lnTo>
                  <a:lnTo>
                    <a:pt x="302" y="670"/>
                  </a:lnTo>
                  <a:lnTo>
                    <a:pt x="294" y="676"/>
                  </a:lnTo>
                  <a:lnTo>
                    <a:pt x="283" y="681"/>
                  </a:lnTo>
                  <a:lnTo>
                    <a:pt x="273" y="686"/>
                  </a:lnTo>
                  <a:lnTo>
                    <a:pt x="267" y="689"/>
                  </a:lnTo>
                  <a:lnTo>
                    <a:pt x="263" y="691"/>
                  </a:lnTo>
                  <a:lnTo>
                    <a:pt x="257" y="691"/>
                  </a:lnTo>
                  <a:lnTo>
                    <a:pt x="251" y="690"/>
                  </a:lnTo>
                  <a:lnTo>
                    <a:pt x="247" y="686"/>
                  </a:lnTo>
                  <a:lnTo>
                    <a:pt x="243" y="683"/>
                  </a:lnTo>
                  <a:lnTo>
                    <a:pt x="242" y="680"/>
                  </a:lnTo>
                  <a:lnTo>
                    <a:pt x="242" y="678"/>
                  </a:lnTo>
                  <a:lnTo>
                    <a:pt x="241" y="678"/>
                  </a:lnTo>
                  <a:lnTo>
                    <a:pt x="239" y="677"/>
                  </a:lnTo>
                  <a:lnTo>
                    <a:pt x="236" y="678"/>
                  </a:lnTo>
                  <a:lnTo>
                    <a:pt x="234" y="681"/>
                  </a:lnTo>
                  <a:lnTo>
                    <a:pt x="234" y="683"/>
                  </a:lnTo>
                  <a:lnTo>
                    <a:pt x="231" y="686"/>
                  </a:lnTo>
                  <a:lnTo>
                    <a:pt x="232" y="689"/>
                  </a:lnTo>
                  <a:lnTo>
                    <a:pt x="233" y="690"/>
                  </a:lnTo>
                  <a:lnTo>
                    <a:pt x="234" y="691"/>
                  </a:lnTo>
                  <a:lnTo>
                    <a:pt x="236" y="691"/>
                  </a:lnTo>
                  <a:lnTo>
                    <a:pt x="237" y="691"/>
                  </a:lnTo>
                  <a:lnTo>
                    <a:pt x="237" y="692"/>
                  </a:lnTo>
                  <a:lnTo>
                    <a:pt x="237" y="693"/>
                  </a:lnTo>
                  <a:lnTo>
                    <a:pt x="234" y="697"/>
                  </a:lnTo>
                  <a:lnTo>
                    <a:pt x="231" y="699"/>
                  </a:lnTo>
                  <a:lnTo>
                    <a:pt x="230" y="700"/>
                  </a:lnTo>
                  <a:lnTo>
                    <a:pt x="230" y="701"/>
                  </a:lnTo>
                  <a:lnTo>
                    <a:pt x="232" y="702"/>
                  </a:lnTo>
                  <a:lnTo>
                    <a:pt x="233" y="703"/>
                  </a:lnTo>
                  <a:lnTo>
                    <a:pt x="234" y="705"/>
                  </a:lnTo>
                  <a:lnTo>
                    <a:pt x="234" y="707"/>
                  </a:lnTo>
                  <a:lnTo>
                    <a:pt x="233" y="709"/>
                  </a:lnTo>
                  <a:lnTo>
                    <a:pt x="230" y="714"/>
                  </a:lnTo>
                  <a:lnTo>
                    <a:pt x="230" y="717"/>
                  </a:lnTo>
                  <a:lnTo>
                    <a:pt x="230" y="717"/>
                  </a:lnTo>
                  <a:lnTo>
                    <a:pt x="230" y="718"/>
                  </a:lnTo>
                  <a:lnTo>
                    <a:pt x="229" y="719"/>
                  </a:lnTo>
                  <a:lnTo>
                    <a:pt x="226" y="721"/>
                  </a:lnTo>
                  <a:lnTo>
                    <a:pt x="224" y="726"/>
                  </a:lnTo>
                  <a:lnTo>
                    <a:pt x="223" y="734"/>
                  </a:lnTo>
                  <a:lnTo>
                    <a:pt x="217" y="733"/>
                  </a:lnTo>
                  <a:lnTo>
                    <a:pt x="213" y="732"/>
                  </a:lnTo>
                  <a:lnTo>
                    <a:pt x="208" y="730"/>
                  </a:lnTo>
                  <a:lnTo>
                    <a:pt x="205" y="726"/>
                  </a:lnTo>
                  <a:lnTo>
                    <a:pt x="198" y="719"/>
                  </a:lnTo>
                  <a:lnTo>
                    <a:pt x="190" y="715"/>
                  </a:lnTo>
                  <a:lnTo>
                    <a:pt x="194" y="721"/>
                  </a:lnTo>
                  <a:lnTo>
                    <a:pt x="201" y="729"/>
                  </a:lnTo>
                  <a:lnTo>
                    <a:pt x="205" y="733"/>
                  </a:lnTo>
                  <a:lnTo>
                    <a:pt x="207" y="737"/>
                  </a:lnTo>
                  <a:lnTo>
                    <a:pt x="209" y="740"/>
                  </a:lnTo>
                  <a:lnTo>
                    <a:pt x="208" y="742"/>
                  </a:lnTo>
                  <a:lnTo>
                    <a:pt x="206" y="745"/>
                  </a:lnTo>
                  <a:lnTo>
                    <a:pt x="204" y="746"/>
                  </a:lnTo>
                  <a:lnTo>
                    <a:pt x="191" y="750"/>
                  </a:lnTo>
                  <a:lnTo>
                    <a:pt x="180" y="755"/>
                  </a:lnTo>
                  <a:lnTo>
                    <a:pt x="175" y="758"/>
                  </a:lnTo>
                  <a:lnTo>
                    <a:pt x="169" y="762"/>
                  </a:lnTo>
                  <a:lnTo>
                    <a:pt x="165" y="766"/>
                  </a:lnTo>
                  <a:lnTo>
                    <a:pt x="161" y="771"/>
                  </a:lnTo>
                  <a:lnTo>
                    <a:pt x="157" y="778"/>
                  </a:lnTo>
                  <a:lnTo>
                    <a:pt x="151" y="783"/>
                  </a:lnTo>
                  <a:lnTo>
                    <a:pt x="149" y="786"/>
                  </a:lnTo>
                  <a:lnTo>
                    <a:pt x="145" y="787"/>
                  </a:lnTo>
                  <a:lnTo>
                    <a:pt x="142" y="788"/>
                  </a:lnTo>
                  <a:lnTo>
                    <a:pt x="137" y="788"/>
                  </a:lnTo>
                  <a:lnTo>
                    <a:pt x="137" y="782"/>
                  </a:lnTo>
                  <a:lnTo>
                    <a:pt x="136" y="775"/>
                  </a:lnTo>
                  <a:lnTo>
                    <a:pt x="134" y="770"/>
                  </a:lnTo>
                  <a:lnTo>
                    <a:pt x="133" y="763"/>
                  </a:lnTo>
                  <a:lnTo>
                    <a:pt x="132" y="754"/>
                  </a:lnTo>
                  <a:lnTo>
                    <a:pt x="133" y="746"/>
                  </a:lnTo>
                  <a:lnTo>
                    <a:pt x="135" y="737"/>
                  </a:lnTo>
                  <a:lnTo>
                    <a:pt x="137" y="730"/>
                  </a:lnTo>
                  <a:lnTo>
                    <a:pt x="141" y="723"/>
                  </a:lnTo>
                  <a:lnTo>
                    <a:pt x="145" y="718"/>
                  </a:lnTo>
                  <a:lnTo>
                    <a:pt x="149" y="716"/>
                  </a:lnTo>
                  <a:lnTo>
                    <a:pt x="150" y="714"/>
                  </a:lnTo>
                  <a:lnTo>
                    <a:pt x="149" y="713"/>
                  </a:lnTo>
                  <a:lnTo>
                    <a:pt x="148" y="710"/>
                  </a:lnTo>
                  <a:lnTo>
                    <a:pt x="142" y="707"/>
                  </a:lnTo>
                  <a:lnTo>
                    <a:pt x="137" y="703"/>
                  </a:lnTo>
                  <a:lnTo>
                    <a:pt x="131" y="703"/>
                  </a:lnTo>
                  <a:lnTo>
                    <a:pt x="132" y="703"/>
                  </a:lnTo>
                  <a:lnTo>
                    <a:pt x="133" y="703"/>
                  </a:lnTo>
                  <a:lnTo>
                    <a:pt x="129" y="705"/>
                  </a:lnTo>
                  <a:lnTo>
                    <a:pt x="127" y="705"/>
                  </a:lnTo>
                  <a:lnTo>
                    <a:pt x="125" y="705"/>
                  </a:lnTo>
                  <a:lnTo>
                    <a:pt x="123" y="703"/>
                  </a:lnTo>
                  <a:lnTo>
                    <a:pt x="122" y="701"/>
                  </a:lnTo>
                  <a:lnTo>
                    <a:pt x="118" y="697"/>
                  </a:lnTo>
                  <a:lnTo>
                    <a:pt x="117" y="69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 name="Freeform 104"/>
            <p:cNvSpPr>
              <a:spLocks/>
            </p:cNvSpPr>
            <p:nvPr/>
          </p:nvSpPr>
          <p:spPr bwMode="gray">
            <a:xfrm>
              <a:off x="6681788" y="4129088"/>
              <a:ext cx="39688" cy="33338"/>
            </a:xfrm>
            <a:custGeom>
              <a:avLst/>
              <a:gdLst/>
              <a:ahLst/>
              <a:cxnLst>
                <a:cxn ang="0">
                  <a:pos x="43" y="102"/>
                </a:cxn>
                <a:cxn ang="0">
                  <a:pos x="31" y="97"/>
                </a:cxn>
                <a:cxn ang="0">
                  <a:pos x="23" y="95"/>
                </a:cxn>
                <a:cxn ang="0">
                  <a:pos x="12" y="90"/>
                </a:cxn>
                <a:cxn ang="0">
                  <a:pos x="6" y="88"/>
                </a:cxn>
                <a:cxn ang="0">
                  <a:pos x="3" y="83"/>
                </a:cxn>
                <a:cxn ang="0">
                  <a:pos x="2" y="72"/>
                </a:cxn>
                <a:cxn ang="0">
                  <a:pos x="1" y="58"/>
                </a:cxn>
                <a:cxn ang="0">
                  <a:pos x="2" y="43"/>
                </a:cxn>
                <a:cxn ang="0">
                  <a:pos x="8" y="38"/>
                </a:cxn>
                <a:cxn ang="0">
                  <a:pos x="18" y="30"/>
                </a:cxn>
                <a:cxn ang="0">
                  <a:pos x="27" y="24"/>
                </a:cxn>
                <a:cxn ang="0">
                  <a:pos x="32" y="21"/>
                </a:cxn>
                <a:cxn ang="0">
                  <a:pos x="32" y="20"/>
                </a:cxn>
                <a:cxn ang="0">
                  <a:pos x="27" y="20"/>
                </a:cxn>
                <a:cxn ang="0">
                  <a:pos x="26" y="18"/>
                </a:cxn>
                <a:cxn ang="0">
                  <a:pos x="28" y="15"/>
                </a:cxn>
                <a:cxn ang="0">
                  <a:pos x="33" y="12"/>
                </a:cxn>
                <a:cxn ang="0">
                  <a:pos x="36" y="12"/>
                </a:cxn>
                <a:cxn ang="0">
                  <a:pos x="42" y="14"/>
                </a:cxn>
                <a:cxn ang="0">
                  <a:pos x="45" y="13"/>
                </a:cxn>
                <a:cxn ang="0">
                  <a:pos x="48" y="9"/>
                </a:cxn>
                <a:cxn ang="0">
                  <a:pos x="58" y="7"/>
                </a:cxn>
                <a:cxn ang="0">
                  <a:pos x="67" y="7"/>
                </a:cxn>
                <a:cxn ang="0">
                  <a:pos x="73" y="7"/>
                </a:cxn>
                <a:cxn ang="0">
                  <a:pos x="81" y="4"/>
                </a:cxn>
                <a:cxn ang="0">
                  <a:pos x="91" y="4"/>
                </a:cxn>
                <a:cxn ang="0">
                  <a:pos x="97" y="4"/>
                </a:cxn>
                <a:cxn ang="0">
                  <a:pos x="102" y="0"/>
                </a:cxn>
                <a:cxn ang="0">
                  <a:pos x="106" y="0"/>
                </a:cxn>
                <a:cxn ang="0">
                  <a:pos x="108" y="4"/>
                </a:cxn>
                <a:cxn ang="0">
                  <a:pos x="116" y="7"/>
                </a:cxn>
                <a:cxn ang="0">
                  <a:pos x="118" y="10"/>
                </a:cxn>
                <a:cxn ang="0">
                  <a:pos x="121" y="18"/>
                </a:cxn>
                <a:cxn ang="0">
                  <a:pos x="122" y="26"/>
                </a:cxn>
                <a:cxn ang="0">
                  <a:pos x="120" y="28"/>
                </a:cxn>
                <a:cxn ang="0">
                  <a:pos x="113" y="31"/>
                </a:cxn>
                <a:cxn ang="0">
                  <a:pos x="106" y="38"/>
                </a:cxn>
                <a:cxn ang="0">
                  <a:pos x="100" y="54"/>
                </a:cxn>
                <a:cxn ang="0">
                  <a:pos x="97" y="70"/>
                </a:cxn>
                <a:cxn ang="0">
                  <a:pos x="94" y="73"/>
                </a:cxn>
                <a:cxn ang="0">
                  <a:pos x="85" y="79"/>
                </a:cxn>
                <a:cxn ang="0">
                  <a:pos x="75" y="88"/>
                </a:cxn>
                <a:cxn ang="0">
                  <a:pos x="72" y="94"/>
                </a:cxn>
                <a:cxn ang="0">
                  <a:pos x="65" y="93"/>
                </a:cxn>
                <a:cxn ang="0">
                  <a:pos x="58" y="94"/>
                </a:cxn>
                <a:cxn ang="0">
                  <a:pos x="56" y="102"/>
                </a:cxn>
                <a:cxn ang="0">
                  <a:pos x="53" y="104"/>
                </a:cxn>
              </a:cxnLst>
              <a:rect l="0" t="0" r="r" b="b"/>
              <a:pathLst>
                <a:path w="122" h="104">
                  <a:moveTo>
                    <a:pt x="50" y="104"/>
                  </a:moveTo>
                  <a:lnTo>
                    <a:pt x="43" y="102"/>
                  </a:lnTo>
                  <a:lnTo>
                    <a:pt x="36" y="97"/>
                  </a:lnTo>
                  <a:lnTo>
                    <a:pt x="31" y="97"/>
                  </a:lnTo>
                  <a:lnTo>
                    <a:pt x="27" y="97"/>
                  </a:lnTo>
                  <a:lnTo>
                    <a:pt x="23" y="95"/>
                  </a:lnTo>
                  <a:lnTo>
                    <a:pt x="19" y="93"/>
                  </a:lnTo>
                  <a:lnTo>
                    <a:pt x="12" y="90"/>
                  </a:lnTo>
                  <a:lnTo>
                    <a:pt x="7" y="89"/>
                  </a:lnTo>
                  <a:lnTo>
                    <a:pt x="6" y="88"/>
                  </a:lnTo>
                  <a:lnTo>
                    <a:pt x="3" y="86"/>
                  </a:lnTo>
                  <a:lnTo>
                    <a:pt x="3" y="83"/>
                  </a:lnTo>
                  <a:lnTo>
                    <a:pt x="3" y="79"/>
                  </a:lnTo>
                  <a:lnTo>
                    <a:pt x="2" y="72"/>
                  </a:lnTo>
                  <a:lnTo>
                    <a:pt x="1" y="66"/>
                  </a:lnTo>
                  <a:lnTo>
                    <a:pt x="1" y="58"/>
                  </a:lnTo>
                  <a:lnTo>
                    <a:pt x="0" y="49"/>
                  </a:lnTo>
                  <a:lnTo>
                    <a:pt x="2" y="43"/>
                  </a:lnTo>
                  <a:lnTo>
                    <a:pt x="4" y="40"/>
                  </a:lnTo>
                  <a:lnTo>
                    <a:pt x="8" y="38"/>
                  </a:lnTo>
                  <a:lnTo>
                    <a:pt x="12" y="34"/>
                  </a:lnTo>
                  <a:lnTo>
                    <a:pt x="18" y="30"/>
                  </a:lnTo>
                  <a:lnTo>
                    <a:pt x="25" y="25"/>
                  </a:lnTo>
                  <a:lnTo>
                    <a:pt x="27" y="24"/>
                  </a:lnTo>
                  <a:lnTo>
                    <a:pt x="31" y="22"/>
                  </a:lnTo>
                  <a:lnTo>
                    <a:pt x="32" y="21"/>
                  </a:lnTo>
                  <a:lnTo>
                    <a:pt x="32" y="20"/>
                  </a:lnTo>
                  <a:lnTo>
                    <a:pt x="32" y="20"/>
                  </a:lnTo>
                  <a:lnTo>
                    <a:pt x="29" y="20"/>
                  </a:lnTo>
                  <a:lnTo>
                    <a:pt x="27" y="20"/>
                  </a:lnTo>
                  <a:lnTo>
                    <a:pt x="26" y="20"/>
                  </a:lnTo>
                  <a:lnTo>
                    <a:pt x="26" y="18"/>
                  </a:lnTo>
                  <a:lnTo>
                    <a:pt x="27" y="17"/>
                  </a:lnTo>
                  <a:lnTo>
                    <a:pt x="28" y="15"/>
                  </a:lnTo>
                  <a:lnTo>
                    <a:pt x="31" y="14"/>
                  </a:lnTo>
                  <a:lnTo>
                    <a:pt x="33" y="12"/>
                  </a:lnTo>
                  <a:lnTo>
                    <a:pt x="34" y="10"/>
                  </a:lnTo>
                  <a:lnTo>
                    <a:pt x="36" y="12"/>
                  </a:lnTo>
                  <a:lnTo>
                    <a:pt x="40" y="13"/>
                  </a:lnTo>
                  <a:lnTo>
                    <a:pt x="42" y="14"/>
                  </a:lnTo>
                  <a:lnTo>
                    <a:pt x="44" y="14"/>
                  </a:lnTo>
                  <a:lnTo>
                    <a:pt x="45" y="13"/>
                  </a:lnTo>
                  <a:lnTo>
                    <a:pt x="47" y="12"/>
                  </a:lnTo>
                  <a:lnTo>
                    <a:pt x="48" y="9"/>
                  </a:lnTo>
                  <a:lnTo>
                    <a:pt x="52" y="6"/>
                  </a:lnTo>
                  <a:lnTo>
                    <a:pt x="58" y="7"/>
                  </a:lnTo>
                  <a:lnTo>
                    <a:pt x="64" y="7"/>
                  </a:lnTo>
                  <a:lnTo>
                    <a:pt x="67" y="7"/>
                  </a:lnTo>
                  <a:lnTo>
                    <a:pt x="71" y="7"/>
                  </a:lnTo>
                  <a:lnTo>
                    <a:pt x="73" y="7"/>
                  </a:lnTo>
                  <a:lnTo>
                    <a:pt x="76" y="5"/>
                  </a:lnTo>
                  <a:lnTo>
                    <a:pt x="81" y="4"/>
                  </a:lnTo>
                  <a:lnTo>
                    <a:pt x="86" y="4"/>
                  </a:lnTo>
                  <a:lnTo>
                    <a:pt x="91" y="4"/>
                  </a:lnTo>
                  <a:lnTo>
                    <a:pt x="93" y="4"/>
                  </a:lnTo>
                  <a:lnTo>
                    <a:pt x="97" y="4"/>
                  </a:lnTo>
                  <a:lnTo>
                    <a:pt x="100" y="1"/>
                  </a:lnTo>
                  <a:lnTo>
                    <a:pt x="102" y="0"/>
                  </a:lnTo>
                  <a:lnTo>
                    <a:pt x="105" y="0"/>
                  </a:lnTo>
                  <a:lnTo>
                    <a:pt x="106" y="0"/>
                  </a:lnTo>
                  <a:lnTo>
                    <a:pt x="106" y="1"/>
                  </a:lnTo>
                  <a:lnTo>
                    <a:pt x="108" y="4"/>
                  </a:lnTo>
                  <a:lnTo>
                    <a:pt x="114" y="6"/>
                  </a:lnTo>
                  <a:lnTo>
                    <a:pt x="116" y="7"/>
                  </a:lnTo>
                  <a:lnTo>
                    <a:pt x="117" y="8"/>
                  </a:lnTo>
                  <a:lnTo>
                    <a:pt x="118" y="10"/>
                  </a:lnTo>
                  <a:lnTo>
                    <a:pt x="120" y="13"/>
                  </a:lnTo>
                  <a:lnTo>
                    <a:pt x="121" y="18"/>
                  </a:lnTo>
                  <a:lnTo>
                    <a:pt x="122" y="24"/>
                  </a:lnTo>
                  <a:lnTo>
                    <a:pt x="122" y="26"/>
                  </a:lnTo>
                  <a:lnTo>
                    <a:pt x="121" y="26"/>
                  </a:lnTo>
                  <a:lnTo>
                    <a:pt x="120" y="28"/>
                  </a:lnTo>
                  <a:lnTo>
                    <a:pt x="116" y="30"/>
                  </a:lnTo>
                  <a:lnTo>
                    <a:pt x="113" y="31"/>
                  </a:lnTo>
                  <a:lnTo>
                    <a:pt x="109" y="33"/>
                  </a:lnTo>
                  <a:lnTo>
                    <a:pt x="106" y="38"/>
                  </a:lnTo>
                  <a:lnTo>
                    <a:pt x="104" y="42"/>
                  </a:lnTo>
                  <a:lnTo>
                    <a:pt x="100" y="54"/>
                  </a:lnTo>
                  <a:lnTo>
                    <a:pt x="97" y="65"/>
                  </a:lnTo>
                  <a:lnTo>
                    <a:pt x="97" y="70"/>
                  </a:lnTo>
                  <a:lnTo>
                    <a:pt x="96" y="72"/>
                  </a:lnTo>
                  <a:lnTo>
                    <a:pt x="94" y="73"/>
                  </a:lnTo>
                  <a:lnTo>
                    <a:pt x="91" y="77"/>
                  </a:lnTo>
                  <a:lnTo>
                    <a:pt x="85" y="79"/>
                  </a:lnTo>
                  <a:lnTo>
                    <a:pt x="79" y="81"/>
                  </a:lnTo>
                  <a:lnTo>
                    <a:pt x="75" y="88"/>
                  </a:lnTo>
                  <a:lnTo>
                    <a:pt x="73" y="93"/>
                  </a:lnTo>
                  <a:lnTo>
                    <a:pt x="72" y="94"/>
                  </a:lnTo>
                  <a:lnTo>
                    <a:pt x="69" y="94"/>
                  </a:lnTo>
                  <a:lnTo>
                    <a:pt x="65" y="93"/>
                  </a:lnTo>
                  <a:lnTo>
                    <a:pt x="61" y="93"/>
                  </a:lnTo>
                  <a:lnTo>
                    <a:pt x="58" y="94"/>
                  </a:lnTo>
                  <a:lnTo>
                    <a:pt x="56" y="98"/>
                  </a:lnTo>
                  <a:lnTo>
                    <a:pt x="56" y="102"/>
                  </a:lnTo>
                  <a:lnTo>
                    <a:pt x="55" y="103"/>
                  </a:lnTo>
                  <a:lnTo>
                    <a:pt x="53" y="104"/>
                  </a:lnTo>
                  <a:lnTo>
                    <a:pt x="50" y="10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 name="Freeform 105"/>
            <p:cNvSpPr>
              <a:spLocks/>
            </p:cNvSpPr>
            <p:nvPr/>
          </p:nvSpPr>
          <p:spPr bwMode="gray">
            <a:xfrm>
              <a:off x="6681788" y="4129088"/>
              <a:ext cx="39688" cy="33338"/>
            </a:xfrm>
            <a:custGeom>
              <a:avLst/>
              <a:gdLst/>
              <a:ahLst/>
              <a:cxnLst>
                <a:cxn ang="0">
                  <a:pos x="43" y="102"/>
                </a:cxn>
                <a:cxn ang="0">
                  <a:pos x="31" y="97"/>
                </a:cxn>
                <a:cxn ang="0">
                  <a:pos x="23" y="95"/>
                </a:cxn>
                <a:cxn ang="0">
                  <a:pos x="12" y="90"/>
                </a:cxn>
                <a:cxn ang="0">
                  <a:pos x="6" y="88"/>
                </a:cxn>
                <a:cxn ang="0">
                  <a:pos x="3" y="83"/>
                </a:cxn>
                <a:cxn ang="0">
                  <a:pos x="2" y="72"/>
                </a:cxn>
                <a:cxn ang="0">
                  <a:pos x="1" y="58"/>
                </a:cxn>
                <a:cxn ang="0">
                  <a:pos x="2" y="43"/>
                </a:cxn>
                <a:cxn ang="0">
                  <a:pos x="8" y="38"/>
                </a:cxn>
                <a:cxn ang="0">
                  <a:pos x="18" y="30"/>
                </a:cxn>
                <a:cxn ang="0">
                  <a:pos x="27" y="24"/>
                </a:cxn>
                <a:cxn ang="0">
                  <a:pos x="32" y="21"/>
                </a:cxn>
                <a:cxn ang="0">
                  <a:pos x="32" y="20"/>
                </a:cxn>
                <a:cxn ang="0">
                  <a:pos x="27" y="20"/>
                </a:cxn>
                <a:cxn ang="0">
                  <a:pos x="26" y="18"/>
                </a:cxn>
                <a:cxn ang="0">
                  <a:pos x="28" y="15"/>
                </a:cxn>
                <a:cxn ang="0">
                  <a:pos x="33" y="12"/>
                </a:cxn>
                <a:cxn ang="0">
                  <a:pos x="36" y="12"/>
                </a:cxn>
                <a:cxn ang="0">
                  <a:pos x="42" y="14"/>
                </a:cxn>
                <a:cxn ang="0">
                  <a:pos x="45" y="13"/>
                </a:cxn>
                <a:cxn ang="0">
                  <a:pos x="48" y="9"/>
                </a:cxn>
                <a:cxn ang="0">
                  <a:pos x="58" y="7"/>
                </a:cxn>
                <a:cxn ang="0">
                  <a:pos x="67" y="7"/>
                </a:cxn>
                <a:cxn ang="0">
                  <a:pos x="73" y="7"/>
                </a:cxn>
                <a:cxn ang="0">
                  <a:pos x="81" y="4"/>
                </a:cxn>
                <a:cxn ang="0">
                  <a:pos x="91" y="4"/>
                </a:cxn>
                <a:cxn ang="0">
                  <a:pos x="97" y="4"/>
                </a:cxn>
                <a:cxn ang="0">
                  <a:pos x="102" y="0"/>
                </a:cxn>
                <a:cxn ang="0">
                  <a:pos x="106" y="0"/>
                </a:cxn>
                <a:cxn ang="0">
                  <a:pos x="108" y="4"/>
                </a:cxn>
                <a:cxn ang="0">
                  <a:pos x="116" y="7"/>
                </a:cxn>
                <a:cxn ang="0">
                  <a:pos x="118" y="10"/>
                </a:cxn>
                <a:cxn ang="0">
                  <a:pos x="121" y="18"/>
                </a:cxn>
                <a:cxn ang="0">
                  <a:pos x="122" y="26"/>
                </a:cxn>
                <a:cxn ang="0">
                  <a:pos x="120" y="28"/>
                </a:cxn>
                <a:cxn ang="0">
                  <a:pos x="113" y="31"/>
                </a:cxn>
                <a:cxn ang="0">
                  <a:pos x="106" y="38"/>
                </a:cxn>
                <a:cxn ang="0">
                  <a:pos x="100" y="54"/>
                </a:cxn>
                <a:cxn ang="0">
                  <a:pos x="97" y="70"/>
                </a:cxn>
                <a:cxn ang="0">
                  <a:pos x="94" y="73"/>
                </a:cxn>
                <a:cxn ang="0">
                  <a:pos x="85" y="79"/>
                </a:cxn>
                <a:cxn ang="0">
                  <a:pos x="75" y="88"/>
                </a:cxn>
                <a:cxn ang="0">
                  <a:pos x="72" y="94"/>
                </a:cxn>
                <a:cxn ang="0">
                  <a:pos x="65" y="93"/>
                </a:cxn>
                <a:cxn ang="0">
                  <a:pos x="58" y="94"/>
                </a:cxn>
                <a:cxn ang="0">
                  <a:pos x="56" y="102"/>
                </a:cxn>
                <a:cxn ang="0">
                  <a:pos x="53" y="104"/>
                </a:cxn>
              </a:cxnLst>
              <a:rect l="0" t="0" r="r" b="b"/>
              <a:pathLst>
                <a:path w="122" h="104">
                  <a:moveTo>
                    <a:pt x="50" y="104"/>
                  </a:moveTo>
                  <a:lnTo>
                    <a:pt x="43" y="102"/>
                  </a:lnTo>
                  <a:lnTo>
                    <a:pt x="36" y="97"/>
                  </a:lnTo>
                  <a:lnTo>
                    <a:pt x="31" y="97"/>
                  </a:lnTo>
                  <a:lnTo>
                    <a:pt x="27" y="97"/>
                  </a:lnTo>
                  <a:lnTo>
                    <a:pt x="23" y="95"/>
                  </a:lnTo>
                  <a:lnTo>
                    <a:pt x="19" y="93"/>
                  </a:lnTo>
                  <a:lnTo>
                    <a:pt x="12" y="90"/>
                  </a:lnTo>
                  <a:lnTo>
                    <a:pt x="7" y="89"/>
                  </a:lnTo>
                  <a:lnTo>
                    <a:pt x="6" y="88"/>
                  </a:lnTo>
                  <a:lnTo>
                    <a:pt x="3" y="86"/>
                  </a:lnTo>
                  <a:lnTo>
                    <a:pt x="3" y="83"/>
                  </a:lnTo>
                  <a:lnTo>
                    <a:pt x="3" y="79"/>
                  </a:lnTo>
                  <a:lnTo>
                    <a:pt x="2" y="72"/>
                  </a:lnTo>
                  <a:lnTo>
                    <a:pt x="1" y="66"/>
                  </a:lnTo>
                  <a:lnTo>
                    <a:pt x="1" y="58"/>
                  </a:lnTo>
                  <a:lnTo>
                    <a:pt x="0" y="49"/>
                  </a:lnTo>
                  <a:lnTo>
                    <a:pt x="2" y="43"/>
                  </a:lnTo>
                  <a:lnTo>
                    <a:pt x="4" y="40"/>
                  </a:lnTo>
                  <a:lnTo>
                    <a:pt x="8" y="38"/>
                  </a:lnTo>
                  <a:lnTo>
                    <a:pt x="12" y="34"/>
                  </a:lnTo>
                  <a:lnTo>
                    <a:pt x="18" y="30"/>
                  </a:lnTo>
                  <a:lnTo>
                    <a:pt x="25" y="25"/>
                  </a:lnTo>
                  <a:lnTo>
                    <a:pt x="27" y="24"/>
                  </a:lnTo>
                  <a:lnTo>
                    <a:pt x="31" y="22"/>
                  </a:lnTo>
                  <a:lnTo>
                    <a:pt x="32" y="21"/>
                  </a:lnTo>
                  <a:lnTo>
                    <a:pt x="32" y="20"/>
                  </a:lnTo>
                  <a:lnTo>
                    <a:pt x="32" y="20"/>
                  </a:lnTo>
                  <a:lnTo>
                    <a:pt x="29" y="20"/>
                  </a:lnTo>
                  <a:lnTo>
                    <a:pt x="27" y="20"/>
                  </a:lnTo>
                  <a:lnTo>
                    <a:pt x="26" y="20"/>
                  </a:lnTo>
                  <a:lnTo>
                    <a:pt x="26" y="18"/>
                  </a:lnTo>
                  <a:lnTo>
                    <a:pt x="27" y="17"/>
                  </a:lnTo>
                  <a:lnTo>
                    <a:pt x="28" y="15"/>
                  </a:lnTo>
                  <a:lnTo>
                    <a:pt x="31" y="14"/>
                  </a:lnTo>
                  <a:lnTo>
                    <a:pt x="33" y="12"/>
                  </a:lnTo>
                  <a:lnTo>
                    <a:pt x="34" y="10"/>
                  </a:lnTo>
                  <a:lnTo>
                    <a:pt x="36" y="12"/>
                  </a:lnTo>
                  <a:lnTo>
                    <a:pt x="40" y="13"/>
                  </a:lnTo>
                  <a:lnTo>
                    <a:pt x="42" y="14"/>
                  </a:lnTo>
                  <a:lnTo>
                    <a:pt x="44" y="14"/>
                  </a:lnTo>
                  <a:lnTo>
                    <a:pt x="45" y="13"/>
                  </a:lnTo>
                  <a:lnTo>
                    <a:pt x="47" y="12"/>
                  </a:lnTo>
                  <a:lnTo>
                    <a:pt x="48" y="9"/>
                  </a:lnTo>
                  <a:lnTo>
                    <a:pt x="52" y="6"/>
                  </a:lnTo>
                  <a:lnTo>
                    <a:pt x="58" y="7"/>
                  </a:lnTo>
                  <a:lnTo>
                    <a:pt x="64" y="7"/>
                  </a:lnTo>
                  <a:lnTo>
                    <a:pt x="67" y="7"/>
                  </a:lnTo>
                  <a:lnTo>
                    <a:pt x="71" y="7"/>
                  </a:lnTo>
                  <a:lnTo>
                    <a:pt x="73" y="7"/>
                  </a:lnTo>
                  <a:lnTo>
                    <a:pt x="76" y="5"/>
                  </a:lnTo>
                  <a:lnTo>
                    <a:pt x="81" y="4"/>
                  </a:lnTo>
                  <a:lnTo>
                    <a:pt x="86" y="4"/>
                  </a:lnTo>
                  <a:lnTo>
                    <a:pt x="91" y="4"/>
                  </a:lnTo>
                  <a:lnTo>
                    <a:pt x="93" y="4"/>
                  </a:lnTo>
                  <a:lnTo>
                    <a:pt x="97" y="4"/>
                  </a:lnTo>
                  <a:lnTo>
                    <a:pt x="100" y="1"/>
                  </a:lnTo>
                  <a:lnTo>
                    <a:pt x="102" y="0"/>
                  </a:lnTo>
                  <a:lnTo>
                    <a:pt x="105" y="0"/>
                  </a:lnTo>
                  <a:lnTo>
                    <a:pt x="106" y="0"/>
                  </a:lnTo>
                  <a:lnTo>
                    <a:pt x="106" y="1"/>
                  </a:lnTo>
                  <a:lnTo>
                    <a:pt x="108" y="4"/>
                  </a:lnTo>
                  <a:lnTo>
                    <a:pt x="114" y="6"/>
                  </a:lnTo>
                  <a:lnTo>
                    <a:pt x="116" y="7"/>
                  </a:lnTo>
                  <a:lnTo>
                    <a:pt x="117" y="8"/>
                  </a:lnTo>
                  <a:lnTo>
                    <a:pt x="118" y="10"/>
                  </a:lnTo>
                  <a:lnTo>
                    <a:pt x="120" y="13"/>
                  </a:lnTo>
                  <a:lnTo>
                    <a:pt x="121" y="18"/>
                  </a:lnTo>
                  <a:lnTo>
                    <a:pt x="122" y="24"/>
                  </a:lnTo>
                  <a:lnTo>
                    <a:pt x="122" y="26"/>
                  </a:lnTo>
                  <a:lnTo>
                    <a:pt x="121" y="26"/>
                  </a:lnTo>
                  <a:lnTo>
                    <a:pt x="120" y="28"/>
                  </a:lnTo>
                  <a:lnTo>
                    <a:pt x="116" y="30"/>
                  </a:lnTo>
                  <a:lnTo>
                    <a:pt x="113" y="31"/>
                  </a:lnTo>
                  <a:lnTo>
                    <a:pt x="109" y="33"/>
                  </a:lnTo>
                  <a:lnTo>
                    <a:pt x="106" y="38"/>
                  </a:lnTo>
                  <a:lnTo>
                    <a:pt x="104" y="42"/>
                  </a:lnTo>
                  <a:lnTo>
                    <a:pt x="100" y="54"/>
                  </a:lnTo>
                  <a:lnTo>
                    <a:pt x="97" y="65"/>
                  </a:lnTo>
                  <a:lnTo>
                    <a:pt x="97" y="70"/>
                  </a:lnTo>
                  <a:lnTo>
                    <a:pt x="96" y="72"/>
                  </a:lnTo>
                  <a:lnTo>
                    <a:pt x="94" y="73"/>
                  </a:lnTo>
                  <a:lnTo>
                    <a:pt x="91" y="77"/>
                  </a:lnTo>
                  <a:lnTo>
                    <a:pt x="85" y="79"/>
                  </a:lnTo>
                  <a:lnTo>
                    <a:pt x="79" y="81"/>
                  </a:lnTo>
                  <a:lnTo>
                    <a:pt x="75" y="88"/>
                  </a:lnTo>
                  <a:lnTo>
                    <a:pt x="73" y="93"/>
                  </a:lnTo>
                  <a:lnTo>
                    <a:pt x="72" y="94"/>
                  </a:lnTo>
                  <a:lnTo>
                    <a:pt x="69" y="94"/>
                  </a:lnTo>
                  <a:lnTo>
                    <a:pt x="65" y="93"/>
                  </a:lnTo>
                  <a:lnTo>
                    <a:pt x="61" y="93"/>
                  </a:lnTo>
                  <a:lnTo>
                    <a:pt x="58" y="94"/>
                  </a:lnTo>
                  <a:lnTo>
                    <a:pt x="56" y="98"/>
                  </a:lnTo>
                  <a:lnTo>
                    <a:pt x="56" y="102"/>
                  </a:lnTo>
                  <a:lnTo>
                    <a:pt x="55" y="103"/>
                  </a:lnTo>
                  <a:lnTo>
                    <a:pt x="53" y="104"/>
                  </a:lnTo>
                  <a:lnTo>
                    <a:pt x="50" y="104"/>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 name="Freeform 106"/>
            <p:cNvSpPr>
              <a:spLocks/>
            </p:cNvSpPr>
            <p:nvPr/>
          </p:nvSpPr>
          <p:spPr bwMode="gray">
            <a:xfrm>
              <a:off x="6465888" y="4368800"/>
              <a:ext cx="176213" cy="188913"/>
            </a:xfrm>
            <a:custGeom>
              <a:avLst/>
              <a:gdLst/>
              <a:ahLst/>
              <a:cxnLst>
                <a:cxn ang="0">
                  <a:pos x="37" y="12"/>
                </a:cxn>
                <a:cxn ang="0">
                  <a:pos x="64" y="22"/>
                </a:cxn>
                <a:cxn ang="0">
                  <a:pos x="97" y="19"/>
                </a:cxn>
                <a:cxn ang="0">
                  <a:pos x="113" y="20"/>
                </a:cxn>
                <a:cxn ang="0">
                  <a:pos x="136" y="36"/>
                </a:cxn>
                <a:cxn ang="0">
                  <a:pos x="154" y="64"/>
                </a:cxn>
                <a:cxn ang="0">
                  <a:pos x="160" y="80"/>
                </a:cxn>
                <a:cxn ang="0">
                  <a:pos x="181" y="96"/>
                </a:cxn>
                <a:cxn ang="0">
                  <a:pos x="217" y="115"/>
                </a:cxn>
                <a:cxn ang="0">
                  <a:pos x="248" y="150"/>
                </a:cxn>
                <a:cxn ang="0">
                  <a:pos x="263" y="168"/>
                </a:cxn>
                <a:cxn ang="0">
                  <a:pos x="286" y="182"/>
                </a:cxn>
                <a:cxn ang="0">
                  <a:pos x="289" y="171"/>
                </a:cxn>
                <a:cxn ang="0">
                  <a:pos x="307" y="182"/>
                </a:cxn>
                <a:cxn ang="0">
                  <a:pos x="320" y="201"/>
                </a:cxn>
                <a:cxn ang="0">
                  <a:pos x="357" y="230"/>
                </a:cxn>
                <a:cxn ang="0">
                  <a:pos x="388" y="252"/>
                </a:cxn>
                <a:cxn ang="0">
                  <a:pos x="407" y="268"/>
                </a:cxn>
                <a:cxn ang="0">
                  <a:pos x="426" y="267"/>
                </a:cxn>
                <a:cxn ang="0">
                  <a:pos x="438" y="287"/>
                </a:cxn>
                <a:cxn ang="0">
                  <a:pos x="422" y="301"/>
                </a:cxn>
                <a:cxn ang="0">
                  <a:pos x="420" y="321"/>
                </a:cxn>
                <a:cxn ang="0">
                  <a:pos x="437" y="340"/>
                </a:cxn>
                <a:cxn ang="0">
                  <a:pos x="465" y="346"/>
                </a:cxn>
                <a:cxn ang="0">
                  <a:pos x="480" y="388"/>
                </a:cxn>
                <a:cxn ang="0">
                  <a:pos x="493" y="402"/>
                </a:cxn>
                <a:cxn ang="0">
                  <a:pos x="490" y="415"/>
                </a:cxn>
                <a:cxn ang="0">
                  <a:pos x="526" y="410"/>
                </a:cxn>
                <a:cxn ang="0">
                  <a:pos x="554" y="446"/>
                </a:cxn>
                <a:cxn ang="0">
                  <a:pos x="545" y="475"/>
                </a:cxn>
                <a:cxn ang="0">
                  <a:pos x="543" y="504"/>
                </a:cxn>
                <a:cxn ang="0">
                  <a:pos x="546" y="548"/>
                </a:cxn>
                <a:cxn ang="0">
                  <a:pos x="538" y="590"/>
                </a:cxn>
                <a:cxn ang="0">
                  <a:pos x="511" y="578"/>
                </a:cxn>
                <a:cxn ang="0">
                  <a:pos x="493" y="577"/>
                </a:cxn>
                <a:cxn ang="0">
                  <a:pos x="478" y="579"/>
                </a:cxn>
                <a:cxn ang="0">
                  <a:pos x="480" y="596"/>
                </a:cxn>
                <a:cxn ang="0">
                  <a:pos x="447" y="561"/>
                </a:cxn>
                <a:cxn ang="0">
                  <a:pos x="380" y="505"/>
                </a:cxn>
                <a:cxn ang="0">
                  <a:pos x="305" y="427"/>
                </a:cxn>
                <a:cxn ang="0">
                  <a:pos x="279" y="370"/>
                </a:cxn>
                <a:cxn ang="0">
                  <a:pos x="262" y="349"/>
                </a:cxn>
                <a:cxn ang="0">
                  <a:pos x="255" y="324"/>
                </a:cxn>
                <a:cxn ang="0">
                  <a:pos x="224" y="286"/>
                </a:cxn>
                <a:cxn ang="0">
                  <a:pos x="195" y="254"/>
                </a:cxn>
                <a:cxn ang="0">
                  <a:pos x="181" y="212"/>
                </a:cxn>
                <a:cxn ang="0">
                  <a:pos x="157" y="185"/>
                </a:cxn>
                <a:cxn ang="0">
                  <a:pos x="124" y="158"/>
                </a:cxn>
                <a:cxn ang="0">
                  <a:pos x="110" y="138"/>
                </a:cxn>
                <a:cxn ang="0">
                  <a:pos x="98" y="117"/>
                </a:cxn>
                <a:cxn ang="0">
                  <a:pos x="72" y="98"/>
                </a:cxn>
                <a:cxn ang="0">
                  <a:pos x="26" y="60"/>
                </a:cxn>
                <a:cxn ang="0">
                  <a:pos x="0" y="11"/>
                </a:cxn>
                <a:cxn ang="0">
                  <a:pos x="15" y="1"/>
                </a:cxn>
              </a:cxnLst>
              <a:rect l="0" t="0" r="r" b="b"/>
              <a:pathLst>
                <a:path w="555" h="597">
                  <a:moveTo>
                    <a:pt x="20" y="2"/>
                  </a:moveTo>
                  <a:lnTo>
                    <a:pt x="24" y="3"/>
                  </a:lnTo>
                  <a:lnTo>
                    <a:pt x="27" y="4"/>
                  </a:lnTo>
                  <a:lnTo>
                    <a:pt x="32" y="7"/>
                  </a:lnTo>
                  <a:lnTo>
                    <a:pt x="35" y="9"/>
                  </a:lnTo>
                  <a:lnTo>
                    <a:pt x="37" y="12"/>
                  </a:lnTo>
                  <a:lnTo>
                    <a:pt x="39" y="16"/>
                  </a:lnTo>
                  <a:lnTo>
                    <a:pt x="42" y="18"/>
                  </a:lnTo>
                  <a:lnTo>
                    <a:pt x="47" y="19"/>
                  </a:lnTo>
                  <a:lnTo>
                    <a:pt x="51" y="20"/>
                  </a:lnTo>
                  <a:lnTo>
                    <a:pt x="55" y="20"/>
                  </a:lnTo>
                  <a:lnTo>
                    <a:pt x="64" y="22"/>
                  </a:lnTo>
                  <a:lnTo>
                    <a:pt x="73" y="22"/>
                  </a:lnTo>
                  <a:lnTo>
                    <a:pt x="81" y="20"/>
                  </a:lnTo>
                  <a:lnTo>
                    <a:pt x="87" y="18"/>
                  </a:lnTo>
                  <a:lnTo>
                    <a:pt x="90" y="18"/>
                  </a:lnTo>
                  <a:lnTo>
                    <a:pt x="94" y="18"/>
                  </a:lnTo>
                  <a:lnTo>
                    <a:pt x="97" y="19"/>
                  </a:lnTo>
                  <a:lnTo>
                    <a:pt x="100" y="20"/>
                  </a:lnTo>
                  <a:lnTo>
                    <a:pt x="104" y="23"/>
                  </a:lnTo>
                  <a:lnTo>
                    <a:pt x="107" y="23"/>
                  </a:lnTo>
                  <a:lnTo>
                    <a:pt x="108" y="23"/>
                  </a:lnTo>
                  <a:lnTo>
                    <a:pt x="110" y="23"/>
                  </a:lnTo>
                  <a:lnTo>
                    <a:pt x="113" y="20"/>
                  </a:lnTo>
                  <a:lnTo>
                    <a:pt x="116" y="19"/>
                  </a:lnTo>
                  <a:lnTo>
                    <a:pt x="120" y="20"/>
                  </a:lnTo>
                  <a:lnTo>
                    <a:pt x="123" y="23"/>
                  </a:lnTo>
                  <a:lnTo>
                    <a:pt x="127" y="26"/>
                  </a:lnTo>
                  <a:lnTo>
                    <a:pt x="129" y="28"/>
                  </a:lnTo>
                  <a:lnTo>
                    <a:pt x="136" y="36"/>
                  </a:lnTo>
                  <a:lnTo>
                    <a:pt x="140" y="46"/>
                  </a:lnTo>
                  <a:lnTo>
                    <a:pt x="141" y="52"/>
                  </a:lnTo>
                  <a:lnTo>
                    <a:pt x="144" y="59"/>
                  </a:lnTo>
                  <a:lnTo>
                    <a:pt x="146" y="60"/>
                  </a:lnTo>
                  <a:lnTo>
                    <a:pt x="149" y="61"/>
                  </a:lnTo>
                  <a:lnTo>
                    <a:pt x="154" y="64"/>
                  </a:lnTo>
                  <a:lnTo>
                    <a:pt x="156" y="66"/>
                  </a:lnTo>
                  <a:lnTo>
                    <a:pt x="156" y="69"/>
                  </a:lnTo>
                  <a:lnTo>
                    <a:pt x="156" y="72"/>
                  </a:lnTo>
                  <a:lnTo>
                    <a:pt x="156" y="74"/>
                  </a:lnTo>
                  <a:lnTo>
                    <a:pt x="157" y="77"/>
                  </a:lnTo>
                  <a:lnTo>
                    <a:pt x="160" y="80"/>
                  </a:lnTo>
                  <a:lnTo>
                    <a:pt x="164" y="82"/>
                  </a:lnTo>
                  <a:lnTo>
                    <a:pt x="170" y="83"/>
                  </a:lnTo>
                  <a:lnTo>
                    <a:pt x="173" y="87"/>
                  </a:lnTo>
                  <a:lnTo>
                    <a:pt x="176" y="89"/>
                  </a:lnTo>
                  <a:lnTo>
                    <a:pt x="178" y="92"/>
                  </a:lnTo>
                  <a:lnTo>
                    <a:pt x="181" y="96"/>
                  </a:lnTo>
                  <a:lnTo>
                    <a:pt x="184" y="99"/>
                  </a:lnTo>
                  <a:lnTo>
                    <a:pt x="188" y="103"/>
                  </a:lnTo>
                  <a:lnTo>
                    <a:pt x="194" y="105"/>
                  </a:lnTo>
                  <a:lnTo>
                    <a:pt x="202" y="107"/>
                  </a:lnTo>
                  <a:lnTo>
                    <a:pt x="209" y="110"/>
                  </a:lnTo>
                  <a:lnTo>
                    <a:pt x="217" y="115"/>
                  </a:lnTo>
                  <a:lnTo>
                    <a:pt x="224" y="120"/>
                  </a:lnTo>
                  <a:lnTo>
                    <a:pt x="229" y="125"/>
                  </a:lnTo>
                  <a:lnTo>
                    <a:pt x="235" y="132"/>
                  </a:lnTo>
                  <a:lnTo>
                    <a:pt x="241" y="139"/>
                  </a:lnTo>
                  <a:lnTo>
                    <a:pt x="244" y="146"/>
                  </a:lnTo>
                  <a:lnTo>
                    <a:pt x="248" y="150"/>
                  </a:lnTo>
                  <a:lnTo>
                    <a:pt x="249" y="150"/>
                  </a:lnTo>
                  <a:lnTo>
                    <a:pt x="251" y="150"/>
                  </a:lnTo>
                  <a:lnTo>
                    <a:pt x="254" y="152"/>
                  </a:lnTo>
                  <a:lnTo>
                    <a:pt x="258" y="156"/>
                  </a:lnTo>
                  <a:lnTo>
                    <a:pt x="261" y="162"/>
                  </a:lnTo>
                  <a:lnTo>
                    <a:pt x="263" y="168"/>
                  </a:lnTo>
                  <a:lnTo>
                    <a:pt x="266" y="172"/>
                  </a:lnTo>
                  <a:lnTo>
                    <a:pt x="268" y="174"/>
                  </a:lnTo>
                  <a:lnTo>
                    <a:pt x="270" y="177"/>
                  </a:lnTo>
                  <a:lnTo>
                    <a:pt x="276" y="179"/>
                  </a:lnTo>
                  <a:lnTo>
                    <a:pt x="284" y="185"/>
                  </a:lnTo>
                  <a:lnTo>
                    <a:pt x="286" y="182"/>
                  </a:lnTo>
                  <a:lnTo>
                    <a:pt x="287" y="181"/>
                  </a:lnTo>
                  <a:lnTo>
                    <a:pt x="287" y="180"/>
                  </a:lnTo>
                  <a:lnTo>
                    <a:pt x="287" y="179"/>
                  </a:lnTo>
                  <a:lnTo>
                    <a:pt x="286" y="177"/>
                  </a:lnTo>
                  <a:lnTo>
                    <a:pt x="287" y="172"/>
                  </a:lnTo>
                  <a:lnTo>
                    <a:pt x="289" y="171"/>
                  </a:lnTo>
                  <a:lnTo>
                    <a:pt x="291" y="171"/>
                  </a:lnTo>
                  <a:lnTo>
                    <a:pt x="293" y="172"/>
                  </a:lnTo>
                  <a:lnTo>
                    <a:pt x="295" y="173"/>
                  </a:lnTo>
                  <a:lnTo>
                    <a:pt x="300" y="175"/>
                  </a:lnTo>
                  <a:lnTo>
                    <a:pt x="303" y="178"/>
                  </a:lnTo>
                  <a:lnTo>
                    <a:pt x="307" y="182"/>
                  </a:lnTo>
                  <a:lnTo>
                    <a:pt x="309" y="186"/>
                  </a:lnTo>
                  <a:lnTo>
                    <a:pt x="311" y="189"/>
                  </a:lnTo>
                  <a:lnTo>
                    <a:pt x="311" y="193"/>
                  </a:lnTo>
                  <a:lnTo>
                    <a:pt x="314" y="196"/>
                  </a:lnTo>
                  <a:lnTo>
                    <a:pt x="316" y="198"/>
                  </a:lnTo>
                  <a:lnTo>
                    <a:pt x="320" y="201"/>
                  </a:lnTo>
                  <a:lnTo>
                    <a:pt x="326" y="203"/>
                  </a:lnTo>
                  <a:lnTo>
                    <a:pt x="334" y="205"/>
                  </a:lnTo>
                  <a:lnTo>
                    <a:pt x="341" y="209"/>
                  </a:lnTo>
                  <a:lnTo>
                    <a:pt x="347" y="213"/>
                  </a:lnTo>
                  <a:lnTo>
                    <a:pt x="352" y="219"/>
                  </a:lnTo>
                  <a:lnTo>
                    <a:pt x="357" y="230"/>
                  </a:lnTo>
                  <a:lnTo>
                    <a:pt x="362" y="239"/>
                  </a:lnTo>
                  <a:lnTo>
                    <a:pt x="364" y="244"/>
                  </a:lnTo>
                  <a:lnTo>
                    <a:pt x="367" y="247"/>
                  </a:lnTo>
                  <a:lnTo>
                    <a:pt x="373" y="250"/>
                  </a:lnTo>
                  <a:lnTo>
                    <a:pt x="380" y="252"/>
                  </a:lnTo>
                  <a:lnTo>
                    <a:pt x="388" y="252"/>
                  </a:lnTo>
                  <a:lnTo>
                    <a:pt x="395" y="255"/>
                  </a:lnTo>
                  <a:lnTo>
                    <a:pt x="399" y="260"/>
                  </a:lnTo>
                  <a:lnTo>
                    <a:pt x="401" y="264"/>
                  </a:lnTo>
                  <a:lnTo>
                    <a:pt x="403" y="267"/>
                  </a:lnTo>
                  <a:lnTo>
                    <a:pt x="405" y="268"/>
                  </a:lnTo>
                  <a:lnTo>
                    <a:pt x="407" y="268"/>
                  </a:lnTo>
                  <a:lnTo>
                    <a:pt x="411" y="267"/>
                  </a:lnTo>
                  <a:lnTo>
                    <a:pt x="414" y="266"/>
                  </a:lnTo>
                  <a:lnTo>
                    <a:pt x="417" y="264"/>
                  </a:lnTo>
                  <a:lnTo>
                    <a:pt x="420" y="264"/>
                  </a:lnTo>
                  <a:lnTo>
                    <a:pt x="423" y="266"/>
                  </a:lnTo>
                  <a:lnTo>
                    <a:pt x="426" y="267"/>
                  </a:lnTo>
                  <a:lnTo>
                    <a:pt x="430" y="269"/>
                  </a:lnTo>
                  <a:lnTo>
                    <a:pt x="432" y="272"/>
                  </a:lnTo>
                  <a:lnTo>
                    <a:pt x="436" y="276"/>
                  </a:lnTo>
                  <a:lnTo>
                    <a:pt x="437" y="279"/>
                  </a:lnTo>
                  <a:lnTo>
                    <a:pt x="438" y="284"/>
                  </a:lnTo>
                  <a:lnTo>
                    <a:pt x="438" y="287"/>
                  </a:lnTo>
                  <a:lnTo>
                    <a:pt x="434" y="291"/>
                  </a:lnTo>
                  <a:lnTo>
                    <a:pt x="432" y="293"/>
                  </a:lnTo>
                  <a:lnTo>
                    <a:pt x="430" y="294"/>
                  </a:lnTo>
                  <a:lnTo>
                    <a:pt x="425" y="296"/>
                  </a:lnTo>
                  <a:lnTo>
                    <a:pt x="423" y="299"/>
                  </a:lnTo>
                  <a:lnTo>
                    <a:pt x="422" y="301"/>
                  </a:lnTo>
                  <a:lnTo>
                    <a:pt x="422" y="303"/>
                  </a:lnTo>
                  <a:lnTo>
                    <a:pt x="423" y="305"/>
                  </a:lnTo>
                  <a:lnTo>
                    <a:pt x="423" y="309"/>
                  </a:lnTo>
                  <a:lnTo>
                    <a:pt x="423" y="313"/>
                  </a:lnTo>
                  <a:lnTo>
                    <a:pt x="422" y="318"/>
                  </a:lnTo>
                  <a:lnTo>
                    <a:pt x="420" y="321"/>
                  </a:lnTo>
                  <a:lnTo>
                    <a:pt x="420" y="325"/>
                  </a:lnTo>
                  <a:lnTo>
                    <a:pt x="420" y="327"/>
                  </a:lnTo>
                  <a:lnTo>
                    <a:pt x="421" y="331"/>
                  </a:lnTo>
                  <a:lnTo>
                    <a:pt x="424" y="335"/>
                  </a:lnTo>
                  <a:lnTo>
                    <a:pt x="430" y="337"/>
                  </a:lnTo>
                  <a:lnTo>
                    <a:pt x="437" y="340"/>
                  </a:lnTo>
                  <a:lnTo>
                    <a:pt x="444" y="342"/>
                  </a:lnTo>
                  <a:lnTo>
                    <a:pt x="449" y="342"/>
                  </a:lnTo>
                  <a:lnTo>
                    <a:pt x="456" y="342"/>
                  </a:lnTo>
                  <a:lnTo>
                    <a:pt x="460" y="343"/>
                  </a:lnTo>
                  <a:lnTo>
                    <a:pt x="463" y="344"/>
                  </a:lnTo>
                  <a:lnTo>
                    <a:pt x="465" y="346"/>
                  </a:lnTo>
                  <a:lnTo>
                    <a:pt x="468" y="349"/>
                  </a:lnTo>
                  <a:lnTo>
                    <a:pt x="471" y="356"/>
                  </a:lnTo>
                  <a:lnTo>
                    <a:pt x="473" y="364"/>
                  </a:lnTo>
                  <a:lnTo>
                    <a:pt x="476" y="373"/>
                  </a:lnTo>
                  <a:lnTo>
                    <a:pt x="478" y="381"/>
                  </a:lnTo>
                  <a:lnTo>
                    <a:pt x="480" y="388"/>
                  </a:lnTo>
                  <a:lnTo>
                    <a:pt x="485" y="392"/>
                  </a:lnTo>
                  <a:lnTo>
                    <a:pt x="487" y="393"/>
                  </a:lnTo>
                  <a:lnTo>
                    <a:pt x="489" y="394"/>
                  </a:lnTo>
                  <a:lnTo>
                    <a:pt x="491" y="396"/>
                  </a:lnTo>
                  <a:lnTo>
                    <a:pt x="494" y="397"/>
                  </a:lnTo>
                  <a:lnTo>
                    <a:pt x="493" y="402"/>
                  </a:lnTo>
                  <a:lnTo>
                    <a:pt x="489" y="409"/>
                  </a:lnTo>
                  <a:lnTo>
                    <a:pt x="487" y="413"/>
                  </a:lnTo>
                  <a:lnTo>
                    <a:pt x="486" y="415"/>
                  </a:lnTo>
                  <a:lnTo>
                    <a:pt x="487" y="416"/>
                  </a:lnTo>
                  <a:lnTo>
                    <a:pt x="488" y="416"/>
                  </a:lnTo>
                  <a:lnTo>
                    <a:pt x="490" y="415"/>
                  </a:lnTo>
                  <a:lnTo>
                    <a:pt x="493" y="413"/>
                  </a:lnTo>
                  <a:lnTo>
                    <a:pt x="502" y="411"/>
                  </a:lnTo>
                  <a:lnTo>
                    <a:pt x="512" y="411"/>
                  </a:lnTo>
                  <a:lnTo>
                    <a:pt x="518" y="409"/>
                  </a:lnTo>
                  <a:lnTo>
                    <a:pt x="521" y="409"/>
                  </a:lnTo>
                  <a:lnTo>
                    <a:pt x="526" y="410"/>
                  </a:lnTo>
                  <a:lnTo>
                    <a:pt x="528" y="411"/>
                  </a:lnTo>
                  <a:lnTo>
                    <a:pt x="533" y="418"/>
                  </a:lnTo>
                  <a:lnTo>
                    <a:pt x="537" y="427"/>
                  </a:lnTo>
                  <a:lnTo>
                    <a:pt x="544" y="437"/>
                  </a:lnTo>
                  <a:lnTo>
                    <a:pt x="551" y="442"/>
                  </a:lnTo>
                  <a:lnTo>
                    <a:pt x="554" y="446"/>
                  </a:lnTo>
                  <a:lnTo>
                    <a:pt x="555" y="450"/>
                  </a:lnTo>
                  <a:lnTo>
                    <a:pt x="554" y="455"/>
                  </a:lnTo>
                  <a:lnTo>
                    <a:pt x="551" y="461"/>
                  </a:lnTo>
                  <a:lnTo>
                    <a:pt x="547" y="466"/>
                  </a:lnTo>
                  <a:lnTo>
                    <a:pt x="546" y="471"/>
                  </a:lnTo>
                  <a:lnTo>
                    <a:pt x="545" y="475"/>
                  </a:lnTo>
                  <a:lnTo>
                    <a:pt x="546" y="479"/>
                  </a:lnTo>
                  <a:lnTo>
                    <a:pt x="546" y="482"/>
                  </a:lnTo>
                  <a:lnTo>
                    <a:pt x="546" y="487"/>
                  </a:lnTo>
                  <a:lnTo>
                    <a:pt x="546" y="491"/>
                  </a:lnTo>
                  <a:lnTo>
                    <a:pt x="545" y="497"/>
                  </a:lnTo>
                  <a:lnTo>
                    <a:pt x="543" y="504"/>
                  </a:lnTo>
                  <a:lnTo>
                    <a:pt x="543" y="511"/>
                  </a:lnTo>
                  <a:lnTo>
                    <a:pt x="544" y="515"/>
                  </a:lnTo>
                  <a:lnTo>
                    <a:pt x="545" y="519"/>
                  </a:lnTo>
                  <a:lnTo>
                    <a:pt x="546" y="527"/>
                  </a:lnTo>
                  <a:lnTo>
                    <a:pt x="546" y="535"/>
                  </a:lnTo>
                  <a:lnTo>
                    <a:pt x="546" y="548"/>
                  </a:lnTo>
                  <a:lnTo>
                    <a:pt x="546" y="564"/>
                  </a:lnTo>
                  <a:lnTo>
                    <a:pt x="545" y="571"/>
                  </a:lnTo>
                  <a:lnTo>
                    <a:pt x="545" y="579"/>
                  </a:lnTo>
                  <a:lnTo>
                    <a:pt x="543" y="585"/>
                  </a:lnTo>
                  <a:lnTo>
                    <a:pt x="540" y="589"/>
                  </a:lnTo>
                  <a:lnTo>
                    <a:pt x="538" y="590"/>
                  </a:lnTo>
                  <a:lnTo>
                    <a:pt x="536" y="589"/>
                  </a:lnTo>
                  <a:lnTo>
                    <a:pt x="525" y="579"/>
                  </a:lnTo>
                  <a:lnTo>
                    <a:pt x="514" y="569"/>
                  </a:lnTo>
                  <a:lnTo>
                    <a:pt x="512" y="571"/>
                  </a:lnTo>
                  <a:lnTo>
                    <a:pt x="512" y="576"/>
                  </a:lnTo>
                  <a:lnTo>
                    <a:pt x="511" y="578"/>
                  </a:lnTo>
                  <a:lnTo>
                    <a:pt x="511" y="579"/>
                  </a:lnTo>
                  <a:lnTo>
                    <a:pt x="510" y="580"/>
                  </a:lnTo>
                  <a:lnTo>
                    <a:pt x="507" y="581"/>
                  </a:lnTo>
                  <a:lnTo>
                    <a:pt x="504" y="581"/>
                  </a:lnTo>
                  <a:lnTo>
                    <a:pt x="498" y="579"/>
                  </a:lnTo>
                  <a:lnTo>
                    <a:pt x="493" y="577"/>
                  </a:lnTo>
                  <a:lnTo>
                    <a:pt x="487" y="575"/>
                  </a:lnTo>
                  <a:lnTo>
                    <a:pt x="482" y="572"/>
                  </a:lnTo>
                  <a:lnTo>
                    <a:pt x="479" y="572"/>
                  </a:lnTo>
                  <a:lnTo>
                    <a:pt x="478" y="573"/>
                  </a:lnTo>
                  <a:lnTo>
                    <a:pt x="478" y="576"/>
                  </a:lnTo>
                  <a:lnTo>
                    <a:pt x="478" y="579"/>
                  </a:lnTo>
                  <a:lnTo>
                    <a:pt x="479" y="582"/>
                  </a:lnTo>
                  <a:lnTo>
                    <a:pt x="482" y="590"/>
                  </a:lnTo>
                  <a:lnTo>
                    <a:pt x="483" y="595"/>
                  </a:lnTo>
                  <a:lnTo>
                    <a:pt x="483" y="597"/>
                  </a:lnTo>
                  <a:lnTo>
                    <a:pt x="482" y="597"/>
                  </a:lnTo>
                  <a:lnTo>
                    <a:pt x="480" y="596"/>
                  </a:lnTo>
                  <a:lnTo>
                    <a:pt x="476" y="594"/>
                  </a:lnTo>
                  <a:lnTo>
                    <a:pt x="472" y="589"/>
                  </a:lnTo>
                  <a:lnTo>
                    <a:pt x="468" y="585"/>
                  </a:lnTo>
                  <a:lnTo>
                    <a:pt x="460" y="576"/>
                  </a:lnTo>
                  <a:lnTo>
                    <a:pt x="455" y="569"/>
                  </a:lnTo>
                  <a:lnTo>
                    <a:pt x="447" y="561"/>
                  </a:lnTo>
                  <a:lnTo>
                    <a:pt x="440" y="554"/>
                  </a:lnTo>
                  <a:lnTo>
                    <a:pt x="431" y="547"/>
                  </a:lnTo>
                  <a:lnTo>
                    <a:pt x="423" y="540"/>
                  </a:lnTo>
                  <a:lnTo>
                    <a:pt x="406" y="528"/>
                  </a:lnTo>
                  <a:lnTo>
                    <a:pt x="389" y="514"/>
                  </a:lnTo>
                  <a:lnTo>
                    <a:pt x="380" y="505"/>
                  </a:lnTo>
                  <a:lnTo>
                    <a:pt x="369" y="495"/>
                  </a:lnTo>
                  <a:lnTo>
                    <a:pt x="356" y="479"/>
                  </a:lnTo>
                  <a:lnTo>
                    <a:pt x="341" y="464"/>
                  </a:lnTo>
                  <a:lnTo>
                    <a:pt x="326" y="450"/>
                  </a:lnTo>
                  <a:lnTo>
                    <a:pt x="311" y="435"/>
                  </a:lnTo>
                  <a:lnTo>
                    <a:pt x="305" y="427"/>
                  </a:lnTo>
                  <a:lnTo>
                    <a:pt x="299" y="419"/>
                  </a:lnTo>
                  <a:lnTo>
                    <a:pt x="294" y="410"/>
                  </a:lnTo>
                  <a:lnTo>
                    <a:pt x="290" y="400"/>
                  </a:lnTo>
                  <a:lnTo>
                    <a:pt x="286" y="388"/>
                  </a:lnTo>
                  <a:lnTo>
                    <a:pt x="282" y="376"/>
                  </a:lnTo>
                  <a:lnTo>
                    <a:pt x="279" y="370"/>
                  </a:lnTo>
                  <a:lnTo>
                    <a:pt x="275" y="366"/>
                  </a:lnTo>
                  <a:lnTo>
                    <a:pt x="271" y="360"/>
                  </a:lnTo>
                  <a:lnTo>
                    <a:pt x="267" y="356"/>
                  </a:lnTo>
                  <a:lnTo>
                    <a:pt x="263" y="353"/>
                  </a:lnTo>
                  <a:lnTo>
                    <a:pt x="262" y="351"/>
                  </a:lnTo>
                  <a:lnTo>
                    <a:pt x="262" y="349"/>
                  </a:lnTo>
                  <a:lnTo>
                    <a:pt x="262" y="346"/>
                  </a:lnTo>
                  <a:lnTo>
                    <a:pt x="263" y="342"/>
                  </a:lnTo>
                  <a:lnTo>
                    <a:pt x="263" y="336"/>
                  </a:lnTo>
                  <a:lnTo>
                    <a:pt x="261" y="332"/>
                  </a:lnTo>
                  <a:lnTo>
                    <a:pt x="259" y="327"/>
                  </a:lnTo>
                  <a:lnTo>
                    <a:pt x="255" y="324"/>
                  </a:lnTo>
                  <a:lnTo>
                    <a:pt x="252" y="320"/>
                  </a:lnTo>
                  <a:lnTo>
                    <a:pt x="242" y="312"/>
                  </a:lnTo>
                  <a:lnTo>
                    <a:pt x="234" y="302"/>
                  </a:lnTo>
                  <a:lnTo>
                    <a:pt x="229" y="296"/>
                  </a:lnTo>
                  <a:lnTo>
                    <a:pt x="227" y="291"/>
                  </a:lnTo>
                  <a:lnTo>
                    <a:pt x="224" y="286"/>
                  </a:lnTo>
                  <a:lnTo>
                    <a:pt x="217" y="282"/>
                  </a:lnTo>
                  <a:lnTo>
                    <a:pt x="210" y="278"/>
                  </a:lnTo>
                  <a:lnTo>
                    <a:pt x="205" y="275"/>
                  </a:lnTo>
                  <a:lnTo>
                    <a:pt x="202" y="270"/>
                  </a:lnTo>
                  <a:lnTo>
                    <a:pt x="200" y="266"/>
                  </a:lnTo>
                  <a:lnTo>
                    <a:pt x="195" y="254"/>
                  </a:lnTo>
                  <a:lnTo>
                    <a:pt x="192" y="242"/>
                  </a:lnTo>
                  <a:lnTo>
                    <a:pt x="188" y="234"/>
                  </a:lnTo>
                  <a:lnTo>
                    <a:pt x="184" y="225"/>
                  </a:lnTo>
                  <a:lnTo>
                    <a:pt x="183" y="220"/>
                  </a:lnTo>
                  <a:lnTo>
                    <a:pt x="181" y="215"/>
                  </a:lnTo>
                  <a:lnTo>
                    <a:pt x="181" y="212"/>
                  </a:lnTo>
                  <a:lnTo>
                    <a:pt x="181" y="207"/>
                  </a:lnTo>
                  <a:lnTo>
                    <a:pt x="180" y="203"/>
                  </a:lnTo>
                  <a:lnTo>
                    <a:pt x="178" y="198"/>
                  </a:lnTo>
                  <a:lnTo>
                    <a:pt x="173" y="194"/>
                  </a:lnTo>
                  <a:lnTo>
                    <a:pt x="168" y="190"/>
                  </a:lnTo>
                  <a:lnTo>
                    <a:pt x="157" y="185"/>
                  </a:lnTo>
                  <a:lnTo>
                    <a:pt x="146" y="180"/>
                  </a:lnTo>
                  <a:lnTo>
                    <a:pt x="141" y="177"/>
                  </a:lnTo>
                  <a:lnTo>
                    <a:pt x="136" y="174"/>
                  </a:lnTo>
                  <a:lnTo>
                    <a:pt x="130" y="170"/>
                  </a:lnTo>
                  <a:lnTo>
                    <a:pt x="127" y="165"/>
                  </a:lnTo>
                  <a:lnTo>
                    <a:pt x="124" y="158"/>
                  </a:lnTo>
                  <a:lnTo>
                    <a:pt x="124" y="152"/>
                  </a:lnTo>
                  <a:lnTo>
                    <a:pt x="124" y="149"/>
                  </a:lnTo>
                  <a:lnTo>
                    <a:pt x="122" y="147"/>
                  </a:lnTo>
                  <a:lnTo>
                    <a:pt x="120" y="144"/>
                  </a:lnTo>
                  <a:lnTo>
                    <a:pt x="115" y="140"/>
                  </a:lnTo>
                  <a:lnTo>
                    <a:pt x="110" y="138"/>
                  </a:lnTo>
                  <a:lnTo>
                    <a:pt x="105" y="133"/>
                  </a:lnTo>
                  <a:lnTo>
                    <a:pt x="105" y="132"/>
                  </a:lnTo>
                  <a:lnTo>
                    <a:pt x="105" y="130"/>
                  </a:lnTo>
                  <a:lnTo>
                    <a:pt x="104" y="125"/>
                  </a:lnTo>
                  <a:lnTo>
                    <a:pt x="102" y="121"/>
                  </a:lnTo>
                  <a:lnTo>
                    <a:pt x="98" y="117"/>
                  </a:lnTo>
                  <a:lnTo>
                    <a:pt x="95" y="113"/>
                  </a:lnTo>
                  <a:lnTo>
                    <a:pt x="91" y="109"/>
                  </a:lnTo>
                  <a:lnTo>
                    <a:pt x="88" y="105"/>
                  </a:lnTo>
                  <a:lnTo>
                    <a:pt x="83" y="101"/>
                  </a:lnTo>
                  <a:lnTo>
                    <a:pt x="79" y="99"/>
                  </a:lnTo>
                  <a:lnTo>
                    <a:pt x="72" y="98"/>
                  </a:lnTo>
                  <a:lnTo>
                    <a:pt x="67" y="97"/>
                  </a:lnTo>
                  <a:lnTo>
                    <a:pt x="63" y="96"/>
                  </a:lnTo>
                  <a:lnTo>
                    <a:pt x="58" y="90"/>
                  </a:lnTo>
                  <a:lnTo>
                    <a:pt x="47" y="79"/>
                  </a:lnTo>
                  <a:lnTo>
                    <a:pt x="34" y="68"/>
                  </a:lnTo>
                  <a:lnTo>
                    <a:pt x="26" y="60"/>
                  </a:lnTo>
                  <a:lnTo>
                    <a:pt x="20" y="51"/>
                  </a:lnTo>
                  <a:lnTo>
                    <a:pt x="16" y="47"/>
                  </a:lnTo>
                  <a:lnTo>
                    <a:pt x="14" y="42"/>
                  </a:lnTo>
                  <a:lnTo>
                    <a:pt x="7" y="32"/>
                  </a:lnTo>
                  <a:lnTo>
                    <a:pt x="1" y="18"/>
                  </a:lnTo>
                  <a:lnTo>
                    <a:pt x="0" y="11"/>
                  </a:lnTo>
                  <a:lnTo>
                    <a:pt x="1" y="6"/>
                  </a:lnTo>
                  <a:lnTo>
                    <a:pt x="2" y="3"/>
                  </a:lnTo>
                  <a:lnTo>
                    <a:pt x="5" y="2"/>
                  </a:lnTo>
                  <a:lnTo>
                    <a:pt x="7" y="1"/>
                  </a:lnTo>
                  <a:lnTo>
                    <a:pt x="10" y="0"/>
                  </a:lnTo>
                  <a:lnTo>
                    <a:pt x="15" y="1"/>
                  </a:lnTo>
                  <a:lnTo>
                    <a:pt x="20"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 name="Freeform 107"/>
            <p:cNvSpPr>
              <a:spLocks/>
            </p:cNvSpPr>
            <p:nvPr/>
          </p:nvSpPr>
          <p:spPr bwMode="gray">
            <a:xfrm>
              <a:off x="6465888" y="4368800"/>
              <a:ext cx="176213" cy="188913"/>
            </a:xfrm>
            <a:custGeom>
              <a:avLst/>
              <a:gdLst/>
              <a:ahLst/>
              <a:cxnLst>
                <a:cxn ang="0">
                  <a:pos x="37" y="12"/>
                </a:cxn>
                <a:cxn ang="0">
                  <a:pos x="64" y="22"/>
                </a:cxn>
                <a:cxn ang="0">
                  <a:pos x="97" y="19"/>
                </a:cxn>
                <a:cxn ang="0">
                  <a:pos x="113" y="20"/>
                </a:cxn>
                <a:cxn ang="0">
                  <a:pos x="136" y="36"/>
                </a:cxn>
                <a:cxn ang="0">
                  <a:pos x="154" y="64"/>
                </a:cxn>
                <a:cxn ang="0">
                  <a:pos x="160" y="80"/>
                </a:cxn>
                <a:cxn ang="0">
                  <a:pos x="181" y="96"/>
                </a:cxn>
                <a:cxn ang="0">
                  <a:pos x="217" y="115"/>
                </a:cxn>
                <a:cxn ang="0">
                  <a:pos x="248" y="150"/>
                </a:cxn>
                <a:cxn ang="0">
                  <a:pos x="263" y="168"/>
                </a:cxn>
                <a:cxn ang="0">
                  <a:pos x="286" y="182"/>
                </a:cxn>
                <a:cxn ang="0">
                  <a:pos x="289" y="171"/>
                </a:cxn>
                <a:cxn ang="0">
                  <a:pos x="307" y="182"/>
                </a:cxn>
                <a:cxn ang="0">
                  <a:pos x="320" y="201"/>
                </a:cxn>
                <a:cxn ang="0">
                  <a:pos x="357" y="230"/>
                </a:cxn>
                <a:cxn ang="0">
                  <a:pos x="388" y="252"/>
                </a:cxn>
                <a:cxn ang="0">
                  <a:pos x="407" y="268"/>
                </a:cxn>
                <a:cxn ang="0">
                  <a:pos x="426" y="267"/>
                </a:cxn>
                <a:cxn ang="0">
                  <a:pos x="438" y="287"/>
                </a:cxn>
                <a:cxn ang="0">
                  <a:pos x="422" y="301"/>
                </a:cxn>
                <a:cxn ang="0">
                  <a:pos x="420" y="321"/>
                </a:cxn>
                <a:cxn ang="0">
                  <a:pos x="437" y="340"/>
                </a:cxn>
                <a:cxn ang="0">
                  <a:pos x="465" y="346"/>
                </a:cxn>
                <a:cxn ang="0">
                  <a:pos x="480" y="388"/>
                </a:cxn>
                <a:cxn ang="0">
                  <a:pos x="493" y="402"/>
                </a:cxn>
                <a:cxn ang="0">
                  <a:pos x="490" y="415"/>
                </a:cxn>
                <a:cxn ang="0">
                  <a:pos x="526" y="410"/>
                </a:cxn>
                <a:cxn ang="0">
                  <a:pos x="554" y="446"/>
                </a:cxn>
                <a:cxn ang="0">
                  <a:pos x="545" y="475"/>
                </a:cxn>
                <a:cxn ang="0">
                  <a:pos x="543" y="504"/>
                </a:cxn>
                <a:cxn ang="0">
                  <a:pos x="546" y="548"/>
                </a:cxn>
                <a:cxn ang="0">
                  <a:pos x="538" y="590"/>
                </a:cxn>
                <a:cxn ang="0">
                  <a:pos x="511" y="578"/>
                </a:cxn>
                <a:cxn ang="0">
                  <a:pos x="493" y="577"/>
                </a:cxn>
                <a:cxn ang="0">
                  <a:pos x="478" y="579"/>
                </a:cxn>
                <a:cxn ang="0">
                  <a:pos x="480" y="596"/>
                </a:cxn>
                <a:cxn ang="0">
                  <a:pos x="447" y="561"/>
                </a:cxn>
                <a:cxn ang="0">
                  <a:pos x="380" y="505"/>
                </a:cxn>
                <a:cxn ang="0">
                  <a:pos x="305" y="427"/>
                </a:cxn>
                <a:cxn ang="0">
                  <a:pos x="279" y="370"/>
                </a:cxn>
                <a:cxn ang="0">
                  <a:pos x="262" y="349"/>
                </a:cxn>
                <a:cxn ang="0">
                  <a:pos x="255" y="324"/>
                </a:cxn>
                <a:cxn ang="0">
                  <a:pos x="224" y="286"/>
                </a:cxn>
                <a:cxn ang="0">
                  <a:pos x="195" y="254"/>
                </a:cxn>
                <a:cxn ang="0">
                  <a:pos x="181" y="212"/>
                </a:cxn>
                <a:cxn ang="0">
                  <a:pos x="157" y="185"/>
                </a:cxn>
                <a:cxn ang="0">
                  <a:pos x="124" y="158"/>
                </a:cxn>
                <a:cxn ang="0">
                  <a:pos x="110" y="138"/>
                </a:cxn>
                <a:cxn ang="0">
                  <a:pos x="98" y="117"/>
                </a:cxn>
                <a:cxn ang="0">
                  <a:pos x="72" y="98"/>
                </a:cxn>
                <a:cxn ang="0">
                  <a:pos x="26" y="60"/>
                </a:cxn>
                <a:cxn ang="0">
                  <a:pos x="0" y="11"/>
                </a:cxn>
                <a:cxn ang="0">
                  <a:pos x="15" y="1"/>
                </a:cxn>
              </a:cxnLst>
              <a:rect l="0" t="0" r="r" b="b"/>
              <a:pathLst>
                <a:path w="555" h="597">
                  <a:moveTo>
                    <a:pt x="20" y="2"/>
                  </a:moveTo>
                  <a:lnTo>
                    <a:pt x="24" y="3"/>
                  </a:lnTo>
                  <a:lnTo>
                    <a:pt x="27" y="4"/>
                  </a:lnTo>
                  <a:lnTo>
                    <a:pt x="32" y="7"/>
                  </a:lnTo>
                  <a:lnTo>
                    <a:pt x="35" y="9"/>
                  </a:lnTo>
                  <a:lnTo>
                    <a:pt x="37" y="12"/>
                  </a:lnTo>
                  <a:lnTo>
                    <a:pt x="39" y="16"/>
                  </a:lnTo>
                  <a:lnTo>
                    <a:pt x="42" y="18"/>
                  </a:lnTo>
                  <a:lnTo>
                    <a:pt x="47" y="19"/>
                  </a:lnTo>
                  <a:lnTo>
                    <a:pt x="51" y="20"/>
                  </a:lnTo>
                  <a:lnTo>
                    <a:pt x="55" y="20"/>
                  </a:lnTo>
                  <a:lnTo>
                    <a:pt x="64" y="22"/>
                  </a:lnTo>
                  <a:lnTo>
                    <a:pt x="73" y="22"/>
                  </a:lnTo>
                  <a:lnTo>
                    <a:pt x="81" y="20"/>
                  </a:lnTo>
                  <a:lnTo>
                    <a:pt x="87" y="18"/>
                  </a:lnTo>
                  <a:lnTo>
                    <a:pt x="90" y="18"/>
                  </a:lnTo>
                  <a:lnTo>
                    <a:pt x="94" y="18"/>
                  </a:lnTo>
                  <a:lnTo>
                    <a:pt x="97" y="19"/>
                  </a:lnTo>
                  <a:lnTo>
                    <a:pt x="100" y="20"/>
                  </a:lnTo>
                  <a:lnTo>
                    <a:pt x="104" y="23"/>
                  </a:lnTo>
                  <a:lnTo>
                    <a:pt x="107" y="23"/>
                  </a:lnTo>
                  <a:lnTo>
                    <a:pt x="108" y="23"/>
                  </a:lnTo>
                  <a:lnTo>
                    <a:pt x="110" y="23"/>
                  </a:lnTo>
                  <a:lnTo>
                    <a:pt x="113" y="20"/>
                  </a:lnTo>
                  <a:lnTo>
                    <a:pt x="116" y="19"/>
                  </a:lnTo>
                  <a:lnTo>
                    <a:pt x="120" y="20"/>
                  </a:lnTo>
                  <a:lnTo>
                    <a:pt x="123" y="23"/>
                  </a:lnTo>
                  <a:lnTo>
                    <a:pt x="127" y="26"/>
                  </a:lnTo>
                  <a:lnTo>
                    <a:pt x="129" y="28"/>
                  </a:lnTo>
                  <a:lnTo>
                    <a:pt x="136" y="36"/>
                  </a:lnTo>
                  <a:lnTo>
                    <a:pt x="140" y="46"/>
                  </a:lnTo>
                  <a:lnTo>
                    <a:pt x="141" y="52"/>
                  </a:lnTo>
                  <a:lnTo>
                    <a:pt x="144" y="59"/>
                  </a:lnTo>
                  <a:lnTo>
                    <a:pt x="146" y="60"/>
                  </a:lnTo>
                  <a:lnTo>
                    <a:pt x="149" y="61"/>
                  </a:lnTo>
                  <a:lnTo>
                    <a:pt x="154" y="64"/>
                  </a:lnTo>
                  <a:lnTo>
                    <a:pt x="156" y="66"/>
                  </a:lnTo>
                  <a:lnTo>
                    <a:pt x="156" y="69"/>
                  </a:lnTo>
                  <a:lnTo>
                    <a:pt x="156" y="72"/>
                  </a:lnTo>
                  <a:lnTo>
                    <a:pt x="156" y="74"/>
                  </a:lnTo>
                  <a:lnTo>
                    <a:pt x="157" y="77"/>
                  </a:lnTo>
                  <a:lnTo>
                    <a:pt x="160" y="80"/>
                  </a:lnTo>
                  <a:lnTo>
                    <a:pt x="164" y="82"/>
                  </a:lnTo>
                  <a:lnTo>
                    <a:pt x="170" y="83"/>
                  </a:lnTo>
                  <a:lnTo>
                    <a:pt x="173" y="87"/>
                  </a:lnTo>
                  <a:lnTo>
                    <a:pt x="176" y="89"/>
                  </a:lnTo>
                  <a:lnTo>
                    <a:pt x="178" y="92"/>
                  </a:lnTo>
                  <a:lnTo>
                    <a:pt x="181" y="96"/>
                  </a:lnTo>
                  <a:lnTo>
                    <a:pt x="184" y="99"/>
                  </a:lnTo>
                  <a:lnTo>
                    <a:pt x="188" y="103"/>
                  </a:lnTo>
                  <a:lnTo>
                    <a:pt x="194" y="105"/>
                  </a:lnTo>
                  <a:lnTo>
                    <a:pt x="202" y="107"/>
                  </a:lnTo>
                  <a:lnTo>
                    <a:pt x="209" y="110"/>
                  </a:lnTo>
                  <a:lnTo>
                    <a:pt x="217" y="115"/>
                  </a:lnTo>
                  <a:lnTo>
                    <a:pt x="224" y="120"/>
                  </a:lnTo>
                  <a:lnTo>
                    <a:pt x="229" y="125"/>
                  </a:lnTo>
                  <a:lnTo>
                    <a:pt x="235" y="132"/>
                  </a:lnTo>
                  <a:lnTo>
                    <a:pt x="241" y="139"/>
                  </a:lnTo>
                  <a:lnTo>
                    <a:pt x="244" y="146"/>
                  </a:lnTo>
                  <a:lnTo>
                    <a:pt x="248" y="150"/>
                  </a:lnTo>
                  <a:lnTo>
                    <a:pt x="249" y="150"/>
                  </a:lnTo>
                  <a:lnTo>
                    <a:pt x="251" y="150"/>
                  </a:lnTo>
                  <a:lnTo>
                    <a:pt x="254" y="152"/>
                  </a:lnTo>
                  <a:lnTo>
                    <a:pt x="258" y="156"/>
                  </a:lnTo>
                  <a:lnTo>
                    <a:pt x="261" y="162"/>
                  </a:lnTo>
                  <a:lnTo>
                    <a:pt x="263" y="168"/>
                  </a:lnTo>
                  <a:lnTo>
                    <a:pt x="266" y="172"/>
                  </a:lnTo>
                  <a:lnTo>
                    <a:pt x="268" y="174"/>
                  </a:lnTo>
                  <a:lnTo>
                    <a:pt x="270" y="177"/>
                  </a:lnTo>
                  <a:lnTo>
                    <a:pt x="276" y="179"/>
                  </a:lnTo>
                  <a:lnTo>
                    <a:pt x="284" y="185"/>
                  </a:lnTo>
                  <a:lnTo>
                    <a:pt x="286" y="182"/>
                  </a:lnTo>
                  <a:lnTo>
                    <a:pt x="287" y="181"/>
                  </a:lnTo>
                  <a:lnTo>
                    <a:pt x="287" y="180"/>
                  </a:lnTo>
                  <a:lnTo>
                    <a:pt x="287" y="179"/>
                  </a:lnTo>
                  <a:lnTo>
                    <a:pt x="286" y="177"/>
                  </a:lnTo>
                  <a:lnTo>
                    <a:pt x="287" y="172"/>
                  </a:lnTo>
                  <a:lnTo>
                    <a:pt x="289" y="171"/>
                  </a:lnTo>
                  <a:lnTo>
                    <a:pt x="291" y="171"/>
                  </a:lnTo>
                  <a:lnTo>
                    <a:pt x="293" y="172"/>
                  </a:lnTo>
                  <a:lnTo>
                    <a:pt x="295" y="173"/>
                  </a:lnTo>
                  <a:lnTo>
                    <a:pt x="300" y="175"/>
                  </a:lnTo>
                  <a:lnTo>
                    <a:pt x="303" y="178"/>
                  </a:lnTo>
                  <a:lnTo>
                    <a:pt x="307" y="182"/>
                  </a:lnTo>
                  <a:lnTo>
                    <a:pt x="309" y="186"/>
                  </a:lnTo>
                  <a:lnTo>
                    <a:pt x="311" y="189"/>
                  </a:lnTo>
                  <a:lnTo>
                    <a:pt x="311" y="193"/>
                  </a:lnTo>
                  <a:lnTo>
                    <a:pt x="314" y="196"/>
                  </a:lnTo>
                  <a:lnTo>
                    <a:pt x="316" y="198"/>
                  </a:lnTo>
                  <a:lnTo>
                    <a:pt x="320" y="201"/>
                  </a:lnTo>
                  <a:lnTo>
                    <a:pt x="326" y="203"/>
                  </a:lnTo>
                  <a:lnTo>
                    <a:pt x="334" y="205"/>
                  </a:lnTo>
                  <a:lnTo>
                    <a:pt x="341" y="209"/>
                  </a:lnTo>
                  <a:lnTo>
                    <a:pt x="347" y="213"/>
                  </a:lnTo>
                  <a:lnTo>
                    <a:pt x="352" y="219"/>
                  </a:lnTo>
                  <a:lnTo>
                    <a:pt x="357" y="230"/>
                  </a:lnTo>
                  <a:lnTo>
                    <a:pt x="362" y="239"/>
                  </a:lnTo>
                  <a:lnTo>
                    <a:pt x="364" y="244"/>
                  </a:lnTo>
                  <a:lnTo>
                    <a:pt x="367" y="247"/>
                  </a:lnTo>
                  <a:lnTo>
                    <a:pt x="373" y="250"/>
                  </a:lnTo>
                  <a:lnTo>
                    <a:pt x="380" y="252"/>
                  </a:lnTo>
                  <a:lnTo>
                    <a:pt x="388" y="252"/>
                  </a:lnTo>
                  <a:lnTo>
                    <a:pt x="395" y="255"/>
                  </a:lnTo>
                  <a:lnTo>
                    <a:pt x="399" y="260"/>
                  </a:lnTo>
                  <a:lnTo>
                    <a:pt x="401" y="264"/>
                  </a:lnTo>
                  <a:lnTo>
                    <a:pt x="403" y="267"/>
                  </a:lnTo>
                  <a:lnTo>
                    <a:pt x="405" y="268"/>
                  </a:lnTo>
                  <a:lnTo>
                    <a:pt x="407" y="268"/>
                  </a:lnTo>
                  <a:lnTo>
                    <a:pt x="411" y="267"/>
                  </a:lnTo>
                  <a:lnTo>
                    <a:pt x="414" y="266"/>
                  </a:lnTo>
                  <a:lnTo>
                    <a:pt x="417" y="264"/>
                  </a:lnTo>
                  <a:lnTo>
                    <a:pt x="420" y="264"/>
                  </a:lnTo>
                  <a:lnTo>
                    <a:pt x="423" y="266"/>
                  </a:lnTo>
                  <a:lnTo>
                    <a:pt x="426" y="267"/>
                  </a:lnTo>
                  <a:lnTo>
                    <a:pt x="430" y="269"/>
                  </a:lnTo>
                  <a:lnTo>
                    <a:pt x="432" y="272"/>
                  </a:lnTo>
                  <a:lnTo>
                    <a:pt x="436" y="276"/>
                  </a:lnTo>
                  <a:lnTo>
                    <a:pt x="437" y="279"/>
                  </a:lnTo>
                  <a:lnTo>
                    <a:pt x="438" y="284"/>
                  </a:lnTo>
                  <a:lnTo>
                    <a:pt x="438" y="287"/>
                  </a:lnTo>
                  <a:lnTo>
                    <a:pt x="434" y="291"/>
                  </a:lnTo>
                  <a:lnTo>
                    <a:pt x="432" y="293"/>
                  </a:lnTo>
                  <a:lnTo>
                    <a:pt x="430" y="294"/>
                  </a:lnTo>
                  <a:lnTo>
                    <a:pt x="425" y="296"/>
                  </a:lnTo>
                  <a:lnTo>
                    <a:pt x="423" y="299"/>
                  </a:lnTo>
                  <a:lnTo>
                    <a:pt x="422" y="301"/>
                  </a:lnTo>
                  <a:lnTo>
                    <a:pt x="422" y="303"/>
                  </a:lnTo>
                  <a:lnTo>
                    <a:pt x="423" y="305"/>
                  </a:lnTo>
                  <a:lnTo>
                    <a:pt x="423" y="309"/>
                  </a:lnTo>
                  <a:lnTo>
                    <a:pt x="423" y="313"/>
                  </a:lnTo>
                  <a:lnTo>
                    <a:pt x="422" y="318"/>
                  </a:lnTo>
                  <a:lnTo>
                    <a:pt x="420" y="321"/>
                  </a:lnTo>
                  <a:lnTo>
                    <a:pt x="420" y="325"/>
                  </a:lnTo>
                  <a:lnTo>
                    <a:pt x="420" y="327"/>
                  </a:lnTo>
                  <a:lnTo>
                    <a:pt x="421" y="331"/>
                  </a:lnTo>
                  <a:lnTo>
                    <a:pt x="424" y="335"/>
                  </a:lnTo>
                  <a:lnTo>
                    <a:pt x="430" y="337"/>
                  </a:lnTo>
                  <a:lnTo>
                    <a:pt x="437" y="340"/>
                  </a:lnTo>
                  <a:lnTo>
                    <a:pt x="444" y="342"/>
                  </a:lnTo>
                  <a:lnTo>
                    <a:pt x="449" y="342"/>
                  </a:lnTo>
                  <a:lnTo>
                    <a:pt x="456" y="342"/>
                  </a:lnTo>
                  <a:lnTo>
                    <a:pt x="460" y="343"/>
                  </a:lnTo>
                  <a:lnTo>
                    <a:pt x="463" y="344"/>
                  </a:lnTo>
                  <a:lnTo>
                    <a:pt x="465" y="346"/>
                  </a:lnTo>
                  <a:lnTo>
                    <a:pt x="468" y="349"/>
                  </a:lnTo>
                  <a:lnTo>
                    <a:pt x="471" y="356"/>
                  </a:lnTo>
                  <a:lnTo>
                    <a:pt x="473" y="364"/>
                  </a:lnTo>
                  <a:lnTo>
                    <a:pt x="476" y="373"/>
                  </a:lnTo>
                  <a:lnTo>
                    <a:pt x="478" y="381"/>
                  </a:lnTo>
                  <a:lnTo>
                    <a:pt x="480" y="388"/>
                  </a:lnTo>
                  <a:lnTo>
                    <a:pt x="485" y="392"/>
                  </a:lnTo>
                  <a:lnTo>
                    <a:pt x="487" y="393"/>
                  </a:lnTo>
                  <a:lnTo>
                    <a:pt x="489" y="394"/>
                  </a:lnTo>
                  <a:lnTo>
                    <a:pt x="491" y="396"/>
                  </a:lnTo>
                  <a:lnTo>
                    <a:pt x="494" y="397"/>
                  </a:lnTo>
                  <a:lnTo>
                    <a:pt x="493" y="402"/>
                  </a:lnTo>
                  <a:lnTo>
                    <a:pt x="489" y="409"/>
                  </a:lnTo>
                  <a:lnTo>
                    <a:pt x="487" y="413"/>
                  </a:lnTo>
                  <a:lnTo>
                    <a:pt x="486" y="415"/>
                  </a:lnTo>
                  <a:lnTo>
                    <a:pt x="487" y="416"/>
                  </a:lnTo>
                  <a:lnTo>
                    <a:pt x="488" y="416"/>
                  </a:lnTo>
                  <a:lnTo>
                    <a:pt x="490" y="415"/>
                  </a:lnTo>
                  <a:lnTo>
                    <a:pt x="493" y="413"/>
                  </a:lnTo>
                  <a:lnTo>
                    <a:pt x="502" y="411"/>
                  </a:lnTo>
                  <a:lnTo>
                    <a:pt x="512" y="411"/>
                  </a:lnTo>
                  <a:lnTo>
                    <a:pt x="518" y="409"/>
                  </a:lnTo>
                  <a:lnTo>
                    <a:pt x="521" y="409"/>
                  </a:lnTo>
                  <a:lnTo>
                    <a:pt x="526" y="410"/>
                  </a:lnTo>
                  <a:lnTo>
                    <a:pt x="528" y="411"/>
                  </a:lnTo>
                  <a:lnTo>
                    <a:pt x="533" y="418"/>
                  </a:lnTo>
                  <a:lnTo>
                    <a:pt x="537" y="427"/>
                  </a:lnTo>
                  <a:lnTo>
                    <a:pt x="544" y="437"/>
                  </a:lnTo>
                  <a:lnTo>
                    <a:pt x="551" y="442"/>
                  </a:lnTo>
                  <a:lnTo>
                    <a:pt x="554" y="446"/>
                  </a:lnTo>
                  <a:lnTo>
                    <a:pt x="555" y="450"/>
                  </a:lnTo>
                  <a:lnTo>
                    <a:pt x="554" y="455"/>
                  </a:lnTo>
                  <a:lnTo>
                    <a:pt x="551" y="461"/>
                  </a:lnTo>
                  <a:lnTo>
                    <a:pt x="547" y="466"/>
                  </a:lnTo>
                  <a:lnTo>
                    <a:pt x="546" y="471"/>
                  </a:lnTo>
                  <a:lnTo>
                    <a:pt x="545" y="475"/>
                  </a:lnTo>
                  <a:lnTo>
                    <a:pt x="546" y="479"/>
                  </a:lnTo>
                  <a:lnTo>
                    <a:pt x="546" y="482"/>
                  </a:lnTo>
                  <a:lnTo>
                    <a:pt x="546" y="487"/>
                  </a:lnTo>
                  <a:lnTo>
                    <a:pt x="546" y="491"/>
                  </a:lnTo>
                  <a:lnTo>
                    <a:pt x="545" y="497"/>
                  </a:lnTo>
                  <a:lnTo>
                    <a:pt x="543" y="504"/>
                  </a:lnTo>
                  <a:lnTo>
                    <a:pt x="543" y="511"/>
                  </a:lnTo>
                  <a:lnTo>
                    <a:pt x="544" y="515"/>
                  </a:lnTo>
                  <a:lnTo>
                    <a:pt x="545" y="519"/>
                  </a:lnTo>
                  <a:lnTo>
                    <a:pt x="546" y="527"/>
                  </a:lnTo>
                  <a:lnTo>
                    <a:pt x="546" y="535"/>
                  </a:lnTo>
                  <a:lnTo>
                    <a:pt x="546" y="548"/>
                  </a:lnTo>
                  <a:lnTo>
                    <a:pt x="546" y="564"/>
                  </a:lnTo>
                  <a:lnTo>
                    <a:pt x="545" y="571"/>
                  </a:lnTo>
                  <a:lnTo>
                    <a:pt x="545" y="579"/>
                  </a:lnTo>
                  <a:lnTo>
                    <a:pt x="543" y="585"/>
                  </a:lnTo>
                  <a:lnTo>
                    <a:pt x="540" y="589"/>
                  </a:lnTo>
                  <a:lnTo>
                    <a:pt x="538" y="590"/>
                  </a:lnTo>
                  <a:lnTo>
                    <a:pt x="536" y="589"/>
                  </a:lnTo>
                  <a:lnTo>
                    <a:pt x="525" y="579"/>
                  </a:lnTo>
                  <a:lnTo>
                    <a:pt x="514" y="569"/>
                  </a:lnTo>
                  <a:lnTo>
                    <a:pt x="512" y="571"/>
                  </a:lnTo>
                  <a:lnTo>
                    <a:pt x="512" y="576"/>
                  </a:lnTo>
                  <a:lnTo>
                    <a:pt x="511" y="578"/>
                  </a:lnTo>
                  <a:lnTo>
                    <a:pt x="511" y="579"/>
                  </a:lnTo>
                  <a:lnTo>
                    <a:pt x="510" y="580"/>
                  </a:lnTo>
                  <a:lnTo>
                    <a:pt x="507" y="581"/>
                  </a:lnTo>
                  <a:lnTo>
                    <a:pt x="504" y="581"/>
                  </a:lnTo>
                  <a:lnTo>
                    <a:pt x="498" y="579"/>
                  </a:lnTo>
                  <a:lnTo>
                    <a:pt x="493" y="577"/>
                  </a:lnTo>
                  <a:lnTo>
                    <a:pt x="487" y="575"/>
                  </a:lnTo>
                  <a:lnTo>
                    <a:pt x="482" y="572"/>
                  </a:lnTo>
                  <a:lnTo>
                    <a:pt x="479" y="572"/>
                  </a:lnTo>
                  <a:lnTo>
                    <a:pt x="478" y="573"/>
                  </a:lnTo>
                  <a:lnTo>
                    <a:pt x="478" y="576"/>
                  </a:lnTo>
                  <a:lnTo>
                    <a:pt x="478" y="579"/>
                  </a:lnTo>
                  <a:lnTo>
                    <a:pt x="479" y="582"/>
                  </a:lnTo>
                  <a:lnTo>
                    <a:pt x="482" y="590"/>
                  </a:lnTo>
                  <a:lnTo>
                    <a:pt x="483" y="595"/>
                  </a:lnTo>
                  <a:lnTo>
                    <a:pt x="483" y="597"/>
                  </a:lnTo>
                  <a:lnTo>
                    <a:pt x="482" y="597"/>
                  </a:lnTo>
                  <a:lnTo>
                    <a:pt x="480" y="596"/>
                  </a:lnTo>
                  <a:lnTo>
                    <a:pt x="476" y="594"/>
                  </a:lnTo>
                  <a:lnTo>
                    <a:pt x="472" y="589"/>
                  </a:lnTo>
                  <a:lnTo>
                    <a:pt x="468" y="585"/>
                  </a:lnTo>
                  <a:lnTo>
                    <a:pt x="460" y="576"/>
                  </a:lnTo>
                  <a:lnTo>
                    <a:pt x="455" y="569"/>
                  </a:lnTo>
                  <a:lnTo>
                    <a:pt x="447" y="561"/>
                  </a:lnTo>
                  <a:lnTo>
                    <a:pt x="440" y="554"/>
                  </a:lnTo>
                  <a:lnTo>
                    <a:pt x="431" y="547"/>
                  </a:lnTo>
                  <a:lnTo>
                    <a:pt x="423" y="540"/>
                  </a:lnTo>
                  <a:lnTo>
                    <a:pt x="406" y="528"/>
                  </a:lnTo>
                  <a:lnTo>
                    <a:pt x="389" y="514"/>
                  </a:lnTo>
                  <a:lnTo>
                    <a:pt x="380" y="505"/>
                  </a:lnTo>
                  <a:lnTo>
                    <a:pt x="369" y="495"/>
                  </a:lnTo>
                  <a:lnTo>
                    <a:pt x="356" y="479"/>
                  </a:lnTo>
                  <a:lnTo>
                    <a:pt x="341" y="464"/>
                  </a:lnTo>
                  <a:lnTo>
                    <a:pt x="326" y="450"/>
                  </a:lnTo>
                  <a:lnTo>
                    <a:pt x="311" y="435"/>
                  </a:lnTo>
                  <a:lnTo>
                    <a:pt x="305" y="427"/>
                  </a:lnTo>
                  <a:lnTo>
                    <a:pt x="299" y="419"/>
                  </a:lnTo>
                  <a:lnTo>
                    <a:pt x="294" y="410"/>
                  </a:lnTo>
                  <a:lnTo>
                    <a:pt x="290" y="400"/>
                  </a:lnTo>
                  <a:lnTo>
                    <a:pt x="286" y="388"/>
                  </a:lnTo>
                  <a:lnTo>
                    <a:pt x="282" y="376"/>
                  </a:lnTo>
                  <a:lnTo>
                    <a:pt x="279" y="370"/>
                  </a:lnTo>
                  <a:lnTo>
                    <a:pt x="275" y="366"/>
                  </a:lnTo>
                  <a:lnTo>
                    <a:pt x="271" y="360"/>
                  </a:lnTo>
                  <a:lnTo>
                    <a:pt x="267" y="356"/>
                  </a:lnTo>
                  <a:lnTo>
                    <a:pt x="263" y="353"/>
                  </a:lnTo>
                  <a:lnTo>
                    <a:pt x="262" y="351"/>
                  </a:lnTo>
                  <a:lnTo>
                    <a:pt x="262" y="349"/>
                  </a:lnTo>
                  <a:lnTo>
                    <a:pt x="262" y="346"/>
                  </a:lnTo>
                  <a:lnTo>
                    <a:pt x="263" y="342"/>
                  </a:lnTo>
                  <a:lnTo>
                    <a:pt x="263" y="336"/>
                  </a:lnTo>
                  <a:lnTo>
                    <a:pt x="261" y="332"/>
                  </a:lnTo>
                  <a:lnTo>
                    <a:pt x="259" y="327"/>
                  </a:lnTo>
                  <a:lnTo>
                    <a:pt x="255" y="324"/>
                  </a:lnTo>
                  <a:lnTo>
                    <a:pt x="252" y="320"/>
                  </a:lnTo>
                  <a:lnTo>
                    <a:pt x="242" y="312"/>
                  </a:lnTo>
                  <a:lnTo>
                    <a:pt x="234" y="302"/>
                  </a:lnTo>
                  <a:lnTo>
                    <a:pt x="229" y="296"/>
                  </a:lnTo>
                  <a:lnTo>
                    <a:pt x="227" y="291"/>
                  </a:lnTo>
                  <a:lnTo>
                    <a:pt x="224" y="286"/>
                  </a:lnTo>
                  <a:lnTo>
                    <a:pt x="217" y="282"/>
                  </a:lnTo>
                  <a:lnTo>
                    <a:pt x="210" y="278"/>
                  </a:lnTo>
                  <a:lnTo>
                    <a:pt x="205" y="275"/>
                  </a:lnTo>
                  <a:lnTo>
                    <a:pt x="202" y="270"/>
                  </a:lnTo>
                  <a:lnTo>
                    <a:pt x="200" y="266"/>
                  </a:lnTo>
                  <a:lnTo>
                    <a:pt x="195" y="254"/>
                  </a:lnTo>
                  <a:lnTo>
                    <a:pt x="192" y="242"/>
                  </a:lnTo>
                  <a:lnTo>
                    <a:pt x="188" y="234"/>
                  </a:lnTo>
                  <a:lnTo>
                    <a:pt x="184" y="225"/>
                  </a:lnTo>
                  <a:lnTo>
                    <a:pt x="183" y="220"/>
                  </a:lnTo>
                  <a:lnTo>
                    <a:pt x="181" y="215"/>
                  </a:lnTo>
                  <a:lnTo>
                    <a:pt x="181" y="212"/>
                  </a:lnTo>
                  <a:lnTo>
                    <a:pt x="181" y="207"/>
                  </a:lnTo>
                  <a:lnTo>
                    <a:pt x="180" y="203"/>
                  </a:lnTo>
                  <a:lnTo>
                    <a:pt x="178" y="198"/>
                  </a:lnTo>
                  <a:lnTo>
                    <a:pt x="173" y="194"/>
                  </a:lnTo>
                  <a:lnTo>
                    <a:pt x="168" y="190"/>
                  </a:lnTo>
                  <a:lnTo>
                    <a:pt x="157" y="185"/>
                  </a:lnTo>
                  <a:lnTo>
                    <a:pt x="146" y="180"/>
                  </a:lnTo>
                  <a:lnTo>
                    <a:pt x="141" y="177"/>
                  </a:lnTo>
                  <a:lnTo>
                    <a:pt x="136" y="174"/>
                  </a:lnTo>
                  <a:lnTo>
                    <a:pt x="130" y="170"/>
                  </a:lnTo>
                  <a:lnTo>
                    <a:pt x="127" y="165"/>
                  </a:lnTo>
                  <a:lnTo>
                    <a:pt x="124" y="158"/>
                  </a:lnTo>
                  <a:lnTo>
                    <a:pt x="124" y="152"/>
                  </a:lnTo>
                  <a:lnTo>
                    <a:pt x="124" y="149"/>
                  </a:lnTo>
                  <a:lnTo>
                    <a:pt x="122" y="147"/>
                  </a:lnTo>
                  <a:lnTo>
                    <a:pt x="120" y="144"/>
                  </a:lnTo>
                  <a:lnTo>
                    <a:pt x="115" y="140"/>
                  </a:lnTo>
                  <a:lnTo>
                    <a:pt x="110" y="138"/>
                  </a:lnTo>
                  <a:lnTo>
                    <a:pt x="105" y="133"/>
                  </a:lnTo>
                  <a:lnTo>
                    <a:pt x="105" y="132"/>
                  </a:lnTo>
                  <a:lnTo>
                    <a:pt x="105" y="130"/>
                  </a:lnTo>
                  <a:lnTo>
                    <a:pt x="104" y="125"/>
                  </a:lnTo>
                  <a:lnTo>
                    <a:pt x="102" y="121"/>
                  </a:lnTo>
                  <a:lnTo>
                    <a:pt x="98" y="117"/>
                  </a:lnTo>
                  <a:lnTo>
                    <a:pt x="95" y="113"/>
                  </a:lnTo>
                  <a:lnTo>
                    <a:pt x="91" y="109"/>
                  </a:lnTo>
                  <a:lnTo>
                    <a:pt x="88" y="105"/>
                  </a:lnTo>
                  <a:lnTo>
                    <a:pt x="83" y="101"/>
                  </a:lnTo>
                  <a:lnTo>
                    <a:pt x="79" y="99"/>
                  </a:lnTo>
                  <a:lnTo>
                    <a:pt x="72" y="98"/>
                  </a:lnTo>
                  <a:lnTo>
                    <a:pt x="67" y="97"/>
                  </a:lnTo>
                  <a:lnTo>
                    <a:pt x="63" y="96"/>
                  </a:lnTo>
                  <a:lnTo>
                    <a:pt x="58" y="90"/>
                  </a:lnTo>
                  <a:lnTo>
                    <a:pt x="47" y="79"/>
                  </a:lnTo>
                  <a:lnTo>
                    <a:pt x="34" y="68"/>
                  </a:lnTo>
                  <a:lnTo>
                    <a:pt x="26" y="60"/>
                  </a:lnTo>
                  <a:lnTo>
                    <a:pt x="20" y="51"/>
                  </a:lnTo>
                  <a:lnTo>
                    <a:pt x="16" y="47"/>
                  </a:lnTo>
                  <a:lnTo>
                    <a:pt x="14" y="42"/>
                  </a:lnTo>
                  <a:lnTo>
                    <a:pt x="7" y="32"/>
                  </a:lnTo>
                  <a:lnTo>
                    <a:pt x="1" y="18"/>
                  </a:lnTo>
                  <a:lnTo>
                    <a:pt x="0" y="11"/>
                  </a:lnTo>
                  <a:lnTo>
                    <a:pt x="1" y="6"/>
                  </a:lnTo>
                  <a:lnTo>
                    <a:pt x="2" y="3"/>
                  </a:lnTo>
                  <a:lnTo>
                    <a:pt x="5" y="2"/>
                  </a:lnTo>
                  <a:lnTo>
                    <a:pt x="7" y="1"/>
                  </a:lnTo>
                  <a:lnTo>
                    <a:pt x="10" y="0"/>
                  </a:lnTo>
                  <a:lnTo>
                    <a:pt x="15" y="1"/>
                  </a:lnTo>
                  <a:lnTo>
                    <a:pt x="20" y="2"/>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 name="Freeform 108"/>
            <p:cNvSpPr>
              <a:spLocks/>
            </p:cNvSpPr>
            <p:nvPr/>
          </p:nvSpPr>
          <p:spPr bwMode="gray">
            <a:xfrm>
              <a:off x="6627813" y="4556125"/>
              <a:ext cx="150813" cy="46038"/>
            </a:xfrm>
            <a:custGeom>
              <a:avLst/>
              <a:gdLst/>
              <a:ahLst/>
              <a:cxnLst>
                <a:cxn ang="0">
                  <a:pos x="17" y="37"/>
                </a:cxn>
                <a:cxn ang="0">
                  <a:pos x="20" y="31"/>
                </a:cxn>
                <a:cxn ang="0">
                  <a:pos x="30" y="16"/>
                </a:cxn>
                <a:cxn ang="0">
                  <a:pos x="42" y="4"/>
                </a:cxn>
                <a:cxn ang="0">
                  <a:pos x="82" y="11"/>
                </a:cxn>
                <a:cxn ang="0">
                  <a:pos x="91" y="3"/>
                </a:cxn>
                <a:cxn ang="0">
                  <a:pos x="108" y="6"/>
                </a:cxn>
                <a:cxn ang="0">
                  <a:pos x="143" y="19"/>
                </a:cxn>
                <a:cxn ang="0">
                  <a:pos x="154" y="17"/>
                </a:cxn>
                <a:cxn ang="0">
                  <a:pos x="164" y="25"/>
                </a:cxn>
                <a:cxn ang="0">
                  <a:pos x="176" y="45"/>
                </a:cxn>
                <a:cxn ang="0">
                  <a:pos x="213" y="51"/>
                </a:cxn>
                <a:cxn ang="0">
                  <a:pos x="244" y="49"/>
                </a:cxn>
                <a:cxn ang="0">
                  <a:pos x="263" y="56"/>
                </a:cxn>
                <a:cxn ang="0">
                  <a:pos x="272" y="45"/>
                </a:cxn>
                <a:cxn ang="0">
                  <a:pos x="284" y="25"/>
                </a:cxn>
                <a:cxn ang="0">
                  <a:pos x="298" y="31"/>
                </a:cxn>
                <a:cxn ang="0">
                  <a:pos x="309" y="43"/>
                </a:cxn>
                <a:cxn ang="0">
                  <a:pos x="319" y="38"/>
                </a:cxn>
                <a:cxn ang="0">
                  <a:pos x="334" y="45"/>
                </a:cxn>
                <a:cxn ang="0">
                  <a:pos x="341" y="45"/>
                </a:cxn>
                <a:cxn ang="0">
                  <a:pos x="351" y="52"/>
                </a:cxn>
                <a:cxn ang="0">
                  <a:pos x="361" y="52"/>
                </a:cxn>
                <a:cxn ang="0">
                  <a:pos x="376" y="56"/>
                </a:cxn>
                <a:cxn ang="0">
                  <a:pos x="383" y="78"/>
                </a:cxn>
                <a:cxn ang="0">
                  <a:pos x="392" y="89"/>
                </a:cxn>
                <a:cxn ang="0">
                  <a:pos x="419" y="94"/>
                </a:cxn>
                <a:cxn ang="0">
                  <a:pos x="459" y="89"/>
                </a:cxn>
                <a:cxn ang="0">
                  <a:pos x="471" y="98"/>
                </a:cxn>
                <a:cxn ang="0">
                  <a:pos x="465" y="121"/>
                </a:cxn>
                <a:cxn ang="0">
                  <a:pos x="468" y="137"/>
                </a:cxn>
                <a:cxn ang="0">
                  <a:pos x="477" y="146"/>
                </a:cxn>
                <a:cxn ang="0">
                  <a:pos x="469" y="147"/>
                </a:cxn>
                <a:cxn ang="0">
                  <a:pos x="434" y="134"/>
                </a:cxn>
                <a:cxn ang="0">
                  <a:pos x="396" y="125"/>
                </a:cxn>
                <a:cxn ang="0">
                  <a:pos x="386" y="129"/>
                </a:cxn>
                <a:cxn ang="0">
                  <a:pos x="357" y="125"/>
                </a:cxn>
                <a:cxn ang="0">
                  <a:pos x="322" y="126"/>
                </a:cxn>
                <a:cxn ang="0">
                  <a:pos x="276" y="118"/>
                </a:cxn>
                <a:cxn ang="0">
                  <a:pos x="239" y="100"/>
                </a:cxn>
                <a:cxn ang="0">
                  <a:pos x="206" y="94"/>
                </a:cxn>
                <a:cxn ang="0">
                  <a:pos x="181" y="92"/>
                </a:cxn>
                <a:cxn ang="0">
                  <a:pos x="156" y="98"/>
                </a:cxn>
                <a:cxn ang="0">
                  <a:pos x="127" y="92"/>
                </a:cxn>
                <a:cxn ang="0">
                  <a:pos x="76" y="79"/>
                </a:cxn>
                <a:cxn ang="0">
                  <a:pos x="61" y="69"/>
                </a:cxn>
                <a:cxn ang="0">
                  <a:pos x="65" y="56"/>
                </a:cxn>
                <a:cxn ang="0">
                  <a:pos x="52" y="55"/>
                </a:cxn>
                <a:cxn ang="0">
                  <a:pos x="33" y="49"/>
                </a:cxn>
                <a:cxn ang="0">
                  <a:pos x="4" y="48"/>
                </a:cxn>
                <a:cxn ang="0">
                  <a:pos x="1" y="44"/>
                </a:cxn>
              </a:cxnLst>
              <a:rect l="0" t="0" r="r" b="b"/>
              <a:pathLst>
                <a:path w="477" h="147">
                  <a:moveTo>
                    <a:pt x="8" y="40"/>
                  </a:moveTo>
                  <a:lnTo>
                    <a:pt x="12" y="39"/>
                  </a:lnTo>
                  <a:lnTo>
                    <a:pt x="15" y="38"/>
                  </a:lnTo>
                  <a:lnTo>
                    <a:pt x="17" y="37"/>
                  </a:lnTo>
                  <a:lnTo>
                    <a:pt x="17" y="36"/>
                  </a:lnTo>
                  <a:lnTo>
                    <a:pt x="18" y="33"/>
                  </a:lnTo>
                  <a:lnTo>
                    <a:pt x="19" y="32"/>
                  </a:lnTo>
                  <a:lnTo>
                    <a:pt x="20" y="31"/>
                  </a:lnTo>
                  <a:lnTo>
                    <a:pt x="24" y="29"/>
                  </a:lnTo>
                  <a:lnTo>
                    <a:pt x="27" y="25"/>
                  </a:lnTo>
                  <a:lnTo>
                    <a:pt x="29" y="21"/>
                  </a:lnTo>
                  <a:lnTo>
                    <a:pt x="30" y="16"/>
                  </a:lnTo>
                  <a:lnTo>
                    <a:pt x="32" y="12"/>
                  </a:lnTo>
                  <a:lnTo>
                    <a:pt x="34" y="8"/>
                  </a:lnTo>
                  <a:lnTo>
                    <a:pt x="36" y="5"/>
                  </a:lnTo>
                  <a:lnTo>
                    <a:pt x="42" y="4"/>
                  </a:lnTo>
                  <a:lnTo>
                    <a:pt x="50" y="3"/>
                  </a:lnTo>
                  <a:lnTo>
                    <a:pt x="64" y="6"/>
                  </a:lnTo>
                  <a:lnTo>
                    <a:pt x="78" y="9"/>
                  </a:lnTo>
                  <a:lnTo>
                    <a:pt x="82" y="11"/>
                  </a:lnTo>
                  <a:lnTo>
                    <a:pt x="86" y="9"/>
                  </a:lnTo>
                  <a:lnTo>
                    <a:pt x="87" y="8"/>
                  </a:lnTo>
                  <a:lnTo>
                    <a:pt x="89" y="6"/>
                  </a:lnTo>
                  <a:lnTo>
                    <a:pt x="91" y="3"/>
                  </a:lnTo>
                  <a:lnTo>
                    <a:pt x="94" y="1"/>
                  </a:lnTo>
                  <a:lnTo>
                    <a:pt x="98" y="0"/>
                  </a:lnTo>
                  <a:lnTo>
                    <a:pt x="101" y="1"/>
                  </a:lnTo>
                  <a:lnTo>
                    <a:pt x="108" y="6"/>
                  </a:lnTo>
                  <a:lnTo>
                    <a:pt x="114" y="12"/>
                  </a:lnTo>
                  <a:lnTo>
                    <a:pt x="126" y="15"/>
                  </a:lnTo>
                  <a:lnTo>
                    <a:pt x="140" y="17"/>
                  </a:lnTo>
                  <a:lnTo>
                    <a:pt x="143" y="19"/>
                  </a:lnTo>
                  <a:lnTo>
                    <a:pt x="146" y="20"/>
                  </a:lnTo>
                  <a:lnTo>
                    <a:pt x="148" y="20"/>
                  </a:lnTo>
                  <a:lnTo>
                    <a:pt x="150" y="19"/>
                  </a:lnTo>
                  <a:lnTo>
                    <a:pt x="154" y="17"/>
                  </a:lnTo>
                  <a:lnTo>
                    <a:pt x="158" y="17"/>
                  </a:lnTo>
                  <a:lnTo>
                    <a:pt x="160" y="20"/>
                  </a:lnTo>
                  <a:lnTo>
                    <a:pt x="163" y="22"/>
                  </a:lnTo>
                  <a:lnTo>
                    <a:pt x="164" y="25"/>
                  </a:lnTo>
                  <a:lnTo>
                    <a:pt x="165" y="29"/>
                  </a:lnTo>
                  <a:lnTo>
                    <a:pt x="168" y="37"/>
                  </a:lnTo>
                  <a:lnTo>
                    <a:pt x="173" y="41"/>
                  </a:lnTo>
                  <a:lnTo>
                    <a:pt x="176" y="45"/>
                  </a:lnTo>
                  <a:lnTo>
                    <a:pt x="180" y="47"/>
                  </a:lnTo>
                  <a:lnTo>
                    <a:pt x="190" y="48"/>
                  </a:lnTo>
                  <a:lnTo>
                    <a:pt x="204" y="49"/>
                  </a:lnTo>
                  <a:lnTo>
                    <a:pt x="213" y="51"/>
                  </a:lnTo>
                  <a:lnTo>
                    <a:pt x="223" y="49"/>
                  </a:lnTo>
                  <a:lnTo>
                    <a:pt x="230" y="48"/>
                  </a:lnTo>
                  <a:lnTo>
                    <a:pt x="237" y="49"/>
                  </a:lnTo>
                  <a:lnTo>
                    <a:pt x="244" y="49"/>
                  </a:lnTo>
                  <a:lnTo>
                    <a:pt x="252" y="52"/>
                  </a:lnTo>
                  <a:lnTo>
                    <a:pt x="256" y="54"/>
                  </a:lnTo>
                  <a:lnTo>
                    <a:pt x="262" y="56"/>
                  </a:lnTo>
                  <a:lnTo>
                    <a:pt x="263" y="56"/>
                  </a:lnTo>
                  <a:lnTo>
                    <a:pt x="265" y="56"/>
                  </a:lnTo>
                  <a:lnTo>
                    <a:pt x="269" y="54"/>
                  </a:lnTo>
                  <a:lnTo>
                    <a:pt x="271" y="49"/>
                  </a:lnTo>
                  <a:lnTo>
                    <a:pt x="272" y="45"/>
                  </a:lnTo>
                  <a:lnTo>
                    <a:pt x="274" y="41"/>
                  </a:lnTo>
                  <a:lnTo>
                    <a:pt x="277" y="35"/>
                  </a:lnTo>
                  <a:lnTo>
                    <a:pt x="280" y="30"/>
                  </a:lnTo>
                  <a:lnTo>
                    <a:pt x="284" y="25"/>
                  </a:lnTo>
                  <a:lnTo>
                    <a:pt x="287" y="24"/>
                  </a:lnTo>
                  <a:lnTo>
                    <a:pt x="290" y="24"/>
                  </a:lnTo>
                  <a:lnTo>
                    <a:pt x="294" y="27"/>
                  </a:lnTo>
                  <a:lnTo>
                    <a:pt x="298" y="31"/>
                  </a:lnTo>
                  <a:lnTo>
                    <a:pt x="303" y="38"/>
                  </a:lnTo>
                  <a:lnTo>
                    <a:pt x="304" y="40"/>
                  </a:lnTo>
                  <a:lnTo>
                    <a:pt x="306" y="41"/>
                  </a:lnTo>
                  <a:lnTo>
                    <a:pt x="309" y="43"/>
                  </a:lnTo>
                  <a:lnTo>
                    <a:pt x="311" y="43"/>
                  </a:lnTo>
                  <a:lnTo>
                    <a:pt x="313" y="41"/>
                  </a:lnTo>
                  <a:lnTo>
                    <a:pt x="317" y="39"/>
                  </a:lnTo>
                  <a:lnTo>
                    <a:pt x="319" y="38"/>
                  </a:lnTo>
                  <a:lnTo>
                    <a:pt x="322" y="38"/>
                  </a:lnTo>
                  <a:lnTo>
                    <a:pt x="326" y="39"/>
                  </a:lnTo>
                  <a:lnTo>
                    <a:pt x="330" y="41"/>
                  </a:lnTo>
                  <a:lnTo>
                    <a:pt x="334" y="45"/>
                  </a:lnTo>
                  <a:lnTo>
                    <a:pt x="336" y="46"/>
                  </a:lnTo>
                  <a:lnTo>
                    <a:pt x="337" y="46"/>
                  </a:lnTo>
                  <a:lnTo>
                    <a:pt x="339" y="45"/>
                  </a:lnTo>
                  <a:lnTo>
                    <a:pt x="341" y="45"/>
                  </a:lnTo>
                  <a:lnTo>
                    <a:pt x="343" y="45"/>
                  </a:lnTo>
                  <a:lnTo>
                    <a:pt x="345" y="46"/>
                  </a:lnTo>
                  <a:lnTo>
                    <a:pt x="349" y="49"/>
                  </a:lnTo>
                  <a:lnTo>
                    <a:pt x="351" y="52"/>
                  </a:lnTo>
                  <a:lnTo>
                    <a:pt x="353" y="54"/>
                  </a:lnTo>
                  <a:lnTo>
                    <a:pt x="355" y="54"/>
                  </a:lnTo>
                  <a:lnTo>
                    <a:pt x="357" y="53"/>
                  </a:lnTo>
                  <a:lnTo>
                    <a:pt x="361" y="52"/>
                  </a:lnTo>
                  <a:lnTo>
                    <a:pt x="367" y="49"/>
                  </a:lnTo>
                  <a:lnTo>
                    <a:pt x="370" y="51"/>
                  </a:lnTo>
                  <a:lnTo>
                    <a:pt x="374" y="54"/>
                  </a:lnTo>
                  <a:lnTo>
                    <a:pt x="376" y="56"/>
                  </a:lnTo>
                  <a:lnTo>
                    <a:pt x="378" y="60"/>
                  </a:lnTo>
                  <a:lnTo>
                    <a:pt x="382" y="66"/>
                  </a:lnTo>
                  <a:lnTo>
                    <a:pt x="384" y="72"/>
                  </a:lnTo>
                  <a:lnTo>
                    <a:pt x="383" y="78"/>
                  </a:lnTo>
                  <a:lnTo>
                    <a:pt x="382" y="84"/>
                  </a:lnTo>
                  <a:lnTo>
                    <a:pt x="384" y="87"/>
                  </a:lnTo>
                  <a:lnTo>
                    <a:pt x="388" y="88"/>
                  </a:lnTo>
                  <a:lnTo>
                    <a:pt x="392" y="89"/>
                  </a:lnTo>
                  <a:lnTo>
                    <a:pt x="395" y="90"/>
                  </a:lnTo>
                  <a:lnTo>
                    <a:pt x="404" y="93"/>
                  </a:lnTo>
                  <a:lnTo>
                    <a:pt x="412" y="94"/>
                  </a:lnTo>
                  <a:lnTo>
                    <a:pt x="419" y="94"/>
                  </a:lnTo>
                  <a:lnTo>
                    <a:pt x="426" y="93"/>
                  </a:lnTo>
                  <a:lnTo>
                    <a:pt x="440" y="90"/>
                  </a:lnTo>
                  <a:lnTo>
                    <a:pt x="455" y="89"/>
                  </a:lnTo>
                  <a:lnTo>
                    <a:pt x="459" y="89"/>
                  </a:lnTo>
                  <a:lnTo>
                    <a:pt x="463" y="90"/>
                  </a:lnTo>
                  <a:lnTo>
                    <a:pt x="466" y="93"/>
                  </a:lnTo>
                  <a:lnTo>
                    <a:pt x="468" y="95"/>
                  </a:lnTo>
                  <a:lnTo>
                    <a:pt x="471" y="98"/>
                  </a:lnTo>
                  <a:lnTo>
                    <a:pt x="471" y="101"/>
                  </a:lnTo>
                  <a:lnTo>
                    <a:pt x="469" y="108"/>
                  </a:lnTo>
                  <a:lnTo>
                    <a:pt x="467" y="114"/>
                  </a:lnTo>
                  <a:lnTo>
                    <a:pt x="465" y="121"/>
                  </a:lnTo>
                  <a:lnTo>
                    <a:pt x="464" y="128"/>
                  </a:lnTo>
                  <a:lnTo>
                    <a:pt x="465" y="131"/>
                  </a:lnTo>
                  <a:lnTo>
                    <a:pt x="466" y="134"/>
                  </a:lnTo>
                  <a:lnTo>
                    <a:pt x="468" y="137"/>
                  </a:lnTo>
                  <a:lnTo>
                    <a:pt x="472" y="139"/>
                  </a:lnTo>
                  <a:lnTo>
                    <a:pt x="475" y="142"/>
                  </a:lnTo>
                  <a:lnTo>
                    <a:pt x="477" y="144"/>
                  </a:lnTo>
                  <a:lnTo>
                    <a:pt x="477" y="146"/>
                  </a:lnTo>
                  <a:lnTo>
                    <a:pt x="477" y="147"/>
                  </a:lnTo>
                  <a:lnTo>
                    <a:pt x="475" y="147"/>
                  </a:lnTo>
                  <a:lnTo>
                    <a:pt x="473" y="147"/>
                  </a:lnTo>
                  <a:lnTo>
                    <a:pt x="469" y="147"/>
                  </a:lnTo>
                  <a:lnTo>
                    <a:pt x="465" y="145"/>
                  </a:lnTo>
                  <a:lnTo>
                    <a:pt x="455" y="141"/>
                  </a:lnTo>
                  <a:lnTo>
                    <a:pt x="444" y="137"/>
                  </a:lnTo>
                  <a:lnTo>
                    <a:pt x="434" y="134"/>
                  </a:lnTo>
                  <a:lnTo>
                    <a:pt x="424" y="130"/>
                  </a:lnTo>
                  <a:lnTo>
                    <a:pt x="410" y="125"/>
                  </a:lnTo>
                  <a:lnTo>
                    <a:pt x="399" y="122"/>
                  </a:lnTo>
                  <a:lnTo>
                    <a:pt x="396" y="125"/>
                  </a:lnTo>
                  <a:lnTo>
                    <a:pt x="395" y="127"/>
                  </a:lnTo>
                  <a:lnTo>
                    <a:pt x="393" y="129"/>
                  </a:lnTo>
                  <a:lnTo>
                    <a:pt x="391" y="129"/>
                  </a:lnTo>
                  <a:lnTo>
                    <a:pt x="386" y="129"/>
                  </a:lnTo>
                  <a:lnTo>
                    <a:pt x="383" y="129"/>
                  </a:lnTo>
                  <a:lnTo>
                    <a:pt x="375" y="128"/>
                  </a:lnTo>
                  <a:lnTo>
                    <a:pt x="369" y="127"/>
                  </a:lnTo>
                  <a:lnTo>
                    <a:pt x="357" y="125"/>
                  </a:lnTo>
                  <a:lnTo>
                    <a:pt x="343" y="123"/>
                  </a:lnTo>
                  <a:lnTo>
                    <a:pt x="337" y="126"/>
                  </a:lnTo>
                  <a:lnTo>
                    <a:pt x="331" y="127"/>
                  </a:lnTo>
                  <a:lnTo>
                    <a:pt x="322" y="126"/>
                  </a:lnTo>
                  <a:lnTo>
                    <a:pt x="312" y="125"/>
                  </a:lnTo>
                  <a:lnTo>
                    <a:pt x="300" y="122"/>
                  </a:lnTo>
                  <a:lnTo>
                    <a:pt x="288" y="120"/>
                  </a:lnTo>
                  <a:lnTo>
                    <a:pt x="276" y="118"/>
                  </a:lnTo>
                  <a:lnTo>
                    <a:pt x="264" y="113"/>
                  </a:lnTo>
                  <a:lnTo>
                    <a:pt x="256" y="109"/>
                  </a:lnTo>
                  <a:lnTo>
                    <a:pt x="247" y="104"/>
                  </a:lnTo>
                  <a:lnTo>
                    <a:pt x="239" y="100"/>
                  </a:lnTo>
                  <a:lnTo>
                    <a:pt x="230" y="96"/>
                  </a:lnTo>
                  <a:lnTo>
                    <a:pt x="222" y="95"/>
                  </a:lnTo>
                  <a:lnTo>
                    <a:pt x="213" y="94"/>
                  </a:lnTo>
                  <a:lnTo>
                    <a:pt x="206" y="94"/>
                  </a:lnTo>
                  <a:lnTo>
                    <a:pt x="200" y="95"/>
                  </a:lnTo>
                  <a:lnTo>
                    <a:pt x="195" y="95"/>
                  </a:lnTo>
                  <a:lnTo>
                    <a:pt x="188" y="93"/>
                  </a:lnTo>
                  <a:lnTo>
                    <a:pt x="181" y="92"/>
                  </a:lnTo>
                  <a:lnTo>
                    <a:pt x="175" y="94"/>
                  </a:lnTo>
                  <a:lnTo>
                    <a:pt x="168" y="96"/>
                  </a:lnTo>
                  <a:lnTo>
                    <a:pt x="162" y="98"/>
                  </a:lnTo>
                  <a:lnTo>
                    <a:pt x="156" y="98"/>
                  </a:lnTo>
                  <a:lnTo>
                    <a:pt x="150" y="98"/>
                  </a:lnTo>
                  <a:lnTo>
                    <a:pt x="144" y="97"/>
                  </a:lnTo>
                  <a:lnTo>
                    <a:pt x="139" y="96"/>
                  </a:lnTo>
                  <a:lnTo>
                    <a:pt x="127" y="92"/>
                  </a:lnTo>
                  <a:lnTo>
                    <a:pt x="115" y="87"/>
                  </a:lnTo>
                  <a:lnTo>
                    <a:pt x="103" y="84"/>
                  </a:lnTo>
                  <a:lnTo>
                    <a:pt x="91" y="81"/>
                  </a:lnTo>
                  <a:lnTo>
                    <a:pt x="76" y="79"/>
                  </a:lnTo>
                  <a:lnTo>
                    <a:pt x="64" y="76"/>
                  </a:lnTo>
                  <a:lnTo>
                    <a:pt x="61" y="73"/>
                  </a:lnTo>
                  <a:lnTo>
                    <a:pt x="60" y="71"/>
                  </a:lnTo>
                  <a:lnTo>
                    <a:pt x="61" y="69"/>
                  </a:lnTo>
                  <a:lnTo>
                    <a:pt x="62" y="65"/>
                  </a:lnTo>
                  <a:lnTo>
                    <a:pt x="65" y="60"/>
                  </a:lnTo>
                  <a:lnTo>
                    <a:pt x="66" y="57"/>
                  </a:lnTo>
                  <a:lnTo>
                    <a:pt x="65" y="56"/>
                  </a:lnTo>
                  <a:lnTo>
                    <a:pt x="62" y="56"/>
                  </a:lnTo>
                  <a:lnTo>
                    <a:pt x="60" y="56"/>
                  </a:lnTo>
                  <a:lnTo>
                    <a:pt x="57" y="56"/>
                  </a:lnTo>
                  <a:lnTo>
                    <a:pt x="52" y="55"/>
                  </a:lnTo>
                  <a:lnTo>
                    <a:pt x="48" y="54"/>
                  </a:lnTo>
                  <a:lnTo>
                    <a:pt x="43" y="52"/>
                  </a:lnTo>
                  <a:lnTo>
                    <a:pt x="37" y="49"/>
                  </a:lnTo>
                  <a:lnTo>
                    <a:pt x="33" y="49"/>
                  </a:lnTo>
                  <a:lnTo>
                    <a:pt x="28" y="49"/>
                  </a:lnTo>
                  <a:lnTo>
                    <a:pt x="18" y="49"/>
                  </a:lnTo>
                  <a:lnTo>
                    <a:pt x="8" y="49"/>
                  </a:lnTo>
                  <a:lnTo>
                    <a:pt x="4" y="48"/>
                  </a:lnTo>
                  <a:lnTo>
                    <a:pt x="2" y="47"/>
                  </a:lnTo>
                  <a:lnTo>
                    <a:pt x="1" y="46"/>
                  </a:lnTo>
                  <a:lnTo>
                    <a:pt x="0" y="45"/>
                  </a:lnTo>
                  <a:lnTo>
                    <a:pt x="1" y="44"/>
                  </a:lnTo>
                  <a:lnTo>
                    <a:pt x="2" y="43"/>
                  </a:lnTo>
                  <a:lnTo>
                    <a:pt x="4" y="41"/>
                  </a:lnTo>
                  <a:lnTo>
                    <a:pt x="8" y="4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 name="Freeform 109"/>
            <p:cNvSpPr>
              <a:spLocks/>
            </p:cNvSpPr>
            <p:nvPr/>
          </p:nvSpPr>
          <p:spPr bwMode="gray">
            <a:xfrm>
              <a:off x="6627813" y="4556125"/>
              <a:ext cx="150813" cy="46038"/>
            </a:xfrm>
            <a:custGeom>
              <a:avLst/>
              <a:gdLst/>
              <a:ahLst/>
              <a:cxnLst>
                <a:cxn ang="0">
                  <a:pos x="17" y="37"/>
                </a:cxn>
                <a:cxn ang="0">
                  <a:pos x="20" y="31"/>
                </a:cxn>
                <a:cxn ang="0">
                  <a:pos x="30" y="16"/>
                </a:cxn>
                <a:cxn ang="0">
                  <a:pos x="42" y="4"/>
                </a:cxn>
                <a:cxn ang="0">
                  <a:pos x="82" y="11"/>
                </a:cxn>
                <a:cxn ang="0">
                  <a:pos x="91" y="3"/>
                </a:cxn>
                <a:cxn ang="0">
                  <a:pos x="108" y="6"/>
                </a:cxn>
                <a:cxn ang="0">
                  <a:pos x="143" y="19"/>
                </a:cxn>
                <a:cxn ang="0">
                  <a:pos x="154" y="17"/>
                </a:cxn>
                <a:cxn ang="0">
                  <a:pos x="164" y="25"/>
                </a:cxn>
                <a:cxn ang="0">
                  <a:pos x="176" y="45"/>
                </a:cxn>
                <a:cxn ang="0">
                  <a:pos x="213" y="51"/>
                </a:cxn>
                <a:cxn ang="0">
                  <a:pos x="244" y="49"/>
                </a:cxn>
                <a:cxn ang="0">
                  <a:pos x="263" y="56"/>
                </a:cxn>
                <a:cxn ang="0">
                  <a:pos x="272" y="45"/>
                </a:cxn>
                <a:cxn ang="0">
                  <a:pos x="284" y="25"/>
                </a:cxn>
                <a:cxn ang="0">
                  <a:pos x="298" y="31"/>
                </a:cxn>
                <a:cxn ang="0">
                  <a:pos x="309" y="43"/>
                </a:cxn>
                <a:cxn ang="0">
                  <a:pos x="319" y="38"/>
                </a:cxn>
                <a:cxn ang="0">
                  <a:pos x="334" y="45"/>
                </a:cxn>
                <a:cxn ang="0">
                  <a:pos x="341" y="45"/>
                </a:cxn>
                <a:cxn ang="0">
                  <a:pos x="351" y="52"/>
                </a:cxn>
                <a:cxn ang="0">
                  <a:pos x="361" y="52"/>
                </a:cxn>
                <a:cxn ang="0">
                  <a:pos x="376" y="56"/>
                </a:cxn>
                <a:cxn ang="0">
                  <a:pos x="383" y="78"/>
                </a:cxn>
                <a:cxn ang="0">
                  <a:pos x="392" y="89"/>
                </a:cxn>
                <a:cxn ang="0">
                  <a:pos x="419" y="94"/>
                </a:cxn>
                <a:cxn ang="0">
                  <a:pos x="459" y="89"/>
                </a:cxn>
                <a:cxn ang="0">
                  <a:pos x="471" y="98"/>
                </a:cxn>
                <a:cxn ang="0">
                  <a:pos x="465" y="121"/>
                </a:cxn>
                <a:cxn ang="0">
                  <a:pos x="468" y="137"/>
                </a:cxn>
                <a:cxn ang="0">
                  <a:pos x="477" y="146"/>
                </a:cxn>
                <a:cxn ang="0">
                  <a:pos x="469" y="147"/>
                </a:cxn>
                <a:cxn ang="0">
                  <a:pos x="434" y="134"/>
                </a:cxn>
                <a:cxn ang="0">
                  <a:pos x="396" y="125"/>
                </a:cxn>
                <a:cxn ang="0">
                  <a:pos x="386" y="129"/>
                </a:cxn>
                <a:cxn ang="0">
                  <a:pos x="357" y="125"/>
                </a:cxn>
                <a:cxn ang="0">
                  <a:pos x="322" y="126"/>
                </a:cxn>
                <a:cxn ang="0">
                  <a:pos x="276" y="118"/>
                </a:cxn>
                <a:cxn ang="0">
                  <a:pos x="239" y="100"/>
                </a:cxn>
                <a:cxn ang="0">
                  <a:pos x="206" y="94"/>
                </a:cxn>
                <a:cxn ang="0">
                  <a:pos x="181" y="92"/>
                </a:cxn>
                <a:cxn ang="0">
                  <a:pos x="156" y="98"/>
                </a:cxn>
                <a:cxn ang="0">
                  <a:pos x="127" y="92"/>
                </a:cxn>
                <a:cxn ang="0">
                  <a:pos x="76" y="79"/>
                </a:cxn>
                <a:cxn ang="0">
                  <a:pos x="61" y="69"/>
                </a:cxn>
                <a:cxn ang="0">
                  <a:pos x="65" y="56"/>
                </a:cxn>
                <a:cxn ang="0">
                  <a:pos x="52" y="55"/>
                </a:cxn>
                <a:cxn ang="0">
                  <a:pos x="33" y="49"/>
                </a:cxn>
                <a:cxn ang="0">
                  <a:pos x="4" y="48"/>
                </a:cxn>
                <a:cxn ang="0">
                  <a:pos x="1" y="44"/>
                </a:cxn>
              </a:cxnLst>
              <a:rect l="0" t="0" r="r" b="b"/>
              <a:pathLst>
                <a:path w="477" h="147">
                  <a:moveTo>
                    <a:pt x="8" y="40"/>
                  </a:moveTo>
                  <a:lnTo>
                    <a:pt x="12" y="39"/>
                  </a:lnTo>
                  <a:lnTo>
                    <a:pt x="15" y="38"/>
                  </a:lnTo>
                  <a:lnTo>
                    <a:pt x="17" y="37"/>
                  </a:lnTo>
                  <a:lnTo>
                    <a:pt x="17" y="36"/>
                  </a:lnTo>
                  <a:lnTo>
                    <a:pt x="18" y="33"/>
                  </a:lnTo>
                  <a:lnTo>
                    <a:pt x="19" y="32"/>
                  </a:lnTo>
                  <a:lnTo>
                    <a:pt x="20" y="31"/>
                  </a:lnTo>
                  <a:lnTo>
                    <a:pt x="24" y="29"/>
                  </a:lnTo>
                  <a:lnTo>
                    <a:pt x="27" y="25"/>
                  </a:lnTo>
                  <a:lnTo>
                    <a:pt x="29" y="21"/>
                  </a:lnTo>
                  <a:lnTo>
                    <a:pt x="30" y="16"/>
                  </a:lnTo>
                  <a:lnTo>
                    <a:pt x="32" y="12"/>
                  </a:lnTo>
                  <a:lnTo>
                    <a:pt x="34" y="8"/>
                  </a:lnTo>
                  <a:lnTo>
                    <a:pt x="36" y="5"/>
                  </a:lnTo>
                  <a:lnTo>
                    <a:pt x="42" y="4"/>
                  </a:lnTo>
                  <a:lnTo>
                    <a:pt x="50" y="3"/>
                  </a:lnTo>
                  <a:lnTo>
                    <a:pt x="64" y="6"/>
                  </a:lnTo>
                  <a:lnTo>
                    <a:pt x="78" y="9"/>
                  </a:lnTo>
                  <a:lnTo>
                    <a:pt x="82" y="11"/>
                  </a:lnTo>
                  <a:lnTo>
                    <a:pt x="86" y="9"/>
                  </a:lnTo>
                  <a:lnTo>
                    <a:pt x="87" y="8"/>
                  </a:lnTo>
                  <a:lnTo>
                    <a:pt x="89" y="6"/>
                  </a:lnTo>
                  <a:lnTo>
                    <a:pt x="91" y="3"/>
                  </a:lnTo>
                  <a:lnTo>
                    <a:pt x="94" y="1"/>
                  </a:lnTo>
                  <a:lnTo>
                    <a:pt x="98" y="0"/>
                  </a:lnTo>
                  <a:lnTo>
                    <a:pt x="101" y="1"/>
                  </a:lnTo>
                  <a:lnTo>
                    <a:pt x="108" y="6"/>
                  </a:lnTo>
                  <a:lnTo>
                    <a:pt x="114" y="12"/>
                  </a:lnTo>
                  <a:lnTo>
                    <a:pt x="126" y="15"/>
                  </a:lnTo>
                  <a:lnTo>
                    <a:pt x="140" y="17"/>
                  </a:lnTo>
                  <a:lnTo>
                    <a:pt x="143" y="19"/>
                  </a:lnTo>
                  <a:lnTo>
                    <a:pt x="146" y="20"/>
                  </a:lnTo>
                  <a:lnTo>
                    <a:pt x="148" y="20"/>
                  </a:lnTo>
                  <a:lnTo>
                    <a:pt x="150" y="19"/>
                  </a:lnTo>
                  <a:lnTo>
                    <a:pt x="154" y="17"/>
                  </a:lnTo>
                  <a:lnTo>
                    <a:pt x="158" y="17"/>
                  </a:lnTo>
                  <a:lnTo>
                    <a:pt x="160" y="20"/>
                  </a:lnTo>
                  <a:lnTo>
                    <a:pt x="163" y="22"/>
                  </a:lnTo>
                  <a:lnTo>
                    <a:pt x="164" y="25"/>
                  </a:lnTo>
                  <a:lnTo>
                    <a:pt x="165" y="29"/>
                  </a:lnTo>
                  <a:lnTo>
                    <a:pt x="168" y="37"/>
                  </a:lnTo>
                  <a:lnTo>
                    <a:pt x="173" y="41"/>
                  </a:lnTo>
                  <a:lnTo>
                    <a:pt x="176" y="45"/>
                  </a:lnTo>
                  <a:lnTo>
                    <a:pt x="180" y="47"/>
                  </a:lnTo>
                  <a:lnTo>
                    <a:pt x="190" y="48"/>
                  </a:lnTo>
                  <a:lnTo>
                    <a:pt x="204" y="49"/>
                  </a:lnTo>
                  <a:lnTo>
                    <a:pt x="213" y="51"/>
                  </a:lnTo>
                  <a:lnTo>
                    <a:pt x="223" y="49"/>
                  </a:lnTo>
                  <a:lnTo>
                    <a:pt x="230" y="48"/>
                  </a:lnTo>
                  <a:lnTo>
                    <a:pt x="237" y="49"/>
                  </a:lnTo>
                  <a:lnTo>
                    <a:pt x="244" y="49"/>
                  </a:lnTo>
                  <a:lnTo>
                    <a:pt x="252" y="52"/>
                  </a:lnTo>
                  <a:lnTo>
                    <a:pt x="256" y="54"/>
                  </a:lnTo>
                  <a:lnTo>
                    <a:pt x="262" y="56"/>
                  </a:lnTo>
                  <a:lnTo>
                    <a:pt x="263" y="56"/>
                  </a:lnTo>
                  <a:lnTo>
                    <a:pt x="265" y="56"/>
                  </a:lnTo>
                  <a:lnTo>
                    <a:pt x="269" y="54"/>
                  </a:lnTo>
                  <a:lnTo>
                    <a:pt x="271" y="49"/>
                  </a:lnTo>
                  <a:lnTo>
                    <a:pt x="272" y="45"/>
                  </a:lnTo>
                  <a:lnTo>
                    <a:pt x="274" y="41"/>
                  </a:lnTo>
                  <a:lnTo>
                    <a:pt x="277" y="35"/>
                  </a:lnTo>
                  <a:lnTo>
                    <a:pt x="280" y="30"/>
                  </a:lnTo>
                  <a:lnTo>
                    <a:pt x="284" y="25"/>
                  </a:lnTo>
                  <a:lnTo>
                    <a:pt x="287" y="24"/>
                  </a:lnTo>
                  <a:lnTo>
                    <a:pt x="290" y="24"/>
                  </a:lnTo>
                  <a:lnTo>
                    <a:pt x="294" y="27"/>
                  </a:lnTo>
                  <a:lnTo>
                    <a:pt x="298" y="31"/>
                  </a:lnTo>
                  <a:lnTo>
                    <a:pt x="303" y="38"/>
                  </a:lnTo>
                  <a:lnTo>
                    <a:pt x="304" y="40"/>
                  </a:lnTo>
                  <a:lnTo>
                    <a:pt x="306" y="41"/>
                  </a:lnTo>
                  <a:lnTo>
                    <a:pt x="309" y="43"/>
                  </a:lnTo>
                  <a:lnTo>
                    <a:pt x="311" y="43"/>
                  </a:lnTo>
                  <a:lnTo>
                    <a:pt x="313" y="41"/>
                  </a:lnTo>
                  <a:lnTo>
                    <a:pt x="317" y="39"/>
                  </a:lnTo>
                  <a:lnTo>
                    <a:pt x="319" y="38"/>
                  </a:lnTo>
                  <a:lnTo>
                    <a:pt x="322" y="38"/>
                  </a:lnTo>
                  <a:lnTo>
                    <a:pt x="326" y="39"/>
                  </a:lnTo>
                  <a:lnTo>
                    <a:pt x="330" y="41"/>
                  </a:lnTo>
                  <a:lnTo>
                    <a:pt x="334" y="45"/>
                  </a:lnTo>
                  <a:lnTo>
                    <a:pt x="336" y="46"/>
                  </a:lnTo>
                  <a:lnTo>
                    <a:pt x="337" y="46"/>
                  </a:lnTo>
                  <a:lnTo>
                    <a:pt x="339" y="45"/>
                  </a:lnTo>
                  <a:lnTo>
                    <a:pt x="341" y="45"/>
                  </a:lnTo>
                  <a:lnTo>
                    <a:pt x="343" y="45"/>
                  </a:lnTo>
                  <a:lnTo>
                    <a:pt x="345" y="46"/>
                  </a:lnTo>
                  <a:lnTo>
                    <a:pt x="349" y="49"/>
                  </a:lnTo>
                  <a:lnTo>
                    <a:pt x="351" y="52"/>
                  </a:lnTo>
                  <a:lnTo>
                    <a:pt x="353" y="54"/>
                  </a:lnTo>
                  <a:lnTo>
                    <a:pt x="355" y="54"/>
                  </a:lnTo>
                  <a:lnTo>
                    <a:pt x="357" y="53"/>
                  </a:lnTo>
                  <a:lnTo>
                    <a:pt x="361" y="52"/>
                  </a:lnTo>
                  <a:lnTo>
                    <a:pt x="367" y="49"/>
                  </a:lnTo>
                  <a:lnTo>
                    <a:pt x="370" y="51"/>
                  </a:lnTo>
                  <a:lnTo>
                    <a:pt x="374" y="54"/>
                  </a:lnTo>
                  <a:lnTo>
                    <a:pt x="376" y="56"/>
                  </a:lnTo>
                  <a:lnTo>
                    <a:pt x="378" y="60"/>
                  </a:lnTo>
                  <a:lnTo>
                    <a:pt x="382" y="66"/>
                  </a:lnTo>
                  <a:lnTo>
                    <a:pt x="384" y="72"/>
                  </a:lnTo>
                  <a:lnTo>
                    <a:pt x="383" y="78"/>
                  </a:lnTo>
                  <a:lnTo>
                    <a:pt x="382" y="84"/>
                  </a:lnTo>
                  <a:lnTo>
                    <a:pt x="384" y="87"/>
                  </a:lnTo>
                  <a:lnTo>
                    <a:pt x="388" y="88"/>
                  </a:lnTo>
                  <a:lnTo>
                    <a:pt x="392" y="89"/>
                  </a:lnTo>
                  <a:lnTo>
                    <a:pt x="395" y="90"/>
                  </a:lnTo>
                  <a:lnTo>
                    <a:pt x="404" y="93"/>
                  </a:lnTo>
                  <a:lnTo>
                    <a:pt x="412" y="94"/>
                  </a:lnTo>
                  <a:lnTo>
                    <a:pt x="419" y="94"/>
                  </a:lnTo>
                  <a:lnTo>
                    <a:pt x="426" y="93"/>
                  </a:lnTo>
                  <a:lnTo>
                    <a:pt x="440" y="90"/>
                  </a:lnTo>
                  <a:lnTo>
                    <a:pt x="455" y="89"/>
                  </a:lnTo>
                  <a:lnTo>
                    <a:pt x="459" y="89"/>
                  </a:lnTo>
                  <a:lnTo>
                    <a:pt x="463" y="90"/>
                  </a:lnTo>
                  <a:lnTo>
                    <a:pt x="466" y="93"/>
                  </a:lnTo>
                  <a:lnTo>
                    <a:pt x="468" y="95"/>
                  </a:lnTo>
                  <a:lnTo>
                    <a:pt x="471" y="98"/>
                  </a:lnTo>
                  <a:lnTo>
                    <a:pt x="471" y="101"/>
                  </a:lnTo>
                  <a:lnTo>
                    <a:pt x="469" y="108"/>
                  </a:lnTo>
                  <a:lnTo>
                    <a:pt x="467" y="114"/>
                  </a:lnTo>
                  <a:lnTo>
                    <a:pt x="465" y="121"/>
                  </a:lnTo>
                  <a:lnTo>
                    <a:pt x="464" y="128"/>
                  </a:lnTo>
                  <a:lnTo>
                    <a:pt x="465" y="131"/>
                  </a:lnTo>
                  <a:lnTo>
                    <a:pt x="466" y="134"/>
                  </a:lnTo>
                  <a:lnTo>
                    <a:pt x="468" y="137"/>
                  </a:lnTo>
                  <a:lnTo>
                    <a:pt x="472" y="139"/>
                  </a:lnTo>
                  <a:lnTo>
                    <a:pt x="475" y="142"/>
                  </a:lnTo>
                  <a:lnTo>
                    <a:pt x="477" y="144"/>
                  </a:lnTo>
                  <a:lnTo>
                    <a:pt x="477" y="146"/>
                  </a:lnTo>
                  <a:lnTo>
                    <a:pt x="477" y="147"/>
                  </a:lnTo>
                  <a:lnTo>
                    <a:pt x="475" y="147"/>
                  </a:lnTo>
                  <a:lnTo>
                    <a:pt x="473" y="147"/>
                  </a:lnTo>
                  <a:lnTo>
                    <a:pt x="469" y="147"/>
                  </a:lnTo>
                  <a:lnTo>
                    <a:pt x="465" y="145"/>
                  </a:lnTo>
                  <a:lnTo>
                    <a:pt x="455" y="141"/>
                  </a:lnTo>
                  <a:lnTo>
                    <a:pt x="444" y="137"/>
                  </a:lnTo>
                  <a:lnTo>
                    <a:pt x="434" y="134"/>
                  </a:lnTo>
                  <a:lnTo>
                    <a:pt x="424" y="130"/>
                  </a:lnTo>
                  <a:lnTo>
                    <a:pt x="410" y="125"/>
                  </a:lnTo>
                  <a:lnTo>
                    <a:pt x="399" y="122"/>
                  </a:lnTo>
                  <a:lnTo>
                    <a:pt x="396" y="125"/>
                  </a:lnTo>
                  <a:lnTo>
                    <a:pt x="395" y="127"/>
                  </a:lnTo>
                  <a:lnTo>
                    <a:pt x="393" y="129"/>
                  </a:lnTo>
                  <a:lnTo>
                    <a:pt x="391" y="129"/>
                  </a:lnTo>
                  <a:lnTo>
                    <a:pt x="386" y="129"/>
                  </a:lnTo>
                  <a:lnTo>
                    <a:pt x="383" y="129"/>
                  </a:lnTo>
                  <a:lnTo>
                    <a:pt x="375" y="128"/>
                  </a:lnTo>
                  <a:lnTo>
                    <a:pt x="369" y="127"/>
                  </a:lnTo>
                  <a:lnTo>
                    <a:pt x="357" y="125"/>
                  </a:lnTo>
                  <a:lnTo>
                    <a:pt x="343" y="123"/>
                  </a:lnTo>
                  <a:lnTo>
                    <a:pt x="337" y="126"/>
                  </a:lnTo>
                  <a:lnTo>
                    <a:pt x="331" y="127"/>
                  </a:lnTo>
                  <a:lnTo>
                    <a:pt x="322" y="126"/>
                  </a:lnTo>
                  <a:lnTo>
                    <a:pt x="312" y="125"/>
                  </a:lnTo>
                  <a:lnTo>
                    <a:pt x="300" y="122"/>
                  </a:lnTo>
                  <a:lnTo>
                    <a:pt x="288" y="120"/>
                  </a:lnTo>
                  <a:lnTo>
                    <a:pt x="276" y="118"/>
                  </a:lnTo>
                  <a:lnTo>
                    <a:pt x="264" y="113"/>
                  </a:lnTo>
                  <a:lnTo>
                    <a:pt x="256" y="109"/>
                  </a:lnTo>
                  <a:lnTo>
                    <a:pt x="247" y="104"/>
                  </a:lnTo>
                  <a:lnTo>
                    <a:pt x="239" y="100"/>
                  </a:lnTo>
                  <a:lnTo>
                    <a:pt x="230" y="96"/>
                  </a:lnTo>
                  <a:lnTo>
                    <a:pt x="222" y="95"/>
                  </a:lnTo>
                  <a:lnTo>
                    <a:pt x="213" y="94"/>
                  </a:lnTo>
                  <a:lnTo>
                    <a:pt x="206" y="94"/>
                  </a:lnTo>
                  <a:lnTo>
                    <a:pt x="200" y="95"/>
                  </a:lnTo>
                  <a:lnTo>
                    <a:pt x="195" y="95"/>
                  </a:lnTo>
                  <a:lnTo>
                    <a:pt x="188" y="93"/>
                  </a:lnTo>
                  <a:lnTo>
                    <a:pt x="181" y="92"/>
                  </a:lnTo>
                  <a:lnTo>
                    <a:pt x="175" y="94"/>
                  </a:lnTo>
                  <a:lnTo>
                    <a:pt x="168" y="96"/>
                  </a:lnTo>
                  <a:lnTo>
                    <a:pt x="162" y="98"/>
                  </a:lnTo>
                  <a:lnTo>
                    <a:pt x="156" y="98"/>
                  </a:lnTo>
                  <a:lnTo>
                    <a:pt x="150" y="98"/>
                  </a:lnTo>
                  <a:lnTo>
                    <a:pt x="144" y="97"/>
                  </a:lnTo>
                  <a:lnTo>
                    <a:pt x="139" y="96"/>
                  </a:lnTo>
                  <a:lnTo>
                    <a:pt x="127" y="92"/>
                  </a:lnTo>
                  <a:lnTo>
                    <a:pt x="115" y="87"/>
                  </a:lnTo>
                  <a:lnTo>
                    <a:pt x="103" y="84"/>
                  </a:lnTo>
                  <a:lnTo>
                    <a:pt x="91" y="81"/>
                  </a:lnTo>
                  <a:lnTo>
                    <a:pt x="76" y="79"/>
                  </a:lnTo>
                  <a:lnTo>
                    <a:pt x="64" y="76"/>
                  </a:lnTo>
                  <a:lnTo>
                    <a:pt x="61" y="73"/>
                  </a:lnTo>
                  <a:lnTo>
                    <a:pt x="60" y="71"/>
                  </a:lnTo>
                  <a:lnTo>
                    <a:pt x="61" y="69"/>
                  </a:lnTo>
                  <a:lnTo>
                    <a:pt x="62" y="65"/>
                  </a:lnTo>
                  <a:lnTo>
                    <a:pt x="65" y="60"/>
                  </a:lnTo>
                  <a:lnTo>
                    <a:pt x="66" y="57"/>
                  </a:lnTo>
                  <a:lnTo>
                    <a:pt x="65" y="56"/>
                  </a:lnTo>
                  <a:lnTo>
                    <a:pt x="62" y="56"/>
                  </a:lnTo>
                  <a:lnTo>
                    <a:pt x="60" y="56"/>
                  </a:lnTo>
                  <a:lnTo>
                    <a:pt x="57" y="56"/>
                  </a:lnTo>
                  <a:lnTo>
                    <a:pt x="52" y="55"/>
                  </a:lnTo>
                  <a:lnTo>
                    <a:pt x="48" y="54"/>
                  </a:lnTo>
                  <a:lnTo>
                    <a:pt x="43" y="52"/>
                  </a:lnTo>
                  <a:lnTo>
                    <a:pt x="37" y="49"/>
                  </a:lnTo>
                  <a:lnTo>
                    <a:pt x="33" y="49"/>
                  </a:lnTo>
                  <a:lnTo>
                    <a:pt x="28" y="49"/>
                  </a:lnTo>
                  <a:lnTo>
                    <a:pt x="18" y="49"/>
                  </a:lnTo>
                  <a:lnTo>
                    <a:pt x="8" y="49"/>
                  </a:lnTo>
                  <a:lnTo>
                    <a:pt x="4" y="48"/>
                  </a:lnTo>
                  <a:lnTo>
                    <a:pt x="2" y="47"/>
                  </a:lnTo>
                  <a:lnTo>
                    <a:pt x="1" y="46"/>
                  </a:lnTo>
                  <a:lnTo>
                    <a:pt x="0" y="45"/>
                  </a:lnTo>
                  <a:lnTo>
                    <a:pt x="1" y="44"/>
                  </a:lnTo>
                  <a:lnTo>
                    <a:pt x="2" y="43"/>
                  </a:lnTo>
                  <a:lnTo>
                    <a:pt x="4" y="41"/>
                  </a:lnTo>
                  <a:lnTo>
                    <a:pt x="8" y="4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 name="Freeform 110"/>
            <p:cNvSpPr>
              <a:spLocks/>
            </p:cNvSpPr>
            <p:nvPr/>
          </p:nvSpPr>
          <p:spPr bwMode="gray">
            <a:xfrm>
              <a:off x="5602288" y="4251325"/>
              <a:ext cx="26988" cy="30163"/>
            </a:xfrm>
            <a:custGeom>
              <a:avLst/>
              <a:gdLst/>
              <a:ahLst/>
              <a:cxnLst>
                <a:cxn ang="0">
                  <a:pos x="59" y="92"/>
                </a:cxn>
                <a:cxn ang="0">
                  <a:pos x="56" y="89"/>
                </a:cxn>
                <a:cxn ang="0">
                  <a:pos x="53" y="86"/>
                </a:cxn>
                <a:cxn ang="0">
                  <a:pos x="49" y="86"/>
                </a:cxn>
                <a:cxn ang="0">
                  <a:pos x="46" y="86"/>
                </a:cxn>
                <a:cxn ang="0">
                  <a:pos x="38" y="88"/>
                </a:cxn>
                <a:cxn ang="0">
                  <a:pos x="30" y="91"/>
                </a:cxn>
                <a:cxn ang="0">
                  <a:pos x="22" y="92"/>
                </a:cxn>
                <a:cxn ang="0">
                  <a:pos x="14" y="92"/>
                </a:cxn>
                <a:cxn ang="0">
                  <a:pos x="7" y="90"/>
                </a:cxn>
                <a:cxn ang="0">
                  <a:pos x="0" y="86"/>
                </a:cxn>
                <a:cxn ang="0">
                  <a:pos x="0" y="78"/>
                </a:cxn>
                <a:cxn ang="0">
                  <a:pos x="0" y="70"/>
                </a:cxn>
                <a:cxn ang="0">
                  <a:pos x="2" y="63"/>
                </a:cxn>
                <a:cxn ang="0">
                  <a:pos x="4" y="56"/>
                </a:cxn>
                <a:cxn ang="0">
                  <a:pos x="11" y="48"/>
                </a:cxn>
                <a:cxn ang="0">
                  <a:pos x="17" y="41"/>
                </a:cxn>
                <a:cxn ang="0">
                  <a:pos x="22" y="34"/>
                </a:cxn>
                <a:cxn ang="0">
                  <a:pos x="25" y="27"/>
                </a:cxn>
                <a:cxn ang="0">
                  <a:pos x="29" y="20"/>
                </a:cxn>
                <a:cxn ang="0">
                  <a:pos x="31" y="12"/>
                </a:cxn>
                <a:cxn ang="0">
                  <a:pos x="38" y="15"/>
                </a:cxn>
                <a:cxn ang="0">
                  <a:pos x="44" y="17"/>
                </a:cxn>
                <a:cxn ang="0">
                  <a:pos x="47" y="17"/>
                </a:cxn>
                <a:cxn ang="0">
                  <a:pos x="51" y="16"/>
                </a:cxn>
                <a:cxn ang="0">
                  <a:pos x="54" y="15"/>
                </a:cxn>
                <a:cxn ang="0">
                  <a:pos x="57" y="12"/>
                </a:cxn>
                <a:cxn ang="0">
                  <a:pos x="63" y="5"/>
                </a:cxn>
                <a:cxn ang="0">
                  <a:pos x="69" y="0"/>
                </a:cxn>
                <a:cxn ang="0">
                  <a:pos x="77" y="12"/>
                </a:cxn>
                <a:cxn ang="0">
                  <a:pos x="82" y="24"/>
                </a:cxn>
                <a:cxn ang="0">
                  <a:pos x="84" y="29"/>
                </a:cxn>
                <a:cxn ang="0">
                  <a:pos x="82" y="35"/>
                </a:cxn>
                <a:cxn ang="0">
                  <a:pos x="81" y="37"/>
                </a:cxn>
                <a:cxn ang="0">
                  <a:pos x="79" y="41"/>
                </a:cxn>
                <a:cxn ang="0">
                  <a:pos x="77" y="43"/>
                </a:cxn>
                <a:cxn ang="0">
                  <a:pos x="72" y="45"/>
                </a:cxn>
                <a:cxn ang="0">
                  <a:pos x="63" y="51"/>
                </a:cxn>
                <a:cxn ang="0">
                  <a:pos x="54" y="57"/>
                </a:cxn>
                <a:cxn ang="0">
                  <a:pos x="51" y="59"/>
                </a:cxn>
                <a:cxn ang="0">
                  <a:pos x="51" y="60"/>
                </a:cxn>
                <a:cxn ang="0">
                  <a:pos x="55" y="60"/>
                </a:cxn>
                <a:cxn ang="0">
                  <a:pos x="60" y="60"/>
                </a:cxn>
                <a:cxn ang="0">
                  <a:pos x="65" y="60"/>
                </a:cxn>
                <a:cxn ang="0">
                  <a:pos x="70" y="61"/>
                </a:cxn>
                <a:cxn ang="0">
                  <a:pos x="74" y="63"/>
                </a:cxn>
                <a:cxn ang="0">
                  <a:pos x="78" y="65"/>
                </a:cxn>
                <a:cxn ang="0">
                  <a:pos x="69" y="78"/>
                </a:cxn>
                <a:cxn ang="0">
                  <a:pos x="59" y="92"/>
                </a:cxn>
              </a:cxnLst>
              <a:rect l="0" t="0" r="r" b="b"/>
              <a:pathLst>
                <a:path w="84" h="92">
                  <a:moveTo>
                    <a:pt x="59" y="92"/>
                  </a:moveTo>
                  <a:lnTo>
                    <a:pt x="56" y="89"/>
                  </a:lnTo>
                  <a:lnTo>
                    <a:pt x="53" y="86"/>
                  </a:lnTo>
                  <a:lnTo>
                    <a:pt x="49" y="86"/>
                  </a:lnTo>
                  <a:lnTo>
                    <a:pt x="46" y="86"/>
                  </a:lnTo>
                  <a:lnTo>
                    <a:pt x="38" y="88"/>
                  </a:lnTo>
                  <a:lnTo>
                    <a:pt x="30" y="91"/>
                  </a:lnTo>
                  <a:lnTo>
                    <a:pt x="22" y="92"/>
                  </a:lnTo>
                  <a:lnTo>
                    <a:pt x="14" y="92"/>
                  </a:lnTo>
                  <a:lnTo>
                    <a:pt x="7" y="90"/>
                  </a:lnTo>
                  <a:lnTo>
                    <a:pt x="0" y="86"/>
                  </a:lnTo>
                  <a:lnTo>
                    <a:pt x="0" y="78"/>
                  </a:lnTo>
                  <a:lnTo>
                    <a:pt x="0" y="70"/>
                  </a:lnTo>
                  <a:lnTo>
                    <a:pt x="2" y="63"/>
                  </a:lnTo>
                  <a:lnTo>
                    <a:pt x="4" y="56"/>
                  </a:lnTo>
                  <a:lnTo>
                    <a:pt x="11" y="48"/>
                  </a:lnTo>
                  <a:lnTo>
                    <a:pt x="17" y="41"/>
                  </a:lnTo>
                  <a:lnTo>
                    <a:pt x="22" y="34"/>
                  </a:lnTo>
                  <a:lnTo>
                    <a:pt x="25" y="27"/>
                  </a:lnTo>
                  <a:lnTo>
                    <a:pt x="29" y="20"/>
                  </a:lnTo>
                  <a:lnTo>
                    <a:pt x="31" y="12"/>
                  </a:lnTo>
                  <a:lnTo>
                    <a:pt x="38" y="15"/>
                  </a:lnTo>
                  <a:lnTo>
                    <a:pt x="44" y="17"/>
                  </a:lnTo>
                  <a:lnTo>
                    <a:pt x="47" y="17"/>
                  </a:lnTo>
                  <a:lnTo>
                    <a:pt x="51" y="16"/>
                  </a:lnTo>
                  <a:lnTo>
                    <a:pt x="54" y="15"/>
                  </a:lnTo>
                  <a:lnTo>
                    <a:pt x="57" y="12"/>
                  </a:lnTo>
                  <a:lnTo>
                    <a:pt x="63" y="5"/>
                  </a:lnTo>
                  <a:lnTo>
                    <a:pt x="69" y="0"/>
                  </a:lnTo>
                  <a:lnTo>
                    <a:pt x="77" y="12"/>
                  </a:lnTo>
                  <a:lnTo>
                    <a:pt x="82" y="24"/>
                  </a:lnTo>
                  <a:lnTo>
                    <a:pt x="84" y="29"/>
                  </a:lnTo>
                  <a:lnTo>
                    <a:pt x="82" y="35"/>
                  </a:lnTo>
                  <a:lnTo>
                    <a:pt x="81" y="37"/>
                  </a:lnTo>
                  <a:lnTo>
                    <a:pt x="79" y="41"/>
                  </a:lnTo>
                  <a:lnTo>
                    <a:pt x="77" y="43"/>
                  </a:lnTo>
                  <a:lnTo>
                    <a:pt x="72" y="45"/>
                  </a:lnTo>
                  <a:lnTo>
                    <a:pt x="63" y="51"/>
                  </a:lnTo>
                  <a:lnTo>
                    <a:pt x="54" y="57"/>
                  </a:lnTo>
                  <a:lnTo>
                    <a:pt x="51" y="59"/>
                  </a:lnTo>
                  <a:lnTo>
                    <a:pt x="51" y="60"/>
                  </a:lnTo>
                  <a:lnTo>
                    <a:pt x="55" y="60"/>
                  </a:lnTo>
                  <a:lnTo>
                    <a:pt x="60" y="60"/>
                  </a:lnTo>
                  <a:lnTo>
                    <a:pt x="65" y="60"/>
                  </a:lnTo>
                  <a:lnTo>
                    <a:pt x="70" y="61"/>
                  </a:lnTo>
                  <a:lnTo>
                    <a:pt x="74" y="63"/>
                  </a:lnTo>
                  <a:lnTo>
                    <a:pt x="78" y="65"/>
                  </a:lnTo>
                  <a:lnTo>
                    <a:pt x="69" y="78"/>
                  </a:lnTo>
                  <a:lnTo>
                    <a:pt x="59" y="9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 name="Freeform 111"/>
            <p:cNvSpPr>
              <a:spLocks/>
            </p:cNvSpPr>
            <p:nvPr/>
          </p:nvSpPr>
          <p:spPr bwMode="gray">
            <a:xfrm>
              <a:off x="5602288" y="4251325"/>
              <a:ext cx="26988" cy="30163"/>
            </a:xfrm>
            <a:custGeom>
              <a:avLst/>
              <a:gdLst/>
              <a:ahLst/>
              <a:cxnLst>
                <a:cxn ang="0">
                  <a:pos x="59" y="92"/>
                </a:cxn>
                <a:cxn ang="0">
                  <a:pos x="56" y="89"/>
                </a:cxn>
                <a:cxn ang="0">
                  <a:pos x="53" y="86"/>
                </a:cxn>
                <a:cxn ang="0">
                  <a:pos x="49" y="86"/>
                </a:cxn>
                <a:cxn ang="0">
                  <a:pos x="46" y="86"/>
                </a:cxn>
                <a:cxn ang="0">
                  <a:pos x="38" y="88"/>
                </a:cxn>
                <a:cxn ang="0">
                  <a:pos x="30" y="91"/>
                </a:cxn>
                <a:cxn ang="0">
                  <a:pos x="22" y="92"/>
                </a:cxn>
                <a:cxn ang="0">
                  <a:pos x="14" y="92"/>
                </a:cxn>
                <a:cxn ang="0">
                  <a:pos x="7" y="90"/>
                </a:cxn>
                <a:cxn ang="0">
                  <a:pos x="0" y="86"/>
                </a:cxn>
                <a:cxn ang="0">
                  <a:pos x="0" y="78"/>
                </a:cxn>
                <a:cxn ang="0">
                  <a:pos x="0" y="70"/>
                </a:cxn>
                <a:cxn ang="0">
                  <a:pos x="2" y="63"/>
                </a:cxn>
                <a:cxn ang="0">
                  <a:pos x="4" y="56"/>
                </a:cxn>
                <a:cxn ang="0">
                  <a:pos x="11" y="48"/>
                </a:cxn>
                <a:cxn ang="0">
                  <a:pos x="17" y="41"/>
                </a:cxn>
                <a:cxn ang="0">
                  <a:pos x="22" y="34"/>
                </a:cxn>
                <a:cxn ang="0">
                  <a:pos x="25" y="27"/>
                </a:cxn>
                <a:cxn ang="0">
                  <a:pos x="29" y="20"/>
                </a:cxn>
                <a:cxn ang="0">
                  <a:pos x="31" y="12"/>
                </a:cxn>
                <a:cxn ang="0">
                  <a:pos x="38" y="15"/>
                </a:cxn>
                <a:cxn ang="0">
                  <a:pos x="44" y="17"/>
                </a:cxn>
                <a:cxn ang="0">
                  <a:pos x="47" y="17"/>
                </a:cxn>
                <a:cxn ang="0">
                  <a:pos x="51" y="16"/>
                </a:cxn>
                <a:cxn ang="0">
                  <a:pos x="54" y="15"/>
                </a:cxn>
                <a:cxn ang="0">
                  <a:pos x="57" y="12"/>
                </a:cxn>
                <a:cxn ang="0">
                  <a:pos x="63" y="5"/>
                </a:cxn>
                <a:cxn ang="0">
                  <a:pos x="69" y="0"/>
                </a:cxn>
                <a:cxn ang="0">
                  <a:pos x="77" y="12"/>
                </a:cxn>
                <a:cxn ang="0">
                  <a:pos x="82" y="24"/>
                </a:cxn>
                <a:cxn ang="0">
                  <a:pos x="84" y="29"/>
                </a:cxn>
                <a:cxn ang="0">
                  <a:pos x="82" y="35"/>
                </a:cxn>
                <a:cxn ang="0">
                  <a:pos x="81" y="37"/>
                </a:cxn>
                <a:cxn ang="0">
                  <a:pos x="79" y="41"/>
                </a:cxn>
                <a:cxn ang="0">
                  <a:pos x="77" y="43"/>
                </a:cxn>
                <a:cxn ang="0">
                  <a:pos x="72" y="45"/>
                </a:cxn>
                <a:cxn ang="0">
                  <a:pos x="63" y="51"/>
                </a:cxn>
                <a:cxn ang="0">
                  <a:pos x="54" y="57"/>
                </a:cxn>
                <a:cxn ang="0">
                  <a:pos x="51" y="59"/>
                </a:cxn>
                <a:cxn ang="0">
                  <a:pos x="51" y="60"/>
                </a:cxn>
                <a:cxn ang="0">
                  <a:pos x="55" y="60"/>
                </a:cxn>
                <a:cxn ang="0">
                  <a:pos x="60" y="60"/>
                </a:cxn>
                <a:cxn ang="0">
                  <a:pos x="65" y="60"/>
                </a:cxn>
                <a:cxn ang="0">
                  <a:pos x="70" y="61"/>
                </a:cxn>
                <a:cxn ang="0">
                  <a:pos x="74" y="63"/>
                </a:cxn>
                <a:cxn ang="0">
                  <a:pos x="78" y="65"/>
                </a:cxn>
                <a:cxn ang="0">
                  <a:pos x="69" y="78"/>
                </a:cxn>
                <a:cxn ang="0">
                  <a:pos x="59" y="92"/>
                </a:cxn>
              </a:cxnLst>
              <a:rect l="0" t="0" r="r" b="b"/>
              <a:pathLst>
                <a:path w="84" h="92">
                  <a:moveTo>
                    <a:pt x="59" y="92"/>
                  </a:moveTo>
                  <a:lnTo>
                    <a:pt x="56" y="89"/>
                  </a:lnTo>
                  <a:lnTo>
                    <a:pt x="53" y="86"/>
                  </a:lnTo>
                  <a:lnTo>
                    <a:pt x="49" y="86"/>
                  </a:lnTo>
                  <a:lnTo>
                    <a:pt x="46" y="86"/>
                  </a:lnTo>
                  <a:lnTo>
                    <a:pt x="38" y="88"/>
                  </a:lnTo>
                  <a:lnTo>
                    <a:pt x="30" y="91"/>
                  </a:lnTo>
                  <a:lnTo>
                    <a:pt x="22" y="92"/>
                  </a:lnTo>
                  <a:lnTo>
                    <a:pt x="14" y="92"/>
                  </a:lnTo>
                  <a:lnTo>
                    <a:pt x="7" y="90"/>
                  </a:lnTo>
                  <a:lnTo>
                    <a:pt x="0" y="86"/>
                  </a:lnTo>
                  <a:lnTo>
                    <a:pt x="0" y="78"/>
                  </a:lnTo>
                  <a:lnTo>
                    <a:pt x="0" y="70"/>
                  </a:lnTo>
                  <a:lnTo>
                    <a:pt x="2" y="63"/>
                  </a:lnTo>
                  <a:lnTo>
                    <a:pt x="4" y="56"/>
                  </a:lnTo>
                  <a:lnTo>
                    <a:pt x="11" y="48"/>
                  </a:lnTo>
                  <a:lnTo>
                    <a:pt x="17" y="41"/>
                  </a:lnTo>
                  <a:lnTo>
                    <a:pt x="22" y="34"/>
                  </a:lnTo>
                  <a:lnTo>
                    <a:pt x="25" y="27"/>
                  </a:lnTo>
                  <a:lnTo>
                    <a:pt x="29" y="20"/>
                  </a:lnTo>
                  <a:lnTo>
                    <a:pt x="31" y="12"/>
                  </a:lnTo>
                  <a:lnTo>
                    <a:pt x="38" y="15"/>
                  </a:lnTo>
                  <a:lnTo>
                    <a:pt x="44" y="17"/>
                  </a:lnTo>
                  <a:lnTo>
                    <a:pt x="47" y="17"/>
                  </a:lnTo>
                  <a:lnTo>
                    <a:pt x="51" y="16"/>
                  </a:lnTo>
                  <a:lnTo>
                    <a:pt x="54" y="15"/>
                  </a:lnTo>
                  <a:lnTo>
                    <a:pt x="57" y="12"/>
                  </a:lnTo>
                  <a:lnTo>
                    <a:pt x="63" y="5"/>
                  </a:lnTo>
                  <a:lnTo>
                    <a:pt x="69" y="0"/>
                  </a:lnTo>
                  <a:lnTo>
                    <a:pt x="77" y="12"/>
                  </a:lnTo>
                  <a:lnTo>
                    <a:pt x="82" y="24"/>
                  </a:lnTo>
                  <a:lnTo>
                    <a:pt x="84" y="29"/>
                  </a:lnTo>
                  <a:lnTo>
                    <a:pt x="82" y="35"/>
                  </a:lnTo>
                  <a:lnTo>
                    <a:pt x="81" y="37"/>
                  </a:lnTo>
                  <a:lnTo>
                    <a:pt x="79" y="41"/>
                  </a:lnTo>
                  <a:lnTo>
                    <a:pt x="77" y="43"/>
                  </a:lnTo>
                  <a:lnTo>
                    <a:pt x="72" y="45"/>
                  </a:lnTo>
                  <a:lnTo>
                    <a:pt x="63" y="51"/>
                  </a:lnTo>
                  <a:lnTo>
                    <a:pt x="54" y="57"/>
                  </a:lnTo>
                  <a:lnTo>
                    <a:pt x="51" y="59"/>
                  </a:lnTo>
                  <a:lnTo>
                    <a:pt x="51" y="60"/>
                  </a:lnTo>
                  <a:lnTo>
                    <a:pt x="55" y="60"/>
                  </a:lnTo>
                  <a:lnTo>
                    <a:pt x="60" y="60"/>
                  </a:lnTo>
                  <a:lnTo>
                    <a:pt x="65" y="60"/>
                  </a:lnTo>
                  <a:lnTo>
                    <a:pt x="70" y="61"/>
                  </a:lnTo>
                  <a:lnTo>
                    <a:pt x="74" y="63"/>
                  </a:lnTo>
                  <a:lnTo>
                    <a:pt x="78" y="65"/>
                  </a:lnTo>
                  <a:lnTo>
                    <a:pt x="69" y="78"/>
                  </a:lnTo>
                  <a:lnTo>
                    <a:pt x="59" y="9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 name="Freeform 112"/>
            <p:cNvSpPr>
              <a:spLocks/>
            </p:cNvSpPr>
            <p:nvPr/>
          </p:nvSpPr>
          <p:spPr bwMode="gray">
            <a:xfrm>
              <a:off x="5591176" y="4265613"/>
              <a:ext cx="168275" cy="220663"/>
            </a:xfrm>
            <a:custGeom>
              <a:avLst/>
              <a:gdLst/>
              <a:ahLst/>
              <a:cxnLst>
                <a:cxn ang="0">
                  <a:pos x="47" y="665"/>
                </a:cxn>
                <a:cxn ang="0">
                  <a:pos x="75" y="628"/>
                </a:cxn>
                <a:cxn ang="0">
                  <a:pos x="136" y="569"/>
                </a:cxn>
                <a:cxn ang="0">
                  <a:pos x="205" y="515"/>
                </a:cxn>
                <a:cxn ang="0">
                  <a:pos x="274" y="465"/>
                </a:cxn>
                <a:cxn ang="0">
                  <a:pos x="335" y="404"/>
                </a:cxn>
                <a:cxn ang="0">
                  <a:pos x="386" y="334"/>
                </a:cxn>
                <a:cxn ang="0">
                  <a:pos x="428" y="258"/>
                </a:cxn>
                <a:cxn ang="0">
                  <a:pos x="464" y="188"/>
                </a:cxn>
                <a:cxn ang="0">
                  <a:pos x="496" y="135"/>
                </a:cxn>
                <a:cxn ang="0">
                  <a:pos x="505" y="102"/>
                </a:cxn>
                <a:cxn ang="0">
                  <a:pos x="511" y="84"/>
                </a:cxn>
                <a:cxn ang="0">
                  <a:pos x="529" y="81"/>
                </a:cxn>
                <a:cxn ang="0">
                  <a:pos x="517" y="61"/>
                </a:cxn>
                <a:cxn ang="0">
                  <a:pos x="518" y="25"/>
                </a:cxn>
                <a:cxn ang="0">
                  <a:pos x="518" y="4"/>
                </a:cxn>
                <a:cxn ang="0">
                  <a:pos x="491" y="2"/>
                </a:cxn>
                <a:cxn ang="0">
                  <a:pos x="448" y="26"/>
                </a:cxn>
                <a:cxn ang="0">
                  <a:pos x="395" y="32"/>
                </a:cxn>
                <a:cxn ang="0">
                  <a:pos x="367" y="38"/>
                </a:cxn>
                <a:cxn ang="0">
                  <a:pos x="350" y="42"/>
                </a:cxn>
                <a:cxn ang="0">
                  <a:pos x="323" y="43"/>
                </a:cxn>
                <a:cxn ang="0">
                  <a:pos x="287" y="63"/>
                </a:cxn>
                <a:cxn ang="0">
                  <a:pos x="255" y="59"/>
                </a:cxn>
                <a:cxn ang="0">
                  <a:pos x="225" y="65"/>
                </a:cxn>
                <a:cxn ang="0">
                  <a:pos x="192" y="80"/>
                </a:cxn>
                <a:cxn ang="0">
                  <a:pos x="166" y="75"/>
                </a:cxn>
                <a:cxn ang="0">
                  <a:pos x="139" y="51"/>
                </a:cxn>
                <a:cxn ang="0">
                  <a:pos x="107" y="35"/>
                </a:cxn>
                <a:cxn ang="0">
                  <a:pos x="89" y="66"/>
                </a:cxn>
                <a:cxn ang="0">
                  <a:pos x="108" y="104"/>
                </a:cxn>
                <a:cxn ang="0">
                  <a:pos x="127" y="130"/>
                </a:cxn>
                <a:cxn ang="0">
                  <a:pos x="151" y="149"/>
                </a:cxn>
                <a:cxn ang="0">
                  <a:pos x="182" y="163"/>
                </a:cxn>
                <a:cxn ang="0">
                  <a:pos x="234" y="178"/>
                </a:cxn>
                <a:cxn ang="0">
                  <a:pos x="309" y="201"/>
                </a:cxn>
                <a:cxn ang="0">
                  <a:pos x="352" y="201"/>
                </a:cxn>
                <a:cxn ang="0">
                  <a:pos x="330" y="228"/>
                </a:cxn>
                <a:cxn ang="0">
                  <a:pos x="242" y="318"/>
                </a:cxn>
                <a:cxn ang="0">
                  <a:pos x="200" y="359"/>
                </a:cxn>
                <a:cxn ang="0">
                  <a:pos x="168" y="362"/>
                </a:cxn>
                <a:cxn ang="0">
                  <a:pos x="131" y="364"/>
                </a:cxn>
                <a:cxn ang="0">
                  <a:pos x="104" y="375"/>
                </a:cxn>
                <a:cxn ang="0">
                  <a:pos x="97" y="387"/>
                </a:cxn>
                <a:cxn ang="0">
                  <a:pos x="81" y="393"/>
                </a:cxn>
                <a:cxn ang="0">
                  <a:pos x="55" y="398"/>
                </a:cxn>
                <a:cxn ang="0">
                  <a:pos x="33" y="425"/>
                </a:cxn>
                <a:cxn ang="0">
                  <a:pos x="0" y="472"/>
                </a:cxn>
                <a:cxn ang="0">
                  <a:pos x="0" y="561"/>
                </a:cxn>
                <a:cxn ang="0">
                  <a:pos x="1" y="652"/>
                </a:cxn>
                <a:cxn ang="0">
                  <a:pos x="16" y="676"/>
                </a:cxn>
              </a:cxnLst>
              <a:rect l="0" t="0" r="r" b="b"/>
              <a:pathLst>
                <a:path w="531" h="694">
                  <a:moveTo>
                    <a:pt x="30" y="694"/>
                  </a:moveTo>
                  <a:lnTo>
                    <a:pt x="38" y="685"/>
                  </a:lnTo>
                  <a:lnTo>
                    <a:pt x="44" y="674"/>
                  </a:lnTo>
                  <a:lnTo>
                    <a:pt x="47" y="665"/>
                  </a:lnTo>
                  <a:lnTo>
                    <a:pt x="51" y="656"/>
                  </a:lnTo>
                  <a:lnTo>
                    <a:pt x="58" y="645"/>
                  </a:lnTo>
                  <a:lnTo>
                    <a:pt x="66" y="637"/>
                  </a:lnTo>
                  <a:lnTo>
                    <a:pt x="75" y="628"/>
                  </a:lnTo>
                  <a:lnTo>
                    <a:pt x="84" y="621"/>
                  </a:lnTo>
                  <a:lnTo>
                    <a:pt x="101" y="604"/>
                  </a:lnTo>
                  <a:lnTo>
                    <a:pt x="118" y="586"/>
                  </a:lnTo>
                  <a:lnTo>
                    <a:pt x="136" y="569"/>
                  </a:lnTo>
                  <a:lnTo>
                    <a:pt x="154" y="553"/>
                  </a:lnTo>
                  <a:lnTo>
                    <a:pt x="171" y="539"/>
                  </a:lnTo>
                  <a:lnTo>
                    <a:pt x="187" y="527"/>
                  </a:lnTo>
                  <a:lnTo>
                    <a:pt x="205" y="515"/>
                  </a:lnTo>
                  <a:lnTo>
                    <a:pt x="222" y="504"/>
                  </a:lnTo>
                  <a:lnTo>
                    <a:pt x="240" y="492"/>
                  </a:lnTo>
                  <a:lnTo>
                    <a:pt x="257" y="479"/>
                  </a:lnTo>
                  <a:lnTo>
                    <a:pt x="274" y="465"/>
                  </a:lnTo>
                  <a:lnTo>
                    <a:pt x="290" y="450"/>
                  </a:lnTo>
                  <a:lnTo>
                    <a:pt x="306" y="436"/>
                  </a:lnTo>
                  <a:lnTo>
                    <a:pt x="321" y="420"/>
                  </a:lnTo>
                  <a:lnTo>
                    <a:pt x="335" y="404"/>
                  </a:lnTo>
                  <a:lnTo>
                    <a:pt x="348" y="388"/>
                  </a:lnTo>
                  <a:lnTo>
                    <a:pt x="362" y="370"/>
                  </a:lnTo>
                  <a:lnTo>
                    <a:pt x="375" y="352"/>
                  </a:lnTo>
                  <a:lnTo>
                    <a:pt x="386" y="334"/>
                  </a:lnTo>
                  <a:lnTo>
                    <a:pt x="397" y="316"/>
                  </a:lnTo>
                  <a:lnTo>
                    <a:pt x="409" y="297"/>
                  </a:lnTo>
                  <a:lnTo>
                    <a:pt x="419" y="277"/>
                  </a:lnTo>
                  <a:lnTo>
                    <a:pt x="428" y="258"/>
                  </a:lnTo>
                  <a:lnTo>
                    <a:pt x="437" y="238"/>
                  </a:lnTo>
                  <a:lnTo>
                    <a:pt x="445" y="221"/>
                  </a:lnTo>
                  <a:lnTo>
                    <a:pt x="454" y="205"/>
                  </a:lnTo>
                  <a:lnTo>
                    <a:pt x="464" y="188"/>
                  </a:lnTo>
                  <a:lnTo>
                    <a:pt x="473" y="172"/>
                  </a:lnTo>
                  <a:lnTo>
                    <a:pt x="483" y="157"/>
                  </a:lnTo>
                  <a:lnTo>
                    <a:pt x="492" y="143"/>
                  </a:lnTo>
                  <a:lnTo>
                    <a:pt x="496" y="135"/>
                  </a:lnTo>
                  <a:lnTo>
                    <a:pt x="499" y="127"/>
                  </a:lnTo>
                  <a:lnTo>
                    <a:pt x="501" y="118"/>
                  </a:lnTo>
                  <a:lnTo>
                    <a:pt x="503" y="110"/>
                  </a:lnTo>
                  <a:lnTo>
                    <a:pt x="505" y="102"/>
                  </a:lnTo>
                  <a:lnTo>
                    <a:pt x="506" y="95"/>
                  </a:lnTo>
                  <a:lnTo>
                    <a:pt x="507" y="91"/>
                  </a:lnTo>
                  <a:lnTo>
                    <a:pt x="509" y="88"/>
                  </a:lnTo>
                  <a:lnTo>
                    <a:pt x="511" y="84"/>
                  </a:lnTo>
                  <a:lnTo>
                    <a:pt x="514" y="82"/>
                  </a:lnTo>
                  <a:lnTo>
                    <a:pt x="519" y="80"/>
                  </a:lnTo>
                  <a:lnTo>
                    <a:pt x="525" y="80"/>
                  </a:lnTo>
                  <a:lnTo>
                    <a:pt x="529" y="81"/>
                  </a:lnTo>
                  <a:lnTo>
                    <a:pt x="531" y="80"/>
                  </a:lnTo>
                  <a:lnTo>
                    <a:pt x="526" y="73"/>
                  </a:lnTo>
                  <a:lnTo>
                    <a:pt x="522" y="67"/>
                  </a:lnTo>
                  <a:lnTo>
                    <a:pt x="517" y="61"/>
                  </a:lnTo>
                  <a:lnTo>
                    <a:pt x="515" y="53"/>
                  </a:lnTo>
                  <a:lnTo>
                    <a:pt x="514" y="45"/>
                  </a:lnTo>
                  <a:lnTo>
                    <a:pt x="514" y="37"/>
                  </a:lnTo>
                  <a:lnTo>
                    <a:pt x="518" y="25"/>
                  </a:lnTo>
                  <a:lnTo>
                    <a:pt x="522" y="16"/>
                  </a:lnTo>
                  <a:lnTo>
                    <a:pt x="523" y="12"/>
                  </a:lnTo>
                  <a:lnTo>
                    <a:pt x="522" y="7"/>
                  </a:lnTo>
                  <a:lnTo>
                    <a:pt x="518" y="4"/>
                  </a:lnTo>
                  <a:lnTo>
                    <a:pt x="511" y="0"/>
                  </a:lnTo>
                  <a:lnTo>
                    <a:pt x="505" y="0"/>
                  </a:lnTo>
                  <a:lnTo>
                    <a:pt x="497" y="0"/>
                  </a:lnTo>
                  <a:lnTo>
                    <a:pt x="491" y="2"/>
                  </a:lnTo>
                  <a:lnTo>
                    <a:pt x="485" y="6"/>
                  </a:lnTo>
                  <a:lnTo>
                    <a:pt x="473" y="13"/>
                  </a:lnTo>
                  <a:lnTo>
                    <a:pt x="461" y="20"/>
                  </a:lnTo>
                  <a:lnTo>
                    <a:pt x="448" y="26"/>
                  </a:lnTo>
                  <a:lnTo>
                    <a:pt x="433" y="30"/>
                  </a:lnTo>
                  <a:lnTo>
                    <a:pt x="418" y="32"/>
                  </a:lnTo>
                  <a:lnTo>
                    <a:pt x="403" y="33"/>
                  </a:lnTo>
                  <a:lnTo>
                    <a:pt x="395" y="32"/>
                  </a:lnTo>
                  <a:lnTo>
                    <a:pt x="386" y="32"/>
                  </a:lnTo>
                  <a:lnTo>
                    <a:pt x="378" y="33"/>
                  </a:lnTo>
                  <a:lnTo>
                    <a:pt x="370" y="34"/>
                  </a:lnTo>
                  <a:lnTo>
                    <a:pt x="367" y="38"/>
                  </a:lnTo>
                  <a:lnTo>
                    <a:pt x="364" y="41"/>
                  </a:lnTo>
                  <a:lnTo>
                    <a:pt x="361" y="43"/>
                  </a:lnTo>
                  <a:lnTo>
                    <a:pt x="355" y="43"/>
                  </a:lnTo>
                  <a:lnTo>
                    <a:pt x="350" y="42"/>
                  </a:lnTo>
                  <a:lnTo>
                    <a:pt x="345" y="42"/>
                  </a:lnTo>
                  <a:lnTo>
                    <a:pt x="337" y="42"/>
                  </a:lnTo>
                  <a:lnTo>
                    <a:pt x="330" y="42"/>
                  </a:lnTo>
                  <a:lnTo>
                    <a:pt x="323" y="43"/>
                  </a:lnTo>
                  <a:lnTo>
                    <a:pt x="317" y="46"/>
                  </a:lnTo>
                  <a:lnTo>
                    <a:pt x="303" y="54"/>
                  </a:lnTo>
                  <a:lnTo>
                    <a:pt x="293" y="61"/>
                  </a:lnTo>
                  <a:lnTo>
                    <a:pt x="287" y="63"/>
                  </a:lnTo>
                  <a:lnTo>
                    <a:pt x="280" y="64"/>
                  </a:lnTo>
                  <a:lnTo>
                    <a:pt x="272" y="64"/>
                  </a:lnTo>
                  <a:lnTo>
                    <a:pt x="262" y="62"/>
                  </a:lnTo>
                  <a:lnTo>
                    <a:pt x="255" y="59"/>
                  </a:lnTo>
                  <a:lnTo>
                    <a:pt x="248" y="59"/>
                  </a:lnTo>
                  <a:lnTo>
                    <a:pt x="241" y="59"/>
                  </a:lnTo>
                  <a:lnTo>
                    <a:pt x="236" y="61"/>
                  </a:lnTo>
                  <a:lnTo>
                    <a:pt x="225" y="65"/>
                  </a:lnTo>
                  <a:lnTo>
                    <a:pt x="216" y="70"/>
                  </a:lnTo>
                  <a:lnTo>
                    <a:pt x="207" y="74"/>
                  </a:lnTo>
                  <a:lnTo>
                    <a:pt x="198" y="79"/>
                  </a:lnTo>
                  <a:lnTo>
                    <a:pt x="192" y="80"/>
                  </a:lnTo>
                  <a:lnTo>
                    <a:pt x="187" y="80"/>
                  </a:lnTo>
                  <a:lnTo>
                    <a:pt x="181" y="80"/>
                  </a:lnTo>
                  <a:lnTo>
                    <a:pt x="174" y="78"/>
                  </a:lnTo>
                  <a:lnTo>
                    <a:pt x="166" y="75"/>
                  </a:lnTo>
                  <a:lnTo>
                    <a:pt x="159" y="71"/>
                  </a:lnTo>
                  <a:lnTo>
                    <a:pt x="152" y="67"/>
                  </a:lnTo>
                  <a:lnTo>
                    <a:pt x="146" y="62"/>
                  </a:lnTo>
                  <a:lnTo>
                    <a:pt x="139" y="51"/>
                  </a:lnTo>
                  <a:lnTo>
                    <a:pt x="132" y="41"/>
                  </a:lnTo>
                  <a:lnTo>
                    <a:pt x="125" y="31"/>
                  </a:lnTo>
                  <a:lnTo>
                    <a:pt x="116" y="22"/>
                  </a:lnTo>
                  <a:lnTo>
                    <a:pt x="107" y="35"/>
                  </a:lnTo>
                  <a:lnTo>
                    <a:pt x="97" y="49"/>
                  </a:lnTo>
                  <a:lnTo>
                    <a:pt x="93" y="56"/>
                  </a:lnTo>
                  <a:lnTo>
                    <a:pt x="90" y="62"/>
                  </a:lnTo>
                  <a:lnTo>
                    <a:pt x="89" y="66"/>
                  </a:lnTo>
                  <a:lnTo>
                    <a:pt x="90" y="71"/>
                  </a:lnTo>
                  <a:lnTo>
                    <a:pt x="92" y="80"/>
                  </a:lnTo>
                  <a:lnTo>
                    <a:pt x="99" y="91"/>
                  </a:lnTo>
                  <a:lnTo>
                    <a:pt x="108" y="104"/>
                  </a:lnTo>
                  <a:lnTo>
                    <a:pt x="116" y="116"/>
                  </a:lnTo>
                  <a:lnTo>
                    <a:pt x="119" y="124"/>
                  </a:lnTo>
                  <a:lnTo>
                    <a:pt x="123" y="128"/>
                  </a:lnTo>
                  <a:lnTo>
                    <a:pt x="127" y="130"/>
                  </a:lnTo>
                  <a:lnTo>
                    <a:pt x="134" y="135"/>
                  </a:lnTo>
                  <a:lnTo>
                    <a:pt x="141" y="139"/>
                  </a:lnTo>
                  <a:lnTo>
                    <a:pt x="147" y="145"/>
                  </a:lnTo>
                  <a:lnTo>
                    <a:pt x="151" y="149"/>
                  </a:lnTo>
                  <a:lnTo>
                    <a:pt x="157" y="153"/>
                  </a:lnTo>
                  <a:lnTo>
                    <a:pt x="163" y="156"/>
                  </a:lnTo>
                  <a:lnTo>
                    <a:pt x="169" y="159"/>
                  </a:lnTo>
                  <a:lnTo>
                    <a:pt x="182" y="163"/>
                  </a:lnTo>
                  <a:lnTo>
                    <a:pt x="196" y="167"/>
                  </a:lnTo>
                  <a:lnTo>
                    <a:pt x="208" y="170"/>
                  </a:lnTo>
                  <a:lnTo>
                    <a:pt x="222" y="175"/>
                  </a:lnTo>
                  <a:lnTo>
                    <a:pt x="234" y="178"/>
                  </a:lnTo>
                  <a:lnTo>
                    <a:pt x="247" y="183"/>
                  </a:lnTo>
                  <a:lnTo>
                    <a:pt x="271" y="192"/>
                  </a:lnTo>
                  <a:lnTo>
                    <a:pt x="296" y="198"/>
                  </a:lnTo>
                  <a:lnTo>
                    <a:pt x="309" y="201"/>
                  </a:lnTo>
                  <a:lnTo>
                    <a:pt x="321" y="202"/>
                  </a:lnTo>
                  <a:lnTo>
                    <a:pt x="335" y="202"/>
                  </a:lnTo>
                  <a:lnTo>
                    <a:pt x="347" y="201"/>
                  </a:lnTo>
                  <a:lnTo>
                    <a:pt x="352" y="201"/>
                  </a:lnTo>
                  <a:lnTo>
                    <a:pt x="355" y="202"/>
                  </a:lnTo>
                  <a:lnTo>
                    <a:pt x="351" y="208"/>
                  </a:lnTo>
                  <a:lnTo>
                    <a:pt x="346" y="213"/>
                  </a:lnTo>
                  <a:lnTo>
                    <a:pt x="330" y="228"/>
                  </a:lnTo>
                  <a:lnTo>
                    <a:pt x="314" y="243"/>
                  </a:lnTo>
                  <a:lnTo>
                    <a:pt x="290" y="268"/>
                  </a:lnTo>
                  <a:lnTo>
                    <a:pt x="266" y="293"/>
                  </a:lnTo>
                  <a:lnTo>
                    <a:pt x="242" y="318"/>
                  </a:lnTo>
                  <a:lnTo>
                    <a:pt x="218" y="343"/>
                  </a:lnTo>
                  <a:lnTo>
                    <a:pt x="213" y="349"/>
                  </a:lnTo>
                  <a:lnTo>
                    <a:pt x="207" y="355"/>
                  </a:lnTo>
                  <a:lnTo>
                    <a:pt x="200" y="359"/>
                  </a:lnTo>
                  <a:lnTo>
                    <a:pt x="192" y="363"/>
                  </a:lnTo>
                  <a:lnTo>
                    <a:pt x="184" y="364"/>
                  </a:lnTo>
                  <a:lnTo>
                    <a:pt x="176" y="363"/>
                  </a:lnTo>
                  <a:lnTo>
                    <a:pt x="168" y="362"/>
                  </a:lnTo>
                  <a:lnTo>
                    <a:pt x="160" y="360"/>
                  </a:lnTo>
                  <a:lnTo>
                    <a:pt x="150" y="360"/>
                  </a:lnTo>
                  <a:lnTo>
                    <a:pt x="141" y="362"/>
                  </a:lnTo>
                  <a:lnTo>
                    <a:pt x="131" y="364"/>
                  </a:lnTo>
                  <a:lnTo>
                    <a:pt x="122" y="367"/>
                  </a:lnTo>
                  <a:lnTo>
                    <a:pt x="116" y="370"/>
                  </a:lnTo>
                  <a:lnTo>
                    <a:pt x="108" y="373"/>
                  </a:lnTo>
                  <a:lnTo>
                    <a:pt x="104" y="375"/>
                  </a:lnTo>
                  <a:lnTo>
                    <a:pt x="101" y="377"/>
                  </a:lnTo>
                  <a:lnTo>
                    <a:pt x="99" y="380"/>
                  </a:lnTo>
                  <a:lnTo>
                    <a:pt x="98" y="382"/>
                  </a:lnTo>
                  <a:lnTo>
                    <a:pt x="97" y="387"/>
                  </a:lnTo>
                  <a:lnTo>
                    <a:pt x="97" y="390"/>
                  </a:lnTo>
                  <a:lnTo>
                    <a:pt x="93" y="392"/>
                  </a:lnTo>
                  <a:lnTo>
                    <a:pt x="86" y="393"/>
                  </a:lnTo>
                  <a:lnTo>
                    <a:pt x="81" y="393"/>
                  </a:lnTo>
                  <a:lnTo>
                    <a:pt x="76" y="393"/>
                  </a:lnTo>
                  <a:lnTo>
                    <a:pt x="66" y="395"/>
                  </a:lnTo>
                  <a:lnTo>
                    <a:pt x="59" y="396"/>
                  </a:lnTo>
                  <a:lnTo>
                    <a:pt x="55" y="398"/>
                  </a:lnTo>
                  <a:lnTo>
                    <a:pt x="53" y="400"/>
                  </a:lnTo>
                  <a:lnTo>
                    <a:pt x="50" y="404"/>
                  </a:lnTo>
                  <a:lnTo>
                    <a:pt x="46" y="408"/>
                  </a:lnTo>
                  <a:lnTo>
                    <a:pt x="33" y="425"/>
                  </a:lnTo>
                  <a:lnTo>
                    <a:pt x="18" y="445"/>
                  </a:lnTo>
                  <a:lnTo>
                    <a:pt x="4" y="461"/>
                  </a:lnTo>
                  <a:lnTo>
                    <a:pt x="0" y="468"/>
                  </a:lnTo>
                  <a:lnTo>
                    <a:pt x="0" y="472"/>
                  </a:lnTo>
                  <a:lnTo>
                    <a:pt x="0" y="487"/>
                  </a:lnTo>
                  <a:lnTo>
                    <a:pt x="0" y="507"/>
                  </a:lnTo>
                  <a:lnTo>
                    <a:pt x="0" y="533"/>
                  </a:lnTo>
                  <a:lnTo>
                    <a:pt x="0" y="561"/>
                  </a:lnTo>
                  <a:lnTo>
                    <a:pt x="0" y="591"/>
                  </a:lnTo>
                  <a:lnTo>
                    <a:pt x="0" y="618"/>
                  </a:lnTo>
                  <a:lnTo>
                    <a:pt x="0" y="642"/>
                  </a:lnTo>
                  <a:lnTo>
                    <a:pt x="1" y="652"/>
                  </a:lnTo>
                  <a:lnTo>
                    <a:pt x="3" y="660"/>
                  </a:lnTo>
                  <a:lnTo>
                    <a:pt x="6" y="666"/>
                  </a:lnTo>
                  <a:lnTo>
                    <a:pt x="11" y="670"/>
                  </a:lnTo>
                  <a:lnTo>
                    <a:pt x="16" y="676"/>
                  </a:lnTo>
                  <a:lnTo>
                    <a:pt x="21" y="681"/>
                  </a:lnTo>
                  <a:lnTo>
                    <a:pt x="26" y="686"/>
                  </a:lnTo>
                  <a:lnTo>
                    <a:pt x="30" y="694"/>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 name="Freeform 113"/>
            <p:cNvSpPr>
              <a:spLocks/>
            </p:cNvSpPr>
            <p:nvPr/>
          </p:nvSpPr>
          <p:spPr bwMode="gray">
            <a:xfrm>
              <a:off x="5591176" y="4265613"/>
              <a:ext cx="168275" cy="220663"/>
            </a:xfrm>
            <a:custGeom>
              <a:avLst/>
              <a:gdLst/>
              <a:ahLst/>
              <a:cxnLst>
                <a:cxn ang="0">
                  <a:pos x="47" y="665"/>
                </a:cxn>
                <a:cxn ang="0">
                  <a:pos x="75" y="628"/>
                </a:cxn>
                <a:cxn ang="0">
                  <a:pos x="136" y="569"/>
                </a:cxn>
                <a:cxn ang="0">
                  <a:pos x="205" y="515"/>
                </a:cxn>
                <a:cxn ang="0">
                  <a:pos x="274" y="465"/>
                </a:cxn>
                <a:cxn ang="0">
                  <a:pos x="335" y="404"/>
                </a:cxn>
                <a:cxn ang="0">
                  <a:pos x="386" y="334"/>
                </a:cxn>
                <a:cxn ang="0">
                  <a:pos x="428" y="258"/>
                </a:cxn>
                <a:cxn ang="0">
                  <a:pos x="464" y="188"/>
                </a:cxn>
                <a:cxn ang="0">
                  <a:pos x="496" y="135"/>
                </a:cxn>
                <a:cxn ang="0">
                  <a:pos x="505" y="102"/>
                </a:cxn>
                <a:cxn ang="0">
                  <a:pos x="511" y="84"/>
                </a:cxn>
                <a:cxn ang="0">
                  <a:pos x="529" y="81"/>
                </a:cxn>
                <a:cxn ang="0">
                  <a:pos x="517" y="61"/>
                </a:cxn>
                <a:cxn ang="0">
                  <a:pos x="518" y="25"/>
                </a:cxn>
                <a:cxn ang="0">
                  <a:pos x="518" y="4"/>
                </a:cxn>
                <a:cxn ang="0">
                  <a:pos x="491" y="2"/>
                </a:cxn>
                <a:cxn ang="0">
                  <a:pos x="448" y="26"/>
                </a:cxn>
                <a:cxn ang="0">
                  <a:pos x="395" y="32"/>
                </a:cxn>
                <a:cxn ang="0">
                  <a:pos x="367" y="38"/>
                </a:cxn>
                <a:cxn ang="0">
                  <a:pos x="350" y="42"/>
                </a:cxn>
                <a:cxn ang="0">
                  <a:pos x="323" y="43"/>
                </a:cxn>
                <a:cxn ang="0">
                  <a:pos x="287" y="63"/>
                </a:cxn>
                <a:cxn ang="0">
                  <a:pos x="255" y="59"/>
                </a:cxn>
                <a:cxn ang="0">
                  <a:pos x="225" y="65"/>
                </a:cxn>
                <a:cxn ang="0">
                  <a:pos x="192" y="80"/>
                </a:cxn>
                <a:cxn ang="0">
                  <a:pos x="166" y="75"/>
                </a:cxn>
                <a:cxn ang="0">
                  <a:pos x="139" y="51"/>
                </a:cxn>
                <a:cxn ang="0">
                  <a:pos x="107" y="35"/>
                </a:cxn>
                <a:cxn ang="0">
                  <a:pos x="89" y="66"/>
                </a:cxn>
                <a:cxn ang="0">
                  <a:pos x="108" y="104"/>
                </a:cxn>
                <a:cxn ang="0">
                  <a:pos x="127" y="130"/>
                </a:cxn>
                <a:cxn ang="0">
                  <a:pos x="151" y="149"/>
                </a:cxn>
                <a:cxn ang="0">
                  <a:pos x="182" y="163"/>
                </a:cxn>
                <a:cxn ang="0">
                  <a:pos x="234" y="178"/>
                </a:cxn>
                <a:cxn ang="0">
                  <a:pos x="309" y="201"/>
                </a:cxn>
                <a:cxn ang="0">
                  <a:pos x="352" y="201"/>
                </a:cxn>
                <a:cxn ang="0">
                  <a:pos x="330" y="228"/>
                </a:cxn>
                <a:cxn ang="0">
                  <a:pos x="242" y="318"/>
                </a:cxn>
                <a:cxn ang="0">
                  <a:pos x="200" y="359"/>
                </a:cxn>
                <a:cxn ang="0">
                  <a:pos x="168" y="362"/>
                </a:cxn>
                <a:cxn ang="0">
                  <a:pos x="131" y="364"/>
                </a:cxn>
                <a:cxn ang="0">
                  <a:pos x="104" y="375"/>
                </a:cxn>
                <a:cxn ang="0">
                  <a:pos x="97" y="387"/>
                </a:cxn>
                <a:cxn ang="0">
                  <a:pos x="81" y="393"/>
                </a:cxn>
                <a:cxn ang="0">
                  <a:pos x="55" y="398"/>
                </a:cxn>
                <a:cxn ang="0">
                  <a:pos x="33" y="425"/>
                </a:cxn>
                <a:cxn ang="0">
                  <a:pos x="0" y="472"/>
                </a:cxn>
                <a:cxn ang="0">
                  <a:pos x="0" y="561"/>
                </a:cxn>
                <a:cxn ang="0">
                  <a:pos x="1" y="652"/>
                </a:cxn>
                <a:cxn ang="0">
                  <a:pos x="16" y="676"/>
                </a:cxn>
              </a:cxnLst>
              <a:rect l="0" t="0" r="r" b="b"/>
              <a:pathLst>
                <a:path w="531" h="694">
                  <a:moveTo>
                    <a:pt x="30" y="694"/>
                  </a:moveTo>
                  <a:lnTo>
                    <a:pt x="38" y="685"/>
                  </a:lnTo>
                  <a:lnTo>
                    <a:pt x="44" y="674"/>
                  </a:lnTo>
                  <a:lnTo>
                    <a:pt x="47" y="665"/>
                  </a:lnTo>
                  <a:lnTo>
                    <a:pt x="51" y="656"/>
                  </a:lnTo>
                  <a:lnTo>
                    <a:pt x="58" y="645"/>
                  </a:lnTo>
                  <a:lnTo>
                    <a:pt x="66" y="637"/>
                  </a:lnTo>
                  <a:lnTo>
                    <a:pt x="75" y="628"/>
                  </a:lnTo>
                  <a:lnTo>
                    <a:pt x="84" y="621"/>
                  </a:lnTo>
                  <a:lnTo>
                    <a:pt x="101" y="604"/>
                  </a:lnTo>
                  <a:lnTo>
                    <a:pt x="118" y="586"/>
                  </a:lnTo>
                  <a:lnTo>
                    <a:pt x="136" y="569"/>
                  </a:lnTo>
                  <a:lnTo>
                    <a:pt x="154" y="553"/>
                  </a:lnTo>
                  <a:lnTo>
                    <a:pt x="171" y="539"/>
                  </a:lnTo>
                  <a:lnTo>
                    <a:pt x="187" y="527"/>
                  </a:lnTo>
                  <a:lnTo>
                    <a:pt x="205" y="515"/>
                  </a:lnTo>
                  <a:lnTo>
                    <a:pt x="222" y="504"/>
                  </a:lnTo>
                  <a:lnTo>
                    <a:pt x="240" y="492"/>
                  </a:lnTo>
                  <a:lnTo>
                    <a:pt x="257" y="479"/>
                  </a:lnTo>
                  <a:lnTo>
                    <a:pt x="274" y="465"/>
                  </a:lnTo>
                  <a:lnTo>
                    <a:pt x="290" y="450"/>
                  </a:lnTo>
                  <a:lnTo>
                    <a:pt x="306" y="436"/>
                  </a:lnTo>
                  <a:lnTo>
                    <a:pt x="321" y="420"/>
                  </a:lnTo>
                  <a:lnTo>
                    <a:pt x="335" y="404"/>
                  </a:lnTo>
                  <a:lnTo>
                    <a:pt x="348" y="388"/>
                  </a:lnTo>
                  <a:lnTo>
                    <a:pt x="362" y="370"/>
                  </a:lnTo>
                  <a:lnTo>
                    <a:pt x="375" y="352"/>
                  </a:lnTo>
                  <a:lnTo>
                    <a:pt x="386" y="334"/>
                  </a:lnTo>
                  <a:lnTo>
                    <a:pt x="397" y="316"/>
                  </a:lnTo>
                  <a:lnTo>
                    <a:pt x="409" y="297"/>
                  </a:lnTo>
                  <a:lnTo>
                    <a:pt x="419" y="277"/>
                  </a:lnTo>
                  <a:lnTo>
                    <a:pt x="428" y="258"/>
                  </a:lnTo>
                  <a:lnTo>
                    <a:pt x="437" y="238"/>
                  </a:lnTo>
                  <a:lnTo>
                    <a:pt x="445" y="221"/>
                  </a:lnTo>
                  <a:lnTo>
                    <a:pt x="454" y="205"/>
                  </a:lnTo>
                  <a:lnTo>
                    <a:pt x="464" y="188"/>
                  </a:lnTo>
                  <a:lnTo>
                    <a:pt x="473" y="172"/>
                  </a:lnTo>
                  <a:lnTo>
                    <a:pt x="483" y="157"/>
                  </a:lnTo>
                  <a:lnTo>
                    <a:pt x="492" y="143"/>
                  </a:lnTo>
                  <a:lnTo>
                    <a:pt x="496" y="135"/>
                  </a:lnTo>
                  <a:lnTo>
                    <a:pt x="499" y="127"/>
                  </a:lnTo>
                  <a:lnTo>
                    <a:pt x="501" y="118"/>
                  </a:lnTo>
                  <a:lnTo>
                    <a:pt x="503" y="110"/>
                  </a:lnTo>
                  <a:lnTo>
                    <a:pt x="505" y="102"/>
                  </a:lnTo>
                  <a:lnTo>
                    <a:pt x="506" y="95"/>
                  </a:lnTo>
                  <a:lnTo>
                    <a:pt x="507" y="91"/>
                  </a:lnTo>
                  <a:lnTo>
                    <a:pt x="509" y="88"/>
                  </a:lnTo>
                  <a:lnTo>
                    <a:pt x="511" y="84"/>
                  </a:lnTo>
                  <a:lnTo>
                    <a:pt x="514" y="82"/>
                  </a:lnTo>
                  <a:lnTo>
                    <a:pt x="519" y="80"/>
                  </a:lnTo>
                  <a:lnTo>
                    <a:pt x="525" y="80"/>
                  </a:lnTo>
                  <a:lnTo>
                    <a:pt x="529" y="81"/>
                  </a:lnTo>
                  <a:lnTo>
                    <a:pt x="531" y="80"/>
                  </a:lnTo>
                  <a:lnTo>
                    <a:pt x="526" y="73"/>
                  </a:lnTo>
                  <a:lnTo>
                    <a:pt x="522" y="67"/>
                  </a:lnTo>
                  <a:lnTo>
                    <a:pt x="517" y="61"/>
                  </a:lnTo>
                  <a:lnTo>
                    <a:pt x="515" y="53"/>
                  </a:lnTo>
                  <a:lnTo>
                    <a:pt x="514" y="45"/>
                  </a:lnTo>
                  <a:lnTo>
                    <a:pt x="514" y="37"/>
                  </a:lnTo>
                  <a:lnTo>
                    <a:pt x="518" y="25"/>
                  </a:lnTo>
                  <a:lnTo>
                    <a:pt x="522" y="16"/>
                  </a:lnTo>
                  <a:lnTo>
                    <a:pt x="523" y="12"/>
                  </a:lnTo>
                  <a:lnTo>
                    <a:pt x="522" y="7"/>
                  </a:lnTo>
                  <a:lnTo>
                    <a:pt x="518" y="4"/>
                  </a:lnTo>
                  <a:lnTo>
                    <a:pt x="511" y="0"/>
                  </a:lnTo>
                  <a:lnTo>
                    <a:pt x="505" y="0"/>
                  </a:lnTo>
                  <a:lnTo>
                    <a:pt x="497" y="0"/>
                  </a:lnTo>
                  <a:lnTo>
                    <a:pt x="491" y="2"/>
                  </a:lnTo>
                  <a:lnTo>
                    <a:pt x="485" y="6"/>
                  </a:lnTo>
                  <a:lnTo>
                    <a:pt x="473" y="13"/>
                  </a:lnTo>
                  <a:lnTo>
                    <a:pt x="461" y="20"/>
                  </a:lnTo>
                  <a:lnTo>
                    <a:pt x="448" y="26"/>
                  </a:lnTo>
                  <a:lnTo>
                    <a:pt x="433" y="30"/>
                  </a:lnTo>
                  <a:lnTo>
                    <a:pt x="418" y="32"/>
                  </a:lnTo>
                  <a:lnTo>
                    <a:pt x="403" y="33"/>
                  </a:lnTo>
                  <a:lnTo>
                    <a:pt x="395" y="32"/>
                  </a:lnTo>
                  <a:lnTo>
                    <a:pt x="386" y="32"/>
                  </a:lnTo>
                  <a:lnTo>
                    <a:pt x="378" y="33"/>
                  </a:lnTo>
                  <a:lnTo>
                    <a:pt x="370" y="34"/>
                  </a:lnTo>
                  <a:lnTo>
                    <a:pt x="367" y="38"/>
                  </a:lnTo>
                  <a:lnTo>
                    <a:pt x="364" y="41"/>
                  </a:lnTo>
                  <a:lnTo>
                    <a:pt x="361" y="43"/>
                  </a:lnTo>
                  <a:lnTo>
                    <a:pt x="355" y="43"/>
                  </a:lnTo>
                  <a:lnTo>
                    <a:pt x="350" y="42"/>
                  </a:lnTo>
                  <a:lnTo>
                    <a:pt x="345" y="42"/>
                  </a:lnTo>
                  <a:lnTo>
                    <a:pt x="337" y="42"/>
                  </a:lnTo>
                  <a:lnTo>
                    <a:pt x="330" y="42"/>
                  </a:lnTo>
                  <a:lnTo>
                    <a:pt x="323" y="43"/>
                  </a:lnTo>
                  <a:lnTo>
                    <a:pt x="317" y="46"/>
                  </a:lnTo>
                  <a:lnTo>
                    <a:pt x="303" y="54"/>
                  </a:lnTo>
                  <a:lnTo>
                    <a:pt x="293" y="61"/>
                  </a:lnTo>
                  <a:lnTo>
                    <a:pt x="287" y="63"/>
                  </a:lnTo>
                  <a:lnTo>
                    <a:pt x="280" y="64"/>
                  </a:lnTo>
                  <a:lnTo>
                    <a:pt x="272" y="64"/>
                  </a:lnTo>
                  <a:lnTo>
                    <a:pt x="262" y="62"/>
                  </a:lnTo>
                  <a:lnTo>
                    <a:pt x="255" y="59"/>
                  </a:lnTo>
                  <a:lnTo>
                    <a:pt x="248" y="59"/>
                  </a:lnTo>
                  <a:lnTo>
                    <a:pt x="241" y="59"/>
                  </a:lnTo>
                  <a:lnTo>
                    <a:pt x="236" y="61"/>
                  </a:lnTo>
                  <a:lnTo>
                    <a:pt x="225" y="65"/>
                  </a:lnTo>
                  <a:lnTo>
                    <a:pt x="216" y="70"/>
                  </a:lnTo>
                  <a:lnTo>
                    <a:pt x="207" y="74"/>
                  </a:lnTo>
                  <a:lnTo>
                    <a:pt x="198" y="79"/>
                  </a:lnTo>
                  <a:lnTo>
                    <a:pt x="192" y="80"/>
                  </a:lnTo>
                  <a:lnTo>
                    <a:pt x="187" y="80"/>
                  </a:lnTo>
                  <a:lnTo>
                    <a:pt x="181" y="80"/>
                  </a:lnTo>
                  <a:lnTo>
                    <a:pt x="174" y="78"/>
                  </a:lnTo>
                  <a:lnTo>
                    <a:pt x="166" y="75"/>
                  </a:lnTo>
                  <a:lnTo>
                    <a:pt x="159" y="71"/>
                  </a:lnTo>
                  <a:lnTo>
                    <a:pt x="152" y="67"/>
                  </a:lnTo>
                  <a:lnTo>
                    <a:pt x="146" y="62"/>
                  </a:lnTo>
                  <a:lnTo>
                    <a:pt x="139" y="51"/>
                  </a:lnTo>
                  <a:lnTo>
                    <a:pt x="132" y="41"/>
                  </a:lnTo>
                  <a:lnTo>
                    <a:pt x="125" y="31"/>
                  </a:lnTo>
                  <a:lnTo>
                    <a:pt x="116" y="22"/>
                  </a:lnTo>
                  <a:lnTo>
                    <a:pt x="107" y="35"/>
                  </a:lnTo>
                  <a:lnTo>
                    <a:pt x="97" y="49"/>
                  </a:lnTo>
                  <a:lnTo>
                    <a:pt x="93" y="56"/>
                  </a:lnTo>
                  <a:lnTo>
                    <a:pt x="90" y="62"/>
                  </a:lnTo>
                  <a:lnTo>
                    <a:pt x="89" y="66"/>
                  </a:lnTo>
                  <a:lnTo>
                    <a:pt x="90" y="71"/>
                  </a:lnTo>
                  <a:lnTo>
                    <a:pt x="92" y="80"/>
                  </a:lnTo>
                  <a:lnTo>
                    <a:pt x="99" y="91"/>
                  </a:lnTo>
                  <a:lnTo>
                    <a:pt x="108" y="104"/>
                  </a:lnTo>
                  <a:lnTo>
                    <a:pt x="116" y="116"/>
                  </a:lnTo>
                  <a:lnTo>
                    <a:pt x="119" y="124"/>
                  </a:lnTo>
                  <a:lnTo>
                    <a:pt x="123" y="128"/>
                  </a:lnTo>
                  <a:lnTo>
                    <a:pt x="127" y="130"/>
                  </a:lnTo>
                  <a:lnTo>
                    <a:pt x="134" y="135"/>
                  </a:lnTo>
                  <a:lnTo>
                    <a:pt x="141" y="139"/>
                  </a:lnTo>
                  <a:lnTo>
                    <a:pt x="147" y="145"/>
                  </a:lnTo>
                  <a:lnTo>
                    <a:pt x="151" y="149"/>
                  </a:lnTo>
                  <a:lnTo>
                    <a:pt x="157" y="153"/>
                  </a:lnTo>
                  <a:lnTo>
                    <a:pt x="163" y="156"/>
                  </a:lnTo>
                  <a:lnTo>
                    <a:pt x="169" y="159"/>
                  </a:lnTo>
                  <a:lnTo>
                    <a:pt x="182" y="163"/>
                  </a:lnTo>
                  <a:lnTo>
                    <a:pt x="196" y="167"/>
                  </a:lnTo>
                  <a:lnTo>
                    <a:pt x="208" y="170"/>
                  </a:lnTo>
                  <a:lnTo>
                    <a:pt x="222" y="175"/>
                  </a:lnTo>
                  <a:lnTo>
                    <a:pt x="234" y="178"/>
                  </a:lnTo>
                  <a:lnTo>
                    <a:pt x="247" y="183"/>
                  </a:lnTo>
                  <a:lnTo>
                    <a:pt x="271" y="192"/>
                  </a:lnTo>
                  <a:lnTo>
                    <a:pt x="296" y="198"/>
                  </a:lnTo>
                  <a:lnTo>
                    <a:pt x="309" y="201"/>
                  </a:lnTo>
                  <a:lnTo>
                    <a:pt x="321" y="202"/>
                  </a:lnTo>
                  <a:lnTo>
                    <a:pt x="335" y="202"/>
                  </a:lnTo>
                  <a:lnTo>
                    <a:pt x="347" y="201"/>
                  </a:lnTo>
                  <a:lnTo>
                    <a:pt x="352" y="201"/>
                  </a:lnTo>
                  <a:lnTo>
                    <a:pt x="355" y="202"/>
                  </a:lnTo>
                  <a:lnTo>
                    <a:pt x="351" y="208"/>
                  </a:lnTo>
                  <a:lnTo>
                    <a:pt x="346" y="213"/>
                  </a:lnTo>
                  <a:lnTo>
                    <a:pt x="330" y="228"/>
                  </a:lnTo>
                  <a:lnTo>
                    <a:pt x="314" y="243"/>
                  </a:lnTo>
                  <a:lnTo>
                    <a:pt x="290" y="268"/>
                  </a:lnTo>
                  <a:lnTo>
                    <a:pt x="266" y="293"/>
                  </a:lnTo>
                  <a:lnTo>
                    <a:pt x="242" y="318"/>
                  </a:lnTo>
                  <a:lnTo>
                    <a:pt x="218" y="343"/>
                  </a:lnTo>
                  <a:lnTo>
                    <a:pt x="213" y="349"/>
                  </a:lnTo>
                  <a:lnTo>
                    <a:pt x="207" y="355"/>
                  </a:lnTo>
                  <a:lnTo>
                    <a:pt x="200" y="359"/>
                  </a:lnTo>
                  <a:lnTo>
                    <a:pt x="192" y="363"/>
                  </a:lnTo>
                  <a:lnTo>
                    <a:pt x="184" y="364"/>
                  </a:lnTo>
                  <a:lnTo>
                    <a:pt x="176" y="363"/>
                  </a:lnTo>
                  <a:lnTo>
                    <a:pt x="168" y="362"/>
                  </a:lnTo>
                  <a:lnTo>
                    <a:pt x="160" y="360"/>
                  </a:lnTo>
                  <a:lnTo>
                    <a:pt x="150" y="360"/>
                  </a:lnTo>
                  <a:lnTo>
                    <a:pt x="141" y="362"/>
                  </a:lnTo>
                  <a:lnTo>
                    <a:pt x="131" y="364"/>
                  </a:lnTo>
                  <a:lnTo>
                    <a:pt x="122" y="367"/>
                  </a:lnTo>
                  <a:lnTo>
                    <a:pt x="116" y="370"/>
                  </a:lnTo>
                  <a:lnTo>
                    <a:pt x="108" y="373"/>
                  </a:lnTo>
                  <a:lnTo>
                    <a:pt x="104" y="375"/>
                  </a:lnTo>
                  <a:lnTo>
                    <a:pt x="101" y="377"/>
                  </a:lnTo>
                  <a:lnTo>
                    <a:pt x="99" y="380"/>
                  </a:lnTo>
                  <a:lnTo>
                    <a:pt x="98" y="382"/>
                  </a:lnTo>
                  <a:lnTo>
                    <a:pt x="97" y="387"/>
                  </a:lnTo>
                  <a:lnTo>
                    <a:pt x="97" y="390"/>
                  </a:lnTo>
                  <a:lnTo>
                    <a:pt x="93" y="392"/>
                  </a:lnTo>
                  <a:lnTo>
                    <a:pt x="86" y="393"/>
                  </a:lnTo>
                  <a:lnTo>
                    <a:pt x="81" y="393"/>
                  </a:lnTo>
                  <a:lnTo>
                    <a:pt x="76" y="393"/>
                  </a:lnTo>
                  <a:lnTo>
                    <a:pt x="66" y="395"/>
                  </a:lnTo>
                  <a:lnTo>
                    <a:pt x="59" y="396"/>
                  </a:lnTo>
                  <a:lnTo>
                    <a:pt x="55" y="398"/>
                  </a:lnTo>
                  <a:lnTo>
                    <a:pt x="53" y="400"/>
                  </a:lnTo>
                  <a:lnTo>
                    <a:pt x="50" y="404"/>
                  </a:lnTo>
                  <a:lnTo>
                    <a:pt x="46" y="408"/>
                  </a:lnTo>
                  <a:lnTo>
                    <a:pt x="33" y="425"/>
                  </a:lnTo>
                  <a:lnTo>
                    <a:pt x="18" y="445"/>
                  </a:lnTo>
                  <a:lnTo>
                    <a:pt x="4" y="461"/>
                  </a:lnTo>
                  <a:lnTo>
                    <a:pt x="0" y="468"/>
                  </a:lnTo>
                  <a:lnTo>
                    <a:pt x="0" y="472"/>
                  </a:lnTo>
                  <a:lnTo>
                    <a:pt x="0" y="487"/>
                  </a:lnTo>
                  <a:lnTo>
                    <a:pt x="0" y="507"/>
                  </a:lnTo>
                  <a:lnTo>
                    <a:pt x="0" y="533"/>
                  </a:lnTo>
                  <a:lnTo>
                    <a:pt x="0" y="561"/>
                  </a:lnTo>
                  <a:lnTo>
                    <a:pt x="0" y="591"/>
                  </a:lnTo>
                  <a:lnTo>
                    <a:pt x="0" y="618"/>
                  </a:lnTo>
                  <a:lnTo>
                    <a:pt x="0" y="642"/>
                  </a:lnTo>
                  <a:lnTo>
                    <a:pt x="1" y="652"/>
                  </a:lnTo>
                  <a:lnTo>
                    <a:pt x="3" y="660"/>
                  </a:lnTo>
                  <a:lnTo>
                    <a:pt x="6" y="666"/>
                  </a:lnTo>
                  <a:lnTo>
                    <a:pt x="11" y="670"/>
                  </a:lnTo>
                  <a:lnTo>
                    <a:pt x="16" y="676"/>
                  </a:lnTo>
                  <a:lnTo>
                    <a:pt x="21" y="681"/>
                  </a:lnTo>
                  <a:lnTo>
                    <a:pt x="26" y="686"/>
                  </a:lnTo>
                  <a:lnTo>
                    <a:pt x="30" y="69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 name="Freeform 114"/>
            <p:cNvSpPr>
              <a:spLocks/>
            </p:cNvSpPr>
            <p:nvPr/>
          </p:nvSpPr>
          <p:spPr bwMode="gray">
            <a:xfrm>
              <a:off x="5475288" y="4378325"/>
              <a:ext cx="130175" cy="157163"/>
            </a:xfrm>
            <a:custGeom>
              <a:avLst/>
              <a:gdLst/>
              <a:ahLst/>
              <a:cxnLst>
                <a:cxn ang="0">
                  <a:pos x="2" y="283"/>
                </a:cxn>
                <a:cxn ang="0">
                  <a:pos x="3" y="255"/>
                </a:cxn>
                <a:cxn ang="0">
                  <a:pos x="11" y="229"/>
                </a:cxn>
                <a:cxn ang="0">
                  <a:pos x="45" y="192"/>
                </a:cxn>
                <a:cxn ang="0">
                  <a:pos x="47" y="184"/>
                </a:cxn>
                <a:cxn ang="0">
                  <a:pos x="55" y="169"/>
                </a:cxn>
                <a:cxn ang="0">
                  <a:pos x="54" y="146"/>
                </a:cxn>
                <a:cxn ang="0">
                  <a:pos x="53" y="128"/>
                </a:cxn>
                <a:cxn ang="0">
                  <a:pos x="47" y="119"/>
                </a:cxn>
                <a:cxn ang="0">
                  <a:pos x="33" y="96"/>
                </a:cxn>
                <a:cxn ang="0">
                  <a:pos x="28" y="77"/>
                </a:cxn>
                <a:cxn ang="0">
                  <a:pos x="11" y="50"/>
                </a:cxn>
                <a:cxn ang="0">
                  <a:pos x="29" y="15"/>
                </a:cxn>
                <a:cxn ang="0">
                  <a:pos x="60" y="1"/>
                </a:cxn>
                <a:cxn ang="0">
                  <a:pos x="73" y="3"/>
                </a:cxn>
                <a:cxn ang="0">
                  <a:pos x="78" y="3"/>
                </a:cxn>
                <a:cxn ang="0">
                  <a:pos x="78" y="13"/>
                </a:cxn>
                <a:cxn ang="0">
                  <a:pos x="92" y="17"/>
                </a:cxn>
                <a:cxn ang="0">
                  <a:pos x="106" y="24"/>
                </a:cxn>
                <a:cxn ang="0">
                  <a:pos x="133" y="26"/>
                </a:cxn>
                <a:cxn ang="0">
                  <a:pos x="173" y="40"/>
                </a:cxn>
                <a:cxn ang="0">
                  <a:pos x="203" y="64"/>
                </a:cxn>
                <a:cxn ang="0">
                  <a:pos x="233" y="70"/>
                </a:cxn>
                <a:cxn ang="0">
                  <a:pos x="271" y="74"/>
                </a:cxn>
                <a:cxn ang="0">
                  <a:pos x="287" y="77"/>
                </a:cxn>
                <a:cxn ang="0">
                  <a:pos x="304" y="57"/>
                </a:cxn>
                <a:cxn ang="0">
                  <a:pos x="330" y="40"/>
                </a:cxn>
                <a:cxn ang="0">
                  <a:pos x="350" y="35"/>
                </a:cxn>
                <a:cxn ang="0">
                  <a:pos x="365" y="49"/>
                </a:cxn>
                <a:cxn ang="0">
                  <a:pos x="396" y="52"/>
                </a:cxn>
                <a:cxn ang="0">
                  <a:pos x="365" y="104"/>
                </a:cxn>
                <a:cxn ang="0">
                  <a:pos x="361" y="150"/>
                </a:cxn>
                <a:cxn ang="0">
                  <a:pos x="361" y="261"/>
                </a:cxn>
                <a:cxn ang="0">
                  <a:pos x="367" y="309"/>
                </a:cxn>
                <a:cxn ang="0">
                  <a:pos x="387" y="329"/>
                </a:cxn>
                <a:cxn ang="0">
                  <a:pos x="375" y="352"/>
                </a:cxn>
                <a:cxn ang="0">
                  <a:pos x="356" y="361"/>
                </a:cxn>
                <a:cxn ang="0">
                  <a:pos x="355" y="375"/>
                </a:cxn>
                <a:cxn ang="0">
                  <a:pos x="333" y="382"/>
                </a:cxn>
                <a:cxn ang="0">
                  <a:pos x="321" y="391"/>
                </a:cxn>
                <a:cxn ang="0">
                  <a:pos x="320" y="409"/>
                </a:cxn>
                <a:cxn ang="0">
                  <a:pos x="313" y="428"/>
                </a:cxn>
                <a:cxn ang="0">
                  <a:pos x="305" y="434"/>
                </a:cxn>
                <a:cxn ang="0">
                  <a:pos x="296" y="461"/>
                </a:cxn>
                <a:cxn ang="0">
                  <a:pos x="266" y="487"/>
                </a:cxn>
                <a:cxn ang="0">
                  <a:pos x="216" y="453"/>
                </a:cxn>
                <a:cxn ang="0">
                  <a:pos x="191" y="429"/>
                </a:cxn>
                <a:cxn ang="0">
                  <a:pos x="194" y="417"/>
                </a:cxn>
                <a:cxn ang="0">
                  <a:pos x="192" y="408"/>
                </a:cxn>
                <a:cxn ang="0">
                  <a:pos x="160" y="391"/>
                </a:cxn>
                <a:cxn ang="0">
                  <a:pos x="74" y="344"/>
                </a:cxn>
              </a:cxnLst>
              <a:rect l="0" t="0" r="r" b="b"/>
              <a:pathLst>
                <a:path w="407" h="491">
                  <a:moveTo>
                    <a:pt x="2" y="304"/>
                  </a:moveTo>
                  <a:lnTo>
                    <a:pt x="2" y="296"/>
                  </a:lnTo>
                  <a:lnTo>
                    <a:pt x="0" y="290"/>
                  </a:lnTo>
                  <a:lnTo>
                    <a:pt x="2" y="283"/>
                  </a:lnTo>
                  <a:lnTo>
                    <a:pt x="3" y="275"/>
                  </a:lnTo>
                  <a:lnTo>
                    <a:pt x="4" y="269"/>
                  </a:lnTo>
                  <a:lnTo>
                    <a:pt x="4" y="262"/>
                  </a:lnTo>
                  <a:lnTo>
                    <a:pt x="3" y="255"/>
                  </a:lnTo>
                  <a:lnTo>
                    <a:pt x="2" y="252"/>
                  </a:lnTo>
                  <a:lnTo>
                    <a:pt x="2" y="247"/>
                  </a:lnTo>
                  <a:lnTo>
                    <a:pt x="5" y="242"/>
                  </a:lnTo>
                  <a:lnTo>
                    <a:pt x="11" y="229"/>
                  </a:lnTo>
                  <a:lnTo>
                    <a:pt x="17" y="219"/>
                  </a:lnTo>
                  <a:lnTo>
                    <a:pt x="29" y="205"/>
                  </a:lnTo>
                  <a:lnTo>
                    <a:pt x="40" y="194"/>
                  </a:lnTo>
                  <a:lnTo>
                    <a:pt x="45" y="192"/>
                  </a:lnTo>
                  <a:lnTo>
                    <a:pt x="47" y="190"/>
                  </a:lnTo>
                  <a:lnTo>
                    <a:pt x="47" y="188"/>
                  </a:lnTo>
                  <a:lnTo>
                    <a:pt x="47" y="186"/>
                  </a:lnTo>
                  <a:lnTo>
                    <a:pt x="47" y="184"/>
                  </a:lnTo>
                  <a:lnTo>
                    <a:pt x="47" y="181"/>
                  </a:lnTo>
                  <a:lnTo>
                    <a:pt x="48" y="178"/>
                  </a:lnTo>
                  <a:lnTo>
                    <a:pt x="52" y="174"/>
                  </a:lnTo>
                  <a:lnTo>
                    <a:pt x="55" y="169"/>
                  </a:lnTo>
                  <a:lnTo>
                    <a:pt x="57" y="163"/>
                  </a:lnTo>
                  <a:lnTo>
                    <a:pt x="57" y="157"/>
                  </a:lnTo>
                  <a:lnTo>
                    <a:pt x="55" y="152"/>
                  </a:lnTo>
                  <a:lnTo>
                    <a:pt x="54" y="146"/>
                  </a:lnTo>
                  <a:lnTo>
                    <a:pt x="52" y="140"/>
                  </a:lnTo>
                  <a:lnTo>
                    <a:pt x="52" y="135"/>
                  </a:lnTo>
                  <a:lnTo>
                    <a:pt x="52" y="129"/>
                  </a:lnTo>
                  <a:lnTo>
                    <a:pt x="53" y="128"/>
                  </a:lnTo>
                  <a:lnTo>
                    <a:pt x="53" y="127"/>
                  </a:lnTo>
                  <a:lnTo>
                    <a:pt x="52" y="124"/>
                  </a:lnTo>
                  <a:lnTo>
                    <a:pt x="49" y="123"/>
                  </a:lnTo>
                  <a:lnTo>
                    <a:pt x="47" y="119"/>
                  </a:lnTo>
                  <a:lnTo>
                    <a:pt x="45" y="114"/>
                  </a:lnTo>
                  <a:lnTo>
                    <a:pt x="39" y="107"/>
                  </a:lnTo>
                  <a:lnTo>
                    <a:pt x="35" y="100"/>
                  </a:lnTo>
                  <a:lnTo>
                    <a:pt x="33" y="96"/>
                  </a:lnTo>
                  <a:lnTo>
                    <a:pt x="32" y="93"/>
                  </a:lnTo>
                  <a:lnTo>
                    <a:pt x="30" y="92"/>
                  </a:lnTo>
                  <a:lnTo>
                    <a:pt x="27" y="90"/>
                  </a:lnTo>
                  <a:lnTo>
                    <a:pt x="28" y="77"/>
                  </a:lnTo>
                  <a:lnTo>
                    <a:pt x="28" y="66"/>
                  </a:lnTo>
                  <a:lnTo>
                    <a:pt x="22" y="64"/>
                  </a:lnTo>
                  <a:lnTo>
                    <a:pt x="16" y="62"/>
                  </a:lnTo>
                  <a:lnTo>
                    <a:pt x="11" y="50"/>
                  </a:lnTo>
                  <a:lnTo>
                    <a:pt x="5" y="39"/>
                  </a:lnTo>
                  <a:lnTo>
                    <a:pt x="13" y="31"/>
                  </a:lnTo>
                  <a:lnTo>
                    <a:pt x="20" y="22"/>
                  </a:lnTo>
                  <a:lnTo>
                    <a:pt x="29" y="15"/>
                  </a:lnTo>
                  <a:lnTo>
                    <a:pt x="38" y="9"/>
                  </a:lnTo>
                  <a:lnTo>
                    <a:pt x="46" y="6"/>
                  </a:lnTo>
                  <a:lnTo>
                    <a:pt x="55" y="2"/>
                  </a:lnTo>
                  <a:lnTo>
                    <a:pt x="60" y="1"/>
                  </a:lnTo>
                  <a:lnTo>
                    <a:pt x="64" y="0"/>
                  </a:lnTo>
                  <a:lnTo>
                    <a:pt x="69" y="0"/>
                  </a:lnTo>
                  <a:lnTo>
                    <a:pt x="72" y="1"/>
                  </a:lnTo>
                  <a:lnTo>
                    <a:pt x="73" y="3"/>
                  </a:lnTo>
                  <a:lnTo>
                    <a:pt x="74" y="5"/>
                  </a:lnTo>
                  <a:lnTo>
                    <a:pt x="77" y="5"/>
                  </a:lnTo>
                  <a:lnTo>
                    <a:pt x="77" y="5"/>
                  </a:lnTo>
                  <a:lnTo>
                    <a:pt x="78" y="3"/>
                  </a:lnTo>
                  <a:lnTo>
                    <a:pt x="78" y="5"/>
                  </a:lnTo>
                  <a:lnTo>
                    <a:pt x="79" y="6"/>
                  </a:lnTo>
                  <a:lnTo>
                    <a:pt x="79" y="8"/>
                  </a:lnTo>
                  <a:lnTo>
                    <a:pt x="78" y="13"/>
                  </a:lnTo>
                  <a:lnTo>
                    <a:pt x="79" y="16"/>
                  </a:lnTo>
                  <a:lnTo>
                    <a:pt x="82" y="18"/>
                  </a:lnTo>
                  <a:lnTo>
                    <a:pt x="88" y="18"/>
                  </a:lnTo>
                  <a:lnTo>
                    <a:pt x="92" y="17"/>
                  </a:lnTo>
                  <a:lnTo>
                    <a:pt x="94" y="17"/>
                  </a:lnTo>
                  <a:lnTo>
                    <a:pt x="97" y="18"/>
                  </a:lnTo>
                  <a:lnTo>
                    <a:pt x="101" y="19"/>
                  </a:lnTo>
                  <a:lnTo>
                    <a:pt x="106" y="24"/>
                  </a:lnTo>
                  <a:lnTo>
                    <a:pt x="112" y="26"/>
                  </a:lnTo>
                  <a:lnTo>
                    <a:pt x="117" y="27"/>
                  </a:lnTo>
                  <a:lnTo>
                    <a:pt x="122" y="27"/>
                  </a:lnTo>
                  <a:lnTo>
                    <a:pt x="133" y="26"/>
                  </a:lnTo>
                  <a:lnTo>
                    <a:pt x="144" y="25"/>
                  </a:lnTo>
                  <a:lnTo>
                    <a:pt x="154" y="28"/>
                  </a:lnTo>
                  <a:lnTo>
                    <a:pt x="165" y="33"/>
                  </a:lnTo>
                  <a:lnTo>
                    <a:pt x="173" y="40"/>
                  </a:lnTo>
                  <a:lnTo>
                    <a:pt x="180" y="47"/>
                  </a:lnTo>
                  <a:lnTo>
                    <a:pt x="190" y="54"/>
                  </a:lnTo>
                  <a:lnTo>
                    <a:pt x="199" y="60"/>
                  </a:lnTo>
                  <a:lnTo>
                    <a:pt x="203" y="64"/>
                  </a:lnTo>
                  <a:lnTo>
                    <a:pt x="209" y="66"/>
                  </a:lnTo>
                  <a:lnTo>
                    <a:pt x="214" y="68"/>
                  </a:lnTo>
                  <a:lnTo>
                    <a:pt x="219" y="70"/>
                  </a:lnTo>
                  <a:lnTo>
                    <a:pt x="233" y="70"/>
                  </a:lnTo>
                  <a:lnTo>
                    <a:pt x="247" y="71"/>
                  </a:lnTo>
                  <a:lnTo>
                    <a:pt x="253" y="73"/>
                  </a:lnTo>
                  <a:lnTo>
                    <a:pt x="261" y="74"/>
                  </a:lnTo>
                  <a:lnTo>
                    <a:pt x="271" y="74"/>
                  </a:lnTo>
                  <a:lnTo>
                    <a:pt x="279" y="75"/>
                  </a:lnTo>
                  <a:lnTo>
                    <a:pt x="282" y="76"/>
                  </a:lnTo>
                  <a:lnTo>
                    <a:pt x="284" y="77"/>
                  </a:lnTo>
                  <a:lnTo>
                    <a:pt x="287" y="77"/>
                  </a:lnTo>
                  <a:lnTo>
                    <a:pt x="289" y="75"/>
                  </a:lnTo>
                  <a:lnTo>
                    <a:pt x="293" y="70"/>
                  </a:lnTo>
                  <a:lnTo>
                    <a:pt x="298" y="63"/>
                  </a:lnTo>
                  <a:lnTo>
                    <a:pt x="304" y="57"/>
                  </a:lnTo>
                  <a:lnTo>
                    <a:pt x="309" y="52"/>
                  </a:lnTo>
                  <a:lnTo>
                    <a:pt x="316" y="48"/>
                  </a:lnTo>
                  <a:lnTo>
                    <a:pt x="323" y="44"/>
                  </a:lnTo>
                  <a:lnTo>
                    <a:pt x="330" y="40"/>
                  </a:lnTo>
                  <a:lnTo>
                    <a:pt x="338" y="36"/>
                  </a:lnTo>
                  <a:lnTo>
                    <a:pt x="342" y="35"/>
                  </a:lnTo>
                  <a:lnTo>
                    <a:pt x="347" y="35"/>
                  </a:lnTo>
                  <a:lnTo>
                    <a:pt x="350" y="35"/>
                  </a:lnTo>
                  <a:lnTo>
                    <a:pt x="354" y="38"/>
                  </a:lnTo>
                  <a:lnTo>
                    <a:pt x="357" y="41"/>
                  </a:lnTo>
                  <a:lnTo>
                    <a:pt x="361" y="46"/>
                  </a:lnTo>
                  <a:lnTo>
                    <a:pt x="365" y="49"/>
                  </a:lnTo>
                  <a:lnTo>
                    <a:pt x="371" y="51"/>
                  </a:lnTo>
                  <a:lnTo>
                    <a:pt x="377" y="52"/>
                  </a:lnTo>
                  <a:lnTo>
                    <a:pt x="383" y="52"/>
                  </a:lnTo>
                  <a:lnTo>
                    <a:pt x="396" y="52"/>
                  </a:lnTo>
                  <a:lnTo>
                    <a:pt x="407" y="51"/>
                  </a:lnTo>
                  <a:lnTo>
                    <a:pt x="394" y="68"/>
                  </a:lnTo>
                  <a:lnTo>
                    <a:pt x="379" y="88"/>
                  </a:lnTo>
                  <a:lnTo>
                    <a:pt x="365" y="104"/>
                  </a:lnTo>
                  <a:lnTo>
                    <a:pt x="361" y="111"/>
                  </a:lnTo>
                  <a:lnTo>
                    <a:pt x="361" y="115"/>
                  </a:lnTo>
                  <a:lnTo>
                    <a:pt x="361" y="130"/>
                  </a:lnTo>
                  <a:lnTo>
                    <a:pt x="361" y="150"/>
                  </a:lnTo>
                  <a:lnTo>
                    <a:pt x="361" y="176"/>
                  </a:lnTo>
                  <a:lnTo>
                    <a:pt x="361" y="204"/>
                  </a:lnTo>
                  <a:lnTo>
                    <a:pt x="361" y="234"/>
                  </a:lnTo>
                  <a:lnTo>
                    <a:pt x="361" y="261"/>
                  </a:lnTo>
                  <a:lnTo>
                    <a:pt x="361" y="285"/>
                  </a:lnTo>
                  <a:lnTo>
                    <a:pt x="362" y="295"/>
                  </a:lnTo>
                  <a:lnTo>
                    <a:pt x="364" y="303"/>
                  </a:lnTo>
                  <a:lnTo>
                    <a:pt x="367" y="309"/>
                  </a:lnTo>
                  <a:lnTo>
                    <a:pt x="372" y="313"/>
                  </a:lnTo>
                  <a:lnTo>
                    <a:pt x="377" y="319"/>
                  </a:lnTo>
                  <a:lnTo>
                    <a:pt x="382" y="324"/>
                  </a:lnTo>
                  <a:lnTo>
                    <a:pt x="387" y="329"/>
                  </a:lnTo>
                  <a:lnTo>
                    <a:pt x="391" y="337"/>
                  </a:lnTo>
                  <a:lnTo>
                    <a:pt x="387" y="343"/>
                  </a:lnTo>
                  <a:lnTo>
                    <a:pt x="381" y="348"/>
                  </a:lnTo>
                  <a:lnTo>
                    <a:pt x="375" y="352"/>
                  </a:lnTo>
                  <a:lnTo>
                    <a:pt x="367" y="356"/>
                  </a:lnTo>
                  <a:lnTo>
                    <a:pt x="362" y="356"/>
                  </a:lnTo>
                  <a:lnTo>
                    <a:pt x="356" y="357"/>
                  </a:lnTo>
                  <a:lnTo>
                    <a:pt x="356" y="361"/>
                  </a:lnTo>
                  <a:lnTo>
                    <a:pt x="357" y="366"/>
                  </a:lnTo>
                  <a:lnTo>
                    <a:pt x="357" y="369"/>
                  </a:lnTo>
                  <a:lnTo>
                    <a:pt x="357" y="373"/>
                  </a:lnTo>
                  <a:lnTo>
                    <a:pt x="355" y="375"/>
                  </a:lnTo>
                  <a:lnTo>
                    <a:pt x="353" y="376"/>
                  </a:lnTo>
                  <a:lnTo>
                    <a:pt x="346" y="378"/>
                  </a:lnTo>
                  <a:lnTo>
                    <a:pt x="339" y="380"/>
                  </a:lnTo>
                  <a:lnTo>
                    <a:pt x="333" y="382"/>
                  </a:lnTo>
                  <a:lnTo>
                    <a:pt x="330" y="383"/>
                  </a:lnTo>
                  <a:lnTo>
                    <a:pt x="325" y="385"/>
                  </a:lnTo>
                  <a:lnTo>
                    <a:pt x="323" y="388"/>
                  </a:lnTo>
                  <a:lnTo>
                    <a:pt x="321" y="391"/>
                  </a:lnTo>
                  <a:lnTo>
                    <a:pt x="320" y="394"/>
                  </a:lnTo>
                  <a:lnTo>
                    <a:pt x="318" y="399"/>
                  </a:lnTo>
                  <a:lnTo>
                    <a:pt x="320" y="405"/>
                  </a:lnTo>
                  <a:lnTo>
                    <a:pt x="320" y="409"/>
                  </a:lnTo>
                  <a:lnTo>
                    <a:pt x="321" y="415"/>
                  </a:lnTo>
                  <a:lnTo>
                    <a:pt x="320" y="420"/>
                  </a:lnTo>
                  <a:lnTo>
                    <a:pt x="318" y="424"/>
                  </a:lnTo>
                  <a:lnTo>
                    <a:pt x="313" y="428"/>
                  </a:lnTo>
                  <a:lnTo>
                    <a:pt x="308" y="428"/>
                  </a:lnTo>
                  <a:lnTo>
                    <a:pt x="307" y="429"/>
                  </a:lnTo>
                  <a:lnTo>
                    <a:pt x="306" y="431"/>
                  </a:lnTo>
                  <a:lnTo>
                    <a:pt x="305" y="434"/>
                  </a:lnTo>
                  <a:lnTo>
                    <a:pt x="304" y="439"/>
                  </a:lnTo>
                  <a:lnTo>
                    <a:pt x="301" y="447"/>
                  </a:lnTo>
                  <a:lnTo>
                    <a:pt x="299" y="454"/>
                  </a:lnTo>
                  <a:lnTo>
                    <a:pt x="296" y="461"/>
                  </a:lnTo>
                  <a:lnTo>
                    <a:pt x="292" y="466"/>
                  </a:lnTo>
                  <a:lnTo>
                    <a:pt x="284" y="479"/>
                  </a:lnTo>
                  <a:lnTo>
                    <a:pt x="275" y="491"/>
                  </a:lnTo>
                  <a:lnTo>
                    <a:pt x="266" y="487"/>
                  </a:lnTo>
                  <a:lnTo>
                    <a:pt x="256" y="481"/>
                  </a:lnTo>
                  <a:lnTo>
                    <a:pt x="245" y="475"/>
                  </a:lnTo>
                  <a:lnTo>
                    <a:pt x="235" y="467"/>
                  </a:lnTo>
                  <a:lnTo>
                    <a:pt x="216" y="453"/>
                  </a:lnTo>
                  <a:lnTo>
                    <a:pt x="199" y="439"/>
                  </a:lnTo>
                  <a:lnTo>
                    <a:pt x="195" y="435"/>
                  </a:lnTo>
                  <a:lnTo>
                    <a:pt x="192" y="431"/>
                  </a:lnTo>
                  <a:lnTo>
                    <a:pt x="191" y="429"/>
                  </a:lnTo>
                  <a:lnTo>
                    <a:pt x="191" y="426"/>
                  </a:lnTo>
                  <a:lnTo>
                    <a:pt x="191" y="424"/>
                  </a:lnTo>
                  <a:lnTo>
                    <a:pt x="192" y="421"/>
                  </a:lnTo>
                  <a:lnTo>
                    <a:pt x="194" y="417"/>
                  </a:lnTo>
                  <a:lnTo>
                    <a:pt x="195" y="414"/>
                  </a:lnTo>
                  <a:lnTo>
                    <a:pt x="194" y="412"/>
                  </a:lnTo>
                  <a:lnTo>
                    <a:pt x="193" y="409"/>
                  </a:lnTo>
                  <a:lnTo>
                    <a:pt x="192" y="408"/>
                  </a:lnTo>
                  <a:lnTo>
                    <a:pt x="190" y="406"/>
                  </a:lnTo>
                  <a:lnTo>
                    <a:pt x="185" y="404"/>
                  </a:lnTo>
                  <a:lnTo>
                    <a:pt x="180" y="401"/>
                  </a:lnTo>
                  <a:lnTo>
                    <a:pt x="160" y="391"/>
                  </a:lnTo>
                  <a:lnTo>
                    <a:pt x="139" y="380"/>
                  </a:lnTo>
                  <a:lnTo>
                    <a:pt x="119" y="368"/>
                  </a:lnTo>
                  <a:lnTo>
                    <a:pt x="100" y="357"/>
                  </a:lnTo>
                  <a:lnTo>
                    <a:pt x="74" y="344"/>
                  </a:lnTo>
                  <a:lnTo>
                    <a:pt x="51" y="331"/>
                  </a:lnTo>
                  <a:lnTo>
                    <a:pt x="25" y="317"/>
                  </a:lnTo>
                  <a:lnTo>
                    <a:pt x="2" y="304"/>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 name="Freeform 115"/>
            <p:cNvSpPr>
              <a:spLocks/>
            </p:cNvSpPr>
            <p:nvPr/>
          </p:nvSpPr>
          <p:spPr bwMode="gray">
            <a:xfrm>
              <a:off x="5475288" y="4378325"/>
              <a:ext cx="130175" cy="157163"/>
            </a:xfrm>
            <a:custGeom>
              <a:avLst/>
              <a:gdLst/>
              <a:ahLst/>
              <a:cxnLst>
                <a:cxn ang="0">
                  <a:pos x="2" y="283"/>
                </a:cxn>
                <a:cxn ang="0">
                  <a:pos x="3" y="255"/>
                </a:cxn>
                <a:cxn ang="0">
                  <a:pos x="11" y="229"/>
                </a:cxn>
                <a:cxn ang="0">
                  <a:pos x="45" y="192"/>
                </a:cxn>
                <a:cxn ang="0">
                  <a:pos x="47" y="184"/>
                </a:cxn>
                <a:cxn ang="0">
                  <a:pos x="55" y="169"/>
                </a:cxn>
                <a:cxn ang="0">
                  <a:pos x="54" y="146"/>
                </a:cxn>
                <a:cxn ang="0">
                  <a:pos x="53" y="128"/>
                </a:cxn>
                <a:cxn ang="0">
                  <a:pos x="47" y="119"/>
                </a:cxn>
                <a:cxn ang="0">
                  <a:pos x="33" y="96"/>
                </a:cxn>
                <a:cxn ang="0">
                  <a:pos x="28" y="77"/>
                </a:cxn>
                <a:cxn ang="0">
                  <a:pos x="11" y="50"/>
                </a:cxn>
                <a:cxn ang="0">
                  <a:pos x="29" y="15"/>
                </a:cxn>
                <a:cxn ang="0">
                  <a:pos x="60" y="1"/>
                </a:cxn>
                <a:cxn ang="0">
                  <a:pos x="73" y="3"/>
                </a:cxn>
                <a:cxn ang="0">
                  <a:pos x="78" y="3"/>
                </a:cxn>
                <a:cxn ang="0">
                  <a:pos x="78" y="13"/>
                </a:cxn>
                <a:cxn ang="0">
                  <a:pos x="92" y="17"/>
                </a:cxn>
                <a:cxn ang="0">
                  <a:pos x="106" y="24"/>
                </a:cxn>
                <a:cxn ang="0">
                  <a:pos x="133" y="26"/>
                </a:cxn>
                <a:cxn ang="0">
                  <a:pos x="173" y="40"/>
                </a:cxn>
                <a:cxn ang="0">
                  <a:pos x="203" y="64"/>
                </a:cxn>
                <a:cxn ang="0">
                  <a:pos x="233" y="70"/>
                </a:cxn>
                <a:cxn ang="0">
                  <a:pos x="271" y="74"/>
                </a:cxn>
                <a:cxn ang="0">
                  <a:pos x="287" y="77"/>
                </a:cxn>
                <a:cxn ang="0">
                  <a:pos x="304" y="57"/>
                </a:cxn>
                <a:cxn ang="0">
                  <a:pos x="330" y="40"/>
                </a:cxn>
                <a:cxn ang="0">
                  <a:pos x="350" y="35"/>
                </a:cxn>
                <a:cxn ang="0">
                  <a:pos x="365" y="49"/>
                </a:cxn>
                <a:cxn ang="0">
                  <a:pos x="396" y="52"/>
                </a:cxn>
                <a:cxn ang="0">
                  <a:pos x="365" y="104"/>
                </a:cxn>
                <a:cxn ang="0">
                  <a:pos x="361" y="150"/>
                </a:cxn>
                <a:cxn ang="0">
                  <a:pos x="361" y="261"/>
                </a:cxn>
                <a:cxn ang="0">
                  <a:pos x="367" y="309"/>
                </a:cxn>
                <a:cxn ang="0">
                  <a:pos x="387" y="329"/>
                </a:cxn>
                <a:cxn ang="0">
                  <a:pos x="375" y="352"/>
                </a:cxn>
                <a:cxn ang="0">
                  <a:pos x="356" y="361"/>
                </a:cxn>
                <a:cxn ang="0">
                  <a:pos x="355" y="375"/>
                </a:cxn>
                <a:cxn ang="0">
                  <a:pos x="333" y="382"/>
                </a:cxn>
                <a:cxn ang="0">
                  <a:pos x="321" y="391"/>
                </a:cxn>
                <a:cxn ang="0">
                  <a:pos x="320" y="409"/>
                </a:cxn>
                <a:cxn ang="0">
                  <a:pos x="313" y="428"/>
                </a:cxn>
                <a:cxn ang="0">
                  <a:pos x="305" y="434"/>
                </a:cxn>
                <a:cxn ang="0">
                  <a:pos x="296" y="461"/>
                </a:cxn>
                <a:cxn ang="0">
                  <a:pos x="266" y="487"/>
                </a:cxn>
                <a:cxn ang="0">
                  <a:pos x="216" y="453"/>
                </a:cxn>
                <a:cxn ang="0">
                  <a:pos x="191" y="429"/>
                </a:cxn>
                <a:cxn ang="0">
                  <a:pos x="194" y="417"/>
                </a:cxn>
                <a:cxn ang="0">
                  <a:pos x="192" y="408"/>
                </a:cxn>
                <a:cxn ang="0">
                  <a:pos x="160" y="391"/>
                </a:cxn>
                <a:cxn ang="0">
                  <a:pos x="74" y="344"/>
                </a:cxn>
              </a:cxnLst>
              <a:rect l="0" t="0" r="r" b="b"/>
              <a:pathLst>
                <a:path w="407" h="491">
                  <a:moveTo>
                    <a:pt x="2" y="304"/>
                  </a:moveTo>
                  <a:lnTo>
                    <a:pt x="2" y="296"/>
                  </a:lnTo>
                  <a:lnTo>
                    <a:pt x="0" y="290"/>
                  </a:lnTo>
                  <a:lnTo>
                    <a:pt x="2" y="283"/>
                  </a:lnTo>
                  <a:lnTo>
                    <a:pt x="3" y="275"/>
                  </a:lnTo>
                  <a:lnTo>
                    <a:pt x="4" y="269"/>
                  </a:lnTo>
                  <a:lnTo>
                    <a:pt x="4" y="262"/>
                  </a:lnTo>
                  <a:lnTo>
                    <a:pt x="3" y="255"/>
                  </a:lnTo>
                  <a:lnTo>
                    <a:pt x="2" y="252"/>
                  </a:lnTo>
                  <a:lnTo>
                    <a:pt x="2" y="247"/>
                  </a:lnTo>
                  <a:lnTo>
                    <a:pt x="5" y="242"/>
                  </a:lnTo>
                  <a:lnTo>
                    <a:pt x="11" y="229"/>
                  </a:lnTo>
                  <a:lnTo>
                    <a:pt x="17" y="219"/>
                  </a:lnTo>
                  <a:lnTo>
                    <a:pt x="29" y="205"/>
                  </a:lnTo>
                  <a:lnTo>
                    <a:pt x="40" y="194"/>
                  </a:lnTo>
                  <a:lnTo>
                    <a:pt x="45" y="192"/>
                  </a:lnTo>
                  <a:lnTo>
                    <a:pt x="47" y="190"/>
                  </a:lnTo>
                  <a:lnTo>
                    <a:pt x="47" y="188"/>
                  </a:lnTo>
                  <a:lnTo>
                    <a:pt x="47" y="186"/>
                  </a:lnTo>
                  <a:lnTo>
                    <a:pt x="47" y="184"/>
                  </a:lnTo>
                  <a:lnTo>
                    <a:pt x="47" y="181"/>
                  </a:lnTo>
                  <a:lnTo>
                    <a:pt x="48" y="178"/>
                  </a:lnTo>
                  <a:lnTo>
                    <a:pt x="52" y="174"/>
                  </a:lnTo>
                  <a:lnTo>
                    <a:pt x="55" y="169"/>
                  </a:lnTo>
                  <a:lnTo>
                    <a:pt x="57" y="163"/>
                  </a:lnTo>
                  <a:lnTo>
                    <a:pt x="57" y="157"/>
                  </a:lnTo>
                  <a:lnTo>
                    <a:pt x="55" y="152"/>
                  </a:lnTo>
                  <a:lnTo>
                    <a:pt x="54" y="146"/>
                  </a:lnTo>
                  <a:lnTo>
                    <a:pt x="52" y="140"/>
                  </a:lnTo>
                  <a:lnTo>
                    <a:pt x="52" y="135"/>
                  </a:lnTo>
                  <a:lnTo>
                    <a:pt x="52" y="129"/>
                  </a:lnTo>
                  <a:lnTo>
                    <a:pt x="53" y="128"/>
                  </a:lnTo>
                  <a:lnTo>
                    <a:pt x="53" y="127"/>
                  </a:lnTo>
                  <a:lnTo>
                    <a:pt x="52" y="124"/>
                  </a:lnTo>
                  <a:lnTo>
                    <a:pt x="49" y="123"/>
                  </a:lnTo>
                  <a:lnTo>
                    <a:pt x="47" y="119"/>
                  </a:lnTo>
                  <a:lnTo>
                    <a:pt x="45" y="114"/>
                  </a:lnTo>
                  <a:lnTo>
                    <a:pt x="39" y="107"/>
                  </a:lnTo>
                  <a:lnTo>
                    <a:pt x="35" y="100"/>
                  </a:lnTo>
                  <a:lnTo>
                    <a:pt x="33" y="96"/>
                  </a:lnTo>
                  <a:lnTo>
                    <a:pt x="32" y="93"/>
                  </a:lnTo>
                  <a:lnTo>
                    <a:pt x="30" y="92"/>
                  </a:lnTo>
                  <a:lnTo>
                    <a:pt x="27" y="90"/>
                  </a:lnTo>
                  <a:lnTo>
                    <a:pt x="28" y="77"/>
                  </a:lnTo>
                  <a:lnTo>
                    <a:pt x="28" y="66"/>
                  </a:lnTo>
                  <a:lnTo>
                    <a:pt x="22" y="64"/>
                  </a:lnTo>
                  <a:lnTo>
                    <a:pt x="16" y="62"/>
                  </a:lnTo>
                  <a:lnTo>
                    <a:pt x="11" y="50"/>
                  </a:lnTo>
                  <a:lnTo>
                    <a:pt x="5" y="39"/>
                  </a:lnTo>
                  <a:lnTo>
                    <a:pt x="13" y="31"/>
                  </a:lnTo>
                  <a:lnTo>
                    <a:pt x="20" y="22"/>
                  </a:lnTo>
                  <a:lnTo>
                    <a:pt x="29" y="15"/>
                  </a:lnTo>
                  <a:lnTo>
                    <a:pt x="38" y="9"/>
                  </a:lnTo>
                  <a:lnTo>
                    <a:pt x="46" y="6"/>
                  </a:lnTo>
                  <a:lnTo>
                    <a:pt x="55" y="2"/>
                  </a:lnTo>
                  <a:lnTo>
                    <a:pt x="60" y="1"/>
                  </a:lnTo>
                  <a:lnTo>
                    <a:pt x="64" y="0"/>
                  </a:lnTo>
                  <a:lnTo>
                    <a:pt x="69" y="0"/>
                  </a:lnTo>
                  <a:lnTo>
                    <a:pt x="72" y="1"/>
                  </a:lnTo>
                  <a:lnTo>
                    <a:pt x="73" y="3"/>
                  </a:lnTo>
                  <a:lnTo>
                    <a:pt x="74" y="5"/>
                  </a:lnTo>
                  <a:lnTo>
                    <a:pt x="77" y="5"/>
                  </a:lnTo>
                  <a:lnTo>
                    <a:pt x="77" y="5"/>
                  </a:lnTo>
                  <a:lnTo>
                    <a:pt x="78" y="3"/>
                  </a:lnTo>
                  <a:lnTo>
                    <a:pt x="78" y="5"/>
                  </a:lnTo>
                  <a:lnTo>
                    <a:pt x="79" y="6"/>
                  </a:lnTo>
                  <a:lnTo>
                    <a:pt x="79" y="8"/>
                  </a:lnTo>
                  <a:lnTo>
                    <a:pt x="78" y="13"/>
                  </a:lnTo>
                  <a:lnTo>
                    <a:pt x="79" y="16"/>
                  </a:lnTo>
                  <a:lnTo>
                    <a:pt x="82" y="18"/>
                  </a:lnTo>
                  <a:lnTo>
                    <a:pt x="88" y="18"/>
                  </a:lnTo>
                  <a:lnTo>
                    <a:pt x="92" y="17"/>
                  </a:lnTo>
                  <a:lnTo>
                    <a:pt x="94" y="17"/>
                  </a:lnTo>
                  <a:lnTo>
                    <a:pt x="97" y="18"/>
                  </a:lnTo>
                  <a:lnTo>
                    <a:pt x="101" y="19"/>
                  </a:lnTo>
                  <a:lnTo>
                    <a:pt x="106" y="24"/>
                  </a:lnTo>
                  <a:lnTo>
                    <a:pt x="112" y="26"/>
                  </a:lnTo>
                  <a:lnTo>
                    <a:pt x="117" y="27"/>
                  </a:lnTo>
                  <a:lnTo>
                    <a:pt x="122" y="27"/>
                  </a:lnTo>
                  <a:lnTo>
                    <a:pt x="133" y="26"/>
                  </a:lnTo>
                  <a:lnTo>
                    <a:pt x="144" y="25"/>
                  </a:lnTo>
                  <a:lnTo>
                    <a:pt x="154" y="28"/>
                  </a:lnTo>
                  <a:lnTo>
                    <a:pt x="165" y="33"/>
                  </a:lnTo>
                  <a:lnTo>
                    <a:pt x="173" y="40"/>
                  </a:lnTo>
                  <a:lnTo>
                    <a:pt x="180" y="47"/>
                  </a:lnTo>
                  <a:lnTo>
                    <a:pt x="190" y="54"/>
                  </a:lnTo>
                  <a:lnTo>
                    <a:pt x="199" y="60"/>
                  </a:lnTo>
                  <a:lnTo>
                    <a:pt x="203" y="64"/>
                  </a:lnTo>
                  <a:lnTo>
                    <a:pt x="209" y="66"/>
                  </a:lnTo>
                  <a:lnTo>
                    <a:pt x="214" y="68"/>
                  </a:lnTo>
                  <a:lnTo>
                    <a:pt x="219" y="70"/>
                  </a:lnTo>
                  <a:lnTo>
                    <a:pt x="233" y="70"/>
                  </a:lnTo>
                  <a:lnTo>
                    <a:pt x="247" y="71"/>
                  </a:lnTo>
                  <a:lnTo>
                    <a:pt x="253" y="73"/>
                  </a:lnTo>
                  <a:lnTo>
                    <a:pt x="261" y="74"/>
                  </a:lnTo>
                  <a:lnTo>
                    <a:pt x="271" y="74"/>
                  </a:lnTo>
                  <a:lnTo>
                    <a:pt x="279" y="75"/>
                  </a:lnTo>
                  <a:lnTo>
                    <a:pt x="282" y="76"/>
                  </a:lnTo>
                  <a:lnTo>
                    <a:pt x="284" y="77"/>
                  </a:lnTo>
                  <a:lnTo>
                    <a:pt x="287" y="77"/>
                  </a:lnTo>
                  <a:lnTo>
                    <a:pt x="289" y="75"/>
                  </a:lnTo>
                  <a:lnTo>
                    <a:pt x="293" y="70"/>
                  </a:lnTo>
                  <a:lnTo>
                    <a:pt x="298" y="63"/>
                  </a:lnTo>
                  <a:lnTo>
                    <a:pt x="304" y="57"/>
                  </a:lnTo>
                  <a:lnTo>
                    <a:pt x="309" y="52"/>
                  </a:lnTo>
                  <a:lnTo>
                    <a:pt x="316" y="48"/>
                  </a:lnTo>
                  <a:lnTo>
                    <a:pt x="323" y="44"/>
                  </a:lnTo>
                  <a:lnTo>
                    <a:pt x="330" y="40"/>
                  </a:lnTo>
                  <a:lnTo>
                    <a:pt x="338" y="36"/>
                  </a:lnTo>
                  <a:lnTo>
                    <a:pt x="342" y="35"/>
                  </a:lnTo>
                  <a:lnTo>
                    <a:pt x="347" y="35"/>
                  </a:lnTo>
                  <a:lnTo>
                    <a:pt x="350" y="35"/>
                  </a:lnTo>
                  <a:lnTo>
                    <a:pt x="354" y="38"/>
                  </a:lnTo>
                  <a:lnTo>
                    <a:pt x="357" y="41"/>
                  </a:lnTo>
                  <a:lnTo>
                    <a:pt x="361" y="46"/>
                  </a:lnTo>
                  <a:lnTo>
                    <a:pt x="365" y="49"/>
                  </a:lnTo>
                  <a:lnTo>
                    <a:pt x="371" y="51"/>
                  </a:lnTo>
                  <a:lnTo>
                    <a:pt x="377" y="52"/>
                  </a:lnTo>
                  <a:lnTo>
                    <a:pt x="383" y="52"/>
                  </a:lnTo>
                  <a:lnTo>
                    <a:pt x="396" y="52"/>
                  </a:lnTo>
                  <a:lnTo>
                    <a:pt x="407" y="51"/>
                  </a:lnTo>
                  <a:lnTo>
                    <a:pt x="394" y="68"/>
                  </a:lnTo>
                  <a:lnTo>
                    <a:pt x="379" y="88"/>
                  </a:lnTo>
                  <a:lnTo>
                    <a:pt x="365" y="104"/>
                  </a:lnTo>
                  <a:lnTo>
                    <a:pt x="361" y="111"/>
                  </a:lnTo>
                  <a:lnTo>
                    <a:pt x="361" y="115"/>
                  </a:lnTo>
                  <a:lnTo>
                    <a:pt x="361" y="130"/>
                  </a:lnTo>
                  <a:lnTo>
                    <a:pt x="361" y="150"/>
                  </a:lnTo>
                  <a:lnTo>
                    <a:pt x="361" y="176"/>
                  </a:lnTo>
                  <a:lnTo>
                    <a:pt x="361" y="204"/>
                  </a:lnTo>
                  <a:lnTo>
                    <a:pt x="361" y="234"/>
                  </a:lnTo>
                  <a:lnTo>
                    <a:pt x="361" y="261"/>
                  </a:lnTo>
                  <a:lnTo>
                    <a:pt x="361" y="285"/>
                  </a:lnTo>
                  <a:lnTo>
                    <a:pt x="362" y="295"/>
                  </a:lnTo>
                  <a:lnTo>
                    <a:pt x="364" y="303"/>
                  </a:lnTo>
                  <a:lnTo>
                    <a:pt x="367" y="309"/>
                  </a:lnTo>
                  <a:lnTo>
                    <a:pt x="372" y="313"/>
                  </a:lnTo>
                  <a:lnTo>
                    <a:pt x="377" y="319"/>
                  </a:lnTo>
                  <a:lnTo>
                    <a:pt x="382" y="324"/>
                  </a:lnTo>
                  <a:lnTo>
                    <a:pt x="387" y="329"/>
                  </a:lnTo>
                  <a:lnTo>
                    <a:pt x="391" y="337"/>
                  </a:lnTo>
                  <a:lnTo>
                    <a:pt x="387" y="343"/>
                  </a:lnTo>
                  <a:lnTo>
                    <a:pt x="381" y="348"/>
                  </a:lnTo>
                  <a:lnTo>
                    <a:pt x="375" y="352"/>
                  </a:lnTo>
                  <a:lnTo>
                    <a:pt x="367" y="356"/>
                  </a:lnTo>
                  <a:lnTo>
                    <a:pt x="362" y="356"/>
                  </a:lnTo>
                  <a:lnTo>
                    <a:pt x="356" y="357"/>
                  </a:lnTo>
                  <a:lnTo>
                    <a:pt x="356" y="361"/>
                  </a:lnTo>
                  <a:lnTo>
                    <a:pt x="357" y="366"/>
                  </a:lnTo>
                  <a:lnTo>
                    <a:pt x="357" y="369"/>
                  </a:lnTo>
                  <a:lnTo>
                    <a:pt x="357" y="373"/>
                  </a:lnTo>
                  <a:lnTo>
                    <a:pt x="355" y="375"/>
                  </a:lnTo>
                  <a:lnTo>
                    <a:pt x="353" y="376"/>
                  </a:lnTo>
                  <a:lnTo>
                    <a:pt x="346" y="378"/>
                  </a:lnTo>
                  <a:lnTo>
                    <a:pt x="339" y="380"/>
                  </a:lnTo>
                  <a:lnTo>
                    <a:pt x="333" y="382"/>
                  </a:lnTo>
                  <a:lnTo>
                    <a:pt x="330" y="383"/>
                  </a:lnTo>
                  <a:lnTo>
                    <a:pt x="325" y="385"/>
                  </a:lnTo>
                  <a:lnTo>
                    <a:pt x="323" y="388"/>
                  </a:lnTo>
                  <a:lnTo>
                    <a:pt x="321" y="391"/>
                  </a:lnTo>
                  <a:lnTo>
                    <a:pt x="320" y="394"/>
                  </a:lnTo>
                  <a:lnTo>
                    <a:pt x="318" y="399"/>
                  </a:lnTo>
                  <a:lnTo>
                    <a:pt x="320" y="405"/>
                  </a:lnTo>
                  <a:lnTo>
                    <a:pt x="320" y="409"/>
                  </a:lnTo>
                  <a:lnTo>
                    <a:pt x="321" y="415"/>
                  </a:lnTo>
                  <a:lnTo>
                    <a:pt x="320" y="420"/>
                  </a:lnTo>
                  <a:lnTo>
                    <a:pt x="318" y="424"/>
                  </a:lnTo>
                  <a:lnTo>
                    <a:pt x="313" y="428"/>
                  </a:lnTo>
                  <a:lnTo>
                    <a:pt x="308" y="428"/>
                  </a:lnTo>
                  <a:lnTo>
                    <a:pt x="307" y="429"/>
                  </a:lnTo>
                  <a:lnTo>
                    <a:pt x="306" y="431"/>
                  </a:lnTo>
                  <a:lnTo>
                    <a:pt x="305" y="434"/>
                  </a:lnTo>
                  <a:lnTo>
                    <a:pt x="304" y="439"/>
                  </a:lnTo>
                  <a:lnTo>
                    <a:pt x="301" y="447"/>
                  </a:lnTo>
                  <a:lnTo>
                    <a:pt x="299" y="454"/>
                  </a:lnTo>
                  <a:lnTo>
                    <a:pt x="296" y="461"/>
                  </a:lnTo>
                  <a:lnTo>
                    <a:pt x="292" y="466"/>
                  </a:lnTo>
                  <a:lnTo>
                    <a:pt x="284" y="479"/>
                  </a:lnTo>
                  <a:lnTo>
                    <a:pt x="275" y="491"/>
                  </a:lnTo>
                  <a:lnTo>
                    <a:pt x="266" y="487"/>
                  </a:lnTo>
                  <a:lnTo>
                    <a:pt x="256" y="481"/>
                  </a:lnTo>
                  <a:lnTo>
                    <a:pt x="245" y="475"/>
                  </a:lnTo>
                  <a:lnTo>
                    <a:pt x="235" y="467"/>
                  </a:lnTo>
                  <a:lnTo>
                    <a:pt x="216" y="453"/>
                  </a:lnTo>
                  <a:lnTo>
                    <a:pt x="199" y="439"/>
                  </a:lnTo>
                  <a:lnTo>
                    <a:pt x="195" y="435"/>
                  </a:lnTo>
                  <a:lnTo>
                    <a:pt x="192" y="431"/>
                  </a:lnTo>
                  <a:lnTo>
                    <a:pt x="191" y="429"/>
                  </a:lnTo>
                  <a:lnTo>
                    <a:pt x="191" y="426"/>
                  </a:lnTo>
                  <a:lnTo>
                    <a:pt x="191" y="424"/>
                  </a:lnTo>
                  <a:lnTo>
                    <a:pt x="192" y="421"/>
                  </a:lnTo>
                  <a:lnTo>
                    <a:pt x="194" y="417"/>
                  </a:lnTo>
                  <a:lnTo>
                    <a:pt x="195" y="414"/>
                  </a:lnTo>
                  <a:lnTo>
                    <a:pt x="194" y="412"/>
                  </a:lnTo>
                  <a:lnTo>
                    <a:pt x="193" y="409"/>
                  </a:lnTo>
                  <a:lnTo>
                    <a:pt x="192" y="408"/>
                  </a:lnTo>
                  <a:lnTo>
                    <a:pt x="190" y="406"/>
                  </a:lnTo>
                  <a:lnTo>
                    <a:pt x="185" y="404"/>
                  </a:lnTo>
                  <a:lnTo>
                    <a:pt x="180" y="401"/>
                  </a:lnTo>
                  <a:lnTo>
                    <a:pt x="160" y="391"/>
                  </a:lnTo>
                  <a:lnTo>
                    <a:pt x="139" y="380"/>
                  </a:lnTo>
                  <a:lnTo>
                    <a:pt x="119" y="368"/>
                  </a:lnTo>
                  <a:lnTo>
                    <a:pt x="100" y="357"/>
                  </a:lnTo>
                  <a:lnTo>
                    <a:pt x="74" y="344"/>
                  </a:lnTo>
                  <a:lnTo>
                    <a:pt x="51" y="331"/>
                  </a:lnTo>
                  <a:lnTo>
                    <a:pt x="25" y="317"/>
                  </a:lnTo>
                  <a:lnTo>
                    <a:pt x="2" y="30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 name="Freeform 116"/>
            <p:cNvSpPr>
              <a:spLocks/>
            </p:cNvSpPr>
            <p:nvPr/>
          </p:nvSpPr>
          <p:spPr bwMode="gray">
            <a:xfrm>
              <a:off x="5407026" y="4391025"/>
              <a:ext cx="87313" cy="92075"/>
            </a:xfrm>
            <a:custGeom>
              <a:avLst/>
              <a:gdLst/>
              <a:ahLst/>
              <a:cxnLst>
                <a:cxn ang="0">
                  <a:pos x="77" y="265"/>
                </a:cxn>
                <a:cxn ang="0">
                  <a:pos x="138" y="265"/>
                </a:cxn>
                <a:cxn ang="0">
                  <a:pos x="219" y="265"/>
                </a:cxn>
                <a:cxn ang="0">
                  <a:pos x="219" y="244"/>
                </a:cxn>
                <a:cxn ang="0">
                  <a:pos x="221" y="223"/>
                </a:cxn>
                <a:cxn ang="0">
                  <a:pos x="219" y="208"/>
                </a:cxn>
                <a:cxn ang="0">
                  <a:pos x="234" y="180"/>
                </a:cxn>
                <a:cxn ang="0">
                  <a:pos x="262" y="153"/>
                </a:cxn>
                <a:cxn ang="0">
                  <a:pos x="264" y="147"/>
                </a:cxn>
                <a:cxn ang="0">
                  <a:pos x="265" y="139"/>
                </a:cxn>
                <a:cxn ang="0">
                  <a:pos x="274" y="124"/>
                </a:cxn>
                <a:cxn ang="0">
                  <a:pos x="271" y="107"/>
                </a:cxn>
                <a:cxn ang="0">
                  <a:pos x="269" y="90"/>
                </a:cxn>
                <a:cxn ang="0">
                  <a:pos x="269" y="85"/>
                </a:cxn>
                <a:cxn ang="0">
                  <a:pos x="262" y="75"/>
                </a:cxn>
                <a:cxn ang="0">
                  <a:pos x="250" y="57"/>
                </a:cxn>
                <a:cxn ang="0">
                  <a:pos x="244" y="51"/>
                </a:cxn>
                <a:cxn ang="0">
                  <a:pos x="239" y="25"/>
                </a:cxn>
                <a:cxn ang="0">
                  <a:pos x="222" y="0"/>
                </a:cxn>
                <a:cxn ang="0">
                  <a:pos x="204" y="20"/>
                </a:cxn>
                <a:cxn ang="0">
                  <a:pos x="187" y="26"/>
                </a:cxn>
                <a:cxn ang="0">
                  <a:pos x="181" y="25"/>
                </a:cxn>
                <a:cxn ang="0">
                  <a:pos x="181" y="21"/>
                </a:cxn>
                <a:cxn ang="0">
                  <a:pos x="162" y="21"/>
                </a:cxn>
                <a:cxn ang="0">
                  <a:pos x="140" y="24"/>
                </a:cxn>
                <a:cxn ang="0">
                  <a:pos x="132" y="33"/>
                </a:cxn>
                <a:cxn ang="0">
                  <a:pos x="124" y="34"/>
                </a:cxn>
                <a:cxn ang="0">
                  <a:pos x="112" y="21"/>
                </a:cxn>
                <a:cxn ang="0">
                  <a:pos x="105" y="25"/>
                </a:cxn>
                <a:cxn ang="0">
                  <a:pos x="95" y="28"/>
                </a:cxn>
                <a:cxn ang="0">
                  <a:pos x="78" y="20"/>
                </a:cxn>
                <a:cxn ang="0">
                  <a:pos x="70" y="24"/>
                </a:cxn>
                <a:cxn ang="0">
                  <a:pos x="62" y="36"/>
                </a:cxn>
                <a:cxn ang="0">
                  <a:pos x="59" y="77"/>
                </a:cxn>
                <a:cxn ang="0">
                  <a:pos x="81" y="100"/>
                </a:cxn>
                <a:cxn ang="0">
                  <a:pos x="84" y="105"/>
                </a:cxn>
                <a:cxn ang="0">
                  <a:pos x="73" y="123"/>
                </a:cxn>
                <a:cxn ang="0">
                  <a:pos x="51" y="146"/>
                </a:cxn>
                <a:cxn ang="0">
                  <a:pos x="36" y="155"/>
                </a:cxn>
                <a:cxn ang="0">
                  <a:pos x="28" y="164"/>
                </a:cxn>
                <a:cxn ang="0">
                  <a:pos x="21" y="170"/>
                </a:cxn>
                <a:cxn ang="0">
                  <a:pos x="16" y="179"/>
                </a:cxn>
                <a:cxn ang="0">
                  <a:pos x="10" y="204"/>
                </a:cxn>
                <a:cxn ang="0">
                  <a:pos x="2" y="238"/>
                </a:cxn>
                <a:cxn ang="0">
                  <a:pos x="0" y="285"/>
                </a:cxn>
                <a:cxn ang="0">
                  <a:pos x="9" y="282"/>
                </a:cxn>
                <a:cxn ang="0">
                  <a:pos x="13" y="286"/>
                </a:cxn>
                <a:cxn ang="0">
                  <a:pos x="30" y="278"/>
                </a:cxn>
              </a:cxnLst>
              <a:rect l="0" t="0" r="r" b="b"/>
              <a:pathLst>
                <a:path w="274" h="289">
                  <a:moveTo>
                    <a:pt x="43" y="268"/>
                  </a:moveTo>
                  <a:lnTo>
                    <a:pt x="60" y="267"/>
                  </a:lnTo>
                  <a:lnTo>
                    <a:pt x="77" y="265"/>
                  </a:lnTo>
                  <a:lnTo>
                    <a:pt x="94" y="265"/>
                  </a:lnTo>
                  <a:lnTo>
                    <a:pt x="110" y="265"/>
                  </a:lnTo>
                  <a:lnTo>
                    <a:pt x="138" y="265"/>
                  </a:lnTo>
                  <a:lnTo>
                    <a:pt x="165" y="265"/>
                  </a:lnTo>
                  <a:lnTo>
                    <a:pt x="191" y="265"/>
                  </a:lnTo>
                  <a:lnTo>
                    <a:pt x="219" y="265"/>
                  </a:lnTo>
                  <a:lnTo>
                    <a:pt x="219" y="257"/>
                  </a:lnTo>
                  <a:lnTo>
                    <a:pt x="217" y="251"/>
                  </a:lnTo>
                  <a:lnTo>
                    <a:pt x="219" y="244"/>
                  </a:lnTo>
                  <a:lnTo>
                    <a:pt x="220" y="236"/>
                  </a:lnTo>
                  <a:lnTo>
                    <a:pt x="221" y="230"/>
                  </a:lnTo>
                  <a:lnTo>
                    <a:pt x="221" y="223"/>
                  </a:lnTo>
                  <a:lnTo>
                    <a:pt x="220" y="216"/>
                  </a:lnTo>
                  <a:lnTo>
                    <a:pt x="219" y="213"/>
                  </a:lnTo>
                  <a:lnTo>
                    <a:pt x="219" y="208"/>
                  </a:lnTo>
                  <a:lnTo>
                    <a:pt x="222" y="203"/>
                  </a:lnTo>
                  <a:lnTo>
                    <a:pt x="228" y="190"/>
                  </a:lnTo>
                  <a:lnTo>
                    <a:pt x="234" y="180"/>
                  </a:lnTo>
                  <a:lnTo>
                    <a:pt x="246" y="166"/>
                  </a:lnTo>
                  <a:lnTo>
                    <a:pt x="257" y="155"/>
                  </a:lnTo>
                  <a:lnTo>
                    <a:pt x="262" y="153"/>
                  </a:lnTo>
                  <a:lnTo>
                    <a:pt x="264" y="151"/>
                  </a:lnTo>
                  <a:lnTo>
                    <a:pt x="264" y="149"/>
                  </a:lnTo>
                  <a:lnTo>
                    <a:pt x="264" y="147"/>
                  </a:lnTo>
                  <a:lnTo>
                    <a:pt x="264" y="145"/>
                  </a:lnTo>
                  <a:lnTo>
                    <a:pt x="264" y="142"/>
                  </a:lnTo>
                  <a:lnTo>
                    <a:pt x="265" y="139"/>
                  </a:lnTo>
                  <a:lnTo>
                    <a:pt x="269" y="135"/>
                  </a:lnTo>
                  <a:lnTo>
                    <a:pt x="272" y="130"/>
                  </a:lnTo>
                  <a:lnTo>
                    <a:pt x="274" y="124"/>
                  </a:lnTo>
                  <a:lnTo>
                    <a:pt x="274" y="118"/>
                  </a:lnTo>
                  <a:lnTo>
                    <a:pt x="272" y="113"/>
                  </a:lnTo>
                  <a:lnTo>
                    <a:pt x="271" y="107"/>
                  </a:lnTo>
                  <a:lnTo>
                    <a:pt x="269" y="101"/>
                  </a:lnTo>
                  <a:lnTo>
                    <a:pt x="269" y="96"/>
                  </a:lnTo>
                  <a:lnTo>
                    <a:pt x="269" y="90"/>
                  </a:lnTo>
                  <a:lnTo>
                    <a:pt x="270" y="89"/>
                  </a:lnTo>
                  <a:lnTo>
                    <a:pt x="270" y="88"/>
                  </a:lnTo>
                  <a:lnTo>
                    <a:pt x="269" y="85"/>
                  </a:lnTo>
                  <a:lnTo>
                    <a:pt x="266" y="84"/>
                  </a:lnTo>
                  <a:lnTo>
                    <a:pt x="264" y="80"/>
                  </a:lnTo>
                  <a:lnTo>
                    <a:pt x="262" y="75"/>
                  </a:lnTo>
                  <a:lnTo>
                    <a:pt x="256" y="68"/>
                  </a:lnTo>
                  <a:lnTo>
                    <a:pt x="252" y="61"/>
                  </a:lnTo>
                  <a:lnTo>
                    <a:pt x="250" y="57"/>
                  </a:lnTo>
                  <a:lnTo>
                    <a:pt x="249" y="54"/>
                  </a:lnTo>
                  <a:lnTo>
                    <a:pt x="247" y="53"/>
                  </a:lnTo>
                  <a:lnTo>
                    <a:pt x="244" y="51"/>
                  </a:lnTo>
                  <a:lnTo>
                    <a:pt x="245" y="38"/>
                  </a:lnTo>
                  <a:lnTo>
                    <a:pt x="245" y="27"/>
                  </a:lnTo>
                  <a:lnTo>
                    <a:pt x="239" y="25"/>
                  </a:lnTo>
                  <a:lnTo>
                    <a:pt x="233" y="23"/>
                  </a:lnTo>
                  <a:lnTo>
                    <a:pt x="228" y="11"/>
                  </a:lnTo>
                  <a:lnTo>
                    <a:pt x="222" y="0"/>
                  </a:lnTo>
                  <a:lnTo>
                    <a:pt x="214" y="9"/>
                  </a:lnTo>
                  <a:lnTo>
                    <a:pt x="207" y="17"/>
                  </a:lnTo>
                  <a:lnTo>
                    <a:pt x="204" y="20"/>
                  </a:lnTo>
                  <a:lnTo>
                    <a:pt x="199" y="23"/>
                  </a:lnTo>
                  <a:lnTo>
                    <a:pt x="193" y="25"/>
                  </a:lnTo>
                  <a:lnTo>
                    <a:pt x="187" y="26"/>
                  </a:lnTo>
                  <a:lnTo>
                    <a:pt x="183" y="26"/>
                  </a:lnTo>
                  <a:lnTo>
                    <a:pt x="181" y="25"/>
                  </a:lnTo>
                  <a:lnTo>
                    <a:pt x="181" y="25"/>
                  </a:lnTo>
                  <a:lnTo>
                    <a:pt x="181" y="24"/>
                  </a:lnTo>
                  <a:lnTo>
                    <a:pt x="181" y="23"/>
                  </a:lnTo>
                  <a:lnTo>
                    <a:pt x="181" y="21"/>
                  </a:lnTo>
                  <a:lnTo>
                    <a:pt x="179" y="19"/>
                  </a:lnTo>
                  <a:lnTo>
                    <a:pt x="175" y="18"/>
                  </a:lnTo>
                  <a:lnTo>
                    <a:pt x="162" y="21"/>
                  </a:lnTo>
                  <a:lnTo>
                    <a:pt x="147" y="24"/>
                  </a:lnTo>
                  <a:lnTo>
                    <a:pt x="143" y="24"/>
                  </a:lnTo>
                  <a:lnTo>
                    <a:pt x="140" y="24"/>
                  </a:lnTo>
                  <a:lnTo>
                    <a:pt x="138" y="25"/>
                  </a:lnTo>
                  <a:lnTo>
                    <a:pt x="134" y="28"/>
                  </a:lnTo>
                  <a:lnTo>
                    <a:pt x="132" y="33"/>
                  </a:lnTo>
                  <a:lnTo>
                    <a:pt x="127" y="37"/>
                  </a:lnTo>
                  <a:lnTo>
                    <a:pt x="125" y="36"/>
                  </a:lnTo>
                  <a:lnTo>
                    <a:pt x="124" y="34"/>
                  </a:lnTo>
                  <a:lnTo>
                    <a:pt x="119" y="28"/>
                  </a:lnTo>
                  <a:lnTo>
                    <a:pt x="115" y="24"/>
                  </a:lnTo>
                  <a:lnTo>
                    <a:pt x="112" y="21"/>
                  </a:lnTo>
                  <a:lnTo>
                    <a:pt x="110" y="21"/>
                  </a:lnTo>
                  <a:lnTo>
                    <a:pt x="108" y="23"/>
                  </a:lnTo>
                  <a:lnTo>
                    <a:pt x="105" y="25"/>
                  </a:lnTo>
                  <a:lnTo>
                    <a:pt x="101" y="28"/>
                  </a:lnTo>
                  <a:lnTo>
                    <a:pt x="98" y="29"/>
                  </a:lnTo>
                  <a:lnTo>
                    <a:pt x="95" y="28"/>
                  </a:lnTo>
                  <a:lnTo>
                    <a:pt x="92" y="27"/>
                  </a:lnTo>
                  <a:lnTo>
                    <a:pt x="85" y="23"/>
                  </a:lnTo>
                  <a:lnTo>
                    <a:pt x="78" y="20"/>
                  </a:lnTo>
                  <a:lnTo>
                    <a:pt x="75" y="20"/>
                  </a:lnTo>
                  <a:lnTo>
                    <a:pt x="73" y="21"/>
                  </a:lnTo>
                  <a:lnTo>
                    <a:pt x="70" y="24"/>
                  </a:lnTo>
                  <a:lnTo>
                    <a:pt x="68" y="26"/>
                  </a:lnTo>
                  <a:lnTo>
                    <a:pt x="65" y="32"/>
                  </a:lnTo>
                  <a:lnTo>
                    <a:pt x="62" y="36"/>
                  </a:lnTo>
                  <a:lnTo>
                    <a:pt x="61" y="50"/>
                  </a:lnTo>
                  <a:lnTo>
                    <a:pt x="61" y="64"/>
                  </a:lnTo>
                  <a:lnTo>
                    <a:pt x="59" y="77"/>
                  </a:lnTo>
                  <a:lnTo>
                    <a:pt x="60" y="91"/>
                  </a:lnTo>
                  <a:lnTo>
                    <a:pt x="70" y="96"/>
                  </a:lnTo>
                  <a:lnTo>
                    <a:pt x="81" y="100"/>
                  </a:lnTo>
                  <a:lnTo>
                    <a:pt x="83" y="102"/>
                  </a:lnTo>
                  <a:lnTo>
                    <a:pt x="84" y="103"/>
                  </a:lnTo>
                  <a:lnTo>
                    <a:pt x="84" y="105"/>
                  </a:lnTo>
                  <a:lnTo>
                    <a:pt x="84" y="108"/>
                  </a:lnTo>
                  <a:lnTo>
                    <a:pt x="81" y="115"/>
                  </a:lnTo>
                  <a:lnTo>
                    <a:pt x="73" y="123"/>
                  </a:lnTo>
                  <a:lnTo>
                    <a:pt x="63" y="132"/>
                  </a:lnTo>
                  <a:lnTo>
                    <a:pt x="57" y="139"/>
                  </a:lnTo>
                  <a:lnTo>
                    <a:pt x="51" y="146"/>
                  </a:lnTo>
                  <a:lnTo>
                    <a:pt x="44" y="151"/>
                  </a:lnTo>
                  <a:lnTo>
                    <a:pt x="40" y="154"/>
                  </a:lnTo>
                  <a:lnTo>
                    <a:pt x="36" y="155"/>
                  </a:lnTo>
                  <a:lnTo>
                    <a:pt x="33" y="156"/>
                  </a:lnTo>
                  <a:lnTo>
                    <a:pt x="30" y="160"/>
                  </a:lnTo>
                  <a:lnTo>
                    <a:pt x="28" y="164"/>
                  </a:lnTo>
                  <a:lnTo>
                    <a:pt x="26" y="166"/>
                  </a:lnTo>
                  <a:lnTo>
                    <a:pt x="24" y="168"/>
                  </a:lnTo>
                  <a:lnTo>
                    <a:pt x="21" y="170"/>
                  </a:lnTo>
                  <a:lnTo>
                    <a:pt x="19" y="172"/>
                  </a:lnTo>
                  <a:lnTo>
                    <a:pt x="17" y="174"/>
                  </a:lnTo>
                  <a:lnTo>
                    <a:pt x="16" y="179"/>
                  </a:lnTo>
                  <a:lnTo>
                    <a:pt x="14" y="186"/>
                  </a:lnTo>
                  <a:lnTo>
                    <a:pt x="12" y="195"/>
                  </a:lnTo>
                  <a:lnTo>
                    <a:pt x="10" y="204"/>
                  </a:lnTo>
                  <a:lnTo>
                    <a:pt x="6" y="213"/>
                  </a:lnTo>
                  <a:lnTo>
                    <a:pt x="4" y="222"/>
                  </a:lnTo>
                  <a:lnTo>
                    <a:pt x="2" y="238"/>
                  </a:lnTo>
                  <a:lnTo>
                    <a:pt x="1" y="254"/>
                  </a:lnTo>
                  <a:lnTo>
                    <a:pt x="0" y="269"/>
                  </a:lnTo>
                  <a:lnTo>
                    <a:pt x="0" y="285"/>
                  </a:lnTo>
                  <a:lnTo>
                    <a:pt x="2" y="284"/>
                  </a:lnTo>
                  <a:lnTo>
                    <a:pt x="5" y="282"/>
                  </a:lnTo>
                  <a:lnTo>
                    <a:pt x="9" y="282"/>
                  </a:lnTo>
                  <a:lnTo>
                    <a:pt x="12" y="282"/>
                  </a:lnTo>
                  <a:lnTo>
                    <a:pt x="13" y="285"/>
                  </a:lnTo>
                  <a:lnTo>
                    <a:pt x="13" y="286"/>
                  </a:lnTo>
                  <a:lnTo>
                    <a:pt x="13" y="287"/>
                  </a:lnTo>
                  <a:lnTo>
                    <a:pt x="18" y="289"/>
                  </a:lnTo>
                  <a:lnTo>
                    <a:pt x="30" y="278"/>
                  </a:lnTo>
                  <a:lnTo>
                    <a:pt x="43" y="268"/>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 name="Freeform 117"/>
            <p:cNvSpPr>
              <a:spLocks/>
            </p:cNvSpPr>
            <p:nvPr/>
          </p:nvSpPr>
          <p:spPr bwMode="gray">
            <a:xfrm>
              <a:off x="5407026" y="4391025"/>
              <a:ext cx="87313" cy="92075"/>
            </a:xfrm>
            <a:custGeom>
              <a:avLst/>
              <a:gdLst/>
              <a:ahLst/>
              <a:cxnLst>
                <a:cxn ang="0">
                  <a:pos x="77" y="265"/>
                </a:cxn>
                <a:cxn ang="0">
                  <a:pos x="138" y="265"/>
                </a:cxn>
                <a:cxn ang="0">
                  <a:pos x="219" y="265"/>
                </a:cxn>
                <a:cxn ang="0">
                  <a:pos x="219" y="244"/>
                </a:cxn>
                <a:cxn ang="0">
                  <a:pos x="221" y="223"/>
                </a:cxn>
                <a:cxn ang="0">
                  <a:pos x="219" y="208"/>
                </a:cxn>
                <a:cxn ang="0">
                  <a:pos x="234" y="180"/>
                </a:cxn>
                <a:cxn ang="0">
                  <a:pos x="262" y="153"/>
                </a:cxn>
                <a:cxn ang="0">
                  <a:pos x="264" y="147"/>
                </a:cxn>
                <a:cxn ang="0">
                  <a:pos x="265" y="139"/>
                </a:cxn>
                <a:cxn ang="0">
                  <a:pos x="274" y="124"/>
                </a:cxn>
                <a:cxn ang="0">
                  <a:pos x="271" y="107"/>
                </a:cxn>
                <a:cxn ang="0">
                  <a:pos x="269" y="90"/>
                </a:cxn>
                <a:cxn ang="0">
                  <a:pos x="269" y="85"/>
                </a:cxn>
                <a:cxn ang="0">
                  <a:pos x="262" y="75"/>
                </a:cxn>
                <a:cxn ang="0">
                  <a:pos x="250" y="57"/>
                </a:cxn>
                <a:cxn ang="0">
                  <a:pos x="244" y="51"/>
                </a:cxn>
                <a:cxn ang="0">
                  <a:pos x="239" y="25"/>
                </a:cxn>
                <a:cxn ang="0">
                  <a:pos x="222" y="0"/>
                </a:cxn>
                <a:cxn ang="0">
                  <a:pos x="204" y="20"/>
                </a:cxn>
                <a:cxn ang="0">
                  <a:pos x="187" y="26"/>
                </a:cxn>
                <a:cxn ang="0">
                  <a:pos x="181" y="25"/>
                </a:cxn>
                <a:cxn ang="0">
                  <a:pos x="181" y="21"/>
                </a:cxn>
                <a:cxn ang="0">
                  <a:pos x="162" y="21"/>
                </a:cxn>
                <a:cxn ang="0">
                  <a:pos x="140" y="24"/>
                </a:cxn>
                <a:cxn ang="0">
                  <a:pos x="132" y="33"/>
                </a:cxn>
                <a:cxn ang="0">
                  <a:pos x="124" y="34"/>
                </a:cxn>
                <a:cxn ang="0">
                  <a:pos x="112" y="21"/>
                </a:cxn>
                <a:cxn ang="0">
                  <a:pos x="105" y="25"/>
                </a:cxn>
                <a:cxn ang="0">
                  <a:pos x="95" y="28"/>
                </a:cxn>
                <a:cxn ang="0">
                  <a:pos x="78" y="20"/>
                </a:cxn>
                <a:cxn ang="0">
                  <a:pos x="70" y="24"/>
                </a:cxn>
                <a:cxn ang="0">
                  <a:pos x="62" y="36"/>
                </a:cxn>
                <a:cxn ang="0">
                  <a:pos x="59" y="77"/>
                </a:cxn>
                <a:cxn ang="0">
                  <a:pos x="81" y="100"/>
                </a:cxn>
                <a:cxn ang="0">
                  <a:pos x="84" y="105"/>
                </a:cxn>
                <a:cxn ang="0">
                  <a:pos x="73" y="123"/>
                </a:cxn>
                <a:cxn ang="0">
                  <a:pos x="51" y="146"/>
                </a:cxn>
                <a:cxn ang="0">
                  <a:pos x="36" y="155"/>
                </a:cxn>
                <a:cxn ang="0">
                  <a:pos x="28" y="164"/>
                </a:cxn>
                <a:cxn ang="0">
                  <a:pos x="21" y="170"/>
                </a:cxn>
                <a:cxn ang="0">
                  <a:pos x="16" y="179"/>
                </a:cxn>
                <a:cxn ang="0">
                  <a:pos x="10" y="204"/>
                </a:cxn>
                <a:cxn ang="0">
                  <a:pos x="2" y="238"/>
                </a:cxn>
                <a:cxn ang="0">
                  <a:pos x="0" y="285"/>
                </a:cxn>
                <a:cxn ang="0">
                  <a:pos x="9" y="282"/>
                </a:cxn>
                <a:cxn ang="0">
                  <a:pos x="13" y="286"/>
                </a:cxn>
                <a:cxn ang="0">
                  <a:pos x="30" y="278"/>
                </a:cxn>
              </a:cxnLst>
              <a:rect l="0" t="0" r="r" b="b"/>
              <a:pathLst>
                <a:path w="274" h="289">
                  <a:moveTo>
                    <a:pt x="43" y="268"/>
                  </a:moveTo>
                  <a:lnTo>
                    <a:pt x="60" y="267"/>
                  </a:lnTo>
                  <a:lnTo>
                    <a:pt x="77" y="265"/>
                  </a:lnTo>
                  <a:lnTo>
                    <a:pt x="94" y="265"/>
                  </a:lnTo>
                  <a:lnTo>
                    <a:pt x="110" y="265"/>
                  </a:lnTo>
                  <a:lnTo>
                    <a:pt x="138" y="265"/>
                  </a:lnTo>
                  <a:lnTo>
                    <a:pt x="165" y="265"/>
                  </a:lnTo>
                  <a:lnTo>
                    <a:pt x="191" y="265"/>
                  </a:lnTo>
                  <a:lnTo>
                    <a:pt x="219" y="265"/>
                  </a:lnTo>
                  <a:lnTo>
                    <a:pt x="219" y="257"/>
                  </a:lnTo>
                  <a:lnTo>
                    <a:pt x="217" y="251"/>
                  </a:lnTo>
                  <a:lnTo>
                    <a:pt x="219" y="244"/>
                  </a:lnTo>
                  <a:lnTo>
                    <a:pt x="220" y="236"/>
                  </a:lnTo>
                  <a:lnTo>
                    <a:pt x="221" y="230"/>
                  </a:lnTo>
                  <a:lnTo>
                    <a:pt x="221" y="223"/>
                  </a:lnTo>
                  <a:lnTo>
                    <a:pt x="220" y="216"/>
                  </a:lnTo>
                  <a:lnTo>
                    <a:pt x="219" y="213"/>
                  </a:lnTo>
                  <a:lnTo>
                    <a:pt x="219" y="208"/>
                  </a:lnTo>
                  <a:lnTo>
                    <a:pt x="222" y="203"/>
                  </a:lnTo>
                  <a:lnTo>
                    <a:pt x="228" y="190"/>
                  </a:lnTo>
                  <a:lnTo>
                    <a:pt x="234" y="180"/>
                  </a:lnTo>
                  <a:lnTo>
                    <a:pt x="246" y="166"/>
                  </a:lnTo>
                  <a:lnTo>
                    <a:pt x="257" y="155"/>
                  </a:lnTo>
                  <a:lnTo>
                    <a:pt x="262" y="153"/>
                  </a:lnTo>
                  <a:lnTo>
                    <a:pt x="264" y="151"/>
                  </a:lnTo>
                  <a:lnTo>
                    <a:pt x="264" y="149"/>
                  </a:lnTo>
                  <a:lnTo>
                    <a:pt x="264" y="147"/>
                  </a:lnTo>
                  <a:lnTo>
                    <a:pt x="264" y="145"/>
                  </a:lnTo>
                  <a:lnTo>
                    <a:pt x="264" y="142"/>
                  </a:lnTo>
                  <a:lnTo>
                    <a:pt x="265" y="139"/>
                  </a:lnTo>
                  <a:lnTo>
                    <a:pt x="269" y="135"/>
                  </a:lnTo>
                  <a:lnTo>
                    <a:pt x="272" y="130"/>
                  </a:lnTo>
                  <a:lnTo>
                    <a:pt x="274" y="124"/>
                  </a:lnTo>
                  <a:lnTo>
                    <a:pt x="274" y="118"/>
                  </a:lnTo>
                  <a:lnTo>
                    <a:pt x="272" y="113"/>
                  </a:lnTo>
                  <a:lnTo>
                    <a:pt x="271" y="107"/>
                  </a:lnTo>
                  <a:lnTo>
                    <a:pt x="269" y="101"/>
                  </a:lnTo>
                  <a:lnTo>
                    <a:pt x="269" y="96"/>
                  </a:lnTo>
                  <a:lnTo>
                    <a:pt x="269" y="90"/>
                  </a:lnTo>
                  <a:lnTo>
                    <a:pt x="270" y="89"/>
                  </a:lnTo>
                  <a:lnTo>
                    <a:pt x="270" y="88"/>
                  </a:lnTo>
                  <a:lnTo>
                    <a:pt x="269" y="85"/>
                  </a:lnTo>
                  <a:lnTo>
                    <a:pt x="266" y="84"/>
                  </a:lnTo>
                  <a:lnTo>
                    <a:pt x="264" y="80"/>
                  </a:lnTo>
                  <a:lnTo>
                    <a:pt x="262" y="75"/>
                  </a:lnTo>
                  <a:lnTo>
                    <a:pt x="256" y="68"/>
                  </a:lnTo>
                  <a:lnTo>
                    <a:pt x="252" y="61"/>
                  </a:lnTo>
                  <a:lnTo>
                    <a:pt x="250" y="57"/>
                  </a:lnTo>
                  <a:lnTo>
                    <a:pt x="249" y="54"/>
                  </a:lnTo>
                  <a:lnTo>
                    <a:pt x="247" y="53"/>
                  </a:lnTo>
                  <a:lnTo>
                    <a:pt x="244" y="51"/>
                  </a:lnTo>
                  <a:lnTo>
                    <a:pt x="245" y="38"/>
                  </a:lnTo>
                  <a:lnTo>
                    <a:pt x="245" y="27"/>
                  </a:lnTo>
                  <a:lnTo>
                    <a:pt x="239" y="25"/>
                  </a:lnTo>
                  <a:lnTo>
                    <a:pt x="233" y="23"/>
                  </a:lnTo>
                  <a:lnTo>
                    <a:pt x="228" y="11"/>
                  </a:lnTo>
                  <a:lnTo>
                    <a:pt x="222" y="0"/>
                  </a:lnTo>
                  <a:lnTo>
                    <a:pt x="214" y="9"/>
                  </a:lnTo>
                  <a:lnTo>
                    <a:pt x="207" y="17"/>
                  </a:lnTo>
                  <a:lnTo>
                    <a:pt x="204" y="20"/>
                  </a:lnTo>
                  <a:lnTo>
                    <a:pt x="199" y="23"/>
                  </a:lnTo>
                  <a:lnTo>
                    <a:pt x="193" y="25"/>
                  </a:lnTo>
                  <a:lnTo>
                    <a:pt x="187" y="26"/>
                  </a:lnTo>
                  <a:lnTo>
                    <a:pt x="183" y="26"/>
                  </a:lnTo>
                  <a:lnTo>
                    <a:pt x="181" y="25"/>
                  </a:lnTo>
                  <a:lnTo>
                    <a:pt x="181" y="25"/>
                  </a:lnTo>
                  <a:lnTo>
                    <a:pt x="181" y="24"/>
                  </a:lnTo>
                  <a:lnTo>
                    <a:pt x="181" y="23"/>
                  </a:lnTo>
                  <a:lnTo>
                    <a:pt x="181" y="21"/>
                  </a:lnTo>
                  <a:lnTo>
                    <a:pt x="179" y="19"/>
                  </a:lnTo>
                  <a:lnTo>
                    <a:pt x="175" y="18"/>
                  </a:lnTo>
                  <a:lnTo>
                    <a:pt x="162" y="21"/>
                  </a:lnTo>
                  <a:lnTo>
                    <a:pt x="147" y="24"/>
                  </a:lnTo>
                  <a:lnTo>
                    <a:pt x="143" y="24"/>
                  </a:lnTo>
                  <a:lnTo>
                    <a:pt x="140" y="24"/>
                  </a:lnTo>
                  <a:lnTo>
                    <a:pt x="138" y="25"/>
                  </a:lnTo>
                  <a:lnTo>
                    <a:pt x="134" y="28"/>
                  </a:lnTo>
                  <a:lnTo>
                    <a:pt x="132" y="33"/>
                  </a:lnTo>
                  <a:lnTo>
                    <a:pt x="127" y="37"/>
                  </a:lnTo>
                  <a:lnTo>
                    <a:pt x="125" y="36"/>
                  </a:lnTo>
                  <a:lnTo>
                    <a:pt x="124" y="34"/>
                  </a:lnTo>
                  <a:lnTo>
                    <a:pt x="119" y="28"/>
                  </a:lnTo>
                  <a:lnTo>
                    <a:pt x="115" y="24"/>
                  </a:lnTo>
                  <a:lnTo>
                    <a:pt x="112" y="21"/>
                  </a:lnTo>
                  <a:lnTo>
                    <a:pt x="110" y="21"/>
                  </a:lnTo>
                  <a:lnTo>
                    <a:pt x="108" y="23"/>
                  </a:lnTo>
                  <a:lnTo>
                    <a:pt x="105" y="25"/>
                  </a:lnTo>
                  <a:lnTo>
                    <a:pt x="101" y="28"/>
                  </a:lnTo>
                  <a:lnTo>
                    <a:pt x="98" y="29"/>
                  </a:lnTo>
                  <a:lnTo>
                    <a:pt x="95" y="28"/>
                  </a:lnTo>
                  <a:lnTo>
                    <a:pt x="92" y="27"/>
                  </a:lnTo>
                  <a:lnTo>
                    <a:pt x="85" y="23"/>
                  </a:lnTo>
                  <a:lnTo>
                    <a:pt x="78" y="20"/>
                  </a:lnTo>
                  <a:lnTo>
                    <a:pt x="75" y="20"/>
                  </a:lnTo>
                  <a:lnTo>
                    <a:pt x="73" y="21"/>
                  </a:lnTo>
                  <a:lnTo>
                    <a:pt x="70" y="24"/>
                  </a:lnTo>
                  <a:lnTo>
                    <a:pt x="68" y="26"/>
                  </a:lnTo>
                  <a:lnTo>
                    <a:pt x="65" y="32"/>
                  </a:lnTo>
                  <a:lnTo>
                    <a:pt x="62" y="36"/>
                  </a:lnTo>
                  <a:lnTo>
                    <a:pt x="61" y="50"/>
                  </a:lnTo>
                  <a:lnTo>
                    <a:pt x="61" y="64"/>
                  </a:lnTo>
                  <a:lnTo>
                    <a:pt x="59" y="77"/>
                  </a:lnTo>
                  <a:lnTo>
                    <a:pt x="60" y="91"/>
                  </a:lnTo>
                  <a:lnTo>
                    <a:pt x="70" y="96"/>
                  </a:lnTo>
                  <a:lnTo>
                    <a:pt x="81" y="100"/>
                  </a:lnTo>
                  <a:lnTo>
                    <a:pt x="83" y="102"/>
                  </a:lnTo>
                  <a:lnTo>
                    <a:pt x="84" y="103"/>
                  </a:lnTo>
                  <a:lnTo>
                    <a:pt x="84" y="105"/>
                  </a:lnTo>
                  <a:lnTo>
                    <a:pt x="84" y="108"/>
                  </a:lnTo>
                  <a:lnTo>
                    <a:pt x="81" y="115"/>
                  </a:lnTo>
                  <a:lnTo>
                    <a:pt x="73" y="123"/>
                  </a:lnTo>
                  <a:lnTo>
                    <a:pt x="63" y="132"/>
                  </a:lnTo>
                  <a:lnTo>
                    <a:pt x="57" y="139"/>
                  </a:lnTo>
                  <a:lnTo>
                    <a:pt x="51" y="146"/>
                  </a:lnTo>
                  <a:lnTo>
                    <a:pt x="44" y="151"/>
                  </a:lnTo>
                  <a:lnTo>
                    <a:pt x="40" y="154"/>
                  </a:lnTo>
                  <a:lnTo>
                    <a:pt x="36" y="155"/>
                  </a:lnTo>
                  <a:lnTo>
                    <a:pt x="33" y="156"/>
                  </a:lnTo>
                  <a:lnTo>
                    <a:pt x="30" y="160"/>
                  </a:lnTo>
                  <a:lnTo>
                    <a:pt x="28" y="164"/>
                  </a:lnTo>
                  <a:lnTo>
                    <a:pt x="26" y="166"/>
                  </a:lnTo>
                  <a:lnTo>
                    <a:pt x="24" y="168"/>
                  </a:lnTo>
                  <a:lnTo>
                    <a:pt x="21" y="170"/>
                  </a:lnTo>
                  <a:lnTo>
                    <a:pt x="19" y="172"/>
                  </a:lnTo>
                  <a:lnTo>
                    <a:pt x="17" y="174"/>
                  </a:lnTo>
                  <a:lnTo>
                    <a:pt x="16" y="179"/>
                  </a:lnTo>
                  <a:lnTo>
                    <a:pt x="14" y="186"/>
                  </a:lnTo>
                  <a:lnTo>
                    <a:pt x="12" y="195"/>
                  </a:lnTo>
                  <a:lnTo>
                    <a:pt x="10" y="204"/>
                  </a:lnTo>
                  <a:lnTo>
                    <a:pt x="6" y="213"/>
                  </a:lnTo>
                  <a:lnTo>
                    <a:pt x="4" y="222"/>
                  </a:lnTo>
                  <a:lnTo>
                    <a:pt x="2" y="238"/>
                  </a:lnTo>
                  <a:lnTo>
                    <a:pt x="1" y="254"/>
                  </a:lnTo>
                  <a:lnTo>
                    <a:pt x="0" y="269"/>
                  </a:lnTo>
                  <a:lnTo>
                    <a:pt x="0" y="285"/>
                  </a:lnTo>
                  <a:lnTo>
                    <a:pt x="2" y="284"/>
                  </a:lnTo>
                  <a:lnTo>
                    <a:pt x="5" y="282"/>
                  </a:lnTo>
                  <a:lnTo>
                    <a:pt x="9" y="282"/>
                  </a:lnTo>
                  <a:lnTo>
                    <a:pt x="12" y="282"/>
                  </a:lnTo>
                  <a:lnTo>
                    <a:pt x="13" y="285"/>
                  </a:lnTo>
                  <a:lnTo>
                    <a:pt x="13" y="286"/>
                  </a:lnTo>
                  <a:lnTo>
                    <a:pt x="13" y="287"/>
                  </a:lnTo>
                  <a:lnTo>
                    <a:pt x="18" y="289"/>
                  </a:lnTo>
                  <a:lnTo>
                    <a:pt x="30" y="278"/>
                  </a:lnTo>
                  <a:lnTo>
                    <a:pt x="43" y="268"/>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 name="Freeform 118"/>
            <p:cNvSpPr>
              <a:spLocks/>
            </p:cNvSpPr>
            <p:nvPr/>
          </p:nvSpPr>
          <p:spPr bwMode="gray">
            <a:xfrm>
              <a:off x="5461001" y="4217988"/>
              <a:ext cx="242888" cy="185738"/>
            </a:xfrm>
            <a:custGeom>
              <a:avLst/>
              <a:gdLst/>
              <a:ahLst/>
              <a:cxnLst>
                <a:cxn ang="0">
                  <a:pos x="145" y="495"/>
                </a:cxn>
                <a:cxn ang="0">
                  <a:pos x="125" y="484"/>
                </a:cxn>
                <a:cxn ang="0">
                  <a:pos x="101" y="460"/>
                </a:cxn>
                <a:cxn ang="0">
                  <a:pos x="88" y="423"/>
                </a:cxn>
                <a:cxn ang="0">
                  <a:pos x="63" y="401"/>
                </a:cxn>
                <a:cxn ang="0">
                  <a:pos x="44" y="378"/>
                </a:cxn>
                <a:cxn ang="0">
                  <a:pos x="8" y="365"/>
                </a:cxn>
                <a:cxn ang="0">
                  <a:pos x="10" y="350"/>
                </a:cxn>
                <a:cxn ang="0">
                  <a:pos x="13" y="336"/>
                </a:cxn>
                <a:cxn ang="0">
                  <a:pos x="35" y="331"/>
                </a:cxn>
                <a:cxn ang="0">
                  <a:pos x="57" y="329"/>
                </a:cxn>
                <a:cxn ang="0">
                  <a:pos x="60" y="278"/>
                </a:cxn>
                <a:cxn ang="0">
                  <a:pos x="70" y="249"/>
                </a:cxn>
                <a:cxn ang="0">
                  <a:pos x="69" y="224"/>
                </a:cxn>
                <a:cxn ang="0">
                  <a:pos x="78" y="208"/>
                </a:cxn>
                <a:cxn ang="0">
                  <a:pos x="93" y="213"/>
                </a:cxn>
                <a:cxn ang="0">
                  <a:pos x="103" y="197"/>
                </a:cxn>
                <a:cxn ang="0">
                  <a:pos x="111" y="157"/>
                </a:cxn>
                <a:cxn ang="0">
                  <a:pos x="137" y="117"/>
                </a:cxn>
                <a:cxn ang="0">
                  <a:pos x="164" y="103"/>
                </a:cxn>
                <a:cxn ang="0">
                  <a:pos x="176" y="61"/>
                </a:cxn>
                <a:cxn ang="0">
                  <a:pos x="202" y="29"/>
                </a:cxn>
                <a:cxn ang="0">
                  <a:pos x="223" y="20"/>
                </a:cxn>
                <a:cxn ang="0">
                  <a:pos x="233" y="32"/>
                </a:cxn>
                <a:cxn ang="0">
                  <a:pos x="249" y="7"/>
                </a:cxn>
                <a:cxn ang="0">
                  <a:pos x="259" y="2"/>
                </a:cxn>
                <a:cxn ang="0">
                  <a:pos x="281" y="20"/>
                </a:cxn>
                <a:cxn ang="0">
                  <a:pos x="300" y="18"/>
                </a:cxn>
                <a:cxn ang="0">
                  <a:pos x="316" y="15"/>
                </a:cxn>
                <a:cxn ang="0">
                  <a:pos x="337" y="15"/>
                </a:cxn>
                <a:cxn ang="0">
                  <a:pos x="393" y="34"/>
                </a:cxn>
                <a:cxn ang="0">
                  <a:pos x="426" y="65"/>
                </a:cxn>
                <a:cxn ang="0">
                  <a:pos x="460" y="105"/>
                </a:cxn>
                <a:cxn ang="0">
                  <a:pos x="469" y="143"/>
                </a:cxn>
                <a:cxn ang="0">
                  <a:pos x="447" y="179"/>
                </a:cxn>
                <a:cxn ang="0">
                  <a:pos x="469" y="201"/>
                </a:cxn>
                <a:cxn ang="0">
                  <a:pos x="500" y="195"/>
                </a:cxn>
                <a:cxn ang="0">
                  <a:pos x="498" y="218"/>
                </a:cxn>
                <a:cxn ang="0">
                  <a:pos x="525" y="268"/>
                </a:cxn>
                <a:cxn ang="0">
                  <a:pos x="550" y="291"/>
                </a:cxn>
                <a:cxn ang="0">
                  <a:pos x="578" y="311"/>
                </a:cxn>
                <a:cxn ang="0">
                  <a:pos x="643" y="330"/>
                </a:cxn>
                <a:cxn ang="0">
                  <a:pos x="730" y="354"/>
                </a:cxn>
                <a:cxn ang="0">
                  <a:pos x="760" y="360"/>
                </a:cxn>
                <a:cxn ang="0">
                  <a:pos x="675" y="445"/>
                </a:cxn>
                <a:cxn ang="0">
                  <a:pos x="609" y="511"/>
                </a:cxn>
                <a:cxn ang="0">
                  <a:pos x="569" y="512"/>
                </a:cxn>
                <a:cxn ang="0">
                  <a:pos x="525" y="522"/>
                </a:cxn>
                <a:cxn ang="0">
                  <a:pos x="507" y="534"/>
                </a:cxn>
                <a:cxn ang="0">
                  <a:pos x="490" y="545"/>
                </a:cxn>
                <a:cxn ang="0">
                  <a:pos x="462" y="552"/>
                </a:cxn>
                <a:cxn ang="0">
                  <a:pos x="425" y="561"/>
                </a:cxn>
                <a:cxn ang="0">
                  <a:pos x="402" y="547"/>
                </a:cxn>
                <a:cxn ang="0">
                  <a:pos x="378" y="549"/>
                </a:cxn>
                <a:cxn ang="0">
                  <a:pos x="346" y="572"/>
                </a:cxn>
                <a:cxn ang="0">
                  <a:pos x="330" y="585"/>
                </a:cxn>
                <a:cxn ang="0">
                  <a:pos x="295" y="580"/>
                </a:cxn>
                <a:cxn ang="0">
                  <a:pos x="251" y="573"/>
                </a:cxn>
                <a:cxn ang="0">
                  <a:pos x="213" y="542"/>
                </a:cxn>
                <a:cxn ang="0">
                  <a:pos x="165" y="536"/>
                </a:cxn>
              </a:cxnLst>
              <a:rect l="0" t="0" r="r" b="b"/>
              <a:pathLst>
                <a:path w="764" h="586">
                  <a:moveTo>
                    <a:pt x="149" y="528"/>
                  </a:moveTo>
                  <a:lnTo>
                    <a:pt x="145" y="519"/>
                  </a:lnTo>
                  <a:lnTo>
                    <a:pt x="144" y="510"/>
                  </a:lnTo>
                  <a:lnTo>
                    <a:pt x="144" y="502"/>
                  </a:lnTo>
                  <a:lnTo>
                    <a:pt x="145" y="495"/>
                  </a:lnTo>
                  <a:lnTo>
                    <a:pt x="144" y="493"/>
                  </a:lnTo>
                  <a:lnTo>
                    <a:pt x="143" y="491"/>
                  </a:lnTo>
                  <a:lnTo>
                    <a:pt x="140" y="488"/>
                  </a:lnTo>
                  <a:lnTo>
                    <a:pt x="135" y="486"/>
                  </a:lnTo>
                  <a:lnTo>
                    <a:pt x="125" y="484"/>
                  </a:lnTo>
                  <a:lnTo>
                    <a:pt x="117" y="480"/>
                  </a:lnTo>
                  <a:lnTo>
                    <a:pt x="111" y="477"/>
                  </a:lnTo>
                  <a:lnTo>
                    <a:pt x="107" y="472"/>
                  </a:lnTo>
                  <a:lnTo>
                    <a:pt x="103" y="467"/>
                  </a:lnTo>
                  <a:lnTo>
                    <a:pt x="101" y="460"/>
                  </a:lnTo>
                  <a:lnTo>
                    <a:pt x="99" y="452"/>
                  </a:lnTo>
                  <a:lnTo>
                    <a:pt x="96" y="443"/>
                  </a:lnTo>
                  <a:lnTo>
                    <a:pt x="94" y="436"/>
                  </a:lnTo>
                  <a:lnTo>
                    <a:pt x="92" y="430"/>
                  </a:lnTo>
                  <a:lnTo>
                    <a:pt x="88" y="423"/>
                  </a:lnTo>
                  <a:lnTo>
                    <a:pt x="85" y="419"/>
                  </a:lnTo>
                  <a:lnTo>
                    <a:pt x="79" y="413"/>
                  </a:lnTo>
                  <a:lnTo>
                    <a:pt x="72" y="409"/>
                  </a:lnTo>
                  <a:lnTo>
                    <a:pt x="67" y="405"/>
                  </a:lnTo>
                  <a:lnTo>
                    <a:pt x="63" y="401"/>
                  </a:lnTo>
                  <a:lnTo>
                    <a:pt x="60" y="395"/>
                  </a:lnTo>
                  <a:lnTo>
                    <a:pt x="56" y="390"/>
                  </a:lnTo>
                  <a:lnTo>
                    <a:pt x="53" y="386"/>
                  </a:lnTo>
                  <a:lnTo>
                    <a:pt x="48" y="381"/>
                  </a:lnTo>
                  <a:lnTo>
                    <a:pt x="44" y="378"/>
                  </a:lnTo>
                  <a:lnTo>
                    <a:pt x="39" y="376"/>
                  </a:lnTo>
                  <a:lnTo>
                    <a:pt x="29" y="370"/>
                  </a:lnTo>
                  <a:lnTo>
                    <a:pt x="18" y="368"/>
                  </a:lnTo>
                  <a:lnTo>
                    <a:pt x="14" y="366"/>
                  </a:lnTo>
                  <a:lnTo>
                    <a:pt x="8" y="365"/>
                  </a:lnTo>
                  <a:lnTo>
                    <a:pt x="4" y="363"/>
                  </a:lnTo>
                  <a:lnTo>
                    <a:pt x="0" y="360"/>
                  </a:lnTo>
                  <a:lnTo>
                    <a:pt x="4" y="356"/>
                  </a:lnTo>
                  <a:lnTo>
                    <a:pt x="7" y="354"/>
                  </a:lnTo>
                  <a:lnTo>
                    <a:pt x="10" y="350"/>
                  </a:lnTo>
                  <a:lnTo>
                    <a:pt x="12" y="348"/>
                  </a:lnTo>
                  <a:lnTo>
                    <a:pt x="12" y="346"/>
                  </a:lnTo>
                  <a:lnTo>
                    <a:pt x="12" y="345"/>
                  </a:lnTo>
                  <a:lnTo>
                    <a:pt x="12" y="340"/>
                  </a:lnTo>
                  <a:lnTo>
                    <a:pt x="13" y="336"/>
                  </a:lnTo>
                  <a:lnTo>
                    <a:pt x="15" y="332"/>
                  </a:lnTo>
                  <a:lnTo>
                    <a:pt x="19" y="330"/>
                  </a:lnTo>
                  <a:lnTo>
                    <a:pt x="22" y="329"/>
                  </a:lnTo>
                  <a:lnTo>
                    <a:pt x="27" y="329"/>
                  </a:lnTo>
                  <a:lnTo>
                    <a:pt x="35" y="331"/>
                  </a:lnTo>
                  <a:lnTo>
                    <a:pt x="43" y="333"/>
                  </a:lnTo>
                  <a:lnTo>
                    <a:pt x="48" y="333"/>
                  </a:lnTo>
                  <a:lnTo>
                    <a:pt x="53" y="333"/>
                  </a:lnTo>
                  <a:lnTo>
                    <a:pt x="55" y="331"/>
                  </a:lnTo>
                  <a:lnTo>
                    <a:pt x="57" y="329"/>
                  </a:lnTo>
                  <a:lnTo>
                    <a:pt x="60" y="321"/>
                  </a:lnTo>
                  <a:lnTo>
                    <a:pt x="60" y="312"/>
                  </a:lnTo>
                  <a:lnTo>
                    <a:pt x="60" y="298"/>
                  </a:lnTo>
                  <a:lnTo>
                    <a:pt x="60" y="284"/>
                  </a:lnTo>
                  <a:lnTo>
                    <a:pt x="60" y="278"/>
                  </a:lnTo>
                  <a:lnTo>
                    <a:pt x="61" y="271"/>
                  </a:lnTo>
                  <a:lnTo>
                    <a:pt x="63" y="264"/>
                  </a:lnTo>
                  <a:lnTo>
                    <a:pt x="65" y="258"/>
                  </a:lnTo>
                  <a:lnTo>
                    <a:pt x="68" y="254"/>
                  </a:lnTo>
                  <a:lnTo>
                    <a:pt x="70" y="249"/>
                  </a:lnTo>
                  <a:lnTo>
                    <a:pt x="71" y="243"/>
                  </a:lnTo>
                  <a:lnTo>
                    <a:pt x="71" y="239"/>
                  </a:lnTo>
                  <a:lnTo>
                    <a:pt x="70" y="231"/>
                  </a:lnTo>
                  <a:lnTo>
                    <a:pt x="69" y="226"/>
                  </a:lnTo>
                  <a:lnTo>
                    <a:pt x="69" y="224"/>
                  </a:lnTo>
                  <a:lnTo>
                    <a:pt x="69" y="222"/>
                  </a:lnTo>
                  <a:lnTo>
                    <a:pt x="71" y="218"/>
                  </a:lnTo>
                  <a:lnTo>
                    <a:pt x="73" y="214"/>
                  </a:lnTo>
                  <a:lnTo>
                    <a:pt x="75" y="210"/>
                  </a:lnTo>
                  <a:lnTo>
                    <a:pt x="78" y="208"/>
                  </a:lnTo>
                  <a:lnTo>
                    <a:pt x="80" y="206"/>
                  </a:lnTo>
                  <a:lnTo>
                    <a:pt x="84" y="206"/>
                  </a:lnTo>
                  <a:lnTo>
                    <a:pt x="88" y="208"/>
                  </a:lnTo>
                  <a:lnTo>
                    <a:pt x="91" y="211"/>
                  </a:lnTo>
                  <a:lnTo>
                    <a:pt x="93" y="213"/>
                  </a:lnTo>
                  <a:lnTo>
                    <a:pt x="94" y="214"/>
                  </a:lnTo>
                  <a:lnTo>
                    <a:pt x="96" y="214"/>
                  </a:lnTo>
                  <a:lnTo>
                    <a:pt x="99" y="213"/>
                  </a:lnTo>
                  <a:lnTo>
                    <a:pt x="101" y="205"/>
                  </a:lnTo>
                  <a:lnTo>
                    <a:pt x="103" y="197"/>
                  </a:lnTo>
                  <a:lnTo>
                    <a:pt x="104" y="189"/>
                  </a:lnTo>
                  <a:lnTo>
                    <a:pt x="104" y="181"/>
                  </a:lnTo>
                  <a:lnTo>
                    <a:pt x="105" y="173"/>
                  </a:lnTo>
                  <a:lnTo>
                    <a:pt x="108" y="165"/>
                  </a:lnTo>
                  <a:lnTo>
                    <a:pt x="111" y="157"/>
                  </a:lnTo>
                  <a:lnTo>
                    <a:pt x="117" y="151"/>
                  </a:lnTo>
                  <a:lnTo>
                    <a:pt x="125" y="140"/>
                  </a:lnTo>
                  <a:lnTo>
                    <a:pt x="130" y="127"/>
                  </a:lnTo>
                  <a:lnTo>
                    <a:pt x="134" y="121"/>
                  </a:lnTo>
                  <a:lnTo>
                    <a:pt x="137" y="117"/>
                  </a:lnTo>
                  <a:lnTo>
                    <a:pt x="143" y="113"/>
                  </a:lnTo>
                  <a:lnTo>
                    <a:pt x="150" y="111"/>
                  </a:lnTo>
                  <a:lnTo>
                    <a:pt x="157" y="110"/>
                  </a:lnTo>
                  <a:lnTo>
                    <a:pt x="164" y="111"/>
                  </a:lnTo>
                  <a:lnTo>
                    <a:pt x="164" y="103"/>
                  </a:lnTo>
                  <a:lnTo>
                    <a:pt x="164" y="97"/>
                  </a:lnTo>
                  <a:lnTo>
                    <a:pt x="165" y="91"/>
                  </a:lnTo>
                  <a:lnTo>
                    <a:pt x="166" y="85"/>
                  </a:lnTo>
                  <a:lnTo>
                    <a:pt x="170" y="73"/>
                  </a:lnTo>
                  <a:lnTo>
                    <a:pt x="176" y="61"/>
                  </a:lnTo>
                  <a:lnTo>
                    <a:pt x="181" y="45"/>
                  </a:lnTo>
                  <a:lnTo>
                    <a:pt x="184" y="28"/>
                  </a:lnTo>
                  <a:lnTo>
                    <a:pt x="191" y="29"/>
                  </a:lnTo>
                  <a:lnTo>
                    <a:pt x="197" y="30"/>
                  </a:lnTo>
                  <a:lnTo>
                    <a:pt x="202" y="29"/>
                  </a:lnTo>
                  <a:lnTo>
                    <a:pt x="208" y="27"/>
                  </a:lnTo>
                  <a:lnTo>
                    <a:pt x="213" y="21"/>
                  </a:lnTo>
                  <a:lnTo>
                    <a:pt x="217" y="18"/>
                  </a:lnTo>
                  <a:lnTo>
                    <a:pt x="221" y="18"/>
                  </a:lnTo>
                  <a:lnTo>
                    <a:pt x="223" y="20"/>
                  </a:lnTo>
                  <a:lnTo>
                    <a:pt x="225" y="23"/>
                  </a:lnTo>
                  <a:lnTo>
                    <a:pt x="227" y="27"/>
                  </a:lnTo>
                  <a:lnTo>
                    <a:pt x="230" y="29"/>
                  </a:lnTo>
                  <a:lnTo>
                    <a:pt x="231" y="31"/>
                  </a:lnTo>
                  <a:lnTo>
                    <a:pt x="233" y="32"/>
                  </a:lnTo>
                  <a:lnTo>
                    <a:pt x="235" y="32"/>
                  </a:lnTo>
                  <a:lnTo>
                    <a:pt x="238" y="30"/>
                  </a:lnTo>
                  <a:lnTo>
                    <a:pt x="241" y="27"/>
                  </a:lnTo>
                  <a:lnTo>
                    <a:pt x="246" y="16"/>
                  </a:lnTo>
                  <a:lnTo>
                    <a:pt x="249" y="7"/>
                  </a:lnTo>
                  <a:lnTo>
                    <a:pt x="250" y="4"/>
                  </a:lnTo>
                  <a:lnTo>
                    <a:pt x="252" y="2"/>
                  </a:lnTo>
                  <a:lnTo>
                    <a:pt x="255" y="0"/>
                  </a:lnTo>
                  <a:lnTo>
                    <a:pt x="258" y="0"/>
                  </a:lnTo>
                  <a:lnTo>
                    <a:pt x="259" y="2"/>
                  </a:lnTo>
                  <a:lnTo>
                    <a:pt x="262" y="4"/>
                  </a:lnTo>
                  <a:lnTo>
                    <a:pt x="267" y="10"/>
                  </a:lnTo>
                  <a:lnTo>
                    <a:pt x="274" y="15"/>
                  </a:lnTo>
                  <a:lnTo>
                    <a:pt x="278" y="19"/>
                  </a:lnTo>
                  <a:lnTo>
                    <a:pt x="281" y="20"/>
                  </a:lnTo>
                  <a:lnTo>
                    <a:pt x="285" y="22"/>
                  </a:lnTo>
                  <a:lnTo>
                    <a:pt x="289" y="22"/>
                  </a:lnTo>
                  <a:lnTo>
                    <a:pt x="293" y="21"/>
                  </a:lnTo>
                  <a:lnTo>
                    <a:pt x="297" y="20"/>
                  </a:lnTo>
                  <a:lnTo>
                    <a:pt x="300" y="18"/>
                  </a:lnTo>
                  <a:lnTo>
                    <a:pt x="304" y="15"/>
                  </a:lnTo>
                  <a:lnTo>
                    <a:pt x="307" y="13"/>
                  </a:lnTo>
                  <a:lnTo>
                    <a:pt x="309" y="13"/>
                  </a:lnTo>
                  <a:lnTo>
                    <a:pt x="313" y="13"/>
                  </a:lnTo>
                  <a:lnTo>
                    <a:pt x="316" y="15"/>
                  </a:lnTo>
                  <a:lnTo>
                    <a:pt x="319" y="18"/>
                  </a:lnTo>
                  <a:lnTo>
                    <a:pt x="322" y="21"/>
                  </a:lnTo>
                  <a:lnTo>
                    <a:pt x="325" y="19"/>
                  </a:lnTo>
                  <a:lnTo>
                    <a:pt x="328" y="18"/>
                  </a:lnTo>
                  <a:lnTo>
                    <a:pt x="337" y="15"/>
                  </a:lnTo>
                  <a:lnTo>
                    <a:pt x="345" y="16"/>
                  </a:lnTo>
                  <a:lnTo>
                    <a:pt x="358" y="19"/>
                  </a:lnTo>
                  <a:lnTo>
                    <a:pt x="370" y="23"/>
                  </a:lnTo>
                  <a:lnTo>
                    <a:pt x="381" y="28"/>
                  </a:lnTo>
                  <a:lnTo>
                    <a:pt x="393" y="34"/>
                  </a:lnTo>
                  <a:lnTo>
                    <a:pt x="399" y="37"/>
                  </a:lnTo>
                  <a:lnTo>
                    <a:pt x="405" y="42"/>
                  </a:lnTo>
                  <a:lnTo>
                    <a:pt x="411" y="47"/>
                  </a:lnTo>
                  <a:lnTo>
                    <a:pt x="415" y="53"/>
                  </a:lnTo>
                  <a:lnTo>
                    <a:pt x="426" y="65"/>
                  </a:lnTo>
                  <a:lnTo>
                    <a:pt x="437" y="76"/>
                  </a:lnTo>
                  <a:lnTo>
                    <a:pt x="444" y="83"/>
                  </a:lnTo>
                  <a:lnTo>
                    <a:pt x="450" y="89"/>
                  </a:lnTo>
                  <a:lnTo>
                    <a:pt x="455" y="97"/>
                  </a:lnTo>
                  <a:lnTo>
                    <a:pt x="460" y="105"/>
                  </a:lnTo>
                  <a:lnTo>
                    <a:pt x="469" y="114"/>
                  </a:lnTo>
                  <a:lnTo>
                    <a:pt x="478" y="121"/>
                  </a:lnTo>
                  <a:lnTo>
                    <a:pt x="476" y="129"/>
                  </a:lnTo>
                  <a:lnTo>
                    <a:pt x="472" y="136"/>
                  </a:lnTo>
                  <a:lnTo>
                    <a:pt x="469" y="143"/>
                  </a:lnTo>
                  <a:lnTo>
                    <a:pt x="464" y="150"/>
                  </a:lnTo>
                  <a:lnTo>
                    <a:pt x="458" y="157"/>
                  </a:lnTo>
                  <a:lnTo>
                    <a:pt x="451" y="165"/>
                  </a:lnTo>
                  <a:lnTo>
                    <a:pt x="449" y="172"/>
                  </a:lnTo>
                  <a:lnTo>
                    <a:pt x="447" y="179"/>
                  </a:lnTo>
                  <a:lnTo>
                    <a:pt x="447" y="187"/>
                  </a:lnTo>
                  <a:lnTo>
                    <a:pt x="447" y="195"/>
                  </a:lnTo>
                  <a:lnTo>
                    <a:pt x="454" y="199"/>
                  </a:lnTo>
                  <a:lnTo>
                    <a:pt x="461" y="201"/>
                  </a:lnTo>
                  <a:lnTo>
                    <a:pt x="469" y="201"/>
                  </a:lnTo>
                  <a:lnTo>
                    <a:pt x="477" y="200"/>
                  </a:lnTo>
                  <a:lnTo>
                    <a:pt x="485" y="197"/>
                  </a:lnTo>
                  <a:lnTo>
                    <a:pt x="493" y="195"/>
                  </a:lnTo>
                  <a:lnTo>
                    <a:pt x="496" y="195"/>
                  </a:lnTo>
                  <a:lnTo>
                    <a:pt x="500" y="195"/>
                  </a:lnTo>
                  <a:lnTo>
                    <a:pt x="503" y="198"/>
                  </a:lnTo>
                  <a:lnTo>
                    <a:pt x="506" y="201"/>
                  </a:lnTo>
                  <a:lnTo>
                    <a:pt x="502" y="208"/>
                  </a:lnTo>
                  <a:lnTo>
                    <a:pt x="499" y="214"/>
                  </a:lnTo>
                  <a:lnTo>
                    <a:pt x="498" y="218"/>
                  </a:lnTo>
                  <a:lnTo>
                    <a:pt x="499" y="223"/>
                  </a:lnTo>
                  <a:lnTo>
                    <a:pt x="501" y="232"/>
                  </a:lnTo>
                  <a:lnTo>
                    <a:pt x="508" y="243"/>
                  </a:lnTo>
                  <a:lnTo>
                    <a:pt x="517" y="256"/>
                  </a:lnTo>
                  <a:lnTo>
                    <a:pt x="525" y="268"/>
                  </a:lnTo>
                  <a:lnTo>
                    <a:pt x="528" y="276"/>
                  </a:lnTo>
                  <a:lnTo>
                    <a:pt x="532" y="280"/>
                  </a:lnTo>
                  <a:lnTo>
                    <a:pt x="536" y="282"/>
                  </a:lnTo>
                  <a:lnTo>
                    <a:pt x="543" y="287"/>
                  </a:lnTo>
                  <a:lnTo>
                    <a:pt x="550" y="291"/>
                  </a:lnTo>
                  <a:lnTo>
                    <a:pt x="556" y="297"/>
                  </a:lnTo>
                  <a:lnTo>
                    <a:pt x="560" y="301"/>
                  </a:lnTo>
                  <a:lnTo>
                    <a:pt x="566" y="305"/>
                  </a:lnTo>
                  <a:lnTo>
                    <a:pt x="572" y="308"/>
                  </a:lnTo>
                  <a:lnTo>
                    <a:pt x="578" y="311"/>
                  </a:lnTo>
                  <a:lnTo>
                    <a:pt x="591" y="315"/>
                  </a:lnTo>
                  <a:lnTo>
                    <a:pt x="605" y="319"/>
                  </a:lnTo>
                  <a:lnTo>
                    <a:pt x="617" y="322"/>
                  </a:lnTo>
                  <a:lnTo>
                    <a:pt x="631" y="327"/>
                  </a:lnTo>
                  <a:lnTo>
                    <a:pt x="643" y="330"/>
                  </a:lnTo>
                  <a:lnTo>
                    <a:pt x="656" y="335"/>
                  </a:lnTo>
                  <a:lnTo>
                    <a:pt x="680" y="344"/>
                  </a:lnTo>
                  <a:lnTo>
                    <a:pt x="705" y="350"/>
                  </a:lnTo>
                  <a:lnTo>
                    <a:pt x="718" y="353"/>
                  </a:lnTo>
                  <a:lnTo>
                    <a:pt x="730" y="354"/>
                  </a:lnTo>
                  <a:lnTo>
                    <a:pt x="744" y="354"/>
                  </a:lnTo>
                  <a:lnTo>
                    <a:pt x="756" y="353"/>
                  </a:lnTo>
                  <a:lnTo>
                    <a:pt x="761" y="353"/>
                  </a:lnTo>
                  <a:lnTo>
                    <a:pt x="764" y="354"/>
                  </a:lnTo>
                  <a:lnTo>
                    <a:pt x="760" y="360"/>
                  </a:lnTo>
                  <a:lnTo>
                    <a:pt x="755" y="365"/>
                  </a:lnTo>
                  <a:lnTo>
                    <a:pt x="739" y="380"/>
                  </a:lnTo>
                  <a:lnTo>
                    <a:pt x="723" y="395"/>
                  </a:lnTo>
                  <a:lnTo>
                    <a:pt x="699" y="420"/>
                  </a:lnTo>
                  <a:lnTo>
                    <a:pt x="675" y="445"/>
                  </a:lnTo>
                  <a:lnTo>
                    <a:pt x="651" y="470"/>
                  </a:lnTo>
                  <a:lnTo>
                    <a:pt x="627" y="495"/>
                  </a:lnTo>
                  <a:lnTo>
                    <a:pt x="622" y="501"/>
                  </a:lnTo>
                  <a:lnTo>
                    <a:pt x="616" y="507"/>
                  </a:lnTo>
                  <a:lnTo>
                    <a:pt x="609" y="511"/>
                  </a:lnTo>
                  <a:lnTo>
                    <a:pt x="601" y="515"/>
                  </a:lnTo>
                  <a:lnTo>
                    <a:pt x="593" y="516"/>
                  </a:lnTo>
                  <a:lnTo>
                    <a:pt x="585" y="515"/>
                  </a:lnTo>
                  <a:lnTo>
                    <a:pt x="577" y="514"/>
                  </a:lnTo>
                  <a:lnTo>
                    <a:pt x="569" y="512"/>
                  </a:lnTo>
                  <a:lnTo>
                    <a:pt x="559" y="512"/>
                  </a:lnTo>
                  <a:lnTo>
                    <a:pt x="550" y="514"/>
                  </a:lnTo>
                  <a:lnTo>
                    <a:pt x="540" y="516"/>
                  </a:lnTo>
                  <a:lnTo>
                    <a:pt x="531" y="519"/>
                  </a:lnTo>
                  <a:lnTo>
                    <a:pt x="525" y="522"/>
                  </a:lnTo>
                  <a:lnTo>
                    <a:pt x="517" y="525"/>
                  </a:lnTo>
                  <a:lnTo>
                    <a:pt x="513" y="527"/>
                  </a:lnTo>
                  <a:lnTo>
                    <a:pt x="510" y="529"/>
                  </a:lnTo>
                  <a:lnTo>
                    <a:pt x="508" y="532"/>
                  </a:lnTo>
                  <a:lnTo>
                    <a:pt x="507" y="534"/>
                  </a:lnTo>
                  <a:lnTo>
                    <a:pt x="506" y="539"/>
                  </a:lnTo>
                  <a:lnTo>
                    <a:pt x="506" y="542"/>
                  </a:lnTo>
                  <a:lnTo>
                    <a:pt x="502" y="544"/>
                  </a:lnTo>
                  <a:lnTo>
                    <a:pt x="495" y="545"/>
                  </a:lnTo>
                  <a:lnTo>
                    <a:pt x="490" y="545"/>
                  </a:lnTo>
                  <a:lnTo>
                    <a:pt x="485" y="545"/>
                  </a:lnTo>
                  <a:lnTo>
                    <a:pt x="475" y="547"/>
                  </a:lnTo>
                  <a:lnTo>
                    <a:pt x="468" y="548"/>
                  </a:lnTo>
                  <a:lnTo>
                    <a:pt x="464" y="550"/>
                  </a:lnTo>
                  <a:lnTo>
                    <a:pt x="462" y="552"/>
                  </a:lnTo>
                  <a:lnTo>
                    <a:pt x="459" y="556"/>
                  </a:lnTo>
                  <a:lnTo>
                    <a:pt x="455" y="560"/>
                  </a:lnTo>
                  <a:lnTo>
                    <a:pt x="444" y="561"/>
                  </a:lnTo>
                  <a:lnTo>
                    <a:pt x="431" y="561"/>
                  </a:lnTo>
                  <a:lnTo>
                    <a:pt x="425" y="561"/>
                  </a:lnTo>
                  <a:lnTo>
                    <a:pt x="419" y="560"/>
                  </a:lnTo>
                  <a:lnTo>
                    <a:pt x="413" y="558"/>
                  </a:lnTo>
                  <a:lnTo>
                    <a:pt x="409" y="555"/>
                  </a:lnTo>
                  <a:lnTo>
                    <a:pt x="405" y="550"/>
                  </a:lnTo>
                  <a:lnTo>
                    <a:pt x="402" y="547"/>
                  </a:lnTo>
                  <a:lnTo>
                    <a:pt x="398" y="544"/>
                  </a:lnTo>
                  <a:lnTo>
                    <a:pt x="395" y="544"/>
                  </a:lnTo>
                  <a:lnTo>
                    <a:pt x="390" y="544"/>
                  </a:lnTo>
                  <a:lnTo>
                    <a:pt x="386" y="545"/>
                  </a:lnTo>
                  <a:lnTo>
                    <a:pt x="378" y="549"/>
                  </a:lnTo>
                  <a:lnTo>
                    <a:pt x="371" y="553"/>
                  </a:lnTo>
                  <a:lnTo>
                    <a:pt x="364" y="557"/>
                  </a:lnTo>
                  <a:lnTo>
                    <a:pt x="357" y="561"/>
                  </a:lnTo>
                  <a:lnTo>
                    <a:pt x="352" y="566"/>
                  </a:lnTo>
                  <a:lnTo>
                    <a:pt x="346" y="572"/>
                  </a:lnTo>
                  <a:lnTo>
                    <a:pt x="341" y="579"/>
                  </a:lnTo>
                  <a:lnTo>
                    <a:pt x="337" y="584"/>
                  </a:lnTo>
                  <a:lnTo>
                    <a:pt x="335" y="586"/>
                  </a:lnTo>
                  <a:lnTo>
                    <a:pt x="332" y="586"/>
                  </a:lnTo>
                  <a:lnTo>
                    <a:pt x="330" y="585"/>
                  </a:lnTo>
                  <a:lnTo>
                    <a:pt x="327" y="584"/>
                  </a:lnTo>
                  <a:lnTo>
                    <a:pt x="319" y="583"/>
                  </a:lnTo>
                  <a:lnTo>
                    <a:pt x="309" y="583"/>
                  </a:lnTo>
                  <a:lnTo>
                    <a:pt x="301" y="582"/>
                  </a:lnTo>
                  <a:lnTo>
                    <a:pt x="295" y="580"/>
                  </a:lnTo>
                  <a:lnTo>
                    <a:pt x="281" y="579"/>
                  </a:lnTo>
                  <a:lnTo>
                    <a:pt x="267" y="579"/>
                  </a:lnTo>
                  <a:lnTo>
                    <a:pt x="262" y="577"/>
                  </a:lnTo>
                  <a:lnTo>
                    <a:pt x="257" y="575"/>
                  </a:lnTo>
                  <a:lnTo>
                    <a:pt x="251" y="573"/>
                  </a:lnTo>
                  <a:lnTo>
                    <a:pt x="247" y="569"/>
                  </a:lnTo>
                  <a:lnTo>
                    <a:pt x="238" y="563"/>
                  </a:lnTo>
                  <a:lnTo>
                    <a:pt x="228" y="556"/>
                  </a:lnTo>
                  <a:lnTo>
                    <a:pt x="221" y="549"/>
                  </a:lnTo>
                  <a:lnTo>
                    <a:pt x="213" y="542"/>
                  </a:lnTo>
                  <a:lnTo>
                    <a:pt x="202" y="537"/>
                  </a:lnTo>
                  <a:lnTo>
                    <a:pt x="192" y="534"/>
                  </a:lnTo>
                  <a:lnTo>
                    <a:pt x="181" y="535"/>
                  </a:lnTo>
                  <a:lnTo>
                    <a:pt x="170" y="536"/>
                  </a:lnTo>
                  <a:lnTo>
                    <a:pt x="165" y="536"/>
                  </a:lnTo>
                  <a:lnTo>
                    <a:pt x="160" y="535"/>
                  </a:lnTo>
                  <a:lnTo>
                    <a:pt x="154" y="533"/>
                  </a:lnTo>
                  <a:lnTo>
                    <a:pt x="149" y="52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 name="Freeform 119"/>
            <p:cNvSpPr>
              <a:spLocks/>
            </p:cNvSpPr>
            <p:nvPr/>
          </p:nvSpPr>
          <p:spPr bwMode="gray">
            <a:xfrm>
              <a:off x="5461001" y="4217988"/>
              <a:ext cx="242888" cy="185738"/>
            </a:xfrm>
            <a:custGeom>
              <a:avLst/>
              <a:gdLst/>
              <a:ahLst/>
              <a:cxnLst>
                <a:cxn ang="0">
                  <a:pos x="145" y="495"/>
                </a:cxn>
                <a:cxn ang="0">
                  <a:pos x="125" y="484"/>
                </a:cxn>
                <a:cxn ang="0">
                  <a:pos x="101" y="460"/>
                </a:cxn>
                <a:cxn ang="0">
                  <a:pos x="88" y="423"/>
                </a:cxn>
                <a:cxn ang="0">
                  <a:pos x="63" y="401"/>
                </a:cxn>
                <a:cxn ang="0">
                  <a:pos x="44" y="378"/>
                </a:cxn>
                <a:cxn ang="0">
                  <a:pos x="8" y="365"/>
                </a:cxn>
                <a:cxn ang="0">
                  <a:pos x="10" y="350"/>
                </a:cxn>
                <a:cxn ang="0">
                  <a:pos x="13" y="336"/>
                </a:cxn>
                <a:cxn ang="0">
                  <a:pos x="35" y="331"/>
                </a:cxn>
                <a:cxn ang="0">
                  <a:pos x="57" y="329"/>
                </a:cxn>
                <a:cxn ang="0">
                  <a:pos x="60" y="278"/>
                </a:cxn>
                <a:cxn ang="0">
                  <a:pos x="70" y="249"/>
                </a:cxn>
                <a:cxn ang="0">
                  <a:pos x="69" y="224"/>
                </a:cxn>
                <a:cxn ang="0">
                  <a:pos x="78" y="208"/>
                </a:cxn>
                <a:cxn ang="0">
                  <a:pos x="93" y="213"/>
                </a:cxn>
                <a:cxn ang="0">
                  <a:pos x="103" y="197"/>
                </a:cxn>
                <a:cxn ang="0">
                  <a:pos x="111" y="157"/>
                </a:cxn>
                <a:cxn ang="0">
                  <a:pos x="137" y="117"/>
                </a:cxn>
                <a:cxn ang="0">
                  <a:pos x="164" y="103"/>
                </a:cxn>
                <a:cxn ang="0">
                  <a:pos x="176" y="61"/>
                </a:cxn>
                <a:cxn ang="0">
                  <a:pos x="202" y="29"/>
                </a:cxn>
                <a:cxn ang="0">
                  <a:pos x="223" y="20"/>
                </a:cxn>
                <a:cxn ang="0">
                  <a:pos x="233" y="32"/>
                </a:cxn>
                <a:cxn ang="0">
                  <a:pos x="249" y="7"/>
                </a:cxn>
                <a:cxn ang="0">
                  <a:pos x="259" y="2"/>
                </a:cxn>
                <a:cxn ang="0">
                  <a:pos x="281" y="20"/>
                </a:cxn>
                <a:cxn ang="0">
                  <a:pos x="300" y="18"/>
                </a:cxn>
                <a:cxn ang="0">
                  <a:pos x="316" y="15"/>
                </a:cxn>
                <a:cxn ang="0">
                  <a:pos x="337" y="15"/>
                </a:cxn>
                <a:cxn ang="0">
                  <a:pos x="393" y="34"/>
                </a:cxn>
                <a:cxn ang="0">
                  <a:pos x="426" y="65"/>
                </a:cxn>
                <a:cxn ang="0">
                  <a:pos x="460" y="105"/>
                </a:cxn>
                <a:cxn ang="0">
                  <a:pos x="469" y="143"/>
                </a:cxn>
                <a:cxn ang="0">
                  <a:pos x="447" y="179"/>
                </a:cxn>
                <a:cxn ang="0">
                  <a:pos x="469" y="201"/>
                </a:cxn>
                <a:cxn ang="0">
                  <a:pos x="500" y="195"/>
                </a:cxn>
                <a:cxn ang="0">
                  <a:pos x="498" y="218"/>
                </a:cxn>
                <a:cxn ang="0">
                  <a:pos x="525" y="268"/>
                </a:cxn>
                <a:cxn ang="0">
                  <a:pos x="550" y="291"/>
                </a:cxn>
                <a:cxn ang="0">
                  <a:pos x="578" y="311"/>
                </a:cxn>
                <a:cxn ang="0">
                  <a:pos x="643" y="330"/>
                </a:cxn>
                <a:cxn ang="0">
                  <a:pos x="730" y="354"/>
                </a:cxn>
                <a:cxn ang="0">
                  <a:pos x="760" y="360"/>
                </a:cxn>
                <a:cxn ang="0">
                  <a:pos x="675" y="445"/>
                </a:cxn>
                <a:cxn ang="0">
                  <a:pos x="609" y="511"/>
                </a:cxn>
                <a:cxn ang="0">
                  <a:pos x="569" y="512"/>
                </a:cxn>
                <a:cxn ang="0">
                  <a:pos x="525" y="522"/>
                </a:cxn>
                <a:cxn ang="0">
                  <a:pos x="507" y="534"/>
                </a:cxn>
                <a:cxn ang="0">
                  <a:pos x="490" y="545"/>
                </a:cxn>
                <a:cxn ang="0">
                  <a:pos x="462" y="552"/>
                </a:cxn>
                <a:cxn ang="0">
                  <a:pos x="425" y="561"/>
                </a:cxn>
                <a:cxn ang="0">
                  <a:pos x="402" y="547"/>
                </a:cxn>
                <a:cxn ang="0">
                  <a:pos x="378" y="549"/>
                </a:cxn>
                <a:cxn ang="0">
                  <a:pos x="346" y="572"/>
                </a:cxn>
                <a:cxn ang="0">
                  <a:pos x="330" y="585"/>
                </a:cxn>
                <a:cxn ang="0">
                  <a:pos x="295" y="580"/>
                </a:cxn>
                <a:cxn ang="0">
                  <a:pos x="251" y="573"/>
                </a:cxn>
                <a:cxn ang="0">
                  <a:pos x="213" y="542"/>
                </a:cxn>
                <a:cxn ang="0">
                  <a:pos x="165" y="536"/>
                </a:cxn>
              </a:cxnLst>
              <a:rect l="0" t="0" r="r" b="b"/>
              <a:pathLst>
                <a:path w="764" h="586">
                  <a:moveTo>
                    <a:pt x="149" y="528"/>
                  </a:moveTo>
                  <a:lnTo>
                    <a:pt x="145" y="519"/>
                  </a:lnTo>
                  <a:lnTo>
                    <a:pt x="144" y="510"/>
                  </a:lnTo>
                  <a:lnTo>
                    <a:pt x="144" y="502"/>
                  </a:lnTo>
                  <a:lnTo>
                    <a:pt x="145" y="495"/>
                  </a:lnTo>
                  <a:lnTo>
                    <a:pt x="144" y="493"/>
                  </a:lnTo>
                  <a:lnTo>
                    <a:pt x="143" y="491"/>
                  </a:lnTo>
                  <a:lnTo>
                    <a:pt x="140" y="488"/>
                  </a:lnTo>
                  <a:lnTo>
                    <a:pt x="135" y="486"/>
                  </a:lnTo>
                  <a:lnTo>
                    <a:pt x="125" y="484"/>
                  </a:lnTo>
                  <a:lnTo>
                    <a:pt x="117" y="480"/>
                  </a:lnTo>
                  <a:lnTo>
                    <a:pt x="111" y="477"/>
                  </a:lnTo>
                  <a:lnTo>
                    <a:pt x="107" y="472"/>
                  </a:lnTo>
                  <a:lnTo>
                    <a:pt x="103" y="467"/>
                  </a:lnTo>
                  <a:lnTo>
                    <a:pt x="101" y="460"/>
                  </a:lnTo>
                  <a:lnTo>
                    <a:pt x="99" y="452"/>
                  </a:lnTo>
                  <a:lnTo>
                    <a:pt x="96" y="443"/>
                  </a:lnTo>
                  <a:lnTo>
                    <a:pt x="94" y="436"/>
                  </a:lnTo>
                  <a:lnTo>
                    <a:pt x="92" y="430"/>
                  </a:lnTo>
                  <a:lnTo>
                    <a:pt x="88" y="423"/>
                  </a:lnTo>
                  <a:lnTo>
                    <a:pt x="85" y="419"/>
                  </a:lnTo>
                  <a:lnTo>
                    <a:pt x="79" y="413"/>
                  </a:lnTo>
                  <a:lnTo>
                    <a:pt x="72" y="409"/>
                  </a:lnTo>
                  <a:lnTo>
                    <a:pt x="67" y="405"/>
                  </a:lnTo>
                  <a:lnTo>
                    <a:pt x="63" y="401"/>
                  </a:lnTo>
                  <a:lnTo>
                    <a:pt x="60" y="395"/>
                  </a:lnTo>
                  <a:lnTo>
                    <a:pt x="56" y="390"/>
                  </a:lnTo>
                  <a:lnTo>
                    <a:pt x="53" y="386"/>
                  </a:lnTo>
                  <a:lnTo>
                    <a:pt x="48" y="381"/>
                  </a:lnTo>
                  <a:lnTo>
                    <a:pt x="44" y="378"/>
                  </a:lnTo>
                  <a:lnTo>
                    <a:pt x="39" y="376"/>
                  </a:lnTo>
                  <a:lnTo>
                    <a:pt x="29" y="370"/>
                  </a:lnTo>
                  <a:lnTo>
                    <a:pt x="18" y="368"/>
                  </a:lnTo>
                  <a:lnTo>
                    <a:pt x="14" y="366"/>
                  </a:lnTo>
                  <a:lnTo>
                    <a:pt x="8" y="365"/>
                  </a:lnTo>
                  <a:lnTo>
                    <a:pt x="4" y="363"/>
                  </a:lnTo>
                  <a:lnTo>
                    <a:pt x="0" y="360"/>
                  </a:lnTo>
                  <a:lnTo>
                    <a:pt x="4" y="356"/>
                  </a:lnTo>
                  <a:lnTo>
                    <a:pt x="7" y="354"/>
                  </a:lnTo>
                  <a:lnTo>
                    <a:pt x="10" y="350"/>
                  </a:lnTo>
                  <a:lnTo>
                    <a:pt x="12" y="348"/>
                  </a:lnTo>
                  <a:lnTo>
                    <a:pt x="12" y="346"/>
                  </a:lnTo>
                  <a:lnTo>
                    <a:pt x="12" y="345"/>
                  </a:lnTo>
                  <a:lnTo>
                    <a:pt x="12" y="340"/>
                  </a:lnTo>
                  <a:lnTo>
                    <a:pt x="13" y="336"/>
                  </a:lnTo>
                  <a:lnTo>
                    <a:pt x="15" y="332"/>
                  </a:lnTo>
                  <a:lnTo>
                    <a:pt x="19" y="330"/>
                  </a:lnTo>
                  <a:lnTo>
                    <a:pt x="22" y="329"/>
                  </a:lnTo>
                  <a:lnTo>
                    <a:pt x="27" y="329"/>
                  </a:lnTo>
                  <a:lnTo>
                    <a:pt x="35" y="331"/>
                  </a:lnTo>
                  <a:lnTo>
                    <a:pt x="43" y="333"/>
                  </a:lnTo>
                  <a:lnTo>
                    <a:pt x="48" y="333"/>
                  </a:lnTo>
                  <a:lnTo>
                    <a:pt x="53" y="333"/>
                  </a:lnTo>
                  <a:lnTo>
                    <a:pt x="55" y="331"/>
                  </a:lnTo>
                  <a:lnTo>
                    <a:pt x="57" y="329"/>
                  </a:lnTo>
                  <a:lnTo>
                    <a:pt x="60" y="321"/>
                  </a:lnTo>
                  <a:lnTo>
                    <a:pt x="60" y="312"/>
                  </a:lnTo>
                  <a:lnTo>
                    <a:pt x="60" y="298"/>
                  </a:lnTo>
                  <a:lnTo>
                    <a:pt x="60" y="284"/>
                  </a:lnTo>
                  <a:lnTo>
                    <a:pt x="60" y="278"/>
                  </a:lnTo>
                  <a:lnTo>
                    <a:pt x="61" y="271"/>
                  </a:lnTo>
                  <a:lnTo>
                    <a:pt x="63" y="264"/>
                  </a:lnTo>
                  <a:lnTo>
                    <a:pt x="65" y="258"/>
                  </a:lnTo>
                  <a:lnTo>
                    <a:pt x="68" y="254"/>
                  </a:lnTo>
                  <a:lnTo>
                    <a:pt x="70" y="249"/>
                  </a:lnTo>
                  <a:lnTo>
                    <a:pt x="71" y="243"/>
                  </a:lnTo>
                  <a:lnTo>
                    <a:pt x="71" y="239"/>
                  </a:lnTo>
                  <a:lnTo>
                    <a:pt x="70" y="231"/>
                  </a:lnTo>
                  <a:lnTo>
                    <a:pt x="69" y="226"/>
                  </a:lnTo>
                  <a:lnTo>
                    <a:pt x="69" y="224"/>
                  </a:lnTo>
                  <a:lnTo>
                    <a:pt x="69" y="222"/>
                  </a:lnTo>
                  <a:lnTo>
                    <a:pt x="71" y="218"/>
                  </a:lnTo>
                  <a:lnTo>
                    <a:pt x="73" y="214"/>
                  </a:lnTo>
                  <a:lnTo>
                    <a:pt x="75" y="210"/>
                  </a:lnTo>
                  <a:lnTo>
                    <a:pt x="78" y="208"/>
                  </a:lnTo>
                  <a:lnTo>
                    <a:pt x="80" y="206"/>
                  </a:lnTo>
                  <a:lnTo>
                    <a:pt x="84" y="206"/>
                  </a:lnTo>
                  <a:lnTo>
                    <a:pt x="88" y="208"/>
                  </a:lnTo>
                  <a:lnTo>
                    <a:pt x="91" y="211"/>
                  </a:lnTo>
                  <a:lnTo>
                    <a:pt x="93" y="213"/>
                  </a:lnTo>
                  <a:lnTo>
                    <a:pt x="94" y="214"/>
                  </a:lnTo>
                  <a:lnTo>
                    <a:pt x="96" y="214"/>
                  </a:lnTo>
                  <a:lnTo>
                    <a:pt x="99" y="213"/>
                  </a:lnTo>
                  <a:lnTo>
                    <a:pt x="101" y="205"/>
                  </a:lnTo>
                  <a:lnTo>
                    <a:pt x="103" y="197"/>
                  </a:lnTo>
                  <a:lnTo>
                    <a:pt x="104" y="189"/>
                  </a:lnTo>
                  <a:lnTo>
                    <a:pt x="104" y="181"/>
                  </a:lnTo>
                  <a:lnTo>
                    <a:pt x="105" y="173"/>
                  </a:lnTo>
                  <a:lnTo>
                    <a:pt x="108" y="165"/>
                  </a:lnTo>
                  <a:lnTo>
                    <a:pt x="111" y="157"/>
                  </a:lnTo>
                  <a:lnTo>
                    <a:pt x="117" y="151"/>
                  </a:lnTo>
                  <a:lnTo>
                    <a:pt x="125" y="140"/>
                  </a:lnTo>
                  <a:lnTo>
                    <a:pt x="130" y="127"/>
                  </a:lnTo>
                  <a:lnTo>
                    <a:pt x="134" y="121"/>
                  </a:lnTo>
                  <a:lnTo>
                    <a:pt x="137" y="117"/>
                  </a:lnTo>
                  <a:lnTo>
                    <a:pt x="143" y="113"/>
                  </a:lnTo>
                  <a:lnTo>
                    <a:pt x="150" y="111"/>
                  </a:lnTo>
                  <a:lnTo>
                    <a:pt x="157" y="110"/>
                  </a:lnTo>
                  <a:lnTo>
                    <a:pt x="164" y="111"/>
                  </a:lnTo>
                  <a:lnTo>
                    <a:pt x="164" y="103"/>
                  </a:lnTo>
                  <a:lnTo>
                    <a:pt x="164" y="97"/>
                  </a:lnTo>
                  <a:lnTo>
                    <a:pt x="165" y="91"/>
                  </a:lnTo>
                  <a:lnTo>
                    <a:pt x="166" y="85"/>
                  </a:lnTo>
                  <a:lnTo>
                    <a:pt x="170" y="73"/>
                  </a:lnTo>
                  <a:lnTo>
                    <a:pt x="176" y="61"/>
                  </a:lnTo>
                  <a:lnTo>
                    <a:pt x="181" y="45"/>
                  </a:lnTo>
                  <a:lnTo>
                    <a:pt x="184" y="28"/>
                  </a:lnTo>
                  <a:lnTo>
                    <a:pt x="191" y="29"/>
                  </a:lnTo>
                  <a:lnTo>
                    <a:pt x="197" y="30"/>
                  </a:lnTo>
                  <a:lnTo>
                    <a:pt x="202" y="29"/>
                  </a:lnTo>
                  <a:lnTo>
                    <a:pt x="208" y="27"/>
                  </a:lnTo>
                  <a:lnTo>
                    <a:pt x="213" y="21"/>
                  </a:lnTo>
                  <a:lnTo>
                    <a:pt x="217" y="18"/>
                  </a:lnTo>
                  <a:lnTo>
                    <a:pt x="221" y="18"/>
                  </a:lnTo>
                  <a:lnTo>
                    <a:pt x="223" y="20"/>
                  </a:lnTo>
                  <a:lnTo>
                    <a:pt x="225" y="23"/>
                  </a:lnTo>
                  <a:lnTo>
                    <a:pt x="227" y="27"/>
                  </a:lnTo>
                  <a:lnTo>
                    <a:pt x="230" y="29"/>
                  </a:lnTo>
                  <a:lnTo>
                    <a:pt x="231" y="31"/>
                  </a:lnTo>
                  <a:lnTo>
                    <a:pt x="233" y="32"/>
                  </a:lnTo>
                  <a:lnTo>
                    <a:pt x="235" y="32"/>
                  </a:lnTo>
                  <a:lnTo>
                    <a:pt x="238" y="30"/>
                  </a:lnTo>
                  <a:lnTo>
                    <a:pt x="241" y="27"/>
                  </a:lnTo>
                  <a:lnTo>
                    <a:pt x="246" y="16"/>
                  </a:lnTo>
                  <a:lnTo>
                    <a:pt x="249" y="7"/>
                  </a:lnTo>
                  <a:lnTo>
                    <a:pt x="250" y="4"/>
                  </a:lnTo>
                  <a:lnTo>
                    <a:pt x="252" y="2"/>
                  </a:lnTo>
                  <a:lnTo>
                    <a:pt x="255" y="0"/>
                  </a:lnTo>
                  <a:lnTo>
                    <a:pt x="258" y="0"/>
                  </a:lnTo>
                  <a:lnTo>
                    <a:pt x="259" y="2"/>
                  </a:lnTo>
                  <a:lnTo>
                    <a:pt x="262" y="4"/>
                  </a:lnTo>
                  <a:lnTo>
                    <a:pt x="267" y="10"/>
                  </a:lnTo>
                  <a:lnTo>
                    <a:pt x="274" y="15"/>
                  </a:lnTo>
                  <a:lnTo>
                    <a:pt x="278" y="19"/>
                  </a:lnTo>
                  <a:lnTo>
                    <a:pt x="281" y="20"/>
                  </a:lnTo>
                  <a:lnTo>
                    <a:pt x="285" y="22"/>
                  </a:lnTo>
                  <a:lnTo>
                    <a:pt x="289" y="22"/>
                  </a:lnTo>
                  <a:lnTo>
                    <a:pt x="293" y="21"/>
                  </a:lnTo>
                  <a:lnTo>
                    <a:pt x="297" y="20"/>
                  </a:lnTo>
                  <a:lnTo>
                    <a:pt x="300" y="18"/>
                  </a:lnTo>
                  <a:lnTo>
                    <a:pt x="304" y="15"/>
                  </a:lnTo>
                  <a:lnTo>
                    <a:pt x="307" y="13"/>
                  </a:lnTo>
                  <a:lnTo>
                    <a:pt x="309" y="13"/>
                  </a:lnTo>
                  <a:lnTo>
                    <a:pt x="313" y="13"/>
                  </a:lnTo>
                  <a:lnTo>
                    <a:pt x="316" y="15"/>
                  </a:lnTo>
                  <a:lnTo>
                    <a:pt x="319" y="18"/>
                  </a:lnTo>
                  <a:lnTo>
                    <a:pt x="322" y="21"/>
                  </a:lnTo>
                  <a:lnTo>
                    <a:pt x="325" y="19"/>
                  </a:lnTo>
                  <a:lnTo>
                    <a:pt x="328" y="18"/>
                  </a:lnTo>
                  <a:lnTo>
                    <a:pt x="337" y="15"/>
                  </a:lnTo>
                  <a:lnTo>
                    <a:pt x="345" y="16"/>
                  </a:lnTo>
                  <a:lnTo>
                    <a:pt x="358" y="19"/>
                  </a:lnTo>
                  <a:lnTo>
                    <a:pt x="370" y="23"/>
                  </a:lnTo>
                  <a:lnTo>
                    <a:pt x="381" y="28"/>
                  </a:lnTo>
                  <a:lnTo>
                    <a:pt x="393" y="34"/>
                  </a:lnTo>
                  <a:lnTo>
                    <a:pt x="399" y="37"/>
                  </a:lnTo>
                  <a:lnTo>
                    <a:pt x="405" y="42"/>
                  </a:lnTo>
                  <a:lnTo>
                    <a:pt x="411" y="47"/>
                  </a:lnTo>
                  <a:lnTo>
                    <a:pt x="415" y="53"/>
                  </a:lnTo>
                  <a:lnTo>
                    <a:pt x="426" y="65"/>
                  </a:lnTo>
                  <a:lnTo>
                    <a:pt x="437" y="76"/>
                  </a:lnTo>
                  <a:lnTo>
                    <a:pt x="444" y="83"/>
                  </a:lnTo>
                  <a:lnTo>
                    <a:pt x="450" y="89"/>
                  </a:lnTo>
                  <a:lnTo>
                    <a:pt x="455" y="97"/>
                  </a:lnTo>
                  <a:lnTo>
                    <a:pt x="460" y="105"/>
                  </a:lnTo>
                  <a:lnTo>
                    <a:pt x="469" y="114"/>
                  </a:lnTo>
                  <a:lnTo>
                    <a:pt x="478" y="121"/>
                  </a:lnTo>
                  <a:lnTo>
                    <a:pt x="476" y="129"/>
                  </a:lnTo>
                  <a:lnTo>
                    <a:pt x="472" y="136"/>
                  </a:lnTo>
                  <a:lnTo>
                    <a:pt x="469" y="143"/>
                  </a:lnTo>
                  <a:lnTo>
                    <a:pt x="464" y="150"/>
                  </a:lnTo>
                  <a:lnTo>
                    <a:pt x="458" y="157"/>
                  </a:lnTo>
                  <a:lnTo>
                    <a:pt x="451" y="165"/>
                  </a:lnTo>
                  <a:lnTo>
                    <a:pt x="449" y="172"/>
                  </a:lnTo>
                  <a:lnTo>
                    <a:pt x="447" y="179"/>
                  </a:lnTo>
                  <a:lnTo>
                    <a:pt x="447" y="187"/>
                  </a:lnTo>
                  <a:lnTo>
                    <a:pt x="447" y="195"/>
                  </a:lnTo>
                  <a:lnTo>
                    <a:pt x="454" y="199"/>
                  </a:lnTo>
                  <a:lnTo>
                    <a:pt x="461" y="201"/>
                  </a:lnTo>
                  <a:lnTo>
                    <a:pt x="469" y="201"/>
                  </a:lnTo>
                  <a:lnTo>
                    <a:pt x="477" y="200"/>
                  </a:lnTo>
                  <a:lnTo>
                    <a:pt x="485" y="197"/>
                  </a:lnTo>
                  <a:lnTo>
                    <a:pt x="493" y="195"/>
                  </a:lnTo>
                  <a:lnTo>
                    <a:pt x="496" y="195"/>
                  </a:lnTo>
                  <a:lnTo>
                    <a:pt x="500" y="195"/>
                  </a:lnTo>
                  <a:lnTo>
                    <a:pt x="503" y="198"/>
                  </a:lnTo>
                  <a:lnTo>
                    <a:pt x="506" y="201"/>
                  </a:lnTo>
                  <a:lnTo>
                    <a:pt x="502" y="208"/>
                  </a:lnTo>
                  <a:lnTo>
                    <a:pt x="499" y="214"/>
                  </a:lnTo>
                  <a:lnTo>
                    <a:pt x="498" y="218"/>
                  </a:lnTo>
                  <a:lnTo>
                    <a:pt x="499" y="223"/>
                  </a:lnTo>
                  <a:lnTo>
                    <a:pt x="501" y="232"/>
                  </a:lnTo>
                  <a:lnTo>
                    <a:pt x="508" y="243"/>
                  </a:lnTo>
                  <a:lnTo>
                    <a:pt x="517" y="256"/>
                  </a:lnTo>
                  <a:lnTo>
                    <a:pt x="525" y="268"/>
                  </a:lnTo>
                  <a:lnTo>
                    <a:pt x="528" y="276"/>
                  </a:lnTo>
                  <a:lnTo>
                    <a:pt x="532" y="280"/>
                  </a:lnTo>
                  <a:lnTo>
                    <a:pt x="536" y="282"/>
                  </a:lnTo>
                  <a:lnTo>
                    <a:pt x="543" y="287"/>
                  </a:lnTo>
                  <a:lnTo>
                    <a:pt x="550" y="291"/>
                  </a:lnTo>
                  <a:lnTo>
                    <a:pt x="556" y="297"/>
                  </a:lnTo>
                  <a:lnTo>
                    <a:pt x="560" y="301"/>
                  </a:lnTo>
                  <a:lnTo>
                    <a:pt x="566" y="305"/>
                  </a:lnTo>
                  <a:lnTo>
                    <a:pt x="572" y="308"/>
                  </a:lnTo>
                  <a:lnTo>
                    <a:pt x="578" y="311"/>
                  </a:lnTo>
                  <a:lnTo>
                    <a:pt x="591" y="315"/>
                  </a:lnTo>
                  <a:lnTo>
                    <a:pt x="605" y="319"/>
                  </a:lnTo>
                  <a:lnTo>
                    <a:pt x="617" y="322"/>
                  </a:lnTo>
                  <a:lnTo>
                    <a:pt x="631" y="327"/>
                  </a:lnTo>
                  <a:lnTo>
                    <a:pt x="643" y="330"/>
                  </a:lnTo>
                  <a:lnTo>
                    <a:pt x="656" y="335"/>
                  </a:lnTo>
                  <a:lnTo>
                    <a:pt x="680" y="344"/>
                  </a:lnTo>
                  <a:lnTo>
                    <a:pt x="705" y="350"/>
                  </a:lnTo>
                  <a:lnTo>
                    <a:pt x="718" y="353"/>
                  </a:lnTo>
                  <a:lnTo>
                    <a:pt x="730" y="354"/>
                  </a:lnTo>
                  <a:lnTo>
                    <a:pt x="744" y="354"/>
                  </a:lnTo>
                  <a:lnTo>
                    <a:pt x="756" y="353"/>
                  </a:lnTo>
                  <a:lnTo>
                    <a:pt x="761" y="353"/>
                  </a:lnTo>
                  <a:lnTo>
                    <a:pt x="764" y="354"/>
                  </a:lnTo>
                  <a:lnTo>
                    <a:pt x="760" y="360"/>
                  </a:lnTo>
                  <a:lnTo>
                    <a:pt x="755" y="365"/>
                  </a:lnTo>
                  <a:lnTo>
                    <a:pt x="739" y="380"/>
                  </a:lnTo>
                  <a:lnTo>
                    <a:pt x="723" y="395"/>
                  </a:lnTo>
                  <a:lnTo>
                    <a:pt x="699" y="420"/>
                  </a:lnTo>
                  <a:lnTo>
                    <a:pt x="675" y="445"/>
                  </a:lnTo>
                  <a:lnTo>
                    <a:pt x="651" y="470"/>
                  </a:lnTo>
                  <a:lnTo>
                    <a:pt x="627" y="495"/>
                  </a:lnTo>
                  <a:lnTo>
                    <a:pt x="622" y="501"/>
                  </a:lnTo>
                  <a:lnTo>
                    <a:pt x="616" y="507"/>
                  </a:lnTo>
                  <a:lnTo>
                    <a:pt x="609" y="511"/>
                  </a:lnTo>
                  <a:lnTo>
                    <a:pt x="601" y="515"/>
                  </a:lnTo>
                  <a:lnTo>
                    <a:pt x="593" y="516"/>
                  </a:lnTo>
                  <a:lnTo>
                    <a:pt x="585" y="515"/>
                  </a:lnTo>
                  <a:lnTo>
                    <a:pt x="577" y="514"/>
                  </a:lnTo>
                  <a:lnTo>
                    <a:pt x="569" y="512"/>
                  </a:lnTo>
                  <a:lnTo>
                    <a:pt x="559" y="512"/>
                  </a:lnTo>
                  <a:lnTo>
                    <a:pt x="550" y="514"/>
                  </a:lnTo>
                  <a:lnTo>
                    <a:pt x="540" y="516"/>
                  </a:lnTo>
                  <a:lnTo>
                    <a:pt x="531" y="519"/>
                  </a:lnTo>
                  <a:lnTo>
                    <a:pt x="525" y="522"/>
                  </a:lnTo>
                  <a:lnTo>
                    <a:pt x="517" y="525"/>
                  </a:lnTo>
                  <a:lnTo>
                    <a:pt x="513" y="527"/>
                  </a:lnTo>
                  <a:lnTo>
                    <a:pt x="510" y="529"/>
                  </a:lnTo>
                  <a:lnTo>
                    <a:pt x="508" y="532"/>
                  </a:lnTo>
                  <a:lnTo>
                    <a:pt x="507" y="534"/>
                  </a:lnTo>
                  <a:lnTo>
                    <a:pt x="506" y="539"/>
                  </a:lnTo>
                  <a:lnTo>
                    <a:pt x="506" y="542"/>
                  </a:lnTo>
                  <a:lnTo>
                    <a:pt x="502" y="544"/>
                  </a:lnTo>
                  <a:lnTo>
                    <a:pt x="495" y="545"/>
                  </a:lnTo>
                  <a:lnTo>
                    <a:pt x="490" y="545"/>
                  </a:lnTo>
                  <a:lnTo>
                    <a:pt x="485" y="545"/>
                  </a:lnTo>
                  <a:lnTo>
                    <a:pt x="475" y="547"/>
                  </a:lnTo>
                  <a:lnTo>
                    <a:pt x="468" y="548"/>
                  </a:lnTo>
                  <a:lnTo>
                    <a:pt x="464" y="550"/>
                  </a:lnTo>
                  <a:lnTo>
                    <a:pt x="462" y="552"/>
                  </a:lnTo>
                  <a:lnTo>
                    <a:pt x="459" y="556"/>
                  </a:lnTo>
                  <a:lnTo>
                    <a:pt x="455" y="560"/>
                  </a:lnTo>
                  <a:lnTo>
                    <a:pt x="444" y="561"/>
                  </a:lnTo>
                  <a:lnTo>
                    <a:pt x="431" y="561"/>
                  </a:lnTo>
                  <a:lnTo>
                    <a:pt x="425" y="561"/>
                  </a:lnTo>
                  <a:lnTo>
                    <a:pt x="419" y="560"/>
                  </a:lnTo>
                  <a:lnTo>
                    <a:pt x="413" y="558"/>
                  </a:lnTo>
                  <a:lnTo>
                    <a:pt x="409" y="555"/>
                  </a:lnTo>
                  <a:lnTo>
                    <a:pt x="405" y="550"/>
                  </a:lnTo>
                  <a:lnTo>
                    <a:pt x="402" y="547"/>
                  </a:lnTo>
                  <a:lnTo>
                    <a:pt x="398" y="544"/>
                  </a:lnTo>
                  <a:lnTo>
                    <a:pt x="395" y="544"/>
                  </a:lnTo>
                  <a:lnTo>
                    <a:pt x="390" y="544"/>
                  </a:lnTo>
                  <a:lnTo>
                    <a:pt x="386" y="545"/>
                  </a:lnTo>
                  <a:lnTo>
                    <a:pt x="378" y="549"/>
                  </a:lnTo>
                  <a:lnTo>
                    <a:pt x="371" y="553"/>
                  </a:lnTo>
                  <a:lnTo>
                    <a:pt x="364" y="557"/>
                  </a:lnTo>
                  <a:lnTo>
                    <a:pt x="357" y="561"/>
                  </a:lnTo>
                  <a:lnTo>
                    <a:pt x="352" y="566"/>
                  </a:lnTo>
                  <a:lnTo>
                    <a:pt x="346" y="572"/>
                  </a:lnTo>
                  <a:lnTo>
                    <a:pt x="341" y="579"/>
                  </a:lnTo>
                  <a:lnTo>
                    <a:pt x="337" y="584"/>
                  </a:lnTo>
                  <a:lnTo>
                    <a:pt x="335" y="586"/>
                  </a:lnTo>
                  <a:lnTo>
                    <a:pt x="332" y="586"/>
                  </a:lnTo>
                  <a:lnTo>
                    <a:pt x="330" y="585"/>
                  </a:lnTo>
                  <a:lnTo>
                    <a:pt x="327" y="584"/>
                  </a:lnTo>
                  <a:lnTo>
                    <a:pt x="319" y="583"/>
                  </a:lnTo>
                  <a:lnTo>
                    <a:pt x="309" y="583"/>
                  </a:lnTo>
                  <a:lnTo>
                    <a:pt x="301" y="582"/>
                  </a:lnTo>
                  <a:lnTo>
                    <a:pt x="295" y="580"/>
                  </a:lnTo>
                  <a:lnTo>
                    <a:pt x="281" y="579"/>
                  </a:lnTo>
                  <a:lnTo>
                    <a:pt x="267" y="579"/>
                  </a:lnTo>
                  <a:lnTo>
                    <a:pt x="262" y="577"/>
                  </a:lnTo>
                  <a:lnTo>
                    <a:pt x="257" y="575"/>
                  </a:lnTo>
                  <a:lnTo>
                    <a:pt x="251" y="573"/>
                  </a:lnTo>
                  <a:lnTo>
                    <a:pt x="247" y="569"/>
                  </a:lnTo>
                  <a:lnTo>
                    <a:pt x="238" y="563"/>
                  </a:lnTo>
                  <a:lnTo>
                    <a:pt x="228" y="556"/>
                  </a:lnTo>
                  <a:lnTo>
                    <a:pt x="221" y="549"/>
                  </a:lnTo>
                  <a:lnTo>
                    <a:pt x="213" y="542"/>
                  </a:lnTo>
                  <a:lnTo>
                    <a:pt x="202" y="537"/>
                  </a:lnTo>
                  <a:lnTo>
                    <a:pt x="192" y="534"/>
                  </a:lnTo>
                  <a:lnTo>
                    <a:pt x="181" y="535"/>
                  </a:lnTo>
                  <a:lnTo>
                    <a:pt x="170" y="536"/>
                  </a:lnTo>
                  <a:lnTo>
                    <a:pt x="165" y="536"/>
                  </a:lnTo>
                  <a:lnTo>
                    <a:pt x="160" y="535"/>
                  </a:lnTo>
                  <a:lnTo>
                    <a:pt x="154" y="533"/>
                  </a:lnTo>
                  <a:lnTo>
                    <a:pt x="149" y="528"/>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 name="Freeform 120"/>
            <p:cNvSpPr>
              <a:spLocks/>
            </p:cNvSpPr>
            <p:nvPr/>
          </p:nvSpPr>
          <p:spPr bwMode="gray">
            <a:xfrm>
              <a:off x="5516563" y="4164013"/>
              <a:ext cx="107950" cy="93663"/>
            </a:xfrm>
            <a:custGeom>
              <a:avLst/>
              <a:gdLst/>
              <a:ahLst/>
              <a:cxnLst>
                <a:cxn ang="0">
                  <a:pos x="326" y="272"/>
                </a:cxn>
                <a:cxn ang="0">
                  <a:pos x="317" y="266"/>
                </a:cxn>
                <a:cxn ang="0">
                  <a:pos x="299" y="241"/>
                </a:cxn>
                <a:cxn ang="0">
                  <a:pos x="291" y="230"/>
                </a:cxn>
                <a:cxn ang="0">
                  <a:pos x="283" y="224"/>
                </a:cxn>
                <a:cxn ang="0">
                  <a:pos x="273" y="217"/>
                </a:cxn>
                <a:cxn ang="0">
                  <a:pos x="258" y="207"/>
                </a:cxn>
                <a:cxn ang="0">
                  <a:pos x="248" y="191"/>
                </a:cxn>
                <a:cxn ang="0">
                  <a:pos x="235" y="177"/>
                </a:cxn>
                <a:cxn ang="0">
                  <a:pos x="229" y="177"/>
                </a:cxn>
                <a:cxn ang="0">
                  <a:pos x="221" y="175"/>
                </a:cxn>
                <a:cxn ang="0">
                  <a:pos x="213" y="165"/>
                </a:cxn>
                <a:cxn ang="0">
                  <a:pos x="207" y="162"/>
                </a:cxn>
                <a:cxn ang="0">
                  <a:pos x="193" y="162"/>
                </a:cxn>
                <a:cxn ang="0">
                  <a:pos x="181" y="142"/>
                </a:cxn>
                <a:cxn ang="0">
                  <a:pos x="176" y="133"/>
                </a:cxn>
                <a:cxn ang="0">
                  <a:pos x="171" y="138"/>
                </a:cxn>
                <a:cxn ang="0">
                  <a:pos x="170" y="156"/>
                </a:cxn>
                <a:cxn ang="0">
                  <a:pos x="165" y="156"/>
                </a:cxn>
                <a:cxn ang="0">
                  <a:pos x="153" y="127"/>
                </a:cxn>
                <a:cxn ang="0">
                  <a:pos x="142" y="98"/>
                </a:cxn>
                <a:cxn ang="0">
                  <a:pos x="132" y="55"/>
                </a:cxn>
                <a:cxn ang="0">
                  <a:pos x="121" y="17"/>
                </a:cxn>
                <a:cxn ang="0">
                  <a:pos x="106" y="8"/>
                </a:cxn>
                <a:cxn ang="0">
                  <a:pos x="87" y="26"/>
                </a:cxn>
                <a:cxn ang="0">
                  <a:pos x="65" y="30"/>
                </a:cxn>
                <a:cxn ang="0">
                  <a:pos x="56" y="40"/>
                </a:cxn>
                <a:cxn ang="0">
                  <a:pos x="48" y="51"/>
                </a:cxn>
                <a:cxn ang="0">
                  <a:pos x="31" y="51"/>
                </a:cxn>
                <a:cxn ang="0">
                  <a:pos x="25" y="54"/>
                </a:cxn>
                <a:cxn ang="0">
                  <a:pos x="25" y="66"/>
                </a:cxn>
                <a:cxn ang="0">
                  <a:pos x="23" y="99"/>
                </a:cxn>
                <a:cxn ang="0">
                  <a:pos x="14" y="130"/>
                </a:cxn>
                <a:cxn ang="0">
                  <a:pos x="1" y="155"/>
                </a:cxn>
                <a:cxn ang="0">
                  <a:pos x="2" y="173"/>
                </a:cxn>
                <a:cxn ang="0">
                  <a:pos x="14" y="198"/>
                </a:cxn>
                <a:cxn ang="0">
                  <a:pos x="31" y="196"/>
                </a:cxn>
                <a:cxn ang="0">
                  <a:pos x="44" y="187"/>
                </a:cxn>
                <a:cxn ang="0">
                  <a:pos x="50" y="196"/>
                </a:cxn>
                <a:cxn ang="0">
                  <a:pos x="56" y="201"/>
                </a:cxn>
                <a:cxn ang="0">
                  <a:pos x="64" y="196"/>
                </a:cxn>
                <a:cxn ang="0">
                  <a:pos x="73" y="173"/>
                </a:cxn>
                <a:cxn ang="0">
                  <a:pos x="81" y="169"/>
                </a:cxn>
                <a:cxn ang="0">
                  <a:pos x="90" y="179"/>
                </a:cxn>
                <a:cxn ang="0">
                  <a:pos x="104" y="189"/>
                </a:cxn>
                <a:cxn ang="0">
                  <a:pos x="116" y="190"/>
                </a:cxn>
                <a:cxn ang="0">
                  <a:pos x="127" y="184"/>
                </a:cxn>
                <a:cxn ang="0">
                  <a:pos x="136" y="182"/>
                </a:cxn>
                <a:cxn ang="0">
                  <a:pos x="145" y="190"/>
                </a:cxn>
                <a:cxn ang="0">
                  <a:pos x="160" y="184"/>
                </a:cxn>
                <a:cxn ang="0">
                  <a:pos x="193" y="192"/>
                </a:cxn>
                <a:cxn ang="0">
                  <a:pos x="222" y="206"/>
                </a:cxn>
                <a:cxn ang="0">
                  <a:pos x="238" y="222"/>
                </a:cxn>
                <a:cxn ang="0">
                  <a:pos x="267" y="252"/>
                </a:cxn>
                <a:cxn ang="0">
                  <a:pos x="283" y="274"/>
                </a:cxn>
                <a:cxn ang="0">
                  <a:pos x="308" y="293"/>
                </a:cxn>
                <a:cxn ang="0">
                  <a:pos x="321" y="294"/>
                </a:cxn>
                <a:cxn ang="0">
                  <a:pos x="333" y="283"/>
                </a:cxn>
              </a:cxnLst>
              <a:rect l="0" t="0" r="r" b="b"/>
              <a:pathLst>
                <a:path w="339" h="295">
                  <a:moveTo>
                    <a:pt x="339" y="278"/>
                  </a:moveTo>
                  <a:lnTo>
                    <a:pt x="332" y="274"/>
                  </a:lnTo>
                  <a:lnTo>
                    <a:pt x="326" y="272"/>
                  </a:lnTo>
                  <a:lnTo>
                    <a:pt x="323" y="271"/>
                  </a:lnTo>
                  <a:lnTo>
                    <a:pt x="321" y="269"/>
                  </a:lnTo>
                  <a:lnTo>
                    <a:pt x="317" y="266"/>
                  </a:lnTo>
                  <a:lnTo>
                    <a:pt x="315" y="262"/>
                  </a:lnTo>
                  <a:lnTo>
                    <a:pt x="307" y="252"/>
                  </a:lnTo>
                  <a:lnTo>
                    <a:pt x="299" y="241"/>
                  </a:lnTo>
                  <a:lnTo>
                    <a:pt x="295" y="234"/>
                  </a:lnTo>
                  <a:lnTo>
                    <a:pt x="292" y="229"/>
                  </a:lnTo>
                  <a:lnTo>
                    <a:pt x="291" y="230"/>
                  </a:lnTo>
                  <a:lnTo>
                    <a:pt x="290" y="231"/>
                  </a:lnTo>
                  <a:lnTo>
                    <a:pt x="285" y="229"/>
                  </a:lnTo>
                  <a:lnTo>
                    <a:pt x="283" y="224"/>
                  </a:lnTo>
                  <a:lnTo>
                    <a:pt x="279" y="220"/>
                  </a:lnTo>
                  <a:lnTo>
                    <a:pt x="276" y="217"/>
                  </a:lnTo>
                  <a:lnTo>
                    <a:pt x="273" y="217"/>
                  </a:lnTo>
                  <a:lnTo>
                    <a:pt x="267" y="216"/>
                  </a:lnTo>
                  <a:lnTo>
                    <a:pt x="262" y="213"/>
                  </a:lnTo>
                  <a:lnTo>
                    <a:pt x="258" y="207"/>
                  </a:lnTo>
                  <a:lnTo>
                    <a:pt x="254" y="201"/>
                  </a:lnTo>
                  <a:lnTo>
                    <a:pt x="251" y="196"/>
                  </a:lnTo>
                  <a:lnTo>
                    <a:pt x="248" y="191"/>
                  </a:lnTo>
                  <a:lnTo>
                    <a:pt x="244" y="185"/>
                  </a:lnTo>
                  <a:lnTo>
                    <a:pt x="240" y="180"/>
                  </a:lnTo>
                  <a:lnTo>
                    <a:pt x="235" y="177"/>
                  </a:lnTo>
                  <a:lnTo>
                    <a:pt x="234" y="176"/>
                  </a:lnTo>
                  <a:lnTo>
                    <a:pt x="232" y="177"/>
                  </a:lnTo>
                  <a:lnTo>
                    <a:pt x="229" y="177"/>
                  </a:lnTo>
                  <a:lnTo>
                    <a:pt x="228" y="179"/>
                  </a:lnTo>
                  <a:lnTo>
                    <a:pt x="224" y="177"/>
                  </a:lnTo>
                  <a:lnTo>
                    <a:pt x="221" y="175"/>
                  </a:lnTo>
                  <a:lnTo>
                    <a:pt x="219" y="172"/>
                  </a:lnTo>
                  <a:lnTo>
                    <a:pt x="217" y="169"/>
                  </a:lnTo>
                  <a:lnTo>
                    <a:pt x="213" y="165"/>
                  </a:lnTo>
                  <a:lnTo>
                    <a:pt x="211" y="163"/>
                  </a:lnTo>
                  <a:lnTo>
                    <a:pt x="209" y="162"/>
                  </a:lnTo>
                  <a:lnTo>
                    <a:pt x="207" y="162"/>
                  </a:lnTo>
                  <a:lnTo>
                    <a:pt x="203" y="164"/>
                  </a:lnTo>
                  <a:lnTo>
                    <a:pt x="197" y="165"/>
                  </a:lnTo>
                  <a:lnTo>
                    <a:pt x="193" y="162"/>
                  </a:lnTo>
                  <a:lnTo>
                    <a:pt x="188" y="155"/>
                  </a:lnTo>
                  <a:lnTo>
                    <a:pt x="184" y="148"/>
                  </a:lnTo>
                  <a:lnTo>
                    <a:pt x="181" y="142"/>
                  </a:lnTo>
                  <a:lnTo>
                    <a:pt x="180" y="141"/>
                  </a:lnTo>
                  <a:lnTo>
                    <a:pt x="179" y="139"/>
                  </a:lnTo>
                  <a:lnTo>
                    <a:pt x="176" y="133"/>
                  </a:lnTo>
                  <a:lnTo>
                    <a:pt x="173" y="132"/>
                  </a:lnTo>
                  <a:lnTo>
                    <a:pt x="172" y="133"/>
                  </a:lnTo>
                  <a:lnTo>
                    <a:pt x="171" y="138"/>
                  </a:lnTo>
                  <a:lnTo>
                    <a:pt x="172" y="148"/>
                  </a:lnTo>
                  <a:lnTo>
                    <a:pt x="171" y="155"/>
                  </a:lnTo>
                  <a:lnTo>
                    <a:pt x="170" y="156"/>
                  </a:lnTo>
                  <a:lnTo>
                    <a:pt x="169" y="157"/>
                  </a:lnTo>
                  <a:lnTo>
                    <a:pt x="168" y="156"/>
                  </a:lnTo>
                  <a:lnTo>
                    <a:pt x="165" y="156"/>
                  </a:lnTo>
                  <a:lnTo>
                    <a:pt x="163" y="149"/>
                  </a:lnTo>
                  <a:lnTo>
                    <a:pt x="158" y="139"/>
                  </a:lnTo>
                  <a:lnTo>
                    <a:pt x="153" y="127"/>
                  </a:lnTo>
                  <a:lnTo>
                    <a:pt x="150" y="119"/>
                  </a:lnTo>
                  <a:lnTo>
                    <a:pt x="145" y="109"/>
                  </a:lnTo>
                  <a:lnTo>
                    <a:pt x="142" y="98"/>
                  </a:lnTo>
                  <a:lnTo>
                    <a:pt x="139" y="86"/>
                  </a:lnTo>
                  <a:lnTo>
                    <a:pt x="137" y="75"/>
                  </a:lnTo>
                  <a:lnTo>
                    <a:pt x="132" y="55"/>
                  </a:lnTo>
                  <a:lnTo>
                    <a:pt x="128" y="35"/>
                  </a:lnTo>
                  <a:lnTo>
                    <a:pt x="124" y="26"/>
                  </a:lnTo>
                  <a:lnTo>
                    <a:pt x="121" y="17"/>
                  </a:lnTo>
                  <a:lnTo>
                    <a:pt x="115" y="8"/>
                  </a:lnTo>
                  <a:lnTo>
                    <a:pt x="110" y="0"/>
                  </a:lnTo>
                  <a:lnTo>
                    <a:pt x="106" y="8"/>
                  </a:lnTo>
                  <a:lnTo>
                    <a:pt x="101" y="14"/>
                  </a:lnTo>
                  <a:lnTo>
                    <a:pt x="95" y="21"/>
                  </a:lnTo>
                  <a:lnTo>
                    <a:pt x="87" y="26"/>
                  </a:lnTo>
                  <a:lnTo>
                    <a:pt x="78" y="29"/>
                  </a:lnTo>
                  <a:lnTo>
                    <a:pt x="70" y="30"/>
                  </a:lnTo>
                  <a:lnTo>
                    <a:pt x="65" y="30"/>
                  </a:lnTo>
                  <a:lnTo>
                    <a:pt x="62" y="33"/>
                  </a:lnTo>
                  <a:lnTo>
                    <a:pt x="58" y="35"/>
                  </a:lnTo>
                  <a:lnTo>
                    <a:pt x="56" y="40"/>
                  </a:lnTo>
                  <a:lnTo>
                    <a:pt x="54" y="44"/>
                  </a:lnTo>
                  <a:lnTo>
                    <a:pt x="51" y="47"/>
                  </a:lnTo>
                  <a:lnTo>
                    <a:pt x="48" y="51"/>
                  </a:lnTo>
                  <a:lnTo>
                    <a:pt x="45" y="53"/>
                  </a:lnTo>
                  <a:lnTo>
                    <a:pt x="38" y="53"/>
                  </a:lnTo>
                  <a:lnTo>
                    <a:pt x="31" y="51"/>
                  </a:lnTo>
                  <a:lnTo>
                    <a:pt x="29" y="51"/>
                  </a:lnTo>
                  <a:lnTo>
                    <a:pt x="26" y="52"/>
                  </a:lnTo>
                  <a:lnTo>
                    <a:pt x="25" y="54"/>
                  </a:lnTo>
                  <a:lnTo>
                    <a:pt x="25" y="60"/>
                  </a:lnTo>
                  <a:lnTo>
                    <a:pt x="25" y="62"/>
                  </a:lnTo>
                  <a:lnTo>
                    <a:pt x="25" y="66"/>
                  </a:lnTo>
                  <a:lnTo>
                    <a:pt x="25" y="77"/>
                  </a:lnTo>
                  <a:lnTo>
                    <a:pt x="25" y="87"/>
                  </a:lnTo>
                  <a:lnTo>
                    <a:pt x="23" y="99"/>
                  </a:lnTo>
                  <a:lnTo>
                    <a:pt x="21" y="109"/>
                  </a:lnTo>
                  <a:lnTo>
                    <a:pt x="18" y="119"/>
                  </a:lnTo>
                  <a:lnTo>
                    <a:pt x="14" y="130"/>
                  </a:lnTo>
                  <a:lnTo>
                    <a:pt x="9" y="140"/>
                  </a:lnTo>
                  <a:lnTo>
                    <a:pt x="4" y="149"/>
                  </a:lnTo>
                  <a:lnTo>
                    <a:pt x="1" y="155"/>
                  </a:lnTo>
                  <a:lnTo>
                    <a:pt x="0" y="160"/>
                  </a:lnTo>
                  <a:lnTo>
                    <a:pt x="1" y="167"/>
                  </a:lnTo>
                  <a:lnTo>
                    <a:pt x="2" y="173"/>
                  </a:lnTo>
                  <a:lnTo>
                    <a:pt x="6" y="185"/>
                  </a:lnTo>
                  <a:lnTo>
                    <a:pt x="7" y="197"/>
                  </a:lnTo>
                  <a:lnTo>
                    <a:pt x="14" y="198"/>
                  </a:lnTo>
                  <a:lnTo>
                    <a:pt x="20" y="199"/>
                  </a:lnTo>
                  <a:lnTo>
                    <a:pt x="25" y="198"/>
                  </a:lnTo>
                  <a:lnTo>
                    <a:pt x="31" y="196"/>
                  </a:lnTo>
                  <a:lnTo>
                    <a:pt x="36" y="190"/>
                  </a:lnTo>
                  <a:lnTo>
                    <a:pt x="40" y="187"/>
                  </a:lnTo>
                  <a:lnTo>
                    <a:pt x="44" y="187"/>
                  </a:lnTo>
                  <a:lnTo>
                    <a:pt x="46" y="189"/>
                  </a:lnTo>
                  <a:lnTo>
                    <a:pt x="48" y="192"/>
                  </a:lnTo>
                  <a:lnTo>
                    <a:pt x="50" y="196"/>
                  </a:lnTo>
                  <a:lnTo>
                    <a:pt x="53" y="198"/>
                  </a:lnTo>
                  <a:lnTo>
                    <a:pt x="54" y="200"/>
                  </a:lnTo>
                  <a:lnTo>
                    <a:pt x="56" y="201"/>
                  </a:lnTo>
                  <a:lnTo>
                    <a:pt x="58" y="201"/>
                  </a:lnTo>
                  <a:lnTo>
                    <a:pt x="61" y="199"/>
                  </a:lnTo>
                  <a:lnTo>
                    <a:pt x="64" y="196"/>
                  </a:lnTo>
                  <a:lnTo>
                    <a:pt x="69" y="185"/>
                  </a:lnTo>
                  <a:lnTo>
                    <a:pt x="72" y="176"/>
                  </a:lnTo>
                  <a:lnTo>
                    <a:pt x="73" y="173"/>
                  </a:lnTo>
                  <a:lnTo>
                    <a:pt x="75" y="171"/>
                  </a:lnTo>
                  <a:lnTo>
                    <a:pt x="78" y="169"/>
                  </a:lnTo>
                  <a:lnTo>
                    <a:pt x="81" y="169"/>
                  </a:lnTo>
                  <a:lnTo>
                    <a:pt x="82" y="171"/>
                  </a:lnTo>
                  <a:lnTo>
                    <a:pt x="85" y="173"/>
                  </a:lnTo>
                  <a:lnTo>
                    <a:pt x="90" y="179"/>
                  </a:lnTo>
                  <a:lnTo>
                    <a:pt x="97" y="184"/>
                  </a:lnTo>
                  <a:lnTo>
                    <a:pt x="101" y="188"/>
                  </a:lnTo>
                  <a:lnTo>
                    <a:pt x="104" y="189"/>
                  </a:lnTo>
                  <a:lnTo>
                    <a:pt x="108" y="191"/>
                  </a:lnTo>
                  <a:lnTo>
                    <a:pt x="112" y="191"/>
                  </a:lnTo>
                  <a:lnTo>
                    <a:pt x="116" y="190"/>
                  </a:lnTo>
                  <a:lnTo>
                    <a:pt x="120" y="189"/>
                  </a:lnTo>
                  <a:lnTo>
                    <a:pt x="123" y="187"/>
                  </a:lnTo>
                  <a:lnTo>
                    <a:pt x="127" y="184"/>
                  </a:lnTo>
                  <a:lnTo>
                    <a:pt x="130" y="182"/>
                  </a:lnTo>
                  <a:lnTo>
                    <a:pt x="132" y="182"/>
                  </a:lnTo>
                  <a:lnTo>
                    <a:pt x="136" y="182"/>
                  </a:lnTo>
                  <a:lnTo>
                    <a:pt x="139" y="184"/>
                  </a:lnTo>
                  <a:lnTo>
                    <a:pt x="142" y="187"/>
                  </a:lnTo>
                  <a:lnTo>
                    <a:pt x="145" y="190"/>
                  </a:lnTo>
                  <a:lnTo>
                    <a:pt x="148" y="188"/>
                  </a:lnTo>
                  <a:lnTo>
                    <a:pt x="151" y="187"/>
                  </a:lnTo>
                  <a:lnTo>
                    <a:pt x="160" y="184"/>
                  </a:lnTo>
                  <a:lnTo>
                    <a:pt x="168" y="185"/>
                  </a:lnTo>
                  <a:lnTo>
                    <a:pt x="181" y="188"/>
                  </a:lnTo>
                  <a:lnTo>
                    <a:pt x="193" y="192"/>
                  </a:lnTo>
                  <a:lnTo>
                    <a:pt x="204" y="197"/>
                  </a:lnTo>
                  <a:lnTo>
                    <a:pt x="216" y="203"/>
                  </a:lnTo>
                  <a:lnTo>
                    <a:pt x="222" y="206"/>
                  </a:lnTo>
                  <a:lnTo>
                    <a:pt x="228" y="211"/>
                  </a:lnTo>
                  <a:lnTo>
                    <a:pt x="234" y="216"/>
                  </a:lnTo>
                  <a:lnTo>
                    <a:pt x="238" y="222"/>
                  </a:lnTo>
                  <a:lnTo>
                    <a:pt x="249" y="234"/>
                  </a:lnTo>
                  <a:lnTo>
                    <a:pt x="260" y="245"/>
                  </a:lnTo>
                  <a:lnTo>
                    <a:pt x="267" y="252"/>
                  </a:lnTo>
                  <a:lnTo>
                    <a:pt x="273" y="258"/>
                  </a:lnTo>
                  <a:lnTo>
                    <a:pt x="278" y="266"/>
                  </a:lnTo>
                  <a:lnTo>
                    <a:pt x="283" y="274"/>
                  </a:lnTo>
                  <a:lnTo>
                    <a:pt x="292" y="283"/>
                  </a:lnTo>
                  <a:lnTo>
                    <a:pt x="301" y="290"/>
                  </a:lnTo>
                  <a:lnTo>
                    <a:pt x="308" y="293"/>
                  </a:lnTo>
                  <a:lnTo>
                    <a:pt x="314" y="295"/>
                  </a:lnTo>
                  <a:lnTo>
                    <a:pt x="317" y="295"/>
                  </a:lnTo>
                  <a:lnTo>
                    <a:pt x="321" y="294"/>
                  </a:lnTo>
                  <a:lnTo>
                    <a:pt x="324" y="293"/>
                  </a:lnTo>
                  <a:lnTo>
                    <a:pt x="327" y="290"/>
                  </a:lnTo>
                  <a:lnTo>
                    <a:pt x="333" y="283"/>
                  </a:lnTo>
                  <a:lnTo>
                    <a:pt x="339" y="278"/>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 name="Freeform 121"/>
            <p:cNvSpPr>
              <a:spLocks/>
            </p:cNvSpPr>
            <p:nvPr/>
          </p:nvSpPr>
          <p:spPr bwMode="gray">
            <a:xfrm>
              <a:off x="5516563" y="4164013"/>
              <a:ext cx="107950" cy="93663"/>
            </a:xfrm>
            <a:custGeom>
              <a:avLst/>
              <a:gdLst/>
              <a:ahLst/>
              <a:cxnLst>
                <a:cxn ang="0">
                  <a:pos x="326" y="272"/>
                </a:cxn>
                <a:cxn ang="0">
                  <a:pos x="317" y="266"/>
                </a:cxn>
                <a:cxn ang="0">
                  <a:pos x="299" y="241"/>
                </a:cxn>
                <a:cxn ang="0">
                  <a:pos x="291" y="230"/>
                </a:cxn>
                <a:cxn ang="0">
                  <a:pos x="283" y="224"/>
                </a:cxn>
                <a:cxn ang="0">
                  <a:pos x="273" y="217"/>
                </a:cxn>
                <a:cxn ang="0">
                  <a:pos x="258" y="207"/>
                </a:cxn>
                <a:cxn ang="0">
                  <a:pos x="248" y="191"/>
                </a:cxn>
                <a:cxn ang="0">
                  <a:pos x="235" y="177"/>
                </a:cxn>
                <a:cxn ang="0">
                  <a:pos x="229" y="177"/>
                </a:cxn>
                <a:cxn ang="0">
                  <a:pos x="221" y="175"/>
                </a:cxn>
                <a:cxn ang="0">
                  <a:pos x="213" y="165"/>
                </a:cxn>
                <a:cxn ang="0">
                  <a:pos x="207" y="162"/>
                </a:cxn>
                <a:cxn ang="0">
                  <a:pos x="193" y="162"/>
                </a:cxn>
                <a:cxn ang="0">
                  <a:pos x="181" y="142"/>
                </a:cxn>
                <a:cxn ang="0">
                  <a:pos x="176" y="133"/>
                </a:cxn>
                <a:cxn ang="0">
                  <a:pos x="171" y="138"/>
                </a:cxn>
                <a:cxn ang="0">
                  <a:pos x="170" y="156"/>
                </a:cxn>
                <a:cxn ang="0">
                  <a:pos x="165" y="156"/>
                </a:cxn>
                <a:cxn ang="0">
                  <a:pos x="153" y="127"/>
                </a:cxn>
                <a:cxn ang="0">
                  <a:pos x="142" y="98"/>
                </a:cxn>
                <a:cxn ang="0">
                  <a:pos x="132" y="55"/>
                </a:cxn>
                <a:cxn ang="0">
                  <a:pos x="121" y="17"/>
                </a:cxn>
                <a:cxn ang="0">
                  <a:pos x="106" y="8"/>
                </a:cxn>
                <a:cxn ang="0">
                  <a:pos x="87" y="26"/>
                </a:cxn>
                <a:cxn ang="0">
                  <a:pos x="65" y="30"/>
                </a:cxn>
                <a:cxn ang="0">
                  <a:pos x="56" y="40"/>
                </a:cxn>
                <a:cxn ang="0">
                  <a:pos x="48" y="51"/>
                </a:cxn>
                <a:cxn ang="0">
                  <a:pos x="31" y="51"/>
                </a:cxn>
                <a:cxn ang="0">
                  <a:pos x="25" y="54"/>
                </a:cxn>
                <a:cxn ang="0">
                  <a:pos x="25" y="66"/>
                </a:cxn>
                <a:cxn ang="0">
                  <a:pos x="23" y="99"/>
                </a:cxn>
                <a:cxn ang="0">
                  <a:pos x="14" y="130"/>
                </a:cxn>
                <a:cxn ang="0">
                  <a:pos x="1" y="155"/>
                </a:cxn>
                <a:cxn ang="0">
                  <a:pos x="2" y="173"/>
                </a:cxn>
                <a:cxn ang="0">
                  <a:pos x="14" y="198"/>
                </a:cxn>
                <a:cxn ang="0">
                  <a:pos x="31" y="196"/>
                </a:cxn>
                <a:cxn ang="0">
                  <a:pos x="44" y="187"/>
                </a:cxn>
                <a:cxn ang="0">
                  <a:pos x="50" y="196"/>
                </a:cxn>
                <a:cxn ang="0">
                  <a:pos x="56" y="201"/>
                </a:cxn>
                <a:cxn ang="0">
                  <a:pos x="64" y="196"/>
                </a:cxn>
                <a:cxn ang="0">
                  <a:pos x="73" y="173"/>
                </a:cxn>
                <a:cxn ang="0">
                  <a:pos x="81" y="169"/>
                </a:cxn>
                <a:cxn ang="0">
                  <a:pos x="90" y="179"/>
                </a:cxn>
                <a:cxn ang="0">
                  <a:pos x="104" y="189"/>
                </a:cxn>
                <a:cxn ang="0">
                  <a:pos x="116" y="190"/>
                </a:cxn>
                <a:cxn ang="0">
                  <a:pos x="127" y="184"/>
                </a:cxn>
                <a:cxn ang="0">
                  <a:pos x="136" y="182"/>
                </a:cxn>
                <a:cxn ang="0">
                  <a:pos x="145" y="190"/>
                </a:cxn>
                <a:cxn ang="0">
                  <a:pos x="160" y="184"/>
                </a:cxn>
                <a:cxn ang="0">
                  <a:pos x="193" y="192"/>
                </a:cxn>
                <a:cxn ang="0">
                  <a:pos x="222" y="206"/>
                </a:cxn>
                <a:cxn ang="0">
                  <a:pos x="238" y="222"/>
                </a:cxn>
                <a:cxn ang="0">
                  <a:pos x="267" y="252"/>
                </a:cxn>
                <a:cxn ang="0">
                  <a:pos x="283" y="274"/>
                </a:cxn>
                <a:cxn ang="0">
                  <a:pos x="308" y="293"/>
                </a:cxn>
                <a:cxn ang="0">
                  <a:pos x="321" y="294"/>
                </a:cxn>
                <a:cxn ang="0">
                  <a:pos x="333" y="283"/>
                </a:cxn>
              </a:cxnLst>
              <a:rect l="0" t="0" r="r" b="b"/>
              <a:pathLst>
                <a:path w="339" h="295">
                  <a:moveTo>
                    <a:pt x="339" y="278"/>
                  </a:moveTo>
                  <a:lnTo>
                    <a:pt x="332" y="274"/>
                  </a:lnTo>
                  <a:lnTo>
                    <a:pt x="326" y="272"/>
                  </a:lnTo>
                  <a:lnTo>
                    <a:pt x="323" y="271"/>
                  </a:lnTo>
                  <a:lnTo>
                    <a:pt x="321" y="269"/>
                  </a:lnTo>
                  <a:lnTo>
                    <a:pt x="317" y="266"/>
                  </a:lnTo>
                  <a:lnTo>
                    <a:pt x="315" y="262"/>
                  </a:lnTo>
                  <a:lnTo>
                    <a:pt x="307" y="252"/>
                  </a:lnTo>
                  <a:lnTo>
                    <a:pt x="299" y="241"/>
                  </a:lnTo>
                  <a:lnTo>
                    <a:pt x="295" y="234"/>
                  </a:lnTo>
                  <a:lnTo>
                    <a:pt x="292" y="229"/>
                  </a:lnTo>
                  <a:lnTo>
                    <a:pt x="291" y="230"/>
                  </a:lnTo>
                  <a:lnTo>
                    <a:pt x="290" y="231"/>
                  </a:lnTo>
                  <a:lnTo>
                    <a:pt x="285" y="229"/>
                  </a:lnTo>
                  <a:lnTo>
                    <a:pt x="283" y="224"/>
                  </a:lnTo>
                  <a:lnTo>
                    <a:pt x="279" y="220"/>
                  </a:lnTo>
                  <a:lnTo>
                    <a:pt x="276" y="217"/>
                  </a:lnTo>
                  <a:lnTo>
                    <a:pt x="273" y="217"/>
                  </a:lnTo>
                  <a:lnTo>
                    <a:pt x="267" y="216"/>
                  </a:lnTo>
                  <a:lnTo>
                    <a:pt x="262" y="213"/>
                  </a:lnTo>
                  <a:lnTo>
                    <a:pt x="258" y="207"/>
                  </a:lnTo>
                  <a:lnTo>
                    <a:pt x="254" y="201"/>
                  </a:lnTo>
                  <a:lnTo>
                    <a:pt x="251" y="196"/>
                  </a:lnTo>
                  <a:lnTo>
                    <a:pt x="248" y="191"/>
                  </a:lnTo>
                  <a:lnTo>
                    <a:pt x="244" y="185"/>
                  </a:lnTo>
                  <a:lnTo>
                    <a:pt x="240" y="180"/>
                  </a:lnTo>
                  <a:lnTo>
                    <a:pt x="235" y="177"/>
                  </a:lnTo>
                  <a:lnTo>
                    <a:pt x="234" y="176"/>
                  </a:lnTo>
                  <a:lnTo>
                    <a:pt x="232" y="177"/>
                  </a:lnTo>
                  <a:lnTo>
                    <a:pt x="229" y="177"/>
                  </a:lnTo>
                  <a:lnTo>
                    <a:pt x="228" y="179"/>
                  </a:lnTo>
                  <a:lnTo>
                    <a:pt x="224" y="177"/>
                  </a:lnTo>
                  <a:lnTo>
                    <a:pt x="221" y="175"/>
                  </a:lnTo>
                  <a:lnTo>
                    <a:pt x="219" y="172"/>
                  </a:lnTo>
                  <a:lnTo>
                    <a:pt x="217" y="169"/>
                  </a:lnTo>
                  <a:lnTo>
                    <a:pt x="213" y="165"/>
                  </a:lnTo>
                  <a:lnTo>
                    <a:pt x="211" y="163"/>
                  </a:lnTo>
                  <a:lnTo>
                    <a:pt x="209" y="162"/>
                  </a:lnTo>
                  <a:lnTo>
                    <a:pt x="207" y="162"/>
                  </a:lnTo>
                  <a:lnTo>
                    <a:pt x="203" y="164"/>
                  </a:lnTo>
                  <a:lnTo>
                    <a:pt x="197" y="165"/>
                  </a:lnTo>
                  <a:lnTo>
                    <a:pt x="193" y="162"/>
                  </a:lnTo>
                  <a:lnTo>
                    <a:pt x="188" y="155"/>
                  </a:lnTo>
                  <a:lnTo>
                    <a:pt x="184" y="148"/>
                  </a:lnTo>
                  <a:lnTo>
                    <a:pt x="181" y="142"/>
                  </a:lnTo>
                  <a:lnTo>
                    <a:pt x="180" y="141"/>
                  </a:lnTo>
                  <a:lnTo>
                    <a:pt x="179" y="139"/>
                  </a:lnTo>
                  <a:lnTo>
                    <a:pt x="176" y="133"/>
                  </a:lnTo>
                  <a:lnTo>
                    <a:pt x="173" y="132"/>
                  </a:lnTo>
                  <a:lnTo>
                    <a:pt x="172" y="133"/>
                  </a:lnTo>
                  <a:lnTo>
                    <a:pt x="171" y="138"/>
                  </a:lnTo>
                  <a:lnTo>
                    <a:pt x="172" y="148"/>
                  </a:lnTo>
                  <a:lnTo>
                    <a:pt x="171" y="155"/>
                  </a:lnTo>
                  <a:lnTo>
                    <a:pt x="170" y="156"/>
                  </a:lnTo>
                  <a:lnTo>
                    <a:pt x="169" y="157"/>
                  </a:lnTo>
                  <a:lnTo>
                    <a:pt x="168" y="156"/>
                  </a:lnTo>
                  <a:lnTo>
                    <a:pt x="165" y="156"/>
                  </a:lnTo>
                  <a:lnTo>
                    <a:pt x="163" y="149"/>
                  </a:lnTo>
                  <a:lnTo>
                    <a:pt x="158" y="139"/>
                  </a:lnTo>
                  <a:lnTo>
                    <a:pt x="153" y="127"/>
                  </a:lnTo>
                  <a:lnTo>
                    <a:pt x="150" y="119"/>
                  </a:lnTo>
                  <a:lnTo>
                    <a:pt x="145" y="109"/>
                  </a:lnTo>
                  <a:lnTo>
                    <a:pt x="142" y="98"/>
                  </a:lnTo>
                  <a:lnTo>
                    <a:pt x="139" y="86"/>
                  </a:lnTo>
                  <a:lnTo>
                    <a:pt x="137" y="75"/>
                  </a:lnTo>
                  <a:lnTo>
                    <a:pt x="132" y="55"/>
                  </a:lnTo>
                  <a:lnTo>
                    <a:pt x="128" y="35"/>
                  </a:lnTo>
                  <a:lnTo>
                    <a:pt x="124" y="26"/>
                  </a:lnTo>
                  <a:lnTo>
                    <a:pt x="121" y="17"/>
                  </a:lnTo>
                  <a:lnTo>
                    <a:pt x="115" y="8"/>
                  </a:lnTo>
                  <a:lnTo>
                    <a:pt x="110" y="0"/>
                  </a:lnTo>
                  <a:lnTo>
                    <a:pt x="106" y="8"/>
                  </a:lnTo>
                  <a:lnTo>
                    <a:pt x="101" y="14"/>
                  </a:lnTo>
                  <a:lnTo>
                    <a:pt x="95" y="21"/>
                  </a:lnTo>
                  <a:lnTo>
                    <a:pt x="87" y="26"/>
                  </a:lnTo>
                  <a:lnTo>
                    <a:pt x="78" y="29"/>
                  </a:lnTo>
                  <a:lnTo>
                    <a:pt x="70" y="30"/>
                  </a:lnTo>
                  <a:lnTo>
                    <a:pt x="65" y="30"/>
                  </a:lnTo>
                  <a:lnTo>
                    <a:pt x="62" y="33"/>
                  </a:lnTo>
                  <a:lnTo>
                    <a:pt x="58" y="35"/>
                  </a:lnTo>
                  <a:lnTo>
                    <a:pt x="56" y="40"/>
                  </a:lnTo>
                  <a:lnTo>
                    <a:pt x="54" y="44"/>
                  </a:lnTo>
                  <a:lnTo>
                    <a:pt x="51" y="47"/>
                  </a:lnTo>
                  <a:lnTo>
                    <a:pt x="48" y="51"/>
                  </a:lnTo>
                  <a:lnTo>
                    <a:pt x="45" y="53"/>
                  </a:lnTo>
                  <a:lnTo>
                    <a:pt x="38" y="53"/>
                  </a:lnTo>
                  <a:lnTo>
                    <a:pt x="31" y="51"/>
                  </a:lnTo>
                  <a:lnTo>
                    <a:pt x="29" y="51"/>
                  </a:lnTo>
                  <a:lnTo>
                    <a:pt x="26" y="52"/>
                  </a:lnTo>
                  <a:lnTo>
                    <a:pt x="25" y="54"/>
                  </a:lnTo>
                  <a:lnTo>
                    <a:pt x="25" y="60"/>
                  </a:lnTo>
                  <a:lnTo>
                    <a:pt x="25" y="62"/>
                  </a:lnTo>
                  <a:lnTo>
                    <a:pt x="25" y="66"/>
                  </a:lnTo>
                  <a:lnTo>
                    <a:pt x="25" y="77"/>
                  </a:lnTo>
                  <a:lnTo>
                    <a:pt x="25" y="87"/>
                  </a:lnTo>
                  <a:lnTo>
                    <a:pt x="23" y="99"/>
                  </a:lnTo>
                  <a:lnTo>
                    <a:pt x="21" y="109"/>
                  </a:lnTo>
                  <a:lnTo>
                    <a:pt x="18" y="119"/>
                  </a:lnTo>
                  <a:lnTo>
                    <a:pt x="14" y="130"/>
                  </a:lnTo>
                  <a:lnTo>
                    <a:pt x="9" y="140"/>
                  </a:lnTo>
                  <a:lnTo>
                    <a:pt x="4" y="149"/>
                  </a:lnTo>
                  <a:lnTo>
                    <a:pt x="1" y="155"/>
                  </a:lnTo>
                  <a:lnTo>
                    <a:pt x="0" y="160"/>
                  </a:lnTo>
                  <a:lnTo>
                    <a:pt x="1" y="167"/>
                  </a:lnTo>
                  <a:lnTo>
                    <a:pt x="2" y="173"/>
                  </a:lnTo>
                  <a:lnTo>
                    <a:pt x="6" y="185"/>
                  </a:lnTo>
                  <a:lnTo>
                    <a:pt x="7" y="197"/>
                  </a:lnTo>
                  <a:lnTo>
                    <a:pt x="14" y="198"/>
                  </a:lnTo>
                  <a:lnTo>
                    <a:pt x="20" y="199"/>
                  </a:lnTo>
                  <a:lnTo>
                    <a:pt x="25" y="198"/>
                  </a:lnTo>
                  <a:lnTo>
                    <a:pt x="31" y="196"/>
                  </a:lnTo>
                  <a:lnTo>
                    <a:pt x="36" y="190"/>
                  </a:lnTo>
                  <a:lnTo>
                    <a:pt x="40" y="187"/>
                  </a:lnTo>
                  <a:lnTo>
                    <a:pt x="44" y="187"/>
                  </a:lnTo>
                  <a:lnTo>
                    <a:pt x="46" y="189"/>
                  </a:lnTo>
                  <a:lnTo>
                    <a:pt x="48" y="192"/>
                  </a:lnTo>
                  <a:lnTo>
                    <a:pt x="50" y="196"/>
                  </a:lnTo>
                  <a:lnTo>
                    <a:pt x="53" y="198"/>
                  </a:lnTo>
                  <a:lnTo>
                    <a:pt x="54" y="200"/>
                  </a:lnTo>
                  <a:lnTo>
                    <a:pt x="56" y="201"/>
                  </a:lnTo>
                  <a:lnTo>
                    <a:pt x="58" y="201"/>
                  </a:lnTo>
                  <a:lnTo>
                    <a:pt x="61" y="199"/>
                  </a:lnTo>
                  <a:lnTo>
                    <a:pt x="64" y="196"/>
                  </a:lnTo>
                  <a:lnTo>
                    <a:pt x="69" y="185"/>
                  </a:lnTo>
                  <a:lnTo>
                    <a:pt x="72" y="176"/>
                  </a:lnTo>
                  <a:lnTo>
                    <a:pt x="73" y="173"/>
                  </a:lnTo>
                  <a:lnTo>
                    <a:pt x="75" y="171"/>
                  </a:lnTo>
                  <a:lnTo>
                    <a:pt x="78" y="169"/>
                  </a:lnTo>
                  <a:lnTo>
                    <a:pt x="81" y="169"/>
                  </a:lnTo>
                  <a:lnTo>
                    <a:pt x="82" y="171"/>
                  </a:lnTo>
                  <a:lnTo>
                    <a:pt x="85" y="173"/>
                  </a:lnTo>
                  <a:lnTo>
                    <a:pt x="90" y="179"/>
                  </a:lnTo>
                  <a:lnTo>
                    <a:pt x="97" y="184"/>
                  </a:lnTo>
                  <a:lnTo>
                    <a:pt x="101" y="188"/>
                  </a:lnTo>
                  <a:lnTo>
                    <a:pt x="104" y="189"/>
                  </a:lnTo>
                  <a:lnTo>
                    <a:pt x="108" y="191"/>
                  </a:lnTo>
                  <a:lnTo>
                    <a:pt x="112" y="191"/>
                  </a:lnTo>
                  <a:lnTo>
                    <a:pt x="116" y="190"/>
                  </a:lnTo>
                  <a:lnTo>
                    <a:pt x="120" y="189"/>
                  </a:lnTo>
                  <a:lnTo>
                    <a:pt x="123" y="187"/>
                  </a:lnTo>
                  <a:lnTo>
                    <a:pt x="127" y="184"/>
                  </a:lnTo>
                  <a:lnTo>
                    <a:pt x="130" y="182"/>
                  </a:lnTo>
                  <a:lnTo>
                    <a:pt x="132" y="182"/>
                  </a:lnTo>
                  <a:lnTo>
                    <a:pt x="136" y="182"/>
                  </a:lnTo>
                  <a:lnTo>
                    <a:pt x="139" y="184"/>
                  </a:lnTo>
                  <a:lnTo>
                    <a:pt x="142" y="187"/>
                  </a:lnTo>
                  <a:lnTo>
                    <a:pt x="145" y="190"/>
                  </a:lnTo>
                  <a:lnTo>
                    <a:pt x="148" y="188"/>
                  </a:lnTo>
                  <a:lnTo>
                    <a:pt x="151" y="187"/>
                  </a:lnTo>
                  <a:lnTo>
                    <a:pt x="160" y="184"/>
                  </a:lnTo>
                  <a:lnTo>
                    <a:pt x="168" y="185"/>
                  </a:lnTo>
                  <a:lnTo>
                    <a:pt x="181" y="188"/>
                  </a:lnTo>
                  <a:lnTo>
                    <a:pt x="193" y="192"/>
                  </a:lnTo>
                  <a:lnTo>
                    <a:pt x="204" y="197"/>
                  </a:lnTo>
                  <a:lnTo>
                    <a:pt x="216" y="203"/>
                  </a:lnTo>
                  <a:lnTo>
                    <a:pt x="222" y="206"/>
                  </a:lnTo>
                  <a:lnTo>
                    <a:pt x="228" y="211"/>
                  </a:lnTo>
                  <a:lnTo>
                    <a:pt x="234" y="216"/>
                  </a:lnTo>
                  <a:lnTo>
                    <a:pt x="238" y="222"/>
                  </a:lnTo>
                  <a:lnTo>
                    <a:pt x="249" y="234"/>
                  </a:lnTo>
                  <a:lnTo>
                    <a:pt x="260" y="245"/>
                  </a:lnTo>
                  <a:lnTo>
                    <a:pt x="267" y="252"/>
                  </a:lnTo>
                  <a:lnTo>
                    <a:pt x="273" y="258"/>
                  </a:lnTo>
                  <a:lnTo>
                    <a:pt x="278" y="266"/>
                  </a:lnTo>
                  <a:lnTo>
                    <a:pt x="283" y="274"/>
                  </a:lnTo>
                  <a:lnTo>
                    <a:pt x="292" y="283"/>
                  </a:lnTo>
                  <a:lnTo>
                    <a:pt x="301" y="290"/>
                  </a:lnTo>
                  <a:lnTo>
                    <a:pt x="308" y="293"/>
                  </a:lnTo>
                  <a:lnTo>
                    <a:pt x="314" y="295"/>
                  </a:lnTo>
                  <a:lnTo>
                    <a:pt x="317" y="295"/>
                  </a:lnTo>
                  <a:lnTo>
                    <a:pt x="321" y="294"/>
                  </a:lnTo>
                  <a:lnTo>
                    <a:pt x="324" y="293"/>
                  </a:lnTo>
                  <a:lnTo>
                    <a:pt x="327" y="290"/>
                  </a:lnTo>
                  <a:lnTo>
                    <a:pt x="333" y="283"/>
                  </a:lnTo>
                  <a:lnTo>
                    <a:pt x="339" y="27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 name="Freeform 122"/>
            <p:cNvSpPr>
              <a:spLocks/>
            </p:cNvSpPr>
            <p:nvPr/>
          </p:nvSpPr>
          <p:spPr bwMode="gray">
            <a:xfrm>
              <a:off x="5006976" y="2800350"/>
              <a:ext cx="423863" cy="503238"/>
            </a:xfrm>
            <a:custGeom>
              <a:avLst/>
              <a:gdLst/>
              <a:ahLst/>
              <a:cxnLst>
                <a:cxn ang="0">
                  <a:pos x="378" y="1389"/>
                </a:cxn>
                <a:cxn ang="0">
                  <a:pos x="377" y="1220"/>
                </a:cxn>
                <a:cxn ang="0">
                  <a:pos x="359" y="1034"/>
                </a:cxn>
                <a:cxn ang="0">
                  <a:pos x="466" y="901"/>
                </a:cxn>
                <a:cxn ang="0">
                  <a:pos x="535" y="677"/>
                </a:cxn>
                <a:cxn ang="0">
                  <a:pos x="600" y="471"/>
                </a:cxn>
                <a:cxn ang="0">
                  <a:pos x="747" y="404"/>
                </a:cxn>
                <a:cxn ang="0">
                  <a:pos x="801" y="303"/>
                </a:cxn>
                <a:cxn ang="0">
                  <a:pos x="942" y="361"/>
                </a:cxn>
                <a:cxn ang="0">
                  <a:pos x="1059" y="278"/>
                </a:cxn>
                <a:cxn ang="0">
                  <a:pos x="1239" y="234"/>
                </a:cxn>
                <a:cxn ang="0">
                  <a:pos x="1287" y="227"/>
                </a:cxn>
                <a:cxn ang="0">
                  <a:pos x="1261" y="203"/>
                </a:cxn>
                <a:cxn ang="0">
                  <a:pos x="1319" y="130"/>
                </a:cxn>
                <a:cxn ang="0">
                  <a:pos x="1253" y="60"/>
                </a:cxn>
                <a:cxn ang="0">
                  <a:pos x="1171" y="97"/>
                </a:cxn>
                <a:cxn ang="0">
                  <a:pos x="1183" y="5"/>
                </a:cxn>
                <a:cxn ang="0">
                  <a:pos x="1137" y="54"/>
                </a:cxn>
                <a:cxn ang="0">
                  <a:pos x="1086" y="47"/>
                </a:cxn>
                <a:cxn ang="0">
                  <a:pos x="1036" y="101"/>
                </a:cxn>
                <a:cxn ang="0">
                  <a:pos x="1005" y="18"/>
                </a:cxn>
                <a:cxn ang="0">
                  <a:pos x="973" y="89"/>
                </a:cxn>
                <a:cxn ang="0">
                  <a:pos x="918" y="137"/>
                </a:cxn>
                <a:cxn ang="0">
                  <a:pos x="849" y="155"/>
                </a:cxn>
                <a:cxn ang="0">
                  <a:pos x="829" y="187"/>
                </a:cxn>
                <a:cxn ang="0">
                  <a:pos x="759" y="219"/>
                </a:cxn>
                <a:cxn ang="0">
                  <a:pos x="743" y="285"/>
                </a:cxn>
                <a:cxn ang="0">
                  <a:pos x="677" y="242"/>
                </a:cxn>
                <a:cxn ang="0">
                  <a:pos x="633" y="341"/>
                </a:cxn>
                <a:cxn ang="0">
                  <a:pos x="638" y="389"/>
                </a:cxn>
                <a:cxn ang="0">
                  <a:pos x="577" y="453"/>
                </a:cxn>
                <a:cxn ang="0">
                  <a:pos x="541" y="447"/>
                </a:cxn>
                <a:cxn ang="0">
                  <a:pos x="524" y="490"/>
                </a:cxn>
                <a:cxn ang="0">
                  <a:pos x="489" y="538"/>
                </a:cxn>
                <a:cxn ang="0">
                  <a:pos x="464" y="576"/>
                </a:cxn>
                <a:cxn ang="0">
                  <a:pos x="415" y="645"/>
                </a:cxn>
                <a:cxn ang="0">
                  <a:pos x="399" y="700"/>
                </a:cxn>
                <a:cxn ang="0">
                  <a:pos x="385" y="791"/>
                </a:cxn>
                <a:cxn ang="0">
                  <a:pos x="328" y="866"/>
                </a:cxn>
                <a:cxn ang="0">
                  <a:pos x="292" y="897"/>
                </a:cxn>
                <a:cxn ang="0">
                  <a:pos x="237" y="992"/>
                </a:cxn>
                <a:cxn ang="0">
                  <a:pos x="331" y="952"/>
                </a:cxn>
                <a:cxn ang="0">
                  <a:pos x="291" y="1020"/>
                </a:cxn>
                <a:cxn ang="0">
                  <a:pos x="202" y="1020"/>
                </a:cxn>
                <a:cxn ang="0">
                  <a:pos x="154" y="1066"/>
                </a:cxn>
                <a:cxn ang="0">
                  <a:pos x="101" y="1080"/>
                </a:cxn>
                <a:cxn ang="0">
                  <a:pos x="89" y="1110"/>
                </a:cxn>
                <a:cxn ang="0">
                  <a:pos x="97" y="1134"/>
                </a:cxn>
                <a:cxn ang="0">
                  <a:pos x="16" y="1171"/>
                </a:cxn>
                <a:cxn ang="0">
                  <a:pos x="16" y="1195"/>
                </a:cxn>
                <a:cxn ang="0">
                  <a:pos x="11" y="1267"/>
                </a:cxn>
                <a:cxn ang="0">
                  <a:pos x="103" y="1264"/>
                </a:cxn>
                <a:cxn ang="0">
                  <a:pos x="103" y="1284"/>
                </a:cxn>
                <a:cxn ang="0">
                  <a:pos x="4" y="1285"/>
                </a:cxn>
                <a:cxn ang="0">
                  <a:pos x="38" y="1315"/>
                </a:cxn>
                <a:cxn ang="0">
                  <a:pos x="34" y="1361"/>
                </a:cxn>
                <a:cxn ang="0">
                  <a:pos x="61" y="1378"/>
                </a:cxn>
                <a:cxn ang="0">
                  <a:pos x="31" y="1457"/>
                </a:cxn>
                <a:cxn ang="0">
                  <a:pos x="55" y="1491"/>
                </a:cxn>
                <a:cxn ang="0">
                  <a:pos x="76" y="1560"/>
                </a:cxn>
                <a:cxn ang="0">
                  <a:pos x="204" y="1532"/>
                </a:cxn>
                <a:cxn ang="0">
                  <a:pos x="275" y="1480"/>
                </a:cxn>
                <a:cxn ang="0">
                  <a:pos x="323" y="1476"/>
                </a:cxn>
              </a:cxnLst>
              <a:rect l="0" t="0" r="r" b="b"/>
              <a:pathLst>
                <a:path w="1333" h="1586">
                  <a:moveTo>
                    <a:pt x="323" y="1476"/>
                  </a:moveTo>
                  <a:lnTo>
                    <a:pt x="327" y="1480"/>
                  </a:lnTo>
                  <a:lnTo>
                    <a:pt x="329" y="1486"/>
                  </a:lnTo>
                  <a:lnTo>
                    <a:pt x="332" y="1491"/>
                  </a:lnTo>
                  <a:lnTo>
                    <a:pt x="333" y="1497"/>
                  </a:lnTo>
                  <a:lnTo>
                    <a:pt x="334" y="1498"/>
                  </a:lnTo>
                  <a:lnTo>
                    <a:pt x="336" y="1500"/>
                  </a:lnTo>
                  <a:lnTo>
                    <a:pt x="339" y="1499"/>
                  </a:lnTo>
                  <a:lnTo>
                    <a:pt x="340" y="1498"/>
                  </a:lnTo>
                  <a:lnTo>
                    <a:pt x="342" y="1497"/>
                  </a:lnTo>
                  <a:lnTo>
                    <a:pt x="343" y="1495"/>
                  </a:lnTo>
                  <a:lnTo>
                    <a:pt x="345" y="1490"/>
                  </a:lnTo>
                  <a:lnTo>
                    <a:pt x="346" y="1487"/>
                  </a:lnTo>
                  <a:lnTo>
                    <a:pt x="349" y="1476"/>
                  </a:lnTo>
                  <a:lnTo>
                    <a:pt x="349" y="1466"/>
                  </a:lnTo>
                  <a:lnTo>
                    <a:pt x="348" y="1456"/>
                  </a:lnTo>
                  <a:lnTo>
                    <a:pt x="344" y="1446"/>
                  </a:lnTo>
                  <a:lnTo>
                    <a:pt x="343" y="1441"/>
                  </a:lnTo>
                  <a:lnTo>
                    <a:pt x="342" y="1437"/>
                  </a:lnTo>
                  <a:lnTo>
                    <a:pt x="342" y="1433"/>
                  </a:lnTo>
                  <a:lnTo>
                    <a:pt x="343" y="1429"/>
                  </a:lnTo>
                  <a:lnTo>
                    <a:pt x="348" y="1423"/>
                  </a:lnTo>
                  <a:lnTo>
                    <a:pt x="350" y="1419"/>
                  </a:lnTo>
                  <a:lnTo>
                    <a:pt x="351" y="1418"/>
                  </a:lnTo>
                  <a:lnTo>
                    <a:pt x="352" y="1416"/>
                  </a:lnTo>
                  <a:lnTo>
                    <a:pt x="353" y="1413"/>
                  </a:lnTo>
                  <a:lnTo>
                    <a:pt x="353" y="1408"/>
                  </a:lnTo>
                  <a:lnTo>
                    <a:pt x="352" y="1403"/>
                  </a:lnTo>
                  <a:lnTo>
                    <a:pt x="353" y="1400"/>
                  </a:lnTo>
                  <a:lnTo>
                    <a:pt x="354" y="1399"/>
                  </a:lnTo>
                  <a:lnTo>
                    <a:pt x="356" y="1399"/>
                  </a:lnTo>
                  <a:lnTo>
                    <a:pt x="361" y="1399"/>
                  </a:lnTo>
                  <a:lnTo>
                    <a:pt x="368" y="1398"/>
                  </a:lnTo>
                  <a:lnTo>
                    <a:pt x="374" y="1394"/>
                  </a:lnTo>
                  <a:lnTo>
                    <a:pt x="378" y="1389"/>
                  </a:lnTo>
                  <a:lnTo>
                    <a:pt x="381" y="1385"/>
                  </a:lnTo>
                  <a:lnTo>
                    <a:pt x="382" y="1382"/>
                  </a:lnTo>
                  <a:lnTo>
                    <a:pt x="384" y="1377"/>
                  </a:lnTo>
                  <a:lnTo>
                    <a:pt x="385" y="1373"/>
                  </a:lnTo>
                  <a:lnTo>
                    <a:pt x="384" y="1367"/>
                  </a:lnTo>
                  <a:lnTo>
                    <a:pt x="384" y="1361"/>
                  </a:lnTo>
                  <a:lnTo>
                    <a:pt x="384" y="1357"/>
                  </a:lnTo>
                  <a:lnTo>
                    <a:pt x="388" y="1351"/>
                  </a:lnTo>
                  <a:lnTo>
                    <a:pt x="390" y="1343"/>
                  </a:lnTo>
                  <a:lnTo>
                    <a:pt x="390" y="1335"/>
                  </a:lnTo>
                  <a:lnTo>
                    <a:pt x="388" y="1327"/>
                  </a:lnTo>
                  <a:lnTo>
                    <a:pt x="385" y="1320"/>
                  </a:lnTo>
                  <a:lnTo>
                    <a:pt x="378" y="1307"/>
                  </a:lnTo>
                  <a:lnTo>
                    <a:pt x="373" y="1292"/>
                  </a:lnTo>
                  <a:lnTo>
                    <a:pt x="373" y="1287"/>
                  </a:lnTo>
                  <a:lnTo>
                    <a:pt x="373" y="1284"/>
                  </a:lnTo>
                  <a:lnTo>
                    <a:pt x="376" y="1280"/>
                  </a:lnTo>
                  <a:lnTo>
                    <a:pt x="380" y="1278"/>
                  </a:lnTo>
                  <a:lnTo>
                    <a:pt x="382" y="1278"/>
                  </a:lnTo>
                  <a:lnTo>
                    <a:pt x="384" y="1278"/>
                  </a:lnTo>
                  <a:lnTo>
                    <a:pt x="388" y="1278"/>
                  </a:lnTo>
                  <a:lnTo>
                    <a:pt x="390" y="1277"/>
                  </a:lnTo>
                  <a:lnTo>
                    <a:pt x="393" y="1275"/>
                  </a:lnTo>
                  <a:lnTo>
                    <a:pt x="397" y="1269"/>
                  </a:lnTo>
                  <a:lnTo>
                    <a:pt x="399" y="1264"/>
                  </a:lnTo>
                  <a:lnTo>
                    <a:pt x="401" y="1259"/>
                  </a:lnTo>
                  <a:lnTo>
                    <a:pt x="403" y="1253"/>
                  </a:lnTo>
                  <a:lnTo>
                    <a:pt x="403" y="1247"/>
                  </a:lnTo>
                  <a:lnTo>
                    <a:pt x="402" y="1244"/>
                  </a:lnTo>
                  <a:lnTo>
                    <a:pt x="401" y="1240"/>
                  </a:lnTo>
                  <a:lnTo>
                    <a:pt x="399" y="1237"/>
                  </a:lnTo>
                  <a:lnTo>
                    <a:pt x="396" y="1235"/>
                  </a:lnTo>
                  <a:lnTo>
                    <a:pt x="390" y="1230"/>
                  </a:lnTo>
                  <a:lnTo>
                    <a:pt x="384" y="1226"/>
                  </a:lnTo>
                  <a:lnTo>
                    <a:pt x="377" y="1220"/>
                  </a:lnTo>
                  <a:lnTo>
                    <a:pt x="373" y="1214"/>
                  </a:lnTo>
                  <a:lnTo>
                    <a:pt x="369" y="1210"/>
                  </a:lnTo>
                  <a:lnTo>
                    <a:pt x="368" y="1204"/>
                  </a:lnTo>
                  <a:lnTo>
                    <a:pt x="367" y="1198"/>
                  </a:lnTo>
                  <a:lnTo>
                    <a:pt x="367" y="1193"/>
                  </a:lnTo>
                  <a:lnTo>
                    <a:pt x="367" y="1187"/>
                  </a:lnTo>
                  <a:lnTo>
                    <a:pt x="368" y="1181"/>
                  </a:lnTo>
                  <a:lnTo>
                    <a:pt x="372" y="1169"/>
                  </a:lnTo>
                  <a:lnTo>
                    <a:pt x="374" y="1157"/>
                  </a:lnTo>
                  <a:lnTo>
                    <a:pt x="374" y="1150"/>
                  </a:lnTo>
                  <a:lnTo>
                    <a:pt x="374" y="1145"/>
                  </a:lnTo>
                  <a:lnTo>
                    <a:pt x="373" y="1138"/>
                  </a:lnTo>
                  <a:lnTo>
                    <a:pt x="369" y="1132"/>
                  </a:lnTo>
                  <a:lnTo>
                    <a:pt x="367" y="1126"/>
                  </a:lnTo>
                  <a:lnTo>
                    <a:pt x="365" y="1122"/>
                  </a:lnTo>
                  <a:lnTo>
                    <a:pt x="362" y="1116"/>
                  </a:lnTo>
                  <a:lnTo>
                    <a:pt x="362" y="1110"/>
                  </a:lnTo>
                  <a:lnTo>
                    <a:pt x="364" y="1105"/>
                  </a:lnTo>
                  <a:lnTo>
                    <a:pt x="365" y="1101"/>
                  </a:lnTo>
                  <a:lnTo>
                    <a:pt x="366" y="1098"/>
                  </a:lnTo>
                  <a:lnTo>
                    <a:pt x="365" y="1091"/>
                  </a:lnTo>
                  <a:lnTo>
                    <a:pt x="362" y="1088"/>
                  </a:lnTo>
                  <a:lnTo>
                    <a:pt x="362" y="1084"/>
                  </a:lnTo>
                  <a:lnTo>
                    <a:pt x="362" y="1080"/>
                  </a:lnTo>
                  <a:lnTo>
                    <a:pt x="364" y="1076"/>
                  </a:lnTo>
                  <a:lnTo>
                    <a:pt x="365" y="1074"/>
                  </a:lnTo>
                  <a:lnTo>
                    <a:pt x="367" y="1072"/>
                  </a:lnTo>
                  <a:lnTo>
                    <a:pt x="368" y="1068"/>
                  </a:lnTo>
                  <a:lnTo>
                    <a:pt x="368" y="1066"/>
                  </a:lnTo>
                  <a:lnTo>
                    <a:pt x="368" y="1061"/>
                  </a:lnTo>
                  <a:lnTo>
                    <a:pt x="366" y="1056"/>
                  </a:lnTo>
                  <a:lnTo>
                    <a:pt x="362" y="1050"/>
                  </a:lnTo>
                  <a:lnTo>
                    <a:pt x="360" y="1045"/>
                  </a:lnTo>
                  <a:lnTo>
                    <a:pt x="358" y="1040"/>
                  </a:lnTo>
                  <a:lnTo>
                    <a:pt x="359" y="1034"/>
                  </a:lnTo>
                  <a:lnTo>
                    <a:pt x="365" y="1024"/>
                  </a:lnTo>
                  <a:lnTo>
                    <a:pt x="370" y="1014"/>
                  </a:lnTo>
                  <a:lnTo>
                    <a:pt x="369" y="1010"/>
                  </a:lnTo>
                  <a:lnTo>
                    <a:pt x="368" y="1007"/>
                  </a:lnTo>
                  <a:lnTo>
                    <a:pt x="368" y="1003"/>
                  </a:lnTo>
                  <a:lnTo>
                    <a:pt x="367" y="1000"/>
                  </a:lnTo>
                  <a:lnTo>
                    <a:pt x="368" y="995"/>
                  </a:lnTo>
                  <a:lnTo>
                    <a:pt x="370" y="990"/>
                  </a:lnTo>
                  <a:lnTo>
                    <a:pt x="374" y="985"/>
                  </a:lnTo>
                  <a:lnTo>
                    <a:pt x="377" y="982"/>
                  </a:lnTo>
                  <a:lnTo>
                    <a:pt x="386" y="970"/>
                  </a:lnTo>
                  <a:lnTo>
                    <a:pt x="396" y="961"/>
                  </a:lnTo>
                  <a:lnTo>
                    <a:pt x="407" y="952"/>
                  </a:lnTo>
                  <a:lnTo>
                    <a:pt x="417" y="944"/>
                  </a:lnTo>
                  <a:lnTo>
                    <a:pt x="421" y="943"/>
                  </a:lnTo>
                  <a:lnTo>
                    <a:pt x="424" y="942"/>
                  </a:lnTo>
                  <a:lnTo>
                    <a:pt x="426" y="942"/>
                  </a:lnTo>
                  <a:lnTo>
                    <a:pt x="430" y="942"/>
                  </a:lnTo>
                  <a:lnTo>
                    <a:pt x="435" y="944"/>
                  </a:lnTo>
                  <a:lnTo>
                    <a:pt x="442" y="946"/>
                  </a:lnTo>
                  <a:lnTo>
                    <a:pt x="448" y="949"/>
                  </a:lnTo>
                  <a:lnTo>
                    <a:pt x="454" y="949"/>
                  </a:lnTo>
                  <a:lnTo>
                    <a:pt x="456" y="949"/>
                  </a:lnTo>
                  <a:lnTo>
                    <a:pt x="459" y="947"/>
                  </a:lnTo>
                  <a:lnTo>
                    <a:pt x="462" y="945"/>
                  </a:lnTo>
                  <a:lnTo>
                    <a:pt x="464" y="943"/>
                  </a:lnTo>
                  <a:lnTo>
                    <a:pt x="466" y="939"/>
                  </a:lnTo>
                  <a:lnTo>
                    <a:pt x="467" y="935"/>
                  </a:lnTo>
                  <a:lnTo>
                    <a:pt x="470" y="930"/>
                  </a:lnTo>
                  <a:lnTo>
                    <a:pt x="471" y="925"/>
                  </a:lnTo>
                  <a:lnTo>
                    <a:pt x="472" y="920"/>
                  </a:lnTo>
                  <a:lnTo>
                    <a:pt x="472" y="914"/>
                  </a:lnTo>
                  <a:lnTo>
                    <a:pt x="472" y="910"/>
                  </a:lnTo>
                  <a:lnTo>
                    <a:pt x="471" y="905"/>
                  </a:lnTo>
                  <a:lnTo>
                    <a:pt x="466" y="901"/>
                  </a:lnTo>
                  <a:lnTo>
                    <a:pt x="460" y="897"/>
                  </a:lnTo>
                  <a:lnTo>
                    <a:pt x="454" y="894"/>
                  </a:lnTo>
                  <a:lnTo>
                    <a:pt x="449" y="892"/>
                  </a:lnTo>
                  <a:lnTo>
                    <a:pt x="448" y="887"/>
                  </a:lnTo>
                  <a:lnTo>
                    <a:pt x="447" y="882"/>
                  </a:lnTo>
                  <a:lnTo>
                    <a:pt x="448" y="877"/>
                  </a:lnTo>
                  <a:lnTo>
                    <a:pt x="450" y="871"/>
                  </a:lnTo>
                  <a:lnTo>
                    <a:pt x="454" y="864"/>
                  </a:lnTo>
                  <a:lnTo>
                    <a:pt x="457" y="860"/>
                  </a:lnTo>
                  <a:lnTo>
                    <a:pt x="463" y="849"/>
                  </a:lnTo>
                  <a:lnTo>
                    <a:pt x="470" y="839"/>
                  </a:lnTo>
                  <a:lnTo>
                    <a:pt x="474" y="828"/>
                  </a:lnTo>
                  <a:lnTo>
                    <a:pt x="479" y="817"/>
                  </a:lnTo>
                  <a:lnTo>
                    <a:pt x="480" y="809"/>
                  </a:lnTo>
                  <a:lnTo>
                    <a:pt x="483" y="803"/>
                  </a:lnTo>
                  <a:lnTo>
                    <a:pt x="486" y="799"/>
                  </a:lnTo>
                  <a:lnTo>
                    <a:pt x="488" y="797"/>
                  </a:lnTo>
                  <a:lnTo>
                    <a:pt x="489" y="788"/>
                  </a:lnTo>
                  <a:lnTo>
                    <a:pt x="488" y="778"/>
                  </a:lnTo>
                  <a:lnTo>
                    <a:pt x="487" y="770"/>
                  </a:lnTo>
                  <a:lnTo>
                    <a:pt x="488" y="760"/>
                  </a:lnTo>
                  <a:lnTo>
                    <a:pt x="491" y="749"/>
                  </a:lnTo>
                  <a:lnTo>
                    <a:pt x="492" y="738"/>
                  </a:lnTo>
                  <a:lnTo>
                    <a:pt x="492" y="729"/>
                  </a:lnTo>
                  <a:lnTo>
                    <a:pt x="490" y="719"/>
                  </a:lnTo>
                  <a:lnTo>
                    <a:pt x="488" y="711"/>
                  </a:lnTo>
                  <a:lnTo>
                    <a:pt x="486" y="702"/>
                  </a:lnTo>
                  <a:lnTo>
                    <a:pt x="487" y="700"/>
                  </a:lnTo>
                  <a:lnTo>
                    <a:pt x="489" y="697"/>
                  </a:lnTo>
                  <a:lnTo>
                    <a:pt x="496" y="694"/>
                  </a:lnTo>
                  <a:lnTo>
                    <a:pt x="505" y="692"/>
                  </a:lnTo>
                  <a:lnTo>
                    <a:pt x="516" y="690"/>
                  </a:lnTo>
                  <a:lnTo>
                    <a:pt x="528" y="685"/>
                  </a:lnTo>
                  <a:lnTo>
                    <a:pt x="532" y="682"/>
                  </a:lnTo>
                  <a:lnTo>
                    <a:pt x="535" y="677"/>
                  </a:lnTo>
                  <a:lnTo>
                    <a:pt x="536" y="672"/>
                  </a:lnTo>
                  <a:lnTo>
                    <a:pt x="535" y="665"/>
                  </a:lnTo>
                  <a:lnTo>
                    <a:pt x="533" y="661"/>
                  </a:lnTo>
                  <a:lnTo>
                    <a:pt x="532" y="658"/>
                  </a:lnTo>
                  <a:lnTo>
                    <a:pt x="531" y="653"/>
                  </a:lnTo>
                  <a:lnTo>
                    <a:pt x="532" y="650"/>
                  </a:lnTo>
                  <a:lnTo>
                    <a:pt x="537" y="645"/>
                  </a:lnTo>
                  <a:lnTo>
                    <a:pt x="541" y="642"/>
                  </a:lnTo>
                  <a:lnTo>
                    <a:pt x="546" y="636"/>
                  </a:lnTo>
                  <a:lnTo>
                    <a:pt x="549" y="632"/>
                  </a:lnTo>
                  <a:lnTo>
                    <a:pt x="552" y="626"/>
                  </a:lnTo>
                  <a:lnTo>
                    <a:pt x="554" y="619"/>
                  </a:lnTo>
                  <a:lnTo>
                    <a:pt x="556" y="613"/>
                  </a:lnTo>
                  <a:lnTo>
                    <a:pt x="560" y="608"/>
                  </a:lnTo>
                  <a:lnTo>
                    <a:pt x="562" y="603"/>
                  </a:lnTo>
                  <a:lnTo>
                    <a:pt x="567" y="597"/>
                  </a:lnTo>
                  <a:lnTo>
                    <a:pt x="572" y="593"/>
                  </a:lnTo>
                  <a:lnTo>
                    <a:pt x="577" y="588"/>
                  </a:lnTo>
                  <a:lnTo>
                    <a:pt x="581" y="584"/>
                  </a:lnTo>
                  <a:lnTo>
                    <a:pt x="585" y="576"/>
                  </a:lnTo>
                  <a:lnTo>
                    <a:pt x="585" y="568"/>
                  </a:lnTo>
                  <a:lnTo>
                    <a:pt x="584" y="560"/>
                  </a:lnTo>
                  <a:lnTo>
                    <a:pt x="580" y="553"/>
                  </a:lnTo>
                  <a:lnTo>
                    <a:pt x="574" y="546"/>
                  </a:lnTo>
                  <a:lnTo>
                    <a:pt x="571" y="542"/>
                  </a:lnTo>
                  <a:lnTo>
                    <a:pt x="569" y="536"/>
                  </a:lnTo>
                  <a:lnTo>
                    <a:pt x="569" y="532"/>
                  </a:lnTo>
                  <a:lnTo>
                    <a:pt x="569" y="529"/>
                  </a:lnTo>
                  <a:lnTo>
                    <a:pt x="576" y="520"/>
                  </a:lnTo>
                  <a:lnTo>
                    <a:pt x="584" y="512"/>
                  </a:lnTo>
                  <a:lnTo>
                    <a:pt x="588" y="503"/>
                  </a:lnTo>
                  <a:lnTo>
                    <a:pt x="592" y="495"/>
                  </a:lnTo>
                  <a:lnTo>
                    <a:pt x="595" y="486"/>
                  </a:lnTo>
                  <a:lnTo>
                    <a:pt x="597" y="477"/>
                  </a:lnTo>
                  <a:lnTo>
                    <a:pt x="600" y="471"/>
                  </a:lnTo>
                  <a:lnTo>
                    <a:pt x="602" y="465"/>
                  </a:lnTo>
                  <a:lnTo>
                    <a:pt x="605" y="461"/>
                  </a:lnTo>
                  <a:lnTo>
                    <a:pt x="609" y="457"/>
                  </a:lnTo>
                  <a:lnTo>
                    <a:pt x="617" y="449"/>
                  </a:lnTo>
                  <a:lnTo>
                    <a:pt x="627" y="441"/>
                  </a:lnTo>
                  <a:lnTo>
                    <a:pt x="629" y="441"/>
                  </a:lnTo>
                  <a:lnTo>
                    <a:pt x="633" y="440"/>
                  </a:lnTo>
                  <a:lnTo>
                    <a:pt x="636" y="441"/>
                  </a:lnTo>
                  <a:lnTo>
                    <a:pt x="639" y="444"/>
                  </a:lnTo>
                  <a:lnTo>
                    <a:pt x="643" y="447"/>
                  </a:lnTo>
                  <a:lnTo>
                    <a:pt x="646" y="451"/>
                  </a:lnTo>
                  <a:lnTo>
                    <a:pt x="650" y="455"/>
                  </a:lnTo>
                  <a:lnTo>
                    <a:pt x="654" y="457"/>
                  </a:lnTo>
                  <a:lnTo>
                    <a:pt x="657" y="457"/>
                  </a:lnTo>
                  <a:lnTo>
                    <a:pt x="659" y="457"/>
                  </a:lnTo>
                  <a:lnTo>
                    <a:pt x="661" y="456"/>
                  </a:lnTo>
                  <a:lnTo>
                    <a:pt x="665" y="455"/>
                  </a:lnTo>
                  <a:lnTo>
                    <a:pt x="668" y="449"/>
                  </a:lnTo>
                  <a:lnTo>
                    <a:pt x="670" y="442"/>
                  </a:lnTo>
                  <a:lnTo>
                    <a:pt x="671" y="436"/>
                  </a:lnTo>
                  <a:lnTo>
                    <a:pt x="673" y="429"/>
                  </a:lnTo>
                  <a:lnTo>
                    <a:pt x="671" y="415"/>
                  </a:lnTo>
                  <a:lnTo>
                    <a:pt x="669" y="401"/>
                  </a:lnTo>
                  <a:lnTo>
                    <a:pt x="668" y="396"/>
                  </a:lnTo>
                  <a:lnTo>
                    <a:pt x="668" y="390"/>
                  </a:lnTo>
                  <a:lnTo>
                    <a:pt x="669" y="385"/>
                  </a:lnTo>
                  <a:lnTo>
                    <a:pt x="671" y="382"/>
                  </a:lnTo>
                  <a:lnTo>
                    <a:pt x="677" y="379"/>
                  </a:lnTo>
                  <a:lnTo>
                    <a:pt x="683" y="376"/>
                  </a:lnTo>
                  <a:lnTo>
                    <a:pt x="688" y="376"/>
                  </a:lnTo>
                  <a:lnTo>
                    <a:pt x="695" y="377"/>
                  </a:lnTo>
                  <a:lnTo>
                    <a:pt x="708" y="383"/>
                  </a:lnTo>
                  <a:lnTo>
                    <a:pt x="720" y="390"/>
                  </a:lnTo>
                  <a:lnTo>
                    <a:pt x="734" y="398"/>
                  </a:lnTo>
                  <a:lnTo>
                    <a:pt x="747" y="404"/>
                  </a:lnTo>
                  <a:lnTo>
                    <a:pt x="753" y="405"/>
                  </a:lnTo>
                  <a:lnTo>
                    <a:pt x="759" y="405"/>
                  </a:lnTo>
                  <a:lnTo>
                    <a:pt x="766" y="404"/>
                  </a:lnTo>
                  <a:lnTo>
                    <a:pt x="772" y="400"/>
                  </a:lnTo>
                  <a:lnTo>
                    <a:pt x="774" y="397"/>
                  </a:lnTo>
                  <a:lnTo>
                    <a:pt x="777" y="393"/>
                  </a:lnTo>
                  <a:lnTo>
                    <a:pt x="779" y="391"/>
                  </a:lnTo>
                  <a:lnTo>
                    <a:pt x="780" y="389"/>
                  </a:lnTo>
                  <a:lnTo>
                    <a:pt x="780" y="388"/>
                  </a:lnTo>
                  <a:lnTo>
                    <a:pt x="779" y="385"/>
                  </a:lnTo>
                  <a:lnTo>
                    <a:pt x="775" y="384"/>
                  </a:lnTo>
                  <a:lnTo>
                    <a:pt x="772" y="382"/>
                  </a:lnTo>
                  <a:lnTo>
                    <a:pt x="771" y="382"/>
                  </a:lnTo>
                  <a:lnTo>
                    <a:pt x="769" y="381"/>
                  </a:lnTo>
                  <a:lnTo>
                    <a:pt x="768" y="379"/>
                  </a:lnTo>
                  <a:lnTo>
                    <a:pt x="768" y="376"/>
                  </a:lnTo>
                  <a:lnTo>
                    <a:pt x="769" y="372"/>
                  </a:lnTo>
                  <a:lnTo>
                    <a:pt x="772" y="367"/>
                  </a:lnTo>
                  <a:lnTo>
                    <a:pt x="775" y="363"/>
                  </a:lnTo>
                  <a:lnTo>
                    <a:pt x="777" y="358"/>
                  </a:lnTo>
                  <a:lnTo>
                    <a:pt x="782" y="351"/>
                  </a:lnTo>
                  <a:lnTo>
                    <a:pt x="785" y="343"/>
                  </a:lnTo>
                  <a:lnTo>
                    <a:pt x="787" y="340"/>
                  </a:lnTo>
                  <a:lnTo>
                    <a:pt x="787" y="335"/>
                  </a:lnTo>
                  <a:lnTo>
                    <a:pt x="787" y="331"/>
                  </a:lnTo>
                  <a:lnTo>
                    <a:pt x="785" y="327"/>
                  </a:lnTo>
                  <a:lnTo>
                    <a:pt x="783" y="323"/>
                  </a:lnTo>
                  <a:lnTo>
                    <a:pt x="781" y="317"/>
                  </a:lnTo>
                  <a:lnTo>
                    <a:pt x="779" y="311"/>
                  </a:lnTo>
                  <a:lnTo>
                    <a:pt x="779" y="309"/>
                  </a:lnTo>
                  <a:lnTo>
                    <a:pt x="783" y="307"/>
                  </a:lnTo>
                  <a:lnTo>
                    <a:pt x="789" y="306"/>
                  </a:lnTo>
                  <a:lnTo>
                    <a:pt x="795" y="306"/>
                  </a:lnTo>
                  <a:lnTo>
                    <a:pt x="799" y="306"/>
                  </a:lnTo>
                  <a:lnTo>
                    <a:pt x="801" y="303"/>
                  </a:lnTo>
                  <a:lnTo>
                    <a:pt x="802" y="301"/>
                  </a:lnTo>
                  <a:lnTo>
                    <a:pt x="813" y="303"/>
                  </a:lnTo>
                  <a:lnTo>
                    <a:pt x="823" y="307"/>
                  </a:lnTo>
                  <a:lnTo>
                    <a:pt x="823" y="298"/>
                  </a:lnTo>
                  <a:lnTo>
                    <a:pt x="822" y="291"/>
                  </a:lnTo>
                  <a:lnTo>
                    <a:pt x="822" y="283"/>
                  </a:lnTo>
                  <a:lnTo>
                    <a:pt x="825" y="275"/>
                  </a:lnTo>
                  <a:lnTo>
                    <a:pt x="828" y="271"/>
                  </a:lnTo>
                  <a:lnTo>
                    <a:pt x="830" y="270"/>
                  </a:lnTo>
                  <a:lnTo>
                    <a:pt x="832" y="268"/>
                  </a:lnTo>
                  <a:lnTo>
                    <a:pt x="836" y="267"/>
                  </a:lnTo>
                  <a:lnTo>
                    <a:pt x="840" y="268"/>
                  </a:lnTo>
                  <a:lnTo>
                    <a:pt x="845" y="270"/>
                  </a:lnTo>
                  <a:lnTo>
                    <a:pt x="849" y="274"/>
                  </a:lnTo>
                  <a:lnTo>
                    <a:pt x="853" y="277"/>
                  </a:lnTo>
                  <a:lnTo>
                    <a:pt x="859" y="286"/>
                  </a:lnTo>
                  <a:lnTo>
                    <a:pt x="866" y="295"/>
                  </a:lnTo>
                  <a:lnTo>
                    <a:pt x="873" y="306"/>
                  </a:lnTo>
                  <a:lnTo>
                    <a:pt x="879" y="315"/>
                  </a:lnTo>
                  <a:lnTo>
                    <a:pt x="883" y="324"/>
                  </a:lnTo>
                  <a:lnTo>
                    <a:pt x="887" y="333"/>
                  </a:lnTo>
                  <a:lnTo>
                    <a:pt x="887" y="342"/>
                  </a:lnTo>
                  <a:lnTo>
                    <a:pt x="888" y="351"/>
                  </a:lnTo>
                  <a:lnTo>
                    <a:pt x="891" y="352"/>
                  </a:lnTo>
                  <a:lnTo>
                    <a:pt x="896" y="353"/>
                  </a:lnTo>
                  <a:lnTo>
                    <a:pt x="902" y="353"/>
                  </a:lnTo>
                  <a:lnTo>
                    <a:pt x="905" y="352"/>
                  </a:lnTo>
                  <a:lnTo>
                    <a:pt x="913" y="353"/>
                  </a:lnTo>
                  <a:lnTo>
                    <a:pt x="920" y="355"/>
                  </a:lnTo>
                  <a:lnTo>
                    <a:pt x="926" y="358"/>
                  </a:lnTo>
                  <a:lnTo>
                    <a:pt x="929" y="361"/>
                  </a:lnTo>
                  <a:lnTo>
                    <a:pt x="930" y="363"/>
                  </a:lnTo>
                  <a:lnTo>
                    <a:pt x="932" y="363"/>
                  </a:lnTo>
                  <a:lnTo>
                    <a:pt x="936" y="363"/>
                  </a:lnTo>
                  <a:lnTo>
                    <a:pt x="942" y="361"/>
                  </a:lnTo>
                  <a:lnTo>
                    <a:pt x="946" y="359"/>
                  </a:lnTo>
                  <a:lnTo>
                    <a:pt x="951" y="357"/>
                  </a:lnTo>
                  <a:lnTo>
                    <a:pt x="954" y="355"/>
                  </a:lnTo>
                  <a:lnTo>
                    <a:pt x="956" y="350"/>
                  </a:lnTo>
                  <a:lnTo>
                    <a:pt x="959" y="344"/>
                  </a:lnTo>
                  <a:lnTo>
                    <a:pt x="962" y="340"/>
                  </a:lnTo>
                  <a:lnTo>
                    <a:pt x="964" y="339"/>
                  </a:lnTo>
                  <a:lnTo>
                    <a:pt x="968" y="337"/>
                  </a:lnTo>
                  <a:lnTo>
                    <a:pt x="983" y="344"/>
                  </a:lnTo>
                  <a:lnTo>
                    <a:pt x="995" y="352"/>
                  </a:lnTo>
                  <a:lnTo>
                    <a:pt x="1001" y="356"/>
                  </a:lnTo>
                  <a:lnTo>
                    <a:pt x="1007" y="361"/>
                  </a:lnTo>
                  <a:lnTo>
                    <a:pt x="1011" y="366"/>
                  </a:lnTo>
                  <a:lnTo>
                    <a:pt x="1017" y="373"/>
                  </a:lnTo>
                  <a:lnTo>
                    <a:pt x="1020" y="371"/>
                  </a:lnTo>
                  <a:lnTo>
                    <a:pt x="1024" y="367"/>
                  </a:lnTo>
                  <a:lnTo>
                    <a:pt x="1026" y="364"/>
                  </a:lnTo>
                  <a:lnTo>
                    <a:pt x="1028" y="360"/>
                  </a:lnTo>
                  <a:lnTo>
                    <a:pt x="1030" y="352"/>
                  </a:lnTo>
                  <a:lnTo>
                    <a:pt x="1033" y="343"/>
                  </a:lnTo>
                  <a:lnTo>
                    <a:pt x="1035" y="337"/>
                  </a:lnTo>
                  <a:lnTo>
                    <a:pt x="1037" y="333"/>
                  </a:lnTo>
                  <a:lnTo>
                    <a:pt x="1041" y="330"/>
                  </a:lnTo>
                  <a:lnTo>
                    <a:pt x="1045" y="326"/>
                  </a:lnTo>
                  <a:lnTo>
                    <a:pt x="1052" y="324"/>
                  </a:lnTo>
                  <a:lnTo>
                    <a:pt x="1058" y="322"/>
                  </a:lnTo>
                  <a:lnTo>
                    <a:pt x="1060" y="320"/>
                  </a:lnTo>
                  <a:lnTo>
                    <a:pt x="1062" y="318"/>
                  </a:lnTo>
                  <a:lnTo>
                    <a:pt x="1064" y="316"/>
                  </a:lnTo>
                  <a:lnTo>
                    <a:pt x="1065" y="312"/>
                  </a:lnTo>
                  <a:lnTo>
                    <a:pt x="1064" y="304"/>
                  </a:lnTo>
                  <a:lnTo>
                    <a:pt x="1061" y="299"/>
                  </a:lnTo>
                  <a:lnTo>
                    <a:pt x="1060" y="291"/>
                  </a:lnTo>
                  <a:lnTo>
                    <a:pt x="1059" y="285"/>
                  </a:lnTo>
                  <a:lnTo>
                    <a:pt x="1059" y="278"/>
                  </a:lnTo>
                  <a:lnTo>
                    <a:pt x="1060" y="272"/>
                  </a:lnTo>
                  <a:lnTo>
                    <a:pt x="1062" y="261"/>
                  </a:lnTo>
                  <a:lnTo>
                    <a:pt x="1065" y="247"/>
                  </a:lnTo>
                  <a:lnTo>
                    <a:pt x="1066" y="238"/>
                  </a:lnTo>
                  <a:lnTo>
                    <a:pt x="1067" y="229"/>
                  </a:lnTo>
                  <a:lnTo>
                    <a:pt x="1070" y="220"/>
                  </a:lnTo>
                  <a:lnTo>
                    <a:pt x="1074" y="211"/>
                  </a:lnTo>
                  <a:lnTo>
                    <a:pt x="1083" y="195"/>
                  </a:lnTo>
                  <a:lnTo>
                    <a:pt x="1094" y="180"/>
                  </a:lnTo>
                  <a:lnTo>
                    <a:pt x="1099" y="177"/>
                  </a:lnTo>
                  <a:lnTo>
                    <a:pt x="1102" y="174"/>
                  </a:lnTo>
                  <a:lnTo>
                    <a:pt x="1105" y="174"/>
                  </a:lnTo>
                  <a:lnTo>
                    <a:pt x="1108" y="174"/>
                  </a:lnTo>
                  <a:lnTo>
                    <a:pt x="1113" y="177"/>
                  </a:lnTo>
                  <a:lnTo>
                    <a:pt x="1121" y="178"/>
                  </a:lnTo>
                  <a:lnTo>
                    <a:pt x="1129" y="177"/>
                  </a:lnTo>
                  <a:lnTo>
                    <a:pt x="1137" y="173"/>
                  </a:lnTo>
                  <a:lnTo>
                    <a:pt x="1143" y="169"/>
                  </a:lnTo>
                  <a:lnTo>
                    <a:pt x="1150" y="164"/>
                  </a:lnTo>
                  <a:lnTo>
                    <a:pt x="1155" y="161"/>
                  </a:lnTo>
                  <a:lnTo>
                    <a:pt x="1159" y="158"/>
                  </a:lnTo>
                  <a:lnTo>
                    <a:pt x="1164" y="157"/>
                  </a:lnTo>
                  <a:lnTo>
                    <a:pt x="1167" y="157"/>
                  </a:lnTo>
                  <a:lnTo>
                    <a:pt x="1170" y="158"/>
                  </a:lnTo>
                  <a:lnTo>
                    <a:pt x="1173" y="162"/>
                  </a:lnTo>
                  <a:lnTo>
                    <a:pt x="1175" y="166"/>
                  </a:lnTo>
                  <a:lnTo>
                    <a:pt x="1179" y="172"/>
                  </a:lnTo>
                  <a:lnTo>
                    <a:pt x="1186" y="180"/>
                  </a:lnTo>
                  <a:lnTo>
                    <a:pt x="1192" y="188"/>
                  </a:lnTo>
                  <a:lnTo>
                    <a:pt x="1201" y="195"/>
                  </a:lnTo>
                  <a:lnTo>
                    <a:pt x="1209" y="202"/>
                  </a:lnTo>
                  <a:lnTo>
                    <a:pt x="1219" y="209"/>
                  </a:lnTo>
                  <a:lnTo>
                    <a:pt x="1227" y="215"/>
                  </a:lnTo>
                  <a:lnTo>
                    <a:pt x="1233" y="225"/>
                  </a:lnTo>
                  <a:lnTo>
                    <a:pt x="1239" y="234"/>
                  </a:lnTo>
                  <a:lnTo>
                    <a:pt x="1240" y="237"/>
                  </a:lnTo>
                  <a:lnTo>
                    <a:pt x="1240" y="242"/>
                  </a:lnTo>
                  <a:lnTo>
                    <a:pt x="1239" y="246"/>
                  </a:lnTo>
                  <a:lnTo>
                    <a:pt x="1237" y="250"/>
                  </a:lnTo>
                  <a:lnTo>
                    <a:pt x="1235" y="254"/>
                  </a:lnTo>
                  <a:lnTo>
                    <a:pt x="1232" y="259"/>
                  </a:lnTo>
                  <a:lnTo>
                    <a:pt x="1225" y="266"/>
                  </a:lnTo>
                  <a:lnTo>
                    <a:pt x="1220" y="274"/>
                  </a:lnTo>
                  <a:lnTo>
                    <a:pt x="1217" y="277"/>
                  </a:lnTo>
                  <a:lnTo>
                    <a:pt x="1215" y="282"/>
                  </a:lnTo>
                  <a:lnTo>
                    <a:pt x="1214" y="285"/>
                  </a:lnTo>
                  <a:lnTo>
                    <a:pt x="1213" y="290"/>
                  </a:lnTo>
                  <a:lnTo>
                    <a:pt x="1214" y="293"/>
                  </a:lnTo>
                  <a:lnTo>
                    <a:pt x="1215" y="298"/>
                  </a:lnTo>
                  <a:lnTo>
                    <a:pt x="1219" y="302"/>
                  </a:lnTo>
                  <a:lnTo>
                    <a:pt x="1223" y="307"/>
                  </a:lnTo>
                  <a:lnTo>
                    <a:pt x="1228" y="309"/>
                  </a:lnTo>
                  <a:lnTo>
                    <a:pt x="1232" y="309"/>
                  </a:lnTo>
                  <a:lnTo>
                    <a:pt x="1235" y="307"/>
                  </a:lnTo>
                  <a:lnTo>
                    <a:pt x="1237" y="303"/>
                  </a:lnTo>
                  <a:lnTo>
                    <a:pt x="1238" y="300"/>
                  </a:lnTo>
                  <a:lnTo>
                    <a:pt x="1239" y="295"/>
                  </a:lnTo>
                  <a:lnTo>
                    <a:pt x="1239" y="285"/>
                  </a:lnTo>
                  <a:lnTo>
                    <a:pt x="1240" y="278"/>
                  </a:lnTo>
                  <a:lnTo>
                    <a:pt x="1241" y="270"/>
                  </a:lnTo>
                  <a:lnTo>
                    <a:pt x="1245" y="265"/>
                  </a:lnTo>
                  <a:lnTo>
                    <a:pt x="1249" y="260"/>
                  </a:lnTo>
                  <a:lnTo>
                    <a:pt x="1254" y="258"/>
                  </a:lnTo>
                  <a:lnTo>
                    <a:pt x="1264" y="253"/>
                  </a:lnTo>
                  <a:lnTo>
                    <a:pt x="1276" y="246"/>
                  </a:lnTo>
                  <a:lnTo>
                    <a:pt x="1279" y="243"/>
                  </a:lnTo>
                  <a:lnTo>
                    <a:pt x="1280" y="241"/>
                  </a:lnTo>
                  <a:lnTo>
                    <a:pt x="1282" y="238"/>
                  </a:lnTo>
                  <a:lnTo>
                    <a:pt x="1285" y="234"/>
                  </a:lnTo>
                  <a:lnTo>
                    <a:pt x="1287" y="227"/>
                  </a:lnTo>
                  <a:lnTo>
                    <a:pt x="1289" y="223"/>
                  </a:lnTo>
                  <a:lnTo>
                    <a:pt x="1293" y="225"/>
                  </a:lnTo>
                  <a:lnTo>
                    <a:pt x="1300" y="229"/>
                  </a:lnTo>
                  <a:lnTo>
                    <a:pt x="1305" y="233"/>
                  </a:lnTo>
                  <a:lnTo>
                    <a:pt x="1311" y="235"/>
                  </a:lnTo>
                  <a:lnTo>
                    <a:pt x="1314" y="236"/>
                  </a:lnTo>
                  <a:lnTo>
                    <a:pt x="1318" y="236"/>
                  </a:lnTo>
                  <a:lnTo>
                    <a:pt x="1320" y="236"/>
                  </a:lnTo>
                  <a:lnTo>
                    <a:pt x="1322" y="234"/>
                  </a:lnTo>
                  <a:lnTo>
                    <a:pt x="1325" y="229"/>
                  </a:lnTo>
                  <a:lnTo>
                    <a:pt x="1326" y="223"/>
                  </a:lnTo>
                  <a:lnTo>
                    <a:pt x="1325" y="219"/>
                  </a:lnTo>
                  <a:lnTo>
                    <a:pt x="1323" y="213"/>
                  </a:lnTo>
                  <a:lnTo>
                    <a:pt x="1321" y="206"/>
                  </a:lnTo>
                  <a:lnTo>
                    <a:pt x="1319" y="201"/>
                  </a:lnTo>
                  <a:lnTo>
                    <a:pt x="1311" y="198"/>
                  </a:lnTo>
                  <a:lnTo>
                    <a:pt x="1305" y="197"/>
                  </a:lnTo>
                  <a:lnTo>
                    <a:pt x="1302" y="197"/>
                  </a:lnTo>
                  <a:lnTo>
                    <a:pt x="1298" y="196"/>
                  </a:lnTo>
                  <a:lnTo>
                    <a:pt x="1296" y="194"/>
                  </a:lnTo>
                  <a:lnTo>
                    <a:pt x="1293" y="190"/>
                  </a:lnTo>
                  <a:lnTo>
                    <a:pt x="1290" y="189"/>
                  </a:lnTo>
                  <a:lnTo>
                    <a:pt x="1287" y="188"/>
                  </a:lnTo>
                  <a:lnTo>
                    <a:pt x="1286" y="190"/>
                  </a:lnTo>
                  <a:lnTo>
                    <a:pt x="1285" y="193"/>
                  </a:lnTo>
                  <a:lnTo>
                    <a:pt x="1284" y="197"/>
                  </a:lnTo>
                  <a:lnTo>
                    <a:pt x="1281" y="201"/>
                  </a:lnTo>
                  <a:lnTo>
                    <a:pt x="1278" y="204"/>
                  </a:lnTo>
                  <a:lnTo>
                    <a:pt x="1274" y="208"/>
                  </a:lnTo>
                  <a:lnTo>
                    <a:pt x="1272" y="209"/>
                  </a:lnTo>
                  <a:lnTo>
                    <a:pt x="1268" y="210"/>
                  </a:lnTo>
                  <a:lnTo>
                    <a:pt x="1263" y="210"/>
                  </a:lnTo>
                  <a:lnTo>
                    <a:pt x="1260" y="209"/>
                  </a:lnTo>
                  <a:lnTo>
                    <a:pt x="1260" y="206"/>
                  </a:lnTo>
                  <a:lnTo>
                    <a:pt x="1261" y="203"/>
                  </a:lnTo>
                  <a:lnTo>
                    <a:pt x="1262" y="197"/>
                  </a:lnTo>
                  <a:lnTo>
                    <a:pt x="1263" y="192"/>
                  </a:lnTo>
                  <a:lnTo>
                    <a:pt x="1264" y="186"/>
                  </a:lnTo>
                  <a:lnTo>
                    <a:pt x="1263" y="181"/>
                  </a:lnTo>
                  <a:lnTo>
                    <a:pt x="1261" y="177"/>
                  </a:lnTo>
                  <a:lnTo>
                    <a:pt x="1257" y="173"/>
                  </a:lnTo>
                  <a:lnTo>
                    <a:pt x="1253" y="170"/>
                  </a:lnTo>
                  <a:lnTo>
                    <a:pt x="1247" y="168"/>
                  </a:lnTo>
                  <a:lnTo>
                    <a:pt x="1238" y="165"/>
                  </a:lnTo>
                  <a:lnTo>
                    <a:pt x="1230" y="162"/>
                  </a:lnTo>
                  <a:lnTo>
                    <a:pt x="1221" y="157"/>
                  </a:lnTo>
                  <a:lnTo>
                    <a:pt x="1211" y="153"/>
                  </a:lnTo>
                  <a:lnTo>
                    <a:pt x="1208" y="152"/>
                  </a:lnTo>
                  <a:lnTo>
                    <a:pt x="1206" y="149"/>
                  </a:lnTo>
                  <a:lnTo>
                    <a:pt x="1208" y="147"/>
                  </a:lnTo>
                  <a:lnTo>
                    <a:pt x="1212" y="147"/>
                  </a:lnTo>
                  <a:lnTo>
                    <a:pt x="1216" y="146"/>
                  </a:lnTo>
                  <a:lnTo>
                    <a:pt x="1220" y="146"/>
                  </a:lnTo>
                  <a:lnTo>
                    <a:pt x="1228" y="147"/>
                  </a:lnTo>
                  <a:lnTo>
                    <a:pt x="1237" y="149"/>
                  </a:lnTo>
                  <a:lnTo>
                    <a:pt x="1245" y="152"/>
                  </a:lnTo>
                  <a:lnTo>
                    <a:pt x="1253" y="155"/>
                  </a:lnTo>
                  <a:lnTo>
                    <a:pt x="1262" y="157"/>
                  </a:lnTo>
                  <a:lnTo>
                    <a:pt x="1271" y="158"/>
                  </a:lnTo>
                  <a:lnTo>
                    <a:pt x="1276" y="158"/>
                  </a:lnTo>
                  <a:lnTo>
                    <a:pt x="1280" y="157"/>
                  </a:lnTo>
                  <a:lnTo>
                    <a:pt x="1284" y="155"/>
                  </a:lnTo>
                  <a:lnTo>
                    <a:pt x="1288" y="153"/>
                  </a:lnTo>
                  <a:lnTo>
                    <a:pt x="1295" y="146"/>
                  </a:lnTo>
                  <a:lnTo>
                    <a:pt x="1301" y="138"/>
                  </a:lnTo>
                  <a:lnTo>
                    <a:pt x="1304" y="135"/>
                  </a:lnTo>
                  <a:lnTo>
                    <a:pt x="1308" y="131"/>
                  </a:lnTo>
                  <a:lnTo>
                    <a:pt x="1311" y="130"/>
                  </a:lnTo>
                  <a:lnTo>
                    <a:pt x="1315" y="130"/>
                  </a:lnTo>
                  <a:lnTo>
                    <a:pt x="1319" y="130"/>
                  </a:lnTo>
                  <a:lnTo>
                    <a:pt x="1322" y="130"/>
                  </a:lnTo>
                  <a:lnTo>
                    <a:pt x="1326" y="129"/>
                  </a:lnTo>
                  <a:lnTo>
                    <a:pt x="1327" y="127"/>
                  </a:lnTo>
                  <a:lnTo>
                    <a:pt x="1330" y="123"/>
                  </a:lnTo>
                  <a:lnTo>
                    <a:pt x="1333" y="117"/>
                  </a:lnTo>
                  <a:lnTo>
                    <a:pt x="1333" y="113"/>
                  </a:lnTo>
                  <a:lnTo>
                    <a:pt x="1330" y="108"/>
                  </a:lnTo>
                  <a:lnTo>
                    <a:pt x="1329" y="106"/>
                  </a:lnTo>
                  <a:lnTo>
                    <a:pt x="1327" y="105"/>
                  </a:lnTo>
                  <a:lnTo>
                    <a:pt x="1325" y="104"/>
                  </a:lnTo>
                  <a:lnTo>
                    <a:pt x="1321" y="103"/>
                  </a:lnTo>
                  <a:lnTo>
                    <a:pt x="1317" y="103"/>
                  </a:lnTo>
                  <a:lnTo>
                    <a:pt x="1313" y="100"/>
                  </a:lnTo>
                  <a:lnTo>
                    <a:pt x="1311" y="98"/>
                  </a:lnTo>
                  <a:lnTo>
                    <a:pt x="1311" y="96"/>
                  </a:lnTo>
                  <a:lnTo>
                    <a:pt x="1310" y="94"/>
                  </a:lnTo>
                  <a:lnTo>
                    <a:pt x="1309" y="90"/>
                  </a:lnTo>
                  <a:lnTo>
                    <a:pt x="1305" y="87"/>
                  </a:lnTo>
                  <a:lnTo>
                    <a:pt x="1301" y="84"/>
                  </a:lnTo>
                  <a:lnTo>
                    <a:pt x="1298" y="83"/>
                  </a:lnTo>
                  <a:lnTo>
                    <a:pt x="1295" y="81"/>
                  </a:lnTo>
                  <a:lnTo>
                    <a:pt x="1290" y="74"/>
                  </a:lnTo>
                  <a:lnTo>
                    <a:pt x="1287" y="67"/>
                  </a:lnTo>
                  <a:lnTo>
                    <a:pt x="1285" y="64"/>
                  </a:lnTo>
                  <a:lnTo>
                    <a:pt x="1282" y="63"/>
                  </a:lnTo>
                  <a:lnTo>
                    <a:pt x="1279" y="62"/>
                  </a:lnTo>
                  <a:lnTo>
                    <a:pt x="1274" y="64"/>
                  </a:lnTo>
                  <a:lnTo>
                    <a:pt x="1268" y="66"/>
                  </a:lnTo>
                  <a:lnTo>
                    <a:pt x="1266" y="66"/>
                  </a:lnTo>
                  <a:lnTo>
                    <a:pt x="1266" y="63"/>
                  </a:lnTo>
                  <a:lnTo>
                    <a:pt x="1264" y="58"/>
                  </a:lnTo>
                  <a:lnTo>
                    <a:pt x="1262" y="57"/>
                  </a:lnTo>
                  <a:lnTo>
                    <a:pt x="1258" y="58"/>
                  </a:lnTo>
                  <a:lnTo>
                    <a:pt x="1255" y="59"/>
                  </a:lnTo>
                  <a:lnTo>
                    <a:pt x="1253" y="60"/>
                  </a:lnTo>
                  <a:lnTo>
                    <a:pt x="1248" y="63"/>
                  </a:lnTo>
                  <a:lnTo>
                    <a:pt x="1246" y="64"/>
                  </a:lnTo>
                  <a:lnTo>
                    <a:pt x="1244" y="64"/>
                  </a:lnTo>
                  <a:lnTo>
                    <a:pt x="1244" y="63"/>
                  </a:lnTo>
                  <a:lnTo>
                    <a:pt x="1245" y="58"/>
                  </a:lnTo>
                  <a:lnTo>
                    <a:pt x="1245" y="51"/>
                  </a:lnTo>
                  <a:lnTo>
                    <a:pt x="1243" y="47"/>
                  </a:lnTo>
                  <a:lnTo>
                    <a:pt x="1239" y="43"/>
                  </a:lnTo>
                  <a:lnTo>
                    <a:pt x="1236" y="40"/>
                  </a:lnTo>
                  <a:lnTo>
                    <a:pt x="1232" y="38"/>
                  </a:lnTo>
                  <a:lnTo>
                    <a:pt x="1227" y="35"/>
                  </a:lnTo>
                  <a:lnTo>
                    <a:pt x="1221" y="35"/>
                  </a:lnTo>
                  <a:lnTo>
                    <a:pt x="1217" y="36"/>
                  </a:lnTo>
                  <a:lnTo>
                    <a:pt x="1213" y="38"/>
                  </a:lnTo>
                  <a:lnTo>
                    <a:pt x="1211" y="41"/>
                  </a:lnTo>
                  <a:lnTo>
                    <a:pt x="1207" y="43"/>
                  </a:lnTo>
                  <a:lnTo>
                    <a:pt x="1205" y="48"/>
                  </a:lnTo>
                  <a:lnTo>
                    <a:pt x="1203" y="52"/>
                  </a:lnTo>
                  <a:lnTo>
                    <a:pt x="1200" y="63"/>
                  </a:lnTo>
                  <a:lnTo>
                    <a:pt x="1199" y="73"/>
                  </a:lnTo>
                  <a:lnTo>
                    <a:pt x="1199" y="83"/>
                  </a:lnTo>
                  <a:lnTo>
                    <a:pt x="1199" y="91"/>
                  </a:lnTo>
                  <a:lnTo>
                    <a:pt x="1200" y="96"/>
                  </a:lnTo>
                  <a:lnTo>
                    <a:pt x="1200" y="100"/>
                  </a:lnTo>
                  <a:lnTo>
                    <a:pt x="1200" y="101"/>
                  </a:lnTo>
                  <a:lnTo>
                    <a:pt x="1199" y="101"/>
                  </a:lnTo>
                  <a:lnTo>
                    <a:pt x="1198" y="101"/>
                  </a:lnTo>
                  <a:lnTo>
                    <a:pt x="1196" y="100"/>
                  </a:lnTo>
                  <a:lnTo>
                    <a:pt x="1192" y="97"/>
                  </a:lnTo>
                  <a:lnTo>
                    <a:pt x="1189" y="95"/>
                  </a:lnTo>
                  <a:lnTo>
                    <a:pt x="1186" y="95"/>
                  </a:lnTo>
                  <a:lnTo>
                    <a:pt x="1183" y="96"/>
                  </a:lnTo>
                  <a:lnTo>
                    <a:pt x="1178" y="97"/>
                  </a:lnTo>
                  <a:lnTo>
                    <a:pt x="1173" y="98"/>
                  </a:lnTo>
                  <a:lnTo>
                    <a:pt x="1171" y="97"/>
                  </a:lnTo>
                  <a:lnTo>
                    <a:pt x="1170" y="96"/>
                  </a:lnTo>
                  <a:lnTo>
                    <a:pt x="1171" y="94"/>
                  </a:lnTo>
                  <a:lnTo>
                    <a:pt x="1172" y="91"/>
                  </a:lnTo>
                  <a:lnTo>
                    <a:pt x="1174" y="88"/>
                  </a:lnTo>
                  <a:lnTo>
                    <a:pt x="1178" y="84"/>
                  </a:lnTo>
                  <a:lnTo>
                    <a:pt x="1182" y="80"/>
                  </a:lnTo>
                  <a:lnTo>
                    <a:pt x="1188" y="73"/>
                  </a:lnTo>
                  <a:lnTo>
                    <a:pt x="1190" y="70"/>
                  </a:lnTo>
                  <a:lnTo>
                    <a:pt x="1192" y="66"/>
                  </a:lnTo>
                  <a:lnTo>
                    <a:pt x="1194" y="64"/>
                  </a:lnTo>
                  <a:lnTo>
                    <a:pt x="1192" y="62"/>
                  </a:lnTo>
                  <a:lnTo>
                    <a:pt x="1190" y="60"/>
                  </a:lnTo>
                  <a:lnTo>
                    <a:pt x="1188" y="59"/>
                  </a:lnTo>
                  <a:lnTo>
                    <a:pt x="1182" y="60"/>
                  </a:lnTo>
                  <a:lnTo>
                    <a:pt x="1180" y="60"/>
                  </a:lnTo>
                  <a:lnTo>
                    <a:pt x="1179" y="57"/>
                  </a:lnTo>
                  <a:lnTo>
                    <a:pt x="1180" y="51"/>
                  </a:lnTo>
                  <a:lnTo>
                    <a:pt x="1187" y="43"/>
                  </a:lnTo>
                  <a:lnTo>
                    <a:pt x="1194" y="39"/>
                  </a:lnTo>
                  <a:lnTo>
                    <a:pt x="1197" y="36"/>
                  </a:lnTo>
                  <a:lnTo>
                    <a:pt x="1199" y="33"/>
                  </a:lnTo>
                  <a:lnTo>
                    <a:pt x="1201" y="29"/>
                  </a:lnTo>
                  <a:lnTo>
                    <a:pt x="1204" y="23"/>
                  </a:lnTo>
                  <a:lnTo>
                    <a:pt x="1201" y="19"/>
                  </a:lnTo>
                  <a:lnTo>
                    <a:pt x="1198" y="16"/>
                  </a:lnTo>
                  <a:lnTo>
                    <a:pt x="1197" y="16"/>
                  </a:lnTo>
                  <a:lnTo>
                    <a:pt x="1195" y="17"/>
                  </a:lnTo>
                  <a:lnTo>
                    <a:pt x="1195" y="18"/>
                  </a:lnTo>
                  <a:lnTo>
                    <a:pt x="1194" y="19"/>
                  </a:lnTo>
                  <a:lnTo>
                    <a:pt x="1192" y="19"/>
                  </a:lnTo>
                  <a:lnTo>
                    <a:pt x="1191" y="19"/>
                  </a:lnTo>
                  <a:lnTo>
                    <a:pt x="1189" y="17"/>
                  </a:lnTo>
                  <a:lnTo>
                    <a:pt x="1187" y="11"/>
                  </a:lnTo>
                  <a:lnTo>
                    <a:pt x="1186" y="8"/>
                  </a:lnTo>
                  <a:lnTo>
                    <a:pt x="1183" y="5"/>
                  </a:lnTo>
                  <a:lnTo>
                    <a:pt x="1180" y="7"/>
                  </a:lnTo>
                  <a:lnTo>
                    <a:pt x="1174" y="9"/>
                  </a:lnTo>
                  <a:lnTo>
                    <a:pt x="1171" y="9"/>
                  </a:lnTo>
                  <a:lnTo>
                    <a:pt x="1167" y="8"/>
                  </a:lnTo>
                  <a:lnTo>
                    <a:pt x="1165" y="7"/>
                  </a:lnTo>
                  <a:lnTo>
                    <a:pt x="1162" y="3"/>
                  </a:lnTo>
                  <a:lnTo>
                    <a:pt x="1158" y="1"/>
                  </a:lnTo>
                  <a:lnTo>
                    <a:pt x="1156" y="0"/>
                  </a:lnTo>
                  <a:lnTo>
                    <a:pt x="1154" y="1"/>
                  </a:lnTo>
                  <a:lnTo>
                    <a:pt x="1152" y="7"/>
                  </a:lnTo>
                  <a:lnTo>
                    <a:pt x="1151" y="9"/>
                  </a:lnTo>
                  <a:lnTo>
                    <a:pt x="1151" y="13"/>
                  </a:lnTo>
                  <a:lnTo>
                    <a:pt x="1148" y="13"/>
                  </a:lnTo>
                  <a:lnTo>
                    <a:pt x="1144" y="14"/>
                  </a:lnTo>
                  <a:lnTo>
                    <a:pt x="1142" y="13"/>
                  </a:lnTo>
                  <a:lnTo>
                    <a:pt x="1140" y="11"/>
                  </a:lnTo>
                  <a:lnTo>
                    <a:pt x="1137" y="13"/>
                  </a:lnTo>
                  <a:lnTo>
                    <a:pt x="1135" y="15"/>
                  </a:lnTo>
                  <a:lnTo>
                    <a:pt x="1133" y="17"/>
                  </a:lnTo>
                  <a:lnTo>
                    <a:pt x="1133" y="21"/>
                  </a:lnTo>
                  <a:lnTo>
                    <a:pt x="1132" y="24"/>
                  </a:lnTo>
                  <a:lnTo>
                    <a:pt x="1132" y="27"/>
                  </a:lnTo>
                  <a:lnTo>
                    <a:pt x="1133" y="30"/>
                  </a:lnTo>
                  <a:lnTo>
                    <a:pt x="1135" y="32"/>
                  </a:lnTo>
                  <a:lnTo>
                    <a:pt x="1138" y="33"/>
                  </a:lnTo>
                  <a:lnTo>
                    <a:pt x="1141" y="34"/>
                  </a:lnTo>
                  <a:lnTo>
                    <a:pt x="1144" y="35"/>
                  </a:lnTo>
                  <a:lnTo>
                    <a:pt x="1147" y="36"/>
                  </a:lnTo>
                  <a:lnTo>
                    <a:pt x="1148" y="38"/>
                  </a:lnTo>
                  <a:lnTo>
                    <a:pt x="1148" y="40"/>
                  </a:lnTo>
                  <a:lnTo>
                    <a:pt x="1144" y="43"/>
                  </a:lnTo>
                  <a:lnTo>
                    <a:pt x="1139" y="47"/>
                  </a:lnTo>
                  <a:lnTo>
                    <a:pt x="1139" y="54"/>
                  </a:lnTo>
                  <a:lnTo>
                    <a:pt x="1139" y="54"/>
                  </a:lnTo>
                  <a:lnTo>
                    <a:pt x="1137" y="54"/>
                  </a:lnTo>
                  <a:lnTo>
                    <a:pt x="1133" y="58"/>
                  </a:lnTo>
                  <a:lnTo>
                    <a:pt x="1131" y="62"/>
                  </a:lnTo>
                  <a:lnTo>
                    <a:pt x="1130" y="65"/>
                  </a:lnTo>
                  <a:lnTo>
                    <a:pt x="1129" y="70"/>
                  </a:lnTo>
                  <a:lnTo>
                    <a:pt x="1127" y="73"/>
                  </a:lnTo>
                  <a:lnTo>
                    <a:pt x="1124" y="78"/>
                  </a:lnTo>
                  <a:lnTo>
                    <a:pt x="1123" y="80"/>
                  </a:lnTo>
                  <a:lnTo>
                    <a:pt x="1123" y="82"/>
                  </a:lnTo>
                  <a:lnTo>
                    <a:pt x="1123" y="88"/>
                  </a:lnTo>
                  <a:lnTo>
                    <a:pt x="1124" y="92"/>
                  </a:lnTo>
                  <a:lnTo>
                    <a:pt x="1124" y="97"/>
                  </a:lnTo>
                  <a:lnTo>
                    <a:pt x="1122" y="98"/>
                  </a:lnTo>
                  <a:lnTo>
                    <a:pt x="1119" y="99"/>
                  </a:lnTo>
                  <a:lnTo>
                    <a:pt x="1111" y="104"/>
                  </a:lnTo>
                  <a:lnTo>
                    <a:pt x="1106" y="109"/>
                  </a:lnTo>
                  <a:lnTo>
                    <a:pt x="1102" y="112"/>
                  </a:lnTo>
                  <a:lnTo>
                    <a:pt x="1100" y="113"/>
                  </a:lnTo>
                  <a:lnTo>
                    <a:pt x="1099" y="113"/>
                  </a:lnTo>
                  <a:lnTo>
                    <a:pt x="1099" y="111"/>
                  </a:lnTo>
                  <a:lnTo>
                    <a:pt x="1099" y="106"/>
                  </a:lnTo>
                  <a:lnTo>
                    <a:pt x="1100" y="100"/>
                  </a:lnTo>
                  <a:lnTo>
                    <a:pt x="1103" y="86"/>
                  </a:lnTo>
                  <a:lnTo>
                    <a:pt x="1106" y="71"/>
                  </a:lnTo>
                  <a:lnTo>
                    <a:pt x="1106" y="59"/>
                  </a:lnTo>
                  <a:lnTo>
                    <a:pt x="1108" y="48"/>
                  </a:lnTo>
                  <a:lnTo>
                    <a:pt x="1109" y="42"/>
                  </a:lnTo>
                  <a:lnTo>
                    <a:pt x="1109" y="36"/>
                  </a:lnTo>
                  <a:lnTo>
                    <a:pt x="1109" y="31"/>
                  </a:lnTo>
                  <a:lnTo>
                    <a:pt x="1107" y="25"/>
                  </a:lnTo>
                  <a:lnTo>
                    <a:pt x="1103" y="27"/>
                  </a:lnTo>
                  <a:lnTo>
                    <a:pt x="1100" y="29"/>
                  </a:lnTo>
                  <a:lnTo>
                    <a:pt x="1097" y="31"/>
                  </a:lnTo>
                  <a:lnTo>
                    <a:pt x="1094" y="34"/>
                  </a:lnTo>
                  <a:lnTo>
                    <a:pt x="1090" y="40"/>
                  </a:lnTo>
                  <a:lnTo>
                    <a:pt x="1086" y="47"/>
                  </a:lnTo>
                  <a:lnTo>
                    <a:pt x="1078" y="60"/>
                  </a:lnTo>
                  <a:lnTo>
                    <a:pt x="1070" y="73"/>
                  </a:lnTo>
                  <a:lnTo>
                    <a:pt x="1062" y="86"/>
                  </a:lnTo>
                  <a:lnTo>
                    <a:pt x="1054" y="98"/>
                  </a:lnTo>
                  <a:lnTo>
                    <a:pt x="1049" y="106"/>
                  </a:lnTo>
                  <a:lnTo>
                    <a:pt x="1046" y="115"/>
                  </a:lnTo>
                  <a:lnTo>
                    <a:pt x="1046" y="120"/>
                  </a:lnTo>
                  <a:lnTo>
                    <a:pt x="1048" y="124"/>
                  </a:lnTo>
                  <a:lnTo>
                    <a:pt x="1045" y="133"/>
                  </a:lnTo>
                  <a:lnTo>
                    <a:pt x="1043" y="140"/>
                  </a:lnTo>
                  <a:lnTo>
                    <a:pt x="1041" y="144"/>
                  </a:lnTo>
                  <a:lnTo>
                    <a:pt x="1038" y="147"/>
                  </a:lnTo>
                  <a:lnTo>
                    <a:pt x="1036" y="151"/>
                  </a:lnTo>
                  <a:lnTo>
                    <a:pt x="1034" y="153"/>
                  </a:lnTo>
                  <a:lnTo>
                    <a:pt x="1028" y="153"/>
                  </a:lnTo>
                  <a:lnTo>
                    <a:pt x="1026" y="153"/>
                  </a:lnTo>
                  <a:lnTo>
                    <a:pt x="1027" y="153"/>
                  </a:lnTo>
                  <a:lnTo>
                    <a:pt x="1028" y="152"/>
                  </a:lnTo>
                  <a:lnTo>
                    <a:pt x="1030" y="151"/>
                  </a:lnTo>
                  <a:lnTo>
                    <a:pt x="1024" y="153"/>
                  </a:lnTo>
                  <a:lnTo>
                    <a:pt x="1019" y="156"/>
                  </a:lnTo>
                  <a:lnTo>
                    <a:pt x="1017" y="156"/>
                  </a:lnTo>
                  <a:lnTo>
                    <a:pt x="1017" y="154"/>
                  </a:lnTo>
                  <a:lnTo>
                    <a:pt x="1018" y="151"/>
                  </a:lnTo>
                  <a:lnTo>
                    <a:pt x="1021" y="143"/>
                  </a:lnTo>
                  <a:lnTo>
                    <a:pt x="1024" y="138"/>
                  </a:lnTo>
                  <a:lnTo>
                    <a:pt x="1027" y="131"/>
                  </a:lnTo>
                  <a:lnTo>
                    <a:pt x="1029" y="124"/>
                  </a:lnTo>
                  <a:lnTo>
                    <a:pt x="1029" y="117"/>
                  </a:lnTo>
                  <a:lnTo>
                    <a:pt x="1028" y="117"/>
                  </a:lnTo>
                  <a:lnTo>
                    <a:pt x="1029" y="117"/>
                  </a:lnTo>
                  <a:lnTo>
                    <a:pt x="1032" y="111"/>
                  </a:lnTo>
                  <a:lnTo>
                    <a:pt x="1033" y="107"/>
                  </a:lnTo>
                  <a:lnTo>
                    <a:pt x="1035" y="105"/>
                  </a:lnTo>
                  <a:lnTo>
                    <a:pt x="1036" y="101"/>
                  </a:lnTo>
                  <a:lnTo>
                    <a:pt x="1036" y="98"/>
                  </a:lnTo>
                  <a:lnTo>
                    <a:pt x="1035" y="95"/>
                  </a:lnTo>
                  <a:lnTo>
                    <a:pt x="1034" y="91"/>
                  </a:lnTo>
                  <a:lnTo>
                    <a:pt x="1035" y="86"/>
                  </a:lnTo>
                  <a:lnTo>
                    <a:pt x="1037" y="80"/>
                  </a:lnTo>
                  <a:lnTo>
                    <a:pt x="1041" y="75"/>
                  </a:lnTo>
                  <a:lnTo>
                    <a:pt x="1044" y="71"/>
                  </a:lnTo>
                  <a:lnTo>
                    <a:pt x="1053" y="58"/>
                  </a:lnTo>
                  <a:lnTo>
                    <a:pt x="1062" y="46"/>
                  </a:lnTo>
                  <a:lnTo>
                    <a:pt x="1066" y="41"/>
                  </a:lnTo>
                  <a:lnTo>
                    <a:pt x="1068" y="34"/>
                  </a:lnTo>
                  <a:lnTo>
                    <a:pt x="1067" y="33"/>
                  </a:lnTo>
                  <a:lnTo>
                    <a:pt x="1064" y="33"/>
                  </a:lnTo>
                  <a:lnTo>
                    <a:pt x="1060" y="33"/>
                  </a:lnTo>
                  <a:lnTo>
                    <a:pt x="1059" y="33"/>
                  </a:lnTo>
                  <a:lnTo>
                    <a:pt x="1054" y="33"/>
                  </a:lnTo>
                  <a:lnTo>
                    <a:pt x="1052" y="32"/>
                  </a:lnTo>
                  <a:lnTo>
                    <a:pt x="1049" y="31"/>
                  </a:lnTo>
                  <a:lnTo>
                    <a:pt x="1046" y="27"/>
                  </a:lnTo>
                  <a:lnTo>
                    <a:pt x="1044" y="23"/>
                  </a:lnTo>
                  <a:lnTo>
                    <a:pt x="1042" y="18"/>
                  </a:lnTo>
                  <a:lnTo>
                    <a:pt x="1041" y="21"/>
                  </a:lnTo>
                  <a:lnTo>
                    <a:pt x="1041" y="25"/>
                  </a:lnTo>
                  <a:lnTo>
                    <a:pt x="1040" y="29"/>
                  </a:lnTo>
                  <a:lnTo>
                    <a:pt x="1040" y="32"/>
                  </a:lnTo>
                  <a:lnTo>
                    <a:pt x="1038" y="38"/>
                  </a:lnTo>
                  <a:lnTo>
                    <a:pt x="1038" y="43"/>
                  </a:lnTo>
                  <a:lnTo>
                    <a:pt x="1037" y="46"/>
                  </a:lnTo>
                  <a:lnTo>
                    <a:pt x="1037" y="47"/>
                  </a:lnTo>
                  <a:lnTo>
                    <a:pt x="1033" y="38"/>
                  </a:lnTo>
                  <a:lnTo>
                    <a:pt x="1027" y="25"/>
                  </a:lnTo>
                  <a:lnTo>
                    <a:pt x="1019" y="25"/>
                  </a:lnTo>
                  <a:lnTo>
                    <a:pt x="1011" y="23"/>
                  </a:lnTo>
                  <a:lnTo>
                    <a:pt x="1008" y="19"/>
                  </a:lnTo>
                  <a:lnTo>
                    <a:pt x="1005" y="18"/>
                  </a:lnTo>
                  <a:lnTo>
                    <a:pt x="1003" y="17"/>
                  </a:lnTo>
                  <a:lnTo>
                    <a:pt x="1002" y="18"/>
                  </a:lnTo>
                  <a:lnTo>
                    <a:pt x="1001" y="23"/>
                  </a:lnTo>
                  <a:lnTo>
                    <a:pt x="1001" y="30"/>
                  </a:lnTo>
                  <a:lnTo>
                    <a:pt x="1003" y="36"/>
                  </a:lnTo>
                  <a:lnTo>
                    <a:pt x="1005" y="43"/>
                  </a:lnTo>
                  <a:lnTo>
                    <a:pt x="1004" y="46"/>
                  </a:lnTo>
                  <a:lnTo>
                    <a:pt x="1003" y="47"/>
                  </a:lnTo>
                  <a:lnTo>
                    <a:pt x="1000" y="46"/>
                  </a:lnTo>
                  <a:lnTo>
                    <a:pt x="995" y="42"/>
                  </a:lnTo>
                  <a:lnTo>
                    <a:pt x="992" y="40"/>
                  </a:lnTo>
                  <a:lnTo>
                    <a:pt x="988" y="38"/>
                  </a:lnTo>
                  <a:lnTo>
                    <a:pt x="986" y="38"/>
                  </a:lnTo>
                  <a:lnTo>
                    <a:pt x="985" y="39"/>
                  </a:lnTo>
                  <a:lnTo>
                    <a:pt x="985" y="41"/>
                  </a:lnTo>
                  <a:lnTo>
                    <a:pt x="986" y="44"/>
                  </a:lnTo>
                  <a:lnTo>
                    <a:pt x="987" y="48"/>
                  </a:lnTo>
                  <a:lnTo>
                    <a:pt x="991" y="51"/>
                  </a:lnTo>
                  <a:lnTo>
                    <a:pt x="994" y="55"/>
                  </a:lnTo>
                  <a:lnTo>
                    <a:pt x="996" y="57"/>
                  </a:lnTo>
                  <a:lnTo>
                    <a:pt x="1001" y="59"/>
                  </a:lnTo>
                  <a:lnTo>
                    <a:pt x="1007" y="64"/>
                  </a:lnTo>
                  <a:lnTo>
                    <a:pt x="1009" y="66"/>
                  </a:lnTo>
                  <a:lnTo>
                    <a:pt x="1010" y="68"/>
                  </a:lnTo>
                  <a:lnTo>
                    <a:pt x="1011" y="71"/>
                  </a:lnTo>
                  <a:lnTo>
                    <a:pt x="1010" y="72"/>
                  </a:lnTo>
                  <a:lnTo>
                    <a:pt x="1003" y="71"/>
                  </a:lnTo>
                  <a:lnTo>
                    <a:pt x="996" y="67"/>
                  </a:lnTo>
                  <a:lnTo>
                    <a:pt x="989" y="64"/>
                  </a:lnTo>
                  <a:lnTo>
                    <a:pt x="988" y="64"/>
                  </a:lnTo>
                  <a:lnTo>
                    <a:pt x="987" y="67"/>
                  </a:lnTo>
                  <a:lnTo>
                    <a:pt x="986" y="72"/>
                  </a:lnTo>
                  <a:lnTo>
                    <a:pt x="984" y="79"/>
                  </a:lnTo>
                  <a:lnTo>
                    <a:pt x="979" y="84"/>
                  </a:lnTo>
                  <a:lnTo>
                    <a:pt x="973" y="89"/>
                  </a:lnTo>
                  <a:lnTo>
                    <a:pt x="969" y="94"/>
                  </a:lnTo>
                  <a:lnTo>
                    <a:pt x="964" y="98"/>
                  </a:lnTo>
                  <a:lnTo>
                    <a:pt x="959" y="101"/>
                  </a:lnTo>
                  <a:lnTo>
                    <a:pt x="954" y="107"/>
                  </a:lnTo>
                  <a:lnTo>
                    <a:pt x="951" y="112"/>
                  </a:lnTo>
                  <a:lnTo>
                    <a:pt x="948" y="117"/>
                  </a:lnTo>
                  <a:lnTo>
                    <a:pt x="947" y="121"/>
                  </a:lnTo>
                  <a:lnTo>
                    <a:pt x="946" y="123"/>
                  </a:lnTo>
                  <a:lnTo>
                    <a:pt x="940" y="128"/>
                  </a:lnTo>
                  <a:lnTo>
                    <a:pt x="938" y="129"/>
                  </a:lnTo>
                  <a:lnTo>
                    <a:pt x="936" y="131"/>
                  </a:lnTo>
                  <a:lnTo>
                    <a:pt x="934" y="135"/>
                  </a:lnTo>
                  <a:lnTo>
                    <a:pt x="932" y="138"/>
                  </a:lnTo>
                  <a:lnTo>
                    <a:pt x="935" y="141"/>
                  </a:lnTo>
                  <a:lnTo>
                    <a:pt x="937" y="145"/>
                  </a:lnTo>
                  <a:lnTo>
                    <a:pt x="935" y="148"/>
                  </a:lnTo>
                  <a:lnTo>
                    <a:pt x="934" y="152"/>
                  </a:lnTo>
                  <a:lnTo>
                    <a:pt x="932" y="155"/>
                  </a:lnTo>
                  <a:lnTo>
                    <a:pt x="931" y="158"/>
                  </a:lnTo>
                  <a:lnTo>
                    <a:pt x="937" y="163"/>
                  </a:lnTo>
                  <a:lnTo>
                    <a:pt x="942" y="166"/>
                  </a:lnTo>
                  <a:lnTo>
                    <a:pt x="943" y="168"/>
                  </a:lnTo>
                  <a:lnTo>
                    <a:pt x="945" y="170"/>
                  </a:lnTo>
                  <a:lnTo>
                    <a:pt x="938" y="170"/>
                  </a:lnTo>
                  <a:lnTo>
                    <a:pt x="930" y="170"/>
                  </a:lnTo>
                  <a:lnTo>
                    <a:pt x="927" y="169"/>
                  </a:lnTo>
                  <a:lnTo>
                    <a:pt x="923" y="166"/>
                  </a:lnTo>
                  <a:lnTo>
                    <a:pt x="921" y="164"/>
                  </a:lnTo>
                  <a:lnTo>
                    <a:pt x="920" y="161"/>
                  </a:lnTo>
                  <a:lnTo>
                    <a:pt x="921" y="156"/>
                  </a:lnTo>
                  <a:lnTo>
                    <a:pt x="921" y="153"/>
                  </a:lnTo>
                  <a:lnTo>
                    <a:pt x="922" y="148"/>
                  </a:lnTo>
                  <a:lnTo>
                    <a:pt x="922" y="144"/>
                  </a:lnTo>
                  <a:lnTo>
                    <a:pt x="920" y="140"/>
                  </a:lnTo>
                  <a:lnTo>
                    <a:pt x="918" y="137"/>
                  </a:lnTo>
                  <a:lnTo>
                    <a:pt x="913" y="135"/>
                  </a:lnTo>
                  <a:lnTo>
                    <a:pt x="910" y="132"/>
                  </a:lnTo>
                  <a:lnTo>
                    <a:pt x="901" y="131"/>
                  </a:lnTo>
                  <a:lnTo>
                    <a:pt x="891" y="130"/>
                  </a:lnTo>
                  <a:lnTo>
                    <a:pt x="887" y="128"/>
                  </a:lnTo>
                  <a:lnTo>
                    <a:pt x="886" y="127"/>
                  </a:lnTo>
                  <a:lnTo>
                    <a:pt x="883" y="125"/>
                  </a:lnTo>
                  <a:lnTo>
                    <a:pt x="880" y="125"/>
                  </a:lnTo>
                  <a:lnTo>
                    <a:pt x="873" y="124"/>
                  </a:lnTo>
                  <a:lnTo>
                    <a:pt x="869" y="121"/>
                  </a:lnTo>
                  <a:lnTo>
                    <a:pt x="866" y="120"/>
                  </a:lnTo>
                  <a:lnTo>
                    <a:pt x="865" y="121"/>
                  </a:lnTo>
                  <a:lnTo>
                    <a:pt x="864" y="124"/>
                  </a:lnTo>
                  <a:lnTo>
                    <a:pt x="863" y="130"/>
                  </a:lnTo>
                  <a:lnTo>
                    <a:pt x="863" y="133"/>
                  </a:lnTo>
                  <a:lnTo>
                    <a:pt x="863" y="137"/>
                  </a:lnTo>
                  <a:lnTo>
                    <a:pt x="863" y="141"/>
                  </a:lnTo>
                  <a:lnTo>
                    <a:pt x="861" y="145"/>
                  </a:lnTo>
                  <a:lnTo>
                    <a:pt x="858" y="141"/>
                  </a:lnTo>
                  <a:lnTo>
                    <a:pt x="857" y="137"/>
                  </a:lnTo>
                  <a:lnTo>
                    <a:pt x="855" y="130"/>
                  </a:lnTo>
                  <a:lnTo>
                    <a:pt x="850" y="125"/>
                  </a:lnTo>
                  <a:lnTo>
                    <a:pt x="848" y="124"/>
                  </a:lnTo>
                  <a:lnTo>
                    <a:pt x="846" y="123"/>
                  </a:lnTo>
                  <a:lnTo>
                    <a:pt x="842" y="124"/>
                  </a:lnTo>
                  <a:lnTo>
                    <a:pt x="839" y="125"/>
                  </a:lnTo>
                  <a:lnTo>
                    <a:pt x="833" y="131"/>
                  </a:lnTo>
                  <a:lnTo>
                    <a:pt x="831" y="135"/>
                  </a:lnTo>
                  <a:lnTo>
                    <a:pt x="831" y="137"/>
                  </a:lnTo>
                  <a:lnTo>
                    <a:pt x="832" y="139"/>
                  </a:lnTo>
                  <a:lnTo>
                    <a:pt x="838" y="143"/>
                  </a:lnTo>
                  <a:lnTo>
                    <a:pt x="842" y="149"/>
                  </a:lnTo>
                  <a:lnTo>
                    <a:pt x="845" y="152"/>
                  </a:lnTo>
                  <a:lnTo>
                    <a:pt x="846" y="154"/>
                  </a:lnTo>
                  <a:lnTo>
                    <a:pt x="849" y="155"/>
                  </a:lnTo>
                  <a:lnTo>
                    <a:pt x="853" y="155"/>
                  </a:lnTo>
                  <a:lnTo>
                    <a:pt x="856" y="156"/>
                  </a:lnTo>
                  <a:lnTo>
                    <a:pt x="859" y="160"/>
                  </a:lnTo>
                  <a:lnTo>
                    <a:pt x="862" y="163"/>
                  </a:lnTo>
                  <a:lnTo>
                    <a:pt x="864" y="165"/>
                  </a:lnTo>
                  <a:lnTo>
                    <a:pt x="867" y="168"/>
                  </a:lnTo>
                  <a:lnTo>
                    <a:pt x="869" y="168"/>
                  </a:lnTo>
                  <a:lnTo>
                    <a:pt x="869" y="168"/>
                  </a:lnTo>
                  <a:lnTo>
                    <a:pt x="867" y="172"/>
                  </a:lnTo>
                  <a:lnTo>
                    <a:pt x="866" y="176"/>
                  </a:lnTo>
                  <a:lnTo>
                    <a:pt x="864" y="179"/>
                  </a:lnTo>
                  <a:lnTo>
                    <a:pt x="865" y="185"/>
                  </a:lnTo>
                  <a:lnTo>
                    <a:pt x="867" y="189"/>
                  </a:lnTo>
                  <a:lnTo>
                    <a:pt x="870" y="195"/>
                  </a:lnTo>
                  <a:lnTo>
                    <a:pt x="873" y="198"/>
                  </a:lnTo>
                  <a:lnTo>
                    <a:pt x="874" y="203"/>
                  </a:lnTo>
                  <a:lnTo>
                    <a:pt x="875" y="206"/>
                  </a:lnTo>
                  <a:lnTo>
                    <a:pt x="874" y="206"/>
                  </a:lnTo>
                  <a:lnTo>
                    <a:pt x="872" y="204"/>
                  </a:lnTo>
                  <a:lnTo>
                    <a:pt x="870" y="202"/>
                  </a:lnTo>
                  <a:lnTo>
                    <a:pt x="866" y="200"/>
                  </a:lnTo>
                  <a:lnTo>
                    <a:pt x="859" y="189"/>
                  </a:lnTo>
                  <a:lnTo>
                    <a:pt x="852" y="179"/>
                  </a:lnTo>
                  <a:lnTo>
                    <a:pt x="849" y="176"/>
                  </a:lnTo>
                  <a:lnTo>
                    <a:pt x="846" y="171"/>
                  </a:lnTo>
                  <a:lnTo>
                    <a:pt x="842" y="168"/>
                  </a:lnTo>
                  <a:lnTo>
                    <a:pt x="838" y="165"/>
                  </a:lnTo>
                  <a:lnTo>
                    <a:pt x="836" y="165"/>
                  </a:lnTo>
                  <a:lnTo>
                    <a:pt x="833" y="165"/>
                  </a:lnTo>
                  <a:lnTo>
                    <a:pt x="832" y="165"/>
                  </a:lnTo>
                  <a:lnTo>
                    <a:pt x="831" y="168"/>
                  </a:lnTo>
                  <a:lnTo>
                    <a:pt x="831" y="171"/>
                  </a:lnTo>
                  <a:lnTo>
                    <a:pt x="831" y="176"/>
                  </a:lnTo>
                  <a:lnTo>
                    <a:pt x="830" y="181"/>
                  </a:lnTo>
                  <a:lnTo>
                    <a:pt x="829" y="187"/>
                  </a:lnTo>
                  <a:lnTo>
                    <a:pt x="828" y="188"/>
                  </a:lnTo>
                  <a:lnTo>
                    <a:pt x="826" y="188"/>
                  </a:lnTo>
                  <a:lnTo>
                    <a:pt x="825" y="185"/>
                  </a:lnTo>
                  <a:lnTo>
                    <a:pt x="824" y="179"/>
                  </a:lnTo>
                  <a:lnTo>
                    <a:pt x="822" y="178"/>
                  </a:lnTo>
                  <a:lnTo>
                    <a:pt x="821" y="177"/>
                  </a:lnTo>
                  <a:lnTo>
                    <a:pt x="809" y="188"/>
                  </a:lnTo>
                  <a:lnTo>
                    <a:pt x="798" y="201"/>
                  </a:lnTo>
                  <a:lnTo>
                    <a:pt x="793" y="217"/>
                  </a:lnTo>
                  <a:lnTo>
                    <a:pt x="791" y="233"/>
                  </a:lnTo>
                  <a:lnTo>
                    <a:pt x="787" y="243"/>
                  </a:lnTo>
                  <a:lnTo>
                    <a:pt x="782" y="253"/>
                  </a:lnTo>
                  <a:lnTo>
                    <a:pt x="775" y="262"/>
                  </a:lnTo>
                  <a:lnTo>
                    <a:pt x="768" y="271"/>
                  </a:lnTo>
                  <a:lnTo>
                    <a:pt x="773" y="261"/>
                  </a:lnTo>
                  <a:lnTo>
                    <a:pt x="777" y="250"/>
                  </a:lnTo>
                  <a:lnTo>
                    <a:pt x="781" y="238"/>
                  </a:lnTo>
                  <a:lnTo>
                    <a:pt x="783" y="227"/>
                  </a:lnTo>
                  <a:lnTo>
                    <a:pt x="785" y="215"/>
                  </a:lnTo>
                  <a:lnTo>
                    <a:pt x="787" y="204"/>
                  </a:lnTo>
                  <a:lnTo>
                    <a:pt x="787" y="193"/>
                  </a:lnTo>
                  <a:lnTo>
                    <a:pt x="787" y="180"/>
                  </a:lnTo>
                  <a:lnTo>
                    <a:pt x="784" y="173"/>
                  </a:lnTo>
                  <a:lnTo>
                    <a:pt x="784" y="173"/>
                  </a:lnTo>
                  <a:lnTo>
                    <a:pt x="783" y="176"/>
                  </a:lnTo>
                  <a:lnTo>
                    <a:pt x="782" y="178"/>
                  </a:lnTo>
                  <a:lnTo>
                    <a:pt x="780" y="180"/>
                  </a:lnTo>
                  <a:lnTo>
                    <a:pt x="776" y="181"/>
                  </a:lnTo>
                  <a:lnTo>
                    <a:pt x="774" y="179"/>
                  </a:lnTo>
                  <a:lnTo>
                    <a:pt x="773" y="177"/>
                  </a:lnTo>
                  <a:lnTo>
                    <a:pt x="767" y="187"/>
                  </a:lnTo>
                  <a:lnTo>
                    <a:pt x="761" y="201"/>
                  </a:lnTo>
                  <a:lnTo>
                    <a:pt x="759" y="206"/>
                  </a:lnTo>
                  <a:lnTo>
                    <a:pt x="758" y="214"/>
                  </a:lnTo>
                  <a:lnTo>
                    <a:pt x="759" y="219"/>
                  </a:lnTo>
                  <a:lnTo>
                    <a:pt x="760" y="219"/>
                  </a:lnTo>
                  <a:lnTo>
                    <a:pt x="760" y="220"/>
                  </a:lnTo>
                  <a:lnTo>
                    <a:pt x="758" y="226"/>
                  </a:lnTo>
                  <a:lnTo>
                    <a:pt x="753" y="229"/>
                  </a:lnTo>
                  <a:lnTo>
                    <a:pt x="751" y="230"/>
                  </a:lnTo>
                  <a:lnTo>
                    <a:pt x="750" y="229"/>
                  </a:lnTo>
                  <a:lnTo>
                    <a:pt x="749" y="227"/>
                  </a:lnTo>
                  <a:lnTo>
                    <a:pt x="750" y="221"/>
                  </a:lnTo>
                  <a:lnTo>
                    <a:pt x="751" y="214"/>
                  </a:lnTo>
                  <a:lnTo>
                    <a:pt x="752" y="210"/>
                  </a:lnTo>
                  <a:lnTo>
                    <a:pt x="753" y="205"/>
                  </a:lnTo>
                  <a:lnTo>
                    <a:pt x="753" y="200"/>
                  </a:lnTo>
                  <a:lnTo>
                    <a:pt x="751" y="196"/>
                  </a:lnTo>
                  <a:lnTo>
                    <a:pt x="749" y="195"/>
                  </a:lnTo>
                  <a:lnTo>
                    <a:pt x="747" y="195"/>
                  </a:lnTo>
                  <a:lnTo>
                    <a:pt x="743" y="195"/>
                  </a:lnTo>
                  <a:lnTo>
                    <a:pt x="740" y="197"/>
                  </a:lnTo>
                  <a:lnTo>
                    <a:pt x="734" y="201"/>
                  </a:lnTo>
                  <a:lnTo>
                    <a:pt x="730" y="204"/>
                  </a:lnTo>
                  <a:lnTo>
                    <a:pt x="720" y="213"/>
                  </a:lnTo>
                  <a:lnTo>
                    <a:pt x="712" y="223"/>
                  </a:lnTo>
                  <a:lnTo>
                    <a:pt x="712" y="228"/>
                  </a:lnTo>
                  <a:lnTo>
                    <a:pt x="714" y="229"/>
                  </a:lnTo>
                  <a:lnTo>
                    <a:pt x="716" y="230"/>
                  </a:lnTo>
                  <a:lnTo>
                    <a:pt x="717" y="234"/>
                  </a:lnTo>
                  <a:lnTo>
                    <a:pt x="717" y="237"/>
                  </a:lnTo>
                  <a:lnTo>
                    <a:pt x="717" y="241"/>
                  </a:lnTo>
                  <a:lnTo>
                    <a:pt x="717" y="244"/>
                  </a:lnTo>
                  <a:lnTo>
                    <a:pt x="717" y="247"/>
                  </a:lnTo>
                  <a:lnTo>
                    <a:pt x="725" y="253"/>
                  </a:lnTo>
                  <a:lnTo>
                    <a:pt x="734" y="259"/>
                  </a:lnTo>
                  <a:lnTo>
                    <a:pt x="739" y="265"/>
                  </a:lnTo>
                  <a:lnTo>
                    <a:pt x="741" y="271"/>
                  </a:lnTo>
                  <a:lnTo>
                    <a:pt x="742" y="278"/>
                  </a:lnTo>
                  <a:lnTo>
                    <a:pt x="743" y="285"/>
                  </a:lnTo>
                  <a:lnTo>
                    <a:pt x="740" y="284"/>
                  </a:lnTo>
                  <a:lnTo>
                    <a:pt x="735" y="280"/>
                  </a:lnTo>
                  <a:lnTo>
                    <a:pt x="732" y="278"/>
                  </a:lnTo>
                  <a:lnTo>
                    <a:pt x="730" y="275"/>
                  </a:lnTo>
                  <a:lnTo>
                    <a:pt x="732" y="270"/>
                  </a:lnTo>
                  <a:lnTo>
                    <a:pt x="734" y="269"/>
                  </a:lnTo>
                  <a:lnTo>
                    <a:pt x="733" y="267"/>
                  </a:lnTo>
                  <a:lnTo>
                    <a:pt x="726" y="262"/>
                  </a:lnTo>
                  <a:lnTo>
                    <a:pt x="722" y="260"/>
                  </a:lnTo>
                  <a:lnTo>
                    <a:pt x="718" y="258"/>
                  </a:lnTo>
                  <a:lnTo>
                    <a:pt x="715" y="254"/>
                  </a:lnTo>
                  <a:lnTo>
                    <a:pt x="712" y="250"/>
                  </a:lnTo>
                  <a:lnTo>
                    <a:pt x="710" y="244"/>
                  </a:lnTo>
                  <a:lnTo>
                    <a:pt x="708" y="238"/>
                  </a:lnTo>
                  <a:lnTo>
                    <a:pt x="707" y="237"/>
                  </a:lnTo>
                  <a:lnTo>
                    <a:pt x="704" y="236"/>
                  </a:lnTo>
                  <a:lnTo>
                    <a:pt x="702" y="236"/>
                  </a:lnTo>
                  <a:lnTo>
                    <a:pt x="698" y="237"/>
                  </a:lnTo>
                  <a:lnTo>
                    <a:pt x="693" y="239"/>
                  </a:lnTo>
                  <a:lnTo>
                    <a:pt x="690" y="242"/>
                  </a:lnTo>
                  <a:lnTo>
                    <a:pt x="688" y="244"/>
                  </a:lnTo>
                  <a:lnTo>
                    <a:pt x="690" y="246"/>
                  </a:lnTo>
                  <a:lnTo>
                    <a:pt x="693" y="252"/>
                  </a:lnTo>
                  <a:lnTo>
                    <a:pt x="700" y="259"/>
                  </a:lnTo>
                  <a:lnTo>
                    <a:pt x="701" y="261"/>
                  </a:lnTo>
                  <a:lnTo>
                    <a:pt x="702" y="266"/>
                  </a:lnTo>
                  <a:lnTo>
                    <a:pt x="703" y="268"/>
                  </a:lnTo>
                  <a:lnTo>
                    <a:pt x="703" y="270"/>
                  </a:lnTo>
                  <a:lnTo>
                    <a:pt x="701" y="270"/>
                  </a:lnTo>
                  <a:lnTo>
                    <a:pt x="699" y="270"/>
                  </a:lnTo>
                  <a:lnTo>
                    <a:pt x="693" y="266"/>
                  </a:lnTo>
                  <a:lnTo>
                    <a:pt x="690" y="259"/>
                  </a:lnTo>
                  <a:lnTo>
                    <a:pt x="685" y="251"/>
                  </a:lnTo>
                  <a:lnTo>
                    <a:pt x="678" y="243"/>
                  </a:lnTo>
                  <a:lnTo>
                    <a:pt x="677" y="242"/>
                  </a:lnTo>
                  <a:lnTo>
                    <a:pt x="675" y="242"/>
                  </a:lnTo>
                  <a:lnTo>
                    <a:pt x="674" y="245"/>
                  </a:lnTo>
                  <a:lnTo>
                    <a:pt x="674" y="249"/>
                  </a:lnTo>
                  <a:lnTo>
                    <a:pt x="674" y="254"/>
                  </a:lnTo>
                  <a:lnTo>
                    <a:pt x="673" y="259"/>
                  </a:lnTo>
                  <a:lnTo>
                    <a:pt x="671" y="261"/>
                  </a:lnTo>
                  <a:lnTo>
                    <a:pt x="670" y="263"/>
                  </a:lnTo>
                  <a:lnTo>
                    <a:pt x="669" y="267"/>
                  </a:lnTo>
                  <a:lnTo>
                    <a:pt x="668" y="269"/>
                  </a:lnTo>
                  <a:lnTo>
                    <a:pt x="668" y="274"/>
                  </a:lnTo>
                  <a:lnTo>
                    <a:pt x="669" y="279"/>
                  </a:lnTo>
                  <a:lnTo>
                    <a:pt x="670" y="284"/>
                  </a:lnTo>
                  <a:lnTo>
                    <a:pt x="671" y="287"/>
                  </a:lnTo>
                  <a:lnTo>
                    <a:pt x="670" y="291"/>
                  </a:lnTo>
                  <a:lnTo>
                    <a:pt x="668" y="293"/>
                  </a:lnTo>
                  <a:lnTo>
                    <a:pt x="666" y="294"/>
                  </a:lnTo>
                  <a:lnTo>
                    <a:pt x="663" y="295"/>
                  </a:lnTo>
                  <a:lnTo>
                    <a:pt x="657" y="299"/>
                  </a:lnTo>
                  <a:lnTo>
                    <a:pt x="652" y="302"/>
                  </a:lnTo>
                  <a:lnTo>
                    <a:pt x="647" y="306"/>
                  </a:lnTo>
                  <a:lnTo>
                    <a:pt x="643" y="311"/>
                  </a:lnTo>
                  <a:lnTo>
                    <a:pt x="642" y="316"/>
                  </a:lnTo>
                  <a:lnTo>
                    <a:pt x="641" y="319"/>
                  </a:lnTo>
                  <a:lnTo>
                    <a:pt x="642" y="322"/>
                  </a:lnTo>
                  <a:lnTo>
                    <a:pt x="644" y="324"/>
                  </a:lnTo>
                  <a:lnTo>
                    <a:pt x="646" y="325"/>
                  </a:lnTo>
                  <a:lnTo>
                    <a:pt x="649" y="326"/>
                  </a:lnTo>
                  <a:lnTo>
                    <a:pt x="650" y="327"/>
                  </a:lnTo>
                  <a:lnTo>
                    <a:pt x="651" y="328"/>
                  </a:lnTo>
                  <a:lnTo>
                    <a:pt x="651" y="330"/>
                  </a:lnTo>
                  <a:lnTo>
                    <a:pt x="649" y="332"/>
                  </a:lnTo>
                  <a:lnTo>
                    <a:pt x="647" y="332"/>
                  </a:lnTo>
                  <a:lnTo>
                    <a:pt x="645" y="333"/>
                  </a:lnTo>
                  <a:lnTo>
                    <a:pt x="638" y="336"/>
                  </a:lnTo>
                  <a:lnTo>
                    <a:pt x="633" y="341"/>
                  </a:lnTo>
                  <a:lnTo>
                    <a:pt x="628" y="349"/>
                  </a:lnTo>
                  <a:lnTo>
                    <a:pt x="624" y="356"/>
                  </a:lnTo>
                  <a:lnTo>
                    <a:pt x="616" y="358"/>
                  </a:lnTo>
                  <a:lnTo>
                    <a:pt x="608" y="358"/>
                  </a:lnTo>
                  <a:lnTo>
                    <a:pt x="605" y="360"/>
                  </a:lnTo>
                  <a:lnTo>
                    <a:pt x="602" y="361"/>
                  </a:lnTo>
                  <a:lnTo>
                    <a:pt x="600" y="364"/>
                  </a:lnTo>
                  <a:lnTo>
                    <a:pt x="597" y="367"/>
                  </a:lnTo>
                  <a:lnTo>
                    <a:pt x="594" y="373"/>
                  </a:lnTo>
                  <a:lnTo>
                    <a:pt x="592" y="379"/>
                  </a:lnTo>
                  <a:lnTo>
                    <a:pt x="590" y="382"/>
                  </a:lnTo>
                  <a:lnTo>
                    <a:pt x="589" y="385"/>
                  </a:lnTo>
                  <a:lnTo>
                    <a:pt x="589" y="388"/>
                  </a:lnTo>
                  <a:lnTo>
                    <a:pt x="589" y="390"/>
                  </a:lnTo>
                  <a:lnTo>
                    <a:pt x="590" y="391"/>
                  </a:lnTo>
                  <a:lnTo>
                    <a:pt x="592" y="392"/>
                  </a:lnTo>
                  <a:lnTo>
                    <a:pt x="595" y="392"/>
                  </a:lnTo>
                  <a:lnTo>
                    <a:pt x="600" y="391"/>
                  </a:lnTo>
                  <a:lnTo>
                    <a:pt x="609" y="387"/>
                  </a:lnTo>
                  <a:lnTo>
                    <a:pt x="614" y="384"/>
                  </a:lnTo>
                  <a:lnTo>
                    <a:pt x="616" y="385"/>
                  </a:lnTo>
                  <a:lnTo>
                    <a:pt x="617" y="387"/>
                  </a:lnTo>
                  <a:lnTo>
                    <a:pt x="617" y="390"/>
                  </a:lnTo>
                  <a:lnTo>
                    <a:pt x="618" y="392"/>
                  </a:lnTo>
                  <a:lnTo>
                    <a:pt x="621" y="392"/>
                  </a:lnTo>
                  <a:lnTo>
                    <a:pt x="627" y="389"/>
                  </a:lnTo>
                  <a:lnTo>
                    <a:pt x="633" y="384"/>
                  </a:lnTo>
                  <a:lnTo>
                    <a:pt x="636" y="382"/>
                  </a:lnTo>
                  <a:lnTo>
                    <a:pt x="639" y="380"/>
                  </a:lnTo>
                  <a:lnTo>
                    <a:pt x="642" y="379"/>
                  </a:lnTo>
                  <a:lnTo>
                    <a:pt x="643" y="379"/>
                  </a:lnTo>
                  <a:lnTo>
                    <a:pt x="643" y="380"/>
                  </a:lnTo>
                  <a:lnTo>
                    <a:pt x="643" y="382"/>
                  </a:lnTo>
                  <a:lnTo>
                    <a:pt x="639" y="388"/>
                  </a:lnTo>
                  <a:lnTo>
                    <a:pt x="638" y="389"/>
                  </a:lnTo>
                  <a:lnTo>
                    <a:pt x="637" y="391"/>
                  </a:lnTo>
                  <a:lnTo>
                    <a:pt x="633" y="396"/>
                  </a:lnTo>
                  <a:lnTo>
                    <a:pt x="628" y="399"/>
                  </a:lnTo>
                  <a:lnTo>
                    <a:pt x="624" y="402"/>
                  </a:lnTo>
                  <a:lnTo>
                    <a:pt x="618" y="405"/>
                  </a:lnTo>
                  <a:lnTo>
                    <a:pt x="604" y="402"/>
                  </a:lnTo>
                  <a:lnTo>
                    <a:pt x="590" y="399"/>
                  </a:lnTo>
                  <a:lnTo>
                    <a:pt x="585" y="400"/>
                  </a:lnTo>
                  <a:lnTo>
                    <a:pt x="578" y="404"/>
                  </a:lnTo>
                  <a:lnTo>
                    <a:pt x="573" y="405"/>
                  </a:lnTo>
                  <a:lnTo>
                    <a:pt x="571" y="407"/>
                  </a:lnTo>
                  <a:lnTo>
                    <a:pt x="569" y="408"/>
                  </a:lnTo>
                  <a:lnTo>
                    <a:pt x="568" y="410"/>
                  </a:lnTo>
                  <a:lnTo>
                    <a:pt x="569" y="414"/>
                  </a:lnTo>
                  <a:lnTo>
                    <a:pt x="571" y="417"/>
                  </a:lnTo>
                  <a:lnTo>
                    <a:pt x="573" y="418"/>
                  </a:lnTo>
                  <a:lnTo>
                    <a:pt x="574" y="421"/>
                  </a:lnTo>
                  <a:lnTo>
                    <a:pt x="574" y="423"/>
                  </a:lnTo>
                  <a:lnTo>
                    <a:pt x="573" y="424"/>
                  </a:lnTo>
                  <a:lnTo>
                    <a:pt x="573" y="424"/>
                  </a:lnTo>
                  <a:lnTo>
                    <a:pt x="576" y="425"/>
                  </a:lnTo>
                  <a:lnTo>
                    <a:pt x="578" y="425"/>
                  </a:lnTo>
                  <a:lnTo>
                    <a:pt x="580" y="425"/>
                  </a:lnTo>
                  <a:lnTo>
                    <a:pt x="586" y="429"/>
                  </a:lnTo>
                  <a:lnTo>
                    <a:pt x="585" y="430"/>
                  </a:lnTo>
                  <a:lnTo>
                    <a:pt x="582" y="431"/>
                  </a:lnTo>
                  <a:lnTo>
                    <a:pt x="581" y="434"/>
                  </a:lnTo>
                  <a:lnTo>
                    <a:pt x="581" y="439"/>
                  </a:lnTo>
                  <a:lnTo>
                    <a:pt x="582" y="444"/>
                  </a:lnTo>
                  <a:lnTo>
                    <a:pt x="585" y="446"/>
                  </a:lnTo>
                  <a:lnTo>
                    <a:pt x="585" y="448"/>
                  </a:lnTo>
                  <a:lnTo>
                    <a:pt x="582" y="448"/>
                  </a:lnTo>
                  <a:lnTo>
                    <a:pt x="580" y="448"/>
                  </a:lnTo>
                  <a:lnTo>
                    <a:pt x="578" y="450"/>
                  </a:lnTo>
                  <a:lnTo>
                    <a:pt x="577" y="453"/>
                  </a:lnTo>
                  <a:lnTo>
                    <a:pt x="577" y="456"/>
                  </a:lnTo>
                  <a:lnTo>
                    <a:pt x="577" y="458"/>
                  </a:lnTo>
                  <a:lnTo>
                    <a:pt x="576" y="462"/>
                  </a:lnTo>
                  <a:lnTo>
                    <a:pt x="573" y="465"/>
                  </a:lnTo>
                  <a:lnTo>
                    <a:pt x="572" y="464"/>
                  </a:lnTo>
                  <a:lnTo>
                    <a:pt x="571" y="462"/>
                  </a:lnTo>
                  <a:lnTo>
                    <a:pt x="570" y="456"/>
                  </a:lnTo>
                  <a:lnTo>
                    <a:pt x="569" y="450"/>
                  </a:lnTo>
                  <a:lnTo>
                    <a:pt x="568" y="445"/>
                  </a:lnTo>
                  <a:lnTo>
                    <a:pt x="568" y="439"/>
                  </a:lnTo>
                  <a:lnTo>
                    <a:pt x="568" y="432"/>
                  </a:lnTo>
                  <a:lnTo>
                    <a:pt x="568" y="423"/>
                  </a:lnTo>
                  <a:lnTo>
                    <a:pt x="567" y="420"/>
                  </a:lnTo>
                  <a:lnTo>
                    <a:pt x="565" y="418"/>
                  </a:lnTo>
                  <a:lnTo>
                    <a:pt x="562" y="422"/>
                  </a:lnTo>
                  <a:lnTo>
                    <a:pt x="559" y="429"/>
                  </a:lnTo>
                  <a:lnTo>
                    <a:pt x="557" y="434"/>
                  </a:lnTo>
                  <a:lnTo>
                    <a:pt x="555" y="438"/>
                  </a:lnTo>
                  <a:lnTo>
                    <a:pt x="554" y="439"/>
                  </a:lnTo>
                  <a:lnTo>
                    <a:pt x="553" y="439"/>
                  </a:lnTo>
                  <a:lnTo>
                    <a:pt x="551" y="437"/>
                  </a:lnTo>
                  <a:lnTo>
                    <a:pt x="548" y="433"/>
                  </a:lnTo>
                  <a:lnTo>
                    <a:pt x="545" y="432"/>
                  </a:lnTo>
                  <a:lnTo>
                    <a:pt x="543" y="432"/>
                  </a:lnTo>
                  <a:lnTo>
                    <a:pt x="539" y="433"/>
                  </a:lnTo>
                  <a:lnTo>
                    <a:pt x="536" y="434"/>
                  </a:lnTo>
                  <a:lnTo>
                    <a:pt x="533" y="438"/>
                  </a:lnTo>
                  <a:lnTo>
                    <a:pt x="532" y="441"/>
                  </a:lnTo>
                  <a:lnTo>
                    <a:pt x="530" y="445"/>
                  </a:lnTo>
                  <a:lnTo>
                    <a:pt x="530" y="448"/>
                  </a:lnTo>
                  <a:lnTo>
                    <a:pt x="531" y="450"/>
                  </a:lnTo>
                  <a:lnTo>
                    <a:pt x="533" y="451"/>
                  </a:lnTo>
                  <a:lnTo>
                    <a:pt x="536" y="450"/>
                  </a:lnTo>
                  <a:lnTo>
                    <a:pt x="538" y="448"/>
                  </a:lnTo>
                  <a:lnTo>
                    <a:pt x="541" y="447"/>
                  </a:lnTo>
                  <a:lnTo>
                    <a:pt x="548" y="447"/>
                  </a:lnTo>
                  <a:lnTo>
                    <a:pt x="552" y="448"/>
                  </a:lnTo>
                  <a:lnTo>
                    <a:pt x="557" y="450"/>
                  </a:lnTo>
                  <a:lnTo>
                    <a:pt x="559" y="451"/>
                  </a:lnTo>
                  <a:lnTo>
                    <a:pt x="561" y="454"/>
                  </a:lnTo>
                  <a:lnTo>
                    <a:pt x="561" y="455"/>
                  </a:lnTo>
                  <a:lnTo>
                    <a:pt x="561" y="457"/>
                  </a:lnTo>
                  <a:lnTo>
                    <a:pt x="559" y="459"/>
                  </a:lnTo>
                  <a:lnTo>
                    <a:pt x="555" y="461"/>
                  </a:lnTo>
                  <a:lnTo>
                    <a:pt x="548" y="463"/>
                  </a:lnTo>
                  <a:lnTo>
                    <a:pt x="541" y="464"/>
                  </a:lnTo>
                  <a:lnTo>
                    <a:pt x="532" y="466"/>
                  </a:lnTo>
                  <a:lnTo>
                    <a:pt x="523" y="469"/>
                  </a:lnTo>
                  <a:lnTo>
                    <a:pt x="517" y="470"/>
                  </a:lnTo>
                  <a:lnTo>
                    <a:pt x="510" y="471"/>
                  </a:lnTo>
                  <a:lnTo>
                    <a:pt x="506" y="472"/>
                  </a:lnTo>
                  <a:lnTo>
                    <a:pt x="503" y="474"/>
                  </a:lnTo>
                  <a:lnTo>
                    <a:pt x="500" y="475"/>
                  </a:lnTo>
                  <a:lnTo>
                    <a:pt x="500" y="478"/>
                  </a:lnTo>
                  <a:lnTo>
                    <a:pt x="502" y="481"/>
                  </a:lnTo>
                  <a:lnTo>
                    <a:pt x="504" y="485"/>
                  </a:lnTo>
                  <a:lnTo>
                    <a:pt x="505" y="488"/>
                  </a:lnTo>
                  <a:lnTo>
                    <a:pt x="505" y="490"/>
                  </a:lnTo>
                  <a:lnTo>
                    <a:pt x="503" y="494"/>
                  </a:lnTo>
                  <a:lnTo>
                    <a:pt x="499" y="497"/>
                  </a:lnTo>
                  <a:lnTo>
                    <a:pt x="499" y="499"/>
                  </a:lnTo>
                  <a:lnTo>
                    <a:pt x="500" y="501"/>
                  </a:lnTo>
                  <a:lnTo>
                    <a:pt x="503" y="502"/>
                  </a:lnTo>
                  <a:lnTo>
                    <a:pt x="505" y="502"/>
                  </a:lnTo>
                  <a:lnTo>
                    <a:pt x="508" y="502"/>
                  </a:lnTo>
                  <a:lnTo>
                    <a:pt x="512" y="502"/>
                  </a:lnTo>
                  <a:lnTo>
                    <a:pt x="514" y="501"/>
                  </a:lnTo>
                  <a:lnTo>
                    <a:pt x="516" y="498"/>
                  </a:lnTo>
                  <a:lnTo>
                    <a:pt x="521" y="495"/>
                  </a:lnTo>
                  <a:lnTo>
                    <a:pt x="524" y="490"/>
                  </a:lnTo>
                  <a:lnTo>
                    <a:pt x="528" y="486"/>
                  </a:lnTo>
                  <a:lnTo>
                    <a:pt x="532" y="482"/>
                  </a:lnTo>
                  <a:lnTo>
                    <a:pt x="535" y="481"/>
                  </a:lnTo>
                  <a:lnTo>
                    <a:pt x="538" y="481"/>
                  </a:lnTo>
                  <a:lnTo>
                    <a:pt x="541" y="481"/>
                  </a:lnTo>
                  <a:lnTo>
                    <a:pt x="545" y="482"/>
                  </a:lnTo>
                  <a:lnTo>
                    <a:pt x="552" y="487"/>
                  </a:lnTo>
                  <a:lnTo>
                    <a:pt x="554" y="488"/>
                  </a:lnTo>
                  <a:lnTo>
                    <a:pt x="551" y="488"/>
                  </a:lnTo>
                  <a:lnTo>
                    <a:pt x="546" y="488"/>
                  </a:lnTo>
                  <a:lnTo>
                    <a:pt x="537" y="490"/>
                  </a:lnTo>
                  <a:lnTo>
                    <a:pt x="529" y="494"/>
                  </a:lnTo>
                  <a:lnTo>
                    <a:pt x="524" y="498"/>
                  </a:lnTo>
                  <a:lnTo>
                    <a:pt x="523" y="501"/>
                  </a:lnTo>
                  <a:lnTo>
                    <a:pt x="523" y="503"/>
                  </a:lnTo>
                  <a:lnTo>
                    <a:pt x="523" y="507"/>
                  </a:lnTo>
                  <a:lnTo>
                    <a:pt x="517" y="511"/>
                  </a:lnTo>
                  <a:lnTo>
                    <a:pt x="512" y="512"/>
                  </a:lnTo>
                  <a:lnTo>
                    <a:pt x="508" y="513"/>
                  </a:lnTo>
                  <a:lnTo>
                    <a:pt x="504" y="514"/>
                  </a:lnTo>
                  <a:lnTo>
                    <a:pt x="500" y="516"/>
                  </a:lnTo>
                  <a:lnTo>
                    <a:pt x="498" y="519"/>
                  </a:lnTo>
                  <a:lnTo>
                    <a:pt x="500" y="523"/>
                  </a:lnTo>
                  <a:lnTo>
                    <a:pt x="504" y="527"/>
                  </a:lnTo>
                  <a:lnTo>
                    <a:pt x="505" y="531"/>
                  </a:lnTo>
                  <a:lnTo>
                    <a:pt x="507" y="535"/>
                  </a:lnTo>
                  <a:lnTo>
                    <a:pt x="504" y="535"/>
                  </a:lnTo>
                  <a:lnTo>
                    <a:pt x="502" y="534"/>
                  </a:lnTo>
                  <a:lnTo>
                    <a:pt x="499" y="532"/>
                  </a:lnTo>
                  <a:lnTo>
                    <a:pt x="498" y="531"/>
                  </a:lnTo>
                  <a:lnTo>
                    <a:pt x="498" y="531"/>
                  </a:lnTo>
                  <a:lnTo>
                    <a:pt x="496" y="531"/>
                  </a:lnTo>
                  <a:lnTo>
                    <a:pt x="495" y="532"/>
                  </a:lnTo>
                  <a:lnTo>
                    <a:pt x="491" y="535"/>
                  </a:lnTo>
                  <a:lnTo>
                    <a:pt x="489" y="538"/>
                  </a:lnTo>
                  <a:lnTo>
                    <a:pt x="486" y="542"/>
                  </a:lnTo>
                  <a:lnTo>
                    <a:pt x="484" y="546"/>
                  </a:lnTo>
                  <a:lnTo>
                    <a:pt x="483" y="550"/>
                  </a:lnTo>
                  <a:lnTo>
                    <a:pt x="486" y="552"/>
                  </a:lnTo>
                  <a:lnTo>
                    <a:pt x="488" y="553"/>
                  </a:lnTo>
                  <a:lnTo>
                    <a:pt x="497" y="552"/>
                  </a:lnTo>
                  <a:lnTo>
                    <a:pt x="506" y="548"/>
                  </a:lnTo>
                  <a:lnTo>
                    <a:pt x="515" y="548"/>
                  </a:lnTo>
                  <a:lnTo>
                    <a:pt x="524" y="551"/>
                  </a:lnTo>
                  <a:lnTo>
                    <a:pt x="540" y="554"/>
                  </a:lnTo>
                  <a:lnTo>
                    <a:pt x="544" y="555"/>
                  </a:lnTo>
                  <a:lnTo>
                    <a:pt x="543" y="555"/>
                  </a:lnTo>
                  <a:lnTo>
                    <a:pt x="540" y="556"/>
                  </a:lnTo>
                  <a:lnTo>
                    <a:pt x="539" y="558"/>
                  </a:lnTo>
                  <a:lnTo>
                    <a:pt x="538" y="560"/>
                  </a:lnTo>
                  <a:lnTo>
                    <a:pt x="537" y="563"/>
                  </a:lnTo>
                  <a:lnTo>
                    <a:pt x="537" y="567"/>
                  </a:lnTo>
                  <a:lnTo>
                    <a:pt x="538" y="570"/>
                  </a:lnTo>
                  <a:lnTo>
                    <a:pt x="537" y="572"/>
                  </a:lnTo>
                  <a:lnTo>
                    <a:pt x="536" y="571"/>
                  </a:lnTo>
                  <a:lnTo>
                    <a:pt x="535" y="569"/>
                  </a:lnTo>
                  <a:lnTo>
                    <a:pt x="532" y="566"/>
                  </a:lnTo>
                  <a:lnTo>
                    <a:pt x="530" y="563"/>
                  </a:lnTo>
                  <a:lnTo>
                    <a:pt x="527" y="560"/>
                  </a:lnTo>
                  <a:lnTo>
                    <a:pt x="523" y="558"/>
                  </a:lnTo>
                  <a:lnTo>
                    <a:pt x="519" y="556"/>
                  </a:lnTo>
                  <a:lnTo>
                    <a:pt x="515" y="555"/>
                  </a:lnTo>
                  <a:lnTo>
                    <a:pt x="498" y="559"/>
                  </a:lnTo>
                  <a:lnTo>
                    <a:pt x="482" y="563"/>
                  </a:lnTo>
                  <a:lnTo>
                    <a:pt x="478" y="564"/>
                  </a:lnTo>
                  <a:lnTo>
                    <a:pt x="474" y="566"/>
                  </a:lnTo>
                  <a:lnTo>
                    <a:pt x="471" y="567"/>
                  </a:lnTo>
                  <a:lnTo>
                    <a:pt x="467" y="569"/>
                  </a:lnTo>
                  <a:lnTo>
                    <a:pt x="465" y="572"/>
                  </a:lnTo>
                  <a:lnTo>
                    <a:pt x="464" y="576"/>
                  </a:lnTo>
                  <a:lnTo>
                    <a:pt x="464" y="578"/>
                  </a:lnTo>
                  <a:lnTo>
                    <a:pt x="464" y="580"/>
                  </a:lnTo>
                  <a:lnTo>
                    <a:pt x="464" y="583"/>
                  </a:lnTo>
                  <a:lnTo>
                    <a:pt x="463" y="585"/>
                  </a:lnTo>
                  <a:lnTo>
                    <a:pt x="460" y="587"/>
                  </a:lnTo>
                  <a:lnTo>
                    <a:pt x="458" y="588"/>
                  </a:lnTo>
                  <a:lnTo>
                    <a:pt x="454" y="589"/>
                  </a:lnTo>
                  <a:lnTo>
                    <a:pt x="448" y="591"/>
                  </a:lnTo>
                  <a:lnTo>
                    <a:pt x="442" y="592"/>
                  </a:lnTo>
                  <a:lnTo>
                    <a:pt x="440" y="593"/>
                  </a:lnTo>
                  <a:lnTo>
                    <a:pt x="439" y="594"/>
                  </a:lnTo>
                  <a:lnTo>
                    <a:pt x="440" y="596"/>
                  </a:lnTo>
                  <a:lnTo>
                    <a:pt x="442" y="599"/>
                  </a:lnTo>
                  <a:lnTo>
                    <a:pt x="445" y="601"/>
                  </a:lnTo>
                  <a:lnTo>
                    <a:pt x="446" y="604"/>
                  </a:lnTo>
                  <a:lnTo>
                    <a:pt x="447" y="608"/>
                  </a:lnTo>
                  <a:lnTo>
                    <a:pt x="446" y="611"/>
                  </a:lnTo>
                  <a:lnTo>
                    <a:pt x="443" y="613"/>
                  </a:lnTo>
                  <a:lnTo>
                    <a:pt x="434" y="619"/>
                  </a:lnTo>
                  <a:lnTo>
                    <a:pt x="424" y="624"/>
                  </a:lnTo>
                  <a:lnTo>
                    <a:pt x="423" y="629"/>
                  </a:lnTo>
                  <a:lnTo>
                    <a:pt x="422" y="632"/>
                  </a:lnTo>
                  <a:lnTo>
                    <a:pt x="422" y="633"/>
                  </a:lnTo>
                  <a:lnTo>
                    <a:pt x="423" y="632"/>
                  </a:lnTo>
                  <a:lnTo>
                    <a:pt x="424" y="632"/>
                  </a:lnTo>
                  <a:lnTo>
                    <a:pt x="425" y="632"/>
                  </a:lnTo>
                  <a:lnTo>
                    <a:pt x="426" y="634"/>
                  </a:lnTo>
                  <a:lnTo>
                    <a:pt x="425" y="637"/>
                  </a:lnTo>
                  <a:lnTo>
                    <a:pt x="424" y="641"/>
                  </a:lnTo>
                  <a:lnTo>
                    <a:pt x="422" y="644"/>
                  </a:lnTo>
                  <a:lnTo>
                    <a:pt x="422" y="646"/>
                  </a:lnTo>
                  <a:lnTo>
                    <a:pt x="423" y="648"/>
                  </a:lnTo>
                  <a:lnTo>
                    <a:pt x="423" y="648"/>
                  </a:lnTo>
                  <a:lnTo>
                    <a:pt x="421" y="646"/>
                  </a:lnTo>
                  <a:lnTo>
                    <a:pt x="415" y="645"/>
                  </a:lnTo>
                  <a:lnTo>
                    <a:pt x="411" y="645"/>
                  </a:lnTo>
                  <a:lnTo>
                    <a:pt x="411" y="648"/>
                  </a:lnTo>
                  <a:lnTo>
                    <a:pt x="414" y="653"/>
                  </a:lnTo>
                  <a:lnTo>
                    <a:pt x="415" y="656"/>
                  </a:lnTo>
                  <a:lnTo>
                    <a:pt x="416" y="658"/>
                  </a:lnTo>
                  <a:lnTo>
                    <a:pt x="415" y="664"/>
                  </a:lnTo>
                  <a:lnTo>
                    <a:pt x="413" y="669"/>
                  </a:lnTo>
                  <a:lnTo>
                    <a:pt x="413" y="672"/>
                  </a:lnTo>
                  <a:lnTo>
                    <a:pt x="414" y="674"/>
                  </a:lnTo>
                  <a:lnTo>
                    <a:pt x="416" y="675"/>
                  </a:lnTo>
                  <a:lnTo>
                    <a:pt x="421" y="675"/>
                  </a:lnTo>
                  <a:lnTo>
                    <a:pt x="424" y="676"/>
                  </a:lnTo>
                  <a:lnTo>
                    <a:pt x="425" y="677"/>
                  </a:lnTo>
                  <a:lnTo>
                    <a:pt x="424" y="678"/>
                  </a:lnTo>
                  <a:lnTo>
                    <a:pt x="422" y="680"/>
                  </a:lnTo>
                  <a:lnTo>
                    <a:pt x="418" y="682"/>
                  </a:lnTo>
                  <a:lnTo>
                    <a:pt x="416" y="682"/>
                  </a:lnTo>
                  <a:lnTo>
                    <a:pt x="415" y="684"/>
                  </a:lnTo>
                  <a:lnTo>
                    <a:pt x="413" y="687"/>
                  </a:lnTo>
                  <a:lnTo>
                    <a:pt x="418" y="687"/>
                  </a:lnTo>
                  <a:lnTo>
                    <a:pt x="424" y="686"/>
                  </a:lnTo>
                  <a:lnTo>
                    <a:pt x="431" y="685"/>
                  </a:lnTo>
                  <a:lnTo>
                    <a:pt x="439" y="682"/>
                  </a:lnTo>
                  <a:lnTo>
                    <a:pt x="453" y="676"/>
                  </a:lnTo>
                  <a:lnTo>
                    <a:pt x="465" y="672"/>
                  </a:lnTo>
                  <a:lnTo>
                    <a:pt x="468" y="672"/>
                  </a:lnTo>
                  <a:lnTo>
                    <a:pt x="471" y="672"/>
                  </a:lnTo>
                  <a:lnTo>
                    <a:pt x="468" y="675"/>
                  </a:lnTo>
                  <a:lnTo>
                    <a:pt x="465" y="677"/>
                  </a:lnTo>
                  <a:lnTo>
                    <a:pt x="455" y="683"/>
                  </a:lnTo>
                  <a:lnTo>
                    <a:pt x="443" y="687"/>
                  </a:lnTo>
                  <a:lnTo>
                    <a:pt x="432" y="690"/>
                  </a:lnTo>
                  <a:lnTo>
                    <a:pt x="421" y="693"/>
                  </a:lnTo>
                  <a:lnTo>
                    <a:pt x="410" y="695"/>
                  </a:lnTo>
                  <a:lnTo>
                    <a:pt x="399" y="700"/>
                  </a:lnTo>
                  <a:lnTo>
                    <a:pt x="397" y="703"/>
                  </a:lnTo>
                  <a:lnTo>
                    <a:pt x="396" y="705"/>
                  </a:lnTo>
                  <a:lnTo>
                    <a:pt x="396" y="706"/>
                  </a:lnTo>
                  <a:lnTo>
                    <a:pt x="398" y="706"/>
                  </a:lnTo>
                  <a:lnTo>
                    <a:pt x="400" y="706"/>
                  </a:lnTo>
                  <a:lnTo>
                    <a:pt x="403" y="706"/>
                  </a:lnTo>
                  <a:lnTo>
                    <a:pt x="406" y="706"/>
                  </a:lnTo>
                  <a:lnTo>
                    <a:pt x="408" y="708"/>
                  </a:lnTo>
                  <a:lnTo>
                    <a:pt x="409" y="709"/>
                  </a:lnTo>
                  <a:lnTo>
                    <a:pt x="410" y="711"/>
                  </a:lnTo>
                  <a:lnTo>
                    <a:pt x="408" y="716"/>
                  </a:lnTo>
                  <a:lnTo>
                    <a:pt x="406" y="718"/>
                  </a:lnTo>
                  <a:lnTo>
                    <a:pt x="402" y="721"/>
                  </a:lnTo>
                  <a:lnTo>
                    <a:pt x="399" y="723"/>
                  </a:lnTo>
                  <a:lnTo>
                    <a:pt x="394" y="730"/>
                  </a:lnTo>
                  <a:lnTo>
                    <a:pt x="392" y="738"/>
                  </a:lnTo>
                  <a:lnTo>
                    <a:pt x="390" y="744"/>
                  </a:lnTo>
                  <a:lnTo>
                    <a:pt x="388" y="748"/>
                  </a:lnTo>
                  <a:lnTo>
                    <a:pt x="385" y="749"/>
                  </a:lnTo>
                  <a:lnTo>
                    <a:pt x="383" y="750"/>
                  </a:lnTo>
                  <a:lnTo>
                    <a:pt x="381" y="750"/>
                  </a:lnTo>
                  <a:lnTo>
                    <a:pt x="378" y="751"/>
                  </a:lnTo>
                  <a:lnTo>
                    <a:pt x="377" y="755"/>
                  </a:lnTo>
                  <a:lnTo>
                    <a:pt x="377" y="760"/>
                  </a:lnTo>
                  <a:lnTo>
                    <a:pt x="380" y="771"/>
                  </a:lnTo>
                  <a:lnTo>
                    <a:pt x="381" y="772"/>
                  </a:lnTo>
                  <a:lnTo>
                    <a:pt x="382" y="771"/>
                  </a:lnTo>
                  <a:lnTo>
                    <a:pt x="382" y="771"/>
                  </a:lnTo>
                  <a:lnTo>
                    <a:pt x="383" y="770"/>
                  </a:lnTo>
                  <a:lnTo>
                    <a:pt x="385" y="771"/>
                  </a:lnTo>
                  <a:lnTo>
                    <a:pt x="388" y="774"/>
                  </a:lnTo>
                  <a:lnTo>
                    <a:pt x="389" y="778"/>
                  </a:lnTo>
                  <a:lnTo>
                    <a:pt x="389" y="783"/>
                  </a:lnTo>
                  <a:lnTo>
                    <a:pt x="386" y="787"/>
                  </a:lnTo>
                  <a:lnTo>
                    <a:pt x="385" y="791"/>
                  </a:lnTo>
                  <a:lnTo>
                    <a:pt x="382" y="795"/>
                  </a:lnTo>
                  <a:lnTo>
                    <a:pt x="380" y="797"/>
                  </a:lnTo>
                  <a:lnTo>
                    <a:pt x="377" y="799"/>
                  </a:lnTo>
                  <a:lnTo>
                    <a:pt x="377" y="802"/>
                  </a:lnTo>
                  <a:lnTo>
                    <a:pt x="377" y="805"/>
                  </a:lnTo>
                  <a:lnTo>
                    <a:pt x="380" y="812"/>
                  </a:lnTo>
                  <a:lnTo>
                    <a:pt x="381" y="815"/>
                  </a:lnTo>
                  <a:lnTo>
                    <a:pt x="382" y="819"/>
                  </a:lnTo>
                  <a:lnTo>
                    <a:pt x="383" y="821"/>
                  </a:lnTo>
                  <a:lnTo>
                    <a:pt x="383" y="823"/>
                  </a:lnTo>
                  <a:lnTo>
                    <a:pt x="381" y="824"/>
                  </a:lnTo>
                  <a:lnTo>
                    <a:pt x="380" y="827"/>
                  </a:lnTo>
                  <a:lnTo>
                    <a:pt x="376" y="828"/>
                  </a:lnTo>
                  <a:lnTo>
                    <a:pt x="370" y="829"/>
                  </a:lnTo>
                  <a:lnTo>
                    <a:pt x="367" y="830"/>
                  </a:lnTo>
                  <a:lnTo>
                    <a:pt x="354" y="833"/>
                  </a:lnTo>
                  <a:lnTo>
                    <a:pt x="343" y="839"/>
                  </a:lnTo>
                  <a:lnTo>
                    <a:pt x="334" y="844"/>
                  </a:lnTo>
                  <a:lnTo>
                    <a:pt x="324" y="846"/>
                  </a:lnTo>
                  <a:lnTo>
                    <a:pt x="317" y="845"/>
                  </a:lnTo>
                  <a:lnTo>
                    <a:pt x="312" y="845"/>
                  </a:lnTo>
                  <a:lnTo>
                    <a:pt x="308" y="847"/>
                  </a:lnTo>
                  <a:lnTo>
                    <a:pt x="302" y="852"/>
                  </a:lnTo>
                  <a:lnTo>
                    <a:pt x="303" y="853"/>
                  </a:lnTo>
                  <a:lnTo>
                    <a:pt x="303" y="855"/>
                  </a:lnTo>
                  <a:lnTo>
                    <a:pt x="307" y="855"/>
                  </a:lnTo>
                  <a:lnTo>
                    <a:pt x="310" y="854"/>
                  </a:lnTo>
                  <a:lnTo>
                    <a:pt x="316" y="854"/>
                  </a:lnTo>
                  <a:lnTo>
                    <a:pt x="321" y="855"/>
                  </a:lnTo>
                  <a:lnTo>
                    <a:pt x="327" y="859"/>
                  </a:lnTo>
                  <a:lnTo>
                    <a:pt x="327" y="861"/>
                  </a:lnTo>
                  <a:lnTo>
                    <a:pt x="326" y="863"/>
                  </a:lnTo>
                  <a:lnTo>
                    <a:pt x="326" y="868"/>
                  </a:lnTo>
                  <a:lnTo>
                    <a:pt x="327" y="868"/>
                  </a:lnTo>
                  <a:lnTo>
                    <a:pt x="328" y="866"/>
                  </a:lnTo>
                  <a:lnTo>
                    <a:pt x="332" y="863"/>
                  </a:lnTo>
                  <a:lnTo>
                    <a:pt x="335" y="861"/>
                  </a:lnTo>
                  <a:lnTo>
                    <a:pt x="339" y="860"/>
                  </a:lnTo>
                  <a:lnTo>
                    <a:pt x="341" y="859"/>
                  </a:lnTo>
                  <a:lnTo>
                    <a:pt x="342" y="859"/>
                  </a:lnTo>
                  <a:lnTo>
                    <a:pt x="343" y="859"/>
                  </a:lnTo>
                  <a:lnTo>
                    <a:pt x="343" y="861"/>
                  </a:lnTo>
                  <a:lnTo>
                    <a:pt x="343" y="863"/>
                  </a:lnTo>
                  <a:lnTo>
                    <a:pt x="339" y="866"/>
                  </a:lnTo>
                  <a:lnTo>
                    <a:pt x="335" y="870"/>
                  </a:lnTo>
                  <a:lnTo>
                    <a:pt x="333" y="872"/>
                  </a:lnTo>
                  <a:lnTo>
                    <a:pt x="332" y="876"/>
                  </a:lnTo>
                  <a:lnTo>
                    <a:pt x="334" y="879"/>
                  </a:lnTo>
                  <a:lnTo>
                    <a:pt x="337" y="881"/>
                  </a:lnTo>
                  <a:lnTo>
                    <a:pt x="340" y="885"/>
                  </a:lnTo>
                  <a:lnTo>
                    <a:pt x="341" y="887"/>
                  </a:lnTo>
                  <a:lnTo>
                    <a:pt x="337" y="893"/>
                  </a:lnTo>
                  <a:lnTo>
                    <a:pt x="335" y="897"/>
                  </a:lnTo>
                  <a:lnTo>
                    <a:pt x="333" y="900"/>
                  </a:lnTo>
                  <a:lnTo>
                    <a:pt x="332" y="901"/>
                  </a:lnTo>
                  <a:lnTo>
                    <a:pt x="328" y="902"/>
                  </a:lnTo>
                  <a:lnTo>
                    <a:pt x="325" y="903"/>
                  </a:lnTo>
                  <a:lnTo>
                    <a:pt x="320" y="902"/>
                  </a:lnTo>
                  <a:lnTo>
                    <a:pt x="318" y="900"/>
                  </a:lnTo>
                  <a:lnTo>
                    <a:pt x="316" y="897"/>
                  </a:lnTo>
                  <a:lnTo>
                    <a:pt x="316" y="894"/>
                  </a:lnTo>
                  <a:lnTo>
                    <a:pt x="315" y="890"/>
                  </a:lnTo>
                  <a:lnTo>
                    <a:pt x="313" y="888"/>
                  </a:lnTo>
                  <a:lnTo>
                    <a:pt x="311" y="886"/>
                  </a:lnTo>
                  <a:lnTo>
                    <a:pt x="308" y="884"/>
                  </a:lnTo>
                  <a:lnTo>
                    <a:pt x="304" y="889"/>
                  </a:lnTo>
                  <a:lnTo>
                    <a:pt x="301" y="894"/>
                  </a:lnTo>
                  <a:lnTo>
                    <a:pt x="297" y="895"/>
                  </a:lnTo>
                  <a:lnTo>
                    <a:pt x="294" y="896"/>
                  </a:lnTo>
                  <a:lnTo>
                    <a:pt x="292" y="897"/>
                  </a:lnTo>
                  <a:lnTo>
                    <a:pt x="292" y="898"/>
                  </a:lnTo>
                  <a:lnTo>
                    <a:pt x="292" y="901"/>
                  </a:lnTo>
                  <a:lnTo>
                    <a:pt x="294" y="902"/>
                  </a:lnTo>
                  <a:lnTo>
                    <a:pt x="296" y="903"/>
                  </a:lnTo>
                  <a:lnTo>
                    <a:pt x="299" y="904"/>
                  </a:lnTo>
                  <a:lnTo>
                    <a:pt x="300" y="906"/>
                  </a:lnTo>
                  <a:lnTo>
                    <a:pt x="301" y="909"/>
                  </a:lnTo>
                  <a:lnTo>
                    <a:pt x="296" y="909"/>
                  </a:lnTo>
                  <a:lnTo>
                    <a:pt x="293" y="908"/>
                  </a:lnTo>
                  <a:lnTo>
                    <a:pt x="291" y="906"/>
                  </a:lnTo>
                  <a:lnTo>
                    <a:pt x="288" y="905"/>
                  </a:lnTo>
                  <a:lnTo>
                    <a:pt x="287" y="904"/>
                  </a:lnTo>
                  <a:lnTo>
                    <a:pt x="286" y="904"/>
                  </a:lnTo>
                  <a:lnTo>
                    <a:pt x="285" y="908"/>
                  </a:lnTo>
                  <a:lnTo>
                    <a:pt x="284" y="912"/>
                  </a:lnTo>
                  <a:lnTo>
                    <a:pt x="284" y="917"/>
                  </a:lnTo>
                  <a:lnTo>
                    <a:pt x="283" y="920"/>
                  </a:lnTo>
                  <a:lnTo>
                    <a:pt x="283" y="921"/>
                  </a:lnTo>
                  <a:lnTo>
                    <a:pt x="282" y="921"/>
                  </a:lnTo>
                  <a:lnTo>
                    <a:pt x="280" y="920"/>
                  </a:lnTo>
                  <a:lnTo>
                    <a:pt x="278" y="920"/>
                  </a:lnTo>
                  <a:lnTo>
                    <a:pt x="276" y="922"/>
                  </a:lnTo>
                  <a:lnTo>
                    <a:pt x="272" y="925"/>
                  </a:lnTo>
                  <a:lnTo>
                    <a:pt x="269" y="930"/>
                  </a:lnTo>
                  <a:lnTo>
                    <a:pt x="266" y="936"/>
                  </a:lnTo>
                  <a:lnTo>
                    <a:pt x="262" y="942"/>
                  </a:lnTo>
                  <a:lnTo>
                    <a:pt x="260" y="943"/>
                  </a:lnTo>
                  <a:lnTo>
                    <a:pt x="259" y="946"/>
                  </a:lnTo>
                  <a:lnTo>
                    <a:pt x="258" y="954"/>
                  </a:lnTo>
                  <a:lnTo>
                    <a:pt x="258" y="959"/>
                  </a:lnTo>
                  <a:lnTo>
                    <a:pt x="256" y="963"/>
                  </a:lnTo>
                  <a:lnTo>
                    <a:pt x="246" y="971"/>
                  </a:lnTo>
                  <a:lnTo>
                    <a:pt x="235" y="984"/>
                  </a:lnTo>
                  <a:lnTo>
                    <a:pt x="237" y="991"/>
                  </a:lnTo>
                  <a:lnTo>
                    <a:pt x="237" y="992"/>
                  </a:lnTo>
                  <a:lnTo>
                    <a:pt x="239" y="990"/>
                  </a:lnTo>
                  <a:lnTo>
                    <a:pt x="244" y="987"/>
                  </a:lnTo>
                  <a:lnTo>
                    <a:pt x="246" y="988"/>
                  </a:lnTo>
                  <a:lnTo>
                    <a:pt x="248" y="990"/>
                  </a:lnTo>
                  <a:lnTo>
                    <a:pt x="252" y="996"/>
                  </a:lnTo>
                  <a:lnTo>
                    <a:pt x="255" y="1004"/>
                  </a:lnTo>
                  <a:lnTo>
                    <a:pt x="255" y="1007"/>
                  </a:lnTo>
                  <a:lnTo>
                    <a:pt x="256" y="1009"/>
                  </a:lnTo>
                  <a:lnTo>
                    <a:pt x="261" y="1010"/>
                  </a:lnTo>
                  <a:lnTo>
                    <a:pt x="266" y="1010"/>
                  </a:lnTo>
                  <a:lnTo>
                    <a:pt x="271" y="1008"/>
                  </a:lnTo>
                  <a:lnTo>
                    <a:pt x="277" y="1004"/>
                  </a:lnTo>
                  <a:lnTo>
                    <a:pt x="288" y="998"/>
                  </a:lnTo>
                  <a:lnTo>
                    <a:pt x="295" y="992"/>
                  </a:lnTo>
                  <a:lnTo>
                    <a:pt x="300" y="987"/>
                  </a:lnTo>
                  <a:lnTo>
                    <a:pt x="305" y="982"/>
                  </a:lnTo>
                  <a:lnTo>
                    <a:pt x="308" y="979"/>
                  </a:lnTo>
                  <a:lnTo>
                    <a:pt x="311" y="975"/>
                  </a:lnTo>
                  <a:lnTo>
                    <a:pt x="312" y="974"/>
                  </a:lnTo>
                  <a:lnTo>
                    <a:pt x="313" y="971"/>
                  </a:lnTo>
                  <a:lnTo>
                    <a:pt x="313" y="969"/>
                  </a:lnTo>
                  <a:lnTo>
                    <a:pt x="312" y="967"/>
                  </a:lnTo>
                  <a:lnTo>
                    <a:pt x="310" y="966"/>
                  </a:lnTo>
                  <a:lnTo>
                    <a:pt x="309" y="966"/>
                  </a:lnTo>
                  <a:lnTo>
                    <a:pt x="307" y="967"/>
                  </a:lnTo>
                  <a:lnTo>
                    <a:pt x="304" y="967"/>
                  </a:lnTo>
                  <a:lnTo>
                    <a:pt x="303" y="967"/>
                  </a:lnTo>
                  <a:lnTo>
                    <a:pt x="303" y="967"/>
                  </a:lnTo>
                  <a:lnTo>
                    <a:pt x="303" y="966"/>
                  </a:lnTo>
                  <a:lnTo>
                    <a:pt x="304" y="962"/>
                  </a:lnTo>
                  <a:lnTo>
                    <a:pt x="313" y="954"/>
                  </a:lnTo>
                  <a:lnTo>
                    <a:pt x="320" y="949"/>
                  </a:lnTo>
                  <a:lnTo>
                    <a:pt x="325" y="949"/>
                  </a:lnTo>
                  <a:lnTo>
                    <a:pt x="328" y="950"/>
                  </a:lnTo>
                  <a:lnTo>
                    <a:pt x="331" y="952"/>
                  </a:lnTo>
                  <a:lnTo>
                    <a:pt x="331" y="954"/>
                  </a:lnTo>
                  <a:lnTo>
                    <a:pt x="327" y="957"/>
                  </a:lnTo>
                  <a:lnTo>
                    <a:pt x="321" y="961"/>
                  </a:lnTo>
                  <a:lnTo>
                    <a:pt x="319" y="962"/>
                  </a:lnTo>
                  <a:lnTo>
                    <a:pt x="318" y="965"/>
                  </a:lnTo>
                  <a:lnTo>
                    <a:pt x="318" y="967"/>
                  </a:lnTo>
                  <a:lnTo>
                    <a:pt x="321" y="969"/>
                  </a:lnTo>
                  <a:lnTo>
                    <a:pt x="324" y="970"/>
                  </a:lnTo>
                  <a:lnTo>
                    <a:pt x="327" y="971"/>
                  </a:lnTo>
                  <a:lnTo>
                    <a:pt x="329" y="973"/>
                  </a:lnTo>
                  <a:lnTo>
                    <a:pt x="332" y="974"/>
                  </a:lnTo>
                  <a:lnTo>
                    <a:pt x="333" y="976"/>
                  </a:lnTo>
                  <a:lnTo>
                    <a:pt x="331" y="978"/>
                  </a:lnTo>
                  <a:lnTo>
                    <a:pt x="329" y="979"/>
                  </a:lnTo>
                  <a:lnTo>
                    <a:pt x="328" y="979"/>
                  </a:lnTo>
                  <a:lnTo>
                    <a:pt x="316" y="987"/>
                  </a:lnTo>
                  <a:lnTo>
                    <a:pt x="302" y="995"/>
                  </a:lnTo>
                  <a:lnTo>
                    <a:pt x="297" y="999"/>
                  </a:lnTo>
                  <a:lnTo>
                    <a:pt x="294" y="1003"/>
                  </a:lnTo>
                  <a:lnTo>
                    <a:pt x="296" y="1004"/>
                  </a:lnTo>
                  <a:lnTo>
                    <a:pt x="297" y="1006"/>
                  </a:lnTo>
                  <a:lnTo>
                    <a:pt x="297" y="1004"/>
                  </a:lnTo>
                  <a:lnTo>
                    <a:pt x="299" y="1004"/>
                  </a:lnTo>
                  <a:lnTo>
                    <a:pt x="299" y="1003"/>
                  </a:lnTo>
                  <a:lnTo>
                    <a:pt x="299" y="1007"/>
                  </a:lnTo>
                  <a:lnTo>
                    <a:pt x="299" y="1010"/>
                  </a:lnTo>
                  <a:lnTo>
                    <a:pt x="300" y="1012"/>
                  </a:lnTo>
                  <a:lnTo>
                    <a:pt x="301" y="1014"/>
                  </a:lnTo>
                  <a:lnTo>
                    <a:pt x="302" y="1014"/>
                  </a:lnTo>
                  <a:lnTo>
                    <a:pt x="302" y="1014"/>
                  </a:lnTo>
                  <a:lnTo>
                    <a:pt x="303" y="1014"/>
                  </a:lnTo>
                  <a:lnTo>
                    <a:pt x="303" y="1016"/>
                  </a:lnTo>
                  <a:lnTo>
                    <a:pt x="302" y="1019"/>
                  </a:lnTo>
                  <a:lnTo>
                    <a:pt x="295" y="1020"/>
                  </a:lnTo>
                  <a:lnTo>
                    <a:pt x="291" y="1020"/>
                  </a:lnTo>
                  <a:lnTo>
                    <a:pt x="285" y="1019"/>
                  </a:lnTo>
                  <a:lnTo>
                    <a:pt x="280" y="1018"/>
                  </a:lnTo>
                  <a:lnTo>
                    <a:pt x="276" y="1017"/>
                  </a:lnTo>
                  <a:lnTo>
                    <a:pt x="271" y="1018"/>
                  </a:lnTo>
                  <a:lnTo>
                    <a:pt x="266" y="1020"/>
                  </a:lnTo>
                  <a:lnTo>
                    <a:pt x="259" y="1025"/>
                  </a:lnTo>
                  <a:lnTo>
                    <a:pt x="258" y="1027"/>
                  </a:lnTo>
                  <a:lnTo>
                    <a:pt x="255" y="1030"/>
                  </a:lnTo>
                  <a:lnTo>
                    <a:pt x="254" y="1030"/>
                  </a:lnTo>
                  <a:lnTo>
                    <a:pt x="254" y="1030"/>
                  </a:lnTo>
                  <a:lnTo>
                    <a:pt x="253" y="1026"/>
                  </a:lnTo>
                  <a:lnTo>
                    <a:pt x="253" y="1023"/>
                  </a:lnTo>
                  <a:lnTo>
                    <a:pt x="252" y="1014"/>
                  </a:lnTo>
                  <a:lnTo>
                    <a:pt x="250" y="1006"/>
                  </a:lnTo>
                  <a:lnTo>
                    <a:pt x="246" y="1000"/>
                  </a:lnTo>
                  <a:lnTo>
                    <a:pt x="244" y="996"/>
                  </a:lnTo>
                  <a:lnTo>
                    <a:pt x="242" y="996"/>
                  </a:lnTo>
                  <a:lnTo>
                    <a:pt x="239" y="996"/>
                  </a:lnTo>
                  <a:lnTo>
                    <a:pt x="234" y="1001"/>
                  </a:lnTo>
                  <a:lnTo>
                    <a:pt x="226" y="1004"/>
                  </a:lnTo>
                  <a:lnTo>
                    <a:pt x="221" y="1006"/>
                  </a:lnTo>
                  <a:lnTo>
                    <a:pt x="219" y="1007"/>
                  </a:lnTo>
                  <a:lnTo>
                    <a:pt x="218" y="1008"/>
                  </a:lnTo>
                  <a:lnTo>
                    <a:pt x="218" y="1009"/>
                  </a:lnTo>
                  <a:lnTo>
                    <a:pt x="218" y="1012"/>
                  </a:lnTo>
                  <a:lnTo>
                    <a:pt x="217" y="1018"/>
                  </a:lnTo>
                  <a:lnTo>
                    <a:pt x="215" y="1018"/>
                  </a:lnTo>
                  <a:lnTo>
                    <a:pt x="214" y="1017"/>
                  </a:lnTo>
                  <a:lnTo>
                    <a:pt x="211" y="1016"/>
                  </a:lnTo>
                  <a:lnTo>
                    <a:pt x="209" y="1015"/>
                  </a:lnTo>
                  <a:lnTo>
                    <a:pt x="207" y="1016"/>
                  </a:lnTo>
                  <a:lnTo>
                    <a:pt x="206" y="1017"/>
                  </a:lnTo>
                  <a:lnTo>
                    <a:pt x="206" y="1018"/>
                  </a:lnTo>
                  <a:lnTo>
                    <a:pt x="204" y="1019"/>
                  </a:lnTo>
                  <a:lnTo>
                    <a:pt x="202" y="1020"/>
                  </a:lnTo>
                  <a:lnTo>
                    <a:pt x="197" y="1022"/>
                  </a:lnTo>
                  <a:lnTo>
                    <a:pt x="194" y="1022"/>
                  </a:lnTo>
                  <a:lnTo>
                    <a:pt x="191" y="1023"/>
                  </a:lnTo>
                  <a:lnTo>
                    <a:pt x="191" y="1023"/>
                  </a:lnTo>
                  <a:lnTo>
                    <a:pt x="193" y="1024"/>
                  </a:lnTo>
                  <a:lnTo>
                    <a:pt x="193" y="1026"/>
                  </a:lnTo>
                  <a:lnTo>
                    <a:pt x="193" y="1027"/>
                  </a:lnTo>
                  <a:lnTo>
                    <a:pt x="191" y="1030"/>
                  </a:lnTo>
                  <a:lnTo>
                    <a:pt x="188" y="1033"/>
                  </a:lnTo>
                  <a:lnTo>
                    <a:pt x="183" y="1036"/>
                  </a:lnTo>
                  <a:lnTo>
                    <a:pt x="183" y="1038"/>
                  </a:lnTo>
                  <a:lnTo>
                    <a:pt x="185" y="1039"/>
                  </a:lnTo>
                  <a:lnTo>
                    <a:pt x="187" y="1042"/>
                  </a:lnTo>
                  <a:lnTo>
                    <a:pt x="188" y="1045"/>
                  </a:lnTo>
                  <a:lnTo>
                    <a:pt x="189" y="1049"/>
                  </a:lnTo>
                  <a:lnTo>
                    <a:pt x="179" y="1051"/>
                  </a:lnTo>
                  <a:lnTo>
                    <a:pt x="168" y="1053"/>
                  </a:lnTo>
                  <a:lnTo>
                    <a:pt x="166" y="1057"/>
                  </a:lnTo>
                  <a:lnTo>
                    <a:pt x="168" y="1059"/>
                  </a:lnTo>
                  <a:lnTo>
                    <a:pt x="170" y="1061"/>
                  </a:lnTo>
                  <a:lnTo>
                    <a:pt x="172" y="1063"/>
                  </a:lnTo>
                  <a:lnTo>
                    <a:pt x="175" y="1066"/>
                  </a:lnTo>
                  <a:lnTo>
                    <a:pt x="179" y="1071"/>
                  </a:lnTo>
                  <a:lnTo>
                    <a:pt x="180" y="1075"/>
                  </a:lnTo>
                  <a:lnTo>
                    <a:pt x="179" y="1077"/>
                  </a:lnTo>
                  <a:lnTo>
                    <a:pt x="178" y="1076"/>
                  </a:lnTo>
                  <a:lnTo>
                    <a:pt x="175" y="1074"/>
                  </a:lnTo>
                  <a:lnTo>
                    <a:pt x="173" y="1071"/>
                  </a:lnTo>
                  <a:lnTo>
                    <a:pt x="171" y="1068"/>
                  </a:lnTo>
                  <a:lnTo>
                    <a:pt x="165" y="1063"/>
                  </a:lnTo>
                  <a:lnTo>
                    <a:pt x="158" y="1059"/>
                  </a:lnTo>
                  <a:lnTo>
                    <a:pt x="155" y="1060"/>
                  </a:lnTo>
                  <a:lnTo>
                    <a:pt x="153" y="1061"/>
                  </a:lnTo>
                  <a:lnTo>
                    <a:pt x="153" y="1065"/>
                  </a:lnTo>
                  <a:lnTo>
                    <a:pt x="154" y="1066"/>
                  </a:lnTo>
                  <a:lnTo>
                    <a:pt x="154" y="1067"/>
                  </a:lnTo>
                  <a:lnTo>
                    <a:pt x="155" y="1067"/>
                  </a:lnTo>
                  <a:lnTo>
                    <a:pt x="157" y="1067"/>
                  </a:lnTo>
                  <a:lnTo>
                    <a:pt x="158" y="1068"/>
                  </a:lnTo>
                  <a:lnTo>
                    <a:pt x="161" y="1069"/>
                  </a:lnTo>
                  <a:lnTo>
                    <a:pt x="163" y="1074"/>
                  </a:lnTo>
                  <a:lnTo>
                    <a:pt x="166" y="1081"/>
                  </a:lnTo>
                  <a:lnTo>
                    <a:pt x="172" y="1087"/>
                  </a:lnTo>
                  <a:lnTo>
                    <a:pt x="177" y="1092"/>
                  </a:lnTo>
                  <a:lnTo>
                    <a:pt x="182" y="1098"/>
                  </a:lnTo>
                  <a:lnTo>
                    <a:pt x="186" y="1104"/>
                  </a:lnTo>
                  <a:lnTo>
                    <a:pt x="187" y="1106"/>
                  </a:lnTo>
                  <a:lnTo>
                    <a:pt x="185" y="1106"/>
                  </a:lnTo>
                  <a:lnTo>
                    <a:pt x="182" y="1104"/>
                  </a:lnTo>
                  <a:lnTo>
                    <a:pt x="174" y="1097"/>
                  </a:lnTo>
                  <a:lnTo>
                    <a:pt x="170" y="1093"/>
                  </a:lnTo>
                  <a:lnTo>
                    <a:pt x="162" y="1081"/>
                  </a:lnTo>
                  <a:lnTo>
                    <a:pt x="155" y="1071"/>
                  </a:lnTo>
                  <a:lnTo>
                    <a:pt x="153" y="1071"/>
                  </a:lnTo>
                  <a:lnTo>
                    <a:pt x="152" y="1072"/>
                  </a:lnTo>
                  <a:lnTo>
                    <a:pt x="144" y="1073"/>
                  </a:lnTo>
                  <a:lnTo>
                    <a:pt x="137" y="1075"/>
                  </a:lnTo>
                  <a:lnTo>
                    <a:pt x="132" y="1075"/>
                  </a:lnTo>
                  <a:lnTo>
                    <a:pt x="129" y="1074"/>
                  </a:lnTo>
                  <a:lnTo>
                    <a:pt x="125" y="1073"/>
                  </a:lnTo>
                  <a:lnTo>
                    <a:pt x="122" y="1071"/>
                  </a:lnTo>
                  <a:lnTo>
                    <a:pt x="120" y="1069"/>
                  </a:lnTo>
                  <a:lnTo>
                    <a:pt x="116" y="1068"/>
                  </a:lnTo>
                  <a:lnTo>
                    <a:pt x="112" y="1068"/>
                  </a:lnTo>
                  <a:lnTo>
                    <a:pt x="107" y="1069"/>
                  </a:lnTo>
                  <a:lnTo>
                    <a:pt x="104" y="1072"/>
                  </a:lnTo>
                  <a:lnTo>
                    <a:pt x="101" y="1075"/>
                  </a:lnTo>
                  <a:lnTo>
                    <a:pt x="100" y="1076"/>
                  </a:lnTo>
                  <a:lnTo>
                    <a:pt x="100" y="1079"/>
                  </a:lnTo>
                  <a:lnTo>
                    <a:pt x="101" y="1080"/>
                  </a:lnTo>
                  <a:lnTo>
                    <a:pt x="104" y="1082"/>
                  </a:lnTo>
                  <a:lnTo>
                    <a:pt x="106" y="1082"/>
                  </a:lnTo>
                  <a:lnTo>
                    <a:pt x="108" y="1083"/>
                  </a:lnTo>
                  <a:lnTo>
                    <a:pt x="109" y="1085"/>
                  </a:lnTo>
                  <a:lnTo>
                    <a:pt x="111" y="1088"/>
                  </a:lnTo>
                  <a:lnTo>
                    <a:pt x="107" y="1091"/>
                  </a:lnTo>
                  <a:lnTo>
                    <a:pt x="105" y="1095"/>
                  </a:lnTo>
                  <a:lnTo>
                    <a:pt x="104" y="1096"/>
                  </a:lnTo>
                  <a:lnTo>
                    <a:pt x="105" y="1097"/>
                  </a:lnTo>
                  <a:lnTo>
                    <a:pt x="109" y="1097"/>
                  </a:lnTo>
                  <a:lnTo>
                    <a:pt x="117" y="1095"/>
                  </a:lnTo>
                  <a:lnTo>
                    <a:pt x="123" y="1092"/>
                  </a:lnTo>
                  <a:lnTo>
                    <a:pt x="132" y="1090"/>
                  </a:lnTo>
                  <a:lnTo>
                    <a:pt x="134" y="1090"/>
                  </a:lnTo>
                  <a:lnTo>
                    <a:pt x="136" y="1090"/>
                  </a:lnTo>
                  <a:lnTo>
                    <a:pt x="134" y="1092"/>
                  </a:lnTo>
                  <a:lnTo>
                    <a:pt x="129" y="1096"/>
                  </a:lnTo>
                  <a:lnTo>
                    <a:pt x="126" y="1099"/>
                  </a:lnTo>
                  <a:lnTo>
                    <a:pt x="125" y="1101"/>
                  </a:lnTo>
                  <a:lnTo>
                    <a:pt x="124" y="1105"/>
                  </a:lnTo>
                  <a:lnTo>
                    <a:pt x="125" y="1107"/>
                  </a:lnTo>
                  <a:lnTo>
                    <a:pt x="129" y="1113"/>
                  </a:lnTo>
                  <a:lnTo>
                    <a:pt x="133" y="1120"/>
                  </a:lnTo>
                  <a:lnTo>
                    <a:pt x="132" y="1121"/>
                  </a:lnTo>
                  <a:lnTo>
                    <a:pt x="132" y="1122"/>
                  </a:lnTo>
                  <a:lnTo>
                    <a:pt x="128" y="1118"/>
                  </a:lnTo>
                  <a:lnTo>
                    <a:pt x="124" y="1115"/>
                  </a:lnTo>
                  <a:lnTo>
                    <a:pt x="122" y="1113"/>
                  </a:lnTo>
                  <a:lnTo>
                    <a:pt x="120" y="1112"/>
                  </a:lnTo>
                  <a:lnTo>
                    <a:pt x="116" y="1110"/>
                  </a:lnTo>
                  <a:lnTo>
                    <a:pt x="114" y="1110"/>
                  </a:lnTo>
                  <a:lnTo>
                    <a:pt x="108" y="1108"/>
                  </a:lnTo>
                  <a:lnTo>
                    <a:pt x="103" y="1108"/>
                  </a:lnTo>
                  <a:lnTo>
                    <a:pt x="96" y="1109"/>
                  </a:lnTo>
                  <a:lnTo>
                    <a:pt x="89" y="1110"/>
                  </a:lnTo>
                  <a:lnTo>
                    <a:pt x="80" y="1110"/>
                  </a:lnTo>
                  <a:lnTo>
                    <a:pt x="71" y="1113"/>
                  </a:lnTo>
                  <a:lnTo>
                    <a:pt x="67" y="1116"/>
                  </a:lnTo>
                  <a:lnTo>
                    <a:pt x="67" y="1120"/>
                  </a:lnTo>
                  <a:lnTo>
                    <a:pt x="68" y="1122"/>
                  </a:lnTo>
                  <a:lnTo>
                    <a:pt x="72" y="1123"/>
                  </a:lnTo>
                  <a:lnTo>
                    <a:pt x="81" y="1124"/>
                  </a:lnTo>
                  <a:lnTo>
                    <a:pt x="89" y="1124"/>
                  </a:lnTo>
                  <a:lnTo>
                    <a:pt x="95" y="1125"/>
                  </a:lnTo>
                  <a:lnTo>
                    <a:pt x="98" y="1126"/>
                  </a:lnTo>
                  <a:lnTo>
                    <a:pt x="100" y="1129"/>
                  </a:lnTo>
                  <a:lnTo>
                    <a:pt x="103" y="1131"/>
                  </a:lnTo>
                  <a:lnTo>
                    <a:pt x="104" y="1134"/>
                  </a:lnTo>
                  <a:lnTo>
                    <a:pt x="105" y="1137"/>
                  </a:lnTo>
                  <a:lnTo>
                    <a:pt x="108" y="1140"/>
                  </a:lnTo>
                  <a:lnTo>
                    <a:pt x="113" y="1142"/>
                  </a:lnTo>
                  <a:lnTo>
                    <a:pt x="116" y="1144"/>
                  </a:lnTo>
                  <a:lnTo>
                    <a:pt x="121" y="1146"/>
                  </a:lnTo>
                  <a:lnTo>
                    <a:pt x="122" y="1147"/>
                  </a:lnTo>
                  <a:lnTo>
                    <a:pt x="124" y="1148"/>
                  </a:lnTo>
                  <a:lnTo>
                    <a:pt x="124" y="1149"/>
                  </a:lnTo>
                  <a:lnTo>
                    <a:pt x="123" y="1149"/>
                  </a:lnTo>
                  <a:lnTo>
                    <a:pt x="118" y="1149"/>
                  </a:lnTo>
                  <a:lnTo>
                    <a:pt x="114" y="1148"/>
                  </a:lnTo>
                  <a:lnTo>
                    <a:pt x="109" y="1150"/>
                  </a:lnTo>
                  <a:lnTo>
                    <a:pt x="107" y="1153"/>
                  </a:lnTo>
                  <a:lnTo>
                    <a:pt x="106" y="1155"/>
                  </a:lnTo>
                  <a:lnTo>
                    <a:pt x="105" y="1157"/>
                  </a:lnTo>
                  <a:lnTo>
                    <a:pt x="105" y="1159"/>
                  </a:lnTo>
                  <a:lnTo>
                    <a:pt x="105" y="1159"/>
                  </a:lnTo>
                  <a:lnTo>
                    <a:pt x="105" y="1158"/>
                  </a:lnTo>
                  <a:lnTo>
                    <a:pt x="103" y="1154"/>
                  </a:lnTo>
                  <a:lnTo>
                    <a:pt x="101" y="1146"/>
                  </a:lnTo>
                  <a:lnTo>
                    <a:pt x="99" y="1137"/>
                  </a:lnTo>
                  <a:lnTo>
                    <a:pt x="97" y="1134"/>
                  </a:lnTo>
                  <a:lnTo>
                    <a:pt x="95" y="1132"/>
                  </a:lnTo>
                  <a:lnTo>
                    <a:pt x="91" y="1132"/>
                  </a:lnTo>
                  <a:lnTo>
                    <a:pt x="85" y="1133"/>
                  </a:lnTo>
                  <a:lnTo>
                    <a:pt x="75" y="1137"/>
                  </a:lnTo>
                  <a:lnTo>
                    <a:pt x="65" y="1139"/>
                  </a:lnTo>
                  <a:lnTo>
                    <a:pt x="61" y="1141"/>
                  </a:lnTo>
                  <a:lnTo>
                    <a:pt x="59" y="1142"/>
                  </a:lnTo>
                  <a:lnTo>
                    <a:pt x="57" y="1145"/>
                  </a:lnTo>
                  <a:lnTo>
                    <a:pt x="56" y="1148"/>
                  </a:lnTo>
                  <a:lnTo>
                    <a:pt x="56" y="1152"/>
                  </a:lnTo>
                  <a:lnTo>
                    <a:pt x="56" y="1155"/>
                  </a:lnTo>
                  <a:lnTo>
                    <a:pt x="54" y="1156"/>
                  </a:lnTo>
                  <a:lnTo>
                    <a:pt x="50" y="1156"/>
                  </a:lnTo>
                  <a:lnTo>
                    <a:pt x="44" y="1156"/>
                  </a:lnTo>
                  <a:lnTo>
                    <a:pt x="42" y="1157"/>
                  </a:lnTo>
                  <a:lnTo>
                    <a:pt x="41" y="1159"/>
                  </a:lnTo>
                  <a:lnTo>
                    <a:pt x="41" y="1162"/>
                  </a:lnTo>
                  <a:lnTo>
                    <a:pt x="42" y="1164"/>
                  </a:lnTo>
                  <a:lnTo>
                    <a:pt x="41" y="1165"/>
                  </a:lnTo>
                  <a:lnTo>
                    <a:pt x="40" y="1165"/>
                  </a:lnTo>
                  <a:lnTo>
                    <a:pt x="35" y="1163"/>
                  </a:lnTo>
                  <a:lnTo>
                    <a:pt x="30" y="1159"/>
                  </a:lnTo>
                  <a:lnTo>
                    <a:pt x="27" y="1158"/>
                  </a:lnTo>
                  <a:lnTo>
                    <a:pt x="26" y="1159"/>
                  </a:lnTo>
                  <a:lnTo>
                    <a:pt x="26" y="1161"/>
                  </a:lnTo>
                  <a:lnTo>
                    <a:pt x="26" y="1163"/>
                  </a:lnTo>
                  <a:lnTo>
                    <a:pt x="25" y="1164"/>
                  </a:lnTo>
                  <a:lnTo>
                    <a:pt x="24" y="1164"/>
                  </a:lnTo>
                  <a:lnTo>
                    <a:pt x="19" y="1162"/>
                  </a:lnTo>
                  <a:lnTo>
                    <a:pt x="15" y="1157"/>
                  </a:lnTo>
                  <a:lnTo>
                    <a:pt x="11" y="1156"/>
                  </a:lnTo>
                  <a:lnTo>
                    <a:pt x="10" y="1157"/>
                  </a:lnTo>
                  <a:lnTo>
                    <a:pt x="9" y="1158"/>
                  </a:lnTo>
                  <a:lnTo>
                    <a:pt x="12" y="1165"/>
                  </a:lnTo>
                  <a:lnTo>
                    <a:pt x="16" y="1171"/>
                  </a:lnTo>
                  <a:lnTo>
                    <a:pt x="17" y="1175"/>
                  </a:lnTo>
                  <a:lnTo>
                    <a:pt x="17" y="1178"/>
                  </a:lnTo>
                  <a:lnTo>
                    <a:pt x="14" y="1179"/>
                  </a:lnTo>
                  <a:lnTo>
                    <a:pt x="9" y="1183"/>
                  </a:lnTo>
                  <a:lnTo>
                    <a:pt x="17" y="1187"/>
                  </a:lnTo>
                  <a:lnTo>
                    <a:pt x="25" y="1187"/>
                  </a:lnTo>
                  <a:lnTo>
                    <a:pt x="33" y="1187"/>
                  </a:lnTo>
                  <a:lnTo>
                    <a:pt x="41" y="1186"/>
                  </a:lnTo>
                  <a:lnTo>
                    <a:pt x="44" y="1186"/>
                  </a:lnTo>
                  <a:lnTo>
                    <a:pt x="46" y="1186"/>
                  </a:lnTo>
                  <a:lnTo>
                    <a:pt x="47" y="1186"/>
                  </a:lnTo>
                  <a:lnTo>
                    <a:pt x="47" y="1188"/>
                  </a:lnTo>
                  <a:lnTo>
                    <a:pt x="47" y="1190"/>
                  </a:lnTo>
                  <a:lnTo>
                    <a:pt x="48" y="1191"/>
                  </a:lnTo>
                  <a:lnTo>
                    <a:pt x="57" y="1193"/>
                  </a:lnTo>
                  <a:lnTo>
                    <a:pt x="66" y="1194"/>
                  </a:lnTo>
                  <a:lnTo>
                    <a:pt x="72" y="1195"/>
                  </a:lnTo>
                  <a:lnTo>
                    <a:pt x="76" y="1197"/>
                  </a:lnTo>
                  <a:lnTo>
                    <a:pt x="80" y="1199"/>
                  </a:lnTo>
                  <a:lnTo>
                    <a:pt x="80" y="1201"/>
                  </a:lnTo>
                  <a:lnTo>
                    <a:pt x="79" y="1201"/>
                  </a:lnTo>
                  <a:lnTo>
                    <a:pt x="75" y="1199"/>
                  </a:lnTo>
                  <a:lnTo>
                    <a:pt x="68" y="1198"/>
                  </a:lnTo>
                  <a:lnTo>
                    <a:pt x="61" y="1198"/>
                  </a:lnTo>
                  <a:lnTo>
                    <a:pt x="58" y="1199"/>
                  </a:lnTo>
                  <a:lnTo>
                    <a:pt x="56" y="1201"/>
                  </a:lnTo>
                  <a:lnTo>
                    <a:pt x="54" y="1201"/>
                  </a:lnTo>
                  <a:lnTo>
                    <a:pt x="51" y="1199"/>
                  </a:lnTo>
                  <a:lnTo>
                    <a:pt x="46" y="1197"/>
                  </a:lnTo>
                  <a:lnTo>
                    <a:pt x="41" y="1194"/>
                  </a:lnTo>
                  <a:lnTo>
                    <a:pt x="35" y="1191"/>
                  </a:lnTo>
                  <a:lnTo>
                    <a:pt x="30" y="1190"/>
                  </a:lnTo>
                  <a:lnTo>
                    <a:pt x="25" y="1191"/>
                  </a:lnTo>
                  <a:lnTo>
                    <a:pt x="20" y="1193"/>
                  </a:lnTo>
                  <a:lnTo>
                    <a:pt x="16" y="1195"/>
                  </a:lnTo>
                  <a:lnTo>
                    <a:pt x="11" y="1198"/>
                  </a:lnTo>
                  <a:lnTo>
                    <a:pt x="8" y="1202"/>
                  </a:lnTo>
                  <a:lnTo>
                    <a:pt x="4" y="1206"/>
                  </a:lnTo>
                  <a:lnTo>
                    <a:pt x="0" y="1213"/>
                  </a:lnTo>
                  <a:lnTo>
                    <a:pt x="0" y="1215"/>
                  </a:lnTo>
                  <a:lnTo>
                    <a:pt x="2" y="1215"/>
                  </a:lnTo>
                  <a:lnTo>
                    <a:pt x="7" y="1218"/>
                  </a:lnTo>
                  <a:lnTo>
                    <a:pt x="8" y="1221"/>
                  </a:lnTo>
                  <a:lnTo>
                    <a:pt x="9" y="1223"/>
                  </a:lnTo>
                  <a:lnTo>
                    <a:pt x="10" y="1228"/>
                  </a:lnTo>
                  <a:lnTo>
                    <a:pt x="12" y="1230"/>
                  </a:lnTo>
                  <a:lnTo>
                    <a:pt x="15" y="1231"/>
                  </a:lnTo>
                  <a:lnTo>
                    <a:pt x="17" y="1232"/>
                  </a:lnTo>
                  <a:lnTo>
                    <a:pt x="17" y="1234"/>
                  </a:lnTo>
                  <a:lnTo>
                    <a:pt x="17" y="1234"/>
                  </a:lnTo>
                  <a:lnTo>
                    <a:pt x="15" y="1235"/>
                  </a:lnTo>
                  <a:lnTo>
                    <a:pt x="10" y="1235"/>
                  </a:lnTo>
                  <a:lnTo>
                    <a:pt x="6" y="1236"/>
                  </a:lnTo>
                  <a:lnTo>
                    <a:pt x="2" y="1238"/>
                  </a:lnTo>
                  <a:lnTo>
                    <a:pt x="3" y="1239"/>
                  </a:lnTo>
                  <a:lnTo>
                    <a:pt x="4" y="1240"/>
                  </a:lnTo>
                  <a:lnTo>
                    <a:pt x="4" y="1242"/>
                  </a:lnTo>
                  <a:lnTo>
                    <a:pt x="4" y="1244"/>
                  </a:lnTo>
                  <a:lnTo>
                    <a:pt x="3" y="1245"/>
                  </a:lnTo>
                  <a:lnTo>
                    <a:pt x="2" y="1247"/>
                  </a:lnTo>
                  <a:lnTo>
                    <a:pt x="4" y="1248"/>
                  </a:lnTo>
                  <a:lnTo>
                    <a:pt x="9" y="1250"/>
                  </a:lnTo>
                  <a:lnTo>
                    <a:pt x="14" y="1248"/>
                  </a:lnTo>
                  <a:lnTo>
                    <a:pt x="16" y="1248"/>
                  </a:lnTo>
                  <a:lnTo>
                    <a:pt x="15" y="1251"/>
                  </a:lnTo>
                  <a:lnTo>
                    <a:pt x="8" y="1254"/>
                  </a:lnTo>
                  <a:lnTo>
                    <a:pt x="8" y="1258"/>
                  </a:lnTo>
                  <a:lnTo>
                    <a:pt x="8" y="1261"/>
                  </a:lnTo>
                  <a:lnTo>
                    <a:pt x="11" y="1264"/>
                  </a:lnTo>
                  <a:lnTo>
                    <a:pt x="11" y="1267"/>
                  </a:lnTo>
                  <a:lnTo>
                    <a:pt x="11" y="1268"/>
                  </a:lnTo>
                  <a:lnTo>
                    <a:pt x="10" y="1268"/>
                  </a:lnTo>
                  <a:lnTo>
                    <a:pt x="9" y="1268"/>
                  </a:lnTo>
                  <a:lnTo>
                    <a:pt x="8" y="1268"/>
                  </a:lnTo>
                  <a:lnTo>
                    <a:pt x="9" y="1269"/>
                  </a:lnTo>
                  <a:lnTo>
                    <a:pt x="12" y="1271"/>
                  </a:lnTo>
                  <a:lnTo>
                    <a:pt x="16" y="1274"/>
                  </a:lnTo>
                  <a:lnTo>
                    <a:pt x="19" y="1275"/>
                  </a:lnTo>
                  <a:lnTo>
                    <a:pt x="26" y="1275"/>
                  </a:lnTo>
                  <a:lnTo>
                    <a:pt x="32" y="1272"/>
                  </a:lnTo>
                  <a:lnTo>
                    <a:pt x="38" y="1269"/>
                  </a:lnTo>
                  <a:lnTo>
                    <a:pt x="42" y="1267"/>
                  </a:lnTo>
                  <a:lnTo>
                    <a:pt x="49" y="1263"/>
                  </a:lnTo>
                  <a:lnTo>
                    <a:pt x="56" y="1261"/>
                  </a:lnTo>
                  <a:lnTo>
                    <a:pt x="56" y="1263"/>
                  </a:lnTo>
                  <a:lnTo>
                    <a:pt x="56" y="1266"/>
                  </a:lnTo>
                  <a:lnTo>
                    <a:pt x="57" y="1267"/>
                  </a:lnTo>
                  <a:lnTo>
                    <a:pt x="58" y="1268"/>
                  </a:lnTo>
                  <a:lnTo>
                    <a:pt x="63" y="1267"/>
                  </a:lnTo>
                  <a:lnTo>
                    <a:pt x="65" y="1268"/>
                  </a:lnTo>
                  <a:lnTo>
                    <a:pt x="68" y="1269"/>
                  </a:lnTo>
                  <a:lnTo>
                    <a:pt x="73" y="1270"/>
                  </a:lnTo>
                  <a:lnTo>
                    <a:pt x="75" y="1271"/>
                  </a:lnTo>
                  <a:lnTo>
                    <a:pt x="79" y="1271"/>
                  </a:lnTo>
                  <a:lnTo>
                    <a:pt x="79" y="1270"/>
                  </a:lnTo>
                  <a:lnTo>
                    <a:pt x="80" y="1268"/>
                  </a:lnTo>
                  <a:lnTo>
                    <a:pt x="81" y="1263"/>
                  </a:lnTo>
                  <a:lnTo>
                    <a:pt x="83" y="1258"/>
                  </a:lnTo>
                  <a:lnTo>
                    <a:pt x="84" y="1256"/>
                  </a:lnTo>
                  <a:lnTo>
                    <a:pt x="84" y="1255"/>
                  </a:lnTo>
                  <a:lnTo>
                    <a:pt x="87" y="1259"/>
                  </a:lnTo>
                  <a:lnTo>
                    <a:pt x="87" y="1261"/>
                  </a:lnTo>
                  <a:lnTo>
                    <a:pt x="89" y="1262"/>
                  </a:lnTo>
                  <a:lnTo>
                    <a:pt x="97" y="1263"/>
                  </a:lnTo>
                  <a:lnTo>
                    <a:pt x="103" y="1264"/>
                  </a:lnTo>
                  <a:lnTo>
                    <a:pt x="105" y="1267"/>
                  </a:lnTo>
                  <a:lnTo>
                    <a:pt x="108" y="1268"/>
                  </a:lnTo>
                  <a:lnTo>
                    <a:pt x="114" y="1267"/>
                  </a:lnTo>
                  <a:lnTo>
                    <a:pt x="117" y="1266"/>
                  </a:lnTo>
                  <a:lnTo>
                    <a:pt x="121" y="1264"/>
                  </a:lnTo>
                  <a:lnTo>
                    <a:pt x="122" y="1262"/>
                  </a:lnTo>
                  <a:lnTo>
                    <a:pt x="122" y="1258"/>
                  </a:lnTo>
                  <a:lnTo>
                    <a:pt x="122" y="1254"/>
                  </a:lnTo>
                  <a:lnTo>
                    <a:pt x="122" y="1251"/>
                  </a:lnTo>
                  <a:lnTo>
                    <a:pt x="122" y="1247"/>
                  </a:lnTo>
                  <a:lnTo>
                    <a:pt x="124" y="1245"/>
                  </a:lnTo>
                  <a:lnTo>
                    <a:pt x="126" y="1242"/>
                  </a:lnTo>
                  <a:lnTo>
                    <a:pt x="129" y="1239"/>
                  </a:lnTo>
                  <a:lnTo>
                    <a:pt x="126" y="1246"/>
                  </a:lnTo>
                  <a:lnTo>
                    <a:pt x="125" y="1253"/>
                  </a:lnTo>
                  <a:lnTo>
                    <a:pt x="125" y="1255"/>
                  </a:lnTo>
                  <a:lnTo>
                    <a:pt x="128" y="1258"/>
                  </a:lnTo>
                  <a:lnTo>
                    <a:pt x="130" y="1259"/>
                  </a:lnTo>
                  <a:lnTo>
                    <a:pt x="134" y="1260"/>
                  </a:lnTo>
                  <a:lnTo>
                    <a:pt x="137" y="1260"/>
                  </a:lnTo>
                  <a:lnTo>
                    <a:pt x="139" y="1261"/>
                  </a:lnTo>
                  <a:lnTo>
                    <a:pt x="132" y="1266"/>
                  </a:lnTo>
                  <a:lnTo>
                    <a:pt x="116" y="1272"/>
                  </a:lnTo>
                  <a:lnTo>
                    <a:pt x="109" y="1275"/>
                  </a:lnTo>
                  <a:lnTo>
                    <a:pt x="107" y="1277"/>
                  </a:lnTo>
                  <a:lnTo>
                    <a:pt x="108" y="1280"/>
                  </a:lnTo>
                  <a:lnTo>
                    <a:pt x="111" y="1288"/>
                  </a:lnTo>
                  <a:lnTo>
                    <a:pt x="114" y="1294"/>
                  </a:lnTo>
                  <a:lnTo>
                    <a:pt x="114" y="1295"/>
                  </a:lnTo>
                  <a:lnTo>
                    <a:pt x="111" y="1293"/>
                  </a:lnTo>
                  <a:lnTo>
                    <a:pt x="105" y="1291"/>
                  </a:lnTo>
                  <a:lnTo>
                    <a:pt x="103" y="1291"/>
                  </a:lnTo>
                  <a:lnTo>
                    <a:pt x="101" y="1289"/>
                  </a:lnTo>
                  <a:lnTo>
                    <a:pt x="101" y="1286"/>
                  </a:lnTo>
                  <a:lnTo>
                    <a:pt x="103" y="1284"/>
                  </a:lnTo>
                  <a:lnTo>
                    <a:pt x="103" y="1280"/>
                  </a:lnTo>
                  <a:lnTo>
                    <a:pt x="100" y="1277"/>
                  </a:lnTo>
                  <a:lnTo>
                    <a:pt x="99" y="1275"/>
                  </a:lnTo>
                  <a:lnTo>
                    <a:pt x="97" y="1272"/>
                  </a:lnTo>
                  <a:lnTo>
                    <a:pt x="92" y="1269"/>
                  </a:lnTo>
                  <a:lnTo>
                    <a:pt x="89" y="1269"/>
                  </a:lnTo>
                  <a:lnTo>
                    <a:pt x="85" y="1270"/>
                  </a:lnTo>
                  <a:lnTo>
                    <a:pt x="83" y="1272"/>
                  </a:lnTo>
                  <a:lnTo>
                    <a:pt x="82" y="1275"/>
                  </a:lnTo>
                  <a:lnTo>
                    <a:pt x="80" y="1277"/>
                  </a:lnTo>
                  <a:lnTo>
                    <a:pt x="77" y="1279"/>
                  </a:lnTo>
                  <a:lnTo>
                    <a:pt x="75" y="1279"/>
                  </a:lnTo>
                  <a:lnTo>
                    <a:pt x="73" y="1279"/>
                  </a:lnTo>
                  <a:lnTo>
                    <a:pt x="71" y="1277"/>
                  </a:lnTo>
                  <a:lnTo>
                    <a:pt x="67" y="1275"/>
                  </a:lnTo>
                  <a:lnTo>
                    <a:pt x="65" y="1274"/>
                  </a:lnTo>
                  <a:lnTo>
                    <a:pt x="63" y="1272"/>
                  </a:lnTo>
                  <a:lnTo>
                    <a:pt x="60" y="1272"/>
                  </a:lnTo>
                  <a:lnTo>
                    <a:pt x="56" y="1272"/>
                  </a:lnTo>
                  <a:lnTo>
                    <a:pt x="49" y="1274"/>
                  </a:lnTo>
                  <a:lnTo>
                    <a:pt x="43" y="1274"/>
                  </a:lnTo>
                  <a:lnTo>
                    <a:pt x="38" y="1276"/>
                  </a:lnTo>
                  <a:lnTo>
                    <a:pt x="33" y="1278"/>
                  </a:lnTo>
                  <a:lnTo>
                    <a:pt x="28" y="1283"/>
                  </a:lnTo>
                  <a:lnTo>
                    <a:pt x="26" y="1283"/>
                  </a:lnTo>
                  <a:lnTo>
                    <a:pt x="23" y="1283"/>
                  </a:lnTo>
                  <a:lnTo>
                    <a:pt x="19" y="1281"/>
                  </a:lnTo>
                  <a:lnTo>
                    <a:pt x="16" y="1279"/>
                  </a:lnTo>
                  <a:lnTo>
                    <a:pt x="15" y="1278"/>
                  </a:lnTo>
                  <a:lnTo>
                    <a:pt x="12" y="1278"/>
                  </a:lnTo>
                  <a:lnTo>
                    <a:pt x="10" y="1278"/>
                  </a:lnTo>
                  <a:lnTo>
                    <a:pt x="7" y="1279"/>
                  </a:lnTo>
                  <a:lnTo>
                    <a:pt x="4" y="1280"/>
                  </a:lnTo>
                  <a:lnTo>
                    <a:pt x="3" y="1283"/>
                  </a:lnTo>
                  <a:lnTo>
                    <a:pt x="4" y="1285"/>
                  </a:lnTo>
                  <a:lnTo>
                    <a:pt x="6" y="1287"/>
                  </a:lnTo>
                  <a:lnTo>
                    <a:pt x="6" y="1292"/>
                  </a:lnTo>
                  <a:lnTo>
                    <a:pt x="4" y="1296"/>
                  </a:lnTo>
                  <a:lnTo>
                    <a:pt x="7" y="1300"/>
                  </a:lnTo>
                  <a:lnTo>
                    <a:pt x="9" y="1302"/>
                  </a:lnTo>
                  <a:lnTo>
                    <a:pt x="10" y="1303"/>
                  </a:lnTo>
                  <a:lnTo>
                    <a:pt x="11" y="1303"/>
                  </a:lnTo>
                  <a:lnTo>
                    <a:pt x="15" y="1302"/>
                  </a:lnTo>
                  <a:lnTo>
                    <a:pt x="20" y="1304"/>
                  </a:lnTo>
                  <a:lnTo>
                    <a:pt x="23" y="1311"/>
                  </a:lnTo>
                  <a:lnTo>
                    <a:pt x="23" y="1317"/>
                  </a:lnTo>
                  <a:lnTo>
                    <a:pt x="22" y="1319"/>
                  </a:lnTo>
                  <a:lnTo>
                    <a:pt x="20" y="1320"/>
                  </a:lnTo>
                  <a:lnTo>
                    <a:pt x="18" y="1318"/>
                  </a:lnTo>
                  <a:lnTo>
                    <a:pt x="16" y="1316"/>
                  </a:lnTo>
                  <a:lnTo>
                    <a:pt x="11" y="1311"/>
                  </a:lnTo>
                  <a:lnTo>
                    <a:pt x="7" y="1309"/>
                  </a:lnTo>
                  <a:lnTo>
                    <a:pt x="3" y="1308"/>
                  </a:lnTo>
                  <a:lnTo>
                    <a:pt x="1" y="1308"/>
                  </a:lnTo>
                  <a:lnTo>
                    <a:pt x="1" y="1308"/>
                  </a:lnTo>
                  <a:lnTo>
                    <a:pt x="2" y="1310"/>
                  </a:lnTo>
                  <a:lnTo>
                    <a:pt x="6" y="1315"/>
                  </a:lnTo>
                  <a:lnTo>
                    <a:pt x="8" y="1321"/>
                  </a:lnTo>
                  <a:lnTo>
                    <a:pt x="9" y="1323"/>
                  </a:lnTo>
                  <a:lnTo>
                    <a:pt x="9" y="1325"/>
                  </a:lnTo>
                  <a:lnTo>
                    <a:pt x="14" y="1327"/>
                  </a:lnTo>
                  <a:lnTo>
                    <a:pt x="19" y="1327"/>
                  </a:lnTo>
                  <a:lnTo>
                    <a:pt x="25" y="1326"/>
                  </a:lnTo>
                  <a:lnTo>
                    <a:pt x="30" y="1324"/>
                  </a:lnTo>
                  <a:lnTo>
                    <a:pt x="31" y="1321"/>
                  </a:lnTo>
                  <a:lnTo>
                    <a:pt x="31" y="1320"/>
                  </a:lnTo>
                  <a:lnTo>
                    <a:pt x="33" y="1316"/>
                  </a:lnTo>
                  <a:lnTo>
                    <a:pt x="34" y="1313"/>
                  </a:lnTo>
                  <a:lnTo>
                    <a:pt x="35" y="1313"/>
                  </a:lnTo>
                  <a:lnTo>
                    <a:pt x="38" y="1315"/>
                  </a:lnTo>
                  <a:lnTo>
                    <a:pt x="40" y="1319"/>
                  </a:lnTo>
                  <a:lnTo>
                    <a:pt x="41" y="1324"/>
                  </a:lnTo>
                  <a:lnTo>
                    <a:pt x="41" y="1329"/>
                  </a:lnTo>
                  <a:lnTo>
                    <a:pt x="40" y="1337"/>
                  </a:lnTo>
                  <a:lnTo>
                    <a:pt x="39" y="1342"/>
                  </a:lnTo>
                  <a:lnTo>
                    <a:pt x="38" y="1344"/>
                  </a:lnTo>
                  <a:lnTo>
                    <a:pt x="36" y="1346"/>
                  </a:lnTo>
                  <a:lnTo>
                    <a:pt x="34" y="1346"/>
                  </a:lnTo>
                  <a:lnTo>
                    <a:pt x="32" y="1345"/>
                  </a:lnTo>
                  <a:lnTo>
                    <a:pt x="30" y="1343"/>
                  </a:lnTo>
                  <a:lnTo>
                    <a:pt x="25" y="1340"/>
                  </a:lnTo>
                  <a:lnTo>
                    <a:pt x="22" y="1336"/>
                  </a:lnTo>
                  <a:lnTo>
                    <a:pt x="20" y="1335"/>
                  </a:lnTo>
                  <a:lnTo>
                    <a:pt x="19" y="1335"/>
                  </a:lnTo>
                  <a:lnTo>
                    <a:pt x="18" y="1335"/>
                  </a:lnTo>
                  <a:lnTo>
                    <a:pt x="18" y="1336"/>
                  </a:lnTo>
                  <a:lnTo>
                    <a:pt x="18" y="1340"/>
                  </a:lnTo>
                  <a:lnTo>
                    <a:pt x="18" y="1343"/>
                  </a:lnTo>
                  <a:lnTo>
                    <a:pt x="17" y="1346"/>
                  </a:lnTo>
                  <a:lnTo>
                    <a:pt x="16" y="1350"/>
                  </a:lnTo>
                  <a:lnTo>
                    <a:pt x="12" y="1352"/>
                  </a:lnTo>
                  <a:lnTo>
                    <a:pt x="10" y="1352"/>
                  </a:lnTo>
                  <a:lnTo>
                    <a:pt x="10" y="1353"/>
                  </a:lnTo>
                  <a:lnTo>
                    <a:pt x="12" y="1357"/>
                  </a:lnTo>
                  <a:lnTo>
                    <a:pt x="17" y="1361"/>
                  </a:lnTo>
                  <a:lnTo>
                    <a:pt x="20" y="1366"/>
                  </a:lnTo>
                  <a:lnTo>
                    <a:pt x="23" y="1370"/>
                  </a:lnTo>
                  <a:lnTo>
                    <a:pt x="24" y="1372"/>
                  </a:lnTo>
                  <a:lnTo>
                    <a:pt x="26" y="1370"/>
                  </a:lnTo>
                  <a:lnTo>
                    <a:pt x="28" y="1366"/>
                  </a:lnTo>
                  <a:lnTo>
                    <a:pt x="31" y="1365"/>
                  </a:lnTo>
                  <a:lnTo>
                    <a:pt x="32" y="1362"/>
                  </a:lnTo>
                  <a:lnTo>
                    <a:pt x="33" y="1360"/>
                  </a:lnTo>
                  <a:lnTo>
                    <a:pt x="34" y="1360"/>
                  </a:lnTo>
                  <a:lnTo>
                    <a:pt x="34" y="1361"/>
                  </a:lnTo>
                  <a:lnTo>
                    <a:pt x="34" y="1364"/>
                  </a:lnTo>
                  <a:lnTo>
                    <a:pt x="33" y="1368"/>
                  </a:lnTo>
                  <a:lnTo>
                    <a:pt x="32" y="1370"/>
                  </a:lnTo>
                  <a:lnTo>
                    <a:pt x="35" y="1372"/>
                  </a:lnTo>
                  <a:lnTo>
                    <a:pt x="38" y="1373"/>
                  </a:lnTo>
                  <a:lnTo>
                    <a:pt x="40" y="1374"/>
                  </a:lnTo>
                  <a:lnTo>
                    <a:pt x="42" y="1375"/>
                  </a:lnTo>
                  <a:lnTo>
                    <a:pt x="42" y="1376"/>
                  </a:lnTo>
                  <a:lnTo>
                    <a:pt x="41" y="1377"/>
                  </a:lnTo>
                  <a:lnTo>
                    <a:pt x="40" y="1380"/>
                  </a:lnTo>
                  <a:lnTo>
                    <a:pt x="40" y="1383"/>
                  </a:lnTo>
                  <a:lnTo>
                    <a:pt x="42" y="1385"/>
                  </a:lnTo>
                  <a:lnTo>
                    <a:pt x="44" y="1388"/>
                  </a:lnTo>
                  <a:lnTo>
                    <a:pt x="47" y="1386"/>
                  </a:lnTo>
                  <a:lnTo>
                    <a:pt x="49" y="1384"/>
                  </a:lnTo>
                  <a:lnTo>
                    <a:pt x="49" y="1382"/>
                  </a:lnTo>
                  <a:lnTo>
                    <a:pt x="49" y="1381"/>
                  </a:lnTo>
                  <a:lnTo>
                    <a:pt x="49" y="1378"/>
                  </a:lnTo>
                  <a:lnTo>
                    <a:pt x="49" y="1376"/>
                  </a:lnTo>
                  <a:lnTo>
                    <a:pt x="50" y="1368"/>
                  </a:lnTo>
                  <a:lnTo>
                    <a:pt x="54" y="1361"/>
                  </a:lnTo>
                  <a:lnTo>
                    <a:pt x="57" y="1362"/>
                  </a:lnTo>
                  <a:lnTo>
                    <a:pt x="60" y="1362"/>
                  </a:lnTo>
                  <a:lnTo>
                    <a:pt x="63" y="1361"/>
                  </a:lnTo>
                  <a:lnTo>
                    <a:pt x="65" y="1360"/>
                  </a:lnTo>
                  <a:lnTo>
                    <a:pt x="64" y="1361"/>
                  </a:lnTo>
                  <a:lnTo>
                    <a:pt x="61" y="1366"/>
                  </a:lnTo>
                  <a:lnTo>
                    <a:pt x="60" y="1369"/>
                  </a:lnTo>
                  <a:lnTo>
                    <a:pt x="59" y="1373"/>
                  </a:lnTo>
                  <a:lnTo>
                    <a:pt x="60" y="1375"/>
                  </a:lnTo>
                  <a:lnTo>
                    <a:pt x="61" y="1376"/>
                  </a:lnTo>
                  <a:lnTo>
                    <a:pt x="63" y="1376"/>
                  </a:lnTo>
                  <a:lnTo>
                    <a:pt x="64" y="1375"/>
                  </a:lnTo>
                  <a:lnTo>
                    <a:pt x="64" y="1375"/>
                  </a:lnTo>
                  <a:lnTo>
                    <a:pt x="61" y="1378"/>
                  </a:lnTo>
                  <a:lnTo>
                    <a:pt x="56" y="1386"/>
                  </a:lnTo>
                  <a:lnTo>
                    <a:pt x="50" y="1394"/>
                  </a:lnTo>
                  <a:lnTo>
                    <a:pt x="47" y="1395"/>
                  </a:lnTo>
                  <a:lnTo>
                    <a:pt x="43" y="1397"/>
                  </a:lnTo>
                  <a:lnTo>
                    <a:pt x="39" y="1399"/>
                  </a:lnTo>
                  <a:lnTo>
                    <a:pt x="38" y="1401"/>
                  </a:lnTo>
                  <a:lnTo>
                    <a:pt x="39" y="1405"/>
                  </a:lnTo>
                  <a:lnTo>
                    <a:pt x="40" y="1407"/>
                  </a:lnTo>
                  <a:lnTo>
                    <a:pt x="47" y="1409"/>
                  </a:lnTo>
                  <a:lnTo>
                    <a:pt x="51" y="1411"/>
                  </a:lnTo>
                  <a:lnTo>
                    <a:pt x="50" y="1414"/>
                  </a:lnTo>
                  <a:lnTo>
                    <a:pt x="48" y="1414"/>
                  </a:lnTo>
                  <a:lnTo>
                    <a:pt x="44" y="1418"/>
                  </a:lnTo>
                  <a:lnTo>
                    <a:pt x="43" y="1422"/>
                  </a:lnTo>
                  <a:lnTo>
                    <a:pt x="42" y="1423"/>
                  </a:lnTo>
                  <a:lnTo>
                    <a:pt x="41" y="1423"/>
                  </a:lnTo>
                  <a:lnTo>
                    <a:pt x="40" y="1423"/>
                  </a:lnTo>
                  <a:lnTo>
                    <a:pt x="38" y="1422"/>
                  </a:lnTo>
                  <a:lnTo>
                    <a:pt x="34" y="1418"/>
                  </a:lnTo>
                  <a:lnTo>
                    <a:pt x="32" y="1417"/>
                  </a:lnTo>
                  <a:lnTo>
                    <a:pt x="30" y="1418"/>
                  </a:lnTo>
                  <a:lnTo>
                    <a:pt x="27" y="1423"/>
                  </a:lnTo>
                  <a:lnTo>
                    <a:pt x="23" y="1425"/>
                  </a:lnTo>
                  <a:lnTo>
                    <a:pt x="19" y="1427"/>
                  </a:lnTo>
                  <a:lnTo>
                    <a:pt x="16" y="1432"/>
                  </a:lnTo>
                  <a:lnTo>
                    <a:pt x="15" y="1434"/>
                  </a:lnTo>
                  <a:lnTo>
                    <a:pt x="14" y="1437"/>
                  </a:lnTo>
                  <a:lnTo>
                    <a:pt x="14" y="1441"/>
                  </a:lnTo>
                  <a:lnTo>
                    <a:pt x="15" y="1446"/>
                  </a:lnTo>
                  <a:lnTo>
                    <a:pt x="19" y="1454"/>
                  </a:lnTo>
                  <a:lnTo>
                    <a:pt x="22" y="1457"/>
                  </a:lnTo>
                  <a:lnTo>
                    <a:pt x="24" y="1459"/>
                  </a:lnTo>
                  <a:lnTo>
                    <a:pt x="27" y="1460"/>
                  </a:lnTo>
                  <a:lnTo>
                    <a:pt x="30" y="1459"/>
                  </a:lnTo>
                  <a:lnTo>
                    <a:pt x="31" y="1457"/>
                  </a:lnTo>
                  <a:lnTo>
                    <a:pt x="32" y="1455"/>
                  </a:lnTo>
                  <a:lnTo>
                    <a:pt x="33" y="1450"/>
                  </a:lnTo>
                  <a:lnTo>
                    <a:pt x="34" y="1450"/>
                  </a:lnTo>
                  <a:lnTo>
                    <a:pt x="34" y="1452"/>
                  </a:lnTo>
                  <a:lnTo>
                    <a:pt x="35" y="1455"/>
                  </a:lnTo>
                  <a:lnTo>
                    <a:pt x="39" y="1456"/>
                  </a:lnTo>
                  <a:lnTo>
                    <a:pt x="42" y="1456"/>
                  </a:lnTo>
                  <a:lnTo>
                    <a:pt x="44" y="1454"/>
                  </a:lnTo>
                  <a:lnTo>
                    <a:pt x="46" y="1451"/>
                  </a:lnTo>
                  <a:lnTo>
                    <a:pt x="46" y="1449"/>
                  </a:lnTo>
                  <a:lnTo>
                    <a:pt x="43" y="1447"/>
                  </a:lnTo>
                  <a:lnTo>
                    <a:pt x="41" y="1446"/>
                  </a:lnTo>
                  <a:lnTo>
                    <a:pt x="40" y="1443"/>
                  </a:lnTo>
                  <a:lnTo>
                    <a:pt x="41" y="1442"/>
                  </a:lnTo>
                  <a:lnTo>
                    <a:pt x="42" y="1441"/>
                  </a:lnTo>
                  <a:lnTo>
                    <a:pt x="48" y="1440"/>
                  </a:lnTo>
                  <a:lnTo>
                    <a:pt x="52" y="1439"/>
                  </a:lnTo>
                  <a:lnTo>
                    <a:pt x="58" y="1439"/>
                  </a:lnTo>
                  <a:lnTo>
                    <a:pt x="57" y="1439"/>
                  </a:lnTo>
                  <a:lnTo>
                    <a:pt x="54" y="1443"/>
                  </a:lnTo>
                  <a:lnTo>
                    <a:pt x="49" y="1450"/>
                  </a:lnTo>
                  <a:lnTo>
                    <a:pt x="57" y="1451"/>
                  </a:lnTo>
                  <a:lnTo>
                    <a:pt x="57" y="1451"/>
                  </a:lnTo>
                  <a:lnTo>
                    <a:pt x="59" y="1456"/>
                  </a:lnTo>
                  <a:lnTo>
                    <a:pt x="63" y="1458"/>
                  </a:lnTo>
                  <a:lnTo>
                    <a:pt x="63" y="1463"/>
                  </a:lnTo>
                  <a:lnTo>
                    <a:pt x="64" y="1463"/>
                  </a:lnTo>
                  <a:lnTo>
                    <a:pt x="64" y="1463"/>
                  </a:lnTo>
                  <a:lnTo>
                    <a:pt x="60" y="1466"/>
                  </a:lnTo>
                  <a:lnTo>
                    <a:pt x="54" y="1473"/>
                  </a:lnTo>
                  <a:lnTo>
                    <a:pt x="49" y="1480"/>
                  </a:lnTo>
                  <a:lnTo>
                    <a:pt x="49" y="1482"/>
                  </a:lnTo>
                  <a:lnTo>
                    <a:pt x="50" y="1484"/>
                  </a:lnTo>
                  <a:lnTo>
                    <a:pt x="52" y="1488"/>
                  </a:lnTo>
                  <a:lnTo>
                    <a:pt x="55" y="1491"/>
                  </a:lnTo>
                  <a:lnTo>
                    <a:pt x="56" y="1492"/>
                  </a:lnTo>
                  <a:lnTo>
                    <a:pt x="56" y="1495"/>
                  </a:lnTo>
                  <a:lnTo>
                    <a:pt x="55" y="1495"/>
                  </a:lnTo>
                  <a:lnTo>
                    <a:pt x="54" y="1495"/>
                  </a:lnTo>
                  <a:lnTo>
                    <a:pt x="49" y="1492"/>
                  </a:lnTo>
                  <a:lnTo>
                    <a:pt x="46" y="1492"/>
                  </a:lnTo>
                  <a:lnTo>
                    <a:pt x="44" y="1494"/>
                  </a:lnTo>
                  <a:lnTo>
                    <a:pt x="43" y="1495"/>
                  </a:lnTo>
                  <a:lnTo>
                    <a:pt x="42" y="1497"/>
                  </a:lnTo>
                  <a:lnTo>
                    <a:pt x="42" y="1498"/>
                  </a:lnTo>
                  <a:lnTo>
                    <a:pt x="41" y="1497"/>
                  </a:lnTo>
                  <a:lnTo>
                    <a:pt x="39" y="1495"/>
                  </a:lnTo>
                  <a:lnTo>
                    <a:pt x="38" y="1490"/>
                  </a:lnTo>
                  <a:lnTo>
                    <a:pt x="35" y="1486"/>
                  </a:lnTo>
                  <a:lnTo>
                    <a:pt x="34" y="1486"/>
                  </a:lnTo>
                  <a:lnTo>
                    <a:pt x="34" y="1486"/>
                  </a:lnTo>
                  <a:lnTo>
                    <a:pt x="33" y="1488"/>
                  </a:lnTo>
                  <a:lnTo>
                    <a:pt x="32" y="1492"/>
                  </a:lnTo>
                  <a:lnTo>
                    <a:pt x="30" y="1498"/>
                  </a:lnTo>
                  <a:lnTo>
                    <a:pt x="27" y="1504"/>
                  </a:lnTo>
                  <a:lnTo>
                    <a:pt x="27" y="1510"/>
                  </a:lnTo>
                  <a:lnTo>
                    <a:pt x="28" y="1515"/>
                  </a:lnTo>
                  <a:lnTo>
                    <a:pt x="30" y="1521"/>
                  </a:lnTo>
                  <a:lnTo>
                    <a:pt x="32" y="1525"/>
                  </a:lnTo>
                  <a:lnTo>
                    <a:pt x="35" y="1531"/>
                  </a:lnTo>
                  <a:lnTo>
                    <a:pt x="39" y="1535"/>
                  </a:lnTo>
                  <a:lnTo>
                    <a:pt x="41" y="1537"/>
                  </a:lnTo>
                  <a:lnTo>
                    <a:pt x="43" y="1538"/>
                  </a:lnTo>
                  <a:lnTo>
                    <a:pt x="48" y="1540"/>
                  </a:lnTo>
                  <a:lnTo>
                    <a:pt x="56" y="1544"/>
                  </a:lnTo>
                  <a:lnTo>
                    <a:pt x="58" y="1547"/>
                  </a:lnTo>
                  <a:lnTo>
                    <a:pt x="61" y="1551"/>
                  </a:lnTo>
                  <a:lnTo>
                    <a:pt x="64" y="1554"/>
                  </a:lnTo>
                  <a:lnTo>
                    <a:pt x="68" y="1556"/>
                  </a:lnTo>
                  <a:lnTo>
                    <a:pt x="76" y="1560"/>
                  </a:lnTo>
                  <a:lnTo>
                    <a:pt x="84" y="1563"/>
                  </a:lnTo>
                  <a:lnTo>
                    <a:pt x="88" y="1567"/>
                  </a:lnTo>
                  <a:lnTo>
                    <a:pt x="88" y="1567"/>
                  </a:lnTo>
                  <a:lnTo>
                    <a:pt x="87" y="1568"/>
                  </a:lnTo>
                  <a:lnTo>
                    <a:pt x="84" y="1572"/>
                  </a:lnTo>
                  <a:lnTo>
                    <a:pt x="85" y="1576"/>
                  </a:lnTo>
                  <a:lnTo>
                    <a:pt x="87" y="1579"/>
                  </a:lnTo>
                  <a:lnTo>
                    <a:pt x="93" y="1579"/>
                  </a:lnTo>
                  <a:lnTo>
                    <a:pt x="101" y="1578"/>
                  </a:lnTo>
                  <a:lnTo>
                    <a:pt x="106" y="1582"/>
                  </a:lnTo>
                  <a:lnTo>
                    <a:pt x="107" y="1586"/>
                  </a:lnTo>
                  <a:lnTo>
                    <a:pt x="108" y="1586"/>
                  </a:lnTo>
                  <a:lnTo>
                    <a:pt x="114" y="1584"/>
                  </a:lnTo>
                  <a:lnTo>
                    <a:pt x="124" y="1582"/>
                  </a:lnTo>
                  <a:lnTo>
                    <a:pt x="134" y="1582"/>
                  </a:lnTo>
                  <a:lnTo>
                    <a:pt x="140" y="1582"/>
                  </a:lnTo>
                  <a:lnTo>
                    <a:pt x="145" y="1581"/>
                  </a:lnTo>
                  <a:lnTo>
                    <a:pt x="149" y="1579"/>
                  </a:lnTo>
                  <a:lnTo>
                    <a:pt x="154" y="1576"/>
                  </a:lnTo>
                  <a:lnTo>
                    <a:pt x="158" y="1573"/>
                  </a:lnTo>
                  <a:lnTo>
                    <a:pt x="161" y="1572"/>
                  </a:lnTo>
                  <a:lnTo>
                    <a:pt x="162" y="1573"/>
                  </a:lnTo>
                  <a:lnTo>
                    <a:pt x="162" y="1574"/>
                  </a:lnTo>
                  <a:lnTo>
                    <a:pt x="163" y="1574"/>
                  </a:lnTo>
                  <a:lnTo>
                    <a:pt x="164" y="1574"/>
                  </a:lnTo>
                  <a:lnTo>
                    <a:pt x="166" y="1573"/>
                  </a:lnTo>
                  <a:lnTo>
                    <a:pt x="170" y="1569"/>
                  </a:lnTo>
                  <a:lnTo>
                    <a:pt x="179" y="1562"/>
                  </a:lnTo>
                  <a:lnTo>
                    <a:pt x="187" y="1556"/>
                  </a:lnTo>
                  <a:lnTo>
                    <a:pt x="191" y="1553"/>
                  </a:lnTo>
                  <a:lnTo>
                    <a:pt x="195" y="1549"/>
                  </a:lnTo>
                  <a:lnTo>
                    <a:pt x="198" y="1545"/>
                  </a:lnTo>
                  <a:lnTo>
                    <a:pt x="201" y="1538"/>
                  </a:lnTo>
                  <a:lnTo>
                    <a:pt x="203" y="1536"/>
                  </a:lnTo>
                  <a:lnTo>
                    <a:pt x="204" y="1532"/>
                  </a:lnTo>
                  <a:lnTo>
                    <a:pt x="206" y="1530"/>
                  </a:lnTo>
                  <a:lnTo>
                    <a:pt x="210" y="1528"/>
                  </a:lnTo>
                  <a:lnTo>
                    <a:pt x="213" y="1528"/>
                  </a:lnTo>
                  <a:lnTo>
                    <a:pt x="217" y="1527"/>
                  </a:lnTo>
                  <a:lnTo>
                    <a:pt x="218" y="1524"/>
                  </a:lnTo>
                  <a:lnTo>
                    <a:pt x="218" y="1521"/>
                  </a:lnTo>
                  <a:lnTo>
                    <a:pt x="220" y="1516"/>
                  </a:lnTo>
                  <a:lnTo>
                    <a:pt x="222" y="1514"/>
                  </a:lnTo>
                  <a:lnTo>
                    <a:pt x="225" y="1514"/>
                  </a:lnTo>
                  <a:lnTo>
                    <a:pt x="227" y="1514"/>
                  </a:lnTo>
                  <a:lnTo>
                    <a:pt x="228" y="1514"/>
                  </a:lnTo>
                  <a:lnTo>
                    <a:pt x="229" y="1513"/>
                  </a:lnTo>
                  <a:lnTo>
                    <a:pt x="229" y="1511"/>
                  </a:lnTo>
                  <a:lnTo>
                    <a:pt x="228" y="1506"/>
                  </a:lnTo>
                  <a:lnTo>
                    <a:pt x="227" y="1503"/>
                  </a:lnTo>
                  <a:lnTo>
                    <a:pt x="226" y="1500"/>
                  </a:lnTo>
                  <a:lnTo>
                    <a:pt x="230" y="1499"/>
                  </a:lnTo>
                  <a:lnTo>
                    <a:pt x="236" y="1498"/>
                  </a:lnTo>
                  <a:lnTo>
                    <a:pt x="239" y="1496"/>
                  </a:lnTo>
                  <a:lnTo>
                    <a:pt x="240" y="1494"/>
                  </a:lnTo>
                  <a:lnTo>
                    <a:pt x="242" y="1491"/>
                  </a:lnTo>
                  <a:lnTo>
                    <a:pt x="242" y="1487"/>
                  </a:lnTo>
                  <a:lnTo>
                    <a:pt x="244" y="1483"/>
                  </a:lnTo>
                  <a:lnTo>
                    <a:pt x="244" y="1482"/>
                  </a:lnTo>
                  <a:lnTo>
                    <a:pt x="245" y="1482"/>
                  </a:lnTo>
                  <a:lnTo>
                    <a:pt x="246" y="1484"/>
                  </a:lnTo>
                  <a:lnTo>
                    <a:pt x="247" y="1487"/>
                  </a:lnTo>
                  <a:lnTo>
                    <a:pt x="250" y="1489"/>
                  </a:lnTo>
                  <a:lnTo>
                    <a:pt x="253" y="1491"/>
                  </a:lnTo>
                  <a:lnTo>
                    <a:pt x="256" y="1490"/>
                  </a:lnTo>
                  <a:lnTo>
                    <a:pt x="264" y="1488"/>
                  </a:lnTo>
                  <a:lnTo>
                    <a:pt x="270" y="1487"/>
                  </a:lnTo>
                  <a:lnTo>
                    <a:pt x="272" y="1486"/>
                  </a:lnTo>
                  <a:lnTo>
                    <a:pt x="274" y="1483"/>
                  </a:lnTo>
                  <a:lnTo>
                    <a:pt x="275" y="1480"/>
                  </a:lnTo>
                  <a:lnTo>
                    <a:pt x="275" y="1474"/>
                  </a:lnTo>
                  <a:lnTo>
                    <a:pt x="276" y="1468"/>
                  </a:lnTo>
                  <a:lnTo>
                    <a:pt x="278" y="1465"/>
                  </a:lnTo>
                  <a:lnTo>
                    <a:pt x="280" y="1463"/>
                  </a:lnTo>
                  <a:lnTo>
                    <a:pt x="283" y="1460"/>
                  </a:lnTo>
                  <a:lnTo>
                    <a:pt x="284" y="1459"/>
                  </a:lnTo>
                  <a:lnTo>
                    <a:pt x="285" y="1457"/>
                  </a:lnTo>
                  <a:lnTo>
                    <a:pt x="284" y="1452"/>
                  </a:lnTo>
                  <a:lnTo>
                    <a:pt x="280" y="1448"/>
                  </a:lnTo>
                  <a:lnTo>
                    <a:pt x="278" y="1442"/>
                  </a:lnTo>
                  <a:lnTo>
                    <a:pt x="275" y="1434"/>
                  </a:lnTo>
                  <a:lnTo>
                    <a:pt x="274" y="1431"/>
                  </a:lnTo>
                  <a:lnTo>
                    <a:pt x="275" y="1430"/>
                  </a:lnTo>
                  <a:lnTo>
                    <a:pt x="277" y="1430"/>
                  </a:lnTo>
                  <a:lnTo>
                    <a:pt x="282" y="1433"/>
                  </a:lnTo>
                  <a:lnTo>
                    <a:pt x="285" y="1435"/>
                  </a:lnTo>
                  <a:lnTo>
                    <a:pt x="287" y="1435"/>
                  </a:lnTo>
                  <a:lnTo>
                    <a:pt x="289" y="1434"/>
                  </a:lnTo>
                  <a:lnTo>
                    <a:pt x="289" y="1432"/>
                  </a:lnTo>
                  <a:lnTo>
                    <a:pt x="289" y="1430"/>
                  </a:lnTo>
                  <a:lnTo>
                    <a:pt x="289" y="1429"/>
                  </a:lnTo>
                  <a:lnTo>
                    <a:pt x="291" y="1429"/>
                  </a:lnTo>
                  <a:lnTo>
                    <a:pt x="292" y="1431"/>
                  </a:lnTo>
                  <a:lnTo>
                    <a:pt x="291" y="1440"/>
                  </a:lnTo>
                  <a:lnTo>
                    <a:pt x="289" y="1445"/>
                  </a:lnTo>
                  <a:lnTo>
                    <a:pt x="291" y="1447"/>
                  </a:lnTo>
                  <a:lnTo>
                    <a:pt x="292" y="1450"/>
                  </a:lnTo>
                  <a:lnTo>
                    <a:pt x="295" y="1458"/>
                  </a:lnTo>
                  <a:lnTo>
                    <a:pt x="295" y="1464"/>
                  </a:lnTo>
                  <a:lnTo>
                    <a:pt x="296" y="1466"/>
                  </a:lnTo>
                  <a:lnTo>
                    <a:pt x="297" y="1468"/>
                  </a:lnTo>
                  <a:lnTo>
                    <a:pt x="300" y="1470"/>
                  </a:lnTo>
                  <a:lnTo>
                    <a:pt x="304" y="1471"/>
                  </a:lnTo>
                  <a:lnTo>
                    <a:pt x="312" y="1474"/>
                  </a:lnTo>
                  <a:lnTo>
                    <a:pt x="323" y="1476"/>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 name="Freeform 123"/>
            <p:cNvSpPr>
              <a:spLocks/>
            </p:cNvSpPr>
            <p:nvPr/>
          </p:nvSpPr>
          <p:spPr bwMode="gray">
            <a:xfrm>
              <a:off x="5006976" y="2800350"/>
              <a:ext cx="423863" cy="503238"/>
            </a:xfrm>
            <a:custGeom>
              <a:avLst/>
              <a:gdLst/>
              <a:ahLst/>
              <a:cxnLst>
                <a:cxn ang="0">
                  <a:pos x="378" y="1389"/>
                </a:cxn>
                <a:cxn ang="0">
                  <a:pos x="377" y="1220"/>
                </a:cxn>
                <a:cxn ang="0">
                  <a:pos x="359" y="1034"/>
                </a:cxn>
                <a:cxn ang="0">
                  <a:pos x="466" y="901"/>
                </a:cxn>
                <a:cxn ang="0">
                  <a:pos x="535" y="677"/>
                </a:cxn>
                <a:cxn ang="0">
                  <a:pos x="600" y="471"/>
                </a:cxn>
                <a:cxn ang="0">
                  <a:pos x="747" y="404"/>
                </a:cxn>
                <a:cxn ang="0">
                  <a:pos x="801" y="303"/>
                </a:cxn>
                <a:cxn ang="0">
                  <a:pos x="942" y="361"/>
                </a:cxn>
                <a:cxn ang="0">
                  <a:pos x="1059" y="278"/>
                </a:cxn>
                <a:cxn ang="0">
                  <a:pos x="1239" y="234"/>
                </a:cxn>
                <a:cxn ang="0">
                  <a:pos x="1287" y="227"/>
                </a:cxn>
                <a:cxn ang="0">
                  <a:pos x="1261" y="203"/>
                </a:cxn>
                <a:cxn ang="0">
                  <a:pos x="1319" y="130"/>
                </a:cxn>
                <a:cxn ang="0">
                  <a:pos x="1253" y="60"/>
                </a:cxn>
                <a:cxn ang="0">
                  <a:pos x="1171" y="97"/>
                </a:cxn>
                <a:cxn ang="0">
                  <a:pos x="1183" y="5"/>
                </a:cxn>
                <a:cxn ang="0">
                  <a:pos x="1137" y="54"/>
                </a:cxn>
                <a:cxn ang="0">
                  <a:pos x="1086" y="47"/>
                </a:cxn>
                <a:cxn ang="0">
                  <a:pos x="1036" y="101"/>
                </a:cxn>
                <a:cxn ang="0">
                  <a:pos x="1005" y="18"/>
                </a:cxn>
                <a:cxn ang="0">
                  <a:pos x="973" y="89"/>
                </a:cxn>
                <a:cxn ang="0">
                  <a:pos x="918" y="137"/>
                </a:cxn>
                <a:cxn ang="0">
                  <a:pos x="849" y="155"/>
                </a:cxn>
                <a:cxn ang="0">
                  <a:pos x="829" y="187"/>
                </a:cxn>
                <a:cxn ang="0">
                  <a:pos x="759" y="219"/>
                </a:cxn>
                <a:cxn ang="0">
                  <a:pos x="743" y="285"/>
                </a:cxn>
                <a:cxn ang="0">
                  <a:pos x="677" y="242"/>
                </a:cxn>
                <a:cxn ang="0">
                  <a:pos x="633" y="341"/>
                </a:cxn>
                <a:cxn ang="0">
                  <a:pos x="638" y="389"/>
                </a:cxn>
                <a:cxn ang="0">
                  <a:pos x="577" y="453"/>
                </a:cxn>
                <a:cxn ang="0">
                  <a:pos x="541" y="447"/>
                </a:cxn>
                <a:cxn ang="0">
                  <a:pos x="524" y="490"/>
                </a:cxn>
                <a:cxn ang="0">
                  <a:pos x="489" y="538"/>
                </a:cxn>
                <a:cxn ang="0">
                  <a:pos x="464" y="576"/>
                </a:cxn>
                <a:cxn ang="0">
                  <a:pos x="415" y="645"/>
                </a:cxn>
                <a:cxn ang="0">
                  <a:pos x="399" y="700"/>
                </a:cxn>
                <a:cxn ang="0">
                  <a:pos x="385" y="791"/>
                </a:cxn>
                <a:cxn ang="0">
                  <a:pos x="328" y="866"/>
                </a:cxn>
                <a:cxn ang="0">
                  <a:pos x="292" y="897"/>
                </a:cxn>
                <a:cxn ang="0">
                  <a:pos x="237" y="992"/>
                </a:cxn>
                <a:cxn ang="0">
                  <a:pos x="331" y="952"/>
                </a:cxn>
                <a:cxn ang="0">
                  <a:pos x="291" y="1020"/>
                </a:cxn>
                <a:cxn ang="0">
                  <a:pos x="202" y="1020"/>
                </a:cxn>
                <a:cxn ang="0">
                  <a:pos x="154" y="1066"/>
                </a:cxn>
                <a:cxn ang="0">
                  <a:pos x="101" y="1080"/>
                </a:cxn>
                <a:cxn ang="0">
                  <a:pos x="89" y="1110"/>
                </a:cxn>
                <a:cxn ang="0">
                  <a:pos x="97" y="1134"/>
                </a:cxn>
                <a:cxn ang="0">
                  <a:pos x="16" y="1171"/>
                </a:cxn>
                <a:cxn ang="0">
                  <a:pos x="16" y="1195"/>
                </a:cxn>
                <a:cxn ang="0">
                  <a:pos x="11" y="1267"/>
                </a:cxn>
                <a:cxn ang="0">
                  <a:pos x="103" y="1264"/>
                </a:cxn>
                <a:cxn ang="0">
                  <a:pos x="103" y="1284"/>
                </a:cxn>
                <a:cxn ang="0">
                  <a:pos x="4" y="1285"/>
                </a:cxn>
                <a:cxn ang="0">
                  <a:pos x="38" y="1315"/>
                </a:cxn>
                <a:cxn ang="0">
                  <a:pos x="34" y="1361"/>
                </a:cxn>
                <a:cxn ang="0">
                  <a:pos x="61" y="1378"/>
                </a:cxn>
                <a:cxn ang="0">
                  <a:pos x="31" y="1457"/>
                </a:cxn>
                <a:cxn ang="0">
                  <a:pos x="55" y="1491"/>
                </a:cxn>
                <a:cxn ang="0">
                  <a:pos x="76" y="1560"/>
                </a:cxn>
                <a:cxn ang="0">
                  <a:pos x="204" y="1532"/>
                </a:cxn>
                <a:cxn ang="0">
                  <a:pos x="275" y="1480"/>
                </a:cxn>
                <a:cxn ang="0">
                  <a:pos x="323" y="1476"/>
                </a:cxn>
              </a:cxnLst>
              <a:rect l="0" t="0" r="r" b="b"/>
              <a:pathLst>
                <a:path w="1333" h="1586">
                  <a:moveTo>
                    <a:pt x="323" y="1476"/>
                  </a:moveTo>
                  <a:lnTo>
                    <a:pt x="327" y="1480"/>
                  </a:lnTo>
                  <a:lnTo>
                    <a:pt x="329" y="1486"/>
                  </a:lnTo>
                  <a:lnTo>
                    <a:pt x="332" y="1491"/>
                  </a:lnTo>
                  <a:lnTo>
                    <a:pt x="333" y="1497"/>
                  </a:lnTo>
                  <a:lnTo>
                    <a:pt x="334" y="1498"/>
                  </a:lnTo>
                  <a:lnTo>
                    <a:pt x="336" y="1500"/>
                  </a:lnTo>
                  <a:lnTo>
                    <a:pt x="339" y="1499"/>
                  </a:lnTo>
                  <a:lnTo>
                    <a:pt x="340" y="1498"/>
                  </a:lnTo>
                  <a:lnTo>
                    <a:pt x="342" y="1497"/>
                  </a:lnTo>
                  <a:lnTo>
                    <a:pt x="343" y="1495"/>
                  </a:lnTo>
                  <a:lnTo>
                    <a:pt x="345" y="1490"/>
                  </a:lnTo>
                  <a:lnTo>
                    <a:pt x="346" y="1487"/>
                  </a:lnTo>
                  <a:lnTo>
                    <a:pt x="349" y="1476"/>
                  </a:lnTo>
                  <a:lnTo>
                    <a:pt x="349" y="1466"/>
                  </a:lnTo>
                  <a:lnTo>
                    <a:pt x="348" y="1456"/>
                  </a:lnTo>
                  <a:lnTo>
                    <a:pt x="344" y="1446"/>
                  </a:lnTo>
                  <a:lnTo>
                    <a:pt x="343" y="1441"/>
                  </a:lnTo>
                  <a:lnTo>
                    <a:pt x="342" y="1437"/>
                  </a:lnTo>
                  <a:lnTo>
                    <a:pt x="342" y="1433"/>
                  </a:lnTo>
                  <a:lnTo>
                    <a:pt x="343" y="1429"/>
                  </a:lnTo>
                  <a:lnTo>
                    <a:pt x="348" y="1423"/>
                  </a:lnTo>
                  <a:lnTo>
                    <a:pt x="350" y="1419"/>
                  </a:lnTo>
                  <a:lnTo>
                    <a:pt x="351" y="1418"/>
                  </a:lnTo>
                  <a:lnTo>
                    <a:pt x="352" y="1416"/>
                  </a:lnTo>
                  <a:lnTo>
                    <a:pt x="353" y="1413"/>
                  </a:lnTo>
                  <a:lnTo>
                    <a:pt x="353" y="1408"/>
                  </a:lnTo>
                  <a:lnTo>
                    <a:pt x="352" y="1403"/>
                  </a:lnTo>
                  <a:lnTo>
                    <a:pt x="353" y="1400"/>
                  </a:lnTo>
                  <a:lnTo>
                    <a:pt x="354" y="1399"/>
                  </a:lnTo>
                  <a:lnTo>
                    <a:pt x="356" y="1399"/>
                  </a:lnTo>
                  <a:lnTo>
                    <a:pt x="361" y="1399"/>
                  </a:lnTo>
                  <a:lnTo>
                    <a:pt x="368" y="1398"/>
                  </a:lnTo>
                  <a:lnTo>
                    <a:pt x="374" y="1394"/>
                  </a:lnTo>
                  <a:lnTo>
                    <a:pt x="378" y="1389"/>
                  </a:lnTo>
                  <a:lnTo>
                    <a:pt x="381" y="1385"/>
                  </a:lnTo>
                  <a:lnTo>
                    <a:pt x="382" y="1382"/>
                  </a:lnTo>
                  <a:lnTo>
                    <a:pt x="384" y="1377"/>
                  </a:lnTo>
                  <a:lnTo>
                    <a:pt x="385" y="1373"/>
                  </a:lnTo>
                  <a:lnTo>
                    <a:pt x="384" y="1367"/>
                  </a:lnTo>
                  <a:lnTo>
                    <a:pt x="384" y="1361"/>
                  </a:lnTo>
                  <a:lnTo>
                    <a:pt x="384" y="1357"/>
                  </a:lnTo>
                  <a:lnTo>
                    <a:pt x="388" y="1351"/>
                  </a:lnTo>
                  <a:lnTo>
                    <a:pt x="390" y="1343"/>
                  </a:lnTo>
                  <a:lnTo>
                    <a:pt x="390" y="1335"/>
                  </a:lnTo>
                  <a:lnTo>
                    <a:pt x="388" y="1327"/>
                  </a:lnTo>
                  <a:lnTo>
                    <a:pt x="385" y="1320"/>
                  </a:lnTo>
                  <a:lnTo>
                    <a:pt x="378" y="1307"/>
                  </a:lnTo>
                  <a:lnTo>
                    <a:pt x="373" y="1292"/>
                  </a:lnTo>
                  <a:lnTo>
                    <a:pt x="373" y="1287"/>
                  </a:lnTo>
                  <a:lnTo>
                    <a:pt x="373" y="1284"/>
                  </a:lnTo>
                  <a:lnTo>
                    <a:pt x="376" y="1280"/>
                  </a:lnTo>
                  <a:lnTo>
                    <a:pt x="380" y="1278"/>
                  </a:lnTo>
                  <a:lnTo>
                    <a:pt x="382" y="1278"/>
                  </a:lnTo>
                  <a:lnTo>
                    <a:pt x="384" y="1278"/>
                  </a:lnTo>
                  <a:lnTo>
                    <a:pt x="388" y="1278"/>
                  </a:lnTo>
                  <a:lnTo>
                    <a:pt x="390" y="1277"/>
                  </a:lnTo>
                  <a:lnTo>
                    <a:pt x="393" y="1275"/>
                  </a:lnTo>
                  <a:lnTo>
                    <a:pt x="397" y="1269"/>
                  </a:lnTo>
                  <a:lnTo>
                    <a:pt x="399" y="1264"/>
                  </a:lnTo>
                  <a:lnTo>
                    <a:pt x="401" y="1259"/>
                  </a:lnTo>
                  <a:lnTo>
                    <a:pt x="403" y="1253"/>
                  </a:lnTo>
                  <a:lnTo>
                    <a:pt x="403" y="1247"/>
                  </a:lnTo>
                  <a:lnTo>
                    <a:pt x="402" y="1244"/>
                  </a:lnTo>
                  <a:lnTo>
                    <a:pt x="401" y="1240"/>
                  </a:lnTo>
                  <a:lnTo>
                    <a:pt x="399" y="1237"/>
                  </a:lnTo>
                  <a:lnTo>
                    <a:pt x="396" y="1235"/>
                  </a:lnTo>
                  <a:lnTo>
                    <a:pt x="390" y="1230"/>
                  </a:lnTo>
                  <a:lnTo>
                    <a:pt x="384" y="1226"/>
                  </a:lnTo>
                  <a:lnTo>
                    <a:pt x="377" y="1220"/>
                  </a:lnTo>
                  <a:lnTo>
                    <a:pt x="373" y="1214"/>
                  </a:lnTo>
                  <a:lnTo>
                    <a:pt x="369" y="1210"/>
                  </a:lnTo>
                  <a:lnTo>
                    <a:pt x="368" y="1204"/>
                  </a:lnTo>
                  <a:lnTo>
                    <a:pt x="367" y="1198"/>
                  </a:lnTo>
                  <a:lnTo>
                    <a:pt x="367" y="1193"/>
                  </a:lnTo>
                  <a:lnTo>
                    <a:pt x="367" y="1187"/>
                  </a:lnTo>
                  <a:lnTo>
                    <a:pt x="368" y="1181"/>
                  </a:lnTo>
                  <a:lnTo>
                    <a:pt x="372" y="1169"/>
                  </a:lnTo>
                  <a:lnTo>
                    <a:pt x="374" y="1157"/>
                  </a:lnTo>
                  <a:lnTo>
                    <a:pt x="374" y="1150"/>
                  </a:lnTo>
                  <a:lnTo>
                    <a:pt x="374" y="1145"/>
                  </a:lnTo>
                  <a:lnTo>
                    <a:pt x="373" y="1138"/>
                  </a:lnTo>
                  <a:lnTo>
                    <a:pt x="369" y="1132"/>
                  </a:lnTo>
                  <a:lnTo>
                    <a:pt x="367" y="1126"/>
                  </a:lnTo>
                  <a:lnTo>
                    <a:pt x="365" y="1122"/>
                  </a:lnTo>
                  <a:lnTo>
                    <a:pt x="362" y="1116"/>
                  </a:lnTo>
                  <a:lnTo>
                    <a:pt x="362" y="1110"/>
                  </a:lnTo>
                  <a:lnTo>
                    <a:pt x="364" y="1105"/>
                  </a:lnTo>
                  <a:lnTo>
                    <a:pt x="365" y="1101"/>
                  </a:lnTo>
                  <a:lnTo>
                    <a:pt x="366" y="1098"/>
                  </a:lnTo>
                  <a:lnTo>
                    <a:pt x="365" y="1091"/>
                  </a:lnTo>
                  <a:lnTo>
                    <a:pt x="362" y="1088"/>
                  </a:lnTo>
                  <a:lnTo>
                    <a:pt x="362" y="1084"/>
                  </a:lnTo>
                  <a:lnTo>
                    <a:pt x="362" y="1080"/>
                  </a:lnTo>
                  <a:lnTo>
                    <a:pt x="364" y="1076"/>
                  </a:lnTo>
                  <a:lnTo>
                    <a:pt x="365" y="1074"/>
                  </a:lnTo>
                  <a:lnTo>
                    <a:pt x="367" y="1072"/>
                  </a:lnTo>
                  <a:lnTo>
                    <a:pt x="368" y="1068"/>
                  </a:lnTo>
                  <a:lnTo>
                    <a:pt x="368" y="1066"/>
                  </a:lnTo>
                  <a:lnTo>
                    <a:pt x="368" y="1061"/>
                  </a:lnTo>
                  <a:lnTo>
                    <a:pt x="366" y="1056"/>
                  </a:lnTo>
                  <a:lnTo>
                    <a:pt x="362" y="1050"/>
                  </a:lnTo>
                  <a:lnTo>
                    <a:pt x="360" y="1045"/>
                  </a:lnTo>
                  <a:lnTo>
                    <a:pt x="358" y="1040"/>
                  </a:lnTo>
                  <a:lnTo>
                    <a:pt x="359" y="1034"/>
                  </a:lnTo>
                  <a:lnTo>
                    <a:pt x="365" y="1024"/>
                  </a:lnTo>
                  <a:lnTo>
                    <a:pt x="370" y="1014"/>
                  </a:lnTo>
                  <a:lnTo>
                    <a:pt x="369" y="1010"/>
                  </a:lnTo>
                  <a:lnTo>
                    <a:pt x="368" y="1007"/>
                  </a:lnTo>
                  <a:lnTo>
                    <a:pt x="368" y="1003"/>
                  </a:lnTo>
                  <a:lnTo>
                    <a:pt x="367" y="1000"/>
                  </a:lnTo>
                  <a:lnTo>
                    <a:pt x="368" y="995"/>
                  </a:lnTo>
                  <a:lnTo>
                    <a:pt x="370" y="990"/>
                  </a:lnTo>
                  <a:lnTo>
                    <a:pt x="374" y="985"/>
                  </a:lnTo>
                  <a:lnTo>
                    <a:pt x="377" y="982"/>
                  </a:lnTo>
                  <a:lnTo>
                    <a:pt x="386" y="970"/>
                  </a:lnTo>
                  <a:lnTo>
                    <a:pt x="396" y="961"/>
                  </a:lnTo>
                  <a:lnTo>
                    <a:pt x="407" y="952"/>
                  </a:lnTo>
                  <a:lnTo>
                    <a:pt x="417" y="944"/>
                  </a:lnTo>
                  <a:lnTo>
                    <a:pt x="421" y="943"/>
                  </a:lnTo>
                  <a:lnTo>
                    <a:pt x="424" y="942"/>
                  </a:lnTo>
                  <a:lnTo>
                    <a:pt x="426" y="942"/>
                  </a:lnTo>
                  <a:lnTo>
                    <a:pt x="430" y="942"/>
                  </a:lnTo>
                  <a:lnTo>
                    <a:pt x="435" y="944"/>
                  </a:lnTo>
                  <a:lnTo>
                    <a:pt x="442" y="946"/>
                  </a:lnTo>
                  <a:lnTo>
                    <a:pt x="448" y="949"/>
                  </a:lnTo>
                  <a:lnTo>
                    <a:pt x="454" y="949"/>
                  </a:lnTo>
                  <a:lnTo>
                    <a:pt x="456" y="949"/>
                  </a:lnTo>
                  <a:lnTo>
                    <a:pt x="459" y="947"/>
                  </a:lnTo>
                  <a:lnTo>
                    <a:pt x="462" y="945"/>
                  </a:lnTo>
                  <a:lnTo>
                    <a:pt x="464" y="943"/>
                  </a:lnTo>
                  <a:lnTo>
                    <a:pt x="466" y="939"/>
                  </a:lnTo>
                  <a:lnTo>
                    <a:pt x="467" y="935"/>
                  </a:lnTo>
                  <a:lnTo>
                    <a:pt x="470" y="930"/>
                  </a:lnTo>
                  <a:lnTo>
                    <a:pt x="471" y="925"/>
                  </a:lnTo>
                  <a:lnTo>
                    <a:pt x="472" y="920"/>
                  </a:lnTo>
                  <a:lnTo>
                    <a:pt x="472" y="914"/>
                  </a:lnTo>
                  <a:lnTo>
                    <a:pt x="472" y="910"/>
                  </a:lnTo>
                  <a:lnTo>
                    <a:pt x="471" y="905"/>
                  </a:lnTo>
                  <a:lnTo>
                    <a:pt x="466" y="901"/>
                  </a:lnTo>
                  <a:lnTo>
                    <a:pt x="460" y="897"/>
                  </a:lnTo>
                  <a:lnTo>
                    <a:pt x="454" y="894"/>
                  </a:lnTo>
                  <a:lnTo>
                    <a:pt x="449" y="892"/>
                  </a:lnTo>
                  <a:lnTo>
                    <a:pt x="448" y="887"/>
                  </a:lnTo>
                  <a:lnTo>
                    <a:pt x="447" y="882"/>
                  </a:lnTo>
                  <a:lnTo>
                    <a:pt x="448" y="877"/>
                  </a:lnTo>
                  <a:lnTo>
                    <a:pt x="450" y="871"/>
                  </a:lnTo>
                  <a:lnTo>
                    <a:pt x="454" y="864"/>
                  </a:lnTo>
                  <a:lnTo>
                    <a:pt x="457" y="860"/>
                  </a:lnTo>
                  <a:lnTo>
                    <a:pt x="463" y="849"/>
                  </a:lnTo>
                  <a:lnTo>
                    <a:pt x="470" y="839"/>
                  </a:lnTo>
                  <a:lnTo>
                    <a:pt x="474" y="828"/>
                  </a:lnTo>
                  <a:lnTo>
                    <a:pt x="479" y="817"/>
                  </a:lnTo>
                  <a:lnTo>
                    <a:pt x="480" y="809"/>
                  </a:lnTo>
                  <a:lnTo>
                    <a:pt x="483" y="803"/>
                  </a:lnTo>
                  <a:lnTo>
                    <a:pt x="486" y="799"/>
                  </a:lnTo>
                  <a:lnTo>
                    <a:pt x="488" y="797"/>
                  </a:lnTo>
                  <a:lnTo>
                    <a:pt x="489" y="788"/>
                  </a:lnTo>
                  <a:lnTo>
                    <a:pt x="488" y="778"/>
                  </a:lnTo>
                  <a:lnTo>
                    <a:pt x="487" y="770"/>
                  </a:lnTo>
                  <a:lnTo>
                    <a:pt x="488" y="760"/>
                  </a:lnTo>
                  <a:lnTo>
                    <a:pt x="491" y="749"/>
                  </a:lnTo>
                  <a:lnTo>
                    <a:pt x="492" y="738"/>
                  </a:lnTo>
                  <a:lnTo>
                    <a:pt x="492" y="729"/>
                  </a:lnTo>
                  <a:lnTo>
                    <a:pt x="490" y="719"/>
                  </a:lnTo>
                  <a:lnTo>
                    <a:pt x="488" y="711"/>
                  </a:lnTo>
                  <a:lnTo>
                    <a:pt x="486" y="702"/>
                  </a:lnTo>
                  <a:lnTo>
                    <a:pt x="487" y="700"/>
                  </a:lnTo>
                  <a:lnTo>
                    <a:pt x="489" y="697"/>
                  </a:lnTo>
                  <a:lnTo>
                    <a:pt x="496" y="694"/>
                  </a:lnTo>
                  <a:lnTo>
                    <a:pt x="505" y="692"/>
                  </a:lnTo>
                  <a:lnTo>
                    <a:pt x="516" y="690"/>
                  </a:lnTo>
                  <a:lnTo>
                    <a:pt x="528" y="685"/>
                  </a:lnTo>
                  <a:lnTo>
                    <a:pt x="532" y="682"/>
                  </a:lnTo>
                  <a:lnTo>
                    <a:pt x="535" y="677"/>
                  </a:lnTo>
                  <a:lnTo>
                    <a:pt x="536" y="672"/>
                  </a:lnTo>
                  <a:lnTo>
                    <a:pt x="535" y="665"/>
                  </a:lnTo>
                  <a:lnTo>
                    <a:pt x="533" y="661"/>
                  </a:lnTo>
                  <a:lnTo>
                    <a:pt x="532" y="658"/>
                  </a:lnTo>
                  <a:lnTo>
                    <a:pt x="531" y="653"/>
                  </a:lnTo>
                  <a:lnTo>
                    <a:pt x="532" y="650"/>
                  </a:lnTo>
                  <a:lnTo>
                    <a:pt x="537" y="645"/>
                  </a:lnTo>
                  <a:lnTo>
                    <a:pt x="541" y="642"/>
                  </a:lnTo>
                  <a:lnTo>
                    <a:pt x="546" y="636"/>
                  </a:lnTo>
                  <a:lnTo>
                    <a:pt x="549" y="632"/>
                  </a:lnTo>
                  <a:lnTo>
                    <a:pt x="552" y="626"/>
                  </a:lnTo>
                  <a:lnTo>
                    <a:pt x="554" y="619"/>
                  </a:lnTo>
                  <a:lnTo>
                    <a:pt x="556" y="613"/>
                  </a:lnTo>
                  <a:lnTo>
                    <a:pt x="560" y="608"/>
                  </a:lnTo>
                  <a:lnTo>
                    <a:pt x="562" y="603"/>
                  </a:lnTo>
                  <a:lnTo>
                    <a:pt x="567" y="597"/>
                  </a:lnTo>
                  <a:lnTo>
                    <a:pt x="572" y="593"/>
                  </a:lnTo>
                  <a:lnTo>
                    <a:pt x="577" y="588"/>
                  </a:lnTo>
                  <a:lnTo>
                    <a:pt x="581" y="584"/>
                  </a:lnTo>
                  <a:lnTo>
                    <a:pt x="585" y="576"/>
                  </a:lnTo>
                  <a:lnTo>
                    <a:pt x="585" y="568"/>
                  </a:lnTo>
                  <a:lnTo>
                    <a:pt x="584" y="560"/>
                  </a:lnTo>
                  <a:lnTo>
                    <a:pt x="580" y="553"/>
                  </a:lnTo>
                  <a:lnTo>
                    <a:pt x="574" y="546"/>
                  </a:lnTo>
                  <a:lnTo>
                    <a:pt x="571" y="542"/>
                  </a:lnTo>
                  <a:lnTo>
                    <a:pt x="569" y="536"/>
                  </a:lnTo>
                  <a:lnTo>
                    <a:pt x="569" y="532"/>
                  </a:lnTo>
                  <a:lnTo>
                    <a:pt x="569" y="529"/>
                  </a:lnTo>
                  <a:lnTo>
                    <a:pt x="576" y="520"/>
                  </a:lnTo>
                  <a:lnTo>
                    <a:pt x="584" y="512"/>
                  </a:lnTo>
                  <a:lnTo>
                    <a:pt x="588" y="503"/>
                  </a:lnTo>
                  <a:lnTo>
                    <a:pt x="592" y="495"/>
                  </a:lnTo>
                  <a:lnTo>
                    <a:pt x="595" y="486"/>
                  </a:lnTo>
                  <a:lnTo>
                    <a:pt x="597" y="477"/>
                  </a:lnTo>
                  <a:lnTo>
                    <a:pt x="600" y="471"/>
                  </a:lnTo>
                  <a:lnTo>
                    <a:pt x="602" y="465"/>
                  </a:lnTo>
                  <a:lnTo>
                    <a:pt x="605" y="461"/>
                  </a:lnTo>
                  <a:lnTo>
                    <a:pt x="609" y="457"/>
                  </a:lnTo>
                  <a:lnTo>
                    <a:pt x="617" y="449"/>
                  </a:lnTo>
                  <a:lnTo>
                    <a:pt x="627" y="441"/>
                  </a:lnTo>
                  <a:lnTo>
                    <a:pt x="629" y="441"/>
                  </a:lnTo>
                  <a:lnTo>
                    <a:pt x="633" y="440"/>
                  </a:lnTo>
                  <a:lnTo>
                    <a:pt x="636" y="441"/>
                  </a:lnTo>
                  <a:lnTo>
                    <a:pt x="639" y="444"/>
                  </a:lnTo>
                  <a:lnTo>
                    <a:pt x="643" y="447"/>
                  </a:lnTo>
                  <a:lnTo>
                    <a:pt x="646" y="451"/>
                  </a:lnTo>
                  <a:lnTo>
                    <a:pt x="650" y="455"/>
                  </a:lnTo>
                  <a:lnTo>
                    <a:pt x="654" y="457"/>
                  </a:lnTo>
                  <a:lnTo>
                    <a:pt x="657" y="457"/>
                  </a:lnTo>
                  <a:lnTo>
                    <a:pt x="659" y="457"/>
                  </a:lnTo>
                  <a:lnTo>
                    <a:pt x="661" y="456"/>
                  </a:lnTo>
                  <a:lnTo>
                    <a:pt x="665" y="455"/>
                  </a:lnTo>
                  <a:lnTo>
                    <a:pt x="668" y="449"/>
                  </a:lnTo>
                  <a:lnTo>
                    <a:pt x="670" y="442"/>
                  </a:lnTo>
                  <a:lnTo>
                    <a:pt x="671" y="436"/>
                  </a:lnTo>
                  <a:lnTo>
                    <a:pt x="673" y="429"/>
                  </a:lnTo>
                  <a:lnTo>
                    <a:pt x="671" y="415"/>
                  </a:lnTo>
                  <a:lnTo>
                    <a:pt x="669" y="401"/>
                  </a:lnTo>
                  <a:lnTo>
                    <a:pt x="668" y="396"/>
                  </a:lnTo>
                  <a:lnTo>
                    <a:pt x="668" y="390"/>
                  </a:lnTo>
                  <a:lnTo>
                    <a:pt x="669" y="385"/>
                  </a:lnTo>
                  <a:lnTo>
                    <a:pt x="671" y="382"/>
                  </a:lnTo>
                  <a:lnTo>
                    <a:pt x="677" y="379"/>
                  </a:lnTo>
                  <a:lnTo>
                    <a:pt x="683" y="376"/>
                  </a:lnTo>
                  <a:lnTo>
                    <a:pt x="688" y="376"/>
                  </a:lnTo>
                  <a:lnTo>
                    <a:pt x="695" y="377"/>
                  </a:lnTo>
                  <a:lnTo>
                    <a:pt x="708" y="383"/>
                  </a:lnTo>
                  <a:lnTo>
                    <a:pt x="720" y="390"/>
                  </a:lnTo>
                  <a:lnTo>
                    <a:pt x="734" y="398"/>
                  </a:lnTo>
                  <a:lnTo>
                    <a:pt x="747" y="404"/>
                  </a:lnTo>
                  <a:lnTo>
                    <a:pt x="753" y="405"/>
                  </a:lnTo>
                  <a:lnTo>
                    <a:pt x="759" y="405"/>
                  </a:lnTo>
                  <a:lnTo>
                    <a:pt x="766" y="404"/>
                  </a:lnTo>
                  <a:lnTo>
                    <a:pt x="772" y="400"/>
                  </a:lnTo>
                  <a:lnTo>
                    <a:pt x="774" y="397"/>
                  </a:lnTo>
                  <a:lnTo>
                    <a:pt x="777" y="393"/>
                  </a:lnTo>
                  <a:lnTo>
                    <a:pt x="779" y="391"/>
                  </a:lnTo>
                  <a:lnTo>
                    <a:pt x="780" y="389"/>
                  </a:lnTo>
                  <a:lnTo>
                    <a:pt x="780" y="388"/>
                  </a:lnTo>
                  <a:lnTo>
                    <a:pt x="779" y="385"/>
                  </a:lnTo>
                  <a:lnTo>
                    <a:pt x="775" y="384"/>
                  </a:lnTo>
                  <a:lnTo>
                    <a:pt x="772" y="382"/>
                  </a:lnTo>
                  <a:lnTo>
                    <a:pt x="771" y="382"/>
                  </a:lnTo>
                  <a:lnTo>
                    <a:pt x="769" y="381"/>
                  </a:lnTo>
                  <a:lnTo>
                    <a:pt x="768" y="379"/>
                  </a:lnTo>
                  <a:lnTo>
                    <a:pt x="768" y="376"/>
                  </a:lnTo>
                  <a:lnTo>
                    <a:pt x="769" y="372"/>
                  </a:lnTo>
                  <a:lnTo>
                    <a:pt x="772" y="367"/>
                  </a:lnTo>
                  <a:lnTo>
                    <a:pt x="775" y="363"/>
                  </a:lnTo>
                  <a:lnTo>
                    <a:pt x="777" y="358"/>
                  </a:lnTo>
                  <a:lnTo>
                    <a:pt x="782" y="351"/>
                  </a:lnTo>
                  <a:lnTo>
                    <a:pt x="785" y="343"/>
                  </a:lnTo>
                  <a:lnTo>
                    <a:pt x="787" y="340"/>
                  </a:lnTo>
                  <a:lnTo>
                    <a:pt x="787" y="335"/>
                  </a:lnTo>
                  <a:lnTo>
                    <a:pt x="787" y="331"/>
                  </a:lnTo>
                  <a:lnTo>
                    <a:pt x="785" y="327"/>
                  </a:lnTo>
                  <a:lnTo>
                    <a:pt x="783" y="323"/>
                  </a:lnTo>
                  <a:lnTo>
                    <a:pt x="781" y="317"/>
                  </a:lnTo>
                  <a:lnTo>
                    <a:pt x="779" y="311"/>
                  </a:lnTo>
                  <a:lnTo>
                    <a:pt x="779" y="309"/>
                  </a:lnTo>
                  <a:lnTo>
                    <a:pt x="783" y="307"/>
                  </a:lnTo>
                  <a:lnTo>
                    <a:pt x="789" y="306"/>
                  </a:lnTo>
                  <a:lnTo>
                    <a:pt x="795" y="306"/>
                  </a:lnTo>
                  <a:lnTo>
                    <a:pt x="799" y="306"/>
                  </a:lnTo>
                  <a:lnTo>
                    <a:pt x="801" y="303"/>
                  </a:lnTo>
                  <a:lnTo>
                    <a:pt x="802" y="301"/>
                  </a:lnTo>
                  <a:lnTo>
                    <a:pt x="813" y="303"/>
                  </a:lnTo>
                  <a:lnTo>
                    <a:pt x="823" y="307"/>
                  </a:lnTo>
                  <a:lnTo>
                    <a:pt x="823" y="298"/>
                  </a:lnTo>
                  <a:lnTo>
                    <a:pt x="822" y="291"/>
                  </a:lnTo>
                  <a:lnTo>
                    <a:pt x="822" y="283"/>
                  </a:lnTo>
                  <a:lnTo>
                    <a:pt x="825" y="275"/>
                  </a:lnTo>
                  <a:lnTo>
                    <a:pt x="828" y="271"/>
                  </a:lnTo>
                  <a:lnTo>
                    <a:pt x="830" y="270"/>
                  </a:lnTo>
                  <a:lnTo>
                    <a:pt x="832" y="268"/>
                  </a:lnTo>
                  <a:lnTo>
                    <a:pt x="836" y="267"/>
                  </a:lnTo>
                  <a:lnTo>
                    <a:pt x="840" y="268"/>
                  </a:lnTo>
                  <a:lnTo>
                    <a:pt x="845" y="270"/>
                  </a:lnTo>
                  <a:lnTo>
                    <a:pt x="849" y="274"/>
                  </a:lnTo>
                  <a:lnTo>
                    <a:pt x="853" y="277"/>
                  </a:lnTo>
                  <a:lnTo>
                    <a:pt x="859" y="286"/>
                  </a:lnTo>
                  <a:lnTo>
                    <a:pt x="866" y="295"/>
                  </a:lnTo>
                  <a:lnTo>
                    <a:pt x="873" y="306"/>
                  </a:lnTo>
                  <a:lnTo>
                    <a:pt x="879" y="315"/>
                  </a:lnTo>
                  <a:lnTo>
                    <a:pt x="883" y="324"/>
                  </a:lnTo>
                  <a:lnTo>
                    <a:pt x="887" y="333"/>
                  </a:lnTo>
                  <a:lnTo>
                    <a:pt x="887" y="342"/>
                  </a:lnTo>
                  <a:lnTo>
                    <a:pt x="888" y="351"/>
                  </a:lnTo>
                  <a:lnTo>
                    <a:pt x="891" y="352"/>
                  </a:lnTo>
                  <a:lnTo>
                    <a:pt x="896" y="353"/>
                  </a:lnTo>
                  <a:lnTo>
                    <a:pt x="902" y="353"/>
                  </a:lnTo>
                  <a:lnTo>
                    <a:pt x="905" y="352"/>
                  </a:lnTo>
                  <a:lnTo>
                    <a:pt x="913" y="353"/>
                  </a:lnTo>
                  <a:lnTo>
                    <a:pt x="920" y="355"/>
                  </a:lnTo>
                  <a:lnTo>
                    <a:pt x="926" y="358"/>
                  </a:lnTo>
                  <a:lnTo>
                    <a:pt x="929" y="361"/>
                  </a:lnTo>
                  <a:lnTo>
                    <a:pt x="930" y="363"/>
                  </a:lnTo>
                  <a:lnTo>
                    <a:pt x="932" y="363"/>
                  </a:lnTo>
                  <a:lnTo>
                    <a:pt x="936" y="363"/>
                  </a:lnTo>
                  <a:lnTo>
                    <a:pt x="942" y="361"/>
                  </a:lnTo>
                  <a:lnTo>
                    <a:pt x="946" y="359"/>
                  </a:lnTo>
                  <a:lnTo>
                    <a:pt x="951" y="357"/>
                  </a:lnTo>
                  <a:lnTo>
                    <a:pt x="954" y="355"/>
                  </a:lnTo>
                  <a:lnTo>
                    <a:pt x="956" y="350"/>
                  </a:lnTo>
                  <a:lnTo>
                    <a:pt x="959" y="344"/>
                  </a:lnTo>
                  <a:lnTo>
                    <a:pt x="962" y="340"/>
                  </a:lnTo>
                  <a:lnTo>
                    <a:pt x="964" y="339"/>
                  </a:lnTo>
                  <a:lnTo>
                    <a:pt x="968" y="337"/>
                  </a:lnTo>
                  <a:lnTo>
                    <a:pt x="983" y="344"/>
                  </a:lnTo>
                  <a:lnTo>
                    <a:pt x="995" y="352"/>
                  </a:lnTo>
                  <a:lnTo>
                    <a:pt x="1001" y="356"/>
                  </a:lnTo>
                  <a:lnTo>
                    <a:pt x="1007" y="361"/>
                  </a:lnTo>
                  <a:lnTo>
                    <a:pt x="1011" y="366"/>
                  </a:lnTo>
                  <a:lnTo>
                    <a:pt x="1017" y="373"/>
                  </a:lnTo>
                  <a:lnTo>
                    <a:pt x="1020" y="371"/>
                  </a:lnTo>
                  <a:lnTo>
                    <a:pt x="1024" y="367"/>
                  </a:lnTo>
                  <a:lnTo>
                    <a:pt x="1026" y="364"/>
                  </a:lnTo>
                  <a:lnTo>
                    <a:pt x="1028" y="360"/>
                  </a:lnTo>
                  <a:lnTo>
                    <a:pt x="1030" y="352"/>
                  </a:lnTo>
                  <a:lnTo>
                    <a:pt x="1033" y="343"/>
                  </a:lnTo>
                  <a:lnTo>
                    <a:pt x="1035" y="337"/>
                  </a:lnTo>
                  <a:lnTo>
                    <a:pt x="1037" y="333"/>
                  </a:lnTo>
                  <a:lnTo>
                    <a:pt x="1041" y="330"/>
                  </a:lnTo>
                  <a:lnTo>
                    <a:pt x="1045" y="326"/>
                  </a:lnTo>
                  <a:lnTo>
                    <a:pt x="1052" y="324"/>
                  </a:lnTo>
                  <a:lnTo>
                    <a:pt x="1058" y="322"/>
                  </a:lnTo>
                  <a:lnTo>
                    <a:pt x="1060" y="320"/>
                  </a:lnTo>
                  <a:lnTo>
                    <a:pt x="1062" y="318"/>
                  </a:lnTo>
                  <a:lnTo>
                    <a:pt x="1064" y="316"/>
                  </a:lnTo>
                  <a:lnTo>
                    <a:pt x="1065" y="312"/>
                  </a:lnTo>
                  <a:lnTo>
                    <a:pt x="1064" y="304"/>
                  </a:lnTo>
                  <a:lnTo>
                    <a:pt x="1061" y="299"/>
                  </a:lnTo>
                  <a:lnTo>
                    <a:pt x="1060" y="291"/>
                  </a:lnTo>
                  <a:lnTo>
                    <a:pt x="1059" y="285"/>
                  </a:lnTo>
                  <a:lnTo>
                    <a:pt x="1059" y="278"/>
                  </a:lnTo>
                  <a:lnTo>
                    <a:pt x="1060" y="272"/>
                  </a:lnTo>
                  <a:lnTo>
                    <a:pt x="1062" y="261"/>
                  </a:lnTo>
                  <a:lnTo>
                    <a:pt x="1065" y="247"/>
                  </a:lnTo>
                  <a:lnTo>
                    <a:pt x="1066" y="238"/>
                  </a:lnTo>
                  <a:lnTo>
                    <a:pt x="1067" y="229"/>
                  </a:lnTo>
                  <a:lnTo>
                    <a:pt x="1070" y="220"/>
                  </a:lnTo>
                  <a:lnTo>
                    <a:pt x="1074" y="211"/>
                  </a:lnTo>
                  <a:lnTo>
                    <a:pt x="1083" y="195"/>
                  </a:lnTo>
                  <a:lnTo>
                    <a:pt x="1094" y="180"/>
                  </a:lnTo>
                  <a:lnTo>
                    <a:pt x="1099" y="177"/>
                  </a:lnTo>
                  <a:lnTo>
                    <a:pt x="1102" y="174"/>
                  </a:lnTo>
                  <a:lnTo>
                    <a:pt x="1105" y="174"/>
                  </a:lnTo>
                  <a:lnTo>
                    <a:pt x="1108" y="174"/>
                  </a:lnTo>
                  <a:lnTo>
                    <a:pt x="1113" y="177"/>
                  </a:lnTo>
                  <a:lnTo>
                    <a:pt x="1121" y="178"/>
                  </a:lnTo>
                  <a:lnTo>
                    <a:pt x="1129" y="177"/>
                  </a:lnTo>
                  <a:lnTo>
                    <a:pt x="1137" y="173"/>
                  </a:lnTo>
                  <a:lnTo>
                    <a:pt x="1143" y="169"/>
                  </a:lnTo>
                  <a:lnTo>
                    <a:pt x="1150" y="164"/>
                  </a:lnTo>
                  <a:lnTo>
                    <a:pt x="1155" y="161"/>
                  </a:lnTo>
                  <a:lnTo>
                    <a:pt x="1159" y="158"/>
                  </a:lnTo>
                  <a:lnTo>
                    <a:pt x="1164" y="157"/>
                  </a:lnTo>
                  <a:lnTo>
                    <a:pt x="1167" y="157"/>
                  </a:lnTo>
                  <a:lnTo>
                    <a:pt x="1170" y="158"/>
                  </a:lnTo>
                  <a:lnTo>
                    <a:pt x="1173" y="162"/>
                  </a:lnTo>
                  <a:lnTo>
                    <a:pt x="1175" y="166"/>
                  </a:lnTo>
                  <a:lnTo>
                    <a:pt x="1179" y="172"/>
                  </a:lnTo>
                  <a:lnTo>
                    <a:pt x="1186" y="180"/>
                  </a:lnTo>
                  <a:lnTo>
                    <a:pt x="1192" y="188"/>
                  </a:lnTo>
                  <a:lnTo>
                    <a:pt x="1201" y="195"/>
                  </a:lnTo>
                  <a:lnTo>
                    <a:pt x="1209" y="202"/>
                  </a:lnTo>
                  <a:lnTo>
                    <a:pt x="1219" y="209"/>
                  </a:lnTo>
                  <a:lnTo>
                    <a:pt x="1227" y="215"/>
                  </a:lnTo>
                  <a:lnTo>
                    <a:pt x="1233" y="225"/>
                  </a:lnTo>
                  <a:lnTo>
                    <a:pt x="1239" y="234"/>
                  </a:lnTo>
                  <a:lnTo>
                    <a:pt x="1240" y="237"/>
                  </a:lnTo>
                  <a:lnTo>
                    <a:pt x="1240" y="242"/>
                  </a:lnTo>
                  <a:lnTo>
                    <a:pt x="1239" y="246"/>
                  </a:lnTo>
                  <a:lnTo>
                    <a:pt x="1237" y="250"/>
                  </a:lnTo>
                  <a:lnTo>
                    <a:pt x="1235" y="254"/>
                  </a:lnTo>
                  <a:lnTo>
                    <a:pt x="1232" y="259"/>
                  </a:lnTo>
                  <a:lnTo>
                    <a:pt x="1225" y="266"/>
                  </a:lnTo>
                  <a:lnTo>
                    <a:pt x="1220" y="274"/>
                  </a:lnTo>
                  <a:lnTo>
                    <a:pt x="1217" y="277"/>
                  </a:lnTo>
                  <a:lnTo>
                    <a:pt x="1215" y="282"/>
                  </a:lnTo>
                  <a:lnTo>
                    <a:pt x="1214" y="285"/>
                  </a:lnTo>
                  <a:lnTo>
                    <a:pt x="1213" y="290"/>
                  </a:lnTo>
                  <a:lnTo>
                    <a:pt x="1214" y="293"/>
                  </a:lnTo>
                  <a:lnTo>
                    <a:pt x="1215" y="298"/>
                  </a:lnTo>
                  <a:lnTo>
                    <a:pt x="1219" y="302"/>
                  </a:lnTo>
                  <a:lnTo>
                    <a:pt x="1223" y="307"/>
                  </a:lnTo>
                  <a:lnTo>
                    <a:pt x="1228" y="309"/>
                  </a:lnTo>
                  <a:lnTo>
                    <a:pt x="1232" y="309"/>
                  </a:lnTo>
                  <a:lnTo>
                    <a:pt x="1235" y="307"/>
                  </a:lnTo>
                  <a:lnTo>
                    <a:pt x="1237" y="303"/>
                  </a:lnTo>
                  <a:lnTo>
                    <a:pt x="1238" y="300"/>
                  </a:lnTo>
                  <a:lnTo>
                    <a:pt x="1239" y="295"/>
                  </a:lnTo>
                  <a:lnTo>
                    <a:pt x="1239" y="285"/>
                  </a:lnTo>
                  <a:lnTo>
                    <a:pt x="1240" y="278"/>
                  </a:lnTo>
                  <a:lnTo>
                    <a:pt x="1241" y="270"/>
                  </a:lnTo>
                  <a:lnTo>
                    <a:pt x="1245" y="265"/>
                  </a:lnTo>
                  <a:lnTo>
                    <a:pt x="1249" y="260"/>
                  </a:lnTo>
                  <a:lnTo>
                    <a:pt x="1254" y="258"/>
                  </a:lnTo>
                  <a:lnTo>
                    <a:pt x="1264" y="253"/>
                  </a:lnTo>
                  <a:lnTo>
                    <a:pt x="1276" y="246"/>
                  </a:lnTo>
                  <a:lnTo>
                    <a:pt x="1279" y="243"/>
                  </a:lnTo>
                  <a:lnTo>
                    <a:pt x="1280" y="241"/>
                  </a:lnTo>
                  <a:lnTo>
                    <a:pt x="1282" y="238"/>
                  </a:lnTo>
                  <a:lnTo>
                    <a:pt x="1285" y="234"/>
                  </a:lnTo>
                  <a:lnTo>
                    <a:pt x="1287" y="227"/>
                  </a:lnTo>
                  <a:lnTo>
                    <a:pt x="1289" y="223"/>
                  </a:lnTo>
                  <a:lnTo>
                    <a:pt x="1293" y="225"/>
                  </a:lnTo>
                  <a:lnTo>
                    <a:pt x="1300" y="229"/>
                  </a:lnTo>
                  <a:lnTo>
                    <a:pt x="1305" y="233"/>
                  </a:lnTo>
                  <a:lnTo>
                    <a:pt x="1311" y="235"/>
                  </a:lnTo>
                  <a:lnTo>
                    <a:pt x="1314" y="236"/>
                  </a:lnTo>
                  <a:lnTo>
                    <a:pt x="1318" y="236"/>
                  </a:lnTo>
                  <a:lnTo>
                    <a:pt x="1320" y="236"/>
                  </a:lnTo>
                  <a:lnTo>
                    <a:pt x="1322" y="234"/>
                  </a:lnTo>
                  <a:lnTo>
                    <a:pt x="1325" y="229"/>
                  </a:lnTo>
                  <a:lnTo>
                    <a:pt x="1326" y="223"/>
                  </a:lnTo>
                  <a:lnTo>
                    <a:pt x="1325" y="219"/>
                  </a:lnTo>
                  <a:lnTo>
                    <a:pt x="1323" y="213"/>
                  </a:lnTo>
                  <a:lnTo>
                    <a:pt x="1321" y="206"/>
                  </a:lnTo>
                  <a:lnTo>
                    <a:pt x="1319" y="201"/>
                  </a:lnTo>
                  <a:lnTo>
                    <a:pt x="1311" y="198"/>
                  </a:lnTo>
                  <a:lnTo>
                    <a:pt x="1305" y="197"/>
                  </a:lnTo>
                  <a:lnTo>
                    <a:pt x="1302" y="197"/>
                  </a:lnTo>
                  <a:lnTo>
                    <a:pt x="1298" y="196"/>
                  </a:lnTo>
                  <a:lnTo>
                    <a:pt x="1296" y="194"/>
                  </a:lnTo>
                  <a:lnTo>
                    <a:pt x="1293" y="190"/>
                  </a:lnTo>
                  <a:lnTo>
                    <a:pt x="1290" y="189"/>
                  </a:lnTo>
                  <a:lnTo>
                    <a:pt x="1287" y="188"/>
                  </a:lnTo>
                  <a:lnTo>
                    <a:pt x="1286" y="190"/>
                  </a:lnTo>
                  <a:lnTo>
                    <a:pt x="1285" y="193"/>
                  </a:lnTo>
                  <a:lnTo>
                    <a:pt x="1284" y="197"/>
                  </a:lnTo>
                  <a:lnTo>
                    <a:pt x="1281" y="201"/>
                  </a:lnTo>
                  <a:lnTo>
                    <a:pt x="1278" y="204"/>
                  </a:lnTo>
                  <a:lnTo>
                    <a:pt x="1274" y="208"/>
                  </a:lnTo>
                  <a:lnTo>
                    <a:pt x="1272" y="209"/>
                  </a:lnTo>
                  <a:lnTo>
                    <a:pt x="1268" y="210"/>
                  </a:lnTo>
                  <a:lnTo>
                    <a:pt x="1263" y="210"/>
                  </a:lnTo>
                  <a:lnTo>
                    <a:pt x="1260" y="209"/>
                  </a:lnTo>
                  <a:lnTo>
                    <a:pt x="1260" y="206"/>
                  </a:lnTo>
                  <a:lnTo>
                    <a:pt x="1261" y="203"/>
                  </a:lnTo>
                  <a:lnTo>
                    <a:pt x="1262" y="197"/>
                  </a:lnTo>
                  <a:lnTo>
                    <a:pt x="1263" y="192"/>
                  </a:lnTo>
                  <a:lnTo>
                    <a:pt x="1264" y="186"/>
                  </a:lnTo>
                  <a:lnTo>
                    <a:pt x="1263" y="181"/>
                  </a:lnTo>
                  <a:lnTo>
                    <a:pt x="1261" y="177"/>
                  </a:lnTo>
                  <a:lnTo>
                    <a:pt x="1257" y="173"/>
                  </a:lnTo>
                  <a:lnTo>
                    <a:pt x="1253" y="170"/>
                  </a:lnTo>
                  <a:lnTo>
                    <a:pt x="1247" y="168"/>
                  </a:lnTo>
                  <a:lnTo>
                    <a:pt x="1238" y="165"/>
                  </a:lnTo>
                  <a:lnTo>
                    <a:pt x="1230" y="162"/>
                  </a:lnTo>
                  <a:lnTo>
                    <a:pt x="1221" y="157"/>
                  </a:lnTo>
                  <a:lnTo>
                    <a:pt x="1211" y="153"/>
                  </a:lnTo>
                  <a:lnTo>
                    <a:pt x="1208" y="152"/>
                  </a:lnTo>
                  <a:lnTo>
                    <a:pt x="1206" y="149"/>
                  </a:lnTo>
                  <a:lnTo>
                    <a:pt x="1208" y="147"/>
                  </a:lnTo>
                  <a:lnTo>
                    <a:pt x="1212" y="147"/>
                  </a:lnTo>
                  <a:lnTo>
                    <a:pt x="1216" y="146"/>
                  </a:lnTo>
                  <a:lnTo>
                    <a:pt x="1220" y="146"/>
                  </a:lnTo>
                  <a:lnTo>
                    <a:pt x="1228" y="147"/>
                  </a:lnTo>
                  <a:lnTo>
                    <a:pt x="1237" y="149"/>
                  </a:lnTo>
                  <a:lnTo>
                    <a:pt x="1245" y="152"/>
                  </a:lnTo>
                  <a:lnTo>
                    <a:pt x="1253" y="155"/>
                  </a:lnTo>
                  <a:lnTo>
                    <a:pt x="1262" y="157"/>
                  </a:lnTo>
                  <a:lnTo>
                    <a:pt x="1271" y="158"/>
                  </a:lnTo>
                  <a:lnTo>
                    <a:pt x="1276" y="158"/>
                  </a:lnTo>
                  <a:lnTo>
                    <a:pt x="1280" y="157"/>
                  </a:lnTo>
                  <a:lnTo>
                    <a:pt x="1284" y="155"/>
                  </a:lnTo>
                  <a:lnTo>
                    <a:pt x="1288" y="153"/>
                  </a:lnTo>
                  <a:lnTo>
                    <a:pt x="1295" y="146"/>
                  </a:lnTo>
                  <a:lnTo>
                    <a:pt x="1301" y="138"/>
                  </a:lnTo>
                  <a:lnTo>
                    <a:pt x="1304" y="135"/>
                  </a:lnTo>
                  <a:lnTo>
                    <a:pt x="1308" y="131"/>
                  </a:lnTo>
                  <a:lnTo>
                    <a:pt x="1311" y="130"/>
                  </a:lnTo>
                  <a:lnTo>
                    <a:pt x="1315" y="130"/>
                  </a:lnTo>
                  <a:lnTo>
                    <a:pt x="1319" y="130"/>
                  </a:lnTo>
                  <a:lnTo>
                    <a:pt x="1322" y="130"/>
                  </a:lnTo>
                  <a:lnTo>
                    <a:pt x="1326" y="129"/>
                  </a:lnTo>
                  <a:lnTo>
                    <a:pt x="1327" y="127"/>
                  </a:lnTo>
                  <a:lnTo>
                    <a:pt x="1330" y="123"/>
                  </a:lnTo>
                  <a:lnTo>
                    <a:pt x="1333" y="117"/>
                  </a:lnTo>
                  <a:lnTo>
                    <a:pt x="1333" y="113"/>
                  </a:lnTo>
                  <a:lnTo>
                    <a:pt x="1330" y="108"/>
                  </a:lnTo>
                  <a:lnTo>
                    <a:pt x="1329" y="106"/>
                  </a:lnTo>
                  <a:lnTo>
                    <a:pt x="1327" y="105"/>
                  </a:lnTo>
                  <a:lnTo>
                    <a:pt x="1325" y="104"/>
                  </a:lnTo>
                  <a:lnTo>
                    <a:pt x="1321" y="103"/>
                  </a:lnTo>
                  <a:lnTo>
                    <a:pt x="1317" y="103"/>
                  </a:lnTo>
                  <a:lnTo>
                    <a:pt x="1313" y="100"/>
                  </a:lnTo>
                  <a:lnTo>
                    <a:pt x="1311" y="98"/>
                  </a:lnTo>
                  <a:lnTo>
                    <a:pt x="1311" y="96"/>
                  </a:lnTo>
                  <a:lnTo>
                    <a:pt x="1310" y="94"/>
                  </a:lnTo>
                  <a:lnTo>
                    <a:pt x="1309" y="90"/>
                  </a:lnTo>
                  <a:lnTo>
                    <a:pt x="1305" y="87"/>
                  </a:lnTo>
                  <a:lnTo>
                    <a:pt x="1301" y="84"/>
                  </a:lnTo>
                  <a:lnTo>
                    <a:pt x="1298" y="83"/>
                  </a:lnTo>
                  <a:lnTo>
                    <a:pt x="1295" y="81"/>
                  </a:lnTo>
                  <a:lnTo>
                    <a:pt x="1290" y="74"/>
                  </a:lnTo>
                  <a:lnTo>
                    <a:pt x="1287" y="67"/>
                  </a:lnTo>
                  <a:lnTo>
                    <a:pt x="1285" y="64"/>
                  </a:lnTo>
                  <a:lnTo>
                    <a:pt x="1282" y="63"/>
                  </a:lnTo>
                  <a:lnTo>
                    <a:pt x="1279" y="62"/>
                  </a:lnTo>
                  <a:lnTo>
                    <a:pt x="1274" y="64"/>
                  </a:lnTo>
                  <a:lnTo>
                    <a:pt x="1268" y="66"/>
                  </a:lnTo>
                  <a:lnTo>
                    <a:pt x="1266" y="66"/>
                  </a:lnTo>
                  <a:lnTo>
                    <a:pt x="1266" y="63"/>
                  </a:lnTo>
                  <a:lnTo>
                    <a:pt x="1264" y="58"/>
                  </a:lnTo>
                  <a:lnTo>
                    <a:pt x="1262" y="57"/>
                  </a:lnTo>
                  <a:lnTo>
                    <a:pt x="1258" y="58"/>
                  </a:lnTo>
                  <a:lnTo>
                    <a:pt x="1255" y="59"/>
                  </a:lnTo>
                  <a:lnTo>
                    <a:pt x="1253" y="60"/>
                  </a:lnTo>
                  <a:lnTo>
                    <a:pt x="1248" y="63"/>
                  </a:lnTo>
                  <a:lnTo>
                    <a:pt x="1246" y="64"/>
                  </a:lnTo>
                  <a:lnTo>
                    <a:pt x="1244" y="64"/>
                  </a:lnTo>
                  <a:lnTo>
                    <a:pt x="1244" y="63"/>
                  </a:lnTo>
                  <a:lnTo>
                    <a:pt x="1245" y="58"/>
                  </a:lnTo>
                  <a:lnTo>
                    <a:pt x="1245" y="51"/>
                  </a:lnTo>
                  <a:lnTo>
                    <a:pt x="1243" y="47"/>
                  </a:lnTo>
                  <a:lnTo>
                    <a:pt x="1239" y="43"/>
                  </a:lnTo>
                  <a:lnTo>
                    <a:pt x="1236" y="40"/>
                  </a:lnTo>
                  <a:lnTo>
                    <a:pt x="1232" y="38"/>
                  </a:lnTo>
                  <a:lnTo>
                    <a:pt x="1227" y="35"/>
                  </a:lnTo>
                  <a:lnTo>
                    <a:pt x="1221" y="35"/>
                  </a:lnTo>
                  <a:lnTo>
                    <a:pt x="1217" y="36"/>
                  </a:lnTo>
                  <a:lnTo>
                    <a:pt x="1213" y="38"/>
                  </a:lnTo>
                  <a:lnTo>
                    <a:pt x="1211" y="41"/>
                  </a:lnTo>
                  <a:lnTo>
                    <a:pt x="1207" y="43"/>
                  </a:lnTo>
                  <a:lnTo>
                    <a:pt x="1205" y="48"/>
                  </a:lnTo>
                  <a:lnTo>
                    <a:pt x="1203" y="52"/>
                  </a:lnTo>
                  <a:lnTo>
                    <a:pt x="1200" y="63"/>
                  </a:lnTo>
                  <a:lnTo>
                    <a:pt x="1199" y="73"/>
                  </a:lnTo>
                  <a:lnTo>
                    <a:pt x="1199" y="83"/>
                  </a:lnTo>
                  <a:lnTo>
                    <a:pt x="1199" y="91"/>
                  </a:lnTo>
                  <a:lnTo>
                    <a:pt x="1200" y="96"/>
                  </a:lnTo>
                  <a:lnTo>
                    <a:pt x="1200" y="100"/>
                  </a:lnTo>
                  <a:lnTo>
                    <a:pt x="1200" y="101"/>
                  </a:lnTo>
                  <a:lnTo>
                    <a:pt x="1199" y="101"/>
                  </a:lnTo>
                  <a:lnTo>
                    <a:pt x="1198" y="101"/>
                  </a:lnTo>
                  <a:lnTo>
                    <a:pt x="1196" y="100"/>
                  </a:lnTo>
                  <a:lnTo>
                    <a:pt x="1192" y="97"/>
                  </a:lnTo>
                  <a:lnTo>
                    <a:pt x="1189" y="95"/>
                  </a:lnTo>
                  <a:lnTo>
                    <a:pt x="1186" y="95"/>
                  </a:lnTo>
                  <a:lnTo>
                    <a:pt x="1183" y="96"/>
                  </a:lnTo>
                  <a:lnTo>
                    <a:pt x="1178" y="97"/>
                  </a:lnTo>
                  <a:lnTo>
                    <a:pt x="1173" y="98"/>
                  </a:lnTo>
                  <a:lnTo>
                    <a:pt x="1171" y="97"/>
                  </a:lnTo>
                  <a:lnTo>
                    <a:pt x="1170" y="96"/>
                  </a:lnTo>
                  <a:lnTo>
                    <a:pt x="1171" y="94"/>
                  </a:lnTo>
                  <a:lnTo>
                    <a:pt x="1172" y="91"/>
                  </a:lnTo>
                  <a:lnTo>
                    <a:pt x="1174" y="88"/>
                  </a:lnTo>
                  <a:lnTo>
                    <a:pt x="1178" y="84"/>
                  </a:lnTo>
                  <a:lnTo>
                    <a:pt x="1182" y="80"/>
                  </a:lnTo>
                  <a:lnTo>
                    <a:pt x="1188" y="73"/>
                  </a:lnTo>
                  <a:lnTo>
                    <a:pt x="1190" y="70"/>
                  </a:lnTo>
                  <a:lnTo>
                    <a:pt x="1192" y="66"/>
                  </a:lnTo>
                  <a:lnTo>
                    <a:pt x="1194" y="64"/>
                  </a:lnTo>
                  <a:lnTo>
                    <a:pt x="1192" y="62"/>
                  </a:lnTo>
                  <a:lnTo>
                    <a:pt x="1190" y="60"/>
                  </a:lnTo>
                  <a:lnTo>
                    <a:pt x="1188" y="59"/>
                  </a:lnTo>
                  <a:lnTo>
                    <a:pt x="1182" y="60"/>
                  </a:lnTo>
                  <a:lnTo>
                    <a:pt x="1180" y="60"/>
                  </a:lnTo>
                  <a:lnTo>
                    <a:pt x="1179" y="57"/>
                  </a:lnTo>
                  <a:lnTo>
                    <a:pt x="1180" y="51"/>
                  </a:lnTo>
                  <a:lnTo>
                    <a:pt x="1187" y="43"/>
                  </a:lnTo>
                  <a:lnTo>
                    <a:pt x="1194" y="39"/>
                  </a:lnTo>
                  <a:lnTo>
                    <a:pt x="1197" y="36"/>
                  </a:lnTo>
                  <a:lnTo>
                    <a:pt x="1199" y="33"/>
                  </a:lnTo>
                  <a:lnTo>
                    <a:pt x="1201" y="29"/>
                  </a:lnTo>
                  <a:lnTo>
                    <a:pt x="1204" y="23"/>
                  </a:lnTo>
                  <a:lnTo>
                    <a:pt x="1201" y="19"/>
                  </a:lnTo>
                  <a:lnTo>
                    <a:pt x="1198" y="16"/>
                  </a:lnTo>
                  <a:lnTo>
                    <a:pt x="1197" y="16"/>
                  </a:lnTo>
                  <a:lnTo>
                    <a:pt x="1195" y="17"/>
                  </a:lnTo>
                  <a:lnTo>
                    <a:pt x="1195" y="18"/>
                  </a:lnTo>
                  <a:lnTo>
                    <a:pt x="1194" y="19"/>
                  </a:lnTo>
                  <a:lnTo>
                    <a:pt x="1192" y="19"/>
                  </a:lnTo>
                  <a:lnTo>
                    <a:pt x="1191" y="19"/>
                  </a:lnTo>
                  <a:lnTo>
                    <a:pt x="1189" y="17"/>
                  </a:lnTo>
                  <a:lnTo>
                    <a:pt x="1187" y="11"/>
                  </a:lnTo>
                  <a:lnTo>
                    <a:pt x="1186" y="8"/>
                  </a:lnTo>
                  <a:lnTo>
                    <a:pt x="1183" y="5"/>
                  </a:lnTo>
                  <a:lnTo>
                    <a:pt x="1180" y="7"/>
                  </a:lnTo>
                  <a:lnTo>
                    <a:pt x="1174" y="9"/>
                  </a:lnTo>
                  <a:lnTo>
                    <a:pt x="1171" y="9"/>
                  </a:lnTo>
                  <a:lnTo>
                    <a:pt x="1167" y="8"/>
                  </a:lnTo>
                  <a:lnTo>
                    <a:pt x="1165" y="7"/>
                  </a:lnTo>
                  <a:lnTo>
                    <a:pt x="1162" y="3"/>
                  </a:lnTo>
                  <a:lnTo>
                    <a:pt x="1158" y="1"/>
                  </a:lnTo>
                  <a:lnTo>
                    <a:pt x="1156" y="0"/>
                  </a:lnTo>
                  <a:lnTo>
                    <a:pt x="1154" y="1"/>
                  </a:lnTo>
                  <a:lnTo>
                    <a:pt x="1152" y="7"/>
                  </a:lnTo>
                  <a:lnTo>
                    <a:pt x="1151" y="9"/>
                  </a:lnTo>
                  <a:lnTo>
                    <a:pt x="1151" y="13"/>
                  </a:lnTo>
                  <a:lnTo>
                    <a:pt x="1148" y="13"/>
                  </a:lnTo>
                  <a:lnTo>
                    <a:pt x="1144" y="14"/>
                  </a:lnTo>
                  <a:lnTo>
                    <a:pt x="1142" y="13"/>
                  </a:lnTo>
                  <a:lnTo>
                    <a:pt x="1140" y="11"/>
                  </a:lnTo>
                  <a:lnTo>
                    <a:pt x="1137" y="13"/>
                  </a:lnTo>
                  <a:lnTo>
                    <a:pt x="1135" y="15"/>
                  </a:lnTo>
                  <a:lnTo>
                    <a:pt x="1133" y="17"/>
                  </a:lnTo>
                  <a:lnTo>
                    <a:pt x="1133" y="21"/>
                  </a:lnTo>
                  <a:lnTo>
                    <a:pt x="1132" y="24"/>
                  </a:lnTo>
                  <a:lnTo>
                    <a:pt x="1132" y="27"/>
                  </a:lnTo>
                  <a:lnTo>
                    <a:pt x="1133" y="30"/>
                  </a:lnTo>
                  <a:lnTo>
                    <a:pt x="1135" y="32"/>
                  </a:lnTo>
                  <a:lnTo>
                    <a:pt x="1138" y="33"/>
                  </a:lnTo>
                  <a:lnTo>
                    <a:pt x="1141" y="34"/>
                  </a:lnTo>
                  <a:lnTo>
                    <a:pt x="1144" y="35"/>
                  </a:lnTo>
                  <a:lnTo>
                    <a:pt x="1147" y="36"/>
                  </a:lnTo>
                  <a:lnTo>
                    <a:pt x="1148" y="38"/>
                  </a:lnTo>
                  <a:lnTo>
                    <a:pt x="1148" y="40"/>
                  </a:lnTo>
                  <a:lnTo>
                    <a:pt x="1144" y="43"/>
                  </a:lnTo>
                  <a:lnTo>
                    <a:pt x="1139" y="47"/>
                  </a:lnTo>
                  <a:lnTo>
                    <a:pt x="1139" y="54"/>
                  </a:lnTo>
                  <a:lnTo>
                    <a:pt x="1139" y="54"/>
                  </a:lnTo>
                  <a:lnTo>
                    <a:pt x="1137" y="54"/>
                  </a:lnTo>
                  <a:lnTo>
                    <a:pt x="1133" y="58"/>
                  </a:lnTo>
                  <a:lnTo>
                    <a:pt x="1131" y="62"/>
                  </a:lnTo>
                  <a:lnTo>
                    <a:pt x="1130" y="65"/>
                  </a:lnTo>
                  <a:lnTo>
                    <a:pt x="1129" y="70"/>
                  </a:lnTo>
                  <a:lnTo>
                    <a:pt x="1127" y="73"/>
                  </a:lnTo>
                  <a:lnTo>
                    <a:pt x="1124" y="78"/>
                  </a:lnTo>
                  <a:lnTo>
                    <a:pt x="1123" y="80"/>
                  </a:lnTo>
                  <a:lnTo>
                    <a:pt x="1123" y="82"/>
                  </a:lnTo>
                  <a:lnTo>
                    <a:pt x="1123" y="88"/>
                  </a:lnTo>
                  <a:lnTo>
                    <a:pt x="1124" y="92"/>
                  </a:lnTo>
                  <a:lnTo>
                    <a:pt x="1124" y="97"/>
                  </a:lnTo>
                  <a:lnTo>
                    <a:pt x="1122" y="98"/>
                  </a:lnTo>
                  <a:lnTo>
                    <a:pt x="1119" y="99"/>
                  </a:lnTo>
                  <a:lnTo>
                    <a:pt x="1111" y="104"/>
                  </a:lnTo>
                  <a:lnTo>
                    <a:pt x="1106" y="109"/>
                  </a:lnTo>
                  <a:lnTo>
                    <a:pt x="1102" y="112"/>
                  </a:lnTo>
                  <a:lnTo>
                    <a:pt x="1100" y="113"/>
                  </a:lnTo>
                  <a:lnTo>
                    <a:pt x="1099" y="113"/>
                  </a:lnTo>
                  <a:lnTo>
                    <a:pt x="1099" y="111"/>
                  </a:lnTo>
                  <a:lnTo>
                    <a:pt x="1099" y="106"/>
                  </a:lnTo>
                  <a:lnTo>
                    <a:pt x="1100" y="100"/>
                  </a:lnTo>
                  <a:lnTo>
                    <a:pt x="1103" y="86"/>
                  </a:lnTo>
                  <a:lnTo>
                    <a:pt x="1106" y="71"/>
                  </a:lnTo>
                  <a:lnTo>
                    <a:pt x="1106" y="59"/>
                  </a:lnTo>
                  <a:lnTo>
                    <a:pt x="1108" y="48"/>
                  </a:lnTo>
                  <a:lnTo>
                    <a:pt x="1109" y="42"/>
                  </a:lnTo>
                  <a:lnTo>
                    <a:pt x="1109" y="36"/>
                  </a:lnTo>
                  <a:lnTo>
                    <a:pt x="1109" y="31"/>
                  </a:lnTo>
                  <a:lnTo>
                    <a:pt x="1107" y="25"/>
                  </a:lnTo>
                  <a:lnTo>
                    <a:pt x="1103" y="27"/>
                  </a:lnTo>
                  <a:lnTo>
                    <a:pt x="1100" y="29"/>
                  </a:lnTo>
                  <a:lnTo>
                    <a:pt x="1097" y="31"/>
                  </a:lnTo>
                  <a:lnTo>
                    <a:pt x="1094" y="34"/>
                  </a:lnTo>
                  <a:lnTo>
                    <a:pt x="1090" y="40"/>
                  </a:lnTo>
                  <a:lnTo>
                    <a:pt x="1086" y="47"/>
                  </a:lnTo>
                  <a:lnTo>
                    <a:pt x="1078" y="60"/>
                  </a:lnTo>
                  <a:lnTo>
                    <a:pt x="1070" y="73"/>
                  </a:lnTo>
                  <a:lnTo>
                    <a:pt x="1062" y="86"/>
                  </a:lnTo>
                  <a:lnTo>
                    <a:pt x="1054" y="98"/>
                  </a:lnTo>
                  <a:lnTo>
                    <a:pt x="1049" y="106"/>
                  </a:lnTo>
                  <a:lnTo>
                    <a:pt x="1046" y="115"/>
                  </a:lnTo>
                  <a:lnTo>
                    <a:pt x="1046" y="120"/>
                  </a:lnTo>
                  <a:lnTo>
                    <a:pt x="1048" y="124"/>
                  </a:lnTo>
                  <a:lnTo>
                    <a:pt x="1045" y="133"/>
                  </a:lnTo>
                  <a:lnTo>
                    <a:pt x="1043" y="140"/>
                  </a:lnTo>
                  <a:lnTo>
                    <a:pt x="1041" y="144"/>
                  </a:lnTo>
                  <a:lnTo>
                    <a:pt x="1038" y="147"/>
                  </a:lnTo>
                  <a:lnTo>
                    <a:pt x="1036" y="151"/>
                  </a:lnTo>
                  <a:lnTo>
                    <a:pt x="1034" y="153"/>
                  </a:lnTo>
                  <a:lnTo>
                    <a:pt x="1028" y="153"/>
                  </a:lnTo>
                  <a:lnTo>
                    <a:pt x="1026" y="153"/>
                  </a:lnTo>
                  <a:lnTo>
                    <a:pt x="1027" y="153"/>
                  </a:lnTo>
                  <a:lnTo>
                    <a:pt x="1028" y="152"/>
                  </a:lnTo>
                  <a:lnTo>
                    <a:pt x="1030" y="151"/>
                  </a:lnTo>
                  <a:lnTo>
                    <a:pt x="1024" y="153"/>
                  </a:lnTo>
                  <a:lnTo>
                    <a:pt x="1019" y="156"/>
                  </a:lnTo>
                  <a:lnTo>
                    <a:pt x="1017" y="156"/>
                  </a:lnTo>
                  <a:lnTo>
                    <a:pt x="1017" y="154"/>
                  </a:lnTo>
                  <a:lnTo>
                    <a:pt x="1018" y="151"/>
                  </a:lnTo>
                  <a:lnTo>
                    <a:pt x="1021" y="143"/>
                  </a:lnTo>
                  <a:lnTo>
                    <a:pt x="1024" y="138"/>
                  </a:lnTo>
                  <a:lnTo>
                    <a:pt x="1027" y="131"/>
                  </a:lnTo>
                  <a:lnTo>
                    <a:pt x="1029" y="124"/>
                  </a:lnTo>
                  <a:lnTo>
                    <a:pt x="1029" y="117"/>
                  </a:lnTo>
                  <a:lnTo>
                    <a:pt x="1028" y="117"/>
                  </a:lnTo>
                  <a:lnTo>
                    <a:pt x="1029" y="117"/>
                  </a:lnTo>
                  <a:lnTo>
                    <a:pt x="1032" y="111"/>
                  </a:lnTo>
                  <a:lnTo>
                    <a:pt x="1033" y="107"/>
                  </a:lnTo>
                  <a:lnTo>
                    <a:pt x="1035" y="105"/>
                  </a:lnTo>
                  <a:lnTo>
                    <a:pt x="1036" y="101"/>
                  </a:lnTo>
                  <a:lnTo>
                    <a:pt x="1036" y="98"/>
                  </a:lnTo>
                  <a:lnTo>
                    <a:pt x="1035" y="95"/>
                  </a:lnTo>
                  <a:lnTo>
                    <a:pt x="1034" y="91"/>
                  </a:lnTo>
                  <a:lnTo>
                    <a:pt x="1035" y="86"/>
                  </a:lnTo>
                  <a:lnTo>
                    <a:pt x="1037" y="80"/>
                  </a:lnTo>
                  <a:lnTo>
                    <a:pt x="1041" y="75"/>
                  </a:lnTo>
                  <a:lnTo>
                    <a:pt x="1044" y="71"/>
                  </a:lnTo>
                  <a:lnTo>
                    <a:pt x="1053" y="58"/>
                  </a:lnTo>
                  <a:lnTo>
                    <a:pt x="1062" y="46"/>
                  </a:lnTo>
                  <a:lnTo>
                    <a:pt x="1066" y="41"/>
                  </a:lnTo>
                  <a:lnTo>
                    <a:pt x="1068" y="34"/>
                  </a:lnTo>
                  <a:lnTo>
                    <a:pt x="1067" y="33"/>
                  </a:lnTo>
                  <a:lnTo>
                    <a:pt x="1064" y="33"/>
                  </a:lnTo>
                  <a:lnTo>
                    <a:pt x="1060" y="33"/>
                  </a:lnTo>
                  <a:lnTo>
                    <a:pt x="1059" y="33"/>
                  </a:lnTo>
                  <a:lnTo>
                    <a:pt x="1054" y="33"/>
                  </a:lnTo>
                  <a:lnTo>
                    <a:pt x="1052" y="32"/>
                  </a:lnTo>
                  <a:lnTo>
                    <a:pt x="1049" y="31"/>
                  </a:lnTo>
                  <a:lnTo>
                    <a:pt x="1046" y="27"/>
                  </a:lnTo>
                  <a:lnTo>
                    <a:pt x="1044" y="23"/>
                  </a:lnTo>
                  <a:lnTo>
                    <a:pt x="1042" y="18"/>
                  </a:lnTo>
                  <a:lnTo>
                    <a:pt x="1041" y="21"/>
                  </a:lnTo>
                  <a:lnTo>
                    <a:pt x="1041" y="25"/>
                  </a:lnTo>
                  <a:lnTo>
                    <a:pt x="1040" y="29"/>
                  </a:lnTo>
                  <a:lnTo>
                    <a:pt x="1040" y="32"/>
                  </a:lnTo>
                  <a:lnTo>
                    <a:pt x="1038" y="38"/>
                  </a:lnTo>
                  <a:lnTo>
                    <a:pt x="1038" y="43"/>
                  </a:lnTo>
                  <a:lnTo>
                    <a:pt x="1037" y="46"/>
                  </a:lnTo>
                  <a:lnTo>
                    <a:pt x="1037" y="47"/>
                  </a:lnTo>
                  <a:lnTo>
                    <a:pt x="1033" y="38"/>
                  </a:lnTo>
                  <a:lnTo>
                    <a:pt x="1027" y="25"/>
                  </a:lnTo>
                  <a:lnTo>
                    <a:pt x="1019" y="25"/>
                  </a:lnTo>
                  <a:lnTo>
                    <a:pt x="1011" y="23"/>
                  </a:lnTo>
                  <a:lnTo>
                    <a:pt x="1008" y="19"/>
                  </a:lnTo>
                  <a:lnTo>
                    <a:pt x="1005" y="18"/>
                  </a:lnTo>
                  <a:lnTo>
                    <a:pt x="1003" y="17"/>
                  </a:lnTo>
                  <a:lnTo>
                    <a:pt x="1002" y="18"/>
                  </a:lnTo>
                  <a:lnTo>
                    <a:pt x="1001" y="23"/>
                  </a:lnTo>
                  <a:lnTo>
                    <a:pt x="1001" y="30"/>
                  </a:lnTo>
                  <a:lnTo>
                    <a:pt x="1003" y="36"/>
                  </a:lnTo>
                  <a:lnTo>
                    <a:pt x="1005" y="43"/>
                  </a:lnTo>
                  <a:lnTo>
                    <a:pt x="1004" y="46"/>
                  </a:lnTo>
                  <a:lnTo>
                    <a:pt x="1003" y="47"/>
                  </a:lnTo>
                  <a:lnTo>
                    <a:pt x="1000" y="46"/>
                  </a:lnTo>
                  <a:lnTo>
                    <a:pt x="995" y="42"/>
                  </a:lnTo>
                  <a:lnTo>
                    <a:pt x="992" y="40"/>
                  </a:lnTo>
                  <a:lnTo>
                    <a:pt x="988" y="38"/>
                  </a:lnTo>
                  <a:lnTo>
                    <a:pt x="986" y="38"/>
                  </a:lnTo>
                  <a:lnTo>
                    <a:pt x="985" y="39"/>
                  </a:lnTo>
                  <a:lnTo>
                    <a:pt x="985" y="41"/>
                  </a:lnTo>
                  <a:lnTo>
                    <a:pt x="986" y="44"/>
                  </a:lnTo>
                  <a:lnTo>
                    <a:pt x="987" y="48"/>
                  </a:lnTo>
                  <a:lnTo>
                    <a:pt x="991" y="51"/>
                  </a:lnTo>
                  <a:lnTo>
                    <a:pt x="994" y="55"/>
                  </a:lnTo>
                  <a:lnTo>
                    <a:pt x="996" y="57"/>
                  </a:lnTo>
                  <a:lnTo>
                    <a:pt x="1001" y="59"/>
                  </a:lnTo>
                  <a:lnTo>
                    <a:pt x="1007" y="64"/>
                  </a:lnTo>
                  <a:lnTo>
                    <a:pt x="1009" y="66"/>
                  </a:lnTo>
                  <a:lnTo>
                    <a:pt x="1010" y="68"/>
                  </a:lnTo>
                  <a:lnTo>
                    <a:pt x="1011" y="71"/>
                  </a:lnTo>
                  <a:lnTo>
                    <a:pt x="1010" y="72"/>
                  </a:lnTo>
                  <a:lnTo>
                    <a:pt x="1003" y="71"/>
                  </a:lnTo>
                  <a:lnTo>
                    <a:pt x="996" y="67"/>
                  </a:lnTo>
                  <a:lnTo>
                    <a:pt x="989" y="64"/>
                  </a:lnTo>
                  <a:lnTo>
                    <a:pt x="988" y="64"/>
                  </a:lnTo>
                  <a:lnTo>
                    <a:pt x="987" y="67"/>
                  </a:lnTo>
                  <a:lnTo>
                    <a:pt x="986" y="72"/>
                  </a:lnTo>
                  <a:lnTo>
                    <a:pt x="984" y="79"/>
                  </a:lnTo>
                  <a:lnTo>
                    <a:pt x="979" y="84"/>
                  </a:lnTo>
                  <a:lnTo>
                    <a:pt x="973" y="89"/>
                  </a:lnTo>
                  <a:lnTo>
                    <a:pt x="969" y="94"/>
                  </a:lnTo>
                  <a:lnTo>
                    <a:pt x="964" y="98"/>
                  </a:lnTo>
                  <a:lnTo>
                    <a:pt x="959" y="101"/>
                  </a:lnTo>
                  <a:lnTo>
                    <a:pt x="954" y="107"/>
                  </a:lnTo>
                  <a:lnTo>
                    <a:pt x="951" y="112"/>
                  </a:lnTo>
                  <a:lnTo>
                    <a:pt x="948" y="117"/>
                  </a:lnTo>
                  <a:lnTo>
                    <a:pt x="947" y="121"/>
                  </a:lnTo>
                  <a:lnTo>
                    <a:pt x="946" y="123"/>
                  </a:lnTo>
                  <a:lnTo>
                    <a:pt x="940" y="128"/>
                  </a:lnTo>
                  <a:lnTo>
                    <a:pt x="938" y="129"/>
                  </a:lnTo>
                  <a:lnTo>
                    <a:pt x="936" y="131"/>
                  </a:lnTo>
                  <a:lnTo>
                    <a:pt x="934" y="135"/>
                  </a:lnTo>
                  <a:lnTo>
                    <a:pt x="932" y="138"/>
                  </a:lnTo>
                  <a:lnTo>
                    <a:pt x="935" y="141"/>
                  </a:lnTo>
                  <a:lnTo>
                    <a:pt x="937" y="145"/>
                  </a:lnTo>
                  <a:lnTo>
                    <a:pt x="935" y="148"/>
                  </a:lnTo>
                  <a:lnTo>
                    <a:pt x="934" y="152"/>
                  </a:lnTo>
                  <a:lnTo>
                    <a:pt x="932" y="155"/>
                  </a:lnTo>
                  <a:lnTo>
                    <a:pt x="931" y="158"/>
                  </a:lnTo>
                  <a:lnTo>
                    <a:pt x="937" y="163"/>
                  </a:lnTo>
                  <a:lnTo>
                    <a:pt x="942" y="166"/>
                  </a:lnTo>
                  <a:lnTo>
                    <a:pt x="943" y="168"/>
                  </a:lnTo>
                  <a:lnTo>
                    <a:pt x="945" y="170"/>
                  </a:lnTo>
                  <a:lnTo>
                    <a:pt x="938" y="170"/>
                  </a:lnTo>
                  <a:lnTo>
                    <a:pt x="930" y="170"/>
                  </a:lnTo>
                  <a:lnTo>
                    <a:pt x="927" y="169"/>
                  </a:lnTo>
                  <a:lnTo>
                    <a:pt x="923" y="166"/>
                  </a:lnTo>
                  <a:lnTo>
                    <a:pt x="921" y="164"/>
                  </a:lnTo>
                  <a:lnTo>
                    <a:pt x="920" y="161"/>
                  </a:lnTo>
                  <a:lnTo>
                    <a:pt x="921" y="156"/>
                  </a:lnTo>
                  <a:lnTo>
                    <a:pt x="921" y="153"/>
                  </a:lnTo>
                  <a:lnTo>
                    <a:pt x="922" y="148"/>
                  </a:lnTo>
                  <a:lnTo>
                    <a:pt x="922" y="144"/>
                  </a:lnTo>
                  <a:lnTo>
                    <a:pt x="920" y="140"/>
                  </a:lnTo>
                  <a:lnTo>
                    <a:pt x="918" y="137"/>
                  </a:lnTo>
                  <a:lnTo>
                    <a:pt x="913" y="135"/>
                  </a:lnTo>
                  <a:lnTo>
                    <a:pt x="910" y="132"/>
                  </a:lnTo>
                  <a:lnTo>
                    <a:pt x="901" y="131"/>
                  </a:lnTo>
                  <a:lnTo>
                    <a:pt x="891" y="130"/>
                  </a:lnTo>
                  <a:lnTo>
                    <a:pt x="887" y="128"/>
                  </a:lnTo>
                  <a:lnTo>
                    <a:pt x="886" y="127"/>
                  </a:lnTo>
                  <a:lnTo>
                    <a:pt x="883" y="125"/>
                  </a:lnTo>
                  <a:lnTo>
                    <a:pt x="880" y="125"/>
                  </a:lnTo>
                  <a:lnTo>
                    <a:pt x="873" y="124"/>
                  </a:lnTo>
                  <a:lnTo>
                    <a:pt x="869" y="121"/>
                  </a:lnTo>
                  <a:lnTo>
                    <a:pt x="866" y="120"/>
                  </a:lnTo>
                  <a:lnTo>
                    <a:pt x="865" y="121"/>
                  </a:lnTo>
                  <a:lnTo>
                    <a:pt x="864" y="124"/>
                  </a:lnTo>
                  <a:lnTo>
                    <a:pt x="863" y="130"/>
                  </a:lnTo>
                  <a:lnTo>
                    <a:pt x="863" y="133"/>
                  </a:lnTo>
                  <a:lnTo>
                    <a:pt x="863" y="137"/>
                  </a:lnTo>
                  <a:lnTo>
                    <a:pt x="863" y="141"/>
                  </a:lnTo>
                  <a:lnTo>
                    <a:pt x="861" y="145"/>
                  </a:lnTo>
                  <a:lnTo>
                    <a:pt x="858" y="141"/>
                  </a:lnTo>
                  <a:lnTo>
                    <a:pt x="857" y="137"/>
                  </a:lnTo>
                  <a:lnTo>
                    <a:pt x="855" y="130"/>
                  </a:lnTo>
                  <a:lnTo>
                    <a:pt x="850" y="125"/>
                  </a:lnTo>
                  <a:lnTo>
                    <a:pt x="848" y="124"/>
                  </a:lnTo>
                  <a:lnTo>
                    <a:pt x="846" y="123"/>
                  </a:lnTo>
                  <a:lnTo>
                    <a:pt x="842" y="124"/>
                  </a:lnTo>
                  <a:lnTo>
                    <a:pt x="839" y="125"/>
                  </a:lnTo>
                  <a:lnTo>
                    <a:pt x="833" y="131"/>
                  </a:lnTo>
                  <a:lnTo>
                    <a:pt x="831" y="135"/>
                  </a:lnTo>
                  <a:lnTo>
                    <a:pt x="831" y="137"/>
                  </a:lnTo>
                  <a:lnTo>
                    <a:pt x="832" y="139"/>
                  </a:lnTo>
                  <a:lnTo>
                    <a:pt x="838" y="143"/>
                  </a:lnTo>
                  <a:lnTo>
                    <a:pt x="842" y="149"/>
                  </a:lnTo>
                  <a:lnTo>
                    <a:pt x="845" y="152"/>
                  </a:lnTo>
                  <a:lnTo>
                    <a:pt x="846" y="154"/>
                  </a:lnTo>
                  <a:lnTo>
                    <a:pt x="849" y="155"/>
                  </a:lnTo>
                  <a:lnTo>
                    <a:pt x="853" y="155"/>
                  </a:lnTo>
                  <a:lnTo>
                    <a:pt x="856" y="156"/>
                  </a:lnTo>
                  <a:lnTo>
                    <a:pt x="859" y="160"/>
                  </a:lnTo>
                  <a:lnTo>
                    <a:pt x="862" y="163"/>
                  </a:lnTo>
                  <a:lnTo>
                    <a:pt x="864" y="165"/>
                  </a:lnTo>
                  <a:lnTo>
                    <a:pt x="867" y="168"/>
                  </a:lnTo>
                  <a:lnTo>
                    <a:pt x="869" y="168"/>
                  </a:lnTo>
                  <a:lnTo>
                    <a:pt x="869" y="168"/>
                  </a:lnTo>
                  <a:lnTo>
                    <a:pt x="867" y="172"/>
                  </a:lnTo>
                  <a:lnTo>
                    <a:pt x="866" y="176"/>
                  </a:lnTo>
                  <a:lnTo>
                    <a:pt x="864" y="179"/>
                  </a:lnTo>
                  <a:lnTo>
                    <a:pt x="865" y="185"/>
                  </a:lnTo>
                  <a:lnTo>
                    <a:pt x="867" y="189"/>
                  </a:lnTo>
                  <a:lnTo>
                    <a:pt x="870" y="195"/>
                  </a:lnTo>
                  <a:lnTo>
                    <a:pt x="873" y="198"/>
                  </a:lnTo>
                  <a:lnTo>
                    <a:pt x="874" y="203"/>
                  </a:lnTo>
                  <a:lnTo>
                    <a:pt x="875" y="206"/>
                  </a:lnTo>
                  <a:lnTo>
                    <a:pt x="874" y="206"/>
                  </a:lnTo>
                  <a:lnTo>
                    <a:pt x="872" y="204"/>
                  </a:lnTo>
                  <a:lnTo>
                    <a:pt x="870" y="202"/>
                  </a:lnTo>
                  <a:lnTo>
                    <a:pt x="866" y="200"/>
                  </a:lnTo>
                  <a:lnTo>
                    <a:pt x="859" y="189"/>
                  </a:lnTo>
                  <a:lnTo>
                    <a:pt x="852" y="179"/>
                  </a:lnTo>
                  <a:lnTo>
                    <a:pt x="849" y="176"/>
                  </a:lnTo>
                  <a:lnTo>
                    <a:pt x="846" y="171"/>
                  </a:lnTo>
                  <a:lnTo>
                    <a:pt x="842" y="168"/>
                  </a:lnTo>
                  <a:lnTo>
                    <a:pt x="838" y="165"/>
                  </a:lnTo>
                  <a:lnTo>
                    <a:pt x="836" y="165"/>
                  </a:lnTo>
                  <a:lnTo>
                    <a:pt x="833" y="165"/>
                  </a:lnTo>
                  <a:lnTo>
                    <a:pt x="832" y="165"/>
                  </a:lnTo>
                  <a:lnTo>
                    <a:pt x="831" y="168"/>
                  </a:lnTo>
                  <a:lnTo>
                    <a:pt x="831" y="171"/>
                  </a:lnTo>
                  <a:lnTo>
                    <a:pt x="831" y="176"/>
                  </a:lnTo>
                  <a:lnTo>
                    <a:pt x="830" y="181"/>
                  </a:lnTo>
                  <a:lnTo>
                    <a:pt x="829" y="187"/>
                  </a:lnTo>
                  <a:lnTo>
                    <a:pt x="828" y="188"/>
                  </a:lnTo>
                  <a:lnTo>
                    <a:pt x="826" y="188"/>
                  </a:lnTo>
                  <a:lnTo>
                    <a:pt x="825" y="185"/>
                  </a:lnTo>
                  <a:lnTo>
                    <a:pt x="824" y="179"/>
                  </a:lnTo>
                  <a:lnTo>
                    <a:pt x="822" y="178"/>
                  </a:lnTo>
                  <a:lnTo>
                    <a:pt x="821" y="177"/>
                  </a:lnTo>
                  <a:lnTo>
                    <a:pt x="809" y="188"/>
                  </a:lnTo>
                  <a:lnTo>
                    <a:pt x="798" y="201"/>
                  </a:lnTo>
                  <a:lnTo>
                    <a:pt x="793" y="217"/>
                  </a:lnTo>
                  <a:lnTo>
                    <a:pt x="791" y="233"/>
                  </a:lnTo>
                  <a:lnTo>
                    <a:pt x="787" y="243"/>
                  </a:lnTo>
                  <a:lnTo>
                    <a:pt x="782" y="253"/>
                  </a:lnTo>
                  <a:lnTo>
                    <a:pt x="775" y="262"/>
                  </a:lnTo>
                  <a:lnTo>
                    <a:pt x="768" y="271"/>
                  </a:lnTo>
                  <a:lnTo>
                    <a:pt x="773" y="261"/>
                  </a:lnTo>
                  <a:lnTo>
                    <a:pt x="777" y="250"/>
                  </a:lnTo>
                  <a:lnTo>
                    <a:pt x="781" y="238"/>
                  </a:lnTo>
                  <a:lnTo>
                    <a:pt x="783" y="227"/>
                  </a:lnTo>
                  <a:lnTo>
                    <a:pt x="785" y="215"/>
                  </a:lnTo>
                  <a:lnTo>
                    <a:pt x="787" y="204"/>
                  </a:lnTo>
                  <a:lnTo>
                    <a:pt x="787" y="193"/>
                  </a:lnTo>
                  <a:lnTo>
                    <a:pt x="787" y="180"/>
                  </a:lnTo>
                  <a:lnTo>
                    <a:pt x="784" y="173"/>
                  </a:lnTo>
                  <a:lnTo>
                    <a:pt x="784" y="173"/>
                  </a:lnTo>
                  <a:lnTo>
                    <a:pt x="783" y="176"/>
                  </a:lnTo>
                  <a:lnTo>
                    <a:pt x="782" y="178"/>
                  </a:lnTo>
                  <a:lnTo>
                    <a:pt x="780" y="180"/>
                  </a:lnTo>
                  <a:lnTo>
                    <a:pt x="776" y="181"/>
                  </a:lnTo>
                  <a:lnTo>
                    <a:pt x="774" y="179"/>
                  </a:lnTo>
                  <a:lnTo>
                    <a:pt x="773" y="177"/>
                  </a:lnTo>
                  <a:lnTo>
                    <a:pt x="767" y="187"/>
                  </a:lnTo>
                  <a:lnTo>
                    <a:pt x="761" y="201"/>
                  </a:lnTo>
                  <a:lnTo>
                    <a:pt x="759" y="206"/>
                  </a:lnTo>
                  <a:lnTo>
                    <a:pt x="758" y="214"/>
                  </a:lnTo>
                  <a:lnTo>
                    <a:pt x="759" y="219"/>
                  </a:lnTo>
                  <a:lnTo>
                    <a:pt x="760" y="219"/>
                  </a:lnTo>
                  <a:lnTo>
                    <a:pt x="760" y="220"/>
                  </a:lnTo>
                  <a:lnTo>
                    <a:pt x="758" y="226"/>
                  </a:lnTo>
                  <a:lnTo>
                    <a:pt x="753" y="229"/>
                  </a:lnTo>
                  <a:lnTo>
                    <a:pt x="751" y="230"/>
                  </a:lnTo>
                  <a:lnTo>
                    <a:pt x="750" y="229"/>
                  </a:lnTo>
                  <a:lnTo>
                    <a:pt x="749" y="227"/>
                  </a:lnTo>
                  <a:lnTo>
                    <a:pt x="750" y="221"/>
                  </a:lnTo>
                  <a:lnTo>
                    <a:pt x="751" y="214"/>
                  </a:lnTo>
                  <a:lnTo>
                    <a:pt x="752" y="210"/>
                  </a:lnTo>
                  <a:lnTo>
                    <a:pt x="753" y="205"/>
                  </a:lnTo>
                  <a:lnTo>
                    <a:pt x="753" y="200"/>
                  </a:lnTo>
                  <a:lnTo>
                    <a:pt x="751" y="196"/>
                  </a:lnTo>
                  <a:lnTo>
                    <a:pt x="749" y="195"/>
                  </a:lnTo>
                  <a:lnTo>
                    <a:pt x="747" y="195"/>
                  </a:lnTo>
                  <a:lnTo>
                    <a:pt x="743" y="195"/>
                  </a:lnTo>
                  <a:lnTo>
                    <a:pt x="740" y="197"/>
                  </a:lnTo>
                  <a:lnTo>
                    <a:pt x="734" y="201"/>
                  </a:lnTo>
                  <a:lnTo>
                    <a:pt x="730" y="204"/>
                  </a:lnTo>
                  <a:lnTo>
                    <a:pt x="720" y="213"/>
                  </a:lnTo>
                  <a:lnTo>
                    <a:pt x="712" y="223"/>
                  </a:lnTo>
                  <a:lnTo>
                    <a:pt x="712" y="228"/>
                  </a:lnTo>
                  <a:lnTo>
                    <a:pt x="714" y="229"/>
                  </a:lnTo>
                  <a:lnTo>
                    <a:pt x="716" y="230"/>
                  </a:lnTo>
                  <a:lnTo>
                    <a:pt x="717" y="234"/>
                  </a:lnTo>
                  <a:lnTo>
                    <a:pt x="717" y="237"/>
                  </a:lnTo>
                  <a:lnTo>
                    <a:pt x="717" y="241"/>
                  </a:lnTo>
                  <a:lnTo>
                    <a:pt x="717" y="244"/>
                  </a:lnTo>
                  <a:lnTo>
                    <a:pt x="717" y="247"/>
                  </a:lnTo>
                  <a:lnTo>
                    <a:pt x="725" y="253"/>
                  </a:lnTo>
                  <a:lnTo>
                    <a:pt x="734" y="259"/>
                  </a:lnTo>
                  <a:lnTo>
                    <a:pt x="739" y="265"/>
                  </a:lnTo>
                  <a:lnTo>
                    <a:pt x="741" y="271"/>
                  </a:lnTo>
                  <a:lnTo>
                    <a:pt x="742" y="278"/>
                  </a:lnTo>
                  <a:lnTo>
                    <a:pt x="743" y="285"/>
                  </a:lnTo>
                  <a:lnTo>
                    <a:pt x="740" y="284"/>
                  </a:lnTo>
                  <a:lnTo>
                    <a:pt x="735" y="280"/>
                  </a:lnTo>
                  <a:lnTo>
                    <a:pt x="732" y="278"/>
                  </a:lnTo>
                  <a:lnTo>
                    <a:pt x="730" y="275"/>
                  </a:lnTo>
                  <a:lnTo>
                    <a:pt x="732" y="270"/>
                  </a:lnTo>
                  <a:lnTo>
                    <a:pt x="734" y="269"/>
                  </a:lnTo>
                  <a:lnTo>
                    <a:pt x="733" y="267"/>
                  </a:lnTo>
                  <a:lnTo>
                    <a:pt x="726" y="262"/>
                  </a:lnTo>
                  <a:lnTo>
                    <a:pt x="722" y="260"/>
                  </a:lnTo>
                  <a:lnTo>
                    <a:pt x="718" y="258"/>
                  </a:lnTo>
                  <a:lnTo>
                    <a:pt x="715" y="254"/>
                  </a:lnTo>
                  <a:lnTo>
                    <a:pt x="712" y="250"/>
                  </a:lnTo>
                  <a:lnTo>
                    <a:pt x="710" y="244"/>
                  </a:lnTo>
                  <a:lnTo>
                    <a:pt x="708" y="238"/>
                  </a:lnTo>
                  <a:lnTo>
                    <a:pt x="707" y="237"/>
                  </a:lnTo>
                  <a:lnTo>
                    <a:pt x="704" y="236"/>
                  </a:lnTo>
                  <a:lnTo>
                    <a:pt x="702" y="236"/>
                  </a:lnTo>
                  <a:lnTo>
                    <a:pt x="698" y="237"/>
                  </a:lnTo>
                  <a:lnTo>
                    <a:pt x="693" y="239"/>
                  </a:lnTo>
                  <a:lnTo>
                    <a:pt x="690" y="242"/>
                  </a:lnTo>
                  <a:lnTo>
                    <a:pt x="688" y="244"/>
                  </a:lnTo>
                  <a:lnTo>
                    <a:pt x="690" y="246"/>
                  </a:lnTo>
                  <a:lnTo>
                    <a:pt x="693" y="252"/>
                  </a:lnTo>
                  <a:lnTo>
                    <a:pt x="700" y="259"/>
                  </a:lnTo>
                  <a:lnTo>
                    <a:pt x="701" y="261"/>
                  </a:lnTo>
                  <a:lnTo>
                    <a:pt x="702" y="266"/>
                  </a:lnTo>
                  <a:lnTo>
                    <a:pt x="703" y="268"/>
                  </a:lnTo>
                  <a:lnTo>
                    <a:pt x="703" y="270"/>
                  </a:lnTo>
                  <a:lnTo>
                    <a:pt x="701" y="270"/>
                  </a:lnTo>
                  <a:lnTo>
                    <a:pt x="699" y="270"/>
                  </a:lnTo>
                  <a:lnTo>
                    <a:pt x="693" y="266"/>
                  </a:lnTo>
                  <a:lnTo>
                    <a:pt x="690" y="259"/>
                  </a:lnTo>
                  <a:lnTo>
                    <a:pt x="685" y="251"/>
                  </a:lnTo>
                  <a:lnTo>
                    <a:pt x="678" y="243"/>
                  </a:lnTo>
                  <a:lnTo>
                    <a:pt x="677" y="242"/>
                  </a:lnTo>
                  <a:lnTo>
                    <a:pt x="675" y="242"/>
                  </a:lnTo>
                  <a:lnTo>
                    <a:pt x="674" y="245"/>
                  </a:lnTo>
                  <a:lnTo>
                    <a:pt x="674" y="249"/>
                  </a:lnTo>
                  <a:lnTo>
                    <a:pt x="674" y="254"/>
                  </a:lnTo>
                  <a:lnTo>
                    <a:pt x="673" y="259"/>
                  </a:lnTo>
                  <a:lnTo>
                    <a:pt x="671" y="261"/>
                  </a:lnTo>
                  <a:lnTo>
                    <a:pt x="670" y="263"/>
                  </a:lnTo>
                  <a:lnTo>
                    <a:pt x="669" y="267"/>
                  </a:lnTo>
                  <a:lnTo>
                    <a:pt x="668" y="269"/>
                  </a:lnTo>
                  <a:lnTo>
                    <a:pt x="668" y="274"/>
                  </a:lnTo>
                  <a:lnTo>
                    <a:pt x="669" y="279"/>
                  </a:lnTo>
                  <a:lnTo>
                    <a:pt x="670" y="284"/>
                  </a:lnTo>
                  <a:lnTo>
                    <a:pt x="671" y="287"/>
                  </a:lnTo>
                  <a:lnTo>
                    <a:pt x="670" y="291"/>
                  </a:lnTo>
                  <a:lnTo>
                    <a:pt x="668" y="293"/>
                  </a:lnTo>
                  <a:lnTo>
                    <a:pt x="666" y="294"/>
                  </a:lnTo>
                  <a:lnTo>
                    <a:pt x="663" y="295"/>
                  </a:lnTo>
                  <a:lnTo>
                    <a:pt x="657" y="299"/>
                  </a:lnTo>
                  <a:lnTo>
                    <a:pt x="652" y="302"/>
                  </a:lnTo>
                  <a:lnTo>
                    <a:pt x="647" y="306"/>
                  </a:lnTo>
                  <a:lnTo>
                    <a:pt x="643" y="311"/>
                  </a:lnTo>
                  <a:lnTo>
                    <a:pt x="642" y="316"/>
                  </a:lnTo>
                  <a:lnTo>
                    <a:pt x="641" y="319"/>
                  </a:lnTo>
                  <a:lnTo>
                    <a:pt x="642" y="322"/>
                  </a:lnTo>
                  <a:lnTo>
                    <a:pt x="644" y="324"/>
                  </a:lnTo>
                  <a:lnTo>
                    <a:pt x="646" y="325"/>
                  </a:lnTo>
                  <a:lnTo>
                    <a:pt x="649" y="326"/>
                  </a:lnTo>
                  <a:lnTo>
                    <a:pt x="650" y="327"/>
                  </a:lnTo>
                  <a:lnTo>
                    <a:pt x="651" y="328"/>
                  </a:lnTo>
                  <a:lnTo>
                    <a:pt x="651" y="330"/>
                  </a:lnTo>
                  <a:lnTo>
                    <a:pt x="649" y="332"/>
                  </a:lnTo>
                  <a:lnTo>
                    <a:pt x="647" y="332"/>
                  </a:lnTo>
                  <a:lnTo>
                    <a:pt x="645" y="333"/>
                  </a:lnTo>
                  <a:lnTo>
                    <a:pt x="638" y="336"/>
                  </a:lnTo>
                  <a:lnTo>
                    <a:pt x="633" y="341"/>
                  </a:lnTo>
                  <a:lnTo>
                    <a:pt x="628" y="349"/>
                  </a:lnTo>
                  <a:lnTo>
                    <a:pt x="624" y="356"/>
                  </a:lnTo>
                  <a:lnTo>
                    <a:pt x="616" y="358"/>
                  </a:lnTo>
                  <a:lnTo>
                    <a:pt x="608" y="358"/>
                  </a:lnTo>
                  <a:lnTo>
                    <a:pt x="605" y="360"/>
                  </a:lnTo>
                  <a:lnTo>
                    <a:pt x="602" y="361"/>
                  </a:lnTo>
                  <a:lnTo>
                    <a:pt x="600" y="364"/>
                  </a:lnTo>
                  <a:lnTo>
                    <a:pt x="597" y="367"/>
                  </a:lnTo>
                  <a:lnTo>
                    <a:pt x="594" y="373"/>
                  </a:lnTo>
                  <a:lnTo>
                    <a:pt x="592" y="379"/>
                  </a:lnTo>
                  <a:lnTo>
                    <a:pt x="590" y="382"/>
                  </a:lnTo>
                  <a:lnTo>
                    <a:pt x="589" y="385"/>
                  </a:lnTo>
                  <a:lnTo>
                    <a:pt x="589" y="388"/>
                  </a:lnTo>
                  <a:lnTo>
                    <a:pt x="589" y="390"/>
                  </a:lnTo>
                  <a:lnTo>
                    <a:pt x="590" y="391"/>
                  </a:lnTo>
                  <a:lnTo>
                    <a:pt x="592" y="392"/>
                  </a:lnTo>
                  <a:lnTo>
                    <a:pt x="595" y="392"/>
                  </a:lnTo>
                  <a:lnTo>
                    <a:pt x="600" y="391"/>
                  </a:lnTo>
                  <a:lnTo>
                    <a:pt x="609" y="387"/>
                  </a:lnTo>
                  <a:lnTo>
                    <a:pt x="614" y="384"/>
                  </a:lnTo>
                  <a:lnTo>
                    <a:pt x="616" y="385"/>
                  </a:lnTo>
                  <a:lnTo>
                    <a:pt x="617" y="387"/>
                  </a:lnTo>
                  <a:lnTo>
                    <a:pt x="617" y="390"/>
                  </a:lnTo>
                  <a:lnTo>
                    <a:pt x="618" y="392"/>
                  </a:lnTo>
                  <a:lnTo>
                    <a:pt x="621" y="392"/>
                  </a:lnTo>
                  <a:lnTo>
                    <a:pt x="627" y="389"/>
                  </a:lnTo>
                  <a:lnTo>
                    <a:pt x="633" y="384"/>
                  </a:lnTo>
                  <a:lnTo>
                    <a:pt x="636" y="382"/>
                  </a:lnTo>
                  <a:lnTo>
                    <a:pt x="639" y="380"/>
                  </a:lnTo>
                  <a:lnTo>
                    <a:pt x="642" y="379"/>
                  </a:lnTo>
                  <a:lnTo>
                    <a:pt x="643" y="379"/>
                  </a:lnTo>
                  <a:lnTo>
                    <a:pt x="643" y="380"/>
                  </a:lnTo>
                  <a:lnTo>
                    <a:pt x="643" y="382"/>
                  </a:lnTo>
                  <a:lnTo>
                    <a:pt x="639" y="388"/>
                  </a:lnTo>
                  <a:lnTo>
                    <a:pt x="638" y="389"/>
                  </a:lnTo>
                  <a:lnTo>
                    <a:pt x="637" y="391"/>
                  </a:lnTo>
                  <a:lnTo>
                    <a:pt x="633" y="396"/>
                  </a:lnTo>
                  <a:lnTo>
                    <a:pt x="628" y="399"/>
                  </a:lnTo>
                  <a:lnTo>
                    <a:pt x="624" y="402"/>
                  </a:lnTo>
                  <a:lnTo>
                    <a:pt x="618" y="405"/>
                  </a:lnTo>
                  <a:lnTo>
                    <a:pt x="604" y="402"/>
                  </a:lnTo>
                  <a:lnTo>
                    <a:pt x="590" y="399"/>
                  </a:lnTo>
                  <a:lnTo>
                    <a:pt x="585" y="400"/>
                  </a:lnTo>
                  <a:lnTo>
                    <a:pt x="578" y="404"/>
                  </a:lnTo>
                  <a:lnTo>
                    <a:pt x="573" y="405"/>
                  </a:lnTo>
                  <a:lnTo>
                    <a:pt x="571" y="407"/>
                  </a:lnTo>
                  <a:lnTo>
                    <a:pt x="569" y="408"/>
                  </a:lnTo>
                  <a:lnTo>
                    <a:pt x="568" y="410"/>
                  </a:lnTo>
                  <a:lnTo>
                    <a:pt x="569" y="414"/>
                  </a:lnTo>
                  <a:lnTo>
                    <a:pt x="571" y="417"/>
                  </a:lnTo>
                  <a:lnTo>
                    <a:pt x="573" y="418"/>
                  </a:lnTo>
                  <a:lnTo>
                    <a:pt x="574" y="421"/>
                  </a:lnTo>
                  <a:lnTo>
                    <a:pt x="574" y="423"/>
                  </a:lnTo>
                  <a:lnTo>
                    <a:pt x="573" y="424"/>
                  </a:lnTo>
                  <a:lnTo>
                    <a:pt x="573" y="424"/>
                  </a:lnTo>
                  <a:lnTo>
                    <a:pt x="576" y="425"/>
                  </a:lnTo>
                  <a:lnTo>
                    <a:pt x="578" y="425"/>
                  </a:lnTo>
                  <a:lnTo>
                    <a:pt x="580" y="425"/>
                  </a:lnTo>
                  <a:lnTo>
                    <a:pt x="586" y="429"/>
                  </a:lnTo>
                  <a:lnTo>
                    <a:pt x="585" y="430"/>
                  </a:lnTo>
                  <a:lnTo>
                    <a:pt x="582" y="431"/>
                  </a:lnTo>
                  <a:lnTo>
                    <a:pt x="581" y="434"/>
                  </a:lnTo>
                  <a:lnTo>
                    <a:pt x="581" y="439"/>
                  </a:lnTo>
                  <a:lnTo>
                    <a:pt x="582" y="444"/>
                  </a:lnTo>
                  <a:lnTo>
                    <a:pt x="585" y="446"/>
                  </a:lnTo>
                  <a:lnTo>
                    <a:pt x="585" y="448"/>
                  </a:lnTo>
                  <a:lnTo>
                    <a:pt x="582" y="448"/>
                  </a:lnTo>
                  <a:lnTo>
                    <a:pt x="580" y="448"/>
                  </a:lnTo>
                  <a:lnTo>
                    <a:pt x="578" y="450"/>
                  </a:lnTo>
                  <a:lnTo>
                    <a:pt x="577" y="453"/>
                  </a:lnTo>
                  <a:lnTo>
                    <a:pt x="577" y="456"/>
                  </a:lnTo>
                  <a:lnTo>
                    <a:pt x="577" y="458"/>
                  </a:lnTo>
                  <a:lnTo>
                    <a:pt x="576" y="462"/>
                  </a:lnTo>
                  <a:lnTo>
                    <a:pt x="573" y="465"/>
                  </a:lnTo>
                  <a:lnTo>
                    <a:pt x="572" y="464"/>
                  </a:lnTo>
                  <a:lnTo>
                    <a:pt x="571" y="462"/>
                  </a:lnTo>
                  <a:lnTo>
                    <a:pt x="570" y="456"/>
                  </a:lnTo>
                  <a:lnTo>
                    <a:pt x="569" y="450"/>
                  </a:lnTo>
                  <a:lnTo>
                    <a:pt x="568" y="445"/>
                  </a:lnTo>
                  <a:lnTo>
                    <a:pt x="568" y="439"/>
                  </a:lnTo>
                  <a:lnTo>
                    <a:pt x="568" y="432"/>
                  </a:lnTo>
                  <a:lnTo>
                    <a:pt x="568" y="423"/>
                  </a:lnTo>
                  <a:lnTo>
                    <a:pt x="567" y="420"/>
                  </a:lnTo>
                  <a:lnTo>
                    <a:pt x="565" y="418"/>
                  </a:lnTo>
                  <a:lnTo>
                    <a:pt x="562" y="422"/>
                  </a:lnTo>
                  <a:lnTo>
                    <a:pt x="559" y="429"/>
                  </a:lnTo>
                  <a:lnTo>
                    <a:pt x="557" y="434"/>
                  </a:lnTo>
                  <a:lnTo>
                    <a:pt x="555" y="438"/>
                  </a:lnTo>
                  <a:lnTo>
                    <a:pt x="554" y="439"/>
                  </a:lnTo>
                  <a:lnTo>
                    <a:pt x="553" y="439"/>
                  </a:lnTo>
                  <a:lnTo>
                    <a:pt x="551" y="437"/>
                  </a:lnTo>
                  <a:lnTo>
                    <a:pt x="548" y="433"/>
                  </a:lnTo>
                  <a:lnTo>
                    <a:pt x="545" y="432"/>
                  </a:lnTo>
                  <a:lnTo>
                    <a:pt x="543" y="432"/>
                  </a:lnTo>
                  <a:lnTo>
                    <a:pt x="539" y="433"/>
                  </a:lnTo>
                  <a:lnTo>
                    <a:pt x="536" y="434"/>
                  </a:lnTo>
                  <a:lnTo>
                    <a:pt x="533" y="438"/>
                  </a:lnTo>
                  <a:lnTo>
                    <a:pt x="532" y="441"/>
                  </a:lnTo>
                  <a:lnTo>
                    <a:pt x="530" y="445"/>
                  </a:lnTo>
                  <a:lnTo>
                    <a:pt x="530" y="448"/>
                  </a:lnTo>
                  <a:lnTo>
                    <a:pt x="531" y="450"/>
                  </a:lnTo>
                  <a:lnTo>
                    <a:pt x="533" y="451"/>
                  </a:lnTo>
                  <a:lnTo>
                    <a:pt x="536" y="450"/>
                  </a:lnTo>
                  <a:lnTo>
                    <a:pt x="538" y="448"/>
                  </a:lnTo>
                  <a:lnTo>
                    <a:pt x="541" y="447"/>
                  </a:lnTo>
                  <a:lnTo>
                    <a:pt x="548" y="447"/>
                  </a:lnTo>
                  <a:lnTo>
                    <a:pt x="552" y="448"/>
                  </a:lnTo>
                  <a:lnTo>
                    <a:pt x="557" y="450"/>
                  </a:lnTo>
                  <a:lnTo>
                    <a:pt x="559" y="451"/>
                  </a:lnTo>
                  <a:lnTo>
                    <a:pt x="561" y="454"/>
                  </a:lnTo>
                  <a:lnTo>
                    <a:pt x="561" y="455"/>
                  </a:lnTo>
                  <a:lnTo>
                    <a:pt x="561" y="457"/>
                  </a:lnTo>
                  <a:lnTo>
                    <a:pt x="559" y="459"/>
                  </a:lnTo>
                  <a:lnTo>
                    <a:pt x="555" y="461"/>
                  </a:lnTo>
                  <a:lnTo>
                    <a:pt x="548" y="463"/>
                  </a:lnTo>
                  <a:lnTo>
                    <a:pt x="541" y="464"/>
                  </a:lnTo>
                  <a:lnTo>
                    <a:pt x="532" y="466"/>
                  </a:lnTo>
                  <a:lnTo>
                    <a:pt x="523" y="469"/>
                  </a:lnTo>
                  <a:lnTo>
                    <a:pt x="517" y="470"/>
                  </a:lnTo>
                  <a:lnTo>
                    <a:pt x="510" y="471"/>
                  </a:lnTo>
                  <a:lnTo>
                    <a:pt x="506" y="472"/>
                  </a:lnTo>
                  <a:lnTo>
                    <a:pt x="503" y="474"/>
                  </a:lnTo>
                  <a:lnTo>
                    <a:pt x="500" y="475"/>
                  </a:lnTo>
                  <a:lnTo>
                    <a:pt x="500" y="478"/>
                  </a:lnTo>
                  <a:lnTo>
                    <a:pt x="502" y="481"/>
                  </a:lnTo>
                  <a:lnTo>
                    <a:pt x="504" y="485"/>
                  </a:lnTo>
                  <a:lnTo>
                    <a:pt x="505" y="488"/>
                  </a:lnTo>
                  <a:lnTo>
                    <a:pt x="505" y="490"/>
                  </a:lnTo>
                  <a:lnTo>
                    <a:pt x="503" y="494"/>
                  </a:lnTo>
                  <a:lnTo>
                    <a:pt x="499" y="497"/>
                  </a:lnTo>
                  <a:lnTo>
                    <a:pt x="499" y="499"/>
                  </a:lnTo>
                  <a:lnTo>
                    <a:pt x="500" y="501"/>
                  </a:lnTo>
                  <a:lnTo>
                    <a:pt x="503" y="502"/>
                  </a:lnTo>
                  <a:lnTo>
                    <a:pt x="505" y="502"/>
                  </a:lnTo>
                  <a:lnTo>
                    <a:pt x="508" y="502"/>
                  </a:lnTo>
                  <a:lnTo>
                    <a:pt x="512" y="502"/>
                  </a:lnTo>
                  <a:lnTo>
                    <a:pt x="514" y="501"/>
                  </a:lnTo>
                  <a:lnTo>
                    <a:pt x="516" y="498"/>
                  </a:lnTo>
                  <a:lnTo>
                    <a:pt x="521" y="495"/>
                  </a:lnTo>
                  <a:lnTo>
                    <a:pt x="524" y="490"/>
                  </a:lnTo>
                  <a:lnTo>
                    <a:pt x="528" y="486"/>
                  </a:lnTo>
                  <a:lnTo>
                    <a:pt x="532" y="482"/>
                  </a:lnTo>
                  <a:lnTo>
                    <a:pt x="535" y="481"/>
                  </a:lnTo>
                  <a:lnTo>
                    <a:pt x="538" y="481"/>
                  </a:lnTo>
                  <a:lnTo>
                    <a:pt x="541" y="481"/>
                  </a:lnTo>
                  <a:lnTo>
                    <a:pt x="545" y="482"/>
                  </a:lnTo>
                  <a:lnTo>
                    <a:pt x="552" y="487"/>
                  </a:lnTo>
                  <a:lnTo>
                    <a:pt x="554" y="488"/>
                  </a:lnTo>
                  <a:lnTo>
                    <a:pt x="551" y="488"/>
                  </a:lnTo>
                  <a:lnTo>
                    <a:pt x="546" y="488"/>
                  </a:lnTo>
                  <a:lnTo>
                    <a:pt x="537" y="490"/>
                  </a:lnTo>
                  <a:lnTo>
                    <a:pt x="529" y="494"/>
                  </a:lnTo>
                  <a:lnTo>
                    <a:pt x="524" y="498"/>
                  </a:lnTo>
                  <a:lnTo>
                    <a:pt x="523" y="501"/>
                  </a:lnTo>
                  <a:lnTo>
                    <a:pt x="523" y="503"/>
                  </a:lnTo>
                  <a:lnTo>
                    <a:pt x="523" y="507"/>
                  </a:lnTo>
                  <a:lnTo>
                    <a:pt x="517" y="511"/>
                  </a:lnTo>
                  <a:lnTo>
                    <a:pt x="512" y="512"/>
                  </a:lnTo>
                  <a:lnTo>
                    <a:pt x="508" y="513"/>
                  </a:lnTo>
                  <a:lnTo>
                    <a:pt x="504" y="514"/>
                  </a:lnTo>
                  <a:lnTo>
                    <a:pt x="500" y="516"/>
                  </a:lnTo>
                  <a:lnTo>
                    <a:pt x="498" y="519"/>
                  </a:lnTo>
                  <a:lnTo>
                    <a:pt x="500" y="523"/>
                  </a:lnTo>
                  <a:lnTo>
                    <a:pt x="504" y="527"/>
                  </a:lnTo>
                  <a:lnTo>
                    <a:pt x="505" y="531"/>
                  </a:lnTo>
                  <a:lnTo>
                    <a:pt x="507" y="535"/>
                  </a:lnTo>
                  <a:lnTo>
                    <a:pt x="504" y="535"/>
                  </a:lnTo>
                  <a:lnTo>
                    <a:pt x="502" y="534"/>
                  </a:lnTo>
                  <a:lnTo>
                    <a:pt x="499" y="532"/>
                  </a:lnTo>
                  <a:lnTo>
                    <a:pt x="498" y="531"/>
                  </a:lnTo>
                  <a:lnTo>
                    <a:pt x="498" y="531"/>
                  </a:lnTo>
                  <a:lnTo>
                    <a:pt x="496" y="531"/>
                  </a:lnTo>
                  <a:lnTo>
                    <a:pt x="495" y="532"/>
                  </a:lnTo>
                  <a:lnTo>
                    <a:pt x="491" y="535"/>
                  </a:lnTo>
                  <a:lnTo>
                    <a:pt x="489" y="538"/>
                  </a:lnTo>
                  <a:lnTo>
                    <a:pt x="486" y="542"/>
                  </a:lnTo>
                  <a:lnTo>
                    <a:pt x="484" y="546"/>
                  </a:lnTo>
                  <a:lnTo>
                    <a:pt x="483" y="550"/>
                  </a:lnTo>
                  <a:lnTo>
                    <a:pt x="486" y="552"/>
                  </a:lnTo>
                  <a:lnTo>
                    <a:pt x="488" y="553"/>
                  </a:lnTo>
                  <a:lnTo>
                    <a:pt x="497" y="552"/>
                  </a:lnTo>
                  <a:lnTo>
                    <a:pt x="506" y="548"/>
                  </a:lnTo>
                  <a:lnTo>
                    <a:pt x="515" y="548"/>
                  </a:lnTo>
                  <a:lnTo>
                    <a:pt x="524" y="551"/>
                  </a:lnTo>
                  <a:lnTo>
                    <a:pt x="540" y="554"/>
                  </a:lnTo>
                  <a:lnTo>
                    <a:pt x="544" y="555"/>
                  </a:lnTo>
                  <a:lnTo>
                    <a:pt x="543" y="555"/>
                  </a:lnTo>
                  <a:lnTo>
                    <a:pt x="540" y="556"/>
                  </a:lnTo>
                  <a:lnTo>
                    <a:pt x="539" y="558"/>
                  </a:lnTo>
                  <a:lnTo>
                    <a:pt x="538" y="560"/>
                  </a:lnTo>
                  <a:lnTo>
                    <a:pt x="537" y="563"/>
                  </a:lnTo>
                  <a:lnTo>
                    <a:pt x="537" y="567"/>
                  </a:lnTo>
                  <a:lnTo>
                    <a:pt x="538" y="570"/>
                  </a:lnTo>
                  <a:lnTo>
                    <a:pt x="537" y="572"/>
                  </a:lnTo>
                  <a:lnTo>
                    <a:pt x="536" y="571"/>
                  </a:lnTo>
                  <a:lnTo>
                    <a:pt x="535" y="569"/>
                  </a:lnTo>
                  <a:lnTo>
                    <a:pt x="532" y="566"/>
                  </a:lnTo>
                  <a:lnTo>
                    <a:pt x="530" y="563"/>
                  </a:lnTo>
                  <a:lnTo>
                    <a:pt x="527" y="560"/>
                  </a:lnTo>
                  <a:lnTo>
                    <a:pt x="523" y="558"/>
                  </a:lnTo>
                  <a:lnTo>
                    <a:pt x="519" y="556"/>
                  </a:lnTo>
                  <a:lnTo>
                    <a:pt x="515" y="555"/>
                  </a:lnTo>
                  <a:lnTo>
                    <a:pt x="498" y="559"/>
                  </a:lnTo>
                  <a:lnTo>
                    <a:pt x="482" y="563"/>
                  </a:lnTo>
                  <a:lnTo>
                    <a:pt x="478" y="564"/>
                  </a:lnTo>
                  <a:lnTo>
                    <a:pt x="474" y="566"/>
                  </a:lnTo>
                  <a:lnTo>
                    <a:pt x="471" y="567"/>
                  </a:lnTo>
                  <a:lnTo>
                    <a:pt x="467" y="569"/>
                  </a:lnTo>
                  <a:lnTo>
                    <a:pt x="465" y="572"/>
                  </a:lnTo>
                  <a:lnTo>
                    <a:pt x="464" y="576"/>
                  </a:lnTo>
                  <a:lnTo>
                    <a:pt x="464" y="578"/>
                  </a:lnTo>
                  <a:lnTo>
                    <a:pt x="464" y="580"/>
                  </a:lnTo>
                  <a:lnTo>
                    <a:pt x="464" y="583"/>
                  </a:lnTo>
                  <a:lnTo>
                    <a:pt x="463" y="585"/>
                  </a:lnTo>
                  <a:lnTo>
                    <a:pt x="460" y="587"/>
                  </a:lnTo>
                  <a:lnTo>
                    <a:pt x="458" y="588"/>
                  </a:lnTo>
                  <a:lnTo>
                    <a:pt x="454" y="589"/>
                  </a:lnTo>
                  <a:lnTo>
                    <a:pt x="448" y="591"/>
                  </a:lnTo>
                  <a:lnTo>
                    <a:pt x="442" y="592"/>
                  </a:lnTo>
                  <a:lnTo>
                    <a:pt x="440" y="593"/>
                  </a:lnTo>
                  <a:lnTo>
                    <a:pt x="439" y="594"/>
                  </a:lnTo>
                  <a:lnTo>
                    <a:pt x="440" y="596"/>
                  </a:lnTo>
                  <a:lnTo>
                    <a:pt x="442" y="599"/>
                  </a:lnTo>
                  <a:lnTo>
                    <a:pt x="445" y="601"/>
                  </a:lnTo>
                  <a:lnTo>
                    <a:pt x="446" y="604"/>
                  </a:lnTo>
                  <a:lnTo>
                    <a:pt x="447" y="608"/>
                  </a:lnTo>
                  <a:lnTo>
                    <a:pt x="446" y="611"/>
                  </a:lnTo>
                  <a:lnTo>
                    <a:pt x="443" y="613"/>
                  </a:lnTo>
                  <a:lnTo>
                    <a:pt x="434" y="619"/>
                  </a:lnTo>
                  <a:lnTo>
                    <a:pt x="424" y="624"/>
                  </a:lnTo>
                  <a:lnTo>
                    <a:pt x="423" y="629"/>
                  </a:lnTo>
                  <a:lnTo>
                    <a:pt x="422" y="632"/>
                  </a:lnTo>
                  <a:lnTo>
                    <a:pt x="422" y="633"/>
                  </a:lnTo>
                  <a:lnTo>
                    <a:pt x="423" y="632"/>
                  </a:lnTo>
                  <a:lnTo>
                    <a:pt x="424" y="632"/>
                  </a:lnTo>
                  <a:lnTo>
                    <a:pt x="425" y="632"/>
                  </a:lnTo>
                  <a:lnTo>
                    <a:pt x="426" y="634"/>
                  </a:lnTo>
                  <a:lnTo>
                    <a:pt x="425" y="637"/>
                  </a:lnTo>
                  <a:lnTo>
                    <a:pt x="424" y="641"/>
                  </a:lnTo>
                  <a:lnTo>
                    <a:pt x="422" y="644"/>
                  </a:lnTo>
                  <a:lnTo>
                    <a:pt x="422" y="646"/>
                  </a:lnTo>
                  <a:lnTo>
                    <a:pt x="423" y="648"/>
                  </a:lnTo>
                  <a:lnTo>
                    <a:pt x="423" y="648"/>
                  </a:lnTo>
                  <a:lnTo>
                    <a:pt x="421" y="646"/>
                  </a:lnTo>
                  <a:lnTo>
                    <a:pt x="415" y="645"/>
                  </a:lnTo>
                  <a:lnTo>
                    <a:pt x="411" y="645"/>
                  </a:lnTo>
                  <a:lnTo>
                    <a:pt x="411" y="648"/>
                  </a:lnTo>
                  <a:lnTo>
                    <a:pt x="414" y="653"/>
                  </a:lnTo>
                  <a:lnTo>
                    <a:pt x="415" y="656"/>
                  </a:lnTo>
                  <a:lnTo>
                    <a:pt x="416" y="658"/>
                  </a:lnTo>
                  <a:lnTo>
                    <a:pt x="415" y="664"/>
                  </a:lnTo>
                  <a:lnTo>
                    <a:pt x="413" y="669"/>
                  </a:lnTo>
                  <a:lnTo>
                    <a:pt x="413" y="672"/>
                  </a:lnTo>
                  <a:lnTo>
                    <a:pt x="414" y="674"/>
                  </a:lnTo>
                  <a:lnTo>
                    <a:pt x="416" y="675"/>
                  </a:lnTo>
                  <a:lnTo>
                    <a:pt x="421" y="675"/>
                  </a:lnTo>
                  <a:lnTo>
                    <a:pt x="424" y="676"/>
                  </a:lnTo>
                  <a:lnTo>
                    <a:pt x="425" y="677"/>
                  </a:lnTo>
                  <a:lnTo>
                    <a:pt x="424" y="678"/>
                  </a:lnTo>
                  <a:lnTo>
                    <a:pt x="422" y="680"/>
                  </a:lnTo>
                  <a:lnTo>
                    <a:pt x="418" y="682"/>
                  </a:lnTo>
                  <a:lnTo>
                    <a:pt x="416" y="682"/>
                  </a:lnTo>
                  <a:lnTo>
                    <a:pt x="415" y="684"/>
                  </a:lnTo>
                  <a:lnTo>
                    <a:pt x="413" y="687"/>
                  </a:lnTo>
                  <a:lnTo>
                    <a:pt x="418" y="687"/>
                  </a:lnTo>
                  <a:lnTo>
                    <a:pt x="424" y="686"/>
                  </a:lnTo>
                  <a:lnTo>
                    <a:pt x="431" y="685"/>
                  </a:lnTo>
                  <a:lnTo>
                    <a:pt x="439" y="682"/>
                  </a:lnTo>
                  <a:lnTo>
                    <a:pt x="453" y="676"/>
                  </a:lnTo>
                  <a:lnTo>
                    <a:pt x="465" y="672"/>
                  </a:lnTo>
                  <a:lnTo>
                    <a:pt x="468" y="672"/>
                  </a:lnTo>
                  <a:lnTo>
                    <a:pt x="471" y="672"/>
                  </a:lnTo>
                  <a:lnTo>
                    <a:pt x="468" y="675"/>
                  </a:lnTo>
                  <a:lnTo>
                    <a:pt x="465" y="677"/>
                  </a:lnTo>
                  <a:lnTo>
                    <a:pt x="455" y="683"/>
                  </a:lnTo>
                  <a:lnTo>
                    <a:pt x="443" y="687"/>
                  </a:lnTo>
                  <a:lnTo>
                    <a:pt x="432" y="690"/>
                  </a:lnTo>
                  <a:lnTo>
                    <a:pt x="421" y="693"/>
                  </a:lnTo>
                  <a:lnTo>
                    <a:pt x="410" y="695"/>
                  </a:lnTo>
                  <a:lnTo>
                    <a:pt x="399" y="700"/>
                  </a:lnTo>
                  <a:lnTo>
                    <a:pt x="397" y="703"/>
                  </a:lnTo>
                  <a:lnTo>
                    <a:pt x="396" y="705"/>
                  </a:lnTo>
                  <a:lnTo>
                    <a:pt x="396" y="706"/>
                  </a:lnTo>
                  <a:lnTo>
                    <a:pt x="398" y="706"/>
                  </a:lnTo>
                  <a:lnTo>
                    <a:pt x="400" y="706"/>
                  </a:lnTo>
                  <a:lnTo>
                    <a:pt x="403" y="706"/>
                  </a:lnTo>
                  <a:lnTo>
                    <a:pt x="406" y="706"/>
                  </a:lnTo>
                  <a:lnTo>
                    <a:pt x="408" y="708"/>
                  </a:lnTo>
                  <a:lnTo>
                    <a:pt x="409" y="709"/>
                  </a:lnTo>
                  <a:lnTo>
                    <a:pt x="410" y="711"/>
                  </a:lnTo>
                  <a:lnTo>
                    <a:pt x="408" y="716"/>
                  </a:lnTo>
                  <a:lnTo>
                    <a:pt x="406" y="718"/>
                  </a:lnTo>
                  <a:lnTo>
                    <a:pt x="402" y="721"/>
                  </a:lnTo>
                  <a:lnTo>
                    <a:pt x="399" y="723"/>
                  </a:lnTo>
                  <a:lnTo>
                    <a:pt x="394" y="730"/>
                  </a:lnTo>
                  <a:lnTo>
                    <a:pt x="392" y="738"/>
                  </a:lnTo>
                  <a:lnTo>
                    <a:pt x="390" y="744"/>
                  </a:lnTo>
                  <a:lnTo>
                    <a:pt x="388" y="748"/>
                  </a:lnTo>
                  <a:lnTo>
                    <a:pt x="385" y="749"/>
                  </a:lnTo>
                  <a:lnTo>
                    <a:pt x="383" y="750"/>
                  </a:lnTo>
                  <a:lnTo>
                    <a:pt x="381" y="750"/>
                  </a:lnTo>
                  <a:lnTo>
                    <a:pt x="378" y="751"/>
                  </a:lnTo>
                  <a:lnTo>
                    <a:pt x="377" y="755"/>
                  </a:lnTo>
                  <a:lnTo>
                    <a:pt x="377" y="760"/>
                  </a:lnTo>
                  <a:lnTo>
                    <a:pt x="380" y="771"/>
                  </a:lnTo>
                  <a:lnTo>
                    <a:pt x="381" y="772"/>
                  </a:lnTo>
                  <a:lnTo>
                    <a:pt x="382" y="771"/>
                  </a:lnTo>
                  <a:lnTo>
                    <a:pt x="382" y="771"/>
                  </a:lnTo>
                  <a:lnTo>
                    <a:pt x="383" y="770"/>
                  </a:lnTo>
                  <a:lnTo>
                    <a:pt x="385" y="771"/>
                  </a:lnTo>
                  <a:lnTo>
                    <a:pt x="388" y="774"/>
                  </a:lnTo>
                  <a:lnTo>
                    <a:pt x="389" y="778"/>
                  </a:lnTo>
                  <a:lnTo>
                    <a:pt x="389" y="783"/>
                  </a:lnTo>
                  <a:lnTo>
                    <a:pt x="386" y="787"/>
                  </a:lnTo>
                  <a:lnTo>
                    <a:pt x="385" y="791"/>
                  </a:lnTo>
                  <a:lnTo>
                    <a:pt x="382" y="795"/>
                  </a:lnTo>
                  <a:lnTo>
                    <a:pt x="380" y="797"/>
                  </a:lnTo>
                  <a:lnTo>
                    <a:pt x="377" y="799"/>
                  </a:lnTo>
                  <a:lnTo>
                    <a:pt x="377" y="802"/>
                  </a:lnTo>
                  <a:lnTo>
                    <a:pt x="377" y="805"/>
                  </a:lnTo>
                  <a:lnTo>
                    <a:pt x="380" y="812"/>
                  </a:lnTo>
                  <a:lnTo>
                    <a:pt x="381" y="815"/>
                  </a:lnTo>
                  <a:lnTo>
                    <a:pt x="382" y="819"/>
                  </a:lnTo>
                  <a:lnTo>
                    <a:pt x="383" y="821"/>
                  </a:lnTo>
                  <a:lnTo>
                    <a:pt x="383" y="823"/>
                  </a:lnTo>
                  <a:lnTo>
                    <a:pt x="381" y="824"/>
                  </a:lnTo>
                  <a:lnTo>
                    <a:pt x="380" y="827"/>
                  </a:lnTo>
                  <a:lnTo>
                    <a:pt x="376" y="828"/>
                  </a:lnTo>
                  <a:lnTo>
                    <a:pt x="370" y="829"/>
                  </a:lnTo>
                  <a:lnTo>
                    <a:pt x="367" y="830"/>
                  </a:lnTo>
                  <a:lnTo>
                    <a:pt x="354" y="833"/>
                  </a:lnTo>
                  <a:lnTo>
                    <a:pt x="343" y="839"/>
                  </a:lnTo>
                  <a:lnTo>
                    <a:pt x="334" y="844"/>
                  </a:lnTo>
                  <a:lnTo>
                    <a:pt x="324" y="846"/>
                  </a:lnTo>
                  <a:lnTo>
                    <a:pt x="317" y="845"/>
                  </a:lnTo>
                  <a:lnTo>
                    <a:pt x="312" y="845"/>
                  </a:lnTo>
                  <a:lnTo>
                    <a:pt x="308" y="847"/>
                  </a:lnTo>
                  <a:lnTo>
                    <a:pt x="302" y="852"/>
                  </a:lnTo>
                  <a:lnTo>
                    <a:pt x="303" y="853"/>
                  </a:lnTo>
                  <a:lnTo>
                    <a:pt x="303" y="855"/>
                  </a:lnTo>
                  <a:lnTo>
                    <a:pt x="307" y="855"/>
                  </a:lnTo>
                  <a:lnTo>
                    <a:pt x="310" y="854"/>
                  </a:lnTo>
                  <a:lnTo>
                    <a:pt x="316" y="854"/>
                  </a:lnTo>
                  <a:lnTo>
                    <a:pt x="321" y="855"/>
                  </a:lnTo>
                  <a:lnTo>
                    <a:pt x="327" y="859"/>
                  </a:lnTo>
                  <a:lnTo>
                    <a:pt x="327" y="861"/>
                  </a:lnTo>
                  <a:lnTo>
                    <a:pt x="326" y="863"/>
                  </a:lnTo>
                  <a:lnTo>
                    <a:pt x="326" y="868"/>
                  </a:lnTo>
                  <a:lnTo>
                    <a:pt x="327" y="868"/>
                  </a:lnTo>
                  <a:lnTo>
                    <a:pt x="328" y="866"/>
                  </a:lnTo>
                  <a:lnTo>
                    <a:pt x="332" y="863"/>
                  </a:lnTo>
                  <a:lnTo>
                    <a:pt x="335" y="861"/>
                  </a:lnTo>
                  <a:lnTo>
                    <a:pt x="339" y="860"/>
                  </a:lnTo>
                  <a:lnTo>
                    <a:pt x="341" y="859"/>
                  </a:lnTo>
                  <a:lnTo>
                    <a:pt x="342" y="859"/>
                  </a:lnTo>
                  <a:lnTo>
                    <a:pt x="343" y="859"/>
                  </a:lnTo>
                  <a:lnTo>
                    <a:pt x="343" y="861"/>
                  </a:lnTo>
                  <a:lnTo>
                    <a:pt x="343" y="863"/>
                  </a:lnTo>
                  <a:lnTo>
                    <a:pt x="339" y="866"/>
                  </a:lnTo>
                  <a:lnTo>
                    <a:pt x="335" y="870"/>
                  </a:lnTo>
                  <a:lnTo>
                    <a:pt x="333" y="872"/>
                  </a:lnTo>
                  <a:lnTo>
                    <a:pt x="332" y="876"/>
                  </a:lnTo>
                  <a:lnTo>
                    <a:pt x="334" y="879"/>
                  </a:lnTo>
                  <a:lnTo>
                    <a:pt x="337" y="881"/>
                  </a:lnTo>
                  <a:lnTo>
                    <a:pt x="340" y="885"/>
                  </a:lnTo>
                  <a:lnTo>
                    <a:pt x="341" y="887"/>
                  </a:lnTo>
                  <a:lnTo>
                    <a:pt x="337" y="893"/>
                  </a:lnTo>
                  <a:lnTo>
                    <a:pt x="335" y="897"/>
                  </a:lnTo>
                  <a:lnTo>
                    <a:pt x="333" y="900"/>
                  </a:lnTo>
                  <a:lnTo>
                    <a:pt x="332" y="901"/>
                  </a:lnTo>
                  <a:lnTo>
                    <a:pt x="328" y="902"/>
                  </a:lnTo>
                  <a:lnTo>
                    <a:pt x="325" y="903"/>
                  </a:lnTo>
                  <a:lnTo>
                    <a:pt x="320" y="902"/>
                  </a:lnTo>
                  <a:lnTo>
                    <a:pt x="318" y="900"/>
                  </a:lnTo>
                  <a:lnTo>
                    <a:pt x="316" y="897"/>
                  </a:lnTo>
                  <a:lnTo>
                    <a:pt x="316" y="894"/>
                  </a:lnTo>
                  <a:lnTo>
                    <a:pt x="315" y="890"/>
                  </a:lnTo>
                  <a:lnTo>
                    <a:pt x="313" y="888"/>
                  </a:lnTo>
                  <a:lnTo>
                    <a:pt x="311" y="886"/>
                  </a:lnTo>
                  <a:lnTo>
                    <a:pt x="308" y="884"/>
                  </a:lnTo>
                  <a:lnTo>
                    <a:pt x="304" y="889"/>
                  </a:lnTo>
                  <a:lnTo>
                    <a:pt x="301" y="894"/>
                  </a:lnTo>
                  <a:lnTo>
                    <a:pt x="297" y="895"/>
                  </a:lnTo>
                  <a:lnTo>
                    <a:pt x="294" y="896"/>
                  </a:lnTo>
                  <a:lnTo>
                    <a:pt x="292" y="897"/>
                  </a:lnTo>
                  <a:lnTo>
                    <a:pt x="292" y="898"/>
                  </a:lnTo>
                  <a:lnTo>
                    <a:pt x="292" y="901"/>
                  </a:lnTo>
                  <a:lnTo>
                    <a:pt x="294" y="902"/>
                  </a:lnTo>
                  <a:lnTo>
                    <a:pt x="296" y="903"/>
                  </a:lnTo>
                  <a:lnTo>
                    <a:pt x="299" y="904"/>
                  </a:lnTo>
                  <a:lnTo>
                    <a:pt x="300" y="906"/>
                  </a:lnTo>
                  <a:lnTo>
                    <a:pt x="301" y="909"/>
                  </a:lnTo>
                  <a:lnTo>
                    <a:pt x="296" y="909"/>
                  </a:lnTo>
                  <a:lnTo>
                    <a:pt x="293" y="908"/>
                  </a:lnTo>
                  <a:lnTo>
                    <a:pt x="291" y="906"/>
                  </a:lnTo>
                  <a:lnTo>
                    <a:pt x="288" y="905"/>
                  </a:lnTo>
                  <a:lnTo>
                    <a:pt x="287" y="904"/>
                  </a:lnTo>
                  <a:lnTo>
                    <a:pt x="286" y="904"/>
                  </a:lnTo>
                  <a:lnTo>
                    <a:pt x="285" y="908"/>
                  </a:lnTo>
                  <a:lnTo>
                    <a:pt x="284" y="912"/>
                  </a:lnTo>
                  <a:lnTo>
                    <a:pt x="284" y="917"/>
                  </a:lnTo>
                  <a:lnTo>
                    <a:pt x="283" y="920"/>
                  </a:lnTo>
                  <a:lnTo>
                    <a:pt x="283" y="921"/>
                  </a:lnTo>
                  <a:lnTo>
                    <a:pt x="282" y="921"/>
                  </a:lnTo>
                  <a:lnTo>
                    <a:pt x="280" y="920"/>
                  </a:lnTo>
                  <a:lnTo>
                    <a:pt x="278" y="920"/>
                  </a:lnTo>
                  <a:lnTo>
                    <a:pt x="276" y="922"/>
                  </a:lnTo>
                  <a:lnTo>
                    <a:pt x="272" y="925"/>
                  </a:lnTo>
                  <a:lnTo>
                    <a:pt x="269" y="930"/>
                  </a:lnTo>
                  <a:lnTo>
                    <a:pt x="266" y="936"/>
                  </a:lnTo>
                  <a:lnTo>
                    <a:pt x="262" y="942"/>
                  </a:lnTo>
                  <a:lnTo>
                    <a:pt x="260" y="943"/>
                  </a:lnTo>
                  <a:lnTo>
                    <a:pt x="259" y="946"/>
                  </a:lnTo>
                  <a:lnTo>
                    <a:pt x="258" y="954"/>
                  </a:lnTo>
                  <a:lnTo>
                    <a:pt x="258" y="959"/>
                  </a:lnTo>
                  <a:lnTo>
                    <a:pt x="256" y="963"/>
                  </a:lnTo>
                  <a:lnTo>
                    <a:pt x="246" y="971"/>
                  </a:lnTo>
                  <a:lnTo>
                    <a:pt x="235" y="984"/>
                  </a:lnTo>
                  <a:lnTo>
                    <a:pt x="237" y="991"/>
                  </a:lnTo>
                  <a:lnTo>
                    <a:pt x="237" y="992"/>
                  </a:lnTo>
                  <a:lnTo>
                    <a:pt x="239" y="990"/>
                  </a:lnTo>
                  <a:lnTo>
                    <a:pt x="244" y="987"/>
                  </a:lnTo>
                  <a:lnTo>
                    <a:pt x="246" y="988"/>
                  </a:lnTo>
                  <a:lnTo>
                    <a:pt x="248" y="990"/>
                  </a:lnTo>
                  <a:lnTo>
                    <a:pt x="252" y="996"/>
                  </a:lnTo>
                  <a:lnTo>
                    <a:pt x="255" y="1004"/>
                  </a:lnTo>
                  <a:lnTo>
                    <a:pt x="255" y="1007"/>
                  </a:lnTo>
                  <a:lnTo>
                    <a:pt x="256" y="1009"/>
                  </a:lnTo>
                  <a:lnTo>
                    <a:pt x="261" y="1010"/>
                  </a:lnTo>
                  <a:lnTo>
                    <a:pt x="266" y="1010"/>
                  </a:lnTo>
                  <a:lnTo>
                    <a:pt x="271" y="1008"/>
                  </a:lnTo>
                  <a:lnTo>
                    <a:pt x="277" y="1004"/>
                  </a:lnTo>
                  <a:lnTo>
                    <a:pt x="288" y="998"/>
                  </a:lnTo>
                  <a:lnTo>
                    <a:pt x="295" y="992"/>
                  </a:lnTo>
                  <a:lnTo>
                    <a:pt x="300" y="987"/>
                  </a:lnTo>
                  <a:lnTo>
                    <a:pt x="305" y="982"/>
                  </a:lnTo>
                  <a:lnTo>
                    <a:pt x="308" y="979"/>
                  </a:lnTo>
                  <a:lnTo>
                    <a:pt x="311" y="975"/>
                  </a:lnTo>
                  <a:lnTo>
                    <a:pt x="312" y="974"/>
                  </a:lnTo>
                  <a:lnTo>
                    <a:pt x="313" y="971"/>
                  </a:lnTo>
                  <a:lnTo>
                    <a:pt x="313" y="969"/>
                  </a:lnTo>
                  <a:lnTo>
                    <a:pt x="312" y="967"/>
                  </a:lnTo>
                  <a:lnTo>
                    <a:pt x="310" y="966"/>
                  </a:lnTo>
                  <a:lnTo>
                    <a:pt x="309" y="966"/>
                  </a:lnTo>
                  <a:lnTo>
                    <a:pt x="307" y="967"/>
                  </a:lnTo>
                  <a:lnTo>
                    <a:pt x="304" y="967"/>
                  </a:lnTo>
                  <a:lnTo>
                    <a:pt x="303" y="967"/>
                  </a:lnTo>
                  <a:lnTo>
                    <a:pt x="303" y="967"/>
                  </a:lnTo>
                  <a:lnTo>
                    <a:pt x="303" y="966"/>
                  </a:lnTo>
                  <a:lnTo>
                    <a:pt x="304" y="962"/>
                  </a:lnTo>
                  <a:lnTo>
                    <a:pt x="313" y="954"/>
                  </a:lnTo>
                  <a:lnTo>
                    <a:pt x="320" y="949"/>
                  </a:lnTo>
                  <a:lnTo>
                    <a:pt x="325" y="949"/>
                  </a:lnTo>
                  <a:lnTo>
                    <a:pt x="328" y="950"/>
                  </a:lnTo>
                  <a:lnTo>
                    <a:pt x="331" y="952"/>
                  </a:lnTo>
                  <a:lnTo>
                    <a:pt x="331" y="954"/>
                  </a:lnTo>
                  <a:lnTo>
                    <a:pt x="327" y="957"/>
                  </a:lnTo>
                  <a:lnTo>
                    <a:pt x="321" y="961"/>
                  </a:lnTo>
                  <a:lnTo>
                    <a:pt x="319" y="962"/>
                  </a:lnTo>
                  <a:lnTo>
                    <a:pt x="318" y="965"/>
                  </a:lnTo>
                  <a:lnTo>
                    <a:pt x="318" y="967"/>
                  </a:lnTo>
                  <a:lnTo>
                    <a:pt x="321" y="969"/>
                  </a:lnTo>
                  <a:lnTo>
                    <a:pt x="324" y="970"/>
                  </a:lnTo>
                  <a:lnTo>
                    <a:pt x="327" y="971"/>
                  </a:lnTo>
                  <a:lnTo>
                    <a:pt x="329" y="973"/>
                  </a:lnTo>
                  <a:lnTo>
                    <a:pt x="332" y="974"/>
                  </a:lnTo>
                  <a:lnTo>
                    <a:pt x="333" y="976"/>
                  </a:lnTo>
                  <a:lnTo>
                    <a:pt x="331" y="978"/>
                  </a:lnTo>
                  <a:lnTo>
                    <a:pt x="329" y="979"/>
                  </a:lnTo>
                  <a:lnTo>
                    <a:pt x="328" y="979"/>
                  </a:lnTo>
                  <a:lnTo>
                    <a:pt x="316" y="987"/>
                  </a:lnTo>
                  <a:lnTo>
                    <a:pt x="302" y="995"/>
                  </a:lnTo>
                  <a:lnTo>
                    <a:pt x="297" y="999"/>
                  </a:lnTo>
                  <a:lnTo>
                    <a:pt x="294" y="1003"/>
                  </a:lnTo>
                  <a:lnTo>
                    <a:pt x="296" y="1004"/>
                  </a:lnTo>
                  <a:lnTo>
                    <a:pt x="297" y="1006"/>
                  </a:lnTo>
                  <a:lnTo>
                    <a:pt x="297" y="1004"/>
                  </a:lnTo>
                  <a:lnTo>
                    <a:pt x="299" y="1004"/>
                  </a:lnTo>
                  <a:lnTo>
                    <a:pt x="299" y="1003"/>
                  </a:lnTo>
                  <a:lnTo>
                    <a:pt x="299" y="1007"/>
                  </a:lnTo>
                  <a:lnTo>
                    <a:pt x="299" y="1010"/>
                  </a:lnTo>
                  <a:lnTo>
                    <a:pt x="300" y="1012"/>
                  </a:lnTo>
                  <a:lnTo>
                    <a:pt x="301" y="1014"/>
                  </a:lnTo>
                  <a:lnTo>
                    <a:pt x="302" y="1014"/>
                  </a:lnTo>
                  <a:lnTo>
                    <a:pt x="302" y="1014"/>
                  </a:lnTo>
                  <a:lnTo>
                    <a:pt x="303" y="1014"/>
                  </a:lnTo>
                  <a:lnTo>
                    <a:pt x="303" y="1016"/>
                  </a:lnTo>
                  <a:lnTo>
                    <a:pt x="302" y="1019"/>
                  </a:lnTo>
                  <a:lnTo>
                    <a:pt x="295" y="1020"/>
                  </a:lnTo>
                  <a:lnTo>
                    <a:pt x="291" y="1020"/>
                  </a:lnTo>
                  <a:lnTo>
                    <a:pt x="285" y="1019"/>
                  </a:lnTo>
                  <a:lnTo>
                    <a:pt x="280" y="1018"/>
                  </a:lnTo>
                  <a:lnTo>
                    <a:pt x="276" y="1017"/>
                  </a:lnTo>
                  <a:lnTo>
                    <a:pt x="271" y="1018"/>
                  </a:lnTo>
                  <a:lnTo>
                    <a:pt x="266" y="1020"/>
                  </a:lnTo>
                  <a:lnTo>
                    <a:pt x="259" y="1025"/>
                  </a:lnTo>
                  <a:lnTo>
                    <a:pt x="258" y="1027"/>
                  </a:lnTo>
                  <a:lnTo>
                    <a:pt x="255" y="1030"/>
                  </a:lnTo>
                  <a:lnTo>
                    <a:pt x="254" y="1030"/>
                  </a:lnTo>
                  <a:lnTo>
                    <a:pt x="254" y="1030"/>
                  </a:lnTo>
                  <a:lnTo>
                    <a:pt x="253" y="1026"/>
                  </a:lnTo>
                  <a:lnTo>
                    <a:pt x="253" y="1023"/>
                  </a:lnTo>
                  <a:lnTo>
                    <a:pt x="252" y="1014"/>
                  </a:lnTo>
                  <a:lnTo>
                    <a:pt x="250" y="1006"/>
                  </a:lnTo>
                  <a:lnTo>
                    <a:pt x="246" y="1000"/>
                  </a:lnTo>
                  <a:lnTo>
                    <a:pt x="244" y="996"/>
                  </a:lnTo>
                  <a:lnTo>
                    <a:pt x="242" y="996"/>
                  </a:lnTo>
                  <a:lnTo>
                    <a:pt x="239" y="996"/>
                  </a:lnTo>
                  <a:lnTo>
                    <a:pt x="234" y="1001"/>
                  </a:lnTo>
                  <a:lnTo>
                    <a:pt x="226" y="1004"/>
                  </a:lnTo>
                  <a:lnTo>
                    <a:pt x="221" y="1006"/>
                  </a:lnTo>
                  <a:lnTo>
                    <a:pt x="219" y="1007"/>
                  </a:lnTo>
                  <a:lnTo>
                    <a:pt x="218" y="1008"/>
                  </a:lnTo>
                  <a:lnTo>
                    <a:pt x="218" y="1009"/>
                  </a:lnTo>
                  <a:lnTo>
                    <a:pt x="218" y="1012"/>
                  </a:lnTo>
                  <a:lnTo>
                    <a:pt x="217" y="1018"/>
                  </a:lnTo>
                  <a:lnTo>
                    <a:pt x="215" y="1018"/>
                  </a:lnTo>
                  <a:lnTo>
                    <a:pt x="214" y="1017"/>
                  </a:lnTo>
                  <a:lnTo>
                    <a:pt x="211" y="1016"/>
                  </a:lnTo>
                  <a:lnTo>
                    <a:pt x="209" y="1015"/>
                  </a:lnTo>
                  <a:lnTo>
                    <a:pt x="207" y="1016"/>
                  </a:lnTo>
                  <a:lnTo>
                    <a:pt x="206" y="1017"/>
                  </a:lnTo>
                  <a:lnTo>
                    <a:pt x="206" y="1018"/>
                  </a:lnTo>
                  <a:lnTo>
                    <a:pt x="204" y="1019"/>
                  </a:lnTo>
                  <a:lnTo>
                    <a:pt x="202" y="1020"/>
                  </a:lnTo>
                  <a:lnTo>
                    <a:pt x="197" y="1022"/>
                  </a:lnTo>
                  <a:lnTo>
                    <a:pt x="194" y="1022"/>
                  </a:lnTo>
                  <a:lnTo>
                    <a:pt x="191" y="1023"/>
                  </a:lnTo>
                  <a:lnTo>
                    <a:pt x="191" y="1023"/>
                  </a:lnTo>
                  <a:lnTo>
                    <a:pt x="193" y="1024"/>
                  </a:lnTo>
                  <a:lnTo>
                    <a:pt x="193" y="1026"/>
                  </a:lnTo>
                  <a:lnTo>
                    <a:pt x="193" y="1027"/>
                  </a:lnTo>
                  <a:lnTo>
                    <a:pt x="191" y="1030"/>
                  </a:lnTo>
                  <a:lnTo>
                    <a:pt x="188" y="1033"/>
                  </a:lnTo>
                  <a:lnTo>
                    <a:pt x="183" y="1036"/>
                  </a:lnTo>
                  <a:lnTo>
                    <a:pt x="183" y="1038"/>
                  </a:lnTo>
                  <a:lnTo>
                    <a:pt x="185" y="1039"/>
                  </a:lnTo>
                  <a:lnTo>
                    <a:pt x="187" y="1042"/>
                  </a:lnTo>
                  <a:lnTo>
                    <a:pt x="188" y="1045"/>
                  </a:lnTo>
                  <a:lnTo>
                    <a:pt x="189" y="1049"/>
                  </a:lnTo>
                  <a:lnTo>
                    <a:pt x="179" y="1051"/>
                  </a:lnTo>
                  <a:lnTo>
                    <a:pt x="168" y="1053"/>
                  </a:lnTo>
                  <a:lnTo>
                    <a:pt x="166" y="1057"/>
                  </a:lnTo>
                  <a:lnTo>
                    <a:pt x="168" y="1059"/>
                  </a:lnTo>
                  <a:lnTo>
                    <a:pt x="170" y="1061"/>
                  </a:lnTo>
                  <a:lnTo>
                    <a:pt x="172" y="1063"/>
                  </a:lnTo>
                  <a:lnTo>
                    <a:pt x="175" y="1066"/>
                  </a:lnTo>
                  <a:lnTo>
                    <a:pt x="179" y="1071"/>
                  </a:lnTo>
                  <a:lnTo>
                    <a:pt x="180" y="1075"/>
                  </a:lnTo>
                  <a:lnTo>
                    <a:pt x="179" y="1077"/>
                  </a:lnTo>
                  <a:lnTo>
                    <a:pt x="178" y="1076"/>
                  </a:lnTo>
                  <a:lnTo>
                    <a:pt x="175" y="1074"/>
                  </a:lnTo>
                  <a:lnTo>
                    <a:pt x="173" y="1071"/>
                  </a:lnTo>
                  <a:lnTo>
                    <a:pt x="171" y="1068"/>
                  </a:lnTo>
                  <a:lnTo>
                    <a:pt x="165" y="1063"/>
                  </a:lnTo>
                  <a:lnTo>
                    <a:pt x="158" y="1059"/>
                  </a:lnTo>
                  <a:lnTo>
                    <a:pt x="155" y="1060"/>
                  </a:lnTo>
                  <a:lnTo>
                    <a:pt x="153" y="1061"/>
                  </a:lnTo>
                  <a:lnTo>
                    <a:pt x="153" y="1065"/>
                  </a:lnTo>
                  <a:lnTo>
                    <a:pt x="154" y="1066"/>
                  </a:lnTo>
                  <a:lnTo>
                    <a:pt x="154" y="1067"/>
                  </a:lnTo>
                  <a:lnTo>
                    <a:pt x="155" y="1067"/>
                  </a:lnTo>
                  <a:lnTo>
                    <a:pt x="157" y="1067"/>
                  </a:lnTo>
                  <a:lnTo>
                    <a:pt x="158" y="1068"/>
                  </a:lnTo>
                  <a:lnTo>
                    <a:pt x="161" y="1069"/>
                  </a:lnTo>
                  <a:lnTo>
                    <a:pt x="163" y="1074"/>
                  </a:lnTo>
                  <a:lnTo>
                    <a:pt x="166" y="1081"/>
                  </a:lnTo>
                  <a:lnTo>
                    <a:pt x="172" y="1087"/>
                  </a:lnTo>
                  <a:lnTo>
                    <a:pt x="177" y="1092"/>
                  </a:lnTo>
                  <a:lnTo>
                    <a:pt x="182" y="1098"/>
                  </a:lnTo>
                  <a:lnTo>
                    <a:pt x="186" y="1104"/>
                  </a:lnTo>
                  <a:lnTo>
                    <a:pt x="187" y="1106"/>
                  </a:lnTo>
                  <a:lnTo>
                    <a:pt x="185" y="1106"/>
                  </a:lnTo>
                  <a:lnTo>
                    <a:pt x="182" y="1104"/>
                  </a:lnTo>
                  <a:lnTo>
                    <a:pt x="174" y="1097"/>
                  </a:lnTo>
                  <a:lnTo>
                    <a:pt x="170" y="1093"/>
                  </a:lnTo>
                  <a:lnTo>
                    <a:pt x="162" y="1081"/>
                  </a:lnTo>
                  <a:lnTo>
                    <a:pt x="155" y="1071"/>
                  </a:lnTo>
                  <a:lnTo>
                    <a:pt x="153" y="1071"/>
                  </a:lnTo>
                  <a:lnTo>
                    <a:pt x="152" y="1072"/>
                  </a:lnTo>
                  <a:lnTo>
                    <a:pt x="144" y="1073"/>
                  </a:lnTo>
                  <a:lnTo>
                    <a:pt x="137" y="1075"/>
                  </a:lnTo>
                  <a:lnTo>
                    <a:pt x="132" y="1075"/>
                  </a:lnTo>
                  <a:lnTo>
                    <a:pt x="129" y="1074"/>
                  </a:lnTo>
                  <a:lnTo>
                    <a:pt x="125" y="1073"/>
                  </a:lnTo>
                  <a:lnTo>
                    <a:pt x="122" y="1071"/>
                  </a:lnTo>
                  <a:lnTo>
                    <a:pt x="120" y="1069"/>
                  </a:lnTo>
                  <a:lnTo>
                    <a:pt x="116" y="1068"/>
                  </a:lnTo>
                  <a:lnTo>
                    <a:pt x="112" y="1068"/>
                  </a:lnTo>
                  <a:lnTo>
                    <a:pt x="107" y="1069"/>
                  </a:lnTo>
                  <a:lnTo>
                    <a:pt x="104" y="1072"/>
                  </a:lnTo>
                  <a:lnTo>
                    <a:pt x="101" y="1075"/>
                  </a:lnTo>
                  <a:lnTo>
                    <a:pt x="100" y="1076"/>
                  </a:lnTo>
                  <a:lnTo>
                    <a:pt x="100" y="1079"/>
                  </a:lnTo>
                  <a:lnTo>
                    <a:pt x="101" y="1080"/>
                  </a:lnTo>
                  <a:lnTo>
                    <a:pt x="104" y="1082"/>
                  </a:lnTo>
                  <a:lnTo>
                    <a:pt x="106" y="1082"/>
                  </a:lnTo>
                  <a:lnTo>
                    <a:pt x="108" y="1083"/>
                  </a:lnTo>
                  <a:lnTo>
                    <a:pt x="109" y="1085"/>
                  </a:lnTo>
                  <a:lnTo>
                    <a:pt x="111" y="1088"/>
                  </a:lnTo>
                  <a:lnTo>
                    <a:pt x="107" y="1091"/>
                  </a:lnTo>
                  <a:lnTo>
                    <a:pt x="105" y="1095"/>
                  </a:lnTo>
                  <a:lnTo>
                    <a:pt x="104" y="1096"/>
                  </a:lnTo>
                  <a:lnTo>
                    <a:pt x="105" y="1097"/>
                  </a:lnTo>
                  <a:lnTo>
                    <a:pt x="109" y="1097"/>
                  </a:lnTo>
                  <a:lnTo>
                    <a:pt x="117" y="1095"/>
                  </a:lnTo>
                  <a:lnTo>
                    <a:pt x="123" y="1092"/>
                  </a:lnTo>
                  <a:lnTo>
                    <a:pt x="132" y="1090"/>
                  </a:lnTo>
                  <a:lnTo>
                    <a:pt x="134" y="1090"/>
                  </a:lnTo>
                  <a:lnTo>
                    <a:pt x="136" y="1090"/>
                  </a:lnTo>
                  <a:lnTo>
                    <a:pt x="134" y="1092"/>
                  </a:lnTo>
                  <a:lnTo>
                    <a:pt x="129" y="1096"/>
                  </a:lnTo>
                  <a:lnTo>
                    <a:pt x="126" y="1099"/>
                  </a:lnTo>
                  <a:lnTo>
                    <a:pt x="125" y="1101"/>
                  </a:lnTo>
                  <a:lnTo>
                    <a:pt x="124" y="1105"/>
                  </a:lnTo>
                  <a:lnTo>
                    <a:pt x="125" y="1107"/>
                  </a:lnTo>
                  <a:lnTo>
                    <a:pt x="129" y="1113"/>
                  </a:lnTo>
                  <a:lnTo>
                    <a:pt x="133" y="1120"/>
                  </a:lnTo>
                  <a:lnTo>
                    <a:pt x="132" y="1121"/>
                  </a:lnTo>
                  <a:lnTo>
                    <a:pt x="132" y="1122"/>
                  </a:lnTo>
                  <a:lnTo>
                    <a:pt x="128" y="1118"/>
                  </a:lnTo>
                  <a:lnTo>
                    <a:pt x="124" y="1115"/>
                  </a:lnTo>
                  <a:lnTo>
                    <a:pt x="122" y="1113"/>
                  </a:lnTo>
                  <a:lnTo>
                    <a:pt x="120" y="1112"/>
                  </a:lnTo>
                  <a:lnTo>
                    <a:pt x="116" y="1110"/>
                  </a:lnTo>
                  <a:lnTo>
                    <a:pt x="114" y="1110"/>
                  </a:lnTo>
                  <a:lnTo>
                    <a:pt x="108" y="1108"/>
                  </a:lnTo>
                  <a:lnTo>
                    <a:pt x="103" y="1108"/>
                  </a:lnTo>
                  <a:lnTo>
                    <a:pt x="96" y="1109"/>
                  </a:lnTo>
                  <a:lnTo>
                    <a:pt x="89" y="1110"/>
                  </a:lnTo>
                  <a:lnTo>
                    <a:pt x="80" y="1110"/>
                  </a:lnTo>
                  <a:lnTo>
                    <a:pt x="71" y="1113"/>
                  </a:lnTo>
                  <a:lnTo>
                    <a:pt x="67" y="1116"/>
                  </a:lnTo>
                  <a:lnTo>
                    <a:pt x="67" y="1120"/>
                  </a:lnTo>
                  <a:lnTo>
                    <a:pt x="68" y="1122"/>
                  </a:lnTo>
                  <a:lnTo>
                    <a:pt x="72" y="1123"/>
                  </a:lnTo>
                  <a:lnTo>
                    <a:pt x="81" y="1124"/>
                  </a:lnTo>
                  <a:lnTo>
                    <a:pt x="89" y="1124"/>
                  </a:lnTo>
                  <a:lnTo>
                    <a:pt x="95" y="1125"/>
                  </a:lnTo>
                  <a:lnTo>
                    <a:pt x="98" y="1126"/>
                  </a:lnTo>
                  <a:lnTo>
                    <a:pt x="100" y="1129"/>
                  </a:lnTo>
                  <a:lnTo>
                    <a:pt x="103" y="1131"/>
                  </a:lnTo>
                  <a:lnTo>
                    <a:pt x="104" y="1134"/>
                  </a:lnTo>
                  <a:lnTo>
                    <a:pt x="105" y="1137"/>
                  </a:lnTo>
                  <a:lnTo>
                    <a:pt x="108" y="1140"/>
                  </a:lnTo>
                  <a:lnTo>
                    <a:pt x="113" y="1142"/>
                  </a:lnTo>
                  <a:lnTo>
                    <a:pt x="116" y="1144"/>
                  </a:lnTo>
                  <a:lnTo>
                    <a:pt x="121" y="1146"/>
                  </a:lnTo>
                  <a:lnTo>
                    <a:pt x="122" y="1147"/>
                  </a:lnTo>
                  <a:lnTo>
                    <a:pt x="124" y="1148"/>
                  </a:lnTo>
                  <a:lnTo>
                    <a:pt x="124" y="1149"/>
                  </a:lnTo>
                  <a:lnTo>
                    <a:pt x="123" y="1149"/>
                  </a:lnTo>
                  <a:lnTo>
                    <a:pt x="118" y="1149"/>
                  </a:lnTo>
                  <a:lnTo>
                    <a:pt x="114" y="1148"/>
                  </a:lnTo>
                  <a:lnTo>
                    <a:pt x="109" y="1150"/>
                  </a:lnTo>
                  <a:lnTo>
                    <a:pt x="107" y="1153"/>
                  </a:lnTo>
                  <a:lnTo>
                    <a:pt x="106" y="1155"/>
                  </a:lnTo>
                  <a:lnTo>
                    <a:pt x="105" y="1157"/>
                  </a:lnTo>
                  <a:lnTo>
                    <a:pt x="105" y="1159"/>
                  </a:lnTo>
                  <a:lnTo>
                    <a:pt x="105" y="1159"/>
                  </a:lnTo>
                  <a:lnTo>
                    <a:pt x="105" y="1158"/>
                  </a:lnTo>
                  <a:lnTo>
                    <a:pt x="103" y="1154"/>
                  </a:lnTo>
                  <a:lnTo>
                    <a:pt x="101" y="1146"/>
                  </a:lnTo>
                  <a:lnTo>
                    <a:pt x="99" y="1137"/>
                  </a:lnTo>
                  <a:lnTo>
                    <a:pt x="97" y="1134"/>
                  </a:lnTo>
                  <a:lnTo>
                    <a:pt x="95" y="1132"/>
                  </a:lnTo>
                  <a:lnTo>
                    <a:pt x="91" y="1132"/>
                  </a:lnTo>
                  <a:lnTo>
                    <a:pt x="85" y="1133"/>
                  </a:lnTo>
                  <a:lnTo>
                    <a:pt x="75" y="1137"/>
                  </a:lnTo>
                  <a:lnTo>
                    <a:pt x="65" y="1139"/>
                  </a:lnTo>
                  <a:lnTo>
                    <a:pt x="61" y="1141"/>
                  </a:lnTo>
                  <a:lnTo>
                    <a:pt x="59" y="1142"/>
                  </a:lnTo>
                  <a:lnTo>
                    <a:pt x="57" y="1145"/>
                  </a:lnTo>
                  <a:lnTo>
                    <a:pt x="56" y="1148"/>
                  </a:lnTo>
                  <a:lnTo>
                    <a:pt x="56" y="1152"/>
                  </a:lnTo>
                  <a:lnTo>
                    <a:pt x="56" y="1155"/>
                  </a:lnTo>
                  <a:lnTo>
                    <a:pt x="54" y="1156"/>
                  </a:lnTo>
                  <a:lnTo>
                    <a:pt x="50" y="1156"/>
                  </a:lnTo>
                  <a:lnTo>
                    <a:pt x="44" y="1156"/>
                  </a:lnTo>
                  <a:lnTo>
                    <a:pt x="42" y="1157"/>
                  </a:lnTo>
                  <a:lnTo>
                    <a:pt x="41" y="1159"/>
                  </a:lnTo>
                  <a:lnTo>
                    <a:pt x="41" y="1162"/>
                  </a:lnTo>
                  <a:lnTo>
                    <a:pt x="42" y="1164"/>
                  </a:lnTo>
                  <a:lnTo>
                    <a:pt x="41" y="1165"/>
                  </a:lnTo>
                  <a:lnTo>
                    <a:pt x="40" y="1165"/>
                  </a:lnTo>
                  <a:lnTo>
                    <a:pt x="35" y="1163"/>
                  </a:lnTo>
                  <a:lnTo>
                    <a:pt x="30" y="1159"/>
                  </a:lnTo>
                  <a:lnTo>
                    <a:pt x="27" y="1158"/>
                  </a:lnTo>
                  <a:lnTo>
                    <a:pt x="26" y="1159"/>
                  </a:lnTo>
                  <a:lnTo>
                    <a:pt x="26" y="1161"/>
                  </a:lnTo>
                  <a:lnTo>
                    <a:pt x="26" y="1163"/>
                  </a:lnTo>
                  <a:lnTo>
                    <a:pt x="25" y="1164"/>
                  </a:lnTo>
                  <a:lnTo>
                    <a:pt x="24" y="1164"/>
                  </a:lnTo>
                  <a:lnTo>
                    <a:pt x="19" y="1162"/>
                  </a:lnTo>
                  <a:lnTo>
                    <a:pt x="15" y="1157"/>
                  </a:lnTo>
                  <a:lnTo>
                    <a:pt x="11" y="1156"/>
                  </a:lnTo>
                  <a:lnTo>
                    <a:pt x="10" y="1157"/>
                  </a:lnTo>
                  <a:lnTo>
                    <a:pt x="9" y="1158"/>
                  </a:lnTo>
                  <a:lnTo>
                    <a:pt x="12" y="1165"/>
                  </a:lnTo>
                  <a:lnTo>
                    <a:pt x="16" y="1171"/>
                  </a:lnTo>
                  <a:lnTo>
                    <a:pt x="17" y="1175"/>
                  </a:lnTo>
                  <a:lnTo>
                    <a:pt x="17" y="1178"/>
                  </a:lnTo>
                  <a:lnTo>
                    <a:pt x="14" y="1179"/>
                  </a:lnTo>
                  <a:lnTo>
                    <a:pt x="9" y="1183"/>
                  </a:lnTo>
                  <a:lnTo>
                    <a:pt x="17" y="1187"/>
                  </a:lnTo>
                  <a:lnTo>
                    <a:pt x="25" y="1187"/>
                  </a:lnTo>
                  <a:lnTo>
                    <a:pt x="33" y="1187"/>
                  </a:lnTo>
                  <a:lnTo>
                    <a:pt x="41" y="1186"/>
                  </a:lnTo>
                  <a:lnTo>
                    <a:pt x="44" y="1186"/>
                  </a:lnTo>
                  <a:lnTo>
                    <a:pt x="46" y="1186"/>
                  </a:lnTo>
                  <a:lnTo>
                    <a:pt x="47" y="1186"/>
                  </a:lnTo>
                  <a:lnTo>
                    <a:pt x="47" y="1188"/>
                  </a:lnTo>
                  <a:lnTo>
                    <a:pt x="47" y="1190"/>
                  </a:lnTo>
                  <a:lnTo>
                    <a:pt x="48" y="1191"/>
                  </a:lnTo>
                  <a:lnTo>
                    <a:pt x="57" y="1193"/>
                  </a:lnTo>
                  <a:lnTo>
                    <a:pt x="66" y="1194"/>
                  </a:lnTo>
                  <a:lnTo>
                    <a:pt x="72" y="1195"/>
                  </a:lnTo>
                  <a:lnTo>
                    <a:pt x="76" y="1197"/>
                  </a:lnTo>
                  <a:lnTo>
                    <a:pt x="80" y="1199"/>
                  </a:lnTo>
                  <a:lnTo>
                    <a:pt x="80" y="1201"/>
                  </a:lnTo>
                  <a:lnTo>
                    <a:pt x="79" y="1201"/>
                  </a:lnTo>
                  <a:lnTo>
                    <a:pt x="75" y="1199"/>
                  </a:lnTo>
                  <a:lnTo>
                    <a:pt x="68" y="1198"/>
                  </a:lnTo>
                  <a:lnTo>
                    <a:pt x="61" y="1198"/>
                  </a:lnTo>
                  <a:lnTo>
                    <a:pt x="58" y="1199"/>
                  </a:lnTo>
                  <a:lnTo>
                    <a:pt x="56" y="1201"/>
                  </a:lnTo>
                  <a:lnTo>
                    <a:pt x="54" y="1201"/>
                  </a:lnTo>
                  <a:lnTo>
                    <a:pt x="51" y="1199"/>
                  </a:lnTo>
                  <a:lnTo>
                    <a:pt x="46" y="1197"/>
                  </a:lnTo>
                  <a:lnTo>
                    <a:pt x="41" y="1194"/>
                  </a:lnTo>
                  <a:lnTo>
                    <a:pt x="35" y="1191"/>
                  </a:lnTo>
                  <a:lnTo>
                    <a:pt x="30" y="1190"/>
                  </a:lnTo>
                  <a:lnTo>
                    <a:pt x="25" y="1191"/>
                  </a:lnTo>
                  <a:lnTo>
                    <a:pt x="20" y="1193"/>
                  </a:lnTo>
                  <a:lnTo>
                    <a:pt x="16" y="1195"/>
                  </a:lnTo>
                  <a:lnTo>
                    <a:pt x="11" y="1198"/>
                  </a:lnTo>
                  <a:lnTo>
                    <a:pt x="8" y="1202"/>
                  </a:lnTo>
                  <a:lnTo>
                    <a:pt x="4" y="1206"/>
                  </a:lnTo>
                  <a:lnTo>
                    <a:pt x="0" y="1213"/>
                  </a:lnTo>
                  <a:lnTo>
                    <a:pt x="0" y="1215"/>
                  </a:lnTo>
                  <a:lnTo>
                    <a:pt x="2" y="1215"/>
                  </a:lnTo>
                  <a:lnTo>
                    <a:pt x="7" y="1218"/>
                  </a:lnTo>
                  <a:lnTo>
                    <a:pt x="8" y="1221"/>
                  </a:lnTo>
                  <a:lnTo>
                    <a:pt x="9" y="1223"/>
                  </a:lnTo>
                  <a:lnTo>
                    <a:pt x="10" y="1228"/>
                  </a:lnTo>
                  <a:lnTo>
                    <a:pt x="12" y="1230"/>
                  </a:lnTo>
                  <a:lnTo>
                    <a:pt x="15" y="1231"/>
                  </a:lnTo>
                  <a:lnTo>
                    <a:pt x="17" y="1232"/>
                  </a:lnTo>
                  <a:lnTo>
                    <a:pt x="17" y="1234"/>
                  </a:lnTo>
                  <a:lnTo>
                    <a:pt x="17" y="1234"/>
                  </a:lnTo>
                  <a:lnTo>
                    <a:pt x="15" y="1235"/>
                  </a:lnTo>
                  <a:lnTo>
                    <a:pt x="10" y="1235"/>
                  </a:lnTo>
                  <a:lnTo>
                    <a:pt x="6" y="1236"/>
                  </a:lnTo>
                  <a:lnTo>
                    <a:pt x="2" y="1238"/>
                  </a:lnTo>
                  <a:lnTo>
                    <a:pt x="3" y="1239"/>
                  </a:lnTo>
                  <a:lnTo>
                    <a:pt x="4" y="1240"/>
                  </a:lnTo>
                  <a:lnTo>
                    <a:pt x="4" y="1242"/>
                  </a:lnTo>
                  <a:lnTo>
                    <a:pt x="4" y="1244"/>
                  </a:lnTo>
                  <a:lnTo>
                    <a:pt x="3" y="1245"/>
                  </a:lnTo>
                  <a:lnTo>
                    <a:pt x="2" y="1247"/>
                  </a:lnTo>
                  <a:lnTo>
                    <a:pt x="4" y="1248"/>
                  </a:lnTo>
                  <a:lnTo>
                    <a:pt x="9" y="1250"/>
                  </a:lnTo>
                  <a:lnTo>
                    <a:pt x="14" y="1248"/>
                  </a:lnTo>
                  <a:lnTo>
                    <a:pt x="16" y="1248"/>
                  </a:lnTo>
                  <a:lnTo>
                    <a:pt x="15" y="1251"/>
                  </a:lnTo>
                  <a:lnTo>
                    <a:pt x="8" y="1254"/>
                  </a:lnTo>
                  <a:lnTo>
                    <a:pt x="8" y="1258"/>
                  </a:lnTo>
                  <a:lnTo>
                    <a:pt x="8" y="1261"/>
                  </a:lnTo>
                  <a:lnTo>
                    <a:pt x="11" y="1264"/>
                  </a:lnTo>
                  <a:lnTo>
                    <a:pt x="11" y="1267"/>
                  </a:lnTo>
                  <a:lnTo>
                    <a:pt x="11" y="1268"/>
                  </a:lnTo>
                  <a:lnTo>
                    <a:pt x="10" y="1268"/>
                  </a:lnTo>
                  <a:lnTo>
                    <a:pt x="9" y="1268"/>
                  </a:lnTo>
                  <a:lnTo>
                    <a:pt x="8" y="1268"/>
                  </a:lnTo>
                  <a:lnTo>
                    <a:pt x="9" y="1269"/>
                  </a:lnTo>
                  <a:lnTo>
                    <a:pt x="12" y="1271"/>
                  </a:lnTo>
                  <a:lnTo>
                    <a:pt x="16" y="1274"/>
                  </a:lnTo>
                  <a:lnTo>
                    <a:pt x="19" y="1275"/>
                  </a:lnTo>
                  <a:lnTo>
                    <a:pt x="26" y="1275"/>
                  </a:lnTo>
                  <a:lnTo>
                    <a:pt x="32" y="1272"/>
                  </a:lnTo>
                  <a:lnTo>
                    <a:pt x="38" y="1269"/>
                  </a:lnTo>
                  <a:lnTo>
                    <a:pt x="42" y="1267"/>
                  </a:lnTo>
                  <a:lnTo>
                    <a:pt x="49" y="1263"/>
                  </a:lnTo>
                  <a:lnTo>
                    <a:pt x="56" y="1261"/>
                  </a:lnTo>
                  <a:lnTo>
                    <a:pt x="56" y="1263"/>
                  </a:lnTo>
                  <a:lnTo>
                    <a:pt x="56" y="1266"/>
                  </a:lnTo>
                  <a:lnTo>
                    <a:pt x="57" y="1267"/>
                  </a:lnTo>
                  <a:lnTo>
                    <a:pt x="58" y="1268"/>
                  </a:lnTo>
                  <a:lnTo>
                    <a:pt x="63" y="1267"/>
                  </a:lnTo>
                  <a:lnTo>
                    <a:pt x="65" y="1268"/>
                  </a:lnTo>
                  <a:lnTo>
                    <a:pt x="68" y="1269"/>
                  </a:lnTo>
                  <a:lnTo>
                    <a:pt x="73" y="1270"/>
                  </a:lnTo>
                  <a:lnTo>
                    <a:pt x="75" y="1271"/>
                  </a:lnTo>
                  <a:lnTo>
                    <a:pt x="79" y="1271"/>
                  </a:lnTo>
                  <a:lnTo>
                    <a:pt x="79" y="1270"/>
                  </a:lnTo>
                  <a:lnTo>
                    <a:pt x="80" y="1268"/>
                  </a:lnTo>
                  <a:lnTo>
                    <a:pt x="81" y="1263"/>
                  </a:lnTo>
                  <a:lnTo>
                    <a:pt x="83" y="1258"/>
                  </a:lnTo>
                  <a:lnTo>
                    <a:pt x="84" y="1256"/>
                  </a:lnTo>
                  <a:lnTo>
                    <a:pt x="84" y="1255"/>
                  </a:lnTo>
                  <a:lnTo>
                    <a:pt x="87" y="1259"/>
                  </a:lnTo>
                  <a:lnTo>
                    <a:pt x="87" y="1261"/>
                  </a:lnTo>
                  <a:lnTo>
                    <a:pt x="89" y="1262"/>
                  </a:lnTo>
                  <a:lnTo>
                    <a:pt x="97" y="1263"/>
                  </a:lnTo>
                  <a:lnTo>
                    <a:pt x="103" y="1264"/>
                  </a:lnTo>
                  <a:lnTo>
                    <a:pt x="105" y="1267"/>
                  </a:lnTo>
                  <a:lnTo>
                    <a:pt x="108" y="1268"/>
                  </a:lnTo>
                  <a:lnTo>
                    <a:pt x="114" y="1267"/>
                  </a:lnTo>
                  <a:lnTo>
                    <a:pt x="117" y="1266"/>
                  </a:lnTo>
                  <a:lnTo>
                    <a:pt x="121" y="1264"/>
                  </a:lnTo>
                  <a:lnTo>
                    <a:pt x="122" y="1262"/>
                  </a:lnTo>
                  <a:lnTo>
                    <a:pt x="122" y="1258"/>
                  </a:lnTo>
                  <a:lnTo>
                    <a:pt x="122" y="1254"/>
                  </a:lnTo>
                  <a:lnTo>
                    <a:pt x="122" y="1251"/>
                  </a:lnTo>
                  <a:lnTo>
                    <a:pt x="122" y="1247"/>
                  </a:lnTo>
                  <a:lnTo>
                    <a:pt x="124" y="1245"/>
                  </a:lnTo>
                  <a:lnTo>
                    <a:pt x="126" y="1242"/>
                  </a:lnTo>
                  <a:lnTo>
                    <a:pt x="129" y="1239"/>
                  </a:lnTo>
                  <a:lnTo>
                    <a:pt x="126" y="1246"/>
                  </a:lnTo>
                  <a:lnTo>
                    <a:pt x="125" y="1253"/>
                  </a:lnTo>
                  <a:lnTo>
                    <a:pt x="125" y="1255"/>
                  </a:lnTo>
                  <a:lnTo>
                    <a:pt x="128" y="1258"/>
                  </a:lnTo>
                  <a:lnTo>
                    <a:pt x="130" y="1259"/>
                  </a:lnTo>
                  <a:lnTo>
                    <a:pt x="134" y="1260"/>
                  </a:lnTo>
                  <a:lnTo>
                    <a:pt x="137" y="1260"/>
                  </a:lnTo>
                  <a:lnTo>
                    <a:pt x="139" y="1261"/>
                  </a:lnTo>
                  <a:lnTo>
                    <a:pt x="132" y="1266"/>
                  </a:lnTo>
                  <a:lnTo>
                    <a:pt x="116" y="1272"/>
                  </a:lnTo>
                  <a:lnTo>
                    <a:pt x="109" y="1275"/>
                  </a:lnTo>
                  <a:lnTo>
                    <a:pt x="107" y="1277"/>
                  </a:lnTo>
                  <a:lnTo>
                    <a:pt x="108" y="1280"/>
                  </a:lnTo>
                  <a:lnTo>
                    <a:pt x="111" y="1288"/>
                  </a:lnTo>
                  <a:lnTo>
                    <a:pt x="114" y="1294"/>
                  </a:lnTo>
                  <a:lnTo>
                    <a:pt x="114" y="1295"/>
                  </a:lnTo>
                  <a:lnTo>
                    <a:pt x="111" y="1293"/>
                  </a:lnTo>
                  <a:lnTo>
                    <a:pt x="105" y="1291"/>
                  </a:lnTo>
                  <a:lnTo>
                    <a:pt x="103" y="1291"/>
                  </a:lnTo>
                  <a:lnTo>
                    <a:pt x="101" y="1289"/>
                  </a:lnTo>
                  <a:lnTo>
                    <a:pt x="101" y="1286"/>
                  </a:lnTo>
                  <a:lnTo>
                    <a:pt x="103" y="1284"/>
                  </a:lnTo>
                  <a:lnTo>
                    <a:pt x="103" y="1280"/>
                  </a:lnTo>
                  <a:lnTo>
                    <a:pt x="100" y="1277"/>
                  </a:lnTo>
                  <a:lnTo>
                    <a:pt x="99" y="1275"/>
                  </a:lnTo>
                  <a:lnTo>
                    <a:pt x="97" y="1272"/>
                  </a:lnTo>
                  <a:lnTo>
                    <a:pt x="92" y="1269"/>
                  </a:lnTo>
                  <a:lnTo>
                    <a:pt x="89" y="1269"/>
                  </a:lnTo>
                  <a:lnTo>
                    <a:pt x="85" y="1270"/>
                  </a:lnTo>
                  <a:lnTo>
                    <a:pt x="83" y="1272"/>
                  </a:lnTo>
                  <a:lnTo>
                    <a:pt x="82" y="1275"/>
                  </a:lnTo>
                  <a:lnTo>
                    <a:pt x="80" y="1277"/>
                  </a:lnTo>
                  <a:lnTo>
                    <a:pt x="77" y="1279"/>
                  </a:lnTo>
                  <a:lnTo>
                    <a:pt x="75" y="1279"/>
                  </a:lnTo>
                  <a:lnTo>
                    <a:pt x="73" y="1279"/>
                  </a:lnTo>
                  <a:lnTo>
                    <a:pt x="71" y="1277"/>
                  </a:lnTo>
                  <a:lnTo>
                    <a:pt x="67" y="1275"/>
                  </a:lnTo>
                  <a:lnTo>
                    <a:pt x="65" y="1274"/>
                  </a:lnTo>
                  <a:lnTo>
                    <a:pt x="63" y="1272"/>
                  </a:lnTo>
                  <a:lnTo>
                    <a:pt x="60" y="1272"/>
                  </a:lnTo>
                  <a:lnTo>
                    <a:pt x="56" y="1272"/>
                  </a:lnTo>
                  <a:lnTo>
                    <a:pt x="49" y="1274"/>
                  </a:lnTo>
                  <a:lnTo>
                    <a:pt x="43" y="1274"/>
                  </a:lnTo>
                  <a:lnTo>
                    <a:pt x="38" y="1276"/>
                  </a:lnTo>
                  <a:lnTo>
                    <a:pt x="33" y="1278"/>
                  </a:lnTo>
                  <a:lnTo>
                    <a:pt x="28" y="1283"/>
                  </a:lnTo>
                  <a:lnTo>
                    <a:pt x="26" y="1283"/>
                  </a:lnTo>
                  <a:lnTo>
                    <a:pt x="23" y="1283"/>
                  </a:lnTo>
                  <a:lnTo>
                    <a:pt x="19" y="1281"/>
                  </a:lnTo>
                  <a:lnTo>
                    <a:pt x="16" y="1279"/>
                  </a:lnTo>
                  <a:lnTo>
                    <a:pt x="15" y="1278"/>
                  </a:lnTo>
                  <a:lnTo>
                    <a:pt x="12" y="1278"/>
                  </a:lnTo>
                  <a:lnTo>
                    <a:pt x="10" y="1278"/>
                  </a:lnTo>
                  <a:lnTo>
                    <a:pt x="7" y="1279"/>
                  </a:lnTo>
                  <a:lnTo>
                    <a:pt x="4" y="1280"/>
                  </a:lnTo>
                  <a:lnTo>
                    <a:pt x="3" y="1283"/>
                  </a:lnTo>
                  <a:lnTo>
                    <a:pt x="4" y="1285"/>
                  </a:lnTo>
                  <a:lnTo>
                    <a:pt x="6" y="1287"/>
                  </a:lnTo>
                  <a:lnTo>
                    <a:pt x="6" y="1292"/>
                  </a:lnTo>
                  <a:lnTo>
                    <a:pt x="4" y="1296"/>
                  </a:lnTo>
                  <a:lnTo>
                    <a:pt x="7" y="1300"/>
                  </a:lnTo>
                  <a:lnTo>
                    <a:pt x="9" y="1302"/>
                  </a:lnTo>
                  <a:lnTo>
                    <a:pt x="10" y="1303"/>
                  </a:lnTo>
                  <a:lnTo>
                    <a:pt x="11" y="1303"/>
                  </a:lnTo>
                  <a:lnTo>
                    <a:pt x="15" y="1302"/>
                  </a:lnTo>
                  <a:lnTo>
                    <a:pt x="20" y="1304"/>
                  </a:lnTo>
                  <a:lnTo>
                    <a:pt x="23" y="1311"/>
                  </a:lnTo>
                  <a:lnTo>
                    <a:pt x="23" y="1317"/>
                  </a:lnTo>
                  <a:lnTo>
                    <a:pt x="22" y="1319"/>
                  </a:lnTo>
                  <a:lnTo>
                    <a:pt x="20" y="1320"/>
                  </a:lnTo>
                  <a:lnTo>
                    <a:pt x="18" y="1318"/>
                  </a:lnTo>
                  <a:lnTo>
                    <a:pt x="16" y="1316"/>
                  </a:lnTo>
                  <a:lnTo>
                    <a:pt x="11" y="1311"/>
                  </a:lnTo>
                  <a:lnTo>
                    <a:pt x="7" y="1309"/>
                  </a:lnTo>
                  <a:lnTo>
                    <a:pt x="3" y="1308"/>
                  </a:lnTo>
                  <a:lnTo>
                    <a:pt x="1" y="1308"/>
                  </a:lnTo>
                  <a:lnTo>
                    <a:pt x="1" y="1308"/>
                  </a:lnTo>
                  <a:lnTo>
                    <a:pt x="2" y="1310"/>
                  </a:lnTo>
                  <a:lnTo>
                    <a:pt x="6" y="1315"/>
                  </a:lnTo>
                  <a:lnTo>
                    <a:pt x="8" y="1321"/>
                  </a:lnTo>
                  <a:lnTo>
                    <a:pt x="9" y="1323"/>
                  </a:lnTo>
                  <a:lnTo>
                    <a:pt x="9" y="1325"/>
                  </a:lnTo>
                  <a:lnTo>
                    <a:pt x="14" y="1327"/>
                  </a:lnTo>
                  <a:lnTo>
                    <a:pt x="19" y="1327"/>
                  </a:lnTo>
                  <a:lnTo>
                    <a:pt x="25" y="1326"/>
                  </a:lnTo>
                  <a:lnTo>
                    <a:pt x="30" y="1324"/>
                  </a:lnTo>
                  <a:lnTo>
                    <a:pt x="31" y="1321"/>
                  </a:lnTo>
                  <a:lnTo>
                    <a:pt x="31" y="1320"/>
                  </a:lnTo>
                  <a:lnTo>
                    <a:pt x="33" y="1316"/>
                  </a:lnTo>
                  <a:lnTo>
                    <a:pt x="34" y="1313"/>
                  </a:lnTo>
                  <a:lnTo>
                    <a:pt x="35" y="1313"/>
                  </a:lnTo>
                  <a:lnTo>
                    <a:pt x="38" y="1315"/>
                  </a:lnTo>
                  <a:lnTo>
                    <a:pt x="40" y="1319"/>
                  </a:lnTo>
                  <a:lnTo>
                    <a:pt x="41" y="1324"/>
                  </a:lnTo>
                  <a:lnTo>
                    <a:pt x="41" y="1329"/>
                  </a:lnTo>
                  <a:lnTo>
                    <a:pt x="40" y="1337"/>
                  </a:lnTo>
                  <a:lnTo>
                    <a:pt x="39" y="1342"/>
                  </a:lnTo>
                  <a:lnTo>
                    <a:pt x="38" y="1344"/>
                  </a:lnTo>
                  <a:lnTo>
                    <a:pt x="36" y="1346"/>
                  </a:lnTo>
                  <a:lnTo>
                    <a:pt x="34" y="1346"/>
                  </a:lnTo>
                  <a:lnTo>
                    <a:pt x="32" y="1345"/>
                  </a:lnTo>
                  <a:lnTo>
                    <a:pt x="30" y="1343"/>
                  </a:lnTo>
                  <a:lnTo>
                    <a:pt x="25" y="1340"/>
                  </a:lnTo>
                  <a:lnTo>
                    <a:pt x="22" y="1336"/>
                  </a:lnTo>
                  <a:lnTo>
                    <a:pt x="20" y="1335"/>
                  </a:lnTo>
                  <a:lnTo>
                    <a:pt x="19" y="1335"/>
                  </a:lnTo>
                  <a:lnTo>
                    <a:pt x="18" y="1335"/>
                  </a:lnTo>
                  <a:lnTo>
                    <a:pt x="18" y="1336"/>
                  </a:lnTo>
                  <a:lnTo>
                    <a:pt x="18" y="1340"/>
                  </a:lnTo>
                  <a:lnTo>
                    <a:pt x="18" y="1343"/>
                  </a:lnTo>
                  <a:lnTo>
                    <a:pt x="17" y="1346"/>
                  </a:lnTo>
                  <a:lnTo>
                    <a:pt x="16" y="1350"/>
                  </a:lnTo>
                  <a:lnTo>
                    <a:pt x="12" y="1352"/>
                  </a:lnTo>
                  <a:lnTo>
                    <a:pt x="10" y="1352"/>
                  </a:lnTo>
                  <a:lnTo>
                    <a:pt x="10" y="1353"/>
                  </a:lnTo>
                  <a:lnTo>
                    <a:pt x="12" y="1357"/>
                  </a:lnTo>
                  <a:lnTo>
                    <a:pt x="17" y="1361"/>
                  </a:lnTo>
                  <a:lnTo>
                    <a:pt x="20" y="1366"/>
                  </a:lnTo>
                  <a:lnTo>
                    <a:pt x="23" y="1370"/>
                  </a:lnTo>
                  <a:lnTo>
                    <a:pt x="24" y="1372"/>
                  </a:lnTo>
                  <a:lnTo>
                    <a:pt x="26" y="1370"/>
                  </a:lnTo>
                  <a:lnTo>
                    <a:pt x="28" y="1366"/>
                  </a:lnTo>
                  <a:lnTo>
                    <a:pt x="31" y="1365"/>
                  </a:lnTo>
                  <a:lnTo>
                    <a:pt x="32" y="1362"/>
                  </a:lnTo>
                  <a:lnTo>
                    <a:pt x="33" y="1360"/>
                  </a:lnTo>
                  <a:lnTo>
                    <a:pt x="34" y="1360"/>
                  </a:lnTo>
                  <a:lnTo>
                    <a:pt x="34" y="1361"/>
                  </a:lnTo>
                  <a:lnTo>
                    <a:pt x="34" y="1364"/>
                  </a:lnTo>
                  <a:lnTo>
                    <a:pt x="33" y="1368"/>
                  </a:lnTo>
                  <a:lnTo>
                    <a:pt x="32" y="1370"/>
                  </a:lnTo>
                  <a:lnTo>
                    <a:pt x="35" y="1372"/>
                  </a:lnTo>
                  <a:lnTo>
                    <a:pt x="38" y="1373"/>
                  </a:lnTo>
                  <a:lnTo>
                    <a:pt x="40" y="1374"/>
                  </a:lnTo>
                  <a:lnTo>
                    <a:pt x="42" y="1375"/>
                  </a:lnTo>
                  <a:lnTo>
                    <a:pt x="42" y="1376"/>
                  </a:lnTo>
                  <a:lnTo>
                    <a:pt x="41" y="1377"/>
                  </a:lnTo>
                  <a:lnTo>
                    <a:pt x="40" y="1380"/>
                  </a:lnTo>
                  <a:lnTo>
                    <a:pt x="40" y="1383"/>
                  </a:lnTo>
                  <a:lnTo>
                    <a:pt x="42" y="1385"/>
                  </a:lnTo>
                  <a:lnTo>
                    <a:pt x="44" y="1388"/>
                  </a:lnTo>
                  <a:lnTo>
                    <a:pt x="47" y="1386"/>
                  </a:lnTo>
                  <a:lnTo>
                    <a:pt x="49" y="1384"/>
                  </a:lnTo>
                  <a:lnTo>
                    <a:pt x="49" y="1382"/>
                  </a:lnTo>
                  <a:lnTo>
                    <a:pt x="49" y="1381"/>
                  </a:lnTo>
                  <a:lnTo>
                    <a:pt x="49" y="1378"/>
                  </a:lnTo>
                  <a:lnTo>
                    <a:pt x="49" y="1376"/>
                  </a:lnTo>
                  <a:lnTo>
                    <a:pt x="50" y="1368"/>
                  </a:lnTo>
                  <a:lnTo>
                    <a:pt x="54" y="1361"/>
                  </a:lnTo>
                  <a:lnTo>
                    <a:pt x="57" y="1362"/>
                  </a:lnTo>
                  <a:lnTo>
                    <a:pt x="60" y="1362"/>
                  </a:lnTo>
                  <a:lnTo>
                    <a:pt x="63" y="1361"/>
                  </a:lnTo>
                  <a:lnTo>
                    <a:pt x="65" y="1360"/>
                  </a:lnTo>
                  <a:lnTo>
                    <a:pt x="64" y="1361"/>
                  </a:lnTo>
                  <a:lnTo>
                    <a:pt x="61" y="1366"/>
                  </a:lnTo>
                  <a:lnTo>
                    <a:pt x="60" y="1369"/>
                  </a:lnTo>
                  <a:lnTo>
                    <a:pt x="59" y="1373"/>
                  </a:lnTo>
                  <a:lnTo>
                    <a:pt x="60" y="1375"/>
                  </a:lnTo>
                  <a:lnTo>
                    <a:pt x="61" y="1376"/>
                  </a:lnTo>
                  <a:lnTo>
                    <a:pt x="63" y="1376"/>
                  </a:lnTo>
                  <a:lnTo>
                    <a:pt x="64" y="1375"/>
                  </a:lnTo>
                  <a:lnTo>
                    <a:pt x="64" y="1375"/>
                  </a:lnTo>
                  <a:lnTo>
                    <a:pt x="61" y="1378"/>
                  </a:lnTo>
                  <a:lnTo>
                    <a:pt x="56" y="1386"/>
                  </a:lnTo>
                  <a:lnTo>
                    <a:pt x="50" y="1394"/>
                  </a:lnTo>
                  <a:lnTo>
                    <a:pt x="47" y="1395"/>
                  </a:lnTo>
                  <a:lnTo>
                    <a:pt x="43" y="1397"/>
                  </a:lnTo>
                  <a:lnTo>
                    <a:pt x="39" y="1399"/>
                  </a:lnTo>
                  <a:lnTo>
                    <a:pt x="38" y="1401"/>
                  </a:lnTo>
                  <a:lnTo>
                    <a:pt x="39" y="1405"/>
                  </a:lnTo>
                  <a:lnTo>
                    <a:pt x="40" y="1407"/>
                  </a:lnTo>
                  <a:lnTo>
                    <a:pt x="47" y="1409"/>
                  </a:lnTo>
                  <a:lnTo>
                    <a:pt x="51" y="1411"/>
                  </a:lnTo>
                  <a:lnTo>
                    <a:pt x="50" y="1414"/>
                  </a:lnTo>
                  <a:lnTo>
                    <a:pt x="48" y="1414"/>
                  </a:lnTo>
                  <a:lnTo>
                    <a:pt x="44" y="1418"/>
                  </a:lnTo>
                  <a:lnTo>
                    <a:pt x="43" y="1422"/>
                  </a:lnTo>
                  <a:lnTo>
                    <a:pt x="42" y="1423"/>
                  </a:lnTo>
                  <a:lnTo>
                    <a:pt x="41" y="1423"/>
                  </a:lnTo>
                  <a:lnTo>
                    <a:pt x="40" y="1423"/>
                  </a:lnTo>
                  <a:lnTo>
                    <a:pt x="38" y="1422"/>
                  </a:lnTo>
                  <a:lnTo>
                    <a:pt x="34" y="1418"/>
                  </a:lnTo>
                  <a:lnTo>
                    <a:pt x="32" y="1417"/>
                  </a:lnTo>
                  <a:lnTo>
                    <a:pt x="30" y="1418"/>
                  </a:lnTo>
                  <a:lnTo>
                    <a:pt x="27" y="1423"/>
                  </a:lnTo>
                  <a:lnTo>
                    <a:pt x="23" y="1425"/>
                  </a:lnTo>
                  <a:lnTo>
                    <a:pt x="19" y="1427"/>
                  </a:lnTo>
                  <a:lnTo>
                    <a:pt x="16" y="1432"/>
                  </a:lnTo>
                  <a:lnTo>
                    <a:pt x="15" y="1434"/>
                  </a:lnTo>
                  <a:lnTo>
                    <a:pt x="14" y="1437"/>
                  </a:lnTo>
                  <a:lnTo>
                    <a:pt x="14" y="1441"/>
                  </a:lnTo>
                  <a:lnTo>
                    <a:pt x="15" y="1446"/>
                  </a:lnTo>
                  <a:lnTo>
                    <a:pt x="19" y="1454"/>
                  </a:lnTo>
                  <a:lnTo>
                    <a:pt x="22" y="1457"/>
                  </a:lnTo>
                  <a:lnTo>
                    <a:pt x="24" y="1459"/>
                  </a:lnTo>
                  <a:lnTo>
                    <a:pt x="27" y="1460"/>
                  </a:lnTo>
                  <a:lnTo>
                    <a:pt x="30" y="1459"/>
                  </a:lnTo>
                  <a:lnTo>
                    <a:pt x="31" y="1457"/>
                  </a:lnTo>
                  <a:lnTo>
                    <a:pt x="32" y="1455"/>
                  </a:lnTo>
                  <a:lnTo>
                    <a:pt x="33" y="1450"/>
                  </a:lnTo>
                  <a:lnTo>
                    <a:pt x="34" y="1450"/>
                  </a:lnTo>
                  <a:lnTo>
                    <a:pt x="34" y="1452"/>
                  </a:lnTo>
                  <a:lnTo>
                    <a:pt x="35" y="1455"/>
                  </a:lnTo>
                  <a:lnTo>
                    <a:pt x="39" y="1456"/>
                  </a:lnTo>
                  <a:lnTo>
                    <a:pt x="42" y="1456"/>
                  </a:lnTo>
                  <a:lnTo>
                    <a:pt x="44" y="1454"/>
                  </a:lnTo>
                  <a:lnTo>
                    <a:pt x="46" y="1451"/>
                  </a:lnTo>
                  <a:lnTo>
                    <a:pt x="46" y="1449"/>
                  </a:lnTo>
                  <a:lnTo>
                    <a:pt x="43" y="1447"/>
                  </a:lnTo>
                  <a:lnTo>
                    <a:pt x="41" y="1446"/>
                  </a:lnTo>
                  <a:lnTo>
                    <a:pt x="40" y="1443"/>
                  </a:lnTo>
                  <a:lnTo>
                    <a:pt x="41" y="1442"/>
                  </a:lnTo>
                  <a:lnTo>
                    <a:pt x="42" y="1441"/>
                  </a:lnTo>
                  <a:lnTo>
                    <a:pt x="48" y="1440"/>
                  </a:lnTo>
                  <a:lnTo>
                    <a:pt x="52" y="1439"/>
                  </a:lnTo>
                  <a:lnTo>
                    <a:pt x="58" y="1439"/>
                  </a:lnTo>
                  <a:lnTo>
                    <a:pt x="57" y="1439"/>
                  </a:lnTo>
                  <a:lnTo>
                    <a:pt x="54" y="1443"/>
                  </a:lnTo>
                  <a:lnTo>
                    <a:pt x="49" y="1450"/>
                  </a:lnTo>
                  <a:lnTo>
                    <a:pt x="57" y="1451"/>
                  </a:lnTo>
                  <a:lnTo>
                    <a:pt x="57" y="1451"/>
                  </a:lnTo>
                  <a:lnTo>
                    <a:pt x="59" y="1456"/>
                  </a:lnTo>
                  <a:lnTo>
                    <a:pt x="63" y="1458"/>
                  </a:lnTo>
                  <a:lnTo>
                    <a:pt x="63" y="1463"/>
                  </a:lnTo>
                  <a:lnTo>
                    <a:pt x="64" y="1463"/>
                  </a:lnTo>
                  <a:lnTo>
                    <a:pt x="64" y="1463"/>
                  </a:lnTo>
                  <a:lnTo>
                    <a:pt x="60" y="1466"/>
                  </a:lnTo>
                  <a:lnTo>
                    <a:pt x="54" y="1473"/>
                  </a:lnTo>
                  <a:lnTo>
                    <a:pt x="49" y="1480"/>
                  </a:lnTo>
                  <a:lnTo>
                    <a:pt x="49" y="1482"/>
                  </a:lnTo>
                  <a:lnTo>
                    <a:pt x="50" y="1484"/>
                  </a:lnTo>
                  <a:lnTo>
                    <a:pt x="52" y="1488"/>
                  </a:lnTo>
                  <a:lnTo>
                    <a:pt x="55" y="1491"/>
                  </a:lnTo>
                  <a:lnTo>
                    <a:pt x="56" y="1492"/>
                  </a:lnTo>
                  <a:lnTo>
                    <a:pt x="56" y="1495"/>
                  </a:lnTo>
                  <a:lnTo>
                    <a:pt x="55" y="1495"/>
                  </a:lnTo>
                  <a:lnTo>
                    <a:pt x="54" y="1495"/>
                  </a:lnTo>
                  <a:lnTo>
                    <a:pt x="49" y="1492"/>
                  </a:lnTo>
                  <a:lnTo>
                    <a:pt x="46" y="1492"/>
                  </a:lnTo>
                  <a:lnTo>
                    <a:pt x="44" y="1494"/>
                  </a:lnTo>
                  <a:lnTo>
                    <a:pt x="43" y="1495"/>
                  </a:lnTo>
                  <a:lnTo>
                    <a:pt x="42" y="1497"/>
                  </a:lnTo>
                  <a:lnTo>
                    <a:pt x="42" y="1498"/>
                  </a:lnTo>
                  <a:lnTo>
                    <a:pt x="41" y="1497"/>
                  </a:lnTo>
                  <a:lnTo>
                    <a:pt x="39" y="1495"/>
                  </a:lnTo>
                  <a:lnTo>
                    <a:pt x="38" y="1490"/>
                  </a:lnTo>
                  <a:lnTo>
                    <a:pt x="35" y="1486"/>
                  </a:lnTo>
                  <a:lnTo>
                    <a:pt x="34" y="1486"/>
                  </a:lnTo>
                  <a:lnTo>
                    <a:pt x="34" y="1486"/>
                  </a:lnTo>
                  <a:lnTo>
                    <a:pt x="33" y="1488"/>
                  </a:lnTo>
                  <a:lnTo>
                    <a:pt x="32" y="1492"/>
                  </a:lnTo>
                  <a:lnTo>
                    <a:pt x="30" y="1498"/>
                  </a:lnTo>
                  <a:lnTo>
                    <a:pt x="27" y="1504"/>
                  </a:lnTo>
                  <a:lnTo>
                    <a:pt x="27" y="1510"/>
                  </a:lnTo>
                  <a:lnTo>
                    <a:pt x="28" y="1515"/>
                  </a:lnTo>
                  <a:lnTo>
                    <a:pt x="30" y="1521"/>
                  </a:lnTo>
                  <a:lnTo>
                    <a:pt x="32" y="1525"/>
                  </a:lnTo>
                  <a:lnTo>
                    <a:pt x="35" y="1531"/>
                  </a:lnTo>
                  <a:lnTo>
                    <a:pt x="39" y="1535"/>
                  </a:lnTo>
                  <a:lnTo>
                    <a:pt x="41" y="1537"/>
                  </a:lnTo>
                  <a:lnTo>
                    <a:pt x="43" y="1538"/>
                  </a:lnTo>
                  <a:lnTo>
                    <a:pt x="48" y="1540"/>
                  </a:lnTo>
                  <a:lnTo>
                    <a:pt x="56" y="1544"/>
                  </a:lnTo>
                  <a:lnTo>
                    <a:pt x="58" y="1547"/>
                  </a:lnTo>
                  <a:lnTo>
                    <a:pt x="61" y="1551"/>
                  </a:lnTo>
                  <a:lnTo>
                    <a:pt x="64" y="1554"/>
                  </a:lnTo>
                  <a:lnTo>
                    <a:pt x="68" y="1556"/>
                  </a:lnTo>
                  <a:lnTo>
                    <a:pt x="76" y="1560"/>
                  </a:lnTo>
                  <a:lnTo>
                    <a:pt x="84" y="1563"/>
                  </a:lnTo>
                  <a:lnTo>
                    <a:pt x="88" y="1567"/>
                  </a:lnTo>
                  <a:lnTo>
                    <a:pt x="88" y="1567"/>
                  </a:lnTo>
                  <a:lnTo>
                    <a:pt x="87" y="1568"/>
                  </a:lnTo>
                  <a:lnTo>
                    <a:pt x="84" y="1572"/>
                  </a:lnTo>
                  <a:lnTo>
                    <a:pt x="85" y="1576"/>
                  </a:lnTo>
                  <a:lnTo>
                    <a:pt x="87" y="1579"/>
                  </a:lnTo>
                  <a:lnTo>
                    <a:pt x="93" y="1579"/>
                  </a:lnTo>
                  <a:lnTo>
                    <a:pt x="101" y="1578"/>
                  </a:lnTo>
                  <a:lnTo>
                    <a:pt x="106" y="1582"/>
                  </a:lnTo>
                  <a:lnTo>
                    <a:pt x="107" y="1586"/>
                  </a:lnTo>
                  <a:lnTo>
                    <a:pt x="108" y="1586"/>
                  </a:lnTo>
                  <a:lnTo>
                    <a:pt x="114" y="1584"/>
                  </a:lnTo>
                  <a:lnTo>
                    <a:pt x="124" y="1582"/>
                  </a:lnTo>
                  <a:lnTo>
                    <a:pt x="134" y="1582"/>
                  </a:lnTo>
                  <a:lnTo>
                    <a:pt x="140" y="1582"/>
                  </a:lnTo>
                  <a:lnTo>
                    <a:pt x="145" y="1581"/>
                  </a:lnTo>
                  <a:lnTo>
                    <a:pt x="149" y="1579"/>
                  </a:lnTo>
                  <a:lnTo>
                    <a:pt x="154" y="1576"/>
                  </a:lnTo>
                  <a:lnTo>
                    <a:pt x="158" y="1573"/>
                  </a:lnTo>
                  <a:lnTo>
                    <a:pt x="161" y="1572"/>
                  </a:lnTo>
                  <a:lnTo>
                    <a:pt x="162" y="1573"/>
                  </a:lnTo>
                  <a:lnTo>
                    <a:pt x="162" y="1574"/>
                  </a:lnTo>
                  <a:lnTo>
                    <a:pt x="163" y="1574"/>
                  </a:lnTo>
                  <a:lnTo>
                    <a:pt x="164" y="1574"/>
                  </a:lnTo>
                  <a:lnTo>
                    <a:pt x="166" y="1573"/>
                  </a:lnTo>
                  <a:lnTo>
                    <a:pt x="170" y="1569"/>
                  </a:lnTo>
                  <a:lnTo>
                    <a:pt x="179" y="1562"/>
                  </a:lnTo>
                  <a:lnTo>
                    <a:pt x="187" y="1556"/>
                  </a:lnTo>
                  <a:lnTo>
                    <a:pt x="191" y="1553"/>
                  </a:lnTo>
                  <a:lnTo>
                    <a:pt x="195" y="1549"/>
                  </a:lnTo>
                  <a:lnTo>
                    <a:pt x="198" y="1545"/>
                  </a:lnTo>
                  <a:lnTo>
                    <a:pt x="201" y="1538"/>
                  </a:lnTo>
                  <a:lnTo>
                    <a:pt x="203" y="1536"/>
                  </a:lnTo>
                  <a:lnTo>
                    <a:pt x="204" y="1532"/>
                  </a:lnTo>
                  <a:lnTo>
                    <a:pt x="206" y="1530"/>
                  </a:lnTo>
                  <a:lnTo>
                    <a:pt x="210" y="1528"/>
                  </a:lnTo>
                  <a:lnTo>
                    <a:pt x="213" y="1528"/>
                  </a:lnTo>
                  <a:lnTo>
                    <a:pt x="217" y="1527"/>
                  </a:lnTo>
                  <a:lnTo>
                    <a:pt x="218" y="1524"/>
                  </a:lnTo>
                  <a:lnTo>
                    <a:pt x="218" y="1521"/>
                  </a:lnTo>
                  <a:lnTo>
                    <a:pt x="220" y="1516"/>
                  </a:lnTo>
                  <a:lnTo>
                    <a:pt x="222" y="1514"/>
                  </a:lnTo>
                  <a:lnTo>
                    <a:pt x="225" y="1514"/>
                  </a:lnTo>
                  <a:lnTo>
                    <a:pt x="227" y="1514"/>
                  </a:lnTo>
                  <a:lnTo>
                    <a:pt x="228" y="1514"/>
                  </a:lnTo>
                  <a:lnTo>
                    <a:pt x="229" y="1513"/>
                  </a:lnTo>
                  <a:lnTo>
                    <a:pt x="229" y="1511"/>
                  </a:lnTo>
                  <a:lnTo>
                    <a:pt x="228" y="1506"/>
                  </a:lnTo>
                  <a:lnTo>
                    <a:pt x="227" y="1503"/>
                  </a:lnTo>
                  <a:lnTo>
                    <a:pt x="226" y="1500"/>
                  </a:lnTo>
                  <a:lnTo>
                    <a:pt x="230" y="1499"/>
                  </a:lnTo>
                  <a:lnTo>
                    <a:pt x="236" y="1498"/>
                  </a:lnTo>
                  <a:lnTo>
                    <a:pt x="239" y="1496"/>
                  </a:lnTo>
                  <a:lnTo>
                    <a:pt x="240" y="1494"/>
                  </a:lnTo>
                  <a:lnTo>
                    <a:pt x="242" y="1491"/>
                  </a:lnTo>
                  <a:lnTo>
                    <a:pt x="242" y="1487"/>
                  </a:lnTo>
                  <a:lnTo>
                    <a:pt x="244" y="1483"/>
                  </a:lnTo>
                  <a:lnTo>
                    <a:pt x="244" y="1482"/>
                  </a:lnTo>
                  <a:lnTo>
                    <a:pt x="245" y="1482"/>
                  </a:lnTo>
                  <a:lnTo>
                    <a:pt x="246" y="1484"/>
                  </a:lnTo>
                  <a:lnTo>
                    <a:pt x="247" y="1487"/>
                  </a:lnTo>
                  <a:lnTo>
                    <a:pt x="250" y="1489"/>
                  </a:lnTo>
                  <a:lnTo>
                    <a:pt x="253" y="1491"/>
                  </a:lnTo>
                  <a:lnTo>
                    <a:pt x="256" y="1490"/>
                  </a:lnTo>
                  <a:lnTo>
                    <a:pt x="264" y="1488"/>
                  </a:lnTo>
                  <a:lnTo>
                    <a:pt x="270" y="1487"/>
                  </a:lnTo>
                  <a:lnTo>
                    <a:pt x="272" y="1486"/>
                  </a:lnTo>
                  <a:lnTo>
                    <a:pt x="274" y="1483"/>
                  </a:lnTo>
                  <a:lnTo>
                    <a:pt x="275" y="1480"/>
                  </a:lnTo>
                  <a:lnTo>
                    <a:pt x="275" y="1474"/>
                  </a:lnTo>
                  <a:lnTo>
                    <a:pt x="276" y="1468"/>
                  </a:lnTo>
                  <a:lnTo>
                    <a:pt x="278" y="1465"/>
                  </a:lnTo>
                  <a:lnTo>
                    <a:pt x="280" y="1463"/>
                  </a:lnTo>
                  <a:lnTo>
                    <a:pt x="283" y="1460"/>
                  </a:lnTo>
                  <a:lnTo>
                    <a:pt x="284" y="1459"/>
                  </a:lnTo>
                  <a:lnTo>
                    <a:pt x="285" y="1457"/>
                  </a:lnTo>
                  <a:lnTo>
                    <a:pt x="284" y="1452"/>
                  </a:lnTo>
                  <a:lnTo>
                    <a:pt x="280" y="1448"/>
                  </a:lnTo>
                  <a:lnTo>
                    <a:pt x="278" y="1442"/>
                  </a:lnTo>
                  <a:lnTo>
                    <a:pt x="275" y="1434"/>
                  </a:lnTo>
                  <a:lnTo>
                    <a:pt x="274" y="1431"/>
                  </a:lnTo>
                  <a:lnTo>
                    <a:pt x="275" y="1430"/>
                  </a:lnTo>
                  <a:lnTo>
                    <a:pt x="277" y="1430"/>
                  </a:lnTo>
                  <a:lnTo>
                    <a:pt x="282" y="1433"/>
                  </a:lnTo>
                  <a:lnTo>
                    <a:pt x="285" y="1435"/>
                  </a:lnTo>
                  <a:lnTo>
                    <a:pt x="287" y="1435"/>
                  </a:lnTo>
                  <a:lnTo>
                    <a:pt x="289" y="1434"/>
                  </a:lnTo>
                  <a:lnTo>
                    <a:pt x="289" y="1432"/>
                  </a:lnTo>
                  <a:lnTo>
                    <a:pt x="289" y="1430"/>
                  </a:lnTo>
                  <a:lnTo>
                    <a:pt x="289" y="1429"/>
                  </a:lnTo>
                  <a:lnTo>
                    <a:pt x="291" y="1429"/>
                  </a:lnTo>
                  <a:lnTo>
                    <a:pt x="292" y="1431"/>
                  </a:lnTo>
                  <a:lnTo>
                    <a:pt x="291" y="1440"/>
                  </a:lnTo>
                  <a:lnTo>
                    <a:pt x="289" y="1445"/>
                  </a:lnTo>
                  <a:lnTo>
                    <a:pt x="291" y="1447"/>
                  </a:lnTo>
                  <a:lnTo>
                    <a:pt x="292" y="1450"/>
                  </a:lnTo>
                  <a:lnTo>
                    <a:pt x="295" y="1458"/>
                  </a:lnTo>
                  <a:lnTo>
                    <a:pt x="295" y="1464"/>
                  </a:lnTo>
                  <a:lnTo>
                    <a:pt x="296" y="1466"/>
                  </a:lnTo>
                  <a:lnTo>
                    <a:pt x="297" y="1468"/>
                  </a:lnTo>
                  <a:lnTo>
                    <a:pt x="300" y="1470"/>
                  </a:lnTo>
                  <a:lnTo>
                    <a:pt x="304" y="1471"/>
                  </a:lnTo>
                  <a:lnTo>
                    <a:pt x="312" y="1474"/>
                  </a:lnTo>
                  <a:lnTo>
                    <a:pt x="323" y="1476"/>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 name="Freeform 124"/>
            <p:cNvSpPr>
              <a:spLocks/>
            </p:cNvSpPr>
            <p:nvPr/>
          </p:nvSpPr>
          <p:spPr bwMode="gray">
            <a:xfrm>
              <a:off x="5108576" y="2897188"/>
              <a:ext cx="209550" cy="484188"/>
            </a:xfrm>
            <a:custGeom>
              <a:avLst/>
              <a:gdLst/>
              <a:ahLst/>
              <a:cxnLst>
                <a:cxn ang="0">
                  <a:pos x="31" y="1160"/>
                </a:cxn>
                <a:cxn ang="0">
                  <a:pos x="36" y="1093"/>
                </a:cxn>
                <a:cxn ang="0">
                  <a:pos x="72" y="1029"/>
                </a:cxn>
                <a:cxn ang="0">
                  <a:pos x="81" y="958"/>
                </a:cxn>
                <a:cxn ang="0">
                  <a:pos x="49" y="887"/>
                </a:cxn>
                <a:cxn ang="0">
                  <a:pos x="48" y="792"/>
                </a:cxn>
                <a:cxn ang="0">
                  <a:pos x="41" y="728"/>
                </a:cxn>
                <a:cxn ang="0">
                  <a:pos x="103" y="637"/>
                </a:cxn>
                <a:cxn ang="0">
                  <a:pos x="153" y="619"/>
                </a:cxn>
                <a:cxn ang="0">
                  <a:pos x="145" y="543"/>
                </a:cxn>
                <a:cxn ang="0">
                  <a:pos x="172" y="413"/>
                </a:cxn>
                <a:cxn ang="0">
                  <a:pos x="213" y="347"/>
                </a:cxn>
                <a:cxn ang="0">
                  <a:pos x="267" y="270"/>
                </a:cxn>
                <a:cxn ang="0">
                  <a:pos x="282" y="165"/>
                </a:cxn>
                <a:cxn ang="0">
                  <a:pos x="341" y="151"/>
                </a:cxn>
                <a:cxn ang="0">
                  <a:pos x="370" y="70"/>
                </a:cxn>
                <a:cxn ang="0">
                  <a:pos x="461" y="79"/>
                </a:cxn>
                <a:cxn ang="0">
                  <a:pos x="469" y="25"/>
                </a:cxn>
                <a:cxn ang="0">
                  <a:pos x="496" y="22"/>
                </a:cxn>
                <a:cxn ang="0">
                  <a:pos x="608" y="112"/>
                </a:cxn>
                <a:cxn ang="0">
                  <a:pos x="630" y="160"/>
                </a:cxn>
                <a:cxn ang="0">
                  <a:pos x="633" y="221"/>
                </a:cxn>
                <a:cxn ang="0">
                  <a:pos x="652" y="301"/>
                </a:cxn>
                <a:cxn ang="0">
                  <a:pos x="659" y="419"/>
                </a:cxn>
                <a:cxn ang="0">
                  <a:pos x="612" y="438"/>
                </a:cxn>
                <a:cxn ang="0">
                  <a:pos x="571" y="445"/>
                </a:cxn>
                <a:cxn ang="0">
                  <a:pos x="534" y="499"/>
                </a:cxn>
                <a:cxn ang="0">
                  <a:pos x="514" y="557"/>
                </a:cxn>
                <a:cxn ang="0">
                  <a:pos x="503" y="625"/>
                </a:cxn>
                <a:cxn ang="0">
                  <a:pos x="465" y="687"/>
                </a:cxn>
                <a:cxn ang="0">
                  <a:pos x="424" y="706"/>
                </a:cxn>
                <a:cxn ang="0">
                  <a:pos x="394" y="735"/>
                </a:cxn>
                <a:cxn ang="0">
                  <a:pos x="373" y="774"/>
                </a:cxn>
                <a:cxn ang="0">
                  <a:pos x="343" y="814"/>
                </a:cxn>
                <a:cxn ang="0">
                  <a:pos x="323" y="842"/>
                </a:cxn>
                <a:cxn ang="0">
                  <a:pos x="324" y="908"/>
                </a:cxn>
                <a:cxn ang="0">
                  <a:pos x="308" y="953"/>
                </a:cxn>
                <a:cxn ang="0">
                  <a:pos x="329" y="1029"/>
                </a:cxn>
                <a:cxn ang="0">
                  <a:pos x="377" y="1054"/>
                </a:cxn>
                <a:cxn ang="0">
                  <a:pos x="386" y="1067"/>
                </a:cxn>
                <a:cxn ang="0">
                  <a:pos x="390" y="1115"/>
                </a:cxn>
                <a:cxn ang="0">
                  <a:pos x="352" y="1146"/>
                </a:cxn>
                <a:cxn ang="0">
                  <a:pos x="312" y="1134"/>
                </a:cxn>
                <a:cxn ang="0">
                  <a:pos x="254" y="1139"/>
                </a:cxn>
                <a:cxn ang="0">
                  <a:pos x="327" y="1157"/>
                </a:cxn>
                <a:cxn ang="0">
                  <a:pos x="375" y="1141"/>
                </a:cxn>
                <a:cxn ang="0">
                  <a:pos x="366" y="1172"/>
                </a:cxn>
                <a:cxn ang="0">
                  <a:pos x="327" y="1172"/>
                </a:cxn>
                <a:cxn ang="0">
                  <a:pos x="280" y="1218"/>
                </a:cxn>
                <a:cxn ang="0">
                  <a:pos x="286" y="1253"/>
                </a:cxn>
                <a:cxn ang="0">
                  <a:pos x="274" y="1290"/>
                </a:cxn>
                <a:cxn ang="0">
                  <a:pos x="274" y="1343"/>
                </a:cxn>
                <a:cxn ang="0">
                  <a:pos x="259" y="1408"/>
                </a:cxn>
                <a:cxn ang="0">
                  <a:pos x="207" y="1452"/>
                </a:cxn>
                <a:cxn ang="0">
                  <a:pos x="177" y="1466"/>
                </a:cxn>
                <a:cxn ang="0">
                  <a:pos x="150" y="1520"/>
                </a:cxn>
                <a:cxn ang="0">
                  <a:pos x="91" y="1501"/>
                </a:cxn>
                <a:cxn ang="0">
                  <a:pos x="79" y="1444"/>
                </a:cxn>
                <a:cxn ang="0">
                  <a:pos x="91" y="1413"/>
                </a:cxn>
                <a:cxn ang="0">
                  <a:pos x="40" y="1341"/>
                </a:cxn>
                <a:cxn ang="0">
                  <a:pos x="31" y="1248"/>
                </a:cxn>
                <a:cxn ang="0">
                  <a:pos x="3" y="1231"/>
                </a:cxn>
              </a:cxnLst>
              <a:rect l="0" t="0" r="r" b="b"/>
              <a:pathLst>
                <a:path w="662" h="1524">
                  <a:moveTo>
                    <a:pt x="5" y="1170"/>
                  </a:moveTo>
                  <a:lnTo>
                    <a:pt x="9" y="1174"/>
                  </a:lnTo>
                  <a:lnTo>
                    <a:pt x="11" y="1180"/>
                  </a:lnTo>
                  <a:lnTo>
                    <a:pt x="14" y="1185"/>
                  </a:lnTo>
                  <a:lnTo>
                    <a:pt x="15" y="1191"/>
                  </a:lnTo>
                  <a:lnTo>
                    <a:pt x="16" y="1192"/>
                  </a:lnTo>
                  <a:lnTo>
                    <a:pt x="18" y="1194"/>
                  </a:lnTo>
                  <a:lnTo>
                    <a:pt x="21" y="1193"/>
                  </a:lnTo>
                  <a:lnTo>
                    <a:pt x="22" y="1192"/>
                  </a:lnTo>
                  <a:lnTo>
                    <a:pt x="24" y="1191"/>
                  </a:lnTo>
                  <a:lnTo>
                    <a:pt x="25" y="1189"/>
                  </a:lnTo>
                  <a:lnTo>
                    <a:pt x="27" y="1184"/>
                  </a:lnTo>
                  <a:lnTo>
                    <a:pt x="28" y="1181"/>
                  </a:lnTo>
                  <a:lnTo>
                    <a:pt x="31" y="1170"/>
                  </a:lnTo>
                  <a:lnTo>
                    <a:pt x="31" y="1160"/>
                  </a:lnTo>
                  <a:lnTo>
                    <a:pt x="30" y="1150"/>
                  </a:lnTo>
                  <a:lnTo>
                    <a:pt x="26" y="1140"/>
                  </a:lnTo>
                  <a:lnTo>
                    <a:pt x="25" y="1135"/>
                  </a:lnTo>
                  <a:lnTo>
                    <a:pt x="24" y="1131"/>
                  </a:lnTo>
                  <a:lnTo>
                    <a:pt x="24" y="1127"/>
                  </a:lnTo>
                  <a:lnTo>
                    <a:pt x="25" y="1123"/>
                  </a:lnTo>
                  <a:lnTo>
                    <a:pt x="30" y="1117"/>
                  </a:lnTo>
                  <a:lnTo>
                    <a:pt x="32" y="1113"/>
                  </a:lnTo>
                  <a:lnTo>
                    <a:pt x="33" y="1112"/>
                  </a:lnTo>
                  <a:lnTo>
                    <a:pt x="34" y="1110"/>
                  </a:lnTo>
                  <a:lnTo>
                    <a:pt x="35" y="1107"/>
                  </a:lnTo>
                  <a:lnTo>
                    <a:pt x="35" y="1102"/>
                  </a:lnTo>
                  <a:lnTo>
                    <a:pt x="34" y="1097"/>
                  </a:lnTo>
                  <a:lnTo>
                    <a:pt x="35" y="1094"/>
                  </a:lnTo>
                  <a:lnTo>
                    <a:pt x="36" y="1093"/>
                  </a:lnTo>
                  <a:lnTo>
                    <a:pt x="38" y="1093"/>
                  </a:lnTo>
                  <a:lnTo>
                    <a:pt x="43" y="1093"/>
                  </a:lnTo>
                  <a:lnTo>
                    <a:pt x="50" y="1092"/>
                  </a:lnTo>
                  <a:lnTo>
                    <a:pt x="56" y="1088"/>
                  </a:lnTo>
                  <a:lnTo>
                    <a:pt x="60" y="1083"/>
                  </a:lnTo>
                  <a:lnTo>
                    <a:pt x="63" y="1079"/>
                  </a:lnTo>
                  <a:lnTo>
                    <a:pt x="64" y="1076"/>
                  </a:lnTo>
                  <a:lnTo>
                    <a:pt x="66" y="1071"/>
                  </a:lnTo>
                  <a:lnTo>
                    <a:pt x="67" y="1067"/>
                  </a:lnTo>
                  <a:lnTo>
                    <a:pt x="66" y="1061"/>
                  </a:lnTo>
                  <a:lnTo>
                    <a:pt x="66" y="1055"/>
                  </a:lnTo>
                  <a:lnTo>
                    <a:pt x="66" y="1051"/>
                  </a:lnTo>
                  <a:lnTo>
                    <a:pt x="70" y="1045"/>
                  </a:lnTo>
                  <a:lnTo>
                    <a:pt x="72" y="1037"/>
                  </a:lnTo>
                  <a:lnTo>
                    <a:pt x="72" y="1029"/>
                  </a:lnTo>
                  <a:lnTo>
                    <a:pt x="70" y="1021"/>
                  </a:lnTo>
                  <a:lnTo>
                    <a:pt x="67" y="1014"/>
                  </a:lnTo>
                  <a:lnTo>
                    <a:pt x="60" y="1001"/>
                  </a:lnTo>
                  <a:lnTo>
                    <a:pt x="55" y="986"/>
                  </a:lnTo>
                  <a:lnTo>
                    <a:pt x="55" y="981"/>
                  </a:lnTo>
                  <a:lnTo>
                    <a:pt x="55" y="978"/>
                  </a:lnTo>
                  <a:lnTo>
                    <a:pt x="58" y="974"/>
                  </a:lnTo>
                  <a:lnTo>
                    <a:pt x="62" y="972"/>
                  </a:lnTo>
                  <a:lnTo>
                    <a:pt x="64" y="972"/>
                  </a:lnTo>
                  <a:lnTo>
                    <a:pt x="66" y="972"/>
                  </a:lnTo>
                  <a:lnTo>
                    <a:pt x="70" y="972"/>
                  </a:lnTo>
                  <a:lnTo>
                    <a:pt x="72" y="971"/>
                  </a:lnTo>
                  <a:lnTo>
                    <a:pt x="75" y="969"/>
                  </a:lnTo>
                  <a:lnTo>
                    <a:pt x="79" y="963"/>
                  </a:lnTo>
                  <a:lnTo>
                    <a:pt x="81" y="958"/>
                  </a:lnTo>
                  <a:lnTo>
                    <a:pt x="83" y="953"/>
                  </a:lnTo>
                  <a:lnTo>
                    <a:pt x="85" y="947"/>
                  </a:lnTo>
                  <a:lnTo>
                    <a:pt x="85" y="941"/>
                  </a:lnTo>
                  <a:lnTo>
                    <a:pt x="84" y="938"/>
                  </a:lnTo>
                  <a:lnTo>
                    <a:pt x="83" y="934"/>
                  </a:lnTo>
                  <a:lnTo>
                    <a:pt x="81" y="931"/>
                  </a:lnTo>
                  <a:lnTo>
                    <a:pt x="78" y="929"/>
                  </a:lnTo>
                  <a:lnTo>
                    <a:pt x="72" y="924"/>
                  </a:lnTo>
                  <a:lnTo>
                    <a:pt x="66" y="920"/>
                  </a:lnTo>
                  <a:lnTo>
                    <a:pt x="59" y="914"/>
                  </a:lnTo>
                  <a:lnTo>
                    <a:pt x="55" y="908"/>
                  </a:lnTo>
                  <a:lnTo>
                    <a:pt x="51" y="904"/>
                  </a:lnTo>
                  <a:lnTo>
                    <a:pt x="50" y="898"/>
                  </a:lnTo>
                  <a:lnTo>
                    <a:pt x="49" y="892"/>
                  </a:lnTo>
                  <a:lnTo>
                    <a:pt x="49" y="887"/>
                  </a:lnTo>
                  <a:lnTo>
                    <a:pt x="49" y="881"/>
                  </a:lnTo>
                  <a:lnTo>
                    <a:pt x="50" y="875"/>
                  </a:lnTo>
                  <a:lnTo>
                    <a:pt x="54" y="863"/>
                  </a:lnTo>
                  <a:lnTo>
                    <a:pt x="56" y="851"/>
                  </a:lnTo>
                  <a:lnTo>
                    <a:pt x="56" y="844"/>
                  </a:lnTo>
                  <a:lnTo>
                    <a:pt x="56" y="839"/>
                  </a:lnTo>
                  <a:lnTo>
                    <a:pt x="55" y="832"/>
                  </a:lnTo>
                  <a:lnTo>
                    <a:pt x="51" y="826"/>
                  </a:lnTo>
                  <a:lnTo>
                    <a:pt x="49" y="820"/>
                  </a:lnTo>
                  <a:lnTo>
                    <a:pt x="47" y="816"/>
                  </a:lnTo>
                  <a:lnTo>
                    <a:pt x="44" y="810"/>
                  </a:lnTo>
                  <a:lnTo>
                    <a:pt x="44" y="804"/>
                  </a:lnTo>
                  <a:lnTo>
                    <a:pt x="46" y="799"/>
                  </a:lnTo>
                  <a:lnTo>
                    <a:pt x="47" y="795"/>
                  </a:lnTo>
                  <a:lnTo>
                    <a:pt x="48" y="792"/>
                  </a:lnTo>
                  <a:lnTo>
                    <a:pt x="47" y="785"/>
                  </a:lnTo>
                  <a:lnTo>
                    <a:pt x="44" y="782"/>
                  </a:lnTo>
                  <a:lnTo>
                    <a:pt x="44" y="778"/>
                  </a:lnTo>
                  <a:lnTo>
                    <a:pt x="44" y="774"/>
                  </a:lnTo>
                  <a:lnTo>
                    <a:pt x="46" y="770"/>
                  </a:lnTo>
                  <a:lnTo>
                    <a:pt x="47" y="768"/>
                  </a:lnTo>
                  <a:lnTo>
                    <a:pt x="49" y="766"/>
                  </a:lnTo>
                  <a:lnTo>
                    <a:pt x="50" y="762"/>
                  </a:lnTo>
                  <a:lnTo>
                    <a:pt x="50" y="760"/>
                  </a:lnTo>
                  <a:lnTo>
                    <a:pt x="50" y="755"/>
                  </a:lnTo>
                  <a:lnTo>
                    <a:pt x="48" y="750"/>
                  </a:lnTo>
                  <a:lnTo>
                    <a:pt x="44" y="744"/>
                  </a:lnTo>
                  <a:lnTo>
                    <a:pt x="42" y="739"/>
                  </a:lnTo>
                  <a:lnTo>
                    <a:pt x="40" y="734"/>
                  </a:lnTo>
                  <a:lnTo>
                    <a:pt x="41" y="728"/>
                  </a:lnTo>
                  <a:lnTo>
                    <a:pt x="47" y="718"/>
                  </a:lnTo>
                  <a:lnTo>
                    <a:pt x="52" y="708"/>
                  </a:lnTo>
                  <a:lnTo>
                    <a:pt x="51" y="704"/>
                  </a:lnTo>
                  <a:lnTo>
                    <a:pt x="50" y="701"/>
                  </a:lnTo>
                  <a:lnTo>
                    <a:pt x="50" y="697"/>
                  </a:lnTo>
                  <a:lnTo>
                    <a:pt x="49" y="694"/>
                  </a:lnTo>
                  <a:lnTo>
                    <a:pt x="50" y="689"/>
                  </a:lnTo>
                  <a:lnTo>
                    <a:pt x="52" y="684"/>
                  </a:lnTo>
                  <a:lnTo>
                    <a:pt x="56" y="679"/>
                  </a:lnTo>
                  <a:lnTo>
                    <a:pt x="59" y="676"/>
                  </a:lnTo>
                  <a:lnTo>
                    <a:pt x="68" y="664"/>
                  </a:lnTo>
                  <a:lnTo>
                    <a:pt x="78" y="655"/>
                  </a:lnTo>
                  <a:lnTo>
                    <a:pt x="89" y="646"/>
                  </a:lnTo>
                  <a:lnTo>
                    <a:pt x="99" y="638"/>
                  </a:lnTo>
                  <a:lnTo>
                    <a:pt x="103" y="637"/>
                  </a:lnTo>
                  <a:lnTo>
                    <a:pt x="106" y="636"/>
                  </a:lnTo>
                  <a:lnTo>
                    <a:pt x="108" y="636"/>
                  </a:lnTo>
                  <a:lnTo>
                    <a:pt x="112" y="636"/>
                  </a:lnTo>
                  <a:lnTo>
                    <a:pt x="117" y="638"/>
                  </a:lnTo>
                  <a:lnTo>
                    <a:pt x="124" y="640"/>
                  </a:lnTo>
                  <a:lnTo>
                    <a:pt x="130" y="643"/>
                  </a:lnTo>
                  <a:lnTo>
                    <a:pt x="136" y="643"/>
                  </a:lnTo>
                  <a:lnTo>
                    <a:pt x="138" y="643"/>
                  </a:lnTo>
                  <a:lnTo>
                    <a:pt x="141" y="641"/>
                  </a:lnTo>
                  <a:lnTo>
                    <a:pt x="144" y="639"/>
                  </a:lnTo>
                  <a:lnTo>
                    <a:pt x="146" y="637"/>
                  </a:lnTo>
                  <a:lnTo>
                    <a:pt x="148" y="633"/>
                  </a:lnTo>
                  <a:lnTo>
                    <a:pt x="149" y="629"/>
                  </a:lnTo>
                  <a:lnTo>
                    <a:pt x="152" y="624"/>
                  </a:lnTo>
                  <a:lnTo>
                    <a:pt x="153" y="619"/>
                  </a:lnTo>
                  <a:lnTo>
                    <a:pt x="154" y="614"/>
                  </a:lnTo>
                  <a:lnTo>
                    <a:pt x="154" y="608"/>
                  </a:lnTo>
                  <a:lnTo>
                    <a:pt x="154" y="604"/>
                  </a:lnTo>
                  <a:lnTo>
                    <a:pt x="153" y="599"/>
                  </a:lnTo>
                  <a:lnTo>
                    <a:pt x="148" y="595"/>
                  </a:lnTo>
                  <a:lnTo>
                    <a:pt x="142" y="591"/>
                  </a:lnTo>
                  <a:lnTo>
                    <a:pt x="136" y="588"/>
                  </a:lnTo>
                  <a:lnTo>
                    <a:pt x="131" y="586"/>
                  </a:lnTo>
                  <a:lnTo>
                    <a:pt x="130" y="581"/>
                  </a:lnTo>
                  <a:lnTo>
                    <a:pt x="129" y="576"/>
                  </a:lnTo>
                  <a:lnTo>
                    <a:pt x="130" y="571"/>
                  </a:lnTo>
                  <a:lnTo>
                    <a:pt x="132" y="565"/>
                  </a:lnTo>
                  <a:lnTo>
                    <a:pt x="136" y="558"/>
                  </a:lnTo>
                  <a:lnTo>
                    <a:pt x="139" y="554"/>
                  </a:lnTo>
                  <a:lnTo>
                    <a:pt x="145" y="543"/>
                  </a:lnTo>
                  <a:lnTo>
                    <a:pt x="152" y="533"/>
                  </a:lnTo>
                  <a:lnTo>
                    <a:pt x="156" y="522"/>
                  </a:lnTo>
                  <a:lnTo>
                    <a:pt x="161" y="511"/>
                  </a:lnTo>
                  <a:lnTo>
                    <a:pt x="162" y="503"/>
                  </a:lnTo>
                  <a:lnTo>
                    <a:pt x="165" y="497"/>
                  </a:lnTo>
                  <a:lnTo>
                    <a:pt x="168" y="493"/>
                  </a:lnTo>
                  <a:lnTo>
                    <a:pt x="170" y="491"/>
                  </a:lnTo>
                  <a:lnTo>
                    <a:pt x="171" y="482"/>
                  </a:lnTo>
                  <a:lnTo>
                    <a:pt x="170" y="472"/>
                  </a:lnTo>
                  <a:lnTo>
                    <a:pt x="169" y="464"/>
                  </a:lnTo>
                  <a:lnTo>
                    <a:pt x="170" y="454"/>
                  </a:lnTo>
                  <a:lnTo>
                    <a:pt x="173" y="443"/>
                  </a:lnTo>
                  <a:lnTo>
                    <a:pt x="174" y="432"/>
                  </a:lnTo>
                  <a:lnTo>
                    <a:pt x="174" y="423"/>
                  </a:lnTo>
                  <a:lnTo>
                    <a:pt x="172" y="413"/>
                  </a:lnTo>
                  <a:lnTo>
                    <a:pt x="170" y="405"/>
                  </a:lnTo>
                  <a:lnTo>
                    <a:pt x="168" y="396"/>
                  </a:lnTo>
                  <a:lnTo>
                    <a:pt x="169" y="394"/>
                  </a:lnTo>
                  <a:lnTo>
                    <a:pt x="171" y="391"/>
                  </a:lnTo>
                  <a:lnTo>
                    <a:pt x="178" y="388"/>
                  </a:lnTo>
                  <a:lnTo>
                    <a:pt x="187" y="386"/>
                  </a:lnTo>
                  <a:lnTo>
                    <a:pt x="198" y="384"/>
                  </a:lnTo>
                  <a:lnTo>
                    <a:pt x="210" y="379"/>
                  </a:lnTo>
                  <a:lnTo>
                    <a:pt x="214" y="376"/>
                  </a:lnTo>
                  <a:lnTo>
                    <a:pt x="217" y="371"/>
                  </a:lnTo>
                  <a:lnTo>
                    <a:pt x="218" y="366"/>
                  </a:lnTo>
                  <a:lnTo>
                    <a:pt x="217" y="359"/>
                  </a:lnTo>
                  <a:lnTo>
                    <a:pt x="215" y="355"/>
                  </a:lnTo>
                  <a:lnTo>
                    <a:pt x="214" y="352"/>
                  </a:lnTo>
                  <a:lnTo>
                    <a:pt x="213" y="347"/>
                  </a:lnTo>
                  <a:lnTo>
                    <a:pt x="214" y="344"/>
                  </a:lnTo>
                  <a:lnTo>
                    <a:pt x="219" y="339"/>
                  </a:lnTo>
                  <a:lnTo>
                    <a:pt x="223" y="336"/>
                  </a:lnTo>
                  <a:lnTo>
                    <a:pt x="228" y="330"/>
                  </a:lnTo>
                  <a:lnTo>
                    <a:pt x="231" y="326"/>
                  </a:lnTo>
                  <a:lnTo>
                    <a:pt x="234" y="320"/>
                  </a:lnTo>
                  <a:lnTo>
                    <a:pt x="236" y="313"/>
                  </a:lnTo>
                  <a:lnTo>
                    <a:pt x="238" y="307"/>
                  </a:lnTo>
                  <a:lnTo>
                    <a:pt x="242" y="302"/>
                  </a:lnTo>
                  <a:lnTo>
                    <a:pt x="244" y="297"/>
                  </a:lnTo>
                  <a:lnTo>
                    <a:pt x="249" y="291"/>
                  </a:lnTo>
                  <a:lnTo>
                    <a:pt x="254" y="287"/>
                  </a:lnTo>
                  <a:lnTo>
                    <a:pt x="259" y="282"/>
                  </a:lnTo>
                  <a:lnTo>
                    <a:pt x="263" y="278"/>
                  </a:lnTo>
                  <a:lnTo>
                    <a:pt x="267" y="270"/>
                  </a:lnTo>
                  <a:lnTo>
                    <a:pt x="267" y="262"/>
                  </a:lnTo>
                  <a:lnTo>
                    <a:pt x="266" y="254"/>
                  </a:lnTo>
                  <a:lnTo>
                    <a:pt x="262" y="247"/>
                  </a:lnTo>
                  <a:lnTo>
                    <a:pt x="256" y="240"/>
                  </a:lnTo>
                  <a:lnTo>
                    <a:pt x="253" y="236"/>
                  </a:lnTo>
                  <a:lnTo>
                    <a:pt x="251" y="230"/>
                  </a:lnTo>
                  <a:lnTo>
                    <a:pt x="251" y="226"/>
                  </a:lnTo>
                  <a:lnTo>
                    <a:pt x="251" y="223"/>
                  </a:lnTo>
                  <a:lnTo>
                    <a:pt x="258" y="214"/>
                  </a:lnTo>
                  <a:lnTo>
                    <a:pt x="266" y="206"/>
                  </a:lnTo>
                  <a:lnTo>
                    <a:pt x="270" y="197"/>
                  </a:lnTo>
                  <a:lnTo>
                    <a:pt x="274" y="189"/>
                  </a:lnTo>
                  <a:lnTo>
                    <a:pt x="277" y="180"/>
                  </a:lnTo>
                  <a:lnTo>
                    <a:pt x="279" y="171"/>
                  </a:lnTo>
                  <a:lnTo>
                    <a:pt x="282" y="165"/>
                  </a:lnTo>
                  <a:lnTo>
                    <a:pt x="284" y="159"/>
                  </a:lnTo>
                  <a:lnTo>
                    <a:pt x="287" y="155"/>
                  </a:lnTo>
                  <a:lnTo>
                    <a:pt x="291" y="151"/>
                  </a:lnTo>
                  <a:lnTo>
                    <a:pt x="299" y="143"/>
                  </a:lnTo>
                  <a:lnTo>
                    <a:pt x="309" y="135"/>
                  </a:lnTo>
                  <a:lnTo>
                    <a:pt x="311" y="135"/>
                  </a:lnTo>
                  <a:lnTo>
                    <a:pt x="315" y="134"/>
                  </a:lnTo>
                  <a:lnTo>
                    <a:pt x="318" y="135"/>
                  </a:lnTo>
                  <a:lnTo>
                    <a:pt x="321" y="138"/>
                  </a:lnTo>
                  <a:lnTo>
                    <a:pt x="325" y="141"/>
                  </a:lnTo>
                  <a:lnTo>
                    <a:pt x="328" y="145"/>
                  </a:lnTo>
                  <a:lnTo>
                    <a:pt x="332" y="149"/>
                  </a:lnTo>
                  <a:lnTo>
                    <a:pt x="336" y="151"/>
                  </a:lnTo>
                  <a:lnTo>
                    <a:pt x="339" y="151"/>
                  </a:lnTo>
                  <a:lnTo>
                    <a:pt x="341" y="151"/>
                  </a:lnTo>
                  <a:lnTo>
                    <a:pt x="343" y="150"/>
                  </a:lnTo>
                  <a:lnTo>
                    <a:pt x="347" y="149"/>
                  </a:lnTo>
                  <a:lnTo>
                    <a:pt x="350" y="143"/>
                  </a:lnTo>
                  <a:lnTo>
                    <a:pt x="352" y="136"/>
                  </a:lnTo>
                  <a:lnTo>
                    <a:pt x="353" y="130"/>
                  </a:lnTo>
                  <a:lnTo>
                    <a:pt x="355" y="123"/>
                  </a:lnTo>
                  <a:lnTo>
                    <a:pt x="353" y="109"/>
                  </a:lnTo>
                  <a:lnTo>
                    <a:pt x="351" y="95"/>
                  </a:lnTo>
                  <a:lnTo>
                    <a:pt x="350" y="90"/>
                  </a:lnTo>
                  <a:lnTo>
                    <a:pt x="350" y="84"/>
                  </a:lnTo>
                  <a:lnTo>
                    <a:pt x="351" y="79"/>
                  </a:lnTo>
                  <a:lnTo>
                    <a:pt x="353" y="76"/>
                  </a:lnTo>
                  <a:lnTo>
                    <a:pt x="359" y="73"/>
                  </a:lnTo>
                  <a:lnTo>
                    <a:pt x="365" y="70"/>
                  </a:lnTo>
                  <a:lnTo>
                    <a:pt x="370" y="70"/>
                  </a:lnTo>
                  <a:lnTo>
                    <a:pt x="377" y="71"/>
                  </a:lnTo>
                  <a:lnTo>
                    <a:pt x="390" y="77"/>
                  </a:lnTo>
                  <a:lnTo>
                    <a:pt x="402" y="84"/>
                  </a:lnTo>
                  <a:lnTo>
                    <a:pt x="416" y="92"/>
                  </a:lnTo>
                  <a:lnTo>
                    <a:pt x="429" y="98"/>
                  </a:lnTo>
                  <a:lnTo>
                    <a:pt x="435" y="99"/>
                  </a:lnTo>
                  <a:lnTo>
                    <a:pt x="441" y="99"/>
                  </a:lnTo>
                  <a:lnTo>
                    <a:pt x="448" y="98"/>
                  </a:lnTo>
                  <a:lnTo>
                    <a:pt x="454" y="94"/>
                  </a:lnTo>
                  <a:lnTo>
                    <a:pt x="456" y="91"/>
                  </a:lnTo>
                  <a:lnTo>
                    <a:pt x="459" y="87"/>
                  </a:lnTo>
                  <a:lnTo>
                    <a:pt x="461" y="85"/>
                  </a:lnTo>
                  <a:lnTo>
                    <a:pt x="462" y="83"/>
                  </a:lnTo>
                  <a:lnTo>
                    <a:pt x="462" y="82"/>
                  </a:lnTo>
                  <a:lnTo>
                    <a:pt x="461" y="79"/>
                  </a:lnTo>
                  <a:lnTo>
                    <a:pt x="457" y="78"/>
                  </a:lnTo>
                  <a:lnTo>
                    <a:pt x="454" y="76"/>
                  </a:lnTo>
                  <a:lnTo>
                    <a:pt x="453" y="76"/>
                  </a:lnTo>
                  <a:lnTo>
                    <a:pt x="451" y="75"/>
                  </a:lnTo>
                  <a:lnTo>
                    <a:pt x="450" y="73"/>
                  </a:lnTo>
                  <a:lnTo>
                    <a:pt x="450" y="70"/>
                  </a:lnTo>
                  <a:lnTo>
                    <a:pt x="451" y="66"/>
                  </a:lnTo>
                  <a:lnTo>
                    <a:pt x="454" y="61"/>
                  </a:lnTo>
                  <a:lnTo>
                    <a:pt x="457" y="57"/>
                  </a:lnTo>
                  <a:lnTo>
                    <a:pt x="459" y="52"/>
                  </a:lnTo>
                  <a:lnTo>
                    <a:pt x="464" y="45"/>
                  </a:lnTo>
                  <a:lnTo>
                    <a:pt x="467" y="37"/>
                  </a:lnTo>
                  <a:lnTo>
                    <a:pt x="469" y="34"/>
                  </a:lnTo>
                  <a:lnTo>
                    <a:pt x="469" y="29"/>
                  </a:lnTo>
                  <a:lnTo>
                    <a:pt x="469" y="25"/>
                  </a:lnTo>
                  <a:lnTo>
                    <a:pt x="467" y="21"/>
                  </a:lnTo>
                  <a:lnTo>
                    <a:pt x="465" y="17"/>
                  </a:lnTo>
                  <a:lnTo>
                    <a:pt x="463" y="11"/>
                  </a:lnTo>
                  <a:lnTo>
                    <a:pt x="461" y="5"/>
                  </a:lnTo>
                  <a:lnTo>
                    <a:pt x="461" y="3"/>
                  </a:lnTo>
                  <a:lnTo>
                    <a:pt x="465" y="1"/>
                  </a:lnTo>
                  <a:lnTo>
                    <a:pt x="471" y="0"/>
                  </a:lnTo>
                  <a:lnTo>
                    <a:pt x="477" y="0"/>
                  </a:lnTo>
                  <a:lnTo>
                    <a:pt x="481" y="0"/>
                  </a:lnTo>
                  <a:lnTo>
                    <a:pt x="487" y="3"/>
                  </a:lnTo>
                  <a:lnTo>
                    <a:pt x="491" y="8"/>
                  </a:lnTo>
                  <a:lnTo>
                    <a:pt x="491" y="11"/>
                  </a:lnTo>
                  <a:lnTo>
                    <a:pt x="490" y="14"/>
                  </a:lnTo>
                  <a:lnTo>
                    <a:pt x="492" y="19"/>
                  </a:lnTo>
                  <a:lnTo>
                    <a:pt x="496" y="22"/>
                  </a:lnTo>
                  <a:lnTo>
                    <a:pt x="499" y="27"/>
                  </a:lnTo>
                  <a:lnTo>
                    <a:pt x="503" y="29"/>
                  </a:lnTo>
                  <a:lnTo>
                    <a:pt x="519" y="46"/>
                  </a:lnTo>
                  <a:lnTo>
                    <a:pt x="536" y="65"/>
                  </a:lnTo>
                  <a:lnTo>
                    <a:pt x="546" y="73"/>
                  </a:lnTo>
                  <a:lnTo>
                    <a:pt x="555" y="81"/>
                  </a:lnTo>
                  <a:lnTo>
                    <a:pt x="565" y="86"/>
                  </a:lnTo>
                  <a:lnTo>
                    <a:pt x="575" y="90"/>
                  </a:lnTo>
                  <a:lnTo>
                    <a:pt x="581" y="91"/>
                  </a:lnTo>
                  <a:lnTo>
                    <a:pt x="587" y="92"/>
                  </a:lnTo>
                  <a:lnTo>
                    <a:pt x="593" y="94"/>
                  </a:lnTo>
                  <a:lnTo>
                    <a:pt x="597" y="98"/>
                  </a:lnTo>
                  <a:lnTo>
                    <a:pt x="602" y="102"/>
                  </a:lnTo>
                  <a:lnTo>
                    <a:pt x="605" y="107"/>
                  </a:lnTo>
                  <a:lnTo>
                    <a:pt x="608" y="112"/>
                  </a:lnTo>
                  <a:lnTo>
                    <a:pt x="610" y="118"/>
                  </a:lnTo>
                  <a:lnTo>
                    <a:pt x="609" y="120"/>
                  </a:lnTo>
                  <a:lnTo>
                    <a:pt x="609" y="122"/>
                  </a:lnTo>
                  <a:lnTo>
                    <a:pt x="609" y="122"/>
                  </a:lnTo>
                  <a:lnTo>
                    <a:pt x="610" y="122"/>
                  </a:lnTo>
                  <a:lnTo>
                    <a:pt x="612" y="123"/>
                  </a:lnTo>
                  <a:lnTo>
                    <a:pt x="614" y="124"/>
                  </a:lnTo>
                  <a:lnTo>
                    <a:pt x="618" y="127"/>
                  </a:lnTo>
                  <a:lnTo>
                    <a:pt x="621" y="132"/>
                  </a:lnTo>
                  <a:lnTo>
                    <a:pt x="625" y="135"/>
                  </a:lnTo>
                  <a:lnTo>
                    <a:pt x="629" y="142"/>
                  </a:lnTo>
                  <a:lnTo>
                    <a:pt x="634" y="148"/>
                  </a:lnTo>
                  <a:lnTo>
                    <a:pt x="636" y="153"/>
                  </a:lnTo>
                  <a:lnTo>
                    <a:pt x="634" y="158"/>
                  </a:lnTo>
                  <a:lnTo>
                    <a:pt x="630" y="160"/>
                  </a:lnTo>
                  <a:lnTo>
                    <a:pt x="628" y="165"/>
                  </a:lnTo>
                  <a:lnTo>
                    <a:pt x="627" y="171"/>
                  </a:lnTo>
                  <a:lnTo>
                    <a:pt x="627" y="175"/>
                  </a:lnTo>
                  <a:lnTo>
                    <a:pt x="627" y="180"/>
                  </a:lnTo>
                  <a:lnTo>
                    <a:pt x="628" y="185"/>
                  </a:lnTo>
                  <a:lnTo>
                    <a:pt x="629" y="192"/>
                  </a:lnTo>
                  <a:lnTo>
                    <a:pt x="629" y="199"/>
                  </a:lnTo>
                  <a:lnTo>
                    <a:pt x="629" y="204"/>
                  </a:lnTo>
                  <a:lnTo>
                    <a:pt x="626" y="209"/>
                  </a:lnTo>
                  <a:lnTo>
                    <a:pt x="625" y="208"/>
                  </a:lnTo>
                  <a:lnTo>
                    <a:pt x="625" y="208"/>
                  </a:lnTo>
                  <a:lnTo>
                    <a:pt x="624" y="217"/>
                  </a:lnTo>
                  <a:lnTo>
                    <a:pt x="628" y="220"/>
                  </a:lnTo>
                  <a:lnTo>
                    <a:pt x="630" y="221"/>
                  </a:lnTo>
                  <a:lnTo>
                    <a:pt x="633" y="221"/>
                  </a:lnTo>
                  <a:lnTo>
                    <a:pt x="634" y="221"/>
                  </a:lnTo>
                  <a:lnTo>
                    <a:pt x="634" y="220"/>
                  </a:lnTo>
                  <a:lnTo>
                    <a:pt x="636" y="221"/>
                  </a:lnTo>
                  <a:lnTo>
                    <a:pt x="638" y="222"/>
                  </a:lnTo>
                  <a:lnTo>
                    <a:pt x="642" y="225"/>
                  </a:lnTo>
                  <a:lnTo>
                    <a:pt x="638" y="237"/>
                  </a:lnTo>
                  <a:lnTo>
                    <a:pt x="634" y="247"/>
                  </a:lnTo>
                  <a:lnTo>
                    <a:pt x="632" y="255"/>
                  </a:lnTo>
                  <a:lnTo>
                    <a:pt x="632" y="263"/>
                  </a:lnTo>
                  <a:lnTo>
                    <a:pt x="634" y="270"/>
                  </a:lnTo>
                  <a:lnTo>
                    <a:pt x="637" y="277"/>
                  </a:lnTo>
                  <a:lnTo>
                    <a:pt x="641" y="282"/>
                  </a:lnTo>
                  <a:lnTo>
                    <a:pt x="646" y="288"/>
                  </a:lnTo>
                  <a:lnTo>
                    <a:pt x="650" y="294"/>
                  </a:lnTo>
                  <a:lnTo>
                    <a:pt x="652" y="301"/>
                  </a:lnTo>
                  <a:lnTo>
                    <a:pt x="652" y="304"/>
                  </a:lnTo>
                  <a:lnTo>
                    <a:pt x="651" y="307"/>
                  </a:lnTo>
                  <a:lnTo>
                    <a:pt x="649" y="318"/>
                  </a:lnTo>
                  <a:lnTo>
                    <a:pt x="648" y="327"/>
                  </a:lnTo>
                  <a:lnTo>
                    <a:pt x="648" y="331"/>
                  </a:lnTo>
                  <a:lnTo>
                    <a:pt x="646" y="336"/>
                  </a:lnTo>
                  <a:lnTo>
                    <a:pt x="644" y="340"/>
                  </a:lnTo>
                  <a:lnTo>
                    <a:pt x="642" y="346"/>
                  </a:lnTo>
                  <a:lnTo>
                    <a:pt x="637" y="355"/>
                  </a:lnTo>
                  <a:lnTo>
                    <a:pt x="636" y="363"/>
                  </a:lnTo>
                  <a:lnTo>
                    <a:pt x="636" y="371"/>
                  </a:lnTo>
                  <a:lnTo>
                    <a:pt x="638" y="378"/>
                  </a:lnTo>
                  <a:lnTo>
                    <a:pt x="645" y="393"/>
                  </a:lnTo>
                  <a:lnTo>
                    <a:pt x="654" y="408"/>
                  </a:lnTo>
                  <a:lnTo>
                    <a:pt x="659" y="419"/>
                  </a:lnTo>
                  <a:lnTo>
                    <a:pt x="662" y="431"/>
                  </a:lnTo>
                  <a:lnTo>
                    <a:pt x="658" y="433"/>
                  </a:lnTo>
                  <a:lnTo>
                    <a:pt x="654" y="434"/>
                  </a:lnTo>
                  <a:lnTo>
                    <a:pt x="652" y="434"/>
                  </a:lnTo>
                  <a:lnTo>
                    <a:pt x="649" y="434"/>
                  </a:lnTo>
                  <a:lnTo>
                    <a:pt x="643" y="433"/>
                  </a:lnTo>
                  <a:lnTo>
                    <a:pt x="638" y="431"/>
                  </a:lnTo>
                  <a:lnTo>
                    <a:pt x="634" y="428"/>
                  </a:lnTo>
                  <a:lnTo>
                    <a:pt x="629" y="428"/>
                  </a:lnTo>
                  <a:lnTo>
                    <a:pt x="627" y="428"/>
                  </a:lnTo>
                  <a:lnTo>
                    <a:pt x="624" y="429"/>
                  </a:lnTo>
                  <a:lnTo>
                    <a:pt x="621" y="432"/>
                  </a:lnTo>
                  <a:lnTo>
                    <a:pt x="618" y="434"/>
                  </a:lnTo>
                  <a:lnTo>
                    <a:pt x="616" y="436"/>
                  </a:lnTo>
                  <a:lnTo>
                    <a:pt x="612" y="438"/>
                  </a:lnTo>
                  <a:lnTo>
                    <a:pt x="610" y="440"/>
                  </a:lnTo>
                  <a:lnTo>
                    <a:pt x="606" y="440"/>
                  </a:lnTo>
                  <a:lnTo>
                    <a:pt x="596" y="432"/>
                  </a:lnTo>
                  <a:lnTo>
                    <a:pt x="589" y="425"/>
                  </a:lnTo>
                  <a:lnTo>
                    <a:pt x="588" y="428"/>
                  </a:lnTo>
                  <a:lnTo>
                    <a:pt x="587" y="432"/>
                  </a:lnTo>
                  <a:lnTo>
                    <a:pt x="585" y="434"/>
                  </a:lnTo>
                  <a:lnTo>
                    <a:pt x="583" y="437"/>
                  </a:lnTo>
                  <a:lnTo>
                    <a:pt x="577" y="432"/>
                  </a:lnTo>
                  <a:lnTo>
                    <a:pt x="571" y="424"/>
                  </a:lnTo>
                  <a:lnTo>
                    <a:pt x="570" y="426"/>
                  </a:lnTo>
                  <a:lnTo>
                    <a:pt x="570" y="429"/>
                  </a:lnTo>
                  <a:lnTo>
                    <a:pt x="570" y="435"/>
                  </a:lnTo>
                  <a:lnTo>
                    <a:pt x="571" y="441"/>
                  </a:lnTo>
                  <a:lnTo>
                    <a:pt x="571" y="445"/>
                  </a:lnTo>
                  <a:lnTo>
                    <a:pt x="571" y="449"/>
                  </a:lnTo>
                  <a:lnTo>
                    <a:pt x="570" y="452"/>
                  </a:lnTo>
                  <a:lnTo>
                    <a:pt x="568" y="456"/>
                  </a:lnTo>
                  <a:lnTo>
                    <a:pt x="560" y="461"/>
                  </a:lnTo>
                  <a:lnTo>
                    <a:pt x="554" y="465"/>
                  </a:lnTo>
                  <a:lnTo>
                    <a:pt x="553" y="468"/>
                  </a:lnTo>
                  <a:lnTo>
                    <a:pt x="552" y="473"/>
                  </a:lnTo>
                  <a:lnTo>
                    <a:pt x="553" y="475"/>
                  </a:lnTo>
                  <a:lnTo>
                    <a:pt x="554" y="478"/>
                  </a:lnTo>
                  <a:lnTo>
                    <a:pt x="541" y="482"/>
                  </a:lnTo>
                  <a:lnTo>
                    <a:pt x="529" y="485"/>
                  </a:lnTo>
                  <a:lnTo>
                    <a:pt x="529" y="488"/>
                  </a:lnTo>
                  <a:lnTo>
                    <a:pt x="530" y="490"/>
                  </a:lnTo>
                  <a:lnTo>
                    <a:pt x="534" y="494"/>
                  </a:lnTo>
                  <a:lnTo>
                    <a:pt x="534" y="499"/>
                  </a:lnTo>
                  <a:lnTo>
                    <a:pt x="532" y="500"/>
                  </a:lnTo>
                  <a:lnTo>
                    <a:pt x="530" y="501"/>
                  </a:lnTo>
                  <a:lnTo>
                    <a:pt x="530" y="506"/>
                  </a:lnTo>
                  <a:lnTo>
                    <a:pt x="530" y="509"/>
                  </a:lnTo>
                  <a:lnTo>
                    <a:pt x="530" y="514"/>
                  </a:lnTo>
                  <a:lnTo>
                    <a:pt x="530" y="517"/>
                  </a:lnTo>
                  <a:lnTo>
                    <a:pt x="528" y="524"/>
                  </a:lnTo>
                  <a:lnTo>
                    <a:pt x="521" y="532"/>
                  </a:lnTo>
                  <a:lnTo>
                    <a:pt x="515" y="540"/>
                  </a:lnTo>
                  <a:lnTo>
                    <a:pt x="510" y="546"/>
                  </a:lnTo>
                  <a:lnTo>
                    <a:pt x="510" y="554"/>
                  </a:lnTo>
                  <a:lnTo>
                    <a:pt x="511" y="555"/>
                  </a:lnTo>
                  <a:lnTo>
                    <a:pt x="512" y="555"/>
                  </a:lnTo>
                  <a:lnTo>
                    <a:pt x="513" y="556"/>
                  </a:lnTo>
                  <a:lnTo>
                    <a:pt x="514" y="557"/>
                  </a:lnTo>
                  <a:lnTo>
                    <a:pt x="515" y="562"/>
                  </a:lnTo>
                  <a:lnTo>
                    <a:pt x="514" y="566"/>
                  </a:lnTo>
                  <a:lnTo>
                    <a:pt x="514" y="571"/>
                  </a:lnTo>
                  <a:lnTo>
                    <a:pt x="515" y="574"/>
                  </a:lnTo>
                  <a:lnTo>
                    <a:pt x="516" y="576"/>
                  </a:lnTo>
                  <a:lnTo>
                    <a:pt x="521" y="581"/>
                  </a:lnTo>
                  <a:lnTo>
                    <a:pt x="528" y="587"/>
                  </a:lnTo>
                  <a:lnTo>
                    <a:pt x="529" y="590"/>
                  </a:lnTo>
                  <a:lnTo>
                    <a:pt x="529" y="592"/>
                  </a:lnTo>
                  <a:lnTo>
                    <a:pt x="527" y="597"/>
                  </a:lnTo>
                  <a:lnTo>
                    <a:pt x="523" y="602"/>
                  </a:lnTo>
                  <a:lnTo>
                    <a:pt x="520" y="605"/>
                  </a:lnTo>
                  <a:lnTo>
                    <a:pt x="515" y="608"/>
                  </a:lnTo>
                  <a:lnTo>
                    <a:pt x="508" y="616"/>
                  </a:lnTo>
                  <a:lnTo>
                    <a:pt x="503" y="625"/>
                  </a:lnTo>
                  <a:lnTo>
                    <a:pt x="498" y="635"/>
                  </a:lnTo>
                  <a:lnTo>
                    <a:pt x="495" y="645"/>
                  </a:lnTo>
                  <a:lnTo>
                    <a:pt x="492" y="651"/>
                  </a:lnTo>
                  <a:lnTo>
                    <a:pt x="489" y="660"/>
                  </a:lnTo>
                  <a:lnTo>
                    <a:pt x="486" y="668"/>
                  </a:lnTo>
                  <a:lnTo>
                    <a:pt x="482" y="672"/>
                  </a:lnTo>
                  <a:lnTo>
                    <a:pt x="479" y="672"/>
                  </a:lnTo>
                  <a:lnTo>
                    <a:pt x="475" y="669"/>
                  </a:lnTo>
                  <a:lnTo>
                    <a:pt x="474" y="669"/>
                  </a:lnTo>
                  <a:lnTo>
                    <a:pt x="472" y="670"/>
                  </a:lnTo>
                  <a:lnTo>
                    <a:pt x="471" y="671"/>
                  </a:lnTo>
                  <a:lnTo>
                    <a:pt x="470" y="673"/>
                  </a:lnTo>
                  <a:lnTo>
                    <a:pt x="469" y="677"/>
                  </a:lnTo>
                  <a:lnTo>
                    <a:pt x="469" y="680"/>
                  </a:lnTo>
                  <a:lnTo>
                    <a:pt x="465" y="687"/>
                  </a:lnTo>
                  <a:lnTo>
                    <a:pt x="463" y="688"/>
                  </a:lnTo>
                  <a:lnTo>
                    <a:pt x="459" y="688"/>
                  </a:lnTo>
                  <a:lnTo>
                    <a:pt x="454" y="688"/>
                  </a:lnTo>
                  <a:lnTo>
                    <a:pt x="450" y="690"/>
                  </a:lnTo>
                  <a:lnTo>
                    <a:pt x="447" y="693"/>
                  </a:lnTo>
                  <a:lnTo>
                    <a:pt x="445" y="696"/>
                  </a:lnTo>
                  <a:lnTo>
                    <a:pt x="442" y="700"/>
                  </a:lnTo>
                  <a:lnTo>
                    <a:pt x="440" y="703"/>
                  </a:lnTo>
                  <a:lnTo>
                    <a:pt x="438" y="705"/>
                  </a:lnTo>
                  <a:lnTo>
                    <a:pt x="434" y="708"/>
                  </a:lnTo>
                  <a:lnTo>
                    <a:pt x="431" y="708"/>
                  </a:lnTo>
                  <a:lnTo>
                    <a:pt x="426" y="704"/>
                  </a:lnTo>
                  <a:lnTo>
                    <a:pt x="425" y="702"/>
                  </a:lnTo>
                  <a:lnTo>
                    <a:pt x="424" y="704"/>
                  </a:lnTo>
                  <a:lnTo>
                    <a:pt x="424" y="706"/>
                  </a:lnTo>
                  <a:lnTo>
                    <a:pt x="423" y="713"/>
                  </a:lnTo>
                  <a:lnTo>
                    <a:pt x="423" y="713"/>
                  </a:lnTo>
                  <a:lnTo>
                    <a:pt x="422" y="712"/>
                  </a:lnTo>
                  <a:lnTo>
                    <a:pt x="417" y="712"/>
                  </a:lnTo>
                  <a:lnTo>
                    <a:pt x="414" y="714"/>
                  </a:lnTo>
                  <a:lnTo>
                    <a:pt x="412" y="719"/>
                  </a:lnTo>
                  <a:lnTo>
                    <a:pt x="409" y="724"/>
                  </a:lnTo>
                  <a:lnTo>
                    <a:pt x="408" y="727"/>
                  </a:lnTo>
                  <a:lnTo>
                    <a:pt x="407" y="730"/>
                  </a:lnTo>
                  <a:lnTo>
                    <a:pt x="406" y="734"/>
                  </a:lnTo>
                  <a:lnTo>
                    <a:pt x="404" y="738"/>
                  </a:lnTo>
                  <a:lnTo>
                    <a:pt x="401" y="741"/>
                  </a:lnTo>
                  <a:lnTo>
                    <a:pt x="399" y="741"/>
                  </a:lnTo>
                  <a:lnTo>
                    <a:pt x="398" y="739"/>
                  </a:lnTo>
                  <a:lnTo>
                    <a:pt x="394" y="735"/>
                  </a:lnTo>
                  <a:lnTo>
                    <a:pt x="391" y="732"/>
                  </a:lnTo>
                  <a:lnTo>
                    <a:pt x="390" y="732"/>
                  </a:lnTo>
                  <a:lnTo>
                    <a:pt x="388" y="732"/>
                  </a:lnTo>
                  <a:lnTo>
                    <a:pt x="385" y="735"/>
                  </a:lnTo>
                  <a:lnTo>
                    <a:pt x="385" y="735"/>
                  </a:lnTo>
                  <a:lnTo>
                    <a:pt x="385" y="736"/>
                  </a:lnTo>
                  <a:lnTo>
                    <a:pt x="385" y="739"/>
                  </a:lnTo>
                  <a:lnTo>
                    <a:pt x="382" y="745"/>
                  </a:lnTo>
                  <a:lnTo>
                    <a:pt x="377" y="751"/>
                  </a:lnTo>
                  <a:lnTo>
                    <a:pt x="373" y="757"/>
                  </a:lnTo>
                  <a:lnTo>
                    <a:pt x="373" y="759"/>
                  </a:lnTo>
                  <a:lnTo>
                    <a:pt x="374" y="762"/>
                  </a:lnTo>
                  <a:lnTo>
                    <a:pt x="376" y="767"/>
                  </a:lnTo>
                  <a:lnTo>
                    <a:pt x="375" y="770"/>
                  </a:lnTo>
                  <a:lnTo>
                    <a:pt x="373" y="774"/>
                  </a:lnTo>
                  <a:lnTo>
                    <a:pt x="369" y="777"/>
                  </a:lnTo>
                  <a:lnTo>
                    <a:pt x="367" y="778"/>
                  </a:lnTo>
                  <a:lnTo>
                    <a:pt x="364" y="782"/>
                  </a:lnTo>
                  <a:lnTo>
                    <a:pt x="360" y="784"/>
                  </a:lnTo>
                  <a:lnTo>
                    <a:pt x="356" y="785"/>
                  </a:lnTo>
                  <a:lnTo>
                    <a:pt x="351" y="786"/>
                  </a:lnTo>
                  <a:lnTo>
                    <a:pt x="348" y="785"/>
                  </a:lnTo>
                  <a:lnTo>
                    <a:pt x="344" y="785"/>
                  </a:lnTo>
                  <a:lnTo>
                    <a:pt x="344" y="789"/>
                  </a:lnTo>
                  <a:lnTo>
                    <a:pt x="345" y="794"/>
                  </a:lnTo>
                  <a:lnTo>
                    <a:pt x="348" y="799"/>
                  </a:lnTo>
                  <a:lnTo>
                    <a:pt x="348" y="803"/>
                  </a:lnTo>
                  <a:lnTo>
                    <a:pt x="348" y="807"/>
                  </a:lnTo>
                  <a:lnTo>
                    <a:pt x="348" y="809"/>
                  </a:lnTo>
                  <a:lnTo>
                    <a:pt x="343" y="814"/>
                  </a:lnTo>
                  <a:lnTo>
                    <a:pt x="336" y="820"/>
                  </a:lnTo>
                  <a:lnTo>
                    <a:pt x="334" y="822"/>
                  </a:lnTo>
                  <a:lnTo>
                    <a:pt x="332" y="822"/>
                  </a:lnTo>
                  <a:lnTo>
                    <a:pt x="326" y="819"/>
                  </a:lnTo>
                  <a:lnTo>
                    <a:pt x="320" y="816"/>
                  </a:lnTo>
                  <a:lnTo>
                    <a:pt x="317" y="815"/>
                  </a:lnTo>
                  <a:lnTo>
                    <a:pt x="316" y="815"/>
                  </a:lnTo>
                  <a:lnTo>
                    <a:pt x="315" y="816"/>
                  </a:lnTo>
                  <a:lnTo>
                    <a:pt x="313" y="820"/>
                  </a:lnTo>
                  <a:lnTo>
                    <a:pt x="315" y="824"/>
                  </a:lnTo>
                  <a:lnTo>
                    <a:pt x="315" y="827"/>
                  </a:lnTo>
                  <a:lnTo>
                    <a:pt x="316" y="833"/>
                  </a:lnTo>
                  <a:lnTo>
                    <a:pt x="318" y="838"/>
                  </a:lnTo>
                  <a:lnTo>
                    <a:pt x="320" y="841"/>
                  </a:lnTo>
                  <a:lnTo>
                    <a:pt x="323" y="842"/>
                  </a:lnTo>
                  <a:lnTo>
                    <a:pt x="326" y="843"/>
                  </a:lnTo>
                  <a:lnTo>
                    <a:pt x="327" y="843"/>
                  </a:lnTo>
                  <a:lnTo>
                    <a:pt x="328" y="843"/>
                  </a:lnTo>
                  <a:lnTo>
                    <a:pt x="328" y="844"/>
                  </a:lnTo>
                  <a:lnTo>
                    <a:pt x="327" y="847"/>
                  </a:lnTo>
                  <a:lnTo>
                    <a:pt x="325" y="852"/>
                  </a:lnTo>
                  <a:lnTo>
                    <a:pt x="320" y="864"/>
                  </a:lnTo>
                  <a:lnTo>
                    <a:pt x="317" y="876"/>
                  </a:lnTo>
                  <a:lnTo>
                    <a:pt x="316" y="882"/>
                  </a:lnTo>
                  <a:lnTo>
                    <a:pt x="317" y="889"/>
                  </a:lnTo>
                  <a:lnTo>
                    <a:pt x="318" y="895"/>
                  </a:lnTo>
                  <a:lnTo>
                    <a:pt x="320" y="900"/>
                  </a:lnTo>
                  <a:lnTo>
                    <a:pt x="323" y="904"/>
                  </a:lnTo>
                  <a:lnTo>
                    <a:pt x="324" y="906"/>
                  </a:lnTo>
                  <a:lnTo>
                    <a:pt x="324" y="908"/>
                  </a:lnTo>
                  <a:lnTo>
                    <a:pt x="324" y="910"/>
                  </a:lnTo>
                  <a:lnTo>
                    <a:pt x="321" y="912"/>
                  </a:lnTo>
                  <a:lnTo>
                    <a:pt x="320" y="912"/>
                  </a:lnTo>
                  <a:lnTo>
                    <a:pt x="317" y="910"/>
                  </a:lnTo>
                  <a:lnTo>
                    <a:pt x="313" y="908"/>
                  </a:lnTo>
                  <a:lnTo>
                    <a:pt x="311" y="907"/>
                  </a:lnTo>
                  <a:lnTo>
                    <a:pt x="309" y="907"/>
                  </a:lnTo>
                  <a:lnTo>
                    <a:pt x="307" y="916"/>
                  </a:lnTo>
                  <a:lnTo>
                    <a:pt x="306" y="926"/>
                  </a:lnTo>
                  <a:lnTo>
                    <a:pt x="306" y="933"/>
                  </a:lnTo>
                  <a:lnTo>
                    <a:pt x="307" y="941"/>
                  </a:lnTo>
                  <a:lnTo>
                    <a:pt x="309" y="945"/>
                  </a:lnTo>
                  <a:lnTo>
                    <a:pt x="311" y="946"/>
                  </a:lnTo>
                  <a:lnTo>
                    <a:pt x="310" y="948"/>
                  </a:lnTo>
                  <a:lnTo>
                    <a:pt x="308" y="953"/>
                  </a:lnTo>
                  <a:lnTo>
                    <a:pt x="307" y="960"/>
                  </a:lnTo>
                  <a:lnTo>
                    <a:pt x="306" y="966"/>
                  </a:lnTo>
                  <a:lnTo>
                    <a:pt x="307" y="973"/>
                  </a:lnTo>
                  <a:lnTo>
                    <a:pt x="308" y="979"/>
                  </a:lnTo>
                  <a:lnTo>
                    <a:pt x="310" y="993"/>
                  </a:lnTo>
                  <a:lnTo>
                    <a:pt x="311" y="1006"/>
                  </a:lnTo>
                  <a:lnTo>
                    <a:pt x="311" y="1010"/>
                  </a:lnTo>
                  <a:lnTo>
                    <a:pt x="312" y="1012"/>
                  </a:lnTo>
                  <a:lnTo>
                    <a:pt x="315" y="1014"/>
                  </a:lnTo>
                  <a:lnTo>
                    <a:pt x="317" y="1015"/>
                  </a:lnTo>
                  <a:lnTo>
                    <a:pt x="323" y="1017"/>
                  </a:lnTo>
                  <a:lnTo>
                    <a:pt x="329" y="1018"/>
                  </a:lnTo>
                  <a:lnTo>
                    <a:pt x="328" y="1025"/>
                  </a:lnTo>
                  <a:lnTo>
                    <a:pt x="328" y="1028"/>
                  </a:lnTo>
                  <a:lnTo>
                    <a:pt x="329" y="1029"/>
                  </a:lnTo>
                  <a:lnTo>
                    <a:pt x="331" y="1029"/>
                  </a:lnTo>
                  <a:lnTo>
                    <a:pt x="334" y="1028"/>
                  </a:lnTo>
                  <a:lnTo>
                    <a:pt x="336" y="1026"/>
                  </a:lnTo>
                  <a:lnTo>
                    <a:pt x="340" y="1023"/>
                  </a:lnTo>
                  <a:lnTo>
                    <a:pt x="342" y="1022"/>
                  </a:lnTo>
                  <a:lnTo>
                    <a:pt x="344" y="1022"/>
                  </a:lnTo>
                  <a:lnTo>
                    <a:pt x="345" y="1023"/>
                  </a:lnTo>
                  <a:lnTo>
                    <a:pt x="347" y="1025"/>
                  </a:lnTo>
                  <a:lnTo>
                    <a:pt x="348" y="1027"/>
                  </a:lnTo>
                  <a:lnTo>
                    <a:pt x="351" y="1032"/>
                  </a:lnTo>
                  <a:lnTo>
                    <a:pt x="355" y="1037"/>
                  </a:lnTo>
                  <a:lnTo>
                    <a:pt x="359" y="1042"/>
                  </a:lnTo>
                  <a:lnTo>
                    <a:pt x="365" y="1045"/>
                  </a:lnTo>
                  <a:lnTo>
                    <a:pt x="372" y="1048"/>
                  </a:lnTo>
                  <a:lnTo>
                    <a:pt x="377" y="1054"/>
                  </a:lnTo>
                  <a:lnTo>
                    <a:pt x="380" y="1056"/>
                  </a:lnTo>
                  <a:lnTo>
                    <a:pt x="380" y="1059"/>
                  </a:lnTo>
                  <a:lnTo>
                    <a:pt x="378" y="1059"/>
                  </a:lnTo>
                  <a:lnTo>
                    <a:pt x="377" y="1060"/>
                  </a:lnTo>
                  <a:lnTo>
                    <a:pt x="375" y="1059"/>
                  </a:lnTo>
                  <a:lnTo>
                    <a:pt x="372" y="1058"/>
                  </a:lnTo>
                  <a:lnTo>
                    <a:pt x="370" y="1059"/>
                  </a:lnTo>
                  <a:lnTo>
                    <a:pt x="369" y="1060"/>
                  </a:lnTo>
                  <a:lnTo>
                    <a:pt x="372" y="1063"/>
                  </a:lnTo>
                  <a:lnTo>
                    <a:pt x="375" y="1068"/>
                  </a:lnTo>
                  <a:lnTo>
                    <a:pt x="377" y="1069"/>
                  </a:lnTo>
                  <a:lnTo>
                    <a:pt x="380" y="1069"/>
                  </a:lnTo>
                  <a:lnTo>
                    <a:pt x="382" y="1067"/>
                  </a:lnTo>
                  <a:lnTo>
                    <a:pt x="383" y="1066"/>
                  </a:lnTo>
                  <a:lnTo>
                    <a:pt x="386" y="1067"/>
                  </a:lnTo>
                  <a:lnTo>
                    <a:pt x="389" y="1071"/>
                  </a:lnTo>
                  <a:lnTo>
                    <a:pt x="391" y="1075"/>
                  </a:lnTo>
                  <a:lnTo>
                    <a:pt x="392" y="1078"/>
                  </a:lnTo>
                  <a:lnTo>
                    <a:pt x="398" y="1086"/>
                  </a:lnTo>
                  <a:lnTo>
                    <a:pt x="402" y="1094"/>
                  </a:lnTo>
                  <a:lnTo>
                    <a:pt x="402" y="1096"/>
                  </a:lnTo>
                  <a:lnTo>
                    <a:pt x="401" y="1100"/>
                  </a:lnTo>
                  <a:lnTo>
                    <a:pt x="401" y="1102"/>
                  </a:lnTo>
                  <a:lnTo>
                    <a:pt x="402" y="1104"/>
                  </a:lnTo>
                  <a:lnTo>
                    <a:pt x="404" y="1104"/>
                  </a:lnTo>
                  <a:lnTo>
                    <a:pt x="405" y="1105"/>
                  </a:lnTo>
                  <a:lnTo>
                    <a:pt x="405" y="1105"/>
                  </a:lnTo>
                  <a:lnTo>
                    <a:pt x="400" y="1108"/>
                  </a:lnTo>
                  <a:lnTo>
                    <a:pt x="394" y="1111"/>
                  </a:lnTo>
                  <a:lnTo>
                    <a:pt x="390" y="1115"/>
                  </a:lnTo>
                  <a:lnTo>
                    <a:pt x="386" y="1118"/>
                  </a:lnTo>
                  <a:lnTo>
                    <a:pt x="382" y="1123"/>
                  </a:lnTo>
                  <a:lnTo>
                    <a:pt x="378" y="1127"/>
                  </a:lnTo>
                  <a:lnTo>
                    <a:pt x="374" y="1131"/>
                  </a:lnTo>
                  <a:lnTo>
                    <a:pt x="369" y="1133"/>
                  </a:lnTo>
                  <a:lnTo>
                    <a:pt x="365" y="1135"/>
                  </a:lnTo>
                  <a:lnTo>
                    <a:pt x="363" y="1137"/>
                  </a:lnTo>
                  <a:lnTo>
                    <a:pt x="361" y="1139"/>
                  </a:lnTo>
                  <a:lnTo>
                    <a:pt x="361" y="1140"/>
                  </a:lnTo>
                  <a:lnTo>
                    <a:pt x="363" y="1141"/>
                  </a:lnTo>
                  <a:lnTo>
                    <a:pt x="363" y="1142"/>
                  </a:lnTo>
                  <a:lnTo>
                    <a:pt x="361" y="1142"/>
                  </a:lnTo>
                  <a:lnTo>
                    <a:pt x="359" y="1142"/>
                  </a:lnTo>
                  <a:lnTo>
                    <a:pt x="356" y="1143"/>
                  </a:lnTo>
                  <a:lnTo>
                    <a:pt x="352" y="1146"/>
                  </a:lnTo>
                  <a:lnTo>
                    <a:pt x="352" y="1148"/>
                  </a:lnTo>
                  <a:lnTo>
                    <a:pt x="350" y="1149"/>
                  </a:lnTo>
                  <a:lnTo>
                    <a:pt x="345" y="1149"/>
                  </a:lnTo>
                  <a:lnTo>
                    <a:pt x="341" y="1148"/>
                  </a:lnTo>
                  <a:lnTo>
                    <a:pt x="339" y="1145"/>
                  </a:lnTo>
                  <a:lnTo>
                    <a:pt x="337" y="1144"/>
                  </a:lnTo>
                  <a:lnTo>
                    <a:pt x="336" y="1142"/>
                  </a:lnTo>
                  <a:lnTo>
                    <a:pt x="334" y="1137"/>
                  </a:lnTo>
                  <a:lnTo>
                    <a:pt x="331" y="1132"/>
                  </a:lnTo>
                  <a:lnTo>
                    <a:pt x="323" y="1126"/>
                  </a:lnTo>
                  <a:lnTo>
                    <a:pt x="316" y="1121"/>
                  </a:lnTo>
                  <a:lnTo>
                    <a:pt x="315" y="1124"/>
                  </a:lnTo>
                  <a:lnTo>
                    <a:pt x="316" y="1128"/>
                  </a:lnTo>
                  <a:lnTo>
                    <a:pt x="313" y="1132"/>
                  </a:lnTo>
                  <a:lnTo>
                    <a:pt x="312" y="1134"/>
                  </a:lnTo>
                  <a:lnTo>
                    <a:pt x="311" y="1134"/>
                  </a:lnTo>
                  <a:lnTo>
                    <a:pt x="310" y="1133"/>
                  </a:lnTo>
                  <a:lnTo>
                    <a:pt x="307" y="1131"/>
                  </a:lnTo>
                  <a:lnTo>
                    <a:pt x="301" y="1129"/>
                  </a:lnTo>
                  <a:lnTo>
                    <a:pt x="292" y="1127"/>
                  </a:lnTo>
                  <a:lnTo>
                    <a:pt x="284" y="1127"/>
                  </a:lnTo>
                  <a:lnTo>
                    <a:pt x="277" y="1126"/>
                  </a:lnTo>
                  <a:lnTo>
                    <a:pt x="276" y="1124"/>
                  </a:lnTo>
                  <a:lnTo>
                    <a:pt x="275" y="1124"/>
                  </a:lnTo>
                  <a:lnTo>
                    <a:pt x="270" y="1127"/>
                  </a:lnTo>
                  <a:lnTo>
                    <a:pt x="261" y="1133"/>
                  </a:lnTo>
                  <a:lnTo>
                    <a:pt x="253" y="1136"/>
                  </a:lnTo>
                  <a:lnTo>
                    <a:pt x="251" y="1137"/>
                  </a:lnTo>
                  <a:lnTo>
                    <a:pt x="251" y="1139"/>
                  </a:lnTo>
                  <a:lnTo>
                    <a:pt x="254" y="1139"/>
                  </a:lnTo>
                  <a:lnTo>
                    <a:pt x="261" y="1139"/>
                  </a:lnTo>
                  <a:lnTo>
                    <a:pt x="263" y="1139"/>
                  </a:lnTo>
                  <a:lnTo>
                    <a:pt x="267" y="1139"/>
                  </a:lnTo>
                  <a:lnTo>
                    <a:pt x="275" y="1139"/>
                  </a:lnTo>
                  <a:lnTo>
                    <a:pt x="283" y="1136"/>
                  </a:lnTo>
                  <a:lnTo>
                    <a:pt x="285" y="1134"/>
                  </a:lnTo>
                  <a:lnTo>
                    <a:pt x="288" y="1133"/>
                  </a:lnTo>
                  <a:lnTo>
                    <a:pt x="291" y="1135"/>
                  </a:lnTo>
                  <a:lnTo>
                    <a:pt x="293" y="1140"/>
                  </a:lnTo>
                  <a:lnTo>
                    <a:pt x="307" y="1146"/>
                  </a:lnTo>
                  <a:lnTo>
                    <a:pt x="320" y="1153"/>
                  </a:lnTo>
                  <a:lnTo>
                    <a:pt x="324" y="1157"/>
                  </a:lnTo>
                  <a:lnTo>
                    <a:pt x="326" y="1158"/>
                  </a:lnTo>
                  <a:lnTo>
                    <a:pt x="327" y="1158"/>
                  </a:lnTo>
                  <a:lnTo>
                    <a:pt x="327" y="1157"/>
                  </a:lnTo>
                  <a:lnTo>
                    <a:pt x="327" y="1156"/>
                  </a:lnTo>
                  <a:lnTo>
                    <a:pt x="328" y="1154"/>
                  </a:lnTo>
                  <a:lnTo>
                    <a:pt x="331" y="1154"/>
                  </a:lnTo>
                  <a:lnTo>
                    <a:pt x="335" y="1157"/>
                  </a:lnTo>
                  <a:lnTo>
                    <a:pt x="340" y="1159"/>
                  </a:lnTo>
                  <a:lnTo>
                    <a:pt x="342" y="1158"/>
                  </a:lnTo>
                  <a:lnTo>
                    <a:pt x="345" y="1157"/>
                  </a:lnTo>
                  <a:lnTo>
                    <a:pt x="349" y="1153"/>
                  </a:lnTo>
                  <a:lnTo>
                    <a:pt x="355" y="1152"/>
                  </a:lnTo>
                  <a:lnTo>
                    <a:pt x="360" y="1150"/>
                  </a:lnTo>
                  <a:lnTo>
                    <a:pt x="365" y="1146"/>
                  </a:lnTo>
                  <a:lnTo>
                    <a:pt x="368" y="1142"/>
                  </a:lnTo>
                  <a:lnTo>
                    <a:pt x="372" y="1141"/>
                  </a:lnTo>
                  <a:lnTo>
                    <a:pt x="374" y="1140"/>
                  </a:lnTo>
                  <a:lnTo>
                    <a:pt x="375" y="1141"/>
                  </a:lnTo>
                  <a:lnTo>
                    <a:pt x="377" y="1142"/>
                  </a:lnTo>
                  <a:lnTo>
                    <a:pt x="378" y="1146"/>
                  </a:lnTo>
                  <a:lnTo>
                    <a:pt x="380" y="1151"/>
                  </a:lnTo>
                  <a:lnTo>
                    <a:pt x="378" y="1153"/>
                  </a:lnTo>
                  <a:lnTo>
                    <a:pt x="375" y="1153"/>
                  </a:lnTo>
                  <a:lnTo>
                    <a:pt x="373" y="1154"/>
                  </a:lnTo>
                  <a:lnTo>
                    <a:pt x="370" y="1153"/>
                  </a:lnTo>
                  <a:lnTo>
                    <a:pt x="366" y="1152"/>
                  </a:lnTo>
                  <a:lnTo>
                    <a:pt x="364" y="1153"/>
                  </a:lnTo>
                  <a:lnTo>
                    <a:pt x="365" y="1157"/>
                  </a:lnTo>
                  <a:lnTo>
                    <a:pt x="365" y="1161"/>
                  </a:lnTo>
                  <a:lnTo>
                    <a:pt x="367" y="1164"/>
                  </a:lnTo>
                  <a:lnTo>
                    <a:pt x="368" y="1167"/>
                  </a:lnTo>
                  <a:lnTo>
                    <a:pt x="368" y="1169"/>
                  </a:lnTo>
                  <a:lnTo>
                    <a:pt x="366" y="1172"/>
                  </a:lnTo>
                  <a:lnTo>
                    <a:pt x="365" y="1173"/>
                  </a:lnTo>
                  <a:lnTo>
                    <a:pt x="363" y="1174"/>
                  </a:lnTo>
                  <a:lnTo>
                    <a:pt x="357" y="1176"/>
                  </a:lnTo>
                  <a:lnTo>
                    <a:pt x="353" y="1180"/>
                  </a:lnTo>
                  <a:lnTo>
                    <a:pt x="349" y="1183"/>
                  </a:lnTo>
                  <a:lnTo>
                    <a:pt x="345" y="1188"/>
                  </a:lnTo>
                  <a:lnTo>
                    <a:pt x="343" y="1193"/>
                  </a:lnTo>
                  <a:lnTo>
                    <a:pt x="341" y="1196"/>
                  </a:lnTo>
                  <a:lnTo>
                    <a:pt x="339" y="1196"/>
                  </a:lnTo>
                  <a:lnTo>
                    <a:pt x="337" y="1194"/>
                  </a:lnTo>
                  <a:lnTo>
                    <a:pt x="335" y="1189"/>
                  </a:lnTo>
                  <a:lnTo>
                    <a:pt x="334" y="1181"/>
                  </a:lnTo>
                  <a:lnTo>
                    <a:pt x="331" y="1174"/>
                  </a:lnTo>
                  <a:lnTo>
                    <a:pt x="328" y="1172"/>
                  </a:lnTo>
                  <a:lnTo>
                    <a:pt x="327" y="1172"/>
                  </a:lnTo>
                  <a:lnTo>
                    <a:pt x="327" y="1174"/>
                  </a:lnTo>
                  <a:lnTo>
                    <a:pt x="327" y="1181"/>
                  </a:lnTo>
                  <a:lnTo>
                    <a:pt x="327" y="1185"/>
                  </a:lnTo>
                  <a:lnTo>
                    <a:pt x="327" y="1192"/>
                  </a:lnTo>
                  <a:lnTo>
                    <a:pt x="326" y="1197"/>
                  </a:lnTo>
                  <a:lnTo>
                    <a:pt x="324" y="1199"/>
                  </a:lnTo>
                  <a:lnTo>
                    <a:pt x="321" y="1201"/>
                  </a:lnTo>
                  <a:lnTo>
                    <a:pt x="315" y="1206"/>
                  </a:lnTo>
                  <a:lnTo>
                    <a:pt x="306" y="1210"/>
                  </a:lnTo>
                  <a:lnTo>
                    <a:pt x="301" y="1214"/>
                  </a:lnTo>
                  <a:lnTo>
                    <a:pt x="296" y="1216"/>
                  </a:lnTo>
                  <a:lnTo>
                    <a:pt x="292" y="1218"/>
                  </a:lnTo>
                  <a:lnTo>
                    <a:pt x="286" y="1218"/>
                  </a:lnTo>
                  <a:lnTo>
                    <a:pt x="283" y="1218"/>
                  </a:lnTo>
                  <a:lnTo>
                    <a:pt x="280" y="1218"/>
                  </a:lnTo>
                  <a:lnTo>
                    <a:pt x="279" y="1218"/>
                  </a:lnTo>
                  <a:lnTo>
                    <a:pt x="278" y="1218"/>
                  </a:lnTo>
                  <a:lnTo>
                    <a:pt x="284" y="1224"/>
                  </a:lnTo>
                  <a:lnTo>
                    <a:pt x="290" y="1229"/>
                  </a:lnTo>
                  <a:lnTo>
                    <a:pt x="291" y="1232"/>
                  </a:lnTo>
                  <a:lnTo>
                    <a:pt x="291" y="1235"/>
                  </a:lnTo>
                  <a:lnTo>
                    <a:pt x="288" y="1235"/>
                  </a:lnTo>
                  <a:lnTo>
                    <a:pt x="285" y="1235"/>
                  </a:lnTo>
                  <a:lnTo>
                    <a:pt x="282" y="1235"/>
                  </a:lnTo>
                  <a:lnTo>
                    <a:pt x="279" y="1235"/>
                  </a:lnTo>
                  <a:lnTo>
                    <a:pt x="278" y="1237"/>
                  </a:lnTo>
                  <a:lnTo>
                    <a:pt x="276" y="1239"/>
                  </a:lnTo>
                  <a:lnTo>
                    <a:pt x="280" y="1243"/>
                  </a:lnTo>
                  <a:lnTo>
                    <a:pt x="285" y="1249"/>
                  </a:lnTo>
                  <a:lnTo>
                    <a:pt x="286" y="1253"/>
                  </a:lnTo>
                  <a:lnTo>
                    <a:pt x="288" y="1256"/>
                  </a:lnTo>
                  <a:lnTo>
                    <a:pt x="288" y="1259"/>
                  </a:lnTo>
                  <a:lnTo>
                    <a:pt x="288" y="1262"/>
                  </a:lnTo>
                  <a:lnTo>
                    <a:pt x="287" y="1264"/>
                  </a:lnTo>
                  <a:lnTo>
                    <a:pt x="285" y="1265"/>
                  </a:lnTo>
                  <a:lnTo>
                    <a:pt x="283" y="1270"/>
                  </a:lnTo>
                  <a:lnTo>
                    <a:pt x="283" y="1273"/>
                  </a:lnTo>
                  <a:lnTo>
                    <a:pt x="284" y="1280"/>
                  </a:lnTo>
                  <a:lnTo>
                    <a:pt x="285" y="1287"/>
                  </a:lnTo>
                  <a:lnTo>
                    <a:pt x="283" y="1288"/>
                  </a:lnTo>
                  <a:lnTo>
                    <a:pt x="280" y="1289"/>
                  </a:lnTo>
                  <a:lnTo>
                    <a:pt x="276" y="1288"/>
                  </a:lnTo>
                  <a:lnTo>
                    <a:pt x="274" y="1287"/>
                  </a:lnTo>
                  <a:lnTo>
                    <a:pt x="274" y="1288"/>
                  </a:lnTo>
                  <a:lnTo>
                    <a:pt x="274" y="1290"/>
                  </a:lnTo>
                  <a:lnTo>
                    <a:pt x="277" y="1297"/>
                  </a:lnTo>
                  <a:lnTo>
                    <a:pt x="280" y="1302"/>
                  </a:lnTo>
                  <a:lnTo>
                    <a:pt x="280" y="1305"/>
                  </a:lnTo>
                  <a:lnTo>
                    <a:pt x="280" y="1308"/>
                  </a:lnTo>
                  <a:lnTo>
                    <a:pt x="278" y="1313"/>
                  </a:lnTo>
                  <a:lnTo>
                    <a:pt x="277" y="1315"/>
                  </a:lnTo>
                  <a:lnTo>
                    <a:pt x="276" y="1316"/>
                  </a:lnTo>
                  <a:lnTo>
                    <a:pt x="276" y="1318"/>
                  </a:lnTo>
                  <a:lnTo>
                    <a:pt x="277" y="1320"/>
                  </a:lnTo>
                  <a:lnTo>
                    <a:pt x="278" y="1323"/>
                  </a:lnTo>
                  <a:lnTo>
                    <a:pt x="279" y="1328"/>
                  </a:lnTo>
                  <a:lnTo>
                    <a:pt x="279" y="1332"/>
                  </a:lnTo>
                  <a:lnTo>
                    <a:pt x="278" y="1336"/>
                  </a:lnTo>
                  <a:lnTo>
                    <a:pt x="276" y="1339"/>
                  </a:lnTo>
                  <a:lnTo>
                    <a:pt x="274" y="1343"/>
                  </a:lnTo>
                  <a:lnTo>
                    <a:pt x="272" y="1346"/>
                  </a:lnTo>
                  <a:lnTo>
                    <a:pt x="270" y="1351"/>
                  </a:lnTo>
                  <a:lnTo>
                    <a:pt x="270" y="1355"/>
                  </a:lnTo>
                  <a:lnTo>
                    <a:pt x="270" y="1359"/>
                  </a:lnTo>
                  <a:lnTo>
                    <a:pt x="271" y="1362"/>
                  </a:lnTo>
                  <a:lnTo>
                    <a:pt x="276" y="1368"/>
                  </a:lnTo>
                  <a:lnTo>
                    <a:pt x="277" y="1369"/>
                  </a:lnTo>
                  <a:lnTo>
                    <a:pt x="275" y="1369"/>
                  </a:lnTo>
                  <a:lnTo>
                    <a:pt x="271" y="1371"/>
                  </a:lnTo>
                  <a:lnTo>
                    <a:pt x="268" y="1379"/>
                  </a:lnTo>
                  <a:lnTo>
                    <a:pt x="267" y="1387"/>
                  </a:lnTo>
                  <a:lnTo>
                    <a:pt x="267" y="1396"/>
                  </a:lnTo>
                  <a:lnTo>
                    <a:pt x="263" y="1403"/>
                  </a:lnTo>
                  <a:lnTo>
                    <a:pt x="261" y="1405"/>
                  </a:lnTo>
                  <a:lnTo>
                    <a:pt x="259" y="1408"/>
                  </a:lnTo>
                  <a:lnTo>
                    <a:pt x="255" y="1414"/>
                  </a:lnTo>
                  <a:lnTo>
                    <a:pt x="253" y="1421"/>
                  </a:lnTo>
                  <a:lnTo>
                    <a:pt x="250" y="1435"/>
                  </a:lnTo>
                  <a:lnTo>
                    <a:pt x="245" y="1449"/>
                  </a:lnTo>
                  <a:lnTo>
                    <a:pt x="244" y="1453"/>
                  </a:lnTo>
                  <a:lnTo>
                    <a:pt x="242" y="1457"/>
                  </a:lnTo>
                  <a:lnTo>
                    <a:pt x="238" y="1457"/>
                  </a:lnTo>
                  <a:lnTo>
                    <a:pt x="236" y="1454"/>
                  </a:lnTo>
                  <a:lnTo>
                    <a:pt x="234" y="1452"/>
                  </a:lnTo>
                  <a:lnTo>
                    <a:pt x="233" y="1451"/>
                  </a:lnTo>
                  <a:lnTo>
                    <a:pt x="231" y="1450"/>
                  </a:lnTo>
                  <a:lnTo>
                    <a:pt x="229" y="1449"/>
                  </a:lnTo>
                  <a:lnTo>
                    <a:pt x="223" y="1450"/>
                  </a:lnTo>
                  <a:lnTo>
                    <a:pt x="218" y="1451"/>
                  </a:lnTo>
                  <a:lnTo>
                    <a:pt x="207" y="1452"/>
                  </a:lnTo>
                  <a:lnTo>
                    <a:pt x="197" y="1452"/>
                  </a:lnTo>
                  <a:lnTo>
                    <a:pt x="189" y="1452"/>
                  </a:lnTo>
                  <a:lnTo>
                    <a:pt x="181" y="1452"/>
                  </a:lnTo>
                  <a:lnTo>
                    <a:pt x="179" y="1452"/>
                  </a:lnTo>
                  <a:lnTo>
                    <a:pt x="178" y="1453"/>
                  </a:lnTo>
                  <a:lnTo>
                    <a:pt x="180" y="1463"/>
                  </a:lnTo>
                  <a:lnTo>
                    <a:pt x="181" y="1466"/>
                  </a:lnTo>
                  <a:lnTo>
                    <a:pt x="182" y="1462"/>
                  </a:lnTo>
                  <a:lnTo>
                    <a:pt x="182" y="1458"/>
                  </a:lnTo>
                  <a:lnTo>
                    <a:pt x="181" y="1451"/>
                  </a:lnTo>
                  <a:lnTo>
                    <a:pt x="182" y="1466"/>
                  </a:lnTo>
                  <a:lnTo>
                    <a:pt x="180" y="1467"/>
                  </a:lnTo>
                  <a:lnTo>
                    <a:pt x="178" y="1467"/>
                  </a:lnTo>
                  <a:lnTo>
                    <a:pt x="177" y="1467"/>
                  </a:lnTo>
                  <a:lnTo>
                    <a:pt x="177" y="1466"/>
                  </a:lnTo>
                  <a:lnTo>
                    <a:pt x="174" y="1463"/>
                  </a:lnTo>
                  <a:lnTo>
                    <a:pt x="171" y="1461"/>
                  </a:lnTo>
                  <a:lnTo>
                    <a:pt x="169" y="1462"/>
                  </a:lnTo>
                  <a:lnTo>
                    <a:pt x="165" y="1465"/>
                  </a:lnTo>
                  <a:lnTo>
                    <a:pt x="163" y="1469"/>
                  </a:lnTo>
                  <a:lnTo>
                    <a:pt x="162" y="1471"/>
                  </a:lnTo>
                  <a:lnTo>
                    <a:pt x="160" y="1478"/>
                  </a:lnTo>
                  <a:lnTo>
                    <a:pt x="158" y="1486"/>
                  </a:lnTo>
                  <a:lnTo>
                    <a:pt x="158" y="1494"/>
                  </a:lnTo>
                  <a:lnTo>
                    <a:pt x="158" y="1502"/>
                  </a:lnTo>
                  <a:lnTo>
                    <a:pt x="160" y="1507"/>
                  </a:lnTo>
                  <a:lnTo>
                    <a:pt x="160" y="1511"/>
                  </a:lnTo>
                  <a:lnTo>
                    <a:pt x="158" y="1516"/>
                  </a:lnTo>
                  <a:lnTo>
                    <a:pt x="155" y="1519"/>
                  </a:lnTo>
                  <a:lnTo>
                    <a:pt x="150" y="1520"/>
                  </a:lnTo>
                  <a:lnTo>
                    <a:pt x="147" y="1520"/>
                  </a:lnTo>
                  <a:lnTo>
                    <a:pt x="132" y="1520"/>
                  </a:lnTo>
                  <a:lnTo>
                    <a:pt x="120" y="1522"/>
                  </a:lnTo>
                  <a:lnTo>
                    <a:pt x="106" y="1523"/>
                  </a:lnTo>
                  <a:lnTo>
                    <a:pt x="92" y="1524"/>
                  </a:lnTo>
                  <a:lnTo>
                    <a:pt x="88" y="1523"/>
                  </a:lnTo>
                  <a:lnTo>
                    <a:pt x="85" y="1523"/>
                  </a:lnTo>
                  <a:lnTo>
                    <a:pt x="84" y="1522"/>
                  </a:lnTo>
                  <a:lnTo>
                    <a:pt x="85" y="1522"/>
                  </a:lnTo>
                  <a:lnTo>
                    <a:pt x="88" y="1518"/>
                  </a:lnTo>
                  <a:lnTo>
                    <a:pt x="90" y="1514"/>
                  </a:lnTo>
                  <a:lnTo>
                    <a:pt x="90" y="1510"/>
                  </a:lnTo>
                  <a:lnTo>
                    <a:pt x="89" y="1508"/>
                  </a:lnTo>
                  <a:lnTo>
                    <a:pt x="91" y="1499"/>
                  </a:lnTo>
                  <a:lnTo>
                    <a:pt x="91" y="1501"/>
                  </a:lnTo>
                  <a:lnTo>
                    <a:pt x="91" y="1502"/>
                  </a:lnTo>
                  <a:lnTo>
                    <a:pt x="91" y="1503"/>
                  </a:lnTo>
                  <a:lnTo>
                    <a:pt x="93" y="1502"/>
                  </a:lnTo>
                  <a:lnTo>
                    <a:pt x="96" y="1497"/>
                  </a:lnTo>
                  <a:lnTo>
                    <a:pt x="96" y="1493"/>
                  </a:lnTo>
                  <a:lnTo>
                    <a:pt x="95" y="1489"/>
                  </a:lnTo>
                  <a:lnTo>
                    <a:pt x="92" y="1484"/>
                  </a:lnTo>
                  <a:lnTo>
                    <a:pt x="91" y="1482"/>
                  </a:lnTo>
                  <a:lnTo>
                    <a:pt x="82" y="1467"/>
                  </a:lnTo>
                  <a:lnTo>
                    <a:pt x="73" y="1453"/>
                  </a:lnTo>
                  <a:lnTo>
                    <a:pt x="68" y="1447"/>
                  </a:lnTo>
                  <a:lnTo>
                    <a:pt x="66" y="1443"/>
                  </a:lnTo>
                  <a:lnTo>
                    <a:pt x="68" y="1441"/>
                  </a:lnTo>
                  <a:lnTo>
                    <a:pt x="71" y="1441"/>
                  </a:lnTo>
                  <a:lnTo>
                    <a:pt x="79" y="1444"/>
                  </a:lnTo>
                  <a:lnTo>
                    <a:pt x="83" y="1445"/>
                  </a:lnTo>
                  <a:lnTo>
                    <a:pt x="84" y="1444"/>
                  </a:lnTo>
                  <a:lnTo>
                    <a:pt x="83" y="1442"/>
                  </a:lnTo>
                  <a:lnTo>
                    <a:pt x="82" y="1438"/>
                  </a:lnTo>
                  <a:lnTo>
                    <a:pt x="79" y="1434"/>
                  </a:lnTo>
                  <a:lnTo>
                    <a:pt x="76" y="1428"/>
                  </a:lnTo>
                  <a:lnTo>
                    <a:pt x="76" y="1426"/>
                  </a:lnTo>
                  <a:lnTo>
                    <a:pt x="78" y="1425"/>
                  </a:lnTo>
                  <a:lnTo>
                    <a:pt x="81" y="1425"/>
                  </a:lnTo>
                  <a:lnTo>
                    <a:pt x="84" y="1425"/>
                  </a:lnTo>
                  <a:lnTo>
                    <a:pt x="88" y="1424"/>
                  </a:lnTo>
                  <a:lnTo>
                    <a:pt x="89" y="1422"/>
                  </a:lnTo>
                  <a:lnTo>
                    <a:pt x="90" y="1420"/>
                  </a:lnTo>
                  <a:lnTo>
                    <a:pt x="91" y="1417"/>
                  </a:lnTo>
                  <a:lnTo>
                    <a:pt x="91" y="1413"/>
                  </a:lnTo>
                  <a:lnTo>
                    <a:pt x="89" y="1408"/>
                  </a:lnTo>
                  <a:lnTo>
                    <a:pt x="88" y="1405"/>
                  </a:lnTo>
                  <a:lnTo>
                    <a:pt x="85" y="1405"/>
                  </a:lnTo>
                  <a:lnTo>
                    <a:pt x="84" y="1405"/>
                  </a:lnTo>
                  <a:lnTo>
                    <a:pt x="82" y="1406"/>
                  </a:lnTo>
                  <a:lnTo>
                    <a:pt x="80" y="1406"/>
                  </a:lnTo>
                  <a:lnTo>
                    <a:pt x="76" y="1404"/>
                  </a:lnTo>
                  <a:lnTo>
                    <a:pt x="73" y="1400"/>
                  </a:lnTo>
                  <a:lnTo>
                    <a:pt x="63" y="1384"/>
                  </a:lnTo>
                  <a:lnTo>
                    <a:pt x="54" y="1367"/>
                  </a:lnTo>
                  <a:lnTo>
                    <a:pt x="50" y="1354"/>
                  </a:lnTo>
                  <a:lnTo>
                    <a:pt x="46" y="1343"/>
                  </a:lnTo>
                  <a:lnTo>
                    <a:pt x="43" y="1343"/>
                  </a:lnTo>
                  <a:lnTo>
                    <a:pt x="41" y="1343"/>
                  </a:lnTo>
                  <a:lnTo>
                    <a:pt x="40" y="1341"/>
                  </a:lnTo>
                  <a:lnTo>
                    <a:pt x="38" y="1340"/>
                  </a:lnTo>
                  <a:lnTo>
                    <a:pt x="36" y="1330"/>
                  </a:lnTo>
                  <a:lnTo>
                    <a:pt x="35" y="1319"/>
                  </a:lnTo>
                  <a:lnTo>
                    <a:pt x="34" y="1312"/>
                  </a:lnTo>
                  <a:lnTo>
                    <a:pt x="32" y="1304"/>
                  </a:lnTo>
                  <a:lnTo>
                    <a:pt x="28" y="1298"/>
                  </a:lnTo>
                  <a:lnTo>
                    <a:pt x="27" y="1291"/>
                  </a:lnTo>
                  <a:lnTo>
                    <a:pt x="28" y="1286"/>
                  </a:lnTo>
                  <a:lnTo>
                    <a:pt x="31" y="1280"/>
                  </a:lnTo>
                  <a:lnTo>
                    <a:pt x="34" y="1273"/>
                  </a:lnTo>
                  <a:lnTo>
                    <a:pt x="36" y="1267"/>
                  </a:lnTo>
                  <a:lnTo>
                    <a:pt x="38" y="1263"/>
                  </a:lnTo>
                  <a:lnTo>
                    <a:pt x="35" y="1254"/>
                  </a:lnTo>
                  <a:lnTo>
                    <a:pt x="33" y="1249"/>
                  </a:lnTo>
                  <a:lnTo>
                    <a:pt x="31" y="1248"/>
                  </a:lnTo>
                  <a:lnTo>
                    <a:pt x="28" y="1248"/>
                  </a:lnTo>
                  <a:lnTo>
                    <a:pt x="26" y="1249"/>
                  </a:lnTo>
                  <a:lnTo>
                    <a:pt x="22" y="1253"/>
                  </a:lnTo>
                  <a:lnTo>
                    <a:pt x="15" y="1255"/>
                  </a:lnTo>
                  <a:lnTo>
                    <a:pt x="14" y="1253"/>
                  </a:lnTo>
                  <a:lnTo>
                    <a:pt x="11" y="1250"/>
                  </a:lnTo>
                  <a:lnTo>
                    <a:pt x="11" y="1247"/>
                  </a:lnTo>
                  <a:lnTo>
                    <a:pt x="11" y="1246"/>
                  </a:lnTo>
                  <a:lnTo>
                    <a:pt x="10" y="1245"/>
                  </a:lnTo>
                  <a:lnTo>
                    <a:pt x="7" y="1246"/>
                  </a:lnTo>
                  <a:lnTo>
                    <a:pt x="5" y="1246"/>
                  </a:lnTo>
                  <a:lnTo>
                    <a:pt x="2" y="1245"/>
                  </a:lnTo>
                  <a:lnTo>
                    <a:pt x="2" y="1242"/>
                  </a:lnTo>
                  <a:lnTo>
                    <a:pt x="2" y="1241"/>
                  </a:lnTo>
                  <a:lnTo>
                    <a:pt x="3" y="1231"/>
                  </a:lnTo>
                  <a:lnTo>
                    <a:pt x="3" y="1221"/>
                  </a:lnTo>
                  <a:lnTo>
                    <a:pt x="2" y="1207"/>
                  </a:lnTo>
                  <a:lnTo>
                    <a:pt x="1" y="1194"/>
                  </a:lnTo>
                  <a:lnTo>
                    <a:pt x="0" y="1188"/>
                  </a:lnTo>
                  <a:lnTo>
                    <a:pt x="0" y="1182"/>
                  </a:lnTo>
                  <a:lnTo>
                    <a:pt x="1" y="1176"/>
                  </a:lnTo>
                  <a:lnTo>
                    <a:pt x="5" y="117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 name="Freeform 125"/>
            <p:cNvSpPr>
              <a:spLocks/>
            </p:cNvSpPr>
            <p:nvPr/>
          </p:nvSpPr>
          <p:spPr bwMode="gray">
            <a:xfrm>
              <a:off x="5108576" y="2897188"/>
              <a:ext cx="209550" cy="484188"/>
            </a:xfrm>
            <a:custGeom>
              <a:avLst/>
              <a:gdLst/>
              <a:ahLst/>
              <a:cxnLst>
                <a:cxn ang="0">
                  <a:pos x="31" y="1160"/>
                </a:cxn>
                <a:cxn ang="0">
                  <a:pos x="36" y="1093"/>
                </a:cxn>
                <a:cxn ang="0">
                  <a:pos x="72" y="1029"/>
                </a:cxn>
                <a:cxn ang="0">
                  <a:pos x="81" y="958"/>
                </a:cxn>
                <a:cxn ang="0">
                  <a:pos x="49" y="887"/>
                </a:cxn>
                <a:cxn ang="0">
                  <a:pos x="48" y="792"/>
                </a:cxn>
                <a:cxn ang="0">
                  <a:pos x="41" y="728"/>
                </a:cxn>
                <a:cxn ang="0">
                  <a:pos x="103" y="637"/>
                </a:cxn>
                <a:cxn ang="0">
                  <a:pos x="153" y="619"/>
                </a:cxn>
                <a:cxn ang="0">
                  <a:pos x="145" y="543"/>
                </a:cxn>
                <a:cxn ang="0">
                  <a:pos x="172" y="413"/>
                </a:cxn>
                <a:cxn ang="0">
                  <a:pos x="213" y="347"/>
                </a:cxn>
                <a:cxn ang="0">
                  <a:pos x="267" y="270"/>
                </a:cxn>
                <a:cxn ang="0">
                  <a:pos x="282" y="165"/>
                </a:cxn>
                <a:cxn ang="0">
                  <a:pos x="341" y="151"/>
                </a:cxn>
                <a:cxn ang="0">
                  <a:pos x="370" y="70"/>
                </a:cxn>
                <a:cxn ang="0">
                  <a:pos x="461" y="79"/>
                </a:cxn>
                <a:cxn ang="0">
                  <a:pos x="469" y="25"/>
                </a:cxn>
                <a:cxn ang="0">
                  <a:pos x="496" y="22"/>
                </a:cxn>
                <a:cxn ang="0">
                  <a:pos x="608" y="112"/>
                </a:cxn>
                <a:cxn ang="0">
                  <a:pos x="630" y="160"/>
                </a:cxn>
                <a:cxn ang="0">
                  <a:pos x="633" y="221"/>
                </a:cxn>
                <a:cxn ang="0">
                  <a:pos x="652" y="301"/>
                </a:cxn>
                <a:cxn ang="0">
                  <a:pos x="659" y="419"/>
                </a:cxn>
                <a:cxn ang="0">
                  <a:pos x="612" y="438"/>
                </a:cxn>
                <a:cxn ang="0">
                  <a:pos x="571" y="445"/>
                </a:cxn>
                <a:cxn ang="0">
                  <a:pos x="534" y="499"/>
                </a:cxn>
                <a:cxn ang="0">
                  <a:pos x="514" y="557"/>
                </a:cxn>
                <a:cxn ang="0">
                  <a:pos x="503" y="625"/>
                </a:cxn>
                <a:cxn ang="0">
                  <a:pos x="465" y="687"/>
                </a:cxn>
                <a:cxn ang="0">
                  <a:pos x="424" y="706"/>
                </a:cxn>
                <a:cxn ang="0">
                  <a:pos x="394" y="735"/>
                </a:cxn>
                <a:cxn ang="0">
                  <a:pos x="373" y="774"/>
                </a:cxn>
                <a:cxn ang="0">
                  <a:pos x="343" y="814"/>
                </a:cxn>
                <a:cxn ang="0">
                  <a:pos x="323" y="842"/>
                </a:cxn>
                <a:cxn ang="0">
                  <a:pos x="324" y="908"/>
                </a:cxn>
                <a:cxn ang="0">
                  <a:pos x="308" y="953"/>
                </a:cxn>
                <a:cxn ang="0">
                  <a:pos x="329" y="1029"/>
                </a:cxn>
                <a:cxn ang="0">
                  <a:pos x="377" y="1054"/>
                </a:cxn>
                <a:cxn ang="0">
                  <a:pos x="386" y="1067"/>
                </a:cxn>
                <a:cxn ang="0">
                  <a:pos x="390" y="1115"/>
                </a:cxn>
                <a:cxn ang="0">
                  <a:pos x="352" y="1146"/>
                </a:cxn>
                <a:cxn ang="0">
                  <a:pos x="312" y="1134"/>
                </a:cxn>
                <a:cxn ang="0">
                  <a:pos x="254" y="1139"/>
                </a:cxn>
                <a:cxn ang="0">
                  <a:pos x="327" y="1157"/>
                </a:cxn>
                <a:cxn ang="0">
                  <a:pos x="375" y="1141"/>
                </a:cxn>
                <a:cxn ang="0">
                  <a:pos x="366" y="1172"/>
                </a:cxn>
                <a:cxn ang="0">
                  <a:pos x="327" y="1172"/>
                </a:cxn>
                <a:cxn ang="0">
                  <a:pos x="280" y="1218"/>
                </a:cxn>
                <a:cxn ang="0">
                  <a:pos x="286" y="1253"/>
                </a:cxn>
                <a:cxn ang="0">
                  <a:pos x="274" y="1290"/>
                </a:cxn>
                <a:cxn ang="0">
                  <a:pos x="274" y="1343"/>
                </a:cxn>
                <a:cxn ang="0">
                  <a:pos x="259" y="1408"/>
                </a:cxn>
                <a:cxn ang="0">
                  <a:pos x="207" y="1452"/>
                </a:cxn>
                <a:cxn ang="0">
                  <a:pos x="177" y="1466"/>
                </a:cxn>
                <a:cxn ang="0">
                  <a:pos x="150" y="1520"/>
                </a:cxn>
                <a:cxn ang="0">
                  <a:pos x="91" y="1501"/>
                </a:cxn>
                <a:cxn ang="0">
                  <a:pos x="79" y="1444"/>
                </a:cxn>
                <a:cxn ang="0">
                  <a:pos x="91" y="1413"/>
                </a:cxn>
                <a:cxn ang="0">
                  <a:pos x="40" y="1341"/>
                </a:cxn>
                <a:cxn ang="0">
                  <a:pos x="31" y="1248"/>
                </a:cxn>
                <a:cxn ang="0">
                  <a:pos x="3" y="1231"/>
                </a:cxn>
              </a:cxnLst>
              <a:rect l="0" t="0" r="r" b="b"/>
              <a:pathLst>
                <a:path w="662" h="1524">
                  <a:moveTo>
                    <a:pt x="5" y="1170"/>
                  </a:moveTo>
                  <a:lnTo>
                    <a:pt x="9" y="1174"/>
                  </a:lnTo>
                  <a:lnTo>
                    <a:pt x="11" y="1180"/>
                  </a:lnTo>
                  <a:lnTo>
                    <a:pt x="14" y="1185"/>
                  </a:lnTo>
                  <a:lnTo>
                    <a:pt x="15" y="1191"/>
                  </a:lnTo>
                  <a:lnTo>
                    <a:pt x="16" y="1192"/>
                  </a:lnTo>
                  <a:lnTo>
                    <a:pt x="18" y="1194"/>
                  </a:lnTo>
                  <a:lnTo>
                    <a:pt x="21" y="1193"/>
                  </a:lnTo>
                  <a:lnTo>
                    <a:pt x="22" y="1192"/>
                  </a:lnTo>
                  <a:lnTo>
                    <a:pt x="24" y="1191"/>
                  </a:lnTo>
                  <a:lnTo>
                    <a:pt x="25" y="1189"/>
                  </a:lnTo>
                  <a:lnTo>
                    <a:pt x="27" y="1184"/>
                  </a:lnTo>
                  <a:lnTo>
                    <a:pt x="28" y="1181"/>
                  </a:lnTo>
                  <a:lnTo>
                    <a:pt x="31" y="1170"/>
                  </a:lnTo>
                  <a:lnTo>
                    <a:pt x="31" y="1160"/>
                  </a:lnTo>
                  <a:lnTo>
                    <a:pt x="30" y="1150"/>
                  </a:lnTo>
                  <a:lnTo>
                    <a:pt x="26" y="1140"/>
                  </a:lnTo>
                  <a:lnTo>
                    <a:pt x="25" y="1135"/>
                  </a:lnTo>
                  <a:lnTo>
                    <a:pt x="24" y="1131"/>
                  </a:lnTo>
                  <a:lnTo>
                    <a:pt x="24" y="1127"/>
                  </a:lnTo>
                  <a:lnTo>
                    <a:pt x="25" y="1123"/>
                  </a:lnTo>
                  <a:lnTo>
                    <a:pt x="30" y="1117"/>
                  </a:lnTo>
                  <a:lnTo>
                    <a:pt x="32" y="1113"/>
                  </a:lnTo>
                  <a:lnTo>
                    <a:pt x="33" y="1112"/>
                  </a:lnTo>
                  <a:lnTo>
                    <a:pt x="34" y="1110"/>
                  </a:lnTo>
                  <a:lnTo>
                    <a:pt x="35" y="1107"/>
                  </a:lnTo>
                  <a:lnTo>
                    <a:pt x="35" y="1102"/>
                  </a:lnTo>
                  <a:lnTo>
                    <a:pt x="34" y="1097"/>
                  </a:lnTo>
                  <a:lnTo>
                    <a:pt x="35" y="1094"/>
                  </a:lnTo>
                  <a:lnTo>
                    <a:pt x="36" y="1093"/>
                  </a:lnTo>
                  <a:lnTo>
                    <a:pt x="38" y="1093"/>
                  </a:lnTo>
                  <a:lnTo>
                    <a:pt x="43" y="1093"/>
                  </a:lnTo>
                  <a:lnTo>
                    <a:pt x="50" y="1092"/>
                  </a:lnTo>
                  <a:lnTo>
                    <a:pt x="56" y="1088"/>
                  </a:lnTo>
                  <a:lnTo>
                    <a:pt x="60" y="1083"/>
                  </a:lnTo>
                  <a:lnTo>
                    <a:pt x="63" y="1079"/>
                  </a:lnTo>
                  <a:lnTo>
                    <a:pt x="64" y="1076"/>
                  </a:lnTo>
                  <a:lnTo>
                    <a:pt x="66" y="1071"/>
                  </a:lnTo>
                  <a:lnTo>
                    <a:pt x="67" y="1067"/>
                  </a:lnTo>
                  <a:lnTo>
                    <a:pt x="66" y="1061"/>
                  </a:lnTo>
                  <a:lnTo>
                    <a:pt x="66" y="1055"/>
                  </a:lnTo>
                  <a:lnTo>
                    <a:pt x="66" y="1051"/>
                  </a:lnTo>
                  <a:lnTo>
                    <a:pt x="70" y="1045"/>
                  </a:lnTo>
                  <a:lnTo>
                    <a:pt x="72" y="1037"/>
                  </a:lnTo>
                  <a:lnTo>
                    <a:pt x="72" y="1029"/>
                  </a:lnTo>
                  <a:lnTo>
                    <a:pt x="70" y="1021"/>
                  </a:lnTo>
                  <a:lnTo>
                    <a:pt x="67" y="1014"/>
                  </a:lnTo>
                  <a:lnTo>
                    <a:pt x="60" y="1001"/>
                  </a:lnTo>
                  <a:lnTo>
                    <a:pt x="55" y="986"/>
                  </a:lnTo>
                  <a:lnTo>
                    <a:pt x="55" y="981"/>
                  </a:lnTo>
                  <a:lnTo>
                    <a:pt x="55" y="978"/>
                  </a:lnTo>
                  <a:lnTo>
                    <a:pt x="58" y="974"/>
                  </a:lnTo>
                  <a:lnTo>
                    <a:pt x="62" y="972"/>
                  </a:lnTo>
                  <a:lnTo>
                    <a:pt x="64" y="972"/>
                  </a:lnTo>
                  <a:lnTo>
                    <a:pt x="66" y="972"/>
                  </a:lnTo>
                  <a:lnTo>
                    <a:pt x="70" y="972"/>
                  </a:lnTo>
                  <a:lnTo>
                    <a:pt x="72" y="971"/>
                  </a:lnTo>
                  <a:lnTo>
                    <a:pt x="75" y="969"/>
                  </a:lnTo>
                  <a:lnTo>
                    <a:pt x="79" y="963"/>
                  </a:lnTo>
                  <a:lnTo>
                    <a:pt x="81" y="958"/>
                  </a:lnTo>
                  <a:lnTo>
                    <a:pt x="83" y="953"/>
                  </a:lnTo>
                  <a:lnTo>
                    <a:pt x="85" y="947"/>
                  </a:lnTo>
                  <a:lnTo>
                    <a:pt x="85" y="941"/>
                  </a:lnTo>
                  <a:lnTo>
                    <a:pt x="84" y="938"/>
                  </a:lnTo>
                  <a:lnTo>
                    <a:pt x="83" y="934"/>
                  </a:lnTo>
                  <a:lnTo>
                    <a:pt x="81" y="931"/>
                  </a:lnTo>
                  <a:lnTo>
                    <a:pt x="78" y="929"/>
                  </a:lnTo>
                  <a:lnTo>
                    <a:pt x="72" y="924"/>
                  </a:lnTo>
                  <a:lnTo>
                    <a:pt x="66" y="920"/>
                  </a:lnTo>
                  <a:lnTo>
                    <a:pt x="59" y="914"/>
                  </a:lnTo>
                  <a:lnTo>
                    <a:pt x="55" y="908"/>
                  </a:lnTo>
                  <a:lnTo>
                    <a:pt x="51" y="904"/>
                  </a:lnTo>
                  <a:lnTo>
                    <a:pt x="50" y="898"/>
                  </a:lnTo>
                  <a:lnTo>
                    <a:pt x="49" y="892"/>
                  </a:lnTo>
                  <a:lnTo>
                    <a:pt x="49" y="887"/>
                  </a:lnTo>
                  <a:lnTo>
                    <a:pt x="49" y="881"/>
                  </a:lnTo>
                  <a:lnTo>
                    <a:pt x="50" y="875"/>
                  </a:lnTo>
                  <a:lnTo>
                    <a:pt x="54" y="863"/>
                  </a:lnTo>
                  <a:lnTo>
                    <a:pt x="56" y="851"/>
                  </a:lnTo>
                  <a:lnTo>
                    <a:pt x="56" y="844"/>
                  </a:lnTo>
                  <a:lnTo>
                    <a:pt x="56" y="839"/>
                  </a:lnTo>
                  <a:lnTo>
                    <a:pt x="55" y="832"/>
                  </a:lnTo>
                  <a:lnTo>
                    <a:pt x="51" y="826"/>
                  </a:lnTo>
                  <a:lnTo>
                    <a:pt x="49" y="820"/>
                  </a:lnTo>
                  <a:lnTo>
                    <a:pt x="47" y="816"/>
                  </a:lnTo>
                  <a:lnTo>
                    <a:pt x="44" y="810"/>
                  </a:lnTo>
                  <a:lnTo>
                    <a:pt x="44" y="804"/>
                  </a:lnTo>
                  <a:lnTo>
                    <a:pt x="46" y="799"/>
                  </a:lnTo>
                  <a:lnTo>
                    <a:pt x="47" y="795"/>
                  </a:lnTo>
                  <a:lnTo>
                    <a:pt x="48" y="792"/>
                  </a:lnTo>
                  <a:lnTo>
                    <a:pt x="47" y="785"/>
                  </a:lnTo>
                  <a:lnTo>
                    <a:pt x="44" y="782"/>
                  </a:lnTo>
                  <a:lnTo>
                    <a:pt x="44" y="778"/>
                  </a:lnTo>
                  <a:lnTo>
                    <a:pt x="44" y="774"/>
                  </a:lnTo>
                  <a:lnTo>
                    <a:pt x="46" y="770"/>
                  </a:lnTo>
                  <a:lnTo>
                    <a:pt x="47" y="768"/>
                  </a:lnTo>
                  <a:lnTo>
                    <a:pt x="49" y="766"/>
                  </a:lnTo>
                  <a:lnTo>
                    <a:pt x="50" y="762"/>
                  </a:lnTo>
                  <a:lnTo>
                    <a:pt x="50" y="760"/>
                  </a:lnTo>
                  <a:lnTo>
                    <a:pt x="50" y="755"/>
                  </a:lnTo>
                  <a:lnTo>
                    <a:pt x="48" y="750"/>
                  </a:lnTo>
                  <a:lnTo>
                    <a:pt x="44" y="744"/>
                  </a:lnTo>
                  <a:lnTo>
                    <a:pt x="42" y="739"/>
                  </a:lnTo>
                  <a:lnTo>
                    <a:pt x="40" y="734"/>
                  </a:lnTo>
                  <a:lnTo>
                    <a:pt x="41" y="728"/>
                  </a:lnTo>
                  <a:lnTo>
                    <a:pt x="47" y="718"/>
                  </a:lnTo>
                  <a:lnTo>
                    <a:pt x="52" y="708"/>
                  </a:lnTo>
                  <a:lnTo>
                    <a:pt x="51" y="704"/>
                  </a:lnTo>
                  <a:lnTo>
                    <a:pt x="50" y="701"/>
                  </a:lnTo>
                  <a:lnTo>
                    <a:pt x="50" y="697"/>
                  </a:lnTo>
                  <a:lnTo>
                    <a:pt x="49" y="694"/>
                  </a:lnTo>
                  <a:lnTo>
                    <a:pt x="50" y="689"/>
                  </a:lnTo>
                  <a:lnTo>
                    <a:pt x="52" y="684"/>
                  </a:lnTo>
                  <a:lnTo>
                    <a:pt x="56" y="679"/>
                  </a:lnTo>
                  <a:lnTo>
                    <a:pt x="59" y="676"/>
                  </a:lnTo>
                  <a:lnTo>
                    <a:pt x="68" y="664"/>
                  </a:lnTo>
                  <a:lnTo>
                    <a:pt x="78" y="655"/>
                  </a:lnTo>
                  <a:lnTo>
                    <a:pt x="89" y="646"/>
                  </a:lnTo>
                  <a:lnTo>
                    <a:pt x="99" y="638"/>
                  </a:lnTo>
                  <a:lnTo>
                    <a:pt x="103" y="637"/>
                  </a:lnTo>
                  <a:lnTo>
                    <a:pt x="106" y="636"/>
                  </a:lnTo>
                  <a:lnTo>
                    <a:pt x="108" y="636"/>
                  </a:lnTo>
                  <a:lnTo>
                    <a:pt x="112" y="636"/>
                  </a:lnTo>
                  <a:lnTo>
                    <a:pt x="117" y="638"/>
                  </a:lnTo>
                  <a:lnTo>
                    <a:pt x="124" y="640"/>
                  </a:lnTo>
                  <a:lnTo>
                    <a:pt x="130" y="643"/>
                  </a:lnTo>
                  <a:lnTo>
                    <a:pt x="136" y="643"/>
                  </a:lnTo>
                  <a:lnTo>
                    <a:pt x="138" y="643"/>
                  </a:lnTo>
                  <a:lnTo>
                    <a:pt x="141" y="641"/>
                  </a:lnTo>
                  <a:lnTo>
                    <a:pt x="144" y="639"/>
                  </a:lnTo>
                  <a:lnTo>
                    <a:pt x="146" y="637"/>
                  </a:lnTo>
                  <a:lnTo>
                    <a:pt x="148" y="633"/>
                  </a:lnTo>
                  <a:lnTo>
                    <a:pt x="149" y="629"/>
                  </a:lnTo>
                  <a:lnTo>
                    <a:pt x="152" y="624"/>
                  </a:lnTo>
                  <a:lnTo>
                    <a:pt x="153" y="619"/>
                  </a:lnTo>
                  <a:lnTo>
                    <a:pt x="154" y="614"/>
                  </a:lnTo>
                  <a:lnTo>
                    <a:pt x="154" y="608"/>
                  </a:lnTo>
                  <a:lnTo>
                    <a:pt x="154" y="604"/>
                  </a:lnTo>
                  <a:lnTo>
                    <a:pt x="153" y="599"/>
                  </a:lnTo>
                  <a:lnTo>
                    <a:pt x="148" y="595"/>
                  </a:lnTo>
                  <a:lnTo>
                    <a:pt x="142" y="591"/>
                  </a:lnTo>
                  <a:lnTo>
                    <a:pt x="136" y="588"/>
                  </a:lnTo>
                  <a:lnTo>
                    <a:pt x="131" y="586"/>
                  </a:lnTo>
                  <a:lnTo>
                    <a:pt x="130" y="581"/>
                  </a:lnTo>
                  <a:lnTo>
                    <a:pt x="129" y="576"/>
                  </a:lnTo>
                  <a:lnTo>
                    <a:pt x="130" y="571"/>
                  </a:lnTo>
                  <a:lnTo>
                    <a:pt x="132" y="565"/>
                  </a:lnTo>
                  <a:lnTo>
                    <a:pt x="136" y="558"/>
                  </a:lnTo>
                  <a:lnTo>
                    <a:pt x="139" y="554"/>
                  </a:lnTo>
                  <a:lnTo>
                    <a:pt x="145" y="543"/>
                  </a:lnTo>
                  <a:lnTo>
                    <a:pt x="152" y="533"/>
                  </a:lnTo>
                  <a:lnTo>
                    <a:pt x="156" y="522"/>
                  </a:lnTo>
                  <a:lnTo>
                    <a:pt x="161" y="511"/>
                  </a:lnTo>
                  <a:lnTo>
                    <a:pt x="162" y="503"/>
                  </a:lnTo>
                  <a:lnTo>
                    <a:pt x="165" y="497"/>
                  </a:lnTo>
                  <a:lnTo>
                    <a:pt x="168" y="493"/>
                  </a:lnTo>
                  <a:lnTo>
                    <a:pt x="170" y="491"/>
                  </a:lnTo>
                  <a:lnTo>
                    <a:pt x="171" y="482"/>
                  </a:lnTo>
                  <a:lnTo>
                    <a:pt x="170" y="472"/>
                  </a:lnTo>
                  <a:lnTo>
                    <a:pt x="169" y="464"/>
                  </a:lnTo>
                  <a:lnTo>
                    <a:pt x="170" y="454"/>
                  </a:lnTo>
                  <a:lnTo>
                    <a:pt x="173" y="443"/>
                  </a:lnTo>
                  <a:lnTo>
                    <a:pt x="174" y="432"/>
                  </a:lnTo>
                  <a:lnTo>
                    <a:pt x="174" y="423"/>
                  </a:lnTo>
                  <a:lnTo>
                    <a:pt x="172" y="413"/>
                  </a:lnTo>
                  <a:lnTo>
                    <a:pt x="170" y="405"/>
                  </a:lnTo>
                  <a:lnTo>
                    <a:pt x="168" y="396"/>
                  </a:lnTo>
                  <a:lnTo>
                    <a:pt x="169" y="394"/>
                  </a:lnTo>
                  <a:lnTo>
                    <a:pt x="171" y="391"/>
                  </a:lnTo>
                  <a:lnTo>
                    <a:pt x="178" y="388"/>
                  </a:lnTo>
                  <a:lnTo>
                    <a:pt x="187" y="386"/>
                  </a:lnTo>
                  <a:lnTo>
                    <a:pt x="198" y="384"/>
                  </a:lnTo>
                  <a:lnTo>
                    <a:pt x="210" y="379"/>
                  </a:lnTo>
                  <a:lnTo>
                    <a:pt x="214" y="376"/>
                  </a:lnTo>
                  <a:lnTo>
                    <a:pt x="217" y="371"/>
                  </a:lnTo>
                  <a:lnTo>
                    <a:pt x="218" y="366"/>
                  </a:lnTo>
                  <a:lnTo>
                    <a:pt x="217" y="359"/>
                  </a:lnTo>
                  <a:lnTo>
                    <a:pt x="215" y="355"/>
                  </a:lnTo>
                  <a:lnTo>
                    <a:pt x="214" y="352"/>
                  </a:lnTo>
                  <a:lnTo>
                    <a:pt x="213" y="347"/>
                  </a:lnTo>
                  <a:lnTo>
                    <a:pt x="214" y="344"/>
                  </a:lnTo>
                  <a:lnTo>
                    <a:pt x="219" y="339"/>
                  </a:lnTo>
                  <a:lnTo>
                    <a:pt x="223" y="336"/>
                  </a:lnTo>
                  <a:lnTo>
                    <a:pt x="228" y="330"/>
                  </a:lnTo>
                  <a:lnTo>
                    <a:pt x="231" y="326"/>
                  </a:lnTo>
                  <a:lnTo>
                    <a:pt x="234" y="320"/>
                  </a:lnTo>
                  <a:lnTo>
                    <a:pt x="236" y="313"/>
                  </a:lnTo>
                  <a:lnTo>
                    <a:pt x="238" y="307"/>
                  </a:lnTo>
                  <a:lnTo>
                    <a:pt x="242" y="302"/>
                  </a:lnTo>
                  <a:lnTo>
                    <a:pt x="244" y="297"/>
                  </a:lnTo>
                  <a:lnTo>
                    <a:pt x="249" y="291"/>
                  </a:lnTo>
                  <a:lnTo>
                    <a:pt x="254" y="287"/>
                  </a:lnTo>
                  <a:lnTo>
                    <a:pt x="259" y="282"/>
                  </a:lnTo>
                  <a:lnTo>
                    <a:pt x="263" y="278"/>
                  </a:lnTo>
                  <a:lnTo>
                    <a:pt x="267" y="270"/>
                  </a:lnTo>
                  <a:lnTo>
                    <a:pt x="267" y="262"/>
                  </a:lnTo>
                  <a:lnTo>
                    <a:pt x="266" y="254"/>
                  </a:lnTo>
                  <a:lnTo>
                    <a:pt x="262" y="247"/>
                  </a:lnTo>
                  <a:lnTo>
                    <a:pt x="256" y="240"/>
                  </a:lnTo>
                  <a:lnTo>
                    <a:pt x="253" y="236"/>
                  </a:lnTo>
                  <a:lnTo>
                    <a:pt x="251" y="230"/>
                  </a:lnTo>
                  <a:lnTo>
                    <a:pt x="251" y="226"/>
                  </a:lnTo>
                  <a:lnTo>
                    <a:pt x="251" y="223"/>
                  </a:lnTo>
                  <a:lnTo>
                    <a:pt x="258" y="214"/>
                  </a:lnTo>
                  <a:lnTo>
                    <a:pt x="266" y="206"/>
                  </a:lnTo>
                  <a:lnTo>
                    <a:pt x="270" y="197"/>
                  </a:lnTo>
                  <a:lnTo>
                    <a:pt x="274" y="189"/>
                  </a:lnTo>
                  <a:lnTo>
                    <a:pt x="277" y="180"/>
                  </a:lnTo>
                  <a:lnTo>
                    <a:pt x="279" y="171"/>
                  </a:lnTo>
                  <a:lnTo>
                    <a:pt x="282" y="165"/>
                  </a:lnTo>
                  <a:lnTo>
                    <a:pt x="284" y="159"/>
                  </a:lnTo>
                  <a:lnTo>
                    <a:pt x="287" y="155"/>
                  </a:lnTo>
                  <a:lnTo>
                    <a:pt x="291" y="151"/>
                  </a:lnTo>
                  <a:lnTo>
                    <a:pt x="299" y="143"/>
                  </a:lnTo>
                  <a:lnTo>
                    <a:pt x="309" y="135"/>
                  </a:lnTo>
                  <a:lnTo>
                    <a:pt x="311" y="135"/>
                  </a:lnTo>
                  <a:lnTo>
                    <a:pt x="315" y="134"/>
                  </a:lnTo>
                  <a:lnTo>
                    <a:pt x="318" y="135"/>
                  </a:lnTo>
                  <a:lnTo>
                    <a:pt x="321" y="138"/>
                  </a:lnTo>
                  <a:lnTo>
                    <a:pt x="325" y="141"/>
                  </a:lnTo>
                  <a:lnTo>
                    <a:pt x="328" y="145"/>
                  </a:lnTo>
                  <a:lnTo>
                    <a:pt x="332" y="149"/>
                  </a:lnTo>
                  <a:lnTo>
                    <a:pt x="336" y="151"/>
                  </a:lnTo>
                  <a:lnTo>
                    <a:pt x="339" y="151"/>
                  </a:lnTo>
                  <a:lnTo>
                    <a:pt x="341" y="151"/>
                  </a:lnTo>
                  <a:lnTo>
                    <a:pt x="343" y="150"/>
                  </a:lnTo>
                  <a:lnTo>
                    <a:pt x="347" y="149"/>
                  </a:lnTo>
                  <a:lnTo>
                    <a:pt x="350" y="143"/>
                  </a:lnTo>
                  <a:lnTo>
                    <a:pt x="352" y="136"/>
                  </a:lnTo>
                  <a:lnTo>
                    <a:pt x="353" y="130"/>
                  </a:lnTo>
                  <a:lnTo>
                    <a:pt x="355" y="123"/>
                  </a:lnTo>
                  <a:lnTo>
                    <a:pt x="353" y="109"/>
                  </a:lnTo>
                  <a:lnTo>
                    <a:pt x="351" y="95"/>
                  </a:lnTo>
                  <a:lnTo>
                    <a:pt x="350" y="90"/>
                  </a:lnTo>
                  <a:lnTo>
                    <a:pt x="350" y="84"/>
                  </a:lnTo>
                  <a:lnTo>
                    <a:pt x="351" y="79"/>
                  </a:lnTo>
                  <a:lnTo>
                    <a:pt x="353" y="76"/>
                  </a:lnTo>
                  <a:lnTo>
                    <a:pt x="359" y="73"/>
                  </a:lnTo>
                  <a:lnTo>
                    <a:pt x="365" y="70"/>
                  </a:lnTo>
                  <a:lnTo>
                    <a:pt x="370" y="70"/>
                  </a:lnTo>
                  <a:lnTo>
                    <a:pt x="377" y="71"/>
                  </a:lnTo>
                  <a:lnTo>
                    <a:pt x="390" y="77"/>
                  </a:lnTo>
                  <a:lnTo>
                    <a:pt x="402" y="84"/>
                  </a:lnTo>
                  <a:lnTo>
                    <a:pt x="416" y="92"/>
                  </a:lnTo>
                  <a:lnTo>
                    <a:pt x="429" y="98"/>
                  </a:lnTo>
                  <a:lnTo>
                    <a:pt x="435" y="99"/>
                  </a:lnTo>
                  <a:lnTo>
                    <a:pt x="441" y="99"/>
                  </a:lnTo>
                  <a:lnTo>
                    <a:pt x="448" y="98"/>
                  </a:lnTo>
                  <a:lnTo>
                    <a:pt x="454" y="94"/>
                  </a:lnTo>
                  <a:lnTo>
                    <a:pt x="456" y="91"/>
                  </a:lnTo>
                  <a:lnTo>
                    <a:pt x="459" y="87"/>
                  </a:lnTo>
                  <a:lnTo>
                    <a:pt x="461" y="85"/>
                  </a:lnTo>
                  <a:lnTo>
                    <a:pt x="462" y="83"/>
                  </a:lnTo>
                  <a:lnTo>
                    <a:pt x="462" y="82"/>
                  </a:lnTo>
                  <a:lnTo>
                    <a:pt x="461" y="79"/>
                  </a:lnTo>
                  <a:lnTo>
                    <a:pt x="457" y="78"/>
                  </a:lnTo>
                  <a:lnTo>
                    <a:pt x="454" y="76"/>
                  </a:lnTo>
                  <a:lnTo>
                    <a:pt x="453" y="76"/>
                  </a:lnTo>
                  <a:lnTo>
                    <a:pt x="451" y="75"/>
                  </a:lnTo>
                  <a:lnTo>
                    <a:pt x="450" y="73"/>
                  </a:lnTo>
                  <a:lnTo>
                    <a:pt x="450" y="70"/>
                  </a:lnTo>
                  <a:lnTo>
                    <a:pt x="451" y="66"/>
                  </a:lnTo>
                  <a:lnTo>
                    <a:pt x="454" y="61"/>
                  </a:lnTo>
                  <a:lnTo>
                    <a:pt x="457" y="57"/>
                  </a:lnTo>
                  <a:lnTo>
                    <a:pt x="459" y="52"/>
                  </a:lnTo>
                  <a:lnTo>
                    <a:pt x="464" y="45"/>
                  </a:lnTo>
                  <a:lnTo>
                    <a:pt x="467" y="37"/>
                  </a:lnTo>
                  <a:lnTo>
                    <a:pt x="469" y="34"/>
                  </a:lnTo>
                  <a:lnTo>
                    <a:pt x="469" y="29"/>
                  </a:lnTo>
                  <a:lnTo>
                    <a:pt x="469" y="25"/>
                  </a:lnTo>
                  <a:lnTo>
                    <a:pt x="467" y="21"/>
                  </a:lnTo>
                  <a:lnTo>
                    <a:pt x="465" y="17"/>
                  </a:lnTo>
                  <a:lnTo>
                    <a:pt x="463" y="11"/>
                  </a:lnTo>
                  <a:lnTo>
                    <a:pt x="461" y="5"/>
                  </a:lnTo>
                  <a:lnTo>
                    <a:pt x="461" y="3"/>
                  </a:lnTo>
                  <a:lnTo>
                    <a:pt x="465" y="1"/>
                  </a:lnTo>
                  <a:lnTo>
                    <a:pt x="471" y="0"/>
                  </a:lnTo>
                  <a:lnTo>
                    <a:pt x="477" y="0"/>
                  </a:lnTo>
                  <a:lnTo>
                    <a:pt x="481" y="0"/>
                  </a:lnTo>
                  <a:lnTo>
                    <a:pt x="487" y="3"/>
                  </a:lnTo>
                  <a:lnTo>
                    <a:pt x="491" y="8"/>
                  </a:lnTo>
                  <a:lnTo>
                    <a:pt x="491" y="11"/>
                  </a:lnTo>
                  <a:lnTo>
                    <a:pt x="490" y="14"/>
                  </a:lnTo>
                  <a:lnTo>
                    <a:pt x="492" y="19"/>
                  </a:lnTo>
                  <a:lnTo>
                    <a:pt x="496" y="22"/>
                  </a:lnTo>
                  <a:lnTo>
                    <a:pt x="499" y="27"/>
                  </a:lnTo>
                  <a:lnTo>
                    <a:pt x="503" y="29"/>
                  </a:lnTo>
                  <a:lnTo>
                    <a:pt x="519" y="46"/>
                  </a:lnTo>
                  <a:lnTo>
                    <a:pt x="536" y="65"/>
                  </a:lnTo>
                  <a:lnTo>
                    <a:pt x="546" y="73"/>
                  </a:lnTo>
                  <a:lnTo>
                    <a:pt x="555" y="81"/>
                  </a:lnTo>
                  <a:lnTo>
                    <a:pt x="565" y="86"/>
                  </a:lnTo>
                  <a:lnTo>
                    <a:pt x="575" y="90"/>
                  </a:lnTo>
                  <a:lnTo>
                    <a:pt x="581" y="91"/>
                  </a:lnTo>
                  <a:lnTo>
                    <a:pt x="587" y="92"/>
                  </a:lnTo>
                  <a:lnTo>
                    <a:pt x="593" y="94"/>
                  </a:lnTo>
                  <a:lnTo>
                    <a:pt x="597" y="98"/>
                  </a:lnTo>
                  <a:lnTo>
                    <a:pt x="602" y="102"/>
                  </a:lnTo>
                  <a:lnTo>
                    <a:pt x="605" y="107"/>
                  </a:lnTo>
                  <a:lnTo>
                    <a:pt x="608" y="112"/>
                  </a:lnTo>
                  <a:lnTo>
                    <a:pt x="610" y="118"/>
                  </a:lnTo>
                  <a:lnTo>
                    <a:pt x="609" y="120"/>
                  </a:lnTo>
                  <a:lnTo>
                    <a:pt x="609" y="122"/>
                  </a:lnTo>
                  <a:lnTo>
                    <a:pt x="609" y="122"/>
                  </a:lnTo>
                  <a:lnTo>
                    <a:pt x="610" y="122"/>
                  </a:lnTo>
                  <a:lnTo>
                    <a:pt x="612" y="123"/>
                  </a:lnTo>
                  <a:lnTo>
                    <a:pt x="614" y="124"/>
                  </a:lnTo>
                  <a:lnTo>
                    <a:pt x="618" y="127"/>
                  </a:lnTo>
                  <a:lnTo>
                    <a:pt x="621" y="132"/>
                  </a:lnTo>
                  <a:lnTo>
                    <a:pt x="625" y="135"/>
                  </a:lnTo>
                  <a:lnTo>
                    <a:pt x="629" y="142"/>
                  </a:lnTo>
                  <a:lnTo>
                    <a:pt x="634" y="148"/>
                  </a:lnTo>
                  <a:lnTo>
                    <a:pt x="636" y="153"/>
                  </a:lnTo>
                  <a:lnTo>
                    <a:pt x="634" y="158"/>
                  </a:lnTo>
                  <a:lnTo>
                    <a:pt x="630" y="160"/>
                  </a:lnTo>
                  <a:lnTo>
                    <a:pt x="628" y="165"/>
                  </a:lnTo>
                  <a:lnTo>
                    <a:pt x="627" y="171"/>
                  </a:lnTo>
                  <a:lnTo>
                    <a:pt x="627" y="175"/>
                  </a:lnTo>
                  <a:lnTo>
                    <a:pt x="627" y="180"/>
                  </a:lnTo>
                  <a:lnTo>
                    <a:pt x="628" y="185"/>
                  </a:lnTo>
                  <a:lnTo>
                    <a:pt x="629" y="192"/>
                  </a:lnTo>
                  <a:lnTo>
                    <a:pt x="629" y="199"/>
                  </a:lnTo>
                  <a:lnTo>
                    <a:pt x="629" y="204"/>
                  </a:lnTo>
                  <a:lnTo>
                    <a:pt x="626" y="209"/>
                  </a:lnTo>
                  <a:lnTo>
                    <a:pt x="625" y="208"/>
                  </a:lnTo>
                  <a:lnTo>
                    <a:pt x="625" y="208"/>
                  </a:lnTo>
                  <a:lnTo>
                    <a:pt x="624" y="217"/>
                  </a:lnTo>
                  <a:lnTo>
                    <a:pt x="628" y="220"/>
                  </a:lnTo>
                  <a:lnTo>
                    <a:pt x="630" y="221"/>
                  </a:lnTo>
                  <a:lnTo>
                    <a:pt x="633" y="221"/>
                  </a:lnTo>
                  <a:lnTo>
                    <a:pt x="634" y="221"/>
                  </a:lnTo>
                  <a:lnTo>
                    <a:pt x="634" y="220"/>
                  </a:lnTo>
                  <a:lnTo>
                    <a:pt x="636" y="221"/>
                  </a:lnTo>
                  <a:lnTo>
                    <a:pt x="638" y="222"/>
                  </a:lnTo>
                  <a:lnTo>
                    <a:pt x="642" y="225"/>
                  </a:lnTo>
                  <a:lnTo>
                    <a:pt x="638" y="237"/>
                  </a:lnTo>
                  <a:lnTo>
                    <a:pt x="634" y="247"/>
                  </a:lnTo>
                  <a:lnTo>
                    <a:pt x="632" y="255"/>
                  </a:lnTo>
                  <a:lnTo>
                    <a:pt x="632" y="263"/>
                  </a:lnTo>
                  <a:lnTo>
                    <a:pt x="634" y="270"/>
                  </a:lnTo>
                  <a:lnTo>
                    <a:pt x="637" y="277"/>
                  </a:lnTo>
                  <a:lnTo>
                    <a:pt x="641" y="282"/>
                  </a:lnTo>
                  <a:lnTo>
                    <a:pt x="646" y="288"/>
                  </a:lnTo>
                  <a:lnTo>
                    <a:pt x="650" y="294"/>
                  </a:lnTo>
                  <a:lnTo>
                    <a:pt x="652" y="301"/>
                  </a:lnTo>
                  <a:lnTo>
                    <a:pt x="652" y="304"/>
                  </a:lnTo>
                  <a:lnTo>
                    <a:pt x="651" y="307"/>
                  </a:lnTo>
                  <a:lnTo>
                    <a:pt x="649" y="318"/>
                  </a:lnTo>
                  <a:lnTo>
                    <a:pt x="648" y="327"/>
                  </a:lnTo>
                  <a:lnTo>
                    <a:pt x="648" y="331"/>
                  </a:lnTo>
                  <a:lnTo>
                    <a:pt x="646" y="336"/>
                  </a:lnTo>
                  <a:lnTo>
                    <a:pt x="644" y="340"/>
                  </a:lnTo>
                  <a:lnTo>
                    <a:pt x="642" y="346"/>
                  </a:lnTo>
                  <a:lnTo>
                    <a:pt x="637" y="355"/>
                  </a:lnTo>
                  <a:lnTo>
                    <a:pt x="636" y="363"/>
                  </a:lnTo>
                  <a:lnTo>
                    <a:pt x="636" y="371"/>
                  </a:lnTo>
                  <a:lnTo>
                    <a:pt x="638" y="378"/>
                  </a:lnTo>
                  <a:lnTo>
                    <a:pt x="645" y="393"/>
                  </a:lnTo>
                  <a:lnTo>
                    <a:pt x="654" y="408"/>
                  </a:lnTo>
                  <a:lnTo>
                    <a:pt x="659" y="419"/>
                  </a:lnTo>
                  <a:lnTo>
                    <a:pt x="662" y="431"/>
                  </a:lnTo>
                  <a:lnTo>
                    <a:pt x="658" y="433"/>
                  </a:lnTo>
                  <a:lnTo>
                    <a:pt x="654" y="434"/>
                  </a:lnTo>
                  <a:lnTo>
                    <a:pt x="652" y="434"/>
                  </a:lnTo>
                  <a:lnTo>
                    <a:pt x="649" y="434"/>
                  </a:lnTo>
                  <a:lnTo>
                    <a:pt x="643" y="433"/>
                  </a:lnTo>
                  <a:lnTo>
                    <a:pt x="638" y="431"/>
                  </a:lnTo>
                  <a:lnTo>
                    <a:pt x="634" y="428"/>
                  </a:lnTo>
                  <a:lnTo>
                    <a:pt x="629" y="428"/>
                  </a:lnTo>
                  <a:lnTo>
                    <a:pt x="627" y="428"/>
                  </a:lnTo>
                  <a:lnTo>
                    <a:pt x="624" y="429"/>
                  </a:lnTo>
                  <a:lnTo>
                    <a:pt x="621" y="432"/>
                  </a:lnTo>
                  <a:lnTo>
                    <a:pt x="618" y="434"/>
                  </a:lnTo>
                  <a:lnTo>
                    <a:pt x="616" y="436"/>
                  </a:lnTo>
                  <a:lnTo>
                    <a:pt x="612" y="438"/>
                  </a:lnTo>
                  <a:lnTo>
                    <a:pt x="610" y="440"/>
                  </a:lnTo>
                  <a:lnTo>
                    <a:pt x="606" y="440"/>
                  </a:lnTo>
                  <a:lnTo>
                    <a:pt x="596" y="432"/>
                  </a:lnTo>
                  <a:lnTo>
                    <a:pt x="589" y="425"/>
                  </a:lnTo>
                  <a:lnTo>
                    <a:pt x="588" y="428"/>
                  </a:lnTo>
                  <a:lnTo>
                    <a:pt x="587" y="432"/>
                  </a:lnTo>
                  <a:lnTo>
                    <a:pt x="585" y="434"/>
                  </a:lnTo>
                  <a:lnTo>
                    <a:pt x="583" y="437"/>
                  </a:lnTo>
                  <a:lnTo>
                    <a:pt x="577" y="432"/>
                  </a:lnTo>
                  <a:lnTo>
                    <a:pt x="571" y="424"/>
                  </a:lnTo>
                  <a:lnTo>
                    <a:pt x="570" y="426"/>
                  </a:lnTo>
                  <a:lnTo>
                    <a:pt x="570" y="429"/>
                  </a:lnTo>
                  <a:lnTo>
                    <a:pt x="570" y="435"/>
                  </a:lnTo>
                  <a:lnTo>
                    <a:pt x="571" y="441"/>
                  </a:lnTo>
                  <a:lnTo>
                    <a:pt x="571" y="445"/>
                  </a:lnTo>
                  <a:lnTo>
                    <a:pt x="571" y="449"/>
                  </a:lnTo>
                  <a:lnTo>
                    <a:pt x="570" y="452"/>
                  </a:lnTo>
                  <a:lnTo>
                    <a:pt x="568" y="456"/>
                  </a:lnTo>
                  <a:lnTo>
                    <a:pt x="560" y="461"/>
                  </a:lnTo>
                  <a:lnTo>
                    <a:pt x="554" y="465"/>
                  </a:lnTo>
                  <a:lnTo>
                    <a:pt x="553" y="468"/>
                  </a:lnTo>
                  <a:lnTo>
                    <a:pt x="552" y="473"/>
                  </a:lnTo>
                  <a:lnTo>
                    <a:pt x="553" y="475"/>
                  </a:lnTo>
                  <a:lnTo>
                    <a:pt x="554" y="478"/>
                  </a:lnTo>
                  <a:lnTo>
                    <a:pt x="541" y="482"/>
                  </a:lnTo>
                  <a:lnTo>
                    <a:pt x="529" y="485"/>
                  </a:lnTo>
                  <a:lnTo>
                    <a:pt x="529" y="488"/>
                  </a:lnTo>
                  <a:lnTo>
                    <a:pt x="530" y="490"/>
                  </a:lnTo>
                  <a:lnTo>
                    <a:pt x="534" y="494"/>
                  </a:lnTo>
                  <a:lnTo>
                    <a:pt x="534" y="499"/>
                  </a:lnTo>
                  <a:lnTo>
                    <a:pt x="532" y="500"/>
                  </a:lnTo>
                  <a:lnTo>
                    <a:pt x="530" y="501"/>
                  </a:lnTo>
                  <a:lnTo>
                    <a:pt x="530" y="506"/>
                  </a:lnTo>
                  <a:lnTo>
                    <a:pt x="530" y="509"/>
                  </a:lnTo>
                  <a:lnTo>
                    <a:pt x="530" y="514"/>
                  </a:lnTo>
                  <a:lnTo>
                    <a:pt x="530" y="517"/>
                  </a:lnTo>
                  <a:lnTo>
                    <a:pt x="528" y="524"/>
                  </a:lnTo>
                  <a:lnTo>
                    <a:pt x="521" y="532"/>
                  </a:lnTo>
                  <a:lnTo>
                    <a:pt x="515" y="540"/>
                  </a:lnTo>
                  <a:lnTo>
                    <a:pt x="510" y="546"/>
                  </a:lnTo>
                  <a:lnTo>
                    <a:pt x="510" y="554"/>
                  </a:lnTo>
                  <a:lnTo>
                    <a:pt x="511" y="555"/>
                  </a:lnTo>
                  <a:lnTo>
                    <a:pt x="512" y="555"/>
                  </a:lnTo>
                  <a:lnTo>
                    <a:pt x="513" y="556"/>
                  </a:lnTo>
                  <a:lnTo>
                    <a:pt x="514" y="557"/>
                  </a:lnTo>
                  <a:lnTo>
                    <a:pt x="515" y="562"/>
                  </a:lnTo>
                  <a:lnTo>
                    <a:pt x="514" y="566"/>
                  </a:lnTo>
                  <a:lnTo>
                    <a:pt x="514" y="571"/>
                  </a:lnTo>
                  <a:lnTo>
                    <a:pt x="515" y="574"/>
                  </a:lnTo>
                  <a:lnTo>
                    <a:pt x="516" y="576"/>
                  </a:lnTo>
                  <a:lnTo>
                    <a:pt x="521" y="581"/>
                  </a:lnTo>
                  <a:lnTo>
                    <a:pt x="528" y="587"/>
                  </a:lnTo>
                  <a:lnTo>
                    <a:pt x="529" y="590"/>
                  </a:lnTo>
                  <a:lnTo>
                    <a:pt x="529" y="592"/>
                  </a:lnTo>
                  <a:lnTo>
                    <a:pt x="527" y="597"/>
                  </a:lnTo>
                  <a:lnTo>
                    <a:pt x="523" y="602"/>
                  </a:lnTo>
                  <a:lnTo>
                    <a:pt x="520" y="605"/>
                  </a:lnTo>
                  <a:lnTo>
                    <a:pt x="515" y="608"/>
                  </a:lnTo>
                  <a:lnTo>
                    <a:pt x="508" y="616"/>
                  </a:lnTo>
                  <a:lnTo>
                    <a:pt x="503" y="625"/>
                  </a:lnTo>
                  <a:lnTo>
                    <a:pt x="498" y="635"/>
                  </a:lnTo>
                  <a:lnTo>
                    <a:pt x="495" y="645"/>
                  </a:lnTo>
                  <a:lnTo>
                    <a:pt x="492" y="651"/>
                  </a:lnTo>
                  <a:lnTo>
                    <a:pt x="489" y="660"/>
                  </a:lnTo>
                  <a:lnTo>
                    <a:pt x="486" y="668"/>
                  </a:lnTo>
                  <a:lnTo>
                    <a:pt x="482" y="672"/>
                  </a:lnTo>
                  <a:lnTo>
                    <a:pt x="479" y="672"/>
                  </a:lnTo>
                  <a:lnTo>
                    <a:pt x="475" y="669"/>
                  </a:lnTo>
                  <a:lnTo>
                    <a:pt x="474" y="669"/>
                  </a:lnTo>
                  <a:lnTo>
                    <a:pt x="472" y="670"/>
                  </a:lnTo>
                  <a:lnTo>
                    <a:pt x="471" y="671"/>
                  </a:lnTo>
                  <a:lnTo>
                    <a:pt x="470" y="673"/>
                  </a:lnTo>
                  <a:lnTo>
                    <a:pt x="469" y="677"/>
                  </a:lnTo>
                  <a:lnTo>
                    <a:pt x="469" y="680"/>
                  </a:lnTo>
                  <a:lnTo>
                    <a:pt x="465" y="687"/>
                  </a:lnTo>
                  <a:lnTo>
                    <a:pt x="463" y="688"/>
                  </a:lnTo>
                  <a:lnTo>
                    <a:pt x="459" y="688"/>
                  </a:lnTo>
                  <a:lnTo>
                    <a:pt x="454" y="688"/>
                  </a:lnTo>
                  <a:lnTo>
                    <a:pt x="450" y="690"/>
                  </a:lnTo>
                  <a:lnTo>
                    <a:pt x="447" y="693"/>
                  </a:lnTo>
                  <a:lnTo>
                    <a:pt x="445" y="696"/>
                  </a:lnTo>
                  <a:lnTo>
                    <a:pt x="442" y="700"/>
                  </a:lnTo>
                  <a:lnTo>
                    <a:pt x="440" y="703"/>
                  </a:lnTo>
                  <a:lnTo>
                    <a:pt x="438" y="705"/>
                  </a:lnTo>
                  <a:lnTo>
                    <a:pt x="434" y="708"/>
                  </a:lnTo>
                  <a:lnTo>
                    <a:pt x="431" y="708"/>
                  </a:lnTo>
                  <a:lnTo>
                    <a:pt x="426" y="704"/>
                  </a:lnTo>
                  <a:lnTo>
                    <a:pt x="425" y="702"/>
                  </a:lnTo>
                  <a:lnTo>
                    <a:pt x="424" y="704"/>
                  </a:lnTo>
                  <a:lnTo>
                    <a:pt x="424" y="706"/>
                  </a:lnTo>
                  <a:lnTo>
                    <a:pt x="423" y="713"/>
                  </a:lnTo>
                  <a:lnTo>
                    <a:pt x="423" y="713"/>
                  </a:lnTo>
                  <a:lnTo>
                    <a:pt x="422" y="712"/>
                  </a:lnTo>
                  <a:lnTo>
                    <a:pt x="417" y="712"/>
                  </a:lnTo>
                  <a:lnTo>
                    <a:pt x="414" y="714"/>
                  </a:lnTo>
                  <a:lnTo>
                    <a:pt x="412" y="719"/>
                  </a:lnTo>
                  <a:lnTo>
                    <a:pt x="409" y="724"/>
                  </a:lnTo>
                  <a:lnTo>
                    <a:pt x="408" y="727"/>
                  </a:lnTo>
                  <a:lnTo>
                    <a:pt x="407" y="730"/>
                  </a:lnTo>
                  <a:lnTo>
                    <a:pt x="406" y="734"/>
                  </a:lnTo>
                  <a:lnTo>
                    <a:pt x="404" y="738"/>
                  </a:lnTo>
                  <a:lnTo>
                    <a:pt x="401" y="741"/>
                  </a:lnTo>
                  <a:lnTo>
                    <a:pt x="399" y="741"/>
                  </a:lnTo>
                  <a:lnTo>
                    <a:pt x="398" y="739"/>
                  </a:lnTo>
                  <a:lnTo>
                    <a:pt x="394" y="735"/>
                  </a:lnTo>
                  <a:lnTo>
                    <a:pt x="391" y="732"/>
                  </a:lnTo>
                  <a:lnTo>
                    <a:pt x="390" y="732"/>
                  </a:lnTo>
                  <a:lnTo>
                    <a:pt x="388" y="732"/>
                  </a:lnTo>
                  <a:lnTo>
                    <a:pt x="385" y="735"/>
                  </a:lnTo>
                  <a:lnTo>
                    <a:pt x="385" y="735"/>
                  </a:lnTo>
                  <a:lnTo>
                    <a:pt x="385" y="736"/>
                  </a:lnTo>
                  <a:lnTo>
                    <a:pt x="385" y="739"/>
                  </a:lnTo>
                  <a:lnTo>
                    <a:pt x="382" y="745"/>
                  </a:lnTo>
                  <a:lnTo>
                    <a:pt x="377" y="751"/>
                  </a:lnTo>
                  <a:lnTo>
                    <a:pt x="373" y="757"/>
                  </a:lnTo>
                  <a:lnTo>
                    <a:pt x="373" y="759"/>
                  </a:lnTo>
                  <a:lnTo>
                    <a:pt x="374" y="762"/>
                  </a:lnTo>
                  <a:lnTo>
                    <a:pt x="376" y="767"/>
                  </a:lnTo>
                  <a:lnTo>
                    <a:pt x="375" y="770"/>
                  </a:lnTo>
                  <a:lnTo>
                    <a:pt x="373" y="774"/>
                  </a:lnTo>
                  <a:lnTo>
                    <a:pt x="369" y="777"/>
                  </a:lnTo>
                  <a:lnTo>
                    <a:pt x="367" y="778"/>
                  </a:lnTo>
                  <a:lnTo>
                    <a:pt x="364" y="782"/>
                  </a:lnTo>
                  <a:lnTo>
                    <a:pt x="360" y="784"/>
                  </a:lnTo>
                  <a:lnTo>
                    <a:pt x="356" y="785"/>
                  </a:lnTo>
                  <a:lnTo>
                    <a:pt x="351" y="786"/>
                  </a:lnTo>
                  <a:lnTo>
                    <a:pt x="348" y="785"/>
                  </a:lnTo>
                  <a:lnTo>
                    <a:pt x="344" y="785"/>
                  </a:lnTo>
                  <a:lnTo>
                    <a:pt x="344" y="789"/>
                  </a:lnTo>
                  <a:lnTo>
                    <a:pt x="345" y="794"/>
                  </a:lnTo>
                  <a:lnTo>
                    <a:pt x="348" y="799"/>
                  </a:lnTo>
                  <a:lnTo>
                    <a:pt x="348" y="803"/>
                  </a:lnTo>
                  <a:lnTo>
                    <a:pt x="348" y="807"/>
                  </a:lnTo>
                  <a:lnTo>
                    <a:pt x="348" y="809"/>
                  </a:lnTo>
                  <a:lnTo>
                    <a:pt x="343" y="814"/>
                  </a:lnTo>
                  <a:lnTo>
                    <a:pt x="336" y="820"/>
                  </a:lnTo>
                  <a:lnTo>
                    <a:pt x="334" y="822"/>
                  </a:lnTo>
                  <a:lnTo>
                    <a:pt x="332" y="822"/>
                  </a:lnTo>
                  <a:lnTo>
                    <a:pt x="326" y="819"/>
                  </a:lnTo>
                  <a:lnTo>
                    <a:pt x="320" y="816"/>
                  </a:lnTo>
                  <a:lnTo>
                    <a:pt x="317" y="815"/>
                  </a:lnTo>
                  <a:lnTo>
                    <a:pt x="316" y="815"/>
                  </a:lnTo>
                  <a:lnTo>
                    <a:pt x="315" y="816"/>
                  </a:lnTo>
                  <a:lnTo>
                    <a:pt x="313" y="820"/>
                  </a:lnTo>
                  <a:lnTo>
                    <a:pt x="315" y="824"/>
                  </a:lnTo>
                  <a:lnTo>
                    <a:pt x="315" y="827"/>
                  </a:lnTo>
                  <a:lnTo>
                    <a:pt x="316" y="833"/>
                  </a:lnTo>
                  <a:lnTo>
                    <a:pt x="318" y="838"/>
                  </a:lnTo>
                  <a:lnTo>
                    <a:pt x="320" y="841"/>
                  </a:lnTo>
                  <a:lnTo>
                    <a:pt x="323" y="842"/>
                  </a:lnTo>
                  <a:lnTo>
                    <a:pt x="326" y="843"/>
                  </a:lnTo>
                  <a:lnTo>
                    <a:pt x="327" y="843"/>
                  </a:lnTo>
                  <a:lnTo>
                    <a:pt x="328" y="843"/>
                  </a:lnTo>
                  <a:lnTo>
                    <a:pt x="328" y="844"/>
                  </a:lnTo>
                  <a:lnTo>
                    <a:pt x="327" y="847"/>
                  </a:lnTo>
                  <a:lnTo>
                    <a:pt x="325" y="852"/>
                  </a:lnTo>
                  <a:lnTo>
                    <a:pt x="320" y="864"/>
                  </a:lnTo>
                  <a:lnTo>
                    <a:pt x="317" y="876"/>
                  </a:lnTo>
                  <a:lnTo>
                    <a:pt x="316" y="882"/>
                  </a:lnTo>
                  <a:lnTo>
                    <a:pt x="317" y="889"/>
                  </a:lnTo>
                  <a:lnTo>
                    <a:pt x="318" y="895"/>
                  </a:lnTo>
                  <a:lnTo>
                    <a:pt x="320" y="900"/>
                  </a:lnTo>
                  <a:lnTo>
                    <a:pt x="323" y="904"/>
                  </a:lnTo>
                  <a:lnTo>
                    <a:pt x="324" y="906"/>
                  </a:lnTo>
                  <a:lnTo>
                    <a:pt x="324" y="908"/>
                  </a:lnTo>
                  <a:lnTo>
                    <a:pt x="324" y="910"/>
                  </a:lnTo>
                  <a:lnTo>
                    <a:pt x="321" y="912"/>
                  </a:lnTo>
                  <a:lnTo>
                    <a:pt x="320" y="912"/>
                  </a:lnTo>
                  <a:lnTo>
                    <a:pt x="317" y="910"/>
                  </a:lnTo>
                  <a:lnTo>
                    <a:pt x="313" y="908"/>
                  </a:lnTo>
                  <a:lnTo>
                    <a:pt x="311" y="907"/>
                  </a:lnTo>
                  <a:lnTo>
                    <a:pt x="309" y="907"/>
                  </a:lnTo>
                  <a:lnTo>
                    <a:pt x="307" y="916"/>
                  </a:lnTo>
                  <a:lnTo>
                    <a:pt x="306" y="926"/>
                  </a:lnTo>
                  <a:lnTo>
                    <a:pt x="306" y="933"/>
                  </a:lnTo>
                  <a:lnTo>
                    <a:pt x="307" y="941"/>
                  </a:lnTo>
                  <a:lnTo>
                    <a:pt x="309" y="945"/>
                  </a:lnTo>
                  <a:lnTo>
                    <a:pt x="311" y="946"/>
                  </a:lnTo>
                  <a:lnTo>
                    <a:pt x="310" y="948"/>
                  </a:lnTo>
                  <a:lnTo>
                    <a:pt x="308" y="953"/>
                  </a:lnTo>
                  <a:lnTo>
                    <a:pt x="307" y="960"/>
                  </a:lnTo>
                  <a:lnTo>
                    <a:pt x="306" y="966"/>
                  </a:lnTo>
                  <a:lnTo>
                    <a:pt x="307" y="973"/>
                  </a:lnTo>
                  <a:lnTo>
                    <a:pt x="308" y="979"/>
                  </a:lnTo>
                  <a:lnTo>
                    <a:pt x="310" y="993"/>
                  </a:lnTo>
                  <a:lnTo>
                    <a:pt x="311" y="1006"/>
                  </a:lnTo>
                  <a:lnTo>
                    <a:pt x="311" y="1010"/>
                  </a:lnTo>
                  <a:lnTo>
                    <a:pt x="312" y="1012"/>
                  </a:lnTo>
                  <a:lnTo>
                    <a:pt x="315" y="1014"/>
                  </a:lnTo>
                  <a:lnTo>
                    <a:pt x="317" y="1015"/>
                  </a:lnTo>
                  <a:lnTo>
                    <a:pt x="323" y="1017"/>
                  </a:lnTo>
                  <a:lnTo>
                    <a:pt x="329" y="1018"/>
                  </a:lnTo>
                  <a:lnTo>
                    <a:pt x="328" y="1025"/>
                  </a:lnTo>
                  <a:lnTo>
                    <a:pt x="328" y="1028"/>
                  </a:lnTo>
                  <a:lnTo>
                    <a:pt x="329" y="1029"/>
                  </a:lnTo>
                  <a:lnTo>
                    <a:pt x="331" y="1029"/>
                  </a:lnTo>
                  <a:lnTo>
                    <a:pt x="334" y="1028"/>
                  </a:lnTo>
                  <a:lnTo>
                    <a:pt x="336" y="1026"/>
                  </a:lnTo>
                  <a:lnTo>
                    <a:pt x="340" y="1023"/>
                  </a:lnTo>
                  <a:lnTo>
                    <a:pt x="342" y="1022"/>
                  </a:lnTo>
                  <a:lnTo>
                    <a:pt x="344" y="1022"/>
                  </a:lnTo>
                  <a:lnTo>
                    <a:pt x="345" y="1023"/>
                  </a:lnTo>
                  <a:lnTo>
                    <a:pt x="347" y="1025"/>
                  </a:lnTo>
                  <a:lnTo>
                    <a:pt x="348" y="1027"/>
                  </a:lnTo>
                  <a:lnTo>
                    <a:pt x="351" y="1032"/>
                  </a:lnTo>
                  <a:lnTo>
                    <a:pt x="355" y="1037"/>
                  </a:lnTo>
                  <a:lnTo>
                    <a:pt x="359" y="1042"/>
                  </a:lnTo>
                  <a:lnTo>
                    <a:pt x="365" y="1045"/>
                  </a:lnTo>
                  <a:lnTo>
                    <a:pt x="372" y="1048"/>
                  </a:lnTo>
                  <a:lnTo>
                    <a:pt x="377" y="1054"/>
                  </a:lnTo>
                  <a:lnTo>
                    <a:pt x="380" y="1056"/>
                  </a:lnTo>
                  <a:lnTo>
                    <a:pt x="380" y="1059"/>
                  </a:lnTo>
                  <a:lnTo>
                    <a:pt x="378" y="1059"/>
                  </a:lnTo>
                  <a:lnTo>
                    <a:pt x="377" y="1060"/>
                  </a:lnTo>
                  <a:lnTo>
                    <a:pt x="375" y="1059"/>
                  </a:lnTo>
                  <a:lnTo>
                    <a:pt x="372" y="1058"/>
                  </a:lnTo>
                  <a:lnTo>
                    <a:pt x="370" y="1059"/>
                  </a:lnTo>
                  <a:lnTo>
                    <a:pt x="369" y="1060"/>
                  </a:lnTo>
                  <a:lnTo>
                    <a:pt x="372" y="1063"/>
                  </a:lnTo>
                  <a:lnTo>
                    <a:pt x="375" y="1068"/>
                  </a:lnTo>
                  <a:lnTo>
                    <a:pt x="377" y="1069"/>
                  </a:lnTo>
                  <a:lnTo>
                    <a:pt x="380" y="1069"/>
                  </a:lnTo>
                  <a:lnTo>
                    <a:pt x="382" y="1067"/>
                  </a:lnTo>
                  <a:lnTo>
                    <a:pt x="383" y="1066"/>
                  </a:lnTo>
                  <a:lnTo>
                    <a:pt x="386" y="1067"/>
                  </a:lnTo>
                  <a:lnTo>
                    <a:pt x="389" y="1071"/>
                  </a:lnTo>
                  <a:lnTo>
                    <a:pt x="391" y="1075"/>
                  </a:lnTo>
                  <a:lnTo>
                    <a:pt x="392" y="1078"/>
                  </a:lnTo>
                  <a:lnTo>
                    <a:pt x="398" y="1086"/>
                  </a:lnTo>
                  <a:lnTo>
                    <a:pt x="402" y="1094"/>
                  </a:lnTo>
                  <a:lnTo>
                    <a:pt x="402" y="1096"/>
                  </a:lnTo>
                  <a:lnTo>
                    <a:pt x="401" y="1100"/>
                  </a:lnTo>
                  <a:lnTo>
                    <a:pt x="401" y="1102"/>
                  </a:lnTo>
                  <a:lnTo>
                    <a:pt x="402" y="1104"/>
                  </a:lnTo>
                  <a:lnTo>
                    <a:pt x="404" y="1104"/>
                  </a:lnTo>
                  <a:lnTo>
                    <a:pt x="405" y="1105"/>
                  </a:lnTo>
                  <a:lnTo>
                    <a:pt x="405" y="1105"/>
                  </a:lnTo>
                  <a:lnTo>
                    <a:pt x="400" y="1108"/>
                  </a:lnTo>
                  <a:lnTo>
                    <a:pt x="394" y="1111"/>
                  </a:lnTo>
                  <a:lnTo>
                    <a:pt x="390" y="1115"/>
                  </a:lnTo>
                  <a:lnTo>
                    <a:pt x="386" y="1118"/>
                  </a:lnTo>
                  <a:lnTo>
                    <a:pt x="382" y="1123"/>
                  </a:lnTo>
                  <a:lnTo>
                    <a:pt x="378" y="1127"/>
                  </a:lnTo>
                  <a:lnTo>
                    <a:pt x="374" y="1131"/>
                  </a:lnTo>
                  <a:lnTo>
                    <a:pt x="369" y="1133"/>
                  </a:lnTo>
                  <a:lnTo>
                    <a:pt x="365" y="1135"/>
                  </a:lnTo>
                  <a:lnTo>
                    <a:pt x="363" y="1137"/>
                  </a:lnTo>
                  <a:lnTo>
                    <a:pt x="361" y="1139"/>
                  </a:lnTo>
                  <a:lnTo>
                    <a:pt x="361" y="1140"/>
                  </a:lnTo>
                  <a:lnTo>
                    <a:pt x="363" y="1141"/>
                  </a:lnTo>
                  <a:lnTo>
                    <a:pt x="363" y="1142"/>
                  </a:lnTo>
                  <a:lnTo>
                    <a:pt x="361" y="1142"/>
                  </a:lnTo>
                  <a:lnTo>
                    <a:pt x="359" y="1142"/>
                  </a:lnTo>
                  <a:lnTo>
                    <a:pt x="356" y="1143"/>
                  </a:lnTo>
                  <a:lnTo>
                    <a:pt x="352" y="1146"/>
                  </a:lnTo>
                  <a:lnTo>
                    <a:pt x="352" y="1148"/>
                  </a:lnTo>
                  <a:lnTo>
                    <a:pt x="350" y="1149"/>
                  </a:lnTo>
                  <a:lnTo>
                    <a:pt x="345" y="1149"/>
                  </a:lnTo>
                  <a:lnTo>
                    <a:pt x="341" y="1148"/>
                  </a:lnTo>
                  <a:lnTo>
                    <a:pt x="339" y="1145"/>
                  </a:lnTo>
                  <a:lnTo>
                    <a:pt x="337" y="1144"/>
                  </a:lnTo>
                  <a:lnTo>
                    <a:pt x="336" y="1142"/>
                  </a:lnTo>
                  <a:lnTo>
                    <a:pt x="334" y="1137"/>
                  </a:lnTo>
                  <a:lnTo>
                    <a:pt x="331" y="1132"/>
                  </a:lnTo>
                  <a:lnTo>
                    <a:pt x="323" y="1126"/>
                  </a:lnTo>
                  <a:lnTo>
                    <a:pt x="316" y="1121"/>
                  </a:lnTo>
                  <a:lnTo>
                    <a:pt x="315" y="1124"/>
                  </a:lnTo>
                  <a:lnTo>
                    <a:pt x="316" y="1128"/>
                  </a:lnTo>
                  <a:lnTo>
                    <a:pt x="313" y="1132"/>
                  </a:lnTo>
                  <a:lnTo>
                    <a:pt x="312" y="1134"/>
                  </a:lnTo>
                  <a:lnTo>
                    <a:pt x="311" y="1134"/>
                  </a:lnTo>
                  <a:lnTo>
                    <a:pt x="310" y="1133"/>
                  </a:lnTo>
                  <a:lnTo>
                    <a:pt x="307" y="1131"/>
                  </a:lnTo>
                  <a:lnTo>
                    <a:pt x="301" y="1129"/>
                  </a:lnTo>
                  <a:lnTo>
                    <a:pt x="292" y="1127"/>
                  </a:lnTo>
                  <a:lnTo>
                    <a:pt x="284" y="1127"/>
                  </a:lnTo>
                  <a:lnTo>
                    <a:pt x="277" y="1126"/>
                  </a:lnTo>
                  <a:lnTo>
                    <a:pt x="276" y="1124"/>
                  </a:lnTo>
                  <a:lnTo>
                    <a:pt x="275" y="1124"/>
                  </a:lnTo>
                  <a:lnTo>
                    <a:pt x="270" y="1127"/>
                  </a:lnTo>
                  <a:lnTo>
                    <a:pt x="261" y="1133"/>
                  </a:lnTo>
                  <a:lnTo>
                    <a:pt x="253" y="1136"/>
                  </a:lnTo>
                  <a:lnTo>
                    <a:pt x="251" y="1137"/>
                  </a:lnTo>
                  <a:lnTo>
                    <a:pt x="251" y="1139"/>
                  </a:lnTo>
                  <a:lnTo>
                    <a:pt x="254" y="1139"/>
                  </a:lnTo>
                  <a:lnTo>
                    <a:pt x="261" y="1139"/>
                  </a:lnTo>
                  <a:lnTo>
                    <a:pt x="263" y="1139"/>
                  </a:lnTo>
                  <a:lnTo>
                    <a:pt x="267" y="1139"/>
                  </a:lnTo>
                  <a:lnTo>
                    <a:pt x="275" y="1139"/>
                  </a:lnTo>
                  <a:lnTo>
                    <a:pt x="283" y="1136"/>
                  </a:lnTo>
                  <a:lnTo>
                    <a:pt x="285" y="1134"/>
                  </a:lnTo>
                  <a:lnTo>
                    <a:pt x="288" y="1133"/>
                  </a:lnTo>
                  <a:lnTo>
                    <a:pt x="291" y="1135"/>
                  </a:lnTo>
                  <a:lnTo>
                    <a:pt x="293" y="1140"/>
                  </a:lnTo>
                  <a:lnTo>
                    <a:pt x="307" y="1146"/>
                  </a:lnTo>
                  <a:lnTo>
                    <a:pt x="320" y="1153"/>
                  </a:lnTo>
                  <a:lnTo>
                    <a:pt x="324" y="1157"/>
                  </a:lnTo>
                  <a:lnTo>
                    <a:pt x="326" y="1158"/>
                  </a:lnTo>
                  <a:lnTo>
                    <a:pt x="327" y="1158"/>
                  </a:lnTo>
                  <a:lnTo>
                    <a:pt x="327" y="1157"/>
                  </a:lnTo>
                  <a:lnTo>
                    <a:pt x="327" y="1156"/>
                  </a:lnTo>
                  <a:lnTo>
                    <a:pt x="328" y="1154"/>
                  </a:lnTo>
                  <a:lnTo>
                    <a:pt x="331" y="1154"/>
                  </a:lnTo>
                  <a:lnTo>
                    <a:pt x="335" y="1157"/>
                  </a:lnTo>
                  <a:lnTo>
                    <a:pt x="340" y="1159"/>
                  </a:lnTo>
                  <a:lnTo>
                    <a:pt x="342" y="1158"/>
                  </a:lnTo>
                  <a:lnTo>
                    <a:pt x="345" y="1157"/>
                  </a:lnTo>
                  <a:lnTo>
                    <a:pt x="349" y="1153"/>
                  </a:lnTo>
                  <a:lnTo>
                    <a:pt x="355" y="1152"/>
                  </a:lnTo>
                  <a:lnTo>
                    <a:pt x="360" y="1150"/>
                  </a:lnTo>
                  <a:lnTo>
                    <a:pt x="365" y="1146"/>
                  </a:lnTo>
                  <a:lnTo>
                    <a:pt x="368" y="1142"/>
                  </a:lnTo>
                  <a:lnTo>
                    <a:pt x="372" y="1141"/>
                  </a:lnTo>
                  <a:lnTo>
                    <a:pt x="374" y="1140"/>
                  </a:lnTo>
                  <a:lnTo>
                    <a:pt x="375" y="1141"/>
                  </a:lnTo>
                  <a:lnTo>
                    <a:pt x="377" y="1142"/>
                  </a:lnTo>
                  <a:lnTo>
                    <a:pt x="378" y="1146"/>
                  </a:lnTo>
                  <a:lnTo>
                    <a:pt x="380" y="1151"/>
                  </a:lnTo>
                  <a:lnTo>
                    <a:pt x="378" y="1153"/>
                  </a:lnTo>
                  <a:lnTo>
                    <a:pt x="375" y="1153"/>
                  </a:lnTo>
                  <a:lnTo>
                    <a:pt x="373" y="1154"/>
                  </a:lnTo>
                  <a:lnTo>
                    <a:pt x="370" y="1153"/>
                  </a:lnTo>
                  <a:lnTo>
                    <a:pt x="366" y="1152"/>
                  </a:lnTo>
                  <a:lnTo>
                    <a:pt x="364" y="1153"/>
                  </a:lnTo>
                  <a:lnTo>
                    <a:pt x="365" y="1157"/>
                  </a:lnTo>
                  <a:lnTo>
                    <a:pt x="365" y="1161"/>
                  </a:lnTo>
                  <a:lnTo>
                    <a:pt x="367" y="1164"/>
                  </a:lnTo>
                  <a:lnTo>
                    <a:pt x="368" y="1167"/>
                  </a:lnTo>
                  <a:lnTo>
                    <a:pt x="368" y="1169"/>
                  </a:lnTo>
                  <a:lnTo>
                    <a:pt x="366" y="1172"/>
                  </a:lnTo>
                  <a:lnTo>
                    <a:pt x="365" y="1173"/>
                  </a:lnTo>
                  <a:lnTo>
                    <a:pt x="363" y="1174"/>
                  </a:lnTo>
                  <a:lnTo>
                    <a:pt x="357" y="1176"/>
                  </a:lnTo>
                  <a:lnTo>
                    <a:pt x="353" y="1180"/>
                  </a:lnTo>
                  <a:lnTo>
                    <a:pt x="349" y="1183"/>
                  </a:lnTo>
                  <a:lnTo>
                    <a:pt x="345" y="1188"/>
                  </a:lnTo>
                  <a:lnTo>
                    <a:pt x="343" y="1193"/>
                  </a:lnTo>
                  <a:lnTo>
                    <a:pt x="341" y="1196"/>
                  </a:lnTo>
                  <a:lnTo>
                    <a:pt x="339" y="1196"/>
                  </a:lnTo>
                  <a:lnTo>
                    <a:pt x="337" y="1194"/>
                  </a:lnTo>
                  <a:lnTo>
                    <a:pt x="335" y="1189"/>
                  </a:lnTo>
                  <a:lnTo>
                    <a:pt x="334" y="1181"/>
                  </a:lnTo>
                  <a:lnTo>
                    <a:pt x="331" y="1174"/>
                  </a:lnTo>
                  <a:lnTo>
                    <a:pt x="328" y="1172"/>
                  </a:lnTo>
                  <a:lnTo>
                    <a:pt x="327" y="1172"/>
                  </a:lnTo>
                  <a:lnTo>
                    <a:pt x="327" y="1174"/>
                  </a:lnTo>
                  <a:lnTo>
                    <a:pt x="327" y="1181"/>
                  </a:lnTo>
                  <a:lnTo>
                    <a:pt x="327" y="1185"/>
                  </a:lnTo>
                  <a:lnTo>
                    <a:pt x="327" y="1192"/>
                  </a:lnTo>
                  <a:lnTo>
                    <a:pt x="326" y="1197"/>
                  </a:lnTo>
                  <a:lnTo>
                    <a:pt x="324" y="1199"/>
                  </a:lnTo>
                  <a:lnTo>
                    <a:pt x="321" y="1201"/>
                  </a:lnTo>
                  <a:lnTo>
                    <a:pt x="315" y="1206"/>
                  </a:lnTo>
                  <a:lnTo>
                    <a:pt x="306" y="1210"/>
                  </a:lnTo>
                  <a:lnTo>
                    <a:pt x="301" y="1214"/>
                  </a:lnTo>
                  <a:lnTo>
                    <a:pt x="296" y="1216"/>
                  </a:lnTo>
                  <a:lnTo>
                    <a:pt x="292" y="1218"/>
                  </a:lnTo>
                  <a:lnTo>
                    <a:pt x="286" y="1218"/>
                  </a:lnTo>
                  <a:lnTo>
                    <a:pt x="283" y="1218"/>
                  </a:lnTo>
                  <a:lnTo>
                    <a:pt x="280" y="1218"/>
                  </a:lnTo>
                  <a:lnTo>
                    <a:pt x="279" y="1218"/>
                  </a:lnTo>
                  <a:lnTo>
                    <a:pt x="278" y="1218"/>
                  </a:lnTo>
                  <a:lnTo>
                    <a:pt x="284" y="1224"/>
                  </a:lnTo>
                  <a:lnTo>
                    <a:pt x="290" y="1229"/>
                  </a:lnTo>
                  <a:lnTo>
                    <a:pt x="291" y="1232"/>
                  </a:lnTo>
                  <a:lnTo>
                    <a:pt x="291" y="1235"/>
                  </a:lnTo>
                  <a:lnTo>
                    <a:pt x="288" y="1235"/>
                  </a:lnTo>
                  <a:lnTo>
                    <a:pt x="285" y="1235"/>
                  </a:lnTo>
                  <a:lnTo>
                    <a:pt x="282" y="1235"/>
                  </a:lnTo>
                  <a:lnTo>
                    <a:pt x="279" y="1235"/>
                  </a:lnTo>
                  <a:lnTo>
                    <a:pt x="278" y="1237"/>
                  </a:lnTo>
                  <a:lnTo>
                    <a:pt x="276" y="1239"/>
                  </a:lnTo>
                  <a:lnTo>
                    <a:pt x="280" y="1243"/>
                  </a:lnTo>
                  <a:lnTo>
                    <a:pt x="285" y="1249"/>
                  </a:lnTo>
                  <a:lnTo>
                    <a:pt x="286" y="1253"/>
                  </a:lnTo>
                  <a:lnTo>
                    <a:pt x="288" y="1256"/>
                  </a:lnTo>
                  <a:lnTo>
                    <a:pt x="288" y="1259"/>
                  </a:lnTo>
                  <a:lnTo>
                    <a:pt x="288" y="1262"/>
                  </a:lnTo>
                  <a:lnTo>
                    <a:pt x="287" y="1264"/>
                  </a:lnTo>
                  <a:lnTo>
                    <a:pt x="285" y="1265"/>
                  </a:lnTo>
                  <a:lnTo>
                    <a:pt x="283" y="1270"/>
                  </a:lnTo>
                  <a:lnTo>
                    <a:pt x="283" y="1273"/>
                  </a:lnTo>
                  <a:lnTo>
                    <a:pt x="284" y="1280"/>
                  </a:lnTo>
                  <a:lnTo>
                    <a:pt x="285" y="1287"/>
                  </a:lnTo>
                  <a:lnTo>
                    <a:pt x="283" y="1288"/>
                  </a:lnTo>
                  <a:lnTo>
                    <a:pt x="280" y="1289"/>
                  </a:lnTo>
                  <a:lnTo>
                    <a:pt x="276" y="1288"/>
                  </a:lnTo>
                  <a:lnTo>
                    <a:pt x="274" y="1287"/>
                  </a:lnTo>
                  <a:lnTo>
                    <a:pt x="274" y="1288"/>
                  </a:lnTo>
                  <a:lnTo>
                    <a:pt x="274" y="1290"/>
                  </a:lnTo>
                  <a:lnTo>
                    <a:pt x="277" y="1297"/>
                  </a:lnTo>
                  <a:lnTo>
                    <a:pt x="280" y="1302"/>
                  </a:lnTo>
                  <a:lnTo>
                    <a:pt x="280" y="1305"/>
                  </a:lnTo>
                  <a:lnTo>
                    <a:pt x="280" y="1308"/>
                  </a:lnTo>
                  <a:lnTo>
                    <a:pt x="278" y="1313"/>
                  </a:lnTo>
                  <a:lnTo>
                    <a:pt x="277" y="1315"/>
                  </a:lnTo>
                  <a:lnTo>
                    <a:pt x="276" y="1316"/>
                  </a:lnTo>
                  <a:lnTo>
                    <a:pt x="276" y="1318"/>
                  </a:lnTo>
                  <a:lnTo>
                    <a:pt x="277" y="1320"/>
                  </a:lnTo>
                  <a:lnTo>
                    <a:pt x="278" y="1323"/>
                  </a:lnTo>
                  <a:lnTo>
                    <a:pt x="279" y="1328"/>
                  </a:lnTo>
                  <a:lnTo>
                    <a:pt x="279" y="1332"/>
                  </a:lnTo>
                  <a:lnTo>
                    <a:pt x="278" y="1336"/>
                  </a:lnTo>
                  <a:lnTo>
                    <a:pt x="276" y="1339"/>
                  </a:lnTo>
                  <a:lnTo>
                    <a:pt x="274" y="1343"/>
                  </a:lnTo>
                  <a:lnTo>
                    <a:pt x="272" y="1346"/>
                  </a:lnTo>
                  <a:lnTo>
                    <a:pt x="270" y="1351"/>
                  </a:lnTo>
                  <a:lnTo>
                    <a:pt x="270" y="1355"/>
                  </a:lnTo>
                  <a:lnTo>
                    <a:pt x="270" y="1359"/>
                  </a:lnTo>
                  <a:lnTo>
                    <a:pt x="271" y="1362"/>
                  </a:lnTo>
                  <a:lnTo>
                    <a:pt x="276" y="1368"/>
                  </a:lnTo>
                  <a:lnTo>
                    <a:pt x="277" y="1369"/>
                  </a:lnTo>
                  <a:lnTo>
                    <a:pt x="275" y="1369"/>
                  </a:lnTo>
                  <a:lnTo>
                    <a:pt x="271" y="1371"/>
                  </a:lnTo>
                  <a:lnTo>
                    <a:pt x="268" y="1379"/>
                  </a:lnTo>
                  <a:lnTo>
                    <a:pt x="267" y="1387"/>
                  </a:lnTo>
                  <a:lnTo>
                    <a:pt x="267" y="1396"/>
                  </a:lnTo>
                  <a:lnTo>
                    <a:pt x="263" y="1403"/>
                  </a:lnTo>
                  <a:lnTo>
                    <a:pt x="261" y="1405"/>
                  </a:lnTo>
                  <a:lnTo>
                    <a:pt x="259" y="1408"/>
                  </a:lnTo>
                  <a:lnTo>
                    <a:pt x="255" y="1414"/>
                  </a:lnTo>
                  <a:lnTo>
                    <a:pt x="253" y="1421"/>
                  </a:lnTo>
                  <a:lnTo>
                    <a:pt x="250" y="1435"/>
                  </a:lnTo>
                  <a:lnTo>
                    <a:pt x="245" y="1449"/>
                  </a:lnTo>
                  <a:lnTo>
                    <a:pt x="244" y="1453"/>
                  </a:lnTo>
                  <a:lnTo>
                    <a:pt x="242" y="1457"/>
                  </a:lnTo>
                  <a:lnTo>
                    <a:pt x="238" y="1457"/>
                  </a:lnTo>
                  <a:lnTo>
                    <a:pt x="236" y="1454"/>
                  </a:lnTo>
                  <a:lnTo>
                    <a:pt x="234" y="1452"/>
                  </a:lnTo>
                  <a:lnTo>
                    <a:pt x="233" y="1451"/>
                  </a:lnTo>
                  <a:lnTo>
                    <a:pt x="231" y="1450"/>
                  </a:lnTo>
                  <a:lnTo>
                    <a:pt x="229" y="1449"/>
                  </a:lnTo>
                  <a:lnTo>
                    <a:pt x="223" y="1450"/>
                  </a:lnTo>
                  <a:lnTo>
                    <a:pt x="218" y="1451"/>
                  </a:lnTo>
                  <a:lnTo>
                    <a:pt x="207" y="1452"/>
                  </a:lnTo>
                  <a:lnTo>
                    <a:pt x="197" y="1452"/>
                  </a:lnTo>
                  <a:lnTo>
                    <a:pt x="189" y="1452"/>
                  </a:lnTo>
                  <a:lnTo>
                    <a:pt x="181" y="1452"/>
                  </a:lnTo>
                  <a:lnTo>
                    <a:pt x="179" y="1452"/>
                  </a:lnTo>
                  <a:lnTo>
                    <a:pt x="178" y="1453"/>
                  </a:lnTo>
                  <a:lnTo>
                    <a:pt x="180" y="1463"/>
                  </a:lnTo>
                  <a:lnTo>
                    <a:pt x="181" y="1466"/>
                  </a:lnTo>
                  <a:lnTo>
                    <a:pt x="182" y="1462"/>
                  </a:lnTo>
                  <a:lnTo>
                    <a:pt x="182" y="1458"/>
                  </a:lnTo>
                  <a:lnTo>
                    <a:pt x="181" y="1451"/>
                  </a:lnTo>
                  <a:lnTo>
                    <a:pt x="182" y="1466"/>
                  </a:lnTo>
                  <a:lnTo>
                    <a:pt x="180" y="1467"/>
                  </a:lnTo>
                  <a:lnTo>
                    <a:pt x="178" y="1467"/>
                  </a:lnTo>
                  <a:lnTo>
                    <a:pt x="177" y="1467"/>
                  </a:lnTo>
                  <a:lnTo>
                    <a:pt x="177" y="1466"/>
                  </a:lnTo>
                  <a:lnTo>
                    <a:pt x="174" y="1463"/>
                  </a:lnTo>
                  <a:lnTo>
                    <a:pt x="171" y="1461"/>
                  </a:lnTo>
                  <a:lnTo>
                    <a:pt x="169" y="1462"/>
                  </a:lnTo>
                  <a:lnTo>
                    <a:pt x="165" y="1465"/>
                  </a:lnTo>
                  <a:lnTo>
                    <a:pt x="163" y="1469"/>
                  </a:lnTo>
                  <a:lnTo>
                    <a:pt x="162" y="1471"/>
                  </a:lnTo>
                  <a:lnTo>
                    <a:pt x="160" y="1478"/>
                  </a:lnTo>
                  <a:lnTo>
                    <a:pt x="158" y="1486"/>
                  </a:lnTo>
                  <a:lnTo>
                    <a:pt x="158" y="1494"/>
                  </a:lnTo>
                  <a:lnTo>
                    <a:pt x="158" y="1502"/>
                  </a:lnTo>
                  <a:lnTo>
                    <a:pt x="160" y="1507"/>
                  </a:lnTo>
                  <a:lnTo>
                    <a:pt x="160" y="1511"/>
                  </a:lnTo>
                  <a:lnTo>
                    <a:pt x="158" y="1516"/>
                  </a:lnTo>
                  <a:lnTo>
                    <a:pt x="155" y="1519"/>
                  </a:lnTo>
                  <a:lnTo>
                    <a:pt x="150" y="1520"/>
                  </a:lnTo>
                  <a:lnTo>
                    <a:pt x="147" y="1520"/>
                  </a:lnTo>
                  <a:lnTo>
                    <a:pt x="132" y="1520"/>
                  </a:lnTo>
                  <a:lnTo>
                    <a:pt x="120" y="1522"/>
                  </a:lnTo>
                  <a:lnTo>
                    <a:pt x="106" y="1523"/>
                  </a:lnTo>
                  <a:lnTo>
                    <a:pt x="92" y="1524"/>
                  </a:lnTo>
                  <a:lnTo>
                    <a:pt x="88" y="1523"/>
                  </a:lnTo>
                  <a:lnTo>
                    <a:pt x="85" y="1523"/>
                  </a:lnTo>
                  <a:lnTo>
                    <a:pt x="84" y="1522"/>
                  </a:lnTo>
                  <a:lnTo>
                    <a:pt x="85" y="1522"/>
                  </a:lnTo>
                  <a:lnTo>
                    <a:pt x="88" y="1518"/>
                  </a:lnTo>
                  <a:lnTo>
                    <a:pt x="90" y="1514"/>
                  </a:lnTo>
                  <a:lnTo>
                    <a:pt x="90" y="1510"/>
                  </a:lnTo>
                  <a:lnTo>
                    <a:pt x="89" y="1508"/>
                  </a:lnTo>
                  <a:lnTo>
                    <a:pt x="91" y="1499"/>
                  </a:lnTo>
                  <a:lnTo>
                    <a:pt x="91" y="1501"/>
                  </a:lnTo>
                  <a:lnTo>
                    <a:pt x="91" y="1502"/>
                  </a:lnTo>
                  <a:lnTo>
                    <a:pt x="91" y="1503"/>
                  </a:lnTo>
                  <a:lnTo>
                    <a:pt x="93" y="1502"/>
                  </a:lnTo>
                  <a:lnTo>
                    <a:pt x="96" y="1497"/>
                  </a:lnTo>
                  <a:lnTo>
                    <a:pt x="96" y="1493"/>
                  </a:lnTo>
                  <a:lnTo>
                    <a:pt x="95" y="1489"/>
                  </a:lnTo>
                  <a:lnTo>
                    <a:pt x="92" y="1484"/>
                  </a:lnTo>
                  <a:lnTo>
                    <a:pt x="91" y="1482"/>
                  </a:lnTo>
                  <a:lnTo>
                    <a:pt x="82" y="1467"/>
                  </a:lnTo>
                  <a:lnTo>
                    <a:pt x="73" y="1453"/>
                  </a:lnTo>
                  <a:lnTo>
                    <a:pt x="68" y="1447"/>
                  </a:lnTo>
                  <a:lnTo>
                    <a:pt x="66" y="1443"/>
                  </a:lnTo>
                  <a:lnTo>
                    <a:pt x="68" y="1441"/>
                  </a:lnTo>
                  <a:lnTo>
                    <a:pt x="71" y="1441"/>
                  </a:lnTo>
                  <a:lnTo>
                    <a:pt x="79" y="1444"/>
                  </a:lnTo>
                  <a:lnTo>
                    <a:pt x="83" y="1445"/>
                  </a:lnTo>
                  <a:lnTo>
                    <a:pt x="84" y="1444"/>
                  </a:lnTo>
                  <a:lnTo>
                    <a:pt x="83" y="1442"/>
                  </a:lnTo>
                  <a:lnTo>
                    <a:pt x="82" y="1438"/>
                  </a:lnTo>
                  <a:lnTo>
                    <a:pt x="79" y="1434"/>
                  </a:lnTo>
                  <a:lnTo>
                    <a:pt x="76" y="1428"/>
                  </a:lnTo>
                  <a:lnTo>
                    <a:pt x="76" y="1426"/>
                  </a:lnTo>
                  <a:lnTo>
                    <a:pt x="78" y="1425"/>
                  </a:lnTo>
                  <a:lnTo>
                    <a:pt x="81" y="1425"/>
                  </a:lnTo>
                  <a:lnTo>
                    <a:pt x="84" y="1425"/>
                  </a:lnTo>
                  <a:lnTo>
                    <a:pt x="88" y="1424"/>
                  </a:lnTo>
                  <a:lnTo>
                    <a:pt x="89" y="1422"/>
                  </a:lnTo>
                  <a:lnTo>
                    <a:pt x="90" y="1420"/>
                  </a:lnTo>
                  <a:lnTo>
                    <a:pt x="91" y="1417"/>
                  </a:lnTo>
                  <a:lnTo>
                    <a:pt x="91" y="1413"/>
                  </a:lnTo>
                  <a:lnTo>
                    <a:pt x="89" y="1408"/>
                  </a:lnTo>
                  <a:lnTo>
                    <a:pt x="88" y="1405"/>
                  </a:lnTo>
                  <a:lnTo>
                    <a:pt x="85" y="1405"/>
                  </a:lnTo>
                  <a:lnTo>
                    <a:pt x="84" y="1405"/>
                  </a:lnTo>
                  <a:lnTo>
                    <a:pt x="82" y="1406"/>
                  </a:lnTo>
                  <a:lnTo>
                    <a:pt x="80" y="1406"/>
                  </a:lnTo>
                  <a:lnTo>
                    <a:pt x="76" y="1404"/>
                  </a:lnTo>
                  <a:lnTo>
                    <a:pt x="73" y="1400"/>
                  </a:lnTo>
                  <a:lnTo>
                    <a:pt x="63" y="1384"/>
                  </a:lnTo>
                  <a:lnTo>
                    <a:pt x="54" y="1367"/>
                  </a:lnTo>
                  <a:lnTo>
                    <a:pt x="50" y="1354"/>
                  </a:lnTo>
                  <a:lnTo>
                    <a:pt x="46" y="1343"/>
                  </a:lnTo>
                  <a:lnTo>
                    <a:pt x="43" y="1343"/>
                  </a:lnTo>
                  <a:lnTo>
                    <a:pt x="41" y="1343"/>
                  </a:lnTo>
                  <a:lnTo>
                    <a:pt x="40" y="1341"/>
                  </a:lnTo>
                  <a:lnTo>
                    <a:pt x="38" y="1340"/>
                  </a:lnTo>
                  <a:lnTo>
                    <a:pt x="36" y="1330"/>
                  </a:lnTo>
                  <a:lnTo>
                    <a:pt x="35" y="1319"/>
                  </a:lnTo>
                  <a:lnTo>
                    <a:pt x="34" y="1312"/>
                  </a:lnTo>
                  <a:lnTo>
                    <a:pt x="32" y="1304"/>
                  </a:lnTo>
                  <a:lnTo>
                    <a:pt x="28" y="1298"/>
                  </a:lnTo>
                  <a:lnTo>
                    <a:pt x="27" y="1291"/>
                  </a:lnTo>
                  <a:lnTo>
                    <a:pt x="28" y="1286"/>
                  </a:lnTo>
                  <a:lnTo>
                    <a:pt x="31" y="1280"/>
                  </a:lnTo>
                  <a:lnTo>
                    <a:pt x="34" y="1273"/>
                  </a:lnTo>
                  <a:lnTo>
                    <a:pt x="36" y="1267"/>
                  </a:lnTo>
                  <a:lnTo>
                    <a:pt x="38" y="1263"/>
                  </a:lnTo>
                  <a:lnTo>
                    <a:pt x="35" y="1254"/>
                  </a:lnTo>
                  <a:lnTo>
                    <a:pt x="33" y="1249"/>
                  </a:lnTo>
                  <a:lnTo>
                    <a:pt x="31" y="1248"/>
                  </a:lnTo>
                  <a:lnTo>
                    <a:pt x="28" y="1248"/>
                  </a:lnTo>
                  <a:lnTo>
                    <a:pt x="26" y="1249"/>
                  </a:lnTo>
                  <a:lnTo>
                    <a:pt x="22" y="1253"/>
                  </a:lnTo>
                  <a:lnTo>
                    <a:pt x="15" y="1255"/>
                  </a:lnTo>
                  <a:lnTo>
                    <a:pt x="14" y="1253"/>
                  </a:lnTo>
                  <a:lnTo>
                    <a:pt x="11" y="1250"/>
                  </a:lnTo>
                  <a:lnTo>
                    <a:pt x="11" y="1247"/>
                  </a:lnTo>
                  <a:lnTo>
                    <a:pt x="11" y="1246"/>
                  </a:lnTo>
                  <a:lnTo>
                    <a:pt x="10" y="1245"/>
                  </a:lnTo>
                  <a:lnTo>
                    <a:pt x="7" y="1246"/>
                  </a:lnTo>
                  <a:lnTo>
                    <a:pt x="5" y="1246"/>
                  </a:lnTo>
                  <a:lnTo>
                    <a:pt x="2" y="1245"/>
                  </a:lnTo>
                  <a:lnTo>
                    <a:pt x="2" y="1242"/>
                  </a:lnTo>
                  <a:lnTo>
                    <a:pt x="2" y="1241"/>
                  </a:lnTo>
                  <a:lnTo>
                    <a:pt x="3" y="1231"/>
                  </a:lnTo>
                  <a:lnTo>
                    <a:pt x="3" y="1221"/>
                  </a:lnTo>
                  <a:lnTo>
                    <a:pt x="2" y="1207"/>
                  </a:lnTo>
                  <a:lnTo>
                    <a:pt x="1" y="1194"/>
                  </a:lnTo>
                  <a:lnTo>
                    <a:pt x="0" y="1188"/>
                  </a:lnTo>
                  <a:lnTo>
                    <a:pt x="0" y="1182"/>
                  </a:lnTo>
                  <a:lnTo>
                    <a:pt x="1" y="1176"/>
                  </a:lnTo>
                  <a:lnTo>
                    <a:pt x="5" y="117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 name="Freeform 126"/>
            <p:cNvSpPr>
              <a:spLocks/>
            </p:cNvSpPr>
            <p:nvPr/>
          </p:nvSpPr>
          <p:spPr bwMode="gray">
            <a:xfrm>
              <a:off x="5260976" y="2849563"/>
              <a:ext cx="176213" cy="398463"/>
            </a:xfrm>
            <a:custGeom>
              <a:avLst/>
              <a:gdLst/>
              <a:ahLst/>
              <a:cxnLst>
                <a:cxn ang="0">
                  <a:pos x="433" y="102"/>
                </a:cxn>
                <a:cxn ang="0">
                  <a:pos x="402" y="38"/>
                </a:cxn>
                <a:cxn ang="0">
                  <a:pos x="351" y="7"/>
                </a:cxn>
                <a:cxn ang="0">
                  <a:pos x="284" y="38"/>
                </a:cxn>
                <a:cxn ang="0">
                  <a:pos x="262" y="142"/>
                </a:cxn>
                <a:cxn ang="0">
                  <a:pos x="236" y="180"/>
                </a:cxn>
                <a:cxn ang="0">
                  <a:pos x="196" y="195"/>
                </a:cxn>
                <a:cxn ang="0">
                  <a:pos x="137" y="206"/>
                </a:cxn>
                <a:cxn ang="0">
                  <a:pos x="89" y="194"/>
                </a:cxn>
                <a:cxn ang="0">
                  <a:pos x="41" y="111"/>
                </a:cxn>
                <a:cxn ang="0">
                  <a:pos x="3" y="144"/>
                </a:cxn>
                <a:cxn ang="0">
                  <a:pos x="38" y="195"/>
                </a:cxn>
                <a:cxn ang="0">
                  <a:pos x="124" y="256"/>
                </a:cxn>
                <a:cxn ang="0">
                  <a:pos x="144" y="284"/>
                </a:cxn>
                <a:cxn ang="0">
                  <a:pos x="148" y="341"/>
                </a:cxn>
                <a:cxn ang="0">
                  <a:pos x="153" y="369"/>
                </a:cxn>
                <a:cxn ang="0">
                  <a:pos x="165" y="437"/>
                </a:cxn>
                <a:cxn ang="0">
                  <a:pos x="156" y="504"/>
                </a:cxn>
                <a:cxn ang="0">
                  <a:pos x="197" y="586"/>
                </a:cxn>
                <a:cxn ang="0">
                  <a:pos x="234" y="610"/>
                </a:cxn>
                <a:cxn ang="0">
                  <a:pos x="234" y="660"/>
                </a:cxn>
                <a:cxn ang="0">
                  <a:pos x="238" y="691"/>
                </a:cxn>
                <a:cxn ang="0">
                  <a:pos x="201" y="705"/>
                </a:cxn>
                <a:cxn ang="0">
                  <a:pos x="155" y="778"/>
                </a:cxn>
                <a:cxn ang="0">
                  <a:pos x="124" y="817"/>
                </a:cxn>
                <a:cxn ang="0">
                  <a:pos x="86" y="853"/>
                </a:cxn>
                <a:cxn ang="0">
                  <a:pos x="71" y="888"/>
                </a:cxn>
                <a:cxn ang="0">
                  <a:pos x="47" y="900"/>
                </a:cxn>
                <a:cxn ang="0">
                  <a:pos x="25" y="941"/>
                </a:cxn>
                <a:cxn ang="0">
                  <a:pos x="32" y="1024"/>
                </a:cxn>
                <a:cxn ang="0">
                  <a:pos x="51" y="1066"/>
                </a:cxn>
                <a:cxn ang="0">
                  <a:pos x="46" y="1099"/>
                </a:cxn>
                <a:cxn ang="0">
                  <a:pos x="39" y="1132"/>
                </a:cxn>
                <a:cxn ang="0">
                  <a:pos x="43" y="1174"/>
                </a:cxn>
                <a:cxn ang="0">
                  <a:pos x="63" y="1183"/>
                </a:cxn>
                <a:cxn ang="0">
                  <a:pos x="92" y="1192"/>
                </a:cxn>
                <a:cxn ang="0">
                  <a:pos x="102" y="1233"/>
                </a:cxn>
                <a:cxn ang="0">
                  <a:pos x="129" y="1231"/>
                </a:cxn>
                <a:cxn ang="0">
                  <a:pos x="144" y="1232"/>
                </a:cxn>
                <a:cxn ang="0">
                  <a:pos x="186" y="1226"/>
                </a:cxn>
                <a:cxn ang="0">
                  <a:pos x="226" y="1217"/>
                </a:cxn>
                <a:cxn ang="0">
                  <a:pos x="253" y="1200"/>
                </a:cxn>
                <a:cxn ang="0">
                  <a:pos x="279" y="1197"/>
                </a:cxn>
                <a:cxn ang="0">
                  <a:pos x="306" y="1186"/>
                </a:cxn>
                <a:cxn ang="0">
                  <a:pos x="357" y="1181"/>
                </a:cxn>
                <a:cxn ang="0">
                  <a:pos x="485" y="1039"/>
                </a:cxn>
                <a:cxn ang="0">
                  <a:pos x="543" y="893"/>
                </a:cxn>
                <a:cxn ang="0">
                  <a:pos x="486" y="817"/>
                </a:cxn>
                <a:cxn ang="0">
                  <a:pos x="495" y="762"/>
                </a:cxn>
                <a:cxn ang="0">
                  <a:pos x="481" y="728"/>
                </a:cxn>
                <a:cxn ang="0">
                  <a:pos x="458" y="683"/>
                </a:cxn>
                <a:cxn ang="0">
                  <a:pos x="459" y="645"/>
                </a:cxn>
                <a:cxn ang="0">
                  <a:pos x="465" y="598"/>
                </a:cxn>
                <a:cxn ang="0">
                  <a:pos x="470" y="534"/>
                </a:cxn>
                <a:cxn ang="0">
                  <a:pos x="434" y="418"/>
                </a:cxn>
                <a:cxn ang="0">
                  <a:pos x="458" y="308"/>
                </a:cxn>
                <a:cxn ang="0">
                  <a:pos x="414" y="271"/>
                </a:cxn>
                <a:cxn ang="0">
                  <a:pos x="417" y="187"/>
                </a:cxn>
              </a:cxnLst>
              <a:rect l="0" t="0" r="r" b="b"/>
              <a:pathLst>
                <a:path w="556" h="1253">
                  <a:moveTo>
                    <a:pt x="424" y="150"/>
                  </a:moveTo>
                  <a:lnTo>
                    <a:pt x="420" y="145"/>
                  </a:lnTo>
                  <a:lnTo>
                    <a:pt x="416" y="141"/>
                  </a:lnTo>
                  <a:lnTo>
                    <a:pt x="415" y="136"/>
                  </a:lnTo>
                  <a:lnTo>
                    <a:pt x="414" y="133"/>
                  </a:lnTo>
                  <a:lnTo>
                    <a:pt x="415" y="128"/>
                  </a:lnTo>
                  <a:lnTo>
                    <a:pt x="416" y="125"/>
                  </a:lnTo>
                  <a:lnTo>
                    <a:pt x="418" y="120"/>
                  </a:lnTo>
                  <a:lnTo>
                    <a:pt x="421" y="117"/>
                  </a:lnTo>
                  <a:lnTo>
                    <a:pt x="426" y="109"/>
                  </a:lnTo>
                  <a:lnTo>
                    <a:pt x="433" y="102"/>
                  </a:lnTo>
                  <a:lnTo>
                    <a:pt x="436" y="97"/>
                  </a:lnTo>
                  <a:lnTo>
                    <a:pt x="438" y="93"/>
                  </a:lnTo>
                  <a:lnTo>
                    <a:pt x="440" y="89"/>
                  </a:lnTo>
                  <a:lnTo>
                    <a:pt x="441" y="85"/>
                  </a:lnTo>
                  <a:lnTo>
                    <a:pt x="441" y="80"/>
                  </a:lnTo>
                  <a:lnTo>
                    <a:pt x="440" y="77"/>
                  </a:lnTo>
                  <a:lnTo>
                    <a:pt x="434" y="68"/>
                  </a:lnTo>
                  <a:lnTo>
                    <a:pt x="428" y="58"/>
                  </a:lnTo>
                  <a:lnTo>
                    <a:pt x="420" y="52"/>
                  </a:lnTo>
                  <a:lnTo>
                    <a:pt x="410" y="45"/>
                  </a:lnTo>
                  <a:lnTo>
                    <a:pt x="402" y="38"/>
                  </a:lnTo>
                  <a:lnTo>
                    <a:pt x="393" y="31"/>
                  </a:lnTo>
                  <a:lnTo>
                    <a:pt x="387" y="23"/>
                  </a:lnTo>
                  <a:lnTo>
                    <a:pt x="380" y="15"/>
                  </a:lnTo>
                  <a:lnTo>
                    <a:pt x="376" y="9"/>
                  </a:lnTo>
                  <a:lnTo>
                    <a:pt x="374" y="5"/>
                  </a:lnTo>
                  <a:lnTo>
                    <a:pt x="371" y="1"/>
                  </a:lnTo>
                  <a:lnTo>
                    <a:pt x="368" y="0"/>
                  </a:lnTo>
                  <a:lnTo>
                    <a:pt x="365" y="0"/>
                  </a:lnTo>
                  <a:lnTo>
                    <a:pt x="360" y="1"/>
                  </a:lnTo>
                  <a:lnTo>
                    <a:pt x="356" y="4"/>
                  </a:lnTo>
                  <a:lnTo>
                    <a:pt x="351" y="7"/>
                  </a:lnTo>
                  <a:lnTo>
                    <a:pt x="344" y="12"/>
                  </a:lnTo>
                  <a:lnTo>
                    <a:pt x="338" y="16"/>
                  </a:lnTo>
                  <a:lnTo>
                    <a:pt x="330" y="20"/>
                  </a:lnTo>
                  <a:lnTo>
                    <a:pt x="322" y="21"/>
                  </a:lnTo>
                  <a:lnTo>
                    <a:pt x="314" y="20"/>
                  </a:lnTo>
                  <a:lnTo>
                    <a:pt x="309" y="17"/>
                  </a:lnTo>
                  <a:lnTo>
                    <a:pt x="306" y="17"/>
                  </a:lnTo>
                  <a:lnTo>
                    <a:pt x="303" y="17"/>
                  </a:lnTo>
                  <a:lnTo>
                    <a:pt x="300" y="20"/>
                  </a:lnTo>
                  <a:lnTo>
                    <a:pt x="295" y="23"/>
                  </a:lnTo>
                  <a:lnTo>
                    <a:pt x="284" y="38"/>
                  </a:lnTo>
                  <a:lnTo>
                    <a:pt x="275" y="54"/>
                  </a:lnTo>
                  <a:lnTo>
                    <a:pt x="271" y="63"/>
                  </a:lnTo>
                  <a:lnTo>
                    <a:pt x="268" y="72"/>
                  </a:lnTo>
                  <a:lnTo>
                    <a:pt x="267" y="81"/>
                  </a:lnTo>
                  <a:lnTo>
                    <a:pt x="266" y="90"/>
                  </a:lnTo>
                  <a:lnTo>
                    <a:pt x="263" y="104"/>
                  </a:lnTo>
                  <a:lnTo>
                    <a:pt x="261" y="115"/>
                  </a:lnTo>
                  <a:lnTo>
                    <a:pt x="260" y="121"/>
                  </a:lnTo>
                  <a:lnTo>
                    <a:pt x="260" y="128"/>
                  </a:lnTo>
                  <a:lnTo>
                    <a:pt x="261" y="134"/>
                  </a:lnTo>
                  <a:lnTo>
                    <a:pt x="262" y="142"/>
                  </a:lnTo>
                  <a:lnTo>
                    <a:pt x="265" y="147"/>
                  </a:lnTo>
                  <a:lnTo>
                    <a:pt x="266" y="155"/>
                  </a:lnTo>
                  <a:lnTo>
                    <a:pt x="265" y="159"/>
                  </a:lnTo>
                  <a:lnTo>
                    <a:pt x="263" y="161"/>
                  </a:lnTo>
                  <a:lnTo>
                    <a:pt x="261" y="163"/>
                  </a:lnTo>
                  <a:lnTo>
                    <a:pt x="259" y="165"/>
                  </a:lnTo>
                  <a:lnTo>
                    <a:pt x="253" y="167"/>
                  </a:lnTo>
                  <a:lnTo>
                    <a:pt x="246" y="169"/>
                  </a:lnTo>
                  <a:lnTo>
                    <a:pt x="242" y="173"/>
                  </a:lnTo>
                  <a:lnTo>
                    <a:pt x="238" y="176"/>
                  </a:lnTo>
                  <a:lnTo>
                    <a:pt x="236" y="180"/>
                  </a:lnTo>
                  <a:lnTo>
                    <a:pt x="234" y="186"/>
                  </a:lnTo>
                  <a:lnTo>
                    <a:pt x="231" y="195"/>
                  </a:lnTo>
                  <a:lnTo>
                    <a:pt x="229" y="203"/>
                  </a:lnTo>
                  <a:lnTo>
                    <a:pt x="227" y="207"/>
                  </a:lnTo>
                  <a:lnTo>
                    <a:pt x="225" y="210"/>
                  </a:lnTo>
                  <a:lnTo>
                    <a:pt x="221" y="214"/>
                  </a:lnTo>
                  <a:lnTo>
                    <a:pt x="218" y="216"/>
                  </a:lnTo>
                  <a:lnTo>
                    <a:pt x="212" y="209"/>
                  </a:lnTo>
                  <a:lnTo>
                    <a:pt x="208" y="204"/>
                  </a:lnTo>
                  <a:lnTo>
                    <a:pt x="202" y="199"/>
                  </a:lnTo>
                  <a:lnTo>
                    <a:pt x="196" y="195"/>
                  </a:lnTo>
                  <a:lnTo>
                    <a:pt x="184" y="187"/>
                  </a:lnTo>
                  <a:lnTo>
                    <a:pt x="169" y="180"/>
                  </a:lnTo>
                  <a:lnTo>
                    <a:pt x="165" y="182"/>
                  </a:lnTo>
                  <a:lnTo>
                    <a:pt x="163" y="183"/>
                  </a:lnTo>
                  <a:lnTo>
                    <a:pt x="160" y="187"/>
                  </a:lnTo>
                  <a:lnTo>
                    <a:pt x="157" y="193"/>
                  </a:lnTo>
                  <a:lnTo>
                    <a:pt x="155" y="198"/>
                  </a:lnTo>
                  <a:lnTo>
                    <a:pt x="152" y="200"/>
                  </a:lnTo>
                  <a:lnTo>
                    <a:pt x="147" y="202"/>
                  </a:lnTo>
                  <a:lnTo>
                    <a:pt x="143" y="204"/>
                  </a:lnTo>
                  <a:lnTo>
                    <a:pt x="137" y="206"/>
                  </a:lnTo>
                  <a:lnTo>
                    <a:pt x="133" y="206"/>
                  </a:lnTo>
                  <a:lnTo>
                    <a:pt x="131" y="206"/>
                  </a:lnTo>
                  <a:lnTo>
                    <a:pt x="130" y="204"/>
                  </a:lnTo>
                  <a:lnTo>
                    <a:pt x="127" y="201"/>
                  </a:lnTo>
                  <a:lnTo>
                    <a:pt x="121" y="198"/>
                  </a:lnTo>
                  <a:lnTo>
                    <a:pt x="114" y="196"/>
                  </a:lnTo>
                  <a:lnTo>
                    <a:pt x="106" y="195"/>
                  </a:lnTo>
                  <a:lnTo>
                    <a:pt x="103" y="196"/>
                  </a:lnTo>
                  <a:lnTo>
                    <a:pt x="97" y="196"/>
                  </a:lnTo>
                  <a:lnTo>
                    <a:pt x="92" y="195"/>
                  </a:lnTo>
                  <a:lnTo>
                    <a:pt x="89" y="194"/>
                  </a:lnTo>
                  <a:lnTo>
                    <a:pt x="88" y="185"/>
                  </a:lnTo>
                  <a:lnTo>
                    <a:pt x="88" y="176"/>
                  </a:lnTo>
                  <a:lnTo>
                    <a:pt x="84" y="167"/>
                  </a:lnTo>
                  <a:lnTo>
                    <a:pt x="80" y="158"/>
                  </a:lnTo>
                  <a:lnTo>
                    <a:pt x="74" y="149"/>
                  </a:lnTo>
                  <a:lnTo>
                    <a:pt x="67" y="138"/>
                  </a:lnTo>
                  <a:lnTo>
                    <a:pt x="60" y="129"/>
                  </a:lnTo>
                  <a:lnTo>
                    <a:pt x="54" y="120"/>
                  </a:lnTo>
                  <a:lnTo>
                    <a:pt x="50" y="117"/>
                  </a:lnTo>
                  <a:lnTo>
                    <a:pt x="46" y="113"/>
                  </a:lnTo>
                  <a:lnTo>
                    <a:pt x="41" y="111"/>
                  </a:lnTo>
                  <a:lnTo>
                    <a:pt x="37" y="110"/>
                  </a:lnTo>
                  <a:lnTo>
                    <a:pt x="33" y="111"/>
                  </a:lnTo>
                  <a:lnTo>
                    <a:pt x="31" y="113"/>
                  </a:lnTo>
                  <a:lnTo>
                    <a:pt x="29" y="114"/>
                  </a:lnTo>
                  <a:lnTo>
                    <a:pt x="26" y="118"/>
                  </a:lnTo>
                  <a:lnTo>
                    <a:pt x="23" y="126"/>
                  </a:lnTo>
                  <a:lnTo>
                    <a:pt x="23" y="134"/>
                  </a:lnTo>
                  <a:lnTo>
                    <a:pt x="24" y="141"/>
                  </a:lnTo>
                  <a:lnTo>
                    <a:pt x="24" y="150"/>
                  </a:lnTo>
                  <a:lnTo>
                    <a:pt x="14" y="146"/>
                  </a:lnTo>
                  <a:lnTo>
                    <a:pt x="3" y="144"/>
                  </a:lnTo>
                  <a:lnTo>
                    <a:pt x="2" y="146"/>
                  </a:lnTo>
                  <a:lnTo>
                    <a:pt x="0" y="149"/>
                  </a:lnTo>
                  <a:lnTo>
                    <a:pt x="6" y="152"/>
                  </a:lnTo>
                  <a:lnTo>
                    <a:pt x="10" y="157"/>
                  </a:lnTo>
                  <a:lnTo>
                    <a:pt x="10" y="160"/>
                  </a:lnTo>
                  <a:lnTo>
                    <a:pt x="9" y="163"/>
                  </a:lnTo>
                  <a:lnTo>
                    <a:pt x="11" y="168"/>
                  </a:lnTo>
                  <a:lnTo>
                    <a:pt x="15" y="171"/>
                  </a:lnTo>
                  <a:lnTo>
                    <a:pt x="18" y="176"/>
                  </a:lnTo>
                  <a:lnTo>
                    <a:pt x="22" y="178"/>
                  </a:lnTo>
                  <a:lnTo>
                    <a:pt x="38" y="195"/>
                  </a:lnTo>
                  <a:lnTo>
                    <a:pt x="55" y="214"/>
                  </a:lnTo>
                  <a:lnTo>
                    <a:pt x="65" y="222"/>
                  </a:lnTo>
                  <a:lnTo>
                    <a:pt x="74" y="230"/>
                  </a:lnTo>
                  <a:lnTo>
                    <a:pt x="84" y="235"/>
                  </a:lnTo>
                  <a:lnTo>
                    <a:pt x="94" y="239"/>
                  </a:lnTo>
                  <a:lnTo>
                    <a:pt x="100" y="240"/>
                  </a:lnTo>
                  <a:lnTo>
                    <a:pt x="106" y="241"/>
                  </a:lnTo>
                  <a:lnTo>
                    <a:pt x="112" y="243"/>
                  </a:lnTo>
                  <a:lnTo>
                    <a:pt x="116" y="247"/>
                  </a:lnTo>
                  <a:lnTo>
                    <a:pt x="121" y="251"/>
                  </a:lnTo>
                  <a:lnTo>
                    <a:pt x="124" y="256"/>
                  </a:lnTo>
                  <a:lnTo>
                    <a:pt x="127" y="261"/>
                  </a:lnTo>
                  <a:lnTo>
                    <a:pt x="129" y="267"/>
                  </a:lnTo>
                  <a:lnTo>
                    <a:pt x="128" y="269"/>
                  </a:lnTo>
                  <a:lnTo>
                    <a:pt x="128" y="271"/>
                  </a:lnTo>
                  <a:lnTo>
                    <a:pt x="128" y="271"/>
                  </a:lnTo>
                  <a:lnTo>
                    <a:pt x="129" y="271"/>
                  </a:lnTo>
                  <a:lnTo>
                    <a:pt x="131" y="272"/>
                  </a:lnTo>
                  <a:lnTo>
                    <a:pt x="133" y="273"/>
                  </a:lnTo>
                  <a:lnTo>
                    <a:pt x="137" y="276"/>
                  </a:lnTo>
                  <a:lnTo>
                    <a:pt x="140" y="281"/>
                  </a:lnTo>
                  <a:lnTo>
                    <a:pt x="144" y="284"/>
                  </a:lnTo>
                  <a:lnTo>
                    <a:pt x="148" y="291"/>
                  </a:lnTo>
                  <a:lnTo>
                    <a:pt x="153" y="297"/>
                  </a:lnTo>
                  <a:lnTo>
                    <a:pt x="155" y="302"/>
                  </a:lnTo>
                  <a:lnTo>
                    <a:pt x="153" y="307"/>
                  </a:lnTo>
                  <a:lnTo>
                    <a:pt x="149" y="309"/>
                  </a:lnTo>
                  <a:lnTo>
                    <a:pt x="147" y="314"/>
                  </a:lnTo>
                  <a:lnTo>
                    <a:pt x="146" y="320"/>
                  </a:lnTo>
                  <a:lnTo>
                    <a:pt x="146" y="324"/>
                  </a:lnTo>
                  <a:lnTo>
                    <a:pt x="146" y="329"/>
                  </a:lnTo>
                  <a:lnTo>
                    <a:pt x="147" y="334"/>
                  </a:lnTo>
                  <a:lnTo>
                    <a:pt x="148" y="341"/>
                  </a:lnTo>
                  <a:lnTo>
                    <a:pt x="148" y="348"/>
                  </a:lnTo>
                  <a:lnTo>
                    <a:pt x="148" y="353"/>
                  </a:lnTo>
                  <a:lnTo>
                    <a:pt x="145" y="358"/>
                  </a:lnTo>
                  <a:lnTo>
                    <a:pt x="144" y="357"/>
                  </a:lnTo>
                  <a:lnTo>
                    <a:pt x="144" y="357"/>
                  </a:lnTo>
                  <a:lnTo>
                    <a:pt x="143" y="366"/>
                  </a:lnTo>
                  <a:lnTo>
                    <a:pt x="147" y="369"/>
                  </a:lnTo>
                  <a:lnTo>
                    <a:pt x="149" y="370"/>
                  </a:lnTo>
                  <a:lnTo>
                    <a:pt x="152" y="370"/>
                  </a:lnTo>
                  <a:lnTo>
                    <a:pt x="153" y="370"/>
                  </a:lnTo>
                  <a:lnTo>
                    <a:pt x="153" y="369"/>
                  </a:lnTo>
                  <a:lnTo>
                    <a:pt x="155" y="370"/>
                  </a:lnTo>
                  <a:lnTo>
                    <a:pt x="157" y="371"/>
                  </a:lnTo>
                  <a:lnTo>
                    <a:pt x="161" y="374"/>
                  </a:lnTo>
                  <a:lnTo>
                    <a:pt x="157" y="386"/>
                  </a:lnTo>
                  <a:lnTo>
                    <a:pt x="153" y="396"/>
                  </a:lnTo>
                  <a:lnTo>
                    <a:pt x="151" y="404"/>
                  </a:lnTo>
                  <a:lnTo>
                    <a:pt x="151" y="412"/>
                  </a:lnTo>
                  <a:lnTo>
                    <a:pt x="153" y="419"/>
                  </a:lnTo>
                  <a:lnTo>
                    <a:pt x="156" y="426"/>
                  </a:lnTo>
                  <a:lnTo>
                    <a:pt x="160" y="431"/>
                  </a:lnTo>
                  <a:lnTo>
                    <a:pt x="165" y="437"/>
                  </a:lnTo>
                  <a:lnTo>
                    <a:pt x="169" y="443"/>
                  </a:lnTo>
                  <a:lnTo>
                    <a:pt x="171" y="450"/>
                  </a:lnTo>
                  <a:lnTo>
                    <a:pt x="171" y="453"/>
                  </a:lnTo>
                  <a:lnTo>
                    <a:pt x="170" y="456"/>
                  </a:lnTo>
                  <a:lnTo>
                    <a:pt x="168" y="467"/>
                  </a:lnTo>
                  <a:lnTo>
                    <a:pt x="167" y="476"/>
                  </a:lnTo>
                  <a:lnTo>
                    <a:pt x="167" y="480"/>
                  </a:lnTo>
                  <a:lnTo>
                    <a:pt x="165" y="485"/>
                  </a:lnTo>
                  <a:lnTo>
                    <a:pt x="163" y="489"/>
                  </a:lnTo>
                  <a:lnTo>
                    <a:pt x="161" y="495"/>
                  </a:lnTo>
                  <a:lnTo>
                    <a:pt x="156" y="504"/>
                  </a:lnTo>
                  <a:lnTo>
                    <a:pt x="155" y="512"/>
                  </a:lnTo>
                  <a:lnTo>
                    <a:pt x="155" y="520"/>
                  </a:lnTo>
                  <a:lnTo>
                    <a:pt x="157" y="527"/>
                  </a:lnTo>
                  <a:lnTo>
                    <a:pt x="164" y="542"/>
                  </a:lnTo>
                  <a:lnTo>
                    <a:pt x="173" y="557"/>
                  </a:lnTo>
                  <a:lnTo>
                    <a:pt x="178" y="568"/>
                  </a:lnTo>
                  <a:lnTo>
                    <a:pt x="181" y="580"/>
                  </a:lnTo>
                  <a:lnTo>
                    <a:pt x="189" y="582"/>
                  </a:lnTo>
                  <a:lnTo>
                    <a:pt x="194" y="583"/>
                  </a:lnTo>
                  <a:lnTo>
                    <a:pt x="196" y="584"/>
                  </a:lnTo>
                  <a:lnTo>
                    <a:pt x="197" y="586"/>
                  </a:lnTo>
                  <a:lnTo>
                    <a:pt x="200" y="589"/>
                  </a:lnTo>
                  <a:lnTo>
                    <a:pt x="203" y="593"/>
                  </a:lnTo>
                  <a:lnTo>
                    <a:pt x="205" y="599"/>
                  </a:lnTo>
                  <a:lnTo>
                    <a:pt x="208" y="601"/>
                  </a:lnTo>
                  <a:lnTo>
                    <a:pt x="210" y="601"/>
                  </a:lnTo>
                  <a:lnTo>
                    <a:pt x="214" y="601"/>
                  </a:lnTo>
                  <a:lnTo>
                    <a:pt x="219" y="601"/>
                  </a:lnTo>
                  <a:lnTo>
                    <a:pt x="224" y="603"/>
                  </a:lnTo>
                  <a:lnTo>
                    <a:pt x="227" y="606"/>
                  </a:lnTo>
                  <a:lnTo>
                    <a:pt x="230" y="608"/>
                  </a:lnTo>
                  <a:lnTo>
                    <a:pt x="234" y="610"/>
                  </a:lnTo>
                  <a:lnTo>
                    <a:pt x="237" y="614"/>
                  </a:lnTo>
                  <a:lnTo>
                    <a:pt x="239" y="617"/>
                  </a:lnTo>
                  <a:lnTo>
                    <a:pt x="242" y="621"/>
                  </a:lnTo>
                  <a:lnTo>
                    <a:pt x="239" y="629"/>
                  </a:lnTo>
                  <a:lnTo>
                    <a:pt x="237" y="635"/>
                  </a:lnTo>
                  <a:lnTo>
                    <a:pt x="237" y="639"/>
                  </a:lnTo>
                  <a:lnTo>
                    <a:pt x="237" y="642"/>
                  </a:lnTo>
                  <a:lnTo>
                    <a:pt x="238" y="646"/>
                  </a:lnTo>
                  <a:lnTo>
                    <a:pt x="238" y="650"/>
                  </a:lnTo>
                  <a:lnTo>
                    <a:pt x="237" y="657"/>
                  </a:lnTo>
                  <a:lnTo>
                    <a:pt x="234" y="660"/>
                  </a:lnTo>
                  <a:lnTo>
                    <a:pt x="234" y="662"/>
                  </a:lnTo>
                  <a:lnTo>
                    <a:pt x="234" y="664"/>
                  </a:lnTo>
                  <a:lnTo>
                    <a:pt x="236" y="666"/>
                  </a:lnTo>
                  <a:lnTo>
                    <a:pt x="238" y="671"/>
                  </a:lnTo>
                  <a:lnTo>
                    <a:pt x="243" y="674"/>
                  </a:lnTo>
                  <a:lnTo>
                    <a:pt x="245" y="680"/>
                  </a:lnTo>
                  <a:lnTo>
                    <a:pt x="242" y="680"/>
                  </a:lnTo>
                  <a:lnTo>
                    <a:pt x="238" y="681"/>
                  </a:lnTo>
                  <a:lnTo>
                    <a:pt x="237" y="684"/>
                  </a:lnTo>
                  <a:lnTo>
                    <a:pt x="237" y="688"/>
                  </a:lnTo>
                  <a:lnTo>
                    <a:pt x="238" y="691"/>
                  </a:lnTo>
                  <a:lnTo>
                    <a:pt x="238" y="694"/>
                  </a:lnTo>
                  <a:lnTo>
                    <a:pt x="236" y="692"/>
                  </a:lnTo>
                  <a:lnTo>
                    <a:pt x="229" y="690"/>
                  </a:lnTo>
                  <a:lnTo>
                    <a:pt x="224" y="690"/>
                  </a:lnTo>
                  <a:lnTo>
                    <a:pt x="219" y="691"/>
                  </a:lnTo>
                  <a:lnTo>
                    <a:pt x="214" y="692"/>
                  </a:lnTo>
                  <a:lnTo>
                    <a:pt x="210" y="695"/>
                  </a:lnTo>
                  <a:lnTo>
                    <a:pt x="206" y="697"/>
                  </a:lnTo>
                  <a:lnTo>
                    <a:pt x="204" y="700"/>
                  </a:lnTo>
                  <a:lnTo>
                    <a:pt x="202" y="703"/>
                  </a:lnTo>
                  <a:lnTo>
                    <a:pt x="201" y="705"/>
                  </a:lnTo>
                  <a:lnTo>
                    <a:pt x="200" y="712"/>
                  </a:lnTo>
                  <a:lnTo>
                    <a:pt x="196" y="720"/>
                  </a:lnTo>
                  <a:lnTo>
                    <a:pt x="192" y="728"/>
                  </a:lnTo>
                  <a:lnTo>
                    <a:pt x="186" y="735"/>
                  </a:lnTo>
                  <a:lnTo>
                    <a:pt x="179" y="744"/>
                  </a:lnTo>
                  <a:lnTo>
                    <a:pt x="172" y="754"/>
                  </a:lnTo>
                  <a:lnTo>
                    <a:pt x="171" y="759"/>
                  </a:lnTo>
                  <a:lnTo>
                    <a:pt x="170" y="761"/>
                  </a:lnTo>
                  <a:lnTo>
                    <a:pt x="168" y="763"/>
                  </a:lnTo>
                  <a:lnTo>
                    <a:pt x="165" y="766"/>
                  </a:lnTo>
                  <a:lnTo>
                    <a:pt x="155" y="778"/>
                  </a:lnTo>
                  <a:lnTo>
                    <a:pt x="145" y="788"/>
                  </a:lnTo>
                  <a:lnTo>
                    <a:pt x="140" y="793"/>
                  </a:lnTo>
                  <a:lnTo>
                    <a:pt x="140" y="795"/>
                  </a:lnTo>
                  <a:lnTo>
                    <a:pt x="141" y="797"/>
                  </a:lnTo>
                  <a:lnTo>
                    <a:pt x="143" y="803"/>
                  </a:lnTo>
                  <a:lnTo>
                    <a:pt x="141" y="805"/>
                  </a:lnTo>
                  <a:lnTo>
                    <a:pt x="139" y="808"/>
                  </a:lnTo>
                  <a:lnTo>
                    <a:pt x="136" y="810"/>
                  </a:lnTo>
                  <a:lnTo>
                    <a:pt x="132" y="811"/>
                  </a:lnTo>
                  <a:lnTo>
                    <a:pt x="128" y="813"/>
                  </a:lnTo>
                  <a:lnTo>
                    <a:pt x="124" y="817"/>
                  </a:lnTo>
                  <a:lnTo>
                    <a:pt x="121" y="820"/>
                  </a:lnTo>
                  <a:lnTo>
                    <a:pt x="117" y="825"/>
                  </a:lnTo>
                  <a:lnTo>
                    <a:pt x="114" y="831"/>
                  </a:lnTo>
                  <a:lnTo>
                    <a:pt x="112" y="837"/>
                  </a:lnTo>
                  <a:lnTo>
                    <a:pt x="110" y="836"/>
                  </a:lnTo>
                  <a:lnTo>
                    <a:pt x="106" y="835"/>
                  </a:lnTo>
                  <a:lnTo>
                    <a:pt x="104" y="833"/>
                  </a:lnTo>
                  <a:lnTo>
                    <a:pt x="103" y="831"/>
                  </a:lnTo>
                  <a:lnTo>
                    <a:pt x="97" y="842"/>
                  </a:lnTo>
                  <a:lnTo>
                    <a:pt x="90" y="855"/>
                  </a:lnTo>
                  <a:lnTo>
                    <a:pt x="86" y="853"/>
                  </a:lnTo>
                  <a:lnTo>
                    <a:pt x="83" y="853"/>
                  </a:lnTo>
                  <a:lnTo>
                    <a:pt x="82" y="854"/>
                  </a:lnTo>
                  <a:lnTo>
                    <a:pt x="81" y="857"/>
                  </a:lnTo>
                  <a:lnTo>
                    <a:pt x="82" y="862"/>
                  </a:lnTo>
                  <a:lnTo>
                    <a:pt x="84" y="869"/>
                  </a:lnTo>
                  <a:lnTo>
                    <a:pt x="86" y="874"/>
                  </a:lnTo>
                  <a:lnTo>
                    <a:pt x="86" y="877"/>
                  </a:lnTo>
                  <a:lnTo>
                    <a:pt x="84" y="879"/>
                  </a:lnTo>
                  <a:lnTo>
                    <a:pt x="83" y="882"/>
                  </a:lnTo>
                  <a:lnTo>
                    <a:pt x="78" y="884"/>
                  </a:lnTo>
                  <a:lnTo>
                    <a:pt x="71" y="888"/>
                  </a:lnTo>
                  <a:lnTo>
                    <a:pt x="68" y="891"/>
                  </a:lnTo>
                  <a:lnTo>
                    <a:pt x="66" y="893"/>
                  </a:lnTo>
                  <a:lnTo>
                    <a:pt x="64" y="892"/>
                  </a:lnTo>
                  <a:lnTo>
                    <a:pt x="63" y="888"/>
                  </a:lnTo>
                  <a:lnTo>
                    <a:pt x="58" y="886"/>
                  </a:lnTo>
                  <a:lnTo>
                    <a:pt x="53" y="885"/>
                  </a:lnTo>
                  <a:lnTo>
                    <a:pt x="47" y="887"/>
                  </a:lnTo>
                  <a:lnTo>
                    <a:pt x="46" y="888"/>
                  </a:lnTo>
                  <a:lnTo>
                    <a:pt x="47" y="892"/>
                  </a:lnTo>
                  <a:lnTo>
                    <a:pt x="48" y="896"/>
                  </a:lnTo>
                  <a:lnTo>
                    <a:pt x="47" y="900"/>
                  </a:lnTo>
                  <a:lnTo>
                    <a:pt x="46" y="903"/>
                  </a:lnTo>
                  <a:lnTo>
                    <a:pt x="41" y="908"/>
                  </a:lnTo>
                  <a:lnTo>
                    <a:pt x="40" y="911"/>
                  </a:lnTo>
                  <a:lnTo>
                    <a:pt x="40" y="916"/>
                  </a:lnTo>
                  <a:lnTo>
                    <a:pt x="39" y="920"/>
                  </a:lnTo>
                  <a:lnTo>
                    <a:pt x="38" y="924"/>
                  </a:lnTo>
                  <a:lnTo>
                    <a:pt x="35" y="926"/>
                  </a:lnTo>
                  <a:lnTo>
                    <a:pt x="31" y="930"/>
                  </a:lnTo>
                  <a:lnTo>
                    <a:pt x="29" y="932"/>
                  </a:lnTo>
                  <a:lnTo>
                    <a:pt x="26" y="936"/>
                  </a:lnTo>
                  <a:lnTo>
                    <a:pt x="25" y="941"/>
                  </a:lnTo>
                  <a:lnTo>
                    <a:pt x="24" y="950"/>
                  </a:lnTo>
                  <a:lnTo>
                    <a:pt x="25" y="959"/>
                  </a:lnTo>
                  <a:lnTo>
                    <a:pt x="26" y="968"/>
                  </a:lnTo>
                  <a:lnTo>
                    <a:pt x="29" y="975"/>
                  </a:lnTo>
                  <a:lnTo>
                    <a:pt x="33" y="981"/>
                  </a:lnTo>
                  <a:lnTo>
                    <a:pt x="37" y="989"/>
                  </a:lnTo>
                  <a:lnTo>
                    <a:pt x="38" y="992"/>
                  </a:lnTo>
                  <a:lnTo>
                    <a:pt x="38" y="996"/>
                  </a:lnTo>
                  <a:lnTo>
                    <a:pt x="33" y="1009"/>
                  </a:lnTo>
                  <a:lnTo>
                    <a:pt x="30" y="1022"/>
                  </a:lnTo>
                  <a:lnTo>
                    <a:pt x="32" y="1024"/>
                  </a:lnTo>
                  <a:lnTo>
                    <a:pt x="34" y="1026"/>
                  </a:lnTo>
                  <a:lnTo>
                    <a:pt x="37" y="1029"/>
                  </a:lnTo>
                  <a:lnTo>
                    <a:pt x="39" y="1031"/>
                  </a:lnTo>
                  <a:lnTo>
                    <a:pt x="41" y="1034"/>
                  </a:lnTo>
                  <a:lnTo>
                    <a:pt x="42" y="1039"/>
                  </a:lnTo>
                  <a:lnTo>
                    <a:pt x="45" y="1046"/>
                  </a:lnTo>
                  <a:lnTo>
                    <a:pt x="47" y="1053"/>
                  </a:lnTo>
                  <a:lnTo>
                    <a:pt x="48" y="1056"/>
                  </a:lnTo>
                  <a:lnTo>
                    <a:pt x="50" y="1061"/>
                  </a:lnTo>
                  <a:lnTo>
                    <a:pt x="51" y="1064"/>
                  </a:lnTo>
                  <a:lnTo>
                    <a:pt x="51" y="1066"/>
                  </a:lnTo>
                  <a:lnTo>
                    <a:pt x="51" y="1067"/>
                  </a:lnTo>
                  <a:lnTo>
                    <a:pt x="50" y="1069"/>
                  </a:lnTo>
                  <a:lnTo>
                    <a:pt x="47" y="1069"/>
                  </a:lnTo>
                  <a:lnTo>
                    <a:pt x="45" y="1067"/>
                  </a:lnTo>
                  <a:lnTo>
                    <a:pt x="43" y="1070"/>
                  </a:lnTo>
                  <a:lnTo>
                    <a:pt x="42" y="1072"/>
                  </a:lnTo>
                  <a:lnTo>
                    <a:pt x="42" y="1075"/>
                  </a:lnTo>
                  <a:lnTo>
                    <a:pt x="43" y="1079"/>
                  </a:lnTo>
                  <a:lnTo>
                    <a:pt x="45" y="1086"/>
                  </a:lnTo>
                  <a:lnTo>
                    <a:pt x="46" y="1093"/>
                  </a:lnTo>
                  <a:lnTo>
                    <a:pt x="46" y="1099"/>
                  </a:lnTo>
                  <a:lnTo>
                    <a:pt x="45" y="1106"/>
                  </a:lnTo>
                  <a:lnTo>
                    <a:pt x="43" y="1111"/>
                  </a:lnTo>
                  <a:lnTo>
                    <a:pt x="42" y="1117"/>
                  </a:lnTo>
                  <a:lnTo>
                    <a:pt x="43" y="1118"/>
                  </a:lnTo>
                  <a:lnTo>
                    <a:pt x="43" y="1119"/>
                  </a:lnTo>
                  <a:lnTo>
                    <a:pt x="41" y="1120"/>
                  </a:lnTo>
                  <a:lnTo>
                    <a:pt x="39" y="1121"/>
                  </a:lnTo>
                  <a:lnTo>
                    <a:pt x="37" y="1126"/>
                  </a:lnTo>
                  <a:lnTo>
                    <a:pt x="35" y="1127"/>
                  </a:lnTo>
                  <a:lnTo>
                    <a:pt x="38" y="1128"/>
                  </a:lnTo>
                  <a:lnTo>
                    <a:pt x="39" y="1132"/>
                  </a:lnTo>
                  <a:lnTo>
                    <a:pt x="39" y="1137"/>
                  </a:lnTo>
                  <a:lnTo>
                    <a:pt x="39" y="1140"/>
                  </a:lnTo>
                  <a:lnTo>
                    <a:pt x="37" y="1143"/>
                  </a:lnTo>
                  <a:lnTo>
                    <a:pt x="37" y="1146"/>
                  </a:lnTo>
                  <a:lnTo>
                    <a:pt x="37" y="1147"/>
                  </a:lnTo>
                  <a:lnTo>
                    <a:pt x="38" y="1150"/>
                  </a:lnTo>
                  <a:lnTo>
                    <a:pt x="39" y="1155"/>
                  </a:lnTo>
                  <a:lnTo>
                    <a:pt x="38" y="1161"/>
                  </a:lnTo>
                  <a:lnTo>
                    <a:pt x="38" y="1168"/>
                  </a:lnTo>
                  <a:lnTo>
                    <a:pt x="40" y="1171"/>
                  </a:lnTo>
                  <a:lnTo>
                    <a:pt x="43" y="1174"/>
                  </a:lnTo>
                  <a:lnTo>
                    <a:pt x="48" y="1177"/>
                  </a:lnTo>
                  <a:lnTo>
                    <a:pt x="51" y="1178"/>
                  </a:lnTo>
                  <a:lnTo>
                    <a:pt x="54" y="1178"/>
                  </a:lnTo>
                  <a:lnTo>
                    <a:pt x="54" y="1177"/>
                  </a:lnTo>
                  <a:lnTo>
                    <a:pt x="55" y="1176"/>
                  </a:lnTo>
                  <a:lnTo>
                    <a:pt x="55" y="1175"/>
                  </a:lnTo>
                  <a:lnTo>
                    <a:pt x="56" y="1175"/>
                  </a:lnTo>
                  <a:lnTo>
                    <a:pt x="57" y="1176"/>
                  </a:lnTo>
                  <a:lnTo>
                    <a:pt x="59" y="1179"/>
                  </a:lnTo>
                  <a:lnTo>
                    <a:pt x="60" y="1181"/>
                  </a:lnTo>
                  <a:lnTo>
                    <a:pt x="63" y="1183"/>
                  </a:lnTo>
                  <a:lnTo>
                    <a:pt x="63" y="1183"/>
                  </a:lnTo>
                  <a:lnTo>
                    <a:pt x="64" y="1181"/>
                  </a:lnTo>
                  <a:lnTo>
                    <a:pt x="65" y="1180"/>
                  </a:lnTo>
                  <a:lnTo>
                    <a:pt x="67" y="1180"/>
                  </a:lnTo>
                  <a:lnTo>
                    <a:pt x="70" y="1181"/>
                  </a:lnTo>
                  <a:lnTo>
                    <a:pt x="74" y="1186"/>
                  </a:lnTo>
                  <a:lnTo>
                    <a:pt x="76" y="1188"/>
                  </a:lnTo>
                  <a:lnTo>
                    <a:pt x="79" y="1191"/>
                  </a:lnTo>
                  <a:lnTo>
                    <a:pt x="82" y="1192"/>
                  </a:lnTo>
                  <a:lnTo>
                    <a:pt x="87" y="1192"/>
                  </a:lnTo>
                  <a:lnTo>
                    <a:pt x="92" y="1192"/>
                  </a:lnTo>
                  <a:lnTo>
                    <a:pt x="97" y="1192"/>
                  </a:lnTo>
                  <a:lnTo>
                    <a:pt x="98" y="1194"/>
                  </a:lnTo>
                  <a:lnTo>
                    <a:pt x="98" y="1196"/>
                  </a:lnTo>
                  <a:lnTo>
                    <a:pt x="95" y="1204"/>
                  </a:lnTo>
                  <a:lnTo>
                    <a:pt x="92" y="1209"/>
                  </a:lnTo>
                  <a:lnTo>
                    <a:pt x="94" y="1215"/>
                  </a:lnTo>
                  <a:lnTo>
                    <a:pt x="94" y="1223"/>
                  </a:lnTo>
                  <a:lnTo>
                    <a:pt x="96" y="1227"/>
                  </a:lnTo>
                  <a:lnTo>
                    <a:pt x="97" y="1231"/>
                  </a:lnTo>
                  <a:lnTo>
                    <a:pt x="99" y="1233"/>
                  </a:lnTo>
                  <a:lnTo>
                    <a:pt x="102" y="1233"/>
                  </a:lnTo>
                  <a:lnTo>
                    <a:pt x="104" y="1233"/>
                  </a:lnTo>
                  <a:lnTo>
                    <a:pt x="106" y="1231"/>
                  </a:lnTo>
                  <a:lnTo>
                    <a:pt x="108" y="1227"/>
                  </a:lnTo>
                  <a:lnTo>
                    <a:pt x="110" y="1223"/>
                  </a:lnTo>
                  <a:lnTo>
                    <a:pt x="112" y="1220"/>
                  </a:lnTo>
                  <a:lnTo>
                    <a:pt x="114" y="1217"/>
                  </a:lnTo>
                  <a:lnTo>
                    <a:pt x="117" y="1218"/>
                  </a:lnTo>
                  <a:lnTo>
                    <a:pt x="122" y="1220"/>
                  </a:lnTo>
                  <a:lnTo>
                    <a:pt x="125" y="1224"/>
                  </a:lnTo>
                  <a:lnTo>
                    <a:pt x="129" y="1226"/>
                  </a:lnTo>
                  <a:lnTo>
                    <a:pt x="129" y="1231"/>
                  </a:lnTo>
                  <a:lnTo>
                    <a:pt x="129" y="1234"/>
                  </a:lnTo>
                  <a:lnTo>
                    <a:pt x="127" y="1236"/>
                  </a:lnTo>
                  <a:lnTo>
                    <a:pt x="124" y="1238"/>
                  </a:lnTo>
                  <a:lnTo>
                    <a:pt x="122" y="1242"/>
                  </a:lnTo>
                  <a:lnTo>
                    <a:pt x="120" y="1244"/>
                  </a:lnTo>
                  <a:lnTo>
                    <a:pt x="119" y="1248"/>
                  </a:lnTo>
                  <a:lnTo>
                    <a:pt x="119" y="1252"/>
                  </a:lnTo>
                  <a:lnTo>
                    <a:pt x="120" y="1253"/>
                  </a:lnTo>
                  <a:lnTo>
                    <a:pt x="122" y="1253"/>
                  </a:lnTo>
                  <a:lnTo>
                    <a:pt x="132" y="1243"/>
                  </a:lnTo>
                  <a:lnTo>
                    <a:pt x="144" y="1232"/>
                  </a:lnTo>
                  <a:lnTo>
                    <a:pt x="146" y="1233"/>
                  </a:lnTo>
                  <a:lnTo>
                    <a:pt x="147" y="1234"/>
                  </a:lnTo>
                  <a:lnTo>
                    <a:pt x="149" y="1235"/>
                  </a:lnTo>
                  <a:lnTo>
                    <a:pt x="151" y="1237"/>
                  </a:lnTo>
                  <a:lnTo>
                    <a:pt x="154" y="1237"/>
                  </a:lnTo>
                  <a:lnTo>
                    <a:pt x="157" y="1237"/>
                  </a:lnTo>
                  <a:lnTo>
                    <a:pt x="162" y="1236"/>
                  </a:lnTo>
                  <a:lnTo>
                    <a:pt x="165" y="1234"/>
                  </a:lnTo>
                  <a:lnTo>
                    <a:pt x="174" y="1229"/>
                  </a:lnTo>
                  <a:lnTo>
                    <a:pt x="180" y="1226"/>
                  </a:lnTo>
                  <a:lnTo>
                    <a:pt x="186" y="1226"/>
                  </a:lnTo>
                  <a:lnTo>
                    <a:pt x="188" y="1227"/>
                  </a:lnTo>
                  <a:lnTo>
                    <a:pt x="188" y="1229"/>
                  </a:lnTo>
                  <a:lnTo>
                    <a:pt x="192" y="1233"/>
                  </a:lnTo>
                  <a:lnTo>
                    <a:pt x="197" y="1229"/>
                  </a:lnTo>
                  <a:lnTo>
                    <a:pt x="201" y="1225"/>
                  </a:lnTo>
                  <a:lnTo>
                    <a:pt x="204" y="1221"/>
                  </a:lnTo>
                  <a:lnTo>
                    <a:pt x="208" y="1219"/>
                  </a:lnTo>
                  <a:lnTo>
                    <a:pt x="211" y="1218"/>
                  </a:lnTo>
                  <a:lnTo>
                    <a:pt x="213" y="1218"/>
                  </a:lnTo>
                  <a:lnTo>
                    <a:pt x="219" y="1218"/>
                  </a:lnTo>
                  <a:lnTo>
                    <a:pt x="226" y="1217"/>
                  </a:lnTo>
                  <a:lnTo>
                    <a:pt x="228" y="1215"/>
                  </a:lnTo>
                  <a:lnTo>
                    <a:pt x="229" y="1211"/>
                  </a:lnTo>
                  <a:lnTo>
                    <a:pt x="234" y="1208"/>
                  </a:lnTo>
                  <a:lnTo>
                    <a:pt x="236" y="1207"/>
                  </a:lnTo>
                  <a:lnTo>
                    <a:pt x="239" y="1205"/>
                  </a:lnTo>
                  <a:lnTo>
                    <a:pt x="242" y="1205"/>
                  </a:lnTo>
                  <a:lnTo>
                    <a:pt x="244" y="1207"/>
                  </a:lnTo>
                  <a:lnTo>
                    <a:pt x="246" y="1205"/>
                  </a:lnTo>
                  <a:lnTo>
                    <a:pt x="250" y="1204"/>
                  </a:lnTo>
                  <a:lnTo>
                    <a:pt x="252" y="1202"/>
                  </a:lnTo>
                  <a:lnTo>
                    <a:pt x="253" y="1200"/>
                  </a:lnTo>
                  <a:lnTo>
                    <a:pt x="255" y="1199"/>
                  </a:lnTo>
                  <a:lnTo>
                    <a:pt x="258" y="1201"/>
                  </a:lnTo>
                  <a:lnTo>
                    <a:pt x="259" y="1203"/>
                  </a:lnTo>
                  <a:lnTo>
                    <a:pt x="262" y="1205"/>
                  </a:lnTo>
                  <a:lnTo>
                    <a:pt x="265" y="1205"/>
                  </a:lnTo>
                  <a:lnTo>
                    <a:pt x="268" y="1205"/>
                  </a:lnTo>
                  <a:lnTo>
                    <a:pt x="270" y="1205"/>
                  </a:lnTo>
                  <a:lnTo>
                    <a:pt x="274" y="1204"/>
                  </a:lnTo>
                  <a:lnTo>
                    <a:pt x="276" y="1203"/>
                  </a:lnTo>
                  <a:lnTo>
                    <a:pt x="278" y="1201"/>
                  </a:lnTo>
                  <a:lnTo>
                    <a:pt x="279" y="1197"/>
                  </a:lnTo>
                  <a:lnTo>
                    <a:pt x="279" y="1195"/>
                  </a:lnTo>
                  <a:lnTo>
                    <a:pt x="279" y="1193"/>
                  </a:lnTo>
                  <a:lnTo>
                    <a:pt x="278" y="1192"/>
                  </a:lnTo>
                  <a:lnTo>
                    <a:pt x="279" y="1189"/>
                  </a:lnTo>
                  <a:lnTo>
                    <a:pt x="282" y="1189"/>
                  </a:lnTo>
                  <a:lnTo>
                    <a:pt x="284" y="1189"/>
                  </a:lnTo>
                  <a:lnTo>
                    <a:pt x="288" y="1192"/>
                  </a:lnTo>
                  <a:lnTo>
                    <a:pt x="292" y="1192"/>
                  </a:lnTo>
                  <a:lnTo>
                    <a:pt x="294" y="1191"/>
                  </a:lnTo>
                  <a:lnTo>
                    <a:pt x="299" y="1188"/>
                  </a:lnTo>
                  <a:lnTo>
                    <a:pt x="306" y="1186"/>
                  </a:lnTo>
                  <a:lnTo>
                    <a:pt x="314" y="1186"/>
                  </a:lnTo>
                  <a:lnTo>
                    <a:pt x="320" y="1185"/>
                  </a:lnTo>
                  <a:lnTo>
                    <a:pt x="326" y="1181"/>
                  </a:lnTo>
                  <a:lnTo>
                    <a:pt x="328" y="1179"/>
                  </a:lnTo>
                  <a:lnTo>
                    <a:pt x="331" y="1177"/>
                  </a:lnTo>
                  <a:lnTo>
                    <a:pt x="338" y="1177"/>
                  </a:lnTo>
                  <a:lnTo>
                    <a:pt x="343" y="1180"/>
                  </a:lnTo>
                  <a:lnTo>
                    <a:pt x="348" y="1181"/>
                  </a:lnTo>
                  <a:lnTo>
                    <a:pt x="352" y="1183"/>
                  </a:lnTo>
                  <a:lnTo>
                    <a:pt x="355" y="1183"/>
                  </a:lnTo>
                  <a:lnTo>
                    <a:pt x="357" y="1181"/>
                  </a:lnTo>
                  <a:lnTo>
                    <a:pt x="361" y="1178"/>
                  </a:lnTo>
                  <a:lnTo>
                    <a:pt x="368" y="1174"/>
                  </a:lnTo>
                  <a:lnTo>
                    <a:pt x="377" y="1160"/>
                  </a:lnTo>
                  <a:lnTo>
                    <a:pt x="388" y="1147"/>
                  </a:lnTo>
                  <a:lnTo>
                    <a:pt x="399" y="1136"/>
                  </a:lnTo>
                  <a:lnTo>
                    <a:pt x="412" y="1124"/>
                  </a:lnTo>
                  <a:lnTo>
                    <a:pt x="423" y="1112"/>
                  </a:lnTo>
                  <a:lnTo>
                    <a:pt x="436" y="1099"/>
                  </a:lnTo>
                  <a:lnTo>
                    <a:pt x="447" y="1086"/>
                  </a:lnTo>
                  <a:lnTo>
                    <a:pt x="458" y="1072"/>
                  </a:lnTo>
                  <a:lnTo>
                    <a:pt x="485" y="1039"/>
                  </a:lnTo>
                  <a:lnTo>
                    <a:pt x="509" y="1005"/>
                  </a:lnTo>
                  <a:lnTo>
                    <a:pt x="531" y="969"/>
                  </a:lnTo>
                  <a:lnTo>
                    <a:pt x="552" y="933"/>
                  </a:lnTo>
                  <a:lnTo>
                    <a:pt x="554" y="930"/>
                  </a:lnTo>
                  <a:lnTo>
                    <a:pt x="555" y="925"/>
                  </a:lnTo>
                  <a:lnTo>
                    <a:pt x="556" y="922"/>
                  </a:lnTo>
                  <a:lnTo>
                    <a:pt x="556" y="917"/>
                  </a:lnTo>
                  <a:lnTo>
                    <a:pt x="552" y="909"/>
                  </a:lnTo>
                  <a:lnTo>
                    <a:pt x="546" y="902"/>
                  </a:lnTo>
                  <a:lnTo>
                    <a:pt x="544" y="899"/>
                  </a:lnTo>
                  <a:lnTo>
                    <a:pt x="543" y="893"/>
                  </a:lnTo>
                  <a:lnTo>
                    <a:pt x="537" y="884"/>
                  </a:lnTo>
                  <a:lnTo>
                    <a:pt x="531" y="876"/>
                  </a:lnTo>
                  <a:lnTo>
                    <a:pt x="523" y="869"/>
                  </a:lnTo>
                  <a:lnTo>
                    <a:pt x="515" y="862"/>
                  </a:lnTo>
                  <a:lnTo>
                    <a:pt x="499" y="850"/>
                  </a:lnTo>
                  <a:lnTo>
                    <a:pt x="483" y="836"/>
                  </a:lnTo>
                  <a:lnTo>
                    <a:pt x="481" y="831"/>
                  </a:lnTo>
                  <a:lnTo>
                    <a:pt x="479" y="827"/>
                  </a:lnTo>
                  <a:lnTo>
                    <a:pt x="480" y="822"/>
                  </a:lnTo>
                  <a:lnTo>
                    <a:pt x="482" y="819"/>
                  </a:lnTo>
                  <a:lnTo>
                    <a:pt x="486" y="817"/>
                  </a:lnTo>
                  <a:lnTo>
                    <a:pt x="489" y="813"/>
                  </a:lnTo>
                  <a:lnTo>
                    <a:pt x="496" y="808"/>
                  </a:lnTo>
                  <a:lnTo>
                    <a:pt x="502" y="802"/>
                  </a:lnTo>
                  <a:lnTo>
                    <a:pt x="504" y="797"/>
                  </a:lnTo>
                  <a:lnTo>
                    <a:pt x="506" y="793"/>
                  </a:lnTo>
                  <a:lnTo>
                    <a:pt x="507" y="787"/>
                  </a:lnTo>
                  <a:lnTo>
                    <a:pt x="509" y="781"/>
                  </a:lnTo>
                  <a:lnTo>
                    <a:pt x="507" y="776"/>
                  </a:lnTo>
                  <a:lnTo>
                    <a:pt x="504" y="770"/>
                  </a:lnTo>
                  <a:lnTo>
                    <a:pt x="501" y="765"/>
                  </a:lnTo>
                  <a:lnTo>
                    <a:pt x="495" y="762"/>
                  </a:lnTo>
                  <a:lnTo>
                    <a:pt x="490" y="759"/>
                  </a:lnTo>
                  <a:lnTo>
                    <a:pt x="485" y="756"/>
                  </a:lnTo>
                  <a:lnTo>
                    <a:pt x="483" y="755"/>
                  </a:lnTo>
                  <a:lnTo>
                    <a:pt x="482" y="753"/>
                  </a:lnTo>
                  <a:lnTo>
                    <a:pt x="481" y="751"/>
                  </a:lnTo>
                  <a:lnTo>
                    <a:pt x="480" y="747"/>
                  </a:lnTo>
                  <a:lnTo>
                    <a:pt x="481" y="743"/>
                  </a:lnTo>
                  <a:lnTo>
                    <a:pt x="481" y="739"/>
                  </a:lnTo>
                  <a:lnTo>
                    <a:pt x="480" y="736"/>
                  </a:lnTo>
                  <a:lnTo>
                    <a:pt x="479" y="733"/>
                  </a:lnTo>
                  <a:lnTo>
                    <a:pt x="481" y="728"/>
                  </a:lnTo>
                  <a:lnTo>
                    <a:pt x="485" y="723"/>
                  </a:lnTo>
                  <a:lnTo>
                    <a:pt x="487" y="721"/>
                  </a:lnTo>
                  <a:lnTo>
                    <a:pt x="488" y="716"/>
                  </a:lnTo>
                  <a:lnTo>
                    <a:pt x="488" y="714"/>
                  </a:lnTo>
                  <a:lnTo>
                    <a:pt x="486" y="712"/>
                  </a:lnTo>
                  <a:lnTo>
                    <a:pt x="483" y="709"/>
                  </a:lnTo>
                  <a:lnTo>
                    <a:pt x="481" y="707"/>
                  </a:lnTo>
                  <a:lnTo>
                    <a:pt x="474" y="702"/>
                  </a:lnTo>
                  <a:lnTo>
                    <a:pt x="467" y="697"/>
                  </a:lnTo>
                  <a:lnTo>
                    <a:pt x="462" y="691"/>
                  </a:lnTo>
                  <a:lnTo>
                    <a:pt x="458" y="683"/>
                  </a:lnTo>
                  <a:lnTo>
                    <a:pt x="458" y="679"/>
                  </a:lnTo>
                  <a:lnTo>
                    <a:pt x="458" y="675"/>
                  </a:lnTo>
                  <a:lnTo>
                    <a:pt x="463" y="668"/>
                  </a:lnTo>
                  <a:lnTo>
                    <a:pt x="469" y="664"/>
                  </a:lnTo>
                  <a:lnTo>
                    <a:pt x="470" y="662"/>
                  </a:lnTo>
                  <a:lnTo>
                    <a:pt x="470" y="659"/>
                  </a:lnTo>
                  <a:lnTo>
                    <a:pt x="469" y="656"/>
                  </a:lnTo>
                  <a:lnTo>
                    <a:pt x="464" y="651"/>
                  </a:lnTo>
                  <a:lnTo>
                    <a:pt x="461" y="649"/>
                  </a:lnTo>
                  <a:lnTo>
                    <a:pt x="459" y="647"/>
                  </a:lnTo>
                  <a:lnTo>
                    <a:pt x="459" y="645"/>
                  </a:lnTo>
                  <a:lnTo>
                    <a:pt x="462" y="641"/>
                  </a:lnTo>
                  <a:lnTo>
                    <a:pt x="464" y="634"/>
                  </a:lnTo>
                  <a:lnTo>
                    <a:pt x="465" y="627"/>
                  </a:lnTo>
                  <a:lnTo>
                    <a:pt x="465" y="621"/>
                  </a:lnTo>
                  <a:lnTo>
                    <a:pt x="467" y="615"/>
                  </a:lnTo>
                  <a:lnTo>
                    <a:pt x="470" y="614"/>
                  </a:lnTo>
                  <a:lnTo>
                    <a:pt x="471" y="611"/>
                  </a:lnTo>
                  <a:lnTo>
                    <a:pt x="471" y="609"/>
                  </a:lnTo>
                  <a:lnTo>
                    <a:pt x="469" y="606"/>
                  </a:lnTo>
                  <a:lnTo>
                    <a:pt x="466" y="601"/>
                  </a:lnTo>
                  <a:lnTo>
                    <a:pt x="465" y="598"/>
                  </a:lnTo>
                  <a:lnTo>
                    <a:pt x="466" y="595"/>
                  </a:lnTo>
                  <a:lnTo>
                    <a:pt x="467" y="594"/>
                  </a:lnTo>
                  <a:lnTo>
                    <a:pt x="473" y="595"/>
                  </a:lnTo>
                  <a:lnTo>
                    <a:pt x="481" y="598"/>
                  </a:lnTo>
                  <a:lnTo>
                    <a:pt x="482" y="597"/>
                  </a:lnTo>
                  <a:lnTo>
                    <a:pt x="483" y="595"/>
                  </a:lnTo>
                  <a:lnTo>
                    <a:pt x="485" y="587"/>
                  </a:lnTo>
                  <a:lnTo>
                    <a:pt x="482" y="577"/>
                  </a:lnTo>
                  <a:lnTo>
                    <a:pt x="480" y="568"/>
                  </a:lnTo>
                  <a:lnTo>
                    <a:pt x="478" y="560"/>
                  </a:lnTo>
                  <a:lnTo>
                    <a:pt x="470" y="534"/>
                  </a:lnTo>
                  <a:lnTo>
                    <a:pt x="459" y="504"/>
                  </a:lnTo>
                  <a:lnTo>
                    <a:pt x="454" y="489"/>
                  </a:lnTo>
                  <a:lnTo>
                    <a:pt x="447" y="475"/>
                  </a:lnTo>
                  <a:lnTo>
                    <a:pt x="440" y="462"/>
                  </a:lnTo>
                  <a:lnTo>
                    <a:pt x="433" y="452"/>
                  </a:lnTo>
                  <a:lnTo>
                    <a:pt x="431" y="448"/>
                  </a:lnTo>
                  <a:lnTo>
                    <a:pt x="430" y="444"/>
                  </a:lnTo>
                  <a:lnTo>
                    <a:pt x="429" y="439"/>
                  </a:lnTo>
                  <a:lnTo>
                    <a:pt x="430" y="435"/>
                  </a:lnTo>
                  <a:lnTo>
                    <a:pt x="431" y="427"/>
                  </a:lnTo>
                  <a:lnTo>
                    <a:pt x="434" y="418"/>
                  </a:lnTo>
                  <a:lnTo>
                    <a:pt x="444" y="402"/>
                  </a:lnTo>
                  <a:lnTo>
                    <a:pt x="454" y="386"/>
                  </a:lnTo>
                  <a:lnTo>
                    <a:pt x="465" y="371"/>
                  </a:lnTo>
                  <a:lnTo>
                    <a:pt x="475" y="355"/>
                  </a:lnTo>
                  <a:lnTo>
                    <a:pt x="478" y="351"/>
                  </a:lnTo>
                  <a:lnTo>
                    <a:pt x="480" y="347"/>
                  </a:lnTo>
                  <a:lnTo>
                    <a:pt x="481" y="342"/>
                  </a:lnTo>
                  <a:lnTo>
                    <a:pt x="481" y="338"/>
                  </a:lnTo>
                  <a:lnTo>
                    <a:pt x="474" y="329"/>
                  </a:lnTo>
                  <a:lnTo>
                    <a:pt x="465" y="320"/>
                  </a:lnTo>
                  <a:lnTo>
                    <a:pt x="458" y="308"/>
                  </a:lnTo>
                  <a:lnTo>
                    <a:pt x="452" y="297"/>
                  </a:lnTo>
                  <a:lnTo>
                    <a:pt x="449" y="290"/>
                  </a:lnTo>
                  <a:lnTo>
                    <a:pt x="445" y="285"/>
                  </a:lnTo>
                  <a:lnTo>
                    <a:pt x="444" y="283"/>
                  </a:lnTo>
                  <a:lnTo>
                    <a:pt x="441" y="281"/>
                  </a:lnTo>
                  <a:lnTo>
                    <a:pt x="438" y="280"/>
                  </a:lnTo>
                  <a:lnTo>
                    <a:pt x="434" y="279"/>
                  </a:lnTo>
                  <a:lnTo>
                    <a:pt x="426" y="279"/>
                  </a:lnTo>
                  <a:lnTo>
                    <a:pt x="420" y="277"/>
                  </a:lnTo>
                  <a:lnTo>
                    <a:pt x="416" y="275"/>
                  </a:lnTo>
                  <a:lnTo>
                    <a:pt x="414" y="271"/>
                  </a:lnTo>
                  <a:lnTo>
                    <a:pt x="412" y="267"/>
                  </a:lnTo>
                  <a:lnTo>
                    <a:pt x="409" y="263"/>
                  </a:lnTo>
                  <a:lnTo>
                    <a:pt x="407" y="252"/>
                  </a:lnTo>
                  <a:lnTo>
                    <a:pt x="405" y="243"/>
                  </a:lnTo>
                  <a:lnTo>
                    <a:pt x="404" y="235"/>
                  </a:lnTo>
                  <a:lnTo>
                    <a:pt x="402" y="227"/>
                  </a:lnTo>
                  <a:lnTo>
                    <a:pt x="402" y="219"/>
                  </a:lnTo>
                  <a:lnTo>
                    <a:pt x="405" y="211"/>
                  </a:lnTo>
                  <a:lnTo>
                    <a:pt x="410" y="201"/>
                  </a:lnTo>
                  <a:lnTo>
                    <a:pt x="416" y="192"/>
                  </a:lnTo>
                  <a:lnTo>
                    <a:pt x="417" y="187"/>
                  </a:lnTo>
                  <a:lnTo>
                    <a:pt x="416" y="183"/>
                  </a:lnTo>
                  <a:lnTo>
                    <a:pt x="414" y="179"/>
                  </a:lnTo>
                  <a:lnTo>
                    <a:pt x="412" y="176"/>
                  </a:lnTo>
                  <a:lnTo>
                    <a:pt x="406" y="174"/>
                  </a:lnTo>
                  <a:lnTo>
                    <a:pt x="400" y="170"/>
                  </a:lnTo>
                  <a:lnTo>
                    <a:pt x="401" y="168"/>
                  </a:lnTo>
                  <a:lnTo>
                    <a:pt x="405" y="166"/>
                  </a:lnTo>
                  <a:lnTo>
                    <a:pt x="414" y="158"/>
                  </a:lnTo>
                  <a:lnTo>
                    <a:pt x="424" y="15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 name="Freeform 127"/>
            <p:cNvSpPr>
              <a:spLocks/>
            </p:cNvSpPr>
            <p:nvPr/>
          </p:nvSpPr>
          <p:spPr bwMode="gray">
            <a:xfrm>
              <a:off x="5260976" y="2849563"/>
              <a:ext cx="176213" cy="398463"/>
            </a:xfrm>
            <a:custGeom>
              <a:avLst/>
              <a:gdLst/>
              <a:ahLst/>
              <a:cxnLst>
                <a:cxn ang="0">
                  <a:pos x="433" y="102"/>
                </a:cxn>
                <a:cxn ang="0">
                  <a:pos x="402" y="38"/>
                </a:cxn>
                <a:cxn ang="0">
                  <a:pos x="351" y="7"/>
                </a:cxn>
                <a:cxn ang="0">
                  <a:pos x="284" y="38"/>
                </a:cxn>
                <a:cxn ang="0">
                  <a:pos x="262" y="142"/>
                </a:cxn>
                <a:cxn ang="0">
                  <a:pos x="236" y="180"/>
                </a:cxn>
                <a:cxn ang="0">
                  <a:pos x="196" y="195"/>
                </a:cxn>
                <a:cxn ang="0">
                  <a:pos x="137" y="206"/>
                </a:cxn>
                <a:cxn ang="0">
                  <a:pos x="89" y="194"/>
                </a:cxn>
                <a:cxn ang="0">
                  <a:pos x="41" y="111"/>
                </a:cxn>
                <a:cxn ang="0">
                  <a:pos x="3" y="144"/>
                </a:cxn>
                <a:cxn ang="0">
                  <a:pos x="38" y="195"/>
                </a:cxn>
                <a:cxn ang="0">
                  <a:pos x="124" y="256"/>
                </a:cxn>
                <a:cxn ang="0">
                  <a:pos x="144" y="284"/>
                </a:cxn>
                <a:cxn ang="0">
                  <a:pos x="148" y="341"/>
                </a:cxn>
                <a:cxn ang="0">
                  <a:pos x="153" y="369"/>
                </a:cxn>
                <a:cxn ang="0">
                  <a:pos x="165" y="437"/>
                </a:cxn>
                <a:cxn ang="0">
                  <a:pos x="156" y="504"/>
                </a:cxn>
                <a:cxn ang="0">
                  <a:pos x="197" y="586"/>
                </a:cxn>
                <a:cxn ang="0">
                  <a:pos x="234" y="610"/>
                </a:cxn>
                <a:cxn ang="0">
                  <a:pos x="234" y="660"/>
                </a:cxn>
                <a:cxn ang="0">
                  <a:pos x="238" y="691"/>
                </a:cxn>
                <a:cxn ang="0">
                  <a:pos x="201" y="705"/>
                </a:cxn>
                <a:cxn ang="0">
                  <a:pos x="155" y="778"/>
                </a:cxn>
                <a:cxn ang="0">
                  <a:pos x="124" y="817"/>
                </a:cxn>
                <a:cxn ang="0">
                  <a:pos x="86" y="853"/>
                </a:cxn>
                <a:cxn ang="0">
                  <a:pos x="71" y="888"/>
                </a:cxn>
                <a:cxn ang="0">
                  <a:pos x="47" y="900"/>
                </a:cxn>
                <a:cxn ang="0">
                  <a:pos x="25" y="941"/>
                </a:cxn>
                <a:cxn ang="0">
                  <a:pos x="32" y="1024"/>
                </a:cxn>
                <a:cxn ang="0">
                  <a:pos x="51" y="1066"/>
                </a:cxn>
                <a:cxn ang="0">
                  <a:pos x="46" y="1099"/>
                </a:cxn>
                <a:cxn ang="0">
                  <a:pos x="39" y="1132"/>
                </a:cxn>
                <a:cxn ang="0">
                  <a:pos x="43" y="1174"/>
                </a:cxn>
                <a:cxn ang="0">
                  <a:pos x="63" y="1183"/>
                </a:cxn>
                <a:cxn ang="0">
                  <a:pos x="92" y="1192"/>
                </a:cxn>
                <a:cxn ang="0">
                  <a:pos x="102" y="1233"/>
                </a:cxn>
                <a:cxn ang="0">
                  <a:pos x="129" y="1231"/>
                </a:cxn>
                <a:cxn ang="0">
                  <a:pos x="144" y="1232"/>
                </a:cxn>
                <a:cxn ang="0">
                  <a:pos x="186" y="1226"/>
                </a:cxn>
                <a:cxn ang="0">
                  <a:pos x="226" y="1217"/>
                </a:cxn>
                <a:cxn ang="0">
                  <a:pos x="253" y="1200"/>
                </a:cxn>
                <a:cxn ang="0">
                  <a:pos x="279" y="1197"/>
                </a:cxn>
                <a:cxn ang="0">
                  <a:pos x="306" y="1186"/>
                </a:cxn>
                <a:cxn ang="0">
                  <a:pos x="357" y="1181"/>
                </a:cxn>
                <a:cxn ang="0">
                  <a:pos x="485" y="1039"/>
                </a:cxn>
                <a:cxn ang="0">
                  <a:pos x="543" y="893"/>
                </a:cxn>
                <a:cxn ang="0">
                  <a:pos x="486" y="817"/>
                </a:cxn>
                <a:cxn ang="0">
                  <a:pos x="495" y="762"/>
                </a:cxn>
                <a:cxn ang="0">
                  <a:pos x="481" y="728"/>
                </a:cxn>
                <a:cxn ang="0">
                  <a:pos x="458" y="683"/>
                </a:cxn>
                <a:cxn ang="0">
                  <a:pos x="459" y="645"/>
                </a:cxn>
                <a:cxn ang="0">
                  <a:pos x="465" y="598"/>
                </a:cxn>
                <a:cxn ang="0">
                  <a:pos x="470" y="534"/>
                </a:cxn>
                <a:cxn ang="0">
                  <a:pos x="434" y="418"/>
                </a:cxn>
                <a:cxn ang="0">
                  <a:pos x="458" y="308"/>
                </a:cxn>
                <a:cxn ang="0">
                  <a:pos x="414" y="271"/>
                </a:cxn>
                <a:cxn ang="0">
                  <a:pos x="417" y="187"/>
                </a:cxn>
              </a:cxnLst>
              <a:rect l="0" t="0" r="r" b="b"/>
              <a:pathLst>
                <a:path w="556" h="1253">
                  <a:moveTo>
                    <a:pt x="424" y="150"/>
                  </a:moveTo>
                  <a:lnTo>
                    <a:pt x="420" y="145"/>
                  </a:lnTo>
                  <a:lnTo>
                    <a:pt x="416" y="141"/>
                  </a:lnTo>
                  <a:lnTo>
                    <a:pt x="415" y="136"/>
                  </a:lnTo>
                  <a:lnTo>
                    <a:pt x="414" y="133"/>
                  </a:lnTo>
                  <a:lnTo>
                    <a:pt x="415" y="128"/>
                  </a:lnTo>
                  <a:lnTo>
                    <a:pt x="416" y="125"/>
                  </a:lnTo>
                  <a:lnTo>
                    <a:pt x="418" y="120"/>
                  </a:lnTo>
                  <a:lnTo>
                    <a:pt x="421" y="117"/>
                  </a:lnTo>
                  <a:lnTo>
                    <a:pt x="426" y="109"/>
                  </a:lnTo>
                  <a:lnTo>
                    <a:pt x="433" y="102"/>
                  </a:lnTo>
                  <a:lnTo>
                    <a:pt x="436" y="97"/>
                  </a:lnTo>
                  <a:lnTo>
                    <a:pt x="438" y="93"/>
                  </a:lnTo>
                  <a:lnTo>
                    <a:pt x="440" y="89"/>
                  </a:lnTo>
                  <a:lnTo>
                    <a:pt x="441" y="85"/>
                  </a:lnTo>
                  <a:lnTo>
                    <a:pt x="441" y="80"/>
                  </a:lnTo>
                  <a:lnTo>
                    <a:pt x="440" y="77"/>
                  </a:lnTo>
                  <a:lnTo>
                    <a:pt x="434" y="68"/>
                  </a:lnTo>
                  <a:lnTo>
                    <a:pt x="428" y="58"/>
                  </a:lnTo>
                  <a:lnTo>
                    <a:pt x="420" y="52"/>
                  </a:lnTo>
                  <a:lnTo>
                    <a:pt x="410" y="45"/>
                  </a:lnTo>
                  <a:lnTo>
                    <a:pt x="402" y="38"/>
                  </a:lnTo>
                  <a:lnTo>
                    <a:pt x="393" y="31"/>
                  </a:lnTo>
                  <a:lnTo>
                    <a:pt x="387" y="23"/>
                  </a:lnTo>
                  <a:lnTo>
                    <a:pt x="380" y="15"/>
                  </a:lnTo>
                  <a:lnTo>
                    <a:pt x="376" y="9"/>
                  </a:lnTo>
                  <a:lnTo>
                    <a:pt x="374" y="5"/>
                  </a:lnTo>
                  <a:lnTo>
                    <a:pt x="371" y="1"/>
                  </a:lnTo>
                  <a:lnTo>
                    <a:pt x="368" y="0"/>
                  </a:lnTo>
                  <a:lnTo>
                    <a:pt x="365" y="0"/>
                  </a:lnTo>
                  <a:lnTo>
                    <a:pt x="360" y="1"/>
                  </a:lnTo>
                  <a:lnTo>
                    <a:pt x="356" y="4"/>
                  </a:lnTo>
                  <a:lnTo>
                    <a:pt x="351" y="7"/>
                  </a:lnTo>
                  <a:lnTo>
                    <a:pt x="344" y="12"/>
                  </a:lnTo>
                  <a:lnTo>
                    <a:pt x="338" y="16"/>
                  </a:lnTo>
                  <a:lnTo>
                    <a:pt x="330" y="20"/>
                  </a:lnTo>
                  <a:lnTo>
                    <a:pt x="322" y="21"/>
                  </a:lnTo>
                  <a:lnTo>
                    <a:pt x="314" y="20"/>
                  </a:lnTo>
                  <a:lnTo>
                    <a:pt x="309" y="17"/>
                  </a:lnTo>
                  <a:lnTo>
                    <a:pt x="306" y="17"/>
                  </a:lnTo>
                  <a:lnTo>
                    <a:pt x="303" y="17"/>
                  </a:lnTo>
                  <a:lnTo>
                    <a:pt x="300" y="20"/>
                  </a:lnTo>
                  <a:lnTo>
                    <a:pt x="295" y="23"/>
                  </a:lnTo>
                  <a:lnTo>
                    <a:pt x="284" y="38"/>
                  </a:lnTo>
                  <a:lnTo>
                    <a:pt x="275" y="54"/>
                  </a:lnTo>
                  <a:lnTo>
                    <a:pt x="271" y="63"/>
                  </a:lnTo>
                  <a:lnTo>
                    <a:pt x="268" y="72"/>
                  </a:lnTo>
                  <a:lnTo>
                    <a:pt x="267" y="81"/>
                  </a:lnTo>
                  <a:lnTo>
                    <a:pt x="266" y="90"/>
                  </a:lnTo>
                  <a:lnTo>
                    <a:pt x="263" y="104"/>
                  </a:lnTo>
                  <a:lnTo>
                    <a:pt x="261" y="115"/>
                  </a:lnTo>
                  <a:lnTo>
                    <a:pt x="260" y="121"/>
                  </a:lnTo>
                  <a:lnTo>
                    <a:pt x="260" y="128"/>
                  </a:lnTo>
                  <a:lnTo>
                    <a:pt x="261" y="134"/>
                  </a:lnTo>
                  <a:lnTo>
                    <a:pt x="262" y="142"/>
                  </a:lnTo>
                  <a:lnTo>
                    <a:pt x="265" y="147"/>
                  </a:lnTo>
                  <a:lnTo>
                    <a:pt x="266" y="155"/>
                  </a:lnTo>
                  <a:lnTo>
                    <a:pt x="265" y="159"/>
                  </a:lnTo>
                  <a:lnTo>
                    <a:pt x="263" y="161"/>
                  </a:lnTo>
                  <a:lnTo>
                    <a:pt x="261" y="163"/>
                  </a:lnTo>
                  <a:lnTo>
                    <a:pt x="259" y="165"/>
                  </a:lnTo>
                  <a:lnTo>
                    <a:pt x="253" y="167"/>
                  </a:lnTo>
                  <a:lnTo>
                    <a:pt x="246" y="169"/>
                  </a:lnTo>
                  <a:lnTo>
                    <a:pt x="242" y="173"/>
                  </a:lnTo>
                  <a:lnTo>
                    <a:pt x="238" y="176"/>
                  </a:lnTo>
                  <a:lnTo>
                    <a:pt x="236" y="180"/>
                  </a:lnTo>
                  <a:lnTo>
                    <a:pt x="234" y="186"/>
                  </a:lnTo>
                  <a:lnTo>
                    <a:pt x="231" y="195"/>
                  </a:lnTo>
                  <a:lnTo>
                    <a:pt x="229" y="203"/>
                  </a:lnTo>
                  <a:lnTo>
                    <a:pt x="227" y="207"/>
                  </a:lnTo>
                  <a:lnTo>
                    <a:pt x="225" y="210"/>
                  </a:lnTo>
                  <a:lnTo>
                    <a:pt x="221" y="214"/>
                  </a:lnTo>
                  <a:lnTo>
                    <a:pt x="218" y="216"/>
                  </a:lnTo>
                  <a:lnTo>
                    <a:pt x="212" y="209"/>
                  </a:lnTo>
                  <a:lnTo>
                    <a:pt x="208" y="204"/>
                  </a:lnTo>
                  <a:lnTo>
                    <a:pt x="202" y="199"/>
                  </a:lnTo>
                  <a:lnTo>
                    <a:pt x="196" y="195"/>
                  </a:lnTo>
                  <a:lnTo>
                    <a:pt x="184" y="187"/>
                  </a:lnTo>
                  <a:lnTo>
                    <a:pt x="169" y="180"/>
                  </a:lnTo>
                  <a:lnTo>
                    <a:pt x="165" y="182"/>
                  </a:lnTo>
                  <a:lnTo>
                    <a:pt x="163" y="183"/>
                  </a:lnTo>
                  <a:lnTo>
                    <a:pt x="160" y="187"/>
                  </a:lnTo>
                  <a:lnTo>
                    <a:pt x="157" y="193"/>
                  </a:lnTo>
                  <a:lnTo>
                    <a:pt x="155" y="198"/>
                  </a:lnTo>
                  <a:lnTo>
                    <a:pt x="152" y="200"/>
                  </a:lnTo>
                  <a:lnTo>
                    <a:pt x="147" y="202"/>
                  </a:lnTo>
                  <a:lnTo>
                    <a:pt x="143" y="204"/>
                  </a:lnTo>
                  <a:lnTo>
                    <a:pt x="137" y="206"/>
                  </a:lnTo>
                  <a:lnTo>
                    <a:pt x="133" y="206"/>
                  </a:lnTo>
                  <a:lnTo>
                    <a:pt x="131" y="206"/>
                  </a:lnTo>
                  <a:lnTo>
                    <a:pt x="130" y="204"/>
                  </a:lnTo>
                  <a:lnTo>
                    <a:pt x="127" y="201"/>
                  </a:lnTo>
                  <a:lnTo>
                    <a:pt x="121" y="198"/>
                  </a:lnTo>
                  <a:lnTo>
                    <a:pt x="114" y="196"/>
                  </a:lnTo>
                  <a:lnTo>
                    <a:pt x="106" y="195"/>
                  </a:lnTo>
                  <a:lnTo>
                    <a:pt x="103" y="196"/>
                  </a:lnTo>
                  <a:lnTo>
                    <a:pt x="97" y="196"/>
                  </a:lnTo>
                  <a:lnTo>
                    <a:pt x="92" y="195"/>
                  </a:lnTo>
                  <a:lnTo>
                    <a:pt x="89" y="194"/>
                  </a:lnTo>
                  <a:lnTo>
                    <a:pt x="88" y="185"/>
                  </a:lnTo>
                  <a:lnTo>
                    <a:pt x="88" y="176"/>
                  </a:lnTo>
                  <a:lnTo>
                    <a:pt x="84" y="167"/>
                  </a:lnTo>
                  <a:lnTo>
                    <a:pt x="80" y="158"/>
                  </a:lnTo>
                  <a:lnTo>
                    <a:pt x="74" y="149"/>
                  </a:lnTo>
                  <a:lnTo>
                    <a:pt x="67" y="138"/>
                  </a:lnTo>
                  <a:lnTo>
                    <a:pt x="60" y="129"/>
                  </a:lnTo>
                  <a:lnTo>
                    <a:pt x="54" y="120"/>
                  </a:lnTo>
                  <a:lnTo>
                    <a:pt x="50" y="117"/>
                  </a:lnTo>
                  <a:lnTo>
                    <a:pt x="46" y="113"/>
                  </a:lnTo>
                  <a:lnTo>
                    <a:pt x="41" y="111"/>
                  </a:lnTo>
                  <a:lnTo>
                    <a:pt x="37" y="110"/>
                  </a:lnTo>
                  <a:lnTo>
                    <a:pt x="33" y="111"/>
                  </a:lnTo>
                  <a:lnTo>
                    <a:pt x="31" y="113"/>
                  </a:lnTo>
                  <a:lnTo>
                    <a:pt x="29" y="114"/>
                  </a:lnTo>
                  <a:lnTo>
                    <a:pt x="26" y="118"/>
                  </a:lnTo>
                  <a:lnTo>
                    <a:pt x="23" y="126"/>
                  </a:lnTo>
                  <a:lnTo>
                    <a:pt x="23" y="134"/>
                  </a:lnTo>
                  <a:lnTo>
                    <a:pt x="24" y="141"/>
                  </a:lnTo>
                  <a:lnTo>
                    <a:pt x="24" y="150"/>
                  </a:lnTo>
                  <a:lnTo>
                    <a:pt x="14" y="146"/>
                  </a:lnTo>
                  <a:lnTo>
                    <a:pt x="3" y="144"/>
                  </a:lnTo>
                  <a:lnTo>
                    <a:pt x="2" y="146"/>
                  </a:lnTo>
                  <a:lnTo>
                    <a:pt x="0" y="149"/>
                  </a:lnTo>
                  <a:lnTo>
                    <a:pt x="6" y="152"/>
                  </a:lnTo>
                  <a:lnTo>
                    <a:pt x="10" y="157"/>
                  </a:lnTo>
                  <a:lnTo>
                    <a:pt x="10" y="160"/>
                  </a:lnTo>
                  <a:lnTo>
                    <a:pt x="9" y="163"/>
                  </a:lnTo>
                  <a:lnTo>
                    <a:pt x="11" y="168"/>
                  </a:lnTo>
                  <a:lnTo>
                    <a:pt x="15" y="171"/>
                  </a:lnTo>
                  <a:lnTo>
                    <a:pt x="18" y="176"/>
                  </a:lnTo>
                  <a:lnTo>
                    <a:pt x="22" y="178"/>
                  </a:lnTo>
                  <a:lnTo>
                    <a:pt x="38" y="195"/>
                  </a:lnTo>
                  <a:lnTo>
                    <a:pt x="55" y="214"/>
                  </a:lnTo>
                  <a:lnTo>
                    <a:pt x="65" y="222"/>
                  </a:lnTo>
                  <a:lnTo>
                    <a:pt x="74" y="230"/>
                  </a:lnTo>
                  <a:lnTo>
                    <a:pt x="84" y="235"/>
                  </a:lnTo>
                  <a:lnTo>
                    <a:pt x="94" y="239"/>
                  </a:lnTo>
                  <a:lnTo>
                    <a:pt x="100" y="240"/>
                  </a:lnTo>
                  <a:lnTo>
                    <a:pt x="106" y="241"/>
                  </a:lnTo>
                  <a:lnTo>
                    <a:pt x="112" y="243"/>
                  </a:lnTo>
                  <a:lnTo>
                    <a:pt x="116" y="247"/>
                  </a:lnTo>
                  <a:lnTo>
                    <a:pt x="121" y="251"/>
                  </a:lnTo>
                  <a:lnTo>
                    <a:pt x="124" y="256"/>
                  </a:lnTo>
                  <a:lnTo>
                    <a:pt x="127" y="261"/>
                  </a:lnTo>
                  <a:lnTo>
                    <a:pt x="129" y="267"/>
                  </a:lnTo>
                  <a:lnTo>
                    <a:pt x="128" y="269"/>
                  </a:lnTo>
                  <a:lnTo>
                    <a:pt x="128" y="271"/>
                  </a:lnTo>
                  <a:lnTo>
                    <a:pt x="128" y="271"/>
                  </a:lnTo>
                  <a:lnTo>
                    <a:pt x="129" y="271"/>
                  </a:lnTo>
                  <a:lnTo>
                    <a:pt x="131" y="272"/>
                  </a:lnTo>
                  <a:lnTo>
                    <a:pt x="133" y="273"/>
                  </a:lnTo>
                  <a:lnTo>
                    <a:pt x="137" y="276"/>
                  </a:lnTo>
                  <a:lnTo>
                    <a:pt x="140" y="281"/>
                  </a:lnTo>
                  <a:lnTo>
                    <a:pt x="144" y="284"/>
                  </a:lnTo>
                  <a:lnTo>
                    <a:pt x="148" y="291"/>
                  </a:lnTo>
                  <a:lnTo>
                    <a:pt x="153" y="297"/>
                  </a:lnTo>
                  <a:lnTo>
                    <a:pt x="155" y="302"/>
                  </a:lnTo>
                  <a:lnTo>
                    <a:pt x="153" y="307"/>
                  </a:lnTo>
                  <a:lnTo>
                    <a:pt x="149" y="309"/>
                  </a:lnTo>
                  <a:lnTo>
                    <a:pt x="147" y="314"/>
                  </a:lnTo>
                  <a:lnTo>
                    <a:pt x="146" y="320"/>
                  </a:lnTo>
                  <a:lnTo>
                    <a:pt x="146" y="324"/>
                  </a:lnTo>
                  <a:lnTo>
                    <a:pt x="146" y="329"/>
                  </a:lnTo>
                  <a:lnTo>
                    <a:pt x="147" y="334"/>
                  </a:lnTo>
                  <a:lnTo>
                    <a:pt x="148" y="341"/>
                  </a:lnTo>
                  <a:lnTo>
                    <a:pt x="148" y="348"/>
                  </a:lnTo>
                  <a:lnTo>
                    <a:pt x="148" y="353"/>
                  </a:lnTo>
                  <a:lnTo>
                    <a:pt x="145" y="358"/>
                  </a:lnTo>
                  <a:lnTo>
                    <a:pt x="144" y="357"/>
                  </a:lnTo>
                  <a:lnTo>
                    <a:pt x="144" y="357"/>
                  </a:lnTo>
                  <a:lnTo>
                    <a:pt x="143" y="366"/>
                  </a:lnTo>
                  <a:lnTo>
                    <a:pt x="147" y="369"/>
                  </a:lnTo>
                  <a:lnTo>
                    <a:pt x="149" y="370"/>
                  </a:lnTo>
                  <a:lnTo>
                    <a:pt x="152" y="370"/>
                  </a:lnTo>
                  <a:lnTo>
                    <a:pt x="153" y="370"/>
                  </a:lnTo>
                  <a:lnTo>
                    <a:pt x="153" y="369"/>
                  </a:lnTo>
                  <a:lnTo>
                    <a:pt x="155" y="370"/>
                  </a:lnTo>
                  <a:lnTo>
                    <a:pt x="157" y="371"/>
                  </a:lnTo>
                  <a:lnTo>
                    <a:pt x="161" y="374"/>
                  </a:lnTo>
                  <a:lnTo>
                    <a:pt x="157" y="386"/>
                  </a:lnTo>
                  <a:lnTo>
                    <a:pt x="153" y="396"/>
                  </a:lnTo>
                  <a:lnTo>
                    <a:pt x="151" y="404"/>
                  </a:lnTo>
                  <a:lnTo>
                    <a:pt x="151" y="412"/>
                  </a:lnTo>
                  <a:lnTo>
                    <a:pt x="153" y="419"/>
                  </a:lnTo>
                  <a:lnTo>
                    <a:pt x="156" y="426"/>
                  </a:lnTo>
                  <a:lnTo>
                    <a:pt x="160" y="431"/>
                  </a:lnTo>
                  <a:lnTo>
                    <a:pt x="165" y="437"/>
                  </a:lnTo>
                  <a:lnTo>
                    <a:pt x="169" y="443"/>
                  </a:lnTo>
                  <a:lnTo>
                    <a:pt x="171" y="450"/>
                  </a:lnTo>
                  <a:lnTo>
                    <a:pt x="171" y="453"/>
                  </a:lnTo>
                  <a:lnTo>
                    <a:pt x="170" y="456"/>
                  </a:lnTo>
                  <a:lnTo>
                    <a:pt x="168" y="467"/>
                  </a:lnTo>
                  <a:lnTo>
                    <a:pt x="167" y="476"/>
                  </a:lnTo>
                  <a:lnTo>
                    <a:pt x="167" y="480"/>
                  </a:lnTo>
                  <a:lnTo>
                    <a:pt x="165" y="485"/>
                  </a:lnTo>
                  <a:lnTo>
                    <a:pt x="163" y="489"/>
                  </a:lnTo>
                  <a:lnTo>
                    <a:pt x="161" y="495"/>
                  </a:lnTo>
                  <a:lnTo>
                    <a:pt x="156" y="504"/>
                  </a:lnTo>
                  <a:lnTo>
                    <a:pt x="155" y="512"/>
                  </a:lnTo>
                  <a:lnTo>
                    <a:pt x="155" y="520"/>
                  </a:lnTo>
                  <a:lnTo>
                    <a:pt x="157" y="527"/>
                  </a:lnTo>
                  <a:lnTo>
                    <a:pt x="164" y="542"/>
                  </a:lnTo>
                  <a:lnTo>
                    <a:pt x="173" y="557"/>
                  </a:lnTo>
                  <a:lnTo>
                    <a:pt x="178" y="568"/>
                  </a:lnTo>
                  <a:lnTo>
                    <a:pt x="181" y="580"/>
                  </a:lnTo>
                  <a:lnTo>
                    <a:pt x="189" y="582"/>
                  </a:lnTo>
                  <a:lnTo>
                    <a:pt x="194" y="583"/>
                  </a:lnTo>
                  <a:lnTo>
                    <a:pt x="196" y="584"/>
                  </a:lnTo>
                  <a:lnTo>
                    <a:pt x="197" y="586"/>
                  </a:lnTo>
                  <a:lnTo>
                    <a:pt x="200" y="589"/>
                  </a:lnTo>
                  <a:lnTo>
                    <a:pt x="203" y="593"/>
                  </a:lnTo>
                  <a:lnTo>
                    <a:pt x="205" y="599"/>
                  </a:lnTo>
                  <a:lnTo>
                    <a:pt x="208" y="601"/>
                  </a:lnTo>
                  <a:lnTo>
                    <a:pt x="210" y="601"/>
                  </a:lnTo>
                  <a:lnTo>
                    <a:pt x="214" y="601"/>
                  </a:lnTo>
                  <a:lnTo>
                    <a:pt x="219" y="601"/>
                  </a:lnTo>
                  <a:lnTo>
                    <a:pt x="224" y="603"/>
                  </a:lnTo>
                  <a:lnTo>
                    <a:pt x="227" y="606"/>
                  </a:lnTo>
                  <a:lnTo>
                    <a:pt x="230" y="608"/>
                  </a:lnTo>
                  <a:lnTo>
                    <a:pt x="234" y="610"/>
                  </a:lnTo>
                  <a:lnTo>
                    <a:pt x="237" y="614"/>
                  </a:lnTo>
                  <a:lnTo>
                    <a:pt x="239" y="617"/>
                  </a:lnTo>
                  <a:lnTo>
                    <a:pt x="242" y="621"/>
                  </a:lnTo>
                  <a:lnTo>
                    <a:pt x="239" y="629"/>
                  </a:lnTo>
                  <a:lnTo>
                    <a:pt x="237" y="635"/>
                  </a:lnTo>
                  <a:lnTo>
                    <a:pt x="237" y="639"/>
                  </a:lnTo>
                  <a:lnTo>
                    <a:pt x="237" y="642"/>
                  </a:lnTo>
                  <a:lnTo>
                    <a:pt x="238" y="646"/>
                  </a:lnTo>
                  <a:lnTo>
                    <a:pt x="238" y="650"/>
                  </a:lnTo>
                  <a:lnTo>
                    <a:pt x="237" y="657"/>
                  </a:lnTo>
                  <a:lnTo>
                    <a:pt x="234" y="660"/>
                  </a:lnTo>
                  <a:lnTo>
                    <a:pt x="234" y="662"/>
                  </a:lnTo>
                  <a:lnTo>
                    <a:pt x="234" y="664"/>
                  </a:lnTo>
                  <a:lnTo>
                    <a:pt x="236" y="666"/>
                  </a:lnTo>
                  <a:lnTo>
                    <a:pt x="238" y="671"/>
                  </a:lnTo>
                  <a:lnTo>
                    <a:pt x="243" y="674"/>
                  </a:lnTo>
                  <a:lnTo>
                    <a:pt x="245" y="680"/>
                  </a:lnTo>
                  <a:lnTo>
                    <a:pt x="242" y="680"/>
                  </a:lnTo>
                  <a:lnTo>
                    <a:pt x="238" y="681"/>
                  </a:lnTo>
                  <a:lnTo>
                    <a:pt x="237" y="684"/>
                  </a:lnTo>
                  <a:lnTo>
                    <a:pt x="237" y="688"/>
                  </a:lnTo>
                  <a:lnTo>
                    <a:pt x="238" y="691"/>
                  </a:lnTo>
                  <a:lnTo>
                    <a:pt x="238" y="694"/>
                  </a:lnTo>
                  <a:lnTo>
                    <a:pt x="236" y="692"/>
                  </a:lnTo>
                  <a:lnTo>
                    <a:pt x="229" y="690"/>
                  </a:lnTo>
                  <a:lnTo>
                    <a:pt x="224" y="690"/>
                  </a:lnTo>
                  <a:lnTo>
                    <a:pt x="219" y="691"/>
                  </a:lnTo>
                  <a:lnTo>
                    <a:pt x="214" y="692"/>
                  </a:lnTo>
                  <a:lnTo>
                    <a:pt x="210" y="695"/>
                  </a:lnTo>
                  <a:lnTo>
                    <a:pt x="206" y="697"/>
                  </a:lnTo>
                  <a:lnTo>
                    <a:pt x="204" y="700"/>
                  </a:lnTo>
                  <a:lnTo>
                    <a:pt x="202" y="703"/>
                  </a:lnTo>
                  <a:lnTo>
                    <a:pt x="201" y="705"/>
                  </a:lnTo>
                  <a:lnTo>
                    <a:pt x="200" y="712"/>
                  </a:lnTo>
                  <a:lnTo>
                    <a:pt x="196" y="720"/>
                  </a:lnTo>
                  <a:lnTo>
                    <a:pt x="192" y="728"/>
                  </a:lnTo>
                  <a:lnTo>
                    <a:pt x="186" y="735"/>
                  </a:lnTo>
                  <a:lnTo>
                    <a:pt x="179" y="744"/>
                  </a:lnTo>
                  <a:lnTo>
                    <a:pt x="172" y="754"/>
                  </a:lnTo>
                  <a:lnTo>
                    <a:pt x="171" y="759"/>
                  </a:lnTo>
                  <a:lnTo>
                    <a:pt x="170" y="761"/>
                  </a:lnTo>
                  <a:lnTo>
                    <a:pt x="168" y="763"/>
                  </a:lnTo>
                  <a:lnTo>
                    <a:pt x="165" y="766"/>
                  </a:lnTo>
                  <a:lnTo>
                    <a:pt x="155" y="778"/>
                  </a:lnTo>
                  <a:lnTo>
                    <a:pt x="145" y="788"/>
                  </a:lnTo>
                  <a:lnTo>
                    <a:pt x="140" y="793"/>
                  </a:lnTo>
                  <a:lnTo>
                    <a:pt x="140" y="795"/>
                  </a:lnTo>
                  <a:lnTo>
                    <a:pt x="141" y="797"/>
                  </a:lnTo>
                  <a:lnTo>
                    <a:pt x="143" y="803"/>
                  </a:lnTo>
                  <a:lnTo>
                    <a:pt x="141" y="805"/>
                  </a:lnTo>
                  <a:lnTo>
                    <a:pt x="139" y="808"/>
                  </a:lnTo>
                  <a:lnTo>
                    <a:pt x="136" y="810"/>
                  </a:lnTo>
                  <a:lnTo>
                    <a:pt x="132" y="811"/>
                  </a:lnTo>
                  <a:lnTo>
                    <a:pt x="128" y="813"/>
                  </a:lnTo>
                  <a:lnTo>
                    <a:pt x="124" y="817"/>
                  </a:lnTo>
                  <a:lnTo>
                    <a:pt x="121" y="820"/>
                  </a:lnTo>
                  <a:lnTo>
                    <a:pt x="117" y="825"/>
                  </a:lnTo>
                  <a:lnTo>
                    <a:pt x="114" y="831"/>
                  </a:lnTo>
                  <a:lnTo>
                    <a:pt x="112" y="837"/>
                  </a:lnTo>
                  <a:lnTo>
                    <a:pt x="110" y="836"/>
                  </a:lnTo>
                  <a:lnTo>
                    <a:pt x="106" y="835"/>
                  </a:lnTo>
                  <a:lnTo>
                    <a:pt x="104" y="833"/>
                  </a:lnTo>
                  <a:lnTo>
                    <a:pt x="103" y="831"/>
                  </a:lnTo>
                  <a:lnTo>
                    <a:pt x="97" y="842"/>
                  </a:lnTo>
                  <a:lnTo>
                    <a:pt x="90" y="855"/>
                  </a:lnTo>
                  <a:lnTo>
                    <a:pt x="86" y="853"/>
                  </a:lnTo>
                  <a:lnTo>
                    <a:pt x="83" y="853"/>
                  </a:lnTo>
                  <a:lnTo>
                    <a:pt x="82" y="854"/>
                  </a:lnTo>
                  <a:lnTo>
                    <a:pt x="81" y="857"/>
                  </a:lnTo>
                  <a:lnTo>
                    <a:pt x="82" y="862"/>
                  </a:lnTo>
                  <a:lnTo>
                    <a:pt x="84" y="869"/>
                  </a:lnTo>
                  <a:lnTo>
                    <a:pt x="86" y="874"/>
                  </a:lnTo>
                  <a:lnTo>
                    <a:pt x="86" y="877"/>
                  </a:lnTo>
                  <a:lnTo>
                    <a:pt x="84" y="879"/>
                  </a:lnTo>
                  <a:lnTo>
                    <a:pt x="83" y="882"/>
                  </a:lnTo>
                  <a:lnTo>
                    <a:pt x="78" y="884"/>
                  </a:lnTo>
                  <a:lnTo>
                    <a:pt x="71" y="888"/>
                  </a:lnTo>
                  <a:lnTo>
                    <a:pt x="68" y="891"/>
                  </a:lnTo>
                  <a:lnTo>
                    <a:pt x="66" y="893"/>
                  </a:lnTo>
                  <a:lnTo>
                    <a:pt x="64" y="892"/>
                  </a:lnTo>
                  <a:lnTo>
                    <a:pt x="63" y="888"/>
                  </a:lnTo>
                  <a:lnTo>
                    <a:pt x="58" y="886"/>
                  </a:lnTo>
                  <a:lnTo>
                    <a:pt x="53" y="885"/>
                  </a:lnTo>
                  <a:lnTo>
                    <a:pt x="47" y="887"/>
                  </a:lnTo>
                  <a:lnTo>
                    <a:pt x="46" y="888"/>
                  </a:lnTo>
                  <a:lnTo>
                    <a:pt x="47" y="892"/>
                  </a:lnTo>
                  <a:lnTo>
                    <a:pt x="48" y="896"/>
                  </a:lnTo>
                  <a:lnTo>
                    <a:pt x="47" y="900"/>
                  </a:lnTo>
                  <a:lnTo>
                    <a:pt x="46" y="903"/>
                  </a:lnTo>
                  <a:lnTo>
                    <a:pt x="41" y="908"/>
                  </a:lnTo>
                  <a:lnTo>
                    <a:pt x="40" y="911"/>
                  </a:lnTo>
                  <a:lnTo>
                    <a:pt x="40" y="916"/>
                  </a:lnTo>
                  <a:lnTo>
                    <a:pt x="39" y="920"/>
                  </a:lnTo>
                  <a:lnTo>
                    <a:pt x="38" y="924"/>
                  </a:lnTo>
                  <a:lnTo>
                    <a:pt x="35" y="926"/>
                  </a:lnTo>
                  <a:lnTo>
                    <a:pt x="31" y="930"/>
                  </a:lnTo>
                  <a:lnTo>
                    <a:pt x="29" y="932"/>
                  </a:lnTo>
                  <a:lnTo>
                    <a:pt x="26" y="936"/>
                  </a:lnTo>
                  <a:lnTo>
                    <a:pt x="25" y="941"/>
                  </a:lnTo>
                  <a:lnTo>
                    <a:pt x="24" y="950"/>
                  </a:lnTo>
                  <a:lnTo>
                    <a:pt x="25" y="959"/>
                  </a:lnTo>
                  <a:lnTo>
                    <a:pt x="26" y="968"/>
                  </a:lnTo>
                  <a:lnTo>
                    <a:pt x="29" y="975"/>
                  </a:lnTo>
                  <a:lnTo>
                    <a:pt x="33" y="981"/>
                  </a:lnTo>
                  <a:lnTo>
                    <a:pt x="37" y="989"/>
                  </a:lnTo>
                  <a:lnTo>
                    <a:pt x="38" y="992"/>
                  </a:lnTo>
                  <a:lnTo>
                    <a:pt x="38" y="996"/>
                  </a:lnTo>
                  <a:lnTo>
                    <a:pt x="33" y="1009"/>
                  </a:lnTo>
                  <a:lnTo>
                    <a:pt x="30" y="1022"/>
                  </a:lnTo>
                  <a:lnTo>
                    <a:pt x="32" y="1024"/>
                  </a:lnTo>
                  <a:lnTo>
                    <a:pt x="34" y="1026"/>
                  </a:lnTo>
                  <a:lnTo>
                    <a:pt x="37" y="1029"/>
                  </a:lnTo>
                  <a:lnTo>
                    <a:pt x="39" y="1031"/>
                  </a:lnTo>
                  <a:lnTo>
                    <a:pt x="41" y="1034"/>
                  </a:lnTo>
                  <a:lnTo>
                    <a:pt x="42" y="1039"/>
                  </a:lnTo>
                  <a:lnTo>
                    <a:pt x="45" y="1046"/>
                  </a:lnTo>
                  <a:lnTo>
                    <a:pt x="47" y="1053"/>
                  </a:lnTo>
                  <a:lnTo>
                    <a:pt x="48" y="1056"/>
                  </a:lnTo>
                  <a:lnTo>
                    <a:pt x="50" y="1061"/>
                  </a:lnTo>
                  <a:lnTo>
                    <a:pt x="51" y="1064"/>
                  </a:lnTo>
                  <a:lnTo>
                    <a:pt x="51" y="1066"/>
                  </a:lnTo>
                  <a:lnTo>
                    <a:pt x="51" y="1067"/>
                  </a:lnTo>
                  <a:lnTo>
                    <a:pt x="50" y="1069"/>
                  </a:lnTo>
                  <a:lnTo>
                    <a:pt x="47" y="1069"/>
                  </a:lnTo>
                  <a:lnTo>
                    <a:pt x="45" y="1067"/>
                  </a:lnTo>
                  <a:lnTo>
                    <a:pt x="43" y="1070"/>
                  </a:lnTo>
                  <a:lnTo>
                    <a:pt x="42" y="1072"/>
                  </a:lnTo>
                  <a:lnTo>
                    <a:pt x="42" y="1075"/>
                  </a:lnTo>
                  <a:lnTo>
                    <a:pt x="43" y="1079"/>
                  </a:lnTo>
                  <a:lnTo>
                    <a:pt x="45" y="1086"/>
                  </a:lnTo>
                  <a:lnTo>
                    <a:pt x="46" y="1093"/>
                  </a:lnTo>
                  <a:lnTo>
                    <a:pt x="46" y="1099"/>
                  </a:lnTo>
                  <a:lnTo>
                    <a:pt x="45" y="1106"/>
                  </a:lnTo>
                  <a:lnTo>
                    <a:pt x="43" y="1111"/>
                  </a:lnTo>
                  <a:lnTo>
                    <a:pt x="42" y="1117"/>
                  </a:lnTo>
                  <a:lnTo>
                    <a:pt x="43" y="1118"/>
                  </a:lnTo>
                  <a:lnTo>
                    <a:pt x="43" y="1119"/>
                  </a:lnTo>
                  <a:lnTo>
                    <a:pt x="41" y="1120"/>
                  </a:lnTo>
                  <a:lnTo>
                    <a:pt x="39" y="1121"/>
                  </a:lnTo>
                  <a:lnTo>
                    <a:pt x="37" y="1126"/>
                  </a:lnTo>
                  <a:lnTo>
                    <a:pt x="35" y="1127"/>
                  </a:lnTo>
                  <a:lnTo>
                    <a:pt x="38" y="1128"/>
                  </a:lnTo>
                  <a:lnTo>
                    <a:pt x="39" y="1132"/>
                  </a:lnTo>
                  <a:lnTo>
                    <a:pt x="39" y="1137"/>
                  </a:lnTo>
                  <a:lnTo>
                    <a:pt x="39" y="1140"/>
                  </a:lnTo>
                  <a:lnTo>
                    <a:pt x="37" y="1143"/>
                  </a:lnTo>
                  <a:lnTo>
                    <a:pt x="37" y="1146"/>
                  </a:lnTo>
                  <a:lnTo>
                    <a:pt x="37" y="1147"/>
                  </a:lnTo>
                  <a:lnTo>
                    <a:pt x="38" y="1150"/>
                  </a:lnTo>
                  <a:lnTo>
                    <a:pt x="39" y="1155"/>
                  </a:lnTo>
                  <a:lnTo>
                    <a:pt x="38" y="1161"/>
                  </a:lnTo>
                  <a:lnTo>
                    <a:pt x="38" y="1168"/>
                  </a:lnTo>
                  <a:lnTo>
                    <a:pt x="40" y="1171"/>
                  </a:lnTo>
                  <a:lnTo>
                    <a:pt x="43" y="1174"/>
                  </a:lnTo>
                  <a:lnTo>
                    <a:pt x="48" y="1177"/>
                  </a:lnTo>
                  <a:lnTo>
                    <a:pt x="51" y="1178"/>
                  </a:lnTo>
                  <a:lnTo>
                    <a:pt x="54" y="1178"/>
                  </a:lnTo>
                  <a:lnTo>
                    <a:pt x="54" y="1177"/>
                  </a:lnTo>
                  <a:lnTo>
                    <a:pt x="55" y="1176"/>
                  </a:lnTo>
                  <a:lnTo>
                    <a:pt x="55" y="1175"/>
                  </a:lnTo>
                  <a:lnTo>
                    <a:pt x="56" y="1175"/>
                  </a:lnTo>
                  <a:lnTo>
                    <a:pt x="57" y="1176"/>
                  </a:lnTo>
                  <a:lnTo>
                    <a:pt x="59" y="1179"/>
                  </a:lnTo>
                  <a:lnTo>
                    <a:pt x="60" y="1181"/>
                  </a:lnTo>
                  <a:lnTo>
                    <a:pt x="63" y="1183"/>
                  </a:lnTo>
                  <a:lnTo>
                    <a:pt x="63" y="1183"/>
                  </a:lnTo>
                  <a:lnTo>
                    <a:pt x="64" y="1181"/>
                  </a:lnTo>
                  <a:lnTo>
                    <a:pt x="65" y="1180"/>
                  </a:lnTo>
                  <a:lnTo>
                    <a:pt x="67" y="1180"/>
                  </a:lnTo>
                  <a:lnTo>
                    <a:pt x="70" y="1181"/>
                  </a:lnTo>
                  <a:lnTo>
                    <a:pt x="74" y="1186"/>
                  </a:lnTo>
                  <a:lnTo>
                    <a:pt x="76" y="1188"/>
                  </a:lnTo>
                  <a:lnTo>
                    <a:pt x="79" y="1191"/>
                  </a:lnTo>
                  <a:lnTo>
                    <a:pt x="82" y="1192"/>
                  </a:lnTo>
                  <a:lnTo>
                    <a:pt x="87" y="1192"/>
                  </a:lnTo>
                  <a:lnTo>
                    <a:pt x="92" y="1192"/>
                  </a:lnTo>
                  <a:lnTo>
                    <a:pt x="97" y="1192"/>
                  </a:lnTo>
                  <a:lnTo>
                    <a:pt x="98" y="1194"/>
                  </a:lnTo>
                  <a:lnTo>
                    <a:pt x="98" y="1196"/>
                  </a:lnTo>
                  <a:lnTo>
                    <a:pt x="95" y="1204"/>
                  </a:lnTo>
                  <a:lnTo>
                    <a:pt x="92" y="1209"/>
                  </a:lnTo>
                  <a:lnTo>
                    <a:pt x="94" y="1215"/>
                  </a:lnTo>
                  <a:lnTo>
                    <a:pt x="94" y="1223"/>
                  </a:lnTo>
                  <a:lnTo>
                    <a:pt x="96" y="1227"/>
                  </a:lnTo>
                  <a:lnTo>
                    <a:pt x="97" y="1231"/>
                  </a:lnTo>
                  <a:lnTo>
                    <a:pt x="99" y="1233"/>
                  </a:lnTo>
                  <a:lnTo>
                    <a:pt x="102" y="1233"/>
                  </a:lnTo>
                  <a:lnTo>
                    <a:pt x="104" y="1233"/>
                  </a:lnTo>
                  <a:lnTo>
                    <a:pt x="106" y="1231"/>
                  </a:lnTo>
                  <a:lnTo>
                    <a:pt x="108" y="1227"/>
                  </a:lnTo>
                  <a:lnTo>
                    <a:pt x="110" y="1223"/>
                  </a:lnTo>
                  <a:lnTo>
                    <a:pt x="112" y="1220"/>
                  </a:lnTo>
                  <a:lnTo>
                    <a:pt x="114" y="1217"/>
                  </a:lnTo>
                  <a:lnTo>
                    <a:pt x="117" y="1218"/>
                  </a:lnTo>
                  <a:lnTo>
                    <a:pt x="122" y="1220"/>
                  </a:lnTo>
                  <a:lnTo>
                    <a:pt x="125" y="1224"/>
                  </a:lnTo>
                  <a:lnTo>
                    <a:pt x="129" y="1226"/>
                  </a:lnTo>
                  <a:lnTo>
                    <a:pt x="129" y="1231"/>
                  </a:lnTo>
                  <a:lnTo>
                    <a:pt x="129" y="1234"/>
                  </a:lnTo>
                  <a:lnTo>
                    <a:pt x="127" y="1236"/>
                  </a:lnTo>
                  <a:lnTo>
                    <a:pt x="124" y="1238"/>
                  </a:lnTo>
                  <a:lnTo>
                    <a:pt x="122" y="1242"/>
                  </a:lnTo>
                  <a:lnTo>
                    <a:pt x="120" y="1244"/>
                  </a:lnTo>
                  <a:lnTo>
                    <a:pt x="119" y="1248"/>
                  </a:lnTo>
                  <a:lnTo>
                    <a:pt x="119" y="1252"/>
                  </a:lnTo>
                  <a:lnTo>
                    <a:pt x="120" y="1253"/>
                  </a:lnTo>
                  <a:lnTo>
                    <a:pt x="122" y="1253"/>
                  </a:lnTo>
                  <a:lnTo>
                    <a:pt x="132" y="1243"/>
                  </a:lnTo>
                  <a:lnTo>
                    <a:pt x="144" y="1232"/>
                  </a:lnTo>
                  <a:lnTo>
                    <a:pt x="146" y="1233"/>
                  </a:lnTo>
                  <a:lnTo>
                    <a:pt x="147" y="1234"/>
                  </a:lnTo>
                  <a:lnTo>
                    <a:pt x="149" y="1235"/>
                  </a:lnTo>
                  <a:lnTo>
                    <a:pt x="151" y="1237"/>
                  </a:lnTo>
                  <a:lnTo>
                    <a:pt x="154" y="1237"/>
                  </a:lnTo>
                  <a:lnTo>
                    <a:pt x="157" y="1237"/>
                  </a:lnTo>
                  <a:lnTo>
                    <a:pt x="162" y="1236"/>
                  </a:lnTo>
                  <a:lnTo>
                    <a:pt x="165" y="1234"/>
                  </a:lnTo>
                  <a:lnTo>
                    <a:pt x="174" y="1229"/>
                  </a:lnTo>
                  <a:lnTo>
                    <a:pt x="180" y="1226"/>
                  </a:lnTo>
                  <a:lnTo>
                    <a:pt x="186" y="1226"/>
                  </a:lnTo>
                  <a:lnTo>
                    <a:pt x="188" y="1227"/>
                  </a:lnTo>
                  <a:lnTo>
                    <a:pt x="188" y="1229"/>
                  </a:lnTo>
                  <a:lnTo>
                    <a:pt x="192" y="1233"/>
                  </a:lnTo>
                  <a:lnTo>
                    <a:pt x="197" y="1229"/>
                  </a:lnTo>
                  <a:lnTo>
                    <a:pt x="201" y="1225"/>
                  </a:lnTo>
                  <a:lnTo>
                    <a:pt x="204" y="1221"/>
                  </a:lnTo>
                  <a:lnTo>
                    <a:pt x="208" y="1219"/>
                  </a:lnTo>
                  <a:lnTo>
                    <a:pt x="211" y="1218"/>
                  </a:lnTo>
                  <a:lnTo>
                    <a:pt x="213" y="1218"/>
                  </a:lnTo>
                  <a:lnTo>
                    <a:pt x="219" y="1218"/>
                  </a:lnTo>
                  <a:lnTo>
                    <a:pt x="226" y="1217"/>
                  </a:lnTo>
                  <a:lnTo>
                    <a:pt x="228" y="1215"/>
                  </a:lnTo>
                  <a:lnTo>
                    <a:pt x="229" y="1211"/>
                  </a:lnTo>
                  <a:lnTo>
                    <a:pt x="234" y="1208"/>
                  </a:lnTo>
                  <a:lnTo>
                    <a:pt x="236" y="1207"/>
                  </a:lnTo>
                  <a:lnTo>
                    <a:pt x="239" y="1205"/>
                  </a:lnTo>
                  <a:lnTo>
                    <a:pt x="242" y="1205"/>
                  </a:lnTo>
                  <a:lnTo>
                    <a:pt x="244" y="1207"/>
                  </a:lnTo>
                  <a:lnTo>
                    <a:pt x="246" y="1205"/>
                  </a:lnTo>
                  <a:lnTo>
                    <a:pt x="250" y="1204"/>
                  </a:lnTo>
                  <a:lnTo>
                    <a:pt x="252" y="1202"/>
                  </a:lnTo>
                  <a:lnTo>
                    <a:pt x="253" y="1200"/>
                  </a:lnTo>
                  <a:lnTo>
                    <a:pt x="255" y="1199"/>
                  </a:lnTo>
                  <a:lnTo>
                    <a:pt x="258" y="1201"/>
                  </a:lnTo>
                  <a:lnTo>
                    <a:pt x="259" y="1203"/>
                  </a:lnTo>
                  <a:lnTo>
                    <a:pt x="262" y="1205"/>
                  </a:lnTo>
                  <a:lnTo>
                    <a:pt x="265" y="1205"/>
                  </a:lnTo>
                  <a:lnTo>
                    <a:pt x="268" y="1205"/>
                  </a:lnTo>
                  <a:lnTo>
                    <a:pt x="270" y="1205"/>
                  </a:lnTo>
                  <a:lnTo>
                    <a:pt x="274" y="1204"/>
                  </a:lnTo>
                  <a:lnTo>
                    <a:pt x="276" y="1203"/>
                  </a:lnTo>
                  <a:lnTo>
                    <a:pt x="278" y="1201"/>
                  </a:lnTo>
                  <a:lnTo>
                    <a:pt x="279" y="1197"/>
                  </a:lnTo>
                  <a:lnTo>
                    <a:pt x="279" y="1195"/>
                  </a:lnTo>
                  <a:lnTo>
                    <a:pt x="279" y="1193"/>
                  </a:lnTo>
                  <a:lnTo>
                    <a:pt x="278" y="1192"/>
                  </a:lnTo>
                  <a:lnTo>
                    <a:pt x="279" y="1189"/>
                  </a:lnTo>
                  <a:lnTo>
                    <a:pt x="282" y="1189"/>
                  </a:lnTo>
                  <a:lnTo>
                    <a:pt x="284" y="1189"/>
                  </a:lnTo>
                  <a:lnTo>
                    <a:pt x="288" y="1192"/>
                  </a:lnTo>
                  <a:lnTo>
                    <a:pt x="292" y="1192"/>
                  </a:lnTo>
                  <a:lnTo>
                    <a:pt x="294" y="1191"/>
                  </a:lnTo>
                  <a:lnTo>
                    <a:pt x="299" y="1188"/>
                  </a:lnTo>
                  <a:lnTo>
                    <a:pt x="306" y="1186"/>
                  </a:lnTo>
                  <a:lnTo>
                    <a:pt x="314" y="1186"/>
                  </a:lnTo>
                  <a:lnTo>
                    <a:pt x="320" y="1185"/>
                  </a:lnTo>
                  <a:lnTo>
                    <a:pt x="326" y="1181"/>
                  </a:lnTo>
                  <a:lnTo>
                    <a:pt x="328" y="1179"/>
                  </a:lnTo>
                  <a:lnTo>
                    <a:pt x="331" y="1177"/>
                  </a:lnTo>
                  <a:lnTo>
                    <a:pt x="338" y="1177"/>
                  </a:lnTo>
                  <a:lnTo>
                    <a:pt x="343" y="1180"/>
                  </a:lnTo>
                  <a:lnTo>
                    <a:pt x="348" y="1181"/>
                  </a:lnTo>
                  <a:lnTo>
                    <a:pt x="352" y="1183"/>
                  </a:lnTo>
                  <a:lnTo>
                    <a:pt x="355" y="1183"/>
                  </a:lnTo>
                  <a:lnTo>
                    <a:pt x="357" y="1181"/>
                  </a:lnTo>
                  <a:lnTo>
                    <a:pt x="361" y="1178"/>
                  </a:lnTo>
                  <a:lnTo>
                    <a:pt x="368" y="1174"/>
                  </a:lnTo>
                  <a:lnTo>
                    <a:pt x="377" y="1160"/>
                  </a:lnTo>
                  <a:lnTo>
                    <a:pt x="388" y="1147"/>
                  </a:lnTo>
                  <a:lnTo>
                    <a:pt x="399" y="1136"/>
                  </a:lnTo>
                  <a:lnTo>
                    <a:pt x="412" y="1124"/>
                  </a:lnTo>
                  <a:lnTo>
                    <a:pt x="423" y="1112"/>
                  </a:lnTo>
                  <a:lnTo>
                    <a:pt x="436" y="1099"/>
                  </a:lnTo>
                  <a:lnTo>
                    <a:pt x="447" y="1086"/>
                  </a:lnTo>
                  <a:lnTo>
                    <a:pt x="458" y="1072"/>
                  </a:lnTo>
                  <a:lnTo>
                    <a:pt x="485" y="1039"/>
                  </a:lnTo>
                  <a:lnTo>
                    <a:pt x="509" y="1005"/>
                  </a:lnTo>
                  <a:lnTo>
                    <a:pt x="531" y="969"/>
                  </a:lnTo>
                  <a:lnTo>
                    <a:pt x="552" y="933"/>
                  </a:lnTo>
                  <a:lnTo>
                    <a:pt x="554" y="930"/>
                  </a:lnTo>
                  <a:lnTo>
                    <a:pt x="555" y="925"/>
                  </a:lnTo>
                  <a:lnTo>
                    <a:pt x="556" y="922"/>
                  </a:lnTo>
                  <a:lnTo>
                    <a:pt x="556" y="917"/>
                  </a:lnTo>
                  <a:lnTo>
                    <a:pt x="552" y="909"/>
                  </a:lnTo>
                  <a:lnTo>
                    <a:pt x="546" y="902"/>
                  </a:lnTo>
                  <a:lnTo>
                    <a:pt x="544" y="899"/>
                  </a:lnTo>
                  <a:lnTo>
                    <a:pt x="543" y="893"/>
                  </a:lnTo>
                  <a:lnTo>
                    <a:pt x="537" y="884"/>
                  </a:lnTo>
                  <a:lnTo>
                    <a:pt x="531" y="876"/>
                  </a:lnTo>
                  <a:lnTo>
                    <a:pt x="523" y="869"/>
                  </a:lnTo>
                  <a:lnTo>
                    <a:pt x="515" y="862"/>
                  </a:lnTo>
                  <a:lnTo>
                    <a:pt x="499" y="850"/>
                  </a:lnTo>
                  <a:lnTo>
                    <a:pt x="483" y="836"/>
                  </a:lnTo>
                  <a:lnTo>
                    <a:pt x="481" y="831"/>
                  </a:lnTo>
                  <a:lnTo>
                    <a:pt x="479" y="827"/>
                  </a:lnTo>
                  <a:lnTo>
                    <a:pt x="480" y="822"/>
                  </a:lnTo>
                  <a:lnTo>
                    <a:pt x="482" y="819"/>
                  </a:lnTo>
                  <a:lnTo>
                    <a:pt x="486" y="817"/>
                  </a:lnTo>
                  <a:lnTo>
                    <a:pt x="489" y="813"/>
                  </a:lnTo>
                  <a:lnTo>
                    <a:pt x="496" y="808"/>
                  </a:lnTo>
                  <a:lnTo>
                    <a:pt x="502" y="802"/>
                  </a:lnTo>
                  <a:lnTo>
                    <a:pt x="504" y="797"/>
                  </a:lnTo>
                  <a:lnTo>
                    <a:pt x="506" y="793"/>
                  </a:lnTo>
                  <a:lnTo>
                    <a:pt x="507" y="787"/>
                  </a:lnTo>
                  <a:lnTo>
                    <a:pt x="509" y="781"/>
                  </a:lnTo>
                  <a:lnTo>
                    <a:pt x="507" y="776"/>
                  </a:lnTo>
                  <a:lnTo>
                    <a:pt x="504" y="770"/>
                  </a:lnTo>
                  <a:lnTo>
                    <a:pt x="501" y="765"/>
                  </a:lnTo>
                  <a:lnTo>
                    <a:pt x="495" y="762"/>
                  </a:lnTo>
                  <a:lnTo>
                    <a:pt x="490" y="759"/>
                  </a:lnTo>
                  <a:lnTo>
                    <a:pt x="485" y="756"/>
                  </a:lnTo>
                  <a:lnTo>
                    <a:pt x="483" y="755"/>
                  </a:lnTo>
                  <a:lnTo>
                    <a:pt x="482" y="753"/>
                  </a:lnTo>
                  <a:lnTo>
                    <a:pt x="481" y="751"/>
                  </a:lnTo>
                  <a:lnTo>
                    <a:pt x="480" y="747"/>
                  </a:lnTo>
                  <a:lnTo>
                    <a:pt x="481" y="743"/>
                  </a:lnTo>
                  <a:lnTo>
                    <a:pt x="481" y="739"/>
                  </a:lnTo>
                  <a:lnTo>
                    <a:pt x="480" y="736"/>
                  </a:lnTo>
                  <a:lnTo>
                    <a:pt x="479" y="733"/>
                  </a:lnTo>
                  <a:lnTo>
                    <a:pt x="481" y="728"/>
                  </a:lnTo>
                  <a:lnTo>
                    <a:pt x="485" y="723"/>
                  </a:lnTo>
                  <a:lnTo>
                    <a:pt x="487" y="721"/>
                  </a:lnTo>
                  <a:lnTo>
                    <a:pt x="488" y="716"/>
                  </a:lnTo>
                  <a:lnTo>
                    <a:pt x="488" y="714"/>
                  </a:lnTo>
                  <a:lnTo>
                    <a:pt x="486" y="712"/>
                  </a:lnTo>
                  <a:lnTo>
                    <a:pt x="483" y="709"/>
                  </a:lnTo>
                  <a:lnTo>
                    <a:pt x="481" y="707"/>
                  </a:lnTo>
                  <a:lnTo>
                    <a:pt x="474" y="702"/>
                  </a:lnTo>
                  <a:lnTo>
                    <a:pt x="467" y="697"/>
                  </a:lnTo>
                  <a:lnTo>
                    <a:pt x="462" y="691"/>
                  </a:lnTo>
                  <a:lnTo>
                    <a:pt x="458" y="683"/>
                  </a:lnTo>
                  <a:lnTo>
                    <a:pt x="458" y="679"/>
                  </a:lnTo>
                  <a:lnTo>
                    <a:pt x="458" y="675"/>
                  </a:lnTo>
                  <a:lnTo>
                    <a:pt x="463" y="668"/>
                  </a:lnTo>
                  <a:lnTo>
                    <a:pt x="469" y="664"/>
                  </a:lnTo>
                  <a:lnTo>
                    <a:pt x="470" y="662"/>
                  </a:lnTo>
                  <a:lnTo>
                    <a:pt x="470" y="659"/>
                  </a:lnTo>
                  <a:lnTo>
                    <a:pt x="469" y="656"/>
                  </a:lnTo>
                  <a:lnTo>
                    <a:pt x="464" y="651"/>
                  </a:lnTo>
                  <a:lnTo>
                    <a:pt x="461" y="649"/>
                  </a:lnTo>
                  <a:lnTo>
                    <a:pt x="459" y="647"/>
                  </a:lnTo>
                  <a:lnTo>
                    <a:pt x="459" y="645"/>
                  </a:lnTo>
                  <a:lnTo>
                    <a:pt x="462" y="641"/>
                  </a:lnTo>
                  <a:lnTo>
                    <a:pt x="464" y="634"/>
                  </a:lnTo>
                  <a:lnTo>
                    <a:pt x="465" y="627"/>
                  </a:lnTo>
                  <a:lnTo>
                    <a:pt x="465" y="621"/>
                  </a:lnTo>
                  <a:lnTo>
                    <a:pt x="467" y="615"/>
                  </a:lnTo>
                  <a:lnTo>
                    <a:pt x="470" y="614"/>
                  </a:lnTo>
                  <a:lnTo>
                    <a:pt x="471" y="611"/>
                  </a:lnTo>
                  <a:lnTo>
                    <a:pt x="471" y="609"/>
                  </a:lnTo>
                  <a:lnTo>
                    <a:pt x="469" y="606"/>
                  </a:lnTo>
                  <a:lnTo>
                    <a:pt x="466" y="601"/>
                  </a:lnTo>
                  <a:lnTo>
                    <a:pt x="465" y="598"/>
                  </a:lnTo>
                  <a:lnTo>
                    <a:pt x="466" y="595"/>
                  </a:lnTo>
                  <a:lnTo>
                    <a:pt x="467" y="594"/>
                  </a:lnTo>
                  <a:lnTo>
                    <a:pt x="473" y="595"/>
                  </a:lnTo>
                  <a:lnTo>
                    <a:pt x="481" y="598"/>
                  </a:lnTo>
                  <a:lnTo>
                    <a:pt x="482" y="597"/>
                  </a:lnTo>
                  <a:lnTo>
                    <a:pt x="483" y="595"/>
                  </a:lnTo>
                  <a:lnTo>
                    <a:pt x="485" y="587"/>
                  </a:lnTo>
                  <a:lnTo>
                    <a:pt x="482" y="577"/>
                  </a:lnTo>
                  <a:lnTo>
                    <a:pt x="480" y="568"/>
                  </a:lnTo>
                  <a:lnTo>
                    <a:pt x="478" y="560"/>
                  </a:lnTo>
                  <a:lnTo>
                    <a:pt x="470" y="534"/>
                  </a:lnTo>
                  <a:lnTo>
                    <a:pt x="459" y="504"/>
                  </a:lnTo>
                  <a:lnTo>
                    <a:pt x="454" y="489"/>
                  </a:lnTo>
                  <a:lnTo>
                    <a:pt x="447" y="475"/>
                  </a:lnTo>
                  <a:lnTo>
                    <a:pt x="440" y="462"/>
                  </a:lnTo>
                  <a:lnTo>
                    <a:pt x="433" y="452"/>
                  </a:lnTo>
                  <a:lnTo>
                    <a:pt x="431" y="448"/>
                  </a:lnTo>
                  <a:lnTo>
                    <a:pt x="430" y="444"/>
                  </a:lnTo>
                  <a:lnTo>
                    <a:pt x="429" y="439"/>
                  </a:lnTo>
                  <a:lnTo>
                    <a:pt x="430" y="435"/>
                  </a:lnTo>
                  <a:lnTo>
                    <a:pt x="431" y="427"/>
                  </a:lnTo>
                  <a:lnTo>
                    <a:pt x="434" y="418"/>
                  </a:lnTo>
                  <a:lnTo>
                    <a:pt x="444" y="402"/>
                  </a:lnTo>
                  <a:lnTo>
                    <a:pt x="454" y="386"/>
                  </a:lnTo>
                  <a:lnTo>
                    <a:pt x="465" y="371"/>
                  </a:lnTo>
                  <a:lnTo>
                    <a:pt x="475" y="355"/>
                  </a:lnTo>
                  <a:lnTo>
                    <a:pt x="478" y="351"/>
                  </a:lnTo>
                  <a:lnTo>
                    <a:pt x="480" y="347"/>
                  </a:lnTo>
                  <a:lnTo>
                    <a:pt x="481" y="342"/>
                  </a:lnTo>
                  <a:lnTo>
                    <a:pt x="481" y="338"/>
                  </a:lnTo>
                  <a:lnTo>
                    <a:pt x="474" y="329"/>
                  </a:lnTo>
                  <a:lnTo>
                    <a:pt x="465" y="320"/>
                  </a:lnTo>
                  <a:lnTo>
                    <a:pt x="458" y="308"/>
                  </a:lnTo>
                  <a:lnTo>
                    <a:pt x="452" y="297"/>
                  </a:lnTo>
                  <a:lnTo>
                    <a:pt x="449" y="290"/>
                  </a:lnTo>
                  <a:lnTo>
                    <a:pt x="445" y="285"/>
                  </a:lnTo>
                  <a:lnTo>
                    <a:pt x="444" y="283"/>
                  </a:lnTo>
                  <a:lnTo>
                    <a:pt x="441" y="281"/>
                  </a:lnTo>
                  <a:lnTo>
                    <a:pt x="438" y="280"/>
                  </a:lnTo>
                  <a:lnTo>
                    <a:pt x="434" y="279"/>
                  </a:lnTo>
                  <a:lnTo>
                    <a:pt x="426" y="279"/>
                  </a:lnTo>
                  <a:lnTo>
                    <a:pt x="420" y="277"/>
                  </a:lnTo>
                  <a:lnTo>
                    <a:pt x="416" y="275"/>
                  </a:lnTo>
                  <a:lnTo>
                    <a:pt x="414" y="271"/>
                  </a:lnTo>
                  <a:lnTo>
                    <a:pt x="412" y="267"/>
                  </a:lnTo>
                  <a:lnTo>
                    <a:pt x="409" y="263"/>
                  </a:lnTo>
                  <a:lnTo>
                    <a:pt x="407" y="252"/>
                  </a:lnTo>
                  <a:lnTo>
                    <a:pt x="405" y="243"/>
                  </a:lnTo>
                  <a:lnTo>
                    <a:pt x="404" y="235"/>
                  </a:lnTo>
                  <a:lnTo>
                    <a:pt x="402" y="227"/>
                  </a:lnTo>
                  <a:lnTo>
                    <a:pt x="402" y="219"/>
                  </a:lnTo>
                  <a:lnTo>
                    <a:pt x="405" y="211"/>
                  </a:lnTo>
                  <a:lnTo>
                    <a:pt x="410" y="201"/>
                  </a:lnTo>
                  <a:lnTo>
                    <a:pt x="416" y="192"/>
                  </a:lnTo>
                  <a:lnTo>
                    <a:pt x="417" y="187"/>
                  </a:lnTo>
                  <a:lnTo>
                    <a:pt x="416" y="183"/>
                  </a:lnTo>
                  <a:lnTo>
                    <a:pt x="414" y="179"/>
                  </a:lnTo>
                  <a:lnTo>
                    <a:pt x="412" y="176"/>
                  </a:lnTo>
                  <a:lnTo>
                    <a:pt x="406" y="174"/>
                  </a:lnTo>
                  <a:lnTo>
                    <a:pt x="400" y="170"/>
                  </a:lnTo>
                  <a:lnTo>
                    <a:pt x="401" y="168"/>
                  </a:lnTo>
                  <a:lnTo>
                    <a:pt x="405" y="166"/>
                  </a:lnTo>
                  <a:lnTo>
                    <a:pt x="414" y="158"/>
                  </a:lnTo>
                  <a:lnTo>
                    <a:pt x="424" y="15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 name="Freeform 128"/>
            <p:cNvSpPr>
              <a:spLocks/>
            </p:cNvSpPr>
            <p:nvPr/>
          </p:nvSpPr>
          <p:spPr bwMode="gray">
            <a:xfrm>
              <a:off x="3703638" y="4746625"/>
              <a:ext cx="139700" cy="750888"/>
            </a:xfrm>
            <a:custGeom>
              <a:avLst/>
              <a:gdLst/>
              <a:ahLst/>
              <a:cxnLst>
                <a:cxn ang="0">
                  <a:pos x="329" y="26"/>
                </a:cxn>
                <a:cxn ang="0">
                  <a:pos x="365" y="136"/>
                </a:cxn>
                <a:cxn ang="0">
                  <a:pos x="391" y="250"/>
                </a:cxn>
                <a:cxn ang="0">
                  <a:pos x="423" y="360"/>
                </a:cxn>
                <a:cxn ang="0">
                  <a:pos x="373" y="473"/>
                </a:cxn>
                <a:cxn ang="0">
                  <a:pos x="309" y="616"/>
                </a:cxn>
                <a:cxn ang="0">
                  <a:pos x="262" y="790"/>
                </a:cxn>
                <a:cxn ang="0">
                  <a:pos x="300" y="915"/>
                </a:cxn>
                <a:cxn ang="0">
                  <a:pos x="246" y="1091"/>
                </a:cxn>
                <a:cxn ang="0">
                  <a:pos x="220" y="1262"/>
                </a:cxn>
                <a:cxn ang="0">
                  <a:pos x="194" y="1364"/>
                </a:cxn>
                <a:cxn ang="0">
                  <a:pos x="195" y="1531"/>
                </a:cxn>
                <a:cxn ang="0">
                  <a:pos x="199" y="1627"/>
                </a:cxn>
                <a:cxn ang="0">
                  <a:pos x="189" y="1660"/>
                </a:cxn>
                <a:cxn ang="0">
                  <a:pos x="199" y="1755"/>
                </a:cxn>
                <a:cxn ang="0">
                  <a:pos x="169" y="1865"/>
                </a:cxn>
                <a:cxn ang="0">
                  <a:pos x="134" y="1984"/>
                </a:cxn>
                <a:cxn ang="0">
                  <a:pos x="131" y="2104"/>
                </a:cxn>
                <a:cxn ang="0">
                  <a:pos x="197" y="2207"/>
                </a:cxn>
                <a:cxn ang="0">
                  <a:pos x="313" y="2242"/>
                </a:cxn>
                <a:cxn ang="0">
                  <a:pos x="244" y="2350"/>
                </a:cxn>
                <a:cxn ang="0">
                  <a:pos x="182" y="2327"/>
                </a:cxn>
                <a:cxn ang="0">
                  <a:pos x="231" y="2275"/>
                </a:cxn>
                <a:cxn ang="0">
                  <a:pos x="175" y="2308"/>
                </a:cxn>
                <a:cxn ang="0">
                  <a:pos x="128" y="2311"/>
                </a:cxn>
                <a:cxn ang="0">
                  <a:pos x="152" y="2271"/>
                </a:cxn>
                <a:cxn ang="0">
                  <a:pos x="180" y="2250"/>
                </a:cxn>
                <a:cxn ang="0">
                  <a:pos x="140" y="2276"/>
                </a:cxn>
                <a:cxn ang="0">
                  <a:pos x="126" y="2275"/>
                </a:cxn>
                <a:cxn ang="0">
                  <a:pos x="108" y="2243"/>
                </a:cxn>
                <a:cxn ang="0">
                  <a:pos x="126" y="2224"/>
                </a:cxn>
                <a:cxn ang="0">
                  <a:pos x="157" y="2232"/>
                </a:cxn>
                <a:cxn ang="0">
                  <a:pos x="130" y="2160"/>
                </a:cxn>
                <a:cxn ang="0">
                  <a:pos x="132" y="2206"/>
                </a:cxn>
                <a:cxn ang="0">
                  <a:pos x="104" y="2188"/>
                </a:cxn>
                <a:cxn ang="0">
                  <a:pos x="104" y="2157"/>
                </a:cxn>
                <a:cxn ang="0">
                  <a:pos x="77" y="2120"/>
                </a:cxn>
                <a:cxn ang="0">
                  <a:pos x="89" y="2112"/>
                </a:cxn>
                <a:cxn ang="0">
                  <a:pos x="61" y="2067"/>
                </a:cxn>
                <a:cxn ang="0">
                  <a:pos x="90" y="2044"/>
                </a:cxn>
                <a:cxn ang="0">
                  <a:pos x="97" y="2022"/>
                </a:cxn>
                <a:cxn ang="0">
                  <a:pos x="80" y="1995"/>
                </a:cxn>
                <a:cxn ang="0">
                  <a:pos x="88" y="1935"/>
                </a:cxn>
                <a:cxn ang="0">
                  <a:pos x="79" y="1905"/>
                </a:cxn>
                <a:cxn ang="0">
                  <a:pos x="106" y="1888"/>
                </a:cxn>
                <a:cxn ang="0">
                  <a:pos x="58" y="1873"/>
                </a:cxn>
                <a:cxn ang="0">
                  <a:pos x="76" y="1831"/>
                </a:cxn>
                <a:cxn ang="0">
                  <a:pos x="50" y="1803"/>
                </a:cxn>
                <a:cxn ang="0">
                  <a:pos x="23" y="1768"/>
                </a:cxn>
                <a:cxn ang="0">
                  <a:pos x="83" y="1735"/>
                </a:cxn>
                <a:cxn ang="0">
                  <a:pos x="107" y="1763"/>
                </a:cxn>
                <a:cxn ang="0">
                  <a:pos x="120" y="1673"/>
                </a:cxn>
                <a:cxn ang="0">
                  <a:pos x="136" y="1593"/>
                </a:cxn>
                <a:cxn ang="0">
                  <a:pos x="153" y="1494"/>
                </a:cxn>
                <a:cxn ang="0">
                  <a:pos x="146" y="1454"/>
                </a:cxn>
                <a:cxn ang="0">
                  <a:pos x="95" y="1424"/>
                </a:cxn>
                <a:cxn ang="0">
                  <a:pos x="121" y="1250"/>
                </a:cxn>
                <a:cxn ang="0">
                  <a:pos x="132" y="1111"/>
                </a:cxn>
                <a:cxn ang="0">
                  <a:pos x="193" y="940"/>
                </a:cxn>
                <a:cxn ang="0">
                  <a:pos x="205" y="762"/>
                </a:cxn>
                <a:cxn ang="0">
                  <a:pos x="239" y="565"/>
                </a:cxn>
                <a:cxn ang="0">
                  <a:pos x="263" y="390"/>
                </a:cxn>
                <a:cxn ang="0">
                  <a:pos x="283" y="253"/>
                </a:cxn>
              </a:cxnLst>
              <a:rect l="0" t="0" r="r" b="b"/>
              <a:pathLst>
                <a:path w="440" h="2364">
                  <a:moveTo>
                    <a:pt x="272" y="49"/>
                  </a:moveTo>
                  <a:lnTo>
                    <a:pt x="280" y="47"/>
                  </a:lnTo>
                  <a:lnTo>
                    <a:pt x="288" y="43"/>
                  </a:lnTo>
                  <a:lnTo>
                    <a:pt x="293" y="41"/>
                  </a:lnTo>
                  <a:lnTo>
                    <a:pt x="296" y="39"/>
                  </a:lnTo>
                  <a:lnTo>
                    <a:pt x="299" y="36"/>
                  </a:lnTo>
                  <a:lnTo>
                    <a:pt x="301" y="32"/>
                  </a:lnTo>
                  <a:lnTo>
                    <a:pt x="302" y="29"/>
                  </a:lnTo>
                  <a:lnTo>
                    <a:pt x="302" y="25"/>
                  </a:lnTo>
                  <a:lnTo>
                    <a:pt x="301" y="23"/>
                  </a:lnTo>
                  <a:lnTo>
                    <a:pt x="300" y="20"/>
                  </a:lnTo>
                  <a:lnTo>
                    <a:pt x="296" y="15"/>
                  </a:lnTo>
                  <a:lnTo>
                    <a:pt x="295" y="13"/>
                  </a:lnTo>
                  <a:lnTo>
                    <a:pt x="297" y="12"/>
                  </a:lnTo>
                  <a:lnTo>
                    <a:pt x="300" y="12"/>
                  </a:lnTo>
                  <a:lnTo>
                    <a:pt x="302" y="10"/>
                  </a:lnTo>
                  <a:lnTo>
                    <a:pt x="305" y="9"/>
                  </a:lnTo>
                  <a:lnTo>
                    <a:pt x="309" y="8"/>
                  </a:lnTo>
                  <a:lnTo>
                    <a:pt x="311" y="6"/>
                  </a:lnTo>
                  <a:lnTo>
                    <a:pt x="315" y="1"/>
                  </a:lnTo>
                  <a:lnTo>
                    <a:pt x="317" y="0"/>
                  </a:lnTo>
                  <a:lnTo>
                    <a:pt x="318" y="6"/>
                  </a:lnTo>
                  <a:lnTo>
                    <a:pt x="319" y="12"/>
                  </a:lnTo>
                  <a:lnTo>
                    <a:pt x="323" y="17"/>
                  </a:lnTo>
                  <a:lnTo>
                    <a:pt x="325" y="23"/>
                  </a:lnTo>
                  <a:lnTo>
                    <a:pt x="329" y="26"/>
                  </a:lnTo>
                  <a:lnTo>
                    <a:pt x="333" y="30"/>
                  </a:lnTo>
                  <a:lnTo>
                    <a:pt x="334" y="31"/>
                  </a:lnTo>
                  <a:lnTo>
                    <a:pt x="335" y="33"/>
                  </a:lnTo>
                  <a:lnTo>
                    <a:pt x="336" y="36"/>
                  </a:lnTo>
                  <a:lnTo>
                    <a:pt x="336" y="38"/>
                  </a:lnTo>
                  <a:lnTo>
                    <a:pt x="335" y="43"/>
                  </a:lnTo>
                  <a:lnTo>
                    <a:pt x="336" y="51"/>
                  </a:lnTo>
                  <a:lnTo>
                    <a:pt x="337" y="58"/>
                  </a:lnTo>
                  <a:lnTo>
                    <a:pt x="340" y="66"/>
                  </a:lnTo>
                  <a:lnTo>
                    <a:pt x="343" y="73"/>
                  </a:lnTo>
                  <a:lnTo>
                    <a:pt x="346" y="80"/>
                  </a:lnTo>
                  <a:lnTo>
                    <a:pt x="350" y="87"/>
                  </a:lnTo>
                  <a:lnTo>
                    <a:pt x="353" y="91"/>
                  </a:lnTo>
                  <a:lnTo>
                    <a:pt x="360" y="96"/>
                  </a:lnTo>
                  <a:lnTo>
                    <a:pt x="366" y="100"/>
                  </a:lnTo>
                  <a:lnTo>
                    <a:pt x="367" y="103"/>
                  </a:lnTo>
                  <a:lnTo>
                    <a:pt x="367" y="106"/>
                  </a:lnTo>
                  <a:lnTo>
                    <a:pt x="366" y="110"/>
                  </a:lnTo>
                  <a:lnTo>
                    <a:pt x="362" y="113"/>
                  </a:lnTo>
                  <a:lnTo>
                    <a:pt x="359" y="119"/>
                  </a:lnTo>
                  <a:lnTo>
                    <a:pt x="359" y="122"/>
                  </a:lnTo>
                  <a:lnTo>
                    <a:pt x="360" y="126"/>
                  </a:lnTo>
                  <a:lnTo>
                    <a:pt x="361" y="128"/>
                  </a:lnTo>
                  <a:lnTo>
                    <a:pt x="364" y="130"/>
                  </a:lnTo>
                  <a:lnTo>
                    <a:pt x="365" y="132"/>
                  </a:lnTo>
                  <a:lnTo>
                    <a:pt x="365" y="136"/>
                  </a:lnTo>
                  <a:lnTo>
                    <a:pt x="362" y="140"/>
                  </a:lnTo>
                  <a:lnTo>
                    <a:pt x="360" y="144"/>
                  </a:lnTo>
                  <a:lnTo>
                    <a:pt x="358" y="147"/>
                  </a:lnTo>
                  <a:lnTo>
                    <a:pt x="356" y="151"/>
                  </a:lnTo>
                  <a:lnTo>
                    <a:pt x="354" y="154"/>
                  </a:lnTo>
                  <a:lnTo>
                    <a:pt x="354" y="159"/>
                  </a:lnTo>
                  <a:lnTo>
                    <a:pt x="357" y="161"/>
                  </a:lnTo>
                  <a:lnTo>
                    <a:pt x="359" y="164"/>
                  </a:lnTo>
                  <a:lnTo>
                    <a:pt x="364" y="168"/>
                  </a:lnTo>
                  <a:lnTo>
                    <a:pt x="367" y="170"/>
                  </a:lnTo>
                  <a:lnTo>
                    <a:pt x="367" y="173"/>
                  </a:lnTo>
                  <a:lnTo>
                    <a:pt x="367" y="176"/>
                  </a:lnTo>
                  <a:lnTo>
                    <a:pt x="366" y="178"/>
                  </a:lnTo>
                  <a:lnTo>
                    <a:pt x="365" y="180"/>
                  </a:lnTo>
                  <a:lnTo>
                    <a:pt x="365" y="183"/>
                  </a:lnTo>
                  <a:lnTo>
                    <a:pt x="366" y="186"/>
                  </a:lnTo>
                  <a:lnTo>
                    <a:pt x="370" y="188"/>
                  </a:lnTo>
                  <a:lnTo>
                    <a:pt x="376" y="192"/>
                  </a:lnTo>
                  <a:lnTo>
                    <a:pt x="380" y="196"/>
                  </a:lnTo>
                  <a:lnTo>
                    <a:pt x="383" y="202"/>
                  </a:lnTo>
                  <a:lnTo>
                    <a:pt x="384" y="208"/>
                  </a:lnTo>
                  <a:lnTo>
                    <a:pt x="386" y="221"/>
                  </a:lnTo>
                  <a:lnTo>
                    <a:pt x="385" y="234"/>
                  </a:lnTo>
                  <a:lnTo>
                    <a:pt x="386" y="241"/>
                  </a:lnTo>
                  <a:lnTo>
                    <a:pt x="389" y="245"/>
                  </a:lnTo>
                  <a:lnTo>
                    <a:pt x="391" y="250"/>
                  </a:lnTo>
                  <a:lnTo>
                    <a:pt x="393" y="254"/>
                  </a:lnTo>
                  <a:lnTo>
                    <a:pt x="396" y="259"/>
                  </a:lnTo>
                  <a:lnTo>
                    <a:pt x="398" y="264"/>
                  </a:lnTo>
                  <a:lnTo>
                    <a:pt x="398" y="269"/>
                  </a:lnTo>
                  <a:lnTo>
                    <a:pt x="398" y="276"/>
                  </a:lnTo>
                  <a:lnTo>
                    <a:pt x="398" y="282"/>
                  </a:lnTo>
                  <a:lnTo>
                    <a:pt x="398" y="285"/>
                  </a:lnTo>
                  <a:lnTo>
                    <a:pt x="398" y="289"/>
                  </a:lnTo>
                  <a:lnTo>
                    <a:pt x="399" y="291"/>
                  </a:lnTo>
                  <a:lnTo>
                    <a:pt x="401" y="293"/>
                  </a:lnTo>
                  <a:lnTo>
                    <a:pt x="403" y="294"/>
                  </a:lnTo>
                  <a:lnTo>
                    <a:pt x="406" y="295"/>
                  </a:lnTo>
                  <a:lnTo>
                    <a:pt x="408" y="295"/>
                  </a:lnTo>
                  <a:lnTo>
                    <a:pt x="419" y="294"/>
                  </a:lnTo>
                  <a:lnTo>
                    <a:pt x="433" y="291"/>
                  </a:lnTo>
                  <a:lnTo>
                    <a:pt x="435" y="294"/>
                  </a:lnTo>
                  <a:lnTo>
                    <a:pt x="438" y="297"/>
                  </a:lnTo>
                  <a:lnTo>
                    <a:pt x="439" y="300"/>
                  </a:lnTo>
                  <a:lnTo>
                    <a:pt x="440" y="303"/>
                  </a:lnTo>
                  <a:lnTo>
                    <a:pt x="439" y="310"/>
                  </a:lnTo>
                  <a:lnTo>
                    <a:pt x="438" y="318"/>
                  </a:lnTo>
                  <a:lnTo>
                    <a:pt x="435" y="331"/>
                  </a:lnTo>
                  <a:lnTo>
                    <a:pt x="432" y="344"/>
                  </a:lnTo>
                  <a:lnTo>
                    <a:pt x="430" y="350"/>
                  </a:lnTo>
                  <a:lnTo>
                    <a:pt x="426" y="356"/>
                  </a:lnTo>
                  <a:lnTo>
                    <a:pt x="423" y="360"/>
                  </a:lnTo>
                  <a:lnTo>
                    <a:pt x="417" y="364"/>
                  </a:lnTo>
                  <a:lnTo>
                    <a:pt x="406" y="368"/>
                  </a:lnTo>
                  <a:lnTo>
                    <a:pt x="394" y="373"/>
                  </a:lnTo>
                  <a:lnTo>
                    <a:pt x="384" y="379"/>
                  </a:lnTo>
                  <a:lnTo>
                    <a:pt x="375" y="387"/>
                  </a:lnTo>
                  <a:lnTo>
                    <a:pt x="369" y="391"/>
                  </a:lnTo>
                  <a:lnTo>
                    <a:pt x="367" y="397"/>
                  </a:lnTo>
                  <a:lnTo>
                    <a:pt x="366" y="400"/>
                  </a:lnTo>
                  <a:lnTo>
                    <a:pt x="367" y="403"/>
                  </a:lnTo>
                  <a:lnTo>
                    <a:pt x="368" y="406"/>
                  </a:lnTo>
                  <a:lnTo>
                    <a:pt x="369" y="409"/>
                  </a:lnTo>
                  <a:lnTo>
                    <a:pt x="373" y="414"/>
                  </a:lnTo>
                  <a:lnTo>
                    <a:pt x="374" y="419"/>
                  </a:lnTo>
                  <a:lnTo>
                    <a:pt x="374" y="421"/>
                  </a:lnTo>
                  <a:lnTo>
                    <a:pt x="372" y="423"/>
                  </a:lnTo>
                  <a:lnTo>
                    <a:pt x="369" y="425"/>
                  </a:lnTo>
                  <a:lnTo>
                    <a:pt x="367" y="428"/>
                  </a:lnTo>
                  <a:lnTo>
                    <a:pt x="365" y="431"/>
                  </a:lnTo>
                  <a:lnTo>
                    <a:pt x="362" y="436"/>
                  </a:lnTo>
                  <a:lnTo>
                    <a:pt x="362" y="441"/>
                  </a:lnTo>
                  <a:lnTo>
                    <a:pt x="364" y="447"/>
                  </a:lnTo>
                  <a:lnTo>
                    <a:pt x="366" y="453"/>
                  </a:lnTo>
                  <a:lnTo>
                    <a:pt x="368" y="458"/>
                  </a:lnTo>
                  <a:lnTo>
                    <a:pt x="370" y="464"/>
                  </a:lnTo>
                  <a:lnTo>
                    <a:pt x="373" y="470"/>
                  </a:lnTo>
                  <a:lnTo>
                    <a:pt x="373" y="473"/>
                  </a:lnTo>
                  <a:lnTo>
                    <a:pt x="373" y="476"/>
                  </a:lnTo>
                  <a:lnTo>
                    <a:pt x="373" y="479"/>
                  </a:lnTo>
                  <a:lnTo>
                    <a:pt x="372" y="481"/>
                  </a:lnTo>
                  <a:lnTo>
                    <a:pt x="367" y="487"/>
                  </a:lnTo>
                  <a:lnTo>
                    <a:pt x="364" y="494"/>
                  </a:lnTo>
                  <a:lnTo>
                    <a:pt x="365" y="498"/>
                  </a:lnTo>
                  <a:lnTo>
                    <a:pt x="367" y="503"/>
                  </a:lnTo>
                  <a:lnTo>
                    <a:pt x="369" y="508"/>
                  </a:lnTo>
                  <a:lnTo>
                    <a:pt x="373" y="512"/>
                  </a:lnTo>
                  <a:lnTo>
                    <a:pt x="375" y="515"/>
                  </a:lnTo>
                  <a:lnTo>
                    <a:pt x="377" y="519"/>
                  </a:lnTo>
                  <a:lnTo>
                    <a:pt x="380" y="523"/>
                  </a:lnTo>
                  <a:lnTo>
                    <a:pt x="380" y="528"/>
                  </a:lnTo>
                  <a:lnTo>
                    <a:pt x="372" y="531"/>
                  </a:lnTo>
                  <a:lnTo>
                    <a:pt x="361" y="534"/>
                  </a:lnTo>
                  <a:lnTo>
                    <a:pt x="354" y="537"/>
                  </a:lnTo>
                  <a:lnTo>
                    <a:pt x="349" y="543"/>
                  </a:lnTo>
                  <a:lnTo>
                    <a:pt x="344" y="549"/>
                  </a:lnTo>
                  <a:lnTo>
                    <a:pt x="341" y="557"/>
                  </a:lnTo>
                  <a:lnTo>
                    <a:pt x="336" y="572"/>
                  </a:lnTo>
                  <a:lnTo>
                    <a:pt x="329" y="588"/>
                  </a:lnTo>
                  <a:lnTo>
                    <a:pt x="325" y="592"/>
                  </a:lnTo>
                  <a:lnTo>
                    <a:pt x="319" y="594"/>
                  </a:lnTo>
                  <a:lnTo>
                    <a:pt x="315" y="601"/>
                  </a:lnTo>
                  <a:lnTo>
                    <a:pt x="311" y="608"/>
                  </a:lnTo>
                  <a:lnTo>
                    <a:pt x="309" y="616"/>
                  </a:lnTo>
                  <a:lnTo>
                    <a:pt x="307" y="624"/>
                  </a:lnTo>
                  <a:lnTo>
                    <a:pt x="304" y="632"/>
                  </a:lnTo>
                  <a:lnTo>
                    <a:pt x="302" y="639"/>
                  </a:lnTo>
                  <a:lnTo>
                    <a:pt x="299" y="647"/>
                  </a:lnTo>
                  <a:lnTo>
                    <a:pt x="294" y="652"/>
                  </a:lnTo>
                  <a:lnTo>
                    <a:pt x="291" y="658"/>
                  </a:lnTo>
                  <a:lnTo>
                    <a:pt x="291" y="663"/>
                  </a:lnTo>
                  <a:lnTo>
                    <a:pt x="291" y="668"/>
                  </a:lnTo>
                  <a:lnTo>
                    <a:pt x="292" y="674"/>
                  </a:lnTo>
                  <a:lnTo>
                    <a:pt x="294" y="680"/>
                  </a:lnTo>
                  <a:lnTo>
                    <a:pt x="295" y="685"/>
                  </a:lnTo>
                  <a:lnTo>
                    <a:pt x="296" y="690"/>
                  </a:lnTo>
                  <a:lnTo>
                    <a:pt x="295" y="696"/>
                  </a:lnTo>
                  <a:lnTo>
                    <a:pt x="296" y="706"/>
                  </a:lnTo>
                  <a:lnTo>
                    <a:pt x="296" y="716"/>
                  </a:lnTo>
                  <a:lnTo>
                    <a:pt x="293" y="721"/>
                  </a:lnTo>
                  <a:lnTo>
                    <a:pt x="292" y="722"/>
                  </a:lnTo>
                  <a:lnTo>
                    <a:pt x="289" y="722"/>
                  </a:lnTo>
                  <a:lnTo>
                    <a:pt x="285" y="724"/>
                  </a:lnTo>
                  <a:lnTo>
                    <a:pt x="280" y="730"/>
                  </a:lnTo>
                  <a:lnTo>
                    <a:pt x="278" y="738"/>
                  </a:lnTo>
                  <a:lnTo>
                    <a:pt x="274" y="751"/>
                  </a:lnTo>
                  <a:lnTo>
                    <a:pt x="267" y="767"/>
                  </a:lnTo>
                  <a:lnTo>
                    <a:pt x="264" y="775"/>
                  </a:lnTo>
                  <a:lnTo>
                    <a:pt x="262" y="783"/>
                  </a:lnTo>
                  <a:lnTo>
                    <a:pt x="262" y="790"/>
                  </a:lnTo>
                  <a:lnTo>
                    <a:pt x="263" y="797"/>
                  </a:lnTo>
                  <a:lnTo>
                    <a:pt x="268" y="803"/>
                  </a:lnTo>
                  <a:lnTo>
                    <a:pt x="272" y="808"/>
                  </a:lnTo>
                  <a:lnTo>
                    <a:pt x="275" y="811"/>
                  </a:lnTo>
                  <a:lnTo>
                    <a:pt x="276" y="814"/>
                  </a:lnTo>
                  <a:lnTo>
                    <a:pt x="276" y="818"/>
                  </a:lnTo>
                  <a:lnTo>
                    <a:pt x="275" y="821"/>
                  </a:lnTo>
                  <a:lnTo>
                    <a:pt x="274" y="824"/>
                  </a:lnTo>
                  <a:lnTo>
                    <a:pt x="272" y="827"/>
                  </a:lnTo>
                  <a:lnTo>
                    <a:pt x="279" y="843"/>
                  </a:lnTo>
                  <a:lnTo>
                    <a:pt x="287" y="860"/>
                  </a:lnTo>
                  <a:lnTo>
                    <a:pt x="288" y="867"/>
                  </a:lnTo>
                  <a:lnTo>
                    <a:pt x="288" y="875"/>
                  </a:lnTo>
                  <a:lnTo>
                    <a:pt x="286" y="883"/>
                  </a:lnTo>
                  <a:lnTo>
                    <a:pt x="285" y="891"/>
                  </a:lnTo>
                  <a:lnTo>
                    <a:pt x="287" y="893"/>
                  </a:lnTo>
                  <a:lnTo>
                    <a:pt x="289" y="894"/>
                  </a:lnTo>
                  <a:lnTo>
                    <a:pt x="292" y="894"/>
                  </a:lnTo>
                  <a:lnTo>
                    <a:pt x="294" y="894"/>
                  </a:lnTo>
                  <a:lnTo>
                    <a:pt x="297" y="894"/>
                  </a:lnTo>
                  <a:lnTo>
                    <a:pt x="301" y="895"/>
                  </a:lnTo>
                  <a:lnTo>
                    <a:pt x="303" y="897"/>
                  </a:lnTo>
                  <a:lnTo>
                    <a:pt x="303" y="901"/>
                  </a:lnTo>
                  <a:lnTo>
                    <a:pt x="302" y="904"/>
                  </a:lnTo>
                  <a:lnTo>
                    <a:pt x="301" y="908"/>
                  </a:lnTo>
                  <a:lnTo>
                    <a:pt x="300" y="915"/>
                  </a:lnTo>
                  <a:lnTo>
                    <a:pt x="299" y="921"/>
                  </a:lnTo>
                  <a:lnTo>
                    <a:pt x="299" y="928"/>
                  </a:lnTo>
                  <a:lnTo>
                    <a:pt x="300" y="935"/>
                  </a:lnTo>
                  <a:lnTo>
                    <a:pt x="300" y="942"/>
                  </a:lnTo>
                  <a:lnTo>
                    <a:pt x="300" y="948"/>
                  </a:lnTo>
                  <a:lnTo>
                    <a:pt x="297" y="951"/>
                  </a:lnTo>
                  <a:lnTo>
                    <a:pt x="295" y="954"/>
                  </a:lnTo>
                  <a:lnTo>
                    <a:pt x="289" y="961"/>
                  </a:lnTo>
                  <a:lnTo>
                    <a:pt x="284" y="969"/>
                  </a:lnTo>
                  <a:lnTo>
                    <a:pt x="280" y="976"/>
                  </a:lnTo>
                  <a:lnTo>
                    <a:pt x="278" y="983"/>
                  </a:lnTo>
                  <a:lnTo>
                    <a:pt x="276" y="990"/>
                  </a:lnTo>
                  <a:lnTo>
                    <a:pt x="275" y="997"/>
                  </a:lnTo>
                  <a:lnTo>
                    <a:pt x="274" y="1006"/>
                  </a:lnTo>
                  <a:lnTo>
                    <a:pt x="272" y="1015"/>
                  </a:lnTo>
                  <a:lnTo>
                    <a:pt x="272" y="1024"/>
                  </a:lnTo>
                  <a:lnTo>
                    <a:pt x="272" y="1033"/>
                  </a:lnTo>
                  <a:lnTo>
                    <a:pt x="274" y="1043"/>
                  </a:lnTo>
                  <a:lnTo>
                    <a:pt x="275" y="1054"/>
                  </a:lnTo>
                  <a:lnTo>
                    <a:pt x="274" y="1058"/>
                  </a:lnTo>
                  <a:lnTo>
                    <a:pt x="274" y="1063"/>
                  </a:lnTo>
                  <a:lnTo>
                    <a:pt x="271" y="1067"/>
                  </a:lnTo>
                  <a:lnTo>
                    <a:pt x="269" y="1072"/>
                  </a:lnTo>
                  <a:lnTo>
                    <a:pt x="261" y="1081"/>
                  </a:lnTo>
                  <a:lnTo>
                    <a:pt x="251" y="1089"/>
                  </a:lnTo>
                  <a:lnTo>
                    <a:pt x="246" y="1091"/>
                  </a:lnTo>
                  <a:lnTo>
                    <a:pt x="242" y="1094"/>
                  </a:lnTo>
                  <a:lnTo>
                    <a:pt x="239" y="1095"/>
                  </a:lnTo>
                  <a:lnTo>
                    <a:pt x="238" y="1097"/>
                  </a:lnTo>
                  <a:lnTo>
                    <a:pt x="237" y="1099"/>
                  </a:lnTo>
                  <a:lnTo>
                    <a:pt x="236" y="1103"/>
                  </a:lnTo>
                  <a:lnTo>
                    <a:pt x="235" y="1112"/>
                  </a:lnTo>
                  <a:lnTo>
                    <a:pt x="236" y="1122"/>
                  </a:lnTo>
                  <a:lnTo>
                    <a:pt x="236" y="1131"/>
                  </a:lnTo>
                  <a:lnTo>
                    <a:pt x="235" y="1141"/>
                  </a:lnTo>
                  <a:lnTo>
                    <a:pt x="232" y="1154"/>
                  </a:lnTo>
                  <a:lnTo>
                    <a:pt x="232" y="1168"/>
                  </a:lnTo>
                  <a:lnTo>
                    <a:pt x="232" y="1177"/>
                  </a:lnTo>
                  <a:lnTo>
                    <a:pt x="236" y="1186"/>
                  </a:lnTo>
                  <a:lnTo>
                    <a:pt x="239" y="1196"/>
                  </a:lnTo>
                  <a:lnTo>
                    <a:pt x="243" y="1205"/>
                  </a:lnTo>
                  <a:lnTo>
                    <a:pt x="245" y="1214"/>
                  </a:lnTo>
                  <a:lnTo>
                    <a:pt x="246" y="1223"/>
                  </a:lnTo>
                  <a:lnTo>
                    <a:pt x="245" y="1228"/>
                  </a:lnTo>
                  <a:lnTo>
                    <a:pt x="244" y="1231"/>
                  </a:lnTo>
                  <a:lnTo>
                    <a:pt x="242" y="1236"/>
                  </a:lnTo>
                  <a:lnTo>
                    <a:pt x="238" y="1239"/>
                  </a:lnTo>
                  <a:lnTo>
                    <a:pt x="231" y="1245"/>
                  </a:lnTo>
                  <a:lnTo>
                    <a:pt x="226" y="1251"/>
                  </a:lnTo>
                  <a:lnTo>
                    <a:pt x="223" y="1254"/>
                  </a:lnTo>
                  <a:lnTo>
                    <a:pt x="221" y="1258"/>
                  </a:lnTo>
                  <a:lnTo>
                    <a:pt x="220" y="1262"/>
                  </a:lnTo>
                  <a:lnTo>
                    <a:pt x="219" y="1266"/>
                  </a:lnTo>
                  <a:lnTo>
                    <a:pt x="219" y="1275"/>
                  </a:lnTo>
                  <a:lnTo>
                    <a:pt x="219" y="1283"/>
                  </a:lnTo>
                  <a:lnTo>
                    <a:pt x="218" y="1286"/>
                  </a:lnTo>
                  <a:lnTo>
                    <a:pt x="217" y="1291"/>
                  </a:lnTo>
                  <a:lnTo>
                    <a:pt x="215" y="1294"/>
                  </a:lnTo>
                  <a:lnTo>
                    <a:pt x="212" y="1298"/>
                  </a:lnTo>
                  <a:lnTo>
                    <a:pt x="209" y="1301"/>
                  </a:lnTo>
                  <a:lnTo>
                    <a:pt x="205" y="1304"/>
                  </a:lnTo>
                  <a:lnTo>
                    <a:pt x="205" y="1308"/>
                  </a:lnTo>
                  <a:lnTo>
                    <a:pt x="205" y="1312"/>
                  </a:lnTo>
                  <a:lnTo>
                    <a:pt x="209" y="1319"/>
                  </a:lnTo>
                  <a:lnTo>
                    <a:pt x="210" y="1325"/>
                  </a:lnTo>
                  <a:lnTo>
                    <a:pt x="207" y="1327"/>
                  </a:lnTo>
                  <a:lnTo>
                    <a:pt x="205" y="1330"/>
                  </a:lnTo>
                  <a:lnTo>
                    <a:pt x="203" y="1332"/>
                  </a:lnTo>
                  <a:lnTo>
                    <a:pt x="202" y="1333"/>
                  </a:lnTo>
                  <a:lnTo>
                    <a:pt x="202" y="1334"/>
                  </a:lnTo>
                  <a:lnTo>
                    <a:pt x="202" y="1336"/>
                  </a:lnTo>
                  <a:lnTo>
                    <a:pt x="205" y="1340"/>
                  </a:lnTo>
                  <a:lnTo>
                    <a:pt x="207" y="1344"/>
                  </a:lnTo>
                  <a:lnTo>
                    <a:pt x="207" y="1349"/>
                  </a:lnTo>
                  <a:lnTo>
                    <a:pt x="205" y="1352"/>
                  </a:lnTo>
                  <a:lnTo>
                    <a:pt x="202" y="1356"/>
                  </a:lnTo>
                  <a:lnTo>
                    <a:pt x="199" y="1359"/>
                  </a:lnTo>
                  <a:lnTo>
                    <a:pt x="194" y="1364"/>
                  </a:lnTo>
                  <a:lnTo>
                    <a:pt x="190" y="1371"/>
                  </a:lnTo>
                  <a:lnTo>
                    <a:pt x="193" y="1376"/>
                  </a:lnTo>
                  <a:lnTo>
                    <a:pt x="196" y="1383"/>
                  </a:lnTo>
                  <a:lnTo>
                    <a:pt x="197" y="1393"/>
                  </a:lnTo>
                  <a:lnTo>
                    <a:pt x="196" y="1404"/>
                  </a:lnTo>
                  <a:lnTo>
                    <a:pt x="196" y="1413"/>
                  </a:lnTo>
                  <a:lnTo>
                    <a:pt x="196" y="1422"/>
                  </a:lnTo>
                  <a:lnTo>
                    <a:pt x="197" y="1430"/>
                  </a:lnTo>
                  <a:lnTo>
                    <a:pt x="198" y="1439"/>
                  </a:lnTo>
                  <a:lnTo>
                    <a:pt x="201" y="1446"/>
                  </a:lnTo>
                  <a:lnTo>
                    <a:pt x="202" y="1453"/>
                  </a:lnTo>
                  <a:lnTo>
                    <a:pt x="203" y="1461"/>
                  </a:lnTo>
                  <a:lnTo>
                    <a:pt x="202" y="1467"/>
                  </a:lnTo>
                  <a:lnTo>
                    <a:pt x="197" y="1471"/>
                  </a:lnTo>
                  <a:lnTo>
                    <a:pt x="195" y="1471"/>
                  </a:lnTo>
                  <a:lnTo>
                    <a:pt x="193" y="1470"/>
                  </a:lnTo>
                  <a:lnTo>
                    <a:pt x="188" y="1470"/>
                  </a:lnTo>
                  <a:lnTo>
                    <a:pt x="185" y="1480"/>
                  </a:lnTo>
                  <a:lnTo>
                    <a:pt x="183" y="1491"/>
                  </a:lnTo>
                  <a:lnTo>
                    <a:pt x="182" y="1501"/>
                  </a:lnTo>
                  <a:lnTo>
                    <a:pt x="182" y="1510"/>
                  </a:lnTo>
                  <a:lnTo>
                    <a:pt x="182" y="1514"/>
                  </a:lnTo>
                  <a:lnTo>
                    <a:pt x="183" y="1519"/>
                  </a:lnTo>
                  <a:lnTo>
                    <a:pt x="186" y="1523"/>
                  </a:lnTo>
                  <a:lnTo>
                    <a:pt x="188" y="1526"/>
                  </a:lnTo>
                  <a:lnTo>
                    <a:pt x="195" y="1531"/>
                  </a:lnTo>
                  <a:lnTo>
                    <a:pt x="202" y="1536"/>
                  </a:lnTo>
                  <a:lnTo>
                    <a:pt x="203" y="1538"/>
                  </a:lnTo>
                  <a:lnTo>
                    <a:pt x="203" y="1540"/>
                  </a:lnTo>
                  <a:lnTo>
                    <a:pt x="199" y="1546"/>
                  </a:lnTo>
                  <a:lnTo>
                    <a:pt x="195" y="1550"/>
                  </a:lnTo>
                  <a:lnTo>
                    <a:pt x="193" y="1552"/>
                  </a:lnTo>
                  <a:lnTo>
                    <a:pt x="191" y="1553"/>
                  </a:lnTo>
                  <a:lnTo>
                    <a:pt x="193" y="1556"/>
                  </a:lnTo>
                  <a:lnTo>
                    <a:pt x="196" y="1560"/>
                  </a:lnTo>
                  <a:lnTo>
                    <a:pt x="201" y="1563"/>
                  </a:lnTo>
                  <a:lnTo>
                    <a:pt x="202" y="1568"/>
                  </a:lnTo>
                  <a:lnTo>
                    <a:pt x="202" y="1571"/>
                  </a:lnTo>
                  <a:lnTo>
                    <a:pt x="201" y="1575"/>
                  </a:lnTo>
                  <a:lnTo>
                    <a:pt x="199" y="1577"/>
                  </a:lnTo>
                  <a:lnTo>
                    <a:pt x="199" y="1580"/>
                  </a:lnTo>
                  <a:lnTo>
                    <a:pt x="201" y="1584"/>
                  </a:lnTo>
                  <a:lnTo>
                    <a:pt x="205" y="1587"/>
                  </a:lnTo>
                  <a:lnTo>
                    <a:pt x="206" y="1589"/>
                  </a:lnTo>
                  <a:lnTo>
                    <a:pt x="207" y="1593"/>
                  </a:lnTo>
                  <a:lnTo>
                    <a:pt x="204" y="1603"/>
                  </a:lnTo>
                  <a:lnTo>
                    <a:pt x="198" y="1617"/>
                  </a:lnTo>
                  <a:lnTo>
                    <a:pt x="197" y="1619"/>
                  </a:lnTo>
                  <a:lnTo>
                    <a:pt x="197" y="1623"/>
                  </a:lnTo>
                  <a:lnTo>
                    <a:pt x="197" y="1625"/>
                  </a:lnTo>
                  <a:lnTo>
                    <a:pt x="197" y="1626"/>
                  </a:lnTo>
                  <a:lnTo>
                    <a:pt x="199" y="1627"/>
                  </a:lnTo>
                  <a:lnTo>
                    <a:pt x="202" y="1628"/>
                  </a:lnTo>
                  <a:lnTo>
                    <a:pt x="205" y="1628"/>
                  </a:lnTo>
                  <a:lnTo>
                    <a:pt x="211" y="1627"/>
                  </a:lnTo>
                  <a:lnTo>
                    <a:pt x="215" y="1627"/>
                  </a:lnTo>
                  <a:lnTo>
                    <a:pt x="220" y="1626"/>
                  </a:lnTo>
                  <a:lnTo>
                    <a:pt x="226" y="1626"/>
                  </a:lnTo>
                  <a:lnTo>
                    <a:pt x="230" y="1628"/>
                  </a:lnTo>
                  <a:lnTo>
                    <a:pt x="232" y="1631"/>
                  </a:lnTo>
                  <a:lnTo>
                    <a:pt x="234" y="1633"/>
                  </a:lnTo>
                  <a:lnTo>
                    <a:pt x="235" y="1635"/>
                  </a:lnTo>
                  <a:lnTo>
                    <a:pt x="235" y="1638"/>
                  </a:lnTo>
                  <a:lnTo>
                    <a:pt x="232" y="1644"/>
                  </a:lnTo>
                  <a:lnTo>
                    <a:pt x="229" y="1649"/>
                  </a:lnTo>
                  <a:lnTo>
                    <a:pt x="225" y="1651"/>
                  </a:lnTo>
                  <a:lnTo>
                    <a:pt x="220" y="1652"/>
                  </a:lnTo>
                  <a:lnTo>
                    <a:pt x="215" y="1652"/>
                  </a:lnTo>
                  <a:lnTo>
                    <a:pt x="211" y="1652"/>
                  </a:lnTo>
                  <a:lnTo>
                    <a:pt x="205" y="1651"/>
                  </a:lnTo>
                  <a:lnTo>
                    <a:pt x="198" y="1650"/>
                  </a:lnTo>
                  <a:lnTo>
                    <a:pt x="195" y="1650"/>
                  </a:lnTo>
                  <a:lnTo>
                    <a:pt x="191" y="1651"/>
                  </a:lnTo>
                  <a:lnTo>
                    <a:pt x="189" y="1652"/>
                  </a:lnTo>
                  <a:lnTo>
                    <a:pt x="187" y="1654"/>
                  </a:lnTo>
                  <a:lnTo>
                    <a:pt x="187" y="1657"/>
                  </a:lnTo>
                  <a:lnTo>
                    <a:pt x="187" y="1658"/>
                  </a:lnTo>
                  <a:lnTo>
                    <a:pt x="189" y="1660"/>
                  </a:lnTo>
                  <a:lnTo>
                    <a:pt x="191" y="1661"/>
                  </a:lnTo>
                  <a:lnTo>
                    <a:pt x="197" y="1664"/>
                  </a:lnTo>
                  <a:lnTo>
                    <a:pt x="202" y="1665"/>
                  </a:lnTo>
                  <a:lnTo>
                    <a:pt x="210" y="1667"/>
                  </a:lnTo>
                  <a:lnTo>
                    <a:pt x="215" y="1672"/>
                  </a:lnTo>
                  <a:lnTo>
                    <a:pt x="220" y="1677"/>
                  </a:lnTo>
                  <a:lnTo>
                    <a:pt x="222" y="1683"/>
                  </a:lnTo>
                  <a:lnTo>
                    <a:pt x="222" y="1689"/>
                  </a:lnTo>
                  <a:lnTo>
                    <a:pt x="220" y="1695"/>
                  </a:lnTo>
                  <a:lnTo>
                    <a:pt x="215" y="1701"/>
                  </a:lnTo>
                  <a:lnTo>
                    <a:pt x="207" y="1707"/>
                  </a:lnTo>
                  <a:lnTo>
                    <a:pt x="204" y="1709"/>
                  </a:lnTo>
                  <a:lnTo>
                    <a:pt x="202" y="1711"/>
                  </a:lnTo>
                  <a:lnTo>
                    <a:pt x="201" y="1715"/>
                  </a:lnTo>
                  <a:lnTo>
                    <a:pt x="199" y="1717"/>
                  </a:lnTo>
                  <a:lnTo>
                    <a:pt x="201" y="1722"/>
                  </a:lnTo>
                  <a:lnTo>
                    <a:pt x="203" y="1726"/>
                  </a:lnTo>
                  <a:lnTo>
                    <a:pt x="205" y="1731"/>
                  </a:lnTo>
                  <a:lnTo>
                    <a:pt x="207" y="1735"/>
                  </a:lnTo>
                  <a:lnTo>
                    <a:pt x="207" y="1738"/>
                  </a:lnTo>
                  <a:lnTo>
                    <a:pt x="206" y="1741"/>
                  </a:lnTo>
                  <a:lnTo>
                    <a:pt x="205" y="1743"/>
                  </a:lnTo>
                  <a:lnTo>
                    <a:pt x="202" y="1747"/>
                  </a:lnTo>
                  <a:lnTo>
                    <a:pt x="201" y="1749"/>
                  </a:lnTo>
                  <a:lnTo>
                    <a:pt x="199" y="1752"/>
                  </a:lnTo>
                  <a:lnTo>
                    <a:pt x="199" y="1755"/>
                  </a:lnTo>
                  <a:lnTo>
                    <a:pt x="199" y="1757"/>
                  </a:lnTo>
                  <a:lnTo>
                    <a:pt x="201" y="1764"/>
                  </a:lnTo>
                  <a:lnTo>
                    <a:pt x="204" y="1770"/>
                  </a:lnTo>
                  <a:lnTo>
                    <a:pt x="206" y="1775"/>
                  </a:lnTo>
                  <a:lnTo>
                    <a:pt x="207" y="1782"/>
                  </a:lnTo>
                  <a:lnTo>
                    <a:pt x="206" y="1786"/>
                  </a:lnTo>
                  <a:lnTo>
                    <a:pt x="206" y="1788"/>
                  </a:lnTo>
                  <a:lnTo>
                    <a:pt x="204" y="1791"/>
                  </a:lnTo>
                  <a:lnTo>
                    <a:pt x="202" y="1795"/>
                  </a:lnTo>
                  <a:lnTo>
                    <a:pt x="197" y="1798"/>
                  </a:lnTo>
                  <a:lnTo>
                    <a:pt x="194" y="1802"/>
                  </a:lnTo>
                  <a:lnTo>
                    <a:pt x="193" y="1804"/>
                  </a:lnTo>
                  <a:lnTo>
                    <a:pt x="191" y="1806"/>
                  </a:lnTo>
                  <a:lnTo>
                    <a:pt x="191" y="1808"/>
                  </a:lnTo>
                  <a:lnTo>
                    <a:pt x="191" y="1811"/>
                  </a:lnTo>
                  <a:lnTo>
                    <a:pt x="194" y="1814"/>
                  </a:lnTo>
                  <a:lnTo>
                    <a:pt x="196" y="1817"/>
                  </a:lnTo>
                  <a:lnTo>
                    <a:pt x="197" y="1822"/>
                  </a:lnTo>
                  <a:lnTo>
                    <a:pt x="197" y="1825"/>
                  </a:lnTo>
                  <a:lnTo>
                    <a:pt x="193" y="1831"/>
                  </a:lnTo>
                  <a:lnTo>
                    <a:pt x="187" y="1837"/>
                  </a:lnTo>
                  <a:lnTo>
                    <a:pt x="182" y="1840"/>
                  </a:lnTo>
                  <a:lnTo>
                    <a:pt x="178" y="1844"/>
                  </a:lnTo>
                  <a:lnTo>
                    <a:pt x="174" y="1848"/>
                  </a:lnTo>
                  <a:lnTo>
                    <a:pt x="172" y="1853"/>
                  </a:lnTo>
                  <a:lnTo>
                    <a:pt x="169" y="1865"/>
                  </a:lnTo>
                  <a:lnTo>
                    <a:pt x="165" y="1876"/>
                  </a:lnTo>
                  <a:lnTo>
                    <a:pt x="164" y="1879"/>
                  </a:lnTo>
                  <a:lnTo>
                    <a:pt x="163" y="1882"/>
                  </a:lnTo>
                  <a:lnTo>
                    <a:pt x="163" y="1885"/>
                  </a:lnTo>
                  <a:lnTo>
                    <a:pt x="164" y="1888"/>
                  </a:lnTo>
                  <a:lnTo>
                    <a:pt x="168" y="1893"/>
                  </a:lnTo>
                  <a:lnTo>
                    <a:pt x="171" y="1898"/>
                  </a:lnTo>
                  <a:lnTo>
                    <a:pt x="174" y="1903"/>
                  </a:lnTo>
                  <a:lnTo>
                    <a:pt x="175" y="1909"/>
                  </a:lnTo>
                  <a:lnTo>
                    <a:pt x="175" y="1912"/>
                  </a:lnTo>
                  <a:lnTo>
                    <a:pt x="175" y="1914"/>
                  </a:lnTo>
                  <a:lnTo>
                    <a:pt x="173" y="1918"/>
                  </a:lnTo>
                  <a:lnTo>
                    <a:pt x="171" y="1921"/>
                  </a:lnTo>
                  <a:lnTo>
                    <a:pt x="166" y="1927"/>
                  </a:lnTo>
                  <a:lnTo>
                    <a:pt x="163" y="1931"/>
                  </a:lnTo>
                  <a:lnTo>
                    <a:pt x="162" y="1937"/>
                  </a:lnTo>
                  <a:lnTo>
                    <a:pt x="162" y="1942"/>
                  </a:lnTo>
                  <a:lnTo>
                    <a:pt x="161" y="1947"/>
                  </a:lnTo>
                  <a:lnTo>
                    <a:pt x="160" y="1952"/>
                  </a:lnTo>
                  <a:lnTo>
                    <a:pt x="156" y="1957"/>
                  </a:lnTo>
                  <a:lnTo>
                    <a:pt x="150" y="1961"/>
                  </a:lnTo>
                  <a:lnTo>
                    <a:pt x="146" y="1963"/>
                  </a:lnTo>
                  <a:lnTo>
                    <a:pt x="142" y="1967"/>
                  </a:lnTo>
                  <a:lnTo>
                    <a:pt x="139" y="1970"/>
                  </a:lnTo>
                  <a:lnTo>
                    <a:pt x="137" y="1975"/>
                  </a:lnTo>
                  <a:lnTo>
                    <a:pt x="134" y="1984"/>
                  </a:lnTo>
                  <a:lnTo>
                    <a:pt x="130" y="1992"/>
                  </a:lnTo>
                  <a:lnTo>
                    <a:pt x="128" y="1992"/>
                  </a:lnTo>
                  <a:lnTo>
                    <a:pt x="125" y="1992"/>
                  </a:lnTo>
                  <a:lnTo>
                    <a:pt x="121" y="1991"/>
                  </a:lnTo>
                  <a:lnTo>
                    <a:pt x="115" y="1991"/>
                  </a:lnTo>
                  <a:lnTo>
                    <a:pt x="113" y="1993"/>
                  </a:lnTo>
                  <a:lnTo>
                    <a:pt x="112" y="1995"/>
                  </a:lnTo>
                  <a:lnTo>
                    <a:pt x="112" y="2002"/>
                  </a:lnTo>
                  <a:lnTo>
                    <a:pt x="113" y="2014"/>
                  </a:lnTo>
                  <a:lnTo>
                    <a:pt x="114" y="2026"/>
                  </a:lnTo>
                  <a:lnTo>
                    <a:pt x="114" y="2035"/>
                  </a:lnTo>
                  <a:lnTo>
                    <a:pt x="113" y="2040"/>
                  </a:lnTo>
                  <a:lnTo>
                    <a:pt x="112" y="2045"/>
                  </a:lnTo>
                  <a:lnTo>
                    <a:pt x="112" y="2051"/>
                  </a:lnTo>
                  <a:lnTo>
                    <a:pt x="113" y="2056"/>
                  </a:lnTo>
                  <a:lnTo>
                    <a:pt x="116" y="2060"/>
                  </a:lnTo>
                  <a:lnTo>
                    <a:pt x="120" y="2065"/>
                  </a:lnTo>
                  <a:lnTo>
                    <a:pt x="122" y="2071"/>
                  </a:lnTo>
                  <a:lnTo>
                    <a:pt x="124" y="2076"/>
                  </a:lnTo>
                  <a:lnTo>
                    <a:pt x="125" y="2082"/>
                  </a:lnTo>
                  <a:lnTo>
                    <a:pt x="126" y="2088"/>
                  </a:lnTo>
                  <a:lnTo>
                    <a:pt x="126" y="2092"/>
                  </a:lnTo>
                  <a:lnTo>
                    <a:pt x="128" y="2097"/>
                  </a:lnTo>
                  <a:lnTo>
                    <a:pt x="129" y="2099"/>
                  </a:lnTo>
                  <a:lnTo>
                    <a:pt x="130" y="2101"/>
                  </a:lnTo>
                  <a:lnTo>
                    <a:pt x="131" y="2104"/>
                  </a:lnTo>
                  <a:lnTo>
                    <a:pt x="133" y="2105"/>
                  </a:lnTo>
                  <a:lnTo>
                    <a:pt x="147" y="2099"/>
                  </a:lnTo>
                  <a:lnTo>
                    <a:pt x="164" y="2092"/>
                  </a:lnTo>
                  <a:lnTo>
                    <a:pt x="170" y="2093"/>
                  </a:lnTo>
                  <a:lnTo>
                    <a:pt x="172" y="2095"/>
                  </a:lnTo>
                  <a:lnTo>
                    <a:pt x="174" y="2097"/>
                  </a:lnTo>
                  <a:lnTo>
                    <a:pt x="174" y="2099"/>
                  </a:lnTo>
                  <a:lnTo>
                    <a:pt x="174" y="2105"/>
                  </a:lnTo>
                  <a:lnTo>
                    <a:pt x="175" y="2113"/>
                  </a:lnTo>
                  <a:lnTo>
                    <a:pt x="174" y="2126"/>
                  </a:lnTo>
                  <a:lnTo>
                    <a:pt x="173" y="2140"/>
                  </a:lnTo>
                  <a:lnTo>
                    <a:pt x="174" y="2146"/>
                  </a:lnTo>
                  <a:lnTo>
                    <a:pt x="174" y="2152"/>
                  </a:lnTo>
                  <a:lnTo>
                    <a:pt x="173" y="2157"/>
                  </a:lnTo>
                  <a:lnTo>
                    <a:pt x="172" y="2163"/>
                  </a:lnTo>
                  <a:lnTo>
                    <a:pt x="171" y="2167"/>
                  </a:lnTo>
                  <a:lnTo>
                    <a:pt x="172" y="2173"/>
                  </a:lnTo>
                  <a:lnTo>
                    <a:pt x="174" y="2178"/>
                  </a:lnTo>
                  <a:lnTo>
                    <a:pt x="179" y="2183"/>
                  </a:lnTo>
                  <a:lnTo>
                    <a:pt x="185" y="2187"/>
                  </a:lnTo>
                  <a:lnTo>
                    <a:pt x="187" y="2191"/>
                  </a:lnTo>
                  <a:lnTo>
                    <a:pt x="189" y="2196"/>
                  </a:lnTo>
                  <a:lnTo>
                    <a:pt x="190" y="2199"/>
                  </a:lnTo>
                  <a:lnTo>
                    <a:pt x="191" y="2203"/>
                  </a:lnTo>
                  <a:lnTo>
                    <a:pt x="194" y="2205"/>
                  </a:lnTo>
                  <a:lnTo>
                    <a:pt x="197" y="2207"/>
                  </a:lnTo>
                  <a:lnTo>
                    <a:pt x="204" y="2209"/>
                  </a:lnTo>
                  <a:lnTo>
                    <a:pt x="229" y="2209"/>
                  </a:lnTo>
                  <a:lnTo>
                    <a:pt x="258" y="2209"/>
                  </a:lnTo>
                  <a:lnTo>
                    <a:pt x="280" y="2209"/>
                  </a:lnTo>
                  <a:lnTo>
                    <a:pt x="289" y="2209"/>
                  </a:lnTo>
                  <a:lnTo>
                    <a:pt x="303" y="2213"/>
                  </a:lnTo>
                  <a:lnTo>
                    <a:pt x="317" y="2217"/>
                  </a:lnTo>
                  <a:lnTo>
                    <a:pt x="329" y="2218"/>
                  </a:lnTo>
                  <a:lnTo>
                    <a:pt x="342" y="2220"/>
                  </a:lnTo>
                  <a:lnTo>
                    <a:pt x="348" y="2222"/>
                  </a:lnTo>
                  <a:lnTo>
                    <a:pt x="353" y="2223"/>
                  </a:lnTo>
                  <a:lnTo>
                    <a:pt x="359" y="2227"/>
                  </a:lnTo>
                  <a:lnTo>
                    <a:pt x="365" y="2230"/>
                  </a:lnTo>
                  <a:lnTo>
                    <a:pt x="368" y="2234"/>
                  </a:lnTo>
                  <a:lnTo>
                    <a:pt x="370" y="2239"/>
                  </a:lnTo>
                  <a:lnTo>
                    <a:pt x="366" y="2235"/>
                  </a:lnTo>
                  <a:lnTo>
                    <a:pt x="360" y="2232"/>
                  </a:lnTo>
                  <a:lnTo>
                    <a:pt x="354" y="2231"/>
                  </a:lnTo>
                  <a:lnTo>
                    <a:pt x="348" y="2230"/>
                  </a:lnTo>
                  <a:lnTo>
                    <a:pt x="337" y="2228"/>
                  </a:lnTo>
                  <a:lnTo>
                    <a:pt x="328" y="2226"/>
                  </a:lnTo>
                  <a:lnTo>
                    <a:pt x="324" y="2228"/>
                  </a:lnTo>
                  <a:lnTo>
                    <a:pt x="320" y="2230"/>
                  </a:lnTo>
                  <a:lnTo>
                    <a:pt x="317" y="2234"/>
                  </a:lnTo>
                  <a:lnTo>
                    <a:pt x="315" y="2238"/>
                  </a:lnTo>
                  <a:lnTo>
                    <a:pt x="313" y="2242"/>
                  </a:lnTo>
                  <a:lnTo>
                    <a:pt x="312" y="2245"/>
                  </a:lnTo>
                  <a:lnTo>
                    <a:pt x="310" y="2247"/>
                  </a:lnTo>
                  <a:lnTo>
                    <a:pt x="308" y="2250"/>
                  </a:lnTo>
                  <a:lnTo>
                    <a:pt x="305" y="2250"/>
                  </a:lnTo>
                  <a:lnTo>
                    <a:pt x="302" y="2250"/>
                  </a:lnTo>
                  <a:lnTo>
                    <a:pt x="297" y="2248"/>
                  </a:lnTo>
                  <a:lnTo>
                    <a:pt x="292" y="2250"/>
                  </a:lnTo>
                  <a:lnTo>
                    <a:pt x="288" y="2252"/>
                  </a:lnTo>
                  <a:lnTo>
                    <a:pt x="284" y="2255"/>
                  </a:lnTo>
                  <a:lnTo>
                    <a:pt x="279" y="2259"/>
                  </a:lnTo>
                  <a:lnTo>
                    <a:pt x="275" y="2262"/>
                  </a:lnTo>
                  <a:lnTo>
                    <a:pt x="270" y="2264"/>
                  </a:lnTo>
                  <a:lnTo>
                    <a:pt x="263" y="2264"/>
                  </a:lnTo>
                  <a:lnTo>
                    <a:pt x="261" y="2263"/>
                  </a:lnTo>
                  <a:lnTo>
                    <a:pt x="258" y="2264"/>
                  </a:lnTo>
                  <a:lnTo>
                    <a:pt x="255" y="2266"/>
                  </a:lnTo>
                  <a:lnTo>
                    <a:pt x="254" y="2268"/>
                  </a:lnTo>
                  <a:lnTo>
                    <a:pt x="252" y="2277"/>
                  </a:lnTo>
                  <a:lnTo>
                    <a:pt x="252" y="2287"/>
                  </a:lnTo>
                  <a:lnTo>
                    <a:pt x="250" y="2296"/>
                  </a:lnTo>
                  <a:lnTo>
                    <a:pt x="246" y="2307"/>
                  </a:lnTo>
                  <a:lnTo>
                    <a:pt x="244" y="2316"/>
                  </a:lnTo>
                  <a:lnTo>
                    <a:pt x="243" y="2325"/>
                  </a:lnTo>
                  <a:lnTo>
                    <a:pt x="243" y="2333"/>
                  </a:lnTo>
                  <a:lnTo>
                    <a:pt x="244" y="2342"/>
                  </a:lnTo>
                  <a:lnTo>
                    <a:pt x="244" y="2350"/>
                  </a:lnTo>
                  <a:lnTo>
                    <a:pt x="242" y="2358"/>
                  </a:lnTo>
                  <a:lnTo>
                    <a:pt x="240" y="2360"/>
                  </a:lnTo>
                  <a:lnTo>
                    <a:pt x="238" y="2362"/>
                  </a:lnTo>
                  <a:lnTo>
                    <a:pt x="235" y="2364"/>
                  </a:lnTo>
                  <a:lnTo>
                    <a:pt x="232" y="2364"/>
                  </a:lnTo>
                  <a:lnTo>
                    <a:pt x="226" y="2364"/>
                  </a:lnTo>
                  <a:lnTo>
                    <a:pt x="218" y="2364"/>
                  </a:lnTo>
                  <a:lnTo>
                    <a:pt x="212" y="2362"/>
                  </a:lnTo>
                  <a:lnTo>
                    <a:pt x="205" y="2360"/>
                  </a:lnTo>
                  <a:lnTo>
                    <a:pt x="199" y="2356"/>
                  </a:lnTo>
                  <a:lnTo>
                    <a:pt x="194" y="2352"/>
                  </a:lnTo>
                  <a:lnTo>
                    <a:pt x="189" y="2351"/>
                  </a:lnTo>
                  <a:lnTo>
                    <a:pt x="185" y="2348"/>
                  </a:lnTo>
                  <a:lnTo>
                    <a:pt x="181" y="2344"/>
                  </a:lnTo>
                  <a:lnTo>
                    <a:pt x="178" y="2341"/>
                  </a:lnTo>
                  <a:lnTo>
                    <a:pt x="172" y="2334"/>
                  </a:lnTo>
                  <a:lnTo>
                    <a:pt x="169" y="2326"/>
                  </a:lnTo>
                  <a:lnTo>
                    <a:pt x="169" y="2323"/>
                  </a:lnTo>
                  <a:lnTo>
                    <a:pt x="169" y="2319"/>
                  </a:lnTo>
                  <a:lnTo>
                    <a:pt x="171" y="2316"/>
                  </a:lnTo>
                  <a:lnTo>
                    <a:pt x="175" y="2313"/>
                  </a:lnTo>
                  <a:lnTo>
                    <a:pt x="181" y="2312"/>
                  </a:lnTo>
                  <a:lnTo>
                    <a:pt x="185" y="2313"/>
                  </a:lnTo>
                  <a:lnTo>
                    <a:pt x="185" y="2317"/>
                  </a:lnTo>
                  <a:lnTo>
                    <a:pt x="183" y="2323"/>
                  </a:lnTo>
                  <a:lnTo>
                    <a:pt x="182" y="2327"/>
                  </a:lnTo>
                  <a:lnTo>
                    <a:pt x="183" y="2328"/>
                  </a:lnTo>
                  <a:lnTo>
                    <a:pt x="183" y="2328"/>
                  </a:lnTo>
                  <a:lnTo>
                    <a:pt x="185" y="2326"/>
                  </a:lnTo>
                  <a:lnTo>
                    <a:pt x="187" y="2321"/>
                  </a:lnTo>
                  <a:lnTo>
                    <a:pt x="189" y="2317"/>
                  </a:lnTo>
                  <a:lnTo>
                    <a:pt x="191" y="2312"/>
                  </a:lnTo>
                  <a:lnTo>
                    <a:pt x="194" y="2310"/>
                  </a:lnTo>
                  <a:lnTo>
                    <a:pt x="195" y="2310"/>
                  </a:lnTo>
                  <a:lnTo>
                    <a:pt x="196" y="2311"/>
                  </a:lnTo>
                  <a:lnTo>
                    <a:pt x="197" y="2313"/>
                  </a:lnTo>
                  <a:lnTo>
                    <a:pt x="198" y="2317"/>
                  </a:lnTo>
                  <a:lnTo>
                    <a:pt x="199" y="2324"/>
                  </a:lnTo>
                  <a:lnTo>
                    <a:pt x="199" y="2326"/>
                  </a:lnTo>
                  <a:lnTo>
                    <a:pt x="201" y="2327"/>
                  </a:lnTo>
                  <a:lnTo>
                    <a:pt x="201" y="2325"/>
                  </a:lnTo>
                  <a:lnTo>
                    <a:pt x="202" y="2318"/>
                  </a:lnTo>
                  <a:lnTo>
                    <a:pt x="203" y="2311"/>
                  </a:lnTo>
                  <a:lnTo>
                    <a:pt x="213" y="2303"/>
                  </a:lnTo>
                  <a:lnTo>
                    <a:pt x="227" y="2294"/>
                  </a:lnTo>
                  <a:lnTo>
                    <a:pt x="229" y="2291"/>
                  </a:lnTo>
                  <a:lnTo>
                    <a:pt x="232" y="2286"/>
                  </a:lnTo>
                  <a:lnTo>
                    <a:pt x="235" y="2283"/>
                  </a:lnTo>
                  <a:lnTo>
                    <a:pt x="235" y="2280"/>
                  </a:lnTo>
                  <a:lnTo>
                    <a:pt x="235" y="2278"/>
                  </a:lnTo>
                  <a:lnTo>
                    <a:pt x="234" y="2276"/>
                  </a:lnTo>
                  <a:lnTo>
                    <a:pt x="231" y="2275"/>
                  </a:lnTo>
                  <a:lnTo>
                    <a:pt x="229" y="2274"/>
                  </a:lnTo>
                  <a:lnTo>
                    <a:pt x="226" y="2272"/>
                  </a:lnTo>
                  <a:lnTo>
                    <a:pt x="223" y="2271"/>
                  </a:lnTo>
                  <a:lnTo>
                    <a:pt x="221" y="2271"/>
                  </a:lnTo>
                  <a:lnTo>
                    <a:pt x="220" y="2272"/>
                  </a:lnTo>
                  <a:lnTo>
                    <a:pt x="217" y="2278"/>
                  </a:lnTo>
                  <a:lnTo>
                    <a:pt x="211" y="2281"/>
                  </a:lnTo>
                  <a:lnTo>
                    <a:pt x="205" y="2285"/>
                  </a:lnTo>
                  <a:lnTo>
                    <a:pt x="199" y="2287"/>
                  </a:lnTo>
                  <a:lnTo>
                    <a:pt x="193" y="2294"/>
                  </a:lnTo>
                  <a:lnTo>
                    <a:pt x="188" y="2302"/>
                  </a:lnTo>
                  <a:lnTo>
                    <a:pt x="181" y="2300"/>
                  </a:lnTo>
                  <a:lnTo>
                    <a:pt x="177" y="2296"/>
                  </a:lnTo>
                  <a:lnTo>
                    <a:pt x="171" y="2295"/>
                  </a:lnTo>
                  <a:lnTo>
                    <a:pt x="165" y="2295"/>
                  </a:lnTo>
                  <a:lnTo>
                    <a:pt x="163" y="2296"/>
                  </a:lnTo>
                  <a:lnTo>
                    <a:pt x="162" y="2296"/>
                  </a:lnTo>
                  <a:lnTo>
                    <a:pt x="164" y="2296"/>
                  </a:lnTo>
                  <a:lnTo>
                    <a:pt x="168" y="2297"/>
                  </a:lnTo>
                  <a:lnTo>
                    <a:pt x="170" y="2299"/>
                  </a:lnTo>
                  <a:lnTo>
                    <a:pt x="173" y="2301"/>
                  </a:lnTo>
                  <a:lnTo>
                    <a:pt x="175" y="2303"/>
                  </a:lnTo>
                  <a:lnTo>
                    <a:pt x="180" y="2304"/>
                  </a:lnTo>
                  <a:lnTo>
                    <a:pt x="180" y="2307"/>
                  </a:lnTo>
                  <a:lnTo>
                    <a:pt x="178" y="2308"/>
                  </a:lnTo>
                  <a:lnTo>
                    <a:pt x="175" y="2308"/>
                  </a:lnTo>
                  <a:lnTo>
                    <a:pt x="173" y="2309"/>
                  </a:lnTo>
                  <a:lnTo>
                    <a:pt x="171" y="2309"/>
                  </a:lnTo>
                  <a:lnTo>
                    <a:pt x="169" y="2308"/>
                  </a:lnTo>
                  <a:lnTo>
                    <a:pt x="169" y="2309"/>
                  </a:lnTo>
                  <a:lnTo>
                    <a:pt x="168" y="2311"/>
                  </a:lnTo>
                  <a:lnTo>
                    <a:pt x="166" y="2313"/>
                  </a:lnTo>
                  <a:lnTo>
                    <a:pt x="164" y="2317"/>
                  </a:lnTo>
                  <a:lnTo>
                    <a:pt x="163" y="2320"/>
                  </a:lnTo>
                  <a:lnTo>
                    <a:pt x="162" y="2323"/>
                  </a:lnTo>
                  <a:lnTo>
                    <a:pt x="160" y="2324"/>
                  </a:lnTo>
                  <a:lnTo>
                    <a:pt x="157" y="2323"/>
                  </a:lnTo>
                  <a:lnTo>
                    <a:pt x="157" y="2323"/>
                  </a:lnTo>
                  <a:lnTo>
                    <a:pt x="162" y="2326"/>
                  </a:lnTo>
                  <a:lnTo>
                    <a:pt x="165" y="2329"/>
                  </a:lnTo>
                  <a:lnTo>
                    <a:pt x="170" y="2335"/>
                  </a:lnTo>
                  <a:lnTo>
                    <a:pt x="170" y="2336"/>
                  </a:lnTo>
                  <a:lnTo>
                    <a:pt x="170" y="2337"/>
                  </a:lnTo>
                  <a:lnTo>
                    <a:pt x="166" y="2337"/>
                  </a:lnTo>
                  <a:lnTo>
                    <a:pt x="162" y="2336"/>
                  </a:lnTo>
                  <a:lnTo>
                    <a:pt x="156" y="2332"/>
                  </a:lnTo>
                  <a:lnTo>
                    <a:pt x="150" y="2327"/>
                  </a:lnTo>
                  <a:lnTo>
                    <a:pt x="146" y="2324"/>
                  </a:lnTo>
                  <a:lnTo>
                    <a:pt x="142" y="2320"/>
                  </a:lnTo>
                  <a:lnTo>
                    <a:pt x="138" y="2318"/>
                  </a:lnTo>
                  <a:lnTo>
                    <a:pt x="131" y="2313"/>
                  </a:lnTo>
                  <a:lnTo>
                    <a:pt x="128" y="2311"/>
                  </a:lnTo>
                  <a:lnTo>
                    <a:pt x="125" y="2309"/>
                  </a:lnTo>
                  <a:lnTo>
                    <a:pt x="125" y="2308"/>
                  </a:lnTo>
                  <a:lnTo>
                    <a:pt x="125" y="2308"/>
                  </a:lnTo>
                  <a:lnTo>
                    <a:pt x="125" y="2307"/>
                  </a:lnTo>
                  <a:lnTo>
                    <a:pt x="128" y="2305"/>
                  </a:lnTo>
                  <a:lnTo>
                    <a:pt x="133" y="2305"/>
                  </a:lnTo>
                  <a:lnTo>
                    <a:pt x="138" y="2305"/>
                  </a:lnTo>
                  <a:lnTo>
                    <a:pt x="142" y="2307"/>
                  </a:lnTo>
                  <a:lnTo>
                    <a:pt x="148" y="2310"/>
                  </a:lnTo>
                  <a:lnTo>
                    <a:pt x="153" y="2312"/>
                  </a:lnTo>
                  <a:lnTo>
                    <a:pt x="154" y="2312"/>
                  </a:lnTo>
                  <a:lnTo>
                    <a:pt x="152" y="2309"/>
                  </a:lnTo>
                  <a:lnTo>
                    <a:pt x="150" y="2304"/>
                  </a:lnTo>
                  <a:lnTo>
                    <a:pt x="149" y="2303"/>
                  </a:lnTo>
                  <a:lnTo>
                    <a:pt x="148" y="2302"/>
                  </a:lnTo>
                  <a:lnTo>
                    <a:pt x="147" y="2302"/>
                  </a:lnTo>
                  <a:lnTo>
                    <a:pt x="146" y="2302"/>
                  </a:lnTo>
                  <a:lnTo>
                    <a:pt x="145" y="2303"/>
                  </a:lnTo>
                  <a:lnTo>
                    <a:pt x="145" y="2302"/>
                  </a:lnTo>
                  <a:lnTo>
                    <a:pt x="144" y="2301"/>
                  </a:lnTo>
                  <a:lnTo>
                    <a:pt x="144" y="2297"/>
                  </a:lnTo>
                  <a:lnTo>
                    <a:pt x="144" y="2287"/>
                  </a:lnTo>
                  <a:lnTo>
                    <a:pt x="142" y="2280"/>
                  </a:lnTo>
                  <a:lnTo>
                    <a:pt x="144" y="2278"/>
                  </a:lnTo>
                  <a:lnTo>
                    <a:pt x="146" y="2276"/>
                  </a:lnTo>
                  <a:lnTo>
                    <a:pt x="152" y="2271"/>
                  </a:lnTo>
                  <a:lnTo>
                    <a:pt x="158" y="2269"/>
                  </a:lnTo>
                  <a:lnTo>
                    <a:pt x="158" y="2271"/>
                  </a:lnTo>
                  <a:lnTo>
                    <a:pt x="158" y="2272"/>
                  </a:lnTo>
                  <a:lnTo>
                    <a:pt x="160" y="2272"/>
                  </a:lnTo>
                  <a:lnTo>
                    <a:pt x="162" y="2274"/>
                  </a:lnTo>
                  <a:lnTo>
                    <a:pt x="165" y="2277"/>
                  </a:lnTo>
                  <a:lnTo>
                    <a:pt x="168" y="2279"/>
                  </a:lnTo>
                  <a:lnTo>
                    <a:pt x="169" y="2278"/>
                  </a:lnTo>
                  <a:lnTo>
                    <a:pt x="171" y="2274"/>
                  </a:lnTo>
                  <a:lnTo>
                    <a:pt x="175" y="2268"/>
                  </a:lnTo>
                  <a:lnTo>
                    <a:pt x="179" y="2263"/>
                  </a:lnTo>
                  <a:lnTo>
                    <a:pt x="180" y="2262"/>
                  </a:lnTo>
                  <a:lnTo>
                    <a:pt x="183" y="2261"/>
                  </a:lnTo>
                  <a:lnTo>
                    <a:pt x="186" y="2261"/>
                  </a:lnTo>
                  <a:lnTo>
                    <a:pt x="190" y="2262"/>
                  </a:lnTo>
                  <a:lnTo>
                    <a:pt x="198" y="2264"/>
                  </a:lnTo>
                  <a:lnTo>
                    <a:pt x="204" y="2266"/>
                  </a:lnTo>
                  <a:lnTo>
                    <a:pt x="207" y="2266"/>
                  </a:lnTo>
                  <a:lnTo>
                    <a:pt x="211" y="2264"/>
                  </a:lnTo>
                  <a:lnTo>
                    <a:pt x="213" y="2262"/>
                  </a:lnTo>
                  <a:lnTo>
                    <a:pt x="217" y="2260"/>
                  </a:lnTo>
                  <a:lnTo>
                    <a:pt x="215" y="2256"/>
                  </a:lnTo>
                  <a:lnTo>
                    <a:pt x="213" y="2255"/>
                  </a:lnTo>
                  <a:lnTo>
                    <a:pt x="199" y="2252"/>
                  </a:lnTo>
                  <a:lnTo>
                    <a:pt x="183" y="2250"/>
                  </a:lnTo>
                  <a:lnTo>
                    <a:pt x="180" y="2250"/>
                  </a:lnTo>
                  <a:lnTo>
                    <a:pt x="177" y="2250"/>
                  </a:lnTo>
                  <a:lnTo>
                    <a:pt x="174" y="2251"/>
                  </a:lnTo>
                  <a:lnTo>
                    <a:pt x="173" y="2252"/>
                  </a:lnTo>
                  <a:lnTo>
                    <a:pt x="170" y="2255"/>
                  </a:lnTo>
                  <a:lnTo>
                    <a:pt x="165" y="2260"/>
                  </a:lnTo>
                  <a:lnTo>
                    <a:pt x="163" y="2255"/>
                  </a:lnTo>
                  <a:lnTo>
                    <a:pt x="164" y="2254"/>
                  </a:lnTo>
                  <a:lnTo>
                    <a:pt x="164" y="2253"/>
                  </a:lnTo>
                  <a:lnTo>
                    <a:pt x="161" y="2252"/>
                  </a:lnTo>
                  <a:lnTo>
                    <a:pt x="155" y="2252"/>
                  </a:lnTo>
                  <a:lnTo>
                    <a:pt x="152" y="2251"/>
                  </a:lnTo>
                  <a:lnTo>
                    <a:pt x="149" y="2251"/>
                  </a:lnTo>
                  <a:lnTo>
                    <a:pt x="148" y="2251"/>
                  </a:lnTo>
                  <a:lnTo>
                    <a:pt x="147" y="2252"/>
                  </a:lnTo>
                  <a:lnTo>
                    <a:pt x="145" y="2254"/>
                  </a:lnTo>
                  <a:lnTo>
                    <a:pt x="145" y="2258"/>
                  </a:lnTo>
                  <a:lnTo>
                    <a:pt x="146" y="2259"/>
                  </a:lnTo>
                  <a:lnTo>
                    <a:pt x="149" y="2259"/>
                  </a:lnTo>
                  <a:lnTo>
                    <a:pt x="154" y="2259"/>
                  </a:lnTo>
                  <a:lnTo>
                    <a:pt x="155" y="2261"/>
                  </a:lnTo>
                  <a:lnTo>
                    <a:pt x="156" y="2262"/>
                  </a:lnTo>
                  <a:lnTo>
                    <a:pt x="154" y="2266"/>
                  </a:lnTo>
                  <a:lnTo>
                    <a:pt x="150" y="2268"/>
                  </a:lnTo>
                  <a:lnTo>
                    <a:pt x="147" y="2270"/>
                  </a:lnTo>
                  <a:lnTo>
                    <a:pt x="144" y="2272"/>
                  </a:lnTo>
                  <a:lnTo>
                    <a:pt x="140" y="2276"/>
                  </a:lnTo>
                  <a:lnTo>
                    <a:pt x="139" y="2278"/>
                  </a:lnTo>
                  <a:lnTo>
                    <a:pt x="139" y="2283"/>
                  </a:lnTo>
                  <a:lnTo>
                    <a:pt x="141" y="2287"/>
                  </a:lnTo>
                  <a:lnTo>
                    <a:pt x="140" y="2293"/>
                  </a:lnTo>
                  <a:lnTo>
                    <a:pt x="138" y="2296"/>
                  </a:lnTo>
                  <a:lnTo>
                    <a:pt x="136" y="2297"/>
                  </a:lnTo>
                  <a:lnTo>
                    <a:pt x="130" y="2296"/>
                  </a:lnTo>
                  <a:lnTo>
                    <a:pt x="126" y="2296"/>
                  </a:lnTo>
                  <a:lnTo>
                    <a:pt x="121" y="2295"/>
                  </a:lnTo>
                  <a:lnTo>
                    <a:pt x="116" y="2292"/>
                  </a:lnTo>
                  <a:lnTo>
                    <a:pt x="115" y="2291"/>
                  </a:lnTo>
                  <a:lnTo>
                    <a:pt x="117" y="2289"/>
                  </a:lnTo>
                  <a:lnTo>
                    <a:pt x="121" y="2288"/>
                  </a:lnTo>
                  <a:lnTo>
                    <a:pt x="123" y="2286"/>
                  </a:lnTo>
                  <a:lnTo>
                    <a:pt x="124" y="2285"/>
                  </a:lnTo>
                  <a:lnTo>
                    <a:pt x="125" y="2284"/>
                  </a:lnTo>
                  <a:lnTo>
                    <a:pt x="124" y="2283"/>
                  </a:lnTo>
                  <a:lnTo>
                    <a:pt x="121" y="2280"/>
                  </a:lnTo>
                  <a:lnTo>
                    <a:pt x="117" y="2278"/>
                  </a:lnTo>
                  <a:lnTo>
                    <a:pt x="113" y="2275"/>
                  </a:lnTo>
                  <a:lnTo>
                    <a:pt x="112" y="2274"/>
                  </a:lnTo>
                  <a:lnTo>
                    <a:pt x="112" y="2272"/>
                  </a:lnTo>
                  <a:lnTo>
                    <a:pt x="113" y="2272"/>
                  </a:lnTo>
                  <a:lnTo>
                    <a:pt x="118" y="2274"/>
                  </a:lnTo>
                  <a:lnTo>
                    <a:pt x="122" y="2275"/>
                  </a:lnTo>
                  <a:lnTo>
                    <a:pt x="126" y="2275"/>
                  </a:lnTo>
                  <a:lnTo>
                    <a:pt x="126" y="2274"/>
                  </a:lnTo>
                  <a:lnTo>
                    <a:pt x="125" y="2272"/>
                  </a:lnTo>
                  <a:lnTo>
                    <a:pt x="124" y="2270"/>
                  </a:lnTo>
                  <a:lnTo>
                    <a:pt x="125" y="2268"/>
                  </a:lnTo>
                  <a:lnTo>
                    <a:pt x="126" y="2264"/>
                  </a:lnTo>
                  <a:lnTo>
                    <a:pt x="130" y="2262"/>
                  </a:lnTo>
                  <a:lnTo>
                    <a:pt x="130" y="2262"/>
                  </a:lnTo>
                  <a:lnTo>
                    <a:pt x="126" y="2261"/>
                  </a:lnTo>
                  <a:lnTo>
                    <a:pt x="122" y="2259"/>
                  </a:lnTo>
                  <a:lnTo>
                    <a:pt x="120" y="2255"/>
                  </a:lnTo>
                  <a:lnTo>
                    <a:pt x="118" y="2255"/>
                  </a:lnTo>
                  <a:lnTo>
                    <a:pt x="117" y="2258"/>
                  </a:lnTo>
                  <a:lnTo>
                    <a:pt x="115" y="2262"/>
                  </a:lnTo>
                  <a:lnTo>
                    <a:pt x="109" y="2267"/>
                  </a:lnTo>
                  <a:lnTo>
                    <a:pt x="105" y="2269"/>
                  </a:lnTo>
                  <a:lnTo>
                    <a:pt x="104" y="2266"/>
                  </a:lnTo>
                  <a:lnTo>
                    <a:pt x="104" y="2264"/>
                  </a:lnTo>
                  <a:lnTo>
                    <a:pt x="105" y="2264"/>
                  </a:lnTo>
                  <a:lnTo>
                    <a:pt x="105" y="2261"/>
                  </a:lnTo>
                  <a:lnTo>
                    <a:pt x="105" y="2258"/>
                  </a:lnTo>
                  <a:lnTo>
                    <a:pt x="106" y="2255"/>
                  </a:lnTo>
                  <a:lnTo>
                    <a:pt x="107" y="2254"/>
                  </a:lnTo>
                  <a:lnTo>
                    <a:pt x="109" y="2252"/>
                  </a:lnTo>
                  <a:lnTo>
                    <a:pt x="111" y="2247"/>
                  </a:lnTo>
                  <a:lnTo>
                    <a:pt x="114" y="2245"/>
                  </a:lnTo>
                  <a:lnTo>
                    <a:pt x="108" y="2243"/>
                  </a:lnTo>
                  <a:lnTo>
                    <a:pt x="105" y="2243"/>
                  </a:lnTo>
                  <a:lnTo>
                    <a:pt x="105" y="2242"/>
                  </a:lnTo>
                  <a:lnTo>
                    <a:pt x="105" y="2240"/>
                  </a:lnTo>
                  <a:lnTo>
                    <a:pt x="106" y="2238"/>
                  </a:lnTo>
                  <a:lnTo>
                    <a:pt x="107" y="2235"/>
                  </a:lnTo>
                  <a:lnTo>
                    <a:pt x="109" y="2231"/>
                  </a:lnTo>
                  <a:lnTo>
                    <a:pt x="109" y="2229"/>
                  </a:lnTo>
                  <a:lnTo>
                    <a:pt x="109" y="2226"/>
                  </a:lnTo>
                  <a:lnTo>
                    <a:pt x="108" y="2223"/>
                  </a:lnTo>
                  <a:lnTo>
                    <a:pt x="105" y="2219"/>
                  </a:lnTo>
                  <a:lnTo>
                    <a:pt x="101" y="2213"/>
                  </a:lnTo>
                  <a:lnTo>
                    <a:pt x="103" y="2211"/>
                  </a:lnTo>
                  <a:lnTo>
                    <a:pt x="103" y="2210"/>
                  </a:lnTo>
                  <a:lnTo>
                    <a:pt x="104" y="2210"/>
                  </a:lnTo>
                  <a:lnTo>
                    <a:pt x="105" y="2212"/>
                  </a:lnTo>
                  <a:lnTo>
                    <a:pt x="108" y="2217"/>
                  </a:lnTo>
                  <a:lnTo>
                    <a:pt x="111" y="2220"/>
                  </a:lnTo>
                  <a:lnTo>
                    <a:pt x="114" y="2222"/>
                  </a:lnTo>
                  <a:lnTo>
                    <a:pt x="115" y="2222"/>
                  </a:lnTo>
                  <a:lnTo>
                    <a:pt x="114" y="2220"/>
                  </a:lnTo>
                  <a:lnTo>
                    <a:pt x="114" y="2219"/>
                  </a:lnTo>
                  <a:lnTo>
                    <a:pt x="113" y="2217"/>
                  </a:lnTo>
                  <a:lnTo>
                    <a:pt x="120" y="2224"/>
                  </a:lnTo>
                  <a:lnTo>
                    <a:pt x="122" y="2227"/>
                  </a:lnTo>
                  <a:lnTo>
                    <a:pt x="124" y="2227"/>
                  </a:lnTo>
                  <a:lnTo>
                    <a:pt x="126" y="2224"/>
                  </a:lnTo>
                  <a:lnTo>
                    <a:pt x="126" y="2222"/>
                  </a:lnTo>
                  <a:lnTo>
                    <a:pt x="130" y="2218"/>
                  </a:lnTo>
                  <a:lnTo>
                    <a:pt x="133" y="2214"/>
                  </a:lnTo>
                  <a:lnTo>
                    <a:pt x="139" y="2215"/>
                  </a:lnTo>
                  <a:lnTo>
                    <a:pt x="139" y="2217"/>
                  </a:lnTo>
                  <a:lnTo>
                    <a:pt x="138" y="2219"/>
                  </a:lnTo>
                  <a:lnTo>
                    <a:pt x="138" y="2223"/>
                  </a:lnTo>
                  <a:lnTo>
                    <a:pt x="142" y="2227"/>
                  </a:lnTo>
                  <a:lnTo>
                    <a:pt x="146" y="2228"/>
                  </a:lnTo>
                  <a:lnTo>
                    <a:pt x="147" y="2226"/>
                  </a:lnTo>
                  <a:lnTo>
                    <a:pt x="149" y="2220"/>
                  </a:lnTo>
                  <a:lnTo>
                    <a:pt x="149" y="2214"/>
                  </a:lnTo>
                  <a:lnTo>
                    <a:pt x="148" y="2214"/>
                  </a:lnTo>
                  <a:lnTo>
                    <a:pt x="147" y="2218"/>
                  </a:lnTo>
                  <a:lnTo>
                    <a:pt x="144" y="2221"/>
                  </a:lnTo>
                  <a:lnTo>
                    <a:pt x="142" y="2215"/>
                  </a:lnTo>
                  <a:lnTo>
                    <a:pt x="144" y="2211"/>
                  </a:lnTo>
                  <a:lnTo>
                    <a:pt x="145" y="2207"/>
                  </a:lnTo>
                  <a:lnTo>
                    <a:pt x="148" y="2203"/>
                  </a:lnTo>
                  <a:lnTo>
                    <a:pt x="150" y="2203"/>
                  </a:lnTo>
                  <a:lnTo>
                    <a:pt x="152" y="2204"/>
                  </a:lnTo>
                  <a:lnTo>
                    <a:pt x="155" y="2211"/>
                  </a:lnTo>
                  <a:lnTo>
                    <a:pt x="157" y="2219"/>
                  </a:lnTo>
                  <a:lnTo>
                    <a:pt x="160" y="2224"/>
                  </a:lnTo>
                  <a:lnTo>
                    <a:pt x="160" y="2229"/>
                  </a:lnTo>
                  <a:lnTo>
                    <a:pt x="157" y="2232"/>
                  </a:lnTo>
                  <a:lnTo>
                    <a:pt x="154" y="2237"/>
                  </a:lnTo>
                  <a:lnTo>
                    <a:pt x="153" y="2242"/>
                  </a:lnTo>
                  <a:lnTo>
                    <a:pt x="154" y="2243"/>
                  </a:lnTo>
                  <a:lnTo>
                    <a:pt x="155" y="2242"/>
                  </a:lnTo>
                  <a:lnTo>
                    <a:pt x="157" y="2239"/>
                  </a:lnTo>
                  <a:lnTo>
                    <a:pt x="162" y="2232"/>
                  </a:lnTo>
                  <a:lnTo>
                    <a:pt x="166" y="2227"/>
                  </a:lnTo>
                  <a:lnTo>
                    <a:pt x="165" y="2221"/>
                  </a:lnTo>
                  <a:lnTo>
                    <a:pt x="162" y="2217"/>
                  </a:lnTo>
                  <a:lnTo>
                    <a:pt x="158" y="2212"/>
                  </a:lnTo>
                  <a:lnTo>
                    <a:pt x="156" y="2207"/>
                  </a:lnTo>
                  <a:lnTo>
                    <a:pt x="160" y="2204"/>
                  </a:lnTo>
                  <a:lnTo>
                    <a:pt x="163" y="2203"/>
                  </a:lnTo>
                  <a:lnTo>
                    <a:pt x="164" y="2202"/>
                  </a:lnTo>
                  <a:lnTo>
                    <a:pt x="165" y="2201"/>
                  </a:lnTo>
                  <a:lnTo>
                    <a:pt x="165" y="2198"/>
                  </a:lnTo>
                  <a:lnTo>
                    <a:pt x="165" y="2195"/>
                  </a:lnTo>
                  <a:lnTo>
                    <a:pt x="165" y="2187"/>
                  </a:lnTo>
                  <a:lnTo>
                    <a:pt x="163" y="2181"/>
                  </a:lnTo>
                  <a:lnTo>
                    <a:pt x="158" y="2178"/>
                  </a:lnTo>
                  <a:lnTo>
                    <a:pt x="152" y="2173"/>
                  </a:lnTo>
                  <a:lnTo>
                    <a:pt x="144" y="2169"/>
                  </a:lnTo>
                  <a:lnTo>
                    <a:pt x="137" y="2163"/>
                  </a:lnTo>
                  <a:lnTo>
                    <a:pt x="134" y="2161"/>
                  </a:lnTo>
                  <a:lnTo>
                    <a:pt x="132" y="2160"/>
                  </a:lnTo>
                  <a:lnTo>
                    <a:pt x="130" y="2160"/>
                  </a:lnTo>
                  <a:lnTo>
                    <a:pt x="128" y="2162"/>
                  </a:lnTo>
                  <a:lnTo>
                    <a:pt x="126" y="2164"/>
                  </a:lnTo>
                  <a:lnTo>
                    <a:pt x="126" y="2166"/>
                  </a:lnTo>
                  <a:lnTo>
                    <a:pt x="126" y="2167"/>
                  </a:lnTo>
                  <a:lnTo>
                    <a:pt x="128" y="2167"/>
                  </a:lnTo>
                  <a:lnTo>
                    <a:pt x="131" y="2169"/>
                  </a:lnTo>
                  <a:lnTo>
                    <a:pt x="137" y="2170"/>
                  </a:lnTo>
                  <a:lnTo>
                    <a:pt x="144" y="2173"/>
                  </a:lnTo>
                  <a:lnTo>
                    <a:pt x="150" y="2178"/>
                  </a:lnTo>
                  <a:lnTo>
                    <a:pt x="154" y="2180"/>
                  </a:lnTo>
                  <a:lnTo>
                    <a:pt x="157" y="2183"/>
                  </a:lnTo>
                  <a:lnTo>
                    <a:pt x="160" y="2186"/>
                  </a:lnTo>
                  <a:lnTo>
                    <a:pt x="161" y="2189"/>
                  </a:lnTo>
                  <a:lnTo>
                    <a:pt x="158" y="2191"/>
                  </a:lnTo>
                  <a:lnTo>
                    <a:pt x="155" y="2191"/>
                  </a:lnTo>
                  <a:lnTo>
                    <a:pt x="153" y="2191"/>
                  </a:lnTo>
                  <a:lnTo>
                    <a:pt x="149" y="2190"/>
                  </a:lnTo>
                  <a:lnTo>
                    <a:pt x="144" y="2189"/>
                  </a:lnTo>
                  <a:lnTo>
                    <a:pt x="138" y="2189"/>
                  </a:lnTo>
                  <a:lnTo>
                    <a:pt x="139" y="2193"/>
                  </a:lnTo>
                  <a:lnTo>
                    <a:pt x="140" y="2194"/>
                  </a:lnTo>
                  <a:lnTo>
                    <a:pt x="141" y="2195"/>
                  </a:lnTo>
                  <a:lnTo>
                    <a:pt x="142" y="2195"/>
                  </a:lnTo>
                  <a:lnTo>
                    <a:pt x="142" y="2195"/>
                  </a:lnTo>
                  <a:lnTo>
                    <a:pt x="138" y="2198"/>
                  </a:lnTo>
                  <a:lnTo>
                    <a:pt x="132" y="2206"/>
                  </a:lnTo>
                  <a:lnTo>
                    <a:pt x="126" y="2213"/>
                  </a:lnTo>
                  <a:lnTo>
                    <a:pt x="124" y="2217"/>
                  </a:lnTo>
                  <a:lnTo>
                    <a:pt x="124" y="2220"/>
                  </a:lnTo>
                  <a:lnTo>
                    <a:pt x="122" y="2220"/>
                  </a:lnTo>
                  <a:lnTo>
                    <a:pt x="120" y="2220"/>
                  </a:lnTo>
                  <a:lnTo>
                    <a:pt x="118" y="2218"/>
                  </a:lnTo>
                  <a:lnTo>
                    <a:pt x="116" y="2217"/>
                  </a:lnTo>
                  <a:lnTo>
                    <a:pt x="114" y="2212"/>
                  </a:lnTo>
                  <a:lnTo>
                    <a:pt x="112" y="2209"/>
                  </a:lnTo>
                  <a:lnTo>
                    <a:pt x="108" y="2204"/>
                  </a:lnTo>
                  <a:lnTo>
                    <a:pt x="106" y="2198"/>
                  </a:lnTo>
                  <a:lnTo>
                    <a:pt x="105" y="2196"/>
                  </a:lnTo>
                  <a:lnTo>
                    <a:pt x="105" y="2195"/>
                  </a:lnTo>
                  <a:lnTo>
                    <a:pt x="107" y="2196"/>
                  </a:lnTo>
                  <a:lnTo>
                    <a:pt x="111" y="2197"/>
                  </a:lnTo>
                  <a:lnTo>
                    <a:pt x="113" y="2198"/>
                  </a:lnTo>
                  <a:lnTo>
                    <a:pt x="114" y="2198"/>
                  </a:lnTo>
                  <a:lnTo>
                    <a:pt x="113" y="2197"/>
                  </a:lnTo>
                  <a:lnTo>
                    <a:pt x="112" y="2193"/>
                  </a:lnTo>
                  <a:lnTo>
                    <a:pt x="111" y="2189"/>
                  </a:lnTo>
                  <a:lnTo>
                    <a:pt x="111" y="2186"/>
                  </a:lnTo>
                  <a:lnTo>
                    <a:pt x="109" y="2183"/>
                  </a:lnTo>
                  <a:lnTo>
                    <a:pt x="108" y="2182"/>
                  </a:lnTo>
                  <a:lnTo>
                    <a:pt x="107" y="2183"/>
                  </a:lnTo>
                  <a:lnTo>
                    <a:pt x="105" y="2187"/>
                  </a:lnTo>
                  <a:lnTo>
                    <a:pt x="104" y="2188"/>
                  </a:lnTo>
                  <a:lnTo>
                    <a:pt x="103" y="2188"/>
                  </a:lnTo>
                  <a:lnTo>
                    <a:pt x="101" y="2188"/>
                  </a:lnTo>
                  <a:lnTo>
                    <a:pt x="100" y="2188"/>
                  </a:lnTo>
                  <a:lnTo>
                    <a:pt x="100" y="2185"/>
                  </a:lnTo>
                  <a:lnTo>
                    <a:pt x="99" y="2181"/>
                  </a:lnTo>
                  <a:lnTo>
                    <a:pt x="97" y="2179"/>
                  </a:lnTo>
                  <a:lnTo>
                    <a:pt x="95" y="2179"/>
                  </a:lnTo>
                  <a:lnTo>
                    <a:pt x="95" y="2178"/>
                  </a:lnTo>
                  <a:lnTo>
                    <a:pt x="96" y="2173"/>
                  </a:lnTo>
                  <a:lnTo>
                    <a:pt x="95" y="2167"/>
                  </a:lnTo>
                  <a:lnTo>
                    <a:pt x="91" y="2160"/>
                  </a:lnTo>
                  <a:lnTo>
                    <a:pt x="91" y="2157"/>
                  </a:lnTo>
                  <a:lnTo>
                    <a:pt x="92" y="2156"/>
                  </a:lnTo>
                  <a:lnTo>
                    <a:pt x="96" y="2157"/>
                  </a:lnTo>
                  <a:lnTo>
                    <a:pt x="99" y="2161"/>
                  </a:lnTo>
                  <a:lnTo>
                    <a:pt x="101" y="2165"/>
                  </a:lnTo>
                  <a:lnTo>
                    <a:pt x="104" y="2169"/>
                  </a:lnTo>
                  <a:lnTo>
                    <a:pt x="105" y="2171"/>
                  </a:lnTo>
                  <a:lnTo>
                    <a:pt x="107" y="2173"/>
                  </a:lnTo>
                  <a:lnTo>
                    <a:pt x="107" y="2174"/>
                  </a:lnTo>
                  <a:lnTo>
                    <a:pt x="107" y="2174"/>
                  </a:lnTo>
                  <a:lnTo>
                    <a:pt x="107" y="2170"/>
                  </a:lnTo>
                  <a:lnTo>
                    <a:pt x="107" y="2164"/>
                  </a:lnTo>
                  <a:lnTo>
                    <a:pt x="107" y="2162"/>
                  </a:lnTo>
                  <a:lnTo>
                    <a:pt x="106" y="2160"/>
                  </a:lnTo>
                  <a:lnTo>
                    <a:pt x="104" y="2157"/>
                  </a:lnTo>
                  <a:lnTo>
                    <a:pt x="101" y="2154"/>
                  </a:lnTo>
                  <a:lnTo>
                    <a:pt x="100" y="2149"/>
                  </a:lnTo>
                  <a:lnTo>
                    <a:pt x="100" y="2145"/>
                  </a:lnTo>
                  <a:lnTo>
                    <a:pt x="100" y="2142"/>
                  </a:lnTo>
                  <a:lnTo>
                    <a:pt x="100" y="2140"/>
                  </a:lnTo>
                  <a:lnTo>
                    <a:pt x="98" y="2141"/>
                  </a:lnTo>
                  <a:lnTo>
                    <a:pt x="97" y="2142"/>
                  </a:lnTo>
                  <a:lnTo>
                    <a:pt x="90" y="2141"/>
                  </a:lnTo>
                  <a:lnTo>
                    <a:pt x="87" y="2140"/>
                  </a:lnTo>
                  <a:lnTo>
                    <a:pt x="83" y="2141"/>
                  </a:lnTo>
                  <a:lnTo>
                    <a:pt x="82" y="2142"/>
                  </a:lnTo>
                  <a:lnTo>
                    <a:pt x="81" y="2141"/>
                  </a:lnTo>
                  <a:lnTo>
                    <a:pt x="81" y="2140"/>
                  </a:lnTo>
                  <a:lnTo>
                    <a:pt x="81" y="2136"/>
                  </a:lnTo>
                  <a:lnTo>
                    <a:pt x="82" y="2132"/>
                  </a:lnTo>
                  <a:lnTo>
                    <a:pt x="83" y="2129"/>
                  </a:lnTo>
                  <a:lnTo>
                    <a:pt x="84" y="2125"/>
                  </a:lnTo>
                  <a:lnTo>
                    <a:pt x="84" y="2123"/>
                  </a:lnTo>
                  <a:lnTo>
                    <a:pt x="83" y="2123"/>
                  </a:lnTo>
                  <a:lnTo>
                    <a:pt x="82" y="2123"/>
                  </a:lnTo>
                  <a:lnTo>
                    <a:pt x="81" y="2125"/>
                  </a:lnTo>
                  <a:lnTo>
                    <a:pt x="77" y="2129"/>
                  </a:lnTo>
                  <a:lnTo>
                    <a:pt x="76" y="2129"/>
                  </a:lnTo>
                  <a:lnTo>
                    <a:pt x="76" y="2128"/>
                  </a:lnTo>
                  <a:lnTo>
                    <a:pt x="76" y="2123"/>
                  </a:lnTo>
                  <a:lnTo>
                    <a:pt x="77" y="2120"/>
                  </a:lnTo>
                  <a:lnTo>
                    <a:pt x="80" y="2117"/>
                  </a:lnTo>
                  <a:lnTo>
                    <a:pt x="81" y="2116"/>
                  </a:lnTo>
                  <a:lnTo>
                    <a:pt x="83" y="2115"/>
                  </a:lnTo>
                  <a:lnTo>
                    <a:pt x="89" y="2116"/>
                  </a:lnTo>
                  <a:lnTo>
                    <a:pt x="95" y="2118"/>
                  </a:lnTo>
                  <a:lnTo>
                    <a:pt x="95" y="2116"/>
                  </a:lnTo>
                  <a:lnTo>
                    <a:pt x="98" y="2110"/>
                  </a:lnTo>
                  <a:lnTo>
                    <a:pt x="101" y="2109"/>
                  </a:lnTo>
                  <a:lnTo>
                    <a:pt x="101" y="2109"/>
                  </a:lnTo>
                  <a:lnTo>
                    <a:pt x="100" y="2108"/>
                  </a:lnTo>
                  <a:lnTo>
                    <a:pt x="100" y="2105"/>
                  </a:lnTo>
                  <a:lnTo>
                    <a:pt x="100" y="2101"/>
                  </a:lnTo>
                  <a:lnTo>
                    <a:pt x="101" y="2098"/>
                  </a:lnTo>
                  <a:lnTo>
                    <a:pt x="105" y="2097"/>
                  </a:lnTo>
                  <a:lnTo>
                    <a:pt x="106" y="2097"/>
                  </a:lnTo>
                  <a:lnTo>
                    <a:pt x="107" y="2096"/>
                  </a:lnTo>
                  <a:lnTo>
                    <a:pt x="106" y="2093"/>
                  </a:lnTo>
                  <a:lnTo>
                    <a:pt x="107" y="2085"/>
                  </a:lnTo>
                  <a:lnTo>
                    <a:pt x="108" y="2077"/>
                  </a:lnTo>
                  <a:lnTo>
                    <a:pt x="104" y="2082"/>
                  </a:lnTo>
                  <a:lnTo>
                    <a:pt x="100" y="2089"/>
                  </a:lnTo>
                  <a:lnTo>
                    <a:pt x="97" y="2096"/>
                  </a:lnTo>
                  <a:lnTo>
                    <a:pt x="95" y="2103"/>
                  </a:lnTo>
                  <a:lnTo>
                    <a:pt x="92" y="2107"/>
                  </a:lnTo>
                  <a:lnTo>
                    <a:pt x="90" y="2110"/>
                  </a:lnTo>
                  <a:lnTo>
                    <a:pt x="89" y="2112"/>
                  </a:lnTo>
                  <a:lnTo>
                    <a:pt x="87" y="2110"/>
                  </a:lnTo>
                  <a:lnTo>
                    <a:pt x="85" y="2109"/>
                  </a:lnTo>
                  <a:lnTo>
                    <a:pt x="83" y="2106"/>
                  </a:lnTo>
                  <a:lnTo>
                    <a:pt x="80" y="2101"/>
                  </a:lnTo>
                  <a:lnTo>
                    <a:pt x="76" y="2093"/>
                  </a:lnTo>
                  <a:lnTo>
                    <a:pt x="75" y="2089"/>
                  </a:lnTo>
                  <a:lnTo>
                    <a:pt x="75" y="2083"/>
                  </a:lnTo>
                  <a:lnTo>
                    <a:pt x="77" y="2084"/>
                  </a:lnTo>
                  <a:lnTo>
                    <a:pt x="81" y="2085"/>
                  </a:lnTo>
                  <a:lnTo>
                    <a:pt x="88" y="2088"/>
                  </a:lnTo>
                  <a:lnTo>
                    <a:pt x="93" y="2089"/>
                  </a:lnTo>
                  <a:lnTo>
                    <a:pt x="89" y="2083"/>
                  </a:lnTo>
                  <a:lnTo>
                    <a:pt x="83" y="2079"/>
                  </a:lnTo>
                  <a:lnTo>
                    <a:pt x="79" y="2079"/>
                  </a:lnTo>
                  <a:lnTo>
                    <a:pt x="76" y="2079"/>
                  </a:lnTo>
                  <a:lnTo>
                    <a:pt x="75" y="2079"/>
                  </a:lnTo>
                  <a:lnTo>
                    <a:pt x="73" y="2075"/>
                  </a:lnTo>
                  <a:lnTo>
                    <a:pt x="74" y="2071"/>
                  </a:lnTo>
                  <a:lnTo>
                    <a:pt x="74" y="2068"/>
                  </a:lnTo>
                  <a:lnTo>
                    <a:pt x="73" y="2069"/>
                  </a:lnTo>
                  <a:lnTo>
                    <a:pt x="69" y="2073"/>
                  </a:lnTo>
                  <a:lnTo>
                    <a:pt x="66" y="2073"/>
                  </a:lnTo>
                  <a:lnTo>
                    <a:pt x="65" y="2073"/>
                  </a:lnTo>
                  <a:lnTo>
                    <a:pt x="64" y="2072"/>
                  </a:lnTo>
                  <a:lnTo>
                    <a:pt x="63" y="2071"/>
                  </a:lnTo>
                  <a:lnTo>
                    <a:pt x="61" y="2067"/>
                  </a:lnTo>
                  <a:lnTo>
                    <a:pt x="57" y="2064"/>
                  </a:lnTo>
                  <a:lnTo>
                    <a:pt x="54" y="2059"/>
                  </a:lnTo>
                  <a:lnTo>
                    <a:pt x="52" y="2057"/>
                  </a:lnTo>
                  <a:lnTo>
                    <a:pt x="56" y="2055"/>
                  </a:lnTo>
                  <a:lnTo>
                    <a:pt x="60" y="2053"/>
                  </a:lnTo>
                  <a:lnTo>
                    <a:pt x="65" y="2053"/>
                  </a:lnTo>
                  <a:lnTo>
                    <a:pt x="69" y="2053"/>
                  </a:lnTo>
                  <a:lnTo>
                    <a:pt x="75" y="2060"/>
                  </a:lnTo>
                  <a:lnTo>
                    <a:pt x="83" y="2066"/>
                  </a:lnTo>
                  <a:lnTo>
                    <a:pt x="84" y="2067"/>
                  </a:lnTo>
                  <a:lnTo>
                    <a:pt x="87" y="2067"/>
                  </a:lnTo>
                  <a:lnTo>
                    <a:pt x="87" y="2066"/>
                  </a:lnTo>
                  <a:lnTo>
                    <a:pt x="82" y="2061"/>
                  </a:lnTo>
                  <a:lnTo>
                    <a:pt x="79" y="2059"/>
                  </a:lnTo>
                  <a:lnTo>
                    <a:pt x="76" y="2056"/>
                  </a:lnTo>
                  <a:lnTo>
                    <a:pt x="72" y="2047"/>
                  </a:lnTo>
                  <a:lnTo>
                    <a:pt x="72" y="2043"/>
                  </a:lnTo>
                  <a:lnTo>
                    <a:pt x="75" y="2043"/>
                  </a:lnTo>
                  <a:lnTo>
                    <a:pt x="84" y="2047"/>
                  </a:lnTo>
                  <a:lnTo>
                    <a:pt x="88" y="2048"/>
                  </a:lnTo>
                  <a:lnTo>
                    <a:pt x="90" y="2049"/>
                  </a:lnTo>
                  <a:lnTo>
                    <a:pt x="92" y="2050"/>
                  </a:lnTo>
                  <a:lnTo>
                    <a:pt x="92" y="2050"/>
                  </a:lnTo>
                  <a:lnTo>
                    <a:pt x="92" y="2049"/>
                  </a:lnTo>
                  <a:lnTo>
                    <a:pt x="91" y="2047"/>
                  </a:lnTo>
                  <a:lnTo>
                    <a:pt x="90" y="2044"/>
                  </a:lnTo>
                  <a:lnTo>
                    <a:pt x="90" y="2042"/>
                  </a:lnTo>
                  <a:lnTo>
                    <a:pt x="93" y="2036"/>
                  </a:lnTo>
                  <a:lnTo>
                    <a:pt x="93" y="2035"/>
                  </a:lnTo>
                  <a:lnTo>
                    <a:pt x="91" y="2036"/>
                  </a:lnTo>
                  <a:lnTo>
                    <a:pt x="88" y="2040"/>
                  </a:lnTo>
                  <a:lnTo>
                    <a:pt x="83" y="2041"/>
                  </a:lnTo>
                  <a:lnTo>
                    <a:pt x="81" y="2040"/>
                  </a:lnTo>
                  <a:lnTo>
                    <a:pt x="77" y="2038"/>
                  </a:lnTo>
                  <a:lnTo>
                    <a:pt x="73" y="2035"/>
                  </a:lnTo>
                  <a:lnTo>
                    <a:pt x="72" y="2033"/>
                  </a:lnTo>
                  <a:lnTo>
                    <a:pt x="71" y="2032"/>
                  </a:lnTo>
                  <a:lnTo>
                    <a:pt x="71" y="2031"/>
                  </a:lnTo>
                  <a:lnTo>
                    <a:pt x="72" y="2030"/>
                  </a:lnTo>
                  <a:lnTo>
                    <a:pt x="74" y="2027"/>
                  </a:lnTo>
                  <a:lnTo>
                    <a:pt x="79" y="2025"/>
                  </a:lnTo>
                  <a:lnTo>
                    <a:pt x="74" y="2023"/>
                  </a:lnTo>
                  <a:lnTo>
                    <a:pt x="72" y="2020"/>
                  </a:lnTo>
                  <a:lnTo>
                    <a:pt x="72" y="2018"/>
                  </a:lnTo>
                  <a:lnTo>
                    <a:pt x="75" y="2014"/>
                  </a:lnTo>
                  <a:lnTo>
                    <a:pt x="79" y="2011"/>
                  </a:lnTo>
                  <a:lnTo>
                    <a:pt x="81" y="2010"/>
                  </a:lnTo>
                  <a:lnTo>
                    <a:pt x="84" y="2010"/>
                  </a:lnTo>
                  <a:lnTo>
                    <a:pt x="87" y="2010"/>
                  </a:lnTo>
                  <a:lnTo>
                    <a:pt x="90" y="2014"/>
                  </a:lnTo>
                  <a:lnTo>
                    <a:pt x="95" y="2019"/>
                  </a:lnTo>
                  <a:lnTo>
                    <a:pt x="97" y="2022"/>
                  </a:lnTo>
                  <a:lnTo>
                    <a:pt x="99" y="2024"/>
                  </a:lnTo>
                  <a:lnTo>
                    <a:pt x="100" y="2025"/>
                  </a:lnTo>
                  <a:lnTo>
                    <a:pt x="100" y="2025"/>
                  </a:lnTo>
                  <a:lnTo>
                    <a:pt x="100" y="2023"/>
                  </a:lnTo>
                  <a:lnTo>
                    <a:pt x="99" y="2020"/>
                  </a:lnTo>
                  <a:lnTo>
                    <a:pt x="97" y="2015"/>
                  </a:lnTo>
                  <a:lnTo>
                    <a:pt x="96" y="2011"/>
                  </a:lnTo>
                  <a:lnTo>
                    <a:pt x="91" y="2008"/>
                  </a:lnTo>
                  <a:lnTo>
                    <a:pt x="87" y="2006"/>
                  </a:lnTo>
                  <a:lnTo>
                    <a:pt x="85" y="2006"/>
                  </a:lnTo>
                  <a:lnTo>
                    <a:pt x="84" y="2003"/>
                  </a:lnTo>
                  <a:lnTo>
                    <a:pt x="83" y="2001"/>
                  </a:lnTo>
                  <a:lnTo>
                    <a:pt x="83" y="1996"/>
                  </a:lnTo>
                  <a:lnTo>
                    <a:pt x="83" y="1991"/>
                  </a:lnTo>
                  <a:lnTo>
                    <a:pt x="84" y="1988"/>
                  </a:lnTo>
                  <a:lnTo>
                    <a:pt x="85" y="1988"/>
                  </a:lnTo>
                  <a:lnTo>
                    <a:pt x="88" y="1986"/>
                  </a:lnTo>
                  <a:lnTo>
                    <a:pt x="88" y="1979"/>
                  </a:lnTo>
                  <a:lnTo>
                    <a:pt x="88" y="1976"/>
                  </a:lnTo>
                  <a:lnTo>
                    <a:pt x="87" y="1977"/>
                  </a:lnTo>
                  <a:lnTo>
                    <a:pt x="82" y="1983"/>
                  </a:lnTo>
                  <a:lnTo>
                    <a:pt x="81" y="1984"/>
                  </a:lnTo>
                  <a:lnTo>
                    <a:pt x="80" y="1984"/>
                  </a:lnTo>
                  <a:lnTo>
                    <a:pt x="80" y="1986"/>
                  </a:lnTo>
                  <a:lnTo>
                    <a:pt x="80" y="1987"/>
                  </a:lnTo>
                  <a:lnTo>
                    <a:pt x="80" y="1995"/>
                  </a:lnTo>
                  <a:lnTo>
                    <a:pt x="79" y="2003"/>
                  </a:lnTo>
                  <a:lnTo>
                    <a:pt x="76" y="2008"/>
                  </a:lnTo>
                  <a:lnTo>
                    <a:pt x="74" y="2009"/>
                  </a:lnTo>
                  <a:lnTo>
                    <a:pt x="73" y="2007"/>
                  </a:lnTo>
                  <a:lnTo>
                    <a:pt x="71" y="2002"/>
                  </a:lnTo>
                  <a:lnTo>
                    <a:pt x="68" y="1996"/>
                  </a:lnTo>
                  <a:lnTo>
                    <a:pt x="67" y="1990"/>
                  </a:lnTo>
                  <a:lnTo>
                    <a:pt x="67" y="1983"/>
                  </a:lnTo>
                  <a:lnTo>
                    <a:pt x="67" y="1976"/>
                  </a:lnTo>
                  <a:lnTo>
                    <a:pt x="66" y="1969"/>
                  </a:lnTo>
                  <a:lnTo>
                    <a:pt x="66" y="1962"/>
                  </a:lnTo>
                  <a:lnTo>
                    <a:pt x="66" y="1955"/>
                  </a:lnTo>
                  <a:lnTo>
                    <a:pt x="67" y="1949"/>
                  </a:lnTo>
                  <a:lnTo>
                    <a:pt x="68" y="1947"/>
                  </a:lnTo>
                  <a:lnTo>
                    <a:pt x="71" y="1946"/>
                  </a:lnTo>
                  <a:lnTo>
                    <a:pt x="71" y="1945"/>
                  </a:lnTo>
                  <a:lnTo>
                    <a:pt x="71" y="1944"/>
                  </a:lnTo>
                  <a:lnTo>
                    <a:pt x="68" y="1941"/>
                  </a:lnTo>
                  <a:lnTo>
                    <a:pt x="67" y="1938"/>
                  </a:lnTo>
                  <a:lnTo>
                    <a:pt x="68" y="1936"/>
                  </a:lnTo>
                  <a:lnTo>
                    <a:pt x="72" y="1934"/>
                  </a:lnTo>
                  <a:lnTo>
                    <a:pt x="74" y="1928"/>
                  </a:lnTo>
                  <a:lnTo>
                    <a:pt x="75" y="1927"/>
                  </a:lnTo>
                  <a:lnTo>
                    <a:pt x="77" y="1928"/>
                  </a:lnTo>
                  <a:lnTo>
                    <a:pt x="83" y="1931"/>
                  </a:lnTo>
                  <a:lnTo>
                    <a:pt x="88" y="1935"/>
                  </a:lnTo>
                  <a:lnTo>
                    <a:pt x="89" y="1934"/>
                  </a:lnTo>
                  <a:lnTo>
                    <a:pt x="89" y="1930"/>
                  </a:lnTo>
                  <a:lnTo>
                    <a:pt x="89" y="1924"/>
                  </a:lnTo>
                  <a:lnTo>
                    <a:pt x="90" y="1922"/>
                  </a:lnTo>
                  <a:lnTo>
                    <a:pt x="90" y="1922"/>
                  </a:lnTo>
                  <a:lnTo>
                    <a:pt x="84" y="1920"/>
                  </a:lnTo>
                  <a:lnTo>
                    <a:pt x="77" y="1918"/>
                  </a:lnTo>
                  <a:lnTo>
                    <a:pt x="73" y="1910"/>
                  </a:lnTo>
                  <a:lnTo>
                    <a:pt x="67" y="1904"/>
                  </a:lnTo>
                  <a:lnTo>
                    <a:pt x="65" y="1902"/>
                  </a:lnTo>
                  <a:lnTo>
                    <a:pt x="64" y="1898"/>
                  </a:lnTo>
                  <a:lnTo>
                    <a:pt x="63" y="1896"/>
                  </a:lnTo>
                  <a:lnTo>
                    <a:pt x="64" y="1894"/>
                  </a:lnTo>
                  <a:lnTo>
                    <a:pt x="64" y="1894"/>
                  </a:lnTo>
                  <a:lnTo>
                    <a:pt x="60" y="1894"/>
                  </a:lnTo>
                  <a:lnTo>
                    <a:pt x="56" y="1895"/>
                  </a:lnTo>
                  <a:lnTo>
                    <a:pt x="54" y="1894"/>
                  </a:lnTo>
                  <a:lnTo>
                    <a:pt x="55" y="1892"/>
                  </a:lnTo>
                  <a:lnTo>
                    <a:pt x="58" y="1888"/>
                  </a:lnTo>
                  <a:lnTo>
                    <a:pt x="63" y="1889"/>
                  </a:lnTo>
                  <a:lnTo>
                    <a:pt x="66" y="1890"/>
                  </a:lnTo>
                  <a:lnTo>
                    <a:pt x="68" y="1893"/>
                  </a:lnTo>
                  <a:lnTo>
                    <a:pt x="71" y="1895"/>
                  </a:lnTo>
                  <a:lnTo>
                    <a:pt x="74" y="1902"/>
                  </a:lnTo>
                  <a:lnTo>
                    <a:pt x="79" y="1909"/>
                  </a:lnTo>
                  <a:lnTo>
                    <a:pt x="79" y="1905"/>
                  </a:lnTo>
                  <a:lnTo>
                    <a:pt x="77" y="1902"/>
                  </a:lnTo>
                  <a:lnTo>
                    <a:pt x="75" y="1898"/>
                  </a:lnTo>
                  <a:lnTo>
                    <a:pt x="73" y="1895"/>
                  </a:lnTo>
                  <a:lnTo>
                    <a:pt x="73" y="1892"/>
                  </a:lnTo>
                  <a:lnTo>
                    <a:pt x="73" y="1890"/>
                  </a:lnTo>
                  <a:lnTo>
                    <a:pt x="74" y="1889"/>
                  </a:lnTo>
                  <a:lnTo>
                    <a:pt x="75" y="1888"/>
                  </a:lnTo>
                  <a:lnTo>
                    <a:pt x="80" y="1889"/>
                  </a:lnTo>
                  <a:lnTo>
                    <a:pt x="84" y="1890"/>
                  </a:lnTo>
                  <a:lnTo>
                    <a:pt x="92" y="1893"/>
                  </a:lnTo>
                  <a:lnTo>
                    <a:pt x="99" y="1895"/>
                  </a:lnTo>
                  <a:lnTo>
                    <a:pt x="104" y="1898"/>
                  </a:lnTo>
                  <a:lnTo>
                    <a:pt x="108" y="1903"/>
                  </a:lnTo>
                  <a:lnTo>
                    <a:pt x="109" y="1905"/>
                  </a:lnTo>
                  <a:lnTo>
                    <a:pt x="112" y="1906"/>
                  </a:lnTo>
                  <a:lnTo>
                    <a:pt x="114" y="1906"/>
                  </a:lnTo>
                  <a:lnTo>
                    <a:pt x="118" y="1908"/>
                  </a:lnTo>
                  <a:lnTo>
                    <a:pt x="121" y="1908"/>
                  </a:lnTo>
                  <a:lnTo>
                    <a:pt x="122" y="1908"/>
                  </a:lnTo>
                  <a:lnTo>
                    <a:pt x="121" y="1905"/>
                  </a:lnTo>
                  <a:lnTo>
                    <a:pt x="120" y="1904"/>
                  </a:lnTo>
                  <a:lnTo>
                    <a:pt x="115" y="1900"/>
                  </a:lnTo>
                  <a:lnTo>
                    <a:pt x="112" y="1897"/>
                  </a:lnTo>
                  <a:lnTo>
                    <a:pt x="109" y="1894"/>
                  </a:lnTo>
                  <a:lnTo>
                    <a:pt x="107" y="1890"/>
                  </a:lnTo>
                  <a:lnTo>
                    <a:pt x="106" y="1888"/>
                  </a:lnTo>
                  <a:lnTo>
                    <a:pt x="106" y="1886"/>
                  </a:lnTo>
                  <a:lnTo>
                    <a:pt x="106" y="1885"/>
                  </a:lnTo>
                  <a:lnTo>
                    <a:pt x="108" y="1884"/>
                  </a:lnTo>
                  <a:lnTo>
                    <a:pt x="111" y="1884"/>
                  </a:lnTo>
                  <a:lnTo>
                    <a:pt x="112" y="1884"/>
                  </a:lnTo>
                  <a:lnTo>
                    <a:pt x="112" y="1882"/>
                  </a:lnTo>
                  <a:lnTo>
                    <a:pt x="112" y="1880"/>
                  </a:lnTo>
                  <a:lnTo>
                    <a:pt x="108" y="1877"/>
                  </a:lnTo>
                  <a:lnTo>
                    <a:pt x="106" y="1874"/>
                  </a:lnTo>
                  <a:lnTo>
                    <a:pt x="104" y="1870"/>
                  </a:lnTo>
                  <a:lnTo>
                    <a:pt x="103" y="1867"/>
                  </a:lnTo>
                  <a:lnTo>
                    <a:pt x="103" y="1867"/>
                  </a:lnTo>
                  <a:lnTo>
                    <a:pt x="100" y="1872"/>
                  </a:lnTo>
                  <a:lnTo>
                    <a:pt x="99" y="1874"/>
                  </a:lnTo>
                  <a:lnTo>
                    <a:pt x="98" y="1877"/>
                  </a:lnTo>
                  <a:lnTo>
                    <a:pt x="97" y="1878"/>
                  </a:lnTo>
                  <a:lnTo>
                    <a:pt x="95" y="1878"/>
                  </a:lnTo>
                  <a:lnTo>
                    <a:pt x="92" y="1878"/>
                  </a:lnTo>
                  <a:lnTo>
                    <a:pt x="90" y="1877"/>
                  </a:lnTo>
                  <a:lnTo>
                    <a:pt x="84" y="1874"/>
                  </a:lnTo>
                  <a:lnTo>
                    <a:pt x="81" y="1873"/>
                  </a:lnTo>
                  <a:lnTo>
                    <a:pt x="79" y="1873"/>
                  </a:lnTo>
                  <a:lnTo>
                    <a:pt x="76" y="1873"/>
                  </a:lnTo>
                  <a:lnTo>
                    <a:pt x="69" y="1873"/>
                  </a:lnTo>
                  <a:lnTo>
                    <a:pt x="63" y="1873"/>
                  </a:lnTo>
                  <a:lnTo>
                    <a:pt x="58" y="1873"/>
                  </a:lnTo>
                  <a:lnTo>
                    <a:pt x="55" y="1872"/>
                  </a:lnTo>
                  <a:lnTo>
                    <a:pt x="54" y="1872"/>
                  </a:lnTo>
                  <a:lnTo>
                    <a:pt x="52" y="1870"/>
                  </a:lnTo>
                  <a:lnTo>
                    <a:pt x="52" y="1869"/>
                  </a:lnTo>
                  <a:lnTo>
                    <a:pt x="52" y="1865"/>
                  </a:lnTo>
                  <a:lnTo>
                    <a:pt x="56" y="1860"/>
                  </a:lnTo>
                  <a:lnTo>
                    <a:pt x="59" y="1856"/>
                  </a:lnTo>
                  <a:lnTo>
                    <a:pt x="64" y="1856"/>
                  </a:lnTo>
                  <a:lnTo>
                    <a:pt x="66" y="1857"/>
                  </a:lnTo>
                  <a:lnTo>
                    <a:pt x="67" y="1860"/>
                  </a:lnTo>
                  <a:lnTo>
                    <a:pt x="68" y="1863"/>
                  </a:lnTo>
                  <a:lnTo>
                    <a:pt x="68" y="1864"/>
                  </a:lnTo>
                  <a:lnTo>
                    <a:pt x="69" y="1865"/>
                  </a:lnTo>
                  <a:lnTo>
                    <a:pt x="71" y="1865"/>
                  </a:lnTo>
                  <a:lnTo>
                    <a:pt x="71" y="1865"/>
                  </a:lnTo>
                  <a:lnTo>
                    <a:pt x="73" y="1864"/>
                  </a:lnTo>
                  <a:lnTo>
                    <a:pt x="75" y="1862"/>
                  </a:lnTo>
                  <a:lnTo>
                    <a:pt x="73" y="1857"/>
                  </a:lnTo>
                  <a:lnTo>
                    <a:pt x="68" y="1853"/>
                  </a:lnTo>
                  <a:lnTo>
                    <a:pt x="65" y="1851"/>
                  </a:lnTo>
                  <a:lnTo>
                    <a:pt x="63" y="1849"/>
                  </a:lnTo>
                  <a:lnTo>
                    <a:pt x="61" y="1847"/>
                  </a:lnTo>
                  <a:lnTo>
                    <a:pt x="63" y="1844"/>
                  </a:lnTo>
                  <a:lnTo>
                    <a:pt x="66" y="1838"/>
                  </a:lnTo>
                  <a:lnTo>
                    <a:pt x="71" y="1833"/>
                  </a:lnTo>
                  <a:lnTo>
                    <a:pt x="76" y="1831"/>
                  </a:lnTo>
                  <a:lnTo>
                    <a:pt x="83" y="1830"/>
                  </a:lnTo>
                  <a:lnTo>
                    <a:pt x="87" y="1830"/>
                  </a:lnTo>
                  <a:lnTo>
                    <a:pt x="88" y="1830"/>
                  </a:lnTo>
                  <a:lnTo>
                    <a:pt x="89" y="1830"/>
                  </a:lnTo>
                  <a:lnTo>
                    <a:pt x="89" y="1829"/>
                  </a:lnTo>
                  <a:lnTo>
                    <a:pt x="89" y="1825"/>
                  </a:lnTo>
                  <a:lnTo>
                    <a:pt x="90" y="1820"/>
                  </a:lnTo>
                  <a:lnTo>
                    <a:pt x="89" y="1817"/>
                  </a:lnTo>
                  <a:lnTo>
                    <a:pt x="88" y="1815"/>
                  </a:lnTo>
                  <a:lnTo>
                    <a:pt x="88" y="1814"/>
                  </a:lnTo>
                  <a:lnTo>
                    <a:pt x="87" y="1814"/>
                  </a:lnTo>
                  <a:lnTo>
                    <a:pt x="83" y="1813"/>
                  </a:lnTo>
                  <a:lnTo>
                    <a:pt x="79" y="1808"/>
                  </a:lnTo>
                  <a:lnTo>
                    <a:pt x="76" y="1804"/>
                  </a:lnTo>
                  <a:lnTo>
                    <a:pt x="74" y="1800"/>
                  </a:lnTo>
                  <a:lnTo>
                    <a:pt x="71" y="1798"/>
                  </a:lnTo>
                  <a:lnTo>
                    <a:pt x="67" y="1798"/>
                  </a:lnTo>
                  <a:lnTo>
                    <a:pt x="64" y="1799"/>
                  </a:lnTo>
                  <a:lnTo>
                    <a:pt x="61" y="1804"/>
                  </a:lnTo>
                  <a:lnTo>
                    <a:pt x="63" y="1806"/>
                  </a:lnTo>
                  <a:lnTo>
                    <a:pt x="63" y="1808"/>
                  </a:lnTo>
                  <a:lnTo>
                    <a:pt x="63" y="1809"/>
                  </a:lnTo>
                  <a:lnTo>
                    <a:pt x="61" y="1811"/>
                  </a:lnTo>
                  <a:lnTo>
                    <a:pt x="58" y="1809"/>
                  </a:lnTo>
                  <a:lnTo>
                    <a:pt x="55" y="1807"/>
                  </a:lnTo>
                  <a:lnTo>
                    <a:pt x="50" y="1803"/>
                  </a:lnTo>
                  <a:lnTo>
                    <a:pt x="44" y="1800"/>
                  </a:lnTo>
                  <a:lnTo>
                    <a:pt x="40" y="1799"/>
                  </a:lnTo>
                  <a:lnTo>
                    <a:pt x="38" y="1799"/>
                  </a:lnTo>
                  <a:lnTo>
                    <a:pt x="35" y="1797"/>
                  </a:lnTo>
                  <a:lnTo>
                    <a:pt x="35" y="1792"/>
                  </a:lnTo>
                  <a:lnTo>
                    <a:pt x="33" y="1787"/>
                  </a:lnTo>
                  <a:lnTo>
                    <a:pt x="31" y="1783"/>
                  </a:lnTo>
                  <a:lnTo>
                    <a:pt x="27" y="1783"/>
                  </a:lnTo>
                  <a:lnTo>
                    <a:pt x="25" y="1786"/>
                  </a:lnTo>
                  <a:lnTo>
                    <a:pt x="22" y="1789"/>
                  </a:lnTo>
                  <a:lnTo>
                    <a:pt x="19" y="1792"/>
                  </a:lnTo>
                  <a:lnTo>
                    <a:pt x="18" y="1797"/>
                  </a:lnTo>
                  <a:lnTo>
                    <a:pt x="17" y="1802"/>
                  </a:lnTo>
                  <a:lnTo>
                    <a:pt x="16" y="1808"/>
                  </a:lnTo>
                  <a:lnTo>
                    <a:pt x="14" y="1812"/>
                  </a:lnTo>
                  <a:lnTo>
                    <a:pt x="11" y="1811"/>
                  </a:lnTo>
                  <a:lnTo>
                    <a:pt x="9" y="1808"/>
                  </a:lnTo>
                  <a:lnTo>
                    <a:pt x="3" y="1800"/>
                  </a:lnTo>
                  <a:lnTo>
                    <a:pt x="0" y="1791"/>
                  </a:lnTo>
                  <a:lnTo>
                    <a:pt x="1" y="1788"/>
                  </a:lnTo>
                  <a:lnTo>
                    <a:pt x="3" y="1786"/>
                  </a:lnTo>
                  <a:lnTo>
                    <a:pt x="4" y="1783"/>
                  </a:lnTo>
                  <a:lnTo>
                    <a:pt x="8" y="1782"/>
                  </a:lnTo>
                  <a:lnTo>
                    <a:pt x="12" y="1779"/>
                  </a:lnTo>
                  <a:lnTo>
                    <a:pt x="18" y="1774"/>
                  </a:lnTo>
                  <a:lnTo>
                    <a:pt x="23" y="1768"/>
                  </a:lnTo>
                  <a:lnTo>
                    <a:pt x="30" y="1763"/>
                  </a:lnTo>
                  <a:lnTo>
                    <a:pt x="32" y="1759"/>
                  </a:lnTo>
                  <a:lnTo>
                    <a:pt x="34" y="1758"/>
                  </a:lnTo>
                  <a:lnTo>
                    <a:pt x="35" y="1758"/>
                  </a:lnTo>
                  <a:lnTo>
                    <a:pt x="39" y="1757"/>
                  </a:lnTo>
                  <a:lnTo>
                    <a:pt x="43" y="1752"/>
                  </a:lnTo>
                  <a:lnTo>
                    <a:pt x="47" y="1749"/>
                  </a:lnTo>
                  <a:lnTo>
                    <a:pt x="50" y="1745"/>
                  </a:lnTo>
                  <a:lnTo>
                    <a:pt x="52" y="1739"/>
                  </a:lnTo>
                  <a:lnTo>
                    <a:pt x="52" y="1733"/>
                  </a:lnTo>
                  <a:lnTo>
                    <a:pt x="52" y="1730"/>
                  </a:lnTo>
                  <a:lnTo>
                    <a:pt x="54" y="1729"/>
                  </a:lnTo>
                  <a:lnTo>
                    <a:pt x="55" y="1729"/>
                  </a:lnTo>
                  <a:lnTo>
                    <a:pt x="57" y="1730"/>
                  </a:lnTo>
                  <a:lnTo>
                    <a:pt x="59" y="1732"/>
                  </a:lnTo>
                  <a:lnTo>
                    <a:pt x="64" y="1734"/>
                  </a:lnTo>
                  <a:lnTo>
                    <a:pt x="64" y="1735"/>
                  </a:lnTo>
                  <a:lnTo>
                    <a:pt x="64" y="1733"/>
                  </a:lnTo>
                  <a:lnTo>
                    <a:pt x="65" y="1731"/>
                  </a:lnTo>
                  <a:lnTo>
                    <a:pt x="67" y="1729"/>
                  </a:lnTo>
                  <a:lnTo>
                    <a:pt x="69" y="1727"/>
                  </a:lnTo>
                  <a:lnTo>
                    <a:pt x="76" y="1727"/>
                  </a:lnTo>
                  <a:lnTo>
                    <a:pt x="81" y="1730"/>
                  </a:lnTo>
                  <a:lnTo>
                    <a:pt x="82" y="1731"/>
                  </a:lnTo>
                  <a:lnTo>
                    <a:pt x="83" y="1733"/>
                  </a:lnTo>
                  <a:lnTo>
                    <a:pt x="83" y="1735"/>
                  </a:lnTo>
                  <a:lnTo>
                    <a:pt x="83" y="1739"/>
                  </a:lnTo>
                  <a:lnTo>
                    <a:pt x="82" y="1743"/>
                  </a:lnTo>
                  <a:lnTo>
                    <a:pt x="81" y="1748"/>
                  </a:lnTo>
                  <a:lnTo>
                    <a:pt x="82" y="1748"/>
                  </a:lnTo>
                  <a:lnTo>
                    <a:pt x="82" y="1748"/>
                  </a:lnTo>
                  <a:lnTo>
                    <a:pt x="84" y="1746"/>
                  </a:lnTo>
                  <a:lnTo>
                    <a:pt x="85" y="1742"/>
                  </a:lnTo>
                  <a:lnTo>
                    <a:pt x="87" y="1742"/>
                  </a:lnTo>
                  <a:lnTo>
                    <a:pt x="88" y="1742"/>
                  </a:lnTo>
                  <a:lnTo>
                    <a:pt x="90" y="1748"/>
                  </a:lnTo>
                  <a:lnTo>
                    <a:pt x="95" y="1752"/>
                  </a:lnTo>
                  <a:lnTo>
                    <a:pt x="97" y="1755"/>
                  </a:lnTo>
                  <a:lnTo>
                    <a:pt x="99" y="1757"/>
                  </a:lnTo>
                  <a:lnTo>
                    <a:pt x="99" y="1759"/>
                  </a:lnTo>
                  <a:lnTo>
                    <a:pt x="99" y="1763"/>
                  </a:lnTo>
                  <a:lnTo>
                    <a:pt x="98" y="1766"/>
                  </a:lnTo>
                  <a:lnTo>
                    <a:pt x="96" y="1770"/>
                  </a:lnTo>
                  <a:lnTo>
                    <a:pt x="92" y="1776"/>
                  </a:lnTo>
                  <a:lnTo>
                    <a:pt x="91" y="1782"/>
                  </a:lnTo>
                  <a:lnTo>
                    <a:pt x="91" y="1784"/>
                  </a:lnTo>
                  <a:lnTo>
                    <a:pt x="92" y="1787"/>
                  </a:lnTo>
                  <a:lnTo>
                    <a:pt x="97" y="1784"/>
                  </a:lnTo>
                  <a:lnTo>
                    <a:pt x="100" y="1781"/>
                  </a:lnTo>
                  <a:lnTo>
                    <a:pt x="103" y="1774"/>
                  </a:lnTo>
                  <a:lnTo>
                    <a:pt x="105" y="1767"/>
                  </a:lnTo>
                  <a:lnTo>
                    <a:pt x="107" y="1763"/>
                  </a:lnTo>
                  <a:lnTo>
                    <a:pt x="107" y="1763"/>
                  </a:lnTo>
                  <a:lnTo>
                    <a:pt x="105" y="1763"/>
                  </a:lnTo>
                  <a:lnTo>
                    <a:pt x="104" y="1759"/>
                  </a:lnTo>
                  <a:lnTo>
                    <a:pt x="106" y="1749"/>
                  </a:lnTo>
                  <a:lnTo>
                    <a:pt x="108" y="1738"/>
                  </a:lnTo>
                  <a:lnTo>
                    <a:pt x="111" y="1730"/>
                  </a:lnTo>
                  <a:lnTo>
                    <a:pt x="112" y="1723"/>
                  </a:lnTo>
                  <a:lnTo>
                    <a:pt x="111" y="1723"/>
                  </a:lnTo>
                  <a:lnTo>
                    <a:pt x="111" y="1722"/>
                  </a:lnTo>
                  <a:lnTo>
                    <a:pt x="111" y="1714"/>
                  </a:lnTo>
                  <a:lnTo>
                    <a:pt x="112" y="1705"/>
                  </a:lnTo>
                  <a:lnTo>
                    <a:pt x="113" y="1700"/>
                  </a:lnTo>
                  <a:lnTo>
                    <a:pt x="115" y="1699"/>
                  </a:lnTo>
                  <a:lnTo>
                    <a:pt x="117" y="1699"/>
                  </a:lnTo>
                  <a:lnTo>
                    <a:pt x="122" y="1695"/>
                  </a:lnTo>
                  <a:lnTo>
                    <a:pt x="124" y="1693"/>
                  </a:lnTo>
                  <a:lnTo>
                    <a:pt x="125" y="1691"/>
                  </a:lnTo>
                  <a:lnTo>
                    <a:pt x="129" y="1690"/>
                  </a:lnTo>
                  <a:lnTo>
                    <a:pt x="130" y="1689"/>
                  </a:lnTo>
                  <a:lnTo>
                    <a:pt x="123" y="1688"/>
                  </a:lnTo>
                  <a:lnTo>
                    <a:pt x="116" y="1688"/>
                  </a:lnTo>
                  <a:lnTo>
                    <a:pt x="118" y="1683"/>
                  </a:lnTo>
                  <a:lnTo>
                    <a:pt x="121" y="1682"/>
                  </a:lnTo>
                  <a:lnTo>
                    <a:pt x="121" y="1680"/>
                  </a:lnTo>
                  <a:lnTo>
                    <a:pt x="121" y="1674"/>
                  </a:lnTo>
                  <a:lnTo>
                    <a:pt x="120" y="1673"/>
                  </a:lnTo>
                  <a:lnTo>
                    <a:pt x="118" y="1669"/>
                  </a:lnTo>
                  <a:lnTo>
                    <a:pt x="120" y="1668"/>
                  </a:lnTo>
                  <a:lnTo>
                    <a:pt x="123" y="1667"/>
                  </a:lnTo>
                  <a:lnTo>
                    <a:pt x="126" y="1667"/>
                  </a:lnTo>
                  <a:lnTo>
                    <a:pt x="129" y="1667"/>
                  </a:lnTo>
                  <a:lnTo>
                    <a:pt x="137" y="1664"/>
                  </a:lnTo>
                  <a:lnTo>
                    <a:pt x="142" y="1659"/>
                  </a:lnTo>
                  <a:lnTo>
                    <a:pt x="147" y="1656"/>
                  </a:lnTo>
                  <a:lnTo>
                    <a:pt x="149" y="1653"/>
                  </a:lnTo>
                  <a:lnTo>
                    <a:pt x="153" y="1650"/>
                  </a:lnTo>
                  <a:lnTo>
                    <a:pt x="154" y="1645"/>
                  </a:lnTo>
                  <a:lnTo>
                    <a:pt x="155" y="1638"/>
                  </a:lnTo>
                  <a:lnTo>
                    <a:pt x="154" y="1632"/>
                  </a:lnTo>
                  <a:lnTo>
                    <a:pt x="149" y="1626"/>
                  </a:lnTo>
                  <a:lnTo>
                    <a:pt x="144" y="1621"/>
                  </a:lnTo>
                  <a:lnTo>
                    <a:pt x="138" y="1619"/>
                  </a:lnTo>
                  <a:lnTo>
                    <a:pt x="131" y="1616"/>
                  </a:lnTo>
                  <a:lnTo>
                    <a:pt x="126" y="1612"/>
                  </a:lnTo>
                  <a:lnTo>
                    <a:pt x="124" y="1610"/>
                  </a:lnTo>
                  <a:lnTo>
                    <a:pt x="124" y="1608"/>
                  </a:lnTo>
                  <a:lnTo>
                    <a:pt x="125" y="1607"/>
                  </a:lnTo>
                  <a:lnTo>
                    <a:pt x="128" y="1605"/>
                  </a:lnTo>
                  <a:lnTo>
                    <a:pt x="131" y="1604"/>
                  </a:lnTo>
                  <a:lnTo>
                    <a:pt x="133" y="1603"/>
                  </a:lnTo>
                  <a:lnTo>
                    <a:pt x="134" y="1601"/>
                  </a:lnTo>
                  <a:lnTo>
                    <a:pt x="136" y="1593"/>
                  </a:lnTo>
                  <a:lnTo>
                    <a:pt x="137" y="1584"/>
                  </a:lnTo>
                  <a:lnTo>
                    <a:pt x="138" y="1578"/>
                  </a:lnTo>
                  <a:lnTo>
                    <a:pt x="140" y="1572"/>
                  </a:lnTo>
                  <a:lnTo>
                    <a:pt x="140" y="1569"/>
                  </a:lnTo>
                  <a:lnTo>
                    <a:pt x="139" y="1566"/>
                  </a:lnTo>
                  <a:lnTo>
                    <a:pt x="137" y="1562"/>
                  </a:lnTo>
                  <a:lnTo>
                    <a:pt x="134" y="1560"/>
                  </a:lnTo>
                  <a:lnTo>
                    <a:pt x="133" y="1558"/>
                  </a:lnTo>
                  <a:lnTo>
                    <a:pt x="132" y="1554"/>
                  </a:lnTo>
                  <a:lnTo>
                    <a:pt x="134" y="1552"/>
                  </a:lnTo>
                  <a:lnTo>
                    <a:pt x="139" y="1547"/>
                  </a:lnTo>
                  <a:lnTo>
                    <a:pt x="141" y="1545"/>
                  </a:lnTo>
                  <a:lnTo>
                    <a:pt x="142" y="1544"/>
                  </a:lnTo>
                  <a:lnTo>
                    <a:pt x="144" y="1542"/>
                  </a:lnTo>
                  <a:lnTo>
                    <a:pt x="144" y="1538"/>
                  </a:lnTo>
                  <a:lnTo>
                    <a:pt x="144" y="1536"/>
                  </a:lnTo>
                  <a:lnTo>
                    <a:pt x="144" y="1534"/>
                  </a:lnTo>
                  <a:lnTo>
                    <a:pt x="144" y="1531"/>
                  </a:lnTo>
                  <a:lnTo>
                    <a:pt x="144" y="1530"/>
                  </a:lnTo>
                  <a:lnTo>
                    <a:pt x="147" y="1530"/>
                  </a:lnTo>
                  <a:lnTo>
                    <a:pt x="149" y="1530"/>
                  </a:lnTo>
                  <a:lnTo>
                    <a:pt x="152" y="1528"/>
                  </a:lnTo>
                  <a:lnTo>
                    <a:pt x="153" y="1526"/>
                  </a:lnTo>
                  <a:lnTo>
                    <a:pt x="149" y="1513"/>
                  </a:lnTo>
                  <a:lnTo>
                    <a:pt x="147" y="1496"/>
                  </a:lnTo>
                  <a:lnTo>
                    <a:pt x="153" y="1494"/>
                  </a:lnTo>
                  <a:lnTo>
                    <a:pt x="158" y="1494"/>
                  </a:lnTo>
                  <a:lnTo>
                    <a:pt x="156" y="1490"/>
                  </a:lnTo>
                  <a:lnTo>
                    <a:pt x="150" y="1485"/>
                  </a:lnTo>
                  <a:lnTo>
                    <a:pt x="149" y="1480"/>
                  </a:lnTo>
                  <a:lnTo>
                    <a:pt x="149" y="1477"/>
                  </a:lnTo>
                  <a:lnTo>
                    <a:pt x="150" y="1473"/>
                  </a:lnTo>
                  <a:lnTo>
                    <a:pt x="153" y="1472"/>
                  </a:lnTo>
                  <a:lnTo>
                    <a:pt x="156" y="1472"/>
                  </a:lnTo>
                  <a:lnTo>
                    <a:pt x="160" y="1473"/>
                  </a:lnTo>
                  <a:lnTo>
                    <a:pt x="162" y="1477"/>
                  </a:lnTo>
                  <a:lnTo>
                    <a:pt x="165" y="1482"/>
                  </a:lnTo>
                  <a:lnTo>
                    <a:pt x="166" y="1485"/>
                  </a:lnTo>
                  <a:lnTo>
                    <a:pt x="168" y="1487"/>
                  </a:lnTo>
                  <a:lnTo>
                    <a:pt x="168" y="1483"/>
                  </a:lnTo>
                  <a:lnTo>
                    <a:pt x="168" y="1479"/>
                  </a:lnTo>
                  <a:lnTo>
                    <a:pt x="166" y="1473"/>
                  </a:lnTo>
                  <a:lnTo>
                    <a:pt x="165" y="1467"/>
                  </a:lnTo>
                  <a:lnTo>
                    <a:pt x="166" y="1462"/>
                  </a:lnTo>
                  <a:lnTo>
                    <a:pt x="166" y="1458"/>
                  </a:lnTo>
                  <a:lnTo>
                    <a:pt x="165" y="1457"/>
                  </a:lnTo>
                  <a:lnTo>
                    <a:pt x="164" y="1456"/>
                  </a:lnTo>
                  <a:lnTo>
                    <a:pt x="161" y="1457"/>
                  </a:lnTo>
                  <a:lnTo>
                    <a:pt x="153" y="1458"/>
                  </a:lnTo>
                  <a:lnTo>
                    <a:pt x="148" y="1457"/>
                  </a:lnTo>
                  <a:lnTo>
                    <a:pt x="146" y="1455"/>
                  </a:lnTo>
                  <a:lnTo>
                    <a:pt x="146" y="1454"/>
                  </a:lnTo>
                  <a:lnTo>
                    <a:pt x="146" y="1452"/>
                  </a:lnTo>
                  <a:lnTo>
                    <a:pt x="149" y="1448"/>
                  </a:lnTo>
                  <a:lnTo>
                    <a:pt x="155" y="1445"/>
                  </a:lnTo>
                  <a:lnTo>
                    <a:pt x="158" y="1442"/>
                  </a:lnTo>
                  <a:lnTo>
                    <a:pt x="164" y="1439"/>
                  </a:lnTo>
                  <a:lnTo>
                    <a:pt x="166" y="1438"/>
                  </a:lnTo>
                  <a:lnTo>
                    <a:pt x="168" y="1437"/>
                  </a:lnTo>
                  <a:lnTo>
                    <a:pt x="166" y="1436"/>
                  </a:lnTo>
                  <a:lnTo>
                    <a:pt x="163" y="1436"/>
                  </a:lnTo>
                  <a:lnTo>
                    <a:pt x="152" y="1430"/>
                  </a:lnTo>
                  <a:lnTo>
                    <a:pt x="140" y="1422"/>
                  </a:lnTo>
                  <a:lnTo>
                    <a:pt x="137" y="1430"/>
                  </a:lnTo>
                  <a:lnTo>
                    <a:pt x="134" y="1438"/>
                  </a:lnTo>
                  <a:lnTo>
                    <a:pt x="131" y="1441"/>
                  </a:lnTo>
                  <a:lnTo>
                    <a:pt x="126" y="1442"/>
                  </a:lnTo>
                  <a:lnTo>
                    <a:pt x="122" y="1444"/>
                  </a:lnTo>
                  <a:lnTo>
                    <a:pt x="117" y="1444"/>
                  </a:lnTo>
                  <a:lnTo>
                    <a:pt x="108" y="1442"/>
                  </a:lnTo>
                  <a:lnTo>
                    <a:pt x="100" y="1440"/>
                  </a:lnTo>
                  <a:lnTo>
                    <a:pt x="101" y="1437"/>
                  </a:lnTo>
                  <a:lnTo>
                    <a:pt x="103" y="1434"/>
                  </a:lnTo>
                  <a:lnTo>
                    <a:pt x="103" y="1432"/>
                  </a:lnTo>
                  <a:lnTo>
                    <a:pt x="99" y="1429"/>
                  </a:lnTo>
                  <a:lnTo>
                    <a:pt x="96" y="1426"/>
                  </a:lnTo>
                  <a:lnTo>
                    <a:pt x="95" y="1425"/>
                  </a:lnTo>
                  <a:lnTo>
                    <a:pt x="95" y="1424"/>
                  </a:lnTo>
                  <a:lnTo>
                    <a:pt x="95" y="1420"/>
                  </a:lnTo>
                  <a:lnTo>
                    <a:pt x="92" y="1413"/>
                  </a:lnTo>
                  <a:lnTo>
                    <a:pt x="89" y="1405"/>
                  </a:lnTo>
                  <a:lnTo>
                    <a:pt x="88" y="1397"/>
                  </a:lnTo>
                  <a:lnTo>
                    <a:pt x="88" y="1389"/>
                  </a:lnTo>
                  <a:lnTo>
                    <a:pt x="91" y="1376"/>
                  </a:lnTo>
                  <a:lnTo>
                    <a:pt x="96" y="1364"/>
                  </a:lnTo>
                  <a:lnTo>
                    <a:pt x="99" y="1348"/>
                  </a:lnTo>
                  <a:lnTo>
                    <a:pt x="100" y="1332"/>
                  </a:lnTo>
                  <a:lnTo>
                    <a:pt x="100" y="1327"/>
                  </a:lnTo>
                  <a:lnTo>
                    <a:pt x="101" y="1322"/>
                  </a:lnTo>
                  <a:lnTo>
                    <a:pt x="101" y="1319"/>
                  </a:lnTo>
                  <a:lnTo>
                    <a:pt x="103" y="1317"/>
                  </a:lnTo>
                  <a:lnTo>
                    <a:pt x="104" y="1315"/>
                  </a:lnTo>
                  <a:lnTo>
                    <a:pt x="106" y="1314"/>
                  </a:lnTo>
                  <a:lnTo>
                    <a:pt x="112" y="1314"/>
                  </a:lnTo>
                  <a:lnTo>
                    <a:pt x="116" y="1311"/>
                  </a:lnTo>
                  <a:lnTo>
                    <a:pt x="120" y="1306"/>
                  </a:lnTo>
                  <a:lnTo>
                    <a:pt x="122" y="1300"/>
                  </a:lnTo>
                  <a:lnTo>
                    <a:pt x="123" y="1294"/>
                  </a:lnTo>
                  <a:lnTo>
                    <a:pt x="124" y="1288"/>
                  </a:lnTo>
                  <a:lnTo>
                    <a:pt x="125" y="1282"/>
                  </a:lnTo>
                  <a:lnTo>
                    <a:pt x="125" y="1274"/>
                  </a:lnTo>
                  <a:lnTo>
                    <a:pt x="125" y="1267"/>
                  </a:lnTo>
                  <a:lnTo>
                    <a:pt x="124" y="1260"/>
                  </a:lnTo>
                  <a:lnTo>
                    <a:pt x="121" y="1250"/>
                  </a:lnTo>
                  <a:lnTo>
                    <a:pt x="116" y="1242"/>
                  </a:lnTo>
                  <a:lnTo>
                    <a:pt x="114" y="1234"/>
                  </a:lnTo>
                  <a:lnTo>
                    <a:pt x="113" y="1226"/>
                  </a:lnTo>
                  <a:lnTo>
                    <a:pt x="113" y="1218"/>
                  </a:lnTo>
                  <a:lnTo>
                    <a:pt x="113" y="1210"/>
                  </a:lnTo>
                  <a:lnTo>
                    <a:pt x="114" y="1204"/>
                  </a:lnTo>
                  <a:lnTo>
                    <a:pt x="114" y="1197"/>
                  </a:lnTo>
                  <a:lnTo>
                    <a:pt x="114" y="1192"/>
                  </a:lnTo>
                  <a:lnTo>
                    <a:pt x="113" y="1185"/>
                  </a:lnTo>
                  <a:lnTo>
                    <a:pt x="108" y="1178"/>
                  </a:lnTo>
                  <a:lnTo>
                    <a:pt x="105" y="1170"/>
                  </a:lnTo>
                  <a:lnTo>
                    <a:pt x="105" y="1159"/>
                  </a:lnTo>
                  <a:lnTo>
                    <a:pt x="105" y="1146"/>
                  </a:lnTo>
                  <a:lnTo>
                    <a:pt x="106" y="1141"/>
                  </a:lnTo>
                  <a:lnTo>
                    <a:pt x="108" y="1139"/>
                  </a:lnTo>
                  <a:lnTo>
                    <a:pt x="109" y="1139"/>
                  </a:lnTo>
                  <a:lnTo>
                    <a:pt x="112" y="1139"/>
                  </a:lnTo>
                  <a:lnTo>
                    <a:pt x="117" y="1140"/>
                  </a:lnTo>
                  <a:lnTo>
                    <a:pt x="124" y="1140"/>
                  </a:lnTo>
                  <a:lnTo>
                    <a:pt x="126" y="1139"/>
                  </a:lnTo>
                  <a:lnTo>
                    <a:pt x="128" y="1137"/>
                  </a:lnTo>
                  <a:lnTo>
                    <a:pt x="129" y="1133"/>
                  </a:lnTo>
                  <a:lnTo>
                    <a:pt x="130" y="1130"/>
                  </a:lnTo>
                  <a:lnTo>
                    <a:pt x="131" y="1123"/>
                  </a:lnTo>
                  <a:lnTo>
                    <a:pt x="131" y="1119"/>
                  </a:lnTo>
                  <a:lnTo>
                    <a:pt x="132" y="1111"/>
                  </a:lnTo>
                  <a:lnTo>
                    <a:pt x="134" y="1105"/>
                  </a:lnTo>
                  <a:lnTo>
                    <a:pt x="137" y="1106"/>
                  </a:lnTo>
                  <a:lnTo>
                    <a:pt x="139" y="1108"/>
                  </a:lnTo>
                  <a:lnTo>
                    <a:pt x="140" y="1106"/>
                  </a:lnTo>
                  <a:lnTo>
                    <a:pt x="142" y="1103"/>
                  </a:lnTo>
                  <a:lnTo>
                    <a:pt x="144" y="1094"/>
                  </a:lnTo>
                  <a:lnTo>
                    <a:pt x="145" y="1086"/>
                  </a:lnTo>
                  <a:lnTo>
                    <a:pt x="147" y="1074"/>
                  </a:lnTo>
                  <a:lnTo>
                    <a:pt x="150" y="1065"/>
                  </a:lnTo>
                  <a:lnTo>
                    <a:pt x="153" y="1060"/>
                  </a:lnTo>
                  <a:lnTo>
                    <a:pt x="153" y="1060"/>
                  </a:lnTo>
                  <a:lnTo>
                    <a:pt x="153" y="1063"/>
                  </a:lnTo>
                  <a:lnTo>
                    <a:pt x="155" y="1059"/>
                  </a:lnTo>
                  <a:lnTo>
                    <a:pt x="157" y="1054"/>
                  </a:lnTo>
                  <a:lnTo>
                    <a:pt x="160" y="1047"/>
                  </a:lnTo>
                  <a:lnTo>
                    <a:pt x="162" y="1038"/>
                  </a:lnTo>
                  <a:lnTo>
                    <a:pt x="166" y="1029"/>
                  </a:lnTo>
                  <a:lnTo>
                    <a:pt x="172" y="1019"/>
                  </a:lnTo>
                  <a:lnTo>
                    <a:pt x="177" y="1011"/>
                  </a:lnTo>
                  <a:lnTo>
                    <a:pt x="181" y="999"/>
                  </a:lnTo>
                  <a:lnTo>
                    <a:pt x="186" y="986"/>
                  </a:lnTo>
                  <a:lnTo>
                    <a:pt x="188" y="974"/>
                  </a:lnTo>
                  <a:lnTo>
                    <a:pt x="189" y="960"/>
                  </a:lnTo>
                  <a:lnTo>
                    <a:pt x="190" y="953"/>
                  </a:lnTo>
                  <a:lnTo>
                    <a:pt x="191" y="946"/>
                  </a:lnTo>
                  <a:lnTo>
                    <a:pt x="193" y="940"/>
                  </a:lnTo>
                  <a:lnTo>
                    <a:pt x="195" y="934"/>
                  </a:lnTo>
                  <a:lnTo>
                    <a:pt x="201" y="926"/>
                  </a:lnTo>
                  <a:lnTo>
                    <a:pt x="205" y="921"/>
                  </a:lnTo>
                  <a:lnTo>
                    <a:pt x="206" y="919"/>
                  </a:lnTo>
                  <a:lnTo>
                    <a:pt x="207" y="916"/>
                  </a:lnTo>
                  <a:lnTo>
                    <a:pt x="207" y="911"/>
                  </a:lnTo>
                  <a:lnTo>
                    <a:pt x="206" y="905"/>
                  </a:lnTo>
                  <a:lnTo>
                    <a:pt x="205" y="900"/>
                  </a:lnTo>
                  <a:lnTo>
                    <a:pt x="205" y="895"/>
                  </a:lnTo>
                  <a:lnTo>
                    <a:pt x="205" y="891"/>
                  </a:lnTo>
                  <a:lnTo>
                    <a:pt x="206" y="886"/>
                  </a:lnTo>
                  <a:lnTo>
                    <a:pt x="210" y="878"/>
                  </a:lnTo>
                  <a:lnTo>
                    <a:pt x="213" y="870"/>
                  </a:lnTo>
                  <a:lnTo>
                    <a:pt x="218" y="863"/>
                  </a:lnTo>
                  <a:lnTo>
                    <a:pt x="220" y="856"/>
                  </a:lnTo>
                  <a:lnTo>
                    <a:pt x="221" y="853"/>
                  </a:lnTo>
                  <a:lnTo>
                    <a:pt x="221" y="850"/>
                  </a:lnTo>
                  <a:lnTo>
                    <a:pt x="220" y="845"/>
                  </a:lnTo>
                  <a:lnTo>
                    <a:pt x="219" y="842"/>
                  </a:lnTo>
                  <a:lnTo>
                    <a:pt x="215" y="831"/>
                  </a:lnTo>
                  <a:lnTo>
                    <a:pt x="213" y="821"/>
                  </a:lnTo>
                  <a:lnTo>
                    <a:pt x="212" y="811"/>
                  </a:lnTo>
                  <a:lnTo>
                    <a:pt x="212" y="799"/>
                  </a:lnTo>
                  <a:lnTo>
                    <a:pt x="210" y="786"/>
                  </a:lnTo>
                  <a:lnTo>
                    <a:pt x="207" y="771"/>
                  </a:lnTo>
                  <a:lnTo>
                    <a:pt x="205" y="762"/>
                  </a:lnTo>
                  <a:lnTo>
                    <a:pt x="204" y="753"/>
                  </a:lnTo>
                  <a:lnTo>
                    <a:pt x="203" y="746"/>
                  </a:lnTo>
                  <a:lnTo>
                    <a:pt x="203" y="738"/>
                  </a:lnTo>
                  <a:lnTo>
                    <a:pt x="205" y="731"/>
                  </a:lnTo>
                  <a:lnTo>
                    <a:pt x="207" y="724"/>
                  </a:lnTo>
                  <a:lnTo>
                    <a:pt x="213" y="717"/>
                  </a:lnTo>
                  <a:lnTo>
                    <a:pt x="220" y="709"/>
                  </a:lnTo>
                  <a:lnTo>
                    <a:pt x="223" y="702"/>
                  </a:lnTo>
                  <a:lnTo>
                    <a:pt x="226" y="696"/>
                  </a:lnTo>
                  <a:lnTo>
                    <a:pt x="227" y="688"/>
                  </a:lnTo>
                  <a:lnTo>
                    <a:pt x="226" y="680"/>
                  </a:lnTo>
                  <a:lnTo>
                    <a:pt x="221" y="665"/>
                  </a:lnTo>
                  <a:lnTo>
                    <a:pt x="215" y="650"/>
                  </a:lnTo>
                  <a:lnTo>
                    <a:pt x="213" y="644"/>
                  </a:lnTo>
                  <a:lnTo>
                    <a:pt x="213" y="640"/>
                  </a:lnTo>
                  <a:lnTo>
                    <a:pt x="214" y="636"/>
                  </a:lnTo>
                  <a:lnTo>
                    <a:pt x="215" y="633"/>
                  </a:lnTo>
                  <a:lnTo>
                    <a:pt x="221" y="626"/>
                  </a:lnTo>
                  <a:lnTo>
                    <a:pt x="228" y="618"/>
                  </a:lnTo>
                  <a:lnTo>
                    <a:pt x="230" y="612"/>
                  </a:lnTo>
                  <a:lnTo>
                    <a:pt x="231" y="606"/>
                  </a:lnTo>
                  <a:lnTo>
                    <a:pt x="232" y="600"/>
                  </a:lnTo>
                  <a:lnTo>
                    <a:pt x="234" y="593"/>
                  </a:lnTo>
                  <a:lnTo>
                    <a:pt x="235" y="582"/>
                  </a:lnTo>
                  <a:lnTo>
                    <a:pt x="237" y="571"/>
                  </a:lnTo>
                  <a:lnTo>
                    <a:pt x="239" y="565"/>
                  </a:lnTo>
                  <a:lnTo>
                    <a:pt x="243" y="561"/>
                  </a:lnTo>
                  <a:lnTo>
                    <a:pt x="243" y="559"/>
                  </a:lnTo>
                  <a:lnTo>
                    <a:pt x="244" y="557"/>
                  </a:lnTo>
                  <a:lnTo>
                    <a:pt x="244" y="553"/>
                  </a:lnTo>
                  <a:lnTo>
                    <a:pt x="244" y="549"/>
                  </a:lnTo>
                  <a:lnTo>
                    <a:pt x="244" y="539"/>
                  </a:lnTo>
                  <a:lnTo>
                    <a:pt x="246" y="529"/>
                  </a:lnTo>
                  <a:lnTo>
                    <a:pt x="250" y="519"/>
                  </a:lnTo>
                  <a:lnTo>
                    <a:pt x="254" y="509"/>
                  </a:lnTo>
                  <a:lnTo>
                    <a:pt x="258" y="498"/>
                  </a:lnTo>
                  <a:lnTo>
                    <a:pt x="261" y="488"/>
                  </a:lnTo>
                  <a:lnTo>
                    <a:pt x="262" y="484"/>
                  </a:lnTo>
                  <a:lnTo>
                    <a:pt x="262" y="479"/>
                  </a:lnTo>
                  <a:lnTo>
                    <a:pt x="261" y="474"/>
                  </a:lnTo>
                  <a:lnTo>
                    <a:pt x="260" y="470"/>
                  </a:lnTo>
                  <a:lnTo>
                    <a:pt x="259" y="465"/>
                  </a:lnTo>
                  <a:lnTo>
                    <a:pt x="259" y="462"/>
                  </a:lnTo>
                  <a:lnTo>
                    <a:pt x="259" y="457"/>
                  </a:lnTo>
                  <a:lnTo>
                    <a:pt x="260" y="453"/>
                  </a:lnTo>
                  <a:lnTo>
                    <a:pt x="263" y="445"/>
                  </a:lnTo>
                  <a:lnTo>
                    <a:pt x="267" y="437"/>
                  </a:lnTo>
                  <a:lnTo>
                    <a:pt x="269" y="429"/>
                  </a:lnTo>
                  <a:lnTo>
                    <a:pt x="269" y="421"/>
                  </a:lnTo>
                  <a:lnTo>
                    <a:pt x="268" y="412"/>
                  </a:lnTo>
                  <a:lnTo>
                    <a:pt x="266" y="404"/>
                  </a:lnTo>
                  <a:lnTo>
                    <a:pt x="263" y="390"/>
                  </a:lnTo>
                  <a:lnTo>
                    <a:pt x="262" y="378"/>
                  </a:lnTo>
                  <a:lnTo>
                    <a:pt x="263" y="364"/>
                  </a:lnTo>
                  <a:lnTo>
                    <a:pt x="266" y="351"/>
                  </a:lnTo>
                  <a:lnTo>
                    <a:pt x="268" y="346"/>
                  </a:lnTo>
                  <a:lnTo>
                    <a:pt x="269" y="340"/>
                  </a:lnTo>
                  <a:lnTo>
                    <a:pt x="269" y="336"/>
                  </a:lnTo>
                  <a:lnTo>
                    <a:pt x="268" y="333"/>
                  </a:lnTo>
                  <a:lnTo>
                    <a:pt x="267" y="331"/>
                  </a:lnTo>
                  <a:lnTo>
                    <a:pt x="266" y="329"/>
                  </a:lnTo>
                  <a:lnTo>
                    <a:pt x="262" y="327"/>
                  </a:lnTo>
                  <a:lnTo>
                    <a:pt x="261" y="325"/>
                  </a:lnTo>
                  <a:lnTo>
                    <a:pt x="259" y="323"/>
                  </a:lnTo>
                  <a:lnTo>
                    <a:pt x="259" y="319"/>
                  </a:lnTo>
                  <a:lnTo>
                    <a:pt x="260" y="316"/>
                  </a:lnTo>
                  <a:lnTo>
                    <a:pt x="261" y="314"/>
                  </a:lnTo>
                  <a:lnTo>
                    <a:pt x="263" y="310"/>
                  </a:lnTo>
                  <a:lnTo>
                    <a:pt x="266" y="308"/>
                  </a:lnTo>
                  <a:lnTo>
                    <a:pt x="268" y="307"/>
                  </a:lnTo>
                  <a:lnTo>
                    <a:pt x="270" y="306"/>
                  </a:lnTo>
                  <a:lnTo>
                    <a:pt x="275" y="300"/>
                  </a:lnTo>
                  <a:lnTo>
                    <a:pt x="276" y="294"/>
                  </a:lnTo>
                  <a:lnTo>
                    <a:pt x="277" y="289"/>
                  </a:lnTo>
                  <a:lnTo>
                    <a:pt x="277" y="282"/>
                  </a:lnTo>
                  <a:lnTo>
                    <a:pt x="279" y="273"/>
                  </a:lnTo>
                  <a:lnTo>
                    <a:pt x="280" y="262"/>
                  </a:lnTo>
                  <a:lnTo>
                    <a:pt x="283" y="253"/>
                  </a:lnTo>
                  <a:lnTo>
                    <a:pt x="285" y="243"/>
                  </a:lnTo>
                  <a:lnTo>
                    <a:pt x="286" y="234"/>
                  </a:lnTo>
                  <a:lnTo>
                    <a:pt x="287" y="225"/>
                  </a:lnTo>
                  <a:lnTo>
                    <a:pt x="288" y="215"/>
                  </a:lnTo>
                  <a:lnTo>
                    <a:pt x="287" y="205"/>
                  </a:lnTo>
                  <a:lnTo>
                    <a:pt x="285" y="193"/>
                  </a:lnTo>
                  <a:lnTo>
                    <a:pt x="283" y="180"/>
                  </a:lnTo>
                  <a:lnTo>
                    <a:pt x="282" y="173"/>
                  </a:lnTo>
                  <a:lnTo>
                    <a:pt x="282" y="168"/>
                  </a:lnTo>
                  <a:lnTo>
                    <a:pt x="282" y="161"/>
                  </a:lnTo>
                  <a:lnTo>
                    <a:pt x="283" y="154"/>
                  </a:lnTo>
                  <a:lnTo>
                    <a:pt x="284" y="147"/>
                  </a:lnTo>
                  <a:lnTo>
                    <a:pt x="284" y="142"/>
                  </a:lnTo>
                  <a:lnTo>
                    <a:pt x="284" y="135"/>
                  </a:lnTo>
                  <a:lnTo>
                    <a:pt x="284" y="129"/>
                  </a:lnTo>
                  <a:lnTo>
                    <a:pt x="282" y="121"/>
                  </a:lnTo>
                  <a:lnTo>
                    <a:pt x="279" y="114"/>
                  </a:lnTo>
                  <a:lnTo>
                    <a:pt x="277" y="107"/>
                  </a:lnTo>
                  <a:lnTo>
                    <a:pt x="277" y="99"/>
                  </a:lnTo>
                  <a:lnTo>
                    <a:pt x="276" y="89"/>
                  </a:lnTo>
                  <a:lnTo>
                    <a:pt x="272" y="80"/>
                  </a:lnTo>
                  <a:lnTo>
                    <a:pt x="271" y="64"/>
                  </a:lnTo>
                  <a:lnTo>
                    <a:pt x="272" y="4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 name="Freeform 129"/>
            <p:cNvSpPr>
              <a:spLocks/>
            </p:cNvSpPr>
            <p:nvPr/>
          </p:nvSpPr>
          <p:spPr bwMode="gray">
            <a:xfrm>
              <a:off x="3703638" y="4746625"/>
              <a:ext cx="139700" cy="750888"/>
            </a:xfrm>
            <a:custGeom>
              <a:avLst/>
              <a:gdLst/>
              <a:ahLst/>
              <a:cxnLst>
                <a:cxn ang="0">
                  <a:pos x="329" y="26"/>
                </a:cxn>
                <a:cxn ang="0">
                  <a:pos x="365" y="136"/>
                </a:cxn>
                <a:cxn ang="0">
                  <a:pos x="391" y="250"/>
                </a:cxn>
                <a:cxn ang="0">
                  <a:pos x="423" y="360"/>
                </a:cxn>
                <a:cxn ang="0">
                  <a:pos x="373" y="473"/>
                </a:cxn>
                <a:cxn ang="0">
                  <a:pos x="309" y="616"/>
                </a:cxn>
                <a:cxn ang="0">
                  <a:pos x="262" y="790"/>
                </a:cxn>
                <a:cxn ang="0">
                  <a:pos x="300" y="915"/>
                </a:cxn>
                <a:cxn ang="0">
                  <a:pos x="246" y="1091"/>
                </a:cxn>
                <a:cxn ang="0">
                  <a:pos x="220" y="1262"/>
                </a:cxn>
                <a:cxn ang="0">
                  <a:pos x="194" y="1364"/>
                </a:cxn>
                <a:cxn ang="0">
                  <a:pos x="195" y="1531"/>
                </a:cxn>
                <a:cxn ang="0">
                  <a:pos x="199" y="1627"/>
                </a:cxn>
                <a:cxn ang="0">
                  <a:pos x="189" y="1660"/>
                </a:cxn>
                <a:cxn ang="0">
                  <a:pos x="199" y="1755"/>
                </a:cxn>
                <a:cxn ang="0">
                  <a:pos x="169" y="1865"/>
                </a:cxn>
                <a:cxn ang="0">
                  <a:pos x="134" y="1984"/>
                </a:cxn>
                <a:cxn ang="0">
                  <a:pos x="131" y="2104"/>
                </a:cxn>
                <a:cxn ang="0">
                  <a:pos x="197" y="2207"/>
                </a:cxn>
                <a:cxn ang="0">
                  <a:pos x="313" y="2242"/>
                </a:cxn>
                <a:cxn ang="0">
                  <a:pos x="244" y="2350"/>
                </a:cxn>
                <a:cxn ang="0">
                  <a:pos x="182" y="2327"/>
                </a:cxn>
                <a:cxn ang="0">
                  <a:pos x="231" y="2275"/>
                </a:cxn>
                <a:cxn ang="0">
                  <a:pos x="175" y="2308"/>
                </a:cxn>
                <a:cxn ang="0">
                  <a:pos x="128" y="2311"/>
                </a:cxn>
                <a:cxn ang="0">
                  <a:pos x="152" y="2271"/>
                </a:cxn>
                <a:cxn ang="0">
                  <a:pos x="180" y="2250"/>
                </a:cxn>
                <a:cxn ang="0">
                  <a:pos x="140" y="2276"/>
                </a:cxn>
                <a:cxn ang="0">
                  <a:pos x="126" y="2275"/>
                </a:cxn>
                <a:cxn ang="0">
                  <a:pos x="108" y="2243"/>
                </a:cxn>
                <a:cxn ang="0">
                  <a:pos x="126" y="2224"/>
                </a:cxn>
                <a:cxn ang="0">
                  <a:pos x="157" y="2232"/>
                </a:cxn>
                <a:cxn ang="0">
                  <a:pos x="130" y="2160"/>
                </a:cxn>
                <a:cxn ang="0">
                  <a:pos x="132" y="2206"/>
                </a:cxn>
                <a:cxn ang="0">
                  <a:pos x="104" y="2188"/>
                </a:cxn>
                <a:cxn ang="0">
                  <a:pos x="104" y="2157"/>
                </a:cxn>
                <a:cxn ang="0">
                  <a:pos x="77" y="2120"/>
                </a:cxn>
                <a:cxn ang="0">
                  <a:pos x="89" y="2112"/>
                </a:cxn>
                <a:cxn ang="0">
                  <a:pos x="61" y="2067"/>
                </a:cxn>
                <a:cxn ang="0">
                  <a:pos x="90" y="2044"/>
                </a:cxn>
                <a:cxn ang="0">
                  <a:pos x="97" y="2022"/>
                </a:cxn>
                <a:cxn ang="0">
                  <a:pos x="80" y="1995"/>
                </a:cxn>
                <a:cxn ang="0">
                  <a:pos x="88" y="1935"/>
                </a:cxn>
                <a:cxn ang="0">
                  <a:pos x="79" y="1905"/>
                </a:cxn>
                <a:cxn ang="0">
                  <a:pos x="106" y="1888"/>
                </a:cxn>
                <a:cxn ang="0">
                  <a:pos x="58" y="1873"/>
                </a:cxn>
                <a:cxn ang="0">
                  <a:pos x="76" y="1831"/>
                </a:cxn>
                <a:cxn ang="0">
                  <a:pos x="50" y="1803"/>
                </a:cxn>
                <a:cxn ang="0">
                  <a:pos x="23" y="1768"/>
                </a:cxn>
                <a:cxn ang="0">
                  <a:pos x="83" y="1735"/>
                </a:cxn>
                <a:cxn ang="0">
                  <a:pos x="107" y="1763"/>
                </a:cxn>
                <a:cxn ang="0">
                  <a:pos x="120" y="1673"/>
                </a:cxn>
                <a:cxn ang="0">
                  <a:pos x="136" y="1593"/>
                </a:cxn>
                <a:cxn ang="0">
                  <a:pos x="153" y="1494"/>
                </a:cxn>
                <a:cxn ang="0">
                  <a:pos x="146" y="1454"/>
                </a:cxn>
                <a:cxn ang="0">
                  <a:pos x="95" y="1424"/>
                </a:cxn>
                <a:cxn ang="0">
                  <a:pos x="121" y="1250"/>
                </a:cxn>
                <a:cxn ang="0">
                  <a:pos x="132" y="1111"/>
                </a:cxn>
                <a:cxn ang="0">
                  <a:pos x="193" y="940"/>
                </a:cxn>
                <a:cxn ang="0">
                  <a:pos x="205" y="762"/>
                </a:cxn>
                <a:cxn ang="0">
                  <a:pos x="239" y="565"/>
                </a:cxn>
                <a:cxn ang="0">
                  <a:pos x="263" y="390"/>
                </a:cxn>
                <a:cxn ang="0">
                  <a:pos x="283" y="253"/>
                </a:cxn>
              </a:cxnLst>
              <a:rect l="0" t="0" r="r" b="b"/>
              <a:pathLst>
                <a:path w="440" h="2364">
                  <a:moveTo>
                    <a:pt x="272" y="49"/>
                  </a:moveTo>
                  <a:lnTo>
                    <a:pt x="280" y="47"/>
                  </a:lnTo>
                  <a:lnTo>
                    <a:pt x="288" y="43"/>
                  </a:lnTo>
                  <a:lnTo>
                    <a:pt x="293" y="41"/>
                  </a:lnTo>
                  <a:lnTo>
                    <a:pt x="296" y="39"/>
                  </a:lnTo>
                  <a:lnTo>
                    <a:pt x="299" y="36"/>
                  </a:lnTo>
                  <a:lnTo>
                    <a:pt x="301" y="32"/>
                  </a:lnTo>
                  <a:lnTo>
                    <a:pt x="302" y="29"/>
                  </a:lnTo>
                  <a:lnTo>
                    <a:pt x="302" y="25"/>
                  </a:lnTo>
                  <a:lnTo>
                    <a:pt x="301" y="23"/>
                  </a:lnTo>
                  <a:lnTo>
                    <a:pt x="300" y="20"/>
                  </a:lnTo>
                  <a:lnTo>
                    <a:pt x="296" y="15"/>
                  </a:lnTo>
                  <a:lnTo>
                    <a:pt x="295" y="13"/>
                  </a:lnTo>
                  <a:lnTo>
                    <a:pt x="297" y="12"/>
                  </a:lnTo>
                  <a:lnTo>
                    <a:pt x="300" y="12"/>
                  </a:lnTo>
                  <a:lnTo>
                    <a:pt x="302" y="10"/>
                  </a:lnTo>
                  <a:lnTo>
                    <a:pt x="305" y="9"/>
                  </a:lnTo>
                  <a:lnTo>
                    <a:pt x="309" y="8"/>
                  </a:lnTo>
                  <a:lnTo>
                    <a:pt x="311" y="6"/>
                  </a:lnTo>
                  <a:lnTo>
                    <a:pt x="315" y="1"/>
                  </a:lnTo>
                  <a:lnTo>
                    <a:pt x="317" y="0"/>
                  </a:lnTo>
                  <a:lnTo>
                    <a:pt x="318" y="6"/>
                  </a:lnTo>
                  <a:lnTo>
                    <a:pt x="319" y="12"/>
                  </a:lnTo>
                  <a:lnTo>
                    <a:pt x="323" y="17"/>
                  </a:lnTo>
                  <a:lnTo>
                    <a:pt x="325" y="23"/>
                  </a:lnTo>
                  <a:lnTo>
                    <a:pt x="329" y="26"/>
                  </a:lnTo>
                  <a:lnTo>
                    <a:pt x="333" y="30"/>
                  </a:lnTo>
                  <a:lnTo>
                    <a:pt x="334" y="31"/>
                  </a:lnTo>
                  <a:lnTo>
                    <a:pt x="335" y="33"/>
                  </a:lnTo>
                  <a:lnTo>
                    <a:pt x="336" y="36"/>
                  </a:lnTo>
                  <a:lnTo>
                    <a:pt x="336" y="38"/>
                  </a:lnTo>
                  <a:lnTo>
                    <a:pt x="335" y="43"/>
                  </a:lnTo>
                  <a:lnTo>
                    <a:pt x="336" y="51"/>
                  </a:lnTo>
                  <a:lnTo>
                    <a:pt x="337" y="58"/>
                  </a:lnTo>
                  <a:lnTo>
                    <a:pt x="340" y="66"/>
                  </a:lnTo>
                  <a:lnTo>
                    <a:pt x="343" y="73"/>
                  </a:lnTo>
                  <a:lnTo>
                    <a:pt x="346" y="80"/>
                  </a:lnTo>
                  <a:lnTo>
                    <a:pt x="350" y="87"/>
                  </a:lnTo>
                  <a:lnTo>
                    <a:pt x="353" y="91"/>
                  </a:lnTo>
                  <a:lnTo>
                    <a:pt x="360" y="96"/>
                  </a:lnTo>
                  <a:lnTo>
                    <a:pt x="366" y="100"/>
                  </a:lnTo>
                  <a:lnTo>
                    <a:pt x="367" y="103"/>
                  </a:lnTo>
                  <a:lnTo>
                    <a:pt x="367" y="106"/>
                  </a:lnTo>
                  <a:lnTo>
                    <a:pt x="366" y="110"/>
                  </a:lnTo>
                  <a:lnTo>
                    <a:pt x="362" y="113"/>
                  </a:lnTo>
                  <a:lnTo>
                    <a:pt x="359" y="119"/>
                  </a:lnTo>
                  <a:lnTo>
                    <a:pt x="359" y="122"/>
                  </a:lnTo>
                  <a:lnTo>
                    <a:pt x="360" y="126"/>
                  </a:lnTo>
                  <a:lnTo>
                    <a:pt x="361" y="128"/>
                  </a:lnTo>
                  <a:lnTo>
                    <a:pt x="364" y="130"/>
                  </a:lnTo>
                  <a:lnTo>
                    <a:pt x="365" y="132"/>
                  </a:lnTo>
                  <a:lnTo>
                    <a:pt x="365" y="136"/>
                  </a:lnTo>
                  <a:lnTo>
                    <a:pt x="362" y="140"/>
                  </a:lnTo>
                  <a:lnTo>
                    <a:pt x="360" y="144"/>
                  </a:lnTo>
                  <a:lnTo>
                    <a:pt x="358" y="147"/>
                  </a:lnTo>
                  <a:lnTo>
                    <a:pt x="356" y="151"/>
                  </a:lnTo>
                  <a:lnTo>
                    <a:pt x="354" y="154"/>
                  </a:lnTo>
                  <a:lnTo>
                    <a:pt x="354" y="159"/>
                  </a:lnTo>
                  <a:lnTo>
                    <a:pt x="357" y="161"/>
                  </a:lnTo>
                  <a:lnTo>
                    <a:pt x="359" y="164"/>
                  </a:lnTo>
                  <a:lnTo>
                    <a:pt x="364" y="168"/>
                  </a:lnTo>
                  <a:lnTo>
                    <a:pt x="367" y="170"/>
                  </a:lnTo>
                  <a:lnTo>
                    <a:pt x="367" y="173"/>
                  </a:lnTo>
                  <a:lnTo>
                    <a:pt x="367" y="176"/>
                  </a:lnTo>
                  <a:lnTo>
                    <a:pt x="366" y="178"/>
                  </a:lnTo>
                  <a:lnTo>
                    <a:pt x="365" y="180"/>
                  </a:lnTo>
                  <a:lnTo>
                    <a:pt x="365" y="183"/>
                  </a:lnTo>
                  <a:lnTo>
                    <a:pt x="366" y="186"/>
                  </a:lnTo>
                  <a:lnTo>
                    <a:pt x="370" y="188"/>
                  </a:lnTo>
                  <a:lnTo>
                    <a:pt x="376" y="192"/>
                  </a:lnTo>
                  <a:lnTo>
                    <a:pt x="380" y="196"/>
                  </a:lnTo>
                  <a:lnTo>
                    <a:pt x="383" y="202"/>
                  </a:lnTo>
                  <a:lnTo>
                    <a:pt x="384" y="208"/>
                  </a:lnTo>
                  <a:lnTo>
                    <a:pt x="386" y="221"/>
                  </a:lnTo>
                  <a:lnTo>
                    <a:pt x="385" y="234"/>
                  </a:lnTo>
                  <a:lnTo>
                    <a:pt x="386" y="241"/>
                  </a:lnTo>
                  <a:lnTo>
                    <a:pt x="389" y="245"/>
                  </a:lnTo>
                  <a:lnTo>
                    <a:pt x="391" y="250"/>
                  </a:lnTo>
                  <a:lnTo>
                    <a:pt x="393" y="254"/>
                  </a:lnTo>
                  <a:lnTo>
                    <a:pt x="396" y="259"/>
                  </a:lnTo>
                  <a:lnTo>
                    <a:pt x="398" y="264"/>
                  </a:lnTo>
                  <a:lnTo>
                    <a:pt x="398" y="269"/>
                  </a:lnTo>
                  <a:lnTo>
                    <a:pt x="398" y="276"/>
                  </a:lnTo>
                  <a:lnTo>
                    <a:pt x="398" y="282"/>
                  </a:lnTo>
                  <a:lnTo>
                    <a:pt x="398" y="285"/>
                  </a:lnTo>
                  <a:lnTo>
                    <a:pt x="398" y="289"/>
                  </a:lnTo>
                  <a:lnTo>
                    <a:pt x="399" y="291"/>
                  </a:lnTo>
                  <a:lnTo>
                    <a:pt x="401" y="293"/>
                  </a:lnTo>
                  <a:lnTo>
                    <a:pt x="403" y="294"/>
                  </a:lnTo>
                  <a:lnTo>
                    <a:pt x="406" y="295"/>
                  </a:lnTo>
                  <a:lnTo>
                    <a:pt x="408" y="295"/>
                  </a:lnTo>
                  <a:lnTo>
                    <a:pt x="419" y="294"/>
                  </a:lnTo>
                  <a:lnTo>
                    <a:pt x="433" y="291"/>
                  </a:lnTo>
                  <a:lnTo>
                    <a:pt x="435" y="294"/>
                  </a:lnTo>
                  <a:lnTo>
                    <a:pt x="438" y="297"/>
                  </a:lnTo>
                  <a:lnTo>
                    <a:pt x="439" y="300"/>
                  </a:lnTo>
                  <a:lnTo>
                    <a:pt x="440" y="303"/>
                  </a:lnTo>
                  <a:lnTo>
                    <a:pt x="439" y="310"/>
                  </a:lnTo>
                  <a:lnTo>
                    <a:pt x="438" y="318"/>
                  </a:lnTo>
                  <a:lnTo>
                    <a:pt x="435" y="331"/>
                  </a:lnTo>
                  <a:lnTo>
                    <a:pt x="432" y="344"/>
                  </a:lnTo>
                  <a:lnTo>
                    <a:pt x="430" y="350"/>
                  </a:lnTo>
                  <a:lnTo>
                    <a:pt x="426" y="356"/>
                  </a:lnTo>
                  <a:lnTo>
                    <a:pt x="423" y="360"/>
                  </a:lnTo>
                  <a:lnTo>
                    <a:pt x="417" y="364"/>
                  </a:lnTo>
                  <a:lnTo>
                    <a:pt x="406" y="368"/>
                  </a:lnTo>
                  <a:lnTo>
                    <a:pt x="394" y="373"/>
                  </a:lnTo>
                  <a:lnTo>
                    <a:pt x="384" y="379"/>
                  </a:lnTo>
                  <a:lnTo>
                    <a:pt x="375" y="387"/>
                  </a:lnTo>
                  <a:lnTo>
                    <a:pt x="369" y="391"/>
                  </a:lnTo>
                  <a:lnTo>
                    <a:pt x="367" y="397"/>
                  </a:lnTo>
                  <a:lnTo>
                    <a:pt x="366" y="400"/>
                  </a:lnTo>
                  <a:lnTo>
                    <a:pt x="367" y="403"/>
                  </a:lnTo>
                  <a:lnTo>
                    <a:pt x="368" y="406"/>
                  </a:lnTo>
                  <a:lnTo>
                    <a:pt x="369" y="409"/>
                  </a:lnTo>
                  <a:lnTo>
                    <a:pt x="373" y="414"/>
                  </a:lnTo>
                  <a:lnTo>
                    <a:pt x="374" y="419"/>
                  </a:lnTo>
                  <a:lnTo>
                    <a:pt x="374" y="421"/>
                  </a:lnTo>
                  <a:lnTo>
                    <a:pt x="372" y="423"/>
                  </a:lnTo>
                  <a:lnTo>
                    <a:pt x="369" y="425"/>
                  </a:lnTo>
                  <a:lnTo>
                    <a:pt x="367" y="428"/>
                  </a:lnTo>
                  <a:lnTo>
                    <a:pt x="365" y="431"/>
                  </a:lnTo>
                  <a:lnTo>
                    <a:pt x="362" y="436"/>
                  </a:lnTo>
                  <a:lnTo>
                    <a:pt x="362" y="441"/>
                  </a:lnTo>
                  <a:lnTo>
                    <a:pt x="364" y="447"/>
                  </a:lnTo>
                  <a:lnTo>
                    <a:pt x="366" y="453"/>
                  </a:lnTo>
                  <a:lnTo>
                    <a:pt x="368" y="458"/>
                  </a:lnTo>
                  <a:lnTo>
                    <a:pt x="370" y="464"/>
                  </a:lnTo>
                  <a:lnTo>
                    <a:pt x="373" y="470"/>
                  </a:lnTo>
                  <a:lnTo>
                    <a:pt x="373" y="473"/>
                  </a:lnTo>
                  <a:lnTo>
                    <a:pt x="373" y="476"/>
                  </a:lnTo>
                  <a:lnTo>
                    <a:pt x="373" y="479"/>
                  </a:lnTo>
                  <a:lnTo>
                    <a:pt x="372" y="481"/>
                  </a:lnTo>
                  <a:lnTo>
                    <a:pt x="367" y="487"/>
                  </a:lnTo>
                  <a:lnTo>
                    <a:pt x="364" y="494"/>
                  </a:lnTo>
                  <a:lnTo>
                    <a:pt x="365" y="498"/>
                  </a:lnTo>
                  <a:lnTo>
                    <a:pt x="367" y="503"/>
                  </a:lnTo>
                  <a:lnTo>
                    <a:pt x="369" y="508"/>
                  </a:lnTo>
                  <a:lnTo>
                    <a:pt x="373" y="512"/>
                  </a:lnTo>
                  <a:lnTo>
                    <a:pt x="375" y="515"/>
                  </a:lnTo>
                  <a:lnTo>
                    <a:pt x="377" y="519"/>
                  </a:lnTo>
                  <a:lnTo>
                    <a:pt x="380" y="523"/>
                  </a:lnTo>
                  <a:lnTo>
                    <a:pt x="380" y="528"/>
                  </a:lnTo>
                  <a:lnTo>
                    <a:pt x="372" y="531"/>
                  </a:lnTo>
                  <a:lnTo>
                    <a:pt x="361" y="534"/>
                  </a:lnTo>
                  <a:lnTo>
                    <a:pt x="354" y="537"/>
                  </a:lnTo>
                  <a:lnTo>
                    <a:pt x="349" y="543"/>
                  </a:lnTo>
                  <a:lnTo>
                    <a:pt x="344" y="549"/>
                  </a:lnTo>
                  <a:lnTo>
                    <a:pt x="341" y="557"/>
                  </a:lnTo>
                  <a:lnTo>
                    <a:pt x="336" y="572"/>
                  </a:lnTo>
                  <a:lnTo>
                    <a:pt x="329" y="588"/>
                  </a:lnTo>
                  <a:lnTo>
                    <a:pt x="325" y="592"/>
                  </a:lnTo>
                  <a:lnTo>
                    <a:pt x="319" y="594"/>
                  </a:lnTo>
                  <a:lnTo>
                    <a:pt x="315" y="601"/>
                  </a:lnTo>
                  <a:lnTo>
                    <a:pt x="311" y="608"/>
                  </a:lnTo>
                  <a:lnTo>
                    <a:pt x="309" y="616"/>
                  </a:lnTo>
                  <a:lnTo>
                    <a:pt x="307" y="624"/>
                  </a:lnTo>
                  <a:lnTo>
                    <a:pt x="304" y="632"/>
                  </a:lnTo>
                  <a:lnTo>
                    <a:pt x="302" y="639"/>
                  </a:lnTo>
                  <a:lnTo>
                    <a:pt x="299" y="647"/>
                  </a:lnTo>
                  <a:lnTo>
                    <a:pt x="294" y="652"/>
                  </a:lnTo>
                  <a:lnTo>
                    <a:pt x="291" y="658"/>
                  </a:lnTo>
                  <a:lnTo>
                    <a:pt x="291" y="663"/>
                  </a:lnTo>
                  <a:lnTo>
                    <a:pt x="291" y="668"/>
                  </a:lnTo>
                  <a:lnTo>
                    <a:pt x="292" y="674"/>
                  </a:lnTo>
                  <a:lnTo>
                    <a:pt x="294" y="680"/>
                  </a:lnTo>
                  <a:lnTo>
                    <a:pt x="295" y="685"/>
                  </a:lnTo>
                  <a:lnTo>
                    <a:pt x="296" y="690"/>
                  </a:lnTo>
                  <a:lnTo>
                    <a:pt x="295" y="696"/>
                  </a:lnTo>
                  <a:lnTo>
                    <a:pt x="296" y="706"/>
                  </a:lnTo>
                  <a:lnTo>
                    <a:pt x="296" y="716"/>
                  </a:lnTo>
                  <a:lnTo>
                    <a:pt x="293" y="721"/>
                  </a:lnTo>
                  <a:lnTo>
                    <a:pt x="292" y="722"/>
                  </a:lnTo>
                  <a:lnTo>
                    <a:pt x="289" y="722"/>
                  </a:lnTo>
                  <a:lnTo>
                    <a:pt x="285" y="724"/>
                  </a:lnTo>
                  <a:lnTo>
                    <a:pt x="280" y="730"/>
                  </a:lnTo>
                  <a:lnTo>
                    <a:pt x="278" y="738"/>
                  </a:lnTo>
                  <a:lnTo>
                    <a:pt x="274" y="751"/>
                  </a:lnTo>
                  <a:lnTo>
                    <a:pt x="267" y="767"/>
                  </a:lnTo>
                  <a:lnTo>
                    <a:pt x="264" y="775"/>
                  </a:lnTo>
                  <a:lnTo>
                    <a:pt x="262" y="783"/>
                  </a:lnTo>
                  <a:lnTo>
                    <a:pt x="262" y="790"/>
                  </a:lnTo>
                  <a:lnTo>
                    <a:pt x="263" y="797"/>
                  </a:lnTo>
                  <a:lnTo>
                    <a:pt x="268" y="803"/>
                  </a:lnTo>
                  <a:lnTo>
                    <a:pt x="272" y="808"/>
                  </a:lnTo>
                  <a:lnTo>
                    <a:pt x="275" y="811"/>
                  </a:lnTo>
                  <a:lnTo>
                    <a:pt x="276" y="814"/>
                  </a:lnTo>
                  <a:lnTo>
                    <a:pt x="276" y="818"/>
                  </a:lnTo>
                  <a:lnTo>
                    <a:pt x="275" y="821"/>
                  </a:lnTo>
                  <a:lnTo>
                    <a:pt x="274" y="824"/>
                  </a:lnTo>
                  <a:lnTo>
                    <a:pt x="272" y="827"/>
                  </a:lnTo>
                  <a:lnTo>
                    <a:pt x="279" y="843"/>
                  </a:lnTo>
                  <a:lnTo>
                    <a:pt x="287" y="860"/>
                  </a:lnTo>
                  <a:lnTo>
                    <a:pt x="288" y="867"/>
                  </a:lnTo>
                  <a:lnTo>
                    <a:pt x="288" y="875"/>
                  </a:lnTo>
                  <a:lnTo>
                    <a:pt x="286" y="883"/>
                  </a:lnTo>
                  <a:lnTo>
                    <a:pt x="285" y="891"/>
                  </a:lnTo>
                  <a:lnTo>
                    <a:pt x="287" y="893"/>
                  </a:lnTo>
                  <a:lnTo>
                    <a:pt x="289" y="894"/>
                  </a:lnTo>
                  <a:lnTo>
                    <a:pt x="292" y="894"/>
                  </a:lnTo>
                  <a:lnTo>
                    <a:pt x="294" y="894"/>
                  </a:lnTo>
                  <a:lnTo>
                    <a:pt x="297" y="894"/>
                  </a:lnTo>
                  <a:lnTo>
                    <a:pt x="301" y="895"/>
                  </a:lnTo>
                  <a:lnTo>
                    <a:pt x="303" y="897"/>
                  </a:lnTo>
                  <a:lnTo>
                    <a:pt x="303" y="901"/>
                  </a:lnTo>
                  <a:lnTo>
                    <a:pt x="302" y="904"/>
                  </a:lnTo>
                  <a:lnTo>
                    <a:pt x="301" y="908"/>
                  </a:lnTo>
                  <a:lnTo>
                    <a:pt x="300" y="915"/>
                  </a:lnTo>
                  <a:lnTo>
                    <a:pt x="299" y="921"/>
                  </a:lnTo>
                  <a:lnTo>
                    <a:pt x="299" y="928"/>
                  </a:lnTo>
                  <a:lnTo>
                    <a:pt x="300" y="935"/>
                  </a:lnTo>
                  <a:lnTo>
                    <a:pt x="300" y="942"/>
                  </a:lnTo>
                  <a:lnTo>
                    <a:pt x="300" y="948"/>
                  </a:lnTo>
                  <a:lnTo>
                    <a:pt x="297" y="951"/>
                  </a:lnTo>
                  <a:lnTo>
                    <a:pt x="295" y="954"/>
                  </a:lnTo>
                  <a:lnTo>
                    <a:pt x="289" y="961"/>
                  </a:lnTo>
                  <a:lnTo>
                    <a:pt x="284" y="969"/>
                  </a:lnTo>
                  <a:lnTo>
                    <a:pt x="280" y="976"/>
                  </a:lnTo>
                  <a:lnTo>
                    <a:pt x="278" y="983"/>
                  </a:lnTo>
                  <a:lnTo>
                    <a:pt x="276" y="990"/>
                  </a:lnTo>
                  <a:lnTo>
                    <a:pt x="275" y="997"/>
                  </a:lnTo>
                  <a:lnTo>
                    <a:pt x="274" y="1006"/>
                  </a:lnTo>
                  <a:lnTo>
                    <a:pt x="272" y="1015"/>
                  </a:lnTo>
                  <a:lnTo>
                    <a:pt x="272" y="1024"/>
                  </a:lnTo>
                  <a:lnTo>
                    <a:pt x="272" y="1033"/>
                  </a:lnTo>
                  <a:lnTo>
                    <a:pt x="274" y="1043"/>
                  </a:lnTo>
                  <a:lnTo>
                    <a:pt x="275" y="1054"/>
                  </a:lnTo>
                  <a:lnTo>
                    <a:pt x="274" y="1058"/>
                  </a:lnTo>
                  <a:lnTo>
                    <a:pt x="274" y="1063"/>
                  </a:lnTo>
                  <a:lnTo>
                    <a:pt x="271" y="1067"/>
                  </a:lnTo>
                  <a:lnTo>
                    <a:pt x="269" y="1072"/>
                  </a:lnTo>
                  <a:lnTo>
                    <a:pt x="261" y="1081"/>
                  </a:lnTo>
                  <a:lnTo>
                    <a:pt x="251" y="1089"/>
                  </a:lnTo>
                  <a:lnTo>
                    <a:pt x="246" y="1091"/>
                  </a:lnTo>
                  <a:lnTo>
                    <a:pt x="242" y="1094"/>
                  </a:lnTo>
                  <a:lnTo>
                    <a:pt x="239" y="1095"/>
                  </a:lnTo>
                  <a:lnTo>
                    <a:pt x="238" y="1097"/>
                  </a:lnTo>
                  <a:lnTo>
                    <a:pt x="237" y="1099"/>
                  </a:lnTo>
                  <a:lnTo>
                    <a:pt x="236" y="1103"/>
                  </a:lnTo>
                  <a:lnTo>
                    <a:pt x="235" y="1112"/>
                  </a:lnTo>
                  <a:lnTo>
                    <a:pt x="236" y="1122"/>
                  </a:lnTo>
                  <a:lnTo>
                    <a:pt x="236" y="1131"/>
                  </a:lnTo>
                  <a:lnTo>
                    <a:pt x="235" y="1141"/>
                  </a:lnTo>
                  <a:lnTo>
                    <a:pt x="232" y="1154"/>
                  </a:lnTo>
                  <a:lnTo>
                    <a:pt x="232" y="1168"/>
                  </a:lnTo>
                  <a:lnTo>
                    <a:pt x="232" y="1177"/>
                  </a:lnTo>
                  <a:lnTo>
                    <a:pt x="236" y="1186"/>
                  </a:lnTo>
                  <a:lnTo>
                    <a:pt x="239" y="1196"/>
                  </a:lnTo>
                  <a:lnTo>
                    <a:pt x="243" y="1205"/>
                  </a:lnTo>
                  <a:lnTo>
                    <a:pt x="245" y="1214"/>
                  </a:lnTo>
                  <a:lnTo>
                    <a:pt x="246" y="1223"/>
                  </a:lnTo>
                  <a:lnTo>
                    <a:pt x="245" y="1228"/>
                  </a:lnTo>
                  <a:lnTo>
                    <a:pt x="244" y="1231"/>
                  </a:lnTo>
                  <a:lnTo>
                    <a:pt x="242" y="1236"/>
                  </a:lnTo>
                  <a:lnTo>
                    <a:pt x="238" y="1239"/>
                  </a:lnTo>
                  <a:lnTo>
                    <a:pt x="231" y="1245"/>
                  </a:lnTo>
                  <a:lnTo>
                    <a:pt x="226" y="1251"/>
                  </a:lnTo>
                  <a:lnTo>
                    <a:pt x="223" y="1254"/>
                  </a:lnTo>
                  <a:lnTo>
                    <a:pt x="221" y="1258"/>
                  </a:lnTo>
                  <a:lnTo>
                    <a:pt x="220" y="1262"/>
                  </a:lnTo>
                  <a:lnTo>
                    <a:pt x="219" y="1266"/>
                  </a:lnTo>
                  <a:lnTo>
                    <a:pt x="219" y="1275"/>
                  </a:lnTo>
                  <a:lnTo>
                    <a:pt x="219" y="1283"/>
                  </a:lnTo>
                  <a:lnTo>
                    <a:pt x="218" y="1286"/>
                  </a:lnTo>
                  <a:lnTo>
                    <a:pt x="217" y="1291"/>
                  </a:lnTo>
                  <a:lnTo>
                    <a:pt x="215" y="1294"/>
                  </a:lnTo>
                  <a:lnTo>
                    <a:pt x="212" y="1298"/>
                  </a:lnTo>
                  <a:lnTo>
                    <a:pt x="209" y="1301"/>
                  </a:lnTo>
                  <a:lnTo>
                    <a:pt x="205" y="1304"/>
                  </a:lnTo>
                  <a:lnTo>
                    <a:pt x="205" y="1308"/>
                  </a:lnTo>
                  <a:lnTo>
                    <a:pt x="205" y="1312"/>
                  </a:lnTo>
                  <a:lnTo>
                    <a:pt x="209" y="1319"/>
                  </a:lnTo>
                  <a:lnTo>
                    <a:pt x="210" y="1325"/>
                  </a:lnTo>
                  <a:lnTo>
                    <a:pt x="207" y="1327"/>
                  </a:lnTo>
                  <a:lnTo>
                    <a:pt x="205" y="1330"/>
                  </a:lnTo>
                  <a:lnTo>
                    <a:pt x="203" y="1332"/>
                  </a:lnTo>
                  <a:lnTo>
                    <a:pt x="202" y="1333"/>
                  </a:lnTo>
                  <a:lnTo>
                    <a:pt x="202" y="1334"/>
                  </a:lnTo>
                  <a:lnTo>
                    <a:pt x="202" y="1336"/>
                  </a:lnTo>
                  <a:lnTo>
                    <a:pt x="205" y="1340"/>
                  </a:lnTo>
                  <a:lnTo>
                    <a:pt x="207" y="1344"/>
                  </a:lnTo>
                  <a:lnTo>
                    <a:pt x="207" y="1349"/>
                  </a:lnTo>
                  <a:lnTo>
                    <a:pt x="205" y="1352"/>
                  </a:lnTo>
                  <a:lnTo>
                    <a:pt x="202" y="1356"/>
                  </a:lnTo>
                  <a:lnTo>
                    <a:pt x="199" y="1359"/>
                  </a:lnTo>
                  <a:lnTo>
                    <a:pt x="194" y="1364"/>
                  </a:lnTo>
                  <a:lnTo>
                    <a:pt x="190" y="1371"/>
                  </a:lnTo>
                  <a:lnTo>
                    <a:pt x="193" y="1376"/>
                  </a:lnTo>
                  <a:lnTo>
                    <a:pt x="196" y="1383"/>
                  </a:lnTo>
                  <a:lnTo>
                    <a:pt x="197" y="1393"/>
                  </a:lnTo>
                  <a:lnTo>
                    <a:pt x="196" y="1404"/>
                  </a:lnTo>
                  <a:lnTo>
                    <a:pt x="196" y="1413"/>
                  </a:lnTo>
                  <a:lnTo>
                    <a:pt x="196" y="1422"/>
                  </a:lnTo>
                  <a:lnTo>
                    <a:pt x="197" y="1430"/>
                  </a:lnTo>
                  <a:lnTo>
                    <a:pt x="198" y="1439"/>
                  </a:lnTo>
                  <a:lnTo>
                    <a:pt x="201" y="1446"/>
                  </a:lnTo>
                  <a:lnTo>
                    <a:pt x="202" y="1453"/>
                  </a:lnTo>
                  <a:lnTo>
                    <a:pt x="203" y="1461"/>
                  </a:lnTo>
                  <a:lnTo>
                    <a:pt x="202" y="1467"/>
                  </a:lnTo>
                  <a:lnTo>
                    <a:pt x="197" y="1471"/>
                  </a:lnTo>
                  <a:lnTo>
                    <a:pt x="195" y="1471"/>
                  </a:lnTo>
                  <a:lnTo>
                    <a:pt x="193" y="1470"/>
                  </a:lnTo>
                  <a:lnTo>
                    <a:pt x="188" y="1470"/>
                  </a:lnTo>
                  <a:lnTo>
                    <a:pt x="185" y="1480"/>
                  </a:lnTo>
                  <a:lnTo>
                    <a:pt x="183" y="1491"/>
                  </a:lnTo>
                  <a:lnTo>
                    <a:pt x="182" y="1501"/>
                  </a:lnTo>
                  <a:lnTo>
                    <a:pt x="182" y="1510"/>
                  </a:lnTo>
                  <a:lnTo>
                    <a:pt x="182" y="1514"/>
                  </a:lnTo>
                  <a:lnTo>
                    <a:pt x="183" y="1519"/>
                  </a:lnTo>
                  <a:lnTo>
                    <a:pt x="186" y="1523"/>
                  </a:lnTo>
                  <a:lnTo>
                    <a:pt x="188" y="1526"/>
                  </a:lnTo>
                  <a:lnTo>
                    <a:pt x="195" y="1531"/>
                  </a:lnTo>
                  <a:lnTo>
                    <a:pt x="202" y="1536"/>
                  </a:lnTo>
                  <a:lnTo>
                    <a:pt x="203" y="1538"/>
                  </a:lnTo>
                  <a:lnTo>
                    <a:pt x="203" y="1540"/>
                  </a:lnTo>
                  <a:lnTo>
                    <a:pt x="199" y="1546"/>
                  </a:lnTo>
                  <a:lnTo>
                    <a:pt x="195" y="1550"/>
                  </a:lnTo>
                  <a:lnTo>
                    <a:pt x="193" y="1552"/>
                  </a:lnTo>
                  <a:lnTo>
                    <a:pt x="191" y="1553"/>
                  </a:lnTo>
                  <a:lnTo>
                    <a:pt x="193" y="1556"/>
                  </a:lnTo>
                  <a:lnTo>
                    <a:pt x="196" y="1560"/>
                  </a:lnTo>
                  <a:lnTo>
                    <a:pt x="201" y="1563"/>
                  </a:lnTo>
                  <a:lnTo>
                    <a:pt x="202" y="1568"/>
                  </a:lnTo>
                  <a:lnTo>
                    <a:pt x="202" y="1571"/>
                  </a:lnTo>
                  <a:lnTo>
                    <a:pt x="201" y="1575"/>
                  </a:lnTo>
                  <a:lnTo>
                    <a:pt x="199" y="1577"/>
                  </a:lnTo>
                  <a:lnTo>
                    <a:pt x="199" y="1580"/>
                  </a:lnTo>
                  <a:lnTo>
                    <a:pt x="201" y="1584"/>
                  </a:lnTo>
                  <a:lnTo>
                    <a:pt x="205" y="1587"/>
                  </a:lnTo>
                  <a:lnTo>
                    <a:pt x="206" y="1589"/>
                  </a:lnTo>
                  <a:lnTo>
                    <a:pt x="207" y="1593"/>
                  </a:lnTo>
                  <a:lnTo>
                    <a:pt x="204" y="1603"/>
                  </a:lnTo>
                  <a:lnTo>
                    <a:pt x="198" y="1617"/>
                  </a:lnTo>
                  <a:lnTo>
                    <a:pt x="197" y="1619"/>
                  </a:lnTo>
                  <a:lnTo>
                    <a:pt x="197" y="1623"/>
                  </a:lnTo>
                  <a:lnTo>
                    <a:pt x="197" y="1625"/>
                  </a:lnTo>
                  <a:lnTo>
                    <a:pt x="197" y="1626"/>
                  </a:lnTo>
                  <a:lnTo>
                    <a:pt x="199" y="1627"/>
                  </a:lnTo>
                  <a:lnTo>
                    <a:pt x="202" y="1628"/>
                  </a:lnTo>
                  <a:lnTo>
                    <a:pt x="205" y="1628"/>
                  </a:lnTo>
                  <a:lnTo>
                    <a:pt x="211" y="1627"/>
                  </a:lnTo>
                  <a:lnTo>
                    <a:pt x="215" y="1627"/>
                  </a:lnTo>
                  <a:lnTo>
                    <a:pt x="220" y="1626"/>
                  </a:lnTo>
                  <a:lnTo>
                    <a:pt x="226" y="1626"/>
                  </a:lnTo>
                  <a:lnTo>
                    <a:pt x="230" y="1628"/>
                  </a:lnTo>
                  <a:lnTo>
                    <a:pt x="232" y="1631"/>
                  </a:lnTo>
                  <a:lnTo>
                    <a:pt x="234" y="1633"/>
                  </a:lnTo>
                  <a:lnTo>
                    <a:pt x="235" y="1635"/>
                  </a:lnTo>
                  <a:lnTo>
                    <a:pt x="235" y="1638"/>
                  </a:lnTo>
                  <a:lnTo>
                    <a:pt x="232" y="1644"/>
                  </a:lnTo>
                  <a:lnTo>
                    <a:pt x="229" y="1649"/>
                  </a:lnTo>
                  <a:lnTo>
                    <a:pt x="225" y="1651"/>
                  </a:lnTo>
                  <a:lnTo>
                    <a:pt x="220" y="1652"/>
                  </a:lnTo>
                  <a:lnTo>
                    <a:pt x="215" y="1652"/>
                  </a:lnTo>
                  <a:lnTo>
                    <a:pt x="211" y="1652"/>
                  </a:lnTo>
                  <a:lnTo>
                    <a:pt x="205" y="1651"/>
                  </a:lnTo>
                  <a:lnTo>
                    <a:pt x="198" y="1650"/>
                  </a:lnTo>
                  <a:lnTo>
                    <a:pt x="195" y="1650"/>
                  </a:lnTo>
                  <a:lnTo>
                    <a:pt x="191" y="1651"/>
                  </a:lnTo>
                  <a:lnTo>
                    <a:pt x="189" y="1652"/>
                  </a:lnTo>
                  <a:lnTo>
                    <a:pt x="187" y="1654"/>
                  </a:lnTo>
                  <a:lnTo>
                    <a:pt x="187" y="1657"/>
                  </a:lnTo>
                  <a:lnTo>
                    <a:pt x="187" y="1658"/>
                  </a:lnTo>
                  <a:lnTo>
                    <a:pt x="189" y="1660"/>
                  </a:lnTo>
                  <a:lnTo>
                    <a:pt x="191" y="1661"/>
                  </a:lnTo>
                  <a:lnTo>
                    <a:pt x="197" y="1664"/>
                  </a:lnTo>
                  <a:lnTo>
                    <a:pt x="202" y="1665"/>
                  </a:lnTo>
                  <a:lnTo>
                    <a:pt x="210" y="1667"/>
                  </a:lnTo>
                  <a:lnTo>
                    <a:pt x="215" y="1672"/>
                  </a:lnTo>
                  <a:lnTo>
                    <a:pt x="220" y="1677"/>
                  </a:lnTo>
                  <a:lnTo>
                    <a:pt x="222" y="1683"/>
                  </a:lnTo>
                  <a:lnTo>
                    <a:pt x="222" y="1689"/>
                  </a:lnTo>
                  <a:lnTo>
                    <a:pt x="220" y="1695"/>
                  </a:lnTo>
                  <a:lnTo>
                    <a:pt x="215" y="1701"/>
                  </a:lnTo>
                  <a:lnTo>
                    <a:pt x="207" y="1707"/>
                  </a:lnTo>
                  <a:lnTo>
                    <a:pt x="204" y="1709"/>
                  </a:lnTo>
                  <a:lnTo>
                    <a:pt x="202" y="1711"/>
                  </a:lnTo>
                  <a:lnTo>
                    <a:pt x="201" y="1715"/>
                  </a:lnTo>
                  <a:lnTo>
                    <a:pt x="199" y="1717"/>
                  </a:lnTo>
                  <a:lnTo>
                    <a:pt x="201" y="1722"/>
                  </a:lnTo>
                  <a:lnTo>
                    <a:pt x="203" y="1726"/>
                  </a:lnTo>
                  <a:lnTo>
                    <a:pt x="205" y="1731"/>
                  </a:lnTo>
                  <a:lnTo>
                    <a:pt x="207" y="1735"/>
                  </a:lnTo>
                  <a:lnTo>
                    <a:pt x="207" y="1738"/>
                  </a:lnTo>
                  <a:lnTo>
                    <a:pt x="206" y="1741"/>
                  </a:lnTo>
                  <a:lnTo>
                    <a:pt x="205" y="1743"/>
                  </a:lnTo>
                  <a:lnTo>
                    <a:pt x="202" y="1747"/>
                  </a:lnTo>
                  <a:lnTo>
                    <a:pt x="201" y="1749"/>
                  </a:lnTo>
                  <a:lnTo>
                    <a:pt x="199" y="1752"/>
                  </a:lnTo>
                  <a:lnTo>
                    <a:pt x="199" y="1755"/>
                  </a:lnTo>
                  <a:lnTo>
                    <a:pt x="199" y="1757"/>
                  </a:lnTo>
                  <a:lnTo>
                    <a:pt x="201" y="1764"/>
                  </a:lnTo>
                  <a:lnTo>
                    <a:pt x="204" y="1770"/>
                  </a:lnTo>
                  <a:lnTo>
                    <a:pt x="206" y="1775"/>
                  </a:lnTo>
                  <a:lnTo>
                    <a:pt x="207" y="1782"/>
                  </a:lnTo>
                  <a:lnTo>
                    <a:pt x="206" y="1786"/>
                  </a:lnTo>
                  <a:lnTo>
                    <a:pt x="206" y="1788"/>
                  </a:lnTo>
                  <a:lnTo>
                    <a:pt x="204" y="1791"/>
                  </a:lnTo>
                  <a:lnTo>
                    <a:pt x="202" y="1795"/>
                  </a:lnTo>
                  <a:lnTo>
                    <a:pt x="197" y="1798"/>
                  </a:lnTo>
                  <a:lnTo>
                    <a:pt x="194" y="1802"/>
                  </a:lnTo>
                  <a:lnTo>
                    <a:pt x="193" y="1804"/>
                  </a:lnTo>
                  <a:lnTo>
                    <a:pt x="191" y="1806"/>
                  </a:lnTo>
                  <a:lnTo>
                    <a:pt x="191" y="1808"/>
                  </a:lnTo>
                  <a:lnTo>
                    <a:pt x="191" y="1811"/>
                  </a:lnTo>
                  <a:lnTo>
                    <a:pt x="194" y="1814"/>
                  </a:lnTo>
                  <a:lnTo>
                    <a:pt x="196" y="1817"/>
                  </a:lnTo>
                  <a:lnTo>
                    <a:pt x="197" y="1822"/>
                  </a:lnTo>
                  <a:lnTo>
                    <a:pt x="197" y="1825"/>
                  </a:lnTo>
                  <a:lnTo>
                    <a:pt x="193" y="1831"/>
                  </a:lnTo>
                  <a:lnTo>
                    <a:pt x="187" y="1837"/>
                  </a:lnTo>
                  <a:lnTo>
                    <a:pt x="182" y="1840"/>
                  </a:lnTo>
                  <a:lnTo>
                    <a:pt x="178" y="1844"/>
                  </a:lnTo>
                  <a:lnTo>
                    <a:pt x="174" y="1848"/>
                  </a:lnTo>
                  <a:lnTo>
                    <a:pt x="172" y="1853"/>
                  </a:lnTo>
                  <a:lnTo>
                    <a:pt x="169" y="1865"/>
                  </a:lnTo>
                  <a:lnTo>
                    <a:pt x="165" y="1876"/>
                  </a:lnTo>
                  <a:lnTo>
                    <a:pt x="164" y="1879"/>
                  </a:lnTo>
                  <a:lnTo>
                    <a:pt x="163" y="1882"/>
                  </a:lnTo>
                  <a:lnTo>
                    <a:pt x="163" y="1885"/>
                  </a:lnTo>
                  <a:lnTo>
                    <a:pt x="164" y="1888"/>
                  </a:lnTo>
                  <a:lnTo>
                    <a:pt x="168" y="1893"/>
                  </a:lnTo>
                  <a:lnTo>
                    <a:pt x="171" y="1898"/>
                  </a:lnTo>
                  <a:lnTo>
                    <a:pt x="174" y="1903"/>
                  </a:lnTo>
                  <a:lnTo>
                    <a:pt x="175" y="1909"/>
                  </a:lnTo>
                  <a:lnTo>
                    <a:pt x="175" y="1912"/>
                  </a:lnTo>
                  <a:lnTo>
                    <a:pt x="175" y="1914"/>
                  </a:lnTo>
                  <a:lnTo>
                    <a:pt x="173" y="1918"/>
                  </a:lnTo>
                  <a:lnTo>
                    <a:pt x="171" y="1921"/>
                  </a:lnTo>
                  <a:lnTo>
                    <a:pt x="166" y="1927"/>
                  </a:lnTo>
                  <a:lnTo>
                    <a:pt x="163" y="1931"/>
                  </a:lnTo>
                  <a:lnTo>
                    <a:pt x="162" y="1937"/>
                  </a:lnTo>
                  <a:lnTo>
                    <a:pt x="162" y="1942"/>
                  </a:lnTo>
                  <a:lnTo>
                    <a:pt x="161" y="1947"/>
                  </a:lnTo>
                  <a:lnTo>
                    <a:pt x="160" y="1952"/>
                  </a:lnTo>
                  <a:lnTo>
                    <a:pt x="156" y="1957"/>
                  </a:lnTo>
                  <a:lnTo>
                    <a:pt x="150" y="1961"/>
                  </a:lnTo>
                  <a:lnTo>
                    <a:pt x="146" y="1963"/>
                  </a:lnTo>
                  <a:lnTo>
                    <a:pt x="142" y="1967"/>
                  </a:lnTo>
                  <a:lnTo>
                    <a:pt x="139" y="1970"/>
                  </a:lnTo>
                  <a:lnTo>
                    <a:pt x="137" y="1975"/>
                  </a:lnTo>
                  <a:lnTo>
                    <a:pt x="134" y="1984"/>
                  </a:lnTo>
                  <a:lnTo>
                    <a:pt x="130" y="1992"/>
                  </a:lnTo>
                  <a:lnTo>
                    <a:pt x="128" y="1992"/>
                  </a:lnTo>
                  <a:lnTo>
                    <a:pt x="125" y="1992"/>
                  </a:lnTo>
                  <a:lnTo>
                    <a:pt x="121" y="1991"/>
                  </a:lnTo>
                  <a:lnTo>
                    <a:pt x="115" y="1991"/>
                  </a:lnTo>
                  <a:lnTo>
                    <a:pt x="113" y="1993"/>
                  </a:lnTo>
                  <a:lnTo>
                    <a:pt x="112" y="1995"/>
                  </a:lnTo>
                  <a:lnTo>
                    <a:pt x="112" y="2002"/>
                  </a:lnTo>
                  <a:lnTo>
                    <a:pt x="113" y="2014"/>
                  </a:lnTo>
                  <a:lnTo>
                    <a:pt x="114" y="2026"/>
                  </a:lnTo>
                  <a:lnTo>
                    <a:pt x="114" y="2035"/>
                  </a:lnTo>
                  <a:lnTo>
                    <a:pt x="113" y="2040"/>
                  </a:lnTo>
                  <a:lnTo>
                    <a:pt x="112" y="2045"/>
                  </a:lnTo>
                  <a:lnTo>
                    <a:pt x="112" y="2051"/>
                  </a:lnTo>
                  <a:lnTo>
                    <a:pt x="113" y="2056"/>
                  </a:lnTo>
                  <a:lnTo>
                    <a:pt x="116" y="2060"/>
                  </a:lnTo>
                  <a:lnTo>
                    <a:pt x="120" y="2065"/>
                  </a:lnTo>
                  <a:lnTo>
                    <a:pt x="122" y="2071"/>
                  </a:lnTo>
                  <a:lnTo>
                    <a:pt x="124" y="2076"/>
                  </a:lnTo>
                  <a:lnTo>
                    <a:pt x="125" y="2082"/>
                  </a:lnTo>
                  <a:lnTo>
                    <a:pt x="126" y="2088"/>
                  </a:lnTo>
                  <a:lnTo>
                    <a:pt x="126" y="2092"/>
                  </a:lnTo>
                  <a:lnTo>
                    <a:pt x="128" y="2097"/>
                  </a:lnTo>
                  <a:lnTo>
                    <a:pt x="129" y="2099"/>
                  </a:lnTo>
                  <a:lnTo>
                    <a:pt x="130" y="2101"/>
                  </a:lnTo>
                  <a:lnTo>
                    <a:pt x="131" y="2104"/>
                  </a:lnTo>
                  <a:lnTo>
                    <a:pt x="133" y="2105"/>
                  </a:lnTo>
                  <a:lnTo>
                    <a:pt x="147" y="2099"/>
                  </a:lnTo>
                  <a:lnTo>
                    <a:pt x="164" y="2092"/>
                  </a:lnTo>
                  <a:lnTo>
                    <a:pt x="170" y="2093"/>
                  </a:lnTo>
                  <a:lnTo>
                    <a:pt x="172" y="2095"/>
                  </a:lnTo>
                  <a:lnTo>
                    <a:pt x="174" y="2097"/>
                  </a:lnTo>
                  <a:lnTo>
                    <a:pt x="174" y="2099"/>
                  </a:lnTo>
                  <a:lnTo>
                    <a:pt x="174" y="2105"/>
                  </a:lnTo>
                  <a:lnTo>
                    <a:pt x="175" y="2113"/>
                  </a:lnTo>
                  <a:lnTo>
                    <a:pt x="174" y="2126"/>
                  </a:lnTo>
                  <a:lnTo>
                    <a:pt x="173" y="2140"/>
                  </a:lnTo>
                  <a:lnTo>
                    <a:pt x="174" y="2146"/>
                  </a:lnTo>
                  <a:lnTo>
                    <a:pt x="174" y="2152"/>
                  </a:lnTo>
                  <a:lnTo>
                    <a:pt x="173" y="2157"/>
                  </a:lnTo>
                  <a:lnTo>
                    <a:pt x="172" y="2163"/>
                  </a:lnTo>
                  <a:lnTo>
                    <a:pt x="171" y="2167"/>
                  </a:lnTo>
                  <a:lnTo>
                    <a:pt x="172" y="2173"/>
                  </a:lnTo>
                  <a:lnTo>
                    <a:pt x="174" y="2178"/>
                  </a:lnTo>
                  <a:lnTo>
                    <a:pt x="179" y="2183"/>
                  </a:lnTo>
                  <a:lnTo>
                    <a:pt x="185" y="2187"/>
                  </a:lnTo>
                  <a:lnTo>
                    <a:pt x="187" y="2191"/>
                  </a:lnTo>
                  <a:lnTo>
                    <a:pt x="189" y="2196"/>
                  </a:lnTo>
                  <a:lnTo>
                    <a:pt x="190" y="2199"/>
                  </a:lnTo>
                  <a:lnTo>
                    <a:pt x="191" y="2203"/>
                  </a:lnTo>
                  <a:lnTo>
                    <a:pt x="194" y="2205"/>
                  </a:lnTo>
                  <a:lnTo>
                    <a:pt x="197" y="2207"/>
                  </a:lnTo>
                  <a:lnTo>
                    <a:pt x="204" y="2209"/>
                  </a:lnTo>
                  <a:lnTo>
                    <a:pt x="229" y="2209"/>
                  </a:lnTo>
                  <a:lnTo>
                    <a:pt x="258" y="2209"/>
                  </a:lnTo>
                  <a:lnTo>
                    <a:pt x="280" y="2209"/>
                  </a:lnTo>
                  <a:lnTo>
                    <a:pt x="289" y="2209"/>
                  </a:lnTo>
                  <a:lnTo>
                    <a:pt x="303" y="2213"/>
                  </a:lnTo>
                  <a:lnTo>
                    <a:pt x="317" y="2217"/>
                  </a:lnTo>
                  <a:lnTo>
                    <a:pt x="329" y="2218"/>
                  </a:lnTo>
                  <a:lnTo>
                    <a:pt x="342" y="2220"/>
                  </a:lnTo>
                  <a:lnTo>
                    <a:pt x="348" y="2222"/>
                  </a:lnTo>
                  <a:lnTo>
                    <a:pt x="353" y="2223"/>
                  </a:lnTo>
                  <a:lnTo>
                    <a:pt x="359" y="2227"/>
                  </a:lnTo>
                  <a:lnTo>
                    <a:pt x="365" y="2230"/>
                  </a:lnTo>
                  <a:lnTo>
                    <a:pt x="368" y="2234"/>
                  </a:lnTo>
                  <a:lnTo>
                    <a:pt x="370" y="2239"/>
                  </a:lnTo>
                  <a:lnTo>
                    <a:pt x="366" y="2235"/>
                  </a:lnTo>
                  <a:lnTo>
                    <a:pt x="360" y="2232"/>
                  </a:lnTo>
                  <a:lnTo>
                    <a:pt x="354" y="2231"/>
                  </a:lnTo>
                  <a:lnTo>
                    <a:pt x="348" y="2230"/>
                  </a:lnTo>
                  <a:lnTo>
                    <a:pt x="337" y="2228"/>
                  </a:lnTo>
                  <a:lnTo>
                    <a:pt x="328" y="2226"/>
                  </a:lnTo>
                  <a:lnTo>
                    <a:pt x="324" y="2228"/>
                  </a:lnTo>
                  <a:lnTo>
                    <a:pt x="320" y="2230"/>
                  </a:lnTo>
                  <a:lnTo>
                    <a:pt x="317" y="2234"/>
                  </a:lnTo>
                  <a:lnTo>
                    <a:pt x="315" y="2238"/>
                  </a:lnTo>
                  <a:lnTo>
                    <a:pt x="313" y="2242"/>
                  </a:lnTo>
                  <a:lnTo>
                    <a:pt x="312" y="2245"/>
                  </a:lnTo>
                  <a:lnTo>
                    <a:pt x="310" y="2247"/>
                  </a:lnTo>
                  <a:lnTo>
                    <a:pt x="308" y="2250"/>
                  </a:lnTo>
                  <a:lnTo>
                    <a:pt x="305" y="2250"/>
                  </a:lnTo>
                  <a:lnTo>
                    <a:pt x="302" y="2250"/>
                  </a:lnTo>
                  <a:lnTo>
                    <a:pt x="297" y="2248"/>
                  </a:lnTo>
                  <a:lnTo>
                    <a:pt x="292" y="2250"/>
                  </a:lnTo>
                  <a:lnTo>
                    <a:pt x="288" y="2252"/>
                  </a:lnTo>
                  <a:lnTo>
                    <a:pt x="284" y="2255"/>
                  </a:lnTo>
                  <a:lnTo>
                    <a:pt x="279" y="2259"/>
                  </a:lnTo>
                  <a:lnTo>
                    <a:pt x="275" y="2262"/>
                  </a:lnTo>
                  <a:lnTo>
                    <a:pt x="270" y="2264"/>
                  </a:lnTo>
                  <a:lnTo>
                    <a:pt x="263" y="2264"/>
                  </a:lnTo>
                  <a:lnTo>
                    <a:pt x="261" y="2263"/>
                  </a:lnTo>
                  <a:lnTo>
                    <a:pt x="258" y="2264"/>
                  </a:lnTo>
                  <a:lnTo>
                    <a:pt x="255" y="2266"/>
                  </a:lnTo>
                  <a:lnTo>
                    <a:pt x="254" y="2268"/>
                  </a:lnTo>
                  <a:lnTo>
                    <a:pt x="252" y="2277"/>
                  </a:lnTo>
                  <a:lnTo>
                    <a:pt x="252" y="2287"/>
                  </a:lnTo>
                  <a:lnTo>
                    <a:pt x="250" y="2296"/>
                  </a:lnTo>
                  <a:lnTo>
                    <a:pt x="246" y="2307"/>
                  </a:lnTo>
                  <a:lnTo>
                    <a:pt x="244" y="2316"/>
                  </a:lnTo>
                  <a:lnTo>
                    <a:pt x="243" y="2325"/>
                  </a:lnTo>
                  <a:lnTo>
                    <a:pt x="243" y="2333"/>
                  </a:lnTo>
                  <a:lnTo>
                    <a:pt x="244" y="2342"/>
                  </a:lnTo>
                  <a:lnTo>
                    <a:pt x="244" y="2350"/>
                  </a:lnTo>
                  <a:lnTo>
                    <a:pt x="242" y="2358"/>
                  </a:lnTo>
                  <a:lnTo>
                    <a:pt x="240" y="2360"/>
                  </a:lnTo>
                  <a:lnTo>
                    <a:pt x="238" y="2362"/>
                  </a:lnTo>
                  <a:lnTo>
                    <a:pt x="235" y="2364"/>
                  </a:lnTo>
                  <a:lnTo>
                    <a:pt x="232" y="2364"/>
                  </a:lnTo>
                  <a:lnTo>
                    <a:pt x="226" y="2364"/>
                  </a:lnTo>
                  <a:lnTo>
                    <a:pt x="218" y="2364"/>
                  </a:lnTo>
                  <a:lnTo>
                    <a:pt x="212" y="2362"/>
                  </a:lnTo>
                  <a:lnTo>
                    <a:pt x="205" y="2360"/>
                  </a:lnTo>
                  <a:lnTo>
                    <a:pt x="199" y="2356"/>
                  </a:lnTo>
                  <a:lnTo>
                    <a:pt x="194" y="2352"/>
                  </a:lnTo>
                  <a:lnTo>
                    <a:pt x="189" y="2351"/>
                  </a:lnTo>
                  <a:lnTo>
                    <a:pt x="185" y="2348"/>
                  </a:lnTo>
                  <a:lnTo>
                    <a:pt x="181" y="2344"/>
                  </a:lnTo>
                  <a:lnTo>
                    <a:pt x="178" y="2341"/>
                  </a:lnTo>
                  <a:lnTo>
                    <a:pt x="172" y="2334"/>
                  </a:lnTo>
                  <a:lnTo>
                    <a:pt x="169" y="2326"/>
                  </a:lnTo>
                  <a:lnTo>
                    <a:pt x="169" y="2323"/>
                  </a:lnTo>
                  <a:lnTo>
                    <a:pt x="169" y="2319"/>
                  </a:lnTo>
                  <a:lnTo>
                    <a:pt x="171" y="2316"/>
                  </a:lnTo>
                  <a:lnTo>
                    <a:pt x="175" y="2313"/>
                  </a:lnTo>
                  <a:lnTo>
                    <a:pt x="181" y="2312"/>
                  </a:lnTo>
                  <a:lnTo>
                    <a:pt x="185" y="2313"/>
                  </a:lnTo>
                  <a:lnTo>
                    <a:pt x="185" y="2317"/>
                  </a:lnTo>
                  <a:lnTo>
                    <a:pt x="183" y="2323"/>
                  </a:lnTo>
                  <a:lnTo>
                    <a:pt x="182" y="2327"/>
                  </a:lnTo>
                  <a:lnTo>
                    <a:pt x="183" y="2328"/>
                  </a:lnTo>
                  <a:lnTo>
                    <a:pt x="183" y="2328"/>
                  </a:lnTo>
                  <a:lnTo>
                    <a:pt x="185" y="2326"/>
                  </a:lnTo>
                  <a:lnTo>
                    <a:pt x="187" y="2321"/>
                  </a:lnTo>
                  <a:lnTo>
                    <a:pt x="189" y="2317"/>
                  </a:lnTo>
                  <a:lnTo>
                    <a:pt x="191" y="2312"/>
                  </a:lnTo>
                  <a:lnTo>
                    <a:pt x="194" y="2310"/>
                  </a:lnTo>
                  <a:lnTo>
                    <a:pt x="195" y="2310"/>
                  </a:lnTo>
                  <a:lnTo>
                    <a:pt x="196" y="2311"/>
                  </a:lnTo>
                  <a:lnTo>
                    <a:pt x="197" y="2313"/>
                  </a:lnTo>
                  <a:lnTo>
                    <a:pt x="198" y="2317"/>
                  </a:lnTo>
                  <a:lnTo>
                    <a:pt x="199" y="2324"/>
                  </a:lnTo>
                  <a:lnTo>
                    <a:pt x="199" y="2326"/>
                  </a:lnTo>
                  <a:lnTo>
                    <a:pt x="201" y="2327"/>
                  </a:lnTo>
                  <a:lnTo>
                    <a:pt x="201" y="2325"/>
                  </a:lnTo>
                  <a:lnTo>
                    <a:pt x="202" y="2318"/>
                  </a:lnTo>
                  <a:lnTo>
                    <a:pt x="203" y="2311"/>
                  </a:lnTo>
                  <a:lnTo>
                    <a:pt x="213" y="2303"/>
                  </a:lnTo>
                  <a:lnTo>
                    <a:pt x="227" y="2294"/>
                  </a:lnTo>
                  <a:lnTo>
                    <a:pt x="229" y="2291"/>
                  </a:lnTo>
                  <a:lnTo>
                    <a:pt x="232" y="2286"/>
                  </a:lnTo>
                  <a:lnTo>
                    <a:pt x="235" y="2283"/>
                  </a:lnTo>
                  <a:lnTo>
                    <a:pt x="235" y="2280"/>
                  </a:lnTo>
                  <a:lnTo>
                    <a:pt x="235" y="2278"/>
                  </a:lnTo>
                  <a:lnTo>
                    <a:pt x="234" y="2276"/>
                  </a:lnTo>
                  <a:lnTo>
                    <a:pt x="231" y="2275"/>
                  </a:lnTo>
                  <a:lnTo>
                    <a:pt x="229" y="2274"/>
                  </a:lnTo>
                  <a:lnTo>
                    <a:pt x="226" y="2272"/>
                  </a:lnTo>
                  <a:lnTo>
                    <a:pt x="223" y="2271"/>
                  </a:lnTo>
                  <a:lnTo>
                    <a:pt x="221" y="2271"/>
                  </a:lnTo>
                  <a:lnTo>
                    <a:pt x="220" y="2272"/>
                  </a:lnTo>
                  <a:lnTo>
                    <a:pt x="217" y="2278"/>
                  </a:lnTo>
                  <a:lnTo>
                    <a:pt x="211" y="2281"/>
                  </a:lnTo>
                  <a:lnTo>
                    <a:pt x="205" y="2285"/>
                  </a:lnTo>
                  <a:lnTo>
                    <a:pt x="199" y="2287"/>
                  </a:lnTo>
                  <a:lnTo>
                    <a:pt x="193" y="2294"/>
                  </a:lnTo>
                  <a:lnTo>
                    <a:pt x="188" y="2302"/>
                  </a:lnTo>
                  <a:lnTo>
                    <a:pt x="181" y="2300"/>
                  </a:lnTo>
                  <a:lnTo>
                    <a:pt x="177" y="2296"/>
                  </a:lnTo>
                  <a:lnTo>
                    <a:pt x="171" y="2295"/>
                  </a:lnTo>
                  <a:lnTo>
                    <a:pt x="165" y="2295"/>
                  </a:lnTo>
                  <a:lnTo>
                    <a:pt x="163" y="2296"/>
                  </a:lnTo>
                  <a:lnTo>
                    <a:pt x="162" y="2296"/>
                  </a:lnTo>
                  <a:lnTo>
                    <a:pt x="164" y="2296"/>
                  </a:lnTo>
                  <a:lnTo>
                    <a:pt x="168" y="2297"/>
                  </a:lnTo>
                  <a:lnTo>
                    <a:pt x="170" y="2299"/>
                  </a:lnTo>
                  <a:lnTo>
                    <a:pt x="173" y="2301"/>
                  </a:lnTo>
                  <a:lnTo>
                    <a:pt x="175" y="2303"/>
                  </a:lnTo>
                  <a:lnTo>
                    <a:pt x="180" y="2304"/>
                  </a:lnTo>
                  <a:lnTo>
                    <a:pt x="180" y="2307"/>
                  </a:lnTo>
                  <a:lnTo>
                    <a:pt x="178" y="2308"/>
                  </a:lnTo>
                  <a:lnTo>
                    <a:pt x="175" y="2308"/>
                  </a:lnTo>
                  <a:lnTo>
                    <a:pt x="173" y="2309"/>
                  </a:lnTo>
                  <a:lnTo>
                    <a:pt x="171" y="2309"/>
                  </a:lnTo>
                  <a:lnTo>
                    <a:pt x="169" y="2308"/>
                  </a:lnTo>
                  <a:lnTo>
                    <a:pt x="169" y="2309"/>
                  </a:lnTo>
                  <a:lnTo>
                    <a:pt x="168" y="2311"/>
                  </a:lnTo>
                  <a:lnTo>
                    <a:pt x="166" y="2313"/>
                  </a:lnTo>
                  <a:lnTo>
                    <a:pt x="164" y="2317"/>
                  </a:lnTo>
                  <a:lnTo>
                    <a:pt x="163" y="2320"/>
                  </a:lnTo>
                  <a:lnTo>
                    <a:pt x="162" y="2323"/>
                  </a:lnTo>
                  <a:lnTo>
                    <a:pt x="160" y="2324"/>
                  </a:lnTo>
                  <a:lnTo>
                    <a:pt x="157" y="2323"/>
                  </a:lnTo>
                  <a:lnTo>
                    <a:pt x="157" y="2323"/>
                  </a:lnTo>
                  <a:lnTo>
                    <a:pt x="162" y="2326"/>
                  </a:lnTo>
                  <a:lnTo>
                    <a:pt x="165" y="2329"/>
                  </a:lnTo>
                  <a:lnTo>
                    <a:pt x="170" y="2335"/>
                  </a:lnTo>
                  <a:lnTo>
                    <a:pt x="170" y="2336"/>
                  </a:lnTo>
                  <a:lnTo>
                    <a:pt x="170" y="2337"/>
                  </a:lnTo>
                  <a:lnTo>
                    <a:pt x="166" y="2337"/>
                  </a:lnTo>
                  <a:lnTo>
                    <a:pt x="162" y="2336"/>
                  </a:lnTo>
                  <a:lnTo>
                    <a:pt x="156" y="2332"/>
                  </a:lnTo>
                  <a:lnTo>
                    <a:pt x="150" y="2327"/>
                  </a:lnTo>
                  <a:lnTo>
                    <a:pt x="146" y="2324"/>
                  </a:lnTo>
                  <a:lnTo>
                    <a:pt x="142" y="2320"/>
                  </a:lnTo>
                  <a:lnTo>
                    <a:pt x="138" y="2318"/>
                  </a:lnTo>
                  <a:lnTo>
                    <a:pt x="131" y="2313"/>
                  </a:lnTo>
                  <a:lnTo>
                    <a:pt x="128" y="2311"/>
                  </a:lnTo>
                  <a:lnTo>
                    <a:pt x="125" y="2309"/>
                  </a:lnTo>
                  <a:lnTo>
                    <a:pt x="125" y="2308"/>
                  </a:lnTo>
                  <a:lnTo>
                    <a:pt x="125" y="2308"/>
                  </a:lnTo>
                  <a:lnTo>
                    <a:pt x="125" y="2307"/>
                  </a:lnTo>
                  <a:lnTo>
                    <a:pt x="128" y="2305"/>
                  </a:lnTo>
                  <a:lnTo>
                    <a:pt x="133" y="2305"/>
                  </a:lnTo>
                  <a:lnTo>
                    <a:pt x="138" y="2305"/>
                  </a:lnTo>
                  <a:lnTo>
                    <a:pt x="142" y="2307"/>
                  </a:lnTo>
                  <a:lnTo>
                    <a:pt x="148" y="2310"/>
                  </a:lnTo>
                  <a:lnTo>
                    <a:pt x="153" y="2312"/>
                  </a:lnTo>
                  <a:lnTo>
                    <a:pt x="154" y="2312"/>
                  </a:lnTo>
                  <a:lnTo>
                    <a:pt x="152" y="2309"/>
                  </a:lnTo>
                  <a:lnTo>
                    <a:pt x="150" y="2304"/>
                  </a:lnTo>
                  <a:lnTo>
                    <a:pt x="149" y="2303"/>
                  </a:lnTo>
                  <a:lnTo>
                    <a:pt x="148" y="2302"/>
                  </a:lnTo>
                  <a:lnTo>
                    <a:pt x="147" y="2302"/>
                  </a:lnTo>
                  <a:lnTo>
                    <a:pt x="146" y="2302"/>
                  </a:lnTo>
                  <a:lnTo>
                    <a:pt x="145" y="2303"/>
                  </a:lnTo>
                  <a:lnTo>
                    <a:pt x="145" y="2302"/>
                  </a:lnTo>
                  <a:lnTo>
                    <a:pt x="144" y="2301"/>
                  </a:lnTo>
                  <a:lnTo>
                    <a:pt x="144" y="2297"/>
                  </a:lnTo>
                  <a:lnTo>
                    <a:pt x="144" y="2287"/>
                  </a:lnTo>
                  <a:lnTo>
                    <a:pt x="142" y="2280"/>
                  </a:lnTo>
                  <a:lnTo>
                    <a:pt x="144" y="2278"/>
                  </a:lnTo>
                  <a:lnTo>
                    <a:pt x="146" y="2276"/>
                  </a:lnTo>
                  <a:lnTo>
                    <a:pt x="152" y="2271"/>
                  </a:lnTo>
                  <a:lnTo>
                    <a:pt x="158" y="2269"/>
                  </a:lnTo>
                  <a:lnTo>
                    <a:pt x="158" y="2271"/>
                  </a:lnTo>
                  <a:lnTo>
                    <a:pt x="158" y="2272"/>
                  </a:lnTo>
                  <a:lnTo>
                    <a:pt x="160" y="2272"/>
                  </a:lnTo>
                  <a:lnTo>
                    <a:pt x="162" y="2274"/>
                  </a:lnTo>
                  <a:lnTo>
                    <a:pt x="165" y="2277"/>
                  </a:lnTo>
                  <a:lnTo>
                    <a:pt x="168" y="2279"/>
                  </a:lnTo>
                  <a:lnTo>
                    <a:pt x="169" y="2278"/>
                  </a:lnTo>
                  <a:lnTo>
                    <a:pt x="171" y="2274"/>
                  </a:lnTo>
                  <a:lnTo>
                    <a:pt x="175" y="2268"/>
                  </a:lnTo>
                  <a:lnTo>
                    <a:pt x="179" y="2263"/>
                  </a:lnTo>
                  <a:lnTo>
                    <a:pt x="180" y="2262"/>
                  </a:lnTo>
                  <a:lnTo>
                    <a:pt x="183" y="2261"/>
                  </a:lnTo>
                  <a:lnTo>
                    <a:pt x="186" y="2261"/>
                  </a:lnTo>
                  <a:lnTo>
                    <a:pt x="190" y="2262"/>
                  </a:lnTo>
                  <a:lnTo>
                    <a:pt x="198" y="2264"/>
                  </a:lnTo>
                  <a:lnTo>
                    <a:pt x="204" y="2266"/>
                  </a:lnTo>
                  <a:lnTo>
                    <a:pt x="207" y="2266"/>
                  </a:lnTo>
                  <a:lnTo>
                    <a:pt x="211" y="2264"/>
                  </a:lnTo>
                  <a:lnTo>
                    <a:pt x="213" y="2262"/>
                  </a:lnTo>
                  <a:lnTo>
                    <a:pt x="217" y="2260"/>
                  </a:lnTo>
                  <a:lnTo>
                    <a:pt x="215" y="2256"/>
                  </a:lnTo>
                  <a:lnTo>
                    <a:pt x="213" y="2255"/>
                  </a:lnTo>
                  <a:lnTo>
                    <a:pt x="199" y="2252"/>
                  </a:lnTo>
                  <a:lnTo>
                    <a:pt x="183" y="2250"/>
                  </a:lnTo>
                  <a:lnTo>
                    <a:pt x="180" y="2250"/>
                  </a:lnTo>
                  <a:lnTo>
                    <a:pt x="177" y="2250"/>
                  </a:lnTo>
                  <a:lnTo>
                    <a:pt x="174" y="2251"/>
                  </a:lnTo>
                  <a:lnTo>
                    <a:pt x="173" y="2252"/>
                  </a:lnTo>
                  <a:lnTo>
                    <a:pt x="170" y="2255"/>
                  </a:lnTo>
                  <a:lnTo>
                    <a:pt x="165" y="2260"/>
                  </a:lnTo>
                  <a:lnTo>
                    <a:pt x="163" y="2255"/>
                  </a:lnTo>
                  <a:lnTo>
                    <a:pt x="164" y="2254"/>
                  </a:lnTo>
                  <a:lnTo>
                    <a:pt x="164" y="2253"/>
                  </a:lnTo>
                  <a:lnTo>
                    <a:pt x="161" y="2252"/>
                  </a:lnTo>
                  <a:lnTo>
                    <a:pt x="155" y="2252"/>
                  </a:lnTo>
                  <a:lnTo>
                    <a:pt x="152" y="2251"/>
                  </a:lnTo>
                  <a:lnTo>
                    <a:pt x="149" y="2251"/>
                  </a:lnTo>
                  <a:lnTo>
                    <a:pt x="148" y="2251"/>
                  </a:lnTo>
                  <a:lnTo>
                    <a:pt x="147" y="2252"/>
                  </a:lnTo>
                  <a:lnTo>
                    <a:pt x="145" y="2254"/>
                  </a:lnTo>
                  <a:lnTo>
                    <a:pt x="145" y="2258"/>
                  </a:lnTo>
                  <a:lnTo>
                    <a:pt x="146" y="2259"/>
                  </a:lnTo>
                  <a:lnTo>
                    <a:pt x="149" y="2259"/>
                  </a:lnTo>
                  <a:lnTo>
                    <a:pt x="154" y="2259"/>
                  </a:lnTo>
                  <a:lnTo>
                    <a:pt x="155" y="2261"/>
                  </a:lnTo>
                  <a:lnTo>
                    <a:pt x="156" y="2262"/>
                  </a:lnTo>
                  <a:lnTo>
                    <a:pt x="154" y="2266"/>
                  </a:lnTo>
                  <a:lnTo>
                    <a:pt x="150" y="2268"/>
                  </a:lnTo>
                  <a:lnTo>
                    <a:pt x="147" y="2270"/>
                  </a:lnTo>
                  <a:lnTo>
                    <a:pt x="144" y="2272"/>
                  </a:lnTo>
                  <a:lnTo>
                    <a:pt x="140" y="2276"/>
                  </a:lnTo>
                  <a:lnTo>
                    <a:pt x="139" y="2278"/>
                  </a:lnTo>
                  <a:lnTo>
                    <a:pt x="139" y="2283"/>
                  </a:lnTo>
                  <a:lnTo>
                    <a:pt x="141" y="2287"/>
                  </a:lnTo>
                  <a:lnTo>
                    <a:pt x="140" y="2293"/>
                  </a:lnTo>
                  <a:lnTo>
                    <a:pt x="138" y="2296"/>
                  </a:lnTo>
                  <a:lnTo>
                    <a:pt x="136" y="2297"/>
                  </a:lnTo>
                  <a:lnTo>
                    <a:pt x="130" y="2296"/>
                  </a:lnTo>
                  <a:lnTo>
                    <a:pt x="126" y="2296"/>
                  </a:lnTo>
                  <a:lnTo>
                    <a:pt x="121" y="2295"/>
                  </a:lnTo>
                  <a:lnTo>
                    <a:pt x="116" y="2292"/>
                  </a:lnTo>
                  <a:lnTo>
                    <a:pt x="115" y="2291"/>
                  </a:lnTo>
                  <a:lnTo>
                    <a:pt x="117" y="2289"/>
                  </a:lnTo>
                  <a:lnTo>
                    <a:pt x="121" y="2288"/>
                  </a:lnTo>
                  <a:lnTo>
                    <a:pt x="123" y="2286"/>
                  </a:lnTo>
                  <a:lnTo>
                    <a:pt x="124" y="2285"/>
                  </a:lnTo>
                  <a:lnTo>
                    <a:pt x="125" y="2284"/>
                  </a:lnTo>
                  <a:lnTo>
                    <a:pt x="124" y="2283"/>
                  </a:lnTo>
                  <a:lnTo>
                    <a:pt x="121" y="2280"/>
                  </a:lnTo>
                  <a:lnTo>
                    <a:pt x="117" y="2278"/>
                  </a:lnTo>
                  <a:lnTo>
                    <a:pt x="113" y="2275"/>
                  </a:lnTo>
                  <a:lnTo>
                    <a:pt x="112" y="2274"/>
                  </a:lnTo>
                  <a:lnTo>
                    <a:pt x="112" y="2272"/>
                  </a:lnTo>
                  <a:lnTo>
                    <a:pt x="113" y="2272"/>
                  </a:lnTo>
                  <a:lnTo>
                    <a:pt x="118" y="2274"/>
                  </a:lnTo>
                  <a:lnTo>
                    <a:pt x="122" y="2275"/>
                  </a:lnTo>
                  <a:lnTo>
                    <a:pt x="126" y="2275"/>
                  </a:lnTo>
                  <a:lnTo>
                    <a:pt x="126" y="2274"/>
                  </a:lnTo>
                  <a:lnTo>
                    <a:pt x="125" y="2272"/>
                  </a:lnTo>
                  <a:lnTo>
                    <a:pt x="124" y="2270"/>
                  </a:lnTo>
                  <a:lnTo>
                    <a:pt x="125" y="2268"/>
                  </a:lnTo>
                  <a:lnTo>
                    <a:pt x="126" y="2264"/>
                  </a:lnTo>
                  <a:lnTo>
                    <a:pt x="130" y="2262"/>
                  </a:lnTo>
                  <a:lnTo>
                    <a:pt x="130" y="2262"/>
                  </a:lnTo>
                  <a:lnTo>
                    <a:pt x="126" y="2261"/>
                  </a:lnTo>
                  <a:lnTo>
                    <a:pt x="122" y="2259"/>
                  </a:lnTo>
                  <a:lnTo>
                    <a:pt x="120" y="2255"/>
                  </a:lnTo>
                  <a:lnTo>
                    <a:pt x="118" y="2255"/>
                  </a:lnTo>
                  <a:lnTo>
                    <a:pt x="117" y="2258"/>
                  </a:lnTo>
                  <a:lnTo>
                    <a:pt x="115" y="2262"/>
                  </a:lnTo>
                  <a:lnTo>
                    <a:pt x="109" y="2267"/>
                  </a:lnTo>
                  <a:lnTo>
                    <a:pt x="105" y="2269"/>
                  </a:lnTo>
                  <a:lnTo>
                    <a:pt x="104" y="2266"/>
                  </a:lnTo>
                  <a:lnTo>
                    <a:pt x="104" y="2264"/>
                  </a:lnTo>
                  <a:lnTo>
                    <a:pt x="105" y="2264"/>
                  </a:lnTo>
                  <a:lnTo>
                    <a:pt x="105" y="2261"/>
                  </a:lnTo>
                  <a:lnTo>
                    <a:pt x="105" y="2258"/>
                  </a:lnTo>
                  <a:lnTo>
                    <a:pt x="106" y="2255"/>
                  </a:lnTo>
                  <a:lnTo>
                    <a:pt x="107" y="2254"/>
                  </a:lnTo>
                  <a:lnTo>
                    <a:pt x="109" y="2252"/>
                  </a:lnTo>
                  <a:lnTo>
                    <a:pt x="111" y="2247"/>
                  </a:lnTo>
                  <a:lnTo>
                    <a:pt x="114" y="2245"/>
                  </a:lnTo>
                  <a:lnTo>
                    <a:pt x="108" y="2243"/>
                  </a:lnTo>
                  <a:lnTo>
                    <a:pt x="105" y="2243"/>
                  </a:lnTo>
                  <a:lnTo>
                    <a:pt x="105" y="2242"/>
                  </a:lnTo>
                  <a:lnTo>
                    <a:pt x="105" y="2240"/>
                  </a:lnTo>
                  <a:lnTo>
                    <a:pt x="106" y="2238"/>
                  </a:lnTo>
                  <a:lnTo>
                    <a:pt x="107" y="2235"/>
                  </a:lnTo>
                  <a:lnTo>
                    <a:pt x="109" y="2231"/>
                  </a:lnTo>
                  <a:lnTo>
                    <a:pt x="109" y="2229"/>
                  </a:lnTo>
                  <a:lnTo>
                    <a:pt x="109" y="2226"/>
                  </a:lnTo>
                  <a:lnTo>
                    <a:pt x="108" y="2223"/>
                  </a:lnTo>
                  <a:lnTo>
                    <a:pt x="105" y="2219"/>
                  </a:lnTo>
                  <a:lnTo>
                    <a:pt x="101" y="2213"/>
                  </a:lnTo>
                  <a:lnTo>
                    <a:pt x="103" y="2211"/>
                  </a:lnTo>
                  <a:lnTo>
                    <a:pt x="103" y="2210"/>
                  </a:lnTo>
                  <a:lnTo>
                    <a:pt x="104" y="2210"/>
                  </a:lnTo>
                  <a:lnTo>
                    <a:pt x="105" y="2212"/>
                  </a:lnTo>
                  <a:lnTo>
                    <a:pt x="108" y="2217"/>
                  </a:lnTo>
                  <a:lnTo>
                    <a:pt x="111" y="2220"/>
                  </a:lnTo>
                  <a:lnTo>
                    <a:pt x="114" y="2222"/>
                  </a:lnTo>
                  <a:lnTo>
                    <a:pt x="115" y="2222"/>
                  </a:lnTo>
                  <a:lnTo>
                    <a:pt x="114" y="2220"/>
                  </a:lnTo>
                  <a:lnTo>
                    <a:pt x="114" y="2219"/>
                  </a:lnTo>
                  <a:lnTo>
                    <a:pt x="113" y="2217"/>
                  </a:lnTo>
                  <a:lnTo>
                    <a:pt x="120" y="2224"/>
                  </a:lnTo>
                  <a:lnTo>
                    <a:pt x="122" y="2227"/>
                  </a:lnTo>
                  <a:lnTo>
                    <a:pt x="124" y="2227"/>
                  </a:lnTo>
                  <a:lnTo>
                    <a:pt x="126" y="2224"/>
                  </a:lnTo>
                  <a:lnTo>
                    <a:pt x="126" y="2222"/>
                  </a:lnTo>
                  <a:lnTo>
                    <a:pt x="130" y="2218"/>
                  </a:lnTo>
                  <a:lnTo>
                    <a:pt x="133" y="2214"/>
                  </a:lnTo>
                  <a:lnTo>
                    <a:pt x="139" y="2215"/>
                  </a:lnTo>
                  <a:lnTo>
                    <a:pt x="139" y="2217"/>
                  </a:lnTo>
                  <a:lnTo>
                    <a:pt x="138" y="2219"/>
                  </a:lnTo>
                  <a:lnTo>
                    <a:pt x="138" y="2223"/>
                  </a:lnTo>
                  <a:lnTo>
                    <a:pt x="142" y="2227"/>
                  </a:lnTo>
                  <a:lnTo>
                    <a:pt x="146" y="2228"/>
                  </a:lnTo>
                  <a:lnTo>
                    <a:pt x="147" y="2226"/>
                  </a:lnTo>
                  <a:lnTo>
                    <a:pt x="149" y="2220"/>
                  </a:lnTo>
                  <a:lnTo>
                    <a:pt x="149" y="2214"/>
                  </a:lnTo>
                  <a:lnTo>
                    <a:pt x="148" y="2214"/>
                  </a:lnTo>
                  <a:lnTo>
                    <a:pt x="147" y="2218"/>
                  </a:lnTo>
                  <a:lnTo>
                    <a:pt x="144" y="2221"/>
                  </a:lnTo>
                  <a:lnTo>
                    <a:pt x="142" y="2215"/>
                  </a:lnTo>
                  <a:lnTo>
                    <a:pt x="144" y="2211"/>
                  </a:lnTo>
                  <a:lnTo>
                    <a:pt x="145" y="2207"/>
                  </a:lnTo>
                  <a:lnTo>
                    <a:pt x="148" y="2203"/>
                  </a:lnTo>
                  <a:lnTo>
                    <a:pt x="150" y="2203"/>
                  </a:lnTo>
                  <a:lnTo>
                    <a:pt x="152" y="2204"/>
                  </a:lnTo>
                  <a:lnTo>
                    <a:pt x="155" y="2211"/>
                  </a:lnTo>
                  <a:lnTo>
                    <a:pt x="157" y="2219"/>
                  </a:lnTo>
                  <a:lnTo>
                    <a:pt x="160" y="2224"/>
                  </a:lnTo>
                  <a:lnTo>
                    <a:pt x="160" y="2229"/>
                  </a:lnTo>
                  <a:lnTo>
                    <a:pt x="157" y="2232"/>
                  </a:lnTo>
                  <a:lnTo>
                    <a:pt x="154" y="2237"/>
                  </a:lnTo>
                  <a:lnTo>
                    <a:pt x="153" y="2242"/>
                  </a:lnTo>
                  <a:lnTo>
                    <a:pt x="154" y="2243"/>
                  </a:lnTo>
                  <a:lnTo>
                    <a:pt x="155" y="2242"/>
                  </a:lnTo>
                  <a:lnTo>
                    <a:pt x="157" y="2239"/>
                  </a:lnTo>
                  <a:lnTo>
                    <a:pt x="162" y="2232"/>
                  </a:lnTo>
                  <a:lnTo>
                    <a:pt x="166" y="2227"/>
                  </a:lnTo>
                  <a:lnTo>
                    <a:pt x="165" y="2221"/>
                  </a:lnTo>
                  <a:lnTo>
                    <a:pt x="162" y="2217"/>
                  </a:lnTo>
                  <a:lnTo>
                    <a:pt x="158" y="2212"/>
                  </a:lnTo>
                  <a:lnTo>
                    <a:pt x="156" y="2207"/>
                  </a:lnTo>
                  <a:lnTo>
                    <a:pt x="160" y="2204"/>
                  </a:lnTo>
                  <a:lnTo>
                    <a:pt x="163" y="2203"/>
                  </a:lnTo>
                  <a:lnTo>
                    <a:pt x="164" y="2202"/>
                  </a:lnTo>
                  <a:lnTo>
                    <a:pt x="165" y="2201"/>
                  </a:lnTo>
                  <a:lnTo>
                    <a:pt x="165" y="2198"/>
                  </a:lnTo>
                  <a:lnTo>
                    <a:pt x="165" y="2195"/>
                  </a:lnTo>
                  <a:lnTo>
                    <a:pt x="165" y="2187"/>
                  </a:lnTo>
                  <a:lnTo>
                    <a:pt x="163" y="2181"/>
                  </a:lnTo>
                  <a:lnTo>
                    <a:pt x="158" y="2178"/>
                  </a:lnTo>
                  <a:lnTo>
                    <a:pt x="152" y="2173"/>
                  </a:lnTo>
                  <a:lnTo>
                    <a:pt x="144" y="2169"/>
                  </a:lnTo>
                  <a:lnTo>
                    <a:pt x="137" y="2163"/>
                  </a:lnTo>
                  <a:lnTo>
                    <a:pt x="134" y="2161"/>
                  </a:lnTo>
                  <a:lnTo>
                    <a:pt x="132" y="2160"/>
                  </a:lnTo>
                  <a:lnTo>
                    <a:pt x="130" y="2160"/>
                  </a:lnTo>
                  <a:lnTo>
                    <a:pt x="128" y="2162"/>
                  </a:lnTo>
                  <a:lnTo>
                    <a:pt x="126" y="2164"/>
                  </a:lnTo>
                  <a:lnTo>
                    <a:pt x="126" y="2166"/>
                  </a:lnTo>
                  <a:lnTo>
                    <a:pt x="126" y="2167"/>
                  </a:lnTo>
                  <a:lnTo>
                    <a:pt x="128" y="2167"/>
                  </a:lnTo>
                  <a:lnTo>
                    <a:pt x="131" y="2169"/>
                  </a:lnTo>
                  <a:lnTo>
                    <a:pt x="137" y="2170"/>
                  </a:lnTo>
                  <a:lnTo>
                    <a:pt x="144" y="2173"/>
                  </a:lnTo>
                  <a:lnTo>
                    <a:pt x="150" y="2178"/>
                  </a:lnTo>
                  <a:lnTo>
                    <a:pt x="154" y="2180"/>
                  </a:lnTo>
                  <a:lnTo>
                    <a:pt x="157" y="2183"/>
                  </a:lnTo>
                  <a:lnTo>
                    <a:pt x="160" y="2186"/>
                  </a:lnTo>
                  <a:lnTo>
                    <a:pt x="161" y="2189"/>
                  </a:lnTo>
                  <a:lnTo>
                    <a:pt x="158" y="2191"/>
                  </a:lnTo>
                  <a:lnTo>
                    <a:pt x="155" y="2191"/>
                  </a:lnTo>
                  <a:lnTo>
                    <a:pt x="153" y="2191"/>
                  </a:lnTo>
                  <a:lnTo>
                    <a:pt x="149" y="2190"/>
                  </a:lnTo>
                  <a:lnTo>
                    <a:pt x="144" y="2189"/>
                  </a:lnTo>
                  <a:lnTo>
                    <a:pt x="138" y="2189"/>
                  </a:lnTo>
                  <a:lnTo>
                    <a:pt x="139" y="2193"/>
                  </a:lnTo>
                  <a:lnTo>
                    <a:pt x="140" y="2194"/>
                  </a:lnTo>
                  <a:lnTo>
                    <a:pt x="141" y="2195"/>
                  </a:lnTo>
                  <a:lnTo>
                    <a:pt x="142" y="2195"/>
                  </a:lnTo>
                  <a:lnTo>
                    <a:pt x="142" y="2195"/>
                  </a:lnTo>
                  <a:lnTo>
                    <a:pt x="138" y="2198"/>
                  </a:lnTo>
                  <a:lnTo>
                    <a:pt x="132" y="2206"/>
                  </a:lnTo>
                  <a:lnTo>
                    <a:pt x="126" y="2213"/>
                  </a:lnTo>
                  <a:lnTo>
                    <a:pt x="124" y="2217"/>
                  </a:lnTo>
                  <a:lnTo>
                    <a:pt x="124" y="2220"/>
                  </a:lnTo>
                  <a:lnTo>
                    <a:pt x="122" y="2220"/>
                  </a:lnTo>
                  <a:lnTo>
                    <a:pt x="120" y="2220"/>
                  </a:lnTo>
                  <a:lnTo>
                    <a:pt x="118" y="2218"/>
                  </a:lnTo>
                  <a:lnTo>
                    <a:pt x="116" y="2217"/>
                  </a:lnTo>
                  <a:lnTo>
                    <a:pt x="114" y="2212"/>
                  </a:lnTo>
                  <a:lnTo>
                    <a:pt x="112" y="2209"/>
                  </a:lnTo>
                  <a:lnTo>
                    <a:pt x="108" y="2204"/>
                  </a:lnTo>
                  <a:lnTo>
                    <a:pt x="106" y="2198"/>
                  </a:lnTo>
                  <a:lnTo>
                    <a:pt x="105" y="2196"/>
                  </a:lnTo>
                  <a:lnTo>
                    <a:pt x="105" y="2195"/>
                  </a:lnTo>
                  <a:lnTo>
                    <a:pt x="107" y="2196"/>
                  </a:lnTo>
                  <a:lnTo>
                    <a:pt x="111" y="2197"/>
                  </a:lnTo>
                  <a:lnTo>
                    <a:pt x="113" y="2198"/>
                  </a:lnTo>
                  <a:lnTo>
                    <a:pt x="114" y="2198"/>
                  </a:lnTo>
                  <a:lnTo>
                    <a:pt x="113" y="2197"/>
                  </a:lnTo>
                  <a:lnTo>
                    <a:pt x="112" y="2193"/>
                  </a:lnTo>
                  <a:lnTo>
                    <a:pt x="111" y="2189"/>
                  </a:lnTo>
                  <a:lnTo>
                    <a:pt x="111" y="2186"/>
                  </a:lnTo>
                  <a:lnTo>
                    <a:pt x="109" y="2183"/>
                  </a:lnTo>
                  <a:lnTo>
                    <a:pt x="108" y="2182"/>
                  </a:lnTo>
                  <a:lnTo>
                    <a:pt x="107" y="2183"/>
                  </a:lnTo>
                  <a:lnTo>
                    <a:pt x="105" y="2187"/>
                  </a:lnTo>
                  <a:lnTo>
                    <a:pt x="104" y="2188"/>
                  </a:lnTo>
                  <a:lnTo>
                    <a:pt x="103" y="2188"/>
                  </a:lnTo>
                  <a:lnTo>
                    <a:pt x="101" y="2188"/>
                  </a:lnTo>
                  <a:lnTo>
                    <a:pt x="100" y="2188"/>
                  </a:lnTo>
                  <a:lnTo>
                    <a:pt x="100" y="2185"/>
                  </a:lnTo>
                  <a:lnTo>
                    <a:pt x="99" y="2181"/>
                  </a:lnTo>
                  <a:lnTo>
                    <a:pt x="97" y="2179"/>
                  </a:lnTo>
                  <a:lnTo>
                    <a:pt x="95" y="2179"/>
                  </a:lnTo>
                  <a:lnTo>
                    <a:pt x="95" y="2178"/>
                  </a:lnTo>
                  <a:lnTo>
                    <a:pt x="96" y="2173"/>
                  </a:lnTo>
                  <a:lnTo>
                    <a:pt x="95" y="2167"/>
                  </a:lnTo>
                  <a:lnTo>
                    <a:pt x="91" y="2160"/>
                  </a:lnTo>
                  <a:lnTo>
                    <a:pt x="91" y="2157"/>
                  </a:lnTo>
                  <a:lnTo>
                    <a:pt x="92" y="2156"/>
                  </a:lnTo>
                  <a:lnTo>
                    <a:pt x="96" y="2157"/>
                  </a:lnTo>
                  <a:lnTo>
                    <a:pt x="99" y="2161"/>
                  </a:lnTo>
                  <a:lnTo>
                    <a:pt x="101" y="2165"/>
                  </a:lnTo>
                  <a:lnTo>
                    <a:pt x="104" y="2169"/>
                  </a:lnTo>
                  <a:lnTo>
                    <a:pt x="105" y="2171"/>
                  </a:lnTo>
                  <a:lnTo>
                    <a:pt x="107" y="2173"/>
                  </a:lnTo>
                  <a:lnTo>
                    <a:pt x="107" y="2174"/>
                  </a:lnTo>
                  <a:lnTo>
                    <a:pt x="107" y="2174"/>
                  </a:lnTo>
                  <a:lnTo>
                    <a:pt x="107" y="2170"/>
                  </a:lnTo>
                  <a:lnTo>
                    <a:pt x="107" y="2164"/>
                  </a:lnTo>
                  <a:lnTo>
                    <a:pt x="107" y="2162"/>
                  </a:lnTo>
                  <a:lnTo>
                    <a:pt x="106" y="2160"/>
                  </a:lnTo>
                  <a:lnTo>
                    <a:pt x="104" y="2157"/>
                  </a:lnTo>
                  <a:lnTo>
                    <a:pt x="101" y="2154"/>
                  </a:lnTo>
                  <a:lnTo>
                    <a:pt x="100" y="2149"/>
                  </a:lnTo>
                  <a:lnTo>
                    <a:pt x="100" y="2145"/>
                  </a:lnTo>
                  <a:lnTo>
                    <a:pt x="100" y="2142"/>
                  </a:lnTo>
                  <a:lnTo>
                    <a:pt x="100" y="2140"/>
                  </a:lnTo>
                  <a:lnTo>
                    <a:pt x="98" y="2141"/>
                  </a:lnTo>
                  <a:lnTo>
                    <a:pt x="97" y="2142"/>
                  </a:lnTo>
                  <a:lnTo>
                    <a:pt x="90" y="2141"/>
                  </a:lnTo>
                  <a:lnTo>
                    <a:pt x="87" y="2140"/>
                  </a:lnTo>
                  <a:lnTo>
                    <a:pt x="83" y="2141"/>
                  </a:lnTo>
                  <a:lnTo>
                    <a:pt x="82" y="2142"/>
                  </a:lnTo>
                  <a:lnTo>
                    <a:pt x="81" y="2141"/>
                  </a:lnTo>
                  <a:lnTo>
                    <a:pt x="81" y="2140"/>
                  </a:lnTo>
                  <a:lnTo>
                    <a:pt x="81" y="2136"/>
                  </a:lnTo>
                  <a:lnTo>
                    <a:pt x="82" y="2132"/>
                  </a:lnTo>
                  <a:lnTo>
                    <a:pt x="83" y="2129"/>
                  </a:lnTo>
                  <a:lnTo>
                    <a:pt x="84" y="2125"/>
                  </a:lnTo>
                  <a:lnTo>
                    <a:pt x="84" y="2123"/>
                  </a:lnTo>
                  <a:lnTo>
                    <a:pt x="83" y="2123"/>
                  </a:lnTo>
                  <a:lnTo>
                    <a:pt x="82" y="2123"/>
                  </a:lnTo>
                  <a:lnTo>
                    <a:pt x="81" y="2125"/>
                  </a:lnTo>
                  <a:lnTo>
                    <a:pt x="77" y="2129"/>
                  </a:lnTo>
                  <a:lnTo>
                    <a:pt x="76" y="2129"/>
                  </a:lnTo>
                  <a:lnTo>
                    <a:pt x="76" y="2128"/>
                  </a:lnTo>
                  <a:lnTo>
                    <a:pt x="76" y="2123"/>
                  </a:lnTo>
                  <a:lnTo>
                    <a:pt x="77" y="2120"/>
                  </a:lnTo>
                  <a:lnTo>
                    <a:pt x="80" y="2117"/>
                  </a:lnTo>
                  <a:lnTo>
                    <a:pt x="81" y="2116"/>
                  </a:lnTo>
                  <a:lnTo>
                    <a:pt x="83" y="2115"/>
                  </a:lnTo>
                  <a:lnTo>
                    <a:pt x="89" y="2116"/>
                  </a:lnTo>
                  <a:lnTo>
                    <a:pt x="95" y="2118"/>
                  </a:lnTo>
                  <a:lnTo>
                    <a:pt x="95" y="2116"/>
                  </a:lnTo>
                  <a:lnTo>
                    <a:pt x="98" y="2110"/>
                  </a:lnTo>
                  <a:lnTo>
                    <a:pt x="101" y="2109"/>
                  </a:lnTo>
                  <a:lnTo>
                    <a:pt x="101" y="2109"/>
                  </a:lnTo>
                  <a:lnTo>
                    <a:pt x="100" y="2108"/>
                  </a:lnTo>
                  <a:lnTo>
                    <a:pt x="100" y="2105"/>
                  </a:lnTo>
                  <a:lnTo>
                    <a:pt x="100" y="2101"/>
                  </a:lnTo>
                  <a:lnTo>
                    <a:pt x="101" y="2098"/>
                  </a:lnTo>
                  <a:lnTo>
                    <a:pt x="105" y="2097"/>
                  </a:lnTo>
                  <a:lnTo>
                    <a:pt x="106" y="2097"/>
                  </a:lnTo>
                  <a:lnTo>
                    <a:pt x="107" y="2096"/>
                  </a:lnTo>
                  <a:lnTo>
                    <a:pt x="106" y="2093"/>
                  </a:lnTo>
                  <a:lnTo>
                    <a:pt x="107" y="2085"/>
                  </a:lnTo>
                  <a:lnTo>
                    <a:pt x="108" y="2077"/>
                  </a:lnTo>
                  <a:lnTo>
                    <a:pt x="104" y="2082"/>
                  </a:lnTo>
                  <a:lnTo>
                    <a:pt x="100" y="2089"/>
                  </a:lnTo>
                  <a:lnTo>
                    <a:pt x="97" y="2096"/>
                  </a:lnTo>
                  <a:lnTo>
                    <a:pt x="95" y="2103"/>
                  </a:lnTo>
                  <a:lnTo>
                    <a:pt x="92" y="2107"/>
                  </a:lnTo>
                  <a:lnTo>
                    <a:pt x="90" y="2110"/>
                  </a:lnTo>
                  <a:lnTo>
                    <a:pt x="89" y="2112"/>
                  </a:lnTo>
                  <a:lnTo>
                    <a:pt x="87" y="2110"/>
                  </a:lnTo>
                  <a:lnTo>
                    <a:pt x="85" y="2109"/>
                  </a:lnTo>
                  <a:lnTo>
                    <a:pt x="83" y="2106"/>
                  </a:lnTo>
                  <a:lnTo>
                    <a:pt x="80" y="2101"/>
                  </a:lnTo>
                  <a:lnTo>
                    <a:pt x="76" y="2093"/>
                  </a:lnTo>
                  <a:lnTo>
                    <a:pt x="75" y="2089"/>
                  </a:lnTo>
                  <a:lnTo>
                    <a:pt x="75" y="2083"/>
                  </a:lnTo>
                  <a:lnTo>
                    <a:pt x="77" y="2084"/>
                  </a:lnTo>
                  <a:lnTo>
                    <a:pt x="81" y="2085"/>
                  </a:lnTo>
                  <a:lnTo>
                    <a:pt x="88" y="2088"/>
                  </a:lnTo>
                  <a:lnTo>
                    <a:pt x="93" y="2089"/>
                  </a:lnTo>
                  <a:lnTo>
                    <a:pt x="89" y="2083"/>
                  </a:lnTo>
                  <a:lnTo>
                    <a:pt x="83" y="2079"/>
                  </a:lnTo>
                  <a:lnTo>
                    <a:pt x="79" y="2079"/>
                  </a:lnTo>
                  <a:lnTo>
                    <a:pt x="76" y="2079"/>
                  </a:lnTo>
                  <a:lnTo>
                    <a:pt x="75" y="2079"/>
                  </a:lnTo>
                  <a:lnTo>
                    <a:pt x="73" y="2075"/>
                  </a:lnTo>
                  <a:lnTo>
                    <a:pt x="74" y="2071"/>
                  </a:lnTo>
                  <a:lnTo>
                    <a:pt x="74" y="2068"/>
                  </a:lnTo>
                  <a:lnTo>
                    <a:pt x="73" y="2069"/>
                  </a:lnTo>
                  <a:lnTo>
                    <a:pt x="69" y="2073"/>
                  </a:lnTo>
                  <a:lnTo>
                    <a:pt x="66" y="2073"/>
                  </a:lnTo>
                  <a:lnTo>
                    <a:pt x="65" y="2073"/>
                  </a:lnTo>
                  <a:lnTo>
                    <a:pt x="64" y="2072"/>
                  </a:lnTo>
                  <a:lnTo>
                    <a:pt x="63" y="2071"/>
                  </a:lnTo>
                  <a:lnTo>
                    <a:pt x="61" y="2067"/>
                  </a:lnTo>
                  <a:lnTo>
                    <a:pt x="57" y="2064"/>
                  </a:lnTo>
                  <a:lnTo>
                    <a:pt x="54" y="2059"/>
                  </a:lnTo>
                  <a:lnTo>
                    <a:pt x="52" y="2057"/>
                  </a:lnTo>
                  <a:lnTo>
                    <a:pt x="56" y="2055"/>
                  </a:lnTo>
                  <a:lnTo>
                    <a:pt x="60" y="2053"/>
                  </a:lnTo>
                  <a:lnTo>
                    <a:pt x="65" y="2053"/>
                  </a:lnTo>
                  <a:lnTo>
                    <a:pt x="69" y="2053"/>
                  </a:lnTo>
                  <a:lnTo>
                    <a:pt x="75" y="2060"/>
                  </a:lnTo>
                  <a:lnTo>
                    <a:pt x="83" y="2066"/>
                  </a:lnTo>
                  <a:lnTo>
                    <a:pt x="84" y="2067"/>
                  </a:lnTo>
                  <a:lnTo>
                    <a:pt x="87" y="2067"/>
                  </a:lnTo>
                  <a:lnTo>
                    <a:pt x="87" y="2066"/>
                  </a:lnTo>
                  <a:lnTo>
                    <a:pt x="82" y="2061"/>
                  </a:lnTo>
                  <a:lnTo>
                    <a:pt x="79" y="2059"/>
                  </a:lnTo>
                  <a:lnTo>
                    <a:pt x="76" y="2056"/>
                  </a:lnTo>
                  <a:lnTo>
                    <a:pt x="72" y="2047"/>
                  </a:lnTo>
                  <a:lnTo>
                    <a:pt x="72" y="2043"/>
                  </a:lnTo>
                  <a:lnTo>
                    <a:pt x="75" y="2043"/>
                  </a:lnTo>
                  <a:lnTo>
                    <a:pt x="84" y="2047"/>
                  </a:lnTo>
                  <a:lnTo>
                    <a:pt x="88" y="2048"/>
                  </a:lnTo>
                  <a:lnTo>
                    <a:pt x="90" y="2049"/>
                  </a:lnTo>
                  <a:lnTo>
                    <a:pt x="92" y="2050"/>
                  </a:lnTo>
                  <a:lnTo>
                    <a:pt x="92" y="2050"/>
                  </a:lnTo>
                  <a:lnTo>
                    <a:pt x="92" y="2049"/>
                  </a:lnTo>
                  <a:lnTo>
                    <a:pt x="91" y="2047"/>
                  </a:lnTo>
                  <a:lnTo>
                    <a:pt x="90" y="2044"/>
                  </a:lnTo>
                  <a:lnTo>
                    <a:pt x="90" y="2042"/>
                  </a:lnTo>
                  <a:lnTo>
                    <a:pt x="93" y="2036"/>
                  </a:lnTo>
                  <a:lnTo>
                    <a:pt x="93" y="2035"/>
                  </a:lnTo>
                  <a:lnTo>
                    <a:pt x="91" y="2036"/>
                  </a:lnTo>
                  <a:lnTo>
                    <a:pt x="88" y="2040"/>
                  </a:lnTo>
                  <a:lnTo>
                    <a:pt x="83" y="2041"/>
                  </a:lnTo>
                  <a:lnTo>
                    <a:pt x="81" y="2040"/>
                  </a:lnTo>
                  <a:lnTo>
                    <a:pt x="77" y="2038"/>
                  </a:lnTo>
                  <a:lnTo>
                    <a:pt x="73" y="2035"/>
                  </a:lnTo>
                  <a:lnTo>
                    <a:pt x="72" y="2033"/>
                  </a:lnTo>
                  <a:lnTo>
                    <a:pt x="71" y="2032"/>
                  </a:lnTo>
                  <a:lnTo>
                    <a:pt x="71" y="2031"/>
                  </a:lnTo>
                  <a:lnTo>
                    <a:pt x="72" y="2030"/>
                  </a:lnTo>
                  <a:lnTo>
                    <a:pt x="74" y="2027"/>
                  </a:lnTo>
                  <a:lnTo>
                    <a:pt x="79" y="2025"/>
                  </a:lnTo>
                  <a:lnTo>
                    <a:pt x="74" y="2023"/>
                  </a:lnTo>
                  <a:lnTo>
                    <a:pt x="72" y="2020"/>
                  </a:lnTo>
                  <a:lnTo>
                    <a:pt x="72" y="2018"/>
                  </a:lnTo>
                  <a:lnTo>
                    <a:pt x="75" y="2014"/>
                  </a:lnTo>
                  <a:lnTo>
                    <a:pt x="79" y="2011"/>
                  </a:lnTo>
                  <a:lnTo>
                    <a:pt x="81" y="2010"/>
                  </a:lnTo>
                  <a:lnTo>
                    <a:pt x="84" y="2010"/>
                  </a:lnTo>
                  <a:lnTo>
                    <a:pt x="87" y="2010"/>
                  </a:lnTo>
                  <a:lnTo>
                    <a:pt x="90" y="2014"/>
                  </a:lnTo>
                  <a:lnTo>
                    <a:pt x="95" y="2019"/>
                  </a:lnTo>
                  <a:lnTo>
                    <a:pt x="97" y="2022"/>
                  </a:lnTo>
                  <a:lnTo>
                    <a:pt x="99" y="2024"/>
                  </a:lnTo>
                  <a:lnTo>
                    <a:pt x="100" y="2025"/>
                  </a:lnTo>
                  <a:lnTo>
                    <a:pt x="100" y="2025"/>
                  </a:lnTo>
                  <a:lnTo>
                    <a:pt x="100" y="2023"/>
                  </a:lnTo>
                  <a:lnTo>
                    <a:pt x="99" y="2020"/>
                  </a:lnTo>
                  <a:lnTo>
                    <a:pt x="97" y="2015"/>
                  </a:lnTo>
                  <a:lnTo>
                    <a:pt x="96" y="2011"/>
                  </a:lnTo>
                  <a:lnTo>
                    <a:pt x="91" y="2008"/>
                  </a:lnTo>
                  <a:lnTo>
                    <a:pt x="87" y="2006"/>
                  </a:lnTo>
                  <a:lnTo>
                    <a:pt x="85" y="2006"/>
                  </a:lnTo>
                  <a:lnTo>
                    <a:pt x="84" y="2003"/>
                  </a:lnTo>
                  <a:lnTo>
                    <a:pt x="83" y="2001"/>
                  </a:lnTo>
                  <a:lnTo>
                    <a:pt x="83" y="1996"/>
                  </a:lnTo>
                  <a:lnTo>
                    <a:pt x="83" y="1991"/>
                  </a:lnTo>
                  <a:lnTo>
                    <a:pt x="84" y="1988"/>
                  </a:lnTo>
                  <a:lnTo>
                    <a:pt x="85" y="1988"/>
                  </a:lnTo>
                  <a:lnTo>
                    <a:pt x="88" y="1986"/>
                  </a:lnTo>
                  <a:lnTo>
                    <a:pt x="88" y="1979"/>
                  </a:lnTo>
                  <a:lnTo>
                    <a:pt x="88" y="1976"/>
                  </a:lnTo>
                  <a:lnTo>
                    <a:pt x="87" y="1977"/>
                  </a:lnTo>
                  <a:lnTo>
                    <a:pt x="82" y="1983"/>
                  </a:lnTo>
                  <a:lnTo>
                    <a:pt x="81" y="1984"/>
                  </a:lnTo>
                  <a:lnTo>
                    <a:pt x="80" y="1984"/>
                  </a:lnTo>
                  <a:lnTo>
                    <a:pt x="80" y="1986"/>
                  </a:lnTo>
                  <a:lnTo>
                    <a:pt x="80" y="1987"/>
                  </a:lnTo>
                  <a:lnTo>
                    <a:pt x="80" y="1995"/>
                  </a:lnTo>
                  <a:lnTo>
                    <a:pt x="79" y="2003"/>
                  </a:lnTo>
                  <a:lnTo>
                    <a:pt x="76" y="2008"/>
                  </a:lnTo>
                  <a:lnTo>
                    <a:pt x="74" y="2009"/>
                  </a:lnTo>
                  <a:lnTo>
                    <a:pt x="73" y="2007"/>
                  </a:lnTo>
                  <a:lnTo>
                    <a:pt x="71" y="2002"/>
                  </a:lnTo>
                  <a:lnTo>
                    <a:pt x="68" y="1996"/>
                  </a:lnTo>
                  <a:lnTo>
                    <a:pt x="67" y="1990"/>
                  </a:lnTo>
                  <a:lnTo>
                    <a:pt x="67" y="1983"/>
                  </a:lnTo>
                  <a:lnTo>
                    <a:pt x="67" y="1976"/>
                  </a:lnTo>
                  <a:lnTo>
                    <a:pt x="66" y="1969"/>
                  </a:lnTo>
                  <a:lnTo>
                    <a:pt x="66" y="1962"/>
                  </a:lnTo>
                  <a:lnTo>
                    <a:pt x="66" y="1955"/>
                  </a:lnTo>
                  <a:lnTo>
                    <a:pt x="67" y="1949"/>
                  </a:lnTo>
                  <a:lnTo>
                    <a:pt x="68" y="1947"/>
                  </a:lnTo>
                  <a:lnTo>
                    <a:pt x="71" y="1946"/>
                  </a:lnTo>
                  <a:lnTo>
                    <a:pt x="71" y="1945"/>
                  </a:lnTo>
                  <a:lnTo>
                    <a:pt x="71" y="1944"/>
                  </a:lnTo>
                  <a:lnTo>
                    <a:pt x="68" y="1941"/>
                  </a:lnTo>
                  <a:lnTo>
                    <a:pt x="67" y="1938"/>
                  </a:lnTo>
                  <a:lnTo>
                    <a:pt x="68" y="1936"/>
                  </a:lnTo>
                  <a:lnTo>
                    <a:pt x="72" y="1934"/>
                  </a:lnTo>
                  <a:lnTo>
                    <a:pt x="74" y="1928"/>
                  </a:lnTo>
                  <a:lnTo>
                    <a:pt x="75" y="1927"/>
                  </a:lnTo>
                  <a:lnTo>
                    <a:pt x="77" y="1928"/>
                  </a:lnTo>
                  <a:lnTo>
                    <a:pt x="83" y="1931"/>
                  </a:lnTo>
                  <a:lnTo>
                    <a:pt x="88" y="1935"/>
                  </a:lnTo>
                  <a:lnTo>
                    <a:pt x="89" y="1934"/>
                  </a:lnTo>
                  <a:lnTo>
                    <a:pt x="89" y="1930"/>
                  </a:lnTo>
                  <a:lnTo>
                    <a:pt x="89" y="1924"/>
                  </a:lnTo>
                  <a:lnTo>
                    <a:pt x="90" y="1922"/>
                  </a:lnTo>
                  <a:lnTo>
                    <a:pt x="90" y="1922"/>
                  </a:lnTo>
                  <a:lnTo>
                    <a:pt x="84" y="1920"/>
                  </a:lnTo>
                  <a:lnTo>
                    <a:pt x="77" y="1918"/>
                  </a:lnTo>
                  <a:lnTo>
                    <a:pt x="73" y="1910"/>
                  </a:lnTo>
                  <a:lnTo>
                    <a:pt x="67" y="1904"/>
                  </a:lnTo>
                  <a:lnTo>
                    <a:pt x="65" y="1902"/>
                  </a:lnTo>
                  <a:lnTo>
                    <a:pt x="64" y="1898"/>
                  </a:lnTo>
                  <a:lnTo>
                    <a:pt x="63" y="1896"/>
                  </a:lnTo>
                  <a:lnTo>
                    <a:pt x="64" y="1894"/>
                  </a:lnTo>
                  <a:lnTo>
                    <a:pt x="64" y="1894"/>
                  </a:lnTo>
                  <a:lnTo>
                    <a:pt x="60" y="1894"/>
                  </a:lnTo>
                  <a:lnTo>
                    <a:pt x="56" y="1895"/>
                  </a:lnTo>
                  <a:lnTo>
                    <a:pt x="54" y="1894"/>
                  </a:lnTo>
                  <a:lnTo>
                    <a:pt x="55" y="1892"/>
                  </a:lnTo>
                  <a:lnTo>
                    <a:pt x="58" y="1888"/>
                  </a:lnTo>
                  <a:lnTo>
                    <a:pt x="63" y="1889"/>
                  </a:lnTo>
                  <a:lnTo>
                    <a:pt x="66" y="1890"/>
                  </a:lnTo>
                  <a:lnTo>
                    <a:pt x="68" y="1893"/>
                  </a:lnTo>
                  <a:lnTo>
                    <a:pt x="71" y="1895"/>
                  </a:lnTo>
                  <a:lnTo>
                    <a:pt x="74" y="1902"/>
                  </a:lnTo>
                  <a:lnTo>
                    <a:pt x="79" y="1909"/>
                  </a:lnTo>
                  <a:lnTo>
                    <a:pt x="79" y="1905"/>
                  </a:lnTo>
                  <a:lnTo>
                    <a:pt x="77" y="1902"/>
                  </a:lnTo>
                  <a:lnTo>
                    <a:pt x="75" y="1898"/>
                  </a:lnTo>
                  <a:lnTo>
                    <a:pt x="73" y="1895"/>
                  </a:lnTo>
                  <a:lnTo>
                    <a:pt x="73" y="1892"/>
                  </a:lnTo>
                  <a:lnTo>
                    <a:pt x="73" y="1890"/>
                  </a:lnTo>
                  <a:lnTo>
                    <a:pt x="74" y="1889"/>
                  </a:lnTo>
                  <a:lnTo>
                    <a:pt x="75" y="1888"/>
                  </a:lnTo>
                  <a:lnTo>
                    <a:pt x="80" y="1889"/>
                  </a:lnTo>
                  <a:lnTo>
                    <a:pt x="84" y="1890"/>
                  </a:lnTo>
                  <a:lnTo>
                    <a:pt x="92" y="1893"/>
                  </a:lnTo>
                  <a:lnTo>
                    <a:pt x="99" y="1895"/>
                  </a:lnTo>
                  <a:lnTo>
                    <a:pt x="104" y="1898"/>
                  </a:lnTo>
                  <a:lnTo>
                    <a:pt x="108" y="1903"/>
                  </a:lnTo>
                  <a:lnTo>
                    <a:pt x="109" y="1905"/>
                  </a:lnTo>
                  <a:lnTo>
                    <a:pt x="112" y="1906"/>
                  </a:lnTo>
                  <a:lnTo>
                    <a:pt x="114" y="1906"/>
                  </a:lnTo>
                  <a:lnTo>
                    <a:pt x="118" y="1908"/>
                  </a:lnTo>
                  <a:lnTo>
                    <a:pt x="121" y="1908"/>
                  </a:lnTo>
                  <a:lnTo>
                    <a:pt x="122" y="1908"/>
                  </a:lnTo>
                  <a:lnTo>
                    <a:pt x="121" y="1905"/>
                  </a:lnTo>
                  <a:lnTo>
                    <a:pt x="120" y="1904"/>
                  </a:lnTo>
                  <a:lnTo>
                    <a:pt x="115" y="1900"/>
                  </a:lnTo>
                  <a:lnTo>
                    <a:pt x="112" y="1897"/>
                  </a:lnTo>
                  <a:lnTo>
                    <a:pt x="109" y="1894"/>
                  </a:lnTo>
                  <a:lnTo>
                    <a:pt x="107" y="1890"/>
                  </a:lnTo>
                  <a:lnTo>
                    <a:pt x="106" y="1888"/>
                  </a:lnTo>
                  <a:lnTo>
                    <a:pt x="106" y="1886"/>
                  </a:lnTo>
                  <a:lnTo>
                    <a:pt x="106" y="1885"/>
                  </a:lnTo>
                  <a:lnTo>
                    <a:pt x="108" y="1884"/>
                  </a:lnTo>
                  <a:lnTo>
                    <a:pt x="111" y="1884"/>
                  </a:lnTo>
                  <a:lnTo>
                    <a:pt x="112" y="1884"/>
                  </a:lnTo>
                  <a:lnTo>
                    <a:pt x="112" y="1882"/>
                  </a:lnTo>
                  <a:lnTo>
                    <a:pt x="112" y="1880"/>
                  </a:lnTo>
                  <a:lnTo>
                    <a:pt x="108" y="1877"/>
                  </a:lnTo>
                  <a:lnTo>
                    <a:pt x="106" y="1874"/>
                  </a:lnTo>
                  <a:lnTo>
                    <a:pt x="104" y="1870"/>
                  </a:lnTo>
                  <a:lnTo>
                    <a:pt x="103" y="1867"/>
                  </a:lnTo>
                  <a:lnTo>
                    <a:pt x="103" y="1867"/>
                  </a:lnTo>
                  <a:lnTo>
                    <a:pt x="100" y="1872"/>
                  </a:lnTo>
                  <a:lnTo>
                    <a:pt x="99" y="1874"/>
                  </a:lnTo>
                  <a:lnTo>
                    <a:pt x="98" y="1877"/>
                  </a:lnTo>
                  <a:lnTo>
                    <a:pt x="97" y="1878"/>
                  </a:lnTo>
                  <a:lnTo>
                    <a:pt x="95" y="1878"/>
                  </a:lnTo>
                  <a:lnTo>
                    <a:pt x="92" y="1878"/>
                  </a:lnTo>
                  <a:lnTo>
                    <a:pt x="90" y="1877"/>
                  </a:lnTo>
                  <a:lnTo>
                    <a:pt x="84" y="1874"/>
                  </a:lnTo>
                  <a:lnTo>
                    <a:pt x="81" y="1873"/>
                  </a:lnTo>
                  <a:lnTo>
                    <a:pt x="79" y="1873"/>
                  </a:lnTo>
                  <a:lnTo>
                    <a:pt x="76" y="1873"/>
                  </a:lnTo>
                  <a:lnTo>
                    <a:pt x="69" y="1873"/>
                  </a:lnTo>
                  <a:lnTo>
                    <a:pt x="63" y="1873"/>
                  </a:lnTo>
                  <a:lnTo>
                    <a:pt x="58" y="1873"/>
                  </a:lnTo>
                  <a:lnTo>
                    <a:pt x="55" y="1872"/>
                  </a:lnTo>
                  <a:lnTo>
                    <a:pt x="54" y="1872"/>
                  </a:lnTo>
                  <a:lnTo>
                    <a:pt x="52" y="1870"/>
                  </a:lnTo>
                  <a:lnTo>
                    <a:pt x="52" y="1869"/>
                  </a:lnTo>
                  <a:lnTo>
                    <a:pt x="52" y="1865"/>
                  </a:lnTo>
                  <a:lnTo>
                    <a:pt x="56" y="1860"/>
                  </a:lnTo>
                  <a:lnTo>
                    <a:pt x="59" y="1856"/>
                  </a:lnTo>
                  <a:lnTo>
                    <a:pt x="64" y="1856"/>
                  </a:lnTo>
                  <a:lnTo>
                    <a:pt x="66" y="1857"/>
                  </a:lnTo>
                  <a:lnTo>
                    <a:pt x="67" y="1860"/>
                  </a:lnTo>
                  <a:lnTo>
                    <a:pt x="68" y="1863"/>
                  </a:lnTo>
                  <a:lnTo>
                    <a:pt x="68" y="1864"/>
                  </a:lnTo>
                  <a:lnTo>
                    <a:pt x="69" y="1865"/>
                  </a:lnTo>
                  <a:lnTo>
                    <a:pt x="71" y="1865"/>
                  </a:lnTo>
                  <a:lnTo>
                    <a:pt x="71" y="1865"/>
                  </a:lnTo>
                  <a:lnTo>
                    <a:pt x="73" y="1864"/>
                  </a:lnTo>
                  <a:lnTo>
                    <a:pt x="75" y="1862"/>
                  </a:lnTo>
                  <a:lnTo>
                    <a:pt x="73" y="1857"/>
                  </a:lnTo>
                  <a:lnTo>
                    <a:pt x="68" y="1853"/>
                  </a:lnTo>
                  <a:lnTo>
                    <a:pt x="65" y="1851"/>
                  </a:lnTo>
                  <a:lnTo>
                    <a:pt x="63" y="1849"/>
                  </a:lnTo>
                  <a:lnTo>
                    <a:pt x="61" y="1847"/>
                  </a:lnTo>
                  <a:lnTo>
                    <a:pt x="63" y="1844"/>
                  </a:lnTo>
                  <a:lnTo>
                    <a:pt x="66" y="1838"/>
                  </a:lnTo>
                  <a:lnTo>
                    <a:pt x="71" y="1833"/>
                  </a:lnTo>
                  <a:lnTo>
                    <a:pt x="76" y="1831"/>
                  </a:lnTo>
                  <a:lnTo>
                    <a:pt x="83" y="1830"/>
                  </a:lnTo>
                  <a:lnTo>
                    <a:pt x="87" y="1830"/>
                  </a:lnTo>
                  <a:lnTo>
                    <a:pt x="88" y="1830"/>
                  </a:lnTo>
                  <a:lnTo>
                    <a:pt x="89" y="1830"/>
                  </a:lnTo>
                  <a:lnTo>
                    <a:pt x="89" y="1829"/>
                  </a:lnTo>
                  <a:lnTo>
                    <a:pt x="89" y="1825"/>
                  </a:lnTo>
                  <a:lnTo>
                    <a:pt x="90" y="1820"/>
                  </a:lnTo>
                  <a:lnTo>
                    <a:pt x="89" y="1817"/>
                  </a:lnTo>
                  <a:lnTo>
                    <a:pt x="88" y="1815"/>
                  </a:lnTo>
                  <a:lnTo>
                    <a:pt x="88" y="1814"/>
                  </a:lnTo>
                  <a:lnTo>
                    <a:pt x="87" y="1814"/>
                  </a:lnTo>
                  <a:lnTo>
                    <a:pt x="83" y="1813"/>
                  </a:lnTo>
                  <a:lnTo>
                    <a:pt x="79" y="1808"/>
                  </a:lnTo>
                  <a:lnTo>
                    <a:pt x="76" y="1804"/>
                  </a:lnTo>
                  <a:lnTo>
                    <a:pt x="74" y="1800"/>
                  </a:lnTo>
                  <a:lnTo>
                    <a:pt x="71" y="1798"/>
                  </a:lnTo>
                  <a:lnTo>
                    <a:pt x="67" y="1798"/>
                  </a:lnTo>
                  <a:lnTo>
                    <a:pt x="64" y="1799"/>
                  </a:lnTo>
                  <a:lnTo>
                    <a:pt x="61" y="1804"/>
                  </a:lnTo>
                  <a:lnTo>
                    <a:pt x="63" y="1806"/>
                  </a:lnTo>
                  <a:lnTo>
                    <a:pt x="63" y="1808"/>
                  </a:lnTo>
                  <a:lnTo>
                    <a:pt x="63" y="1809"/>
                  </a:lnTo>
                  <a:lnTo>
                    <a:pt x="61" y="1811"/>
                  </a:lnTo>
                  <a:lnTo>
                    <a:pt x="58" y="1809"/>
                  </a:lnTo>
                  <a:lnTo>
                    <a:pt x="55" y="1807"/>
                  </a:lnTo>
                  <a:lnTo>
                    <a:pt x="50" y="1803"/>
                  </a:lnTo>
                  <a:lnTo>
                    <a:pt x="44" y="1800"/>
                  </a:lnTo>
                  <a:lnTo>
                    <a:pt x="40" y="1799"/>
                  </a:lnTo>
                  <a:lnTo>
                    <a:pt x="38" y="1799"/>
                  </a:lnTo>
                  <a:lnTo>
                    <a:pt x="35" y="1797"/>
                  </a:lnTo>
                  <a:lnTo>
                    <a:pt x="35" y="1792"/>
                  </a:lnTo>
                  <a:lnTo>
                    <a:pt x="33" y="1787"/>
                  </a:lnTo>
                  <a:lnTo>
                    <a:pt x="31" y="1783"/>
                  </a:lnTo>
                  <a:lnTo>
                    <a:pt x="27" y="1783"/>
                  </a:lnTo>
                  <a:lnTo>
                    <a:pt x="25" y="1786"/>
                  </a:lnTo>
                  <a:lnTo>
                    <a:pt x="22" y="1789"/>
                  </a:lnTo>
                  <a:lnTo>
                    <a:pt x="19" y="1792"/>
                  </a:lnTo>
                  <a:lnTo>
                    <a:pt x="18" y="1797"/>
                  </a:lnTo>
                  <a:lnTo>
                    <a:pt x="17" y="1802"/>
                  </a:lnTo>
                  <a:lnTo>
                    <a:pt x="16" y="1808"/>
                  </a:lnTo>
                  <a:lnTo>
                    <a:pt x="14" y="1812"/>
                  </a:lnTo>
                  <a:lnTo>
                    <a:pt x="11" y="1811"/>
                  </a:lnTo>
                  <a:lnTo>
                    <a:pt x="9" y="1808"/>
                  </a:lnTo>
                  <a:lnTo>
                    <a:pt x="3" y="1800"/>
                  </a:lnTo>
                  <a:lnTo>
                    <a:pt x="0" y="1791"/>
                  </a:lnTo>
                  <a:lnTo>
                    <a:pt x="1" y="1788"/>
                  </a:lnTo>
                  <a:lnTo>
                    <a:pt x="3" y="1786"/>
                  </a:lnTo>
                  <a:lnTo>
                    <a:pt x="4" y="1783"/>
                  </a:lnTo>
                  <a:lnTo>
                    <a:pt x="8" y="1782"/>
                  </a:lnTo>
                  <a:lnTo>
                    <a:pt x="12" y="1779"/>
                  </a:lnTo>
                  <a:lnTo>
                    <a:pt x="18" y="1774"/>
                  </a:lnTo>
                  <a:lnTo>
                    <a:pt x="23" y="1768"/>
                  </a:lnTo>
                  <a:lnTo>
                    <a:pt x="30" y="1763"/>
                  </a:lnTo>
                  <a:lnTo>
                    <a:pt x="32" y="1759"/>
                  </a:lnTo>
                  <a:lnTo>
                    <a:pt x="34" y="1758"/>
                  </a:lnTo>
                  <a:lnTo>
                    <a:pt x="35" y="1758"/>
                  </a:lnTo>
                  <a:lnTo>
                    <a:pt x="39" y="1757"/>
                  </a:lnTo>
                  <a:lnTo>
                    <a:pt x="43" y="1752"/>
                  </a:lnTo>
                  <a:lnTo>
                    <a:pt x="47" y="1749"/>
                  </a:lnTo>
                  <a:lnTo>
                    <a:pt x="50" y="1745"/>
                  </a:lnTo>
                  <a:lnTo>
                    <a:pt x="52" y="1739"/>
                  </a:lnTo>
                  <a:lnTo>
                    <a:pt x="52" y="1733"/>
                  </a:lnTo>
                  <a:lnTo>
                    <a:pt x="52" y="1730"/>
                  </a:lnTo>
                  <a:lnTo>
                    <a:pt x="54" y="1729"/>
                  </a:lnTo>
                  <a:lnTo>
                    <a:pt x="55" y="1729"/>
                  </a:lnTo>
                  <a:lnTo>
                    <a:pt x="57" y="1730"/>
                  </a:lnTo>
                  <a:lnTo>
                    <a:pt x="59" y="1732"/>
                  </a:lnTo>
                  <a:lnTo>
                    <a:pt x="64" y="1734"/>
                  </a:lnTo>
                  <a:lnTo>
                    <a:pt x="64" y="1735"/>
                  </a:lnTo>
                  <a:lnTo>
                    <a:pt x="64" y="1733"/>
                  </a:lnTo>
                  <a:lnTo>
                    <a:pt x="65" y="1731"/>
                  </a:lnTo>
                  <a:lnTo>
                    <a:pt x="67" y="1729"/>
                  </a:lnTo>
                  <a:lnTo>
                    <a:pt x="69" y="1727"/>
                  </a:lnTo>
                  <a:lnTo>
                    <a:pt x="76" y="1727"/>
                  </a:lnTo>
                  <a:lnTo>
                    <a:pt x="81" y="1730"/>
                  </a:lnTo>
                  <a:lnTo>
                    <a:pt x="82" y="1731"/>
                  </a:lnTo>
                  <a:lnTo>
                    <a:pt x="83" y="1733"/>
                  </a:lnTo>
                  <a:lnTo>
                    <a:pt x="83" y="1735"/>
                  </a:lnTo>
                  <a:lnTo>
                    <a:pt x="83" y="1739"/>
                  </a:lnTo>
                  <a:lnTo>
                    <a:pt x="82" y="1743"/>
                  </a:lnTo>
                  <a:lnTo>
                    <a:pt x="81" y="1748"/>
                  </a:lnTo>
                  <a:lnTo>
                    <a:pt x="82" y="1748"/>
                  </a:lnTo>
                  <a:lnTo>
                    <a:pt x="82" y="1748"/>
                  </a:lnTo>
                  <a:lnTo>
                    <a:pt x="84" y="1746"/>
                  </a:lnTo>
                  <a:lnTo>
                    <a:pt x="85" y="1742"/>
                  </a:lnTo>
                  <a:lnTo>
                    <a:pt x="87" y="1742"/>
                  </a:lnTo>
                  <a:lnTo>
                    <a:pt x="88" y="1742"/>
                  </a:lnTo>
                  <a:lnTo>
                    <a:pt x="90" y="1748"/>
                  </a:lnTo>
                  <a:lnTo>
                    <a:pt x="95" y="1752"/>
                  </a:lnTo>
                  <a:lnTo>
                    <a:pt x="97" y="1755"/>
                  </a:lnTo>
                  <a:lnTo>
                    <a:pt x="99" y="1757"/>
                  </a:lnTo>
                  <a:lnTo>
                    <a:pt x="99" y="1759"/>
                  </a:lnTo>
                  <a:lnTo>
                    <a:pt x="99" y="1763"/>
                  </a:lnTo>
                  <a:lnTo>
                    <a:pt x="98" y="1766"/>
                  </a:lnTo>
                  <a:lnTo>
                    <a:pt x="96" y="1770"/>
                  </a:lnTo>
                  <a:lnTo>
                    <a:pt x="92" y="1776"/>
                  </a:lnTo>
                  <a:lnTo>
                    <a:pt x="91" y="1782"/>
                  </a:lnTo>
                  <a:lnTo>
                    <a:pt x="91" y="1784"/>
                  </a:lnTo>
                  <a:lnTo>
                    <a:pt x="92" y="1787"/>
                  </a:lnTo>
                  <a:lnTo>
                    <a:pt x="97" y="1784"/>
                  </a:lnTo>
                  <a:lnTo>
                    <a:pt x="100" y="1781"/>
                  </a:lnTo>
                  <a:lnTo>
                    <a:pt x="103" y="1774"/>
                  </a:lnTo>
                  <a:lnTo>
                    <a:pt x="105" y="1767"/>
                  </a:lnTo>
                  <a:lnTo>
                    <a:pt x="107" y="1763"/>
                  </a:lnTo>
                  <a:lnTo>
                    <a:pt x="107" y="1763"/>
                  </a:lnTo>
                  <a:lnTo>
                    <a:pt x="105" y="1763"/>
                  </a:lnTo>
                  <a:lnTo>
                    <a:pt x="104" y="1759"/>
                  </a:lnTo>
                  <a:lnTo>
                    <a:pt x="106" y="1749"/>
                  </a:lnTo>
                  <a:lnTo>
                    <a:pt x="108" y="1738"/>
                  </a:lnTo>
                  <a:lnTo>
                    <a:pt x="111" y="1730"/>
                  </a:lnTo>
                  <a:lnTo>
                    <a:pt x="112" y="1723"/>
                  </a:lnTo>
                  <a:lnTo>
                    <a:pt x="111" y="1723"/>
                  </a:lnTo>
                  <a:lnTo>
                    <a:pt x="111" y="1722"/>
                  </a:lnTo>
                  <a:lnTo>
                    <a:pt x="111" y="1714"/>
                  </a:lnTo>
                  <a:lnTo>
                    <a:pt x="112" y="1705"/>
                  </a:lnTo>
                  <a:lnTo>
                    <a:pt x="113" y="1700"/>
                  </a:lnTo>
                  <a:lnTo>
                    <a:pt x="115" y="1699"/>
                  </a:lnTo>
                  <a:lnTo>
                    <a:pt x="117" y="1699"/>
                  </a:lnTo>
                  <a:lnTo>
                    <a:pt x="122" y="1695"/>
                  </a:lnTo>
                  <a:lnTo>
                    <a:pt x="124" y="1693"/>
                  </a:lnTo>
                  <a:lnTo>
                    <a:pt x="125" y="1691"/>
                  </a:lnTo>
                  <a:lnTo>
                    <a:pt x="129" y="1690"/>
                  </a:lnTo>
                  <a:lnTo>
                    <a:pt x="130" y="1689"/>
                  </a:lnTo>
                  <a:lnTo>
                    <a:pt x="123" y="1688"/>
                  </a:lnTo>
                  <a:lnTo>
                    <a:pt x="116" y="1688"/>
                  </a:lnTo>
                  <a:lnTo>
                    <a:pt x="118" y="1683"/>
                  </a:lnTo>
                  <a:lnTo>
                    <a:pt x="121" y="1682"/>
                  </a:lnTo>
                  <a:lnTo>
                    <a:pt x="121" y="1680"/>
                  </a:lnTo>
                  <a:lnTo>
                    <a:pt x="121" y="1674"/>
                  </a:lnTo>
                  <a:lnTo>
                    <a:pt x="120" y="1673"/>
                  </a:lnTo>
                  <a:lnTo>
                    <a:pt x="118" y="1669"/>
                  </a:lnTo>
                  <a:lnTo>
                    <a:pt x="120" y="1668"/>
                  </a:lnTo>
                  <a:lnTo>
                    <a:pt x="123" y="1667"/>
                  </a:lnTo>
                  <a:lnTo>
                    <a:pt x="126" y="1667"/>
                  </a:lnTo>
                  <a:lnTo>
                    <a:pt x="129" y="1667"/>
                  </a:lnTo>
                  <a:lnTo>
                    <a:pt x="137" y="1664"/>
                  </a:lnTo>
                  <a:lnTo>
                    <a:pt x="142" y="1659"/>
                  </a:lnTo>
                  <a:lnTo>
                    <a:pt x="147" y="1656"/>
                  </a:lnTo>
                  <a:lnTo>
                    <a:pt x="149" y="1653"/>
                  </a:lnTo>
                  <a:lnTo>
                    <a:pt x="153" y="1650"/>
                  </a:lnTo>
                  <a:lnTo>
                    <a:pt x="154" y="1645"/>
                  </a:lnTo>
                  <a:lnTo>
                    <a:pt x="155" y="1638"/>
                  </a:lnTo>
                  <a:lnTo>
                    <a:pt x="154" y="1632"/>
                  </a:lnTo>
                  <a:lnTo>
                    <a:pt x="149" y="1626"/>
                  </a:lnTo>
                  <a:lnTo>
                    <a:pt x="144" y="1621"/>
                  </a:lnTo>
                  <a:lnTo>
                    <a:pt x="138" y="1619"/>
                  </a:lnTo>
                  <a:lnTo>
                    <a:pt x="131" y="1616"/>
                  </a:lnTo>
                  <a:lnTo>
                    <a:pt x="126" y="1612"/>
                  </a:lnTo>
                  <a:lnTo>
                    <a:pt x="124" y="1610"/>
                  </a:lnTo>
                  <a:lnTo>
                    <a:pt x="124" y="1608"/>
                  </a:lnTo>
                  <a:lnTo>
                    <a:pt x="125" y="1607"/>
                  </a:lnTo>
                  <a:lnTo>
                    <a:pt x="128" y="1605"/>
                  </a:lnTo>
                  <a:lnTo>
                    <a:pt x="131" y="1604"/>
                  </a:lnTo>
                  <a:lnTo>
                    <a:pt x="133" y="1603"/>
                  </a:lnTo>
                  <a:lnTo>
                    <a:pt x="134" y="1601"/>
                  </a:lnTo>
                  <a:lnTo>
                    <a:pt x="136" y="1593"/>
                  </a:lnTo>
                  <a:lnTo>
                    <a:pt x="137" y="1584"/>
                  </a:lnTo>
                  <a:lnTo>
                    <a:pt x="138" y="1578"/>
                  </a:lnTo>
                  <a:lnTo>
                    <a:pt x="140" y="1572"/>
                  </a:lnTo>
                  <a:lnTo>
                    <a:pt x="140" y="1569"/>
                  </a:lnTo>
                  <a:lnTo>
                    <a:pt x="139" y="1566"/>
                  </a:lnTo>
                  <a:lnTo>
                    <a:pt x="137" y="1562"/>
                  </a:lnTo>
                  <a:lnTo>
                    <a:pt x="134" y="1560"/>
                  </a:lnTo>
                  <a:lnTo>
                    <a:pt x="133" y="1558"/>
                  </a:lnTo>
                  <a:lnTo>
                    <a:pt x="132" y="1554"/>
                  </a:lnTo>
                  <a:lnTo>
                    <a:pt x="134" y="1552"/>
                  </a:lnTo>
                  <a:lnTo>
                    <a:pt x="139" y="1547"/>
                  </a:lnTo>
                  <a:lnTo>
                    <a:pt x="141" y="1545"/>
                  </a:lnTo>
                  <a:lnTo>
                    <a:pt x="142" y="1544"/>
                  </a:lnTo>
                  <a:lnTo>
                    <a:pt x="144" y="1542"/>
                  </a:lnTo>
                  <a:lnTo>
                    <a:pt x="144" y="1538"/>
                  </a:lnTo>
                  <a:lnTo>
                    <a:pt x="144" y="1536"/>
                  </a:lnTo>
                  <a:lnTo>
                    <a:pt x="144" y="1534"/>
                  </a:lnTo>
                  <a:lnTo>
                    <a:pt x="144" y="1531"/>
                  </a:lnTo>
                  <a:lnTo>
                    <a:pt x="144" y="1530"/>
                  </a:lnTo>
                  <a:lnTo>
                    <a:pt x="147" y="1530"/>
                  </a:lnTo>
                  <a:lnTo>
                    <a:pt x="149" y="1530"/>
                  </a:lnTo>
                  <a:lnTo>
                    <a:pt x="152" y="1528"/>
                  </a:lnTo>
                  <a:lnTo>
                    <a:pt x="153" y="1526"/>
                  </a:lnTo>
                  <a:lnTo>
                    <a:pt x="149" y="1513"/>
                  </a:lnTo>
                  <a:lnTo>
                    <a:pt x="147" y="1496"/>
                  </a:lnTo>
                  <a:lnTo>
                    <a:pt x="153" y="1494"/>
                  </a:lnTo>
                  <a:lnTo>
                    <a:pt x="158" y="1494"/>
                  </a:lnTo>
                  <a:lnTo>
                    <a:pt x="156" y="1490"/>
                  </a:lnTo>
                  <a:lnTo>
                    <a:pt x="150" y="1485"/>
                  </a:lnTo>
                  <a:lnTo>
                    <a:pt x="149" y="1480"/>
                  </a:lnTo>
                  <a:lnTo>
                    <a:pt x="149" y="1477"/>
                  </a:lnTo>
                  <a:lnTo>
                    <a:pt x="150" y="1473"/>
                  </a:lnTo>
                  <a:lnTo>
                    <a:pt x="153" y="1472"/>
                  </a:lnTo>
                  <a:lnTo>
                    <a:pt x="156" y="1472"/>
                  </a:lnTo>
                  <a:lnTo>
                    <a:pt x="160" y="1473"/>
                  </a:lnTo>
                  <a:lnTo>
                    <a:pt x="162" y="1477"/>
                  </a:lnTo>
                  <a:lnTo>
                    <a:pt x="165" y="1482"/>
                  </a:lnTo>
                  <a:lnTo>
                    <a:pt x="166" y="1485"/>
                  </a:lnTo>
                  <a:lnTo>
                    <a:pt x="168" y="1487"/>
                  </a:lnTo>
                  <a:lnTo>
                    <a:pt x="168" y="1483"/>
                  </a:lnTo>
                  <a:lnTo>
                    <a:pt x="168" y="1479"/>
                  </a:lnTo>
                  <a:lnTo>
                    <a:pt x="166" y="1473"/>
                  </a:lnTo>
                  <a:lnTo>
                    <a:pt x="165" y="1467"/>
                  </a:lnTo>
                  <a:lnTo>
                    <a:pt x="166" y="1462"/>
                  </a:lnTo>
                  <a:lnTo>
                    <a:pt x="166" y="1458"/>
                  </a:lnTo>
                  <a:lnTo>
                    <a:pt x="165" y="1457"/>
                  </a:lnTo>
                  <a:lnTo>
                    <a:pt x="164" y="1456"/>
                  </a:lnTo>
                  <a:lnTo>
                    <a:pt x="161" y="1457"/>
                  </a:lnTo>
                  <a:lnTo>
                    <a:pt x="153" y="1458"/>
                  </a:lnTo>
                  <a:lnTo>
                    <a:pt x="148" y="1457"/>
                  </a:lnTo>
                  <a:lnTo>
                    <a:pt x="146" y="1455"/>
                  </a:lnTo>
                  <a:lnTo>
                    <a:pt x="146" y="1454"/>
                  </a:lnTo>
                  <a:lnTo>
                    <a:pt x="146" y="1452"/>
                  </a:lnTo>
                  <a:lnTo>
                    <a:pt x="149" y="1448"/>
                  </a:lnTo>
                  <a:lnTo>
                    <a:pt x="155" y="1445"/>
                  </a:lnTo>
                  <a:lnTo>
                    <a:pt x="158" y="1442"/>
                  </a:lnTo>
                  <a:lnTo>
                    <a:pt x="164" y="1439"/>
                  </a:lnTo>
                  <a:lnTo>
                    <a:pt x="166" y="1438"/>
                  </a:lnTo>
                  <a:lnTo>
                    <a:pt x="168" y="1437"/>
                  </a:lnTo>
                  <a:lnTo>
                    <a:pt x="166" y="1436"/>
                  </a:lnTo>
                  <a:lnTo>
                    <a:pt x="163" y="1436"/>
                  </a:lnTo>
                  <a:lnTo>
                    <a:pt x="152" y="1430"/>
                  </a:lnTo>
                  <a:lnTo>
                    <a:pt x="140" y="1422"/>
                  </a:lnTo>
                  <a:lnTo>
                    <a:pt x="137" y="1430"/>
                  </a:lnTo>
                  <a:lnTo>
                    <a:pt x="134" y="1438"/>
                  </a:lnTo>
                  <a:lnTo>
                    <a:pt x="131" y="1441"/>
                  </a:lnTo>
                  <a:lnTo>
                    <a:pt x="126" y="1442"/>
                  </a:lnTo>
                  <a:lnTo>
                    <a:pt x="122" y="1444"/>
                  </a:lnTo>
                  <a:lnTo>
                    <a:pt x="117" y="1444"/>
                  </a:lnTo>
                  <a:lnTo>
                    <a:pt x="108" y="1442"/>
                  </a:lnTo>
                  <a:lnTo>
                    <a:pt x="100" y="1440"/>
                  </a:lnTo>
                  <a:lnTo>
                    <a:pt x="101" y="1437"/>
                  </a:lnTo>
                  <a:lnTo>
                    <a:pt x="103" y="1434"/>
                  </a:lnTo>
                  <a:lnTo>
                    <a:pt x="103" y="1432"/>
                  </a:lnTo>
                  <a:lnTo>
                    <a:pt x="99" y="1429"/>
                  </a:lnTo>
                  <a:lnTo>
                    <a:pt x="96" y="1426"/>
                  </a:lnTo>
                  <a:lnTo>
                    <a:pt x="95" y="1425"/>
                  </a:lnTo>
                  <a:lnTo>
                    <a:pt x="95" y="1424"/>
                  </a:lnTo>
                  <a:lnTo>
                    <a:pt x="95" y="1420"/>
                  </a:lnTo>
                  <a:lnTo>
                    <a:pt x="92" y="1413"/>
                  </a:lnTo>
                  <a:lnTo>
                    <a:pt x="89" y="1405"/>
                  </a:lnTo>
                  <a:lnTo>
                    <a:pt x="88" y="1397"/>
                  </a:lnTo>
                  <a:lnTo>
                    <a:pt x="88" y="1389"/>
                  </a:lnTo>
                  <a:lnTo>
                    <a:pt x="91" y="1376"/>
                  </a:lnTo>
                  <a:lnTo>
                    <a:pt x="96" y="1364"/>
                  </a:lnTo>
                  <a:lnTo>
                    <a:pt x="99" y="1348"/>
                  </a:lnTo>
                  <a:lnTo>
                    <a:pt x="100" y="1332"/>
                  </a:lnTo>
                  <a:lnTo>
                    <a:pt x="100" y="1327"/>
                  </a:lnTo>
                  <a:lnTo>
                    <a:pt x="101" y="1322"/>
                  </a:lnTo>
                  <a:lnTo>
                    <a:pt x="101" y="1319"/>
                  </a:lnTo>
                  <a:lnTo>
                    <a:pt x="103" y="1317"/>
                  </a:lnTo>
                  <a:lnTo>
                    <a:pt x="104" y="1315"/>
                  </a:lnTo>
                  <a:lnTo>
                    <a:pt x="106" y="1314"/>
                  </a:lnTo>
                  <a:lnTo>
                    <a:pt x="112" y="1314"/>
                  </a:lnTo>
                  <a:lnTo>
                    <a:pt x="116" y="1311"/>
                  </a:lnTo>
                  <a:lnTo>
                    <a:pt x="120" y="1306"/>
                  </a:lnTo>
                  <a:lnTo>
                    <a:pt x="122" y="1300"/>
                  </a:lnTo>
                  <a:lnTo>
                    <a:pt x="123" y="1294"/>
                  </a:lnTo>
                  <a:lnTo>
                    <a:pt x="124" y="1288"/>
                  </a:lnTo>
                  <a:lnTo>
                    <a:pt x="125" y="1282"/>
                  </a:lnTo>
                  <a:lnTo>
                    <a:pt x="125" y="1274"/>
                  </a:lnTo>
                  <a:lnTo>
                    <a:pt x="125" y="1267"/>
                  </a:lnTo>
                  <a:lnTo>
                    <a:pt x="124" y="1260"/>
                  </a:lnTo>
                  <a:lnTo>
                    <a:pt x="121" y="1250"/>
                  </a:lnTo>
                  <a:lnTo>
                    <a:pt x="116" y="1242"/>
                  </a:lnTo>
                  <a:lnTo>
                    <a:pt x="114" y="1234"/>
                  </a:lnTo>
                  <a:lnTo>
                    <a:pt x="113" y="1226"/>
                  </a:lnTo>
                  <a:lnTo>
                    <a:pt x="113" y="1218"/>
                  </a:lnTo>
                  <a:lnTo>
                    <a:pt x="113" y="1210"/>
                  </a:lnTo>
                  <a:lnTo>
                    <a:pt x="114" y="1204"/>
                  </a:lnTo>
                  <a:lnTo>
                    <a:pt x="114" y="1197"/>
                  </a:lnTo>
                  <a:lnTo>
                    <a:pt x="114" y="1192"/>
                  </a:lnTo>
                  <a:lnTo>
                    <a:pt x="113" y="1185"/>
                  </a:lnTo>
                  <a:lnTo>
                    <a:pt x="108" y="1178"/>
                  </a:lnTo>
                  <a:lnTo>
                    <a:pt x="105" y="1170"/>
                  </a:lnTo>
                  <a:lnTo>
                    <a:pt x="105" y="1159"/>
                  </a:lnTo>
                  <a:lnTo>
                    <a:pt x="105" y="1146"/>
                  </a:lnTo>
                  <a:lnTo>
                    <a:pt x="106" y="1141"/>
                  </a:lnTo>
                  <a:lnTo>
                    <a:pt x="108" y="1139"/>
                  </a:lnTo>
                  <a:lnTo>
                    <a:pt x="109" y="1139"/>
                  </a:lnTo>
                  <a:lnTo>
                    <a:pt x="112" y="1139"/>
                  </a:lnTo>
                  <a:lnTo>
                    <a:pt x="117" y="1140"/>
                  </a:lnTo>
                  <a:lnTo>
                    <a:pt x="124" y="1140"/>
                  </a:lnTo>
                  <a:lnTo>
                    <a:pt x="126" y="1139"/>
                  </a:lnTo>
                  <a:lnTo>
                    <a:pt x="128" y="1137"/>
                  </a:lnTo>
                  <a:lnTo>
                    <a:pt x="129" y="1133"/>
                  </a:lnTo>
                  <a:lnTo>
                    <a:pt x="130" y="1130"/>
                  </a:lnTo>
                  <a:lnTo>
                    <a:pt x="131" y="1123"/>
                  </a:lnTo>
                  <a:lnTo>
                    <a:pt x="131" y="1119"/>
                  </a:lnTo>
                  <a:lnTo>
                    <a:pt x="132" y="1111"/>
                  </a:lnTo>
                  <a:lnTo>
                    <a:pt x="134" y="1105"/>
                  </a:lnTo>
                  <a:lnTo>
                    <a:pt x="137" y="1106"/>
                  </a:lnTo>
                  <a:lnTo>
                    <a:pt x="139" y="1108"/>
                  </a:lnTo>
                  <a:lnTo>
                    <a:pt x="140" y="1106"/>
                  </a:lnTo>
                  <a:lnTo>
                    <a:pt x="142" y="1103"/>
                  </a:lnTo>
                  <a:lnTo>
                    <a:pt x="144" y="1094"/>
                  </a:lnTo>
                  <a:lnTo>
                    <a:pt x="145" y="1086"/>
                  </a:lnTo>
                  <a:lnTo>
                    <a:pt x="147" y="1074"/>
                  </a:lnTo>
                  <a:lnTo>
                    <a:pt x="150" y="1065"/>
                  </a:lnTo>
                  <a:lnTo>
                    <a:pt x="153" y="1060"/>
                  </a:lnTo>
                  <a:lnTo>
                    <a:pt x="153" y="1060"/>
                  </a:lnTo>
                  <a:lnTo>
                    <a:pt x="153" y="1063"/>
                  </a:lnTo>
                  <a:lnTo>
                    <a:pt x="155" y="1059"/>
                  </a:lnTo>
                  <a:lnTo>
                    <a:pt x="157" y="1054"/>
                  </a:lnTo>
                  <a:lnTo>
                    <a:pt x="160" y="1047"/>
                  </a:lnTo>
                  <a:lnTo>
                    <a:pt x="162" y="1038"/>
                  </a:lnTo>
                  <a:lnTo>
                    <a:pt x="166" y="1029"/>
                  </a:lnTo>
                  <a:lnTo>
                    <a:pt x="172" y="1019"/>
                  </a:lnTo>
                  <a:lnTo>
                    <a:pt x="177" y="1011"/>
                  </a:lnTo>
                  <a:lnTo>
                    <a:pt x="181" y="999"/>
                  </a:lnTo>
                  <a:lnTo>
                    <a:pt x="186" y="986"/>
                  </a:lnTo>
                  <a:lnTo>
                    <a:pt x="188" y="974"/>
                  </a:lnTo>
                  <a:lnTo>
                    <a:pt x="189" y="960"/>
                  </a:lnTo>
                  <a:lnTo>
                    <a:pt x="190" y="953"/>
                  </a:lnTo>
                  <a:lnTo>
                    <a:pt x="191" y="946"/>
                  </a:lnTo>
                  <a:lnTo>
                    <a:pt x="193" y="940"/>
                  </a:lnTo>
                  <a:lnTo>
                    <a:pt x="195" y="934"/>
                  </a:lnTo>
                  <a:lnTo>
                    <a:pt x="201" y="926"/>
                  </a:lnTo>
                  <a:lnTo>
                    <a:pt x="205" y="921"/>
                  </a:lnTo>
                  <a:lnTo>
                    <a:pt x="206" y="919"/>
                  </a:lnTo>
                  <a:lnTo>
                    <a:pt x="207" y="916"/>
                  </a:lnTo>
                  <a:lnTo>
                    <a:pt x="207" y="911"/>
                  </a:lnTo>
                  <a:lnTo>
                    <a:pt x="206" y="905"/>
                  </a:lnTo>
                  <a:lnTo>
                    <a:pt x="205" y="900"/>
                  </a:lnTo>
                  <a:lnTo>
                    <a:pt x="205" y="895"/>
                  </a:lnTo>
                  <a:lnTo>
                    <a:pt x="205" y="891"/>
                  </a:lnTo>
                  <a:lnTo>
                    <a:pt x="206" y="886"/>
                  </a:lnTo>
                  <a:lnTo>
                    <a:pt x="210" y="878"/>
                  </a:lnTo>
                  <a:lnTo>
                    <a:pt x="213" y="870"/>
                  </a:lnTo>
                  <a:lnTo>
                    <a:pt x="218" y="863"/>
                  </a:lnTo>
                  <a:lnTo>
                    <a:pt x="220" y="856"/>
                  </a:lnTo>
                  <a:lnTo>
                    <a:pt x="221" y="853"/>
                  </a:lnTo>
                  <a:lnTo>
                    <a:pt x="221" y="850"/>
                  </a:lnTo>
                  <a:lnTo>
                    <a:pt x="220" y="845"/>
                  </a:lnTo>
                  <a:lnTo>
                    <a:pt x="219" y="842"/>
                  </a:lnTo>
                  <a:lnTo>
                    <a:pt x="215" y="831"/>
                  </a:lnTo>
                  <a:lnTo>
                    <a:pt x="213" y="821"/>
                  </a:lnTo>
                  <a:lnTo>
                    <a:pt x="212" y="811"/>
                  </a:lnTo>
                  <a:lnTo>
                    <a:pt x="212" y="799"/>
                  </a:lnTo>
                  <a:lnTo>
                    <a:pt x="210" y="786"/>
                  </a:lnTo>
                  <a:lnTo>
                    <a:pt x="207" y="771"/>
                  </a:lnTo>
                  <a:lnTo>
                    <a:pt x="205" y="762"/>
                  </a:lnTo>
                  <a:lnTo>
                    <a:pt x="204" y="753"/>
                  </a:lnTo>
                  <a:lnTo>
                    <a:pt x="203" y="746"/>
                  </a:lnTo>
                  <a:lnTo>
                    <a:pt x="203" y="738"/>
                  </a:lnTo>
                  <a:lnTo>
                    <a:pt x="205" y="731"/>
                  </a:lnTo>
                  <a:lnTo>
                    <a:pt x="207" y="724"/>
                  </a:lnTo>
                  <a:lnTo>
                    <a:pt x="213" y="717"/>
                  </a:lnTo>
                  <a:lnTo>
                    <a:pt x="220" y="709"/>
                  </a:lnTo>
                  <a:lnTo>
                    <a:pt x="223" y="702"/>
                  </a:lnTo>
                  <a:lnTo>
                    <a:pt x="226" y="696"/>
                  </a:lnTo>
                  <a:lnTo>
                    <a:pt x="227" y="688"/>
                  </a:lnTo>
                  <a:lnTo>
                    <a:pt x="226" y="680"/>
                  </a:lnTo>
                  <a:lnTo>
                    <a:pt x="221" y="665"/>
                  </a:lnTo>
                  <a:lnTo>
                    <a:pt x="215" y="650"/>
                  </a:lnTo>
                  <a:lnTo>
                    <a:pt x="213" y="644"/>
                  </a:lnTo>
                  <a:lnTo>
                    <a:pt x="213" y="640"/>
                  </a:lnTo>
                  <a:lnTo>
                    <a:pt x="214" y="636"/>
                  </a:lnTo>
                  <a:lnTo>
                    <a:pt x="215" y="633"/>
                  </a:lnTo>
                  <a:lnTo>
                    <a:pt x="221" y="626"/>
                  </a:lnTo>
                  <a:lnTo>
                    <a:pt x="228" y="618"/>
                  </a:lnTo>
                  <a:lnTo>
                    <a:pt x="230" y="612"/>
                  </a:lnTo>
                  <a:lnTo>
                    <a:pt x="231" y="606"/>
                  </a:lnTo>
                  <a:lnTo>
                    <a:pt x="232" y="600"/>
                  </a:lnTo>
                  <a:lnTo>
                    <a:pt x="234" y="593"/>
                  </a:lnTo>
                  <a:lnTo>
                    <a:pt x="235" y="582"/>
                  </a:lnTo>
                  <a:lnTo>
                    <a:pt x="237" y="571"/>
                  </a:lnTo>
                  <a:lnTo>
                    <a:pt x="239" y="565"/>
                  </a:lnTo>
                  <a:lnTo>
                    <a:pt x="243" y="561"/>
                  </a:lnTo>
                  <a:lnTo>
                    <a:pt x="243" y="559"/>
                  </a:lnTo>
                  <a:lnTo>
                    <a:pt x="244" y="557"/>
                  </a:lnTo>
                  <a:lnTo>
                    <a:pt x="244" y="553"/>
                  </a:lnTo>
                  <a:lnTo>
                    <a:pt x="244" y="549"/>
                  </a:lnTo>
                  <a:lnTo>
                    <a:pt x="244" y="539"/>
                  </a:lnTo>
                  <a:lnTo>
                    <a:pt x="246" y="529"/>
                  </a:lnTo>
                  <a:lnTo>
                    <a:pt x="250" y="519"/>
                  </a:lnTo>
                  <a:lnTo>
                    <a:pt x="254" y="509"/>
                  </a:lnTo>
                  <a:lnTo>
                    <a:pt x="258" y="498"/>
                  </a:lnTo>
                  <a:lnTo>
                    <a:pt x="261" y="488"/>
                  </a:lnTo>
                  <a:lnTo>
                    <a:pt x="262" y="484"/>
                  </a:lnTo>
                  <a:lnTo>
                    <a:pt x="262" y="479"/>
                  </a:lnTo>
                  <a:lnTo>
                    <a:pt x="261" y="474"/>
                  </a:lnTo>
                  <a:lnTo>
                    <a:pt x="260" y="470"/>
                  </a:lnTo>
                  <a:lnTo>
                    <a:pt x="259" y="465"/>
                  </a:lnTo>
                  <a:lnTo>
                    <a:pt x="259" y="462"/>
                  </a:lnTo>
                  <a:lnTo>
                    <a:pt x="259" y="457"/>
                  </a:lnTo>
                  <a:lnTo>
                    <a:pt x="260" y="453"/>
                  </a:lnTo>
                  <a:lnTo>
                    <a:pt x="263" y="445"/>
                  </a:lnTo>
                  <a:lnTo>
                    <a:pt x="267" y="437"/>
                  </a:lnTo>
                  <a:lnTo>
                    <a:pt x="269" y="429"/>
                  </a:lnTo>
                  <a:lnTo>
                    <a:pt x="269" y="421"/>
                  </a:lnTo>
                  <a:lnTo>
                    <a:pt x="268" y="412"/>
                  </a:lnTo>
                  <a:lnTo>
                    <a:pt x="266" y="404"/>
                  </a:lnTo>
                  <a:lnTo>
                    <a:pt x="263" y="390"/>
                  </a:lnTo>
                  <a:lnTo>
                    <a:pt x="262" y="378"/>
                  </a:lnTo>
                  <a:lnTo>
                    <a:pt x="263" y="364"/>
                  </a:lnTo>
                  <a:lnTo>
                    <a:pt x="266" y="351"/>
                  </a:lnTo>
                  <a:lnTo>
                    <a:pt x="268" y="346"/>
                  </a:lnTo>
                  <a:lnTo>
                    <a:pt x="269" y="340"/>
                  </a:lnTo>
                  <a:lnTo>
                    <a:pt x="269" y="336"/>
                  </a:lnTo>
                  <a:lnTo>
                    <a:pt x="268" y="333"/>
                  </a:lnTo>
                  <a:lnTo>
                    <a:pt x="267" y="331"/>
                  </a:lnTo>
                  <a:lnTo>
                    <a:pt x="266" y="329"/>
                  </a:lnTo>
                  <a:lnTo>
                    <a:pt x="262" y="327"/>
                  </a:lnTo>
                  <a:lnTo>
                    <a:pt x="261" y="325"/>
                  </a:lnTo>
                  <a:lnTo>
                    <a:pt x="259" y="323"/>
                  </a:lnTo>
                  <a:lnTo>
                    <a:pt x="259" y="319"/>
                  </a:lnTo>
                  <a:lnTo>
                    <a:pt x="260" y="316"/>
                  </a:lnTo>
                  <a:lnTo>
                    <a:pt x="261" y="314"/>
                  </a:lnTo>
                  <a:lnTo>
                    <a:pt x="263" y="310"/>
                  </a:lnTo>
                  <a:lnTo>
                    <a:pt x="266" y="308"/>
                  </a:lnTo>
                  <a:lnTo>
                    <a:pt x="268" y="307"/>
                  </a:lnTo>
                  <a:lnTo>
                    <a:pt x="270" y="306"/>
                  </a:lnTo>
                  <a:lnTo>
                    <a:pt x="275" y="300"/>
                  </a:lnTo>
                  <a:lnTo>
                    <a:pt x="276" y="294"/>
                  </a:lnTo>
                  <a:lnTo>
                    <a:pt x="277" y="289"/>
                  </a:lnTo>
                  <a:lnTo>
                    <a:pt x="277" y="282"/>
                  </a:lnTo>
                  <a:lnTo>
                    <a:pt x="279" y="273"/>
                  </a:lnTo>
                  <a:lnTo>
                    <a:pt x="280" y="262"/>
                  </a:lnTo>
                  <a:lnTo>
                    <a:pt x="283" y="253"/>
                  </a:lnTo>
                  <a:lnTo>
                    <a:pt x="285" y="243"/>
                  </a:lnTo>
                  <a:lnTo>
                    <a:pt x="286" y="234"/>
                  </a:lnTo>
                  <a:lnTo>
                    <a:pt x="287" y="225"/>
                  </a:lnTo>
                  <a:lnTo>
                    <a:pt x="288" y="215"/>
                  </a:lnTo>
                  <a:lnTo>
                    <a:pt x="287" y="205"/>
                  </a:lnTo>
                  <a:lnTo>
                    <a:pt x="285" y="193"/>
                  </a:lnTo>
                  <a:lnTo>
                    <a:pt x="283" y="180"/>
                  </a:lnTo>
                  <a:lnTo>
                    <a:pt x="282" y="173"/>
                  </a:lnTo>
                  <a:lnTo>
                    <a:pt x="282" y="168"/>
                  </a:lnTo>
                  <a:lnTo>
                    <a:pt x="282" y="161"/>
                  </a:lnTo>
                  <a:lnTo>
                    <a:pt x="283" y="154"/>
                  </a:lnTo>
                  <a:lnTo>
                    <a:pt x="284" y="147"/>
                  </a:lnTo>
                  <a:lnTo>
                    <a:pt x="284" y="142"/>
                  </a:lnTo>
                  <a:lnTo>
                    <a:pt x="284" y="135"/>
                  </a:lnTo>
                  <a:lnTo>
                    <a:pt x="284" y="129"/>
                  </a:lnTo>
                  <a:lnTo>
                    <a:pt x="282" y="121"/>
                  </a:lnTo>
                  <a:lnTo>
                    <a:pt x="279" y="114"/>
                  </a:lnTo>
                  <a:lnTo>
                    <a:pt x="277" y="107"/>
                  </a:lnTo>
                  <a:lnTo>
                    <a:pt x="277" y="99"/>
                  </a:lnTo>
                  <a:lnTo>
                    <a:pt x="276" y="89"/>
                  </a:lnTo>
                  <a:lnTo>
                    <a:pt x="272" y="80"/>
                  </a:lnTo>
                  <a:lnTo>
                    <a:pt x="271" y="64"/>
                  </a:lnTo>
                  <a:lnTo>
                    <a:pt x="272" y="49"/>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 name="Freeform 130"/>
            <p:cNvSpPr>
              <a:spLocks/>
            </p:cNvSpPr>
            <p:nvPr/>
          </p:nvSpPr>
          <p:spPr bwMode="gray">
            <a:xfrm>
              <a:off x="3740151" y="5262563"/>
              <a:ext cx="12700" cy="11113"/>
            </a:xfrm>
            <a:custGeom>
              <a:avLst/>
              <a:gdLst/>
              <a:ahLst/>
              <a:cxnLst>
                <a:cxn ang="0">
                  <a:pos x="0" y="18"/>
                </a:cxn>
                <a:cxn ang="0">
                  <a:pos x="5" y="17"/>
                </a:cxn>
                <a:cxn ang="0">
                  <a:pos x="7" y="17"/>
                </a:cxn>
                <a:cxn ang="0">
                  <a:pos x="8" y="16"/>
                </a:cxn>
                <a:cxn ang="0">
                  <a:pos x="9" y="11"/>
                </a:cxn>
                <a:cxn ang="0">
                  <a:pos x="9" y="8"/>
                </a:cxn>
                <a:cxn ang="0">
                  <a:pos x="10" y="4"/>
                </a:cxn>
                <a:cxn ang="0">
                  <a:pos x="13" y="3"/>
                </a:cxn>
                <a:cxn ang="0">
                  <a:pos x="16" y="3"/>
                </a:cxn>
                <a:cxn ang="0">
                  <a:pos x="20" y="1"/>
                </a:cxn>
                <a:cxn ang="0">
                  <a:pos x="22" y="0"/>
                </a:cxn>
                <a:cxn ang="0">
                  <a:pos x="23" y="1"/>
                </a:cxn>
                <a:cxn ang="0">
                  <a:pos x="29" y="2"/>
                </a:cxn>
                <a:cxn ang="0">
                  <a:pos x="33" y="7"/>
                </a:cxn>
                <a:cxn ang="0">
                  <a:pos x="36" y="11"/>
                </a:cxn>
                <a:cxn ang="0">
                  <a:pos x="36" y="13"/>
                </a:cxn>
                <a:cxn ang="0">
                  <a:pos x="34" y="16"/>
                </a:cxn>
                <a:cxn ang="0">
                  <a:pos x="32" y="17"/>
                </a:cxn>
                <a:cxn ang="0">
                  <a:pos x="29" y="19"/>
                </a:cxn>
                <a:cxn ang="0">
                  <a:pos x="29" y="22"/>
                </a:cxn>
                <a:cxn ang="0">
                  <a:pos x="28" y="28"/>
                </a:cxn>
                <a:cxn ang="0">
                  <a:pos x="22" y="33"/>
                </a:cxn>
                <a:cxn ang="0">
                  <a:pos x="17" y="37"/>
                </a:cxn>
                <a:cxn ang="0">
                  <a:pos x="15" y="38"/>
                </a:cxn>
                <a:cxn ang="0">
                  <a:pos x="12" y="38"/>
                </a:cxn>
                <a:cxn ang="0">
                  <a:pos x="8" y="38"/>
                </a:cxn>
                <a:cxn ang="0">
                  <a:pos x="5" y="36"/>
                </a:cxn>
                <a:cxn ang="0">
                  <a:pos x="2" y="33"/>
                </a:cxn>
                <a:cxn ang="0">
                  <a:pos x="2" y="28"/>
                </a:cxn>
                <a:cxn ang="0">
                  <a:pos x="0" y="24"/>
                </a:cxn>
                <a:cxn ang="0">
                  <a:pos x="0" y="18"/>
                </a:cxn>
              </a:cxnLst>
              <a:rect l="0" t="0" r="r" b="b"/>
              <a:pathLst>
                <a:path w="36" h="38">
                  <a:moveTo>
                    <a:pt x="0" y="18"/>
                  </a:moveTo>
                  <a:lnTo>
                    <a:pt x="5" y="17"/>
                  </a:lnTo>
                  <a:lnTo>
                    <a:pt x="7" y="17"/>
                  </a:lnTo>
                  <a:lnTo>
                    <a:pt x="8" y="16"/>
                  </a:lnTo>
                  <a:lnTo>
                    <a:pt x="9" y="11"/>
                  </a:lnTo>
                  <a:lnTo>
                    <a:pt x="9" y="8"/>
                  </a:lnTo>
                  <a:lnTo>
                    <a:pt x="10" y="4"/>
                  </a:lnTo>
                  <a:lnTo>
                    <a:pt x="13" y="3"/>
                  </a:lnTo>
                  <a:lnTo>
                    <a:pt x="16" y="3"/>
                  </a:lnTo>
                  <a:lnTo>
                    <a:pt x="20" y="1"/>
                  </a:lnTo>
                  <a:lnTo>
                    <a:pt x="22" y="0"/>
                  </a:lnTo>
                  <a:lnTo>
                    <a:pt x="23" y="1"/>
                  </a:lnTo>
                  <a:lnTo>
                    <a:pt x="29" y="2"/>
                  </a:lnTo>
                  <a:lnTo>
                    <a:pt x="33" y="7"/>
                  </a:lnTo>
                  <a:lnTo>
                    <a:pt x="36" y="11"/>
                  </a:lnTo>
                  <a:lnTo>
                    <a:pt x="36" y="13"/>
                  </a:lnTo>
                  <a:lnTo>
                    <a:pt x="34" y="16"/>
                  </a:lnTo>
                  <a:lnTo>
                    <a:pt x="32" y="17"/>
                  </a:lnTo>
                  <a:lnTo>
                    <a:pt x="29" y="19"/>
                  </a:lnTo>
                  <a:lnTo>
                    <a:pt x="29" y="22"/>
                  </a:lnTo>
                  <a:lnTo>
                    <a:pt x="28" y="28"/>
                  </a:lnTo>
                  <a:lnTo>
                    <a:pt x="22" y="33"/>
                  </a:lnTo>
                  <a:lnTo>
                    <a:pt x="17" y="37"/>
                  </a:lnTo>
                  <a:lnTo>
                    <a:pt x="15" y="38"/>
                  </a:lnTo>
                  <a:lnTo>
                    <a:pt x="12" y="38"/>
                  </a:lnTo>
                  <a:lnTo>
                    <a:pt x="8" y="38"/>
                  </a:lnTo>
                  <a:lnTo>
                    <a:pt x="5" y="36"/>
                  </a:lnTo>
                  <a:lnTo>
                    <a:pt x="2" y="33"/>
                  </a:lnTo>
                  <a:lnTo>
                    <a:pt x="2" y="28"/>
                  </a:lnTo>
                  <a:lnTo>
                    <a:pt x="0" y="24"/>
                  </a:lnTo>
                  <a:lnTo>
                    <a:pt x="0" y="1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 name="Freeform 131"/>
            <p:cNvSpPr>
              <a:spLocks/>
            </p:cNvSpPr>
            <p:nvPr/>
          </p:nvSpPr>
          <p:spPr bwMode="gray">
            <a:xfrm>
              <a:off x="3740151" y="5262563"/>
              <a:ext cx="12700" cy="11113"/>
            </a:xfrm>
            <a:custGeom>
              <a:avLst/>
              <a:gdLst/>
              <a:ahLst/>
              <a:cxnLst>
                <a:cxn ang="0">
                  <a:pos x="0" y="18"/>
                </a:cxn>
                <a:cxn ang="0">
                  <a:pos x="5" y="17"/>
                </a:cxn>
                <a:cxn ang="0">
                  <a:pos x="7" y="17"/>
                </a:cxn>
                <a:cxn ang="0">
                  <a:pos x="8" y="16"/>
                </a:cxn>
                <a:cxn ang="0">
                  <a:pos x="9" y="11"/>
                </a:cxn>
                <a:cxn ang="0">
                  <a:pos x="9" y="8"/>
                </a:cxn>
                <a:cxn ang="0">
                  <a:pos x="10" y="4"/>
                </a:cxn>
                <a:cxn ang="0">
                  <a:pos x="13" y="3"/>
                </a:cxn>
                <a:cxn ang="0">
                  <a:pos x="16" y="3"/>
                </a:cxn>
                <a:cxn ang="0">
                  <a:pos x="20" y="1"/>
                </a:cxn>
                <a:cxn ang="0">
                  <a:pos x="22" y="0"/>
                </a:cxn>
                <a:cxn ang="0">
                  <a:pos x="23" y="1"/>
                </a:cxn>
                <a:cxn ang="0">
                  <a:pos x="29" y="2"/>
                </a:cxn>
                <a:cxn ang="0">
                  <a:pos x="33" y="7"/>
                </a:cxn>
                <a:cxn ang="0">
                  <a:pos x="36" y="11"/>
                </a:cxn>
                <a:cxn ang="0">
                  <a:pos x="36" y="13"/>
                </a:cxn>
                <a:cxn ang="0">
                  <a:pos x="34" y="16"/>
                </a:cxn>
                <a:cxn ang="0">
                  <a:pos x="32" y="17"/>
                </a:cxn>
                <a:cxn ang="0">
                  <a:pos x="29" y="19"/>
                </a:cxn>
                <a:cxn ang="0">
                  <a:pos x="29" y="22"/>
                </a:cxn>
                <a:cxn ang="0">
                  <a:pos x="28" y="28"/>
                </a:cxn>
                <a:cxn ang="0">
                  <a:pos x="22" y="33"/>
                </a:cxn>
                <a:cxn ang="0">
                  <a:pos x="17" y="37"/>
                </a:cxn>
                <a:cxn ang="0">
                  <a:pos x="15" y="38"/>
                </a:cxn>
                <a:cxn ang="0">
                  <a:pos x="12" y="38"/>
                </a:cxn>
                <a:cxn ang="0">
                  <a:pos x="8" y="38"/>
                </a:cxn>
                <a:cxn ang="0">
                  <a:pos x="5" y="36"/>
                </a:cxn>
                <a:cxn ang="0">
                  <a:pos x="2" y="33"/>
                </a:cxn>
                <a:cxn ang="0">
                  <a:pos x="2" y="28"/>
                </a:cxn>
                <a:cxn ang="0">
                  <a:pos x="0" y="24"/>
                </a:cxn>
                <a:cxn ang="0">
                  <a:pos x="0" y="18"/>
                </a:cxn>
              </a:cxnLst>
              <a:rect l="0" t="0" r="r" b="b"/>
              <a:pathLst>
                <a:path w="36" h="38">
                  <a:moveTo>
                    <a:pt x="0" y="18"/>
                  </a:moveTo>
                  <a:lnTo>
                    <a:pt x="5" y="17"/>
                  </a:lnTo>
                  <a:lnTo>
                    <a:pt x="7" y="17"/>
                  </a:lnTo>
                  <a:lnTo>
                    <a:pt x="8" y="16"/>
                  </a:lnTo>
                  <a:lnTo>
                    <a:pt x="9" y="11"/>
                  </a:lnTo>
                  <a:lnTo>
                    <a:pt x="9" y="8"/>
                  </a:lnTo>
                  <a:lnTo>
                    <a:pt x="10" y="4"/>
                  </a:lnTo>
                  <a:lnTo>
                    <a:pt x="13" y="3"/>
                  </a:lnTo>
                  <a:lnTo>
                    <a:pt x="16" y="3"/>
                  </a:lnTo>
                  <a:lnTo>
                    <a:pt x="20" y="1"/>
                  </a:lnTo>
                  <a:lnTo>
                    <a:pt x="22" y="0"/>
                  </a:lnTo>
                  <a:lnTo>
                    <a:pt x="23" y="1"/>
                  </a:lnTo>
                  <a:lnTo>
                    <a:pt x="29" y="2"/>
                  </a:lnTo>
                  <a:lnTo>
                    <a:pt x="33" y="7"/>
                  </a:lnTo>
                  <a:lnTo>
                    <a:pt x="36" y="11"/>
                  </a:lnTo>
                  <a:lnTo>
                    <a:pt x="36" y="13"/>
                  </a:lnTo>
                  <a:lnTo>
                    <a:pt x="34" y="16"/>
                  </a:lnTo>
                  <a:lnTo>
                    <a:pt x="32" y="17"/>
                  </a:lnTo>
                  <a:lnTo>
                    <a:pt x="29" y="19"/>
                  </a:lnTo>
                  <a:lnTo>
                    <a:pt x="29" y="22"/>
                  </a:lnTo>
                  <a:lnTo>
                    <a:pt x="28" y="28"/>
                  </a:lnTo>
                  <a:lnTo>
                    <a:pt x="22" y="33"/>
                  </a:lnTo>
                  <a:lnTo>
                    <a:pt x="17" y="37"/>
                  </a:lnTo>
                  <a:lnTo>
                    <a:pt x="15" y="38"/>
                  </a:lnTo>
                  <a:lnTo>
                    <a:pt x="12" y="38"/>
                  </a:lnTo>
                  <a:lnTo>
                    <a:pt x="8" y="38"/>
                  </a:lnTo>
                  <a:lnTo>
                    <a:pt x="5" y="36"/>
                  </a:lnTo>
                  <a:lnTo>
                    <a:pt x="2" y="33"/>
                  </a:lnTo>
                  <a:lnTo>
                    <a:pt x="2" y="28"/>
                  </a:lnTo>
                  <a:lnTo>
                    <a:pt x="0" y="24"/>
                  </a:lnTo>
                  <a:lnTo>
                    <a:pt x="0" y="1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 name="Freeform 132"/>
            <p:cNvSpPr>
              <a:spLocks/>
            </p:cNvSpPr>
            <p:nvPr/>
          </p:nvSpPr>
          <p:spPr bwMode="gray">
            <a:xfrm>
              <a:off x="6027738" y="3846513"/>
              <a:ext cx="473075" cy="482600"/>
            </a:xfrm>
            <a:custGeom>
              <a:avLst/>
              <a:gdLst/>
              <a:ahLst/>
              <a:cxnLst>
                <a:cxn ang="0">
                  <a:pos x="978" y="540"/>
                </a:cxn>
                <a:cxn ang="0">
                  <a:pos x="894" y="517"/>
                </a:cxn>
                <a:cxn ang="0">
                  <a:pos x="807" y="481"/>
                </a:cxn>
                <a:cxn ang="0">
                  <a:pos x="716" y="457"/>
                </a:cxn>
                <a:cxn ang="0">
                  <a:pos x="609" y="400"/>
                </a:cxn>
                <a:cxn ang="0">
                  <a:pos x="635" y="301"/>
                </a:cxn>
                <a:cxn ang="0">
                  <a:pos x="542" y="248"/>
                </a:cxn>
                <a:cxn ang="0">
                  <a:pos x="565" y="182"/>
                </a:cxn>
                <a:cxn ang="0">
                  <a:pos x="552" y="74"/>
                </a:cxn>
                <a:cxn ang="0">
                  <a:pos x="481" y="3"/>
                </a:cxn>
                <a:cxn ang="0">
                  <a:pos x="327" y="47"/>
                </a:cxn>
                <a:cxn ang="0">
                  <a:pos x="308" y="97"/>
                </a:cxn>
                <a:cxn ang="0">
                  <a:pos x="317" y="161"/>
                </a:cxn>
                <a:cxn ang="0">
                  <a:pos x="352" y="207"/>
                </a:cxn>
                <a:cxn ang="0">
                  <a:pos x="292" y="325"/>
                </a:cxn>
                <a:cxn ang="0">
                  <a:pos x="204" y="427"/>
                </a:cxn>
                <a:cxn ang="0">
                  <a:pos x="108" y="448"/>
                </a:cxn>
                <a:cxn ang="0">
                  <a:pos x="101" y="553"/>
                </a:cxn>
                <a:cxn ang="0">
                  <a:pos x="147" y="639"/>
                </a:cxn>
                <a:cxn ang="0">
                  <a:pos x="95" y="663"/>
                </a:cxn>
                <a:cxn ang="0">
                  <a:pos x="26" y="677"/>
                </a:cxn>
                <a:cxn ang="0">
                  <a:pos x="15" y="699"/>
                </a:cxn>
                <a:cxn ang="0">
                  <a:pos x="108" y="747"/>
                </a:cxn>
                <a:cxn ang="0">
                  <a:pos x="42" y="768"/>
                </a:cxn>
                <a:cxn ang="0">
                  <a:pos x="211" y="801"/>
                </a:cxn>
                <a:cxn ang="0">
                  <a:pos x="217" y="766"/>
                </a:cxn>
                <a:cxn ang="0">
                  <a:pos x="247" y="805"/>
                </a:cxn>
                <a:cxn ang="0">
                  <a:pos x="233" y="889"/>
                </a:cxn>
                <a:cxn ang="0">
                  <a:pos x="244" y="971"/>
                </a:cxn>
                <a:cxn ang="0">
                  <a:pos x="306" y="1172"/>
                </a:cxn>
                <a:cxn ang="0">
                  <a:pos x="376" y="1338"/>
                </a:cxn>
                <a:cxn ang="0">
                  <a:pos x="412" y="1435"/>
                </a:cxn>
                <a:cxn ang="0">
                  <a:pos x="512" y="1477"/>
                </a:cxn>
                <a:cxn ang="0">
                  <a:pos x="553" y="1436"/>
                </a:cxn>
                <a:cxn ang="0">
                  <a:pos x="605" y="1303"/>
                </a:cxn>
                <a:cxn ang="0">
                  <a:pos x="613" y="1183"/>
                </a:cxn>
                <a:cxn ang="0">
                  <a:pos x="677" y="1088"/>
                </a:cxn>
                <a:cxn ang="0">
                  <a:pos x="780" y="1009"/>
                </a:cxn>
                <a:cxn ang="0">
                  <a:pos x="862" y="919"/>
                </a:cxn>
                <a:cxn ang="0">
                  <a:pos x="952" y="875"/>
                </a:cxn>
                <a:cxn ang="0">
                  <a:pos x="1003" y="798"/>
                </a:cxn>
                <a:cxn ang="0">
                  <a:pos x="1031" y="806"/>
                </a:cxn>
                <a:cxn ang="0">
                  <a:pos x="1057" y="804"/>
                </a:cxn>
                <a:cxn ang="0">
                  <a:pos x="1058" y="718"/>
                </a:cxn>
                <a:cxn ang="0">
                  <a:pos x="1035" y="654"/>
                </a:cxn>
                <a:cxn ang="0">
                  <a:pos x="1057" y="608"/>
                </a:cxn>
                <a:cxn ang="0">
                  <a:pos x="1016" y="562"/>
                </a:cxn>
                <a:cxn ang="0">
                  <a:pos x="1082" y="561"/>
                </a:cxn>
                <a:cxn ang="0">
                  <a:pos x="1156" y="610"/>
                </a:cxn>
                <a:cxn ang="0">
                  <a:pos x="1207" y="659"/>
                </a:cxn>
                <a:cxn ang="0">
                  <a:pos x="1213" y="698"/>
                </a:cxn>
                <a:cxn ang="0">
                  <a:pos x="1256" y="782"/>
                </a:cxn>
                <a:cxn ang="0">
                  <a:pos x="1286" y="724"/>
                </a:cxn>
                <a:cxn ang="0">
                  <a:pos x="1349" y="627"/>
                </a:cxn>
                <a:cxn ang="0">
                  <a:pos x="1371" y="533"/>
                </a:cxn>
                <a:cxn ang="0">
                  <a:pos x="1469" y="499"/>
                </a:cxn>
                <a:cxn ang="0">
                  <a:pos x="1439" y="424"/>
                </a:cxn>
                <a:cxn ang="0">
                  <a:pos x="1439" y="374"/>
                </a:cxn>
                <a:cxn ang="0">
                  <a:pos x="1342" y="375"/>
                </a:cxn>
                <a:cxn ang="0">
                  <a:pos x="1251" y="447"/>
                </a:cxn>
                <a:cxn ang="0">
                  <a:pos x="1220" y="508"/>
                </a:cxn>
                <a:cxn ang="0">
                  <a:pos x="1124" y="515"/>
                </a:cxn>
                <a:cxn ang="0">
                  <a:pos x="1056" y="448"/>
                </a:cxn>
              </a:cxnLst>
              <a:rect l="0" t="0" r="r" b="b"/>
              <a:pathLst>
                <a:path w="1488" h="1520">
                  <a:moveTo>
                    <a:pt x="1018" y="455"/>
                  </a:moveTo>
                  <a:lnTo>
                    <a:pt x="1020" y="458"/>
                  </a:lnTo>
                  <a:lnTo>
                    <a:pt x="1021" y="460"/>
                  </a:lnTo>
                  <a:lnTo>
                    <a:pt x="1021" y="464"/>
                  </a:lnTo>
                  <a:lnTo>
                    <a:pt x="1020" y="466"/>
                  </a:lnTo>
                  <a:lnTo>
                    <a:pt x="1018" y="473"/>
                  </a:lnTo>
                  <a:lnTo>
                    <a:pt x="1015" y="479"/>
                  </a:lnTo>
                  <a:lnTo>
                    <a:pt x="1012" y="487"/>
                  </a:lnTo>
                  <a:lnTo>
                    <a:pt x="1012" y="494"/>
                  </a:lnTo>
                  <a:lnTo>
                    <a:pt x="1013" y="499"/>
                  </a:lnTo>
                  <a:lnTo>
                    <a:pt x="1016" y="505"/>
                  </a:lnTo>
                  <a:lnTo>
                    <a:pt x="1018" y="511"/>
                  </a:lnTo>
                  <a:lnTo>
                    <a:pt x="1020" y="516"/>
                  </a:lnTo>
                  <a:lnTo>
                    <a:pt x="1021" y="522"/>
                  </a:lnTo>
                  <a:lnTo>
                    <a:pt x="1019" y="529"/>
                  </a:lnTo>
                  <a:lnTo>
                    <a:pt x="1017" y="536"/>
                  </a:lnTo>
                  <a:lnTo>
                    <a:pt x="1013" y="540"/>
                  </a:lnTo>
                  <a:lnTo>
                    <a:pt x="1009" y="540"/>
                  </a:lnTo>
                  <a:lnTo>
                    <a:pt x="1005" y="539"/>
                  </a:lnTo>
                  <a:lnTo>
                    <a:pt x="995" y="539"/>
                  </a:lnTo>
                  <a:lnTo>
                    <a:pt x="985" y="540"/>
                  </a:lnTo>
                  <a:lnTo>
                    <a:pt x="978" y="540"/>
                  </a:lnTo>
                  <a:lnTo>
                    <a:pt x="971" y="539"/>
                  </a:lnTo>
                  <a:lnTo>
                    <a:pt x="968" y="538"/>
                  </a:lnTo>
                  <a:lnTo>
                    <a:pt x="966" y="536"/>
                  </a:lnTo>
                  <a:lnTo>
                    <a:pt x="966" y="535"/>
                  </a:lnTo>
                  <a:lnTo>
                    <a:pt x="966" y="532"/>
                  </a:lnTo>
                  <a:lnTo>
                    <a:pt x="964" y="531"/>
                  </a:lnTo>
                  <a:lnTo>
                    <a:pt x="963" y="531"/>
                  </a:lnTo>
                  <a:lnTo>
                    <a:pt x="960" y="531"/>
                  </a:lnTo>
                  <a:lnTo>
                    <a:pt x="954" y="533"/>
                  </a:lnTo>
                  <a:lnTo>
                    <a:pt x="947" y="536"/>
                  </a:lnTo>
                  <a:lnTo>
                    <a:pt x="942" y="536"/>
                  </a:lnTo>
                  <a:lnTo>
                    <a:pt x="936" y="533"/>
                  </a:lnTo>
                  <a:lnTo>
                    <a:pt x="930" y="530"/>
                  </a:lnTo>
                  <a:lnTo>
                    <a:pt x="925" y="528"/>
                  </a:lnTo>
                  <a:lnTo>
                    <a:pt x="920" y="525"/>
                  </a:lnTo>
                  <a:lnTo>
                    <a:pt x="913" y="524"/>
                  </a:lnTo>
                  <a:lnTo>
                    <a:pt x="906" y="525"/>
                  </a:lnTo>
                  <a:lnTo>
                    <a:pt x="901" y="528"/>
                  </a:lnTo>
                  <a:lnTo>
                    <a:pt x="897" y="527"/>
                  </a:lnTo>
                  <a:lnTo>
                    <a:pt x="895" y="524"/>
                  </a:lnTo>
                  <a:lnTo>
                    <a:pt x="895" y="521"/>
                  </a:lnTo>
                  <a:lnTo>
                    <a:pt x="894" y="517"/>
                  </a:lnTo>
                  <a:lnTo>
                    <a:pt x="893" y="515"/>
                  </a:lnTo>
                  <a:lnTo>
                    <a:pt x="889" y="514"/>
                  </a:lnTo>
                  <a:lnTo>
                    <a:pt x="884" y="514"/>
                  </a:lnTo>
                  <a:lnTo>
                    <a:pt x="878" y="516"/>
                  </a:lnTo>
                  <a:lnTo>
                    <a:pt x="872" y="517"/>
                  </a:lnTo>
                  <a:lnTo>
                    <a:pt x="869" y="516"/>
                  </a:lnTo>
                  <a:lnTo>
                    <a:pt x="865" y="514"/>
                  </a:lnTo>
                  <a:lnTo>
                    <a:pt x="860" y="512"/>
                  </a:lnTo>
                  <a:lnTo>
                    <a:pt x="854" y="510"/>
                  </a:lnTo>
                  <a:lnTo>
                    <a:pt x="850" y="508"/>
                  </a:lnTo>
                  <a:lnTo>
                    <a:pt x="847" y="507"/>
                  </a:lnTo>
                  <a:lnTo>
                    <a:pt x="844" y="505"/>
                  </a:lnTo>
                  <a:lnTo>
                    <a:pt x="842" y="502"/>
                  </a:lnTo>
                  <a:lnTo>
                    <a:pt x="841" y="495"/>
                  </a:lnTo>
                  <a:lnTo>
                    <a:pt x="839" y="489"/>
                  </a:lnTo>
                  <a:lnTo>
                    <a:pt x="833" y="484"/>
                  </a:lnTo>
                  <a:lnTo>
                    <a:pt x="828" y="480"/>
                  </a:lnTo>
                  <a:lnTo>
                    <a:pt x="823" y="479"/>
                  </a:lnTo>
                  <a:lnTo>
                    <a:pt x="819" y="478"/>
                  </a:lnTo>
                  <a:lnTo>
                    <a:pt x="815" y="476"/>
                  </a:lnTo>
                  <a:lnTo>
                    <a:pt x="811" y="478"/>
                  </a:lnTo>
                  <a:lnTo>
                    <a:pt x="807" y="481"/>
                  </a:lnTo>
                  <a:lnTo>
                    <a:pt x="805" y="483"/>
                  </a:lnTo>
                  <a:lnTo>
                    <a:pt x="804" y="484"/>
                  </a:lnTo>
                  <a:lnTo>
                    <a:pt x="803" y="484"/>
                  </a:lnTo>
                  <a:lnTo>
                    <a:pt x="800" y="484"/>
                  </a:lnTo>
                  <a:lnTo>
                    <a:pt x="797" y="483"/>
                  </a:lnTo>
                  <a:lnTo>
                    <a:pt x="789" y="480"/>
                  </a:lnTo>
                  <a:lnTo>
                    <a:pt x="781" y="479"/>
                  </a:lnTo>
                  <a:lnTo>
                    <a:pt x="771" y="479"/>
                  </a:lnTo>
                  <a:lnTo>
                    <a:pt x="759" y="480"/>
                  </a:lnTo>
                  <a:lnTo>
                    <a:pt x="754" y="479"/>
                  </a:lnTo>
                  <a:lnTo>
                    <a:pt x="749" y="478"/>
                  </a:lnTo>
                  <a:lnTo>
                    <a:pt x="746" y="474"/>
                  </a:lnTo>
                  <a:lnTo>
                    <a:pt x="742" y="470"/>
                  </a:lnTo>
                  <a:lnTo>
                    <a:pt x="739" y="462"/>
                  </a:lnTo>
                  <a:lnTo>
                    <a:pt x="738" y="460"/>
                  </a:lnTo>
                  <a:lnTo>
                    <a:pt x="736" y="464"/>
                  </a:lnTo>
                  <a:lnTo>
                    <a:pt x="732" y="466"/>
                  </a:lnTo>
                  <a:lnTo>
                    <a:pt x="728" y="466"/>
                  </a:lnTo>
                  <a:lnTo>
                    <a:pt x="725" y="464"/>
                  </a:lnTo>
                  <a:lnTo>
                    <a:pt x="722" y="462"/>
                  </a:lnTo>
                  <a:lnTo>
                    <a:pt x="718" y="459"/>
                  </a:lnTo>
                  <a:lnTo>
                    <a:pt x="716" y="457"/>
                  </a:lnTo>
                  <a:lnTo>
                    <a:pt x="713" y="455"/>
                  </a:lnTo>
                  <a:lnTo>
                    <a:pt x="709" y="453"/>
                  </a:lnTo>
                  <a:lnTo>
                    <a:pt x="706" y="453"/>
                  </a:lnTo>
                  <a:lnTo>
                    <a:pt x="701" y="453"/>
                  </a:lnTo>
                  <a:lnTo>
                    <a:pt x="697" y="453"/>
                  </a:lnTo>
                  <a:lnTo>
                    <a:pt x="689" y="448"/>
                  </a:lnTo>
                  <a:lnTo>
                    <a:pt x="682" y="442"/>
                  </a:lnTo>
                  <a:lnTo>
                    <a:pt x="666" y="429"/>
                  </a:lnTo>
                  <a:lnTo>
                    <a:pt x="649" y="415"/>
                  </a:lnTo>
                  <a:lnTo>
                    <a:pt x="642" y="410"/>
                  </a:lnTo>
                  <a:lnTo>
                    <a:pt x="635" y="407"/>
                  </a:lnTo>
                  <a:lnTo>
                    <a:pt x="633" y="408"/>
                  </a:lnTo>
                  <a:lnTo>
                    <a:pt x="632" y="409"/>
                  </a:lnTo>
                  <a:lnTo>
                    <a:pt x="629" y="411"/>
                  </a:lnTo>
                  <a:lnTo>
                    <a:pt x="628" y="413"/>
                  </a:lnTo>
                  <a:lnTo>
                    <a:pt x="625" y="413"/>
                  </a:lnTo>
                  <a:lnTo>
                    <a:pt x="621" y="411"/>
                  </a:lnTo>
                  <a:lnTo>
                    <a:pt x="618" y="409"/>
                  </a:lnTo>
                  <a:lnTo>
                    <a:pt x="617" y="408"/>
                  </a:lnTo>
                  <a:lnTo>
                    <a:pt x="613" y="406"/>
                  </a:lnTo>
                  <a:lnTo>
                    <a:pt x="611" y="403"/>
                  </a:lnTo>
                  <a:lnTo>
                    <a:pt x="609" y="400"/>
                  </a:lnTo>
                  <a:lnTo>
                    <a:pt x="608" y="397"/>
                  </a:lnTo>
                  <a:lnTo>
                    <a:pt x="606" y="393"/>
                  </a:lnTo>
                  <a:lnTo>
                    <a:pt x="608" y="390"/>
                  </a:lnTo>
                  <a:lnTo>
                    <a:pt x="609" y="386"/>
                  </a:lnTo>
                  <a:lnTo>
                    <a:pt x="611" y="384"/>
                  </a:lnTo>
                  <a:lnTo>
                    <a:pt x="614" y="380"/>
                  </a:lnTo>
                  <a:lnTo>
                    <a:pt x="614" y="377"/>
                  </a:lnTo>
                  <a:lnTo>
                    <a:pt x="614" y="375"/>
                  </a:lnTo>
                  <a:lnTo>
                    <a:pt x="614" y="373"/>
                  </a:lnTo>
                  <a:lnTo>
                    <a:pt x="613" y="370"/>
                  </a:lnTo>
                  <a:lnTo>
                    <a:pt x="613" y="368"/>
                  </a:lnTo>
                  <a:lnTo>
                    <a:pt x="614" y="366"/>
                  </a:lnTo>
                  <a:lnTo>
                    <a:pt x="618" y="361"/>
                  </a:lnTo>
                  <a:lnTo>
                    <a:pt x="622" y="353"/>
                  </a:lnTo>
                  <a:lnTo>
                    <a:pt x="626" y="343"/>
                  </a:lnTo>
                  <a:lnTo>
                    <a:pt x="632" y="335"/>
                  </a:lnTo>
                  <a:lnTo>
                    <a:pt x="640" y="329"/>
                  </a:lnTo>
                  <a:lnTo>
                    <a:pt x="648" y="324"/>
                  </a:lnTo>
                  <a:lnTo>
                    <a:pt x="657" y="319"/>
                  </a:lnTo>
                  <a:lnTo>
                    <a:pt x="651" y="312"/>
                  </a:lnTo>
                  <a:lnTo>
                    <a:pt x="643" y="307"/>
                  </a:lnTo>
                  <a:lnTo>
                    <a:pt x="635" y="301"/>
                  </a:lnTo>
                  <a:lnTo>
                    <a:pt x="627" y="296"/>
                  </a:lnTo>
                  <a:lnTo>
                    <a:pt x="617" y="288"/>
                  </a:lnTo>
                  <a:lnTo>
                    <a:pt x="606" y="280"/>
                  </a:lnTo>
                  <a:lnTo>
                    <a:pt x="603" y="277"/>
                  </a:lnTo>
                  <a:lnTo>
                    <a:pt x="600" y="276"/>
                  </a:lnTo>
                  <a:lnTo>
                    <a:pt x="597" y="275"/>
                  </a:lnTo>
                  <a:lnTo>
                    <a:pt x="595" y="275"/>
                  </a:lnTo>
                  <a:lnTo>
                    <a:pt x="589" y="276"/>
                  </a:lnTo>
                  <a:lnTo>
                    <a:pt x="584" y="275"/>
                  </a:lnTo>
                  <a:lnTo>
                    <a:pt x="579" y="271"/>
                  </a:lnTo>
                  <a:lnTo>
                    <a:pt x="575" y="267"/>
                  </a:lnTo>
                  <a:lnTo>
                    <a:pt x="571" y="261"/>
                  </a:lnTo>
                  <a:lnTo>
                    <a:pt x="568" y="256"/>
                  </a:lnTo>
                  <a:lnTo>
                    <a:pt x="565" y="254"/>
                  </a:lnTo>
                  <a:lnTo>
                    <a:pt x="563" y="252"/>
                  </a:lnTo>
                  <a:lnTo>
                    <a:pt x="561" y="250"/>
                  </a:lnTo>
                  <a:lnTo>
                    <a:pt x="557" y="250"/>
                  </a:lnTo>
                  <a:lnTo>
                    <a:pt x="551" y="251"/>
                  </a:lnTo>
                  <a:lnTo>
                    <a:pt x="545" y="253"/>
                  </a:lnTo>
                  <a:lnTo>
                    <a:pt x="544" y="253"/>
                  </a:lnTo>
                  <a:lnTo>
                    <a:pt x="542" y="252"/>
                  </a:lnTo>
                  <a:lnTo>
                    <a:pt x="542" y="248"/>
                  </a:lnTo>
                  <a:lnTo>
                    <a:pt x="542" y="243"/>
                  </a:lnTo>
                  <a:lnTo>
                    <a:pt x="542" y="236"/>
                  </a:lnTo>
                  <a:lnTo>
                    <a:pt x="542" y="228"/>
                  </a:lnTo>
                  <a:lnTo>
                    <a:pt x="540" y="221"/>
                  </a:lnTo>
                  <a:lnTo>
                    <a:pt x="539" y="214"/>
                  </a:lnTo>
                  <a:lnTo>
                    <a:pt x="534" y="202"/>
                  </a:lnTo>
                  <a:lnTo>
                    <a:pt x="527" y="189"/>
                  </a:lnTo>
                  <a:lnTo>
                    <a:pt x="526" y="183"/>
                  </a:lnTo>
                  <a:lnTo>
                    <a:pt x="526" y="180"/>
                  </a:lnTo>
                  <a:lnTo>
                    <a:pt x="527" y="178"/>
                  </a:lnTo>
                  <a:lnTo>
                    <a:pt x="529" y="177"/>
                  </a:lnTo>
                  <a:lnTo>
                    <a:pt x="532" y="177"/>
                  </a:lnTo>
                  <a:lnTo>
                    <a:pt x="537" y="178"/>
                  </a:lnTo>
                  <a:lnTo>
                    <a:pt x="540" y="180"/>
                  </a:lnTo>
                  <a:lnTo>
                    <a:pt x="545" y="183"/>
                  </a:lnTo>
                  <a:lnTo>
                    <a:pt x="548" y="187"/>
                  </a:lnTo>
                  <a:lnTo>
                    <a:pt x="552" y="190"/>
                  </a:lnTo>
                  <a:lnTo>
                    <a:pt x="555" y="191"/>
                  </a:lnTo>
                  <a:lnTo>
                    <a:pt x="557" y="190"/>
                  </a:lnTo>
                  <a:lnTo>
                    <a:pt x="561" y="189"/>
                  </a:lnTo>
                  <a:lnTo>
                    <a:pt x="563" y="187"/>
                  </a:lnTo>
                  <a:lnTo>
                    <a:pt x="565" y="182"/>
                  </a:lnTo>
                  <a:lnTo>
                    <a:pt x="567" y="178"/>
                  </a:lnTo>
                  <a:lnTo>
                    <a:pt x="568" y="169"/>
                  </a:lnTo>
                  <a:lnTo>
                    <a:pt x="568" y="160"/>
                  </a:lnTo>
                  <a:lnTo>
                    <a:pt x="564" y="152"/>
                  </a:lnTo>
                  <a:lnTo>
                    <a:pt x="562" y="144"/>
                  </a:lnTo>
                  <a:lnTo>
                    <a:pt x="559" y="138"/>
                  </a:lnTo>
                  <a:lnTo>
                    <a:pt x="555" y="132"/>
                  </a:lnTo>
                  <a:lnTo>
                    <a:pt x="551" y="129"/>
                  </a:lnTo>
                  <a:lnTo>
                    <a:pt x="546" y="125"/>
                  </a:lnTo>
                  <a:lnTo>
                    <a:pt x="542" y="121"/>
                  </a:lnTo>
                  <a:lnTo>
                    <a:pt x="539" y="116"/>
                  </a:lnTo>
                  <a:lnTo>
                    <a:pt x="539" y="113"/>
                  </a:lnTo>
                  <a:lnTo>
                    <a:pt x="539" y="109"/>
                  </a:lnTo>
                  <a:lnTo>
                    <a:pt x="540" y="106"/>
                  </a:lnTo>
                  <a:lnTo>
                    <a:pt x="542" y="101"/>
                  </a:lnTo>
                  <a:lnTo>
                    <a:pt x="542" y="97"/>
                  </a:lnTo>
                  <a:lnTo>
                    <a:pt x="542" y="92"/>
                  </a:lnTo>
                  <a:lnTo>
                    <a:pt x="542" y="88"/>
                  </a:lnTo>
                  <a:lnTo>
                    <a:pt x="545" y="83"/>
                  </a:lnTo>
                  <a:lnTo>
                    <a:pt x="548" y="80"/>
                  </a:lnTo>
                  <a:lnTo>
                    <a:pt x="552" y="76"/>
                  </a:lnTo>
                  <a:lnTo>
                    <a:pt x="552" y="74"/>
                  </a:lnTo>
                  <a:lnTo>
                    <a:pt x="552" y="73"/>
                  </a:lnTo>
                  <a:lnTo>
                    <a:pt x="547" y="68"/>
                  </a:lnTo>
                  <a:lnTo>
                    <a:pt x="540" y="63"/>
                  </a:lnTo>
                  <a:lnTo>
                    <a:pt x="532" y="59"/>
                  </a:lnTo>
                  <a:lnTo>
                    <a:pt x="527" y="56"/>
                  </a:lnTo>
                  <a:lnTo>
                    <a:pt x="520" y="53"/>
                  </a:lnTo>
                  <a:lnTo>
                    <a:pt x="514" y="51"/>
                  </a:lnTo>
                  <a:lnTo>
                    <a:pt x="514" y="50"/>
                  </a:lnTo>
                  <a:lnTo>
                    <a:pt x="514" y="50"/>
                  </a:lnTo>
                  <a:lnTo>
                    <a:pt x="514" y="48"/>
                  </a:lnTo>
                  <a:lnTo>
                    <a:pt x="514" y="47"/>
                  </a:lnTo>
                  <a:lnTo>
                    <a:pt x="512" y="39"/>
                  </a:lnTo>
                  <a:lnTo>
                    <a:pt x="508" y="32"/>
                  </a:lnTo>
                  <a:lnTo>
                    <a:pt x="505" y="24"/>
                  </a:lnTo>
                  <a:lnTo>
                    <a:pt x="504" y="15"/>
                  </a:lnTo>
                  <a:lnTo>
                    <a:pt x="505" y="8"/>
                  </a:lnTo>
                  <a:lnTo>
                    <a:pt x="505" y="3"/>
                  </a:lnTo>
                  <a:lnTo>
                    <a:pt x="502" y="3"/>
                  </a:lnTo>
                  <a:lnTo>
                    <a:pt x="497" y="4"/>
                  </a:lnTo>
                  <a:lnTo>
                    <a:pt x="494" y="2"/>
                  </a:lnTo>
                  <a:lnTo>
                    <a:pt x="489" y="0"/>
                  </a:lnTo>
                  <a:lnTo>
                    <a:pt x="481" y="3"/>
                  </a:lnTo>
                  <a:lnTo>
                    <a:pt x="473" y="7"/>
                  </a:lnTo>
                  <a:lnTo>
                    <a:pt x="466" y="12"/>
                  </a:lnTo>
                  <a:lnTo>
                    <a:pt x="461" y="18"/>
                  </a:lnTo>
                  <a:lnTo>
                    <a:pt x="455" y="28"/>
                  </a:lnTo>
                  <a:lnTo>
                    <a:pt x="450" y="39"/>
                  </a:lnTo>
                  <a:lnTo>
                    <a:pt x="448" y="42"/>
                  </a:lnTo>
                  <a:lnTo>
                    <a:pt x="445" y="44"/>
                  </a:lnTo>
                  <a:lnTo>
                    <a:pt x="440" y="45"/>
                  </a:lnTo>
                  <a:lnTo>
                    <a:pt x="433" y="45"/>
                  </a:lnTo>
                  <a:lnTo>
                    <a:pt x="428" y="44"/>
                  </a:lnTo>
                  <a:lnTo>
                    <a:pt x="423" y="45"/>
                  </a:lnTo>
                  <a:lnTo>
                    <a:pt x="418" y="47"/>
                  </a:lnTo>
                  <a:lnTo>
                    <a:pt x="415" y="48"/>
                  </a:lnTo>
                  <a:lnTo>
                    <a:pt x="406" y="52"/>
                  </a:lnTo>
                  <a:lnTo>
                    <a:pt x="398" y="57"/>
                  </a:lnTo>
                  <a:lnTo>
                    <a:pt x="390" y="59"/>
                  </a:lnTo>
                  <a:lnTo>
                    <a:pt x="382" y="60"/>
                  </a:lnTo>
                  <a:lnTo>
                    <a:pt x="374" y="59"/>
                  </a:lnTo>
                  <a:lnTo>
                    <a:pt x="366" y="57"/>
                  </a:lnTo>
                  <a:lnTo>
                    <a:pt x="351" y="52"/>
                  </a:lnTo>
                  <a:lnTo>
                    <a:pt x="335" y="48"/>
                  </a:lnTo>
                  <a:lnTo>
                    <a:pt x="327" y="47"/>
                  </a:lnTo>
                  <a:lnTo>
                    <a:pt x="319" y="47"/>
                  </a:lnTo>
                  <a:lnTo>
                    <a:pt x="311" y="48"/>
                  </a:lnTo>
                  <a:lnTo>
                    <a:pt x="304" y="49"/>
                  </a:lnTo>
                  <a:lnTo>
                    <a:pt x="296" y="52"/>
                  </a:lnTo>
                  <a:lnTo>
                    <a:pt x="290" y="57"/>
                  </a:lnTo>
                  <a:lnTo>
                    <a:pt x="287" y="59"/>
                  </a:lnTo>
                  <a:lnTo>
                    <a:pt x="287" y="63"/>
                  </a:lnTo>
                  <a:lnTo>
                    <a:pt x="288" y="66"/>
                  </a:lnTo>
                  <a:lnTo>
                    <a:pt x="292" y="71"/>
                  </a:lnTo>
                  <a:lnTo>
                    <a:pt x="294" y="73"/>
                  </a:lnTo>
                  <a:lnTo>
                    <a:pt x="296" y="75"/>
                  </a:lnTo>
                  <a:lnTo>
                    <a:pt x="296" y="79"/>
                  </a:lnTo>
                  <a:lnTo>
                    <a:pt x="296" y="82"/>
                  </a:lnTo>
                  <a:lnTo>
                    <a:pt x="293" y="84"/>
                  </a:lnTo>
                  <a:lnTo>
                    <a:pt x="291" y="87"/>
                  </a:lnTo>
                  <a:lnTo>
                    <a:pt x="298" y="89"/>
                  </a:lnTo>
                  <a:lnTo>
                    <a:pt x="306" y="90"/>
                  </a:lnTo>
                  <a:lnTo>
                    <a:pt x="311" y="90"/>
                  </a:lnTo>
                  <a:lnTo>
                    <a:pt x="316" y="91"/>
                  </a:lnTo>
                  <a:lnTo>
                    <a:pt x="316" y="93"/>
                  </a:lnTo>
                  <a:lnTo>
                    <a:pt x="312" y="96"/>
                  </a:lnTo>
                  <a:lnTo>
                    <a:pt x="308" y="97"/>
                  </a:lnTo>
                  <a:lnTo>
                    <a:pt x="306" y="98"/>
                  </a:lnTo>
                  <a:lnTo>
                    <a:pt x="300" y="100"/>
                  </a:lnTo>
                  <a:lnTo>
                    <a:pt x="296" y="104"/>
                  </a:lnTo>
                  <a:lnTo>
                    <a:pt x="296" y="106"/>
                  </a:lnTo>
                  <a:lnTo>
                    <a:pt x="298" y="108"/>
                  </a:lnTo>
                  <a:lnTo>
                    <a:pt x="299" y="110"/>
                  </a:lnTo>
                  <a:lnTo>
                    <a:pt x="301" y="113"/>
                  </a:lnTo>
                  <a:lnTo>
                    <a:pt x="304" y="116"/>
                  </a:lnTo>
                  <a:lnTo>
                    <a:pt x="308" y="120"/>
                  </a:lnTo>
                  <a:lnTo>
                    <a:pt x="308" y="124"/>
                  </a:lnTo>
                  <a:lnTo>
                    <a:pt x="307" y="128"/>
                  </a:lnTo>
                  <a:lnTo>
                    <a:pt x="303" y="130"/>
                  </a:lnTo>
                  <a:lnTo>
                    <a:pt x="301" y="132"/>
                  </a:lnTo>
                  <a:lnTo>
                    <a:pt x="299" y="134"/>
                  </a:lnTo>
                  <a:lnTo>
                    <a:pt x="299" y="137"/>
                  </a:lnTo>
                  <a:lnTo>
                    <a:pt x="300" y="140"/>
                  </a:lnTo>
                  <a:lnTo>
                    <a:pt x="304" y="144"/>
                  </a:lnTo>
                  <a:lnTo>
                    <a:pt x="308" y="146"/>
                  </a:lnTo>
                  <a:lnTo>
                    <a:pt x="311" y="149"/>
                  </a:lnTo>
                  <a:lnTo>
                    <a:pt x="314" y="152"/>
                  </a:lnTo>
                  <a:lnTo>
                    <a:pt x="316" y="156"/>
                  </a:lnTo>
                  <a:lnTo>
                    <a:pt x="317" y="161"/>
                  </a:lnTo>
                  <a:lnTo>
                    <a:pt x="318" y="164"/>
                  </a:lnTo>
                  <a:lnTo>
                    <a:pt x="320" y="165"/>
                  </a:lnTo>
                  <a:lnTo>
                    <a:pt x="326" y="165"/>
                  </a:lnTo>
                  <a:lnTo>
                    <a:pt x="332" y="164"/>
                  </a:lnTo>
                  <a:lnTo>
                    <a:pt x="334" y="165"/>
                  </a:lnTo>
                  <a:lnTo>
                    <a:pt x="334" y="167"/>
                  </a:lnTo>
                  <a:lnTo>
                    <a:pt x="334" y="171"/>
                  </a:lnTo>
                  <a:lnTo>
                    <a:pt x="333" y="174"/>
                  </a:lnTo>
                  <a:lnTo>
                    <a:pt x="333" y="178"/>
                  </a:lnTo>
                  <a:lnTo>
                    <a:pt x="334" y="180"/>
                  </a:lnTo>
                  <a:lnTo>
                    <a:pt x="335" y="181"/>
                  </a:lnTo>
                  <a:lnTo>
                    <a:pt x="337" y="182"/>
                  </a:lnTo>
                  <a:lnTo>
                    <a:pt x="341" y="183"/>
                  </a:lnTo>
                  <a:lnTo>
                    <a:pt x="348" y="185"/>
                  </a:lnTo>
                  <a:lnTo>
                    <a:pt x="357" y="187"/>
                  </a:lnTo>
                  <a:lnTo>
                    <a:pt x="361" y="189"/>
                  </a:lnTo>
                  <a:lnTo>
                    <a:pt x="365" y="190"/>
                  </a:lnTo>
                  <a:lnTo>
                    <a:pt x="367" y="193"/>
                  </a:lnTo>
                  <a:lnTo>
                    <a:pt x="369" y="194"/>
                  </a:lnTo>
                  <a:lnTo>
                    <a:pt x="367" y="198"/>
                  </a:lnTo>
                  <a:lnTo>
                    <a:pt x="364" y="202"/>
                  </a:lnTo>
                  <a:lnTo>
                    <a:pt x="352" y="207"/>
                  </a:lnTo>
                  <a:lnTo>
                    <a:pt x="340" y="213"/>
                  </a:lnTo>
                  <a:lnTo>
                    <a:pt x="335" y="215"/>
                  </a:lnTo>
                  <a:lnTo>
                    <a:pt x="331" y="218"/>
                  </a:lnTo>
                  <a:lnTo>
                    <a:pt x="326" y="221"/>
                  </a:lnTo>
                  <a:lnTo>
                    <a:pt x="324" y="224"/>
                  </a:lnTo>
                  <a:lnTo>
                    <a:pt x="324" y="232"/>
                  </a:lnTo>
                  <a:lnTo>
                    <a:pt x="327" y="240"/>
                  </a:lnTo>
                  <a:lnTo>
                    <a:pt x="327" y="247"/>
                  </a:lnTo>
                  <a:lnTo>
                    <a:pt x="326" y="254"/>
                  </a:lnTo>
                  <a:lnTo>
                    <a:pt x="323" y="264"/>
                  </a:lnTo>
                  <a:lnTo>
                    <a:pt x="318" y="274"/>
                  </a:lnTo>
                  <a:lnTo>
                    <a:pt x="312" y="281"/>
                  </a:lnTo>
                  <a:lnTo>
                    <a:pt x="306" y="291"/>
                  </a:lnTo>
                  <a:lnTo>
                    <a:pt x="302" y="295"/>
                  </a:lnTo>
                  <a:lnTo>
                    <a:pt x="299" y="301"/>
                  </a:lnTo>
                  <a:lnTo>
                    <a:pt x="296" y="303"/>
                  </a:lnTo>
                  <a:lnTo>
                    <a:pt x="296" y="307"/>
                  </a:lnTo>
                  <a:lnTo>
                    <a:pt x="295" y="309"/>
                  </a:lnTo>
                  <a:lnTo>
                    <a:pt x="296" y="312"/>
                  </a:lnTo>
                  <a:lnTo>
                    <a:pt x="298" y="317"/>
                  </a:lnTo>
                  <a:lnTo>
                    <a:pt x="299" y="321"/>
                  </a:lnTo>
                  <a:lnTo>
                    <a:pt x="292" y="325"/>
                  </a:lnTo>
                  <a:lnTo>
                    <a:pt x="283" y="328"/>
                  </a:lnTo>
                  <a:lnTo>
                    <a:pt x="277" y="331"/>
                  </a:lnTo>
                  <a:lnTo>
                    <a:pt x="272" y="333"/>
                  </a:lnTo>
                  <a:lnTo>
                    <a:pt x="268" y="337"/>
                  </a:lnTo>
                  <a:lnTo>
                    <a:pt x="264" y="341"/>
                  </a:lnTo>
                  <a:lnTo>
                    <a:pt x="260" y="350"/>
                  </a:lnTo>
                  <a:lnTo>
                    <a:pt x="257" y="360"/>
                  </a:lnTo>
                  <a:lnTo>
                    <a:pt x="253" y="370"/>
                  </a:lnTo>
                  <a:lnTo>
                    <a:pt x="249" y="380"/>
                  </a:lnTo>
                  <a:lnTo>
                    <a:pt x="245" y="384"/>
                  </a:lnTo>
                  <a:lnTo>
                    <a:pt x="242" y="389"/>
                  </a:lnTo>
                  <a:lnTo>
                    <a:pt x="237" y="392"/>
                  </a:lnTo>
                  <a:lnTo>
                    <a:pt x="233" y="394"/>
                  </a:lnTo>
                  <a:lnTo>
                    <a:pt x="227" y="397"/>
                  </a:lnTo>
                  <a:lnTo>
                    <a:pt x="222" y="399"/>
                  </a:lnTo>
                  <a:lnTo>
                    <a:pt x="218" y="401"/>
                  </a:lnTo>
                  <a:lnTo>
                    <a:pt x="214" y="406"/>
                  </a:lnTo>
                  <a:lnTo>
                    <a:pt x="211" y="413"/>
                  </a:lnTo>
                  <a:lnTo>
                    <a:pt x="209" y="418"/>
                  </a:lnTo>
                  <a:lnTo>
                    <a:pt x="207" y="422"/>
                  </a:lnTo>
                  <a:lnTo>
                    <a:pt x="206" y="424"/>
                  </a:lnTo>
                  <a:lnTo>
                    <a:pt x="204" y="427"/>
                  </a:lnTo>
                  <a:lnTo>
                    <a:pt x="202" y="431"/>
                  </a:lnTo>
                  <a:lnTo>
                    <a:pt x="197" y="434"/>
                  </a:lnTo>
                  <a:lnTo>
                    <a:pt x="195" y="438"/>
                  </a:lnTo>
                  <a:lnTo>
                    <a:pt x="194" y="441"/>
                  </a:lnTo>
                  <a:lnTo>
                    <a:pt x="194" y="445"/>
                  </a:lnTo>
                  <a:lnTo>
                    <a:pt x="193" y="448"/>
                  </a:lnTo>
                  <a:lnTo>
                    <a:pt x="190" y="450"/>
                  </a:lnTo>
                  <a:lnTo>
                    <a:pt x="187" y="453"/>
                  </a:lnTo>
                  <a:lnTo>
                    <a:pt x="182" y="454"/>
                  </a:lnTo>
                  <a:lnTo>
                    <a:pt x="171" y="456"/>
                  </a:lnTo>
                  <a:lnTo>
                    <a:pt x="158" y="459"/>
                  </a:lnTo>
                  <a:lnTo>
                    <a:pt x="146" y="462"/>
                  </a:lnTo>
                  <a:lnTo>
                    <a:pt x="137" y="462"/>
                  </a:lnTo>
                  <a:lnTo>
                    <a:pt x="132" y="458"/>
                  </a:lnTo>
                  <a:lnTo>
                    <a:pt x="128" y="454"/>
                  </a:lnTo>
                  <a:lnTo>
                    <a:pt x="125" y="450"/>
                  </a:lnTo>
                  <a:lnTo>
                    <a:pt x="123" y="448"/>
                  </a:lnTo>
                  <a:lnTo>
                    <a:pt x="121" y="446"/>
                  </a:lnTo>
                  <a:lnTo>
                    <a:pt x="117" y="445"/>
                  </a:lnTo>
                  <a:lnTo>
                    <a:pt x="114" y="445"/>
                  </a:lnTo>
                  <a:lnTo>
                    <a:pt x="112" y="446"/>
                  </a:lnTo>
                  <a:lnTo>
                    <a:pt x="108" y="448"/>
                  </a:lnTo>
                  <a:lnTo>
                    <a:pt x="107" y="450"/>
                  </a:lnTo>
                  <a:lnTo>
                    <a:pt x="97" y="466"/>
                  </a:lnTo>
                  <a:lnTo>
                    <a:pt x="88" y="480"/>
                  </a:lnTo>
                  <a:lnTo>
                    <a:pt x="79" y="490"/>
                  </a:lnTo>
                  <a:lnTo>
                    <a:pt x="68" y="502"/>
                  </a:lnTo>
                  <a:lnTo>
                    <a:pt x="66" y="508"/>
                  </a:lnTo>
                  <a:lnTo>
                    <a:pt x="65" y="514"/>
                  </a:lnTo>
                  <a:lnTo>
                    <a:pt x="66" y="516"/>
                  </a:lnTo>
                  <a:lnTo>
                    <a:pt x="67" y="519"/>
                  </a:lnTo>
                  <a:lnTo>
                    <a:pt x="71" y="521"/>
                  </a:lnTo>
                  <a:lnTo>
                    <a:pt x="74" y="523"/>
                  </a:lnTo>
                  <a:lnTo>
                    <a:pt x="80" y="524"/>
                  </a:lnTo>
                  <a:lnTo>
                    <a:pt x="87" y="525"/>
                  </a:lnTo>
                  <a:lnTo>
                    <a:pt x="90" y="527"/>
                  </a:lnTo>
                  <a:lnTo>
                    <a:pt x="95" y="528"/>
                  </a:lnTo>
                  <a:lnTo>
                    <a:pt x="98" y="530"/>
                  </a:lnTo>
                  <a:lnTo>
                    <a:pt x="100" y="531"/>
                  </a:lnTo>
                  <a:lnTo>
                    <a:pt x="101" y="533"/>
                  </a:lnTo>
                  <a:lnTo>
                    <a:pt x="103" y="536"/>
                  </a:lnTo>
                  <a:lnTo>
                    <a:pt x="103" y="541"/>
                  </a:lnTo>
                  <a:lnTo>
                    <a:pt x="103" y="547"/>
                  </a:lnTo>
                  <a:lnTo>
                    <a:pt x="101" y="553"/>
                  </a:lnTo>
                  <a:lnTo>
                    <a:pt x="100" y="559"/>
                  </a:lnTo>
                  <a:lnTo>
                    <a:pt x="99" y="563"/>
                  </a:lnTo>
                  <a:lnTo>
                    <a:pt x="101" y="569"/>
                  </a:lnTo>
                  <a:lnTo>
                    <a:pt x="105" y="573"/>
                  </a:lnTo>
                  <a:lnTo>
                    <a:pt x="109" y="576"/>
                  </a:lnTo>
                  <a:lnTo>
                    <a:pt x="114" y="577"/>
                  </a:lnTo>
                  <a:lnTo>
                    <a:pt x="120" y="578"/>
                  </a:lnTo>
                  <a:lnTo>
                    <a:pt x="122" y="578"/>
                  </a:lnTo>
                  <a:lnTo>
                    <a:pt x="125" y="578"/>
                  </a:lnTo>
                  <a:lnTo>
                    <a:pt x="129" y="579"/>
                  </a:lnTo>
                  <a:lnTo>
                    <a:pt x="130" y="581"/>
                  </a:lnTo>
                  <a:lnTo>
                    <a:pt x="130" y="587"/>
                  </a:lnTo>
                  <a:lnTo>
                    <a:pt x="129" y="593"/>
                  </a:lnTo>
                  <a:lnTo>
                    <a:pt x="131" y="601"/>
                  </a:lnTo>
                  <a:lnTo>
                    <a:pt x="135" y="609"/>
                  </a:lnTo>
                  <a:lnTo>
                    <a:pt x="140" y="616"/>
                  </a:lnTo>
                  <a:lnTo>
                    <a:pt x="145" y="622"/>
                  </a:lnTo>
                  <a:lnTo>
                    <a:pt x="147" y="625"/>
                  </a:lnTo>
                  <a:lnTo>
                    <a:pt x="148" y="628"/>
                  </a:lnTo>
                  <a:lnTo>
                    <a:pt x="149" y="632"/>
                  </a:lnTo>
                  <a:lnTo>
                    <a:pt x="149" y="635"/>
                  </a:lnTo>
                  <a:lnTo>
                    <a:pt x="147" y="639"/>
                  </a:lnTo>
                  <a:lnTo>
                    <a:pt x="146" y="643"/>
                  </a:lnTo>
                  <a:lnTo>
                    <a:pt x="145" y="644"/>
                  </a:lnTo>
                  <a:lnTo>
                    <a:pt x="145" y="646"/>
                  </a:lnTo>
                  <a:lnTo>
                    <a:pt x="146" y="647"/>
                  </a:lnTo>
                  <a:lnTo>
                    <a:pt x="147" y="650"/>
                  </a:lnTo>
                  <a:lnTo>
                    <a:pt x="148" y="651"/>
                  </a:lnTo>
                  <a:lnTo>
                    <a:pt x="149" y="652"/>
                  </a:lnTo>
                  <a:lnTo>
                    <a:pt x="148" y="654"/>
                  </a:lnTo>
                  <a:lnTo>
                    <a:pt x="146" y="655"/>
                  </a:lnTo>
                  <a:lnTo>
                    <a:pt x="143" y="658"/>
                  </a:lnTo>
                  <a:lnTo>
                    <a:pt x="139" y="659"/>
                  </a:lnTo>
                  <a:lnTo>
                    <a:pt x="132" y="660"/>
                  </a:lnTo>
                  <a:lnTo>
                    <a:pt x="127" y="660"/>
                  </a:lnTo>
                  <a:lnTo>
                    <a:pt x="125" y="658"/>
                  </a:lnTo>
                  <a:lnTo>
                    <a:pt x="124" y="655"/>
                  </a:lnTo>
                  <a:lnTo>
                    <a:pt x="121" y="652"/>
                  </a:lnTo>
                  <a:lnTo>
                    <a:pt x="119" y="650"/>
                  </a:lnTo>
                  <a:lnTo>
                    <a:pt x="115" y="650"/>
                  </a:lnTo>
                  <a:lnTo>
                    <a:pt x="111" y="651"/>
                  </a:lnTo>
                  <a:lnTo>
                    <a:pt x="104" y="655"/>
                  </a:lnTo>
                  <a:lnTo>
                    <a:pt x="97" y="661"/>
                  </a:lnTo>
                  <a:lnTo>
                    <a:pt x="95" y="663"/>
                  </a:lnTo>
                  <a:lnTo>
                    <a:pt x="92" y="665"/>
                  </a:lnTo>
                  <a:lnTo>
                    <a:pt x="90" y="665"/>
                  </a:lnTo>
                  <a:lnTo>
                    <a:pt x="88" y="665"/>
                  </a:lnTo>
                  <a:lnTo>
                    <a:pt x="84" y="662"/>
                  </a:lnTo>
                  <a:lnTo>
                    <a:pt x="79" y="659"/>
                  </a:lnTo>
                  <a:lnTo>
                    <a:pt x="75" y="658"/>
                  </a:lnTo>
                  <a:lnTo>
                    <a:pt x="71" y="658"/>
                  </a:lnTo>
                  <a:lnTo>
                    <a:pt x="66" y="658"/>
                  </a:lnTo>
                  <a:lnTo>
                    <a:pt x="62" y="659"/>
                  </a:lnTo>
                  <a:lnTo>
                    <a:pt x="54" y="659"/>
                  </a:lnTo>
                  <a:lnTo>
                    <a:pt x="44" y="657"/>
                  </a:lnTo>
                  <a:lnTo>
                    <a:pt x="40" y="657"/>
                  </a:lnTo>
                  <a:lnTo>
                    <a:pt x="36" y="657"/>
                  </a:lnTo>
                  <a:lnTo>
                    <a:pt x="33" y="658"/>
                  </a:lnTo>
                  <a:lnTo>
                    <a:pt x="31" y="660"/>
                  </a:lnTo>
                  <a:lnTo>
                    <a:pt x="31" y="663"/>
                  </a:lnTo>
                  <a:lnTo>
                    <a:pt x="32" y="668"/>
                  </a:lnTo>
                  <a:lnTo>
                    <a:pt x="32" y="670"/>
                  </a:lnTo>
                  <a:lnTo>
                    <a:pt x="32" y="673"/>
                  </a:lnTo>
                  <a:lnTo>
                    <a:pt x="31" y="675"/>
                  </a:lnTo>
                  <a:lnTo>
                    <a:pt x="30" y="676"/>
                  </a:lnTo>
                  <a:lnTo>
                    <a:pt x="26" y="677"/>
                  </a:lnTo>
                  <a:lnTo>
                    <a:pt x="22" y="677"/>
                  </a:lnTo>
                  <a:lnTo>
                    <a:pt x="17" y="677"/>
                  </a:lnTo>
                  <a:lnTo>
                    <a:pt x="13" y="678"/>
                  </a:lnTo>
                  <a:lnTo>
                    <a:pt x="10" y="679"/>
                  </a:lnTo>
                  <a:lnTo>
                    <a:pt x="8" y="681"/>
                  </a:lnTo>
                  <a:lnTo>
                    <a:pt x="6" y="683"/>
                  </a:lnTo>
                  <a:lnTo>
                    <a:pt x="3" y="686"/>
                  </a:lnTo>
                  <a:lnTo>
                    <a:pt x="3" y="691"/>
                  </a:lnTo>
                  <a:lnTo>
                    <a:pt x="2" y="693"/>
                  </a:lnTo>
                  <a:lnTo>
                    <a:pt x="1" y="694"/>
                  </a:lnTo>
                  <a:lnTo>
                    <a:pt x="0" y="694"/>
                  </a:lnTo>
                  <a:lnTo>
                    <a:pt x="0" y="695"/>
                  </a:lnTo>
                  <a:lnTo>
                    <a:pt x="0" y="695"/>
                  </a:lnTo>
                  <a:lnTo>
                    <a:pt x="0" y="695"/>
                  </a:lnTo>
                  <a:lnTo>
                    <a:pt x="2" y="698"/>
                  </a:lnTo>
                  <a:lnTo>
                    <a:pt x="17" y="690"/>
                  </a:lnTo>
                  <a:lnTo>
                    <a:pt x="32" y="683"/>
                  </a:lnTo>
                  <a:lnTo>
                    <a:pt x="27" y="687"/>
                  </a:lnTo>
                  <a:lnTo>
                    <a:pt x="22" y="692"/>
                  </a:lnTo>
                  <a:lnTo>
                    <a:pt x="19" y="693"/>
                  </a:lnTo>
                  <a:lnTo>
                    <a:pt x="17" y="695"/>
                  </a:lnTo>
                  <a:lnTo>
                    <a:pt x="15" y="699"/>
                  </a:lnTo>
                  <a:lnTo>
                    <a:pt x="15" y="702"/>
                  </a:lnTo>
                  <a:lnTo>
                    <a:pt x="18" y="707"/>
                  </a:lnTo>
                  <a:lnTo>
                    <a:pt x="22" y="714"/>
                  </a:lnTo>
                  <a:lnTo>
                    <a:pt x="25" y="718"/>
                  </a:lnTo>
                  <a:lnTo>
                    <a:pt x="30" y="723"/>
                  </a:lnTo>
                  <a:lnTo>
                    <a:pt x="34" y="726"/>
                  </a:lnTo>
                  <a:lnTo>
                    <a:pt x="41" y="731"/>
                  </a:lnTo>
                  <a:lnTo>
                    <a:pt x="54" y="736"/>
                  </a:lnTo>
                  <a:lnTo>
                    <a:pt x="65" y="741"/>
                  </a:lnTo>
                  <a:lnTo>
                    <a:pt x="70" y="742"/>
                  </a:lnTo>
                  <a:lnTo>
                    <a:pt x="74" y="743"/>
                  </a:lnTo>
                  <a:lnTo>
                    <a:pt x="78" y="743"/>
                  </a:lnTo>
                  <a:lnTo>
                    <a:pt x="82" y="741"/>
                  </a:lnTo>
                  <a:lnTo>
                    <a:pt x="90" y="736"/>
                  </a:lnTo>
                  <a:lnTo>
                    <a:pt x="99" y="733"/>
                  </a:lnTo>
                  <a:lnTo>
                    <a:pt x="107" y="732"/>
                  </a:lnTo>
                  <a:lnTo>
                    <a:pt x="115" y="731"/>
                  </a:lnTo>
                  <a:lnTo>
                    <a:pt x="116" y="730"/>
                  </a:lnTo>
                  <a:lnTo>
                    <a:pt x="117" y="730"/>
                  </a:lnTo>
                  <a:lnTo>
                    <a:pt x="115" y="735"/>
                  </a:lnTo>
                  <a:lnTo>
                    <a:pt x="112" y="742"/>
                  </a:lnTo>
                  <a:lnTo>
                    <a:pt x="108" y="747"/>
                  </a:lnTo>
                  <a:lnTo>
                    <a:pt x="105" y="750"/>
                  </a:lnTo>
                  <a:lnTo>
                    <a:pt x="101" y="752"/>
                  </a:lnTo>
                  <a:lnTo>
                    <a:pt x="98" y="755"/>
                  </a:lnTo>
                  <a:lnTo>
                    <a:pt x="91" y="757"/>
                  </a:lnTo>
                  <a:lnTo>
                    <a:pt x="82" y="760"/>
                  </a:lnTo>
                  <a:lnTo>
                    <a:pt x="74" y="763"/>
                  </a:lnTo>
                  <a:lnTo>
                    <a:pt x="67" y="764"/>
                  </a:lnTo>
                  <a:lnTo>
                    <a:pt x="64" y="767"/>
                  </a:lnTo>
                  <a:lnTo>
                    <a:pt x="60" y="769"/>
                  </a:lnTo>
                  <a:lnTo>
                    <a:pt x="58" y="768"/>
                  </a:lnTo>
                  <a:lnTo>
                    <a:pt x="57" y="768"/>
                  </a:lnTo>
                  <a:lnTo>
                    <a:pt x="56" y="766"/>
                  </a:lnTo>
                  <a:lnTo>
                    <a:pt x="55" y="764"/>
                  </a:lnTo>
                  <a:lnTo>
                    <a:pt x="54" y="761"/>
                  </a:lnTo>
                  <a:lnTo>
                    <a:pt x="51" y="760"/>
                  </a:lnTo>
                  <a:lnTo>
                    <a:pt x="50" y="760"/>
                  </a:lnTo>
                  <a:lnTo>
                    <a:pt x="47" y="759"/>
                  </a:lnTo>
                  <a:lnTo>
                    <a:pt x="43" y="758"/>
                  </a:lnTo>
                  <a:lnTo>
                    <a:pt x="42" y="759"/>
                  </a:lnTo>
                  <a:lnTo>
                    <a:pt x="41" y="760"/>
                  </a:lnTo>
                  <a:lnTo>
                    <a:pt x="41" y="763"/>
                  </a:lnTo>
                  <a:lnTo>
                    <a:pt x="42" y="768"/>
                  </a:lnTo>
                  <a:lnTo>
                    <a:pt x="44" y="773"/>
                  </a:lnTo>
                  <a:lnTo>
                    <a:pt x="52" y="784"/>
                  </a:lnTo>
                  <a:lnTo>
                    <a:pt x="62" y="793"/>
                  </a:lnTo>
                  <a:lnTo>
                    <a:pt x="72" y="804"/>
                  </a:lnTo>
                  <a:lnTo>
                    <a:pt x="81" y="813"/>
                  </a:lnTo>
                  <a:lnTo>
                    <a:pt x="93" y="826"/>
                  </a:lnTo>
                  <a:lnTo>
                    <a:pt x="107" y="840"/>
                  </a:lnTo>
                  <a:lnTo>
                    <a:pt x="115" y="846"/>
                  </a:lnTo>
                  <a:lnTo>
                    <a:pt x="123" y="850"/>
                  </a:lnTo>
                  <a:lnTo>
                    <a:pt x="132" y="854"/>
                  </a:lnTo>
                  <a:lnTo>
                    <a:pt x="140" y="855"/>
                  </a:lnTo>
                  <a:lnTo>
                    <a:pt x="155" y="850"/>
                  </a:lnTo>
                  <a:lnTo>
                    <a:pt x="169" y="845"/>
                  </a:lnTo>
                  <a:lnTo>
                    <a:pt x="182" y="839"/>
                  </a:lnTo>
                  <a:lnTo>
                    <a:pt x="196" y="832"/>
                  </a:lnTo>
                  <a:lnTo>
                    <a:pt x="202" y="829"/>
                  </a:lnTo>
                  <a:lnTo>
                    <a:pt x="204" y="824"/>
                  </a:lnTo>
                  <a:lnTo>
                    <a:pt x="206" y="818"/>
                  </a:lnTo>
                  <a:lnTo>
                    <a:pt x="210" y="813"/>
                  </a:lnTo>
                  <a:lnTo>
                    <a:pt x="212" y="808"/>
                  </a:lnTo>
                  <a:lnTo>
                    <a:pt x="213" y="805"/>
                  </a:lnTo>
                  <a:lnTo>
                    <a:pt x="211" y="801"/>
                  </a:lnTo>
                  <a:lnTo>
                    <a:pt x="207" y="798"/>
                  </a:lnTo>
                  <a:lnTo>
                    <a:pt x="205" y="798"/>
                  </a:lnTo>
                  <a:lnTo>
                    <a:pt x="203" y="797"/>
                  </a:lnTo>
                  <a:lnTo>
                    <a:pt x="203" y="796"/>
                  </a:lnTo>
                  <a:lnTo>
                    <a:pt x="203" y="793"/>
                  </a:lnTo>
                  <a:lnTo>
                    <a:pt x="203" y="790"/>
                  </a:lnTo>
                  <a:lnTo>
                    <a:pt x="202" y="788"/>
                  </a:lnTo>
                  <a:lnTo>
                    <a:pt x="204" y="787"/>
                  </a:lnTo>
                  <a:lnTo>
                    <a:pt x="206" y="785"/>
                  </a:lnTo>
                  <a:lnTo>
                    <a:pt x="210" y="782"/>
                  </a:lnTo>
                  <a:lnTo>
                    <a:pt x="211" y="780"/>
                  </a:lnTo>
                  <a:lnTo>
                    <a:pt x="211" y="779"/>
                  </a:lnTo>
                  <a:lnTo>
                    <a:pt x="210" y="777"/>
                  </a:lnTo>
                  <a:lnTo>
                    <a:pt x="210" y="775"/>
                  </a:lnTo>
                  <a:lnTo>
                    <a:pt x="209" y="774"/>
                  </a:lnTo>
                  <a:lnTo>
                    <a:pt x="209" y="773"/>
                  </a:lnTo>
                  <a:lnTo>
                    <a:pt x="210" y="771"/>
                  </a:lnTo>
                  <a:lnTo>
                    <a:pt x="212" y="769"/>
                  </a:lnTo>
                  <a:lnTo>
                    <a:pt x="215" y="768"/>
                  </a:lnTo>
                  <a:lnTo>
                    <a:pt x="217" y="767"/>
                  </a:lnTo>
                  <a:lnTo>
                    <a:pt x="217" y="766"/>
                  </a:lnTo>
                  <a:lnTo>
                    <a:pt x="217" y="766"/>
                  </a:lnTo>
                  <a:lnTo>
                    <a:pt x="219" y="768"/>
                  </a:lnTo>
                  <a:lnTo>
                    <a:pt x="230" y="769"/>
                  </a:lnTo>
                  <a:lnTo>
                    <a:pt x="242" y="772"/>
                  </a:lnTo>
                  <a:lnTo>
                    <a:pt x="235" y="774"/>
                  </a:lnTo>
                  <a:lnTo>
                    <a:pt x="228" y="776"/>
                  </a:lnTo>
                  <a:lnTo>
                    <a:pt x="223" y="779"/>
                  </a:lnTo>
                  <a:lnTo>
                    <a:pt x="221" y="782"/>
                  </a:lnTo>
                  <a:lnTo>
                    <a:pt x="221" y="784"/>
                  </a:lnTo>
                  <a:lnTo>
                    <a:pt x="222" y="785"/>
                  </a:lnTo>
                  <a:lnTo>
                    <a:pt x="225" y="787"/>
                  </a:lnTo>
                  <a:lnTo>
                    <a:pt x="228" y="788"/>
                  </a:lnTo>
                  <a:lnTo>
                    <a:pt x="227" y="795"/>
                  </a:lnTo>
                  <a:lnTo>
                    <a:pt x="226" y="801"/>
                  </a:lnTo>
                  <a:lnTo>
                    <a:pt x="230" y="803"/>
                  </a:lnTo>
                  <a:lnTo>
                    <a:pt x="236" y="803"/>
                  </a:lnTo>
                  <a:lnTo>
                    <a:pt x="241" y="803"/>
                  </a:lnTo>
                  <a:lnTo>
                    <a:pt x="245" y="801"/>
                  </a:lnTo>
                  <a:lnTo>
                    <a:pt x="249" y="800"/>
                  </a:lnTo>
                  <a:lnTo>
                    <a:pt x="251" y="799"/>
                  </a:lnTo>
                  <a:lnTo>
                    <a:pt x="252" y="800"/>
                  </a:lnTo>
                  <a:lnTo>
                    <a:pt x="253" y="801"/>
                  </a:lnTo>
                  <a:lnTo>
                    <a:pt x="247" y="805"/>
                  </a:lnTo>
                  <a:lnTo>
                    <a:pt x="238" y="808"/>
                  </a:lnTo>
                  <a:lnTo>
                    <a:pt x="234" y="810"/>
                  </a:lnTo>
                  <a:lnTo>
                    <a:pt x="230" y="813"/>
                  </a:lnTo>
                  <a:lnTo>
                    <a:pt x="227" y="815"/>
                  </a:lnTo>
                  <a:lnTo>
                    <a:pt x="226" y="817"/>
                  </a:lnTo>
                  <a:lnTo>
                    <a:pt x="226" y="820"/>
                  </a:lnTo>
                  <a:lnTo>
                    <a:pt x="227" y="822"/>
                  </a:lnTo>
                  <a:lnTo>
                    <a:pt x="229" y="826"/>
                  </a:lnTo>
                  <a:lnTo>
                    <a:pt x="229" y="830"/>
                  </a:lnTo>
                  <a:lnTo>
                    <a:pt x="229" y="832"/>
                  </a:lnTo>
                  <a:lnTo>
                    <a:pt x="228" y="833"/>
                  </a:lnTo>
                  <a:lnTo>
                    <a:pt x="230" y="834"/>
                  </a:lnTo>
                  <a:lnTo>
                    <a:pt x="233" y="834"/>
                  </a:lnTo>
                  <a:lnTo>
                    <a:pt x="236" y="836"/>
                  </a:lnTo>
                  <a:lnTo>
                    <a:pt x="239" y="839"/>
                  </a:lnTo>
                  <a:lnTo>
                    <a:pt x="241" y="842"/>
                  </a:lnTo>
                  <a:lnTo>
                    <a:pt x="243" y="846"/>
                  </a:lnTo>
                  <a:lnTo>
                    <a:pt x="243" y="854"/>
                  </a:lnTo>
                  <a:lnTo>
                    <a:pt x="243" y="863"/>
                  </a:lnTo>
                  <a:lnTo>
                    <a:pt x="238" y="873"/>
                  </a:lnTo>
                  <a:lnTo>
                    <a:pt x="234" y="883"/>
                  </a:lnTo>
                  <a:lnTo>
                    <a:pt x="233" y="889"/>
                  </a:lnTo>
                  <a:lnTo>
                    <a:pt x="231" y="895"/>
                  </a:lnTo>
                  <a:lnTo>
                    <a:pt x="231" y="901"/>
                  </a:lnTo>
                  <a:lnTo>
                    <a:pt x="231" y="905"/>
                  </a:lnTo>
                  <a:lnTo>
                    <a:pt x="234" y="911"/>
                  </a:lnTo>
                  <a:lnTo>
                    <a:pt x="236" y="917"/>
                  </a:lnTo>
                  <a:lnTo>
                    <a:pt x="237" y="918"/>
                  </a:lnTo>
                  <a:lnTo>
                    <a:pt x="238" y="920"/>
                  </a:lnTo>
                  <a:lnTo>
                    <a:pt x="237" y="921"/>
                  </a:lnTo>
                  <a:lnTo>
                    <a:pt x="236" y="923"/>
                  </a:lnTo>
                  <a:lnTo>
                    <a:pt x="236" y="928"/>
                  </a:lnTo>
                  <a:lnTo>
                    <a:pt x="236" y="932"/>
                  </a:lnTo>
                  <a:lnTo>
                    <a:pt x="236" y="943"/>
                  </a:lnTo>
                  <a:lnTo>
                    <a:pt x="237" y="952"/>
                  </a:lnTo>
                  <a:lnTo>
                    <a:pt x="237" y="953"/>
                  </a:lnTo>
                  <a:lnTo>
                    <a:pt x="238" y="953"/>
                  </a:lnTo>
                  <a:lnTo>
                    <a:pt x="243" y="946"/>
                  </a:lnTo>
                  <a:lnTo>
                    <a:pt x="246" y="939"/>
                  </a:lnTo>
                  <a:lnTo>
                    <a:pt x="246" y="947"/>
                  </a:lnTo>
                  <a:lnTo>
                    <a:pt x="245" y="956"/>
                  </a:lnTo>
                  <a:lnTo>
                    <a:pt x="243" y="960"/>
                  </a:lnTo>
                  <a:lnTo>
                    <a:pt x="243" y="966"/>
                  </a:lnTo>
                  <a:lnTo>
                    <a:pt x="244" y="971"/>
                  </a:lnTo>
                  <a:lnTo>
                    <a:pt x="245" y="977"/>
                  </a:lnTo>
                  <a:lnTo>
                    <a:pt x="246" y="983"/>
                  </a:lnTo>
                  <a:lnTo>
                    <a:pt x="245" y="988"/>
                  </a:lnTo>
                  <a:lnTo>
                    <a:pt x="249" y="1003"/>
                  </a:lnTo>
                  <a:lnTo>
                    <a:pt x="253" y="1017"/>
                  </a:lnTo>
                  <a:lnTo>
                    <a:pt x="257" y="1027"/>
                  </a:lnTo>
                  <a:lnTo>
                    <a:pt x="259" y="1036"/>
                  </a:lnTo>
                  <a:lnTo>
                    <a:pt x="260" y="1046"/>
                  </a:lnTo>
                  <a:lnTo>
                    <a:pt x="262" y="1057"/>
                  </a:lnTo>
                  <a:lnTo>
                    <a:pt x="263" y="1072"/>
                  </a:lnTo>
                  <a:lnTo>
                    <a:pt x="266" y="1085"/>
                  </a:lnTo>
                  <a:lnTo>
                    <a:pt x="267" y="1093"/>
                  </a:lnTo>
                  <a:lnTo>
                    <a:pt x="269" y="1099"/>
                  </a:lnTo>
                  <a:lnTo>
                    <a:pt x="271" y="1106"/>
                  </a:lnTo>
                  <a:lnTo>
                    <a:pt x="276" y="1111"/>
                  </a:lnTo>
                  <a:lnTo>
                    <a:pt x="283" y="1126"/>
                  </a:lnTo>
                  <a:lnTo>
                    <a:pt x="291" y="1141"/>
                  </a:lnTo>
                  <a:lnTo>
                    <a:pt x="294" y="1150"/>
                  </a:lnTo>
                  <a:lnTo>
                    <a:pt x="299" y="1159"/>
                  </a:lnTo>
                  <a:lnTo>
                    <a:pt x="300" y="1164"/>
                  </a:lnTo>
                  <a:lnTo>
                    <a:pt x="302" y="1168"/>
                  </a:lnTo>
                  <a:lnTo>
                    <a:pt x="306" y="1172"/>
                  </a:lnTo>
                  <a:lnTo>
                    <a:pt x="309" y="1175"/>
                  </a:lnTo>
                  <a:lnTo>
                    <a:pt x="314" y="1181"/>
                  </a:lnTo>
                  <a:lnTo>
                    <a:pt x="317" y="1188"/>
                  </a:lnTo>
                  <a:lnTo>
                    <a:pt x="319" y="1196"/>
                  </a:lnTo>
                  <a:lnTo>
                    <a:pt x="321" y="1203"/>
                  </a:lnTo>
                  <a:lnTo>
                    <a:pt x="326" y="1216"/>
                  </a:lnTo>
                  <a:lnTo>
                    <a:pt x="329" y="1229"/>
                  </a:lnTo>
                  <a:lnTo>
                    <a:pt x="333" y="1243"/>
                  </a:lnTo>
                  <a:lnTo>
                    <a:pt x="336" y="1256"/>
                  </a:lnTo>
                  <a:lnTo>
                    <a:pt x="340" y="1269"/>
                  </a:lnTo>
                  <a:lnTo>
                    <a:pt x="343" y="1280"/>
                  </a:lnTo>
                  <a:lnTo>
                    <a:pt x="348" y="1293"/>
                  </a:lnTo>
                  <a:lnTo>
                    <a:pt x="352" y="1304"/>
                  </a:lnTo>
                  <a:lnTo>
                    <a:pt x="355" y="1309"/>
                  </a:lnTo>
                  <a:lnTo>
                    <a:pt x="357" y="1312"/>
                  </a:lnTo>
                  <a:lnTo>
                    <a:pt x="360" y="1316"/>
                  </a:lnTo>
                  <a:lnTo>
                    <a:pt x="365" y="1319"/>
                  </a:lnTo>
                  <a:lnTo>
                    <a:pt x="368" y="1320"/>
                  </a:lnTo>
                  <a:lnTo>
                    <a:pt x="369" y="1321"/>
                  </a:lnTo>
                  <a:lnTo>
                    <a:pt x="369" y="1325"/>
                  </a:lnTo>
                  <a:lnTo>
                    <a:pt x="372" y="1329"/>
                  </a:lnTo>
                  <a:lnTo>
                    <a:pt x="376" y="1338"/>
                  </a:lnTo>
                  <a:lnTo>
                    <a:pt x="382" y="1347"/>
                  </a:lnTo>
                  <a:lnTo>
                    <a:pt x="385" y="1353"/>
                  </a:lnTo>
                  <a:lnTo>
                    <a:pt x="390" y="1360"/>
                  </a:lnTo>
                  <a:lnTo>
                    <a:pt x="393" y="1367"/>
                  </a:lnTo>
                  <a:lnTo>
                    <a:pt x="397" y="1375"/>
                  </a:lnTo>
                  <a:lnTo>
                    <a:pt x="401" y="1391"/>
                  </a:lnTo>
                  <a:lnTo>
                    <a:pt x="406" y="1406"/>
                  </a:lnTo>
                  <a:lnTo>
                    <a:pt x="408" y="1414"/>
                  </a:lnTo>
                  <a:lnTo>
                    <a:pt x="412" y="1422"/>
                  </a:lnTo>
                  <a:lnTo>
                    <a:pt x="413" y="1420"/>
                  </a:lnTo>
                  <a:lnTo>
                    <a:pt x="414" y="1418"/>
                  </a:lnTo>
                  <a:lnTo>
                    <a:pt x="415" y="1422"/>
                  </a:lnTo>
                  <a:lnTo>
                    <a:pt x="417" y="1426"/>
                  </a:lnTo>
                  <a:lnTo>
                    <a:pt x="418" y="1431"/>
                  </a:lnTo>
                  <a:lnTo>
                    <a:pt x="417" y="1433"/>
                  </a:lnTo>
                  <a:lnTo>
                    <a:pt x="416" y="1432"/>
                  </a:lnTo>
                  <a:lnTo>
                    <a:pt x="414" y="1430"/>
                  </a:lnTo>
                  <a:lnTo>
                    <a:pt x="412" y="1426"/>
                  </a:lnTo>
                  <a:lnTo>
                    <a:pt x="410" y="1426"/>
                  </a:lnTo>
                  <a:lnTo>
                    <a:pt x="409" y="1427"/>
                  </a:lnTo>
                  <a:lnTo>
                    <a:pt x="410" y="1430"/>
                  </a:lnTo>
                  <a:lnTo>
                    <a:pt x="412" y="1435"/>
                  </a:lnTo>
                  <a:lnTo>
                    <a:pt x="413" y="1440"/>
                  </a:lnTo>
                  <a:lnTo>
                    <a:pt x="418" y="1454"/>
                  </a:lnTo>
                  <a:lnTo>
                    <a:pt x="424" y="1467"/>
                  </a:lnTo>
                  <a:lnTo>
                    <a:pt x="426" y="1473"/>
                  </a:lnTo>
                  <a:lnTo>
                    <a:pt x="429" y="1479"/>
                  </a:lnTo>
                  <a:lnTo>
                    <a:pt x="432" y="1484"/>
                  </a:lnTo>
                  <a:lnTo>
                    <a:pt x="437" y="1489"/>
                  </a:lnTo>
                  <a:lnTo>
                    <a:pt x="445" y="1499"/>
                  </a:lnTo>
                  <a:lnTo>
                    <a:pt x="454" y="1508"/>
                  </a:lnTo>
                  <a:lnTo>
                    <a:pt x="459" y="1513"/>
                  </a:lnTo>
                  <a:lnTo>
                    <a:pt x="464" y="1516"/>
                  </a:lnTo>
                  <a:lnTo>
                    <a:pt x="470" y="1518"/>
                  </a:lnTo>
                  <a:lnTo>
                    <a:pt x="477" y="1520"/>
                  </a:lnTo>
                  <a:lnTo>
                    <a:pt x="487" y="1516"/>
                  </a:lnTo>
                  <a:lnTo>
                    <a:pt x="497" y="1512"/>
                  </a:lnTo>
                  <a:lnTo>
                    <a:pt x="502" y="1508"/>
                  </a:lnTo>
                  <a:lnTo>
                    <a:pt x="505" y="1504"/>
                  </a:lnTo>
                  <a:lnTo>
                    <a:pt x="508" y="1499"/>
                  </a:lnTo>
                  <a:lnTo>
                    <a:pt x="508" y="1493"/>
                  </a:lnTo>
                  <a:lnTo>
                    <a:pt x="510" y="1488"/>
                  </a:lnTo>
                  <a:lnTo>
                    <a:pt x="511" y="1482"/>
                  </a:lnTo>
                  <a:lnTo>
                    <a:pt x="512" y="1477"/>
                  </a:lnTo>
                  <a:lnTo>
                    <a:pt x="515" y="1473"/>
                  </a:lnTo>
                  <a:lnTo>
                    <a:pt x="520" y="1471"/>
                  </a:lnTo>
                  <a:lnTo>
                    <a:pt x="524" y="1467"/>
                  </a:lnTo>
                  <a:lnTo>
                    <a:pt x="530" y="1465"/>
                  </a:lnTo>
                  <a:lnTo>
                    <a:pt x="537" y="1463"/>
                  </a:lnTo>
                  <a:lnTo>
                    <a:pt x="543" y="1460"/>
                  </a:lnTo>
                  <a:lnTo>
                    <a:pt x="549" y="1459"/>
                  </a:lnTo>
                  <a:lnTo>
                    <a:pt x="555" y="1459"/>
                  </a:lnTo>
                  <a:lnTo>
                    <a:pt x="562" y="1459"/>
                  </a:lnTo>
                  <a:lnTo>
                    <a:pt x="568" y="1460"/>
                  </a:lnTo>
                  <a:lnTo>
                    <a:pt x="575" y="1464"/>
                  </a:lnTo>
                  <a:lnTo>
                    <a:pt x="571" y="1459"/>
                  </a:lnTo>
                  <a:lnTo>
                    <a:pt x="568" y="1457"/>
                  </a:lnTo>
                  <a:lnTo>
                    <a:pt x="563" y="1455"/>
                  </a:lnTo>
                  <a:lnTo>
                    <a:pt x="557" y="1454"/>
                  </a:lnTo>
                  <a:lnTo>
                    <a:pt x="553" y="1451"/>
                  </a:lnTo>
                  <a:lnTo>
                    <a:pt x="551" y="1449"/>
                  </a:lnTo>
                  <a:lnTo>
                    <a:pt x="549" y="1448"/>
                  </a:lnTo>
                  <a:lnTo>
                    <a:pt x="549" y="1446"/>
                  </a:lnTo>
                  <a:lnTo>
                    <a:pt x="549" y="1443"/>
                  </a:lnTo>
                  <a:lnTo>
                    <a:pt x="551" y="1441"/>
                  </a:lnTo>
                  <a:lnTo>
                    <a:pt x="553" y="1436"/>
                  </a:lnTo>
                  <a:lnTo>
                    <a:pt x="556" y="1433"/>
                  </a:lnTo>
                  <a:lnTo>
                    <a:pt x="561" y="1427"/>
                  </a:lnTo>
                  <a:lnTo>
                    <a:pt x="564" y="1419"/>
                  </a:lnTo>
                  <a:lnTo>
                    <a:pt x="565" y="1414"/>
                  </a:lnTo>
                  <a:lnTo>
                    <a:pt x="568" y="1408"/>
                  </a:lnTo>
                  <a:lnTo>
                    <a:pt x="573" y="1406"/>
                  </a:lnTo>
                  <a:lnTo>
                    <a:pt x="579" y="1406"/>
                  </a:lnTo>
                  <a:lnTo>
                    <a:pt x="585" y="1407"/>
                  </a:lnTo>
                  <a:lnTo>
                    <a:pt x="591" y="1407"/>
                  </a:lnTo>
                  <a:lnTo>
                    <a:pt x="594" y="1408"/>
                  </a:lnTo>
                  <a:lnTo>
                    <a:pt x="597" y="1407"/>
                  </a:lnTo>
                  <a:lnTo>
                    <a:pt x="599" y="1399"/>
                  </a:lnTo>
                  <a:lnTo>
                    <a:pt x="597" y="1391"/>
                  </a:lnTo>
                  <a:lnTo>
                    <a:pt x="596" y="1379"/>
                  </a:lnTo>
                  <a:lnTo>
                    <a:pt x="596" y="1367"/>
                  </a:lnTo>
                  <a:lnTo>
                    <a:pt x="596" y="1355"/>
                  </a:lnTo>
                  <a:lnTo>
                    <a:pt x="593" y="1344"/>
                  </a:lnTo>
                  <a:lnTo>
                    <a:pt x="593" y="1336"/>
                  </a:lnTo>
                  <a:lnTo>
                    <a:pt x="594" y="1329"/>
                  </a:lnTo>
                  <a:lnTo>
                    <a:pt x="596" y="1321"/>
                  </a:lnTo>
                  <a:lnTo>
                    <a:pt x="599" y="1313"/>
                  </a:lnTo>
                  <a:lnTo>
                    <a:pt x="605" y="1303"/>
                  </a:lnTo>
                  <a:lnTo>
                    <a:pt x="612" y="1293"/>
                  </a:lnTo>
                  <a:lnTo>
                    <a:pt x="617" y="1281"/>
                  </a:lnTo>
                  <a:lnTo>
                    <a:pt x="619" y="1269"/>
                  </a:lnTo>
                  <a:lnTo>
                    <a:pt x="620" y="1262"/>
                  </a:lnTo>
                  <a:lnTo>
                    <a:pt x="620" y="1256"/>
                  </a:lnTo>
                  <a:lnTo>
                    <a:pt x="619" y="1249"/>
                  </a:lnTo>
                  <a:lnTo>
                    <a:pt x="617" y="1244"/>
                  </a:lnTo>
                  <a:lnTo>
                    <a:pt x="610" y="1239"/>
                  </a:lnTo>
                  <a:lnTo>
                    <a:pt x="606" y="1233"/>
                  </a:lnTo>
                  <a:lnTo>
                    <a:pt x="609" y="1233"/>
                  </a:lnTo>
                  <a:lnTo>
                    <a:pt x="612" y="1233"/>
                  </a:lnTo>
                  <a:lnTo>
                    <a:pt x="616" y="1237"/>
                  </a:lnTo>
                  <a:lnTo>
                    <a:pt x="619" y="1238"/>
                  </a:lnTo>
                  <a:lnTo>
                    <a:pt x="618" y="1231"/>
                  </a:lnTo>
                  <a:lnTo>
                    <a:pt x="616" y="1225"/>
                  </a:lnTo>
                  <a:lnTo>
                    <a:pt x="613" y="1220"/>
                  </a:lnTo>
                  <a:lnTo>
                    <a:pt x="612" y="1215"/>
                  </a:lnTo>
                  <a:lnTo>
                    <a:pt x="611" y="1211"/>
                  </a:lnTo>
                  <a:lnTo>
                    <a:pt x="611" y="1205"/>
                  </a:lnTo>
                  <a:lnTo>
                    <a:pt x="612" y="1197"/>
                  </a:lnTo>
                  <a:lnTo>
                    <a:pt x="613" y="1190"/>
                  </a:lnTo>
                  <a:lnTo>
                    <a:pt x="613" y="1183"/>
                  </a:lnTo>
                  <a:lnTo>
                    <a:pt x="611" y="1176"/>
                  </a:lnTo>
                  <a:lnTo>
                    <a:pt x="609" y="1167"/>
                  </a:lnTo>
                  <a:lnTo>
                    <a:pt x="608" y="1158"/>
                  </a:lnTo>
                  <a:lnTo>
                    <a:pt x="608" y="1149"/>
                  </a:lnTo>
                  <a:lnTo>
                    <a:pt x="609" y="1141"/>
                  </a:lnTo>
                  <a:lnTo>
                    <a:pt x="612" y="1133"/>
                  </a:lnTo>
                  <a:lnTo>
                    <a:pt x="617" y="1125"/>
                  </a:lnTo>
                  <a:lnTo>
                    <a:pt x="624" y="1119"/>
                  </a:lnTo>
                  <a:lnTo>
                    <a:pt x="632" y="1115"/>
                  </a:lnTo>
                  <a:lnTo>
                    <a:pt x="636" y="1114"/>
                  </a:lnTo>
                  <a:lnTo>
                    <a:pt x="642" y="1114"/>
                  </a:lnTo>
                  <a:lnTo>
                    <a:pt x="645" y="1117"/>
                  </a:lnTo>
                  <a:lnTo>
                    <a:pt x="648" y="1117"/>
                  </a:lnTo>
                  <a:lnTo>
                    <a:pt x="653" y="1117"/>
                  </a:lnTo>
                  <a:lnTo>
                    <a:pt x="657" y="1117"/>
                  </a:lnTo>
                  <a:lnTo>
                    <a:pt x="660" y="1116"/>
                  </a:lnTo>
                  <a:lnTo>
                    <a:pt x="662" y="1110"/>
                  </a:lnTo>
                  <a:lnTo>
                    <a:pt x="665" y="1101"/>
                  </a:lnTo>
                  <a:lnTo>
                    <a:pt x="668" y="1093"/>
                  </a:lnTo>
                  <a:lnTo>
                    <a:pt x="670" y="1090"/>
                  </a:lnTo>
                  <a:lnTo>
                    <a:pt x="674" y="1089"/>
                  </a:lnTo>
                  <a:lnTo>
                    <a:pt x="677" y="1088"/>
                  </a:lnTo>
                  <a:lnTo>
                    <a:pt x="683" y="1089"/>
                  </a:lnTo>
                  <a:lnTo>
                    <a:pt x="690" y="1090"/>
                  </a:lnTo>
                  <a:lnTo>
                    <a:pt x="697" y="1090"/>
                  </a:lnTo>
                  <a:lnTo>
                    <a:pt x="703" y="1088"/>
                  </a:lnTo>
                  <a:lnTo>
                    <a:pt x="710" y="1085"/>
                  </a:lnTo>
                  <a:lnTo>
                    <a:pt x="716" y="1082"/>
                  </a:lnTo>
                  <a:lnTo>
                    <a:pt x="720" y="1077"/>
                  </a:lnTo>
                  <a:lnTo>
                    <a:pt x="725" y="1072"/>
                  </a:lnTo>
                  <a:lnTo>
                    <a:pt x="727" y="1065"/>
                  </a:lnTo>
                  <a:lnTo>
                    <a:pt x="722" y="1061"/>
                  </a:lnTo>
                  <a:lnTo>
                    <a:pt x="718" y="1058"/>
                  </a:lnTo>
                  <a:lnTo>
                    <a:pt x="718" y="1057"/>
                  </a:lnTo>
                  <a:lnTo>
                    <a:pt x="719" y="1054"/>
                  </a:lnTo>
                  <a:lnTo>
                    <a:pt x="720" y="1052"/>
                  </a:lnTo>
                  <a:lnTo>
                    <a:pt x="724" y="1049"/>
                  </a:lnTo>
                  <a:lnTo>
                    <a:pt x="736" y="1041"/>
                  </a:lnTo>
                  <a:lnTo>
                    <a:pt x="749" y="1034"/>
                  </a:lnTo>
                  <a:lnTo>
                    <a:pt x="756" y="1031"/>
                  </a:lnTo>
                  <a:lnTo>
                    <a:pt x="762" y="1027"/>
                  </a:lnTo>
                  <a:lnTo>
                    <a:pt x="768" y="1023"/>
                  </a:lnTo>
                  <a:lnTo>
                    <a:pt x="773" y="1017"/>
                  </a:lnTo>
                  <a:lnTo>
                    <a:pt x="780" y="1009"/>
                  </a:lnTo>
                  <a:lnTo>
                    <a:pt x="788" y="1001"/>
                  </a:lnTo>
                  <a:lnTo>
                    <a:pt x="797" y="995"/>
                  </a:lnTo>
                  <a:lnTo>
                    <a:pt x="806" y="991"/>
                  </a:lnTo>
                  <a:lnTo>
                    <a:pt x="816" y="982"/>
                  </a:lnTo>
                  <a:lnTo>
                    <a:pt x="825" y="972"/>
                  </a:lnTo>
                  <a:lnTo>
                    <a:pt x="832" y="963"/>
                  </a:lnTo>
                  <a:lnTo>
                    <a:pt x="839" y="955"/>
                  </a:lnTo>
                  <a:lnTo>
                    <a:pt x="842" y="948"/>
                  </a:lnTo>
                  <a:lnTo>
                    <a:pt x="846" y="944"/>
                  </a:lnTo>
                  <a:lnTo>
                    <a:pt x="852" y="937"/>
                  </a:lnTo>
                  <a:lnTo>
                    <a:pt x="860" y="932"/>
                  </a:lnTo>
                  <a:lnTo>
                    <a:pt x="869" y="926"/>
                  </a:lnTo>
                  <a:lnTo>
                    <a:pt x="879" y="920"/>
                  </a:lnTo>
                  <a:lnTo>
                    <a:pt x="884" y="917"/>
                  </a:lnTo>
                  <a:lnTo>
                    <a:pt x="888" y="913"/>
                  </a:lnTo>
                  <a:lnTo>
                    <a:pt x="886" y="912"/>
                  </a:lnTo>
                  <a:lnTo>
                    <a:pt x="879" y="912"/>
                  </a:lnTo>
                  <a:lnTo>
                    <a:pt x="873" y="913"/>
                  </a:lnTo>
                  <a:lnTo>
                    <a:pt x="868" y="915"/>
                  </a:lnTo>
                  <a:lnTo>
                    <a:pt x="865" y="917"/>
                  </a:lnTo>
                  <a:lnTo>
                    <a:pt x="863" y="918"/>
                  </a:lnTo>
                  <a:lnTo>
                    <a:pt x="862" y="919"/>
                  </a:lnTo>
                  <a:lnTo>
                    <a:pt x="862" y="918"/>
                  </a:lnTo>
                  <a:lnTo>
                    <a:pt x="865" y="913"/>
                  </a:lnTo>
                  <a:lnTo>
                    <a:pt x="870" y="907"/>
                  </a:lnTo>
                  <a:lnTo>
                    <a:pt x="874" y="904"/>
                  </a:lnTo>
                  <a:lnTo>
                    <a:pt x="880" y="899"/>
                  </a:lnTo>
                  <a:lnTo>
                    <a:pt x="884" y="898"/>
                  </a:lnTo>
                  <a:lnTo>
                    <a:pt x="886" y="898"/>
                  </a:lnTo>
                  <a:lnTo>
                    <a:pt x="887" y="901"/>
                  </a:lnTo>
                  <a:lnTo>
                    <a:pt x="887" y="904"/>
                  </a:lnTo>
                  <a:lnTo>
                    <a:pt x="885" y="906"/>
                  </a:lnTo>
                  <a:lnTo>
                    <a:pt x="885" y="907"/>
                  </a:lnTo>
                  <a:lnTo>
                    <a:pt x="889" y="909"/>
                  </a:lnTo>
                  <a:lnTo>
                    <a:pt x="896" y="906"/>
                  </a:lnTo>
                  <a:lnTo>
                    <a:pt x="904" y="905"/>
                  </a:lnTo>
                  <a:lnTo>
                    <a:pt x="909" y="903"/>
                  </a:lnTo>
                  <a:lnTo>
                    <a:pt x="920" y="899"/>
                  </a:lnTo>
                  <a:lnTo>
                    <a:pt x="929" y="895"/>
                  </a:lnTo>
                  <a:lnTo>
                    <a:pt x="935" y="889"/>
                  </a:lnTo>
                  <a:lnTo>
                    <a:pt x="943" y="882"/>
                  </a:lnTo>
                  <a:lnTo>
                    <a:pt x="947" y="880"/>
                  </a:lnTo>
                  <a:lnTo>
                    <a:pt x="951" y="877"/>
                  </a:lnTo>
                  <a:lnTo>
                    <a:pt x="952" y="875"/>
                  </a:lnTo>
                  <a:lnTo>
                    <a:pt x="951" y="873"/>
                  </a:lnTo>
                  <a:lnTo>
                    <a:pt x="950" y="872"/>
                  </a:lnTo>
                  <a:lnTo>
                    <a:pt x="946" y="871"/>
                  </a:lnTo>
                  <a:lnTo>
                    <a:pt x="946" y="870"/>
                  </a:lnTo>
                  <a:lnTo>
                    <a:pt x="946" y="869"/>
                  </a:lnTo>
                  <a:lnTo>
                    <a:pt x="950" y="865"/>
                  </a:lnTo>
                  <a:lnTo>
                    <a:pt x="954" y="862"/>
                  </a:lnTo>
                  <a:lnTo>
                    <a:pt x="956" y="861"/>
                  </a:lnTo>
                  <a:lnTo>
                    <a:pt x="959" y="858"/>
                  </a:lnTo>
                  <a:lnTo>
                    <a:pt x="960" y="856"/>
                  </a:lnTo>
                  <a:lnTo>
                    <a:pt x="961" y="853"/>
                  </a:lnTo>
                  <a:lnTo>
                    <a:pt x="956" y="844"/>
                  </a:lnTo>
                  <a:lnTo>
                    <a:pt x="953" y="833"/>
                  </a:lnTo>
                  <a:lnTo>
                    <a:pt x="953" y="828"/>
                  </a:lnTo>
                  <a:lnTo>
                    <a:pt x="955" y="823"/>
                  </a:lnTo>
                  <a:lnTo>
                    <a:pt x="959" y="818"/>
                  </a:lnTo>
                  <a:lnTo>
                    <a:pt x="962" y="815"/>
                  </a:lnTo>
                  <a:lnTo>
                    <a:pt x="972" y="809"/>
                  </a:lnTo>
                  <a:lnTo>
                    <a:pt x="983" y="806"/>
                  </a:lnTo>
                  <a:lnTo>
                    <a:pt x="988" y="804"/>
                  </a:lnTo>
                  <a:lnTo>
                    <a:pt x="996" y="801"/>
                  </a:lnTo>
                  <a:lnTo>
                    <a:pt x="1003" y="798"/>
                  </a:lnTo>
                  <a:lnTo>
                    <a:pt x="1008" y="793"/>
                  </a:lnTo>
                  <a:lnTo>
                    <a:pt x="1011" y="788"/>
                  </a:lnTo>
                  <a:lnTo>
                    <a:pt x="1015" y="782"/>
                  </a:lnTo>
                  <a:lnTo>
                    <a:pt x="1016" y="779"/>
                  </a:lnTo>
                  <a:lnTo>
                    <a:pt x="1016" y="776"/>
                  </a:lnTo>
                  <a:lnTo>
                    <a:pt x="1015" y="774"/>
                  </a:lnTo>
                  <a:lnTo>
                    <a:pt x="1013" y="772"/>
                  </a:lnTo>
                  <a:lnTo>
                    <a:pt x="1013" y="771"/>
                  </a:lnTo>
                  <a:lnTo>
                    <a:pt x="1019" y="774"/>
                  </a:lnTo>
                  <a:lnTo>
                    <a:pt x="1023" y="777"/>
                  </a:lnTo>
                  <a:lnTo>
                    <a:pt x="1024" y="782"/>
                  </a:lnTo>
                  <a:lnTo>
                    <a:pt x="1024" y="787"/>
                  </a:lnTo>
                  <a:lnTo>
                    <a:pt x="1023" y="791"/>
                  </a:lnTo>
                  <a:lnTo>
                    <a:pt x="1021" y="796"/>
                  </a:lnTo>
                  <a:lnTo>
                    <a:pt x="1020" y="799"/>
                  </a:lnTo>
                  <a:lnTo>
                    <a:pt x="1019" y="803"/>
                  </a:lnTo>
                  <a:lnTo>
                    <a:pt x="1020" y="806"/>
                  </a:lnTo>
                  <a:lnTo>
                    <a:pt x="1021" y="807"/>
                  </a:lnTo>
                  <a:lnTo>
                    <a:pt x="1023" y="808"/>
                  </a:lnTo>
                  <a:lnTo>
                    <a:pt x="1028" y="808"/>
                  </a:lnTo>
                  <a:lnTo>
                    <a:pt x="1029" y="807"/>
                  </a:lnTo>
                  <a:lnTo>
                    <a:pt x="1031" y="806"/>
                  </a:lnTo>
                  <a:lnTo>
                    <a:pt x="1034" y="804"/>
                  </a:lnTo>
                  <a:lnTo>
                    <a:pt x="1035" y="805"/>
                  </a:lnTo>
                  <a:lnTo>
                    <a:pt x="1035" y="806"/>
                  </a:lnTo>
                  <a:lnTo>
                    <a:pt x="1037" y="809"/>
                  </a:lnTo>
                  <a:lnTo>
                    <a:pt x="1040" y="809"/>
                  </a:lnTo>
                  <a:lnTo>
                    <a:pt x="1041" y="808"/>
                  </a:lnTo>
                  <a:lnTo>
                    <a:pt x="1042" y="806"/>
                  </a:lnTo>
                  <a:lnTo>
                    <a:pt x="1042" y="799"/>
                  </a:lnTo>
                  <a:lnTo>
                    <a:pt x="1043" y="793"/>
                  </a:lnTo>
                  <a:lnTo>
                    <a:pt x="1043" y="790"/>
                  </a:lnTo>
                  <a:lnTo>
                    <a:pt x="1044" y="787"/>
                  </a:lnTo>
                  <a:lnTo>
                    <a:pt x="1047" y="785"/>
                  </a:lnTo>
                  <a:lnTo>
                    <a:pt x="1048" y="785"/>
                  </a:lnTo>
                  <a:lnTo>
                    <a:pt x="1048" y="785"/>
                  </a:lnTo>
                  <a:lnTo>
                    <a:pt x="1049" y="787"/>
                  </a:lnTo>
                  <a:lnTo>
                    <a:pt x="1049" y="789"/>
                  </a:lnTo>
                  <a:lnTo>
                    <a:pt x="1048" y="791"/>
                  </a:lnTo>
                  <a:lnTo>
                    <a:pt x="1047" y="800"/>
                  </a:lnTo>
                  <a:lnTo>
                    <a:pt x="1047" y="807"/>
                  </a:lnTo>
                  <a:lnTo>
                    <a:pt x="1049" y="806"/>
                  </a:lnTo>
                  <a:lnTo>
                    <a:pt x="1052" y="805"/>
                  </a:lnTo>
                  <a:lnTo>
                    <a:pt x="1057" y="804"/>
                  </a:lnTo>
                  <a:lnTo>
                    <a:pt x="1058" y="804"/>
                  </a:lnTo>
                  <a:lnTo>
                    <a:pt x="1060" y="805"/>
                  </a:lnTo>
                  <a:lnTo>
                    <a:pt x="1065" y="806"/>
                  </a:lnTo>
                  <a:lnTo>
                    <a:pt x="1066" y="804"/>
                  </a:lnTo>
                  <a:lnTo>
                    <a:pt x="1066" y="801"/>
                  </a:lnTo>
                  <a:lnTo>
                    <a:pt x="1066" y="799"/>
                  </a:lnTo>
                  <a:lnTo>
                    <a:pt x="1065" y="797"/>
                  </a:lnTo>
                  <a:lnTo>
                    <a:pt x="1062" y="793"/>
                  </a:lnTo>
                  <a:lnTo>
                    <a:pt x="1061" y="789"/>
                  </a:lnTo>
                  <a:lnTo>
                    <a:pt x="1064" y="785"/>
                  </a:lnTo>
                  <a:lnTo>
                    <a:pt x="1067" y="783"/>
                  </a:lnTo>
                  <a:lnTo>
                    <a:pt x="1067" y="784"/>
                  </a:lnTo>
                  <a:lnTo>
                    <a:pt x="1067" y="785"/>
                  </a:lnTo>
                  <a:lnTo>
                    <a:pt x="1066" y="776"/>
                  </a:lnTo>
                  <a:lnTo>
                    <a:pt x="1064" y="767"/>
                  </a:lnTo>
                  <a:lnTo>
                    <a:pt x="1061" y="759"/>
                  </a:lnTo>
                  <a:lnTo>
                    <a:pt x="1059" y="750"/>
                  </a:lnTo>
                  <a:lnTo>
                    <a:pt x="1058" y="741"/>
                  </a:lnTo>
                  <a:lnTo>
                    <a:pt x="1058" y="732"/>
                  </a:lnTo>
                  <a:lnTo>
                    <a:pt x="1059" y="726"/>
                  </a:lnTo>
                  <a:lnTo>
                    <a:pt x="1060" y="720"/>
                  </a:lnTo>
                  <a:lnTo>
                    <a:pt x="1058" y="718"/>
                  </a:lnTo>
                  <a:lnTo>
                    <a:pt x="1053" y="718"/>
                  </a:lnTo>
                  <a:lnTo>
                    <a:pt x="1050" y="716"/>
                  </a:lnTo>
                  <a:lnTo>
                    <a:pt x="1049" y="715"/>
                  </a:lnTo>
                  <a:lnTo>
                    <a:pt x="1048" y="714"/>
                  </a:lnTo>
                  <a:lnTo>
                    <a:pt x="1049" y="711"/>
                  </a:lnTo>
                  <a:lnTo>
                    <a:pt x="1049" y="708"/>
                  </a:lnTo>
                  <a:lnTo>
                    <a:pt x="1049" y="706"/>
                  </a:lnTo>
                  <a:lnTo>
                    <a:pt x="1048" y="702"/>
                  </a:lnTo>
                  <a:lnTo>
                    <a:pt x="1044" y="698"/>
                  </a:lnTo>
                  <a:lnTo>
                    <a:pt x="1040" y="693"/>
                  </a:lnTo>
                  <a:lnTo>
                    <a:pt x="1040" y="690"/>
                  </a:lnTo>
                  <a:lnTo>
                    <a:pt x="1042" y="687"/>
                  </a:lnTo>
                  <a:lnTo>
                    <a:pt x="1045" y="684"/>
                  </a:lnTo>
                  <a:lnTo>
                    <a:pt x="1048" y="681"/>
                  </a:lnTo>
                  <a:lnTo>
                    <a:pt x="1049" y="677"/>
                  </a:lnTo>
                  <a:lnTo>
                    <a:pt x="1049" y="673"/>
                  </a:lnTo>
                  <a:lnTo>
                    <a:pt x="1049" y="669"/>
                  </a:lnTo>
                  <a:lnTo>
                    <a:pt x="1048" y="665"/>
                  </a:lnTo>
                  <a:lnTo>
                    <a:pt x="1047" y="662"/>
                  </a:lnTo>
                  <a:lnTo>
                    <a:pt x="1044" y="659"/>
                  </a:lnTo>
                  <a:lnTo>
                    <a:pt x="1041" y="658"/>
                  </a:lnTo>
                  <a:lnTo>
                    <a:pt x="1035" y="654"/>
                  </a:lnTo>
                  <a:lnTo>
                    <a:pt x="1029" y="652"/>
                  </a:lnTo>
                  <a:lnTo>
                    <a:pt x="1023" y="650"/>
                  </a:lnTo>
                  <a:lnTo>
                    <a:pt x="1018" y="646"/>
                  </a:lnTo>
                  <a:lnTo>
                    <a:pt x="1017" y="644"/>
                  </a:lnTo>
                  <a:lnTo>
                    <a:pt x="1016" y="641"/>
                  </a:lnTo>
                  <a:lnTo>
                    <a:pt x="1015" y="637"/>
                  </a:lnTo>
                  <a:lnTo>
                    <a:pt x="1016" y="633"/>
                  </a:lnTo>
                  <a:lnTo>
                    <a:pt x="1018" y="627"/>
                  </a:lnTo>
                  <a:lnTo>
                    <a:pt x="1020" y="624"/>
                  </a:lnTo>
                  <a:lnTo>
                    <a:pt x="1024" y="624"/>
                  </a:lnTo>
                  <a:lnTo>
                    <a:pt x="1026" y="624"/>
                  </a:lnTo>
                  <a:lnTo>
                    <a:pt x="1028" y="624"/>
                  </a:lnTo>
                  <a:lnTo>
                    <a:pt x="1031" y="622"/>
                  </a:lnTo>
                  <a:lnTo>
                    <a:pt x="1032" y="619"/>
                  </a:lnTo>
                  <a:lnTo>
                    <a:pt x="1032" y="612"/>
                  </a:lnTo>
                  <a:lnTo>
                    <a:pt x="1033" y="609"/>
                  </a:lnTo>
                  <a:lnTo>
                    <a:pt x="1034" y="608"/>
                  </a:lnTo>
                  <a:lnTo>
                    <a:pt x="1036" y="606"/>
                  </a:lnTo>
                  <a:lnTo>
                    <a:pt x="1039" y="605"/>
                  </a:lnTo>
                  <a:lnTo>
                    <a:pt x="1045" y="605"/>
                  </a:lnTo>
                  <a:lnTo>
                    <a:pt x="1051" y="606"/>
                  </a:lnTo>
                  <a:lnTo>
                    <a:pt x="1057" y="608"/>
                  </a:lnTo>
                  <a:lnTo>
                    <a:pt x="1060" y="608"/>
                  </a:lnTo>
                  <a:lnTo>
                    <a:pt x="1061" y="606"/>
                  </a:lnTo>
                  <a:lnTo>
                    <a:pt x="1061" y="605"/>
                  </a:lnTo>
                  <a:lnTo>
                    <a:pt x="1061" y="603"/>
                  </a:lnTo>
                  <a:lnTo>
                    <a:pt x="1059" y="600"/>
                  </a:lnTo>
                  <a:lnTo>
                    <a:pt x="1056" y="595"/>
                  </a:lnTo>
                  <a:lnTo>
                    <a:pt x="1053" y="592"/>
                  </a:lnTo>
                  <a:lnTo>
                    <a:pt x="1051" y="590"/>
                  </a:lnTo>
                  <a:lnTo>
                    <a:pt x="1044" y="590"/>
                  </a:lnTo>
                  <a:lnTo>
                    <a:pt x="1041" y="589"/>
                  </a:lnTo>
                  <a:lnTo>
                    <a:pt x="1039" y="588"/>
                  </a:lnTo>
                  <a:lnTo>
                    <a:pt x="1036" y="587"/>
                  </a:lnTo>
                  <a:lnTo>
                    <a:pt x="1035" y="586"/>
                  </a:lnTo>
                  <a:lnTo>
                    <a:pt x="1033" y="582"/>
                  </a:lnTo>
                  <a:lnTo>
                    <a:pt x="1028" y="578"/>
                  </a:lnTo>
                  <a:lnTo>
                    <a:pt x="1024" y="574"/>
                  </a:lnTo>
                  <a:lnTo>
                    <a:pt x="1018" y="572"/>
                  </a:lnTo>
                  <a:lnTo>
                    <a:pt x="1016" y="571"/>
                  </a:lnTo>
                  <a:lnTo>
                    <a:pt x="1015" y="569"/>
                  </a:lnTo>
                  <a:lnTo>
                    <a:pt x="1013" y="568"/>
                  </a:lnTo>
                  <a:lnTo>
                    <a:pt x="1013" y="565"/>
                  </a:lnTo>
                  <a:lnTo>
                    <a:pt x="1016" y="562"/>
                  </a:lnTo>
                  <a:lnTo>
                    <a:pt x="1019" y="559"/>
                  </a:lnTo>
                  <a:lnTo>
                    <a:pt x="1028" y="551"/>
                  </a:lnTo>
                  <a:lnTo>
                    <a:pt x="1035" y="541"/>
                  </a:lnTo>
                  <a:lnTo>
                    <a:pt x="1035" y="539"/>
                  </a:lnTo>
                  <a:lnTo>
                    <a:pt x="1034" y="537"/>
                  </a:lnTo>
                  <a:lnTo>
                    <a:pt x="1028" y="531"/>
                  </a:lnTo>
                  <a:lnTo>
                    <a:pt x="1027" y="529"/>
                  </a:lnTo>
                  <a:lnTo>
                    <a:pt x="1028" y="528"/>
                  </a:lnTo>
                  <a:lnTo>
                    <a:pt x="1031" y="528"/>
                  </a:lnTo>
                  <a:lnTo>
                    <a:pt x="1033" y="528"/>
                  </a:lnTo>
                  <a:lnTo>
                    <a:pt x="1037" y="529"/>
                  </a:lnTo>
                  <a:lnTo>
                    <a:pt x="1043" y="536"/>
                  </a:lnTo>
                  <a:lnTo>
                    <a:pt x="1047" y="543"/>
                  </a:lnTo>
                  <a:lnTo>
                    <a:pt x="1048" y="545"/>
                  </a:lnTo>
                  <a:lnTo>
                    <a:pt x="1051" y="546"/>
                  </a:lnTo>
                  <a:lnTo>
                    <a:pt x="1055" y="546"/>
                  </a:lnTo>
                  <a:lnTo>
                    <a:pt x="1060" y="544"/>
                  </a:lnTo>
                  <a:lnTo>
                    <a:pt x="1064" y="544"/>
                  </a:lnTo>
                  <a:lnTo>
                    <a:pt x="1066" y="544"/>
                  </a:lnTo>
                  <a:lnTo>
                    <a:pt x="1073" y="551"/>
                  </a:lnTo>
                  <a:lnTo>
                    <a:pt x="1078" y="559"/>
                  </a:lnTo>
                  <a:lnTo>
                    <a:pt x="1082" y="561"/>
                  </a:lnTo>
                  <a:lnTo>
                    <a:pt x="1085" y="562"/>
                  </a:lnTo>
                  <a:lnTo>
                    <a:pt x="1088" y="562"/>
                  </a:lnTo>
                  <a:lnTo>
                    <a:pt x="1089" y="560"/>
                  </a:lnTo>
                  <a:lnTo>
                    <a:pt x="1091" y="557"/>
                  </a:lnTo>
                  <a:lnTo>
                    <a:pt x="1093" y="554"/>
                  </a:lnTo>
                  <a:lnTo>
                    <a:pt x="1096" y="551"/>
                  </a:lnTo>
                  <a:lnTo>
                    <a:pt x="1097" y="549"/>
                  </a:lnTo>
                  <a:lnTo>
                    <a:pt x="1098" y="549"/>
                  </a:lnTo>
                  <a:lnTo>
                    <a:pt x="1099" y="551"/>
                  </a:lnTo>
                  <a:lnTo>
                    <a:pt x="1101" y="554"/>
                  </a:lnTo>
                  <a:lnTo>
                    <a:pt x="1101" y="559"/>
                  </a:lnTo>
                  <a:lnTo>
                    <a:pt x="1102" y="568"/>
                  </a:lnTo>
                  <a:lnTo>
                    <a:pt x="1102" y="577"/>
                  </a:lnTo>
                  <a:lnTo>
                    <a:pt x="1102" y="586"/>
                  </a:lnTo>
                  <a:lnTo>
                    <a:pt x="1102" y="595"/>
                  </a:lnTo>
                  <a:lnTo>
                    <a:pt x="1105" y="600"/>
                  </a:lnTo>
                  <a:lnTo>
                    <a:pt x="1108" y="603"/>
                  </a:lnTo>
                  <a:lnTo>
                    <a:pt x="1113" y="605"/>
                  </a:lnTo>
                  <a:lnTo>
                    <a:pt x="1118" y="606"/>
                  </a:lnTo>
                  <a:lnTo>
                    <a:pt x="1130" y="608"/>
                  </a:lnTo>
                  <a:lnTo>
                    <a:pt x="1139" y="609"/>
                  </a:lnTo>
                  <a:lnTo>
                    <a:pt x="1156" y="610"/>
                  </a:lnTo>
                  <a:lnTo>
                    <a:pt x="1174" y="610"/>
                  </a:lnTo>
                  <a:lnTo>
                    <a:pt x="1191" y="610"/>
                  </a:lnTo>
                  <a:lnTo>
                    <a:pt x="1208" y="611"/>
                  </a:lnTo>
                  <a:lnTo>
                    <a:pt x="1216" y="611"/>
                  </a:lnTo>
                  <a:lnTo>
                    <a:pt x="1223" y="612"/>
                  </a:lnTo>
                  <a:lnTo>
                    <a:pt x="1231" y="614"/>
                  </a:lnTo>
                  <a:lnTo>
                    <a:pt x="1237" y="619"/>
                  </a:lnTo>
                  <a:lnTo>
                    <a:pt x="1239" y="620"/>
                  </a:lnTo>
                  <a:lnTo>
                    <a:pt x="1240" y="622"/>
                  </a:lnTo>
                  <a:lnTo>
                    <a:pt x="1240" y="624"/>
                  </a:lnTo>
                  <a:lnTo>
                    <a:pt x="1240" y="625"/>
                  </a:lnTo>
                  <a:lnTo>
                    <a:pt x="1239" y="625"/>
                  </a:lnTo>
                  <a:lnTo>
                    <a:pt x="1238" y="625"/>
                  </a:lnTo>
                  <a:lnTo>
                    <a:pt x="1233" y="625"/>
                  </a:lnTo>
                  <a:lnTo>
                    <a:pt x="1229" y="626"/>
                  </a:lnTo>
                  <a:lnTo>
                    <a:pt x="1226" y="632"/>
                  </a:lnTo>
                  <a:lnTo>
                    <a:pt x="1224" y="637"/>
                  </a:lnTo>
                  <a:lnTo>
                    <a:pt x="1224" y="644"/>
                  </a:lnTo>
                  <a:lnTo>
                    <a:pt x="1222" y="651"/>
                  </a:lnTo>
                  <a:lnTo>
                    <a:pt x="1219" y="651"/>
                  </a:lnTo>
                  <a:lnTo>
                    <a:pt x="1213" y="655"/>
                  </a:lnTo>
                  <a:lnTo>
                    <a:pt x="1207" y="659"/>
                  </a:lnTo>
                  <a:lnTo>
                    <a:pt x="1202" y="661"/>
                  </a:lnTo>
                  <a:lnTo>
                    <a:pt x="1196" y="663"/>
                  </a:lnTo>
                  <a:lnTo>
                    <a:pt x="1190" y="666"/>
                  </a:lnTo>
                  <a:lnTo>
                    <a:pt x="1184" y="668"/>
                  </a:lnTo>
                  <a:lnTo>
                    <a:pt x="1180" y="671"/>
                  </a:lnTo>
                  <a:lnTo>
                    <a:pt x="1176" y="677"/>
                  </a:lnTo>
                  <a:lnTo>
                    <a:pt x="1174" y="684"/>
                  </a:lnTo>
                  <a:lnTo>
                    <a:pt x="1173" y="690"/>
                  </a:lnTo>
                  <a:lnTo>
                    <a:pt x="1174" y="696"/>
                  </a:lnTo>
                  <a:lnTo>
                    <a:pt x="1175" y="708"/>
                  </a:lnTo>
                  <a:lnTo>
                    <a:pt x="1179" y="718"/>
                  </a:lnTo>
                  <a:lnTo>
                    <a:pt x="1183" y="723"/>
                  </a:lnTo>
                  <a:lnTo>
                    <a:pt x="1189" y="727"/>
                  </a:lnTo>
                  <a:lnTo>
                    <a:pt x="1190" y="731"/>
                  </a:lnTo>
                  <a:lnTo>
                    <a:pt x="1194" y="733"/>
                  </a:lnTo>
                  <a:lnTo>
                    <a:pt x="1196" y="732"/>
                  </a:lnTo>
                  <a:lnTo>
                    <a:pt x="1199" y="730"/>
                  </a:lnTo>
                  <a:lnTo>
                    <a:pt x="1202" y="726"/>
                  </a:lnTo>
                  <a:lnTo>
                    <a:pt x="1204" y="720"/>
                  </a:lnTo>
                  <a:lnTo>
                    <a:pt x="1207" y="710"/>
                  </a:lnTo>
                  <a:lnTo>
                    <a:pt x="1210" y="702"/>
                  </a:lnTo>
                  <a:lnTo>
                    <a:pt x="1213" y="698"/>
                  </a:lnTo>
                  <a:lnTo>
                    <a:pt x="1216" y="693"/>
                  </a:lnTo>
                  <a:lnTo>
                    <a:pt x="1220" y="691"/>
                  </a:lnTo>
                  <a:lnTo>
                    <a:pt x="1223" y="690"/>
                  </a:lnTo>
                  <a:lnTo>
                    <a:pt x="1227" y="690"/>
                  </a:lnTo>
                  <a:lnTo>
                    <a:pt x="1228" y="693"/>
                  </a:lnTo>
                  <a:lnTo>
                    <a:pt x="1230" y="698"/>
                  </a:lnTo>
                  <a:lnTo>
                    <a:pt x="1230" y="704"/>
                  </a:lnTo>
                  <a:lnTo>
                    <a:pt x="1229" y="712"/>
                  </a:lnTo>
                  <a:lnTo>
                    <a:pt x="1229" y="718"/>
                  </a:lnTo>
                  <a:lnTo>
                    <a:pt x="1230" y="725"/>
                  </a:lnTo>
                  <a:lnTo>
                    <a:pt x="1232" y="731"/>
                  </a:lnTo>
                  <a:lnTo>
                    <a:pt x="1236" y="742"/>
                  </a:lnTo>
                  <a:lnTo>
                    <a:pt x="1240" y="755"/>
                  </a:lnTo>
                  <a:lnTo>
                    <a:pt x="1244" y="769"/>
                  </a:lnTo>
                  <a:lnTo>
                    <a:pt x="1245" y="785"/>
                  </a:lnTo>
                  <a:lnTo>
                    <a:pt x="1247" y="783"/>
                  </a:lnTo>
                  <a:lnTo>
                    <a:pt x="1248" y="780"/>
                  </a:lnTo>
                  <a:lnTo>
                    <a:pt x="1251" y="779"/>
                  </a:lnTo>
                  <a:lnTo>
                    <a:pt x="1252" y="777"/>
                  </a:lnTo>
                  <a:lnTo>
                    <a:pt x="1253" y="776"/>
                  </a:lnTo>
                  <a:lnTo>
                    <a:pt x="1254" y="777"/>
                  </a:lnTo>
                  <a:lnTo>
                    <a:pt x="1256" y="782"/>
                  </a:lnTo>
                  <a:lnTo>
                    <a:pt x="1259" y="787"/>
                  </a:lnTo>
                  <a:lnTo>
                    <a:pt x="1261" y="787"/>
                  </a:lnTo>
                  <a:lnTo>
                    <a:pt x="1262" y="787"/>
                  </a:lnTo>
                  <a:lnTo>
                    <a:pt x="1263" y="787"/>
                  </a:lnTo>
                  <a:lnTo>
                    <a:pt x="1264" y="785"/>
                  </a:lnTo>
                  <a:lnTo>
                    <a:pt x="1267" y="782"/>
                  </a:lnTo>
                  <a:lnTo>
                    <a:pt x="1268" y="780"/>
                  </a:lnTo>
                  <a:lnTo>
                    <a:pt x="1270" y="775"/>
                  </a:lnTo>
                  <a:lnTo>
                    <a:pt x="1273" y="771"/>
                  </a:lnTo>
                  <a:lnTo>
                    <a:pt x="1275" y="766"/>
                  </a:lnTo>
                  <a:lnTo>
                    <a:pt x="1275" y="760"/>
                  </a:lnTo>
                  <a:lnTo>
                    <a:pt x="1271" y="753"/>
                  </a:lnTo>
                  <a:lnTo>
                    <a:pt x="1270" y="748"/>
                  </a:lnTo>
                  <a:lnTo>
                    <a:pt x="1269" y="743"/>
                  </a:lnTo>
                  <a:lnTo>
                    <a:pt x="1269" y="736"/>
                  </a:lnTo>
                  <a:lnTo>
                    <a:pt x="1270" y="733"/>
                  </a:lnTo>
                  <a:lnTo>
                    <a:pt x="1271" y="731"/>
                  </a:lnTo>
                  <a:lnTo>
                    <a:pt x="1272" y="728"/>
                  </a:lnTo>
                  <a:lnTo>
                    <a:pt x="1275" y="728"/>
                  </a:lnTo>
                  <a:lnTo>
                    <a:pt x="1279" y="728"/>
                  </a:lnTo>
                  <a:lnTo>
                    <a:pt x="1284" y="727"/>
                  </a:lnTo>
                  <a:lnTo>
                    <a:pt x="1286" y="724"/>
                  </a:lnTo>
                  <a:lnTo>
                    <a:pt x="1286" y="720"/>
                  </a:lnTo>
                  <a:lnTo>
                    <a:pt x="1286" y="707"/>
                  </a:lnTo>
                  <a:lnTo>
                    <a:pt x="1284" y="693"/>
                  </a:lnTo>
                  <a:lnTo>
                    <a:pt x="1283" y="681"/>
                  </a:lnTo>
                  <a:lnTo>
                    <a:pt x="1281" y="670"/>
                  </a:lnTo>
                  <a:lnTo>
                    <a:pt x="1286" y="669"/>
                  </a:lnTo>
                  <a:lnTo>
                    <a:pt x="1292" y="671"/>
                  </a:lnTo>
                  <a:lnTo>
                    <a:pt x="1297" y="674"/>
                  </a:lnTo>
                  <a:lnTo>
                    <a:pt x="1302" y="675"/>
                  </a:lnTo>
                  <a:lnTo>
                    <a:pt x="1312" y="679"/>
                  </a:lnTo>
                  <a:lnTo>
                    <a:pt x="1320" y="683"/>
                  </a:lnTo>
                  <a:lnTo>
                    <a:pt x="1322" y="683"/>
                  </a:lnTo>
                  <a:lnTo>
                    <a:pt x="1325" y="681"/>
                  </a:lnTo>
                  <a:lnTo>
                    <a:pt x="1326" y="677"/>
                  </a:lnTo>
                  <a:lnTo>
                    <a:pt x="1327" y="674"/>
                  </a:lnTo>
                  <a:lnTo>
                    <a:pt x="1329" y="666"/>
                  </a:lnTo>
                  <a:lnTo>
                    <a:pt x="1330" y="661"/>
                  </a:lnTo>
                  <a:lnTo>
                    <a:pt x="1333" y="653"/>
                  </a:lnTo>
                  <a:lnTo>
                    <a:pt x="1336" y="646"/>
                  </a:lnTo>
                  <a:lnTo>
                    <a:pt x="1340" y="639"/>
                  </a:lnTo>
                  <a:lnTo>
                    <a:pt x="1343" y="634"/>
                  </a:lnTo>
                  <a:lnTo>
                    <a:pt x="1349" y="627"/>
                  </a:lnTo>
                  <a:lnTo>
                    <a:pt x="1353" y="620"/>
                  </a:lnTo>
                  <a:lnTo>
                    <a:pt x="1354" y="617"/>
                  </a:lnTo>
                  <a:lnTo>
                    <a:pt x="1354" y="613"/>
                  </a:lnTo>
                  <a:lnTo>
                    <a:pt x="1352" y="611"/>
                  </a:lnTo>
                  <a:lnTo>
                    <a:pt x="1350" y="609"/>
                  </a:lnTo>
                  <a:lnTo>
                    <a:pt x="1349" y="606"/>
                  </a:lnTo>
                  <a:lnTo>
                    <a:pt x="1346" y="605"/>
                  </a:lnTo>
                  <a:lnTo>
                    <a:pt x="1346" y="603"/>
                  </a:lnTo>
                  <a:lnTo>
                    <a:pt x="1346" y="600"/>
                  </a:lnTo>
                  <a:lnTo>
                    <a:pt x="1352" y="594"/>
                  </a:lnTo>
                  <a:lnTo>
                    <a:pt x="1358" y="589"/>
                  </a:lnTo>
                  <a:lnTo>
                    <a:pt x="1367" y="580"/>
                  </a:lnTo>
                  <a:lnTo>
                    <a:pt x="1374" y="570"/>
                  </a:lnTo>
                  <a:lnTo>
                    <a:pt x="1375" y="565"/>
                  </a:lnTo>
                  <a:lnTo>
                    <a:pt x="1377" y="561"/>
                  </a:lnTo>
                  <a:lnTo>
                    <a:pt x="1378" y="555"/>
                  </a:lnTo>
                  <a:lnTo>
                    <a:pt x="1377" y="551"/>
                  </a:lnTo>
                  <a:lnTo>
                    <a:pt x="1375" y="545"/>
                  </a:lnTo>
                  <a:lnTo>
                    <a:pt x="1373" y="541"/>
                  </a:lnTo>
                  <a:lnTo>
                    <a:pt x="1371" y="539"/>
                  </a:lnTo>
                  <a:lnTo>
                    <a:pt x="1371" y="537"/>
                  </a:lnTo>
                  <a:lnTo>
                    <a:pt x="1371" y="533"/>
                  </a:lnTo>
                  <a:lnTo>
                    <a:pt x="1373" y="530"/>
                  </a:lnTo>
                  <a:lnTo>
                    <a:pt x="1375" y="527"/>
                  </a:lnTo>
                  <a:lnTo>
                    <a:pt x="1377" y="524"/>
                  </a:lnTo>
                  <a:lnTo>
                    <a:pt x="1379" y="523"/>
                  </a:lnTo>
                  <a:lnTo>
                    <a:pt x="1381" y="523"/>
                  </a:lnTo>
                  <a:lnTo>
                    <a:pt x="1384" y="524"/>
                  </a:lnTo>
                  <a:lnTo>
                    <a:pt x="1390" y="522"/>
                  </a:lnTo>
                  <a:lnTo>
                    <a:pt x="1394" y="519"/>
                  </a:lnTo>
                  <a:lnTo>
                    <a:pt x="1399" y="513"/>
                  </a:lnTo>
                  <a:lnTo>
                    <a:pt x="1404" y="507"/>
                  </a:lnTo>
                  <a:lnTo>
                    <a:pt x="1411" y="500"/>
                  </a:lnTo>
                  <a:lnTo>
                    <a:pt x="1419" y="495"/>
                  </a:lnTo>
                  <a:lnTo>
                    <a:pt x="1428" y="489"/>
                  </a:lnTo>
                  <a:lnTo>
                    <a:pt x="1436" y="484"/>
                  </a:lnTo>
                  <a:lnTo>
                    <a:pt x="1446" y="483"/>
                  </a:lnTo>
                  <a:lnTo>
                    <a:pt x="1450" y="483"/>
                  </a:lnTo>
                  <a:lnTo>
                    <a:pt x="1454" y="484"/>
                  </a:lnTo>
                  <a:lnTo>
                    <a:pt x="1457" y="487"/>
                  </a:lnTo>
                  <a:lnTo>
                    <a:pt x="1461" y="490"/>
                  </a:lnTo>
                  <a:lnTo>
                    <a:pt x="1464" y="494"/>
                  </a:lnTo>
                  <a:lnTo>
                    <a:pt x="1467" y="498"/>
                  </a:lnTo>
                  <a:lnTo>
                    <a:pt x="1469" y="499"/>
                  </a:lnTo>
                  <a:lnTo>
                    <a:pt x="1471" y="499"/>
                  </a:lnTo>
                  <a:lnTo>
                    <a:pt x="1473" y="499"/>
                  </a:lnTo>
                  <a:lnTo>
                    <a:pt x="1474" y="497"/>
                  </a:lnTo>
                  <a:lnTo>
                    <a:pt x="1473" y="490"/>
                  </a:lnTo>
                  <a:lnTo>
                    <a:pt x="1468" y="483"/>
                  </a:lnTo>
                  <a:lnTo>
                    <a:pt x="1466" y="479"/>
                  </a:lnTo>
                  <a:lnTo>
                    <a:pt x="1466" y="474"/>
                  </a:lnTo>
                  <a:lnTo>
                    <a:pt x="1467" y="471"/>
                  </a:lnTo>
                  <a:lnTo>
                    <a:pt x="1469" y="467"/>
                  </a:lnTo>
                  <a:lnTo>
                    <a:pt x="1475" y="462"/>
                  </a:lnTo>
                  <a:lnTo>
                    <a:pt x="1481" y="456"/>
                  </a:lnTo>
                  <a:lnTo>
                    <a:pt x="1484" y="450"/>
                  </a:lnTo>
                  <a:lnTo>
                    <a:pt x="1487" y="446"/>
                  </a:lnTo>
                  <a:lnTo>
                    <a:pt x="1488" y="440"/>
                  </a:lnTo>
                  <a:lnTo>
                    <a:pt x="1488" y="434"/>
                  </a:lnTo>
                  <a:lnTo>
                    <a:pt x="1482" y="431"/>
                  </a:lnTo>
                  <a:lnTo>
                    <a:pt x="1476" y="429"/>
                  </a:lnTo>
                  <a:lnTo>
                    <a:pt x="1472" y="426"/>
                  </a:lnTo>
                  <a:lnTo>
                    <a:pt x="1466" y="425"/>
                  </a:lnTo>
                  <a:lnTo>
                    <a:pt x="1456" y="424"/>
                  </a:lnTo>
                  <a:lnTo>
                    <a:pt x="1443" y="424"/>
                  </a:lnTo>
                  <a:lnTo>
                    <a:pt x="1439" y="424"/>
                  </a:lnTo>
                  <a:lnTo>
                    <a:pt x="1435" y="424"/>
                  </a:lnTo>
                  <a:lnTo>
                    <a:pt x="1432" y="424"/>
                  </a:lnTo>
                  <a:lnTo>
                    <a:pt x="1432" y="423"/>
                  </a:lnTo>
                  <a:lnTo>
                    <a:pt x="1433" y="421"/>
                  </a:lnTo>
                  <a:lnTo>
                    <a:pt x="1435" y="419"/>
                  </a:lnTo>
                  <a:lnTo>
                    <a:pt x="1441" y="415"/>
                  </a:lnTo>
                  <a:lnTo>
                    <a:pt x="1444" y="409"/>
                  </a:lnTo>
                  <a:lnTo>
                    <a:pt x="1447" y="406"/>
                  </a:lnTo>
                  <a:lnTo>
                    <a:pt x="1448" y="403"/>
                  </a:lnTo>
                  <a:lnTo>
                    <a:pt x="1448" y="400"/>
                  </a:lnTo>
                  <a:lnTo>
                    <a:pt x="1448" y="396"/>
                  </a:lnTo>
                  <a:lnTo>
                    <a:pt x="1446" y="392"/>
                  </a:lnTo>
                  <a:lnTo>
                    <a:pt x="1442" y="390"/>
                  </a:lnTo>
                  <a:lnTo>
                    <a:pt x="1440" y="389"/>
                  </a:lnTo>
                  <a:lnTo>
                    <a:pt x="1438" y="390"/>
                  </a:lnTo>
                  <a:lnTo>
                    <a:pt x="1432" y="391"/>
                  </a:lnTo>
                  <a:lnTo>
                    <a:pt x="1427" y="391"/>
                  </a:lnTo>
                  <a:lnTo>
                    <a:pt x="1430" y="386"/>
                  </a:lnTo>
                  <a:lnTo>
                    <a:pt x="1433" y="381"/>
                  </a:lnTo>
                  <a:lnTo>
                    <a:pt x="1435" y="378"/>
                  </a:lnTo>
                  <a:lnTo>
                    <a:pt x="1438" y="375"/>
                  </a:lnTo>
                  <a:lnTo>
                    <a:pt x="1439" y="374"/>
                  </a:lnTo>
                  <a:lnTo>
                    <a:pt x="1439" y="374"/>
                  </a:lnTo>
                  <a:lnTo>
                    <a:pt x="1435" y="373"/>
                  </a:lnTo>
                  <a:lnTo>
                    <a:pt x="1433" y="374"/>
                  </a:lnTo>
                  <a:lnTo>
                    <a:pt x="1431" y="373"/>
                  </a:lnTo>
                  <a:lnTo>
                    <a:pt x="1427" y="369"/>
                  </a:lnTo>
                  <a:lnTo>
                    <a:pt x="1425" y="367"/>
                  </a:lnTo>
                  <a:lnTo>
                    <a:pt x="1424" y="365"/>
                  </a:lnTo>
                  <a:lnTo>
                    <a:pt x="1419" y="364"/>
                  </a:lnTo>
                  <a:lnTo>
                    <a:pt x="1416" y="364"/>
                  </a:lnTo>
                  <a:lnTo>
                    <a:pt x="1411" y="365"/>
                  </a:lnTo>
                  <a:lnTo>
                    <a:pt x="1408" y="367"/>
                  </a:lnTo>
                  <a:lnTo>
                    <a:pt x="1401" y="373"/>
                  </a:lnTo>
                  <a:lnTo>
                    <a:pt x="1397" y="378"/>
                  </a:lnTo>
                  <a:lnTo>
                    <a:pt x="1392" y="382"/>
                  </a:lnTo>
                  <a:lnTo>
                    <a:pt x="1389" y="384"/>
                  </a:lnTo>
                  <a:lnTo>
                    <a:pt x="1384" y="385"/>
                  </a:lnTo>
                  <a:lnTo>
                    <a:pt x="1378" y="385"/>
                  </a:lnTo>
                  <a:lnTo>
                    <a:pt x="1369" y="382"/>
                  </a:lnTo>
                  <a:lnTo>
                    <a:pt x="1360" y="377"/>
                  </a:lnTo>
                  <a:lnTo>
                    <a:pt x="1353" y="375"/>
                  </a:lnTo>
                  <a:lnTo>
                    <a:pt x="1346" y="374"/>
                  </a:lnTo>
                  <a:lnTo>
                    <a:pt x="1342" y="375"/>
                  </a:lnTo>
                  <a:lnTo>
                    <a:pt x="1336" y="377"/>
                  </a:lnTo>
                  <a:lnTo>
                    <a:pt x="1327" y="385"/>
                  </a:lnTo>
                  <a:lnTo>
                    <a:pt x="1318" y="396"/>
                  </a:lnTo>
                  <a:lnTo>
                    <a:pt x="1314" y="399"/>
                  </a:lnTo>
                  <a:lnTo>
                    <a:pt x="1310" y="402"/>
                  </a:lnTo>
                  <a:lnTo>
                    <a:pt x="1305" y="405"/>
                  </a:lnTo>
                  <a:lnTo>
                    <a:pt x="1301" y="406"/>
                  </a:lnTo>
                  <a:lnTo>
                    <a:pt x="1293" y="407"/>
                  </a:lnTo>
                  <a:lnTo>
                    <a:pt x="1285" y="409"/>
                  </a:lnTo>
                  <a:lnTo>
                    <a:pt x="1281" y="410"/>
                  </a:lnTo>
                  <a:lnTo>
                    <a:pt x="1279" y="413"/>
                  </a:lnTo>
                  <a:lnTo>
                    <a:pt x="1277" y="415"/>
                  </a:lnTo>
                  <a:lnTo>
                    <a:pt x="1275" y="419"/>
                  </a:lnTo>
                  <a:lnTo>
                    <a:pt x="1272" y="424"/>
                  </a:lnTo>
                  <a:lnTo>
                    <a:pt x="1270" y="427"/>
                  </a:lnTo>
                  <a:lnTo>
                    <a:pt x="1268" y="430"/>
                  </a:lnTo>
                  <a:lnTo>
                    <a:pt x="1263" y="433"/>
                  </a:lnTo>
                  <a:lnTo>
                    <a:pt x="1256" y="435"/>
                  </a:lnTo>
                  <a:lnTo>
                    <a:pt x="1252" y="439"/>
                  </a:lnTo>
                  <a:lnTo>
                    <a:pt x="1251" y="441"/>
                  </a:lnTo>
                  <a:lnTo>
                    <a:pt x="1251" y="443"/>
                  </a:lnTo>
                  <a:lnTo>
                    <a:pt x="1251" y="447"/>
                  </a:lnTo>
                  <a:lnTo>
                    <a:pt x="1249" y="450"/>
                  </a:lnTo>
                  <a:lnTo>
                    <a:pt x="1247" y="453"/>
                  </a:lnTo>
                  <a:lnTo>
                    <a:pt x="1245" y="455"/>
                  </a:lnTo>
                  <a:lnTo>
                    <a:pt x="1237" y="458"/>
                  </a:lnTo>
                  <a:lnTo>
                    <a:pt x="1229" y="460"/>
                  </a:lnTo>
                  <a:lnTo>
                    <a:pt x="1211" y="462"/>
                  </a:lnTo>
                  <a:lnTo>
                    <a:pt x="1197" y="460"/>
                  </a:lnTo>
                  <a:lnTo>
                    <a:pt x="1196" y="468"/>
                  </a:lnTo>
                  <a:lnTo>
                    <a:pt x="1197" y="475"/>
                  </a:lnTo>
                  <a:lnTo>
                    <a:pt x="1198" y="478"/>
                  </a:lnTo>
                  <a:lnTo>
                    <a:pt x="1200" y="479"/>
                  </a:lnTo>
                  <a:lnTo>
                    <a:pt x="1204" y="480"/>
                  </a:lnTo>
                  <a:lnTo>
                    <a:pt x="1208" y="480"/>
                  </a:lnTo>
                  <a:lnTo>
                    <a:pt x="1214" y="479"/>
                  </a:lnTo>
                  <a:lnTo>
                    <a:pt x="1218" y="479"/>
                  </a:lnTo>
                  <a:lnTo>
                    <a:pt x="1219" y="480"/>
                  </a:lnTo>
                  <a:lnTo>
                    <a:pt x="1220" y="481"/>
                  </a:lnTo>
                  <a:lnTo>
                    <a:pt x="1219" y="487"/>
                  </a:lnTo>
                  <a:lnTo>
                    <a:pt x="1218" y="494"/>
                  </a:lnTo>
                  <a:lnTo>
                    <a:pt x="1218" y="499"/>
                  </a:lnTo>
                  <a:lnTo>
                    <a:pt x="1219" y="504"/>
                  </a:lnTo>
                  <a:lnTo>
                    <a:pt x="1220" y="508"/>
                  </a:lnTo>
                  <a:lnTo>
                    <a:pt x="1220" y="511"/>
                  </a:lnTo>
                  <a:lnTo>
                    <a:pt x="1219" y="512"/>
                  </a:lnTo>
                  <a:lnTo>
                    <a:pt x="1216" y="513"/>
                  </a:lnTo>
                  <a:lnTo>
                    <a:pt x="1212" y="512"/>
                  </a:lnTo>
                  <a:lnTo>
                    <a:pt x="1206" y="512"/>
                  </a:lnTo>
                  <a:lnTo>
                    <a:pt x="1204" y="513"/>
                  </a:lnTo>
                  <a:lnTo>
                    <a:pt x="1202" y="515"/>
                  </a:lnTo>
                  <a:lnTo>
                    <a:pt x="1198" y="517"/>
                  </a:lnTo>
                  <a:lnTo>
                    <a:pt x="1196" y="517"/>
                  </a:lnTo>
                  <a:lnTo>
                    <a:pt x="1192" y="516"/>
                  </a:lnTo>
                  <a:lnTo>
                    <a:pt x="1189" y="514"/>
                  </a:lnTo>
                  <a:lnTo>
                    <a:pt x="1183" y="514"/>
                  </a:lnTo>
                  <a:lnTo>
                    <a:pt x="1179" y="515"/>
                  </a:lnTo>
                  <a:lnTo>
                    <a:pt x="1173" y="516"/>
                  </a:lnTo>
                  <a:lnTo>
                    <a:pt x="1169" y="517"/>
                  </a:lnTo>
                  <a:lnTo>
                    <a:pt x="1162" y="520"/>
                  </a:lnTo>
                  <a:lnTo>
                    <a:pt x="1154" y="520"/>
                  </a:lnTo>
                  <a:lnTo>
                    <a:pt x="1146" y="517"/>
                  </a:lnTo>
                  <a:lnTo>
                    <a:pt x="1139" y="514"/>
                  </a:lnTo>
                  <a:lnTo>
                    <a:pt x="1134" y="513"/>
                  </a:lnTo>
                  <a:lnTo>
                    <a:pt x="1130" y="513"/>
                  </a:lnTo>
                  <a:lnTo>
                    <a:pt x="1124" y="515"/>
                  </a:lnTo>
                  <a:lnTo>
                    <a:pt x="1121" y="516"/>
                  </a:lnTo>
                  <a:lnTo>
                    <a:pt x="1115" y="519"/>
                  </a:lnTo>
                  <a:lnTo>
                    <a:pt x="1110" y="520"/>
                  </a:lnTo>
                  <a:lnTo>
                    <a:pt x="1105" y="521"/>
                  </a:lnTo>
                  <a:lnTo>
                    <a:pt x="1100" y="520"/>
                  </a:lnTo>
                  <a:lnTo>
                    <a:pt x="1090" y="516"/>
                  </a:lnTo>
                  <a:lnTo>
                    <a:pt x="1078" y="513"/>
                  </a:lnTo>
                  <a:lnTo>
                    <a:pt x="1073" y="513"/>
                  </a:lnTo>
                  <a:lnTo>
                    <a:pt x="1067" y="512"/>
                  </a:lnTo>
                  <a:lnTo>
                    <a:pt x="1061" y="508"/>
                  </a:lnTo>
                  <a:lnTo>
                    <a:pt x="1056" y="505"/>
                  </a:lnTo>
                  <a:lnTo>
                    <a:pt x="1052" y="502"/>
                  </a:lnTo>
                  <a:lnTo>
                    <a:pt x="1051" y="497"/>
                  </a:lnTo>
                  <a:lnTo>
                    <a:pt x="1051" y="494"/>
                  </a:lnTo>
                  <a:lnTo>
                    <a:pt x="1052" y="491"/>
                  </a:lnTo>
                  <a:lnTo>
                    <a:pt x="1055" y="489"/>
                  </a:lnTo>
                  <a:lnTo>
                    <a:pt x="1058" y="487"/>
                  </a:lnTo>
                  <a:lnTo>
                    <a:pt x="1055" y="480"/>
                  </a:lnTo>
                  <a:lnTo>
                    <a:pt x="1055" y="472"/>
                  </a:lnTo>
                  <a:lnTo>
                    <a:pt x="1056" y="462"/>
                  </a:lnTo>
                  <a:lnTo>
                    <a:pt x="1057" y="451"/>
                  </a:lnTo>
                  <a:lnTo>
                    <a:pt x="1056" y="448"/>
                  </a:lnTo>
                  <a:lnTo>
                    <a:pt x="1053" y="445"/>
                  </a:lnTo>
                  <a:lnTo>
                    <a:pt x="1049" y="443"/>
                  </a:lnTo>
                  <a:lnTo>
                    <a:pt x="1042" y="445"/>
                  </a:lnTo>
                  <a:lnTo>
                    <a:pt x="1037" y="446"/>
                  </a:lnTo>
                  <a:lnTo>
                    <a:pt x="1032" y="448"/>
                  </a:lnTo>
                  <a:lnTo>
                    <a:pt x="1025" y="451"/>
                  </a:lnTo>
                  <a:lnTo>
                    <a:pt x="1018" y="455"/>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 name="Freeform 133"/>
            <p:cNvSpPr>
              <a:spLocks/>
            </p:cNvSpPr>
            <p:nvPr/>
          </p:nvSpPr>
          <p:spPr bwMode="gray">
            <a:xfrm>
              <a:off x="6027738" y="3846513"/>
              <a:ext cx="473075" cy="482600"/>
            </a:xfrm>
            <a:custGeom>
              <a:avLst/>
              <a:gdLst/>
              <a:ahLst/>
              <a:cxnLst>
                <a:cxn ang="0">
                  <a:pos x="978" y="540"/>
                </a:cxn>
                <a:cxn ang="0">
                  <a:pos x="894" y="517"/>
                </a:cxn>
                <a:cxn ang="0">
                  <a:pos x="807" y="481"/>
                </a:cxn>
                <a:cxn ang="0">
                  <a:pos x="716" y="457"/>
                </a:cxn>
                <a:cxn ang="0">
                  <a:pos x="609" y="400"/>
                </a:cxn>
                <a:cxn ang="0">
                  <a:pos x="635" y="301"/>
                </a:cxn>
                <a:cxn ang="0">
                  <a:pos x="542" y="248"/>
                </a:cxn>
                <a:cxn ang="0">
                  <a:pos x="565" y="182"/>
                </a:cxn>
                <a:cxn ang="0">
                  <a:pos x="552" y="74"/>
                </a:cxn>
                <a:cxn ang="0">
                  <a:pos x="481" y="3"/>
                </a:cxn>
                <a:cxn ang="0">
                  <a:pos x="327" y="47"/>
                </a:cxn>
                <a:cxn ang="0">
                  <a:pos x="308" y="97"/>
                </a:cxn>
                <a:cxn ang="0">
                  <a:pos x="317" y="161"/>
                </a:cxn>
                <a:cxn ang="0">
                  <a:pos x="352" y="207"/>
                </a:cxn>
                <a:cxn ang="0">
                  <a:pos x="292" y="325"/>
                </a:cxn>
                <a:cxn ang="0">
                  <a:pos x="204" y="427"/>
                </a:cxn>
                <a:cxn ang="0">
                  <a:pos x="108" y="448"/>
                </a:cxn>
                <a:cxn ang="0">
                  <a:pos x="101" y="553"/>
                </a:cxn>
                <a:cxn ang="0">
                  <a:pos x="147" y="639"/>
                </a:cxn>
                <a:cxn ang="0">
                  <a:pos x="95" y="663"/>
                </a:cxn>
                <a:cxn ang="0">
                  <a:pos x="26" y="677"/>
                </a:cxn>
                <a:cxn ang="0">
                  <a:pos x="15" y="699"/>
                </a:cxn>
                <a:cxn ang="0">
                  <a:pos x="108" y="747"/>
                </a:cxn>
                <a:cxn ang="0">
                  <a:pos x="42" y="768"/>
                </a:cxn>
                <a:cxn ang="0">
                  <a:pos x="211" y="801"/>
                </a:cxn>
                <a:cxn ang="0">
                  <a:pos x="217" y="766"/>
                </a:cxn>
                <a:cxn ang="0">
                  <a:pos x="247" y="805"/>
                </a:cxn>
                <a:cxn ang="0">
                  <a:pos x="233" y="889"/>
                </a:cxn>
                <a:cxn ang="0">
                  <a:pos x="244" y="971"/>
                </a:cxn>
                <a:cxn ang="0">
                  <a:pos x="306" y="1172"/>
                </a:cxn>
                <a:cxn ang="0">
                  <a:pos x="376" y="1338"/>
                </a:cxn>
                <a:cxn ang="0">
                  <a:pos x="412" y="1435"/>
                </a:cxn>
                <a:cxn ang="0">
                  <a:pos x="512" y="1477"/>
                </a:cxn>
                <a:cxn ang="0">
                  <a:pos x="553" y="1436"/>
                </a:cxn>
                <a:cxn ang="0">
                  <a:pos x="605" y="1303"/>
                </a:cxn>
                <a:cxn ang="0">
                  <a:pos x="613" y="1183"/>
                </a:cxn>
                <a:cxn ang="0">
                  <a:pos x="677" y="1088"/>
                </a:cxn>
                <a:cxn ang="0">
                  <a:pos x="780" y="1009"/>
                </a:cxn>
                <a:cxn ang="0">
                  <a:pos x="862" y="919"/>
                </a:cxn>
                <a:cxn ang="0">
                  <a:pos x="952" y="875"/>
                </a:cxn>
                <a:cxn ang="0">
                  <a:pos x="1003" y="798"/>
                </a:cxn>
                <a:cxn ang="0">
                  <a:pos x="1031" y="806"/>
                </a:cxn>
                <a:cxn ang="0">
                  <a:pos x="1057" y="804"/>
                </a:cxn>
                <a:cxn ang="0">
                  <a:pos x="1058" y="718"/>
                </a:cxn>
                <a:cxn ang="0">
                  <a:pos x="1035" y="654"/>
                </a:cxn>
                <a:cxn ang="0">
                  <a:pos x="1057" y="608"/>
                </a:cxn>
                <a:cxn ang="0">
                  <a:pos x="1016" y="562"/>
                </a:cxn>
                <a:cxn ang="0">
                  <a:pos x="1082" y="561"/>
                </a:cxn>
                <a:cxn ang="0">
                  <a:pos x="1156" y="610"/>
                </a:cxn>
                <a:cxn ang="0">
                  <a:pos x="1207" y="659"/>
                </a:cxn>
                <a:cxn ang="0">
                  <a:pos x="1213" y="698"/>
                </a:cxn>
                <a:cxn ang="0">
                  <a:pos x="1256" y="782"/>
                </a:cxn>
                <a:cxn ang="0">
                  <a:pos x="1286" y="724"/>
                </a:cxn>
                <a:cxn ang="0">
                  <a:pos x="1349" y="627"/>
                </a:cxn>
                <a:cxn ang="0">
                  <a:pos x="1371" y="533"/>
                </a:cxn>
                <a:cxn ang="0">
                  <a:pos x="1469" y="499"/>
                </a:cxn>
                <a:cxn ang="0">
                  <a:pos x="1439" y="424"/>
                </a:cxn>
                <a:cxn ang="0">
                  <a:pos x="1439" y="374"/>
                </a:cxn>
                <a:cxn ang="0">
                  <a:pos x="1342" y="375"/>
                </a:cxn>
                <a:cxn ang="0">
                  <a:pos x="1251" y="447"/>
                </a:cxn>
                <a:cxn ang="0">
                  <a:pos x="1220" y="508"/>
                </a:cxn>
                <a:cxn ang="0">
                  <a:pos x="1124" y="515"/>
                </a:cxn>
                <a:cxn ang="0">
                  <a:pos x="1056" y="448"/>
                </a:cxn>
              </a:cxnLst>
              <a:rect l="0" t="0" r="r" b="b"/>
              <a:pathLst>
                <a:path w="1488" h="1520">
                  <a:moveTo>
                    <a:pt x="1018" y="455"/>
                  </a:moveTo>
                  <a:lnTo>
                    <a:pt x="1020" y="458"/>
                  </a:lnTo>
                  <a:lnTo>
                    <a:pt x="1021" y="460"/>
                  </a:lnTo>
                  <a:lnTo>
                    <a:pt x="1021" y="464"/>
                  </a:lnTo>
                  <a:lnTo>
                    <a:pt x="1020" y="466"/>
                  </a:lnTo>
                  <a:lnTo>
                    <a:pt x="1018" y="473"/>
                  </a:lnTo>
                  <a:lnTo>
                    <a:pt x="1015" y="479"/>
                  </a:lnTo>
                  <a:lnTo>
                    <a:pt x="1012" y="487"/>
                  </a:lnTo>
                  <a:lnTo>
                    <a:pt x="1012" y="494"/>
                  </a:lnTo>
                  <a:lnTo>
                    <a:pt x="1013" y="499"/>
                  </a:lnTo>
                  <a:lnTo>
                    <a:pt x="1016" y="505"/>
                  </a:lnTo>
                  <a:lnTo>
                    <a:pt x="1018" y="511"/>
                  </a:lnTo>
                  <a:lnTo>
                    <a:pt x="1020" y="516"/>
                  </a:lnTo>
                  <a:lnTo>
                    <a:pt x="1021" y="522"/>
                  </a:lnTo>
                  <a:lnTo>
                    <a:pt x="1019" y="529"/>
                  </a:lnTo>
                  <a:lnTo>
                    <a:pt x="1017" y="536"/>
                  </a:lnTo>
                  <a:lnTo>
                    <a:pt x="1013" y="540"/>
                  </a:lnTo>
                  <a:lnTo>
                    <a:pt x="1009" y="540"/>
                  </a:lnTo>
                  <a:lnTo>
                    <a:pt x="1005" y="539"/>
                  </a:lnTo>
                  <a:lnTo>
                    <a:pt x="995" y="539"/>
                  </a:lnTo>
                  <a:lnTo>
                    <a:pt x="985" y="540"/>
                  </a:lnTo>
                  <a:lnTo>
                    <a:pt x="978" y="540"/>
                  </a:lnTo>
                  <a:lnTo>
                    <a:pt x="971" y="539"/>
                  </a:lnTo>
                  <a:lnTo>
                    <a:pt x="968" y="538"/>
                  </a:lnTo>
                  <a:lnTo>
                    <a:pt x="966" y="536"/>
                  </a:lnTo>
                  <a:lnTo>
                    <a:pt x="966" y="535"/>
                  </a:lnTo>
                  <a:lnTo>
                    <a:pt x="966" y="532"/>
                  </a:lnTo>
                  <a:lnTo>
                    <a:pt x="964" y="531"/>
                  </a:lnTo>
                  <a:lnTo>
                    <a:pt x="963" y="531"/>
                  </a:lnTo>
                  <a:lnTo>
                    <a:pt x="960" y="531"/>
                  </a:lnTo>
                  <a:lnTo>
                    <a:pt x="954" y="533"/>
                  </a:lnTo>
                  <a:lnTo>
                    <a:pt x="947" y="536"/>
                  </a:lnTo>
                  <a:lnTo>
                    <a:pt x="942" y="536"/>
                  </a:lnTo>
                  <a:lnTo>
                    <a:pt x="936" y="533"/>
                  </a:lnTo>
                  <a:lnTo>
                    <a:pt x="930" y="530"/>
                  </a:lnTo>
                  <a:lnTo>
                    <a:pt x="925" y="528"/>
                  </a:lnTo>
                  <a:lnTo>
                    <a:pt x="920" y="525"/>
                  </a:lnTo>
                  <a:lnTo>
                    <a:pt x="913" y="524"/>
                  </a:lnTo>
                  <a:lnTo>
                    <a:pt x="906" y="525"/>
                  </a:lnTo>
                  <a:lnTo>
                    <a:pt x="901" y="528"/>
                  </a:lnTo>
                  <a:lnTo>
                    <a:pt x="897" y="527"/>
                  </a:lnTo>
                  <a:lnTo>
                    <a:pt x="895" y="524"/>
                  </a:lnTo>
                  <a:lnTo>
                    <a:pt x="895" y="521"/>
                  </a:lnTo>
                  <a:lnTo>
                    <a:pt x="894" y="517"/>
                  </a:lnTo>
                  <a:lnTo>
                    <a:pt x="893" y="515"/>
                  </a:lnTo>
                  <a:lnTo>
                    <a:pt x="889" y="514"/>
                  </a:lnTo>
                  <a:lnTo>
                    <a:pt x="884" y="514"/>
                  </a:lnTo>
                  <a:lnTo>
                    <a:pt x="878" y="516"/>
                  </a:lnTo>
                  <a:lnTo>
                    <a:pt x="872" y="517"/>
                  </a:lnTo>
                  <a:lnTo>
                    <a:pt x="869" y="516"/>
                  </a:lnTo>
                  <a:lnTo>
                    <a:pt x="865" y="514"/>
                  </a:lnTo>
                  <a:lnTo>
                    <a:pt x="860" y="512"/>
                  </a:lnTo>
                  <a:lnTo>
                    <a:pt x="854" y="510"/>
                  </a:lnTo>
                  <a:lnTo>
                    <a:pt x="850" y="508"/>
                  </a:lnTo>
                  <a:lnTo>
                    <a:pt x="847" y="507"/>
                  </a:lnTo>
                  <a:lnTo>
                    <a:pt x="844" y="505"/>
                  </a:lnTo>
                  <a:lnTo>
                    <a:pt x="842" y="502"/>
                  </a:lnTo>
                  <a:lnTo>
                    <a:pt x="841" y="495"/>
                  </a:lnTo>
                  <a:lnTo>
                    <a:pt x="839" y="489"/>
                  </a:lnTo>
                  <a:lnTo>
                    <a:pt x="833" y="484"/>
                  </a:lnTo>
                  <a:lnTo>
                    <a:pt x="828" y="480"/>
                  </a:lnTo>
                  <a:lnTo>
                    <a:pt x="823" y="479"/>
                  </a:lnTo>
                  <a:lnTo>
                    <a:pt x="819" y="478"/>
                  </a:lnTo>
                  <a:lnTo>
                    <a:pt x="815" y="476"/>
                  </a:lnTo>
                  <a:lnTo>
                    <a:pt x="811" y="478"/>
                  </a:lnTo>
                  <a:lnTo>
                    <a:pt x="807" y="481"/>
                  </a:lnTo>
                  <a:lnTo>
                    <a:pt x="805" y="483"/>
                  </a:lnTo>
                  <a:lnTo>
                    <a:pt x="804" y="484"/>
                  </a:lnTo>
                  <a:lnTo>
                    <a:pt x="803" y="484"/>
                  </a:lnTo>
                  <a:lnTo>
                    <a:pt x="800" y="484"/>
                  </a:lnTo>
                  <a:lnTo>
                    <a:pt x="797" y="483"/>
                  </a:lnTo>
                  <a:lnTo>
                    <a:pt x="789" y="480"/>
                  </a:lnTo>
                  <a:lnTo>
                    <a:pt x="781" y="479"/>
                  </a:lnTo>
                  <a:lnTo>
                    <a:pt x="771" y="479"/>
                  </a:lnTo>
                  <a:lnTo>
                    <a:pt x="759" y="480"/>
                  </a:lnTo>
                  <a:lnTo>
                    <a:pt x="754" y="479"/>
                  </a:lnTo>
                  <a:lnTo>
                    <a:pt x="749" y="478"/>
                  </a:lnTo>
                  <a:lnTo>
                    <a:pt x="746" y="474"/>
                  </a:lnTo>
                  <a:lnTo>
                    <a:pt x="742" y="470"/>
                  </a:lnTo>
                  <a:lnTo>
                    <a:pt x="739" y="462"/>
                  </a:lnTo>
                  <a:lnTo>
                    <a:pt x="738" y="460"/>
                  </a:lnTo>
                  <a:lnTo>
                    <a:pt x="736" y="464"/>
                  </a:lnTo>
                  <a:lnTo>
                    <a:pt x="732" y="466"/>
                  </a:lnTo>
                  <a:lnTo>
                    <a:pt x="728" y="466"/>
                  </a:lnTo>
                  <a:lnTo>
                    <a:pt x="725" y="464"/>
                  </a:lnTo>
                  <a:lnTo>
                    <a:pt x="722" y="462"/>
                  </a:lnTo>
                  <a:lnTo>
                    <a:pt x="718" y="459"/>
                  </a:lnTo>
                  <a:lnTo>
                    <a:pt x="716" y="457"/>
                  </a:lnTo>
                  <a:lnTo>
                    <a:pt x="713" y="455"/>
                  </a:lnTo>
                  <a:lnTo>
                    <a:pt x="709" y="453"/>
                  </a:lnTo>
                  <a:lnTo>
                    <a:pt x="706" y="453"/>
                  </a:lnTo>
                  <a:lnTo>
                    <a:pt x="701" y="453"/>
                  </a:lnTo>
                  <a:lnTo>
                    <a:pt x="697" y="453"/>
                  </a:lnTo>
                  <a:lnTo>
                    <a:pt x="689" y="448"/>
                  </a:lnTo>
                  <a:lnTo>
                    <a:pt x="682" y="442"/>
                  </a:lnTo>
                  <a:lnTo>
                    <a:pt x="666" y="429"/>
                  </a:lnTo>
                  <a:lnTo>
                    <a:pt x="649" y="415"/>
                  </a:lnTo>
                  <a:lnTo>
                    <a:pt x="642" y="410"/>
                  </a:lnTo>
                  <a:lnTo>
                    <a:pt x="635" y="407"/>
                  </a:lnTo>
                  <a:lnTo>
                    <a:pt x="633" y="408"/>
                  </a:lnTo>
                  <a:lnTo>
                    <a:pt x="632" y="409"/>
                  </a:lnTo>
                  <a:lnTo>
                    <a:pt x="629" y="411"/>
                  </a:lnTo>
                  <a:lnTo>
                    <a:pt x="628" y="413"/>
                  </a:lnTo>
                  <a:lnTo>
                    <a:pt x="625" y="413"/>
                  </a:lnTo>
                  <a:lnTo>
                    <a:pt x="621" y="411"/>
                  </a:lnTo>
                  <a:lnTo>
                    <a:pt x="618" y="409"/>
                  </a:lnTo>
                  <a:lnTo>
                    <a:pt x="617" y="408"/>
                  </a:lnTo>
                  <a:lnTo>
                    <a:pt x="613" y="406"/>
                  </a:lnTo>
                  <a:lnTo>
                    <a:pt x="611" y="403"/>
                  </a:lnTo>
                  <a:lnTo>
                    <a:pt x="609" y="400"/>
                  </a:lnTo>
                  <a:lnTo>
                    <a:pt x="608" y="397"/>
                  </a:lnTo>
                  <a:lnTo>
                    <a:pt x="606" y="393"/>
                  </a:lnTo>
                  <a:lnTo>
                    <a:pt x="608" y="390"/>
                  </a:lnTo>
                  <a:lnTo>
                    <a:pt x="609" y="386"/>
                  </a:lnTo>
                  <a:lnTo>
                    <a:pt x="611" y="384"/>
                  </a:lnTo>
                  <a:lnTo>
                    <a:pt x="614" y="380"/>
                  </a:lnTo>
                  <a:lnTo>
                    <a:pt x="614" y="377"/>
                  </a:lnTo>
                  <a:lnTo>
                    <a:pt x="614" y="375"/>
                  </a:lnTo>
                  <a:lnTo>
                    <a:pt x="614" y="373"/>
                  </a:lnTo>
                  <a:lnTo>
                    <a:pt x="613" y="370"/>
                  </a:lnTo>
                  <a:lnTo>
                    <a:pt x="613" y="368"/>
                  </a:lnTo>
                  <a:lnTo>
                    <a:pt x="614" y="366"/>
                  </a:lnTo>
                  <a:lnTo>
                    <a:pt x="618" y="361"/>
                  </a:lnTo>
                  <a:lnTo>
                    <a:pt x="622" y="353"/>
                  </a:lnTo>
                  <a:lnTo>
                    <a:pt x="626" y="343"/>
                  </a:lnTo>
                  <a:lnTo>
                    <a:pt x="632" y="335"/>
                  </a:lnTo>
                  <a:lnTo>
                    <a:pt x="640" y="329"/>
                  </a:lnTo>
                  <a:lnTo>
                    <a:pt x="648" y="324"/>
                  </a:lnTo>
                  <a:lnTo>
                    <a:pt x="657" y="319"/>
                  </a:lnTo>
                  <a:lnTo>
                    <a:pt x="651" y="312"/>
                  </a:lnTo>
                  <a:lnTo>
                    <a:pt x="643" y="307"/>
                  </a:lnTo>
                  <a:lnTo>
                    <a:pt x="635" y="301"/>
                  </a:lnTo>
                  <a:lnTo>
                    <a:pt x="627" y="296"/>
                  </a:lnTo>
                  <a:lnTo>
                    <a:pt x="617" y="288"/>
                  </a:lnTo>
                  <a:lnTo>
                    <a:pt x="606" y="280"/>
                  </a:lnTo>
                  <a:lnTo>
                    <a:pt x="603" y="277"/>
                  </a:lnTo>
                  <a:lnTo>
                    <a:pt x="600" y="276"/>
                  </a:lnTo>
                  <a:lnTo>
                    <a:pt x="597" y="275"/>
                  </a:lnTo>
                  <a:lnTo>
                    <a:pt x="595" y="275"/>
                  </a:lnTo>
                  <a:lnTo>
                    <a:pt x="589" y="276"/>
                  </a:lnTo>
                  <a:lnTo>
                    <a:pt x="584" y="275"/>
                  </a:lnTo>
                  <a:lnTo>
                    <a:pt x="579" y="271"/>
                  </a:lnTo>
                  <a:lnTo>
                    <a:pt x="575" y="267"/>
                  </a:lnTo>
                  <a:lnTo>
                    <a:pt x="571" y="261"/>
                  </a:lnTo>
                  <a:lnTo>
                    <a:pt x="568" y="256"/>
                  </a:lnTo>
                  <a:lnTo>
                    <a:pt x="565" y="254"/>
                  </a:lnTo>
                  <a:lnTo>
                    <a:pt x="563" y="252"/>
                  </a:lnTo>
                  <a:lnTo>
                    <a:pt x="561" y="250"/>
                  </a:lnTo>
                  <a:lnTo>
                    <a:pt x="557" y="250"/>
                  </a:lnTo>
                  <a:lnTo>
                    <a:pt x="551" y="251"/>
                  </a:lnTo>
                  <a:lnTo>
                    <a:pt x="545" y="253"/>
                  </a:lnTo>
                  <a:lnTo>
                    <a:pt x="544" y="253"/>
                  </a:lnTo>
                  <a:lnTo>
                    <a:pt x="542" y="252"/>
                  </a:lnTo>
                  <a:lnTo>
                    <a:pt x="542" y="248"/>
                  </a:lnTo>
                  <a:lnTo>
                    <a:pt x="542" y="243"/>
                  </a:lnTo>
                  <a:lnTo>
                    <a:pt x="542" y="236"/>
                  </a:lnTo>
                  <a:lnTo>
                    <a:pt x="542" y="228"/>
                  </a:lnTo>
                  <a:lnTo>
                    <a:pt x="540" y="221"/>
                  </a:lnTo>
                  <a:lnTo>
                    <a:pt x="539" y="214"/>
                  </a:lnTo>
                  <a:lnTo>
                    <a:pt x="534" y="202"/>
                  </a:lnTo>
                  <a:lnTo>
                    <a:pt x="527" y="189"/>
                  </a:lnTo>
                  <a:lnTo>
                    <a:pt x="526" y="183"/>
                  </a:lnTo>
                  <a:lnTo>
                    <a:pt x="526" y="180"/>
                  </a:lnTo>
                  <a:lnTo>
                    <a:pt x="527" y="178"/>
                  </a:lnTo>
                  <a:lnTo>
                    <a:pt x="529" y="177"/>
                  </a:lnTo>
                  <a:lnTo>
                    <a:pt x="532" y="177"/>
                  </a:lnTo>
                  <a:lnTo>
                    <a:pt x="537" y="178"/>
                  </a:lnTo>
                  <a:lnTo>
                    <a:pt x="540" y="180"/>
                  </a:lnTo>
                  <a:lnTo>
                    <a:pt x="545" y="183"/>
                  </a:lnTo>
                  <a:lnTo>
                    <a:pt x="548" y="187"/>
                  </a:lnTo>
                  <a:lnTo>
                    <a:pt x="552" y="190"/>
                  </a:lnTo>
                  <a:lnTo>
                    <a:pt x="555" y="191"/>
                  </a:lnTo>
                  <a:lnTo>
                    <a:pt x="557" y="190"/>
                  </a:lnTo>
                  <a:lnTo>
                    <a:pt x="561" y="189"/>
                  </a:lnTo>
                  <a:lnTo>
                    <a:pt x="563" y="187"/>
                  </a:lnTo>
                  <a:lnTo>
                    <a:pt x="565" y="182"/>
                  </a:lnTo>
                  <a:lnTo>
                    <a:pt x="567" y="178"/>
                  </a:lnTo>
                  <a:lnTo>
                    <a:pt x="568" y="169"/>
                  </a:lnTo>
                  <a:lnTo>
                    <a:pt x="568" y="160"/>
                  </a:lnTo>
                  <a:lnTo>
                    <a:pt x="564" y="152"/>
                  </a:lnTo>
                  <a:lnTo>
                    <a:pt x="562" y="144"/>
                  </a:lnTo>
                  <a:lnTo>
                    <a:pt x="559" y="138"/>
                  </a:lnTo>
                  <a:lnTo>
                    <a:pt x="555" y="132"/>
                  </a:lnTo>
                  <a:lnTo>
                    <a:pt x="551" y="129"/>
                  </a:lnTo>
                  <a:lnTo>
                    <a:pt x="546" y="125"/>
                  </a:lnTo>
                  <a:lnTo>
                    <a:pt x="542" y="121"/>
                  </a:lnTo>
                  <a:lnTo>
                    <a:pt x="539" y="116"/>
                  </a:lnTo>
                  <a:lnTo>
                    <a:pt x="539" y="113"/>
                  </a:lnTo>
                  <a:lnTo>
                    <a:pt x="539" y="109"/>
                  </a:lnTo>
                  <a:lnTo>
                    <a:pt x="540" y="106"/>
                  </a:lnTo>
                  <a:lnTo>
                    <a:pt x="542" y="101"/>
                  </a:lnTo>
                  <a:lnTo>
                    <a:pt x="542" y="97"/>
                  </a:lnTo>
                  <a:lnTo>
                    <a:pt x="542" y="92"/>
                  </a:lnTo>
                  <a:lnTo>
                    <a:pt x="542" y="88"/>
                  </a:lnTo>
                  <a:lnTo>
                    <a:pt x="545" y="83"/>
                  </a:lnTo>
                  <a:lnTo>
                    <a:pt x="548" y="80"/>
                  </a:lnTo>
                  <a:lnTo>
                    <a:pt x="552" y="76"/>
                  </a:lnTo>
                  <a:lnTo>
                    <a:pt x="552" y="74"/>
                  </a:lnTo>
                  <a:lnTo>
                    <a:pt x="552" y="73"/>
                  </a:lnTo>
                  <a:lnTo>
                    <a:pt x="547" y="68"/>
                  </a:lnTo>
                  <a:lnTo>
                    <a:pt x="540" y="63"/>
                  </a:lnTo>
                  <a:lnTo>
                    <a:pt x="532" y="59"/>
                  </a:lnTo>
                  <a:lnTo>
                    <a:pt x="527" y="56"/>
                  </a:lnTo>
                  <a:lnTo>
                    <a:pt x="520" y="53"/>
                  </a:lnTo>
                  <a:lnTo>
                    <a:pt x="514" y="51"/>
                  </a:lnTo>
                  <a:lnTo>
                    <a:pt x="514" y="50"/>
                  </a:lnTo>
                  <a:lnTo>
                    <a:pt x="514" y="50"/>
                  </a:lnTo>
                  <a:lnTo>
                    <a:pt x="514" y="48"/>
                  </a:lnTo>
                  <a:lnTo>
                    <a:pt x="514" y="47"/>
                  </a:lnTo>
                  <a:lnTo>
                    <a:pt x="512" y="39"/>
                  </a:lnTo>
                  <a:lnTo>
                    <a:pt x="508" y="32"/>
                  </a:lnTo>
                  <a:lnTo>
                    <a:pt x="505" y="24"/>
                  </a:lnTo>
                  <a:lnTo>
                    <a:pt x="504" y="15"/>
                  </a:lnTo>
                  <a:lnTo>
                    <a:pt x="505" y="8"/>
                  </a:lnTo>
                  <a:lnTo>
                    <a:pt x="505" y="3"/>
                  </a:lnTo>
                  <a:lnTo>
                    <a:pt x="502" y="3"/>
                  </a:lnTo>
                  <a:lnTo>
                    <a:pt x="497" y="4"/>
                  </a:lnTo>
                  <a:lnTo>
                    <a:pt x="494" y="2"/>
                  </a:lnTo>
                  <a:lnTo>
                    <a:pt x="489" y="0"/>
                  </a:lnTo>
                  <a:lnTo>
                    <a:pt x="481" y="3"/>
                  </a:lnTo>
                  <a:lnTo>
                    <a:pt x="473" y="7"/>
                  </a:lnTo>
                  <a:lnTo>
                    <a:pt x="466" y="12"/>
                  </a:lnTo>
                  <a:lnTo>
                    <a:pt x="461" y="18"/>
                  </a:lnTo>
                  <a:lnTo>
                    <a:pt x="455" y="28"/>
                  </a:lnTo>
                  <a:lnTo>
                    <a:pt x="450" y="39"/>
                  </a:lnTo>
                  <a:lnTo>
                    <a:pt x="448" y="42"/>
                  </a:lnTo>
                  <a:lnTo>
                    <a:pt x="445" y="44"/>
                  </a:lnTo>
                  <a:lnTo>
                    <a:pt x="440" y="45"/>
                  </a:lnTo>
                  <a:lnTo>
                    <a:pt x="433" y="45"/>
                  </a:lnTo>
                  <a:lnTo>
                    <a:pt x="428" y="44"/>
                  </a:lnTo>
                  <a:lnTo>
                    <a:pt x="423" y="45"/>
                  </a:lnTo>
                  <a:lnTo>
                    <a:pt x="418" y="47"/>
                  </a:lnTo>
                  <a:lnTo>
                    <a:pt x="415" y="48"/>
                  </a:lnTo>
                  <a:lnTo>
                    <a:pt x="406" y="52"/>
                  </a:lnTo>
                  <a:lnTo>
                    <a:pt x="398" y="57"/>
                  </a:lnTo>
                  <a:lnTo>
                    <a:pt x="390" y="59"/>
                  </a:lnTo>
                  <a:lnTo>
                    <a:pt x="382" y="60"/>
                  </a:lnTo>
                  <a:lnTo>
                    <a:pt x="374" y="59"/>
                  </a:lnTo>
                  <a:lnTo>
                    <a:pt x="366" y="57"/>
                  </a:lnTo>
                  <a:lnTo>
                    <a:pt x="351" y="52"/>
                  </a:lnTo>
                  <a:lnTo>
                    <a:pt x="335" y="48"/>
                  </a:lnTo>
                  <a:lnTo>
                    <a:pt x="327" y="47"/>
                  </a:lnTo>
                  <a:lnTo>
                    <a:pt x="319" y="47"/>
                  </a:lnTo>
                  <a:lnTo>
                    <a:pt x="311" y="48"/>
                  </a:lnTo>
                  <a:lnTo>
                    <a:pt x="304" y="49"/>
                  </a:lnTo>
                  <a:lnTo>
                    <a:pt x="296" y="52"/>
                  </a:lnTo>
                  <a:lnTo>
                    <a:pt x="290" y="57"/>
                  </a:lnTo>
                  <a:lnTo>
                    <a:pt x="287" y="59"/>
                  </a:lnTo>
                  <a:lnTo>
                    <a:pt x="287" y="63"/>
                  </a:lnTo>
                  <a:lnTo>
                    <a:pt x="288" y="66"/>
                  </a:lnTo>
                  <a:lnTo>
                    <a:pt x="292" y="71"/>
                  </a:lnTo>
                  <a:lnTo>
                    <a:pt x="294" y="73"/>
                  </a:lnTo>
                  <a:lnTo>
                    <a:pt x="296" y="75"/>
                  </a:lnTo>
                  <a:lnTo>
                    <a:pt x="296" y="79"/>
                  </a:lnTo>
                  <a:lnTo>
                    <a:pt x="296" y="82"/>
                  </a:lnTo>
                  <a:lnTo>
                    <a:pt x="293" y="84"/>
                  </a:lnTo>
                  <a:lnTo>
                    <a:pt x="291" y="87"/>
                  </a:lnTo>
                  <a:lnTo>
                    <a:pt x="298" y="89"/>
                  </a:lnTo>
                  <a:lnTo>
                    <a:pt x="306" y="90"/>
                  </a:lnTo>
                  <a:lnTo>
                    <a:pt x="311" y="90"/>
                  </a:lnTo>
                  <a:lnTo>
                    <a:pt x="316" y="91"/>
                  </a:lnTo>
                  <a:lnTo>
                    <a:pt x="316" y="93"/>
                  </a:lnTo>
                  <a:lnTo>
                    <a:pt x="312" y="96"/>
                  </a:lnTo>
                  <a:lnTo>
                    <a:pt x="308" y="97"/>
                  </a:lnTo>
                  <a:lnTo>
                    <a:pt x="306" y="98"/>
                  </a:lnTo>
                  <a:lnTo>
                    <a:pt x="300" y="100"/>
                  </a:lnTo>
                  <a:lnTo>
                    <a:pt x="296" y="104"/>
                  </a:lnTo>
                  <a:lnTo>
                    <a:pt x="296" y="106"/>
                  </a:lnTo>
                  <a:lnTo>
                    <a:pt x="298" y="108"/>
                  </a:lnTo>
                  <a:lnTo>
                    <a:pt x="299" y="110"/>
                  </a:lnTo>
                  <a:lnTo>
                    <a:pt x="301" y="113"/>
                  </a:lnTo>
                  <a:lnTo>
                    <a:pt x="304" y="116"/>
                  </a:lnTo>
                  <a:lnTo>
                    <a:pt x="308" y="120"/>
                  </a:lnTo>
                  <a:lnTo>
                    <a:pt x="308" y="124"/>
                  </a:lnTo>
                  <a:lnTo>
                    <a:pt x="307" y="128"/>
                  </a:lnTo>
                  <a:lnTo>
                    <a:pt x="303" y="130"/>
                  </a:lnTo>
                  <a:lnTo>
                    <a:pt x="301" y="132"/>
                  </a:lnTo>
                  <a:lnTo>
                    <a:pt x="299" y="134"/>
                  </a:lnTo>
                  <a:lnTo>
                    <a:pt x="299" y="137"/>
                  </a:lnTo>
                  <a:lnTo>
                    <a:pt x="300" y="140"/>
                  </a:lnTo>
                  <a:lnTo>
                    <a:pt x="304" y="144"/>
                  </a:lnTo>
                  <a:lnTo>
                    <a:pt x="308" y="146"/>
                  </a:lnTo>
                  <a:lnTo>
                    <a:pt x="311" y="149"/>
                  </a:lnTo>
                  <a:lnTo>
                    <a:pt x="314" y="152"/>
                  </a:lnTo>
                  <a:lnTo>
                    <a:pt x="316" y="156"/>
                  </a:lnTo>
                  <a:lnTo>
                    <a:pt x="317" y="161"/>
                  </a:lnTo>
                  <a:lnTo>
                    <a:pt x="318" y="164"/>
                  </a:lnTo>
                  <a:lnTo>
                    <a:pt x="320" y="165"/>
                  </a:lnTo>
                  <a:lnTo>
                    <a:pt x="326" y="165"/>
                  </a:lnTo>
                  <a:lnTo>
                    <a:pt x="332" y="164"/>
                  </a:lnTo>
                  <a:lnTo>
                    <a:pt x="334" y="165"/>
                  </a:lnTo>
                  <a:lnTo>
                    <a:pt x="334" y="167"/>
                  </a:lnTo>
                  <a:lnTo>
                    <a:pt x="334" y="171"/>
                  </a:lnTo>
                  <a:lnTo>
                    <a:pt x="333" y="174"/>
                  </a:lnTo>
                  <a:lnTo>
                    <a:pt x="333" y="178"/>
                  </a:lnTo>
                  <a:lnTo>
                    <a:pt x="334" y="180"/>
                  </a:lnTo>
                  <a:lnTo>
                    <a:pt x="335" y="181"/>
                  </a:lnTo>
                  <a:lnTo>
                    <a:pt x="337" y="182"/>
                  </a:lnTo>
                  <a:lnTo>
                    <a:pt x="341" y="183"/>
                  </a:lnTo>
                  <a:lnTo>
                    <a:pt x="348" y="185"/>
                  </a:lnTo>
                  <a:lnTo>
                    <a:pt x="357" y="187"/>
                  </a:lnTo>
                  <a:lnTo>
                    <a:pt x="361" y="189"/>
                  </a:lnTo>
                  <a:lnTo>
                    <a:pt x="365" y="190"/>
                  </a:lnTo>
                  <a:lnTo>
                    <a:pt x="367" y="193"/>
                  </a:lnTo>
                  <a:lnTo>
                    <a:pt x="369" y="194"/>
                  </a:lnTo>
                  <a:lnTo>
                    <a:pt x="367" y="198"/>
                  </a:lnTo>
                  <a:lnTo>
                    <a:pt x="364" y="202"/>
                  </a:lnTo>
                  <a:lnTo>
                    <a:pt x="352" y="207"/>
                  </a:lnTo>
                  <a:lnTo>
                    <a:pt x="340" y="213"/>
                  </a:lnTo>
                  <a:lnTo>
                    <a:pt x="335" y="215"/>
                  </a:lnTo>
                  <a:lnTo>
                    <a:pt x="331" y="218"/>
                  </a:lnTo>
                  <a:lnTo>
                    <a:pt x="326" y="221"/>
                  </a:lnTo>
                  <a:lnTo>
                    <a:pt x="324" y="224"/>
                  </a:lnTo>
                  <a:lnTo>
                    <a:pt x="324" y="232"/>
                  </a:lnTo>
                  <a:lnTo>
                    <a:pt x="327" y="240"/>
                  </a:lnTo>
                  <a:lnTo>
                    <a:pt x="327" y="247"/>
                  </a:lnTo>
                  <a:lnTo>
                    <a:pt x="326" y="254"/>
                  </a:lnTo>
                  <a:lnTo>
                    <a:pt x="323" y="264"/>
                  </a:lnTo>
                  <a:lnTo>
                    <a:pt x="318" y="274"/>
                  </a:lnTo>
                  <a:lnTo>
                    <a:pt x="312" y="281"/>
                  </a:lnTo>
                  <a:lnTo>
                    <a:pt x="306" y="291"/>
                  </a:lnTo>
                  <a:lnTo>
                    <a:pt x="302" y="295"/>
                  </a:lnTo>
                  <a:lnTo>
                    <a:pt x="299" y="301"/>
                  </a:lnTo>
                  <a:lnTo>
                    <a:pt x="296" y="303"/>
                  </a:lnTo>
                  <a:lnTo>
                    <a:pt x="296" y="307"/>
                  </a:lnTo>
                  <a:lnTo>
                    <a:pt x="295" y="309"/>
                  </a:lnTo>
                  <a:lnTo>
                    <a:pt x="296" y="312"/>
                  </a:lnTo>
                  <a:lnTo>
                    <a:pt x="298" y="317"/>
                  </a:lnTo>
                  <a:lnTo>
                    <a:pt x="299" y="321"/>
                  </a:lnTo>
                  <a:lnTo>
                    <a:pt x="292" y="325"/>
                  </a:lnTo>
                  <a:lnTo>
                    <a:pt x="283" y="328"/>
                  </a:lnTo>
                  <a:lnTo>
                    <a:pt x="277" y="331"/>
                  </a:lnTo>
                  <a:lnTo>
                    <a:pt x="272" y="333"/>
                  </a:lnTo>
                  <a:lnTo>
                    <a:pt x="268" y="337"/>
                  </a:lnTo>
                  <a:lnTo>
                    <a:pt x="264" y="341"/>
                  </a:lnTo>
                  <a:lnTo>
                    <a:pt x="260" y="350"/>
                  </a:lnTo>
                  <a:lnTo>
                    <a:pt x="257" y="360"/>
                  </a:lnTo>
                  <a:lnTo>
                    <a:pt x="253" y="370"/>
                  </a:lnTo>
                  <a:lnTo>
                    <a:pt x="249" y="380"/>
                  </a:lnTo>
                  <a:lnTo>
                    <a:pt x="245" y="384"/>
                  </a:lnTo>
                  <a:lnTo>
                    <a:pt x="242" y="389"/>
                  </a:lnTo>
                  <a:lnTo>
                    <a:pt x="237" y="392"/>
                  </a:lnTo>
                  <a:lnTo>
                    <a:pt x="233" y="394"/>
                  </a:lnTo>
                  <a:lnTo>
                    <a:pt x="227" y="397"/>
                  </a:lnTo>
                  <a:lnTo>
                    <a:pt x="222" y="399"/>
                  </a:lnTo>
                  <a:lnTo>
                    <a:pt x="218" y="401"/>
                  </a:lnTo>
                  <a:lnTo>
                    <a:pt x="214" y="406"/>
                  </a:lnTo>
                  <a:lnTo>
                    <a:pt x="211" y="413"/>
                  </a:lnTo>
                  <a:lnTo>
                    <a:pt x="209" y="418"/>
                  </a:lnTo>
                  <a:lnTo>
                    <a:pt x="207" y="422"/>
                  </a:lnTo>
                  <a:lnTo>
                    <a:pt x="206" y="424"/>
                  </a:lnTo>
                  <a:lnTo>
                    <a:pt x="204" y="427"/>
                  </a:lnTo>
                  <a:lnTo>
                    <a:pt x="202" y="431"/>
                  </a:lnTo>
                  <a:lnTo>
                    <a:pt x="197" y="434"/>
                  </a:lnTo>
                  <a:lnTo>
                    <a:pt x="195" y="438"/>
                  </a:lnTo>
                  <a:lnTo>
                    <a:pt x="194" y="441"/>
                  </a:lnTo>
                  <a:lnTo>
                    <a:pt x="194" y="445"/>
                  </a:lnTo>
                  <a:lnTo>
                    <a:pt x="193" y="448"/>
                  </a:lnTo>
                  <a:lnTo>
                    <a:pt x="190" y="450"/>
                  </a:lnTo>
                  <a:lnTo>
                    <a:pt x="187" y="453"/>
                  </a:lnTo>
                  <a:lnTo>
                    <a:pt x="182" y="454"/>
                  </a:lnTo>
                  <a:lnTo>
                    <a:pt x="171" y="456"/>
                  </a:lnTo>
                  <a:lnTo>
                    <a:pt x="158" y="459"/>
                  </a:lnTo>
                  <a:lnTo>
                    <a:pt x="146" y="462"/>
                  </a:lnTo>
                  <a:lnTo>
                    <a:pt x="137" y="462"/>
                  </a:lnTo>
                  <a:lnTo>
                    <a:pt x="132" y="458"/>
                  </a:lnTo>
                  <a:lnTo>
                    <a:pt x="128" y="454"/>
                  </a:lnTo>
                  <a:lnTo>
                    <a:pt x="125" y="450"/>
                  </a:lnTo>
                  <a:lnTo>
                    <a:pt x="123" y="448"/>
                  </a:lnTo>
                  <a:lnTo>
                    <a:pt x="121" y="446"/>
                  </a:lnTo>
                  <a:lnTo>
                    <a:pt x="117" y="445"/>
                  </a:lnTo>
                  <a:lnTo>
                    <a:pt x="114" y="445"/>
                  </a:lnTo>
                  <a:lnTo>
                    <a:pt x="112" y="446"/>
                  </a:lnTo>
                  <a:lnTo>
                    <a:pt x="108" y="448"/>
                  </a:lnTo>
                  <a:lnTo>
                    <a:pt x="107" y="450"/>
                  </a:lnTo>
                  <a:lnTo>
                    <a:pt x="97" y="466"/>
                  </a:lnTo>
                  <a:lnTo>
                    <a:pt x="88" y="480"/>
                  </a:lnTo>
                  <a:lnTo>
                    <a:pt x="79" y="490"/>
                  </a:lnTo>
                  <a:lnTo>
                    <a:pt x="68" y="502"/>
                  </a:lnTo>
                  <a:lnTo>
                    <a:pt x="66" y="508"/>
                  </a:lnTo>
                  <a:lnTo>
                    <a:pt x="65" y="514"/>
                  </a:lnTo>
                  <a:lnTo>
                    <a:pt x="66" y="516"/>
                  </a:lnTo>
                  <a:lnTo>
                    <a:pt x="67" y="519"/>
                  </a:lnTo>
                  <a:lnTo>
                    <a:pt x="71" y="521"/>
                  </a:lnTo>
                  <a:lnTo>
                    <a:pt x="74" y="523"/>
                  </a:lnTo>
                  <a:lnTo>
                    <a:pt x="80" y="524"/>
                  </a:lnTo>
                  <a:lnTo>
                    <a:pt x="87" y="525"/>
                  </a:lnTo>
                  <a:lnTo>
                    <a:pt x="90" y="527"/>
                  </a:lnTo>
                  <a:lnTo>
                    <a:pt x="95" y="528"/>
                  </a:lnTo>
                  <a:lnTo>
                    <a:pt x="98" y="530"/>
                  </a:lnTo>
                  <a:lnTo>
                    <a:pt x="100" y="531"/>
                  </a:lnTo>
                  <a:lnTo>
                    <a:pt x="101" y="533"/>
                  </a:lnTo>
                  <a:lnTo>
                    <a:pt x="103" y="536"/>
                  </a:lnTo>
                  <a:lnTo>
                    <a:pt x="103" y="541"/>
                  </a:lnTo>
                  <a:lnTo>
                    <a:pt x="103" y="547"/>
                  </a:lnTo>
                  <a:lnTo>
                    <a:pt x="101" y="553"/>
                  </a:lnTo>
                  <a:lnTo>
                    <a:pt x="100" y="559"/>
                  </a:lnTo>
                  <a:lnTo>
                    <a:pt x="99" y="563"/>
                  </a:lnTo>
                  <a:lnTo>
                    <a:pt x="101" y="569"/>
                  </a:lnTo>
                  <a:lnTo>
                    <a:pt x="105" y="573"/>
                  </a:lnTo>
                  <a:lnTo>
                    <a:pt x="109" y="576"/>
                  </a:lnTo>
                  <a:lnTo>
                    <a:pt x="114" y="577"/>
                  </a:lnTo>
                  <a:lnTo>
                    <a:pt x="120" y="578"/>
                  </a:lnTo>
                  <a:lnTo>
                    <a:pt x="122" y="578"/>
                  </a:lnTo>
                  <a:lnTo>
                    <a:pt x="125" y="578"/>
                  </a:lnTo>
                  <a:lnTo>
                    <a:pt x="129" y="579"/>
                  </a:lnTo>
                  <a:lnTo>
                    <a:pt x="130" y="581"/>
                  </a:lnTo>
                  <a:lnTo>
                    <a:pt x="130" y="587"/>
                  </a:lnTo>
                  <a:lnTo>
                    <a:pt x="129" y="593"/>
                  </a:lnTo>
                  <a:lnTo>
                    <a:pt x="131" y="601"/>
                  </a:lnTo>
                  <a:lnTo>
                    <a:pt x="135" y="609"/>
                  </a:lnTo>
                  <a:lnTo>
                    <a:pt x="140" y="616"/>
                  </a:lnTo>
                  <a:lnTo>
                    <a:pt x="145" y="622"/>
                  </a:lnTo>
                  <a:lnTo>
                    <a:pt x="147" y="625"/>
                  </a:lnTo>
                  <a:lnTo>
                    <a:pt x="148" y="628"/>
                  </a:lnTo>
                  <a:lnTo>
                    <a:pt x="149" y="632"/>
                  </a:lnTo>
                  <a:lnTo>
                    <a:pt x="149" y="635"/>
                  </a:lnTo>
                  <a:lnTo>
                    <a:pt x="147" y="639"/>
                  </a:lnTo>
                  <a:lnTo>
                    <a:pt x="146" y="643"/>
                  </a:lnTo>
                  <a:lnTo>
                    <a:pt x="145" y="644"/>
                  </a:lnTo>
                  <a:lnTo>
                    <a:pt x="145" y="646"/>
                  </a:lnTo>
                  <a:lnTo>
                    <a:pt x="146" y="647"/>
                  </a:lnTo>
                  <a:lnTo>
                    <a:pt x="147" y="650"/>
                  </a:lnTo>
                  <a:lnTo>
                    <a:pt x="148" y="651"/>
                  </a:lnTo>
                  <a:lnTo>
                    <a:pt x="149" y="652"/>
                  </a:lnTo>
                  <a:lnTo>
                    <a:pt x="148" y="654"/>
                  </a:lnTo>
                  <a:lnTo>
                    <a:pt x="146" y="655"/>
                  </a:lnTo>
                  <a:lnTo>
                    <a:pt x="143" y="658"/>
                  </a:lnTo>
                  <a:lnTo>
                    <a:pt x="139" y="659"/>
                  </a:lnTo>
                  <a:lnTo>
                    <a:pt x="132" y="660"/>
                  </a:lnTo>
                  <a:lnTo>
                    <a:pt x="127" y="660"/>
                  </a:lnTo>
                  <a:lnTo>
                    <a:pt x="125" y="658"/>
                  </a:lnTo>
                  <a:lnTo>
                    <a:pt x="124" y="655"/>
                  </a:lnTo>
                  <a:lnTo>
                    <a:pt x="121" y="652"/>
                  </a:lnTo>
                  <a:lnTo>
                    <a:pt x="119" y="650"/>
                  </a:lnTo>
                  <a:lnTo>
                    <a:pt x="115" y="650"/>
                  </a:lnTo>
                  <a:lnTo>
                    <a:pt x="111" y="651"/>
                  </a:lnTo>
                  <a:lnTo>
                    <a:pt x="104" y="655"/>
                  </a:lnTo>
                  <a:lnTo>
                    <a:pt x="97" y="661"/>
                  </a:lnTo>
                  <a:lnTo>
                    <a:pt x="95" y="663"/>
                  </a:lnTo>
                  <a:lnTo>
                    <a:pt x="92" y="665"/>
                  </a:lnTo>
                  <a:lnTo>
                    <a:pt x="90" y="665"/>
                  </a:lnTo>
                  <a:lnTo>
                    <a:pt x="88" y="665"/>
                  </a:lnTo>
                  <a:lnTo>
                    <a:pt x="84" y="662"/>
                  </a:lnTo>
                  <a:lnTo>
                    <a:pt x="79" y="659"/>
                  </a:lnTo>
                  <a:lnTo>
                    <a:pt x="75" y="658"/>
                  </a:lnTo>
                  <a:lnTo>
                    <a:pt x="71" y="658"/>
                  </a:lnTo>
                  <a:lnTo>
                    <a:pt x="66" y="658"/>
                  </a:lnTo>
                  <a:lnTo>
                    <a:pt x="62" y="659"/>
                  </a:lnTo>
                  <a:lnTo>
                    <a:pt x="54" y="659"/>
                  </a:lnTo>
                  <a:lnTo>
                    <a:pt x="44" y="657"/>
                  </a:lnTo>
                  <a:lnTo>
                    <a:pt x="40" y="657"/>
                  </a:lnTo>
                  <a:lnTo>
                    <a:pt x="36" y="657"/>
                  </a:lnTo>
                  <a:lnTo>
                    <a:pt x="33" y="658"/>
                  </a:lnTo>
                  <a:lnTo>
                    <a:pt x="31" y="660"/>
                  </a:lnTo>
                  <a:lnTo>
                    <a:pt x="31" y="663"/>
                  </a:lnTo>
                  <a:lnTo>
                    <a:pt x="32" y="668"/>
                  </a:lnTo>
                  <a:lnTo>
                    <a:pt x="32" y="670"/>
                  </a:lnTo>
                  <a:lnTo>
                    <a:pt x="32" y="673"/>
                  </a:lnTo>
                  <a:lnTo>
                    <a:pt x="31" y="675"/>
                  </a:lnTo>
                  <a:lnTo>
                    <a:pt x="30" y="676"/>
                  </a:lnTo>
                  <a:lnTo>
                    <a:pt x="26" y="677"/>
                  </a:lnTo>
                  <a:lnTo>
                    <a:pt x="22" y="677"/>
                  </a:lnTo>
                  <a:lnTo>
                    <a:pt x="17" y="677"/>
                  </a:lnTo>
                  <a:lnTo>
                    <a:pt x="13" y="678"/>
                  </a:lnTo>
                  <a:lnTo>
                    <a:pt x="10" y="679"/>
                  </a:lnTo>
                  <a:lnTo>
                    <a:pt x="8" y="681"/>
                  </a:lnTo>
                  <a:lnTo>
                    <a:pt x="6" y="683"/>
                  </a:lnTo>
                  <a:lnTo>
                    <a:pt x="3" y="686"/>
                  </a:lnTo>
                  <a:lnTo>
                    <a:pt x="3" y="691"/>
                  </a:lnTo>
                  <a:lnTo>
                    <a:pt x="2" y="693"/>
                  </a:lnTo>
                  <a:lnTo>
                    <a:pt x="1" y="694"/>
                  </a:lnTo>
                  <a:lnTo>
                    <a:pt x="0" y="694"/>
                  </a:lnTo>
                  <a:lnTo>
                    <a:pt x="0" y="695"/>
                  </a:lnTo>
                  <a:lnTo>
                    <a:pt x="0" y="695"/>
                  </a:lnTo>
                  <a:lnTo>
                    <a:pt x="0" y="695"/>
                  </a:lnTo>
                  <a:lnTo>
                    <a:pt x="2" y="698"/>
                  </a:lnTo>
                  <a:lnTo>
                    <a:pt x="17" y="690"/>
                  </a:lnTo>
                  <a:lnTo>
                    <a:pt x="32" y="683"/>
                  </a:lnTo>
                  <a:lnTo>
                    <a:pt x="27" y="687"/>
                  </a:lnTo>
                  <a:lnTo>
                    <a:pt x="22" y="692"/>
                  </a:lnTo>
                  <a:lnTo>
                    <a:pt x="19" y="693"/>
                  </a:lnTo>
                  <a:lnTo>
                    <a:pt x="17" y="695"/>
                  </a:lnTo>
                  <a:lnTo>
                    <a:pt x="15" y="699"/>
                  </a:lnTo>
                  <a:lnTo>
                    <a:pt x="15" y="702"/>
                  </a:lnTo>
                  <a:lnTo>
                    <a:pt x="18" y="707"/>
                  </a:lnTo>
                  <a:lnTo>
                    <a:pt x="22" y="714"/>
                  </a:lnTo>
                  <a:lnTo>
                    <a:pt x="25" y="718"/>
                  </a:lnTo>
                  <a:lnTo>
                    <a:pt x="30" y="723"/>
                  </a:lnTo>
                  <a:lnTo>
                    <a:pt x="34" y="726"/>
                  </a:lnTo>
                  <a:lnTo>
                    <a:pt x="41" y="731"/>
                  </a:lnTo>
                  <a:lnTo>
                    <a:pt x="54" y="736"/>
                  </a:lnTo>
                  <a:lnTo>
                    <a:pt x="65" y="741"/>
                  </a:lnTo>
                  <a:lnTo>
                    <a:pt x="70" y="742"/>
                  </a:lnTo>
                  <a:lnTo>
                    <a:pt x="74" y="743"/>
                  </a:lnTo>
                  <a:lnTo>
                    <a:pt x="78" y="743"/>
                  </a:lnTo>
                  <a:lnTo>
                    <a:pt x="82" y="741"/>
                  </a:lnTo>
                  <a:lnTo>
                    <a:pt x="90" y="736"/>
                  </a:lnTo>
                  <a:lnTo>
                    <a:pt x="99" y="733"/>
                  </a:lnTo>
                  <a:lnTo>
                    <a:pt x="107" y="732"/>
                  </a:lnTo>
                  <a:lnTo>
                    <a:pt x="115" y="731"/>
                  </a:lnTo>
                  <a:lnTo>
                    <a:pt x="116" y="730"/>
                  </a:lnTo>
                  <a:lnTo>
                    <a:pt x="117" y="730"/>
                  </a:lnTo>
                  <a:lnTo>
                    <a:pt x="115" y="735"/>
                  </a:lnTo>
                  <a:lnTo>
                    <a:pt x="112" y="742"/>
                  </a:lnTo>
                  <a:lnTo>
                    <a:pt x="108" y="747"/>
                  </a:lnTo>
                  <a:lnTo>
                    <a:pt x="105" y="750"/>
                  </a:lnTo>
                  <a:lnTo>
                    <a:pt x="101" y="752"/>
                  </a:lnTo>
                  <a:lnTo>
                    <a:pt x="98" y="755"/>
                  </a:lnTo>
                  <a:lnTo>
                    <a:pt x="91" y="757"/>
                  </a:lnTo>
                  <a:lnTo>
                    <a:pt x="82" y="760"/>
                  </a:lnTo>
                  <a:lnTo>
                    <a:pt x="74" y="763"/>
                  </a:lnTo>
                  <a:lnTo>
                    <a:pt x="67" y="764"/>
                  </a:lnTo>
                  <a:lnTo>
                    <a:pt x="64" y="767"/>
                  </a:lnTo>
                  <a:lnTo>
                    <a:pt x="60" y="769"/>
                  </a:lnTo>
                  <a:lnTo>
                    <a:pt x="58" y="768"/>
                  </a:lnTo>
                  <a:lnTo>
                    <a:pt x="57" y="768"/>
                  </a:lnTo>
                  <a:lnTo>
                    <a:pt x="56" y="766"/>
                  </a:lnTo>
                  <a:lnTo>
                    <a:pt x="55" y="764"/>
                  </a:lnTo>
                  <a:lnTo>
                    <a:pt x="54" y="761"/>
                  </a:lnTo>
                  <a:lnTo>
                    <a:pt x="51" y="760"/>
                  </a:lnTo>
                  <a:lnTo>
                    <a:pt x="50" y="760"/>
                  </a:lnTo>
                  <a:lnTo>
                    <a:pt x="47" y="759"/>
                  </a:lnTo>
                  <a:lnTo>
                    <a:pt x="43" y="758"/>
                  </a:lnTo>
                  <a:lnTo>
                    <a:pt x="42" y="759"/>
                  </a:lnTo>
                  <a:lnTo>
                    <a:pt x="41" y="760"/>
                  </a:lnTo>
                  <a:lnTo>
                    <a:pt x="41" y="763"/>
                  </a:lnTo>
                  <a:lnTo>
                    <a:pt x="42" y="768"/>
                  </a:lnTo>
                  <a:lnTo>
                    <a:pt x="44" y="773"/>
                  </a:lnTo>
                  <a:lnTo>
                    <a:pt x="52" y="784"/>
                  </a:lnTo>
                  <a:lnTo>
                    <a:pt x="62" y="793"/>
                  </a:lnTo>
                  <a:lnTo>
                    <a:pt x="72" y="804"/>
                  </a:lnTo>
                  <a:lnTo>
                    <a:pt x="81" y="813"/>
                  </a:lnTo>
                  <a:lnTo>
                    <a:pt x="93" y="826"/>
                  </a:lnTo>
                  <a:lnTo>
                    <a:pt x="107" y="840"/>
                  </a:lnTo>
                  <a:lnTo>
                    <a:pt x="115" y="846"/>
                  </a:lnTo>
                  <a:lnTo>
                    <a:pt x="123" y="850"/>
                  </a:lnTo>
                  <a:lnTo>
                    <a:pt x="132" y="854"/>
                  </a:lnTo>
                  <a:lnTo>
                    <a:pt x="140" y="855"/>
                  </a:lnTo>
                  <a:lnTo>
                    <a:pt x="155" y="850"/>
                  </a:lnTo>
                  <a:lnTo>
                    <a:pt x="169" y="845"/>
                  </a:lnTo>
                  <a:lnTo>
                    <a:pt x="182" y="839"/>
                  </a:lnTo>
                  <a:lnTo>
                    <a:pt x="196" y="832"/>
                  </a:lnTo>
                  <a:lnTo>
                    <a:pt x="202" y="829"/>
                  </a:lnTo>
                  <a:lnTo>
                    <a:pt x="204" y="824"/>
                  </a:lnTo>
                  <a:lnTo>
                    <a:pt x="206" y="818"/>
                  </a:lnTo>
                  <a:lnTo>
                    <a:pt x="210" y="813"/>
                  </a:lnTo>
                  <a:lnTo>
                    <a:pt x="212" y="808"/>
                  </a:lnTo>
                  <a:lnTo>
                    <a:pt x="213" y="805"/>
                  </a:lnTo>
                  <a:lnTo>
                    <a:pt x="211" y="801"/>
                  </a:lnTo>
                  <a:lnTo>
                    <a:pt x="207" y="798"/>
                  </a:lnTo>
                  <a:lnTo>
                    <a:pt x="205" y="798"/>
                  </a:lnTo>
                  <a:lnTo>
                    <a:pt x="203" y="797"/>
                  </a:lnTo>
                  <a:lnTo>
                    <a:pt x="203" y="796"/>
                  </a:lnTo>
                  <a:lnTo>
                    <a:pt x="203" y="793"/>
                  </a:lnTo>
                  <a:lnTo>
                    <a:pt x="203" y="790"/>
                  </a:lnTo>
                  <a:lnTo>
                    <a:pt x="202" y="788"/>
                  </a:lnTo>
                  <a:lnTo>
                    <a:pt x="204" y="787"/>
                  </a:lnTo>
                  <a:lnTo>
                    <a:pt x="206" y="785"/>
                  </a:lnTo>
                  <a:lnTo>
                    <a:pt x="210" y="782"/>
                  </a:lnTo>
                  <a:lnTo>
                    <a:pt x="211" y="780"/>
                  </a:lnTo>
                  <a:lnTo>
                    <a:pt x="211" y="779"/>
                  </a:lnTo>
                  <a:lnTo>
                    <a:pt x="210" y="777"/>
                  </a:lnTo>
                  <a:lnTo>
                    <a:pt x="210" y="775"/>
                  </a:lnTo>
                  <a:lnTo>
                    <a:pt x="209" y="774"/>
                  </a:lnTo>
                  <a:lnTo>
                    <a:pt x="209" y="773"/>
                  </a:lnTo>
                  <a:lnTo>
                    <a:pt x="210" y="771"/>
                  </a:lnTo>
                  <a:lnTo>
                    <a:pt x="212" y="769"/>
                  </a:lnTo>
                  <a:lnTo>
                    <a:pt x="215" y="768"/>
                  </a:lnTo>
                  <a:lnTo>
                    <a:pt x="217" y="767"/>
                  </a:lnTo>
                  <a:lnTo>
                    <a:pt x="217" y="766"/>
                  </a:lnTo>
                  <a:lnTo>
                    <a:pt x="217" y="766"/>
                  </a:lnTo>
                  <a:lnTo>
                    <a:pt x="219" y="768"/>
                  </a:lnTo>
                  <a:lnTo>
                    <a:pt x="230" y="769"/>
                  </a:lnTo>
                  <a:lnTo>
                    <a:pt x="242" y="772"/>
                  </a:lnTo>
                  <a:lnTo>
                    <a:pt x="235" y="774"/>
                  </a:lnTo>
                  <a:lnTo>
                    <a:pt x="228" y="776"/>
                  </a:lnTo>
                  <a:lnTo>
                    <a:pt x="223" y="779"/>
                  </a:lnTo>
                  <a:lnTo>
                    <a:pt x="221" y="782"/>
                  </a:lnTo>
                  <a:lnTo>
                    <a:pt x="221" y="784"/>
                  </a:lnTo>
                  <a:lnTo>
                    <a:pt x="222" y="785"/>
                  </a:lnTo>
                  <a:lnTo>
                    <a:pt x="225" y="787"/>
                  </a:lnTo>
                  <a:lnTo>
                    <a:pt x="228" y="788"/>
                  </a:lnTo>
                  <a:lnTo>
                    <a:pt x="227" y="795"/>
                  </a:lnTo>
                  <a:lnTo>
                    <a:pt x="226" y="801"/>
                  </a:lnTo>
                  <a:lnTo>
                    <a:pt x="230" y="803"/>
                  </a:lnTo>
                  <a:lnTo>
                    <a:pt x="236" y="803"/>
                  </a:lnTo>
                  <a:lnTo>
                    <a:pt x="241" y="803"/>
                  </a:lnTo>
                  <a:lnTo>
                    <a:pt x="245" y="801"/>
                  </a:lnTo>
                  <a:lnTo>
                    <a:pt x="249" y="800"/>
                  </a:lnTo>
                  <a:lnTo>
                    <a:pt x="251" y="799"/>
                  </a:lnTo>
                  <a:lnTo>
                    <a:pt x="252" y="800"/>
                  </a:lnTo>
                  <a:lnTo>
                    <a:pt x="253" y="801"/>
                  </a:lnTo>
                  <a:lnTo>
                    <a:pt x="247" y="805"/>
                  </a:lnTo>
                  <a:lnTo>
                    <a:pt x="238" y="808"/>
                  </a:lnTo>
                  <a:lnTo>
                    <a:pt x="234" y="810"/>
                  </a:lnTo>
                  <a:lnTo>
                    <a:pt x="230" y="813"/>
                  </a:lnTo>
                  <a:lnTo>
                    <a:pt x="227" y="815"/>
                  </a:lnTo>
                  <a:lnTo>
                    <a:pt x="226" y="817"/>
                  </a:lnTo>
                  <a:lnTo>
                    <a:pt x="226" y="820"/>
                  </a:lnTo>
                  <a:lnTo>
                    <a:pt x="227" y="822"/>
                  </a:lnTo>
                  <a:lnTo>
                    <a:pt x="229" y="826"/>
                  </a:lnTo>
                  <a:lnTo>
                    <a:pt x="229" y="830"/>
                  </a:lnTo>
                  <a:lnTo>
                    <a:pt x="229" y="832"/>
                  </a:lnTo>
                  <a:lnTo>
                    <a:pt x="228" y="833"/>
                  </a:lnTo>
                  <a:lnTo>
                    <a:pt x="230" y="834"/>
                  </a:lnTo>
                  <a:lnTo>
                    <a:pt x="233" y="834"/>
                  </a:lnTo>
                  <a:lnTo>
                    <a:pt x="236" y="836"/>
                  </a:lnTo>
                  <a:lnTo>
                    <a:pt x="239" y="839"/>
                  </a:lnTo>
                  <a:lnTo>
                    <a:pt x="241" y="842"/>
                  </a:lnTo>
                  <a:lnTo>
                    <a:pt x="243" y="846"/>
                  </a:lnTo>
                  <a:lnTo>
                    <a:pt x="243" y="854"/>
                  </a:lnTo>
                  <a:lnTo>
                    <a:pt x="243" y="863"/>
                  </a:lnTo>
                  <a:lnTo>
                    <a:pt x="238" y="873"/>
                  </a:lnTo>
                  <a:lnTo>
                    <a:pt x="234" y="883"/>
                  </a:lnTo>
                  <a:lnTo>
                    <a:pt x="233" y="889"/>
                  </a:lnTo>
                  <a:lnTo>
                    <a:pt x="231" y="895"/>
                  </a:lnTo>
                  <a:lnTo>
                    <a:pt x="231" y="901"/>
                  </a:lnTo>
                  <a:lnTo>
                    <a:pt x="231" y="905"/>
                  </a:lnTo>
                  <a:lnTo>
                    <a:pt x="234" y="911"/>
                  </a:lnTo>
                  <a:lnTo>
                    <a:pt x="236" y="917"/>
                  </a:lnTo>
                  <a:lnTo>
                    <a:pt x="237" y="918"/>
                  </a:lnTo>
                  <a:lnTo>
                    <a:pt x="238" y="920"/>
                  </a:lnTo>
                  <a:lnTo>
                    <a:pt x="237" y="921"/>
                  </a:lnTo>
                  <a:lnTo>
                    <a:pt x="236" y="923"/>
                  </a:lnTo>
                  <a:lnTo>
                    <a:pt x="236" y="928"/>
                  </a:lnTo>
                  <a:lnTo>
                    <a:pt x="236" y="932"/>
                  </a:lnTo>
                  <a:lnTo>
                    <a:pt x="236" y="943"/>
                  </a:lnTo>
                  <a:lnTo>
                    <a:pt x="237" y="952"/>
                  </a:lnTo>
                  <a:lnTo>
                    <a:pt x="237" y="953"/>
                  </a:lnTo>
                  <a:lnTo>
                    <a:pt x="238" y="953"/>
                  </a:lnTo>
                  <a:lnTo>
                    <a:pt x="243" y="946"/>
                  </a:lnTo>
                  <a:lnTo>
                    <a:pt x="246" y="939"/>
                  </a:lnTo>
                  <a:lnTo>
                    <a:pt x="246" y="947"/>
                  </a:lnTo>
                  <a:lnTo>
                    <a:pt x="245" y="956"/>
                  </a:lnTo>
                  <a:lnTo>
                    <a:pt x="243" y="960"/>
                  </a:lnTo>
                  <a:lnTo>
                    <a:pt x="243" y="966"/>
                  </a:lnTo>
                  <a:lnTo>
                    <a:pt x="244" y="971"/>
                  </a:lnTo>
                  <a:lnTo>
                    <a:pt x="245" y="977"/>
                  </a:lnTo>
                  <a:lnTo>
                    <a:pt x="246" y="983"/>
                  </a:lnTo>
                  <a:lnTo>
                    <a:pt x="245" y="988"/>
                  </a:lnTo>
                  <a:lnTo>
                    <a:pt x="249" y="1003"/>
                  </a:lnTo>
                  <a:lnTo>
                    <a:pt x="253" y="1017"/>
                  </a:lnTo>
                  <a:lnTo>
                    <a:pt x="257" y="1027"/>
                  </a:lnTo>
                  <a:lnTo>
                    <a:pt x="259" y="1036"/>
                  </a:lnTo>
                  <a:lnTo>
                    <a:pt x="260" y="1046"/>
                  </a:lnTo>
                  <a:lnTo>
                    <a:pt x="262" y="1057"/>
                  </a:lnTo>
                  <a:lnTo>
                    <a:pt x="263" y="1072"/>
                  </a:lnTo>
                  <a:lnTo>
                    <a:pt x="266" y="1085"/>
                  </a:lnTo>
                  <a:lnTo>
                    <a:pt x="267" y="1093"/>
                  </a:lnTo>
                  <a:lnTo>
                    <a:pt x="269" y="1099"/>
                  </a:lnTo>
                  <a:lnTo>
                    <a:pt x="271" y="1106"/>
                  </a:lnTo>
                  <a:lnTo>
                    <a:pt x="276" y="1111"/>
                  </a:lnTo>
                  <a:lnTo>
                    <a:pt x="283" y="1126"/>
                  </a:lnTo>
                  <a:lnTo>
                    <a:pt x="291" y="1141"/>
                  </a:lnTo>
                  <a:lnTo>
                    <a:pt x="294" y="1150"/>
                  </a:lnTo>
                  <a:lnTo>
                    <a:pt x="299" y="1159"/>
                  </a:lnTo>
                  <a:lnTo>
                    <a:pt x="300" y="1164"/>
                  </a:lnTo>
                  <a:lnTo>
                    <a:pt x="302" y="1168"/>
                  </a:lnTo>
                  <a:lnTo>
                    <a:pt x="306" y="1172"/>
                  </a:lnTo>
                  <a:lnTo>
                    <a:pt x="309" y="1175"/>
                  </a:lnTo>
                  <a:lnTo>
                    <a:pt x="314" y="1181"/>
                  </a:lnTo>
                  <a:lnTo>
                    <a:pt x="317" y="1188"/>
                  </a:lnTo>
                  <a:lnTo>
                    <a:pt x="319" y="1196"/>
                  </a:lnTo>
                  <a:lnTo>
                    <a:pt x="321" y="1203"/>
                  </a:lnTo>
                  <a:lnTo>
                    <a:pt x="326" y="1216"/>
                  </a:lnTo>
                  <a:lnTo>
                    <a:pt x="329" y="1229"/>
                  </a:lnTo>
                  <a:lnTo>
                    <a:pt x="333" y="1243"/>
                  </a:lnTo>
                  <a:lnTo>
                    <a:pt x="336" y="1256"/>
                  </a:lnTo>
                  <a:lnTo>
                    <a:pt x="340" y="1269"/>
                  </a:lnTo>
                  <a:lnTo>
                    <a:pt x="343" y="1280"/>
                  </a:lnTo>
                  <a:lnTo>
                    <a:pt x="348" y="1293"/>
                  </a:lnTo>
                  <a:lnTo>
                    <a:pt x="352" y="1304"/>
                  </a:lnTo>
                  <a:lnTo>
                    <a:pt x="355" y="1309"/>
                  </a:lnTo>
                  <a:lnTo>
                    <a:pt x="357" y="1312"/>
                  </a:lnTo>
                  <a:lnTo>
                    <a:pt x="360" y="1316"/>
                  </a:lnTo>
                  <a:lnTo>
                    <a:pt x="365" y="1319"/>
                  </a:lnTo>
                  <a:lnTo>
                    <a:pt x="368" y="1320"/>
                  </a:lnTo>
                  <a:lnTo>
                    <a:pt x="369" y="1321"/>
                  </a:lnTo>
                  <a:lnTo>
                    <a:pt x="369" y="1325"/>
                  </a:lnTo>
                  <a:lnTo>
                    <a:pt x="372" y="1329"/>
                  </a:lnTo>
                  <a:lnTo>
                    <a:pt x="376" y="1338"/>
                  </a:lnTo>
                  <a:lnTo>
                    <a:pt x="382" y="1347"/>
                  </a:lnTo>
                  <a:lnTo>
                    <a:pt x="385" y="1353"/>
                  </a:lnTo>
                  <a:lnTo>
                    <a:pt x="390" y="1360"/>
                  </a:lnTo>
                  <a:lnTo>
                    <a:pt x="393" y="1367"/>
                  </a:lnTo>
                  <a:lnTo>
                    <a:pt x="397" y="1375"/>
                  </a:lnTo>
                  <a:lnTo>
                    <a:pt x="401" y="1391"/>
                  </a:lnTo>
                  <a:lnTo>
                    <a:pt x="406" y="1406"/>
                  </a:lnTo>
                  <a:lnTo>
                    <a:pt x="408" y="1414"/>
                  </a:lnTo>
                  <a:lnTo>
                    <a:pt x="412" y="1422"/>
                  </a:lnTo>
                  <a:lnTo>
                    <a:pt x="413" y="1420"/>
                  </a:lnTo>
                  <a:lnTo>
                    <a:pt x="414" y="1418"/>
                  </a:lnTo>
                  <a:lnTo>
                    <a:pt x="415" y="1422"/>
                  </a:lnTo>
                  <a:lnTo>
                    <a:pt x="417" y="1426"/>
                  </a:lnTo>
                  <a:lnTo>
                    <a:pt x="418" y="1431"/>
                  </a:lnTo>
                  <a:lnTo>
                    <a:pt x="417" y="1433"/>
                  </a:lnTo>
                  <a:lnTo>
                    <a:pt x="416" y="1432"/>
                  </a:lnTo>
                  <a:lnTo>
                    <a:pt x="414" y="1430"/>
                  </a:lnTo>
                  <a:lnTo>
                    <a:pt x="412" y="1426"/>
                  </a:lnTo>
                  <a:lnTo>
                    <a:pt x="410" y="1426"/>
                  </a:lnTo>
                  <a:lnTo>
                    <a:pt x="409" y="1427"/>
                  </a:lnTo>
                  <a:lnTo>
                    <a:pt x="410" y="1430"/>
                  </a:lnTo>
                  <a:lnTo>
                    <a:pt x="412" y="1435"/>
                  </a:lnTo>
                  <a:lnTo>
                    <a:pt x="413" y="1440"/>
                  </a:lnTo>
                  <a:lnTo>
                    <a:pt x="418" y="1454"/>
                  </a:lnTo>
                  <a:lnTo>
                    <a:pt x="424" y="1467"/>
                  </a:lnTo>
                  <a:lnTo>
                    <a:pt x="426" y="1473"/>
                  </a:lnTo>
                  <a:lnTo>
                    <a:pt x="429" y="1479"/>
                  </a:lnTo>
                  <a:lnTo>
                    <a:pt x="432" y="1484"/>
                  </a:lnTo>
                  <a:lnTo>
                    <a:pt x="437" y="1489"/>
                  </a:lnTo>
                  <a:lnTo>
                    <a:pt x="445" y="1499"/>
                  </a:lnTo>
                  <a:lnTo>
                    <a:pt x="454" y="1508"/>
                  </a:lnTo>
                  <a:lnTo>
                    <a:pt x="459" y="1513"/>
                  </a:lnTo>
                  <a:lnTo>
                    <a:pt x="464" y="1516"/>
                  </a:lnTo>
                  <a:lnTo>
                    <a:pt x="470" y="1518"/>
                  </a:lnTo>
                  <a:lnTo>
                    <a:pt x="477" y="1520"/>
                  </a:lnTo>
                  <a:lnTo>
                    <a:pt x="487" y="1516"/>
                  </a:lnTo>
                  <a:lnTo>
                    <a:pt x="497" y="1512"/>
                  </a:lnTo>
                  <a:lnTo>
                    <a:pt x="502" y="1508"/>
                  </a:lnTo>
                  <a:lnTo>
                    <a:pt x="505" y="1504"/>
                  </a:lnTo>
                  <a:lnTo>
                    <a:pt x="508" y="1499"/>
                  </a:lnTo>
                  <a:lnTo>
                    <a:pt x="508" y="1493"/>
                  </a:lnTo>
                  <a:lnTo>
                    <a:pt x="510" y="1488"/>
                  </a:lnTo>
                  <a:lnTo>
                    <a:pt x="511" y="1482"/>
                  </a:lnTo>
                  <a:lnTo>
                    <a:pt x="512" y="1477"/>
                  </a:lnTo>
                  <a:lnTo>
                    <a:pt x="515" y="1473"/>
                  </a:lnTo>
                  <a:lnTo>
                    <a:pt x="520" y="1471"/>
                  </a:lnTo>
                  <a:lnTo>
                    <a:pt x="524" y="1467"/>
                  </a:lnTo>
                  <a:lnTo>
                    <a:pt x="530" y="1465"/>
                  </a:lnTo>
                  <a:lnTo>
                    <a:pt x="537" y="1463"/>
                  </a:lnTo>
                  <a:lnTo>
                    <a:pt x="543" y="1460"/>
                  </a:lnTo>
                  <a:lnTo>
                    <a:pt x="549" y="1459"/>
                  </a:lnTo>
                  <a:lnTo>
                    <a:pt x="555" y="1459"/>
                  </a:lnTo>
                  <a:lnTo>
                    <a:pt x="562" y="1459"/>
                  </a:lnTo>
                  <a:lnTo>
                    <a:pt x="568" y="1460"/>
                  </a:lnTo>
                  <a:lnTo>
                    <a:pt x="575" y="1464"/>
                  </a:lnTo>
                  <a:lnTo>
                    <a:pt x="571" y="1459"/>
                  </a:lnTo>
                  <a:lnTo>
                    <a:pt x="568" y="1457"/>
                  </a:lnTo>
                  <a:lnTo>
                    <a:pt x="563" y="1455"/>
                  </a:lnTo>
                  <a:lnTo>
                    <a:pt x="557" y="1454"/>
                  </a:lnTo>
                  <a:lnTo>
                    <a:pt x="553" y="1451"/>
                  </a:lnTo>
                  <a:lnTo>
                    <a:pt x="551" y="1449"/>
                  </a:lnTo>
                  <a:lnTo>
                    <a:pt x="549" y="1448"/>
                  </a:lnTo>
                  <a:lnTo>
                    <a:pt x="549" y="1446"/>
                  </a:lnTo>
                  <a:lnTo>
                    <a:pt x="549" y="1443"/>
                  </a:lnTo>
                  <a:lnTo>
                    <a:pt x="551" y="1441"/>
                  </a:lnTo>
                  <a:lnTo>
                    <a:pt x="553" y="1436"/>
                  </a:lnTo>
                  <a:lnTo>
                    <a:pt x="556" y="1433"/>
                  </a:lnTo>
                  <a:lnTo>
                    <a:pt x="561" y="1427"/>
                  </a:lnTo>
                  <a:lnTo>
                    <a:pt x="564" y="1419"/>
                  </a:lnTo>
                  <a:lnTo>
                    <a:pt x="565" y="1414"/>
                  </a:lnTo>
                  <a:lnTo>
                    <a:pt x="568" y="1408"/>
                  </a:lnTo>
                  <a:lnTo>
                    <a:pt x="573" y="1406"/>
                  </a:lnTo>
                  <a:lnTo>
                    <a:pt x="579" y="1406"/>
                  </a:lnTo>
                  <a:lnTo>
                    <a:pt x="585" y="1407"/>
                  </a:lnTo>
                  <a:lnTo>
                    <a:pt x="591" y="1407"/>
                  </a:lnTo>
                  <a:lnTo>
                    <a:pt x="594" y="1408"/>
                  </a:lnTo>
                  <a:lnTo>
                    <a:pt x="597" y="1407"/>
                  </a:lnTo>
                  <a:lnTo>
                    <a:pt x="599" y="1399"/>
                  </a:lnTo>
                  <a:lnTo>
                    <a:pt x="597" y="1391"/>
                  </a:lnTo>
                  <a:lnTo>
                    <a:pt x="596" y="1379"/>
                  </a:lnTo>
                  <a:lnTo>
                    <a:pt x="596" y="1367"/>
                  </a:lnTo>
                  <a:lnTo>
                    <a:pt x="596" y="1355"/>
                  </a:lnTo>
                  <a:lnTo>
                    <a:pt x="593" y="1344"/>
                  </a:lnTo>
                  <a:lnTo>
                    <a:pt x="593" y="1336"/>
                  </a:lnTo>
                  <a:lnTo>
                    <a:pt x="594" y="1329"/>
                  </a:lnTo>
                  <a:lnTo>
                    <a:pt x="596" y="1321"/>
                  </a:lnTo>
                  <a:lnTo>
                    <a:pt x="599" y="1313"/>
                  </a:lnTo>
                  <a:lnTo>
                    <a:pt x="605" y="1303"/>
                  </a:lnTo>
                  <a:lnTo>
                    <a:pt x="612" y="1293"/>
                  </a:lnTo>
                  <a:lnTo>
                    <a:pt x="617" y="1281"/>
                  </a:lnTo>
                  <a:lnTo>
                    <a:pt x="619" y="1269"/>
                  </a:lnTo>
                  <a:lnTo>
                    <a:pt x="620" y="1262"/>
                  </a:lnTo>
                  <a:lnTo>
                    <a:pt x="620" y="1256"/>
                  </a:lnTo>
                  <a:lnTo>
                    <a:pt x="619" y="1249"/>
                  </a:lnTo>
                  <a:lnTo>
                    <a:pt x="617" y="1244"/>
                  </a:lnTo>
                  <a:lnTo>
                    <a:pt x="610" y="1239"/>
                  </a:lnTo>
                  <a:lnTo>
                    <a:pt x="606" y="1233"/>
                  </a:lnTo>
                  <a:lnTo>
                    <a:pt x="609" y="1233"/>
                  </a:lnTo>
                  <a:lnTo>
                    <a:pt x="612" y="1233"/>
                  </a:lnTo>
                  <a:lnTo>
                    <a:pt x="616" y="1237"/>
                  </a:lnTo>
                  <a:lnTo>
                    <a:pt x="619" y="1238"/>
                  </a:lnTo>
                  <a:lnTo>
                    <a:pt x="618" y="1231"/>
                  </a:lnTo>
                  <a:lnTo>
                    <a:pt x="616" y="1225"/>
                  </a:lnTo>
                  <a:lnTo>
                    <a:pt x="613" y="1220"/>
                  </a:lnTo>
                  <a:lnTo>
                    <a:pt x="612" y="1215"/>
                  </a:lnTo>
                  <a:lnTo>
                    <a:pt x="611" y="1211"/>
                  </a:lnTo>
                  <a:lnTo>
                    <a:pt x="611" y="1205"/>
                  </a:lnTo>
                  <a:lnTo>
                    <a:pt x="612" y="1197"/>
                  </a:lnTo>
                  <a:lnTo>
                    <a:pt x="613" y="1190"/>
                  </a:lnTo>
                  <a:lnTo>
                    <a:pt x="613" y="1183"/>
                  </a:lnTo>
                  <a:lnTo>
                    <a:pt x="611" y="1176"/>
                  </a:lnTo>
                  <a:lnTo>
                    <a:pt x="609" y="1167"/>
                  </a:lnTo>
                  <a:lnTo>
                    <a:pt x="608" y="1158"/>
                  </a:lnTo>
                  <a:lnTo>
                    <a:pt x="608" y="1149"/>
                  </a:lnTo>
                  <a:lnTo>
                    <a:pt x="609" y="1141"/>
                  </a:lnTo>
                  <a:lnTo>
                    <a:pt x="612" y="1133"/>
                  </a:lnTo>
                  <a:lnTo>
                    <a:pt x="617" y="1125"/>
                  </a:lnTo>
                  <a:lnTo>
                    <a:pt x="624" y="1119"/>
                  </a:lnTo>
                  <a:lnTo>
                    <a:pt x="632" y="1115"/>
                  </a:lnTo>
                  <a:lnTo>
                    <a:pt x="636" y="1114"/>
                  </a:lnTo>
                  <a:lnTo>
                    <a:pt x="642" y="1114"/>
                  </a:lnTo>
                  <a:lnTo>
                    <a:pt x="645" y="1117"/>
                  </a:lnTo>
                  <a:lnTo>
                    <a:pt x="648" y="1117"/>
                  </a:lnTo>
                  <a:lnTo>
                    <a:pt x="653" y="1117"/>
                  </a:lnTo>
                  <a:lnTo>
                    <a:pt x="657" y="1117"/>
                  </a:lnTo>
                  <a:lnTo>
                    <a:pt x="660" y="1116"/>
                  </a:lnTo>
                  <a:lnTo>
                    <a:pt x="662" y="1110"/>
                  </a:lnTo>
                  <a:lnTo>
                    <a:pt x="665" y="1101"/>
                  </a:lnTo>
                  <a:lnTo>
                    <a:pt x="668" y="1093"/>
                  </a:lnTo>
                  <a:lnTo>
                    <a:pt x="670" y="1090"/>
                  </a:lnTo>
                  <a:lnTo>
                    <a:pt x="674" y="1089"/>
                  </a:lnTo>
                  <a:lnTo>
                    <a:pt x="677" y="1088"/>
                  </a:lnTo>
                  <a:lnTo>
                    <a:pt x="683" y="1089"/>
                  </a:lnTo>
                  <a:lnTo>
                    <a:pt x="690" y="1090"/>
                  </a:lnTo>
                  <a:lnTo>
                    <a:pt x="697" y="1090"/>
                  </a:lnTo>
                  <a:lnTo>
                    <a:pt x="703" y="1088"/>
                  </a:lnTo>
                  <a:lnTo>
                    <a:pt x="710" y="1085"/>
                  </a:lnTo>
                  <a:lnTo>
                    <a:pt x="716" y="1082"/>
                  </a:lnTo>
                  <a:lnTo>
                    <a:pt x="720" y="1077"/>
                  </a:lnTo>
                  <a:lnTo>
                    <a:pt x="725" y="1072"/>
                  </a:lnTo>
                  <a:lnTo>
                    <a:pt x="727" y="1065"/>
                  </a:lnTo>
                  <a:lnTo>
                    <a:pt x="722" y="1061"/>
                  </a:lnTo>
                  <a:lnTo>
                    <a:pt x="718" y="1058"/>
                  </a:lnTo>
                  <a:lnTo>
                    <a:pt x="718" y="1057"/>
                  </a:lnTo>
                  <a:lnTo>
                    <a:pt x="719" y="1054"/>
                  </a:lnTo>
                  <a:lnTo>
                    <a:pt x="720" y="1052"/>
                  </a:lnTo>
                  <a:lnTo>
                    <a:pt x="724" y="1049"/>
                  </a:lnTo>
                  <a:lnTo>
                    <a:pt x="736" y="1041"/>
                  </a:lnTo>
                  <a:lnTo>
                    <a:pt x="749" y="1034"/>
                  </a:lnTo>
                  <a:lnTo>
                    <a:pt x="756" y="1031"/>
                  </a:lnTo>
                  <a:lnTo>
                    <a:pt x="762" y="1027"/>
                  </a:lnTo>
                  <a:lnTo>
                    <a:pt x="768" y="1023"/>
                  </a:lnTo>
                  <a:lnTo>
                    <a:pt x="773" y="1017"/>
                  </a:lnTo>
                  <a:lnTo>
                    <a:pt x="780" y="1009"/>
                  </a:lnTo>
                  <a:lnTo>
                    <a:pt x="788" y="1001"/>
                  </a:lnTo>
                  <a:lnTo>
                    <a:pt x="797" y="995"/>
                  </a:lnTo>
                  <a:lnTo>
                    <a:pt x="806" y="991"/>
                  </a:lnTo>
                  <a:lnTo>
                    <a:pt x="816" y="982"/>
                  </a:lnTo>
                  <a:lnTo>
                    <a:pt x="825" y="972"/>
                  </a:lnTo>
                  <a:lnTo>
                    <a:pt x="832" y="963"/>
                  </a:lnTo>
                  <a:lnTo>
                    <a:pt x="839" y="955"/>
                  </a:lnTo>
                  <a:lnTo>
                    <a:pt x="842" y="948"/>
                  </a:lnTo>
                  <a:lnTo>
                    <a:pt x="846" y="944"/>
                  </a:lnTo>
                  <a:lnTo>
                    <a:pt x="852" y="937"/>
                  </a:lnTo>
                  <a:lnTo>
                    <a:pt x="860" y="932"/>
                  </a:lnTo>
                  <a:lnTo>
                    <a:pt x="869" y="926"/>
                  </a:lnTo>
                  <a:lnTo>
                    <a:pt x="879" y="920"/>
                  </a:lnTo>
                  <a:lnTo>
                    <a:pt x="884" y="917"/>
                  </a:lnTo>
                  <a:lnTo>
                    <a:pt x="888" y="913"/>
                  </a:lnTo>
                  <a:lnTo>
                    <a:pt x="886" y="912"/>
                  </a:lnTo>
                  <a:lnTo>
                    <a:pt x="879" y="912"/>
                  </a:lnTo>
                  <a:lnTo>
                    <a:pt x="873" y="913"/>
                  </a:lnTo>
                  <a:lnTo>
                    <a:pt x="868" y="915"/>
                  </a:lnTo>
                  <a:lnTo>
                    <a:pt x="865" y="917"/>
                  </a:lnTo>
                  <a:lnTo>
                    <a:pt x="863" y="918"/>
                  </a:lnTo>
                  <a:lnTo>
                    <a:pt x="862" y="919"/>
                  </a:lnTo>
                  <a:lnTo>
                    <a:pt x="862" y="918"/>
                  </a:lnTo>
                  <a:lnTo>
                    <a:pt x="865" y="913"/>
                  </a:lnTo>
                  <a:lnTo>
                    <a:pt x="870" y="907"/>
                  </a:lnTo>
                  <a:lnTo>
                    <a:pt x="874" y="904"/>
                  </a:lnTo>
                  <a:lnTo>
                    <a:pt x="880" y="899"/>
                  </a:lnTo>
                  <a:lnTo>
                    <a:pt x="884" y="898"/>
                  </a:lnTo>
                  <a:lnTo>
                    <a:pt x="886" y="898"/>
                  </a:lnTo>
                  <a:lnTo>
                    <a:pt x="887" y="901"/>
                  </a:lnTo>
                  <a:lnTo>
                    <a:pt x="887" y="904"/>
                  </a:lnTo>
                  <a:lnTo>
                    <a:pt x="885" y="906"/>
                  </a:lnTo>
                  <a:lnTo>
                    <a:pt x="885" y="907"/>
                  </a:lnTo>
                  <a:lnTo>
                    <a:pt x="889" y="909"/>
                  </a:lnTo>
                  <a:lnTo>
                    <a:pt x="896" y="906"/>
                  </a:lnTo>
                  <a:lnTo>
                    <a:pt x="904" y="905"/>
                  </a:lnTo>
                  <a:lnTo>
                    <a:pt x="909" y="903"/>
                  </a:lnTo>
                  <a:lnTo>
                    <a:pt x="920" y="899"/>
                  </a:lnTo>
                  <a:lnTo>
                    <a:pt x="929" y="895"/>
                  </a:lnTo>
                  <a:lnTo>
                    <a:pt x="935" y="889"/>
                  </a:lnTo>
                  <a:lnTo>
                    <a:pt x="943" y="882"/>
                  </a:lnTo>
                  <a:lnTo>
                    <a:pt x="947" y="880"/>
                  </a:lnTo>
                  <a:lnTo>
                    <a:pt x="951" y="877"/>
                  </a:lnTo>
                  <a:lnTo>
                    <a:pt x="952" y="875"/>
                  </a:lnTo>
                  <a:lnTo>
                    <a:pt x="951" y="873"/>
                  </a:lnTo>
                  <a:lnTo>
                    <a:pt x="950" y="872"/>
                  </a:lnTo>
                  <a:lnTo>
                    <a:pt x="946" y="871"/>
                  </a:lnTo>
                  <a:lnTo>
                    <a:pt x="946" y="870"/>
                  </a:lnTo>
                  <a:lnTo>
                    <a:pt x="946" y="869"/>
                  </a:lnTo>
                  <a:lnTo>
                    <a:pt x="950" y="865"/>
                  </a:lnTo>
                  <a:lnTo>
                    <a:pt x="954" y="862"/>
                  </a:lnTo>
                  <a:lnTo>
                    <a:pt x="956" y="861"/>
                  </a:lnTo>
                  <a:lnTo>
                    <a:pt x="959" y="858"/>
                  </a:lnTo>
                  <a:lnTo>
                    <a:pt x="960" y="856"/>
                  </a:lnTo>
                  <a:lnTo>
                    <a:pt x="961" y="853"/>
                  </a:lnTo>
                  <a:lnTo>
                    <a:pt x="956" y="844"/>
                  </a:lnTo>
                  <a:lnTo>
                    <a:pt x="953" y="833"/>
                  </a:lnTo>
                  <a:lnTo>
                    <a:pt x="953" y="828"/>
                  </a:lnTo>
                  <a:lnTo>
                    <a:pt x="955" y="823"/>
                  </a:lnTo>
                  <a:lnTo>
                    <a:pt x="959" y="818"/>
                  </a:lnTo>
                  <a:lnTo>
                    <a:pt x="962" y="815"/>
                  </a:lnTo>
                  <a:lnTo>
                    <a:pt x="972" y="809"/>
                  </a:lnTo>
                  <a:lnTo>
                    <a:pt x="983" y="806"/>
                  </a:lnTo>
                  <a:lnTo>
                    <a:pt x="988" y="804"/>
                  </a:lnTo>
                  <a:lnTo>
                    <a:pt x="996" y="801"/>
                  </a:lnTo>
                  <a:lnTo>
                    <a:pt x="1003" y="798"/>
                  </a:lnTo>
                  <a:lnTo>
                    <a:pt x="1008" y="793"/>
                  </a:lnTo>
                  <a:lnTo>
                    <a:pt x="1011" y="788"/>
                  </a:lnTo>
                  <a:lnTo>
                    <a:pt x="1015" y="782"/>
                  </a:lnTo>
                  <a:lnTo>
                    <a:pt x="1016" y="779"/>
                  </a:lnTo>
                  <a:lnTo>
                    <a:pt x="1016" y="776"/>
                  </a:lnTo>
                  <a:lnTo>
                    <a:pt x="1015" y="774"/>
                  </a:lnTo>
                  <a:lnTo>
                    <a:pt x="1013" y="772"/>
                  </a:lnTo>
                  <a:lnTo>
                    <a:pt x="1013" y="771"/>
                  </a:lnTo>
                  <a:lnTo>
                    <a:pt x="1019" y="774"/>
                  </a:lnTo>
                  <a:lnTo>
                    <a:pt x="1023" y="777"/>
                  </a:lnTo>
                  <a:lnTo>
                    <a:pt x="1024" y="782"/>
                  </a:lnTo>
                  <a:lnTo>
                    <a:pt x="1024" y="787"/>
                  </a:lnTo>
                  <a:lnTo>
                    <a:pt x="1023" y="791"/>
                  </a:lnTo>
                  <a:lnTo>
                    <a:pt x="1021" y="796"/>
                  </a:lnTo>
                  <a:lnTo>
                    <a:pt x="1020" y="799"/>
                  </a:lnTo>
                  <a:lnTo>
                    <a:pt x="1019" y="803"/>
                  </a:lnTo>
                  <a:lnTo>
                    <a:pt x="1020" y="806"/>
                  </a:lnTo>
                  <a:lnTo>
                    <a:pt x="1021" y="807"/>
                  </a:lnTo>
                  <a:lnTo>
                    <a:pt x="1023" y="808"/>
                  </a:lnTo>
                  <a:lnTo>
                    <a:pt x="1028" y="808"/>
                  </a:lnTo>
                  <a:lnTo>
                    <a:pt x="1029" y="807"/>
                  </a:lnTo>
                  <a:lnTo>
                    <a:pt x="1031" y="806"/>
                  </a:lnTo>
                  <a:lnTo>
                    <a:pt x="1034" y="804"/>
                  </a:lnTo>
                  <a:lnTo>
                    <a:pt x="1035" y="805"/>
                  </a:lnTo>
                  <a:lnTo>
                    <a:pt x="1035" y="806"/>
                  </a:lnTo>
                  <a:lnTo>
                    <a:pt x="1037" y="809"/>
                  </a:lnTo>
                  <a:lnTo>
                    <a:pt x="1040" y="809"/>
                  </a:lnTo>
                  <a:lnTo>
                    <a:pt x="1041" y="808"/>
                  </a:lnTo>
                  <a:lnTo>
                    <a:pt x="1042" y="806"/>
                  </a:lnTo>
                  <a:lnTo>
                    <a:pt x="1042" y="799"/>
                  </a:lnTo>
                  <a:lnTo>
                    <a:pt x="1043" y="793"/>
                  </a:lnTo>
                  <a:lnTo>
                    <a:pt x="1043" y="790"/>
                  </a:lnTo>
                  <a:lnTo>
                    <a:pt x="1044" y="787"/>
                  </a:lnTo>
                  <a:lnTo>
                    <a:pt x="1047" y="785"/>
                  </a:lnTo>
                  <a:lnTo>
                    <a:pt x="1048" y="785"/>
                  </a:lnTo>
                  <a:lnTo>
                    <a:pt x="1048" y="785"/>
                  </a:lnTo>
                  <a:lnTo>
                    <a:pt x="1049" y="787"/>
                  </a:lnTo>
                  <a:lnTo>
                    <a:pt x="1049" y="789"/>
                  </a:lnTo>
                  <a:lnTo>
                    <a:pt x="1048" y="791"/>
                  </a:lnTo>
                  <a:lnTo>
                    <a:pt x="1047" y="800"/>
                  </a:lnTo>
                  <a:lnTo>
                    <a:pt x="1047" y="807"/>
                  </a:lnTo>
                  <a:lnTo>
                    <a:pt x="1049" y="806"/>
                  </a:lnTo>
                  <a:lnTo>
                    <a:pt x="1052" y="805"/>
                  </a:lnTo>
                  <a:lnTo>
                    <a:pt x="1057" y="804"/>
                  </a:lnTo>
                  <a:lnTo>
                    <a:pt x="1058" y="804"/>
                  </a:lnTo>
                  <a:lnTo>
                    <a:pt x="1060" y="805"/>
                  </a:lnTo>
                  <a:lnTo>
                    <a:pt x="1065" y="806"/>
                  </a:lnTo>
                  <a:lnTo>
                    <a:pt x="1066" y="804"/>
                  </a:lnTo>
                  <a:lnTo>
                    <a:pt x="1066" y="801"/>
                  </a:lnTo>
                  <a:lnTo>
                    <a:pt x="1066" y="799"/>
                  </a:lnTo>
                  <a:lnTo>
                    <a:pt x="1065" y="797"/>
                  </a:lnTo>
                  <a:lnTo>
                    <a:pt x="1062" y="793"/>
                  </a:lnTo>
                  <a:lnTo>
                    <a:pt x="1061" y="789"/>
                  </a:lnTo>
                  <a:lnTo>
                    <a:pt x="1064" y="785"/>
                  </a:lnTo>
                  <a:lnTo>
                    <a:pt x="1067" y="783"/>
                  </a:lnTo>
                  <a:lnTo>
                    <a:pt x="1067" y="784"/>
                  </a:lnTo>
                  <a:lnTo>
                    <a:pt x="1067" y="785"/>
                  </a:lnTo>
                  <a:lnTo>
                    <a:pt x="1066" y="776"/>
                  </a:lnTo>
                  <a:lnTo>
                    <a:pt x="1064" y="767"/>
                  </a:lnTo>
                  <a:lnTo>
                    <a:pt x="1061" y="759"/>
                  </a:lnTo>
                  <a:lnTo>
                    <a:pt x="1059" y="750"/>
                  </a:lnTo>
                  <a:lnTo>
                    <a:pt x="1058" y="741"/>
                  </a:lnTo>
                  <a:lnTo>
                    <a:pt x="1058" y="732"/>
                  </a:lnTo>
                  <a:lnTo>
                    <a:pt x="1059" y="726"/>
                  </a:lnTo>
                  <a:lnTo>
                    <a:pt x="1060" y="720"/>
                  </a:lnTo>
                  <a:lnTo>
                    <a:pt x="1058" y="718"/>
                  </a:lnTo>
                  <a:lnTo>
                    <a:pt x="1053" y="718"/>
                  </a:lnTo>
                  <a:lnTo>
                    <a:pt x="1050" y="716"/>
                  </a:lnTo>
                  <a:lnTo>
                    <a:pt x="1049" y="715"/>
                  </a:lnTo>
                  <a:lnTo>
                    <a:pt x="1048" y="714"/>
                  </a:lnTo>
                  <a:lnTo>
                    <a:pt x="1049" y="711"/>
                  </a:lnTo>
                  <a:lnTo>
                    <a:pt x="1049" y="708"/>
                  </a:lnTo>
                  <a:lnTo>
                    <a:pt x="1049" y="706"/>
                  </a:lnTo>
                  <a:lnTo>
                    <a:pt x="1048" y="702"/>
                  </a:lnTo>
                  <a:lnTo>
                    <a:pt x="1044" y="698"/>
                  </a:lnTo>
                  <a:lnTo>
                    <a:pt x="1040" y="693"/>
                  </a:lnTo>
                  <a:lnTo>
                    <a:pt x="1040" y="690"/>
                  </a:lnTo>
                  <a:lnTo>
                    <a:pt x="1042" y="687"/>
                  </a:lnTo>
                  <a:lnTo>
                    <a:pt x="1045" y="684"/>
                  </a:lnTo>
                  <a:lnTo>
                    <a:pt x="1048" y="681"/>
                  </a:lnTo>
                  <a:lnTo>
                    <a:pt x="1049" y="677"/>
                  </a:lnTo>
                  <a:lnTo>
                    <a:pt x="1049" y="673"/>
                  </a:lnTo>
                  <a:lnTo>
                    <a:pt x="1049" y="669"/>
                  </a:lnTo>
                  <a:lnTo>
                    <a:pt x="1048" y="665"/>
                  </a:lnTo>
                  <a:lnTo>
                    <a:pt x="1047" y="662"/>
                  </a:lnTo>
                  <a:lnTo>
                    <a:pt x="1044" y="659"/>
                  </a:lnTo>
                  <a:lnTo>
                    <a:pt x="1041" y="658"/>
                  </a:lnTo>
                  <a:lnTo>
                    <a:pt x="1035" y="654"/>
                  </a:lnTo>
                  <a:lnTo>
                    <a:pt x="1029" y="652"/>
                  </a:lnTo>
                  <a:lnTo>
                    <a:pt x="1023" y="650"/>
                  </a:lnTo>
                  <a:lnTo>
                    <a:pt x="1018" y="646"/>
                  </a:lnTo>
                  <a:lnTo>
                    <a:pt x="1017" y="644"/>
                  </a:lnTo>
                  <a:lnTo>
                    <a:pt x="1016" y="641"/>
                  </a:lnTo>
                  <a:lnTo>
                    <a:pt x="1015" y="637"/>
                  </a:lnTo>
                  <a:lnTo>
                    <a:pt x="1016" y="633"/>
                  </a:lnTo>
                  <a:lnTo>
                    <a:pt x="1018" y="627"/>
                  </a:lnTo>
                  <a:lnTo>
                    <a:pt x="1020" y="624"/>
                  </a:lnTo>
                  <a:lnTo>
                    <a:pt x="1024" y="624"/>
                  </a:lnTo>
                  <a:lnTo>
                    <a:pt x="1026" y="624"/>
                  </a:lnTo>
                  <a:lnTo>
                    <a:pt x="1028" y="624"/>
                  </a:lnTo>
                  <a:lnTo>
                    <a:pt x="1031" y="622"/>
                  </a:lnTo>
                  <a:lnTo>
                    <a:pt x="1032" y="619"/>
                  </a:lnTo>
                  <a:lnTo>
                    <a:pt x="1032" y="612"/>
                  </a:lnTo>
                  <a:lnTo>
                    <a:pt x="1033" y="609"/>
                  </a:lnTo>
                  <a:lnTo>
                    <a:pt x="1034" y="608"/>
                  </a:lnTo>
                  <a:lnTo>
                    <a:pt x="1036" y="606"/>
                  </a:lnTo>
                  <a:lnTo>
                    <a:pt x="1039" y="605"/>
                  </a:lnTo>
                  <a:lnTo>
                    <a:pt x="1045" y="605"/>
                  </a:lnTo>
                  <a:lnTo>
                    <a:pt x="1051" y="606"/>
                  </a:lnTo>
                  <a:lnTo>
                    <a:pt x="1057" y="608"/>
                  </a:lnTo>
                  <a:lnTo>
                    <a:pt x="1060" y="608"/>
                  </a:lnTo>
                  <a:lnTo>
                    <a:pt x="1061" y="606"/>
                  </a:lnTo>
                  <a:lnTo>
                    <a:pt x="1061" y="605"/>
                  </a:lnTo>
                  <a:lnTo>
                    <a:pt x="1061" y="603"/>
                  </a:lnTo>
                  <a:lnTo>
                    <a:pt x="1059" y="600"/>
                  </a:lnTo>
                  <a:lnTo>
                    <a:pt x="1056" y="595"/>
                  </a:lnTo>
                  <a:lnTo>
                    <a:pt x="1053" y="592"/>
                  </a:lnTo>
                  <a:lnTo>
                    <a:pt x="1051" y="590"/>
                  </a:lnTo>
                  <a:lnTo>
                    <a:pt x="1044" y="590"/>
                  </a:lnTo>
                  <a:lnTo>
                    <a:pt x="1041" y="589"/>
                  </a:lnTo>
                  <a:lnTo>
                    <a:pt x="1039" y="588"/>
                  </a:lnTo>
                  <a:lnTo>
                    <a:pt x="1036" y="587"/>
                  </a:lnTo>
                  <a:lnTo>
                    <a:pt x="1035" y="586"/>
                  </a:lnTo>
                  <a:lnTo>
                    <a:pt x="1033" y="582"/>
                  </a:lnTo>
                  <a:lnTo>
                    <a:pt x="1028" y="578"/>
                  </a:lnTo>
                  <a:lnTo>
                    <a:pt x="1024" y="574"/>
                  </a:lnTo>
                  <a:lnTo>
                    <a:pt x="1018" y="572"/>
                  </a:lnTo>
                  <a:lnTo>
                    <a:pt x="1016" y="571"/>
                  </a:lnTo>
                  <a:lnTo>
                    <a:pt x="1015" y="569"/>
                  </a:lnTo>
                  <a:lnTo>
                    <a:pt x="1013" y="568"/>
                  </a:lnTo>
                  <a:lnTo>
                    <a:pt x="1013" y="565"/>
                  </a:lnTo>
                  <a:lnTo>
                    <a:pt x="1016" y="562"/>
                  </a:lnTo>
                  <a:lnTo>
                    <a:pt x="1019" y="559"/>
                  </a:lnTo>
                  <a:lnTo>
                    <a:pt x="1028" y="551"/>
                  </a:lnTo>
                  <a:lnTo>
                    <a:pt x="1035" y="541"/>
                  </a:lnTo>
                  <a:lnTo>
                    <a:pt x="1035" y="539"/>
                  </a:lnTo>
                  <a:lnTo>
                    <a:pt x="1034" y="537"/>
                  </a:lnTo>
                  <a:lnTo>
                    <a:pt x="1028" y="531"/>
                  </a:lnTo>
                  <a:lnTo>
                    <a:pt x="1027" y="529"/>
                  </a:lnTo>
                  <a:lnTo>
                    <a:pt x="1028" y="528"/>
                  </a:lnTo>
                  <a:lnTo>
                    <a:pt x="1031" y="528"/>
                  </a:lnTo>
                  <a:lnTo>
                    <a:pt x="1033" y="528"/>
                  </a:lnTo>
                  <a:lnTo>
                    <a:pt x="1037" y="529"/>
                  </a:lnTo>
                  <a:lnTo>
                    <a:pt x="1043" y="536"/>
                  </a:lnTo>
                  <a:lnTo>
                    <a:pt x="1047" y="543"/>
                  </a:lnTo>
                  <a:lnTo>
                    <a:pt x="1048" y="545"/>
                  </a:lnTo>
                  <a:lnTo>
                    <a:pt x="1051" y="546"/>
                  </a:lnTo>
                  <a:lnTo>
                    <a:pt x="1055" y="546"/>
                  </a:lnTo>
                  <a:lnTo>
                    <a:pt x="1060" y="544"/>
                  </a:lnTo>
                  <a:lnTo>
                    <a:pt x="1064" y="544"/>
                  </a:lnTo>
                  <a:lnTo>
                    <a:pt x="1066" y="544"/>
                  </a:lnTo>
                  <a:lnTo>
                    <a:pt x="1073" y="551"/>
                  </a:lnTo>
                  <a:lnTo>
                    <a:pt x="1078" y="559"/>
                  </a:lnTo>
                  <a:lnTo>
                    <a:pt x="1082" y="561"/>
                  </a:lnTo>
                  <a:lnTo>
                    <a:pt x="1085" y="562"/>
                  </a:lnTo>
                  <a:lnTo>
                    <a:pt x="1088" y="562"/>
                  </a:lnTo>
                  <a:lnTo>
                    <a:pt x="1089" y="560"/>
                  </a:lnTo>
                  <a:lnTo>
                    <a:pt x="1091" y="557"/>
                  </a:lnTo>
                  <a:lnTo>
                    <a:pt x="1093" y="554"/>
                  </a:lnTo>
                  <a:lnTo>
                    <a:pt x="1096" y="551"/>
                  </a:lnTo>
                  <a:lnTo>
                    <a:pt x="1097" y="549"/>
                  </a:lnTo>
                  <a:lnTo>
                    <a:pt x="1098" y="549"/>
                  </a:lnTo>
                  <a:lnTo>
                    <a:pt x="1099" y="551"/>
                  </a:lnTo>
                  <a:lnTo>
                    <a:pt x="1101" y="554"/>
                  </a:lnTo>
                  <a:lnTo>
                    <a:pt x="1101" y="559"/>
                  </a:lnTo>
                  <a:lnTo>
                    <a:pt x="1102" y="568"/>
                  </a:lnTo>
                  <a:lnTo>
                    <a:pt x="1102" y="577"/>
                  </a:lnTo>
                  <a:lnTo>
                    <a:pt x="1102" y="586"/>
                  </a:lnTo>
                  <a:lnTo>
                    <a:pt x="1102" y="595"/>
                  </a:lnTo>
                  <a:lnTo>
                    <a:pt x="1105" y="600"/>
                  </a:lnTo>
                  <a:lnTo>
                    <a:pt x="1108" y="603"/>
                  </a:lnTo>
                  <a:lnTo>
                    <a:pt x="1113" y="605"/>
                  </a:lnTo>
                  <a:lnTo>
                    <a:pt x="1118" y="606"/>
                  </a:lnTo>
                  <a:lnTo>
                    <a:pt x="1130" y="608"/>
                  </a:lnTo>
                  <a:lnTo>
                    <a:pt x="1139" y="609"/>
                  </a:lnTo>
                  <a:lnTo>
                    <a:pt x="1156" y="610"/>
                  </a:lnTo>
                  <a:lnTo>
                    <a:pt x="1174" y="610"/>
                  </a:lnTo>
                  <a:lnTo>
                    <a:pt x="1191" y="610"/>
                  </a:lnTo>
                  <a:lnTo>
                    <a:pt x="1208" y="611"/>
                  </a:lnTo>
                  <a:lnTo>
                    <a:pt x="1216" y="611"/>
                  </a:lnTo>
                  <a:lnTo>
                    <a:pt x="1223" y="612"/>
                  </a:lnTo>
                  <a:lnTo>
                    <a:pt x="1231" y="614"/>
                  </a:lnTo>
                  <a:lnTo>
                    <a:pt x="1237" y="619"/>
                  </a:lnTo>
                  <a:lnTo>
                    <a:pt x="1239" y="620"/>
                  </a:lnTo>
                  <a:lnTo>
                    <a:pt x="1240" y="622"/>
                  </a:lnTo>
                  <a:lnTo>
                    <a:pt x="1240" y="624"/>
                  </a:lnTo>
                  <a:lnTo>
                    <a:pt x="1240" y="625"/>
                  </a:lnTo>
                  <a:lnTo>
                    <a:pt x="1239" y="625"/>
                  </a:lnTo>
                  <a:lnTo>
                    <a:pt x="1238" y="625"/>
                  </a:lnTo>
                  <a:lnTo>
                    <a:pt x="1233" y="625"/>
                  </a:lnTo>
                  <a:lnTo>
                    <a:pt x="1229" y="626"/>
                  </a:lnTo>
                  <a:lnTo>
                    <a:pt x="1226" y="632"/>
                  </a:lnTo>
                  <a:lnTo>
                    <a:pt x="1224" y="637"/>
                  </a:lnTo>
                  <a:lnTo>
                    <a:pt x="1224" y="644"/>
                  </a:lnTo>
                  <a:lnTo>
                    <a:pt x="1222" y="651"/>
                  </a:lnTo>
                  <a:lnTo>
                    <a:pt x="1219" y="651"/>
                  </a:lnTo>
                  <a:lnTo>
                    <a:pt x="1213" y="655"/>
                  </a:lnTo>
                  <a:lnTo>
                    <a:pt x="1207" y="659"/>
                  </a:lnTo>
                  <a:lnTo>
                    <a:pt x="1202" y="661"/>
                  </a:lnTo>
                  <a:lnTo>
                    <a:pt x="1196" y="663"/>
                  </a:lnTo>
                  <a:lnTo>
                    <a:pt x="1190" y="666"/>
                  </a:lnTo>
                  <a:lnTo>
                    <a:pt x="1184" y="668"/>
                  </a:lnTo>
                  <a:lnTo>
                    <a:pt x="1180" y="671"/>
                  </a:lnTo>
                  <a:lnTo>
                    <a:pt x="1176" y="677"/>
                  </a:lnTo>
                  <a:lnTo>
                    <a:pt x="1174" y="684"/>
                  </a:lnTo>
                  <a:lnTo>
                    <a:pt x="1173" y="690"/>
                  </a:lnTo>
                  <a:lnTo>
                    <a:pt x="1174" y="696"/>
                  </a:lnTo>
                  <a:lnTo>
                    <a:pt x="1175" y="708"/>
                  </a:lnTo>
                  <a:lnTo>
                    <a:pt x="1179" y="718"/>
                  </a:lnTo>
                  <a:lnTo>
                    <a:pt x="1183" y="723"/>
                  </a:lnTo>
                  <a:lnTo>
                    <a:pt x="1189" y="727"/>
                  </a:lnTo>
                  <a:lnTo>
                    <a:pt x="1190" y="731"/>
                  </a:lnTo>
                  <a:lnTo>
                    <a:pt x="1194" y="733"/>
                  </a:lnTo>
                  <a:lnTo>
                    <a:pt x="1196" y="732"/>
                  </a:lnTo>
                  <a:lnTo>
                    <a:pt x="1199" y="730"/>
                  </a:lnTo>
                  <a:lnTo>
                    <a:pt x="1202" y="726"/>
                  </a:lnTo>
                  <a:lnTo>
                    <a:pt x="1204" y="720"/>
                  </a:lnTo>
                  <a:lnTo>
                    <a:pt x="1207" y="710"/>
                  </a:lnTo>
                  <a:lnTo>
                    <a:pt x="1210" y="702"/>
                  </a:lnTo>
                  <a:lnTo>
                    <a:pt x="1213" y="698"/>
                  </a:lnTo>
                  <a:lnTo>
                    <a:pt x="1216" y="693"/>
                  </a:lnTo>
                  <a:lnTo>
                    <a:pt x="1220" y="691"/>
                  </a:lnTo>
                  <a:lnTo>
                    <a:pt x="1223" y="690"/>
                  </a:lnTo>
                  <a:lnTo>
                    <a:pt x="1227" y="690"/>
                  </a:lnTo>
                  <a:lnTo>
                    <a:pt x="1228" y="693"/>
                  </a:lnTo>
                  <a:lnTo>
                    <a:pt x="1230" y="698"/>
                  </a:lnTo>
                  <a:lnTo>
                    <a:pt x="1230" y="704"/>
                  </a:lnTo>
                  <a:lnTo>
                    <a:pt x="1229" y="712"/>
                  </a:lnTo>
                  <a:lnTo>
                    <a:pt x="1229" y="718"/>
                  </a:lnTo>
                  <a:lnTo>
                    <a:pt x="1230" y="725"/>
                  </a:lnTo>
                  <a:lnTo>
                    <a:pt x="1232" y="731"/>
                  </a:lnTo>
                  <a:lnTo>
                    <a:pt x="1236" y="742"/>
                  </a:lnTo>
                  <a:lnTo>
                    <a:pt x="1240" y="755"/>
                  </a:lnTo>
                  <a:lnTo>
                    <a:pt x="1244" y="769"/>
                  </a:lnTo>
                  <a:lnTo>
                    <a:pt x="1245" y="785"/>
                  </a:lnTo>
                  <a:lnTo>
                    <a:pt x="1247" y="783"/>
                  </a:lnTo>
                  <a:lnTo>
                    <a:pt x="1248" y="780"/>
                  </a:lnTo>
                  <a:lnTo>
                    <a:pt x="1251" y="779"/>
                  </a:lnTo>
                  <a:lnTo>
                    <a:pt x="1252" y="777"/>
                  </a:lnTo>
                  <a:lnTo>
                    <a:pt x="1253" y="776"/>
                  </a:lnTo>
                  <a:lnTo>
                    <a:pt x="1254" y="777"/>
                  </a:lnTo>
                  <a:lnTo>
                    <a:pt x="1256" y="782"/>
                  </a:lnTo>
                  <a:lnTo>
                    <a:pt x="1259" y="787"/>
                  </a:lnTo>
                  <a:lnTo>
                    <a:pt x="1261" y="787"/>
                  </a:lnTo>
                  <a:lnTo>
                    <a:pt x="1262" y="787"/>
                  </a:lnTo>
                  <a:lnTo>
                    <a:pt x="1263" y="787"/>
                  </a:lnTo>
                  <a:lnTo>
                    <a:pt x="1264" y="785"/>
                  </a:lnTo>
                  <a:lnTo>
                    <a:pt x="1267" y="782"/>
                  </a:lnTo>
                  <a:lnTo>
                    <a:pt x="1268" y="780"/>
                  </a:lnTo>
                  <a:lnTo>
                    <a:pt x="1270" y="775"/>
                  </a:lnTo>
                  <a:lnTo>
                    <a:pt x="1273" y="771"/>
                  </a:lnTo>
                  <a:lnTo>
                    <a:pt x="1275" y="766"/>
                  </a:lnTo>
                  <a:lnTo>
                    <a:pt x="1275" y="760"/>
                  </a:lnTo>
                  <a:lnTo>
                    <a:pt x="1271" y="753"/>
                  </a:lnTo>
                  <a:lnTo>
                    <a:pt x="1270" y="748"/>
                  </a:lnTo>
                  <a:lnTo>
                    <a:pt x="1269" y="743"/>
                  </a:lnTo>
                  <a:lnTo>
                    <a:pt x="1269" y="736"/>
                  </a:lnTo>
                  <a:lnTo>
                    <a:pt x="1270" y="733"/>
                  </a:lnTo>
                  <a:lnTo>
                    <a:pt x="1271" y="731"/>
                  </a:lnTo>
                  <a:lnTo>
                    <a:pt x="1272" y="728"/>
                  </a:lnTo>
                  <a:lnTo>
                    <a:pt x="1275" y="728"/>
                  </a:lnTo>
                  <a:lnTo>
                    <a:pt x="1279" y="728"/>
                  </a:lnTo>
                  <a:lnTo>
                    <a:pt x="1284" y="727"/>
                  </a:lnTo>
                  <a:lnTo>
                    <a:pt x="1286" y="724"/>
                  </a:lnTo>
                  <a:lnTo>
                    <a:pt x="1286" y="720"/>
                  </a:lnTo>
                  <a:lnTo>
                    <a:pt x="1286" y="707"/>
                  </a:lnTo>
                  <a:lnTo>
                    <a:pt x="1284" y="693"/>
                  </a:lnTo>
                  <a:lnTo>
                    <a:pt x="1283" y="681"/>
                  </a:lnTo>
                  <a:lnTo>
                    <a:pt x="1281" y="670"/>
                  </a:lnTo>
                  <a:lnTo>
                    <a:pt x="1286" y="669"/>
                  </a:lnTo>
                  <a:lnTo>
                    <a:pt x="1292" y="671"/>
                  </a:lnTo>
                  <a:lnTo>
                    <a:pt x="1297" y="674"/>
                  </a:lnTo>
                  <a:lnTo>
                    <a:pt x="1302" y="675"/>
                  </a:lnTo>
                  <a:lnTo>
                    <a:pt x="1312" y="679"/>
                  </a:lnTo>
                  <a:lnTo>
                    <a:pt x="1320" y="683"/>
                  </a:lnTo>
                  <a:lnTo>
                    <a:pt x="1322" y="683"/>
                  </a:lnTo>
                  <a:lnTo>
                    <a:pt x="1325" y="681"/>
                  </a:lnTo>
                  <a:lnTo>
                    <a:pt x="1326" y="677"/>
                  </a:lnTo>
                  <a:lnTo>
                    <a:pt x="1327" y="674"/>
                  </a:lnTo>
                  <a:lnTo>
                    <a:pt x="1329" y="666"/>
                  </a:lnTo>
                  <a:lnTo>
                    <a:pt x="1330" y="661"/>
                  </a:lnTo>
                  <a:lnTo>
                    <a:pt x="1333" y="653"/>
                  </a:lnTo>
                  <a:lnTo>
                    <a:pt x="1336" y="646"/>
                  </a:lnTo>
                  <a:lnTo>
                    <a:pt x="1340" y="639"/>
                  </a:lnTo>
                  <a:lnTo>
                    <a:pt x="1343" y="634"/>
                  </a:lnTo>
                  <a:lnTo>
                    <a:pt x="1349" y="627"/>
                  </a:lnTo>
                  <a:lnTo>
                    <a:pt x="1353" y="620"/>
                  </a:lnTo>
                  <a:lnTo>
                    <a:pt x="1354" y="617"/>
                  </a:lnTo>
                  <a:lnTo>
                    <a:pt x="1354" y="613"/>
                  </a:lnTo>
                  <a:lnTo>
                    <a:pt x="1352" y="611"/>
                  </a:lnTo>
                  <a:lnTo>
                    <a:pt x="1350" y="609"/>
                  </a:lnTo>
                  <a:lnTo>
                    <a:pt x="1349" y="606"/>
                  </a:lnTo>
                  <a:lnTo>
                    <a:pt x="1346" y="605"/>
                  </a:lnTo>
                  <a:lnTo>
                    <a:pt x="1346" y="603"/>
                  </a:lnTo>
                  <a:lnTo>
                    <a:pt x="1346" y="600"/>
                  </a:lnTo>
                  <a:lnTo>
                    <a:pt x="1352" y="594"/>
                  </a:lnTo>
                  <a:lnTo>
                    <a:pt x="1358" y="589"/>
                  </a:lnTo>
                  <a:lnTo>
                    <a:pt x="1367" y="580"/>
                  </a:lnTo>
                  <a:lnTo>
                    <a:pt x="1374" y="570"/>
                  </a:lnTo>
                  <a:lnTo>
                    <a:pt x="1375" y="565"/>
                  </a:lnTo>
                  <a:lnTo>
                    <a:pt x="1377" y="561"/>
                  </a:lnTo>
                  <a:lnTo>
                    <a:pt x="1378" y="555"/>
                  </a:lnTo>
                  <a:lnTo>
                    <a:pt x="1377" y="551"/>
                  </a:lnTo>
                  <a:lnTo>
                    <a:pt x="1375" y="545"/>
                  </a:lnTo>
                  <a:lnTo>
                    <a:pt x="1373" y="541"/>
                  </a:lnTo>
                  <a:lnTo>
                    <a:pt x="1371" y="539"/>
                  </a:lnTo>
                  <a:lnTo>
                    <a:pt x="1371" y="537"/>
                  </a:lnTo>
                  <a:lnTo>
                    <a:pt x="1371" y="533"/>
                  </a:lnTo>
                  <a:lnTo>
                    <a:pt x="1373" y="530"/>
                  </a:lnTo>
                  <a:lnTo>
                    <a:pt x="1375" y="527"/>
                  </a:lnTo>
                  <a:lnTo>
                    <a:pt x="1377" y="524"/>
                  </a:lnTo>
                  <a:lnTo>
                    <a:pt x="1379" y="523"/>
                  </a:lnTo>
                  <a:lnTo>
                    <a:pt x="1381" y="523"/>
                  </a:lnTo>
                  <a:lnTo>
                    <a:pt x="1384" y="524"/>
                  </a:lnTo>
                  <a:lnTo>
                    <a:pt x="1390" y="522"/>
                  </a:lnTo>
                  <a:lnTo>
                    <a:pt x="1394" y="519"/>
                  </a:lnTo>
                  <a:lnTo>
                    <a:pt x="1399" y="513"/>
                  </a:lnTo>
                  <a:lnTo>
                    <a:pt x="1404" y="507"/>
                  </a:lnTo>
                  <a:lnTo>
                    <a:pt x="1411" y="500"/>
                  </a:lnTo>
                  <a:lnTo>
                    <a:pt x="1419" y="495"/>
                  </a:lnTo>
                  <a:lnTo>
                    <a:pt x="1428" y="489"/>
                  </a:lnTo>
                  <a:lnTo>
                    <a:pt x="1436" y="484"/>
                  </a:lnTo>
                  <a:lnTo>
                    <a:pt x="1446" y="483"/>
                  </a:lnTo>
                  <a:lnTo>
                    <a:pt x="1450" y="483"/>
                  </a:lnTo>
                  <a:lnTo>
                    <a:pt x="1454" y="484"/>
                  </a:lnTo>
                  <a:lnTo>
                    <a:pt x="1457" y="487"/>
                  </a:lnTo>
                  <a:lnTo>
                    <a:pt x="1461" y="490"/>
                  </a:lnTo>
                  <a:lnTo>
                    <a:pt x="1464" y="494"/>
                  </a:lnTo>
                  <a:lnTo>
                    <a:pt x="1467" y="498"/>
                  </a:lnTo>
                  <a:lnTo>
                    <a:pt x="1469" y="499"/>
                  </a:lnTo>
                  <a:lnTo>
                    <a:pt x="1471" y="499"/>
                  </a:lnTo>
                  <a:lnTo>
                    <a:pt x="1473" y="499"/>
                  </a:lnTo>
                  <a:lnTo>
                    <a:pt x="1474" y="497"/>
                  </a:lnTo>
                  <a:lnTo>
                    <a:pt x="1473" y="490"/>
                  </a:lnTo>
                  <a:lnTo>
                    <a:pt x="1468" y="483"/>
                  </a:lnTo>
                  <a:lnTo>
                    <a:pt x="1466" y="479"/>
                  </a:lnTo>
                  <a:lnTo>
                    <a:pt x="1466" y="474"/>
                  </a:lnTo>
                  <a:lnTo>
                    <a:pt x="1467" y="471"/>
                  </a:lnTo>
                  <a:lnTo>
                    <a:pt x="1469" y="467"/>
                  </a:lnTo>
                  <a:lnTo>
                    <a:pt x="1475" y="462"/>
                  </a:lnTo>
                  <a:lnTo>
                    <a:pt x="1481" y="456"/>
                  </a:lnTo>
                  <a:lnTo>
                    <a:pt x="1484" y="450"/>
                  </a:lnTo>
                  <a:lnTo>
                    <a:pt x="1487" y="446"/>
                  </a:lnTo>
                  <a:lnTo>
                    <a:pt x="1488" y="440"/>
                  </a:lnTo>
                  <a:lnTo>
                    <a:pt x="1488" y="434"/>
                  </a:lnTo>
                  <a:lnTo>
                    <a:pt x="1482" y="431"/>
                  </a:lnTo>
                  <a:lnTo>
                    <a:pt x="1476" y="429"/>
                  </a:lnTo>
                  <a:lnTo>
                    <a:pt x="1472" y="426"/>
                  </a:lnTo>
                  <a:lnTo>
                    <a:pt x="1466" y="425"/>
                  </a:lnTo>
                  <a:lnTo>
                    <a:pt x="1456" y="424"/>
                  </a:lnTo>
                  <a:lnTo>
                    <a:pt x="1443" y="424"/>
                  </a:lnTo>
                  <a:lnTo>
                    <a:pt x="1439" y="424"/>
                  </a:lnTo>
                  <a:lnTo>
                    <a:pt x="1435" y="424"/>
                  </a:lnTo>
                  <a:lnTo>
                    <a:pt x="1432" y="424"/>
                  </a:lnTo>
                  <a:lnTo>
                    <a:pt x="1432" y="423"/>
                  </a:lnTo>
                  <a:lnTo>
                    <a:pt x="1433" y="421"/>
                  </a:lnTo>
                  <a:lnTo>
                    <a:pt x="1435" y="419"/>
                  </a:lnTo>
                  <a:lnTo>
                    <a:pt x="1441" y="415"/>
                  </a:lnTo>
                  <a:lnTo>
                    <a:pt x="1444" y="409"/>
                  </a:lnTo>
                  <a:lnTo>
                    <a:pt x="1447" y="406"/>
                  </a:lnTo>
                  <a:lnTo>
                    <a:pt x="1448" y="403"/>
                  </a:lnTo>
                  <a:lnTo>
                    <a:pt x="1448" y="400"/>
                  </a:lnTo>
                  <a:lnTo>
                    <a:pt x="1448" y="396"/>
                  </a:lnTo>
                  <a:lnTo>
                    <a:pt x="1446" y="392"/>
                  </a:lnTo>
                  <a:lnTo>
                    <a:pt x="1442" y="390"/>
                  </a:lnTo>
                  <a:lnTo>
                    <a:pt x="1440" y="389"/>
                  </a:lnTo>
                  <a:lnTo>
                    <a:pt x="1438" y="390"/>
                  </a:lnTo>
                  <a:lnTo>
                    <a:pt x="1432" y="391"/>
                  </a:lnTo>
                  <a:lnTo>
                    <a:pt x="1427" y="391"/>
                  </a:lnTo>
                  <a:lnTo>
                    <a:pt x="1430" y="386"/>
                  </a:lnTo>
                  <a:lnTo>
                    <a:pt x="1433" y="381"/>
                  </a:lnTo>
                  <a:lnTo>
                    <a:pt x="1435" y="378"/>
                  </a:lnTo>
                  <a:lnTo>
                    <a:pt x="1438" y="375"/>
                  </a:lnTo>
                  <a:lnTo>
                    <a:pt x="1439" y="374"/>
                  </a:lnTo>
                  <a:lnTo>
                    <a:pt x="1439" y="374"/>
                  </a:lnTo>
                  <a:lnTo>
                    <a:pt x="1435" y="373"/>
                  </a:lnTo>
                  <a:lnTo>
                    <a:pt x="1433" y="374"/>
                  </a:lnTo>
                  <a:lnTo>
                    <a:pt x="1431" y="373"/>
                  </a:lnTo>
                  <a:lnTo>
                    <a:pt x="1427" y="369"/>
                  </a:lnTo>
                  <a:lnTo>
                    <a:pt x="1425" y="367"/>
                  </a:lnTo>
                  <a:lnTo>
                    <a:pt x="1424" y="365"/>
                  </a:lnTo>
                  <a:lnTo>
                    <a:pt x="1419" y="364"/>
                  </a:lnTo>
                  <a:lnTo>
                    <a:pt x="1416" y="364"/>
                  </a:lnTo>
                  <a:lnTo>
                    <a:pt x="1411" y="365"/>
                  </a:lnTo>
                  <a:lnTo>
                    <a:pt x="1408" y="367"/>
                  </a:lnTo>
                  <a:lnTo>
                    <a:pt x="1401" y="373"/>
                  </a:lnTo>
                  <a:lnTo>
                    <a:pt x="1397" y="378"/>
                  </a:lnTo>
                  <a:lnTo>
                    <a:pt x="1392" y="382"/>
                  </a:lnTo>
                  <a:lnTo>
                    <a:pt x="1389" y="384"/>
                  </a:lnTo>
                  <a:lnTo>
                    <a:pt x="1384" y="385"/>
                  </a:lnTo>
                  <a:lnTo>
                    <a:pt x="1378" y="385"/>
                  </a:lnTo>
                  <a:lnTo>
                    <a:pt x="1369" y="382"/>
                  </a:lnTo>
                  <a:lnTo>
                    <a:pt x="1360" y="377"/>
                  </a:lnTo>
                  <a:lnTo>
                    <a:pt x="1353" y="375"/>
                  </a:lnTo>
                  <a:lnTo>
                    <a:pt x="1346" y="374"/>
                  </a:lnTo>
                  <a:lnTo>
                    <a:pt x="1342" y="375"/>
                  </a:lnTo>
                  <a:lnTo>
                    <a:pt x="1336" y="377"/>
                  </a:lnTo>
                  <a:lnTo>
                    <a:pt x="1327" y="385"/>
                  </a:lnTo>
                  <a:lnTo>
                    <a:pt x="1318" y="396"/>
                  </a:lnTo>
                  <a:lnTo>
                    <a:pt x="1314" y="399"/>
                  </a:lnTo>
                  <a:lnTo>
                    <a:pt x="1310" y="402"/>
                  </a:lnTo>
                  <a:lnTo>
                    <a:pt x="1305" y="405"/>
                  </a:lnTo>
                  <a:lnTo>
                    <a:pt x="1301" y="406"/>
                  </a:lnTo>
                  <a:lnTo>
                    <a:pt x="1293" y="407"/>
                  </a:lnTo>
                  <a:lnTo>
                    <a:pt x="1285" y="409"/>
                  </a:lnTo>
                  <a:lnTo>
                    <a:pt x="1281" y="410"/>
                  </a:lnTo>
                  <a:lnTo>
                    <a:pt x="1279" y="413"/>
                  </a:lnTo>
                  <a:lnTo>
                    <a:pt x="1277" y="415"/>
                  </a:lnTo>
                  <a:lnTo>
                    <a:pt x="1275" y="419"/>
                  </a:lnTo>
                  <a:lnTo>
                    <a:pt x="1272" y="424"/>
                  </a:lnTo>
                  <a:lnTo>
                    <a:pt x="1270" y="427"/>
                  </a:lnTo>
                  <a:lnTo>
                    <a:pt x="1268" y="430"/>
                  </a:lnTo>
                  <a:lnTo>
                    <a:pt x="1263" y="433"/>
                  </a:lnTo>
                  <a:lnTo>
                    <a:pt x="1256" y="435"/>
                  </a:lnTo>
                  <a:lnTo>
                    <a:pt x="1252" y="439"/>
                  </a:lnTo>
                  <a:lnTo>
                    <a:pt x="1251" y="441"/>
                  </a:lnTo>
                  <a:lnTo>
                    <a:pt x="1251" y="443"/>
                  </a:lnTo>
                  <a:lnTo>
                    <a:pt x="1251" y="447"/>
                  </a:lnTo>
                  <a:lnTo>
                    <a:pt x="1249" y="450"/>
                  </a:lnTo>
                  <a:lnTo>
                    <a:pt x="1247" y="453"/>
                  </a:lnTo>
                  <a:lnTo>
                    <a:pt x="1245" y="455"/>
                  </a:lnTo>
                  <a:lnTo>
                    <a:pt x="1237" y="458"/>
                  </a:lnTo>
                  <a:lnTo>
                    <a:pt x="1229" y="460"/>
                  </a:lnTo>
                  <a:lnTo>
                    <a:pt x="1211" y="462"/>
                  </a:lnTo>
                  <a:lnTo>
                    <a:pt x="1197" y="460"/>
                  </a:lnTo>
                  <a:lnTo>
                    <a:pt x="1196" y="468"/>
                  </a:lnTo>
                  <a:lnTo>
                    <a:pt x="1197" y="475"/>
                  </a:lnTo>
                  <a:lnTo>
                    <a:pt x="1198" y="478"/>
                  </a:lnTo>
                  <a:lnTo>
                    <a:pt x="1200" y="479"/>
                  </a:lnTo>
                  <a:lnTo>
                    <a:pt x="1204" y="480"/>
                  </a:lnTo>
                  <a:lnTo>
                    <a:pt x="1208" y="480"/>
                  </a:lnTo>
                  <a:lnTo>
                    <a:pt x="1214" y="479"/>
                  </a:lnTo>
                  <a:lnTo>
                    <a:pt x="1218" y="479"/>
                  </a:lnTo>
                  <a:lnTo>
                    <a:pt x="1219" y="480"/>
                  </a:lnTo>
                  <a:lnTo>
                    <a:pt x="1220" y="481"/>
                  </a:lnTo>
                  <a:lnTo>
                    <a:pt x="1219" y="487"/>
                  </a:lnTo>
                  <a:lnTo>
                    <a:pt x="1218" y="494"/>
                  </a:lnTo>
                  <a:lnTo>
                    <a:pt x="1218" y="499"/>
                  </a:lnTo>
                  <a:lnTo>
                    <a:pt x="1219" y="504"/>
                  </a:lnTo>
                  <a:lnTo>
                    <a:pt x="1220" y="508"/>
                  </a:lnTo>
                  <a:lnTo>
                    <a:pt x="1220" y="511"/>
                  </a:lnTo>
                  <a:lnTo>
                    <a:pt x="1219" y="512"/>
                  </a:lnTo>
                  <a:lnTo>
                    <a:pt x="1216" y="513"/>
                  </a:lnTo>
                  <a:lnTo>
                    <a:pt x="1212" y="512"/>
                  </a:lnTo>
                  <a:lnTo>
                    <a:pt x="1206" y="512"/>
                  </a:lnTo>
                  <a:lnTo>
                    <a:pt x="1204" y="513"/>
                  </a:lnTo>
                  <a:lnTo>
                    <a:pt x="1202" y="515"/>
                  </a:lnTo>
                  <a:lnTo>
                    <a:pt x="1198" y="517"/>
                  </a:lnTo>
                  <a:lnTo>
                    <a:pt x="1196" y="517"/>
                  </a:lnTo>
                  <a:lnTo>
                    <a:pt x="1192" y="516"/>
                  </a:lnTo>
                  <a:lnTo>
                    <a:pt x="1189" y="514"/>
                  </a:lnTo>
                  <a:lnTo>
                    <a:pt x="1183" y="514"/>
                  </a:lnTo>
                  <a:lnTo>
                    <a:pt x="1179" y="515"/>
                  </a:lnTo>
                  <a:lnTo>
                    <a:pt x="1173" y="516"/>
                  </a:lnTo>
                  <a:lnTo>
                    <a:pt x="1169" y="517"/>
                  </a:lnTo>
                  <a:lnTo>
                    <a:pt x="1162" y="520"/>
                  </a:lnTo>
                  <a:lnTo>
                    <a:pt x="1154" y="520"/>
                  </a:lnTo>
                  <a:lnTo>
                    <a:pt x="1146" y="517"/>
                  </a:lnTo>
                  <a:lnTo>
                    <a:pt x="1139" y="514"/>
                  </a:lnTo>
                  <a:lnTo>
                    <a:pt x="1134" y="513"/>
                  </a:lnTo>
                  <a:lnTo>
                    <a:pt x="1130" y="513"/>
                  </a:lnTo>
                  <a:lnTo>
                    <a:pt x="1124" y="515"/>
                  </a:lnTo>
                  <a:lnTo>
                    <a:pt x="1121" y="516"/>
                  </a:lnTo>
                  <a:lnTo>
                    <a:pt x="1115" y="519"/>
                  </a:lnTo>
                  <a:lnTo>
                    <a:pt x="1110" y="520"/>
                  </a:lnTo>
                  <a:lnTo>
                    <a:pt x="1105" y="521"/>
                  </a:lnTo>
                  <a:lnTo>
                    <a:pt x="1100" y="520"/>
                  </a:lnTo>
                  <a:lnTo>
                    <a:pt x="1090" y="516"/>
                  </a:lnTo>
                  <a:lnTo>
                    <a:pt x="1078" y="513"/>
                  </a:lnTo>
                  <a:lnTo>
                    <a:pt x="1073" y="513"/>
                  </a:lnTo>
                  <a:lnTo>
                    <a:pt x="1067" y="512"/>
                  </a:lnTo>
                  <a:lnTo>
                    <a:pt x="1061" y="508"/>
                  </a:lnTo>
                  <a:lnTo>
                    <a:pt x="1056" y="505"/>
                  </a:lnTo>
                  <a:lnTo>
                    <a:pt x="1052" y="502"/>
                  </a:lnTo>
                  <a:lnTo>
                    <a:pt x="1051" y="497"/>
                  </a:lnTo>
                  <a:lnTo>
                    <a:pt x="1051" y="494"/>
                  </a:lnTo>
                  <a:lnTo>
                    <a:pt x="1052" y="491"/>
                  </a:lnTo>
                  <a:lnTo>
                    <a:pt x="1055" y="489"/>
                  </a:lnTo>
                  <a:lnTo>
                    <a:pt x="1058" y="487"/>
                  </a:lnTo>
                  <a:lnTo>
                    <a:pt x="1055" y="480"/>
                  </a:lnTo>
                  <a:lnTo>
                    <a:pt x="1055" y="472"/>
                  </a:lnTo>
                  <a:lnTo>
                    <a:pt x="1056" y="462"/>
                  </a:lnTo>
                  <a:lnTo>
                    <a:pt x="1057" y="451"/>
                  </a:lnTo>
                  <a:lnTo>
                    <a:pt x="1056" y="448"/>
                  </a:lnTo>
                  <a:lnTo>
                    <a:pt x="1053" y="445"/>
                  </a:lnTo>
                  <a:lnTo>
                    <a:pt x="1049" y="443"/>
                  </a:lnTo>
                  <a:lnTo>
                    <a:pt x="1042" y="445"/>
                  </a:lnTo>
                  <a:lnTo>
                    <a:pt x="1037" y="446"/>
                  </a:lnTo>
                  <a:lnTo>
                    <a:pt x="1032" y="448"/>
                  </a:lnTo>
                  <a:lnTo>
                    <a:pt x="1025" y="451"/>
                  </a:lnTo>
                  <a:lnTo>
                    <a:pt x="1018" y="45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 name="Freeform 134"/>
            <p:cNvSpPr>
              <a:spLocks/>
            </p:cNvSpPr>
            <p:nvPr/>
          </p:nvSpPr>
          <p:spPr bwMode="gray">
            <a:xfrm>
              <a:off x="6215063" y="4300538"/>
              <a:ext cx="34925" cy="63500"/>
            </a:xfrm>
            <a:custGeom>
              <a:avLst/>
              <a:gdLst/>
              <a:ahLst/>
              <a:cxnLst>
                <a:cxn ang="0">
                  <a:pos x="22" y="13"/>
                </a:cxn>
                <a:cxn ang="0">
                  <a:pos x="24" y="11"/>
                </a:cxn>
                <a:cxn ang="0">
                  <a:pos x="28" y="11"/>
                </a:cxn>
                <a:cxn ang="0">
                  <a:pos x="15" y="5"/>
                </a:cxn>
                <a:cxn ang="0">
                  <a:pos x="12" y="1"/>
                </a:cxn>
                <a:cxn ang="0">
                  <a:pos x="20" y="2"/>
                </a:cxn>
                <a:cxn ang="0">
                  <a:pos x="26" y="0"/>
                </a:cxn>
                <a:cxn ang="0">
                  <a:pos x="36" y="5"/>
                </a:cxn>
                <a:cxn ang="0">
                  <a:pos x="52" y="21"/>
                </a:cxn>
                <a:cxn ang="0">
                  <a:pos x="63" y="37"/>
                </a:cxn>
                <a:cxn ang="0">
                  <a:pos x="72" y="50"/>
                </a:cxn>
                <a:cxn ang="0">
                  <a:pos x="78" y="58"/>
                </a:cxn>
                <a:cxn ang="0">
                  <a:pos x="78" y="64"/>
                </a:cxn>
                <a:cxn ang="0">
                  <a:pos x="80" y="68"/>
                </a:cxn>
                <a:cxn ang="0">
                  <a:pos x="85" y="68"/>
                </a:cxn>
                <a:cxn ang="0">
                  <a:pos x="88" y="78"/>
                </a:cxn>
                <a:cxn ang="0">
                  <a:pos x="91" y="90"/>
                </a:cxn>
                <a:cxn ang="0">
                  <a:pos x="98" y="98"/>
                </a:cxn>
                <a:cxn ang="0">
                  <a:pos x="103" y="103"/>
                </a:cxn>
                <a:cxn ang="0">
                  <a:pos x="102" y="110"/>
                </a:cxn>
                <a:cxn ang="0">
                  <a:pos x="105" y="114"/>
                </a:cxn>
                <a:cxn ang="0">
                  <a:pos x="110" y="122"/>
                </a:cxn>
                <a:cxn ang="0">
                  <a:pos x="111" y="137"/>
                </a:cxn>
                <a:cxn ang="0">
                  <a:pos x="110" y="151"/>
                </a:cxn>
                <a:cxn ang="0">
                  <a:pos x="104" y="165"/>
                </a:cxn>
                <a:cxn ang="0">
                  <a:pos x="94" y="176"/>
                </a:cxn>
                <a:cxn ang="0">
                  <a:pos x="73" y="189"/>
                </a:cxn>
                <a:cxn ang="0">
                  <a:pos x="52" y="197"/>
                </a:cxn>
                <a:cxn ang="0">
                  <a:pos x="37" y="198"/>
                </a:cxn>
                <a:cxn ang="0">
                  <a:pos x="24" y="189"/>
                </a:cxn>
                <a:cxn ang="0">
                  <a:pos x="14" y="175"/>
                </a:cxn>
                <a:cxn ang="0">
                  <a:pos x="9" y="160"/>
                </a:cxn>
                <a:cxn ang="0">
                  <a:pos x="7" y="143"/>
                </a:cxn>
                <a:cxn ang="0">
                  <a:pos x="6" y="122"/>
                </a:cxn>
                <a:cxn ang="0">
                  <a:pos x="1" y="97"/>
                </a:cxn>
                <a:cxn ang="0">
                  <a:pos x="1" y="78"/>
                </a:cxn>
                <a:cxn ang="0">
                  <a:pos x="4" y="76"/>
                </a:cxn>
                <a:cxn ang="0">
                  <a:pos x="4" y="85"/>
                </a:cxn>
                <a:cxn ang="0">
                  <a:pos x="5" y="92"/>
                </a:cxn>
                <a:cxn ang="0">
                  <a:pos x="8" y="83"/>
                </a:cxn>
                <a:cxn ang="0">
                  <a:pos x="12" y="56"/>
                </a:cxn>
                <a:cxn ang="0">
                  <a:pos x="17" y="38"/>
                </a:cxn>
                <a:cxn ang="0">
                  <a:pos x="22" y="30"/>
                </a:cxn>
                <a:cxn ang="0">
                  <a:pos x="18" y="25"/>
                </a:cxn>
                <a:cxn ang="0">
                  <a:pos x="21" y="21"/>
                </a:cxn>
                <a:cxn ang="0">
                  <a:pos x="23" y="18"/>
                </a:cxn>
              </a:cxnLst>
              <a:rect l="0" t="0" r="r" b="b"/>
              <a:pathLst>
                <a:path w="111" h="198">
                  <a:moveTo>
                    <a:pt x="22" y="17"/>
                  </a:moveTo>
                  <a:lnTo>
                    <a:pt x="22" y="13"/>
                  </a:lnTo>
                  <a:lnTo>
                    <a:pt x="22" y="11"/>
                  </a:lnTo>
                  <a:lnTo>
                    <a:pt x="24" y="11"/>
                  </a:lnTo>
                  <a:lnTo>
                    <a:pt x="26" y="11"/>
                  </a:lnTo>
                  <a:lnTo>
                    <a:pt x="28" y="11"/>
                  </a:lnTo>
                  <a:lnTo>
                    <a:pt x="23" y="9"/>
                  </a:lnTo>
                  <a:lnTo>
                    <a:pt x="15" y="5"/>
                  </a:lnTo>
                  <a:lnTo>
                    <a:pt x="9" y="2"/>
                  </a:lnTo>
                  <a:lnTo>
                    <a:pt x="12" y="1"/>
                  </a:lnTo>
                  <a:lnTo>
                    <a:pt x="14" y="1"/>
                  </a:lnTo>
                  <a:lnTo>
                    <a:pt x="20" y="2"/>
                  </a:lnTo>
                  <a:lnTo>
                    <a:pt x="24" y="1"/>
                  </a:lnTo>
                  <a:lnTo>
                    <a:pt x="26" y="0"/>
                  </a:lnTo>
                  <a:lnTo>
                    <a:pt x="28" y="0"/>
                  </a:lnTo>
                  <a:lnTo>
                    <a:pt x="36" y="5"/>
                  </a:lnTo>
                  <a:lnTo>
                    <a:pt x="44" y="13"/>
                  </a:lnTo>
                  <a:lnTo>
                    <a:pt x="52" y="21"/>
                  </a:lnTo>
                  <a:lnTo>
                    <a:pt x="58" y="29"/>
                  </a:lnTo>
                  <a:lnTo>
                    <a:pt x="63" y="37"/>
                  </a:lnTo>
                  <a:lnTo>
                    <a:pt x="68" y="45"/>
                  </a:lnTo>
                  <a:lnTo>
                    <a:pt x="72" y="50"/>
                  </a:lnTo>
                  <a:lnTo>
                    <a:pt x="77" y="56"/>
                  </a:lnTo>
                  <a:lnTo>
                    <a:pt x="78" y="58"/>
                  </a:lnTo>
                  <a:lnTo>
                    <a:pt x="78" y="61"/>
                  </a:lnTo>
                  <a:lnTo>
                    <a:pt x="78" y="64"/>
                  </a:lnTo>
                  <a:lnTo>
                    <a:pt x="75" y="67"/>
                  </a:lnTo>
                  <a:lnTo>
                    <a:pt x="80" y="68"/>
                  </a:lnTo>
                  <a:lnTo>
                    <a:pt x="82" y="67"/>
                  </a:lnTo>
                  <a:lnTo>
                    <a:pt x="85" y="68"/>
                  </a:lnTo>
                  <a:lnTo>
                    <a:pt x="87" y="72"/>
                  </a:lnTo>
                  <a:lnTo>
                    <a:pt x="88" y="78"/>
                  </a:lnTo>
                  <a:lnTo>
                    <a:pt x="89" y="84"/>
                  </a:lnTo>
                  <a:lnTo>
                    <a:pt x="91" y="90"/>
                  </a:lnTo>
                  <a:lnTo>
                    <a:pt x="95" y="94"/>
                  </a:lnTo>
                  <a:lnTo>
                    <a:pt x="98" y="98"/>
                  </a:lnTo>
                  <a:lnTo>
                    <a:pt x="101" y="100"/>
                  </a:lnTo>
                  <a:lnTo>
                    <a:pt x="103" y="103"/>
                  </a:lnTo>
                  <a:lnTo>
                    <a:pt x="103" y="107"/>
                  </a:lnTo>
                  <a:lnTo>
                    <a:pt x="102" y="110"/>
                  </a:lnTo>
                  <a:lnTo>
                    <a:pt x="103" y="111"/>
                  </a:lnTo>
                  <a:lnTo>
                    <a:pt x="105" y="114"/>
                  </a:lnTo>
                  <a:lnTo>
                    <a:pt x="107" y="117"/>
                  </a:lnTo>
                  <a:lnTo>
                    <a:pt x="110" y="122"/>
                  </a:lnTo>
                  <a:lnTo>
                    <a:pt x="111" y="127"/>
                  </a:lnTo>
                  <a:lnTo>
                    <a:pt x="111" y="137"/>
                  </a:lnTo>
                  <a:lnTo>
                    <a:pt x="111" y="145"/>
                  </a:lnTo>
                  <a:lnTo>
                    <a:pt x="110" y="151"/>
                  </a:lnTo>
                  <a:lnTo>
                    <a:pt x="107" y="159"/>
                  </a:lnTo>
                  <a:lnTo>
                    <a:pt x="104" y="165"/>
                  </a:lnTo>
                  <a:lnTo>
                    <a:pt x="99" y="172"/>
                  </a:lnTo>
                  <a:lnTo>
                    <a:pt x="94" y="176"/>
                  </a:lnTo>
                  <a:lnTo>
                    <a:pt x="87" y="182"/>
                  </a:lnTo>
                  <a:lnTo>
                    <a:pt x="73" y="189"/>
                  </a:lnTo>
                  <a:lnTo>
                    <a:pt x="60" y="195"/>
                  </a:lnTo>
                  <a:lnTo>
                    <a:pt x="52" y="197"/>
                  </a:lnTo>
                  <a:lnTo>
                    <a:pt x="45" y="198"/>
                  </a:lnTo>
                  <a:lnTo>
                    <a:pt x="37" y="198"/>
                  </a:lnTo>
                  <a:lnTo>
                    <a:pt x="30" y="195"/>
                  </a:lnTo>
                  <a:lnTo>
                    <a:pt x="24" y="189"/>
                  </a:lnTo>
                  <a:lnTo>
                    <a:pt x="18" y="183"/>
                  </a:lnTo>
                  <a:lnTo>
                    <a:pt x="14" y="175"/>
                  </a:lnTo>
                  <a:lnTo>
                    <a:pt x="12" y="168"/>
                  </a:lnTo>
                  <a:lnTo>
                    <a:pt x="9" y="160"/>
                  </a:lnTo>
                  <a:lnTo>
                    <a:pt x="8" y="151"/>
                  </a:lnTo>
                  <a:lnTo>
                    <a:pt x="7" y="143"/>
                  </a:lnTo>
                  <a:lnTo>
                    <a:pt x="6" y="134"/>
                  </a:lnTo>
                  <a:lnTo>
                    <a:pt x="6" y="122"/>
                  </a:lnTo>
                  <a:lnTo>
                    <a:pt x="4" y="109"/>
                  </a:lnTo>
                  <a:lnTo>
                    <a:pt x="1" y="97"/>
                  </a:lnTo>
                  <a:lnTo>
                    <a:pt x="0" y="83"/>
                  </a:lnTo>
                  <a:lnTo>
                    <a:pt x="1" y="78"/>
                  </a:lnTo>
                  <a:lnTo>
                    <a:pt x="3" y="76"/>
                  </a:lnTo>
                  <a:lnTo>
                    <a:pt x="4" y="76"/>
                  </a:lnTo>
                  <a:lnTo>
                    <a:pt x="4" y="82"/>
                  </a:lnTo>
                  <a:lnTo>
                    <a:pt x="4" y="85"/>
                  </a:lnTo>
                  <a:lnTo>
                    <a:pt x="4" y="89"/>
                  </a:lnTo>
                  <a:lnTo>
                    <a:pt x="5" y="92"/>
                  </a:lnTo>
                  <a:lnTo>
                    <a:pt x="7" y="93"/>
                  </a:lnTo>
                  <a:lnTo>
                    <a:pt x="8" y="83"/>
                  </a:lnTo>
                  <a:lnTo>
                    <a:pt x="11" y="70"/>
                  </a:lnTo>
                  <a:lnTo>
                    <a:pt x="12" y="56"/>
                  </a:lnTo>
                  <a:lnTo>
                    <a:pt x="15" y="42"/>
                  </a:lnTo>
                  <a:lnTo>
                    <a:pt x="17" y="38"/>
                  </a:lnTo>
                  <a:lnTo>
                    <a:pt x="21" y="35"/>
                  </a:lnTo>
                  <a:lnTo>
                    <a:pt x="22" y="30"/>
                  </a:lnTo>
                  <a:lnTo>
                    <a:pt x="21" y="26"/>
                  </a:lnTo>
                  <a:lnTo>
                    <a:pt x="18" y="25"/>
                  </a:lnTo>
                  <a:lnTo>
                    <a:pt x="18" y="23"/>
                  </a:lnTo>
                  <a:lnTo>
                    <a:pt x="21" y="21"/>
                  </a:lnTo>
                  <a:lnTo>
                    <a:pt x="22" y="20"/>
                  </a:lnTo>
                  <a:lnTo>
                    <a:pt x="23" y="18"/>
                  </a:lnTo>
                  <a:lnTo>
                    <a:pt x="22" y="1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 name="Freeform 135"/>
            <p:cNvSpPr>
              <a:spLocks/>
            </p:cNvSpPr>
            <p:nvPr/>
          </p:nvSpPr>
          <p:spPr bwMode="gray">
            <a:xfrm>
              <a:off x="6215063" y="4300538"/>
              <a:ext cx="34925" cy="63500"/>
            </a:xfrm>
            <a:custGeom>
              <a:avLst/>
              <a:gdLst/>
              <a:ahLst/>
              <a:cxnLst>
                <a:cxn ang="0">
                  <a:pos x="22" y="13"/>
                </a:cxn>
                <a:cxn ang="0">
                  <a:pos x="24" y="11"/>
                </a:cxn>
                <a:cxn ang="0">
                  <a:pos x="28" y="11"/>
                </a:cxn>
                <a:cxn ang="0">
                  <a:pos x="15" y="5"/>
                </a:cxn>
                <a:cxn ang="0">
                  <a:pos x="12" y="1"/>
                </a:cxn>
                <a:cxn ang="0">
                  <a:pos x="20" y="2"/>
                </a:cxn>
                <a:cxn ang="0">
                  <a:pos x="26" y="0"/>
                </a:cxn>
                <a:cxn ang="0">
                  <a:pos x="36" y="5"/>
                </a:cxn>
                <a:cxn ang="0">
                  <a:pos x="52" y="21"/>
                </a:cxn>
                <a:cxn ang="0">
                  <a:pos x="63" y="37"/>
                </a:cxn>
                <a:cxn ang="0">
                  <a:pos x="72" y="50"/>
                </a:cxn>
                <a:cxn ang="0">
                  <a:pos x="78" y="58"/>
                </a:cxn>
                <a:cxn ang="0">
                  <a:pos x="78" y="64"/>
                </a:cxn>
                <a:cxn ang="0">
                  <a:pos x="80" y="68"/>
                </a:cxn>
                <a:cxn ang="0">
                  <a:pos x="85" y="68"/>
                </a:cxn>
                <a:cxn ang="0">
                  <a:pos x="88" y="78"/>
                </a:cxn>
                <a:cxn ang="0">
                  <a:pos x="91" y="90"/>
                </a:cxn>
                <a:cxn ang="0">
                  <a:pos x="98" y="98"/>
                </a:cxn>
                <a:cxn ang="0">
                  <a:pos x="103" y="103"/>
                </a:cxn>
                <a:cxn ang="0">
                  <a:pos x="102" y="110"/>
                </a:cxn>
                <a:cxn ang="0">
                  <a:pos x="105" y="114"/>
                </a:cxn>
                <a:cxn ang="0">
                  <a:pos x="110" y="122"/>
                </a:cxn>
                <a:cxn ang="0">
                  <a:pos x="111" y="137"/>
                </a:cxn>
                <a:cxn ang="0">
                  <a:pos x="110" y="151"/>
                </a:cxn>
                <a:cxn ang="0">
                  <a:pos x="104" y="165"/>
                </a:cxn>
                <a:cxn ang="0">
                  <a:pos x="94" y="176"/>
                </a:cxn>
                <a:cxn ang="0">
                  <a:pos x="73" y="189"/>
                </a:cxn>
                <a:cxn ang="0">
                  <a:pos x="52" y="197"/>
                </a:cxn>
                <a:cxn ang="0">
                  <a:pos x="37" y="198"/>
                </a:cxn>
                <a:cxn ang="0">
                  <a:pos x="24" y="189"/>
                </a:cxn>
                <a:cxn ang="0">
                  <a:pos x="14" y="175"/>
                </a:cxn>
                <a:cxn ang="0">
                  <a:pos x="9" y="160"/>
                </a:cxn>
                <a:cxn ang="0">
                  <a:pos x="7" y="143"/>
                </a:cxn>
                <a:cxn ang="0">
                  <a:pos x="6" y="122"/>
                </a:cxn>
                <a:cxn ang="0">
                  <a:pos x="1" y="97"/>
                </a:cxn>
                <a:cxn ang="0">
                  <a:pos x="1" y="78"/>
                </a:cxn>
                <a:cxn ang="0">
                  <a:pos x="4" y="76"/>
                </a:cxn>
                <a:cxn ang="0">
                  <a:pos x="4" y="85"/>
                </a:cxn>
                <a:cxn ang="0">
                  <a:pos x="5" y="92"/>
                </a:cxn>
                <a:cxn ang="0">
                  <a:pos x="8" y="83"/>
                </a:cxn>
                <a:cxn ang="0">
                  <a:pos x="12" y="56"/>
                </a:cxn>
                <a:cxn ang="0">
                  <a:pos x="17" y="38"/>
                </a:cxn>
                <a:cxn ang="0">
                  <a:pos x="22" y="30"/>
                </a:cxn>
                <a:cxn ang="0">
                  <a:pos x="18" y="25"/>
                </a:cxn>
                <a:cxn ang="0">
                  <a:pos x="21" y="21"/>
                </a:cxn>
                <a:cxn ang="0">
                  <a:pos x="23" y="18"/>
                </a:cxn>
              </a:cxnLst>
              <a:rect l="0" t="0" r="r" b="b"/>
              <a:pathLst>
                <a:path w="111" h="198">
                  <a:moveTo>
                    <a:pt x="22" y="17"/>
                  </a:moveTo>
                  <a:lnTo>
                    <a:pt x="22" y="13"/>
                  </a:lnTo>
                  <a:lnTo>
                    <a:pt x="22" y="11"/>
                  </a:lnTo>
                  <a:lnTo>
                    <a:pt x="24" y="11"/>
                  </a:lnTo>
                  <a:lnTo>
                    <a:pt x="26" y="11"/>
                  </a:lnTo>
                  <a:lnTo>
                    <a:pt x="28" y="11"/>
                  </a:lnTo>
                  <a:lnTo>
                    <a:pt x="23" y="9"/>
                  </a:lnTo>
                  <a:lnTo>
                    <a:pt x="15" y="5"/>
                  </a:lnTo>
                  <a:lnTo>
                    <a:pt x="9" y="2"/>
                  </a:lnTo>
                  <a:lnTo>
                    <a:pt x="12" y="1"/>
                  </a:lnTo>
                  <a:lnTo>
                    <a:pt x="14" y="1"/>
                  </a:lnTo>
                  <a:lnTo>
                    <a:pt x="20" y="2"/>
                  </a:lnTo>
                  <a:lnTo>
                    <a:pt x="24" y="1"/>
                  </a:lnTo>
                  <a:lnTo>
                    <a:pt x="26" y="0"/>
                  </a:lnTo>
                  <a:lnTo>
                    <a:pt x="28" y="0"/>
                  </a:lnTo>
                  <a:lnTo>
                    <a:pt x="36" y="5"/>
                  </a:lnTo>
                  <a:lnTo>
                    <a:pt x="44" y="13"/>
                  </a:lnTo>
                  <a:lnTo>
                    <a:pt x="52" y="21"/>
                  </a:lnTo>
                  <a:lnTo>
                    <a:pt x="58" y="29"/>
                  </a:lnTo>
                  <a:lnTo>
                    <a:pt x="63" y="37"/>
                  </a:lnTo>
                  <a:lnTo>
                    <a:pt x="68" y="45"/>
                  </a:lnTo>
                  <a:lnTo>
                    <a:pt x="72" y="50"/>
                  </a:lnTo>
                  <a:lnTo>
                    <a:pt x="77" y="56"/>
                  </a:lnTo>
                  <a:lnTo>
                    <a:pt x="78" y="58"/>
                  </a:lnTo>
                  <a:lnTo>
                    <a:pt x="78" y="61"/>
                  </a:lnTo>
                  <a:lnTo>
                    <a:pt x="78" y="64"/>
                  </a:lnTo>
                  <a:lnTo>
                    <a:pt x="75" y="67"/>
                  </a:lnTo>
                  <a:lnTo>
                    <a:pt x="80" y="68"/>
                  </a:lnTo>
                  <a:lnTo>
                    <a:pt x="82" y="67"/>
                  </a:lnTo>
                  <a:lnTo>
                    <a:pt x="85" y="68"/>
                  </a:lnTo>
                  <a:lnTo>
                    <a:pt x="87" y="72"/>
                  </a:lnTo>
                  <a:lnTo>
                    <a:pt x="88" y="78"/>
                  </a:lnTo>
                  <a:lnTo>
                    <a:pt x="89" y="84"/>
                  </a:lnTo>
                  <a:lnTo>
                    <a:pt x="91" y="90"/>
                  </a:lnTo>
                  <a:lnTo>
                    <a:pt x="95" y="94"/>
                  </a:lnTo>
                  <a:lnTo>
                    <a:pt x="98" y="98"/>
                  </a:lnTo>
                  <a:lnTo>
                    <a:pt x="101" y="100"/>
                  </a:lnTo>
                  <a:lnTo>
                    <a:pt x="103" y="103"/>
                  </a:lnTo>
                  <a:lnTo>
                    <a:pt x="103" y="107"/>
                  </a:lnTo>
                  <a:lnTo>
                    <a:pt x="102" y="110"/>
                  </a:lnTo>
                  <a:lnTo>
                    <a:pt x="103" y="111"/>
                  </a:lnTo>
                  <a:lnTo>
                    <a:pt x="105" y="114"/>
                  </a:lnTo>
                  <a:lnTo>
                    <a:pt x="107" y="117"/>
                  </a:lnTo>
                  <a:lnTo>
                    <a:pt x="110" y="122"/>
                  </a:lnTo>
                  <a:lnTo>
                    <a:pt x="111" y="127"/>
                  </a:lnTo>
                  <a:lnTo>
                    <a:pt x="111" y="137"/>
                  </a:lnTo>
                  <a:lnTo>
                    <a:pt x="111" y="145"/>
                  </a:lnTo>
                  <a:lnTo>
                    <a:pt x="110" y="151"/>
                  </a:lnTo>
                  <a:lnTo>
                    <a:pt x="107" y="159"/>
                  </a:lnTo>
                  <a:lnTo>
                    <a:pt x="104" y="165"/>
                  </a:lnTo>
                  <a:lnTo>
                    <a:pt x="99" y="172"/>
                  </a:lnTo>
                  <a:lnTo>
                    <a:pt x="94" y="176"/>
                  </a:lnTo>
                  <a:lnTo>
                    <a:pt x="87" y="182"/>
                  </a:lnTo>
                  <a:lnTo>
                    <a:pt x="73" y="189"/>
                  </a:lnTo>
                  <a:lnTo>
                    <a:pt x="60" y="195"/>
                  </a:lnTo>
                  <a:lnTo>
                    <a:pt x="52" y="197"/>
                  </a:lnTo>
                  <a:lnTo>
                    <a:pt x="45" y="198"/>
                  </a:lnTo>
                  <a:lnTo>
                    <a:pt x="37" y="198"/>
                  </a:lnTo>
                  <a:lnTo>
                    <a:pt x="30" y="195"/>
                  </a:lnTo>
                  <a:lnTo>
                    <a:pt x="24" y="189"/>
                  </a:lnTo>
                  <a:lnTo>
                    <a:pt x="18" y="183"/>
                  </a:lnTo>
                  <a:lnTo>
                    <a:pt x="14" y="175"/>
                  </a:lnTo>
                  <a:lnTo>
                    <a:pt x="12" y="168"/>
                  </a:lnTo>
                  <a:lnTo>
                    <a:pt x="9" y="160"/>
                  </a:lnTo>
                  <a:lnTo>
                    <a:pt x="8" y="151"/>
                  </a:lnTo>
                  <a:lnTo>
                    <a:pt x="7" y="143"/>
                  </a:lnTo>
                  <a:lnTo>
                    <a:pt x="6" y="134"/>
                  </a:lnTo>
                  <a:lnTo>
                    <a:pt x="6" y="122"/>
                  </a:lnTo>
                  <a:lnTo>
                    <a:pt x="4" y="109"/>
                  </a:lnTo>
                  <a:lnTo>
                    <a:pt x="1" y="97"/>
                  </a:lnTo>
                  <a:lnTo>
                    <a:pt x="0" y="83"/>
                  </a:lnTo>
                  <a:lnTo>
                    <a:pt x="1" y="78"/>
                  </a:lnTo>
                  <a:lnTo>
                    <a:pt x="3" y="76"/>
                  </a:lnTo>
                  <a:lnTo>
                    <a:pt x="4" y="76"/>
                  </a:lnTo>
                  <a:lnTo>
                    <a:pt x="4" y="82"/>
                  </a:lnTo>
                  <a:lnTo>
                    <a:pt x="4" y="85"/>
                  </a:lnTo>
                  <a:lnTo>
                    <a:pt x="4" y="89"/>
                  </a:lnTo>
                  <a:lnTo>
                    <a:pt x="5" y="92"/>
                  </a:lnTo>
                  <a:lnTo>
                    <a:pt x="7" y="93"/>
                  </a:lnTo>
                  <a:lnTo>
                    <a:pt x="8" y="83"/>
                  </a:lnTo>
                  <a:lnTo>
                    <a:pt x="11" y="70"/>
                  </a:lnTo>
                  <a:lnTo>
                    <a:pt x="12" y="56"/>
                  </a:lnTo>
                  <a:lnTo>
                    <a:pt x="15" y="42"/>
                  </a:lnTo>
                  <a:lnTo>
                    <a:pt x="17" y="38"/>
                  </a:lnTo>
                  <a:lnTo>
                    <a:pt x="21" y="35"/>
                  </a:lnTo>
                  <a:lnTo>
                    <a:pt x="22" y="30"/>
                  </a:lnTo>
                  <a:lnTo>
                    <a:pt x="21" y="26"/>
                  </a:lnTo>
                  <a:lnTo>
                    <a:pt x="18" y="25"/>
                  </a:lnTo>
                  <a:lnTo>
                    <a:pt x="18" y="23"/>
                  </a:lnTo>
                  <a:lnTo>
                    <a:pt x="21" y="21"/>
                  </a:lnTo>
                  <a:lnTo>
                    <a:pt x="22" y="20"/>
                  </a:lnTo>
                  <a:lnTo>
                    <a:pt x="23" y="18"/>
                  </a:lnTo>
                  <a:lnTo>
                    <a:pt x="22" y="17"/>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 name="Freeform 136"/>
            <p:cNvSpPr>
              <a:spLocks/>
            </p:cNvSpPr>
            <p:nvPr/>
          </p:nvSpPr>
          <p:spPr bwMode="gray">
            <a:xfrm>
              <a:off x="6221413" y="3943350"/>
              <a:ext cx="131763" cy="74613"/>
            </a:xfrm>
            <a:custGeom>
              <a:avLst/>
              <a:gdLst/>
              <a:ahLst/>
              <a:cxnLst>
                <a:cxn ang="0">
                  <a:pos x="399" y="148"/>
                </a:cxn>
                <a:cxn ang="0">
                  <a:pos x="366" y="149"/>
                </a:cxn>
                <a:cxn ang="0">
                  <a:pos x="347" y="139"/>
                </a:cxn>
                <a:cxn ang="0">
                  <a:pos x="335" y="136"/>
                </a:cxn>
                <a:cxn ang="0">
                  <a:pos x="325" y="146"/>
                </a:cxn>
                <a:cxn ang="0">
                  <a:pos x="311" y="132"/>
                </a:cxn>
                <a:cxn ang="0">
                  <a:pos x="308" y="138"/>
                </a:cxn>
                <a:cxn ang="0">
                  <a:pos x="301" y="144"/>
                </a:cxn>
                <a:cxn ang="0">
                  <a:pos x="292" y="128"/>
                </a:cxn>
                <a:cxn ang="0">
                  <a:pos x="275" y="123"/>
                </a:cxn>
                <a:cxn ang="0">
                  <a:pos x="258" y="118"/>
                </a:cxn>
                <a:cxn ang="0">
                  <a:pos x="262" y="104"/>
                </a:cxn>
                <a:cxn ang="0">
                  <a:pos x="247" y="108"/>
                </a:cxn>
                <a:cxn ang="0">
                  <a:pos x="223" y="95"/>
                </a:cxn>
                <a:cxn ang="0">
                  <a:pos x="211" y="73"/>
                </a:cxn>
                <a:cxn ang="0">
                  <a:pos x="198" y="67"/>
                </a:cxn>
                <a:cxn ang="0">
                  <a:pos x="177" y="66"/>
                </a:cxn>
                <a:cxn ang="0">
                  <a:pos x="158" y="46"/>
                </a:cxn>
                <a:cxn ang="0">
                  <a:pos x="138" y="38"/>
                </a:cxn>
                <a:cxn ang="0">
                  <a:pos x="113" y="22"/>
                </a:cxn>
                <a:cxn ang="0">
                  <a:pos x="109" y="13"/>
                </a:cxn>
                <a:cxn ang="0">
                  <a:pos x="95" y="1"/>
                </a:cxn>
                <a:cxn ang="0">
                  <a:pos x="75" y="3"/>
                </a:cxn>
                <a:cxn ang="0">
                  <a:pos x="64" y="17"/>
                </a:cxn>
                <a:cxn ang="0">
                  <a:pos x="55" y="21"/>
                </a:cxn>
                <a:cxn ang="0">
                  <a:pos x="42" y="17"/>
                </a:cxn>
                <a:cxn ang="0">
                  <a:pos x="16" y="46"/>
                </a:cxn>
                <a:cxn ang="0">
                  <a:pos x="7" y="63"/>
                </a:cxn>
                <a:cxn ang="0">
                  <a:pos x="8" y="73"/>
                </a:cxn>
                <a:cxn ang="0">
                  <a:pos x="0" y="86"/>
                </a:cxn>
                <a:cxn ang="0">
                  <a:pos x="7" y="99"/>
                </a:cxn>
                <a:cxn ang="0">
                  <a:pos x="19" y="106"/>
                </a:cxn>
                <a:cxn ang="0">
                  <a:pos x="27" y="101"/>
                </a:cxn>
                <a:cxn ang="0">
                  <a:pos x="60" y="122"/>
                </a:cxn>
                <a:cxn ang="0">
                  <a:pos x="95" y="146"/>
                </a:cxn>
                <a:cxn ang="0">
                  <a:pos x="110" y="150"/>
                </a:cxn>
                <a:cxn ang="0">
                  <a:pos x="122" y="159"/>
                </a:cxn>
                <a:cxn ang="0">
                  <a:pos x="133" y="155"/>
                </a:cxn>
                <a:cxn ang="0">
                  <a:pos x="148" y="172"/>
                </a:cxn>
                <a:cxn ang="0">
                  <a:pos x="183" y="173"/>
                </a:cxn>
                <a:cxn ang="0">
                  <a:pos x="198" y="177"/>
                </a:cxn>
                <a:cxn ang="0">
                  <a:pos x="209" y="169"/>
                </a:cxn>
                <a:cxn ang="0">
                  <a:pos x="227" y="177"/>
                </a:cxn>
                <a:cxn ang="0">
                  <a:pos x="238" y="198"/>
                </a:cxn>
                <a:cxn ang="0">
                  <a:pos x="254" y="205"/>
                </a:cxn>
                <a:cxn ang="0">
                  <a:pos x="272" y="209"/>
                </a:cxn>
                <a:cxn ang="0">
                  <a:pos x="288" y="210"/>
                </a:cxn>
                <a:cxn ang="0">
                  <a:pos x="295" y="221"/>
                </a:cxn>
                <a:cxn ang="0">
                  <a:pos x="319" y="221"/>
                </a:cxn>
                <a:cxn ang="0">
                  <a:pos x="341" y="229"/>
                </a:cxn>
                <a:cxn ang="0">
                  <a:pos x="358" y="224"/>
                </a:cxn>
                <a:cxn ang="0">
                  <a:pos x="362" y="231"/>
                </a:cxn>
                <a:cxn ang="0">
                  <a:pos x="389" y="232"/>
                </a:cxn>
                <a:cxn ang="0">
                  <a:pos x="411" y="229"/>
                </a:cxn>
                <a:cxn ang="0">
                  <a:pos x="412" y="204"/>
                </a:cxn>
                <a:cxn ang="0">
                  <a:pos x="406" y="180"/>
                </a:cxn>
                <a:cxn ang="0">
                  <a:pos x="415" y="157"/>
                </a:cxn>
              </a:cxnLst>
              <a:rect l="0" t="0" r="r" b="b"/>
              <a:pathLst>
                <a:path w="415" h="233">
                  <a:moveTo>
                    <a:pt x="412" y="148"/>
                  </a:moveTo>
                  <a:lnTo>
                    <a:pt x="407" y="147"/>
                  </a:lnTo>
                  <a:lnTo>
                    <a:pt x="404" y="147"/>
                  </a:lnTo>
                  <a:lnTo>
                    <a:pt x="399" y="148"/>
                  </a:lnTo>
                  <a:lnTo>
                    <a:pt x="395" y="150"/>
                  </a:lnTo>
                  <a:lnTo>
                    <a:pt x="386" y="151"/>
                  </a:lnTo>
                  <a:lnTo>
                    <a:pt x="373" y="150"/>
                  </a:lnTo>
                  <a:lnTo>
                    <a:pt x="366" y="149"/>
                  </a:lnTo>
                  <a:lnTo>
                    <a:pt x="361" y="148"/>
                  </a:lnTo>
                  <a:lnTo>
                    <a:pt x="355" y="144"/>
                  </a:lnTo>
                  <a:lnTo>
                    <a:pt x="349" y="141"/>
                  </a:lnTo>
                  <a:lnTo>
                    <a:pt x="347" y="139"/>
                  </a:lnTo>
                  <a:lnTo>
                    <a:pt x="344" y="136"/>
                  </a:lnTo>
                  <a:lnTo>
                    <a:pt x="340" y="135"/>
                  </a:lnTo>
                  <a:lnTo>
                    <a:pt x="337" y="134"/>
                  </a:lnTo>
                  <a:lnTo>
                    <a:pt x="335" y="136"/>
                  </a:lnTo>
                  <a:lnTo>
                    <a:pt x="332" y="138"/>
                  </a:lnTo>
                  <a:lnTo>
                    <a:pt x="330" y="142"/>
                  </a:lnTo>
                  <a:lnTo>
                    <a:pt x="328" y="144"/>
                  </a:lnTo>
                  <a:lnTo>
                    <a:pt x="325" y="146"/>
                  </a:lnTo>
                  <a:lnTo>
                    <a:pt x="323" y="144"/>
                  </a:lnTo>
                  <a:lnTo>
                    <a:pt x="319" y="141"/>
                  </a:lnTo>
                  <a:lnTo>
                    <a:pt x="314" y="134"/>
                  </a:lnTo>
                  <a:lnTo>
                    <a:pt x="311" y="132"/>
                  </a:lnTo>
                  <a:lnTo>
                    <a:pt x="309" y="131"/>
                  </a:lnTo>
                  <a:lnTo>
                    <a:pt x="308" y="132"/>
                  </a:lnTo>
                  <a:lnTo>
                    <a:pt x="308" y="134"/>
                  </a:lnTo>
                  <a:lnTo>
                    <a:pt x="308" y="138"/>
                  </a:lnTo>
                  <a:lnTo>
                    <a:pt x="308" y="141"/>
                  </a:lnTo>
                  <a:lnTo>
                    <a:pt x="307" y="144"/>
                  </a:lnTo>
                  <a:lnTo>
                    <a:pt x="305" y="147"/>
                  </a:lnTo>
                  <a:lnTo>
                    <a:pt x="301" y="144"/>
                  </a:lnTo>
                  <a:lnTo>
                    <a:pt x="298" y="141"/>
                  </a:lnTo>
                  <a:lnTo>
                    <a:pt x="296" y="136"/>
                  </a:lnTo>
                  <a:lnTo>
                    <a:pt x="295" y="133"/>
                  </a:lnTo>
                  <a:lnTo>
                    <a:pt x="292" y="128"/>
                  </a:lnTo>
                  <a:lnTo>
                    <a:pt x="289" y="126"/>
                  </a:lnTo>
                  <a:lnTo>
                    <a:pt x="285" y="124"/>
                  </a:lnTo>
                  <a:lnTo>
                    <a:pt x="280" y="123"/>
                  </a:lnTo>
                  <a:lnTo>
                    <a:pt x="275" y="123"/>
                  </a:lnTo>
                  <a:lnTo>
                    <a:pt x="268" y="124"/>
                  </a:lnTo>
                  <a:lnTo>
                    <a:pt x="262" y="124"/>
                  </a:lnTo>
                  <a:lnTo>
                    <a:pt x="258" y="123"/>
                  </a:lnTo>
                  <a:lnTo>
                    <a:pt x="258" y="118"/>
                  </a:lnTo>
                  <a:lnTo>
                    <a:pt x="259" y="115"/>
                  </a:lnTo>
                  <a:lnTo>
                    <a:pt x="262" y="109"/>
                  </a:lnTo>
                  <a:lnTo>
                    <a:pt x="263" y="106"/>
                  </a:lnTo>
                  <a:lnTo>
                    <a:pt x="262" y="104"/>
                  </a:lnTo>
                  <a:lnTo>
                    <a:pt x="260" y="104"/>
                  </a:lnTo>
                  <a:lnTo>
                    <a:pt x="257" y="106"/>
                  </a:lnTo>
                  <a:lnTo>
                    <a:pt x="254" y="107"/>
                  </a:lnTo>
                  <a:lnTo>
                    <a:pt x="247" y="108"/>
                  </a:lnTo>
                  <a:lnTo>
                    <a:pt x="241" y="106"/>
                  </a:lnTo>
                  <a:lnTo>
                    <a:pt x="234" y="103"/>
                  </a:lnTo>
                  <a:lnTo>
                    <a:pt x="228" y="100"/>
                  </a:lnTo>
                  <a:lnTo>
                    <a:pt x="223" y="95"/>
                  </a:lnTo>
                  <a:lnTo>
                    <a:pt x="218" y="90"/>
                  </a:lnTo>
                  <a:lnTo>
                    <a:pt x="215" y="84"/>
                  </a:lnTo>
                  <a:lnTo>
                    <a:pt x="213" y="77"/>
                  </a:lnTo>
                  <a:lnTo>
                    <a:pt x="211" y="73"/>
                  </a:lnTo>
                  <a:lnTo>
                    <a:pt x="210" y="69"/>
                  </a:lnTo>
                  <a:lnTo>
                    <a:pt x="208" y="67"/>
                  </a:lnTo>
                  <a:lnTo>
                    <a:pt x="205" y="66"/>
                  </a:lnTo>
                  <a:lnTo>
                    <a:pt x="198" y="67"/>
                  </a:lnTo>
                  <a:lnTo>
                    <a:pt x="189" y="70"/>
                  </a:lnTo>
                  <a:lnTo>
                    <a:pt x="184" y="70"/>
                  </a:lnTo>
                  <a:lnTo>
                    <a:pt x="181" y="69"/>
                  </a:lnTo>
                  <a:lnTo>
                    <a:pt x="177" y="66"/>
                  </a:lnTo>
                  <a:lnTo>
                    <a:pt x="174" y="63"/>
                  </a:lnTo>
                  <a:lnTo>
                    <a:pt x="168" y="55"/>
                  </a:lnTo>
                  <a:lnTo>
                    <a:pt x="162" y="49"/>
                  </a:lnTo>
                  <a:lnTo>
                    <a:pt x="158" y="46"/>
                  </a:lnTo>
                  <a:lnTo>
                    <a:pt x="152" y="45"/>
                  </a:lnTo>
                  <a:lnTo>
                    <a:pt x="146" y="43"/>
                  </a:lnTo>
                  <a:lnTo>
                    <a:pt x="142" y="42"/>
                  </a:lnTo>
                  <a:lnTo>
                    <a:pt x="138" y="38"/>
                  </a:lnTo>
                  <a:lnTo>
                    <a:pt x="134" y="35"/>
                  </a:lnTo>
                  <a:lnTo>
                    <a:pt x="127" y="29"/>
                  </a:lnTo>
                  <a:lnTo>
                    <a:pt x="118" y="24"/>
                  </a:lnTo>
                  <a:lnTo>
                    <a:pt x="113" y="22"/>
                  </a:lnTo>
                  <a:lnTo>
                    <a:pt x="110" y="21"/>
                  </a:lnTo>
                  <a:lnTo>
                    <a:pt x="109" y="19"/>
                  </a:lnTo>
                  <a:lnTo>
                    <a:pt x="109" y="18"/>
                  </a:lnTo>
                  <a:lnTo>
                    <a:pt x="109" y="13"/>
                  </a:lnTo>
                  <a:lnTo>
                    <a:pt x="107" y="8"/>
                  </a:lnTo>
                  <a:lnTo>
                    <a:pt x="104" y="4"/>
                  </a:lnTo>
                  <a:lnTo>
                    <a:pt x="100" y="3"/>
                  </a:lnTo>
                  <a:lnTo>
                    <a:pt x="95" y="1"/>
                  </a:lnTo>
                  <a:lnTo>
                    <a:pt x="92" y="1"/>
                  </a:lnTo>
                  <a:lnTo>
                    <a:pt x="84" y="0"/>
                  </a:lnTo>
                  <a:lnTo>
                    <a:pt x="78" y="1"/>
                  </a:lnTo>
                  <a:lnTo>
                    <a:pt x="75" y="3"/>
                  </a:lnTo>
                  <a:lnTo>
                    <a:pt x="72" y="4"/>
                  </a:lnTo>
                  <a:lnTo>
                    <a:pt x="69" y="8"/>
                  </a:lnTo>
                  <a:lnTo>
                    <a:pt x="67" y="10"/>
                  </a:lnTo>
                  <a:lnTo>
                    <a:pt x="64" y="17"/>
                  </a:lnTo>
                  <a:lnTo>
                    <a:pt x="61" y="22"/>
                  </a:lnTo>
                  <a:lnTo>
                    <a:pt x="59" y="22"/>
                  </a:lnTo>
                  <a:lnTo>
                    <a:pt x="57" y="22"/>
                  </a:lnTo>
                  <a:lnTo>
                    <a:pt x="55" y="21"/>
                  </a:lnTo>
                  <a:lnTo>
                    <a:pt x="54" y="19"/>
                  </a:lnTo>
                  <a:lnTo>
                    <a:pt x="52" y="16"/>
                  </a:lnTo>
                  <a:lnTo>
                    <a:pt x="51" y="12"/>
                  </a:lnTo>
                  <a:lnTo>
                    <a:pt x="42" y="17"/>
                  </a:lnTo>
                  <a:lnTo>
                    <a:pt x="34" y="22"/>
                  </a:lnTo>
                  <a:lnTo>
                    <a:pt x="26" y="28"/>
                  </a:lnTo>
                  <a:lnTo>
                    <a:pt x="20" y="36"/>
                  </a:lnTo>
                  <a:lnTo>
                    <a:pt x="16" y="46"/>
                  </a:lnTo>
                  <a:lnTo>
                    <a:pt x="12" y="54"/>
                  </a:lnTo>
                  <a:lnTo>
                    <a:pt x="8" y="59"/>
                  </a:lnTo>
                  <a:lnTo>
                    <a:pt x="7" y="61"/>
                  </a:lnTo>
                  <a:lnTo>
                    <a:pt x="7" y="63"/>
                  </a:lnTo>
                  <a:lnTo>
                    <a:pt x="8" y="66"/>
                  </a:lnTo>
                  <a:lnTo>
                    <a:pt x="8" y="68"/>
                  </a:lnTo>
                  <a:lnTo>
                    <a:pt x="8" y="70"/>
                  </a:lnTo>
                  <a:lnTo>
                    <a:pt x="8" y="73"/>
                  </a:lnTo>
                  <a:lnTo>
                    <a:pt x="5" y="77"/>
                  </a:lnTo>
                  <a:lnTo>
                    <a:pt x="3" y="79"/>
                  </a:lnTo>
                  <a:lnTo>
                    <a:pt x="2" y="83"/>
                  </a:lnTo>
                  <a:lnTo>
                    <a:pt x="0" y="86"/>
                  </a:lnTo>
                  <a:lnTo>
                    <a:pt x="2" y="90"/>
                  </a:lnTo>
                  <a:lnTo>
                    <a:pt x="3" y="93"/>
                  </a:lnTo>
                  <a:lnTo>
                    <a:pt x="5" y="96"/>
                  </a:lnTo>
                  <a:lnTo>
                    <a:pt x="7" y="99"/>
                  </a:lnTo>
                  <a:lnTo>
                    <a:pt x="11" y="101"/>
                  </a:lnTo>
                  <a:lnTo>
                    <a:pt x="12" y="102"/>
                  </a:lnTo>
                  <a:lnTo>
                    <a:pt x="15" y="104"/>
                  </a:lnTo>
                  <a:lnTo>
                    <a:pt x="19" y="106"/>
                  </a:lnTo>
                  <a:lnTo>
                    <a:pt x="22" y="106"/>
                  </a:lnTo>
                  <a:lnTo>
                    <a:pt x="23" y="104"/>
                  </a:lnTo>
                  <a:lnTo>
                    <a:pt x="26" y="102"/>
                  </a:lnTo>
                  <a:lnTo>
                    <a:pt x="27" y="101"/>
                  </a:lnTo>
                  <a:lnTo>
                    <a:pt x="29" y="100"/>
                  </a:lnTo>
                  <a:lnTo>
                    <a:pt x="36" y="103"/>
                  </a:lnTo>
                  <a:lnTo>
                    <a:pt x="43" y="108"/>
                  </a:lnTo>
                  <a:lnTo>
                    <a:pt x="60" y="122"/>
                  </a:lnTo>
                  <a:lnTo>
                    <a:pt x="76" y="135"/>
                  </a:lnTo>
                  <a:lnTo>
                    <a:pt x="83" y="141"/>
                  </a:lnTo>
                  <a:lnTo>
                    <a:pt x="91" y="146"/>
                  </a:lnTo>
                  <a:lnTo>
                    <a:pt x="95" y="146"/>
                  </a:lnTo>
                  <a:lnTo>
                    <a:pt x="100" y="146"/>
                  </a:lnTo>
                  <a:lnTo>
                    <a:pt x="103" y="146"/>
                  </a:lnTo>
                  <a:lnTo>
                    <a:pt x="107" y="148"/>
                  </a:lnTo>
                  <a:lnTo>
                    <a:pt x="110" y="150"/>
                  </a:lnTo>
                  <a:lnTo>
                    <a:pt x="112" y="152"/>
                  </a:lnTo>
                  <a:lnTo>
                    <a:pt x="116" y="155"/>
                  </a:lnTo>
                  <a:lnTo>
                    <a:pt x="119" y="157"/>
                  </a:lnTo>
                  <a:lnTo>
                    <a:pt x="122" y="159"/>
                  </a:lnTo>
                  <a:lnTo>
                    <a:pt x="126" y="159"/>
                  </a:lnTo>
                  <a:lnTo>
                    <a:pt x="130" y="157"/>
                  </a:lnTo>
                  <a:lnTo>
                    <a:pt x="132" y="153"/>
                  </a:lnTo>
                  <a:lnTo>
                    <a:pt x="133" y="155"/>
                  </a:lnTo>
                  <a:lnTo>
                    <a:pt x="136" y="163"/>
                  </a:lnTo>
                  <a:lnTo>
                    <a:pt x="140" y="167"/>
                  </a:lnTo>
                  <a:lnTo>
                    <a:pt x="143" y="171"/>
                  </a:lnTo>
                  <a:lnTo>
                    <a:pt x="148" y="172"/>
                  </a:lnTo>
                  <a:lnTo>
                    <a:pt x="153" y="173"/>
                  </a:lnTo>
                  <a:lnTo>
                    <a:pt x="165" y="172"/>
                  </a:lnTo>
                  <a:lnTo>
                    <a:pt x="175" y="172"/>
                  </a:lnTo>
                  <a:lnTo>
                    <a:pt x="183" y="173"/>
                  </a:lnTo>
                  <a:lnTo>
                    <a:pt x="191" y="176"/>
                  </a:lnTo>
                  <a:lnTo>
                    <a:pt x="194" y="177"/>
                  </a:lnTo>
                  <a:lnTo>
                    <a:pt x="197" y="177"/>
                  </a:lnTo>
                  <a:lnTo>
                    <a:pt x="198" y="177"/>
                  </a:lnTo>
                  <a:lnTo>
                    <a:pt x="199" y="176"/>
                  </a:lnTo>
                  <a:lnTo>
                    <a:pt x="201" y="174"/>
                  </a:lnTo>
                  <a:lnTo>
                    <a:pt x="205" y="171"/>
                  </a:lnTo>
                  <a:lnTo>
                    <a:pt x="209" y="169"/>
                  </a:lnTo>
                  <a:lnTo>
                    <a:pt x="213" y="171"/>
                  </a:lnTo>
                  <a:lnTo>
                    <a:pt x="217" y="172"/>
                  </a:lnTo>
                  <a:lnTo>
                    <a:pt x="222" y="173"/>
                  </a:lnTo>
                  <a:lnTo>
                    <a:pt x="227" y="177"/>
                  </a:lnTo>
                  <a:lnTo>
                    <a:pt x="233" y="182"/>
                  </a:lnTo>
                  <a:lnTo>
                    <a:pt x="235" y="188"/>
                  </a:lnTo>
                  <a:lnTo>
                    <a:pt x="236" y="195"/>
                  </a:lnTo>
                  <a:lnTo>
                    <a:pt x="238" y="198"/>
                  </a:lnTo>
                  <a:lnTo>
                    <a:pt x="241" y="200"/>
                  </a:lnTo>
                  <a:lnTo>
                    <a:pt x="244" y="201"/>
                  </a:lnTo>
                  <a:lnTo>
                    <a:pt x="248" y="203"/>
                  </a:lnTo>
                  <a:lnTo>
                    <a:pt x="254" y="205"/>
                  </a:lnTo>
                  <a:lnTo>
                    <a:pt x="259" y="207"/>
                  </a:lnTo>
                  <a:lnTo>
                    <a:pt x="263" y="209"/>
                  </a:lnTo>
                  <a:lnTo>
                    <a:pt x="266" y="210"/>
                  </a:lnTo>
                  <a:lnTo>
                    <a:pt x="272" y="209"/>
                  </a:lnTo>
                  <a:lnTo>
                    <a:pt x="278" y="207"/>
                  </a:lnTo>
                  <a:lnTo>
                    <a:pt x="283" y="207"/>
                  </a:lnTo>
                  <a:lnTo>
                    <a:pt x="287" y="208"/>
                  </a:lnTo>
                  <a:lnTo>
                    <a:pt x="288" y="210"/>
                  </a:lnTo>
                  <a:lnTo>
                    <a:pt x="289" y="214"/>
                  </a:lnTo>
                  <a:lnTo>
                    <a:pt x="289" y="217"/>
                  </a:lnTo>
                  <a:lnTo>
                    <a:pt x="291" y="220"/>
                  </a:lnTo>
                  <a:lnTo>
                    <a:pt x="295" y="221"/>
                  </a:lnTo>
                  <a:lnTo>
                    <a:pt x="300" y="218"/>
                  </a:lnTo>
                  <a:lnTo>
                    <a:pt x="307" y="217"/>
                  </a:lnTo>
                  <a:lnTo>
                    <a:pt x="314" y="218"/>
                  </a:lnTo>
                  <a:lnTo>
                    <a:pt x="319" y="221"/>
                  </a:lnTo>
                  <a:lnTo>
                    <a:pt x="324" y="223"/>
                  </a:lnTo>
                  <a:lnTo>
                    <a:pt x="330" y="226"/>
                  </a:lnTo>
                  <a:lnTo>
                    <a:pt x="336" y="229"/>
                  </a:lnTo>
                  <a:lnTo>
                    <a:pt x="341" y="229"/>
                  </a:lnTo>
                  <a:lnTo>
                    <a:pt x="348" y="226"/>
                  </a:lnTo>
                  <a:lnTo>
                    <a:pt x="354" y="224"/>
                  </a:lnTo>
                  <a:lnTo>
                    <a:pt x="357" y="224"/>
                  </a:lnTo>
                  <a:lnTo>
                    <a:pt x="358" y="224"/>
                  </a:lnTo>
                  <a:lnTo>
                    <a:pt x="360" y="225"/>
                  </a:lnTo>
                  <a:lnTo>
                    <a:pt x="360" y="228"/>
                  </a:lnTo>
                  <a:lnTo>
                    <a:pt x="360" y="229"/>
                  </a:lnTo>
                  <a:lnTo>
                    <a:pt x="362" y="231"/>
                  </a:lnTo>
                  <a:lnTo>
                    <a:pt x="365" y="232"/>
                  </a:lnTo>
                  <a:lnTo>
                    <a:pt x="372" y="233"/>
                  </a:lnTo>
                  <a:lnTo>
                    <a:pt x="379" y="233"/>
                  </a:lnTo>
                  <a:lnTo>
                    <a:pt x="389" y="232"/>
                  </a:lnTo>
                  <a:lnTo>
                    <a:pt x="399" y="232"/>
                  </a:lnTo>
                  <a:lnTo>
                    <a:pt x="403" y="233"/>
                  </a:lnTo>
                  <a:lnTo>
                    <a:pt x="407" y="233"/>
                  </a:lnTo>
                  <a:lnTo>
                    <a:pt x="411" y="229"/>
                  </a:lnTo>
                  <a:lnTo>
                    <a:pt x="413" y="222"/>
                  </a:lnTo>
                  <a:lnTo>
                    <a:pt x="415" y="215"/>
                  </a:lnTo>
                  <a:lnTo>
                    <a:pt x="414" y="209"/>
                  </a:lnTo>
                  <a:lnTo>
                    <a:pt x="412" y="204"/>
                  </a:lnTo>
                  <a:lnTo>
                    <a:pt x="410" y="198"/>
                  </a:lnTo>
                  <a:lnTo>
                    <a:pt x="407" y="192"/>
                  </a:lnTo>
                  <a:lnTo>
                    <a:pt x="406" y="187"/>
                  </a:lnTo>
                  <a:lnTo>
                    <a:pt x="406" y="180"/>
                  </a:lnTo>
                  <a:lnTo>
                    <a:pt x="409" y="172"/>
                  </a:lnTo>
                  <a:lnTo>
                    <a:pt x="412" y="166"/>
                  </a:lnTo>
                  <a:lnTo>
                    <a:pt x="414" y="159"/>
                  </a:lnTo>
                  <a:lnTo>
                    <a:pt x="415" y="157"/>
                  </a:lnTo>
                  <a:lnTo>
                    <a:pt x="415" y="153"/>
                  </a:lnTo>
                  <a:lnTo>
                    <a:pt x="414" y="151"/>
                  </a:lnTo>
                  <a:lnTo>
                    <a:pt x="412" y="14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 name="Freeform 137"/>
            <p:cNvSpPr>
              <a:spLocks/>
            </p:cNvSpPr>
            <p:nvPr/>
          </p:nvSpPr>
          <p:spPr bwMode="gray">
            <a:xfrm>
              <a:off x="6221413" y="3943350"/>
              <a:ext cx="131763" cy="74613"/>
            </a:xfrm>
            <a:custGeom>
              <a:avLst/>
              <a:gdLst/>
              <a:ahLst/>
              <a:cxnLst>
                <a:cxn ang="0">
                  <a:pos x="399" y="148"/>
                </a:cxn>
                <a:cxn ang="0">
                  <a:pos x="366" y="149"/>
                </a:cxn>
                <a:cxn ang="0">
                  <a:pos x="347" y="139"/>
                </a:cxn>
                <a:cxn ang="0">
                  <a:pos x="335" y="136"/>
                </a:cxn>
                <a:cxn ang="0">
                  <a:pos x="325" y="146"/>
                </a:cxn>
                <a:cxn ang="0">
                  <a:pos x="311" y="132"/>
                </a:cxn>
                <a:cxn ang="0">
                  <a:pos x="308" y="138"/>
                </a:cxn>
                <a:cxn ang="0">
                  <a:pos x="301" y="144"/>
                </a:cxn>
                <a:cxn ang="0">
                  <a:pos x="292" y="128"/>
                </a:cxn>
                <a:cxn ang="0">
                  <a:pos x="275" y="123"/>
                </a:cxn>
                <a:cxn ang="0">
                  <a:pos x="258" y="118"/>
                </a:cxn>
                <a:cxn ang="0">
                  <a:pos x="262" y="104"/>
                </a:cxn>
                <a:cxn ang="0">
                  <a:pos x="247" y="108"/>
                </a:cxn>
                <a:cxn ang="0">
                  <a:pos x="223" y="95"/>
                </a:cxn>
                <a:cxn ang="0">
                  <a:pos x="211" y="73"/>
                </a:cxn>
                <a:cxn ang="0">
                  <a:pos x="198" y="67"/>
                </a:cxn>
                <a:cxn ang="0">
                  <a:pos x="177" y="66"/>
                </a:cxn>
                <a:cxn ang="0">
                  <a:pos x="158" y="46"/>
                </a:cxn>
                <a:cxn ang="0">
                  <a:pos x="138" y="38"/>
                </a:cxn>
                <a:cxn ang="0">
                  <a:pos x="113" y="22"/>
                </a:cxn>
                <a:cxn ang="0">
                  <a:pos x="109" y="13"/>
                </a:cxn>
                <a:cxn ang="0">
                  <a:pos x="95" y="1"/>
                </a:cxn>
                <a:cxn ang="0">
                  <a:pos x="75" y="3"/>
                </a:cxn>
                <a:cxn ang="0">
                  <a:pos x="64" y="17"/>
                </a:cxn>
                <a:cxn ang="0">
                  <a:pos x="55" y="21"/>
                </a:cxn>
                <a:cxn ang="0">
                  <a:pos x="42" y="17"/>
                </a:cxn>
                <a:cxn ang="0">
                  <a:pos x="16" y="46"/>
                </a:cxn>
                <a:cxn ang="0">
                  <a:pos x="7" y="63"/>
                </a:cxn>
                <a:cxn ang="0">
                  <a:pos x="8" y="73"/>
                </a:cxn>
                <a:cxn ang="0">
                  <a:pos x="0" y="86"/>
                </a:cxn>
                <a:cxn ang="0">
                  <a:pos x="7" y="99"/>
                </a:cxn>
                <a:cxn ang="0">
                  <a:pos x="19" y="106"/>
                </a:cxn>
                <a:cxn ang="0">
                  <a:pos x="27" y="101"/>
                </a:cxn>
                <a:cxn ang="0">
                  <a:pos x="60" y="122"/>
                </a:cxn>
                <a:cxn ang="0">
                  <a:pos x="95" y="146"/>
                </a:cxn>
                <a:cxn ang="0">
                  <a:pos x="110" y="150"/>
                </a:cxn>
                <a:cxn ang="0">
                  <a:pos x="122" y="159"/>
                </a:cxn>
                <a:cxn ang="0">
                  <a:pos x="133" y="155"/>
                </a:cxn>
                <a:cxn ang="0">
                  <a:pos x="148" y="172"/>
                </a:cxn>
                <a:cxn ang="0">
                  <a:pos x="183" y="173"/>
                </a:cxn>
                <a:cxn ang="0">
                  <a:pos x="198" y="177"/>
                </a:cxn>
                <a:cxn ang="0">
                  <a:pos x="209" y="169"/>
                </a:cxn>
                <a:cxn ang="0">
                  <a:pos x="227" y="177"/>
                </a:cxn>
                <a:cxn ang="0">
                  <a:pos x="238" y="198"/>
                </a:cxn>
                <a:cxn ang="0">
                  <a:pos x="254" y="205"/>
                </a:cxn>
                <a:cxn ang="0">
                  <a:pos x="272" y="209"/>
                </a:cxn>
                <a:cxn ang="0">
                  <a:pos x="288" y="210"/>
                </a:cxn>
                <a:cxn ang="0">
                  <a:pos x="295" y="221"/>
                </a:cxn>
                <a:cxn ang="0">
                  <a:pos x="319" y="221"/>
                </a:cxn>
                <a:cxn ang="0">
                  <a:pos x="341" y="229"/>
                </a:cxn>
                <a:cxn ang="0">
                  <a:pos x="358" y="224"/>
                </a:cxn>
                <a:cxn ang="0">
                  <a:pos x="362" y="231"/>
                </a:cxn>
                <a:cxn ang="0">
                  <a:pos x="389" y="232"/>
                </a:cxn>
                <a:cxn ang="0">
                  <a:pos x="411" y="229"/>
                </a:cxn>
                <a:cxn ang="0">
                  <a:pos x="412" y="204"/>
                </a:cxn>
                <a:cxn ang="0">
                  <a:pos x="406" y="180"/>
                </a:cxn>
                <a:cxn ang="0">
                  <a:pos x="415" y="157"/>
                </a:cxn>
              </a:cxnLst>
              <a:rect l="0" t="0" r="r" b="b"/>
              <a:pathLst>
                <a:path w="415" h="233">
                  <a:moveTo>
                    <a:pt x="412" y="148"/>
                  </a:moveTo>
                  <a:lnTo>
                    <a:pt x="407" y="147"/>
                  </a:lnTo>
                  <a:lnTo>
                    <a:pt x="404" y="147"/>
                  </a:lnTo>
                  <a:lnTo>
                    <a:pt x="399" y="148"/>
                  </a:lnTo>
                  <a:lnTo>
                    <a:pt x="395" y="150"/>
                  </a:lnTo>
                  <a:lnTo>
                    <a:pt x="386" y="151"/>
                  </a:lnTo>
                  <a:lnTo>
                    <a:pt x="373" y="150"/>
                  </a:lnTo>
                  <a:lnTo>
                    <a:pt x="366" y="149"/>
                  </a:lnTo>
                  <a:lnTo>
                    <a:pt x="361" y="148"/>
                  </a:lnTo>
                  <a:lnTo>
                    <a:pt x="355" y="144"/>
                  </a:lnTo>
                  <a:lnTo>
                    <a:pt x="349" y="141"/>
                  </a:lnTo>
                  <a:lnTo>
                    <a:pt x="347" y="139"/>
                  </a:lnTo>
                  <a:lnTo>
                    <a:pt x="344" y="136"/>
                  </a:lnTo>
                  <a:lnTo>
                    <a:pt x="340" y="135"/>
                  </a:lnTo>
                  <a:lnTo>
                    <a:pt x="337" y="134"/>
                  </a:lnTo>
                  <a:lnTo>
                    <a:pt x="335" y="136"/>
                  </a:lnTo>
                  <a:lnTo>
                    <a:pt x="332" y="138"/>
                  </a:lnTo>
                  <a:lnTo>
                    <a:pt x="330" y="142"/>
                  </a:lnTo>
                  <a:lnTo>
                    <a:pt x="328" y="144"/>
                  </a:lnTo>
                  <a:lnTo>
                    <a:pt x="325" y="146"/>
                  </a:lnTo>
                  <a:lnTo>
                    <a:pt x="323" y="144"/>
                  </a:lnTo>
                  <a:lnTo>
                    <a:pt x="319" y="141"/>
                  </a:lnTo>
                  <a:lnTo>
                    <a:pt x="314" y="134"/>
                  </a:lnTo>
                  <a:lnTo>
                    <a:pt x="311" y="132"/>
                  </a:lnTo>
                  <a:lnTo>
                    <a:pt x="309" y="131"/>
                  </a:lnTo>
                  <a:lnTo>
                    <a:pt x="308" y="132"/>
                  </a:lnTo>
                  <a:lnTo>
                    <a:pt x="308" y="134"/>
                  </a:lnTo>
                  <a:lnTo>
                    <a:pt x="308" y="138"/>
                  </a:lnTo>
                  <a:lnTo>
                    <a:pt x="308" y="141"/>
                  </a:lnTo>
                  <a:lnTo>
                    <a:pt x="307" y="144"/>
                  </a:lnTo>
                  <a:lnTo>
                    <a:pt x="305" y="147"/>
                  </a:lnTo>
                  <a:lnTo>
                    <a:pt x="301" y="144"/>
                  </a:lnTo>
                  <a:lnTo>
                    <a:pt x="298" y="141"/>
                  </a:lnTo>
                  <a:lnTo>
                    <a:pt x="296" y="136"/>
                  </a:lnTo>
                  <a:lnTo>
                    <a:pt x="295" y="133"/>
                  </a:lnTo>
                  <a:lnTo>
                    <a:pt x="292" y="128"/>
                  </a:lnTo>
                  <a:lnTo>
                    <a:pt x="289" y="126"/>
                  </a:lnTo>
                  <a:lnTo>
                    <a:pt x="285" y="124"/>
                  </a:lnTo>
                  <a:lnTo>
                    <a:pt x="280" y="123"/>
                  </a:lnTo>
                  <a:lnTo>
                    <a:pt x="275" y="123"/>
                  </a:lnTo>
                  <a:lnTo>
                    <a:pt x="268" y="124"/>
                  </a:lnTo>
                  <a:lnTo>
                    <a:pt x="262" y="124"/>
                  </a:lnTo>
                  <a:lnTo>
                    <a:pt x="258" y="123"/>
                  </a:lnTo>
                  <a:lnTo>
                    <a:pt x="258" y="118"/>
                  </a:lnTo>
                  <a:lnTo>
                    <a:pt x="259" y="115"/>
                  </a:lnTo>
                  <a:lnTo>
                    <a:pt x="262" y="109"/>
                  </a:lnTo>
                  <a:lnTo>
                    <a:pt x="263" y="106"/>
                  </a:lnTo>
                  <a:lnTo>
                    <a:pt x="262" y="104"/>
                  </a:lnTo>
                  <a:lnTo>
                    <a:pt x="260" y="104"/>
                  </a:lnTo>
                  <a:lnTo>
                    <a:pt x="257" y="106"/>
                  </a:lnTo>
                  <a:lnTo>
                    <a:pt x="254" y="107"/>
                  </a:lnTo>
                  <a:lnTo>
                    <a:pt x="247" y="108"/>
                  </a:lnTo>
                  <a:lnTo>
                    <a:pt x="241" y="106"/>
                  </a:lnTo>
                  <a:lnTo>
                    <a:pt x="234" y="103"/>
                  </a:lnTo>
                  <a:lnTo>
                    <a:pt x="228" y="100"/>
                  </a:lnTo>
                  <a:lnTo>
                    <a:pt x="223" y="95"/>
                  </a:lnTo>
                  <a:lnTo>
                    <a:pt x="218" y="90"/>
                  </a:lnTo>
                  <a:lnTo>
                    <a:pt x="215" y="84"/>
                  </a:lnTo>
                  <a:lnTo>
                    <a:pt x="213" y="77"/>
                  </a:lnTo>
                  <a:lnTo>
                    <a:pt x="211" y="73"/>
                  </a:lnTo>
                  <a:lnTo>
                    <a:pt x="210" y="69"/>
                  </a:lnTo>
                  <a:lnTo>
                    <a:pt x="208" y="67"/>
                  </a:lnTo>
                  <a:lnTo>
                    <a:pt x="205" y="66"/>
                  </a:lnTo>
                  <a:lnTo>
                    <a:pt x="198" y="67"/>
                  </a:lnTo>
                  <a:lnTo>
                    <a:pt x="189" y="70"/>
                  </a:lnTo>
                  <a:lnTo>
                    <a:pt x="184" y="70"/>
                  </a:lnTo>
                  <a:lnTo>
                    <a:pt x="181" y="69"/>
                  </a:lnTo>
                  <a:lnTo>
                    <a:pt x="177" y="66"/>
                  </a:lnTo>
                  <a:lnTo>
                    <a:pt x="174" y="63"/>
                  </a:lnTo>
                  <a:lnTo>
                    <a:pt x="168" y="55"/>
                  </a:lnTo>
                  <a:lnTo>
                    <a:pt x="162" y="49"/>
                  </a:lnTo>
                  <a:lnTo>
                    <a:pt x="158" y="46"/>
                  </a:lnTo>
                  <a:lnTo>
                    <a:pt x="152" y="45"/>
                  </a:lnTo>
                  <a:lnTo>
                    <a:pt x="146" y="43"/>
                  </a:lnTo>
                  <a:lnTo>
                    <a:pt x="142" y="42"/>
                  </a:lnTo>
                  <a:lnTo>
                    <a:pt x="138" y="38"/>
                  </a:lnTo>
                  <a:lnTo>
                    <a:pt x="134" y="35"/>
                  </a:lnTo>
                  <a:lnTo>
                    <a:pt x="127" y="29"/>
                  </a:lnTo>
                  <a:lnTo>
                    <a:pt x="118" y="24"/>
                  </a:lnTo>
                  <a:lnTo>
                    <a:pt x="113" y="22"/>
                  </a:lnTo>
                  <a:lnTo>
                    <a:pt x="110" y="21"/>
                  </a:lnTo>
                  <a:lnTo>
                    <a:pt x="109" y="19"/>
                  </a:lnTo>
                  <a:lnTo>
                    <a:pt x="109" y="18"/>
                  </a:lnTo>
                  <a:lnTo>
                    <a:pt x="109" y="13"/>
                  </a:lnTo>
                  <a:lnTo>
                    <a:pt x="107" y="8"/>
                  </a:lnTo>
                  <a:lnTo>
                    <a:pt x="104" y="4"/>
                  </a:lnTo>
                  <a:lnTo>
                    <a:pt x="100" y="3"/>
                  </a:lnTo>
                  <a:lnTo>
                    <a:pt x="95" y="1"/>
                  </a:lnTo>
                  <a:lnTo>
                    <a:pt x="92" y="1"/>
                  </a:lnTo>
                  <a:lnTo>
                    <a:pt x="84" y="0"/>
                  </a:lnTo>
                  <a:lnTo>
                    <a:pt x="78" y="1"/>
                  </a:lnTo>
                  <a:lnTo>
                    <a:pt x="75" y="3"/>
                  </a:lnTo>
                  <a:lnTo>
                    <a:pt x="72" y="4"/>
                  </a:lnTo>
                  <a:lnTo>
                    <a:pt x="69" y="8"/>
                  </a:lnTo>
                  <a:lnTo>
                    <a:pt x="67" y="10"/>
                  </a:lnTo>
                  <a:lnTo>
                    <a:pt x="64" y="17"/>
                  </a:lnTo>
                  <a:lnTo>
                    <a:pt x="61" y="22"/>
                  </a:lnTo>
                  <a:lnTo>
                    <a:pt x="59" y="22"/>
                  </a:lnTo>
                  <a:lnTo>
                    <a:pt x="57" y="22"/>
                  </a:lnTo>
                  <a:lnTo>
                    <a:pt x="55" y="21"/>
                  </a:lnTo>
                  <a:lnTo>
                    <a:pt x="54" y="19"/>
                  </a:lnTo>
                  <a:lnTo>
                    <a:pt x="52" y="16"/>
                  </a:lnTo>
                  <a:lnTo>
                    <a:pt x="51" y="12"/>
                  </a:lnTo>
                  <a:lnTo>
                    <a:pt x="42" y="17"/>
                  </a:lnTo>
                  <a:lnTo>
                    <a:pt x="34" y="22"/>
                  </a:lnTo>
                  <a:lnTo>
                    <a:pt x="26" y="28"/>
                  </a:lnTo>
                  <a:lnTo>
                    <a:pt x="20" y="36"/>
                  </a:lnTo>
                  <a:lnTo>
                    <a:pt x="16" y="46"/>
                  </a:lnTo>
                  <a:lnTo>
                    <a:pt x="12" y="54"/>
                  </a:lnTo>
                  <a:lnTo>
                    <a:pt x="8" y="59"/>
                  </a:lnTo>
                  <a:lnTo>
                    <a:pt x="7" y="61"/>
                  </a:lnTo>
                  <a:lnTo>
                    <a:pt x="7" y="63"/>
                  </a:lnTo>
                  <a:lnTo>
                    <a:pt x="8" y="66"/>
                  </a:lnTo>
                  <a:lnTo>
                    <a:pt x="8" y="68"/>
                  </a:lnTo>
                  <a:lnTo>
                    <a:pt x="8" y="70"/>
                  </a:lnTo>
                  <a:lnTo>
                    <a:pt x="8" y="73"/>
                  </a:lnTo>
                  <a:lnTo>
                    <a:pt x="5" y="77"/>
                  </a:lnTo>
                  <a:lnTo>
                    <a:pt x="3" y="79"/>
                  </a:lnTo>
                  <a:lnTo>
                    <a:pt x="2" y="83"/>
                  </a:lnTo>
                  <a:lnTo>
                    <a:pt x="0" y="86"/>
                  </a:lnTo>
                  <a:lnTo>
                    <a:pt x="2" y="90"/>
                  </a:lnTo>
                  <a:lnTo>
                    <a:pt x="3" y="93"/>
                  </a:lnTo>
                  <a:lnTo>
                    <a:pt x="5" y="96"/>
                  </a:lnTo>
                  <a:lnTo>
                    <a:pt x="7" y="99"/>
                  </a:lnTo>
                  <a:lnTo>
                    <a:pt x="11" y="101"/>
                  </a:lnTo>
                  <a:lnTo>
                    <a:pt x="12" y="102"/>
                  </a:lnTo>
                  <a:lnTo>
                    <a:pt x="15" y="104"/>
                  </a:lnTo>
                  <a:lnTo>
                    <a:pt x="19" y="106"/>
                  </a:lnTo>
                  <a:lnTo>
                    <a:pt x="22" y="106"/>
                  </a:lnTo>
                  <a:lnTo>
                    <a:pt x="23" y="104"/>
                  </a:lnTo>
                  <a:lnTo>
                    <a:pt x="26" y="102"/>
                  </a:lnTo>
                  <a:lnTo>
                    <a:pt x="27" y="101"/>
                  </a:lnTo>
                  <a:lnTo>
                    <a:pt x="29" y="100"/>
                  </a:lnTo>
                  <a:lnTo>
                    <a:pt x="36" y="103"/>
                  </a:lnTo>
                  <a:lnTo>
                    <a:pt x="43" y="108"/>
                  </a:lnTo>
                  <a:lnTo>
                    <a:pt x="60" y="122"/>
                  </a:lnTo>
                  <a:lnTo>
                    <a:pt x="76" y="135"/>
                  </a:lnTo>
                  <a:lnTo>
                    <a:pt x="83" y="141"/>
                  </a:lnTo>
                  <a:lnTo>
                    <a:pt x="91" y="146"/>
                  </a:lnTo>
                  <a:lnTo>
                    <a:pt x="95" y="146"/>
                  </a:lnTo>
                  <a:lnTo>
                    <a:pt x="100" y="146"/>
                  </a:lnTo>
                  <a:lnTo>
                    <a:pt x="103" y="146"/>
                  </a:lnTo>
                  <a:lnTo>
                    <a:pt x="107" y="148"/>
                  </a:lnTo>
                  <a:lnTo>
                    <a:pt x="110" y="150"/>
                  </a:lnTo>
                  <a:lnTo>
                    <a:pt x="112" y="152"/>
                  </a:lnTo>
                  <a:lnTo>
                    <a:pt x="116" y="155"/>
                  </a:lnTo>
                  <a:lnTo>
                    <a:pt x="119" y="157"/>
                  </a:lnTo>
                  <a:lnTo>
                    <a:pt x="122" y="159"/>
                  </a:lnTo>
                  <a:lnTo>
                    <a:pt x="126" y="159"/>
                  </a:lnTo>
                  <a:lnTo>
                    <a:pt x="130" y="157"/>
                  </a:lnTo>
                  <a:lnTo>
                    <a:pt x="132" y="153"/>
                  </a:lnTo>
                  <a:lnTo>
                    <a:pt x="133" y="155"/>
                  </a:lnTo>
                  <a:lnTo>
                    <a:pt x="136" y="163"/>
                  </a:lnTo>
                  <a:lnTo>
                    <a:pt x="140" y="167"/>
                  </a:lnTo>
                  <a:lnTo>
                    <a:pt x="143" y="171"/>
                  </a:lnTo>
                  <a:lnTo>
                    <a:pt x="148" y="172"/>
                  </a:lnTo>
                  <a:lnTo>
                    <a:pt x="153" y="173"/>
                  </a:lnTo>
                  <a:lnTo>
                    <a:pt x="165" y="172"/>
                  </a:lnTo>
                  <a:lnTo>
                    <a:pt x="175" y="172"/>
                  </a:lnTo>
                  <a:lnTo>
                    <a:pt x="183" y="173"/>
                  </a:lnTo>
                  <a:lnTo>
                    <a:pt x="191" y="176"/>
                  </a:lnTo>
                  <a:lnTo>
                    <a:pt x="194" y="177"/>
                  </a:lnTo>
                  <a:lnTo>
                    <a:pt x="197" y="177"/>
                  </a:lnTo>
                  <a:lnTo>
                    <a:pt x="198" y="177"/>
                  </a:lnTo>
                  <a:lnTo>
                    <a:pt x="199" y="176"/>
                  </a:lnTo>
                  <a:lnTo>
                    <a:pt x="201" y="174"/>
                  </a:lnTo>
                  <a:lnTo>
                    <a:pt x="205" y="171"/>
                  </a:lnTo>
                  <a:lnTo>
                    <a:pt x="209" y="169"/>
                  </a:lnTo>
                  <a:lnTo>
                    <a:pt x="213" y="171"/>
                  </a:lnTo>
                  <a:lnTo>
                    <a:pt x="217" y="172"/>
                  </a:lnTo>
                  <a:lnTo>
                    <a:pt x="222" y="173"/>
                  </a:lnTo>
                  <a:lnTo>
                    <a:pt x="227" y="177"/>
                  </a:lnTo>
                  <a:lnTo>
                    <a:pt x="233" y="182"/>
                  </a:lnTo>
                  <a:lnTo>
                    <a:pt x="235" y="188"/>
                  </a:lnTo>
                  <a:lnTo>
                    <a:pt x="236" y="195"/>
                  </a:lnTo>
                  <a:lnTo>
                    <a:pt x="238" y="198"/>
                  </a:lnTo>
                  <a:lnTo>
                    <a:pt x="241" y="200"/>
                  </a:lnTo>
                  <a:lnTo>
                    <a:pt x="244" y="201"/>
                  </a:lnTo>
                  <a:lnTo>
                    <a:pt x="248" y="203"/>
                  </a:lnTo>
                  <a:lnTo>
                    <a:pt x="254" y="205"/>
                  </a:lnTo>
                  <a:lnTo>
                    <a:pt x="259" y="207"/>
                  </a:lnTo>
                  <a:lnTo>
                    <a:pt x="263" y="209"/>
                  </a:lnTo>
                  <a:lnTo>
                    <a:pt x="266" y="210"/>
                  </a:lnTo>
                  <a:lnTo>
                    <a:pt x="272" y="209"/>
                  </a:lnTo>
                  <a:lnTo>
                    <a:pt x="278" y="207"/>
                  </a:lnTo>
                  <a:lnTo>
                    <a:pt x="283" y="207"/>
                  </a:lnTo>
                  <a:lnTo>
                    <a:pt x="287" y="208"/>
                  </a:lnTo>
                  <a:lnTo>
                    <a:pt x="288" y="210"/>
                  </a:lnTo>
                  <a:lnTo>
                    <a:pt x="289" y="214"/>
                  </a:lnTo>
                  <a:lnTo>
                    <a:pt x="289" y="217"/>
                  </a:lnTo>
                  <a:lnTo>
                    <a:pt x="291" y="220"/>
                  </a:lnTo>
                  <a:lnTo>
                    <a:pt x="295" y="221"/>
                  </a:lnTo>
                  <a:lnTo>
                    <a:pt x="300" y="218"/>
                  </a:lnTo>
                  <a:lnTo>
                    <a:pt x="307" y="217"/>
                  </a:lnTo>
                  <a:lnTo>
                    <a:pt x="314" y="218"/>
                  </a:lnTo>
                  <a:lnTo>
                    <a:pt x="319" y="221"/>
                  </a:lnTo>
                  <a:lnTo>
                    <a:pt x="324" y="223"/>
                  </a:lnTo>
                  <a:lnTo>
                    <a:pt x="330" y="226"/>
                  </a:lnTo>
                  <a:lnTo>
                    <a:pt x="336" y="229"/>
                  </a:lnTo>
                  <a:lnTo>
                    <a:pt x="341" y="229"/>
                  </a:lnTo>
                  <a:lnTo>
                    <a:pt x="348" y="226"/>
                  </a:lnTo>
                  <a:lnTo>
                    <a:pt x="354" y="224"/>
                  </a:lnTo>
                  <a:lnTo>
                    <a:pt x="357" y="224"/>
                  </a:lnTo>
                  <a:lnTo>
                    <a:pt x="358" y="224"/>
                  </a:lnTo>
                  <a:lnTo>
                    <a:pt x="360" y="225"/>
                  </a:lnTo>
                  <a:lnTo>
                    <a:pt x="360" y="228"/>
                  </a:lnTo>
                  <a:lnTo>
                    <a:pt x="360" y="229"/>
                  </a:lnTo>
                  <a:lnTo>
                    <a:pt x="362" y="231"/>
                  </a:lnTo>
                  <a:lnTo>
                    <a:pt x="365" y="232"/>
                  </a:lnTo>
                  <a:lnTo>
                    <a:pt x="372" y="233"/>
                  </a:lnTo>
                  <a:lnTo>
                    <a:pt x="379" y="233"/>
                  </a:lnTo>
                  <a:lnTo>
                    <a:pt x="389" y="232"/>
                  </a:lnTo>
                  <a:lnTo>
                    <a:pt x="399" y="232"/>
                  </a:lnTo>
                  <a:lnTo>
                    <a:pt x="403" y="233"/>
                  </a:lnTo>
                  <a:lnTo>
                    <a:pt x="407" y="233"/>
                  </a:lnTo>
                  <a:lnTo>
                    <a:pt x="411" y="229"/>
                  </a:lnTo>
                  <a:lnTo>
                    <a:pt x="413" y="222"/>
                  </a:lnTo>
                  <a:lnTo>
                    <a:pt x="415" y="215"/>
                  </a:lnTo>
                  <a:lnTo>
                    <a:pt x="414" y="209"/>
                  </a:lnTo>
                  <a:lnTo>
                    <a:pt x="412" y="204"/>
                  </a:lnTo>
                  <a:lnTo>
                    <a:pt x="410" y="198"/>
                  </a:lnTo>
                  <a:lnTo>
                    <a:pt x="407" y="192"/>
                  </a:lnTo>
                  <a:lnTo>
                    <a:pt x="406" y="187"/>
                  </a:lnTo>
                  <a:lnTo>
                    <a:pt x="406" y="180"/>
                  </a:lnTo>
                  <a:lnTo>
                    <a:pt x="409" y="172"/>
                  </a:lnTo>
                  <a:lnTo>
                    <a:pt x="412" y="166"/>
                  </a:lnTo>
                  <a:lnTo>
                    <a:pt x="414" y="159"/>
                  </a:lnTo>
                  <a:lnTo>
                    <a:pt x="415" y="157"/>
                  </a:lnTo>
                  <a:lnTo>
                    <a:pt x="415" y="153"/>
                  </a:lnTo>
                  <a:lnTo>
                    <a:pt x="414" y="151"/>
                  </a:lnTo>
                  <a:lnTo>
                    <a:pt x="412" y="148"/>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 name="Freeform 138"/>
            <p:cNvSpPr>
              <a:spLocks/>
            </p:cNvSpPr>
            <p:nvPr/>
          </p:nvSpPr>
          <p:spPr bwMode="gray">
            <a:xfrm>
              <a:off x="6362701" y="3983038"/>
              <a:ext cx="52388" cy="28575"/>
            </a:xfrm>
            <a:custGeom>
              <a:avLst/>
              <a:gdLst/>
              <a:ahLst/>
              <a:cxnLst>
                <a:cxn ang="0">
                  <a:pos x="147" y="26"/>
                </a:cxn>
                <a:cxn ang="0">
                  <a:pos x="145" y="20"/>
                </a:cxn>
                <a:cxn ang="0">
                  <a:pos x="138" y="16"/>
                </a:cxn>
                <a:cxn ang="0">
                  <a:pos x="125" y="12"/>
                </a:cxn>
                <a:cxn ang="0">
                  <a:pos x="123" y="15"/>
                </a:cxn>
                <a:cxn ang="0">
                  <a:pos x="116" y="17"/>
                </a:cxn>
                <a:cxn ang="0">
                  <a:pos x="98" y="15"/>
                </a:cxn>
                <a:cxn ang="0">
                  <a:pos x="84" y="11"/>
                </a:cxn>
                <a:cxn ang="0">
                  <a:pos x="83" y="7"/>
                </a:cxn>
                <a:cxn ang="0">
                  <a:pos x="81" y="2"/>
                </a:cxn>
                <a:cxn ang="0">
                  <a:pos x="72" y="0"/>
                </a:cxn>
                <a:cxn ang="0">
                  <a:pos x="56" y="1"/>
                </a:cxn>
                <a:cxn ang="0">
                  <a:pos x="45" y="8"/>
                </a:cxn>
                <a:cxn ang="0">
                  <a:pos x="37" y="18"/>
                </a:cxn>
                <a:cxn ang="0">
                  <a:pos x="27" y="25"/>
                </a:cxn>
                <a:cxn ang="0">
                  <a:pos x="23" y="30"/>
                </a:cxn>
                <a:cxn ang="0">
                  <a:pos x="14" y="45"/>
                </a:cxn>
                <a:cxn ang="0">
                  <a:pos x="4" y="59"/>
                </a:cxn>
                <a:cxn ang="0">
                  <a:pos x="0" y="64"/>
                </a:cxn>
                <a:cxn ang="0">
                  <a:pos x="1" y="72"/>
                </a:cxn>
                <a:cxn ang="0">
                  <a:pos x="10" y="78"/>
                </a:cxn>
                <a:cxn ang="0">
                  <a:pos x="22" y="83"/>
                </a:cxn>
                <a:cxn ang="0">
                  <a:pos x="39" y="86"/>
                </a:cxn>
                <a:cxn ang="0">
                  <a:pos x="54" y="91"/>
                </a:cxn>
                <a:cxn ang="0">
                  <a:pos x="64" y="89"/>
                </a:cxn>
                <a:cxn ang="0">
                  <a:pos x="73" y="85"/>
                </a:cxn>
                <a:cxn ang="0">
                  <a:pos x="83" y="83"/>
                </a:cxn>
                <a:cxn ang="0">
                  <a:pos x="95" y="87"/>
                </a:cxn>
                <a:cxn ang="0">
                  <a:pos x="111" y="90"/>
                </a:cxn>
                <a:cxn ang="0">
                  <a:pos x="122" y="86"/>
                </a:cxn>
                <a:cxn ang="0">
                  <a:pos x="132" y="84"/>
                </a:cxn>
                <a:cxn ang="0">
                  <a:pos x="141" y="86"/>
                </a:cxn>
                <a:cxn ang="0">
                  <a:pos x="147" y="87"/>
                </a:cxn>
                <a:cxn ang="0">
                  <a:pos x="153" y="83"/>
                </a:cxn>
                <a:cxn ang="0">
                  <a:pos x="161" y="82"/>
                </a:cxn>
                <a:cxn ang="0">
                  <a:pos x="168" y="82"/>
                </a:cxn>
                <a:cxn ang="0">
                  <a:pos x="169" y="78"/>
                </a:cxn>
                <a:cxn ang="0">
                  <a:pos x="167" y="69"/>
                </a:cxn>
                <a:cxn ang="0">
                  <a:pos x="168" y="57"/>
                </a:cxn>
                <a:cxn ang="0">
                  <a:pos x="168" y="50"/>
                </a:cxn>
                <a:cxn ang="0">
                  <a:pos x="163" y="49"/>
                </a:cxn>
                <a:cxn ang="0">
                  <a:pos x="153" y="50"/>
                </a:cxn>
                <a:cxn ang="0">
                  <a:pos x="147" y="48"/>
                </a:cxn>
                <a:cxn ang="0">
                  <a:pos x="145" y="38"/>
                </a:cxn>
              </a:cxnLst>
              <a:rect l="0" t="0" r="r" b="b"/>
              <a:pathLst>
                <a:path w="169" h="91">
                  <a:moveTo>
                    <a:pt x="146" y="30"/>
                  </a:moveTo>
                  <a:lnTo>
                    <a:pt x="147" y="26"/>
                  </a:lnTo>
                  <a:lnTo>
                    <a:pt x="146" y="23"/>
                  </a:lnTo>
                  <a:lnTo>
                    <a:pt x="145" y="20"/>
                  </a:lnTo>
                  <a:lnTo>
                    <a:pt x="144" y="18"/>
                  </a:lnTo>
                  <a:lnTo>
                    <a:pt x="138" y="16"/>
                  </a:lnTo>
                  <a:lnTo>
                    <a:pt x="130" y="13"/>
                  </a:lnTo>
                  <a:lnTo>
                    <a:pt x="125" y="12"/>
                  </a:lnTo>
                  <a:lnTo>
                    <a:pt x="124" y="13"/>
                  </a:lnTo>
                  <a:lnTo>
                    <a:pt x="123" y="15"/>
                  </a:lnTo>
                  <a:lnTo>
                    <a:pt x="120" y="17"/>
                  </a:lnTo>
                  <a:lnTo>
                    <a:pt x="116" y="17"/>
                  </a:lnTo>
                  <a:lnTo>
                    <a:pt x="113" y="16"/>
                  </a:lnTo>
                  <a:lnTo>
                    <a:pt x="98" y="15"/>
                  </a:lnTo>
                  <a:lnTo>
                    <a:pt x="87" y="13"/>
                  </a:lnTo>
                  <a:lnTo>
                    <a:pt x="84" y="11"/>
                  </a:lnTo>
                  <a:lnTo>
                    <a:pt x="83" y="9"/>
                  </a:lnTo>
                  <a:lnTo>
                    <a:pt x="83" y="7"/>
                  </a:lnTo>
                  <a:lnTo>
                    <a:pt x="83" y="4"/>
                  </a:lnTo>
                  <a:lnTo>
                    <a:pt x="81" y="2"/>
                  </a:lnTo>
                  <a:lnTo>
                    <a:pt x="76" y="1"/>
                  </a:lnTo>
                  <a:lnTo>
                    <a:pt x="72" y="0"/>
                  </a:lnTo>
                  <a:lnTo>
                    <a:pt x="66" y="0"/>
                  </a:lnTo>
                  <a:lnTo>
                    <a:pt x="56" y="1"/>
                  </a:lnTo>
                  <a:lnTo>
                    <a:pt x="49" y="4"/>
                  </a:lnTo>
                  <a:lnTo>
                    <a:pt x="45" y="8"/>
                  </a:lnTo>
                  <a:lnTo>
                    <a:pt x="41" y="11"/>
                  </a:lnTo>
                  <a:lnTo>
                    <a:pt x="37" y="18"/>
                  </a:lnTo>
                  <a:lnTo>
                    <a:pt x="31" y="23"/>
                  </a:lnTo>
                  <a:lnTo>
                    <a:pt x="27" y="25"/>
                  </a:lnTo>
                  <a:lnTo>
                    <a:pt x="25" y="27"/>
                  </a:lnTo>
                  <a:lnTo>
                    <a:pt x="23" y="30"/>
                  </a:lnTo>
                  <a:lnTo>
                    <a:pt x="22" y="35"/>
                  </a:lnTo>
                  <a:lnTo>
                    <a:pt x="14" y="45"/>
                  </a:lnTo>
                  <a:lnTo>
                    <a:pt x="7" y="57"/>
                  </a:lnTo>
                  <a:lnTo>
                    <a:pt x="4" y="59"/>
                  </a:lnTo>
                  <a:lnTo>
                    <a:pt x="1" y="61"/>
                  </a:lnTo>
                  <a:lnTo>
                    <a:pt x="0" y="64"/>
                  </a:lnTo>
                  <a:lnTo>
                    <a:pt x="0" y="67"/>
                  </a:lnTo>
                  <a:lnTo>
                    <a:pt x="1" y="72"/>
                  </a:lnTo>
                  <a:lnTo>
                    <a:pt x="5" y="75"/>
                  </a:lnTo>
                  <a:lnTo>
                    <a:pt x="10" y="78"/>
                  </a:lnTo>
                  <a:lnTo>
                    <a:pt x="16" y="82"/>
                  </a:lnTo>
                  <a:lnTo>
                    <a:pt x="22" y="83"/>
                  </a:lnTo>
                  <a:lnTo>
                    <a:pt x="27" y="83"/>
                  </a:lnTo>
                  <a:lnTo>
                    <a:pt x="39" y="86"/>
                  </a:lnTo>
                  <a:lnTo>
                    <a:pt x="49" y="90"/>
                  </a:lnTo>
                  <a:lnTo>
                    <a:pt x="54" y="91"/>
                  </a:lnTo>
                  <a:lnTo>
                    <a:pt x="59" y="90"/>
                  </a:lnTo>
                  <a:lnTo>
                    <a:pt x="64" y="89"/>
                  </a:lnTo>
                  <a:lnTo>
                    <a:pt x="70" y="86"/>
                  </a:lnTo>
                  <a:lnTo>
                    <a:pt x="73" y="85"/>
                  </a:lnTo>
                  <a:lnTo>
                    <a:pt x="79" y="83"/>
                  </a:lnTo>
                  <a:lnTo>
                    <a:pt x="83" y="83"/>
                  </a:lnTo>
                  <a:lnTo>
                    <a:pt x="88" y="84"/>
                  </a:lnTo>
                  <a:lnTo>
                    <a:pt x="95" y="87"/>
                  </a:lnTo>
                  <a:lnTo>
                    <a:pt x="103" y="90"/>
                  </a:lnTo>
                  <a:lnTo>
                    <a:pt x="111" y="90"/>
                  </a:lnTo>
                  <a:lnTo>
                    <a:pt x="118" y="87"/>
                  </a:lnTo>
                  <a:lnTo>
                    <a:pt x="122" y="86"/>
                  </a:lnTo>
                  <a:lnTo>
                    <a:pt x="128" y="85"/>
                  </a:lnTo>
                  <a:lnTo>
                    <a:pt x="132" y="84"/>
                  </a:lnTo>
                  <a:lnTo>
                    <a:pt x="138" y="84"/>
                  </a:lnTo>
                  <a:lnTo>
                    <a:pt x="141" y="86"/>
                  </a:lnTo>
                  <a:lnTo>
                    <a:pt x="145" y="87"/>
                  </a:lnTo>
                  <a:lnTo>
                    <a:pt x="147" y="87"/>
                  </a:lnTo>
                  <a:lnTo>
                    <a:pt x="151" y="85"/>
                  </a:lnTo>
                  <a:lnTo>
                    <a:pt x="153" y="83"/>
                  </a:lnTo>
                  <a:lnTo>
                    <a:pt x="155" y="82"/>
                  </a:lnTo>
                  <a:lnTo>
                    <a:pt x="161" y="82"/>
                  </a:lnTo>
                  <a:lnTo>
                    <a:pt x="165" y="83"/>
                  </a:lnTo>
                  <a:lnTo>
                    <a:pt x="168" y="82"/>
                  </a:lnTo>
                  <a:lnTo>
                    <a:pt x="169" y="81"/>
                  </a:lnTo>
                  <a:lnTo>
                    <a:pt x="169" y="78"/>
                  </a:lnTo>
                  <a:lnTo>
                    <a:pt x="168" y="74"/>
                  </a:lnTo>
                  <a:lnTo>
                    <a:pt x="167" y="69"/>
                  </a:lnTo>
                  <a:lnTo>
                    <a:pt x="167" y="64"/>
                  </a:lnTo>
                  <a:lnTo>
                    <a:pt x="168" y="57"/>
                  </a:lnTo>
                  <a:lnTo>
                    <a:pt x="169" y="51"/>
                  </a:lnTo>
                  <a:lnTo>
                    <a:pt x="168" y="50"/>
                  </a:lnTo>
                  <a:lnTo>
                    <a:pt x="167" y="49"/>
                  </a:lnTo>
                  <a:lnTo>
                    <a:pt x="163" y="49"/>
                  </a:lnTo>
                  <a:lnTo>
                    <a:pt x="157" y="50"/>
                  </a:lnTo>
                  <a:lnTo>
                    <a:pt x="153" y="50"/>
                  </a:lnTo>
                  <a:lnTo>
                    <a:pt x="149" y="49"/>
                  </a:lnTo>
                  <a:lnTo>
                    <a:pt x="147" y="48"/>
                  </a:lnTo>
                  <a:lnTo>
                    <a:pt x="146" y="45"/>
                  </a:lnTo>
                  <a:lnTo>
                    <a:pt x="145" y="38"/>
                  </a:lnTo>
                  <a:lnTo>
                    <a:pt x="146" y="3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 name="Freeform 139"/>
            <p:cNvSpPr>
              <a:spLocks/>
            </p:cNvSpPr>
            <p:nvPr/>
          </p:nvSpPr>
          <p:spPr bwMode="gray">
            <a:xfrm>
              <a:off x="6362701" y="3983038"/>
              <a:ext cx="52388" cy="28575"/>
            </a:xfrm>
            <a:custGeom>
              <a:avLst/>
              <a:gdLst/>
              <a:ahLst/>
              <a:cxnLst>
                <a:cxn ang="0">
                  <a:pos x="147" y="26"/>
                </a:cxn>
                <a:cxn ang="0">
                  <a:pos x="145" y="20"/>
                </a:cxn>
                <a:cxn ang="0">
                  <a:pos x="138" y="16"/>
                </a:cxn>
                <a:cxn ang="0">
                  <a:pos x="125" y="12"/>
                </a:cxn>
                <a:cxn ang="0">
                  <a:pos x="123" y="15"/>
                </a:cxn>
                <a:cxn ang="0">
                  <a:pos x="116" y="17"/>
                </a:cxn>
                <a:cxn ang="0">
                  <a:pos x="98" y="15"/>
                </a:cxn>
                <a:cxn ang="0">
                  <a:pos x="84" y="11"/>
                </a:cxn>
                <a:cxn ang="0">
                  <a:pos x="83" y="7"/>
                </a:cxn>
                <a:cxn ang="0">
                  <a:pos x="81" y="2"/>
                </a:cxn>
                <a:cxn ang="0">
                  <a:pos x="72" y="0"/>
                </a:cxn>
                <a:cxn ang="0">
                  <a:pos x="56" y="1"/>
                </a:cxn>
                <a:cxn ang="0">
                  <a:pos x="45" y="8"/>
                </a:cxn>
                <a:cxn ang="0">
                  <a:pos x="37" y="18"/>
                </a:cxn>
                <a:cxn ang="0">
                  <a:pos x="27" y="25"/>
                </a:cxn>
                <a:cxn ang="0">
                  <a:pos x="23" y="30"/>
                </a:cxn>
                <a:cxn ang="0">
                  <a:pos x="14" y="45"/>
                </a:cxn>
                <a:cxn ang="0">
                  <a:pos x="4" y="59"/>
                </a:cxn>
                <a:cxn ang="0">
                  <a:pos x="0" y="64"/>
                </a:cxn>
                <a:cxn ang="0">
                  <a:pos x="1" y="72"/>
                </a:cxn>
                <a:cxn ang="0">
                  <a:pos x="10" y="78"/>
                </a:cxn>
                <a:cxn ang="0">
                  <a:pos x="22" y="83"/>
                </a:cxn>
                <a:cxn ang="0">
                  <a:pos x="39" y="86"/>
                </a:cxn>
                <a:cxn ang="0">
                  <a:pos x="54" y="91"/>
                </a:cxn>
                <a:cxn ang="0">
                  <a:pos x="64" y="89"/>
                </a:cxn>
                <a:cxn ang="0">
                  <a:pos x="73" y="85"/>
                </a:cxn>
                <a:cxn ang="0">
                  <a:pos x="83" y="83"/>
                </a:cxn>
                <a:cxn ang="0">
                  <a:pos x="95" y="87"/>
                </a:cxn>
                <a:cxn ang="0">
                  <a:pos x="111" y="90"/>
                </a:cxn>
                <a:cxn ang="0">
                  <a:pos x="122" y="86"/>
                </a:cxn>
                <a:cxn ang="0">
                  <a:pos x="132" y="84"/>
                </a:cxn>
                <a:cxn ang="0">
                  <a:pos x="141" y="86"/>
                </a:cxn>
                <a:cxn ang="0">
                  <a:pos x="147" y="87"/>
                </a:cxn>
                <a:cxn ang="0">
                  <a:pos x="153" y="83"/>
                </a:cxn>
                <a:cxn ang="0">
                  <a:pos x="161" y="82"/>
                </a:cxn>
                <a:cxn ang="0">
                  <a:pos x="168" y="82"/>
                </a:cxn>
                <a:cxn ang="0">
                  <a:pos x="169" y="78"/>
                </a:cxn>
                <a:cxn ang="0">
                  <a:pos x="167" y="69"/>
                </a:cxn>
                <a:cxn ang="0">
                  <a:pos x="168" y="57"/>
                </a:cxn>
                <a:cxn ang="0">
                  <a:pos x="168" y="50"/>
                </a:cxn>
                <a:cxn ang="0">
                  <a:pos x="163" y="49"/>
                </a:cxn>
                <a:cxn ang="0">
                  <a:pos x="153" y="50"/>
                </a:cxn>
                <a:cxn ang="0">
                  <a:pos x="147" y="48"/>
                </a:cxn>
                <a:cxn ang="0">
                  <a:pos x="145" y="38"/>
                </a:cxn>
              </a:cxnLst>
              <a:rect l="0" t="0" r="r" b="b"/>
              <a:pathLst>
                <a:path w="169" h="91">
                  <a:moveTo>
                    <a:pt x="146" y="30"/>
                  </a:moveTo>
                  <a:lnTo>
                    <a:pt x="147" y="26"/>
                  </a:lnTo>
                  <a:lnTo>
                    <a:pt x="146" y="23"/>
                  </a:lnTo>
                  <a:lnTo>
                    <a:pt x="145" y="20"/>
                  </a:lnTo>
                  <a:lnTo>
                    <a:pt x="144" y="18"/>
                  </a:lnTo>
                  <a:lnTo>
                    <a:pt x="138" y="16"/>
                  </a:lnTo>
                  <a:lnTo>
                    <a:pt x="130" y="13"/>
                  </a:lnTo>
                  <a:lnTo>
                    <a:pt x="125" y="12"/>
                  </a:lnTo>
                  <a:lnTo>
                    <a:pt x="124" y="13"/>
                  </a:lnTo>
                  <a:lnTo>
                    <a:pt x="123" y="15"/>
                  </a:lnTo>
                  <a:lnTo>
                    <a:pt x="120" y="17"/>
                  </a:lnTo>
                  <a:lnTo>
                    <a:pt x="116" y="17"/>
                  </a:lnTo>
                  <a:lnTo>
                    <a:pt x="113" y="16"/>
                  </a:lnTo>
                  <a:lnTo>
                    <a:pt x="98" y="15"/>
                  </a:lnTo>
                  <a:lnTo>
                    <a:pt x="87" y="13"/>
                  </a:lnTo>
                  <a:lnTo>
                    <a:pt x="84" y="11"/>
                  </a:lnTo>
                  <a:lnTo>
                    <a:pt x="83" y="9"/>
                  </a:lnTo>
                  <a:lnTo>
                    <a:pt x="83" y="7"/>
                  </a:lnTo>
                  <a:lnTo>
                    <a:pt x="83" y="4"/>
                  </a:lnTo>
                  <a:lnTo>
                    <a:pt x="81" y="2"/>
                  </a:lnTo>
                  <a:lnTo>
                    <a:pt x="76" y="1"/>
                  </a:lnTo>
                  <a:lnTo>
                    <a:pt x="72" y="0"/>
                  </a:lnTo>
                  <a:lnTo>
                    <a:pt x="66" y="0"/>
                  </a:lnTo>
                  <a:lnTo>
                    <a:pt x="56" y="1"/>
                  </a:lnTo>
                  <a:lnTo>
                    <a:pt x="49" y="4"/>
                  </a:lnTo>
                  <a:lnTo>
                    <a:pt x="45" y="8"/>
                  </a:lnTo>
                  <a:lnTo>
                    <a:pt x="41" y="11"/>
                  </a:lnTo>
                  <a:lnTo>
                    <a:pt x="37" y="18"/>
                  </a:lnTo>
                  <a:lnTo>
                    <a:pt x="31" y="23"/>
                  </a:lnTo>
                  <a:lnTo>
                    <a:pt x="27" y="25"/>
                  </a:lnTo>
                  <a:lnTo>
                    <a:pt x="25" y="27"/>
                  </a:lnTo>
                  <a:lnTo>
                    <a:pt x="23" y="30"/>
                  </a:lnTo>
                  <a:lnTo>
                    <a:pt x="22" y="35"/>
                  </a:lnTo>
                  <a:lnTo>
                    <a:pt x="14" y="45"/>
                  </a:lnTo>
                  <a:lnTo>
                    <a:pt x="7" y="57"/>
                  </a:lnTo>
                  <a:lnTo>
                    <a:pt x="4" y="59"/>
                  </a:lnTo>
                  <a:lnTo>
                    <a:pt x="1" y="61"/>
                  </a:lnTo>
                  <a:lnTo>
                    <a:pt x="0" y="64"/>
                  </a:lnTo>
                  <a:lnTo>
                    <a:pt x="0" y="67"/>
                  </a:lnTo>
                  <a:lnTo>
                    <a:pt x="1" y="72"/>
                  </a:lnTo>
                  <a:lnTo>
                    <a:pt x="5" y="75"/>
                  </a:lnTo>
                  <a:lnTo>
                    <a:pt x="10" y="78"/>
                  </a:lnTo>
                  <a:lnTo>
                    <a:pt x="16" y="82"/>
                  </a:lnTo>
                  <a:lnTo>
                    <a:pt x="22" y="83"/>
                  </a:lnTo>
                  <a:lnTo>
                    <a:pt x="27" y="83"/>
                  </a:lnTo>
                  <a:lnTo>
                    <a:pt x="39" y="86"/>
                  </a:lnTo>
                  <a:lnTo>
                    <a:pt x="49" y="90"/>
                  </a:lnTo>
                  <a:lnTo>
                    <a:pt x="54" y="91"/>
                  </a:lnTo>
                  <a:lnTo>
                    <a:pt x="59" y="90"/>
                  </a:lnTo>
                  <a:lnTo>
                    <a:pt x="64" y="89"/>
                  </a:lnTo>
                  <a:lnTo>
                    <a:pt x="70" y="86"/>
                  </a:lnTo>
                  <a:lnTo>
                    <a:pt x="73" y="85"/>
                  </a:lnTo>
                  <a:lnTo>
                    <a:pt x="79" y="83"/>
                  </a:lnTo>
                  <a:lnTo>
                    <a:pt x="83" y="83"/>
                  </a:lnTo>
                  <a:lnTo>
                    <a:pt x="88" y="84"/>
                  </a:lnTo>
                  <a:lnTo>
                    <a:pt x="95" y="87"/>
                  </a:lnTo>
                  <a:lnTo>
                    <a:pt x="103" y="90"/>
                  </a:lnTo>
                  <a:lnTo>
                    <a:pt x="111" y="90"/>
                  </a:lnTo>
                  <a:lnTo>
                    <a:pt x="118" y="87"/>
                  </a:lnTo>
                  <a:lnTo>
                    <a:pt x="122" y="86"/>
                  </a:lnTo>
                  <a:lnTo>
                    <a:pt x="128" y="85"/>
                  </a:lnTo>
                  <a:lnTo>
                    <a:pt x="132" y="84"/>
                  </a:lnTo>
                  <a:lnTo>
                    <a:pt x="138" y="84"/>
                  </a:lnTo>
                  <a:lnTo>
                    <a:pt x="141" y="86"/>
                  </a:lnTo>
                  <a:lnTo>
                    <a:pt x="145" y="87"/>
                  </a:lnTo>
                  <a:lnTo>
                    <a:pt x="147" y="87"/>
                  </a:lnTo>
                  <a:lnTo>
                    <a:pt x="151" y="85"/>
                  </a:lnTo>
                  <a:lnTo>
                    <a:pt x="153" y="83"/>
                  </a:lnTo>
                  <a:lnTo>
                    <a:pt x="155" y="82"/>
                  </a:lnTo>
                  <a:lnTo>
                    <a:pt x="161" y="82"/>
                  </a:lnTo>
                  <a:lnTo>
                    <a:pt x="165" y="83"/>
                  </a:lnTo>
                  <a:lnTo>
                    <a:pt x="168" y="82"/>
                  </a:lnTo>
                  <a:lnTo>
                    <a:pt x="169" y="81"/>
                  </a:lnTo>
                  <a:lnTo>
                    <a:pt x="169" y="78"/>
                  </a:lnTo>
                  <a:lnTo>
                    <a:pt x="168" y="74"/>
                  </a:lnTo>
                  <a:lnTo>
                    <a:pt x="167" y="69"/>
                  </a:lnTo>
                  <a:lnTo>
                    <a:pt x="167" y="64"/>
                  </a:lnTo>
                  <a:lnTo>
                    <a:pt x="168" y="57"/>
                  </a:lnTo>
                  <a:lnTo>
                    <a:pt x="169" y="51"/>
                  </a:lnTo>
                  <a:lnTo>
                    <a:pt x="168" y="50"/>
                  </a:lnTo>
                  <a:lnTo>
                    <a:pt x="167" y="49"/>
                  </a:lnTo>
                  <a:lnTo>
                    <a:pt x="163" y="49"/>
                  </a:lnTo>
                  <a:lnTo>
                    <a:pt x="157" y="50"/>
                  </a:lnTo>
                  <a:lnTo>
                    <a:pt x="153" y="50"/>
                  </a:lnTo>
                  <a:lnTo>
                    <a:pt x="149" y="49"/>
                  </a:lnTo>
                  <a:lnTo>
                    <a:pt x="147" y="48"/>
                  </a:lnTo>
                  <a:lnTo>
                    <a:pt x="146" y="45"/>
                  </a:lnTo>
                  <a:lnTo>
                    <a:pt x="145" y="38"/>
                  </a:lnTo>
                  <a:lnTo>
                    <a:pt x="146" y="3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 name="Freeform 140"/>
            <p:cNvSpPr>
              <a:spLocks/>
            </p:cNvSpPr>
            <p:nvPr/>
          </p:nvSpPr>
          <p:spPr bwMode="gray">
            <a:xfrm>
              <a:off x="6350001" y="4014788"/>
              <a:ext cx="74613" cy="101600"/>
            </a:xfrm>
            <a:custGeom>
              <a:avLst/>
              <a:gdLst/>
              <a:ahLst/>
              <a:cxnLst>
                <a:cxn ang="0">
                  <a:pos x="215" y="289"/>
                </a:cxn>
                <a:cxn ang="0">
                  <a:pos x="234" y="292"/>
                </a:cxn>
                <a:cxn ang="0">
                  <a:pos x="227" y="227"/>
                </a:cxn>
                <a:cxn ang="0">
                  <a:pos x="216" y="184"/>
                </a:cxn>
                <a:cxn ang="0">
                  <a:pos x="210" y="162"/>
                </a:cxn>
                <a:cxn ang="0">
                  <a:pos x="194" y="182"/>
                </a:cxn>
                <a:cxn ang="0">
                  <a:pos x="181" y="205"/>
                </a:cxn>
                <a:cxn ang="0">
                  <a:pos x="162" y="180"/>
                </a:cxn>
                <a:cxn ang="0">
                  <a:pos x="167" y="143"/>
                </a:cxn>
                <a:cxn ang="0">
                  <a:pos x="194" y="131"/>
                </a:cxn>
                <a:cxn ang="0">
                  <a:pos x="211" y="109"/>
                </a:cxn>
                <a:cxn ang="0">
                  <a:pos x="226" y="97"/>
                </a:cxn>
                <a:cxn ang="0">
                  <a:pos x="224" y="91"/>
                </a:cxn>
                <a:cxn ang="0">
                  <a:pos x="178" y="82"/>
                </a:cxn>
                <a:cxn ang="0">
                  <a:pos x="105" y="78"/>
                </a:cxn>
                <a:cxn ang="0">
                  <a:pos x="89" y="58"/>
                </a:cxn>
                <a:cxn ang="0">
                  <a:pos x="86" y="23"/>
                </a:cxn>
                <a:cxn ang="0">
                  <a:pos x="78" y="29"/>
                </a:cxn>
                <a:cxn ang="0">
                  <a:pos x="65" y="31"/>
                </a:cxn>
                <a:cxn ang="0">
                  <a:pos x="42" y="18"/>
                </a:cxn>
                <a:cxn ang="0">
                  <a:pos x="24" y="1"/>
                </a:cxn>
                <a:cxn ang="0">
                  <a:pos x="15" y="3"/>
                </a:cxn>
                <a:cxn ang="0">
                  <a:pos x="6" y="31"/>
                </a:cxn>
                <a:cxn ang="0">
                  <a:pos x="3" y="43"/>
                </a:cxn>
                <a:cxn ang="0">
                  <a:pos x="22" y="58"/>
                </a:cxn>
                <a:cxn ang="0">
                  <a:pos x="38" y="62"/>
                </a:cxn>
                <a:cxn ang="0">
                  <a:pos x="48" y="77"/>
                </a:cxn>
                <a:cxn ang="0">
                  <a:pos x="32" y="77"/>
                </a:cxn>
                <a:cxn ang="0">
                  <a:pos x="19" y="84"/>
                </a:cxn>
                <a:cxn ang="0">
                  <a:pos x="11" y="96"/>
                </a:cxn>
                <a:cxn ang="0">
                  <a:pos x="3" y="113"/>
                </a:cxn>
                <a:cxn ang="0">
                  <a:pos x="22" y="126"/>
                </a:cxn>
                <a:cxn ang="0">
                  <a:pos x="36" y="141"/>
                </a:cxn>
                <a:cxn ang="0">
                  <a:pos x="29" y="159"/>
                </a:cxn>
                <a:cxn ang="0">
                  <a:pos x="36" y="178"/>
                </a:cxn>
                <a:cxn ang="0">
                  <a:pos x="37" y="188"/>
                </a:cxn>
                <a:cxn ang="0">
                  <a:pos x="45" y="204"/>
                </a:cxn>
                <a:cxn ang="0">
                  <a:pos x="53" y="248"/>
                </a:cxn>
                <a:cxn ang="0">
                  <a:pos x="68" y="269"/>
                </a:cxn>
                <a:cxn ang="0">
                  <a:pos x="76" y="263"/>
                </a:cxn>
                <a:cxn ang="0">
                  <a:pos x="80" y="272"/>
                </a:cxn>
                <a:cxn ang="0">
                  <a:pos x="94" y="261"/>
                </a:cxn>
                <a:cxn ang="0">
                  <a:pos x="96" y="246"/>
                </a:cxn>
                <a:cxn ang="0">
                  <a:pos x="97" y="255"/>
                </a:cxn>
                <a:cxn ang="0">
                  <a:pos x="112" y="265"/>
                </a:cxn>
                <a:cxn ang="0">
                  <a:pos x="121" y="251"/>
                </a:cxn>
                <a:cxn ang="0">
                  <a:pos x="130" y="239"/>
                </a:cxn>
                <a:cxn ang="0">
                  <a:pos x="125" y="221"/>
                </a:cxn>
                <a:cxn ang="0">
                  <a:pos x="125" y="197"/>
                </a:cxn>
                <a:cxn ang="0">
                  <a:pos x="124" y="179"/>
                </a:cxn>
                <a:cxn ang="0">
                  <a:pos x="130" y="171"/>
                </a:cxn>
                <a:cxn ang="0">
                  <a:pos x="142" y="216"/>
                </a:cxn>
                <a:cxn ang="0">
                  <a:pos x="151" y="223"/>
                </a:cxn>
                <a:cxn ang="0">
                  <a:pos x="163" y="218"/>
                </a:cxn>
                <a:cxn ang="0">
                  <a:pos x="181" y="223"/>
                </a:cxn>
                <a:cxn ang="0">
                  <a:pos x="199" y="267"/>
                </a:cxn>
                <a:cxn ang="0">
                  <a:pos x="202" y="282"/>
                </a:cxn>
                <a:cxn ang="0">
                  <a:pos x="207" y="309"/>
                </a:cxn>
                <a:cxn ang="0">
                  <a:pos x="216" y="319"/>
                </a:cxn>
              </a:cxnLst>
              <a:rect l="0" t="0" r="r" b="b"/>
              <a:pathLst>
                <a:path w="234" h="324">
                  <a:moveTo>
                    <a:pt x="214" y="305"/>
                  </a:moveTo>
                  <a:lnTo>
                    <a:pt x="214" y="301"/>
                  </a:lnTo>
                  <a:lnTo>
                    <a:pt x="214" y="295"/>
                  </a:lnTo>
                  <a:lnTo>
                    <a:pt x="214" y="293"/>
                  </a:lnTo>
                  <a:lnTo>
                    <a:pt x="215" y="289"/>
                  </a:lnTo>
                  <a:lnTo>
                    <a:pt x="216" y="288"/>
                  </a:lnTo>
                  <a:lnTo>
                    <a:pt x="217" y="287"/>
                  </a:lnTo>
                  <a:lnTo>
                    <a:pt x="224" y="290"/>
                  </a:lnTo>
                  <a:lnTo>
                    <a:pt x="232" y="296"/>
                  </a:lnTo>
                  <a:lnTo>
                    <a:pt x="234" y="292"/>
                  </a:lnTo>
                  <a:lnTo>
                    <a:pt x="234" y="287"/>
                  </a:lnTo>
                  <a:lnTo>
                    <a:pt x="234" y="272"/>
                  </a:lnTo>
                  <a:lnTo>
                    <a:pt x="232" y="257"/>
                  </a:lnTo>
                  <a:lnTo>
                    <a:pt x="231" y="241"/>
                  </a:lnTo>
                  <a:lnTo>
                    <a:pt x="227" y="227"/>
                  </a:lnTo>
                  <a:lnTo>
                    <a:pt x="223" y="214"/>
                  </a:lnTo>
                  <a:lnTo>
                    <a:pt x="219" y="203"/>
                  </a:lnTo>
                  <a:lnTo>
                    <a:pt x="217" y="197"/>
                  </a:lnTo>
                  <a:lnTo>
                    <a:pt x="216" y="190"/>
                  </a:lnTo>
                  <a:lnTo>
                    <a:pt x="216" y="184"/>
                  </a:lnTo>
                  <a:lnTo>
                    <a:pt x="217" y="176"/>
                  </a:lnTo>
                  <a:lnTo>
                    <a:pt x="217" y="170"/>
                  </a:lnTo>
                  <a:lnTo>
                    <a:pt x="215" y="165"/>
                  </a:lnTo>
                  <a:lnTo>
                    <a:pt x="214" y="162"/>
                  </a:lnTo>
                  <a:lnTo>
                    <a:pt x="210" y="162"/>
                  </a:lnTo>
                  <a:lnTo>
                    <a:pt x="207" y="163"/>
                  </a:lnTo>
                  <a:lnTo>
                    <a:pt x="203" y="165"/>
                  </a:lnTo>
                  <a:lnTo>
                    <a:pt x="200" y="170"/>
                  </a:lnTo>
                  <a:lnTo>
                    <a:pt x="197" y="174"/>
                  </a:lnTo>
                  <a:lnTo>
                    <a:pt x="194" y="182"/>
                  </a:lnTo>
                  <a:lnTo>
                    <a:pt x="191" y="192"/>
                  </a:lnTo>
                  <a:lnTo>
                    <a:pt x="189" y="198"/>
                  </a:lnTo>
                  <a:lnTo>
                    <a:pt x="186" y="202"/>
                  </a:lnTo>
                  <a:lnTo>
                    <a:pt x="183" y="204"/>
                  </a:lnTo>
                  <a:lnTo>
                    <a:pt x="181" y="205"/>
                  </a:lnTo>
                  <a:lnTo>
                    <a:pt x="177" y="203"/>
                  </a:lnTo>
                  <a:lnTo>
                    <a:pt x="176" y="199"/>
                  </a:lnTo>
                  <a:lnTo>
                    <a:pt x="170" y="195"/>
                  </a:lnTo>
                  <a:lnTo>
                    <a:pt x="166" y="190"/>
                  </a:lnTo>
                  <a:lnTo>
                    <a:pt x="162" y="180"/>
                  </a:lnTo>
                  <a:lnTo>
                    <a:pt x="161" y="168"/>
                  </a:lnTo>
                  <a:lnTo>
                    <a:pt x="160" y="162"/>
                  </a:lnTo>
                  <a:lnTo>
                    <a:pt x="161" y="156"/>
                  </a:lnTo>
                  <a:lnTo>
                    <a:pt x="163" y="149"/>
                  </a:lnTo>
                  <a:lnTo>
                    <a:pt x="167" y="143"/>
                  </a:lnTo>
                  <a:lnTo>
                    <a:pt x="171" y="140"/>
                  </a:lnTo>
                  <a:lnTo>
                    <a:pt x="177" y="138"/>
                  </a:lnTo>
                  <a:lnTo>
                    <a:pt x="183" y="135"/>
                  </a:lnTo>
                  <a:lnTo>
                    <a:pt x="189" y="133"/>
                  </a:lnTo>
                  <a:lnTo>
                    <a:pt x="194" y="131"/>
                  </a:lnTo>
                  <a:lnTo>
                    <a:pt x="200" y="127"/>
                  </a:lnTo>
                  <a:lnTo>
                    <a:pt x="206" y="123"/>
                  </a:lnTo>
                  <a:lnTo>
                    <a:pt x="209" y="123"/>
                  </a:lnTo>
                  <a:lnTo>
                    <a:pt x="211" y="116"/>
                  </a:lnTo>
                  <a:lnTo>
                    <a:pt x="211" y="109"/>
                  </a:lnTo>
                  <a:lnTo>
                    <a:pt x="213" y="104"/>
                  </a:lnTo>
                  <a:lnTo>
                    <a:pt x="216" y="98"/>
                  </a:lnTo>
                  <a:lnTo>
                    <a:pt x="220" y="97"/>
                  </a:lnTo>
                  <a:lnTo>
                    <a:pt x="225" y="97"/>
                  </a:lnTo>
                  <a:lnTo>
                    <a:pt x="226" y="97"/>
                  </a:lnTo>
                  <a:lnTo>
                    <a:pt x="227" y="97"/>
                  </a:lnTo>
                  <a:lnTo>
                    <a:pt x="227" y="96"/>
                  </a:lnTo>
                  <a:lnTo>
                    <a:pt x="227" y="94"/>
                  </a:lnTo>
                  <a:lnTo>
                    <a:pt x="226" y="92"/>
                  </a:lnTo>
                  <a:lnTo>
                    <a:pt x="224" y="91"/>
                  </a:lnTo>
                  <a:lnTo>
                    <a:pt x="218" y="86"/>
                  </a:lnTo>
                  <a:lnTo>
                    <a:pt x="210" y="84"/>
                  </a:lnTo>
                  <a:lnTo>
                    <a:pt x="203" y="83"/>
                  </a:lnTo>
                  <a:lnTo>
                    <a:pt x="195" y="83"/>
                  </a:lnTo>
                  <a:lnTo>
                    <a:pt x="178" y="82"/>
                  </a:lnTo>
                  <a:lnTo>
                    <a:pt x="161" y="82"/>
                  </a:lnTo>
                  <a:lnTo>
                    <a:pt x="143" y="82"/>
                  </a:lnTo>
                  <a:lnTo>
                    <a:pt x="126" y="81"/>
                  </a:lnTo>
                  <a:lnTo>
                    <a:pt x="117" y="80"/>
                  </a:lnTo>
                  <a:lnTo>
                    <a:pt x="105" y="78"/>
                  </a:lnTo>
                  <a:lnTo>
                    <a:pt x="100" y="77"/>
                  </a:lnTo>
                  <a:lnTo>
                    <a:pt x="95" y="75"/>
                  </a:lnTo>
                  <a:lnTo>
                    <a:pt x="92" y="72"/>
                  </a:lnTo>
                  <a:lnTo>
                    <a:pt x="89" y="67"/>
                  </a:lnTo>
                  <a:lnTo>
                    <a:pt x="89" y="58"/>
                  </a:lnTo>
                  <a:lnTo>
                    <a:pt x="89" y="49"/>
                  </a:lnTo>
                  <a:lnTo>
                    <a:pt x="89" y="40"/>
                  </a:lnTo>
                  <a:lnTo>
                    <a:pt x="88" y="31"/>
                  </a:lnTo>
                  <a:lnTo>
                    <a:pt x="88" y="26"/>
                  </a:lnTo>
                  <a:lnTo>
                    <a:pt x="86" y="23"/>
                  </a:lnTo>
                  <a:lnTo>
                    <a:pt x="85" y="21"/>
                  </a:lnTo>
                  <a:lnTo>
                    <a:pt x="84" y="21"/>
                  </a:lnTo>
                  <a:lnTo>
                    <a:pt x="83" y="23"/>
                  </a:lnTo>
                  <a:lnTo>
                    <a:pt x="80" y="26"/>
                  </a:lnTo>
                  <a:lnTo>
                    <a:pt x="78" y="29"/>
                  </a:lnTo>
                  <a:lnTo>
                    <a:pt x="76" y="32"/>
                  </a:lnTo>
                  <a:lnTo>
                    <a:pt x="75" y="34"/>
                  </a:lnTo>
                  <a:lnTo>
                    <a:pt x="72" y="34"/>
                  </a:lnTo>
                  <a:lnTo>
                    <a:pt x="69" y="33"/>
                  </a:lnTo>
                  <a:lnTo>
                    <a:pt x="65" y="31"/>
                  </a:lnTo>
                  <a:lnTo>
                    <a:pt x="60" y="23"/>
                  </a:lnTo>
                  <a:lnTo>
                    <a:pt x="53" y="16"/>
                  </a:lnTo>
                  <a:lnTo>
                    <a:pt x="51" y="16"/>
                  </a:lnTo>
                  <a:lnTo>
                    <a:pt x="47" y="16"/>
                  </a:lnTo>
                  <a:lnTo>
                    <a:pt x="42" y="18"/>
                  </a:lnTo>
                  <a:lnTo>
                    <a:pt x="38" y="18"/>
                  </a:lnTo>
                  <a:lnTo>
                    <a:pt x="35" y="17"/>
                  </a:lnTo>
                  <a:lnTo>
                    <a:pt x="34" y="15"/>
                  </a:lnTo>
                  <a:lnTo>
                    <a:pt x="30" y="8"/>
                  </a:lnTo>
                  <a:lnTo>
                    <a:pt x="24" y="1"/>
                  </a:lnTo>
                  <a:lnTo>
                    <a:pt x="20" y="0"/>
                  </a:lnTo>
                  <a:lnTo>
                    <a:pt x="18" y="0"/>
                  </a:lnTo>
                  <a:lnTo>
                    <a:pt x="15" y="0"/>
                  </a:lnTo>
                  <a:lnTo>
                    <a:pt x="14" y="1"/>
                  </a:lnTo>
                  <a:lnTo>
                    <a:pt x="15" y="3"/>
                  </a:lnTo>
                  <a:lnTo>
                    <a:pt x="21" y="9"/>
                  </a:lnTo>
                  <a:lnTo>
                    <a:pt x="22" y="11"/>
                  </a:lnTo>
                  <a:lnTo>
                    <a:pt x="22" y="13"/>
                  </a:lnTo>
                  <a:lnTo>
                    <a:pt x="15" y="23"/>
                  </a:lnTo>
                  <a:lnTo>
                    <a:pt x="6" y="31"/>
                  </a:lnTo>
                  <a:lnTo>
                    <a:pt x="3" y="34"/>
                  </a:lnTo>
                  <a:lnTo>
                    <a:pt x="0" y="37"/>
                  </a:lnTo>
                  <a:lnTo>
                    <a:pt x="0" y="40"/>
                  </a:lnTo>
                  <a:lnTo>
                    <a:pt x="2" y="41"/>
                  </a:lnTo>
                  <a:lnTo>
                    <a:pt x="3" y="43"/>
                  </a:lnTo>
                  <a:lnTo>
                    <a:pt x="5" y="44"/>
                  </a:lnTo>
                  <a:lnTo>
                    <a:pt x="11" y="46"/>
                  </a:lnTo>
                  <a:lnTo>
                    <a:pt x="15" y="50"/>
                  </a:lnTo>
                  <a:lnTo>
                    <a:pt x="20" y="54"/>
                  </a:lnTo>
                  <a:lnTo>
                    <a:pt x="22" y="58"/>
                  </a:lnTo>
                  <a:lnTo>
                    <a:pt x="23" y="59"/>
                  </a:lnTo>
                  <a:lnTo>
                    <a:pt x="26" y="60"/>
                  </a:lnTo>
                  <a:lnTo>
                    <a:pt x="28" y="61"/>
                  </a:lnTo>
                  <a:lnTo>
                    <a:pt x="31" y="62"/>
                  </a:lnTo>
                  <a:lnTo>
                    <a:pt x="38" y="62"/>
                  </a:lnTo>
                  <a:lnTo>
                    <a:pt x="40" y="64"/>
                  </a:lnTo>
                  <a:lnTo>
                    <a:pt x="43" y="67"/>
                  </a:lnTo>
                  <a:lnTo>
                    <a:pt x="46" y="72"/>
                  </a:lnTo>
                  <a:lnTo>
                    <a:pt x="48" y="75"/>
                  </a:lnTo>
                  <a:lnTo>
                    <a:pt x="48" y="77"/>
                  </a:lnTo>
                  <a:lnTo>
                    <a:pt x="48" y="78"/>
                  </a:lnTo>
                  <a:lnTo>
                    <a:pt x="47" y="80"/>
                  </a:lnTo>
                  <a:lnTo>
                    <a:pt x="44" y="80"/>
                  </a:lnTo>
                  <a:lnTo>
                    <a:pt x="38" y="78"/>
                  </a:lnTo>
                  <a:lnTo>
                    <a:pt x="32" y="77"/>
                  </a:lnTo>
                  <a:lnTo>
                    <a:pt x="26" y="77"/>
                  </a:lnTo>
                  <a:lnTo>
                    <a:pt x="23" y="78"/>
                  </a:lnTo>
                  <a:lnTo>
                    <a:pt x="21" y="80"/>
                  </a:lnTo>
                  <a:lnTo>
                    <a:pt x="20" y="81"/>
                  </a:lnTo>
                  <a:lnTo>
                    <a:pt x="19" y="84"/>
                  </a:lnTo>
                  <a:lnTo>
                    <a:pt x="19" y="91"/>
                  </a:lnTo>
                  <a:lnTo>
                    <a:pt x="18" y="94"/>
                  </a:lnTo>
                  <a:lnTo>
                    <a:pt x="15" y="96"/>
                  </a:lnTo>
                  <a:lnTo>
                    <a:pt x="13" y="96"/>
                  </a:lnTo>
                  <a:lnTo>
                    <a:pt x="11" y="96"/>
                  </a:lnTo>
                  <a:lnTo>
                    <a:pt x="7" y="96"/>
                  </a:lnTo>
                  <a:lnTo>
                    <a:pt x="5" y="99"/>
                  </a:lnTo>
                  <a:lnTo>
                    <a:pt x="3" y="105"/>
                  </a:lnTo>
                  <a:lnTo>
                    <a:pt x="2" y="109"/>
                  </a:lnTo>
                  <a:lnTo>
                    <a:pt x="3" y="113"/>
                  </a:lnTo>
                  <a:lnTo>
                    <a:pt x="4" y="116"/>
                  </a:lnTo>
                  <a:lnTo>
                    <a:pt x="5" y="118"/>
                  </a:lnTo>
                  <a:lnTo>
                    <a:pt x="10" y="122"/>
                  </a:lnTo>
                  <a:lnTo>
                    <a:pt x="16" y="124"/>
                  </a:lnTo>
                  <a:lnTo>
                    <a:pt x="22" y="126"/>
                  </a:lnTo>
                  <a:lnTo>
                    <a:pt x="28" y="130"/>
                  </a:lnTo>
                  <a:lnTo>
                    <a:pt x="31" y="131"/>
                  </a:lnTo>
                  <a:lnTo>
                    <a:pt x="34" y="134"/>
                  </a:lnTo>
                  <a:lnTo>
                    <a:pt x="35" y="137"/>
                  </a:lnTo>
                  <a:lnTo>
                    <a:pt x="36" y="141"/>
                  </a:lnTo>
                  <a:lnTo>
                    <a:pt x="36" y="145"/>
                  </a:lnTo>
                  <a:lnTo>
                    <a:pt x="36" y="149"/>
                  </a:lnTo>
                  <a:lnTo>
                    <a:pt x="35" y="153"/>
                  </a:lnTo>
                  <a:lnTo>
                    <a:pt x="32" y="156"/>
                  </a:lnTo>
                  <a:lnTo>
                    <a:pt x="29" y="159"/>
                  </a:lnTo>
                  <a:lnTo>
                    <a:pt x="27" y="162"/>
                  </a:lnTo>
                  <a:lnTo>
                    <a:pt x="27" y="165"/>
                  </a:lnTo>
                  <a:lnTo>
                    <a:pt x="31" y="170"/>
                  </a:lnTo>
                  <a:lnTo>
                    <a:pt x="35" y="174"/>
                  </a:lnTo>
                  <a:lnTo>
                    <a:pt x="36" y="178"/>
                  </a:lnTo>
                  <a:lnTo>
                    <a:pt x="36" y="180"/>
                  </a:lnTo>
                  <a:lnTo>
                    <a:pt x="36" y="183"/>
                  </a:lnTo>
                  <a:lnTo>
                    <a:pt x="35" y="186"/>
                  </a:lnTo>
                  <a:lnTo>
                    <a:pt x="36" y="187"/>
                  </a:lnTo>
                  <a:lnTo>
                    <a:pt x="37" y="188"/>
                  </a:lnTo>
                  <a:lnTo>
                    <a:pt x="40" y="190"/>
                  </a:lnTo>
                  <a:lnTo>
                    <a:pt x="45" y="190"/>
                  </a:lnTo>
                  <a:lnTo>
                    <a:pt x="47" y="192"/>
                  </a:lnTo>
                  <a:lnTo>
                    <a:pt x="46" y="198"/>
                  </a:lnTo>
                  <a:lnTo>
                    <a:pt x="45" y="204"/>
                  </a:lnTo>
                  <a:lnTo>
                    <a:pt x="45" y="213"/>
                  </a:lnTo>
                  <a:lnTo>
                    <a:pt x="46" y="222"/>
                  </a:lnTo>
                  <a:lnTo>
                    <a:pt x="48" y="231"/>
                  </a:lnTo>
                  <a:lnTo>
                    <a:pt x="51" y="239"/>
                  </a:lnTo>
                  <a:lnTo>
                    <a:pt x="53" y="248"/>
                  </a:lnTo>
                  <a:lnTo>
                    <a:pt x="54" y="257"/>
                  </a:lnTo>
                  <a:lnTo>
                    <a:pt x="56" y="263"/>
                  </a:lnTo>
                  <a:lnTo>
                    <a:pt x="59" y="269"/>
                  </a:lnTo>
                  <a:lnTo>
                    <a:pt x="63" y="270"/>
                  </a:lnTo>
                  <a:lnTo>
                    <a:pt x="68" y="269"/>
                  </a:lnTo>
                  <a:lnTo>
                    <a:pt x="71" y="267"/>
                  </a:lnTo>
                  <a:lnTo>
                    <a:pt x="73" y="262"/>
                  </a:lnTo>
                  <a:lnTo>
                    <a:pt x="73" y="261"/>
                  </a:lnTo>
                  <a:lnTo>
                    <a:pt x="75" y="261"/>
                  </a:lnTo>
                  <a:lnTo>
                    <a:pt x="76" y="263"/>
                  </a:lnTo>
                  <a:lnTo>
                    <a:pt x="77" y="267"/>
                  </a:lnTo>
                  <a:lnTo>
                    <a:pt x="78" y="270"/>
                  </a:lnTo>
                  <a:lnTo>
                    <a:pt x="79" y="272"/>
                  </a:lnTo>
                  <a:lnTo>
                    <a:pt x="79" y="272"/>
                  </a:lnTo>
                  <a:lnTo>
                    <a:pt x="80" y="272"/>
                  </a:lnTo>
                  <a:lnTo>
                    <a:pt x="84" y="269"/>
                  </a:lnTo>
                  <a:lnTo>
                    <a:pt x="89" y="265"/>
                  </a:lnTo>
                  <a:lnTo>
                    <a:pt x="92" y="265"/>
                  </a:lnTo>
                  <a:lnTo>
                    <a:pt x="94" y="264"/>
                  </a:lnTo>
                  <a:lnTo>
                    <a:pt x="94" y="261"/>
                  </a:lnTo>
                  <a:lnTo>
                    <a:pt x="93" y="257"/>
                  </a:lnTo>
                  <a:lnTo>
                    <a:pt x="93" y="253"/>
                  </a:lnTo>
                  <a:lnTo>
                    <a:pt x="94" y="248"/>
                  </a:lnTo>
                  <a:lnTo>
                    <a:pt x="96" y="246"/>
                  </a:lnTo>
                  <a:lnTo>
                    <a:pt x="96" y="246"/>
                  </a:lnTo>
                  <a:lnTo>
                    <a:pt x="96" y="246"/>
                  </a:lnTo>
                  <a:lnTo>
                    <a:pt x="96" y="247"/>
                  </a:lnTo>
                  <a:lnTo>
                    <a:pt x="95" y="251"/>
                  </a:lnTo>
                  <a:lnTo>
                    <a:pt x="96" y="253"/>
                  </a:lnTo>
                  <a:lnTo>
                    <a:pt x="97" y="255"/>
                  </a:lnTo>
                  <a:lnTo>
                    <a:pt x="101" y="256"/>
                  </a:lnTo>
                  <a:lnTo>
                    <a:pt x="103" y="261"/>
                  </a:lnTo>
                  <a:lnTo>
                    <a:pt x="105" y="267"/>
                  </a:lnTo>
                  <a:lnTo>
                    <a:pt x="109" y="267"/>
                  </a:lnTo>
                  <a:lnTo>
                    <a:pt x="112" y="265"/>
                  </a:lnTo>
                  <a:lnTo>
                    <a:pt x="113" y="264"/>
                  </a:lnTo>
                  <a:lnTo>
                    <a:pt x="114" y="262"/>
                  </a:lnTo>
                  <a:lnTo>
                    <a:pt x="117" y="256"/>
                  </a:lnTo>
                  <a:lnTo>
                    <a:pt x="119" y="251"/>
                  </a:lnTo>
                  <a:lnTo>
                    <a:pt x="121" y="251"/>
                  </a:lnTo>
                  <a:lnTo>
                    <a:pt x="124" y="251"/>
                  </a:lnTo>
                  <a:lnTo>
                    <a:pt x="126" y="249"/>
                  </a:lnTo>
                  <a:lnTo>
                    <a:pt x="128" y="246"/>
                  </a:lnTo>
                  <a:lnTo>
                    <a:pt x="129" y="243"/>
                  </a:lnTo>
                  <a:lnTo>
                    <a:pt x="130" y="239"/>
                  </a:lnTo>
                  <a:lnTo>
                    <a:pt x="130" y="235"/>
                  </a:lnTo>
                  <a:lnTo>
                    <a:pt x="129" y="231"/>
                  </a:lnTo>
                  <a:lnTo>
                    <a:pt x="128" y="228"/>
                  </a:lnTo>
                  <a:lnTo>
                    <a:pt x="127" y="225"/>
                  </a:lnTo>
                  <a:lnTo>
                    <a:pt x="125" y="221"/>
                  </a:lnTo>
                  <a:lnTo>
                    <a:pt x="124" y="215"/>
                  </a:lnTo>
                  <a:lnTo>
                    <a:pt x="124" y="210"/>
                  </a:lnTo>
                  <a:lnTo>
                    <a:pt x="124" y="203"/>
                  </a:lnTo>
                  <a:lnTo>
                    <a:pt x="124" y="198"/>
                  </a:lnTo>
                  <a:lnTo>
                    <a:pt x="125" y="197"/>
                  </a:lnTo>
                  <a:lnTo>
                    <a:pt x="126" y="197"/>
                  </a:lnTo>
                  <a:lnTo>
                    <a:pt x="130" y="195"/>
                  </a:lnTo>
                  <a:lnTo>
                    <a:pt x="124" y="186"/>
                  </a:lnTo>
                  <a:lnTo>
                    <a:pt x="119" y="178"/>
                  </a:lnTo>
                  <a:lnTo>
                    <a:pt x="124" y="179"/>
                  </a:lnTo>
                  <a:lnTo>
                    <a:pt x="126" y="179"/>
                  </a:lnTo>
                  <a:lnTo>
                    <a:pt x="127" y="178"/>
                  </a:lnTo>
                  <a:lnTo>
                    <a:pt x="127" y="176"/>
                  </a:lnTo>
                  <a:lnTo>
                    <a:pt x="128" y="173"/>
                  </a:lnTo>
                  <a:lnTo>
                    <a:pt x="130" y="171"/>
                  </a:lnTo>
                  <a:lnTo>
                    <a:pt x="133" y="182"/>
                  </a:lnTo>
                  <a:lnTo>
                    <a:pt x="134" y="196"/>
                  </a:lnTo>
                  <a:lnTo>
                    <a:pt x="136" y="203"/>
                  </a:lnTo>
                  <a:lnTo>
                    <a:pt x="140" y="212"/>
                  </a:lnTo>
                  <a:lnTo>
                    <a:pt x="142" y="216"/>
                  </a:lnTo>
                  <a:lnTo>
                    <a:pt x="143" y="220"/>
                  </a:lnTo>
                  <a:lnTo>
                    <a:pt x="145" y="223"/>
                  </a:lnTo>
                  <a:lnTo>
                    <a:pt x="149" y="224"/>
                  </a:lnTo>
                  <a:lnTo>
                    <a:pt x="150" y="224"/>
                  </a:lnTo>
                  <a:lnTo>
                    <a:pt x="151" y="223"/>
                  </a:lnTo>
                  <a:lnTo>
                    <a:pt x="157" y="223"/>
                  </a:lnTo>
                  <a:lnTo>
                    <a:pt x="162" y="224"/>
                  </a:lnTo>
                  <a:lnTo>
                    <a:pt x="163" y="221"/>
                  </a:lnTo>
                  <a:lnTo>
                    <a:pt x="163" y="219"/>
                  </a:lnTo>
                  <a:lnTo>
                    <a:pt x="163" y="218"/>
                  </a:lnTo>
                  <a:lnTo>
                    <a:pt x="167" y="215"/>
                  </a:lnTo>
                  <a:lnTo>
                    <a:pt x="171" y="216"/>
                  </a:lnTo>
                  <a:lnTo>
                    <a:pt x="175" y="218"/>
                  </a:lnTo>
                  <a:lnTo>
                    <a:pt x="178" y="220"/>
                  </a:lnTo>
                  <a:lnTo>
                    <a:pt x="181" y="223"/>
                  </a:lnTo>
                  <a:lnTo>
                    <a:pt x="185" y="230"/>
                  </a:lnTo>
                  <a:lnTo>
                    <a:pt x="187" y="238"/>
                  </a:lnTo>
                  <a:lnTo>
                    <a:pt x="193" y="249"/>
                  </a:lnTo>
                  <a:lnTo>
                    <a:pt x="197" y="261"/>
                  </a:lnTo>
                  <a:lnTo>
                    <a:pt x="199" y="267"/>
                  </a:lnTo>
                  <a:lnTo>
                    <a:pt x="202" y="272"/>
                  </a:lnTo>
                  <a:lnTo>
                    <a:pt x="202" y="275"/>
                  </a:lnTo>
                  <a:lnTo>
                    <a:pt x="203" y="277"/>
                  </a:lnTo>
                  <a:lnTo>
                    <a:pt x="203" y="279"/>
                  </a:lnTo>
                  <a:lnTo>
                    <a:pt x="202" y="282"/>
                  </a:lnTo>
                  <a:lnTo>
                    <a:pt x="202" y="287"/>
                  </a:lnTo>
                  <a:lnTo>
                    <a:pt x="202" y="292"/>
                  </a:lnTo>
                  <a:lnTo>
                    <a:pt x="202" y="296"/>
                  </a:lnTo>
                  <a:lnTo>
                    <a:pt x="203" y="300"/>
                  </a:lnTo>
                  <a:lnTo>
                    <a:pt x="207" y="309"/>
                  </a:lnTo>
                  <a:lnTo>
                    <a:pt x="211" y="317"/>
                  </a:lnTo>
                  <a:lnTo>
                    <a:pt x="214" y="321"/>
                  </a:lnTo>
                  <a:lnTo>
                    <a:pt x="216" y="324"/>
                  </a:lnTo>
                  <a:lnTo>
                    <a:pt x="217" y="322"/>
                  </a:lnTo>
                  <a:lnTo>
                    <a:pt x="216" y="319"/>
                  </a:lnTo>
                  <a:lnTo>
                    <a:pt x="215" y="311"/>
                  </a:lnTo>
                  <a:lnTo>
                    <a:pt x="214" y="30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 name="Freeform 141"/>
            <p:cNvSpPr>
              <a:spLocks/>
            </p:cNvSpPr>
            <p:nvPr/>
          </p:nvSpPr>
          <p:spPr bwMode="gray">
            <a:xfrm>
              <a:off x="6350001" y="4014788"/>
              <a:ext cx="74613" cy="101600"/>
            </a:xfrm>
            <a:custGeom>
              <a:avLst/>
              <a:gdLst/>
              <a:ahLst/>
              <a:cxnLst>
                <a:cxn ang="0">
                  <a:pos x="215" y="289"/>
                </a:cxn>
                <a:cxn ang="0">
                  <a:pos x="234" y="292"/>
                </a:cxn>
                <a:cxn ang="0">
                  <a:pos x="227" y="227"/>
                </a:cxn>
                <a:cxn ang="0">
                  <a:pos x="216" y="184"/>
                </a:cxn>
                <a:cxn ang="0">
                  <a:pos x="210" y="162"/>
                </a:cxn>
                <a:cxn ang="0">
                  <a:pos x="194" y="182"/>
                </a:cxn>
                <a:cxn ang="0">
                  <a:pos x="181" y="205"/>
                </a:cxn>
                <a:cxn ang="0">
                  <a:pos x="162" y="180"/>
                </a:cxn>
                <a:cxn ang="0">
                  <a:pos x="167" y="143"/>
                </a:cxn>
                <a:cxn ang="0">
                  <a:pos x="194" y="131"/>
                </a:cxn>
                <a:cxn ang="0">
                  <a:pos x="211" y="109"/>
                </a:cxn>
                <a:cxn ang="0">
                  <a:pos x="226" y="97"/>
                </a:cxn>
                <a:cxn ang="0">
                  <a:pos x="224" y="91"/>
                </a:cxn>
                <a:cxn ang="0">
                  <a:pos x="178" y="82"/>
                </a:cxn>
                <a:cxn ang="0">
                  <a:pos x="105" y="78"/>
                </a:cxn>
                <a:cxn ang="0">
                  <a:pos x="89" y="58"/>
                </a:cxn>
                <a:cxn ang="0">
                  <a:pos x="86" y="23"/>
                </a:cxn>
                <a:cxn ang="0">
                  <a:pos x="78" y="29"/>
                </a:cxn>
                <a:cxn ang="0">
                  <a:pos x="65" y="31"/>
                </a:cxn>
                <a:cxn ang="0">
                  <a:pos x="42" y="18"/>
                </a:cxn>
                <a:cxn ang="0">
                  <a:pos x="24" y="1"/>
                </a:cxn>
                <a:cxn ang="0">
                  <a:pos x="15" y="3"/>
                </a:cxn>
                <a:cxn ang="0">
                  <a:pos x="6" y="31"/>
                </a:cxn>
                <a:cxn ang="0">
                  <a:pos x="3" y="43"/>
                </a:cxn>
                <a:cxn ang="0">
                  <a:pos x="22" y="58"/>
                </a:cxn>
                <a:cxn ang="0">
                  <a:pos x="38" y="62"/>
                </a:cxn>
                <a:cxn ang="0">
                  <a:pos x="48" y="77"/>
                </a:cxn>
                <a:cxn ang="0">
                  <a:pos x="32" y="77"/>
                </a:cxn>
                <a:cxn ang="0">
                  <a:pos x="19" y="84"/>
                </a:cxn>
                <a:cxn ang="0">
                  <a:pos x="11" y="96"/>
                </a:cxn>
                <a:cxn ang="0">
                  <a:pos x="3" y="113"/>
                </a:cxn>
                <a:cxn ang="0">
                  <a:pos x="22" y="126"/>
                </a:cxn>
                <a:cxn ang="0">
                  <a:pos x="36" y="141"/>
                </a:cxn>
                <a:cxn ang="0">
                  <a:pos x="29" y="159"/>
                </a:cxn>
                <a:cxn ang="0">
                  <a:pos x="36" y="178"/>
                </a:cxn>
                <a:cxn ang="0">
                  <a:pos x="37" y="188"/>
                </a:cxn>
                <a:cxn ang="0">
                  <a:pos x="45" y="204"/>
                </a:cxn>
                <a:cxn ang="0">
                  <a:pos x="53" y="248"/>
                </a:cxn>
                <a:cxn ang="0">
                  <a:pos x="68" y="269"/>
                </a:cxn>
                <a:cxn ang="0">
                  <a:pos x="76" y="263"/>
                </a:cxn>
                <a:cxn ang="0">
                  <a:pos x="80" y="272"/>
                </a:cxn>
                <a:cxn ang="0">
                  <a:pos x="94" y="261"/>
                </a:cxn>
                <a:cxn ang="0">
                  <a:pos x="96" y="246"/>
                </a:cxn>
                <a:cxn ang="0">
                  <a:pos x="97" y="255"/>
                </a:cxn>
                <a:cxn ang="0">
                  <a:pos x="112" y="265"/>
                </a:cxn>
                <a:cxn ang="0">
                  <a:pos x="121" y="251"/>
                </a:cxn>
                <a:cxn ang="0">
                  <a:pos x="130" y="239"/>
                </a:cxn>
                <a:cxn ang="0">
                  <a:pos x="125" y="221"/>
                </a:cxn>
                <a:cxn ang="0">
                  <a:pos x="125" y="197"/>
                </a:cxn>
                <a:cxn ang="0">
                  <a:pos x="124" y="179"/>
                </a:cxn>
                <a:cxn ang="0">
                  <a:pos x="130" y="171"/>
                </a:cxn>
                <a:cxn ang="0">
                  <a:pos x="142" y="216"/>
                </a:cxn>
                <a:cxn ang="0">
                  <a:pos x="151" y="223"/>
                </a:cxn>
                <a:cxn ang="0">
                  <a:pos x="163" y="218"/>
                </a:cxn>
                <a:cxn ang="0">
                  <a:pos x="181" y="223"/>
                </a:cxn>
                <a:cxn ang="0">
                  <a:pos x="199" y="267"/>
                </a:cxn>
                <a:cxn ang="0">
                  <a:pos x="202" y="282"/>
                </a:cxn>
                <a:cxn ang="0">
                  <a:pos x="207" y="309"/>
                </a:cxn>
                <a:cxn ang="0">
                  <a:pos x="216" y="319"/>
                </a:cxn>
              </a:cxnLst>
              <a:rect l="0" t="0" r="r" b="b"/>
              <a:pathLst>
                <a:path w="234" h="324">
                  <a:moveTo>
                    <a:pt x="214" y="305"/>
                  </a:moveTo>
                  <a:lnTo>
                    <a:pt x="214" y="301"/>
                  </a:lnTo>
                  <a:lnTo>
                    <a:pt x="214" y="295"/>
                  </a:lnTo>
                  <a:lnTo>
                    <a:pt x="214" y="293"/>
                  </a:lnTo>
                  <a:lnTo>
                    <a:pt x="215" y="289"/>
                  </a:lnTo>
                  <a:lnTo>
                    <a:pt x="216" y="288"/>
                  </a:lnTo>
                  <a:lnTo>
                    <a:pt x="217" y="287"/>
                  </a:lnTo>
                  <a:lnTo>
                    <a:pt x="224" y="290"/>
                  </a:lnTo>
                  <a:lnTo>
                    <a:pt x="232" y="296"/>
                  </a:lnTo>
                  <a:lnTo>
                    <a:pt x="234" y="292"/>
                  </a:lnTo>
                  <a:lnTo>
                    <a:pt x="234" y="287"/>
                  </a:lnTo>
                  <a:lnTo>
                    <a:pt x="234" y="272"/>
                  </a:lnTo>
                  <a:lnTo>
                    <a:pt x="232" y="257"/>
                  </a:lnTo>
                  <a:lnTo>
                    <a:pt x="231" y="241"/>
                  </a:lnTo>
                  <a:lnTo>
                    <a:pt x="227" y="227"/>
                  </a:lnTo>
                  <a:lnTo>
                    <a:pt x="223" y="214"/>
                  </a:lnTo>
                  <a:lnTo>
                    <a:pt x="219" y="203"/>
                  </a:lnTo>
                  <a:lnTo>
                    <a:pt x="217" y="197"/>
                  </a:lnTo>
                  <a:lnTo>
                    <a:pt x="216" y="190"/>
                  </a:lnTo>
                  <a:lnTo>
                    <a:pt x="216" y="184"/>
                  </a:lnTo>
                  <a:lnTo>
                    <a:pt x="217" y="176"/>
                  </a:lnTo>
                  <a:lnTo>
                    <a:pt x="217" y="170"/>
                  </a:lnTo>
                  <a:lnTo>
                    <a:pt x="215" y="165"/>
                  </a:lnTo>
                  <a:lnTo>
                    <a:pt x="214" y="162"/>
                  </a:lnTo>
                  <a:lnTo>
                    <a:pt x="210" y="162"/>
                  </a:lnTo>
                  <a:lnTo>
                    <a:pt x="207" y="163"/>
                  </a:lnTo>
                  <a:lnTo>
                    <a:pt x="203" y="165"/>
                  </a:lnTo>
                  <a:lnTo>
                    <a:pt x="200" y="170"/>
                  </a:lnTo>
                  <a:lnTo>
                    <a:pt x="197" y="174"/>
                  </a:lnTo>
                  <a:lnTo>
                    <a:pt x="194" y="182"/>
                  </a:lnTo>
                  <a:lnTo>
                    <a:pt x="191" y="192"/>
                  </a:lnTo>
                  <a:lnTo>
                    <a:pt x="189" y="198"/>
                  </a:lnTo>
                  <a:lnTo>
                    <a:pt x="186" y="202"/>
                  </a:lnTo>
                  <a:lnTo>
                    <a:pt x="183" y="204"/>
                  </a:lnTo>
                  <a:lnTo>
                    <a:pt x="181" y="205"/>
                  </a:lnTo>
                  <a:lnTo>
                    <a:pt x="177" y="203"/>
                  </a:lnTo>
                  <a:lnTo>
                    <a:pt x="176" y="199"/>
                  </a:lnTo>
                  <a:lnTo>
                    <a:pt x="170" y="195"/>
                  </a:lnTo>
                  <a:lnTo>
                    <a:pt x="166" y="190"/>
                  </a:lnTo>
                  <a:lnTo>
                    <a:pt x="162" y="180"/>
                  </a:lnTo>
                  <a:lnTo>
                    <a:pt x="161" y="168"/>
                  </a:lnTo>
                  <a:lnTo>
                    <a:pt x="160" y="162"/>
                  </a:lnTo>
                  <a:lnTo>
                    <a:pt x="161" y="156"/>
                  </a:lnTo>
                  <a:lnTo>
                    <a:pt x="163" y="149"/>
                  </a:lnTo>
                  <a:lnTo>
                    <a:pt x="167" y="143"/>
                  </a:lnTo>
                  <a:lnTo>
                    <a:pt x="171" y="140"/>
                  </a:lnTo>
                  <a:lnTo>
                    <a:pt x="177" y="138"/>
                  </a:lnTo>
                  <a:lnTo>
                    <a:pt x="183" y="135"/>
                  </a:lnTo>
                  <a:lnTo>
                    <a:pt x="189" y="133"/>
                  </a:lnTo>
                  <a:lnTo>
                    <a:pt x="194" y="131"/>
                  </a:lnTo>
                  <a:lnTo>
                    <a:pt x="200" y="127"/>
                  </a:lnTo>
                  <a:lnTo>
                    <a:pt x="206" y="123"/>
                  </a:lnTo>
                  <a:lnTo>
                    <a:pt x="209" y="123"/>
                  </a:lnTo>
                  <a:lnTo>
                    <a:pt x="211" y="116"/>
                  </a:lnTo>
                  <a:lnTo>
                    <a:pt x="211" y="109"/>
                  </a:lnTo>
                  <a:lnTo>
                    <a:pt x="213" y="104"/>
                  </a:lnTo>
                  <a:lnTo>
                    <a:pt x="216" y="98"/>
                  </a:lnTo>
                  <a:lnTo>
                    <a:pt x="220" y="97"/>
                  </a:lnTo>
                  <a:lnTo>
                    <a:pt x="225" y="97"/>
                  </a:lnTo>
                  <a:lnTo>
                    <a:pt x="226" y="97"/>
                  </a:lnTo>
                  <a:lnTo>
                    <a:pt x="227" y="97"/>
                  </a:lnTo>
                  <a:lnTo>
                    <a:pt x="227" y="96"/>
                  </a:lnTo>
                  <a:lnTo>
                    <a:pt x="227" y="94"/>
                  </a:lnTo>
                  <a:lnTo>
                    <a:pt x="226" y="92"/>
                  </a:lnTo>
                  <a:lnTo>
                    <a:pt x="224" y="91"/>
                  </a:lnTo>
                  <a:lnTo>
                    <a:pt x="218" y="86"/>
                  </a:lnTo>
                  <a:lnTo>
                    <a:pt x="210" y="84"/>
                  </a:lnTo>
                  <a:lnTo>
                    <a:pt x="203" y="83"/>
                  </a:lnTo>
                  <a:lnTo>
                    <a:pt x="195" y="83"/>
                  </a:lnTo>
                  <a:lnTo>
                    <a:pt x="178" y="82"/>
                  </a:lnTo>
                  <a:lnTo>
                    <a:pt x="161" y="82"/>
                  </a:lnTo>
                  <a:lnTo>
                    <a:pt x="143" y="82"/>
                  </a:lnTo>
                  <a:lnTo>
                    <a:pt x="126" y="81"/>
                  </a:lnTo>
                  <a:lnTo>
                    <a:pt x="117" y="80"/>
                  </a:lnTo>
                  <a:lnTo>
                    <a:pt x="105" y="78"/>
                  </a:lnTo>
                  <a:lnTo>
                    <a:pt x="100" y="77"/>
                  </a:lnTo>
                  <a:lnTo>
                    <a:pt x="95" y="75"/>
                  </a:lnTo>
                  <a:lnTo>
                    <a:pt x="92" y="72"/>
                  </a:lnTo>
                  <a:lnTo>
                    <a:pt x="89" y="67"/>
                  </a:lnTo>
                  <a:lnTo>
                    <a:pt x="89" y="58"/>
                  </a:lnTo>
                  <a:lnTo>
                    <a:pt x="89" y="49"/>
                  </a:lnTo>
                  <a:lnTo>
                    <a:pt x="89" y="40"/>
                  </a:lnTo>
                  <a:lnTo>
                    <a:pt x="88" y="31"/>
                  </a:lnTo>
                  <a:lnTo>
                    <a:pt x="88" y="26"/>
                  </a:lnTo>
                  <a:lnTo>
                    <a:pt x="86" y="23"/>
                  </a:lnTo>
                  <a:lnTo>
                    <a:pt x="85" y="21"/>
                  </a:lnTo>
                  <a:lnTo>
                    <a:pt x="84" y="21"/>
                  </a:lnTo>
                  <a:lnTo>
                    <a:pt x="83" y="23"/>
                  </a:lnTo>
                  <a:lnTo>
                    <a:pt x="80" y="26"/>
                  </a:lnTo>
                  <a:lnTo>
                    <a:pt x="78" y="29"/>
                  </a:lnTo>
                  <a:lnTo>
                    <a:pt x="76" y="32"/>
                  </a:lnTo>
                  <a:lnTo>
                    <a:pt x="75" y="34"/>
                  </a:lnTo>
                  <a:lnTo>
                    <a:pt x="72" y="34"/>
                  </a:lnTo>
                  <a:lnTo>
                    <a:pt x="69" y="33"/>
                  </a:lnTo>
                  <a:lnTo>
                    <a:pt x="65" y="31"/>
                  </a:lnTo>
                  <a:lnTo>
                    <a:pt x="60" y="23"/>
                  </a:lnTo>
                  <a:lnTo>
                    <a:pt x="53" y="16"/>
                  </a:lnTo>
                  <a:lnTo>
                    <a:pt x="51" y="16"/>
                  </a:lnTo>
                  <a:lnTo>
                    <a:pt x="47" y="16"/>
                  </a:lnTo>
                  <a:lnTo>
                    <a:pt x="42" y="18"/>
                  </a:lnTo>
                  <a:lnTo>
                    <a:pt x="38" y="18"/>
                  </a:lnTo>
                  <a:lnTo>
                    <a:pt x="35" y="17"/>
                  </a:lnTo>
                  <a:lnTo>
                    <a:pt x="34" y="15"/>
                  </a:lnTo>
                  <a:lnTo>
                    <a:pt x="30" y="8"/>
                  </a:lnTo>
                  <a:lnTo>
                    <a:pt x="24" y="1"/>
                  </a:lnTo>
                  <a:lnTo>
                    <a:pt x="20" y="0"/>
                  </a:lnTo>
                  <a:lnTo>
                    <a:pt x="18" y="0"/>
                  </a:lnTo>
                  <a:lnTo>
                    <a:pt x="15" y="0"/>
                  </a:lnTo>
                  <a:lnTo>
                    <a:pt x="14" y="1"/>
                  </a:lnTo>
                  <a:lnTo>
                    <a:pt x="15" y="3"/>
                  </a:lnTo>
                  <a:lnTo>
                    <a:pt x="21" y="9"/>
                  </a:lnTo>
                  <a:lnTo>
                    <a:pt x="22" y="11"/>
                  </a:lnTo>
                  <a:lnTo>
                    <a:pt x="22" y="13"/>
                  </a:lnTo>
                  <a:lnTo>
                    <a:pt x="15" y="23"/>
                  </a:lnTo>
                  <a:lnTo>
                    <a:pt x="6" y="31"/>
                  </a:lnTo>
                  <a:lnTo>
                    <a:pt x="3" y="34"/>
                  </a:lnTo>
                  <a:lnTo>
                    <a:pt x="0" y="37"/>
                  </a:lnTo>
                  <a:lnTo>
                    <a:pt x="0" y="40"/>
                  </a:lnTo>
                  <a:lnTo>
                    <a:pt x="2" y="41"/>
                  </a:lnTo>
                  <a:lnTo>
                    <a:pt x="3" y="43"/>
                  </a:lnTo>
                  <a:lnTo>
                    <a:pt x="5" y="44"/>
                  </a:lnTo>
                  <a:lnTo>
                    <a:pt x="11" y="46"/>
                  </a:lnTo>
                  <a:lnTo>
                    <a:pt x="15" y="50"/>
                  </a:lnTo>
                  <a:lnTo>
                    <a:pt x="20" y="54"/>
                  </a:lnTo>
                  <a:lnTo>
                    <a:pt x="22" y="58"/>
                  </a:lnTo>
                  <a:lnTo>
                    <a:pt x="23" y="59"/>
                  </a:lnTo>
                  <a:lnTo>
                    <a:pt x="26" y="60"/>
                  </a:lnTo>
                  <a:lnTo>
                    <a:pt x="28" y="61"/>
                  </a:lnTo>
                  <a:lnTo>
                    <a:pt x="31" y="62"/>
                  </a:lnTo>
                  <a:lnTo>
                    <a:pt x="38" y="62"/>
                  </a:lnTo>
                  <a:lnTo>
                    <a:pt x="40" y="64"/>
                  </a:lnTo>
                  <a:lnTo>
                    <a:pt x="43" y="67"/>
                  </a:lnTo>
                  <a:lnTo>
                    <a:pt x="46" y="72"/>
                  </a:lnTo>
                  <a:lnTo>
                    <a:pt x="48" y="75"/>
                  </a:lnTo>
                  <a:lnTo>
                    <a:pt x="48" y="77"/>
                  </a:lnTo>
                  <a:lnTo>
                    <a:pt x="48" y="78"/>
                  </a:lnTo>
                  <a:lnTo>
                    <a:pt x="47" y="80"/>
                  </a:lnTo>
                  <a:lnTo>
                    <a:pt x="44" y="80"/>
                  </a:lnTo>
                  <a:lnTo>
                    <a:pt x="38" y="78"/>
                  </a:lnTo>
                  <a:lnTo>
                    <a:pt x="32" y="77"/>
                  </a:lnTo>
                  <a:lnTo>
                    <a:pt x="26" y="77"/>
                  </a:lnTo>
                  <a:lnTo>
                    <a:pt x="23" y="78"/>
                  </a:lnTo>
                  <a:lnTo>
                    <a:pt x="21" y="80"/>
                  </a:lnTo>
                  <a:lnTo>
                    <a:pt x="20" y="81"/>
                  </a:lnTo>
                  <a:lnTo>
                    <a:pt x="19" y="84"/>
                  </a:lnTo>
                  <a:lnTo>
                    <a:pt x="19" y="91"/>
                  </a:lnTo>
                  <a:lnTo>
                    <a:pt x="18" y="94"/>
                  </a:lnTo>
                  <a:lnTo>
                    <a:pt x="15" y="96"/>
                  </a:lnTo>
                  <a:lnTo>
                    <a:pt x="13" y="96"/>
                  </a:lnTo>
                  <a:lnTo>
                    <a:pt x="11" y="96"/>
                  </a:lnTo>
                  <a:lnTo>
                    <a:pt x="7" y="96"/>
                  </a:lnTo>
                  <a:lnTo>
                    <a:pt x="5" y="99"/>
                  </a:lnTo>
                  <a:lnTo>
                    <a:pt x="3" y="105"/>
                  </a:lnTo>
                  <a:lnTo>
                    <a:pt x="2" y="109"/>
                  </a:lnTo>
                  <a:lnTo>
                    <a:pt x="3" y="113"/>
                  </a:lnTo>
                  <a:lnTo>
                    <a:pt x="4" y="116"/>
                  </a:lnTo>
                  <a:lnTo>
                    <a:pt x="5" y="118"/>
                  </a:lnTo>
                  <a:lnTo>
                    <a:pt x="10" y="122"/>
                  </a:lnTo>
                  <a:lnTo>
                    <a:pt x="16" y="124"/>
                  </a:lnTo>
                  <a:lnTo>
                    <a:pt x="22" y="126"/>
                  </a:lnTo>
                  <a:lnTo>
                    <a:pt x="28" y="130"/>
                  </a:lnTo>
                  <a:lnTo>
                    <a:pt x="31" y="131"/>
                  </a:lnTo>
                  <a:lnTo>
                    <a:pt x="34" y="134"/>
                  </a:lnTo>
                  <a:lnTo>
                    <a:pt x="35" y="137"/>
                  </a:lnTo>
                  <a:lnTo>
                    <a:pt x="36" y="141"/>
                  </a:lnTo>
                  <a:lnTo>
                    <a:pt x="36" y="145"/>
                  </a:lnTo>
                  <a:lnTo>
                    <a:pt x="36" y="149"/>
                  </a:lnTo>
                  <a:lnTo>
                    <a:pt x="35" y="153"/>
                  </a:lnTo>
                  <a:lnTo>
                    <a:pt x="32" y="156"/>
                  </a:lnTo>
                  <a:lnTo>
                    <a:pt x="29" y="159"/>
                  </a:lnTo>
                  <a:lnTo>
                    <a:pt x="27" y="162"/>
                  </a:lnTo>
                  <a:lnTo>
                    <a:pt x="27" y="165"/>
                  </a:lnTo>
                  <a:lnTo>
                    <a:pt x="31" y="170"/>
                  </a:lnTo>
                  <a:lnTo>
                    <a:pt x="35" y="174"/>
                  </a:lnTo>
                  <a:lnTo>
                    <a:pt x="36" y="178"/>
                  </a:lnTo>
                  <a:lnTo>
                    <a:pt x="36" y="180"/>
                  </a:lnTo>
                  <a:lnTo>
                    <a:pt x="36" y="183"/>
                  </a:lnTo>
                  <a:lnTo>
                    <a:pt x="35" y="186"/>
                  </a:lnTo>
                  <a:lnTo>
                    <a:pt x="36" y="187"/>
                  </a:lnTo>
                  <a:lnTo>
                    <a:pt x="37" y="188"/>
                  </a:lnTo>
                  <a:lnTo>
                    <a:pt x="40" y="190"/>
                  </a:lnTo>
                  <a:lnTo>
                    <a:pt x="45" y="190"/>
                  </a:lnTo>
                  <a:lnTo>
                    <a:pt x="47" y="192"/>
                  </a:lnTo>
                  <a:lnTo>
                    <a:pt x="46" y="198"/>
                  </a:lnTo>
                  <a:lnTo>
                    <a:pt x="45" y="204"/>
                  </a:lnTo>
                  <a:lnTo>
                    <a:pt x="45" y="213"/>
                  </a:lnTo>
                  <a:lnTo>
                    <a:pt x="46" y="222"/>
                  </a:lnTo>
                  <a:lnTo>
                    <a:pt x="48" y="231"/>
                  </a:lnTo>
                  <a:lnTo>
                    <a:pt x="51" y="239"/>
                  </a:lnTo>
                  <a:lnTo>
                    <a:pt x="53" y="248"/>
                  </a:lnTo>
                  <a:lnTo>
                    <a:pt x="54" y="257"/>
                  </a:lnTo>
                  <a:lnTo>
                    <a:pt x="56" y="263"/>
                  </a:lnTo>
                  <a:lnTo>
                    <a:pt x="59" y="269"/>
                  </a:lnTo>
                  <a:lnTo>
                    <a:pt x="63" y="270"/>
                  </a:lnTo>
                  <a:lnTo>
                    <a:pt x="68" y="269"/>
                  </a:lnTo>
                  <a:lnTo>
                    <a:pt x="71" y="267"/>
                  </a:lnTo>
                  <a:lnTo>
                    <a:pt x="73" y="262"/>
                  </a:lnTo>
                  <a:lnTo>
                    <a:pt x="73" y="261"/>
                  </a:lnTo>
                  <a:lnTo>
                    <a:pt x="75" y="261"/>
                  </a:lnTo>
                  <a:lnTo>
                    <a:pt x="76" y="263"/>
                  </a:lnTo>
                  <a:lnTo>
                    <a:pt x="77" y="267"/>
                  </a:lnTo>
                  <a:lnTo>
                    <a:pt x="78" y="270"/>
                  </a:lnTo>
                  <a:lnTo>
                    <a:pt x="79" y="272"/>
                  </a:lnTo>
                  <a:lnTo>
                    <a:pt x="79" y="272"/>
                  </a:lnTo>
                  <a:lnTo>
                    <a:pt x="80" y="272"/>
                  </a:lnTo>
                  <a:lnTo>
                    <a:pt x="84" y="269"/>
                  </a:lnTo>
                  <a:lnTo>
                    <a:pt x="89" y="265"/>
                  </a:lnTo>
                  <a:lnTo>
                    <a:pt x="92" y="265"/>
                  </a:lnTo>
                  <a:lnTo>
                    <a:pt x="94" y="264"/>
                  </a:lnTo>
                  <a:lnTo>
                    <a:pt x="94" y="261"/>
                  </a:lnTo>
                  <a:lnTo>
                    <a:pt x="93" y="257"/>
                  </a:lnTo>
                  <a:lnTo>
                    <a:pt x="93" y="253"/>
                  </a:lnTo>
                  <a:lnTo>
                    <a:pt x="94" y="248"/>
                  </a:lnTo>
                  <a:lnTo>
                    <a:pt x="96" y="246"/>
                  </a:lnTo>
                  <a:lnTo>
                    <a:pt x="96" y="246"/>
                  </a:lnTo>
                  <a:lnTo>
                    <a:pt x="96" y="246"/>
                  </a:lnTo>
                  <a:lnTo>
                    <a:pt x="96" y="247"/>
                  </a:lnTo>
                  <a:lnTo>
                    <a:pt x="95" y="251"/>
                  </a:lnTo>
                  <a:lnTo>
                    <a:pt x="96" y="253"/>
                  </a:lnTo>
                  <a:lnTo>
                    <a:pt x="97" y="255"/>
                  </a:lnTo>
                  <a:lnTo>
                    <a:pt x="101" y="256"/>
                  </a:lnTo>
                  <a:lnTo>
                    <a:pt x="103" y="261"/>
                  </a:lnTo>
                  <a:lnTo>
                    <a:pt x="105" y="267"/>
                  </a:lnTo>
                  <a:lnTo>
                    <a:pt x="109" y="267"/>
                  </a:lnTo>
                  <a:lnTo>
                    <a:pt x="112" y="265"/>
                  </a:lnTo>
                  <a:lnTo>
                    <a:pt x="113" y="264"/>
                  </a:lnTo>
                  <a:lnTo>
                    <a:pt x="114" y="262"/>
                  </a:lnTo>
                  <a:lnTo>
                    <a:pt x="117" y="256"/>
                  </a:lnTo>
                  <a:lnTo>
                    <a:pt x="119" y="251"/>
                  </a:lnTo>
                  <a:lnTo>
                    <a:pt x="121" y="251"/>
                  </a:lnTo>
                  <a:lnTo>
                    <a:pt x="124" y="251"/>
                  </a:lnTo>
                  <a:lnTo>
                    <a:pt x="126" y="249"/>
                  </a:lnTo>
                  <a:lnTo>
                    <a:pt x="128" y="246"/>
                  </a:lnTo>
                  <a:lnTo>
                    <a:pt x="129" y="243"/>
                  </a:lnTo>
                  <a:lnTo>
                    <a:pt x="130" y="239"/>
                  </a:lnTo>
                  <a:lnTo>
                    <a:pt x="130" y="235"/>
                  </a:lnTo>
                  <a:lnTo>
                    <a:pt x="129" y="231"/>
                  </a:lnTo>
                  <a:lnTo>
                    <a:pt x="128" y="228"/>
                  </a:lnTo>
                  <a:lnTo>
                    <a:pt x="127" y="225"/>
                  </a:lnTo>
                  <a:lnTo>
                    <a:pt x="125" y="221"/>
                  </a:lnTo>
                  <a:lnTo>
                    <a:pt x="124" y="215"/>
                  </a:lnTo>
                  <a:lnTo>
                    <a:pt x="124" y="210"/>
                  </a:lnTo>
                  <a:lnTo>
                    <a:pt x="124" y="203"/>
                  </a:lnTo>
                  <a:lnTo>
                    <a:pt x="124" y="198"/>
                  </a:lnTo>
                  <a:lnTo>
                    <a:pt x="125" y="197"/>
                  </a:lnTo>
                  <a:lnTo>
                    <a:pt x="126" y="197"/>
                  </a:lnTo>
                  <a:lnTo>
                    <a:pt x="130" y="195"/>
                  </a:lnTo>
                  <a:lnTo>
                    <a:pt x="124" y="186"/>
                  </a:lnTo>
                  <a:lnTo>
                    <a:pt x="119" y="178"/>
                  </a:lnTo>
                  <a:lnTo>
                    <a:pt x="124" y="179"/>
                  </a:lnTo>
                  <a:lnTo>
                    <a:pt x="126" y="179"/>
                  </a:lnTo>
                  <a:lnTo>
                    <a:pt x="127" y="178"/>
                  </a:lnTo>
                  <a:lnTo>
                    <a:pt x="127" y="176"/>
                  </a:lnTo>
                  <a:lnTo>
                    <a:pt x="128" y="173"/>
                  </a:lnTo>
                  <a:lnTo>
                    <a:pt x="130" y="171"/>
                  </a:lnTo>
                  <a:lnTo>
                    <a:pt x="133" y="182"/>
                  </a:lnTo>
                  <a:lnTo>
                    <a:pt x="134" y="196"/>
                  </a:lnTo>
                  <a:lnTo>
                    <a:pt x="136" y="203"/>
                  </a:lnTo>
                  <a:lnTo>
                    <a:pt x="140" y="212"/>
                  </a:lnTo>
                  <a:lnTo>
                    <a:pt x="142" y="216"/>
                  </a:lnTo>
                  <a:lnTo>
                    <a:pt x="143" y="220"/>
                  </a:lnTo>
                  <a:lnTo>
                    <a:pt x="145" y="223"/>
                  </a:lnTo>
                  <a:lnTo>
                    <a:pt x="149" y="224"/>
                  </a:lnTo>
                  <a:lnTo>
                    <a:pt x="150" y="224"/>
                  </a:lnTo>
                  <a:lnTo>
                    <a:pt x="151" y="223"/>
                  </a:lnTo>
                  <a:lnTo>
                    <a:pt x="157" y="223"/>
                  </a:lnTo>
                  <a:lnTo>
                    <a:pt x="162" y="224"/>
                  </a:lnTo>
                  <a:lnTo>
                    <a:pt x="163" y="221"/>
                  </a:lnTo>
                  <a:lnTo>
                    <a:pt x="163" y="219"/>
                  </a:lnTo>
                  <a:lnTo>
                    <a:pt x="163" y="218"/>
                  </a:lnTo>
                  <a:lnTo>
                    <a:pt x="167" y="215"/>
                  </a:lnTo>
                  <a:lnTo>
                    <a:pt x="171" y="216"/>
                  </a:lnTo>
                  <a:lnTo>
                    <a:pt x="175" y="218"/>
                  </a:lnTo>
                  <a:lnTo>
                    <a:pt x="178" y="220"/>
                  </a:lnTo>
                  <a:lnTo>
                    <a:pt x="181" y="223"/>
                  </a:lnTo>
                  <a:lnTo>
                    <a:pt x="185" y="230"/>
                  </a:lnTo>
                  <a:lnTo>
                    <a:pt x="187" y="238"/>
                  </a:lnTo>
                  <a:lnTo>
                    <a:pt x="193" y="249"/>
                  </a:lnTo>
                  <a:lnTo>
                    <a:pt x="197" y="261"/>
                  </a:lnTo>
                  <a:lnTo>
                    <a:pt x="199" y="267"/>
                  </a:lnTo>
                  <a:lnTo>
                    <a:pt x="202" y="272"/>
                  </a:lnTo>
                  <a:lnTo>
                    <a:pt x="202" y="275"/>
                  </a:lnTo>
                  <a:lnTo>
                    <a:pt x="203" y="277"/>
                  </a:lnTo>
                  <a:lnTo>
                    <a:pt x="203" y="279"/>
                  </a:lnTo>
                  <a:lnTo>
                    <a:pt x="202" y="282"/>
                  </a:lnTo>
                  <a:lnTo>
                    <a:pt x="202" y="287"/>
                  </a:lnTo>
                  <a:lnTo>
                    <a:pt x="202" y="292"/>
                  </a:lnTo>
                  <a:lnTo>
                    <a:pt x="202" y="296"/>
                  </a:lnTo>
                  <a:lnTo>
                    <a:pt x="203" y="300"/>
                  </a:lnTo>
                  <a:lnTo>
                    <a:pt x="207" y="309"/>
                  </a:lnTo>
                  <a:lnTo>
                    <a:pt x="211" y="317"/>
                  </a:lnTo>
                  <a:lnTo>
                    <a:pt x="214" y="321"/>
                  </a:lnTo>
                  <a:lnTo>
                    <a:pt x="216" y="324"/>
                  </a:lnTo>
                  <a:lnTo>
                    <a:pt x="217" y="322"/>
                  </a:lnTo>
                  <a:lnTo>
                    <a:pt x="216" y="319"/>
                  </a:lnTo>
                  <a:lnTo>
                    <a:pt x="215" y="311"/>
                  </a:lnTo>
                  <a:lnTo>
                    <a:pt x="214" y="30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 name="Freeform 142"/>
            <p:cNvSpPr>
              <a:spLocks/>
            </p:cNvSpPr>
            <p:nvPr/>
          </p:nvSpPr>
          <p:spPr bwMode="gray">
            <a:xfrm>
              <a:off x="6861176" y="4154488"/>
              <a:ext cx="71438" cy="103188"/>
            </a:xfrm>
            <a:custGeom>
              <a:avLst/>
              <a:gdLst/>
              <a:ahLst/>
              <a:cxnLst>
                <a:cxn ang="0">
                  <a:pos x="28" y="122"/>
                </a:cxn>
                <a:cxn ang="0">
                  <a:pos x="29" y="97"/>
                </a:cxn>
                <a:cxn ang="0">
                  <a:pos x="31" y="45"/>
                </a:cxn>
                <a:cxn ang="0">
                  <a:pos x="44" y="6"/>
                </a:cxn>
                <a:cxn ang="0">
                  <a:pos x="59" y="0"/>
                </a:cxn>
                <a:cxn ang="0">
                  <a:pos x="93" y="13"/>
                </a:cxn>
                <a:cxn ang="0">
                  <a:pos x="120" y="9"/>
                </a:cxn>
                <a:cxn ang="0">
                  <a:pos x="130" y="8"/>
                </a:cxn>
                <a:cxn ang="0">
                  <a:pos x="127" y="24"/>
                </a:cxn>
                <a:cxn ang="0">
                  <a:pos x="121" y="53"/>
                </a:cxn>
                <a:cxn ang="0">
                  <a:pos x="133" y="69"/>
                </a:cxn>
                <a:cxn ang="0">
                  <a:pos x="140" y="88"/>
                </a:cxn>
                <a:cxn ang="0">
                  <a:pos x="122" y="131"/>
                </a:cxn>
                <a:cxn ang="0">
                  <a:pos x="116" y="136"/>
                </a:cxn>
                <a:cxn ang="0">
                  <a:pos x="109" y="131"/>
                </a:cxn>
                <a:cxn ang="0">
                  <a:pos x="95" y="147"/>
                </a:cxn>
                <a:cxn ang="0">
                  <a:pos x="97" y="201"/>
                </a:cxn>
                <a:cxn ang="0">
                  <a:pos x="102" y="236"/>
                </a:cxn>
                <a:cxn ang="0">
                  <a:pos x="122" y="248"/>
                </a:cxn>
                <a:cxn ang="0">
                  <a:pos x="124" y="235"/>
                </a:cxn>
                <a:cxn ang="0">
                  <a:pos x="133" y="233"/>
                </a:cxn>
                <a:cxn ang="0">
                  <a:pos x="141" y="226"/>
                </a:cxn>
                <a:cxn ang="0">
                  <a:pos x="167" y="242"/>
                </a:cxn>
                <a:cxn ang="0">
                  <a:pos x="173" y="259"/>
                </a:cxn>
                <a:cxn ang="0">
                  <a:pos x="181" y="250"/>
                </a:cxn>
                <a:cxn ang="0">
                  <a:pos x="190" y="245"/>
                </a:cxn>
                <a:cxn ang="0">
                  <a:pos x="215" y="258"/>
                </a:cxn>
                <a:cxn ang="0">
                  <a:pos x="197" y="260"/>
                </a:cxn>
                <a:cxn ang="0">
                  <a:pos x="195" y="269"/>
                </a:cxn>
                <a:cxn ang="0">
                  <a:pos x="203" y="289"/>
                </a:cxn>
                <a:cxn ang="0">
                  <a:pos x="220" y="292"/>
                </a:cxn>
                <a:cxn ang="0">
                  <a:pos x="224" y="300"/>
                </a:cxn>
                <a:cxn ang="0">
                  <a:pos x="219" y="322"/>
                </a:cxn>
                <a:cxn ang="0">
                  <a:pos x="209" y="304"/>
                </a:cxn>
                <a:cxn ang="0">
                  <a:pos x="185" y="296"/>
                </a:cxn>
                <a:cxn ang="0">
                  <a:pos x="179" y="289"/>
                </a:cxn>
                <a:cxn ang="0">
                  <a:pos x="166" y="270"/>
                </a:cxn>
                <a:cxn ang="0">
                  <a:pos x="151" y="256"/>
                </a:cxn>
                <a:cxn ang="0">
                  <a:pos x="138" y="251"/>
                </a:cxn>
                <a:cxn ang="0">
                  <a:pos x="141" y="264"/>
                </a:cxn>
                <a:cxn ang="0">
                  <a:pos x="151" y="283"/>
                </a:cxn>
                <a:cxn ang="0">
                  <a:pos x="143" y="286"/>
                </a:cxn>
                <a:cxn ang="0">
                  <a:pos x="129" y="267"/>
                </a:cxn>
                <a:cxn ang="0">
                  <a:pos x="100" y="248"/>
                </a:cxn>
                <a:cxn ang="0">
                  <a:pos x="85" y="257"/>
                </a:cxn>
                <a:cxn ang="0">
                  <a:pos x="81" y="265"/>
                </a:cxn>
                <a:cxn ang="0">
                  <a:pos x="65" y="259"/>
                </a:cxn>
                <a:cxn ang="0">
                  <a:pos x="59" y="256"/>
                </a:cxn>
                <a:cxn ang="0">
                  <a:pos x="44" y="256"/>
                </a:cxn>
                <a:cxn ang="0">
                  <a:pos x="47" y="232"/>
                </a:cxn>
                <a:cxn ang="0">
                  <a:pos x="62" y="219"/>
                </a:cxn>
                <a:cxn ang="0">
                  <a:pos x="44" y="203"/>
                </a:cxn>
                <a:cxn ang="0">
                  <a:pos x="41" y="217"/>
                </a:cxn>
                <a:cxn ang="0">
                  <a:pos x="31" y="215"/>
                </a:cxn>
                <a:cxn ang="0">
                  <a:pos x="24" y="201"/>
                </a:cxn>
                <a:cxn ang="0">
                  <a:pos x="14" y="197"/>
                </a:cxn>
                <a:cxn ang="0">
                  <a:pos x="7" y="167"/>
                </a:cxn>
                <a:cxn ang="0">
                  <a:pos x="7" y="148"/>
                </a:cxn>
                <a:cxn ang="0">
                  <a:pos x="5" y="143"/>
                </a:cxn>
                <a:cxn ang="0">
                  <a:pos x="3" y="121"/>
                </a:cxn>
                <a:cxn ang="0">
                  <a:pos x="19" y="135"/>
                </a:cxn>
              </a:cxnLst>
              <a:rect l="0" t="0" r="r" b="b"/>
              <a:pathLst>
                <a:path w="225" h="322">
                  <a:moveTo>
                    <a:pt x="30" y="136"/>
                  </a:moveTo>
                  <a:lnTo>
                    <a:pt x="32" y="131"/>
                  </a:lnTo>
                  <a:lnTo>
                    <a:pt x="32" y="128"/>
                  </a:lnTo>
                  <a:lnTo>
                    <a:pt x="30" y="126"/>
                  </a:lnTo>
                  <a:lnTo>
                    <a:pt x="28" y="122"/>
                  </a:lnTo>
                  <a:lnTo>
                    <a:pt x="26" y="119"/>
                  </a:lnTo>
                  <a:lnTo>
                    <a:pt x="26" y="114"/>
                  </a:lnTo>
                  <a:lnTo>
                    <a:pt x="26" y="110"/>
                  </a:lnTo>
                  <a:lnTo>
                    <a:pt x="27" y="106"/>
                  </a:lnTo>
                  <a:lnTo>
                    <a:pt x="29" y="97"/>
                  </a:lnTo>
                  <a:lnTo>
                    <a:pt x="32" y="88"/>
                  </a:lnTo>
                  <a:lnTo>
                    <a:pt x="33" y="79"/>
                  </a:lnTo>
                  <a:lnTo>
                    <a:pt x="32" y="70"/>
                  </a:lnTo>
                  <a:lnTo>
                    <a:pt x="30" y="57"/>
                  </a:lnTo>
                  <a:lnTo>
                    <a:pt x="31" y="45"/>
                  </a:lnTo>
                  <a:lnTo>
                    <a:pt x="33" y="37"/>
                  </a:lnTo>
                  <a:lnTo>
                    <a:pt x="38" y="29"/>
                  </a:lnTo>
                  <a:lnTo>
                    <a:pt x="40" y="17"/>
                  </a:lnTo>
                  <a:lnTo>
                    <a:pt x="41" y="8"/>
                  </a:lnTo>
                  <a:lnTo>
                    <a:pt x="44" y="6"/>
                  </a:lnTo>
                  <a:lnTo>
                    <a:pt x="47" y="5"/>
                  </a:lnTo>
                  <a:lnTo>
                    <a:pt x="51" y="3"/>
                  </a:lnTo>
                  <a:lnTo>
                    <a:pt x="53" y="0"/>
                  </a:lnTo>
                  <a:lnTo>
                    <a:pt x="54" y="0"/>
                  </a:lnTo>
                  <a:lnTo>
                    <a:pt x="59" y="0"/>
                  </a:lnTo>
                  <a:lnTo>
                    <a:pt x="64" y="0"/>
                  </a:lnTo>
                  <a:lnTo>
                    <a:pt x="70" y="0"/>
                  </a:lnTo>
                  <a:lnTo>
                    <a:pt x="78" y="3"/>
                  </a:lnTo>
                  <a:lnTo>
                    <a:pt x="84" y="7"/>
                  </a:lnTo>
                  <a:lnTo>
                    <a:pt x="93" y="13"/>
                  </a:lnTo>
                  <a:lnTo>
                    <a:pt x="103" y="17"/>
                  </a:lnTo>
                  <a:lnTo>
                    <a:pt x="108" y="17"/>
                  </a:lnTo>
                  <a:lnTo>
                    <a:pt x="112" y="17"/>
                  </a:lnTo>
                  <a:lnTo>
                    <a:pt x="116" y="15"/>
                  </a:lnTo>
                  <a:lnTo>
                    <a:pt x="120" y="9"/>
                  </a:lnTo>
                  <a:lnTo>
                    <a:pt x="121" y="8"/>
                  </a:lnTo>
                  <a:lnTo>
                    <a:pt x="124" y="6"/>
                  </a:lnTo>
                  <a:lnTo>
                    <a:pt x="126" y="5"/>
                  </a:lnTo>
                  <a:lnTo>
                    <a:pt x="128" y="6"/>
                  </a:lnTo>
                  <a:lnTo>
                    <a:pt x="130" y="8"/>
                  </a:lnTo>
                  <a:lnTo>
                    <a:pt x="132" y="11"/>
                  </a:lnTo>
                  <a:lnTo>
                    <a:pt x="132" y="14"/>
                  </a:lnTo>
                  <a:lnTo>
                    <a:pt x="132" y="17"/>
                  </a:lnTo>
                  <a:lnTo>
                    <a:pt x="130" y="21"/>
                  </a:lnTo>
                  <a:lnTo>
                    <a:pt x="127" y="24"/>
                  </a:lnTo>
                  <a:lnTo>
                    <a:pt x="125" y="32"/>
                  </a:lnTo>
                  <a:lnTo>
                    <a:pt x="122" y="41"/>
                  </a:lnTo>
                  <a:lnTo>
                    <a:pt x="121" y="45"/>
                  </a:lnTo>
                  <a:lnTo>
                    <a:pt x="121" y="48"/>
                  </a:lnTo>
                  <a:lnTo>
                    <a:pt x="121" y="53"/>
                  </a:lnTo>
                  <a:lnTo>
                    <a:pt x="122" y="57"/>
                  </a:lnTo>
                  <a:lnTo>
                    <a:pt x="125" y="61"/>
                  </a:lnTo>
                  <a:lnTo>
                    <a:pt x="126" y="64"/>
                  </a:lnTo>
                  <a:lnTo>
                    <a:pt x="129" y="66"/>
                  </a:lnTo>
                  <a:lnTo>
                    <a:pt x="133" y="69"/>
                  </a:lnTo>
                  <a:lnTo>
                    <a:pt x="136" y="73"/>
                  </a:lnTo>
                  <a:lnTo>
                    <a:pt x="140" y="79"/>
                  </a:lnTo>
                  <a:lnTo>
                    <a:pt x="141" y="82"/>
                  </a:lnTo>
                  <a:lnTo>
                    <a:pt x="141" y="85"/>
                  </a:lnTo>
                  <a:lnTo>
                    <a:pt x="140" y="88"/>
                  </a:lnTo>
                  <a:lnTo>
                    <a:pt x="137" y="91"/>
                  </a:lnTo>
                  <a:lnTo>
                    <a:pt x="132" y="106"/>
                  </a:lnTo>
                  <a:lnTo>
                    <a:pt x="126" y="121"/>
                  </a:lnTo>
                  <a:lnTo>
                    <a:pt x="125" y="125"/>
                  </a:lnTo>
                  <a:lnTo>
                    <a:pt x="122" y="131"/>
                  </a:lnTo>
                  <a:lnTo>
                    <a:pt x="121" y="134"/>
                  </a:lnTo>
                  <a:lnTo>
                    <a:pt x="120" y="136"/>
                  </a:lnTo>
                  <a:lnTo>
                    <a:pt x="119" y="137"/>
                  </a:lnTo>
                  <a:lnTo>
                    <a:pt x="117" y="138"/>
                  </a:lnTo>
                  <a:lnTo>
                    <a:pt x="116" y="136"/>
                  </a:lnTo>
                  <a:lnTo>
                    <a:pt x="116" y="134"/>
                  </a:lnTo>
                  <a:lnTo>
                    <a:pt x="114" y="133"/>
                  </a:lnTo>
                  <a:lnTo>
                    <a:pt x="113" y="130"/>
                  </a:lnTo>
                  <a:lnTo>
                    <a:pt x="111" y="130"/>
                  </a:lnTo>
                  <a:lnTo>
                    <a:pt x="109" y="131"/>
                  </a:lnTo>
                  <a:lnTo>
                    <a:pt x="105" y="133"/>
                  </a:lnTo>
                  <a:lnTo>
                    <a:pt x="102" y="135"/>
                  </a:lnTo>
                  <a:lnTo>
                    <a:pt x="96" y="140"/>
                  </a:lnTo>
                  <a:lnTo>
                    <a:pt x="94" y="145"/>
                  </a:lnTo>
                  <a:lnTo>
                    <a:pt x="95" y="147"/>
                  </a:lnTo>
                  <a:lnTo>
                    <a:pt x="95" y="151"/>
                  </a:lnTo>
                  <a:lnTo>
                    <a:pt x="90" y="164"/>
                  </a:lnTo>
                  <a:lnTo>
                    <a:pt x="85" y="178"/>
                  </a:lnTo>
                  <a:lnTo>
                    <a:pt x="90" y="190"/>
                  </a:lnTo>
                  <a:lnTo>
                    <a:pt x="97" y="201"/>
                  </a:lnTo>
                  <a:lnTo>
                    <a:pt x="97" y="209"/>
                  </a:lnTo>
                  <a:lnTo>
                    <a:pt x="97" y="218"/>
                  </a:lnTo>
                  <a:lnTo>
                    <a:pt x="100" y="226"/>
                  </a:lnTo>
                  <a:lnTo>
                    <a:pt x="101" y="233"/>
                  </a:lnTo>
                  <a:lnTo>
                    <a:pt x="102" y="236"/>
                  </a:lnTo>
                  <a:lnTo>
                    <a:pt x="104" y="239"/>
                  </a:lnTo>
                  <a:lnTo>
                    <a:pt x="108" y="242"/>
                  </a:lnTo>
                  <a:lnTo>
                    <a:pt x="112" y="244"/>
                  </a:lnTo>
                  <a:lnTo>
                    <a:pt x="118" y="247"/>
                  </a:lnTo>
                  <a:lnTo>
                    <a:pt x="122" y="248"/>
                  </a:lnTo>
                  <a:lnTo>
                    <a:pt x="124" y="247"/>
                  </a:lnTo>
                  <a:lnTo>
                    <a:pt x="125" y="245"/>
                  </a:lnTo>
                  <a:lnTo>
                    <a:pt x="126" y="243"/>
                  </a:lnTo>
                  <a:lnTo>
                    <a:pt x="125" y="240"/>
                  </a:lnTo>
                  <a:lnTo>
                    <a:pt x="124" y="235"/>
                  </a:lnTo>
                  <a:lnTo>
                    <a:pt x="124" y="233"/>
                  </a:lnTo>
                  <a:lnTo>
                    <a:pt x="125" y="232"/>
                  </a:lnTo>
                  <a:lnTo>
                    <a:pt x="129" y="234"/>
                  </a:lnTo>
                  <a:lnTo>
                    <a:pt x="132" y="234"/>
                  </a:lnTo>
                  <a:lnTo>
                    <a:pt x="133" y="233"/>
                  </a:lnTo>
                  <a:lnTo>
                    <a:pt x="134" y="231"/>
                  </a:lnTo>
                  <a:lnTo>
                    <a:pt x="134" y="229"/>
                  </a:lnTo>
                  <a:lnTo>
                    <a:pt x="135" y="227"/>
                  </a:lnTo>
                  <a:lnTo>
                    <a:pt x="137" y="226"/>
                  </a:lnTo>
                  <a:lnTo>
                    <a:pt x="141" y="226"/>
                  </a:lnTo>
                  <a:lnTo>
                    <a:pt x="145" y="227"/>
                  </a:lnTo>
                  <a:lnTo>
                    <a:pt x="154" y="231"/>
                  </a:lnTo>
                  <a:lnTo>
                    <a:pt x="162" y="235"/>
                  </a:lnTo>
                  <a:lnTo>
                    <a:pt x="165" y="239"/>
                  </a:lnTo>
                  <a:lnTo>
                    <a:pt x="167" y="242"/>
                  </a:lnTo>
                  <a:lnTo>
                    <a:pt x="168" y="247"/>
                  </a:lnTo>
                  <a:lnTo>
                    <a:pt x="169" y="251"/>
                  </a:lnTo>
                  <a:lnTo>
                    <a:pt x="169" y="254"/>
                  </a:lnTo>
                  <a:lnTo>
                    <a:pt x="170" y="258"/>
                  </a:lnTo>
                  <a:lnTo>
                    <a:pt x="173" y="259"/>
                  </a:lnTo>
                  <a:lnTo>
                    <a:pt x="174" y="259"/>
                  </a:lnTo>
                  <a:lnTo>
                    <a:pt x="176" y="258"/>
                  </a:lnTo>
                  <a:lnTo>
                    <a:pt x="177" y="257"/>
                  </a:lnTo>
                  <a:lnTo>
                    <a:pt x="179" y="253"/>
                  </a:lnTo>
                  <a:lnTo>
                    <a:pt x="181" y="250"/>
                  </a:lnTo>
                  <a:lnTo>
                    <a:pt x="181" y="245"/>
                  </a:lnTo>
                  <a:lnTo>
                    <a:pt x="182" y="243"/>
                  </a:lnTo>
                  <a:lnTo>
                    <a:pt x="183" y="242"/>
                  </a:lnTo>
                  <a:lnTo>
                    <a:pt x="185" y="242"/>
                  </a:lnTo>
                  <a:lnTo>
                    <a:pt x="190" y="245"/>
                  </a:lnTo>
                  <a:lnTo>
                    <a:pt x="197" y="249"/>
                  </a:lnTo>
                  <a:lnTo>
                    <a:pt x="203" y="251"/>
                  </a:lnTo>
                  <a:lnTo>
                    <a:pt x="210" y="253"/>
                  </a:lnTo>
                  <a:lnTo>
                    <a:pt x="214" y="256"/>
                  </a:lnTo>
                  <a:lnTo>
                    <a:pt x="215" y="258"/>
                  </a:lnTo>
                  <a:lnTo>
                    <a:pt x="215" y="259"/>
                  </a:lnTo>
                  <a:lnTo>
                    <a:pt x="212" y="260"/>
                  </a:lnTo>
                  <a:lnTo>
                    <a:pt x="207" y="261"/>
                  </a:lnTo>
                  <a:lnTo>
                    <a:pt x="202" y="261"/>
                  </a:lnTo>
                  <a:lnTo>
                    <a:pt x="197" y="260"/>
                  </a:lnTo>
                  <a:lnTo>
                    <a:pt x="193" y="261"/>
                  </a:lnTo>
                  <a:lnTo>
                    <a:pt x="192" y="262"/>
                  </a:lnTo>
                  <a:lnTo>
                    <a:pt x="192" y="265"/>
                  </a:lnTo>
                  <a:lnTo>
                    <a:pt x="193" y="267"/>
                  </a:lnTo>
                  <a:lnTo>
                    <a:pt x="195" y="269"/>
                  </a:lnTo>
                  <a:lnTo>
                    <a:pt x="200" y="273"/>
                  </a:lnTo>
                  <a:lnTo>
                    <a:pt x="203" y="276"/>
                  </a:lnTo>
                  <a:lnTo>
                    <a:pt x="206" y="281"/>
                  </a:lnTo>
                  <a:lnTo>
                    <a:pt x="206" y="286"/>
                  </a:lnTo>
                  <a:lnTo>
                    <a:pt x="203" y="289"/>
                  </a:lnTo>
                  <a:lnTo>
                    <a:pt x="203" y="290"/>
                  </a:lnTo>
                  <a:lnTo>
                    <a:pt x="204" y="291"/>
                  </a:lnTo>
                  <a:lnTo>
                    <a:pt x="208" y="291"/>
                  </a:lnTo>
                  <a:lnTo>
                    <a:pt x="215" y="291"/>
                  </a:lnTo>
                  <a:lnTo>
                    <a:pt x="220" y="292"/>
                  </a:lnTo>
                  <a:lnTo>
                    <a:pt x="223" y="293"/>
                  </a:lnTo>
                  <a:lnTo>
                    <a:pt x="224" y="294"/>
                  </a:lnTo>
                  <a:lnTo>
                    <a:pt x="225" y="296"/>
                  </a:lnTo>
                  <a:lnTo>
                    <a:pt x="225" y="297"/>
                  </a:lnTo>
                  <a:lnTo>
                    <a:pt x="224" y="300"/>
                  </a:lnTo>
                  <a:lnTo>
                    <a:pt x="224" y="305"/>
                  </a:lnTo>
                  <a:lnTo>
                    <a:pt x="224" y="310"/>
                  </a:lnTo>
                  <a:lnTo>
                    <a:pt x="223" y="317"/>
                  </a:lnTo>
                  <a:lnTo>
                    <a:pt x="220" y="321"/>
                  </a:lnTo>
                  <a:lnTo>
                    <a:pt x="219" y="322"/>
                  </a:lnTo>
                  <a:lnTo>
                    <a:pt x="216" y="322"/>
                  </a:lnTo>
                  <a:lnTo>
                    <a:pt x="214" y="319"/>
                  </a:lnTo>
                  <a:lnTo>
                    <a:pt x="211" y="310"/>
                  </a:lnTo>
                  <a:lnTo>
                    <a:pt x="210" y="305"/>
                  </a:lnTo>
                  <a:lnTo>
                    <a:pt x="209" y="304"/>
                  </a:lnTo>
                  <a:lnTo>
                    <a:pt x="207" y="304"/>
                  </a:lnTo>
                  <a:lnTo>
                    <a:pt x="200" y="304"/>
                  </a:lnTo>
                  <a:lnTo>
                    <a:pt x="194" y="301"/>
                  </a:lnTo>
                  <a:lnTo>
                    <a:pt x="190" y="298"/>
                  </a:lnTo>
                  <a:lnTo>
                    <a:pt x="185" y="296"/>
                  </a:lnTo>
                  <a:lnTo>
                    <a:pt x="182" y="294"/>
                  </a:lnTo>
                  <a:lnTo>
                    <a:pt x="181" y="294"/>
                  </a:lnTo>
                  <a:lnTo>
                    <a:pt x="179" y="293"/>
                  </a:lnTo>
                  <a:lnTo>
                    <a:pt x="179" y="291"/>
                  </a:lnTo>
                  <a:lnTo>
                    <a:pt x="179" y="289"/>
                  </a:lnTo>
                  <a:lnTo>
                    <a:pt x="179" y="286"/>
                  </a:lnTo>
                  <a:lnTo>
                    <a:pt x="179" y="283"/>
                  </a:lnTo>
                  <a:lnTo>
                    <a:pt x="177" y="280"/>
                  </a:lnTo>
                  <a:lnTo>
                    <a:pt x="171" y="275"/>
                  </a:lnTo>
                  <a:lnTo>
                    <a:pt x="166" y="270"/>
                  </a:lnTo>
                  <a:lnTo>
                    <a:pt x="160" y="267"/>
                  </a:lnTo>
                  <a:lnTo>
                    <a:pt x="158" y="262"/>
                  </a:lnTo>
                  <a:lnTo>
                    <a:pt x="155" y="258"/>
                  </a:lnTo>
                  <a:lnTo>
                    <a:pt x="153" y="257"/>
                  </a:lnTo>
                  <a:lnTo>
                    <a:pt x="151" y="256"/>
                  </a:lnTo>
                  <a:lnTo>
                    <a:pt x="146" y="253"/>
                  </a:lnTo>
                  <a:lnTo>
                    <a:pt x="143" y="251"/>
                  </a:lnTo>
                  <a:lnTo>
                    <a:pt x="140" y="250"/>
                  </a:lnTo>
                  <a:lnTo>
                    <a:pt x="138" y="250"/>
                  </a:lnTo>
                  <a:lnTo>
                    <a:pt x="138" y="251"/>
                  </a:lnTo>
                  <a:lnTo>
                    <a:pt x="138" y="252"/>
                  </a:lnTo>
                  <a:lnTo>
                    <a:pt x="141" y="256"/>
                  </a:lnTo>
                  <a:lnTo>
                    <a:pt x="141" y="260"/>
                  </a:lnTo>
                  <a:lnTo>
                    <a:pt x="141" y="261"/>
                  </a:lnTo>
                  <a:lnTo>
                    <a:pt x="141" y="264"/>
                  </a:lnTo>
                  <a:lnTo>
                    <a:pt x="143" y="268"/>
                  </a:lnTo>
                  <a:lnTo>
                    <a:pt x="146" y="272"/>
                  </a:lnTo>
                  <a:lnTo>
                    <a:pt x="149" y="275"/>
                  </a:lnTo>
                  <a:lnTo>
                    <a:pt x="150" y="278"/>
                  </a:lnTo>
                  <a:lnTo>
                    <a:pt x="151" y="283"/>
                  </a:lnTo>
                  <a:lnTo>
                    <a:pt x="150" y="285"/>
                  </a:lnTo>
                  <a:lnTo>
                    <a:pt x="149" y="286"/>
                  </a:lnTo>
                  <a:lnTo>
                    <a:pt x="147" y="288"/>
                  </a:lnTo>
                  <a:lnTo>
                    <a:pt x="146" y="288"/>
                  </a:lnTo>
                  <a:lnTo>
                    <a:pt x="143" y="286"/>
                  </a:lnTo>
                  <a:lnTo>
                    <a:pt x="140" y="284"/>
                  </a:lnTo>
                  <a:lnTo>
                    <a:pt x="138" y="280"/>
                  </a:lnTo>
                  <a:lnTo>
                    <a:pt x="136" y="275"/>
                  </a:lnTo>
                  <a:lnTo>
                    <a:pt x="134" y="270"/>
                  </a:lnTo>
                  <a:lnTo>
                    <a:pt x="129" y="267"/>
                  </a:lnTo>
                  <a:lnTo>
                    <a:pt x="125" y="264"/>
                  </a:lnTo>
                  <a:lnTo>
                    <a:pt x="120" y="260"/>
                  </a:lnTo>
                  <a:lnTo>
                    <a:pt x="112" y="254"/>
                  </a:lnTo>
                  <a:lnTo>
                    <a:pt x="104" y="250"/>
                  </a:lnTo>
                  <a:lnTo>
                    <a:pt x="100" y="248"/>
                  </a:lnTo>
                  <a:lnTo>
                    <a:pt x="96" y="249"/>
                  </a:lnTo>
                  <a:lnTo>
                    <a:pt x="94" y="250"/>
                  </a:lnTo>
                  <a:lnTo>
                    <a:pt x="88" y="253"/>
                  </a:lnTo>
                  <a:lnTo>
                    <a:pt x="86" y="254"/>
                  </a:lnTo>
                  <a:lnTo>
                    <a:pt x="85" y="257"/>
                  </a:lnTo>
                  <a:lnTo>
                    <a:pt x="85" y="259"/>
                  </a:lnTo>
                  <a:lnTo>
                    <a:pt x="86" y="261"/>
                  </a:lnTo>
                  <a:lnTo>
                    <a:pt x="86" y="262"/>
                  </a:lnTo>
                  <a:lnTo>
                    <a:pt x="85" y="265"/>
                  </a:lnTo>
                  <a:lnTo>
                    <a:pt x="81" y="265"/>
                  </a:lnTo>
                  <a:lnTo>
                    <a:pt x="77" y="266"/>
                  </a:lnTo>
                  <a:lnTo>
                    <a:pt x="71" y="265"/>
                  </a:lnTo>
                  <a:lnTo>
                    <a:pt x="67" y="262"/>
                  </a:lnTo>
                  <a:lnTo>
                    <a:pt x="65" y="260"/>
                  </a:lnTo>
                  <a:lnTo>
                    <a:pt x="65" y="259"/>
                  </a:lnTo>
                  <a:lnTo>
                    <a:pt x="65" y="258"/>
                  </a:lnTo>
                  <a:lnTo>
                    <a:pt x="62" y="258"/>
                  </a:lnTo>
                  <a:lnTo>
                    <a:pt x="59" y="259"/>
                  </a:lnTo>
                  <a:lnTo>
                    <a:pt x="59" y="258"/>
                  </a:lnTo>
                  <a:lnTo>
                    <a:pt x="59" y="256"/>
                  </a:lnTo>
                  <a:lnTo>
                    <a:pt x="55" y="251"/>
                  </a:lnTo>
                  <a:lnTo>
                    <a:pt x="53" y="251"/>
                  </a:lnTo>
                  <a:lnTo>
                    <a:pt x="51" y="251"/>
                  </a:lnTo>
                  <a:lnTo>
                    <a:pt x="47" y="253"/>
                  </a:lnTo>
                  <a:lnTo>
                    <a:pt x="44" y="256"/>
                  </a:lnTo>
                  <a:lnTo>
                    <a:pt x="43" y="250"/>
                  </a:lnTo>
                  <a:lnTo>
                    <a:pt x="43" y="244"/>
                  </a:lnTo>
                  <a:lnTo>
                    <a:pt x="44" y="240"/>
                  </a:lnTo>
                  <a:lnTo>
                    <a:pt x="45" y="235"/>
                  </a:lnTo>
                  <a:lnTo>
                    <a:pt x="47" y="232"/>
                  </a:lnTo>
                  <a:lnTo>
                    <a:pt x="49" y="228"/>
                  </a:lnTo>
                  <a:lnTo>
                    <a:pt x="54" y="225"/>
                  </a:lnTo>
                  <a:lnTo>
                    <a:pt x="59" y="223"/>
                  </a:lnTo>
                  <a:lnTo>
                    <a:pt x="61" y="221"/>
                  </a:lnTo>
                  <a:lnTo>
                    <a:pt x="62" y="219"/>
                  </a:lnTo>
                  <a:lnTo>
                    <a:pt x="62" y="217"/>
                  </a:lnTo>
                  <a:lnTo>
                    <a:pt x="62" y="213"/>
                  </a:lnTo>
                  <a:lnTo>
                    <a:pt x="54" y="208"/>
                  </a:lnTo>
                  <a:lnTo>
                    <a:pt x="46" y="203"/>
                  </a:lnTo>
                  <a:lnTo>
                    <a:pt x="44" y="203"/>
                  </a:lnTo>
                  <a:lnTo>
                    <a:pt x="41" y="203"/>
                  </a:lnTo>
                  <a:lnTo>
                    <a:pt x="41" y="207"/>
                  </a:lnTo>
                  <a:lnTo>
                    <a:pt x="41" y="211"/>
                  </a:lnTo>
                  <a:lnTo>
                    <a:pt x="41" y="215"/>
                  </a:lnTo>
                  <a:lnTo>
                    <a:pt x="41" y="217"/>
                  </a:lnTo>
                  <a:lnTo>
                    <a:pt x="40" y="220"/>
                  </a:lnTo>
                  <a:lnTo>
                    <a:pt x="39" y="223"/>
                  </a:lnTo>
                  <a:lnTo>
                    <a:pt x="33" y="220"/>
                  </a:lnTo>
                  <a:lnTo>
                    <a:pt x="32" y="218"/>
                  </a:lnTo>
                  <a:lnTo>
                    <a:pt x="31" y="215"/>
                  </a:lnTo>
                  <a:lnTo>
                    <a:pt x="28" y="211"/>
                  </a:lnTo>
                  <a:lnTo>
                    <a:pt x="26" y="205"/>
                  </a:lnTo>
                  <a:lnTo>
                    <a:pt x="26" y="202"/>
                  </a:lnTo>
                  <a:lnTo>
                    <a:pt x="24" y="202"/>
                  </a:lnTo>
                  <a:lnTo>
                    <a:pt x="24" y="201"/>
                  </a:lnTo>
                  <a:lnTo>
                    <a:pt x="23" y="202"/>
                  </a:lnTo>
                  <a:lnTo>
                    <a:pt x="21" y="202"/>
                  </a:lnTo>
                  <a:lnTo>
                    <a:pt x="18" y="202"/>
                  </a:lnTo>
                  <a:lnTo>
                    <a:pt x="15" y="202"/>
                  </a:lnTo>
                  <a:lnTo>
                    <a:pt x="14" y="197"/>
                  </a:lnTo>
                  <a:lnTo>
                    <a:pt x="14" y="193"/>
                  </a:lnTo>
                  <a:lnTo>
                    <a:pt x="13" y="183"/>
                  </a:lnTo>
                  <a:lnTo>
                    <a:pt x="10" y="174"/>
                  </a:lnTo>
                  <a:lnTo>
                    <a:pt x="7" y="169"/>
                  </a:lnTo>
                  <a:lnTo>
                    <a:pt x="7" y="167"/>
                  </a:lnTo>
                  <a:lnTo>
                    <a:pt x="10" y="166"/>
                  </a:lnTo>
                  <a:lnTo>
                    <a:pt x="8" y="160"/>
                  </a:lnTo>
                  <a:lnTo>
                    <a:pt x="7" y="155"/>
                  </a:lnTo>
                  <a:lnTo>
                    <a:pt x="7" y="150"/>
                  </a:lnTo>
                  <a:lnTo>
                    <a:pt x="7" y="148"/>
                  </a:lnTo>
                  <a:lnTo>
                    <a:pt x="8" y="146"/>
                  </a:lnTo>
                  <a:lnTo>
                    <a:pt x="8" y="145"/>
                  </a:lnTo>
                  <a:lnTo>
                    <a:pt x="8" y="144"/>
                  </a:lnTo>
                  <a:lnTo>
                    <a:pt x="6" y="144"/>
                  </a:lnTo>
                  <a:lnTo>
                    <a:pt x="5" y="143"/>
                  </a:lnTo>
                  <a:lnTo>
                    <a:pt x="3" y="142"/>
                  </a:lnTo>
                  <a:lnTo>
                    <a:pt x="0" y="140"/>
                  </a:lnTo>
                  <a:lnTo>
                    <a:pt x="0" y="134"/>
                  </a:lnTo>
                  <a:lnTo>
                    <a:pt x="0" y="126"/>
                  </a:lnTo>
                  <a:lnTo>
                    <a:pt x="3" y="121"/>
                  </a:lnTo>
                  <a:lnTo>
                    <a:pt x="5" y="120"/>
                  </a:lnTo>
                  <a:lnTo>
                    <a:pt x="7" y="121"/>
                  </a:lnTo>
                  <a:lnTo>
                    <a:pt x="10" y="125"/>
                  </a:lnTo>
                  <a:lnTo>
                    <a:pt x="14" y="130"/>
                  </a:lnTo>
                  <a:lnTo>
                    <a:pt x="19" y="135"/>
                  </a:lnTo>
                  <a:lnTo>
                    <a:pt x="22" y="137"/>
                  </a:lnTo>
                  <a:lnTo>
                    <a:pt x="24" y="138"/>
                  </a:lnTo>
                  <a:lnTo>
                    <a:pt x="27" y="138"/>
                  </a:lnTo>
                  <a:lnTo>
                    <a:pt x="30" y="13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 name="Freeform 143"/>
            <p:cNvSpPr>
              <a:spLocks/>
            </p:cNvSpPr>
            <p:nvPr/>
          </p:nvSpPr>
          <p:spPr bwMode="gray">
            <a:xfrm>
              <a:off x="6861176" y="4154488"/>
              <a:ext cx="71438" cy="103188"/>
            </a:xfrm>
            <a:custGeom>
              <a:avLst/>
              <a:gdLst/>
              <a:ahLst/>
              <a:cxnLst>
                <a:cxn ang="0">
                  <a:pos x="28" y="122"/>
                </a:cxn>
                <a:cxn ang="0">
                  <a:pos x="29" y="97"/>
                </a:cxn>
                <a:cxn ang="0">
                  <a:pos x="31" y="45"/>
                </a:cxn>
                <a:cxn ang="0">
                  <a:pos x="44" y="6"/>
                </a:cxn>
                <a:cxn ang="0">
                  <a:pos x="59" y="0"/>
                </a:cxn>
                <a:cxn ang="0">
                  <a:pos x="93" y="13"/>
                </a:cxn>
                <a:cxn ang="0">
                  <a:pos x="120" y="9"/>
                </a:cxn>
                <a:cxn ang="0">
                  <a:pos x="130" y="8"/>
                </a:cxn>
                <a:cxn ang="0">
                  <a:pos x="127" y="24"/>
                </a:cxn>
                <a:cxn ang="0">
                  <a:pos x="121" y="53"/>
                </a:cxn>
                <a:cxn ang="0">
                  <a:pos x="133" y="69"/>
                </a:cxn>
                <a:cxn ang="0">
                  <a:pos x="140" y="88"/>
                </a:cxn>
                <a:cxn ang="0">
                  <a:pos x="122" y="131"/>
                </a:cxn>
                <a:cxn ang="0">
                  <a:pos x="116" y="136"/>
                </a:cxn>
                <a:cxn ang="0">
                  <a:pos x="109" y="131"/>
                </a:cxn>
                <a:cxn ang="0">
                  <a:pos x="95" y="147"/>
                </a:cxn>
                <a:cxn ang="0">
                  <a:pos x="97" y="201"/>
                </a:cxn>
                <a:cxn ang="0">
                  <a:pos x="102" y="236"/>
                </a:cxn>
                <a:cxn ang="0">
                  <a:pos x="122" y="248"/>
                </a:cxn>
                <a:cxn ang="0">
                  <a:pos x="124" y="235"/>
                </a:cxn>
                <a:cxn ang="0">
                  <a:pos x="133" y="233"/>
                </a:cxn>
                <a:cxn ang="0">
                  <a:pos x="141" y="226"/>
                </a:cxn>
                <a:cxn ang="0">
                  <a:pos x="167" y="242"/>
                </a:cxn>
                <a:cxn ang="0">
                  <a:pos x="173" y="259"/>
                </a:cxn>
                <a:cxn ang="0">
                  <a:pos x="181" y="250"/>
                </a:cxn>
                <a:cxn ang="0">
                  <a:pos x="190" y="245"/>
                </a:cxn>
                <a:cxn ang="0">
                  <a:pos x="215" y="258"/>
                </a:cxn>
                <a:cxn ang="0">
                  <a:pos x="197" y="260"/>
                </a:cxn>
                <a:cxn ang="0">
                  <a:pos x="195" y="269"/>
                </a:cxn>
                <a:cxn ang="0">
                  <a:pos x="203" y="289"/>
                </a:cxn>
                <a:cxn ang="0">
                  <a:pos x="220" y="292"/>
                </a:cxn>
                <a:cxn ang="0">
                  <a:pos x="224" y="300"/>
                </a:cxn>
                <a:cxn ang="0">
                  <a:pos x="219" y="322"/>
                </a:cxn>
                <a:cxn ang="0">
                  <a:pos x="209" y="304"/>
                </a:cxn>
                <a:cxn ang="0">
                  <a:pos x="185" y="296"/>
                </a:cxn>
                <a:cxn ang="0">
                  <a:pos x="179" y="289"/>
                </a:cxn>
                <a:cxn ang="0">
                  <a:pos x="166" y="270"/>
                </a:cxn>
                <a:cxn ang="0">
                  <a:pos x="151" y="256"/>
                </a:cxn>
                <a:cxn ang="0">
                  <a:pos x="138" y="251"/>
                </a:cxn>
                <a:cxn ang="0">
                  <a:pos x="141" y="264"/>
                </a:cxn>
                <a:cxn ang="0">
                  <a:pos x="151" y="283"/>
                </a:cxn>
                <a:cxn ang="0">
                  <a:pos x="143" y="286"/>
                </a:cxn>
                <a:cxn ang="0">
                  <a:pos x="129" y="267"/>
                </a:cxn>
                <a:cxn ang="0">
                  <a:pos x="100" y="248"/>
                </a:cxn>
                <a:cxn ang="0">
                  <a:pos x="85" y="257"/>
                </a:cxn>
                <a:cxn ang="0">
                  <a:pos x="81" y="265"/>
                </a:cxn>
                <a:cxn ang="0">
                  <a:pos x="65" y="259"/>
                </a:cxn>
                <a:cxn ang="0">
                  <a:pos x="59" y="256"/>
                </a:cxn>
                <a:cxn ang="0">
                  <a:pos x="44" y="256"/>
                </a:cxn>
                <a:cxn ang="0">
                  <a:pos x="47" y="232"/>
                </a:cxn>
                <a:cxn ang="0">
                  <a:pos x="62" y="219"/>
                </a:cxn>
                <a:cxn ang="0">
                  <a:pos x="44" y="203"/>
                </a:cxn>
                <a:cxn ang="0">
                  <a:pos x="41" y="217"/>
                </a:cxn>
                <a:cxn ang="0">
                  <a:pos x="31" y="215"/>
                </a:cxn>
                <a:cxn ang="0">
                  <a:pos x="24" y="201"/>
                </a:cxn>
                <a:cxn ang="0">
                  <a:pos x="14" y="197"/>
                </a:cxn>
                <a:cxn ang="0">
                  <a:pos x="7" y="167"/>
                </a:cxn>
                <a:cxn ang="0">
                  <a:pos x="7" y="148"/>
                </a:cxn>
                <a:cxn ang="0">
                  <a:pos x="5" y="143"/>
                </a:cxn>
                <a:cxn ang="0">
                  <a:pos x="3" y="121"/>
                </a:cxn>
                <a:cxn ang="0">
                  <a:pos x="19" y="135"/>
                </a:cxn>
              </a:cxnLst>
              <a:rect l="0" t="0" r="r" b="b"/>
              <a:pathLst>
                <a:path w="225" h="322">
                  <a:moveTo>
                    <a:pt x="30" y="136"/>
                  </a:moveTo>
                  <a:lnTo>
                    <a:pt x="32" y="131"/>
                  </a:lnTo>
                  <a:lnTo>
                    <a:pt x="32" y="128"/>
                  </a:lnTo>
                  <a:lnTo>
                    <a:pt x="30" y="126"/>
                  </a:lnTo>
                  <a:lnTo>
                    <a:pt x="28" y="122"/>
                  </a:lnTo>
                  <a:lnTo>
                    <a:pt x="26" y="119"/>
                  </a:lnTo>
                  <a:lnTo>
                    <a:pt x="26" y="114"/>
                  </a:lnTo>
                  <a:lnTo>
                    <a:pt x="26" y="110"/>
                  </a:lnTo>
                  <a:lnTo>
                    <a:pt x="27" y="106"/>
                  </a:lnTo>
                  <a:lnTo>
                    <a:pt x="29" y="97"/>
                  </a:lnTo>
                  <a:lnTo>
                    <a:pt x="32" y="88"/>
                  </a:lnTo>
                  <a:lnTo>
                    <a:pt x="33" y="79"/>
                  </a:lnTo>
                  <a:lnTo>
                    <a:pt x="32" y="70"/>
                  </a:lnTo>
                  <a:lnTo>
                    <a:pt x="30" y="57"/>
                  </a:lnTo>
                  <a:lnTo>
                    <a:pt x="31" y="45"/>
                  </a:lnTo>
                  <a:lnTo>
                    <a:pt x="33" y="37"/>
                  </a:lnTo>
                  <a:lnTo>
                    <a:pt x="38" y="29"/>
                  </a:lnTo>
                  <a:lnTo>
                    <a:pt x="40" y="17"/>
                  </a:lnTo>
                  <a:lnTo>
                    <a:pt x="41" y="8"/>
                  </a:lnTo>
                  <a:lnTo>
                    <a:pt x="44" y="6"/>
                  </a:lnTo>
                  <a:lnTo>
                    <a:pt x="47" y="5"/>
                  </a:lnTo>
                  <a:lnTo>
                    <a:pt x="51" y="3"/>
                  </a:lnTo>
                  <a:lnTo>
                    <a:pt x="53" y="0"/>
                  </a:lnTo>
                  <a:lnTo>
                    <a:pt x="54" y="0"/>
                  </a:lnTo>
                  <a:lnTo>
                    <a:pt x="59" y="0"/>
                  </a:lnTo>
                  <a:lnTo>
                    <a:pt x="64" y="0"/>
                  </a:lnTo>
                  <a:lnTo>
                    <a:pt x="70" y="0"/>
                  </a:lnTo>
                  <a:lnTo>
                    <a:pt x="78" y="3"/>
                  </a:lnTo>
                  <a:lnTo>
                    <a:pt x="84" y="7"/>
                  </a:lnTo>
                  <a:lnTo>
                    <a:pt x="93" y="13"/>
                  </a:lnTo>
                  <a:lnTo>
                    <a:pt x="103" y="17"/>
                  </a:lnTo>
                  <a:lnTo>
                    <a:pt x="108" y="17"/>
                  </a:lnTo>
                  <a:lnTo>
                    <a:pt x="112" y="17"/>
                  </a:lnTo>
                  <a:lnTo>
                    <a:pt x="116" y="15"/>
                  </a:lnTo>
                  <a:lnTo>
                    <a:pt x="120" y="9"/>
                  </a:lnTo>
                  <a:lnTo>
                    <a:pt x="121" y="8"/>
                  </a:lnTo>
                  <a:lnTo>
                    <a:pt x="124" y="6"/>
                  </a:lnTo>
                  <a:lnTo>
                    <a:pt x="126" y="5"/>
                  </a:lnTo>
                  <a:lnTo>
                    <a:pt x="128" y="6"/>
                  </a:lnTo>
                  <a:lnTo>
                    <a:pt x="130" y="8"/>
                  </a:lnTo>
                  <a:lnTo>
                    <a:pt x="132" y="11"/>
                  </a:lnTo>
                  <a:lnTo>
                    <a:pt x="132" y="14"/>
                  </a:lnTo>
                  <a:lnTo>
                    <a:pt x="132" y="17"/>
                  </a:lnTo>
                  <a:lnTo>
                    <a:pt x="130" y="21"/>
                  </a:lnTo>
                  <a:lnTo>
                    <a:pt x="127" y="24"/>
                  </a:lnTo>
                  <a:lnTo>
                    <a:pt x="125" y="32"/>
                  </a:lnTo>
                  <a:lnTo>
                    <a:pt x="122" y="41"/>
                  </a:lnTo>
                  <a:lnTo>
                    <a:pt x="121" y="45"/>
                  </a:lnTo>
                  <a:lnTo>
                    <a:pt x="121" y="48"/>
                  </a:lnTo>
                  <a:lnTo>
                    <a:pt x="121" y="53"/>
                  </a:lnTo>
                  <a:lnTo>
                    <a:pt x="122" y="57"/>
                  </a:lnTo>
                  <a:lnTo>
                    <a:pt x="125" y="61"/>
                  </a:lnTo>
                  <a:lnTo>
                    <a:pt x="126" y="64"/>
                  </a:lnTo>
                  <a:lnTo>
                    <a:pt x="129" y="66"/>
                  </a:lnTo>
                  <a:lnTo>
                    <a:pt x="133" y="69"/>
                  </a:lnTo>
                  <a:lnTo>
                    <a:pt x="136" y="73"/>
                  </a:lnTo>
                  <a:lnTo>
                    <a:pt x="140" y="79"/>
                  </a:lnTo>
                  <a:lnTo>
                    <a:pt x="141" y="82"/>
                  </a:lnTo>
                  <a:lnTo>
                    <a:pt x="141" y="85"/>
                  </a:lnTo>
                  <a:lnTo>
                    <a:pt x="140" y="88"/>
                  </a:lnTo>
                  <a:lnTo>
                    <a:pt x="137" y="91"/>
                  </a:lnTo>
                  <a:lnTo>
                    <a:pt x="132" y="106"/>
                  </a:lnTo>
                  <a:lnTo>
                    <a:pt x="126" y="121"/>
                  </a:lnTo>
                  <a:lnTo>
                    <a:pt x="125" y="125"/>
                  </a:lnTo>
                  <a:lnTo>
                    <a:pt x="122" y="131"/>
                  </a:lnTo>
                  <a:lnTo>
                    <a:pt x="121" y="134"/>
                  </a:lnTo>
                  <a:lnTo>
                    <a:pt x="120" y="136"/>
                  </a:lnTo>
                  <a:lnTo>
                    <a:pt x="119" y="137"/>
                  </a:lnTo>
                  <a:lnTo>
                    <a:pt x="117" y="138"/>
                  </a:lnTo>
                  <a:lnTo>
                    <a:pt x="116" y="136"/>
                  </a:lnTo>
                  <a:lnTo>
                    <a:pt x="116" y="134"/>
                  </a:lnTo>
                  <a:lnTo>
                    <a:pt x="114" y="133"/>
                  </a:lnTo>
                  <a:lnTo>
                    <a:pt x="113" y="130"/>
                  </a:lnTo>
                  <a:lnTo>
                    <a:pt x="111" y="130"/>
                  </a:lnTo>
                  <a:lnTo>
                    <a:pt x="109" y="131"/>
                  </a:lnTo>
                  <a:lnTo>
                    <a:pt x="105" y="133"/>
                  </a:lnTo>
                  <a:lnTo>
                    <a:pt x="102" y="135"/>
                  </a:lnTo>
                  <a:lnTo>
                    <a:pt x="96" y="140"/>
                  </a:lnTo>
                  <a:lnTo>
                    <a:pt x="94" y="145"/>
                  </a:lnTo>
                  <a:lnTo>
                    <a:pt x="95" y="147"/>
                  </a:lnTo>
                  <a:lnTo>
                    <a:pt x="95" y="151"/>
                  </a:lnTo>
                  <a:lnTo>
                    <a:pt x="90" y="164"/>
                  </a:lnTo>
                  <a:lnTo>
                    <a:pt x="85" y="178"/>
                  </a:lnTo>
                  <a:lnTo>
                    <a:pt x="90" y="190"/>
                  </a:lnTo>
                  <a:lnTo>
                    <a:pt x="97" y="201"/>
                  </a:lnTo>
                  <a:lnTo>
                    <a:pt x="97" y="209"/>
                  </a:lnTo>
                  <a:lnTo>
                    <a:pt x="97" y="218"/>
                  </a:lnTo>
                  <a:lnTo>
                    <a:pt x="100" y="226"/>
                  </a:lnTo>
                  <a:lnTo>
                    <a:pt x="101" y="233"/>
                  </a:lnTo>
                  <a:lnTo>
                    <a:pt x="102" y="236"/>
                  </a:lnTo>
                  <a:lnTo>
                    <a:pt x="104" y="239"/>
                  </a:lnTo>
                  <a:lnTo>
                    <a:pt x="108" y="242"/>
                  </a:lnTo>
                  <a:lnTo>
                    <a:pt x="112" y="244"/>
                  </a:lnTo>
                  <a:lnTo>
                    <a:pt x="118" y="247"/>
                  </a:lnTo>
                  <a:lnTo>
                    <a:pt x="122" y="248"/>
                  </a:lnTo>
                  <a:lnTo>
                    <a:pt x="124" y="247"/>
                  </a:lnTo>
                  <a:lnTo>
                    <a:pt x="125" y="245"/>
                  </a:lnTo>
                  <a:lnTo>
                    <a:pt x="126" y="243"/>
                  </a:lnTo>
                  <a:lnTo>
                    <a:pt x="125" y="240"/>
                  </a:lnTo>
                  <a:lnTo>
                    <a:pt x="124" y="235"/>
                  </a:lnTo>
                  <a:lnTo>
                    <a:pt x="124" y="233"/>
                  </a:lnTo>
                  <a:lnTo>
                    <a:pt x="125" y="232"/>
                  </a:lnTo>
                  <a:lnTo>
                    <a:pt x="129" y="234"/>
                  </a:lnTo>
                  <a:lnTo>
                    <a:pt x="132" y="234"/>
                  </a:lnTo>
                  <a:lnTo>
                    <a:pt x="133" y="233"/>
                  </a:lnTo>
                  <a:lnTo>
                    <a:pt x="134" y="231"/>
                  </a:lnTo>
                  <a:lnTo>
                    <a:pt x="134" y="229"/>
                  </a:lnTo>
                  <a:lnTo>
                    <a:pt x="135" y="227"/>
                  </a:lnTo>
                  <a:lnTo>
                    <a:pt x="137" y="226"/>
                  </a:lnTo>
                  <a:lnTo>
                    <a:pt x="141" y="226"/>
                  </a:lnTo>
                  <a:lnTo>
                    <a:pt x="145" y="227"/>
                  </a:lnTo>
                  <a:lnTo>
                    <a:pt x="154" y="231"/>
                  </a:lnTo>
                  <a:lnTo>
                    <a:pt x="162" y="235"/>
                  </a:lnTo>
                  <a:lnTo>
                    <a:pt x="165" y="239"/>
                  </a:lnTo>
                  <a:lnTo>
                    <a:pt x="167" y="242"/>
                  </a:lnTo>
                  <a:lnTo>
                    <a:pt x="168" y="247"/>
                  </a:lnTo>
                  <a:lnTo>
                    <a:pt x="169" y="251"/>
                  </a:lnTo>
                  <a:lnTo>
                    <a:pt x="169" y="254"/>
                  </a:lnTo>
                  <a:lnTo>
                    <a:pt x="170" y="258"/>
                  </a:lnTo>
                  <a:lnTo>
                    <a:pt x="173" y="259"/>
                  </a:lnTo>
                  <a:lnTo>
                    <a:pt x="174" y="259"/>
                  </a:lnTo>
                  <a:lnTo>
                    <a:pt x="176" y="258"/>
                  </a:lnTo>
                  <a:lnTo>
                    <a:pt x="177" y="257"/>
                  </a:lnTo>
                  <a:lnTo>
                    <a:pt x="179" y="253"/>
                  </a:lnTo>
                  <a:lnTo>
                    <a:pt x="181" y="250"/>
                  </a:lnTo>
                  <a:lnTo>
                    <a:pt x="181" y="245"/>
                  </a:lnTo>
                  <a:lnTo>
                    <a:pt x="182" y="243"/>
                  </a:lnTo>
                  <a:lnTo>
                    <a:pt x="183" y="242"/>
                  </a:lnTo>
                  <a:lnTo>
                    <a:pt x="185" y="242"/>
                  </a:lnTo>
                  <a:lnTo>
                    <a:pt x="190" y="245"/>
                  </a:lnTo>
                  <a:lnTo>
                    <a:pt x="197" y="249"/>
                  </a:lnTo>
                  <a:lnTo>
                    <a:pt x="203" y="251"/>
                  </a:lnTo>
                  <a:lnTo>
                    <a:pt x="210" y="253"/>
                  </a:lnTo>
                  <a:lnTo>
                    <a:pt x="214" y="256"/>
                  </a:lnTo>
                  <a:lnTo>
                    <a:pt x="215" y="258"/>
                  </a:lnTo>
                  <a:lnTo>
                    <a:pt x="215" y="259"/>
                  </a:lnTo>
                  <a:lnTo>
                    <a:pt x="212" y="260"/>
                  </a:lnTo>
                  <a:lnTo>
                    <a:pt x="207" y="261"/>
                  </a:lnTo>
                  <a:lnTo>
                    <a:pt x="202" y="261"/>
                  </a:lnTo>
                  <a:lnTo>
                    <a:pt x="197" y="260"/>
                  </a:lnTo>
                  <a:lnTo>
                    <a:pt x="193" y="261"/>
                  </a:lnTo>
                  <a:lnTo>
                    <a:pt x="192" y="262"/>
                  </a:lnTo>
                  <a:lnTo>
                    <a:pt x="192" y="265"/>
                  </a:lnTo>
                  <a:lnTo>
                    <a:pt x="193" y="267"/>
                  </a:lnTo>
                  <a:lnTo>
                    <a:pt x="195" y="269"/>
                  </a:lnTo>
                  <a:lnTo>
                    <a:pt x="200" y="273"/>
                  </a:lnTo>
                  <a:lnTo>
                    <a:pt x="203" y="276"/>
                  </a:lnTo>
                  <a:lnTo>
                    <a:pt x="206" y="281"/>
                  </a:lnTo>
                  <a:lnTo>
                    <a:pt x="206" y="286"/>
                  </a:lnTo>
                  <a:lnTo>
                    <a:pt x="203" y="289"/>
                  </a:lnTo>
                  <a:lnTo>
                    <a:pt x="203" y="290"/>
                  </a:lnTo>
                  <a:lnTo>
                    <a:pt x="204" y="291"/>
                  </a:lnTo>
                  <a:lnTo>
                    <a:pt x="208" y="291"/>
                  </a:lnTo>
                  <a:lnTo>
                    <a:pt x="215" y="291"/>
                  </a:lnTo>
                  <a:lnTo>
                    <a:pt x="220" y="292"/>
                  </a:lnTo>
                  <a:lnTo>
                    <a:pt x="223" y="293"/>
                  </a:lnTo>
                  <a:lnTo>
                    <a:pt x="224" y="294"/>
                  </a:lnTo>
                  <a:lnTo>
                    <a:pt x="225" y="296"/>
                  </a:lnTo>
                  <a:lnTo>
                    <a:pt x="225" y="297"/>
                  </a:lnTo>
                  <a:lnTo>
                    <a:pt x="224" y="300"/>
                  </a:lnTo>
                  <a:lnTo>
                    <a:pt x="224" y="305"/>
                  </a:lnTo>
                  <a:lnTo>
                    <a:pt x="224" y="310"/>
                  </a:lnTo>
                  <a:lnTo>
                    <a:pt x="223" y="317"/>
                  </a:lnTo>
                  <a:lnTo>
                    <a:pt x="220" y="321"/>
                  </a:lnTo>
                  <a:lnTo>
                    <a:pt x="219" y="322"/>
                  </a:lnTo>
                  <a:lnTo>
                    <a:pt x="216" y="322"/>
                  </a:lnTo>
                  <a:lnTo>
                    <a:pt x="214" y="319"/>
                  </a:lnTo>
                  <a:lnTo>
                    <a:pt x="211" y="310"/>
                  </a:lnTo>
                  <a:lnTo>
                    <a:pt x="210" y="305"/>
                  </a:lnTo>
                  <a:lnTo>
                    <a:pt x="209" y="304"/>
                  </a:lnTo>
                  <a:lnTo>
                    <a:pt x="207" y="304"/>
                  </a:lnTo>
                  <a:lnTo>
                    <a:pt x="200" y="304"/>
                  </a:lnTo>
                  <a:lnTo>
                    <a:pt x="194" y="301"/>
                  </a:lnTo>
                  <a:lnTo>
                    <a:pt x="190" y="298"/>
                  </a:lnTo>
                  <a:lnTo>
                    <a:pt x="185" y="296"/>
                  </a:lnTo>
                  <a:lnTo>
                    <a:pt x="182" y="294"/>
                  </a:lnTo>
                  <a:lnTo>
                    <a:pt x="181" y="294"/>
                  </a:lnTo>
                  <a:lnTo>
                    <a:pt x="179" y="293"/>
                  </a:lnTo>
                  <a:lnTo>
                    <a:pt x="179" y="291"/>
                  </a:lnTo>
                  <a:lnTo>
                    <a:pt x="179" y="289"/>
                  </a:lnTo>
                  <a:lnTo>
                    <a:pt x="179" y="286"/>
                  </a:lnTo>
                  <a:lnTo>
                    <a:pt x="179" y="283"/>
                  </a:lnTo>
                  <a:lnTo>
                    <a:pt x="177" y="280"/>
                  </a:lnTo>
                  <a:lnTo>
                    <a:pt x="171" y="275"/>
                  </a:lnTo>
                  <a:lnTo>
                    <a:pt x="166" y="270"/>
                  </a:lnTo>
                  <a:lnTo>
                    <a:pt x="160" y="267"/>
                  </a:lnTo>
                  <a:lnTo>
                    <a:pt x="158" y="262"/>
                  </a:lnTo>
                  <a:lnTo>
                    <a:pt x="155" y="258"/>
                  </a:lnTo>
                  <a:lnTo>
                    <a:pt x="153" y="257"/>
                  </a:lnTo>
                  <a:lnTo>
                    <a:pt x="151" y="256"/>
                  </a:lnTo>
                  <a:lnTo>
                    <a:pt x="146" y="253"/>
                  </a:lnTo>
                  <a:lnTo>
                    <a:pt x="143" y="251"/>
                  </a:lnTo>
                  <a:lnTo>
                    <a:pt x="140" y="250"/>
                  </a:lnTo>
                  <a:lnTo>
                    <a:pt x="138" y="250"/>
                  </a:lnTo>
                  <a:lnTo>
                    <a:pt x="138" y="251"/>
                  </a:lnTo>
                  <a:lnTo>
                    <a:pt x="138" y="252"/>
                  </a:lnTo>
                  <a:lnTo>
                    <a:pt x="141" y="256"/>
                  </a:lnTo>
                  <a:lnTo>
                    <a:pt x="141" y="260"/>
                  </a:lnTo>
                  <a:lnTo>
                    <a:pt x="141" y="261"/>
                  </a:lnTo>
                  <a:lnTo>
                    <a:pt x="141" y="264"/>
                  </a:lnTo>
                  <a:lnTo>
                    <a:pt x="143" y="268"/>
                  </a:lnTo>
                  <a:lnTo>
                    <a:pt x="146" y="272"/>
                  </a:lnTo>
                  <a:lnTo>
                    <a:pt x="149" y="275"/>
                  </a:lnTo>
                  <a:lnTo>
                    <a:pt x="150" y="278"/>
                  </a:lnTo>
                  <a:lnTo>
                    <a:pt x="151" y="283"/>
                  </a:lnTo>
                  <a:lnTo>
                    <a:pt x="150" y="285"/>
                  </a:lnTo>
                  <a:lnTo>
                    <a:pt x="149" y="286"/>
                  </a:lnTo>
                  <a:lnTo>
                    <a:pt x="147" y="288"/>
                  </a:lnTo>
                  <a:lnTo>
                    <a:pt x="146" y="288"/>
                  </a:lnTo>
                  <a:lnTo>
                    <a:pt x="143" y="286"/>
                  </a:lnTo>
                  <a:lnTo>
                    <a:pt x="140" y="284"/>
                  </a:lnTo>
                  <a:lnTo>
                    <a:pt x="138" y="280"/>
                  </a:lnTo>
                  <a:lnTo>
                    <a:pt x="136" y="275"/>
                  </a:lnTo>
                  <a:lnTo>
                    <a:pt x="134" y="270"/>
                  </a:lnTo>
                  <a:lnTo>
                    <a:pt x="129" y="267"/>
                  </a:lnTo>
                  <a:lnTo>
                    <a:pt x="125" y="264"/>
                  </a:lnTo>
                  <a:lnTo>
                    <a:pt x="120" y="260"/>
                  </a:lnTo>
                  <a:lnTo>
                    <a:pt x="112" y="254"/>
                  </a:lnTo>
                  <a:lnTo>
                    <a:pt x="104" y="250"/>
                  </a:lnTo>
                  <a:lnTo>
                    <a:pt x="100" y="248"/>
                  </a:lnTo>
                  <a:lnTo>
                    <a:pt x="96" y="249"/>
                  </a:lnTo>
                  <a:lnTo>
                    <a:pt x="94" y="250"/>
                  </a:lnTo>
                  <a:lnTo>
                    <a:pt x="88" y="253"/>
                  </a:lnTo>
                  <a:lnTo>
                    <a:pt x="86" y="254"/>
                  </a:lnTo>
                  <a:lnTo>
                    <a:pt x="85" y="257"/>
                  </a:lnTo>
                  <a:lnTo>
                    <a:pt x="85" y="259"/>
                  </a:lnTo>
                  <a:lnTo>
                    <a:pt x="86" y="261"/>
                  </a:lnTo>
                  <a:lnTo>
                    <a:pt x="86" y="262"/>
                  </a:lnTo>
                  <a:lnTo>
                    <a:pt x="85" y="265"/>
                  </a:lnTo>
                  <a:lnTo>
                    <a:pt x="81" y="265"/>
                  </a:lnTo>
                  <a:lnTo>
                    <a:pt x="77" y="266"/>
                  </a:lnTo>
                  <a:lnTo>
                    <a:pt x="71" y="265"/>
                  </a:lnTo>
                  <a:lnTo>
                    <a:pt x="67" y="262"/>
                  </a:lnTo>
                  <a:lnTo>
                    <a:pt x="65" y="260"/>
                  </a:lnTo>
                  <a:lnTo>
                    <a:pt x="65" y="259"/>
                  </a:lnTo>
                  <a:lnTo>
                    <a:pt x="65" y="258"/>
                  </a:lnTo>
                  <a:lnTo>
                    <a:pt x="62" y="258"/>
                  </a:lnTo>
                  <a:lnTo>
                    <a:pt x="59" y="259"/>
                  </a:lnTo>
                  <a:lnTo>
                    <a:pt x="59" y="258"/>
                  </a:lnTo>
                  <a:lnTo>
                    <a:pt x="59" y="256"/>
                  </a:lnTo>
                  <a:lnTo>
                    <a:pt x="55" y="251"/>
                  </a:lnTo>
                  <a:lnTo>
                    <a:pt x="53" y="251"/>
                  </a:lnTo>
                  <a:lnTo>
                    <a:pt x="51" y="251"/>
                  </a:lnTo>
                  <a:lnTo>
                    <a:pt x="47" y="253"/>
                  </a:lnTo>
                  <a:lnTo>
                    <a:pt x="44" y="256"/>
                  </a:lnTo>
                  <a:lnTo>
                    <a:pt x="43" y="250"/>
                  </a:lnTo>
                  <a:lnTo>
                    <a:pt x="43" y="244"/>
                  </a:lnTo>
                  <a:lnTo>
                    <a:pt x="44" y="240"/>
                  </a:lnTo>
                  <a:lnTo>
                    <a:pt x="45" y="235"/>
                  </a:lnTo>
                  <a:lnTo>
                    <a:pt x="47" y="232"/>
                  </a:lnTo>
                  <a:lnTo>
                    <a:pt x="49" y="228"/>
                  </a:lnTo>
                  <a:lnTo>
                    <a:pt x="54" y="225"/>
                  </a:lnTo>
                  <a:lnTo>
                    <a:pt x="59" y="223"/>
                  </a:lnTo>
                  <a:lnTo>
                    <a:pt x="61" y="221"/>
                  </a:lnTo>
                  <a:lnTo>
                    <a:pt x="62" y="219"/>
                  </a:lnTo>
                  <a:lnTo>
                    <a:pt x="62" y="217"/>
                  </a:lnTo>
                  <a:lnTo>
                    <a:pt x="62" y="213"/>
                  </a:lnTo>
                  <a:lnTo>
                    <a:pt x="54" y="208"/>
                  </a:lnTo>
                  <a:lnTo>
                    <a:pt x="46" y="203"/>
                  </a:lnTo>
                  <a:lnTo>
                    <a:pt x="44" y="203"/>
                  </a:lnTo>
                  <a:lnTo>
                    <a:pt x="41" y="203"/>
                  </a:lnTo>
                  <a:lnTo>
                    <a:pt x="41" y="207"/>
                  </a:lnTo>
                  <a:lnTo>
                    <a:pt x="41" y="211"/>
                  </a:lnTo>
                  <a:lnTo>
                    <a:pt x="41" y="215"/>
                  </a:lnTo>
                  <a:lnTo>
                    <a:pt x="41" y="217"/>
                  </a:lnTo>
                  <a:lnTo>
                    <a:pt x="40" y="220"/>
                  </a:lnTo>
                  <a:lnTo>
                    <a:pt x="39" y="223"/>
                  </a:lnTo>
                  <a:lnTo>
                    <a:pt x="33" y="220"/>
                  </a:lnTo>
                  <a:lnTo>
                    <a:pt x="32" y="218"/>
                  </a:lnTo>
                  <a:lnTo>
                    <a:pt x="31" y="215"/>
                  </a:lnTo>
                  <a:lnTo>
                    <a:pt x="28" y="211"/>
                  </a:lnTo>
                  <a:lnTo>
                    <a:pt x="26" y="205"/>
                  </a:lnTo>
                  <a:lnTo>
                    <a:pt x="26" y="202"/>
                  </a:lnTo>
                  <a:lnTo>
                    <a:pt x="24" y="202"/>
                  </a:lnTo>
                  <a:lnTo>
                    <a:pt x="24" y="201"/>
                  </a:lnTo>
                  <a:lnTo>
                    <a:pt x="23" y="202"/>
                  </a:lnTo>
                  <a:lnTo>
                    <a:pt x="21" y="202"/>
                  </a:lnTo>
                  <a:lnTo>
                    <a:pt x="18" y="202"/>
                  </a:lnTo>
                  <a:lnTo>
                    <a:pt x="15" y="202"/>
                  </a:lnTo>
                  <a:lnTo>
                    <a:pt x="14" y="197"/>
                  </a:lnTo>
                  <a:lnTo>
                    <a:pt x="14" y="193"/>
                  </a:lnTo>
                  <a:lnTo>
                    <a:pt x="13" y="183"/>
                  </a:lnTo>
                  <a:lnTo>
                    <a:pt x="10" y="174"/>
                  </a:lnTo>
                  <a:lnTo>
                    <a:pt x="7" y="169"/>
                  </a:lnTo>
                  <a:lnTo>
                    <a:pt x="7" y="167"/>
                  </a:lnTo>
                  <a:lnTo>
                    <a:pt x="10" y="166"/>
                  </a:lnTo>
                  <a:lnTo>
                    <a:pt x="8" y="160"/>
                  </a:lnTo>
                  <a:lnTo>
                    <a:pt x="7" y="155"/>
                  </a:lnTo>
                  <a:lnTo>
                    <a:pt x="7" y="150"/>
                  </a:lnTo>
                  <a:lnTo>
                    <a:pt x="7" y="148"/>
                  </a:lnTo>
                  <a:lnTo>
                    <a:pt x="8" y="146"/>
                  </a:lnTo>
                  <a:lnTo>
                    <a:pt x="8" y="145"/>
                  </a:lnTo>
                  <a:lnTo>
                    <a:pt x="8" y="144"/>
                  </a:lnTo>
                  <a:lnTo>
                    <a:pt x="6" y="144"/>
                  </a:lnTo>
                  <a:lnTo>
                    <a:pt x="5" y="143"/>
                  </a:lnTo>
                  <a:lnTo>
                    <a:pt x="3" y="142"/>
                  </a:lnTo>
                  <a:lnTo>
                    <a:pt x="0" y="140"/>
                  </a:lnTo>
                  <a:lnTo>
                    <a:pt x="0" y="134"/>
                  </a:lnTo>
                  <a:lnTo>
                    <a:pt x="0" y="126"/>
                  </a:lnTo>
                  <a:lnTo>
                    <a:pt x="3" y="121"/>
                  </a:lnTo>
                  <a:lnTo>
                    <a:pt x="5" y="120"/>
                  </a:lnTo>
                  <a:lnTo>
                    <a:pt x="7" y="121"/>
                  </a:lnTo>
                  <a:lnTo>
                    <a:pt x="10" y="125"/>
                  </a:lnTo>
                  <a:lnTo>
                    <a:pt x="14" y="130"/>
                  </a:lnTo>
                  <a:lnTo>
                    <a:pt x="19" y="135"/>
                  </a:lnTo>
                  <a:lnTo>
                    <a:pt x="22" y="137"/>
                  </a:lnTo>
                  <a:lnTo>
                    <a:pt x="24" y="138"/>
                  </a:lnTo>
                  <a:lnTo>
                    <a:pt x="27" y="138"/>
                  </a:lnTo>
                  <a:lnTo>
                    <a:pt x="30" y="136"/>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 name="Freeform 144"/>
            <p:cNvSpPr>
              <a:spLocks/>
            </p:cNvSpPr>
            <p:nvPr/>
          </p:nvSpPr>
          <p:spPr bwMode="gray">
            <a:xfrm>
              <a:off x="6932613" y="4230688"/>
              <a:ext cx="4763" cy="9525"/>
            </a:xfrm>
            <a:custGeom>
              <a:avLst/>
              <a:gdLst/>
              <a:ahLst/>
              <a:cxnLst>
                <a:cxn ang="0">
                  <a:pos x="3" y="29"/>
                </a:cxn>
                <a:cxn ang="0">
                  <a:pos x="1" y="27"/>
                </a:cxn>
                <a:cxn ang="0">
                  <a:pos x="0" y="24"/>
                </a:cxn>
                <a:cxn ang="0">
                  <a:pos x="0" y="23"/>
                </a:cxn>
                <a:cxn ang="0">
                  <a:pos x="1" y="21"/>
                </a:cxn>
                <a:cxn ang="0">
                  <a:pos x="2" y="17"/>
                </a:cxn>
                <a:cxn ang="0">
                  <a:pos x="2" y="11"/>
                </a:cxn>
                <a:cxn ang="0">
                  <a:pos x="2" y="5"/>
                </a:cxn>
                <a:cxn ang="0">
                  <a:pos x="4" y="2"/>
                </a:cxn>
                <a:cxn ang="0">
                  <a:pos x="5" y="0"/>
                </a:cxn>
                <a:cxn ang="0">
                  <a:pos x="6" y="2"/>
                </a:cxn>
                <a:cxn ang="0">
                  <a:pos x="9" y="4"/>
                </a:cxn>
                <a:cxn ang="0">
                  <a:pos x="11" y="6"/>
                </a:cxn>
                <a:cxn ang="0">
                  <a:pos x="13" y="10"/>
                </a:cxn>
                <a:cxn ang="0">
                  <a:pos x="16" y="12"/>
                </a:cxn>
                <a:cxn ang="0">
                  <a:pos x="17" y="14"/>
                </a:cxn>
                <a:cxn ang="0">
                  <a:pos x="18" y="17"/>
                </a:cxn>
                <a:cxn ang="0">
                  <a:pos x="17" y="23"/>
                </a:cxn>
                <a:cxn ang="0">
                  <a:pos x="14" y="27"/>
                </a:cxn>
                <a:cxn ang="0">
                  <a:pos x="12" y="29"/>
                </a:cxn>
                <a:cxn ang="0">
                  <a:pos x="9" y="30"/>
                </a:cxn>
                <a:cxn ang="0">
                  <a:pos x="8" y="31"/>
                </a:cxn>
                <a:cxn ang="0">
                  <a:pos x="5" y="31"/>
                </a:cxn>
                <a:cxn ang="0">
                  <a:pos x="4" y="30"/>
                </a:cxn>
                <a:cxn ang="0">
                  <a:pos x="3" y="29"/>
                </a:cxn>
              </a:cxnLst>
              <a:rect l="0" t="0" r="r" b="b"/>
              <a:pathLst>
                <a:path w="18" h="31">
                  <a:moveTo>
                    <a:pt x="3" y="29"/>
                  </a:moveTo>
                  <a:lnTo>
                    <a:pt x="1" y="27"/>
                  </a:lnTo>
                  <a:lnTo>
                    <a:pt x="0" y="24"/>
                  </a:lnTo>
                  <a:lnTo>
                    <a:pt x="0" y="23"/>
                  </a:lnTo>
                  <a:lnTo>
                    <a:pt x="1" y="21"/>
                  </a:lnTo>
                  <a:lnTo>
                    <a:pt x="2" y="17"/>
                  </a:lnTo>
                  <a:lnTo>
                    <a:pt x="2" y="11"/>
                  </a:lnTo>
                  <a:lnTo>
                    <a:pt x="2" y="5"/>
                  </a:lnTo>
                  <a:lnTo>
                    <a:pt x="4" y="2"/>
                  </a:lnTo>
                  <a:lnTo>
                    <a:pt x="5" y="0"/>
                  </a:lnTo>
                  <a:lnTo>
                    <a:pt x="6" y="2"/>
                  </a:lnTo>
                  <a:lnTo>
                    <a:pt x="9" y="4"/>
                  </a:lnTo>
                  <a:lnTo>
                    <a:pt x="11" y="6"/>
                  </a:lnTo>
                  <a:lnTo>
                    <a:pt x="13" y="10"/>
                  </a:lnTo>
                  <a:lnTo>
                    <a:pt x="16" y="12"/>
                  </a:lnTo>
                  <a:lnTo>
                    <a:pt x="17" y="14"/>
                  </a:lnTo>
                  <a:lnTo>
                    <a:pt x="18" y="17"/>
                  </a:lnTo>
                  <a:lnTo>
                    <a:pt x="17" y="23"/>
                  </a:lnTo>
                  <a:lnTo>
                    <a:pt x="14" y="27"/>
                  </a:lnTo>
                  <a:lnTo>
                    <a:pt x="12" y="29"/>
                  </a:lnTo>
                  <a:lnTo>
                    <a:pt x="9" y="30"/>
                  </a:lnTo>
                  <a:lnTo>
                    <a:pt x="8" y="31"/>
                  </a:lnTo>
                  <a:lnTo>
                    <a:pt x="5" y="31"/>
                  </a:lnTo>
                  <a:lnTo>
                    <a:pt x="4" y="30"/>
                  </a:lnTo>
                  <a:lnTo>
                    <a:pt x="3" y="29"/>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 name="Freeform 145"/>
            <p:cNvSpPr>
              <a:spLocks/>
            </p:cNvSpPr>
            <p:nvPr/>
          </p:nvSpPr>
          <p:spPr bwMode="gray">
            <a:xfrm>
              <a:off x="6932613" y="4230688"/>
              <a:ext cx="4763" cy="9525"/>
            </a:xfrm>
            <a:custGeom>
              <a:avLst/>
              <a:gdLst/>
              <a:ahLst/>
              <a:cxnLst>
                <a:cxn ang="0">
                  <a:pos x="3" y="29"/>
                </a:cxn>
                <a:cxn ang="0">
                  <a:pos x="1" y="27"/>
                </a:cxn>
                <a:cxn ang="0">
                  <a:pos x="0" y="24"/>
                </a:cxn>
                <a:cxn ang="0">
                  <a:pos x="0" y="23"/>
                </a:cxn>
                <a:cxn ang="0">
                  <a:pos x="1" y="21"/>
                </a:cxn>
                <a:cxn ang="0">
                  <a:pos x="2" y="17"/>
                </a:cxn>
                <a:cxn ang="0">
                  <a:pos x="2" y="11"/>
                </a:cxn>
                <a:cxn ang="0">
                  <a:pos x="2" y="5"/>
                </a:cxn>
                <a:cxn ang="0">
                  <a:pos x="4" y="2"/>
                </a:cxn>
                <a:cxn ang="0">
                  <a:pos x="5" y="0"/>
                </a:cxn>
                <a:cxn ang="0">
                  <a:pos x="6" y="2"/>
                </a:cxn>
                <a:cxn ang="0">
                  <a:pos x="9" y="4"/>
                </a:cxn>
                <a:cxn ang="0">
                  <a:pos x="11" y="6"/>
                </a:cxn>
                <a:cxn ang="0">
                  <a:pos x="13" y="10"/>
                </a:cxn>
                <a:cxn ang="0">
                  <a:pos x="16" y="12"/>
                </a:cxn>
                <a:cxn ang="0">
                  <a:pos x="17" y="14"/>
                </a:cxn>
                <a:cxn ang="0">
                  <a:pos x="18" y="17"/>
                </a:cxn>
                <a:cxn ang="0">
                  <a:pos x="17" y="23"/>
                </a:cxn>
                <a:cxn ang="0">
                  <a:pos x="14" y="27"/>
                </a:cxn>
                <a:cxn ang="0">
                  <a:pos x="12" y="29"/>
                </a:cxn>
                <a:cxn ang="0">
                  <a:pos x="9" y="30"/>
                </a:cxn>
                <a:cxn ang="0">
                  <a:pos x="8" y="31"/>
                </a:cxn>
                <a:cxn ang="0">
                  <a:pos x="5" y="31"/>
                </a:cxn>
                <a:cxn ang="0">
                  <a:pos x="4" y="30"/>
                </a:cxn>
                <a:cxn ang="0">
                  <a:pos x="3" y="29"/>
                </a:cxn>
              </a:cxnLst>
              <a:rect l="0" t="0" r="r" b="b"/>
              <a:pathLst>
                <a:path w="18" h="31">
                  <a:moveTo>
                    <a:pt x="3" y="29"/>
                  </a:moveTo>
                  <a:lnTo>
                    <a:pt x="1" y="27"/>
                  </a:lnTo>
                  <a:lnTo>
                    <a:pt x="0" y="24"/>
                  </a:lnTo>
                  <a:lnTo>
                    <a:pt x="0" y="23"/>
                  </a:lnTo>
                  <a:lnTo>
                    <a:pt x="1" y="21"/>
                  </a:lnTo>
                  <a:lnTo>
                    <a:pt x="2" y="17"/>
                  </a:lnTo>
                  <a:lnTo>
                    <a:pt x="2" y="11"/>
                  </a:lnTo>
                  <a:lnTo>
                    <a:pt x="2" y="5"/>
                  </a:lnTo>
                  <a:lnTo>
                    <a:pt x="4" y="2"/>
                  </a:lnTo>
                  <a:lnTo>
                    <a:pt x="5" y="0"/>
                  </a:lnTo>
                  <a:lnTo>
                    <a:pt x="6" y="2"/>
                  </a:lnTo>
                  <a:lnTo>
                    <a:pt x="9" y="4"/>
                  </a:lnTo>
                  <a:lnTo>
                    <a:pt x="11" y="6"/>
                  </a:lnTo>
                  <a:lnTo>
                    <a:pt x="13" y="10"/>
                  </a:lnTo>
                  <a:lnTo>
                    <a:pt x="16" y="12"/>
                  </a:lnTo>
                  <a:lnTo>
                    <a:pt x="17" y="14"/>
                  </a:lnTo>
                  <a:lnTo>
                    <a:pt x="18" y="17"/>
                  </a:lnTo>
                  <a:lnTo>
                    <a:pt x="17" y="23"/>
                  </a:lnTo>
                  <a:lnTo>
                    <a:pt x="14" y="27"/>
                  </a:lnTo>
                  <a:lnTo>
                    <a:pt x="12" y="29"/>
                  </a:lnTo>
                  <a:lnTo>
                    <a:pt x="9" y="30"/>
                  </a:lnTo>
                  <a:lnTo>
                    <a:pt x="8" y="31"/>
                  </a:lnTo>
                  <a:lnTo>
                    <a:pt x="5" y="31"/>
                  </a:lnTo>
                  <a:lnTo>
                    <a:pt x="4" y="30"/>
                  </a:lnTo>
                  <a:lnTo>
                    <a:pt x="3" y="29"/>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 name="Freeform 146"/>
            <p:cNvSpPr>
              <a:spLocks/>
            </p:cNvSpPr>
            <p:nvPr/>
          </p:nvSpPr>
          <p:spPr bwMode="gray">
            <a:xfrm>
              <a:off x="6935788" y="4256088"/>
              <a:ext cx="23813" cy="25400"/>
            </a:xfrm>
            <a:custGeom>
              <a:avLst/>
              <a:gdLst/>
              <a:ahLst/>
              <a:cxnLst>
                <a:cxn ang="0">
                  <a:pos x="0" y="1"/>
                </a:cxn>
                <a:cxn ang="0">
                  <a:pos x="2" y="0"/>
                </a:cxn>
                <a:cxn ang="0">
                  <a:pos x="15" y="2"/>
                </a:cxn>
                <a:cxn ang="0">
                  <a:pos x="27" y="2"/>
                </a:cxn>
                <a:cxn ang="0">
                  <a:pos x="36" y="1"/>
                </a:cxn>
                <a:cxn ang="0">
                  <a:pos x="47" y="1"/>
                </a:cxn>
                <a:cxn ang="0">
                  <a:pos x="52" y="6"/>
                </a:cxn>
                <a:cxn ang="0">
                  <a:pos x="58" y="15"/>
                </a:cxn>
                <a:cxn ang="0">
                  <a:pos x="62" y="25"/>
                </a:cxn>
                <a:cxn ang="0">
                  <a:pos x="60" y="39"/>
                </a:cxn>
                <a:cxn ang="0">
                  <a:pos x="62" y="52"/>
                </a:cxn>
                <a:cxn ang="0">
                  <a:pos x="64" y="58"/>
                </a:cxn>
                <a:cxn ang="0">
                  <a:pos x="67" y="65"/>
                </a:cxn>
                <a:cxn ang="0">
                  <a:pos x="65" y="69"/>
                </a:cxn>
                <a:cxn ang="0">
                  <a:pos x="66" y="70"/>
                </a:cxn>
                <a:cxn ang="0">
                  <a:pos x="72" y="72"/>
                </a:cxn>
                <a:cxn ang="0">
                  <a:pos x="75" y="78"/>
                </a:cxn>
                <a:cxn ang="0">
                  <a:pos x="73" y="80"/>
                </a:cxn>
                <a:cxn ang="0">
                  <a:pos x="67" y="77"/>
                </a:cxn>
                <a:cxn ang="0">
                  <a:pos x="59" y="77"/>
                </a:cxn>
                <a:cxn ang="0">
                  <a:pos x="50" y="78"/>
                </a:cxn>
                <a:cxn ang="0">
                  <a:pos x="47" y="78"/>
                </a:cxn>
                <a:cxn ang="0">
                  <a:pos x="41" y="67"/>
                </a:cxn>
                <a:cxn ang="0">
                  <a:pos x="36" y="61"/>
                </a:cxn>
                <a:cxn ang="0">
                  <a:pos x="32" y="57"/>
                </a:cxn>
                <a:cxn ang="0">
                  <a:pos x="28" y="57"/>
                </a:cxn>
                <a:cxn ang="0">
                  <a:pos x="30" y="55"/>
                </a:cxn>
                <a:cxn ang="0">
                  <a:pos x="36" y="49"/>
                </a:cxn>
                <a:cxn ang="0">
                  <a:pos x="40" y="45"/>
                </a:cxn>
                <a:cxn ang="0">
                  <a:pos x="36" y="42"/>
                </a:cxn>
                <a:cxn ang="0">
                  <a:pos x="25" y="36"/>
                </a:cxn>
                <a:cxn ang="0">
                  <a:pos x="10" y="24"/>
                </a:cxn>
                <a:cxn ang="0">
                  <a:pos x="5" y="13"/>
                </a:cxn>
              </a:cxnLst>
              <a:rect l="0" t="0" r="r" b="b"/>
              <a:pathLst>
                <a:path w="75" h="80">
                  <a:moveTo>
                    <a:pt x="1" y="6"/>
                  </a:moveTo>
                  <a:lnTo>
                    <a:pt x="0" y="1"/>
                  </a:lnTo>
                  <a:lnTo>
                    <a:pt x="0" y="0"/>
                  </a:lnTo>
                  <a:lnTo>
                    <a:pt x="2" y="0"/>
                  </a:lnTo>
                  <a:lnTo>
                    <a:pt x="7" y="1"/>
                  </a:lnTo>
                  <a:lnTo>
                    <a:pt x="15" y="2"/>
                  </a:lnTo>
                  <a:lnTo>
                    <a:pt x="22" y="2"/>
                  </a:lnTo>
                  <a:lnTo>
                    <a:pt x="27" y="2"/>
                  </a:lnTo>
                  <a:lnTo>
                    <a:pt x="32" y="1"/>
                  </a:lnTo>
                  <a:lnTo>
                    <a:pt x="36" y="1"/>
                  </a:lnTo>
                  <a:lnTo>
                    <a:pt x="41" y="1"/>
                  </a:lnTo>
                  <a:lnTo>
                    <a:pt x="47" y="1"/>
                  </a:lnTo>
                  <a:lnTo>
                    <a:pt x="50" y="2"/>
                  </a:lnTo>
                  <a:lnTo>
                    <a:pt x="52" y="6"/>
                  </a:lnTo>
                  <a:lnTo>
                    <a:pt x="54" y="10"/>
                  </a:lnTo>
                  <a:lnTo>
                    <a:pt x="58" y="15"/>
                  </a:lnTo>
                  <a:lnTo>
                    <a:pt x="62" y="21"/>
                  </a:lnTo>
                  <a:lnTo>
                    <a:pt x="62" y="25"/>
                  </a:lnTo>
                  <a:lnTo>
                    <a:pt x="60" y="31"/>
                  </a:lnTo>
                  <a:lnTo>
                    <a:pt x="60" y="39"/>
                  </a:lnTo>
                  <a:lnTo>
                    <a:pt x="63" y="47"/>
                  </a:lnTo>
                  <a:lnTo>
                    <a:pt x="62" y="52"/>
                  </a:lnTo>
                  <a:lnTo>
                    <a:pt x="63" y="55"/>
                  </a:lnTo>
                  <a:lnTo>
                    <a:pt x="64" y="58"/>
                  </a:lnTo>
                  <a:lnTo>
                    <a:pt x="67" y="61"/>
                  </a:lnTo>
                  <a:lnTo>
                    <a:pt x="67" y="65"/>
                  </a:lnTo>
                  <a:lnTo>
                    <a:pt x="65" y="69"/>
                  </a:lnTo>
                  <a:lnTo>
                    <a:pt x="65" y="69"/>
                  </a:lnTo>
                  <a:lnTo>
                    <a:pt x="65" y="70"/>
                  </a:lnTo>
                  <a:lnTo>
                    <a:pt x="66" y="70"/>
                  </a:lnTo>
                  <a:lnTo>
                    <a:pt x="67" y="70"/>
                  </a:lnTo>
                  <a:lnTo>
                    <a:pt x="72" y="72"/>
                  </a:lnTo>
                  <a:lnTo>
                    <a:pt x="74" y="75"/>
                  </a:lnTo>
                  <a:lnTo>
                    <a:pt x="75" y="78"/>
                  </a:lnTo>
                  <a:lnTo>
                    <a:pt x="75" y="80"/>
                  </a:lnTo>
                  <a:lnTo>
                    <a:pt x="73" y="80"/>
                  </a:lnTo>
                  <a:lnTo>
                    <a:pt x="71" y="79"/>
                  </a:lnTo>
                  <a:lnTo>
                    <a:pt x="67" y="77"/>
                  </a:lnTo>
                  <a:lnTo>
                    <a:pt x="64" y="75"/>
                  </a:lnTo>
                  <a:lnTo>
                    <a:pt x="59" y="77"/>
                  </a:lnTo>
                  <a:lnTo>
                    <a:pt x="55" y="77"/>
                  </a:lnTo>
                  <a:lnTo>
                    <a:pt x="50" y="78"/>
                  </a:lnTo>
                  <a:lnTo>
                    <a:pt x="48" y="78"/>
                  </a:lnTo>
                  <a:lnTo>
                    <a:pt x="47" y="78"/>
                  </a:lnTo>
                  <a:lnTo>
                    <a:pt x="46" y="73"/>
                  </a:lnTo>
                  <a:lnTo>
                    <a:pt x="41" y="67"/>
                  </a:lnTo>
                  <a:lnTo>
                    <a:pt x="39" y="63"/>
                  </a:lnTo>
                  <a:lnTo>
                    <a:pt x="36" y="61"/>
                  </a:lnTo>
                  <a:lnTo>
                    <a:pt x="34" y="58"/>
                  </a:lnTo>
                  <a:lnTo>
                    <a:pt x="32" y="57"/>
                  </a:lnTo>
                  <a:lnTo>
                    <a:pt x="30" y="57"/>
                  </a:lnTo>
                  <a:lnTo>
                    <a:pt x="28" y="57"/>
                  </a:lnTo>
                  <a:lnTo>
                    <a:pt x="28" y="56"/>
                  </a:lnTo>
                  <a:lnTo>
                    <a:pt x="30" y="55"/>
                  </a:lnTo>
                  <a:lnTo>
                    <a:pt x="33" y="52"/>
                  </a:lnTo>
                  <a:lnTo>
                    <a:pt x="36" y="49"/>
                  </a:lnTo>
                  <a:lnTo>
                    <a:pt x="40" y="46"/>
                  </a:lnTo>
                  <a:lnTo>
                    <a:pt x="40" y="45"/>
                  </a:lnTo>
                  <a:lnTo>
                    <a:pt x="39" y="44"/>
                  </a:lnTo>
                  <a:lnTo>
                    <a:pt x="36" y="42"/>
                  </a:lnTo>
                  <a:lnTo>
                    <a:pt x="33" y="42"/>
                  </a:lnTo>
                  <a:lnTo>
                    <a:pt x="25" y="36"/>
                  </a:lnTo>
                  <a:lnTo>
                    <a:pt x="17" y="29"/>
                  </a:lnTo>
                  <a:lnTo>
                    <a:pt x="10" y="24"/>
                  </a:lnTo>
                  <a:lnTo>
                    <a:pt x="7" y="18"/>
                  </a:lnTo>
                  <a:lnTo>
                    <a:pt x="5" y="13"/>
                  </a:lnTo>
                  <a:lnTo>
                    <a:pt x="1" y="6"/>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 name="Freeform 147"/>
            <p:cNvSpPr>
              <a:spLocks/>
            </p:cNvSpPr>
            <p:nvPr/>
          </p:nvSpPr>
          <p:spPr bwMode="gray">
            <a:xfrm>
              <a:off x="6935788" y="4256088"/>
              <a:ext cx="23813" cy="25400"/>
            </a:xfrm>
            <a:custGeom>
              <a:avLst/>
              <a:gdLst/>
              <a:ahLst/>
              <a:cxnLst>
                <a:cxn ang="0">
                  <a:pos x="0" y="1"/>
                </a:cxn>
                <a:cxn ang="0">
                  <a:pos x="2" y="0"/>
                </a:cxn>
                <a:cxn ang="0">
                  <a:pos x="15" y="2"/>
                </a:cxn>
                <a:cxn ang="0">
                  <a:pos x="27" y="2"/>
                </a:cxn>
                <a:cxn ang="0">
                  <a:pos x="36" y="1"/>
                </a:cxn>
                <a:cxn ang="0">
                  <a:pos x="47" y="1"/>
                </a:cxn>
                <a:cxn ang="0">
                  <a:pos x="52" y="6"/>
                </a:cxn>
                <a:cxn ang="0">
                  <a:pos x="58" y="15"/>
                </a:cxn>
                <a:cxn ang="0">
                  <a:pos x="62" y="25"/>
                </a:cxn>
                <a:cxn ang="0">
                  <a:pos x="60" y="39"/>
                </a:cxn>
                <a:cxn ang="0">
                  <a:pos x="62" y="52"/>
                </a:cxn>
                <a:cxn ang="0">
                  <a:pos x="64" y="58"/>
                </a:cxn>
                <a:cxn ang="0">
                  <a:pos x="67" y="65"/>
                </a:cxn>
                <a:cxn ang="0">
                  <a:pos x="65" y="69"/>
                </a:cxn>
                <a:cxn ang="0">
                  <a:pos x="66" y="70"/>
                </a:cxn>
                <a:cxn ang="0">
                  <a:pos x="72" y="72"/>
                </a:cxn>
                <a:cxn ang="0">
                  <a:pos x="75" y="78"/>
                </a:cxn>
                <a:cxn ang="0">
                  <a:pos x="73" y="80"/>
                </a:cxn>
                <a:cxn ang="0">
                  <a:pos x="67" y="77"/>
                </a:cxn>
                <a:cxn ang="0">
                  <a:pos x="59" y="77"/>
                </a:cxn>
                <a:cxn ang="0">
                  <a:pos x="50" y="78"/>
                </a:cxn>
                <a:cxn ang="0">
                  <a:pos x="47" y="78"/>
                </a:cxn>
                <a:cxn ang="0">
                  <a:pos x="41" y="67"/>
                </a:cxn>
                <a:cxn ang="0">
                  <a:pos x="36" y="61"/>
                </a:cxn>
                <a:cxn ang="0">
                  <a:pos x="32" y="57"/>
                </a:cxn>
                <a:cxn ang="0">
                  <a:pos x="28" y="57"/>
                </a:cxn>
                <a:cxn ang="0">
                  <a:pos x="30" y="55"/>
                </a:cxn>
                <a:cxn ang="0">
                  <a:pos x="36" y="49"/>
                </a:cxn>
                <a:cxn ang="0">
                  <a:pos x="40" y="45"/>
                </a:cxn>
                <a:cxn ang="0">
                  <a:pos x="36" y="42"/>
                </a:cxn>
                <a:cxn ang="0">
                  <a:pos x="25" y="36"/>
                </a:cxn>
                <a:cxn ang="0">
                  <a:pos x="10" y="24"/>
                </a:cxn>
                <a:cxn ang="0">
                  <a:pos x="5" y="13"/>
                </a:cxn>
              </a:cxnLst>
              <a:rect l="0" t="0" r="r" b="b"/>
              <a:pathLst>
                <a:path w="75" h="80">
                  <a:moveTo>
                    <a:pt x="1" y="6"/>
                  </a:moveTo>
                  <a:lnTo>
                    <a:pt x="0" y="1"/>
                  </a:lnTo>
                  <a:lnTo>
                    <a:pt x="0" y="0"/>
                  </a:lnTo>
                  <a:lnTo>
                    <a:pt x="2" y="0"/>
                  </a:lnTo>
                  <a:lnTo>
                    <a:pt x="7" y="1"/>
                  </a:lnTo>
                  <a:lnTo>
                    <a:pt x="15" y="2"/>
                  </a:lnTo>
                  <a:lnTo>
                    <a:pt x="22" y="2"/>
                  </a:lnTo>
                  <a:lnTo>
                    <a:pt x="27" y="2"/>
                  </a:lnTo>
                  <a:lnTo>
                    <a:pt x="32" y="1"/>
                  </a:lnTo>
                  <a:lnTo>
                    <a:pt x="36" y="1"/>
                  </a:lnTo>
                  <a:lnTo>
                    <a:pt x="41" y="1"/>
                  </a:lnTo>
                  <a:lnTo>
                    <a:pt x="47" y="1"/>
                  </a:lnTo>
                  <a:lnTo>
                    <a:pt x="50" y="2"/>
                  </a:lnTo>
                  <a:lnTo>
                    <a:pt x="52" y="6"/>
                  </a:lnTo>
                  <a:lnTo>
                    <a:pt x="54" y="10"/>
                  </a:lnTo>
                  <a:lnTo>
                    <a:pt x="58" y="15"/>
                  </a:lnTo>
                  <a:lnTo>
                    <a:pt x="62" y="21"/>
                  </a:lnTo>
                  <a:lnTo>
                    <a:pt x="62" y="25"/>
                  </a:lnTo>
                  <a:lnTo>
                    <a:pt x="60" y="31"/>
                  </a:lnTo>
                  <a:lnTo>
                    <a:pt x="60" y="39"/>
                  </a:lnTo>
                  <a:lnTo>
                    <a:pt x="63" y="47"/>
                  </a:lnTo>
                  <a:lnTo>
                    <a:pt x="62" y="52"/>
                  </a:lnTo>
                  <a:lnTo>
                    <a:pt x="63" y="55"/>
                  </a:lnTo>
                  <a:lnTo>
                    <a:pt x="64" y="58"/>
                  </a:lnTo>
                  <a:lnTo>
                    <a:pt x="67" y="61"/>
                  </a:lnTo>
                  <a:lnTo>
                    <a:pt x="67" y="65"/>
                  </a:lnTo>
                  <a:lnTo>
                    <a:pt x="65" y="69"/>
                  </a:lnTo>
                  <a:lnTo>
                    <a:pt x="65" y="69"/>
                  </a:lnTo>
                  <a:lnTo>
                    <a:pt x="65" y="70"/>
                  </a:lnTo>
                  <a:lnTo>
                    <a:pt x="66" y="70"/>
                  </a:lnTo>
                  <a:lnTo>
                    <a:pt x="67" y="70"/>
                  </a:lnTo>
                  <a:lnTo>
                    <a:pt x="72" y="72"/>
                  </a:lnTo>
                  <a:lnTo>
                    <a:pt x="74" y="75"/>
                  </a:lnTo>
                  <a:lnTo>
                    <a:pt x="75" y="78"/>
                  </a:lnTo>
                  <a:lnTo>
                    <a:pt x="75" y="80"/>
                  </a:lnTo>
                  <a:lnTo>
                    <a:pt x="73" y="80"/>
                  </a:lnTo>
                  <a:lnTo>
                    <a:pt x="71" y="79"/>
                  </a:lnTo>
                  <a:lnTo>
                    <a:pt x="67" y="77"/>
                  </a:lnTo>
                  <a:lnTo>
                    <a:pt x="64" y="75"/>
                  </a:lnTo>
                  <a:lnTo>
                    <a:pt x="59" y="77"/>
                  </a:lnTo>
                  <a:lnTo>
                    <a:pt x="55" y="77"/>
                  </a:lnTo>
                  <a:lnTo>
                    <a:pt x="50" y="78"/>
                  </a:lnTo>
                  <a:lnTo>
                    <a:pt x="48" y="78"/>
                  </a:lnTo>
                  <a:lnTo>
                    <a:pt x="47" y="78"/>
                  </a:lnTo>
                  <a:lnTo>
                    <a:pt x="46" y="73"/>
                  </a:lnTo>
                  <a:lnTo>
                    <a:pt x="41" y="67"/>
                  </a:lnTo>
                  <a:lnTo>
                    <a:pt x="39" y="63"/>
                  </a:lnTo>
                  <a:lnTo>
                    <a:pt x="36" y="61"/>
                  </a:lnTo>
                  <a:lnTo>
                    <a:pt x="34" y="58"/>
                  </a:lnTo>
                  <a:lnTo>
                    <a:pt x="32" y="57"/>
                  </a:lnTo>
                  <a:lnTo>
                    <a:pt x="30" y="57"/>
                  </a:lnTo>
                  <a:lnTo>
                    <a:pt x="28" y="57"/>
                  </a:lnTo>
                  <a:lnTo>
                    <a:pt x="28" y="56"/>
                  </a:lnTo>
                  <a:lnTo>
                    <a:pt x="30" y="55"/>
                  </a:lnTo>
                  <a:lnTo>
                    <a:pt x="33" y="52"/>
                  </a:lnTo>
                  <a:lnTo>
                    <a:pt x="36" y="49"/>
                  </a:lnTo>
                  <a:lnTo>
                    <a:pt x="40" y="46"/>
                  </a:lnTo>
                  <a:lnTo>
                    <a:pt x="40" y="45"/>
                  </a:lnTo>
                  <a:lnTo>
                    <a:pt x="39" y="44"/>
                  </a:lnTo>
                  <a:lnTo>
                    <a:pt x="36" y="42"/>
                  </a:lnTo>
                  <a:lnTo>
                    <a:pt x="33" y="42"/>
                  </a:lnTo>
                  <a:lnTo>
                    <a:pt x="25" y="36"/>
                  </a:lnTo>
                  <a:lnTo>
                    <a:pt x="17" y="29"/>
                  </a:lnTo>
                  <a:lnTo>
                    <a:pt x="10" y="24"/>
                  </a:lnTo>
                  <a:lnTo>
                    <a:pt x="7" y="18"/>
                  </a:lnTo>
                  <a:lnTo>
                    <a:pt x="5" y="13"/>
                  </a:lnTo>
                  <a:lnTo>
                    <a:pt x="1" y="6"/>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 name="Freeform 148"/>
            <p:cNvSpPr>
              <a:spLocks/>
            </p:cNvSpPr>
            <p:nvPr/>
          </p:nvSpPr>
          <p:spPr bwMode="gray">
            <a:xfrm>
              <a:off x="6935788" y="4273550"/>
              <a:ext cx="17463" cy="25400"/>
            </a:xfrm>
            <a:custGeom>
              <a:avLst/>
              <a:gdLst/>
              <a:ahLst/>
              <a:cxnLst>
                <a:cxn ang="0">
                  <a:pos x="5" y="1"/>
                </a:cxn>
                <a:cxn ang="0">
                  <a:pos x="11" y="6"/>
                </a:cxn>
                <a:cxn ang="0">
                  <a:pos x="21" y="10"/>
                </a:cxn>
                <a:cxn ang="0">
                  <a:pos x="25" y="8"/>
                </a:cxn>
                <a:cxn ang="0">
                  <a:pos x="34" y="8"/>
                </a:cxn>
                <a:cxn ang="0">
                  <a:pos x="34" y="11"/>
                </a:cxn>
                <a:cxn ang="0">
                  <a:pos x="38" y="19"/>
                </a:cxn>
                <a:cxn ang="0">
                  <a:pos x="40" y="30"/>
                </a:cxn>
                <a:cxn ang="0">
                  <a:pos x="38" y="36"/>
                </a:cxn>
                <a:cxn ang="0">
                  <a:pos x="39" y="40"/>
                </a:cxn>
                <a:cxn ang="0">
                  <a:pos x="47" y="50"/>
                </a:cxn>
                <a:cxn ang="0">
                  <a:pos x="51" y="61"/>
                </a:cxn>
                <a:cxn ang="0">
                  <a:pos x="52" y="64"/>
                </a:cxn>
                <a:cxn ang="0">
                  <a:pos x="49" y="65"/>
                </a:cxn>
                <a:cxn ang="0">
                  <a:pos x="47" y="69"/>
                </a:cxn>
                <a:cxn ang="0">
                  <a:pos x="50" y="75"/>
                </a:cxn>
                <a:cxn ang="0">
                  <a:pos x="54" y="81"/>
                </a:cxn>
                <a:cxn ang="0">
                  <a:pos x="51" y="81"/>
                </a:cxn>
                <a:cxn ang="0">
                  <a:pos x="42" y="69"/>
                </a:cxn>
                <a:cxn ang="0">
                  <a:pos x="35" y="63"/>
                </a:cxn>
                <a:cxn ang="0">
                  <a:pos x="36" y="68"/>
                </a:cxn>
                <a:cxn ang="0">
                  <a:pos x="39" y="72"/>
                </a:cxn>
                <a:cxn ang="0">
                  <a:pos x="38" y="75"/>
                </a:cxn>
                <a:cxn ang="0">
                  <a:pos x="28" y="72"/>
                </a:cxn>
                <a:cxn ang="0">
                  <a:pos x="24" y="66"/>
                </a:cxn>
                <a:cxn ang="0">
                  <a:pos x="24" y="56"/>
                </a:cxn>
                <a:cxn ang="0">
                  <a:pos x="25" y="42"/>
                </a:cxn>
                <a:cxn ang="0">
                  <a:pos x="24" y="33"/>
                </a:cxn>
                <a:cxn ang="0">
                  <a:pos x="21" y="30"/>
                </a:cxn>
                <a:cxn ang="0">
                  <a:pos x="16" y="28"/>
                </a:cxn>
                <a:cxn ang="0">
                  <a:pos x="10" y="33"/>
                </a:cxn>
                <a:cxn ang="0">
                  <a:pos x="6" y="33"/>
                </a:cxn>
                <a:cxn ang="0">
                  <a:pos x="5" y="31"/>
                </a:cxn>
                <a:cxn ang="0">
                  <a:pos x="7" y="25"/>
                </a:cxn>
                <a:cxn ang="0">
                  <a:pos x="7" y="22"/>
                </a:cxn>
                <a:cxn ang="0">
                  <a:pos x="5" y="9"/>
                </a:cxn>
              </a:cxnLst>
              <a:rect l="0" t="0" r="r" b="b"/>
              <a:pathLst>
                <a:path w="54" h="81">
                  <a:moveTo>
                    <a:pt x="0" y="0"/>
                  </a:moveTo>
                  <a:lnTo>
                    <a:pt x="5" y="1"/>
                  </a:lnTo>
                  <a:lnTo>
                    <a:pt x="8" y="3"/>
                  </a:lnTo>
                  <a:lnTo>
                    <a:pt x="11" y="6"/>
                  </a:lnTo>
                  <a:lnTo>
                    <a:pt x="16" y="9"/>
                  </a:lnTo>
                  <a:lnTo>
                    <a:pt x="21" y="10"/>
                  </a:lnTo>
                  <a:lnTo>
                    <a:pt x="23" y="9"/>
                  </a:lnTo>
                  <a:lnTo>
                    <a:pt x="25" y="8"/>
                  </a:lnTo>
                  <a:lnTo>
                    <a:pt x="31" y="6"/>
                  </a:lnTo>
                  <a:lnTo>
                    <a:pt x="34" y="8"/>
                  </a:lnTo>
                  <a:lnTo>
                    <a:pt x="34" y="9"/>
                  </a:lnTo>
                  <a:lnTo>
                    <a:pt x="34" y="11"/>
                  </a:lnTo>
                  <a:lnTo>
                    <a:pt x="35" y="15"/>
                  </a:lnTo>
                  <a:lnTo>
                    <a:pt x="38" y="19"/>
                  </a:lnTo>
                  <a:lnTo>
                    <a:pt x="39" y="25"/>
                  </a:lnTo>
                  <a:lnTo>
                    <a:pt x="40" y="30"/>
                  </a:lnTo>
                  <a:lnTo>
                    <a:pt x="39" y="34"/>
                  </a:lnTo>
                  <a:lnTo>
                    <a:pt x="38" y="36"/>
                  </a:lnTo>
                  <a:lnTo>
                    <a:pt x="38" y="38"/>
                  </a:lnTo>
                  <a:lnTo>
                    <a:pt x="39" y="40"/>
                  </a:lnTo>
                  <a:lnTo>
                    <a:pt x="41" y="43"/>
                  </a:lnTo>
                  <a:lnTo>
                    <a:pt x="47" y="50"/>
                  </a:lnTo>
                  <a:lnTo>
                    <a:pt x="49" y="58"/>
                  </a:lnTo>
                  <a:lnTo>
                    <a:pt x="51" y="61"/>
                  </a:lnTo>
                  <a:lnTo>
                    <a:pt x="52" y="63"/>
                  </a:lnTo>
                  <a:lnTo>
                    <a:pt x="52" y="64"/>
                  </a:lnTo>
                  <a:lnTo>
                    <a:pt x="51" y="65"/>
                  </a:lnTo>
                  <a:lnTo>
                    <a:pt x="49" y="65"/>
                  </a:lnTo>
                  <a:lnTo>
                    <a:pt x="47" y="67"/>
                  </a:lnTo>
                  <a:lnTo>
                    <a:pt x="47" y="69"/>
                  </a:lnTo>
                  <a:lnTo>
                    <a:pt x="47" y="72"/>
                  </a:lnTo>
                  <a:lnTo>
                    <a:pt x="50" y="75"/>
                  </a:lnTo>
                  <a:lnTo>
                    <a:pt x="52" y="79"/>
                  </a:lnTo>
                  <a:lnTo>
                    <a:pt x="54" y="81"/>
                  </a:lnTo>
                  <a:lnTo>
                    <a:pt x="54" y="81"/>
                  </a:lnTo>
                  <a:lnTo>
                    <a:pt x="51" y="81"/>
                  </a:lnTo>
                  <a:lnTo>
                    <a:pt x="48" y="80"/>
                  </a:lnTo>
                  <a:lnTo>
                    <a:pt x="42" y="69"/>
                  </a:lnTo>
                  <a:lnTo>
                    <a:pt x="36" y="60"/>
                  </a:lnTo>
                  <a:lnTo>
                    <a:pt x="35" y="63"/>
                  </a:lnTo>
                  <a:lnTo>
                    <a:pt x="35" y="66"/>
                  </a:lnTo>
                  <a:lnTo>
                    <a:pt x="36" y="68"/>
                  </a:lnTo>
                  <a:lnTo>
                    <a:pt x="38" y="71"/>
                  </a:lnTo>
                  <a:lnTo>
                    <a:pt x="39" y="72"/>
                  </a:lnTo>
                  <a:lnTo>
                    <a:pt x="39" y="74"/>
                  </a:lnTo>
                  <a:lnTo>
                    <a:pt x="38" y="75"/>
                  </a:lnTo>
                  <a:lnTo>
                    <a:pt x="34" y="75"/>
                  </a:lnTo>
                  <a:lnTo>
                    <a:pt x="28" y="72"/>
                  </a:lnTo>
                  <a:lnTo>
                    <a:pt x="23" y="68"/>
                  </a:lnTo>
                  <a:lnTo>
                    <a:pt x="24" y="66"/>
                  </a:lnTo>
                  <a:lnTo>
                    <a:pt x="25" y="64"/>
                  </a:lnTo>
                  <a:lnTo>
                    <a:pt x="24" y="56"/>
                  </a:lnTo>
                  <a:lnTo>
                    <a:pt x="24" y="48"/>
                  </a:lnTo>
                  <a:lnTo>
                    <a:pt x="25" y="42"/>
                  </a:lnTo>
                  <a:lnTo>
                    <a:pt x="24" y="36"/>
                  </a:lnTo>
                  <a:lnTo>
                    <a:pt x="24" y="33"/>
                  </a:lnTo>
                  <a:lnTo>
                    <a:pt x="22" y="31"/>
                  </a:lnTo>
                  <a:lnTo>
                    <a:pt x="21" y="30"/>
                  </a:lnTo>
                  <a:lnTo>
                    <a:pt x="18" y="28"/>
                  </a:lnTo>
                  <a:lnTo>
                    <a:pt x="16" y="28"/>
                  </a:lnTo>
                  <a:lnTo>
                    <a:pt x="14" y="31"/>
                  </a:lnTo>
                  <a:lnTo>
                    <a:pt x="10" y="33"/>
                  </a:lnTo>
                  <a:lnTo>
                    <a:pt x="7" y="33"/>
                  </a:lnTo>
                  <a:lnTo>
                    <a:pt x="6" y="33"/>
                  </a:lnTo>
                  <a:lnTo>
                    <a:pt x="6" y="32"/>
                  </a:lnTo>
                  <a:lnTo>
                    <a:pt x="5" y="31"/>
                  </a:lnTo>
                  <a:lnTo>
                    <a:pt x="5" y="27"/>
                  </a:lnTo>
                  <a:lnTo>
                    <a:pt x="7" y="25"/>
                  </a:lnTo>
                  <a:lnTo>
                    <a:pt x="7" y="23"/>
                  </a:lnTo>
                  <a:lnTo>
                    <a:pt x="7" y="22"/>
                  </a:lnTo>
                  <a:lnTo>
                    <a:pt x="7" y="18"/>
                  </a:lnTo>
                  <a:lnTo>
                    <a:pt x="5" y="9"/>
                  </a:lnTo>
                  <a:lnTo>
                    <a:pt x="0" y="0"/>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 name="Freeform 149"/>
            <p:cNvSpPr>
              <a:spLocks/>
            </p:cNvSpPr>
            <p:nvPr/>
          </p:nvSpPr>
          <p:spPr bwMode="gray">
            <a:xfrm>
              <a:off x="6935788" y="4273550"/>
              <a:ext cx="17463" cy="25400"/>
            </a:xfrm>
            <a:custGeom>
              <a:avLst/>
              <a:gdLst/>
              <a:ahLst/>
              <a:cxnLst>
                <a:cxn ang="0">
                  <a:pos x="5" y="1"/>
                </a:cxn>
                <a:cxn ang="0">
                  <a:pos x="11" y="6"/>
                </a:cxn>
                <a:cxn ang="0">
                  <a:pos x="21" y="10"/>
                </a:cxn>
                <a:cxn ang="0">
                  <a:pos x="25" y="8"/>
                </a:cxn>
                <a:cxn ang="0">
                  <a:pos x="34" y="8"/>
                </a:cxn>
                <a:cxn ang="0">
                  <a:pos x="34" y="11"/>
                </a:cxn>
                <a:cxn ang="0">
                  <a:pos x="38" y="19"/>
                </a:cxn>
                <a:cxn ang="0">
                  <a:pos x="40" y="30"/>
                </a:cxn>
                <a:cxn ang="0">
                  <a:pos x="38" y="36"/>
                </a:cxn>
                <a:cxn ang="0">
                  <a:pos x="39" y="40"/>
                </a:cxn>
                <a:cxn ang="0">
                  <a:pos x="47" y="50"/>
                </a:cxn>
                <a:cxn ang="0">
                  <a:pos x="51" y="61"/>
                </a:cxn>
                <a:cxn ang="0">
                  <a:pos x="52" y="64"/>
                </a:cxn>
                <a:cxn ang="0">
                  <a:pos x="49" y="65"/>
                </a:cxn>
                <a:cxn ang="0">
                  <a:pos x="47" y="69"/>
                </a:cxn>
                <a:cxn ang="0">
                  <a:pos x="50" y="75"/>
                </a:cxn>
                <a:cxn ang="0">
                  <a:pos x="54" y="81"/>
                </a:cxn>
                <a:cxn ang="0">
                  <a:pos x="51" y="81"/>
                </a:cxn>
                <a:cxn ang="0">
                  <a:pos x="42" y="69"/>
                </a:cxn>
                <a:cxn ang="0">
                  <a:pos x="35" y="63"/>
                </a:cxn>
                <a:cxn ang="0">
                  <a:pos x="36" y="68"/>
                </a:cxn>
                <a:cxn ang="0">
                  <a:pos x="39" y="72"/>
                </a:cxn>
                <a:cxn ang="0">
                  <a:pos x="38" y="75"/>
                </a:cxn>
                <a:cxn ang="0">
                  <a:pos x="28" y="72"/>
                </a:cxn>
                <a:cxn ang="0">
                  <a:pos x="24" y="66"/>
                </a:cxn>
                <a:cxn ang="0">
                  <a:pos x="24" y="56"/>
                </a:cxn>
                <a:cxn ang="0">
                  <a:pos x="25" y="42"/>
                </a:cxn>
                <a:cxn ang="0">
                  <a:pos x="24" y="33"/>
                </a:cxn>
                <a:cxn ang="0">
                  <a:pos x="21" y="30"/>
                </a:cxn>
                <a:cxn ang="0">
                  <a:pos x="16" y="28"/>
                </a:cxn>
                <a:cxn ang="0">
                  <a:pos x="10" y="33"/>
                </a:cxn>
                <a:cxn ang="0">
                  <a:pos x="6" y="33"/>
                </a:cxn>
                <a:cxn ang="0">
                  <a:pos x="5" y="31"/>
                </a:cxn>
                <a:cxn ang="0">
                  <a:pos x="7" y="25"/>
                </a:cxn>
                <a:cxn ang="0">
                  <a:pos x="7" y="22"/>
                </a:cxn>
                <a:cxn ang="0">
                  <a:pos x="5" y="9"/>
                </a:cxn>
              </a:cxnLst>
              <a:rect l="0" t="0" r="r" b="b"/>
              <a:pathLst>
                <a:path w="54" h="81">
                  <a:moveTo>
                    <a:pt x="0" y="0"/>
                  </a:moveTo>
                  <a:lnTo>
                    <a:pt x="5" y="1"/>
                  </a:lnTo>
                  <a:lnTo>
                    <a:pt x="8" y="3"/>
                  </a:lnTo>
                  <a:lnTo>
                    <a:pt x="11" y="6"/>
                  </a:lnTo>
                  <a:lnTo>
                    <a:pt x="16" y="9"/>
                  </a:lnTo>
                  <a:lnTo>
                    <a:pt x="21" y="10"/>
                  </a:lnTo>
                  <a:lnTo>
                    <a:pt x="23" y="9"/>
                  </a:lnTo>
                  <a:lnTo>
                    <a:pt x="25" y="8"/>
                  </a:lnTo>
                  <a:lnTo>
                    <a:pt x="31" y="6"/>
                  </a:lnTo>
                  <a:lnTo>
                    <a:pt x="34" y="8"/>
                  </a:lnTo>
                  <a:lnTo>
                    <a:pt x="34" y="9"/>
                  </a:lnTo>
                  <a:lnTo>
                    <a:pt x="34" y="11"/>
                  </a:lnTo>
                  <a:lnTo>
                    <a:pt x="35" y="15"/>
                  </a:lnTo>
                  <a:lnTo>
                    <a:pt x="38" y="19"/>
                  </a:lnTo>
                  <a:lnTo>
                    <a:pt x="39" y="25"/>
                  </a:lnTo>
                  <a:lnTo>
                    <a:pt x="40" y="30"/>
                  </a:lnTo>
                  <a:lnTo>
                    <a:pt x="39" y="34"/>
                  </a:lnTo>
                  <a:lnTo>
                    <a:pt x="38" y="36"/>
                  </a:lnTo>
                  <a:lnTo>
                    <a:pt x="38" y="38"/>
                  </a:lnTo>
                  <a:lnTo>
                    <a:pt x="39" y="40"/>
                  </a:lnTo>
                  <a:lnTo>
                    <a:pt x="41" y="43"/>
                  </a:lnTo>
                  <a:lnTo>
                    <a:pt x="47" y="50"/>
                  </a:lnTo>
                  <a:lnTo>
                    <a:pt x="49" y="58"/>
                  </a:lnTo>
                  <a:lnTo>
                    <a:pt x="51" y="61"/>
                  </a:lnTo>
                  <a:lnTo>
                    <a:pt x="52" y="63"/>
                  </a:lnTo>
                  <a:lnTo>
                    <a:pt x="52" y="64"/>
                  </a:lnTo>
                  <a:lnTo>
                    <a:pt x="51" y="65"/>
                  </a:lnTo>
                  <a:lnTo>
                    <a:pt x="49" y="65"/>
                  </a:lnTo>
                  <a:lnTo>
                    <a:pt x="47" y="67"/>
                  </a:lnTo>
                  <a:lnTo>
                    <a:pt x="47" y="69"/>
                  </a:lnTo>
                  <a:lnTo>
                    <a:pt x="47" y="72"/>
                  </a:lnTo>
                  <a:lnTo>
                    <a:pt x="50" y="75"/>
                  </a:lnTo>
                  <a:lnTo>
                    <a:pt x="52" y="79"/>
                  </a:lnTo>
                  <a:lnTo>
                    <a:pt x="54" y="81"/>
                  </a:lnTo>
                  <a:lnTo>
                    <a:pt x="54" y="81"/>
                  </a:lnTo>
                  <a:lnTo>
                    <a:pt x="51" y="81"/>
                  </a:lnTo>
                  <a:lnTo>
                    <a:pt x="48" y="80"/>
                  </a:lnTo>
                  <a:lnTo>
                    <a:pt x="42" y="69"/>
                  </a:lnTo>
                  <a:lnTo>
                    <a:pt x="36" y="60"/>
                  </a:lnTo>
                  <a:lnTo>
                    <a:pt x="35" y="63"/>
                  </a:lnTo>
                  <a:lnTo>
                    <a:pt x="35" y="66"/>
                  </a:lnTo>
                  <a:lnTo>
                    <a:pt x="36" y="68"/>
                  </a:lnTo>
                  <a:lnTo>
                    <a:pt x="38" y="71"/>
                  </a:lnTo>
                  <a:lnTo>
                    <a:pt x="39" y="72"/>
                  </a:lnTo>
                  <a:lnTo>
                    <a:pt x="39" y="74"/>
                  </a:lnTo>
                  <a:lnTo>
                    <a:pt x="38" y="75"/>
                  </a:lnTo>
                  <a:lnTo>
                    <a:pt x="34" y="75"/>
                  </a:lnTo>
                  <a:lnTo>
                    <a:pt x="28" y="72"/>
                  </a:lnTo>
                  <a:lnTo>
                    <a:pt x="23" y="68"/>
                  </a:lnTo>
                  <a:lnTo>
                    <a:pt x="24" y="66"/>
                  </a:lnTo>
                  <a:lnTo>
                    <a:pt x="25" y="64"/>
                  </a:lnTo>
                  <a:lnTo>
                    <a:pt x="24" y="56"/>
                  </a:lnTo>
                  <a:lnTo>
                    <a:pt x="24" y="48"/>
                  </a:lnTo>
                  <a:lnTo>
                    <a:pt x="25" y="42"/>
                  </a:lnTo>
                  <a:lnTo>
                    <a:pt x="24" y="36"/>
                  </a:lnTo>
                  <a:lnTo>
                    <a:pt x="24" y="33"/>
                  </a:lnTo>
                  <a:lnTo>
                    <a:pt x="22" y="31"/>
                  </a:lnTo>
                  <a:lnTo>
                    <a:pt x="21" y="30"/>
                  </a:lnTo>
                  <a:lnTo>
                    <a:pt x="18" y="28"/>
                  </a:lnTo>
                  <a:lnTo>
                    <a:pt x="16" y="28"/>
                  </a:lnTo>
                  <a:lnTo>
                    <a:pt x="14" y="31"/>
                  </a:lnTo>
                  <a:lnTo>
                    <a:pt x="10" y="33"/>
                  </a:lnTo>
                  <a:lnTo>
                    <a:pt x="7" y="33"/>
                  </a:lnTo>
                  <a:lnTo>
                    <a:pt x="6" y="33"/>
                  </a:lnTo>
                  <a:lnTo>
                    <a:pt x="6" y="32"/>
                  </a:lnTo>
                  <a:lnTo>
                    <a:pt x="5" y="31"/>
                  </a:lnTo>
                  <a:lnTo>
                    <a:pt x="5" y="27"/>
                  </a:lnTo>
                  <a:lnTo>
                    <a:pt x="7" y="25"/>
                  </a:lnTo>
                  <a:lnTo>
                    <a:pt x="7" y="23"/>
                  </a:lnTo>
                  <a:lnTo>
                    <a:pt x="7" y="22"/>
                  </a:lnTo>
                  <a:lnTo>
                    <a:pt x="7" y="18"/>
                  </a:lnTo>
                  <a:lnTo>
                    <a:pt x="5" y="9"/>
                  </a:lnTo>
                  <a:lnTo>
                    <a:pt x="0" y="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 name="Freeform 150"/>
            <p:cNvSpPr>
              <a:spLocks/>
            </p:cNvSpPr>
            <p:nvPr/>
          </p:nvSpPr>
          <p:spPr bwMode="gray">
            <a:xfrm>
              <a:off x="6896101" y="4265613"/>
              <a:ext cx="22225" cy="25400"/>
            </a:xfrm>
            <a:custGeom>
              <a:avLst/>
              <a:gdLst/>
              <a:ahLst/>
              <a:cxnLst>
                <a:cxn ang="0">
                  <a:pos x="0" y="4"/>
                </a:cxn>
                <a:cxn ang="0">
                  <a:pos x="2" y="2"/>
                </a:cxn>
                <a:cxn ang="0">
                  <a:pos x="4" y="0"/>
                </a:cxn>
                <a:cxn ang="0">
                  <a:pos x="8" y="0"/>
                </a:cxn>
                <a:cxn ang="0">
                  <a:pos x="11" y="2"/>
                </a:cxn>
                <a:cxn ang="0">
                  <a:pos x="15" y="3"/>
                </a:cxn>
                <a:cxn ang="0">
                  <a:pos x="19" y="5"/>
                </a:cxn>
                <a:cxn ang="0">
                  <a:pos x="26" y="10"/>
                </a:cxn>
                <a:cxn ang="0">
                  <a:pos x="32" y="14"/>
                </a:cxn>
                <a:cxn ang="0">
                  <a:pos x="36" y="18"/>
                </a:cxn>
                <a:cxn ang="0">
                  <a:pos x="41" y="18"/>
                </a:cxn>
                <a:cxn ang="0">
                  <a:pos x="44" y="16"/>
                </a:cxn>
                <a:cxn ang="0">
                  <a:pos x="50" y="16"/>
                </a:cxn>
                <a:cxn ang="0">
                  <a:pos x="53" y="21"/>
                </a:cxn>
                <a:cxn ang="0">
                  <a:pos x="53" y="23"/>
                </a:cxn>
                <a:cxn ang="0">
                  <a:pos x="55" y="24"/>
                </a:cxn>
                <a:cxn ang="0">
                  <a:pos x="59" y="21"/>
                </a:cxn>
                <a:cxn ang="0">
                  <a:pos x="64" y="18"/>
                </a:cxn>
                <a:cxn ang="0">
                  <a:pos x="66" y="18"/>
                </a:cxn>
                <a:cxn ang="0">
                  <a:pos x="66" y="20"/>
                </a:cxn>
                <a:cxn ang="0">
                  <a:pos x="66" y="24"/>
                </a:cxn>
                <a:cxn ang="0">
                  <a:pos x="65" y="30"/>
                </a:cxn>
                <a:cxn ang="0">
                  <a:pos x="64" y="36"/>
                </a:cxn>
                <a:cxn ang="0">
                  <a:pos x="63" y="39"/>
                </a:cxn>
                <a:cxn ang="0">
                  <a:pos x="60" y="41"/>
                </a:cxn>
                <a:cxn ang="0">
                  <a:pos x="57" y="45"/>
                </a:cxn>
                <a:cxn ang="0">
                  <a:pos x="53" y="47"/>
                </a:cxn>
                <a:cxn ang="0">
                  <a:pos x="50" y="49"/>
                </a:cxn>
                <a:cxn ang="0">
                  <a:pos x="49" y="53"/>
                </a:cxn>
                <a:cxn ang="0">
                  <a:pos x="47" y="56"/>
                </a:cxn>
                <a:cxn ang="0">
                  <a:pos x="45" y="59"/>
                </a:cxn>
                <a:cxn ang="0">
                  <a:pos x="43" y="59"/>
                </a:cxn>
                <a:cxn ang="0">
                  <a:pos x="39" y="60"/>
                </a:cxn>
                <a:cxn ang="0">
                  <a:pos x="27" y="65"/>
                </a:cxn>
                <a:cxn ang="0">
                  <a:pos x="16" y="70"/>
                </a:cxn>
                <a:cxn ang="0">
                  <a:pos x="11" y="75"/>
                </a:cxn>
                <a:cxn ang="0">
                  <a:pos x="8" y="77"/>
                </a:cxn>
                <a:cxn ang="0">
                  <a:pos x="7" y="78"/>
                </a:cxn>
                <a:cxn ang="0">
                  <a:pos x="6" y="77"/>
                </a:cxn>
                <a:cxn ang="0">
                  <a:pos x="6" y="75"/>
                </a:cxn>
                <a:cxn ang="0">
                  <a:pos x="7" y="70"/>
                </a:cxn>
                <a:cxn ang="0">
                  <a:pos x="7" y="64"/>
                </a:cxn>
                <a:cxn ang="0">
                  <a:pos x="6" y="61"/>
                </a:cxn>
                <a:cxn ang="0">
                  <a:pos x="6" y="56"/>
                </a:cxn>
                <a:cxn ang="0">
                  <a:pos x="8" y="52"/>
                </a:cxn>
                <a:cxn ang="0">
                  <a:pos x="10" y="38"/>
                </a:cxn>
                <a:cxn ang="0">
                  <a:pos x="11" y="23"/>
                </a:cxn>
                <a:cxn ang="0">
                  <a:pos x="14" y="19"/>
                </a:cxn>
                <a:cxn ang="0">
                  <a:pos x="14" y="14"/>
                </a:cxn>
                <a:cxn ang="0">
                  <a:pos x="12" y="12"/>
                </a:cxn>
                <a:cxn ang="0">
                  <a:pos x="11" y="11"/>
                </a:cxn>
                <a:cxn ang="0">
                  <a:pos x="9" y="10"/>
                </a:cxn>
                <a:cxn ang="0">
                  <a:pos x="7" y="8"/>
                </a:cxn>
                <a:cxn ang="0">
                  <a:pos x="4" y="8"/>
                </a:cxn>
                <a:cxn ang="0">
                  <a:pos x="2" y="8"/>
                </a:cxn>
                <a:cxn ang="0">
                  <a:pos x="1" y="6"/>
                </a:cxn>
                <a:cxn ang="0">
                  <a:pos x="0" y="4"/>
                </a:cxn>
              </a:cxnLst>
              <a:rect l="0" t="0" r="r" b="b"/>
              <a:pathLst>
                <a:path w="66" h="78">
                  <a:moveTo>
                    <a:pt x="0" y="4"/>
                  </a:moveTo>
                  <a:lnTo>
                    <a:pt x="2" y="2"/>
                  </a:lnTo>
                  <a:lnTo>
                    <a:pt x="4" y="0"/>
                  </a:lnTo>
                  <a:lnTo>
                    <a:pt x="8" y="0"/>
                  </a:lnTo>
                  <a:lnTo>
                    <a:pt x="11" y="2"/>
                  </a:lnTo>
                  <a:lnTo>
                    <a:pt x="15" y="3"/>
                  </a:lnTo>
                  <a:lnTo>
                    <a:pt x="19" y="5"/>
                  </a:lnTo>
                  <a:lnTo>
                    <a:pt x="26" y="10"/>
                  </a:lnTo>
                  <a:lnTo>
                    <a:pt x="32" y="14"/>
                  </a:lnTo>
                  <a:lnTo>
                    <a:pt x="36" y="18"/>
                  </a:lnTo>
                  <a:lnTo>
                    <a:pt x="41" y="18"/>
                  </a:lnTo>
                  <a:lnTo>
                    <a:pt x="44" y="16"/>
                  </a:lnTo>
                  <a:lnTo>
                    <a:pt x="50" y="16"/>
                  </a:lnTo>
                  <a:lnTo>
                    <a:pt x="53" y="21"/>
                  </a:lnTo>
                  <a:lnTo>
                    <a:pt x="53" y="23"/>
                  </a:lnTo>
                  <a:lnTo>
                    <a:pt x="55" y="24"/>
                  </a:lnTo>
                  <a:lnTo>
                    <a:pt x="59" y="21"/>
                  </a:lnTo>
                  <a:lnTo>
                    <a:pt x="64" y="18"/>
                  </a:lnTo>
                  <a:lnTo>
                    <a:pt x="66" y="18"/>
                  </a:lnTo>
                  <a:lnTo>
                    <a:pt x="66" y="20"/>
                  </a:lnTo>
                  <a:lnTo>
                    <a:pt x="66" y="24"/>
                  </a:lnTo>
                  <a:lnTo>
                    <a:pt x="65" y="30"/>
                  </a:lnTo>
                  <a:lnTo>
                    <a:pt x="64" y="36"/>
                  </a:lnTo>
                  <a:lnTo>
                    <a:pt x="63" y="39"/>
                  </a:lnTo>
                  <a:lnTo>
                    <a:pt x="60" y="41"/>
                  </a:lnTo>
                  <a:lnTo>
                    <a:pt x="57" y="45"/>
                  </a:lnTo>
                  <a:lnTo>
                    <a:pt x="53" y="47"/>
                  </a:lnTo>
                  <a:lnTo>
                    <a:pt x="50" y="49"/>
                  </a:lnTo>
                  <a:lnTo>
                    <a:pt x="49" y="53"/>
                  </a:lnTo>
                  <a:lnTo>
                    <a:pt x="47" y="56"/>
                  </a:lnTo>
                  <a:lnTo>
                    <a:pt x="45" y="59"/>
                  </a:lnTo>
                  <a:lnTo>
                    <a:pt x="43" y="59"/>
                  </a:lnTo>
                  <a:lnTo>
                    <a:pt x="39" y="60"/>
                  </a:lnTo>
                  <a:lnTo>
                    <a:pt x="27" y="65"/>
                  </a:lnTo>
                  <a:lnTo>
                    <a:pt x="16" y="70"/>
                  </a:lnTo>
                  <a:lnTo>
                    <a:pt x="11" y="75"/>
                  </a:lnTo>
                  <a:lnTo>
                    <a:pt x="8" y="77"/>
                  </a:lnTo>
                  <a:lnTo>
                    <a:pt x="7" y="78"/>
                  </a:lnTo>
                  <a:lnTo>
                    <a:pt x="6" y="77"/>
                  </a:lnTo>
                  <a:lnTo>
                    <a:pt x="6" y="75"/>
                  </a:lnTo>
                  <a:lnTo>
                    <a:pt x="7" y="70"/>
                  </a:lnTo>
                  <a:lnTo>
                    <a:pt x="7" y="64"/>
                  </a:lnTo>
                  <a:lnTo>
                    <a:pt x="6" y="61"/>
                  </a:lnTo>
                  <a:lnTo>
                    <a:pt x="6" y="56"/>
                  </a:lnTo>
                  <a:lnTo>
                    <a:pt x="8" y="52"/>
                  </a:lnTo>
                  <a:lnTo>
                    <a:pt x="10" y="38"/>
                  </a:lnTo>
                  <a:lnTo>
                    <a:pt x="11" y="23"/>
                  </a:lnTo>
                  <a:lnTo>
                    <a:pt x="14" y="19"/>
                  </a:lnTo>
                  <a:lnTo>
                    <a:pt x="14" y="14"/>
                  </a:lnTo>
                  <a:lnTo>
                    <a:pt x="12" y="12"/>
                  </a:lnTo>
                  <a:lnTo>
                    <a:pt x="11" y="11"/>
                  </a:lnTo>
                  <a:lnTo>
                    <a:pt x="9" y="10"/>
                  </a:lnTo>
                  <a:lnTo>
                    <a:pt x="7" y="8"/>
                  </a:lnTo>
                  <a:lnTo>
                    <a:pt x="4" y="8"/>
                  </a:lnTo>
                  <a:lnTo>
                    <a:pt x="2" y="8"/>
                  </a:lnTo>
                  <a:lnTo>
                    <a:pt x="1" y="6"/>
                  </a:lnTo>
                  <a:lnTo>
                    <a:pt x="0" y="4"/>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 name="Freeform 151"/>
            <p:cNvSpPr>
              <a:spLocks/>
            </p:cNvSpPr>
            <p:nvPr/>
          </p:nvSpPr>
          <p:spPr bwMode="gray">
            <a:xfrm>
              <a:off x="6896101" y="4265613"/>
              <a:ext cx="22225" cy="25400"/>
            </a:xfrm>
            <a:custGeom>
              <a:avLst/>
              <a:gdLst/>
              <a:ahLst/>
              <a:cxnLst>
                <a:cxn ang="0">
                  <a:pos x="0" y="4"/>
                </a:cxn>
                <a:cxn ang="0">
                  <a:pos x="2" y="2"/>
                </a:cxn>
                <a:cxn ang="0">
                  <a:pos x="4" y="0"/>
                </a:cxn>
                <a:cxn ang="0">
                  <a:pos x="8" y="0"/>
                </a:cxn>
                <a:cxn ang="0">
                  <a:pos x="11" y="2"/>
                </a:cxn>
                <a:cxn ang="0">
                  <a:pos x="15" y="3"/>
                </a:cxn>
                <a:cxn ang="0">
                  <a:pos x="19" y="5"/>
                </a:cxn>
                <a:cxn ang="0">
                  <a:pos x="26" y="10"/>
                </a:cxn>
                <a:cxn ang="0">
                  <a:pos x="32" y="14"/>
                </a:cxn>
                <a:cxn ang="0">
                  <a:pos x="36" y="18"/>
                </a:cxn>
                <a:cxn ang="0">
                  <a:pos x="41" y="18"/>
                </a:cxn>
                <a:cxn ang="0">
                  <a:pos x="44" y="16"/>
                </a:cxn>
                <a:cxn ang="0">
                  <a:pos x="50" y="16"/>
                </a:cxn>
                <a:cxn ang="0">
                  <a:pos x="53" y="21"/>
                </a:cxn>
                <a:cxn ang="0">
                  <a:pos x="53" y="23"/>
                </a:cxn>
                <a:cxn ang="0">
                  <a:pos x="55" y="24"/>
                </a:cxn>
                <a:cxn ang="0">
                  <a:pos x="59" y="21"/>
                </a:cxn>
                <a:cxn ang="0">
                  <a:pos x="64" y="18"/>
                </a:cxn>
                <a:cxn ang="0">
                  <a:pos x="66" y="18"/>
                </a:cxn>
                <a:cxn ang="0">
                  <a:pos x="66" y="20"/>
                </a:cxn>
                <a:cxn ang="0">
                  <a:pos x="66" y="24"/>
                </a:cxn>
                <a:cxn ang="0">
                  <a:pos x="65" y="30"/>
                </a:cxn>
                <a:cxn ang="0">
                  <a:pos x="64" y="36"/>
                </a:cxn>
                <a:cxn ang="0">
                  <a:pos x="63" y="39"/>
                </a:cxn>
                <a:cxn ang="0">
                  <a:pos x="60" y="41"/>
                </a:cxn>
                <a:cxn ang="0">
                  <a:pos x="57" y="45"/>
                </a:cxn>
                <a:cxn ang="0">
                  <a:pos x="53" y="47"/>
                </a:cxn>
                <a:cxn ang="0">
                  <a:pos x="50" y="49"/>
                </a:cxn>
                <a:cxn ang="0">
                  <a:pos x="49" y="53"/>
                </a:cxn>
                <a:cxn ang="0">
                  <a:pos x="47" y="56"/>
                </a:cxn>
                <a:cxn ang="0">
                  <a:pos x="45" y="59"/>
                </a:cxn>
                <a:cxn ang="0">
                  <a:pos x="43" y="59"/>
                </a:cxn>
                <a:cxn ang="0">
                  <a:pos x="39" y="60"/>
                </a:cxn>
                <a:cxn ang="0">
                  <a:pos x="27" y="65"/>
                </a:cxn>
                <a:cxn ang="0">
                  <a:pos x="16" y="70"/>
                </a:cxn>
                <a:cxn ang="0">
                  <a:pos x="11" y="75"/>
                </a:cxn>
                <a:cxn ang="0">
                  <a:pos x="8" y="77"/>
                </a:cxn>
                <a:cxn ang="0">
                  <a:pos x="7" y="78"/>
                </a:cxn>
                <a:cxn ang="0">
                  <a:pos x="6" y="77"/>
                </a:cxn>
                <a:cxn ang="0">
                  <a:pos x="6" y="75"/>
                </a:cxn>
                <a:cxn ang="0">
                  <a:pos x="7" y="70"/>
                </a:cxn>
                <a:cxn ang="0">
                  <a:pos x="7" y="64"/>
                </a:cxn>
                <a:cxn ang="0">
                  <a:pos x="6" y="61"/>
                </a:cxn>
                <a:cxn ang="0">
                  <a:pos x="6" y="56"/>
                </a:cxn>
                <a:cxn ang="0">
                  <a:pos x="8" y="52"/>
                </a:cxn>
                <a:cxn ang="0">
                  <a:pos x="10" y="38"/>
                </a:cxn>
                <a:cxn ang="0">
                  <a:pos x="11" y="23"/>
                </a:cxn>
                <a:cxn ang="0">
                  <a:pos x="14" y="19"/>
                </a:cxn>
                <a:cxn ang="0">
                  <a:pos x="14" y="14"/>
                </a:cxn>
                <a:cxn ang="0">
                  <a:pos x="12" y="12"/>
                </a:cxn>
                <a:cxn ang="0">
                  <a:pos x="11" y="11"/>
                </a:cxn>
                <a:cxn ang="0">
                  <a:pos x="9" y="10"/>
                </a:cxn>
                <a:cxn ang="0">
                  <a:pos x="7" y="8"/>
                </a:cxn>
                <a:cxn ang="0">
                  <a:pos x="4" y="8"/>
                </a:cxn>
                <a:cxn ang="0">
                  <a:pos x="2" y="8"/>
                </a:cxn>
                <a:cxn ang="0">
                  <a:pos x="1" y="6"/>
                </a:cxn>
                <a:cxn ang="0">
                  <a:pos x="0" y="4"/>
                </a:cxn>
              </a:cxnLst>
              <a:rect l="0" t="0" r="r" b="b"/>
              <a:pathLst>
                <a:path w="66" h="78">
                  <a:moveTo>
                    <a:pt x="0" y="4"/>
                  </a:moveTo>
                  <a:lnTo>
                    <a:pt x="2" y="2"/>
                  </a:lnTo>
                  <a:lnTo>
                    <a:pt x="4" y="0"/>
                  </a:lnTo>
                  <a:lnTo>
                    <a:pt x="8" y="0"/>
                  </a:lnTo>
                  <a:lnTo>
                    <a:pt x="11" y="2"/>
                  </a:lnTo>
                  <a:lnTo>
                    <a:pt x="15" y="3"/>
                  </a:lnTo>
                  <a:lnTo>
                    <a:pt x="19" y="5"/>
                  </a:lnTo>
                  <a:lnTo>
                    <a:pt x="26" y="10"/>
                  </a:lnTo>
                  <a:lnTo>
                    <a:pt x="32" y="14"/>
                  </a:lnTo>
                  <a:lnTo>
                    <a:pt x="36" y="18"/>
                  </a:lnTo>
                  <a:lnTo>
                    <a:pt x="41" y="18"/>
                  </a:lnTo>
                  <a:lnTo>
                    <a:pt x="44" y="16"/>
                  </a:lnTo>
                  <a:lnTo>
                    <a:pt x="50" y="16"/>
                  </a:lnTo>
                  <a:lnTo>
                    <a:pt x="53" y="21"/>
                  </a:lnTo>
                  <a:lnTo>
                    <a:pt x="53" y="23"/>
                  </a:lnTo>
                  <a:lnTo>
                    <a:pt x="55" y="24"/>
                  </a:lnTo>
                  <a:lnTo>
                    <a:pt x="59" y="21"/>
                  </a:lnTo>
                  <a:lnTo>
                    <a:pt x="64" y="18"/>
                  </a:lnTo>
                  <a:lnTo>
                    <a:pt x="66" y="18"/>
                  </a:lnTo>
                  <a:lnTo>
                    <a:pt x="66" y="20"/>
                  </a:lnTo>
                  <a:lnTo>
                    <a:pt x="66" y="24"/>
                  </a:lnTo>
                  <a:lnTo>
                    <a:pt x="65" y="30"/>
                  </a:lnTo>
                  <a:lnTo>
                    <a:pt x="64" y="36"/>
                  </a:lnTo>
                  <a:lnTo>
                    <a:pt x="63" y="39"/>
                  </a:lnTo>
                  <a:lnTo>
                    <a:pt x="60" y="41"/>
                  </a:lnTo>
                  <a:lnTo>
                    <a:pt x="57" y="45"/>
                  </a:lnTo>
                  <a:lnTo>
                    <a:pt x="53" y="47"/>
                  </a:lnTo>
                  <a:lnTo>
                    <a:pt x="50" y="49"/>
                  </a:lnTo>
                  <a:lnTo>
                    <a:pt x="49" y="53"/>
                  </a:lnTo>
                  <a:lnTo>
                    <a:pt x="47" y="56"/>
                  </a:lnTo>
                  <a:lnTo>
                    <a:pt x="45" y="59"/>
                  </a:lnTo>
                  <a:lnTo>
                    <a:pt x="43" y="59"/>
                  </a:lnTo>
                  <a:lnTo>
                    <a:pt x="39" y="60"/>
                  </a:lnTo>
                  <a:lnTo>
                    <a:pt x="27" y="65"/>
                  </a:lnTo>
                  <a:lnTo>
                    <a:pt x="16" y="70"/>
                  </a:lnTo>
                  <a:lnTo>
                    <a:pt x="11" y="75"/>
                  </a:lnTo>
                  <a:lnTo>
                    <a:pt x="8" y="77"/>
                  </a:lnTo>
                  <a:lnTo>
                    <a:pt x="7" y="78"/>
                  </a:lnTo>
                  <a:lnTo>
                    <a:pt x="6" y="77"/>
                  </a:lnTo>
                  <a:lnTo>
                    <a:pt x="6" y="75"/>
                  </a:lnTo>
                  <a:lnTo>
                    <a:pt x="7" y="70"/>
                  </a:lnTo>
                  <a:lnTo>
                    <a:pt x="7" y="64"/>
                  </a:lnTo>
                  <a:lnTo>
                    <a:pt x="6" y="61"/>
                  </a:lnTo>
                  <a:lnTo>
                    <a:pt x="6" y="56"/>
                  </a:lnTo>
                  <a:lnTo>
                    <a:pt x="8" y="52"/>
                  </a:lnTo>
                  <a:lnTo>
                    <a:pt x="10" y="38"/>
                  </a:lnTo>
                  <a:lnTo>
                    <a:pt x="11" y="23"/>
                  </a:lnTo>
                  <a:lnTo>
                    <a:pt x="14" y="19"/>
                  </a:lnTo>
                  <a:lnTo>
                    <a:pt x="14" y="14"/>
                  </a:lnTo>
                  <a:lnTo>
                    <a:pt x="12" y="12"/>
                  </a:lnTo>
                  <a:lnTo>
                    <a:pt x="11" y="11"/>
                  </a:lnTo>
                  <a:lnTo>
                    <a:pt x="9" y="10"/>
                  </a:lnTo>
                  <a:lnTo>
                    <a:pt x="7" y="8"/>
                  </a:lnTo>
                  <a:lnTo>
                    <a:pt x="4" y="8"/>
                  </a:lnTo>
                  <a:lnTo>
                    <a:pt x="2" y="8"/>
                  </a:lnTo>
                  <a:lnTo>
                    <a:pt x="1" y="6"/>
                  </a:lnTo>
                  <a:lnTo>
                    <a:pt x="0" y="4"/>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 name="Freeform 152"/>
            <p:cNvSpPr>
              <a:spLocks/>
            </p:cNvSpPr>
            <p:nvPr/>
          </p:nvSpPr>
          <p:spPr bwMode="gray">
            <a:xfrm>
              <a:off x="6905626" y="4281488"/>
              <a:ext cx="17463" cy="31750"/>
            </a:xfrm>
            <a:custGeom>
              <a:avLst/>
              <a:gdLst/>
              <a:ahLst/>
              <a:cxnLst>
                <a:cxn ang="0">
                  <a:pos x="0" y="57"/>
                </a:cxn>
                <a:cxn ang="0">
                  <a:pos x="1" y="54"/>
                </a:cxn>
                <a:cxn ang="0">
                  <a:pos x="4" y="52"/>
                </a:cxn>
                <a:cxn ang="0">
                  <a:pos x="5" y="51"/>
                </a:cxn>
                <a:cxn ang="0">
                  <a:pos x="7" y="51"/>
                </a:cxn>
                <a:cxn ang="0">
                  <a:pos x="12" y="52"/>
                </a:cxn>
                <a:cxn ang="0">
                  <a:pos x="20" y="51"/>
                </a:cxn>
                <a:cxn ang="0">
                  <a:pos x="24" y="46"/>
                </a:cxn>
                <a:cxn ang="0">
                  <a:pos x="25" y="43"/>
                </a:cxn>
                <a:cxn ang="0">
                  <a:pos x="25" y="39"/>
                </a:cxn>
                <a:cxn ang="0">
                  <a:pos x="25" y="36"/>
                </a:cxn>
                <a:cxn ang="0">
                  <a:pos x="24" y="32"/>
                </a:cxn>
                <a:cxn ang="0">
                  <a:pos x="23" y="28"/>
                </a:cxn>
                <a:cxn ang="0">
                  <a:pos x="23" y="24"/>
                </a:cxn>
                <a:cxn ang="0">
                  <a:pos x="25" y="21"/>
                </a:cxn>
                <a:cxn ang="0">
                  <a:pos x="29" y="12"/>
                </a:cxn>
                <a:cxn ang="0">
                  <a:pos x="33" y="3"/>
                </a:cxn>
                <a:cxn ang="0">
                  <a:pos x="38" y="0"/>
                </a:cxn>
                <a:cxn ang="0">
                  <a:pos x="42" y="0"/>
                </a:cxn>
                <a:cxn ang="0">
                  <a:pos x="47" y="0"/>
                </a:cxn>
                <a:cxn ang="0">
                  <a:pos x="52" y="2"/>
                </a:cxn>
                <a:cxn ang="0">
                  <a:pos x="56" y="3"/>
                </a:cxn>
                <a:cxn ang="0">
                  <a:pos x="58" y="6"/>
                </a:cxn>
                <a:cxn ang="0">
                  <a:pos x="58" y="10"/>
                </a:cxn>
                <a:cxn ang="0">
                  <a:pos x="58" y="13"/>
                </a:cxn>
                <a:cxn ang="0">
                  <a:pos x="55" y="22"/>
                </a:cxn>
                <a:cxn ang="0">
                  <a:pos x="52" y="29"/>
                </a:cxn>
                <a:cxn ang="0">
                  <a:pos x="46" y="41"/>
                </a:cxn>
                <a:cxn ang="0">
                  <a:pos x="41" y="54"/>
                </a:cxn>
                <a:cxn ang="0">
                  <a:pos x="39" y="60"/>
                </a:cxn>
                <a:cxn ang="0">
                  <a:pos x="39" y="64"/>
                </a:cxn>
                <a:cxn ang="0">
                  <a:pos x="40" y="69"/>
                </a:cxn>
                <a:cxn ang="0">
                  <a:pos x="42" y="73"/>
                </a:cxn>
                <a:cxn ang="0">
                  <a:pos x="45" y="78"/>
                </a:cxn>
                <a:cxn ang="0">
                  <a:pos x="46" y="83"/>
                </a:cxn>
                <a:cxn ang="0">
                  <a:pos x="47" y="87"/>
                </a:cxn>
                <a:cxn ang="0">
                  <a:pos x="46" y="92"/>
                </a:cxn>
                <a:cxn ang="0">
                  <a:pos x="40" y="97"/>
                </a:cxn>
                <a:cxn ang="0">
                  <a:pos x="36" y="100"/>
                </a:cxn>
                <a:cxn ang="0">
                  <a:pos x="32" y="101"/>
                </a:cxn>
                <a:cxn ang="0">
                  <a:pos x="30" y="100"/>
                </a:cxn>
                <a:cxn ang="0">
                  <a:pos x="29" y="96"/>
                </a:cxn>
                <a:cxn ang="0">
                  <a:pos x="26" y="92"/>
                </a:cxn>
                <a:cxn ang="0">
                  <a:pos x="24" y="87"/>
                </a:cxn>
                <a:cxn ang="0">
                  <a:pos x="22" y="85"/>
                </a:cxn>
                <a:cxn ang="0">
                  <a:pos x="18" y="83"/>
                </a:cxn>
                <a:cxn ang="0">
                  <a:pos x="14" y="80"/>
                </a:cxn>
                <a:cxn ang="0">
                  <a:pos x="8" y="77"/>
                </a:cxn>
                <a:cxn ang="0">
                  <a:pos x="5" y="71"/>
                </a:cxn>
                <a:cxn ang="0">
                  <a:pos x="3" y="68"/>
                </a:cxn>
                <a:cxn ang="0">
                  <a:pos x="1" y="64"/>
                </a:cxn>
                <a:cxn ang="0">
                  <a:pos x="0" y="61"/>
                </a:cxn>
                <a:cxn ang="0">
                  <a:pos x="0" y="57"/>
                </a:cxn>
              </a:cxnLst>
              <a:rect l="0" t="0" r="r" b="b"/>
              <a:pathLst>
                <a:path w="58" h="101">
                  <a:moveTo>
                    <a:pt x="0" y="57"/>
                  </a:moveTo>
                  <a:lnTo>
                    <a:pt x="1" y="54"/>
                  </a:lnTo>
                  <a:lnTo>
                    <a:pt x="4" y="52"/>
                  </a:lnTo>
                  <a:lnTo>
                    <a:pt x="5" y="51"/>
                  </a:lnTo>
                  <a:lnTo>
                    <a:pt x="7" y="51"/>
                  </a:lnTo>
                  <a:lnTo>
                    <a:pt x="12" y="52"/>
                  </a:lnTo>
                  <a:lnTo>
                    <a:pt x="20" y="51"/>
                  </a:lnTo>
                  <a:lnTo>
                    <a:pt x="24" y="46"/>
                  </a:lnTo>
                  <a:lnTo>
                    <a:pt x="25" y="43"/>
                  </a:lnTo>
                  <a:lnTo>
                    <a:pt x="25" y="39"/>
                  </a:lnTo>
                  <a:lnTo>
                    <a:pt x="25" y="36"/>
                  </a:lnTo>
                  <a:lnTo>
                    <a:pt x="24" y="32"/>
                  </a:lnTo>
                  <a:lnTo>
                    <a:pt x="23" y="28"/>
                  </a:lnTo>
                  <a:lnTo>
                    <a:pt x="23" y="24"/>
                  </a:lnTo>
                  <a:lnTo>
                    <a:pt x="25" y="21"/>
                  </a:lnTo>
                  <a:lnTo>
                    <a:pt x="29" y="12"/>
                  </a:lnTo>
                  <a:lnTo>
                    <a:pt x="33" y="3"/>
                  </a:lnTo>
                  <a:lnTo>
                    <a:pt x="38" y="0"/>
                  </a:lnTo>
                  <a:lnTo>
                    <a:pt x="42" y="0"/>
                  </a:lnTo>
                  <a:lnTo>
                    <a:pt x="47" y="0"/>
                  </a:lnTo>
                  <a:lnTo>
                    <a:pt x="52" y="2"/>
                  </a:lnTo>
                  <a:lnTo>
                    <a:pt x="56" y="3"/>
                  </a:lnTo>
                  <a:lnTo>
                    <a:pt x="58" y="6"/>
                  </a:lnTo>
                  <a:lnTo>
                    <a:pt x="58" y="10"/>
                  </a:lnTo>
                  <a:lnTo>
                    <a:pt x="58" y="13"/>
                  </a:lnTo>
                  <a:lnTo>
                    <a:pt x="55" y="22"/>
                  </a:lnTo>
                  <a:lnTo>
                    <a:pt x="52" y="29"/>
                  </a:lnTo>
                  <a:lnTo>
                    <a:pt x="46" y="41"/>
                  </a:lnTo>
                  <a:lnTo>
                    <a:pt x="41" y="54"/>
                  </a:lnTo>
                  <a:lnTo>
                    <a:pt x="39" y="60"/>
                  </a:lnTo>
                  <a:lnTo>
                    <a:pt x="39" y="64"/>
                  </a:lnTo>
                  <a:lnTo>
                    <a:pt x="40" y="69"/>
                  </a:lnTo>
                  <a:lnTo>
                    <a:pt x="42" y="73"/>
                  </a:lnTo>
                  <a:lnTo>
                    <a:pt x="45" y="78"/>
                  </a:lnTo>
                  <a:lnTo>
                    <a:pt x="46" y="83"/>
                  </a:lnTo>
                  <a:lnTo>
                    <a:pt x="47" y="87"/>
                  </a:lnTo>
                  <a:lnTo>
                    <a:pt x="46" y="92"/>
                  </a:lnTo>
                  <a:lnTo>
                    <a:pt x="40" y="97"/>
                  </a:lnTo>
                  <a:lnTo>
                    <a:pt x="36" y="100"/>
                  </a:lnTo>
                  <a:lnTo>
                    <a:pt x="32" y="101"/>
                  </a:lnTo>
                  <a:lnTo>
                    <a:pt x="30" y="100"/>
                  </a:lnTo>
                  <a:lnTo>
                    <a:pt x="29" y="96"/>
                  </a:lnTo>
                  <a:lnTo>
                    <a:pt x="26" y="92"/>
                  </a:lnTo>
                  <a:lnTo>
                    <a:pt x="24" y="87"/>
                  </a:lnTo>
                  <a:lnTo>
                    <a:pt x="22" y="85"/>
                  </a:lnTo>
                  <a:lnTo>
                    <a:pt x="18" y="83"/>
                  </a:lnTo>
                  <a:lnTo>
                    <a:pt x="14" y="80"/>
                  </a:lnTo>
                  <a:lnTo>
                    <a:pt x="8" y="77"/>
                  </a:lnTo>
                  <a:lnTo>
                    <a:pt x="5" y="71"/>
                  </a:lnTo>
                  <a:lnTo>
                    <a:pt x="3" y="68"/>
                  </a:lnTo>
                  <a:lnTo>
                    <a:pt x="1" y="64"/>
                  </a:lnTo>
                  <a:lnTo>
                    <a:pt x="0" y="61"/>
                  </a:lnTo>
                  <a:lnTo>
                    <a:pt x="0" y="57"/>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 name="Freeform 153"/>
            <p:cNvSpPr>
              <a:spLocks/>
            </p:cNvSpPr>
            <p:nvPr/>
          </p:nvSpPr>
          <p:spPr bwMode="gray">
            <a:xfrm>
              <a:off x="6905626" y="4281488"/>
              <a:ext cx="17463" cy="31750"/>
            </a:xfrm>
            <a:custGeom>
              <a:avLst/>
              <a:gdLst/>
              <a:ahLst/>
              <a:cxnLst>
                <a:cxn ang="0">
                  <a:pos x="0" y="57"/>
                </a:cxn>
                <a:cxn ang="0">
                  <a:pos x="1" y="54"/>
                </a:cxn>
                <a:cxn ang="0">
                  <a:pos x="4" y="52"/>
                </a:cxn>
                <a:cxn ang="0">
                  <a:pos x="5" y="51"/>
                </a:cxn>
                <a:cxn ang="0">
                  <a:pos x="7" y="51"/>
                </a:cxn>
                <a:cxn ang="0">
                  <a:pos x="12" y="52"/>
                </a:cxn>
                <a:cxn ang="0">
                  <a:pos x="20" y="51"/>
                </a:cxn>
                <a:cxn ang="0">
                  <a:pos x="24" y="46"/>
                </a:cxn>
                <a:cxn ang="0">
                  <a:pos x="25" y="43"/>
                </a:cxn>
                <a:cxn ang="0">
                  <a:pos x="25" y="39"/>
                </a:cxn>
                <a:cxn ang="0">
                  <a:pos x="25" y="36"/>
                </a:cxn>
                <a:cxn ang="0">
                  <a:pos x="24" y="32"/>
                </a:cxn>
                <a:cxn ang="0">
                  <a:pos x="23" y="28"/>
                </a:cxn>
                <a:cxn ang="0">
                  <a:pos x="23" y="24"/>
                </a:cxn>
                <a:cxn ang="0">
                  <a:pos x="25" y="21"/>
                </a:cxn>
                <a:cxn ang="0">
                  <a:pos x="29" y="12"/>
                </a:cxn>
                <a:cxn ang="0">
                  <a:pos x="33" y="3"/>
                </a:cxn>
                <a:cxn ang="0">
                  <a:pos x="38" y="0"/>
                </a:cxn>
                <a:cxn ang="0">
                  <a:pos x="42" y="0"/>
                </a:cxn>
                <a:cxn ang="0">
                  <a:pos x="47" y="0"/>
                </a:cxn>
                <a:cxn ang="0">
                  <a:pos x="52" y="2"/>
                </a:cxn>
                <a:cxn ang="0">
                  <a:pos x="56" y="3"/>
                </a:cxn>
                <a:cxn ang="0">
                  <a:pos x="58" y="6"/>
                </a:cxn>
                <a:cxn ang="0">
                  <a:pos x="58" y="10"/>
                </a:cxn>
                <a:cxn ang="0">
                  <a:pos x="58" y="13"/>
                </a:cxn>
                <a:cxn ang="0">
                  <a:pos x="55" y="22"/>
                </a:cxn>
                <a:cxn ang="0">
                  <a:pos x="52" y="29"/>
                </a:cxn>
                <a:cxn ang="0">
                  <a:pos x="46" y="41"/>
                </a:cxn>
                <a:cxn ang="0">
                  <a:pos x="41" y="54"/>
                </a:cxn>
                <a:cxn ang="0">
                  <a:pos x="39" y="60"/>
                </a:cxn>
                <a:cxn ang="0">
                  <a:pos x="39" y="64"/>
                </a:cxn>
                <a:cxn ang="0">
                  <a:pos x="40" y="69"/>
                </a:cxn>
                <a:cxn ang="0">
                  <a:pos x="42" y="73"/>
                </a:cxn>
                <a:cxn ang="0">
                  <a:pos x="45" y="78"/>
                </a:cxn>
                <a:cxn ang="0">
                  <a:pos x="46" y="83"/>
                </a:cxn>
                <a:cxn ang="0">
                  <a:pos x="47" y="87"/>
                </a:cxn>
                <a:cxn ang="0">
                  <a:pos x="46" y="92"/>
                </a:cxn>
                <a:cxn ang="0">
                  <a:pos x="40" y="97"/>
                </a:cxn>
                <a:cxn ang="0">
                  <a:pos x="36" y="100"/>
                </a:cxn>
                <a:cxn ang="0">
                  <a:pos x="32" y="101"/>
                </a:cxn>
                <a:cxn ang="0">
                  <a:pos x="30" y="100"/>
                </a:cxn>
                <a:cxn ang="0">
                  <a:pos x="29" y="96"/>
                </a:cxn>
                <a:cxn ang="0">
                  <a:pos x="26" y="92"/>
                </a:cxn>
                <a:cxn ang="0">
                  <a:pos x="24" y="87"/>
                </a:cxn>
                <a:cxn ang="0">
                  <a:pos x="22" y="85"/>
                </a:cxn>
                <a:cxn ang="0">
                  <a:pos x="18" y="83"/>
                </a:cxn>
                <a:cxn ang="0">
                  <a:pos x="14" y="80"/>
                </a:cxn>
                <a:cxn ang="0">
                  <a:pos x="8" y="77"/>
                </a:cxn>
                <a:cxn ang="0">
                  <a:pos x="5" y="71"/>
                </a:cxn>
                <a:cxn ang="0">
                  <a:pos x="3" y="68"/>
                </a:cxn>
                <a:cxn ang="0">
                  <a:pos x="1" y="64"/>
                </a:cxn>
                <a:cxn ang="0">
                  <a:pos x="0" y="61"/>
                </a:cxn>
                <a:cxn ang="0">
                  <a:pos x="0" y="57"/>
                </a:cxn>
              </a:cxnLst>
              <a:rect l="0" t="0" r="r" b="b"/>
              <a:pathLst>
                <a:path w="58" h="101">
                  <a:moveTo>
                    <a:pt x="0" y="57"/>
                  </a:moveTo>
                  <a:lnTo>
                    <a:pt x="1" y="54"/>
                  </a:lnTo>
                  <a:lnTo>
                    <a:pt x="4" y="52"/>
                  </a:lnTo>
                  <a:lnTo>
                    <a:pt x="5" y="51"/>
                  </a:lnTo>
                  <a:lnTo>
                    <a:pt x="7" y="51"/>
                  </a:lnTo>
                  <a:lnTo>
                    <a:pt x="12" y="52"/>
                  </a:lnTo>
                  <a:lnTo>
                    <a:pt x="20" y="51"/>
                  </a:lnTo>
                  <a:lnTo>
                    <a:pt x="24" y="46"/>
                  </a:lnTo>
                  <a:lnTo>
                    <a:pt x="25" y="43"/>
                  </a:lnTo>
                  <a:lnTo>
                    <a:pt x="25" y="39"/>
                  </a:lnTo>
                  <a:lnTo>
                    <a:pt x="25" y="36"/>
                  </a:lnTo>
                  <a:lnTo>
                    <a:pt x="24" y="32"/>
                  </a:lnTo>
                  <a:lnTo>
                    <a:pt x="23" y="28"/>
                  </a:lnTo>
                  <a:lnTo>
                    <a:pt x="23" y="24"/>
                  </a:lnTo>
                  <a:lnTo>
                    <a:pt x="25" y="21"/>
                  </a:lnTo>
                  <a:lnTo>
                    <a:pt x="29" y="12"/>
                  </a:lnTo>
                  <a:lnTo>
                    <a:pt x="33" y="3"/>
                  </a:lnTo>
                  <a:lnTo>
                    <a:pt x="38" y="0"/>
                  </a:lnTo>
                  <a:lnTo>
                    <a:pt x="42" y="0"/>
                  </a:lnTo>
                  <a:lnTo>
                    <a:pt x="47" y="0"/>
                  </a:lnTo>
                  <a:lnTo>
                    <a:pt x="52" y="2"/>
                  </a:lnTo>
                  <a:lnTo>
                    <a:pt x="56" y="3"/>
                  </a:lnTo>
                  <a:lnTo>
                    <a:pt x="58" y="6"/>
                  </a:lnTo>
                  <a:lnTo>
                    <a:pt x="58" y="10"/>
                  </a:lnTo>
                  <a:lnTo>
                    <a:pt x="58" y="13"/>
                  </a:lnTo>
                  <a:lnTo>
                    <a:pt x="55" y="22"/>
                  </a:lnTo>
                  <a:lnTo>
                    <a:pt x="52" y="29"/>
                  </a:lnTo>
                  <a:lnTo>
                    <a:pt x="46" y="41"/>
                  </a:lnTo>
                  <a:lnTo>
                    <a:pt x="41" y="54"/>
                  </a:lnTo>
                  <a:lnTo>
                    <a:pt x="39" y="60"/>
                  </a:lnTo>
                  <a:lnTo>
                    <a:pt x="39" y="64"/>
                  </a:lnTo>
                  <a:lnTo>
                    <a:pt x="40" y="69"/>
                  </a:lnTo>
                  <a:lnTo>
                    <a:pt x="42" y="73"/>
                  </a:lnTo>
                  <a:lnTo>
                    <a:pt x="45" y="78"/>
                  </a:lnTo>
                  <a:lnTo>
                    <a:pt x="46" y="83"/>
                  </a:lnTo>
                  <a:lnTo>
                    <a:pt x="47" y="87"/>
                  </a:lnTo>
                  <a:lnTo>
                    <a:pt x="46" y="92"/>
                  </a:lnTo>
                  <a:lnTo>
                    <a:pt x="40" y="97"/>
                  </a:lnTo>
                  <a:lnTo>
                    <a:pt x="36" y="100"/>
                  </a:lnTo>
                  <a:lnTo>
                    <a:pt x="32" y="101"/>
                  </a:lnTo>
                  <a:lnTo>
                    <a:pt x="30" y="100"/>
                  </a:lnTo>
                  <a:lnTo>
                    <a:pt x="29" y="96"/>
                  </a:lnTo>
                  <a:lnTo>
                    <a:pt x="26" y="92"/>
                  </a:lnTo>
                  <a:lnTo>
                    <a:pt x="24" y="87"/>
                  </a:lnTo>
                  <a:lnTo>
                    <a:pt x="22" y="85"/>
                  </a:lnTo>
                  <a:lnTo>
                    <a:pt x="18" y="83"/>
                  </a:lnTo>
                  <a:lnTo>
                    <a:pt x="14" y="80"/>
                  </a:lnTo>
                  <a:lnTo>
                    <a:pt x="8" y="77"/>
                  </a:lnTo>
                  <a:lnTo>
                    <a:pt x="5" y="71"/>
                  </a:lnTo>
                  <a:lnTo>
                    <a:pt x="3" y="68"/>
                  </a:lnTo>
                  <a:lnTo>
                    <a:pt x="1" y="64"/>
                  </a:lnTo>
                  <a:lnTo>
                    <a:pt x="0" y="61"/>
                  </a:lnTo>
                  <a:lnTo>
                    <a:pt x="0" y="57"/>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 name="Freeform 154"/>
            <p:cNvSpPr>
              <a:spLocks/>
            </p:cNvSpPr>
            <p:nvPr/>
          </p:nvSpPr>
          <p:spPr bwMode="gray">
            <a:xfrm>
              <a:off x="6916738" y="4256088"/>
              <a:ext cx="15875" cy="14288"/>
            </a:xfrm>
            <a:custGeom>
              <a:avLst/>
              <a:gdLst/>
              <a:ahLst/>
              <a:cxnLst>
                <a:cxn ang="0">
                  <a:pos x="0" y="32"/>
                </a:cxn>
                <a:cxn ang="0">
                  <a:pos x="2" y="28"/>
                </a:cxn>
                <a:cxn ang="0">
                  <a:pos x="3" y="24"/>
                </a:cxn>
                <a:cxn ang="0">
                  <a:pos x="4" y="20"/>
                </a:cxn>
                <a:cxn ang="0">
                  <a:pos x="4" y="16"/>
                </a:cxn>
                <a:cxn ang="0">
                  <a:pos x="6" y="11"/>
                </a:cxn>
                <a:cxn ang="0">
                  <a:pos x="6" y="5"/>
                </a:cxn>
                <a:cxn ang="0">
                  <a:pos x="8" y="1"/>
                </a:cxn>
                <a:cxn ang="0">
                  <a:pos x="10" y="0"/>
                </a:cxn>
                <a:cxn ang="0">
                  <a:pos x="12" y="1"/>
                </a:cxn>
                <a:cxn ang="0">
                  <a:pos x="17" y="3"/>
                </a:cxn>
                <a:cxn ang="0">
                  <a:pos x="26" y="9"/>
                </a:cxn>
                <a:cxn ang="0">
                  <a:pos x="35" y="17"/>
                </a:cxn>
                <a:cxn ang="0">
                  <a:pos x="41" y="22"/>
                </a:cxn>
                <a:cxn ang="0">
                  <a:pos x="45" y="29"/>
                </a:cxn>
                <a:cxn ang="0">
                  <a:pos x="47" y="32"/>
                </a:cxn>
                <a:cxn ang="0">
                  <a:pos x="48" y="40"/>
                </a:cxn>
                <a:cxn ang="0">
                  <a:pos x="49" y="41"/>
                </a:cxn>
                <a:cxn ang="0">
                  <a:pos x="49" y="44"/>
                </a:cxn>
                <a:cxn ang="0">
                  <a:pos x="48" y="43"/>
                </a:cxn>
                <a:cxn ang="0">
                  <a:pos x="45" y="41"/>
                </a:cxn>
                <a:cxn ang="0">
                  <a:pos x="40" y="38"/>
                </a:cxn>
                <a:cxn ang="0">
                  <a:pos x="33" y="35"/>
                </a:cxn>
                <a:cxn ang="0">
                  <a:pos x="27" y="28"/>
                </a:cxn>
                <a:cxn ang="0">
                  <a:pos x="24" y="21"/>
                </a:cxn>
                <a:cxn ang="0">
                  <a:pos x="20" y="20"/>
                </a:cxn>
                <a:cxn ang="0">
                  <a:pos x="18" y="19"/>
                </a:cxn>
                <a:cxn ang="0">
                  <a:pos x="14" y="22"/>
                </a:cxn>
                <a:cxn ang="0">
                  <a:pos x="9" y="27"/>
                </a:cxn>
                <a:cxn ang="0">
                  <a:pos x="4" y="30"/>
                </a:cxn>
                <a:cxn ang="0">
                  <a:pos x="0" y="32"/>
                </a:cxn>
              </a:cxnLst>
              <a:rect l="0" t="0" r="r" b="b"/>
              <a:pathLst>
                <a:path w="49" h="44">
                  <a:moveTo>
                    <a:pt x="0" y="32"/>
                  </a:moveTo>
                  <a:lnTo>
                    <a:pt x="2" y="28"/>
                  </a:lnTo>
                  <a:lnTo>
                    <a:pt x="3" y="24"/>
                  </a:lnTo>
                  <a:lnTo>
                    <a:pt x="4" y="20"/>
                  </a:lnTo>
                  <a:lnTo>
                    <a:pt x="4" y="16"/>
                  </a:lnTo>
                  <a:lnTo>
                    <a:pt x="6" y="11"/>
                  </a:lnTo>
                  <a:lnTo>
                    <a:pt x="6" y="5"/>
                  </a:lnTo>
                  <a:lnTo>
                    <a:pt x="8" y="1"/>
                  </a:lnTo>
                  <a:lnTo>
                    <a:pt x="10" y="0"/>
                  </a:lnTo>
                  <a:lnTo>
                    <a:pt x="12" y="1"/>
                  </a:lnTo>
                  <a:lnTo>
                    <a:pt x="17" y="3"/>
                  </a:lnTo>
                  <a:lnTo>
                    <a:pt x="26" y="9"/>
                  </a:lnTo>
                  <a:lnTo>
                    <a:pt x="35" y="17"/>
                  </a:lnTo>
                  <a:lnTo>
                    <a:pt x="41" y="22"/>
                  </a:lnTo>
                  <a:lnTo>
                    <a:pt x="45" y="29"/>
                  </a:lnTo>
                  <a:lnTo>
                    <a:pt x="47" y="32"/>
                  </a:lnTo>
                  <a:lnTo>
                    <a:pt x="48" y="40"/>
                  </a:lnTo>
                  <a:lnTo>
                    <a:pt x="49" y="41"/>
                  </a:lnTo>
                  <a:lnTo>
                    <a:pt x="49" y="44"/>
                  </a:lnTo>
                  <a:lnTo>
                    <a:pt x="48" y="43"/>
                  </a:lnTo>
                  <a:lnTo>
                    <a:pt x="45" y="41"/>
                  </a:lnTo>
                  <a:lnTo>
                    <a:pt x="40" y="38"/>
                  </a:lnTo>
                  <a:lnTo>
                    <a:pt x="33" y="35"/>
                  </a:lnTo>
                  <a:lnTo>
                    <a:pt x="27" y="28"/>
                  </a:lnTo>
                  <a:lnTo>
                    <a:pt x="24" y="21"/>
                  </a:lnTo>
                  <a:lnTo>
                    <a:pt x="20" y="20"/>
                  </a:lnTo>
                  <a:lnTo>
                    <a:pt x="18" y="19"/>
                  </a:lnTo>
                  <a:lnTo>
                    <a:pt x="14" y="22"/>
                  </a:lnTo>
                  <a:lnTo>
                    <a:pt x="9" y="27"/>
                  </a:lnTo>
                  <a:lnTo>
                    <a:pt x="4" y="30"/>
                  </a:lnTo>
                  <a:lnTo>
                    <a:pt x="0" y="32"/>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 name="Freeform 155"/>
            <p:cNvSpPr>
              <a:spLocks/>
            </p:cNvSpPr>
            <p:nvPr/>
          </p:nvSpPr>
          <p:spPr bwMode="gray">
            <a:xfrm>
              <a:off x="6916738" y="4256088"/>
              <a:ext cx="15875" cy="14288"/>
            </a:xfrm>
            <a:custGeom>
              <a:avLst/>
              <a:gdLst/>
              <a:ahLst/>
              <a:cxnLst>
                <a:cxn ang="0">
                  <a:pos x="0" y="32"/>
                </a:cxn>
                <a:cxn ang="0">
                  <a:pos x="2" y="28"/>
                </a:cxn>
                <a:cxn ang="0">
                  <a:pos x="3" y="24"/>
                </a:cxn>
                <a:cxn ang="0">
                  <a:pos x="4" y="20"/>
                </a:cxn>
                <a:cxn ang="0">
                  <a:pos x="4" y="16"/>
                </a:cxn>
                <a:cxn ang="0">
                  <a:pos x="6" y="11"/>
                </a:cxn>
                <a:cxn ang="0">
                  <a:pos x="6" y="5"/>
                </a:cxn>
                <a:cxn ang="0">
                  <a:pos x="8" y="1"/>
                </a:cxn>
                <a:cxn ang="0">
                  <a:pos x="10" y="0"/>
                </a:cxn>
                <a:cxn ang="0">
                  <a:pos x="12" y="1"/>
                </a:cxn>
                <a:cxn ang="0">
                  <a:pos x="17" y="3"/>
                </a:cxn>
                <a:cxn ang="0">
                  <a:pos x="26" y="9"/>
                </a:cxn>
                <a:cxn ang="0">
                  <a:pos x="35" y="17"/>
                </a:cxn>
                <a:cxn ang="0">
                  <a:pos x="41" y="22"/>
                </a:cxn>
                <a:cxn ang="0">
                  <a:pos x="45" y="29"/>
                </a:cxn>
                <a:cxn ang="0">
                  <a:pos x="47" y="32"/>
                </a:cxn>
                <a:cxn ang="0">
                  <a:pos x="48" y="40"/>
                </a:cxn>
                <a:cxn ang="0">
                  <a:pos x="49" y="41"/>
                </a:cxn>
                <a:cxn ang="0">
                  <a:pos x="49" y="44"/>
                </a:cxn>
                <a:cxn ang="0">
                  <a:pos x="48" y="43"/>
                </a:cxn>
                <a:cxn ang="0">
                  <a:pos x="45" y="41"/>
                </a:cxn>
                <a:cxn ang="0">
                  <a:pos x="40" y="38"/>
                </a:cxn>
                <a:cxn ang="0">
                  <a:pos x="33" y="35"/>
                </a:cxn>
                <a:cxn ang="0">
                  <a:pos x="27" y="28"/>
                </a:cxn>
                <a:cxn ang="0">
                  <a:pos x="24" y="21"/>
                </a:cxn>
                <a:cxn ang="0">
                  <a:pos x="20" y="20"/>
                </a:cxn>
                <a:cxn ang="0">
                  <a:pos x="18" y="19"/>
                </a:cxn>
                <a:cxn ang="0">
                  <a:pos x="14" y="22"/>
                </a:cxn>
                <a:cxn ang="0">
                  <a:pos x="9" y="27"/>
                </a:cxn>
                <a:cxn ang="0">
                  <a:pos x="4" y="30"/>
                </a:cxn>
                <a:cxn ang="0">
                  <a:pos x="0" y="32"/>
                </a:cxn>
              </a:cxnLst>
              <a:rect l="0" t="0" r="r" b="b"/>
              <a:pathLst>
                <a:path w="49" h="44">
                  <a:moveTo>
                    <a:pt x="0" y="32"/>
                  </a:moveTo>
                  <a:lnTo>
                    <a:pt x="2" y="28"/>
                  </a:lnTo>
                  <a:lnTo>
                    <a:pt x="3" y="24"/>
                  </a:lnTo>
                  <a:lnTo>
                    <a:pt x="4" y="20"/>
                  </a:lnTo>
                  <a:lnTo>
                    <a:pt x="4" y="16"/>
                  </a:lnTo>
                  <a:lnTo>
                    <a:pt x="6" y="11"/>
                  </a:lnTo>
                  <a:lnTo>
                    <a:pt x="6" y="5"/>
                  </a:lnTo>
                  <a:lnTo>
                    <a:pt x="8" y="1"/>
                  </a:lnTo>
                  <a:lnTo>
                    <a:pt x="10" y="0"/>
                  </a:lnTo>
                  <a:lnTo>
                    <a:pt x="12" y="1"/>
                  </a:lnTo>
                  <a:lnTo>
                    <a:pt x="17" y="3"/>
                  </a:lnTo>
                  <a:lnTo>
                    <a:pt x="26" y="9"/>
                  </a:lnTo>
                  <a:lnTo>
                    <a:pt x="35" y="17"/>
                  </a:lnTo>
                  <a:lnTo>
                    <a:pt x="41" y="22"/>
                  </a:lnTo>
                  <a:lnTo>
                    <a:pt x="45" y="29"/>
                  </a:lnTo>
                  <a:lnTo>
                    <a:pt x="47" y="32"/>
                  </a:lnTo>
                  <a:lnTo>
                    <a:pt x="48" y="40"/>
                  </a:lnTo>
                  <a:lnTo>
                    <a:pt x="49" y="41"/>
                  </a:lnTo>
                  <a:lnTo>
                    <a:pt x="49" y="44"/>
                  </a:lnTo>
                  <a:lnTo>
                    <a:pt x="48" y="43"/>
                  </a:lnTo>
                  <a:lnTo>
                    <a:pt x="45" y="41"/>
                  </a:lnTo>
                  <a:lnTo>
                    <a:pt x="40" y="38"/>
                  </a:lnTo>
                  <a:lnTo>
                    <a:pt x="33" y="35"/>
                  </a:lnTo>
                  <a:lnTo>
                    <a:pt x="27" y="28"/>
                  </a:lnTo>
                  <a:lnTo>
                    <a:pt x="24" y="21"/>
                  </a:lnTo>
                  <a:lnTo>
                    <a:pt x="20" y="20"/>
                  </a:lnTo>
                  <a:lnTo>
                    <a:pt x="18" y="19"/>
                  </a:lnTo>
                  <a:lnTo>
                    <a:pt x="14" y="22"/>
                  </a:lnTo>
                  <a:lnTo>
                    <a:pt x="9" y="27"/>
                  </a:lnTo>
                  <a:lnTo>
                    <a:pt x="4" y="30"/>
                  </a:lnTo>
                  <a:lnTo>
                    <a:pt x="0" y="32"/>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 name="Freeform 156"/>
            <p:cNvSpPr>
              <a:spLocks/>
            </p:cNvSpPr>
            <p:nvPr/>
          </p:nvSpPr>
          <p:spPr bwMode="gray">
            <a:xfrm>
              <a:off x="6919913" y="4276725"/>
              <a:ext cx="12700" cy="30163"/>
            </a:xfrm>
            <a:custGeom>
              <a:avLst/>
              <a:gdLst/>
              <a:ahLst/>
              <a:cxnLst>
                <a:cxn ang="0">
                  <a:pos x="0" y="87"/>
                </a:cxn>
                <a:cxn ang="0">
                  <a:pos x="2" y="77"/>
                </a:cxn>
                <a:cxn ang="0">
                  <a:pos x="4" y="66"/>
                </a:cxn>
                <a:cxn ang="0">
                  <a:pos x="12" y="51"/>
                </a:cxn>
                <a:cxn ang="0">
                  <a:pos x="21" y="35"/>
                </a:cxn>
                <a:cxn ang="0">
                  <a:pos x="26" y="21"/>
                </a:cxn>
                <a:cxn ang="0">
                  <a:pos x="32" y="8"/>
                </a:cxn>
                <a:cxn ang="0">
                  <a:pos x="34" y="2"/>
                </a:cxn>
                <a:cxn ang="0">
                  <a:pos x="35" y="0"/>
                </a:cxn>
                <a:cxn ang="0">
                  <a:pos x="37" y="0"/>
                </a:cxn>
                <a:cxn ang="0">
                  <a:pos x="38" y="2"/>
                </a:cxn>
                <a:cxn ang="0">
                  <a:pos x="38" y="10"/>
                </a:cxn>
                <a:cxn ang="0">
                  <a:pos x="39" y="17"/>
                </a:cxn>
                <a:cxn ang="0">
                  <a:pos x="38" y="26"/>
                </a:cxn>
                <a:cxn ang="0">
                  <a:pos x="37" y="34"/>
                </a:cxn>
                <a:cxn ang="0">
                  <a:pos x="37" y="40"/>
                </a:cxn>
                <a:cxn ang="0">
                  <a:pos x="34" y="44"/>
                </a:cxn>
                <a:cxn ang="0">
                  <a:pos x="32" y="47"/>
                </a:cxn>
                <a:cxn ang="0">
                  <a:pos x="29" y="51"/>
                </a:cxn>
                <a:cxn ang="0">
                  <a:pos x="24" y="53"/>
                </a:cxn>
                <a:cxn ang="0">
                  <a:pos x="21" y="55"/>
                </a:cxn>
                <a:cxn ang="0">
                  <a:pos x="18" y="59"/>
                </a:cxn>
                <a:cxn ang="0">
                  <a:pos x="17" y="65"/>
                </a:cxn>
                <a:cxn ang="0">
                  <a:pos x="14" y="73"/>
                </a:cxn>
                <a:cxn ang="0">
                  <a:pos x="9" y="82"/>
                </a:cxn>
                <a:cxn ang="0">
                  <a:pos x="7" y="86"/>
                </a:cxn>
                <a:cxn ang="0">
                  <a:pos x="5" y="92"/>
                </a:cxn>
                <a:cxn ang="0">
                  <a:pos x="2" y="93"/>
                </a:cxn>
                <a:cxn ang="0">
                  <a:pos x="1" y="94"/>
                </a:cxn>
                <a:cxn ang="0">
                  <a:pos x="0" y="92"/>
                </a:cxn>
                <a:cxn ang="0">
                  <a:pos x="0" y="87"/>
                </a:cxn>
              </a:cxnLst>
              <a:rect l="0" t="0" r="r" b="b"/>
              <a:pathLst>
                <a:path w="39" h="94">
                  <a:moveTo>
                    <a:pt x="0" y="87"/>
                  </a:moveTo>
                  <a:lnTo>
                    <a:pt x="2" y="77"/>
                  </a:lnTo>
                  <a:lnTo>
                    <a:pt x="4" y="66"/>
                  </a:lnTo>
                  <a:lnTo>
                    <a:pt x="12" y="51"/>
                  </a:lnTo>
                  <a:lnTo>
                    <a:pt x="21" y="35"/>
                  </a:lnTo>
                  <a:lnTo>
                    <a:pt x="26" y="21"/>
                  </a:lnTo>
                  <a:lnTo>
                    <a:pt x="32" y="8"/>
                  </a:lnTo>
                  <a:lnTo>
                    <a:pt x="34" y="2"/>
                  </a:lnTo>
                  <a:lnTo>
                    <a:pt x="35" y="0"/>
                  </a:lnTo>
                  <a:lnTo>
                    <a:pt x="37" y="0"/>
                  </a:lnTo>
                  <a:lnTo>
                    <a:pt x="38" y="2"/>
                  </a:lnTo>
                  <a:lnTo>
                    <a:pt x="38" y="10"/>
                  </a:lnTo>
                  <a:lnTo>
                    <a:pt x="39" y="17"/>
                  </a:lnTo>
                  <a:lnTo>
                    <a:pt x="38" y="26"/>
                  </a:lnTo>
                  <a:lnTo>
                    <a:pt x="37" y="34"/>
                  </a:lnTo>
                  <a:lnTo>
                    <a:pt x="37" y="40"/>
                  </a:lnTo>
                  <a:lnTo>
                    <a:pt x="34" y="44"/>
                  </a:lnTo>
                  <a:lnTo>
                    <a:pt x="32" y="47"/>
                  </a:lnTo>
                  <a:lnTo>
                    <a:pt x="29" y="51"/>
                  </a:lnTo>
                  <a:lnTo>
                    <a:pt x="24" y="53"/>
                  </a:lnTo>
                  <a:lnTo>
                    <a:pt x="21" y="55"/>
                  </a:lnTo>
                  <a:lnTo>
                    <a:pt x="18" y="59"/>
                  </a:lnTo>
                  <a:lnTo>
                    <a:pt x="17" y="65"/>
                  </a:lnTo>
                  <a:lnTo>
                    <a:pt x="14" y="73"/>
                  </a:lnTo>
                  <a:lnTo>
                    <a:pt x="9" y="82"/>
                  </a:lnTo>
                  <a:lnTo>
                    <a:pt x="7" y="86"/>
                  </a:lnTo>
                  <a:lnTo>
                    <a:pt x="5" y="92"/>
                  </a:lnTo>
                  <a:lnTo>
                    <a:pt x="2" y="93"/>
                  </a:lnTo>
                  <a:lnTo>
                    <a:pt x="1" y="94"/>
                  </a:lnTo>
                  <a:lnTo>
                    <a:pt x="0" y="92"/>
                  </a:lnTo>
                  <a:lnTo>
                    <a:pt x="0" y="87"/>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 name="Freeform 157"/>
            <p:cNvSpPr>
              <a:spLocks/>
            </p:cNvSpPr>
            <p:nvPr/>
          </p:nvSpPr>
          <p:spPr bwMode="gray">
            <a:xfrm>
              <a:off x="6919913" y="4276725"/>
              <a:ext cx="12700" cy="30163"/>
            </a:xfrm>
            <a:custGeom>
              <a:avLst/>
              <a:gdLst/>
              <a:ahLst/>
              <a:cxnLst>
                <a:cxn ang="0">
                  <a:pos x="0" y="87"/>
                </a:cxn>
                <a:cxn ang="0">
                  <a:pos x="2" y="77"/>
                </a:cxn>
                <a:cxn ang="0">
                  <a:pos x="4" y="66"/>
                </a:cxn>
                <a:cxn ang="0">
                  <a:pos x="12" y="51"/>
                </a:cxn>
                <a:cxn ang="0">
                  <a:pos x="21" y="35"/>
                </a:cxn>
                <a:cxn ang="0">
                  <a:pos x="26" y="21"/>
                </a:cxn>
                <a:cxn ang="0">
                  <a:pos x="32" y="8"/>
                </a:cxn>
                <a:cxn ang="0">
                  <a:pos x="34" y="2"/>
                </a:cxn>
                <a:cxn ang="0">
                  <a:pos x="35" y="0"/>
                </a:cxn>
                <a:cxn ang="0">
                  <a:pos x="37" y="0"/>
                </a:cxn>
                <a:cxn ang="0">
                  <a:pos x="38" y="2"/>
                </a:cxn>
                <a:cxn ang="0">
                  <a:pos x="38" y="10"/>
                </a:cxn>
                <a:cxn ang="0">
                  <a:pos x="39" y="17"/>
                </a:cxn>
                <a:cxn ang="0">
                  <a:pos x="38" y="26"/>
                </a:cxn>
                <a:cxn ang="0">
                  <a:pos x="37" y="34"/>
                </a:cxn>
                <a:cxn ang="0">
                  <a:pos x="37" y="40"/>
                </a:cxn>
                <a:cxn ang="0">
                  <a:pos x="34" y="44"/>
                </a:cxn>
                <a:cxn ang="0">
                  <a:pos x="32" y="47"/>
                </a:cxn>
                <a:cxn ang="0">
                  <a:pos x="29" y="51"/>
                </a:cxn>
                <a:cxn ang="0">
                  <a:pos x="24" y="53"/>
                </a:cxn>
                <a:cxn ang="0">
                  <a:pos x="21" y="55"/>
                </a:cxn>
                <a:cxn ang="0">
                  <a:pos x="18" y="59"/>
                </a:cxn>
                <a:cxn ang="0">
                  <a:pos x="17" y="65"/>
                </a:cxn>
                <a:cxn ang="0">
                  <a:pos x="14" y="73"/>
                </a:cxn>
                <a:cxn ang="0">
                  <a:pos x="9" y="82"/>
                </a:cxn>
                <a:cxn ang="0">
                  <a:pos x="7" y="86"/>
                </a:cxn>
                <a:cxn ang="0">
                  <a:pos x="5" y="92"/>
                </a:cxn>
                <a:cxn ang="0">
                  <a:pos x="2" y="93"/>
                </a:cxn>
                <a:cxn ang="0">
                  <a:pos x="1" y="94"/>
                </a:cxn>
                <a:cxn ang="0">
                  <a:pos x="0" y="92"/>
                </a:cxn>
                <a:cxn ang="0">
                  <a:pos x="0" y="87"/>
                </a:cxn>
              </a:cxnLst>
              <a:rect l="0" t="0" r="r" b="b"/>
              <a:pathLst>
                <a:path w="39" h="94">
                  <a:moveTo>
                    <a:pt x="0" y="87"/>
                  </a:moveTo>
                  <a:lnTo>
                    <a:pt x="2" y="77"/>
                  </a:lnTo>
                  <a:lnTo>
                    <a:pt x="4" y="66"/>
                  </a:lnTo>
                  <a:lnTo>
                    <a:pt x="12" y="51"/>
                  </a:lnTo>
                  <a:lnTo>
                    <a:pt x="21" y="35"/>
                  </a:lnTo>
                  <a:lnTo>
                    <a:pt x="26" y="21"/>
                  </a:lnTo>
                  <a:lnTo>
                    <a:pt x="32" y="8"/>
                  </a:lnTo>
                  <a:lnTo>
                    <a:pt x="34" y="2"/>
                  </a:lnTo>
                  <a:lnTo>
                    <a:pt x="35" y="0"/>
                  </a:lnTo>
                  <a:lnTo>
                    <a:pt x="37" y="0"/>
                  </a:lnTo>
                  <a:lnTo>
                    <a:pt x="38" y="2"/>
                  </a:lnTo>
                  <a:lnTo>
                    <a:pt x="38" y="10"/>
                  </a:lnTo>
                  <a:lnTo>
                    <a:pt x="39" y="17"/>
                  </a:lnTo>
                  <a:lnTo>
                    <a:pt x="38" y="26"/>
                  </a:lnTo>
                  <a:lnTo>
                    <a:pt x="37" y="34"/>
                  </a:lnTo>
                  <a:lnTo>
                    <a:pt x="37" y="40"/>
                  </a:lnTo>
                  <a:lnTo>
                    <a:pt x="34" y="44"/>
                  </a:lnTo>
                  <a:lnTo>
                    <a:pt x="32" y="47"/>
                  </a:lnTo>
                  <a:lnTo>
                    <a:pt x="29" y="51"/>
                  </a:lnTo>
                  <a:lnTo>
                    <a:pt x="24" y="53"/>
                  </a:lnTo>
                  <a:lnTo>
                    <a:pt x="21" y="55"/>
                  </a:lnTo>
                  <a:lnTo>
                    <a:pt x="18" y="59"/>
                  </a:lnTo>
                  <a:lnTo>
                    <a:pt x="17" y="65"/>
                  </a:lnTo>
                  <a:lnTo>
                    <a:pt x="14" y="73"/>
                  </a:lnTo>
                  <a:lnTo>
                    <a:pt x="9" y="82"/>
                  </a:lnTo>
                  <a:lnTo>
                    <a:pt x="7" y="86"/>
                  </a:lnTo>
                  <a:lnTo>
                    <a:pt x="5" y="92"/>
                  </a:lnTo>
                  <a:lnTo>
                    <a:pt x="2" y="93"/>
                  </a:lnTo>
                  <a:lnTo>
                    <a:pt x="1" y="94"/>
                  </a:lnTo>
                  <a:lnTo>
                    <a:pt x="0" y="92"/>
                  </a:lnTo>
                  <a:lnTo>
                    <a:pt x="0" y="87"/>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 name="Freeform 158"/>
            <p:cNvSpPr>
              <a:spLocks/>
            </p:cNvSpPr>
            <p:nvPr/>
          </p:nvSpPr>
          <p:spPr bwMode="gray">
            <a:xfrm>
              <a:off x="6927851" y="4294188"/>
              <a:ext cx="12700" cy="11113"/>
            </a:xfrm>
            <a:custGeom>
              <a:avLst/>
              <a:gdLst/>
              <a:ahLst/>
              <a:cxnLst>
                <a:cxn ang="0">
                  <a:pos x="2" y="29"/>
                </a:cxn>
                <a:cxn ang="0">
                  <a:pos x="0" y="24"/>
                </a:cxn>
                <a:cxn ang="0">
                  <a:pos x="1" y="20"/>
                </a:cxn>
                <a:cxn ang="0">
                  <a:pos x="4" y="16"/>
                </a:cxn>
                <a:cxn ang="0">
                  <a:pos x="8" y="14"/>
                </a:cxn>
                <a:cxn ang="0">
                  <a:pos x="14" y="8"/>
                </a:cxn>
                <a:cxn ang="0">
                  <a:pos x="20" y="1"/>
                </a:cxn>
                <a:cxn ang="0">
                  <a:pos x="23" y="0"/>
                </a:cxn>
                <a:cxn ang="0">
                  <a:pos x="25" y="2"/>
                </a:cxn>
                <a:cxn ang="0">
                  <a:pos x="28" y="5"/>
                </a:cxn>
                <a:cxn ang="0">
                  <a:pos x="31" y="7"/>
                </a:cxn>
                <a:cxn ang="0">
                  <a:pos x="36" y="5"/>
                </a:cxn>
                <a:cxn ang="0">
                  <a:pos x="40" y="4"/>
                </a:cxn>
                <a:cxn ang="0">
                  <a:pos x="39" y="13"/>
                </a:cxn>
                <a:cxn ang="0">
                  <a:pos x="39" y="22"/>
                </a:cxn>
                <a:cxn ang="0">
                  <a:pos x="38" y="24"/>
                </a:cxn>
                <a:cxn ang="0">
                  <a:pos x="37" y="26"/>
                </a:cxn>
                <a:cxn ang="0">
                  <a:pos x="34" y="26"/>
                </a:cxn>
                <a:cxn ang="0">
                  <a:pos x="31" y="29"/>
                </a:cxn>
                <a:cxn ang="0">
                  <a:pos x="24" y="32"/>
                </a:cxn>
                <a:cxn ang="0">
                  <a:pos x="16" y="33"/>
                </a:cxn>
                <a:cxn ang="0">
                  <a:pos x="13" y="33"/>
                </a:cxn>
                <a:cxn ang="0">
                  <a:pos x="9" y="32"/>
                </a:cxn>
                <a:cxn ang="0">
                  <a:pos x="6" y="31"/>
                </a:cxn>
                <a:cxn ang="0">
                  <a:pos x="2" y="29"/>
                </a:cxn>
              </a:cxnLst>
              <a:rect l="0" t="0" r="r" b="b"/>
              <a:pathLst>
                <a:path w="40" h="33">
                  <a:moveTo>
                    <a:pt x="2" y="29"/>
                  </a:moveTo>
                  <a:lnTo>
                    <a:pt x="0" y="24"/>
                  </a:lnTo>
                  <a:lnTo>
                    <a:pt x="1" y="20"/>
                  </a:lnTo>
                  <a:lnTo>
                    <a:pt x="4" y="16"/>
                  </a:lnTo>
                  <a:lnTo>
                    <a:pt x="8" y="14"/>
                  </a:lnTo>
                  <a:lnTo>
                    <a:pt x="14" y="8"/>
                  </a:lnTo>
                  <a:lnTo>
                    <a:pt x="20" y="1"/>
                  </a:lnTo>
                  <a:lnTo>
                    <a:pt x="23" y="0"/>
                  </a:lnTo>
                  <a:lnTo>
                    <a:pt x="25" y="2"/>
                  </a:lnTo>
                  <a:lnTo>
                    <a:pt x="28" y="5"/>
                  </a:lnTo>
                  <a:lnTo>
                    <a:pt x="31" y="7"/>
                  </a:lnTo>
                  <a:lnTo>
                    <a:pt x="36" y="5"/>
                  </a:lnTo>
                  <a:lnTo>
                    <a:pt x="40" y="4"/>
                  </a:lnTo>
                  <a:lnTo>
                    <a:pt x="39" y="13"/>
                  </a:lnTo>
                  <a:lnTo>
                    <a:pt x="39" y="22"/>
                  </a:lnTo>
                  <a:lnTo>
                    <a:pt x="38" y="24"/>
                  </a:lnTo>
                  <a:lnTo>
                    <a:pt x="37" y="26"/>
                  </a:lnTo>
                  <a:lnTo>
                    <a:pt x="34" y="26"/>
                  </a:lnTo>
                  <a:lnTo>
                    <a:pt x="31" y="29"/>
                  </a:lnTo>
                  <a:lnTo>
                    <a:pt x="24" y="32"/>
                  </a:lnTo>
                  <a:lnTo>
                    <a:pt x="16" y="33"/>
                  </a:lnTo>
                  <a:lnTo>
                    <a:pt x="13" y="33"/>
                  </a:lnTo>
                  <a:lnTo>
                    <a:pt x="9" y="32"/>
                  </a:lnTo>
                  <a:lnTo>
                    <a:pt x="6" y="31"/>
                  </a:lnTo>
                  <a:lnTo>
                    <a:pt x="2" y="29"/>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 name="Freeform 159"/>
            <p:cNvSpPr>
              <a:spLocks/>
            </p:cNvSpPr>
            <p:nvPr/>
          </p:nvSpPr>
          <p:spPr bwMode="gray">
            <a:xfrm>
              <a:off x="6927851" y="4294188"/>
              <a:ext cx="12700" cy="11113"/>
            </a:xfrm>
            <a:custGeom>
              <a:avLst/>
              <a:gdLst/>
              <a:ahLst/>
              <a:cxnLst>
                <a:cxn ang="0">
                  <a:pos x="2" y="29"/>
                </a:cxn>
                <a:cxn ang="0">
                  <a:pos x="0" y="24"/>
                </a:cxn>
                <a:cxn ang="0">
                  <a:pos x="1" y="20"/>
                </a:cxn>
                <a:cxn ang="0">
                  <a:pos x="4" y="16"/>
                </a:cxn>
                <a:cxn ang="0">
                  <a:pos x="8" y="14"/>
                </a:cxn>
                <a:cxn ang="0">
                  <a:pos x="14" y="8"/>
                </a:cxn>
                <a:cxn ang="0">
                  <a:pos x="20" y="1"/>
                </a:cxn>
                <a:cxn ang="0">
                  <a:pos x="23" y="0"/>
                </a:cxn>
                <a:cxn ang="0">
                  <a:pos x="25" y="2"/>
                </a:cxn>
                <a:cxn ang="0">
                  <a:pos x="28" y="5"/>
                </a:cxn>
                <a:cxn ang="0">
                  <a:pos x="31" y="7"/>
                </a:cxn>
                <a:cxn ang="0">
                  <a:pos x="36" y="5"/>
                </a:cxn>
                <a:cxn ang="0">
                  <a:pos x="40" y="4"/>
                </a:cxn>
                <a:cxn ang="0">
                  <a:pos x="39" y="13"/>
                </a:cxn>
                <a:cxn ang="0">
                  <a:pos x="39" y="22"/>
                </a:cxn>
                <a:cxn ang="0">
                  <a:pos x="38" y="24"/>
                </a:cxn>
                <a:cxn ang="0">
                  <a:pos x="37" y="26"/>
                </a:cxn>
                <a:cxn ang="0">
                  <a:pos x="34" y="26"/>
                </a:cxn>
                <a:cxn ang="0">
                  <a:pos x="31" y="29"/>
                </a:cxn>
                <a:cxn ang="0">
                  <a:pos x="24" y="32"/>
                </a:cxn>
                <a:cxn ang="0">
                  <a:pos x="16" y="33"/>
                </a:cxn>
                <a:cxn ang="0">
                  <a:pos x="13" y="33"/>
                </a:cxn>
                <a:cxn ang="0">
                  <a:pos x="9" y="32"/>
                </a:cxn>
                <a:cxn ang="0">
                  <a:pos x="6" y="31"/>
                </a:cxn>
                <a:cxn ang="0">
                  <a:pos x="2" y="29"/>
                </a:cxn>
              </a:cxnLst>
              <a:rect l="0" t="0" r="r" b="b"/>
              <a:pathLst>
                <a:path w="40" h="33">
                  <a:moveTo>
                    <a:pt x="2" y="29"/>
                  </a:moveTo>
                  <a:lnTo>
                    <a:pt x="0" y="24"/>
                  </a:lnTo>
                  <a:lnTo>
                    <a:pt x="1" y="20"/>
                  </a:lnTo>
                  <a:lnTo>
                    <a:pt x="4" y="16"/>
                  </a:lnTo>
                  <a:lnTo>
                    <a:pt x="8" y="14"/>
                  </a:lnTo>
                  <a:lnTo>
                    <a:pt x="14" y="8"/>
                  </a:lnTo>
                  <a:lnTo>
                    <a:pt x="20" y="1"/>
                  </a:lnTo>
                  <a:lnTo>
                    <a:pt x="23" y="0"/>
                  </a:lnTo>
                  <a:lnTo>
                    <a:pt x="25" y="2"/>
                  </a:lnTo>
                  <a:lnTo>
                    <a:pt x="28" y="5"/>
                  </a:lnTo>
                  <a:lnTo>
                    <a:pt x="31" y="7"/>
                  </a:lnTo>
                  <a:lnTo>
                    <a:pt x="36" y="5"/>
                  </a:lnTo>
                  <a:lnTo>
                    <a:pt x="40" y="4"/>
                  </a:lnTo>
                  <a:lnTo>
                    <a:pt x="39" y="13"/>
                  </a:lnTo>
                  <a:lnTo>
                    <a:pt x="39" y="22"/>
                  </a:lnTo>
                  <a:lnTo>
                    <a:pt x="38" y="24"/>
                  </a:lnTo>
                  <a:lnTo>
                    <a:pt x="37" y="26"/>
                  </a:lnTo>
                  <a:lnTo>
                    <a:pt x="34" y="26"/>
                  </a:lnTo>
                  <a:lnTo>
                    <a:pt x="31" y="29"/>
                  </a:lnTo>
                  <a:lnTo>
                    <a:pt x="24" y="32"/>
                  </a:lnTo>
                  <a:lnTo>
                    <a:pt x="16" y="33"/>
                  </a:lnTo>
                  <a:lnTo>
                    <a:pt x="13" y="33"/>
                  </a:lnTo>
                  <a:lnTo>
                    <a:pt x="9" y="32"/>
                  </a:lnTo>
                  <a:lnTo>
                    <a:pt x="6" y="31"/>
                  </a:lnTo>
                  <a:lnTo>
                    <a:pt x="2" y="29"/>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 name="Freeform 160"/>
            <p:cNvSpPr>
              <a:spLocks/>
            </p:cNvSpPr>
            <p:nvPr/>
          </p:nvSpPr>
          <p:spPr bwMode="gray">
            <a:xfrm>
              <a:off x="6897688" y="4300538"/>
              <a:ext cx="76200" cy="69850"/>
            </a:xfrm>
            <a:custGeom>
              <a:avLst/>
              <a:gdLst/>
              <a:ahLst/>
              <a:cxnLst>
                <a:cxn ang="0">
                  <a:pos x="9" y="106"/>
                </a:cxn>
                <a:cxn ang="0">
                  <a:pos x="22" y="91"/>
                </a:cxn>
                <a:cxn ang="0">
                  <a:pos x="49" y="85"/>
                </a:cxn>
                <a:cxn ang="0">
                  <a:pos x="55" y="76"/>
                </a:cxn>
                <a:cxn ang="0">
                  <a:pos x="68" y="65"/>
                </a:cxn>
                <a:cxn ang="0">
                  <a:pos x="80" y="57"/>
                </a:cxn>
                <a:cxn ang="0">
                  <a:pos x="91" y="60"/>
                </a:cxn>
                <a:cxn ang="0">
                  <a:pos x="99" y="81"/>
                </a:cxn>
                <a:cxn ang="0">
                  <a:pos x="103" y="86"/>
                </a:cxn>
                <a:cxn ang="0">
                  <a:pos x="123" y="65"/>
                </a:cxn>
                <a:cxn ang="0">
                  <a:pos x="141" y="67"/>
                </a:cxn>
                <a:cxn ang="0">
                  <a:pos x="146" y="43"/>
                </a:cxn>
                <a:cxn ang="0">
                  <a:pos x="162" y="49"/>
                </a:cxn>
                <a:cxn ang="0">
                  <a:pos x="164" y="43"/>
                </a:cxn>
                <a:cxn ang="0">
                  <a:pos x="179" y="42"/>
                </a:cxn>
                <a:cxn ang="0">
                  <a:pos x="180" y="18"/>
                </a:cxn>
                <a:cxn ang="0">
                  <a:pos x="184" y="1"/>
                </a:cxn>
                <a:cxn ang="0">
                  <a:pos x="202" y="16"/>
                </a:cxn>
                <a:cxn ang="0">
                  <a:pos x="213" y="27"/>
                </a:cxn>
                <a:cxn ang="0">
                  <a:pos x="219" y="37"/>
                </a:cxn>
                <a:cxn ang="0">
                  <a:pos x="225" y="51"/>
                </a:cxn>
                <a:cxn ang="0">
                  <a:pos x="212" y="64"/>
                </a:cxn>
                <a:cxn ang="0">
                  <a:pos x="226" y="66"/>
                </a:cxn>
                <a:cxn ang="0">
                  <a:pos x="231" y="82"/>
                </a:cxn>
                <a:cxn ang="0">
                  <a:pos x="228" y="100"/>
                </a:cxn>
                <a:cxn ang="0">
                  <a:pos x="237" y="131"/>
                </a:cxn>
                <a:cxn ang="0">
                  <a:pos x="224" y="145"/>
                </a:cxn>
                <a:cxn ang="0">
                  <a:pos x="219" y="148"/>
                </a:cxn>
                <a:cxn ang="0">
                  <a:pos x="217" y="153"/>
                </a:cxn>
                <a:cxn ang="0">
                  <a:pos x="219" y="175"/>
                </a:cxn>
                <a:cxn ang="0">
                  <a:pos x="210" y="162"/>
                </a:cxn>
                <a:cxn ang="0">
                  <a:pos x="205" y="142"/>
                </a:cxn>
                <a:cxn ang="0">
                  <a:pos x="195" y="128"/>
                </a:cxn>
                <a:cxn ang="0">
                  <a:pos x="177" y="155"/>
                </a:cxn>
                <a:cxn ang="0">
                  <a:pos x="187" y="171"/>
                </a:cxn>
                <a:cxn ang="0">
                  <a:pos x="192" y="193"/>
                </a:cxn>
                <a:cxn ang="0">
                  <a:pos x="175" y="216"/>
                </a:cxn>
                <a:cxn ang="0">
                  <a:pos x="169" y="194"/>
                </a:cxn>
                <a:cxn ang="0">
                  <a:pos x="161" y="196"/>
                </a:cxn>
                <a:cxn ang="0">
                  <a:pos x="147" y="199"/>
                </a:cxn>
                <a:cxn ang="0">
                  <a:pos x="117" y="185"/>
                </a:cxn>
                <a:cxn ang="0">
                  <a:pos x="106" y="159"/>
                </a:cxn>
                <a:cxn ang="0">
                  <a:pos x="109" y="138"/>
                </a:cxn>
                <a:cxn ang="0">
                  <a:pos x="107" y="112"/>
                </a:cxn>
                <a:cxn ang="0">
                  <a:pos x="82" y="100"/>
                </a:cxn>
                <a:cxn ang="0">
                  <a:pos x="79" y="112"/>
                </a:cxn>
                <a:cxn ang="0">
                  <a:pos x="74" y="123"/>
                </a:cxn>
                <a:cxn ang="0">
                  <a:pos x="64" y="112"/>
                </a:cxn>
                <a:cxn ang="0">
                  <a:pos x="61" y="109"/>
                </a:cxn>
                <a:cxn ang="0">
                  <a:pos x="48" y="120"/>
                </a:cxn>
                <a:cxn ang="0">
                  <a:pos x="46" y="109"/>
                </a:cxn>
                <a:cxn ang="0">
                  <a:pos x="38" y="104"/>
                </a:cxn>
                <a:cxn ang="0">
                  <a:pos x="23" y="120"/>
                </a:cxn>
                <a:cxn ang="0">
                  <a:pos x="17" y="137"/>
                </a:cxn>
                <a:cxn ang="0">
                  <a:pos x="8" y="149"/>
                </a:cxn>
                <a:cxn ang="0">
                  <a:pos x="0" y="136"/>
                </a:cxn>
              </a:cxnLst>
              <a:rect l="0" t="0" r="r" b="b"/>
              <a:pathLst>
                <a:path w="239" h="216">
                  <a:moveTo>
                    <a:pt x="1" y="132"/>
                  </a:moveTo>
                  <a:lnTo>
                    <a:pt x="5" y="125"/>
                  </a:lnTo>
                  <a:lnTo>
                    <a:pt x="7" y="120"/>
                  </a:lnTo>
                  <a:lnTo>
                    <a:pt x="9" y="113"/>
                  </a:lnTo>
                  <a:lnTo>
                    <a:pt x="9" y="106"/>
                  </a:lnTo>
                  <a:lnTo>
                    <a:pt x="11" y="102"/>
                  </a:lnTo>
                  <a:lnTo>
                    <a:pt x="12" y="100"/>
                  </a:lnTo>
                  <a:lnTo>
                    <a:pt x="14" y="97"/>
                  </a:lnTo>
                  <a:lnTo>
                    <a:pt x="16" y="94"/>
                  </a:lnTo>
                  <a:lnTo>
                    <a:pt x="22" y="91"/>
                  </a:lnTo>
                  <a:lnTo>
                    <a:pt x="28" y="89"/>
                  </a:lnTo>
                  <a:lnTo>
                    <a:pt x="34" y="85"/>
                  </a:lnTo>
                  <a:lnTo>
                    <a:pt x="42" y="84"/>
                  </a:lnTo>
                  <a:lnTo>
                    <a:pt x="45" y="85"/>
                  </a:lnTo>
                  <a:lnTo>
                    <a:pt x="49" y="85"/>
                  </a:lnTo>
                  <a:lnTo>
                    <a:pt x="53" y="85"/>
                  </a:lnTo>
                  <a:lnTo>
                    <a:pt x="55" y="83"/>
                  </a:lnTo>
                  <a:lnTo>
                    <a:pt x="56" y="81"/>
                  </a:lnTo>
                  <a:lnTo>
                    <a:pt x="56" y="80"/>
                  </a:lnTo>
                  <a:lnTo>
                    <a:pt x="55" y="76"/>
                  </a:lnTo>
                  <a:lnTo>
                    <a:pt x="55" y="73"/>
                  </a:lnTo>
                  <a:lnTo>
                    <a:pt x="55" y="71"/>
                  </a:lnTo>
                  <a:lnTo>
                    <a:pt x="57" y="68"/>
                  </a:lnTo>
                  <a:lnTo>
                    <a:pt x="62" y="66"/>
                  </a:lnTo>
                  <a:lnTo>
                    <a:pt x="68" y="65"/>
                  </a:lnTo>
                  <a:lnTo>
                    <a:pt x="72" y="63"/>
                  </a:lnTo>
                  <a:lnTo>
                    <a:pt x="74" y="60"/>
                  </a:lnTo>
                  <a:lnTo>
                    <a:pt x="76" y="58"/>
                  </a:lnTo>
                  <a:lnTo>
                    <a:pt x="78" y="55"/>
                  </a:lnTo>
                  <a:lnTo>
                    <a:pt x="80" y="57"/>
                  </a:lnTo>
                  <a:lnTo>
                    <a:pt x="81" y="59"/>
                  </a:lnTo>
                  <a:lnTo>
                    <a:pt x="82" y="59"/>
                  </a:lnTo>
                  <a:lnTo>
                    <a:pt x="85" y="59"/>
                  </a:lnTo>
                  <a:lnTo>
                    <a:pt x="89" y="59"/>
                  </a:lnTo>
                  <a:lnTo>
                    <a:pt x="91" y="60"/>
                  </a:lnTo>
                  <a:lnTo>
                    <a:pt x="94" y="61"/>
                  </a:lnTo>
                  <a:lnTo>
                    <a:pt x="96" y="63"/>
                  </a:lnTo>
                  <a:lnTo>
                    <a:pt x="98" y="67"/>
                  </a:lnTo>
                  <a:lnTo>
                    <a:pt x="99" y="74"/>
                  </a:lnTo>
                  <a:lnTo>
                    <a:pt x="99" y="81"/>
                  </a:lnTo>
                  <a:lnTo>
                    <a:pt x="97" y="86"/>
                  </a:lnTo>
                  <a:lnTo>
                    <a:pt x="97" y="89"/>
                  </a:lnTo>
                  <a:lnTo>
                    <a:pt x="97" y="89"/>
                  </a:lnTo>
                  <a:lnTo>
                    <a:pt x="99" y="88"/>
                  </a:lnTo>
                  <a:lnTo>
                    <a:pt x="103" y="86"/>
                  </a:lnTo>
                  <a:lnTo>
                    <a:pt x="111" y="83"/>
                  </a:lnTo>
                  <a:lnTo>
                    <a:pt x="115" y="81"/>
                  </a:lnTo>
                  <a:lnTo>
                    <a:pt x="119" y="77"/>
                  </a:lnTo>
                  <a:lnTo>
                    <a:pt x="121" y="69"/>
                  </a:lnTo>
                  <a:lnTo>
                    <a:pt x="123" y="65"/>
                  </a:lnTo>
                  <a:lnTo>
                    <a:pt x="126" y="61"/>
                  </a:lnTo>
                  <a:lnTo>
                    <a:pt x="128" y="61"/>
                  </a:lnTo>
                  <a:lnTo>
                    <a:pt x="130" y="61"/>
                  </a:lnTo>
                  <a:lnTo>
                    <a:pt x="136" y="65"/>
                  </a:lnTo>
                  <a:lnTo>
                    <a:pt x="141" y="67"/>
                  </a:lnTo>
                  <a:lnTo>
                    <a:pt x="143" y="66"/>
                  </a:lnTo>
                  <a:lnTo>
                    <a:pt x="145" y="65"/>
                  </a:lnTo>
                  <a:lnTo>
                    <a:pt x="145" y="56"/>
                  </a:lnTo>
                  <a:lnTo>
                    <a:pt x="145" y="47"/>
                  </a:lnTo>
                  <a:lnTo>
                    <a:pt x="146" y="43"/>
                  </a:lnTo>
                  <a:lnTo>
                    <a:pt x="148" y="41"/>
                  </a:lnTo>
                  <a:lnTo>
                    <a:pt x="152" y="42"/>
                  </a:lnTo>
                  <a:lnTo>
                    <a:pt x="156" y="45"/>
                  </a:lnTo>
                  <a:lnTo>
                    <a:pt x="159" y="47"/>
                  </a:lnTo>
                  <a:lnTo>
                    <a:pt x="162" y="49"/>
                  </a:lnTo>
                  <a:lnTo>
                    <a:pt x="163" y="49"/>
                  </a:lnTo>
                  <a:lnTo>
                    <a:pt x="164" y="49"/>
                  </a:lnTo>
                  <a:lnTo>
                    <a:pt x="164" y="48"/>
                  </a:lnTo>
                  <a:lnTo>
                    <a:pt x="164" y="47"/>
                  </a:lnTo>
                  <a:lnTo>
                    <a:pt x="164" y="43"/>
                  </a:lnTo>
                  <a:lnTo>
                    <a:pt x="166" y="41"/>
                  </a:lnTo>
                  <a:lnTo>
                    <a:pt x="167" y="40"/>
                  </a:lnTo>
                  <a:lnTo>
                    <a:pt x="169" y="39"/>
                  </a:lnTo>
                  <a:lnTo>
                    <a:pt x="175" y="41"/>
                  </a:lnTo>
                  <a:lnTo>
                    <a:pt x="179" y="42"/>
                  </a:lnTo>
                  <a:lnTo>
                    <a:pt x="182" y="41"/>
                  </a:lnTo>
                  <a:lnTo>
                    <a:pt x="183" y="39"/>
                  </a:lnTo>
                  <a:lnTo>
                    <a:pt x="184" y="32"/>
                  </a:lnTo>
                  <a:lnTo>
                    <a:pt x="182" y="23"/>
                  </a:lnTo>
                  <a:lnTo>
                    <a:pt x="180" y="18"/>
                  </a:lnTo>
                  <a:lnTo>
                    <a:pt x="179" y="10"/>
                  </a:lnTo>
                  <a:lnTo>
                    <a:pt x="178" y="3"/>
                  </a:lnTo>
                  <a:lnTo>
                    <a:pt x="179" y="0"/>
                  </a:lnTo>
                  <a:lnTo>
                    <a:pt x="182" y="0"/>
                  </a:lnTo>
                  <a:lnTo>
                    <a:pt x="184" y="1"/>
                  </a:lnTo>
                  <a:lnTo>
                    <a:pt x="187" y="6"/>
                  </a:lnTo>
                  <a:lnTo>
                    <a:pt x="190" y="9"/>
                  </a:lnTo>
                  <a:lnTo>
                    <a:pt x="192" y="11"/>
                  </a:lnTo>
                  <a:lnTo>
                    <a:pt x="196" y="14"/>
                  </a:lnTo>
                  <a:lnTo>
                    <a:pt x="202" y="16"/>
                  </a:lnTo>
                  <a:lnTo>
                    <a:pt x="207" y="20"/>
                  </a:lnTo>
                  <a:lnTo>
                    <a:pt x="207" y="24"/>
                  </a:lnTo>
                  <a:lnTo>
                    <a:pt x="209" y="27"/>
                  </a:lnTo>
                  <a:lnTo>
                    <a:pt x="211" y="27"/>
                  </a:lnTo>
                  <a:lnTo>
                    <a:pt x="213" y="27"/>
                  </a:lnTo>
                  <a:lnTo>
                    <a:pt x="216" y="26"/>
                  </a:lnTo>
                  <a:lnTo>
                    <a:pt x="218" y="26"/>
                  </a:lnTo>
                  <a:lnTo>
                    <a:pt x="218" y="28"/>
                  </a:lnTo>
                  <a:lnTo>
                    <a:pt x="218" y="33"/>
                  </a:lnTo>
                  <a:lnTo>
                    <a:pt x="219" y="37"/>
                  </a:lnTo>
                  <a:lnTo>
                    <a:pt x="221" y="41"/>
                  </a:lnTo>
                  <a:lnTo>
                    <a:pt x="224" y="44"/>
                  </a:lnTo>
                  <a:lnTo>
                    <a:pt x="225" y="47"/>
                  </a:lnTo>
                  <a:lnTo>
                    <a:pt x="225" y="49"/>
                  </a:lnTo>
                  <a:lnTo>
                    <a:pt x="225" y="51"/>
                  </a:lnTo>
                  <a:lnTo>
                    <a:pt x="221" y="56"/>
                  </a:lnTo>
                  <a:lnTo>
                    <a:pt x="216" y="59"/>
                  </a:lnTo>
                  <a:lnTo>
                    <a:pt x="213" y="60"/>
                  </a:lnTo>
                  <a:lnTo>
                    <a:pt x="212" y="63"/>
                  </a:lnTo>
                  <a:lnTo>
                    <a:pt x="212" y="64"/>
                  </a:lnTo>
                  <a:lnTo>
                    <a:pt x="213" y="64"/>
                  </a:lnTo>
                  <a:lnTo>
                    <a:pt x="217" y="65"/>
                  </a:lnTo>
                  <a:lnTo>
                    <a:pt x="220" y="65"/>
                  </a:lnTo>
                  <a:lnTo>
                    <a:pt x="224" y="65"/>
                  </a:lnTo>
                  <a:lnTo>
                    <a:pt x="226" y="66"/>
                  </a:lnTo>
                  <a:lnTo>
                    <a:pt x="227" y="67"/>
                  </a:lnTo>
                  <a:lnTo>
                    <a:pt x="227" y="69"/>
                  </a:lnTo>
                  <a:lnTo>
                    <a:pt x="227" y="74"/>
                  </a:lnTo>
                  <a:lnTo>
                    <a:pt x="229" y="80"/>
                  </a:lnTo>
                  <a:lnTo>
                    <a:pt x="231" y="82"/>
                  </a:lnTo>
                  <a:lnTo>
                    <a:pt x="232" y="84"/>
                  </a:lnTo>
                  <a:lnTo>
                    <a:pt x="232" y="86"/>
                  </a:lnTo>
                  <a:lnTo>
                    <a:pt x="231" y="90"/>
                  </a:lnTo>
                  <a:lnTo>
                    <a:pt x="229" y="94"/>
                  </a:lnTo>
                  <a:lnTo>
                    <a:pt x="228" y="100"/>
                  </a:lnTo>
                  <a:lnTo>
                    <a:pt x="233" y="106"/>
                  </a:lnTo>
                  <a:lnTo>
                    <a:pt x="236" y="112"/>
                  </a:lnTo>
                  <a:lnTo>
                    <a:pt x="237" y="118"/>
                  </a:lnTo>
                  <a:lnTo>
                    <a:pt x="239" y="124"/>
                  </a:lnTo>
                  <a:lnTo>
                    <a:pt x="237" y="131"/>
                  </a:lnTo>
                  <a:lnTo>
                    <a:pt x="235" y="137"/>
                  </a:lnTo>
                  <a:lnTo>
                    <a:pt x="233" y="141"/>
                  </a:lnTo>
                  <a:lnTo>
                    <a:pt x="228" y="144"/>
                  </a:lnTo>
                  <a:lnTo>
                    <a:pt x="226" y="144"/>
                  </a:lnTo>
                  <a:lnTo>
                    <a:pt x="224" y="145"/>
                  </a:lnTo>
                  <a:lnTo>
                    <a:pt x="224" y="146"/>
                  </a:lnTo>
                  <a:lnTo>
                    <a:pt x="225" y="148"/>
                  </a:lnTo>
                  <a:lnTo>
                    <a:pt x="223" y="149"/>
                  </a:lnTo>
                  <a:lnTo>
                    <a:pt x="220" y="149"/>
                  </a:lnTo>
                  <a:lnTo>
                    <a:pt x="219" y="148"/>
                  </a:lnTo>
                  <a:lnTo>
                    <a:pt x="218" y="147"/>
                  </a:lnTo>
                  <a:lnTo>
                    <a:pt x="217" y="146"/>
                  </a:lnTo>
                  <a:lnTo>
                    <a:pt x="216" y="146"/>
                  </a:lnTo>
                  <a:lnTo>
                    <a:pt x="217" y="148"/>
                  </a:lnTo>
                  <a:lnTo>
                    <a:pt x="217" y="153"/>
                  </a:lnTo>
                  <a:lnTo>
                    <a:pt x="218" y="157"/>
                  </a:lnTo>
                  <a:lnTo>
                    <a:pt x="219" y="165"/>
                  </a:lnTo>
                  <a:lnTo>
                    <a:pt x="220" y="169"/>
                  </a:lnTo>
                  <a:lnTo>
                    <a:pt x="220" y="172"/>
                  </a:lnTo>
                  <a:lnTo>
                    <a:pt x="219" y="175"/>
                  </a:lnTo>
                  <a:lnTo>
                    <a:pt x="218" y="177"/>
                  </a:lnTo>
                  <a:lnTo>
                    <a:pt x="216" y="177"/>
                  </a:lnTo>
                  <a:lnTo>
                    <a:pt x="213" y="175"/>
                  </a:lnTo>
                  <a:lnTo>
                    <a:pt x="211" y="169"/>
                  </a:lnTo>
                  <a:lnTo>
                    <a:pt x="210" y="162"/>
                  </a:lnTo>
                  <a:lnTo>
                    <a:pt x="211" y="158"/>
                  </a:lnTo>
                  <a:lnTo>
                    <a:pt x="211" y="156"/>
                  </a:lnTo>
                  <a:lnTo>
                    <a:pt x="211" y="154"/>
                  </a:lnTo>
                  <a:lnTo>
                    <a:pt x="210" y="151"/>
                  </a:lnTo>
                  <a:lnTo>
                    <a:pt x="205" y="142"/>
                  </a:lnTo>
                  <a:lnTo>
                    <a:pt x="202" y="133"/>
                  </a:lnTo>
                  <a:lnTo>
                    <a:pt x="201" y="130"/>
                  </a:lnTo>
                  <a:lnTo>
                    <a:pt x="200" y="128"/>
                  </a:lnTo>
                  <a:lnTo>
                    <a:pt x="199" y="126"/>
                  </a:lnTo>
                  <a:lnTo>
                    <a:pt x="195" y="128"/>
                  </a:lnTo>
                  <a:lnTo>
                    <a:pt x="191" y="134"/>
                  </a:lnTo>
                  <a:lnTo>
                    <a:pt x="186" y="141"/>
                  </a:lnTo>
                  <a:lnTo>
                    <a:pt x="182" y="146"/>
                  </a:lnTo>
                  <a:lnTo>
                    <a:pt x="178" y="151"/>
                  </a:lnTo>
                  <a:lnTo>
                    <a:pt x="177" y="155"/>
                  </a:lnTo>
                  <a:lnTo>
                    <a:pt x="177" y="158"/>
                  </a:lnTo>
                  <a:lnTo>
                    <a:pt x="178" y="161"/>
                  </a:lnTo>
                  <a:lnTo>
                    <a:pt x="179" y="163"/>
                  </a:lnTo>
                  <a:lnTo>
                    <a:pt x="184" y="166"/>
                  </a:lnTo>
                  <a:lnTo>
                    <a:pt x="187" y="171"/>
                  </a:lnTo>
                  <a:lnTo>
                    <a:pt x="188" y="175"/>
                  </a:lnTo>
                  <a:lnTo>
                    <a:pt x="191" y="180"/>
                  </a:lnTo>
                  <a:lnTo>
                    <a:pt x="192" y="185"/>
                  </a:lnTo>
                  <a:lnTo>
                    <a:pt x="192" y="189"/>
                  </a:lnTo>
                  <a:lnTo>
                    <a:pt x="192" y="193"/>
                  </a:lnTo>
                  <a:lnTo>
                    <a:pt x="191" y="197"/>
                  </a:lnTo>
                  <a:lnTo>
                    <a:pt x="187" y="204"/>
                  </a:lnTo>
                  <a:lnTo>
                    <a:pt x="183" y="211"/>
                  </a:lnTo>
                  <a:lnTo>
                    <a:pt x="178" y="215"/>
                  </a:lnTo>
                  <a:lnTo>
                    <a:pt x="175" y="216"/>
                  </a:lnTo>
                  <a:lnTo>
                    <a:pt x="172" y="215"/>
                  </a:lnTo>
                  <a:lnTo>
                    <a:pt x="170" y="213"/>
                  </a:lnTo>
                  <a:lnTo>
                    <a:pt x="169" y="205"/>
                  </a:lnTo>
                  <a:lnTo>
                    <a:pt x="169" y="197"/>
                  </a:lnTo>
                  <a:lnTo>
                    <a:pt x="169" y="194"/>
                  </a:lnTo>
                  <a:lnTo>
                    <a:pt x="169" y="191"/>
                  </a:lnTo>
                  <a:lnTo>
                    <a:pt x="169" y="190"/>
                  </a:lnTo>
                  <a:lnTo>
                    <a:pt x="168" y="189"/>
                  </a:lnTo>
                  <a:lnTo>
                    <a:pt x="164" y="191"/>
                  </a:lnTo>
                  <a:lnTo>
                    <a:pt x="161" y="196"/>
                  </a:lnTo>
                  <a:lnTo>
                    <a:pt x="160" y="198"/>
                  </a:lnTo>
                  <a:lnTo>
                    <a:pt x="158" y="199"/>
                  </a:lnTo>
                  <a:lnTo>
                    <a:pt x="155" y="201"/>
                  </a:lnTo>
                  <a:lnTo>
                    <a:pt x="152" y="201"/>
                  </a:lnTo>
                  <a:lnTo>
                    <a:pt x="147" y="199"/>
                  </a:lnTo>
                  <a:lnTo>
                    <a:pt x="143" y="198"/>
                  </a:lnTo>
                  <a:lnTo>
                    <a:pt x="135" y="194"/>
                  </a:lnTo>
                  <a:lnTo>
                    <a:pt x="128" y="190"/>
                  </a:lnTo>
                  <a:lnTo>
                    <a:pt x="122" y="188"/>
                  </a:lnTo>
                  <a:lnTo>
                    <a:pt x="117" y="185"/>
                  </a:lnTo>
                  <a:lnTo>
                    <a:pt x="114" y="181"/>
                  </a:lnTo>
                  <a:lnTo>
                    <a:pt x="113" y="178"/>
                  </a:lnTo>
                  <a:lnTo>
                    <a:pt x="109" y="172"/>
                  </a:lnTo>
                  <a:lnTo>
                    <a:pt x="107" y="166"/>
                  </a:lnTo>
                  <a:lnTo>
                    <a:pt x="106" y="159"/>
                  </a:lnTo>
                  <a:lnTo>
                    <a:pt x="105" y="153"/>
                  </a:lnTo>
                  <a:lnTo>
                    <a:pt x="104" y="148"/>
                  </a:lnTo>
                  <a:lnTo>
                    <a:pt x="105" y="145"/>
                  </a:lnTo>
                  <a:lnTo>
                    <a:pt x="106" y="141"/>
                  </a:lnTo>
                  <a:lnTo>
                    <a:pt x="109" y="138"/>
                  </a:lnTo>
                  <a:lnTo>
                    <a:pt x="113" y="132"/>
                  </a:lnTo>
                  <a:lnTo>
                    <a:pt x="117" y="125"/>
                  </a:lnTo>
                  <a:lnTo>
                    <a:pt x="114" y="121"/>
                  </a:lnTo>
                  <a:lnTo>
                    <a:pt x="111" y="116"/>
                  </a:lnTo>
                  <a:lnTo>
                    <a:pt x="107" y="112"/>
                  </a:lnTo>
                  <a:lnTo>
                    <a:pt x="103" y="108"/>
                  </a:lnTo>
                  <a:lnTo>
                    <a:pt x="97" y="106"/>
                  </a:lnTo>
                  <a:lnTo>
                    <a:pt x="91" y="104"/>
                  </a:lnTo>
                  <a:lnTo>
                    <a:pt x="87" y="101"/>
                  </a:lnTo>
                  <a:lnTo>
                    <a:pt x="82" y="100"/>
                  </a:lnTo>
                  <a:lnTo>
                    <a:pt x="80" y="99"/>
                  </a:lnTo>
                  <a:lnTo>
                    <a:pt x="79" y="100"/>
                  </a:lnTo>
                  <a:lnTo>
                    <a:pt x="79" y="102"/>
                  </a:lnTo>
                  <a:lnTo>
                    <a:pt x="80" y="105"/>
                  </a:lnTo>
                  <a:lnTo>
                    <a:pt x="79" y="112"/>
                  </a:lnTo>
                  <a:lnTo>
                    <a:pt x="77" y="120"/>
                  </a:lnTo>
                  <a:lnTo>
                    <a:pt x="77" y="122"/>
                  </a:lnTo>
                  <a:lnTo>
                    <a:pt x="77" y="123"/>
                  </a:lnTo>
                  <a:lnTo>
                    <a:pt x="76" y="123"/>
                  </a:lnTo>
                  <a:lnTo>
                    <a:pt x="74" y="123"/>
                  </a:lnTo>
                  <a:lnTo>
                    <a:pt x="71" y="121"/>
                  </a:lnTo>
                  <a:lnTo>
                    <a:pt x="66" y="120"/>
                  </a:lnTo>
                  <a:lnTo>
                    <a:pt x="64" y="117"/>
                  </a:lnTo>
                  <a:lnTo>
                    <a:pt x="64" y="115"/>
                  </a:lnTo>
                  <a:lnTo>
                    <a:pt x="64" y="112"/>
                  </a:lnTo>
                  <a:lnTo>
                    <a:pt x="64" y="110"/>
                  </a:lnTo>
                  <a:lnTo>
                    <a:pt x="64" y="108"/>
                  </a:lnTo>
                  <a:lnTo>
                    <a:pt x="64" y="107"/>
                  </a:lnTo>
                  <a:lnTo>
                    <a:pt x="63" y="107"/>
                  </a:lnTo>
                  <a:lnTo>
                    <a:pt x="61" y="109"/>
                  </a:lnTo>
                  <a:lnTo>
                    <a:pt x="58" y="112"/>
                  </a:lnTo>
                  <a:lnTo>
                    <a:pt x="54" y="116"/>
                  </a:lnTo>
                  <a:lnTo>
                    <a:pt x="52" y="117"/>
                  </a:lnTo>
                  <a:lnTo>
                    <a:pt x="50" y="118"/>
                  </a:lnTo>
                  <a:lnTo>
                    <a:pt x="48" y="120"/>
                  </a:lnTo>
                  <a:lnTo>
                    <a:pt x="46" y="118"/>
                  </a:lnTo>
                  <a:lnTo>
                    <a:pt x="45" y="117"/>
                  </a:lnTo>
                  <a:lnTo>
                    <a:pt x="45" y="115"/>
                  </a:lnTo>
                  <a:lnTo>
                    <a:pt x="45" y="112"/>
                  </a:lnTo>
                  <a:lnTo>
                    <a:pt x="46" y="109"/>
                  </a:lnTo>
                  <a:lnTo>
                    <a:pt x="45" y="107"/>
                  </a:lnTo>
                  <a:lnTo>
                    <a:pt x="44" y="105"/>
                  </a:lnTo>
                  <a:lnTo>
                    <a:pt x="42" y="104"/>
                  </a:lnTo>
                  <a:lnTo>
                    <a:pt x="40" y="104"/>
                  </a:lnTo>
                  <a:lnTo>
                    <a:pt x="38" y="104"/>
                  </a:lnTo>
                  <a:lnTo>
                    <a:pt x="34" y="105"/>
                  </a:lnTo>
                  <a:lnTo>
                    <a:pt x="30" y="112"/>
                  </a:lnTo>
                  <a:lnTo>
                    <a:pt x="25" y="117"/>
                  </a:lnTo>
                  <a:lnTo>
                    <a:pt x="24" y="118"/>
                  </a:lnTo>
                  <a:lnTo>
                    <a:pt x="23" y="120"/>
                  </a:lnTo>
                  <a:lnTo>
                    <a:pt x="23" y="122"/>
                  </a:lnTo>
                  <a:lnTo>
                    <a:pt x="23" y="123"/>
                  </a:lnTo>
                  <a:lnTo>
                    <a:pt x="21" y="128"/>
                  </a:lnTo>
                  <a:lnTo>
                    <a:pt x="19" y="132"/>
                  </a:lnTo>
                  <a:lnTo>
                    <a:pt x="17" y="137"/>
                  </a:lnTo>
                  <a:lnTo>
                    <a:pt x="14" y="142"/>
                  </a:lnTo>
                  <a:lnTo>
                    <a:pt x="13" y="145"/>
                  </a:lnTo>
                  <a:lnTo>
                    <a:pt x="12" y="147"/>
                  </a:lnTo>
                  <a:lnTo>
                    <a:pt x="9" y="149"/>
                  </a:lnTo>
                  <a:lnTo>
                    <a:pt x="8" y="149"/>
                  </a:lnTo>
                  <a:lnTo>
                    <a:pt x="6" y="147"/>
                  </a:lnTo>
                  <a:lnTo>
                    <a:pt x="4" y="146"/>
                  </a:lnTo>
                  <a:lnTo>
                    <a:pt x="1" y="142"/>
                  </a:lnTo>
                  <a:lnTo>
                    <a:pt x="0" y="139"/>
                  </a:lnTo>
                  <a:lnTo>
                    <a:pt x="0" y="136"/>
                  </a:lnTo>
                  <a:lnTo>
                    <a:pt x="1" y="132"/>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 name="Freeform 161"/>
            <p:cNvSpPr>
              <a:spLocks/>
            </p:cNvSpPr>
            <p:nvPr/>
          </p:nvSpPr>
          <p:spPr bwMode="gray">
            <a:xfrm>
              <a:off x="6897688" y="4300538"/>
              <a:ext cx="76200" cy="69850"/>
            </a:xfrm>
            <a:custGeom>
              <a:avLst/>
              <a:gdLst/>
              <a:ahLst/>
              <a:cxnLst>
                <a:cxn ang="0">
                  <a:pos x="9" y="106"/>
                </a:cxn>
                <a:cxn ang="0">
                  <a:pos x="22" y="91"/>
                </a:cxn>
                <a:cxn ang="0">
                  <a:pos x="49" y="85"/>
                </a:cxn>
                <a:cxn ang="0">
                  <a:pos x="55" y="76"/>
                </a:cxn>
                <a:cxn ang="0">
                  <a:pos x="68" y="65"/>
                </a:cxn>
                <a:cxn ang="0">
                  <a:pos x="80" y="57"/>
                </a:cxn>
                <a:cxn ang="0">
                  <a:pos x="91" y="60"/>
                </a:cxn>
                <a:cxn ang="0">
                  <a:pos x="99" y="81"/>
                </a:cxn>
                <a:cxn ang="0">
                  <a:pos x="103" y="86"/>
                </a:cxn>
                <a:cxn ang="0">
                  <a:pos x="123" y="65"/>
                </a:cxn>
                <a:cxn ang="0">
                  <a:pos x="141" y="67"/>
                </a:cxn>
                <a:cxn ang="0">
                  <a:pos x="146" y="43"/>
                </a:cxn>
                <a:cxn ang="0">
                  <a:pos x="162" y="49"/>
                </a:cxn>
                <a:cxn ang="0">
                  <a:pos x="164" y="43"/>
                </a:cxn>
                <a:cxn ang="0">
                  <a:pos x="179" y="42"/>
                </a:cxn>
                <a:cxn ang="0">
                  <a:pos x="180" y="18"/>
                </a:cxn>
                <a:cxn ang="0">
                  <a:pos x="184" y="1"/>
                </a:cxn>
                <a:cxn ang="0">
                  <a:pos x="202" y="16"/>
                </a:cxn>
                <a:cxn ang="0">
                  <a:pos x="213" y="27"/>
                </a:cxn>
                <a:cxn ang="0">
                  <a:pos x="219" y="37"/>
                </a:cxn>
                <a:cxn ang="0">
                  <a:pos x="225" y="51"/>
                </a:cxn>
                <a:cxn ang="0">
                  <a:pos x="212" y="64"/>
                </a:cxn>
                <a:cxn ang="0">
                  <a:pos x="226" y="66"/>
                </a:cxn>
                <a:cxn ang="0">
                  <a:pos x="231" y="82"/>
                </a:cxn>
                <a:cxn ang="0">
                  <a:pos x="228" y="100"/>
                </a:cxn>
                <a:cxn ang="0">
                  <a:pos x="237" y="131"/>
                </a:cxn>
                <a:cxn ang="0">
                  <a:pos x="224" y="145"/>
                </a:cxn>
                <a:cxn ang="0">
                  <a:pos x="219" y="148"/>
                </a:cxn>
                <a:cxn ang="0">
                  <a:pos x="217" y="153"/>
                </a:cxn>
                <a:cxn ang="0">
                  <a:pos x="219" y="175"/>
                </a:cxn>
                <a:cxn ang="0">
                  <a:pos x="210" y="162"/>
                </a:cxn>
                <a:cxn ang="0">
                  <a:pos x="205" y="142"/>
                </a:cxn>
                <a:cxn ang="0">
                  <a:pos x="195" y="128"/>
                </a:cxn>
                <a:cxn ang="0">
                  <a:pos x="177" y="155"/>
                </a:cxn>
                <a:cxn ang="0">
                  <a:pos x="187" y="171"/>
                </a:cxn>
                <a:cxn ang="0">
                  <a:pos x="192" y="193"/>
                </a:cxn>
                <a:cxn ang="0">
                  <a:pos x="175" y="216"/>
                </a:cxn>
                <a:cxn ang="0">
                  <a:pos x="169" y="194"/>
                </a:cxn>
                <a:cxn ang="0">
                  <a:pos x="161" y="196"/>
                </a:cxn>
                <a:cxn ang="0">
                  <a:pos x="147" y="199"/>
                </a:cxn>
                <a:cxn ang="0">
                  <a:pos x="117" y="185"/>
                </a:cxn>
                <a:cxn ang="0">
                  <a:pos x="106" y="159"/>
                </a:cxn>
                <a:cxn ang="0">
                  <a:pos x="109" y="138"/>
                </a:cxn>
                <a:cxn ang="0">
                  <a:pos x="107" y="112"/>
                </a:cxn>
                <a:cxn ang="0">
                  <a:pos x="82" y="100"/>
                </a:cxn>
                <a:cxn ang="0">
                  <a:pos x="79" y="112"/>
                </a:cxn>
                <a:cxn ang="0">
                  <a:pos x="74" y="123"/>
                </a:cxn>
                <a:cxn ang="0">
                  <a:pos x="64" y="112"/>
                </a:cxn>
                <a:cxn ang="0">
                  <a:pos x="61" y="109"/>
                </a:cxn>
                <a:cxn ang="0">
                  <a:pos x="48" y="120"/>
                </a:cxn>
                <a:cxn ang="0">
                  <a:pos x="46" y="109"/>
                </a:cxn>
                <a:cxn ang="0">
                  <a:pos x="38" y="104"/>
                </a:cxn>
                <a:cxn ang="0">
                  <a:pos x="23" y="120"/>
                </a:cxn>
                <a:cxn ang="0">
                  <a:pos x="17" y="137"/>
                </a:cxn>
                <a:cxn ang="0">
                  <a:pos x="8" y="149"/>
                </a:cxn>
                <a:cxn ang="0">
                  <a:pos x="0" y="136"/>
                </a:cxn>
              </a:cxnLst>
              <a:rect l="0" t="0" r="r" b="b"/>
              <a:pathLst>
                <a:path w="239" h="216">
                  <a:moveTo>
                    <a:pt x="1" y="132"/>
                  </a:moveTo>
                  <a:lnTo>
                    <a:pt x="5" y="125"/>
                  </a:lnTo>
                  <a:lnTo>
                    <a:pt x="7" y="120"/>
                  </a:lnTo>
                  <a:lnTo>
                    <a:pt x="9" y="113"/>
                  </a:lnTo>
                  <a:lnTo>
                    <a:pt x="9" y="106"/>
                  </a:lnTo>
                  <a:lnTo>
                    <a:pt x="11" y="102"/>
                  </a:lnTo>
                  <a:lnTo>
                    <a:pt x="12" y="100"/>
                  </a:lnTo>
                  <a:lnTo>
                    <a:pt x="14" y="97"/>
                  </a:lnTo>
                  <a:lnTo>
                    <a:pt x="16" y="94"/>
                  </a:lnTo>
                  <a:lnTo>
                    <a:pt x="22" y="91"/>
                  </a:lnTo>
                  <a:lnTo>
                    <a:pt x="28" y="89"/>
                  </a:lnTo>
                  <a:lnTo>
                    <a:pt x="34" y="85"/>
                  </a:lnTo>
                  <a:lnTo>
                    <a:pt x="42" y="84"/>
                  </a:lnTo>
                  <a:lnTo>
                    <a:pt x="45" y="85"/>
                  </a:lnTo>
                  <a:lnTo>
                    <a:pt x="49" y="85"/>
                  </a:lnTo>
                  <a:lnTo>
                    <a:pt x="53" y="85"/>
                  </a:lnTo>
                  <a:lnTo>
                    <a:pt x="55" y="83"/>
                  </a:lnTo>
                  <a:lnTo>
                    <a:pt x="56" y="81"/>
                  </a:lnTo>
                  <a:lnTo>
                    <a:pt x="56" y="80"/>
                  </a:lnTo>
                  <a:lnTo>
                    <a:pt x="55" y="76"/>
                  </a:lnTo>
                  <a:lnTo>
                    <a:pt x="55" y="73"/>
                  </a:lnTo>
                  <a:lnTo>
                    <a:pt x="55" y="71"/>
                  </a:lnTo>
                  <a:lnTo>
                    <a:pt x="57" y="68"/>
                  </a:lnTo>
                  <a:lnTo>
                    <a:pt x="62" y="66"/>
                  </a:lnTo>
                  <a:lnTo>
                    <a:pt x="68" y="65"/>
                  </a:lnTo>
                  <a:lnTo>
                    <a:pt x="72" y="63"/>
                  </a:lnTo>
                  <a:lnTo>
                    <a:pt x="74" y="60"/>
                  </a:lnTo>
                  <a:lnTo>
                    <a:pt x="76" y="58"/>
                  </a:lnTo>
                  <a:lnTo>
                    <a:pt x="78" y="55"/>
                  </a:lnTo>
                  <a:lnTo>
                    <a:pt x="80" y="57"/>
                  </a:lnTo>
                  <a:lnTo>
                    <a:pt x="81" y="59"/>
                  </a:lnTo>
                  <a:lnTo>
                    <a:pt x="82" y="59"/>
                  </a:lnTo>
                  <a:lnTo>
                    <a:pt x="85" y="59"/>
                  </a:lnTo>
                  <a:lnTo>
                    <a:pt x="89" y="59"/>
                  </a:lnTo>
                  <a:lnTo>
                    <a:pt x="91" y="60"/>
                  </a:lnTo>
                  <a:lnTo>
                    <a:pt x="94" y="61"/>
                  </a:lnTo>
                  <a:lnTo>
                    <a:pt x="96" y="63"/>
                  </a:lnTo>
                  <a:lnTo>
                    <a:pt x="98" y="67"/>
                  </a:lnTo>
                  <a:lnTo>
                    <a:pt x="99" y="74"/>
                  </a:lnTo>
                  <a:lnTo>
                    <a:pt x="99" y="81"/>
                  </a:lnTo>
                  <a:lnTo>
                    <a:pt x="97" y="86"/>
                  </a:lnTo>
                  <a:lnTo>
                    <a:pt x="97" y="89"/>
                  </a:lnTo>
                  <a:lnTo>
                    <a:pt x="97" y="89"/>
                  </a:lnTo>
                  <a:lnTo>
                    <a:pt x="99" y="88"/>
                  </a:lnTo>
                  <a:lnTo>
                    <a:pt x="103" y="86"/>
                  </a:lnTo>
                  <a:lnTo>
                    <a:pt x="111" y="83"/>
                  </a:lnTo>
                  <a:lnTo>
                    <a:pt x="115" y="81"/>
                  </a:lnTo>
                  <a:lnTo>
                    <a:pt x="119" y="77"/>
                  </a:lnTo>
                  <a:lnTo>
                    <a:pt x="121" y="69"/>
                  </a:lnTo>
                  <a:lnTo>
                    <a:pt x="123" y="65"/>
                  </a:lnTo>
                  <a:lnTo>
                    <a:pt x="126" y="61"/>
                  </a:lnTo>
                  <a:lnTo>
                    <a:pt x="128" y="61"/>
                  </a:lnTo>
                  <a:lnTo>
                    <a:pt x="130" y="61"/>
                  </a:lnTo>
                  <a:lnTo>
                    <a:pt x="136" y="65"/>
                  </a:lnTo>
                  <a:lnTo>
                    <a:pt x="141" y="67"/>
                  </a:lnTo>
                  <a:lnTo>
                    <a:pt x="143" y="66"/>
                  </a:lnTo>
                  <a:lnTo>
                    <a:pt x="145" y="65"/>
                  </a:lnTo>
                  <a:lnTo>
                    <a:pt x="145" y="56"/>
                  </a:lnTo>
                  <a:lnTo>
                    <a:pt x="145" y="47"/>
                  </a:lnTo>
                  <a:lnTo>
                    <a:pt x="146" y="43"/>
                  </a:lnTo>
                  <a:lnTo>
                    <a:pt x="148" y="41"/>
                  </a:lnTo>
                  <a:lnTo>
                    <a:pt x="152" y="42"/>
                  </a:lnTo>
                  <a:lnTo>
                    <a:pt x="156" y="45"/>
                  </a:lnTo>
                  <a:lnTo>
                    <a:pt x="159" y="47"/>
                  </a:lnTo>
                  <a:lnTo>
                    <a:pt x="162" y="49"/>
                  </a:lnTo>
                  <a:lnTo>
                    <a:pt x="163" y="49"/>
                  </a:lnTo>
                  <a:lnTo>
                    <a:pt x="164" y="49"/>
                  </a:lnTo>
                  <a:lnTo>
                    <a:pt x="164" y="48"/>
                  </a:lnTo>
                  <a:lnTo>
                    <a:pt x="164" y="47"/>
                  </a:lnTo>
                  <a:lnTo>
                    <a:pt x="164" y="43"/>
                  </a:lnTo>
                  <a:lnTo>
                    <a:pt x="166" y="41"/>
                  </a:lnTo>
                  <a:lnTo>
                    <a:pt x="167" y="40"/>
                  </a:lnTo>
                  <a:lnTo>
                    <a:pt x="169" y="39"/>
                  </a:lnTo>
                  <a:lnTo>
                    <a:pt x="175" y="41"/>
                  </a:lnTo>
                  <a:lnTo>
                    <a:pt x="179" y="42"/>
                  </a:lnTo>
                  <a:lnTo>
                    <a:pt x="182" y="41"/>
                  </a:lnTo>
                  <a:lnTo>
                    <a:pt x="183" y="39"/>
                  </a:lnTo>
                  <a:lnTo>
                    <a:pt x="184" y="32"/>
                  </a:lnTo>
                  <a:lnTo>
                    <a:pt x="182" y="23"/>
                  </a:lnTo>
                  <a:lnTo>
                    <a:pt x="180" y="18"/>
                  </a:lnTo>
                  <a:lnTo>
                    <a:pt x="179" y="10"/>
                  </a:lnTo>
                  <a:lnTo>
                    <a:pt x="178" y="3"/>
                  </a:lnTo>
                  <a:lnTo>
                    <a:pt x="179" y="0"/>
                  </a:lnTo>
                  <a:lnTo>
                    <a:pt x="182" y="0"/>
                  </a:lnTo>
                  <a:lnTo>
                    <a:pt x="184" y="1"/>
                  </a:lnTo>
                  <a:lnTo>
                    <a:pt x="187" y="6"/>
                  </a:lnTo>
                  <a:lnTo>
                    <a:pt x="190" y="9"/>
                  </a:lnTo>
                  <a:lnTo>
                    <a:pt x="192" y="11"/>
                  </a:lnTo>
                  <a:lnTo>
                    <a:pt x="196" y="14"/>
                  </a:lnTo>
                  <a:lnTo>
                    <a:pt x="202" y="16"/>
                  </a:lnTo>
                  <a:lnTo>
                    <a:pt x="207" y="20"/>
                  </a:lnTo>
                  <a:lnTo>
                    <a:pt x="207" y="24"/>
                  </a:lnTo>
                  <a:lnTo>
                    <a:pt x="209" y="27"/>
                  </a:lnTo>
                  <a:lnTo>
                    <a:pt x="211" y="27"/>
                  </a:lnTo>
                  <a:lnTo>
                    <a:pt x="213" y="27"/>
                  </a:lnTo>
                  <a:lnTo>
                    <a:pt x="216" y="26"/>
                  </a:lnTo>
                  <a:lnTo>
                    <a:pt x="218" y="26"/>
                  </a:lnTo>
                  <a:lnTo>
                    <a:pt x="218" y="28"/>
                  </a:lnTo>
                  <a:lnTo>
                    <a:pt x="218" y="33"/>
                  </a:lnTo>
                  <a:lnTo>
                    <a:pt x="219" y="37"/>
                  </a:lnTo>
                  <a:lnTo>
                    <a:pt x="221" y="41"/>
                  </a:lnTo>
                  <a:lnTo>
                    <a:pt x="224" y="44"/>
                  </a:lnTo>
                  <a:lnTo>
                    <a:pt x="225" y="47"/>
                  </a:lnTo>
                  <a:lnTo>
                    <a:pt x="225" y="49"/>
                  </a:lnTo>
                  <a:lnTo>
                    <a:pt x="225" y="51"/>
                  </a:lnTo>
                  <a:lnTo>
                    <a:pt x="221" y="56"/>
                  </a:lnTo>
                  <a:lnTo>
                    <a:pt x="216" y="59"/>
                  </a:lnTo>
                  <a:lnTo>
                    <a:pt x="213" y="60"/>
                  </a:lnTo>
                  <a:lnTo>
                    <a:pt x="212" y="63"/>
                  </a:lnTo>
                  <a:lnTo>
                    <a:pt x="212" y="64"/>
                  </a:lnTo>
                  <a:lnTo>
                    <a:pt x="213" y="64"/>
                  </a:lnTo>
                  <a:lnTo>
                    <a:pt x="217" y="65"/>
                  </a:lnTo>
                  <a:lnTo>
                    <a:pt x="220" y="65"/>
                  </a:lnTo>
                  <a:lnTo>
                    <a:pt x="224" y="65"/>
                  </a:lnTo>
                  <a:lnTo>
                    <a:pt x="226" y="66"/>
                  </a:lnTo>
                  <a:lnTo>
                    <a:pt x="227" y="67"/>
                  </a:lnTo>
                  <a:lnTo>
                    <a:pt x="227" y="69"/>
                  </a:lnTo>
                  <a:lnTo>
                    <a:pt x="227" y="74"/>
                  </a:lnTo>
                  <a:lnTo>
                    <a:pt x="229" y="80"/>
                  </a:lnTo>
                  <a:lnTo>
                    <a:pt x="231" y="82"/>
                  </a:lnTo>
                  <a:lnTo>
                    <a:pt x="232" y="84"/>
                  </a:lnTo>
                  <a:lnTo>
                    <a:pt x="232" y="86"/>
                  </a:lnTo>
                  <a:lnTo>
                    <a:pt x="231" y="90"/>
                  </a:lnTo>
                  <a:lnTo>
                    <a:pt x="229" y="94"/>
                  </a:lnTo>
                  <a:lnTo>
                    <a:pt x="228" y="100"/>
                  </a:lnTo>
                  <a:lnTo>
                    <a:pt x="233" y="106"/>
                  </a:lnTo>
                  <a:lnTo>
                    <a:pt x="236" y="112"/>
                  </a:lnTo>
                  <a:lnTo>
                    <a:pt x="237" y="118"/>
                  </a:lnTo>
                  <a:lnTo>
                    <a:pt x="239" y="124"/>
                  </a:lnTo>
                  <a:lnTo>
                    <a:pt x="237" y="131"/>
                  </a:lnTo>
                  <a:lnTo>
                    <a:pt x="235" y="137"/>
                  </a:lnTo>
                  <a:lnTo>
                    <a:pt x="233" y="141"/>
                  </a:lnTo>
                  <a:lnTo>
                    <a:pt x="228" y="144"/>
                  </a:lnTo>
                  <a:lnTo>
                    <a:pt x="226" y="144"/>
                  </a:lnTo>
                  <a:lnTo>
                    <a:pt x="224" y="145"/>
                  </a:lnTo>
                  <a:lnTo>
                    <a:pt x="224" y="146"/>
                  </a:lnTo>
                  <a:lnTo>
                    <a:pt x="225" y="148"/>
                  </a:lnTo>
                  <a:lnTo>
                    <a:pt x="223" y="149"/>
                  </a:lnTo>
                  <a:lnTo>
                    <a:pt x="220" y="149"/>
                  </a:lnTo>
                  <a:lnTo>
                    <a:pt x="219" y="148"/>
                  </a:lnTo>
                  <a:lnTo>
                    <a:pt x="218" y="147"/>
                  </a:lnTo>
                  <a:lnTo>
                    <a:pt x="217" y="146"/>
                  </a:lnTo>
                  <a:lnTo>
                    <a:pt x="216" y="146"/>
                  </a:lnTo>
                  <a:lnTo>
                    <a:pt x="217" y="148"/>
                  </a:lnTo>
                  <a:lnTo>
                    <a:pt x="217" y="153"/>
                  </a:lnTo>
                  <a:lnTo>
                    <a:pt x="218" y="157"/>
                  </a:lnTo>
                  <a:lnTo>
                    <a:pt x="219" y="165"/>
                  </a:lnTo>
                  <a:lnTo>
                    <a:pt x="220" y="169"/>
                  </a:lnTo>
                  <a:lnTo>
                    <a:pt x="220" y="172"/>
                  </a:lnTo>
                  <a:lnTo>
                    <a:pt x="219" y="175"/>
                  </a:lnTo>
                  <a:lnTo>
                    <a:pt x="218" y="177"/>
                  </a:lnTo>
                  <a:lnTo>
                    <a:pt x="216" y="177"/>
                  </a:lnTo>
                  <a:lnTo>
                    <a:pt x="213" y="175"/>
                  </a:lnTo>
                  <a:lnTo>
                    <a:pt x="211" y="169"/>
                  </a:lnTo>
                  <a:lnTo>
                    <a:pt x="210" y="162"/>
                  </a:lnTo>
                  <a:lnTo>
                    <a:pt x="211" y="158"/>
                  </a:lnTo>
                  <a:lnTo>
                    <a:pt x="211" y="156"/>
                  </a:lnTo>
                  <a:lnTo>
                    <a:pt x="211" y="154"/>
                  </a:lnTo>
                  <a:lnTo>
                    <a:pt x="210" y="151"/>
                  </a:lnTo>
                  <a:lnTo>
                    <a:pt x="205" y="142"/>
                  </a:lnTo>
                  <a:lnTo>
                    <a:pt x="202" y="133"/>
                  </a:lnTo>
                  <a:lnTo>
                    <a:pt x="201" y="130"/>
                  </a:lnTo>
                  <a:lnTo>
                    <a:pt x="200" y="128"/>
                  </a:lnTo>
                  <a:lnTo>
                    <a:pt x="199" y="126"/>
                  </a:lnTo>
                  <a:lnTo>
                    <a:pt x="195" y="128"/>
                  </a:lnTo>
                  <a:lnTo>
                    <a:pt x="191" y="134"/>
                  </a:lnTo>
                  <a:lnTo>
                    <a:pt x="186" y="141"/>
                  </a:lnTo>
                  <a:lnTo>
                    <a:pt x="182" y="146"/>
                  </a:lnTo>
                  <a:lnTo>
                    <a:pt x="178" y="151"/>
                  </a:lnTo>
                  <a:lnTo>
                    <a:pt x="177" y="155"/>
                  </a:lnTo>
                  <a:lnTo>
                    <a:pt x="177" y="158"/>
                  </a:lnTo>
                  <a:lnTo>
                    <a:pt x="178" y="161"/>
                  </a:lnTo>
                  <a:lnTo>
                    <a:pt x="179" y="163"/>
                  </a:lnTo>
                  <a:lnTo>
                    <a:pt x="184" y="166"/>
                  </a:lnTo>
                  <a:lnTo>
                    <a:pt x="187" y="171"/>
                  </a:lnTo>
                  <a:lnTo>
                    <a:pt x="188" y="175"/>
                  </a:lnTo>
                  <a:lnTo>
                    <a:pt x="191" y="180"/>
                  </a:lnTo>
                  <a:lnTo>
                    <a:pt x="192" y="185"/>
                  </a:lnTo>
                  <a:lnTo>
                    <a:pt x="192" y="189"/>
                  </a:lnTo>
                  <a:lnTo>
                    <a:pt x="192" y="193"/>
                  </a:lnTo>
                  <a:lnTo>
                    <a:pt x="191" y="197"/>
                  </a:lnTo>
                  <a:lnTo>
                    <a:pt x="187" y="204"/>
                  </a:lnTo>
                  <a:lnTo>
                    <a:pt x="183" y="211"/>
                  </a:lnTo>
                  <a:lnTo>
                    <a:pt x="178" y="215"/>
                  </a:lnTo>
                  <a:lnTo>
                    <a:pt x="175" y="216"/>
                  </a:lnTo>
                  <a:lnTo>
                    <a:pt x="172" y="215"/>
                  </a:lnTo>
                  <a:lnTo>
                    <a:pt x="170" y="213"/>
                  </a:lnTo>
                  <a:lnTo>
                    <a:pt x="169" y="205"/>
                  </a:lnTo>
                  <a:lnTo>
                    <a:pt x="169" y="197"/>
                  </a:lnTo>
                  <a:lnTo>
                    <a:pt x="169" y="194"/>
                  </a:lnTo>
                  <a:lnTo>
                    <a:pt x="169" y="191"/>
                  </a:lnTo>
                  <a:lnTo>
                    <a:pt x="169" y="190"/>
                  </a:lnTo>
                  <a:lnTo>
                    <a:pt x="168" y="189"/>
                  </a:lnTo>
                  <a:lnTo>
                    <a:pt x="164" y="191"/>
                  </a:lnTo>
                  <a:lnTo>
                    <a:pt x="161" y="196"/>
                  </a:lnTo>
                  <a:lnTo>
                    <a:pt x="160" y="198"/>
                  </a:lnTo>
                  <a:lnTo>
                    <a:pt x="158" y="199"/>
                  </a:lnTo>
                  <a:lnTo>
                    <a:pt x="155" y="201"/>
                  </a:lnTo>
                  <a:lnTo>
                    <a:pt x="152" y="201"/>
                  </a:lnTo>
                  <a:lnTo>
                    <a:pt x="147" y="199"/>
                  </a:lnTo>
                  <a:lnTo>
                    <a:pt x="143" y="198"/>
                  </a:lnTo>
                  <a:lnTo>
                    <a:pt x="135" y="194"/>
                  </a:lnTo>
                  <a:lnTo>
                    <a:pt x="128" y="190"/>
                  </a:lnTo>
                  <a:lnTo>
                    <a:pt x="122" y="188"/>
                  </a:lnTo>
                  <a:lnTo>
                    <a:pt x="117" y="185"/>
                  </a:lnTo>
                  <a:lnTo>
                    <a:pt x="114" y="181"/>
                  </a:lnTo>
                  <a:lnTo>
                    <a:pt x="113" y="178"/>
                  </a:lnTo>
                  <a:lnTo>
                    <a:pt x="109" y="172"/>
                  </a:lnTo>
                  <a:lnTo>
                    <a:pt x="107" y="166"/>
                  </a:lnTo>
                  <a:lnTo>
                    <a:pt x="106" y="159"/>
                  </a:lnTo>
                  <a:lnTo>
                    <a:pt x="105" y="153"/>
                  </a:lnTo>
                  <a:lnTo>
                    <a:pt x="104" y="148"/>
                  </a:lnTo>
                  <a:lnTo>
                    <a:pt x="105" y="145"/>
                  </a:lnTo>
                  <a:lnTo>
                    <a:pt x="106" y="141"/>
                  </a:lnTo>
                  <a:lnTo>
                    <a:pt x="109" y="138"/>
                  </a:lnTo>
                  <a:lnTo>
                    <a:pt x="113" y="132"/>
                  </a:lnTo>
                  <a:lnTo>
                    <a:pt x="117" y="125"/>
                  </a:lnTo>
                  <a:lnTo>
                    <a:pt x="114" y="121"/>
                  </a:lnTo>
                  <a:lnTo>
                    <a:pt x="111" y="116"/>
                  </a:lnTo>
                  <a:lnTo>
                    <a:pt x="107" y="112"/>
                  </a:lnTo>
                  <a:lnTo>
                    <a:pt x="103" y="108"/>
                  </a:lnTo>
                  <a:lnTo>
                    <a:pt x="97" y="106"/>
                  </a:lnTo>
                  <a:lnTo>
                    <a:pt x="91" y="104"/>
                  </a:lnTo>
                  <a:lnTo>
                    <a:pt x="87" y="101"/>
                  </a:lnTo>
                  <a:lnTo>
                    <a:pt x="82" y="100"/>
                  </a:lnTo>
                  <a:lnTo>
                    <a:pt x="80" y="99"/>
                  </a:lnTo>
                  <a:lnTo>
                    <a:pt x="79" y="100"/>
                  </a:lnTo>
                  <a:lnTo>
                    <a:pt x="79" y="102"/>
                  </a:lnTo>
                  <a:lnTo>
                    <a:pt x="80" y="105"/>
                  </a:lnTo>
                  <a:lnTo>
                    <a:pt x="79" y="112"/>
                  </a:lnTo>
                  <a:lnTo>
                    <a:pt x="77" y="120"/>
                  </a:lnTo>
                  <a:lnTo>
                    <a:pt x="77" y="122"/>
                  </a:lnTo>
                  <a:lnTo>
                    <a:pt x="77" y="123"/>
                  </a:lnTo>
                  <a:lnTo>
                    <a:pt x="76" y="123"/>
                  </a:lnTo>
                  <a:lnTo>
                    <a:pt x="74" y="123"/>
                  </a:lnTo>
                  <a:lnTo>
                    <a:pt x="71" y="121"/>
                  </a:lnTo>
                  <a:lnTo>
                    <a:pt x="66" y="120"/>
                  </a:lnTo>
                  <a:lnTo>
                    <a:pt x="64" y="117"/>
                  </a:lnTo>
                  <a:lnTo>
                    <a:pt x="64" y="115"/>
                  </a:lnTo>
                  <a:lnTo>
                    <a:pt x="64" y="112"/>
                  </a:lnTo>
                  <a:lnTo>
                    <a:pt x="64" y="110"/>
                  </a:lnTo>
                  <a:lnTo>
                    <a:pt x="64" y="108"/>
                  </a:lnTo>
                  <a:lnTo>
                    <a:pt x="64" y="107"/>
                  </a:lnTo>
                  <a:lnTo>
                    <a:pt x="63" y="107"/>
                  </a:lnTo>
                  <a:lnTo>
                    <a:pt x="61" y="109"/>
                  </a:lnTo>
                  <a:lnTo>
                    <a:pt x="58" y="112"/>
                  </a:lnTo>
                  <a:lnTo>
                    <a:pt x="54" y="116"/>
                  </a:lnTo>
                  <a:lnTo>
                    <a:pt x="52" y="117"/>
                  </a:lnTo>
                  <a:lnTo>
                    <a:pt x="50" y="118"/>
                  </a:lnTo>
                  <a:lnTo>
                    <a:pt x="48" y="120"/>
                  </a:lnTo>
                  <a:lnTo>
                    <a:pt x="46" y="118"/>
                  </a:lnTo>
                  <a:lnTo>
                    <a:pt x="45" y="117"/>
                  </a:lnTo>
                  <a:lnTo>
                    <a:pt x="45" y="115"/>
                  </a:lnTo>
                  <a:lnTo>
                    <a:pt x="45" y="112"/>
                  </a:lnTo>
                  <a:lnTo>
                    <a:pt x="46" y="109"/>
                  </a:lnTo>
                  <a:lnTo>
                    <a:pt x="45" y="107"/>
                  </a:lnTo>
                  <a:lnTo>
                    <a:pt x="44" y="105"/>
                  </a:lnTo>
                  <a:lnTo>
                    <a:pt x="42" y="104"/>
                  </a:lnTo>
                  <a:lnTo>
                    <a:pt x="40" y="104"/>
                  </a:lnTo>
                  <a:lnTo>
                    <a:pt x="38" y="104"/>
                  </a:lnTo>
                  <a:lnTo>
                    <a:pt x="34" y="105"/>
                  </a:lnTo>
                  <a:lnTo>
                    <a:pt x="30" y="112"/>
                  </a:lnTo>
                  <a:lnTo>
                    <a:pt x="25" y="117"/>
                  </a:lnTo>
                  <a:lnTo>
                    <a:pt x="24" y="118"/>
                  </a:lnTo>
                  <a:lnTo>
                    <a:pt x="23" y="120"/>
                  </a:lnTo>
                  <a:lnTo>
                    <a:pt x="23" y="122"/>
                  </a:lnTo>
                  <a:lnTo>
                    <a:pt x="23" y="123"/>
                  </a:lnTo>
                  <a:lnTo>
                    <a:pt x="21" y="128"/>
                  </a:lnTo>
                  <a:lnTo>
                    <a:pt x="19" y="132"/>
                  </a:lnTo>
                  <a:lnTo>
                    <a:pt x="17" y="137"/>
                  </a:lnTo>
                  <a:lnTo>
                    <a:pt x="14" y="142"/>
                  </a:lnTo>
                  <a:lnTo>
                    <a:pt x="13" y="145"/>
                  </a:lnTo>
                  <a:lnTo>
                    <a:pt x="12" y="147"/>
                  </a:lnTo>
                  <a:lnTo>
                    <a:pt x="9" y="149"/>
                  </a:lnTo>
                  <a:lnTo>
                    <a:pt x="8" y="149"/>
                  </a:lnTo>
                  <a:lnTo>
                    <a:pt x="6" y="147"/>
                  </a:lnTo>
                  <a:lnTo>
                    <a:pt x="4" y="146"/>
                  </a:lnTo>
                  <a:lnTo>
                    <a:pt x="1" y="142"/>
                  </a:lnTo>
                  <a:lnTo>
                    <a:pt x="0" y="139"/>
                  </a:lnTo>
                  <a:lnTo>
                    <a:pt x="0" y="136"/>
                  </a:lnTo>
                  <a:lnTo>
                    <a:pt x="1" y="132"/>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 name="Freeform 162"/>
            <p:cNvSpPr>
              <a:spLocks/>
            </p:cNvSpPr>
            <p:nvPr/>
          </p:nvSpPr>
          <p:spPr bwMode="gray">
            <a:xfrm>
              <a:off x="6896101" y="4351338"/>
              <a:ext cx="7938" cy="4763"/>
            </a:xfrm>
            <a:custGeom>
              <a:avLst/>
              <a:gdLst/>
              <a:ahLst/>
              <a:cxnLst>
                <a:cxn ang="0">
                  <a:pos x="23" y="8"/>
                </a:cxn>
                <a:cxn ang="0">
                  <a:pos x="20" y="11"/>
                </a:cxn>
                <a:cxn ang="0">
                  <a:pos x="17" y="13"/>
                </a:cxn>
                <a:cxn ang="0">
                  <a:pos x="13" y="15"/>
                </a:cxn>
                <a:cxn ang="0">
                  <a:pos x="10" y="15"/>
                </a:cxn>
                <a:cxn ang="0">
                  <a:pos x="7" y="15"/>
                </a:cxn>
                <a:cxn ang="0">
                  <a:pos x="3" y="14"/>
                </a:cxn>
                <a:cxn ang="0">
                  <a:pos x="1" y="12"/>
                </a:cxn>
                <a:cxn ang="0">
                  <a:pos x="0" y="8"/>
                </a:cxn>
                <a:cxn ang="0">
                  <a:pos x="1" y="4"/>
                </a:cxn>
                <a:cxn ang="0">
                  <a:pos x="3" y="1"/>
                </a:cxn>
                <a:cxn ang="0">
                  <a:pos x="7" y="0"/>
                </a:cxn>
                <a:cxn ang="0">
                  <a:pos x="10" y="0"/>
                </a:cxn>
                <a:cxn ang="0">
                  <a:pos x="13" y="1"/>
                </a:cxn>
                <a:cxn ang="0">
                  <a:pos x="18" y="3"/>
                </a:cxn>
                <a:cxn ang="0">
                  <a:pos x="20" y="5"/>
                </a:cxn>
                <a:cxn ang="0">
                  <a:pos x="23" y="8"/>
                </a:cxn>
              </a:cxnLst>
              <a:rect l="0" t="0" r="r" b="b"/>
              <a:pathLst>
                <a:path w="23" h="15">
                  <a:moveTo>
                    <a:pt x="23" y="8"/>
                  </a:moveTo>
                  <a:lnTo>
                    <a:pt x="20" y="11"/>
                  </a:lnTo>
                  <a:lnTo>
                    <a:pt x="17" y="13"/>
                  </a:lnTo>
                  <a:lnTo>
                    <a:pt x="13" y="15"/>
                  </a:lnTo>
                  <a:lnTo>
                    <a:pt x="10" y="15"/>
                  </a:lnTo>
                  <a:lnTo>
                    <a:pt x="7" y="15"/>
                  </a:lnTo>
                  <a:lnTo>
                    <a:pt x="3" y="14"/>
                  </a:lnTo>
                  <a:lnTo>
                    <a:pt x="1" y="12"/>
                  </a:lnTo>
                  <a:lnTo>
                    <a:pt x="0" y="8"/>
                  </a:lnTo>
                  <a:lnTo>
                    <a:pt x="1" y="4"/>
                  </a:lnTo>
                  <a:lnTo>
                    <a:pt x="3" y="1"/>
                  </a:lnTo>
                  <a:lnTo>
                    <a:pt x="7" y="0"/>
                  </a:lnTo>
                  <a:lnTo>
                    <a:pt x="10" y="0"/>
                  </a:lnTo>
                  <a:lnTo>
                    <a:pt x="13" y="1"/>
                  </a:lnTo>
                  <a:lnTo>
                    <a:pt x="18" y="3"/>
                  </a:lnTo>
                  <a:lnTo>
                    <a:pt x="20" y="5"/>
                  </a:lnTo>
                  <a:lnTo>
                    <a:pt x="23" y="8"/>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 name="Freeform 163"/>
            <p:cNvSpPr>
              <a:spLocks/>
            </p:cNvSpPr>
            <p:nvPr/>
          </p:nvSpPr>
          <p:spPr bwMode="gray">
            <a:xfrm>
              <a:off x="6896101" y="4351338"/>
              <a:ext cx="7938" cy="4763"/>
            </a:xfrm>
            <a:custGeom>
              <a:avLst/>
              <a:gdLst/>
              <a:ahLst/>
              <a:cxnLst>
                <a:cxn ang="0">
                  <a:pos x="23" y="8"/>
                </a:cxn>
                <a:cxn ang="0">
                  <a:pos x="20" y="11"/>
                </a:cxn>
                <a:cxn ang="0">
                  <a:pos x="17" y="13"/>
                </a:cxn>
                <a:cxn ang="0">
                  <a:pos x="13" y="15"/>
                </a:cxn>
                <a:cxn ang="0">
                  <a:pos x="10" y="15"/>
                </a:cxn>
                <a:cxn ang="0">
                  <a:pos x="7" y="15"/>
                </a:cxn>
                <a:cxn ang="0">
                  <a:pos x="3" y="14"/>
                </a:cxn>
                <a:cxn ang="0">
                  <a:pos x="1" y="12"/>
                </a:cxn>
                <a:cxn ang="0">
                  <a:pos x="0" y="8"/>
                </a:cxn>
                <a:cxn ang="0">
                  <a:pos x="1" y="4"/>
                </a:cxn>
                <a:cxn ang="0">
                  <a:pos x="3" y="1"/>
                </a:cxn>
                <a:cxn ang="0">
                  <a:pos x="7" y="0"/>
                </a:cxn>
                <a:cxn ang="0">
                  <a:pos x="10" y="0"/>
                </a:cxn>
                <a:cxn ang="0">
                  <a:pos x="13" y="1"/>
                </a:cxn>
                <a:cxn ang="0">
                  <a:pos x="18" y="3"/>
                </a:cxn>
                <a:cxn ang="0">
                  <a:pos x="20" y="5"/>
                </a:cxn>
                <a:cxn ang="0">
                  <a:pos x="23" y="8"/>
                </a:cxn>
              </a:cxnLst>
              <a:rect l="0" t="0" r="r" b="b"/>
              <a:pathLst>
                <a:path w="23" h="15">
                  <a:moveTo>
                    <a:pt x="23" y="8"/>
                  </a:moveTo>
                  <a:lnTo>
                    <a:pt x="20" y="11"/>
                  </a:lnTo>
                  <a:lnTo>
                    <a:pt x="17" y="13"/>
                  </a:lnTo>
                  <a:lnTo>
                    <a:pt x="13" y="15"/>
                  </a:lnTo>
                  <a:lnTo>
                    <a:pt x="10" y="15"/>
                  </a:lnTo>
                  <a:lnTo>
                    <a:pt x="7" y="15"/>
                  </a:lnTo>
                  <a:lnTo>
                    <a:pt x="3" y="14"/>
                  </a:lnTo>
                  <a:lnTo>
                    <a:pt x="1" y="12"/>
                  </a:lnTo>
                  <a:lnTo>
                    <a:pt x="0" y="8"/>
                  </a:lnTo>
                  <a:lnTo>
                    <a:pt x="1" y="4"/>
                  </a:lnTo>
                  <a:lnTo>
                    <a:pt x="3" y="1"/>
                  </a:lnTo>
                  <a:lnTo>
                    <a:pt x="7" y="0"/>
                  </a:lnTo>
                  <a:lnTo>
                    <a:pt x="10" y="0"/>
                  </a:lnTo>
                  <a:lnTo>
                    <a:pt x="13" y="1"/>
                  </a:lnTo>
                  <a:lnTo>
                    <a:pt x="18" y="3"/>
                  </a:lnTo>
                  <a:lnTo>
                    <a:pt x="20" y="5"/>
                  </a:lnTo>
                  <a:lnTo>
                    <a:pt x="23" y="8"/>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 name="Freeform 164"/>
            <p:cNvSpPr>
              <a:spLocks/>
            </p:cNvSpPr>
            <p:nvPr/>
          </p:nvSpPr>
          <p:spPr bwMode="gray">
            <a:xfrm>
              <a:off x="6880226" y="4360863"/>
              <a:ext cx="9525" cy="4763"/>
            </a:xfrm>
            <a:custGeom>
              <a:avLst/>
              <a:gdLst/>
              <a:ahLst/>
              <a:cxnLst>
                <a:cxn ang="0">
                  <a:pos x="2" y="6"/>
                </a:cxn>
                <a:cxn ang="0">
                  <a:pos x="5" y="2"/>
                </a:cxn>
                <a:cxn ang="0">
                  <a:pos x="8" y="0"/>
                </a:cxn>
                <a:cxn ang="0">
                  <a:pos x="11" y="0"/>
                </a:cxn>
                <a:cxn ang="0">
                  <a:pos x="13" y="0"/>
                </a:cxn>
                <a:cxn ang="0">
                  <a:pos x="18" y="3"/>
                </a:cxn>
                <a:cxn ang="0">
                  <a:pos x="25" y="7"/>
                </a:cxn>
                <a:cxn ang="0">
                  <a:pos x="26" y="9"/>
                </a:cxn>
                <a:cxn ang="0">
                  <a:pos x="26" y="10"/>
                </a:cxn>
                <a:cxn ang="0">
                  <a:pos x="26" y="11"/>
                </a:cxn>
                <a:cxn ang="0">
                  <a:pos x="24" y="13"/>
                </a:cxn>
                <a:cxn ang="0">
                  <a:pos x="20" y="13"/>
                </a:cxn>
                <a:cxn ang="0">
                  <a:pos x="16" y="13"/>
                </a:cxn>
                <a:cxn ang="0">
                  <a:pos x="9" y="13"/>
                </a:cxn>
                <a:cxn ang="0">
                  <a:pos x="3" y="13"/>
                </a:cxn>
                <a:cxn ang="0">
                  <a:pos x="1" y="13"/>
                </a:cxn>
                <a:cxn ang="0">
                  <a:pos x="0" y="11"/>
                </a:cxn>
                <a:cxn ang="0">
                  <a:pos x="0" y="9"/>
                </a:cxn>
                <a:cxn ang="0">
                  <a:pos x="2" y="6"/>
                </a:cxn>
              </a:cxnLst>
              <a:rect l="0" t="0" r="r" b="b"/>
              <a:pathLst>
                <a:path w="26" h="13">
                  <a:moveTo>
                    <a:pt x="2" y="6"/>
                  </a:moveTo>
                  <a:lnTo>
                    <a:pt x="5" y="2"/>
                  </a:lnTo>
                  <a:lnTo>
                    <a:pt x="8" y="0"/>
                  </a:lnTo>
                  <a:lnTo>
                    <a:pt x="11" y="0"/>
                  </a:lnTo>
                  <a:lnTo>
                    <a:pt x="13" y="0"/>
                  </a:lnTo>
                  <a:lnTo>
                    <a:pt x="18" y="3"/>
                  </a:lnTo>
                  <a:lnTo>
                    <a:pt x="25" y="7"/>
                  </a:lnTo>
                  <a:lnTo>
                    <a:pt x="26" y="9"/>
                  </a:lnTo>
                  <a:lnTo>
                    <a:pt x="26" y="10"/>
                  </a:lnTo>
                  <a:lnTo>
                    <a:pt x="26" y="11"/>
                  </a:lnTo>
                  <a:lnTo>
                    <a:pt x="24" y="13"/>
                  </a:lnTo>
                  <a:lnTo>
                    <a:pt x="20" y="13"/>
                  </a:lnTo>
                  <a:lnTo>
                    <a:pt x="16" y="13"/>
                  </a:lnTo>
                  <a:lnTo>
                    <a:pt x="9" y="13"/>
                  </a:lnTo>
                  <a:lnTo>
                    <a:pt x="3" y="13"/>
                  </a:lnTo>
                  <a:lnTo>
                    <a:pt x="1" y="13"/>
                  </a:lnTo>
                  <a:lnTo>
                    <a:pt x="0" y="11"/>
                  </a:lnTo>
                  <a:lnTo>
                    <a:pt x="0" y="9"/>
                  </a:lnTo>
                  <a:lnTo>
                    <a:pt x="2" y="6"/>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 name="Freeform 165"/>
            <p:cNvSpPr>
              <a:spLocks/>
            </p:cNvSpPr>
            <p:nvPr/>
          </p:nvSpPr>
          <p:spPr bwMode="gray">
            <a:xfrm>
              <a:off x="6880226" y="4360863"/>
              <a:ext cx="9525" cy="4763"/>
            </a:xfrm>
            <a:custGeom>
              <a:avLst/>
              <a:gdLst/>
              <a:ahLst/>
              <a:cxnLst>
                <a:cxn ang="0">
                  <a:pos x="2" y="6"/>
                </a:cxn>
                <a:cxn ang="0">
                  <a:pos x="5" y="2"/>
                </a:cxn>
                <a:cxn ang="0">
                  <a:pos x="8" y="0"/>
                </a:cxn>
                <a:cxn ang="0">
                  <a:pos x="11" y="0"/>
                </a:cxn>
                <a:cxn ang="0">
                  <a:pos x="13" y="0"/>
                </a:cxn>
                <a:cxn ang="0">
                  <a:pos x="18" y="3"/>
                </a:cxn>
                <a:cxn ang="0">
                  <a:pos x="25" y="7"/>
                </a:cxn>
                <a:cxn ang="0">
                  <a:pos x="26" y="9"/>
                </a:cxn>
                <a:cxn ang="0">
                  <a:pos x="26" y="10"/>
                </a:cxn>
                <a:cxn ang="0">
                  <a:pos x="26" y="11"/>
                </a:cxn>
                <a:cxn ang="0">
                  <a:pos x="24" y="13"/>
                </a:cxn>
                <a:cxn ang="0">
                  <a:pos x="20" y="13"/>
                </a:cxn>
                <a:cxn ang="0">
                  <a:pos x="16" y="13"/>
                </a:cxn>
                <a:cxn ang="0">
                  <a:pos x="9" y="13"/>
                </a:cxn>
                <a:cxn ang="0">
                  <a:pos x="3" y="13"/>
                </a:cxn>
                <a:cxn ang="0">
                  <a:pos x="1" y="13"/>
                </a:cxn>
                <a:cxn ang="0">
                  <a:pos x="0" y="11"/>
                </a:cxn>
                <a:cxn ang="0">
                  <a:pos x="0" y="9"/>
                </a:cxn>
                <a:cxn ang="0">
                  <a:pos x="2" y="6"/>
                </a:cxn>
              </a:cxnLst>
              <a:rect l="0" t="0" r="r" b="b"/>
              <a:pathLst>
                <a:path w="26" h="13">
                  <a:moveTo>
                    <a:pt x="2" y="6"/>
                  </a:moveTo>
                  <a:lnTo>
                    <a:pt x="5" y="2"/>
                  </a:lnTo>
                  <a:lnTo>
                    <a:pt x="8" y="0"/>
                  </a:lnTo>
                  <a:lnTo>
                    <a:pt x="11" y="0"/>
                  </a:lnTo>
                  <a:lnTo>
                    <a:pt x="13" y="0"/>
                  </a:lnTo>
                  <a:lnTo>
                    <a:pt x="18" y="3"/>
                  </a:lnTo>
                  <a:lnTo>
                    <a:pt x="25" y="7"/>
                  </a:lnTo>
                  <a:lnTo>
                    <a:pt x="26" y="9"/>
                  </a:lnTo>
                  <a:lnTo>
                    <a:pt x="26" y="10"/>
                  </a:lnTo>
                  <a:lnTo>
                    <a:pt x="26" y="11"/>
                  </a:lnTo>
                  <a:lnTo>
                    <a:pt x="24" y="13"/>
                  </a:lnTo>
                  <a:lnTo>
                    <a:pt x="20" y="13"/>
                  </a:lnTo>
                  <a:lnTo>
                    <a:pt x="16" y="13"/>
                  </a:lnTo>
                  <a:lnTo>
                    <a:pt x="9" y="13"/>
                  </a:lnTo>
                  <a:lnTo>
                    <a:pt x="3" y="13"/>
                  </a:lnTo>
                  <a:lnTo>
                    <a:pt x="1" y="13"/>
                  </a:lnTo>
                  <a:lnTo>
                    <a:pt x="0" y="11"/>
                  </a:lnTo>
                  <a:lnTo>
                    <a:pt x="0" y="9"/>
                  </a:lnTo>
                  <a:lnTo>
                    <a:pt x="2" y="6"/>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 name="Freeform 166"/>
            <p:cNvSpPr>
              <a:spLocks/>
            </p:cNvSpPr>
            <p:nvPr/>
          </p:nvSpPr>
          <p:spPr bwMode="gray">
            <a:xfrm>
              <a:off x="6116638" y="3432175"/>
              <a:ext cx="987425" cy="693738"/>
            </a:xfrm>
            <a:custGeom>
              <a:avLst/>
              <a:gdLst/>
              <a:ahLst/>
              <a:cxnLst>
                <a:cxn ang="0">
                  <a:pos x="1277" y="1874"/>
                </a:cxn>
                <a:cxn ang="0">
                  <a:pos x="1219" y="1979"/>
                </a:cxn>
                <a:cxn ang="0">
                  <a:pos x="1307" y="2064"/>
                </a:cxn>
                <a:cxn ang="0">
                  <a:pos x="1433" y="2134"/>
                </a:cxn>
                <a:cxn ang="0">
                  <a:pos x="1525" y="2051"/>
                </a:cxn>
                <a:cxn ang="0">
                  <a:pos x="1684" y="2040"/>
                </a:cxn>
                <a:cxn ang="0">
                  <a:pos x="1775" y="2112"/>
                </a:cxn>
                <a:cxn ang="0">
                  <a:pos x="1837" y="2118"/>
                </a:cxn>
                <a:cxn ang="0">
                  <a:pos x="1871" y="2157"/>
                </a:cxn>
                <a:cxn ang="0">
                  <a:pos x="1976" y="2097"/>
                </a:cxn>
                <a:cxn ang="0">
                  <a:pos x="2029" y="2032"/>
                </a:cxn>
                <a:cxn ang="0">
                  <a:pos x="2135" y="2051"/>
                </a:cxn>
                <a:cxn ang="0">
                  <a:pos x="2226" y="1991"/>
                </a:cxn>
                <a:cxn ang="0">
                  <a:pos x="2278" y="1946"/>
                </a:cxn>
                <a:cxn ang="0">
                  <a:pos x="2317" y="1904"/>
                </a:cxn>
                <a:cxn ang="0">
                  <a:pos x="2337" y="1827"/>
                </a:cxn>
                <a:cxn ang="0">
                  <a:pos x="2401" y="1759"/>
                </a:cxn>
                <a:cxn ang="0">
                  <a:pos x="2443" y="1689"/>
                </a:cxn>
                <a:cxn ang="0">
                  <a:pos x="2390" y="1620"/>
                </a:cxn>
                <a:cxn ang="0">
                  <a:pos x="2400" y="1530"/>
                </a:cxn>
                <a:cxn ang="0">
                  <a:pos x="2457" y="1528"/>
                </a:cxn>
                <a:cxn ang="0">
                  <a:pos x="2317" y="1346"/>
                </a:cxn>
                <a:cxn ang="0">
                  <a:pos x="2404" y="1247"/>
                </a:cxn>
                <a:cxn ang="0">
                  <a:pos x="2485" y="1206"/>
                </a:cxn>
                <a:cxn ang="0">
                  <a:pos x="2405" y="1155"/>
                </a:cxn>
                <a:cxn ang="0">
                  <a:pos x="2299" y="1134"/>
                </a:cxn>
                <a:cxn ang="0">
                  <a:pos x="2311" y="1066"/>
                </a:cxn>
                <a:cxn ang="0">
                  <a:pos x="2465" y="964"/>
                </a:cxn>
                <a:cxn ang="0">
                  <a:pos x="2438" y="1076"/>
                </a:cxn>
                <a:cxn ang="0">
                  <a:pos x="2534" y="1027"/>
                </a:cxn>
                <a:cxn ang="0">
                  <a:pos x="2713" y="895"/>
                </a:cxn>
                <a:cxn ang="0">
                  <a:pos x="2860" y="816"/>
                </a:cxn>
                <a:cxn ang="0">
                  <a:pos x="2922" y="689"/>
                </a:cxn>
                <a:cxn ang="0">
                  <a:pos x="3067" y="574"/>
                </a:cxn>
                <a:cxn ang="0">
                  <a:pos x="3039" y="437"/>
                </a:cxn>
                <a:cxn ang="0">
                  <a:pos x="2903" y="410"/>
                </a:cxn>
                <a:cxn ang="0">
                  <a:pos x="2750" y="312"/>
                </a:cxn>
                <a:cxn ang="0">
                  <a:pos x="2693" y="122"/>
                </a:cxn>
                <a:cxn ang="0">
                  <a:pos x="2552" y="2"/>
                </a:cxn>
                <a:cxn ang="0">
                  <a:pos x="2340" y="216"/>
                </a:cxn>
                <a:cxn ang="0">
                  <a:pos x="2143" y="429"/>
                </a:cxn>
                <a:cxn ang="0">
                  <a:pos x="2314" y="468"/>
                </a:cxn>
                <a:cxn ang="0">
                  <a:pos x="2234" y="549"/>
                </a:cxn>
                <a:cxn ang="0">
                  <a:pos x="2018" y="683"/>
                </a:cxn>
                <a:cxn ang="0">
                  <a:pos x="1807" y="846"/>
                </a:cxn>
                <a:cxn ang="0">
                  <a:pos x="1481" y="867"/>
                </a:cxn>
                <a:cxn ang="0">
                  <a:pos x="1032" y="681"/>
                </a:cxn>
                <a:cxn ang="0">
                  <a:pos x="818" y="456"/>
                </a:cxn>
                <a:cxn ang="0">
                  <a:pos x="668" y="374"/>
                </a:cxn>
                <a:cxn ang="0">
                  <a:pos x="508" y="514"/>
                </a:cxn>
                <a:cxn ang="0">
                  <a:pos x="336" y="680"/>
                </a:cxn>
                <a:cxn ang="0">
                  <a:pos x="283" y="897"/>
                </a:cxn>
                <a:cxn ang="0">
                  <a:pos x="79" y="981"/>
                </a:cxn>
                <a:cxn ang="0">
                  <a:pos x="22" y="1107"/>
                </a:cxn>
                <a:cxn ang="0">
                  <a:pos x="92" y="1220"/>
                </a:cxn>
                <a:cxn ang="0">
                  <a:pos x="232" y="1343"/>
                </a:cxn>
                <a:cxn ang="0">
                  <a:pos x="260" y="1484"/>
                </a:cxn>
                <a:cxn ang="0">
                  <a:pos x="381" y="1632"/>
                </a:cxn>
                <a:cxn ang="0">
                  <a:pos x="541" y="1695"/>
                </a:cxn>
                <a:cxn ang="0">
                  <a:pos x="661" y="1747"/>
                </a:cxn>
                <a:cxn ang="0">
                  <a:pos x="852" y="1736"/>
                </a:cxn>
                <a:cxn ang="0">
                  <a:pos x="1025" y="1709"/>
                </a:cxn>
                <a:cxn ang="0">
                  <a:pos x="1167" y="1710"/>
                </a:cxn>
              </a:cxnLst>
              <a:rect l="0" t="0" r="r" b="b"/>
              <a:pathLst>
                <a:path w="3109" h="2184">
                  <a:moveTo>
                    <a:pt x="1208" y="1738"/>
                  </a:moveTo>
                  <a:lnTo>
                    <a:pt x="1211" y="1731"/>
                  </a:lnTo>
                  <a:lnTo>
                    <a:pt x="1213" y="1725"/>
                  </a:lnTo>
                  <a:lnTo>
                    <a:pt x="1216" y="1723"/>
                  </a:lnTo>
                  <a:lnTo>
                    <a:pt x="1218" y="1722"/>
                  </a:lnTo>
                  <a:lnTo>
                    <a:pt x="1221" y="1722"/>
                  </a:lnTo>
                  <a:lnTo>
                    <a:pt x="1227" y="1725"/>
                  </a:lnTo>
                  <a:lnTo>
                    <a:pt x="1231" y="1727"/>
                  </a:lnTo>
                  <a:lnTo>
                    <a:pt x="1234" y="1729"/>
                  </a:lnTo>
                  <a:lnTo>
                    <a:pt x="1241" y="1735"/>
                  </a:lnTo>
                  <a:lnTo>
                    <a:pt x="1245" y="1742"/>
                  </a:lnTo>
                  <a:lnTo>
                    <a:pt x="1249" y="1750"/>
                  </a:lnTo>
                  <a:lnTo>
                    <a:pt x="1251" y="1758"/>
                  </a:lnTo>
                  <a:lnTo>
                    <a:pt x="1252" y="1767"/>
                  </a:lnTo>
                  <a:lnTo>
                    <a:pt x="1254" y="1774"/>
                  </a:lnTo>
                  <a:lnTo>
                    <a:pt x="1258" y="1772"/>
                  </a:lnTo>
                  <a:lnTo>
                    <a:pt x="1260" y="1771"/>
                  </a:lnTo>
                  <a:lnTo>
                    <a:pt x="1265" y="1770"/>
                  </a:lnTo>
                  <a:lnTo>
                    <a:pt x="1269" y="1770"/>
                  </a:lnTo>
                  <a:lnTo>
                    <a:pt x="1274" y="1772"/>
                  </a:lnTo>
                  <a:lnTo>
                    <a:pt x="1276" y="1776"/>
                  </a:lnTo>
                  <a:lnTo>
                    <a:pt x="1277" y="1780"/>
                  </a:lnTo>
                  <a:lnTo>
                    <a:pt x="1278" y="1786"/>
                  </a:lnTo>
                  <a:lnTo>
                    <a:pt x="1277" y="1791"/>
                  </a:lnTo>
                  <a:lnTo>
                    <a:pt x="1275" y="1795"/>
                  </a:lnTo>
                  <a:lnTo>
                    <a:pt x="1274" y="1799"/>
                  </a:lnTo>
                  <a:lnTo>
                    <a:pt x="1274" y="1801"/>
                  </a:lnTo>
                  <a:lnTo>
                    <a:pt x="1274" y="1803"/>
                  </a:lnTo>
                  <a:lnTo>
                    <a:pt x="1275" y="1806"/>
                  </a:lnTo>
                  <a:lnTo>
                    <a:pt x="1277" y="1810"/>
                  </a:lnTo>
                  <a:lnTo>
                    <a:pt x="1280" y="1816"/>
                  </a:lnTo>
                  <a:lnTo>
                    <a:pt x="1281" y="1821"/>
                  </a:lnTo>
                  <a:lnTo>
                    <a:pt x="1280" y="1827"/>
                  </a:lnTo>
                  <a:lnTo>
                    <a:pt x="1280" y="1832"/>
                  </a:lnTo>
                  <a:lnTo>
                    <a:pt x="1277" y="1837"/>
                  </a:lnTo>
                  <a:lnTo>
                    <a:pt x="1276" y="1842"/>
                  </a:lnTo>
                  <a:lnTo>
                    <a:pt x="1275" y="1848"/>
                  </a:lnTo>
                  <a:lnTo>
                    <a:pt x="1275" y="1853"/>
                  </a:lnTo>
                  <a:lnTo>
                    <a:pt x="1275" y="1859"/>
                  </a:lnTo>
                  <a:lnTo>
                    <a:pt x="1276" y="1865"/>
                  </a:lnTo>
                  <a:lnTo>
                    <a:pt x="1277" y="1872"/>
                  </a:lnTo>
                  <a:lnTo>
                    <a:pt x="1277" y="1874"/>
                  </a:lnTo>
                  <a:lnTo>
                    <a:pt x="1276" y="1875"/>
                  </a:lnTo>
                  <a:lnTo>
                    <a:pt x="1275" y="1875"/>
                  </a:lnTo>
                  <a:lnTo>
                    <a:pt x="1272" y="1876"/>
                  </a:lnTo>
                  <a:lnTo>
                    <a:pt x="1267" y="1878"/>
                  </a:lnTo>
                  <a:lnTo>
                    <a:pt x="1265" y="1881"/>
                  </a:lnTo>
                  <a:lnTo>
                    <a:pt x="1264" y="1883"/>
                  </a:lnTo>
                  <a:lnTo>
                    <a:pt x="1264" y="1885"/>
                  </a:lnTo>
                  <a:lnTo>
                    <a:pt x="1262" y="1888"/>
                  </a:lnTo>
                  <a:lnTo>
                    <a:pt x="1261" y="1890"/>
                  </a:lnTo>
                  <a:lnTo>
                    <a:pt x="1259" y="1890"/>
                  </a:lnTo>
                  <a:lnTo>
                    <a:pt x="1254" y="1890"/>
                  </a:lnTo>
                  <a:lnTo>
                    <a:pt x="1252" y="1890"/>
                  </a:lnTo>
                  <a:lnTo>
                    <a:pt x="1250" y="1890"/>
                  </a:lnTo>
                  <a:lnTo>
                    <a:pt x="1245" y="1894"/>
                  </a:lnTo>
                  <a:lnTo>
                    <a:pt x="1244" y="1901"/>
                  </a:lnTo>
                  <a:lnTo>
                    <a:pt x="1242" y="1904"/>
                  </a:lnTo>
                  <a:lnTo>
                    <a:pt x="1240" y="1906"/>
                  </a:lnTo>
                  <a:lnTo>
                    <a:pt x="1237" y="1907"/>
                  </a:lnTo>
                  <a:lnTo>
                    <a:pt x="1234" y="1908"/>
                  </a:lnTo>
                  <a:lnTo>
                    <a:pt x="1229" y="1910"/>
                  </a:lnTo>
                  <a:lnTo>
                    <a:pt x="1227" y="1914"/>
                  </a:lnTo>
                  <a:lnTo>
                    <a:pt x="1227" y="1916"/>
                  </a:lnTo>
                  <a:lnTo>
                    <a:pt x="1227" y="1920"/>
                  </a:lnTo>
                  <a:lnTo>
                    <a:pt x="1228" y="1923"/>
                  </a:lnTo>
                  <a:lnTo>
                    <a:pt x="1228" y="1926"/>
                  </a:lnTo>
                  <a:lnTo>
                    <a:pt x="1227" y="1930"/>
                  </a:lnTo>
                  <a:lnTo>
                    <a:pt x="1223" y="1933"/>
                  </a:lnTo>
                  <a:lnTo>
                    <a:pt x="1219" y="1936"/>
                  </a:lnTo>
                  <a:lnTo>
                    <a:pt x="1216" y="1938"/>
                  </a:lnTo>
                  <a:lnTo>
                    <a:pt x="1215" y="1940"/>
                  </a:lnTo>
                  <a:lnTo>
                    <a:pt x="1215" y="1942"/>
                  </a:lnTo>
                  <a:lnTo>
                    <a:pt x="1216" y="1947"/>
                  </a:lnTo>
                  <a:lnTo>
                    <a:pt x="1219" y="1950"/>
                  </a:lnTo>
                  <a:lnTo>
                    <a:pt x="1223" y="1955"/>
                  </a:lnTo>
                  <a:lnTo>
                    <a:pt x="1226" y="1959"/>
                  </a:lnTo>
                  <a:lnTo>
                    <a:pt x="1227" y="1962"/>
                  </a:lnTo>
                  <a:lnTo>
                    <a:pt x="1227" y="1965"/>
                  </a:lnTo>
                  <a:lnTo>
                    <a:pt x="1227" y="1967"/>
                  </a:lnTo>
                  <a:lnTo>
                    <a:pt x="1226" y="1970"/>
                  </a:lnTo>
                  <a:lnTo>
                    <a:pt x="1223" y="1973"/>
                  </a:lnTo>
                  <a:lnTo>
                    <a:pt x="1220" y="1977"/>
                  </a:lnTo>
                  <a:lnTo>
                    <a:pt x="1219" y="1979"/>
                  </a:lnTo>
                  <a:lnTo>
                    <a:pt x="1219" y="1981"/>
                  </a:lnTo>
                  <a:lnTo>
                    <a:pt x="1219" y="1982"/>
                  </a:lnTo>
                  <a:lnTo>
                    <a:pt x="1221" y="1985"/>
                  </a:lnTo>
                  <a:lnTo>
                    <a:pt x="1229" y="1982"/>
                  </a:lnTo>
                  <a:lnTo>
                    <a:pt x="1235" y="1978"/>
                  </a:lnTo>
                  <a:lnTo>
                    <a:pt x="1241" y="1974"/>
                  </a:lnTo>
                  <a:lnTo>
                    <a:pt x="1246" y="1972"/>
                  </a:lnTo>
                  <a:lnTo>
                    <a:pt x="1251" y="1971"/>
                  </a:lnTo>
                  <a:lnTo>
                    <a:pt x="1256" y="1972"/>
                  </a:lnTo>
                  <a:lnTo>
                    <a:pt x="1261" y="1972"/>
                  </a:lnTo>
                  <a:lnTo>
                    <a:pt x="1266" y="1973"/>
                  </a:lnTo>
                  <a:lnTo>
                    <a:pt x="1270" y="1973"/>
                  </a:lnTo>
                  <a:lnTo>
                    <a:pt x="1277" y="1972"/>
                  </a:lnTo>
                  <a:lnTo>
                    <a:pt x="1280" y="1972"/>
                  </a:lnTo>
                  <a:lnTo>
                    <a:pt x="1282" y="1972"/>
                  </a:lnTo>
                  <a:lnTo>
                    <a:pt x="1281" y="1975"/>
                  </a:lnTo>
                  <a:lnTo>
                    <a:pt x="1278" y="1980"/>
                  </a:lnTo>
                  <a:lnTo>
                    <a:pt x="1276" y="1985"/>
                  </a:lnTo>
                  <a:lnTo>
                    <a:pt x="1276" y="1989"/>
                  </a:lnTo>
                  <a:lnTo>
                    <a:pt x="1276" y="1994"/>
                  </a:lnTo>
                  <a:lnTo>
                    <a:pt x="1277" y="1998"/>
                  </a:lnTo>
                  <a:lnTo>
                    <a:pt x="1282" y="2010"/>
                  </a:lnTo>
                  <a:lnTo>
                    <a:pt x="1284" y="2018"/>
                  </a:lnTo>
                  <a:lnTo>
                    <a:pt x="1285" y="2022"/>
                  </a:lnTo>
                  <a:lnTo>
                    <a:pt x="1289" y="2024"/>
                  </a:lnTo>
                  <a:lnTo>
                    <a:pt x="1294" y="2026"/>
                  </a:lnTo>
                  <a:lnTo>
                    <a:pt x="1302" y="2027"/>
                  </a:lnTo>
                  <a:lnTo>
                    <a:pt x="1305" y="2027"/>
                  </a:lnTo>
                  <a:lnTo>
                    <a:pt x="1308" y="2027"/>
                  </a:lnTo>
                  <a:lnTo>
                    <a:pt x="1309" y="2027"/>
                  </a:lnTo>
                  <a:lnTo>
                    <a:pt x="1311" y="2027"/>
                  </a:lnTo>
                  <a:lnTo>
                    <a:pt x="1317" y="2028"/>
                  </a:lnTo>
                  <a:lnTo>
                    <a:pt x="1318" y="2029"/>
                  </a:lnTo>
                  <a:lnTo>
                    <a:pt x="1319" y="2030"/>
                  </a:lnTo>
                  <a:lnTo>
                    <a:pt x="1317" y="2032"/>
                  </a:lnTo>
                  <a:lnTo>
                    <a:pt x="1311" y="2037"/>
                  </a:lnTo>
                  <a:lnTo>
                    <a:pt x="1307" y="2043"/>
                  </a:lnTo>
                  <a:lnTo>
                    <a:pt x="1308" y="2051"/>
                  </a:lnTo>
                  <a:lnTo>
                    <a:pt x="1309" y="2055"/>
                  </a:lnTo>
                  <a:lnTo>
                    <a:pt x="1309" y="2057"/>
                  </a:lnTo>
                  <a:lnTo>
                    <a:pt x="1308" y="2061"/>
                  </a:lnTo>
                  <a:lnTo>
                    <a:pt x="1307" y="2064"/>
                  </a:lnTo>
                  <a:lnTo>
                    <a:pt x="1303" y="2069"/>
                  </a:lnTo>
                  <a:lnTo>
                    <a:pt x="1301" y="2072"/>
                  </a:lnTo>
                  <a:lnTo>
                    <a:pt x="1300" y="2077"/>
                  </a:lnTo>
                  <a:lnTo>
                    <a:pt x="1300" y="2078"/>
                  </a:lnTo>
                  <a:lnTo>
                    <a:pt x="1301" y="2080"/>
                  </a:lnTo>
                  <a:lnTo>
                    <a:pt x="1316" y="2083"/>
                  </a:lnTo>
                  <a:lnTo>
                    <a:pt x="1332" y="2085"/>
                  </a:lnTo>
                  <a:lnTo>
                    <a:pt x="1335" y="2087"/>
                  </a:lnTo>
                  <a:lnTo>
                    <a:pt x="1338" y="2089"/>
                  </a:lnTo>
                  <a:lnTo>
                    <a:pt x="1339" y="2092"/>
                  </a:lnTo>
                  <a:lnTo>
                    <a:pt x="1340" y="2094"/>
                  </a:lnTo>
                  <a:lnTo>
                    <a:pt x="1341" y="2099"/>
                  </a:lnTo>
                  <a:lnTo>
                    <a:pt x="1343" y="2104"/>
                  </a:lnTo>
                  <a:lnTo>
                    <a:pt x="1347" y="2110"/>
                  </a:lnTo>
                  <a:lnTo>
                    <a:pt x="1348" y="2116"/>
                  </a:lnTo>
                  <a:lnTo>
                    <a:pt x="1348" y="2117"/>
                  </a:lnTo>
                  <a:lnTo>
                    <a:pt x="1349" y="2119"/>
                  </a:lnTo>
                  <a:lnTo>
                    <a:pt x="1351" y="2119"/>
                  </a:lnTo>
                  <a:lnTo>
                    <a:pt x="1354" y="2119"/>
                  </a:lnTo>
                  <a:lnTo>
                    <a:pt x="1362" y="2118"/>
                  </a:lnTo>
                  <a:lnTo>
                    <a:pt x="1368" y="2119"/>
                  </a:lnTo>
                  <a:lnTo>
                    <a:pt x="1373" y="2118"/>
                  </a:lnTo>
                  <a:lnTo>
                    <a:pt x="1375" y="2116"/>
                  </a:lnTo>
                  <a:lnTo>
                    <a:pt x="1379" y="2113"/>
                  </a:lnTo>
                  <a:lnTo>
                    <a:pt x="1381" y="2110"/>
                  </a:lnTo>
                  <a:lnTo>
                    <a:pt x="1386" y="2107"/>
                  </a:lnTo>
                  <a:lnTo>
                    <a:pt x="1389" y="2104"/>
                  </a:lnTo>
                  <a:lnTo>
                    <a:pt x="1391" y="2102"/>
                  </a:lnTo>
                  <a:lnTo>
                    <a:pt x="1395" y="2101"/>
                  </a:lnTo>
                  <a:lnTo>
                    <a:pt x="1397" y="2102"/>
                  </a:lnTo>
                  <a:lnTo>
                    <a:pt x="1399" y="2104"/>
                  </a:lnTo>
                  <a:lnTo>
                    <a:pt x="1400" y="2109"/>
                  </a:lnTo>
                  <a:lnTo>
                    <a:pt x="1402" y="2114"/>
                  </a:lnTo>
                  <a:lnTo>
                    <a:pt x="1402" y="2119"/>
                  </a:lnTo>
                  <a:lnTo>
                    <a:pt x="1404" y="2125"/>
                  </a:lnTo>
                  <a:lnTo>
                    <a:pt x="1405" y="2129"/>
                  </a:lnTo>
                  <a:lnTo>
                    <a:pt x="1408" y="2133"/>
                  </a:lnTo>
                  <a:lnTo>
                    <a:pt x="1415" y="2132"/>
                  </a:lnTo>
                  <a:lnTo>
                    <a:pt x="1425" y="2130"/>
                  </a:lnTo>
                  <a:lnTo>
                    <a:pt x="1429" y="2133"/>
                  </a:lnTo>
                  <a:lnTo>
                    <a:pt x="1431" y="2134"/>
                  </a:lnTo>
                  <a:lnTo>
                    <a:pt x="1433" y="2134"/>
                  </a:lnTo>
                  <a:lnTo>
                    <a:pt x="1435" y="2133"/>
                  </a:lnTo>
                  <a:lnTo>
                    <a:pt x="1435" y="2128"/>
                  </a:lnTo>
                  <a:lnTo>
                    <a:pt x="1432" y="2122"/>
                  </a:lnTo>
                  <a:lnTo>
                    <a:pt x="1431" y="2118"/>
                  </a:lnTo>
                  <a:lnTo>
                    <a:pt x="1431" y="2116"/>
                  </a:lnTo>
                  <a:lnTo>
                    <a:pt x="1432" y="2113"/>
                  </a:lnTo>
                  <a:lnTo>
                    <a:pt x="1433" y="2109"/>
                  </a:lnTo>
                  <a:lnTo>
                    <a:pt x="1433" y="2103"/>
                  </a:lnTo>
                  <a:lnTo>
                    <a:pt x="1431" y="2097"/>
                  </a:lnTo>
                  <a:lnTo>
                    <a:pt x="1429" y="2093"/>
                  </a:lnTo>
                  <a:lnTo>
                    <a:pt x="1427" y="2087"/>
                  </a:lnTo>
                  <a:lnTo>
                    <a:pt x="1423" y="2080"/>
                  </a:lnTo>
                  <a:lnTo>
                    <a:pt x="1423" y="2075"/>
                  </a:lnTo>
                  <a:lnTo>
                    <a:pt x="1424" y="2070"/>
                  </a:lnTo>
                  <a:lnTo>
                    <a:pt x="1428" y="2067"/>
                  </a:lnTo>
                  <a:lnTo>
                    <a:pt x="1432" y="2064"/>
                  </a:lnTo>
                  <a:lnTo>
                    <a:pt x="1437" y="2064"/>
                  </a:lnTo>
                  <a:lnTo>
                    <a:pt x="1444" y="2065"/>
                  </a:lnTo>
                  <a:lnTo>
                    <a:pt x="1451" y="2067"/>
                  </a:lnTo>
                  <a:lnTo>
                    <a:pt x="1456" y="2065"/>
                  </a:lnTo>
                  <a:lnTo>
                    <a:pt x="1460" y="2063"/>
                  </a:lnTo>
                  <a:lnTo>
                    <a:pt x="1462" y="2060"/>
                  </a:lnTo>
                  <a:lnTo>
                    <a:pt x="1464" y="2055"/>
                  </a:lnTo>
                  <a:lnTo>
                    <a:pt x="1466" y="2053"/>
                  </a:lnTo>
                  <a:lnTo>
                    <a:pt x="1469" y="2051"/>
                  </a:lnTo>
                  <a:lnTo>
                    <a:pt x="1472" y="2050"/>
                  </a:lnTo>
                  <a:lnTo>
                    <a:pt x="1478" y="2050"/>
                  </a:lnTo>
                  <a:lnTo>
                    <a:pt x="1484" y="2053"/>
                  </a:lnTo>
                  <a:lnTo>
                    <a:pt x="1488" y="2056"/>
                  </a:lnTo>
                  <a:lnTo>
                    <a:pt x="1490" y="2061"/>
                  </a:lnTo>
                  <a:lnTo>
                    <a:pt x="1494" y="2064"/>
                  </a:lnTo>
                  <a:lnTo>
                    <a:pt x="1497" y="2063"/>
                  </a:lnTo>
                  <a:lnTo>
                    <a:pt x="1500" y="2062"/>
                  </a:lnTo>
                  <a:lnTo>
                    <a:pt x="1503" y="2057"/>
                  </a:lnTo>
                  <a:lnTo>
                    <a:pt x="1508" y="2050"/>
                  </a:lnTo>
                  <a:lnTo>
                    <a:pt x="1509" y="2047"/>
                  </a:lnTo>
                  <a:lnTo>
                    <a:pt x="1511" y="2045"/>
                  </a:lnTo>
                  <a:lnTo>
                    <a:pt x="1514" y="2046"/>
                  </a:lnTo>
                  <a:lnTo>
                    <a:pt x="1518" y="2048"/>
                  </a:lnTo>
                  <a:lnTo>
                    <a:pt x="1521" y="2053"/>
                  </a:lnTo>
                  <a:lnTo>
                    <a:pt x="1522" y="2053"/>
                  </a:lnTo>
                  <a:lnTo>
                    <a:pt x="1525" y="2051"/>
                  </a:lnTo>
                  <a:lnTo>
                    <a:pt x="1530" y="2048"/>
                  </a:lnTo>
                  <a:lnTo>
                    <a:pt x="1536" y="2054"/>
                  </a:lnTo>
                  <a:lnTo>
                    <a:pt x="1541" y="2059"/>
                  </a:lnTo>
                  <a:lnTo>
                    <a:pt x="1543" y="2060"/>
                  </a:lnTo>
                  <a:lnTo>
                    <a:pt x="1544" y="2060"/>
                  </a:lnTo>
                  <a:lnTo>
                    <a:pt x="1546" y="2057"/>
                  </a:lnTo>
                  <a:lnTo>
                    <a:pt x="1547" y="2053"/>
                  </a:lnTo>
                  <a:lnTo>
                    <a:pt x="1549" y="2046"/>
                  </a:lnTo>
                  <a:lnTo>
                    <a:pt x="1551" y="2043"/>
                  </a:lnTo>
                  <a:lnTo>
                    <a:pt x="1553" y="2042"/>
                  </a:lnTo>
                  <a:lnTo>
                    <a:pt x="1555" y="2043"/>
                  </a:lnTo>
                  <a:lnTo>
                    <a:pt x="1558" y="2045"/>
                  </a:lnTo>
                  <a:lnTo>
                    <a:pt x="1561" y="2047"/>
                  </a:lnTo>
                  <a:lnTo>
                    <a:pt x="1562" y="2048"/>
                  </a:lnTo>
                  <a:lnTo>
                    <a:pt x="1565" y="2050"/>
                  </a:lnTo>
                  <a:lnTo>
                    <a:pt x="1570" y="2048"/>
                  </a:lnTo>
                  <a:lnTo>
                    <a:pt x="1577" y="2046"/>
                  </a:lnTo>
                  <a:lnTo>
                    <a:pt x="1580" y="2044"/>
                  </a:lnTo>
                  <a:lnTo>
                    <a:pt x="1584" y="2042"/>
                  </a:lnTo>
                  <a:lnTo>
                    <a:pt x="1585" y="2039"/>
                  </a:lnTo>
                  <a:lnTo>
                    <a:pt x="1586" y="2037"/>
                  </a:lnTo>
                  <a:lnTo>
                    <a:pt x="1586" y="2035"/>
                  </a:lnTo>
                  <a:lnTo>
                    <a:pt x="1586" y="2032"/>
                  </a:lnTo>
                  <a:lnTo>
                    <a:pt x="1585" y="2030"/>
                  </a:lnTo>
                  <a:lnTo>
                    <a:pt x="1586" y="2027"/>
                  </a:lnTo>
                  <a:lnTo>
                    <a:pt x="1591" y="2024"/>
                  </a:lnTo>
                  <a:lnTo>
                    <a:pt x="1594" y="2023"/>
                  </a:lnTo>
                  <a:lnTo>
                    <a:pt x="1602" y="2019"/>
                  </a:lnTo>
                  <a:lnTo>
                    <a:pt x="1609" y="2013"/>
                  </a:lnTo>
                  <a:lnTo>
                    <a:pt x="1614" y="2014"/>
                  </a:lnTo>
                  <a:lnTo>
                    <a:pt x="1617" y="2018"/>
                  </a:lnTo>
                  <a:lnTo>
                    <a:pt x="1620" y="2021"/>
                  </a:lnTo>
                  <a:lnTo>
                    <a:pt x="1624" y="2024"/>
                  </a:lnTo>
                  <a:lnTo>
                    <a:pt x="1628" y="2030"/>
                  </a:lnTo>
                  <a:lnTo>
                    <a:pt x="1634" y="2035"/>
                  </a:lnTo>
                  <a:lnTo>
                    <a:pt x="1640" y="2036"/>
                  </a:lnTo>
                  <a:lnTo>
                    <a:pt x="1647" y="2037"/>
                  </a:lnTo>
                  <a:lnTo>
                    <a:pt x="1659" y="2038"/>
                  </a:lnTo>
                  <a:lnTo>
                    <a:pt x="1672" y="2040"/>
                  </a:lnTo>
                  <a:lnTo>
                    <a:pt x="1676" y="2040"/>
                  </a:lnTo>
                  <a:lnTo>
                    <a:pt x="1681" y="2039"/>
                  </a:lnTo>
                  <a:lnTo>
                    <a:pt x="1684" y="2040"/>
                  </a:lnTo>
                  <a:lnTo>
                    <a:pt x="1687" y="2042"/>
                  </a:lnTo>
                  <a:lnTo>
                    <a:pt x="1689" y="2044"/>
                  </a:lnTo>
                  <a:lnTo>
                    <a:pt x="1689" y="2046"/>
                  </a:lnTo>
                  <a:lnTo>
                    <a:pt x="1687" y="2051"/>
                  </a:lnTo>
                  <a:lnTo>
                    <a:pt x="1683" y="2055"/>
                  </a:lnTo>
                  <a:lnTo>
                    <a:pt x="1680" y="2060"/>
                  </a:lnTo>
                  <a:lnTo>
                    <a:pt x="1677" y="2063"/>
                  </a:lnTo>
                  <a:lnTo>
                    <a:pt x="1676" y="2065"/>
                  </a:lnTo>
                  <a:lnTo>
                    <a:pt x="1677" y="2068"/>
                  </a:lnTo>
                  <a:lnTo>
                    <a:pt x="1680" y="2072"/>
                  </a:lnTo>
                  <a:lnTo>
                    <a:pt x="1682" y="2080"/>
                  </a:lnTo>
                  <a:lnTo>
                    <a:pt x="1683" y="2084"/>
                  </a:lnTo>
                  <a:lnTo>
                    <a:pt x="1685" y="2086"/>
                  </a:lnTo>
                  <a:lnTo>
                    <a:pt x="1687" y="2088"/>
                  </a:lnTo>
                  <a:lnTo>
                    <a:pt x="1689" y="2089"/>
                  </a:lnTo>
                  <a:lnTo>
                    <a:pt x="1692" y="2091"/>
                  </a:lnTo>
                  <a:lnTo>
                    <a:pt x="1694" y="2092"/>
                  </a:lnTo>
                  <a:lnTo>
                    <a:pt x="1697" y="2094"/>
                  </a:lnTo>
                  <a:lnTo>
                    <a:pt x="1700" y="2097"/>
                  </a:lnTo>
                  <a:lnTo>
                    <a:pt x="1702" y="2100"/>
                  </a:lnTo>
                  <a:lnTo>
                    <a:pt x="1704" y="2102"/>
                  </a:lnTo>
                  <a:lnTo>
                    <a:pt x="1706" y="2103"/>
                  </a:lnTo>
                  <a:lnTo>
                    <a:pt x="1708" y="2103"/>
                  </a:lnTo>
                  <a:lnTo>
                    <a:pt x="1713" y="2104"/>
                  </a:lnTo>
                  <a:lnTo>
                    <a:pt x="1717" y="2108"/>
                  </a:lnTo>
                  <a:lnTo>
                    <a:pt x="1722" y="2110"/>
                  </a:lnTo>
                  <a:lnTo>
                    <a:pt x="1726" y="2110"/>
                  </a:lnTo>
                  <a:lnTo>
                    <a:pt x="1731" y="2110"/>
                  </a:lnTo>
                  <a:lnTo>
                    <a:pt x="1736" y="2109"/>
                  </a:lnTo>
                  <a:lnTo>
                    <a:pt x="1744" y="2110"/>
                  </a:lnTo>
                  <a:lnTo>
                    <a:pt x="1751" y="2113"/>
                  </a:lnTo>
                  <a:lnTo>
                    <a:pt x="1758" y="2113"/>
                  </a:lnTo>
                  <a:lnTo>
                    <a:pt x="1761" y="2114"/>
                  </a:lnTo>
                  <a:lnTo>
                    <a:pt x="1762" y="2114"/>
                  </a:lnTo>
                  <a:lnTo>
                    <a:pt x="1763" y="2111"/>
                  </a:lnTo>
                  <a:lnTo>
                    <a:pt x="1765" y="2109"/>
                  </a:lnTo>
                  <a:lnTo>
                    <a:pt x="1766" y="2107"/>
                  </a:lnTo>
                  <a:lnTo>
                    <a:pt x="1767" y="2108"/>
                  </a:lnTo>
                  <a:lnTo>
                    <a:pt x="1770" y="2110"/>
                  </a:lnTo>
                  <a:lnTo>
                    <a:pt x="1772" y="2112"/>
                  </a:lnTo>
                  <a:lnTo>
                    <a:pt x="1774" y="2112"/>
                  </a:lnTo>
                  <a:lnTo>
                    <a:pt x="1775" y="2112"/>
                  </a:lnTo>
                  <a:lnTo>
                    <a:pt x="1777" y="2111"/>
                  </a:lnTo>
                  <a:lnTo>
                    <a:pt x="1777" y="2109"/>
                  </a:lnTo>
                  <a:lnTo>
                    <a:pt x="1775" y="2104"/>
                  </a:lnTo>
                  <a:lnTo>
                    <a:pt x="1774" y="2101"/>
                  </a:lnTo>
                  <a:lnTo>
                    <a:pt x="1773" y="2097"/>
                  </a:lnTo>
                  <a:lnTo>
                    <a:pt x="1773" y="2096"/>
                  </a:lnTo>
                  <a:lnTo>
                    <a:pt x="1774" y="2095"/>
                  </a:lnTo>
                  <a:lnTo>
                    <a:pt x="1775" y="2095"/>
                  </a:lnTo>
                  <a:lnTo>
                    <a:pt x="1778" y="2097"/>
                  </a:lnTo>
                  <a:lnTo>
                    <a:pt x="1782" y="2102"/>
                  </a:lnTo>
                  <a:lnTo>
                    <a:pt x="1786" y="2108"/>
                  </a:lnTo>
                  <a:lnTo>
                    <a:pt x="1788" y="2109"/>
                  </a:lnTo>
                  <a:lnTo>
                    <a:pt x="1790" y="2110"/>
                  </a:lnTo>
                  <a:lnTo>
                    <a:pt x="1793" y="2110"/>
                  </a:lnTo>
                  <a:lnTo>
                    <a:pt x="1796" y="2110"/>
                  </a:lnTo>
                  <a:lnTo>
                    <a:pt x="1803" y="2111"/>
                  </a:lnTo>
                  <a:lnTo>
                    <a:pt x="1808" y="2112"/>
                  </a:lnTo>
                  <a:lnTo>
                    <a:pt x="1807" y="2114"/>
                  </a:lnTo>
                  <a:lnTo>
                    <a:pt x="1806" y="2116"/>
                  </a:lnTo>
                  <a:lnTo>
                    <a:pt x="1804" y="2118"/>
                  </a:lnTo>
                  <a:lnTo>
                    <a:pt x="1803" y="2120"/>
                  </a:lnTo>
                  <a:lnTo>
                    <a:pt x="1803" y="2121"/>
                  </a:lnTo>
                  <a:lnTo>
                    <a:pt x="1804" y="2121"/>
                  </a:lnTo>
                  <a:lnTo>
                    <a:pt x="1807" y="2121"/>
                  </a:lnTo>
                  <a:lnTo>
                    <a:pt x="1811" y="2120"/>
                  </a:lnTo>
                  <a:lnTo>
                    <a:pt x="1816" y="2119"/>
                  </a:lnTo>
                  <a:lnTo>
                    <a:pt x="1822" y="2119"/>
                  </a:lnTo>
                  <a:lnTo>
                    <a:pt x="1824" y="2118"/>
                  </a:lnTo>
                  <a:lnTo>
                    <a:pt x="1826" y="2117"/>
                  </a:lnTo>
                  <a:lnTo>
                    <a:pt x="1827" y="2114"/>
                  </a:lnTo>
                  <a:lnTo>
                    <a:pt x="1827" y="2112"/>
                  </a:lnTo>
                  <a:lnTo>
                    <a:pt x="1824" y="2109"/>
                  </a:lnTo>
                  <a:lnTo>
                    <a:pt x="1824" y="2105"/>
                  </a:lnTo>
                  <a:lnTo>
                    <a:pt x="1826" y="2104"/>
                  </a:lnTo>
                  <a:lnTo>
                    <a:pt x="1827" y="2104"/>
                  </a:lnTo>
                  <a:lnTo>
                    <a:pt x="1828" y="2105"/>
                  </a:lnTo>
                  <a:lnTo>
                    <a:pt x="1829" y="2107"/>
                  </a:lnTo>
                  <a:lnTo>
                    <a:pt x="1831" y="2110"/>
                  </a:lnTo>
                  <a:lnTo>
                    <a:pt x="1832" y="2112"/>
                  </a:lnTo>
                  <a:lnTo>
                    <a:pt x="1834" y="2116"/>
                  </a:lnTo>
                  <a:lnTo>
                    <a:pt x="1835" y="2117"/>
                  </a:lnTo>
                  <a:lnTo>
                    <a:pt x="1837" y="2118"/>
                  </a:lnTo>
                  <a:lnTo>
                    <a:pt x="1838" y="2118"/>
                  </a:lnTo>
                  <a:lnTo>
                    <a:pt x="1842" y="2117"/>
                  </a:lnTo>
                  <a:lnTo>
                    <a:pt x="1847" y="2118"/>
                  </a:lnTo>
                  <a:lnTo>
                    <a:pt x="1848" y="2121"/>
                  </a:lnTo>
                  <a:lnTo>
                    <a:pt x="1848" y="2122"/>
                  </a:lnTo>
                  <a:lnTo>
                    <a:pt x="1847" y="2124"/>
                  </a:lnTo>
                  <a:lnTo>
                    <a:pt x="1846" y="2124"/>
                  </a:lnTo>
                  <a:lnTo>
                    <a:pt x="1844" y="2125"/>
                  </a:lnTo>
                  <a:lnTo>
                    <a:pt x="1839" y="2129"/>
                  </a:lnTo>
                  <a:lnTo>
                    <a:pt x="1837" y="2134"/>
                  </a:lnTo>
                  <a:lnTo>
                    <a:pt x="1835" y="2137"/>
                  </a:lnTo>
                  <a:lnTo>
                    <a:pt x="1836" y="2143"/>
                  </a:lnTo>
                  <a:lnTo>
                    <a:pt x="1835" y="2146"/>
                  </a:lnTo>
                  <a:lnTo>
                    <a:pt x="1835" y="2150"/>
                  </a:lnTo>
                  <a:lnTo>
                    <a:pt x="1837" y="2154"/>
                  </a:lnTo>
                  <a:lnTo>
                    <a:pt x="1838" y="2157"/>
                  </a:lnTo>
                  <a:lnTo>
                    <a:pt x="1839" y="2159"/>
                  </a:lnTo>
                  <a:lnTo>
                    <a:pt x="1838" y="2161"/>
                  </a:lnTo>
                  <a:lnTo>
                    <a:pt x="1837" y="2164"/>
                  </a:lnTo>
                  <a:lnTo>
                    <a:pt x="1842" y="2168"/>
                  </a:lnTo>
                  <a:lnTo>
                    <a:pt x="1847" y="2173"/>
                  </a:lnTo>
                  <a:lnTo>
                    <a:pt x="1852" y="2176"/>
                  </a:lnTo>
                  <a:lnTo>
                    <a:pt x="1851" y="2176"/>
                  </a:lnTo>
                  <a:lnTo>
                    <a:pt x="1847" y="2175"/>
                  </a:lnTo>
                  <a:lnTo>
                    <a:pt x="1844" y="2174"/>
                  </a:lnTo>
                  <a:lnTo>
                    <a:pt x="1844" y="2176"/>
                  </a:lnTo>
                  <a:lnTo>
                    <a:pt x="1845" y="2177"/>
                  </a:lnTo>
                  <a:lnTo>
                    <a:pt x="1846" y="2181"/>
                  </a:lnTo>
                  <a:lnTo>
                    <a:pt x="1846" y="2183"/>
                  </a:lnTo>
                  <a:lnTo>
                    <a:pt x="1847" y="2184"/>
                  </a:lnTo>
                  <a:lnTo>
                    <a:pt x="1850" y="2184"/>
                  </a:lnTo>
                  <a:lnTo>
                    <a:pt x="1858" y="2184"/>
                  </a:lnTo>
                  <a:lnTo>
                    <a:pt x="1865" y="2183"/>
                  </a:lnTo>
                  <a:lnTo>
                    <a:pt x="1871" y="2181"/>
                  </a:lnTo>
                  <a:lnTo>
                    <a:pt x="1877" y="2178"/>
                  </a:lnTo>
                  <a:lnTo>
                    <a:pt x="1878" y="2176"/>
                  </a:lnTo>
                  <a:lnTo>
                    <a:pt x="1878" y="2174"/>
                  </a:lnTo>
                  <a:lnTo>
                    <a:pt x="1877" y="2172"/>
                  </a:lnTo>
                  <a:lnTo>
                    <a:pt x="1875" y="2168"/>
                  </a:lnTo>
                  <a:lnTo>
                    <a:pt x="1871" y="2164"/>
                  </a:lnTo>
                  <a:lnTo>
                    <a:pt x="1871" y="2160"/>
                  </a:lnTo>
                  <a:lnTo>
                    <a:pt x="1871" y="2157"/>
                  </a:lnTo>
                  <a:lnTo>
                    <a:pt x="1871" y="2153"/>
                  </a:lnTo>
                  <a:lnTo>
                    <a:pt x="1869" y="2152"/>
                  </a:lnTo>
                  <a:lnTo>
                    <a:pt x="1867" y="2151"/>
                  </a:lnTo>
                  <a:lnTo>
                    <a:pt x="1863" y="2151"/>
                  </a:lnTo>
                  <a:lnTo>
                    <a:pt x="1860" y="2150"/>
                  </a:lnTo>
                  <a:lnTo>
                    <a:pt x="1859" y="2149"/>
                  </a:lnTo>
                  <a:lnTo>
                    <a:pt x="1859" y="2146"/>
                  </a:lnTo>
                  <a:lnTo>
                    <a:pt x="1861" y="2143"/>
                  </a:lnTo>
                  <a:lnTo>
                    <a:pt x="1865" y="2140"/>
                  </a:lnTo>
                  <a:lnTo>
                    <a:pt x="1869" y="2136"/>
                  </a:lnTo>
                  <a:lnTo>
                    <a:pt x="1871" y="2134"/>
                  </a:lnTo>
                  <a:lnTo>
                    <a:pt x="1873" y="2132"/>
                  </a:lnTo>
                  <a:lnTo>
                    <a:pt x="1879" y="2130"/>
                  </a:lnTo>
                  <a:lnTo>
                    <a:pt x="1887" y="2126"/>
                  </a:lnTo>
                  <a:lnTo>
                    <a:pt x="1895" y="2121"/>
                  </a:lnTo>
                  <a:lnTo>
                    <a:pt x="1903" y="2118"/>
                  </a:lnTo>
                  <a:lnTo>
                    <a:pt x="1911" y="2117"/>
                  </a:lnTo>
                  <a:lnTo>
                    <a:pt x="1919" y="2117"/>
                  </a:lnTo>
                  <a:lnTo>
                    <a:pt x="1926" y="2116"/>
                  </a:lnTo>
                  <a:lnTo>
                    <a:pt x="1932" y="2114"/>
                  </a:lnTo>
                  <a:lnTo>
                    <a:pt x="1937" y="2112"/>
                  </a:lnTo>
                  <a:lnTo>
                    <a:pt x="1942" y="2110"/>
                  </a:lnTo>
                  <a:lnTo>
                    <a:pt x="1948" y="2107"/>
                  </a:lnTo>
                  <a:lnTo>
                    <a:pt x="1949" y="2102"/>
                  </a:lnTo>
                  <a:lnTo>
                    <a:pt x="1949" y="2099"/>
                  </a:lnTo>
                  <a:lnTo>
                    <a:pt x="1949" y="2097"/>
                  </a:lnTo>
                  <a:lnTo>
                    <a:pt x="1949" y="2096"/>
                  </a:lnTo>
                  <a:lnTo>
                    <a:pt x="1950" y="2097"/>
                  </a:lnTo>
                  <a:lnTo>
                    <a:pt x="1952" y="2097"/>
                  </a:lnTo>
                  <a:lnTo>
                    <a:pt x="1958" y="2100"/>
                  </a:lnTo>
                  <a:lnTo>
                    <a:pt x="1962" y="2102"/>
                  </a:lnTo>
                  <a:lnTo>
                    <a:pt x="1966" y="2104"/>
                  </a:lnTo>
                  <a:lnTo>
                    <a:pt x="1968" y="2104"/>
                  </a:lnTo>
                  <a:lnTo>
                    <a:pt x="1969" y="2102"/>
                  </a:lnTo>
                  <a:lnTo>
                    <a:pt x="1970" y="2099"/>
                  </a:lnTo>
                  <a:lnTo>
                    <a:pt x="1969" y="2094"/>
                  </a:lnTo>
                  <a:lnTo>
                    <a:pt x="1969" y="2089"/>
                  </a:lnTo>
                  <a:lnTo>
                    <a:pt x="1969" y="2088"/>
                  </a:lnTo>
                  <a:lnTo>
                    <a:pt x="1970" y="2087"/>
                  </a:lnTo>
                  <a:lnTo>
                    <a:pt x="1972" y="2088"/>
                  </a:lnTo>
                  <a:lnTo>
                    <a:pt x="1974" y="2091"/>
                  </a:lnTo>
                  <a:lnTo>
                    <a:pt x="1976" y="2097"/>
                  </a:lnTo>
                  <a:lnTo>
                    <a:pt x="1978" y="2100"/>
                  </a:lnTo>
                  <a:lnTo>
                    <a:pt x="1981" y="2100"/>
                  </a:lnTo>
                  <a:lnTo>
                    <a:pt x="1982" y="2100"/>
                  </a:lnTo>
                  <a:lnTo>
                    <a:pt x="1985" y="2097"/>
                  </a:lnTo>
                  <a:lnTo>
                    <a:pt x="1987" y="2095"/>
                  </a:lnTo>
                  <a:lnTo>
                    <a:pt x="1992" y="2092"/>
                  </a:lnTo>
                  <a:lnTo>
                    <a:pt x="1995" y="2092"/>
                  </a:lnTo>
                  <a:lnTo>
                    <a:pt x="1998" y="2093"/>
                  </a:lnTo>
                  <a:lnTo>
                    <a:pt x="2002" y="2095"/>
                  </a:lnTo>
                  <a:lnTo>
                    <a:pt x="2005" y="2093"/>
                  </a:lnTo>
                  <a:lnTo>
                    <a:pt x="2005" y="2088"/>
                  </a:lnTo>
                  <a:lnTo>
                    <a:pt x="2005" y="2084"/>
                  </a:lnTo>
                  <a:lnTo>
                    <a:pt x="2006" y="2080"/>
                  </a:lnTo>
                  <a:lnTo>
                    <a:pt x="2008" y="2081"/>
                  </a:lnTo>
                  <a:lnTo>
                    <a:pt x="2010" y="2084"/>
                  </a:lnTo>
                  <a:lnTo>
                    <a:pt x="2015" y="2085"/>
                  </a:lnTo>
                  <a:lnTo>
                    <a:pt x="2017" y="2085"/>
                  </a:lnTo>
                  <a:lnTo>
                    <a:pt x="2019" y="2083"/>
                  </a:lnTo>
                  <a:lnTo>
                    <a:pt x="2023" y="2079"/>
                  </a:lnTo>
                  <a:lnTo>
                    <a:pt x="2025" y="2079"/>
                  </a:lnTo>
                  <a:lnTo>
                    <a:pt x="2029" y="2080"/>
                  </a:lnTo>
                  <a:lnTo>
                    <a:pt x="2031" y="2081"/>
                  </a:lnTo>
                  <a:lnTo>
                    <a:pt x="2032" y="2081"/>
                  </a:lnTo>
                  <a:lnTo>
                    <a:pt x="2032" y="2081"/>
                  </a:lnTo>
                  <a:lnTo>
                    <a:pt x="2033" y="2079"/>
                  </a:lnTo>
                  <a:lnTo>
                    <a:pt x="2034" y="2073"/>
                  </a:lnTo>
                  <a:lnTo>
                    <a:pt x="2034" y="2069"/>
                  </a:lnTo>
                  <a:lnTo>
                    <a:pt x="2031" y="2062"/>
                  </a:lnTo>
                  <a:lnTo>
                    <a:pt x="2030" y="2054"/>
                  </a:lnTo>
                  <a:lnTo>
                    <a:pt x="2029" y="2051"/>
                  </a:lnTo>
                  <a:lnTo>
                    <a:pt x="2027" y="2047"/>
                  </a:lnTo>
                  <a:lnTo>
                    <a:pt x="2025" y="2045"/>
                  </a:lnTo>
                  <a:lnTo>
                    <a:pt x="2022" y="2042"/>
                  </a:lnTo>
                  <a:lnTo>
                    <a:pt x="2019" y="2039"/>
                  </a:lnTo>
                  <a:lnTo>
                    <a:pt x="2019" y="2039"/>
                  </a:lnTo>
                  <a:lnTo>
                    <a:pt x="2019" y="2039"/>
                  </a:lnTo>
                  <a:lnTo>
                    <a:pt x="2022" y="2039"/>
                  </a:lnTo>
                  <a:lnTo>
                    <a:pt x="2023" y="2039"/>
                  </a:lnTo>
                  <a:lnTo>
                    <a:pt x="2025" y="2038"/>
                  </a:lnTo>
                  <a:lnTo>
                    <a:pt x="2027" y="2037"/>
                  </a:lnTo>
                  <a:lnTo>
                    <a:pt x="2029" y="2032"/>
                  </a:lnTo>
                  <a:lnTo>
                    <a:pt x="2029" y="2032"/>
                  </a:lnTo>
                  <a:lnTo>
                    <a:pt x="2029" y="2031"/>
                  </a:lnTo>
                  <a:lnTo>
                    <a:pt x="2033" y="2038"/>
                  </a:lnTo>
                  <a:lnTo>
                    <a:pt x="2038" y="2046"/>
                  </a:lnTo>
                  <a:lnTo>
                    <a:pt x="2044" y="2053"/>
                  </a:lnTo>
                  <a:lnTo>
                    <a:pt x="2051" y="2059"/>
                  </a:lnTo>
                  <a:lnTo>
                    <a:pt x="2052" y="2062"/>
                  </a:lnTo>
                  <a:lnTo>
                    <a:pt x="2052" y="2064"/>
                  </a:lnTo>
                  <a:lnTo>
                    <a:pt x="2051" y="2065"/>
                  </a:lnTo>
                  <a:lnTo>
                    <a:pt x="2050" y="2065"/>
                  </a:lnTo>
                  <a:lnTo>
                    <a:pt x="2050" y="2067"/>
                  </a:lnTo>
                  <a:lnTo>
                    <a:pt x="2055" y="2069"/>
                  </a:lnTo>
                  <a:lnTo>
                    <a:pt x="2059" y="2070"/>
                  </a:lnTo>
                  <a:lnTo>
                    <a:pt x="2063" y="2071"/>
                  </a:lnTo>
                  <a:lnTo>
                    <a:pt x="2065" y="2072"/>
                  </a:lnTo>
                  <a:lnTo>
                    <a:pt x="2067" y="2073"/>
                  </a:lnTo>
                  <a:lnTo>
                    <a:pt x="2070" y="2071"/>
                  </a:lnTo>
                  <a:lnTo>
                    <a:pt x="2072" y="2070"/>
                  </a:lnTo>
                  <a:lnTo>
                    <a:pt x="2072" y="2067"/>
                  </a:lnTo>
                  <a:lnTo>
                    <a:pt x="2072" y="2064"/>
                  </a:lnTo>
                  <a:lnTo>
                    <a:pt x="2071" y="2063"/>
                  </a:lnTo>
                  <a:lnTo>
                    <a:pt x="2070" y="2062"/>
                  </a:lnTo>
                  <a:lnTo>
                    <a:pt x="2068" y="2062"/>
                  </a:lnTo>
                  <a:lnTo>
                    <a:pt x="2068" y="2061"/>
                  </a:lnTo>
                  <a:lnTo>
                    <a:pt x="2068" y="2059"/>
                  </a:lnTo>
                  <a:lnTo>
                    <a:pt x="2071" y="2055"/>
                  </a:lnTo>
                  <a:lnTo>
                    <a:pt x="2076" y="2060"/>
                  </a:lnTo>
                  <a:lnTo>
                    <a:pt x="2083" y="2062"/>
                  </a:lnTo>
                  <a:lnTo>
                    <a:pt x="2084" y="2054"/>
                  </a:lnTo>
                  <a:lnTo>
                    <a:pt x="2087" y="2046"/>
                  </a:lnTo>
                  <a:lnTo>
                    <a:pt x="2090" y="2046"/>
                  </a:lnTo>
                  <a:lnTo>
                    <a:pt x="2091" y="2047"/>
                  </a:lnTo>
                  <a:lnTo>
                    <a:pt x="2092" y="2048"/>
                  </a:lnTo>
                  <a:lnTo>
                    <a:pt x="2092" y="2050"/>
                  </a:lnTo>
                  <a:lnTo>
                    <a:pt x="2092" y="2052"/>
                  </a:lnTo>
                  <a:lnTo>
                    <a:pt x="2092" y="2053"/>
                  </a:lnTo>
                  <a:lnTo>
                    <a:pt x="2093" y="2056"/>
                  </a:lnTo>
                  <a:lnTo>
                    <a:pt x="2097" y="2059"/>
                  </a:lnTo>
                  <a:lnTo>
                    <a:pt x="2106" y="2052"/>
                  </a:lnTo>
                  <a:lnTo>
                    <a:pt x="2119" y="2045"/>
                  </a:lnTo>
                  <a:lnTo>
                    <a:pt x="2124" y="2048"/>
                  </a:lnTo>
                  <a:lnTo>
                    <a:pt x="2131" y="2052"/>
                  </a:lnTo>
                  <a:lnTo>
                    <a:pt x="2135" y="2051"/>
                  </a:lnTo>
                  <a:lnTo>
                    <a:pt x="2136" y="2051"/>
                  </a:lnTo>
                  <a:lnTo>
                    <a:pt x="2136" y="2050"/>
                  </a:lnTo>
                  <a:lnTo>
                    <a:pt x="2136" y="2047"/>
                  </a:lnTo>
                  <a:lnTo>
                    <a:pt x="2135" y="2046"/>
                  </a:lnTo>
                  <a:lnTo>
                    <a:pt x="2133" y="2045"/>
                  </a:lnTo>
                  <a:lnTo>
                    <a:pt x="2135" y="2043"/>
                  </a:lnTo>
                  <a:lnTo>
                    <a:pt x="2137" y="2040"/>
                  </a:lnTo>
                  <a:lnTo>
                    <a:pt x="2141" y="2042"/>
                  </a:lnTo>
                  <a:lnTo>
                    <a:pt x="2144" y="2043"/>
                  </a:lnTo>
                  <a:lnTo>
                    <a:pt x="2144" y="2045"/>
                  </a:lnTo>
                  <a:lnTo>
                    <a:pt x="2147" y="2048"/>
                  </a:lnTo>
                  <a:lnTo>
                    <a:pt x="2162" y="2043"/>
                  </a:lnTo>
                  <a:lnTo>
                    <a:pt x="2177" y="2038"/>
                  </a:lnTo>
                  <a:lnTo>
                    <a:pt x="2181" y="2036"/>
                  </a:lnTo>
                  <a:lnTo>
                    <a:pt x="2184" y="2035"/>
                  </a:lnTo>
                  <a:lnTo>
                    <a:pt x="2185" y="2032"/>
                  </a:lnTo>
                  <a:lnTo>
                    <a:pt x="2185" y="2030"/>
                  </a:lnTo>
                  <a:lnTo>
                    <a:pt x="2185" y="2029"/>
                  </a:lnTo>
                  <a:lnTo>
                    <a:pt x="2185" y="2027"/>
                  </a:lnTo>
                  <a:lnTo>
                    <a:pt x="2187" y="2024"/>
                  </a:lnTo>
                  <a:lnTo>
                    <a:pt x="2189" y="2023"/>
                  </a:lnTo>
                  <a:lnTo>
                    <a:pt x="2195" y="2022"/>
                  </a:lnTo>
                  <a:lnTo>
                    <a:pt x="2197" y="2021"/>
                  </a:lnTo>
                  <a:lnTo>
                    <a:pt x="2196" y="2019"/>
                  </a:lnTo>
                  <a:lnTo>
                    <a:pt x="2192" y="2016"/>
                  </a:lnTo>
                  <a:lnTo>
                    <a:pt x="2189" y="2015"/>
                  </a:lnTo>
                  <a:lnTo>
                    <a:pt x="2188" y="2015"/>
                  </a:lnTo>
                  <a:lnTo>
                    <a:pt x="2189" y="2014"/>
                  </a:lnTo>
                  <a:lnTo>
                    <a:pt x="2192" y="2014"/>
                  </a:lnTo>
                  <a:lnTo>
                    <a:pt x="2193" y="2013"/>
                  </a:lnTo>
                  <a:lnTo>
                    <a:pt x="2195" y="2013"/>
                  </a:lnTo>
                  <a:lnTo>
                    <a:pt x="2200" y="2008"/>
                  </a:lnTo>
                  <a:lnTo>
                    <a:pt x="2202" y="2003"/>
                  </a:lnTo>
                  <a:lnTo>
                    <a:pt x="2204" y="1999"/>
                  </a:lnTo>
                  <a:lnTo>
                    <a:pt x="2206" y="1998"/>
                  </a:lnTo>
                  <a:lnTo>
                    <a:pt x="2209" y="1998"/>
                  </a:lnTo>
                  <a:lnTo>
                    <a:pt x="2211" y="1999"/>
                  </a:lnTo>
                  <a:lnTo>
                    <a:pt x="2213" y="2000"/>
                  </a:lnTo>
                  <a:lnTo>
                    <a:pt x="2215" y="2000"/>
                  </a:lnTo>
                  <a:lnTo>
                    <a:pt x="2218" y="1999"/>
                  </a:lnTo>
                  <a:lnTo>
                    <a:pt x="2220" y="1996"/>
                  </a:lnTo>
                  <a:lnTo>
                    <a:pt x="2226" y="1991"/>
                  </a:lnTo>
                  <a:lnTo>
                    <a:pt x="2231" y="1987"/>
                  </a:lnTo>
                  <a:lnTo>
                    <a:pt x="2234" y="1986"/>
                  </a:lnTo>
                  <a:lnTo>
                    <a:pt x="2236" y="1986"/>
                  </a:lnTo>
                  <a:lnTo>
                    <a:pt x="2236" y="1987"/>
                  </a:lnTo>
                  <a:lnTo>
                    <a:pt x="2237" y="1990"/>
                  </a:lnTo>
                  <a:lnTo>
                    <a:pt x="2237" y="1991"/>
                  </a:lnTo>
                  <a:lnTo>
                    <a:pt x="2237" y="1991"/>
                  </a:lnTo>
                  <a:lnTo>
                    <a:pt x="2238" y="1991"/>
                  </a:lnTo>
                  <a:lnTo>
                    <a:pt x="2239" y="1990"/>
                  </a:lnTo>
                  <a:lnTo>
                    <a:pt x="2239" y="1989"/>
                  </a:lnTo>
                  <a:lnTo>
                    <a:pt x="2241" y="1988"/>
                  </a:lnTo>
                  <a:lnTo>
                    <a:pt x="2242" y="1986"/>
                  </a:lnTo>
                  <a:lnTo>
                    <a:pt x="2242" y="1983"/>
                  </a:lnTo>
                  <a:lnTo>
                    <a:pt x="2243" y="1980"/>
                  </a:lnTo>
                  <a:lnTo>
                    <a:pt x="2244" y="1978"/>
                  </a:lnTo>
                  <a:lnTo>
                    <a:pt x="2244" y="1977"/>
                  </a:lnTo>
                  <a:lnTo>
                    <a:pt x="2245" y="1975"/>
                  </a:lnTo>
                  <a:lnTo>
                    <a:pt x="2245" y="1978"/>
                  </a:lnTo>
                  <a:lnTo>
                    <a:pt x="2245" y="1979"/>
                  </a:lnTo>
                  <a:lnTo>
                    <a:pt x="2247" y="1980"/>
                  </a:lnTo>
                  <a:lnTo>
                    <a:pt x="2250" y="1979"/>
                  </a:lnTo>
                  <a:lnTo>
                    <a:pt x="2255" y="1972"/>
                  </a:lnTo>
                  <a:lnTo>
                    <a:pt x="2263" y="1964"/>
                  </a:lnTo>
                  <a:lnTo>
                    <a:pt x="2264" y="1963"/>
                  </a:lnTo>
                  <a:lnTo>
                    <a:pt x="2266" y="1962"/>
                  </a:lnTo>
                  <a:lnTo>
                    <a:pt x="2259" y="1956"/>
                  </a:lnTo>
                  <a:lnTo>
                    <a:pt x="2253" y="1954"/>
                  </a:lnTo>
                  <a:lnTo>
                    <a:pt x="2257" y="1953"/>
                  </a:lnTo>
                  <a:lnTo>
                    <a:pt x="2258" y="1953"/>
                  </a:lnTo>
                  <a:lnTo>
                    <a:pt x="2260" y="1951"/>
                  </a:lnTo>
                  <a:lnTo>
                    <a:pt x="2261" y="1949"/>
                  </a:lnTo>
                  <a:lnTo>
                    <a:pt x="2262" y="1947"/>
                  </a:lnTo>
                  <a:lnTo>
                    <a:pt x="2263" y="1945"/>
                  </a:lnTo>
                  <a:lnTo>
                    <a:pt x="2263" y="1942"/>
                  </a:lnTo>
                  <a:lnTo>
                    <a:pt x="2264" y="1941"/>
                  </a:lnTo>
                  <a:lnTo>
                    <a:pt x="2266" y="1941"/>
                  </a:lnTo>
                  <a:lnTo>
                    <a:pt x="2267" y="1943"/>
                  </a:lnTo>
                  <a:lnTo>
                    <a:pt x="2269" y="1946"/>
                  </a:lnTo>
                  <a:lnTo>
                    <a:pt x="2271" y="1947"/>
                  </a:lnTo>
                  <a:lnTo>
                    <a:pt x="2272" y="1947"/>
                  </a:lnTo>
                  <a:lnTo>
                    <a:pt x="2275" y="1947"/>
                  </a:lnTo>
                  <a:lnTo>
                    <a:pt x="2278" y="1946"/>
                  </a:lnTo>
                  <a:lnTo>
                    <a:pt x="2284" y="1946"/>
                  </a:lnTo>
                  <a:lnTo>
                    <a:pt x="2286" y="1949"/>
                  </a:lnTo>
                  <a:lnTo>
                    <a:pt x="2288" y="1949"/>
                  </a:lnTo>
                  <a:lnTo>
                    <a:pt x="2291" y="1948"/>
                  </a:lnTo>
                  <a:lnTo>
                    <a:pt x="2292" y="1945"/>
                  </a:lnTo>
                  <a:lnTo>
                    <a:pt x="2294" y="1940"/>
                  </a:lnTo>
                  <a:lnTo>
                    <a:pt x="2296" y="1938"/>
                  </a:lnTo>
                  <a:lnTo>
                    <a:pt x="2295" y="1937"/>
                  </a:lnTo>
                  <a:lnTo>
                    <a:pt x="2292" y="1933"/>
                  </a:lnTo>
                  <a:lnTo>
                    <a:pt x="2291" y="1931"/>
                  </a:lnTo>
                  <a:lnTo>
                    <a:pt x="2290" y="1928"/>
                  </a:lnTo>
                  <a:lnTo>
                    <a:pt x="2290" y="1926"/>
                  </a:lnTo>
                  <a:lnTo>
                    <a:pt x="2291" y="1925"/>
                  </a:lnTo>
                  <a:lnTo>
                    <a:pt x="2292" y="1925"/>
                  </a:lnTo>
                  <a:lnTo>
                    <a:pt x="2294" y="1926"/>
                  </a:lnTo>
                  <a:lnTo>
                    <a:pt x="2296" y="1930"/>
                  </a:lnTo>
                  <a:lnTo>
                    <a:pt x="2299" y="1931"/>
                  </a:lnTo>
                  <a:lnTo>
                    <a:pt x="2302" y="1931"/>
                  </a:lnTo>
                  <a:lnTo>
                    <a:pt x="2306" y="1930"/>
                  </a:lnTo>
                  <a:lnTo>
                    <a:pt x="2310" y="1926"/>
                  </a:lnTo>
                  <a:lnTo>
                    <a:pt x="2311" y="1925"/>
                  </a:lnTo>
                  <a:lnTo>
                    <a:pt x="2309" y="1923"/>
                  </a:lnTo>
                  <a:lnTo>
                    <a:pt x="2306" y="1921"/>
                  </a:lnTo>
                  <a:lnTo>
                    <a:pt x="2303" y="1918"/>
                  </a:lnTo>
                  <a:lnTo>
                    <a:pt x="2303" y="1917"/>
                  </a:lnTo>
                  <a:lnTo>
                    <a:pt x="2303" y="1915"/>
                  </a:lnTo>
                  <a:lnTo>
                    <a:pt x="2304" y="1912"/>
                  </a:lnTo>
                  <a:lnTo>
                    <a:pt x="2304" y="1908"/>
                  </a:lnTo>
                  <a:lnTo>
                    <a:pt x="2307" y="1907"/>
                  </a:lnTo>
                  <a:lnTo>
                    <a:pt x="2308" y="1908"/>
                  </a:lnTo>
                  <a:lnTo>
                    <a:pt x="2310" y="1912"/>
                  </a:lnTo>
                  <a:lnTo>
                    <a:pt x="2311" y="1914"/>
                  </a:lnTo>
                  <a:lnTo>
                    <a:pt x="2312" y="1916"/>
                  </a:lnTo>
                  <a:lnTo>
                    <a:pt x="2314" y="1916"/>
                  </a:lnTo>
                  <a:lnTo>
                    <a:pt x="2316" y="1914"/>
                  </a:lnTo>
                  <a:lnTo>
                    <a:pt x="2319" y="1912"/>
                  </a:lnTo>
                  <a:lnTo>
                    <a:pt x="2325" y="1910"/>
                  </a:lnTo>
                  <a:lnTo>
                    <a:pt x="2326" y="1908"/>
                  </a:lnTo>
                  <a:lnTo>
                    <a:pt x="2327" y="1906"/>
                  </a:lnTo>
                  <a:lnTo>
                    <a:pt x="2326" y="1905"/>
                  </a:lnTo>
                  <a:lnTo>
                    <a:pt x="2324" y="1904"/>
                  </a:lnTo>
                  <a:lnTo>
                    <a:pt x="2317" y="1904"/>
                  </a:lnTo>
                  <a:lnTo>
                    <a:pt x="2315" y="1901"/>
                  </a:lnTo>
                  <a:lnTo>
                    <a:pt x="2316" y="1898"/>
                  </a:lnTo>
                  <a:lnTo>
                    <a:pt x="2319" y="1894"/>
                  </a:lnTo>
                  <a:lnTo>
                    <a:pt x="2321" y="1891"/>
                  </a:lnTo>
                  <a:lnTo>
                    <a:pt x="2325" y="1889"/>
                  </a:lnTo>
                  <a:lnTo>
                    <a:pt x="2328" y="1893"/>
                  </a:lnTo>
                  <a:lnTo>
                    <a:pt x="2333" y="1899"/>
                  </a:lnTo>
                  <a:lnTo>
                    <a:pt x="2337" y="1902"/>
                  </a:lnTo>
                  <a:lnTo>
                    <a:pt x="2340" y="1904"/>
                  </a:lnTo>
                  <a:lnTo>
                    <a:pt x="2342" y="1904"/>
                  </a:lnTo>
                  <a:lnTo>
                    <a:pt x="2342" y="1901"/>
                  </a:lnTo>
                  <a:lnTo>
                    <a:pt x="2340" y="1896"/>
                  </a:lnTo>
                  <a:lnTo>
                    <a:pt x="2335" y="1889"/>
                  </a:lnTo>
                  <a:lnTo>
                    <a:pt x="2333" y="1885"/>
                  </a:lnTo>
                  <a:lnTo>
                    <a:pt x="2333" y="1885"/>
                  </a:lnTo>
                  <a:lnTo>
                    <a:pt x="2336" y="1884"/>
                  </a:lnTo>
                  <a:lnTo>
                    <a:pt x="2340" y="1880"/>
                  </a:lnTo>
                  <a:lnTo>
                    <a:pt x="2343" y="1872"/>
                  </a:lnTo>
                  <a:lnTo>
                    <a:pt x="2344" y="1865"/>
                  </a:lnTo>
                  <a:lnTo>
                    <a:pt x="2337" y="1865"/>
                  </a:lnTo>
                  <a:lnTo>
                    <a:pt x="2333" y="1866"/>
                  </a:lnTo>
                  <a:lnTo>
                    <a:pt x="2332" y="1866"/>
                  </a:lnTo>
                  <a:lnTo>
                    <a:pt x="2331" y="1865"/>
                  </a:lnTo>
                  <a:lnTo>
                    <a:pt x="2333" y="1863"/>
                  </a:lnTo>
                  <a:lnTo>
                    <a:pt x="2336" y="1859"/>
                  </a:lnTo>
                  <a:lnTo>
                    <a:pt x="2340" y="1857"/>
                  </a:lnTo>
                  <a:lnTo>
                    <a:pt x="2342" y="1853"/>
                  </a:lnTo>
                  <a:lnTo>
                    <a:pt x="2342" y="1851"/>
                  </a:lnTo>
                  <a:lnTo>
                    <a:pt x="2343" y="1850"/>
                  </a:lnTo>
                  <a:lnTo>
                    <a:pt x="2345" y="1850"/>
                  </a:lnTo>
                  <a:lnTo>
                    <a:pt x="2348" y="1850"/>
                  </a:lnTo>
                  <a:lnTo>
                    <a:pt x="2351" y="1849"/>
                  </a:lnTo>
                  <a:lnTo>
                    <a:pt x="2356" y="1848"/>
                  </a:lnTo>
                  <a:lnTo>
                    <a:pt x="2357" y="1847"/>
                  </a:lnTo>
                  <a:lnTo>
                    <a:pt x="2357" y="1847"/>
                  </a:lnTo>
                  <a:lnTo>
                    <a:pt x="2356" y="1845"/>
                  </a:lnTo>
                  <a:lnTo>
                    <a:pt x="2353" y="1844"/>
                  </a:lnTo>
                  <a:lnTo>
                    <a:pt x="2349" y="1836"/>
                  </a:lnTo>
                  <a:lnTo>
                    <a:pt x="2344" y="1831"/>
                  </a:lnTo>
                  <a:lnTo>
                    <a:pt x="2339" y="1829"/>
                  </a:lnTo>
                  <a:lnTo>
                    <a:pt x="2336" y="1828"/>
                  </a:lnTo>
                  <a:lnTo>
                    <a:pt x="2337" y="1827"/>
                  </a:lnTo>
                  <a:lnTo>
                    <a:pt x="2343" y="1826"/>
                  </a:lnTo>
                  <a:lnTo>
                    <a:pt x="2345" y="1824"/>
                  </a:lnTo>
                  <a:lnTo>
                    <a:pt x="2345" y="1821"/>
                  </a:lnTo>
                  <a:lnTo>
                    <a:pt x="2349" y="1823"/>
                  </a:lnTo>
                  <a:lnTo>
                    <a:pt x="2350" y="1824"/>
                  </a:lnTo>
                  <a:lnTo>
                    <a:pt x="2351" y="1825"/>
                  </a:lnTo>
                  <a:lnTo>
                    <a:pt x="2352" y="1828"/>
                  </a:lnTo>
                  <a:lnTo>
                    <a:pt x="2352" y="1832"/>
                  </a:lnTo>
                  <a:lnTo>
                    <a:pt x="2353" y="1834"/>
                  </a:lnTo>
                  <a:lnTo>
                    <a:pt x="2355" y="1834"/>
                  </a:lnTo>
                  <a:lnTo>
                    <a:pt x="2357" y="1834"/>
                  </a:lnTo>
                  <a:lnTo>
                    <a:pt x="2360" y="1833"/>
                  </a:lnTo>
                  <a:lnTo>
                    <a:pt x="2366" y="1831"/>
                  </a:lnTo>
                  <a:lnTo>
                    <a:pt x="2367" y="1828"/>
                  </a:lnTo>
                  <a:lnTo>
                    <a:pt x="2368" y="1826"/>
                  </a:lnTo>
                  <a:lnTo>
                    <a:pt x="2367" y="1823"/>
                  </a:lnTo>
                  <a:lnTo>
                    <a:pt x="2365" y="1820"/>
                  </a:lnTo>
                  <a:lnTo>
                    <a:pt x="2364" y="1819"/>
                  </a:lnTo>
                  <a:lnTo>
                    <a:pt x="2364" y="1818"/>
                  </a:lnTo>
                  <a:lnTo>
                    <a:pt x="2365" y="1817"/>
                  </a:lnTo>
                  <a:lnTo>
                    <a:pt x="2368" y="1815"/>
                  </a:lnTo>
                  <a:lnTo>
                    <a:pt x="2373" y="1812"/>
                  </a:lnTo>
                  <a:lnTo>
                    <a:pt x="2373" y="1811"/>
                  </a:lnTo>
                  <a:lnTo>
                    <a:pt x="2373" y="1810"/>
                  </a:lnTo>
                  <a:lnTo>
                    <a:pt x="2373" y="1809"/>
                  </a:lnTo>
                  <a:lnTo>
                    <a:pt x="2374" y="1808"/>
                  </a:lnTo>
                  <a:lnTo>
                    <a:pt x="2376" y="1806"/>
                  </a:lnTo>
                  <a:lnTo>
                    <a:pt x="2380" y="1803"/>
                  </a:lnTo>
                  <a:lnTo>
                    <a:pt x="2381" y="1801"/>
                  </a:lnTo>
                  <a:lnTo>
                    <a:pt x="2381" y="1796"/>
                  </a:lnTo>
                  <a:lnTo>
                    <a:pt x="2382" y="1796"/>
                  </a:lnTo>
                  <a:lnTo>
                    <a:pt x="2384" y="1796"/>
                  </a:lnTo>
                  <a:lnTo>
                    <a:pt x="2386" y="1795"/>
                  </a:lnTo>
                  <a:lnTo>
                    <a:pt x="2390" y="1792"/>
                  </a:lnTo>
                  <a:lnTo>
                    <a:pt x="2392" y="1787"/>
                  </a:lnTo>
                  <a:lnTo>
                    <a:pt x="2393" y="1783"/>
                  </a:lnTo>
                  <a:lnTo>
                    <a:pt x="2393" y="1779"/>
                  </a:lnTo>
                  <a:lnTo>
                    <a:pt x="2392" y="1778"/>
                  </a:lnTo>
                  <a:lnTo>
                    <a:pt x="2390" y="1776"/>
                  </a:lnTo>
                  <a:lnTo>
                    <a:pt x="2394" y="1768"/>
                  </a:lnTo>
                  <a:lnTo>
                    <a:pt x="2400" y="1761"/>
                  </a:lnTo>
                  <a:lnTo>
                    <a:pt x="2401" y="1759"/>
                  </a:lnTo>
                  <a:lnTo>
                    <a:pt x="2401" y="1757"/>
                  </a:lnTo>
                  <a:lnTo>
                    <a:pt x="2400" y="1754"/>
                  </a:lnTo>
                  <a:lnTo>
                    <a:pt x="2399" y="1753"/>
                  </a:lnTo>
                  <a:lnTo>
                    <a:pt x="2394" y="1751"/>
                  </a:lnTo>
                  <a:lnTo>
                    <a:pt x="2389" y="1746"/>
                  </a:lnTo>
                  <a:lnTo>
                    <a:pt x="2398" y="1750"/>
                  </a:lnTo>
                  <a:lnTo>
                    <a:pt x="2404" y="1752"/>
                  </a:lnTo>
                  <a:lnTo>
                    <a:pt x="2407" y="1751"/>
                  </a:lnTo>
                  <a:lnTo>
                    <a:pt x="2409" y="1749"/>
                  </a:lnTo>
                  <a:lnTo>
                    <a:pt x="2412" y="1745"/>
                  </a:lnTo>
                  <a:lnTo>
                    <a:pt x="2414" y="1741"/>
                  </a:lnTo>
                  <a:lnTo>
                    <a:pt x="2415" y="1738"/>
                  </a:lnTo>
                  <a:lnTo>
                    <a:pt x="2416" y="1736"/>
                  </a:lnTo>
                  <a:lnTo>
                    <a:pt x="2417" y="1733"/>
                  </a:lnTo>
                  <a:lnTo>
                    <a:pt x="2420" y="1731"/>
                  </a:lnTo>
                  <a:lnTo>
                    <a:pt x="2421" y="1733"/>
                  </a:lnTo>
                  <a:lnTo>
                    <a:pt x="2422" y="1734"/>
                  </a:lnTo>
                  <a:lnTo>
                    <a:pt x="2424" y="1738"/>
                  </a:lnTo>
                  <a:lnTo>
                    <a:pt x="2425" y="1741"/>
                  </a:lnTo>
                  <a:lnTo>
                    <a:pt x="2429" y="1741"/>
                  </a:lnTo>
                  <a:lnTo>
                    <a:pt x="2431" y="1739"/>
                  </a:lnTo>
                  <a:lnTo>
                    <a:pt x="2434" y="1735"/>
                  </a:lnTo>
                  <a:lnTo>
                    <a:pt x="2437" y="1735"/>
                  </a:lnTo>
                  <a:lnTo>
                    <a:pt x="2439" y="1736"/>
                  </a:lnTo>
                  <a:lnTo>
                    <a:pt x="2443" y="1735"/>
                  </a:lnTo>
                  <a:lnTo>
                    <a:pt x="2443" y="1733"/>
                  </a:lnTo>
                  <a:lnTo>
                    <a:pt x="2443" y="1730"/>
                  </a:lnTo>
                  <a:lnTo>
                    <a:pt x="2442" y="1728"/>
                  </a:lnTo>
                  <a:lnTo>
                    <a:pt x="2440" y="1725"/>
                  </a:lnTo>
                  <a:lnTo>
                    <a:pt x="2438" y="1720"/>
                  </a:lnTo>
                  <a:lnTo>
                    <a:pt x="2438" y="1717"/>
                  </a:lnTo>
                  <a:lnTo>
                    <a:pt x="2438" y="1714"/>
                  </a:lnTo>
                  <a:lnTo>
                    <a:pt x="2438" y="1712"/>
                  </a:lnTo>
                  <a:lnTo>
                    <a:pt x="2440" y="1711"/>
                  </a:lnTo>
                  <a:lnTo>
                    <a:pt x="2442" y="1709"/>
                  </a:lnTo>
                  <a:lnTo>
                    <a:pt x="2443" y="1704"/>
                  </a:lnTo>
                  <a:lnTo>
                    <a:pt x="2445" y="1700"/>
                  </a:lnTo>
                  <a:lnTo>
                    <a:pt x="2446" y="1696"/>
                  </a:lnTo>
                  <a:lnTo>
                    <a:pt x="2447" y="1694"/>
                  </a:lnTo>
                  <a:lnTo>
                    <a:pt x="2447" y="1693"/>
                  </a:lnTo>
                  <a:lnTo>
                    <a:pt x="2447" y="1692"/>
                  </a:lnTo>
                  <a:lnTo>
                    <a:pt x="2443" y="1689"/>
                  </a:lnTo>
                  <a:lnTo>
                    <a:pt x="2438" y="1687"/>
                  </a:lnTo>
                  <a:lnTo>
                    <a:pt x="2435" y="1685"/>
                  </a:lnTo>
                  <a:lnTo>
                    <a:pt x="2434" y="1684"/>
                  </a:lnTo>
                  <a:lnTo>
                    <a:pt x="2435" y="1684"/>
                  </a:lnTo>
                  <a:lnTo>
                    <a:pt x="2437" y="1682"/>
                  </a:lnTo>
                  <a:lnTo>
                    <a:pt x="2442" y="1682"/>
                  </a:lnTo>
                  <a:lnTo>
                    <a:pt x="2447" y="1684"/>
                  </a:lnTo>
                  <a:lnTo>
                    <a:pt x="2451" y="1684"/>
                  </a:lnTo>
                  <a:lnTo>
                    <a:pt x="2456" y="1684"/>
                  </a:lnTo>
                  <a:lnTo>
                    <a:pt x="2457" y="1684"/>
                  </a:lnTo>
                  <a:lnTo>
                    <a:pt x="2459" y="1682"/>
                  </a:lnTo>
                  <a:lnTo>
                    <a:pt x="2459" y="1680"/>
                  </a:lnTo>
                  <a:lnTo>
                    <a:pt x="2459" y="1678"/>
                  </a:lnTo>
                  <a:lnTo>
                    <a:pt x="2459" y="1666"/>
                  </a:lnTo>
                  <a:lnTo>
                    <a:pt x="2458" y="1657"/>
                  </a:lnTo>
                  <a:lnTo>
                    <a:pt x="2456" y="1657"/>
                  </a:lnTo>
                  <a:lnTo>
                    <a:pt x="2454" y="1657"/>
                  </a:lnTo>
                  <a:lnTo>
                    <a:pt x="2451" y="1657"/>
                  </a:lnTo>
                  <a:lnTo>
                    <a:pt x="2449" y="1656"/>
                  </a:lnTo>
                  <a:lnTo>
                    <a:pt x="2456" y="1650"/>
                  </a:lnTo>
                  <a:lnTo>
                    <a:pt x="2467" y="1644"/>
                  </a:lnTo>
                  <a:lnTo>
                    <a:pt x="2469" y="1641"/>
                  </a:lnTo>
                  <a:lnTo>
                    <a:pt x="2469" y="1640"/>
                  </a:lnTo>
                  <a:lnTo>
                    <a:pt x="2463" y="1640"/>
                  </a:lnTo>
                  <a:lnTo>
                    <a:pt x="2456" y="1639"/>
                  </a:lnTo>
                  <a:lnTo>
                    <a:pt x="2451" y="1638"/>
                  </a:lnTo>
                  <a:lnTo>
                    <a:pt x="2447" y="1636"/>
                  </a:lnTo>
                  <a:lnTo>
                    <a:pt x="2443" y="1632"/>
                  </a:lnTo>
                  <a:lnTo>
                    <a:pt x="2440" y="1629"/>
                  </a:lnTo>
                  <a:lnTo>
                    <a:pt x="2435" y="1622"/>
                  </a:lnTo>
                  <a:lnTo>
                    <a:pt x="2429" y="1617"/>
                  </a:lnTo>
                  <a:lnTo>
                    <a:pt x="2426" y="1617"/>
                  </a:lnTo>
                  <a:lnTo>
                    <a:pt x="2423" y="1616"/>
                  </a:lnTo>
                  <a:lnTo>
                    <a:pt x="2418" y="1617"/>
                  </a:lnTo>
                  <a:lnTo>
                    <a:pt x="2415" y="1620"/>
                  </a:lnTo>
                  <a:lnTo>
                    <a:pt x="2409" y="1624"/>
                  </a:lnTo>
                  <a:lnTo>
                    <a:pt x="2404" y="1627"/>
                  </a:lnTo>
                  <a:lnTo>
                    <a:pt x="2400" y="1628"/>
                  </a:lnTo>
                  <a:lnTo>
                    <a:pt x="2397" y="1628"/>
                  </a:lnTo>
                  <a:lnTo>
                    <a:pt x="2394" y="1627"/>
                  </a:lnTo>
                  <a:lnTo>
                    <a:pt x="2391" y="1623"/>
                  </a:lnTo>
                  <a:lnTo>
                    <a:pt x="2390" y="1620"/>
                  </a:lnTo>
                  <a:lnTo>
                    <a:pt x="2388" y="1617"/>
                  </a:lnTo>
                  <a:lnTo>
                    <a:pt x="2385" y="1617"/>
                  </a:lnTo>
                  <a:lnTo>
                    <a:pt x="2382" y="1619"/>
                  </a:lnTo>
                  <a:lnTo>
                    <a:pt x="2377" y="1620"/>
                  </a:lnTo>
                  <a:lnTo>
                    <a:pt x="2373" y="1622"/>
                  </a:lnTo>
                  <a:lnTo>
                    <a:pt x="2371" y="1622"/>
                  </a:lnTo>
                  <a:lnTo>
                    <a:pt x="2369" y="1622"/>
                  </a:lnTo>
                  <a:lnTo>
                    <a:pt x="2371" y="1621"/>
                  </a:lnTo>
                  <a:lnTo>
                    <a:pt x="2373" y="1619"/>
                  </a:lnTo>
                  <a:lnTo>
                    <a:pt x="2378" y="1615"/>
                  </a:lnTo>
                  <a:lnTo>
                    <a:pt x="2382" y="1612"/>
                  </a:lnTo>
                  <a:lnTo>
                    <a:pt x="2390" y="1612"/>
                  </a:lnTo>
                  <a:lnTo>
                    <a:pt x="2398" y="1614"/>
                  </a:lnTo>
                  <a:lnTo>
                    <a:pt x="2402" y="1614"/>
                  </a:lnTo>
                  <a:lnTo>
                    <a:pt x="2405" y="1613"/>
                  </a:lnTo>
                  <a:lnTo>
                    <a:pt x="2407" y="1612"/>
                  </a:lnTo>
                  <a:lnTo>
                    <a:pt x="2407" y="1609"/>
                  </a:lnTo>
                  <a:lnTo>
                    <a:pt x="2408" y="1607"/>
                  </a:lnTo>
                  <a:lnTo>
                    <a:pt x="2409" y="1605"/>
                  </a:lnTo>
                  <a:lnTo>
                    <a:pt x="2410" y="1603"/>
                  </a:lnTo>
                  <a:lnTo>
                    <a:pt x="2414" y="1600"/>
                  </a:lnTo>
                  <a:lnTo>
                    <a:pt x="2424" y="1596"/>
                  </a:lnTo>
                  <a:lnTo>
                    <a:pt x="2431" y="1590"/>
                  </a:lnTo>
                  <a:lnTo>
                    <a:pt x="2434" y="1589"/>
                  </a:lnTo>
                  <a:lnTo>
                    <a:pt x="2439" y="1587"/>
                  </a:lnTo>
                  <a:lnTo>
                    <a:pt x="2445" y="1585"/>
                  </a:lnTo>
                  <a:lnTo>
                    <a:pt x="2450" y="1585"/>
                  </a:lnTo>
                  <a:lnTo>
                    <a:pt x="2453" y="1584"/>
                  </a:lnTo>
                  <a:lnTo>
                    <a:pt x="2455" y="1583"/>
                  </a:lnTo>
                  <a:lnTo>
                    <a:pt x="2457" y="1580"/>
                  </a:lnTo>
                  <a:lnTo>
                    <a:pt x="2456" y="1576"/>
                  </a:lnTo>
                  <a:lnTo>
                    <a:pt x="2455" y="1572"/>
                  </a:lnTo>
                  <a:lnTo>
                    <a:pt x="2453" y="1567"/>
                  </a:lnTo>
                  <a:lnTo>
                    <a:pt x="2446" y="1560"/>
                  </a:lnTo>
                  <a:lnTo>
                    <a:pt x="2440" y="1555"/>
                  </a:lnTo>
                  <a:lnTo>
                    <a:pt x="2432" y="1549"/>
                  </a:lnTo>
                  <a:lnTo>
                    <a:pt x="2425" y="1543"/>
                  </a:lnTo>
                  <a:lnTo>
                    <a:pt x="2422" y="1540"/>
                  </a:lnTo>
                  <a:lnTo>
                    <a:pt x="2418" y="1536"/>
                  </a:lnTo>
                  <a:lnTo>
                    <a:pt x="2413" y="1534"/>
                  </a:lnTo>
                  <a:lnTo>
                    <a:pt x="2407" y="1532"/>
                  </a:lnTo>
                  <a:lnTo>
                    <a:pt x="2400" y="1530"/>
                  </a:lnTo>
                  <a:lnTo>
                    <a:pt x="2398" y="1528"/>
                  </a:lnTo>
                  <a:lnTo>
                    <a:pt x="2398" y="1525"/>
                  </a:lnTo>
                  <a:lnTo>
                    <a:pt x="2397" y="1519"/>
                  </a:lnTo>
                  <a:lnTo>
                    <a:pt x="2391" y="1517"/>
                  </a:lnTo>
                  <a:lnTo>
                    <a:pt x="2388" y="1517"/>
                  </a:lnTo>
                  <a:lnTo>
                    <a:pt x="2384" y="1517"/>
                  </a:lnTo>
                  <a:lnTo>
                    <a:pt x="2381" y="1518"/>
                  </a:lnTo>
                  <a:lnTo>
                    <a:pt x="2378" y="1521"/>
                  </a:lnTo>
                  <a:lnTo>
                    <a:pt x="2375" y="1522"/>
                  </a:lnTo>
                  <a:lnTo>
                    <a:pt x="2371" y="1523"/>
                  </a:lnTo>
                  <a:lnTo>
                    <a:pt x="2366" y="1523"/>
                  </a:lnTo>
                  <a:lnTo>
                    <a:pt x="2358" y="1518"/>
                  </a:lnTo>
                  <a:lnTo>
                    <a:pt x="2355" y="1515"/>
                  </a:lnTo>
                  <a:lnTo>
                    <a:pt x="2351" y="1510"/>
                  </a:lnTo>
                  <a:lnTo>
                    <a:pt x="2347" y="1503"/>
                  </a:lnTo>
                  <a:lnTo>
                    <a:pt x="2342" y="1502"/>
                  </a:lnTo>
                  <a:lnTo>
                    <a:pt x="2342" y="1501"/>
                  </a:lnTo>
                  <a:lnTo>
                    <a:pt x="2343" y="1499"/>
                  </a:lnTo>
                  <a:lnTo>
                    <a:pt x="2347" y="1497"/>
                  </a:lnTo>
                  <a:lnTo>
                    <a:pt x="2348" y="1497"/>
                  </a:lnTo>
                  <a:lnTo>
                    <a:pt x="2350" y="1497"/>
                  </a:lnTo>
                  <a:lnTo>
                    <a:pt x="2357" y="1507"/>
                  </a:lnTo>
                  <a:lnTo>
                    <a:pt x="2367" y="1519"/>
                  </a:lnTo>
                  <a:lnTo>
                    <a:pt x="2378" y="1516"/>
                  </a:lnTo>
                  <a:lnTo>
                    <a:pt x="2392" y="1510"/>
                  </a:lnTo>
                  <a:lnTo>
                    <a:pt x="2397" y="1511"/>
                  </a:lnTo>
                  <a:lnTo>
                    <a:pt x="2400" y="1514"/>
                  </a:lnTo>
                  <a:lnTo>
                    <a:pt x="2402" y="1516"/>
                  </a:lnTo>
                  <a:lnTo>
                    <a:pt x="2404" y="1518"/>
                  </a:lnTo>
                  <a:lnTo>
                    <a:pt x="2406" y="1522"/>
                  </a:lnTo>
                  <a:lnTo>
                    <a:pt x="2409" y="1523"/>
                  </a:lnTo>
                  <a:lnTo>
                    <a:pt x="2413" y="1524"/>
                  </a:lnTo>
                  <a:lnTo>
                    <a:pt x="2417" y="1524"/>
                  </a:lnTo>
                  <a:lnTo>
                    <a:pt x="2423" y="1525"/>
                  </a:lnTo>
                  <a:lnTo>
                    <a:pt x="2428" y="1525"/>
                  </a:lnTo>
                  <a:lnTo>
                    <a:pt x="2431" y="1527"/>
                  </a:lnTo>
                  <a:lnTo>
                    <a:pt x="2435" y="1528"/>
                  </a:lnTo>
                  <a:lnTo>
                    <a:pt x="2442" y="1532"/>
                  </a:lnTo>
                  <a:lnTo>
                    <a:pt x="2451" y="1535"/>
                  </a:lnTo>
                  <a:lnTo>
                    <a:pt x="2455" y="1533"/>
                  </a:lnTo>
                  <a:lnTo>
                    <a:pt x="2457" y="1532"/>
                  </a:lnTo>
                  <a:lnTo>
                    <a:pt x="2457" y="1528"/>
                  </a:lnTo>
                  <a:lnTo>
                    <a:pt x="2456" y="1526"/>
                  </a:lnTo>
                  <a:lnTo>
                    <a:pt x="2453" y="1521"/>
                  </a:lnTo>
                  <a:lnTo>
                    <a:pt x="2448" y="1516"/>
                  </a:lnTo>
                  <a:lnTo>
                    <a:pt x="2442" y="1513"/>
                  </a:lnTo>
                  <a:lnTo>
                    <a:pt x="2437" y="1510"/>
                  </a:lnTo>
                  <a:lnTo>
                    <a:pt x="2434" y="1508"/>
                  </a:lnTo>
                  <a:lnTo>
                    <a:pt x="2433" y="1506"/>
                  </a:lnTo>
                  <a:lnTo>
                    <a:pt x="2432" y="1503"/>
                  </a:lnTo>
                  <a:lnTo>
                    <a:pt x="2431" y="1500"/>
                  </a:lnTo>
                  <a:lnTo>
                    <a:pt x="2431" y="1497"/>
                  </a:lnTo>
                  <a:lnTo>
                    <a:pt x="2429" y="1493"/>
                  </a:lnTo>
                  <a:lnTo>
                    <a:pt x="2426" y="1490"/>
                  </a:lnTo>
                  <a:lnTo>
                    <a:pt x="2423" y="1487"/>
                  </a:lnTo>
                  <a:lnTo>
                    <a:pt x="2415" y="1484"/>
                  </a:lnTo>
                  <a:lnTo>
                    <a:pt x="2408" y="1481"/>
                  </a:lnTo>
                  <a:lnTo>
                    <a:pt x="2406" y="1478"/>
                  </a:lnTo>
                  <a:lnTo>
                    <a:pt x="2404" y="1476"/>
                  </a:lnTo>
                  <a:lnTo>
                    <a:pt x="2404" y="1475"/>
                  </a:lnTo>
                  <a:lnTo>
                    <a:pt x="2404" y="1473"/>
                  </a:lnTo>
                  <a:lnTo>
                    <a:pt x="2405" y="1468"/>
                  </a:lnTo>
                  <a:lnTo>
                    <a:pt x="2406" y="1462"/>
                  </a:lnTo>
                  <a:lnTo>
                    <a:pt x="2404" y="1454"/>
                  </a:lnTo>
                  <a:lnTo>
                    <a:pt x="2399" y="1446"/>
                  </a:lnTo>
                  <a:lnTo>
                    <a:pt x="2394" y="1435"/>
                  </a:lnTo>
                  <a:lnTo>
                    <a:pt x="2389" y="1424"/>
                  </a:lnTo>
                  <a:lnTo>
                    <a:pt x="2386" y="1416"/>
                  </a:lnTo>
                  <a:lnTo>
                    <a:pt x="2385" y="1407"/>
                  </a:lnTo>
                  <a:lnTo>
                    <a:pt x="2381" y="1396"/>
                  </a:lnTo>
                  <a:lnTo>
                    <a:pt x="2376" y="1386"/>
                  </a:lnTo>
                  <a:lnTo>
                    <a:pt x="2373" y="1380"/>
                  </a:lnTo>
                  <a:lnTo>
                    <a:pt x="2369" y="1376"/>
                  </a:lnTo>
                  <a:lnTo>
                    <a:pt x="2366" y="1373"/>
                  </a:lnTo>
                  <a:lnTo>
                    <a:pt x="2363" y="1371"/>
                  </a:lnTo>
                  <a:lnTo>
                    <a:pt x="2355" y="1368"/>
                  </a:lnTo>
                  <a:lnTo>
                    <a:pt x="2344" y="1363"/>
                  </a:lnTo>
                  <a:lnTo>
                    <a:pt x="2335" y="1354"/>
                  </a:lnTo>
                  <a:lnTo>
                    <a:pt x="2327" y="1347"/>
                  </a:lnTo>
                  <a:lnTo>
                    <a:pt x="2325" y="1347"/>
                  </a:lnTo>
                  <a:lnTo>
                    <a:pt x="2324" y="1348"/>
                  </a:lnTo>
                  <a:lnTo>
                    <a:pt x="2320" y="1348"/>
                  </a:lnTo>
                  <a:lnTo>
                    <a:pt x="2318" y="1347"/>
                  </a:lnTo>
                  <a:lnTo>
                    <a:pt x="2317" y="1346"/>
                  </a:lnTo>
                  <a:lnTo>
                    <a:pt x="2317" y="1344"/>
                  </a:lnTo>
                  <a:lnTo>
                    <a:pt x="2317" y="1342"/>
                  </a:lnTo>
                  <a:lnTo>
                    <a:pt x="2318" y="1338"/>
                  </a:lnTo>
                  <a:lnTo>
                    <a:pt x="2321" y="1332"/>
                  </a:lnTo>
                  <a:lnTo>
                    <a:pt x="2324" y="1329"/>
                  </a:lnTo>
                  <a:lnTo>
                    <a:pt x="2328" y="1322"/>
                  </a:lnTo>
                  <a:lnTo>
                    <a:pt x="2333" y="1314"/>
                  </a:lnTo>
                  <a:lnTo>
                    <a:pt x="2337" y="1308"/>
                  </a:lnTo>
                  <a:lnTo>
                    <a:pt x="2341" y="1304"/>
                  </a:lnTo>
                  <a:lnTo>
                    <a:pt x="2342" y="1302"/>
                  </a:lnTo>
                  <a:lnTo>
                    <a:pt x="2344" y="1298"/>
                  </a:lnTo>
                  <a:lnTo>
                    <a:pt x="2348" y="1296"/>
                  </a:lnTo>
                  <a:lnTo>
                    <a:pt x="2352" y="1294"/>
                  </a:lnTo>
                  <a:lnTo>
                    <a:pt x="2357" y="1291"/>
                  </a:lnTo>
                  <a:lnTo>
                    <a:pt x="2359" y="1289"/>
                  </a:lnTo>
                  <a:lnTo>
                    <a:pt x="2360" y="1288"/>
                  </a:lnTo>
                  <a:lnTo>
                    <a:pt x="2361" y="1286"/>
                  </a:lnTo>
                  <a:lnTo>
                    <a:pt x="2361" y="1285"/>
                  </a:lnTo>
                  <a:lnTo>
                    <a:pt x="2361" y="1282"/>
                  </a:lnTo>
                  <a:lnTo>
                    <a:pt x="2363" y="1281"/>
                  </a:lnTo>
                  <a:lnTo>
                    <a:pt x="2366" y="1278"/>
                  </a:lnTo>
                  <a:lnTo>
                    <a:pt x="2373" y="1275"/>
                  </a:lnTo>
                  <a:lnTo>
                    <a:pt x="2374" y="1274"/>
                  </a:lnTo>
                  <a:lnTo>
                    <a:pt x="2373" y="1271"/>
                  </a:lnTo>
                  <a:lnTo>
                    <a:pt x="2367" y="1266"/>
                  </a:lnTo>
                  <a:lnTo>
                    <a:pt x="2366" y="1263"/>
                  </a:lnTo>
                  <a:lnTo>
                    <a:pt x="2366" y="1261"/>
                  </a:lnTo>
                  <a:lnTo>
                    <a:pt x="2366" y="1258"/>
                  </a:lnTo>
                  <a:lnTo>
                    <a:pt x="2368" y="1257"/>
                  </a:lnTo>
                  <a:lnTo>
                    <a:pt x="2369" y="1257"/>
                  </a:lnTo>
                  <a:lnTo>
                    <a:pt x="2372" y="1258"/>
                  </a:lnTo>
                  <a:lnTo>
                    <a:pt x="2374" y="1261"/>
                  </a:lnTo>
                  <a:lnTo>
                    <a:pt x="2375" y="1263"/>
                  </a:lnTo>
                  <a:lnTo>
                    <a:pt x="2376" y="1266"/>
                  </a:lnTo>
                  <a:lnTo>
                    <a:pt x="2378" y="1267"/>
                  </a:lnTo>
                  <a:lnTo>
                    <a:pt x="2384" y="1266"/>
                  </a:lnTo>
                  <a:lnTo>
                    <a:pt x="2391" y="1264"/>
                  </a:lnTo>
                  <a:lnTo>
                    <a:pt x="2396" y="1254"/>
                  </a:lnTo>
                  <a:lnTo>
                    <a:pt x="2397" y="1246"/>
                  </a:lnTo>
                  <a:lnTo>
                    <a:pt x="2400" y="1246"/>
                  </a:lnTo>
                  <a:lnTo>
                    <a:pt x="2402" y="1246"/>
                  </a:lnTo>
                  <a:lnTo>
                    <a:pt x="2404" y="1247"/>
                  </a:lnTo>
                  <a:lnTo>
                    <a:pt x="2405" y="1248"/>
                  </a:lnTo>
                  <a:lnTo>
                    <a:pt x="2406" y="1247"/>
                  </a:lnTo>
                  <a:lnTo>
                    <a:pt x="2406" y="1245"/>
                  </a:lnTo>
                  <a:lnTo>
                    <a:pt x="2408" y="1240"/>
                  </a:lnTo>
                  <a:lnTo>
                    <a:pt x="2410" y="1235"/>
                  </a:lnTo>
                  <a:lnTo>
                    <a:pt x="2422" y="1229"/>
                  </a:lnTo>
                  <a:lnTo>
                    <a:pt x="2433" y="1222"/>
                  </a:lnTo>
                  <a:lnTo>
                    <a:pt x="2434" y="1221"/>
                  </a:lnTo>
                  <a:lnTo>
                    <a:pt x="2438" y="1218"/>
                  </a:lnTo>
                  <a:lnTo>
                    <a:pt x="2438" y="1217"/>
                  </a:lnTo>
                  <a:lnTo>
                    <a:pt x="2439" y="1217"/>
                  </a:lnTo>
                  <a:lnTo>
                    <a:pt x="2438" y="1218"/>
                  </a:lnTo>
                  <a:lnTo>
                    <a:pt x="2437" y="1221"/>
                  </a:lnTo>
                  <a:lnTo>
                    <a:pt x="2438" y="1222"/>
                  </a:lnTo>
                  <a:lnTo>
                    <a:pt x="2438" y="1223"/>
                  </a:lnTo>
                  <a:lnTo>
                    <a:pt x="2443" y="1222"/>
                  </a:lnTo>
                  <a:lnTo>
                    <a:pt x="2448" y="1220"/>
                  </a:lnTo>
                  <a:lnTo>
                    <a:pt x="2451" y="1216"/>
                  </a:lnTo>
                  <a:lnTo>
                    <a:pt x="2456" y="1212"/>
                  </a:lnTo>
                  <a:lnTo>
                    <a:pt x="2459" y="1209"/>
                  </a:lnTo>
                  <a:lnTo>
                    <a:pt x="2462" y="1208"/>
                  </a:lnTo>
                  <a:lnTo>
                    <a:pt x="2463" y="1209"/>
                  </a:lnTo>
                  <a:lnTo>
                    <a:pt x="2463" y="1209"/>
                  </a:lnTo>
                  <a:lnTo>
                    <a:pt x="2463" y="1210"/>
                  </a:lnTo>
                  <a:lnTo>
                    <a:pt x="2463" y="1212"/>
                  </a:lnTo>
                  <a:lnTo>
                    <a:pt x="2464" y="1213"/>
                  </a:lnTo>
                  <a:lnTo>
                    <a:pt x="2467" y="1212"/>
                  </a:lnTo>
                  <a:lnTo>
                    <a:pt x="2471" y="1209"/>
                  </a:lnTo>
                  <a:lnTo>
                    <a:pt x="2473" y="1209"/>
                  </a:lnTo>
                  <a:lnTo>
                    <a:pt x="2473" y="1212"/>
                  </a:lnTo>
                  <a:lnTo>
                    <a:pt x="2472" y="1215"/>
                  </a:lnTo>
                  <a:lnTo>
                    <a:pt x="2471" y="1217"/>
                  </a:lnTo>
                  <a:lnTo>
                    <a:pt x="2472" y="1218"/>
                  </a:lnTo>
                  <a:lnTo>
                    <a:pt x="2475" y="1220"/>
                  </a:lnTo>
                  <a:lnTo>
                    <a:pt x="2479" y="1218"/>
                  </a:lnTo>
                  <a:lnTo>
                    <a:pt x="2483" y="1216"/>
                  </a:lnTo>
                  <a:lnTo>
                    <a:pt x="2487" y="1215"/>
                  </a:lnTo>
                  <a:lnTo>
                    <a:pt x="2489" y="1213"/>
                  </a:lnTo>
                  <a:lnTo>
                    <a:pt x="2490" y="1210"/>
                  </a:lnTo>
                  <a:lnTo>
                    <a:pt x="2489" y="1209"/>
                  </a:lnTo>
                  <a:lnTo>
                    <a:pt x="2487" y="1208"/>
                  </a:lnTo>
                  <a:lnTo>
                    <a:pt x="2485" y="1206"/>
                  </a:lnTo>
                  <a:lnTo>
                    <a:pt x="2485" y="1204"/>
                  </a:lnTo>
                  <a:lnTo>
                    <a:pt x="2487" y="1201"/>
                  </a:lnTo>
                  <a:lnTo>
                    <a:pt x="2489" y="1199"/>
                  </a:lnTo>
                  <a:lnTo>
                    <a:pt x="2492" y="1191"/>
                  </a:lnTo>
                  <a:lnTo>
                    <a:pt x="2496" y="1183"/>
                  </a:lnTo>
                  <a:lnTo>
                    <a:pt x="2496" y="1182"/>
                  </a:lnTo>
                  <a:lnTo>
                    <a:pt x="2496" y="1181"/>
                  </a:lnTo>
                  <a:lnTo>
                    <a:pt x="2494" y="1181"/>
                  </a:lnTo>
                  <a:lnTo>
                    <a:pt x="2490" y="1181"/>
                  </a:lnTo>
                  <a:lnTo>
                    <a:pt x="2489" y="1181"/>
                  </a:lnTo>
                  <a:lnTo>
                    <a:pt x="2488" y="1181"/>
                  </a:lnTo>
                  <a:lnTo>
                    <a:pt x="2482" y="1181"/>
                  </a:lnTo>
                  <a:lnTo>
                    <a:pt x="2478" y="1180"/>
                  </a:lnTo>
                  <a:lnTo>
                    <a:pt x="2473" y="1177"/>
                  </a:lnTo>
                  <a:lnTo>
                    <a:pt x="2470" y="1175"/>
                  </a:lnTo>
                  <a:lnTo>
                    <a:pt x="2466" y="1173"/>
                  </a:lnTo>
                  <a:lnTo>
                    <a:pt x="2464" y="1172"/>
                  </a:lnTo>
                  <a:lnTo>
                    <a:pt x="2464" y="1173"/>
                  </a:lnTo>
                  <a:lnTo>
                    <a:pt x="2463" y="1174"/>
                  </a:lnTo>
                  <a:lnTo>
                    <a:pt x="2463" y="1175"/>
                  </a:lnTo>
                  <a:lnTo>
                    <a:pt x="2462" y="1177"/>
                  </a:lnTo>
                  <a:lnTo>
                    <a:pt x="2459" y="1178"/>
                  </a:lnTo>
                  <a:lnTo>
                    <a:pt x="2455" y="1178"/>
                  </a:lnTo>
                  <a:lnTo>
                    <a:pt x="2448" y="1178"/>
                  </a:lnTo>
                  <a:lnTo>
                    <a:pt x="2442" y="1178"/>
                  </a:lnTo>
                  <a:lnTo>
                    <a:pt x="2440" y="1177"/>
                  </a:lnTo>
                  <a:lnTo>
                    <a:pt x="2438" y="1176"/>
                  </a:lnTo>
                  <a:lnTo>
                    <a:pt x="2435" y="1175"/>
                  </a:lnTo>
                  <a:lnTo>
                    <a:pt x="2434" y="1172"/>
                  </a:lnTo>
                  <a:lnTo>
                    <a:pt x="2431" y="1169"/>
                  </a:lnTo>
                  <a:lnTo>
                    <a:pt x="2429" y="1168"/>
                  </a:lnTo>
                  <a:lnTo>
                    <a:pt x="2425" y="1169"/>
                  </a:lnTo>
                  <a:lnTo>
                    <a:pt x="2423" y="1171"/>
                  </a:lnTo>
                  <a:lnTo>
                    <a:pt x="2422" y="1172"/>
                  </a:lnTo>
                  <a:lnTo>
                    <a:pt x="2420" y="1172"/>
                  </a:lnTo>
                  <a:lnTo>
                    <a:pt x="2418" y="1169"/>
                  </a:lnTo>
                  <a:lnTo>
                    <a:pt x="2418" y="1166"/>
                  </a:lnTo>
                  <a:lnTo>
                    <a:pt x="2416" y="1163"/>
                  </a:lnTo>
                  <a:lnTo>
                    <a:pt x="2414" y="1160"/>
                  </a:lnTo>
                  <a:lnTo>
                    <a:pt x="2412" y="1158"/>
                  </a:lnTo>
                  <a:lnTo>
                    <a:pt x="2408" y="1156"/>
                  </a:lnTo>
                  <a:lnTo>
                    <a:pt x="2405" y="1155"/>
                  </a:lnTo>
                  <a:lnTo>
                    <a:pt x="2400" y="1155"/>
                  </a:lnTo>
                  <a:lnTo>
                    <a:pt x="2394" y="1155"/>
                  </a:lnTo>
                  <a:lnTo>
                    <a:pt x="2390" y="1156"/>
                  </a:lnTo>
                  <a:lnTo>
                    <a:pt x="2384" y="1158"/>
                  </a:lnTo>
                  <a:lnTo>
                    <a:pt x="2380" y="1160"/>
                  </a:lnTo>
                  <a:lnTo>
                    <a:pt x="2376" y="1163"/>
                  </a:lnTo>
                  <a:lnTo>
                    <a:pt x="2374" y="1166"/>
                  </a:lnTo>
                  <a:lnTo>
                    <a:pt x="2373" y="1169"/>
                  </a:lnTo>
                  <a:lnTo>
                    <a:pt x="2372" y="1172"/>
                  </a:lnTo>
                  <a:lnTo>
                    <a:pt x="2371" y="1174"/>
                  </a:lnTo>
                  <a:lnTo>
                    <a:pt x="2368" y="1176"/>
                  </a:lnTo>
                  <a:lnTo>
                    <a:pt x="2363" y="1180"/>
                  </a:lnTo>
                  <a:lnTo>
                    <a:pt x="2357" y="1182"/>
                  </a:lnTo>
                  <a:lnTo>
                    <a:pt x="2355" y="1185"/>
                  </a:lnTo>
                  <a:lnTo>
                    <a:pt x="2353" y="1186"/>
                  </a:lnTo>
                  <a:lnTo>
                    <a:pt x="2353" y="1189"/>
                  </a:lnTo>
                  <a:lnTo>
                    <a:pt x="2355" y="1190"/>
                  </a:lnTo>
                  <a:lnTo>
                    <a:pt x="2356" y="1192"/>
                  </a:lnTo>
                  <a:lnTo>
                    <a:pt x="2356" y="1194"/>
                  </a:lnTo>
                  <a:lnTo>
                    <a:pt x="2352" y="1197"/>
                  </a:lnTo>
                  <a:lnTo>
                    <a:pt x="2349" y="1198"/>
                  </a:lnTo>
                  <a:lnTo>
                    <a:pt x="2344" y="1199"/>
                  </a:lnTo>
                  <a:lnTo>
                    <a:pt x="2341" y="1199"/>
                  </a:lnTo>
                  <a:lnTo>
                    <a:pt x="2334" y="1199"/>
                  </a:lnTo>
                  <a:lnTo>
                    <a:pt x="2327" y="1199"/>
                  </a:lnTo>
                  <a:lnTo>
                    <a:pt x="2323" y="1198"/>
                  </a:lnTo>
                  <a:lnTo>
                    <a:pt x="2317" y="1197"/>
                  </a:lnTo>
                  <a:lnTo>
                    <a:pt x="2314" y="1193"/>
                  </a:lnTo>
                  <a:lnTo>
                    <a:pt x="2310" y="1189"/>
                  </a:lnTo>
                  <a:lnTo>
                    <a:pt x="2308" y="1183"/>
                  </a:lnTo>
                  <a:lnTo>
                    <a:pt x="2307" y="1176"/>
                  </a:lnTo>
                  <a:lnTo>
                    <a:pt x="2307" y="1172"/>
                  </a:lnTo>
                  <a:lnTo>
                    <a:pt x="2308" y="1168"/>
                  </a:lnTo>
                  <a:lnTo>
                    <a:pt x="2309" y="1166"/>
                  </a:lnTo>
                  <a:lnTo>
                    <a:pt x="2311" y="1165"/>
                  </a:lnTo>
                  <a:lnTo>
                    <a:pt x="2312" y="1164"/>
                  </a:lnTo>
                  <a:lnTo>
                    <a:pt x="2314" y="1161"/>
                  </a:lnTo>
                  <a:lnTo>
                    <a:pt x="2314" y="1159"/>
                  </a:lnTo>
                  <a:lnTo>
                    <a:pt x="2312" y="1157"/>
                  </a:lnTo>
                  <a:lnTo>
                    <a:pt x="2308" y="1145"/>
                  </a:lnTo>
                  <a:lnTo>
                    <a:pt x="2301" y="1135"/>
                  </a:lnTo>
                  <a:lnTo>
                    <a:pt x="2299" y="1134"/>
                  </a:lnTo>
                  <a:lnTo>
                    <a:pt x="2295" y="1133"/>
                  </a:lnTo>
                  <a:lnTo>
                    <a:pt x="2293" y="1134"/>
                  </a:lnTo>
                  <a:lnTo>
                    <a:pt x="2291" y="1135"/>
                  </a:lnTo>
                  <a:lnTo>
                    <a:pt x="2287" y="1136"/>
                  </a:lnTo>
                  <a:lnTo>
                    <a:pt x="2280" y="1136"/>
                  </a:lnTo>
                  <a:lnTo>
                    <a:pt x="2275" y="1135"/>
                  </a:lnTo>
                  <a:lnTo>
                    <a:pt x="2269" y="1135"/>
                  </a:lnTo>
                  <a:lnTo>
                    <a:pt x="2266" y="1134"/>
                  </a:lnTo>
                  <a:lnTo>
                    <a:pt x="2262" y="1134"/>
                  </a:lnTo>
                  <a:lnTo>
                    <a:pt x="2260" y="1133"/>
                  </a:lnTo>
                  <a:lnTo>
                    <a:pt x="2258" y="1131"/>
                  </a:lnTo>
                  <a:lnTo>
                    <a:pt x="2252" y="1126"/>
                  </a:lnTo>
                  <a:lnTo>
                    <a:pt x="2245" y="1121"/>
                  </a:lnTo>
                  <a:lnTo>
                    <a:pt x="2241" y="1117"/>
                  </a:lnTo>
                  <a:lnTo>
                    <a:pt x="2237" y="1110"/>
                  </a:lnTo>
                  <a:lnTo>
                    <a:pt x="2236" y="1104"/>
                  </a:lnTo>
                  <a:lnTo>
                    <a:pt x="2235" y="1099"/>
                  </a:lnTo>
                  <a:lnTo>
                    <a:pt x="2236" y="1094"/>
                  </a:lnTo>
                  <a:lnTo>
                    <a:pt x="2237" y="1091"/>
                  </a:lnTo>
                  <a:lnTo>
                    <a:pt x="2242" y="1084"/>
                  </a:lnTo>
                  <a:lnTo>
                    <a:pt x="2244" y="1075"/>
                  </a:lnTo>
                  <a:lnTo>
                    <a:pt x="2246" y="1070"/>
                  </a:lnTo>
                  <a:lnTo>
                    <a:pt x="2249" y="1068"/>
                  </a:lnTo>
                  <a:lnTo>
                    <a:pt x="2251" y="1066"/>
                  </a:lnTo>
                  <a:lnTo>
                    <a:pt x="2255" y="1066"/>
                  </a:lnTo>
                  <a:lnTo>
                    <a:pt x="2259" y="1066"/>
                  </a:lnTo>
                  <a:lnTo>
                    <a:pt x="2262" y="1067"/>
                  </a:lnTo>
                  <a:lnTo>
                    <a:pt x="2266" y="1069"/>
                  </a:lnTo>
                  <a:lnTo>
                    <a:pt x="2269" y="1071"/>
                  </a:lnTo>
                  <a:lnTo>
                    <a:pt x="2272" y="1074"/>
                  </a:lnTo>
                  <a:lnTo>
                    <a:pt x="2275" y="1075"/>
                  </a:lnTo>
                  <a:lnTo>
                    <a:pt x="2277" y="1075"/>
                  </a:lnTo>
                  <a:lnTo>
                    <a:pt x="2278" y="1074"/>
                  </a:lnTo>
                  <a:lnTo>
                    <a:pt x="2282" y="1069"/>
                  </a:lnTo>
                  <a:lnTo>
                    <a:pt x="2287" y="1067"/>
                  </a:lnTo>
                  <a:lnTo>
                    <a:pt x="2291" y="1067"/>
                  </a:lnTo>
                  <a:lnTo>
                    <a:pt x="2293" y="1067"/>
                  </a:lnTo>
                  <a:lnTo>
                    <a:pt x="2300" y="1069"/>
                  </a:lnTo>
                  <a:lnTo>
                    <a:pt x="2304" y="1069"/>
                  </a:lnTo>
                  <a:lnTo>
                    <a:pt x="2307" y="1069"/>
                  </a:lnTo>
                  <a:lnTo>
                    <a:pt x="2309" y="1067"/>
                  </a:lnTo>
                  <a:lnTo>
                    <a:pt x="2311" y="1066"/>
                  </a:lnTo>
                  <a:lnTo>
                    <a:pt x="2312" y="1062"/>
                  </a:lnTo>
                  <a:lnTo>
                    <a:pt x="2316" y="1058"/>
                  </a:lnTo>
                  <a:lnTo>
                    <a:pt x="2318" y="1054"/>
                  </a:lnTo>
                  <a:lnTo>
                    <a:pt x="2320" y="1051"/>
                  </a:lnTo>
                  <a:lnTo>
                    <a:pt x="2321" y="1046"/>
                  </a:lnTo>
                  <a:lnTo>
                    <a:pt x="2323" y="1042"/>
                  </a:lnTo>
                  <a:lnTo>
                    <a:pt x="2324" y="1037"/>
                  </a:lnTo>
                  <a:lnTo>
                    <a:pt x="2326" y="1034"/>
                  </a:lnTo>
                  <a:lnTo>
                    <a:pt x="2328" y="1030"/>
                  </a:lnTo>
                  <a:lnTo>
                    <a:pt x="2335" y="1023"/>
                  </a:lnTo>
                  <a:lnTo>
                    <a:pt x="2342" y="1018"/>
                  </a:lnTo>
                  <a:lnTo>
                    <a:pt x="2358" y="1009"/>
                  </a:lnTo>
                  <a:lnTo>
                    <a:pt x="2375" y="1003"/>
                  </a:lnTo>
                  <a:lnTo>
                    <a:pt x="2381" y="1001"/>
                  </a:lnTo>
                  <a:lnTo>
                    <a:pt x="2385" y="997"/>
                  </a:lnTo>
                  <a:lnTo>
                    <a:pt x="2388" y="993"/>
                  </a:lnTo>
                  <a:lnTo>
                    <a:pt x="2389" y="989"/>
                  </a:lnTo>
                  <a:lnTo>
                    <a:pt x="2390" y="987"/>
                  </a:lnTo>
                  <a:lnTo>
                    <a:pt x="2393" y="982"/>
                  </a:lnTo>
                  <a:lnTo>
                    <a:pt x="2400" y="976"/>
                  </a:lnTo>
                  <a:lnTo>
                    <a:pt x="2406" y="968"/>
                  </a:lnTo>
                  <a:lnTo>
                    <a:pt x="2409" y="965"/>
                  </a:lnTo>
                  <a:lnTo>
                    <a:pt x="2409" y="964"/>
                  </a:lnTo>
                  <a:lnTo>
                    <a:pt x="2409" y="963"/>
                  </a:lnTo>
                  <a:lnTo>
                    <a:pt x="2409" y="960"/>
                  </a:lnTo>
                  <a:lnTo>
                    <a:pt x="2413" y="957"/>
                  </a:lnTo>
                  <a:lnTo>
                    <a:pt x="2416" y="955"/>
                  </a:lnTo>
                  <a:lnTo>
                    <a:pt x="2418" y="953"/>
                  </a:lnTo>
                  <a:lnTo>
                    <a:pt x="2421" y="952"/>
                  </a:lnTo>
                  <a:lnTo>
                    <a:pt x="2424" y="950"/>
                  </a:lnTo>
                  <a:lnTo>
                    <a:pt x="2428" y="950"/>
                  </a:lnTo>
                  <a:lnTo>
                    <a:pt x="2435" y="954"/>
                  </a:lnTo>
                  <a:lnTo>
                    <a:pt x="2441" y="956"/>
                  </a:lnTo>
                  <a:lnTo>
                    <a:pt x="2443" y="956"/>
                  </a:lnTo>
                  <a:lnTo>
                    <a:pt x="2447" y="955"/>
                  </a:lnTo>
                  <a:lnTo>
                    <a:pt x="2450" y="953"/>
                  </a:lnTo>
                  <a:lnTo>
                    <a:pt x="2454" y="947"/>
                  </a:lnTo>
                  <a:lnTo>
                    <a:pt x="2454" y="952"/>
                  </a:lnTo>
                  <a:lnTo>
                    <a:pt x="2455" y="956"/>
                  </a:lnTo>
                  <a:lnTo>
                    <a:pt x="2457" y="958"/>
                  </a:lnTo>
                  <a:lnTo>
                    <a:pt x="2459" y="961"/>
                  </a:lnTo>
                  <a:lnTo>
                    <a:pt x="2465" y="964"/>
                  </a:lnTo>
                  <a:lnTo>
                    <a:pt x="2470" y="969"/>
                  </a:lnTo>
                  <a:lnTo>
                    <a:pt x="2473" y="973"/>
                  </a:lnTo>
                  <a:lnTo>
                    <a:pt x="2474" y="976"/>
                  </a:lnTo>
                  <a:lnTo>
                    <a:pt x="2475" y="979"/>
                  </a:lnTo>
                  <a:lnTo>
                    <a:pt x="2473" y="984"/>
                  </a:lnTo>
                  <a:lnTo>
                    <a:pt x="2470" y="992"/>
                  </a:lnTo>
                  <a:lnTo>
                    <a:pt x="2465" y="998"/>
                  </a:lnTo>
                  <a:lnTo>
                    <a:pt x="2458" y="1005"/>
                  </a:lnTo>
                  <a:lnTo>
                    <a:pt x="2454" y="1011"/>
                  </a:lnTo>
                  <a:lnTo>
                    <a:pt x="2448" y="1015"/>
                  </a:lnTo>
                  <a:lnTo>
                    <a:pt x="2440" y="1020"/>
                  </a:lnTo>
                  <a:lnTo>
                    <a:pt x="2435" y="1023"/>
                  </a:lnTo>
                  <a:lnTo>
                    <a:pt x="2434" y="1026"/>
                  </a:lnTo>
                  <a:lnTo>
                    <a:pt x="2434" y="1027"/>
                  </a:lnTo>
                  <a:lnTo>
                    <a:pt x="2434" y="1029"/>
                  </a:lnTo>
                  <a:lnTo>
                    <a:pt x="2435" y="1030"/>
                  </a:lnTo>
                  <a:lnTo>
                    <a:pt x="2435" y="1033"/>
                  </a:lnTo>
                  <a:lnTo>
                    <a:pt x="2433" y="1035"/>
                  </a:lnTo>
                  <a:lnTo>
                    <a:pt x="2429" y="1038"/>
                  </a:lnTo>
                  <a:lnTo>
                    <a:pt x="2424" y="1041"/>
                  </a:lnTo>
                  <a:lnTo>
                    <a:pt x="2422" y="1043"/>
                  </a:lnTo>
                  <a:lnTo>
                    <a:pt x="2422" y="1044"/>
                  </a:lnTo>
                  <a:lnTo>
                    <a:pt x="2424" y="1044"/>
                  </a:lnTo>
                  <a:lnTo>
                    <a:pt x="2426" y="1045"/>
                  </a:lnTo>
                  <a:lnTo>
                    <a:pt x="2430" y="1046"/>
                  </a:lnTo>
                  <a:lnTo>
                    <a:pt x="2432" y="1047"/>
                  </a:lnTo>
                  <a:lnTo>
                    <a:pt x="2434" y="1051"/>
                  </a:lnTo>
                  <a:lnTo>
                    <a:pt x="2437" y="1053"/>
                  </a:lnTo>
                  <a:lnTo>
                    <a:pt x="2439" y="1054"/>
                  </a:lnTo>
                  <a:lnTo>
                    <a:pt x="2442" y="1055"/>
                  </a:lnTo>
                  <a:lnTo>
                    <a:pt x="2445" y="1054"/>
                  </a:lnTo>
                  <a:lnTo>
                    <a:pt x="2446" y="1055"/>
                  </a:lnTo>
                  <a:lnTo>
                    <a:pt x="2445" y="1059"/>
                  </a:lnTo>
                  <a:lnTo>
                    <a:pt x="2442" y="1063"/>
                  </a:lnTo>
                  <a:lnTo>
                    <a:pt x="2441" y="1066"/>
                  </a:lnTo>
                  <a:lnTo>
                    <a:pt x="2442" y="1067"/>
                  </a:lnTo>
                  <a:lnTo>
                    <a:pt x="2443" y="1067"/>
                  </a:lnTo>
                  <a:lnTo>
                    <a:pt x="2443" y="1068"/>
                  </a:lnTo>
                  <a:lnTo>
                    <a:pt x="2445" y="1069"/>
                  </a:lnTo>
                  <a:lnTo>
                    <a:pt x="2443" y="1071"/>
                  </a:lnTo>
                  <a:lnTo>
                    <a:pt x="2441" y="1075"/>
                  </a:lnTo>
                  <a:lnTo>
                    <a:pt x="2438" y="1076"/>
                  </a:lnTo>
                  <a:lnTo>
                    <a:pt x="2434" y="1075"/>
                  </a:lnTo>
                  <a:lnTo>
                    <a:pt x="2433" y="1075"/>
                  </a:lnTo>
                  <a:lnTo>
                    <a:pt x="2432" y="1074"/>
                  </a:lnTo>
                  <a:lnTo>
                    <a:pt x="2432" y="1072"/>
                  </a:lnTo>
                  <a:lnTo>
                    <a:pt x="2431" y="1072"/>
                  </a:lnTo>
                  <a:lnTo>
                    <a:pt x="2430" y="1075"/>
                  </a:lnTo>
                  <a:lnTo>
                    <a:pt x="2428" y="1077"/>
                  </a:lnTo>
                  <a:lnTo>
                    <a:pt x="2425" y="1080"/>
                  </a:lnTo>
                  <a:lnTo>
                    <a:pt x="2423" y="1082"/>
                  </a:lnTo>
                  <a:lnTo>
                    <a:pt x="2422" y="1082"/>
                  </a:lnTo>
                  <a:lnTo>
                    <a:pt x="2420" y="1082"/>
                  </a:lnTo>
                  <a:lnTo>
                    <a:pt x="2418" y="1080"/>
                  </a:lnTo>
                  <a:lnTo>
                    <a:pt x="2417" y="1082"/>
                  </a:lnTo>
                  <a:lnTo>
                    <a:pt x="2417" y="1084"/>
                  </a:lnTo>
                  <a:lnTo>
                    <a:pt x="2416" y="1088"/>
                  </a:lnTo>
                  <a:lnTo>
                    <a:pt x="2416" y="1093"/>
                  </a:lnTo>
                  <a:lnTo>
                    <a:pt x="2417" y="1098"/>
                  </a:lnTo>
                  <a:lnTo>
                    <a:pt x="2421" y="1096"/>
                  </a:lnTo>
                  <a:lnTo>
                    <a:pt x="2424" y="1094"/>
                  </a:lnTo>
                  <a:lnTo>
                    <a:pt x="2431" y="1092"/>
                  </a:lnTo>
                  <a:lnTo>
                    <a:pt x="2439" y="1090"/>
                  </a:lnTo>
                  <a:lnTo>
                    <a:pt x="2447" y="1090"/>
                  </a:lnTo>
                  <a:lnTo>
                    <a:pt x="2449" y="1088"/>
                  </a:lnTo>
                  <a:lnTo>
                    <a:pt x="2447" y="1085"/>
                  </a:lnTo>
                  <a:lnTo>
                    <a:pt x="2446" y="1079"/>
                  </a:lnTo>
                  <a:lnTo>
                    <a:pt x="2451" y="1079"/>
                  </a:lnTo>
                  <a:lnTo>
                    <a:pt x="2454" y="1079"/>
                  </a:lnTo>
                  <a:lnTo>
                    <a:pt x="2456" y="1079"/>
                  </a:lnTo>
                  <a:lnTo>
                    <a:pt x="2463" y="1076"/>
                  </a:lnTo>
                  <a:lnTo>
                    <a:pt x="2469" y="1070"/>
                  </a:lnTo>
                  <a:lnTo>
                    <a:pt x="2471" y="1063"/>
                  </a:lnTo>
                  <a:lnTo>
                    <a:pt x="2477" y="1056"/>
                  </a:lnTo>
                  <a:lnTo>
                    <a:pt x="2483" y="1051"/>
                  </a:lnTo>
                  <a:lnTo>
                    <a:pt x="2495" y="1043"/>
                  </a:lnTo>
                  <a:lnTo>
                    <a:pt x="2507" y="1038"/>
                  </a:lnTo>
                  <a:lnTo>
                    <a:pt x="2514" y="1037"/>
                  </a:lnTo>
                  <a:lnTo>
                    <a:pt x="2521" y="1035"/>
                  </a:lnTo>
                  <a:lnTo>
                    <a:pt x="2526" y="1033"/>
                  </a:lnTo>
                  <a:lnTo>
                    <a:pt x="2527" y="1030"/>
                  </a:lnTo>
                  <a:lnTo>
                    <a:pt x="2527" y="1029"/>
                  </a:lnTo>
                  <a:lnTo>
                    <a:pt x="2529" y="1025"/>
                  </a:lnTo>
                  <a:lnTo>
                    <a:pt x="2534" y="1027"/>
                  </a:lnTo>
                  <a:lnTo>
                    <a:pt x="2537" y="1028"/>
                  </a:lnTo>
                  <a:lnTo>
                    <a:pt x="2539" y="1027"/>
                  </a:lnTo>
                  <a:lnTo>
                    <a:pt x="2543" y="1025"/>
                  </a:lnTo>
                  <a:lnTo>
                    <a:pt x="2547" y="1023"/>
                  </a:lnTo>
                  <a:lnTo>
                    <a:pt x="2552" y="1023"/>
                  </a:lnTo>
                  <a:lnTo>
                    <a:pt x="2556" y="1023"/>
                  </a:lnTo>
                  <a:lnTo>
                    <a:pt x="2561" y="1023"/>
                  </a:lnTo>
                  <a:lnTo>
                    <a:pt x="2568" y="1022"/>
                  </a:lnTo>
                  <a:lnTo>
                    <a:pt x="2572" y="1021"/>
                  </a:lnTo>
                  <a:lnTo>
                    <a:pt x="2577" y="1018"/>
                  </a:lnTo>
                  <a:lnTo>
                    <a:pt x="2581" y="1013"/>
                  </a:lnTo>
                  <a:lnTo>
                    <a:pt x="2581" y="1012"/>
                  </a:lnTo>
                  <a:lnTo>
                    <a:pt x="2583" y="1010"/>
                  </a:lnTo>
                  <a:lnTo>
                    <a:pt x="2587" y="1001"/>
                  </a:lnTo>
                  <a:lnTo>
                    <a:pt x="2594" y="992"/>
                  </a:lnTo>
                  <a:lnTo>
                    <a:pt x="2599" y="988"/>
                  </a:lnTo>
                  <a:lnTo>
                    <a:pt x="2603" y="985"/>
                  </a:lnTo>
                  <a:lnTo>
                    <a:pt x="2608" y="982"/>
                  </a:lnTo>
                  <a:lnTo>
                    <a:pt x="2612" y="981"/>
                  </a:lnTo>
                  <a:lnTo>
                    <a:pt x="2617" y="978"/>
                  </a:lnTo>
                  <a:lnTo>
                    <a:pt x="2619" y="976"/>
                  </a:lnTo>
                  <a:lnTo>
                    <a:pt x="2622" y="973"/>
                  </a:lnTo>
                  <a:lnTo>
                    <a:pt x="2628" y="972"/>
                  </a:lnTo>
                  <a:lnTo>
                    <a:pt x="2634" y="970"/>
                  </a:lnTo>
                  <a:lnTo>
                    <a:pt x="2637" y="968"/>
                  </a:lnTo>
                  <a:lnTo>
                    <a:pt x="2640" y="965"/>
                  </a:lnTo>
                  <a:lnTo>
                    <a:pt x="2644" y="962"/>
                  </a:lnTo>
                  <a:lnTo>
                    <a:pt x="2649" y="958"/>
                  </a:lnTo>
                  <a:lnTo>
                    <a:pt x="2650" y="955"/>
                  </a:lnTo>
                  <a:lnTo>
                    <a:pt x="2652" y="954"/>
                  </a:lnTo>
                  <a:lnTo>
                    <a:pt x="2658" y="953"/>
                  </a:lnTo>
                  <a:lnTo>
                    <a:pt x="2663" y="952"/>
                  </a:lnTo>
                  <a:lnTo>
                    <a:pt x="2668" y="949"/>
                  </a:lnTo>
                  <a:lnTo>
                    <a:pt x="2673" y="945"/>
                  </a:lnTo>
                  <a:lnTo>
                    <a:pt x="2676" y="941"/>
                  </a:lnTo>
                  <a:lnTo>
                    <a:pt x="2683" y="932"/>
                  </a:lnTo>
                  <a:lnTo>
                    <a:pt x="2689" y="923"/>
                  </a:lnTo>
                  <a:lnTo>
                    <a:pt x="2693" y="912"/>
                  </a:lnTo>
                  <a:lnTo>
                    <a:pt x="2698" y="900"/>
                  </a:lnTo>
                  <a:lnTo>
                    <a:pt x="2703" y="898"/>
                  </a:lnTo>
                  <a:lnTo>
                    <a:pt x="2709" y="895"/>
                  </a:lnTo>
                  <a:lnTo>
                    <a:pt x="2713" y="895"/>
                  </a:lnTo>
                  <a:lnTo>
                    <a:pt x="2715" y="896"/>
                  </a:lnTo>
                  <a:lnTo>
                    <a:pt x="2722" y="904"/>
                  </a:lnTo>
                  <a:lnTo>
                    <a:pt x="2731" y="914"/>
                  </a:lnTo>
                  <a:lnTo>
                    <a:pt x="2738" y="915"/>
                  </a:lnTo>
                  <a:lnTo>
                    <a:pt x="2744" y="917"/>
                  </a:lnTo>
                  <a:lnTo>
                    <a:pt x="2751" y="917"/>
                  </a:lnTo>
                  <a:lnTo>
                    <a:pt x="2758" y="916"/>
                  </a:lnTo>
                  <a:lnTo>
                    <a:pt x="2764" y="916"/>
                  </a:lnTo>
                  <a:lnTo>
                    <a:pt x="2770" y="917"/>
                  </a:lnTo>
                  <a:lnTo>
                    <a:pt x="2772" y="919"/>
                  </a:lnTo>
                  <a:lnTo>
                    <a:pt x="2774" y="919"/>
                  </a:lnTo>
                  <a:lnTo>
                    <a:pt x="2776" y="917"/>
                  </a:lnTo>
                  <a:lnTo>
                    <a:pt x="2780" y="915"/>
                  </a:lnTo>
                  <a:lnTo>
                    <a:pt x="2781" y="911"/>
                  </a:lnTo>
                  <a:lnTo>
                    <a:pt x="2781" y="907"/>
                  </a:lnTo>
                  <a:lnTo>
                    <a:pt x="2780" y="904"/>
                  </a:lnTo>
                  <a:lnTo>
                    <a:pt x="2779" y="900"/>
                  </a:lnTo>
                  <a:lnTo>
                    <a:pt x="2774" y="893"/>
                  </a:lnTo>
                  <a:lnTo>
                    <a:pt x="2771" y="884"/>
                  </a:lnTo>
                  <a:lnTo>
                    <a:pt x="2772" y="880"/>
                  </a:lnTo>
                  <a:lnTo>
                    <a:pt x="2774" y="876"/>
                  </a:lnTo>
                  <a:lnTo>
                    <a:pt x="2777" y="875"/>
                  </a:lnTo>
                  <a:lnTo>
                    <a:pt x="2781" y="875"/>
                  </a:lnTo>
                  <a:lnTo>
                    <a:pt x="2791" y="876"/>
                  </a:lnTo>
                  <a:lnTo>
                    <a:pt x="2800" y="876"/>
                  </a:lnTo>
                  <a:lnTo>
                    <a:pt x="2807" y="876"/>
                  </a:lnTo>
                  <a:lnTo>
                    <a:pt x="2812" y="876"/>
                  </a:lnTo>
                  <a:lnTo>
                    <a:pt x="2815" y="875"/>
                  </a:lnTo>
                  <a:lnTo>
                    <a:pt x="2822" y="872"/>
                  </a:lnTo>
                  <a:lnTo>
                    <a:pt x="2830" y="858"/>
                  </a:lnTo>
                  <a:lnTo>
                    <a:pt x="2837" y="848"/>
                  </a:lnTo>
                  <a:lnTo>
                    <a:pt x="2840" y="848"/>
                  </a:lnTo>
                  <a:lnTo>
                    <a:pt x="2842" y="849"/>
                  </a:lnTo>
                  <a:lnTo>
                    <a:pt x="2846" y="849"/>
                  </a:lnTo>
                  <a:lnTo>
                    <a:pt x="2849" y="849"/>
                  </a:lnTo>
                  <a:lnTo>
                    <a:pt x="2852" y="848"/>
                  </a:lnTo>
                  <a:lnTo>
                    <a:pt x="2853" y="846"/>
                  </a:lnTo>
                  <a:lnTo>
                    <a:pt x="2855" y="840"/>
                  </a:lnTo>
                  <a:lnTo>
                    <a:pt x="2856" y="833"/>
                  </a:lnTo>
                  <a:lnTo>
                    <a:pt x="2857" y="826"/>
                  </a:lnTo>
                  <a:lnTo>
                    <a:pt x="2858" y="818"/>
                  </a:lnTo>
                  <a:lnTo>
                    <a:pt x="2860" y="816"/>
                  </a:lnTo>
                  <a:lnTo>
                    <a:pt x="2862" y="814"/>
                  </a:lnTo>
                  <a:lnTo>
                    <a:pt x="2864" y="811"/>
                  </a:lnTo>
                  <a:lnTo>
                    <a:pt x="2868" y="810"/>
                  </a:lnTo>
                  <a:lnTo>
                    <a:pt x="2873" y="813"/>
                  </a:lnTo>
                  <a:lnTo>
                    <a:pt x="2877" y="814"/>
                  </a:lnTo>
                  <a:lnTo>
                    <a:pt x="2879" y="816"/>
                  </a:lnTo>
                  <a:lnTo>
                    <a:pt x="2880" y="819"/>
                  </a:lnTo>
                  <a:lnTo>
                    <a:pt x="2881" y="826"/>
                  </a:lnTo>
                  <a:lnTo>
                    <a:pt x="2885" y="834"/>
                  </a:lnTo>
                  <a:lnTo>
                    <a:pt x="2890" y="836"/>
                  </a:lnTo>
                  <a:lnTo>
                    <a:pt x="2894" y="836"/>
                  </a:lnTo>
                  <a:lnTo>
                    <a:pt x="2896" y="839"/>
                  </a:lnTo>
                  <a:lnTo>
                    <a:pt x="2898" y="847"/>
                  </a:lnTo>
                  <a:lnTo>
                    <a:pt x="2899" y="841"/>
                  </a:lnTo>
                  <a:lnTo>
                    <a:pt x="2898" y="836"/>
                  </a:lnTo>
                  <a:lnTo>
                    <a:pt x="2896" y="832"/>
                  </a:lnTo>
                  <a:lnTo>
                    <a:pt x="2890" y="828"/>
                  </a:lnTo>
                  <a:lnTo>
                    <a:pt x="2896" y="825"/>
                  </a:lnTo>
                  <a:lnTo>
                    <a:pt x="2901" y="822"/>
                  </a:lnTo>
                  <a:lnTo>
                    <a:pt x="2906" y="818"/>
                  </a:lnTo>
                  <a:lnTo>
                    <a:pt x="2913" y="817"/>
                  </a:lnTo>
                  <a:lnTo>
                    <a:pt x="2918" y="817"/>
                  </a:lnTo>
                  <a:lnTo>
                    <a:pt x="2922" y="816"/>
                  </a:lnTo>
                  <a:lnTo>
                    <a:pt x="2925" y="813"/>
                  </a:lnTo>
                  <a:lnTo>
                    <a:pt x="2927" y="808"/>
                  </a:lnTo>
                  <a:lnTo>
                    <a:pt x="2929" y="800"/>
                  </a:lnTo>
                  <a:lnTo>
                    <a:pt x="2933" y="792"/>
                  </a:lnTo>
                  <a:lnTo>
                    <a:pt x="2935" y="784"/>
                  </a:lnTo>
                  <a:lnTo>
                    <a:pt x="2936" y="776"/>
                  </a:lnTo>
                  <a:lnTo>
                    <a:pt x="2935" y="775"/>
                  </a:lnTo>
                  <a:lnTo>
                    <a:pt x="2933" y="773"/>
                  </a:lnTo>
                  <a:lnTo>
                    <a:pt x="2931" y="768"/>
                  </a:lnTo>
                  <a:lnTo>
                    <a:pt x="2930" y="765"/>
                  </a:lnTo>
                  <a:lnTo>
                    <a:pt x="2930" y="761"/>
                  </a:lnTo>
                  <a:lnTo>
                    <a:pt x="2930" y="757"/>
                  </a:lnTo>
                  <a:lnTo>
                    <a:pt x="2931" y="749"/>
                  </a:lnTo>
                  <a:lnTo>
                    <a:pt x="2933" y="741"/>
                  </a:lnTo>
                  <a:lnTo>
                    <a:pt x="2933" y="732"/>
                  </a:lnTo>
                  <a:lnTo>
                    <a:pt x="2933" y="721"/>
                  </a:lnTo>
                  <a:lnTo>
                    <a:pt x="2931" y="712"/>
                  </a:lnTo>
                  <a:lnTo>
                    <a:pt x="2929" y="703"/>
                  </a:lnTo>
                  <a:lnTo>
                    <a:pt x="2922" y="689"/>
                  </a:lnTo>
                  <a:lnTo>
                    <a:pt x="2918" y="677"/>
                  </a:lnTo>
                  <a:lnTo>
                    <a:pt x="2919" y="676"/>
                  </a:lnTo>
                  <a:lnTo>
                    <a:pt x="2920" y="675"/>
                  </a:lnTo>
                  <a:lnTo>
                    <a:pt x="2928" y="672"/>
                  </a:lnTo>
                  <a:lnTo>
                    <a:pt x="2936" y="671"/>
                  </a:lnTo>
                  <a:lnTo>
                    <a:pt x="2943" y="667"/>
                  </a:lnTo>
                  <a:lnTo>
                    <a:pt x="2948" y="662"/>
                  </a:lnTo>
                  <a:lnTo>
                    <a:pt x="2953" y="656"/>
                  </a:lnTo>
                  <a:lnTo>
                    <a:pt x="2958" y="651"/>
                  </a:lnTo>
                  <a:lnTo>
                    <a:pt x="2960" y="647"/>
                  </a:lnTo>
                  <a:lnTo>
                    <a:pt x="2961" y="645"/>
                  </a:lnTo>
                  <a:lnTo>
                    <a:pt x="2963" y="644"/>
                  </a:lnTo>
                  <a:lnTo>
                    <a:pt x="2968" y="644"/>
                  </a:lnTo>
                  <a:lnTo>
                    <a:pt x="2972" y="648"/>
                  </a:lnTo>
                  <a:lnTo>
                    <a:pt x="2977" y="651"/>
                  </a:lnTo>
                  <a:lnTo>
                    <a:pt x="2983" y="653"/>
                  </a:lnTo>
                  <a:lnTo>
                    <a:pt x="2988" y="655"/>
                  </a:lnTo>
                  <a:lnTo>
                    <a:pt x="3000" y="659"/>
                  </a:lnTo>
                  <a:lnTo>
                    <a:pt x="3011" y="663"/>
                  </a:lnTo>
                  <a:lnTo>
                    <a:pt x="3016" y="664"/>
                  </a:lnTo>
                  <a:lnTo>
                    <a:pt x="3019" y="664"/>
                  </a:lnTo>
                  <a:lnTo>
                    <a:pt x="3023" y="663"/>
                  </a:lnTo>
                  <a:lnTo>
                    <a:pt x="3025" y="661"/>
                  </a:lnTo>
                  <a:lnTo>
                    <a:pt x="3027" y="655"/>
                  </a:lnTo>
                  <a:lnTo>
                    <a:pt x="3028" y="646"/>
                  </a:lnTo>
                  <a:lnTo>
                    <a:pt x="3028" y="639"/>
                  </a:lnTo>
                  <a:lnTo>
                    <a:pt x="3031" y="635"/>
                  </a:lnTo>
                  <a:lnTo>
                    <a:pt x="3033" y="631"/>
                  </a:lnTo>
                  <a:lnTo>
                    <a:pt x="3036" y="628"/>
                  </a:lnTo>
                  <a:lnTo>
                    <a:pt x="3040" y="626"/>
                  </a:lnTo>
                  <a:lnTo>
                    <a:pt x="3042" y="622"/>
                  </a:lnTo>
                  <a:lnTo>
                    <a:pt x="3044" y="619"/>
                  </a:lnTo>
                  <a:lnTo>
                    <a:pt x="3045" y="613"/>
                  </a:lnTo>
                  <a:lnTo>
                    <a:pt x="3052" y="600"/>
                  </a:lnTo>
                  <a:lnTo>
                    <a:pt x="3057" y="588"/>
                  </a:lnTo>
                  <a:lnTo>
                    <a:pt x="3058" y="583"/>
                  </a:lnTo>
                  <a:lnTo>
                    <a:pt x="3059" y="580"/>
                  </a:lnTo>
                  <a:lnTo>
                    <a:pt x="3061" y="579"/>
                  </a:lnTo>
                  <a:lnTo>
                    <a:pt x="3062" y="578"/>
                  </a:lnTo>
                  <a:lnTo>
                    <a:pt x="3065" y="578"/>
                  </a:lnTo>
                  <a:lnTo>
                    <a:pt x="3066" y="577"/>
                  </a:lnTo>
                  <a:lnTo>
                    <a:pt x="3067" y="574"/>
                  </a:lnTo>
                  <a:lnTo>
                    <a:pt x="3066" y="570"/>
                  </a:lnTo>
                  <a:lnTo>
                    <a:pt x="3066" y="565"/>
                  </a:lnTo>
                  <a:lnTo>
                    <a:pt x="3067" y="561"/>
                  </a:lnTo>
                  <a:lnTo>
                    <a:pt x="3068" y="556"/>
                  </a:lnTo>
                  <a:lnTo>
                    <a:pt x="3069" y="551"/>
                  </a:lnTo>
                  <a:lnTo>
                    <a:pt x="3072" y="548"/>
                  </a:lnTo>
                  <a:lnTo>
                    <a:pt x="3073" y="543"/>
                  </a:lnTo>
                  <a:lnTo>
                    <a:pt x="3074" y="539"/>
                  </a:lnTo>
                  <a:lnTo>
                    <a:pt x="3074" y="534"/>
                  </a:lnTo>
                  <a:lnTo>
                    <a:pt x="3077" y="521"/>
                  </a:lnTo>
                  <a:lnTo>
                    <a:pt x="3082" y="507"/>
                  </a:lnTo>
                  <a:lnTo>
                    <a:pt x="3081" y="501"/>
                  </a:lnTo>
                  <a:lnTo>
                    <a:pt x="3082" y="498"/>
                  </a:lnTo>
                  <a:lnTo>
                    <a:pt x="3083" y="496"/>
                  </a:lnTo>
                  <a:lnTo>
                    <a:pt x="3085" y="493"/>
                  </a:lnTo>
                  <a:lnTo>
                    <a:pt x="3092" y="490"/>
                  </a:lnTo>
                  <a:lnTo>
                    <a:pt x="3099" y="485"/>
                  </a:lnTo>
                  <a:lnTo>
                    <a:pt x="3104" y="481"/>
                  </a:lnTo>
                  <a:lnTo>
                    <a:pt x="3106" y="476"/>
                  </a:lnTo>
                  <a:lnTo>
                    <a:pt x="3108" y="472"/>
                  </a:lnTo>
                  <a:lnTo>
                    <a:pt x="3109" y="467"/>
                  </a:lnTo>
                  <a:lnTo>
                    <a:pt x="3109" y="463"/>
                  </a:lnTo>
                  <a:lnTo>
                    <a:pt x="3108" y="458"/>
                  </a:lnTo>
                  <a:lnTo>
                    <a:pt x="3105" y="452"/>
                  </a:lnTo>
                  <a:lnTo>
                    <a:pt x="3102" y="449"/>
                  </a:lnTo>
                  <a:lnTo>
                    <a:pt x="3101" y="447"/>
                  </a:lnTo>
                  <a:lnTo>
                    <a:pt x="3101" y="444"/>
                  </a:lnTo>
                  <a:lnTo>
                    <a:pt x="3102" y="441"/>
                  </a:lnTo>
                  <a:lnTo>
                    <a:pt x="3104" y="437"/>
                  </a:lnTo>
                  <a:lnTo>
                    <a:pt x="3106" y="435"/>
                  </a:lnTo>
                  <a:lnTo>
                    <a:pt x="3107" y="432"/>
                  </a:lnTo>
                  <a:lnTo>
                    <a:pt x="3108" y="429"/>
                  </a:lnTo>
                  <a:lnTo>
                    <a:pt x="3108" y="426"/>
                  </a:lnTo>
                  <a:lnTo>
                    <a:pt x="3106" y="420"/>
                  </a:lnTo>
                  <a:lnTo>
                    <a:pt x="3102" y="418"/>
                  </a:lnTo>
                  <a:lnTo>
                    <a:pt x="3098" y="417"/>
                  </a:lnTo>
                  <a:lnTo>
                    <a:pt x="3092" y="416"/>
                  </a:lnTo>
                  <a:lnTo>
                    <a:pt x="3081" y="418"/>
                  </a:lnTo>
                  <a:lnTo>
                    <a:pt x="3070" y="423"/>
                  </a:lnTo>
                  <a:lnTo>
                    <a:pt x="3060" y="429"/>
                  </a:lnTo>
                  <a:lnTo>
                    <a:pt x="3050" y="436"/>
                  </a:lnTo>
                  <a:lnTo>
                    <a:pt x="3039" y="437"/>
                  </a:lnTo>
                  <a:lnTo>
                    <a:pt x="3026" y="437"/>
                  </a:lnTo>
                  <a:lnTo>
                    <a:pt x="3021" y="440"/>
                  </a:lnTo>
                  <a:lnTo>
                    <a:pt x="3017" y="443"/>
                  </a:lnTo>
                  <a:lnTo>
                    <a:pt x="3016" y="445"/>
                  </a:lnTo>
                  <a:lnTo>
                    <a:pt x="3015" y="448"/>
                  </a:lnTo>
                  <a:lnTo>
                    <a:pt x="3012" y="448"/>
                  </a:lnTo>
                  <a:lnTo>
                    <a:pt x="3010" y="449"/>
                  </a:lnTo>
                  <a:lnTo>
                    <a:pt x="3007" y="450"/>
                  </a:lnTo>
                  <a:lnTo>
                    <a:pt x="3004" y="453"/>
                  </a:lnTo>
                  <a:lnTo>
                    <a:pt x="3003" y="456"/>
                  </a:lnTo>
                  <a:lnTo>
                    <a:pt x="3003" y="458"/>
                  </a:lnTo>
                  <a:lnTo>
                    <a:pt x="3002" y="461"/>
                  </a:lnTo>
                  <a:lnTo>
                    <a:pt x="3000" y="464"/>
                  </a:lnTo>
                  <a:lnTo>
                    <a:pt x="2998" y="466"/>
                  </a:lnTo>
                  <a:lnTo>
                    <a:pt x="2992" y="467"/>
                  </a:lnTo>
                  <a:lnTo>
                    <a:pt x="2983" y="466"/>
                  </a:lnTo>
                  <a:lnTo>
                    <a:pt x="2974" y="467"/>
                  </a:lnTo>
                  <a:lnTo>
                    <a:pt x="2964" y="468"/>
                  </a:lnTo>
                  <a:lnTo>
                    <a:pt x="2954" y="469"/>
                  </a:lnTo>
                  <a:lnTo>
                    <a:pt x="2947" y="469"/>
                  </a:lnTo>
                  <a:lnTo>
                    <a:pt x="2947" y="469"/>
                  </a:lnTo>
                  <a:lnTo>
                    <a:pt x="2948" y="469"/>
                  </a:lnTo>
                  <a:lnTo>
                    <a:pt x="2950" y="468"/>
                  </a:lnTo>
                  <a:lnTo>
                    <a:pt x="2950" y="468"/>
                  </a:lnTo>
                  <a:lnTo>
                    <a:pt x="2947" y="466"/>
                  </a:lnTo>
                  <a:lnTo>
                    <a:pt x="2941" y="466"/>
                  </a:lnTo>
                  <a:lnTo>
                    <a:pt x="2934" y="467"/>
                  </a:lnTo>
                  <a:lnTo>
                    <a:pt x="2927" y="468"/>
                  </a:lnTo>
                  <a:lnTo>
                    <a:pt x="2922" y="467"/>
                  </a:lnTo>
                  <a:lnTo>
                    <a:pt x="2920" y="466"/>
                  </a:lnTo>
                  <a:lnTo>
                    <a:pt x="2918" y="464"/>
                  </a:lnTo>
                  <a:lnTo>
                    <a:pt x="2914" y="458"/>
                  </a:lnTo>
                  <a:lnTo>
                    <a:pt x="2910" y="448"/>
                  </a:lnTo>
                  <a:lnTo>
                    <a:pt x="2906" y="443"/>
                  </a:lnTo>
                  <a:lnTo>
                    <a:pt x="2905" y="439"/>
                  </a:lnTo>
                  <a:lnTo>
                    <a:pt x="2905" y="435"/>
                  </a:lnTo>
                  <a:lnTo>
                    <a:pt x="2906" y="432"/>
                  </a:lnTo>
                  <a:lnTo>
                    <a:pt x="2909" y="428"/>
                  </a:lnTo>
                  <a:lnTo>
                    <a:pt x="2910" y="425"/>
                  </a:lnTo>
                  <a:lnTo>
                    <a:pt x="2911" y="421"/>
                  </a:lnTo>
                  <a:lnTo>
                    <a:pt x="2910" y="417"/>
                  </a:lnTo>
                  <a:lnTo>
                    <a:pt x="2903" y="410"/>
                  </a:lnTo>
                  <a:lnTo>
                    <a:pt x="2898" y="404"/>
                  </a:lnTo>
                  <a:lnTo>
                    <a:pt x="2897" y="401"/>
                  </a:lnTo>
                  <a:lnTo>
                    <a:pt x="2897" y="398"/>
                  </a:lnTo>
                  <a:lnTo>
                    <a:pt x="2897" y="393"/>
                  </a:lnTo>
                  <a:lnTo>
                    <a:pt x="2899" y="387"/>
                  </a:lnTo>
                  <a:lnTo>
                    <a:pt x="2899" y="385"/>
                  </a:lnTo>
                  <a:lnTo>
                    <a:pt x="2901" y="382"/>
                  </a:lnTo>
                  <a:lnTo>
                    <a:pt x="2901" y="378"/>
                  </a:lnTo>
                  <a:lnTo>
                    <a:pt x="2898" y="376"/>
                  </a:lnTo>
                  <a:lnTo>
                    <a:pt x="2896" y="376"/>
                  </a:lnTo>
                  <a:lnTo>
                    <a:pt x="2894" y="377"/>
                  </a:lnTo>
                  <a:lnTo>
                    <a:pt x="2888" y="377"/>
                  </a:lnTo>
                  <a:lnTo>
                    <a:pt x="2882" y="377"/>
                  </a:lnTo>
                  <a:lnTo>
                    <a:pt x="2877" y="375"/>
                  </a:lnTo>
                  <a:lnTo>
                    <a:pt x="2871" y="371"/>
                  </a:lnTo>
                  <a:lnTo>
                    <a:pt x="2863" y="359"/>
                  </a:lnTo>
                  <a:lnTo>
                    <a:pt x="2856" y="348"/>
                  </a:lnTo>
                  <a:lnTo>
                    <a:pt x="2853" y="347"/>
                  </a:lnTo>
                  <a:lnTo>
                    <a:pt x="2850" y="347"/>
                  </a:lnTo>
                  <a:lnTo>
                    <a:pt x="2846" y="345"/>
                  </a:lnTo>
                  <a:lnTo>
                    <a:pt x="2845" y="343"/>
                  </a:lnTo>
                  <a:lnTo>
                    <a:pt x="2844" y="339"/>
                  </a:lnTo>
                  <a:lnTo>
                    <a:pt x="2841" y="335"/>
                  </a:lnTo>
                  <a:lnTo>
                    <a:pt x="2837" y="338"/>
                  </a:lnTo>
                  <a:lnTo>
                    <a:pt x="2834" y="341"/>
                  </a:lnTo>
                  <a:lnTo>
                    <a:pt x="2832" y="342"/>
                  </a:lnTo>
                  <a:lnTo>
                    <a:pt x="2827" y="339"/>
                  </a:lnTo>
                  <a:lnTo>
                    <a:pt x="2816" y="336"/>
                  </a:lnTo>
                  <a:lnTo>
                    <a:pt x="2808" y="333"/>
                  </a:lnTo>
                  <a:lnTo>
                    <a:pt x="2807" y="329"/>
                  </a:lnTo>
                  <a:lnTo>
                    <a:pt x="2807" y="327"/>
                  </a:lnTo>
                  <a:lnTo>
                    <a:pt x="2805" y="325"/>
                  </a:lnTo>
                  <a:lnTo>
                    <a:pt x="2803" y="323"/>
                  </a:lnTo>
                  <a:lnTo>
                    <a:pt x="2799" y="323"/>
                  </a:lnTo>
                  <a:lnTo>
                    <a:pt x="2796" y="325"/>
                  </a:lnTo>
                  <a:lnTo>
                    <a:pt x="2788" y="326"/>
                  </a:lnTo>
                  <a:lnTo>
                    <a:pt x="2780" y="326"/>
                  </a:lnTo>
                  <a:lnTo>
                    <a:pt x="2772" y="325"/>
                  </a:lnTo>
                  <a:lnTo>
                    <a:pt x="2764" y="323"/>
                  </a:lnTo>
                  <a:lnTo>
                    <a:pt x="2757" y="320"/>
                  </a:lnTo>
                  <a:lnTo>
                    <a:pt x="2754" y="317"/>
                  </a:lnTo>
                  <a:lnTo>
                    <a:pt x="2750" y="312"/>
                  </a:lnTo>
                  <a:lnTo>
                    <a:pt x="2747" y="307"/>
                  </a:lnTo>
                  <a:lnTo>
                    <a:pt x="2744" y="304"/>
                  </a:lnTo>
                  <a:lnTo>
                    <a:pt x="2742" y="301"/>
                  </a:lnTo>
                  <a:lnTo>
                    <a:pt x="2741" y="297"/>
                  </a:lnTo>
                  <a:lnTo>
                    <a:pt x="2741" y="294"/>
                  </a:lnTo>
                  <a:lnTo>
                    <a:pt x="2742" y="287"/>
                  </a:lnTo>
                  <a:lnTo>
                    <a:pt x="2744" y="280"/>
                  </a:lnTo>
                  <a:lnTo>
                    <a:pt x="2746" y="278"/>
                  </a:lnTo>
                  <a:lnTo>
                    <a:pt x="2746" y="274"/>
                  </a:lnTo>
                  <a:lnTo>
                    <a:pt x="2744" y="272"/>
                  </a:lnTo>
                  <a:lnTo>
                    <a:pt x="2742" y="270"/>
                  </a:lnTo>
                  <a:lnTo>
                    <a:pt x="2739" y="269"/>
                  </a:lnTo>
                  <a:lnTo>
                    <a:pt x="2736" y="268"/>
                  </a:lnTo>
                  <a:lnTo>
                    <a:pt x="2734" y="265"/>
                  </a:lnTo>
                  <a:lnTo>
                    <a:pt x="2733" y="262"/>
                  </a:lnTo>
                  <a:lnTo>
                    <a:pt x="2733" y="260"/>
                  </a:lnTo>
                  <a:lnTo>
                    <a:pt x="2733" y="256"/>
                  </a:lnTo>
                  <a:lnTo>
                    <a:pt x="2733" y="249"/>
                  </a:lnTo>
                  <a:lnTo>
                    <a:pt x="2732" y="242"/>
                  </a:lnTo>
                  <a:lnTo>
                    <a:pt x="2731" y="237"/>
                  </a:lnTo>
                  <a:lnTo>
                    <a:pt x="2728" y="231"/>
                  </a:lnTo>
                  <a:lnTo>
                    <a:pt x="2724" y="221"/>
                  </a:lnTo>
                  <a:lnTo>
                    <a:pt x="2717" y="209"/>
                  </a:lnTo>
                  <a:lnTo>
                    <a:pt x="2715" y="206"/>
                  </a:lnTo>
                  <a:lnTo>
                    <a:pt x="2714" y="203"/>
                  </a:lnTo>
                  <a:lnTo>
                    <a:pt x="2713" y="199"/>
                  </a:lnTo>
                  <a:lnTo>
                    <a:pt x="2713" y="195"/>
                  </a:lnTo>
                  <a:lnTo>
                    <a:pt x="2714" y="190"/>
                  </a:lnTo>
                  <a:lnTo>
                    <a:pt x="2715" y="188"/>
                  </a:lnTo>
                  <a:lnTo>
                    <a:pt x="2715" y="184"/>
                  </a:lnTo>
                  <a:lnTo>
                    <a:pt x="2711" y="180"/>
                  </a:lnTo>
                  <a:lnTo>
                    <a:pt x="2708" y="175"/>
                  </a:lnTo>
                  <a:lnTo>
                    <a:pt x="2707" y="172"/>
                  </a:lnTo>
                  <a:lnTo>
                    <a:pt x="2706" y="168"/>
                  </a:lnTo>
                  <a:lnTo>
                    <a:pt x="2706" y="163"/>
                  </a:lnTo>
                  <a:lnTo>
                    <a:pt x="2702" y="155"/>
                  </a:lnTo>
                  <a:lnTo>
                    <a:pt x="2698" y="147"/>
                  </a:lnTo>
                  <a:lnTo>
                    <a:pt x="2692" y="136"/>
                  </a:lnTo>
                  <a:lnTo>
                    <a:pt x="2689" y="127"/>
                  </a:lnTo>
                  <a:lnTo>
                    <a:pt x="2691" y="124"/>
                  </a:lnTo>
                  <a:lnTo>
                    <a:pt x="2693" y="123"/>
                  </a:lnTo>
                  <a:lnTo>
                    <a:pt x="2693" y="122"/>
                  </a:lnTo>
                  <a:lnTo>
                    <a:pt x="2690" y="116"/>
                  </a:lnTo>
                  <a:lnTo>
                    <a:pt x="2687" y="111"/>
                  </a:lnTo>
                  <a:lnTo>
                    <a:pt x="2685" y="107"/>
                  </a:lnTo>
                  <a:lnTo>
                    <a:pt x="2686" y="106"/>
                  </a:lnTo>
                  <a:lnTo>
                    <a:pt x="2686" y="103"/>
                  </a:lnTo>
                  <a:lnTo>
                    <a:pt x="2685" y="98"/>
                  </a:lnTo>
                  <a:lnTo>
                    <a:pt x="2682" y="93"/>
                  </a:lnTo>
                  <a:lnTo>
                    <a:pt x="2677" y="86"/>
                  </a:lnTo>
                  <a:lnTo>
                    <a:pt x="2671" y="82"/>
                  </a:lnTo>
                  <a:lnTo>
                    <a:pt x="2668" y="79"/>
                  </a:lnTo>
                  <a:lnTo>
                    <a:pt x="2666" y="77"/>
                  </a:lnTo>
                  <a:lnTo>
                    <a:pt x="2666" y="75"/>
                  </a:lnTo>
                  <a:lnTo>
                    <a:pt x="2667" y="70"/>
                  </a:lnTo>
                  <a:lnTo>
                    <a:pt x="2667" y="65"/>
                  </a:lnTo>
                  <a:lnTo>
                    <a:pt x="2666" y="62"/>
                  </a:lnTo>
                  <a:lnTo>
                    <a:pt x="2663" y="61"/>
                  </a:lnTo>
                  <a:lnTo>
                    <a:pt x="2659" y="58"/>
                  </a:lnTo>
                  <a:lnTo>
                    <a:pt x="2656" y="52"/>
                  </a:lnTo>
                  <a:lnTo>
                    <a:pt x="2651" y="48"/>
                  </a:lnTo>
                  <a:lnTo>
                    <a:pt x="2646" y="44"/>
                  </a:lnTo>
                  <a:lnTo>
                    <a:pt x="2641" y="42"/>
                  </a:lnTo>
                  <a:lnTo>
                    <a:pt x="2633" y="36"/>
                  </a:lnTo>
                  <a:lnTo>
                    <a:pt x="2627" y="30"/>
                  </a:lnTo>
                  <a:lnTo>
                    <a:pt x="2624" y="28"/>
                  </a:lnTo>
                  <a:lnTo>
                    <a:pt x="2620" y="28"/>
                  </a:lnTo>
                  <a:lnTo>
                    <a:pt x="2617" y="28"/>
                  </a:lnTo>
                  <a:lnTo>
                    <a:pt x="2612" y="32"/>
                  </a:lnTo>
                  <a:lnTo>
                    <a:pt x="2610" y="33"/>
                  </a:lnTo>
                  <a:lnTo>
                    <a:pt x="2606" y="34"/>
                  </a:lnTo>
                  <a:lnTo>
                    <a:pt x="2604" y="35"/>
                  </a:lnTo>
                  <a:lnTo>
                    <a:pt x="2602" y="34"/>
                  </a:lnTo>
                  <a:lnTo>
                    <a:pt x="2599" y="33"/>
                  </a:lnTo>
                  <a:lnTo>
                    <a:pt x="2594" y="29"/>
                  </a:lnTo>
                  <a:lnTo>
                    <a:pt x="2586" y="21"/>
                  </a:lnTo>
                  <a:lnTo>
                    <a:pt x="2578" y="16"/>
                  </a:lnTo>
                  <a:lnTo>
                    <a:pt x="2576" y="16"/>
                  </a:lnTo>
                  <a:lnTo>
                    <a:pt x="2573" y="14"/>
                  </a:lnTo>
                  <a:lnTo>
                    <a:pt x="2568" y="13"/>
                  </a:lnTo>
                  <a:lnTo>
                    <a:pt x="2564" y="11"/>
                  </a:lnTo>
                  <a:lnTo>
                    <a:pt x="2561" y="8"/>
                  </a:lnTo>
                  <a:lnTo>
                    <a:pt x="2557" y="4"/>
                  </a:lnTo>
                  <a:lnTo>
                    <a:pt x="2552" y="2"/>
                  </a:lnTo>
                  <a:lnTo>
                    <a:pt x="2546" y="0"/>
                  </a:lnTo>
                  <a:lnTo>
                    <a:pt x="2542" y="0"/>
                  </a:lnTo>
                  <a:lnTo>
                    <a:pt x="2536" y="0"/>
                  </a:lnTo>
                  <a:lnTo>
                    <a:pt x="2506" y="2"/>
                  </a:lnTo>
                  <a:lnTo>
                    <a:pt x="2478" y="8"/>
                  </a:lnTo>
                  <a:lnTo>
                    <a:pt x="2449" y="13"/>
                  </a:lnTo>
                  <a:lnTo>
                    <a:pt x="2421" y="18"/>
                  </a:lnTo>
                  <a:lnTo>
                    <a:pt x="2412" y="20"/>
                  </a:lnTo>
                  <a:lnTo>
                    <a:pt x="2405" y="24"/>
                  </a:lnTo>
                  <a:lnTo>
                    <a:pt x="2398" y="28"/>
                  </a:lnTo>
                  <a:lnTo>
                    <a:pt x="2392" y="34"/>
                  </a:lnTo>
                  <a:lnTo>
                    <a:pt x="2381" y="45"/>
                  </a:lnTo>
                  <a:lnTo>
                    <a:pt x="2369" y="58"/>
                  </a:lnTo>
                  <a:lnTo>
                    <a:pt x="2367" y="61"/>
                  </a:lnTo>
                  <a:lnTo>
                    <a:pt x="2365" y="65"/>
                  </a:lnTo>
                  <a:lnTo>
                    <a:pt x="2363" y="69"/>
                  </a:lnTo>
                  <a:lnTo>
                    <a:pt x="2361" y="73"/>
                  </a:lnTo>
                  <a:lnTo>
                    <a:pt x="2361" y="76"/>
                  </a:lnTo>
                  <a:lnTo>
                    <a:pt x="2363" y="78"/>
                  </a:lnTo>
                  <a:lnTo>
                    <a:pt x="2366" y="81"/>
                  </a:lnTo>
                  <a:lnTo>
                    <a:pt x="2372" y="79"/>
                  </a:lnTo>
                  <a:lnTo>
                    <a:pt x="2376" y="78"/>
                  </a:lnTo>
                  <a:lnTo>
                    <a:pt x="2381" y="77"/>
                  </a:lnTo>
                  <a:lnTo>
                    <a:pt x="2385" y="77"/>
                  </a:lnTo>
                  <a:lnTo>
                    <a:pt x="2389" y="78"/>
                  </a:lnTo>
                  <a:lnTo>
                    <a:pt x="2392" y="81"/>
                  </a:lnTo>
                  <a:lnTo>
                    <a:pt x="2394" y="83"/>
                  </a:lnTo>
                  <a:lnTo>
                    <a:pt x="2396" y="87"/>
                  </a:lnTo>
                  <a:lnTo>
                    <a:pt x="2396" y="93"/>
                  </a:lnTo>
                  <a:lnTo>
                    <a:pt x="2396" y="106"/>
                  </a:lnTo>
                  <a:lnTo>
                    <a:pt x="2398" y="117"/>
                  </a:lnTo>
                  <a:lnTo>
                    <a:pt x="2398" y="122"/>
                  </a:lnTo>
                  <a:lnTo>
                    <a:pt x="2396" y="127"/>
                  </a:lnTo>
                  <a:lnTo>
                    <a:pt x="2392" y="133"/>
                  </a:lnTo>
                  <a:lnTo>
                    <a:pt x="2385" y="139"/>
                  </a:lnTo>
                  <a:lnTo>
                    <a:pt x="2377" y="146"/>
                  </a:lnTo>
                  <a:lnTo>
                    <a:pt x="2371" y="152"/>
                  </a:lnTo>
                  <a:lnTo>
                    <a:pt x="2365" y="160"/>
                  </a:lnTo>
                  <a:lnTo>
                    <a:pt x="2359" y="168"/>
                  </a:lnTo>
                  <a:lnTo>
                    <a:pt x="2351" y="187"/>
                  </a:lnTo>
                  <a:lnTo>
                    <a:pt x="2344" y="206"/>
                  </a:lnTo>
                  <a:lnTo>
                    <a:pt x="2340" y="216"/>
                  </a:lnTo>
                  <a:lnTo>
                    <a:pt x="2334" y="225"/>
                  </a:lnTo>
                  <a:lnTo>
                    <a:pt x="2329" y="236"/>
                  </a:lnTo>
                  <a:lnTo>
                    <a:pt x="2324" y="246"/>
                  </a:lnTo>
                  <a:lnTo>
                    <a:pt x="2321" y="250"/>
                  </a:lnTo>
                  <a:lnTo>
                    <a:pt x="2319" y="254"/>
                  </a:lnTo>
                  <a:lnTo>
                    <a:pt x="2319" y="256"/>
                  </a:lnTo>
                  <a:lnTo>
                    <a:pt x="2319" y="258"/>
                  </a:lnTo>
                  <a:lnTo>
                    <a:pt x="2320" y="260"/>
                  </a:lnTo>
                  <a:lnTo>
                    <a:pt x="2321" y="262"/>
                  </a:lnTo>
                  <a:lnTo>
                    <a:pt x="2324" y="263"/>
                  </a:lnTo>
                  <a:lnTo>
                    <a:pt x="2326" y="265"/>
                  </a:lnTo>
                  <a:lnTo>
                    <a:pt x="2327" y="268"/>
                  </a:lnTo>
                  <a:lnTo>
                    <a:pt x="2327" y="271"/>
                  </a:lnTo>
                  <a:lnTo>
                    <a:pt x="2327" y="274"/>
                  </a:lnTo>
                  <a:lnTo>
                    <a:pt x="2326" y="278"/>
                  </a:lnTo>
                  <a:lnTo>
                    <a:pt x="2323" y="284"/>
                  </a:lnTo>
                  <a:lnTo>
                    <a:pt x="2318" y="288"/>
                  </a:lnTo>
                  <a:lnTo>
                    <a:pt x="2314" y="290"/>
                  </a:lnTo>
                  <a:lnTo>
                    <a:pt x="2308" y="291"/>
                  </a:lnTo>
                  <a:lnTo>
                    <a:pt x="2301" y="293"/>
                  </a:lnTo>
                  <a:lnTo>
                    <a:pt x="2294" y="294"/>
                  </a:lnTo>
                  <a:lnTo>
                    <a:pt x="2290" y="296"/>
                  </a:lnTo>
                  <a:lnTo>
                    <a:pt x="2284" y="299"/>
                  </a:lnTo>
                  <a:lnTo>
                    <a:pt x="2275" y="306"/>
                  </a:lnTo>
                  <a:lnTo>
                    <a:pt x="2264" y="314"/>
                  </a:lnTo>
                  <a:lnTo>
                    <a:pt x="2258" y="321"/>
                  </a:lnTo>
                  <a:lnTo>
                    <a:pt x="2249" y="326"/>
                  </a:lnTo>
                  <a:lnTo>
                    <a:pt x="2243" y="326"/>
                  </a:lnTo>
                  <a:lnTo>
                    <a:pt x="2236" y="325"/>
                  </a:lnTo>
                  <a:lnTo>
                    <a:pt x="2228" y="322"/>
                  </a:lnTo>
                  <a:lnTo>
                    <a:pt x="2220" y="319"/>
                  </a:lnTo>
                  <a:lnTo>
                    <a:pt x="2205" y="310"/>
                  </a:lnTo>
                  <a:lnTo>
                    <a:pt x="2194" y="303"/>
                  </a:lnTo>
                  <a:lnTo>
                    <a:pt x="2184" y="323"/>
                  </a:lnTo>
                  <a:lnTo>
                    <a:pt x="2173" y="344"/>
                  </a:lnTo>
                  <a:lnTo>
                    <a:pt x="2164" y="366"/>
                  </a:lnTo>
                  <a:lnTo>
                    <a:pt x="2156" y="387"/>
                  </a:lnTo>
                  <a:lnTo>
                    <a:pt x="2153" y="398"/>
                  </a:lnTo>
                  <a:lnTo>
                    <a:pt x="2149" y="408"/>
                  </a:lnTo>
                  <a:lnTo>
                    <a:pt x="2148" y="417"/>
                  </a:lnTo>
                  <a:lnTo>
                    <a:pt x="2146" y="425"/>
                  </a:lnTo>
                  <a:lnTo>
                    <a:pt x="2143" y="429"/>
                  </a:lnTo>
                  <a:lnTo>
                    <a:pt x="2138" y="433"/>
                  </a:lnTo>
                  <a:lnTo>
                    <a:pt x="2137" y="435"/>
                  </a:lnTo>
                  <a:lnTo>
                    <a:pt x="2135" y="437"/>
                  </a:lnTo>
                  <a:lnTo>
                    <a:pt x="2133" y="440"/>
                  </a:lnTo>
                  <a:lnTo>
                    <a:pt x="2133" y="443"/>
                  </a:lnTo>
                  <a:lnTo>
                    <a:pt x="2135" y="448"/>
                  </a:lnTo>
                  <a:lnTo>
                    <a:pt x="2136" y="452"/>
                  </a:lnTo>
                  <a:lnTo>
                    <a:pt x="2138" y="457"/>
                  </a:lnTo>
                  <a:lnTo>
                    <a:pt x="2143" y="460"/>
                  </a:lnTo>
                  <a:lnTo>
                    <a:pt x="2146" y="463"/>
                  </a:lnTo>
                  <a:lnTo>
                    <a:pt x="2150" y="465"/>
                  </a:lnTo>
                  <a:lnTo>
                    <a:pt x="2155" y="465"/>
                  </a:lnTo>
                  <a:lnTo>
                    <a:pt x="2160" y="463"/>
                  </a:lnTo>
                  <a:lnTo>
                    <a:pt x="2165" y="459"/>
                  </a:lnTo>
                  <a:lnTo>
                    <a:pt x="2173" y="457"/>
                  </a:lnTo>
                  <a:lnTo>
                    <a:pt x="2180" y="455"/>
                  </a:lnTo>
                  <a:lnTo>
                    <a:pt x="2188" y="453"/>
                  </a:lnTo>
                  <a:lnTo>
                    <a:pt x="2196" y="455"/>
                  </a:lnTo>
                  <a:lnTo>
                    <a:pt x="2203" y="456"/>
                  </a:lnTo>
                  <a:lnTo>
                    <a:pt x="2211" y="458"/>
                  </a:lnTo>
                  <a:lnTo>
                    <a:pt x="2217" y="463"/>
                  </a:lnTo>
                  <a:lnTo>
                    <a:pt x="2222" y="466"/>
                  </a:lnTo>
                  <a:lnTo>
                    <a:pt x="2227" y="467"/>
                  </a:lnTo>
                  <a:lnTo>
                    <a:pt x="2230" y="466"/>
                  </a:lnTo>
                  <a:lnTo>
                    <a:pt x="2233" y="465"/>
                  </a:lnTo>
                  <a:lnTo>
                    <a:pt x="2236" y="458"/>
                  </a:lnTo>
                  <a:lnTo>
                    <a:pt x="2243" y="450"/>
                  </a:lnTo>
                  <a:lnTo>
                    <a:pt x="2249" y="448"/>
                  </a:lnTo>
                  <a:lnTo>
                    <a:pt x="2253" y="445"/>
                  </a:lnTo>
                  <a:lnTo>
                    <a:pt x="2259" y="445"/>
                  </a:lnTo>
                  <a:lnTo>
                    <a:pt x="2264" y="444"/>
                  </a:lnTo>
                  <a:lnTo>
                    <a:pt x="2270" y="444"/>
                  </a:lnTo>
                  <a:lnTo>
                    <a:pt x="2277" y="445"/>
                  </a:lnTo>
                  <a:lnTo>
                    <a:pt x="2283" y="447"/>
                  </a:lnTo>
                  <a:lnTo>
                    <a:pt x="2288" y="449"/>
                  </a:lnTo>
                  <a:lnTo>
                    <a:pt x="2294" y="455"/>
                  </a:lnTo>
                  <a:lnTo>
                    <a:pt x="2298" y="459"/>
                  </a:lnTo>
                  <a:lnTo>
                    <a:pt x="2300" y="461"/>
                  </a:lnTo>
                  <a:lnTo>
                    <a:pt x="2302" y="464"/>
                  </a:lnTo>
                  <a:lnTo>
                    <a:pt x="2304" y="466"/>
                  </a:lnTo>
                  <a:lnTo>
                    <a:pt x="2309" y="467"/>
                  </a:lnTo>
                  <a:lnTo>
                    <a:pt x="2314" y="468"/>
                  </a:lnTo>
                  <a:lnTo>
                    <a:pt x="2318" y="470"/>
                  </a:lnTo>
                  <a:lnTo>
                    <a:pt x="2318" y="473"/>
                  </a:lnTo>
                  <a:lnTo>
                    <a:pt x="2318" y="475"/>
                  </a:lnTo>
                  <a:lnTo>
                    <a:pt x="2319" y="478"/>
                  </a:lnTo>
                  <a:lnTo>
                    <a:pt x="2321" y="482"/>
                  </a:lnTo>
                  <a:lnTo>
                    <a:pt x="2324" y="485"/>
                  </a:lnTo>
                  <a:lnTo>
                    <a:pt x="2326" y="488"/>
                  </a:lnTo>
                  <a:lnTo>
                    <a:pt x="2335" y="497"/>
                  </a:lnTo>
                  <a:lnTo>
                    <a:pt x="2345" y="508"/>
                  </a:lnTo>
                  <a:lnTo>
                    <a:pt x="2350" y="515"/>
                  </a:lnTo>
                  <a:lnTo>
                    <a:pt x="2353" y="521"/>
                  </a:lnTo>
                  <a:lnTo>
                    <a:pt x="2356" y="527"/>
                  </a:lnTo>
                  <a:lnTo>
                    <a:pt x="2357" y="533"/>
                  </a:lnTo>
                  <a:lnTo>
                    <a:pt x="2357" y="539"/>
                  </a:lnTo>
                  <a:lnTo>
                    <a:pt x="2353" y="543"/>
                  </a:lnTo>
                  <a:lnTo>
                    <a:pt x="2350" y="545"/>
                  </a:lnTo>
                  <a:lnTo>
                    <a:pt x="2347" y="547"/>
                  </a:lnTo>
                  <a:lnTo>
                    <a:pt x="2342" y="547"/>
                  </a:lnTo>
                  <a:lnTo>
                    <a:pt x="2339" y="547"/>
                  </a:lnTo>
                  <a:lnTo>
                    <a:pt x="2332" y="546"/>
                  </a:lnTo>
                  <a:lnTo>
                    <a:pt x="2324" y="545"/>
                  </a:lnTo>
                  <a:lnTo>
                    <a:pt x="2317" y="542"/>
                  </a:lnTo>
                  <a:lnTo>
                    <a:pt x="2310" y="541"/>
                  </a:lnTo>
                  <a:lnTo>
                    <a:pt x="2303" y="541"/>
                  </a:lnTo>
                  <a:lnTo>
                    <a:pt x="2296" y="542"/>
                  </a:lnTo>
                  <a:lnTo>
                    <a:pt x="2293" y="543"/>
                  </a:lnTo>
                  <a:lnTo>
                    <a:pt x="2290" y="545"/>
                  </a:lnTo>
                  <a:lnTo>
                    <a:pt x="2287" y="545"/>
                  </a:lnTo>
                  <a:lnTo>
                    <a:pt x="2285" y="543"/>
                  </a:lnTo>
                  <a:lnTo>
                    <a:pt x="2279" y="542"/>
                  </a:lnTo>
                  <a:lnTo>
                    <a:pt x="2274" y="541"/>
                  </a:lnTo>
                  <a:lnTo>
                    <a:pt x="2268" y="542"/>
                  </a:lnTo>
                  <a:lnTo>
                    <a:pt x="2263" y="543"/>
                  </a:lnTo>
                  <a:lnTo>
                    <a:pt x="2259" y="546"/>
                  </a:lnTo>
                  <a:lnTo>
                    <a:pt x="2255" y="549"/>
                  </a:lnTo>
                  <a:lnTo>
                    <a:pt x="2251" y="553"/>
                  </a:lnTo>
                  <a:lnTo>
                    <a:pt x="2246" y="555"/>
                  </a:lnTo>
                  <a:lnTo>
                    <a:pt x="2242" y="555"/>
                  </a:lnTo>
                  <a:lnTo>
                    <a:pt x="2238" y="554"/>
                  </a:lnTo>
                  <a:lnTo>
                    <a:pt x="2236" y="551"/>
                  </a:lnTo>
                  <a:lnTo>
                    <a:pt x="2235" y="550"/>
                  </a:lnTo>
                  <a:lnTo>
                    <a:pt x="2234" y="549"/>
                  </a:lnTo>
                  <a:lnTo>
                    <a:pt x="2233" y="550"/>
                  </a:lnTo>
                  <a:lnTo>
                    <a:pt x="2230" y="553"/>
                  </a:lnTo>
                  <a:lnTo>
                    <a:pt x="2228" y="558"/>
                  </a:lnTo>
                  <a:lnTo>
                    <a:pt x="2225" y="563"/>
                  </a:lnTo>
                  <a:lnTo>
                    <a:pt x="2222" y="566"/>
                  </a:lnTo>
                  <a:lnTo>
                    <a:pt x="2220" y="567"/>
                  </a:lnTo>
                  <a:lnTo>
                    <a:pt x="2217" y="569"/>
                  </a:lnTo>
                  <a:lnTo>
                    <a:pt x="2210" y="567"/>
                  </a:lnTo>
                  <a:lnTo>
                    <a:pt x="2202" y="567"/>
                  </a:lnTo>
                  <a:lnTo>
                    <a:pt x="2196" y="567"/>
                  </a:lnTo>
                  <a:lnTo>
                    <a:pt x="2190" y="570"/>
                  </a:lnTo>
                  <a:lnTo>
                    <a:pt x="2186" y="573"/>
                  </a:lnTo>
                  <a:lnTo>
                    <a:pt x="2181" y="578"/>
                  </a:lnTo>
                  <a:lnTo>
                    <a:pt x="2178" y="581"/>
                  </a:lnTo>
                  <a:lnTo>
                    <a:pt x="2174" y="584"/>
                  </a:lnTo>
                  <a:lnTo>
                    <a:pt x="2172" y="589"/>
                  </a:lnTo>
                  <a:lnTo>
                    <a:pt x="2170" y="595"/>
                  </a:lnTo>
                  <a:lnTo>
                    <a:pt x="2169" y="602"/>
                  </a:lnTo>
                  <a:lnTo>
                    <a:pt x="2169" y="607"/>
                  </a:lnTo>
                  <a:lnTo>
                    <a:pt x="2166" y="612"/>
                  </a:lnTo>
                  <a:lnTo>
                    <a:pt x="2161" y="618"/>
                  </a:lnTo>
                  <a:lnTo>
                    <a:pt x="2153" y="623"/>
                  </a:lnTo>
                  <a:lnTo>
                    <a:pt x="2146" y="628"/>
                  </a:lnTo>
                  <a:lnTo>
                    <a:pt x="2139" y="632"/>
                  </a:lnTo>
                  <a:lnTo>
                    <a:pt x="2132" y="635"/>
                  </a:lnTo>
                  <a:lnTo>
                    <a:pt x="2125" y="637"/>
                  </a:lnTo>
                  <a:lnTo>
                    <a:pt x="2117" y="638"/>
                  </a:lnTo>
                  <a:lnTo>
                    <a:pt x="2108" y="638"/>
                  </a:lnTo>
                  <a:lnTo>
                    <a:pt x="2099" y="637"/>
                  </a:lnTo>
                  <a:lnTo>
                    <a:pt x="2093" y="637"/>
                  </a:lnTo>
                  <a:lnTo>
                    <a:pt x="2089" y="638"/>
                  </a:lnTo>
                  <a:lnTo>
                    <a:pt x="2086" y="640"/>
                  </a:lnTo>
                  <a:lnTo>
                    <a:pt x="2082" y="644"/>
                  </a:lnTo>
                  <a:lnTo>
                    <a:pt x="2078" y="651"/>
                  </a:lnTo>
                  <a:lnTo>
                    <a:pt x="2073" y="660"/>
                  </a:lnTo>
                  <a:lnTo>
                    <a:pt x="2067" y="665"/>
                  </a:lnTo>
                  <a:lnTo>
                    <a:pt x="2062" y="671"/>
                  </a:lnTo>
                  <a:lnTo>
                    <a:pt x="2055" y="675"/>
                  </a:lnTo>
                  <a:lnTo>
                    <a:pt x="2047" y="678"/>
                  </a:lnTo>
                  <a:lnTo>
                    <a:pt x="2035" y="681"/>
                  </a:lnTo>
                  <a:lnTo>
                    <a:pt x="2024" y="684"/>
                  </a:lnTo>
                  <a:lnTo>
                    <a:pt x="2018" y="683"/>
                  </a:lnTo>
                  <a:lnTo>
                    <a:pt x="2013" y="683"/>
                  </a:lnTo>
                  <a:lnTo>
                    <a:pt x="2007" y="680"/>
                  </a:lnTo>
                  <a:lnTo>
                    <a:pt x="2001" y="679"/>
                  </a:lnTo>
                  <a:lnTo>
                    <a:pt x="1990" y="672"/>
                  </a:lnTo>
                  <a:lnTo>
                    <a:pt x="1977" y="665"/>
                  </a:lnTo>
                  <a:lnTo>
                    <a:pt x="1972" y="663"/>
                  </a:lnTo>
                  <a:lnTo>
                    <a:pt x="1965" y="661"/>
                  </a:lnTo>
                  <a:lnTo>
                    <a:pt x="1958" y="660"/>
                  </a:lnTo>
                  <a:lnTo>
                    <a:pt x="1951" y="661"/>
                  </a:lnTo>
                  <a:lnTo>
                    <a:pt x="1944" y="664"/>
                  </a:lnTo>
                  <a:lnTo>
                    <a:pt x="1938" y="669"/>
                  </a:lnTo>
                  <a:lnTo>
                    <a:pt x="1935" y="675"/>
                  </a:lnTo>
                  <a:lnTo>
                    <a:pt x="1933" y="681"/>
                  </a:lnTo>
                  <a:lnTo>
                    <a:pt x="1929" y="694"/>
                  </a:lnTo>
                  <a:lnTo>
                    <a:pt x="1927" y="709"/>
                  </a:lnTo>
                  <a:lnTo>
                    <a:pt x="1927" y="714"/>
                  </a:lnTo>
                  <a:lnTo>
                    <a:pt x="1929" y="720"/>
                  </a:lnTo>
                  <a:lnTo>
                    <a:pt x="1937" y="732"/>
                  </a:lnTo>
                  <a:lnTo>
                    <a:pt x="1946" y="742"/>
                  </a:lnTo>
                  <a:lnTo>
                    <a:pt x="1950" y="748"/>
                  </a:lnTo>
                  <a:lnTo>
                    <a:pt x="1951" y="753"/>
                  </a:lnTo>
                  <a:lnTo>
                    <a:pt x="1951" y="756"/>
                  </a:lnTo>
                  <a:lnTo>
                    <a:pt x="1950" y="759"/>
                  </a:lnTo>
                  <a:lnTo>
                    <a:pt x="1948" y="761"/>
                  </a:lnTo>
                  <a:lnTo>
                    <a:pt x="1944" y="765"/>
                  </a:lnTo>
                  <a:lnTo>
                    <a:pt x="1927" y="773"/>
                  </a:lnTo>
                  <a:lnTo>
                    <a:pt x="1910" y="782"/>
                  </a:lnTo>
                  <a:lnTo>
                    <a:pt x="1902" y="787"/>
                  </a:lnTo>
                  <a:lnTo>
                    <a:pt x="1895" y="793"/>
                  </a:lnTo>
                  <a:lnTo>
                    <a:pt x="1888" y="800"/>
                  </a:lnTo>
                  <a:lnTo>
                    <a:pt x="1883" y="807"/>
                  </a:lnTo>
                  <a:lnTo>
                    <a:pt x="1877" y="813"/>
                  </a:lnTo>
                  <a:lnTo>
                    <a:pt x="1871" y="818"/>
                  </a:lnTo>
                  <a:lnTo>
                    <a:pt x="1864" y="824"/>
                  </a:lnTo>
                  <a:lnTo>
                    <a:pt x="1858" y="828"/>
                  </a:lnTo>
                  <a:lnTo>
                    <a:pt x="1845" y="834"/>
                  </a:lnTo>
                  <a:lnTo>
                    <a:pt x="1834" y="842"/>
                  </a:lnTo>
                  <a:lnTo>
                    <a:pt x="1830" y="844"/>
                  </a:lnTo>
                  <a:lnTo>
                    <a:pt x="1826" y="846"/>
                  </a:lnTo>
                  <a:lnTo>
                    <a:pt x="1821" y="847"/>
                  </a:lnTo>
                  <a:lnTo>
                    <a:pt x="1816" y="847"/>
                  </a:lnTo>
                  <a:lnTo>
                    <a:pt x="1807" y="846"/>
                  </a:lnTo>
                  <a:lnTo>
                    <a:pt x="1797" y="848"/>
                  </a:lnTo>
                  <a:lnTo>
                    <a:pt x="1789" y="849"/>
                  </a:lnTo>
                  <a:lnTo>
                    <a:pt x="1782" y="849"/>
                  </a:lnTo>
                  <a:lnTo>
                    <a:pt x="1774" y="849"/>
                  </a:lnTo>
                  <a:lnTo>
                    <a:pt x="1767" y="848"/>
                  </a:lnTo>
                  <a:lnTo>
                    <a:pt x="1757" y="847"/>
                  </a:lnTo>
                  <a:lnTo>
                    <a:pt x="1747" y="847"/>
                  </a:lnTo>
                  <a:lnTo>
                    <a:pt x="1732" y="846"/>
                  </a:lnTo>
                  <a:lnTo>
                    <a:pt x="1718" y="846"/>
                  </a:lnTo>
                  <a:lnTo>
                    <a:pt x="1712" y="849"/>
                  </a:lnTo>
                  <a:lnTo>
                    <a:pt x="1705" y="855"/>
                  </a:lnTo>
                  <a:lnTo>
                    <a:pt x="1694" y="859"/>
                  </a:lnTo>
                  <a:lnTo>
                    <a:pt x="1683" y="863"/>
                  </a:lnTo>
                  <a:lnTo>
                    <a:pt x="1672" y="866"/>
                  </a:lnTo>
                  <a:lnTo>
                    <a:pt x="1661" y="870"/>
                  </a:lnTo>
                  <a:lnTo>
                    <a:pt x="1645" y="876"/>
                  </a:lnTo>
                  <a:lnTo>
                    <a:pt x="1631" y="885"/>
                  </a:lnTo>
                  <a:lnTo>
                    <a:pt x="1616" y="895"/>
                  </a:lnTo>
                  <a:lnTo>
                    <a:pt x="1601" y="904"/>
                  </a:lnTo>
                  <a:lnTo>
                    <a:pt x="1592" y="903"/>
                  </a:lnTo>
                  <a:lnTo>
                    <a:pt x="1579" y="900"/>
                  </a:lnTo>
                  <a:lnTo>
                    <a:pt x="1576" y="900"/>
                  </a:lnTo>
                  <a:lnTo>
                    <a:pt x="1575" y="899"/>
                  </a:lnTo>
                  <a:lnTo>
                    <a:pt x="1574" y="898"/>
                  </a:lnTo>
                  <a:lnTo>
                    <a:pt x="1574" y="896"/>
                  </a:lnTo>
                  <a:lnTo>
                    <a:pt x="1573" y="892"/>
                  </a:lnTo>
                  <a:lnTo>
                    <a:pt x="1571" y="888"/>
                  </a:lnTo>
                  <a:lnTo>
                    <a:pt x="1569" y="885"/>
                  </a:lnTo>
                  <a:lnTo>
                    <a:pt x="1567" y="885"/>
                  </a:lnTo>
                  <a:lnTo>
                    <a:pt x="1566" y="885"/>
                  </a:lnTo>
                  <a:lnTo>
                    <a:pt x="1562" y="885"/>
                  </a:lnTo>
                  <a:lnTo>
                    <a:pt x="1558" y="887"/>
                  </a:lnTo>
                  <a:lnTo>
                    <a:pt x="1554" y="888"/>
                  </a:lnTo>
                  <a:lnTo>
                    <a:pt x="1547" y="889"/>
                  </a:lnTo>
                  <a:lnTo>
                    <a:pt x="1542" y="889"/>
                  </a:lnTo>
                  <a:lnTo>
                    <a:pt x="1536" y="889"/>
                  </a:lnTo>
                  <a:lnTo>
                    <a:pt x="1531" y="888"/>
                  </a:lnTo>
                  <a:lnTo>
                    <a:pt x="1521" y="884"/>
                  </a:lnTo>
                  <a:lnTo>
                    <a:pt x="1511" y="880"/>
                  </a:lnTo>
                  <a:lnTo>
                    <a:pt x="1501" y="875"/>
                  </a:lnTo>
                  <a:lnTo>
                    <a:pt x="1492" y="871"/>
                  </a:lnTo>
                  <a:lnTo>
                    <a:pt x="1481" y="867"/>
                  </a:lnTo>
                  <a:lnTo>
                    <a:pt x="1470" y="865"/>
                  </a:lnTo>
                  <a:lnTo>
                    <a:pt x="1464" y="865"/>
                  </a:lnTo>
                  <a:lnTo>
                    <a:pt x="1459" y="863"/>
                  </a:lnTo>
                  <a:lnTo>
                    <a:pt x="1453" y="859"/>
                  </a:lnTo>
                  <a:lnTo>
                    <a:pt x="1447" y="856"/>
                  </a:lnTo>
                  <a:lnTo>
                    <a:pt x="1437" y="848"/>
                  </a:lnTo>
                  <a:lnTo>
                    <a:pt x="1427" y="841"/>
                  </a:lnTo>
                  <a:lnTo>
                    <a:pt x="1420" y="838"/>
                  </a:lnTo>
                  <a:lnTo>
                    <a:pt x="1412" y="834"/>
                  </a:lnTo>
                  <a:lnTo>
                    <a:pt x="1404" y="833"/>
                  </a:lnTo>
                  <a:lnTo>
                    <a:pt x="1396" y="831"/>
                  </a:lnTo>
                  <a:lnTo>
                    <a:pt x="1381" y="830"/>
                  </a:lnTo>
                  <a:lnTo>
                    <a:pt x="1364" y="831"/>
                  </a:lnTo>
                  <a:lnTo>
                    <a:pt x="1346" y="833"/>
                  </a:lnTo>
                  <a:lnTo>
                    <a:pt x="1326" y="835"/>
                  </a:lnTo>
                  <a:lnTo>
                    <a:pt x="1308" y="836"/>
                  </a:lnTo>
                  <a:lnTo>
                    <a:pt x="1289" y="836"/>
                  </a:lnTo>
                  <a:lnTo>
                    <a:pt x="1267" y="834"/>
                  </a:lnTo>
                  <a:lnTo>
                    <a:pt x="1244" y="832"/>
                  </a:lnTo>
                  <a:lnTo>
                    <a:pt x="1223" y="827"/>
                  </a:lnTo>
                  <a:lnTo>
                    <a:pt x="1200" y="824"/>
                  </a:lnTo>
                  <a:lnTo>
                    <a:pt x="1187" y="824"/>
                  </a:lnTo>
                  <a:lnTo>
                    <a:pt x="1174" y="824"/>
                  </a:lnTo>
                  <a:lnTo>
                    <a:pt x="1167" y="824"/>
                  </a:lnTo>
                  <a:lnTo>
                    <a:pt x="1161" y="822"/>
                  </a:lnTo>
                  <a:lnTo>
                    <a:pt x="1155" y="818"/>
                  </a:lnTo>
                  <a:lnTo>
                    <a:pt x="1152" y="813"/>
                  </a:lnTo>
                  <a:lnTo>
                    <a:pt x="1143" y="801"/>
                  </a:lnTo>
                  <a:lnTo>
                    <a:pt x="1134" y="791"/>
                  </a:lnTo>
                  <a:lnTo>
                    <a:pt x="1129" y="785"/>
                  </a:lnTo>
                  <a:lnTo>
                    <a:pt x="1127" y="778"/>
                  </a:lnTo>
                  <a:lnTo>
                    <a:pt x="1124" y="770"/>
                  </a:lnTo>
                  <a:lnTo>
                    <a:pt x="1123" y="763"/>
                  </a:lnTo>
                  <a:lnTo>
                    <a:pt x="1121" y="751"/>
                  </a:lnTo>
                  <a:lnTo>
                    <a:pt x="1118" y="740"/>
                  </a:lnTo>
                  <a:lnTo>
                    <a:pt x="1110" y="735"/>
                  </a:lnTo>
                  <a:lnTo>
                    <a:pt x="1102" y="732"/>
                  </a:lnTo>
                  <a:lnTo>
                    <a:pt x="1086" y="721"/>
                  </a:lnTo>
                  <a:lnTo>
                    <a:pt x="1072" y="710"/>
                  </a:lnTo>
                  <a:lnTo>
                    <a:pt x="1058" y="699"/>
                  </a:lnTo>
                  <a:lnTo>
                    <a:pt x="1045" y="689"/>
                  </a:lnTo>
                  <a:lnTo>
                    <a:pt x="1032" y="681"/>
                  </a:lnTo>
                  <a:lnTo>
                    <a:pt x="1020" y="676"/>
                  </a:lnTo>
                  <a:lnTo>
                    <a:pt x="1007" y="671"/>
                  </a:lnTo>
                  <a:lnTo>
                    <a:pt x="992" y="668"/>
                  </a:lnTo>
                  <a:lnTo>
                    <a:pt x="976" y="667"/>
                  </a:lnTo>
                  <a:lnTo>
                    <a:pt x="959" y="665"/>
                  </a:lnTo>
                  <a:lnTo>
                    <a:pt x="942" y="664"/>
                  </a:lnTo>
                  <a:lnTo>
                    <a:pt x="925" y="661"/>
                  </a:lnTo>
                  <a:lnTo>
                    <a:pt x="908" y="656"/>
                  </a:lnTo>
                  <a:lnTo>
                    <a:pt x="891" y="653"/>
                  </a:lnTo>
                  <a:lnTo>
                    <a:pt x="883" y="651"/>
                  </a:lnTo>
                  <a:lnTo>
                    <a:pt x="877" y="647"/>
                  </a:lnTo>
                  <a:lnTo>
                    <a:pt x="874" y="643"/>
                  </a:lnTo>
                  <a:lnTo>
                    <a:pt x="870" y="638"/>
                  </a:lnTo>
                  <a:lnTo>
                    <a:pt x="869" y="632"/>
                  </a:lnTo>
                  <a:lnTo>
                    <a:pt x="868" y="627"/>
                  </a:lnTo>
                  <a:lnTo>
                    <a:pt x="869" y="620"/>
                  </a:lnTo>
                  <a:lnTo>
                    <a:pt x="873" y="613"/>
                  </a:lnTo>
                  <a:lnTo>
                    <a:pt x="877" y="602"/>
                  </a:lnTo>
                  <a:lnTo>
                    <a:pt x="881" y="590"/>
                  </a:lnTo>
                  <a:lnTo>
                    <a:pt x="879" y="582"/>
                  </a:lnTo>
                  <a:lnTo>
                    <a:pt x="878" y="573"/>
                  </a:lnTo>
                  <a:lnTo>
                    <a:pt x="879" y="563"/>
                  </a:lnTo>
                  <a:lnTo>
                    <a:pt x="881" y="554"/>
                  </a:lnTo>
                  <a:lnTo>
                    <a:pt x="882" y="542"/>
                  </a:lnTo>
                  <a:lnTo>
                    <a:pt x="881" y="532"/>
                  </a:lnTo>
                  <a:lnTo>
                    <a:pt x="877" y="525"/>
                  </a:lnTo>
                  <a:lnTo>
                    <a:pt x="874" y="518"/>
                  </a:lnTo>
                  <a:lnTo>
                    <a:pt x="869" y="512"/>
                  </a:lnTo>
                  <a:lnTo>
                    <a:pt x="865" y="504"/>
                  </a:lnTo>
                  <a:lnTo>
                    <a:pt x="860" y="496"/>
                  </a:lnTo>
                  <a:lnTo>
                    <a:pt x="857" y="486"/>
                  </a:lnTo>
                  <a:lnTo>
                    <a:pt x="853" y="476"/>
                  </a:lnTo>
                  <a:lnTo>
                    <a:pt x="849" y="468"/>
                  </a:lnTo>
                  <a:lnTo>
                    <a:pt x="845" y="465"/>
                  </a:lnTo>
                  <a:lnTo>
                    <a:pt x="843" y="464"/>
                  </a:lnTo>
                  <a:lnTo>
                    <a:pt x="841" y="463"/>
                  </a:lnTo>
                  <a:lnTo>
                    <a:pt x="837" y="457"/>
                  </a:lnTo>
                  <a:lnTo>
                    <a:pt x="836" y="455"/>
                  </a:lnTo>
                  <a:lnTo>
                    <a:pt x="835" y="452"/>
                  </a:lnTo>
                  <a:lnTo>
                    <a:pt x="828" y="453"/>
                  </a:lnTo>
                  <a:lnTo>
                    <a:pt x="821" y="456"/>
                  </a:lnTo>
                  <a:lnTo>
                    <a:pt x="818" y="456"/>
                  </a:lnTo>
                  <a:lnTo>
                    <a:pt x="816" y="453"/>
                  </a:lnTo>
                  <a:lnTo>
                    <a:pt x="813" y="451"/>
                  </a:lnTo>
                  <a:lnTo>
                    <a:pt x="812" y="448"/>
                  </a:lnTo>
                  <a:lnTo>
                    <a:pt x="810" y="443"/>
                  </a:lnTo>
                  <a:lnTo>
                    <a:pt x="806" y="441"/>
                  </a:lnTo>
                  <a:lnTo>
                    <a:pt x="804" y="441"/>
                  </a:lnTo>
                  <a:lnTo>
                    <a:pt x="802" y="441"/>
                  </a:lnTo>
                  <a:lnTo>
                    <a:pt x="796" y="443"/>
                  </a:lnTo>
                  <a:lnTo>
                    <a:pt x="788" y="444"/>
                  </a:lnTo>
                  <a:lnTo>
                    <a:pt x="781" y="442"/>
                  </a:lnTo>
                  <a:lnTo>
                    <a:pt x="775" y="437"/>
                  </a:lnTo>
                  <a:lnTo>
                    <a:pt x="769" y="433"/>
                  </a:lnTo>
                  <a:lnTo>
                    <a:pt x="763" y="426"/>
                  </a:lnTo>
                  <a:lnTo>
                    <a:pt x="762" y="424"/>
                  </a:lnTo>
                  <a:lnTo>
                    <a:pt x="762" y="420"/>
                  </a:lnTo>
                  <a:lnTo>
                    <a:pt x="755" y="415"/>
                  </a:lnTo>
                  <a:lnTo>
                    <a:pt x="748" y="410"/>
                  </a:lnTo>
                  <a:lnTo>
                    <a:pt x="745" y="408"/>
                  </a:lnTo>
                  <a:lnTo>
                    <a:pt x="740" y="405"/>
                  </a:lnTo>
                  <a:lnTo>
                    <a:pt x="737" y="402"/>
                  </a:lnTo>
                  <a:lnTo>
                    <a:pt x="735" y="399"/>
                  </a:lnTo>
                  <a:lnTo>
                    <a:pt x="733" y="393"/>
                  </a:lnTo>
                  <a:lnTo>
                    <a:pt x="733" y="390"/>
                  </a:lnTo>
                  <a:lnTo>
                    <a:pt x="732" y="387"/>
                  </a:lnTo>
                  <a:lnTo>
                    <a:pt x="728" y="383"/>
                  </a:lnTo>
                  <a:lnTo>
                    <a:pt x="723" y="378"/>
                  </a:lnTo>
                  <a:lnTo>
                    <a:pt x="721" y="375"/>
                  </a:lnTo>
                  <a:lnTo>
                    <a:pt x="721" y="371"/>
                  </a:lnTo>
                  <a:lnTo>
                    <a:pt x="721" y="369"/>
                  </a:lnTo>
                  <a:lnTo>
                    <a:pt x="724" y="362"/>
                  </a:lnTo>
                  <a:lnTo>
                    <a:pt x="725" y="354"/>
                  </a:lnTo>
                  <a:lnTo>
                    <a:pt x="712" y="358"/>
                  </a:lnTo>
                  <a:lnTo>
                    <a:pt x="698" y="361"/>
                  </a:lnTo>
                  <a:lnTo>
                    <a:pt x="692" y="361"/>
                  </a:lnTo>
                  <a:lnTo>
                    <a:pt x="684" y="361"/>
                  </a:lnTo>
                  <a:lnTo>
                    <a:pt x="681" y="361"/>
                  </a:lnTo>
                  <a:lnTo>
                    <a:pt x="678" y="362"/>
                  </a:lnTo>
                  <a:lnTo>
                    <a:pt x="674" y="363"/>
                  </a:lnTo>
                  <a:lnTo>
                    <a:pt x="672" y="366"/>
                  </a:lnTo>
                  <a:lnTo>
                    <a:pt x="670" y="368"/>
                  </a:lnTo>
                  <a:lnTo>
                    <a:pt x="668" y="370"/>
                  </a:lnTo>
                  <a:lnTo>
                    <a:pt x="668" y="374"/>
                  </a:lnTo>
                  <a:lnTo>
                    <a:pt x="668" y="377"/>
                  </a:lnTo>
                  <a:lnTo>
                    <a:pt x="667" y="383"/>
                  </a:lnTo>
                  <a:lnTo>
                    <a:pt x="667" y="390"/>
                  </a:lnTo>
                  <a:lnTo>
                    <a:pt x="666" y="393"/>
                  </a:lnTo>
                  <a:lnTo>
                    <a:pt x="664" y="396"/>
                  </a:lnTo>
                  <a:lnTo>
                    <a:pt x="662" y="400"/>
                  </a:lnTo>
                  <a:lnTo>
                    <a:pt x="658" y="402"/>
                  </a:lnTo>
                  <a:lnTo>
                    <a:pt x="651" y="405"/>
                  </a:lnTo>
                  <a:lnTo>
                    <a:pt x="643" y="408"/>
                  </a:lnTo>
                  <a:lnTo>
                    <a:pt x="637" y="410"/>
                  </a:lnTo>
                  <a:lnTo>
                    <a:pt x="630" y="413"/>
                  </a:lnTo>
                  <a:lnTo>
                    <a:pt x="624" y="417"/>
                  </a:lnTo>
                  <a:lnTo>
                    <a:pt x="619" y="420"/>
                  </a:lnTo>
                  <a:lnTo>
                    <a:pt x="615" y="424"/>
                  </a:lnTo>
                  <a:lnTo>
                    <a:pt x="613" y="428"/>
                  </a:lnTo>
                  <a:lnTo>
                    <a:pt x="609" y="433"/>
                  </a:lnTo>
                  <a:lnTo>
                    <a:pt x="608" y="437"/>
                  </a:lnTo>
                  <a:lnTo>
                    <a:pt x="606" y="448"/>
                  </a:lnTo>
                  <a:lnTo>
                    <a:pt x="606" y="459"/>
                  </a:lnTo>
                  <a:lnTo>
                    <a:pt x="607" y="472"/>
                  </a:lnTo>
                  <a:lnTo>
                    <a:pt x="610" y="485"/>
                  </a:lnTo>
                  <a:lnTo>
                    <a:pt x="613" y="493"/>
                  </a:lnTo>
                  <a:lnTo>
                    <a:pt x="613" y="501"/>
                  </a:lnTo>
                  <a:lnTo>
                    <a:pt x="610" y="507"/>
                  </a:lnTo>
                  <a:lnTo>
                    <a:pt x="607" y="513"/>
                  </a:lnTo>
                  <a:lnTo>
                    <a:pt x="602" y="516"/>
                  </a:lnTo>
                  <a:lnTo>
                    <a:pt x="597" y="521"/>
                  </a:lnTo>
                  <a:lnTo>
                    <a:pt x="590" y="524"/>
                  </a:lnTo>
                  <a:lnTo>
                    <a:pt x="582" y="527"/>
                  </a:lnTo>
                  <a:lnTo>
                    <a:pt x="575" y="530"/>
                  </a:lnTo>
                  <a:lnTo>
                    <a:pt x="569" y="530"/>
                  </a:lnTo>
                  <a:lnTo>
                    <a:pt x="565" y="527"/>
                  </a:lnTo>
                  <a:lnTo>
                    <a:pt x="562" y="525"/>
                  </a:lnTo>
                  <a:lnTo>
                    <a:pt x="559" y="522"/>
                  </a:lnTo>
                  <a:lnTo>
                    <a:pt x="554" y="520"/>
                  </a:lnTo>
                  <a:lnTo>
                    <a:pt x="549" y="518"/>
                  </a:lnTo>
                  <a:lnTo>
                    <a:pt x="541" y="520"/>
                  </a:lnTo>
                  <a:lnTo>
                    <a:pt x="535" y="521"/>
                  </a:lnTo>
                  <a:lnTo>
                    <a:pt x="529" y="521"/>
                  </a:lnTo>
                  <a:lnTo>
                    <a:pt x="524" y="520"/>
                  </a:lnTo>
                  <a:lnTo>
                    <a:pt x="518" y="518"/>
                  </a:lnTo>
                  <a:lnTo>
                    <a:pt x="508" y="514"/>
                  </a:lnTo>
                  <a:lnTo>
                    <a:pt x="497" y="508"/>
                  </a:lnTo>
                  <a:lnTo>
                    <a:pt x="491" y="506"/>
                  </a:lnTo>
                  <a:lnTo>
                    <a:pt x="485" y="504"/>
                  </a:lnTo>
                  <a:lnTo>
                    <a:pt x="483" y="505"/>
                  </a:lnTo>
                  <a:lnTo>
                    <a:pt x="480" y="506"/>
                  </a:lnTo>
                  <a:lnTo>
                    <a:pt x="478" y="508"/>
                  </a:lnTo>
                  <a:lnTo>
                    <a:pt x="477" y="513"/>
                  </a:lnTo>
                  <a:lnTo>
                    <a:pt x="472" y="538"/>
                  </a:lnTo>
                  <a:lnTo>
                    <a:pt x="466" y="563"/>
                  </a:lnTo>
                  <a:lnTo>
                    <a:pt x="458" y="588"/>
                  </a:lnTo>
                  <a:lnTo>
                    <a:pt x="446" y="611"/>
                  </a:lnTo>
                  <a:lnTo>
                    <a:pt x="445" y="618"/>
                  </a:lnTo>
                  <a:lnTo>
                    <a:pt x="445" y="623"/>
                  </a:lnTo>
                  <a:lnTo>
                    <a:pt x="447" y="627"/>
                  </a:lnTo>
                  <a:lnTo>
                    <a:pt x="451" y="629"/>
                  </a:lnTo>
                  <a:lnTo>
                    <a:pt x="453" y="632"/>
                  </a:lnTo>
                  <a:lnTo>
                    <a:pt x="456" y="636"/>
                  </a:lnTo>
                  <a:lnTo>
                    <a:pt x="459" y="639"/>
                  </a:lnTo>
                  <a:lnTo>
                    <a:pt x="458" y="646"/>
                  </a:lnTo>
                  <a:lnTo>
                    <a:pt x="456" y="649"/>
                  </a:lnTo>
                  <a:lnTo>
                    <a:pt x="454" y="652"/>
                  </a:lnTo>
                  <a:lnTo>
                    <a:pt x="452" y="654"/>
                  </a:lnTo>
                  <a:lnTo>
                    <a:pt x="450" y="655"/>
                  </a:lnTo>
                  <a:lnTo>
                    <a:pt x="445" y="656"/>
                  </a:lnTo>
                  <a:lnTo>
                    <a:pt x="438" y="656"/>
                  </a:lnTo>
                  <a:lnTo>
                    <a:pt x="427" y="653"/>
                  </a:lnTo>
                  <a:lnTo>
                    <a:pt x="415" y="647"/>
                  </a:lnTo>
                  <a:lnTo>
                    <a:pt x="406" y="645"/>
                  </a:lnTo>
                  <a:lnTo>
                    <a:pt x="396" y="646"/>
                  </a:lnTo>
                  <a:lnTo>
                    <a:pt x="386" y="647"/>
                  </a:lnTo>
                  <a:lnTo>
                    <a:pt x="374" y="651"/>
                  </a:lnTo>
                  <a:lnTo>
                    <a:pt x="353" y="657"/>
                  </a:lnTo>
                  <a:lnTo>
                    <a:pt x="334" y="664"/>
                  </a:lnTo>
                  <a:lnTo>
                    <a:pt x="331" y="665"/>
                  </a:lnTo>
                  <a:lnTo>
                    <a:pt x="328" y="667"/>
                  </a:lnTo>
                  <a:lnTo>
                    <a:pt x="323" y="668"/>
                  </a:lnTo>
                  <a:lnTo>
                    <a:pt x="319" y="671"/>
                  </a:lnTo>
                  <a:lnTo>
                    <a:pt x="320" y="673"/>
                  </a:lnTo>
                  <a:lnTo>
                    <a:pt x="322" y="675"/>
                  </a:lnTo>
                  <a:lnTo>
                    <a:pt x="325" y="677"/>
                  </a:lnTo>
                  <a:lnTo>
                    <a:pt x="328" y="677"/>
                  </a:lnTo>
                  <a:lnTo>
                    <a:pt x="336" y="680"/>
                  </a:lnTo>
                  <a:lnTo>
                    <a:pt x="342" y="683"/>
                  </a:lnTo>
                  <a:lnTo>
                    <a:pt x="345" y="685"/>
                  </a:lnTo>
                  <a:lnTo>
                    <a:pt x="346" y="688"/>
                  </a:lnTo>
                  <a:lnTo>
                    <a:pt x="347" y="692"/>
                  </a:lnTo>
                  <a:lnTo>
                    <a:pt x="346" y="695"/>
                  </a:lnTo>
                  <a:lnTo>
                    <a:pt x="344" y="703"/>
                  </a:lnTo>
                  <a:lnTo>
                    <a:pt x="344" y="711"/>
                  </a:lnTo>
                  <a:lnTo>
                    <a:pt x="345" y="720"/>
                  </a:lnTo>
                  <a:lnTo>
                    <a:pt x="347" y="730"/>
                  </a:lnTo>
                  <a:lnTo>
                    <a:pt x="354" y="749"/>
                  </a:lnTo>
                  <a:lnTo>
                    <a:pt x="360" y="765"/>
                  </a:lnTo>
                  <a:lnTo>
                    <a:pt x="362" y="773"/>
                  </a:lnTo>
                  <a:lnTo>
                    <a:pt x="364" y="781"/>
                  </a:lnTo>
                  <a:lnTo>
                    <a:pt x="364" y="785"/>
                  </a:lnTo>
                  <a:lnTo>
                    <a:pt x="363" y="789"/>
                  </a:lnTo>
                  <a:lnTo>
                    <a:pt x="361" y="792"/>
                  </a:lnTo>
                  <a:lnTo>
                    <a:pt x="358" y="795"/>
                  </a:lnTo>
                  <a:lnTo>
                    <a:pt x="355" y="798"/>
                  </a:lnTo>
                  <a:lnTo>
                    <a:pt x="353" y="800"/>
                  </a:lnTo>
                  <a:lnTo>
                    <a:pt x="350" y="802"/>
                  </a:lnTo>
                  <a:lnTo>
                    <a:pt x="349" y="806"/>
                  </a:lnTo>
                  <a:lnTo>
                    <a:pt x="350" y="810"/>
                  </a:lnTo>
                  <a:lnTo>
                    <a:pt x="352" y="814"/>
                  </a:lnTo>
                  <a:lnTo>
                    <a:pt x="352" y="815"/>
                  </a:lnTo>
                  <a:lnTo>
                    <a:pt x="350" y="816"/>
                  </a:lnTo>
                  <a:lnTo>
                    <a:pt x="349" y="817"/>
                  </a:lnTo>
                  <a:lnTo>
                    <a:pt x="346" y="819"/>
                  </a:lnTo>
                  <a:lnTo>
                    <a:pt x="342" y="822"/>
                  </a:lnTo>
                  <a:lnTo>
                    <a:pt x="340" y="824"/>
                  </a:lnTo>
                  <a:lnTo>
                    <a:pt x="339" y="826"/>
                  </a:lnTo>
                  <a:lnTo>
                    <a:pt x="338" y="828"/>
                  </a:lnTo>
                  <a:lnTo>
                    <a:pt x="338" y="834"/>
                  </a:lnTo>
                  <a:lnTo>
                    <a:pt x="339" y="841"/>
                  </a:lnTo>
                  <a:lnTo>
                    <a:pt x="340" y="847"/>
                  </a:lnTo>
                  <a:lnTo>
                    <a:pt x="341" y="854"/>
                  </a:lnTo>
                  <a:lnTo>
                    <a:pt x="342" y="859"/>
                  </a:lnTo>
                  <a:lnTo>
                    <a:pt x="341" y="865"/>
                  </a:lnTo>
                  <a:lnTo>
                    <a:pt x="328" y="875"/>
                  </a:lnTo>
                  <a:lnTo>
                    <a:pt x="313" y="883"/>
                  </a:lnTo>
                  <a:lnTo>
                    <a:pt x="304" y="889"/>
                  </a:lnTo>
                  <a:lnTo>
                    <a:pt x="293" y="892"/>
                  </a:lnTo>
                  <a:lnTo>
                    <a:pt x="283" y="897"/>
                  </a:lnTo>
                  <a:lnTo>
                    <a:pt x="273" y="900"/>
                  </a:lnTo>
                  <a:lnTo>
                    <a:pt x="264" y="905"/>
                  </a:lnTo>
                  <a:lnTo>
                    <a:pt x="255" y="909"/>
                  </a:lnTo>
                  <a:lnTo>
                    <a:pt x="250" y="913"/>
                  </a:lnTo>
                  <a:lnTo>
                    <a:pt x="247" y="916"/>
                  </a:lnTo>
                  <a:lnTo>
                    <a:pt x="243" y="921"/>
                  </a:lnTo>
                  <a:lnTo>
                    <a:pt x="241" y="925"/>
                  </a:lnTo>
                  <a:lnTo>
                    <a:pt x="238" y="932"/>
                  </a:lnTo>
                  <a:lnTo>
                    <a:pt x="234" y="937"/>
                  </a:lnTo>
                  <a:lnTo>
                    <a:pt x="230" y="940"/>
                  </a:lnTo>
                  <a:lnTo>
                    <a:pt x="224" y="942"/>
                  </a:lnTo>
                  <a:lnTo>
                    <a:pt x="214" y="944"/>
                  </a:lnTo>
                  <a:lnTo>
                    <a:pt x="201" y="944"/>
                  </a:lnTo>
                  <a:lnTo>
                    <a:pt x="190" y="942"/>
                  </a:lnTo>
                  <a:lnTo>
                    <a:pt x="178" y="944"/>
                  </a:lnTo>
                  <a:lnTo>
                    <a:pt x="173" y="945"/>
                  </a:lnTo>
                  <a:lnTo>
                    <a:pt x="167" y="946"/>
                  </a:lnTo>
                  <a:lnTo>
                    <a:pt x="162" y="949"/>
                  </a:lnTo>
                  <a:lnTo>
                    <a:pt x="159" y="954"/>
                  </a:lnTo>
                  <a:lnTo>
                    <a:pt x="152" y="971"/>
                  </a:lnTo>
                  <a:lnTo>
                    <a:pt x="143" y="987"/>
                  </a:lnTo>
                  <a:lnTo>
                    <a:pt x="142" y="988"/>
                  </a:lnTo>
                  <a:lnTo>
                    <a:pt x="140" y="988"/>
                  </a:lnTo>
                  <a:lnTo>
                    <a:pt x="137" y="988"/>
                  </a:lnTo>
                  <a:lnTo>
                    <a:pt x="135" y="987"/>
                  </a:lnTo>
                  <a:lnTo>
                    <a:pt x="129" y="987"/>
                  </a:lnTo>
                  <a:lnTo>
                    <a:pt x="125" y="989"/>
                  </a:lnTo>
                  <a:lnTo>
                    <a:pt x="120" y="990"/>
                  </a:lnTo>
                  <a:lnTo>
                    <a:pt x="117" y="993"/>
                  </a:lnTo>
                  <a:lnTo>
                    <a:pt x="114" y="993"/>
                  </a:lnTo>
                  <a:lnTo>
                    <a:pt x="111" y="992"/>
                  </a:lnTo>
                  <a:lnTo>
                    <a:pt x="108" y="988"/>
                  </a:lnTo>
                  <a:lnTo>
                    <a:pt x="104" y="981"/>
                  </a:lnTo>
                  <a:lnTo>
                    <a:pt x="104" y="979"/>
                  </a:lnTo>
                  <a:lnTo>
                    <a:pt x="103" y="974"/>
                  </a:lnTo>
                  <a:lnTo>
                    <a:pt x="101" y="971"/>
                  </a:lnTo>
                  <a:lnTo>
                    <a:pt x="98" y="970"/>
                  </a:lnTo>
                  <a:lnTo>
                    <a:pt x="95" y="973"/>
                  </a:lnTo>
                  <a:lnTo>
                    <a:pt x="92" y="978"/>
                  </a:lnTo>
                  <a:lnTo>
                    <a:pt x="88" y="980"/>
                  </a:lnTo>
                  <a:lnTo>
                    <a:pt x="84" y="981"/>
                  </a:lnTo>
                  <a:lnTo>
                    <a:pt x="79" y="981"/>
                  </a:lnTo>
                  <a:lnTo>
                    <a:pt x="76" y="981"/>
                  </a:lnTo>
                  <a:lnTo>
                    <a:pt x="70" y="980"/>
                  </a:lnTo>
                  <a:lnTo>
                    <a:pt x="65" y="981"/>
                  </a:lnTo>
                  <a:lnTo>
                    <a:pt x="63" y="982"/>
                  </a:lnTo>
                  <a:lnTo>
                    <a:pt x="62" y="985"/>
                  </a:lnTo>
                  <a:lnTo>
                    <a:pt x="60" y="990"/>
                  </a:lnTo>
                  <a:lnTo>
                    <a:pt x="55" y="996"/>
                  </a:lnTo>
                  <a:lnTo>
                    <a:pt x="46" y="1002"/>
                  </a:lnTo>
                  <a:lnTo>
                    <a:pt x="36" y="1005"/>
                  </a:lnTo>
                  <a:lnTo>
                    <a:pt x="30" y="1007"/>
                  </a:lnTo>
                  <a:lnTo>
                    <a:pt x="24" y="1010"/>
                  </a:lnTo>
                  <a:lnTo>
                    <a:pt x="19" y="1013"/>
                  </a:lnTo>
                  <a:lnTo>
                    <a:pt x="15" y="1018"/>
                  </a:lnTo>
                  <a:lnTo>
                    <a:pt x="14" y="1021"/>
                  </a:lnTo>
                  <a:lnTo>
                    <a:pt x="14" y="1025"/>
                  </a:lnTo>
                  <a:lnTo>
                    <a:pt x="14" y="1028"/>
                  </a:lnTo>
                  <a:lnTo>
                    <a:pt x="15" y="1031"/>
                  </a:lnTo>
                  <a:lnTo>
                    <a:pt x="16" y="1035"/>
                  </a:lnTo>
                  <a:lnTo>
                    <a:pt x="16" y="1038"/>
                  </a:lnTo>
                  <a:lnTo>
                    <a:pt x="15" y="1042"/>
                  </a:lnTo>
                  <a:lnTo>
                    <a:pt x="12" y="1045"/>
                  </a:lnTo>
                  <a:lnTo>
                    <a:pt x="7" y="1047"/>
                  </a:lnTo>
                  <a:lnTo>
                    <a:pt x="2" y="1049"/>
                  </a:lnTo>
                  <a:lnTo>
                    <a:pt x="0" y="1053"/>
                  </a:lnTo>
                  <a:lnTo>
                    <a:pt x="0" y="1058"/>
                  </a:lnTo>
                  <a:lnTo>
                    <a:pt x="0" y="1061"/>
                  </a:lnTo>
                  <a:lnTo>
                    <a:pt x="2" y="1066"/>
                  </a:lnTo>
                  <a:lnTo>
                    <a:pt x="5" y="1071"/>
                  </a:lnTo>
                  <a:lnTo>
                    <a:pt x="7" y="1075"/>
                  </a:lnTo>
                  <a:lnTo>
                    <a:pt x="8" y="1076"/>
                  </a:lnTo>
                  <a:lnTo>
                    <a:pt x="10" y="1078"/>
                  </a:lnTo>
                  <a:lnTo>
                    <a:pt x="10" y="1082"/>
                  </a:lnTo>
                  <a:lnTo>
                    <a:pt x="8" y="1085"/>
                  </a:lnTo>
                  <a:lnTo>
                    <a:pt x="7" y="1088"/>
                  </a:lnTo>
                  <a:lnTo>
                    <a:pt x="7" y="1092"/>
                  </a:lnTo>
                  <a:lnTo>
                    <a:pt x="7" y="1096"/>
                  </a:lnTo>
                  <a:lnTo>
                    <a:pt x="11" y="1103"/>
                  </a:lnTo>
                  <a:lnTo>
                    <a:pt x="13" y="1106"/>
                  </a:lnTo>
                  <a:lnTo>
                    <a:pt x="15" y="1108"/>
                  </a:lnTo>
                  <a:lnTo>
                    <a:pt x="18" y="1109"/>
                  </a:lnTo>
                  <a:lnTo>
                    <a:pt x="20" y="1108"/>
                  </a:lnTo>
                  <a:lnTo>
                    <a:pt x="22" y="1107"/>
                  </a:lnTo>
                  <a:lnTo>
                    <a:pt x="23" y="1104"/>
                  </a:lnTo>
                  <a:lnTo>
                    <a:pt x="24" y="1101"/>
                  </a:lnTo>
                  <a:lnTo>
                    <a:pt x="27" y="1099"/>
                  </a:lnTo>
                  <a:lnTo>
                    <a:pt x="30" y="1098"/>
                  </a:lnTo>
                  <a:lnTo>
                    <a:pt x="34" y="1098"/>
                  </a:lnTo>
                  <a:lnTo>
                    <a:pt x="38" y="1099"/>
                  </a:lnTo>
                  <a:lnTo>
                    <a:pt x="43" y="1100"/>
                  </a:lnTo>
                  <a:lnTo>
                    <a:pt x="52" y="1104"/>
                  </a:lnTo>
                  <a:lnTo>
                    <a:pt x="59" y="1109"/>
                  </a:lnTo>
                  <a:lnTo>
                    <a:pt x="60" y="1124"/>
                  </a:lnTo>
                  <a:lnTo>
                    <a:pt x="62" y="1137"/>
                  </a:lnTo>
                  <a:lnTo>
                    <a:pt x="65" y="1142"/>
                  </a:lnTo>
                  <a:lnTo>
                    <a:pt x="67" y="1147"/>
                  </a:lnTo>
                  <a:lnTo>
                    <a:pt x="67" y="1151"/>
                  </a:lnTo>
                  <a:lnTo>
                    <a:pt x="65" y="1156"/>
                  </a:lnTo>
                  <a:lnTo>
                    <a:pt x="65" y="1159"/>
                  </a:lnTo>
                  <a:lnTo>
                    <a:pt x="65" y="1164"/>
                  </a:lnTo>
                  <a:lnTo>
                    <a:pt x="67" y="1169"/>
                  </a:lnTo>
                  <a:lnTo>
                    <a:pt x="70" y="1174"/>
                  </a:lnTo>
                  <a:lnTo>
                    <a:pt x="73" y="1178"/>
                  </a:lnTo>
                  <a:lnTo>
                    <a:pt x="76" y="1183"/>
                  </a:lnTo>
                  <a:lnTo>
                    <a:pt x="76" y="1186"/>
                  </a:lnTo>
                  <a:lnTo>
                    <a:pt x="75" y="1189"/>
                  </a:lnTo>
                  <a:lnTo>
                    <a:pt x="71" y="1190"/>
                  </a:lnTo>
                  <a:lnTo>
                    <a:pt x="68" y="1191"/>
                  </a:lnTo>
                  <a:lnTo>
                    <a:pt x="62" y="1191"/>
                  </a:lnTo>
                  <a:lnTo>
                    <a:pt x="57" y="1191"/>
                  </a:lnTo>
                  <a:lnTo>
                    <a:pt x="49" y="1191"/>
                  </a:lnTo>
                  <a:lnTo>
                    <a:pt x="43" y="1192"/>
                  </a:lnTo>
                  <a:lnTo>
                    <a:pt x="40" y="1194"/>
                  </a:lnTo>
                  <a:lnTo>
                    <a:pt x="40" y="1197"/>
                  </a:lnTo>
                  <a:lnTo>
                    <a:pt x="41" y="1200"/>
                  </a:lnTo>
                  <a:lnTo>
                    <a:pt x="46" y="1204"/>
                  </a:lnTo>
                  <a:lnTo>
                    <a:pt x="55" y="1207"/>
                  </a:lnTo>
                  <a:lnTo>
                    <a:pt x="64" y="1208"/>
                  </a:lnTo>
                  <a:lnTo>
                    <a:pt x="71" y="1208"/>
                  </a:lnTo>
                  <a:lnTo>
                    <a:pt x="78" y="1208"/>
                  </a:lnTo>
                  <a:lnTo>
                    <a:pt x="81" y="1209"/>
                  </a:lnTo>
                  <a:lnTo>
                    <a:pt x="85" y="1210"/>
                  </a:lnTo>
                  <a:lnTo>
                    <a:pt x="87" y="1213"/>
                  </a:lnTo>
                  <a:lnTo>
                    <a:pt x="89" y="1216"/>
                  </a:lnTo>
                  <a:lnTo>
                    <a:pt x="92" y="1220"/>
                  </a:lnTo>
                  <a:lnTo>
                    <a:pt x="93" y="1221"/>
                  </a:lnTo>
                  <a:lnTo>
                    <a:pt x="94" y="1222"/>
                  </a:lnTo>
                  <a:lnTo>
                    <a:pt x="96" y="1222"/>
                  </a:lnTo>
                  <a:lnTo>
                    <a:pt x="100" y="1222"/>
                  </a:lnTo>
                  <a:lnTo>
                    <a:pt x="104" y="1223"/>
                  </a:lnTo>
                  <a:lnTo>
                    <a:pt x="109" y="1224"/>
                  </a:lnTo>
                  <a:lnTo>
                    <a:pt x="112" y="1228"/>
                  </a:lnTo>
                  <a:lnTo>
                    <a:pt x="114" y="1232"/>
                  </a:lnTo>
                  <a:lnTo>
                    <a:pt x="117" y="1235"/>
                  </a:lnTo>
                  <a:lnTo>
                    <a:pt x="119" y="1240"/>
                  </a:lnTo>
                  <a:lnTo>
                    <a:pt x="121" y="1243"/>
                  </a:lnTo>
                  <a:lnTo>
                    <a:pt x="122" y="1248"/>
                  </a:lnTo>
                  <a:lnTo>
                    <a:pt x="122" y="1253"/>
                  </a:lnTo>
                  <a:lnTo>
                    <a:pt x="120" y="1257"/>
                  </a:lnTo>
                  <a:lnTo>
                    <a:pt x="118" y="1259"/>
                  </a:lnTo>
                  <a:lnTo>
                    <a:pt x="118" y="1263"/>
                  </a:lnTo>
                  <a:lnTo>
                    <a:pt x="121" y="1270"/>
                  </a:lnTo>
                  <a:lnTo>
                    <a:pt x="124" y="1273"/>
                  </a:lnTo>
                  <a:lnTo>
                    <a:pt x="127" y="1277"/>
                  </a:lnTo>
                  <a:lnTo>
                    <a:pt x="130" y="1279"/>
                  </a:lnTo>
                  <a:lnTo>
                    <a:pt x="135" y="1280"/>
                  </a:lnTo>
                  <a:lnTo>
                    <a:pt x="140" y="1280"/>
                  </a:lnTo>
                  <a:lnTo>
                    <a:pt x="144" y="1279"/>
                  </a:lnTo>
                  <a:lnTo>
                    <a:pt x="145" y="1278"/>
                  </a:lnTo>
                  <a:lnTo>
                    <a:pt x="148" y="1279"/>
                  </a:lnTo>
                  <a:lnTo>
                    <a:pt x="149" y="1280"/>
                  </a:lnTo>
                  <a:lnTo>
                    <a:pt x="151" y="1282"/>
                  </a:lnTo>
                  <a:lnTo>
                    <a:pt x="157" y="1287"/>
                  </a:lnTo>
                  <a:lnTo>
                    <a:pt x="162" y="1291"/>
                  </a:lnTo>
                  <a:lnTo>
                    <a:pt x="170" y="1295"/>
                  </a:lnTo>
                  <a:lnTo>
                    <a:pt x="178" y="1297"/>
                  </a:lnTo>
                  <a:lnTo>
                    <a:pt x="194" y="1300"/>
                  </a:lnTo>
                  <a:lnTo>
                    <a:pt x="209" y="1304"/>
                  </a:lnTo>
                  <a:lnTo>
                    <a:pt x="214" y="1306"/>
                  </a:lnTo>
                  <a:lnTo>
                    <a:pt x="217" y="1308"/>
                  </a:lnTo>
                  <a:lnTo>
                    <a:pt x="222" y="1307"/>
                  </a:lnTo>
                  <a:lnTo>
                    <a:pt x="225" y="1307"/>
                  </a:lnTo>
                  <a:lnTo>
                    <a:pt x="225" y="1312"/>
                  </a:lnTo>
                  <a:lnTo>
                    <a:pt x="224" y="1319"/>
                  </a:lnTo>
                  <a:lnTo>
                    <a:pt x="225" y="1328"/>
                  </a:lnTo>
                  <a:lnTo>
                    <a:pt x="228" y="1336"/>
                  </a:lnTo>
                  <a:lnTo>
                    <a:pt x="232" y="1343"/>
                  </a:lnTo>
                  <a:lnTo>
                    <a:pt x="234" y="1351"/>
                  </a:lnTo>
                  <a:lnTo>
                    <a:pt x="234" y="1352"/>
                  </a:lnTo>
                  <a:lnTo>
                    <a:pt x="234" y="1354"/>
                  </a:lnTo>
                  <a:lnTo>
                    <a:pt x="234" y="1354"/>
                  </a:lnTo>
                  <a:lnTo>
                    <a:pt x="234" y="1355"/>
                  </a:lnTo>
                  <a:lnTo>
                    <a:pt x="240" y="1357"/>
                  </a:lnTo>
                  <a:lnTo>
                    <a:pt x="247" y="1360"/>
                  </a:lnTo>
                  <a:lnTo>
                    <a:pt x="252" y="1363"/>
                  </a:lnTo>
                  <a:lnTo>
                    <a:pt x="260" y="1367"/>
                  </a:lnTo>
                  <a:lnTo>
                    <a:pt x="267" y="1372"/>
                  </a:lnTo>
                  <a:lnTo>
                    <a:pt x="272" y="1377"/>
                  </a:lnTo>
                  <a:lnTo>
                    <a:pt x="272" y="1378"/>
                  </a:lnTo>
                  <a:lnTo>
                    <a:pt x="272" y="1380"/>
                  </a:lnTo>
                  <a:lnTo>
                    <a:pt x="268" y="1384"/>
                  </a:lnTo>
                  <a:lnTo>
                    <a:pt x="265" y="1387"/>
                  </a:lnTo>
                  <a:lnTo>
                    <a:pt x="262" y="1392"/>
                  </a:lnTo>
                  <a:lnTo>
                    <a:pt x="262" y="1396"/>
                  </a:lnTo>
                  <a:lnTo>
                    <a:pt x="262" y="1401"/>
                  </a:lnTo>
                  <a:lnTo>
                    <a:pt x="262" y="1405"/>
                  </a:lnTo>
                  <a:lnTo>
                    <a:pt x="260" y="1410"/>
                  </a:lnTo>
                  <a:lnTo>
                    <a:pt x="259" y="1413"/>
                  </a:lnTo>
                  <a:lnTo>
                    <a:pt x="259" y="1417"/>
                  </a:lnTo>
                  <a:lnTo>
                    <a:pt x="259" y="1420"/>
                  </a:lnTo>
                  <a:lnTo>
                    <a:pt x="262" y="1425"/>
                  </a:lnTo>
                  <a:lnTo>
                    <a:pt x="266" y="1429"/>
                  </a:lnTo>
                  <a:lnTo>
                    <a:pt x="271" y="1433"/>
                  </a:lnTo>
                  <a:lnTo>
                    <a:pt x="275" y="1436"/>
                  </a:lnTo>
                  <a:lnTo>
                    <a:pt x="279" y="1442"/>
                  </a:lnTo>
                  <a:lnTo>
                    <a:pt x="282" y="1448"/>
                  </a:lnTo>
                  <a:lnTo>
                    <a:pt x="284" y="1456"/>
                  </a:lnTo>
                  <a:lnTo>
                    <a:pt x="288" y="1464"/>
                  </a:lnTo>
                  <a:lnTo>
                    <a:pt x="288" y="1473"/>
                  </a:lnTo>
                  <a:lnTo>
                    <a:pt x="287" y="1482"/>
                  </a:lnTo>
                  <a:lnTo>
                    <a:pt x="285" y="1486"/>
                  </a:lnTo>
                  <a:lnTo>
                    <a:pt x="283" y="1491"/>
                  </a:lnTo>
                  <a:lnTo>
                    <a:pt x="281" y="1493"/>
                  </a:lnTo>
                  <a:lnTo>
                    <a:pt x="277" y="1494"/>
                  </a:lnTo>
                  <a:lnTo>
                    <a:pt x="275" y="1495"/>
                  </a:lnTo>
                  <a:lnTo>
                    <a:pt x="272" y="1494"/>
                  </a:lnTo>
                  <a:lnTo>
                    <a:pt x="268" y="1491"/>
                  </a:lnTo>
                  <a:lnTo>
                    <a:pt x="265" y="1487"/>
                  </a:lnTo>
                  <a:lnTo>
                    <a:pt x="260" y="1484"/>
                  </a:lnTo>
                  <a:lnTo>
                    <a:pt x="257" y="1482"/>
                  </a:lnTo>
                  <a:lnTo>
                    <a:pt x="252" y="1481"/>
                  </a:lnTo>
                  <a:lnTo>
                    <a:pt x="249" y="1481"/>
                  </a:lnTo>
                  <a:lnTo>
                    <a:pt x="247" y="1482"/>
                  </a:lnTo>
                  <a:lnTo>
                    <a:pt x="246" y="1484"/>
                  </a:lnTo>
                  <a:lnTo>
                    <a:pt x="246" y="1487"/>
                  </a:lnTo>
                  <a:lnTo>
                    <a:pt x="247" y="1493"/>
                  </a:lnTo>
                  <a:lnTo>
                    <a:pt x="254" y="1506"/>
                  </a:lnTo>
                  <a:lnTo>
                    <a:pt x="259" y="1518"/>
                  </a:lnTo>
                  <a:lnTo>
                    <a:pt x="260" y="1525"/>
                  </a:lnTo>
                  <a:lnTo>
                    <a:pt x="262" y="1532"/>
                  </a:lnTo>
                  <a:lnTo>
                    <a:pt x="262" y="1540"/>
                  </a:lnTo>
                  <a:lnTo>
                    <a:pt x="262" y="1547"/>
                  </a:lnTo>
                  <a:lnTo>
                    <a:pt x="262" y="1552"/>
                  </a:lnTo>
                  <a:lnTo>
                    <a:pt x="262" y="1556"/>
                  </a:lnTo>
                  <a:lnTo>
                    <a:pt x="264" y="1557"/>
                  </a:lnTo>
                  <a:lnTo>
                    <a:pt x="265" y="1557"/>
                  </a:lnTo>
                  <a:lnTo>
                    <a:pt x="271" y="1555"/>
                  </a:lnTo>
                  <a:lnTo>
                    <a:pt x="277" y="1554"/>
                  </a:lnTo>
                  <a:lnTo>
                    <a:pt x="281" y="1554"/>
                  </a:lnTo>
                  <a:lnTo>
                    <a:pt x="283" y="1556"/>
                  </a:lnTo>
                  <a:lnTo>
                    <a:pt x="285" y="1558"/>
                  </a:lnTo>
                  <a:lnTo>
                    <a:pt x="288" y="1560"/>
                  </a:lnTo>
                  <a:lnTo>
                    <a:pt x="291" y="1565"/>
                  </a:lnTo>
                  <a:lnTo>
                    <a:pt x="295" y="1571"/>
                  </a:lnTo>
                  <a:lnTo>
                    <a:pt x="299" y="1575"/>
                  </a:lnTo>
                  <a:lnTo>
                    <a:pt x="304" y="1579"/>
                  </a:lnTo>
                  <a:lnTo>
                    <a:pt x="309" y="1580"/>
                  </a:lnTo>
                  <a:lnTo>
                    <a:pt x="315" y="1579"/>
                  </a:lnTo>
                  <a:lnTo>
                    <a:pt x="317" y="1579"/>
                  </a:lnTo>
                  <a:lnTo>
                    <a:pt x="320" y="1580"/>
                  </a:lnTo>
                  <a:lnTo>
                    <a:pt x="323" y="1581"/>
                  </a:lnTo>
                  <a:lnTo>
                    <a:pt x="326" y="1584"/>
                  </a:lnTo>
                  <a:lnTo>
                    <a:pt x="337" y="1592"/>
                  </a:lnTo>
                  <a:lnTo>
                    <a:pt x="347" y="1600"/>
                  </a:lnTo>
                  <a:lnTo>
                    <a:pt x="355" y="1605"/>
                  </a:lnTo>
                  <a:lnTo>
                    <a:pt x="363" y="1611"/>
                  </a:lnTo>
                  <a:lnTo>
                    <a:pt x="371" y="1616"/>
                  </a:lnTo>
                  <a:lnTo>
                    <a:pt x="377" y="1623"/>
                  </a:lnTo>
                  <a:lnTo>
                    <a:pt x="378" y="1627"/>
                  </a:lnTo>
                  <a:lnTo>
                    <a:pt x="380" y="1630"/>
                  </a:lnTo>
                  <a:lnTo>
                    <a:pt x="381" y="1632"/>
                  </a:lnTo>
                  <a:lnTo>
                    <a:pt x="383" y="1633"/>
                  </a:lnTo>
                  <a:lnTo>
                    <a:pt x="385" y="1633"/>
                  </a:lnTo>
                  <a:lnTo>
                    <a:pt x="387" y="1633"/>
                  </a:lnTo>
                  <a:lnTo>
                    <a:pt x="390" y="1628"/>
                  </a:lnTo>
                  <a:lnTo>
                    <a:pt x="393" y="1621"/>
                  </a:lnTo>
                  <a:lnTo>
                    <a:pt x="395" y="1619"/>
                  </a:lnTo>
                  <a:lnTo>
                    <a:pt x="398" y="1615"/>
                  </a:lnTo>
                  <a:lnTo>
                    <a:pt x="401" y="1614"/>
                  </a:lnTo>
                  <a:lnTo>
                    <a:pt x="404" y="1612"/>
                  </a:lnTo>
                  <a:lnTo>
                    <a:pt x="410" y="1611"/>
                  </a:lnTo>
                  <a:lnTo>
                    <a:pt x="418" y="1612"/>
                  </a:lnTo>
                  <a:lnTo>
                    <a:pt x="421" y="1612"/>
                  </a:lnTo>
                  <a:lnTo>
                    <a:pt x="426" y="1614"/>
                  </a:lnTo>
                  <a:lnTo>
                    <a:pt x="430" y="1615"/>
                  </a:lnTo>
                  <a:lnTo>
                    <a:pt x="433" y="1619"/>
                  </a:lnTo>
                  <a:lnTo>
                    <a:pt x="435" y="1624"/>
                  </a:lnTo>
                  <a:lnTo>
                    <a:pt x="435" y="1629"/>
                  </a:lnTo>
                  <a:lnTo>
                    <a:pt x="435" y="1630"/>
                  </a:lnTo>
                  <a:lnTo>
                    <a:pt x="436" y="1632"/>
                  </a:lnTo>
                  <a:lnTo>
                    <a:pt x="439" y="1633"/>
                  </a:lnTo>
                  <a:lnTo>
                    <a:pt x="444" y="1635"/>
                  </a:lnTo>
                  <a:lnTo>
                    <a:pt x="453" y="1640"/>
                  </a:lnTo>
                  <a:lnTo>
                    <a:pt x="460" y="1646"/>
                  </a:lnTo>
                  <a:lnTo>
                    <a:pt x="464" y="1649"/>
                  </a:lnTo>
                  <a:lnTo>
                    <a:pt x="468" y="1653"/>
                  </a:lnTo>
                  <a:lnTo>
                    <a:pt x="472" y="1654"/>
                  </a:lnTo>
                  <a:lnTo>
                    <a:pt x="478" y="1656"/>
                  </a:lnTo>
                  <a:lnTo>
                    <a:pt x="484" y="1657"/>
                  </a:lnTo>
                  <a:lnTo>
                    <a:pt x="488" y="1660"/>
                  </a:lnTo>
                  <a:lnTo>
                    <a:pt x="494" y="1666"/>
                  </a:lnTo>
                  <a:lnTo>
                    <a:pt x="500" y="1674"/>
                  </a:lnTo>
                  <a:lnTo>
                    <a:pt x="503" y="1677"/>
                  </a:lnTo>
                  <a:lnTo>
                    <a:pt x="507" y="1680"/>
                  </a:lnTo>
                  <a:lnTo>
                    <a:pt x="510" y="1681"/>
                  </a:lnTo>
                  <a:lnTo>
                    <a:pt x="515" y="1681"/>
                  </a:lnTo>
                  <a:lnTo>
                    <a:pt x="524" y="1678"/>
                  </a:lnTo>
                  <a:lnTo>
                    <a:pt x="531" y="1677"/>
                  </a:lnTo>
                  <a:lnTo>
                    <a:pt x="534" y="1678"/>
                  </a:lnTo>
                  <a:lnTo>
                    <a:pt x="536" y="1680"/>
                  </a:lnTo>
                  <a:lnTo>
                    <a:pt x="537" y="1684"/>
                  </a:lnTo>
                  <a:lnTo>
                    <a:pt x="539" y="1688"/>
                  </a:lnTo>
                  <a:lnTo>
                    <a:pt x="541" y="1695"/>
                  </a:lnTo>
                  <a:lnTo>
                    <a:pt x="544" y="1701"/>
                  </a:lnTo>
                  <a:lnTo>
                    <a:pt x="549" y="1706"/>
                  </a:lnTo>
                  <a:lnTo>
                    <a:pt x="554" y="1711"/>
                  </a:lnTo>
                  <a:lnTo>
                    <a:pt x="560" y="1714"/>
                  </a:lnTo>
                  <a:lnTo>
                    <a:pt x="567" y="1717"/>
                  </a:lnTo>
                  <a:lnTo>
                    <a:pt x="573" y="1719"/>
                  </a:lnTo>
                  <a:lnTo>
                    <a:pt x="580" y="1718"/>
                  </a:lnTo>
                  <a:lnTo>
                    <a:pt x="583" y="1717"/>
                  </a:lnTo>
                  <a:lnTo>
                    <a:pt x="586" y="1715"/>
                  </a:lnTo>
                  <a:lnTo>
                    <a:pt x="588" y="1715"/>
                  </a:lnTo>
                  <a:lnTo>
                    <a:pt x="589" y="1717"/>
                  </a:lnTo>
                  <a:lnTo>
                    <a:pt x="588" y="1720"/>
                  </a:lnTo>
                  <a:lnTo>
                    <a:pt x="585" y="1726"/>
                  </a:lnTo>
                  <a:lnTo>
                    <a:pt x="584" y="1729"/>
                  </a:lnTo>
                  <a:lnTo>
                    <a:pt x="584" y="1734"/>
                  </a:lnTo>
                  <a:lnTo>
                    <a:pt x="588" y="1735"/>
                  </a:lnTo>
                  <a:lnTo>
                    <a:pt x="594" y="1735"/>
                  </a:lnTo>
                  <a:lnTo>
                    <a:pt x="601" y="1734"/>
                  </a:lnTo>
                  <a:lnTo>
                    <a:pt x="606" y="1734"/>
                  </a:lnTo>
                  <a:lnTo>
                    <a:pt x="611" y="1735"/>
                  </a:lnTo>
                  <a:lnTo>
                    <a:pt x="615" y="1737"/>
                  </a:lnTo>
                  <a:lnTo>
                    <a:pt x="618" y="1739"/>
                  </a:lnTo>
                  <a:lnTo>
                    <a:pt x="621" y="1744"/>
                  </a:lnTo>
                  <a:lnTo>
                    <a:pt x="622" y="1747"/>
                  </a:lnTo>
                  <a:lnTo>
                    <a:pt x="624" y="1752"/>
                  </a:lnTo>
                  <a:lnTo>
                    <a:pt x="627" y="1755"/>
                  </a:lnTo>
                  <a:lnTo>
                    <a:pt x="631" y="1758"/>
                  </a:lnTo>
                  <a:lnTo>
                    <a:pt x="633" y="1755"/>
                  </a:lnTo>
                  <a:lnTo>
                    <a:pt x="634" y="1752"/>
                  </a:lnTo>
                  <a:lnTo>
                    <a:pt x="634" y="1749"/>
                  </a:lnTo>
                  <a:lnTo>
                    <a:pt x="634" y="1745"/>
                  </a:lnTo>
                  <a:lnTo>
                    <a:pt x="634" y="1743"/>
                  </a:lnTo>
                  <a:lnTo>
                    <a:pt x="635" y="1742"/>
                  </a:lnTo>
                  <a:lnTo>
                    <a:pt x="637" y="1743"/>
                  </a:lnTo>
                  <a:lnTo>
                    <a:pt x="640" y="1745"/>
                  </a:lnTo>
                  <a:lnTo>
                    <a:pt x="645" y="1752"/>
                  </a:lnTo>
                  <a:lnTo>
                    <a:pt x="649" y="1755"/>
                  </a:lnTo>
                  <a:lnTo>
                    <a:pt x="651" y="1757"/>
                  </a:lnTo>
                  <a:lnTo>
                    <a:pt x="654" y="1755"/>
                  </a:lnTo>
                  <a:lnTo>
                    <a:pt x="656" y="1753"/>
                  </a:lnTo>
                  <a:lnTo>
                    <a:pt x="658" y="1749"/>
                  </a:lnTo>
                  <a:lnTo>
                    <a:pt x="661" y="1747"/>
                  </a:lnTo>
                  <a:lnTo>
                    <a:pt x="663" y="1745"/>
                  </a:lnTo>
                  <a:lnTo>
                    <a:pt x="666" y="1746"/>
                  </a:lnTo>
                  <a:lnTo>
                    <a:pt x="670" y="1747"/>
                  </a:lnTo>
                  <a:lnTo>
                    <a:pt x="673" y="1750"/>
                  </a:lnTo>
                  <a:lnTo>
                    <a:pt x="675" y="1752"/>
                  </a:lnTo>
                  <a:lnTo>
                    <a:pt x="681" y="1755"/>
                  </a:lnTo>
                  <a:lnTo>
                    <a:pt x="687" y="1759"/>
                  </a:lnTo>
                  <a:lnTo>
                    <a:pt x="692" y="1760"/>
                  </a:lnTo>
                  <a:lnTo>
                    <a:pt x="699" y="1761"/>
                  </a:lnTo>
                  <a:lnTo>
                    <a:pt x="712" y="1762"/>
                  </a:lnTo>
                  <a:lnTo>
                    <a:pt x="721" y="1761"/>
                  </a:lnTo>
                  <a:lnTo>
                    <a:pt x="725" y="1759"/>
                  </a:lnTo>
                  <a:lnTo>
                    <a:pt x="730" y="1758"/>
                  </a:lnTo>
                  <a:lnTo>
                    <a:pt x="733" y="1758"/>
                  </a:lnTo>
                  <a:lnTo>
                    <a:pt x="738" y="1759"/>
                  </a:lnTo>
                  <a:lnTo>
                    <a:pt x="745" y="1755"/>
                  </a:lnTo>
                  <a:lnTo>
                    <a:pt x="752" y="1752"/>
                  </a:lnTo>
                  <a:lnTo>
                    <a:pt x="757" y="1750"/>
                  </a:lnTo>
                  <a:lnTo>
                    <a:pt x="762" y="1749"/>
                  </a:lnTo>
                  <a:lnTo>
                    <a:pt x="769" y="1747"/>
                  </a:lnTo>
                  <a:lnTo>
                    <a:pt x="773" y="1749"/>
                  </a:lnTo>
                  <a:lnTo>
                    <a:pt x="776" y="1752"/>
                  </a:lnTo>
                  <a:lnTo>
                    <a:pt x="777" y="1755"/>
                  </a:lnTo>
                  <a:lnTo>
                    <a:pt x="776" y="1766"/>
                  </a:lnTo>
                  <a:lnTo>
                    <a:pt x="775" y="1776"/>
                  </a:lnTo>
                  <a:lnTo>
                    <a:pt x="775" y="1784"/>
                  </a:lnTo>
                  <a:lnTo>
                    <a:pt x="778" y="1791"/>
                  </a:lnTo>
                  <a:lnTo>
                    <a:pt x="785" y="1779"/>
                  </a:lnTo>
                  <a:lnTo>
                    <a:pt x="793" y="1769"/>
                  </a:lnTo>
                  <a:lnTo>
                    <a:pt x="794" y="1764"/>
                  </a:lnTo>
                  <a:lnTo>
                    <a:pt x="796" y="1761"/>
                  </a:lnTo>
                  <a:lnTo>
                    <a:pt x="798" y="1759"/>
                  </a:lnTo>
                  <a:lnTo>
                    <a:pt x="802" y="1757"/>
                  </a:lnTo>
                  <a:lnTo>
                    <a:pt x="808" y="1752"/>
                  </a:lnTo>
                  <a:lnTo>
                    <a:pt x="812" y="1745"/>
                  </a:lnTo>
                  <a:lnTo>
                    <a:pt x="816" y="1742"/>
                  </a:lnTo>
                  <a:lnTo>
                    <a:pt x="820" y="1738"/>
                  </a:lnTo>
                  <a:lnTo>
                    <a:pt x="827" y="1735"/>
                  </a:lnTo>
                  <a:lnTo>
                    <a:pt x="837" y="1734"/>
                  </a:lnTo>
                  <a:lnTo>
                    <a:pt x="843" y="1734"/>
                  </a:lnTo>
                  <a:lnTo>
                    <a:pt x="847" y="1735"/>
                  </a:lnTo>
                  <a:lnTo>
                    <a:pt x="852" y="1736"/>
                  </a:lnTo>
                  <a:lnTo>
                    <a:pt x="854" y="1738"/>
                  </a:lnTo>
                  <a:lnTo>
                    <a:pt x="854" y="1741"/>
                  </a:lnTo>
                  <a:lnTo>
                    <a:pt x="854" y="1743"/>
                  </a:lnTo>
                  <a:lnTo>
                    <a:pt x="855" y="1745"/>
                  </a:lnTo>
                  <a:lnTo>
                    <a:pt x="858" y="1747"/>
                  </a:lnTo>
                  <a:lnTo>
                    <a:pt x="869" y="1749"/>
                  </a:lnTo>
                  <a:lnTo>
                    <a:pt x="884" y="1750"/>
                  </a:lnTo>
                  <a:lnTo>
                    <a:pt x="887" y="1751"/>
                  </a:lnTo>
                  <a:lnTo>
                    <a:pt x="891" y="1751"/>
                  </a:lnTo>
                  <a:lnTo>
                    <a:pt x="894" y="1749"/>
                  </a:lnTo>
                  <a:lnTo>
                    <a:pt x="895" y="1747"/>
                  </a:lnTo>
                  <a:lnTo>
                    <a:pt x="896" y="1746"/>
                  </a:lnTo>
                  <a:lnTo>
                    <a:pt x="901" y="1747"/>
                  </a:lnTo>
                  <a:lnTo>
                    <a:pt x="909" y="1750"/>
                  </a:lnTo>
                  <a:lnTo>
                    <a:pt x="915" y="1752"/>
                  </a:lnTo>
                  <a:lnTo>
                    <a:pt x="916" y="1754"/>
                  </a:lnTo>
                  <a:lnTo>
                    <a:pt x="917" y="1757"/>
                  </a:lnTo>
                  <a:lnTo>
                    <a:pt x="918" y="1760"/>
                  </a:lnTo>
                  <a:lnTo>
                    <a:pt x="917" y="1764"/>
                  </a:lnTo>
                  <a:lnTo>
                    <a:pt x="931" y="1766"/>
                  </a:lnTo>
                  <a:lnTo>
                    <a:pt x="949" y="1764"/>
                  </a:lnTo>
                  <a:lnTo>
                    <a:pt x="957" y="1762"/>
                  </a:lnTo>
                  <a:lnTo>
                    <a:pt x="965" y="1759"/>
                  </a:lnTo>
                  <a:lnTo>
                    <a:pt x="967" y="1757"/>
                  </a:lnTo>
                  <a:lnTo>
                    <a:pt x="969" y="1754"/>
                  </a:lnTo>
                  <a:lnTo>
                    <a:pt x="971" y="1751"/>
                  </a:lnTo>
                  <a:lnTo>
                    <a:pt x="971" y="1747"/>
                  </a:lnTo>
                  <a:lnTo>
                    <a:pt x="971" y="1745"/>
                  </a:lnTo>
                  <a:lnTo>
                    <a:pt x="972" y="1743"/>
                  </a:lnTo>
                  <a:lnTo>
                    <a:pt x="976" y="1739"/>
                  </a:lnTo>
                  <a:lnTo>
                    <a:pt x="983" y="1737"/>
                  </a:lnTo>
                  <a:lnTo>
                    <a:pt x="988" y="1734"/>
                  </a:lnTo>
                  <a:lnTo>
                    <a:pt x="990" y="1731"/>
                  </a:lnTo>
                  <a:lnTo>
                    <a:pt x="992" y="1728"/>
                  </a:lnTo>
                  <a:lnTo>
                    <a:pt x="995" y="1723"/>
                  </a:lnTo>
                  <a:lnTo>
                    <a:pt x="997" y="1719"/>
                  </a:lnTo>
                  <a:lnTo>
                    <a:pt x="999" y="1717"/>
                  </a:lnTo>
                  <a:lnTo>
                    <a:pt x="1001" y="1714"/>
                  </a:lnTo>
                  <a:lnTo>
                    <a:pt x="1005" y="1713"/>
                  </a:lnTo>
                  <a:lnTo>
                    <a:pt x="1013" y="1711"/>
                  </a:lnTo>
                  <a:lnTo>
                    <a:pt x="1021" y="1710"/>
                  </a:lnTo>
                  <a:lnTo>
                    <a:pt x="1025" y="1709"/>
                  </a:lnTo>
                  <a:lnTo>
                    <a:pt x="1030" y="1706"/>
                  </a:lnTo>
                  <a:lnTo>
                    <a:pt x="1034" y="1703"/>
                  </a:lnTo>
                  <a:lnTo>
                    <a:pt x="1038" y="1700"/>
                  </a:lnTo>
                  <a:lnTo>
                    <a:pt x="1047" y="1689"/>
                  </a:lnTo>
                  <a:lnTo>
                    <a:pt x="1056" y="1681"/>
                  </a:lnTo>
                  <a:lnTo>
                    <a:pt x="1062" y="1679"/>
                  </a:lnTo>
                  <a:lnTo>
                    <a:pt x="1066" y="1678"/>
                  </a:lnTo>
                  <a:lnTo>
                    <a:pt x="1073" y="1679"/>
                  </a:lnTo>
                  <a:lnTo>
                    <a:pt x="1080" y="1681"/>
                  </a:lnTo>
                  <a:lnTo>
                    <a:pt x="1089" y="1686"/>
                  </a:lnTo>
                  <a:lnTo>
                    <a:pt x="1098" y="1689"/>
                  </a:lnTo>
                  <a:lnTo>
                    <a:pt x="1104" y="1689"/>
                  </a:lnTo>
                  <a:lnTo>
                    <a:pt x="1109" y="1688"/>
                  </a:lnTo>
                  <a:lnTo>
                    <a:pt x="1112" y="1686"/>
                  </a:lnTo>
                  <a:lnTo>
                    <a:pt x="1117" y="1682"/>
                  </a:lnTo>
                  <a:lnTo>
                    <a:pt x="1121" y="1677"/>
                  </a:lnTo>
                  <a:lnTo>
                    <a:pt x="1128" y="1671"/>
                  </a:lnTo>
                  <a:lnTo>
                    <a:pt x="1131" y="1669"/>
                  </a:lnTo>
                  <a:lnTo>
                    <a:pt x="1136" y="1668"/>
                  </a:lnTo>
                  <a:lnTo>
                    <a:pt x="1139" y="1668"/>
                  </a:lnTo>
                  <a:lnTo>
                    <a:pt x="1144" y="1669"/>
                  </a:lnTo>
                  <a:lnTo>
                    <a:pt x="1145" y="1671"/>
                  </a:lnTo>
                  <a:lnTo>
                    <a:pt x="1147" y="1673"/>
                  </a:lnTo>
                  <a:lnTo>
                    <a:pt x="1151" y="1677"/>
                  </a:lnTo>
                  <a:lnTo>
                    <a:pt x="1153" y="1678"/>
                  </a:lnTo>
                  <a:lnTo>
                    <a:pt x="1155" y="1677"/>
                  </a:lnTo>
                  <a:lnTo>
                    <a:pt x="1159" y="1678"/>
                  </a:lnTo>
                  <a:lnTo>
                    <a:pt x="1159" y="1678"/>
                  </a:lnTo>
                  <a:lnTo>
                    <a:pt x="1158" y="1679"/>
                  </a:lnTo>
                  <a:lnTo>
                    <a:pt x="1155" y="1682"/>
                  </a:lnTo>
                  <a:lnTo>
                    <a:pt x="1153" y="1685"/>
                  </a:lnTo>
                  <a:lnTo>
                    <a:pt x="1150" y="1690"/>
                  </a:lnTo>
                  <a:lnTo>
                    <a:pt x="1147" y="1695"/>
                  </a:lnTo>
                  <a:lnTo>
                    <a:pt x="1152" y="1695"/>
                  </a:lnTo>
                  <a:lnTo>
                    <a:pt x="1158" y="1694"/>
                  </a:lnTo>
                  <a:lnTo>
                    <a:pt x="1160" y="1693"/>
                  </a:lnTo>
                  <a:lnTo>
                    <a:pt x="1162" y="1694"/>
                  </a:lnTo>
                  <a:lnTo>
                    <a:pt x="1166" y="1696"/>
                  </a:lnTo>
                  <a:lnTo>
                    <a:pt x="1168" y="1700"/>
                  </a:lnTo>
                  <a:lnTo>
                    <a:pt x="1168" y="1704"/>
                  </a:lnTo>
                  <a:lnTo>
                    <a:pt x="1168" y="1707"/>
                  </a:lnTo>
                  <a:lnTo>
                    <a:pt x="1167" y="1710"/>
                  </a:lnTo>
                  <a:lnTo>
                    <a:pt x="1164" y="1713"/>
                  </a:lnTo>
                  <a:lnTo>
                    <a:pt x="1161" y="1719"/>
                  </a:lnTo>
                  <a:lnTo>
                    <a:pt x="1155" y="1723"/>
                  </a:lnTo>
                  <a:lnTo>
                    <a:pt x="1153" y="1725"/>
                  </a:lnTo>
                  <a:lnTo>
                    <a:pt x="1152" y="1727"/>
                  </a:lnTo>
                  <a:lnTo>
                    <a:pt x="1152" y="1728"/>
                  </a:lnTo>
                  <a:lnTo>
                    <a:pt x="1155" y="1728"/>
                  </a:lnTo>
                  <a:lnTo>
                    <a:pt x="1159" y="1728"/>
                  </a:lnTo>
                  <a:lnTo>
                    <a:pt x="1163" y="1728"/>
                  </a:lnTo>
                  <a:lnTo>
                    <a:pt x="1176" y="1728"/>
                  </a:lnTo>
                  <a:lnTo>
                    <a:pt x="1186" y="1729"/>
                  </a:lnTo>
                  <a:lnTo>
                    <a:pt x="1192" y="1730"/>
                  </a:lnTo>
                  <a:lnTo>
                    <a:pt x="1196" y="1733"/>
                  </a:lnTo>
                  <a:lnTo>
                    <a:pt x="1202" y="1735"/>
                  </a:lnTo>
                  <a:lnTo>
                    <a:pt x="1208" y="1738"/>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 name="Freeform 167"/>
            <p:cNvSpPr>
              <a:spLocks/>
            </p:cNvSpPr>
            <p:nvPr/>
          </p:nvSpPr>
          <p:spPr bwMode="gray">
            <a:xfrm>
              <a:off x="6116638" y="3432175"/>
              <a:ext cx="987425" cy="693738"/>
            </a:xfrm>
            <a:custGeom>
              <a:avLst/>
              <a:gdLst/>
              <a:ahLst/>
              <a:cxnLst>
                <a:cxn ang="0">
                  <a:pos x="1277" y="1874"/>
                </a:cxn>
                <a:cxn ang="0">
                  <a:pos x="1219" y="1979"/>
                </a:cxn>
                <a:cxn ang="0">
                  <a:pos x="1307" y="2064"/>
                </a:cxn>
                <a:cxn ang="0">
                  <a:pos x="1433" y="2134"/>
                </a:cxn>
                <a:cxn ang="0">
                  <a:pos x="1525" y="2051"/>
                </a:cxn>
                <a:cxn ang="0">
                  <a:pos x="1684" y="2040"/>
                </a:cxn>
                <a:cxn ang="0">
                  <a:pos x="1775" y="2112"/>
                </a:cxn>
                <a:cxn ang="0">
                  <a:pos x="1837" y="2118"/>
                </a:cxn>
                <a:cxn ang="0">
                  <a:pos x="1871" y="2157"/>
                </a:cxn>
                <a:cxn ang="0">
                  <a:pos x="1976" y="2097"/>
                </a:cxn>
                <a:cxn ang="0">
                  <a:pos x="2029" y="2032"/>
                </a:cxn>
                <a:cxn ang="0">
                  <a:pos x="2135" y="2051"/>
                </a:cxn>
                <a:cxn ang="0">
                  <a:pos x="2226" y="1991"/>
                </a:cxn>
                <a:cxn ang="0">
                  <a:pos x="2278" y="1946"/>
                </a:cxn>
                <a:cxn ang="0">
                  <a:pos x="2317" y="1904"/>
                </a:cxn>
                <a:cxn ang="0">
                  <a:pos x="2337" y="1827"/>
                </a:cxn>
                <a:cxn ang="0">
                  <a:pos x="2401" y="1759"/>
                </a:cxn>
                <a:cxn ang="0">
                  <a:pos x="2443" y="1689"/>
                </a:cxn>
                <a:cxn ang="0">
                  <a:pos x="2390" y="1620"/>
                </a:cxn>
                <a:cxn ang="0">
                  <a:pos x="2400" y="1530"/>
                </a:cxn>
                <a:cxn ang="0">
                  <a:pos x="2457" y="1528"/>
                </a:cxn>
                <a:cxn ang="0">
                  <a:pos x="2317" y="1346"/>
                </a:cxn>
                <a:cxn ang="0">
                  <a:pos x="2404" y="1247"/>
                </a:cxn>
                <a:cxn ang="0">
                  <a:pos x="2485" y="1206"/>
                </a:cxn>
                <a:cxn ang="0">
                  <a:pos x="2405" y="1155"/>
                </a:cxn>
                <a:cxn ang="0">
                  <a:pos x="2299" y="1134"/>
                </a:cxn>
                <a:cxn ang="0">
                  <a:pos x="2311" y="1066"/>
                </a:cxn>
                <a:cxn ang="0">
                  <a:pos x="2465" y="964"/>
                </a:cxn>
                <a:cxn ang="0">
                  <a:pos x="2438" y="1076"/>
                </a:cxn>
                <a:cxn ang="0">
                  <a:pos x="2534" y="1027"/>
                </a:cxn>
                <a:cxn ang="0">
                  <a:pos x="2713" y="895"/>
                </a:cxn>
                <a:cxn ang="0">
                  <a:pos x="2860" y="816"/>
                </a:cxn>
                <a:cxn ang="0">
                  <a:pos x="2922" y="689"/>
                </a:cxn>
                <a:cxn ang="0">
                  <a:pos x="3067" y="574"/>
                </a:cxn>
                <a:cxn ang="0">
                  <a:pos x="3039" y="437"/>
                </a:cxn>
                <a:cxn ang="0">
                  <a:pos x="2903" y="410"/>
                </a:cxn>
                <a:cxn ang="0">
                  <a:pos x="2750" y="312"/>
                </a:cxn>
                <a:cxn ang="0">
                  <a:pos x="2693" y="122"/>
                </a:cxn>
                <a:cxn ang="0">
                  <a:pos x="2552" y="2"/>
                </a:cxn>
                <a:cxn ang="0">
                  <a:pos x="2340" y="216"/>
                </a:cxn>
                <a:cxn ang="0">
                  <a:pos x="2143" y="429"/>
                </a:cxn>
                <a:cxn ang="0">
                  <a:pos x="2314" y="468"/>
                </a:cxn>
                <a:cxn ang="0">
                  <a:pos x="2234" y="549"/>
                </a:cxn>
                <a:cxn ang="0">
                  <a:pos x="2018" y="683"/>
                </a:cxn>
                <a:cxn ang="0">
                  <a:pos x="1807" y="846"/>
                </a:cxn>
                <a:cxn ang="0">
                  <a:pos x="1481" y="867"/>
                </a:cxn>
                <a:cxn ang="0">
                  <a:pos x="1032" y="681"/>
                </a:cxn>
                <a:cxn ang="0">
                  <a:pos x="818" y="456"/>
                </a:cxn>
                <a:cxn ang="0">
                  <a:pos x="668" y="374"/>
                </a:cxn>
                <a:cxn ang="0">
                  <a:pos x="508" y="514"/>
                </a:cxn>
                <a:cxn ang="0">
                  <a:pos x="336" y="680"/>
                </a:cxn>
                <a:cxn ang="0">
                  <a:pos x="283" y="897"/>
                </a:cxn>
                <a:cxn ang="0">
                  <a:pos x="79" y="981"/>
                </a:cxn>
                <a:cxn ang="0">
                  <a:pos x="22" y="1107"/>
                </a:cxn>
                <a:cxn ang="0">
                  <a:pos x="92" y="1220"/>
                </a:cxn>
                <a:cxn ang="0">
                  <a:pos x="232" y="1343"/>
                </a:cxn>
                <a:cxn ang="0">
                  <a:pos x="260" y="1484"/>
                </a:cxn>
                <a:cxn ang="0">
                  <a:pos x="381" y="1632"/>
                </a:cxn>
                <a:cxn ang="0">
                  <a:pos x="541" y="1695"/>
                </a:cxn>
                <a:cxn ang="0">
                  <a:pos x="661" y="1747"/>
                </a:cxn>
                <a:cxn ang="0">
                  <a:pos x="852" y="1736"/>
                </a:cxn>
                <a:cxn ang="0">
                  <a:pos x="1025" y="1709"/>
                </a:cxn>
                <a:cxn ang="0">
                  <a:pos x="1167" y="1710"/>
                </a:cxn>
              </a:cxnLst>
              <a:rect l="0" t="0" r="r" b="b"/>
              <a:pathLst>
                <a:path w="3109" h="2184">
                  <a:moveTo>
                    <a:pt x="1208" y="1738"/>
                  </a:moveTo>
                  <a:lnTo>
                    <a:pt x="1211" y="1731"/>
                  </a:lnTo>
                  <a:lnTo>
                    <a:pt x="1213" y="1725"/>
                  </a:lnTo>
                  <a:lnTo>
                    <a:pt x="1216" y="1723"/>
                  </a:lnTo>
                  <a:lnTo>
                    <a:pt x="1218" y="1722"/>
                  </a:lnTo>
                  <a:lnTo>
                    <a:pt x="1221" y="1722"/>
                  </a:lnTo>
                  <a:lnTo>
                    <a:pt x="1227" y="1725"/>
                  </a:lnTo>
                  <a:lnTo>
                    <a:pt x="1231" y="1727"/>
                  </a:lnTo>
                  <a:lnTo>
                    <a:pt x="1234" y="1729"/>
                  </a:lnTo>
                  <a:lnTo>
                    <a:pt x="1241" y="1735"/>
                  </a:lnTo>
                  <a:lnTo>
                    <a:pt x="1245" y="1742"/>
                  </a:lnTo>
                  <a:lnTo>
                    <a:pt x="1249" y="1750"/>
                  </a:lnTo>
                  <a:lnTo>
                    <a:pt x="1251" y="1758"/>
                  </a:lnTo>
                  <a:lnTo>
                    <a:pt x="1252" y="1767"/>
                  </a:lnTo>
                  <a:lnTo>
                    <a:pt x="1254" y="1774"/>
                  </a:lnTo>
                  <a:lnTo>
                    <a:pt x="1258" y="1772"/>
                  </a:lnTo>
                  <a:lnTo>
                    <a:pt x="1260" y="1771"/>
                  </a:lnTo>
                  <a:lnTo>
                    <a:pt x="1265" y="1770"/>
                  </a:lnTo>
                  <a:lnTo>
                    <a:pt x="1269" y="1770"/>
                  </a:lnTo>
                  <a:lnTo>
                    <a:pt x="1274" y="1772"/>
                  </a:lnTo>
                  <a:lnTo>
                    <a:pt x="1276" y="1776"/>
                  </a:lnTo>
                  <a:lnTo>
                    <a:pt x="1277" y="1780"/>
                  </a:lnTo>
                  <a:lnTo>
                    <a:pt x="1278" y="1786"/>
                  </a:lnTo>
                  <a:lnTo>
                    <a:pt x="1277" y="1791"/>
                  </a:lnTo>
                  <a:lnTo>
                    <a:pt x="1275" y="1795"/>
                  </a:lnTo>
                  <a:lnTo>
                    <a:pt x="1274" y="1799"/>
                  </a:lnTo>
                  <a:lnTo>
                    <a:pt x="1274" y="1801"/>
                  </a:lnTo>
                  <a:lnTo>
                    <a:pt x="1274" y="1803"/>
                  </a:lnTo>
                  <a:lnTo>
                    <a:pt x="1275" y="1806"/>
                  </a:lnTo>
                  <a:lnTo>
                    <a:pt x="1277" y="1810"/>
                  </a:lnTo>
                  <a:lnTo>
                    <a:pt x="1280" y="1816"/>
                  </a:lnTo>
                  <a:lnTo>
                    <a:pt x="1281" y="1821"/>
                  </a:lnTo>
                  <a:lnTo>
                    <a:pt x="1280" y="1827"/>
                  </a:lnTo>
                  <a:lnTo>
                    <a:pt x="1280" y="1832"/>
                  </a:lnTo>
                  <a:lnTo>
                    <a:pt x="1277" y="1837"/>
                  </a:lnTo>
                  <a:lnTo>
                    <a:pt x="1276" y="1842"/>
                  </a:lnTo>
                  <a:lnTo>
                    <a:pt x="1275" y="1848"/>
                  </a:lnTo>
                  <a:lnTo>
                    <a:pt x="1275" y="1853"/>
                  </a:lnTo>
                  <a:lnTo>
                    <a:pt x="1275" y="1859"/>
                  </a:lnTo>
                  <a:lnTo>
                    <a:pt x="1276" y="1865"/>
                  </a:lnTo>
                  <a:lnTo>
                    <a:pt x="1277" y="1872"/>
                  </a:lnTo>
                  <a:lnTo>
                    <a:pt x="1277" y="1874"/>
                  </a:lnTo>
                  <a:lnTo>
                    <a:pt x="1276" y="1875"/>
                  </a:lnTo>
                  <a:lnTo>
                    <a:pt x="1275" y="1875"/>
                  </a:lnTo>
                  <a:lnTo>
                    <a:pt x="1272" y="1876"/>
                  </a:lnTo>
                  <a:lnTo>
                    <a:pt x="1267" y="1878"/>
                  </a:lnTo>
                  <a:lnTo>
                    <a:pt x="1265" y="1881"/>
                  </a:lnTo>
                  <a:lnTo>
                    <a:pt x="1264" y="1883"/>
                  </a:lnTo>
                  <a:lnTo>
                    <a:pt x="1264" y="1885"/>
                  </a:lnTo>
                  <a:lnTo>
                    <a:pt x="1262" y="1888"/>
                  </a:lnTo>
                  <a:lnTo>
                    <a:pt x="1261" y="1890"/>
                  </a:lnTo>
                  <a:lnTo>
                    <a:pt x="1259" y="1890"/>
                  </a:lnTo>
                  <a:lnTo>
                    <a:pt x="1254" y="1890"/>
                  </a:lnTo>
                  <a:lnTo>
                    <a:pt x="1252" y="1890"/>
                  </a:lnTo>
                  <a:lnTo>
                    <a:pt x="1250" y="1890"/>
                  </a:lnTo>
                  <a:lnTo>
                    <a:pt x="1245" y="1894"/>
                  </a:lnTo>
                  <a:lnTo>
                    <a:pt x="1244" y="1901"/>
                  </a:lnTo>
                  <a:lnTo>
                    <a:pt x="1242" y="1904"/>
                  </a:lnTo>
                  <a:lnTo>
                    <a:pt x="1240" y="1906"/>
                  </a:lnTo>
                  <a:lnTo>
                    <a:pt x="1237" y="1907"/>
                  </a:lnTo>
                  <a:lnTo>
                    <a:pt x="1234" y="1908"/>
                  </a:lnTo>
                  <a:lnTo>
                    <a:pt x="1229" y="1910"/>
                  </a:lnTo>
                  <a:lnTo>
                    <a:pt x="1227" y="1914"/>
                  </a:lnTo>
                  <a:lnTo>
                    <a:pt x="1227" y="1916"/>
                  </a:lnTo>
                  <a:lnTo>
                    <a:pt x="1227" y="1920"/>
                  </a:lnTo>
                  <a:lnTo>
                    <a:pt x="1228" y="1923"/>
                  </a:lnTo>
                  <a:lnTo>
                    <a:pt x="1228" y="1926"/>
                  </a:lnTo>
                  <a:lnTo>
                    <a:pt x="1227" y="1930"/>
                  </a:lnTo>
                  <a:lnTo>
                    <a:pt x="1223" y="1933"/>
                  </a:lnTo>
                  <a:lnTo>
                    <a:pt x="1219" y="1936"/>
                  </a:lnTo>
                  <a:lnTo>
                    <a:pt x="1216" y="1938"/>
                  </a:lnTo>
                  <a:lnTo>
                    <a:pt x="1215" y="1940"/>
                  </a:lnTo>
                  <a:lnTo>
                    <a:pt x="1215" y="1942"/>
                  </a:lnTo>
                  <a:lnTo>
                    <a:pt x="1216" y="1947"/>
                  </a:lnTo>
                  <a:lnTo>
                    <a:pt x="1219" y="1950"/>
                  </a:lnTo>
                  <a:lnTo>
                    <a:pt x="1223" y="1955"/>
                  </a:lnTo>
                  <a:lnTo>
                    <a:pt x="1226" y="1959"/>
                  </a:lnTo>
                  <a:lnTo>
                    <a:pt x="1227" y="1962"/>
                  </a:lnTo>
                  <a:lnTo>
                    <a:pt x="1227" y="1965"/>
                  </a:lnTo>
                  <a:lnTo>
                    <a:pt x="1227" y="1967"/>
                  </a:lnTo>
                  <a:lnTo>
                    <a:pt x="1226" y="1970"/>
                  </a:lnTo>
                  <a:lnTo>
                    <a:pt x="1223" y="1973"/>
                  </a:lnTo>
                  <a:lnTo>
                    <a:pt x="1220" y="1977"/>
                  </a:lnTo>
                  <a:lnTo>
                    <a:pt x="1219" y="1979"/>
                  </a:lnTo>
                  <a:lnTo>
                    <a:pt x="1219" y="1981"/>
                  </a:lnTo>
                  <a:lnTo>
                    <a:pt x="1219" y="1982"/>
                  </a:lnTo>
                  <a:lnTo>
                    <a:pt x="1221" y="1985"/>
                  </a:lnTo>
                  <a:lnTo>
                    <a:pt x="1229" y="1982"/>
                  </a:lnTo>
                  <a:lnTo>
                    <a:pt x="1235" y="1978"/>
                  </a:lnTo>
                  <a:lnTo>
                    <a:pt x="1241" y="1974"/>
                  </a:lnTo>
                  <a:lnTo>
                    <a:pt x="1246" y="1972"/>
                  </a:lnTo>
                  <a:lnTo>
                    <a:pt x="1251" y="1971"/>
                  </a:lnTo>
                  <a:lnTo>
                    <a:pt x="1256" y="1972"/>
                  </a:lnTo>
                  <a:lnTo>
                    <a:pt x="1261" y="1972"/>
                  </a:lnTo>
                  <a:lnTo>
                    <a:pt x="1266" y="1973"/>
                  </a:lnTo>
                  <a:lnTo>
                    <a:pt x="1270" y="1973"/>
                  </a:lnTo>
                  <a:lnTo>
                    <a:pt x="1277" y="1972"/>
                  </a:lnTo>
                  <a:lnTo>
                    <a:pt x="1280" y="1972"/>
                  </a:lnTo>
                  <a:lnTo>
                    <a:pt x="1282" y="1972"/>
                  </a:lnTo>
                  <a:lnTo>
                    <a:pt x="1281" y="1975"/>
                  </a:lnTo>
                  <a:lnTo>
                    <a:pt x="1278" y="1980"/>
                  </a:lnTo>
                  <a:lnTo>
                    <a:pt x="1276" y="1985"/>
                  </a:lnTo>
                  <a:lnTo>
                    <a:pt x="1276" y="1989"/>
                  </a:lnTo>
                  <a:lnTo>
                    <a:pt x="1276" y="1994"/>
                  </a:lnTo>
                  <a:lnTo>
                    <a:pt x="1277" y="1998"/>
                  </a:lnTo>
                  <a:lnTo>
                    <a:pt x="1282" y="2010"/>
                  </a:lnTo>
                  <a:lnTo>
                    <a:pt x="1284" y="2018"/>
                  </a:lnTo>
                  <a:lnTo>
                    <a:pt x="1285" y="2022"/>
                  </a:lnTo>
                  <a:lnTo>
                    <a:pt x="1289" y="2024"/>
                  </a:lnTo>
                  <a:lnTo>
                    <a:pt x="1294" y="2026"/>
                  </a:lnTo>
                  <a:lnTo>
                    <a:pt x="1302" y="2027"/>
                  </a:lnTo>
                  <a:lnTo>
                    <a:pt x="1305" y="2027"/>
                  </a:lnTo>
                  <a:lnTo>
                    <a:pt x="1308" y="2027"/>
                  </a:lnTo>
                  <a:lnTo>
                    <a:pt x="1309" y="2027"/>
                  </a:lnTo>
                  <a:lnTo>
                    <a:pt x="1311" y="2027"/>
                  </a:lnTo>
                  <a:lnTo>
                    <a:pt x="1317" y="2028"/>
                  </a:lnTo>
                  <a:lnTo>
                    <a:pt x="1318" y="2029"/>
                  </a:lnTo>
                  <a:lnTo>
                    <a:pt x="1319" y="2030"/>
                  </a:lnTo>
                  <a:lnTo>
                    <a:pt x="1317" y="2032"/>
                  </a:lnTo>
                  <a:lnTo>
                    <a:pt x="1311" y="2037"/>
                  </a:lnTo>
                  <a:lnTo>
                    <a:pt x="1307" y="2043"/>
                  </a:lnTo>
                  <a:lnTo>
                    <a:pt x="1308" y="2051"/>
                  </a:lnTo>
                  <a:lnTo>
                    <a:pt x="1309" y="2055"/>
                  </a:lnTo>
                  <a:lnTo>
                    <a:pt x="1309" y="2057"/>
                  </a:lnTo>
                  <a:lnTo>
                    <a:pt x="1308" y="2061"/>
                  </a:lnTo>
                  <a:lnTo>
                    <a:pt x="1307" y="2064"/>
                  </a:lnTo>
                  <a:lnTo>
                    <a:pt x="1303" y="2069"/>
                  </a:lnTo>
                  <a:lnTo>
                    <a:pt x="1301" y="2072"/>
                  </a:lnTo>
                  <a:lnTo>
                    <a:pt x="1300" y="2077"/>
                  </a:lnTo>
                  <a:lnTo>
                    <a:pt x="1300" y="2078"/>
                  </a:lnTo>
                  <a:lnTo>
                    <a:pt x="1301" y="2080"/>
                  </a:lnTo>
                  <a:lnTo>
                    <a:pt x="1316" y="2083"/>
                  </a:lnTo>
                  <a:lnTo>
                    <a:pt x="1332" y="2085"/>
                  </a:lnTo>
                  <a:lnTo>
                    <a:pt x="1335" y="2087"/>
                  </a:lnTo>
                  <a:lnTo>
                    <a:pt x="1338" y="2089"/>
                  </a:lnTo>
                  <a:lnTo>
                    <a:pt x="1339" y="2092"/>
                  </a:lnTo>
                  <a:lnTo>
                    <a:pt x="1340" y="2094"/>
                  </a:lnTo>
                  <a:lnTo>
                    <a:pt x="1341" y="2099"/>
                  </a:lnTo>
                  <a:lnTo>
                    <a:pt x="1343" y="2104"/>
                  </a:lnTo>
                  <a:lnTo>
                    <a:pt x="1347" y="2110"/>
                  </a:lnTo>
                  <a:lnTo>
                    <a:pt x="1348" y="2116"/>
                  </a:lnTo>
                  <a:lnTo>
                    <a:pt x="1348" y="2117"/>
                  </a:lnTo>
                  <a:lnTo>
                    <a:pt x="1349" y="2119"/>
                  </a:lnTo>
                  <a:lnTo>
                    <a:pt x="1351" y="2119"/>
                  </a:lnTo>
                  <a:lnTo>
                    <a:pt x="1354" y="2119"/>
                  </a:lnTo>
                  <a:lnTo>
                    <a:pt x="1362" y="2118"/>
                  </a:lnTo>
                  <a:lnTo>
                    <a:pt x="1368" y="2119"/>
                  </a:lnTo>
                  <a:lnTo>
                    <a:pt x="1373" y="2118"/>
                  </a:lnTo>
                  <a:lnTo>
                    <a:pt x="1375" y="2116"/>
                  </a:lnTo>
                  <a:lnTo>
                    <a:pt x="1379" y="2113"/>
                  </a:lnTo>
                  <a:lnTo>
                    <a:pt x="1381" y="2110"/>
                  </a:lnTo>
                  <a:lnTo>
                    <a:pt x="1386" y="2107"/>
                  </a:lnTo>
                  <a:lnTo>
                    <a:pt x="1389" y="2104"/>
                  </a:lnTo>
                  <a:lnTo>
                    <a:pt x="1391" y="2102"/>
                  </a:lnTo>
                  <a:lnTo>
                    <a:pt x="1395" y="2101"/>
                  </a:lnTo>
                  <a:lnTo>
                    <a:pt x="1397" y="2102"/>
                  </a:lnTo>
                  <a:lnTo>
                    <a:pt x="1399" y="2104"/>
                  </a:lnTo>
                  <a:lnTo>
                    <a:pt x="1400" y="2109"/>
                  </a:lnTo>
                  <a:lnTo>
                    <a:pt x="1402" y="2114"/>
                  </a:lnTo>
                  <a:lnTo>
                    <a:pt x="1402" y="2119"/>
                  </a:lnTo>
                  <a:lnTo>
                    <a:pt x="1404" y="2125"/>
                  </a:lnTo>
                  <a:lnTo>
                    <a:pt x="1405" y="2129"/>
                  </a:lnTo>
                  <a:lnTo>
                    <a:pt x="1408" y="2133"/>
                  </a:lnTo>
                  <a:lnTo>
                    <a:pt x="1415" y="2132"/>
                  </a:lnTo>
                  <a:lnTo>
                    <a:pt x="1425" y="2130"/>
                  </a:lnTo>
                  <a:lnTo>
                    <a:pt x="1429" y="2133"/>
                  </a:lnTo>
                  <a:lnTo>
                    <a:pt x="1431" y="2134"/>
                  </a:lnTo>
                  <a:lnTo>
                    <a:pt x="1433" y="2134"/>
                  </a:lnTo>
                  <a:lnTo>
                    <a:pt x="1435" y="2133"/>
                  </a:lnTo>
                  <a:lnTo>
                    <a:pt x="1435" y="2128"/>
                  </a:lnTo>
                  <a:lnTo>
                    <a:pt x="1432" y="2122"/>
                  </a:lnTo>
                  <a:lnTo>
                    <a:pt x="1431" y="2118"/>
                  </a:lnTo>
                  <a:lnTo>
                    <a:pt x="1431" y="2116"/>
                  </a:lnTo>
                  <a:lnTo>
                    <a:pt x="1432" y="2113"/>
                  </a:lnTo>
                  <a:lnTo>
                    <a:pt x="1433" y="2109"/>
                  </a:lnTo>
                  <a:lnTo>
                    <a:pt x="1433" y="2103"/>
                  </a:lnTo>
                  <a:lnTo>
                    <a:pt x="1431" y="2097"/>
                  </a:lnTo>
                  <a:lnTo>
                    <a:pt x="1429" y="2093"/>
                  </a:lnTo>
                  <a:lnTo>
                    <a:pt x="1427" y="2087"/>
                  </a:lnTo>
                  <a:lnTo>
                    <a:pt x="1423" y="2080"/>
                  </a:lnTo>
                  <a:lnTo>
                    <a:pt x="1423" y="2075"/>
                  </a:lnTo>
                  <a:lnTo>
                    <a:pt x="1424" y="2070"/>
                  </a:lnTo>
                  <a:lnTo>
                    <a:pt x="1428" y="2067"/>
                  </a:lnTo>
                  <a:lnTo>
                    <a:pt x="1432" y="2064"/>
                  </a:lnTo>
                  <a:lnTo>
                    <a:pt x="1437" y="2064"/>
                  </a:lnTo>
                  <a:lnTo>
                    <a:pt x="1444" y="2065"/>
                  </a:lnTo>
                  <a:lnTo>
                    <a:pt x="1451" y="2067"/>
                  </a:lnTo>
                  <a:lnTo>
                    <a:pt x="1456" y="2065"/>
                  </a:lnTo>
                  <a:lnTo>
                    <a:pt x="1460" y="2063"/>
                  </a:lnTo>
                  <a:lnTo>
                    <a:pt x="1462" y="2060"/>
                  </a:lnTo>
                  <a:lnTo>
                    <a:pt x="1464" y="2055"/>
                  </a:lnTo>
                  <a:lnTo>
                    <a:pt x="1466" y="2053"/>
                  </a:lnTo>
                  <a:lnTo>
                    <a:pt x="1469" y="2051"/>
                  </a:lnTo>
                  <a:lnTo>
                    <a:pt x="1472" y="2050"/>
                  </a:lnTo>
                  <a:lnTo>
                    <a:pt x="1478" y="2050"/>
                  </a:lnTo>
                  <a:lnTo>
                    <a:pt x="1484" y="2053"/>
                  </a:lnTo>
                  <a:lnTo>
                    <a:pt x="1488" y="2056"/>
                  </a:lnTo>
                  <a:lnTo>
                    <a:pt x="1490" y="2061"/>
                  </a:lnTo>
                  <a:lnTo>
                    <a:pt x="1494" y="2064"/>
                  </a:lnTo>
                  <a:lnTo>
                    <a:pt x="1497" y="2063"/>
                  </a:lnTo>
                  <a:lnTo>
                    <a:pt x="1500" y="2062"/>
                  </a:lnTo>
                  <a:lnTo>
                    <a:pt x="1503" y="2057"/>
                  </a:lnTo>
                  <a:lnTo>
                    <a:pt x="1508" y="2050"/>
                  </a:lnTo>
                  <a:lnTo>
                    <a:pt x="1509" y="2047"/>
                  </a:lnTo>
                  <a:lnTo>
                    <a:pt x="1511" y="2045"/>
                  </a:lnTo>
                  <a:lnTo>
                    <a:pt x="1514" y="2046"/>
                  </a:lnTo>
                  <a:lnTo>
                    <a:pt x="1518" y="2048"/>
                  </a:lnTo>
                  <a:lnTo>
                    <a:pt x="1521" y="2053"/>
                  </a:lnTo>
                  <a:lnTo>
                    <a:pt x="1522" y="2053"/>
                  </a:lnTo>
                  <a:lnTo>
                    <a:pt x="1525" y="2051"/>
                  </a:lnTo>
                  <a:lnTo>
                    <a:pt x="1530" y="2048"/>
                  </a:lnTo>
                  <a:lnTo>
                    <a:pt x="1536" y="2054"/>
                  </a:lnTo>
                  <a:lnTo>
                    <a:pt x="1541" y="2059"/>
                  </a:lnTo>
                  <a:lnTo>
                    <a:pt x="1543" y="2060"/>
                  </a:lnTo>
                  <a:lnTo>
                    <a:pt x="1544" y="2060"/>
                  </a:lnTo>
                  <a:lnTo>
                    <a:pt x="1546" y="2057"/>
                  </a:lnTo>
                  <a:lnTo>
                    <a:pt x="1547" y="2053"/>
                  </a:lnTo>
                  <a:lnTo>
                    <a:pt x="1549" y="2046"/>
                  </a:lnTo>
                  <a:lnTo>
                    <a:pt x="1551" y="2043"/>
                  </a:lnTo>
                  <a:lnTo>
                    <a:pt x="1553" y="2042"/>
                  </a:lnTo>
                  <a:lnTo>
                    <a:pt x="1555" y="2043"/>
                  </a:lnTo>
                  <a:lnTo>
                    <a:pt x="1558" y="2045"/>
                  </a:lnTo>
                  <a:lnTo>
                    <a:pt x="1561" y="2047"/>
                  </a:lnTo>
                  <a:lnTo>
                    <a:pt x="1562" y="2048"/>
                  </a:lnTo>
                  <a:lnTo>
                    <a:pt x="1565" y="2050"/>
                  </a:lnTo>
                  <a:lnTo>
                    <a:pt x="1570" y="2048"/>
                  </a:lnTo>
                  <a:lnTo>
                    <a:pt x="1577" y="2046"/>
                  </a:lnTo>
                  <a:lnTo>
                    <a:pt x="1580" y="2044"/>
                  </a:lnTo>
                  <a:lnTo>
                    <a:pt x="1584" y="2042"/>
                  </a:lnTo>
                  <a:lnTo>
                    <a:pt x="1585" y="2039"/>
                  </a:lnTo>
                  <a:lnTo>
                    <a:pt x="1586" y="2037"/>
                  </a:lnTo>
                  <a:lnTo>
                    <a:pt x="1586" y="2035"/>
                  </a:lnTo>
                  <a:lnTo>
                    <a:pt x="1586" y="2032"/>
                  </a:lnTo>
                  <a:lnTo>
                    <a:pt x="1585" y="2030"/>
                  </a:lnTo>
                  <a:lnTo>
                    <a:pt x="1586" y="2027"/>
                  </a:lnTo>
                  <a:lnTo>
                    <a:pt x="1591" y="2024"/>
                  </a:lnTo>
                  <a:lnTo>
                    <a:pt x="1594" y="2023"/>
                  </a:lnTo>
                  <a:lnTo>
                    <a:pt x="1602" y="2019"/>
                  </a:lnTo>
                  <a:lnTo>
                    <a:pt x="1609" y="2013"/>
                  </a:lnTo>
                  <a:lnTo>
                    <a:pt x="1614" y="2014"/>
                  </a:lnTo>
                  <a:lnTo>
                    <a:pt x="1617" y="2018"/>
                  </a:lnTo>
                  <a:lnTo>
                    <a:pt x="1620" y="2021"/>
                  </a:lnTo>
                  <a:lnTo>
                    <a:pt x="1624" y="2024"/>
                  </a:lnTo>
                  <a:lnTo>
                    <a:pt x="1628" y="2030"/>
                  </a:lnTo>
                  <a:lnTo>
                    <a:pt x="1634" y="2035"/>
                  </a:lnTo>
                  <a:lnTo>
                    <a:pt x="1640" y="2036"/>
                  </a:lnTo>
                  <a:lnTo>
                    <a:pt x="1647" y="2037"/>
                  </a:lnTo>
                  <a:lnTo>
                    <a:pt x="1659" y="2038"/>
                  </a:lnTo>
                  <a:lnTo>
                    <a:pt x="1672" y="2040"/>
                  </a:lnTo>
                  <a:lnTo>
                    <a:pt x="1676" y="2040"/>
                  </a:lnTo>
                  <a:lnTo>
                    <a:pt x="1681" y="2039"/>
                  </a:lnTo>
                  <a:lnTo>
                    <a:pt x="1684" y="2040"/>
                  </a:lnTo>
                  <a:lnTo>
                    <a:pt x="1687" y="2042"/>
                  </a:lnTo>
                  <a:lnTo>
                    <a:pt x="1689" y="2044"/>
                  </a:lnTo>
                  <a:lnTo>
                    <a:pt x="1689" y="2046"/>
                  </a:lnTo>
                  <a:lnTo>
                    <a:pt x="1687" y="2051"/>
                  </a:lnTo>
                  <a:lnTo>
                    <a:pt x="1683" y="2055"/>
                  </a:lnTo>
                  <a:lnTo>
                    <a:pt x="1680" y="2060"/>
                  </a:lnTo>
                  <a:lnTo>
                    <a:pt x="1677" y="2063"/>
                  </a:lnTo>
                  <a:lnTo>
                    <a:pt x="1676" y="2065"/>
                  </a:lnTo>
                  <a:lnTo>
                    <a:pt x="1677" y="2068"/>
                  </a:lnTo>
                  <a:lnTo>
                    <a:pt x="1680" y="2072"/>
                  </a:lnTo>
                  <a:lnTo>
                    <a:pt x="1682" y="2080"/>
                  </a:lnTo>
                  <a:lnTo>
                    <a:pt x="1683" y="2084"/>
                  </a:lnTo>
                  <a:lnTo>
                    <a:pt x="1685" y="2086"/>
                  </a:lnTo>
                  <a:lnTo>
                    <a:pt x="1687" y="2088"/>
                  </a:lnTo>
                  <a:lnTo>
                    <a:pt x="1689" y="2089"/>
                  </a:lnTo>
                  <a:lnTo>
                    <a:pt x="1692" y="2091"/>
                  </a:lnTo>
                  <a:lnTo>
                    <a:pt x="1694" y="2092"/>
                  </a:lnTo>
                  <a:lnTo>
                    <a:pt x="1697" y="2094"/>
                  </a:lnTo>
                  <a:lnTo>
                    <a:pt x="1700" y="2097"/>
                  </a:lnTo>
                  <a:lnTo>
                    <a:pt x="1702" y="2100"/>
                  </a:lnTo>
                  <a:lnTo>
                    <a:pt x="1704" y="2102"/>
                  </a:lnTo>
                  <a:lnTo>
                    <a:pt x="1706" y="2103"/>
                  </a:lnTo>
                  <a:lnTo>
                    <a:pt x="1708" y="2103"/>
                  </a:lnTo>
                  <a:lnTo>
                    <a:pt x="1713" y="2104"/>
                  </a:lnTo>
                  <a:lnTo>
                    <a:pt x="1717" y="2108"/>
                  </a:lnTo>
                  <a:lnTo>
                    <a:pt x="1722" y="2110"/>
                  </a:lnTo>
                  <a:lnTo>
                    <a:pt x="1726" y="2110"/>
                  </a:lnTo>
                  <a:lnTo>
                    <a:pt x="1731" y="2110"/>
                  </a:lnTo>
                  <a:lnTo>
                    <a:pt x="1736" y="2109"/>
                  </a:lnTo>
                  <a:lnTo>
                    <a:pt x="1744" y="2110"/>
                  </a:lnTo>
                  <a:lnTo>
                    <a:pt x="1751" y="2113"/>
                  </a:lnTo>
                  <a:lnTo>
                    <a:pt x="1758" y="2113"/>
                  </a:lnTo>
                  <a:lnTo>
                    <a:pt x="1761" y="2114"/>
                  </a:lnTo>
                  <a:lnTo>
                    <a:pt x="1762" y="2114"/>
                  </a:lnTo>
                  <a:lnTo>
                    <a:pt x="1763" y="2111"/>
                  </a:lnTo>
                  <a:lnTo>
                    <a:pt x="1765" y="2109"/>
                  </a:lnTo>
                  <a:lnTo>
                    <a:pt x="1766" y="2107"/>
                  </a:lnTo>
                  <a:lnTo>
                    <a:pt x="1767" y="2108"/>
                  </a:lnTo>
                  <a:lnTo>
                    <a:pt x="1770" y="2110"/>
                  </a:lnTo>
                  <a:lnTo>
                    <a:pt x="1772" y="2112"/>
                  </a:lnTo>
                  <a:lnTo>
                    <a:pt x="1774" y="2112"/>
                  </a:lnTo>
                  <a:lnTo>
                    <a:pt x="1775" y="2112"/>
                  </a:lnTo>
                  <a:lnTo>
                    <a:pt x="1777" y="2111"/>
                  </a:lnTo>
                  <a:lnTo>
                    <a:pt x="1777" y="2109"/>
                  </a:lnTo>
                  <a:lnTo>
                    <a:pt x="1775" y="2104"/>
                  </a:lnTo>
                  <a:lnTo>
                    <a:pt x="1774" y="2101"/>
                  </a:lnTo>
                  <a:lnTo>
                    <a:pt x="1773" y="2097"/>
                  </a:lnTo>
                  <a:lnTo>
                    <a:pt x="1773" y="2096"/>
                  </a:lnTo>
                  <a:lnTo>
                    <a:pt x="1774" y="2095"/>
                  </a:lnTo>
                  <a:lnTo>
                    <a:pt x="1775" y="2095"/>
                  </a:lnTo>
                  <a:lnTo>
                    <a:pt x="1778" y="2097"/>
                  </a:lnTo>
                  <a:lnTo>
                    <a:pt x="1782" y="2102"/>
                  </a:lnTo>
                  <a:lnTo>
                    <a:pt x="1786" y="2108"/>
                  </a:lnTo>
                  <a:lnTo>
                    <a:pt x="1788" y="2109"/>
                  </a:lnTo>
                  <a:lnTo>
                    <a:pt x="1790" y="2110"/>
                  </a:lnTo>
                  <a:lnTo>
                    <a:pt x="1793" y="2110"/>
                  </a:lnTo>
                  <a:lnTo>
                    <a:pt x="1796" y="2110"/>
                  </a:lnTo>
                  <a:lnTo>
                    <a:pt x="1803" y="2111"/>
                  </a:lnTo>
                  <a:lnTo>
                    <a:pt x="1808" y="2112"/>
                  </a:lnTo>
                  <a:lnTo>
                    <a:pt x="1807" y="2114"/>
                  </a:lnTo>
                  <a:lnTo>
                    <a:pt x="1806" y="2116"/>
                  </a:lnTo>
                  <a:lnTo>
                    <a:pt x="1804" y="2118"/>
                  </a:lnTo>
                  <a:lnTo>
                    <a:pt x="1803" y="2120"/>
                  </a:lnTo>
                  <a:lnTo>
                    <a:pt x="1803" y="2121"/>
                  </a:lnTo>
                  <a:lnTo>
                    <a:pt x="1804" y="2121"/>
                  </a:lnTo>
                  <a:lnTo>
                    <a:pt x="1807" y="2121"/>
                  </a:lnTo>
                  <a:lnTo>
                    <a:pt x="1811" y="2120"/>
                  </a:lnTo>
                  <a:lnTo>
                    <a:pt x="1816" y="2119"/>
                  </a:lnTo>
                  <a:lnTo>
                    <a:pt x="1822" y="2119"/>
                  </a:lnTo>
                  <a:lnTo>
                    <a:pt x="1824" y="2118"/>
                  </a:lnTo>
                  <a:lnTo>
                    <a:pt x="1826" y="2117"/>
                  </a:lnTo>
                  <a:lnTo>
                    <a:pt x="1827" y="2114"/>
                  </a:lnTo>
                  <a:lnTo>
                    <a:pt x="1827" y="2112"/>
                  </a:lnTo>
                  <a:lnTo>
                    <a:pt x="1824" y="2109"/>
                  </a:lnTo>
                  <a:lnTo>
                    <a:pt x="1824" y="2105"/>
                  </a:lnTo>
                  <a:lnTo>
                    <a:pt x="1826" y="2104"/>
                  </a:lnTo>
                  <a:lnTo>
                    <a:pt x="1827" y="2104"/>
                  </a:lnTo>
                  <a:lnTo>
                    <a:pt x="1828" y="2105"/>
                  </a:lnTo>
                  <a:lnTo>
                    <a:pt x="1829" y="2107"/>
                  </a:lnTo>
                  <a:lnTo>
                    <a:pt x="1831" y="2110"/>
                  </a:lnTo>
                  <a:lnTo>
                    <a:pt x="1832" y="2112"/>
                  </a:lnTo>
                  <a:lnTo>
                    <a:pt x="1834" y="2116"/>
                  </a:lnTo>
                  <a:lnTo>
                    <a:pt x="1835" y="2117"/>
                  </a:lnTo>
                  <a:lnTo>
                    <a:pt x="1837" y="2118"/>
                  </a:lnTo>
                  <a:lnTo>
                    <a:pt x="1838" y="2118"/>
                  </a:lnTo>
                  <a:lnTo>
                    <a:pt x="1842" y="2117"/>
                  </a:lnTo>
                  <a:lnTo>
                    <a:pt x="1847" y="2118"/>
                  </a:lnTo>
                  <a:lnTo>
                    <a:pt x="1848" y="2121"/>
                  </a:lnTo>
                  <a:lnTo>
                    <a:pt x="1848" y="2122"/>
                  </a:lnTo>
                  <a:lnTo>
                    <a:pt x="1847" y="2124"/>
                  </a:lnTo>
                  <a:lnTo>
                    <a:pt x="1846" y="2124"/>
                  </a:lnTo>
                  <a:lnTo>
                    <a:pt x="1844" y="2125"/>
                  </a:lnTo>
                  <a:lnTo>
                    <a:pt x="1839" y="2129"/>
                  </a:lnTo>
                  <a:lnTo>
                    <a:pt x="1837" y="2134"/>
                  </a:lnTo>
                  <a:lnTo>
                    <a:pt x="1835" y="2137"/>
                  </a:lnTo>
                  <a:lnTo>
                    <a:pt x="1836" y="2143"/>
                  </a:lnTo>
                  <a:lnTo>
                    <a:pt x="1835" y="2146"/>
                  </a:lnTo>
                  <a:lnTo>
                    <a:pt x="1835" y="2150"/>
                  </a:lnTo>
                  <a:lnTo>
                    <a:pt x="1837" y="2154"/>
                  </a:lnTo>
                  <a:lnTo>
                    <a:pt x="1838" y="2157"/>
                  </a:lnTo>
                  <a:lnTo>
                    <a:pt x="1839" y="2159"/>
                  </a:lnTo>
                  <a:lnTo>
                    <a:pt x="1838" y="2161"/>
                  </a:lnTo>
                  <a:lnTo>
                    <a:pt x="1837" y="2164"/>
                  </a:lnTo>
                  <a:lnTo>
                    <a:pt x="1842" y="2168"/>
                  </a:lnTo>
                  <a:lnTo>
                    <a:pt x="1847" y="2173"/>
                  </a:lnTo>
                  <a:lnTo>
                    <a:pt x="1852" y="2176"/>
                  </a:lnTo>
                  <a:lnTo>
                    <a:pt x="1851" y="2176"/>
                  </a:lnTo>
                  <a:lnTo>
                    <a:pt x="1847" y="2175"/>
                  </a:lnTo>
                  <a:lnTo>
                    <a:pt x="1844" y="2174"/>
                  </a:lnTo>
                  <a:lnTo>
                    <a:pt x="1844" y="2176"/>
                  </a:lnTo>
                  <a:lnTo>
                    <a:pt x="1845" y="2177"/>
                  </a:lnTo>
                  <a:lnTo>
                    <a:pt x="1846" y="2181"/>
                  </a:lnTo>
                  <a:lnTo>
                    <a:pt x="1846" y="2183"/>
                  </a:lnTo>
                  <a:lnTo>
                    <a:pt x="1847" y="2184"/>
                  </a:lnTo>
                  <a:lnTo>
                    <a:pt x="1850" y="2184"/>
                  </a:lnTo>
                  <a:lnTo>
                    <a:pt x="1858" y="2184"/>
                  </a:lnTo>
                  <a:lnTo>
                    <a:pt x="1865" y="2183"/>
                  </a:lnTo>
                  <a:lnTo>
                    <a:pt x="1871" y="2181"/>
                  </a:lnTo>
                  <a:lnTo>
                    <a:pt x="1877" y="2178"/>
                  </a:lnTo>
                  <a:lnTo>
                    <a:pt x="1878" y="2176"/>
                  </a:lnTo>
                  <a:lnTo>
                    <a:pt x="1878" y="2174"/>
                  </a:lnTo>
                  <a:lnTo>
                    <a:pt x="1877" y="2172"/>
                  </a:lnTo>
                  <a:lnTo>
                    <a:pt x="1875" y="2168"/>
                  </a:lnTo>
                  <a:lnTo>
                    <a:pt x="1871" y="2164"/>
                  </a:lnTo>
                  <a:lnTo>
                    <a:pt x="1871" y="2160"/>
                  </a:lnTo>
                  <a:lnTo>
                    <a:pt x="1871" y="2157"/>
                  </a:lnTo>
                  <a:lnTo>
                    <a:pt x="1871" y="2153"/>
                  </a:lnTo>
                  <a:lnTo>
                    <a:pt x="1869" y="2152"/>
                  </a:lnTo>
                  <a:lnTo>
                    <a:pt x="1867" y="2151"/>
                  </a:lnTo>
                  <a:lnTo>
                    <a:pt x="1863" y="2151"/>
                  </a:lnTo>
                  <a:lnTo>
                    <a:pt x="1860" y="2150"/>
                  </a:lnTo>
                  <a:lnTo>
                    <a:pt x="1859" y="2149"/>
                  </a:lnTo>
                  <a:lnTo>
                    <a:pt x="1859" y="2146"/>
                  </a:lnTo>
                  <a:lnTo>
                    <a:pt x="1861" y="2143"/>
                  </a:lnTo>
                  <a:lnTo>
                    <a:pt x="1865" y="2140"/>
                  </a:lnTo>
                  <a:lnTo>
                    <a:pt x="1869" y="2136"/>
                  </a:lnTo>
                  <a:lnTo>
                    <a:pt x="1871" y="2134"/>
                  </a:lnTo>
                  <a:lnTo>
                    <a:pt x="1873" y="2132"/>
                  </a:lnTo>
                  <a:lnTo>
                    <a:pt x="1879" y="2130"/>
                  </a:lnTo>
                  <a:lnTo>
                    <a:pt x="1887" y="2126"/>
                  </a:lnTo>
                  <a:lnTo>
                    <a:pt x="1895" y="2121"/>
                  </a:lnTo>
                  <a:lnTo>
                    <a:pt x="1903" y="2118"/>
                  </a:lnTo>
                  <a:lnTo>
                    <a:pt x="1911" y="2117"/>
                  </a:lnTo>
                  <a:lnTo>
                    <a:pt x="1919" y="2117"/>
                  </a:lnTo>
                  <a:lnTo>
                    <a:pt x="1926" y="2116"/>
                  </a:lnTo>
                  <a:lnTo>
                    <a:pt x="1932" y="2114"/>
                  </a:lnTo>
                  <a:lnTo>
                    <a:pt x="1937" y="2112"/>
                  </a:lnTo>
                  <a:lnTo>
                    <a:pt x="1942" y="2110"/>
                  </a:lnTo>
                  <a:lnTo>
                    <a:pt x="1948" y="2107"/>
                  </a:lnTo>
                  <a:lnTo>
                    <a:pt x="1949" y="2102"/>
                  </a:lnTo>
                  <a:lnTo>
                    <a:pt x="1949" y="2099"/>
                  </a:lnTo>
                  <a:lnTo>
                    <a:pt x="1949" y="2097"/>
                  </a:lnTo>
                  <a:lnTo>
                    <a:pt x="1949" y="2096"/>
                  </a:lnTo>
                  <a:lnTo>
                    <a:pt x="1950" y="2097"/>
                  </a:lnTo>
                  <a:lnTo>
                    <a:pt x="1952" y="2097"/>
                  </a:lnTo>
                  <a:lnTo>
                    <a:pt x="1958" y="2100"/>
                  </a:lnTo>
                  <a:lnTo>
                    <a:pt x="1962" y="2102"/>
                  </a:lnTo>
                  <a:lnTo>
                    <a:pt x="1966" y="2104"/>
                  </a:lnTo>
                  <a:lnTo>
                    <a:pt x="1968" y="2104"/>
                  </a:lnTo>
                  <a:lnTo>
                    <a:pt x="1969" y="2102"/>
                  </a:lnTo>
                  <a:lnTo>
                    <a:pt x="1970" y="2099"/>
                  </a:lnTo>
                  <a:lnTo>
                    <a:pt x="1969" y="2094"/>
                  </a:lnTo>
                  <a:lnTo>
                    <a:pt x="1969" y="2089"/>
                  </a:lnTo>
                  <a:lnTo>
                    <a:pt x="1969" y="2088"/>
                  </a:lnTo>
                  <a:lnTo>
                    <a:pt x="1970" y="2087"/>
                  </a:lnTo>
                  <a:lnTo>
                    <a:pt x="1972" y="2088"/>
                  </a:lnTo>
                  <a:lnTo>
                    <a:pt x="1974" y="2091"/>
                  </a:lnTo>
                  <a:lnTo>
                    <a:pt x="1976" y="2097"/>
                  </a:lnTo>
                  <a:lnTo>
                    <a:pt x="1978" y="2100"/>
                  </a:lnTo>
                  <a:lnTo>
                    <a:pt x="1981" y="2100"/>
                  </a:lnTo>
                  <a:lnTo>
                    <a:pt x="1982" y="2100"/>
                  </a:lnTo>
                  <a:lnTo>
                    <a:pt x="1985" y="2097"/>
                  </a:lnTo>
                  <a:lnTo>
                    <a:pt x="1987" y="2095"/>
                  </a:lnTo>
                  <a:lnTo>
                    <a:pt x="1992" y="2092"/>
                  </a:lnTo>
                  <a:lnTo>
                    <a:pt x="1995" y="2092"/>
                  </a:lnTo>
                  <a:lnTo>
                    <a:pt x="1998" y="2093"/>
                  </a:lnTo>
                  <a:lnTo>
                    <a:pt x="2002" y="2095"/>
                  </a:lnTo>
                  <a:lnTo>
                    <a:pt x="2005" y="2093"/>
                  </a:lnTo>
                  <a:lnTo>
                    <a:pt x="2005" y="2088"/>
                  </a:lnTo>
                  <a:lnTo>
                    <a:pt x="2005" y="2084"/>
                  </a:lnTo>
                  <a:lnTo>
                    <a:pt x="2006" y="2080"/>
                  </a:lnTo>
                  <a:lnTo>
                    <a:pt x="2008" y="2081"/>
                  </a:lnTo>
                  <a:lnTo>
                    <a:pt x="2010" y="2084"/>
                  </a:lnTo>
                  <a:lnTo>
                    <a:pt x="2015" y="2085"/>
                  </a:lnTo>
                  <a:lnTo>
                    <a:pt x="2017" y="2085"/>
                  </a:lnTo>
                  <a:lnTo>
                    <a:pt x="2019" y="2083"/>
                  </a:lnTo>
                  <a:lnTo>
                    <a:pt x="2023" y="2079"/>
                  </a:lnTo>
                  <a:lnTo>
                    <a:pt x="2025" y="2079"/>
                  </a:lnTo>
                  <a:lnTo>
                    <a:pt x="2029" y="2080"/>
                  </a:lnTo>
                  <a:lnTo>
                    <a:pt x="2031" y="2081"/>
                  </a:lnTo>
                  <a:lnTo>
                    <a:pt x="2032" y="2081"/>
                  </a:lnTo>
                  <a:lnTo>
                    <a:pt x="2032" y="2081"/>
                  </a:lnTo>
                  <a:lnTo>
                    <a:pt x="2033" y="2079"/>
                  </a:lnTo>
                  <a:lnTo>
                    <a:pt x="2034" y="2073"/>
                  </a:lnTo>
                  <a:lnTo>
                    <a:pt x="2034" y="2069"/>
                  </a:lnTo>
                  <a:lnTo>
                    <a:pt x="2031" y="2062"/>
                  </a:lnTo>
                  <a:lnTo>
                    <a:pt x="2030" y="2054"/>
                  </a:lnTo>
                  <a:lnTo>
                    <a:pt x="2029" y="2051"/>
                  </a:lnTo>
                  <a:lnTo>
                    <a:pt x="2027" y="2047"/>
                  </a:lnTo>
                  <a:lnTo>
                    <a:pt x="2025" y="2045"/>
                  </a:lnTo>
                  <a:lnTo>
                    <a:pt x="2022" y="2042"/>
                  </a:lnTo>
                  <a:lnTo>
                    <a:pt x="2019" y="2039"/>
                  </a:lnTo>
                  <a:lnTo>
                    <a:pt x="2019" y="2039"/>
                  </a:lnTo>
                  <a:lnTo>
                    <a:pt x="2019" y="2039"/>
                  </a:lnTo>
                  <a:lnTo>
                    <a:pt x="2022" y="2039"/>
                  </a:lnTo>
                  <a:lnTo>
                    <a:pt x="2023" y="2039"/>
                  </a:lnTo>
                  <a:lnTo>
                    <a:pt x="2025" y="2038"/>
                  </a:lnTo>
                  <a:lnTo>
                    <a:pt x="2027" y="2037"/>
                  </a:lnTo>
                  <a:lnTo>
                    <a:pt x="2029" y="2032"/>
                  </a:lnTo>
                  <a:lnTo>
                    <a:pt x="2029" y="2032"/>
                  </a:lnTo>
                  <a:lnTo>
                    <a:pt x="2029" y="2031"/>
                  </a:lnTo>
                  <a:lnTo>
                    <a:pt x="2033" y="2038"/>
                  </a:lnTo>
                  <a:lnTo>
                    <a:pt x="2038" y="2046"/>
                  </a:lnTo>
                  <a:lnTo>
                    <a:pt x="2044" y="2053"/>
                  </a:lnTo>
                  <a:lnTo>
                    <a:pt x="2051" y="2059"/>
                  </a:lnTo>
                  <a:lnTo>
                    <a:pt x="2052" y="2062"/>
                  </a:lnTo>
                  <a:lnTo>
                    <a:pt x="2052" y="2064"/>
                  </a:lnTo>
                  <a:lnTo>
                    <a:pt x="2051" y="2065"/>
                  </a:lnTo>
                  <a:lnTo>
                    <a:pt x="2050" y="2065"/>
                  </a:lnTo>
                  <a:lnTo>
                    <a:pt x="2050" y="2067"/>
                  </a:lnTo>
                  <a:lnTo>
                    <a:pt x="2055" y="2069"/>
                  </a:lnTo>
                  <a:lnTo>
                    <a:pt x="2059" y="2070"/>
                  </a:lnTo>
                  <a:lnTo>
                    <a:pt x="2063" y="2071"/>
                  </a:lnTo>
                  <a:lnTo>
                    <a:pt x="2065" y="2072"/>
                  </a:lnTo>
                  <a:lnTo>
                    <a:pt x="2067" y="2073"/>
                  </a:lnTo>
                  <a:lnTo>
                    <a:pt x="2070" y="2071"/>
                  </a:lnTo>
                  <a:lnTo>
                    <a:pt x="2072" y="2070"/>
                  </a:lnTo>
                  <a:lnTo>
                    <a:pt x="2072" y="2067"/>
                  </a:lnTo>
                  <a:lnTo>
                    <a:pt x="2072" y="2064"/>
                  </a:lnTo>
                  <a:lnTo>
                    <a:pt x="2071" y="2063"/>
                  </a:lnTo>
                  <a:lnTo>
                    <a:pt x="2070" y="2062"/>
                  </a:lnTo>
                  <a:lnTo>
                    <a:pt x="2068" y="2062"/>
                  </a:lnTo>
                  <a:lnTo>
                    <a:pt x="2068" y="2061"/>
                  </a:lnTo>
                  <a:lnTo>
                    <a:pt x="2068" y="2059"/>
                  </a:lnTo>
                  <a:lnTo>
                    <a:pt x="2071" y="2055"/>
                  </a:lnTo>
                  <a:lnTo>
                    <a:pt x="2076" y="2060"/>
                  </a:lnTo>
                  <a:lnTo>
                    <a:pt x="2083" y="2062"/>
                  </a:lnTo>
                  <a:lnTo>
                    <a:pt x="2084" y="2054"/>
                  </a:lnTo>
                  <a:lnTo>
                    <a:pt x="2087" y="2046"/>
                  </a:lnTo>
                  <a:lnTo>
                    <a:pt x="2090" y="2046"/>
                  </a:lnTo>
                  <a:lnTo>
                    <a:pt x="2091" y="2047"/>
                  </a:lnTo>
                  <a:lnTo>
                    <a:pt x="2092" y="2048"/>
                  </a:lnTo>
                  <a:lnTo>
                    <a:pt x="2092" y="2050"/>
                  </a:lnTo>
                  <a:lnTo>
                    <a:pt x="2092" y="2052"/>
                  </a:lnTo>
                  <a:lnTo>
                    <a:pt x="2092" y="2053"/>
                  </a:lnTo>
                  <a:lnTo>
                    <a:pt x="2093" y="2056"/>
                  </a:lnTo>
                  <a:lnTo>
                    <a:pt x="2097" y="2059"/>
                  </a:lnTo>
                  <a:lnTo>
                    <a:pt x="2106" y="2052"/>
                  </a:lnTo>
                  <a:lnTo>
                    <a:pt x="2119" y="2045"/>
                  </a:lnTo>
                  <a:lnTo>
                    <a:pt x="2124" y="2048"/>
                  </a:lnTo>
                  <a:lnTo>
                    <a:pt x="2131" y="2052"/>
                  </a:lnTo>
                  <a:lnTo>
                    <a:pt x="2135" y="2051"/>
                  </a:lnTo>
                  <a:lnTo>
                    <a:pt x="2136" y="2051"/>
                  </a:lnTo>
                  <a:lnTo>
                    <a:pt x="2136" y="2050"/>
                  </a:lnTo>
                  <a:lnTo>
                    <a:pt x="2136" y="2047"/>
                  </a:lnTo>
                  <a:lnTo>
                    <a:pt x="2135" y="2046"/>
                  </a:lnTo>
                  <a:lnTo>
                    <a:pt x="2133" y="2045"/>
                  </a:lnTo>
                  <a:lnTo>
                    <a:pt x="2135" y="2043"/>
                  </a:lnTo>
                  <a:lnTo>
                    <a:pt x="2137" y="2040"/>
                  </a:lnTo>
                  <a:lnTo>
                    <a:pt x="2141" y="2042"/>
                  </a:lnTo>
                  <a:lnTo>
                    <a:pt x="2144" y="2043"/>
                  </a:lnTo>
                  <a:lnTo>
                    <a:pt x="2144" y="2045"/>
                  </a:lnTo>
                  <a:lnTo>
                    <a:pt x="2147" y="2048"/>
                  </a:lnTo>
                  <a:lnTo>
                    <a:pt x="2162" y="2043"/>
                  </a:lnTo>
                  <a:lnTo>
                    <a:pt x="2177" y="2038"/>
                  </a:lnTo>
                  <a:lnTo>
                    <a:pt x="2181" y="2036"/>
                  </a:lnTo>
                  <a:lnTo>
                    <a:pt x="2184" y="2035"/>
                  </a:lnTo>
                  <a:lnTo>
                    <a:pt x="2185" y="2032"/>
                  </a:lnTo>
                  <a:lnTo>
                    <a:pt x="2185" y="2030"/>
                  </a:lnTo>
                  <a:lnTo>
                    <a:pt x="2185" y="2029"/>
                  </a:lnTo>
                  <a:lnTo>
                    <a:pt x="2185" y="2027"/>
                  </a:lnTo>
                  <a:lnTo>
                    <a:pt x="2187" y="2024"/>
                  </a:lnTo>
                  <a:lnTo>
                    <a:pt x="2189" y="2023"/>
                  </a:lnTo>
                  <a:lnTo>
                    <a:pt x="2195" y="2022"/>
                  </a:lnTo>
                  <a:lnTo>
                    <a:pt x="2197" y="2021"/>
                  </a:lnTo>
                  <a:lnTo>
                    <a:pt x="2196" y="2019"/>
                  </a:lnTo>
                  <a:lnTo>
                    <a:pt x="2192" y="2016"/>
                  </a:lnTo>
                  <a:lnTo>
                    <a:pt x="2189" y="2015"/>
                  </a:lnTo>
                  <a:lnTo>
                    <a:pt x="2188" y="2015"/>
                  </a:lnTo>
                  <a:lnTo>
                    <a:pt x="2189" y="2014"/>
                  </a:lnTo>
                  <a:lnTo>
                    <a:pt x="2192" y="2014"/>
                  </a:lnTo>
                  <a:lnTo>
                    <a:pt x="2193" y="2013"/>
                  </a:lnTo>
                  <a:lnTo>
                    <a:pt x="2195" y="2013"/>
                  </a:lnTo>
                  <a:lnTo>
                    <a:pt x="2200" y="2008"/>
                  </a:lnTo>
                  <a:lnTo>
                    <a:pt x="2202" y="2003"/>
                  </a:lnTo>
                  <a:lnTo>
                    <a:pt x="2204" y="1999"/>
                  </a:lnTo>
                  <a:lnTo>
                    <a:pt x="2206" y="1998"/>
                  </a:lnTo>
                  <a:lnTo>
                    <a:pt x="2209" y="1998"/>
                  </a:lnTo>
                  <a:lnTo>
                    <a:pt x="2211" y="1999"/>
                  </a:lnTo>
                  <a:lnTo>
                    <a:pt x="2213" y="2000"/>
                  </a:lnTo>
                  <a:lnTo>
                    <a:pt x="2215" y="2000"/>
                  </a:lnTo>
                  <a:lnTo>
                    <a:pt x="2218" y="1999"/>
                  </a:lnTo>
                  <a:lnTo>
                    <a:pt x="2220" y="1996"/>
                  </a:lnTo>
                  <a:lnTo>
                    <a:pt x="2226" y="1991"/>
                  </a:lnTo>
                  <a:lnTo>
                    <a:pt x="2231" y="1987"/>
                  </a:lnTo>
                  <a:lnTo>
                    <a:pt x="2234" y="1986"/>
                  </a:lnTo>
                  <a:lnTo>
                    <a:pt x="2236" y="1986"/>
                  </a:lnTo>
                  <a:lnTo>
                    <a:pt x="2236" y="1987"/>
                  </a:lnTo>
                  <a:lnTo>
                    <a:pt x="2237" y="1990"/>
                  </a:lnTo>
                  <a:lnTo>
                    <a:pt x="2237" y="1991"/>
                  </a:lnTo>
                  <a:lnTo>
                    <a:pt x="2237" y="1991"/>
                  </a:lnTo>
                  <a:lnTo>
                    <a:pt x="2238" y="1991"/>
                  </a:lnTo>
                  <a:lnTo>
                    <a:pt x="2239" y="1990"/>
                  </a:lnTo>
                  <a:lnTo>
                    <a:pt x="2239" y="1989"/>
                  </a:lnTo>
                  <a:lnTo>
                    <a:pt x="2241" y="1988"/>
                  </a:lnTo>
                  <a:lnTo>
                    <a:pt x="2242" y="1986"/>
                  </a:lnTo>
                  <a:lnTo>
                    <a:pt x="2242" y="1983"/>
                  </a:lnTo>
                  <a:lnTo>
                    <a:pt x="2243" y="1980"/>
                  </a:lnTo>
                  <a:lnTo>
                    <a:pt x="2244" y="1978"/>
                  </a:lnTo>
                  <a:lnTo>
                    <a:pt x="2244" y="1977"/>
                  </a:lnTo>
                  <a:lnTo>
                    <a:pt x="2245" y="1975"/>
                  </a:lnTo>
                  <a:lnTo>
                    <a:pt x="2245" y="1978"/>
                  </a:lnTo>
                  <a:lnTo>
                    <a:pt x="2245" y="1979"/>
                  </a:lnTo>
                  <a:lnTo>
                    <a:pt x="2247" y="1980"/>
                  </a:lnTo>
                  <a:lnTo>
                    <a:pt x="2250" y="1979"/>
                  </a:lnTo>
                  <a:lnTo>
                    <a:pt x="2255" y="1972"/>
                  </a:lnTo>
                  <a:lnTo>
                    <a:pt x="2263" y="1964"/>
                  </a:lnTo>
                  <a:lnTo>
                    <a:pt x="2264" y="1963"/>
                  </a:lnTo>
                  <a:lnTo>
                    <a:pt x="2266" y="1962"/>
                  </a:lnTo>
                  <a:lnTo>
                    <a:pt x="2259" y="1956"/>
                  </a:lnTo>
                  <a:lnTo>
                    <a:pt x="2253" y="1954"/>
                  </a:lnTo>
                  <a:lnTo>
                    <a:pt x="2257" y="1953"/>
                  </a:lnTo>
                  <a:lnTo>
                    <a:pt x="2258" y="1953"/>
                  </a:lnTo>
                  <a:lnTo>
                    <a:pt x="2260" y="1951"/>
                  </a:lnTo>
                  <a:lnTo>
                    <a:pt x="2261" y="1949"/>
                  </a:lnTo>
                  <a:lnTo>
                    <a:pt x="2262" y="1947"/>
                  </a:lnTo>
                  <a:lnTo>
                    <a:pt x="2263" y="1945"/>
                  </a:lnTo>
                  <a:lnTo>
                    <a:pt x="2263" y="1942"/>
                  </a:lnTo>
                  <a:lnTo>
                    <a:pt x="2264" y="1941"/>
                  </a:lnTo>
                  <a:lnTo>
                    <a:pt x="2266" y="1941"/>
                  </a:lnTo>
                  <a:lnTo>
                    <a:pt x="2267" y="1943"/>
                  </a:lnTo>
                  <a:lnTo>
                    <a:pt x="2269" y="1946"/>
                  </a:lnTo>
                  <a:lnTo>
                    <a:pt x="2271" y="1947"/>
                  </a:lnTo>
                  <a:lnTo>
                    <a:pt x="2272" y="1947"/>
                  </a:lnTo>
                  <a:lnTo>
                    <a:pt x="2275" y="1947"/>
                  </a:lnTo>
                  <a:lnTo>
                    <a:pt x="2278" y="1946"/>
                  </a:lnTo>
                  <a:lnTo>
                    <a:pt x="2284" y="1946"/>
                  </a:lnTo>
                  <a:lnTo>
                    <a:pt x="2286" y="1949"/>
                  </a:lnTo>
                  <a:lnTo>
                    <a:pt x="2288" y="1949"/>
                  </a:lnTo>
                  <a:lnTo>
                    <a:pt x="2291" y="1948"/>
                  </a:lnTo>
                  <a:lnTo>
                    <a:pt x="2292" y="1945"/>
                  </a:lnTo>
                  <a:lnTo>
                    <a:pt x="2294" y="1940"/>
                  </a:lnTo>
                  <a:lnTo>
                    <a:pt x="2296" y="1938"/>
                  </a:lnTo>
                  <a:lnTo>
                    <a:pt x="2295" y="1937"/>
                  </a:lnTo>
                  <a:lnTo>
                    <a:pt x="2292" y="1933"/>
                  </a:lnTo>
                  <a:lnTo>
                    <a:pt x="2291" y="1931"/>
                  </a:lnTo>
                  <a:lnTo>
                    <a:pt x="2290" y="1928"/>
                  </a:lnTo>
                  <a:lnTo>
                    <a:pt x="2290" y="1926"/>
                  </a:lnTo>
                  <a:lnTo>
                    <a:pt x="2291" y="1925"/>
                  </a:lnTo>
                  <a:lnTo>
                    <a:pt x="2292" y="1925"/>
                  </a:lnTo>
                  <a:lnTo>
                    <a:pt x="2294" y="1926"/>
                  </a:lnTo>
                  <a:lnTo>
                    <a:pt x="2296" y="1930"/>
                  </a:lnTo>
                  <a:lnTo>
                    <a:pt x="2299" y="1931"/>
                  </a:lnTo>
                  <a:lnTo>
                    <a:pt x="2302" y="1931"/>
                  </a:lnTo>
                  <a:lnTo>
                    <a:pt x="2306" y="1930"/>
                  </a:lnTo>
                  <a:lnTo>
                    <a:pt x="2310" y="1926"/>
                  </a:lnTo>
                  <a:lnTo>
                    <a:pt x="2311" y="1925"/>
                  </a:lnTo>
                  <a:lnTo>
                    <a:pt x="2309" y="1923"/>
                  </a:lnTo>
                  <a:lnTo>
                    <a:pt x="2306" y="1921"/>
                  </a:lnTo>
                  <a:lnTo>
                    <a:pt x="2303" y="1918"/>
                  </a:lnTo>
                  <a:lnTo>
                    <a:pt x="2303" y="1917"/>
                  </a:lnTo>
                  <a:lnTo>
                    <a:pt x="2303" y="1915"/>
                  </a:lnTo>
                  <a:lnTo>
                    <a:pt x="2304" y="1912"/>
                  </a:lnTo>
                  <a:lnTo>
                    <a:pt x="2304" y="1908"/>
                  </a:lnTo>
                  <a:lnTo>
                    <a:pt x="2307" y="1907"/>
                  </a:lnTo>
                  <a:lnTo>
                    <a:pt x="2308" y="1908"/>
                  </a:lnTo>
                  <a:lnTo>
                    <a:pt x="2310" y="1912"/>
                  </a:lnTo>
                  <a:lnTo>
                    <a:pt x="2311" y="1914"/>
                  </a:lnTo>
                  <a:lnTo>
                    <a:pt x="2312" y="1916"/>
                  </a:lnTo>
                  <a:lnTo>
                    <a:pt x="2314" y="1916"/>
                  </a:lnTo>
                  <a:lnTo>
                    <a:pt x="2316" y="1914"/>
                  </a:lnTo>
                  <a:lnTo>
                    <a:pt x="2319" y="1912"/>
                  </a:lnTo>
                  <a:lnTo>
                    <a:pt x="2325" y="1910"/>
                  </a:lnTo>
                  <a:lnTo>
                    <a:pt x="2326" y="1908"/>
                  </a:lnTo>
                  <a:lnTo>
                    <a:pt x="2327" y="1906"/>
                  </a:lnTo>
                  <a:lnTo>
                    <a:pt x="2326" y="1905"/>
                  </a:lnTo>
                  <a:lnTo>
                    <a:pt x="2324" y="1904"/>
                  </a:lnTo>
                  <a:lnTo>
                    <a:pt x="2317" y="1904"/>
                  </a:lnTo>
                  <a:lnTo>
                    <a:pt x="2315" y="1901"/>
                  </a:lnTo>
                  <a:lnTo>
                    <a:pt x="2316" y="1898"/>
                  </a:lnTo>
                  <a:lnTo>
                    <a:pt x="2319" y="1894"/>
                  </a:lnTo>
                  <a:lnTo>
                    <a:pt x="2321" y="1891"/>
                  </a:lnTo>
                  <a:lnTo>
                    <a:pt x="2325" y="1889"/>
                  </a:lnTo>
                  <a:lnTo>
                    <a:pt x="2328" y="1893"/>
                  </a:lnTo>
                  <a:lnTo>
                    <a:pt x="2333" y="1899"/>
                  </a:lnTo>
                  <a:lnTo>
                    <a:pt x="2337" y="1902"/>
                  </a:lnTo>
                  <a:lnTo>
                    <a:pt x="2340" y="1904"/>
                  </a:lnTo>
                  <a:lnTo>
                    <a:pt x="2342" y="1904"/>
                  </a:lnTo>
                  <a:lnTo>
                    <a:pt x="2342" y="1901"/>
                  </a:lnTo>
                  <a:lnTo>
                    <a:pt x="2340" y="1896"/>
                  </a:lnTo>
                  <a:lnTo>
                    <a:pt x="2335" y="1889"/>
                  </a:lnTo>
                  <a:lnTo>
                    <a:pt x="2333" y="1885"/>
                  </a:lnTo>
                  <a:lnTo>
                    <a:pt x="2333" y="1885"/>
                  </a:lnTo>
                  <a:lnTo>
                    <a:pt x="2336" y="1884"/>
                  </a:lnTo>
                  <a:lnTo>
                    <a:pt x="2340" y="1880"/>
                  </a:lnTo>
                  <a:lnTo>
                    <a:pt x="2343" y="1872"/>
                  </a:lnTo>
                  <a:lnTo>
                    <a:pt x="2344" y="1865"/>
                  </a:lnTo>
                  <a:lnTo>
                    <a:pt x="2337" y="1865"/>
                  </a:lnTo>
                  <a:lnTo>
                    <a:pt x="2333" y="1866"/>
                  </a:lnTo>
                  <a:lnTo>
                    <a:pt x="2332" y="1866"/>
                  </a:lnTo>
                  <a:lnTo>
                    <a:pt x="2331" y="1865"/>
                  </a:lnTo>
                  <a:lnTo>
                    <a:pt x="2333" y="1863"/>
                  </a:lnTo>
                  <a:lnTo>
                    <a:pt x="2336" y="1859"/>
                  </a:lnTo>
                  <a:lnTo>
                    <a:pt x="2340" y="1857"/>
                  </a:lnTo>
                  <a:lnTo>
                    <a:pt x="2342" y="1853"/>
                  </a:lnTo>
                  <a:lnTo>
                    <a:pt x="2342" y="1851"/>
                  </a:lnTo>
                  <a:lnTo>
                    <a:pt x="2343" y="1850"/>
                  </a:lnTo>
                  <a:lnTo>
                    <a:pt x="2345" y="1850"/>
                  </a:lnTo>
                  <a:lnTo>
                    <a:pt x="2348" y="1850"/>
                  </a:lnTo>
                  <a:lnTo>
                    <a:pt x="2351" y="1849"/>
                  </a:lnTo>
                  <a:lnTo>
                    <a:pt x="2356" y="1848"/>
                  </a:lnTo>
                  <a:lnTo>
                    <a:pt x="2357" y="1847"/>
                  </a:lnTo>
                  <a:lnTo>
                    <a:pt x="2357" y="1847"/>
                  </a:lnTo>
                  <a:lnTo>
                    <a:pt x="2356" y="1845"/>
                  </a:lnTo>
                  <a:lnTo>
                    <a:pt x="2353" y="1844"/>
                  </a:lnTo>
                  <a:lnTo>
                    <a:pt x="2349" y="1836"/>
                  </a:lnTo>
                  <a:lnTo>
                    <a:pt x="2344" y="1831"/>
                  </a:lnTo>
                  <a:lnTo>
                    <a:pt x="2339" y="1829"/>
                  </a:lnTo>
                  <a:lnTo>
                    <a:pt x="2336" y="1828"/>
                  </a:lnTo>
                  <a:lnTo>
                    <a:pt x="2337" y="1827"/>
                  </a:lnTo>
                  <a:lnTo>
                    <a:pt x="2343" y="1826"/>
                  </a:lnTo>
                  <a:lnTo>
                    <a:pt x="2345" y="1824"/>
                  </a:lnTo>
                  <a:lnTo>
                    <a:pt x="2345" y="1821"/>
                  </a:lnTo>
                  <a:lnTo>
                    <a:pt x="2349" y="1823"/>
                  </a:lnTo>
                  <a:lnTo>
                    <a:pt x="2350" y="1824"/>
                  </a:lnTo>
                  <a:lnTo>
                    <a:pt x="2351" y="1825"/>
                  </a:lnTo>
                  <a:lnTo>
                    <a:pt x="2352" y="1828"/>
                  </a:lnTo>
                  <a:lnTo>
                    <a:pt x="2352" y="1832"/>
                  </a:lnTo>
                  <a:lnTo>
                    <a:pt x="2353" y="1834"/>
                  </a:lnTo>
                  <a:lnTo>
                    <a:pt x="2355" y="1834"/>
                  </a:lnTo>
                  <a:lnTo>
                    <a:pt x="2357" y="1834"/>
                  </a:lnTo>
                  <a:lnTo>
                    <a:pt x="2360" y="1833"/>
                  </a:lnTo>
                  <a:lnTo>
                    <a:pt x="2366" y="1831"/>
                  </a:lnTo>
                  <a:lnTo>
                    <a:pt x="2367" y="1828"/>
                  </a:lnTo>
                  <a:lnTo>
                    <a:pt x="2368" y="1826"/>
                  </a:lnTo>
                  <a:lnTo>
                    <a:pt x="2367" y="1823"/>
                  </a:lnTo>
                  <a:lnTo>
                    <a:pt x="2365" y="1820"/>
                  </a:lnTo>
                  <a:lnTo>
                    <a:pt x="2364" y="1819"/>
                  </a:lnTo>
                  <a:lnTo>
                    <a:pt x="2364" y="1818"/>
                  </a:lnTo>
                  <a:lnTo>
                    <a:pt x="2365" y="1817"/>
                  </a:lnTo>
                  <a:lnTo>
                    <a:pt x="2368" y="1815"/>
                  </a:lnTo>
                  <a:lnTo>
                    <a:pt x="2373" y="1812"/>
                  </a:lnTo>
                  <a:lnTo>
                    <a:pt x="2373" y="1811"/>
                  </a:lnTo>
                  <a:lnTo>
                    <a:pt x="2373" y="1810"/>
                  </a:lnTo>
                  <a:lnTo>
                    <a:pt x="2373" y="1809"/>
                  </a:lnTo>
                  <a:lnTo>
                    <a:pt x="2374" y="1808"/>
                  </a:lnTo>
                  <a:lnTo>
                    <a:pt x="2376" y="1806"/>
                  </a:lnTo>
                  <a:lnTo>
                    <a:pt x="2380" y="1803"/>
                  </a:lnTo>
                  <a:lnTo>
                    <a:pt x="2381" y="1801"/>
                  </a:lnTo>
                  <a:lnTo>
                    <a:pt x="2381" y="1796"/>
                  </a:lnTo>
                  <a:lnTo>
                    <a:pt x="2382" y="1796"/>
                  </a:lnTo>
                  <a:lnTo>
                    <a:pt x="2384" y="1796"/>
                  </a:lnTo>
                  <a:lnTo>
                    <a:pt x="2386" y="1795"/>
                  </a:lnTo>
                  <a:lnTo>
                    <a:pt x="2390" y="1792"/>
                  </a:lnTo>
                  <a:lnTo>
                    <a:pt x="2392" y="1787"/>
                  </a:lnTo>
                  <a:lnTo>
                    <a:pt x="2393" y="1783"/>
                  </a:lnTo>
                  <a:lnTo>
                    <a:pt x="2393" y="1779"/>
                  </a:lnTo>
                  <a:lnTo>
                    <a:pt x="2392" y="1778"/>
                  </a:lnTo>
                  <a:lnTo>
                    <a:pt x="2390" y="1776"/>
                  </a:lnTo>
                  <a:lnTo>
                    <a:pt x="2394" y="1768"/>
                  </a:lnTo>
                  <a:lnTo>
                    <a:pt x="2400" y="1761"/>
                  </a:lnTo>
                  <a:lnTo>
                    <a:pt x="2401" y="1759"/>
                  </a:lnTo>
                  <a:lnTo>
                    <a:pt x="2401" y="1757"/>
                  </a:lnTo>
                  <a:lnTo>
                    <a:pt x="2400" y="1754"/>
                  </a:lnTo>
                  <a:lnTo>
                    <a:pt x="2399" y="1753"/>
                  </a:lnTo>
                  <a:lnTo>
                    <a:pt x="2394" y="1751"/>
                  </a:lnTo>
                  <a:lnTo>
                    <a:pt x="2389" y="1746"/>
                  </a:lnTo>
                  <a:lnTo>
                    <a:pt x="2398" y="1750"/>
                  </a:lnTo>
                  <a:lnTo>
                    <a:pt x="2404" y="1752"/>
                  </a:lnTo>
                  <a:lnTo>
                    <a:pt x="2407" y="1751"/>
                  </a:lnTo>
                  <a:lnTo>
                    <a:pt x="2409" y="1749"/>
                  </a:lnTo>
                  <a:lnTo>
                    <a:pt x="2412" y="1745"/>
                  </a:lnTo>
                  <a:lnTo>
                    <a:pt x="2414" y="1741"/>
                  </a:lnTo>
                  <a:lnTo>
                    <a:pt x="2415" y="1738"/>
                  </a:lnTo>
                  <a:lnTo>
                    <a:pt x="2416" y="1736"/>
                  </a:lnTo>
                  <a:lnTo>
                    <a:pt x="2417" y="1733"/>
                  </a:lnTo>
                  <a:lnTo>
                    <a:pt x="2420" y="1731"/>
                  </a:lnTo>
                  <a:lnTo>
                    <a:pt x="2421" y="1733"/>
                  </a:lnTo>
                  <a:lnTo>
                    <a:pt x="2422" y="1734"/>
                  </a:lnTo>
                  <a:lnTo>
                    <a:pt x="2424" y="1738"/>
                  </a:lnTo>
                  <a:lnTo>
                    <a:pt x="2425" y="1741"/>
                  </a:lnTo>
                  <a:lnTo>
                    <a:pt x="2429" y="1741"/>
                  </a:lnTo>
                  <a:lnTo>
                    <a:pt x="2431" y="1739"/>
                  </a:lnTo>
                  <a:lnTo>
                    <a:pt x="2434" y="1735"/>
                  </a:lnTo>
                  <a:lnTo>
                    <a:pt x="2437" y="1735"/>
                  </a:lnTo>
                  <a:lnTo>
                    <a:pt x="2439" y="1736"/>
                  </a:lnTo>
                  <a:lnTo>
                    <a:pt x="2443" y="1735"/>
                  </a:lnTo>
                  <a:lnTo>
                    <a:pt x="2443" y="1733"/>
                  </a:lnTo>
                  <a:lnTo>
                    <a:pt x="2443" y="1730"/>
                  </a:lnTo>
                  <a:lnTo>
                    <a:pt x="2442" y="1728"/>
                  </a:lnTo>
                  <a:lnTo>
                    <a:pt x="2440" y="1725"/>
                  </a:lnTo>
                  <a:lnTo>
                    <a:pt x="2438" y="1720"/>
                  </a:lnTo>
                  <a:lnTo>
                    <a:pt x="2438" y="1717"/>
                  </a:lnTo>
                  <a:lnTo>
                    <a:pt x="2438" y="1714"/>
                  </a:lnTo>
                  <a:lnTo>
                    <a:pt x="2438" y="1712"/>
                  </a:lnTo>
                  <a:lnTo>
                    <a:pt x="2440" y="1711"/>
                  </a:lnTo>
                  <a:lnTo>
                    <a:pt x="2442" y="1709"/>
                  </a:lnTo>
                  <a:lnTo>
                    <a:pt x="2443" y="1704"/>
                  </a:lnTo>
                  <a:lnTo>
                    <a:pt x="2445" y="1700"/>
                  </a:lnTo>
                  <a:lnTo>
                    <a:pt x="2446" y="1696"/>
                  </a:lnTo>
                  <a:lnTo>
                    <a:pt x="2447" y="1694"/>
                  </a:lnTo>
                  <a:lnTo>
                    <a:pt x="2447" y="1693"/>
                  </a:lnTo>
                  <a:lnTo>
                    <a:pt x="2447" y="1692"/>
                  </a:lnTo>
                  <a:lnTo>
                    <a:pt x="2443" y="1689"/>
                  </a:lnTo>
                  <a:lnTo>
                    <a:pt x="2438" y="1687"/>
                  </a:lnTo>
                  <a:lnTo>
                    <a:pt x="2435" y="1685"/>
                  </a:lnTo>
                  <a:lnTo>
                    <a:pt x="2434" y="1684"/>
                  </a:lnTo>
                  <a:lnTo>
                    <a:pt x="2435" y="1684"/>
                  </a:lnTo>
                  <a:lnTo>
                    <a:pt x="2437" y="1682"/>
                  </a:lnTo>
                  <a:lnTo>
                    <a:pt x="2442" y="1682"/>
                  </a:lnTo>
                  <a:lnTo>
                    <a:pt x="2447" y="1684"/>
                  </a:lnTo>
                  <a:lnTo>
                    <a:pt x="2451" y="1684"/>
                  </a:lnTo>
                  <a:lnTo>
                    <a:pt x="2456" y="1684"/>
                  </a:lnTo>
                  <a:lnTo>
                    <a:pt x="2457" y="1684"/>
                  </a:lnTo>
                  <a:lnTo>
                    <a:pt x="2459" y="1682"/>
                  </a:lnTo>
                  <a:lnTo>
                    <a:pt x="2459" y="1680"/>
                  </a:lnTo>
                  <a:lnTo>
                    <a:pt x="2459" y="1678"/>
                  </a:lnTo>
                  <a:lnTo>
                    <a:pt x="2459" y="1666"/>
                  </a:lnTo>
                  <a:lnTo>
                    <a:pt x="2458" y="1657"/>
                  </a:lnTo>
                  <a:lnTo>
                    <a:pt x="2456" y="1657"/>
                  </a:lnTo>
                  <a:lnTo>
                    <a:pt x="2454" y="1657"/>
                  </a:lnTo>
                  <a:lnTo>
                    <a:pt x="2451" y="1657"/>
                  </a:lnTo>
                  <a:lnTo>
                    <a:pt x="2449" y="1656"/>
                  </a:lnTo>
                  <a:lnTo>
                    <a:pt x="2456" y="1650"/>
                  </a:lnTo>
                  <a:lnTo>
                    <a:pt x="2467" y="1644"/>
                  </a:lnTo>
                  <a:lnTo>
                    <a:pt x="2469" y="1641"/>
                  </a:lnTo>
                  <a:lnTo>
                    <a:pt x="2469" y="1640"/>
                  </a:lnTo>
                  <a:lnTo>
                    <a:pt x="2463" y="1640"/>
                  </a:lnTo>
                  <a:lnTo>
                    <a:pt x="2456" y="1639"/>
                  </a:lnTo>
                  <a:lnTo>
                    <a:pt x="2451" y="1638"/>
                  </a:lnTo>
                  <a:lnTo>
                    <a:pt x="2447" y="1636"/>
                  </a:lnTo>
                  <a:lnTo>
                    <a:pt x="2443" y="1632"/>
                  </a:lnTo>
                  <a:lnTo>
                    <a:pt x="2440" y="1629"/>
                  </a:lnTo>
                  <a:lnTo>
                    <a:pt x="2435" y="1622"/>
                  </a:lnTo>
                  <a:lnTo>
                    <a:pt x="2429" y="1617"/>
                  </a:lnTo>
                  <a:lnTo>
                    <a:pt x="2426" y="1617"/>
                  </a:lnTo>
                  <a:lnTo>
                    <a:pt x="2423" y="1616"/>
                  </a:lnTo>
                  <a:lnTo>
                    <a:pt x="2418" y="1617"/>
                  </a:lnTo>
                  <a:lnTo>
                    <a:pt x="2415" y="1620"/>
                  </a:lnTo>
                  <a:lnTo>
                    <a:pt x="2409" y="1624"/>
                  </a:lnTo>
                  <a:lnTo>
                    <a:pt x="2404" y="1627"/>
                  </a:lnTo>
                  <a:lnTo>
                    <a:pt x="2400" y="1628"/>
                  </a:lnTo>
                  <a:lnTo>
                    <a:pt x="2397" y="1628"/>
                  </a:lnTo>
                  <a:lnTo>
                    <a:pt x="2394" y="1627"/>
                  </a:lnTo>
                  <a:lnTo>
                    <a:pt x="2391" y="1623"/>
                  </a:lnTo>
                  <a:lnTo>
                    <a:pt x="2390" y="1620"/>
                  </a:lnTo>
                  <a:lnTo>
                    <a:pt x="2388" y="1617"/>
                  </a:lnTo>
                  <a:lnTo>
                    <a:pt x="2385" y="1617"/>
                  </a:lnTo>
                  <a:lnTo>
                    <a:pt x="2382" y="1619"/>
                  </a:lnTo>
                  <a:lnTo>
                    <a:pt x="2377" y="1620"/>
                  </a:lnTo>
                  <a:lnTo>
                    <a:pt x="2373" y="1622"/>
                  </a:lnTo>
                  <a:lnTo>
                    <a:pt x="2371" y="1622"/>
                  </a:lnTo>
                  <a:lnTo>
                    <a:pt x="2369" y="1622"/>
                  </a:lnTo>
                  <a:lnTo>
                    <a:pt x="2371" y="1621"/>
                  </a:lnTo>
                  <a:lnTo>
                    <a:pt x="2373" y="1619"/>
                  </a:lnTo>
                  <a:lnTo>
                    <a:pt x="2378" y="1615"/>
                  </a:lnTo>
                  <a:lnTo>
                    <a:pt x="2382" y="1612"/>
                  </a:lnTo>
                  <a:lnTo>
                    <a:pt x="2390" y="1612"/>
                  </a:lnTo>
                  <a:lnTo>
                    <a:pt x="2398" y="1614"/>
                  </a:lnTo>
                  <a:lnTo>
                    <a:pt x="2402" y="1614"/>
                  </a:lnTo>
                  <a:lnTo>
                    <a:pt x="2405" y="1613"/>
                  </a:lnTo>
                  <a:lnTo>
                    <a:pt x="2407" y="1612"/>
                  </a:lnTo>
                  <a:lnTo>
                    <a:pt x="2407" y="1609"/>
                  </a:lnTo>
                  <a:lnTo>
                    <a:pt x="2408" y="1607"/>
                  </a:lnTo>
                  <a:lnTo>
                    <a:pt x="2409" y="1605"/>
                  </a:lnTo>
                  <a:lnTo>
                    <a:pt x="2410" y="1603"/>
                  </a:lnTo>
                  <a:lnTo>
                    <a:pt x="2414" y="1600"/>
                  </a:lnTo>
                  <a:lnTo>
                    <a:pt x="2424" y="1596"/>
                  </a:lnTo>
                  <a:lnTo>
                    <a:pt x="2431" y="1590"/>
                  </a:lnTo>
                  <a:lnTo>
                    <a:pt x="2434" y="1589"/>
                  </a:lnTo>
                  <a:lnTo>
                    <a:pt x="2439" y="1587"/>
                  </a:lnTo>
                  <a:lnTo>
                    <a:pt x="2445" y="1585"/>
                  </a:lnTo>
                  <a:lnTo>
                    <a:pt x="2450" y="1585"/>
                  </a:lnTo>
                  <a:lnTo>
                    <a:pt x="2453" y="1584"/>
                  </a:lnTo>
                  <a:lnTo>
                    <a:pt x="2455" y="1583"/>
                  </a:lnTo>
                  <a:lnTo>
                    <a:pt x="2457" y="1580"/>
                  </a:lnTo>
                  <a:lnTo>
                    <a:pt x="2456" y="1576"/>
                  </a:lnTo>
                  <a:lnTo>
                    <a:pt x="2455" y="1572"/>
                  </a:lnTo>
                  <a:lnTo>
                    <a:pt x="2453" y="1567"/>
                  </a:lnTo>
                  <a:lnTo>
                    <a:pt x="2446" y="1560"/>
                  </a:lnTo>
                  <a:lnTo>
                    <a:pt x="2440" y="1555"/>
                  </a:lnTo>
                  <a:lnTo>
                    <a:pt x="2432" y="1549"/>
                  </a:lnTo>
                  <a:lnTo>
                    <a:pt x="2425" y="1543"/>
                  </a:lnTo>
                  <a:lnTo>
                    <a:pt x="2422" y="1540"/>
                  </a:lnTo>
                  <a:lnTo>
                    <a:pt x="2418" y="1536"/>
                  </a:lnTo>
                  <a:lnTo>
                    <a:pt x="2413" y="1534"/>
                  </a:lnTo>
                  <a:lnTo>
                    <a:pt x="2407" y="1532"/>
                  </a:lnTo>
                  <a:lnTo>
                    <a:pt x="2400" y="1530"/>
                  </a:lnTo>
                  <a:lnTo>
                    <a:pt x="2398" y="1528"/>
                  </a:lnTo>
                  <a:lnTo>
                    <a:pt x="2398" y="1525"/>
                  </a:lnTo>
                  <a:lnTo>
                    <a:pt x="2397" y="1519"/>
                  </a:lnTo>
                  <a:lnTo>
                    <a:pt x="2391" y="1517"/>
                  </a:lnTo>
                  <a:lnTo>
                    <a:pt x="2388" y="1517"/>
                  </a:lnTo>
                  <a:lnTo>
                    <a:pt x="2384" y="1517"/>
                  </a:lnTo>
                  <a:lnTo>
                    <a:pt x="2381" y="1518"/>
                  </a:lnTo>
                  <a:lnTo>
                    <a:pt x="2378" y="1521"/>
                  </a:lnTo>
                  <a:lnTo>
                    <a:pt x="2375" y="1522"/>
                  </a:lnTo>
                  <a:lnTo>
                    <a:pt x="2371" y="1523"/>
                  </a:lnTo>
                  <a:lnTo>
                    <a:pt x="2366" y="1523"/>
                  </a:lnTo>
                  <a:lnTo>
                    <a:pt x="2358" y="1518"/>
                  </a:lnTo>
                  <a:lnTo>
                    <a:pt x="2355" y="1515"/>
                  </a:lnTo>
                  <a:lnTo>
                    <a:pt x="2351" y="1510"/>
                  </a:lnTo>
                  <a:lnTo>
                    <a:pt x="2347" y="1503"/>
                  </a:lnTo>
                  <a:lnTo>
                    <a:pt x="2342" y="1502"/>
                  </a:lnTo>
                  <a:lnTo>
                    <a:pt x="2342" y="1501"/>
                  </a:lnTo>
                  <a:lnTo>
                    <a:pt x="2343" y="1499"/>
                  </a:lnTo>
                  <a:lnTo>
                    <a:pt x="2347" y="1497"/>
                  </a:lnTo>
                  <a:lnTo>
                    <a:pt x="2348" y="1497"/>
                  </a:lnTo>
                  <a:lnTo>
                    <a:pt x="2350" y="1497"/>
                  </a:lnTo>
                  <a:lnTo>
                    <a:pt x="2357" y="1507"/>
                  </a:lnTo>
                  <a:lnTo>
                    <a:pt x="2367" y="1519"/>
                  </a:lnTo>
                  <a:lnTo>
                    <a:pt x="2378" y="1516"/>
                  </a:lnTo>
                  <a:lnTo>
                    <a:pt x="2392" y="1510"/>
                  </a:lnTo>
                  <a:lnTo>
                    <a:pt x="2397" y="1511"/>
                  </a:lnTo>
                  <a:lnTo>
                    <a:pt x="2400" y="1514"/>
                  </a:lnTo>
                  <a:lnTo>
                    <a:pt x="2402" y="1516"/>
                  </a:lnTo>
                  <a:lnTo>
                    <a:pt x="2404" y="1518"/>
                  </a:lnTo>
                  <a:lnTo>
                    <a:pt x="2406" y="1522"/>
                  </a:lnTo>
                  <a:lnTo>
                    <a:pt x="2409" y="1523"/>
                  </a:lnTo>
                  <a:lnTo>
                    <a:pt x="2413" y="1524"/>
                  </a:lnTo>
                  <a:lnTo>
                    <a:pt x="2417" y="1524"/>
                  </a:lnTo>
                  <a:lnTo>
                    <a:pt x="2423" y="1525"/>
                  </a:lnTo>
                  <a:lnTo>
                    <a:pt x="2428" y="1525"/>
                  </a:lnTo>
                  <a:lnTo>
                    <a:pt x="2431" y="1527"/>
                  </a:lnTo>
                  <a:lnTo>
                    <a:pt x="2435" y="1528"/>
                  </a:lnTo>
                  <a:lnTo>
                    <a:pt x="2442" y="1532"/>
                  </a:lnTo>
                  <a:lnTo>
                    <a:pt x="2451" y="1535"/>
                  </a:lnTo>
                  <a:lnTo>
                    <a:pt x="2455" y="1533"/>
                  </a:lnTo>
                  <a:lnTo>
                    <a:pt x="2457" y="1532"/>
                  </a:lnTo>
                  <a:lnTo>
                    <a:pt x="2457" y="1528"/>
                  </a:lnTo>
                  <a:lnTo>
                    <a:pt x="2456" y="1526"/>
                  </a:lnTo>
                  <a:lnTo>
                    <a:pt x="2453" y="1521"/>
                  </a:lnTo>
                  <a:lnTo>
                    <a:pt x="2448" y="1516"/>
                  </a:lnTo>
                  <a:lnTo>
                    <a:pt x="2442" y="1513"/>
                  </a:lnTo>
                  <a:lnTo>
                    <a:pt x="2437" y="1510"/>
                  </a:lnTo>
                  <a:lnTo>
                    <a:pt x="2434" y="1508"/>
                  </a:lnTo>
                  <a:lnTo>
                    <a:pt x="2433" y="1506"/>
                  </a:lnTo>
                  <a:lnTo>
                    <a:pt x="2432" y="1503"/>
                  </a:lnTo>
                  <a:lnTo>
                    <a:pt x="2431" y="1500"/>
                  </a:lnTo>
                  <a:lnTo>
                    <a:pt x="2431" y="1497"/>
                  </a:lnTo>
                  <a:lnTo>
                    <a:pt x="2429" y="1493"/>
                  </a:lnTo>
                  <a:lnTo>
                    <a:pt x="2426" y="1490"/>
                  </a:lnTo>
                  <a:lnTo>
                    <a:pt x="2423" y="1487"/>
                  </a:lnTo>
                  <a:lnTo>
                    <a:pt x="2415" y="1484"/>
                  </a:lnTo>
                  <a:lnTo>
                    <a:pt x="2408" y="1481"/>
                  </a:lnTo>
                  <a:lnTo>
                    <a:pt x="2406" y="1478"/>
                  </a:lnTo>
                  <a:lnTo>
                    <a:pt x="2404" y="1476"/>
                  </a:lnTo>
                  <a:lnTo>
                    <a:pt x="2404" y="1475"/>
                  </a:lnTo>
                  <a:lnTo>
                    <a:pt x="2404" y="1473"/>
                  </a:lnTo>
                  <a:lnTo>
                    <a:pt x="2405" y="1468"/>
                  </a:lnTo>
                  <a:lnTo>
                    <a:pt x="2406" y="1462"/>
                  </a:lnTo>
                  <a:lnTo>
                    <a:pt x="2404" y="1454"/>
                  </a:lnTo>
                  <a:lnTo>
                    <a:pt x="2399" y="1446"/>
                  </a:lnTo>
                  <a:lnTo>
                    <a:pt x="2394" y="1435"/>
                  </a:lnTo>
                  <a:lnTo>
                    <a:pt x="2389" y="1424"/>
                  </a:lnTo>
                  <a:lnTo>
                    <a:pt x="2386" y="1416"/>
                  </a:lnTo>
                  <a:lnTo>
                    <a:pt x="2385" y="1407"/>
                  </a:lnTo>
                  <a:lnTo>
                    <a:pt x="2381" y="1396"/>
                  </a:lnTo>
                  <a:lnTo>
                    <a:pt x="2376" y="1386"/>
                  </a:lnTo>
                  <a:lnTo>
                    <a:pt x="2373" y="1380"/>
                  </a:lnTo>
                  <a:lnTo>
                    <a:pt x="2369" y="1376"/>
                  </a:lnTo>
                  <a:lnTo>
                    <a:pt x="2366" y="1373"/>
                  </a:lnTo>
                  <a:lnTo>
                    <a:pt x="2363" y="1371"/>
                  </a:lnTo>
                  <a:lnTo>
                    <a:pt x="2355" y="1368"/>
                  </a:lnTo>
                  <a:lnTo>
                    <a:pt x="2344" y="1363"/>
                  </a:lnTo>
                  <a:lnTo>
                    <a:pt x="2335" y="1354"/>
                  </a:lnTo>
                  <a:lnTo>
                    <a:pt x="2327" y="1347"/>
                  </a:lnTo>
                  <a:lnTo>
                    <a:pt x="2325" y="1347"/>
                  </a:lnTo>
                  <a:lnTo>
                    <a:pt x="2324" y="1348"/>
                  </a:lnTo>
                  <a:lnTo>
                    <a:pt x="2320" y="1348"/>
                  </a:lnTo>
                  <a:lnTo>
                    <a:pt x="2318" y="1347"/>
                  </a:lnTo>
                  <a:lnTo>
                    <a:pt x="2317" y="1346"/>
                  </a:lnTo>
                  <a:lnTo>
                    <a:pt x="2317" y="1344"/>
                  </a:lnTo>
                  <a:lnTo>
                    <a:pt x="2317" y="1342"/>
                  </a:lnTo>
                  <a:lnTo>
                    <a:pt x="2318" y="1338"/>
                  </a:lnTo>
                  <a:lnTo>
                    <a:pt x="2321" y="1332"/>
                  </a:lnTo>
                  <a:lnTo>
                    <a:pt x="2324" y="1329"/>
                  </a:lnTo>
                  <a:lnTo>
                    <a:pt x="2328" y="1322"/>
                  </a:lnTo>
                  <a:lnTo>
                    <a:pt x="2333" y="1314"/>
                  </a:lnTo>
                  <a:lnTo>
                    <a:pt x="2337" y="1308"/>
                  </a:lnTo>
                  <a:lnTo>
                    <a:pt x="2341" y="1304"/>
                  </a:lnTo>
                  <a:lnTo>
                    <a:pt x="2342" y="1302"/>
                  </a:lnTo>
                  <a:lnTo>
                    <a:pt x="2344" y="1298"/>
                  </a:lnTo>
                  <a:lnTo>
                    <a:pt x="2348" y="1296"/>
                  </a:lnTo>
                  <a:lnTo>
                    <a:pt x="2352" y="1294"/>
                  </a:lnTo>
                  <a:lnTo>
                    <a:pt x="2357" y="1291"/>
                  </a:lnTo>
                  <a:lnTo>
                    <a:pt x="2359" y="1289"/>
                  </a:lnTo>
                  <a:lnTo>
                    <a:pt x="2360" y="1288"/>
                  </a:lnTo>
                  <a:lnTo>
                    <a:pt x="2361" y="1286"/>
                  </a:lnTo>
                  <a:lnTo>
                    <a:pt x="2361" y="1285"/>
                  </a:lnTo>
                  <a:lnTo>
                    <a:pt x="2361" y="1282"/>
                  </a:lnTo>
                  <a:lnTo>
                    <a:pt x="2363" y="1281"/>
                  </a:lnTo>
                  <a:lnTo>
                    <a:pt x="2366" y="1278"/>
                  </a:lnTo>
                  <a:lnTo>
                    <a:pt x="2373" y="1275"/>
                  </a:lnTo>
                  <a:lnTo>
                    <a:pt x="2374" y="1274"/>
                  </a:lnTo>
                  <a:lnTo>
                    <a:pt x="2373" y="1271"/>
                  </a:lnTo>
                  <a:lnTo>
                    <a:pt x="2367" y="1266"/>
                  </a:lnTo>
                  <a:lnTo>
                    <a:pt x="2366" y="1263"/>
                  </a:lnTo>
                  <a:lnTo>
                    <a:pt x="2366" y="1261"/>
                  </a:lnTo>
                  <a:lnTo>
                    <a:pt x="2366" y="1258"/>
                  </a:lnTo>
                  <a:lnTo>
                    <a:pt x="2368" y="1257"/>
                  </a:lnTo>
                  <a:lnTo>
                    <a:pt x="2369" y="1257"/>
                  </a:lnTo>
                  <a:lnTo>
                    <a:pt x="2372" y="1258"/>
                  </a:lnTo>
                  <a:lnTo>
                    <a:pt x="2374" y="1261"/>
                  </a:lnTo>
                  <a:lnTo>
                    <a:pt x="2375" y="1263"/>
                  </a:lnTo>
                  <a:lnTo>
                    <a:pt x="2376" y="1266"/>
                  </a:lnTo>
                  <a:lnTo>
                    <a:pt x="2378" y="1267"/>
                  </a:lnTo>
                  <a:lnTo>
                    <a:pt x="2384" y="1266"/>
                  </a:lnTo>
                  <a:lnTo>
                    <a:pt x="2391" y="1264"/>
                  </a:lnTo>
                  <a:lnTo>
                    <a:pt x="2396" y="1254"/>
                  </a:lnTo>
                  <a:lnTo>
                    <a:pt x="2397" y="1246"/>
                  </a:lnTo>
                  <a:lnTo>
                    <a:pt x="2400" y="1246"/>
                  </a:lnTo>
                  <a:lnTo>
                    <a:pt x="2402" y="1246"/>
                  </a:lnTo>
                  <a:lnTo>
                    <a:pt x="2404" y="1247"/>
                  </a:lnTo>
                  <a:lnTo>
                    <a:pt x="2405" y="1248"/>
                  </a:lnTo>
                  <a:lnTo>
                    <a:pt x="2406" y="1247"/>
                  </a:lnTo>
                  <a:lnTo>
                    <a:pt x="2406" y="1245"/>
                  </a:lnTo>
                  <a:lnTo>
                    <a:pt x="2408" y="1240"/>
                  </a:lnTo>
                  <a:lnTo>
                    <a:pt x="2410" y="1235"/>
                  </a:lnTo>
                  <a:lnTo>
                    <a:pt x="2422" y="1229"/>
                  </a:lnTo>
                  <a:lnTo>
                    <a:pt x="2433" y="1222"/>
                  </a:lnTo>
                  <a:lnTo>
                    <a:pt x="2434" y="1221"/>
                  </a:lnTo>
                  <a:lnTo>
                    <a:pt x="2438" y="1218"/>
                  </a:lnTo>
                  <a:lnTo>
                    <a:pt x="2438" y="1217"/>
                  </a:lnTo>
                  <a:lnTo>
                    <a:pt x="2439" y="1217"/>
                  </a:lnTo>
                  <a:lnTo>
                    <a:pt x="2438" y="1218"/>
                  </a:lnTo>
                  <a:lnTo>
                    <a:pt x="2437" y="1221"/>
                  </a:lnTo>
                  <a:lnTo>
                    <a:pt x="2438" y="1222"/>
                  </a:lnTo>
                  <a:lnTo>
                    <a:pt x="2438" y="1223"/>
                  </a:lnTo>
                  <a:lnTo>
                    <a:pt x="2443" y="1222"/>
                  </a:lnTo>
                  <a:lnTo>
                    <a:pt x="2448" y="1220"/>
                  </a:lnTo>
                  <a:lnTo>
                    <a:pt x="2451" y="1216"/>
                  </a:lnTo>
                  <a:lnTo>
                    <a:pt x="2456" y="1212"/>
                  </a:lnTo>
                  <a:lnTo>
                    <a:pt x="2459" y="1209"/>
                  </a:lnTo>
                  <a:lnTo>
                    <a:pt x="2462" y="1208"/>
                  </a:lnTo>
                  <a:lnTo>
                    <a:pt x="2463" y="1209"/>
                  </a:lnTo>
                  <a:lnTo>
                    <a:pt x="2463" y="1209"/>
                  </a:lnTo>
                  <a:lnTo>
                    <a:pt x="2463" y="1210"/>
                  </a:lnTo>
                  <a:lnTo>
                    <a:pt x="2463" y="1212"/>
                  </a:lnTo>
                  <a:lnTo>
                    <a:pt x="2464" y="1213"/>
                  </a:lnTo>
                  <a:lnTo>
                    <a:pt x="2467" y="1212"/>
                  </a:lnTo>
                  <a:lnTo>
                    <a:pt x="2471" y="1209"/>
                  </a:lnTo>
                  <a:lnTo>
                    <a:pt x="2473" y="1209"/>
                  </a:lnTo>
                  <a:lnTo>
                    <a:pt x="2473" y="1212"/>
                  </a:lnTo>
                  <a:lnTo>
                    <a:pt x="2472" y="1215"/>
                  </a:lnTo>
                  <a:lnTo>
                    <a:pt x="2471" y="1217"/>
                  </a:lnTo>
                  <a:lnTo>
                    <a:pt x="2472" y="1218"/>
                  </a:lnTo>
                  <a:lnTo>
                    <a:pt x="2475" y="1220"/>
                  </a:lnTo>
                  <a:lnTo>
                    <a:pt x="2479" y="1218"/>
                  </a:lnTo>
                  <a:lnTo>
                    <a:pt x="2483" y="1216"/>
                  </a:lnTo>
                  <a:lnTo>
                    <a:pt x="2487" y="1215"/>
                  </a:lnTo>
                  <a:lnTo>
                    <a:pt x="2489" y="1213"/>
                  </a:lnTo>
                  <a:lnTo>
                    <a:pt x="2490" y="1210"/>
                  </a:lnTo>
                  <a:lnTo>
                    <a:pt x="2489" y="1209"/>
                  </a:lnTo>
                  <a:lnTo>
                    <a:pt x="2487" y="1208"/>
                  </a:lnTo>
                  <a:lnTo>
                    <a:pt x="2485" y="1206"/>
                  </a:lnTo>
                  <a:lnTo>
                    <a:pt x="2485" y="1204"/>
                  </a:lnTo>
                  <a:lnTo>
                    <a:pt x="2487" y="1201"/>
                  </a:lnTo>
                  <a:lnTo>
                    <a:pt x="2489" y="1199"/>
                  </a:lnTo>
                  <a:lnTo>
                    <a:pt x="2492" y="1191"/>
                  </a:lnTo>
                  <a:lnTo>
                    <a:pt x="2496" y="1183"/>
                  </a:lnTo>
                  <a:lnTo>
                    <a:pt x="2496" y="1182"/>
                  </a:lnTo>
                  <a:lnTo>
                    <a:pt x="2496" y="1181"/>
                  </a:lnTo>
                  <a:lnTo>
                    <a:pt x="2494" y="1181"/>
                  </a:lnTo>
                  <a:lnTo>
                    <a:pt x="2490" y="1181"/>
                  </a:lnTo>
                  <a:lnTo>
                    <a:pt x="2489" y="1181"/>
                  </a:lnTo>
                  <a:lnTo>
                    <a:pt x="2488" y="1181"/>
                  </a:lnTo>
                  <a:lnTo>
                    <a:pt x="2482" y="1181"/>
                  </a:lnTo>
                  <a:lnTo>
                    <a:pt x="2478" y="1180"/>
                  </a:lnTo>
                  <a:lnTo>
                    <a:pt x="2473" y="1177"/>
                  </a:lnTo>
                  <a:lnTo>
                    <a:pt x="2470" y="1175"/>
                  </a:lnTo>
                  <a:lnTo>
                    <a:pt x="2466" y="1173"/>
                  </a:lnTo>
                  <a:lnTo>
                    <a:pt x="2464" y="1172"/>
                  </a:lnTo>
                  <a:lnTo>
                    <a:pt x="2464" y="1173"/>
                  </a:lnTo>
                  <a:lnTo>
                    <a:pt x="2463" y="1174"/>
                  </a:lnTo>
                  <a:lnTo>
                    <a:pt x="2463" y="1175"/>
                  </a:lnTo>
                  <a:lnTo>
                    <a:pt x="2462" y="1177"/>
                  </a:lnTo>
                  <a:lnTo>
                    <a:pt x="2459" y="1178"/>
                  </a:lnTo>
                  <a:lnTo>
                    <a:pt x="2455" y="1178"/>
                  </a:lnTo>
                  <a:lnTo>
                    <a:pt x="2448" y="1178"/>
                  </a:lnTo>
                  <a:lnTo>
                    <a:pt x="2442" y="1178"/>
                  </a:lnTo>
                  <a:lnTo>
                    <a:pt x="2440" y="1177"/>
                  </a:lnTo>
                  <a:lnTo>
                    <a:pt x="2438" y="1176"/>
                  </a:lnTo>
                  <a:lnTo>
                    <a:pt x="2435" y="1175"/>
                  </a:lnTo>
                  <a:lnTo>
                    <a:pt x="2434" y="1172"/>
                  </a:lnTo>
                  <a:lnTo>
                    <a:pt x="2431" y="1169"/>
                  </a:lnTo>
                  <a:lnTo>
                    <a:pt x="2429" y="1168"/>
                  </a:lnTo>
                  <a:lnTo>
                    <a:pt x="2425" y="1169"/>
                  </a:lnTo>
                  <a:lnTo>
                    <a:pt x="2423" y="1171"/>
                  </a:lnTo>
                  <a:lnTo>
                    <a:pt x="2422" y="1172"/>
                  </a:lnTo>
                  <a:lnTo>
                    <a:pt x="2420" y="1172"/>
                  </a:lnTo>
                  <a:lnTo>
                    <a:pt x="2418" y="1169"/>
                  </a:lnTo>
                  <a:lnTo>
                    <a:pt x="2418" y="1166"/>
                  </a:lnTo>
                  <a:lnTo>
                    <a:pt x="2416" y="1163"/>
                  </a:lnTo>
                  <a:lnTo>
                    <a:pt x="2414" y="1160"/>
                  </a:lnTo>
                  <a:lnTo>
                    <a:pt x="2412" y="1158"/>
                  </a:lnTo>
                  <a:lnTo>
                    <a:pt x="2408" y="1156"/>
                  </a:lnTo>
                  <a:lnTo>
                    <a:pt x="2405" y="1155"/>
                  </a:lnTo>
                  <a:lnTo>
                    <a:pt x="2400" y="1155"/>
                  </a:lnTo>
                  <a:lnTo>
                    <a:pt x="2394" y="1155"/>
                  </a:lnTo>
                  <a:lnTo>
                    <a:pt x="2390" y="1156"/>
                  </a:lnTo>
                  <a:lnTo>
                    <a:pt x="2384" y="1158"/>
                  </a:lnTo>
                  <a:lnTo>
                    <a:pt x="2380" y="1160"/>
                  </a:lnTo>
                  <a:lnTo>
                    <a:pt x="2376" y="1163"/>
                  </a:lnTo>
                  <a:lnTo>
                    <a:pt x="2374" y="1166"/>
                  </a:lnTo>
                  <a:lnTo>
                    <a:pt x="2373" y="1169"/>
                  </a:lnTo>
                  <a:lnTo>
                    <a:pt x="2372" y="1172"/>
                  </a:lnTo>
                  <a:lnTo>
                    <a:pt x="2371" y="1174"/>
                  </a:lnTo>
                  <a:lnTo>
                    <a:pt x="2368" y="1176"/>
                  </a:lnTo>
                  <a:lnTo>
                    <a:pt x="2363" y="1180"/>
                  </a:lnTo>
                  <a:lnTo>
                    <a:pt x="2357" y="1182"/>
                  </a:lnTo>
                  <a:lnTo>
                    <a:pt x="2355" y="1185"/>
                  </a:lnTo>
                  <a:lnTo>
                    <a:pt x="2353" y="1186"/>
                  </a:lnTo>
                  <a:lnTo>
                    <a:pt x="2353" y="1189"/>
                  </a:lnTo>
                  <a:lnTo>
                    <a:pt x="2355" y="1190"/>
                  </a:lnTo>
                  <a:lnTo>
                    <a:pt x="2356" y="1192"/>
                  </a:lnTo>
                  <a:lnTo>
                    <a:pt x="2356" y="1194"/>
                  </a:lnTo>
                  <a:lnTo>
                    <a:pt x="2352" y="1197"/>
                  </a:lnTo>
                  <a:lnTo>
                    <a:pt x="2349" y="1198"/>
                  </a:lnTo>
                  <a:lnTo>
                    <a:pt x="2344" y="1199"/>
                  </a:lnTo>
                  <a:lnTo>
                    <a:pt x="2341" y="1199"/>
                  </a:lnTo>
                  <a:lnTo>
                    <a:pt x="2334" y="1199"/>
                  </a:lnTo>
                  <a:lnTo>
                    <a:pt x="2327" y="1199"/>
                  </a:lnTo>
                  <a:lnTo>
                    <a:pt x="2323" y="1198"/>
                  </a:lnTo>
                  <a:lnTo>
                    <a:pt x="2317" y="1197"/>
                  </a:lnTo>
                  <a:lnTo>
                    <a:pt x="2314" y="1193"/>
                  </a:lnTo>
                  <a:lnTo>
                    <a:pt x="2310" y="1189"/>
                  </a:lnTo>
                  <a:lnTo>
                    <a:pt x="2308" y="1183"/>
                  </a:lnTo>
                  <a:lnTo>
                    <a:pt x="2307" y="1176"/>
                  </a:lnTo>
                  <a:lnTo>
                    <a:pt x="2307" y="1172"/>
                  </a:lnTo>
                  <a:lnTo>
                    <a:pt x="2308" y="1168"/>
                  </a:lnTo>
                  <a:lnTo>
                    <a:pt x="2309" y="1166"/>
                  </a:lnTo>
                  <a:lnTo>
                    <a:pt x="2311" y="1165"/>
                  </a:lnTo>
                  <a:lnTo>
                    <a:pt x="2312" y="1164"/>
                  </a:lnTo>
                  <a:lnTo>
                    <a:pt x="2314" y="1161"/>
                  </a:lnTo>
                  <a:lnTo>
                    <a:pt x="2314" y="1159"/>
                  </a:lnTo>
                  <a:lnTo>
                    <a:pt x="2312" y="1157"/>
                  </a:lnTo>
                  <a:lnTo>
                    <a:pt x="2308" y="1145"/>
                  </a:lnTo>
                  <a:lnTo>
                    <a:pt x="2301" y="1135"/>
                  </a:lnTo>
                  <a:lnTo>
                    <a:pt x="2299" y="1134"/>
                  </a:lnTo>
                  <a:lnTo>
                    <a:pt x="2295" y="1133"/>
                  </a:lnTo>
                  <a:lnTo>
                    <a:pt x="2293" y="1134"/>
                  </a:lnTo>
                  <a:lnTo>
                    <a:pt x="2291" y="1135"/>
                  </a:lnTo>
                  <a:lnTo>
                    <a:pt x="2287" y="1136"/>
                  </a:lnTo>
                  <a:lnTo>
                    <a:pt x="2280" y="1136"/>
                  </a:lnTo>
                  <a:lnTo>
                    <a:pt x="2275" y="1135"/>
                  </a:lnTo>
                  <a:lnTo>
                    <a:pt x="2269" y="1135"/>
                  </a:lnTo>
                  <a:lnTo>
                    <a:pt x="2266" y="1134"/>
                  </a:lnTo>
                  <a:lnTo>
                    <a:pt x="2262" y="1134"/>
                  </a:lnTo>
                  <a:lnTo>
                    <a:pt x="2260" y="1133"/>
                  </a:lnTo>
                  <a:lnTo>
                    <a:pt x="2258" y="1131"/>
                  </a:lnTo>
                  <a:lnTo>
                    <a:pt x="2252" y="1126"/>
                  </a:lnTo>
                  <a:lnTo>
                    <a:pt x="2245" y="1121"/>
                  </a:lnTo>
                  <a:lnTo>
                    <a:pt x="2241" y="1117"/>
                  </a:lnTo>
                  <a:lnTo>
                    <a:pt x="2237" y="1110"/>
                  </a:lnTo>
                  <a:lnTo>
                    <a:pt x="2236" y="1104"/>
                  </a:lnTo>
                  <a:lnTo>
                    <a:pt x="2235" y="1099"/>
                  </a:lnTo>
                  <a:lnTo>
                    <a:pt x="2236" y="1094"/>
                  </a:lnTo>
                  <a:lnTo>
                    <a:pt x="2237" y="1091"/>
                  </a:lnTo>
                  <a:lnTo>
                    <a:pt x="2242" y="1084"/>
                  </a:lnTo>
                  <a:lnTo>
                    <a:pt x="2244" y="1075"/>
                  </a:lnTo>
                  <a:lnTo>
                    <a:pt x="2246" y="1070"/>
                  </a:lnTo>
                  <a:lnTo>
                    <a:pt x="2249" y="1068"/>
                  </a:lnTo>
                  <a:lnTo>
                    <a:pt x="2251" y="1066"/>
                  </a:lnTo>
                  <a:lnTo>
                    <a:pt x="2255" y="1066"/>
                  </a:lnTo>
                  <a:lnTo>
                    <a:pt x="2259" y="1066"/>
                  </a:lnTo>
                  <a:lnTo>
                    <a:pt x="2262" y="1067"/>
                  </a:lnTo>
                  <a:lnTo>
                    <a:pt x="2266" y="1069"/>
                  </a:lnTo>
                  <a:lnTo>
                    <a:pt x="2269" y="1071"/>
                  </a:lnTo>
                  <a:lnTo>
                    <a:pt x="2272" y="1074"/>
                  </a:lnTo>
                  <a:lnTo>
                    <a:pt x="2275" y="1075"/>
                  </a:lnTo>
                  <a:lnTo>
                    <a:pt x="2277" y="1075"/>
                  </a:lnTo>
                  <a:lnTo>
                    <a:pt x="2278" y="1074"/>
                  </a:lnTo>
                  <a:lnTo>
                    <a:pt x="2282" y="1069"/>
                  </a:lnTo>
                  <a:lnTo>
                    <a:pt x="2287" y="1067"/>
                  </a:lnTo>
                  <a:lnTo>
                    <a:pt x="2291" y="1067"/>
                  </a:lnTo>
                  <a:lnTo>
                    <a:pt x="2293" y="1067"/>
                  </a:lnTo>
                  <a:lnTo>
                    <a:pt x="2300" y="1069"/>
                  </a:lnTo>
                  <a:lnTo>
                    <a:pt x="2304" y="1069"/>
                  </a:lnTo>
                  <a:lnTo>
                    <a:pt x="2307" y="1069"/>
                  </a:lnTo>
                  <a:lnTo>
                    <a:pt x="2309" y="1067"/>
                  </a:lnTo>
                  <a:lnTo>
                    <a:pt x="2311" y="1066"/>
                  </a:lnTo>
                  <a:lnTo>
                    <a:pt x="2312" y="1062"/>
                  </a:lnTo>
                  <a:lnTo>
                    <a:pt x="2316" y="1058"/>
                  </a:lnTo>
                  <a:lnTo>
                    <a:pt x="2318" y="1054"/>
                  </a:lnTo>
                  <a:lnTo>
                    <a:pt x="2320" y="1051"/>
                  </a:lnTo>
                  <a:lnTo>
                    <a:pt x="2321" y="1046"/>
                  </a:lnTo>
                  <a:lnTo>
                    <a:pt x="2323" y="1042"/>
                  </a:lnTo>
                  <a:lnTo>
                    <a:pt x="2324" y="1037"/>
                  </a:lnTo>
                  <a:lnTo>
                    <a:pt x="2326" y="1034"/>
                  </a:lnTo>
                  <a:lnTo>
                    <a:pt x="2328" y="1030"/>
                  </a:lnTo>
                  <a:lnTo>
                    <a:pt x="2335" y="1023"/>
                  </a:lnTo>
                  <a:lnTo>
                    <a:pt x="2342" y="1018"/>
                  </a:lnTo>
                  <a:lnTo>
                    <a:pt x="2358" y="1009"/>
                  </a:lnTo>
                  <a:lnTo>
                    <a:pt x="2375" y="1003"/>
                  </a:lnTo>
                  <a:lnTo>
                    <a:pt x="2381" y="1001"/>
                  </a:lnTo>
                  <a:lnTo>
                    <a:pt x="2385" y="997"/>
                  </a:lnTo>
                  <a:lnTo>
                    <a:pt x="2388" y="993"/>
                  </a:lnTo>
                  <a:lnTo>
                    <a:pt x="2389" y="989"/>
                  </a:lnTo>
                  <a:lnTo>
                    <a:pt x="2390" y="987"/>
                  </a:lnTo>
                  <a:lnTo>
                    <a:pt x="2393" y="982"/>
                  </a:lnTo>
                  <a:lnTo>
                    <a:pt x="2400" y="976"/>
                  </a:lnTo>
                  <a:lnTo>
                    <a:pt x="2406" y="968"/>
                  </a:lnTo>
                  <a:lnTo>
                    <a:pt x="2409" y="965"/>
                  </a:lnTo>
                  <a:lnTo>
                    <a:pt x="2409" y="964"/>
                  </a:lnTo>
                  <a:lnTo>
                    <a:pt x="2409" y="963"/>
                  </a:lnTo>
                  <a:lnTo>
                    <a:pt x="2409" y="960"/>
                  </a:lnTo>
                  <a:lnTo>
                    <a:pt x="2413" y="957"/>
                  </a:lnTo>
                  <a:lnTo>
                    <a:pt x="2416" y="955"/>
                  </a:lnTo>
                  <a:lnTo>
                    <a:pt x="2418" y="953"/>
                  </a:lnTo>
                  <a:lnTo>
                    <a:pt x="2421" y="952"/>
                  </a:lnTo>
                  <a:lnTo>
                    <a:pt x="2424" y="950"/>
                  </a:lnTo>
                  <a:lnTo>
                    <a:pt x="2428" y="950"/>
                  </a:lnTo>
                  <a:lnTo>
                    <a:pt x="2435" y="954"/>
                  </a:lnTo>
                  <a:lnTo>
                    <a:pt x="2441" y="956"/>
                  </a:lnTo>
                  <a:lnTo>
                    <a:pt x="2443" y="956"/>
                  </a:lnTo>
                  <a:lnTo>
                    <a:pt x="2447" y="955"/>
                  </a:lnTo>
                  <a:lnTo>
                    <a:pt x="2450" y="953"/>
                  </a:lnTo>
                  <a:lnTo>
                    <a:pt x="2454" y="947"/>
                  </a:lnTo>
                  <a:lnTo>
                    <a:pt x="2454" y="952"/>
                  </a:lnTo>
                  <a:lnTo>
                    <a:pt x="2455" y="956"/>
                  </a:lnTo>
                  <a:lnTo>
                    <a:pt x="2457" y="958"/>
                  </a:lnTo>
                  <a:lnTo>
                    <a:pt x="2459" y="961"/>
                  </a:lnTo>
                  <a:lnTo>
                    <a:pt x="2465" y="964"/>
                  </a:lnTo>
                  <a:lnTo>
                    <a:pt x="2470" y="969"/>
                  </a:lnTo>
                  <a:lnTo>
                    <a:pt x="2473" y="973"/>
                  </a:lnTo>
                  <a:lnTo>
                    <a:pt x="2474" y="976"/>
                  </a:lnTo>
                  <a:lnTo>
                    <a:pt x="2475" y="979"/>
                  </a:lnTo>
                  <a:lnTo>
                    <a:pt x="2473" y="984"/>
                  </a:lnTo>
                  <a:lnTo>
                    <a:pt x="2470" y="992"/>
                  </a:lnTo>
                  <a:lnTo>
                    <a:pt x="2465" y="998"/>
                  </a:lnTo>
                  <a:lnTo>
                    <a:pt x="2458" y="1005"/>
                  </a:lnTo>
                  <a:lnTo>
                    <a:pt x="2454" y="1011"/>
                  </a:lnTo>
                  <a:lnTo>
                    <a:pt x="2448" y="1015"/>
                  </a:lnTo>
                  <a:lnTo>
                    <a:pt x="2440" y="1020"/>
                  </a:lnTo>
                  <a:lnTo>
                    <a:pt x="2435" y="1023"/>
                  </a:lnTo>
                  <a:lnTo>
                    <a:pt x="2434" y="1026"/>
                  </a:lnTo>
                  <a:lnTo>
                    <a:pt x="2434" y="1027"/>
                  </a:lnTo>
                  <a:lnTo>
                    <a:pt x="2434" y="1029"/>
                  </a:lnTo>
                  <a:lnTo>
                    <a:pt x="2435" y="1030"/>
                  </a:lnTo>
                  <a:lnTo>
                    <a:pt x="2435" y="1033"/>
                  </a:lnTo>
                  <a:lnTo>
                    <a:pt x="2433" y="1035"/>
                  </a:lnTo>
                  <a:lnTo>
                    <a:pt x="2429" y="1038"/>
                  </a:lnTo>
                  <a:lnTo>
                    <a:pt x="2424" y="1041"/>
                  </a:lnTo>
                  <a:lnTo>
                    <a:pt x="2422" y="1043"/>
                  </a:lnTo>
                  <a:lnTo>
                    <a:pt x="2422" y="1044"/>
                  </a:lnTo>
                  <a:lnTo>
                    <a:pt x="2424" y="1044"/>
                  </a:lnTo>
                  <a:lnTo>
                    <a:pt x="2426" y="1045"/>
                  </a:lnTo>
                  <a:lnTo>
                    <a:pt x="2430" y="1046"/>
                  </a:lnTo>
                  <a:lnTo>
                    <a:pt x="2432" y="1047"/>
                  </a:lnTo>
                  <a:lnTo>
                    <a:pt x="2434" y="1051"/>
                  </a:lnTo>
                  <a:lnTo>
                    <a:pt x="2437" y="1053"/>
                  </a:lnTo>
                  <a:lnTo>
                    <a:pt x="2439" y="1054"/>
                  </a:lnTo>
                  <a:lnTo>
                    <a:pt x="2442" y="1055"/>
                  </a:lnTo>
                  <a:lnTo>
                    <a:pt x="2445" y="1054"/>
                  </a:lnTo>
                  <a:lnTo>
                    <a:pt x="2446" y="1055"/>
                  </a:lnTo>
                  <a:lnTo>
                    <a:pt x="2445" y="1059"/>
                  </a:lnTo>
                  <a:lnTo>
                    <a:pt x="2442" y="1063"/>
                  </a:lnTo>
                  <a:lnTo>
                    <a:pt x="2441" y="1066"/>
                  </a:lnTo>
                  <a:lnTo>
                    <a:pt x="2442" y="1067"/>
                  </a:lnTo>
                  <a:lnTo>
                    <a:pt x="2443" y="1067"/>
                  </a:lnTo>
                  <a:lnTo>
                    <a:pt x="2443" y="1068"/>
                  </a:lnTo>
                  <a:lnTo>
                    <a:pt x="2445" y="1069"/>
                  </a:lnTo>
                  <a:lnTo>
                    <a:pt x="2443" y="1071"/>
                  </a:lnTo>
                  <a:lnTo>
                    <a:pt x="2441" y="1075"/>
                  </a:lnTo>
                  <a:lnTo>
                    <a:pt x="2438" y="1076"/>
                  </a:lnTo>
                  <a:lnTo>
                    <a:pt x="2434" y="1075"/>
                  </a:lnTo>
                  <a:lnTo>
                    <a:pt x="2433" y="1075"/>
                  </a:lnTo>
                  <a:lnTo>
                    <a:pt x="2432" y="1074"/>
                  </a:lnTo>
                  <a:lnTo>
                    <a:pt x="2432" y="1072"/>
                  </a:lnTo>
                  <a:lnTo>
                    <a:pt x="2431" y="1072"/>
                  </a:lnTo>
                  <a:lnTo>
                    <a:pt x="2430" y="1075"/>
                  </a:lnTo>
                  <a:lnTo>
                    <a:pt x="2428" y="1077"/>
                  </a:lnTo>
                  <a:lnTo>
                    <a:pt x="2425" y="1080"/>
                  </a:lnTo>
                  <a:lnTo>
                    <a:pt x="2423" y="1082"/>
                  </a:lnTo>
                  <a:lnTo>
                    <a:pt x="2422" y="1082"/>
                  </a:lnTo>
                  <a:lnTo>
                    <a:pt x="2420" y="1082"/>
                  </a:lnTo>
                  <a:lnTo>
                    <a:pt x="2418" y="1080"/>
                  </a:lnTo>
                  <a:lnTo>
                    <a:pt x="2417" y="1082"/>
                  </a:lnTo>
                  <a:lnTo>
                    <a:pt x="2417" y="1084"/>
                  </a:lnTo>
                  <a:lnTo>
                    <a:pt x="2416" y="1088"/>
                  </a:lnTo>
                  <a:lnTo>
                    <a:pt x="2416" y="1093"/>
                  </a:lnTo>
                  <a:lnTo>
                    <a:pt x="2417" y="1098"/>
                  </a:lnTo>
                  <a:lnTo>
                    <a:pt x="2421" y="1096"/>
                  </a:lnTo>
                  <a:lnTo>
                    <a:pt x="2424" y="1094"/>
                  </a:lnTo>
                  <a:lnTo>
                    <a:pt x="2431" y="1092"/>
                  </a:lnTo>
                  <a:lnTo>
                    <a:pt x="2439" y="1090"/>
                  </a:lnTo>
                  <a:lnTo>
                    <a:pt x="2447" y="1090"/>
                  </a:lnTo>
                  <a:lnTo>
                    <a:pt x="2449" y="1088"/>
                  </a:lnTo>
                  <a:lnTo>
                    <a:pt x="2447" y="1085"/>
                  </a:lnTo>
                  <a:lnTo>
                    <a:pt x="2446" y="1079"/>
                  </a:lnTo>
                  <a:lnTo>
                    <a:pt x="2451" y="1079"/>
                  </a:lnTo>
                  <a:lnTo>
                    <a:pt x="2454" y="1079"/>
                  </a:lnTo>
                  <a:lnTo>
                    <a:pt x="2456" y="1079"/>
                  </a:lnTo>
                  <a:lnTo>
                    <a:pt x="2463" y="1076"/>
                  </a:lnTo>
                  <a:lnTo>
                    <a:pt x="2469" y="1070"/>
                  </a:lnTo>
                  <a:lnTo>
                    <a:pt x="2471" y="1063"/>
                  </a:lnTo>
                  <a:lnTo>
                    <a:pt x="2477" y="1056"/>
                  </a:lnTo>
                  <a:lnTo>
                    <a:pt x="2483" y="1051"/>
                  </a:lnTo>
                  <a:lnTo>
                    <a:pt x="2495" y="1043"/>
                  </a:lnTo>
                  <a:lnTo>
                    <a:pt x="2507" y="1038"/>
                  </a:lnTo>
                  <a:lnTo>
                    <a:pt x="2514" y="1037"/>
                  </a:lnTo>
                  <a:lnTo>
                    <a:pt x="2521" y="1035"/>
                  </a:lnTo>
                  <a:lnTo>
                    <a:pt x="2526" y="1033"/>
                  </a:lnTo>
                  <a:lnTo>
                    <a:pt x="2527" y="1030"/>
                  </a:lnTo>
                  <a:lnTo>
                    <a:pt x="2527" y="1029"/>
                  </a:lnTo>
                  <a:lnTo>
                    <a:pt x="2529" y="1025"/>
                  </a:lnTo>
                  <a:lnTo>
                    <a:pt x="2534" y="1027"/>
                  </a:lnTo>
                  <a:lnTo>
                    <a:pt x="2537" y="1028"/>
                  </a:lnTo>
                  <a:lnTo>
                    <a:pt x="2539" y="1027"/>
                  </a:lnTo>
                  <a:lnTo>
                    <a:pt x="2543" y="1025"/>
                  </a:lnTo>
                  <a:lnTo>
                    <a:pt x="2547" y="1023"/>
                  </a:lnTo>
                  <a:lnTo>
                    <a:pt x="2552" y="1023"/>
                  </a:lnTo>
                  <a:lnTo>
                    <a:pt x="2556" y="1023"/>
                  </a:lnTo>
                  <a:lnTo>
                    <a:pt x="2561" y="1023"/>
                  </a:lnTo>
                  <a:lnTo>
                    <a:pt x="2568" y="1022"/>
                  </a:lnTo>
                  <a:lnTo>
                    <a:pt x="2572" y="1021"/>
                  </a:lnTo>
                  <a:lnTo>
                    <a:pt x="2577" y="1018"/>
                  </a:lnTo>
                  <a:lnTo>
                    <a:pt x="2581" y="1013"/>
                  </a:lnTo>
                  <a:lnTo>
                    <a:pt x="2581" y="1012"/>
                  </a:lnTo>
                  <a:lnTo>
                    <a:pt x="2583" y="1010"/>
                  </a:lnTo>
                  <a:lnTo>
                    <a:pt x="2587" y="1001"/>
                  </a:lnTo>
                  <a:lnTo>
                    <a:pt x="2594" y="992"/>
                  </a:lnTo>
                  <a:lnTo>
                    <a:pt x="2599" y="988"/>
                  </a:lnTo>
                  <a:lnTo>
                    <a:pt x="2603" y="985"/>
                  </a:lnTo>
                  <a:lnTo>
                    <a:pt x="2608" y="982"/>
                  </a:lnTo>
                  <a:lnTo>
                    <a:pt x="2612" y="981"/>
                  </a:lnTo>
                  <a:lnTo>
                    <a:pt x="2617" y="978"/>
                  </a:lnTo>
                  <a:lnTo>
                    <a:pt x="2619" y="976"/>
                  </a:lnTo>
                  <a:lnTo>
                    <a:pt x="2622" y="973"/>
                  </a:lnTo>
                  <a:lnTo>
                    <a:pt x="2628" y="972"/>
                  </a:lnTo>
                  <a:lnTo>
                    <a:pt x="2634" y="970"/>
                  </a:lnTo>
                  <a:lnTo>
                    <a:pt x="2637" y="968"/>
                  </a:lnTo>
                  <a:lnTo>
                    <a:pt x="2640" y="965"/>
                  </a:lnTo>
                  <a:lnTo>
                    <a:pt x="2644" y="962"/>
                  </a:lnTo>
                  <a:lnTo>
                    <a:pt x="2649" y="958"/>
                  </a:lnTo>
                  <a:lnTo>
                    <a:pt x="2650" y="955"/>
                  </a:lnTo>
                  <a:lnTo>
                    <a:pt x="2652" y="954"/>
                  </a:lnTo>
                  <a:lnTo>
                    <a:pt x="2658" y="953"/>
                  </a:lnTo>
                  <a:lnTo>
                    <a:pt x="2663" y="952"/>
                  </a:lnTo>
                  <a:lnTo>
                    <a:pt x="2668" y="949"/>
                  </a:lnTo>
                  <a:lnTo>
                    <a:pt x="2673" y="945"/>
                  </a:lnTo>
                  <a:lnTo>
                    <a:pt x="2676" y="941"/>
                  </a:lnTo>
                  <a:lnTo>
                    <a:pt x="2683" y="932"/>
                  </a:lnTo>
                  <a:lnTo>
                    <a:pt x="2689" y="923"/>
                  </a:lnTo>
                  <a:lnTo>
                    <a:pt x="2693" y="912"/>
                  </a:lnTo>
                  <a:lnTo>
                    <a:pt x="2698" y="900"/>
                  </a:lnTo>
                  <a:lnTo>
                    <a:pt x="2703" y="898"/>
                  </a:lnTo>
                  <a:lnTo>
                    <a:pt x="2709" y="895"/>
                  </a:lnTo>
                  <a:lnTo>
                    <a:pt x="2713" y="895"/>
                  </a:lnTo>
                  <a:lnTo>
                    <a:pt x="2715" y="896"/>
                  </a:lnTo>
                  <a:lnTo>
                    <a:pt x="2722" y="904"/>
                  </a:lnTo>
                  <a:lnTo>
                    <a:pt x="2731" y="914"/>
                  </a:lnTo>
                  <a:lnTo>
                    <a:pt x="2738" y="915"/>
                  </a:lnTo>
                  <a:lnTo>
                    <a:pt x="2744" y="917"/>
                  </a:lnTo>
                  <a:lnTo>
                    <a:pt x="2751" y="917"/>
                  </a:lnTo>
                  <a:lnTo>
                    <a:pt x="2758" y="916"/>
                  </a:lnTo>
                  <a:lnTo>
                    <a:pt x="2764" y="916"/>
                  </a:lnTo>
                  <a:lnTo>
                    <a:pt x="2770" y="917"/>
                  </a:lnTo>
                  <a:lnTo>
                    <a:pt x="2772" y="919"/>
                  </a:lnTo>
                  <a:lnTo>
                    <a:pt x="2774" y="919"/>
                  </a:lnTo>
                  <a:lnTo>
                    <a:pt x="2776" y="917"/>
                  </a:lnTo>
                  <a:lnTo>
                    <a:pt x="2780" y="915"/>
                  </a:lnTo>
                  <a:lnTo>
                    <a:pt x="2781" y="911"/>
                  </a:lnTo>
                  <a:lnTo>
                    <a:pt x="2781" y="907"/>
                  </a:lnTo>
                  <a:lnTo>
                    <a:pt x="2780" y="904"/>
                  </a:lnTo>
                  <a:lnTo>
                    <a:pt x="2779" y="900"/>
                  </a:lnTo>
                  <a:lnTo>
                    <a:pt x="2774" y="893"/>
                  </a:lnTo>
                  <a:lnTo>
                    <a:pt x="2771" y="884"/>
                  </a:lnTo>
                  <a:lnTo>
                    <a:pt x="2772" y="880"/>
                  </a:lnTo>
                  <a:lnTo>
                    <a:pt x="2774" y="876"/>
                  </a:lnTo>
                  <a:lnTo>
                    <a:pt x="2777" y="875"/>
                  </a:lnTo>
                  <a:lnTo>
                    <a:pt x="2781" y="875"/>
                  </a:lnTo>
                  <a:lnTo>
                    <a:pt x="2791" y="876"/>
                  </a:lnTo>
                  <a:lnTo>
                    <a:pt x="2800" y="876"/>
                  </a:lnTo>
                  <a:lnTo>
                    <a:pt x="2807" y="876"/>
                  </a:lnTo>
                  <a:lnTo>
                    <a:pt x="2812" y="876"/>
                  </a:lnTo>
                  <a:lnTo>
                    <a:pt x="2815" y="875"/>
                  </a:lnTo>
                  <a:lnTo>
                    <a:pt x="2822" y="872"/>
                  </a:lnTo>
                  <a:lnTo>
                    <a:pt x="2830" y="858"/>
                  </a:lnTo>
                  <a:lnTo>
                    <a:pt x="2837" y="848"/>
                  </a:lnTo>
                  <a:lnTo>
                    <a:pt x="2840" y="848"/>
                  </a:lnTo>
                  <a:lnTo>
                    <a:pt x="2842" y="849"/>
                  </a:lnTo>
                  <a:lnTo>
                    <a:pt x="2846" y="849"/>
                  </a:lnTo>
                  <a:lnTo>
                    <a:pt x="2849" y="849"/>
                  </a:lnTo>
                  <a:lnTo>
                    <a:pt x="2852" y="848"/>
                  </a:lnTo>
                  <a:lnTo>
                    <a:pt x="2853" y="846"/>
                  </a:lnTo>
                  <a:lnTo>
                    <a:pt x="2855" y="840"/>
                  </a:lnTo>
                  <a:lnTo>
                    <a:pt x="2856" y="833"/>
                  </a:lnTo>
                  <a:lnTo>
                    <a:pt x="2857" y="826"/>
                  </a:lnTo>
                  <a:lnTo>
                    <a:pt x="2858" y="818"/>
                  </a:lnTo>
                  <a:lnTo>
                    <a:pt x="2860" y="816"/>
                  </a:lnTo>
                  <a:lnTo>
                    <a:pt x="2862" y="814"/>
                  </a:lnTo>
                  <a:lnTo>
                    <a:pt x="2864" y="811"/>
                  </a:lnTo>
                  <a:lnTo>
                    <a:pt x="2868" y="810"/>
                  </a:lnTo>
                  <a:lnTo>
                    <a:pt x="2873" y="813"/>
                  </a:lnTo>
                  <a:lnTo>
                    <a:pt x="2877" y="814"/>
                  </a:lnTo>
                  <a:lnTo>
                    <a:pt x="2879" y="816"/>
                  </a:lnTo>
                  <a:lnTo>
                    <a:pt x="2880" y="819"/>
                  </a:lnTo>
                  <a:lnTo>
                    <a:pt x="2881" y="826"/>
                  </a:lnTo>
                  <a:lnTo>
                    <a:pt x="2885" y="834"/>
                  </a:lnTo>
                  <a:lnTo>
                    <a:pt x="2890" y="836"/>
                  </a:lnTo>
                  <a:lnTo>
                    <a:pt x="2894" y="836"/>
                  </a:lnTo>
                  <a:lnTo>
                    <a:pt x="2896" y="839"/>
                  </a:lnTo>
                  <a:lnTo>
                    <a:pt x="2898" y="847"/>
                  </a:lnTo>
                  <a:lnTo>
                    <a:pt x="2899" y="841"/>
                  </a:lnTo>
                  <a:lnTo>
                    <a:pt x="2898" y="836"/>
                  </a:lnTo>
                  <a:lnTo>
                    <a:pt x="2896" y="832"/>
                  </a:lnTo>
                  <a:lnTo>
                    <a:pt x="2890" y="828"/>
                  </a:lnTo>
                  <a:lnTo>
                    <a:pt x="2896" y="825"/>
                  </a:lnTo>
                  <a:lnTo>
                    <a:pt x="2901" y="822"/>
                  </a:lnTo>
                  <a:lnTo>
                    <a:pt x="2906" y="818"/>
                  </a:lnTo>
                  <a:lnTo>
                    <a:pt x="2913" y="817"/>
                  </a:lnTo>
                  <a:lnTo>
                    <a:pt x="2918" y="817"/>
                  </a:lnTo>
                  <a:lnTo>
                    <a:pt x="2922" y="816"/>
                  </a:lnTo>
                  <a:lnTo>
                    <a:pt x="2925" y="813"/>
                  </a:lnTo>
                  <a:lnTo>
                    <a:pt x="2927" y="808"/>
                  </a:lnTo>
                  <a:lnTo>
                    <a:pt x="2929" y="800"/>
                  </a:lnTo>
                  <a:lnTo>
                    <a:pt x="2933" y="792"/>
                  </a:lnTo>
                  <a:lnTo>
                    <a:pt x="2935" y="784"/>
                  </a:lnTo>
                  <a:lnTo>
                    <a:pt x="2936" y="776"/>
                  </a:lnTo>
                  <a:lnTo>
                    <a:pt x="2935" y="775"/>
                  </a:lnTo>
                  <a:lnTo>
                    <a:pt x="2933" y="773"/>
                  </a:lnTo>
                  <a:lnTo>
                    <a:pt x="2931" y="768"/>
                  </a:lnTo>
                  <a:lnTo>
                    <a:pt x="2930" y="765"/>
                  </a:lnTo>
                  <a:lnTo>
                    <a:pt x="2930" y="761"/>
                  </a:lnTo>
                  <a:lnTo>
                    <a:pt x="2930" y="757"/>
                  </a:lnTo>
                  <a:lnTo>
                    <a:pt x="2931" y="749"/>
                  </a:lnTo>
                  <a:lnTo>
                    <a:pt x="2933" y="741"/>
                  </a:lnTo>
                  <a:lnTo>
                    <a:pt x="2933" y="732"/>
                  </a:lnTo>
                  <a:lnTo>
                    <a:pt x="2933" y="721"/>
                  </a:lnTo>
                  <a:lnTo>
                    <a:pt x="2931" y="712"/>
                  </a:lnTo>
                  <a:lnTo>
                    <a:pt x="2929" y="703"/>
                  </a:lnTo>
                  <a:lnTo>
                    <a:pt x="2922" y="689"/>
                  </a:lnTo>
                  <a:lnTo>
                    <a:pt x="2918" y="677"/>
                  </a:lnTo>
                  <a:lnTo>
                    <a:pt x="2919" y="676"/>
                  </a:lnTo>
                  <a:lnTo>
                    <a:pt x="2920" y="675"/>
                  </a:lnTo>
                  <a:lnTo>
                    <a:pt x="2928" y="672"/>
                  </a:lnTo>
                  <a:lnTo>
                    <a:pt x="2936" y="671"/>
                  </a:lnTo>
                  <a:lnTo>
                    <a:pt x="2943" y="667"/>
                  </a:lnTo>
                  <a:lnTo>
                    <a:pt x="2948" y="662"/>
                  </a:lnTo>
                  <a:lnTo>
                    <a:pt x="2953" y="656"/>
                  </a:lnTo>
                  <a:lnTo>
                    <a:pt x="2958" y="651"/>
                  </a:lnTo>
                  <a:lnTo>
                    <a:pt x="2960" y="647"/>
                  </a:lnTo>
                  <a:lnTo>
                    <a:pt x="2961" y="645"/>
                  </a:lnTo>
                  <a:lnTo>
                    <a:pt x="2963" y="644"/>
                  </a:lnTo>
                  <a:lnTo>
                    <a:pt x="2968" y="644"/>
                  </a:lnTo>
                  <a:lnTo>
                    <a:pt x="2972" y="648"/>
                  </a:lnTo>
                  <a:lnTo>
                    <a:pt x="2977" y="651"/>
                  </a:lnTo>
                  <a:lnTo>
                    <a:pt x="2983" y="653"/>
                  </a:lnTo>
                  <a:lnTo>
                    <a:pt x="2988" y="655"/>
                  </a:lnTo>
                  <a:lnTo>
                    <a:pt x="3000" y="659"/>
                  </a:lnTo>
                  <a:lnTo>
                    <a:pt x="3011" y="663"/>
                  </a:lnTo>
                  <a:lnTo>
                    <a:pt x="3016" y="664"/>
                  </a:lnTo>
                  <a:lnTo>
                    <a:pt x="3019" y="664"/>
                  </a:lnTo>
                  <a:lnTo>
                    <a:pt x="3023" y="663"/>
                  </a:lnTo>
                  <a:lnTo>
                    <a:pt x="3025" y="661"/>
                  </a:lnTo>
                  <a:lnTo>
                    <a:pt x="3027" y="655"/>
                  </a:lnTo>
                  <a:lnTo>
                    <a:pt x="3028" y="646"/>
                  </a:lnTo>
                  <a:lnTo>
                    <a:pt x="3028" y="639"/>
                  </a:lnTo>
                  <a:lnTo>
                    <a:pt x="3031" y="635"/>
                  </a:lnTo>
                  <a:lnTo>
                    <a:pt x="3033" y="631"/>
                  </a:lnTo>
                  <a:lnTo>
                    <a:pt x="3036" y="628"/>
                  </a:lnTo>
                  <a:lnTo>
                    <a:pt x="3040" y="626"/>
                  </a:lnTo>
                  <a:lnTo>
                    <a:pt x="3042" y="622"/>
                  </a:lnTo>
                  <a:lnTo>
                    <a:pt x="3044" y="619"/>
                  </a:lnTo>
                  <a:lnTo>
                    <a:pt x="3045" y="613"/>
                  </a:lnTo>
                  <a:lnTo>
                    <a:pt x="3052" y="600"/>
                  </a:lnTo>
                  <a:lnTo>
                    <a:pt x="3057" y="588"/>
                  </a:lnTo>
                  <a:lnTo>
                    <a:pt x="3058" y="583"/>
                  </a:lnTo>
                  <a:lnTo>
                    <a:pt x="3059" y="580"/>
                  </a:lnTo>
                  <a:lnTo>
                    <a:pt x="3061" y="579"/>
                  </a:lnTo>
                  <a:lnTo>
                    <a:pt x="3062" y="578"/>
                  </a:lnTo>
                  <a:lnTo>
                    <a:pt x="3065" y="578"/>
                  </a:lnTo>
                  <a:lnTo>
                    <a:pt x="3066" y="577"/>
                  </a:lnTo>
                  <a:lnTo>
                    <a:pt x="3067" y="574"/>
                  </a:lnTo>
                  <a:lnTo>
                    <a:pt x="3066" y="570"/>
                  </a:lnTo>
                  <a:lnTo>
                    <a:pt x="3066" y="565"/>
                  </a:lnTo>
                  <a:lnTo>
                    <a:pt x="3067" y="561"/>
                  </a:lnTo>
                  <a:lnTo>
                    <a:pt x="3068" y="556"/>
                  </a:lnTo>
                  <a:lnTo>
                    <a:pt x="3069" y="551"/>
                  </a:lnTo>
                  <a:lnTo>
                    <a:pt x="3072" y="548"/>
                  </a:lnTo>
                  <a:lnTo>
                    <a:pt x="3073" y="543"/>
                  </a:lnTo>
                  <a:lnTo>
                    <a:pt x="3074" y="539"/>
                  </a:lnTo>
                  <a:lnTo>
                    <a:pt x="3074" y="534"/>
                  </a:lnTo>
                  <a:lnTo>
                    <a:pt x="3077" y="521"/>
                  </a:lnTo>
                  <a:lnTo>
                    <a:pt x="3082" y="507"/>
                  </a:lnTo>
                  <a:lnTo>
                    <a:pt x="3081" y="501"/>
                  </a:lnTo>
                  <a:lnTo>
                    <a:pt x="3082" y="498"/>
                  </a:lnTo>
                  <a:lnTo>
                    <a:pt x="3083" y="496"/>
                  </a:lnTo>
                  <a:lnTo>
                    <a:pt x="3085" y="493"/>
                  </a:lnTo>
                  <a:lnTo>
                    <a:pt x="3092" y="490"/>
                  </a:lnTo>
                  <a:lnTo>
                    <a:pt x="3099" y="485"/>
                  </a:lnTo>
                  <a:lnTo>
                    <a:pt x="3104" y="481"/>
                  </a:lnTo>
                  <a:lnTo>
                    <a:pt x="3106" y="476"/>
                  </a:lnTo>
                  <a:lnTo>
                    <a:pt x="3108" y="472"/>
                  </a:lnTo>
                  <a:lnTo>
                    <a:pt x="3109" y="467"/>
                  </a:lnTo>
                  <a:lnTo>
                    <a:pt x="3109" y="463"/>
                  </a:lnTo>
                  <a:lnTo>
                    <a:pt x="3108" y="458"/>
                  </a:lnTo>
                  <a:lnTo>
                    <a:pt x="3105" y="452"/>
                  </a:lnTo>
                  <a:lnTo>
                    <a:pt x="3102" y="449"/>
                  </a:lnTo>
                  <a:lnTo>
                    <a:pt x="3101" y="447"/>
                  </a:lnTo>
                  <a:lnTo>
                    <a:pt x="3101" y="444"/>
                  </a:lnTo>
                  <a:lnTo>
                    <a:pt x="3102" y="441"/>
                  </a:lnTo>
                  <a:lnTo>
                    <a:pt x="3104" y="437"/>
                  </a:lnTo>
                  <a:lnTo>
                    <a:pt x="3106" y="435"/>
                  </a:lnTo>
                  <a:lnTo>
                    <a:pt x="3107" y="432"/>
                  </a:lnTo>
                  <a:lnTo>
                    <a:pt x="3108" y="429"/>
                  </a:lnTo>
                  <a:lnTo>
                    <a:pt x="3108" y="426"/>
                  </a:lnTo>
                  <a:lnTo>
                    <a:pt x="3106" y="420"/>
                  </a:lnTo>
                  <a:lnTo>
                    <a:pt x="3102" y="418"/>
                  </a:lnTo>
                  <a:lnTo>
                    <a:pt x="3098" y="417"/>
                  </a:lnTo>
                  <a:lnTo>
                    <a:pt x="3092" y="416"/>
                  </a:lnTo>
                  <a:lnTo>
                    <a:pt x="3081" y="418"/>
                  </a:lnTo>
                  <a:lnTo>
                    <a:pt x="3070" y="423"/>
                  </a:lnTo>
                  <a:lnTo>
                    <a:pt x="3060" y="429"/>
                  </a:lnTo>
                  <a:lnTo>
                    <a:pt x="3050" y="436"/>
                  </a:lnTo>
                  <a:lnTo>
                    <a:pt x="3039" y="437"/>
                  </a:lnTo>
                  <a:lnTo>
                    <a:pt x="3026" y="437"/>
                  </a:lnTo>
                  <a:lnTo>
                    <a:pt x="3021" y="440"/>
                  </a:lnTo>
                  <a:lnTo>
                    <a:pt x="3017" y="443"/>
                  </a:lnTo>
                  <a:lnTo>
                    <a:pt x="3016" y="445"/>
                  </a:lnTo>
                  <a:lnTo>
                    <a:pt x="3015" y="448"/>
                  </a:lnTo>
                  <a:lnTo>
                    <a:pt x="3012" y="448"/>
                  </a:lnTo>
                  <a:lnTo>
                    <a:pt x="3010" y="449"/>
                  </a:lnTo>
                  <a:lnTo>
                    <a:pt x="3007" y="450"/>
                  </a:lnTo>
                  <a:lnTo>
                    <a:pt x="3004" y="453"/>
                  </a:lnTo>
                  <a:lnTo>
                    <a:pt x="3003" y="456"/>
                  </a:lnTo>
                  <a:lnTo>
                    <a:pt x="3003" y="458"/>
                  </a:lnTo>
                  <a:lnTo>
                    <a:pt x="3002" y="461"/>
                  </a:lnTo>
                  <a:lnTo>
                    <a:pt x="3000" y="464"/>
                  </a:lnTo>
                  <a:lnTo>
                    <a:pt x="2998" y="466"/>
                  </a:lnTo>
                  <a:lnTo>
                    <a:pt x="2992" y="467"/>
                  </a:lnTo>
                  <a:lnTo>
                    <a:pt x="2983" y="466"/>
                  </a:lnTo>
                  <a:lnTo>
                    <a:pt x="2974" y="467"/>
                  </a:lnTo>
                  <a:lnTo>
                    <a:pt x="2964" y="468"/>
                  </a:lnTo>
                  <a:lnTo>
                    <a:pt x="2954" y="469"/>
                  </a:lnTo>
                  <a:lnTo>
                    <a:pt x="2947" y="469"/>
                  </a:lnTo>
                  <a:lnTo>
                    <a:pt x="2947" y="469"/>
                  </a:lnTo>
                  <a:lnTo>
                    <a:pt x="2948" y="469"/>
                  </a:lnTo>
                  <a:lnTo>
                    <a:pt x="2950" y="468"/>
                  </a:lnTo>
                  <a:lnTo>
                    <a:pt x="2950" y="468"/>
                  </a:lnTo>
                  <a:lnTo>
                    <a:pt x="2947" y="466"/>
                  </a:lnTo>
                  <a:lnTo>
                    <a:pt x="2941" y="466"/>
                  </a:lnTo>
                  <a:lnTo>
                    <a:pt x="2934" y="467"/>
                  </a:lnTo>
                  <a:lnTo>
                    <a:pt x="2927" y="468"/>
                  </a:lnTo>
                  <a:lnTo>
                    <a:pt x="2922" y="467"/>
                  </a:lnTo>
                  <a:lnTo>
                    <a:pt x="2920" y="466"/>
                  </a:lnTo>
                  <a:lnTo>
                    <a:pt x="2918" y="464"/>
                  </a:lnTo>
                  <a:lnTo>
                    <a:pt x="2914" y="458"/>
                  </a:lnTo>
                  <a:lnTo>
                    <a:pt x="2910" y="448"/>
                  </a:lnTo>
                  <a:lnTo>
                    <a:pt x="2906" y="443"/>
                  </a:lnTo>
                  <a:lnTo>
                    <a:pt x="2905" y="439"/>
                  </a:lnTo>
                  <a:lnTo>
                    <a:pt x="2905" y="435"/>
                  </a:lnTo>
                  <a:lnTo>
                    <a:pt x="2906" y="432"/>
                  </a:lnTo>
                  <a:lnTo>
                    <a:pt x="2909" y="428"/>
                  </a:lnTo>
                  <a:lnTo>
                    <a:pt x="2910" y="425"/>
                  </a:lnTo>
                  <a:lnTo>
                    <a:pt x="2911" y="421"/>
                  </a:lnTo>
                  <a:lnTo>
                    <a:pt x="2910" y="417"/>
                  </a:lnTo>
                  <a:lnTo>
                    <a:pt x="2903" y="410"/>
                  </a:lnTo>
                  <a:lnTo>
                    <a:pt x="2898" y="404"/>
                  </a:lnTo>
                  <a:lnTo>
                    <a:pt x="2897" y="401"/>
                  </a:lnTo>
                  <a:lnTo>
                    <a:pt x="2897" y="398"/>
                  </a:lnTo>
                  <a:lnTo>
                    <a:pt x="2897" y="393"/>
                  </a:lnTo>
                  <a:lnTo>
                    <a:pt x="2899" y="387"/>
                  </a:lnTo>
                  <a:lnTo>
                    <a:pt x="2899" y="385"/>
                  </a:lnTo>
                  <a:lnTo>
                    <a:pt x="2901" y="382"/>
                  </a:lnTo>
                  <a:lnTo>
                    <a:pt x="2901" y="378"/>
                  </a:lnTo>
                  <a:lnTo>
                    <a:pt x="2898" y="376"/>
                  </a:lnTo>
                  <a:lnTo>
                    <a:pt x="2896" y="376"/>
                  </a:lnTo>
                  <a:lnTo>
                    <a:pt x="2894" y="377"/>
                  </a:lnTo>
                  <a:lnTo>
                    <a:pt x="2888" y="377"/>
                  </a:lnTo>
                  <a:lnTo>
                    <a:pt x="2882" y="377"/>
                  </a:lnTo>
                  <a:lnTo>
                    <a:pt x="2877" y="375"/>
                  </a:lnTo>
                  <a:lnTo>
                    <a:pt x="2871" y="371"/>
                  </a:lnTo>
                  <a:lnTo>
                    <a:pt x="2863" y="359"/>
                  </a:lnTo>
                  <a:lnTo>
                    <a:pt x="2856" y="348"/>
                  </a:lnTo>
                  <a:lnTo>
                    <a:pt x="2853" y="347"/>
                  </a:lnTo>
                  <a:lnTo>
                    <a:pt x="2850" y="347"/>
                  </a:lnTo>
                  <a:lnTo>
                    <a:pt x="2846" y="345"/>
                  </a:lnTo>
                  <a:lnTo>
                    <a:pt x="2845" y="343"/>
                  </a:lnTo>
                  <a:lnTo>
                    <a:pt x="2844" y="339"/>
                  </a:lnTo>
                  <a:lnTo>
                    <a:pt x="2841" y="335"/>
                  </a:lnTo>
                  <a:lnTo>
                    <a:pt x="2837" y="338"/>
                  </a:lnTo>
                  <a:lnTo>
                    <a:pt x="2834" y="341"/>
                  </a:lnTo>
                  <a:lnTo>
                    <a:pt x="2832" y="342"/>
                  </a:lnTo>
                  <a:lnTo>
                    <a:pt x="2827" y="339"/>
                  </a:lnTo>
                  <a:lnTo>
                    <a:pt x="2816" y="336"/>
                  </a:lnTo>
                  <a:lnTo>
                    <a:pt x="2808" y="333"/>
                  </a:lnTo>
                  <a:lnTo>
                    <a:pt x="2807" y="329"/>
                  </a:lnTo>
                  <a:lnTo>
                    <a:pt x="2807" y="327"/>
                  </a:lnTo>
                  <a:lnTo>
                    <a:pt x="2805" y="325"/>
                  </a:lnTo>
                  <a:lnTo>
                    <a:pt x="2803" y="323"/>
                  </a:lnTo>
                  <a:lnTo>
                    <a:pt x="2799" y="323"/>
                  </a:lnTo>
                  <a:lnTo>
                    <a:pt x="2796" y="325"/>
                  </a:lnTo>
                  <a:lnTo>
                    <a:pt x="2788" y="326"/>
                  </a:lnTo>
                  <a:lnTo>
                    <a:pt x="2780" y="326"/>
                  </a:lnTo>
                  <a:lnTo>
                    <a:pt x="2772" y="325"/>
                  </a:lnTo>
                  <a:lnTo>
                    <a:pt x="2764" y="323"/>
                  </a:lnTo>
                  <a:lnTo>
                    <a:pt x="2757" y="320"/>
                  </a:lnTo>
                  <a:lnTo>
                    <a:pt x="2754" y="317"/>
                  </a:lnTo>
                  <a:lnTo>
                    <a:pt x="2750" y="312"/>
                  </a:lnTo>
                  <a:lnTo>
                    <a:pt x="2747" y="307"/>
                  </a:lnTo>
                  <a:lnTo>
                    <a:pt x="2744" y="304"/>
                  </a:lnTo>
                  <a:lnTo>
                    <a:pt x="2742" y="301"/>
                  </a:lnTo>
                  <a:lnTo>
                    <a:pt x="2741" y="297"/>
                  </a:lnTo>
                  <a:lnTo>
                    <a:pt x="2741" y="294"/>
                  </a:lnTo>
                  <a:lnTo>
                    <a:pt x="2742" y="287"/>
                  </a:lnTo>
                  <a:lnTo>
                    <a:pt x="2744" y="280"/>
                  </a:lnTo>
                  <a:lnTo>
                    <a:pt x="2746" y="278"/>
                  </a:lnTo>
                  <a:lnTo>
                    <a:pt x="2746" y="274"/>
                  </a:lnTo>
                  <a:lnTo>
                    <a:pt x="2744" y="272"/>
                  </a:lnTo>
                  <a:lnTo>
                    <a:pt x="2742" y="270"/>
                  </a:lnTo>
                  <a:lnTo>
                    <a:pt x="2739" y="269"/>
                  </a:lnTo>
                  <a:lnTo>
                    <a:pt x="2736" y="268"/>
                  </a:lnTo>
                  <a:lnTo>
                    <a:pt x="2734" y="265"/>
                  </a:lnTo>
                  <a:lnTo>
                    <a:pt x="2733" y="262"/>
                  </a:lnTo>
                  <a:lnTo>
                    <a:pt x="2733" y="260"/>
                  </a:lnTo>
                  <a:lnTo>
                    <a:pt x="2733" y="256"/>
                  </a:lnTo>
                  <a:lnTo>
                    <a:pt x="2733" y="249"/>
                  </a:lnTo>
                  <a:lnTo>
                    <a:pt x="2732" y="242"/>
                  </a:lnTo>
                  <a:lnTo>
                    <a:pt x="2731" y="237"/>
                  </a:lnTo>
                  <a:lnTo>
                    <a:pt x="2728" y="231"/>
                  </a:lnTo>
                  <a:lnTo>
                    <a:pt x="2724" y="221"/>
                  </a:lnTo>
                  <a:lnTo>
                    <a:pt x="2717" y="209"/>
                  </a:lnTo>
                  <a:lnTo>
                    <a:pt x="2715" y="206"/>
                  </a:lnTo>
                  <a:lnTo>
                    <a:pt x="2714" y="203"/>
                  </a:lnTo>
                  <a:lnTo>
                    <a:pt x="2713" y="199"/>
                  </a:lnTo>
                  <a:lnTo>
                    <a:pt x="2713" y="195"/>
                  </a:lnTo>
                  <a:lnTo>
                    <a:pt x="2714" y="190"/>
                  </a:lnTo>
                  <a:lnTo>
                    <a:pt x="2715" y="188"/>
                  </a:lnTo>
                  <a:lnTo>
                    <a:pt x="2715" y="184"/>
                  </a:lnTo>
                  <a:lnTo>
                    <a:pt x="2711" y="180"/>
                  </a:lnTo>
                  <a:lnTo>
                    <a:pt x="2708" y="175"/>
                  </a:lnTo>
                  <a:lnTo>
                    <a:pt x="2707" y="172"/>
                  </a:lnTo>
                  <a:lnTo>
                    <a:pt x="2706" y="168"/>
                  </a:lnTo>
                  <a:lnTo>
                    <a:pt x="2706" y="163"/>
                  </a:lnTo>
                  <a:lnTo>
                    <a:pt x="2702" y="155"/>
                  </a:lnTo>
                  <a:lnTo>
                    <a:pt x="2698" y="147"/>
                  </a:lnTo>
                  <a:lnTo>
                    <a:pt x="2692" y="136"/>
                  </a:lnTo>
                  <a:lnTo>
                    <a:pt x="2689" y="127"/>
                  </a:lnTo>
                  <a:lnTo>
                    <a:pt x="2691" y="124"/>
                  </a:lnTo>
                  <a:lnTo>
                    <a:pt x="2693" y="123"/>
                  </a:lnTo>
                  <a:lnTo>
                    <a:pt x="2693" y="122"/>
                  </a:lnTo>
                  <a:lnTo>
                    <a:pt x="2690" y="116"/>
                  </a:lnTo>
                  <a:lnTo>
                    <a:pt x="2687" y="111"/>
                  </a:lnTo>
                  <a:lnTo>
                    <a:pt x="2685" y="107"/>
                  </a:lnTo>
                  <a:lnTo>
                    <a:pt x="2686" y="106"/>
                  </a:lnTo>
                  <a:lnTo>
                    <a:pt x="2686" y="103"/>
                  </a:lnTo>
                  <a:lnTo>
                    <a:pt x="2685" y="98"/>
                  </a:lnTo>
                  <a:lnTo>
                    <a:pt x="2682" y="93"/>
                  </a:lnTo>
                  <a:lnTo>
                    <a:pt x="2677" y="86"/>
                  </a:lnTo>
                  <a:lnTo>
                    <a:pt x="2671" y="82"/>
                  </a:lnTo>
                  <a:lnTo>
                    <a:pt x="2668" y="79"/>
                  </a:lnTo>
                  <a:lnTo>
                    <a:pt x="2666" y="77"/>
                  </a:lnTo>
                  <a:lnTo>
                    <a:pt x="2666" y="75"/>
                  </a:lnTo>
                  <a:lnTo>
                    <a:pt x="2667" y="70"/>
                  </a:lnTo>
                  <a:lnTo>
                    <a:pt x="2667" y="65"/>
                  </a:lnTo>
                  <a:lnTo>
                    <a:pt x="2666" y="62"/>
                  </a:lnTo>
                  <a:lnTo>
                    <a:pt x="2663" y="61"/>
                  </a:lnTo>
                  <a:lnTo>
                    <a:pt x="2659" y="58"/>
                  </a:lnTo>
                  <a:lnTo>
                    <a:pt x="2656" y="52"/>
                  </a:lnTo>
                  <a:lnTo>
                    <a:pt x="2651" y="48"/>
                  </a:lnTo>
                  <a:lnTo>
                    <a:pt x="2646" y="44"/>
                  </a:lnTo>
                  <a:lnTo>
                    <a:pt x="2641" y="42"/>
                  </a:lnTo>
                  <a:lnTo>
                    <a:pt x="2633" y="36"/>
                  </a:lnTo>
                  <a:lnTo>
                    <a:pt x="2627" y="30"/>
                  </a:lnTo>
                  <a:lnTo>
                    <a:pt x="2624" y="28"/>
                  </a:lnTo>
                  <a:lnTo>
                    <a:pt x="2620" y="28"/>
                  </a:lnTo>
                  <a:lnTo>
                    <a:pt x="2617" y="28"/>
                  </a:lnTo>
                  <a:lnTo>
                    <a:pt x="2612" y="32"/>
                  </a:lnTo>
                  <a:lnTo>
                    <a:pt x="2610" y="33"/>
                  </a:lnTo>
                  <a:lnTo>
                    <a:pt x="2606" y="34"/>
                  </a:lnTo>
                  <a:lnTo>
                    <a:pt x="2604" y="35"/>
                  </a:lnTo>
                  <a:lnTo>
                    <a:pt x="2602" y="34"/>
                  </a:lnTo>
                  <a:lnTo>
                    <a:pt x="2599" y="33"/>
                  </a:lnTo>
                  <a:lnTo>
                    <a:pt x="2594" y="29"/>
                  </a:lnTo>
                  <a:lnTo>
                    <a:pt x="2586" y="21"/>
                  </a:lnTo>
                  <a:lnTo>
                    <a:pt x="2578" y="16"/>
                  </a:lnTo>
                  <a:lnTo>
                    <a:pt x="2576" y="16"/>
                  </a:lnTo>
                  <a:lnTo>
                    <a:pt x="2573" y="14"/>
                  </a:lnTo>
                  <a:lnTo>
                    <a:pt x="2568" y="13"/>
                  </a:lnTo>
                  <a:lnTo>
                    <a:pt x="2564" y="11"/>
                  </a:lnTo>
                  <a:lnTo>
                    <a:pt x="2561" y="8"/>
                  </a:lnTo>
                  <a:lnTo>
                    <a:pt x="2557" y="4"/>
                  </a:lnTo>
                  <a:lnTo>
                    <a:pt x="2552" y="2"/>
                  </a:lnTo>
                  <a:lnTo>
                    <a:pt x="2546" y="0"/>
                  </a:lnTo>
                  <a:lnTo>
                    <a:pt x="2542" y="0"/>
                  </a:lnTo>
                  <a:lnTo>
                    <a:pt x="2536" y="0"/>
                  </a:lnTo>
                  <a:lnTo>
                    <a:pt x="2506" y="2"/>
                  </a:lnTo>
                  <a:lnTo>
                    <a:pt x="2478" y="8"/>
                  </a:lnTo>
                  <a:lnTo>
                    <a:pt x="2449" y="13"/>
                  </a:lnTo>
                  <a:lnTo>
                    <a:pt x="2421" y="18"/>
                  </a:lnTo>
                  <a:lnTo>
                    <a:pt x="2412" y="20"/>
                  </a:lnTo>
                  <a:lnTo>
                    <a:pt x="2405" y="24"/>
                  </a:lnTo>
                  <a:lnTo>
                    <a:pt x="2398" y="28"/>
                  </a:lnTo>
                  <a:lnTo>
                    <a:pt x="2392" y="34"/>
                  </a:lnTo>
                  <a:lnTo>
                    <a:pt x="2381" y="45"/>
                  </a:lnTo>
                  <a:lnTo>
                    <a:pt x="2369" y="58"/>
                  </a:lnTo>
                  <a:lnTo>
                    <a:pt x="2367" y="61"/>
                  </a:lnTo>
                  <a:lnTo>
                    <a:pt x="2365" y="65"/>
                  </a:lnTo>
                  <a:lnTo>
                    <a:pt x="2363" y="69"/>
                  </a:lnTo>
                  <a:lnTo>
                    <a:pt x="2361" y="73"/>
                  </a:lnTo>
                  <a:lnTo>
                    <a:pt x="2361" y="76"/>
                  </a:lnTo>
                  <a:lnTo>
                    <a:pt x="2363" y="78"/>
                  </a:lnTo>
                  <a:lnTo>
                    <a:pt x="2366" y="81"/>
                  </a:lnTo>
                  <a:lnTo>
                    <a:pt x="2372" y="79"/>
                  </a:lnTo>
                  <a:lnTo>
                    <a:pt x="2376" y="78"/>
                  </a:lnTo>
                  <a:lnTo>
                    <a:pt x="2381" y="77"/>
                  </a:lnTo>
                  <a:lnTo>
                    <a:pt x="2385" y="77"/>
                  </a:lnTo>
                  <a:lnTo>
                    <a:pt x="2389" y="78"/>
                  </a:lnTo>
                  <a:lnTo>
                    <a:pt x="2392" y="81"/>
                  </a:lnTo>
                  <a:lnTo>
                    <a:pt x="2394" y="83"/>
                  </a:lnTo>
                  <a:lnTo>
                    <a:pt x="2396" y="87"/>
                  </a:lnTo>
                  <a:lnTo>
                    <a:pt x="2396" y="93"/>
                  </a:lnTo>
                  <a:lnTo>
                    <a:pt x="2396" y="106"/>
                  </a:lnTo>
                  <a:lnTo>
                    <a:pt x="2398" y="117"/>
                  </a:lnTo>
                  <a:lnTo>
                    <a:pt x="2398" y="122"/>
                  </a:lnTo>
                  <a:lnTo>
                    <a:pt x="2396" y="127"/>
                  </a:lnTo>
                  <a:lnTo>
                    <a:pt x="2392" y="133"/>
                  </a:lnTo>
                  <a:lnTo>
                    <a:pt x="2385" y="139"/>
                  </a:lnTo>
                  <a:lnTo>
                    <a:pt x="2377" y="146"/>
                  </a:lnTo>
                  <a:lnTo>
                    <a:pt x="2371" y="152"/>
                  </a:lnTo>
                  <a:lnTo>
                    <a:pt x="2365" y="160"/>
                  </a:lnTo>
                  <a:lnTo>
                    <a:pt x="2359" y="168"/>
                  </a:lnTo>
                  <a:lnTo>
                    <a:pt x="2351" y="187"/>
                  </a:lnTo>
                  <a:lnTo>
                    <a:pt x="2344" y="206"/>
                  </a:lnTo>
                  <a:lnTo>
                    <a:pt x="2340" y="216"/>
                  </a:lnTo>
                  <a:lnTo>
                    <a:pt x="2334" y="225"/>
                  </a:lnTo>
                  <a:lnTo>
                    <a:pt x="2329" y="236"/>
                  </a:lnTo>
                  <a:lnTo>
                    <a:pt x="2324" y="246"/>
                  </a:lnTo>
                  <a:lnTo>
                    <a:pt x="2321" y="250"/>
                  </a:lnTo>
                  <a:lnTo>
                    <a:pt x="2319" y="254"/>
                  </a:lnTo>
                  <a:lnTo>
                    <a:pt x="2319" y="256"/>
                  </a:lnTo>
                  <a:lnTo>
                    <a:pt x="2319" y="258"/>
                  </a:lnTo>
                  <a:lnTo>
                    <a:pt x="2320" y="260"/>
                  </a:lnTo>
                  <a:lnTo>
                    <a:pt x="2321" y="262"/>
                  </a:lnTo>
                  <a:lnTo>
                    <a:pt x="2324" y="263"/>
                  </a:lnTo>
                  <a:lnTo>
                    <a:pt x="2326" y="265"/>
                  </a:lnTo>
                  <a:lnTo>
                    <a:pt x="2327" y="268"/>
                  </a:lnTo>
                  <a:lnTo>
                    <a:pt x="2327" y="271"/>
                  </a:lnTo>
                  <a:lnTo>
                    <a:pt x="2327" y="274"/>
                  </a:lnTo>
                  <a:lnTo>
                    <a:pt x="2326" y="278"/>
                  </a:lnTo>
                  <a:lnTo>
                    <a:pt x="2323" y="284"/>
                  </a:lnTo>
                  <a:lnTo>
                    <a:pt x="2318" y="288"/>
                  </a:lnTo>
                  <a:lnTo>
                    <a:pt x="2314" y="290"/>
                  </a:lnTo>
                  <a:lnTo>
                    <a:pt x="2308" y="291"/>
                  </a:lnTo>
                  <a:lnTo>
                    <a:pt x="2301" y="293"/>
                  </a:lnTo>
                  <a:lnTo>
                    <a:pt x="2294" y="294"/>
                  </a:lnTo>
                  <a:lnTo>
                    <a:pt x="2290" y="296"/>
                  </a:lnTo>
                  <a:lnTo>
                    <a:pt x="2284" y="299"/>
                  </a:lnTo>
                  <a:lnTo>
                    <a:pt x="2275" y="306"/>
                  </a:lnTo>
                  <a:lnTo>
                    <a:pt x="2264" y="314"/>
                  </a:lnTo>
                  <a:lnTo>
                    <a:pt x="2258" y="321"/>
                  </a:lnTo>
                  <a:lnTo>
                    <a:pt x="2249" y="326"/>
                  </a:lnTo>
                  <a:lnTo>
                    <a:pt x="2243" y="326"/>
                  </a:lnTo>
                  <a:lnTo>
                    <a:pt x="2236" y="325"/>
                  </a:lnTo>
                  <a:lnTo>
                    <a:pt x="2228" y="322"/>
                  </a:lnTo>
                  <a:lnTo>
                    <a:pt x="2220" y="319"/>
                  </a:lnTo>
                  <a:lnTo>
                    <a:pt x="2205" y="310"/>
                  </a:lnTo>
                  <a:lnTo>
                    <a:pt x="2194" y="303"/>
                  </a:lnTo>
                  <a:lnTo>
                    <a:pt x="2184" y="323"/>
                  </a:lnTo>
                  <a:lnTo>
                    <a:pt x="2173" y="344"/>
                  </a:lnTo>
                  <a:lnTo>
                    <a:pt x="2164" y="366"/>
                  </a:lnTo>
                  <a:lnTo>
                    <a:pt x="2156" y="387"/>
                  </a:lnTo>
                  <a:lnTo>
                    <a:pt x="2153" y="398"/>
                  </a:lnTo>
                  <a:lnTo>
                    <a:pt x="2149" y="408"/>
                  </a:lnTo>
                  <a:lnTo>
                    <a:pt x="2148" y="417"/>
                  </a:lnTo>
                  <a:lnTo>
                    <a:pt x="2146" y="425"/>
                  </a:lnTo>
                  <a:lnTo>
                    <a:pt x="2143" y="429"/>
                  </a:lnTo>
                  <a:lnTo>
                    <a:pt x="2138" y="433"/>
                  </a:lnTo>
                  <a:lnTo>
                    <a:pt x="2137" y="435"/>
                  </a:lnTo>
                  <a:lnTo>
                    <a:pt x="2135" y="437"/>
                  </a:lnTo>
                  <a:lnTo>
                    <a:pt x="2133" y="440"/>
                  </a:lnTo>
                  <a:lnTo>
                    <a:pt x="2133" y="443"/>
                  </a:lnTo>
                  <a:lnTo>
                    <a:pt x="2135" y="448"/>
                  </a:lnTo>
                  <a:lnTo>
                    <a:pt x="2136" y="452"/>
                  </a:lnTo>
                  <a:lnTo>
                    <a:pt x="2138" y="457"/>
                  </a:lnTo>
                  <a:lnTo>
                    <a:pt x="2143" y="460"/>
                  </a:lnTo>
                  <a:lnTo>
                    <a:pt x="2146" y="463"/>
                  </a:lnTo>
                  <a:lnTo>
                    <a:pt x="2150" y="465"/>
                  </a:lnTo>
                  <a:lnTo>
                    <a:pt x="2155" y="465"/>
                  </a:lnTo>
                  <a:lnTo>
                    <a:pt x="2160" y="463"/>
                  </a:lnTo>
                  <a:lnTo>
                    <a:pt x="2165" y="459"/>
                  </a:lnTo>
                  <a:lnTo>
                    <a:pt x="2173" y="457"/>
                  </a:lnTo>
                  <a:lnTo>
                    <a:pt x="2180" y="455"/>
                  </a:lnTo>
                  <a:lnTo>
                    <a:pt x="2188" y="453"/>
                  </a:lnTo>
                  <a:lnTo>
                    <a:pt x="2196" y="455"/>
                  </a:lnTo>
                  <a:lnTo>
                    <a:pt x="2203" y="456"/>
                  </a:lnTo>
                  <a:lnTo>
                    <a:pt x="2211" y="458"/>
                  </a:lnTo>
                  <a:lnTo>
                    <a:pt x="2217" y="463"/>
                  </a:lnTo>
                  <a:lnTo>
                    <a:pt x="2222" y="466"/>
                  </a:lnTo>
                  <a:lnTo>
                    <a:pt x="2227" y="467"/>
                  </a:lnTo>
                  <a:lnTo>
                    <a:pt x="2230" y="466"/>
                  </a:lnTo>
                  <a:lnTo>
                    <a:pt x="2233" y="465"/>
                  </a:lnTo>
                  <a:lnTo>
                    <a:pt x="2236" y="458"/>
                  </a:lnTo>
                  <a:lnTo>
                    <a:pt x="2243" y="450"/>
                  </a:lnTo>
                  <a:lnTo>
                    <a:pt x="2249" y="448"/>
                  </a:lnTo>
                  <a:lnTo>
                    <a:pt x="2253" y="445"/>
                  </a:lnTo>
                  <a:lnTo>
                    <a:pt x="2259" y="445"/>
                  </a:lnTo>
                  <a:lnTo>
                    <a:pt x="2264" y="444"/>
                  </a:lnTo>
                  <a:lnTo>
                    <a:pt x="2270" y="444"/>
                  </a:lnTo>
                  <a:lnTo>
                    <a:pt x="2277" y="445"/>
                  </a:lnTo>
                  <a:lnTo>
                    <a:pt x="2283" y="447"/>
                  </a:lnTo>
                  <a:lnTo>
                    <a:pt x="2288" y="449"/>
                  </a:lnTo>
                  <a:lnTo>
                    <a:pt x="2294" y="455"/>
                  </a:lnTo>
                  <a:lnTo>
                    <a:pt x="2298" y="459"/>
                  </a:lnTo>
                  <a:lnTo>
                    <a:pt x="2300" y="461"/>
                  </a:lnTo>
                  <a:lnTo>
                    <a:pt x="2302" y="464"/>
                  </a:lnTo>
                  <a:lnTo>
                    <a:pt x="2304" y="466"/>
                  </a:lnTo>
                  <a:lnTo>
                    <a:pt x="2309" y="467"/>
                  </a:lnTo>
                  <a:lnTo>
                    <a:pt x="2314" y="468"/>
                  </a:lnTo>
                  <a:lnTo>
                    <a:pt x="2318" y="470"/>
                  </a:lnTo>
                  <a:lnTo>
                    <a:pt x="2318" y="473"/>
                  </a:lnTo>
                  <a:lnTo>
                    <a:pt x="2318" y="475"/>
                  </a:lnTo>
                  <a:lnTo>
                    <a:pt x="2319" y="478"/>
                  </a:lnTo>
                  <a:lnTo>
                    <a:pt x="2321" y="482"/>
                  </a:lnTo>
                  <a:lnTo>
                    <a:pt x="2324" y="485"/>
                  </a:lnTo>
                  <a:lnTo>
                    <a:pt x="2326" y="488"/>
                  </a:lnTo>
                  <a:lnTo>
                    <a:pt x="2335" y="497"/>
                  </a:lnTo>
                  <a:lnTo>
                    <a:pt x="2345" y="508"/>
                  </a:lnTo>
                  <a:lnTo>
                    <a:pt x="2350" y="515"/>
                  </a:lnTo>
                  <a:lnTo>
                    <a:pt x="2353" y="521"/>
                  </a:lnTo>
                  <a:lnTo>
                    <a:pt x="2356" y="527"/>
                  </a:lnTo>
                  <a:lnTo>
                    <a:pt x="2357" y="533"/>
                  </a:lnTo>
                  <a:lnTo>
                    <a:pt x="2357" y="539"/>
                  </a:lnTo>
                  <a:lnTo>
                    <a:pt x="2353" y="543"/>
                  </a:lnTo>
                  <a:lnTo>
                    <a:pt x="2350" y="545"/>
                  </a:lnTo>
                  <a:lnTo>
                    <a:pt x="2347" y="547"/>
                  </a:lnTo>
                  <a:lnTo>
                    <a:pt x="2342" y="547"/>
                  </a:lnTo>
                  <a:lnTo>
                    <a:pt x="2339" y="547"/>
                  </a:lnTo>
                  <a:lnTo>
                    <a:pt x="2332" y="546"/>
                  </a:lnTo>
                  <a:lnTo>
                    <a:pt x="2324" y="545"/>
                  </a:lnTo>
                  <a:lnTo>
                    <a:pt x="2317" y="542"/>
                  </a:lnTo>
                  <a:lnTo>
                    <a:pt x="2310" y="541"/>
                  </a:lnTo>
                  <a:lnTo>
                    <a:pt x="2303" y="541"/>
                  </a:lnTo>
                  <a:lnTo>
                    <a:pt x="2296" y="542"/>
                  </a:lnTo>
                  <a:lnTo>
                    <a:pt x="2293" y="543"/>
                  </a:lnTo>
                  <a:lnTo>
                    <a:pt x="2290" y="545"/>
                  </a:lnTo>
                  <a:lnTo>
                    <a:pt x="2287" y="545"/>
                  </a:lnTo>
                  <a:lnTo>
                    <a:pt x="2285" y="543"/>
                  </a:lnTo>
                  <a:lnTo>
                    <a:pt x="2279" y="542"/>
                  </a:lnTo>
                  <a:lnTo>
                    <a:pt x="2274" y="541"/>
                  </a:lnTo>
                  <a:lnTo>
                    <a:pt x="2268" y="542"/>
                  </a:lnTo>
                  <a:lnTo>
                    <a:pt x="2263" y="543"/>
                  </a:lnTo>
                  <a:lnTo>
                    <a:pt x="2259" y="546"/>
                  </a:lnTo>
                  <a:lnTo>
                    <a:pt x="2255" y="549"/>
                  </a:lnTo>
                  <a:lnTo>
                    <a:pt x="2251" y="553"/>
                  </a:lnTo>
                  <a:lnTo>
                    <a:pt x="2246" y="555"/>
                  </a:lnTo>
                  <a:lnTo>
                    <a:pt x="2242" y="555"/>
                  </a:lnTo>
                  <a:lnTo>
                    <a:pt x="2238" y="554"/>
                  </a:lnTo>
                  <a:lnTo>
                    <a:pt x="2236" y="551"/>
                  </a:lnTo>
                  <a:lnTo>
                    <a:pt x="2235" y="550"/>
                  </a:lnTo>
                  <a:lnTo>
                    <a:pt x="2234" y="549"/>
                  </a:lnTo>
                  <a:lnTo>
                    <a:pt x="2233" y="550"/>
                  </a:lnTo>
                  <a:lnTo>
                    <a:pt x="2230" y="553"/>
                  </a:lnTo>
                  <a:lnTo>
                    <a:pt x="2228" y="558"/>
                  </a:lnTo>
                  <a:lnTo>
                    <a:pt x="2225" y="563"/>
                  </a:lnTo>
                  <a:lnTo>
                    <a:pt x="2222" y="566"/>
                  </a:lnTo>
                  <a:lnTo>
                    <a:pt x="2220" y="567"/>
                  </a:lnTo>
                  <a:lnTo>
                    <a:pt x="2217" y="569"/>
                  </a:lnTo>
                  <a:lnTo>
                    <a:pt x="2210" y="567"/>
                  </a:lnTo>
                  <a:lnTo>
                    <a:pt x="2202" y="567"/>
                  </a:lnTo>
                  <a:lnTo>
                    <a:pt x="2196" y="567"/>
                  </a:lnTo>
                  <a:lnTo>
                    <a:pt x="2190" y="570"/>
                  </a:lnTo>
                  <a:lnTo>
                    <a:pt x="2186" y="573"/>
                  </a:lnTo>
                  <a:lnTo>
                    <a:pt x="2181" y="578"/>
                  </a:lnTo>
                  <a:lnTo>
                    <a:pt x="2178" y="581"/>
                  </a:lnTo>
                  <a:lnTo>
                    <a:pt x="2174" y="584"/>
                  </a:lnTo>
                  <a:lnTo>
                    <a:pt x="2172" y="589"/>
                  </a:lnTo>
                  <a:lnTo>
                    <a:pt x="2170" y="595"/>
                  </a:lnTo>
                  <a:lnTo>
                    <a:pt x="2169" y="602"/>
                  </a:lnTo>
                  <a:lnTo>
                    <a:pt x="2169" y="607"/>
                  </a:lnTo>
                  <a:lnTo>
                    <a:pt x="2166" y="612"/>
                  </a:lnTo>
                  <a:lnTo>
                    <a:pt x="2161" y="618"/>
                  </a:lnTo>
                  <a:lnTo>
                    <a:pt x="2153" y="623"/>
                  </a:lnTo>
                  <a:lnTo>
                    <a:pt x="2146" y="628"/>
                  </a:lnTo>
                  <a:lnTo>
                    <a:pt x="2139" y="632"/>
                  </a:lnTo>
                  <a:lnTo>
                    <a:pt x="2132" y="635"/>
                  </a:lnTo>
                  <a:lnTo>
                    <a:pt x="2125" y="637"/>
                  </a:lnTo>
                  <a:lnTo>
                    <a:pt x="2117" y="638"/>
                  </a:lnTo>
                  <a:lnTo>
                    <a:pt x="2108" y="638"/>
                  </a:lnTo>
                  <a:lnTo>
                    <a:pt x="2099" y="637"/>
                  </a:lnTo>
                  <a:lnTo>
                    <a:pt x="2093" y="637"/>
                  </a:lnTo>
                  <a:lnTo>
                    <a:pt x="2089" y="638"/>
                  </a:lnTo>
                  <a:lnTo>
                    <a:pt x="2086" y="640"/>
                  </a:lnTo>
                  <a:lnTo>
                    <a:pt x="2082" y="644"/>
                  </a:lnTo>
                  <a:lnTo>
                    <a:pt x="2078" y="651"/>
                  </a:lnTo>
                  <a:lnTo>
                    <a:pt x="2073" y="660"/>
                  </a:lnTo>
                  <a:lnTo>
                    <a:pt x="2067" y="665"/>
                  </a:lnTo>
                  <a:lnTo>
                    <a:pt x="2062" y="671"/>
                  </a:lnTo>
                  <a:lnTo>
                    <a:pt x="2055" y="675"/>
                  </a:lnTo>
                  <a:lnTo>
                    <a:pt x="2047" y="678"/>
                  </a:lnTo>
                  <a:lnTo>
                    <a:pt x="2035" y="681"/>
                  </a:lnTo>
                  <a:lnTo>
                    <a:pt x="2024" y="684"/>
                  </a:lnTo>
                  <a:lnTo>
                    <a:pt x="2018" y="683"/>
                  </a:lnTo>
                  <a:lnTo>
                    <a:pt x="2013" y="683"/>
                  </a:lnTo>
                  <a:lnTo>
                    <a:pt x="2007" y="680"/>
                  </a:lnTo>
                  <a:lnTo>
                    <a:pt x="2001" y="679"/>
                  </a:lnTo>
                  <a:lnTo>
                    <a:pt x="1990" y="672"/>
                  </a:lnTo>
                  <a:lnTo>
                    <a:pt x="1977" y="665"/>
                  </a:lnTo>
                  <a:lnTo>
                    <a:pt x="1972" y="663"/>
                  </a:lnTo>
                  <a:lnTo>
                    <a:pt x="1965" y="661"/>
                  </a:lnTo>
                  <a:lnTo>
                    <a:pt x="1958" y="660"/>
                  </a:lnTo>
                  <a:lnTo>
                    <a:pt x="1951" y="661"/>
                  </a:lnTo>
                  <a:lnTo>
                    <a:pt x="1944" y="664"/>
                  </a:lnTo>
                  <a:lnTo>
                    <a:pt x="1938" y="669"/>
                  </a:lnTo>
                  <a:lnTo>
                    <a:pt x="1935" y="675"/>
                  </a:lnTo>
                  <a:lnTo>
                    <a:pt x="1933" y="681"/>
                  </a:lnTo>
                  <a:lnTo>
                    <a:pt x="1929" y="694"/>
                  </a:lnTo>
                  <a:lnTo>
                    <a:pt x="1927" y="709"/>
                  </a:lnTo>
                  <a:lnTo>
                    <a:pt x="1927" y="714"/>
                  </a:lnTo>
                  <a:lnTo>
                    <a:pt x="1929" y="720"/>
                  </a:lnTo>
                  <a:lnTo>
                    <a:pt x="1937" y="732"/>
                  </a:lnTo>
                  <a:lnTo>
                    <a:pt x="1946" y="742"/>
                  </a:lnTo>
                  <a:lnTo>
                    <a:pt x="1950" y="748"/>
                  </a:lnTo>
                  <a:lnTo>
                    <a:pt x="1951" y="753"/>
                  </a:lnTo>
                  <a:lnTo>
                    <a:pt x="1951" y="756"/>
                  </a:lnTo>
                  <a:lnTo>
                    <a:pt x="1950" y="759"/>
                  </a:lnTo>
                  <a:lnTo>
                    <a:pt x="1948" y="761"/>
                  </a:lnTo>
                  <a:lnTo>
                    <a:pt x="1944" y="765"/>
                  </a:lnTo>
                  <a:lnTo>
                    <a:pt x="1927" y="773"/>
                  </a:lnTo>
                  <a:lnTo>
                    <a:pt x="1910" y="782"/>
                  </a:lnTo>
                  <a:lnTo>
                    <a:pt x="1902" y="787"/>
                  </a:lnTo>
                  <a:lnTo>
                    <a:pt x="1895" y="793"/>
                  </a:lnTo>
                  <a:lnTo>
                    <a:pt x="1888" y="800"/>
                  </a:lnTo>
                  <a:lnTo>
                    <a:pt x="1883" y="807"/>
                  </a:lnTo>
                  <a:lnTo>
                    <a:pt x="1877" y="813"/>
                  </a:lnTo>
                  <a:lnTo>
                    <a:pt x="1871" y="818"/>
                  </a:lnTo>
                  <a:lnTo>
                    <a:pt x="1864" y="824"/>
                  </a:lnTo>
                  <a:lnTo>
                    <a:pt x="1858" y="828"/>
                  </a:lnTo>
                  <a:lnTo>
                    <a:pt x="1845" y="834"/>
                  </a:lnTo>
                  <a:lnTo>
                    <a:pt x="1834" y="842"/>
                  </a:lnTo>
                  <a:lnTo>
                    <a:pt x="1830" y="844"/>
                  </a:lnTo>
                  <a:lnTo>
                    <a:pt x="1826" y="846"/>
                  </a:lnTo>
                  <a:lnTo>
                    <a:pt x="1821" y="847"/>
                  </a:lnTo>
                  <a:lnTo>
                    <a:pt x="1816" y="847"/>
                  </a:lnTo>
                  <a:lnTo>
                    <a:pt x="1807" y="846"/>
                  </a:lnTo>
                  <a:lnTo>
                    <a:pt x="1797" y="848"/>
                  </a:lnTo>
                  <a:lnTo>
                    <a:pt x="1789" y="849"/>
                  </a:lnTo>
                  <a:lnTo>
                    <a:pt x="1782" y="849"/>
                  </a:lnTo>
                  <a:lnTo>
                    <a:pt x="1774" y="849"/>
                  </a:lnTo>
                  <a:lnTo>
                    <a:pt x="1767" y="848"/>
                  </a:lnTo>
                  <a:lnTo>
                    <a:pt x="1757" y="847"/>
                  </a:lnTo>
                  <a:lnTo>
                    <a:pt x="1747" y="847"/>
                  </a:lnTo>
                  <a:lnTo>
                    <a:pt x="1732" y="846"/>
                  </a:lnTo>
                  <a:lnTo>
                    <a:pt x="1718" y="846"/>
                  </a:lnTo>
                  <a:lnTo>
                    <a:pt x="1712" y="849"/>
                  </a:lnTo>
                  <a:lnTo>
                    <a:pt x="1705" y="855"/>
                  </a:lnTo>
                  <a:lnTo>
                    <a:pt x="1694" y="859"/>
                  </a:lnTo>
                  <a:lnTo>
                    <a:pt x="1683" y="863"/>
                  </a:lnTo>
                  <a:lnTo>
                    <a:pt x="1672" y="866"/>
                  </a:lnTo>
                  <a:lnTo>
                    <a:pt x="1661" y="870"/>
                  </a:lnTo>
                  <a:lnTo>
                    <a:pt x="1645" y="876"/>
                  </a:lnTo>
                  <a:lnTo>
                    <a:pt x="1631" y="885"/>
                  </a:lnTo>
                  <a:lnTo>
                    <a:pt x="1616" y="895"/>
                  </a:lnTo>
                  <a:lnTo>
                    <a:pt x="1601" y="904"/>
                  </a:lnTo>
                  <a:lnTo>
                    <a:pt x="1592" y="903"/>
                  </a:lnTo>
                  <a:lnTo>
                    <a:pt x="1579" y="900"/>
                  </a:lnTo>
                  <a:lnTo>
                    <a:pt x="1576" y="900"/>
                  </a:lnTo>
                  <a:lnTo>
                    <a:pt x="1575" y="899"/>
                  </a:lnTo>
                  <a:lnTo>
                    <a:pt x="1574" y="898"/>
                  </a:lnTo>
                  <a:lnTo>
                    <a:pt x="1574" y="896"/>
                  </a:lnTo>
                  <a:lnTo>
                    <a:pt x="1573" y="892"/>
                  </a:lnTo>
                  <a:lnTo>
                    <a:pt x="1571" y="888"/>
                  </a:lnTo>
                  <a:lnTo>
                    <a:pt x="1569" y="885"/>
                  </a:lnTo>
                  <a:lnTo>
                    <a:pt x="1567" y="885"/>
                  </a:lnTo>
                  <a:lnTo>
                    <a:pt x="1566" y="885"/>
                  </a:lnTo>
                  <a:lnTo>
                    <a:pt x="1562" y="885"/>
                  </a:lnTo>
                  <a:lnTo>
                    <a:pt x="1558" y="887"/>
                  </a:lnTo>
                  <a:lnTo>
                    <a:pt x="1554" y="888"/>
                  </a:lnTo>
                  <a:lnTo>
                    <a:pt x="1547" y="889"/>
                  </a:lnTo>
                  <a:lnTo>
                    <a:pt x="1542" y="889"/>
                  </a:lnTo>
                  <a:lnTo>
                    <a:pt x="1536" y="889"/>
                  </a:lnTo>
                  <a:lnTo>
                    <a:pt x="1531" y="888"/>
                  </a:lnTo>
                  <a:lnTo>
                    <a:pt x="1521" y="884"/>
                  </a:lnTo>
                  <a:lnTo>
                    <a:pt x="1511" y="880"/>
                  </a:lnTo>
                  <a:lnTo>
                    <a:pt x="1501" y="875"/>
                  </a:lnTo>
                  <a:lnTo>
                    <a:pt x="1492" y="871"/>
                  </a:lnTo>
                  <a:lnTo>
                    <a:pt x="1481" y="867"/>
                  </a:lnTo>
                  <a:lnTo>
                    <a:pt x="1470" y="865"/>
                  </a:lnTo>
                  <a:lnTo>
                    <a:pt x="1464" y="865"/>
                  </a:lnTo>
                  <a:lnTo>
                    <a:pt x="1459" y="863"/>
                  </a:lnTo>
                  <a:lnTo>
                    <a:pt x="1453" y="859"/>
                  </a:lnTo>
                  <a:lnTo>
                    <a:pt x="1447" y="856"/>
                  </a:lnTo>
                  <a:lnTo>
                    <a:pt x="1437" y="848"/>
                  </a:lnTo>
                  <a:lnTo>
                    <a:pt x="1427" y="841"/>
                  </a:lnTo>
                  <a:lnTo>
                    <a:pt x="1420" y="838"/>
                  </a:lnTo>
                  <a:lnTo>
                    <a:pt x="1412" y="834"/>
                  </a:lnTo>
                  <a:lnTo>
                    <a:pt x="1404" y="833"/>
                  </a:lnTo>
                  <a:lnTo>
                    <a:pt x="1396" y="831"/>
                  </a:lnTo>
                  <a:lnTo>
                    <a:pt x="1381" y="830"/>
                  </a:lnTo>
                  <a:lnTo>
                    <a:pt x="1364" y="831"/>
                  </a:lnTo>
                  <a:lnTo>
                    <a:pt x="1346" y="833"/>
                  </a:lnTo>
                  <a:lnTo>
                    <a:pt x="1326" y="835"/>
                  </a:lnTo>
                  <a:lnTo>
                    <a:pt x="1308" y="836"/>
                  </a:lnTo>
                  <a:lnTo>
                    <a:pt x="1289" y="836"/>
                  </a:lnTo>
                  <a:lnTo>
                    <a:pt x="1267" y="834"/>
                  </a:lnTo>
                  <a:lnTo>
                    <a:pt x="1244" y="832"/>
                  </a:lnTo>
                  <a:lnTo>
                    <a:pt x="1223" y="827"/>
                  </a:lnTo>
                  <a:lnTo>
                    <a:pt x="1200" y="824"/>
                  </a:lnTo>
                  <a:lnTo>
                    <a:pt x="1187" y="824"/>
                  </a:lnTo>
                  <a:lnTo>
                    <a:pt x="1174" y="824"/>
                  </a:lnTo>
                  <a:lnTo>
                    <a:pt x="1167" y="824"/>
                  </a:lnTo>
                  <a:lnTo>
                    <a:pt x="1161" y="822"/>
                  </a:lnTo>
                  <a:lnTo>
                    <a:pt x="1155" y="818"/>
                  </a:lnTo>
                  <a:lnTo>
                    <a:pt x="1152" y="813"/>
                  </a:lnTo>
                  <a:lnTo>
                    <a:pt x="1143" y="801"/>
                  </a:lnTo>
                  <a:lnTo>
                    <a:pt x="1134" y="791"/>
                  </a:lnTo>
                  <a:lnTo>
                    <a:pt x="1129" y="785"/>
                  </a:lnTo>
                  <a:lnTo>
                    <a:pt x="1127" y="778"/>
                  </a:lnTo>
                  <a:lnTo>
                    <a:pt x="1124" y="770"/>
                  </a:lnTo>
                  <a:lnTo>
                    <a:pt x="1123" y="763"/>
                  </a:lnTo>
                  <a:lnTo>
                    <a:pt x="1121" y="751"/>
                  </a:lnTo>
                  <a:lnTo>
                    <a:pt x="1118" y="740"/>
                  </a:lnTo>
                  <a:lnTo>
                    <a:pt x="1110" y="735"/>
                  </a:lnTo>
                  <a:lnTo>
                    <a:pt x="1102" y="732"/>
                  </a:lnTo>
                  <a:lnTo>
                    <a:pt x="1086" y="721"/>
                  </a:lnTo>
                  <a:lnTo>
                    <a:pt x="1072" y="710"/>
                  </a:lnTo>
                  <a:lnTo>
                    <a:pt x="1058" y="699"/>
                  </a:lnTo>
                  <a:lnTo>
                    <a:pt x="1045" y="689"/>
                  </a:lnTo>
                  <a:lnTo>
                    <a:pt x="1032" y="681"/>
                  </a:lnTo>
                  <a:lnTo>
                    <a:pt x="1020" y="676"/>
                  </a:lnTo>
                  <a:lnTo>
                    <a:pt x="1007" y="671"/>
                  </a:lnTo>
                  <a:lnTo>
                    <a:pt x="992" y="668"/>
                  </a:lnTo>
                  <a:lnTo>
                    <a:pt x="976" y="667"/>
                  </a:lnTo>
                  <a:lnTo>
                    <a:pt x="959" y="665"/>
                  </a:lnTo>
                  <a:lnTo>
                    <a:pt x="942" y="664"/>
                  </a:lnTo>
                  <a:lnTo>
                    <a:pt x="925" y="661"/>
                  </a:lnTo>
                  <a:lnTo>
                    <a:pt x="908" y="656"/>
                  </a:lnTo>
                  <a:lnTo>
                    <a:pt x="891" y="653"/>
                  </a:lnTo>
                  <a:lnTo>
                    <a:pt x="883" y="651"/>
                  </a:lnTo>
                  <a:lnTo>
                    <a:pt x="877" y="647"/>
                  </a:lnTo>
                  <a:lnTo>
                    <a:pt x="874" y="643"/>
                  </a:lnTo>
                  <a:lnTo>
                    <a:pt x="870" y="638"/>
                  </a:lnTo>
                  <a:lnTo>
                    <a:pt x="869" y="632"/>
                  </a:lnTo>
                  <a:lnTo>
                    <a:pt x="868" y="627"/>
                  </a:lnTo>
                  <a:lnTo>
                    <a:pt x="869" y="620"/>
                  </a:lnTo>
                  <a:lnTo>
                    <a:pt x="873" y="613"/>
                  </a:lnTo>
                  <a:lnTo>
                    <a:pt x="877" y="602"/>
                  </a:lnTo>
                  <a:lnTo>
                    <a:pt x="881" y="590"/>
                  </a:lnTo>
                  <a:lnTo>
                    <a:pt x="879" y="582"/>
                  </a:lnTo>
                  <a:lnTo>
                    <a:pt x="878" y="573"/>
                  </a:lnTo>
                  <a:lnTo>
                    <a:pt x="879" y="563"/>
                  </a:lnTo>
                  <a:lnTo>
                    <a:pt x="881" y="554"/>
                  </a:lnTo>
                  <a:lnTo>
                    <a:pt x="882" y="542"/>
                  </a:lnTo>
                  <a:lnTo>
                    <a:pt x="881" y="532"/>
                  </a:lnTo>
                  <a:lnTo>
                    <a:pt x="877" y="525"/>
                  </a:lnTo>
                  <a:lnTo>
                    <a:pt x="874" y="518"/>
                  </a:lnTo>
                  <a:lnTo>
                    <a:pt x="869" y="512"/>
                  </a:lnTo>
                  <a:lnTo>
                    <a:pt x="865" y="504"/>
                  </a:lnTo>
                  <a:lnTo>
                    <a:pt x="860" y="496"/>
                  </a:lnTo>
                  <a:lnTo>
                    <a:pt x="857" y="486"/>
                  </a:lnTo>
                  <a:lnTo>
                    <a:pt x="853" y="476"/>
                  </a:lnTo>
                  <a:lnTo>
                    <a:pt x="849" y="468"/>
                  </a:lnTo>
                  <a:lnTo>
                    <a:pt x="845" y="465"/>
                  </a:lnTo>
                  <a:lnTo>
                    <a:pt x="843" y="464"/>
                  </a:lnTo>
                  <a:lnTo>
                    <a:pt x="841" y="463"/>
                  </a:lnTo>
                  <a:lnTo>
                    <a:pt x="837" y="457"/>
                  </a:lnTo>
                  <a:lnTo>
                    <a:pt x="836" y="455"/>
                  </a:lnTo>
                  <a:lnTo>
                    <a:pt x="835" y="452"/>
                  </a:lnTo>
                  <a:lnTo>
                    <a:pt x="828" y="453"/>
                  </a:lnTo>
                  <a:lnTo>
                    <a:pt x="821" y="456"/>
                  </a:lnTo>
                  <a:lnTo>
                    <a:pt x="818" y="456"/>
                  </a:lnTo>
                  <a:lnTo>
                    <a:pt x="816" y="453"/>
                  </a:lnTo>
                  <a:lnTo>
                    <a:pt x="813" y="451"/>
                  </a:lnTo>
                  <a:lnTo>
                    <a:pt x="812" y="448"/>
                  </a:lnTo>
                  <a:lnTo>
                    <a:pt x="810" y="443"/>
                  </a:lnTo>
                  <a:lnTo>
                    <a:pt x="806" y="441"/>
                  </a:lnTo>
                  <a:lnTo>
                    <a:pt x="804" y="441"/>
                  </a:lnTo>
                  <a:lnTo>
                    <a:pt x="802" y="441"/>
                  </a:lnTo>
                  <a:lnTo>
                    <a:pt x="796" y="443"/>
                  </a:lnTo>
                  <a:lnTo>
                    <a:pt x="788" y="444"/>
                  </a:lnTo>
                  <a:lnTo>
                    <a:pt x="781" y="442"/>
                  </a:lnTo>
                  <a:lnTo>
                    <a:pt x="775" y="437"/>
                  </a:lnTo>
                  <a:lnTo>
                    <a:pt x="769" y="433"/>
                  </a:lnTo>
                  <a:lnTo>
                    <a:pt x="763" y="426"/>
                  </a:lnTo>
                  <a:lnTo>
                    <a:pt x="762" y="424"/>
                  </a:lnTo>
                  <a:lnTo>
                    <a:pt x="762" y="420"/>
                  </a:lnTo>
                  <a:lnTo>
                    <a:pt x="755" y="415"/>
                  </a:lnTo>
                  <a:lnTo>
                    <a:pt x="748" y="410"/>
                  </a:lnTo>
                  <a:lnTo>
                    <a:pt x="745" y="408"/>
                  </a:lnTo>
                  <a:lnTo>
                    <a:pt x="740" y="405"/>
                  </a:lnTo>
                  <a:lnTo>
                    <a:pt x="737" y="402"/>
                  </a:lnTo>
                  <a:lnTo>
                    <a:pt x="735" y="399"/>
                  </a:lnTo>
                  <a:lnTo>
                    <a:pt x="733" y="393"/>
                  </a:lnTo>
                  <a:lnTo>
                    <a:pt x="733" y="390"/>
                  </a:lnTo>
                  <a:lnTo>
                    <a:pt x="732" y="387"/>
                  </a:lnTo>
                  <a:lnTo>
                    <a:pt x="728" y="383"/>
                  </a:lnTo>
                  <a:lnTo>
                    <a:pt x="723" y="378"/>
                  </a:lnTo>
                  <a:lnTo>
                    <a:pt x="721" y="375"/>
                  </a:lnTo>
                  <a:lnTo>
                    <a:pt x="721" y="371"/>
                  </a:lnTo>
                  <a:lnTo>
                    <a:pt x="721" y="369"/>
                  </a:lnTo>
                  <a:lnTo>
                    <a:pt x="724" y="362"/>
                  </a:lnTo>
                  <a:lnTo>
                    <a:pt x="725" y="354"/>
                  </a:lnTo>
                  <a:lnTo>
                    <a:pt x="712" y="358"/>
                  </a:lnTo>
                  <a:lnTo>
                    <a:pt x="698" y="361"/>
                  </a:lnTo>
                  <a:lnTo>
                    <a:pt x="692" y="361"/>
                  </a:lnTo>
                  <a:lnTo>
                    <a:pt x="684" y="361"/>
                  </a:lnTo>
                  <a:lnTo>
                    <a:pt x="681" y="361"/>
                  </a:lnTo>
                  <a:lnTo>
                    <a:pt x="678" y="362"/>
                  </a:lnTo>
                  <a:lnTo>
                    <a:pt x="674" y="363"/>
                  </a:lnTo>
                  <a:lnTo>
                    <a:pt x="672" y="366"/>
                  </a:lnTo>
                  <a:lnTo>
                    <a:pt x="670" y="368"/>
                  </a:lnTo>
                  <a:lnTo>
                    <a:pt x="668" y="370"/>
                  </a:lnTo>
                  <a:lnTo>
                    <a:pt x="668" y="374"/>
                  </a:lnTo>
                  <a:lnTo>
                    <a:pt x="668" y="377"/>
                  </a:lnTo>
                  <a:lnTo>
                    <a:pt x="667" y="383"/>
                  </a:lnTo>
                  <a:lnTo>
                    <a:pt x="667" y="390"/>
                  </a:lnTo>
                  <a:lnTo>
                    <a:pt x="666" y="393"/>
                  </a:lnTo>
                  <a:lnTo>
                    <a:pt x="664" y="396"/>
                  </a:lnTo>
                  <a:lnTo>
                    <a:pt x="662" y="400"/>
                  </a:lnTo>
                  <a:lnTo>
                    <a:pt x="658" y="402"/>
                  </a:lnTo>
                  <a:lnTo>
                    <a:pt x="651" y="405"/>
                  </a:lnTo>
                  <a:lnTo>
                    <a:pt x="643" y="408"/>
                  </a:lnTo>
                  <a:lnTo>
                    <a:pt x="637" y="410"/>
                  </a:lnTo>
                  <a:lnTo>
                    <a:pt x="630" y="413"/>
                  </a:lnTo>
                  <a:lnTo>
                    <a:pt x="624" y="417"/>
                  </a:lnTo>
                  <a:lnTo>
                    <a:pt x="619" y="420"/>
                  </a:lnTo>
                  <a:lnTo>
                    <a:pt x="615" y="424"/>
                  </a:lnTo>
                  <a:lnTo>
                    <a:pt x="613" y="428"/>
                  </a:lnTo>
                  <a:lnTo>
                    <a:pt x="609" y="433"/>
                  </a:lnTo>
                  <a:lnTo>
                    <a:pt x="608" y="437"/>
                  </a:lnTo>
                  <a:lnTo>
                    <a:pt x="606" y="448"/>
                  </a:lnTo>
                  <a:lnTo>
                    <a:pt x="606" y="459"/>
                  </a:lnTo>
                  <a:lnTo>
                    <a:pt x="607" y="472"/>
                  </a:lnTo>
                  <a:lnTo>
                    <a:pt x="610" y="485"/>
                  </a:lnTo>
                  <a:lnTo>
                    <a:pt x="613" y="493"/>
                  </a:lnTo>
                  <a:lnTo>
                    <a:pt x="613" y="501"/>
                  </a:lnTo>
                  <a:lnTo>
                    <a:pt x="610" y="507"/>
                  </a:lnTo>
                  <a:lnTo>
                    <a:pt x="607" y="513"/>
                  </a:lnTo>
                  <a:lnTo>
                    <a:pt x="602" y="516"/>
                  </a:lnTo>
                  <a:lnTo>
                    <a:pt x="597" y="521"/>
                  </a:lnTo>
                  <a:lnTo>
                    <a:pt x="590" y="524"/>
                  </a:lnTo>
                  <a:lnTo>
                    <a:pt x="582" y="527"/>
                  </a:lnTo>
                  <a:lnTo>
                    <a:pt x="575" y="530"/>
                  </a:lnTo>
                  <a:lnTo>
                    <a:pt x="569" y="530"/>
                  </a:lnTo>
                  <a:lnTo>
                    <a:pt x="565" y="527"/>
                  </a:lnTo>
                  <a:lnTo>
                    <a:pt x="562" y="525"/>
                  </a:lnTo>
                  <a:lnTo>
                    <a:pt x="559" y="522"/>
                  </a:lnTo>
                  <a:lnTo>
                    <a:pt x="554" y="520"/>
                  </a:lnTo>
                  <a:lnTo>
                    <a:pt x="549" y="518"/>
                  </a:lnTo>
                  <a:lnTo>
                    <a:pt x="541" y="520"/>
                  </a:lnTo>
                  <a:lnTo>
                    <a:pt x="535" y="521"/>
                  </a:lnTo>
                  <a:lnTo>
                    <a:pt x="529" y="521"/>
                  </a:lnTo>
                  <a:lnTo>
                    <a:pt x="524" y="520"/>
                  </a:lnTo>
                  <a:lnTo>
                    <a:pt x="518" y="518"/>
                  </a:lnTo>
                  <a:lnTo>
                    <a:pt x="508" y="514"/>
                  </a:lnTo>
                  <a:lnTo>
                    <a:pt x="497" y="508"/>
                  </a:lnTo>
                  <a:lnTo>
                    <a:pt x="491" y="506"/>
                  </a:lnTo>
                  <a:lnTo>
                    <a:pt x="485" y="504"/>
                  </a:lnTo>
                  <a:lnTo>
                    <a:pt x="483" y="505"/>
                  </a:lnTo>
                  <a:lnTo>
                    <a:pt x="480" y="506"/>
                  </a:lnTo>
                  <a:lnTo>
                    <a:pt x="478" y="508"/>
                  </a:lnTo>
                  <a:lnTo>
                    <a:pt x="477" y="513"/>
                  </a:lnTo>
                  <a:lnTo>
                    <a:pt x="472" y="538"/>
                  </a:lnTo>
                  <a:lnTo>
                    <a:pt x="466" y="563"/>
                  </a:lnTo>
                  <a:lnTo>
                    <a:pt x="458" y="588"/>
                  </a:lnTo>
                  <a:lnTo>
                    <a:pt x="446" y="611"/>
                  </a:lnTo>
                  <a:lnTo>
                    <a:pt x="445" y="618"/>
                  </a:lnTo>
                  <a:lnTo>
                    <a:pt x="445" y="623"/>
                  </a:lnTo>
                  <a:lnTo>
                    <a:pt x="447" y="627"/>
                  </a:lnTo>
                  <a:lnTo>
                    <a:pt x="451" y="629"/>
                  </a:lnTo>
                  <a:lnTo>
                    <a:pt x="453" y="632"/>
                  </a:lnTo>
                  <a:lnTo>
                    <a:pt x="456" y="636"/>
                  </a:lnTo>
                  <a:lnTo>
                    <a:pt x="459" y="639"/>
                  </a:lnTo>
                  <a:lnTo>
                    <a:pt x="458" y="646"/>
                  </a:lnTo>
                  <a:lnTo>
                    <a:pt x="456" y="649"/>
                  </a:lnTo>
                  <a:lnTo>
                    <a:pt x="454" y="652"/>
                  </a:lnTo>
                  <a:lnTo>
                    <a:pt x="452" y="654"/>
                  </a:lnTo>
                  <a:lnTo>
                    <a:pt x="450" y="655"/>
                  </a:lnTo>
                  <a:lnTo>
                    <a:pt x="445" y="656"/>
                  </a:lnTo>
                  <a:lnTo>
                    <a:pt x="438" y="656"/>
                  </a:lnTo>
                  <a:lnTo>
                    <a:pt x="427" y="653"/>
                  </a:lnTo>
                  <a:lnTo>
                    <a:pt x="415" y="647"/>
                  </a:lnTo>
                  <a:lnTo>
                    <a:pt x="406" y="645"/>
                  </a:lnTo>
                  <a:lnTo>
                    <a:pt x="396" y="646"/>
                  </a:lnTo>
                  <a:lnTo>
                    <a:pt x="386" y="647"/>
                  </a:lnTo>
                  <a:lnTo>
                    <a:pt x="374" y="651"/>
                  </a:lnTo>
                  <a:lnTo>
                    <a:pt x="353" y="657"/>
                  </a:lnTo>
                  <a:lnTo>
                    <a:pt x="334" y="664"/>
                  </a:lnTo>
                  <a:lnTo>
                    <a:pt x="331" y="665"/>
                  </a:lnTo>
                  <a:lnTo>
                    <a:pt x="328" y="667"/>
                  </a:lnTo>
                  <a:lnTo>
                    <a:pt x="323" y="668"/>
                  </a:lnTo>
                  <a:lnTo>
                    <a:pt x="319" y="671"/>
                  </a:lnTo>
                  <a:lnTo>
                    <a:pt x="320" y="673"/>
                  </a:lnTo>
                  <a:lnTo>
                    <a:pt x="322" y="675"/>
                  </a:lnTo>
                  <a:lnTo>
                    <a:pt x="325" y="677"/>
                  </a:lnTo>
                  <a:lnTo>
                    <a:pt x="328" y="677"/>
                  </a:lnTo>
                  <a:lnTo>
                    <a:pt x="336" y="680"/>
                  </a:lnTo>
                  <a:lnTo>
                    <a:pt x="342" y="683"/>
                  </a:lnTo>
                  <a:lnTo>
                    <a:pt x="345" y="685"/>
                  </a:lnTo>
                  <a:lnTo>
                    <a:pt x="346" y="688"/>
                  </a:lnTo>
                  <a:lnTo>
                    <a:pt x="347" y="692"/>
                  </a:lnTo>
                  <a:lnTo>
                    <a:pt x="346" y="695"/>
                  </a:lnTo>
                  <a:lnTo>
                    <a:pt x="344" y="703"/>
                  </a:lnTo>
                  <a:lnTo>
                    <a:pt x="344" y="711"/>
                  </a:lnTo>
                  <a:lnTo>
                    <a:pt x="345" y="720"/>
                  </a:lnTo>
                  <a:lnTo>
                    <a:pt x="347" y="730"/>
                  </a:lnTo>
                  <a:lnTo>
                    <a:pt x="354" y="749"/>
                  </a:lnTo>
                  <a:lnTo>
                    <a:pt x="360" y="765"/>
                  </a:lnTo>
                  <a:lnTo>
                    <a:pt x="362" y="773"/>
                  </a:lnTo>
                  <a:lnTo>
                    <a:pt x="364" y="781"/>
                  </a:lnTo>
                  <a:lnTo>
                    <a:pt x="364" y="785"/>
                  </a:lnTo>
                  <a:lnTo>
                    <a:pt x="363" y="789"/>
                  </a:lnTo>
                  <a:lnTo>
                    <a:pt x="361" y="792"/>
                  </a:lnTo>
                  <a:lnTo>
                    <a:pt x="358" y="795"/>
                  </a:lnTo>
                  <a:lnTo>
                    <a:pt x="355" y="798"/>
                  </a:lnTo>
                  <a:lnTo>
                    <a:pt x="353" y="800"/>
                  </a:lnTo>
                  <a:lnTo>
                    <a:pt x="350" y="802"/>
                  </a:lnTo>
                  <a:lnTo>
                    <a:pt x="349" y="806"/>
                  </a:lnTo>
                  <a:lnTo>
                    <a:pt x="350" y="810"/>
                  </a:lnTo>
                  <a:lnTo>
                    <a:pt x="352" y="814"/>
                  </a:lnTo>
                  <a:lnTo>
                    <a:pt x="352" y="815"/>
                  </a:lnTo>
                  <a:lnTo>
                    <a:pt x="350" y="816"/>
                  </a:lnTo>
                  <a:lnTo>
                    <a:pt x="349" y="817"/>
                  </a:lnTo>
                  <a:lnTo>
                    <a:pt x="346" y="819"/>
                  </a:lnTo>
                  <a:lnTo>
                    <a:pt x="342" y="822"/>
                  </a:lnTo>
                  <a:lnTo>
                    <a:pt x="340" y="824"/>
                  </a:lnTo>
                  <a:lnTo>
                    <a:pt x="339" y="826"/>
                  </a:lnTo>
                  <a:lnTo>
                    <a:pt x="338" y="828"/>
                  </a:lnTo>
                  <a:lnTo>
                    <a:pt x="338" y="834"/>
                  </a:lnTo>
                  <a:lnTo>
                    <a:pt x="339" y="841"/>
                  </a:lnTo>
                  <a:lnTo>
                    <a:pt x="340" y="847"/>
                  </a:lnTo>
                  <a:lnTo>
                    <a:pt x="341" y="854"/>
                  </a:lnTo>
                  <a:lnTo>
                    <a:pt x="342" y="859"/>
                  </a:lnTo>
                  <a:lnTo>
                    <a:pt x="341" y="865"/>
                  </a:lnTo>
                  <a:lnTo>
                    <a:pt x="328" y="875"/>
                  </a:lnTo>
                  <a:lnTo>
                    <a:pt x="313" y="883"/>
                  </a:lnTo>
                  <a:lnTo>
                    <a:pt x="304" y="889"/>
                  </a:lnTo>
                  <a:lnTo>
                    <a:pt x="293" y="892"/>
                  </a:lnTo>
                  <a:lnTo>
                    <a:pt x="283" y="897"/>
                  </a:lnTo>
                  <a:lnTo>
                    <a:pt x="273" y="900"/>
                  </a:lnTo>
                  <a:lnTo>
                    <a:pt x="264" y="905"/>
                  </a:lnTo>
                  <a:lnTo>
                    <a:pt x="255" y="909"/>
                  </a:lnTo>
                  <a:lnTo>
                    <a:pt x="250" y="913"/>
                  </a:lnTo>
                  <a:lnTo>
                    <a:pt x="247" y="916"/>
                  </a:lnTo>
                  <a:lnTo>
                    <a:pt x="243" y="921"/>
                  </a:lnTo>
                  <a:lnTo>
                    <a:pt x="241" y="925"/>
                  </a:lnTo>
                  <a:lnTo>
                    <a:pt x="238" y="932"/>
                  </a:lnTo>
                  <a:lnTo>
                    <a:pt x="234" y="937"/>
                  </a:lnTo>
                  <a:lnTo>
                    <a:pt x="230" y="940"/>
                  </a:lnTo>
                  <a:lnTo>
                    <a:pt x="224" y="942"/>
                  </a:lnTo>
                  <a:lnTo>
                    <a:pt x="214" y="944"/>
                  </a:lnTo>
                  <a:lnTo>
                    <a:pt x="201" y="944"/>
                  </a:lnTo>
                  <a:lnTo>
                    <a:pt x="190" y="942"/>
                  </a:lnTo>
                  <a:lnTo>
                    <a:pt x="178" y="944"/>
                  </a:lnTo>
                  <a:lnTo>
                    <a:pt x="173" y="945"/>
                  </a:lnTo>
                  <a:lnTo>
                    <a:pt x="167" y="946"/>
                  </a:lnTo>
                  <a:lnTo>
                    <a:pt x="162" y="949"/>
                  </a:lnTo>
                  <a:lnTo>
                    <a:pt x="159" y="954"/>
                  </a:lnTo>
                  <a:lnTo>
                    <a:pt x="152" y="971"/>
                  </a:lnTo>
                  <a:lnTo>
                    <a:pt x="143" y="987"/>
                  </a:lnTo>
                  <a:lnTo>
                    <a:pt x="142" y="988"/>
                  </a:lnTo>
                  <a:lnTo>
                    <a:pt x="140" y="988"/>
                  </a:lnTo>
                  <a:lnTo>
                    <a:pt x="137" y="988"/>
                  </a:lnTo>
                  <a:lnTo>
                    <a:pt x="135" y="987"/>
                  </a:lnTo>
                  <a:lnTo>
                    <a:pt x="129" y="987"/>
                  </a:lnTo>
                  <a:lnTo>
                    <a:pt x="125" y="989"/>
                  </a:lnTo>
                  <a:lnTo>
                    <a:pt x="120" y="990"/>
                  </a:lnTo>
                  <a:lnTo>
                    <a:pt x="117" y="993"/>
                  </a:lnTo>
                  <a:lnTo>
                    <a:pt x="114" y="993"/>
                  </a:lnTo>
                  <a:lnTo>
                    <a:pt x="111" y="992"/>
                  </a:lnTo>
                  <a:lnTo>
                    <a:pt x="108" y="988"/>
                  </a:lnTo>
                  <a:lnTo>
                    <a:pt x="104" y="981"/>
                  </a:lnTo>
                  <a:lnTo>
                    <a:pt x="104" y="979"/>
                  </a:lnTo>
                  <a:lnTo>
                    <a:pt x="103" y="974"/>
                  </a:lnTo>
                  <a:lnTo>
                    <a:pt x="101" y="971"/>
                  </a:lnTo>
                  <a:lnTo>
                    <a:pt x="98" y="970"/>
                  </a:lnTo>
                  <a:lnTo>
                    <a:pt x="95" y="973"/>
                  </a:lnTo>
                  <a:lnTo>
                    <a:pt x="92" y="978"/>
                  </a:lnTo>
                  <a:lnTo>
                    <a:pt x="88" y="980"/>
                  </a:lnTo>
                  <a:lnTo>
                    <a:pt x="84" y="981"/>
                  </a:lnTo>
                  <a:lnTo>
                    <a:pt x="79" y="981"/>
                  </a:lnTo>
                  <a:lnTo>
                    <a:pt x="76" y="981"/>
                  </a:lnTo>
                  <a:lnTo>
                    <a:pt x="70" y="980"/>
                  </a:lnTo>
                  <a:lnTo>
                    <a:pt x="65" y="981"/>
                  </a:lnTo>
                  <a:lnTo>
                    <a:pt x="63" y="982"/>
                  </a:lnTo>
                  <a:lnTo>
                    <a:pt x="62" y="985"/>
                  </a:lnTo>
                  <a:lnTo>
                    <a:pt x="60" y="990"/>
                  </a:lnTo>
                  <a:lnTo>
                    <a:pt x="55" y="996"/>
                  </a:lnTo>
                  <a:lnTo>
                    <a:pt x="46" y="1002"/>
                  </a:lnTo>
                  <a:lnTo>
                    <a:pt x="36" y="1005"/>
                  </a:lnTo>
                  <a:lnTo>
                    <a:pt x="30" y="1007"/>
                  </a:lnTo>
                  <a:lnTo>
                    <a:pt x="24" y="1010"/>
                  </a:lnTo>
                  <a:lnTo>
                    <a:pt x="19" y="1013"/>
                  </a:lnTo>
                  <a:lnTo>
                    <a:pt x="15" y="1018"/>
                  </a:lnTo>
                  <a:lnTo>
                    <a:pt x="14" y="1021"/>
                  </a:lnTo>
                  <a:lnTo>
                    <a:pt x="14" y="1025"/>
                  </a:lnTo>
                  <a:lnTo>
                    <a:pt x="14" y="1028"/>
                  </a:lnTo>
                  <a:lnTo>
                    <a:pt x="15" y="1031"/>
                  </a:lnTo>
                  <a:lnTo>
                    <a:pt x="16" y="1035"/>
                  </a:lnTo>
                  <a:lnTo>
                    <a:pt x="16" y="1038"/>
                  </a:lnTo>
                  <a:lnTo>
                    <a:pt x="15" y="1042"/>
                  </a:lnTo>
                  <a:lnTo>
                    <a:pt x="12" y="1045"/>
                  </a:lnTo>
                  <a:lnTo>
                    <a:pt x="7" y="1047"/>
                  </a:lnTo>
                  <a:lnTo>
                    <a:pt x="2" y="1049"/>
                  </a:lnTo>
                  <a:lnTo>
                    <a:pt x="0" y="1053"/>
                  </a:lnTo>
                  <a:lnTo>
                    <a:pt x="0" y="1058"/>
                  </a:lnTo>
                  <a:lnTo>
                    <a:pt x="0" y="1061"/>
                  </a:lnTo>
                  <a:lnTo>
                    <a:pt x="2" y="1066"/>
                  </a:lnTo>
                  <a:lnTo>
                    <a:pt x="5" y="1071"/>
                  </a:lnTo>
                  <a:lnTo>
                    <a:pt x="7" y="1075"/>
                  </a:lnTo>
                  <a:lnTo>
                    <a:pt x="8" y="1076"/>
                  </a:lnTo>
                  <a:lnTo>
                    <a:pt x="10" y="1078"/>
                  </a:lnTo>
                  <a:lnTo>
                    <a:pt x="10" y="1082"/>
                  </a:lnTo>
                  <a:lnTo>
                    <a:pt x="8" y="1085"/>
                  </a:lnTo>
                  <a:lnTo>
                    <a:pt x="7" y="1088"/>
                  </a:lnTo>
                  <a:lnTo>
                    <a:pt x="7" y="1092"/>
                  </a:lnTo>
                  <a:lnTo>
                    <a:pt x="7" y="1096"/>
                  </a:lnTo>
                  <a:lnTo>
                    <a:pt x="11" y="1103"/>
                  </a:lnTo>
                  <a:lnTo>
                    <a:pt x="13" y="1106"/>
                  </a:lnTo>
                  <a:lnTo>
                    <a:pt x="15" y="1108"/>
                  </a:lnTo>
                  <a:lnTo>
                    <a:pt x="18" y="1109"/>
                  </a:lnTo>
                  <a:lnTo>
                    <a:pt x="20" y="1108"/>
                  </a:lnTo>
                  <a:lnTo>
                    <a:pt x="22" y="1107"/>
                  </a:lnTo>
                  <a:lnTo>
                    <a:pt x="23" y="1104"/>
                  </a:lnTo>
                  <a:lnTo>
                    <a:pt x="24" y="1101"/>
                  </a:lnTo>
                  <a:lnTo>
                    <a:pt x="27" y="1099"/>
                  </a:lnTo>
                  <a:lnTo>
                    <a:pt x="30" y="1098"/>
                  </a:lnTo>
                  <a:lnTo>
                    <a:pt x="34" y="1098"/>
                  </a:lnTo>
                  <a:lnTo>
                    <a:pt x="38" y="1099"/>
                  </a:lnTo>
                  <a:lnTo>
                    <a:pt x="43" y="1100"/>
                  </a:lnTo>
                  <a:lnTo>
                    <a:pt x="52" y="1104"/>
                  </a:lnTo>
                  <a:lnTo>
                    <a:pt x="59" y="1109"/>
                  </a:lnTo>
                  <a:lnTo>
                    <a:pt x="60" y="1124"/>
                  </a:lnTo>
                  <a:lnTo>
                    <a:pt x="62" y="1137"/>
                  </a:lnTo>
                  <a:lnTo>
                    <a:pt x="65" y="1142"/>
                  </a:lnTo>
                  <a:lnTo>
                    <a:pt x="67" y="1147"/>
                  </a:lnTo>
                  <a:lnTo>
                    <a:pt x="67" y="1151"/>
                  </a:lnTo>
                  <a:lnTo>
                    <a:pt x="65" y="1156"/>
                  </a:lnTo>
                  <a:lnTo>
                    <a:pt x="65" y="1159"/>
                  </a:lnTo>
                  <a:lnTo>
                    <a:pt x="65" y="1164"/>
                  </a:lnTo>
                  <a:lnTo>
                    <a:pt x="67" y="1169"/>
                  </a:lnTo>
                  <a:lnTo>
                    <a:pt x="70" y="1174"/>
                  </a:lnTo>
                  <a:lnTo>
                    <a:pt x="73" y="1178"/>
                  </a:lnTo>
                  <a:lnTo>
                    <a:pt x="76" y="1183"/>
                  </a:lnTo>
                  <a:lnTo>
                    <a:pt x="76" y="1186"/>
                  </a:lnTo>
                  <a:lnTo>
                    <a:pt x="75" y="1189"/>
                  </a:lnTo>
                  <a:lnTo>
                    <a:pt x="71" y="1190"/>
                  </a:lnTo>
                  <a:lnTo>
                    <a:pt x="68" y="1191"/>
                  </a:lnTo>
                  <a:lnTo>
                    <a:pt x="62" y="1191"/>
                  </a:lnTo>
                  <a:lnTo>
                    <a:pt x="57" y="1191"/>
                  </a:lnTo>
                  <a:lnTo>
                    <a:pt x="49" y="1191"/>
                  </a:lnTo>
                  <a:lnTo>
                    <a:pt x="43" y="1192"/>
                  </a:lnTo>
                  <a:lnTo>
                    <a:pt x="40" y="1194"/>
                  </a:lnTo>
                  <a:lnTo>
                    <a:pt x="40" y="1197"/>
                  </a:lnTo>
                  <a:lnTo>
                    <a:pt x="41" y="1200"/>
                  </a:lnTo>
                  <a:lnTo>
                    <a:pt x="46" y="1204"/>
                  </a:lnTo>
                  <a:lnTo>
                    <a:pt x="55" y="1207"/>
                  </a:lnTo>
                  <a:lnTo>
                    <a:pt x="64" y="1208"/>
                  </a:lnTo>
                  <a:lnTo>
                    <a:pt x="71" y="1208"/>
                  </a:lnTo>
                  <a:lnTo>
                    <a:pt x="78" y="1208"/>
                  </a:lnTo>
                  <a:lnTo>
                    <a:pt x="81" y="1209"/>
                  </a:lnTo>
                  <a:lnTo>
                    <a:pt x="85" y="1210"/>
                  </a:lnTo>
                  <a:lnTo>
                    <a:pt x="87" y="1213"/>
                  </a:lnTo>
                  <a:lnTo>
                    <a:pt x="89" y="1216"/>
                  </a:lnTo>
                  <a:lnTo>
                    <a:pt x="92" y="1220"/>
                  </a:lnTo>
                  <a:lnTo>
                    <a:pt x="93" y="1221"/>
                  </a:lnTo>
                  <a:lnTo>
                    <a:pt x="94" y="1222"/>
                  </a:lnTo>
                  <a:lnTo>
                    <a:pt x="96" y="1222"/>
                  </a:lnTo>
                  <a:lnTo>
                    <a:pt x="100" y="1222"/>
                  </a:lnTo>
                  <a:lnTo>
                    <a:pt x="104" y="1223"/>
                  </a:lnTo>
                  <a:lnTo>
                    <a:pt x="109" y="1224"/>
                  </a:lnTo>
                  <a:lnTo>
                    <a:pt x="112" y="1228"/>
                  </a:lnTo>
                  <a:lnTo>
                    <a:pt x="114" y="1232"/>
                  </a:lnTo>
                  <a:lnTo>
                    <a:pt x="117" y="1235"/>
                  </a:lnTo>
                  <a:lnTo>
                    <a:pt x="119" y="1240"/>
                  </a:lnTo>
                  <a:lnTo>
                    <a:pt x="121" y="1243"/>
                  </a:lnTo>
                  <a:lnTo>
                    <a:pt x="122" y="1248"/>
                  </a:lnTo>
                  <a:lnTo>
                    <a:pt x="122" y="1253"/>
                  </a:lnTo>
                  <a:lnTo>
                    <a:pt x="120" y="1257"/>
                  </a:lnTo>
                  <a:lnTo>
                    <a:pt x="118" y="1259"/>
                  </a:lnTo>
                  <a:lnTo>
                    <a:pt x="118" y="1263"/>
                  </a:lnTo>
                  <a:lnTo>
                    <a:pt x="121" y="1270"/>
                  </a:lnTo>
                  <a:lnTo>
                    <a:pt x="124" y="1273"/>
                  </a:lnTo>
                  <a:lnTo>
                    <a:pt x="127" y="1277"/>
                  </a:lnTo>
                  <a:lnTo>
                    <a:pt x="130" y="1279"/>
                  </a:lnTo>
                  <a:lnTo>
                    <a:pt x="135" y="1280"/>
                  </a:lnTo>
                  <a:lnTo>
                    <a:pt x="140" y="1280"/>
                  </a:lnTo>
                  <a:lnTo>
                    <a:pt x="144" y="1279"/>
                  </a:lnTo>
                  <a:lnTo>
                    <a:pt x="145" y="1278"/>
                  </a:lnTo>
                  <a:lnTo>
                    <a:pt x="148" y="1279"/>
                  </a:lnTo>
                  <a:lnTo>
                    <a:pt x="149" y="1280"/>
                  </a:lnTo>
                  <a:lnTo>
                    <a:pt x="151" y="1282"/>
                  </a:lnTo>
                  <a:lnTo>
                    <a:pt x="157" y="1287"/>
                  </a:lnTo>
                  <a:lnTo>
                    <a:pt x="162" y="1291"/>
                  </a:lnTo>
                  <a:lnTo>
                    <a:pt x="170" y="1295"/>
                  </a:lnTo>
                  <a:lnTo>
                    <a:pt x="178" y="1297"/>
                  </a:lnTo>
                  <a:lnTo>
                    <a:pt x="194" y="1300"/>
                  </a:lnTo>
                  <a:lnTo>
                    <a:pt x="209" y="1304"/>
                  </a:lnTo>
                  <a:lnTo>
                    <a:pt x="214" y="1306"/>
                  </a:lnTo>
                  <a:lnTo>
                    <a:pt x="217" y="1308"/>
                  </a:lnTo>
                  <a:lnTo>
                    <a:pt x="222" y="1307"/>
                  </a:lnTo>
                  <a:lnTo>
                    <a:pt x="225" y="1307"/>
                  </a:lnTo>
                  <a:lnTo>
                    <a:pt x="225" y="1312"/>
                  </a:lnTo>
                  <a:lnTo>
                    <a:pt x="224" y="1319"/>
                  </a:lnTo>
                  <a:lnTo>
                    <a:pt x="225" y="1328"/>
                  </a:lnTo>
                  <a:lnTo>
                    <a:pt x="228" y="1336"/>
                  </a:lnTo>
                  <a:lnTo>
                    <a:pt x="232" y="1343"/>
                  </a:lnTo>
                  <a:lnTo>
                    <a:pt x="234" y="1351"/>
                  </a:lnTo>
                  <a:lnTo>
                    <a:pt x="234" y="1352"/>
                  </a:lnTo>
                  <a:lnTo>
                    <a:pt x="234" y="1354"/>
                  </a:lnTo>
                  <a:lnTo>
                    <a:pt x="234" y="1354"/>
                  </a:lnTo>
                  <a:lnTo>
                    <a:pt x="234" y="1355"/>
                  </a:lnTo>
                  <a:lnTo>
                    <a:pt x="240" y="1357"/>
                  </a:lnTo>
                  <a:lnTo>
                    <a:pt x="247" y="1360"/>
                  </a:lnTo>
                  <a:lnTo>
                    <a:pt x="252" y="1363"/>
                  </a:lnTo>
                  <a:lnTo>
                    <a:pt x="260" y="1367"/>
                  </a:lnTo>
                  <a:lnTo>
                    <a:pt x="267" y="1372"/>
                  </a:lnTo>
                  <a:lnTo>
                    <a:pt x="272" y="1377"/>
                  </a:lnTo>
                  <a:lnTo>
                    <a:pt x="272" y="1378"/>
                  </a:lnTo>
                  <a:lnTo>
                    <a:pt x="272" y="1380"/>
                  </a:lnTo>
                  <a:lnTo>
                    <a:pt x="268" y="1384"/>
                  </a:lnTo>
                  <a:lnTo>
                    <a:pt x="265" y="1387"/>
                  </a:lnTo>
                  <a:lnTo>
                    <a:pt x="262" y="1392"/>
                  </a:lnTo>
                  <a:lnTo>
                    <a:pt x="262" y="1396"/>
                  </a:lnTo>
                  <a:lnTo>
                    <a:pt x="262" y="1401"/>
                  </a:lnTo>
                  <a:lnTo>
                    <a:pt x="262" y="1405"/>
                  </a:lnTo>
                  <a:lnTo>
                    <a:pt x="260" y="1410"/>
                  </a:lnTo>
                  <a:lnTo>
                    <a:pt x="259" y="1413"/>
                  </a:lnTo>
                  <a:lnTo>
                    <a:pt x="259" y="1417"/>
                  </a:lnTo>
                  <a:lnTo>
                    <a:pt x="259" y="1420"/>
                  </a:lnTo>
                  <a:lnTo>
                    <a:pt x="262" y="1425"/>
                  </a:lnTo>
                  <a:lnTo>
                    <a:pt x="266" y="1429"/>
                  </a:lnTo>
                  <a:lnTo>
                    <a:pt x="271" y="1433"/>
                  </a:lnTo>
                  <a:lnTo>
                    <a:pt x="275" y="1436"/>
                  </a:lnTo>
                  <a:lnTo>
                    <a:pt x="279" y="1442"/>
                  </a:lnTo>
                  <a:lnTo>
                    <a:pt x="282" y="1448"/>
                  </a:lnTo>
                  <a:lnTo>
                    <a:pt x="284" y="1456"/>
                  </a:lnTo>
                  <a:lnTo>
                    <a:pt x="288" y="1464"/>
                  </a:lnTo>
                  <a:lnTo>
                    <a:pt x="288" y="1473"/>
                  </a:lnTo>
                  <a:lnTo>
                    <a:pt x="287" y="1482"/>
                  </a:lnTo>
                  <a:lnTo>
                    <a:pt x="285" y="1486"/>
                  </a:lnTo>
                  <a:lnTo>
                    <a:pt x="283" y="1491"/>
                  </a:lnTo>
                  <a:lnTo>
                    <a:pt x="281" y="1493"/>
                  </a:lnTo>
                  <a:lnTo>
                    <a:pt x="277" y="1494"/>
                  </a:lnTo>
                  <a:lnTo>
                    <a:pt x="275" y="1495"/>
                  </a:lnTo>
                  <a:lnTo>
                    <a:pt x="272" y="1494"/>
                  </a:lnTo>
                  <a:lnTo>
                    <a:pt x="268" y="1491"/>
                  </a:lnTo>
                  <a:lnTo>
                    <a:pt x="265" y="1487"/>
                  </a:lnTo>
                  <a:lnTo>
                    <a:pt x="260" y="1484"/>
                  </a:lnTo>
                  <a:lnTo>
                    <a:pt x="257" y="1482"/>
                  </a:lnTo>
                  <a:lnTo>
                    <a:pt x="252" y="1481"/>
                  </a:lnTo>
                  <a:lnTo>
                    <a:pt x="249" y="1481"/>
                  </a:lnTo>
                  <a:lnTo>
                    <a:pt x="247" y="1482"/>
                  </a:lnTo>
                  <a:lnTo>
                    <a:pt x="246" y="1484"/>
                  </a:lnTo>
                  <a:lnTo>
                    <a:pt x="246" y="1487"/>
                  </a:lnTo>
                  <a:lnTo>
                    <a:pt x="247" y="1493"/>
                  </a:lnTo>
                  <a:lnTo>
                    <a:pt x="254" y="1506"/>
                  </a:lnTo>
                  <a:lnTo>
                    <a:pt x="259" y="1518"/>
                  </a:lnTo>
                  <a:lnTo>
                    <a:pt x="260" y="1525"/>
                  </a:lnTo>
                  <a:lnTo>
                    <a:pt x="262" y="1532"/>
                  </a:lnTo>
                  <a:lnTo>
                    <a:pt x="262" y="1540"/>
                  </a:lnTo>
                  <a:lnTo>
                    <a:pt x="262" y="1547"/>
                  </a:lnTo>
                  <a:lnTo>
                    <a:pt x="262" y="1552"/>
                  </a:lnTo>
                  <a:lnTo>
                    <a:pt x="262" y="1556"/>
                  </a:lnTo>
                  <a:lnTo>
                    <a:pt x="264" y="1557"/>
                  </a:lnTo>
                  <a:lnTo>
                    <a:pt x="265" y="1557"/>
                  </a:lnTo>
                  <a:lnTo>
                    <a:pt x="271" y="1555"/>
                  </a:lnTo>
                  <a:lnTo>
                    <a:pt x="277" y="1554"/>
                  </a:lnTo>
                  <a:lnTo>
                    <a:pt x="281" y="1554"/>
                  </a:lnTo>
                  <a:lnTo>
                    <a:pt x="283" y="1556"/>
                  </a:lnTo>
                  <a:lnTo>
                    <a:pt x="285" y="1558"/>
                  </a:lnTo>
                  <a:lnTo>
                    <a:pt x="288" y="1560"/>
                  </a:lnTo>
                  <a:lnTo>
                    <a:pt x="291" y="1565"/>
                  </a:lnTo>
                  <a:lnTo>
                    <a:pt x="295" y="1571"/>
                  </a:lnTo>
                  <a:lnTo>
                    <a:pt x="299" y="1575"/>
                  </a:lnTo>
                  <a:lnTo>
                    <a:pt x="304" y="1579"/>
                  </a:lnTo>
                  <a:lnTo>
                    <a:pt x="309" y="1580"/>
                  </a:lnTo>
                  <a:lnTo>
                    <a:pt x="315" y="1579"/>
                  </a:lnTo>
                  <a:lnTo>
                    <a:pt x="317" y="1579"/>
                  </a:lnTo>
                  <a:lnTo>
                    <a:pt x="320" y="1580"/>
                  </a:lnTo>
                  <a:lnTo>
                    <a:pt x="323" y="1581"/>
                  </a:lnTo>
                  <a:lnTo>
                    <a:pt x="326" y="1584"/>
                  </a:lnTo>
                  <a:lnTo>
                    <a:pt x="337" y="1592"/>
                  </a:lnTo>
                  <a:lnTo>
                    <a:pt x="347" y="1600"/>
                  </a:lnTo>
                  <a:lnTo>
                    <a:pt x="355" y="1605"/>
                  </a:lnTo>
                  <a:lnTo>
                    <a:pt x="363" y="1611"/>
                  </a:lnTo>
                  <a:lnTo>
                    <a:pt x="371" y="1616"/>
                  </a:lnTo>
                  <a:lnTo>
                    <a:pt x="377" y="1623"/>
                  </a:lnTo>
                  <a:lnTo>
                    <a:pt x="378" y="1627"/>
                  </a:lnTo>
                  <a:lnTo>
                    <a:pt x="380" y="1630"/>
                  </a:lnTo>
                  <a:lnTo>
                    <a:pt x="381" y="1632"/>
                  </a:lnTo>
                  <a:lnTo>
                    <a:pt x="383" y="1633"/>
                  </a:lnTo>
                  <a:lnTo>
                    <a:pt x="385" y="1633"/>
                  </a:lnTo>
                  <a:lnTo>
                    <a:pt x="387" y="1633"/>
                  </a:lnTo>
                  <a:lnTo>
                    <a:pt x="390" y="1628"/>
                  </a:lnTo>
                  <a:lnTo>
                    <a:pt x="393" y="1621"/>
                  </a:lnTo>
                  <a:lnTo>
                    <a:pt x="395" y="1619"/>
                  </a:lnTo>
                  <a:lnTo>
                    <a:pt x="398" y="1615"/>
                  </a:lnTo>
                  <a:lnTo>
                    <a:pt x="401" y="1614"/>
                  </a:lnTo>
                  <a:lnTo>
                    <a:pt x="404" y="1612"/>
                  </a:lnTo>
                  <a:lnTo>
                    <a:pt x="410" y="1611"/>
                  </a:lnTo>
                  <a:lnTo>
                    <a:pt x="418" y="1612"/>
                  </a:lnTo>
                  <a:lnTo>
                    <a:pt x="421" y="1612"/>
                  </a:lnTo>
                  <a:lnTo>
                    <a:pt x="426" y="1614"/>
                  </a:lnTo>
                  <a:lnTo>
                    <a:pt x="430" y="1615"/>
                  </a:lnTo>
                  <a:lnTo>
                    <a:pt x="433" y="1619"/>
                  </a:lnTo>
                  <a:lnTo>
                    <a:pt x="435" y="1624"/>
                  </a:lnTo>
                  <a:lnTo>
                    <a:pt x="435" y="1629"/>
                  </a:lnTo>
                  <a:lnTo>
                    <a:pt x="435" y="1630"/>
                  </a:lnTo>
                  <a:lnTo>
                    <a:pt x="436" y="1632"/>
                  </a:lnTo>
                  <a:lnTo>
                    <a:pt x="439" y="1633"/>
                  </a:lnTo>
                  <a:lnTo>
                    <a:pt x="444" y="1635"/>
                  </a:lnTo>
                  <a:lnTo>
                    <a:pt x="453" y="1640"/>
                  </a:lnTo>
                  <a:lnTo>
                    <a:pt x="460" y="1646"/>
                  </a:lnTo>
                  <a:lnTo>
                    <a:pt x="464" y="1649"/>
                  </a:lnTo>
                  <a:lnTo>
                    <a:pt x="468" y="1653"/>
                  </a:lnTo>
                  <a:lnTo>
                    <a:pt x="472" y="1654"/>
                  </a:lnTo>
                  <a:lnTo>
                    <a:pt x="478" y="1656"/>
                  </a:lnTo>
                  <a:lnTo>
                    <a:pt x="484" y="1657"/>
                  </a:lnTo>
                  <a:lnTo>
                    <a:pt x="488" y="1660"/>
                  </a:lnTo>
                  <a:lnTo>
                    <a:pt x="494" y="1666"/>
                  </a:lnTo>
                  <a:lnTo>
                    <a:pt x="500" y="1674"/>
                  </a:lnTo>
                  <a:lnTo>
                    <a:pt x="503" y="1677"/>
                  </a:lnTo>
                  <a:lnTo>
                    <a:pt x="507" y="1680"/>
                  </a:lnTo>
                  <a:lnTo>
                    <a:pt x="510" y="1681"/>
                  </a:lnTo>
                  <a:lnTo>
                    <a:pt x="515" y="1681"/>
                  </a:lnTo>
                  <a:lnTo>
                    <a:pt x="524" y="1678"/>
                  </a:lnTo>
                  <a:lnTo>
                    <a:pt x="531" y="1677"/>
                  </a:lnTo>
                  <a:lnTo>
                    <a:pt x="534" y="1678"/>
                  </a:lnTo>
                  <a:lnTo>
                    <a:pt x="536" y="1680"/>
                  </a:lnTo>
                  <a:lnTo>
                    <a:pt x="537" y="1684"/>
                  </a:lnTo>
                  <a:lnTo>
                    <a:pt x="539" y="1688"/>
                  </a:lnTo>
                  <a:lnTo>
                    <a:pt x="541" y="1695"/>
                  </a:lnTo>
                  <a:lnTo>
                    <a:pt x="544" y="1701"/>
                  </a:lnTo>
                  <a:lnTo>
                    <a:pt x="549" y="1706"/>
                  </a:lnTo>
                  <a:lnTo>
                    <a:pt x="554" y="1711"/>
                  </a:lnTo>
                  <a:lnTo>
                    <a:pt x="560" y="1714"/>
                  </a:lnTo>
                  <a:lnTo>
                    <a:pt x="567" y="1717"/>
                  </a:lnTo>
                  <a:lnTo>
                    <a:pt x="573" y="1719"/>
                  </a:lnTo>
                  <a:lnTo>
                    <a:pt x="580" y="1718"/>
                  </a:lnTo>
                  <a:lnTo>
                    <a:pt x="583" y="1717"/>
                  </a:lnTo>
                  <a:lnTo>
                    <a:pt x="586" y="1715"/>
                  </a:lnTo>
                  <a:lnTo>
                    <a:pt x="588" y="1715"/>
                  </a:lnTo>
                  <a:lnTo>
                    <a:pt x="589" y="1717"/>
                  </a:lnTo>
                  <a:lnTo>
                    <a:pt x="588" y="1720"/>
                  </a:lnTo>
                  <a:lnTo>
                    <a:pt x="585" y="1726"/>
                  </a:lnTo>
                  <a:lnTo>
                    <a:pt x="584" y="1729"/>
                  </a:lnTo>
                  <a:lnTo>
                    <a:pt x="584" y="1734"/>
                  </a:lnTo>
                  <a:lnTo>
                    <a:pt x="588" y="1735"/>
                  </a:lnTo>
                  <a:lnTo>
                    <a:pt x="594" y="1735"/>
                  </a:lnTo>
                  <a:lnTo>
                    <a:pt x="601" y="1734"/>
                  </a:lnTo>
                  <a:lnTo>
                    <a:pt x="606" y="1734"/>
                  </a:lnTo>
                  <a:lnTo>
                    <a:pt x="611" y="1735"/>
                  </a:lnTo>
                  <a:lnTo>
                    <a:pt x="615" y="1737"/>
                  </a:lnTo>
                  <a:lnTo>
                    <a:pt x="618" y="1739"/>
                  </a:lnTo>
                  <a:lnTo>
                    <a:pt x="621" y="1744"/>
                  </a:lnTo>
                  <a:lnTo>
                    <a:pt x="622" y="1747"/>
                  </a:lnTo>
                  <a:lnTo>
                    <a:pt x="624" y="1752"/>
                  </a:lnTo>
                  <a:lnTo>
                    <a:pt x="627" y="1755"/>
                  </a:lnTo>
                  <a:lnTo>
                    <a:pt x="631" y="1758"/>
                  </a:lnTo>
                  <a:lnTo>
                    <a:pt x="633" y="1755"/>
                  </a:lnTo>
                  <a:lnTo>
                    <a:pt x="634" y="1752"/>
                  </a:lnTo>
                  <a:lnTo>
                    <a:pt x="634" y="1749"/>
                  </a:lnTo>
                  <a:lnTo>
                    <a:pt x="634" y="1745"/>
                  </a:lnTo>
                  <a:lnTo>
                    <a:pt x="634" y="1743"/>
                  </a:lnTo>
                  <a:lnTo>
                    <a:pt x="635" y="1742"/>
                  </a:lnTo>
                  <a:lnTo>
                    <a:pt x="637" y="1743"/>
                  </a:lnTo>
                  <a:lnTo>
                    <a:pt x="640" y="1745"/>
                  </a:lnTo>
                  <a:lnTo>
                    <a:pt x="645" y="1752"/>
                  </a:lnTo>
                  <a:lnTo>
                    <a:pt x="649" y="1755"/>
                  </a:lnTo>
                  <a:lnTo>
                    <a:pt x="651" y="1757"/>
                  </a:lnTo>
                  <a:lnTo>
                    <a:pt x="654" y="1755"/>
                  </a:lnTo>
                  <a:lnTo>
                    <a:pt x="656" y="1753"/>
                  </a:lnTo>
                  <a:lnTo>
                    <a:pt x="658" y="1749"/>
                  </a:lnTo>
                  <a:lnTo>
                    <a:pt x="661" y="1747"/>
                  </a:lnTo>
                  <a:lnTo>
                    <a:pt x="663" y="1745"/>
                  </a:lnTo>
                  <a:lnTo>
                    <a:pt x="666" y="1746"/>
                  </a:lnTo>
                  <a:lnTo>
                    <a:pt x="670" y="1747"/>
                  </a:lnTo>
                  <a:lnTo>
                    <a:pt x="673" y="1750"/>
                  </a:lnTo>
                  <a:lnTo>
                    <a:pt x="675" y="1752"/>
                  </a:lnTo>
                  <a:lnTo>
                    <a:pt x="681" y="1755"/>
                  </a:lnTo>
                  <a:lnTo>
                    <a:pt x="687" y="1759"/>
                  </a:lnTo>
                  <a:lnTo>
                    <a:pt x="692" y="1760"/>
                  </a:lnTo>
                  <a:lnTo>
                    <a:pt x="699" y="1761"/>
                  </a:lnTo>
                  <a:lnTo>
                    <a:pt x="712" y="1762"/>
                  </a:lnTo>
                  <a:lnTo>
                    <a:pt x="721" y="1761"/>
                  </a:lnTo>
                  <a:lnTo>
                    <a:pt x="725" y="1759"/>
                  </a:lnTo>
                  <a:lnTo>
                    <a:pt x="730" y="1758"/>
                  </a:lnTo>
                  <a:lnTo>
                    <a:pt x="733" y="1758"/>
                  </a:lnTo>
                  <a:lnTo>
                    <a:pt x="738" y="1759"/>
                  </a:lnTo>
                  <a:lnTo>
                    <a:pt x="745" y="1755"/>
                  </a:lnTo>
                  <a:lnTo>
                    <a:pt x="752" y="1752"/>
                  </a:lnTo>
                  <a:lnTo>
                    <a:pt x="757" y="1750"/>
                  </a:lnTo>
                  <a:lnTo>
                    <a:pt x="762" y="1749"/>
                  </a:lnTo>
                  <a:lnTo>
                    <a:pt x="769" y="1747"/>
                  </a:lnTo>
                  <a:lnTo>
                    <a:pt x="773" y="1749"/>
                  </a:lnTo>
                  <a:lnTo>
                    <a:pt x="776" y="1752"/>
                  </a:lnTo>
                  <a:lnTo>
                    <a:pt x="777" y="1755"/>
                  </a:lnTo>
                  <a:lnTo>
                    <a:pt x="776" y="1766"/>
                  </a:lnTo>
                  <a:lnTo>
                    <a:pt x="775" y="1776"/>
                  </a:lnTo>
                  <a:lnTo>
                    <a:pt x="775" y="1784"/>
                  </a:lnTo>
                  <a:lnTo>
                    <a:pt x="778" y="1791"/>
                  </a:lnTo>
                  <a:lnTo>
                    <a:pt x="785" y="1779"/>
                  </a:lnTo>
                  <a:lnTo>
                    <a:pt x="793" y="1769"/>
                  </a:lnTo>
                  <a:lnTo>
                    <a:pt x="794" y="1764"/>
                  </a:lnTo>
                  <a:lnTo>
                    <a:pt x="796" y="1761"/>
                  </a:lnTo>
                  <a:lnTo>
                    <a:pt x="798" y="1759"/>
                  </a:lnTo>
                  <a:lnTo>
                    <a:pt x="802" y="1757"/>
                  </a:lnTo>
                  <a:lnTo>
                    <a:pt x="808" y="1752"/>
                  </a:lnTo>
                  <a:lnTo>
                    <a:pt x="812" y="1745"/>
                  </a:lnTo>
                  <a:lnTo>
                    <a:pt x="816" y="1742"/>
                  </a:lnTo>
                  <a:lnTo>
                    <a:pt x="820" y="1738"/>
                  </a:lnTo>
                  <a:lnTo>
                    <a:pt x="827" y="1735"/>
                  </a:lnTo>
                  <a:lnTo>
                    <a:pt x="837" y="1734"/>
                  </a:lnTo>
                  <a:lnTo>
                    <a:pt x="843" y="1734"/>
                  </a:lnTo>
                  <a:lnTo>
                    <a:pt x="847" y="1735"/>
                  </a:lnTo>
                  <a:lnTo>
                    <a:pt x="852" y="1736"/>
                  </a:lnTo>
                  <a:lnTo>
                    <a:pt x="854" y="1738"/>
                  </a:lnTo>
                  <a:lnTo>
                    <a:pt x="854" y="1741"/>
                  </a:lnTo>
                  <a:lnTo>
                    <a:pt x="854" y="1743"/>
                  </a:lnTo>
                  <a:lnTo>
                    <a:pt x="855" y="1745"/>
                  </a:lnTo>
                  <a:lnTo>
                    <a:pt x="858" y="1747"/>
                  </a:lnTo>
                  <a:lnTo>
                    <a:pt x="869" y="1749"/>
                  </a:lnTo>
                  <a:lnTo>
                    <a:pt x="884" y="1750"/>
                  </a:lnTo>
                  <a:lnTo>
                    <a:pt x="887" y="1751"/>
                  </a:lnTo>
                  <a:lnTo>
                    <a:pt x="891" y="1751"/>
                  </a:lnTo>
                  <a:lnTo>
                    <a:pt x="894" y="1749"/>
                  </a:lnTo>
                  <a:lnTo>
                    <a:pt x="895" y="1747"/>
                  </a:lnTo>
                  <a:lnTo>
                    <a:pt x="896" y="1746"/>
                  </a:lnTo>
                  <a:lnTo>
                    <a:pt x="901" y="1747"/>
                  </a:lnTo>
                  <a:lnTo>
                    <a:pt x="909" y="1750"/>
                  </a:lnTo>
                  <a:lnTo>
                    <a:pt x="915" y="1752"/>
                  </a:lnTo>
                  <a:lnTo>
                    <a:pt x="916" y="1754"/>
                  </a:lnTo>
                  <a:lnTo>
                    <a:pt x="917" y="1757"/>
                  </a:lnTo>
                  <a:lnTo>
                    <a:pt x="918" y="1760"/>
                  </a:lnTo>
                  <a:lnTo>
                    <a:pt x="917" y="1764"/>
                  </a:lnTo>
                  <a:lnTo>
                    <a:pt x="931" y="1766"/>
                  </a:lnTo>
                  <a:lnTo>
                    <a:pt x="949" y="1764"/>
                  </a:lnTo>
                  <a:lnTo>
                    <a:pt x="957" y="1762"/>
                  </a:lnTo>
                  <a:lnTo>
                    <a:pt x="965" y="1759"/>
                  </a:lnTo>
                  <a:lnTo>
                    <a:pt x="967" y="1757"/>
                  </a:lnTo>
                  <a:lnTo>
                    <a:pt x="969" y="1754"/>
                  </a:lnTo>
                  <a:lnTo>
                    <a:pt x="971" y="1751"/>
                  </a:lnTo>
                  <a:lnTo>
                    <a:pt x="971" y="1747"/>
                  </a:lnTo>
                  <a:lnTo>
                    <a:pt x="971" y="1745"/>
                  </a:lnTo>
                  <a:lnTo>
                    <a:pt x="972" y="1743"/>
                  </a:lnTo>
                  <a:lnTo>
                    <a:pt x="976" y="1739"/>
                  </a:lnTo>
                  <a:lnTo>
                    <a:pt x="983" y="1737"/>
                  </a:lnTo>
                  <a:lnTo>
                    <a:pt x="988" y="1734"/>
                  </a:lnTo>
                  <a:lnTo>
                    <a:pt x="990" y="1731"/>
                  </a:lnTo>
                  <a:lnTo>
                    <a:pt x="992" y="1728"/>
                  </a:lnTo>
                  <a:lnTo>
                    <a:pt x="995" y="1723"/>
                  </a:lnTo>
                  <a:lnTo>
                    <a:pt x="997" y="1719"/>
                  </a:lnTo>
                  <a:lnTo>
                    <a:pt x="999" y="1717"/>
                  </a:lnTo>
                  <a:lnTo>
                    <a:pt x="1001" y="1714"/>
                  </a:lnTo>
                  <a:lnTo>
                    <a:pt x="1005" y="1713"/>
                  </a:lnTo>
                  <a:lnTo>
                    <a:pt x="1013" y="1711"/>
                  </a:lnTo>
                  <a:lnTo>
                    <a:pt x="1021" y="1710"/>
                  </a:lnTo>
                  <a:lnTo>
                    <a:pt x="1025" y="1709"/>
                  </a:lnTo>
                  <a:lnTo>
                    <a:pt x="1030" y="1706"/>
                  </a:lnTo>
                  <a:lnTo>
                    <a:pt x="1034" y="1703"/>
                  </a:lnTo>
                  <a:lnTo>
                    <a:pt x="1038" y="1700"/>
                  </a:lnTo>
                  <a:lnTo>
                    <a:pt x="1047" y="1689"/>
                  </a:lnTo>
                  <a:lnTo>
                    <a:pt x="1056" y="1681"/>
                  </a:lnTo>
                  <a:lnTo>
                    <a:pt x="1062" y="1679"/>
                  </a:lnTo>
                  <a:lnTo>
                    <a:pt x="1066" y="1678"/>
                  </a:lnTo>
                  <a:lnTo>
                    <a:pt x="1073" y="1679"/>
                  </a:lnTo>
                  <a:lnTo>
                    <a:pt x="1080" y="1681"/>
                  </a:lnTo>
                  <a:lnTo>
                    <a:pt x="1089" y="1686"/>
                  </a:lnTo>
                  <a:lnTo>
                    <a:pt x="1098" y="1689"/>
                  </a:lnTo>
                  <a:lnTo>
                    <a:pt x="1104" y="1689"/>
                  </a:lnTo>
                  <a:lnTo>
                    <a:pt x="1109" y="1688"/>
                  </a:lnTo>
                  <a:lnTo>
                    <a:pt x="1112" y="1686"/>
                  </a:lnTo>
                  <a:lnTo>
                    <a:pt x="1117" y="1682"/>
                  </a:lnTo>
                  <a:lnTo>
                    <a:pt x="1121" y="1677"/>
                  </a:lnTo>
                  <a:lnTo>
                    <a:pt x="1128" y="1671"/>
                  </a:lnTo>
                  <a:lnTo>
                    <a:pt x="1131" y="1669"/>
                  </a:lnTo>
                  <a:lnTo>
                    <a:pt x="1136" y="1668"/>
                  </a:lnTo>
                  <a:lnTo>
                    <a:pt x="1139" y="1668"/>
                  </a:lnTo>
                  <a:lnTo>
                    <a:pt x="1144" y="1669"/>
                  </a:lnTo>
                  <a:lnTo>
                    <a:pt x="1145" y="1671"/>
                  </a:lnTo>
                  <a:lnTo>
                    <a:pt x="1147" y="1673"/>
                  </a:lnTo>
                  <a:lnTo>
                    <a:pt x="1151" y="1677"/>
                  </a:lnTo>
                  <a:lnTo>
                    <a:pt x="1153" y="1678"/>
                  </a:lnTo>
                  <a:lnTo>
                    <a:pt x="1155" y="1677"/>
                  </a:lnTo>
                  <a:lnTo>
                    <a:pt x="1159" y="1678"/>
                  </a:lnTo>
                  <a:lnTo>
                    <a:pt x="1159" y="1678"/>
                  </a:lnTo>
                  <a:lnTo>
                    <a:pt x="1158" y="1679"/>
                  </a:lnTo>
                  <a:lnTo>
                    <a:pt x="1155" y="1682"/>
                  </a:lnTo>
                  <a:lnTo>
                    <a:pt x="1153" y="1685"/>
                  </a:lnTo>
                  <a:lnTo>
                    <a:pt x="1150" y="1690"/>
                  </a:lnTo>
                  <a:lnTo>
                    <a:pt x="1147" y="1695"/>
                  </a:lnTo>
                  <a:lnTo>
                    <a:pt x="1152" y="1695"/>
                  </a:lnTo>
                  <a:lnTo>
                    <a:pt x="1158" y="1694"/>
                  </a:lnTo>
                  <a:lnTo>
                    <a:pt x="1160" y="1693"/>
                  </a:lnTo>
                  <a:lnTo>
                    <a:pt x="1162" y="1694"/>
                  </a:lnTo>
                  <a:lnTo>
                    <a:pt x="1166" y="1696"/>
                  </a:lnTo>
                  <a:lnTo>
                    <a:pt x="1168" y="1700"/>
                  </a:lnTo>
                  <a:lnTo>
                    <a:pt x="1168" y="1704"/>
                  </a:lnTo>
                  <a:lnTo>
                    <a:pt x="1168" y="1707"/>
                  </a:lnTo>
                  <a:lnTo>
                    <a:pt x="1167" y="1710"/>
                  </a:lnTo>
                  <a:lnTo>
                    <a:pt x="1164" y="1713"/>
                  </a:lnTo>
                  <a:lnTo>
                    <a:pt x="1161" y="1719"/>
                  </a:lnTo>
                  <a:lnTo>
                    <a:pt x="1155" y="1723"/>
                  </a:lnTo>
                  <a:lnTo>
                    <a:pt x="1153" y="1725"/>
                  </a:lnTo>
                  <a:lnTo>
                    <a:pt x="1152" y="1727"/>
                  </a:lnTo>
                  <a:lnTo>
                    <a:pt x="1152" y="1728"/>
                  </a:lnTo>
                  <a:lnTo>
                    <a:pt x="1155" y="1728"/>
                  </a:lnTo>
                  <a:lnTo>
                    <a:pt x="1159" y="1728"/>
                  </a:lnTo>
                  <a:lnTo>
                    <a:pt x="1163" y="1728"/>
                  </a:lnTo>
                  <a:lnTo>
                    <a:pt x="1176" y="1728"/>
                  </a:lnTo>
                  <a:lnTo>
                    <a:pt x="1186" y="1729"/>
                  </a:lnTo>
                  <a:lnTo>
                    <a:pt x="1192" y="1730"/>
                  </a:lnTo>
                  <a:lnTo>
                    <a:pt x="1196" y="1733"/>
                  </a:lnTo>
                  <a:lnTo>
                    <a:pt x="1202" y="1735"/>
                  </a:lnTo>
                  <a:lnTo>
                    <a:pt x="1208" y="1738"/>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 name="Freeform 168"/>
            <p:cNvSpPr>
              <a:spLocks/>
            </p:cNvSpPr>
            <p:nvPr/>
          </p:nvSpPr>
          <p:spPr bwMode="gray">
            <a:xfrm>
              <a:off x="6965951" y="3783013"/>
              <a:ext cx="55563" cy="87313"/>
            </a:xfrm>
            <a:custGeom>
              <a:avLst/>
              <a:gdLst/>
              <a:ahLst/>
              <a:cxnLst>
                <a:cxn ang="0">
                  <a:pos x="34" y="34"/>
                </a:cxn>
                <a:cxn ang="0">
                  <a:pos x="58" y="21"/>
                </a:cxn>
                <a:cxn ang="0">
                  <a:pos x="90" y="21"/>
                </a:cxn>
                <a:cxn ang="0">
                  <a:pos x="118" y="15"/>
                </a:cxn>
                <a:cxn ang="0">
                  <a:pos x="157" y="80"/>
                </a:cxn>
                <a:cxn ang="0">
                  <a:pos x="166" y="107"/>
                </a:cxn>
                <a:cxn ang="0">
                  <a:pos x="164" y="156"/>
                </a:cxn>
                <a:cxn ang="0">
                  <a:pos x="172" y="164"/>
                </a:cxn>
                <a:cxn ang="0">
                  <a:pos x="166" y="200"/>
                </a:cxn>
                <a:cxn ang="0">
                  <a:pos x="155" y="221"/>
                </a:cxn>
                <a:cxn ang="0">
                  <a:pos x="139" y="225"/>
                </a:cxn>
                <a:cxn ang="0">
                  <a:pos x="125" y="222"/>
                </a:cxn>
                <a:cxn ang="0">
                  <a:pos x="123" y="227"/>
                </a:cxn>
                <a:cxn ang="0">
                  <a:pos x="117" y="235"/>
                </a:cxn>
                <a:cxn ang="0">
                  <a:pos x="109" y="237"/>
                </a:cxn>
                <a:cxn ang="0">
                  <a:pos x="89" y="234"/>
                </a:cxn>
                <a:cxn ang="0">
                  <a:pos x="73" y="238"/>
                </a:cxn>
                <a:cxn ang="0">
                  <a:pos x="82" y="243"/>
                </a:cxn>
                <a:cxn ang="0">
                  <a:pos x="76" y="249"/>
                </a:cxn>
                <a:cxn ang="0">
                  <a:pos x="74" y="254"/>
                </a:cxn>
                <a:cxn ang="0">
                  <a:pos x="70" y="243"/>
                </a:cxn>
                <a:cxn ang="0">
                  <a:pos x="65" y="245"/>
                </a:cxn>
                <a:cxn ang="0">
                  <a:pos x="68" y="257"/>
                </a:cxn>
                <a:cxn ang="0">
                  <a:pos x="63" y="262"/>
                </a:cxn>
                <a:cxn ang="0">
                  <a:pos x="52" y="260"/>
                </a:cxn>
                <a:cxn ang="0">
                  <a:pos x="57" y="253"/>
                </a:cxn>
                <a:cxn ang="0">
                  <a:pos x="57" y="244"/>
                </a:cxn>
                <a:cxn ang="0">
                  <a:pos x="41" y="260"/>
                </a:cxn>
                <a:cxn ang="0">
                  <a:pos x="34" y="260"/>
                </a:cxn>
                <a:cxn ang="0">
                  <a:pos x="20" y="274"/>
                </a:cxn>
                <a:cxn ang="0">
                  <a:pos x="16" y="267"/>
                </a:cxn>
                <a:cxn ang="0">
                  <a:pos x="11" y="259"/>
                </a:cxn>
                <a:cxn ang="0">
                  <a:pos x="5" y="249"/>
                </a:cxn>
                <a:cxn ang="0">
                  <a:pos x="12" y="249"/>
                </a:cxn>
                <a:cxn ang="0">
                  <a:pos x="13" y="243"/>
                </a:cxn>
                <a:cxn ang="0">
                  <a:pos x="9" y="229"/>
                </a:cxn>
                <a:cxn ang="0">
                  <a:pos x="9" y="222"/>
                </a:cxn>
                <a:cxn ang="0">
                  <a:pos x="10" y="213"/>
                </a:cxn>
                <a:cxn ang="0">
                  <a:pos x="19" y="198"/>
                </a:cxn>
                <a:cxn ang="0">
                  <a:pos x="14" y="194"/>
                </a:cxn>
                <a:cxn ang="0">
                  <a:pos x="30" y="180"/>
                </a:cxn>
                <a:cxn ang="0">
                  <a:pos x="24" y="173"/>
                </a:cxn>
                <a:cxn ang="0">
                  <a:pos x="22" y="163"/>
                </a:cxn>
                <a:cxn ang="0">
                  <a:pos x="19" y="159"/>
                </a:cxn>
                <a:cxn ang="0">
                  <a:pos x="19" y="145"/>
                </a:cxn>
                <a:cxn ang="0">
                  <a:pos x="17" y="137"/>
                </a:cxn>
                <a:cxn ang="0">
                  <a:pos x="11" y="127"/>
                </a:cxn>
                <a:cxn ang="0">
                  <a:pos x="0" y="120"/>
                </a:cxn>
                <a:cxn ang="0">
                  <a:pos x="8" y="115"/>
                </a:cxn>
                <a:cxn ang="0">
                  <a:pos x="10" y="108"/>
                </a:cxn>
                <a:cxn ang="0">
                  <a:pos x="17" y="108"/>
                </a:cxn>
                <a:cxn ang="0">
                  <a:pos x="24" y="105"/>
                </a:cxn>
                <a:cxn ang="0">
                  <a:pos x="33" y="108"/>
                </a:cxn>
                <a:cxn ang="0">
                  <a:pos x="37" y="118"/>
                </a:cxn>
                <a:cxn ang="0">
                  <a:pos x="37" y="105"/>
                </a:cxn>
                <a:cxn ang="0">
                  <a:pos x="30" y="100"/>
                </a:cxn>
                <a:cxn ang="0">
                  <a:pos x="28" y="96"/>
                </a:cxn>
                <a:cxn ang="0">
                  <a:pos x="33" y="90"/>
                </a:cxn>
                <a:cxn ang="0">
                  <a:pos x="26" y="78"/>
                </a:cxn>
                <a:cxn ang="0">
                  <a:pos x="20" y="59"/>
                </a:cxn>
                <a:cxn ang="0">
                  <a:pos x="29" y="63"/>
                </a:cxn>
              </a:cxnLst>
              <a:rect l="0" t="0" r="r" b="b"/>
              <a:pathLst>
                <a:path w="174" h="275">
                  <a:moveTo>
                    <a:pt x="27" y="53"/>
                  </a:moveTo>
                  <a:lnTo>
                    <a:pt x="28" y="47"/>
                  </a:lnTo>
                  <a:lnTo>
                    <a:pt x="29" y="42"/>
                  </a:lnTo>
                  <a:lnTo>
                    <a:pt x="32" y="38"/>
                  </a:lnTo>
                  <a:lnTo>
                    <a:pt x="34" y="34"/>
                  </a:lnTo>
                  <a:lnTo>
                    <a:pt x="37" y="31"/>
                  </a:lnTo>
                  <a:lnTo>
                    <a:pt x="42" y="27"/>
                  </a:lnTo>
                  <a:lnTo>
                    <a:pt x="46" y="25"/>
                  </a:lnTo>
                  <a:lnTo>
                    <a:pt x="51" y="23"/>
                  </a:lnTo>
                  <a:lnTo>
                    <a:pt x="58" y="21"/>
                  </a:lnTo>
                  <a:lnTo>
                    <a:pt x="65" y="21"/>
                  </a:lnTo>
                  <a:lnTo>
                    <a:pt x="71" y="21"/>
                  </a:lnTo>
                  <a:lnTo>
                    <a:pt x="77" y="21"/>
                  </a:lnTo>
                  <a:lnTo>
                    <a:pt x="84" y="21"/>
                  </a:lnTo>
                  <a:lnTo>
                    <a:pt x="90" y="21"/>
                  </a:lnTo>
                  <a:lnTo>
                    <a:pt x="97" y="19"/>
                  </a:lnTo>
                  <a:lnTo>
                    <a:pt x="102" y="18"/>
                  </a:lnTo>
                  <a:lnTo>
                    <a:pt x="107" y="9"/>
                  </a:lnTo>
                  <a:lnTo>
                    <a:pt x="112" y="0"/>
                  </a:lnTo>
                  <a:lnTo>
                    <a:pt x="118" y="15"/>
                  </a:lnTo>
                  <a:lnTo>
                    <a:pt x="125" y="29"/>
                  </a:lnTo>
                  <a:lnTo>
                    <a:pt x="132" y="41"/>
                  </a:lnTo>
                  <a:lnTo>
                    <a:pt x="141" y="54"/>
                  </a:lnTo>
                  <a:lnTo>
                    <a:pt x="149" y="66"/>
                  </a:lnTo>
                  <a:lnTo>
                    <a:pt x="157" y="80"/>
                  </a:lnTo>
                  <a:lnTo>
                    <a:pt x="160" y="84"/>
                  </a:lnTo>
                  <a:lnTo>
                    <a:pt x="161" y="88"/>
                  </a:lnTo>
                  <a:lnTo>
                    <a:pt x="163" y="92"/>
                  </a:lnTo>
                  <a:lnTo>
                    <a:pt x="164" y="98"/>
                  </a:lnTo>
                  <a:lnTo>
                    <a:pt x="166" y="107"/>
                  </a:lnTo>
                  <a:lnTo>
                    <a:pt x="167" y="116"/>
                  </a:lnTo>
                  <a:lnTo>
                    <a:pt x="167" y="126"/>
                  </a:lnTo>
                  <a:lnTo>
                    <a:pt x="166" y="136"/>
                  </a:lnTo>
                  <a:lnTo>
                    <a:pt x="165" y="146"/>
                  </a:lnTo>
                  <a:lnTo>
                    <a:pt x="164" y="156"/>
                  </a:lnTo>
                  <a:lnTo>
                    <a:pt x="164" y="163"/>
                  </a:lnTo>
                  <a:lnTo>
                    <a:pt x="166" y="169"/>
                  </a:lnTo>
                  <a:lnTo>
                    <a:pt x="168" y="168"/>
                  </a:lnTo>
                  <a:lnTo>
                    <a:pt x="169" y="167"/>
                  </a:lnTo>
                  <a:lnTo>
                    <a:pt x="172" y="164"/>
                  </a:lnTo>
                  <a:lnTo>
                    <a:pt x="174" y="164"/>
                  </a:lnTo>
                  <a:lnTo>
                    <a:pt x="173" y="172"/>
                  </a:lnTo>
                  <a:lnTo>
                    <a:pt x="171" y="180"/>
                  </a:lnTo>
                  <a:lnTo>
                    <a:pt x="169" y="190"/>
                  </a:lnTo>
                  <a:lnTo>
                    <a:pt x="166" y="200"/>
                  </a:lnTo>
                  <a:lnTo>
                    <a:pt x="164" y="205"/>
                  </a:lnTo>
                  <a:lnTo>
                    <a:pt x="161" y="211"/>
                  </a:lnTo>
                  <a:lnTo>
                    <a:pt x="159" y="213"/>
                  </a:lnTo>
                  <a:lnTo>
                    <a:pt x="158" y="218"/>
                  </a:lnTo>
                  <a:lnTo>
                    <a:pt x="155" y="221"/>
                  </a:lnTo>
                  <a:lnTo>
                    <a:pt x="150" y="225"/>
                  </a:lnTo>
                  <a:lnTo>
                    <a:pt x="144" y="228"/>
                  </a:lnTo>
                  <a:lnTo>
                    <a:pt x="143" y="228"/>
                  </a:lnTo>
                  <a:lnTo>
                    <a:pt x="143" y="226"/>
                  </a:lnTo>
                  <a:lnTo>
                    <a:pt x="139" y="225"/>
                  </a:lnTo>
                  <a:lnTo>
                    <a:pt x="134" y="225"/>
                  </a:lnTo>
                  <a:lnTo>
                    <a:pt x="128" y="224"/>
                  </a:lnTo>
                  <a:lnTo>
                    <a:pt x="127" y="222"/>
                  </a:lnTo>
                  <a:lnTo>
                    <a:pt x="125" y="221"/>
                  </a:lnTo>
                  <a:lnTo>
                    <a:pt x="125" y="222"/>
                  </a:lnTo>
                  <a:lnTo>
                    <a:pt x="125" y="225"/>
                  </a:lnTo>
                  <a:lnTo>
                    <a:pt x="125" y="227"/>
                  </a:lnTo>
                  <a:lnTo>
                    <a:pt x="124" y="228"/>
                  </a:lnTo>
                  <a:lnTo>
                    <a:pt x="124" y="227"/>
                  </a:lnTo>
                  <a:lnTo>
                    <a:pt x="123" y="227"/>
                  </a:lnTo>
                  <a:lnTo>
                    <a:pt x="122" y="226"/>
                  </a:lnTo>
                  <a:lnTo>
                    <a:pt x="120" y="226"/>
                  </a:lnTo>
                  <a:lnTo>
                    <a:pt x="119" y="226"/>
                  </a:lnTo>
                  <a:lnTo>
                    <a:pt x="117" y="229"/>
                  </a:lnTo>
                  <a:lnTo>
                    <a:pt x="117" y="235"/>
                  </a:lnTo>
                  <a:lnTo>
                    <a:pt x="117" y="238"/>
                  </a:lnTo>
                  <a:lnTo>
                    <a:pt x="116" y="240"/>
                  </a:lnTo>
                  <a:lnTo>
                    <a:pt x="115" y="240"/>
                  </a:lnTo>
                  <a:lnTo>
                    <a:pt x="112" y="240"/>
                  </a:lnTo>
                  <a:lnTo>
                    <a:pt x="109" y="237"/>
                  </a:lnTo>
                  <a:lnTo>
                    <a:pt x="103" y="237"/>
                  </a:lnTo>
                  <a:lnTo>
                    <a:pt x="99" y="236"/>
                  </a:lnTo>
                  <a:lnTo>
                    <a:pt x="94" y="234"/>
                  </a:lnTo>
                  <a:lnTo>
                    <a:pt x="92" y="233"/>
                  </a:lnTo>
                  <a:lnTo>
                    <a:pt x="89" y="234"/>
                  </a:lnTo>
                  <a:lnTo>
                    <a:pt x="84" y="234"/>
                  </a:lnTo>
                  <a:lnTo>
                    <a:pt x="79" y="235"/>
                  </a:lnTo>
                  <a:lnTo>
                    <a:pt x="75" y="236"/>
                  </a:lnTo>
                  <a:lnTo>
                    <a:pt x="74" y="237"/>
                  </a:lnTo>
                  <a:lnTo>
                    <a:pt x="73" y="238"/>
                  </a:lnTo>
                  <a:lnTo>
                    <a:pt x="74" y="238"/>
                  </a:lnTo>
                  <a:lnTo>
                    <a:pt x="74" y="240"/>
                  </a:lnTo>
                  <a:lnTo>
                    <a:pt x="77" y="241"/>
                  </a:lnTo>
                  <a:lnTo>
                    <a:pt x="79" y="241"/>
                  </a:lnTo>
                  <a:lnTo>
                    <a:pt x="82" y="243"/>
                  </a:lnTo>
                  <a:lnTo>
                    <a:pt x="82" y="245"/>
                  </a:lnTo>
                  <a:lnTo>
                    <a:pt x="81" y="247"/>
                  </a:lnTo>
                  <a:lnTo>
                    <a:pt x="79" y="250"/>
                  </a:lnTo>
                  <a:lnTo>
                    <a:pt x="77" y="249"/>
                  </a:lnTo>
                  <a:lnTo>
                    <a:pt x="76" y="249"/>
                  </a:lnTo>
                  <a:lnTo>
                    <a:pt x="76" y="251"/>
                  </a:lnTo>
                  <a:lnTo>
                    <a:pt x="77" y="252"/>
                  </a:lnTo>
                  <a:lnTo>
                    <a:pt x="76" y="254"/>
                  </a:lnTo>
                  <a:lnTo>
                    <a:pt x="75" y="255"/>
                  </a:lnTo>
                  <a:lnTo>
                    <a:pt x="74" y="254"/>
                  </a:lnTo>
                  <a:lnTo>
                    <a:pt x="73" y="254"/>
                  </a:lnTo>
                  <a:lnTo>
                    <a:pt x="71" y="251"/>
                  </a:lnTo>
                  <a:lnTo>
                    <a:pt x="70" y="249"/>
                  </a:lnTo>
                  <a:lnTo>
                    <a:pt x="70" y="245"/>
                  </a:lnTo>
                  <a:lnTo>
                    <a:pt x="70" y="243"/>
                  </a:lnTo>
                  <a:lnTo>
                    <a:pt x="69" y="242"/>
                  </a:lnTo>
                  <a:lnTo>
                    <a:pt x="68" y="242"/>
                  </a:lnTo>
                  <a:lnTo>
                    <a:pt x="67" y="242"/>
                  </a:lnTo>
                  <a:lnTo>
                    <a:pt x="66" y="242"/>
                  </a:lnTo>
                  <a:lnTo>
                    <a:pt x="65" y="245"/>
                  </a:lnTo>
                  <a:lnTo>
                    <a:pt x="65" y="247"/>
                  </a:lnTo>
                  <a:lnTo>
                    <a:pt x="66" y="250"/>
                  </a:lnTo>
                  <a:lnTo>
                    <a:pt x="67" y="253"/>
                  </a:lnTo>
                  <a:lnTo>
                    <a:pt x="68" y="255"/>
                  </a:lnTo>
                  <a:lnTo>
                    <a:pt x="68" y="257"/>
                  </a:lnTo>
                  <a:lnTo>
                    <a:pt x="66" y="258"/>
                  </a:lnTo>
                  <a:lnTo>
                    <a:pt x="63" y="258"/>
                  </a:lnTo>
                  <a:lnTo>
                    <a:pt x="63" y="258"/>
                  </a:lnTo>
                  <a:lnTo>
                    <a:pt x="65" y="260"/>
                  </a:lnTo>
                  <a:lnTo>
                    <a:pt x="63" y="262"/>
                  </a:lnTo>
                  <a:lnTo>
                    <a:pt x="62" y="263"/>
                  </a:lnTo>
                  <a:lnTo>
                    <a:pt x="59" y="265"/>
                  </a:lnTo>
                  <a:lnTo>
                    <a:pt x="58" y="265"/>
                  </a:lnTo>
                  <a:lnTo>
                    <a:pt x="55" y="262"/>
                  </a:lnTo>
                  <a:lnTo>
                    <a:pt x="52" y="260"/>
                  </a:lnTo>
                  <a:lnTo>
                    <a:pt x="50" y="259"/>
                  </a:lnTo>
                  <a:lnTo>
                    <a:pt x="50" y="257"/>
                  </a:lnTo>
                  <a:lnTo>
                    <a:pt x="51" y="255"/>
                  </a:lnTo>
                  <a:lnTo>
                    <a:pt x="54" y="253"/>
                  </a:lnTo>
                  <a:lnTo>
                    <a:pt x="57" y="253"/>
                  </a:lnTo>
                  <a:lnTo>
                    <a:pt x="59" y="253"/>
                  </a:lnTo>
                  <a:lnTo>
                    <a:pt x="59" y="252"/>
                  </a:lnTo>
                  <a:lnTo>
                    <a:pt x="59" y="247"/>
                  </a:lnTo>
                  <a:lnTo>
                    <a:pt x="58" y="245"/>
                  </a:lnTo>
                  <a:lnTo>
                    <a:pt x="57" y="244"/>
                  </a:lnTo>
                  <a:lnTo>
                    <a:pt x="54" y="245"/>
                  </a:lnTo>
                  <a:lnTo>
                    <a:pt x="53" y="249"/>
                  </a:lnTo>
                  <a:lnTo>
                    <a:pt x="51" y="252"/>
                  </a:lnTo>
                  <a:lnTo>
                    <a:pt x="46" y="254"/>
                  </a:lnTo>
                  <a:lnTo>
                    <a:pt x="41" y="260"/>
                  </a:lnTo>
                  <a:lnTo>
                    <a:pt x="37" y="267"/>
                  </a:lnTo>
                  <a:lnTo>
                    <a:pt x="35" y="265"/>
                  </a:lnTo>
                  <a:lnTo>
                    <a:pt x="34" y="262"/>
                  </a:lnTo>
                  <a:lnTo>
                    <a:pt x="33" y="261"/>
                  </a:lnTo>
                  <a:lnTo>
                    <a:pt x="34" y="260"/>
                  </a:lnTo>
                  <a:lnTo>
                    <a:pt x="34" y="259"/>
                  </a:lnTo>
                  <a:lnTo>
                    <a:pt x="32" y="262"/>
                  </a:lnTo>
                  <a:lnTo>
                    <a:pt x="27" y="267"/>
                  </a:lnTo>
                  <a:lnTo>
                    <a:pt x="21" y="273"/>
                  </a:lnTo>
                  <a:lnTo>
                    <a:pt x="20" y="274"/>
                  </a:lnTo>
                  <a:lnTo>
                    <a:pt x="19" y="275"/>
                  </a:lnTo>
                  <a:lnTo>
                    <a:pt x="18" y="275"/>
                  </a:lnTo>
                  <a:lnTo>
                    <a:pt x="17" y="274"/>
                  </a:lnTo>
                  <a:lnTo>
                    <a:pt x="17" y="270"/>
                  </a:lnTo>
                  <a:lnTo>
                    <a:pt x="16" y="267"/>
                  </a:lnTo>
                  <a:lnTo>
                    <a:pt x="17" y="263"/>
                  </a:lnTo>
                  <a:lnTo>
                    <a:pt x="17" y="261"/>
                  </a:lnTo>
                  <a:lnTo>
                    <a:pt x="17" y="260"/>
                  </a:lnTo>
                  <a:lnTo>
                    <a:pt x="14" y="259"/>
                  </a:lnTo>
                  <a:lnTo>
                    <a:pt x="11" y="259"/>
                  </a:lnTo>
                  <a:lnTo>
                    <a:pt x="9" y="258"/>
                  </a:lnTo>
                  <a:lnTo>
                    <a:pt x="8" y="257"/>
                  </a:lnTo>
                  <a:lnTo>
                    <a:pt x="5" y="253"/>
                  </a:lnTo>
                  <a:lnTo>
                    <a:pt x="5" y="250"/>
                  </a:lnTo>
                  <a:lnTo>
                    <a:pt x="5" y="249"/>
                  </a:lnTo>
                  <a:lnTo>
                    <a:pt x="8" y="247"/>
                  </a:lnTo>
                  <a:lnTo>
                    <a:pt x="10" y="250"/>
                  </a:lnTo>
                  <a:lnTo>
                    <a:pt x="11" y="251"/>
                  </a:lnTo>
                  <a:lnTo>
                    <a:pt x="11" y="250"/>
                  </a:lnTo>
                  <a:lnTo>
                    <a:pt x="12" y="249"/>
                  </a:lnTo>
                  <a:lnTo>
                    <a:pt x="14" y="246"/>
                  </a:lnTo>
                  <a:lnTo>
                    <a:pt x="17" y="245"/>
                  </a:lnTo>
                  <a:lnTo>
                    <a:pt x="17" y="245"/>
                  </a:lnTo>
                  <a:lnTo>
                    <a:pt x="14" y="244"/>
                  </a:lnTo>
                  <a:lnTo>
                    <a:pt x="13" y="243"/>
                  </a:lnTo>
                  <a:lnTo>
                    <a:pt x="12" y="241"/>
                  </a:lnTo>
                  <a:lnTo>
                    <a:pt x="12" y="238"/>
                  </a:lnTo>
                  <a:lnTo>
                    <a:pt x="9" y="234"/>
                  </a:lnTo>
                  <a:lnTo>
                    <a:pt x="8" y="232"/>
                  </a:lnTo>
                  <a:lnTo>
                    <a:pt x="9" y="229"/>
                  </a:lnTo>
                  <a:lnTo>
                    <a:pt x="8" y="228"/>
                  </a:lnTo>
                  <a:lnTo>
                    <a:pt x="5" y="227"/>
                  </a:lnTo>
                  <a:lnTo>
                    <a:pt x="4" y="225"/>
                  </a:lnTo>
                  <a:lnTo>
                    <a:pt x="8" y="222"/>
                  </a:lnTo>
                  <a:lnTo>
                    <a:pt x="9" y="222"/>
                  </a:lnTo>
                  <a:lnTo>
                    <a:pt x="10" y="221"/>
                  </a:lnTo>
                  <a:lnTo>
                    <a:pt x="10" y="219"/>
                  </a:lnTo>
                  <a:lnTo>
                    <a:pt x="9" y="217"/>
                  </a:lnTo>
                  <a:lnTo>
                    <a:pt x="9" y="214"/>
                  </a:lnTo>
                  <a:lnTo>
                    <a:pt x="10" y="213"/>
                  </a:lnTo>
                  <a:lnTo>
                    <a:pt x="11" y="212"/>
                  </a:lnTo>
                  <a:lnTo>
                    <a:pt x="13" y="209"/>
                  </a:lnTo>
                  <a:lnTo>
                    <a:pt x="14" y="204"/>
                  </a:lnTo>
                  <a:lnTo>
                    <a:pt x="17" y="200"/>
                  </a:lnTo>
                  <a:lnTo>
                    <a:pt x="19" y="198"/>
                  </a:lnTo>
                  <a:lnTo>
                    <a:pt x="22" y="197"/>
                  </a:lnTo>
                  <a:lnTo>
                    <a:pt x="26" y="195"/>
                  </a:lnTo>
                  <a:lnTo>
                    <a:pt x="19" y="195"/>
                  </a:lnTo>
                  <a:lnTo>
                    <a:pt x="14" y="196"/>
                  </a:lnTo>
                  <a:lnTo>
                    <a:pt x="14" y="194"/>
                  </a:lnTo>
                  <a:lnTo>
                    <a:pt x="20" y="187"/>
                  </a:lnTo>
                  <a:lnTo>
                    <a:pt x="26" y="185"/>
                  </a:lnTo>
                  <a:lnTo>
                    <a:pt x="30" y="183"/>
                  </a:lnTo>
                  <a:lnTo>
                    <a:pt x="30" y="181"/>
                  </a:lnTo>
                  <a:lnTo>
                    <a:pt x="30" y="180"/>
                  </a:lnTo>
                  <a:lnTo>
                    <a:pt x="29" y="178"/>
                  </a:lnTo>
                  <a:lnTo>
                    <a:pt x="28" y="177"/>
                  </a:lnTo>
                  <a:lnTo>
                    <a:pt x="28" y="176"/>
                  </a:lnTo>
                  <a:lnTo>
                    <a:pt x="26" y="176"/>
                  </a:lnTo>
                  <a:lnTo>
                    <a:pt x="24" y="173"/>
                  </a:lnTo>
                  <a:lnTo>
                    <a:pt x="24" y="172"/>
                  </a:lnTo>
                  <a:lnTo>
                    <a:pt x="25" y="170"/>
                  </a:lnTo>
                  <a:lnTo>
                    <a:pt x="26" y="167"/>
                  </a:lnTo>
                  <a:lnTo>
                    <a:pt x="25" y="164"/>
                  </a:lnTo>
                  <a:lnTo>
                    <a:pt x="22" y="163"/>
                  </a:lnTo>
                  <a:lnTo>
                    <a:pt x="21" y="162"/>
                  </a:lnTo>
                  <a:lnTo>
                    <a:pt x="19" y="161"/>
                  </a:lnTo>
                  <a:lnTo>
                    <a:pt x="18" y="160"/>
                  </a:lnTo>
                  <a:lnTo>
                    <a:pt x="18" y="160"/>
                  </a:lnTo>
                  <a:lnTo>
                    <a:pt x="19" y="159"/>
                  </a:lnTo>
                  <a:lnTo>
                    <a:pt x="20" y="156"/>
                  </a:lnTo>
                  <a:lnTo>
                    <a:pt x="20" y="154"/>
                  </a:lnTo>
                  <a:lnTo>
                    <a:pt x="20" y="152"/>
                  </a:lnTo>
                  <a:lnTo>
                    <a:pt x="20" y="148"/>
                  </a:lnTo>
                  <a:lnTo>
                    <a:pt x="19" y="145"/>
                  </a:lnTo>
                  <a:lnTo>
                    <a:pt x="19" y="141"/>
                  </a:lnTo>
                  <a:lnTo>
                    <a:pt x="20" y="141"/>
                  </a:lnTo>
                  <a:lnTo>
                    <a:pt x="21" y="140"/>
                  </a:lnTo>
                  <a:lnTo>
                    <a:pt x="19" y="139"/>
                  </a:lnTo>
                  <a:lnTo>
                    <a:pt x="17" y="137"/>
                  </a:lnTo>
                  <a:lnTo>
                    <a:pt x="16" y="133"/>
                  </a:lnTo>
                  <a:lnTo>
                    <a:pt x="17" y="131"/>
                  </a:lnTo>
                  <a:lnTo>
                    <a:pt x="17" y="127"/>
                  </a:lnTo>
                  <a:lnTo>
                    <a:pt x="14" y="127"/>
                  </a:lnTo>
                  <a:lnTo>
                    <a:pt x="11" y="127"/>
                  </a:lnTo>
                  <a:lnTo>
                    <a:pt x="8" y="129"/>
                  </a:lnTo>
                  <a:lnTo>
                    <a:pt x="5" y="128"/>
                  </a:lnTo>
                  <a:lnTo>
                    <a:pt x="3" y="126"/>
                  </a:lnTo>
                  <a:lnTo>
                    <a:pt x="0" y="124"/>
                  </a:lnTo>
                  <a:lnTo>
                    <a:pt x="0" y="120"/>
                  </a:lnTo>
                  <a:lnTo>
                    <a:pt x="2" y="114"/>
                  </a:lnTo>
                  <a:lnTo>
                    <a:pt x="3" y="112"/>
                  </a:lnTo>
                  <a:lnTo>
                    <a:pt x="4" y="111"/>
                  </a:lnTo>
                  <a:lnTo>
                    <a:pt x="5" y="112"/>
                  </a:lnTo>
                  <a:lnTo>
                    <a:pt x="8" y="115"/>
                  </a:lnTo>
                  <a:lnTo>
                    <a:pt x="10" y="115"/>
                  </a:lnTo>
                  <a:lnTo>
                    <a:pt x="11" y="114"/>
                  </a:lnTo>
                  <a:lnTo>
                    <a:pt x="12" y="113"/>
                  </a:lnTo>
                  <a:lnTo>
                    <a:pt x="12" y="110"/>
                  </a:lnTo>
                  <a:lnTo>
                    <a:pt x="10" y="108"/>
                  </a:lnTo>
                  <a:lnTo>
                    <a:pt x="9" y="108"/>
                  </a:lnTo>
                  <a:lnTo>
                    <a:pt x="9" y="107"/>
                  </a:lnTo>
                  <a:lnTo>
                    <a:pt x="10" y="105"/>
                  </a:lnTo>
                  <a:lnTo>
                    <a:pt x="14" y="107"/>
                  </a:lnTo>
                  <a:lnTo>
                    <a:pt x="17" y="108"/>
                  </a:lnTo>
                  <a:lnTo>
                    <a:pt x="17" y="108"/>
                  </a:lnTo>
                  <a:lnTo>
                    <a:pt x="18" y="106"/>
                  </a:lnTo>
                  <a:lnTo>
                    <a:pt x="20" y="103"/>
                  </a:lnTo>
                  <a:lnTo>
                    <a:pt x="21" y="104"/>
                  </a:lnTo>
                  <a:lnTo>
                    <a:pt x="24" y="105"/>
                  </a:lnTo>
                  <a:lnTo>
                    <a:pt x="27" y="107"/>
                  </a:lnTo>
                  <a:lnTo>
                    <a:pt x="29" y="107"/>
                  </a:lnTo>
                  <a:lnTo>
                    <a:pt x="30" y="107"/>
                  </a:lnTo>
                  <a:lnTo>
                    <a:pt x="32" y="107"/>
                  </a:lnTo>
                  <a:lnTo>
                    <a:pt x="33" y="108"/>
                  </a:lnTo>
                  <a:lnTo>
                    <a:pt x="34" y="112"/>
                  </a:lnTo>
                  <a:lnTo>
                    <a:pt x="34" y="115"/>
                  </a:lnTo>
                  <a:lnTo>
                    <a:pt x="36" y="118"/>
                  </a:lnTo>
                  <a:lnTo>
                    <a:pt x="37" y="119"/>
                  </a:lnTo>
                  <a:lnTo>
                    <a:pt x="37" y="118"/>
                  </a:lnTo>
                  <a:lnTo>
                    <a:pt x="38" y="116"/>
                  </a:lnTo>
                  <a:lnTo>
                    <a:pt x="38" y="113"/>
                  </a:lnTo>
                  <a:lnTo>
                    <a:pt x="38" y="110"/>
                  </a:lnTo>
                  <a:lnTo>
                    <a:pt x="37" y="107"/>
                  </a:lnTo>
                  <a:lnTo>
                    <a:pt x="37" y="105"/>
                  </a:lnTo>
                  <a:lnTo>
                    <a:pt x="36" y="103"/>
                  </a:lnTo>
                  <a:lnTo>
                    <a:pt x="35" y="102"/>
                  </a:lnTo>
                  <a:lnTo>
                    <a:pt x="32" y="103"/>
                  </a:lnTo>
                  <a:lnTo>
                    <a:pt x="30" y="102"/>
                  </a:lnTo>
                  <a:lnTo>
                    <a:pt x="30" y="100"/>
                  </a:lnTo>
                  <a:lnTo>
                    <a:pt x="32" y="98"/>
                  </a:lnTo>
                  <a:lnTo>
                    <a:pt x="33" y="96"/>
                  </a:lnTo>
                  <a:lnTo>
                    <a:pt x="33" y="95"/>
                  </a:lnTo>
                  <a:lnTo>
                    <a:pt x="32" y="95"/>
                  </a:lnTo>
                  <a:lnTo>
                    <a:pt x="28" y="96"/>
                  </a:lnTo>
                  <a:lnTo>
                    <a:pt x="25" y="94"/>
                  </a:lnTo>
                  <a:lnTo>
                    <a:pt x="24" y="92"/>
                  </a:lnTo>
                  <a:lnTo>
                    <a:pt x="26" y="90"/>
                  </a:lnTo>
                  <a:lnTo>
                    <a:pt x="29" y="89"/>
                  </a:lnTo>
                  <a:lnTo>
                    <a:pt x="33" y="90"/>
                  </a:lnTo>
                  <a:lnTo>
                    <a:pt x="35" y="89"/>
                  </a:lnTo>
                  <a:lnTo>
                    <a:pt x="35" y="88"/>
                  </a:lnTo>
                  <a:lnTo>
                    <a:pt x="32" y="86"/>
                  </a:lnTo>
                  <a:lnTo>
                    <a:pt x="28" y="83"/>
                  </a:lnTo>
                  <a:lnTo>
                    <a:pt x="26" y="78"/>
                  </a:lnTo>
                  <a:lnTo>
                    <a:pt x="25" y="74"/>
                  </a:lnTo>
                  <a:lnTo>
                    <a:pt x="24" y="67"/>
                  </a:lnTo>
                  <a:lnTo>
                    <a:pt x="21" y="65"/>
                  </a:lnTo>
                  <a:lnTo>
                    <a:pt x="20" y="62"/>
                  </a:lnTo>
                  <a:lnTo>
                    <a:pt x="20" y="59"/>
                  </a:lnTo>
                  <a:lnTo>
                    <a:pt x="22" y="57"/>
                  </a:lnTo>
                  <a:lnTo>
                    <a:pt x="25" y="61"/>
                  </a:lnTo>
                  <a:lnTo>
                    <a:pt x="28" y="64"/>
                  </a:lnTo>
                  <a:lnTo>
                    <a:pt x="29" y="64"/>
                  </a:lnTo>
                  <a:lnTo>
                    <a:pt x="29" y="63"/>
                  </a:lnTo>
                  <a:lnTo>
                    <a:pt x="28" y="58"/>
                  </a:lnTo>
                  <a:lnTo>
                    <a:pt x="27" y="5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 name="Freeform 169"/>
            <p:cNvSpPr>
              <a:spLocks/>
            </p:cNvSpPr>
            <p:nvPr/>
          </p:nvSpPr>
          <p:spPr bwMode="gray">
            <a:xfrm>
              <a:off x="6965951" y="3783013"/>
              <a:ext cx="55563" cy="87313"/>
            </a:xfrm>
            <a:custGeom>
              <a:avLst/>
              <a:gdLst/>
              <a:ahLst/>
              <a:cxnLst>
                <a:cxn ang="0">
                  <a:pos x="34" y="34"/>
                </a:cxn>
                <a:cxn ang="0">
                  <a:pos x="58" y="21"/>
                </a:cxn>
                <a:cxn ang="0">
                  <a:pos x="90" y="21"/>
                </a:cxn>
                <a:cxn ang="0">
                  <a:pos x="118" y="15"/>
                </a:cxn>
                <a:cxn ang="0">
                  <a:pos x="157" y="80"/>
                </a:cxn>
                <a:cxn ang="0">
                  <a:pos x="166" y="107"/>
                </a:cxn>
                <a:cxn ang="0">
                  <a:pos x="164" y="156"/>
                </a:cxn>
                <a:cxn ang="0">
                  <a:pos x="172" y="164"/>
                </a:cxn>
                <a:cxn ang="0">
                  <a:pos x="166" y="200"/>
                </a:cxn>
                <a:cxn ang="0">
                  <a:pos x="155" y="221"/>
                </a:cxn>
                <a:cxn ang="0">
                  <a:pos x="139" y="225"/>
                </a:cxn>
                <a:cxn ang="0">
                  <a:pos x="125" y="222"/>
                </a:cxn>
                <a:cxn ang="0">
                  <a:pos x="123" y="227"/>
                </a:cxn>
                <a:cxn ang="0">
                  <a:pos x="117" y="235"/>
                </a:cxn>
                <a:cxn ang="0">
                  <a:pos x="109" y="237"/>
                </a:cxn>
                <a:cxn ang="0">
                  <a:pos x="89" y="234"/>
                </a:cxn>
                <a:cxn ang="0">
                  <a:pos x="73" y="238"/>
                </a:cxn>
                <a:cxn ang="0">
                  <a:pos x="82" y="243"/>
                </a:cxn>
                <a:cxn ang="0">
                  <a:pos x="76" y="249"/>
                </a:cxn>
                <a:cxn ang="0">
                  <a:pos x="74" y="254"/>
                </a:cxn>
                <a:cxn ang="0">
                  <a:pos x="70" y="243"/>
                </a:cxn>
                <a:cxn ang="0">
                  <a:pos x="65" y="245"/>
                </a:cxn>
                <a:cxn ang="0">
                  <a:pos x="68" y="257"/>
                </a:cxn>
                <a:cxn ang="0">
                  <a:pos x="63" y="262"/>
                </a:cxn>
                <a:cxn ang="0">
                  <a:pos x="52" y="260"/>
                </a:cxn>
                <a:cxn ang="0">
                  <a:pos x="57" y="253"/>
                </a:cxn>
                <a:cxn ang="0">
                  <a:pos x="57" y="244"/>
                </a:cxn>
                <a:cxn ang="0">
                  <a:pos x="41" y="260"/>
                </a:cxn>
                <a:cxn ang="0">
                  <a:pos x="34" y="260"/>
                </a:cxn>
                <a:cxn ang="0">
                  <a:pos x="20" y="274"/>
                </a:cxn>
                <a:cxn ang="0">
                  <a:pos x="16" y="267"/>
                </a:cxn>
                <a:cxn ang="0">
                  <a:pos x="11" y="259"/>
                </a:cxn>
                <a:cxn ang="0">
                  <a:pos x="5" y="249"/>
                </a:cxn>
                <a:cxn ang="0">
                  <a:pos x="12" y="249"/>
                </a:cxn>
                <a:cxn ang="0">
                  <a:pos x="13" y="243"/>
                </a:cxn>
                <a:cxn ang="0">
                  <a:pos x="9" y="229"/>
                </a:cxn>
                <a:cxn ang="0">
                  <a:pos x="9" y="222"/>
                </a:cxn>
                <a:cxn ang="0">
                  <a:pos x="10" y="213"/>
                </a:cxn>
                <a:cxn ang="0">
                  <a:pos x="19" y="198"/>
                </a:cxn>
                <a:cxn ang="0">
                  <a:pos x="14" y="194"/>
                </a:cxn>
                <a:cxn ang="0">
                  <a:pos x="30" y="180"/>
                </a:cxn>
                <a:cxn ang="0">
                  <a:pos x="24" y="173"/>
                </a:cxn>
                <a:cxn ang="0">
                  <a:pos x="22" y="163"/>
                </a:cxn>
                <a:cxn ang="0">
                  <a:pos x="19" y="159"/>
                </a:cxn>
                <a:cxn ang="0">
                  <a:pos x="19" y="145"/>
                </a:cxn>
                <a:cxn ang="0">
                  <a:pos x="17" y="137"/>
                </a:cxn>
                <a:cxn ang="0">
                  <a:pos x="11" y="127"/>
                </a:cxn>
                <a:cxn ang="0">
                  <a:pos x="0" y="120"/>
                </a:cxn>
                <a:cxn ang="0">
                  <a:pos x="8" y="115"/>
                </a:cxn>
                <a:cxn ang="0">
                  <a:pos x="10" y="108"/>
                </a:cxn>
                <a:cxn ang="0">
                  <a:pos x="17" y="108"/>
                </a:cxn>
                <a:cxn ang="0">
                  <a:pos x="24" y="105"/>
                </a:cxn>
                <a:cxn ang="0">
                  <a:pos x="33" y="108"/>
                </a:cxn>
                <a:cxn ang="0">
                  <a:pos x="37" y="118"/>
                </a:cxn>
                <a:cxn ang="0">
                  <a:pos x="37" y="105"/>
                </a:cxn>
                <a:cxn ang="0">
                  <a:pos x="30" y="100"/>
                </a:cxn>
                <a:cxn ang="0">
                  <a:pos x="28" y="96"/>
                </a:cxn>
                <a:cxn ang="0">
                  <a:pos x="33" y="90"/>
                </a:cxn>
                <a:cxn ang="0">
                  <a:pos x="26" y="78"/>
                </a:cxn>
                <a:cxn ang="0">
                  <a:pos x="20" y="59"/>
                </a:cxn>
                <a:cxn ang="0">
                  <a:pos x="29" y="63"/>
                </a:cxn>
              </a:cxnLst>
              <a:rect l="0" t="0" r="r" b="b"/>
              <a:pathLst>
                <a:path w="174" h="275">
                  <a:moveTo>
                    <a:pt x="27" y="53"/>
                  </a:moveTo>
                  <a:lnTo>
                    <a:pt x="28" y="47"/>
                  </a:lnTo>
                  <a:lnTo>
                    <a:pt x="29" y="42"/>
                  </a:lnTo>
                  <a:lnTo>
                    <a:pt x="32" y="38"/>
                  </a:lnTo>
                  <a:lnTo>
                    <a:pt x="34" y="34"/>
                  </a:lnTo>
                  <a:lnTo>
                    <a:pt x="37" y="31"/>
                  </a:lnTo>
                  <a:lnTo>
                    <a:pt x="42" y="27"/>
                  </a:lnTo>
                  <a:lnTo>
                    <a:pt x="46" y="25"/>
                  </a:lnTo>
                  <a:lnTo>
                    <a:pt x="51" y="23"/>
                  </a:lnTo>
                  <a:lnTo>
                    <a:pt x="58" y="21"/>
                  </a:lnTo>
                  <a:lnTo>
                    <a:pt x="65" y="21"/>
                  </a:lnTo>
                  <a:lnTo>
                    <a:pt x="71" y="21"/>
                  </a:lnTo>
                  <a:lnTo>
                    <a:pt x="77" y="21"/>
                  </a:lnTo>
                  <a:lnTo>
                    <a:pt x="84" y="21"/>
                  </a:lnTo>
                  <a:lnTo>
                    <a:pt x="90" y="21"/>
                  </a:lnTo>
                  <a:lnTo>
                    <a:pt x="97" y="19"/>
                  </a:lnTo>
                  <a:lnTo>
                    <a:pt x="102" y="18"/>
                  </a:lnTo>
                  <a:lnTo>
                    <a:pt x="107" y="9"/>
                  </a:lnTo>
                  <a:lnTo>
                    <a:pt x="112" y="0"/>
                  </a:lnTo>
                  <a:lnTo>
                    <a:pt x="118" y="15"/>
                  </a:lnTo>
                  <a:lnTo>
                    <a:pt x="125" y="29"/>
                  </a:lnTo>
                  <a:lnTo>
                    <a:pt x="132" y="41"/>
                  </a:lnTo>
                  <a:lnTo>
                    <a:pt x="141" y="54"/>
                  </a:lnTo>
                  <a:lnTo>
                    <a:pt x="149" y="66"/>
                  </a:lnTo>
                  <a:lnTo>
                    <a:pt x="157" y="80"/>
                  </a:lnTo>
                  <a:lnTo>
                    <a:pt x="160" y="84"/>
                  </a:lnTo>
                  <a:lnTo>
                    <a:pt x="161" y="88"/>
                  </a:lnTo>
                  <a:lnTo>
                    <a:pt x="163" y="92"/>
                  </a:lnTo>
                  <a:lnTo>
                    <a:pt x="164" y="98"/>
                  </a:lnTo>
                  <a:lnTo>
                    <a:pt x="166" y="107"/>
                  </a:lnTo>
                  <a:lnTo>
                    <a:pt x="167" y="116"/>
                  </a:lnTo>
                  <a:lnTo>
                    <a:pt x="167" y="126"/>
                  </a:lnTo>
                  <a:lnTo>
                    <a:pt x="166" y="136"/>
                  </a:lnTo>
                  <a:lnTo>
                    <a:pt x="165" y="146"/>
                  </a:lnTo>
                  <a:lnTo>
                    <a:pt x="164" y="156"/>
                  </a:lnTo>
                  <a:lnTo>
                    <a:pt x="164" y="163"/>
                  </a:lnTo>
                  <a:lnTo>
                    <a:pt x="166" y="169"/>
                  </a:lnTo>
                  <a:lnTo>
                    <a:pt x="168" y="168"/>
                  </a:lnTo>
                  <a:lnTo>
                    <a:pt x="169" y="167"/>
                  </a:lnTo>
                  <a:lnTo>
                    <a:pt x="172" y="164"/>
                  </a:lnTo>
                  <a:lnTo>
                    <a:pt x="174" y="164"/>
                  </a:lnTo>
                  <a:lnTo>
                    <a:pt x="173" y="172"/>
                  </a:lnTo>
                  <a:lnTo>
                    <a:pt x="171" y="180"/>
                  </a:lnTo>
                  <a:lnTo>
                    <a:pt x="169" y="190"/>
                  </a:lnTo>
                  <a:lnTo>
                    <a:pt x="166" y="200"/>
                  </a:lnTo>
                  <a:lnTo>
                    <a:pt x="164" y="205"/>
                  </a:lnTo>
                  <a:lnTo>
                    <a:pt x="161" y="211"/>
                  </a:lnTo>
                  <a:lnTo>
                    <a:pt x="159" y="213"/>
                  </a:lnTo>
                  <a:lnTo>
                    <a:pt x="158" y="218"/>
                  </a:lnTo>
                  <a:lnTo>
                    <a:pt x="155" y="221"/>
                  </a:lnTo>
                  <a:lnTo>
                    <a:pt x="150" y="225"/>
                  </a:lnTo>
                  <a:lnTo>
                    <a:pt x="144" y="228"/>
                  </a:lnTo>
                  <a:lnTo>
                    <a:pt x="143" y="228"/>
                  </a:lnTo>
                  <a:lnTo>
                    <a:pt x="143" y="226"/>
                  </a:lnTo>
                  <a:lnTo>
                    <a:pt x="139" y="225"/>
                  </a:lnTo>
                  <a:lnTo>
                    <a:pt x="134" y="225"/>
                  </a:lnTo>
                  <a:lnTo>
                    <a:pt x="128" y="224"/>
                  </a:lnTo>
                  <a:lnTo>
                    <a:pt x="127" y="222"/>
                  </a:lnTo>
                  <a:lnTo>
                    <a:pt x="125" y="221"/>
                  </a:lnTo>
                  <a:lnTo>
                    <a:pt x="125" y="222"/>
                  </a:lnTo>
                  <a:lnTo>
                    <a:pt x="125" y="225"/>
                  </a:lnTo>
                  <a:lnTo>
                    <a:pt x="125" y="227"/>
                  </a:lnTo>
                  <a:lnTo>
                    <a:pt x="124" y="228"/>
                  </a:lnTo>
                  <a:lnTo>
                    <a:pt x="124" y="227"/>
                  </a:lnTo>
                  <a:lnTo>
                    <a:pt x="123" y="227"/>
                  </a:lnTo>
                  <a:lnTo>
                    <a:pt x="122" y="226"/>
                  </a:lnTo>
                  <a:lnTo>
                    <a:pt x="120" y="226"/>
                  </a:lnTo>
                  <a:lnTo>
                    <a:pt x="119" y="226"/>
                  </a:lnTo>
                  <a:lnTo>
                    <a:pt x="117" y="229"/>
                  </a:lnTo>
                  <a:lnTo>
                    <a:pt x="117" y="235"/>
                  </a:lnTo>
                  <a:lnTo>
                    <a:pt x="117" y="238"/>
                  </a:lnTo>
                  <a:lnTo>
                    <a:pt x="116" y="240"/>
                  </a:lnTo>
                  <a:lnTo>
                    <a:pt x="115" y="240"/>
                  </a:lnTo>
                  <a:lnTo>
                    <a:pt x="112" y="240"/>
                  </a:lnTo>
                  <a:lnTo>
                    <a:pt x="109" y="237"/>
                  </a:lnTo>
                  <a:lnTo>
                    <a:pt x="103" y="237"/>
                  </a:lnTo>
                  <a:lnTo>
                    <a:pt x="99" y="236"/>
                  </a:lnTo>
                  <a:lnTo>
                    <a:pt x="94" y="234"/>
                  </a:lnTo>
                  <a:lnTo>
                    <a:pt x="92" y="233"/>
                  </a:lnTo>
                  <a:lnTo>
                    <a:pt x="89" y="234"/>
                  </a:lnTo>
                  <a:lnTo>
                    <a:pt x="84" y="234"/>
                  </a:lnTo>
                  <a:lnTo>
                    <a:pt x="79" y="235"/>
                  </a:lnTo>
                  <a:lnTo>
                    <a:pt x="75" y="236"/>
                  </a:lnTo>
                  <a:lnTo>
                    <a:pt x="74" y="237"/>
                  </a:lnTo>
                  <a:lnTo>
                    <a:pt x="73" y="238"/>
                  </a:lnTo>
                  <a:lnTo>
                    <a:pt x="74" y="238"/>
                  </a:lnTo>
                  <a:lnTo>
                    <a:pt x="74" y="240"/>
                  </a:lnTo>
                  <a:lnTo>
                    <a:pt x="77" y="241"/>
                  </a:lnTo>
                  <a:lnTo>
                    <a:pt x="79" y="241"/>
                  </a:lnTo>
                  <a:lnTo>
                    <a:pt x="82" y="243"/>
                  </a:lnTo>
                  <a:lnTo>
                    <a:pt x="82" y="245"/>
                  </a:lnTo>
                  <a:lnTo>
                    <a:pt x="81" y="247"/>
                  </a:lnTo>
                  <a:lnTo>
                    <a:pt x="79" y="250"/>
                  </a:lnTo>
                  <a:lnTo>
                    <a:pt x="77" y="249"/>
                  </a:lnTo>
                  <a:lnTo>
                    <a:pt x="76" y="249"/>
                  </a:lnTo>
                  <a:lnTo>
                    <a:pt x="76" y="251"/>
                  </a:lnTo>
                  <a:lnTo>
                    <a:pt x="77" y="252"/>
                  </a:lnTo>
                  <a:lnTo>
                    <a:pt x="76" y="254"/>
                  </a:lnTo>
                  <a:lnTo>
                    <a:pt x="75" y="255"/>
                  </a:lnTo>
                  <a:lnTo>
                    <a:pt x="74" y="254"/>
                  </a:lnTo>
                  <a:lnTo>
                    <a:pt x="73" y="254"/>
                  </a:lnTo>
                  <a:lnTo>
                    <a:pt x="71" y="251"/>
                  </a:lnTo>
                  <a:lnTo>
                    <a:pt x="70" y="249"/>
                  </a:lnTo>
                  <a:lnTo>
                    <a:pt x="70" y="245"/>
                  </a:lnTo>
                  <a:lnTo>
                    <a:pt x="70" y="243"/>
                  </a:lnTo>
                  <a:lnTo>
                    <a:pt x="69" y="242"/>
                  </a:lnTo>
                  <a:lnTo>
                    <a:pt x="68" y="242"/>
                  </a:lnTo>
                  <a:lnTo>
                    <a:pt x="67" y="242"/>
                  </a:lnTo>
                  <a:lnTo>
                    <a:pt x="66" y="242"/>
                  </a:lnTo>
                  <a:lnTo>
                    <a:pt x="65" y="245"/>
                  </a:lnTo>
                  <a:lnTo>
                    <a:pt x="65" y="247"/>
                  </a:lnTo>
                  <a:lnTo>
                    <a:pt x="66" y="250"/>
                  </a:lnTo>
                  <a:lnTo>
                    <a:pt x="67" y="253"/>
                  </a:lnTo>
                  <a:lnTo>
                    <a:pt x="68" y="255"/>
                  </a:lnTo>
                  <a:lnTo>
                    <a:pt x="68" y="257"/>
                  </a:lnTo>
                  <a:lnTo>
                    <a:pt x="66" y="258"/>
                  </a:lnTo>
                  <a:lnTo>
                    <a:pt x="63" y="258"/>
                  </a:lnTo>
                  <a:lnTo>
                    <a:pt x="63" y="258"/>
                  </a:lnTo>
                  <a:lnTo>
                    <a:pt x="65" y="260"/>
                  </a:lnTo>
                  <a:lnTo>
                    <a:pt x="63" y="262"/>
                  </a:lnTo>
                  <a:lnTo>
                    <a:pt x="62" y="263"/>
                  </a:lnTo>
                  <a:lnTo>
                    <a:pt x="59" y="265"/>
                  </a:lnTo>
                  <a:lnTo>
                    <a:pt x="58" y="265"/>
                  </a:lnTo>
                  <a:lnTo>
                    <a:pt x="55" y="262"/>
                  </a:lnTo>
                  <a:lnTo>
                    <a:pt x="52" y="260"/>
                  </a:lnTo>
                  <a:lnTo>
                    <a:pt x="50" y="259"/>
                  </a:lnTo>
                  <a:lnTo>
                    <a:pt x="50" y="257"/>
                  </a:lnTo>
                  <a:lnTo>
                    <a:pt x="51" y="255"/>
                  </a:lnTo>
                  <a:lnTo>
                    <a:pt x="54" y="253"/>
                  </a:lnTo>
                  <a:lnTo>
                    <a:pt x="57" y="253"/>
                  </a:lnTo>
                  <a:lnTo>
                    <a:pt x="59" y="253"/>
                  </a:lnTo>
                  <a:lnTo>
                    <a:pt x="59" y="252"/>
                  </a:lnTo>
                  <a:lnTo>
                    <a:pt x="59" y="247"/>
                  </a:lnTo>
                  <a:lnTo>
                    <a:pt x="58" y="245"/>
                  </a:lnTo>
                  <a:lnTo>
                    <a:pt x="57" y="244"/>
                  </a:lnTo>
                  <a:lnTo>
                    <a:pt x="54" y="245"/>
                  </a:lnTo>
                  <a:lnTo>
                    <a:pt x="53" y="249"/>
                  </a:lnTo>
                  <a:lnTo>
                    <a:pt x="51" y="252"/>
                  </a:lnTo>
                  <a:lnTo>
                    <a:pt x="46" y="254"/>
                  </a:lnTo>
                  <a:lnTo>
                    <a:pt x="41" y="260"/>
                  </a:lnTo>
                  <a:lnTo>
                    <a:pt x="37" y="267"/>
                  </a:lnTo>
                  <a:lnTo>
                    <a:pt x="35" y="265"/>
                  </a:lnTo>
                  <a:lnTo>
                    <a:pt x="34" y="262"/>
                  </a:lnTo>
                  <a:lnTo>
                    <a:pt x="33" y="261"/>
                  </a:lnTo>
                  <a:lnTo>
                    <a:pt x="34" y="260"/>
                  </a:lnTo>
                  <a:lnTo>
                    <a:pt x="34" y="259"/>
                  </a:lnTo>
                  <a:lnTo>
                    <a:pt x="32" y="262"/>
                  </a:lnTo>
                  <a:lnTo>
                    <a:pt x="27" y="267"/>
                  </a:lnTo>
                  <a:lnTo>
                    <a:pt x="21" y="273"/>
                  </a:lnTo>
                  <a:lnTo>
                    <a:pt x="20" y="274"/>
                  </a:lnTo>
                  <a:lnTo>
                    <a:pt x="19" y="275"/>
                  </a:lnTo>
                  <a:lnTo>
                    <a:pt x="18" y="275"/>
                  </a:lnTo>
                  <a:lnTo>
                    <a:pt x="17" y="274"/>
                  </a:lnTo>
                  <a:lnTo>
                    <a:pt x="17" y="270"/>
                  </a:lnTo>
                  <a:lnTo>
                    <a:pt x="16" y="267"/>
                  </a:lnTo>
                  <a:lnTo>
                    <a:pt x="17" y="263"/>
                  </a:lnTo>
                  <a:lnTo>
                    <a:pt x="17" y="261"/>
                  </a:lnTo>
                  <a:lnTo>
                    <a:pt x="17" y="260"/>
                  </a:lnTo>
                  <a:lnTo>
                    <a:pt x="14" y="259"/>
                  </a:lnTo>
                  <a:lnTo>
                    <a:pt x="11" y="259"/>
                  </a:lnTo>
                  <a:lnTo>
                    <a:pt x="9" y="258"/>
                  </a:lnTo>
                  <a:lnTo>
                    <a:pt x="8" y="257"/>
                  </a:lnTo>
                  <a:lnTo>
                    <a:pt x="5" y="253"/>
                  </a:lnTo>
                  <a:lnTo>
                    <a:pt x="5" y="250"/>
                  </a:lnTo>
                  <a:lnTo>
                    <a:pt x="5" y="249"/>
                  </a:lnTo>
                  <a:lnTo>
                    <a:pt x="8" y="247"/>
                  </a:lnTo>
                  <a:lnTo>
                    <a:pt x="10" y="250"/>
                  </a:lnTo>
                  <a:lnTo>
                    <a:pt x="11" y="251"/>
                  </a:lnTo>
                  <a:lnTo>
                    <a:pt x="11" y="250"/>
                  </a:lnTo>
                  <a:lnTo>
                    <a:pt x="12" y="249"/>
                  </a:lnTo>
                  <a:lnTo>
                    <a:pt x="14" y="246"/>
                  </a:lnTo>
                  <a:lnTo>
                    <a:pt x="17" y="245"/>
                  </a:lnTo>
                  <a:lnTo>
                    <a:pt x="17" y="245"/>
                  </a:lnTo>
                  <a:lnTo>
                    <a:pt x="14" y="244"/>
                  </a:lnTo>
                  <a:lnTo>
                    <a:pt x="13" y="243"/>
                  </a:lnTo>
                  <a:lnTo>
                    <a:pt x="12" y="241"/>
                  </a:lnTo>
                  <a:lnTo>
                    <a:pt x="12" y="238"/>
                  </a:lnTo>
                  <a:lnTo>
                    <a:pt x="9" y="234"/>
                  </a:lnTo>
                  <a:lnTo>
                    <a:pt x="8" y="232"/>
                  </a:lnTo>
                  <a:lnTo>
                    <a:pt x="9" y="229"/>
                  </a:lnTo>
                  <a:lnTo>
                    <a:pt x="8" y="228"/>
                  </a:lnTo>
                  <a:lnTo>
                    <a:pt x="5" y="227"/>
                  </a:lnTo>
                  <a:lnTo>
                    <a:pt x="4" y="225"/>
                  </a:lnTo>
                  <a:lnTo>
                    <a:pt x="8" y="222"/>
                  </a:lnTo>
                  <a:lnTo>
                    <a:pt x="9" y="222"/>
                  </a:lnTo>
                  <a:lnTo>
                    <a:pt x="10" y="221"/>
                  </a:lnTo>
                  <a:lnTo>
                    <a:pt x="10" y="219"/>
                  </a:lnTo>
                  <a:lnTo>
                    <a:pt x="9" y="217"/>
                  </a:lnTo>
                  <a:lnTo>
                    <a:pt x="9" y="214"/>
                  </a:lnTo>
                  <a:lnTo>
                    <a:pt x="10" y="213"/>
                  </a:lnTo>
                  <a:lnTo>
                    <a:pt x="11" y="212"/>
                  </a:lnTo>
                  <a:lnTo>
                    <a:pt x="13" y="209"/>
                  </a:lnTo>
                  <a:lnTo>
                    <a:pt x="14" y="204"/>
                  </a:lnTo>
                  <a:lnTo>
                    <a:pt x="17" y="200"/>
                  </a:lnTo>
                  <a:lnTo>
                    <a:pt x="19" y="198"/>
                  </a:lnTo>
                  <a:lnTo>
                    <a:pt x="22" y="197"/>
                  </a:lnTo>
                  <a:lnTo>
                    <a:pt x="26" y="195"/>
                  </a:lnTo>
                  <a:lnTo>
                    <a:pt x="19" y="195"/>
                  </a:lnTo>
                  <a:lnTo>
                    <a:pt x="14" y="196"/>
                  </a:lnTo>
                  <a:lnTo>
                    <a:pt x="14" y="194"/>
                  </a:lnTo>
                  <a:lnTo>
                    <a:pt x="20" y="187"/>
                  </a:lnTo>
                  <a:lnTo>
                    <a:pt x="26" y="185"/>
                  </a:lnTo>
                  <a:lnTo>
                    <a:pt x="30" y="183"/>
                  </a:lnTo>
                  <a:lnTo>
                    <a:pt x="30" y="181"/>
                  </a:lnTo>
                  <a:lnTo>
                    <a:pt x="30" y="180"/>
                  </a:lnTo>
                  <a:lnTo>
                    <a:pt x="29" y="178"/>
                  </a:lnTo>
                  <a:lnTo>
                    <a:pt x="28" y="177"/>
                  </a:lnTo>
                  <a:lnTo>
                    <a:pt x="28" y="176"/>
                  </a:lnTo>
                  <a:lnTo>
                    <a:pt x="26" y="176"/>
                  </a:lnTo>
                  <a:lnTo>
                    <a:pt x="24" y="173"/>
                  </a:lnTo>
                  <a:lnTo>
                    <a:pt x="24" y="172"/>
                  </a:lnTo>
                  <a:lnTo>
                    <a:pt x="25" y="170"/>
                  </a:lnTo>
                  <a:lnTo>
                    <a:pt x="26" y="167"/>
                  </a:lnTo>
                  <a:lnTo>
                    <a:pt x="25" y="164"/>
                  </a:lnTo>
                  <a:lnTo>
                    <a:pt x="22" y="163"/>
                  </a:lnTo>
                  <a:lnTo>
                    <a:pt x="21" y="162"/>
                  </a:lnTo>
                  <a:lnTo>
                    <a:pt x="19" y="161"/>
                  </a:lnTo>
                  <a:lnTo>
                    <a:pt x="18" y="160"/>
                  </a:lnTo>
                  <a:lnTo>
                    <a:pt x="18" y="160"/>
                  </a:lnTo>
                  <a:lnTo>
                    <a:pt x="19" y="159"/>
                  </a:lnTo>
                  <a:lnTo>
                    <a:pt x="20" y="156"/>
                  </a:lnTo>
                  <a:lnTo>
                    <a:pt x="20" y="154"/>
                  </a:lnTo>
                  <a:lnTo>
                    <a:pt x="20" y="152"/>
                  </a:lnTo>
                  <a:lnTo>
                    <a:pt x="20" y="148"/>
                  </a:lnTo>
                  <a:lnTo>
                    <a:pt x="19" y="145"/>
                  </a:lnTo>
                  <a:lnTo>
                    <a:pt x="19" y="141"/>
                  </a:lnTo>
                  <a:lnTo>
                    <a:pt x="20" y="141"/>
                  </a:lnTo>
                  <a:lnTo>
                    <a:pt x="21" y="140"/>
                  </a:lnTo>
                  <a:lnTo>
                    <a:pt x="19" y="139"/>
                  </a:lnTo>
                  <a:lnTo>
                    <a:pt x="17" y="137"/>
                  </a:lnTo>
                  <a:lnTo>
                    <a:pt x="16" y="133"/>
                  </a:lnTo>
                  <a:lnTo>
                    <a:pt x="17" y="131"/>
                  </a:lnTo>
                  <a:lnTo>
                    <a:pt x="17" y="127"/>
                  </a:lnTo>
                  <a:lnTo>
                    <a:pt x="14" y="127"/>
                  </a:lnTo>
                  <a:lnTo>
                    <a:pt x="11" y="127"/>
                  </a:lnTo>
                  <a:lnTo>
                    <a:pt x="8" y="129"/>
                  </a:lnTo>
                  <a:lnTo>
                    <a:pt x="5" y="128"/>
                  </a:lnTo>
                  <a:lnTo>
                    <a:pt x="3" y="126"/>
                  </a:lnTo>
                  <a:lnTo>
                    <a:pt x="0" y="124"/>
                  </a:lnTo>
                  <a:lnTo>
                    <a:pt x="0" y="120"/>
                  </a:lnTo>
                  <a:lnTo>
                    <a:pt x="2" y="114"/>
                  </a:lnTo>
                  <a:lnTo>
                    <a:pt x="3" y="112"/>
                  </a:lnTo>
                  <a:lnTo>
                    <a:pt x="4" y="111"/>
                  </a:lnTo>
                  <a:lnTo>
                    <a:pt x="5" y="112"/>
                  </a:lnTo>
                  <a:lnTo>
                    <a:pt x="8" y="115"/>
                  </a:lnTo>
                  <a:lnTo>
                    <a:pt x="10" y="115"/>
                  </a:lnTo>
                  <a:lnTo>
                    <a:pt x="11" y="114"/>
                  </a:lnTo>
                  <a:lnTo>
                    <a:pt x="12" y="113"/>
                  </a:lnTo>
                  <a:lnTo>
                    <a:pt x="12" y="110"/>
                  </a:lnTo>
                  <a:lnTo>
                    <a:pt x="10" y="108"/>
                  </a:lnTo>
                  <a:lnTo>
                    <a:pt x="9" y="108"/>
                  </a:lnTo>
                  <a:lnTo>
                    <a:pt x="9" y="107"/>
                  </a:lnTo>
                  <a:lnTo>
                    <a:pt x="10" y="105"/>
                  </a:lnTo>
                  <a:lnTo>
                    <a:pt x="14" y="107"/>
                  </a:lnTo>
                  <a:lnTo>
                    <a:pt x="17" y="108"/>
                  </a:lnTo>
                  <a:lnTo>
                    <a:pt x="17" y="108"/>
                  </a:lnTo>
                  <a:lnTo>
                    <a:pt x="18" y="106"/>
                  </a:lnTo>
                  <a:lnTo>
                    <a:pt x="20" y="103"/>
                  </a:lnTo>
                  <a:lnTo>
                    <a:pt x="21" y="104"/>
                  </a:lnTo>
                  <a:lnTo>
                    <a:pt x="24" y="105"/>
                  </a:lnTo>
                  <a:lnTo>
                    <a:pt x="27" y="107"/>
                  </a:lnTo>
                  <a:lnTo>
                    <a:pt x="29" y="107"/>
                  </a:lnTo>
                  <a:lnTo>
                    <a:pt x="30" y="107"/>
                  </a:lnTo>
                  <a:lnTo>
                    <a:pt x="32" y="107"/>
                  </a:lnTo>
                  <a:lnTo>
                    <a:pt x="33" y="108"/>
                  </a:lnTo>
                  <a:lnTo>
                    <a:pt x="34" y="112"/>
                  </a:lnTo>
                  <a:lnTo>
                    <a:pt x="34" y="115"/>
                  </a:lnTo>
                  <a:lnTo>
                    <a:pt x="36" y="118"/>
                  </a:lnTo>
                  <a:lnTo>
                    <a:pt x="37" y="119"/>
                  </a:lnTo>
                  <a:lnTo>
                    <a:pt x="37" y="118"/>
                  </a:lnTo>
                  <a:lnTo>
                    <a:pt x="38" y="116"/>
                  </a:lnTo>
                  <a:lnTo>
                    <a:pt x="38" y="113"/>
                  </a:lnTo>
                  <a:lnTo>
                    <a:pt x="38" y="110"/>
                  </a:lnTo>
                  <a:lnTo>
                    <a:pt x="37" y="107"/>
                  </a:lnTo>
                  <a:lnTo>
                    <a:pt x="37" y="105"/>
                  </a:lnTo>
                  <a:lnTo>
                    <a:pt x="36" y="103"/>
                  </a:lnTo>
                  <a:lnTo>
                    <a:pt x="35" y="102"/>
                  </a:lnTo>
                  <a:lnTo>
                    <a:pt x="32" y="103"/>
                  </a:lnTo>
                  <a:lnTo>
                    <a:pt x="30" y="102"/>
                  </a:lnTo>
                  <a:lnTo>
                    <a:pt x="30" y="100"/>
                  </a:lnTo>
                  <a:lnTo>
                    <a:pt x="32" y="98"/>
                  </a:lnTo>
                  <a:lnTo>
                    <a:pt x="33" y="96"/>
                  </a:lnTo>
                  <a:lnTo>
                    <a:pt x="33" y="95"/>
                  </a:lnTo>
                  <a:lnTo>
                    <a:pt x="32" y="95"/>
                  </a:lnTo>
                  <a:lnTo>
                    <a:pt x="28" y="96"/>
                  </a:lnTo>
                  <a:lnTo>
                    <a:pt x="25" y="94"/>
                  </a:lnTo>
                  <a:lnTo>
                    <a:pt x="24" y="92"/>
                  </a:lnTo>
                  <a:lnTo>
                    <a:pt x="26" y="90"/>
                  </a:lnTo>
                  <a:lnTo>
                    <a:pt x="29" y="89"/>
                  </a:lnTo>
                  <a:lnTo>
                    <a:pt x="33" y="90"/>
                  </a:lnTo>
                  <a:lnTo>
                    <a:pt x="35" y="89"/>
                  </a:lnTo>
                  <a:lnTo>
                    <a:pt x="35" y="88"/>
                  </a:lnTo>
                  <a:lnTo>
                    <a:pt x="32" y="86"/>
                  </a:lnTo>
                  <a:lnTo>
                    <a:pt x="28" y="83"/>
                  </a:lnTo>
                  <a:lnTo>
                    <a:pt x="26" y="78"/>
                  </a:lnTo>
                  <a:lnTo>
                    <a:pt x="25" y="74"/>
                  </a:lnTo>
                  <a:lnTo>
                    <a:pt x="24" y="67"/>
                  </a:lnTo>
                  <a:lnTo>
                    <a:pt x="21" y="65"/>
                  </a:lnTo>
                  <a:lnTo>
                    <a:pt x="20" y="62"/>
                  </a:lnTo>
                  <a:lnTo>
                    <a:pt x="20" y="59"/>
                  </a:lnTo>
                  <a:lnTo>
                    <a:pt x="22" y="57"/>
                  </a:lnTo>
                  <a:lnTo>
                    <a:pt x="25" y="61"/>
                  </a:lnTo>
                  <a:lnTo>
                    <a:pt x="28" y="64"/>
                  </a:lnTo>
                  <a:lnTo>
                    <a:pt x="29" y="64"/>
                  </a:lnTo>
                  <a:lnTo>
                    <a:pt x="29" y="63"/>
                  </a:lnTo>
                  <a:lnTo>
                    <a:pt x="28" y="58"/>
                  </a:lnTo>
                  <a:lnTo>
                    <a:pt x="27" y="53"/>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 name="Freeform 170"/>
            <p:cNvSpPr>
              <a:spLocks/>
            </p:cNvSpPr>
            <p:nvPr/>
          </p:nvSpPr>
          <p:spPr bwMode="gray">
            <a:xfrm>
              <a:off x="6937376" y="3689350"/>
              <a:ext cx="101600" cy="112713"/>
            </a:xfrm>
            <a:custGeom>
              <a:avLst/>
              <a:gdLst/>
              <a:ahLst/>
              <a:cxnLst>
                <a:cxn ang="0">
                  <a:pos x="126" y="326"/>
                </a:cxn>
                <a:cxn ang="0">
                  <a:pos x="150" y="313"/>
                </a:cxn>
                <a:cxn ang="0">
                  <a:pos x="182" y="313"/>
                </a:cxn>
                <a:cxn ang="0">
                  <a:pos x="203" y="290"/>
                </a:cxn>
                <a:cxn ang="0">
                  <a:pos x="186" y="276"/>
                </a:cxn>
                <a:cxn ang="0">
                  <a:pos x="160" y="257"/>
                </a:cxn>
                <a:cxn ang="0">
                  <a:pos x="158" y="246"/>
                </a:cxn>
                <a:cxn ang="0">
                  <a:pos x="161" y="245"/>
                </a:cxn>
                <a:cxn ang="0">
                  <a:pos x="161" y="219"/>
                </a:cxn>
                <a:cxn ang="0">
                  <a:pos x="179" y="208"/>
                </a:cxn>
                <a:cxn ang="0">
                  <a:pos x="196" y="201"/>
                </a:cxn>
                <a:cxn ang="0">
                  <a:pos x="219" y="186"/>
                </a:cxn>
                <a:cxn ang="0">
                  <a:pos x="243" y="168"/>
                </a:cxn>
                <a:cxn ang="0">
                  <a:pos x="266" y="147"/>
                </a:cxn>
                <a:cxn ang="0">
                  <a:pos x="274" y="132"/>
                </a:cxn>
                <a:cxn ang="0">
                  <a:pos x="271" y="95"/>
                </a:cxn>
                <a:cxn ang="0">
                  <a:pos x="290" y="65"/>
                </a:cxn>
                <a:cxn ang="0">
                  <a:pos x="303" y="54"/>
                </a:cxn>
                <a:cxn ang="0">
                  <a:pos x="316" y="48"/>
                </a:cxn>
                <a:cxn ang="0">
                  <a:pos x="321" y="42"/>
                </a:cxn>
                <a:cxn ang="0">
                  <a:pos x="304" y="24"/>
                </a:cxn>
                <a:cxn ang="0">
                  <a:pos x="292" y="3"/>
                </a:cxn>
                <a:cxn ang="0">
                  <a:pos x="277" y="8"/>
                </a:cxn>
                <a:cxn ang="0">
                  <a:pos x="271" y="38"/>
                </a:cxn>
                <a:cxn ang="0">
                  <a:pos x="256" y="38"/>
                </a:cxn>
                <a:cxn ang="0">
                  <a:pos x="226" y="66"/>
                </a:cxn>
                <a:cxn ang="0">
                  <a:pos x="193" y="66"/>
                </a:cxn>
                <a:cxn ang="0">
                  <a:pos x="199" y="94"/>
                </a:cxn>
                <a:cxn ang="0">
                  <a:pos x="193" y="109"/>
                </a:cxn>
                <a:cxn ang="0">
                  <a:pos x="170" y="107"/>
                </a:cxn>
                <a:cxn ang="0">
                  <a:pos x="134" y="86"/>
                </a:cxn>
                <a:cxn ang="0">
                  <a:pos x="112" y="102"/>
                </a:cxn>
                <a:cxn ang="0">
                  <a:pos x="87" y="139"/>
                </a:cxn>
                <a:cxn ang="0">
                  <a:pos x="68" y="148"/>
                </a:cxn>
                <a:cxn ang="0">
                  <a:pos x="47" y="162"/>
                </a:cxn>
                <a:cxn ang="0">
                  <a:pos x="27" y="172"/>
                </a:cxn>
                <a:cxn ang="0">
                  <a:pos x="2" y="200"/>
                </a:cxn>
                <a:cxn ang="0">
                  <a:pos x="2" y="211"/>
                </a:cxn>
                <a:cxn ang="0">
                  <a:pos x="14" y="224"/>
                </a:cxn>
                <a:cxn ang="0">
                  <a:pos x="20" y="224"/>
                </a:cxn>
                <a:cxn ang="0">
                  <a:pos x="32" y="226"/>
                </a:cxn>
                <a:cxn ang="0">
                  <a:pos x="54" y="233"/>
                </a:cxn>
                <a:cxn ang="0">
                  <a:pos x="54" y="242"/>
                </a:cxn>
                <a:cxn ang="0">
                  <a:pos x="51" y="254"/>
                </a:cxn>
                <a:cxn ang="0">
                  <a:pos x="41" y="282"/>
                </a:cxn>
                <a:cxn ang="0">
                  <a:pos x="52" y="286"/>
                </a:cxn>
                <a:cxn ang="0">
                  <a:pos x="62" y="288"/>
                </a:cxn>
                <a:cxn ang="0">
                  <a:pos x="56" y="290"/>
                </a:cxn>
                <a:cxn ang="0">
                  <a:pos x="39" y="293"/>
                </a:cxn>
                <a:cxn ang="0">
                  <a:pos x="29" y="308"/>
                </a:cxn>
                <a:cxn ang="0">
                  <a:pos x="15" y="325"/>
                </a:cxn>
                <a:cxn ang="0">
                  <a:pos x="41" y="331"/>
                </a:cxn>
                <a:cxn ang="0">
                  <a:pos x="32" y="337"/>
                </a:cxn>
                <a:cxn ang="0">
                  <a:pos x="46" y="340"/>
                </a:cxn>
                <a:cxn ang="0">
                  <a:pos x="51" y="345"/>
                </a:cxn>
                <a:cxn ang="0">
                  <a:pos x="57" y="350"/>
                </a:cxn>
                <a:cxn ang="0">
                  <a:pos x="65" y="332"/>
                </a:cxn>
                <a:cxn ang="0">
                  <a:pos x="80" y="342"/>
                </a:cxn>
                <a:cxn ang="0">
                  <a:pos x="90" y="351"/>
                </a:cxn>
                <a:cxn ang="0">
                  <a:pos x="97" y="341"/>
                </a:cxn>
                <a:cxn ang="0">
                  <a:pos x="119" y="345"/>
                </a:cxn>
              </a:cxnLst>
              <a:rect l="0" t="0" r="r" b="b"/>
              <a:pathLst>
                <a:path w="324" h="354">
                  <a:moveTo>
                    <a:pt x="119" y="345"/>
                  </a:moveTo>
                  <a:lnTo>
                    <a:pt x="120" y="339"/>
                  </a:lnTo>
                  <a:lnTo>
                    <a:pt x="121" y="334"/>
                  </a:lnTo>
                  <a:lnTo>
                    <a:pt x="124" y="330"/>
                  </a:lnTo>
                  <a:lnTo>
                    <a:pt x="126" y="326"/>
                  </a:lnTo>
                  <a:lnTo>
                    <a:pt x="129" y="323"/>
                  </a:lnTo>
                  <a:lnTo>
                    <a:pt x="134" y="319"/>
                  </a:lnTo>
                  <a:lnTo>
                    <a:pt x="138" y="317"/>
                  </a:lnTo>
                  <a:lnTo>
                    <a:pt x="143" y="315"/>
                  </a:lnTo>
                  <a:lnTo>
                    <a:pt x="150" y="313"/>
                  </a:lnTo>
                  <a:lnTo>
                    <a:pt x="157" y="313"/>
                  </a:lnTo>
                  <a:lnTo>
                    <a:pt x="163" y="313"/>
                  </a:lnTo>
                  <a:lnTo>
                    <a:pt x="169" y="313"/>
                  </a:lnTo>
                  <a:lnTo>
                    <a:pt x="176" y="313"/>
                  </a:lnTo>
                  <a:lnTo>
                    <a:pt x="182" y="313"/>
                  </a:lnTo>
                  <a:lnTo>
                    <a:pt x="189" y="311"/>
                  </a:lnTo>
                  <a:lnTo>
                    <a:pt x="194" y="310"/>
                  </a:lnTo>
                  <a:lnTo>
                    <a:pt x="199" y="301"/>
                  </a:lnTo>
                  <a:lnTo>
                    <a:pt x="204" y="292"/>
                  </a:lnTo>
                  <a:lnTo>
                    <a:pt x="203" y="290"/>
                  </a:lnTo>
                  <a:lnTo>
                    <a:pt x="202" y="286"/>
                  </a:lnTo>
                  <a:lnTo>
                    <a:pt x="201" y="285"/>
                  </a:lnTo>
                  <a:lnTo>
                    <a:pt x="199" y="284"/>
                  </a:lnTo>
                  <a:lnTo>
                    <a:pt x="192" y="282"/>
                  </a:lnTo>
                  <a:lnTo>
                    <a:pt x="186" y="276"/>
                  </a:lnTo>
                  <a:lnTo>
                    <a:pt x="181" y="270"/>
                  </a:lnTo>
                  <a:lnTo>
                    <a:pt x="176" y="265"/>
                  </a:lnTo>
                  <a:lnTo>
                    <a:pt x="170" y="260"/>
                  </a:lnTo>
                  <a:lnTo>
                    <a:pt x="165" y="257"/>
                  </a:lnTo>
                  <a:lnTo>
                    <a:pt x="160" y="257"/>
                  </a:lnTo>
                  <a:lnTo>
                    <a:pt x="158" y="256"/>
                  </a:lnTo>
                  <a:lnTo>
                    <a:pt x="155" y="254"/>
                  </a:lnTo>
                  <a:lnTo>
                    <a:pt x="154" y="251"/>
                  </a:lnTo>
                  <a:lnTo>
                    <a:pt x="157" y="248"/>
                  </a:lnTo>
                  <a:lnTo>
                    <a:pt x="158" y="246"/>
                  </a:lnTo>
                  <a:lnTo>
                    <a:pt x="159" y="246"/>
                  </a:lnTo>
                  <a:lnTo>
                    <a:pt x="159" y="246"/>
                  </a:lnTo>
                  <a:lnTo>
                    <a:pt x="160" y="248"/>
                  </a:lnTo>
                  <a:lnTo>
                    <a:pt x="160" y="248"/>
                  </a:lnTo>
                  <a:lnTo>
                    <a:pt x="161" y="245"/>
                  </a:lnTo>
                  <a:lnTo>
                    <a:pt x="162" y="242"/>
                  </a:lnTo>
                  <a:lnTo>
                    <a:pt x="163" y="234"/>
                  </a:lnTo>
                  <a:lnTo>
                    <a:pt x="162" y="226"/>
                  </a:lnTo>
                  <a:lnTo>
                    <a:pt x="161" y="223"/>
                  </a:lnTo>
                  <a:lnTo>
                    <a:pt x="161" y="219"/>
                  </a:lnTo>
                  <a:lnTo>
                    <a:pt x="162" y="217"/>
                  </a:lnTo>
                  <a:lnTo>
                    <a:pt x="167" y="215"/>
                  </a:lnTo>
                  <a:lnTo>
                    <a:pt x="173" y="213"/>
                  </a:lnTo>
                  <a:lnTo>
                    <a:pt x="176" y="211"/>
                  </a:lnTo>
                  <a:lnTo>
                    <a:pt x="179" y="208"/>
                  </a:lnTo>
                  <a:lnTo>
                    <a:pt x="183" y="203"/>
                  </a:lnTo>
                  <a:lnTo>
                    <a:pt x="187" y="201"/>
                  </a:lnTo>
                  <a:lnTo>
                    <a:pt x="190" y="201"/>
                  </a:lnTo>
                  <a:lnTo>
                    <a:pt x="192" y="201"/>
                  </a:lnTo>
                  <a:lnTo>
                    <a:pt x="196" y="201"/>
                  </a:lnTo>
                  <a:lnTo>
                    <a:pt x="204" y="199"/>
                  </a:lnTo>
                  <a:lnTo>
                    <a:pt x="212" y="194"/>
                  </a:lnTo>
                  <a:lnTo>
                    <a:pt x="216" y="192"/>
                  </a:lnTo>
                  <a:lnTo>
                    <a:pt x="219" y="187"/>
                  </a:lnTo>
                  <a:lnTo>
                    <a:pt x="219" y="186"/>
                  </a:lnTo>
                  <a:lnTo>
                    <a:pt x="219" y="184"/>
                  </a:lnTo>
                  <a:lnTo>
                    <a:pt x="225" y="179"/>
                  </a:lnTo>
                  <a:lnTo>
                    <a:pt x="232" y="177"/>
                  </a:lnTo>
                  <a:lnTo>
                    <a:pt x="238" y="172"/>
                  </a:lnTo>
                  <a:lnTo>
                    <a:pt x="243" y="168"/>
                  </a:lnTo>
                  <a:lnTo>
                    <a:pt x="246" y="164"/>
                  </a:lnTo>
                  <a:lnTo>
                    <a:pt x="248" y="160"/>
                  </a:lnTo>
                  <a:lnTo>
                    <a:pt x="252" y="155"/>
                  </a:lnTo>
                  <a:lnTo>
                    <a:pt x="258" y="151"/>
                  </a:lnTo>
                  <a:lnTo>
                    <a:pt x="266" y="147"/>
                  </a:lnTo>
                  <a:lnTo>
                    <a:pt x="272" y="146"/>
                  </a:lnTo>
                  <a:lnTo>
                    <a:pt x="273" y="144"/>
                  </a:lnTo>
                  <a:lnTo>
                    <a:pt x="274" y="142"/>
                  </a:lnTo>
                  <a:lnTo>
                    <a:pt x="274" y="138"/>
                  </a:lnTo>
                  <a:lnTo>
                    <a:pt x="274" y="132"/>
                  </a:lnTo>
                  <a:lnTo>
                    <a:pt x="275" y="119"/>
                  </a:lnTo>
                  <a:lnTo>
                    <a:pt x="274" y="106"/>
                  </a:lnTo>
                  <a:lnTo>
                    <a:pt x="272" y="102"/>
                  </a:lnTo>
                  <a:lnTo>
                    <a:pt x="271" y="98"/>
                  </a:lnTo>
                  <a:lnTo>
                    <a:pt x="271" y="95"/>
                  </a:lnTo>
                  <a:lnTo>
                    <a:pt x="272" y="93"/>
                  </a:lnTo>
                  <a:lnTo>
                    <a:pt x="275" y="87"/>
                  </a:lnTo>
                  <a:lnTo>
                    <a:pt x="281" y="80"/>
                  </a:lnTo>
                  <a:lnTo>
                    <a:pt x="284" y="72"/>
                  </a:lnTo>
                  <a:lnTo>
                    <a:pt x="290" y="65"/>
                  </a:lnTo>
                  <a:lnTo>
                    <a:pt x="293" y="63"/>
                  </a:lnTo>
                  <a:lnTo>
                    <a:pt x="295" y="64"/>
                  </a:lnTo>
                  <a:lnTo>
                    <a:pt x="295" y="64"/>
                  </a:lnTo>
                  <a:lnTo>
                    <a:pt x="298" y="60"/>
                  </a:lnTo>
                  <a:lnTo>
                    <a:pt x="303" y="54"/>
                  </a:lnTo>
                  <a:lnTo>
                    <a:pt x="307" y="48"/>
                  </a:lnTo>
                  <a:lnTo>
                    <a:pt x="309" y="47"/>
                  </a:lnTo>
                  <a:lnTo>
                    <a:pt x="312" y="46"/>
                  </a:lnTo>
                  <a:lnTo>
                    <a:pt x="314" y="46"/>
                  </a:lnTo>
                  <a:lnTo>
                    <a:pt x="316" y="48"/>
                  </a:lnTo>
                  <a:lnTo>
                    <a:pt x="317" y="49"/>
                  </a:lnTo>
                  <a:lnTo>
                    <a:pt x="320" y="49"/>
                  </a:lnTo>
                  <a:lnTo>
                    <a:pt x="322" y="48"/>
                  </a:lnTo>
                  <a:lnTo>
                    <a:pt x="324" y="47"/>
                  </a:lnTo>
                  <a:lnTo>
                    <a:pt x="321" y="42"/>
                  </a:lnTo>
                  <a:lnTo>
                    <a:pt x="317" y="37"/>
                  </a:lnTo>
                  <a:lnTo>
                    <a:pt x="315" y="29"/>
                  </a:lnTo>
                  <a:lnTo>
                    <a:pt x="313" y="26"/>
                  </a:lnTo>
                  <a:lnTo>
                    <a:pt x="309" y="26"/>
                  </a:lnTo>
                  <a:lnTo>
                    <a:pt x="304" y="24"/>
                  </a:lnTo>
                  <a:lnTo>
                    <a:pt x="300" y="16"/>
                  </a:lnTo>
                  <a:lnTo>
                    <a:pt x="299" y="9"/>
                  </a:lnTo>
                  <a:lnTo>
                    <a:pt x="298" y="6"/>
                  </a:lnTo>
                  <a:lnTo>
                    <a:pt x="296" y="4"/>
                  </a:lnTo>
                  <a:lnTo>
                    <a:pt x="292" y="3"/>
                  </a:lnTo>
                  <a:lnTo>
                    <a:pt x="287" y="0"/>
                  </a:lnTo>
                  <a:lnTo>
                    <a:pt x="283" y="1"/>
                  </a:lnTo>
                  <a:lnTo>
                    <a:pt x="281" y="4"/>
                  </a:lnTo>
                  <a:lnTo>
                    <a:pt x="279" y="6"/>
                  </a:lnTo>
                  <a:lnTo>
                    <a:pt x="277" y="8"/>
                  </a:lnTo>
                  <a:lnTo>
                    <a:pt x="276" y="16"/>
                  </a:lnTo>
                  <a:lnTo>
                    <a:pt x="275" y="23"/>
                  </a:lnTo>
                  <a:lnTo>
                    <a:pt x="274" y="30"/>
                  </a:lnTo>
                  <a:lnTo>
                    <a:pt x="272" y="36"/>
                  </a:lnTo>
                  <a:lnTo>
                    <a:pt x="271" y="38"/>
                  </a:lnTo>
                  <a:lnTo>
                    <a:pt x="268" y="39"/>
                  </a:lnTo>
                  <a:lnTo>
                    <a:pt x="265" y="39"/>
                  </a:lnTo>
                  <a:lnTo>
                    <a:pt x="261" y="39"/>
                  </a:lnTo>
                  <a:lnTo>
                    <a:pt x="259" y="38"/>
                  </a:lnTo>
                  <a:lnTo>
                    <a:pt x="256" y="38"/>
                  </a:lnTo>
                  <a:lnTo>
                    <a:pt x="249" y="48"/>
                  </a:lnTo>
                  <a:lnTo>
                    <a:pt x="241" y="62"/>
                  </a:lnTo>
                  <a:lnTo>
                    <a:pt x="234" y="65"/>
                  </a:lnTo>
                  <a:lnTo>
                    <a:pt x="231" y="66"/>
                  </a:lnTo>
                  <a:lnTo>
                    <a:pt x="226" y="66"/>
                  </a:lnTo>
                  <a:lnTo>
                    <a:pt x="219" y="66"/>
                  </a:lnTo>
                  <a:lnTo>
                    <a:pt x="210" y="66"/>
                  </a:lnTo>
                  <a:lnTo>
                    <a:pt x="200" y="65"/>
                  </a:lnTo>
                  <a:lnTo>
                    <a:pt x="196" y="65"/>
                  </a:lnTo>
                  <a:lnTo>
                    <a:pt x="193" y="66"/>
                  </a:lnTo>
                  <a:lnTo>
                    <a:pt x="191" y="70"/>
                  </a:lnTo>
                  <a:lnTo>
                    <a:pt x="190" y="74"/>
                  </a:lnTo>
                  <a:lnTo>
                    <a:pt x="193" y="83"/>
                  </a:lnTo>
                  <a:lnTo>
                    <a:pt x="198" y="90"/>
                  </a:lnTo>
                  <a:lnTo>
                    <a:pt x="199" y="94"/>
                  </a:lnTo>
                  <a:lnTo>
                    <a:pt x="200" y="97"/>
                  </a:lnTo>
                  <a:lnTo>
                    <a:pt x="200" y="101"/>
                  </a:lnTo>
                  <a:lnTo>
                    <a:pt x="199" y="105"/>
                  </a:lnTo>
                  <a:lnTo>
                    <a:pt x="195" y="107"/>
                  </a:lnTo>
                  <a:lnTo>
                    <a:pt x="193" y="109"/>
                  </a:lnTo>
                  <a:lnTo>
                    <a:pt x="191" y="109"/>
                  </a:lnTo>
                  <a:lnTo>
                    <a:pt x="189" y="107"/>
                  </a:lnTo>
                  <a:lnTo>
                    <a:pt x="183" y="106"/>
                  </a:lnTo>
                  <a:lnTo>
                    <a:pt x="177" y="106"/>
                  </a:lnTo>
                  <a:lnTo>
                    <a:pt x="170" y="107"/>
                  </a:lnTo>
                  <a:lnTo>
                    <a:pt x="163" y="107"/>
                  </a:lnTo>
                  <a:lnTo>
                    <a:pt x="157" y="105"/>
                  </a:lnTo>
                  <a:lnTo>
                    <a:pt x="150" y="104"/>
                  </a:lnTo>
                  <a:lnTo>
                    <a:pt x="141" y="94"/>
                  </a:lnTo>
                  <a:lnTo>
                    <a:pt x="134" y="86"/>
                  </a:lnTo>
                  <a:lnTo>
                    <a:pt x="132" y="85"/>
                  </a:lnTo>
                  <a:lnTo>
                    <a:pt x="128" y="85"/>
                  </a:lnTo>
                  <a:lnTo>
                    <a:pt x="122" y="88"/>
                  </a:lnTo>
                  <a:lnTo>
                    <a:pt x="117" y="90"/>
                  </a:lnTo>
                  <a:lnTo>
                    <a:pt x="112" y="102"/>
                  </a:lnTo>
                  <a:lnTo>
                    <a:pt x="108" y="113"/>
                  </a:lnTo>
                  <a:lnTo>
                    <a:pt x="102" y="122"/>
                  </a:lnTo>
                  <a:lnTo>
                    <a:pt x="95" y="131"/>
                  </a:lnTo>
                  <a:lnTo>
                    <a:pt x="92" y="135"/>
                  </a:lnTo>
                  <a:lnTo>
                    <a:pt x="87" y="139"/>
                  </a:lnTo>
                  <a:lnTo>
                    <a:pt x="82" y="142"/>
                  </a:lnTo>
                  <a:lnTo>
                    <a:pt x="77" y="143"/>
                  </a:lnTo>
                  <a:lnTo>
                    <a:pt x="71" y="144"/>
                  </a:lnTo>
                  <a:lnTo>
                    <a:pt x="69" y="145"/>
                  </a:lnTo>
                  <a:lnTo>
                    <a:pt x="68" y="148"/>
                  </a:lnTo>
                  <a:lnTo>
                    <a:pt x="63" y="152"/>
                  </a:lnTo>
                  <a:lnTo>
                    <a:pt x="59" y="155"/>
                  </a:lnTo>
                  <a:lnTo>
                    <a:pt x="56" y="158"/>
                  </a:lnTo>
                  <a:lnTo>
                    <a:pt x="53" y="160"/>
                  </a:lnTo>
                  <a:lnTo>
                    <a:pt x="47" y="162"/>
                  </a:lnTo>
                  <a:lnTo>
                    <a:pt x="41" y="163"/>
                  </a:lnTo>
                  <a:lnTo>
                    <a:pt x="38" y="166"/>
                  </a:lnTo>
                  <a:lnTo>
                    <a:pt x="36" y="168"/>
                  </a:lnTo>
                  <a:lnTo>
                    <a:pt x="31" y="171"/>
                  </a:lnTo>
                  <a:lnTo>
                    <a:pt x="27" y="172"/>
                  </a:lnTo>
                  <a:lnTo>
                    <a:pt x="22" y="175"/>
                  </a:lnTo>
                  <a:lnTo>
                    <a:pt x="18" y="178"/>
                  </a:lnTo>
                  <a:lnTo>
                    <a:pt x="13" y="182"/>
                  </a:lnTo>
                  <a:lnTo>
                    <a:pt x="6" y="191"/>
                  </a:lnTo>
                  <a:lnTo>
                    <a:pt x="2" y="200"/>
                  </a:lnTo>
                  <a:lnTo>
                    <a:pt x="0" y="202"/>
                  </a:lnTo>
                  <a:lnTo>
                    <a:pt x="0" y="203"/>
                  </a:lnTo>
                  <a:lnTo>
                    <a:pt x="0" y="207"/>
                  </a:lnTo>
                  <a:lnTo>
                    <a:pt x="0" y="209"/>
                  </a:lnTo>
                  <a:lnTo>
                    <a:pt x="2" y="211"/>
                  </a:lnTo>
                  <a:lnTo>
                    <a:pt x="3" y="212"/>
                  </a:lnTo>
                  <a:lnTo>
                    <a:pt x="6" y="215"/>
                  </a:lnTo>
                  <a:lnTo>
                    <a:pt x="11" y="218"/>
                  </a:lnTo>
                  <a:lnTo>
                    <a:pt x="13" y="220"/>
                  </a:lnTo>
                  <a:lnTo>
                    <a:pt x="14" y="224"/>
                  </a:lnTo>
                  <a:lnTo>
                    <a:pt x="14" y="226"/>
                  </a:lnTo>
                  <a:lnTo>
                    <a:pt x="14" y="228"/>
                  </a:lnTo>
                  <a:lnTo>
                    <a:pt x="15" y="228"/>
                  </a:lnTo>
                  <a:lnTo>
                    <a:pt x="18" y="227"/>
                  </a:lnTo>
                  <a:lnTo>
                    <a:pt x="20" y="224"/>
                  </a:lnTo>
                  <a:lnTo>
                    <a:pt x="21" y="221"/>
                  </a:lnTo>
                  <a:lnTo>
                    <a:pt x="21" y="220"/>
                  </a:lnTo>
                  <a:lnTo>
                    <a:pt x="24" y="220"/>
                  </a:lnTo>
                  <a:lnTo>
                    <a:pt x="29" y="224"/>
                  </a:lnTo>
                  <a:lnTo>
                    <a:pt x="32" y="226"/>
                  </a:lnTo>
                  <a:lnTo>
                    <a:pt x="36" y="229"/>
                  </a:lnTo>
                  <a:lnTo>
                    <a:pt x="40" y="229"/>
                  </a:lnTo>
                  <a:lnTo>
                    <a:pt x="44" y="231"/>
                  </a:lnTo>
                  <a:lnTo>
                    <a:pt x="51" y="232"/>
                  </a:lnTo>
                  <a:lnTo>
                    <a:pt x="54" y="233"/>
                  </a:lnTo>
                  <a:lnTo>
                    <a:pt x="54" y="234"/>
                  </a:lnTo>
                  <a:lnTo>
                    <a:pt x="52" y="235"/>
                  </a:lnTo>
                  <a:lnTo>
                    <a:pt x="52" y="237"/>
                  </a:lnTo>
                  <a:lnTo>
                    <a:pt x="53" y="240"/>
                  </a:lnTo>
                  <a:lnTo>
                    <a:pt x="54" y="242"/>
                  </a:lnTo>
                  <a:lnTo>
                    <a:pt x="54" y="245"/>
                  </a:lnTo>
                  <a:lnTo>
                    <a:pt x="54" y="248"/>
                  </a:lnTo>
                  <a:lnTo>
                    <a:pt x="54" y="250"/>
                  </a:lnTo>
                  <a:lnTo>
                    <a:pt x="53" y="251"/>
                  </a:lnTo>
                  <a:lnTo>
                    <a:pt x="51" y="254"/>
                  </a:lnTo>
                  <a:lnTo>
                    <a:pt x="47" y="260"/>
                  </a:lnTo>
                  <a:lnTo>
                    <a:pt x="45" y="268"/>
                  </a:lnTo>
                  <a:lnTo>
                    <a:pt x="41" y="275"/>
                  </a:lnTo>
                  <a:lnTo>
                    <a:pt x="41" y="280"/>
                  </a:lnTo>
                  <a:lnTo>
                    <a:pt x="41" y="282"/>
                  </a:lnTo>
                  <a:lnTo>
                    <a:pt x="43" y="283"/>
                  </a:lnTo>
                  <a:lnTo>
                    <a:pt x="46" y="285"/>
                  </a:lnTo>
                  <a:lnTo>
                    <a:pt x="48" y="286"/>
                  </a:lnTo>
                  <a:lnTo>
                    <a:pt x="51" y="286"/>
                  </a:lnTo>
                  <a:lnTo>
                    <a:pt x="52" y="286"/>
                  </a:lnTo>
                  <a:lnTo>
                    <a:pt x="54" y="284"/>
                  </a:lnTo>
                  <a:lnTo>
                    <a:pt x="56" y="283"/>
                  </a:lnTo>
                  <a:lnTo>
                    <a:pt x="57" y="284"/>
                  </a:lnTo>
                  <a:lnTo>
                    <a:pt x="60" y="286"/>
                  </a:lnTo>
                  <a:lnTo>
                    <a:pt x="62" y="288"/>
                  </a:lnTo>
                  <a:lnTo>
                    <a:pt x="62" y="290"/>
                  </a:lnTo>
                  <a:lnTo>
                    <a:pt x="62" y="291"/>
                  </a:lnTo>
                  <a:lnTo>
                    <a:pt x="62" y="291"/>
                  </a:lnTo>
                  <a:lnTo>
                    <a:pt x="61" y="291"/>
                  </a:lnTo>
                  <a:lnTo>
                    <a:pt x="56" y="290"/>
                  </a:lnTo>
                  <a:lnTo>
                    <a:pt x="52" y="290"/>
                  </a:lnTo>
                  <a:lnTo>
                    <a:pt x="48" y="290"/>
                  </a:lnTo>
                  <a:lnTo>
                    <a:pt x="45" y="290"/>
                  </a:lnTo>
                  <a:lnTo>
                    <a:pt x="41" y="291"/>
                  </a:lnTo>
                  <a:lnTo>
                    <a:pt x="39" y="293"/>
                  </a:lnTo>
                  <a:lnTo>
                    <a:pt x="37" y="296"/>
                  </a:lnTo>
                  <a:lnTo>
                    <a:pt x="35" y="296"/>
                  </a:lnTo>
                  <a:lnTo>
                    <a:pt x="33" y="297"/>
                  </a:lnTo>
                  <a:lnTo>
                    <a:pt x="33" y="299"/>
                  </a:lnTo>
                  <a:lnTo>
                    <a:pt x="29" y="308"/>
                  </a:lnTo>
                  <a:lnTo>
                    <a:pt x="27" y="316"/>
                  </a:lnTo>
                  <a:lnTo>
                    <a:pt x="24" y="319"/>
                  </a:lnTo>
                  <a:lnTo>
                    <a:pt x="22" y="322"/>
                  </a:lnTo>
                  <a:lnTo>
                    <a:pt x="20" y="323"/>
                  </a:lnTo>
                  <a:lnTo>
                    <a:pt x="15" y="325"/>
                  </a:lnTo>
                  <a:lnTo>
                    <a:pt x="23" y="326"/>
                  </a:lnTo>
                  <a:lnTo>
                    <a:pt x="31" y="327"/>
                  </a:lnTo>
                  <a:lnTo>
                    <a:pt x="39" y="329"/>
                  </a:lnTo>
                  <a:lnTo>
                    <a:pt x="46" y="329"/>
                  </a:lnTo>
                  <a:lnTo>
                    <a:pt x="41" y="331"/>
                  </a:lnTo>
                  <a:lnTo>
                    <a:pt x="39" y="333"/>
                  </a:lnTo>
                  <a:lnTo>
                    <a:pt x="39" y="334"/>
                  </a:lnTo>
                  <a:lnTo>
                    <a:pt x="37" y="335"/>
                  </a:lnTo>
                  <a:lnTo>
                    <a:pt x="35" y="335"/>
                  </a:lnTo>
                  <a:lnTo>
                    <a:pt x="32" y="337"/>
                  </a:lnTo>
                  <a:lnTo>
                    <a:pt x="33" y="340"/>
                  </a:lnTo>
                  <a:lnTo>
                    <a:pt x="36" y="341"/>
                  </a:lnTo>
                  <a:lnTo>
                    <a:pt x="39" y="341"/>
                  </a:lnTo>
                  <a:lnTo>
                    <a:pt x="43" y="341"/>
                  </a:lnTo>
                  <a:lnTo>
                    <a:pt x="46" y="340"/>
                  </a:lnTo>
                  <a:lnTo>
                    <a:pt x="47" y="340"/>
                  </a:lnTo>
                  <a:lnTo>
                    <a:pt x="47" y="341"/>
                  </a:lnTo>
                  <a:lnTo>
                    <a:pt x="47" y="343"/>
                  </a:lnTo>
                  <a:lnTo>
                    <a:pt x="48" y="345"/>
                  </a:lnTo>
                  <a:lnTo>
                    <a:pt x="51" y="345"/>
                  </a:lnTo>
                  <a:lnTo>
                    <a:pt x="53" y="343"/>
                  </a:lnTo>
                  <a:lnTo>
                    <a:pt x="55" y="342"/>
                  </a:lnTo>
                  <a:lnTo>
                    <a:pt x="53" y="348"/>
                  </a:lnTo>
                  <a:lnTo>
                    <a:pt x="52" y="354"/>
                  </a:lnTo>
                  <a:lnTo>
                    <a:pt x="57" y="350"/>
                  </a:lnTo>
                  <a:lnTo>
                    <a:pt x="63" y="348"/>
                  </a:lnTo>
                  <a:lnTo>
                    <a:pt x="65" y="345"/>
                  </a:lnTo>
                  <a:lnTo>
                    <a:pt x="69" y="340"/>
                  </a:lnTo>
                  <a:lnTo>
                    <a:pt x="67" y="334"/>
                  </a:lnTo>
                  <a:lnTo>
                    <a:pt x="65" y="332"/>
                  </a:lnTo>
                  <a:lnTo>
                    <a:pt x="70" y="333"/>
                  </a:lnTo>
                  <a:lnTo>
                    <a:pt x="72" y="333"/>
                  </a:lnTo>
                  <a:lnTo>
                    <a:pt x="73" y="335"/>
                  </a:lnTo>
                  <a:lnTo>
                    <a:pt x="76" y="339"/>
                  </a:lnTo>
                  <a:lnTo>
                    <a:pt x="80" y="342"/>
                  </a:lnTo>
                  <a:lnTo>
                    <a:pt x="86" y="345"/>
                  </a:lnTo>
                  <a:lnTo>
                    <a:pt x="87" y="348"/>
                  </a:lnTo>
                  <a:lnTo>
                    <a:pt x="89" y="350"/>
                  </a:lnTo>
                  <a:lnTo>
                    <a:pt x="90" y="351"/>
                  </a:lnTo>
                  <a:lnTo>
                    <a:pt x="90" y="351"/>
                  </a:lnTo>
                  <a:lnTo>
                    <a:pt x="92" y="350"/>
                  </a:lnTo>
                  <a:lnTo>
                    <a:pt x="92" y="347"/>
                  </a:lnTo>
                  <a:lnTo>
                    <a:pt x="93" y="345"/>
                  </a:lnTo>
                  <a:lnTo>
                    <a:pt x="95" y="342"/>
                  </a:lnTo>
                  <a:lnTo>
                    <a:pt x="97" y="341"/>
                  </a:lnTo>
                  <a:lnTo>
                    <a:pt x="101" y="341"/>
                  </a:lnTo>
                  <a:lnTo>
                    <a:pt x="105" y="343"/>
                  </a:lnTo>
                  <a:lnTo>
                    <a:pt x="110" y="346"/>
                  </a:lnTo>
                  <a:lnTo>
                    <a:pt x="113" y="346"/>
                  </a:lnTo>
                  <a:lnTo>
                    <a:pt x="119" y="34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 name="Freeform 171"/>
            <p:cNvSpPr>
              <a:spLocks/>
            </p:cNvSpPr>
            <p:nvPr/>
          </p:nvSpPr>
          <p:spPr bwMode="gray">
            <a:xfrm>
              <a:off x="6937376" y="3689350"/>
              <a:ext cx="101600" cy="112713"/>
            </a:xfrm>
            <a:custGeom>
              <a:avLst/>
              <a:gdLst/>
              <a:ahLst/>
              <a:cxnLst>
                <a:cxn ang="0">
                  <a:pos x="126" y="326"/>
                </a:cxn>
                <a:cxn ang="0">
                  <a:pos x="150" y="313"/>
                </a:cxn>
                <a:cxn ang="0">
                  <a:pos x="182" y="313"/>
                </a:cxn>
                <a:cxn ang="0">
                  <a:pos x="203" y="290"/>
                </a:cxn>
                <a:cxn ang="0">
                  <a:pos x="186" y="276"/>
                </a:cxn>
                <a:cxn ang="0">
                  <a:pos x="160" y="257"/>
                </a:cxn>
                <a:cxn ang="0">
                  <a:pos x="158" y="246"/>
                </a:cxn>
                <a:cxn ang="0">
                  <a:pos x="161" y="245"/>
                </a:cxn>
                <a:cxn ang="0">
                  <a:pos x="161" y="219"/>
                </a:cxn>
                <a:cxn ang="0">
                  <a:pos x="179" y="208"/>
                </a:cxn>
                <a:cxn ang="0">
                  <a:pos x="196" y="201"/>
                </a:cxn>
                <a:cxn ang="0">
                  <a:pos x="219" y="186"/>
                </a:cxn>
                <a:cxn ang="0">
                  <a:pos x="243" y="168"/>
                </a:cxn>
                <a:cxn ang="0">
                  <a:pos x="266" y="147"/>
                </a:cxn>
                <a:cxn ang="0">
                  <a:pos x="274" y="132"/>
                </a:cxn>
                <a:cxn ang="0">
                  <a:pos x="271" y="95"/>
                </a:cxn>
                <a:cxn ang="0">
                  <a:pos x="290" y="65"/>
                </a:cxn>
                <a:cxn ang="0">
                  <a:pos x="303" y="54"/>
                </a:cxn>
                <a:cxn ang="0">
                  <a:pos x="316" y="48"/>
                </a:cxn>
                <a:cxn ang="0">
                  <a:pos x="321" y="42"/>
                </a:cxn>
                <a:cxn ang="0">
                  <a:pos x="304" y="24"/>
                </a:cxn>
                <a:cxn ang="0">
                  <a:pos x="292" y="3"/>
                </a:cxn>
                <a:cxn ang="0">
                  <a:pos x="277" y="8"/>
                </a:cxn>
                <a:cxn ang="0">
                  <a:pos x="271" y="38"/>
                </a:cxn>
                <a:cxn ang="0">
                  <a:pos x="256" y="38"/>
                </a:cxn>
                <a:cxn ang="0">
                  <a:pos x="226" y="66"/>
                </a:cxn>
                <a:cxn ang="0">
                  <a:pos x="193" y="66"/>
                </a:cxn>
                <a:cxn ang="0">
                  <a:pos x="199" y="94"/>
                </a:cxn>
                <a:cxn ang="0">
                  <a:pos x="193" y="109"/>
                </a:cxn>
                <a:cxn ang="0">
                  <a:pos x="170" y="107"/>
                </a:cxn>
                <a:cxn ang="0">
                  <a:pos x="134" y="86"/>
                </a:cxn>
                <a:cxn ang="0">
                  <a:pos x="112" y="102"/>
                </a:cxn>
                <a:cxn ang="0">
                  <a:pos x="87" y="139"/>
                </a:cxn>
                <a:cxn ang="0">
                  <a:pos x="68" y="148"/>
                </a:cxn>
                <a:cxn ang="0">
                  <a:pos x="47" y="162"/>
                </a:cxn>
                <a:cxn ang="0">
                  <a:pos x="27" y="172"/>
                </a:cxn>
                <a:cxn ang="0">
                  <a:pos x="2" y="200"/>
                </a:cxn>
                <a:cxn ang="0">
                  <a:pos x="2" y="211"/>
                </a:cxn>
                <a:cxn ang="0">
                  <a:pos x="14" y="224"/>
                </a:cxn>
                <a:cxn ang="0">
                  <a:pos x="20" y="224"/>
                </a:cxn>
                <a:cxn ang="0">
                  <a:pos x="32" y="226"/>
                </a:cxn>
                <a:cxn ang="0">
                  <a:pos x="54" y="233"/>
                </a:cxn>
                <a:cxn ang="0">
                  <a:pos x="54" y="242"/>
                </a:cxn>
                <a:cxn ang="0">
                  <a:pos x="51" y="254"/>
                </a:cxn>
                <a:cxn ang="0">
                  <a:pos x="41" y="282"/>
                </a:cxn>
                <a:cxn ang="0">
                  <a:pos x="52" y="286"/>
                </a:cxn>
                <a:cxn ang="0">
                  <a:pos x="62" y="288"/>
                </a:cxn>
                <a:cxn ang="0">
                  <a:pos x="56" y="290"/>
                </a:cxn>
                <a:cxn ang="0">
                  <a:pos x="39" y="293"/>
                </a:cxn>
                <a:cxn ang="0">
                  <a:pos x="29" y="308"/>
                </a:cxn>
                <a:cxn ang="0">
                  <a:pos x="15" y="325"/>
                </a:cxn>
                <a:cxn ang="0">
                  <a:pos x="41" y="331"/>
                </a:cxn>
                <a:cxn ang="0">
                  <a:pos x="32" y="337"/>
                </a:cxn>
                <a:cxn ang="0">
                  <a:pos x="46" y="340"/>
                </a:cxn>
                <a:cxn ang="0">
                  <a:pos x="51" y="345"/>
                </a:cxn>
                <a:cxn ang="0">
                  <a:pos x="57" y="350"/>
                </a:cxn>
                <a:cxn ang="0">
                  <a:pos x="65" y="332"/>
                </a:cxn>
                <a:cxn ang="0">
                  <a:pos x="80" y="342"/>
                </a:cxn>
                <a:cxn ang="0">
                  <a:pos x="90" y="351"/>
                </a:cxn>
                <a:cxn ang="0">
                  <a:pos x="97" y="341"/>
                </a:cxn>
                <a:cxn ang="0">
                  <a:pos x="119" y="345"/>
                </a:cxn>
              </a:cxnLst>
              <a:rect l="0" t="0" r="r" b="b"/>
              <a:pathLst>
                <a:path w="324" h="354">
                  <a:moveTo>
                    <a:pt x="119" y="345"/>
                  </a:moveTo>
                  <a:lnTo>
                    <a:pt x="120" y="339"/>
                  </a:lnTo>
                  <a:lnTo>
                    <a:pt x="121" y="334"/>
                  </a:lnTo>
                  <a:lnTo>
                    <a:pt x="124" y="330"/>
                  </a:lnTo>
                  <a:lnTo>
                    <a:pt x="126" y="326"/>
                  </a:lnTo>
                  <a:lnTo>
                    <a:pt x="129" y="323"/>
                  </a:lnTo>
                  <a:lnTo>
                    <a:pt x="134" y="319"/>
                  </a:lnTo>
                  <a:lnTo>
                    <a:pt x="138" y="317"/>
                  </a:lnTo>
                  <a:lnTo>
                    <a:pt x="143" y="315"/>
                  </a:lnTo>
                  <a:lnTo>
                    <a:pt x="150" y="313"/>
                  </a:lnTo>
                  <a:lnTo>
                    <a:pt x="157" y="313"/>
                  </a:lnTo>
                  <a:lnTo>
                    <a:pt x="163" y="313"/>
                  </a:lnTo>
                  <a:lnTo>
                    <a:pt x="169" y="313"/>
                  </a:lnTo>
                  <a:lnTo>
                    <a:pt x="176" y="313"/>
                  </a:lnTo>
                  <a:lnTo>
                    <a:pt x="182" y="313"/>
                  </a:lnTo>
                  <a:lnTo>
                    <a:pt x="189" y="311"/>
                  </a:lnTo>
                  <a:lnTo>
                    <a:pt x="194" y="310"/>
                  </a:lnTo>
                  <a:lnTo>
                    <a:pt x="199" y="301"/>
                  </a:lnTo>
                  <a:lnTo>
                    <a:pt x="204" y="292"/>
                  </a:lnTo>
                  <a:lnTo>
                    <a:pt x="203" y="290"/>
                  </a:lnTo>
                  <a:lnTo>
                    <a:pt x="202" y="286"/>
                  </a:lnTo>
                  <a:lnTo>
                    <a:pt x="201" y="285"/>
                  </a:lnTo>
                  <a:lnTo>
                    <a:pt x="199" y="284"/>
                  </a:lnTo>
                  <a:lnTo>
                    <a:pt x="192" y="282"/>
                  </a:lnTo>
                  <a:lnTo>
                    <a:pt x="186" y="276"/>
                  </a:lnTo>
                  <a:lnTo>
                    <a:pt x="181" y="270"/>
                  </a:lnTo>
                  <a:lnTo>
                    <a:pt x="176" y="265"/>
                  </a:lnTo>
                  <a:lnTo>
                    <a:pt x="170" y="260"/>
                  </a:lnTo>
                  <a:lnTo>
                    <a:pt x="165" y="257"/>
                  </a:lnTo>
                  <a:lnTo>
                    <a:pt x="160" y="257"/>
                  </a:lnTo>
                  <a:lnTo>
                    <a:pt x="158" y="256"/>
                  </a:lnTo>
                  <a:lnTo>
                    <a:pt x="155" y="254"/>
                  </a:lnTo>
                  <a:lnTo>
                    <a:pt x="154" y="251"/>
                  </a:lnTo>
                  <a:lnTo>
                    <a:pt x="157" y="248"/>
                  </a:lnTo>
                  <a:lnTo>
                    <a:pt x="158" y="246"/>
                  </a:lnTo>
                  <a:lnTo>
                    <a:pt x="159" y="246"/>
                  </a:lnTo>
                  <a:lnTo>
                    <a:pt x="159" y="246"/>
                  </a:lnTo>
                  <a:lnTo>
                    <a:pt x="160" y="248"/>
                  </a:lnTo>
                  <a:lnTo>
                    <a:pt x="160" y="248"/>
                  </a:lnTo>
                  <a:lnTo>
                    <a:pt x="161" y="245"/>
                  </a:lnTo>
                  <a:lnTo>
                    <a:pt x="162" y="242"/>
                  </a:lnTo>
                  <a:lnTo>
                    <a:pt x="163" y="234"/>
                  </a:lnTo>
                  <a:lnTo>
                    <a:pt x="162" y="226"/>
                  </a:lnTo>
                  <a:lnTo>
                    <a:pt x="161" y="223"/>
                  </a:lnTo>
                  <a:lnTo>
                    <a:pt x="161" y="219"/>
                  </a:lnTo>
                  <a:lnTo>
                    <a:pt x="162" y="217"/>
                  </a:lnTo>
                  <a:lnTo>
                    <a:pt x="167" y="215"/>
                  </a:lnTo>
                  <a:lnTo>
                    <a:pt x="173" y="213"/>
                  </a:lnTo>
                  <a:lnTo>
                    <a:pt x="176" y="211"/>
                  </a:lnTo>
                  <a:lnTo>
                    <a:pt x="179" y="208"/>
                  </a:lnTo>
                  <a:lnTo>
                    <a:pt x="183" y="203"/>
                  </a:lnTo>
                  <a:lnTo>
                    <a:pt x="187" y="201"/>
                  </a:lnTo>
                  <a:lnTo>
                    <a:pt x="190" y="201"/>
                  </a:lnTo>
                  <a:lnTo>
                    <a:pt x="192" y="201"/>
                  </a:lnTo>
                  <a:lnTo>
                    <a:pt x="196" y="201"/>
                  </a:lnTo>
                  <a:lnTo>
                    <a:pt x="204" y="199"/>
                  </a:lnTo>
                  <a:lnTo>
                    <a:pt x="212" y="194"/>
                  </a:lnTo>
                  <a:lnTo>
                    <a:pt x="216" y="192"/>
                  </a:lnTo>
                  <a:lnTo>
                    <a:pt x="219" y="187"/>
                  </a:lnTo>
                  <a:lnTo>
                    <a:pt x="219" y="186"/>
                  </a:lnTo>
                  <a:lnTo>
                    <a:pt x="219" y="184"/>
                  </a:lnTo>
                  <a:lnTo>
                    <a:pt x="225" y="179"/>
                  </a:lnTo>
                  <a:lnTo>
                    <a:pt x="232" y="177"/>
                  </a:lnTo>
                  <a:lnTo>
                    <a:pt x="238" y="172"/>
                  </a:lnTo>
                  <a:lnTo>
                    <a:pt x="243" y="168"/>
                  </a:lnTo>
                  <a:lnTo>
                    <a:pt x="246" y="164"/>
                  </a:lnTo>
                  <a:lnTo>
                    <a:pt x="248" y="160"/>
                  </a:lnTo>
                  <a:lnTo>
                    <a:pt x="252" y="155"/>
                  </a:lnTo>
                  <a:lnTo>
                    <a:pt x="258" y="151"/>
                  </a:lnTo>
                  <a:lnTo>
                    <a:pt x="266" y="147"/>
                  </a:lnTo>
                  <a:lnTo>
                    <a:pt x="272" y="146"/>
                  </a:lnTo>
                  <a:lnTo>
                    <a:pt x="273" y="144"/>
                  </a:lnTo>
                  <a:lnTo>
                    <a:pt x="274" y="142"/>
                  </a:lnTo>
                  <a:lnTo>
                    <a:pt x="274" y="138"/>
                  </a:lnTo>
                  <a:lnTo>
                    <a:pt x="274" y="132"/>
                  </a:lnTo>
                  <a:lnTo>
                    <a:pt x="275" y="119"/>
                  </a:lnTo>
                  <a:lnTo>
                    <a:pt x="274" y="106"/>
                  </a:lnTo>
                  <a:lnTo>
                    <a:pt x="272" y="102"/>
                  </a:lnTo>
                  <a:lnTo>
                    <a:pt x="271" y="98"/>
                  </a:lnTo>
                  <a:lnTo>
                    <a:pt x="271" y="95"/>
                  </a:lnTo>
                  <a:lnTo>
                    <a:pt x="272" y="93"/>
                  </a:lnTo>
                  <a:lnTo>
                    <a:pt x="275" y="87"/>
                  </a:lnTo>
                  <a:lnTo>
                    <a:pt x="281" y="80"/>
                  </a:lnTo>
                  <a:lnTo>
                    <a:pt x="284" y="72"/>
                  </a:lnTo>
                  <a:lnTo>
                    <a:pt x="290" y="65"/>
                  </a:lnTo>
                  <a:lnTo>
                    <a:pt x="293" y="63"/>
                  </a:lnTo>
                  <a:lnTo>
                    <a:pt x="295" y="64"/>
                  </a:lnTo>
                  <a:lnTo>
                    <a:pt x="295" y="64"/>
                  </a:lnTo>
                  <a:lnTo>
                    <a:pt x="298" y="60"/>
                  </a:lnTo>
                  <a:lnTo>
                    <a:pt x="303" y="54"/>
                  </a:lnTo>
                  <a:lnTo>
                    <a:pt x="307" y="48"/>
                  </a:lnTo>
                  <a:lnTo>
                    <a:pt x="309" y="47"/>
                  </a:lnTo>
                  <a:lnTo>
                    <a:pt x="312" y="46"/>
                  </a:lnTo>
                  <a:lnTo>
                    <a:pt x="314" y="46"/>
                  </a:lnTo>
                  <a:lnTo>
                    <a:pt x="316" y="48"/>
                  </a:lnTo>
                  <a:lnTo>
                    <a:pt x="317" y="49"/>
                  </a:lnTo>
                  <a:lnTo>
                    <a:pt x="320" y="49"/>
                  </a:lnTo>
                  <a:lnTo>
                    <a:pt x="322" y="48"/>
                  </a:lnTo>
                  <a:lnTo>
                    <a:pt x="324" y="47"/>
                  </a:lnTo>
                  <a:lnTo>
                    <a:pt x="321" y="42"/>
                  </a:lnTo>
                  <a:lnTo>
                    <a:pt x="317" y="37"/>
                  </a:lnTo>
                  <a:lnTo>
                    <a:pt x="315" y="29"/>
                  </a:lnTo>
                  <a:lnTo>
                    <a:pt x="313" y="26"/>
                  </a:lnTo>
                  <a:lnTo>
                    <a:pt x="309" y="26"/>
                  </a:lnTo>
                  <a:lnTo>
                    <a:pt x="304" y="24"/>
                  </a:lnTo>
                  <a:lnTo>
                    <a:pt x="300" y="16"/>
                  </a:lnTo>
                  <a:lnTo>
                    <a:pt x="299" y="9"/>
                  </a:lnTo>
                  <a:lnTo>
                    <a:pt x="298" y="6"/>
                  </a:lnTo>
                  <a:lnTo>
                    <a:pt x="296" y="4"/>
                  </a:lnTo>
                  <a:lnTo>
                    <a:pt x="292" y="3"/>
                  </a:lnTo>
                  <a:lnTo>
                    <a:pt x="287" y="0"/>
                  </a:lnTo>
                  <a:lnTo>
                    <a:pt x="283" y="1"/>
                  </a:lnTo>
                  <a:lnTo>
                    <a:pt x="281" y="4"/>
                  </a:lnTo>
                  <a:lnTo>
                    <a:pt x="279" y="6"/>
                  </a:lnTo>
                  <a:lnTo>
                    <a:pt x="277" y="8"/>
                  </a:lnTo>
                  <a:lnTo>
                    <a:pt x="276" y="16"/>
                  </a:lnTo>
                  <a:lnTo>
                    <a:pt x="275" y="23"/>
                  </a:lnTo>
                  <a:lnTo>
                    <a:pt x="274" y="30"/>
                  </a:lnTo>
                  <a:lnTo>
                    <a:pt x="272" y="36"/>
                  </a:lnTo>
                  <a:lnTo>
                    <a:pt x="271" y="38"/>
                  </a:lnTo>
                  <a:lnTo>
                    <a:pt x="268" y="39"/>
                  </a:lnTo>
                  <a:lnTo>
                    <a:pt x="265" y="39"/>
                  </a:lnTo>
                  <a:lnTo>
                    <a:pt x="261" y="39"/>
                  </a:lnTo>
                  <a:lnTo>
                    <a:pt x="259" y="38"/>
                  </a:lnTo>
                  <a:lnTo>
                    <a:pt x="256" y="38"/>
                  </a:lnTo>
                  <a:lnTo>
                    <a:pt x="249" y="48"/>
                  </a:lnTo>
                  <a:lnTo>
                    <a:pt x="241" y="62"/>
                  </a:lnTo>
                  <a:lnTo>
                    <a:pt x="234" y="65"/>
                  </a:lnTo>
                  <a:lnTo>
                    <a:pt x="231" y="66"/>
                  </a:lnTo>
                  <a:lnTo>
                    <a:pt x="226" y="66"/>
                  </a:lnTo>
                  <a:lnTo>
                    <a:pt x="219" y="66"/>
                  </a:lnTo>
                  <a:lnTo>
                    <a:pt x="210" y="66"/>
                  </a:lnTo>
                  <a:lnTo>
                    <a:pt x="200" y="65"/>
                  </a:lnTo>
                  <a:lnTo>
                    <a:pt x="196" y="65"/>
                  </a:lnTo>
                  <a:lnTo>
                    <a:pt x="193" y="66"/>
                  </a:lnTo>
                  <a:lnTo>
                    <a:pt x="191" y="70"/>
                  </a:lnTo>
                  <a:lnTo>
                    <a:pt x="190" y="74"/>
                  </a:lnTo>
                  <a:lnTo>
                    <a:pt x="193" y="83"/>
                  </a:lnTo>
                  <a:lnTo>
                    <a:pt x="198" y="90"/>
                  </a:lnTo>
                  <a:lnTo>
                    <a:pt x="199" y="94"/>
                  </a:lnTo>
                  <a:lnTo>
                    <a:pt x="200" y="97"/>
                  </a:lnTo>
                  <a:lnTo>
                    <a:pt x="200" y="101"/>
                  </a:lnTo>
                  <a:lnTo>
                    <a:pt x="199" y="105"/>
                  </a:lnTo>
                  <a:lnTo>
                    <a:pt x="195" y="107"/>
                  </a:lnTo>
                  <a:lnTo>
                    <a:pt x="193" y="109"/>
                  </a:lnTo>
                  <a:lnTo>
                    <a:pt x="191" y="109"/>
                  </a:lnTo>
                  <a:lnTo>
                    <a:pt x="189" y="107"/>
                  </a:lnTo>
                  <a:lnTo>
                    <a:pt x="183" y="106"/>
                  </a:lnTo>
                  <a:lnTo>
                    <a:pt x="177" y="106"/>
                  </a:lnTo>
                  <a:lnTo>
                    <a:pt x="170" y="107"/>
                  </a:lnTo>
                  <a:lnTo>
                    <a:pt x="163" y="107"/>
                  </a:lnTo>
                  <a:lnTo>
                    <a:pt x="157" y="105"/>
                  </a:lnTo>
                  <a:lnTo>
                    <a:pt x="150" y="104"/>
                  </a:lnTo>
                  <a:lnTo>
                    <a:pt x="141" y="94"/>
                  </a:lnTo>
                  <a:lnTo>
                    <a:pt x="134" y="86"/>
                  </a:lnTo>
                  <a:lnTo>
                    <a:pt x="132" y="85"/>
                  </a:lnTo>
                  <a:lnTo>
                    <a:pt x="128" y="85"/>
                  </a:lnTo>
                  <a:lnTo>
                    <a:pt x="122" y="88"/>
                  </a:lnTo>
                  <a:lnTo>
                    <a:pt x="117" y="90"/>
                  </a:lnTo>
                  <a:lnTo>
                    <a:pt x="112" y="102"/>
                  </a:lnTo>
                  <a:lnTo>
                    <a:pt x="108" y="113"/>
                  </a:lnTo>
                  <a:lnTo>
                    <a:pt x="102" y="122"/>
                  </a:lnTo>
                  <a:lnTo>
                    <a:pt x="95" y="131"/>
                  </a:lnTo>
                  <a:lnTo>
                    <a:pt x="92" y="135"/>
                  </a:lnTo>
                  <a:lnTo>
                    <a:pt x="87" y="139"/>
                  </a:lnTo>
                  <a:lnTo>
                    <a:pt x="82" y="142"/>
                  </a:lnTo>
                  <a:lnTo>
                    <a:pt x="77" y="143"/>
                  </a:lnTo>
                  <a:lnTo>
                    <a:pt x="71" y="144"/>
                  </a:lnTo>
                  <a:lnTo>
                    <a:pt x="69" y="145"/>
                  </a:lnTo>
                  <a:lnTo>
                    <a:pt x="68" y="148"/>
                  </a:lnTo>
                  <a:lnTo>
                    <a:pt x="63" y="152"/>
                  </a:lnTo>
                  <a:lnTo>
                    <a:pt x="59" y="155"/>
                  </a:lnTo>
                  <a:lnTo>
                    <a:pt x="56" y="158"/>
                  </a:lnTo>
                  <a:lnTo>
                    <a:pt x="53" y="160"/>
                  </a:lnTo>
                  <a:lnTo>
                    <a:pt x="47" y="162"/>
                  </a:lnTo>
                  <a:lnTo>
                    <a:pt x="41" y="163"/>
                  </a:lnTo>
                  <a:lnTo>
                    <a:pt x="38" y="166"/>
                  </a:lnTo>
                  <a:lnTo>
                    <a:pt x="36" y="168"/>
                  </a:lnTo>
                  <a:lnTo>
                    <a:pt x="31" y="171"/>
                  </a:lnTo>
                  <a:lnTo>
                    <a:pt x="27" y="172"/>
                  </a:lnTo>
                  <a:lnTo>
                    <a:pt x="22" y="175"/>
                  </a:lnTo>
                  <a:lnTo>
                    <a:pt x="18" y="178"/>
                  </a:lnTo>
                  <a:lnTo>
                    <a:pt x="13" y="182"/>
                  </a:lnTo>
                  <a:lnTo>
                    <a:pt x="6" y="191"/>
                  </a:lnTo>
                  <a:lnTo>
                    <a:pt x="2" y="200"/>
                  </a:lnTo>
                  <a:lnTo>
                    <a:pt x="0" y="202"/>
                  </a:lnTo>
                  <a:lnTo>
                    <a:pt x="0" y="203"/>
                  </a:lnTo>
                  <a:lnTo>
                    <a:pt x="0" y="207"/>
                  </a:lnTo>
                  <a:lnTo>
                    <a:pt x="0" y="209"/>
                  </a:lnTo>
                  <a:lnTo>
                    <a:pt x="2" y="211"/>
                  </a:lnTo>
                  <a:lnTo>
                    <a:pt x="3" y="212"/>
                  </a:lnTo>
                  <a:lnTo>
                    <a:pt x="6" y="215"/>
                  </a:lnTo>
                  <a:lnTo>
                    <a:pt x="11" y="218"/>
                  </a:lnTo>
                  <a:lnTo>
                    <a:pt x="13" y="220"/>
                  </a:lnTo>
                  <a:lnTo>
                    <a:pt x="14" y="224"/>
                  </a:lnTo>
                  <a:lnTo>
                    <a:pt x="14" y="226"/>
                  </a:lnTo>
                  <a:lnTo>
                    <a:pt x="14" y="228"/>
                  </a:lnTo>
                  <a:lnTo>
                    <a:pt x="15" y="228"/>
                  </a:lnTo>
                  <a:lnTo>
                    <a:pt x="18" y="227"/>
                  </a:lnTo>
                  <a:lnTo>
                    <a:pt x="20" y="224"/>
                  </a:lnTo>
                  <a:lnTo>
                    <a:pt x="21" y="221"/>
                  </a:lnTo>
                  <a:lnTo>
                    <a:pt x="21" y="220"/>
                  </a:lnTo>
                  <a:lnTo>
                    <a:pt x="24" y="220"/>
                  </a:lnTo>
                  <a:lnTo>
                    <a:pt x="29" y="224"/>
                  </a:lnTo>
                  <a:lnTo>
                    <a:pt x="32" y="226"/>
                  </a:lnTo>
                  <a:lnTo>
                    <a:pt x="36" y="229"/>
                  </a:lnTo>
                  <a:lnTo>
                    <a:pt x="40" y="229"/>
                  </a:lnTo>
                  <a:lnTo>
                    <a:pt x="44" y="231"/>
                  </a:lnTo>
                  <a:lnTo>
                    <a:pt x="51" y="232"/>
                  </a:lnTo>
                  <a:lnTo>
                    <a:pt x="54" y="233"/>
                  </a:lnTo>
                  <a:lnTo>
                    <a:pt x="54" y="234"/>
                  </a:lnTo>
                  <a:lnTo>
                    <a:pt x="52" y="235"/>
                  </a:lnTo>
                  <a:lnTo>
                    <a:pt x="52" y="237"/>
                  </a:lnTo>
                  <a:lnTo>
                    <a:pt x="53" y="240"/>
                  </a:lnTo>
                  <a:lnTo>
                    <a:pt x="54" y="242"/>
                  </a:lnTo>
                  <a:lnTo>
                    <a:pt x="54" y="245"/>
                  </a:lnTo>
                  <a:lnTo>
                    <a:pt x="54" y="248"/>
                  </a:lnTo>
                  <a:lnTo>
                    <a:pt x="54" y="250"/>
                  </a:lnTo>
                  <a:lnTo>
                    <a:pt x="53" y="251"/>
                  </a:lnTo>
                  <a:lnTo>
                    <a:pt x="51" y="254"/>
                  </a:lnTo>
                  <a:lnTo>
                    <a:pt x="47" y="260"/>
                  </a:lnTo>
                  <a:lnTo>
                    <a:pt x="45" y="268"/>
                  </a:lnTo>
                  <a:lnTo>
                    <a:pt x="41" y="275"/>
                  </a:lnTo>
                  <a:lnTo>
                    <a:pt x="41" y="280"/>
                  </a:lnTo>
                  <a:lnTo>
                    <a:pt x="41" y="282"/>
                  </a:lnTo>
                  <a:lnTo>
                    <a:pt x="43" y="283"/>
                  </a:lnTo>
                  <a:lnTo>
                    <a:pt x="46" y="285"/>
                  </a:lnTo>
                  <a:lnTo>
                    <a:pt x="48" y="286"/>
                  </a:lnTo>
                  <a:lnTo>
                    <a:pt x="51" y="286"/>
                  </a:lnTo>
                  <a:lnTo>
                    <a:pt x="52" y="286"/>
                  </a:lnTo>
                  <a:lnTo>
                    <a:pt x="54" y="284"/>
                  </a:lnTo>
                  <a:lnTo>
                    <a:pt x="56" y="283"/>
                  </a:lnTo>
                  <a:lnTo>
                    <a:pt x="57" y="284"/>
                  </a:lnTo>
                  <a:lnTo>
                    <a:pt x="60" y="286"/>
                  </a:lnTo>
                  <a:lnTo>
                    <a:pt x="62" y="288"/>
                  </a:lnTo>
                  <a:lnTo>
                    <a:pt x="62" y="290"/>
                  </a:lnTo>
                  <a:lnTo>
                    <a:pt x="62" y="291"/>
                  </a:lnTo>
                  <a:lnTo>
                    <a:pt x="62" y="291"/>
                  </a:lnTo>
                  <a:lnTo>
                    <a:pt x="61" y="291"/>
                  </a:lnTo>
                  <a:lnTo>
                    <a:pt x="56" y="290"/>
                  </a:lnTo>
                  <a:lnTo>
                    <a:pt x="52" y="290"/>
                  </a:lnTo>
                  <a:lnTo>
                    <a:pt x="48" y="290"/>
                  </a:lnTo>
                  <a:lnTo>
                    <a:pt x="45" y="290"/>
                  </a:lnTo>
                  <a:lnTo>
                    <a:pt x="41" y="291"/>
                  </a:lnTo>
                  <a:lnTo>
                    <a:pt x="39" y="293"/>
                  </a:lnTo>
                  <a:lnTo>
                    <a:pt x="37" y="296"/>
                  </a:lnTo>
                  <a:lnTo>
                    <a:pt x="35" y="296"/>
                  </a:lnTo>
                  <a:lnTo>
                    <a:pt x="33" y="297"/>
                  </a:lnTo>
                  <a:lnTo>
                    <a:pt x="33" y="299"/>
                  </a:lnTo>
                  <a:lnTo>
                    <a:pt x="29" y="308"/>
                  </a:lnTo>
                  <a:lnTo>
                    <a:pt x="27" y="316"/>
                  </a:lnTo>
                  <a:lnTo>
                    <a:pt x="24" y="319"/>
                  </a:lnTo>
                  <a:lnTo>
                    <a:pt x="22" y="322"/>
                  </a:lnTo>
                  <a:lnTo>
                    <a:pt x="20" y="323"/>
                  </a:lnTo>
                  <a:lnTo>
                    <a:pt x="15" y="325"/>
                  </a:lnTo>
                  <a:lnTo>
                    <a:pt x="23" y="326"/>
                  </a:lnTo>
                  <a:lnTo>
                    <a:pt x="31" y="327"/>
                  </a:lnTo>
                  <a:lnTo>
                    <a:pt x="39" y="329"/>
                  </a:lnTo>
                  <a:lnTo>
                    <a:pt x="46" y="329"/>
                  </a:lnTo>
                  <a:lnTo>
                    <a:pt x="41" y="331"/>
                  </a:lnTo>
                  <a:lnTo>
                    <a:pt x="39" y="333"/>
                  </a:lnTo>
                  <a:lnTo>
                    <a:pt x="39" y="334"/>
                  </a:lnTo>
                  <a:lnTo>
                    <a:pt x="37" y="335"/>
                  </a:lnTo>
                  <a:lnTo>
                    <a:pt x="35" y="335"/>
                  </a:lnTo>
                  <a:lnTo>
                    <a:pt x="32" y="337"/>
                  </a:lnTo>
                  <a:lnTo>
                    <a:pt x="33" y="340"/>
                  </a:lnTo>
                  <a:lnTo>
                    <a:pt x="36" y="341"/>
                  </a:lnTo>
                  <a:lnTo>
                    <a:pt x="39" y="341"/>
                  </a:lnTo>
                  <a:lnTo>
                    <a:pt x="43" y="341"/>
                  </a:lnTo>
                  <a:lnTo>
                    <a:pt x="46" y="340"/>
                  </a:lnTo>
                  <a:lnTo>
                    <a:pt x="47" y="340"/>
                  </a:lnTo>
                  <a:lnTo>
                    <a:pt x="47" y="341"/>
                  </a:lnTo>
                  <a:lnTo>
                    <a:pt x="47" y="343"/>
                  </a:lnTo>
                  <a:lnTo>
                    <a:pt x="48" y="345"/>
                  </a:lnTo>
                  <a:lnTo>
                    <a:pt x="51" y="345"/>
                  </a:lnTo>
                  <a:lnTo>
                    <a:pt x="53" y="343"/>
                  </a:lnTo>
                  <a:lnTo>
                    <a:pt x="55" y="342"/>
                  </a:lnTo>
                  <a:lnTo>
                    <a:pt x="53" y="348"/>
                  </a:lnTo>
                  <a:lnTo>
                    <a:pt x="52" y="354"/>
                  </a:lnTo>
                  <a:lnTo>
                    <a:pt x="57" y="350"/>
                  </a:lnTo>
                  <a:lnTo>
                    <a:pt x="63" y="348"/>
                  </a:lnTo>
                  <a:lnTo>
                    <a:pt x="65" y="345"/>
                  </a:lnTo>
                  <a:lnTo>
                    <a:pt x="69" y="340"/>
                  </a:lnTo>
                  <a:lnTo>
                    <a:pt x="67" y="334"/>
                  </a:lnTo>
                  <a:lnTo>
                    <a:pt x="65" y="332"/>
                  </a:lnTo>
                  <a:lnTo>
                    <a:pt x="70" y="333"/>
                  </a:lnTo>
                  <a:lnTo>
                    <a:pt x="72" y="333"/>
                  </a:lnTo>
                  <a:lnTo>
                    <a:pt x="73" y="335"/>
                  </a:lnTo>
                  <a:lnTo>
                    <a:pt x="76" y="339"/>
                  </a:lnTo>
                  <a:lnTo>
                    <a:pt x="80" y="342"/>
                  </a:lnTo>
                  <a:lnTo>
                    <a:pt x="86" y="345"/>
                  </a:lnTo>
                  <a:lnTo>
                    <a:pt x="87" y="348"/>
                  </a:lnTo>
                  <a:lnTo>
                    <a:pt x="89" y="350"/>
                  </a:lnTo>
                  <a:lnTo>
                    <a:pt x="90" y="351"/>
                  </a:lnTo>
                  <a:lnTo>
                    <a:pt x="90" y="351"/>
                  </a:lnTo>
                  <a:lnTo>
                    <a:pt x="92" y="350"/>
                  </a:lnTo>
                  <a:lnTo>
                    <a:pt x="92" y="347"/>
                  </a:lnTo>
                  <a:lnTo>
                    <a:pt x="93" y="345"/>
                  </a:lnTo>
                  <a:lnTo>
                    <a:pt x="95" y="342"/>
                  </a:lnTo>
                  <a:lnTo>
                    <a:pt x="97" y="341"/>
                  </a:lnTo>
                  <a:lnTo>
                    <a:pt x="101" y="341"/>
                  </a:lnTo>
                  <a:lnTo>
                    <a:pt x="105" y="343"/>
                  </a:lnTo>
                  <a:lnTo>
                    <a:pt x="110" y="346"/>
                  </a:lnTo>
                  <a:lnTo>
                    <a:pt x="113" y="346"/>
                  </a:lnTo>
                  <a:lnTo>
                    <a:pt x="119" y="34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 name="Freeform 172"/>
            <p:cNvSpPr>
              <a:spLocks/>
            </p:cNvSpPr>
            <p:nvPr/>
          </p:nvSpPr>
          <p:spPr bwMode="gray">
            <a:xfrm>
              <a:off x="6545263" y="4087813"/>
              <a:ext cx="123825" cy="146050"/>
            </a:xfrm>
            <a:custGeom>
              <a:avLst/>
              <a:gdLst/>
              <a:ahLst/>
              <a:cxnLst>
                <a:cxn ang="0">
                  <a:pos x="378" y="402"/>
                </a:cxn>
                <a:cxn ang="0">
                  <a:pos x="389" y="387"/>
                </a:cxn>
                <a:cxn ang="0">
                  <a:pos x="374" y="372"/>
                </a:cxn>
                <a:cxn ang="0">
                  <a:pos x="365" y="354"/>
                </a:cxn>
                <a:cxn ang="0">
                  <a:pos x="375" y="345"/>
                </a:cxn>
                <a:cxn ang="0">
                  <a:pos x="349" y="328"/>
                </a:cxn>
                <a:cxn ang="0">
                  <a:pos x="333" y="320"/>
                </a:cxn>
                <a:cxn ang="0">
                  <a:pos x="324" y="288"/>
                </a:cxn>
                <a:cxn ang="0">
                  <a:pos x="296" y="268"/>
                </a:cxn>
                <a:cxn ang="0">
                  <a:pos x="276" y="235"/>
                </a:cxn>
                <a:cxn ang="0">
                  <a:pos x="256" y="217"/>
                </a:cxn>
                <a:cxn ang="0">
                  <a:pos x="224" y="192"/>
                </a:cxn>
                <a:cxn ang="0">
                  <a:pos x="196" y="169"/>
                </a:cxn>
                <a:cxn ang="0">
                  <a:pos x="202" y="154"/>
                </a:cxn>
                <a:cxn ang="0">
                  <a:pos x="220" y="152"/>
                </a:cxn>
                <a:cxn ang="0">
                  <a:pos x="238" y="142"/>
                </a:cxn>
                <a:cxn ang="0">
                  <a:pos x="240" y="122"/>
                </a:cxn>
                <a:cxn ang="0">
                  <a:pos x="222" y="112"/>
                </a:cxn>
                <a:cxn ang="0">
                  <a:pos x="231" y="98"/>
                </a:cxn>
                <a:cxn ang="0">
                  <a:pos x="200" y="80"/>
                </a:cxn>
                <a:cxn ang="0">
                  <a:pos x="181" y="95"/>
                </a:cxn>
                <a:cxn ang="0">
                  <a:pos x="157" y="87"/>
                </a:cxn>
                <a:cxn ang="0">
                  <a:pos x="143" y="61"/>
                </a:cxn>
                <a:cxn ang="0">
                  <a:pos x="141" y="37"/>
                </a:cxn>
                <a:cxn ang="0">
                  <a:pos x="130" y="36"/>
                </a:cxn>
                <a:cxn ang="0">
                  <a:pos x="97" y="1"/>
                </a:cxn>
                <a:cxn ang="0">
                  <a:pos x="76" y="16"/>
                </a:cxn>
                <a:cxn ang="0">
                  <a:pos x="85" y="49"/>
                </a:cxn>
                <a:cxn ang="0">
                  <a:pos x="86" y="70"/>
                </a:cxn>
                <a:cxn ang="0">
                  <a:pos x="58" y="65"/>
                </a:cxn>
                <a:cxn ang="0">
                  <a:pos x="33" y="61"/>
                </a:cxn>
                <a:cxn ang="0">
                  <a:pos x="18" y="86"/>
                </a:cxn>
                <a:cxn ang="0">
                  <a:pos x="1" y="115"/>
                </a:cxn>
                <a:cxn ang="0">
                  <a:pos x="13" y="115"/>
                </a:cxn>
                <a:cxn ang="0">
                  <a:pos x="21" y="137"/>
                </a:cxn>
                <a:cxn ang="0">
                  <a:pos x="21" y="159"/>
                </a:cxn>
                <a:cxn ang="0">
                  <a:pos x="45" y="153"/>
                </a:cxn>
                <a:cxn ang="0">
                  <a:pos x="58" y="166"/>
                </a:cxn>
                <a:cxn ang="0">
                  <a:pos x="64" y="191"/>
                </a:cxn>
                <a:cxn ang="0">
                  <a:pos x="50" y="220"/>
                </a:cxn>
                <a:cxn ang="0">
                  <a:pos x="53" y="240"/>
                </a:cxn>
                <a:cxn ang="0">
                  <a:pos x="43" y="263"/>
                </a:cxn>
                <a:cxn ang="0">
                  <a:pos x="65" y="261"/>
                </a:cxn>
                <a:cxn ang="0">
                  <a:pos x="97" y="233"/>
                </a:cxn>
                <a:cxn ang="0">
                  <a:pos x="123" y="243"/>
                </a:cxn>
                <a:cxn ang="0">
                  <a:pos x="131" y="248"/>
                </a:cxn>
                <a:cxn ang="0">
                  <a:pos x="155" y="229"/>
                </a:cxn>
                <a:cxn ang="0">
                  <a:pos x="187" y="224"/>
                </a:cxn>
                <a:cxn ang="0">
                  <a:pos x="213" y="247"/>
                </a:cxn>
                <a:cxn ang="0">
                  <a:pos x="239" y="291"/>
                </a:cxn>
                <a:cxn ang="0">
                  <a:pos x="240" y="325"/>
                </a:cxn>
                <a:cxn ang="0">
                  <a:pos x="265" y="346"/>
                </a:cxn>
                <a:cxn ang="0">
                  <a:pos x="280" y="365"/>
                </a:cxn>
                <a:cxn ang="0">
                  <a:pos x="277" y="382"/>
                </a:cxn>
                <a:cxn ang="0">
                  <a:pos x="273" y="393"/>
                </a:cxn>
                <a:cxn ang="0">
                  <a:pos x="279" y="402"/>
                </a:cxn>
                <a:cxn ang="0">
                  <a:pos x="265" y="434"/>
                </a:cxn>
                <a:cxn ang="0">
                  <a:pos x="278" y="446"/>
                </a:cxn>
                <a:cxn ang="0">
                  <a:pos x="302" y="458"/>
                </a:cxn>
                <a:cxn ang="0">
                  <a:pos x="301" y="438"/>
                </a:cxn>
                <a:cxn ang="0">
                  <a:pos x="318" y="428"/>
                </a:cxn>
                <a:cxn ang="0">
                  <a:pos x="336" y="430"/>
                </a:cxn>
                <a:cxn ang="0">
                  <a:pos x="371" y="422"/>
                </a:cxn>
              </a:cxnLst>
              <a:rect l="0" t="0" r="r" b="b"/>
              <a:pathLst>
                <a:path w="389" h="458">
                  <a:moveTo>
                    <a:pt x="377" y="419"/>
                  </a:moveTo>
                  <a:lnTo>
                    <a:pt x="379" y="413"/>
                  </a:lnTo>
                  <a:lnTo>
                    <a:pt x="381" y="411"/>
                  </a:lnTo>
                  <a:lnTo>
                    <a:pt x="382" y="408"/>
                  </a:lnTo>
                  <a:lnTo>
                    <a:pt x="379" y="405"/>
                  </a:lnTo>
                  <a:lnTo>
                    <a:pt x="378" y="402"/>
                  </a:lnTo>
                  <a:lnTo>
                    <a:pt x="378" y="399"/>
                  </a:lnTo>
                  <a:lnTo>
                    <a:pt x="379" y="397"/>
                  </a:lnTo>
                  <a:lnTo>
                    <a:pt x="381" y="396"/>
                  </a:lnTo>
                  <a:lnTo>
                    <a:pt x="384" y="394"/>
                  </a:lnTo>
                  <a:lnTo>
                    <a:pt x="387" y="389"/>
                  </a:lnTo>
                  <a:lnTo>
                    <a:pt x="389" y="387"/>
                  </a:lnTo>
                  <a:lnTo>
                    <a:pt x="387" y="386"/>
                  </a:lnTo>
                  <a:lnTo>
                    <a:pt x="386" y="383"/>
                  </a:lnTo>
                  <a:lnTo>
                    <a:pt x="385" y="381"/>
                  </a:lnTo>
                  <a:lnTo>
                    <a:pt x="382" y="378"/>
                  </a:lnTo>
                  <a:lnTo>
                    <a:pt x="378" y="375"/>
                  </a:lnTo>
                  <a:lnTo>
                    <a:pt x="374" y="372"/>
                  </a:lnTo>
                  <a:lnTo>
                    <a:pt x="367" y="367"/>
                  </a:lnTo>
                  <a:lnTo>
                    <a:pt x="363" y="364"/>
                  </a:lnTo>
                  <a:lnTo>
                    <a:pt x="361" y="361"/>
                  </a:lnTo>
                  <a:lnTo>
                    <a:pt x="361" y="358"/>
                  </a:lnTo>
                  <a:lnTo>
                    <a:pt x="361" y="356"/>
                  </a:lnTo>
                  <a:lnTo>
                    <a:pt x="365" y="354"/>
                  </a:lnTo>
                  <a:lnTo>
                    <a:pt x="368" y="351"/>
                  </a:lnTo>
                  <a:lnTo>
                    <a:pt x="373" y="350"/>
                  </a:lnTo>
                  <a:lnTo>
                    <a:pt x="376" y="347"/>
                  </a:lnTo>
                  <a:lnTo>
                    <a:pt x="377" y="346"/>
                  </a:lnTo>
                  <a:lnTo>
                    <a:pt x="377" y="345"/>
                  </a:lnTo>
                  <a:lnTo>
                    <a:pt x="375" y="345"/>
                  </a:lnTo>
                  <a:lnTo>
                    <a:pt x="370" y="344"/>
                  </a:lnTo>
                  <a:lnTo>
                    <a:pt x="368" y="344"/>
                  </a:lnTo>
                  <a:lnTo>
                    <a:pt x="365" y="342"/>
                  </a:lnTo>
                  <a:lnTo>
                    <a:pt x="361" y="337"/>
                  </a:lnTo>
                  <a:lnTo>
                    <a:pt x="354" y="331"/>
                  </a:lnTo>
                  <a:lnTo>
                    <a:pt x="349" y="328"/>
                  </a:lnTo>
                  <a:lnTo>
                    <a:pt x="347" y="325"/>
                  </a:lnTo>
                  <a:lnTo>
                    <a:pt x="346" y="324"/>
                  </a:lnTo>
                  <a:lnTo>
                    <a:pt x="341" y="323"/>
                  </a:lnTo>
                  <a:lnTo>
                    <a:pt x="338" y="323"/>
                  </a:lnTo>
                  <a:lnTo>
                    <a:pt x="335" y="323"/>
                  </a:lnTo>
                  <a:lnTo>
                    <a:pt x="333" y="320"/>
                  </a:lnTo>
                  <a:lnTo>
                    <a:pt x="332" y="316"/>
                  </a:lnTo>
                  <a:lnTo>
                    <a:pt x="330" y="312"/>
                  </a:lnTo>
                  <a:lnTo>
                    <a:pt x="329" y="308"/>
                  </a:lnTo>
                  <a:lnTo>
                    <a:pt x="328" y="299"/>
                  </a:lnTo>
                  <a:lnTo>
                    <a:pt x="325" y="291"/>
                  </a:lnTo>
                  <a:lnTo>
                    <a:pt x="324" y="288"/>
                  </a:lnTo>
                  <a:lnTo>
                    <a:pt x="321" y="284"/>
                  </a:lnTo>
                  <a:lnTo>
                    <a:pt x="318" y="282"/>
                  </a:lnTo>
                  <a:lnTo>
                    <a:pt x="314" y="280"/>
                  </a:lnTo>
                  <a:lnTo>
                    <a:pt x="308" y="276"/>
                  </a:lnTo>
                  <a:lnTo>
                    <a:pt x="302" y="273"/>
                  </a:lnTo>
                  <a:lnTo>
                    <a:pt x="296" y="268"/>
                  </a:lnTo>
                  <a:lnTo>
                    <a:pt x="292" y="264"/>
                  </a:lnTo>
                  <a:lnTo>
                    <a:pt x="287" y="258"/>
                  </a:lnTo>
                  <a:lnTo>
                    <a:pt x="284" y="252"/>
                  </a:lnTo>
                  <a:lnTo>
                    <a:pt x="280" y="247"/>
                  </a:lnTo>
                  <a:lnTo>
                    <a:pt x="278" y="240"/>
                  </a:lnTo>
                  <a:lnTo>
                    <a:pt x="276" y="235"/>
                  </a:lnTo>
                  <a:lnTo>
                    <a:pt x="275" y="232"/>
                  </a:lnTo>
                  <a:lnTo>
                    <a:pt x="272" y="231"/>
                  </a:lnTo>
                  <a:lnTo>
                    <a:pt x="270" y="228"/>
                  </a:lnTo>
                  <a:lnTo>
                    <a:pt x="264" y="227"/>
                  </a:lnTo>
                  <a:lnTo>
                    <a:pt x="259" y="223"/>
                  </a:lnTo>
                  <a:lnTo>
                    <a:pt x="256" y="217"/>
                  </a:lnTo>
                  <a:lnTo>
                    <a:pt x="256" y="214"/>
                  </a:lnTo>
                  <a:lnTo>
                    <a:pt x="257" y="210"/>
                  </a:lnTo>
                  <a:lnTo>
                    <a:pt x="259" y="204"/>
                  </a:lnTo>
                  <a:lnTo>
                    <a:pt x="248" y="200"/>
                  </a:lnTo>
                  <a:lnTo>
                    <a:pt x="237" y="196"/>
                  </a:lnTo>
                  <a:lnTo>
                    <a:pt x="224" y="192"/>
                  </a:lnTo>
                  <a:lnTo>
                    <a:pt x="212" y="185"/>
                  </a:lnTo>
                  <a:lnTo>
                    <a:pt x="207" y="182"/>
                  </a:lnTo>
                  <a:lnTo>
                    <a:pt x="202" y="177"/>
                  </a:lnTo>
                  <a:lnTo>
                    <a:pt x="199" y="175"/>
                  </a:lnTo>
                  <a:lnTo>
                    <a:pt x="197" y="171"/>
                  </a:lnTo>
                  <a:lnTo>
                    <a:pt x="196" y="169"/>
                  </a:lnTo>
                  <a:lnTo>
                    <a:pt x="197" y="166"/>
                  </a:lnTo>
                  <a:lnTo>
                    <a:pt x="199" y="163"/>
                  </a:lnTo>
                  <a:lnTo>
                    <a:pt x="200" y="162"/>
                  </a:lnTo>
                  <a:lnTo>
                    <a:pt x="202" y="161"/>
                  </a:lnTo>
                  <a:lnTo>
                    <a:pt x="203" y="157"/>
                  </a:lnTo>
                  <a:lnTo>
                    <a:pt x="202" y="154"/>
                  </a:lnTo>
                  <a:lnTo>
                    <a:pt x="202" y="152"/>
                  </a:lnTo>
                  <a:lnTo>
                    <a:pt x="202" y="151"/>
                  </a:lnTo>
                  <a:lnTo>
                    <a:pt x="204" y="150"/>
                  </a:lnTo>
                  <a:lnTo>
                    <a:pt x="207" y="150"/>
                  </a:lnTo>
                  <a:lnTo>
                    <a:pt x="214" y="151"/>
                  </a:lnTo>
                  <a:lnTo>
                    <a:pt x="220" y="152"/>
                  </a:lnTo>
                  <a:lnTo>
                    <a:pt x="227" y="153"/>
                  </a:lnTo>
                  <a:lnTo>
                    <a:pt x="230" y="153"/>
                  </a:lnTo>
                  <a:lnTo>
                    <a:pt x="232" y="152"/>
                  </a:lnTo>
                  <a:lnTo>
                    <a:pt x="235" y="150"/>
                  </a:lnTo>
                  <a:lnTo>
                    <a:pt x="236" y="147"/>
                  </a:lnTo>
                  <a:lnTo>
                    <a:pt x="238" y="142"/>
                  </a:lnTo>
                  <a:lnTo>
                    <a:pt x="241" y="137"/>
                  </a:lnTo>
                  <a:lnTo>
                    <a:pt x="246" y="134"/>
                  </a:lnTo>
                  <a:lnTo>
                    <a:pt x="249" y="129"/>
                  </a:lnTo>
                  <a:lnTo>
                    <a:pt x="248" y="128"/>
                  </a:lnTo>
                  <a:lnTo>
                    <a:pt x="248" y="126"/>
                  </a:lnTo>
                  <a:lnTo>
                    <a:pt x="240" y="122"/>
                  </a:lnTo>
                  <a:lnTo>
                    <a:pt x="233" y="118"/>
                  </a:lnTo>
                  <a:lnTo>
                    <a:pt x="231" y="114"/>
                  </a:lnTo>
                  <a:lnTo>
                    <a:pt x="229" y="113"/>
                  </a:lnTo>
                  <a:lnTo>
                    <a:pt x="226" y="112"/>
                  </a:lnTo>
                  <a:lnTo>
                    <a:pt x="224" y="112"/>
                  </a:lnTo>
                  <a:lnTo>
                    <a:pt x="222" y="112"/>
                  </a:lnTo>
                  <a:lnTo>
                    <a:pt x="222" y="111"/>
                  </a:lnTo>
                  <a:lnTo>
                    <a:pt x="222" y="110"/>
                  </a:lnTo>
                  <a:lnTo>
                    <a:pt x="224" y="108"/>
                  </a:lnTo>
                  <a:lnTo>
                    <a:pt x="228" y="103"/>
                  </a:lnTo>
                  <a:lnTo>
                    <a:pt x="230" y="101"/>
                  </a:lnTo>
                  <a:lnTo>
                    <a:pt x="231" y="98"/>
                  </a:lnTo>
                  <a:lnTo>
                    <a:pt x="231" y="96"/>
                  </a:lnTo>
                  <a:lnTo>
                    <a:pt x="227" y="93"/>
                  </a:lnTo>
                  <a:lnTo>
                    <a:pt x="220" y="88"/>
                  </a:lnTo>
                  <a:lnTo>
                    <a:pt x="212" y="84"/>
                  </a:lnTo>
                  <a:lnTo>
                    <a:pt x="204" y="80"/>
                  </a:lnTo>
                  <a:lnTo>
                    <a:pt x="200" y="80"/>
                  </a:lnTo>
                  <a:lnTo>
                    <a:pt x="197" y="80"/>
                  </a:lnTo>
                  <a:lnTo>
                    <a:pt x="194" y="82"/>
                  </a:lnTo>
                  <a:lnTo>
                    <a:pt x="191" y="87"/>
                  </a:lnTo>
                  <a:lnTo>
                    <a:pt x="188" y="93"/>
                  </a:lnTo>
                  <a:lnTo>
                    <a:pt x="184" y="95"/>
                  </a:lnTo>
                  <a:lnTo>
                    <a:pt x="181" y="95"/>
                  </a:lnTo>
                  <a:lnTo>
                    <a:pt x="178" y="94"/>
                  </a:lnTo>
                  <a:lnTo>
                    <a:pt x="174" y="92"/>
                  </a:lnTo>
                  <a:lnTo>
                    <a:pt x="171" y="89"/>
                  </a:lnTo>
                  <a:lnTo>
                    <a:pt x="166" y="88"/>
                  </a:lnTo>
                  <a:lnTo>
                    <a:pt x="162" y="87"/>
                  </a:lnTo>
                  <a:lnTo>
                    <a:pt x="157" y="87"/>
                  </a:lnTo>
                  <a:lnTo>
                    <a:pt x="154" y="86"/>
                  </a:lnTo>
                  <a:lnTo>
                    <a:pt x="151" y="84"/>
                  </a:lnTo>
                  <a:lnTo>
                    <a:pt x="149" y="81"/>
                  </a:lnTo>
                  <a:lnTo>
                    <a:pt x="146" y="74"/>
                  </a:lnTo>
                  <a:lnTo>
                    <a:pt x="142" y="68"/>
                  </a:lnTo>
                  <a:lnTo>
                    <a:pt x="143" y="61"/>
                  </a:lnTo>
                  <a:lnTo>
                    <a:pt x="145" y="56"/>
                  </a:lnTo>
                  <a:lnTo>
                    <a:pt x="145" y="50"/>
                  </a:lnTo>
                  <a:lnTo>
                    <a:pt x="147" y="47"/>
                  </a:lnTo>
                  <a:lnTo>
                    <a:pt x="147" y="44"/>
                  </a:lnTo>
                  <a:lnTo>
                    <a:pt x="146" y="39"/>
                  </a:lnTo>
                  <a:lnTo>
                    <a:pt x="141" y="37"/>
                  </a:lnTo>
                  <a:lnTo>
                    <a:pt x="140" y="35"/>
                  </a:lnTo>
                  <a:lnTo>
                    <a:pt x="139" y="36"/>
                  </a:lnTo>
                  <a:lnTo>
                    <a:pt x="135" y="39"/>
                  </a:lnTo>
                  <a:lnTo>
                    <a:pt x="133" y="40"/>
                  </a:lnTo>
                  <a:lnTo>
                    <a:pt x="132" y="41"/>
                  </a:lnTo>
                  <a:lnTo>
                    <a:pt x="130" y="36"/>
                  </a:lnTo>
                  <a:lnTo>
                    <a:pt x="126" y="29"/>
                  </a:lnTo>
                  <a:lnTo>
                    <a:pt x="122" y="21"/>
                  </a:lnTo>
                  <a:lnTo>
                    <a:pt x="116" y="15"/>
                  </a:lnTo>
                  <a:lnTo>
                    <a:pt x="110" y="8"/>
                  </a:lnTo>
                  <a:lnTo>
                    <a:pt x="104" y="3"/>
                  </a:lnTo>
                  <a:lnTo>
                    <a:pt x="97" y="1"/>
                  </a:lnTo>
                  <a:lnTo>
                    <a:pt x="90" y="0"/>
                  </a:lnTo>
                  <a:lnTo>
                    <a:pt x="85" y="0"/>
                  </a:lnTo>
                  <a:lnTo>
                    <a:pt x="81" y="3"/>
                  </a:lnTo>
                  <a:lnTo>
                    <a:pt x="77" y="6"/>
                  </a:lnTo>
                  <a:lnTo>
                    <a:pt x="76" y="11"/>
                  </a:lnTo>
                  <a:lnTo>
                    <a:pt x="76" y="16"/>
                  </a:lnTo>
                  <a:lnTo>
                    <a:pt x="80" y="23"/>
                  </a:lnTo>
                  <a:lnTo>
                    <a:pt x="82" y="29"/>
                  </a:lnTo>
                  <a:lnTo>
                    <a:pt x="84" y="33"/>
                  </a:lnTo>
                  <a:lnTo>
                    <a:pt x="86" y="39"/>
                  </a:lnTo>
                  <a:lnTo>
                    <a:pt x="86" y="45"/>
                  </a:lnTo>
                  <a:lnTo>
                    <a:pt x="85" y="49"/>
                  </a:lnTo>
                  <a:lnTo>
                    <a:pt x="84" y="52"/>
                  </a:lnTo>
                  <a:lnTo>
                    <a:pt x="84" y="54"/>
                  </a:lnTo>
                  <a:lnTo>
                    <a:pt x="85" y="58"/>
                  </a:lnTo>
                  <a:lnTo>
                    <a:pt x="88" y="64"/>
                  </a:lnTo>
                  <a:lnTo>
                    <a:pt x="88" y="69"/>
                  </a:lnTo>
                  <a:lnTo>
                    <a:pt x="86" y="70"/>
                  </a:lnTo>
                  <a:lnTo>
                    <a:pt x="84" y="70"/>
                  </a:lnTo>
                  <a:lnTo>
                    <a:pt x="82" y="69"/>
                  </a:lnTo>
                  <a:lnTo>
                    <a:pt x="78" y="66"/>
                  </a:lnTo>
                  <a:lnTo>
                    <a:pt x="68" y="68"/>
                  </a:lnTo>
                  <a:lnTo>
                    <a:pt x="61" y="69"/>
                  </a:lnTo>
                  <a:lnTo>
                    <a:pt x="58" y="65"/>
                  </a:lnTo>
                  <a:lnTo>
                    <a:pt x="57" y="61"/>
                  </a:lnTo>
                  <a:lnTo>
                    <a:pt x="55" y="55"/>
                  </a:lnTo>
                  <a:lnTo>
                    <a:pt x="55" y="50"/>
                  </a:lnTo>
                  <a:lnTo>
                    <a:pt x="45" y="55"/>
                  </a:lnTo>
                  <a:lnTo>
                    <a:pt x="37" y="58"/>
                  </a:lnTo>
                  <a:lnTo>
                    <a:pt x="33" y="61"/>
                  </a:lnTo>
                  <a:lnTo>
                    <a:pt x="29" y="63"/>
                  </a:lnTo>
                  <a:lnTo>
                    <a:pt x="27" y="68"/>
                  </a:lnTo>
                  <a:lnTo>
                    <a:pt x="25" y="73"/>
                  </a:lnTo>
                  <a:lnTo>
                    <a:pt x="23" y="79"/>
                  </a:lnTo>
                  <a:lnTo>
                    <a:pt x="20" y="84"/>
                  </a:lnTo>
                  <a:lnTo>
                    <a:pt x="18" y="86"/>
                  </a:lnTo>
                  <a:lnTo>
                    <a:pt x="16" y="88"/>
                  </a:lnTo>
                  <a:lnTo>
                    <a:pt x="11" y="90"/>
                  </a:lnTo>
                  <a:lnTo>
                    <a:pt x="5" y="96"/>
                  </a:lnTo>
                  <a:lnTo>
                    <a:pt x="2" y="104"/>
                  </a:lnTo>
                  <a:lnTo>
                    <a:pt x="0" y="112"/>
                  </a:lnTo>
                  <a:lnTo>
                    <a:pt x="1" y="115"/>
                  </a:lnTo>
                  <a:lnTo>
                    <a:pt x="2" y="118"/>
                  </a:lnTo>
                  <a:lnTo>
                    <a:pt x="3" y="118"/>
                  </a:lnTo>
                  <a:lnTo>
                    <a:pt x="4" y="117"/>
                  </a:lnTo>
                  <a:lnTo>
                    <a:pt x="7" y="115"/>
                  </a:lnTo>
                  <a:lnTo>
                    <a:pt x="10" y="114"/>
                  </a:lnTo>
                  <a:lnTo>
                    <a:pt x="13" y="115"/>
                  </a:lnTo>
                  <a:lnTo>
                    <a:pt x="18" y="118"/>
                  </a:lnTo>
                  <a:lnTo>
                    <a:pt x="20" y="121"/>
                  </a:lnTo>
                  <a:lnTo>
                    <a:pt x="21" y="125"/>
                  </a:lnTo>
                  <a:lnTo>
                    <a:pt x="23" y="128"/>
                  </a:lnTo>
                  <a:lnTo>
                    <a:pt x="23" y="130"/>
                  </a:lnTo>
                  <a:lnTo>
                    <a:pt x="21" y="137"/>
                  </a:lnTo>
                  <a:lnTo>
                    <a:pt x="19" y="143"/>
                  </a:lnTo>
                  <a:lnTo>
                    <a:pt x="17" y="149"/>
                  </a:lnTo>
                  <a:lnTo>
                    <a:pt x="17" y="154"/>
                  </a:lnTo>
                  <a:lnTo>
                    <a:pt x="17" y="155"/>
                  </a:lnTo>
                  <a:lnTo>
                    <a:pt x="18" y="158"/>
                  </a:lnTo>
                  <a:lnTo>
                    <a:pt x="21" y="159"/>
                  </a:lnTo>
                  <a:lnTo>
                    <a:pt x="25" y="160"/>
                  </a:lnTo>
                  <a:lnTo>
                    <a:pt x="31" y="160"/>
                  </a:lnTo>
                  <a:lnTo>
                    <a:pt x="37" y="158"/>
                  </a:lnTo>
                  <a:lnTo>
                    <a:pt x="41" y="155"/>
                  </a:lnTo>
                  <a:lnTo>
                    <a:pt x="43" y="154"/>
                  </a:lnTo>
                  <a:lnTo>
                    <a:pt x="45" y="153"/>
                  </a:lnTo>
                  <a:lnTo>
                    <a:pt x="51" y="154"/>
                  </a:lnTo>
                  <a:lnTo>
                    <a:pt x="56" y="155"/>
                  </a:lnTo>
                  <a:lnTo>
                    <a:pt x="58" y="158"/>
                  </a:lnTo>
                  <a:lnTo>
                    <a:pt x="58" y="160"/>
                  </a:lnTo>
                  <a:lnTo>
                    <a:pt x="58" y="163"/>
                  </a:lnTo>
                  <a:lnTo>
                    <a:pt x="58" y="166"/>
                  </a:lnTo>
                  <a:lnTo>
                    <a:pt x="57" y="170"/>
                  </a:lnTo>
                  <a:lnTo>
                    <a:pt x="58" y="174"/>
                  </a:lnTo>
                  <a:lnTo>
                    <a:pt x="61" y="179"/>
                  </a:lnTo>
                  <a:lnTo>
                    <a:pt x="62" y="183"/>
                  </a:lnTo>
                  <a:lnTo>
                    <a:pt x="64" y="187"/>
                  </a:lnTo>
                  <a:lnTo>
                    <a:pt x="64" y="191"/>
                  </a:lnTo>
                  <a:lnTo>
                    <a:pt x="62" y="194"/>
                  </a:lnTo>
                  <a:lnTo>
                    <a:pt x="59" y="201"/>
                  </a:lnTo>
                  <a:lnTo>
                    <a:pt x="55" y="208"/>
                  </a:lnTo>
                  <a:lnTo>
                    <a:pt x="51" y="214"/>
                  </a:lnTo>
                  <a:lnTo>
                    <a:pt x="50" y="218"/>
                  </a:lnTo>
                  <a:lnTo>
                    <a:pt x="50" y="220"/>
                  </a:lnTo>
                  <a:lnTo>
                    <a:pt x="51" y="223"/>
                  </a:lnTo>
                  <a:lnTo>
                    <a:pt x="53" y="225"/>
                  </a:lnTo>
                  <a:lnTo>
                    <a:pt x="56" y="226"/>
                  </a:lnTo>
                  <a:lnTo>
                    <a:pt x="57" y="231"/>
                  </a:lnTo>
                  <a:lnTo>
                    <a:pt x="56" y="235"/>
                  </a:lnTo>
                  <a:lnTo>
                    <a:pt x="53" y="240"/>
                  </a:lnTo>
                  <a:lnTo>
                    <a:pt x="50" y="244"/>
                  </a:lnTo>
                  <a:lnTo>
                    <a:pt x="48" y="249"/>
                  </a:lnTo>
                  <a:lnTo>
                    <a:pt x="44" y="253"/>
                  </a:lnTo>
                  <a:lnTo>
                    <a:pt x="43" y="257"/>
                  </a:lnTo>
                  <a:lnTo>
                    <a:pt x="42" y="260"/>
                  </a:lnTo>
                  <a:lnTo>
                    <a:pt x="43" y="263"/>
                  </a:lnTo>
                  <a:lnTo>
                    <a:pt x="44" y="265"/>
                  </a:lnTo>
                  <a:lnTo>
                    <a:pt x="49" y="267"/>
                  </a:lnTo>
                  <a:lnTo>
                    <a:pt x="53" y="268"/>
                  </a:lnTo>
                  <a:lnTo>
                    <a:pt x="57" y="267"/>
                  </a:lnTo>
                  <a:lnTo>
                    <a:pt x="60" y="265"/>
                  </a:lnTo>
                  <a:lnTo>
                    <a:pt x="65" y="261"/>
                  </a:lnTo>
                  <a:lnTo>
                    <a:pt x="68" y="258"/>
                  </a:lnTo>
                  <a:lnTo>
                    <a:pt x="76" y="250"/>
                  </a:lnTo>
                  <a:lnTo>
                    <a:pt x="82" y="244"/>
                  </a:lnTo>
                  <a:lnTo>
                    <a:pt x="88" y="239"/>
                  </a:lnTo>
                  <a:lnTo>
                    <a:pt x="93" y="234"/>
                  </a:lnTo>
                  <a:lnTo>
                    <a:pt x="97" y="233"/>
                  </a:lnTo>
                  <a:lnTo>
                    <a:pt x="100" y="232"/>
                  </a:lnTo>
                  <a:lnTo>
                    <a:pt x="104" y="232"/>
                  </a:lnTo>
                  <a:lnTo>
                    <a:pt x="107" y="232"/>
                  </a:lnTo>
                  <a:lnTo>
                    <a:pt x="113" y="237"/>
                  </a:lnTo>
                  <a:lnTo>
                    <a:pt x="119" y="242"/>
                  </a:lnTo>
                  <a:lnTo>
                    <a:pt x="123" y="243"/>
                  </a:lnTo>
                  <a:lnTo>
                    <a:pt x="124" y="244"/>
                  </a:lnTo>
                  <a:lnTo>
                    <a:pt x="125" y="245"/>
                  </a:lnTo>
                  <a:lnTo>
                    <a:pt x="126" y="247"/>
                  </a:lnTo>
                  <a:lnTo>
                    <a:pt x="126" y="248"/>
                  </a:lnTo>
                  <a:lnTo>
                    <a:pt x="129" y="249"/>
                  </a:lnTo>
                  <a:lnTo>
                    <a:pt x="131" y="248"/>
                  </a:lnTo>
                  <a:lnTo>
                    <a:pt x="135" y="247"/>
                  </a:lnTo>
                  <a:lnTo>
                    <a:pt x="140" y="244"/>
                  </a:lnTo>
                  <a:lnTo>
                    <a:pt x="145" y="241"/>
                  </a:lnTo>
                  <a:lnTo>
                    <a:pt x="148" y="237"/>
                  </a:lnTo>
                  <a:lnTo>
                    <a:pt x="151" y="234"/>
                  </a:lnTo>
                  <a:lnTo>
                    <a:pt x="155" y="229"/>
                  </a:lnTo>
                  <a:lnTo>
                    <a:pt x="157" y="226"/>
                  </a:lnTo>
                  <a:lnTo>
                    <a:pt x="161" y="223"/>
                  </a:lnTo>
                  <a:lnTo>
                    <a:pt x="164" y="219"/>
                  </a:lnTo>
                  <a:lnTo>
                    <a:pt x="170" y="219"/>
                  </a:lnTo>
                  <a:lnTo>
                    <a:pt x="175" y="220"/>
                  </a:lnTo>
                  <a:lnTo>
                    <a:pt x="187" y="224"/>
                  </a:lnTo>
                  <a:lnTo>
                    <a:pt x="195" y="224"/>
                  </a:lnTo>
                  <a:lnTo>
                    <a:pt x="198" y="225"/>
                  </a:lnTo>
                  <a:lnTo>
                    <a:pt x="202" y="227"/>
                  </a:lnTo>
                  <a:lnTo>
                    <a:pt x="205" y="232"/>
                  </a:lnTo>
                  <a:lnTo>
                    <a:pt x="208" y="237"/>
                  </a:lnTo>
                  <a:lnTo>
                    <a:pt x="213" y="247"/>
                  </a:lnTo>
                  <a:lnTo>
                    <a:pt x="220" y="255"/>
                  </a:lnTo>
                  <a:lnTo>
                    <a:pt x="229" y="261"/>
                  </a:lnTo>
                  <a:lnTo>
                    <a:pt x="237" y="271"/>
                  </a:lnTo>
                  <a:lnTo>
                    <a:pt x="239" y="277"/>
                  </a:lnTo>
                  <a:lnTo>
                    <a:pt x="240" y="284"/>
                  </a:lnTo>
                  <a:lnTo>
                    <a:pt x="239" y="291"/>
                  </a:lnTo>
                  <a:lnTo>
                    <a:pt x="238" y="298"/>
                  </a:lnTo>
                  <a:lnTo>
                    <a:pt x="237" y="304"/>
                  </a:lnTo>
                  <a:lnTo>
                    <a:pt x="237" y="309"/>
                  </a:lnTo>
                  <a:lnTo>
                    <a:pt x="237" y="315"/>
                  </a:lnTo>
                  <a:lnTo>
                    <a:pt x="238" y="320"/>
                  </a:lnTo>
                  <a:lnTo>
                    <a:pt x="240" y="325"/>
                  </a:lnTo>
                  <a:lnTo>
                    <a:pt x="243" y="330"/>
                  </a:lnTo>
                  <a:lnTo>
                    <a:pt x="246" y="333"/>
                  </a:lnTo>
                  <a:lnTo>
                    <a:pt x="251" y="337"/>
                  </a:lnTo>
                  <a:lnTo>
                    <a:pt x="256" y="340"/>
                  </a:lnTo>
                  <a:lnTo>
                    <a:pt x="261" y="342"/>
                  </a:lnTo>
                  <a:lnTo>
                    <a:pt x="265" y="346"/>
                  </a:lnTo>
                  <a:lnTo>
                    <a:pt x="269" y="350"/>
                  </a:lnTo>
                  <a:lnTo>
                    <a:pt x="270" y="354"/>
                  </a:lnTo>
                  <a:lnTo>
                    <a:pt x="272" y="357"/>
                  </a:lnTo>
                  <a:lnTo>
                    <a:pt x="276" y="359"/>
                  </a:lnTo>
                  <a:lnTo>
                    <a:pt x="278" y="362"/>
                  </a:lnTo>
                  <a:lnTo>
                    <a:pt x="280" y="365"/>
                  </a:lnTo>
                  <a:lnTo>
                    <a:pt x="281" y="367"/>
                  </a:lnTo>
                  <a:lnTo>
                    <a:pt x="281" y="371"/>
                  </a:lnTo>
                  <a:lnTo>
                    <a:pt x="279" y="375"/>
                  </a:lnTo>
                  <a:lnTo>
                    <a:pt x="277" y="379"/>
                  </a:lnTo>
                  <a:lnTo>
                    <a:pt x="277" y="381"/>
                  </a:lnTo>
                  <a:lnTo>
                    <a:pt x="277" y="382"/>
                  </a:lnTo>
                  <a:lnTo>
                    <a:pt x="278" y="383"/>
                  </a:lnTo>
                  <a:lnTo>
                    <a:pt x="280" y="383"/>
                  </a:lnTo>
                  <a:lnTo>
                    <a:pt x="280" y="385"/>
                  </a:lnTo>
                  <a:lnTo>
                    <a:pt x="279" y="386"/>
                  </a:lnTo>
                  <a:lnTo>
                    <a:pt x="277" y="389"/>
                  </a:lnTo>
                  <a:lnTo>
                    <a:pt x="273" y="393"/>
                  </a:lnTo>
                  <a:lnTo>
                    <a:pt x="273" y="395"/>
                  </a:lnTo>
                  <a:lnTo>
                    <a:pt x="273" y="396"/>
                  </a:lnTo>
                  <a:lnTo>
                    <a:pt x="276" y="397"/>
                  </a:lnTo>
                  <a:lnTo>
                    <a:pt x="277" y="397"/>
                  </a:lnTo>
                  <a:lnTo>
                    <a:pt x="279" y="399"/>
                  </a:lnTo>
                  <a:lnTo>
                    <a:pt x="279" y="402"/>
                  </a:lnTo>
                  <a:lnTo>
                    <a:pt x="277" y="407"/>
                  </a:lnTo>
                  <a:lnTo>
                    <a:pt x="276" y="414"/>
                  </a:lnTo>
                  <a:lnTo>
                    <a:pt x="276" y="420"/>
                  </a:lnTo>
                  <a:lnTo>
                    <a:pt x="273" y="426"/>
                  </a:lnTo>
                  <a:lnTo>
                    <a:pt x="270" y="430"/>
                  </a:lnTo>
                  <a:lnTo>
                    <a:pt x="265" y="434"/>
                  </a:lnTo>
                  <a:lnTo>
                    <a:pt x="260" y="437"/>
                  </a:lnTo>
                  <a:lnTo>
                    <a:pt x="264" y="443"/>
                  </a:lnTo>
                  <a:lnTo>
                    <a:pt x="268" y="445"/>
                  </a:lnTo>
                  <a:lnTo>
                    <a:pt x="271" y="446"/>
                  </a:lnTo>
                  <a:lnTo>
                    <a:pt x="275" y="446"/>
                  </a:lnTo>
                  <a:lnTo>
                    <a:pt x="278" y="446"/>
                  </a:lnTo>
                  <a:lnTo>
                    <a:pt x="283" y="446"/>
                  </a:lnTo>
                  <a:lnTo>
                    <a:pt x="286" y="447"/>
                  </a:lnTo>
                  <a:lnTo>
                    <a:pt x="290" y="451"/>
                  </a:lnTo>
                  <a:lnTo>
                    <a:pt x="295" y="454"/>
                  </a:lnTo>
                  <a:lnTo>
                    <a:pt x="298" y="456"/>
                  </a:lnTo>
                  <a:lnTo>
                    <a:pt x="302" y="458"/>
                  </a:lnTo>
                  <a:lnTo>
                    <a:pt x="305" y="456"/>
                  </a:lnTo>
                  <a:lnTo>
                    <a:pt x="306" y="454"/>
                  </a:lnTo>
                  <a:lnTo>
                    <a:pt x="308" y="452"/>
                  </a:lnTo>
                  <a:lnTo>
                    <a:pt x="306" y="447"/>
                  </a:lnTo>
                  <a:lnTo>
                    <a:pt x="303" y="442"/>
                  </a:lnTo>
                  <a:lnTo>
                    <a:pt x="301" y="438"/>
                  </a:lnTo>
                  <a:lnTo>
                    <a:pt x="300" y="436"/>
                  </a:lnTo>
                  <a:lnTo>
                    <a:pt x="300" y="435"/>
                  </a:lnTo>
                  <a:lnTo>
                    <a:pt x="302" y="434"/>
                  </a:lnTo>
                  <a:lnTo>
                    <a:pt x="306" y="434"/>
                  </a:lnTo>
                  <a:lnTo>
                    <a:pt x="312" y="430"/>
                  </a:lnTo>
                  <a:lnTo>
                    <a:pt x="318" y="428"/>
                  </a:lnTo>
                  <a:lnTo>
                    <a:pt x="325" y="426"/>
                  </a:lnTo>
                  <a:lnTo>
                    <a:pt x="329" y="424"/>
                  </a:lnTo>
                  <a:lnTo>
                    <a:pt x="332" y="424"/>
                  </a:lnTo>
                  <a:lnTo>
                    <a:pt x="334" y="426"/>
                  </a:lnTo>
                  <a:lnTo>
                    <a:pt x="335" y="428"/>
                  </a:lnTo>
                  <a:lnTo>
                    <a:pt x="336" y="430"/>
                  </a:lnTo>
                  <a:lnTo>
                    <a:pt x="338" y="434"/>
                  </a:lnTo>
                  <a:lnTo>
                    <a:pt x="342" y="435"/>
                  </a:lnTo>
                  <a:lnTo>
                    <a:pt x="346" y="436"/>
                  </a:lnTo>
                  <a:lnTo>
                    <a:pt x="358" y="428"/>
                  </a:lnTo>
                  <a:lnTo>
                    <a:pt x="368" y="422"/>
                  </a:lnTo>
                  <a:lnTo>
                    <a:pt x="371" y="422"/>
                  </a:lnTo>
                  <a:lnTo>
                    <a:pt x="374" y="422"/>
                  </a:lnTo>
                  <a:lnTo>
                    <a:pt x="375" y="420"/>
                  </a:lnTo>
                  <a:lnTo>
                    <a:pt x="377" y="419"/>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 name="Freeform 173"/>
            <p:cNvSpPr>
              <a:spLocks/>
            </p:cNvSpPr>
            <p:nvPr/>
          </p:nvSpPr>
          <p:spPr bwMode="gray">
            <a:xfrm>
              <a:off x="6545263" y="4087813"/>
              <a:ext cx="123825" cy="146050"/>
            </a:xfrm>
            <a:custGeom>
              <a:avLst/>
              <a:gdLst/>
              <a:ahLst/>
              <a:cxnLst>
                <a:cxn ang="0">
                  <a:pos x="378" y="402"/>
                </a:cxn>
                <a:cxn ang="0">
                  <a:pos x="389" y="387"/>
                </a:cxn>
                <a:cxn ang="0">
                  <a:pos x="374" y="372"/>
                </a:cxn>
                <a:cxn ang="0">
                  <a:pos x="365" y="354"/>
                </a:cxn>
                <a:cxn ang="0">
                  <a:pos x="375" y="345"/>
                </a:cxn>
                <a:cxn ang="0">
                  <a:pos x="349" y="328"/>
                </a:cxn>
                <a:cxn ang="0">
                  <a:pos x="333" y="320"/>
                </a:cxn>
                <a:cxn ang="0">
                  <a:pos x="324" y="288"/>
                </a:cxn>
                <a:cxn ang="0">
                  <a:pos x="296" y="268"/>
                </a:cxn>
                <a:cxn ang="0">
                  <a:pos x="276" y="235"/>
                </a:cxn>
                <a:cxn ang="0">
                  <a:pos x="256" y="217"/>
                </a:cxn>
                <a:cxn ang="0">
                  <a:pos x="224" y="192"/>
                </a:cxn>
                <a:cxn ang="0">
                  <a:pos x="196" y="169"/>
                </a:cxn>
                <a:cxn ang="0">
                  <a:pos x="202" y="154"/>
                </a:cxn>
                <a:cxn ang="0">
                  <a:pos x="220" y="152"/>
                </a:cxn>
                <a:cxn ang="0">
                  <a:pos x="238" y="142"/>
                </a:cxn>
                <a:cxn ang="0">
                  <a:pos x="240" y="122"/>
                </a:cxn>
                <a:cxn ang="0">
                  <a:pos x="222" y="112"/>
                </a:cxn>
                <a:cxn ang="0">
                  <a:pos x="231" y="98"/>
                </a:cxn>
                <a:cxn ang="0">
                  <a:pos x="200" y="80"/>
                </a:cxn>
                <a:cxn ang="0">
                  <a:pos x="181" y="95"/>
                </a:cxn>
                <a:cxn ang="0">
                  <a:pos x="157" y="87"/>
                </a:cxn>
                <a:cxn ang="0">
                  <a:pos x="143" y="61"/>
                </a:cxn>
                <a:cxn ang="0">
                  <a:pos x="141" y="37"/>
                </a:cxn>
                <a:cxn ang="0">
                  <a:pos x="130" y="36"/>
                </a:cxn>
                <a:cxn ang="0">
                  <a:pos x="97" y="1"/>
                </a:cxn>
                <a:cxn ang="0">
                  <a:pos x="76" y="16"/>
                </a:cxn>
                <a:cxn ang="0">
                  <a:pos x="85" y="49"/>
                </a:cxn>
                <a:cxn ang="0">
                  <a:pos x="86" y="70"/>
                </a:cxn>
                <a:cxn ang="0">
                  <a:pos x="58" y="65"/>
                </a:cxn>
                <a:cxn ang="0">
                  <a:pos x="33" y="61"/>
                </a:cxn>
                <a:cxn ang="0">
                  <a:pos x="18" y="86"/>
                </a:cxn>
                <a:cxn ang="0">
                  <a:pos x="1" y="115"/>
                </a:cxn>
                <a:cxn ang="0">
                  <a:pos x="13" y="115"/>
                </a:cxn>
                <a:cxn ang="0">
                  <a:pos x="21" y="137"/>
                </a:cxn>
                <a:cxn ang="0">
                  <a:pos x="21" y="159"/>
                </a:cxn>
                <a:cxn ang="0">
                  <a:pos x="45" y="153"/>
                </a:cxn>
                <a:cxn ang="0">
                  <a:pos x="58" y="166"/>
                </a:cxn>
                <a:cxn ang="0">
                  <a:pos x="64" y="191"/>
                </a:cxn>
                <a:cxn ang="0">
                  <a:pos x="50" y="220"/>
                </a:cxn>
                <a:cxn ang="0">
                  <a:pos x="53" y="240"/>
                </a:cxn>
                <a:cxn ang="0">
                  <a:pos x="43" y="263"/>
                </a:cxn>
                <a:cxn ang="0">
                  <a:pos x="65" y="261"/>
                </a:cxn>
                <a:cxn ang="0">
                  <a:pos x="97" y="233"/>
                </a:cxn>
                <a:cxn ang="0">
                  <a:pos x="123" y="243"/>
                </a:cxn>
                <a:cxn ang="0">
                  <a:pos x="131" y="248"/>
                </a:cxn>
                <a:cxn ang="0">
                  <a:pos x="155" y="229"/>
                </a:cxn>
                <a:cxn ang="0">
                  <a:pos x="187" y="224"/>
                </a:cxn>
                <a:cxn ang="0">
                  <a:pos x="213" y="247"/>
                </a:cxn>
                <a:cxn ang="0">
                  <a:pos x="239" y="291"/>
                </a:cxn>
                <a:cxn ang="0">
                  <a:pos x="240" y="325"/>
                </a:cxn>
                <a:cxn ang="0">
                  <a:pos x="265" y="346"/>
                </a:cxn>
                <a:cxn ang="0">
                  <a:pos x="280" y="365"/>
                </a:cxn>
                <a:cxn ang="0">
                  <a:pos x="277" y="382"/>
                </a:cxn>
                <a:cxn ang="0">
                  <a:pos x="273" y="393"/>
                </a:cxn>
                <a:cxn ang="0">
                  <a:pos x="279" y="402"/>
                </a:cxn>
                <a:cxn ang="0">
                  <a:pos x="265" y="434"/>
                </a:cxn>
                <a:cxn ang="0">
                  <a:pos x="278" y="446"/>
                </a:cxn>
                <a:cxn ang="0">
                  <a:pos x="302" y="458"/>
                </a:cxn>
                <a:cxn ang="0">
                  <a:pos x="301" y="438"/>
                </a:cxn>
                <a:cxn ang="0">
                  <a:pos x="318" y="428"/>
                </a:cxn>
                <a:cxn ang="0">
                  <a:pos x="336" y="430"/>
                </a:cxn>
                <a:cxn ang="0">
                  <a:pos x="371" y="422"/>
                </a:cxn>
              </a:cxnLst>
              <a:rect l="0" t="0" r="r" b="b"/>
              <a:pathLst>
                <a:path w="389" h="458">
                  <a:moveTo>
                    <a:pt x="377" y="419"/>
                  </a:moveTo>
                  <a:lnTo>
                    <a:pt x="379" y="413"/>
                  </a:lnTo>
                  <a:lnTo>
                    <a:pt x="381" y="411"/>
                  </a:lnTo>
                  <a:lnTo>
                    <a:pt x="382" y="408"/>
                  </a:lnTo>
                  <a:lnTo>
                    <a:pt x="379" y="405"/>
                  </a:lnTo>
                  <a:lnTo>
                    <a:pt x="378" y="402"/>
                  </a:lnTo>
                  <a:lnTo>
                    <a:pt x="378" y="399"/>
                  </a:lnTo>
                  <a:lnTo>
                    <a:pt x="379" y="397"/>
                  </a:lnTo>
                  <a:lnTo>
                    <a:pt x="381" y="396"/>
                  </a:lnTo>
                  <a:lnTo>
                    <a:pt x="384" y="394"/>
                  </a:lnTo>
                  <a:lnTo>
                    <a:pt x="387" y="389"/>
                  </a:lnTo>
                  <a:lnTo>
                    <a:pt x="389" y="387"/>
                  </a:lnTo>
                  <a:lnTo>
                    <a:pt x="387" y="386"/>
                  </a:lnTo>
                  <a:lnTo>
                    <a:pt x="386" y="383"/>
                  </a:lnTo>
                  <a:lnTo>
                    <a:pt x="385" y="381"/>
                  </a:lnTo>
                  <a:lnTo>
                    <a:pt x="382" y="378"/>
                  </a:lnTo>
                  <a:lnTo>
                    <a:pt x="378" y="375"/>
                  </a:lnTo>
                  <a:lnTo>
                    <a:pt x="374" y="372"/>
                  </a:lnTo>
                  <a:lnTo>
                    <a:pt x="367" y="367"/>
                  </a:lnTo>
                  <a:lnTo>
                    <a:pt x="363" y="364"/>
                  </a:lnTo>
                  <a:lnTo>
                    <a:pt x="361" y="361"/>
                  </a:lnTo>
                  <a:lnTo>
                    <a:pt x="361" y="358"/>
                  </a:lnTo>
                  <a:lnTo>
                    <a:pt x="361" y="356"/>
                  </a:lnTo>
                  <a:lnTo>
                    <a:pt x="365" y="354"/>
                  </a:lnTo>
                  <a:lnTo>
                    <a:pt x="368" y="351"/>
                  </a:lnTo>
                  <a:lnTo>
                    <a:pt x="373" y="350"/>
                  </a:lnTo>
                  <a:lnTo>
                    <a:pt x="376" y="347"/>
                  </a:lnTo>
                  <a:lnTo>
                    <a:pt x="377" y="346"/>
                  </a:lnTo>
                  <a:lnTo>
                    <a:pt x="377" y="345"/>
                  </a:lnTo>
                  <a:lnTo>
                    <a:pt x="375" y="345"/>
                  </a:lnTo>
                  <a:lnTo>
                    <a:pt x="370" y="344"/>
                  </a:lnTo>
                  <a:lnTo>
                    <a:pt x="368" y="344"/>
                  </a:lnTo>
                  <a:lnTo>
                    <a:pt x="365" y="342"/>
                  </a:lnTo>
                  <a:lnTo>
                    <a:pt x="361" y="337"/>
                  </a:lnTo>
                  <a:lnTo>
                    <a:pt x="354" y="331"/>
                  </a:lnTo>
                  <a:lnTo>
                    <a:pt x="349" y="328"/>
                  </a:lnTo>
                  <a:lnTo>
                    <a:pt x="347" y="325"/>
                  </a:lnTo>
                  <a:lnTo>
                    <a:pt x="346" y="324"/>
                  </a:lnTo>
                  <a:lnTo>
                    <a:pt x="341" y="323"/>
                  </a:lnTo>
                  <a:lnTo>
                    <a:pt x="338" y="323"/>
                  </a:lnTo>
                  <a:lnTo>
                    <a:pt x="335" y="323"/>
                  </a:lnTo>
                  <a:lnTo>
                    <a:pt x="333" y="320"/>
                  </a:lnTo>
                  <a:lnTo>
                    <a:pt x="332" y="316"/>
                  </a:lnTo>
                  <a:lnTo>
                    <a:pt x="330" y="312"/>
                  </a:lnTo>
                  <a:lnTo>
                    <a:pt x="329" y="308"/>
                  </a:lnTo>
                  <a:lnTo>
                    <a:pt x="328" y="299"/>
                  </a:lnTo>
                  <a:lnTo>
                    <a:pt x="325" y="291"/>
                  </a:lnTo>
                  <a:lnTo>
                    <a:pt x="324" y="288"/>
                  </a:lnTo>
                  <a:lnTo>
                    <a:pt x="321" y="284"/>
                  </a:lnTo>
                  <a:lnTo>
                    <a:pt x="318" y="282"/>
                  </a:lnTo>
                  <a:lnTo>
                    <a:pt x="314" y="280"/>
                  </a:lnTo>
                  <a:lnTo>
                    <a:pt x="308" y="276"/>
                  </a:lnTo>
                  <a:lnTo>
                    <a:pt x="302" y="273"/>
                  </a:lnTo>
                  <a:lnTo>
                    <a:pt x="296" y="268"/>
                  </a:lnTo>
                  <a:lnTo>
                    <a:pt x="292" y="264"/>
                  </a:lnTo>
                  <a:lnTo>
                    <a:pt x="287" y="258"/>
                  </a:lnTo>
                  <a:lnTo>
                    <a:pt x="284" y="252"/>
                  </a:lnTo>
                  <a:lnTo>
                    <a:pt x="280" y="247"/>
                  </a:lnTo>
                  <a:lnTo>
                    <a:pt x="278" y="240"/>
                  </a:lnTo>
                  <a:lnTo>
                    <a:pt x="276" y="235"/>
                  </a:lnTo>
                  <a:lnTo>
                    <a:pt x="275" y="232"/>
                  </a:lnTo>
                  <a:lnTo>
                    <a:pt x="272" y="231"/>
                  </a:lnTo>
                  <a:lnTo>
                    <a:pt x="270" y="228"/>
                  </a:lnTo>
                  <a:lnTo>
                    <a:pt x="264" y="227"/>
                  </a:lnTo>
                  <a:lnTo>
                    <a:pt x="259" y="223"/>
                  </a:lnTo>
                  <a:lnTo>
                    <a:pt x="256" y="217"/>
                  </a:lnTo>
                  <a:lnTo>
                    <a:pt x="256" y="214"/>
                  </a:lnTo>
                  <a:lnTo>
                    <a:pt x="257" y="210"/>
                  </a:lnTo>
                  <a:lnTo>
                    <a:pt x="259" y="204"/>
                  </a:lnTo>
                  <a:lnTo>
                    <a:pt x="248" y="200"/>
                  </a:lnTo>
                  <a:lnTo>
                    <a:pt x="237" y="196"/>
                  </a:lnTo>
                  <a:lnTo>
                    <a:pt x="224" y="192"/>
                  </a:lnTo>
                  <a:lnTo>
                    <a:pt x="212" y="185"/>
                  </a:lnTo>
                  <a:lnTo>
                    <a:pt x="207" y="182"/>
                  </a:lnTo>
                  <a:lnTo>
                    <a:pt x="202" y="177"/>
                  </a:lnTo>
                  <a:lnTo>
                    <a:pt x="199" y="175"/>
                  </a:lnTo>
                  <a:lnTo>
                    <a:pt x="197" y="171"/>
                  </a:lnTo>
                  <a:lnTo>
                    <a:pt x="196" y="169"/>
                  </a:lnTo>
                  <a:lnTo>
                    <a:pt x="197" y="166"/>
                  </a:lnTo>
                  <a:lnTo>
                    <a:pt x="199" y="163"/>
                  </a:lnTo>
                  <a:lnTo>
                    <a:pt x="200" y="162"/>
                  </a:lnTo>
                  <a:lnTo>
                    <a:pt x="202" y="161"/>
                  </a:lnTo>
                  <a:lnTo>
                    <a:pt x="203" y="157"/>
                  </a:lnTo>
                  <a:lnTo>
                    <a:pt x="202" y="154"/>
                  </a:lnTo>
                  <a:lnTo>
                    <a:pt x="202" y="152"/>
                  </a:lnTo>
                  <a:lnTo>
                    <a:pt x="202" y="151"/>
                  </a:lnTo>
                  <a:lnTo>
                    <a:pt x="204" y="150"/>
                  </a:lnTo>
                  <a:lnTo>
                    <a:pt x="207" y="150"/>
                  </a:lnTo>
                  <a:lnTo>
                    <a:pt x="214" y="151"/>
                  </a:lnTo>
                  <a:lnTo>
                    <a:pt x="220" y="152"/>
                  </a:lnTo>
                  <a:lnTo>
                    <a:pt x="227" y="153"/>
                  </a:lnTo>
                  <a:lnTo>
                    <a:pt x="230" y="153"/>
                  </a:lnTo>
                  <a:lnTo>
                    <a:pt x="232" y="152"/>
                  </a:lnTo>
                  <a:lnTo>
                    <a:pt x="235" y="150"/>
                  </a:lnTo>
                  <a:lnTo>
                    <a:pt x="236" y="147"/>
                  </a:lnTo>
                  <a:lnTo>
                    <a:pt x="238" y="142"/>
                  </a:lnTo>
                  <a:lnTo>
                    <a:pt x="241" y="137"/>
                  </a:lnTo>
                  <a:lnTo>
                    <a:pt x="246" y="134"/>
                  </a:lnTo>
                  <a:lnTo>
                    <a:pt x="249" y="129"/>
                  </a:lnTo>
                  <a:lnTo>
                    <a:pt x="248" y="128"/>
                  </a:lnTo>
                  <a:lnTo>
                    <a:pt x="248" y="126"/>
                  </a:lnTo>
                  <a:lnTo>
                    <a:pt x="240" y="122"/>
                  </a:lnTo>
                  <a:lnTo>
                    <a:pt x="233" y="118"/>
                  </a:lnTo>
                  <a:lnTo>
                    <a:pt x="231" y="114"/>
                  </a:lnTo>
                  <a:lnTo>
                    <a:pt x="229" y="113"/>
                  </a:lnTo>
                  <a:lnTo>
                    <a:pt x="226" y="112"/>
                  </a:lnTo>
                  <a:lnTo>
                    <a:pt x="224" y="112"/>
                  </a:lnTo>
                  <a:lnTo>
                    <a:pt x="222" y="112"/>
                  </a:lnTo>
                  <a:lnTo>
                    <a:pt x="222" y="111"/>
                  </a:lnTo>
                  <a:lnTo>
                    <a:pt x="222" y="110"/>
                  </a:lnTo>
                  <a:lnTo>
                    <a:pt x="224" y="108"/>
                  </a:lnTo>
                  <a:lnTo>
                    <a:pt x="228" y="103"/>
                  </a:lnTo>
                  <a:lnTo>
                    <a:pt x="230" y="101"/>
                  </a:lnTo>
                  <a:lnTo>
                    <a:pt x="231" y="98"/>
                  </a:lnTo>
                  <a:lnTo>
                    <a:pt x="231" y="96"/>
                  </a:lnTo>
                  <a:lnTo>
                    <a:pt x="227" y="93"/>
                  </a:lnTo>
                  <a:lnTo>
                    <a:pt x="220" y="88"/>
                  </a:lnTo>
                  <a:lnTo>
                    <a:pt x="212" y="84"/>
                  </a:lnTo>
                  <a:lnTo>
                    <a:pt x="204" y="80"/>
                  </a:lnTo>
                  <a:lnTo>
                    <a:pt x="200" y="80"/>
                  </a:lnTo>
                  <a:lnTo>
                    <a:pt x="197" y="80"/>
                  </a:lnTo>
                  <a:lnTo>
                    <a:pt x="194" y="82"/>
                  </a:lnTo>
                  <a:lnTo>
                    <a:pt x="191" y="87"/>
                  </a:lnTo>
                  <a:lnTo>
                    <a:pt x="188" y="93"/>
                  </a:lnTo>
                  <a:lnTo>
                    <a:pt x="184" y="95"/>
                  </a:lnTo>
                  <a:lnTo>
                    <a:pt x="181" y="95"/>
                  </a:lnTo>
                  <a:lnTo>
                    <a:pt x="178" y="94"/>
                  </a:lnTo>
                  <a:lnTo>
                    <a:pt x="174" y="92"/>
                  </a:lnTo>
                  <a:lnTo>
                    <a:pt x="171" y="89"/>
                  </a:lnTo>
                  <a:lnTo>
                    <a:pt x="166" y="88"/>
                  </a:lnTo>
                  <a:lnTo>
                    <a:pt x="162" y="87"/>
                  </a:lnTo>
                  <a:lnTo>
                    <a:pt x="157" y="87"/>
                  </a:lnTo>
                  <a:lnTo>
                    <a:pt x="154" y="86"/>
                  </a:lnTo>
                  <a:lnTo>
                    <a:pt x="151" y="84"/>
                  </a:lnTo>
                  <a:lnTo>
                    <a:pt x="149" y="81"/>
                  </a:lnTo>
                  <a:lnTo>
                    <a:pt x="146" y="74"/>
                  </a:lnTo>
                  <a:lnTo>
                    <a:pt x="142" y="68"/>
                  </a:lnTo>
                  <a:lnTo>
                    <a:pt x="143" y="61"/>
                  </a:lnTo>
                  <a:lnTo>
                    <a:pt x="145" y="56"/>
                  </a:lnTo>
                  <a:lnTo>
                    <a:pt x="145" y="50"/>
                  </a:lnTo>
                  <a:lnTo>
                    <a:pt x="147" y="47"/>
                  </a:lnTo>
                  <a:lnTo>
                    <a:pt x="147" y="44"/>
                  </a:lnTo>
                  <a:lnTo>
                    <a:pt x="146" y="39"/>
                  </a:lnTo>
                  <a:lnTo>
                    <a:pt x="141" y="37"/>
                  </a:lnTo>
                  <a:lnTo>
                    <a:pt x="140" y="35"/>
                  </a:lnTo>
                  <a:lnTo>
                    <a:pt x="139" y="36"/>
                  </a:lnTo>
                  <a:lnTo>
                    <a:pt x="135" y="39"/>
                  </a:lnTo>
                  <a:lnTo>
                    <a:pt x="133" y="40"/>
                  </a:lnTo>
                  <a:lnTo>
                    <a:pt x="132" y="41"/>
                  </a:lnTo>
                  <a:lnTo>
                    <a:pt x="130" y="36"/>
                  </a:lnTo>
                  <a:lnTo>
                    <a:pt x="126" y="29"/>
                  </a:lnTo>
                  <a:lnTo>
                    <a:pt x="122" y="21"/>
                  </a:lnTo>
                  <a:lnTo>
                    <a:pt x="116" y="15"/>
                  </a:lnTo>
                  <a:lnTo>
                    <a:pt x="110" y="8"/>
                  </a:lnTo>
                  <a:lnTo>
                    <a:pt x="104" y="3"/>
                  </a:lnTo>
                  <a:lnTo>
                    <a:pt x="97" y="1"/>
                  </a:lnTo>
                  <a:lnTo>
                    <a:pt x="90" y="0"/>
                  </a:lnTo>
                  <a:lnTo>
                    <a:pt x="85" y="0"/>
                  </a:lnTo>
                  <a:lnTo>
                    <a:pt x="81" y="3"/>
                  </a:lnTo>
                  <a:lnTo>
                    <a:pt x="77" y="6"/>
                  </a:lnTo>
                  <a:lnTo>
                    <a:pt x="76" y="11"/>
                  </a:lnTo>
                  <a:lnTo>
                    <a:pt x="76" y="16"/>
                  </a:lnTo>
                  <a:lnTo>
                    <a:pt x="80" y="23"/>
                  </a:lnTo>
                  <a:lnTo>
                    <a:pt x="82" y="29"/>
                  </a:lnTo>
                  <a:lnTo>
                    <a:pt x="84" y="33"/>
                  </a:lnTo>
                  <a:lnTo>
                    <a:pt x="86" y="39"/>
                  </a:lnTo>
                  <a:lnTo>
                    <a:pt x="86" y="45"/>
                  </a:lnTo>
                  <a:lnTo>
                    <a:pt x="85" y="49"/>
                  </a:lnTo>
                  <a:lnTo>
                    <a:pt x="84" y="52"/>
                  </a:lnTo>
                  <a:lnTo>
                    <a:pt x="84" y="54"/>
                  </a:lnTo>
                  <a:lnTo>
                    <a:pt x="85" y="58"/>
                  </a:lnTo>
                  <a:lnTo>
                    <a:pt x="88" y="64"/>
                  </a:lnTo>
                  <a:lnTo>
                    <a:pt x="88" y="69"/>
                  </a:lnTo>
                  <a:lnTo>
                    <a:pt x="86" y="70"/>
                  </a:lnTo>
                  <a:lnTo>
                    <a:pt x="84" y="70"/>
                  </a:lnTo>
                  <a:lnTo>
                    <a:pt x="82" y="69"/>
                  </a:lnTo>
                  <a:lnTo>
                    <a:pt x="78" y="66"/>
                  </a:lnTo>
                  <a:lnTo>
                    <a:pt x="68" y="68"/>
                  </a:lnTo>
                  <a:lnTo>
                    <a:pt x="61" y="69"/>
                  </a:lnTo>
                  <a:lnTo>
                    <a:pt x="58" y="65"/>
                  </a:lnTo>
                  <a:lnTo>
                    <a:pt x="57" y="61"/>
                  </a:lnTo>
                  <a:lnTo>
                    <a:pt x="55" y="55"/>
                  </a:lnTo>
                  <a:lnTo>
                    <a:pt x="55" y="50"/>
                  </a:lnTo>
                  <a:lnTo>
                    <a:pt x="45" y="55"/>
                  </a:lnTo>
                  <a:lnTo>
                    <a:pt x="37" y="58"/>
                  </a:lnTo>
                  <a:lnTo>
                    <a:pt x="33" y="61"/>
                  </a:lnTo>
                  <a:lnTo>
                    <a:pt x="29" y="63"/>
                  </a:lnTo>
                  <a:lnTo>
                    <a:pt x="27" y="68"/>
                  </a:lnTo>
                  <a:lnTo>
                    <a:pt x="25" y="73"/>
                  </a:lnTo>
                  <a:lnTo>
                    <a:pt x="23" y="79"/>
                  </a:lnTo>
                  <a:lnTo>
                    <a:pt x="20" y="84"/>
                  </a:lnTo>
                  <a:lnTo>
                    <a:pt x="18" y="86"/>
                  </a:lnTo>
                  <a:lnTo>
                    <a:pt x="16" y="88"/>
                  </a:lnTo>
                  <a:lnTo>
                    <a:pt x="11" y="90"/>
                  </a:lnTo>
                  <a:lnTo>
                    <a:pt x="5" y="96"/>
                  </a:lnTo>
                  <a:lnTo>
                    <a:pt x="2" y="104"/>
                  </a:lnTo>
                  <a:lnTo>
                    <a:pt x="0" y="112"/>
                  </a:lnTo>
                  <a:lnTo>
                    <a:pt x="1" y="115"/>
                  </a:lnTo>
                  <a:lnTo>
                    <a:pt x="2" y="118"/>
                  </a:lnTo>
                  <a:lnTo>
                    <a:pt x="3" y="118"/>
                  </a:lnTo>
                  <a:lnTo>
                    <a:pt x="4" y="117"/>
                  </a:lnTo>
                  <a:lnTo>
                    <a:pt x="7" y="115"/>
                  </a:lnTo>
                  <a:lnTo>
                    <a:pt x="10" y="114"/>
                  </a:lnTo>
                  <a:lnTo>
                    <a:pt x="13" y="115"/>
                  </a:lnTo>
                  <a:lnTo>
                    <a:pt x="18" y="118"/>
                  </a:lnTo>
                  <a:lnTo>
                    <a:pt x="20" y="121"/>
                  </a:lnTo>
                  <a:lnTo>
                    <a:pt x="21" y="125"/>
                  </a:lnTo>
                  <a:lnTo>
                    <a:pt x="23" y="128"/>
                  </a:lnTo>
                  <a:lnTo>
                    <a:pt x="23" y="130"/>
                  </a:lnTo>
                  <a:lnTo>
                    <a:pt x="21" y="137"/>
                  </a:lnTo>
                  <a:lnTo>
                    <a:pt x="19" y="143"/>
                  </a:lnTo>
                  <a:lnTo>
                    <a:pt x="17" y="149"/>
                  </a:lnTo>
                  <a:lnTo>
                    <a:pt x="17" y="154"/>
                  </a:lnTo>
                  <a:lnTo>
                    <a:pt x="17" y="155"/>
                  </a:lnTo>
                  <a:lnTo>
                    <a:pt x="18" y="158"/>
                  </a:lnTo>
                  <a:lnTo>
                    <a:pt x="21" y="159"/>
                  </a:lnTo>
                  <a:lnTo>
                    <a:pt x="25" y="160"/>
                  </a:lnTo>
                  <a:lnTo>
                    <a:pt x="31" y="160"/>
                  </a:lnTo>
                  <a:lnTo>
                    <a:pt x="37" y="158"/>
                  </a:lnTo>
                  <a:lnTo>
                    <a:pt x="41" y="155"/>
                  </a:lnTo>
                  <a:lnTo>
                    <a:pt x="43" y="154"/>
                  </a:lnTo>
                  <a:lnTo>
                    <a:pt x="45" y="153"/>
                  </a:lnTo>
                  <a:lnTo>
                    <a:pt x="51" y="154"/>
                  </a:lnTo>
                  <a:lnTo>
                    <a:pt x="56" y="155"/>
                  </a:lnTo>
                  <a:lnTo>
                    <a:pt x="58" y="158"/>
                  </a:lnTo>
                  <a:lnTo>
                    <a:pt x="58" y="160"/>
                  </a:lnTo>
                  <a:lnTo>
                    <a:pt x="58" y="163"/>
                  </a:lnTo>
                  <a:lnTo>
                    <a:pt x="58" y="166"/>
                  </a:lnTo>
                  <a:lnTo>
                    <a:pt x="57" y="170"/>
                  </a:lnTo>
                  <a:lnTo>
                    <a:pt x="58" y="174"/>
                  </a:lnTo>
                  <a:lnTo>
                    <a:pt x="61" y="179"/>
                  </a:lnTo>
                  <a:lnTo>
                    <a:pt x="62" y="183"/>
                  </a:lnTo>
                  <a:lnTo>
                    <a:pt x="64" y="187"/>
                  </a:lnTo>
                  <a:lnTo>
                    <a:pt x="64" y="191"/>
                  </a:lnTo>
                  <a:lnTo>
                    <a:pt x="62" y="194"/>
                  </a:lnTo>
                  <a:lnTo>
                    <a:pt x="59" y="201"/>
                  </a:lnTo>
                  <a:lnTo>
                    <a:pt x="55" y="208"/>
                  </a:lnTo>
                  <a:lnTo>
                    <a:pt x="51" y="214"/>
                  </a:lnTo>
                  <a:lnTo>
                    <a:pt x="50" y="218"/>
                  </a:lnTo>
                  <a:lnTo>
                    <a:pt x="50" y="220"/>
                  </a:lnTo>
                  <a:lnTo>
                    <a:pt x="51" y="223"/>
                  </a:lnTo>
                  <a:lnTo>
                    <a:pt x="53" y="225"/>
                  </a:lnTo>
                  <a:lnTo>
                    <a:pt x="56" y="226"/>
                  </a:lnTo>
                  <a:lnTo>
                    <a:pt x="57" y="231"/>
                  </a:lnTo>
                  <a:lnTo>
                    <a:pt x="56" y="235"/>
                  </a:lnTo>
                  <a:lnTo>
                    <a:pt x="53" y="240"/>
                  </a:lnTo>
                  <a:lnTo>
                    <a:pt x="50" y="244"/>
                  </a:lnTo>
                  <a:lnTo>
                    <a:pt x="48" y="249"/>
                  </a:lnTo>
                  <a:lnTo>
                    <a:pt x="44" y="253"/>
                  </a:lnTo>
                  <a:lnTo>
                    <a:pt x="43" y="257"/>
                  </a:lnTo>
                  <a:lnTo>
                    <a:pt x="42" y="260"/>
                  </a:lnTo>
                  <a:lnTo>
                    <a:pt x="43" y="263"/>
                  </a:lnTo>
                  <a:lnTo>
                    <a:pt x="44" y="265"/>
                  </a:lnTo>
                  <a:lnTo>
                    <a:pt x="49" y="267"/>
                  </a:lnTo>
                  <a:lnTo>
                    <a:pt x="53" y="268"/>
                  </a:lnTo>
                  <a:lnTo>
                    <a:pt x="57" y="267"/>
                  </a:lnTo>
                  <a:lnTo>
                    <a:pt x="60" y="265"/>
                  </a:lnTo>
                  <a:lnTo>
                    <a:pt x="65" y="261"/>
                  </a:lnTo>
                  <a:lnTo>
                    <a:pt x="68" y="258"/>
                  </a:lnTo>
                  <a:lnTo>
                    <a:pt x="76" y="250"/>
                  </a:lnTo>
                  <a:lnTo>
                    <a:pt x="82" y="244"/>
                  </a:lnTo>
                  <a:lnTo>
                    <a:pt x="88" y="239"/>
                  </a:lnTo>
                  <a:lnTo>
                    <a:pt x="93" y="234"/>
                  </a:lnTo>
                  <a:lnTo>
                    <a:pt x="97" y="233"/>
                  </a:lnTo>
                  <a:lnTo>
                    <a:pt x="100" y="232"/>
                  </a:lnTo>
                  <a:lnTo>
                    <a:pt x="104" y="232"/>
                  </a:lnTo>
                  <a:lnTo>
                    <a:pt x="107" y="232"/>
                  </a:lnTo>
                  <a:lnTo>
                    <a:pt x="113" y="237"/>
                  </a:lnTo>
                  <a:lnTo>
                    <a:pt x="119" y="242"/>
                  </a:lnTo>
                  <a:lnTo>
                    <a:pt x="123" y="243"/>
                  </a:lnTo>
                  <a:lnTo>
                    <a:pt x="124" y="244"/>
                  </a:lnTo>
                  <a:lnTo>
                    <a:pt x="125" y="245"/>
                  </a:lnTo>
                  <a:lnTo>
                    <a:pt x="126" y="247"/>
                  </a:lnTo>
                  <a:lnTo>
                    <a:pt x="126" y="248"/>
                  </a:lnTo>
                  <a:lnTo>
                    <a:pt x="129" y="249"/>
                  </a:lnTo>
                  <a:lnTo>
                    <a:pt x="131" y="248"/>
                  </a:lnTo>
                  <a:lnTo>
                    <a:pt x="135" y="247"/>
                  </a:lnTo>
                  <a:lnTo>
                    <a:pt x="140" y="244"/>
                  </a:lnTo>
                  <a:lnTo>
                    <a:pt x="145" y="241"/>
                  </a:lnTo>
                  <a:lnTo>
                    <a:pt x="148" y="237"/>
                  </a:lnTo>
                  <a:lnTo>
                    <a:pt x="151" y="234"/>
                  </a:lnTo>
                  <a:lnTo>
                    <a:pt x="155" y="229"/>
                  </a:lnTo>
                  <a:lnTo>
                    <a:pt x="157" y="226"/>
                  </a:lnTo>
                  <a:lnTo>
                    <a:pt x="161" y="223"/>
                  </a:lnTo>
                  <a:lnTo>
                    <a:pt x="164" y="219"/>
                  </a:lnTo>
                  <a:lnTo>
                    <a:pt x="170" y="219"/>
                  </a:lnTo>
                  <a:lnTo>
                    <a:pt x="175" y="220"/>
                  </a:lnTo>
                  <a:lnTo>
                    <a:pt x="187" y="224"/>
                  </a:lnTo>
                  <a:lnTo>
                    <a:pt x="195" y="224"/>
                  </a:lnTo>
                  <a:lnTo>
                    <a:pt x="198" y="225"/>
                  </a:lnTo>
                  <a:lnTo>
                    <a:pt x="202" y="227"/>
                  </a:lnTo>
                  <a:lnTo>
                    <a:pt x="205" y="232"/>
                  </a:lnTo>
                  <a:lnTo>
                    <a:pt x="208" y="237"/>
                  </a:lnTo>
                  <a:lnTo>
                    <a:pt x="213" y="247"/>
                  </a:lnTo>
                  <a:lnTo>
                    <a:pt x="220" y="255"/>
                  </a:lnTo>
                  <a:lnTo>
                    <a:pt x="229" y="261"/>
                  </a:lnTo>
                  <a:lnTo>
                    <a:pt x="237" y="271"/>
                  </a:lnTo>
                  <a:lnTo>
                    <a:pt x="239" y="277"/>
                  </a:lnTo>
                  <a:lnTo>
                    <a:pt x="240" y="284"/>
                  </a:lnTo>
                  <a:lnTo>
                    <a:pt x="239" y="291"/>
                  </a:lnTo>
                  <a:lnTo>
                    <a:pt x="238" y="298"/>
                  </a:lnTo>
                  <a:lnTo>
                    <a:pt x="237" y="304"/>
                  </a:lnTo>
                  <a:lnTo>
                    <a:pt x="237" y="309"/>
                  </a:lnTo>
                  <a:lnTo>
                    <a:pt x="237" y="315"/>
                  </a:lnTo>
                  <a:lnTo>
                    <a:pt x="238" y="320"/>
                  </a:lnTo>
                  <a:lnTo>
                    <a:pt x="240" y="325"/>
                  </a:lnTo>
                  <a:lnTo>
                    <a:pt x="243" y="330"/>
                  </a:lnTo>
                  <a:lnTo>
                    <a:pt x="246" y="333"/>
                  </a:lnTo>
                  <a:lnTo>
                    <a:pt x="251" y="337"/>
                  </a:lnTo>
                  <a:lnTo>
                    <a:pt x="256" y="340"/>
                  </a:lnTo>
                  <a:lnTo>
                    <a:pt x="261" y="342"/>
                  </a:lnTo>
                  <a:lnTo>
                    <a:pt x="265" y="346"/>
                  </a:lnTo>
                  <a:lnTo>
                    <a:pt x="269" y="350"/>
                  </a:lnTo>
                  <a:lnTo>
                    <a:pt x="270" y="354"/>
                  </a:lnTo>
                  <a:lnTo>
                    <a:pt x="272" y="357"/>
                  </a:lnTo>
                  <a:lnTo>
                    <a:pt x="276" y="359"/>
                  </a:lnTo>
                  <a:lnTo>
                    <a:pt x="278" y="362"/>
                  </a:lnTo>
                  <a:lnTo>
                    <a:pt x="280" y="365"/>
                  </a:lnTo>
                  <a:lnTo>
                    <a:pt x="281" y="367"/>
                  </a:lnTo>
                  <a:lnTo>
                    <a:pt x="281" y="371"/>
                  </a:lnTo>
                  <a:lnTo>
                    <a:pt x="279" y="375"/>
                  </a:lnTo>
                  <a:lnTo>
                    <a:pt x="277" y="379"/>
                  </a:lnTo>
                  <a:lnTo>
                    <a:pt x="277" y="381"/>
                  </a:lnTo>
                  <a:lnTo>
                    <a:pt x="277" y="382"/>
                  </a:lnTo>
                  <a:lnTo>
                    <a:pt x="278" y="383"/>
                  </a:lnTo>
                  <a:lnTo>
                    <a:pt x="280" y="383"/>
                  </a:lnTo>
                  <a:lnTo>
                    <a:pt x="280" y="385"/>
                  </a:lnTo>
                  <a:lnTo>
                    <a:pt x="279" y="386"/>
                  </a:lnTo>
                  <a:lnTo>
                    <a:pt x="277" y="389"/>
                  </a:lnTo>
                  <a:lnTo>
                    <a:pt x="273" y="393"/>
                  </a:lnTo>
                  <a:lnTo>
                    <a:pt x="273" y="395"/>
                  </a:lnTo>
                  <a:lnTo>
                    <a:pt x="273" y="396"/>
                  </a:lnTo>
                  <a:lnTo>
                    <a:pt x="276" y="397"/>
                  </a:lnTo>
                  <a:lnTo>
                    <a:pt x="277" y="397"/>
                  </a:lnTo>
                  <a:lnTo>
                    <a:pt x="279" y="399"/>
                  </a:lnTo>
                  <a:lnTo>
                    <a:pt x="279" y="402"/>
                  </a:lnTo>
                  <a:lnTo>
                    <a:pt x="277" y="407"/>
                  </a:lnTo>
                  <a:lnTo>
                    <a:pt x="276" y="414"/>
                  </a:lnTo>
                  <a:lnTo>
                    <a:pt x="276" y="420"/>
                  </a:lnTo>
                  <a:lnTo>
                    <a:pt x="273" y="426"/>
                  </a:lnTo>
                  <a:lnTo>
                    <a:pt x="270" y="430"/>
                  </a:lnTo>
                  <a:lnTo>
                    <a:pt x="265" y="434"/>
                  </a:lnTo>
                  <a:lnTo>
                    <a:pt x="260" y="437"/>
                  </a:lnTo>
                  <a:lnTo>
                    <a:pt x="264" y="443"/>
                  </a:lnTo>
                  <a:lnTo>
                    <a:pt x="268" y="445"/>
                  </a:lnTo>
                  <a:lnTo>
                    <a:pt x="271" y="446"/>
                  </a:lnTo>
                  <a:lnTo>
                    <a:pt x="275" y="446"/>
                  </a:lnTo>
                  <a:lnTo>
                    <a:pt x="278" y="446"/>
                  </a:lnTo>
                  <a:lnTo>
                    <a:pt x="283" y="446"/>
                  </a:lnTo>
                  <a:lnTo>
                    <a:pt x="286" y="447"/>
                  </a:lnTo>
                  <a:lnTo>
                    <a:pt x="290" y="451"/>
                  </a:lnTo>
                  <a:lnTo>
                    <a:pt x="295" y="454"/>
                  </a:lnTo>
                  <a:lnTo>
                    <a:pt x="298" y="456"/>
                  </a:lnTo>
                  <a:lnTo>
                    <a:pt x="302" y="458"/>
                  </a:lnTo>
                  <a:lnTo>
                    <a:pt x="305" y="456"/>
                  </a:lnTo>
                  <a:lnTo>
                    <a:pt x="306" y="454"/>
                  </a:lnTo>
                  <a:lnTo>
                    <a:pt x="308" y="452"/>
                  </a:lnTo>
                  <a:lnTo>
                    <a:pt x="306" y="447"/>
                  </a:lnTo>
                  <a:lnTo>
                    <a:pt x="303" y="442"/>
                  </a:lnTo>
                  <a:lnTo>
                    <a:pt x="301" y="438"/>
                  </a:lnTo>
                  <a:lnTo>
                    <a:pt x="300" y="436"/>
                  </a:lnTo>
                  <a:lnTo>
                    <a:pt x="300" y="435"/>
                  </a:lnTo>
                  <a:lnTo>
                    <a:pt x="302" y="434"/>
                  </a:lnTo>
                  <a:lnTo>
                    <a:pt x="306" y="434"/>
                  </a:lnTo>
                  <a:lnTo>
                    <a:pt x="312" y="430"/>
                  </a:lnTo>
                  <a:lnTo>
                    <a:pt x="318" y="428"/>
                  </a:lnTo>
                  <a:lnTo>
                    <a:pt x="325" y="426"/>
                  </a:lnTo>
                  <a:lnTo>
                    <a:pt x="329" y="424"/>
                  </a:lnTo>
                  <a:lnTo>
                    <a:pt x="332" y="424"/>
                  </a:lnTo>
                  <a:lnTo>
                    <a:pt x="334" y="426"/>
                  </a:lnTo>
                  <a:lnTo>
                    <a:pt x="335" y="428"/>
                  </a:lnTo>
                  <a:lnTo>
                    <a:pt x="336" y="430"/>
                  </a:lnTo>
                  <a:lnTo>
                    <a:pt x="338" y="434"/>
                  </a:lnTo>
                  <a:lnTo>
                    <a:pt x="342" y="435"/>
                  </a:lnTo>
                  <a:lnTo>
                    <a:pt x="346" y="436"/>
                  </a:lnTo>
                  <a:lnTo>
                    <a:pt x="358" y="428"/>
                  </a:lnTo>
                  <a:lnTo>
                    <a:pt x="368" y="422"/>
                  </a:lnTo>
                  <a:lnTo>
                    <a:pt x="371" y="422"/>
                  </a:lnTo>
                  <a:lnTo>
                    <a:pt x="374" y="422"/>
                  </a:lnTo>
                  <a:lnTo>
                    <a:pt x="375" y="420"/>
                  </a:lnTo>
                  <a:lnTo>
                    <a:pt x="377" y="4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 name="Freeform 174"/>
            <p:cNvSpPr>
              <a:spLocks/>
            </p:cNvSpPr>
            <p:nvPr/>
          </p:nvSpPr>
          <p:spPr bwMode="gray">
            <a:xfrm>
              <a:off x="6580188" y="4221163"/>
              <a:ext cx="85725" cy="69850"/>
            </a:xfrm>
            <a:custGeom>
              <a:avLst/>
              <a:gdLst/>
              <a:ahLst/>
              <a:cxnLst>
                <a:cxn ang="0">
                  <a:pos x="123" y="214"/>
                </a:cxn>
                <a:cxn ang="0">
                  <a:pos x="139" y="210"/>
                </a:cxn>
                <a:cxn ang="0">
                  <a:pos x="140" y="198"/>
                </a:cxn>
                <a:cxn ang="0">
                  <a:pos x="146" y="194"/>
                </a:cxn>
                <a:cxn ang="0">
                  <a:pos x="159" y="196"/>
                </a:cxn>
                <a:cxn ang="0">
                  <a:pos x="175" y="190"/>
                </a:cxn>
                <a:cxn ang="0">
                  <a:pos x="188" y="199"/>
                </a:cxn>
                <a:cxn ang="0">
                  <a:pos x="199" y="198"/>
                </a:cxn>
                <a:cxn ang="0">
                  <a:pos x="192" y="186"/>
                </a:cxn>
                <a:cxn ang="0">
                  <a:pos x="183" y="176"/>
                </a:cxn>
                <a:cxn ang="0">
                  <a:pos x="180" y="161"/>
                </a:cxn>
                <a:cxn ang="0">
                  <a:pos x="188" y="150"/>
                </a:cxn>
                <a:cxn ang="0">
                  <a:pos x="207" y="156"/>
                </a:cxn>
                <a:cxn ang="0">
                  <a:pos x="209" y="147"/>
                </a:cxn>
                <a:cxn ang="0">
                  <a:pos x="216" y="140"/>
                </a:cxn>
                <a:cxn ang="0">
                  <a:pos x="232" y="138"/>
                </a:cxn>
                <a:cxn ang="0">
                  <a:pos x="253" y="124"/>
                </a:cxn>
                <a:cxn ang="0">
                  <a:pos x="268" y="118"/>
                </a:cxn>
                <a:cxn ang="0">
                  <a:pos x="264" y="91"/>
                </a:cxn>
                <a:cxn ang="0">
                  <a:pos x="268" y="69"/>
                </a:cxn>
                <a:cxn ang="0">
                  <a:pos x="264" y="48"/>
                </a:cxn>
                <a:cxn ang="0">
                  <a:pos x="256" y="29"/>
                </a:cxn>
                <a:cxn ang="0">
                  <a:pos x="263" y="8"/>
                </a:cxn>
                <a:cxn ang="0">
                  <a:pos x="258" y="3"/>
                </a:cxn>
                <a:cxn ang="0">
                  <a:pos x="229" y="16"/>
                </a:cxn>
                <a:cxn ang="0">
                  <a:pos x="221" y="7"/>
                </a:cxn>
                <a:cxn ang="0">
                  <a:pos x="205" y="9"/>
                </a:cxn>
                <a:cxn ang="0">
                  <a:pos x="187" y="16"/>
                </a:cxn>
                <a:cxn ang="0">
                  <a:pos x="193" y="28"/>
                </a:cxn>
                <a:cxn ang="0">
                  <a:pos x="189" y="39"/>
                </a:cxn>
                <a:cxn ang="0">
                  <a:pos x="173" y="28"/>
                </a:cxn>
                <a:cxn ang="0">
                  <a:pos x="158" y="27"/>
                </a:cxn>
                <a:cxn ang="0">
                  <a:pos x="143" y="19"/>
                </a:cxn>
                <a:cxn ang="0">
                  <a:pos x="135" y="15"/>
                </a:cxn>
                <a:cxn ang="0">
                  <a:pos x="94" y="11"/>
                </a:cxn>
                <a:cxn ang="0">
                  <a:pos x="37" y="19"/>
                </a:cxn>
                <a:cxn ang="0">
                  <a:pos x="22" y="40"/>
                </a:cxn>
                <a:cxn ang="0">
                  <a:pos x="12" y="52"/>
                </a:cxn>
                <a:cxn ang="0">
                  <a:pos x="0" y="60"/>
                </a:cxn>
                <a:cxn ang="0">
                  <a:pos x="6" y="78"/>
                </a:cxn>
                <a:cxn ang="0">
                  <a:pos x="11" y="102"/>
                </a:cxn>
                <a:cxn ang="0">
                  <a:pos x="21" y="113"/>
                </a:cxn>
                <a:cxn ang="0">
                  <a:pos x="24" y="126"/>
                </a:cxn>
                <a:cxn ang="0">
                  <a:pos x="29" y="149"/>
                </a:cxn>
                <a:cxn ang="0">
                  <a:pos x="40" y="178"/>
                </a:cxn>
                <a:cxn ang="0">
                  <a:pos x="42" y="198"/>
                </a:cxn>
                <a:cxn ang="0">
                  <a:pos x="56" y="195"/>
                </a:cxn>
                <a:cxn ang="0">
                  <a:pos x="58" y="183"/>
                </a:cxn>
                <a:cxn ang="0">
                  <a:pos x="66" y="186"/>
                </a:cxn>
                <a:cxn ang="0">
                  <a:pos x="69" y="198"/>
                </a:cxn>
                <a:cxn ang="0">
                  <a:pos x="61" y="207"/>
                </a:cxn>
                <a:cxn ang="0">
                  <a:pos x="67" y="215"/>
                </a:cxn>
                <a:cxn ang="0">
                  <a:pos x="74" y="213"/>
                </a:cxn>
                <a:cxn ang="0">
                  <a:pos x="89" y="214"/>
                </a:cxn>
                <a:cxn ang="0">
                  <a:pos x="103" y="219"/>
                </a:cxn>
              </a:cxnLst>
              <a:rect l="0" t="0" r="r" b="b"/>
              <a:pathLst>
                <a:path w="269" h="222">
                  <a:moveTo>
                    <a:pt x="108" y="222"/>
                  </a:moveTo>
                  <a:lnTo>
                    <a:pt x="113" y="219"/>
                  </a:lnTo>
                  <a:lnTo>
                    <a:pt x="117" y="216"/>
                  </a:lnTo>
                  <a:lnTo>
                    <a:pt x="123" y="214"/>
                  </a:lnTo>
                  <a:lnTo>
                    <a:pt x="128" y="214"/>
                  </a:lnTo>
                  <a:lnTo>
                    <a:pt x="133" y="213"/>
                  </a:lnTo>
                  <a:lnTo>
                    <a:pt x="138" y="211"/>
                  </a:lnTo>
                  <a:lnTo>
                    <a:pt x="139" y="210"/>
                  </a:lnTo>
                  <a:lnTo>
                    <a:pt x="140" y="208"/>
                  </a:lnTo>
                  <a:lnTo>
                    <a:pt x="140" y="205"/>
                  </a:lnTo>
                  <a:lnTo>
                    <a:pt x="140" y="203"/>
                  </a:lnTo>
                  <a:lnTo>
                    <a:pt x="140" y="198"/>
                  </a:lnTo>
                  <a:lnTo>
                    <a:pt x="141" y="194"/>
                  </a:lnTo>
                  <a:lnTo>
                    <a:pt x="142" y="192"/>
                  </a:lnTo>
                  <a:lnTo>
                    <a:pt x="143" y="192"/>
                  </a:lnTo>
                  <a:lnTo>
                    <a:pt x="146" y="194"/>
                  </a:lnTo>
                  <a:lnTo>
                    <a:pt x="148" y="196"/>
                  </a:lnTo>
                  <a:lnTo>
                    <a:pt x="150" y="197"/>
                  </a:lnTo>
                  <a:lnTo>
                    <a:pt x="152" y="197"/>
                  </a:lnTo>
                  <a:lnTo>
                    <a:pt x="159" y="196"/>
                  </a:lnTo>
                  <a:lnTo>
                    <a:pt x="166" y="191"/>
                  </a:lnTo>
                  <a:lnTo>
                    <a:pt x="168" y="190"/>
                  </a:lnTo>
                  <a:lnTo>
                    <a:pt x="172" y="189"/>
                  </a:lnTo>
                  <a:lnTo>
                    <a:pt x="175" y="190"/>
                  </a:lnTo>
                  <a:lnTo>
                    <a:pt x="177" y="194"/>
                  </a:lnTo>
                  <a:lnTo>
                    <a:pt x="181" y="198"/>
                  </a:lnTo>
                  <a:lnTo>
                    <a:pt x="184" y="199"/>
                  </a:lnTo>
                  <a:lnTo>
                    <a:pt x="188" y="199"/>
                  </a:lnTo>
                  <a:lnTo>
                    <a:pt x="192" y="200"/>
                  </a:lnTo>
                  <a:lnTo>
                    <a:pt x="196" y="200"/>
                  </a:lnTo>
                  <a:lnTo>
                    <a:pt x="198" y="200"/>
                  </a:lnTo>
                  <a:lnTo>
                    <a:pt x="199" y="198"/>
                  </a:lnTo>
                  <a:lnTo>
                    <a:pt x="199" y="197"/>
                  </a:lnTo>
                  <a:lnTo>
                    <a:pt x="198" y="192"/>
                  </a:lnTo>
                  <a:lnTo>
                    <a:pt x="196" y="189"/>
                  </a:lnTo>
                  <a:lnTo>
                    <a:pt x="192" y="186"/>
                  </a:lnTo>
                  <a:lnTo>
                    <a:pt x="189" y="183"/>
                  </a:lnTo>
                  <a:lnTo>
                    <a:pt x="185" y="180"/>
                  </a:lnTo>
                  <a:lnTo>
                    <a:pt x="184" y="179"/>
                  </a:lnTo>
                  <a:lnTo>
                    <a:pt x="183" y="176"/>
                  </a:lnTo>
                  <a:lnTo>
                    <a:pt x="183" y="174"/>
                  </a:lnTo>
                  <a:lnTo>
                    <a:pt x="183" y="171"/>
                  </a:lnTo>
                  <a:lnTo>
                    <a:pt x="182" y="165"/>
                  </a:lnTo>
                  <a:lnTo>
                    <a:pt x="180" y="161"/>
                  </a:lnTo>
                  <a:lnTo>
                    <a:pt x="181" y="156"/>
                  </a:lnTo>
                  <a:lnTo>
                    <a:pt x="182" y="154"/>
                  </a:lnTo>
                  <a:lnTo>
                    <a:pt x="184" y="151"/>
                  </a:lnTo>
                  <a:lnTo>
                    <a:pt x="188" y="150"/>
                  </a:lnTo>
                  <a:lnTo>
                    <a:pt x="192" y="150"/>
                  </a:lnTo>
                  <a:lnTo>
                    <a:pt x="197" y="151"/>
                  </a:lnTo>
                  <a:lnTo>
                    <a:pt x="200" y="153"/>
                  </a:lnTo>
                  <a:lnTo>
                    <a:pt x="207" y="156"/>
                  </a:lnTo>
                  <a:lnTo>
                    <a:pt x="211" y="156"/>
                  </a:lnTo>
                  <a:lnTo>
                    <a:pt x="211" y="154"/>
                  </a:lnTo>
                  <a:lnTo>
                    <a:pt x="211" y="150"/>
                  </a:lnTo>
                  <a:lnTo>
                    <a:pt x="209" y="147"/>
                  </a:lnTo>
                  <a:lnTo>
                    <a:pt x="211" y="143"/>
                  </a:lnTo>
                  <a:lnTo>
                    <a:pt x="212" y="142"/>
                  </a:lnTo>
                  <a:lnTo>
                    <a:pt x="213" y="140"/>
                  </a:lnTo>
                  <a:lnTo>
                    <a:pt x="216" y="140"/>
                  </a:lnTo>
                  <a:lnTo>
                    <a:pt x="220" y="139"/>
                  </a:lnTo>
                  <a:lnTo>
                    <a:pt x="224" y="139"/>
                  </a:lnTo>
                  <a:lnTo>
                    <a:pt x="229" y="139"/>
                  </a:lnTo>
                  <a:lnTo>
                    <a:pt x="232" y="138"/>
                  </a:lnTo>
                  <a:lnTo>
                    <a:pt x="237" y="135"/>
                  </a:lnTo>
                  <a:lnTo>
                    <a:pt x="242" y="129"/>
                  </a:lnTo>
                  <a:lnTo>
                    <a:pt x="249" y="124"/>
                  </a:lnTo>
                  <a:lnTo>
                    <a:pt x="253" y="124"/>
                  </a:lnTo>
                  <a:lnTo>
                    <a:pt x="255" y="124"/>
                  </a:lnTo>
                  <a:lnTo>
                    <a:pt x="262" y="124"/>
                  </a:lnTo>
                  <a:lnTo>
                    <a:pt x="265" y="122"/>
                  </a:lnTo>
                  <a:lnTo>
                    <a:pt x="268" y="118"/>
                  </a:lnTo>
                  <a:lnTo>
                    <a:pt x="269" y="115"/>
                  </a:lnTo>
                  <a:lnTo>
                    <a:pt x="268" y="106"/>
                  </a:lnTo>
                  <a:lnTo>
                    <a:pt x="264" y="96"/>
                  </a:lnTo>
                  <a:lnTo>
                    <a:pt x="264" y="91"/>
                  </a:lnTo>
                  <a:lnTo>
                    <a:pt x="264" y="85"/>
                  </a:lnTo>
                  <a:lnTo>
                    <a:pt x="265" y="80"/>
                  </a:lnTo>
                  <a:lnTo>
                    <a:pt x="266" y="75"/>
                  </a:lnTo>
                  <a:lnTo>
                    <a:pt x="268" y="69"/>
                  </a:lnTo>
                  <a:lnTo>
                    <a:pt x="268" y="64"/>
                  </a:lnTo>
                  <a:lnTo>
                    <a:pt x="268" y="59"/>
                  </a:lnTo>
                  <a:lnTo>
                    <a:pt x="266" y="53"/>
                  </a:lnTo>
                  <a:lnTo>
                    <a:pt x="264" y="48"/>
                  </a:lnTo>
                  <a:lnTo>
                    <a:pt x="263" y="42"/>
                  </a:lnTo>
                  <a:lnTo>
                    <a:pt x="261" y="37"/>
                  </a:lnTo>
                  <a:lnTo>
                    <a:pt x="257" y="33"/>
                  </a:lnTo>
                  <a:lnTo>
                    <a:pt x="256" y="29"/>
                  </a:lnTo>
                  <a:lnTo>
                    <a:pt x="256" y="25"/>
                  </a:lnTo>
                  <a:lnTo>
                    <a:pt x="257" y="21"/>
                  </a:lnTo>
                  <a:lnTo>
                    <a:pt x="258" y="17"/>
                  </a:lnTo>
                  <a:lnTo>
                    <a:pt x="263" y="8"/>
                  </a:lnTo>
                  <a:lnTo>
                    <a:pt x="264" y="0"/>
                  </a:lnTo>
                  <a:lnTo>
                    <a:pt x="262" y="1"/>
                  </a:lnTo>
                  <a:lnTo>
                    <a:pt x="261" y="3"/>
                  </a:lnTo>
                  <a:lnTo>
                    <a:pt x="258" y="3"/>
                  </a:lnTo>
                  <a:lnTo>
                    <a:pt x="255" y="3"/>
                  </a:lnTo>
                  <a:lnTo>
                    <a:pt x="245" y="9"/>
                  </a:lnTo>
                  <a:lnTo>
                    <a:pt x="233" y="17"/>
                  </a:lnTo>
                  <a:lnTo>
                    <a:pt x="229" y="16"/>
                  </a:lnTo>
                  <a:lnTo>
                    <a:pt x="225" y="15"/>
                  </a:lnTo>
                  <a:lnTo>
                    <a:pt x="223" y="11"/>
                  </a:lnTo>
                  <a:lnTo>
                    <a:pt x="222" y="9"/>
                  </a:lnTo>
                  <a:lnTo>
                    <a:pt x="221" y="7"/>
                  </a:lnTo>
                  <a:lnTo>
                    <a:pt x="219" y="5"/>
                  </a:lnTo>
                  <a:lnTo>
                    <a:pt x="216" y="5"/>
                  </a:lnTo>
                  <a:lnTo>
                    <a:pt x="212" y="7"/>
                  </a:lnTo>
                  <a:lnTo>
                    <a:pt x="205" y="9"/>
                  </a:lnTo>
                  <a:lnTo>
                    <a:pt x="199" y="11"/>
                  </a:lnTo>
                  <a:lnTo>
                    <a:pt x="193" y="15"/>
                  </a:lnTo>
                  <a:lnTo>
                    <a:pt x="189" y="15"/>
                  </a:lnTo>
                  <a:lnTo>
                    <a:pt x="187" y="16"/>
                  </a:lnTo>
                  <a:lnTo>
                    <a:pt x="187" y="17"/>
                  </a:lnTo>
                  <a:lnTo>
                    <a:pt x="188" y="19"/>
                  </a:lnTo>
                  <a:lnTo>
                    <a:pt x="190" y="23"/>
                  </a:lnTo>
                  <a:lnTo>
                    <a:pt x="193" y="28"/>
                  </a:lnTo>
                  <a:lnTo>
                    <a:pt x="195" y="33"/>
                  </a:lnTo>
                  <a:lnTo>
                    <a:pt x="193" y="35"/>
                  </a:lnTo>
                  <a:lnTo>
                    <a:pt x="192" y="37"/>
                  </a:lnTo>
                  <a:lnTo>
                    <a:pt x="189" y="39"/>
                  </a:lnTo>
                  <a:lnTo>
                    <a:pt x="185" y="37"/>
                  </a:lnTo>
                  <a:lnTo>
                    <a:pt x="182" y="35"/>
                  </a:lnTo>
                  <a:lnTo>
                    <a:pt x="177" y="32"/>
                  </a:lnTo>
                  <a:lnTo>
                    <a:pt x="173" y="28"/>
                  </a:lnTo>
                  <a:lnTo>
                    <a:pt x="170" y="27"/>
                  </a:lnTo>
                  <a:lnTo>
                    <a:pt x="165" y="27"/>
                  </a:lnTo>
                  <a:lnTo>
                    <a:pt x="162" y="27"/>
                  </a:lnTo>
                  <a:lnTo>
                    <a:pt x="158" y="27"/>
                  </a:lnTo>
                  <a:lnTo>
                    <a:pt x="155" y="26"/>
                  </a:lnTo>
                  <a:lnTo>
                    <a:pt x="151" y="24"/>
                  </a:lnTo>
                  <a:lnTo>
                    <a:pt x="147" y="18"/>
                  </a:lnTo>
                  <a:lnTo>
                    <a:pt x="143" y="19"/>
                  </a:lnTo>
                  <a:lnTo>
                    <a:pt x="140" y="19"/>
                  </a:lnTo>
                  <a:lnTo>
                    <a:pt x="139" y="19"/>
                  </a:lnTo>
                  <a:lnTo>
                    <a:pt x="138" y="18"/>
                  </a:lnTo>
                  <a:lnTo>
                    <a:pt x="135" y="15"/>
                  </a:lnTo>
                  <a:lnTo>
                    <a:pt x="131" y="11"/>
                  </a:lnTo>
                  <a:lnTo>
                    <a:pt x="124" y="11"/>
                  </a:lnTo>
                  <a:lnTo>
                    <a:pt x="117" y="11"/>
                  </a:lnTo>
                  <a:lnTo>
                    <a:pt x="94" y="11"/>
                  </a:lnTo>
                  <a:lnTo>
                    <a:pt x="67" y="12"/>
                  </a:lnTo>
                  <a:lnTo>
                    <a:pt x="54" y="13"/>
                  </a:lnTo>
                  <a:lnTo>
                    <a:pt x="43" y="17"/>
                  </a:lnTo>
                  <a:lnTo>
                    <a:pt x="37" y="19"/>
                  </a:lnTo>
                  <a:lnTo>
                    <a:pt x="34" y="23"/>
                  </a:lnTo>
                  <a:lnTo>
                    <a:pt x="29" y="26"/>
                  </a:lnTo>
                  <a:lnTo>
                    <a:pt x="27" y="31"/>
                  </a:lnTo>
                  <a:lnTo>
                    <a:pt x="22" y="40"/>
                  </a:lnTo>
                  <a:lnTo>
                    <a:pt x="18" y="46"/>
                  </a:lnTo>
                  <a:lnTo>
                    <a:pt x="16" y="49"/>
                  </a:lnTo>
                  <a:lnTo>
                    <a:pt x="13" y="51"/>
                  </a:lnTo>
                  <a:lnTo>
                    <a:pt x="12" y="52"/>
                  </a:lnTo>
                  <a:lnTo>
                    <a:pt x="12" y="53"/>
                  </a:lnTo>
                  <a:lnTo>
                    <a:pt x="4" y="57"/>
                  </a:lnTo>
                  <a:lnTo>
                    <a:pt x="0" y="58"/>
                  </a:lnTo>
                  <a:lnTo>
                    <a:pt x="0" y="60"/>
                  </a:lnTo>
                  <a:lnTo>
                    <a:pt x="0" y="62"/>
                  </a:lnTo>
                  <a:lnTo>
                    <a:pt x="1" y="66"/>
                  </a:lnTo>
                  <a:lnTo>
                    <a:pt x="3" y="72"/>
                  </a:lnTo>
                  <a:lnTo>
                    <a:pt x="6" y="78"/>
                  </a:lnTo>
                  <a:lnTo>
                    <a:pt x="9" y="86"/>
                  </a:lnTo>
                  <a:lnTo>
                    <a:pt x="10" y="93"/>
                  </a:lnTo>
                  <a:lnTo>
                    <a:pt x="11" y="100"/>
                  </a:lnTo>
                  <a:lnTo>
                    <a:pt x="11" y="102"/>
                  </a:lnTo>
                  <a:lnTo>
                    <a:pt x="13" y="105"/>
                  </a:lnTo>
                  <a:lnTo>
                    <a:pt x="16" y="108"/>
                  </a:lnTo>
                  <a:lnTo>
                    <a:pt x="19" y="110"/>
                  </a:lnTo>
                  <a:lnTo>
                    <a:pt x="21" y="113"/>
                  </a:lnTo>
                  <a:lnTo>
                    <a:pt x="22" y="116"/>
                  </a:lnTo>
                  <a:lnTo>
                    <a:pt x="24" y="118"/>
                  </a:lnTo>
                  <a:lnTo>
                    <a:pt x="24" y="121"/>
                  </a:lnTo>
                  <a:lnTo>
                    <a:pt x="24" y="126"/>
                  </a:lnTo>
                  <a:lnTo>
                    <a:pt x="24" y="133"/>
                  </a:lnTo>
                  <a:lnTo>
                    <a:pt x="25" y="139"/>
                  </a:lnTo>
                  <a:lnTo>
                    <a:pt x="26" y="143"/>
                  </a:lnTo>
                  <a:lnTo>
                    <a:pt x="29" y="149"/>
                  </a:lnTo>
                  <a:lnTo>
                    <a:pt x="33" y="154"/>
                  </a:lnTo>
                  <a:lnTo>
                    <a:pt x="37" y="162"/>
                  </a:lnTo>
                  <a:lnTo>
                    <a:pt x="41" y="170"/>
                  </a:lnTo>
                  <a:lnTo>
                    <a:pt x="40" y="178"/>
                  </a:lnTo>
                  <a:lnTo>
                    <a:pt x="38" y="188"/>
                  </a:lnTo>
                  <a:lnTo>
                    <a:pt x="40" y="194"/>
                  </a:lnTo>
                  <a:lnTo>
                    <a:pt x="41" y="196"/>
                  </a:lnTo>
                  <a:lnTo>
                    <a:pt x="42" y="198"/>
                  </a:lnTo>
                  <a:lnTo>
                    <a:pt x="43" y="198"/>
                  </a:lnTo>
                  <a:lnTo>
                    <a:pt x="48" y="197"/>
                  </a:lnTo>
                  <a:lnTo>
                    <a:pt x="53" y="196"/>
                  </a:lnTo>
                  <a:lnTo>
                    <a:pt x="56" y="195"/>
                  </a:lnTo>
                  <a:lnTo>
                    <a:pt x="57" y="195"/>
                  </a:lnTo>
                  <a:lnTo>
                    <a:pt x="58" y="190"/>
                  </a:lnTo>
                  <a:lnTo>
                    <a:pt x="58" y="186"/>
                  </a:lnTo>
                  <a:lnTo>
                    <a:pt x="58" y="183"/>
                  </a:lnTo>
                  <a:lnTo>
                    <a:pt x="59" y="182"/>
                  </a:lnTo>
                  <a:lnTo>
                    <a:pt x="61" y="182"/>
                  </a:lnTo>
                  <a:lnTo>
                    <a:pt x="63" y="184"/>
                  </a:lnTo>
                  <a:lnTo>
                    <a:pt x="66" y="186"/>
                  </a:lnTo>
                  <a:lnTo>
                    <a:pt x="68" y="188"/>
                  </a:lnTo>
                  <a:lnTo>
                    <a:pt x="70" y="192"/>
                  </a:lnTo>
                  <a:lnTo>
                    <a:pt x="70" y="196"/>
                  </a:lnTo>
                  <a:lnTo>
                    <a:pt x="69" y="198"/>
                  </a:lnTo>
                  <a:lnTo>
                    <a:pt x="68" y="200"/>
                  </a:lnTo>
                  <a:lnTo>
                    <a:pt x="65" y="203"/>
                  </a:lnTo>
                  <a:lnTo>
                    <a:pt x="62" y="205"/>
                  </a:lnTo>
                  <a:lnTo>
                    <a:pt x="61" y="207"/>
                  </a:lnTo>
                  <a:lnTo>
                    <a:pt x="60" y="210"/>
                  </a:lnTo>
                  <a:lnTo>
                    <a:pt x="61" y="212"/>
                  </a:lnTo>
                  <a:lnTo>
                    <a:pt x="63" y="214"/>
                  </a:lnTo>
                  <a:lnTo>
                    <a:pt x="67" y="215"/>
                  </a:lnTo>
                  <a:lnTo>
                    <a:pt x="69" y="216"/>
                  </a:lnTo>
                  <a:lnTo>
                    <a:pt x="71" y="215"/>
                  </a:lnTo>
                  <a:lnTo>
                    <a:pt x="73" y="215"/>
                  </a:lnTo>
                  <a:lnTo>
                    <a:pt x="74" y="213"/>
                  </a:lnTo>
                  <a:lnTo>
                    <a:pt x="76" y="211"/>
                  </a:lnTo>
                  <a:lnTo>
                    <a:pt x="78" y="211"/>
                  </a:lnTo>
                  <a:lnTo>
                    <a:pt x="82" y="211"/>
                  </a:lnTo>
                  <a:lnTo>
                    <a:pt x="89" y="214"/>
                  </a:lnTo>
                  <a:lnTo>
                    <a:pt x="94" y="214"/>
                  </a:lnTo>
                  <a:lnTo>
                    <a:pt x="97" y="214"/>
                  </a:lnTo>
                  <a:lnTo>
                    <a:pt x="100" y="215"/>
                  </a:lnTo>
                  <a:lnTo>
                    <a:pt x="103" y="219"/>
                  </a:lnTo>
                  <a:lnTo>
                    <a:pt x="108" y="22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 name="Freeform 175"/>
            <p:cNvSpPr>
              <a:spLocks/>
            </p:cNvSpPr>
            <p:nvPr/>
          </p:nvSpPr>
          <p:spPr bwMode="gray">
            <a:xfrm>
              <a:off x="6580188" y="4221163"/>
              <a:ext cx="85725" cy="69850"/>
            </a:xfrm>
            <a:custGeom>
              <a:avLst/>
              <a:gdLst/>
              <a:ahLst/>
              <a:cxnLst>
                <a:cxn ang="0">
                  <a:pos x="123" y="214"/>
                </a:cxn>
                <a:cxn ang="0">
                  <a:pos x="139" y="210"/>
                </a:cxn>
                <a:cxn ang="0">
                  <a:pos x="140" y="198"/>
                </a:cxn>
                <a:cxn ang="0">
                  <a:pos x="146" y="194"/>
                </a:cxn>
                <a:cxn ang="0">
                  <a:pos x="159" y="196"/>
                </a:cxn>
                <a:cxn ang="0">
                  <a:pos x="175" y="190"/>
                </a:cxn>
                <a:cxn ang="0">
                  <a:pos x="188" y="199"/>
                </a:cxn>
                <a:cxn ang="0">
                  <a:pos x="199" y="198"/>
                </a:cxn>
                <a:cxn ang="0">
                  <a:pos x="192" y="186"/>
                </a:cxn>
                <a:cxn ang="0">
                  <a:pos x="183" y="176"/>
                </a:cxn>
                <a:cxn ang="0">
                  <a:pos x="180" y="161"/>
                </a:cxn>
                <a:cxn ang="0">
                  <a:pos x="188" y="150"/>
                </a:cxn>
                <a:cxn ang="0">
                  <a:pos x="207" y="156"/>
                </a:cxn>
                <a:cxn ang="0">
                  <a:pos x="209" y="147"/>
                </a:cxn>
                <a:cxn ang="0">
                  <a:pos x="216" y="140"/>
                </a:cxn>
                <a:cxn ang="0">
                  <a:pos x="232" y="138"/>
                </a:cxn>
                <a:cxn ang="0">
                  <a:pos x="253" y="124"/>
                </a:cxn>
                <a:cxn ang="0">
                  <a:pos x="268" y="118"/>
                </a:cxn>
                <a:cxn ang="0">
                  <a:pos x="264" y="91"/>
                </a:cxn>
                <a:cxn ang="0">
                  <a:pos x="268" y="69"/>
                </a:cxn>
                <a:cxn ang="0">
                  <a:pos x="264" y="48"/>
                </a:cxn>
                <a:cxn ang="0">
                  <a:pos x="256" y="29"/>
                </a:cxn>
                <a:cxn ang="0">
                  <a:pos x="263" y="8"/>
                </a:cxn>
                <a:cxn ang="0">
                  <a:pos x="258" y="3"/>
                </a:cxn>
                <a:cxn ang="0">
                  <a:pos x="229" y="16"/>
                </a:cxn>
                <a:cxn ang="0">
                  <a:pos x="221" y="7"/>
                </a:cxn>
                <a:cxn ang="0">
                  <a:pos x="205" y="9"/>
                </a:cxn>
                <a:cxn ang="0">
                  <a:pos x="187" y="16"/>
                </a:cxn>
                <a:cxn ang="0">
                  <a:pos x="193" y="28"/>
                </a:cxn>
                <a:cxn ang="0">
                  <a:pos x="189" y="39"/>
                </a:cxn>
                <a:cxn ang="0">
                  <a:pos x="173" y="28"/>
                </a:cxn>
                <a:cxn ang="0">
                  <a:pos x="158" y="27"/>
                </a:cxn>
                <a:cxn ang="0">
                  <a:pos x="143" y="19"/>
                </a:cxn>
                <a:cxn ang="0">
                  <a:pos x="135" y="15"/>
                </a:cxn>
                <a:cxn ang="0">
                  <a:pos x="94" y="11"/>
                </a:cxn>
                <a:cxn ang="0">
                  <a:pos x="37" y="19"/>
                </a:cxn>
                <a:cxn ang="0">
                  <a:pos x="22" y="40"/>
                </a:cxn>
                <a:cxn ang="0">
                  <a:pos x="12" y="52"/>
                </a:cxn>
                <a:cxn ang="0">
                  <a:pos x="0" y="60"/>
                </a:cxn>
                <a:cxn ang="0">
                  <a:pos x="6" y="78"/>
                </a:cxn>
                <a:cxn ang="0">
                  <a:pos x="11" y="102"/>
                </a:cxn>
                <a:cxn ang="0">
                  <a:pos x="21" y="113"/>
                </a:cxn>
                <a:cxn ang="0">
                  <a:pos x="24" y="126"/>
                </a:cxn>
                <a:cxn ang="0">
                  <a:pos x="29" y="149"/>
                </a:cxn>
                <a:cxn ang="0">
                  <a:pos x="40" y="178"/>
                </a:cxn>
                <a:cxn ang="0">
                  <a:pos x="42" y="198"/>
                </a:cxn>
                <a:cxn ang="0">
                  <a:pos x="56" y="195"/>
                </a:cxn>
                <a:cxn ang="0">
                  <a:pos x="58" y="183"/>
                </a:cxn>
                <a:cxn ang="0">
                  <a:pos x="66" y="186"/>
                </a:cxn>
                <a:cxn ang="0">
                  <a:pos x="69" y="198"/>
                </a:cxn>
                <a:cxn ang="0">
                  <a:pos x="61" y="207"/>
                </a:cxn>
                <a:cxn ang="0">
                  <a:pos x="67" y="215"/>
                </a:cxn>
                <a:cxn ang="0">
                  <a:pos x="74" y="213"/>
                </a:cxn>
                <a:cxn ang="0">
                  <a:pos x="89" y="214"/>
                </a:cxn>
                <a:cxn ang="0">
                  <a:pos x="103" y="219"/>
                </a:cxn>
              </a:cxnLst>
              <a:rect l="0" t="0" r="r" b="b"/>
              <a:pathLst>
                <a:path w="269" h="222">
                  <a:moveTo>
                    <a:pt x="108" y="222"/>
                  </a:moveTo>
                  <a:lnTo>
                    <a:pt x="113" y="219"/>
                  </a:lnTo>
                  <a:lnTo>
                    <a:pt x="117" y="216"/>
                  </a:lnTo>
                  <a:lnTo>
                    <a:pt x="123" y="214"/>
                  </a:lnTo>
                  <a:lnTo>
                    <a:pt x="128" y="214"/>
                  </a:lnTo>
                  <a:lnTo>
                    <a:pt x="133" y="213"/>
                  </a:lnTo>
                  <a:lnTo>
                    <a:pt x="138" y="211"/>
                  </a:lnTo>
                  <a:lnTo>
                    <a:pt x="139" y="210"/>
                  </a:lnTo>
                  <a:lnTo>
                    <a:pt x="140" y="208"/>
                  </a:lnTo>
                  <a:lnTo>
                    <a:pt x="140" y="205"/>
                  </a:lnTo>
                  <a:lnTo>
                    <a:pt x="140" y="203"/>
                  </a:lnTo>
                  <a:lnTo>
                    <a:pt x="140" y="198"/>
                  </a:lnTo>
                  <a:lnTo>
                    <a:pt x="141" y="194"/>
                  </a:lnTo>
                  <a:lnTo>
                    <a:pt x="142" y="192"/>
                  </a:lnTo>
                  <a:lnTo>
                    <a:pt x="143" y="192"/>
                  </a:lnTo>
                  <a:lnTo>
                    <a:pt x="146" y="194"/>
                  </a:lnTo>
                  <a:lnTo>
                    <a:pt x="148" y="196"/>
                  </a:lnTo>
                  <a:lnTo>
                    <a:pt x="150" y="197"/>
                  </a:lnTo>
                  <a:lnTo>
                    <a:pt x="152" y="197"/>
                  </a:lnTo>
                  <a:lnTo>
                    <a:pt x="159" y="196"/>
                  </a:lnTo>
                  <a:lnTo>
                    <a:pt x="166" y="191"/>
                  </a:lnTo>
                  <a:lnTo>
                    <a:pt x="168" y="190"/>
                  </a:lnTo>
                  <a:lnTo>
                    <a:pt x="172" y="189"/>
                  </a:lnTo>
                  <a:lnTo>
                    <a:pt x="175" y="190"/>
                  </a:lnTo>
                  <a:lnTo>
                    <a:pt x="177" y="194"/>
                  </a:lnTo>
                  <a:lnTo>
                    <a:pt x="181" y="198"/>
                  </a:lnTo>
                  <a:lnTo>
                    <a:pt x="184" y="199"/>
                  </a:lnTo>
                  <a:lnTo>
                    <a:pt x="188" y="199"/>
                  </a:lnTo>
                  <a:lnTo>
                    <a:pt x="192" y="200"/>
                  </a:lnTo>
                  <a:lnTo>
                    <a:pt x="196" y="200"/>
                  </a:lnTo>
                  <a:lnTo>
                    <a:pt x="198" y="200"/>
                  </a:lnTo>
                  <a:lnTo>
                    <a:pt x="199" y="198"/>
                  </a:lnTo>
                  <a:lnTo>
                    <a:pt x="199" y="197"/>
                  </a:lnTo>
                  <a:lnTo>
                    <a:pt x="198" y="192"/>
                  </a:lnTo>
                  <a:lnTo>
                    <a:pt x="196" y="189"/>
                  </a:lnTo>
                  <a:lnTo>
                    <a:pt x="192" y="186"/>
                  </a:lnTo>
                  <a:lnTo>
                    <a:pt x="189" y="183"/>
                  </a:lnTo>
                  <a:lnTo>
                    <a:pt x="185" y="180"/>
                  </a:lnTo>
                  <a:lnTo>
                    <a:pt x="184" y="179"/>
                  </a:lnTo>
                  <a:lnTo>
                    <a:pt x="183" y="176"/>
                  </a:lnTo>
                  <a:lnTo>
                    <a:pt x="183" y="174"/>
                  </a:lnTo>
                  <a:lnTo>
                    <a:pt x="183" y="171"/>
                  </a:lnTo>
                  <a:lnTo>
                    <a:pt x="182" y="165"/>
                  </a:lnTo>
                  <a:lnTo>
                    <a:pt x="180" y="161"/>
                  </a:lnTo>
                  <a:lnTo>
                    <a:pt x="181" y="156"/>
                  </a:lnTo>
                  <a:lnTo>
                    <a:pt x="182" y="154"/>
                  </a:lnTo>
                  <a:lnTo>
                    <a:pt x="184" y="151"/>
                  </a:lnTo>
                  <a:lnTo>
                    <a:pt x="188" y="150"/>
                  </a:lnTo>
                  <a:lnTo>
                    <a:pt x="192" y="150"/>
                  </a:lnTo>
                  <a:lnTo>
                    <a:pt x="197" y="151"/>
                  </a:lnTo>
                  <a:lnTo>
                    <a:pt x="200" y="153"/>
                  </a:lnTo>
                  <a:lnTo>
                    <a:pt x="207" y="156"/>
                  </a:lnTo>
                  <a:lnTo>
                    <a:pt x="211" y="156"/>
                  </a:lnTo>
                  <a:lnTo>
                    <a:pt x="211" y="154"/>
                  </a:lnTo>
                  <a:lnTo>
                    <a:pt x="211" y="150"/>
                  </a:lnTo>
                  <a:lnTo>
                    <a:pt x="209" y="147"/>
                  </a:lnTo>
                  <a:lnTo>
                    <a:pt x="211" y="143"/>
                  </a:lnTo>
                  <a:lnTo>
                    <a:pt x="212" y="142"/>
                  </a:lnTo>
                  <a:lnTo>
                    <a:pt x="213" y="140"/>
                  </a:lnTo>
                  <a:lnTo>
                    <a:pt x="216" y="140"/>
                  </a:lnTo>
                  <a:lnTo>
                    <a:pt x="220" y="139"/>
                  </a:lnTo>
                  <a:lnTo>
                    <a:pt x="224" y="139"/>
                  </a:lnTo>
                  <a:lnTo>
                    <a:pt x="229" y="139"/>
                  </a:lnTo>
                  <a:lnTo>
                    <a:pt x="232" y="138"/>
                  </a:lnTo>
                  <a:lnTo>
                    <a:pt x="237" y="135"/>
                  </a:lnTo>
                  <a:lnTo>
                    <a:pt x="242" y="129"/>
                  </a:lnTo>
                  <a:lnTo>
                    <a:pt x="249" y="124"/>
                  </a:lnTo>
                  <a:lnTo>
                    <a:pt x="253" y="124"/>
                  </a:lnTo>
                  <a:lnTo>
                    <a:pt x="255" y="124"/>
                  </a:lnTo>
                  <a:lnTo>
                    <a:pt x="262" y="124"/>
                  </a:lnTo>
                  <a:lnTo>
                    <a:pt x="265" y="122"/>
                  </a:lnTo>
                  <a:lnTo>
                    <a:pt x="268" y="118"/>
                  </a:lnTo>
                  <a:lnTo>
                    <a:pt x="269" y="115"/>
                  </a:lnTo>
                  <a:lnTo>
                    <a:pt x="268" y="106"/>
                  </a:lnTo>
                  <a:lnTo>
                    <a:pt x="264" y="96"/>
                  </a:lnTo>
                  <a:lnTo>
                    <a:pt x="264" y="91"/>
                  </a:lnTo>
                  <a:lnTo>
                    <a:pt x="264" y="85"/>
                  </a:lnTo>
                  <a:lnTo>
                    <a:pt x="265" y="80"/>
                  </a:lnTo>
                  <a:lnTo>
                    <a:pt x="266" y="75"/>
                  </a:lnTo>
                  <a:lnTo>
                    <a:pt x="268" y="69"/>
                  </a:lnTo>
                  <a:lnTo>
                    <a:pt x="268" y="64"/>
                  </a:lnTo>
                  <a:lnTo>
                    <a:pt x="268" y="59"/>
                  </a:lnTo>
                  <a:lnTo>
                    <a:pt x="266" y="53"/>
                  </a:lnTo>
                  <a:lnTo>
                    <a:pt x="264" y="48"/>
                  </a:lnTo>
                  <a:lnTo>
                    <a:pt x="263" y="42"/>
                  </a:lnTo>
                  <a:lnTo>
                    <a:pt x="261" y="37"/>
                  </a:lnTo>
                  <a:lnTo>
                    <a:pt x="257" y="33"/>
                  </a:lnTo>
                  <a:lnTo>
                    <a:pt x="256" y="29"/>
                  </a:lnTo>
                  <a:lnTo>
                    <a:pt x="256" y="25"/>
                  </a:lnTo>
                  <a:lnTo>
                    <a:pt x="257" y="21"/>
                  </a:lnTo>
                  <a:lnTo>
                    <a:pt x="258" y="17"/>
                  </a:lnTo>
                  <a:lnTo>
                    <a:pt x="263" y="8"/>
                  </a:lnTo>
                  <a:lnTo>
                    <a:pt x="264" y="0"/>
                  </a:lnTo>
                  <a:lnTo>
                    <a:pt x="262" y="1"/>
                  </a:lnTo>
                  <a:lnTo>
                    <a:pt x="261" y="3"/>
                  </a:lnTo>
                  <a:lnTo>
                    <a:pt x="258" y="3"/>
                  </a:lnTo>
                  <a:lnTo>
                    <a:pt x="255" y="3"/>
                  </a:lnTo>
                  <a:lnTo>
                    <a:pt x="245" y="9"/>
                  </a:lnTo>
                  <a:lnTo>
                    <a:pt x="233" y="17"/>
                  </a:lnTo>
                  <a:lnTo>
                    <a:pt x="229" y="16"/>
                  </a:lnTo>
                  <a:lnTo>
                    <a:pt x="225" y="15"/>
                  </a:lnTo>
                  <a:lnTo>
                    <a:pt x="223" y="11"/>
                  </a:lnTo>
                  <a:lnTo>
                    <a:pt x="222" y="9"/>
                  </a:lnTo>
                  <a:lnTo>
                    <a:pt x="221" y="7"/>
                  </a:lnTo>
                  <a:lnTo>
                    <a:pt x="219" y="5"/>
                  </a:lnTo>
                  <a:lnTo>
                    <a:pt x="216" y="5"/>
                  </a:lnTo>
                  <a:lnTo>
                    <a:pt x="212" y="7"/>
                  </a:lnTo>
                  <a:lnTo>
                    <a:pt x="205" y="9"/>
                  </a:lnTo>
                  <a:lnTo>
                    <a:pt x="199" y="11"/>
                  </a:lnTo>
                  <a:lnTo>
                    <a:pt x="193" y="15"/>
                  </a:lnTo>
                  <a:lnTo>
                    <a:pt x="189" y="15"/>
                  </a:lnTo>
                  <a:lnTo>
                    <a:pt x="187" y="16"/>
                  </a:lnTo>
                  <a:lnTo>
                    <a:pt x="187" y="17"/>
                  </a:lnTo>
                  <a:lnTo>
                    <a:pt x="188" y="19"/>
                  </a:lnTo>
                  <a:lnTo>
                    <a:pt x="190" y="23"/>
                  </a:lnTo>
                  <a:lnTo>
                    <a:pt x="193" y="28"/>
                  </a:lnTo>
                  <a:lnTo>
                    <a:pt x="195" y="33"/>
                  </a:lnTo>
                  <a:lnTo>
                    <a:pt x="193" y="35"/>
                  </a:lnTo>
                  <a:lnTo>
                    <a:pt x="192" y="37"/>
                  </a:lnTo>
                  <a:lnTo>
                    <a:pt x="189" y="39"/>
                  </a:lnTo>
                  <a:lnTo>
                    <a:pt x="185" y="37"/>
                  </a:lnTo>
                  <a:lnTo>
                    <a:pt x="182" y="35"/>
                  </a:lnTo>
                  <a:lnTo>
                    <a:pt x="177" y="32"/>
                  </a:lnTo>
                  <a:lnTo>
                    <a:pt x="173" y="28"/>
                  </a:lnTo>
                  <a:lnTo>
                    <a:pt x="170" y="27"/>
                  </a:lnTo>
                  <a:lnTo>
                    <a:pt x="165" y="27"/>
                  </a:lnTo>
                  <a:lnTo>
                    <a:pt x="162" y="27"/>
                  </a:lnTo>
                  <a:lnTo>
                    <a:pt x="158" y="27"/>
                  </a:lnTo>
                  <a:lnTo>
                    <a:pt x="155" y="26"/>
                  </a:lnTo>
                  <a:lnTo>
                    <a:pt x="151" y="24"/>
                  </a:lnTo>
                  <a:lnTo>
                    <a:pt x="147" y="18"/>
                  </a:lnTo>
                  <a:lnTo>
                    <a:pt x="143" y="19"/>
                  </a:lnTo>
                  <a:lnTo>
                    <a:pt x="140" y="19"/>
                  </a:lnTo>
                  <a:lnTo>
                    <a:pt x="139" y="19"/>
                  </a:lnTo>
                  <a:lnTo>
                    <a:pt x="138" y="18"/>
                  </a:lnTo>
                  <a:lnTo>
                    <a:pt x="135" y="15"/>
                  </a:lnTo>
                  <a:lnTo>
                    <a:pt x="131" y="11"/>
                  </a:lnTo>
                  <a:lnTo>
                    <a:pt x="124" y="11"/>
                  </a:lnTo>
                  <a:lnTo>
                    <a:pt x="117" y="11"/>
                  </a:lnTo>
                  <a:lnTo>
                    <a:pt x="94" y="11"/>
                  </a:lnTo>
                  <a:lnTo>
                    <a:pt x="67" y="12"/>
                  </a:lnTo>
                  <a:lnTo>
                    <a:pt x="54" y="13"/>
                  </a:lnTo>
                  <a:lnTo>
                    <a:pt x="43" y="17"/>
                  </a:lnTo>
                  <a:lnTo>
                    <a:pt x="37" y="19"/>
                  </a:lnTo>
                  <a:lnTo>
                    <a:pt x="34" y="23"/>
                  </a:lnTo>
                  <a:lnTo>
                    <a:pt x="29" y="26"/>
                  </a:lnTo>
                  <a:lnTo>
                    <a:pt x="27" y="31"/>
                  </a:lnTo>
                  <a:lnTo>
                    <a:pt x="22" y="40"/>
                  </a:lnTo>
                  <a:lnTo>
                    <a:pt x="18" y="46"/>
                  </a:lnTo>
                  <a:lnTo>
                    <a:pt x="16" y="49"/>
                  </a:lnTo>
                  <a:lnTo>
                    <a:pt x="13" y="51"/>
                  </a:lnTo>
                  <a:lnTo>
                    <a:pt x="12" y="52"/>
                  </a:lnTo>
                  <a:lnTo>
                    <a:pt x="12" y="53"/>
                  </a:lnTo>
                  <a:lnTo>
                    <a:pt x="4" y="57"/>
                  </a:lnTo>
                  <a:lnTo>
                    <a:pt x="0" y="58"/>
                  </a:lnTo>
                  <a:lnTo>
                    <a:pt x="0" y="60"/>
                  </a:lnTo>
                  <a:lnTo>
                    <a:pt x="0" y="62"/>
                  </a:lnTo>
                  <a:lnTo>
                    <a:pt x="1" y="66"/>
                  </a:lnTo>
                  <a:lnTo>
                    <a:pt x="3" y="72"/>
                  </a:lnTo>
                  <a:lnTo>
                    <a:pt x="6" y="78"/>
                  </a:lnTo>
                  <a:lnTo>
                    <a:pt x="9" y="86"/>
                  </a:lnTo>
                  <a:lnTo>
                    <a:pt x="10" y="93"/>
                  </a:lnTo>
                  <a:lnTo>
                    <a:pt x="11" y="100"/>
                  </a:lnTo>
                  <a:lnTo>
                    <a:pt x="11" y="102"/>
                  </a:lnTo>
                  <a:lnTo>
                    <a:pt x="13" y="105"/>
                  </a:lnTo>
                  <a:lnTo>
                    <a:pt x="16" y="108"/>
                  </a:lnTo>
                  <a:lnTo>
                    <a:pt x="19" y="110"/>
                  </a:lnTo>
                  <a:lnTo>
                    <a:pt x="21" y="113"/>
                  </a:lnTo>
                  <a:lnTo>
                    <a:pt x="22" y="116"/>
                  </a:lnTo>
                  <a:lnTo>
                    <a:pt x="24" y="118"/>
                  </a:lnTo>
                  <a:lnTo>
                    <a:pt x="24" y="121"/>
                  </a:lnTo>
                  <a:lnTo>
                    <a:pt x="24" y="126"/>
                  </a:lnTo>
                  <a:lnTo>
                    <a:pt x="24" y="133"/>
                  </a:lnTo>
                  <a:lnTo>
                    <a:pt x="25" y="139"/>
                  </a:lnTo>
                  <a:lnTo>
                    <a:pt x="26" y="143"/>
                  </a:lnTo>
                  <a:lnTo>
                    <a:pt x="29" y="149"/>
                  </a:lnTo>
                  <a:lnTo>
                    <a:pt x="33" y="154"/>
                  </a:lnTo>
                  <a:lnTo>
                    <a:pt x="37" y="162"/>
                  </a:lnTo>
                  <a:lnTo>
                    <a:pt x="41" y="170"/>
                  </a:lnTo>
                  <a:lnTo>
                    <a:pt x="40" y="178"/>
                  </a:lnTo>
                  <a:lnTo>
                    <a:pt x="38" y="188"/>
                  </a:lnTo>
                  <a:lnTo>
                    <a:pt x="40" y="194"/>
                  </a:lnTo>
                  <a:lnTo>
                    <a:pt x="41" y="196"/>
                  </a:lnTo>
                  <a:lnTo>
                    <a:pt x="42" y="198"/>
                  </a:lnTo>
                  <a:lnTo>
                    <a:pt x="43" y="198"/>
                  </a:lnTo>
                  <a:lnTo>
                    <a:pt x="48" y="197"/>
                  </a:lnTo>
                  <a:lnTo>
                    <a:pt x="53" y="196"/>
                  </a:lnTo>
                  <a:lnTo>
                    <a:pt x="56" y="195"/>
                  </a:lnTo>
                  <a:lnTo>
                    <a:pt x="57" y="195"/>
                  </a:lnTo>
                  <a:lnTo>
                    <a:pt x="58" y="190"/>
                  </a:lnTo>
                  <a:lnTo>
                    <a:pt x="58" y="186"/>
                  </a:lnTo>
                  <a:lnTo>
                    <a:pt x="58" y="183"/>
                  </a:lnTo>
                  <a:lnTo>
                    <a:pt x="59" y="182"/>
                  </a:lnTo>
                  <a:lnTo>
                    <a:pt x="61" y="182"/>
                  </a:lnTo>
                  <a:lnTo>
                    <a:pt x="63" y="184"/>
                  </a:lnTo>
                  <a:lnTo>
                    <a:pt x="66" y="186"/>
                  </a:lnTo>
                  <a:lnTo>
                    <a:pt x="68" y="188"/>
                  </a:lnTo>
                  <a:lnTo>
                    <a:pt x="70" y="192"/>
                  </a:lnTo>
                  <a:lnTo>
                    <a:pt x="70" y="196"/>
                  </a:lnTo>
                  <a:lnTo>
                    <a:pt x="69" y="198"/>
                  </a:lnTo>
                  <a:lnTo>
                    <a:pt x="68" y="200"/>
                  </a:lnTo>
                  <a:lnTo>
                    <a:pt x="65" y="203"/>
                  </a:lnTo>
                  <a:lnTo>
                    <a:pt x="62" y="205"/>
                  </a:lnTo>
                  <a:lnTo>
                    <a:pt x="61" y="207"/>
                  </a:lnTo>
                  <a:lnTo>
                    <a:pt x="60" y="210"/>
                  </a:lnTo>
                  <a:lnTo>
                    <a:pt x="61" y="212"/>
                  </a:lnTo>
                  <a:lnTo>
                    <a:pt x="63" y="214"/>
                  </a:lnTo>
                  <a:lnTo>
                    <a:pt x="67" y="215"/>
                  </a:lnTo>
                  <a:lnTo>
                    <a:pt x="69" y="216"/>
                  </a:lnTo>
                  <a:lnTo>
                    <a:pt x="71" y="215"/>
                  </a:lnTo>
                  <a:lnTo>
                    <a:pt x="73" y="215"/>
                  </a:lnTo>
                  <a:lnTo>
                    <a:pt x="74" y="213"/>
                  </a:lnTo>
                  <a:lnTo>
                    <a:pt x="76" y="211"/>
                  </a:lnTo>
                  <a:lnTo>
                    <a:pt x="78" y="211"/>
                  </a:lnTo>
                  <a:lnTo>
                    <a:pt x="82" y="211"/>
                  </a:lnTo>
                  <a:lnTo>
                    <a:pt x="89" y="214"/>
                  </a:lnTo>
                  <a:lnTo>
                    <a:pt x="94" y="214"/>
                  </a:lnTo>
                  <a:lnTo>
                    <a:pt x="97" y="214"/>
                  </a:lnTo>
                  <a:lnTo>
                    <a:pt x="100" y="215"/>
                  </a:lnTo>
                  <a:lnTo>
                    <a:pt x="103" y="219"/>
                  </a:lnTo>
                  <a:lnTo>
                    <a:pt x="108" y="222"/>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 name="Freeform 176"/>
            <p:cNvSpPr>
              <a:spLocks/>
            </p:cNvSpPr>
            <p:nvPr/>
          </p:nvSpPr>
          <p:spPr bwMode="gray">
            <a:xfrm>
              <a:off x="6867526" y="4038600"/>
              <a:ext cx="31750" cy="58738"/>
            </a:xfrm>
            <a:custGeom>
              <a:avLst/>
              <a:gdLst/>
              <a:ahLst/>
              <a:cxnLst>
                <a:cxn ang="0">
                  <a:pos x="71" y="1"/>
                </a:cxn>
                <a:cxn ang="0">
                  <a:pos x="67" y="5"/>
                </a:cxn>
                <a:cxn ang="0">
                  <a:pos x="58" y="9"/>
                </a:cxn>
                <a:cxn ang="0">
                  <a:pos x="49" y="14"/>
                </a:cxn>
                <a:cxn ang="0">
                  <a:pos x="43" y="23"/>
                </a:cxn>
                <a:cxn ang="0">
                  <a:pos x="37" y="32"/>
                </a:cxn>
                <a:cxn ang="0">
                  <a:pos x="29" y="42"/>
                </a:cxn>
                <a:cxn ang="0">
                  <a:pos x="20" y="58"/>
                </a:cxn>
                <a:cxn ang="0">
                  <a:pos x="9" y="78"/>
                </a:cxn>
                <a:cxn ang="0">
                  <a:pos x="1" y="100"/>
                </a:cxn>
                <a:cxn ang="0">
                  <a:pos x="0" y="117"/>
                </a:cxn>
                <a:cxn ang="0">
                  <a:pos x="1" y="124"/>
                </a:cxn>
                <a:cxn ang="0">
                  <a:pos x="4" y="135"/>
                </a:cxn>
                <a:cxn ang="0">
                  <a:pos x="9" y="146"/>
                </a:cxn>
                <a:cxn ang="0">
                  <a:pos x="19" y="157"/>
                </a:cxn>
                <a:cxn ang="0">
                  <a:pos x="28" y="174"/>
                </a:cxn>
                <a:cxn ang="0">
                  <a:pos x="34" y="185"/>
                </a:cxn>
                <a:cxn ang="0">
                  <a:pos x="37" y="186"/>
                </a:cxn>
                <a:cxn ang="0">
                  <a:pos x="40" y="178"/>
                </a:cxn>
                <a:cxn ang="0">
                  <a:pos x="41" y="162"/>
                </a:cxn>
                <a:cxn ang="0">
                  <a:pos x="46" y="148"/>
                </a:cxn>
                <a:cxn ang="0">
                  <a:pos x="57" y="138"/>
                </a:cxn>
                <a:cxn ang="0">
                  <a:pos x="62" y="127"/>
                </a:cxn>
                <a:cxn ang="0">
                  <a:pos x="67" y="115"/>
                </a:cxn>
                <a:cxn ang="0">
                  <a:pos x="73" y="96"/>
                </a:cxn>
                <a:cxn ang="0">
                  <a:pos x="77" y="75"/>
                </a:cxn>
                <a:cxn ang="0">
                  <a:pos x="82" y="60"/>
                </a:cxn>
                <a:cxn ang="0">
                  <a:pos x="87" y="46"/>
                </a:cxn>
                <a:cxn ang="0">
                  <a:pos x="89" y="35"/>
                </a:cxn>
                <a:cxn ang="0">
                  <a:pos x="87" y="27"/>
                </a:cxn>
                <a:cxn ang="0">
                  <a:pos x="93" y="19"/>
                </a:cxn>
                <a:cxn ang="0">
                  <a:pos x="95" y="15"/>
                </a:cxn>
                <a:cxn ang="0">
                  <a:pos x="92" y="13"/>
                </a:cxn>
                <a:cxn ang="0">
                  <a:pos x="92" y="10"/>
                </a:cxn>
                <a:cxn ang="0">
                  <a:pos x="84" y="7"/>
                </a:cxn>
                <a:cxn ang="0">
                  <a:pos x="79" y="3"/>
                </a:cxn>
              </a:cxnLst>
              <a:rect l="0" t="0" r="r" b="b"/>
              <a:pathLst>
                <a:path w="97" h="186">
                  <a:moveTo>
                    <a:pt x="77" y="0"/>
                  </a:moveTo>
                  <a:lnTo>
                    <a:pt x="71" y="1"/>
                  </a:lnTo>
                  <a:lnTo>
                    <a:pt x="69" y="2"/>
                  </a:lnTo>
                  <a:lnTo>
                    <a:pt x="67" y="5"/>
                  </a:lnTo>
                  <a:lnTo>
                    <a:pt x="64" y="8"/>
                  </a:lnTo>
                  <a:lnTo>
                    <a:pt x="58" y="9"/>
                  </a:lnTo>
                  <a:lnTo>
                    <a:pt x="53" y="10"/>
                  </a:lnTo>
                  <a:lnTo>
                    <a:pt x="49" y="14"/>
                  </a:lnTo>
                  <a:lnTo>
                    <a:pt x="45" y="18"/>
                  </a:lnTo>
                  <a:lnTo>
                    <a:pt x="43" y="23"/>
                  </a:lnTo>
                  <a:lnTo>
                    <a:pt x="41" y="29"/>
                  </a:lnTo>
                  <a:lnTo>
                    <a:pt x="37" y="32"/>
                  </a:lnTo>
                  <a:lnTo>
                    <a:pt x="34" y="36"/>
                  </a:lnTo>
                  <a:lnTo>
                    <a:pt x="29" y="42"/>
                  </a:lnTo>
                  <a:lnTo>
                    <a:pt x="25" y="49"/>
                  </a:lnTo>
                  <a:lnTo>
                    <a:pt x="20" y="58"/>
                  </a:lnTo>
                  <a:lnTo>
                    <a:pt x="14" y="68"/>
                  </a:lnTo>
                  <a:lnTo>
                    <a:pt x="9" y="78"/>
                  </a:lnTo>
                  <a:lnTo>
                    <a:pt x="3" y="88"/>
                  </a:lnTo>
                  <a:lnTo>
                    <a:pt x="1" y="100"/>
                  </a:lnTo>
                  <a:lnTo>
                    <a:pt x="1" y="113"/>
                  </a:lnTo>
                  <a:lnTo>
                    <a:pt x="0" y="117"/>
                  </a:lnTo>
                  <a:lnTo>
                    <a:pt x="0" y="121"/>
                  </a:lnTo>
                  <a:lnTo>
                    <a:pt x="1" y="124"/>
                  </a:lnTo>
                  <a:lnTo>
                    <a:pt x="3" y="128"/>
                  </a:lnTo>
                  <a:lnTo>
                    <a:pt x="4" y="135"/>
                  </a:lnTo>
                  <a:lnTo>
                    <a:pt x="7" y="141"/>
                  </a:lnTo>
                  <a:lnTo>
                    <a:pt x="9" y="146"/>
                  </a:lnTo>
                  <a:lnTo>
                    <a:pt x="11" y="152"/>
                  </a:lnTo>
                  <a:lnTo>
                    <a:pt x="19" y="157"/>
                  </a:lnTo>
                  <a:lnTo>
                    <a:pt x="25" y="163"/>
                  </a:lnTo>
                  <a:lnTo>
                    <a:pt x="28" y="174"/>
                  </a:lnTo>
                  <a:lnTo>
                    <a:pt x="32" y="185"/>
                  </a:lnTo>
                  <a:lnTo>
                    <a:pt x="34" y="185"/>
                  </a:lnTo>
                  <a:lnTo>
                    <a:pt x="36" y="186"/>
                  </a:lnTo>
                  <a:lnTo>
                    <a:pt x="37" y="186"/>
                  </a:lnTo>
                  <a:lnTo>
                    <a:pt x="38" y="185"/>
                  </a:lnTo>
                  <a:lnTo>
                    <a:pt x="40" y="178"/>
                  </a:lnTo>
                  <a:lnTo>
                    <a:pt x="41" y="170"/>
                  </a:lnTo>
                  <a:lnTo>
                    <a:pt x="41" y="162"/>
                  </a:lnTo>
                  <a:lnTo>
                    <a:pt x="43" y="155"/>
                  </a:lnTo>
                  <a:lnTo>
                    <a:pt x="46" y="148"/>
                  </a:lnTo>
                  <a:lnTo>
                    <a:pt x="52" y="143"/>
                  </a:lnTo>
                  <a:lnTo>
                    <a:pt x="57" y="138"/>
                  </a:lnTo>
                  <a:lnTo>
                    <a:pt x="60" y="132"/>
                  </a:lnTo>
                  <a:lnTo>
                    <a:pt x="62" y="127"/>
                  </a:lnTo>
                  <a:lnTo>
                    <a:pt x="65" y="122"/>
                  </a:lnTo>
                  <a:lnTo>
                    <a:pt x="67" y="115"/>
                  </a:lnTo>
                  <a:lnTo>
                    <a:pt x="69" y="108"/>
                  </a:lnTo>
                  <a:lnTo>
                    <a:pt x="73" y="96"/>
                  </a:lnTo>
                  <a:lnTo>
                    <a:pt x="75" y="82"/>
                  </a:lnTo>
                  <a:lnTo>
                    <a:pt x="77" y="75"/>
                  </a:lnTo>
                  <a:lnTo>
                    <a:pt x="77" y="68"/>
                  </a:lnTo>
                  <a:lnTo>
                    <a:pt x="82" y="60"/>
                  </a:lnTo>
                  <a:lnTo>
                    <a:pt x="86" y="52"/>
                  </a:lnTo>
                  <a:lnTo>
                    <a:pt x="87" y="46"/>
                  </a:lnTo>
                  <a:lnTo>
                    <a:pt x="90" y="40"/>
                  </a:lnTo>
                  <a:lnTo>
                    <a:pt x="89" y="35"/>
                  </a:lnTo>
                  <a:lnTo>
                    <a:pt x="87" y="31"/>
                  </a:lnTo>
                  <a:lnTo>
                    <a:pt x="87" y="27"/>
                  </a:lnTo>
                  <a:lnTo>
                    <a:pt x="89" y="23"/>
                  </a:lnTo>
                  <a:lnTo>
                    <a:pt x="93" y="19"/>
                  </a:lnTo>
                  <a:lnTo>
                    <a:pt x="97" y="16"/>
                  </a:lnTo>
                  <a:lnTo>
                    <a:pt x="95" y="15"/>
                  </a:lnTo>
                  <a:lnTo>
                    <a:pt x="94" y="15"/>
                  </a:lnTo>
                  <a:lnTo>
                    <a:pt x="92" y="13"/>
                  </a:lnTo>
                  <a:lnTo>
                    <a:pt x="92" y="11"/>
                  </a:lnTo>
                  <a:lnTo>
                    <a:pt x="92" y="10"/>
                  </a:lnTo>
                  <a:lnTo>
                    <a:pt x="87" y="9"/>
                  </a:lnTo>
                  <a:lnTo>
                    <a:pt x="84" y="7"/>
                  </a:lnTo>
                  <a:lnTo>
                    <a:pt x="82" y="6"/>
                  </a:lnTo>
                  <a:lnTo>
                    <a:pt x="79" y="3"/>
                  </a:lnTo>
                  <a:lnTo>
                    <a:pt x="7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 name="Freeform 177"/>
            <p:cNvSpPr>
              <a:spLocks/>
            </p:cNvSpPr>
            <p:nvPr/>
          </p:nvSpPr>
          <p:spPr bwMode="gray">
            <a:xfrm>
              <a:off x="6867526" y="4038600"/>
              <a:ext cx="31750" cy="58738"/>
            </a:xfrm>
            <a:custGeom>
              <a:avLst/>
              <a:gdLst/>
              <a:ahLst/>
              <a:cxnLst>
                <a:cxn ang="0">
                  <a:pos x="71" y="1"/>
                </a:cxn>
                <a:cxn ang="0">
                  <a:pos x="67" y="5"/>
                </a:cxn>
                <a:cxn ang="0">
                  <a:pos x="58" y="9"/>
                </a:cxn>
                <a:cxn ang="0">
                  <a:pos x="49" y="14"/>
                </a:cxn>
                <a:cxn ang="0">
                  <a:pos x="43" y="23"/>
                </a:cxn>
                <a:cxn ang="0">
                  <a:pos x="37" y="32"/>
                </a:cxn>
                <a:cxn ang="0">
                  <a:pos x="29" y="42"/>
                </a:cxn>
                <a:cxn ang="0">
                  <a:pos x="20" y="58"/>
                </a:cxn>
                <a:cxn ang="0">
                  <a:pos x="9" y="78"/>
                </a:cxn>
                <a:cxn ang="0">
                  <a:pos x="1" y="100"/>
                </a:cxn>
                <a:cxn ang="0">
                  <a:pos x="0" y="117"/>
                </a:cxn>
                <a:cxn ang="0">
                  <a:pos x="1" y="124"/>
                </a:cxn>
                <a:cxn ang="0">
                  <a:pos x="4" y="135"/>
                </a:cxn>
                <a:cxn ang="0">
                  <a:pos x="9" y="146"/>
                </a:cxn>
                <a:cxn ang="0">
                  <a:pos x="19" y="157"/>
                </a:cxn>
                <a:cxn ang="0">
                  <a:pos x="28" y="174"/>
                </a:cxn>
                <a:cxn ang="0">
                  <a:pos x="34" y="185"/>
                </a:cxn>
                <a:cxn ang="0">
                  <a:pos x="37" y="186"/>
                </a:cxn>
                <a:cxn ang="0">
                  <a:pos x="40" y="178"/>
                </a:cxn>
                <a:cxn ang="0">
                  <a:pos x="41" y="162"/>
                </a:cxn>
                <a:cxn ang="0">
                  <a:pos x="46" y="148"/>
                </a:cxn>
                <a:cxn ang="0">
                  <a:pos x="57" y="138"/>
                </a:cxn>
                <a:cxn ang="0">
                  <a:pos x="62" y="127"/>
                </a:cxn>
                <a:cxn ang="0">
                  <a:pos x="67" y="115"/>
                </a:cxn>
                <a:cxn ang="0">
                  <a:pos x="73" y="96"/>
                </a:cxn>
                <a:cxn ang="0">
                  <a:pos x="77" y="75"/>
                </a:cxn>
                <a:cxn ang="0">
                  <a:pos x="82" y="60"/>
                </a:cxn>
                <a:cxn ang="0">
                  <a:pos x="87" y="46"/>
                </a:cxn>
                <a:cxn ang="0">
                  <a:pos x="89" y="35"/>
                </a:cxn>
                <a:cxn ang="0">
                  <a:pos x="87" y="27"/>
                </a:cxn>
                <a:cxn ang="0">
                  <a:pos x="93" y="19"/>
                </a:cxn>
                <a:cxn ang="0">
                  <a:pos x="95" y="15"/>
                </a:cxn>
                <a:cxn ang="0">
                  <a:pos x="92" y="13"/>
                </a:cxn>
                <a:cxn ang="0">
                  <a:pos x="92" y="10"/>
                </a:cxn>
                <a:cxn ang="0">
                  <a:pos x="84" y="7"/>
                </a:cxn>
                <a:cxn ang="0">
                  <a:pos x="79" y="3"/>
                </a:cxn>
              </a:cxnLst>
              <a:rect l="0" t="0" r="r" b="b"/>
              <a:pathLst>
                <a:path w="97" h="186">
                  <a:moveTo>
                    <a:pt x="77" y="0"/>
                  </a:moveTo>
                  <a:lnTo>
                    <a:pt x="71" y="1"/>
                  </a:lnTo>
                  <a:lnTo>
                    <a:pt x="69" y="2"/>
                  </a:lnTo>
                  <a:lnTo>
                    <a:pt x="67" y="5"/>
                  </a:lnTo>
                  <a:lnTo>
                    <a:pt x="64" y="8"/>
                  </a:lnTo>
                  <a:lnTo>
                    <a:pt x="58" y="9"/>
                  </a:lnTo>
                  <a:lnTo>
                    <a:pt x="53" y="10"/>
                  </a:lnTo>
                  <a:lnTo>
                    <a:pt x="49" y="14"/>
                  </a:lnTo>
                  <a:lnTo>
                    <a:pt x="45" y="18"/>
                  </a:lnTo>
                  <a:lnTo>
                    <a:pt x="43" y="23"/>
                  </a:lnTo>
                  <a:lnTo>
                    <a:pt x="41" y="29"/>
                  </a:lnTo>
                  <a:lnTo>
                    <a:pt x="37" y="32"/>
                  </a:lnTo>
                  <a:lnTo>
                    <a:pt x="34" y="36"/>
                  </a:lnTo>
                  <a:lnTo>
                    <a:pt x="29" y="42"/>
                  </a:lnTo>
                  <a:lnTo>
                    <a:pt x="25" y="49"/>
                  </a:lnTo>
                  <a:lnTo>
                    <a:pt x="20" y="58"/>
                  </a:lnTo>
                  <a:lnTo>
                    <a:pt x="14" y="68"/>
                  </a:lnTo>
                  <a:lnTo>
                    <a:pt x="9" y="78"/>
                  </a:lnTo>
                  <a:lnTo>
                    <a:pt x="3" y="88"/>
                  </a:lnTo>
                  <a:lnTo>
                    <a:pt x="1" y="100"/>
                  </a:lnTo>
                  <a:lnTo>
                    <a:pt x="1" y="113"/>
                  </a:lnTo>
                  <a:lnTo>
                    <a:pt x="0" y="117"/>
                  </a:lnTo>
                  <a:lnTo>
                    <a:pt x="0" y="121"/>
                  </a:lnTo>
                  <a:lnTo>
                    <a:pt x="1" y="124"/>
                  </a:lnTo>
                  <a:lnTo>
                    <a:pt x="3" y="128"/>
                  </a:lnTo>
                  <a:lnTo>
                    <a:pt x="4" y="135"/>
                  </a:lnTo>
                  <a:lnTo>
                    <a:pt x="7" y="141"/>
                  </a:lnTo>
                  <a:lnTo>
                    <a:pt x="9" y="146"/>
                  </a:lnTo>
                  <a:lnTo>
                    <a:pt x="11" y="152"/>
                  </a:lnTo>
                  <a:lnTo>
                    <a:pt x="19" y="157"/>
                  </a:lnTo>
                  <a:lnTo>
                    <a:pt x="25" y="163"/>
                  </a:lnTo>
                  <a:lnTo>
                    <a:pt x="28" y="174"/>
                  </a:lnTo>
                  <a:lnTo>
                    <a:pt x="32" y="185"/>
                  </a:lnTo>
                  <a:lnTo>
                    <a:pt x="34" y="185"/>
                  </a:lnTo>
                  <a:lnTo>
                    <a:pt x="36" y="186"/>
                  </a:lnTo>
                  <a:lnTo>
                    <a:pt x="37" y="186"/>
                  </a:lnTo>
                  <a:lnTo>
                    <a:pt x="38" y="185"/>
                  </a:lnTo>
                  <a:lnTo>
                    <a:pt x="40" y="178"/>
                  </a:lnTo>
                  <a:lnTo>
                    <a:pt x="41" y="170"/>
                  </a:lnTo>
                  <a:lnTo>
                    <a:pt x="41" y="162"/>
                  </a:lnTo>
                  <a:lnTo>
                    <a:pt x="43" y="155"/>
                  </a:lnTo>
                  <a:lnTo>
                    <a:pt x="46" y="148"/>
                  </a:lnTo>
                  <a:lnTo>
                    <a:pt x="52" y="143"/>
                  </a:lnTo>
                  <a:lnTo>
                    <a:pt x="57" y="138"/>
                  </a:lnTo>
                  <a:lnTo>
                    <a:pt x="60" y="132"/>
                  </a:lnTo>
                  <a:lnTo>
                    <a:pt x="62" y="127"/>
                  </a:lnTo>
                  <a:lnTo>
                    <a:pt x="65" y="122"/>
                  </a:lnTo>
                  <a:lnTo>
                    <a:pt x="67" y="115"/>
                  </a:lnTo>
                  <a:lnTo>
                    <a:pt x="69" y="108"/>
                  </a:lnTo>
                  <a:lnTo>
                    <a:pt x="73" y="96"/>
                  </a:lnTo>
                  <a:lnTo>
                    <a:pt x="75" y="82"/>
                  </a:lnTo>
                  <a:lnTo>
                    <a:pt x="77" y="75"/>
                  </a:lnTo>
                  <a:lnTo>
                    <a:pt x="77" y="68"/>
                  </a:lnTo>
                  <a:lnTo>
                    <a:pt x="82" y="60"/>
                  </a:lnTo>
                  <a:lnTo>
                    <a:pt x="86" y="52"/>
                  </a:lnTo>
                  <a:lnTo>
                    <a:pt x="87" y="46"/>
                  </a:lnTo>
                  <a:lnTo>
                    <a:pt x="90" y="40"/>
                  </a:lnTo>
                  <a:lnTo>
                    <a:pt x="89" y="35"/>
                  </a:lnTo>
                  <a:lnTo>
                    <a:pt x="87" y="31"/>
                  </a:lnTo>
                  <a:lnTo>
                    <a:pt x="87" y="27"/>
                  </a:lnTo>
                  <a:lnTo>
                    <a:pt x="89" y="23"/>
                  </a:lnTo>
                  <a:lnTo>
                    <a:pt x="93" y="19"/>
                  </a:lnTo>
                  <a:lnTo>
                    <a:pt x="97" y="16"/>
                  </a:lnTo>
                  <a:lnTo>
                    <a:pt x="95" y="15"/>
                  </a:lnTo>
                  <a:lnTo>
                    <a:pt x="94" y="15"/>
                  </a:lnTo>
                  <a:lnTo>
                    <a:pt x="92" y="13"/>
                  </a:lnTo>
                  <a:lnTo>
                    <a:pt x="92" y="11"/>
                  </a:lnTo>
                  <a:lnTo>
                    <a:pt x="92" y="10"/>
                  </a:lnTo>
                  <a:lnTo>
                    <a:pt x="87" y="9"/>
                  </a:lnTo>
                  <a:lnTo>
                    <a:pt x="84" y="7"/>
                  </a:lnTo>
                  <a:lnTo>
                    <a:pt x="82" y="6"/>
                  </a:lnTo>
                  <a:lnTo>
                    <a:pt x="79" y="3"/>
                  </a:lnTo>
                  <a:lnTo>
                    <a:pt x="77" y="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 name="Freeform 178"/>
            <p:cNvSpPr>
              <a:spLocks/>
            </p:cNvSpPr>
            <p:nvPr/>
          </p:nvSpPr>
          <p:spPr bwMode="gray">
            <a:xfrm>
              <a:off x="6545263" y="4351338"/>
              <a:ext cx="68263" cy="87313"/>
            </a:xfrm>
            <a:custGeom>
              <a:avLst/>
              <a:gdLst/>
              <a:ahLst/>
              <a:cxnLst>
                <a:cxn ang="0">
                  <a:pos x="8" y="31"/>
                </a:cxn>
                <a:cxn ang="0">
                  <a:pos x="15" y="56"/>
                </a:cxn>
                <a:cxn ang="0">
                  <a:pos x="14" y="81"/>
                </a:cxn>
                <a:cxn ang="0">
                  <a:pos x="13" y="89"/>
                </a:cxn>
                <a:cxn ang="0">
                  <a:pos x="21" y="98"/>
                </a:cxn>
                <a:cxn ang="0">
                  <a:pos x="23" y="112"/>
                </a:cxn>
                <a:cxn ang="0">
                  <a:pos x="22" y="124"/>
                </a:cxn>
                <a:cxn ang="0">
                  <a:pos x="26" y="135"/>
                </a:cxn>
                <a:cxn ang="0">
                  <a:pos x="30" y="141"/>
                </a:cxn>
                <a:cxn ang="0">
                  <a:pos x="41" y="159"/>
                </a:cxn>
                <a:cxn ang="0">
                  <a:pos x="57" y="177"/>
                </a:cxn>
                <a:cxn ang="0">
                  <a:pos x="60" y="189"/>
                </a:cxn>
                <a:cxn ang="0">
                  <a:pos x="59" y="201"/>
                </a:cxn>
                <a:cxn ang="0">
                  <a:pos x="66" y="206"/>
                </a:cxn>
                <a:cxn ang="0">
                  <a:pos x="94" y="222"/>
                </a:cxn>
                <a:cxn ang="0">
                  <a:pos x="128" y="249"/>
                </a:cxn>
                <a:cxn ang="0">
                  <a:pos x="156" y="262"/>
                </a:cxn>
                <a:cxn ang="0">
                  <a:pos x="164" y="269"/>
                </a:cxn>
                <a:cxn ang="0">
                  <a:pos x="170" y="278"/>
                </a:cxn>
                <a:cxn ang="0">
                  <a:pos x="176" y="275"/>
                </a:cxn>
                <a:cxn ang="0">
                  <a:pos x="188" y="271"/>
                </a:cxn>
                <a:cxn ang="0">
                  <a:pos x="202" y="271"/>
                </a:cxn>
                <a:cxn ang="0">
                  <a:pos x="210" y="276"/>
                </a:cxn>
                <a:cxn ang="0">
                  <a:pos x="212" y="267"/>
                </a:cxn>
                <a:cxn ang="0">
                  <a:pos x="204" y="250"/>
                </a:cxn>
                <a:cxn ang="0">
                  <a:pos x="196" y="234"/>
                </a:cxn>
                <a:cxn ang="0">
                  <a:pos x="190" y="218"/>
                </a:cxn>
                <a:cxn ang="0">
                  <a:pos x="174" y="204"/>
                </a:cxn>
                <a:cxn ang="0">
                  <a:pos x="168" y="190"/>
                </a:cxn>
                <a:cxn ang="0">
                  <a:pos x="169" y="176"/>
                </a:cxn>
                <a:cxn ang="0">
                  <a:pos x="167" y="161"/>
                </a:cxn>
                <a:cxn ang="0">
                  <a:pos x="164" y="153"/>
                </a:cxn>
                <a:cxn ang="0">
                  <a:pos x="167" y="138"/>
                </a:cxn>
                <a:cxn ang="0">
                  <a:pos x="170" y="113"/>
                </a:cxn>
                <a:cxn ang="0">
                  <a:pos x="167" y="94"/>
                </a:cxn>
                <a:cxn ang="0">
                  <a:pos x="149" y="71"/>
                </a:cxn>
                <a:cxn ang="0">
                  <a:pos x="129" y="51"/>
                </a:cxn>
                <a:cxn ang="0">
                  <a:pos x="114" y="32"/>
                </a:cxn>
                <a:cxn ang="0">
                  <a:pos x="100" y="26"/>
                </a:cxn>
                <a:cxn ang="0">
                  <a:pos x="92" y="46"/>
                </a:cxn>
                <a:cxn ang="0">
                  <a:pos x="84" y="51"/>
                </a:cxn>
                <a:cxn ang="0">
                  <a:pos x="75" y="45"/>
                </a:cxn>
                <a:cxn ang="0">
                  <a:pos x="67" y="42"/>
                </a:cxn>
                <a:cxn ang="0">
                  <a:pos x="51" y="55"/>
                </a:cxn>
                <a:cxn ang="0">
                  <a:pos x="46" y="50"/>
                </a:cxn>
                <a:cxn ang="0">
                  <a:pos x="51" y="31"/>
                </a:cxn>
                <a:cxn ang="0">
                  <a:pos x="48" y="24"/>
                </a:cxn>
                <a:cxn ang="0">
                  <a:pos x="39" y="24"/>
                </a:cxn>
                <a:cxn ang="0">
                  <a:pos x="34" y="15"/>
                </a:cxn>
                <a:cxn ang="0">
                  <a:pos x="27" y="11"/>
                </a:cxn>
                <a:cxn ang="0">
                  <a:pos x="16" y="11"/>
                </a:cxn>
                <a:cxn ang="0">
                  <a:pos x="10" y="6"/>
                </a:cxn>
                <a:cxn ang="0">
                  <a:pos x="1" y="8"/>
                </a:cxn>
              </a:cxnLst>
              <a:rect l="0" t="0" r="r" b="b"/>
              <a:pathLst>
                <a:path w="212" h="278">
                  <a:moveTo>
                    <a:pt x="0" y="16"/>
                  </a:moveTo>
                  <a:lnTo>
                    <a:pt x="3" y="24"/>
                  </a:lnTo>
                  <a:lnTo>
                    <a:pt x="8" y="31"/>
                  </a:lnTo>
                  <a:lnTo>
                    <a:pt x="10" y="39"/>
                  </a:lnTo>
                  <a:lnTo>
                    <a:pt x="14" y="48"/>
                  </a:lnTo>
                  <a:lnTo>
                    <a:pt x="15" y="56"/>
                  </a:lnTo>
                  <a:lnTo>
                    <a:pt x="16" y="65"/>
                  </a:lnTo>
                  <a:lnTo>
                    <a:pt x="15" y="73"/>
                  </a:lnTo>
                  <a:lnTo>
                    <a:pt x="14" y="81"/>
                  </a:lnTo>
                  <a:lnTo>
                    <a:pt x="13" y="84"/>
                  </a:lnTo>
                  <a:lnTo>
                    <a:pt x="13" y="87"/>
                  </a:lnTo>
                  <a:lnTo>
                    <a:pt x="13" y="89"/>
                  </a:lnTo>
                  <a:lnTo>
                    <a:pt x="14" y="90"/>
                  </a:lnTo>
                  <a:lnTo>
                    <a:pt x="17" y="94"/>
                  </a:lnTo>
                  <a:lnTo>
                    <a:pt x="21" y="98"/>
                  </a:lnTo>
                  <a:lnTo>
                    <a:pt x="23" y="102"/>
                  </a:lnTo>
                  <a:lnTo>
                    <a:pt x="23" y="106"/>
                  </a:lnTo>
                  <a:lnTo>
                    <a:pt x="23" y="112"/>
                  </a:lnTo>
                  <a:lnTo>
                    <a:pt x="23" y="116"/>
                  </a:lnTo>
                  <a:lnTo>
                    <a:pt x="22" y="120"/>
                  </a:lnTo>
                  <a:lnTo>
                    <a:pt x="22" y="124"/>
                  </a:lnTo>
                  <a:lnTo>
                    <a:pt x="22" y="128"/>
                  </a:lnTo>
                  <a:lnTo>
                    <a:pt x="23" y="131"/>
                  </a:lnTo>
                  <a:lnTo>
                    <a:pt x="26" y="135"/>
                  </a:lnTo>
                  <a:lnTo>
                    <a:pt x="27" y="136"/>
                  </a:lnTo>
                  <a:lnTo>
                    <a:pt x="29" y="137"/>
                  </a:lnTo>
                  <a:lnTo>
                    <a:pt x="30" y="141"/>
                  </a:lnTo>
                  <a:lnTo>
                    <a:pt x="32" y="147"/>
                  </a:lnTo>
                  <a:lnTo>
                    <a:pt x="35" y="153"/>
                  </a:lnTo>
                  <a:lnTo>
                    <a:pt x="41" y="159"/>
                  </a:lnTo>
                  <a:lnTo>
                    <a:pt x="47" y="164"/>
                  </a:lnTo>
                  <a:lnTo>
                    <a:pt x="53" y="170"/>
                  </a:lnTo>
                  <a:lnTo>
                    <a:pt x="57" y="177"/>
                  </a:lnTo>
                  <a:lnTo>
                    <a:pt x="59" y="181"/>
                  </a:lnTo>
                  <a:lnTo>
                    <a:pt x="60" y="185"/>
                  </a:lnTo>
                  <a:lnTo>
                    <a:pt x="60" y="189"/>
                  </a:lnTo>
                  <a:lnTo>
                    <a:pt x="60" y="194"/>
                  </a:lnTo>
                  <a:lnTo>
                    <a:pt x="59" y="197"/>
                  </a:lnTo>
                  <a:lnTo>
                    <a:pt x="59" y="201"/>
                  </a:lnTo>
                  <a:lnTo>
                    <a:pt x="60" y="203"/>
                  </a:lnTo>
                  <a:lnTo>
                    <a:pt x="62" y="204"/>
                  </a:lnTo>
                  <a:lnTo>
                    <a:pt x="66" y="206"/>
                  </a:lnTo>
                  <a:lnTo>
                    <a:pt x="73" y="210"/>
                  </a:lnTo>
                  <a:lnTo>
                    <a:pt x="83" y="216"/>
                  </a:lnTo>
                  <a:lnTo>
                    <a:pt x="94" y="222"/>
                  </a:lnTo>
                  <a:lnTo>
                    <a:pt x="103" y="229"/>
                  </a:lnTo>
                  <a:lnTo>
                    <a:pt x="113" y="237"/>
                  </a:lnTo>
                  <a:lnTo>
                    <a:pt x="128" y="249"/>
                  </a:lnTo>
                  <a:lnTo>
                    <a:pt x="144" y="258"/>
                  </a:lnTo>
                  <a:lnTo>
                    <a:pt x="151" y="260"/>
                  </a:lnTo>
                  <a:lnTo>
                    <a:pt x="156" y="262"/>
                  </a:lnTo>
                  <a:lnTo>
                    <a:pt x="160" y="265"/>
                  </a:lnTo>
                  <a:lnTo>
                    <a:pt x="162" y="267"/>
                  </a:lnTo>
                  <a:lnTo>
                    <a:pt x="164" y="269"/>
                  </a:lnTo>
                  <a:lnTo>
                    <a:pt x="167" y="273"/>
                  </a:lnTo>
                  <a:lnTo>
                    <a:pt x="169" y="276"/>
                  </a:lnTo>
                  <a:lnTo>
                    <a:pt x="170" y="278"/>
                  </a:lnTo>
                  <a:lnTo>
                    <a:pt x="172" y="278"/>
                  </a:lnTo>
                  <a:lnTo>
                    <a:pt x="173" y="277"/>
                  </a:lnTo>
                  <a:lnTo>
                    <a:pt x="176" y="275"/>
                  </a:lnTo>
                  <a:lnTo>
                    <a:pt x="179" y="273"/>
                  </a:lnTo>
                  <a:lnTo>
                    <a:pt x="182" y="271"/>
                  </a:lnTo>
                  <a:lnTo>
                    <a:pt x="188" y="271"/>
                  </a:lnTo>
                  <a:lnTo>
                    <a:pt x="195" y="270"/>
                  </a:lnTo>
                  <a:lnTo>
                    <a:pt x="200" y="267"/>
                  </a:lnTo>
                  <a:lnTo>
                    <a:pt x="202" y="271"/>
                  </a:lnTo>
                  <a:lnTo>
                    <a:pt x="206" y="277"/>
                  </a:lnTo>
                  <a:lnTo>
                    <a:pt x="209" y="276"/>
                  </a:lnTo>
                  <a:lnTo>
                    <a:pt x="210" y="276"/>
                  </a:lnTo>
                  <a:lnTo>
                    <a:pt x="212" y="274"/>
                  </a:lnTo>
                  <a:lnTo>
                    <a:pt x="212" y="270"/>
                  </a:lnTo>
                  <a:lnTo>
                    <a:pt x="212" y="267"/>
                  </a:lnTo>
                  <a:lnTo>
                    <a:pt x="211" y="262"/>
                  </a:lnTo>
                  <a:lnTo>
                    <a:pt x="208" y="255"/>
                  </a:lnTo>
                  <a:lnTo>
                    <a:pt x="204" y="250"/>
                  </a:lnTo>
                  <a:lnTo>
                    <a:pt x="200" y="244"/>
                  </a:lnTo>
                  <a:lnTo>
                    <a:pt x="197" y="239"/>
                  </a:lnTo>
                  <a:lnTo>
                    <a:pt x="196" y="234"/>
                  </a:lnTo>
                  <a:lnTo>
                    <a:pt x="195" y="228"/>
                  </a:lnTo>
                  <a:lnTo>
                    <a:pt x="193" y="224"/>
                  </a:lnTo>
                  <a:lnTo>
                    <a:pt x="190" y="218"/>
                  </a:lnTo>
                  <a:lnTo>
                    <a:pt x="186" y="213"/>
                  </a:lnTo>
                  <a:lnTo>
                    <a:pt x="180" y="208"/>
                  </a:lnTo>
                  <a:lnTo>
                    <a:pt x="174" y="204"/>
                  </a:lnTo>
                  <a:lnTo>
                    <a:pt x="170" y="200"/>
                  </a:lnTo>
                  <a:lnTo>
                    <a:pt x="168" y="195"/>
                  </a:lnTo>
                  <a:lnTo>
                    <a:pt x="168" y="190"/>
                  </a:lnTo>
                  <a:lnTo>
                    <a:pt x="168" y="185"/>
                  </a:lnTo>
                  <a:lnTo>
                    <a:pt x="169" y="180"/>
                  </a:lnTo>
                  <a:lnTo>
                    <a:pt x="169" y="176"/>
                  </a:lnTo>
                  <a:lnTo>
                    <a:pt x="170" y="170"/>
                  </a:lnTo>
                  <a:lnTo>
                    <a:pt x="169" y="165"/>
                  </a:lnTo>
                  <a:lnTo>
                    <a:pt x="167" y="161"/>
                  </a:lnTo>
                  <a:lnTo>
                    <a:pt x="165" y="157"/>
                  </a:lnTo>
                  <a:lnTo>
                    <a:pt x="164" y="155"/>
                  </a:lnTo>
                  <a:lnTo>
                    <a:pt x="164" y="153"/>
                  </a:lnTo>
                  <a:lnTo>
                    <a:pt x="165" y="149"/>
                  </a:lnTo>
                  <a:lnTo>
                    <a:pt x="167" y="144"/>
                  </a:lnTo>
                  <a:lnTo>
                    <a:pt x="167" y="138"/>
                  </a:lnTo>
                  <a:lnTo>
                    <a:pt x="168" y="129"/>
                  </a:lnTo>
                  <a:lnTo>
                    <a:pt x="170" y="120"/>
                  </a:lnTo>
                  <a:lnTo>
                    <a:pt x="170" y="113"/>
                  </a:lnTo>
                  <a:lnTo>
                    <a:pt x="170" y="107"/>
                  </a:lnTo>
                  <a:lnTo>
                    <a:pt x="169" y="100"/>
                  </a:lnTo>
                  <a:lnTo>
                    <a:pt x="167" y="94"/>
                  </a:lnTo>
                  <a:lnTo>
                    <a:pt x="162" y="84"/>
                  </a:lnTo>
                  <a:lnTo>
                    <a:pt x="156" y="78"/>
                  </a:lnTo>
                  <a:lnTo>
                    <a:pt x="149" y="71"/>
                  </a:lnTo>
                  <a:lnTo>
                    <a:pt x="143" y="64"/>
                  </a:lnTo>
                  <a:lnTo>
                    <a:pt x="135" y="58"/>
                  </a:lnTo>
                  <a:lnTo>
                    <a:pt x="129" y="51"/>
                  </a:lnTo>
                  <a:lnTo>
                    <a:pt x="122" y="45"/>
                  </a:lnTo>
                  <a:lnTo>
                    <a:pt x="117" y="37"/>
                  </a:lnTo>
                  <a:lnTo>
                    <a:pt x="114" y="32"/>
                  </a:lnTo>
                  <a:lnTo>
                    <a:pt x="111" y="29"/>
                  </a:lnTo>
                  <a:lnTo>
                    <a:pt x="106" y="27"/>
                  </a:lnTo>
                  <a:lnTo>
                    <a:pt x="100" y="26"/>
                  </a:lnTo>
                  <a:lnTo>
                    <a:pt x="98" y="33"/>
                  </a:lnTo>
                  <a:lnTo>
                    <a:pt x="95" y="41"/>
                  </a:lnTo>
                  <a:lnTo>
                    <a:pt x="92" y="46"/>
                  </a:lnTo>
                  <a:lnTo>
                    <a:pt x="90" y="49"/>
                  </a:lnTo>
                  <a:lnTo>
                    <a:pt x="87" y="51"/>
                  </a:lnTo>
                  <a:lnTo>
                    <a:pt x="84" y="51"/>
                  </a:lnTo>
                  <a:lnTo>
                    <a:pt x="81" y="50"/>
                  </a:lnTo>
                  <a:lnTo>
                    <a:pt x="79" y="48"/>
                  </a:lnTo>
                  <a:lnTo>
                    <a:pt x="75" y="45"/>
                  </a:lnTo>
                  <a:lnTo>
                    <a:pt x="72" y="42"/>
                  </a:lnTo>
                  <a:lnTo>
                    <a:pt x="70" y="42"/>
                  </a:lnTo>
                  <a:lnTo>
                    <a:pt x="67" y="42"/>
                  </a:lnTo>
                  <a:lnTo>
                    <a:pt x="62" y="47"/>
                  </a:lnTo>
                  <a:lnTo>
                    <a:pt x="56" y="52"/>
                  </a:lnTo>
                  <a:lnTo>
                    <a:pt x="51" y="55"/>
                  </a:lnTo>
                  <a:lnTo>
                    <a:pt x="48" y="55"/>
                  </a:lnTo>
                  <a:lnTo>
                    <a:pt x="47" y="54"/>
                  </a:lnTo>
                  <a:lnTo>
                    <a:pt x="46" y="50"/>
                  </a:lnTo>
                  <a:lnTo>
                    <a:pt x="47" y="43"/>
                  </a:lnTo>
                  <a:lnTo>
                    <a:pt x="49" y="35"/>
                  </a:lnTo>
                  <a:lnTo>
                    <a:pt x="51" y="31"/>
                  </a:lnTo>
                  <a:lnTo>
                    <a:pt x="50" y="26"/>
                  </a:lnTo>
                  <a:lnTo>
                    <a:pt x="50" y="24"/>
                  </a:lnTo>
                  <a:lnTo>
                    <a:pt x="48" y="24"/>
                  </a:lnTo>
                  <a:lnTo>
                    <a:pt x="46" y="24"/>
                  </a:lnTo>
                  <a:lnTo>
                    <a:pt x="42" y="24"/>
                  </a:lnTo>
                  <a:lnTo>
                    <a:pt x="39" y="24"/>
                  </a:lnTo>
                  <a:lnTo>
                    <a:pt x="37" y="23"/>
                  </a:lnTo>
                  <a:lnTo>
                    <a:pt x="35" y="19"/>
                  </a:lnTo>
                  <a:lnTo>
                    <a:pt x="34" y="15"/>
                  </a:lnTo>
                  <a:lnTo>
                    <a:pt x="32" y="13"/>
                  </a:lnTo>
                  <a:lnTo>
                    <a:pt x="30" y="11"/>
                  </a:lnTo>
                  <a:lnTo>
                    <a:pt x="27" y="11"/>
                  </a:lnTo>
                  <a:lnTo>
                    <a:pt x="24" y="11"/>
                  </a:lnTo>
                  <a:lnTo>
                    <a:pt x="19" y="11"/>
                  </a:lnTo>
                  <a:lnTo>
                    <a:pt x="16" y="11"/>
                  </a:lnTo>
                  <a:lnTo>
                    <a:pt x="14" y="10"/>
                  </a:lnTo>
                  <a:lnTo>
                    <a:pt x="13" y="9"/>
                  </a:lnTo>
                  <a:lnTo>
                    <a:pt x="10" y="6"/>
                  </a:lnTo>
                  <a:lnTo>
                    <a:pt x="6" y="0"/>
                  </a:lnTo>
                  <a:lnTo>
                    <a:pt x="2" y="5"/>
                  </a:lnTo>
                  <a:lnTo>
                    <a:pt x="1" y="8"/>
                  </a:lnTo>
                  <a:lnTo>
                    <a:pt x="1" y="11"/>
                  </a:lnTo>
                  <a:lnTo>
                    <a:pt x="0" y="1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 name="Freeform 179"/>
            <p:cNvSpPr>
              <a:spLocks/>
            </p:cNvSpPr>
            <p:nvPr/>
          </p:nvSpPr>
          <p:spPr bwMode="gray">
            <a:xfrm>
              <a:off x="6545263" y="4351338"/>
              <a:ext cx="68263" cy="87313"/>
            </a:xfrm>
            <a:custGeom>
              <a:avLst/>
              <a:gdLst/>
              <a:ahLst/>
              <a:cxnLst>
                <a:cxn ang="0">
                  <a:pos x="8" y="31"/>
                </a:cxn>
                <a:cxn ang="0">
                  <a:pos x="15" y="56"/>
                </a:cxn>
                <a:cxn ang="0">
                  <a:pos x="14" y="81"/>
                </a:cxn>
                <a:cxn ang="0">
                  <a:pos x="13" y="89"/>
                </a:cxn>
                <a:cxn ang="0">
                  <a:pos x="21" y="98"/>
                </a:cxn>
                <a:cxn ang="0">
                  <a:pos x="23" y="112"/>
                </a:cxn>
                <a:cxn ang="0">
                  <a:pos x="22" y="124"/>
                </a:cxn>
                <a:cxn ang="0">
                  <a:pos x="26" y="135"/>
                </a:cxn>
                <a:cxn ang="0">
                  <a:pos x="30" y="141"/>
                </a:cxn>
                <a:cxn ang="0">
                  <a:pos x="41" y="159"/>
                </a:cxn>
                <a:cxn ang="0">
                  <a:pos x="57" y="177"/>
                </a:cxn>
                <a:cxn ang="0">
                  <a:pos x="60" y="189"/>
                </a:cxn>
                <a:cxn ang="0">
                  <a:pos x="59" y="201"/>
                </a:cxn>
                <a:cxn ang="0">
                  <a:pos x="66" y="206"/>
                </a:cxn>
                <a:cxn ang="0">
                  <a:pos x="94" y="222"/>
                </a:cxn>
                <a:cxn ang="0">
                  <a:pos x="128" y="249"/>
                </a:cxn>
                <a:cxn ang="0">
                  <a:pos x="156" y="262"/>
                </a:cxn>
                <a:cxn ang="0">
                  <a:pos x="164" y="269"/>
                </a:cxn>
                <a:cxn ang="0">
                  <a:pos x="170" y="278"/>
                </a:cxn>
                <a:cxn ang="0">
                  <a:pos x="176" y="275"/>
                </a:cxn>
                <a:cxn ang="0">
                  <a:pos x="188" y="271"/>
                </a:cxn>
                <a:cxn ang="0">
                  <a:pos x="202" y="271"/>
                </a:cxn>
                <a:cxn ang="0">
                  <a:pos x="210" y="276"/>
                </a:cxn>
                <a:cxn ang="0">
                  <a:pos x="212" y="267"/>
                </a:cxn>
                <a:cxn ang="0">
                  <a:pos x="204" y="250"/>
                </a:cxn>
                <a:cxn ang="0">
                  <a:pos x="196" y="234"/>
                </a:cxn>
                <a:cxn ang="0">
                  <a:pos x="190" y="218"/>
                </a:cxn>
                <a:cxn ang="0">
                  <a:pos x="174" y="204"/>
                </a:cxn>
                <a:cxn ang="0">
                  <a:pos x="168" y="190"/>
                </a:cxn>
                <a:cxn ang="0">
                  <a:pos x="169" y="176"/>
                </a:cxn>
                <a:cxn ang="0">
                  <a:pos x="167" y="161"/>
                </a:cxn>
                <a:cxn ang="0">
                  <a:pos x="164" y="153"/>
                </a:cxn>
                <a:cxn ang="0">
                  <a:pos x="167" y="138"/>
                </a:cxn>
                <a:cxn ang="0">
                  <a:pos x="170" y="113"/>
                </a:cxn>
                <a:cxn ang="0">
                  <a:pos x="167" y="94"/>
                </a:cxn>
                <a:cxn ang="0">
                  <a:pos x="149" y="71"/>
                </a:cxn>
                <a:cxn ang="0">
                  <a:pos x="129" y="51"/>
                </a:cxn>
                <a:cxn ang="0">
                  <a:pos x="114" y="32"/>
                </a:cxn>
                <a:cxn ang="0">
                  <a:pos x="100" y="26"/>
                </a:cxn>
                <a:cxn ang="0">
                  <a:pos x="92" y="46"/>
                </a:cxn>
                <a:cxn ang="0">
                  <a:pos x="84" y="51"/>
                </a:cxn>
                <a:cxn ang="0">
                  <a:pos x="75" y="45"/>
                </a:cxn>
                <a:cxn ang="0">
                  <a:pos x="67" y="42"/>
                </a:cxn>
                <a:cxn ang="0">
                  <a:pos x="51" y="55"/>
                </a:cxn>
                <a:cxn ang="0">
                  <a:pos x="46" y="50"/>
                </a:cxn>
                <a:cxn ang="0">
                  <a:pos x="51" y="31"/>
                </a:cxn>
                <a:cxn ang="0">
                  <a:pos x="48" y="24"/>
                </a:cxn>
                <a:cxn ang="0">
                  <a:pos x="39" y="24"/>
                </a:cxn>
                <a:cxn ang="0">
                  <a:pos x="34" y="15"/>
                </a:cxn>
                <a:cxn ang="0">
                  <a:pos x="27" y="11"/>
                </a:cxn>
                <a:cxn ang="0">
                  <a:pos x="16" y="11"/>
                </a:cxn>
                <a:cxn ang="0">
                  <a:pos x="10" y="6"/>
                </a:cxn>
                <a:cxn ang="0">
                  <a:pos x="1" y="8"/>
                </a:cxn>
              </a:cxnLst>
              <a:rect l="0" t="0" r="r" b="b"/>
              <a:pathLst>
                <a:path w="212" h="278">
                  <a:moveTo>
                    <a:pt x="0" y="16"/>
                  </a:moveTo>
                  <a:lnTo>
                    <a:pt x="3" y="24"/>
                  </a:lnTo>
                  <a:lnTo>
                    <a:pt x="8" y="31"/>
                  </a:lnTo>
                  <a:lnTo>
                    <a:pt x="10" y="39"/>
                  </a:lnTo>
                  <a:lnTo>
                    <a:pt x="14" y="48"/>
                  </a:lnTo>
                  <a:lnTo>
                    <a:pt x="15" y="56"/>
                  </a:lnTo>
                  <a:lnTo>
                    <a:pt x="16" y="65"/>
                  </a:lnTo>
                  <a:lnTo>
                    <a:pt x="15" y="73"/>
                  </a:lnTo>
                  <a:lnTo>
                    <a:pt x="14" y="81"/>
                  </a:lnTo>
                  <a:lnTo>
                    <a:pt x="13" y="84"/>
                  </a:lnTo>
                  <a:lnTo>
                    <a:pt x="13" y="87"/>
                  </a:lnTo>
                  <a:lnTo>
                    <a:pt x="13" y="89"/>
                  </a:lnTo>
                  <a:lnTo>
                    <a:pt x="14" y="90"/>
                  </a:lnTo>
                  <a:lnTo>
                    <a:pt x="17" y="94"/>
                  </a:lnTo>
                  <a:lnTo>
                    <a:pt x="21" y="98"/>
                  </a:lnTo>
                  <a:lnTo>
                    <a:pt x="23" y="102"/>
                  </a:lnTo>
                  <a:lnTo>
                    <a:pt x="23" y="106"/>
                  </a:lnTo>
                  <a:lnTo>
                    <a:pt x="23" y="112"/>
                  </a:lnTo>
                  <a:lnTo>
                    <a:pt x="23" y="116"/>
                  </a:lnTo>
                  <a:lnTo>
                    <a:pt x="22" y="120"/>
                  </a:lnTo>
                  <a:lnTo>
                    <a:pt x="22" y="124"/>
                  </a:lnTo>
                  <a:lnTo>
                    <a:pt x="22" y="128"/>
                  </a:lnTo>
                  <a:lnTo>
                    <a:pt x="23" y="131"/>
                  </a:lnTo>
                  <a:lnTo>
                    <a:pt x="26" y="135"/>
                  </a:lnTo>
                  <a:lnTo>
                    <a:pt x="27" y="136"/>
                  </a:lnTo>
                  <a:lnTo>
                    <a:pt x="29" y="137"/>
                  </a:lnTo>
                  <a:lnTo>
                    <a:pt x="30" y="141"/>
                  </a:lnTo>
                  <a:lnTo>
                    <a:pt x="32" y="147"/>
                  </a:lnTo>
                  <a:lnTo>
                    <a:pt x="35" y="153"/>
                  </a:lnTo>
                  <a:lnTo>
                    <a:pt x="41" y="159"/>
                  </a:lnTo>
                  <a:lnTo>
                    <a:pt x="47" y="164"/>
                  </a:lnTo>
                  <a:lnTo>
                    <a:pt x="53" y="170"/>
                  </a:lnTo>
                  <a:lnTo>
                    <a:pt x="57" y="177"/>
                  </a:lnTo>
                  <a:lnTo>
                    <a:pt x="59" y="181"/>
                  </a:lnTo>
                  <a:lnTo>
                    <a:pt x="60" y="185"/>
                  </a:lnTo>
                  <a:lnTo>
                    <a:pt x="60" y="189"/>
                  </a:lnTo>
                  <a:lnTo>
                    <a:pt x="60" y="194"/>
                  </a:lnTo>
                  <a:lnTo>
                    <a:pt x="59" y="197"/>
                  </a:lnTo>
                  <a:lnTo>
                    <a:pt x="59" y="201"/>
                  </a:lnTo>
                  <a:lnTo>
                    <a:pt x="60" y="203"/>
                  </a:lnTo>
                  <a:lnTo>
                    <a:pt x="62" y="204"/>
                  </a:lnTo>
                  <a:lnTo>
                    <a:pt x="66" y="206"/>
                  </a:lnTo>
                  <a:lnTo>
                    <a:pt x="73" y="210"/>
                  </a:lnTo>
                  <a:lnTo>
                    <a:pt x="83" y="216"/>
                  </a:lnTo>
                  <a:lnTo>
                    <a:pt x="94" y="222"/>
                  </a:lnTo>
                  <a:lnTo>
                    <a:pt x="103" y="229"/>
                  </a:lnTo>
                  <a:lnTo>
                    <a:pt x="113" y="237"/>
                  </a:lnTo>
                  <a:lnTo>
                    <a:pt x="128" y="249"/>
                  </a:lnTo>
                  <a:lnTo>
                    <a:pt x="144" y="258"/>
                  </a:lnTo>
                  <a:lnTo>
                    <a:pt x="151" y="260"/>
                  </a:lnTo>
                  <a:lnTo>
                    <a:pt x="156" y="262"/>
                  </a:lnTo>
                  <a:lnTo>
                    <a:pt x="160" y="265"/>
                  </a:lnTo>
                  <a:lnTo>
                    <a:pt x="162" y="267"/>
                  </a:lnTo>
                  <a:lnTo>
                    <a:pt x="164" y="269"/>
                  </a:lnTo>
                  <a:lnTo>
                    <a:pt x="167" y="273"/>
                  </a:lnTo>
                  <a:lnTo>
                    <a:pt x="169" y="276"/>
                  </a:lnTo>
                  <a:lnTo>
                    <a:pt x="170" y="278"/>
                  </a:lnTo>
                  <a:lnTo>
                    <a:pt x="172" y="278"/>
                  </a:lnTo>
                  <a:lnTo>
                    <a:pt x="173" y="277"/>
                  </a:lnTo>
                  <a:lnTo>
                    <a:pt x="176" y="275"/>
                  </a:lnTo>
                  <a:lnTo>
                    <a:pt x="179" y="273"/>
                  </a:lnTo>
                  <a:lnTo>
                    <a:pt x="182" y="271"/>
                  </a:lnTo>
                  <a:lnTo>
                    <a:pt x="188" y="271"/>
                  </a:lnTo>
                  <a:lnTo>
                    <a:pt x="195" y="270"/>
                  </a:lnTo>
                  <a:lnTo>
                    <a:pt x="200" y="267"/>
                  </a:lnTo>
                  <a:lnTo>
                    <a:pt x="202" y="271"/>
                  </a:lnTo>
                  <a:lnTo>
                    <a:pt x="206" y="277"/>
                  </a:lnTo>
                  <a:lnTo>
                    <a:pt x="209" y="276"/>
                  </a:lnTo>
                  <a:lnTo>
                    <a:pt x="210" y="276"/>
                  </a:lnTo>
                  <a:lnTo>
                    <a:pt x="212" y="274"/>
                  </a:lnTo>
                  <a:lnTo>
                    <a:pt x="212" y="270"/>
                  </a:lnTo>
                  <a:lnTo>
                    <a:pt x="212" y="267"/>
                  </a:lnTo>
                  <a:lnTo>
                    <a:pt x="211" y="262"/>
                  </a:lnTo>
                  <a:lnTo>
                    <a:pt x="208" y="255"/>
                  </a:lnTo>
                  <a:lnTo>
                    <a:pt x="204" y="250"/>
                  </a:lnTo>
                  <a:lnTo>
                    <a:pt x="200" y="244"/>
                  </a:lnTo>
                  <a:lnTo>
                    <a:pt x="197" y="239"/>
                  </a:lnTo>
                  <a:lnTo>
                    <a:pt x="196" y="234"/>
                  </a:lnTo>
                  <a:lnTo>
                    <a:pt x="195" y="228"/>
                  </a:lnTo>
                  <a:lnTo>
                    <a:pt x="193" y="224"/>
                  </a:lnTo>
                  <a:lnTo>
                    <a:pt x="190" y="218"/>
                  </a:lnTo>
                  <a:lnTo>
                    <a:pt x="186" y="213"/>
                  </a:lnTo>
                  <a:lnTo>
                    <a:pt x="180" y="208"/>
                  </a:lnTo>
                  <a:lnTo>
                    <a:pt x="174" y="204"/>
                  </a:lnTo>
                  <a:lnTo>
                    <a:pt x="170" y="200"/>
                  </a:lnTo>
                  <a:lnTo>
                    <a:pt x="168" y="195"/>
                  </a:lnTo>
                  <a:lnTo>
                    <a:pt x="168" y="190"/>
                  </a:lnTo>
                  <a:lnTo>
                    <a:pt x="168" y="185"/>
                  </a:lnTo>
                  <a:lnTo>
                    <a:pt x="169" y="180"/>
                  </a:lnTo>
                  <a:lnTo>
                    <a:pt x="169" y="176"/>
                  </a:lnTo>
                  <a:lnTo>
                    <a:pt x="170" y="170"/>
                  </a:lnTo>
                  <a:lnTo>
                    <a:pt x="169" y="165"/>
                  </a:lnTo>
                  <a:lnTo>
                    <a:pt x="167" y="161"/>
                  </a:lnTo>
                  <a:lnTo>
                    <a:pt x="165" y="157"/>
                  </a:lnTo>
                  <a:lnTo>
                    <a:pt x="164" y="155"/>
                  </a:lnTo>
                  <a:lnTo>
                    <a:pt x="164" y="153"/>
                  </a:lnTo>
                  <a:lnTo>
                    <a:pt x="165" y="149"/>
                  </a:lnTo>
                  <a:lnTo>
                    <a:pt x="167" y="144"/>
                  </a:lnTo>
                  <a:lnTo>
                    <a:pt x="167" y="138"/>
                  </a:lnTo>
                  <a:lnTo>
                    <a:pt x="168" y="129"/>
                  </a:lnTo>
                  <a:lnTo>
                    <a:pt x="170" y="120"/>
                  </a:lnTo>
                  <a:lnTo>
                    <a:pt x="170" y="113"/>
                  </a:lnTo>
                  <a:lnTo>
                    <a:pt x="170" y="107"/>
                  </a:lnTo>
                  <a:lnTo>
                    <a:pt x="169" y="100"/>
                  </a:lnTo>
                  <a:lnTo>
                    <a:pt x="167" y="94"/>
                  </a:lnTo>
                  <a:lnTo>
                    <a:pt x="162" y="84"/>
                  </a:lnTo>
                  <a:lnTo>
                    <a:pt x="156" y="78"/>
                  </a:lnTo>
                  <a:lnTo>
                    <a:pt x="149" y="71"/>
                  </a:lnTo>
                  <a:lnTo>
                    <a:pt x="143" y="64"/>
                  </a:lnTo>
                  <a:lnTo>
                    <a:pt x="135" y="58"/>
                  </a:lnTo>
                  <a:lnTo>
                    <a:pt x="129" y="51"/>
                  </a:lnTo>
                  <a:lnTo>
                    <a:pt x="122" y="45"/>
                  </a:lnTo>
                  <a:lnTo>
                    <a:pt x="117" y="37"/>
                  </a:lnTo>
                  <a:lnTo>
                    <a:pt x="114" y="32"/>
                  </a:lnTo>
                  <a:lnTo>
                    <a:pt x="111" y="29"/>
                  </a:lnTo>
                  <a:lnTo>
                    <a:pt x="106" y="27"/>
                  </a:lnTo>
                  <a:lnTo>
                    <a:pt x="100" y="26"/>
                  </a:lnTo>
                  <a:lnTo>
                    <a:pt x="98" y="33"/>
                  </a:lnTo>
                  <a:lnTo>
                    <a:pt x="95" y="41"/>
                  </a:lnTo>
                  <a:lnTo>
                    <a:pt x="92" y="46"/>
                  </a:lnTo>
                  <a:lnTo>
                    <a:pt x="90" y="49"/>
                  </a:lnTo>
                  <a:lnTo>
                    <a:pt x="87" y="51"/>
                  </a:lnTo>
                  <a:lnTo>
                    <a:pt x="84" y="51"/>
                  </a:lnTo>
                  <a:lnTo>
                    <a:pt x="81" y="50"/>
                  </a:lnTo>
                  <a:lnTo>
                    <a:pt x="79" y="48"/>
                  </a:lnTo>
                  <a:lnTo>
                    <a:pt x="75" y="45"/>
                  </a:lnTo>
                  <a:lnTo>
                    <a:pt x="72" y="42"/>
                  </a:lnTo>
                  <a:lnTo>
                    <a:pt x="70" y="42"/>
                  </a:lnTo>
                  <a:lnTo>
                    <a:pt x="67" y="42"/>
                  </a:lnTo>
                  <a:lnTo>
                    <a:pt x="62" y="47"/>
                  </a:lnTo>
                  <a:lnTo>
                    <a:pt x="56" y="52"/>
                  </a:lnTo>
                  <a:lnTo>
                    <a:pt x="51" y="55"/>
                  </a:lnTo>
                  <a:lnTo>
                    <a:pt x="48" y="55"/>
                  </a:lnTo>
                  <a:lnTo>
                    <a:pt x="47" y="54"/>
                  </a:lnTo>
                  <a:lnTo>
                    <a:pt x="46" y="50"/>
                  </a:lnTo>
                  <a:lnTo>
                    <a:pt x="47" y="43"/>
                  </a:lnTo>
                  <a:lnTo>
                    <a:pt x="49" y="35"/>
                  </a:lnTo>
                  <a:lnTo>
                    <a:pt x="51" y="31"/>
                  </a:lnTo>
                  <a:lnTo>
                    <a:pt x="50" y="26"/>
                  </a:lnTo>
                  <a:lnTo>
                    <a:pt x="50" y="24"/>
                  </a:lnTo>
                  <a:lnTo>
                    <a:pt x="48" y="24"/>
                  </a:lnTo>
                  <a:lnTo>
                    <a:pt x="46" y="24"/>
                  </a:lnTo>
                  <a:lnTo>
                    <a:pt x="42" y="24"/>
                  </a:lnTo>
                  <a:lnTo>
                    <a:pt x="39" y="24"/>
                  </a:lnTo>
                  <a:lnTo>
                    <a:pt x="37" y="23"/>
                  </a:lnTo>
                  <a:lnTo>
                    <a:pt x="35" y="19"/>
                  </a:lnTo>
                  <a:lnTo>
                    <a:pt x="34" y="15"/>
                  </a:lnTo>
                  <a:lnTo>
                    <a:pt x="32" y="13"/>
                  </a:lnTo>
                  <a:lnTo>
                    <a:pt x="30" y="11"/>
                  </a:lnTo>
                  <a:lnTo>
                    <a:pt x="27" y="11"/>
                  </a:lnTo>
                  <a:lnTo>
                    <a:pt x="24" y="11"/>
                  </a:lnTo>
                  <a:lnTo>
                    <a:pt x="19" y="11"/>
                  </a:lnTo>
                  <a:lnTo>
                    <a:pt x="16" y="11"/>
                  </a:lnTo>
                  <a:lnTo>
                    <a:pt x="14" y="10"/>
                  </a:lnTo>
                  <a:lnTo>
                    <a:pt x="13" y="9"/>
                  </a:lnTo>
                  <a:lnTo>
                    <a:pt x="10" y="6"/>
                  </a:lnTo>
                  <a:lnTo>
                    <a:pt x="6" y="0"/>
                  </a:lnTo>
                  <a:lnTo>
                    <a:pt x="2" y="5"/>
                  </a:lnTo>
                  <a:lnTo>
                    <a:pt x="1" y="8"/>
                  </a:lnTo>
                  <a:lnTo>
                    <a:pt x="1" y="11"/>
                  </a:lnTo>
                  <a:lnTo>
                    <a:pt x="0" y="16"/>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 name="Freeform 180"/>
            <p:cNvSpPr>
              <a:spLocks/>
            </p:cNvSpPr>
            <p:nvPr/>
          </p:nvSpPr>
          <p:spPr bwMode="gray">
            <a:xfrm>
              <a:off x="6500813" y="4122738"/>
              <a:ext cx="133350" cy="246063"/>
            </a:xfrm>
            <a:custGeom>
              <a:avLst/>
              <a:gdLst/>
              <a:ahLst/>
              <a:cxnLst>
                <a:cxn ang="0">
                  <a:pos x="215" y="761"/>
                </a:cxn>
                <a:cxn ang="0">
                  <a:pos x="187" y="759"/>
                </a:cxn>
                <a:cxn ang="0">
                  <a:pos x="175" y="735"/>
                </a:cxn>
                <a:cxn ang="0">
                  <a:pos x="150" y="722"/>
                </a:cxn>
                <a:cxn ang="0">
                  <a:pos x="115" y="708"/>
                </a:cxn>
                <a:cxn ang="0">
                  <a:pos x="112" y="689"/>
                </a:cxn>
                <a:cxn ang="0">
                  <a:pos x="84" y="666"/>
                </a:cxn>
                <a:cxn ang="0">
                  <a:pos x="67" y="645"/>
                </a:cxn>
                <a:cxn ang="0">
                  <a:pos x="48" y="644"/>
                </a:cxn>
                <a:cxn ang="0">
                  <a:pos x="55" y="575"/>
                </a:cxn>
                <a:cxn ang="0">
                  <a:pos x="68" y="536"/>
                </a:cxn>
                <a:cxn ang="0">
                  <a:pos x="105" y="469"/>
                </a:cxn>
                <a:cxn ang="0">
                  <a:pos x="108" y="438"/>
                </a:cxn>
                <a:cxn ang="0">
                  <a:pos x="92" y="373"/>
                </a:cxn>
                <a:cxn ang="0">
                  <a:pos x="48" y="303"/>
                </a:cxn>
                <a:cxn ang="0">
                  <a:pos x="52" y="274"/>
                </a:cxn>
                <a:cxn ang="0">
                  <a:pos x="61" y="237"/>
                </a:cxn>
                <a:cxn ang="0">
                  <a:pos x="73" y="212"/>
                </a:cxn>
                <a:cxn ang="0">
                  <a:pos x="56" y="188"/>
                </a:cxn>
                <a:cxn ang="0">
                  <a:pos x="16" y="130"/>
                </a:cxn>
                <a:cxn ang="0">
                  <a:pos x="0" y="103"/>
                </a:cxn>
                <a:cxn ang="0">
                  <a:pos x="18" y="92"/>
                </a:cxn>
                <a:cxn ang="0">
                  <a:pos x="24" y="66"/>
                </a:cxn>
                <a:cxn ang="0">
                  <a:pos x="37" y="32"/>
                </a:cxn>
                <a:cxn ang="0">
                  <a:pos x="82" y="30"/>
                </a:cxn>
                <a:cxn ang="0">
                  <a:pos x="106" y="3"/>
                </a:cxn>
                <a:cxn ang="0">
                  <a:pos x="145" y="3"/>
                </a:cxn>
                <a:cxn ang="0">
                  <a:pos x="155" y="37"/>
                </a:cxn>
                <a:cxn ang="0">
                  <a:pos x="183" y="41"/>
                </a:cxn>
                <a:cxn ang="0">
                  <a:pos x="200" y="71"/>
                </a:cxn>
                <a:cxn ang="0">
                  <a:pos x="191" y="113"/>
                </a:cxn>
                <a:cxn ang="0">
                  <a:pos x="181" y="151"/>
                </a:cxn>
                <a:cxn ang="0">
                  <a:pos x="226" y="127"/>
                </a:cxn>
                <a:cxn ang="0">
                  <a:pos x="263" y="133"/>
                </a:cxn>
                <a:cxn ang="0">
                  <a:pos x="293" y="117"/>
                </a:cxn>
                <a:cxn ang="0">
                  <a:pos x="343" y="120"/>
                </a:cxn>
                <a:cxn ang="0">
                  <a:pos x="375" y="192"/>
                </a:cxn>
                <a:cxn ang="0">
                  <a:pos x="403" y="234"/>
                </a:cxn>
                <a:cxn ang="0">
                  <a:pos x="415" y="267"/>
                </a:cxn>
                <a:cxn ang="0">
                  <a:pos x="411" y="284"/>
                </a:cxn>
                <a:cxn ang="0">
                  <a:pos x="403" y="322"/>
                </a:cxn>
                <a:cxn ang="0">
                  <a:pos x="345" y="318"/>
                </a:cxn>
                <a:cxn ang="0">
                  <a:pos x="267" y="356"/>
                </a:cxn>
                <a:cxn ang="0">
                  <a:pos x="257" y="385"/>
                </a:cxn>
                <a:cxn ang="0">
                  <a:pos x="275" y="425"/>
                </a:cxn>
                <a:cxn ang="0">
                  <a:pos x="275" y="454"/>
                </a:cxn>
                <a:cxn ang="0">
                  <a:pos x="256" y="437"/>
                </a:cxn>
                <a:cxn ang="0">
                  <a:pos x="216" y="410"/>
                </a:cxn>
                <a:cxn ang="0">
                  <a:pos x="177" y="409"/>
                </a:cxn>
                <a:cxn ang="0">
                  <a:pos x="179" y="376"/>
                </a:cxn>
                <a:cxn ang="0">
                  <a:pos x="162" y="363"/>
                </a:cxn>
                <a:cxn ang="0">
                  <a:pos x="131" y="431"/>
                </a:cxn>
                <a:cxn ang="0">
                  <a:pos x="99" y="514"/>
                </a:cxn>
                <a:cxn ang="0">
                  <a:pos x="96" y="576"/>
                </a:cxn>
                <a:cxn ang="0">
                  <a:pos x="124" y="587"/>
                </a:cxn>
                <a:cxn ang="0">
                  <a:pos x="140" y="627"/>
                </a:cxn>
                <a:cxn ang="0">
                  <a:pos x="159" y="690"/>
                </a:cxn>
                <a:cxn ang="0">
                  <a:pos x="154" y="691"/>
                </a:cxn>
                <a:cxn ang="0">
                  <a:pos x="196" y="708"/>
                </a:cxn>
              </a:cxnLst>
              <a:rect l="0" t="0" r="r" b="b"/>
              <a:pathLst>
                <a:path w="419" h="771">
                  <a:moveTo>
                    <a:pt x="240" y="742"/>
                  </a:moveTo>
                  <a:lnTo>
                    <a:pt x="238" y="749"/>
                  </a:lnTo>
                  <a:lnTo>
                    <a:pt x="235" y="757"/>
                  </a:lnTo>
                  <a:lnTo>
                    <a:pt x="232" y="762"/>
                  </a:lnTo>
                  <a:lnTo>
                    <a:pt x="230" y="765"/>
                  </a:lnTo>
                  <a:lnTo>
                    <a:pt x="227" y="767"/>
                  </a:lnTo>
                  <a:lnTo>
                    <a:pt x="224" y="767"/>
                  </a:lnTo>
                  <a:lnTo>
                    <a:pt x="221" y="766"/>
                  </a:lnTo>
                  <a:lnTo>
                    <a:pt x="219" y="764"/>
                  </a:lnTo>
                  <a:lnTo>
                    <a:pt x="215" y="761"/>
                  </a:lnTo>
                  <a:lnTo>
                    <a:pt x="212" y="758"/>
                  </a:lnTo>
                  <a:lnTo>
                    <a:pt x="210" y="758"/>
                  </a:lnTo>
                  <a:lnTo>
                    <a:pt x="207" y="758"/>
                  </a:lnTo>
                  <a:lnTo>
                    <a:pt x="202" y="763"/>
                  </a:lnTo>
                  <a:lnTo>
                    <a:pt x="196" y="768"/>
                  </a:lnTo>
                  <a:lnTo>
                    <a:pt x="191" y="771"/>
                  </a:lnTo>
                  <a:lnTo>
                    <a:pt x="188" y="771"/>
                  </a:lnTo>
                  <a:lnTo>
                    <a:pt x="187" y="770"/>
                  </a:lnTo>
                  <a:lnTo>
                    <a:pt x="186" y="766"/>
                  </a:lnTo>
                  <a:lnTo>
                    <a:pt x="187" y="759"/>
                  </a:lnTo>
                  <a:lnTo>
                    <a:pt x="189" y="751"/>
                  </a:lnTo>
                  <a:lnTo>
                    <a:pt x="191" y="747"/>
                  </a:lnTo>
                  <a:lnTo>
                    <a:pt x="190" y="742"/>
                  </a:lnTo>
                  <a:lnTo>
                    <a:pt x="190" y="740"/>
                  </a:lnTo>
                  <a:lnTo>
                    <a:pt x="188" y="740"/>
                  </a:lnTo>
                  <a:lnTo>
                    <a:pt x="186" y="740"/>
                  </a:lnTo>
                  <a:lnTo>
                    <a:pt x="182" y="740"/>
                  </a:lnTo>
                  <a:lnTo>
                    <a:pt x="179" y="740"/>
                  </a:lnTo>
                  <a:lnTo>
                    <a:pt x="177" y="739"/>
                  </a:lnTo>
                  <a:lnTo>
                    <a:pt x="175" y="735"/>
                  </a:lnTo>
                  <a:lnTo>
                    <a:pt x="174" y="731"/>
                  </a:lnTo>
                  <a:lnTo>
                    <a:pt x="172" y="729"/>
                  </a:lnTo>
                  <a:lnTo>
                    <a:pt x="170" y="727"/>
                  </a:lnTo>
                  <a:lnTo>
                    <a:pt x="167" y="727"/>
                  </a:lnTo>
                  <a:lnTo>
                    <a:pt x="164" y="727"/>
                  </a:lnTo>
                  <a:lnTo>
                    <a:pt x="159" y="727"/>
                  </a:lnTo>
                  <a:lnTo>
                    <a:pt x="156" y="727"/>
                  </a:lnTo>
                  <a:lnTo>
                    <a:pt x="154" y="726"/>
                  </a:lnTo>
                  <a:lnTo>
                    <a:pt x="153" y="725"/>
                  </a:lnTo>
                  <a:lnTo>
                    <a:pt x="150" y="722"/>
                  </a:lnTo>
                  <a:lnTo>
                    <a:pt x="146" y="716"/>
                  </a:lnTo>
                  <a:lnTo>
                    <a:pt x="142" y="721"/>
                  </a:lnTo>
                  <a:lnTo>
                    <a:pt x="141" y="724"/>
                  </a:lnTo>
                  <a:lnTo>
                    <a:pt x="141" y="727"/>
                  </a:lnTo>
                  <a:lnTo>
                    <a:pt x="140" y="732"/>
                  </a:lnTo>
                  <a:lnTo>
                    <a:pt x="131" y="722"/>
                  </a:lnTo>
                  <a:lnTo>
                    <a:pt x="121" y="713"/>
                  </a:lnTo>
                  <a:lnTo>
                    <a:pt x="118" y="711"/>
                  </a:lnTo>
                  <a:lnTo>
                    <a:pt x="116" y="709"/>
                  </a:lnTo>
                  <a:lnTo>
                    <a:pt x="115" y="708"/>
                  </a:lnTo>
                  <a:lnTo>
                    <a:pt x="115" y="705"/>
                  </a:lnTo>
                  <a:lnTo>
                    <a:pt x="116" y="702"/>
                  </a:lnTo>
                  <a:lnTo>
                    <a:pt x="117" y="699"/>
                  </a:lnTo>
                  <a:lnTo>
                    <a:pt x="116" y="697"/>
                  </a:lnTo>
                  <a:lnTo>
                    <a:pt x="114" y="696"/>
                  </a:lnTo>
                  <a:lnTo>
                    <a:pt x="112" y="693"/>
                  </a:lnTo>
                  <a:lnTo>
                    <a:pt x="110" y="692"/>
                  </a:lnTo>
                  <a:lnTo>
                    <a:pt x="110" y="690"/>
                  </a:lnTo>
                  <a:lnTo>
                    <a:pt x="110" y="689"/>
                  </a:lnTo>
                  <a:lnTo>
                    <a:pt x="112" y="689"/>
                  </a:lnTo>
                  <a:lnTo>
                    <a:pt x="110" y="688"/>
                  </a:lnTo>
                  <a:lnTo>
                    <a:pt x="109" y="688"/>
                  </a:lnTo>
                  <a:lnTo>
                    <a:pt x="106" y="688"/>
                  </a:lnTo>
                  <a:lnTo>
                    <a:pt x="102" y="688"/>
                  </a:lnTo>
                  <a:lnTo>
                    <a:pt x="100" y="688"/>
                  </a:lnTo>
                  <a:lnTo>
                    <a:pt x="97" y="680"/>
                  </a:lnTo>
                  <a:lnTo>
                    <a:pt x="93" y="669"/>
                  </a:lnTo>
                  <a:lnTo>
                    <a:pt x="91" y="668"/>
                  </a:lnTo>
                  <a:lnTo>
                    <a:pt x="88" y="667"/>
                  </a:lnTo>
                  <a:lnTo>
                    <a:pt x="84" y="666"/>
                  </a:lnTo>
                  <a:lnTo>
                    <a:pt x="82" y="665"/>
                  </a:lnTo>
                  <a:lnTo>
                    <a:pt x="83" y="662"/>
                  </a:lnTo>
                  <a:lnTo>
                    <a:pt x="84" y="660"/>
                  </a:lnTo>
                  <a:lnTo>
                    <a:pt x="84" y="658"/>
                  </a:lnTo>
                  <a:lnTo>
                    <a:pt x="84" y="656"/>
                  </a:lnTo>
                  <a:lnTo>
                    <a:pt x="82" y="653"/>
                  </a:lnTo>
                  <a:lnTo>
                    <a:pt x="76" y="652"/>
                  </a:lnTo>
                  <a:lnTo>
                    <a:pt x="72" y="650"/>
                  </a:lnTo>
                  <a:lnTo>
                    <a:pt x="68" y="648"/>
                  </a:lnTo>
                  <a:lnTo>
                    <a:pt x="67" y="645"/>
                  </a:lnTo>
                  <a:lnTo>
                    <a:pt x="66" y="642"/>
                  </a:lnTo>
                  <a:lnTo>
                    <a:pt x="66" y="637"/>
                  </a:lnTo>
                  <a:lnTo>
                    <a:pt x="66" y="634"/>
                  </a:lnTo>
                  <a:lnTo>
                    <a:pt x="64" y="633"/>
                  </a:lnTo>
                  <a:lnTo>
                    <a:pt x="60" y="632"/>
                  </a:lnTo>
                  <a:lnTo>
                    <a:pt x="57" y="637"/>
                  </a:lnTo>
                  <a:lnTo>
                    <a:pt x="53" y="643"/>
                  </a:lnTo>
                  <a:lnTo>
                    <a:pt x="52" y="644"/>
                  </a:lnTo>
                  <a:lnTo>
                    <a:pt x="50" y="645"/>
                  </a:lnTo>
                  <a:lnTo>
                    <a:pt x="48" y="644"/>
                  </a:lnTo>
                  <a:lnTo>
                    <a:pt x="45" y="642"/>
                  </a:lnTo>
                  <a:lnTo>
                    <a:pt x="42" y="633"/>
                  </a:lnTo>
                  <a:lnTo>
                    <a:pt x="42" y="624"/>
                  </a:lnTo>
                  <a:lnTo>
                    <a:pt x="43" y="616"/>
                  </a:lnTo>
                  <a:lnTo>
                    <a:pt x="47" y="607"/>
                  </a:lnTo>
                  <a:lnTo>
                    <a:pt x="48" y="600"/>
                  </a:lnTo>
                  <a:lnTo>
                    <a:pt x="48" y="592"/>
                  </a:lnTo>
                  <a:lnTo>
                    <a:pt x="50" y="585"/>
                  </a:lnTo>
                  <a:lnTo>
                    <a:pt x="53" y="578"/>
                  </a:lnTo>
                  <a:lnTo>
                    <a:pt x="55" y="575"/>
                  </a:lnTo>
                  <a:lnTo>
                    <a:pt x="56" y="572"/>
                  </a:lnTo>
                  <a:lnTo>
                    <a:pt x="55" y="571"/>
                  </a:lnTo>
                  <a:lnTo>
                    <a:pt x="55" y="569"/>
                  </a:lnTo>
                  <a:lnTo>
                    <a:pt x="56" y="563"/>
                  </a:lnTo>
                  <a:lnTo>
                    <a:pt x="59" y="558"/>
                  </a:lnTo>
                  <a:lnTo>
                    <a:pt x="63" y="552"/>
                  </a:lnTo>
                  <a:lnTo>
                    <a:pt x="66" y="546"/>
                  </a:lnTo>
                  <a:lnTo>
                    <a:pt x="67" y="543"/>
                  </a:lnTo>
                  <a:lnTo>
                    <a:pt x="68" y="539"/>
                  </a:lnTo>
                  <a:lnTo>
                    <a:pt x="68" y="536"/>
                  </a:lnTo>
                  <a:lnTo>
                    <a:pt x="67" y="532"/>
                  </a:lnTo>
                  <a:lnTo>
                    <a:pt x="71" y="523"/>
                  </a:lnTo>
                  <a:lnTo>
                    <a:pt x="73" y="513"/>
                  </a:lnTo>
                  <a:lnTo>
                    <a:pt x="77" y="505"/>
                  </a:lnTo>
                  <a:lnTo>
                    <a:pt x="83" y="499"/>
                  </a:lnTo>
                  <a:lnTo>
                    <a:pt x="91" y="493"/>
                  </a:lnTo>
                  <a:lnTo>
                    <a:pt x="98" y="485"/>
                  </a:lnTo>
                  <a:lnTo>
                    <a:pt x="100" y="478"/>
                  </a:lnTo>
                  <a:lnTo>
                    <a:pt x="102" y="473"/>
                  </a:lnTo>
                  <a:lnTo>
                    <a:pt x="105" y="469"/>
                  </a:lnTo>
                  <a:lnTo>
                    <a:pt x="110" y="463"/>
                  </a:lnTo>
                  <a:lnTo>
                    <a:pt x="114" y="460"/>
                  </a:lnTo>
                  <a:lnTo>
                    <a:pt x="115" y="457"/>
                  </a:lnTo>
                  <a:lnTo>
                    <a:pt x="116" y="456"/>
                  </a:lnTo>
                  <a:lnTo>
                    <a:pt x="116" y="455"/>
                  </a:lnTo>
                  <a:lnTo>
                    <a:pt x="114" y="452"/>
                  </a:lnTo>
                  <a:lnTo>
                    <a:pt x="112" y="445"/>
                  </a:lnTo>
                  <a:lnTo>
                    <a:pt x="112" y="440"/>
                  </a:lnTo>
                  <a:lnTo>
                    <a:pt x="110" y="439"/>
                  </a:lnTo>
                  <a:lnTo>
                    <a:pt x="108" y="438"/>
                  </a:lnTo>
                  <a:lnTo>
                    <a:pt x="105" y="434"/>
                  </a:lnTo>
                  <a:lnTo>
                    <a:pt x="105" y="428"/>
                  </a:lnTo>
                  <a:lnTo>
                    <a:pt x="104" y="422"/>
                  </a:lnTo>
                  <a:lnTo>
                    <a:pt x="101" y="415"/>
                  </a:lnTo>
                  <a:lnTo>
                    <a:pt x="99" y="409"/>
                  </a:lnTo>
                  <a:lnTo>
                    <a:pt x="93" y="398"/>
                  </a:lnTo>
                  <a:lnTo>
                    <a:pt x="86" y="387"/>
                  </a:lnTo>
                  <a:lnTo>
                    <a:pt x="89" y="382"/>
                  </a:lnTo>
                  <a:lnTo>
                    <a:pt x="91" y="377"/>
                  </a:lnTo>
                  <a:lnTo>
                    <a:pt x="92" y="373"/>
                  </a:lnTo>
                  <a:lnTo>
                    <a:pt x="92" y="368"/>
                  </a:lnTo>
                  <a:lnTo>
                    <a:pt x="92" y="359"/>
                  </a:lnTo>
                  <a:lnTo>
                    <a:pt x="90" y="351"/>
                  </a:lnTo>
                  <a:lnTo>
                    <a:pt x="85" y="344"/>
                  </a:lnTo>
                  <a:lnTo>
                    <a:pt x="80" y="338"/>
                  </a:lnTo>
                  <a:lnTo>
                    <a:pt x="73" y="331"/>
                  </a:lnTo>
                  <a:lnTo>
                    <a:pt x="65" y="324"/>
                  </a:lnTo>
                  <a:lnTo>
                    <a:pt x="58" y="317"/>
                  </a:lnTo>
                  <a:lnTo>
                    <a:pt x="51" y="308"/>
                  </a:lnTo>
                  <a:lnTo>
                    <a:pt x="48" y="303"/>
                  </a:lnTo>
                  <a:lnTo>
                    <a:pt x="45" y="299"/>
                  </a:lnTo>
                  <a:lnTo>
                    <a:pt x="43" y="294"/>
                  </a:lnTo>
                  <a:lnTo>
                    <a:pt x="42" y="289"/>
                  </a:lnTo>
                  <a:lnTo>
                    <a:pt x="42" y="284"/>
                  </a:lnTo>
                  <a:lnTo>
                    <a:pt x="42" y="279"/>
                  </a:lnTo>
                  <a:lnTo>
                    <a:pt x="42" y="277"/>
                  </a:lnTo>
                  <a:lnTo>
                    <a:pt x="43" y="276"/>
                  </a:lnTo>
                  <a:lnTo>
                    <a:pt x="45" y="275"/>
                  </a:lnTo>
                  <a:lnTo>
                    <a:pt x="48" y="274"/>
                  </a:lnTo>
                  <a:lnTo>
                    <a:pt x="52" y="274"/>
                  </a:lnTo>
                  <a:lnTo>
                    <a:pt x="52" y="273"/>
                  </a:lnTo>
                  <a:lnTo>
                    <a:pt x="52" y="271"/>
                  </a:lnTo>
                  <a:lnTo>
                    <a:pt x="58" y="270"/>
                  </a:lnTo>
                  <a:lnTo>
                    <a:pt x="60" y="269"/>
                  </a:lnTo>
                  <a:lnTo>
                    <a:pt x="61" y="268"/>
                  </a:lnTo>
                  <a:lnTo>
                    <a:pt x="61" y="260"/>
                  </a:lnTo>
                  <a:lnTo>
                    <a:pt x="60" y="252"/>
                  </a:lnTo>
                  <a:lnTo>
                    <a:pt x="60" y="245"/>
                  </a:lnTo>
                  <a:lnTo>
                    <a:pt x="60" y="239"/>
                  </a:lnTo>
                  <a:lnTo>
                    <a:pt x="61" y="237"/>
                  </a:lnTo>
                  <a:lnTo>
                    <a:pt x="64" y="235"/>
                  </a:lnTo>
                  <a:lnTo>
                    <a:pt x="66" y="233"/>
                  </a:lnTo>
                  <a:lnTo>
                    <a:pt x="69" y="230"/>
                  </a:lnTo>
                  <a:lnTo>
                    <a:pt x="72" y="229"/>
                  </a:lnTo>
                  <a:lnTo>
                    <a:pt x="74" y="227"/>
                  </a:lnTo>
                  <a:lnTo>
                    <a:pt x="76" y="225"/>
                  </a:lnTo>
                  <a:lnTo>
                    <a:pt x="77" y="220"/>
                  </a:lnTo>
                  <a:lnTo>
                    <a:pt x="77" y="216"/>
                  </a:lnTo>
                  <a:lnTo>
                    <a:pt x="76" y="212"/>
                  </a:lnTo>
                  <a:lnTo>
                    <a:pt x="73" y="212"/>
                  </a:lnTo>
                  <a:lnTo>
                    <a:pt x="71" y="214"/>
                  </a:lnTo>
                  <a:lnTo>
                    <a:pt x="68" y="218"/>
                  </a:lnTo>
                  <a:lnTo>
                    <a:pt x="67" y="220"/>
                  </a:lnTo>
                  <a:lnTo>
                    <a:pt x="65" y="220"/>
                  </a:lnTo>
                  <a:lnTo>
                    <a:pt x="63" y="219"/>
                  </a:lnTo>
                  <a:lnTo>
                    <a:pt x="59" y="214"/>
                  </a:lnTo>
                  <a:lnTo>
                    <a:pt x="57" y="206"/>
                  </a:lnTo>
                  <a:lnTo>
                    <a:pt x="56" y="198"/>
                  </a:lnTo>
                  <a:lnTo>
                    <a:pt x="56" y="193"/>
                  </a:lnTo>
                  <a:lnTo>
                    <a:pt x="56" y="188"/>
                  </a:lnTo>
                  <a:lnTo>
                    <a:pt x="56" y="185"/>
                  </a:lnTo>
                  <a:lnTo>
                    <a:pt x="55" y="182"/>
                  </a:lnTo>
                  <a:lnTo>
                    <a:pt x="52" y="180"/>
                  </a:lnTo>
                  <a:lnTo>
                    <a:pt x="48" y="178"/>
                  </a:lnTo>
                  <a:lnTo>
                    <a:pt x="42" y="172"/>
                  </a:lnTo>
                  <a:lnTo>
                    <a:pt x="33" y="162"/>
                  </a:lnTo>
                  <a:lnTo>
                    <a:pt x="24" y="151"/>
                  </a:lnTo>
                  <a:lnTo>
                    <a:pt x="20" y="144"/>
                  </a:lnTo>
                  <a:lnTo>
                    <a:pt x="18" y="137"/>
                  </a:lnTo>
                  <a:lnTo>
                    <a:pt x="16" y="130"/>
                  </a:lnTo>
                  <a:lnTo>
                    <a:pt x="15" y="123"/>
                  </a:lnTo>
                  <a:lnTo>
                    <a:pt x="14" y="117"/>
                  </a:lnTo>
                  <a:lnTo>
                    <a:pt x="12" y="114"/>
                  </a:lnTo>
                  <a:lnTo>
                    <a:pt x="11" y="114"/>
                  </a:lnTo>
                  <a:lnTo>
                    <a:pt x="9" y="114"/>
                  </a:lnTo>
                  <a:lnTo>
                    <a:pt x="8" y="114"/>
                  </a:lnTo>
                  <a:lnTo>
                    <a:pt x="6" y="114"/>
                  </a:lnTo>
                  <a:lnTo>
                    <a:pt x="3" y="112"/>
                  </a:lnTo>
                  <a:lnTo>
                    <a:pt x="0" y="106"/>
                  </a:lnTo>
                  <a:lnTo>
                    <a:pt x="0" y="103"/>
                  </a:lnTo>
                  <a:lnTo>
                    <a:pt x="0" y="102"/>
                  </a:lnTo>
                  <a:lnTo>
                    <a:pt x="1" y="99"/>
                  </a:lnTo>
                  <a:lnTo>
                    <a:pt x="2" y="99"/>
                  </a:lnTo>
                  <a:lnTo>
                    <a:pt x="6" y="99"/>
                  </a:lnTo>
                  <a:lnTo>
                    <a:pt x="10" y="99"/>
                  </a:lnTo>
                  <a:lnTo>
                    <a:pt x="14" y="99"/>
                  </a:lnTo>
                  <a:lnTo>
                    <a:pt x="17" y="99"/>
                  </a:lnTo>
                  <a:lnTo>
                    <a:pt x="18" y="97"/>
                  </a:lnTo>
                  <a:lnTo>
                    <a:pt x="18" y="96"/>
                  </a:lnTo>
                  <a:lnTo>
                    <a:pt x="18" y="92"/>
                  </a:lnTo>
                  <a:lnTo>
                    <a:pt x="17" y="89"/>
                  </a:lnTo>
                  <a:lnTo>
                    <a:pt x="16" y="86"/>
                  </a:lnTo>
                  <a:lnTo>
                    <a:pt x="16" y="82"/>
                  </a:lnTo>
                  <a:lnTo>
                    <a:pt x="15" y="79"/>
                  </a:lnTo>
                  <a:lnTo>
                    <a:pt x="17" y="75"/>
                  </a:lnTo>
                  <a:lnTo>
                    <a:pt x="20" y="72"/>
                  </a:lnTo>
                  <a:lnTo>
                    <a:pt x="23" y="71"/>
                  </a:lnTo>
                  <a:lnTo>
                    <a:pt x="24" y="70"/>
                  </a:lnTo>
                  <a:lnTo>
                    <a:pt x="24" y="68"/>
                  </a:lnTo>
                  <a:lnTo>
                    <a:pt x="24" y="66"/>
                  </a:lnTo>
                  <a:lnTo>
                    <a:pt x="23" y="62"/>
                  </a:lnTo>
                  <a:lnTo>
                    <a:pt x="20" y="57"/>
                  </a:lnTo>
                  <a:lnTo>
                    <a:pt x="20" y="54"/>
                  </a:lnTo>
                  <a:lnTo>
                    <a:pt x="22" y="51"/>
                  </a:lnTo>
                  <a:lnTo>
                    <a:pt x="23" y="49"/>
                  </a:lnTo>
                  <a:lnTo>
                    <a:pt x="27" y="45"/>
                  </a:lnTo>
                  <a:lnTo>
                    <a:pt x="32" y="38"/>
                  </a:lnTo>
                  <a:lnTo>
                    <a:pt x="34" y="34"/>
                  </a:lnTo>
                  <a:lnTo>
                    <a:pt x="35" y="32"/>
                  </a:lnTo>
                  <a:lnTo>
                    <a:pt x="37" y="32"/>
                  </a:lnTo>
                  <a:lnTo>
                    <a:pt x="39" y="33"/>
                  </a:lnTo>
                  <a:lnTo>
                    <a:pt x="42" y="37"/>
                  </a:lnTo>
                  <a:lnTo>
                    <a:pt x="48" y="39"/>
                  </a:lnTo>
                  <a:lnTo>
                    <a:pt x="50" y="39"/>
                  </a:lnTo>
                  <a:lnTo>
                    <a:pt x="53" y="39"/>
                  </a:lnTo>
                  <a:lnTo>
                    <a:pt x="59" y="37"/>
                  </a:lnTo>
                  <a:lnTo>
                    <a:pt x="66" y="34"/>
                  </a:lnTo>
                  <a:lnTo>
                    <a:pt x="73" y="33"/>
                  </a:lnTo>
                  <a:lnTo>
                    <a:pt x="80" y="32"/>
                  </a:lnTo>
                  <a:lnTo>
                    <a:pt x="82" y="30"/>
                  </a:lnTo>
                  <a:lnTo>
                    <a:pt x="84" y="25"/>
                  </a:lnTo>
                  <a:lnTo>
                    <a:pt x="85" y="19"/>
                  </a:lnTo>
                  <a:lnTo>
                    <a:pt x="90" y="14"/>
                  </a:lnTo>
                  <a:lnTo>
                    <a:pt x="96" y="15"/>
                  </a:lnTo>
                  <a:lnTo>
                    <a:pt x="104" y="16"/>
                  </a:lnTo>
                  <a:lnTo>
                    <a:pt x="106" y="13"/>
                  </a:lnTo>
                  <a:lnTo>
                    <a:pt x="107" y="10"/>
                  </a:lnTo>
                  <a:lnTo>
                    <a:pt x="107" y="8"/>
                  </a:lnTo>
                  <a:lnTo>
                    <a:pt x="106" y="6"/>
                  </a:lnTo>
                  <a:lnTo>
                    <a:pt x="106" y="3"/>
                  </a:lnTo>
                  <a:lnTo>
                    <a:pt x="107" y="2"/>
                  </a:lnTo>
                  <a:lnTo>
                    <a:pt x="109" y="1"/>
                  </a:lnTo>
                  <a:lnTo>
                    <a:pt x="114" y="2"/>
                  </a:lnTo>
                  <a:lnTo>
                    <a:pt x="126" y="0"/>
                  </a:lnTo>
                  <a:lnTo>
                    <a:pt x="138" y="0"/>
                  </a:lnTo>
                  <a:lnTo>
                    <a:pt x="139" y="3"/>
                  </a:lnTo>
                  <a:lnTo>
                    <a:pt x="140" y="6"/>
                  </a:lnTo>
                  <a:lnTo>
                    <a:pt x="141" y="6"/>
                  </a:lnTo>
                  <a:lnTo>
                    <a:pt x="142" y="5"/>
                  </a:lnTo>
                  <a:lnTo>
                    <a:pt x="145" y="3"/>
                  </a:lnTo>
                  <a:lnTo>
                    <a:pt x="148" y="2"/>
                  </a:lnTo>
                  <a:lnTo>
                    <a:pt x="151" y="3"/>
                  </a:lnTo>
                  <a:lnTo>
                    <a:pt x="156" y="6"/>
                  </a:lnTo>
                  <a:lnTo>
                    <a:pt x="158" y="9"/>
                  </a:lnTo>
                  <a:lnTo>
                    <a:pt x="159" y="13"/>
                  </a:lnTo>
                  <a:lnTo>
                    <a:pt x="161" y="16"/>
                  </a:lnTo>
                  <a:lnTo>
                    <a:pt x="161" y="18"/>
                  </a:lnTo>
                  <a:lnTo>
                    <a:pt x="159" y="25"/>
                  </a:lnTo>
                  <a:lnTo>
                    <a:pt x="157" y="31"/>
                  </a:lnTo>
                  <a:lnTo>
                    <a:pt x="155" y="37"/>
                  </a:lnTo>
                  <a:lnTo>
                    <a:pt x="155" y="42"/>
                  </a:lnTo>
                  <a:lnTo>
                    <a:pt x="155" y="43"/>
                  </a:lnTo>
                  <a:lnTo>
                    <a:pt x="156" y="46"/>
                  </a:lnTo>
                  <a:lnTo>
                    <a:pt x="159" y="47"/>
                  </a:lnTo>
                  <a:lnTo>
                    <a:pt x="163" y="48"/>
                  </a:lnTo>
                  <a:lnTo>
                    <a:pt x="169" y="48"/>
                  </a:lnTo>
                  <a:lnTo>
                    <a:pt x="175" y="46"/>
                  </a:lnTo>
                  <a:lnTo>
                    <a:pt x="179" y="43"/>
                  </a:lnTo>
                  <a:lnTo>
                    <a:pt x="181" y="42"/>
                  </a:lnTo>
                  <a:lnTo>
                    <a:pt x="183" y="41"/>
                  </a:lnTo>
                  <a:lnTo>
                    <a:pt x="189" y="42"/>
                  </a:lnTo>
                  <a:lnTo>
                    <a:pt x="194" y="43"/>
                  </a:lnTo>
                  <a:lnTo>
                    <a:pt x="196" y="46"/>
                  </a:lnTo>
                  <a:lnTo>
                    <a:pt x="196" y="48"/>
                  </a:lnTo>
                  <a:lnTo>
                    <a:pt x="196" y="51"/>
                  </a:lnTo>
                  <a:lnTo>
                    <a:pt x="196" y="54"/>
                  </a:lnTo>
                  <a:lnTo>
                    <a:pt x="195" y="58"/>
                  </a:lnTo>
                  <a:lnTo>
                    <a:pt x="196" y="62"/>
                  </a:lnTo>
                  <a:lnTo>
                    <a:pt x="199" y="67"/>
                  </a:lnTo>
                  <a:lnTo>
                    <a:pt x="200" y="71"/>
                  </a:lnTo>
                  <a:lnTo>
                    <a:pt x="202" y="75"/>
                  </a:lnTo>
                  <a:lnTo>
                    <a:pt x="202" y="79"/>
                  </a:lnTo>
                  <a:lnTo>
                    <a:pt x="200" y="82"/>
                  </a:lnTo>
                  <a:lnTo>
                    <a:pt x="197" y="89"/>
                  </a:lnTo>
                  <a:lnTo>
                    <a:pt x="193" y="96"/>
                  </a:lnTo>
                  <a:lnTo>
                    <a:pt x="189" y="102"/>
                  </a:lnTo>
                  <a:lnTo>
                    <a:pt x="188" y="106"/>
                  </a:lnTo>
                  <a:lnTo>
                    <a:pt x="188" y="108"/>
                  </a:lnTo>
                  <a:lnTo>
                    <a:pt x="189" y="111"/>
                  </a:lnTo>
                  <a:lnTo>
                    <a:pt x="191" y="113"/>
                  </a:lnTo>
                  <a:lnTo>
                    <a:pt x="194" y="114"/>
                  </a:lnTo>
                  <a:lnTo>
                    <a:pt x="195" y="119"/>
                  </a:lnTo>
                  <a:lnTo>
                    <a:pt x="194" y="123"/>
                  </a:lnTo>
                  <a:lnTo>
                    <a:pt x="191" y="128"/>
                  </a:lnTo>
                  <a:lnTo>
                    <a:pt x="188" y="132"/>
                  </a:lnTo>
                  <a:lnTo>
                    <a:pt x="186" y="137"/>
                  </a:lnTo>
                  <a:lnTo>
                    <a:pt x="182" y="141"/>
                  </a:lnTo>
                  <a:lnTo>
                    <a:pt x="181" y="145"/>
                  </a:lnTo>
                  <a:lnTo>
                    <a:pt x="180" y="148"/>
                  </a:lnTo>
                  <a:lnTo>
                    <a:pt x="181" y="151"/>
                  </a:lnTo>
                  <a:lnTo>
                    <a:pt x="182" y="153"/>
                  </a:lnTo>
                  <a:lnTo>
                    <a:pt x="187" y="155"/>
                  </a:lnTo>
                  <a:lnTo>
                    <a:pt x="191" y="156"/>
                  </a:lnTo>
                  <a:lnTo>
                    <a:pt x="195" y="155"/>
                  </a:lnTo>
                  <a:lnTo>
                    <a:pt x="198" y="153"/>
                  </a:lnTo>
                  <a:lnTo>
                    <a:pt x="203" y="149"/>
                  </a:lnTo>
                  <a:lnTo>
                    <a:pt x="206" y="146"/>
                  </a:lnTo>
                  <a:lnTo>
                    <a:pt x="214" y="138"/>
                  </a:lnTo>
                  <a:lnTo>
                    <a:pt x="220" y="132"/>
                  </a:lnTo>
                  <a:lnTo>
                    <a:pt x="226" y="127"/>
                  </a:lnTo>
                  <a:lnTo>
                    <a:pt x="231" y="122"/>
                  </a:lnTo>
                  <a:lnTo>
                    <a:pt x="235" y="121"/>
                  </a:lnTo>
                  <a:lnTo>
                    <a:pt x="238" y="120"/>
                  </a:lnTo>
                  <a:lnTo>
                    <a:pt x="242" y="120"/>
                  </a:lnTo>
                  <a:lnTo>
                    <a:pt x="245" y="120"/>
                  </a:lnTo>
                  <a:lnTo>
                    <a:pt x="251" y="125"/>
                  </a:lnTo>
                  <a:lnTo>
                    <a:pt x="257" y="130"/>
                  </a:lnTo>
                  <a:lnTo>
                    <a:pt x="261" y="131"/>
                  </a:lnTo>
                  <a:lnTo>
                    <a:pt x="262" y="132"/>
                  </a:lnTo>
                  <a:lnTo>
                    <a:pt x="263" y="133"/>
                  </a:lnTo>
                  <a:lnTo>
                    <a:pt x="264" y="135"/>
                  </a:lnTo>
                  <a:lnTo>
                    <a:pt x="264" y="136"/>
                  </a:lnTo>
                  <a:lnTo>
                    <a:pt x="267" y="137"/>
                  </a:lnTo>
                  <a:lnTo>
                    <a:pt x="269" y="136"/>
                  </a:lnTo>
                  <a:lnTo>
                    <a:pt x="273" y="135"/>
                  </a:lnTo>
                  <a:lnTo>
                    <a:pt x="278" y="132"/>
                  </a:lnTo>
                  <a:lnTo>
                    <a:pt x="283" y="129"/>
                  </a:lnTo>
                  <a:lnTo>
                    <a:pt x="286" y="125"/>
                  </a:lnTo>
                  <a:lnTo>
                    <a:pt x="289" y="122"/>
                  </a:lnTo>
                  <a:lnTo>
                    <a:pt x="293" y="117"/>
                  </a:lnTo>
                  <a:lnTo>
                    <a:pt x="295" y="114"/>
                  </a:lnTo>
                  <a:lnTo>
                    <a:pt x="299" y="111"/>
                  </a:lnTo>
                  <a:lnTo>
                    <a:pt x="302" y="107"/>
                  </a:lnTo>
                  <a:lnTo>
                    <a:pt x="308" y="107"/>
                  </a:lnTo>
                  <a:lnTo>
                    <a:pt x="313" y="108"/>
                  </a:lnTo>
                  <a:lnTo>
                    <a:pt x="325" y="112"/>
                  </a:lnTo>
                  <a:lnTo>
                    <a:pt x="333" y="112"/>
                  </a:lnTo>
                  <a:lnTo>
                    <a:pt x="336" y="113"/>
                  </a:lnTo>
                  <a:lnTo>
                    <a:pt x="340" y="115"/>
                  </a:lnTo>
                  <a:lnTo>
                    <a:pt x="343" y="120"/>
                  </a:lnTo>
                  <a:lnTo>
                    <a:pt x="346" y="125"/>
                  </a:lnTo>
                  <a:lnTo>
                    <a:pt x="351" y="135"/>
                  </a:lnTo>
                  <a:lnTo>
                    <a:pt x="358" y="143"/>
                  </a:lnTo>
                  <a:lnTo>
                    <a:pt x="367" y="149"/>
                  </a:lnTo>
                  <a:lnTo>
                    <a:pt x="375" y="159"/>
                  </a:lnTo>
                  <a:lnTo>
                    <a:pt x="377" y="165"/>
                  </a:lnTo>
                  <a:lnTo>
                    <a:pt x="378" y="172"/>
                  </a:lnTo>
                  <a:lnTo>
                    <a:pt x="377" y="179"/>
                  </a:lnTo>
                  <a:lnTo>
                    <a:pt x="376" y="186"/>
                  </a:lnTo>
                  <a:lnTo>
                    <a:pt x="375" y="192"/>
                  </a:lnTo>
                  <a:lnTo>
                    <a:pt x="375" y="197"/>
                  </a:lnTo>
                  <a:lnTo>
                    <a:pt x="375" y="203"/>
                  </a:lnTo>
                  <a:lnTo>
                    <a:pt x="376" y="208"/>
                  </a:lnTo>
                  <a:lnTo>
                    <a:pt x="378" y="213"/>
                  </a:lnTo>
                  <a:lnTo>
                    <a:pt x="381" y="218"/>
                  </a:lnTo>
                  <a:lnTo>
                    <a:pt x="384" y="221"/>
                  </a:lnTo>
                  <a:lnTo>
                    <a:pt x="389" y="225"/>
                  </a:lnTo>
                  <a:lnTo>
                    <a:pt x="394" y="228"/>
                  </a:lnTo>
                  <a:lnTo>
                    <a:pt x="399" y="230"/>
                  </a:lnTo>
                  <a:lnTo>
                    <a:pt x="403" y="234"/>
                  </a:lnTo>
                  <a:lnTo>
                    <a:pt x="407" y="238"/>
                  </a:lnTo>
                  <a:lnTo>
                    <a:pt x="408" y="242"/>
                  </a:lnTo>
                  <a:lnTo>
                    <a:pt x="410" y="245"/>
                  </a:lnTo>
                  <a:lnTo>
                    <a:pt x="414" y="247"/>
                  </a:lnTo>
                  <a:lnTo>
                    <a:pt x="416" y="250"/>
                  </a:lnTo>
                  <a:lnTo>
                    <a:pt x="418" y="253"/>
                  </a:lnTo>
                  <a:lnTo>
                    <a:pt x="419" y="255"/>
                  </a:lnTo>
                  <a:lnTo>
                    <a:pt x="419" y="259"/>
                  </a:lnTo>
                  <a:lnTo>
                    <a:pt x="417" y="263"/>
                  </a:lnTo>
                  <a:lnTo>
                    <a:pt x="415" y="267"/>
                  </a:lnTo>
                  <a:lnTo>
                    <a:pt x="415" y="269"/>
                  </a:lnTo>
                  <a:lnTo>
                    <a:pt x="415" y="270"/>
                  </a:lnTo>
                  <a:lnTo>
                    <a:pt x="416" y="271"/>
                  </a:lnTo>
                  <a:lnTo>
                    <a:pt x="418" y="271"/>
                  </a:lnTo>
                  <a:lnTo>
                    <a:pt x="418" y="273"/>
                  </a:lnTo>
                  <a:lnTo>
                    <a:pt x="417" y="274"/>
                  </a:lnTo>
                  <a:lnTo>
                    <a:pt x="415" y="277"/>
                  </a:lnTo>
                  <a:lnTo>
                    <a:pt x="411" y="281"/>
                  </a:lnTo>
                  <a:lnTo>
                    <a:pt x="411" y="283"/>
                  </a:lnTo>
                  <a:lnTo>
                    <a:pt x="411" y="284"/>
                  </a:lnTo>
                  <a:lnTo>
                    <a:pt x="414" y="285"/>
                  </a:lnTo>
                  <a:lnTo>
                    <a:pt x="415" y="285"/>
                  </a:lnTo>
                  <a:lnTo>
                    <a:pt x="417" y="287"/>
                  </a:lnTo>
                  <a:lnTo>
                    <a:pt x="417" y="290"/>
                  </a:lnTo>
                  <a:lnTo>
                    <a:pt x="415" y="295"/>
                  </a:lnTo>
                  <a:lnTo>
                    <a:pt x="414" y="302"/>
                  </a:lnTo>
                  <a:lnTo>
                    <a:pt x="414" y="308"/>
                  </a:lnTo>
                  <a:lnTo>
                    <a:pt x="411" y="314"/>
                  </a:lnTo>
                  <a:lnTo>
                    <a:pt x="408" y="318"/>
                  </a:lnTo>
                  <a:lnTo>
                    <a:pt x="403" y="322"/>
                  </a:lnTo>
                  <a:lnTo>
                    <a:pt x="398" y="325"/>
                  </a:lnTo>
                  <a:lnTo>
                    <a:pt x="394" y="326"/>
                  </a:lnTo>
                  <a:lnTo>
                    <a:pt x="391" y="326"/>
                  </a:lnTo>
                  <a:lnTo>
                    <a:pt x="390" y="326"/>
                  </a:lnTo>
                  <a:lnTo>
                    <a:pt x="389" y="325"/>
                  </a:lnTo>
                  <a:lnTo>
                    <a:pt x="386" y="322"/>
                  </a:lnTo>
                  <a:lnTo>
                    <a:pt x="382" y="318"/>
                  </a:lnTo>
                  <a:lnTo>
                    <a:pt x="375" y="318"/>
                  </a:lnTo>
                  <a:lnTo>
                    <a:pt x="368" y="318"/>
                  </a:lnTo>
                  <a:lnTo>
                    <a:pt x="345" y="318"/>
                  </a:lnTo>
                  <a:lnTo>
                    <a:pt x="318" y="319"/>
                  </a:lnTo>
                  <a:lnTo>
                    <a:pt x="305" y="320"/>
                  </a:lnTo>
                  <a:lnTo>
                    <a:pt x="294" y="324"/>
                  </a:lnTo>
                  <a:lnTo>
                    <a:pt x="288" y="326"/>
                  </a:lnTo>
                  <a:lnTo>
                    <a:pt x="285" y="330"/>
                  </a:lnTo>
                  <a:lnTo>
                    <a:pt x="280" y="333"/>
                  </a:lnTo>
                  <a:lnTo>
                    <a:pt x="278" y="338"/>
                  </a:lnTo>
                  <a:lnTo>
                    <a:pt x="273" y="347"/>
                  </a:lnTo>
                  <a:lnTo>
                    <a:pt x="269" y="353"/>
                  </a:lnTo>
                  <a:lnTo>
                    <a:pt x="267" y="356"/>
                  </a:lnTo>
                  <a:lnTo>
                    <a:pt x="264" y="358"/>
                  </a:lnTo>
                  <a:lnTo>
                    <a:pt x="263" y="359"/>
                  </a:lnTo>
                  <a:lnTo>
                    <a:pt x="263" y="360"/>
                  </a:lnTo>
                  <a:lnTo>
                    <a:pt x="255" y="364"/>
                  </a:lnTo>
                  <a:lnTo>
                    <a:pt x="251" y="365"/>
                  </a:lnTo>
                  <a:lnTo>
                    <a:pt x="251" y="367"/>
                  </a:lnTo>
                  <a:lnTo>
                    <a:pt x="251" y="369"/>
                  </a:lnTo>
                  <a:lnTo>
                    <a:pt x="252" y="373"/>
                  </a:lnTo>
                  <a:lnTo>
                    <a:pt x="254" y="379"/>
                  </a:lnTo>
                  <a:lnTo>
                    <a:pt x="257" y="385"/>
                  </a:lnTo>
                  <a:lnTo>
                    <a:pt x="260" y="393"/>
                  </a:lnTo>
                  <a:lnTo>
                    <a:pt x="261" y="400"/>
                  </a:lnTo>
                  <a:lnTo>
                    <a:pt x="262" y="407"/>
                  </a:lnTo>
                  <a:lnTo>
                    <a:pt x="262" y="409"/>
                  </a:lnTo>
                  <a:lnTo>
                    <a:pt x="264" y="412"/>
                  </a:lnTo>
                  <a:lnTo>
                    <a:pt x="267" y="415"/>
                  </a:lnTo>
                  <a:lnTo>
                    <a:pt x="270" y="417"/>
                  </a:lnTo>
                  <a:lnTo>
                    <a:pt x="272" y="420"/>
                  </a:lnTo>
                  <a:lnTo>
                    <a:pt x="273" y="423"/>
                  </a:lnTo>
                  <a:lnTo>
                    <a:pt x="275" y="425"/>
                  </a:lnTo>
                  <a:lnTo>
                    <a:pt x="275" y="428"/>
                  </a:lnTo>
                  <a:lnTo>
                    <a:pt x="275" y="433"/>
                  </a:lnTo>
                  <a:lnTo>
                    <a:pt x="275" y="440"/>
                  </a:lnTo>
                  <a:lnTo>
                    <a:pt x="276" y="446"/>
                  </a:lnTo>
                  <a:lnTo>
                    <a:pt x="277" y="450"/>
                  </a:lnTo>
                  <a:lnTo>
                    <a:pt x="280" y="456"/>
                  </a:lnTo>
                  <a:lnTo>
                    <a:pt x="284" y="461"/>
                  </a:lnTo>
                  <a:lnTo>
                    <a:pt x="281" y="462"/>
                  </a:lnTo>
                  <a:lnTo>
                    <a:pt x="279" y="462"/>
                  </a:lnTo>
                  <a:lnTo>
                    <a:pt x="275" y="454"/>
                  </a:lnTo>
                  <a:lnTo>
                    <a:pt x="270" y="445"/>
                  </a:lnTo>
                  <a:lnTo>
                    <a:pt x="269" y="442"/>
                  </a:lnTo>
                  <a:lnTo>
                    <a:pt x="269" y="439"/>
                  </a:lnTo>
                  <a:lnTo>
                    <a:pt x="267" y="438"/>
                  </a:lnTo>
                  <a:lnTo>
                    <a:pt x="265" y="437"/>
                  </a:lnTo>
                  <a:lnTo>
                    <a:pt x="264" y="439"/>
                  </a:lnTo>
                  <a:lnTo>
                    <a:pt x="263" y="441"/>
                  </a:lnTo>
                  <a:lnTo>
                    <a:pt x="261" y="440"/>
                  </a:lnTo>
                  <a:lnTo>
                    <a:pt x="260" y="438"/>
                  </a:lnTo>
                  <a:lnTo>
                    <a:pt x="256" y="437"/>
                  </a:lnTo>
                  <a:lnTo>
                    <a:pt x="252" y="436"/>
                  </a:lnTo>
                  <a:lnTo>
                    <a:pt x="250" y="431"/>
                  </a:lnTo>
                  <a:lnTo>
                    <a:pt x="247" y="428"/>
                  </a:lnTo>
                  <a:lnTo>
                    <a:pt x="240" y="423"/>
                  </a:lnTo>
                  <a:lnTo>
                    <a:pt x="236" y="417"/>
                  </a:lnTo>
                  <a:lnTo>
                    <a:pt x="230" y="414"/>
                  </a:lnTo>
                  <a:lnTo>
                    <a:pt x="224" y="410"/>
                  </a:lnTo>
                  <a:lnTo>
                    <a:pt x="222" y="410"/>
                  </a:lnTo>
                  <a:lnTo>
                    <a:pt x="220" y="409"/>
                  </a:lnTo>
                  <a:lnTo>
                    <a:pt x="216" y="410"/>
                  </a:lnTo>
                  <a:lnTo>
                    <a:pt x="212" y="412"/>
                  </a:lnTo>
                  <a:lnTo>
                    <a:pt x="207" y="413"/>
                  </a:lnTo>
                  <a:lnTo>
                    <a:pt x="204" y="413"/>
                  </a:lnTo>
                  <a:lnTo>
                    <a:pt x="200" y="413"/>
                  </a:lnTo>
                  <a:lnTo>
                    <a:pt x="197" y="413"/>
                  </a:lnTo>
                  <a:lnTo>
                    <a:pt x="191" y="410"/>
                  </a:lnTo>
                  <a:lnTo>
                    <a:pt x="183" y="410"/>
                  </a:lnTo>
                  <a:lnTo>
                    <a:pt x="180" y="410"/>
                  </a:lnTo>
                  <a:lnTo>
                    <a:pt x="178" y="410"/>
                  </a:lnTo>
                  <a:lnTo>
                    <a:pt x="177" y="409"/>
                  </a:lnTo>
                  <a:lnTo>
                    <a:pt x="177" y="408"/>
                  </a:lnTo>
                  <a:lnTo>
                    <a:pt x="177" y="406"/>
                  </a:lnTo>
                  <a:lnTo>
                    <a:pt x="177" y="404"/>
                  </a:lnTo>
                  <a:lnTo>
                    <a:pt x="178" y="398"/>
                  </a:lnTo>
                  <a:lnTo>
                    <a:pt x="179" y="395"/>
                  </a:lnTo>
                  <a:lnTo>
                    <a:pt x="179" y="390"/>
                  </a:lnTo>
                  <a:lnTo>
                    <a:pt x="178" y="385"/>
                  </a:lnTo>
                  <a:lnTo>
                    <a:pt x="178" y="382"/>
                  </a:lnTo>
                  <a:lnTo>
                    <a:pt x="178" y="380"/>
                  </a:lnTo>
                  <a:lnTo>
                    <a:pt x="179" y="376"/>
                  </a:lnTo>
                  <a:lnTo>
                    <a:pt x="180" y="374"/>
                  </a:lnTo>
                  <a:lnTo>
                    <a:pt x="185" y="369"/>
                  </a:lnTo>
                  <a:lnTo>
                    <a:pt x="185" y="368"/>
                  </a:lnTo>
                  <a:lnTo>
                    <a:pt x="182" y="367"/>
                  </a:lnTo>
                  <a:lnTo>
                    <a:pt x="179" y="367"/>
                  </a:lnTo>
                  <a:lnTo>
                    <a:pt x="173" y="367"/>
                  </a:lnTo>
                  <a:lnTo>
                    <a:pt x="167" y="365"/>
                  </a:lnTo>
                  <a:lnTo>
                    <a:pt x="165" y="364"/>
                  </a:lnTo>
                  <a:lnTo>
                    <a:pt x="163" y="361"/>
                  </a:lnTo>
                  <a:lnTo>
                    <a:pt x="162" y="363"/>
                  </a:lnTo>
                  <a:lnTo>
                    <a:pt x="161" y="364"/>
                  </a:lnTo>
                  <a:lnTo>
                    <a:pt x="149" y="367"/>
                  </a:lnTo>
                  <a:lnTo>
                    <a:pt x="134" y="373"/>
                  </a:lnTo>
                  <a:lnTo>
                    <a:pt x="136" y="384"/>
                  </a:lnTo>
                  <a:lnTo>
                    <a:pt x="136" y="398"/>
                  </a:lnTo>
                  <a:lnTo>
                    <a:pt x="133" y="404"/>
                  </a:lnTo>
                  <a:lnTo>
                    <a:pt x="132" y="408"/>
                  </a:lnTo>
                  <a:lnTo>
                    <a:pt x="131" y="414"/>
                  </a:lnTo>
                  <a:lnTo>
                    <a:pt x="131" y="420"/>
                  </a:lnTo>
                  <a:lnTo>
                    <a:pt x="131" y="431"/>
                  </a:lnTo>
                  <a:lnTo>
                    <a:pt x="128" y="441"/>
                  </a:lnTo>
                  <a:lnTo>
                    <a:pt x="125" y="448"/>
                  </a:lnTo>
                  <a:lnTo>
                    <a:pt x="125" y="455"/>
                  </a:lnTo>
                  <a:lnTo>
                    <a:pt x="123" y="460"/>
                  </a:lnTo>
                  <a:lnTo>
                    <a:pt x="120" y="466"/>
                  </a:lnTo>
                  <a:lnTo>
                    <a:pt x="114" y="478"/>
                  </a:lnTo>
                  <a:lnTo>
                    <a:pt x="110" y="489"/>
                  </a:lnTo>
                  <a:lnTo>
                    <a:pt x="107" y="498"/>
                  </a:lnTo>
                  <a:lnTo>
                    <a:pt x="104" y="509"/>
                  </a:lnTo>
                  <a:lnTo>
                    <a:pt x="99" y="514"/>
                  </a:lnTo>
                  <a:lnTo>
                    <a:pt x="98" y="519"/>
                  </a:lnTo>
                  <a:lnTo>
                    <a:pt x="97" y="525"/>
                  </a:lnTo>
                  <a:lnTo>
                    <a:pt x="96" y="531"/>
                  </a:lnTo>
                  <a:lnTo>
                    <a:pt x="93" y="538"/>
                  </a:lnTo>
                  <a:lnTo>
                    <a:pt x="92" y="544"/>
                  </a:lnTo>
                  <a:lnTo>
                    <a:pt x="91" y="551"/>
                  </a:lnTo>
                  <a:lnTo>
                    <a:pt x="91" y="559"/>
                  </a:lnTo>
                  <a:lnTo>
                    <a:pt x="93" y="564"/>
                  </a:lnTo>
                  <a:lnTo>
                    <a:pt x="94" y="570"/>
                  </a:lnTo>
                  <a:lnTo>
                    <a:pt x="96" y="576"/>
                  </a:lnTo>
                  <a:lnTo>
                    <a:pt x="96" y="582"/>
                  </a:lnTo>
                  <a:lnTo>
                    <a:pt x="94" y="586"/>
                  </a:lnTo>
                  <a:lnTo>
                    <a:pt x="94" y="588"/>
                  </a:lnTo>
                  <a:lnTo>
                    <a:pt x="96" y="591"/>
                  </a:lnTo>
                  <a:lnTo>
                    <a:pt x="99" y="591"/>
                  </a:lnTo>
                  <a:lnTo>
                    <a:pt x="105" y="589"/>
                  </a:lnTo>
                  <a:lnTo>
                    <a:pt x="112" y="587"/>
                  </a:lnTo>
                  <a:lnTo>
                    <a:pt x="117" y="585"/>
                  </a:lnTo>
                  <a:lnTo>
                    <a:pt x="122" y="585"/>
                  </a:lnTo>
                  <a:lnTo>
                    <a:pt x="124" y="587"/>
                  </a:lnTo>
                  <a:lnTo>
                    <a:pt x="126" y="591"/>
                  </a:lnTo>
                  <a:lnTo>
                    <a:pt x="129" y="599"/>
                  </a:lnTo>
                  <a:lnTo>
                    <a:pt x="131" y="609"/>
                  </a:lnTo>
                  <a:lnTo>
                    <a:pt x="132" y="618"/>
                  </a:lnTo>
                  <a:lnTo>
                    <a:pt x="134" y="626"/>
                  </a:lnTo>
                  <a:lnTo>
                    <a:pt x="137" y="632"/>
                  </a:lnTo>
                  <a:lnTo>
                    <a:pt x="138" y="633"/>
                  </a:lnTo>
                  <a:lnTo>
                    <a:pt x="139" y="631"/>
                  </a:lnTo>
                  <a:lnTo>
                    <a:pt x="140" y="628"/>
                  </a:lnTo>
                  <a:lnTo>
                    <a:pt x="140" y="627"/>
                  </a:lnTo>
                  <a:lnTo>
                    <a:pt x="141" y="625"/>
                  </a:lnTo>
                  <a:lnTo>
                    <a:pt x="143" y="628"/>
                  </a:lnTo>
                  <a:lnTo>
                    <a:pt x="146" y="633"/>
                  </a:lnTo>
                  <a:lnTo>
                    <a:pt x="148" y="642"/>
                  </a:lnTo>
                  <a:lnTo>
                    <a:pt x="149" y="652"/>
                  </a:lnTo>
                  <a:lnTo>
                    <a:pt x="153" y="664"/>
                  </a:lnTo>
                  <a:lnTo>
                    <a:pt x="156" y="676"/>
                  </a:lnTo>
                  <a:lnTo>
                    <a:pt x="159" y="683"/>
                  </a:lnTo>
                  <a:lnTo>
                    <a:pt x="161" y="690"/>
                  </a:lnTo>
                  <a:lnTo>
                    <a:pt x="159" y="690"/>
                  </a:lnTo>
                  <a:lnTo>
                    <a:pt x="157" y="690"/>
                  </a:lnTo>
                  <a:lnTo>
                    <a:pt x="156" y="689"/>
                  </a:lnTo>
                  <a:lnTo>
                    <a:pt x="155" y="688"/>
                  </a:lnTo>
                  <a:lnTo>
                    <a:pt x="153" y="684"/>
                  </a:lnTo>
                  <a:lnTo>
                    <a:pt x="150" y="681"/>
                  </a:lnTo>
                  <a:lnTo>
                    <a:pt x="149" y="682"/>
                  </a:lnTo>
                  <a:lnTo>
                    <a:pt x="148" y="683"/>
                  </a:lnTo>
                  <a:lnTo>
                    <a:pt x="149" y="685"/>
                  </a:lnTo>
                  <a:lnTo>
                    <a:pt x="150" y="688"/>
                  </a:lnTo>
                  <a:lnTo>
                    <a:pt x="154" y="691"/>
                  </a:lnTo>
                  <a:lnTo>
                    <a:pt x="156" y="694"/>
                  </a:lnTo>
                  <a:lnTo>
                    <a:pt x="159" y="694"/>
                  </a:lnTo>
                  <a:lnTo>
                    <a:pt x="162" y="694"/>
                  </a:lnTo>
                  <a:lnTo>
                    <a:pt x="170" y="699"/>
                  </a:lnTo>
                  <a:lnTo>
                    <a:pt x="177" y="705"/>
                  </a:lnTo>
                  <a:lnTo>
                    <a:pt x="180" y="708"/>
                  </a:lnTo>
                  <a:lnTo>
                    <a:pt x="183" y="709"/>
                  </a:lnTo>
                  <a:lnTo>
                    <a:pt x="187" y="710"/>
                  </a:lnTo>
                  <a:lnTo>
                    <a:pt x="193" y="710"/>
                  </a:lnTo>
                  <a:lnTo>
                    <a:pt x="196" y="708"/>
                  </a:lnTo>
                  <a:lnTo>
                    <a:pt x="200" y="708"/>
                  </a:lnTo>
                  <a:lnTo>
                    <a:pt x="208" y="713"/>
                  </a:lnTo>
                  <a:lnTo>
                    <a:pt x="216" y="721"/>
                  </a:lnTo>
                  <a:lnTo>
                    <a:pt x="224" y="729"/>
                  </a:lnTo>
                  <a:lnTo>
                    <a:pt x="230" y="737"/>
                  </a:lnTo>
                  <a:lnTo>
                    <a:pt x="235" y="740"/>
                  </a:lnTo>
                  <a:lnTo>
                    <a:pt x="240" y="742"/>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 name="Freeform 181"/>
            <p:cNvSpPr>
              <a:spLocks/>
            </p:cNvSpPr>
            <p:nvPr/>
          </p:nvSpPr>
          <p:spPr bwMode="gray">
            <a:xfrm>
              <a:off x="6500813" y="4122738"/>
              <a:ext cx="133350" cy="246063"/>
            </a:xfrm>
            <a:custGeom>
              <a:avLst/>
              <a:gdLst/>
              <a:ahLst/>
              <a:cxnLst>
                <a:cxn ang="0">
                  <a:pos x="215" y="761"/>
                </a:cxn>
                <a:cxn ang="0">
                  <a:pos x="187" y="759"/>
                </a:cxn>
                <a:cxn ang="0">
                  <a:pos x="175" y="735"/>
                </a:cxn>
                <a:cxn ang="0">
                  <a:pos x="150" y="722"/>
                </a:cxn>
                <a:cxn ang="0">
                  <a:pos x="115" y="708"/>
                </a:cxn>
                <a:cxn ang="0">
                  <a:pos x="112" y="689"/>
                </a:cxn>
                <a:cxn ang="0">
                  <a:pos x="84" y="666"/>
                </a:cxn>
                <a:cxn ang="0">
                  <a:pos x="67" y="645"/>
                </a:cxn>
                <a:cxn ang="0">
                  <a:pos x="48" y="644"/>
                </a:cxn>
                <a:cxn ang="0">
                  <a:pos x="55" y="575"/>
                </a:cxn>
                <a:cxn ang="0">
                  <a:pos x="68" y="536"/>
                </a:cxn>
                <a:cxn ang="0">
                  <a:pos x="105" y="469"/>
                </a:cxn>
                <a:cxn ang="0">
                  <a:pos x="108" y="438"/>
                </a:cxn>
                <a:cxn ang="0">
                  <a:pos x="92" y="373"/>
                </a:cxn>
                <a:cxn ang="0">
                  <a:pos x="48" y="303"/>
                </a:cxn>
                <a:cxn ang="0">
                  <a:pos x="52" y="274"/>
                </a:cxn>
                <a:cxn ang="0">
                  <a:pos x="61" y="237"/>
                </a:cxn>
                <a:cxn ang="0">
                  <a:pos x="73" y="212"/>
                </a:cxn>
                <a:cxn ang="0">
                  <a:pos x="56" y="188"/>
                </a:cxn>
                <a:cxn ang="0">
                  <a:pos x="16" y="130"/>
                </a:cxn>
                <a:cxn ang="0">
                  <a:pos x="0" y="103"/>
                </a:cxn>
                <a:cxn ang="0">
                  <a:pos x="18" y="92"/>
                </a:cxn>
                <a:cxn ang="0">
                  <a:pos x="24" y="66"/>
                </a:cxn>
                <a:cxn ang="0">
                  <a:pos x="37" y="32"/>
                </a:cxn>
                <a:cxn ang="0">
                  <a:pos x="82" y="30"/>
                </a:cxn>
                <a:cxn ang="0">
                  <a:pos x="106" y="3"/>
                </a:cxn>
                <a:cxn ang="0">
                  <a:pos x="145" y="3"/>
                </a:cxn>
                <a:cxn ang="0">
                  <a:pos x="155" y="37"/>
                </a:cxn>
                <a:cxn ang="0">
                  <a:pos x="183" y="41"/>
                </a:cxn>
                <a:cxn ang="0">
                  <a:pos x="200" y="71"/>
                </a:cxn>
                <a:cxn ang="0">
                  <a:pos x="191" y="113"/>
                </a:cxn>
                <a:cxn ang="0">
                  <a:pos x="181" y="151"/>
                </a:cxn>
                <a:cxn ang="0">
                  <a:pos x="226" y="127"/>
                </a:cxn>
                <a:cxn ang="0">
                  <a:pos x="263" y="133"/>
                </a:cxn>
                <a:cxn ang="0">
                  <a:pos x="293" y="117"/>
                </a:cxn>
                <a:cxn ang="0">
                  <a:pos x="343" y="120"/>
                </a:cxn>
                <a:cxn ang="0">
                  <a:pos x="375" y="192"/>
                </a:cxn>
                <a:cxn ang="0">
                  <a:pos x="403" y="234"/>
                </a:cxn>
                <a:cxn ang="0">
                  <a:pos x="415" y="267"/>
                </a:cxn>
                <a:cxn ang="0">
                  <a:pos x="411" y="284"/>
                </a:cxn>
                <a:cxn ang="0">
                  <a:pos x="403" y="322"/>
                </a:cxn>
                <a:cxn ang="0">
                  <a:pos x="345" y="318"/>
                </a:cxn>
                <a:cxn ang="0">
                  <a:pos x="267" y="356"/>
                </a:cxn>
                <a:cxn ang="0">
                  <a:pos x="257" y="385"/>
                </a:cxn>
                <a:cxn ang="0">
                  <a:pos x="275" y="425"/>
                </a:cxn>
                <a:cxn ang="0">
                  <a:pos x="275" y="454"/>
                </a:cxn>
                <a:cxn ang="0">
                  <a:pos x="256" y="437"/>
                </a:cxn>
                <a:cxn ang="0">
                  <a:pos x="216" y="410"/>
                </a:cxn>
                <a:cxn ang="0">
                  <a:pos x="177" y="409"/>
                </a:cxn>
                <a:cxn ang="0">
                  <a:pos x="179" y="376"/>
                </a:cxn>
                <a:cxn ang="0">
                  <a:pos x="162" y="363"/>
                </a:cxn>
                <a:cxn ang="0">
                  <a:pos x="131" y="431"/>
                </a:cxn>
                <a:cxn ang="0">
                  <a:pos x="99" y="514"/>
                </a:cxn>
                <a:cxn ang="0">
                  <a:pos x="96" y="576"/>
                </a:cxn>
                <a:cxn ang="0">
                  <a:pos x="124" y="587"/>
                </a:cxn>
                <a:cxn ang="0">
                  <a:pos x="140" y="627"/>
                </a:cxn>
                <a:cxn ang="0">
                  <a:pos x="159" y="690"/>
                </a:cxn>
                <a:cxn ang="0">
                  <a:pos x="154" y="691"/>
                </a:cxn>
                <a:cxn ang="0">
                  <a:pos x="196" y="708"/>
                </a:cxn>
              </a:cxnLst>
              <a:rect l="0" t="0" r="r" b="b"/>
              <a:pathLst>
                <a:path w="419" h="771">
                  <a:moveTo>
                    <a:pt x="240" y="742"/>
                  </a:moveTo>
                  <a:lnTo>
                    <a:pt x="238" y="749"/>
                  </a:lnTo>
                  <a:lnTo>
                    <a:pt x="235" y="757"/>
                  </a:lnTo>
                  <a:lnTo>
                    <a:pt x="232" y="762"/>
                  </a:lnTo>
                  <a:lnTo>
                    <a:pt x="230" y="765"/>
                  </a:lnTo>
                  <a:lnTo>
                    <a:pt x="227" y="767"/>
                  </a:lnTo>
                  <a:lnTo>
                    <a:pt x="224" y="767"/>
                  </a:lnTo>
                  <a:lnTo>
                    <a:pt x="221" y="766"/>
                  </a:lnTo>
                  <a:lnTo>
                    <a:pt x="219" y="764"/>
                  </a:lnTo>
                  <a:lnTo>
                    <a:pt x="215" y="761"/>
                  </a:lnTo>
                  <a:lnTo>
                    <a:pt x="212" y="758"/>
                  </a:lnTo>
                  <a:lnTo>
                    <a:pt x="210" y="758"/>
                  </a:lnTo>
                  <a:lnTo>
                    <a:pt x="207" y="758"/>
                  </a:lnTo>
                  <a:lnTo>
                    <a:pt x="202" y="763"/>
                  </a:lnTo>
                  <a:lnTo>
                    <a:pt x="196" y="768"/>
                  </a:lnTo>
                  <a:lnTo>
                    <a:pt x="191" y="771"/>
                  </a:lnTo>
                  <a:lnTo>
                    <a:pt x="188" y="771"/>
                  </a:lnTo>
                  <a:lnTo>
                    <a:pt x="187" y="770"/>
                  </a:lnTo>
                  <a:lnTo>
                    <a:pt x="186" y="766"/>
                  </a:lnTo>
                  <a:lnTo>
                    <a:pt x="187" y="759"/>
                  </a:lnTo>
                  <a:lnTo>
                    <a:pt x="189" y="751"/>
                  </a:lnTo>
                  <a:lnTo>
                    <a:pt x="191" y="747"/>
                  </a:lnTo>
                  <a:lnTo>
                    <a:pt x="190" y="742"/>
                  </a:lnTo>
                  <a:lnTo>
                    <a:pt x="190" y="740"/>
                  </a:lnTo>
                  <a:lnTo>
                    <a:pt x="188" y="740"/>
                  </a:lnTo>
                  <a:lnTo>
                    <a:pt x="186" y="740"/>
                  </a:lnTo>
                  <a:lnTo>
                    <a:pt x="182" y="740"/>
                  </a:lnTo>
                  <a:lnTo>
                    <a:pt x="179" y="740"/>
                  </a:lnTo>
                  <a:lnTo>
                    <a:pt x="177" y="739"/>
                  </a:lnTo>
                  <a:lnTo>
                    <a:pt x="175" y="735"/>
                  </a:lnTo>
                  <a:lnTo>
                    <a:pt x="174" y="731"/>
                  </a:lnTo>
                  <a:lnTo>
                    <a:pt x="172" y="729"/>
                  </a:lnTo>
                  <a:lnTo>
                    <a:pt x="170" y="727"/>
                  </a:lnTo>
                  <a:lnTo>
                    <a:pt x="167" y="727"/>
                  </a:lnTo>
                  <a:lnTo>
                    <a:pt x="164" y="727"/>
                  </a:lnTo>
                  <a:lnTo>
                    <a:pt x="159" y="727"/>
                  </a:lnTo>
                  <a:lnTo>
                    <a:pt x="156" y="727"/>
                  </a:lnTo>
                  <a:lnTo>
                    <a:pt x="154" y="726"/>
                  </a:lnTo>
                  <a:lnTo>
                    <a:pt x="153" y="725"/>
                  </a:lnTo>
                  <a:lnTo>
                    <a:pt x="150" y="722"/>
                  </a:lnTo>
                  <a:lnTo>
                    <a:pt x="146" y="716"/>
                  </a:lnTo>
                  <a:lnTo>
                    <a:pt x="142" y="721"/>
                  </a:lnTo>
                  <a:lnTo>
                    <a:pt x="141" y="724"/>
                  </a:lnTo>
                  <a:lnTo>
                    <a:pt x="141" y="727"/>
                  </a:lnTo>
                  <a:lnTo>
                    <a:pt x="140" y="732"/>
                  </a:lnTo>
                  <a:lnTo>
                    <a:pt x="131" y="722"/>
                  </a:lnTo>
                  <a:lnTo>
                    <a:pt x="121" y="713"/>
                  </a:lnTo>
                  <a:lnTo>
                    <a:pt x="118" y="711"/>
                  </a:lnTo>
                  <a:lnTo>
                    <a:pt x="116" y="709"/>
                  </a:lnTo>
                  <a:lnTo>
                    <a:pt x="115" y="708"/>
                  </a:lnTo>
                  <a:lnTo>
                    <a:pt x="115" y="705"/>
                  </a:lnTo>
                  <a:lnTo>
                    <a:pt x="116" y="702"/>
                  </a:lnTo>
                  <a:lnTo>
                    <a:pt x="117" y="699"/>
                  </a:lnTo>
                  <a:lnTo>
                    <a:pt x="116" y="697"/>
                  </a:lnTo>
                  <a:lnTo>
                    <a:pt x="114" y="696"/>
                  </a:lnTo>
                  <a:lnTo>
                    <a:pt x="112" y="693"/>
                  </a:lnTo>
                  <a:lnTo>
                    <a:pt x="110" y="692"/>
                  </a:lnTo>
                  <a:lnTo>
                    <a:pt x="110" y="690"/>
                  </a:lnTo>
                  <a:lnTo>
                    <a:pt x="110" y="689"/>
                  </a:lnTo>
                  <a:lnTo>
                    <a:pt x="112" y="689"/>
                  </a:lnTo>
                  <a:lnTo>
                    <a:pt x="110" y="688"/>
                  </a:lnTo>
                  <a:lnTo>
                    <a:pt x="109" y="688"/>
                  </a:lnTo>
                  <a:lnTo>
                    <a:pt x="106" y="688"/>
                  </a:lnTo>
                  <a:lnTo>
                    <a:pt x="102" y="688"/>
                  </a:lnTo>
                  <a:lnTo>
                    <a:pt x="100" y="688"/>
                  </a:lnTo>
                  <a:lnTo>
                    <a:pt x="97" y="680"/>
                  </a:lnTo>
                  <a:lnTo>
                    <a:pt x="93" y="669"/>
                  </a:lnTo>
                  <a:lnTo>
                    <a:pt x="91" y="668"/>
                  </a:lnTo>
                  <a:lnTo>
                    <a:pt x="88" y="667"/>
                  </a:lnTo>
                  <a:lnTo>
                    <a:pt x="84" y="666"/>
                  </a:lnTo>
                  <a:lnTo>
                    <a:pt x="82" y="665"/>
                  </a:lnTo>
                  <a:lnTo>
                    <a:pt x="83" y="662"/>
                  </a:lnTo>
                  <a:lnTo>
                    <a:pt x="84" y="660"/>
                  </a:lnTo>
                  <a:lnTo>
                    <a:pt x="84" y="658"/>
                  </a:lnTo>
                  <a:lnTo>
                    <a:pt x="84" y="656"/>
                  </a:lnTo>
                  <a:lnTo>
                    <a:pt x="82" y="653"/>
                  </a:lnTo>
                  <a:lnTo>
                    <a:pt x="76" y="652"/>
                  </a:lnTo>
                  <a:lnTo>
                    <a:pt x="72" y="650"/>
                  </a:lnTo>
                  <a:lnTo>
                    <a:pt x="68" y="648"/>
                  </a:lnTo>
                  <a:lnTo>
                    <a:pt x="67" y="645"/>
                  </a:lnTo>
                  <a:lnTo>
                    <a:pt x="66" y="642"/>
                  </a:lnTo>
                  <a:lnTo>
                    <a:pt x="66" y="637"/>
                  </a:lnTo>
                  <a:lnTo>
                    <a:pt x="66" y="634"/>
                  </a:lnTo>
                  <a:lnTo>
                    <a:pt x="64" y="633"/>
                  </a:lnTo>
                  <a:lnTo>
                    <a:pt x="60" y="632"/>
                  </a:lnTo>
                  <a:lnTo>
                    <a:pt x="57" y="637"/>
                  </a:lnTo>
                  <a:lnTo>
                    <a:pt x="53" y="643"/>
                  </a:lnTo>
                  <a:lnTo>
                    <a:pt x="52" y="644"/>
                  </a:lnTo>
                  <a:lnTo>
                    <a:pt x="50" y="645"/>
                  </a:lnTo>
                  <a:lnTo>
                    <a:pt x="48" y="644"/>
                  </a:lnTo>
                  <a:lnTo>
                    <a:pt x="45" y="642"/>
                  </a:lnTo>
                  <a:lnTo>
                    <a:pt x="42" y="633"/>
                  </a:lnTo>
                  <a:lnTo>
                    <a:pt x="42" y="624"/>
                  </a:lnTo>
                  <a:lnTo>
                    <a:pt x="43" y="616"/>
                  </a:lnTo>
                  <a:lnTo>
                    <a:pt x="47" y="607"/>
                  </a:lnTo>
                  <a:lnTo>
                    <a:pt x="48" y="600"/>
                  </a:lnTo>
                  <a:lnTo>
                    <a:pt x="48" y="592"/>
                  </a:lnTo>
                  <a:lnTo>
                    <a:pt x="50" y="585"/>
                  </a:lnTo>
                  <a:lnTo>
                    <a:pt x="53" y="578"/>
                  </a:lnTo>
                  <a:lnTo>
                    <a:pt x="55" y="575"/>
                  </a:lnTo>
                  <a:lnTo>
                    <a:pt x="56" y="572"/>
                  </a:lnTo>
                  <a:lnTo>
                    <a:pt x="55" y="571"/>
                  </a:lnTo>
                  <a:lnTo>
                    <a:pt x="55" y="569"/>
                  </a:lnTo>
                  <a:lnTo>
                    <a:pt x="56" y="563"/>
                  </a:lnTo>
                  <a:lnTo>
                    <a:pt x="59" y="558"/>
                  </a:lnTo>
                  <a:lnTo>
                    <a:pt x="63" y="552"/>
                  </a:lnTo>
                  <a:lnTo>
                    <a:pt x="66" y="546"/>
                  </a:lnTo>
                  <a:lnTo>
                    <a:pt x="67" y="543"/>
                  </a:lnTo>
                  <a:lnTo>
                    <a:pt x="68" y="539"/>
                  </a:lnTo>
                  <a:lnTo>
                    <a:pt x="68" y="536"/>
                  </a:lnTo>
                  <a:lnTo>
                    <a:pt x="67" y="532"/>
                  </a:lnTo>
                  <a:lnTo>
                    <a:pt x="71" y="523"/>
                  </a:lnTo>
                  <a:lnTo>
                    <a:pt x="73" y="513"/>
                  </a:lnTo>
                  <a:lnTo>
                    <a:pt x="77" y="505"/>
                  </a:lnTo>
                  <a:lnTo>
                    <a:pt x="83" y="499"/>
                  </a:lnTo>
                  <a:lnTo>
                    <a:pt x="91" y="493"/>
                  </a:lnTo>
                  <a:lnTo>
                    <a:pt x="98" y="485"/>
                  </a:lnTo>
                  <a:lnTo>
                    <a:pt x="100" y="478"/>
                  </a:lnTo>
                  <a:lnTo>
                    <a:pt x="102" y="473"/>
                  </a:lnTo>
                  <a:lnTo>
                    <a:pt x="105" y="469"/>
                  </a:lnTo>
                  <a:lnTo>
                    <a:pt x="110" y="463"/>
                  </a:lnTo>
                  <a:lnTo>
                    <a:pt x="114" y="460"/>
                  </a:lnTo>
                  <a:lnTo>
                    <a:pt x="115" y="457"/>
                  </a:lnTo>
                  <a:lnTo>
                    <a:pt x="116" y="456"/>
                  </a:lnTo>
                  <a:lnTo>
                    <a:pt x="116" y="455"/>
                  </a:lnTo>
                  <a:lnTo>
                    <a:pt x="114" y="452"/>
                  </a:lnTo>
                  <a:lnTo>
                    <a:pt x="112" y="445"/>
                  </a:lnTo>
                  <a:lnTo>
                    <a:pt x="112" y="440"/>
                  </a:lnTo>
                  <a:lnTo>
                    <a:pt x="110" y="439"/>
                  </a:lnTo>
                  <a:lnTo>
                    <a:pt x="108" y="438"/>
                  </a:lnTo>
                  <a:lnTo>
                    <a:pt x="105" y="434"/>
                  </a:lnTo>
                  <a:lnTo>
                    <a:pt x="105" y="428"/>
                  </a:lnTo>
                  <a:lnTo>
                    <a:pt x="104" y="422"/>
                  </a:lnTo>
                  <a:lnTo>
                    <a:pt x="101" y="415"/>
                  </a:lnTo>
                  <a:lnTo>
                    <a:pt x="99" y="409"/>
                  </a:lnTo>
                  <a:lnTo>
                    <a:pt x="93" y="398"/>
                  </a:lnTo>
                  <a:lnTo>
                    <a:pt x="86" y="387"/>
                  </a:lnTo>
                  <a:lnTo>
                    <a:pt x="89" y="382"/>
                  </a:lnTo>
                  <a:lnTo>
                    <a:pt x="91" y="377"/>
                  </a:lnTo>
                  <a:lnTo>
                    <a:pt x="92" y="373"/>
                  </a:lnTo>
                  <a:lnTo>
                    <a:pt x="92" y="368"/>
                  </a:lnTo>
                  <a:lnTo>
                    <a:pt x="92" y="359"/>
                  </a:lnTo>
                  <a:lnTo>
                    <a:pt x="90" y="351"/>
                  </a:lnTo>
                  <a:lnTo>
                    <a:pt x="85" y="344"/>
                  </a:lnTo>
                  <a:lnTo>
                    <a:pt x="80" y="338"/>
                  </a:lnTo>
                  <a:lnTo>
                    <a:pt x="73" y="331"/>
                  </a:lnTo>
                  <a:lnTo>
                    <a:pt x="65" y="324"/>
                  </a:lnTo>
                  <a:lnTo>
                    <a:pt x="58" y="317"/>
                  </a:lnTo>
                  <a:lnTo>
                    <a:pt x="51" y="308"/>
                  </a:lnTo>
                  <a:lnTo>
                    <a:pt x="48" y="303"/>
                  </a:lnTo>
                  <a:lnTo>
                    <a:pt x="45" y="299"/>
                  </a:lnTo>
                  <a:lnTo>
                    <a:pt x="43" y="294"/>
                  </a:lnTo>
                  <a:lnTo>
                    <a:pt x="42" y="289"/>
                  </a:lnTo>
                  <a:lnTo>
                    <a:pt x="42" y="284"/>
                  </a:lnTo>
                  <a:lnTo>
                    <a:pt x="42" y="279"/>
                  </a:lnTo>
                  <a:lnTo>
                    <a:pt x="42" y="277"/>
                  </a:lnTo>
                  <a:lnTo>
                    <a:pt x="43" y="276"/>
                  </a:lnTo>
                  <a:lnTo>
                    <a:pt x="45" y="275"/>
                  </a:lnTo>
                  <a:lnTo>
                    <a:pt x="48" y="274"/>
                  </a:lnTo>
                  <a:lnTo>
                    <a:pt x="52" y="274"/>
                  </a:lnTo>
                  <a:lnTo>
                    <a:pt x="52" y="273"/>
                  </a:lnTo>
                  <a:lnTo>
                    <a:pt x="52" y="271"/>
                  </a:lnTo>
                  <a:lnTo>
                    <a:pt x="58" y="270"/>
                  </a:lnTo>
                  <a:lnTo>
                    <a:pt x="60" y="269"/>
                  </a:lnTo>
                  <a:lnTo>
                    <a:pt x="61" y="268"/>
                  </a:lnTo>
                  <a:lnTo>
                    <a:pt x="61" y="260"/>
                  </a:lnTo>
                  <a:lnTo>
                    <a:pt x="60" y="252"/>
                  </a:lnTo>
                  <a:lnTo>
                    <a:pt x="60" y="245"/>
                  </a:lnTo>
                  <a:lnTo>
                    <a:pt x="60" y="239"/>
                  </a:lnTo>
                  <a:lnTo>
                    <a:pt x="61" y="237"/>
                  </a:lnTo>
                  <a:lnTo>
                    <a:pt x="64" y="235"/>
                  </a:lnTo>
                  <a:lnTo>
                    <a:pt x="66" y="233"/>
                  </a:lnTo>
                  <a:lnTo>
                    <a:pt x="69" y="230"/>
                  </a:lnTo>
                  <a:lnTo>
                    <a:pt x="72" y="229"/>
                  </a:lnTo>
                  <a:lnTo>
                    <a:pt x="74" y="227"/>
                  </a:lnTo>
                  <a:lnTo>
                    <a:pt x="76" y="225"/>
                  </a:lnTo>
                  <a:lnTo>
                    <a:pt x="77" y="220"/>
                  </a:lnTo>
                  <a:lnTo>
                    <a:pt x="77" y="216"/>
                  </a:lnTo>
                  <a:lnTo>
                    <a:pt x="76" y="212"/>
                  </a:lnTo>
                  <a:lnTo>
                    <a:pt x="73" y="212"/>
                  </a:lnTo>
                  <a:lnTo>
                    <a:pt x="71" y="214"/>
                  </a:lnTo>
                  <a:lnTo>
                    <a:pt x="68" y="218"/>
                  </a:lnTo>
                  <a:lnTo>
                    <a:pt x="67" y="220"/>
                  </a:lnTo>
                  <a:lnTo>
                    <a:pt x="65" y="220"/>
                  </a:lnTo>
                  <a:lnTo>
                    <a:pt x="63" y="219"/>
                  </a:lnTo>
                  <a:lnTo>
                    <a:pt x="59" y="214"/>
                  </a:lnTo>
                  <a:lnTo>
                    <a:pt x="57" y="206"/>
                  </a:lnTo>
                  <a:lnTo>
                    <a:pt x="56" y="198"/>
                  </a:lnTo>
                  <a:lnTo>
                    <a:pt x="56" y="193"/>
                  </a:lnTo>
                  <a:lnTo>
                    <a:pt x="56" y="188"/>
                  </a:lnTo>
                  <a:lnTo>
                    <a:pt x="56" y="185"/>
                  </a:lnTo>
                  <a:lnTo>
                    <a:pt x="55" y="182"/>
                  </a:lnTo>
                  <a:lnTo>
                    <a:pt x="52" y="180"/>
                  </a:lnTo>
                  <a:lnTo>
                    <a:pt x="48" y="178"/>
                  </a:lnTo>
                  <a:lnTo>
                    <a:pt x="42" y="172"/>
                  </a:lnTo>
                  <a:lnTo>
                    <a:pt x="33" y="162"/>
                  </a:lnTo>
                  <a:lnTo>
                    <a:pt x="24" y="151"/>
                  </a:lnTo>
                  <a:lnTo>
                    <a:pt x="20" y="144"/>
                  </a:lnTo>
                  <a:lnTo>
                    <a:pt x="18" y="137"/>
                  </a:lnTo>
                  <a:lnTo>
                    <a:pt x="16" y="130"/>
                  </a:lnTo>
                  <a:lnTo>
                    <a:pt x="15" y="123"/>
                  </a:lnTo>
                  <a:lnTo>
                    <a:pt x="14" y="117"/>
                  </a:lnTo>
                  <a:lnTo>
                    <a:pt x="12" y="114"/>
                  </a:lnTo>
                  <a:lnTo>
                    <a:pt x="11" y="114"/>
                  </a:lnTo>
                  <a:lnTo>
                    <a:pt x="9" y="114"/>
                  </a:lnTo>
                  <a:lnTo>
                    <a:pt x="8" y="114"/>
                  </a:lnTo>
                  <a:lnTo>
                    <a:pt x="6" y="114"/>
                  </a:lnTo>
                  <a:lnTo>
                    <a:pt x="3" y="112"/>
                  </a:lnTo>
                  <a:lnTo>
                    <a:pt x="0" y="106"/>
                  </a:lnTo>
                  <a:lnTo>
                    <a:pt x="0" y="103"/>
                  </a:lnTo>
                  <a:lnTo>
                    <a:pt x="0" y="102"/>
                  </a:lnTo>
                  <a:lnTo>
                    <a:pt x="1" y="99"/>
                  </a:lnTo>
                  <a:lnTo>
                    <a:pt x="2" y="99"/>
                  </a:lnTo>
                  <a:lnTo>
                    <a:pt x="6" y="99"/>
                  </a:lnTo>
                  <a:lnTo>
                    <a:pt x="10" y="99"/>
                  </a:lnTo>
                  <a:lnTo>
                    <a:pt x="14" y="99"/>
                  </a:lnTo>
                  <a:lnTo>
                    <a:pt x="17" y="99"/>
                  </a:lnTo>
                  <a:lnTo>
                    <a:pt x="18" y="97"/>
                  </a:lnTo>
                  <a:lnTo>
                    <a:pt x="18" y="96"/>
                  </a:lnTo>
                  <a:lnTo>
                    <a:pt x="18" y="92"/>
                  </a:lnTo>
                  <a:lnTo>
                    <a:pt x="17" y="89"/>
                  </a:lnTo>
                  <a:lnTo>
                    <a:pt x="16" y="86"/>
                  </a:lnTo>
                  <a:lnTo>
                    <a:pt x="16" y="82"/>
                  </a:lnTo>
                  <a:lnTo>
                    <a:pt x="15" y="79"/>
                  </a:lnTo>
                  <a:lnTo>
                    <a:pt x="17" y="75"/>
                  </a:lnTo>
                  <a:lnTo>
                    <a:pt x="20" y="72"/>
                  </a:lnTo>
                  <a:lnTo>
                    <a:pt x="23" y="71"/>
                  </a:lnTo>
                  <a:lnTo>
                    <a:pt x="24" y="70"/>
                  </a:lnTo>
                  <a:lnTo>
                    <a:pt x="24" y="68"/>
                  </a:lnTo>
                  <a:lnTo>
                    <a:pt x="24" y="66"/>
                  </a:lnTo>
                  <a:lnTo>
                    <a:pt x="23" y="62"/>
                  </a:lnTo>
                  <a:lnTo>
                    <a:pt x="20" y="57"/>
                  </a:lnTo>
                  <a:lnTo>
                    <a:pt x="20" y="54"/>
                  </a:lnTo>
                  <a:lnTo>
                    <a:pt x="22" y="51"/>
                  </a:lnTo>
                  <a:lnTo>
                    <a:pt x="23" y="49"/>
                  </a:lnTo>
                  <a:lnTo>
                    <a:pt x="27" y="45"/>
                  </a:lnTo>
                  <a:lnTo>
                    <a:pt x="32" y="38"/>
                  </a:lnTo>
                  <a:lnTo>
                    <a:pt x="34" y="34"/>
                  </a:lnTo>
                  <a:lnTo>
                    <a:pt x="35" y="32"/>
                  </a:lnTo>
                  <a:lnTo>
                    <a:pt x="37" y="32"/>
                  </a:lnTo>
                  <a:lnTo>
                    <a:pt x="39" y="33"/>
                  </a:lnTo>
                  <a:lnTo>
                    <a:pt x="42" y="37"/>
                  </a:lnTo>
                  <a:lnTo>
                    <a:pt x="48" y="39"/>
                  </a:lnTo>
                  <a:lnTo>
                    <a:pt x="50" y="39"/>
                  </a:lnTo>
                  <a:lnTo>
                    <a:pt x="53" y="39"/>
                  </a:lnTo>
                  <a:lnTo>
                    <a:pt x="59" y="37"/>
                  </a:lnTo>
                  <a:lnTo>
                    <a:pt x="66" y="34"/>
                  </a:lnTo>
                  <a:lnTo>
                    <a:pt x="73" y="33"/>
                  </a:lnTo>
                  <a:lnTo>
                    <a:pt x="80" y="32"/>
                  </a:lnTo>
                  <a:lnTo>
                    <a:pt x="82" y="30"/>
                  </a:lnTo>
                  <a:lnTo>
                    <a:pt x="84" y="25"/>
                  </a:lnTo>
                  <a:lnTo>
                    <a:pt x="85" y="19"/>
                  </a:lnTo>
                  <a:lnTo>
                    <a:pt x="90" y="14"/>
                  </a:lnTo>
                  <a:lnTo>
                    <a:pt x="96" y="15"/>
                  </a:lnTo>
                  <a:lnTo>
                    <a:pt x="104" y="16"/>
                  </a:lnTo>
                  <a:lnTo>
                    <a:pt x="106" y="13"/>
                  </a:lnTo>
                  <a:lnTo>
                    <a:pt x="107" y="10"/>
                  </a:lnTo>
                  <a:lnTo>
                    <a:pt x="107" y="8"/>
                  </a:lnTo>
                  <a:lnTo>
                    <a:pt x="106" y="6"/>
                  </a:lnTo>
                  <a:lnTo>
                    <a:pt x="106" y="3"/>
                  </a:lnTo>
                  <a:lnTo>
                    <a:pt x="107" y="2"/>
                  </a:lnTo>
                  <a:lnTo>
                    <a:pt x="109" y="1"/>
                  </a:lnTo>
                  <a:lnTo>
                    <a:pt x="114" y="2"/>
                  </a:lnTo>
                  <a:lnTo>
                    <a:pt x="126" y="0"/>
                  </a:lnTo>
                  <a:lnTo>
                    <a:pt x="138" y="0"/>
                  </a:lnTo>
                  <a:lnTo>
                    <a:pt x="139" y="3"/>
                  </a:lnTo>
                  <a:lnTo>
                    <a:pt x="140" y="6"/>
                  </a:lnTo>
                  <a:lnTo>
                    <a:pt x="141" y="6"/>
                  </a:lnTo>
                  <a:lnTo>
                    <a:pt x="142" y="5"/>
                  </a:lnTo>
                  <a:lnTo>
                    <a:pt x="145" y="3"/>
                  </a:lnTo>
                  <a:lnTo>
                    <a:pt x="148" y="2"/>
                  </a:lnTo>
                  <a:lnTo>
                    <a:pt x="151" y="3"/>
                  </a:lnTo>
                  <a:lnTo>
                    <a:pt x="156" y="6"/>
                  </a:lnTo>
                  <a:lnTo>
                    <a:pt x="158" y="9"/>
                  </a:lnTo>
                  <a:lnTo>
                    <a:pt x="159" y="13"/>
                  </a:lnTo>
                  <a:lnTo>
                    <a:pt x="161" y="16"/>
                  </a:lnTo>
                  <a:lnTo>
                    <a:pt x="161" y="18"/>
                  </a:lnTo>
                  <a:lnTo>
                    <a:pt x="159" y="25"/>
                  </a:lnTo>
                  <a:lnTo>
                    <a:pt x="157" y="31"/>
                  </a:lnTo>
                  <a:lnTo>
                    <a:pt x="155" y="37"/>
                  </a:lnTo>
                  <a:lnTo>
                    <a:pt x="155" y="42"/>
                  </a:lnTo>
                  <a:lnTo>
                    <a:pt x="155" y="43"/>
                  </a:lnTo>
                  <a:lnTo>
                    <a:pt x="156" y="46"/>
                  </a:lnTo>
                  <a:lnTo>
                    <a:pt x="159" y="47"/>
                  </a:lnTo>
                  <a:lnTo>
                    <a:pt x="163" y="48"/>
                  </a:lnTo>
                  <a:lnTo>
                    <a:pt x="169" y="48"/>
                  </a:lnTo>
                  <a:lnTo>
                    <a:pt x="175" y="46"/>
                  </a:lnTo>
                  <a:lnTo>
                    <a:pt x="179" y="43"/>
                  </a:lnTo>
                  <a:lnTo>
                    <a:pt x="181" y="42"/>
                  </a:lnTo>
                  <a:lnTo>
                    <a:pt x="183" y="41"/>
                  </a:lnTo>
                  <a:lnTo>
                    <a:pt x="189" y="42"/>
                  </a:lnTo>
                  <a:lnTo>
                    <a:pt x="194" y="43"/>
                  </a:lnTo>
                  <a:lnTo>
                    <a:pt x="196" y="46"/>
                  </a:lnTo>
                  <a:lnTo>
                    <a:pt x="196" y="48"/>
                  </a:lnTo>
                  <a:lnTo>
                    <a:pt x="196" y="51"/>
                  </a:lnTo>
                  <a:lnTo>
                    <a:pt x="196" y="54"/>
                  </a:lnTo>
                  <a:lnTo>
                    <a:pt x="195" y="58"/>
                  </a:lnTo>
                  <a:lnTo>
                    <a:pt x="196" y="62"/>
                  </a:lnTo>
                  <a:lnTo>
                    <a:pt x="199" y="67"/>
                  </a:lnTo>
                  <a:lnTo>
                    <a:pt x="200" y="71"/>
                  </a:lnTo>
                  <a:lnTo>
                    <a:pt x="202" y="75"/>
                  </a:lnTo>
                  <a:lnTo>
                    <a:pt x="202" y="79"/>
                  </a:lnTo>
                  <a:lnTo>
                    <a:pt x="200" y="82"/>
                  </a:lnTo>
                  <a:lnTo>
                    <a:pt x="197" y="89"/>
                  </a:lnTo>
                  <a:lnTo>
                    <a:pt x="193" y="96"/>
                  </a:lnTo>
                  <a:lnTo>
                    <a:pt x="189" y="102"/>
                  </a:lnTo>
                  <a:lnTo>
                    <a:pt x="188" y="106"/>
                  </a:lnTo>
                  <a:lnTo>
                    <a:pt x="188" y="108"/>
                  </a:lnTo>
                  <a:lnTo>
                    <a:pt x="189" y="111"/>
                  </a:lnTo>
                  <a:lnTo>
                    <a:pt x="191" y="113"/>
                  </a:lnTo>
                  <a:lnTo>
                    <a:pt x="194" y="114"/>
                  </a:lnTo>
                  <a:lnTo>
                    <a:pt x="195" y="119"/>
                  </a:lnTo>
                  <a:lnTo>
                    <a:pt x="194" y="123"/>
                  </a:lnTo>
                  <a:lnTo>
                    <a:pt x="191" y="128"/>
                  </a:lnTo>
                  <a:lnTo>
                    <a:pt x="188" y="132"/>
                  </a:lnTo>
                  <a:lnTo>
                    <a:pt x="186" y="137"/>
                  </a:lnTo>
                  <a:lnTo>
                    <a:pt x="182" y="141"/>
                  </a:lnTo>
                  <a:lnTo>
                    <a:pt x="181" y="145"/>
                  </a:lnTo>
                  <a:lnTo>
                    <a:pt x="180" y="148"/>
                  </a:lnTo>
                  <a:lnTo>
                    <a:pt x="181" y="151"/>
                  </a:lnTo>
                  <a:lnTo>
                    <a:pt x="182" y="153"/>
                  </a:lnTo>
                  <a:lnTo>
                    <a:pt x="187" y="155"/>
                  </a:lnTo>
                  <a:lnTo>
                    <a:pt x="191" y="156"/>
                  </a:lnTo>
                  <a:lnTo>
                    <a:pt x="195" y="155"/>
                  </a:lnTo>
                  <a:lnTo>
                    <a:pt x="198" y="153"/>
                  </a:lnTo>
                  <a:lnTo>
                    <a:pt x="203" y="149"/>
                  </a:lnTo>
                  <a:lnTo>
                    <a:pt x="206" y="146"/>
                  </a:lnTo>
                  <a:lnTo>
                    <a:pt x="214" y="138"/>
                  </a:lnTo>
                  <a:lnTo>
                    <a:pt x="220" y="132"/>
                  </a:lnTo>
                  <a:lnTo>
                    <a:pt x="226" y="127"/>
                  </a:lnTo>
                  <a:lnTo>
                    <a:pt x="231" y="122"/>
                  </a:lnTo>
                  <a:lnTo>
                    <a:pt x="235" y="121"/>
                  </a:lnTo>
                  <a:lnTo>
                    <a:pt x="238" y="120"/>
                  </a:lnTo>
                  <a:lnTo>
                    <a:pt x="242" y="120"/>
                  </a:lnTo>
                  <a:lnTo>
                    <a:pt x="245" y="120"/>
                  </a:lnTo>
                  <a:lnTo>
                    <a:pt x="251" y="125"/>
                  </a:lnTo>
                  <a:lnTo>
                    <a:pt x="257" y="130"/>
                  </a:lnTo>
                  <a:lnTo>
                    <a:pt x="261" y="131"/>
                  </a:lnTo>
                  <a:lnTo>
                    <a:pt x="262" y="132"/>
                  </a:lnTo>
                  <a:lnTo>
                    <a:pt x="263" y="133"/>
                  </a:lnTo>
                  <a:lnTo>
                    <a:pt x="264" y="135"/>
                  </a:lnTo>
                  <a:lnTo>
                    <a:pt x="264" y="136"/>
                  </a:lnTo>
                  <a:lnTo>
                    <a:pt x="267" y="137"/>
                  </a:lnTo>
                  <a:lnTo>
                    <a:pt x="269" y="136"/>
                  </a:lnTo>
                  <a:lnTo>
                    <a:pt x="273" y="135"/>
                  </a:lnTo>
                  <a:lnTo>
                    <a:pt x="278" y="132"/>
                  </a:lnTo>
                  <a:lnTo>
                    <a:pt x="283" y="129"/>
                  </a:lnTo>
                  <a:lnTo>
                    <a:pt x="286" y="125"/>
                  </a:lnTo>
                  <a:lnTo>
                    <a:pt x="289" y="122"/>
                  </a:lnTo>
                  <a:lnTo>
                    <a:pt x="293" y="117"/>
                  </a:lnTo>
                  <a:lnTo>
                    <a:pt x="295" y="114"/>
                  </a:lnTo>
                  <a:lnTo>
                    <a:pt x="299" y="111"/>
                  </a:lnTo>
                  <a:lnTo>
                    <a:pt x="302" y="107"/>
                  </a:lnTo>
                  <a:lnTo>
                    <a:pt x="308" y="107"/>
                  </a:lnTo>
                  <a:lnTo>
                    <a:pt x="313" y="108"/>
                  </a:lnTo>
                  <a:lnTo>
                    <a:pt x="325" y="112"/>
                  </a:lnTo>
                  <a:lnTo>
                    <a:pt x="333" y="112"/>
                  </a:lnTo>
                  <a:lnTo>
                    <a:pt x="336" y="113"/>
                  </a:lnTo>
                  <a:lnTo>
                    <a:pt x="340" y="115"/>
                  </a:lnTo>
                  <a:lnTo>
                    <a:pt x="343" y="120"/>
                  </a:lnTo>
                  <a:lnTo>
                    <a:pt x="346" y="125"/>
                  </a:lnTo>
                  <a:lnTo>
                    <a:pt x="351" y="135"/>
                  </a:lnTo>
                  <a:lnTo>
                    <a:pt x="358" y="143"/>
                  </a:lnTo>
                  <a:lnTo>
                    <a:pt x="367" y="149"/>
                  </a:lnTo>
                  <a:lnTo>
                    <a:pt x="375" y="159"/>
                  </a:lnTo>
                  <a:lnTo>
                    <a:pt x="377" y="165"/>
                  </a:lnTo>
                  <a:lnTo>
                    <a:pt x="378" y="172"/>
                  </a:lnTo>
                  <a:lnTo>
                    <a:pt x="377" y="179"/>
                  </a:lnTo>
                  <a:lnTo>
                    <a:pt x="376" y="186"/>
                  </a:lnTo>
                  <a:lnTo>
                    <a:pt x="375" y="192"/>
                  </a:lnTo>
                  <a:lnTo>
                    <a:pt x="375" y="197"/>
                  </a:lnTo>
                  <a:lnTo>
                    <a:pt x="375" y="203"/>
                  </a:lnTo>
                  <a:lnTo>
                    <a:pt x="376" y="208"/>
                  </a:lnTo>
                  <a:lnTo>
                    <a:pt x="378" y="213"/>
                  </a:lnTo>
                  <a:lnTo>
                    <a:pt x="381" y="218"/>
                  </a:lnTo>
                  <a:lnTo>
                    <a:pt x="384" y="221"/>
                  </a:lnTo>
                  <a:lnTo>
                    <a:pt x="389" y="225"/>
                  </a:lnTo>
                  <a:lnTo>
                    <a:pt x="394" y="228"/>
                  </a:lnTo>
                  <a:lnTo>
                    <a:pt x="399" y="230"/>
                  </a:lnTo>
                  <a:lnTo>
                    <a:pt x="403" y="234"/>
                  </a:lnTo>
                  <a:lnTo>
                    <a:pt x="407" y="238"/>
                  </a:lnTo>
                  <a:lnTo>
                    <a:pt x="408" y="242"/>
                  </a:lnTo>
                  <a:lnTo>
                    <a:pt x="410" y="245"/>
                  </a:lnTo>
                  <a:lnTo>
                    <a:pt x="414" y="247"/>
                  </a:lnTo>
                  <a:lnTo>
                    <a:pt x="416" y="250"/>
                  </a:lnTo>
                  <a:lnTo>
                    <a:pt x="418" y="253"/>
                  </a:lnTo>
                  <a:lnTo>
                    <a:pt x="419" y="255"/>
                  </a:lnTo>
                  <a:lnTo>
                    <a:pt x="419" y="259"/>
                  </a:lnTo>
                  <a:lnTo>
                    <a:pt x="417" y="263"/>
                  </a:lnTo>
                  <a:lnTo>
                    <a:pt x="415" y="267"/>
                  </a:lnTo>
                  <a:lnTo>
                    <a:pt x="415" y="269"/>
                  </a:lnTo>
                  <a:lnTo>
                    <a:pt x="415" y="270"/>
                  </a:lnTo>
                  <a:lnTo>
                    <a:pt x="416" y="271"/>
                  </a:lnTo>
                  <a:lnTo>
                    <a:pt x="418" y="271"/>
                  </a:lnTo>
                  <a:lnTo>
                    <a:pt x="418" y="273"/>
                  </a:lnTo>
                  <a:lnTo>
                    <a:pt x="417" y="274"/>
                  </a:lnTo>
                  <a:lnTo>
                    <a:pt x="415" y="277"/>
                  </a:lnTo>
                  <a:lnTo>
                    <a:pt x="411" y="281"/>
                  </a:lnTo>
                  <a:lnTo>
                    <a:pt x="411" y="283"/>
                  </a:lnTo>
                  <a:lnTo>
                    <a:pt x="411" y="284"/>
                  </a:lnTo>
                  <a:lnTo>
                    <a:pt x="414" y="285"/>
                  </a:lnTo>
                  <a:lnTo>
                    <a:pt x="415" y="285"/>
                  </a:lnTo>
                  <a:lnTo>
                    <a:pt x="417" y="287"/>
                  </a:lnTo>
                  <a:lnTo>
                    <a:pt x="417" y="290"/>
                  </a:lnTo>
                  <a:lnTo>
                    <a:pt x="415" y="295"/>
                  </a:lnTo>
                  <a:lnTo>
                    <a:pt x="414" y="302"/>
                  </a:lnTo>
                  <a:lnTo>
                    <a:pt x="414" y="308"/>
                  </a:lnTo>
                  <a:lnTo>
                    <a:pt x="411" y="314"/>
                  </a:lnTo>
                  <a:lnTo>
                    <a:pt x="408" y="318"/>
                  </a:lnTo>
                  <a:lnTo>
                    <a:pt x="403" y="322"/>
                  </a:lnTo>
                  <a:lnTo>
                    <a:pt x="398" y="325"/>
                  </a:lnTo>
                  <a:lnTo>
                    <a:pt x="394" y="326"/>
                  </a:lnTo>
                  <a:lnTo>
                    <a:pt x="391" y="326"/>
                  </a:lnTo>
                  <a:lnTo>
                    <a:pt x="390" y="326"/>
                  </a:lnTo>
                  <a:lnTo>
                    <a:pt x="389" y="325"/>
                  </a:lnTo>
                  <a:lnTo>
                    <a:pt x="386" y="322"/>
                  </a:lnTo>
                  <a:lnTo>
                    <a:pt x="382" y="318"/>
                  </a:lnTo>
                  <a:lnTo>
                    <a:pt x="375" y="318"/>
                  </a:lnTo>
                  <a:lnTo>
                    <a:pt x="368" y="318"/>
                  </a:lnTo>
                  <a:lnTo>
                    <a:pt x="345" y="318"/>
                  </a:lnTo>
                  <a:lnTo>
                    <a:pt x="318" y="319"/>
                  </a:lnTo>
                  <a:lnTo>
                    <a:pt x="305" y="320"/>
                  </a:lnTo>
                  <a:lnTo>
                    <a:pt x="294" y="324"/>
                  </a:lnTo>
                  <a:lnTo>
                    <a:pt x="288" y="326"/>
                  </a:lnTo>
                  <a:lnTo>
                    <a:pt x="285" y="330"/>
                  </a:lnTo>
                  <a:lnTo>
                    <a:pt x="280" y="333"/>
                  </a:lnTo>
                  <a:lnTo>
                    <a:pt x="278" y="338"/>
                  </a:lnTo>
                  <a:lnTo>
                    <a:pt x="273" y="347"/>
                  </a:lnTo>
                  <a:lnTo>
                    <a:pt x="269" y="353"/>
                  </a:lnTo>
                  <a:lnTo>
                    <a:pt x="267" y="356"/>
                  </a:lnTo>
                  <a:lnTo>
                    <a:pt x="264" y="358"/>
                  </a:lnTo>
                  <a:lnTo>
                    <a:pt x="263" y="359"/>
                  </a:lnTo>
                  <a:lnTo>
                    <a:pt x="263" y="360"/>
                  </a:lnTo>
                  <a:lnTo>
                    <a:pt x="255" y="364"/>
                  </a:lnTo>
                  <a:lnTo>
                    <a:pt x="251" y="365"/>
                  </a:lnTo>
                  <a:lnTo>
                    <a:pt x="251" y="367"/>
                  </a:lnTo>
                  <a:lnTo>
                    <a:pt x="251" y="369"/>
                  </a:lnTo>
                  <a:lnTo>
                    <a:pt x="252" y="373"/>
                  </a:lnTo>
                  <a:lnTo>
                    <a:pt x="254" y="379"/>
                  </a:lnTo>
                  <a:lnTo>
                    <a:pt x="257" y="385"/>
                  </a:lnTo>
                  <a:lnTo>
                    <a:pt x="260" y="393"/>
                  </a:lnTo>
                  <a:lnTo>
                    <a:pt x="261" y="400"/>
                  </a:lnTo>
                  <a:lnTo>
                    <a:pt x="262" y="407"/>
                  </a:lnTo>
                  <a:lnTo>
                    <a:pt x="262" y="409"/>
                  </a:lnTo>
                  <a:lnTo>
                    <a:pt x="264" y="412"/>
                  </a:lnTo>
                  <a:lnTo>
                    <a:pt x="267" y="415"/>
                  </a:lnTo>
                  <a:lnTo>
                    <a:pt x="270" y="417"/>
                  </a:lnTo>
                  <a:lnTo>
                    <a:pt x="272" y="420"/>
                  </a:lnTo>
                  <a:lnTo>
                    <a:pt x="273" y="423"/>
                  </a:lnTo>
                  <a:lnTo>
                    <a:pt x="275" y="425"/>
                  </a:lnTo>
                  <a:lnTo>
                    <a:pt x="275" y="428"/>
                  </a:lnTo>
                  <a:lnTo>
                    <a:pt x="275" y="433"/>
                  </a:lnTo>
                  <a:lnTo>
                    <a:pt x="275" y="440"/>
                  </a:lnTo>
                  <a:lnTo>
                    <a:pt x="276" y="446"/>
                  </a:lnTo>
                  <a:lnTo>
                    <a:pt x="277" y="450"/>
                  </a:lnTo>
                  <a:lnTo>
                    <a:pt x="280" y="456"/>
                  </a:lnTo>
                  <a:lnTo>
                    <a:pt x="284" y="461"/>
                  </a:lnTo>
                  <a:lnTo>
                    <a:pt x="281" y="462"/>
                  </a:lnTo>
                  <a:lnTo>
                    <a:pt x="279" y="462"/>
                  </a:lnTo>
                  <a:lnTo>
                    <a:pt x="275" y="454"/>
                  </a:lnTo>
                  <a:lnTo>
                    <a:pt x="270" y="445"/>
                  </a:lnTo>
                  <a:lnTo>
                    <a:pt x="269" y="442"/>
                  </a:lnTo>
                  <a:lnTo>
                    <a:pt x="269" y="439"/>
                  </a:lnTo>
                  <a:lnTo>
                    <a:pt x="267" y="438"/>
                  </a:lnTo>
                  <a:lnTo>
                    <a:pt x="265" y="437"/>
                  </a:lnTo>
                  <a:lnTo>
                    <a:pt x="264" y="439"/>
                  </a:lnTo>
                  <a:lnTo>
                    <a:pt x="263" y="441"/>
                  </a:lnTo>
                  <a:lnTo>
                    <a:pt x="261" y="440"/>
                  </a:lnTo>
                  <a:lnTo>
                    <a:pt x="260" y="438"/>
                  </a:lnTo>
                  <a:lnTo>
                    <a:pt x="256" y="437"/>
                  </a:lnTo>
                  <a:lnTo>
                    <a:pt x="252" y="436"/>
                  </a:lnTo>
                  <a:lnTo>
                    <a:pt x="250" y="431"/>
                  </a:lnTo>
                  <a:lnTo>
                    <a:pt x="247" y="428"/>
                  </a:lnTo>
                  <a:lnTo>
                    <a:pt x="240" y="423"/>
                  </a:lnTo>
                  <a:lnTo>
                    <a:pt x="236" y="417"/>
                  </a:lnTo>
                  <a:lnTo>
                    <a:pt x="230" y="414"/>
                  </a:lnTo>
                  <a:lnTo>
                    <a:pt x="224" y="410"/>
                  </a:lnTo>
                  <a:lnTo>
                    <a:pt x="222" y="410"/>
                  </a:lnTo>
                  <a:lnTo>
                    <a:pt x="220" y="409"/>
                  </a:lnTo>
                  <a:lnTo>
                    <a:pt x="216" y="410"/>
                  </a:lnTo>
                  <a:lnTo>
                    <a:pt x="212" y="412"/>
                  </a:lnTo>
                  <a:lnTo>
                    <a:pt x="207" y="413"/>
                  </a:lnTo>
                  <a:lnTo>
                    <a:pt x="204" y="413"/>
                  </a:lnTo>
                  <a:lnTo>
                    <a:pt x="200" y="413"/>
                  </a:lnTo>
                  <a:lnTo>
                    <a:pt x="197" y="413"/>
                  </a:lnTo>
                  <a:lnTo>
                    <a:pt x="191" y="410"/>
                  </a:lnTo>
                  <a:lnTo>
                    <a:pt x="183" y="410"/>
                  </a:lnTo>
                  <a:lnTo>
                    <a:pt x="180" y="410"/>
                  </a:lnTo>
                  <a:lnTo>
                    <a:pt x="178" y="410"/>
                  </a:lnTo>
                  <a:lnTo>
                    <a:pt x="177" y="409"/>
                  </a:lnTo>
                  <a:lnTo>
                    <a:pt x="177" y="408"/>
                  </a:lnTo>
                  <a:lnTo>
                    <a:pt x="177" y="406"/>
                  </a:lnTo>
                  <a:lnTo>
                    <a:pt x="177" y="404"/>
                  </a:lnTo>
                  <a:lnTo>
                    <a:pt x="178" y="398"/>
                  </a:lnTo>
                  <a:lnTo>
                    <a:pt x="179" y="395"/>
                  </a:lnTo>
                  <a:lnTo>
                    <a:pt x="179" y="390"/>
                  </a:lnTo>
                  <a:lnTo>
                    <a:pt x="178" y="385"/>
                  </a:lnTo>
                  <a:lnTo>
                    <a:pt x="178" y="382"/>
                  </a:lnTo>
                  <a:lnTo>
                    <a:pt x="178" y="380"/>
                  </a:lnTo>
                  <a:lnTo>
                    <a:pt x="179" y="376"/>
                  </a:lnTo>
                  <a:lnTo>
                    <a:pt x="180" y="374"/>
                  </a:lnTo>
                  <a:lnTo>
                    <a:pt x="185" y="369"/>
                  </a:lnTo>
                  <a:lnTo>
                    <a:pt x="185" y="368"/>
                  </a:lnTo>
                  <a:lnTo>
                    <a:pt x="182" y="367"/>
                  </a:lnTo>
                  <a:lnTo>
                    <a:pt x="179" y="367"/>
                  </a:lnTo>
                  <a:lnTo>
                    <a:pt x="173" y="367"/>
                  </a:lnTo>
                  <a:lnTo>
                    <a:pt x="167" y="365"/>
                  </a:lnTo>
                  <a:lnTo>
                    <a:pt x="165" y="364"/>
                  </a:lnTo>
                  <a:lnTo>
                    <a:pt x="163" y="361"/>
                  </a:lnTo>
                  <a:lnTo>
                    <a:pt x="162" y="363"/>
                  </a:lnTo>
                  <a:lnTo>
                    <a:pt x="161" y="364"/>
                  </a:lnTo>
                  <a:lnTo>
                    <a:pt x="149" y="367"/>
                  </a:lnTo>
                  <a:lnTo>
                    <a:pt x="134" y="373"/>
                  </a:lnTo>
                  <a:lnTo>
                    <a:pt x="136" y="384"/>
                  </a:lnTo>
                  <a:lnTo>
                    <a:pt x="136" y="398"/>
                  </a:lnTo>
                  <a:lnTo>
                    <a:pt x="133" y="404"/>
                  </a:lnTo>
                  <a:lnTo>
                    <a:pt x="132" y="408"/>
                  </a:lnTo>
                  <a:lnTo>
                    <a:pt x="131" y="414"/>
                  </a:lnTo>
                  <a:lnTo>
                    <a:pt x="131" y="420"/>
                  </a:lnTo>
                  <a:lnTo>
                    <a:pt x="131" y="431"/>
                  </a:lnTo>
                  <a:lnTo>
                    <a:pt x="128" y="441"/>
                  </a:lnTo>
                  <a:lnTo>
                    <a:pt x="125" y="448"/>
                  </a:lnTo>
                  <a:lnTo>
                    <a:pt x="125" y="455"/>
                  </a:lnTo>
                  <a:lnTo>
                    <a:pt x="123" y="460"/>
                  </a:lnTo>
                  <a:lnTo>
                    <a:pt x="120" y="466"/>
                  </a:lnTo>
                  <a:lnTo>
                    <a:pt x="114" y="478"/>
                  </a:lnTo>
                  <a:lnTo>
                    <a:pt x="110" y="489"/>
                  </a:lnTo>
                  <a:lnTo>
                    <a:pt x="107" y="498"/>
                  </a:lnTo>
                  <a:lnTo>
                    <a:pt x="104" y="509"/>
                  </a:lnTo>
                  <a:lnTo>
                    <a:pt x="99" y="514"/>
                  </a:lnTo>
                  <a:lnTo>
                    <a:pt x="98" y="519"/>
                  </a:lnTo>
                  <a:lnTo>
                    <a:pt x="97" y="525"/>
                  </a:lnTo>
                  <a:lnTo>
                    <a:pt x="96" y="531"/>
                  </a:lnTo>
                  <a:lnTo>
                    <a:pt x="93" y="538"/>
                  </a:lnTo>
                  <a:lnTo>
                    <a:pt x="92" y="544"/>
                  </a:lnTo>
                  <a:lnTo>
                    <a:pt x="91" y="551"/>
                  </a:lnTo>
                  <a:lnTo>
                    <a:pt x="91" y="559"/>
                  </a:lnTo>
                  <a:lnTo>
                    <a:pt x="93" y="564"/>
                  </a:lnTo>
                  <a:lnTo>
                    <a:pt x="94" y="570"/>
                  </a:lnTo>
                  <a:lnTo>
                    <a:pt x="96" y="576"/>
                  </a:lnTo>
                  <a:lnTo>
                    <a:pt x="96" y="582"/>
                  </a:lnTo>
                  <a:lnTo>
                    <a:pt x="94" y="586"/>
                  </a:lnTo>
                  <a:lnTo>
                    <a:pt x="94" y="588"/>
                  </a:lnTo>
                  <a:lnTo>
                    <a:pt x="96" y="591"/>
                  </a:lnTo>
                  <a:lnTo>
                    <a:pt x="99" y="591"/>
                  </a:lnTo>
                  <a:lnTo>
                    <a:pt x="105" y="589"/>
                  </a:lnTo>
                  <a:lnTo>
                    <a:pt x="112" y="587"/>
                  </a:lnTo>
                  <a:lnTo>
                    <a:pt x="117" y="585"/>
                  </a:lnTo>
                  <a:lnTo>
                    <a:pt x="122" y="585"/>
                  </a:lnTo>
                  <a:lnTo>
                    <a:pt x="124" y="587"/>
                  </a:lnTo>
                  <a:lnTo>
                    <a:pt x="126" y="591"/>
                  </a:lnTo>
                  <a:lnTo>
                    <a:pt x="129" y="599"/>
                  </a:lnTo>
                  <a:lnTo>
                    <a:pt x="131" y="609"/>
                  </a:lnTo>
                  <a:lnTo>
                    <a:pt x="132" y="618"/>
                  </a:lnTo>
                  <a:lnTo>
                    <a:pt x="134" y="626"/>
                  </a:lnTo>
                  <a:lnTo>
                    <a:pt x="137" y="632"/>
                  </a:lnTo>
                  <a:lnTo>
                    <a:pt x="138" y="633"/>
                  </a:lnTo>
                  <a:lnTo>
                    <a:pt x="139" y="631"/>
                  </a:lnTo>
                  <a:lnTo>
                    <a:pt x="140" y="628"/>
                  </a:lnTo>
                  <a:lnTo>
                    <a:pt x="140" y="627"/>
                  </a:lnTo>
                  <a:lnTo>
                    <a:pt x="141" y="625"/>
                  </a:lnTo>
                  <a:lnTo>
                    <a:pt x="143" y="628"/>
                  </a:lnTo>
                  <a:lnTo>
                    <a:pt x="146" y="633"/>
                  </a:lnTo>
                  <a:lnTo>
                    <a:pt x="148" y="642"/>
                  </a:lnTo>
                  <a:lnTo>
                    <a:pt x="149" y="652"/>
                  </a:lnTo>
                  <a:lnTo>
                    <a:pt x="153" y="664"/>
                  </a:lnTo>
                  <a:lnTo>
                    <a:pt x="156" y="676"/>
                  </a:lnTo>
                  <a:lnTo>
                    <a:pt x="159" y="683"/>
                  </a:lnTo>
                  <a:lnTo>
                    <a:pt x="161" y="690"/>
                  </a:lnTo>
                  <a:lnTo>
                    <a:pt x="159" y="690"/>
                  </a:lnTo>
                  <a:lnTo>
                    <a:pt x="157" y="690"/>
                  </a:lnTo>
                  <a:lnTo>
                    <a:pt x="156" y="689"/>
                  </a:lnTo>
                  <a:lnTo>
                    <a:pt x="155" y="688"/>
                  </a:lnTo>
                  <a:lnTo>
                    <a:pt x="153" y="684"/>
                  </a:lnTo>
                  <a:lnTo>
                    <a:pt x="150" y="681"/>
                  </a:lnTo>
                  <a:lnTo>
                    <a:pt x="149" y="682"/>
                  </a:lnTo>
                  <a:lnTo>
                    <a:pt x="148" y="683"/>
                  </a:lnTo>
                  <a:lnTo>
                    <a:pt x="149" y="685"/>
                  </a:lnTo>
                  <a:lnTo>
                    <a:pt x="150" y="688"/>
                  </a:lnTo>
                  <a:lnTo>
                    <a:pt x="154" y="691"/>
                  </a:lnTo>
                  <a:lnTo>
                    <a:pt x="156" y="694"/>
                  </a:lnTo>
                  <a:lnTo>
                    <a:pt x="159" y="694"/>
                  </a:lnTo>
                  <a:lnTo>
                    <a:pt x="162" y="694"/>
                  </a:lnTo>
                  <a:lnTo>
                    <a:pt x="170" y="699"/>
                  </a:lnTo>
                  <a:lnTo>
                    <a:pt x="177" y="705"/>
                  </a:lnTo>
                  <a:lnTo>
                    <a:pt x="180" y="708"/>
                  </a:lnTo>
                  <a:lnTo>
                    <a:pt x="183" y="709"/>
                  </a:lnTo>
                  <a:lnTo>
                    <a:pt x="187" y="710"/>
                  </a:lnTo>
                  <a:lnTo>
                    <a:pt x="193" y="710"/>
                  </a:lnTo>
                  <a:lnTo>
                    <a:pt x="196" y="708"/>
                  </a:lnTo>
                  <a:lnTo>
                    <a:pt x="200" y="708"/>
                  </a:lnTo>
                  <a:lnTo>
                    <a:pt x="208" y="713"/>
                  </a:lnTo>
                  <a:lnTo>
                    <a:pt x="216" y="721"/>
                  </a:lnTo>
                  <a:lnTo>
                    <a:pt x="224" y="729"/>
                  </a:lnTo>
                  <a:lnTo>
                    <a:pt x="230" y="737"/>
                  </a:lnTo>
                  <a:lnTo>
                    <a:pt x="235" y="740"/>
                  </a:lnTo>
                  <a:lnTo>
                    <a:pt x="240" y="74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 name="Freeform 182"/>
            <p:cNvSpPr>
              <a:spLocks/>
            </p:cNvSpPr>
            <p:nvPr/>
          </p:nvSpPr>
          <p:spPr bwMode="gray">
            <a:xfrm>
              <a:off x="6418263" y="3979863"/>
              <a:ext cx="144463" cy="317500"/>
            </a:xfrm>
            <a:custGeom>
              <a:avLst/>
              <a:gdLst/>
              <a:ahLst/>
              <a:cxnLst>
                <a:cxn ang="0">
                  <a:pos x="358" y="469"/>
                </a:cxn>
                <a:cxn ang="0">
                  <a:pos x="304" y="491"/>
                </a:cxn>
                <a:cxn ang="0">
                  <a:pos x="286" y="520"/>
                </a:cxn>
                <a:cxn ang="0">
                  <a:pos x="280" y="551"/>
                </a:cxn>
                <a:cxn ang="0">
                  <a:pos x="270" y="568"/>
                </a:cxn>
                <a:cxn ang="0">
                  <a:pos x="310" y="632"/>
                </a:cxn>
                <a:cxn ang="0">
                  <a:pos x="330" y="672"/>
                </a:cxn>
                <a:cxn ang="0">
                  <a:pos x="323" y="691"/>
                </a:cxn>
                <a:cxn ang="0">
                  <a:pos x="307" y="729"/>
                </a:cxn>
                <a:cxn ang="0">
                  <a:pos x="335" y="785"/>
                </a:cxn>
                <a:cxn ang="0">
                  <a:pos x="367" y="882"/>
                </a:cxn>
                <a:cxn ang="0">
                  <a:pos x="367" y="923"/>
                </a:cxn>
                <a:cxn ang="0">
                  <a:pos x="320" y="1004"/>
                </a:cxn>
                <a:cxn ang="0">
                  <a:pos x="328" y="951"/>
                </a:cxn>
                <a:cxn ang="0">
                  <a:pos x="321" y="916"/>
                </a:cxn>
                <a:cxn ang="0">
                  <a:pos x="323" y="887"/>
                </a:cxn>
                <a:cxn ang="0">
                  <a:pos x="323" y="858"/>
                </a:cxn>
                <a:cxn ang="0">
                  <a:pos x="302" y="801"/>
                </a:cxn>
                <a:cxn ang="0">
                  <a:pos x="288" y="766"/>
                </a:cxn>
                <a:cxn ang="0">
                  <a:pos x="270" y="662"/>
                </a:cxn>
                <a:cxn ang="0">
                  <a:pos x="239" y="617"/>
                </a:cxn>
                <a:cxn ang="0">
                  <a:pos x="213" y="663"/>
                </a:cxn>
                <a:cxn ang="0">
                  <a:pos x="208" y="665"/>
                </a:cxn>
                <a:cxn ang="0">
                  <a:pos x="166" y="703"/>
                </a:cxn>
                <a:cxn ang="0">
                  <a:pos x="144" y="692"/>
                </a:cxn>
                <a:cxn ang="0">
                  <a:pos x="119" y="691"/>
                </a:cxn>
                <a:cxn ang="0">
                  <a:pos x="102" y="692"/>
                </a:cxn>
                <a:cxn ang="0">
                  <a:pos x="118" y="621"/>
                </a:cxn>
                <a:cxn ang="0">
                  <a:pos x="114" y="590"/>
                </a:cxn>
                <a:cxn ang="0">
                  <a:pos x="85" y="522"/>
                </a:cxn>
                <a:cxn ang="0">
                  <a:pos x="66" y="508"/>
                </a:cxn>
                <a:cxn ang="0">
                  <a:pos x="81" y="500"/>
                </a:cxn>
                <a:cxn ang="0">
                  <a:pos x="49" y="476"/>
                </a:cxn>
                <a:cxn ang="0">
                  <a:pos x="41" y="456"/>
                </a:cxn>
                <a:cxn ang="0">
                  <a:pos x="27" y="451"/>
                </a:cxn>
                <a:cxn ang="0">
                  <a:pos x="0" y="411"/>
                </a:cxn>
                <a:cxn ang="0">
                  <a:pos x="20" y="365"/>
                </a:cxn>
                <a:cxn ang="0">
                  <a:pos x="40" y="364"/>
                </a:cxn>
                <a:cxn ang="0">
                  <a:pos x="45" y="310"/>
                </a:cxn>
                <a:cxn ang="0">
                  <a:pos x="70" y="256"/>
                </a:cxn>
                <a:cxn ang="0">
                  <a:pos x="113" y="221"/>
                </a:cxn>
                <a:cxn ang="0">
                  <a:pos x="125" y="176"/>
                </a:cxn>
                <a:cxn ang="0">
                  <a:pos x="144" y="115"/>
                </a:cxn>
                <a:cxn ang="0">
                  <a:pos x="192" y="77"/>
                </a:cxn>
                <a:cxn ang="0">
                  <a:pos x="246" y="81"/>
                </a:cxn>
                <a:cxn ang="0">
                  <a:pos x="261" y="22"/>
                </a:cxn>
                <a:cxn ang="0">
                  <a:pos x="302" y="28"/>
                </a:cxn>
                <a:cxn ang="0">
                  <a:pos x="330" y="69"/>
                </a:cxn>
                <a:cxn ang="0">
                  <a:pos x="329" y="120"/>
                </a:cxn>
                <a:cxn ang="0">
                  <a:pos x="317" y="161"/>
                </a:cxn>
                <a:cxn ang="0">
                  <a:pos x="290" y="185"/>
                </a:cxn>
                <a:cxn ang="0">
                  <a:pos x="268" y="218"/>
                </a:cxn>
                <a:cxn ang="0">
                  <a:pos x="272" y="257"/>
                </a:cxn>
                <a:cxn ang="0">
                  <a:pos x="323" y="251"/>
                </a:cxn>
                <a:cxn ang="0">
                  <a:pos x="338" y="300"/>
                </a:cxn>
                <a:cxn ang="0">
                  <a:pos x="364" y="315"/>
                </a:cxn>
                <a:cxn ang="0">
                  <a:pos x="369" y="361"/>
                </a:cxn>
                <a:cxn ang="0">
                  <a:pos x="404" y="397"/>
                </a:cxn>
                <a:cxn ang="0">
                  <a:pos x="450" y="380"/>
                </a:cxn>
                <a:cxn ang="0">
                  <a:pos x="418" y="428"/>
                </a:cxn>
              </a:cxnLst>
              <a:rect l="0" t="0" r="r" b="b"/>
              <a:pathLst>
                <a:path w="455" h="1004">
                  <a:moveTo>
                    <a:pt x="400" y="454"/>
                  </a:moveTo>
                  <a:lnTo>
                    <a:pt x="388" y="454"/>
                  </a:lnTo>
                  <a:lnTo>
                    <a:pt x="376" y="456"/>
                  </a:lnTo>
                  <a:lnTo>
                    <a:pt x="371" y="455"/>
                  </a:lnTo>
                  <a:lnTo>
                    <a:pt x="369" y="456"/>
                  </a:lnTo>
                  <a:lnTo>
                    <a:pt x="368" y="457"/>
                  </a:lnTo>
                  <a:lnTo>
                    <a:pt x="368" y="460"/>
                  </a:lnTo>
                  <a:lnTo>
                    <a:pt x="369" y="462"/>
                  </a:lnTo>
                  <a:lnTo>
                    <a:pt x="369" y="464"/>
                  </a:lnTo>
                  <a:lnTo>
                    <a:pt x="368" y="467"/>
                  </a:lnTo>
                  <a:lnTo>
                    <a:pt x="366" y="470"/>
                  </a:lnTo>
                  <a:lnTo>
                    <a:pt x="358" y="469"/>
                  </a:lnTo>
                  <a:lnTo>
                    <a:pt x="352" y="468"/>
                  </a:lnTo>
                  <a:lnTo>
                    <a:pt x="347" y="473"/>
                  </a:lnTo>
                  <a:lnTo>
                    <a:pt x="346" y="479"/>
                  </a:lnTo>
                  <a:lnTo>
                    <a:pt x="344" y="484"/>
                  </a:lnTo>
                  <a:lnTo>
                    <a:pt x="342" y="486"/>
                  </a:lnTo>
                  <a:lnTo>
                    <a:pt x="335" y="487"/>
                  </a:lnTo>
                  <a:lnTo>
                    <a:pt x="328" y="488"/>
                  </a:lnTo>
                  <a:lnTo>
                    <a:pt x="321" y="491"/>
                  </a:lnTo>
                  <a:lnTo>
                    <a:pt x="315" y="493"/>
                  </a:lnTo>
                  <a:lnTo>
                    <a:pt x="312" y="493"/>
                  </a:lnTo>
                  <a:lnTo>
                    <a:pt x="310" y="493"/>
                  </a:lnTo>
                  <a:lnTo>
                    <a:pt x="304" y="491"/>
                  </a:lnTo>
                  <a:lnTo>
                    <a:pt x="301" y="487"/>
                  </a:lnTo>
                  <a:lnTo>
                    <a:pt x="299" y="486"/>
                  </a:lnTo>
                  <a:lnTo>
                    <a:pt x="297" y="486"/>
                  </a:lnTo>
                  <a:lnTo>
                    <a:pt x="296" y="488"/>
                  </a:lnTo>
                  <a:lnTo>
                    <a:pt x="294" y="492"/>
                  </a:lnTo>
                  <a:lnTo>
                    <a:pt x="289" y="499"/>
                  </a:lnTo>
                  <a:lnTo>
                    <a:pt x="285" y="503"/>
                  </a:lnTo>
                  <a:lnTo>
                    <a:pt x="284" y="505"/>
                  </a:lnTo>
                  <a:lnTo>
                    <a:pt x="282" y="508"/>
                  </a:lnTo>
                  <a:lnTo>
                    <a:pt x="282" y="511"/>
                  </a:lnTo>
                  <a:lnTo>
                    <a:pt x="285" y="516"/>
                  </a:lnTo>
                  <a:lnTo>
                    <a:pt x="286" y="520"/>
                  </a:lnTo>
                  <a:lnTo>
                    <a:pt x="286" y="522"/>
                  </a:lnTo>
                  <a:lnTo>
                    <a:pt x="286" y="524"/>
                  </a:lnTo>
                  <a:lnTo>
                    <a:pt x="285" y="525"/>
                  </a:lnTo>
                  <a:lnTo>
                    <a:pt x="282" y="526"/>
                  </a:lnTo>
                  <a:lnTo>
                    <a:pt x="279" y="529"/>
                  </a:lnTo>
                  <a:lnTo>
                    <a:pt x="277" y="533"/>
                  </a:lnTo>
                  <a:lnTo>
                    <a:pt x="278" y="536"/>
                  </a:lnTo>
                  <a:lnTo>
                    <a:pt x="278" y="540"/>
                  </a:lnTo>
                  <a:lnTo>
                    <a:pt x="279" y="543"/>
                  </a:lnTo>
                  <a:lnTo>
                    <a:pt x="280" y="546"/>
                  </a:lnTo>
                  <a:lnTo>
                    <a:pt x="280" y="550"/>
                  </a:lnTo>
                  <a:lnTo>
                    <a:pt x="280" y="551"/>
                  </a:lnTo>
                  <a:lnTo>
                    <a:pt x="279" y="553"/>
                  </a:lnTo>
                  <a:lnTo>
                    <a:pt x="276" y="553"/>
                  </a:lnTo>
                  <a:lnTo>
                    <a:pt x="272" y="553"/>
                  </a:lnTo>
                  <a:lnTo>
                    <a:pt x="268" y="553"/>
                  </a:lnTo>
                  <a:lnTo>
                    <a:pt x="264" y="553"/>
                  </a:lnTo>
                  <a:lnTo>
                    <a:pt x="263" y="553"/>
                  </a:lnTo>
                  <a:lnTo>
                    <a:pt x="262" y="556"/>
                  </a:lnTo>
                  <a:lnTo>
                    <a:pt x="262" y="557"/>
                  </a:lnTo>
                  <a:lnTo>
                    <a:pt x="262" y="560"/>
                  </a:lnTo>
                  <a:lnTo>
                    <a:pt x="265" y="566"/>
                  </a:lnTo>
                  <a:lnTo>
                    <a:pt x="268" y="568"/>
                  </a:lnTo>
                  <a:lnTo>
                    <a:pt x="270" y="568"/>
                  </a:lnTo>
                  <a:lnTo>
                    <a:pt x="271" y="568"/>
                  </a:lnTo>
                  <a:lnTo>
                    <a:pt x="273" y="568"/>
                  </a:lnTo>
                  <a:lnTo>
                    <a:pt x="274" y="568"/>
                  </a:lnTo>
                  <a:lnTo>
                    <a:pt x="276" y="571"/>
                  </a:lnTo>
                  <a:lnTo>
                    <a:pt x="277" y="577"/>
                  </a:lnTo>
                  <a:lnTo>
                    <a:pt x="278" y="584"/>
                  </a:lnTo>
                  <a:lnTo>
                    <a:pt x="280" y="591"/>
                  </a:lnTo>
                  <a:lnTo>
                    <a:pt x="282" y="598"/>
                  </a:lnTo>
                  <a:lnTo>
                    <a:pt x="286" y="605"/>
                  </a:lnTo>
                  <a:lnTo>
                    <a:pt x="295" y="616"/>
                  </a:lnTo>
                  <a:lnTo>
                    <a:pt x="304" y="626"/>
                  </a:lnTo>
                  <a:lnTo>
                    <a:pt x="310" y="632"/>
                  </a:lnTo>
                  <a:lnTo>
                    <a:pt x="314" y="634"/>
                  </a:lnTo>
                  <a:lnTo>
                    <a:pt x="317" y="636"/>
                  </a:lnTo>
                  <a:lnTo>
                    <a:pt x="318" y="639"/>
                  </a:lnTo>
                  <a:lnTo>
                    <a:pt x="318" y="642"/>
                  </a:lnTo>
                  <a:lnTo>
                    <a:pt x="318" y="647"/>
                  </a:lnTo>
                  <a:lnTo>
                    <a:pt x="318" y="652"/>
                  </a:lnTo>
                  <a:lnTo>
                    <a:pt x="319" y="660"/>
                  </a:lnTo>
                  <a:lnTo>
                    <a:pt x="321" y="668"/>
                  </a:lnTo>
                  <a:lnTo>
                    <a:pt x="325" y="673"/>
                  </a:lnTo>
                  <a:lnTo>
                    <a:pt x="327" y="674"/>
                  </a:lnTo>
                  <a:lnTo>
                    <a:pt x="329" y="674"/>
                  </a:lnTo>
                  <a:lnTo>
                    <a:pt x="330" y="672"/>
                  </a:lnTo>
                  <a:lnTo>
                    <a:pt x="333" y="668"/>
                  </a:lnTo>
                  <a:lnTo>
                    <a:pt x="335" y="666"/>
                  </a:lnTo>
                  <a:lnTo>
                    <a:pt x="338" y="666"/>
                  </a:lnTo>
                  <a:lnTo>
                    <a:pt x="339" y="670"/>
                  </a:lnTo>
                  <a:lnTo>
                    <a:pt x="339" y="674"/>
                  </a:lnTo>
                  <a:lnTo>
                    <a:pt x="338" y="679"/>
                  </a:lnTo>
                  <a:lnTo>
                    <a:pt x="336" y="681"/>
                  </a:lnTo>
                  <a:lnTo>
                    <a:pt x="334" y="683"/>
                  </a:lnTo>
                  <a:lnTo>
                    <a:pt x="331" y="684"/>
                  </a:lnTo>
                  <a:lnTo>
                    <a:pt x="328" y="687"/>
                  </a:lnTo>
                  <a:lnTo>
                    <a:pt x="326" y="689"/>
                  </a:lnTo>
                  <a:lnTo>
                    <a:pt x="323" y="691"/>
                  </a:lnTo>
                  <a:lnTo>
                    <a:pt x="322" y="693"/>
                  </a:lnTo>
                  <a:lnTo>
                    <a:pt x="322" y="699"/>
                  </a:lnTo>
                  <a:lnTo>
                    <a:pt x="322" y="706"/>
                  </a:lnTo>
                  <a:lnTo>
                    <a:pt x="323" y="714"/>
                  </a:lnTo>
                  <a:lnTo>
                    <a:pt x="323" y="722"/>
                  </a:lnTo>
                  <a:lnTo>
                    <a:pt x="322" y="723"/>
                  </a:lnTo>
                  <a:lnTo>
                    <a:pt x="320" y="724"/>
                  </a:lnTo>
                  <a:lnTo>
                    <a:pt x="314" y="725"/>
                  </a:lnTo>
                  <a:lnTo>
                    <a:pt x="314" y="727"/>
                  </a:lnTo>
                  <a:lnTo>
                    <a:pt x="314" y="728"/>
                  </a:lnTo>
                  <a:lnTo>
                    <a:pt x="310" y="728"/>
                  </a:lnTo>
                  <a:lnTo>
                    <a:pt x="307" y="729"/>
                  </a:lnTo>
                  <a:lnTo>
                    <a:pt x="305" y="730"/>
                  </a:lnTo>
                  <a:lnTo>
                    <a:pt x="304" y="731"/>
                  </a:lnTo>
                  <a:lnTo>
                    <a:pt x="304" y="733"/>
                  </a:lnTo>
                  <a:lnTo>
                    <a:pt x="304" y="738"/>
                  </a:lnTo>
                  <a:lnTo>
                    <a:pt x="304" y="743"/>
                  </a:lnTo>
                  <a:lnTo>
                    <a:pt x="305" y="748"/>
                  </a:lnTo>
                  <a:lnTo>
                    <a:pt x="307" y="753"/>
                  </a:lnTo>
                  <a:lnTo>
                    <a:pt x="310" y="757"/>
                  </a:lnTo>
                  <a:lnTo>
                    <a:pt x="313" y="762"/>
                  </a:lnTo>
                  <a:lnTo>
                    <a:pt x="320" y="771"/>
                  </a:lnTo>
                  <a:lnTo>
                    <a:pt x="327" y="778"/>
                  </a:lnTo>
                  <a:lnTo>
                    <a:pt x="335" y="785"/>
                  </a:lnTo>
                  <a:lnTo>
                    <a:pt x="342" y="792"/>
                  </a:lnTo>
                  <a:lnTo>
                    <a:pt x="347" y="798"/>
                  </a:lnTo>
                  <a:lnTo>
                    <a:pt x="352" y="805"/>
                  </a:lnTo>
                  <a:lnTo>
                    <a:pt x="354" y="813"/>
                  </a:lnTo>
                  <a:lnTo>
                    <a:pt x="354" y="822"/>
                  </a:lnTo>
                  <a:lnTo>
                    <a:pt x="353" y="831"/>
                  </a:lnTo>
                  <a:lnTo>
                    <a:pt x="348" y="841"/>
                  </a:lnTo>
                  <a:lnTo>
                    <a:pt x="355" y="852"/>
                  </a:lnTo>
                  <a:lnTo>
                    <a:pt x="361" y="863"/>
                  </a:lnTo>
                  <a:lnTo>
                    <a:pt x="363" y="869"/>
                  </a:lnTo>
                  <a:lnTo>
                    <a:pt x="366" y="876"/>
                  </a:lnTo>
                  <a:lnTo>
                    <a:pt x="367" y="882"/>
                  </a:lnTo>
                  <a:lnTo>
                    <a:pt x="367" y="888"/>
                  </a:lnTo>
                  <a:lnTo>
                    <a:pt x="370" y="892"/>
                  </a:lnTo>
                  <a:lnTo>
                    <a:pt x="372" y="893"/>
                  </a:lnTo>
                  <a:lnTo>
                    <a:pt x="374" y="894"/>
                  </a:lnTo>
                  <a:lnTo>
                    <a:pt x="374" y="899"/>
                  </a:lnTo>
                  <a:lnTo>
                    <a:pt x="376" y="906"/>
                  </a:lnTo>
                  <a:lnTo>
                    <a:pt x="378" y="909"/>
                  </a:lnTo>
                  <a:lnTo>
                    <a:pt x="378" y="910"/>
                  </a:lnTo>
                  <a:lnTo>
                    <a:pt x="377" y="911"/>
                  </a:lnTo>
                  <a:lnTo>
                    <a:pt x="376" y="914"/>
                  </a:lnTo>
                  <a:lnTo>
                    <a:pt x="372" y="917"/>
                  </a:lnTo>
                  <a:lnTo>
                    <a:pt x="367" y="923"/>
                  </a:lnTo>
                  <a:lnTo>
                    <a:pt x="364" y="927"/>
                  </a:lnTo>
                  <a:lnTo>
                    <a:pt x="362" y="932"/>
                  </a:lnTo>
                  <a:lnTo>
                    <a:pt x="360" y="939"/>
                  </a:lnTo>
                  <a:lnTo>
                    <a:pt x="353" y="947"/>
                  </a:lnTo>
                  <a:lnTo>
                    <a:pt x="345" y="953"/>
                  </a:lnTo>
                  <a:lnTo>
                    <a:pt x="339" y="959"/>
                  </a:lnTo>
                  <a:lnTo>
                    <a:pt x="335" y="967"/>
                  </a:lnTo>
                  <a:lnTo>
                    <a:pt x="333" y="977"/>
                  </a:lnTo>
                  <a:lnTo>
                    <a:pt x="329" y="986"/>
                  </a:lnTo>
                  <a:lnTo>
                    <a:pt x="326" y="993"/>
                  </a:lnTo>
                  <a:lnTo>
                    <a:pt x="322" y="1001"/>
                  </a:lnTo>
                  <a:lnTo>
                    <a:pt x="320" y="1004"/>
                  </a:lnTo>
                  <a:lnTo>
                    <a:pt x="319" y="1004"/>
                  </a:lnTo>
                  <a:lnTo>
                    <a:pt x="318" y="1000"/>
                  </a:lnTo>
                  <a:lnTo>
                    <a:pt x="318" y="994"/>
                  </a:lnTo>
                  <a:lnTo>
                    <a:pt x="318" y="984"/>
                  </a:lnTo>
                  <a:lnTo>
                    <a:pt x="318" y="975"/>
                  </a:lnTo>
                  <a:lnTo>
                    <a:pt x="318" y="971"/>
                  </a:lnTo>
                  <a:lnTo>
                    <a:pt x="319" y="966"/>
                  </a:lnTo>
                  <a:lnTo>
                    <a:pt x="321" y="961"/>
                  </a:lnTo>
                  <a:lnTo>
                    <a:pt x="325" y="958"/>
                  </a:lnTo>
                  <a:lnTo>
                    <a:pt x="327" y="956"/>
                  </a:lnTo>
                  <a:lnTo>
                    <a:pt x="328" y="953"/>
                  </a:lnTo>
                  <a:lnTo>
                    <a:pt x="328" y="951"/>
                  </a:lnTo>
                  <a:lnTo>
                    <a:pt x="328" y="949"/>
                  </a:lnTo>
                  <a:lnTo>
                    <a:pt x="328" y="944"/>
                  </a:lnTo>
                  <a:lnTo>
                    <a:pt x="328" y="937"/>
                  </a:lnTo>
                  <a:lnTo>
                    <a:pt x="329" y="932"/>
                  </a:lnTo>
                  <a:lnTo>
                    <a:pt x="329" y="926"/>
                  </a:lnTo>
                  <a:lnTo>
                    <a:pt x="330" y="922"/>
                  </a:lnTo>
                  <a:lnTo>
                    <a:pt x="334" y="916"/>
                  </a:lnTo>
                  <a:lnTo>
                    <a:pt x="334" y="915"/>
                  </a:lnTo>
                  <a:lnTo>
                    <a:pt x="333" y="914"/>
                  </a:lnTo>
                  <a:lnTo>
                    <a:pt x="328" y="915"/>
                  </a:lnTo>
                  <a:lnTo>
                    <a:pt x="323" y="916"/>
                  </a:lnTo>
                  <a:lnTo>
                    <a:pt x="321" y="916"/>
                  </a:lnTo>
                  <a:lnTo>
                    <a:pt x="321" y="915"/>
                  </a:lnTo>
                  <a:lnTo>
                    <a:pt x="321" y="911"/>
                  </a:lnTo>
                  <a:lnTo>
                    <a:pt x="323" y="908"/>
                  </a:lnTo>
                  <a:lnTo>
                    <a:pt x="326" y="903"/>
                  </a:lnTo>
                  <a:lnTo>
                    <a:pt x="328" y="898"/>
                  </a:lnTo>
                  <a:lnTo>
                    <a:pt x="327" y="895"/>
                  </a:lnTo>
                  <a:lnTo>
                    <a:pt x="326" y="895"/>
                  </a:lnTo>
                  <a:lnTo>
                    <a:pt x="326" y="896"/>
                  </a:lnTo>
                  <a:lnTo>
                    <a:pt x="327" y="892"/>
                  </a:lnTo>
                  <a:lnTo>
                    <a:pt x="326" y="888"/>
                  </a:lnTo>
                  <a:lnTo>
                    <a:pt x="325" y="887"/>
                  </a:lnTo>
                  <a:lnTo>
                    <a:pt x="323" y="887"/>
                  </a:lnTo>
                  <a:lnTo>
                    <a:pt x="322" y="887"/>
                  </a:lnTo>
                  <a:lnTo>
                    <a:pt x="321" y="887"/>
                  </a:lnTo>
                  <a:lnTo>
                    <a:pt x="323" y="884"/>
                  </a:lnTo>
                  <a:lnTo>
                    <a:pt x="325" y="882"/>
                  </a:lnTo>
                  <a:lnTo>
                    <a:pt x="326" y="880"/>
                  </a:lnTo>
                  <a:lnTo>
                    <a:pt x="327" y="878"/>
                  </a:lnTo>
                  <a:lnTo>
                    <a:pt x="327" y="876"/>
                  </a:lnTo>
                  <a:lnTo>
                    <a:pt x="326" y="872"/>
                  </a:lnTo>
                  <a:lnTo>
                    <a:pt x="326" y="867"/>
                  </a:lnTo>
                  <a:lnTo>
                    <a:pt x="326" y="863"/>
                  </a:lnTo>
                  <a:lnTo>
                    <a:pt x="325" y="860"/>
                  </a:lnTo>
                  <a:lnTo>
                    <a:pt x="323" y="858"/>
                  </a:lnTo>
                  <a:lnTo>
                    <a:pt x="321" y="853"/>
                  </a:lnTo>
                  <a:lnTo>
                    <a:pt x="320" y="847"/>
                  </a:lnTo>
                  <a:lnTo>
                    <a:pt x="319" y="842"/>
                  </a:lnTo>
                  <a:lnTo>
                    <a:pt x="317" y="833"/>
                  </a:lnTo>
                  <a:lnTo>
                    <a:pt x="314" y="823"/>
                  </a:lnTo>
                  <a:lnTo>
                    <a:pt x="309" y="814"/>
                  </a:lnTo>
                  <a:lnTo>
                    <a:pt x="306" y="803"/>
                  </a:lnTo>
                  <a:lnTo>
                    <a:pt x="305" y="797"/>
                  </a:lnTo>
                  <a:lnTo>
                    <a:pt x="305" y="795"/>
                  </a:lnTo>
                  <a:lnTo>
                    <a:pt x="304" y="794"/>
                  </a:lnTo>
                  <a:lnTo>
                    <a:pt x="303" y="795"/>
                  </a:lnTo>
                  <a:lnTo>
                    <a:pt x="302" y="801"/>
                  </a:lnTo>
                  <a:lnTo>
                    <a:pt x="302" y="807"/>
                  </a:lnTo>
                  <a:lnTo>
                    <a:pt x="302" y="810"/>
                  </a:lnTo>
                  <a:lnTo>
                    <a:pt x="301" y="814"/>
                  </a:lnTo>
                  <a:lnTo>
                    <a:pt x="301" y="815"/>
                  </a:lnTo>
                  <a:lnTo>
                    <a:pt x="299" y="815"/>
                  </a:lnTo>
                  <a:lnTo>
                    <a:pt x="299" y="814"/>
                  </a:lnTo>
                  <a:lnTo>
                    <a:pt x="298" y="812"/>
                  </a:lnTo>
                  <a:lnTo>
                    <a:pt x="296" y="804"/>
                  </a:lnTo>
                  <a:lnTo>
                    <a:pt x="296" y="795"/>
                  </a:lnTo>
                  <a:lnTo>
                    <a:pt x="295" y="785"/>
                  </a:lnTo>
                  <a:lnTo>
                    <a:pt x="293" y="776"/>
                  </a:lnTo>
                  <a:lnTo>
                    <a:pt x="288" y="766"/>
                  </a:lnTo>
                  <a:lnTo>
                    <a:pt x="285" y="756"/>
                  </a:lnTo>
                  <a:lnTo>
                    <a:pt x="281" y="743"/>
                  </a:lnTo>
                  <a:lnTo>
                    <a:pt x="280" y="728"/>
                  </a:lnTo>
                  <a:lnTo>
                    <a:pt x="279" y="714"/>
                  </a:lnTo>
                  <a:lnTo>
                    <a:pt x="277" y="700"/>
                  </a:lnTo>
                  <a:lnTo>
                    <a:pt x="273" y="690"/>
                  </a:lnTo>
                  <a:lnTo>
                    <a:pt x="270" y="680"/>
                  </a:lnTo>
                  <a:lnTo>
                    <a:pt x="274" y="670"/>
                  </a:lnTo>
                  <a:lnTo>
                    <a:pt x="279" y="662"/>
                  </a:lnTo>
                  <a:lnTo>
                    <a:pt x="279" y="660"/>
                  </a:lnTo>
                  <a:lnTo>
                    <a:pt x="278" y="659"/>
                  </a:lnTo>
                  <a:lnTo>
                    <a:pt x="270" y="662"/>
                  </a:lnTo>
                  <a:lnTo>
                    <a:pt x="264" y="663"/>
                  </a:lnTo>
                  <a:lnTo>
                    <a:pt x="262" y="662"/>
                  </a:lnTo>
                  <a:lnTo>
                    <a:pt x="261" y="659"/>
                  </a:lnTo>
                  <a:lnTo>
                    <a:pt x="258" y="656"/>
                  </a:lnTo>
                  <a:lnTo>
                    <a:pt x="257" y="650"/>
                  </a:lnTo>
                  <a:lnTo>
                    <a:pt x="256" y="643"/>
                  </a:lnTo>
                  <a:lnTo>
                    <a:pt x="253" y="638"/>
                  </a:lnTo>
                  <a:lnTo>
                    <a:pt x="249" y="632"/>
                  </a:lnTo>
                  <a:lnTo>
                    <a:pt x="247" y="627"/>
                  </a:lnTo>
                  <a:lnTo>
                    <a:pt x="245" y="623"/>
                  </a:lnTo>
                  <a:lnTo>
                    <a:pt x="242" y="619"/>
                  </a:lnTo>
                  <a:lnTo>
                    <a:pt x="239" y="617"/>
                  </a:lnTo>
                  <a:lnTo>
                    <a:pt x="236" y="614"/>
                  </a:lnTo>
                  <a:lnTo>
                    <a:pt x="236" y="624"/>
                  </a:lnTo>
                  <a:lnTo>
                    <a:pt x="238" y="632"/>
                  </a:lnTo>
                  <a:lnTo>
                    <a:pt x="238" y="635"/>
                  </a:lnTo>
                  <a:lnTo>
                    <a:pt x="237" y="639"/>
                  </a:lnTo>
                  <a:lnTo>
                    <a:pt x="236" y="643"/>
                  </a:lnTo>
                  <a:lnTo>
                    <a:pt x="232" y="650"/>
                  </a:lnTo>
                  <a:lnTo>
                    <a:pt x="229" y="654"/>
                  </a:lnTo>
                  <a:lnTo>
                    <a:pt x="225" y="657"/>
                  </a:lnTo>
                  <a:lnTo>
                    <a:pt x="221" y="660"/>
                  </a:lnTo>
                  <a:lnTo>
                    <a:pt x="216" y="662"/>
                  </a:lnTo>
                  <a:lnTo>
                    <a:pt x="213" y="663"/>
                  </a:lnTo>
                  <a:lnTo>
                    <a:pt x="209" y="660"/>
                  </a:lnTo>
                  <a:lnTo>
                    <a:pt x="207" y="657"/>
                  </a:lnTo>
                  <a:lnTo>
                    <a:pt x="206" y="650"/>
                  </a:lnTo>
                  <a:lnTo>
                    <a:pt x="205" y="648"/>
                  </a:lnTo>
                  <a:lnTo>
                    <a:pt x="204" y="646"/>
                  </a:lnTo>
                  <a:lnTo>
                    <a:pt x="201" y="647"/>
                  </a:lnTo>
                  <a:lnTo>
                    <a:pt x="200" y="651"/>
                  </a:lnTo>
                  <a:lnTo>
                    <a:pt x="201" y="655"/>
                  </a:lnTo>
                  <a:lnTo>
                    <a:pt x="201" y="657"/>
                  </a:lnTo>
                  <a:lnTo>
                    <a:pt x="204" y="659"/>
                  </a:lnTo>
                  <a:lnTo>
                    <a:pt x="205" y="662"/>
                  </a:lnTo>
                  <a:lnTo>
                    <a:pt x="208" y="665"/>
                  </a:lnTo>
                  <a:lnTo>
                    <a:pt x="209" y="667"/>
                  </a:lnTo>
                  <a:lnTo>
                    <a:pt x="208" y="670"/>
                  </a:lnTo>
                  <a:lnTo>
                    <a:pt x="206" y="670"/>
                  </a:lnTo>
                  <a:lnTo>
                    <a:pt x="199" y="671"/>
                  </a:lnTo>
                  <a:lnTo>
                    <a:pt x="192" y="673"/>
                  </a:lnTo>
                  <a:lnTo>
                    <a:pt x="188" y="678"/>
                  </a:lnTo>
                  <a:lnTo>
                    <a:pt x="183" y="681"/>
                  </a:lnTo>
                  <a:lnTo>
                    <a:pt x="179" y="686"/>
                  </a:lnTo>
                  <a:lnTo>
                    <a:pt x="174" y="691"/>
                  </a:lnTo>
                  <a:lnTo>
                    <a:pt x="172" y="696"/>
                  </a:lnTo>
                  <a:lnTo>
                    <a:pt x="168" y="700"/>
                  </a:lnTo>
                  <a:lnTo>
                    <a:pt x="166" y="703"/>
                  </a:lnTo>
                  <a:lnTo>
                    <a:pt x="164" y="705"/>
                  </a:lnTo>
                  <a:lnTo>
                    <a:pt x="162" y="706"/>
                  </a:lnTo>
                  <a:lnTo>
                    <a:pt x="159" y="705"/>
                  </a:lnTo>
                  <a:lnTo>
                    <a:pt x="157" y="704"/>
                  </a:lnTo>
                  <a:lnTo>
                    <a:pt x="156" y="701"/>
                  </a:lnTo>
                  <a:lnTo>
                    <a:pt x="155" y="699"/>
                  </a:lnTo>
                  <a:lnTo>
                    <a:pt x="154" y="698"/>
                  </a:lnTo>
                  <a:lnTo>
                    <a:pt x="151" y="699"/>
                  </a:lnTo>
                  <a:lnTo>
                    <a:pt x="149" y="701"/>
                  </a:lnTo>
                  <a:lnTo>
                    <a:pt x="147" y="698"/>
                  </a:lnTo>
                  <a:lnTo>
                    <a:pt x="147" y="693"/>
                  </a:lnTo>
                  <a:lnTo>
                    <a:pt x="144" y="692"/>
                  </a:lnTo>
                  <a:lnTo>
                    <a:pt x="142" y="691"/>
                  </a:lnTo>
                  <a:lnTo>
                    <a:pt x="139" y="696"/>
                  </a:lnTo>
                  <a:lnTo>
                    <a:pt x="135" y="701"/>
                  </a:lnTo>
                  <a:lnTo>
                    <a:pt x="134" y="700"/>
                  </a:lnTo>
                  <a:lnTo>
                    <a:pt x="133" y="699"/>
                  </a:lnTo>
                  <a:lnTo>
                    <a:pt x="133" y="697"/>
                  </a:lnTo>
                  <a:lnTo>
                    <a:pt x="132" y="695"/>
                  </a:lnTo>
                  <a:lnTo>
                    <a:pt x="128" y="693"/>
                  </a:lnTo>
                  <a:lnTo>
                    <a:pt x="123" y="693"/>
                  </a:lnTo>
                  <a:lnTo>
                    <a:pt x="120" y="693"/>
                  </a:lnTo>
                  <a:lnTo>
                    <a:pt x="119" y="693"/>
                  </a:lnTo>
                  <a:lnTo>
                    <a:pt x="119" y="691"/>
                  </a:lnTo>
                  <a:lnTo>
                    <a:pt x="122" y="687"/>
                  </a:lnTo>
                  <a:lnTo>
                    <a:pt x="123" y="683"/>
                  </a:lnTo>
                  <a:lnTo>
                    <a:pt x="124" y="680"/>
                  </a:lnTo>
                  <a:lnTo>
                    <a:pt x="124" y="676"/>
                  </a:lnTo>
                  <a:lnTo>
                    <a:pt x="123" y="675"/>
                  </a:lnTo>
                  <a:lnTo>
                    <a:pt x="122" y="674"/>
                  </a:lnTo>
                  <a:lnTo>
                    <a:pt x="119" y="675"/>
                  </a:lnTo>
                  <a:lnTo>
                    <a:pt x="116" y="678"/>
                  </a:lnTo>
                  <a:lnTo>
                    <a:pt x="113" y="681"/>
                  </a:lnTo>
                  <a:lnTo>
                    <a:pt x="108" y="688"/>
                  </a:lnTo>
                  <a:lnTo>
                    <a:pt x="103" y="692"/>
                  </a:lnTo>
                  <a:lnTo>
                    <a:pt x="102" y="692"/>
                  </a:lnTo>
                  <a:lnTo>
                    <a:pt x="100" y="690"/>
                  </a:lnTo>
                  <a:lnTo>
                    <a:pt x="100" y="687"/>
                  </a:lnTo>
                  <a:lnTo>
                    <a:pt x="100" y="681"/>
                  </a:lnTo>
                  <a:lnTo>
                    <a:pt x="102" y="668"/>
                  </a:lnTo>
                  <a:lnTo>
                    <a:pt x="107" y="657"/>
                  </a:lnTo>
                  <a:lnTo>
                    <a:pt x="109" y="650"/>
                  </a:lnTo>
                  <a:lnTo>
                    <a:pt x="111" y="643"/>
                  </a:lnTo>
                  <a:lnTo>
                    <a:pt x="114" y="636"/>
                  </a:lnTo>
                  <a:lnTo>
                    <a:pt x="115" y="630"/>
                  </a:lnTo>
                  <a:lnTo>
                    <a:pt x="116" y="625"/>
                  </a:lnTo>
                  <a:lnTo>
                    <a:pt x="118" y="622"/>
                  </a:lnTo>
                  <a:lnTo>
                    <a:pt x="118" y="621"/>
                  </a:lnTo>
                  <a:lnTo>
                    <a:pt x="119" y="619"/>
                  </a:lnTo>
                  <a:lnTo>
                    <a:pt x="119" y="616"/>
                  </a:lnTo>
                  <a:lnTo>
                    <a:pt x="118" y="613"/>
                  </a:lnTo>
                  <a:lnTo>
                    <a:pt x="117" y="609"/>
                  </a:lnTo>
                  <a:lnTo>
                    <a:pt x="117" y="607"/>
                  </a:lnTo>
                  <a:lnTo>
                    <a:pt x="118" y="606"/>
                  </a:lnTo>
                  <a:lnTo>
                    <a:pt x="119" y="606"/>
                  </a:lnTo>
                  <a:lnTo>
                    <a:pt x="120" y="605"/>
                  </a:lnTo>
                  <a:lnTo>
                    <a:pt x="120" y="603"/>
                  </a:lnTo>
                  <a:lnTo>
                    <a:pt x="119" y="600"/>
                  </a:lnTo>
                  <a:lnTo>
                    <a:pt x="116" y="597"/>
                  </a:lnTo>
                  <a:lnTo>
                    <a:pt x="114" y="590"/>
                  </a:lnTo>
                  <a:lnTo>
                    <a:pt x="114" y="582"/>
                  </a:lnTo>
                  <a:lnTo>
                    <a:pt x="111" y="575"/>
                  </a:lnTo>
                  <a:lnTo>
                    <a:pt x="109" y="567"/>
                  </a:lnTo>
                  <a:lnTo>
                    <a:pt x="105" y="559"/>
                  </a:lnTo>
                  <a:lnTo>
                    <a:pt x="99" y="551"/>
                  </a:lnTo>
                  <a:lnTo>
                    <a:pt x="95" y="543"/>
                  </a:lnTo>
                  <a:lnTo>
                    <a:pt x="93" y="534"/>
                  </a:lnTo>
                  <a:lnTo>
                    <a:pt x="92" y="527"/>
                  </a:lnTo>
                  <a:lnTo>
                    <a:pt x="90" y="521"/>
                  </a:lnTo>
                  <a:lnTo>
                    <a:pt x="87" y="520"/>
                  </a:lnTo>
                  <a:lnTo>
                    <a:pt x="86" y="520"/>
                  </a:lnTo>
                  <a:lnTo>
                    <a:pt x="85" y="522"/>
                  </a:lnTo>
                  <a:lnTo>
                    <a:pt x="85" y="528"/>
                  </a:lnTo>
                  <a:lnTo>
                    <a:pt x="86" y="533"/>
                  </a:lnTo>
                  <a:lnTo>
                    <a:pt x="86" y="536"/>
                  </a:lnTo>
                  <a:lnTo>
                    <a:pt x="83" y="535"/>
                  </a:lnTo>
                  <a:lnTo>
                    <a:pt x="78" y="532"/>
                  </a:lnTo>
                  <a:lnTo>
                    <a:pt x="74" y="527"/>
                  </a:lnTo>
                  <a:lnTo>
                    <a:pt x="71" y="525"/>
                  </a:lnTo>
                  <a:lnTo>
                    <a:pt x="68" y="519"/>
                  </a:lnTo>
                  <a:lnTo>
                    <a:pt x="65" y="512"/>
                  </a:lnTo>
                  <a:lnTo>
                    <a:pt x="63" y="510"/>
                  </a:lnTo>
                  <a:lnTo>
                    <a:pt x="65" y="508"/>
                  </a:lnTo>
                  <a:lnTo>
                    <a:pt x="66" y="508"/>
                  </a:lnTo>
                  <a:lnTo>
                    <a:pt x="70" y="509"/>
                  </a:lnTo>
                  <a:lnTo>
                    <a:pt x="73" y="512"/>
                  </a:lnTo>
                  <a:lnTo>
                    <a:pt x="75" y="514"/>
                  </a:lnTo>
                  <a:lnTo>
                    <a:pt x="77" y="516"/>
                  </a:lnTo>
                  <a:lnTo>
                    <a:pt x="82" y="516"/>
                  </a:lnTo>
                  <a:lnTo>
                    <a:pt x="84" y="514"/>
                  </a:lnTo>
                  <a:lnTo>
                    <a:pt x="87" y="512"/>
                  </a:lnTo>
                  <a:lnTo>
                    <a:pt x="90" y="509"/>
                  </a:lnTo>
                  <a:lnTo>
                    <a:pt x="89" y="505"/>
                  </a:lnTo>
                  <a:lnTo>
                    <a:pt x="87" y="503"/>
                  </a:lnTo>
                  <a:lnTo>
                    <a:pt x="85" y="502"/>
                  </a:lnTo>
                  <a:lnTo>
                    <a:pt x="81" y="500"/>
                  </a:lnTo>
                  <a:lnTo>
                    <a:pt x="77" y="499"/>
                  </a:lnTo>
                  <a:lnTo>
                    <a:pt x="76" y="496"/>
                  </a:lnTo>
                  <a:lnTo>
                    <a:pt x="76" y="495"/>
                  </a:lnTo>
                  <a:lnTo>
                    <a:pt x="76" y="493"/>
                  </a:lnTo>
                  <a:lnTo>
                    <a:pt x="73" y="489"/>
                  </a:lnTo>
                  <a:lnTo>
                    <a:pt x="70" y="485"/>
                  </a:lnTo>
                  <a:lnTo>
                    <a:pt x="66" y="478"/>
                  </a:lnTo>
                  <a:lnTo>
                    <a:pt x="60" y="476"/>
                  </a:lnTo>
                  <a:lnTo>
                    <a:pt x="54" y="473"/>
                  </a:lnTo>
                  <a:lnTo>
                    <a:pt x="52" y="472"/>
                  </a:lnTo>
                  <a:lnTo>
                    <a:pt x="50" y="473"/>
                  </a:lnTo>
                  <a:lnTo>
                    <a:pt x="49" y="476"/>
                  </a:lnTo>
                  <a:lnTo>
                    <a:pt x="49" y="479"/>
                  </a:lnTo>
                  <a:lnTo>
                    <a:pt x="49" y="484"/>
                  </a:lnTo>
                  <a:lnTo>
                    <a:pt x="49" y="486"/>
                  </a:lnTo>
                  <a:lnTo>
                    <a:pt x="48" y="487"/>
                  </a:lnTo>
                  <a:lnTo>
                    <a:pt x="46" y="486"/>
                  </a:lnTo>
                  <a:lnTo>
                    <a:pt x="44" y="484"/>
                  </a:lnTo>
                  <a:lnTo>
                    <a:pt x="41" y="479"/>
                  </a:lnTo>
                  <a:lnTo>
                    <a:pt x="40" y="476"/>
                  </a:lnTo>
                  <a:lnTo>
                    <a:pt x="38" y="471"/>
                  </a:lnTo>
                  <a:lnTo>
                    <a:pt x="38" y="468"/>
                  </a:lnTo>
                  <a:lnTo>
                    <a:pt x="40" y="464"/>
                  </a:lnTo>
                  <a:lnTo>
                    <a:pt x="41" y="456"/>
                  </a:lnTo>
                  <a:lnTo>
                    <a:pt x="41" y="447"/>
                  </a:lnTo>
                  <a:lnTo>
                    <a:pt x="38" y="455"/>
                  </a:lnTo>
                  <a:lnTo>
                    <a:pt x="35" y="464"/>
                  </a:lnTo>
                  <a:lnTo>
                    <a:pt x="34" y="468"/>
                  </a:lnTo>
                  <a:lnTo>
                    <a:pt x="32" y="469"/>
                  </a:lnTo>
                  <a:lnTo>
                    <a:pt x="30" y="468"/>
                  </a:lnTo>
                  <a:lnTo>
                    <a:pt x="29" y="467"/>
                  </a:lnTo>
                  <a:lnTo>
                    <a:pt x="29" y="462"/>
                  </a:lnTo>
                  <a:lnTo>
                    <a:pt x="30" y="459"/>
                  </a:lnTo>
                  <a:lnTo>
                    <a:pt x="30" y="454"/>
                  </a:lnTo>
                  <a:lnTo>
                    <a:pt x="28" y="450"/>
                  </a:lnTo>
                  <a:lnTo>
                    <a:pt x="27" y="451"/>
                  </a:lnTo>
                  <a:lnTo>
                    <a:pt x="25" y="451"/>
                  </a:lnTo>
                  <a:lnTo>
                    <a:pt x="25" y="455"/>
                  </a:lnTo>
                  <a:lnTo>
                    <a:pt x="26" y="460"/>
                  </a:lnTo>
                  <a:lnTo>
                    <a:pt x="26" y="462"/>
                  </a:lnTo>
                  <a:lnTo>
                    <a:pt x="26" y="462"/>
                  </a:lnTo>
                  <a:lnTo>
                    <a:pt x="24" y="460"/>
                  </a:lnTo>
                  <a:lnTo>
                    <a:pt x="20" y="456"/>
                  </a:lnTo>
                  <a:lnTo>
                    <a:pt x="14" y="446"/>
                  </a:lnTo>
                  <a:lnTo>
                    <a:pt x="10" y="436"/>
                  </a:lnTo>
                  <a:lnTo>
                    <a:pt x="4" y="426"/>
                  </a:lnTo>
                  <a:lnTo>
                    <a:pt x="0" y="415"/>
                  </a:lnTo>
                  <a:lnTo>
                    <a:pt x="0" y="411"/>
                  </a:lnTo>
                  <a:lnTo>
                    <a:pt x="0" y="405"/>
                  </a:lnTo>
                  <a:lnTo>
                    <a:pt x="0" y="403"/>
                  </a:lnTo>
                  <a:lnTo>
                    <a:pt x="1" y="399"/>
                  </a:lnTo>
                  <a:lnTo>
                    <a:pt x="2" y="398"/>
                  </a:lnTo>
                  <a:lnTo>
                    <a:pt x="3" y="397"/>
                  </a:lnTo>
                  <a:lnTo>
                    <a:pt x="10" y="400"/>
                  </a:lnTo>
                  <a:lnTo>
                    <a:pt x="18" y="406"/>
                  </a:lnTo>
                  <a:lnTo>
                    <a:pt x="20" y="402"/>
                  </a:lnTo>
                  <a:lnTo>
                    <a:pt x="20" y="397"/>
                  </a:lnTo>
                  <a:lnTo>
                    <a:pt x="20" y="382"/>
                  </a:lnTo>
                  <a:lnTo>
                    <a:pt x="18" y="367"/>
                  </a:lnTo>
                  <a:lnTo>
                    <a:pt x="20" y="365"/>
                  </a:lnTo>
                  <a:lnTo>
                    <a:pt x="21" y="362"/>
                  </a:lnTo>
                  <a:lnTo>
                    <a:pt x="24" y="361"/>
                  </a:lnTo>
                  <a:lnTo>
                    <a:pt x="25" y="359"/>
                  </a:lnTo>
                  <a:lnTo>
                    <a:pt x="26" y="358"/>
                  </a:lnTo>
                  <a:lnTo>
                    <a:pt x="27" y="359"/>
                  </a:lnTo>
                  <a:lnTo>
                    <a:pt x="29" y="364"/>
                  </a:lnTo>
                  <a:lnTo>
                    <a:pt x="32" y="369"/>
                  </a:lnTo>
                  <a:lnTo>
                    <a:pt x="34" y="369"/>
                  </a:lnTo>
                  <a:lnTo>
                    <a:pt x="35" y="369"/>
                  </a:lnTo>
                  <a:lnTo>
                    <a:pt x="36" y="369"/>
                  </a:lnTo>
                  <a:lnTo>
                    <a:pt x="37" y="367"/>
                  </a:lnTo>
                  <a:lnTo>
                    <a:pt x="40" y="364"/>
                  </a:lnTo>
                  <a:lnTo>
                    <a:pt x="41" y="362"/>
                  </a:lnTo>
                  <a:lnTo>
                    <a:pt x="43" y="357"/>
                  </a:lnTo>
                  <a:lnTo>
                    <a:pt x="46" y="353"/>
                  </a:lnTo>
                  <a:lnTo>
                    <a:pt x="48" y="348"/>
                  </a:lnTo>
                  <a:lnTo>
                    <a:pt x="48" y="342"/>
                  </a:lnTo>
                  <a:lnTo>
                    <a:pt x="44" y="335"/>
                  </a:lnTo>
                  <a:lnTo>
                    <a:pt x="43" y="330"/>
                  </a:lnTo>
                  <a:lnTo>
                    <a:pt x="42" y="325"/>
                  </a:lnTo>
                  <a:lnTo>
                    <a:pt x="42" y="318"/>
                  </a:lnTo>
                  <a:lnTo>
                    <a:pt x="43" y="315"/>
                  </a:lnTo>
                  <a:lnTo>
                    <a:pt x="44" y="313"/>
                  </a:lnTo>
                  <a:lnTo>
                    <a:pt x="45" y="310"/>
                  </a:lnTo>
                  <a:lnTo>
                    <a:pt x="48" y="310"/>
                  </a:lnTo>
                  <a:lnTo>
                    <a:pt x="52" y="310"/>
                  </a:lnTo>
                  <a:lnTo>
                    <a:pt x="57" y="309"/>
                  </a:lnTo>
                  <a:lnTo>
                    <a:pt x="59" y="306"/>
                  </a:lnTo>
                  <a:lnTo>
                    <a:pt x="59" y="302"/>
                  </a:lnTo>
                  <a:lnTo>
                    <a:pt x="59" y="289"/>
                  </a:lnTo>
                  <a:lnTo>
                    <a:pt x="57" y="275"/>
                  </a:lnTo>
                  <a:lnTo>
                    <a:pt x="56" y="263"/>
                  </a:lnTo>
                  <a:lnTo>
                    <a:pt x="54" y="252"/>
                  </a:lnTo>
                  <a:lnTo>
                    <a:pt x="59" y="251"/>
                  </a:lnTo>
                  <a:lnTo>
                    <a:pt x="65" y="253"/>
                  </a:lnTo>
                  <a:lnTo>
                    <a:pt x="70" y="256"/>
                  </a:lnTo>
                  <a:lnTo>
                    <a:pt x="75" y="257"/>
                  </a:lnTo>
                  <a:lnTo>
                    <a:pt x="85" y="261"/>
                  </a:lnTo>
                  <a:lnTo>
                    <a:pt x="93" y="265"/>
                  </a:lnTo>
                  <a:lnTo>
                    <a:pt x="95" y="265"/>
                  </a:lnTo>
                  <a:lnTo>
                    <a:pt x="98" y="263"/>
                  </a:lnTo>
                  <a:lnTo>
                    <a:pt x="99" y="259"/>
                  </a:lnTo>
                  <a:lnTo>
                    <a:pt x="100" y="256"/>
                  </a:lnTo>
                  <a:lnTo>
                    <a:pt x="102" y="248"/>
                  </a:lnTo>
                  <a:lnTo>
                    <a:pt x="103" y="243"/>
                  </a:lnTo>
                  <a:lnTo>
                    <a:pt x="106" y="235"/>
                  </a:lnTo>
                  <a:lnTo>
                    <a:pt x="109" y="228"/>
                  </a:lnTo>
                  <a:lnTo>
                    <a:pt x="113" y="221"/>
                  </a:lnTo>
                  <a:lnTo>
                    <a:pt x="116" y="216"/>
                  </a:lnTo>
                  <a:lnTo>
                    <a:pt x="122" y="209"/>
                  </a:lnTo>
                  <a:lnTo>
                    <a:pt x="126" y="202"/>
                  </a:lnTo>
                  <a:lnTo>
                    <a:pt x="127" y="199"/>
                  </a:lnTo>
                  <a:lnTo>
                    <a:pt x="127" y="195"/>
                  </a:lnTo>
                  <a:lnTo>
                    <a:pt x="125" y="193"/>
                  </a:lnTo>
                  <a:lnTo>
                    <a:pt x="123" y="191"/>
                  </a:lnTo>
                  <a:lnTo>
                    <a:pt x="122" y="188"/>
                  </a:lnTo>
                  <a:lnTo>
                    <a:pt x="119" y="187"/>
                  </a:lnTo>
                  <a:lnTo>
                    <a:pt x="119" y="185"/>
                  </a:lnTo>
                  <a:lnTo>
                    <a:pt x="119" y="182"/>
                  </a:lnTo>
                  <a:lnTo>
                    <a:pt x="125" y="176"/>
                  </a:lnTo>
                  <a:lnTo>
                    <a:pt x="131" y="171"/>
                  </a:lnTo>
                  <a:lnTo>
                    <a:pt x="140" y="162"/>
                  </a:lnTo>
                  <a:lnTo>
                    <a:pt x="147" y="152"/>
                  </a:lnTo>
                  <a:lnTo>
                    <a:pt x="148" y="147"/>
                  </a:lnTo>
                  <a:lnTo>
                    <a:pt x="150" y="143"/>
                  </a:lnTo>
                  <a:lnTo>
                    <a:pt x="151" y="137"/>
                  </a:lnTo>
                  <a:lnTo>
                    <a:pt x="150" y="133"/>
                  </a:lnTo>
                  <a:lnTo>
                    <a:pt x="148" y="127"/>
                  </a:lnTo>
                  <a:lnTo>
                    <a:pt x="146" y="123"/>
                  </a:lnTo>
                  <a:lnTo>
                    <a:pt x="144" y="121"/>
                  </a:lnTo>
                  <a:lnTo>
                    <a:pt x="144" y="119"/>
                  </a:lnTo>
                  <a:lnTo>
                    <a:pt x="144" y="115"/>
                  </a:lnTo>
                  <a:lnTo>
                    <a:pt x="146" y="112"/>
                  </a:lnTo>
                  <a:lnTo>
                    <a:pt x="148" y="109"/>
                  </a:lnTo>
                  <a:lnTo>
                    <a:pt x="150" y="106"/>
                  </a:lnTo>
                  <a:lnTo>
                    <a:pt x="152" y="105"/>
                  </a:lnTo>
                  <a:lnTo>
                    <a:pt x="154" y="105"/>
                  </a:lnTo>
                  <a:lnTo>
                    <a:pt x="157" y="106"/>
                  </a:lnTo>
                  <a:lnTo>
                    <a:pt x="163" y="104"/>
                  </a:lnTo>
                  <a:lnTo>
                    <a:pt x="167" y="101"/>
                  </a:lnTo>
                  <a:lnTo>
                    <a:pt x="172" y="95"/>
                  </a:lnTo>
                  <a:lnTo>
                    <a:pt x="177" y="89"/>
                  </a:lnTo>
                  <a:lnTo>
                    <a:pt x="184" y="82"/>
                  </a:lnTo>
                  <a:lnTo>
                    <a:pt x="192" y="77"/>
                  </a:lnTo>
                  <a:lnTo>
                    <a:pt x="201" y="71"/>
                  </a:lnTo>
                  <a:lnTo>
                    <a:pt x="209" y="66"/>
                  </a:lnTo>
                  <a:lnTo>
                    <a:pt x="219" y="65"/>
                  </a:lnTo>
                  <a:lnTo>
                    <a:pt x="223" y="65"/>
                  </a:lnTo>
                  <a:lnTo>
                    <a:pt x="227" y="66"/>
                  </a:lnTo>
                  <a:lnTo>
                    <a:pt x="230" y="69"/>
                  </a:lnTo>
                  <a:lnTo>
                    <a:pt x="234" y="72"/>
                  </a:lnTo>
                  <a:lnTo>
                    <a:pt x="237" y="76"/>
                  </a:lnTo>
                  <a:lnTo>
                    <a:pt x="240" y="80"/>
                  </a:lnTo>
                  <a:lnTo>
                    <a:pt x="242" y="81"/>
                  </a:lnTo>
                  <a:lnTo>
                    <a:pt x="244" y="81"/>
                  </a:lnTo>
                  <a:lnTo>
                    <a:pt x="246" y="81"/>
                  </a:lnTo>
                  <a:lnTo>
                    <a:pt x="247" y="79"/>
                  </a:lnTo>
                  <a:lnTo>
                    <a:pt x="246" y="72"/>
                  </a:lnTo>
                  <a:lnTo>
                    <a:pt x="241" y="65"/>
                  </a:lnTo>
                  <a:lnTo>
                    <a:pt x="239" y="61"/>
                  </a:lnTo>
                  <a:lnTo>
                    <a:pt x="239" y="56"/>
                  </a:lnTo>
                  <a:lnTo>
                    <a:pt x="240" y="53"/>
                  </a:lnTo>
                  <a:lnTo>
                    <a:pt x="242" y="49"/>
                  </a:lnTo>
                  <a:lnTo>
                    <a:pt x="248" y="44"/>
                  </a:lnTo>
                  <a:lnTo>
                    <a:pt x="254" y="38"/>
                  </a:lnTo>
                  <a:lnTo>
                    <a:pt x="257" y="32"/>
                  </a:lnTo>
                  <a:lnTo>
                    <a:pt x="260" y="28"/>
                  </a:lnTo>
                  <a:lnTo>
                    <a:pt x="261" y="22"/>
                  </a:lnTo>
                  <a:lnTo>
                    <a:pt x="261" y="16"/>
                  </a:lnTo>
                  <a:lnTo>
                    <a:pt x="264" y="9"/>
                  </a:lnTo>
                  <a:lnTo>
                    <a:pt x="266" y="3"/>
                  </a:lnTo>
                  <a:lnTo>
                    <a:pt x="269" y="1"/>
                  </a:lnTo>
                  <a:lnTo>
                    <a:pt x="271" y="0"/>
                  </a:lnTo>
                  <a:lnTo>
                    <a:pt x="274" y="0"/>
                  </a:lnTo>
                  <a:lnTo>
                    <a:pt x="280" y="3"/>
                  </a:lnTo>
                  <a:lnTo>
                    <a:pt x="284" y="5"/>
                  </a:lnTo>
                  <a:lnTo>
                    <a:pt x="287" y="7"/>
                  </a:lnTo>
                  <a:lnTo>
                    <a:pt x="294" y="13"/>
                  </a:lnTo>
                  <a:lnTo>
                    <a:pt x="298" y="20"/>
                  </a:lnTo>
                  <a:lnTo>
                    <a:pt x="302" y="28"/>
                  </a:lnTo>
                  <a:lnTo>
                    <a:pt x="304" y="36"/>
                  </a:lnTo>
                  <a:lnTo>
                    <a:pt x="305" y="45"/>
                  </a:lnTo>
                  <a:lnTo>
                    <a:pt x="307" y="52"/>
                  </a:lnTo>
                  <a:lnTo>
                    <a:pt x="311" y="50"/>
                  </a:lnTo>
                  <a:lnTo>
                    <a:pt x="313" y="49"/>
                  </a:lnTo>
                  <a:lnTo>
                    <a:pt x="318" y="48"/>
                  </a:lnTo>
                  <a:lnTo>
                    <a:pt x="322" y="48"/>
                  </a:lnTo>
                  <a:lnTo>
                    <a:pt x="327" y="50"/>
                  </a:lnTo>
                  <a:lnTo>
                    <a:pt x="329" y="54"/>
                  </a:lnTo>
                  <a:lnTo>
                    <a:pt x="330" y="58"/>
                  </a:lnTo>
                  <a:lnTo>
                    <a:pt x="331" y="64"/>
                  </a:lnTo>
                  <a:lnTo>
                    <a:pt x="330" y="69"/>
                  </a:lnTo>
                  <a:lnTo>
                    <a:pt x="328" y="73"/>
                  </a:lnTo>
                  <a:lnTo>
                    <a:pt x="327" y="77"/>
                  </a:lnTo>
                  <a:lnTo>
                    <a:pt x="327" y="79"/>
                  </a:lnTo>
                  <a:lnTo>
                    <a:pt x="327" y="81"/>
                  </a:lnTo>
                  <a:lnTo>
                    <a:pt x="328" y="84"/>
                  </a:lnTo>
                  <a:lnTo>
                    <a:pt x="330" y="88"/>
                  </a:lnTo>
                  <a:lnTo>
                    <a:pt x="333" y="94"/>
                  </a:lnTo>
                  <a:lnTo>
                    <a:pt x="334" y="99"/>
                  </a:lnTo>
                  <a:lnTo>
                    <a:pt x="333" y="105"/>
                  </a:lnTo>
                  <a:lnTo>
                    <a:pt x="333" y="110"/>
                  </a:lnTo>
                  <a:lnTo>
                    <a:pt x="330" y="115"/>
                  </a:lnTo>
                  <a:lnTo>
                    <a:pt x="329" y="120"/>
                  </a:lnTo>
                  <a:lnTo>
                    <a:pt x="328" y="126"/>
                  </a:lnTo>
                  <a:lnTo>
                    <a:pt x="328" y="131"/>
                  </a:lnTo>
                  <a:lnTo>
                    <a:pt x="328" y="137"/>
                  </a:lnTo>
                  <a:lnTo>
                    <a:pt x="329" y="143"/>
                  </a:lnTo>
                  <a:lnTo>
                    <a:pt x="330" y="150"/>
                  </a:lnTo>
                  <a:lnTo>
                    <a:pt x="330" y="152"/>
                  </a:lnTo>
                  <a:lnTo>
                    <a:pt x="329" y="153"/>
                  </a:lnTo>
                  <a:lnTo>
                    <a:pt x="328" y="153"/>
                  </a:lnTo>
                  <a:lnTo>
                    <a:pt x="325" y="154"/>
                  </a:lnTo>
                  <a:lnTo>
                    <a:pt x="320" y="156"/>
                  </a:lnTo>
                  <a:lnTo>
                    <a:pt x="318" y="159"/>
                  </a:lnTo>
                  <a:lnTo>
                    <a:pt x="317" y="161"/>
                  </a:lnTo>
                  <a:lnTo>
                    <a:pt x="317" y="163"/>
                  </a:lnTo>
                  <a:lnTo>
                    <a:pt x="315" y="166"/>
                  </a:lnTo>
                  <a:lnTo>
                    <a:pt x="314" y="168"/>
                  </a:lnTo>
                  <a:lnTo>
                    <a:pt x="312" y="168"/>
                  </a:lnTo>
                  <a:lnTo>
                    <a:pt x="307" y="168"/>
                  </a:lnTo>
                  <a:lnTo>
                    <a:pt x="305" y="168"/>
                  </a:lnTo>
                  <a:lnTo>
                    <a:pt x="303" y="168"/>
                  </a:lnTo>
                  <a:lnTo>
                    <a:pt x="298" y="172"/>
                  </a:lnTo>
                  <a:lnTo>
                    <a:pt x="297" y="179"/>
                  </a:lnTo>
                  <a:lnTo>
                    <a:pt x="295" y="182"/>
                  </a:lnTo>
                  <a:lnTo>
                    <a:pt x="293" y="184"/>
                  </a:lnTo>
                  <a:lnTo>
                    <a:pt x="290" y="185"/>
                  </a:lnTo>
                  <a:lnTo>
                    <a:pt x="287" y="186"/>
                  </a:lnTo>
                  <a:lnTo>
                    <a:pt x="282" y="188"/>
                  </a:lnTo>
                  <a:lnTo>
                    <a:pt x="280" y="192"/>
                  </a:lnTo>
                  <a:lnTo>
                    <a:pt x="280" y="194"/>
                  </a:lnTo>
                  <a:lnTo>
                    <a:pt x="280" y="198"/>
                  </a:lnTo>
                  <a:lnTo>
                    <a:pt x="281" y="201"/>
                  </a:lnTo>
                  <a:lnTo>
                    <a:pt x="281" y="204"/>
                  </a:lnTo>
                  <a:lnTo>
                    <a:pt x="280" y="208"/>
                  </a:lnTo>
                  <a:lnTo>
                    <a:pt x="276" y="211"/>
                  </a:lnTo>
                  <a:lnTo>
                    <a:pt x="272" y="214"/>
                  </a:lnTo>
                  <a:lnTo>
                    <a:pt x="269" y="216"/>
                  </a:lnTo>
                  <a:lnTo>
                    <a:pt x="268" y="218"/>
                  </a:lnTo>
                  <a:lnTo>
                    <a:pt x="268" y="220"/>
                  </a:lnTo>
                  <a:lnTo>
                    <a:pt x="269" y="225"/>
                  </a:lnTo>
                  <a:lnTo>
                    <a:pt x="272" y="228"/>
                  </a:lnTo>
                  <a:lnTo>
                    <a:pt x="276" y="233"/>
                  </a:lnTo>
                  <a:lnTo>
                    <a:pt x="279" y="237"/>
                  </a:lnTo>
                  <a:lnTo>
                    <a:pt x="280" y="240"/>
                  </a:lnTo>
                  <a:lnTo>
                    <a:pt x="280" y="243"/>
                  </a:lnTo>
                  <a:lnTo>
                    <a:pt x="280" y="245"/>
                  </a:lnTo>
                  <a:lnTo>
                    <a:pt x="279" y="248"/>
                  </a:lnTo>
                  <a:lnTo>
                    <a:pt x="276" y="251"/>
                  </a:lnTo>
                  <a:lnTo>
                    <a:pt x="273" y="255"/>
                  </a:lnTo>
                  <a:lnTo>
                    <a:pt x="272" y="257"/>
                  </a:lnTo>
                  <a:lnTo>
                    <a:pt x="272" y="259"/>
                  </a:lnTo>
                  <a:lnTo>
                    <a:pt x="272" y="260"/>
                  </a:lnTo>
                  <a:lnTo>
                    <a:pt x="274" y="263"/>
                  </a:lnTo>
                  <a:lnTo>
                    <a:pt x="282" y="260"/>
                  </a:lnTo>
                  <a:lnTo>
                    <a:pt x="288" y="256"/>
                  </a:lnTo>
                  <a:lnTo>
                    <a:pt x="294" y="252"/>
                  </a:lnTo>
                  <a:lnTo>
                    <a:pt x="299" y="250"/>
                  </a:lnTo>
                  <a:lnTo>
                    <a:pt x="304" y="249"/>
                  </a:lnTo>
                  <a:lnTo>
                    <a:pt x="309" y="250"/>
                  </a:lnTo>
                  <a:lnTo>
                    <a:pt x="314" y="250"/>
                  </a:lnTo>
                  <a:lnTo>
                    <a:pt x="319" y="251"/>
                  </a:lnTo>
                  <a:lnTo>
                    <a:pt x="323" y="251"/>
                  </a:lnTo>
                  <a:lnTo>
                    <a:pt x="330" y="250"/>
                  </a:lnTo>
                  <a:lnTo>
                    <a:pt x="333" y="250"/>
                  </a:lnTo>
                  <a:lnTo>
                    <a:pt x="335" y="250"/>
                  </a:lnTo>
                  <a:lnTo>
                    <a:pt x="334" y="253"/>
                  </a:lnTo>
                  <a:lnTo>
                    <a:pt x="331" y="258"/>
                  </a:lnTo>
                  <a:lnTo>
                    <a:pt x="329" y="263"/>
                  </a:lnTo>
                  <a:lnTo>
                    <a:pt x="329" y="267"/>
                  </a:lnTo>
                  <a:lnTo>
                    <a:pt x="329" y="272"/>
                  </a:lnTo>
                  <a:lnTo>
                    <a:pt x="330" y="276"/>
                  </a:lnTo>
                  <a:lnTo>
                    <a:pt x="335" y="288"/>
                  </a:lnTo>
                  <a:lnTo>
                    <a:pt x="337" y="296"/>
                  </a:lnTo>
                  <a:lnTo>
                    <a:pt x="338" y="300"/>
                  </a:lnTo>
                  <a:lnTo>
                    <a:pt x="342" y="302"/>
                  </a:lnTo>
                  <a:lnTo>
                    <a:pt x="347" y="304"/>
                  </a:lnTo>
                  <a:lnTo>
                    <a:pt x="355" y="305"/>
                  </a:lnTo>
                  <a:lnTo>
                    <a:pt x="358" y="305"/>
                  </a:lnTo>
                  <a:lnTo>
                    <a:pt x="361" y="305"/>
                  </a:lnTo>
                  <a:lnTo>
                    <a:pt x="362" y="305"/>
                  </a:lnTo>
                  <a:lnTo>
                    <a:pt x="364" y="305"/>
                  </a:lnTo>
                  <a:lnTo>
                    <a:pt x="370" y="306"/>
                  </a:lnTo>
                  <a:lnTo>
                    <a:pt x="371" y="307"/>
                  </a:lnTo>
                  <a:lnTo>
                    <a:pt x="372" y="308"/>
                  </a:lnTo>
                  <a:lnTo>
                    <a:pt x="370" y="310"/>
                  </a:lnTo>
                  <a:lnTo>
                    <a:pt x="364" y="315"/>
                  </a:lnTo>
                  <a:lnTo>
                    <a:pt x="360" y="321"/>
                  </a:lnTo>
                  <a:lnTo>
                    <a:pt x="361" y="329"/>
                  </a:lnTo>
                  <a:lnTo>
                    <a:pt x="362" y="333"/>
                  </a:lnTo>
                  <a:lnTo>
                    <a:pt x="362" y="335"/>
                  </a:lnTo>
                  <a:lnTo>
                    <a:pt x="361" y="339"/>
                  </a:lnTo>
                  <a:lnTo>
                    <a:pt x="360" y="342"/>
                  </a:lnTo>
                  <a:lnTo>
                    <a:pt x="356" y="347"/>
                  </a:lnTo>
                  <a:lnTo>
                    <a:pt x="354" y="350"/>
                  </a:lnTo>
                  <a:lnTo>
                    <a:pt x="353" y="355"/>
                  </a:lnTo>
                  <a:lnTo>
                    <a:pt x="353" y="356"/>
                  </a:lnTo>
                  <a:lnTo>
                    <a:pt x="354" y="358"/>
                  </a:lnTo>
                  <a:lnTo>
                    <a:pt x="369" y="361"/>
                  </a:lnTo>
                  <a:lnTo>
                    <a:pt x="385" y="363"/>
                  </a:lnTo>
                  <a:lnTo>
                    <a:pt x="388" y="365"/>
                  </a:lnTo>
                  <a:lnTo>
                    <a:pt x="391" y="367"/>
                  </a:lnTo>
                  <a:lnTo>
                    <a:pt x="392" y="370"/>
                  </a:lnTo>
                  <a:lnTo>
                    <a:pt x="393" y="372"/>
                  </a:lnTo>
                  <a:lnTo>
                    <a:pt x="394" y="377"/>
                  </a:lnTo>
                  <a:lnTo>
                    <a:pt x="396" y="382"/>
                  </a:lnTo>
                  <a:lnTo>
                    <a:pt x="400" y="388"/>
                  </a:lnTo>
                  <a:lnTo>
                    <a:pt x="401" y="394"/>
                  </a:lnTo>
                  <a:lnTo>
                    <a:pt x="401" y="395"/>
                  </a:lnTo>
                  <a:lnTo>
                    <a:pt x="402" y="397"/>
                  </a:lnTo>
                  <a:lnTo>
                    <a:pt x="404" y="397"/>
                  </a:lnTo>
                  <a:lnTo>
                    <a:pt x="407" y="397"/>
                  </a:lnTo>
                  <a:lnTo>
                    <a:pt x="415" y="396"/>
                  </a:lnTo>
                  <a:lnTo>
                    <a:pt x="421" y="397"/>
                  </a:lnTo>
                  <a:lnTo>
                    <a:pt x="426" y="396"/>
                  </a:lnTo>
                  <a:lnTo>
                    <a:pt x="428" y="394"/>
                  </a:lnTo>
                  <a:lnTo>
                    <a:pt x="432" y="391"/>
                  </a:lnTo>
                  <a:lnTo>
                    <a:pt x="434" y="388"/>
                  </a:lnTo>
                  <a:lnTo>
                    <a:pt x="439" y="385"/>
                  </a:lnTo>
                  <a:lnTo>
                    <a:pt x="442" y="382"/>
                  </a:lnTo>
                  <a:lnTo>
                    <a:pt x="444" y="380"/>
                  </a:lnTo>
                  <a:lnTo>
                    <a:pt x="448" y="379"/>
                  </a:lnTo>
                  <a:lnTo>
                    <a:pt x="450" y="380"/>
                  </a:lnTo>
                  <a:lnTo>
                    <a:pt x="452" y="382"/>
                  </a:lnTo>
                  <a:lnTo>
                    <a:pt x="453" y="387"/>
                  </a:lnTo>
                  <a:lnTo>
                    <a:pt x="455" y="392"/>
                  </a:lnTo>
                  <a:lnTo>
                    <a:pt x="445" y="397"/>
                  </a:lnTo>
                  <a:lnTo>
                    <a:pt x="437" y="400"/>
                  </a:lnTo>
                  <a:lnTo>
                    <a:pt x="433" y="403"/>
                  </a:lnTo>
                  <a:lnTo>
                    <a:pt x="429" y="405"/>
                  </a:lnTo>
                  <a:lnTo>
                    <a:pt x="427" y="410"/>
                  </a:lnTo>
                  <a:lnTo>
                    <a:pt x="425" y="415"/>
                  </a:lnTo>
                  <a:lnTo>
                    <a:pt x="423" y="421"/>
                  </a:lnTo>
                  <a:lnTo>
                    <a:pt x="420" y="426"/>
                  </a:lnTo>
                  <a:lnTo>
                    <a:pt x="418" y="428"/>
                  </a:lnTo>
                  <a:lnTo>
                    <a:pt x="416" y="430"/>
                  </a:lnTo>
                  <a:lnTo>
                    <a:pt x="411" y="432"/>
                  </a:lnTo>
                  <a:lnTo>
                    <a:pt x="405" y="438"/>
                  </a:lnTo>
                  <a:lnTo>
                    <a:pt x="402" y="446"/>
                  </a:lnTo>
                  <a:lnTo>
                    <a:pt x="400" y="454"/>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5" name="Freeform 183"/>
            <p:cNvSpPr>
              <a:spLocks/>
            </p:cNvSpPr>
            <p:nvPr/>
          </p:nvSpPr>
          <p:spPr bwMode="gray">
            <a:xfrm>
              <a:off x="6418263" y="3979863"/>
              <a:ext cx="144463" cy="317500"/>
            </a:xfrm>
            <a:custGeom>
              <a:avLst/>
              <a:gdLst/>
              <a:ahLst/>
              <a:cxnLst>
                <a:cxn ang="0">
                  <a:pos x="358" y="469"/>
                </a:cxn>
                <a:cxn ang="0">
                  <a:pos x="304" y="491"/>
                </a:cxn>
                <a:cxn ang="0">
                  <a:pos x="286" y="520"/>
                </a:cxn>
                <a:cxn ang="0">
                  <a:pos x="280" y="551"/>
                </a:cxn>
                <a:cxn ang="0">
                  <a:pos x="270" y="568"/>
                </a:cxn>
                <a:cxn ang="0">
                  <a:pos x="310" y="632"/>
                </a:cxn>
                <a:cxn ang="0">
                  <a:pos x="330" y="672"/>
                </a:cxn>
                <a:cxn ang="0">
                  <a:pos x="323" y="691"/>
                </a:cxn>
                <a:cxn ang="0">
                  <a:pos x="307" y="729"/>
                </a:cxn>
                <a:cxn ang="0">
                  <a:pos x="335" y="785"/>
                </a:cxn>
                <a:cxn ang="0">
                  <a:pos x="367" y="882"/>
                </a:cxn>
                <a:cxn ang="0">
                  <a:pos x="367" y="923"/>
                </a:cxn>
                <a:cxn ang="0">
                  <a:pos x="320" y="1004"/>
                </a:cxn>
                <a:cxn ang="0">
                  <a:pos x="328" y="951"/>
                </a:cxn>
                <a:cxn ang="0">
                  <a:pos x="321" y="916"/>
                </a:cxn>
                <a:cxn ang="0">
                  <a:pos x="323" y="887"/>
                </a:cxn>
                <a:cxn ang="0">
                  <a:pos x="323" y="858"/>
                </a:cxn>
                <a:cxn ang="0">
                  <a:pos x="302" y="801"/>
                </a:cxn>
                <a:cxn ang="0">
                  <a:pos x="288" y="766"/>
                </a:cxn>
                <a:cxn ang="0">
                  <a:pos x="270" y="662"/>
                </a:cxn>
                <a:cxn ang="0">
                  <a:pos x="239" y="617"/>
                </a:cxn>
                <a:cxn ang="0">
                  <a:pos x="213" y="663"/>
                </a:cxn>
                <a:cxn ang="0">
                  <a:pos x="208" y="665"/>
                </a:cxn>
                <a:cxn ang="0">
                  <a:pos x="166" y="703"/>
                </a:cxn>
                <a:cxn ang="0">
                  <a:pos x="144" y="692"/>
                </a:cxn>
                <a:cxn ang="0">
                  <a:pos x="119" y="691"/>
                </a:cxn>
                <a:cxn ang="0">
                  <a:pos x="102" y="692"/>
                </a:cxn>
                <a:cxn ang="0">
                  <a:pos x="118" y="621"/>
                </a:cxn>
                <a:cxn ang="0">
                  <a:pos x="114" y="590"/>
                </a:cxn>
                <a:cxn ang="0">
                  <a:pos x="85" y="522"/>
                </a:cxn>
                <a:cxn ang="0">
                  <a:pos x="66" y="508"/>
                </a:cxn>
                <a:cxn ang="0">
                  <a:pos x="81" y="500"/>
                </a:cxn>
                <a:cxn ang="0">
                  <a:pos x="49" y="476"/>
                </a:cxn>
                <a:cxn ang="0">
                  <a:pos x="41" y="456"/>
                </a:cxn>
                <a:cxn ang="0">
                  <a:pos x="27" y="451"/>
                </a:cxn>
                <a:cxn ang="0">
                  <a:pos x="0" y="411"/>
                </a:cxn>
                <a:cxn ang="0">
                  <a:pos x="20" y="365"/>
                </a:cxn>
                <a:cxn ang="0">
                  <a:pos x="40" y="364"/>
                </a:cxn>
                <a:cxn ang="0">
                  <a:pos x="45" y="310"/>
                </a:cxn>
                <a:cxn ang="0">
                  <a:pos x="70" y="256"/>
                </a:cxn>
                <a:cxn ang="0">
                  <a:pos x="113" y="221"/>
                </a:cxn>
                <a:cxn ang="0">
                  <a:pos x="125" y="176"/>
                </a:cxn>
                <a:cxn ang="0">
                  <a:pos x="144" y="115"/>
                </a:cxn>
                <a:cxn ang="0">
                  <a:pos x="192" y="77"/>
                </a:cxn>
                <a:cxn ang="0">
                  <a:pos x="246" y="81"/>
                </a:cxn>
                <a:cxn ang="0">
                  <a:pos x="261" y="22"/>
                </a:cxn>
                <a:cxn ang="0">
                  <a:pos x="302" y="28"/>
                </a:cxn>
                <a:cxn ang="0">
                  <a:pos x="330" y="69"/>
                </a:cxn>
                <a:cxn ang="0">
                  <a:pos x="329" y="120"/>
                </a:cxn>
                <a:cxn ang="0">
                  <a:pos x="317" y="161"/>
                </a:cxn>
                <a:cxn ang="0">
                  <a:pos x="290" y="185"/>
                </a:cxn>
                <a:cxn ang="0">
                  <a:pos x="268" y="218"/>
                </a:cxn>
                <a:cxn ang="0">
                  <a:pos x="272" y="257"/>
                </a:cxn>
                <a:cxn ang="0">
                  <a:pos x="323" y="251"/>
                </a:cxn>
                <a:cxn ang="0">
                  <a:pos x="338" y="300"/>
                </a:cxn>
                <a:cxn ang="0">
                  <a:pos x="364" y="315"/>
                </a:cxn>
                <a:cxn ang="0">
                  <a:pos x="369" y="361"/>
                </a:cxn>
                <a:cxn ang="0">
                  <a:pos x="404" y="397"/>
                </a:cxn>
                <a:cxn ang="0">
                  <a:pos x="450" y="380"/>
                </a:cxn>
                <a:cxn ang="0">
                  <a:pos x="418" y="428"/>
                </a:cxn>
              </a:cxnLst>
              <a:rect l="0" t="0" r="r" b="b"/>
              <a:pathLst>
                <a:path w="455" h="1004">
                  <a:moveTo>
                    <a:pt x="400" y="454"/>
                  </a:moveTo>
                  <a:lnTo>
                    <a:pt x="388" y="454"/>
                  </a:lnTo>
                  <a:lnTo>
                    <a:pt x="376" y="456"/>
                  </a:lnTo>
                  <a:lnTo>
                    <a:pt x="371" y="455"/>
                  </a:lnTo>
                  <a:lnTo>
                    <a:pt x="369" y="456"/>
                  </a:lnTo>
                  <a:lnTo>
                    <a:pt x="368" y="457"/>
                  </a:lnTo>
                  <a:lnTo>
                    <a:pt x="368" y="460"/>
                  </a:lnTo>
                  <a:lnTo>
                    <a:pt x="369" y="462"/>
                  </a:lnTo>
                  <a:lnTo>
                    <a:pt x="369" y="464"/>
                  </a:lnTo>
                  <a:lnTo>
                    <a:pt x="368" y="467"/>
                  </a:lnTo>
                  <a:lnTo>
                    <a:pt x="366" y="470"/>
                  </a:lnTo>
                  <a:lnTo>
                    <a:pt x="358" y="469"/>
                  </a:lnTo>
                  <a:lnTo>
                    <a:pt x="352" y="468"/>
                  </a:lnTo>
                  <a:lnTo>
                    <a:pt x="347" y="473"/>
                  </a:lnTo>
                  <a:lnTo>
                    <a:pt x="346" y="479"/>
                  </a:lnTo>
                  <a:lnTo>
                    <a:pt x="344" y="484"/>
                  </a:lnTo>
                  <a:lnTo>
                    <a:pt x="342" y="486"/>
                  </a:lnTo>
                  <a:lnTo>
                    <a:pt x="335" y="487"/>
                  </a:lnTo>
                  <a:lnTo>
                    <a:pt x="328" y="488"/>
                  </a:lnTo>
                  <a:lnTo>
                    <a:pt x="321" y="491"/>
                  </a:lnTo>
                  <a:lnTo>
                    <a:pt x="315" y="493"/>
                  </a:lnTo>
                  <a:lnTo>
                    <a:pt x="312" y="493"/>
                  </a:lnTo>
                  <a:lnTo>
                    <a:pt x="310" y="493"/>
                  </a:lnTo>
                  <a:lnTo>
                    <a:pt x="304" y="491"/>
                  </a:lnTo>
                  <a:lnTo>
                    <a:pt x="301" y="487"/>
                  </a:lnTo>
                  <a:lnTo>
                    <a:pt x="299" y="486"/>
                  </a:lnTo>
                  <a:lnTo>
                    <a:pt x="297" y="486"/>
                  </a:lnTo>
                  <a:lnTo>
                    <a:pt x="296" y="488"/>
                  </a:lnTo>
                  <a:lnTo>
                    <a:pt x="294" y="492"/>
                  </a:lnTo>
                  <a:lnTo>
                    <a:pt x="289" y="499"/>
                  </a:lnTo>
                  <a:lnTo>
                    <a:pt x="285" y="503"/>
                  </a:lnTo>
                  <a:lnTo>
                    <a:pt x="284" y="505"/>
                  </a:lnTo>
                  <a:lnTo>
                    <a:pt x="282" y="508"/>
                  </a:lnTo>
                  <a:lnTo>
                    <a:pt x="282" y="511"/>
                  </a:lnTo>
                  <a:lnTo>
                    <a:pt x="285" y="516"/>
                  </a:lnTo>
                  <a:lnTo>
                    <a:pt x="286" y="520"/>
                  </a:lnTo>
                  <a:lnTo>
                    <a:pt x="286" y="522"/>
                  </a:lnTo>
                  <a:lnTo>
                    <a:pt x="286" y="524"/>
                  </a:lnTo>
                  <a:lnTo>
                    <a:pt x="285" y="525"/>
                  </a:lnTo>
                  <a:lnTo>
                    <a:pt x="282" y="526"/>
                  </a:lnTo>
                  <a:lnTo>
                    <a:pt x="279" y="529"/>
                  </a:lnTo>
                  <a:lnTo>
                    <a:pt x="277" y="533"/>
                  </a:lnTo>
                  <a:lnTo>
                    <a:pt x="278" y="536"/>
                  </a:lnTo>
                  <a:lnTo>
                    <a:pt x="278" y="540"/>
                  </a:lnTo>
                  <a:lnTo>
                    <a:pt x="279" y="543"/>
                  </a:lnTo>
                  <a:lnTo>
                    <a:pt x="280" y="546"/>
                  </a:lnTo>
                  <a:lnTo>
                    <a:pt x="280" y="550"/>
                  </a:lnTo>
                  <a:lnTo>
                    <a:pt x="280" y="551"/>
                  </a:lnTo>
                  <a:lnTo>
                    <a:pt x="279" y="553"/>
                  </a:lnTo>
                  <a:lnTo>
                    <a:pt x="276" y="553"/>
                  </a:lnTo>
                  <a:lnTo>
                    <a:pt x="272" y="553"/>
                  </a:lnTo>
                  <a:lnTo>
                    <a:pt x="268" y="553"/>
                  </a:lnTo>
                  <a:lnTo>
                    <a:pt x="264" y="553"/>
                  </a:lnTo>
                  <a:lnTo>
                    <a:pt x="263" y="553"/>
                  </a:lnTo>
                  <a:lnTo>
                    <a:pt x="262" y="556"/>
                  </a:lnTo>
                  <a:lnTo>
                    <a:pt x="262" y="557"/>
                  </a:lnTo>
                  <a:lnTo>
                    <a:pt x="262" y="560"/>
                  </a:lnTo>
                  <a:lnTo>
                    <a:pt x="265" y="566"/>
                  </a:lnTo>
                  <a:lnTo>
                    <a:pt x="268" y="568"/>
                  </a:lnTo>
                  <a:lnTo>
                    <a:pt x="270" y="568"/>
                  </a:lnTo>
                  <a:lnTo>
                    <a:pt x="271" y="568"/>
                  </a:lnTo>
                  <a:lnTo>
                    <a:pt x="273" y="568"/>
                  </a:lnTo>
                  <a:lnTo>
                    <a:pt x="274" y="568"/>
                  </a:lnTo>
                  <a:lnTo>
                    <a:pt x="276" y="571"/>
                  </a:lnTo>
                  <a:lnTo>
                    <a:pt x="277" y="577"/>
                  </a:lnTo>
                  <a:lnTo>
                    <a:pt x="278" y="584"/>
                  </a:lnTo>
                  <a:lnTo>
                    <a:pt x="280" y="591"/>
                  </a:lnTo>
                  <a:lnTo>
                    <a:pt x="282" y="598"/>
                  </a:lnTo>
                  <a:lnTo>
                    <a:pt x="286" y="605"/>
                  </a:lnTo>
                  <a:lnTo>
                    <a:pt x="295" y="616"/>
                  </a:lnTo>
                  <a:lnTo>
                    <a:pt x="304" y="626"/>
                  </a:lnTo>
                  <a:lnTo>
                    <a:pt x="310" y="632"/>
                  </a:lnTo>
                  <a:lnTo>
                    <a:pt x="314" y="634"/>
                  </a:lnTo>
                  <a:lnTo>
                    <a:pt x="317" y="636"/>
                  </a:lnTo>
                  <a:lnTo>
                    <a:pt x="318" y="639"/>
                  </a:lnTo>
                  <a:lnTo>
                    <a:pt x="318" y="642"/>
                  </a:lnTo>
                  <a:lnTo>
                    <a:pt x="318" y="647"/>
                  </a:lnTo>
                  <a:lnTo>
                    <a:pt x="318" y="652"/>
                  </a:lnTo>
                  <a:lnTo>
                    <a:pt x="319" y="660"/>
                  </a:lnTo>
                  <a:lnTo>
                    <a:pt x="321" y="668"/>
                  </a:lnTo>
                  <a:lnTo>
                    <a:pt x="325" y="673"/>
                  </a:lnTo>
                  <a:lnTo>
                    <a:pt x="327" y="674"/>
                  </a:lnTo>
                  <a:lnTo>
                    <a:pt x="329" y="674"/>
                  </a:lnTo>
                  <a:lnTo>
                    <a:pt x="330" y="672"/>
                  </a:lnTo>
                  <a:lnTo>
                    <a:pt x="333" y="668"/>
                  </a:lnTo>
                  <a:lnTo>
                    <a:pt x="335" y="666"/>
                  </a:lnTo>
                  <a:lnTo>
                    <a:pt x="338" y="666"/>
                  </a:lnTo>
                  <a:lnTo>
                    <a:pt x="339" y="670"/>
                  </a:lnTo>
                  <a:lnTo>
                    <a:pt x="339" y="674"/>
                  </a:lnTo>
                  <a:lnTo>
                    <a:pt x="338" y="679"/>
                  </a:lnTo>
                  <a:lnTo>
                    <a:pt x="336" y="681"/>
                  </a:lnTo>
                  <a:lnTo>
                    <a:pt x="334" y="683"/>
                  </a:lnTo>
                  <a:lnTo>
                    <a:pt x="331" y="684"/>
                  </a:lnTo>
                  <a:lnTo>
                    <a:pt x="328" y="687"/>
                  </a:lnTo>
                  <a:lnTo>
                    <a:pt x="326" y="689"/>
                  </a:lnTo>
                  <a:lnTo>
                    <a:pt x="323" y="691"/>
                  </a:lnTo>
                  <a:lnTo>
                    <a:pt x="322" y="693"/>
                  </a:lnTo>
                  <a:lnTo>
                    <a:pt x="322" y="699"/>
                  </a:lnTo>
                  <a:lnTo>
                    <a:pt x="322" y="706"/>
                  </a:lnTo>
                  <a:lnTo>
                    <a:pt x="323" y="714"/>
                  </a:lnTo>
                  <a:lnTo>
                    <a:pt x="323" y="722"/>
                  </a:lnTo>
                  <a:lnTo>
                    <a:pt x="322" y="723"/>
                  </a:lnTo>
                  <a:lnTo>
                    <a:pt x="320" y="724"/>
                  </a:lnTo>
                  <a:lnTo>
                    <a:pt x="314" y="725"/>
                  </a:lnTo>
                  <a:lnTo>
                    <a:pt x="314" y="727"/>
                  </a:lnTo>
                  <a:lnTo>
                    <a:pt x="314" y="728"/>
                  </a:lnTo>
                  <a:lnTo>
                    <a:pt x="310" y="728"/>
                  </a:lnTo>
                  <a:lnTo>
                    <a:pt x="307" y="729"/>
                  </a:lnTo>
                  <a:lnTo>
                    <a:pt x="305" y="730"/>
                  </a:lnTo>
                  <a:lnTo>
                    <a:pt x="304" y="731"/>
                  </a:lnTo>
                  <a:lnTo>
                    <a:pt x="304" y="733"/>
                  </a:lnTo>
                  <a:lnTo>
                    <a:pt x="304" y="738"/>
                  </a:lnTo>
                  <a:lnTo>
                    <a:pt x="304" y="743"/>
                  </a:lnTo>
                  <a:lnTo>
                    <a:pt x="305" y="748"/>
                  </a:lnTo>
                  <a:lnTo>
                    <a:pt x="307" y="753"/>
                  </a:lnTo>
                  <a:lnTo>
                    <a:pt x="310" y="757"/>
                  </a:lnTo>
                  <a:lnTo>
                    <a:pt x="313" y="762"/>
                  </a:lnTo>
                  <a:lnTo>
                    <a:pt x="320" y="771"/>
                  </a:lnTo>
                  <a:lnTo>
                    <a:pt x="327" y="778"/>
                  </a:lnTo>
                  <a:lnTo>
                    <a:pt x="335" y="785"/>
                  </a:lnTo>
                  <a:lnTo>
                    <a:pt x="342" y="792"/>
                  </a:lnTo>
                  <a:lnTo>
                    <a:pt x="347" y="798"/>
                  </a:lnTo>
                  <a:lnTo>
                    <a:pt x="352" y="805"/>
                  </a:lnTo>
                  <a:lnTo>
                    <a:pt x="354" y="813"/>
                  </a:lnTo>
                  <a:lnTo>
                    <a:pt x="354" y="822"/>
                  </a:lnTo>
                  <a:lnTo>
                    <a:pt x="353" y="831"/>
                  </a:lnTo>
                  <a:lnTo>
                    <a:pt x="348" y="841"/>
                  </a:lnTo>
                  <a:lnTo>
                    <a:pt x="355" y="852"/>
                  </a:lnTo>
                  <a:lnTo>
                    <a:pt x="361" y="863"/>
                  </a:lnTo>
                  <a:lnTo>
                    <a:pt x="363" y="869"/>
                  </a:lnTo>
                  <a:lnTo>
                    <a:pt x="366" y="876"/>
                  </a:lnTo>
                  <a:lnTo>
                    <a:pt x="367" y="882"/>
                  </a:lnTo>
                  <a:lnTo>
                    <a:pt x="367" y="888"/>
                  </a:lnTo>
                  <a:lnTo>
                    <a:pt x="370" y="892"/>
                  </a:lnTo>
                  <a:lnTo>
                    <a:pt x="372" y="893"/>
                  </a:lnTo>
                  <a:lnTo>
                    <a:pt x="374" y="894"/>
                  </a:lnTo>
                  <a:lnTo>
                    <a:pt x="374" y="899"/>
                  </a:lnTo>
                  <a:lnTo>
                    <a:pt x="376" y="906"/>
                  </a:lnTo>
                  <a:lnTo>
                    <a:pt x="378" y="909"/>
                  </a:lnTo>
                  <a:lnTo>
                    <a:pt x="378" y="910"/>
                  </a:lnTo>
                  <a:lnTo>
                    <a:pt x="377" y="911"/>
                  </a:lnTo>
                  <a:lnTo>
                    <a:pt x="376" y="914"/>
                  </a:lnTo>
                  <a:lnTo>
                    <a:pt x="372" y="917"/>
                  </a:lnTo>
                  <a:lnTo>
                    <a:pt x="367" y="923"/>
                  </a:lnTo>
                  <a:lnTo>
                    <a:pt x="364" y="927"/>
                  </a:lnTo>
                  <a:lnTo>
                    <a:pt x="362" y="932"/>
                  </a:lnTo>
                  <a:lnTo>
                    <a:pt x="360" y="939"/>
                  </a:lnTo>
                  <a:lnTo>
                    <a:pt x="353" y="947"/>
                  </a:lnTo>
                  <a:lnTo>
                    <a:pt x="345" y="953"/>
                  </a:lnTo>
                  <a:lnTo>
                    <a:pt x="339" y="959"/>
                  </a:lnTo>
                  <a:lnTo>
                    <a:pt x="335" y="967"/>
                  </a:lnTo>
                  <a:lnTo>
                    <a:pt x="333" y="977"/>
                  </a:lnTo>
                  <a:lnTo>
                    <a:pt x="329" y="986"/>
                  </a:lnTo>
                  <a:lnTo>
                    <a:pt x="326" y="993"/>
                  </a:lnTo>
                  <a:lnTo>
                    <a:pt x="322" y="1001"/>
                  </a:lnTo>
                  <a:lnTo>
                    <a:pt x="320" y="1004"/>
                  </a:lnTo>
                  <a:lnTo>
                    <a:pt x="319" y="1004"/>
                  </a:lnTo>
                  <a:lnTo>
                    <a:pt x="318" y="1000"/>
                  </a:lnTo>
                  <a:lnTo>
                    <a:pt x="318" y="994"/>
                  </a:lnTo>
                  <a:lnTo>
                    <a:pt x="318" y="984"/>
                  </a:lnTo>
                  <a:lnTo>
                    <a:pt x="318" y="975"/>
                  </a:lnTo>
                  <a:lnTo>
                    <a:pt x="318" y="971"/>
                  </a:lnTo>
                  <a:lnTo>
                    <a:pt x="319" y="966"/>
                  </a:lnTo>
                  <a:lnTo>
                    <a:pt x="321" y="961"/>
                  </a:lnTo>
                  <a:lnTo>
                    <a:pt x="325" y="958"/>
                  </a:lnTo>
                  <a:lnTo>
                    <a:pt x="327" y="956"/>
                  </a:lnTo>
                  <a:lnTo>
                    <a:pt x="328" y="953"/>
                  </a:lnTo>
                  <a:lnTo>
                    <a:pt x="328" y="951"/>
                  </a:lnTo>
                  <a:lnTo>
                    <a:pt x="328" y="949"/>
                  </a:lnTo>
                  <a:lnTo>
                    <a:pt x="328" y="944"/>
                  </a:lnTo>
                  <a:lnTo>
                    <a:pt x="328" y="937"/>
                  </a:lnTo>
                  <a:lnTo>
                    <a:pt x="329" y="932"/>
                  </a:lnTo>
                  <a:lnTo>
                    <a:pt x="329" y="926"/>
                  </a:lnTo>
                  <a:lnTo>
                    <a:pt x="330" y="922"/>
                  </a:lnTo>
                  <a:lnTo>
                    <a:pt x="334" y="916"/>
                  </a:lnTo>
                  <a:lnTo>
                    <a:pt x="334" y="915"/>
                  </a:lnTo>
                  <a:lnTo>
                    <a:pt x="333" y="914"/>
                  </a:lnTo>
                  <a:lnTo>
                    <a:pt x="328" y="915"/>
                  </a:lnTo>
                  <a:lnTo>
                    <a:pt x="323" y="916"/>
                  </a:lnTo>
                  <a:lnTo>
                    <a:pt x="321" y="916"/>
                  </a:lnTo>
                  <a:lnTo>
                    <a:pt x="321" y="915"/>
                  </a:lnTo>
                  <a:lnTo>
                    <a:pt x="321" y="911"/>
                  </a:lnTo>
                  <a:lnTo>
                    <a:pt x="323" y="908"/>
                  </a:lnTo>
                  <a:lnTo>
                    <a:pt x="326" y="903"/>
                  </a:lnTo>
                  <a:lnTo>
                    <a:pt x="328" y="898"/>
                  </a:lnTo>
                  <a:lnTo>
                    <a:pt x="327" y="895"/>
                  </a:lnTo>
                  <a:lnTo>
                    <a:pt x="326" y="895"/>
                  </a:lnTo>
                  <a:lnTo>
                    <a:pt x="326" y="896"/>
                  </a:lnTo>
                  <a:lnTo>
                    <a:pt x="327" y="892"/>
                  </a:lnTo>
                  <a:lnTo>
                    <a:pt x="326" y="888"/>
                  </a:lnTo>
                  <a:lnTo>
                    <a:pt x="325" y="887"/>
                  </a:lnTo>
                  <a:lnTo>
                    <a:pt x="323" y="887"/>
                  </a:lnTo>
                  <a:lnTo>
                    <a:pt x="322" y="887"/>
                  </a:lnTo>
                  <a:lnTo>
                    <a:pt x="321" y="887"/>
                  </a:lnTo>
                  <a:lnTo>
                    <a:pt x="323" y="884"/>
                  </a:lnTo>
                  <a:lnTo>
                    <a:pt x="325" y="882"/>
                  </a:lnTo>
                  <a:lnTo>
                    <a:pt x="326" y="880"/>
                  </a:lnTo>
                  <a:lnTo>
                    <a:pt x="327" y="878"/>
                  </a:lnTo>
                  <a:lnTo>
                    <a:pt x="327" y="876"/>
                  </a:lnTo>
                  <a:lnTo>
                    <a:pt x="326" y="872"/>
                  </a:lnTo>
                  <a:lnTo>
                    <a:pt x="326" y="867"/>
                  </a:lnTo>
                  <a:lnTo>
                    <a:pt x="326" y="863"/>
                  </a:lnTo>
                  <a:lnTo>
                    <a:pt x="325" y="860"/>
                  </a:lnTo>
                  <a:lnTo>
                    <a:pt x="323" y="858"/>
                  </a:lnTo>
                  <a:lnTo>
                    <a:pt x="321" y="853"/>
                  </a:lnTo>
                  <a:lnTo>
                    <a:pt x="320" y="847"/>
                  </a:lnTo>
                  <a:lnTo>
                    <a:pt x="319" y="842"/>
                  </a:lnTo>
                  <a:lnTo>
                    <a:pt x="317" y="833"/>
                  </a:lnTo>
                  <a:lnTo>
                    <a:pt x="314" y="823"/>
                  </a:lnTo>
                  <a:lnTo>
                    <a:pt x="309" y="814"/>
                  </a:lnTo>
                  <a:lnTo>
                    <a:pt x="306" y="803"/>
                  </a:lnTo>
                  <a:lnTo>
                    <a:pt x="305" y="797"/>
                  </a:lnTo>
                  <a:lnTo>
                    <a:pt x="305" y="795"/>
                  </a:lnTo>
                  <a:lnTo>
                    <a:pt x="304" y="794"/>
                  </a:lnTo>
                  <a:lnTo>
                    <a:pt x="303" y="795"/>
                  </a:lnTo>
                  <a:lnTo>
                    <a:pt x="302" y="801"/>
                  </a:lnTo>
                  <a:lnTo>
                    <a:pt x="302" y="807"/>
                  </a:lnTo>
                  <a:lnTo>
                    <a:pt x="302" y="810"/>
                  </a:lnTo>
                  <a:lnTo>
                    <a:pt x="301" y="814"/>
                  </a:lnTo>
                  <a:lnTo>
                    <a:pt x="301" y="815"/>
                  </a:lnTo>
                  <a:lnTo>
                    <a:pt x="299" y="815"/>
                  </a:lnTo>
                  <a:lnTo>
                    <a:pt x="299" y="814"/>
                  </a:lnTo>
                  <a:lnTo>
                    <a:pt x="298" y="812"/>
                  </a:lnTo>
                  <a:lnTo>
                    <a:pt x="296" y="804"/>
                  </a:lnTo>
                  <a:lnTo>
                    <a:pt x="296" y="795"/>
                  </a:lnTo>
                  <a:lnTo>
                    <a:pt x="295" y="785"/>
                  </a:lnTo>
                  <a:lnTo>
                    <a:pt x="293" y="776"/>
                  </a:lnTo>
                  <a:lnTo>
                    <a:pt x="288" y="766"/>
                  </a:lnTo>
                  <a:lnTo>
                    <a:pt x="285" y="756"/>
                  </a:lnTo>
                  <a:lnTo>
                    <a:pt x="281" y="743"/>
                  </a:lnTo>
                  <a:lnTo>
                    <a:pt x="280" y="728"/>
                  </a:lnTo>
                  <a:lnTo>
                    <a:pt x="279" y="714"/>
                  </a:lnTo>
                  <a:lnTo>
                    <a:pt x="277" y="700"/>
                  </a:lnTo>
                  <a:lnTo>
                    <a:pt x="273" y="690"/>
                  </a:lnTo>
                  <a:lnTo>
                    <a:pt x="270" y="680"/>
                  </a:lnTo>
                  <a:lnTo>
                    <a:pt x="274" y="670"/>
                  </a:lnTo>
                  <a:lnTo>
                    <a:pt x="279" y="662"/>
                  </a:lnTo>
                  <a:lnTo>
                    <a:pt x="279" y="660"/>
                  </a:lnTo>
                  <a:lnTo>
                    <a:pt x="278" y="659"/>
                  </a:lnTo>
                  <a:lnTo>
                    <a:pt x="270" y="662"/>
                  </a:lnTo>
                  <a:lnTo>
                    <a:pt x="264" y="663"/>
                  </a:lnTo>
                  <a:lnTo>
                    <a:pt x="262" y="662"/>
                  </a:lnTo>
                  <a:lnTo>
                    <a:pt x="261" y="659"/>
                  </a:lnTo>
                  <a:lnTo>
                    <a:pt x="258" y="656"/>
                  </a:lnTo>
                  <a:lnTo>
                    <a:pt x="257" y="650"/>
                  </a:lnTo>
                  <a:lnTo>
                    <a:pt x="256" y="643"/>
                  </a:lnTo>
                  <a:lnTo>
                    <a:pt x="253" y="638"/>
                  </a:lnTo>
                  <a:lnTo>
                    <a:pt x="249" y="632"/>
                  </a:lnTo>
                  <a:lnTo>
                    <a:pt x="247" y="627"/>
                  </a:lnTo>
                  <a:lnTo>
                    <a:pt x="245" y="623"/>
                  </a:lnTo>
                  <a:lnTo>
                    <a:pt x="242" y="619"/>
                  </a:lnTo>
                  <a:lnTo>
                    <a:pt x="239" y="617"/>
                  </a:lnTo>
                  <a:lnTo>
                    <a:pt x="236" y="614"/>
                  </a:lnTo>
                  <a:lnTo>
                    <a:pt x="236" y="624"/>
                  </a:lnTo>
                  <a:lnTo>
                    <a:pt x="238" y="632"/>
                  </a:lnTo>
                  <a:lnTo>
                    <a:pt x="238" y="635"/>
                  </a:lnTo>
                  <a:lnTo>
                    <a:pt x="237" y="639"/>
                  </a:lnTo>
                  <a:lnTo>
                    <a:pt x="236" y="643"/>
                  </a:lnTo>
                  <a:lnTo>
                    <a:pt x="232" y="650"/>
                  </a:lnTo>
                  <a:lnTo>
                    <a:pt x="229" y="654"/>
                  </a:lnTo>
                  <a:lnTo>
                    <a:pt x="225" y="657"/>
                  </a:lnTo>
                  <a:lnTo>
                    <a:pt x="221" y="660"/>
                  </a:lnTo>
                  <a:lnTo>
                    <a:pt x="216" y="662"/>
                  </a:lnTo>
                  <a:lnTo>
                    <a:pt x="213" y="663"/>
                  </a:lnTo>
                  <a:lnTo>
                    <a:pt x="209" y="660"/>
                  </a:lnTo>
                  <a:lnTo>
                    <a:pt x="207" y="657"/>
                  </a:lnTo>
                  <a:lnTo>
                    <a:pt x="206" y="650"/>
                  </a:lnTo>
                  <a:lnTo>
                    <a:pt x="205" y="648"/>
                  </a:lnTo>
                  <a:lnTo>
                    <a:pt x="204" y="646"/>
                  </a:lnTo>
                  <a:lnTo>
                    <a:pt x="201" y="647"/>
                  </a:lnTo>
                  <a:lnTo>
                    <a:pt x="200" y="651"/>
                  </a:lnTo>
                  <a:lnTo>
                    <a:pt x="201" y="655"/>
                  </a:lnTo>
                  <a:lnTo>
                    <a:pt x="201" y="657"/>
                  </a:lnTo>
                  <a:lnTo>
                    <a:pt x="204" y="659"/>
                  </a:lnTo>
                  <a:lnTo>
                    <a:pt x="205" y="662"/>
                  </a:lnTo>
                  <a:lnTo>
                    <a:pt x="208" y="665"/>
                  </a:lnTo>
                  <a:lnTo>
                    <a:pt x="209" y="667"/>
                  </a:lnTo>
                  <a:lnTo>
                    <a:pt x="208" y="670"/>
                  </a:lnTo>
                  <a:lnTo>
                    <a:pt x="206" y="670"/>
                  </a:lnTo>
                  <a:lnTo>
                    <a:pt x="199" y="671"/>
                  </a:lnTo>
                  <a:lnTo>
                    <a:pt x="192" y="673"/>
                  </a:lnTo>
                  <a:lnTo>
                    <a:pt x="188" y="678"/>
                  </a:lnTo>
                  <a:lnTo>
                    <a:pt x="183" y="681"/>
                  </a:lnTo>
                  <a:lnTo>
                    <a:pt x="179" y="686"/>
                  </a:lnTo>
                  <a:lnTo>
                    <a:pt x="174" y="691"/>
                  </a:lnTo>
                  <a:lnTo>
                    <a:pt x="172" y="696"/>
                  </a:lnTo>
                  <a:lnTo>
                    <a:pt x="168" y="700"/>
                  </a:lnTo>
                  <a:lnTo>
                    <a:pt x="166" y="703"/>
                  </a:lnTo>
                  <a:lnTo>
                    <a:pt x="164" y="705"/>
                  </a:lnTo>
                  <a:lnTo>
                    <a:pt x="162" y="706"/>
                  </a:lnTo>
                  <a:lnTo>
                    <a:pt x="159" y="705"/>
                  </a:lnTo>
                  <a:lnTo>
                    <a:pt x="157" y="704"/>
                  </a:lnTo>
                  <a:lnTo>
                    <a:pt x="156" y="701"/>
                  </a:lnTo>
                  <a:lnTo>
                    <a:pt x="155" y="699"/>
                  </a:lnTo>
                  <a:lnTo>
                    <a:pt x="154" y="698"/>
                  </a:lnTo>
                  <a:lnTo>
                    <a:pt x="151" y="699"/>
                  </a:lnTo>
                  <a:lnTo>
                    <a:pt x="149" y="701"/>
                  </a:lnTo>
                  <a:lnTo>
                    <a:pt x="147" y="698"/>
                  </a:lnTo>
                  <a:lnTo>
                    <a:pt x="147" y="693"/>
                  </a:lnTo>
                  <a:lnTo>
                    <a:pt x="144" y="692"/>
                  </a:lnTo>
                  <a:lnTo>
                    <a:pt x="142" y="691"/>
                  </a:lnTo>
                  <a:lnTo>
                    <a:pt x="139" y="696"/>
                  </a:lnTo>
                  <a:lnTo>
                    <a:pt x="135" y="701"/>
                  </a:lnTo>
                  <a:lnTo>
                    <a:pt x="134" y="700"/>
                  </a:lnTo>
                  <a:lnTo>
                    <a:pt x="133" y="699"/>
                  </a:lnTo>
                  <a:lnTo>
                    <a:pt x="133" y="697"/>
                  </a:lnTo>
                  <a:lnTo>
                    <a:pt x="132" y="695"/>
                  </a:lnTo>
                  <a:lnTo>
                    <a:pt x="128" y="693"/>
                  </a:lnTo>
                  <a:lnTo>
                    <a:pt x="123" y="693"/>
                  </a:lnTo>
                  <a:lnTo>
                    <a:pt x="120" y="693"/>
                  </a:lnTo>
                  <a:lnTo>
                    <a:pt x="119" y="693"/>
                  </a:lnTo>
                  <a:lnTo>
                    <a:pt x="119" y="691"/>
                  </a:lnTo>
                  <a:lnTo>
                    <a:pt x="122" y="687"/>
                  </a:lnTo>
                  <a:lnTo>
                    <a:pt x="123" y="683"/>
                  </a:lnTo>
                  <a:lnTo>
                    <a:pt x="124" y="680"/>
                  </a:lnTo>
                  <a:lnTo>
                    <a:pt x="124" y="676"/>
                  </a:lnTo>
                  <a:lnTo>
                    <a:pt x="123" y="675"/>
                  </a:lnTo>
                  <a:lnTo>
                    <a:pt x="122" y="674"/>
                  </a:lnTo>
                  <a:lnTo>
                    <a:pt x="119" y="675"/>
                  </a:lnTo>
                  <a:lnTo>
                    <a:pt x="116" y="678"/>
                  </a:lnTo>
                  <a:lnTo>
                    <a:pt x="113" y="681"/>
                  </a:lnTo>
                  <a:lnTo>
                    <a:pt x="108" y="688"/>
                  </a:lnTo>
                  <a:lnTo>
                    <a:pt x="103" y="692"/>
                  </a:lnTo>
                  <a:lnTo>
                    <a:pt x="102" y="692"/>
                  </a:lnTo>
                  <a:lnTo>
                    <a:pt x="100" y="690"/>
                  </a:lnTo>
                  <a:lnTo>
                    <a:pt x="100" y="687"/>
                  </a:lnTo>
                  <a:lnTo>
                    <a:pt x="100" y="681"/>
                  </a:lnTo>
                  <a:lnTo>
                    <a:pt x="102" y="668"/>
                  </a:lnTo>
                  <a:lnTo>
                    <a:pt x="107" y="657"/>
                  </a:lnTo>
                  <a:lnTo>
                    <a:pt x="109" y="650"/>
                  </a:lnTo>
                  <a:lnTo>
                    <a:pt x="111" y="643"/>
                  </a:lnTo>
                  <a:lnTo>
                    <a:pt x="114" y="636"/>
                  </a:lnTo>
                  <a:lnTo>
                    <a:pt x="115" y="630"/>
                  </a:lnTo>
                  <a:lnTo>
                    <a:pt x="116" y="625"/>
                  </a:lnTo>
                  <a:lnTo>
                    <a:pt x="118" y="622"/>
                  </a:lnTo>
                  <a:lnTo>
                    <a:pt x="118" y="621"/>
                  </a:lnTo>
                  <a:lnTo>
                    <a:pt x="119" y="619"/>
                  </a:lnTo>
                  <a:lnTo>
                    <a:pt x="119" y="616"/>
                  </a:lnTo>
                  <a:lnTo>
                    <a:pt x="118" y="613"/>
                  </a:lnTo>
                  <a:lnTo>
                    <a:pt x="117" y="609"/>
                  </a:lnTo>
                  <a:lnTo>
                    <a:pt x="117" y="607"/>
                  </a:lnTo>
                  <a:lnTo>
                    <a:pt x="118" y="606"/>
                  </a:lnTo>
                  <a:lnTo>
                    <a:pt x="119" y="606"/>
                  </a:lnTo>
                  <a:lnTo>
                    <a:pt x="120" y="605"/>
                  </a:lnTo>
                  <a:lnTo>
                    <a:pt x="120" y="603"/>
                  </a:lnTo>
                  <a:lnTo>
                    <a:pt x="119" y="600"/>
                  </a:lnTo>
                  <a:lnTo>
                    <a:pt x="116" y="597"/>
                  </a:lnTo>
                  <a:lnTo>
                    <a:pt x="114" y="590"/>
                  </a:lnTo>
                  <a:lnTo>
                    <a:pt x="114" y="582"/>
                  </a:lnTo>
                  <a:lnTo>
                    <a:pt x="111" y="575"/>
                  </a:lnTo>
                  <a:lnTo>
                    <a:pt x="109" y="567"/>
                  </a:lnTo>
                  <a:lnTo>
                    <a:pt x="105" y="559"/>
                  </a:lnTo>
                  <a:lnTo>
                    <a:pt x="99" y="551"/>
                  </a:lnTo>
                  <a:lnTo>
                    <a:pt x="95" y="543"/>
                  </a:lnTo>
                  <a:lnTo>
                    <a:pt x="93" y="534"/>
                  </a:lnTo>
                  <a:lnTo>
                    <a:pt x="92" y="527"/>
                  </a:lnTo>
                  <a:lnTo>
                    <a:pt x="90" y="521"/>
                  </a:lnTo>
                  <a:lnTo>
                    <a:pt x="87" y="520"/>
                  </a:lnTo>
                  <a:lnTo>
                    <a:pt x="86" y="520"/>
                  </a:lnTo>
                  <a:lnTo>
                    <a:pt x="85" y="522"/>
                  </a:lnTo>
                  <a:lnTo>
                    <a:pt x="85" y="528"/>
                  </a:lnTo>
                  <a:lnTo>
                    <a:pt x="86" y="533"/>
                  </a:lnTo>
                  <a:lnTo>
                    <a:pt x="86" y="536"/>
                  </a:lnTo>
                  <a:lnTo>
                    <a:pt x="83" y="535"/>
                  </a:lnTo>
                  <a:lnTo>
                    <a:pt x="78" y="532"/>
                  </a:lnTo>
                  <a:lnTo>
                    <a:pt x="74" y="527"/>
                  </a:lnTo>
                  <a:lnTo>
                    <a:pt x="71" y="525"/>
                  </a:lnTo>
                  <a:lnTo>
                    <a:pt x="68" y="519"/>
                  </a:lnTo>
                  <a:lnTo>
                    <a:pt x="65" y="512"/>
                  </a:lnTo>
                  <a:lnTo>
                    <a:pt x="63" y="510"/>
                  </a:lnTo>
                  <a:lnTo>
                    <a:pt x="65" y="508"/>
                  </a:lnTo>
                  <a:lnTo>
                    <a:pt x="66" y="508"/>
                  </a:lnTo>
                  <a:lnTo>
                    <a:pt x="70" y="509"/>
                  </a:lnTo>
                  <a:lnTo>
                    <a:pt x="73" y="512"/>
                  </a:lnTo>
                  <a:lnTo>
                    <a:pt x="75" y="514"/>
                  </a:lnTo>
                  <a:lnTo>
                    <a:pt x="77" y="516"/>
                  </a:lnTo>
                  <a:lnTo>
                    <a:pt x="82" y="516"/>
                  </a:lnTo>
                  <a:lnTo>
                    <a:pt x="84" y="514"/>
                  </a:lnTo>
                  <a:lnTo>
                    <a:pt x="87" y="512"/>
                  </a:lnTo>
                  <a:lnTo>
                    <a:pt x="90" y="509"/>
                  </a:lnTo>
                  <a:lnTo>
                    <a:pt x="89" y="505"/>
                  </a:lnTo>
                  <a:lnTo>
                    <a:pt x="87" y="503"/>
                  </a:lnTo>
                  <a:lnTo>
                    <a:pt x="85" y="502"/>
                  </a:lnTo>
                  <a:lnTo>
                    <a:pt x="81" y="500"/>
                  </a:lnTo>
                  <a:lnTo>
                    <a:pt x="77" y="499"/>
                  </a:lnTo>
                  <a:lnTo>
                    <a:pt x="76" y="496"/>
                  </a:lnTo>
                  <a:lnTo>
                    <a:pt x="76" y="495"/>
                  </a:lnTo>
                  <a:lnTo>
                    <a:pt x="76" y="493"/>
                  </a:lnTo>
                  <a:lnTo>
                    <a:pt x="73" y="489"/>
                  </a:lnTo>
                  <a:lnTo>
                    <a:pt x="70" y="485"/>
                  </a:lnTo>
                  <a:lnTo>
                    <a:pt x="66" y="478"/>
                  </a:lnTo>
                  <a:lnTo>
                    <a:pt x="60" y="476"/>
                  </a:lnTo>
                  <a:lnTo>
                    <a:pt x="54" y="473"/>
                  </a:lnTo>
                  <a:lnTo>
                    <a:pt x="52" y="472"/>
                  </a:lnTo>
                  <a:lnTo>
                    <a:pt x="50" y="473"/>
                  </a:lnTo>
                  <a:lnTo>
                    <a:pt x="49" y="476"/>
                  </a:lnTo>
                  <a:lnTo>
                    <a:pt x="49" y="479"/>
                  </a:lnTo>
                  <a:lnTo>
                    <a:pt x="49" y="484"/>
                  </a:lnTo>
                  <a:lnTo>
                    <a:pt x="49" y="486"/>
                  </a:lnTo>
                  <a:lnTo>
                    <a:pt x="48" y="487"/>
                  </a:lnTo>
                  <a:lnTo>
                    <a:pt x="46" y="486"/>
                  </a:lnTo>
                  <a:lnTo>
                    <a:pt x="44" y="484"/>
                  </a:lnTo>
                  <a:lnTo>
                    <a:pt x="41" y="479"/>
                  </a:lnTo>
                  <a:lnTo>
                    <a:pt x="40" y="476"/>
                  </a:lnTo>
                  <a:lnTo>
                    <a:pt x="38" y="471"/>
                  </a:lnTo>
                  <a:lnTo>
                    <a:pt x="38" y="468"/>
                  </a:lnTo>
                  <a:lnTo>
                    <a:pt x="40" y="464"/>
                  </a:lnTo>
                  <a:lnTo>
                    <a:pt x="41" y="456"/>
                  </a:lnTo>
                  <a:lnTo>
                    <a:pt x="41" y="447"/>
                  </a:lnTo>
                  <a:lnTo>
                    <a:pt x="38" y="455"/>
                  </a:lnTo>
                  <a:lnTo>
                    <a:pt x="35" y="464"/>
                  </a:lnTo>
                  <a:lnTo>
                    <a:pt x="34" y="468"/>
                  </a:lnTo>
                  <a:lnTo>
                    <a:pt x="32" y="469"/>
                  </a:lnTo>
                  <a:lnTo>
                    <a:pt x="30" y="468"/>
                  </a:lnTo>
                  <a:lnTo>
                    <a:pt x="29" y="467"/>
                  </a:lnTo>
                  <a:lnTo>
                    <a:pt x="29" y="462"/>
                  </a:lnTo>
                  <a:lnTo>
                    <a:pt x="30" y="459"/>
                  </a:lnTo>
                  <a:lnTo>
                    <a:pt x="30" y="454"/>
                  </a:lnTo>
                  <a:lnTo>
                    <a:pt x="28" y="450"/>
                  </a:lnTo>
                  <a:lnTo>
                    <a:pt x="27" y="451"/>
                  </a:lnTo>
                  <a:lnTo>
                    <a:pt x="25" y="451"/>
                  </a:lnTo>
                  <a:lnTo>
                    <a:pt x="25" y="455"/>
                  </a:lnTo>
                  <a:lnTo>
                    <a:pt x="26" y="460"/>
                  </a:lnTo>
                  <a:lnTo>
                    <a:pt x="26" y="462"/>
                  </a:lnTo>
                  <a:lnTo>
                    <a:pt x="26" y="462"/>
                  </a:lnTo>
                  <a:lnTo>
                    <a:pt x="24" y="460"/>
                  </a:lnTo>
                  <a:lnTo>
                    <a:pt x="20" y="456"/>
                  </a:lnTo>
                  <a:lnTo>
                    <a:pt x="14" y="446"/>
                  </a:lnTo>
                  <a:lnTo>
                    <a:pt x="10" y="436"/>
                  </a:lnTo>
                  <a:lnTo>
                    <a:pt x="4" y="426"/>
                  </a:lnTo>
                  <a:lnTo>
                    <a:pt x="0" y="415"/>
                  </a:lnTo>
                  <a:lnTo>
                    <a:pt x="0" y="411"/>
                  </a:lnTo>
                  <a:lnTo>
                    <a:pt x="0" y="405"/>
                  </a:lnTo>
                  <a:lnTo>
                    <a:pt x="0" y="403"/>
                  </a:lnTo>
                  <a:lnTo>
                    <a:pt x="1" y="399"/>
                  </a:lnTo>
                  <a:lnTo>
                    <a:pt x="2" y="398"/>
                  </a:lnTo>
                  <a:lnTo>
                    <a:pt x="3" y="397"/>
                  </a:lnTo>
                  <a:lnTo>
                    <a:pt x="10" y="400"/>
                  </a:lnTo>
                  <a:lnTo>
                    <a:pt x="18" y="406"/>
                  </a:lnTo>
                  <a:lnTo>
                    <a:pt x="20" y="402"/>
                  </a:lnTo>
                  <a:lnTo>
                    <a:pt x="20" y="397"/>
                  </a:lnTo>
                  <a:lnTo>
                    <a:pt x="20" y="382"/>
                  </a:lnTo>
                  <a:lnTo>
                    <a:pt x="18" y="367"/>
                  </a:lnTo>
                  <a:lnTo>
                    <a:pt x="20" y="365"/>
                  </a:lnTo>
                  <a:lnTo>
                    <a:pt x="21" y="362"/>
                  </a:lnTo>
                  <a:lnTo>
                    <a:pt x="24" y="361"/>
                  </a:lnTo>
                  <a:lnTo>
                    <a:pt x="25" y="359"/>
                  </a:lnTo>
                  <a:lnTo>
                    <a:pt x="26" y="358"/>
                  </a:lnTo>
                  <a:lnTo>
                    <a:pt x="27" y="359"/>
                  </a:lnTo>
                  <a:lnTo>
                    <a:pt x="29" y="364"/>
                  </a:lnTo>
                  <a:lnTo>
                    <a:pt x="32" y="369"/>
                  </a:lnTo>
                  <a:lnTo>
                    <a:pt x="34" y="369"/>
                  </a:lnTo>
                  <a:lnTo>
                    <a:pt x="35" y="369"/>
                  </a:lnTo>
                  <a:lnTo>
                    <a:pt x="36" y="369"/>
                  </a:lnTo>
                  <a:lnTo>
                    <a:pt x="37" y="367"/>
                  </a:lnTo>
                  <a:lnTo>
                    <a:pt x="40" y="364"/>
                  </a:lnTo>
                  <a:lnTo>
                    <a:pt x="41" y="362"/>
                  </a:lnTo>
                  <a:lnTo>
                    <a:pt x="43" y="357"/>
                  </a:lnTo>
                  <a:lnTo>
                    <a:pt x="46" y="353"/>
                  </a:lnTo>
                  <a:lnTo>
                    <a:pt x="48" y="348"/>
                  </a:lnTo>
                  <a:lnTo>
                    <a:pt x="48" y="342"/>
                  </a:lnTo>
                  <a:lnTo>
                    <a:pt x="44" y="335"/>
                  </a:lnTo>
                  <a:lnTo>
                    <a:pt x="43" y="330"/>
                  </a:lnTo>
                  <a:lnTo>
                    <a:pt x="42" y="325"/>
                  </a:lnTo>
                  <a:lnTo>
                    <a:pt x="42" y="318"/>
                  </a:lnTo>
                  <a:lnTo>
                    <a:pt x="43" y="315"/>
                  </a:lnTo>
                  <a:lnTo>
                    <a:pt x="44" y="313"/>
                  </a:lnTo>
                  <a:lnTo>
                    <a:pt x="45" y="310"/>
                  </a:lnTo>
                  <a:lnTo>
                    <a:pt x="48" y="310"/>
                  </a:lnTo>
                  <a:lnTo>
                    <a:pt x="52" y="310"/>
                  </a:lnTo>
                  <a:lnTo>
                    <a:pt x="57" y="309"/>
                  </a:lnTo>
                  <a:lnTo>
                    <a:pt x="59" y="306"/>
                  </a:lnTo>
                  <a:lnTo>
                    <a:pt x="59" y="302"/>
                  </a:lnTo>
                  <a:lnTo>
                    <a:pt x="59" y="289"/>
                  </a:lnTo>
                  <a:lnTo>
                    <a:pt x="57" y="275"/>
                  </a:lnTo>
                  <a:lnTo>
                    <a:pt x="56" y="263"/>
                  </a:lnTo>
                  <a:lnTo>
                    <a:pt x="54" y="252"/>
                  </a:lnTo>
                  <a:lnTo>
                    <a:pt x="59" y="251"/>
                  </a:lnTo>
                  <a:lnTo>
                    <a:pt x="65" y="253"/>
                  </a:lnTo>
                  <a:lnTo>
                    <a:pt x="70" y="256"/>
                  </a:lnTo>
                  <a:lnTo>
                    <a:pt x="75" y="257"/>
                  </a:lnTo>
                  <a:lnTo>
                    <a:pt x="85" y="261"/>
                  </a:lnTo>
                  <a:lnTo>
                    <a:pt x="93" y="265"/>
                  </a:lnTo>
                  <a:lnTo>
                    <a:pt x="95" y="265"/>
                  </a:lnTo>
                  <a:lnTo>
                    <a:pt x="98" y="263"/>
                  </a:lnTo>
                  <a:lnTo>
                    <a:pt x="99" y="259"/>
                  </a:lnTo>
                  <a:lnTo>
                    <a:pt x="100" y="256"/>
                  </a:lnTo>
                  <a:lnTo>
                    <a:pt x="102" y="248"/>
                  </a:lnTo>
                  <a:lnTo>
                    <a:pt x="103" y="243"/>
                  </a:lnTo>
                  <a:lnTo>
                    <a:pt x="106" y="235"/>
                  </a:lnTo>
                  <a:lnTo>
                    <a:pt x="109" y="228"/>
                  </a:lnTo>
                  <a:lnTo>
                    <a:pt x="113" y="221"/>
                  </a:lnTo>
                  <a:lnTo>
                    <a:pt x="116" y="216"/>
                  </a:lnTo>
                  <a:lnTo>
                    <a:pt x="122" y="209"/>
                  </a:lnTo>
                  <a:lnTo>
                    <a:pt x="126" y="202"/>
                  </a:lnTo>
                  <a:lnTo>
                    <a:pt x="127" y="199"/>
                  </a:lnTo>
                  <a:lnTo>
                    <a:pt x="127" y="195"/>
                  </a:lnTo>
                  <a:lnTo>
                    <a:pt x="125" y="193"/>
                  </a:lnTo>
                  <a:lnTo>
                    <a:pt x="123" y="191"/>
                  </a:lnTo>
                  <a:lnTo>
                    <a:pt x="122" y="188"/>
                  </a:lnTo>
                  <a:lnTo>
                    <a:pt x="119" y="187"/>
                  </a:lnTo>
                  <a:lnTo>
                    <a:pt x="119" y="185"/>
                  </a:lnTo>
                  <a:lnTo>
                    <a:pt x="119" y="182"/>
                  </a:lnTo>
                  <a:lnTo>
                    <a:pt x="125" y="176"/>
                  </a:lnTo>
                  <a:lnTo>
                    <a:pt x="131" y="171"/>
                  </a:lnTo>
                  <a:lnTo>
                    <a:pt x="140" y="162"/>
                  </a:lnTo>
                  <a:lnTo>
                    <a:pt x="147" y="152"/>
                  </a:lnTo>
                  <a:lnTo>
                    <a:pt x="148" y="147"/>
                  </a:lnTo>
                  <a:lnTo>
                    <a:pt x="150" y="143"/>
                  </a:lnTo>
                  <a:lnTo>
                    <a:pt x="151" y="137"/>
                  </a:lnTo>
                  <a:lnTo>
                    <a:pt x="150" y="133"/>
                  </a:lnTo>
                  <a:lnTo>
                    <a:pt x="148" y="127"/>
                  </a:lnTo>
                  <a:lnTo>
                    <a:pt x="146" y="123"/>
                  </a:lnTo>
                  <a:lnTo>
                    <a:pt x="144" y="121"/>
                  </a:lnTo>
                  <a:lnTo>
                    <a:pt x="144" y="119"/>
                  </a:lnTo>
                  <a:lnTo>
                    <a:pt x="144" y="115"/>
                  </a:lnTo>
                  <a:lnTo>
                    <a:pt x="146" y="112"/>
                  </a:lnTo>
                  <a:lnTo>
                    <a:pt x="148" y="109"/>
                  </a:lnTo>
                  <a:lnTo>
                    <a:pt x="150" y="106"/>
                  </a:lnTo>
                  <a:lnTo>
                    <a:pt x="152" y="105"/>
                  </a:lnTo>
                  <a:lnTo>
                    <a:pt x="154" y="105"/>
                  </a:lnTo>
                  <a:lnTo>
                    <a:pt x="157" y="106"/>
                  </a:lnTo>
                  <a:lnTo>
                    <a:pt x="163" y="104"/>
                  </a:lnTo>
                  <a:lnTo>
                    <a:pt x="167" y="101"/>
                  </a:lnTo>
                  <a:lnTo>
                    <a:pt x="172" y="95"/>
                  </a:lnTo>
                  <a:lnTo>
                    <a:pt x="177" y="89"/>
                  </a:lnTo>
                  <a:lnTo>
                    <a:pt x="184" y="82"/>
                  </a:lnTo>
                  <a:lnTo>
                    <a:pt x="192" y="77"/>
                  </a:lnTo>
                  <a:lnTo>
                    <a:pt x="201" y="71"/>
                  </a:lnTo>
                  <a:lnTo>
                    <a:pt x="209" y="66"/>
                  </a:lnTo>
                  <a:lnTo>
                    <a:pt x="219" y="65"/>
                  </a:lnTo>
                  <a:lnTo>
                    <a:pt x="223" y="65"/>
                  </a:lnTo>
                  <a:lnTo>
                    <a:pt x="227" y="66"/>
                  </a:lnTo>
                  <a:lnTo>
                    <a:pt x="230" y="69"/>
                  </a:lnTo>
                  <a:lnTo>
                    <a:pt x="234" y="72"/>
                  </a:lnTo>
                  <a:lnTo>
                    <a:pt x="237" y="76"/>
                  </a:lnTo>
                  <a:lnTo>
                    <a:pt x="240" y="80"/>
                  </a:lnTo>
                  <a:lnTo>
                    <a:pt x="242" y="81"/>
                  </a:lnTo>
                  <a:lnTo>
                    <a:pt x="244" y="81"/>
                  </a:lnTo>
                  <a:lnTo>
                    <a:pt x="246" y="81"/>
                  </a:lnTo>
                  <a:lnTo>
                    <a:pt x="247" y="79"/>
                  </a:lnTo>
                  <a:lnTo>
                    <a:pt x="246" y="72"/>
                  </a:lnTo>
                  <a:lnTo>
                    <a:pt x="241" y="65"/>
                  </a:lnTo>
                  <a:lnTo>
                    <a:pt x="239" y="61"/>
                  </a:lnTo>
                  <a:lnTo>
                    <a:pt x="239" y="56"/>
                  </a:lnTo>
                  <a:lnTo>
                    <a:pt x="240" y="53"/>
                  </a:lnTo>
                  <a:lnTo>
                    <a:pt x="242" y="49"/>
                  </a:lnTo>
                  <a:lnTo>
                    <a:pt x="248" y="44"/>
                  </a:lnTo>
                  <a:lnTo>
                    <a:pt x="254" y="38"/>
                  </a:lnTo>
                  <a:lnTo>
                    <a:pt x="257" y="32"/>
                  </a:lnTo>
                  <a:lnTo>
                    <a:pt x="260" y="28"/>
                  </a:lnTo>
                  <a:lnTo>
                    <a:pt x="261" y="22"/>
                  </a:lnTo>
                  <a:lnTo>
                    <a:pt x="261" y="16"/>
                  </a:lnTo>
                  <a:lnTo>
                    <a:pt x="264" y="9"/>
                  </a:lnTo>
                  <a:lnTo>
                    <a:pt x="266" y="3"/>
                  </a:lnTo>
                  <a:lnTo>
                    <a:pt x="269" y="1"/>
                  </a:lnTo>
                  <a:lnTo>
                    <a:pt x="271" y="0"/>
                  </a:lnTo>
                  <a:lnTo>
                    <a:pt x="274" y="0"/>
                  </a:lnTo>
                  <a:lnTo>
                    <a:pt x="280" y="3"/>
                  </a:lnTo>
                  <a:lnTo>
                    <a:pt x="284" y="5"/>
                  </a:lnTo>
                  <a:lnTo>
                    <a:pt x="287" y="7"/>
                  </a:lnTo>
                  <a:lnTo>
                    <a:pt x="294" y="13"/>
                  </a:lnTo>
                  <a:lnTo>
                    <a:pt x="298" y="20"/>
                  </a:lnTo>
                  <a:lnTo>
                    <a:pt x="302" y="28"/>
                  </a:lnTo>
                  <a:lnTo>
                    <a:pt x="304" y="36"/>
                  </a:lnTo>
                  <a:lnTo>
                    <a:pt x="305" y="45"/>
                  </a:lnTo>
                  <a:lnTo>
                    <a:pt x="307" y="52"/>
                  </a:lnTo>
                  <a:lnTo>
                    <a:pt x="311" y="50"/>
                  </a:lnTo>
                  <a:lnTo>
                    <a:pt x="313" y="49"/>
                  </a:lnTo>
                  <a:lnTo>
                    <a:pt x="318" y="48"/>
                  </a:lnTo>
                  <a:lnTo>
                    <a:pt x="322" y="48"/>
                  </a:lnTo>
                  <a:lnTo>
                    <a:pt x="327" y="50"/>
                  </a:lnTo>
                  <a:lnTo>
                    <a:pt x="329" y="54"/>
                  </a:lnTo>
                  <a:lnTo>
                    <a:pt x="330" y="58"/>
                  </a:lnTo>
                  <a:lnTo>
                    <a:pt x="331" y="64"/>
                  </a:lnTo>
                  <a:lnTo>
                    <a:pt x="330" y="69"/>
                  </a:lnTo>
                  <a:lnTo>
                    <a:pt x="328" y="73"/>
                  </a:lnTo>
                  <a:lnTo>
                    <a:pt x="327" y="77"/>
                  </a:lnTo>
                  <a:lnTo>
                    <a:pt x="327" y="79"/>
                  </a:lnTo>
                  <a:lnTo>
                    <a:pt x="327" y="81"/>
                  </a:lnTo>
                  <a:lnTo>
                    <a:pt x="328" y="84"/>
                  </a:lnTo>
                  <a:lnTo>
                    <a:pt x="330" y="88"/>
                  </a:lnTo>
                  <a:lnTo>
                    <a:pt x="333" y="94"/>
                  </a:lnTo>
                  <a:lnTo>
                    <a:pt x="334" y="99"/>
                  </a:lnTo>
                  <a:lnTo>
                    <a:pt x="333" y="105"/>
                  </a:lnTo>
                  <a:lnTo>
                    <a:pt x="333" y="110"/>
                  </a:lnTo>
                  <a:lnTo>
                    <a:pt x="330" y="115"/>
                  </a:lnTo>
                  <a:lnTo>
                    <a:pt x="329" y="120"/>
                  </a:lnTo>
                  <a:lnTo>
                    <a:pt x="328" y="126"/>
                  </a:lnTo>
                  <a:lnTo>
                    <a:pt x="328" y="131"/>
                  </a:lnTo>
                  <a:lnTo>
                    <a:pt x="328" y="137"/>
                  </a:lnTo>
                  <a:lnTo>
                    <a:pt x="329" y="143"/>
                  </a:lnTo>
                  <a:lnTo>
                    <a:pt x="330" y="150"/>
                  </a:lnTo>
                  <a:lnTo>
                    <a:pt x="330" y="152"/>
                  </a:lnTo>
                  <a:lnTo>
                    <a:pt x="329" y="153"/>
                  </a:lnTo>
                  <a:lnTo>
                    <a:pt x="328" y="153"/>
                  </a:lnTo>
                  <a:lnTo>
                    <a:pt x="325" y="154"/>
                  </a:lnTo>
                  <a:lnTo>
                    <a:pt x="320" y="156"/>
                  </a:lnTo>
                  <a:lnTo>
                    <a:pt x="318" y="159"/>
                  </a:lnTo>
                  <a:lnTo>
                    <a:pt x="317" y="161"/>
                  </a:lnTo>
                  <a:lnTo>
                    <a:pt x="317" y="163"/>
                  </a:lnTo>
                  <a:lnTo>
                    <a:pt x="315" y="166"/>
                  </a:lnTo>
                  <a:lnTo>
                    <a:pt x="314" y="168"/>
                  </a:lnTo>
                  <a:lnTo>
                    <a:pt x="312" y="168"/>
                  </a:lnTo>
                  <a:lnTo>
                    <a:pt x="307" y="168"/>
                  </a:lnTo>
                  <a:lnTo>
                    <a:pt x="305" y="168"/>
                  </a:lnTo>
                  <a:lnTo>
                    <a:pt x="303" y="168"/>
                  </a:lnTo>
                  <a:lnTo>
                    <a:pt x="298" y="172"/>
                  </a:lnTo>
                  <a:lnTo>
                    <a:pt x="297" y="179"/>
                  </a:lnTo>
                  <a:lnTo>
                    <a:pt x="295" y="182"/>
                  </a:lnTo>
                  <a:lnTo>
                    <a:pt x="293" y="184"/>
                  </a:lnTo>
                  <a:lnTo>
                    <a:pt x="290" y="185"/>
                  </a:lnTo>
                  <a:lnTo>
                    <a:pt x="287" y="186"/>
                  </a:lnTo>
                  <a:lnTo>
                    <a:pt x="282" y="188"/>
                  </a:lnTo>
                  <a:lnTo>
                    <a:pt x="280" y="192"/>
                  </a:lnTo>
                  <a:lnTo>
                    <a:pt x="280" y="194"/>
                  </a:lnTo>
                  <a:lnTo>
                    <a:pt x="280" y="198"/>
                  </a:lnTo>
                  <a:lnTo>
                    <a:pt x="281" y="201"/>
                  </a:lnTo>
                  <a:lnTo>
                    <a:pt x="281" y="204"/>
                  </a:lnTo>
                  <a:lnTo>
                    <a:pt x="280" y="208"/>
                  </a:lnTo>
                  <a:lnTo>
                    <a:pt x="276" y="211"/>
                  </a:lnTo>
                  <a:lnTo>
                    <a:pt x="272" y="214"/>
                  </a:lnTo>
                  <a:lnTo>
                    <a:pt x="269" y="216"/>
                  </a:lnTo>
                  <a:lnTo>
                    <a:pt x="268" y="218"/>
                  </a:lnTo>
                  <a:lnTo>
                    <a:pt x="268" y="220"/>
                  </a:lnTo>
                  <a:lnTo>
                    <a:pt x="269" y="225"/>
                  </a:lnTo>
                  <a:lnTo>
                    <a:pt x="272" y="228"/>
                  </a:lnTo>
                  <a:lnTo>
                    <a:pt x="276" y="233"/>
                  </a:lnTo>
                  <a:lnTo>
                    <a:pt x="279" y="237"/>
                  </a:lnTo>
                  <a:lnTo>
                    <a:pt x="280" y="240"/>
                  </a:lnTo>
                  <a:lnTo>
                    <a:pt x="280" y="243"/>
                  </a:lnTo>
                  <a:lnTo>
                    <a:pt x="280" y="245"/>
                  </a:lnTo>
                  <a:lnTo>
                    <a:pt x="279" y="248"/>
                  </a:lnTo>
                  <a:lnTo>
                    <a:pt x="276" y="251"/>
                  </a:lnTo>
                  <a:lnTo>
                    <a:pt x="273" y="255"/>
                  </a:lnTo>
                  <a:lnTo>
                    <a:pt x="272" y="257"/>
                  </a:lnTo>
                  <a:lnTo>
                    <a:pt x="272" y="259"/>
                  </a:lnTo>
                  <a:lnTo>
                    <a:pt x="272" y="260"/>
                  </a:lnTo>
                  <a:lnTo>
                    <a:pt x="274" y="263"/>
                  </a:lnTo>
                  <a:lnTo>
                    <a:pt x="282" y="260"/>
                  </a:lnTo>
                  <a:lnTo>
                    <a:pt x="288" y="256"/>
                  </a:lnTo>
                  <a:lnTo>
                    <a:pt x="294" y="252"/>
                  </a:lnTo>
                  <a:lnTo>
                    <a:pt x="299" y="250"/>
                  </a:lnTo>
                  <a:lnTo>
                    <a:pt x="304" y="249"/>
                  </a:lnTo>
                  <a:lnTo>
                    <a:pt x="309" y="250"/>
                  </a:lnTo>
                  <a:lnTo>
                    <a:pt x="314" y="250"/>
                  </a:lnTo>
                  <a:lnTo>
                    <a:pt x="319" y="251"/>
                  </a:lnTo>
                  <a:lnTo>
                    <a:pt x="323" y="251"/>
                  </a:lnTo>
                  <a:lnTo>
                    <a:pt x="330" y="250"/>
                  </a:lnTo>
                  <a:lnTo>
                    <a:pt x="333" y="250"/>
                  </a:lnTo>
                  <a:lnTo>
                    <a:pt x="335" y="250"/>
                  </a:lnTo>
                  <a:lnTo>
                    <a:pt x="334" y="253"/>
                  </a:lnTo>
                  <a:lnTo>
                    <a:pt x="331" y="258"/>
                  </a:lnTo>
                  <a:lnTo>
                    <a:pt x="329" y="263"/>
                  </a:lnTo>
                  <a:lnTo>
                    <a:pt x="329" y="267"/>
                  </a:lnTo>
                  <a:lnTo>
                    <a:pt x="329" y="272"/>
                  </a:lnTo>
                  <a:lnTo>
                    <a:pt x="330" y="276"/>
                  </a:lnTo>
                  <a:lnTo>
                    <a:pt x="335" y="288"/>
                  </a:lnTo>
                  <a:lnTo>
                    <a:pt x="337" y="296"/>
                  </a:lnTo>
                  <a:lnTo>
                    <a:pt x="338" y="300"/>
                  </a:lnTo>
                  <a:lnTo>
                    <a:pt x="342" y="302"/>
                  </a:lnTo>
                  <a:lnTo>
                    <a:pt x="347" y="304"/>
                  </a:lnTo>
                  <a:lnTo>
                    <a:pt x="355" y="305"/>
                  </a:lnTo>
                  <a:lnTo>
                    <a:pt x="358" y="305"/>
                  </a:lnTo>
                  <a:lnTo>
                    <a:pt x="361" y="305"/>
                  </a:lnTo>
                  <a:lnTo>
                    <a:pt x="362" y="305"/>
                  </a:lnTo>
                  <a:lnTo>
                    <a:pt x="364" y="305"/>
                  </a:lnTo>
                  <a:lnTo>
                    <a:pt x="370" y="306"/>
                  </a:lnTo>
                  <a:lnTo>
                    <a:pt x="371" y="307"/>
                  </a:lnTo>
                  <a:lnTo>
                    <a:pt x="372" y="308"/>
                  </a:lnTo>
                  <a:lnTo>
                    <a:pt x="370" y="310"/>
                  </a:lnTo>
                  <a:lnTo>
                    <a:pt x="364" y="315"/>
                  </a:lnTo>
                  <a:lnTo>
                    <a:pt x="360" y="321"/>
                  </a:lnTo>
                  <a:lnTo>
                    <a:pt x="361" y="329"/>
                  </a:lnTo>
                  <a:lnTo>
                    <a:pt x="362" y="333"/>
                  </a:lnTo>
                  <a:lnTo>
                    <a:pt x="362" y="335"/>
                  </a:lnTo>
                  <a:lnTo>
                    <a:pt x="361" y="339"/>
                  </a:lnTo>
                  <a:lnTo>
                    <a:pt x="360" y="342"/>
                  </a:lnTo>
                  <a:lnTo>
                    <a:pt x="356" y="347"/>
                  </a:lnTo>
                  <a:lnTo>
                    <a:pt x="354" y="350"/>
                  </a:lnTo>
                  <a:lnTo>
                    <a:pt x="353" y="355"/>
                  </a:lnTo>
                  <a:lnTo>
                    <a:pt x="353" y="356"/>
                  </a:lnTo>
                  <a:lnTo>
                    <a:pt x="354" y="358"/>
                  </a:lnTo>
                  <a:lnTo>
                    <a:pt x="369" y="361"/>
                  </a:lnTo>
                  <a:lnTo>
                    <a:pt x="385" y="363"/>
                  </a:lnTo>
                  <a:lnTo>
                    <a:pt x="388" y="365"/>
                  </a:lnTo>
                  <a:lnTo>
                    <a:pt x="391" y="367"/>
                  </a:lnTo>
                  <a:lnTo>
                    <a:pt x="392" y="370"/>
                  </a:lnTo>
                  <a:lnTo>
                    <a:pt x="393" y="372"/>
                  </a:lnTo>
                  <a:lnTo>
                    <a:pt x="394" y="377"/>
                  </a:lnTo>
                  <a:lnTo>
                    <a:pt x="396" y="382"/>
                  </a:lnTo>
                  <a:lnTo>
                    <a:pt x="400" y="388"/>
                  </a:lnTo>
                  <a:lnTo>
                    <a:pt x="401" y="394"/>
                  </a:lnTo>
                  <a:lnTo>
                    <a:pt x="401" y="395"/>
                  </a:lnTo>
                  <a:lnTo>
                    <a:pt x="402" y="397"/>
                  </a:lnTo>
                  <a:lnTo>
                    <a:pt x="404" y="397"/>
                  </a:lnTo>
                  <a:lnTo>
                    <a:pt x="407" y="397"/>
                  </a:lnTo>
                  <a:lnTo>
                    <a:pt x="415" y="396"/>
                  </a:lnTo>
                  <a:lnTo>
                    <a:pt x="421" y="397"/>
                  </a:lnTo>
                  <a:lnTo>
                    <a:pt x="426" y="396"/>
                  </a:lnTo>
                  <a:lnTo>
                    <a:pt x="428" y="394"/>
                  </a:lnTo>
                  <a:lnTo>
                    <a:pt x="432" y="391"/>
                  </a:lnTo>
                  <a:lnTo>
                    <a:pt x="434" y="388"/>
                  </a:lnTo>
                  <a:lnTo>
                    <a:pt x="439" y="385"/>
                  </a:lnTo>
                  <a:lnTo>
                    <a:pt x="442" y="382"/>
                  </a:lnTo>
                  <a:lnTo>
                    <a:pt x="444" y="380"/>
                  </a:lnTo>
                  <a:lnTo>
                    <a:pt x="448" y="379"/>
                  </a:lnTo>
                  <a:lnTo>
                    <a:pt x="450" y="380"/>
                  </a:lnTo>
                  <a:lnTo>
                    <a:pt x="452" y="382"/>
                  </a:lnTo>
                  <a:lnTo>
                    <a:pt x="453" y="387"/>
                  </a:lnTo>
                  <a:lnTo>
                    <a:pt x="455" y="392"/>
                  </a:lnTo>
                  <a:lnTo>
                    <a:pt x="445" y="397"/>
                  </a:lnTo>
                  <a:lnTo>
                    <a:pt x="437" y="400"/>
                  </a:lnTo>
                  <a:lnTo>
                    <a:pt x="433" y="403"/>
                  </a:lnTo>
                  <a:lnTo>
                    <a:pt x="429" y="405"/>
                  </a:lnTo>
                  <a:lnTo>
                    <a:pt x="427" y="410"/>
                  </a:lnTo>
                  <a:lnTo>
                    <a:pt x="425" y="415"/>
                  </a:lnTo>
                  <a:lnTo>
                    <a:pt x="423" y="421"/>
                  </a:lnTo>
                  <a:lnTo>
                    <a:pt x="420" y="426"/>
                  </a:lnTo>
                  <a:lnTo>
                    <a:pt x="418" y="428"/>
                  </a:lnTo>
                  <a:lnTo>
                    <a:pt x="416" y="430"/>
                  </a:lnTo>
                  <a:lnTo>
                    <a:pt x="411" y="432"/>
                  </a:lnTo>
                  <a:lnTo>
                    <a:pt x="405" y="438"/>
                  </a:lnTo>
                  <a:lnTo>
                    <a:pt x="402" y="446"/>
                  </a:lnTo>
                  <a:lnTo>
                    <a:pt x="400" y="45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6" name="Freeform 184"/>
            <p:cNvSpPr>
              <a:spLocks/>
            </p:cNvSpPr>
            <p:nvPr/>
          </p:nvSpPr>
          <p:spPr bwMode="gray">
            <a:xfrm>
              <a:off x="6872288" y="4240213"/>
              <a:ext cx="19050" cy="22225"/>
            </a:xfrm>
            <a:custGeom>
              <a:avLst/>
              <a:gdLst/>
              <a:ahLst/>
              <a:cxnLst>
                <a:cxn ang="0">
                  <a:pos x="0" y="5"/>
                </a:cxn>
                <a:cxn ang="0">
                  <a:pos x="4" y="2"/>
                </a:cxn>
                <a:cxn ang="0">
                  <a:pos x="6" y="1"/>
                </a:cxn>
                <a:cxn ang="0">
                  <a:pos x="9" y="0"/>
                </a:cxn>
                <a:cxn ang="0">
                  <a:pos x="14" y="0"/>
                </a:cxn>
                <a:cxn ang="0">
                  <a:pos x="21" y="1"/>
                </a:cxn>
                <a:cxn ang="0">
                  <a:pos x="28" y="2"/>
                </a:cxn>
                <a:cxn ang="0">
                  <a:pos x="36" y="5"/>
                </a:cxn>
                <a:cxn ang="0">
                  <a:pos x="42" y="6"/>
                </a:cxn>
                <a:cxn ang="0">
                  <a:pos x="47" y="7"/>
                </a:cxn>
                <a:cxn ang="0">
                  <a:pos x="50" y="9"/>
                </a:cxn>
                <a:cxn ang="0">
                  <a:pos x="53" y="11"/>
                </a:cxn>
                <a:cxn ang="0">
                  <a:pos x="56" y="15"/>
                </a:cxn>
                <a:cxn ang="0">
                  <a:pos x="58" y="19"/>
                </a:cxn>
                <a:cxn ang="0">
                  <a:pos x="62" y="21"/>
                </a:cxn>
                <a:cxn ang="0">
                  <a:pos x="64" y="23"/>
                </a:cxn>
                <a:cxn ang="0">
                  <a:pos x="63" y="23"/>
                </a:cxn>
                <a:cxn ang="0">
                  <a:pos x="62" y="25"/>
                </a:cxn>
                <a:cxn ang="0">
                  <a:pos x="61" y="30"/>
                </a:cxn>
                <a:cxn ang="0">
                  <a:pos x="59" y="37"/>
                </a:cxn>
                <a:cxn ang="0">
                  <a:pos x="62" y="43"/>
                </a:cxn>
                <a:cxn ang="0">
                  <a:pos x="63" y="48"/>
                </a:cxn>
                <a:cxn ang="0">
                  <a:pos x="62" y="51"/>
                </a:cxn>
                <a:cxn ang="0">
                  <a:pos x="61" y="55"/>
                </a:cxn>
                <a:cxn ang="0">
                  <a:pos x="58" y="58"/>
                </a:cxn>
                <a:cxn ang="0">
                  <a:pos x="58" y="62"/>
                </a:cxn>
                <a:cxn ang="0">
                  <a:pos x="56" y="63"/>
                </a:cxn>
                <a:cxn ang="0">
                  <a:pos x="54" y="65"/>
                </a:cxn>
                <a:cxn ang="0">
                  <a:pos x="49" y="67"/>
                </a:cxn>
                <a:cxn ang="0">
                  <a:pos x="46" y="68"/>
                </a:cxn>
                <a:cxn ang="0">
                  <a:pos x="44" y="70"/>
                </a:cxn>
                <a:cxn ang="0">
                  <a:pos x="41" y="67"/>
                </a:cxn>
                <a:cxn ang="0">
                  <a:pos x="40" y="64"/>
                </a:cxn>
                <a:cxn ang="0">
                  <a:pos x="36" y="57"/>
                </a:cxn>
                <a:cxn ang="0">
                  <a:pos x="31" y="49"/>
                </a:cxn>
                <a:cxn ang="0">
                  <a:pos x="29" y="44"/>
                </a:cxn>
                <a:cxn ang="0">
                  <a:pos x="26" y="41"/>
                </a:cxn>
                <a:cxn ang="0">
                  <a:pos x="24" y="37"/>
                </a:cxn>
                <a:cxn ang="0">
                  <a:pos x="24" y="32"/>
                </a:cxn>
                <a:cxn ang="0">
                  <a:pos x="17" y="19"/>
                </a:cxn>
                <a:cxn ang="0">
                  <a:pos x="9" y="9"/>
                </a:cxn>
                <a:cxn ang="0">
                  <a:pos x="4" y="6"/>
                </a:cxn>
                <a:cxn ang="0">
                  <a:pos x="0" y="5"/>
                </a:cxn>
              </a:cxnLst>
              <a:rect l="0" t="0" r="r" b="b"/>
              <a:pathLst>
                <a:path w="64" h="70">
                  <a:moveTo>
                    <a:pt x="0" y="5"/>
                  </a:moveTo>
                  <a:lnTo>
                    <a:pt x="4" y="2"/>
                  </a:lnTo>
                  <a:lnTo>
                    <a:pt x="6" y="1"/>
                  </a:lnTo>
                  <a:lnTo>
                    <a:pt x="9" y="0"/>
                  </a:lnTo>
                  <a:lnTo>
                    <a:pt x="14" y="0"/>
                  </a:lnTo>
                  <a:lnTo>
                    <a:pt x="21" y="1"/>
                  </a:lnTo>
                  <a:lnTo>
                    <a:pt x="28" y="2"/>
                  </a:lnTo>
                  <a:lnTo>
                    <a:pt x="36" y="5"/>
                  </a:lnTo>
                  <a:lnTo>
                    <a:pt x="42" y="6"/>
                  </a:lnTo>
                  <a:lnTo>
                    <a:pt x="47" y="7"/>
                  </a:lnTo>
                  <a:lnTo>
                    <a:pt x="50" y="9"/>
                  </a:lnTo>
                  <a:lnTo>
                    <a:pt x="53" y="11"/>
                  </a:lnTo>
                  <a:lnTo>
                    <a:pt x="56" y="15"/>
                  </a:lnTo>
                  <a:lnTo>
                    <a:pt x="58" y="19"/>
                  </a:lnTo>
                  <a:lnTo>
                    <a:pt x="62" y="21"/>
                  </a:lnTo>
                  <a:lnTo>
                    <a:pt x="64" y="23"/>
                  </a:lnTo>
                  <a:lnTo>
                    <a:pt x="63" y="23"/>
                  </a:lnTo>
                  <a:lnTo>
                    <a:pt x="62" y="25"/>
                  </a:lnTo>
                  <a:lnTo>
                    <a:pt x="61" y="30"/>
                  </a:lnTo>
                  <a:lnTo>
                    <a:pt x="59" y="37"/>
                  </a:lnTo>
                  <a:lnTo>
                    <a:pt x="62" y="43"/>
                  </a:lnTo>
                  <a:lnTo>
                    <a:pt x="63" y="48"/>
                  </a:lnTo>
                  <a:lnTo>
                    <a:pt x="62" y="51"/>
                  </a:lnTo>
                  <a:lnTo>
                    <a:pt x="61" y="55"/>
                  </a:lnTo>
                  <a:lnTo>
                    <a:pt x="58" y="58"/>
                  </a:lnTo>
                  <a:lnTo>
                    <a:pt x="58" y="62"/>
                  </a:lnTo>
                  <a:lnTo>
                    <a:pt x="56" y="63"/>
                  </a:lnTo>
                  <a:lnTo>
                    <a:pt x="54" y="65"/>
                  </a:lnTo>
                  <a:lnTo>
                    <a:pt x="49" y="67"/>
                  </a:lnTo>
                  <a:lnTo>
                    <a:pt x="46" y="68"/>
                  </a:lnTo>
                  <a:lnTo>
                    <a:pt x="44" y="70"/>
                  </a:lnTo>
                  <a:lnTo>
                    <a:pt x="41" y="67"/>
                  </a:lnTo>
                  <a:lnTo>
                    <a:pt x="40" y="64"/>
                  </a:lnTo>
                  <a:lnTo>
                    <a:pt x="36" y="57"/>
                  </a:lnTo>
                  <a:lnTo>
                    <a:pt x="31" y="49"/>
                  </a:lnTo>
                  <a:lnTo>
                    <a:pt x="29" y="44"/>
                  </a:lnTo>
                  <a:lnTo>
                    <a:pt x="26" y="41"/>
                  </a:lnTo>
                  <a:lnTo>
                    <a:pt x="24" y="37"/>
                  </a:lnTo>
                  <a:lnTo>
                    <a:pt x="24" y="32"/>
                  </a:lnTo>
                  <a:lnTo>
                    <a:pt x="17" y="19"/>
                  </a:lnTo>
                  <a:lnTo>
                    <a:pt x="9" y="9"/>
                  </a:lnTo>
                  <a:lnTo>
                    <a:pt x="4" y="6"/>
                  </a:lnTo>
                  <a:lnTo>
                    <a:pt x="0" y="5"/>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7" name="Freeform 185"/>
            <p:cNvSpPr>
              <a:spLocks/>
            </p:cNvSpPr>
            <p:nvPr/>
          </p:nvSpPr>
          <p:spPr bwMode="gray">
            <a:xfrm>
              <a:off x="6872288" y="4240213"/>
              <a:ext cx="19050" cy="22225"/>
            </a:xfrm>
            <a:custGeom>
              <a:avLst/>
              <a:gdLst/>
              <a:ahLst/>
              <a:cxnLst>
                <a:cxn ang="0">
                  <a:pos x="0" y="5"/>
                </a:cxn>
                <a:cxn ang="0">
                  <a:pos x="4" y="2"/>
                </a:cxn>
                <a:cxn ang="0">
                  <a:pos x="6" y="1"/>
                </a:cxn>
                <a:cxn ang="0">
                  <a:pos x="9" y="0"/>
                </a:cxn>
                <a:cxn ang="0">
                  <a:pos x="14" y="0"/>
                </a:cxn>
                <a:cxn ang="0">
                  <a:pos x="21" y="1"/>
                </a:cxn>
                <a:cxn ang="0">
                  <a:pos x="28" y="2"/>
                </a:cxn>
                <a:cxn ang="0">
                  <a:pos x="36" y="5"/>
                </a:cxn>
                <a:cxn ang="0">
                  <a:pos x="42" y="6"/>
                </a:cxn>
                <a:cxn ang="0">
                  <a:pos x="47" y="7"/>
                </a:cxn>
                <a:cxn ang="0">
                  <a:pos x="50" y="9"/>
                </a:cxn>
                <a:cxn ang="0">
                  <a:pos x="53" y="11"/>
                </a:cxn>
                <a:cxn ang="0">
                  <a:pos x="56" y="15"/>
                </a:cxn>
                <a:cxn ang="0">
                  <a:pos x="58" y="19"/>
                </a:cxn>
                <a:cxn ang="0">
                  <a:pos x="62" y="21"/>
                </a:cxn>
                <a:cxn ang="0">
                  <a:pos x="64" y="23"/>
                </a:cxn>
                <a:cxn ang="0">
                  <a:pos x="63" y="23"/>
                </a:cxn>
                <a:cxn ang="0">
                  <a:pos x="62" y="25"/>
                </a:cxn>
                <a:cxn ang="0">
                  <a:pos x="61" y="30"/>
                </a:cxn>
                <a:cxn ang="0">
                  <a:pos x="59" y="37"/>
                </a:cxn>
                <a:cxn ang="0">
                  <a:pos x="62" y="43"/>
                </a:cxn>
                <a:cxn ang="0">
                  <a:pos x="63" y="48"/>
                </a:cxn>
                <a:cxn ang="0">
                  <a:pos x="62" y="51"/>
                </a:cxn>
                <a:cxn ang="0">
                  <a:pos x="61" y="55"/>
                </a:cxn>
                <a:cxn ang="0">
                  <a:pos x="58" y="58"/>
                </a:cxn>
                <a:cxn ang="0">
                  <a:pos x="58" y="62"/>
                </a:cxn>
                <a:cxn ang="0">
                  <a:pos x="56" y="63"/>
                </a:cxn>
                <a:cxn ang="0">
                  <a:pos x="54" y="65"/>
                </a:cxn>
                <a:cxn ang="0">
                  <a:pos x="49" y="67"/>
                </a:cxn>
                <a:cxn ang="0">
                  <a:pos x="46" y="68"/>
                </a:cxn>
                <a:cxn ang="0">
                  <a:pos x="44" y="70"/>
                </a:cxn>
                <a:cxn ang="0">
                  <a:pos x="41" y="67"/>
                </a:cxn>
                <a:cxn ang="0">
                  <a:pos x="40" y="64"/>
                </a:cxn>
                <a:cxn ang="0">
                  <a:pos x="36" y="57"/>
                </a:cxn>
                <a:cxn ang="0">
                  <a:pos x="31" y="49"/>
                </a:cxn>
                <a:cxn ang="0">
                  <a:pos x="29" y="44"/>
                </a:cxn>
                <a:cxn ang="0">
                  <a:pos x="26" y="41"/>
                </a:cxn>
                <a:cxn ang="0">
                  <a:pos x="24" y="37"/>
                </a:cxn>
                <a:cxn ang="0">
                  <a:pos x="24" y="32"/>
                </a:cxn>
                <a:cxn ang="0">
                  <a:pos x="17" y="19"/>
                </a:cxn>
                <a:cxn ang="0">
                  <a:pos x="9" y="9"/>
                </a:cxn>
                <a:cxn ang="0">
                  <a:pos x="4" y="6"/>
                </a:cxn>
                <a:cxn ang="0">
                  <a:pos x="0" y="5"/>
                </a:cxn>
              </a:cxnLst>
              <a:rect l="0" t="0" r="r" b="b"/>
              <a:pathLst>
                <a:path w="64" h="70">
                  <a:moveTo>
                    <a:pt x="0" y="5"/>
                  </a:moveTo>
                  <a:lnTo>
                    <a:pt x="4" y="2"/>
                  </a:lnTo>
                  <a:lnTo>
                    <a:pt x="6" y="1"/>
                  </a:lnTo>
                  <a:lnTo>
                    <a:pt x="9" y="0"/>
                  </a:lnTo>
                  <a:lnTo>
                    <a:pt x="14" y="0"/>
                  </a:lnTo>
                  <a:lnTo>
                    <a:pt x="21" y="1"/>
                  </a:lnTo>
                  <a:lnTo>
                    <a:pt x="28" y="2"/>
                  </a:lnTo>
                  <a:lnTo>
                    <a:pt x="36" y="5"/>
                  </a:lnTo>
                  <a:lnTo>
                    <a:pt x="42" y="6"/>
                  </a:lnTo>
                  <a:lnTo>
                    <a:pt x="47" y="7"/>
                  </a:lnTo>
                  <a:lnTo>
                    <a:pt x="50" y="9"/>
                  </a:lnTo>
                  <a:lnTo>
                    <a:pt x="53" y="11"/>
                  </a:lnTo>
                  <a:lnTo>
                    <a:pt x="56" y="15"/>
                  </a:lnTo>
                  <a:lnTo>
                    <a:pt x="58" y="19"/>
                  </a:lnTo>
                  <a:lnTo>
                    <a:pt x="62" y="21"/>
                  </a:lnTo>
                  <a:lnTo>
                    <a:pt x="64" y="23"/>
                  </a:lnTo>
                  <a:lnTo>
                    <a:pt x="63" y="23"/>
                  </a:lnTo>
                  <a:lnTo>
                    <a:pt x="62" y="25"/>
                  </a:lnTo>
                  <a:lnTo>
                    <a:pt x="61" y="30"/>
                  </a:lnTo>
                  <a:lnTo>
                    <a:pt x="59" y="37"/>
                  </a:lnTo>
                  <a:lnTo>
                    <a:pt x="62" y="43"/>
                  </a:lnTo>
                  <a:lnTo>
                    <a:pt x="63" y="48"/>
                  </a:lnTo>
                  <a:lnTo>
                    <a:pt x="62" y="51"/>
                  </a:lnTo>
                  <a:lnTo>
                    <a:pt x="61" y="55"/>
                  </a:lnTo>
                  <a:lnTo>
                    <a:pt x="58" y="58"/>
                  </a:lnTo>
                  <a:lnTo>
                    <a:pt x="58" y="62"/>
                  </a:lnTo>
                  <a:lnTo>
                    <a:pt x="56" y="63"/>
                  </a:lnTo>
                  <a:lnTo>
                    <a:pt x="54" y="65"/>
                  </a:lnTo>
                  <a:lnTo>
                    <a:pt x="49" y="67"/>
                  </a:lnTo>
                  <a:lnTo>
                    <a:pt x="46" y="68"/>
                  </a:lnTo>
                  <a:lnTo>
                    <a:pt x="44" y="70"/>
                  </a:lnTo>
                  <a:lnTo>
                    <a:pt x="41" y="67"/>
                  </a:lnTo>
                  <a:lnTo>
                    <a:pt x="40" y="64"/>
                  </a:lnTo>
                  <a:lnTo>
                    <a:pt x="36" y="57"/>
                  </a:lnTo>
                  <a:lnTo>
                    <a:pt x="31" y="49"/>
                  </a:lnTo>
                  <a:lnTo>
                    <a:pt x="29" y="44"/>
                  </a:lnTo>
                  <a:lnTo>
                    <a:pt x="26" y="41"/>
                  </a:lnTo>
                  <a:lnTo>
                    <a:pt x="24" y="37"/>
                  </a:lnTo>
                  <a:lnTo>
                    <a:pt x="24" y="32"/>
                  </a:lnTo>
                  <a:lnTo>
                    <a:pt x="17" y="19"/>
                  </a:lnTo>
                  <a:lnTo>
                    <a:pt x="9" y="9"/>
                  </a:lnTo>
                  <a:lnTo>
                    <a:pt x="4" y="6"/>
                  </a:lnTo>
                  <a:lnTo>
                    <a:pt x="0" y="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8" name="Freeform 186"/>
            <p:cNvSpPr>
              <a:spLocks/>
            </p:cNvSpPr>
            <p:nvPr/>
          </p:nvSpPr>
          <p:spPr bwMode="gray">
            <a:xfrm>
              <a:off x="6821488" y="4275138"/>
              <a:ext cx="41275" cy="49213"/>
            </a:xfrm>
            <a:custGeom>
              <a:avLst/>
              <a:gdLst/>
              <a:ahLst/>
              <a:cxnLst>
                <a:cxn ang="0">
                  <a:pos x="3" y="142"/>
                </a:cxn>
                <a:cxn ang="0">
                  <a:pos x="13" y="131"/>
                </a:cxn>
                <a:cxn ang="0">
                  <a:pos x="25" y="118"/>
                </a:cxn>
                <a:cxn ang="0">
                  <a:pos x="40" y="109"/>
                </a:cxn>
                <a:cxn ang="0">
                  <a:pos x="59" y="89"/>
                </a:cxn>
                <a:cxn ang="0">
                  <a:pos x="74" y="70"/>
                </a:cxn>
                <a:cxn ang="0">
                  <a:pos x="76" y="66"/>
                </a:cxn>
                <a:cxn ang="0">
                  <a:pos x="79" y="66"/>
                </a:cxn>
                <a:cxn ang="0">
                  <a:pos x="82" y="68"/>
                </a:cxn>
                <a:cxn ang="0">
                  <a:pos x="82" y="65"/>
                </a:cxn>
                <a:cxn ang="0">
                  <a:pos x="87" y="58"/>
                </a:cxn>
                <a:cxn ang="0">
                  <a:pos x="91" y="50"/>
                </a:cxn>
                <a:cxn ang="0">
                  <a:pos x="94" y="49"/>
                </a:cxn>
                <a:cxn ang="0">
                  <a:pos x="98" y="47"/>
                </a:cxn>
                <a:cxn ang="0">
                  <a:pos x="104" y="44"/>
                </a:cxn>
                <a:cxn ang="0">
                  <a:pos x="105" y="32"/>
                </a:cxn>
                <a:cxn ang="0">
                  <a:pos x="107" y="27"/>
                </a:cxn>
                <a:cxn ang="0">
                  <a:pos x="111" y="26"/>
                </a:cxn>
                <a:cxn ang="0">
                  <a:pos x="109" y="16"/>
                </a:cxn>
                <a:cxn ang="0">
                  <a:pos x="112" y="16"/>
                </a:cxn>
                <a:cxn ang="0">
                  <a:pos x="112" y="8"/>
                </a:cxn>
                <a:cxn ang="0">
                  <a:pos x="113" y="2"/>
                </a:cxn>
                <a:cxn ang="0">
                  <a:pos x="115" y="0"/>
                </a:cxn>
                <a:cxn ang="0">
                  <a:pos x="119" y="2"/>
                </a:cxn>
                <a:cxn ang="0">
                  <a:pos x="121" y="5"/>
                </a:cxn>
                <a:cxn ang="0">
                  <a:pos x="120" y="15"/>
                </a:cxn>
                <a:cxn ang="0">
                  <a:pos x="117" y="25"/>
                </a:cxn>
                <a:cxn ang="0">
                  <a:pos x="121" y="27"/>
                </a:cxn>
                <a:cxn ang="0">
                  <a:pos x="123" y="36"/>
                </a:cxn>
                <a:cxn ang="0">
                  <a:pos x="127" y="42"/>
                </a:cxn>
                <a:cxn ang="0">
                  <a:pos x="127" y="45"/>
                </a:cxn>
                <a:cxn ang="0">
                  <a:pos x="121" y="52"/>
                </a:cxn>
                <a:cxn ang="0">
                  <a:pos x="113" y="53"/>
                </a:cxn>
                <a:cxn ang="0">
                  <a:pos x="105" y="61"/>
                </a:cxn>
                <a:cxn ang="0">
                  <a:pos x="101" y="68"/>
                </a:cxn>
                <a:cxn ang="0">
                  <a:pos x="96" y="72"/>
                </a:cxn>
                <a:cxn ang="0">
                  <a:pos x="84" y="75"/>
                </a:cxn>
                <a:cxn ang="0">
                  <a:pos x="79" y="78"/>
                </a:cxn>
                <a:cxn ang="0">
                  <a:pos x="79" y="85"/>
                </a:cxn>
                <a:cxn ang="0">
                  <a:pos x="78" y="92"/>
                </a:cxn>
                <a:cxn ang="0">
                  <a:pos x="68" y="104"/>
                </a:cxn>
                <a:cxn ang="0">
                  <a:pos x="57" y="113"/>
                </a:cxn>
                <a:cxn ang="0">
                  <a:pos x="49" y="117"/>
                </a:cxn>
                <a:cxn ang="0">
                  <a:pos x="42" y="126"/>
                </a:cxn>
                <a:cxn ang="0">
                  <a:pos x="37" y="130"/>
                </a:cxn>
                <a:cxn ang="0">
                  <a:pos x="25" y="139"/>
                </a:cxn>
                <a:cxn ang="0">
                  <a:pos x="13" y="149"/>
                </a:cxn>
                <a:cxn ang="0">
                  <a:pos x="2" y="156"/>
                </a:cxn>
                <a:cxn ang="0">
                  <a:pos x="0" y="156"/>
                </a:cxn>
              </a:cxnLst>
              <a:rect l="0" t="0" r="r" b="b"/>
              <a:pathLst>
                <a:path w="127" h="157">
                  <a:moveTo>
                    <a:pt x="0" y="150"/>
                  </a:moveTo>
                  <a:lnTo>
                    <a:pt x="3" y="142"/>
                  </a:lnTo>
                  <a:lnTo>
                    <a:pt x="8" y="137"/>
                  </a:lnTo>
                  <a:lnTo>
                    <a:pt x="13" y="131"/>
                  </a:lnTo>
                  <a:lnTo>
                    <a:pt x="19" y="124"/>
                  </a:lnTo>
                  <a:lnTo>
                    <a:pt x="25" y="118"/>
                  </a:lnTo>
                  <a:lnTo>
                    <a:pt x="32" y="114"/>
                  </a:lnTo>
                  <a:lnTo>
                    <a:pt x="40" y="109"/>
                  </a:lnTo>
                  <a:lnTo>
                    <a:pt x="47" y="105"/>
                  </a:lnTo>
                  <a:lnTo>
                    <a:pt x="59" y="89"/>
                  </a:lnTo>
                  <a:lnTo>
                    <a:pt x="72" y="74"/>
                  </a:lnTo>
                  <a:lnTo>
                    <a:pt x="74" y="70"/>
                  </a:lnTo>
                  <a:lnTo>
                    <a:pt x="75" y="68"/>
                  </a:lnTo>
                  <a:lnTo>
                    <a:pt x="76" y="66"/>
                  </a:lnTo>
                  <a:lnTo>
                    <a:pt x="78" y="66"/>
                  </a:lnTo>
                  <a:lnTo>
                    <a:pt x="79" y="66"/>
                  </a:lnTo>
                  <a:lnTo>
                    <a:pt x="80" y="68"/>
                  </a:lnTo>
                  <a:lnTo>
                    <a:pt x="82" y="68"/>
                  </a:lnTo>
                  <a:lnTo>
                    <a:pt x="82" y="67"/>
                  </a:lnTo>
                  <a:lnTo>
                    <a:pt x="82" y="65"/>
                  </a:lnTo>
                  <a:lnTo>
                    <a:pt x="82" y="62"/>
                  </a:lnTo>
                  <a:lnTo>
                    <a:pt x="87" y="58"/>
                  </a:lnTo>
                  <a:lnTo>
                    <a:pt x="90" y="51"/>
                  </a:lnTo>
                  <a:lnTo>
                    <a:pt x="91" y="50"/>
                  </a:lnTo>
                  <a:lnTo>
                    <a:pt x="92" y="49"/>
                  </a:lnTo>
                  <a:lnTo>
                    <a:pt x="94" y="49"/>
                  </a:lnTo>
                  <a:lnTo>
                    <a:pt x="96" y="48"/>
                  </a:lnTo>
                  <a:lnTo>
                    <a:pt x="98" y="47"/>
                  </a:lnTo>
                  <a:lnTo>
                    <a:pt x="101" y="49"/>
                  </a:lnTo>
                  <a:lnTo>
                    <a:pt x="104" y="44"/>
                  </a:lnTo>
                  <a:lnTo>
                    <a:pt x="107" y="40"/>
                  </a:lnTo>
                  <a:lnTo>
                    <a:pt x="105" y="32"/>
                  </a:lnTo>
                  <a:lnTo>
                    <a:pt x="100" y="24"/>
                  </a:lnTo>
                  <a:lnTo>
                    <a:pt x="107" y="27"/>
                  </a:lnTo>
                  <a:lnTo>
                    <a:pt x="114" y="31"/>
                  </a:lnTo>
                  <a:lnTo>
                    <a:pt x="111" y="26"/>
                  </a:lnTo>
                  <a:lnTo>
                    <a:pt x="107" y="18"/>
                  </a:lnTo>
                  <a:lnTo>
                    <a:pt x="109" y="16"/>
                  </a:lnTo>
                  <a:lnTo>
                    <a:pt x="112" y="16"/>
                  </a:lnTo>
                  <a:lnTo>
                    <a:pt x="112" y="16"/>
                  </a:lnTo>
                  <a:lnTo>
                    <a:pt x="112" y="11"/>
                  </a:lnTo>
                  <a:lnTo>
                    <a:pt x="112" y="8"/>
                  </a:lnTo>
                  <a:lnTo>
                    <a:pt x="112" y="3"/>
                  </a:lnTo>
                  <a:lnTo>
                    <a:pt x="113" y="2"/>
                  </a:lnTo>
                  <a:lnTo>
                    <a:pt x="114" y="1"/>
                  </a:lnTo>
                  <a:lnTo>
                    <a:pt x="115" y="0"/>
                  </a:lnTo>
                  <a:lnTo>
                    <a:pt x="117" y="0"/>
                  </a:lnTo>
                  <a:lnTo>
                    <a:pt x="119" y="2"/>
                  </a:lnTo>
                  <a:lnTo>
                    <a:pt x="120" y="4"/>
                  </a:lnTo>
                  <a:lnTo>
                    <a:pt x="121" y="5"/>
                  </a:lnTo>
                  <a:lnTo>
                    <a:pt x="120" y="9"/>
                  </a:lnTo>
                  <a:lnTo>
                    <a:pt x="120" y="15"/>
                  </a:lnTo>
                  <a:lnTo>
                    <a:pt x="119" y="20"/>
                  </a:lnTo>
                  <a:lnTo>
                    <a:pt x="117" y="25"/>
                  </a:lnTo>
                  <a:lnTo>
                    <a:pt x="119" y="26"/>
                  </a:lnTo>
                  <a:lnTo>
                    <a:pt x="121" y="27"/>
                  </a:lnTo>
                  <a:lnTo>
                    <a:pt x="123" y="32"/>
                  </a:lnTo>
                  <a:lnTo>
                    <a:pt x="123" y="36"/>
                  </a:lnTo>
                  <a:lnTo>
                    <a:pt x="125" y="40"/>
                  </a:lnTo>
                  <a:lnTo>
                    <a:pt x="127" y="42"/>
                  </a:lnTo>
                  <a:lnTo>
                    <a:pt x="127" y="44"/>
                  </a:lnTo>
                  <a:lnTo>
                    <a:pt x="127" y="45"/>
                  </a:lnTo>
                  <a:lnTo>
                    <a:pt x="125" y="49"/>
                  </a:lnTo>
                  <a:lnTo>
                    <a:pt x="121" y="52"/>
                  </a:lnTo>
                  <a:lnTo>
                    <a:pt x="116" y="53"/>
                  </a:lnTo>
                  <a:lnTo>
                    <a:pt x="113" y="53"/>
                  </a:lnTo>
                  <a:lnTo>
                    <a:pt x="107" y="56"/>
                  </a:lnTo>
                  <a:lnTo>
                    <a:pt x="105" y="61"/>
                  </a:lnTo>
                  <a:lnTo>
                    <a:pt x="103" y="67"/>
                  </a:lnTo>
                  <a:lnTo>
                    <a:pt x="101" y="68"/>
                  </a:lnTo>
                  <a:lnTo>
                    <a:pt x="99" y="70"/>
                  </a:lnTo>
                  <a:lnTo>
                    <a:pt x="96" y="72"/>
                  </a:lnTo>
                  <a:lnTo>
                    <a:pt x="91" y="73"/>
                  </a:lnTo>
                  <a:lnTo>
                    <a:pt x="84" y="75"/>
                  </a:lnTo>
                  <a:lnTo>
                    <a:pt x="81" y="76"/>
                  </a:lnTo>
                  <a:lnTo>
                    <a:pt x="79" y="78"/>
                  </a:lnTo>
                  <a:lnTo>
                    <a:pt x="79" y="82"/>
                  </a:lnTo>
                  <a:lnTo>
                    <a:pt x="79" y="85"/>
                  </a:lnTo>
                  <a:lnTo>
                    <a:pt x="79" y="89"/>
                  </a:lnTo>
                  <a:lnTo>
                    <a:pt x="78" y="92"/>
                  </a:lnTo>
                  <a:lnTo>
                    <a:pt x="75" y="97"/>
                  </a:lnTo>
                  <a:lnTo>
                    <a:pt x="68" y="104"/>
                  </a:lnTo>
                  <a:lnTo>
                    <a:pt x="62" y="109"/>
                  </a:lnTo>
                  <a:lnTo>
                    <a:pt x="57" y="113"/>
                  </a:lnTo>
                  <a:lnTo>
                    <a:pt x="52" y="114"/>
                  </a:lnTo>
                  <a:lnTo>
                    <a:pt x="49" y="117"/>
                  </a:lnTo>
                  <a:lnTo>
                    <a:pt x="46" y="122"/>
                  </a:lnTo>
                  <a:lnTo>
                    <a:pt x="42" y="126"/>
                  </a:lnTo>
                  <a:lnTo>
                    <a:pt x="40" y="129"/>
                  </a:lnTo>
                  <a:lnTo>
                    <a:pt x="37" y="130"/>
                  </a:lnTo>
                  <a:lnTo>
                    <a:pt x="33" y="133"/>
                  </a:lnTo>
                  <a:lnTo>
                    <a:pt x="25" y="139"/>
                  </a:lnTo>
                  <a:lnTo>
                    <a:pt x="18" y="145"/>
                  </a:lnTo>
                  <a:lnTo>
                    <a:pt x="13" y="149"/>
                  </a:lnTo>
                  <a:lnTo>
                    <a:pt x="6" y="154"/>
                  </a:lnTo>
                  <a:lnTo>
                    <a:pt x="2" y="156"/>
                  </a:lnTo>
                  <a:lnTo>
                    <a:pt x="0" y="157"/>
                  </a:lnTo>
                  <a:lnTo>
                    <a:pt x="0" y="156"/>
                  </a:lnTo>
                  <a:lnTo>
                    <a:pt x="0" y="150"/>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9" name="Freeform 187"/>
            <p:cNvSpPr>
              <a:spLocks/>
            </p:cNvSpPr>
            <p:nvPr/>
          </p:nvSpPr>
          <p:spPr bwMode="gray">
            <a:xfrm>
              <a:off x="6821488" y="4275138"/>
              <a:ext cx="41275" cy="49213"/>
            </a:xfrm>
            <a:custGeom>
              <a:avLst/>
              <a:gdLst/>
              <a:ahLst/>
              <a:cxnLst>
                <a:cxn ang="0">
                  <a:pos x="3" y="142"/>
                </a:cxn>
                <a:cxn ang="0">
                  <a:pos x="13" y="131"/>
                </a:cxn>
                <a:cxn ang="0">
                  <a:pos x="25" y="118"/>
                </a:cxn>
                <a:cxn ang="0">
                  <a:pos x="40" y="109"/>
                </a:cxn>
                <a:cxn ang="0">
                  <a:pos x="59" y="89"/>
                </a:cxn>
                <a:cxn ang="0">
                  <a:pos x="74" y="70"/>
                </a:cxn>
                <a:cxn ang="0">
                  <a:pos x="76" y="66"/>
                </a:cxn>
                <a:cxn ang="0">
                  <a:pos x="79" y="66"/>
                </a:cxn>
                <a:cxn ang="0">
                  <a:pos x="82" y="68"/>
                </a:cxn>
                <a:cxn ang="0">
                  <a:pos x="82" y="65"/>
                </a:cxn>
                <a:cxn ang="0">
                  <a:pos x="87" y="58"/>
                </a:cxn>
                <a:cxn ang="0">
                  <a:pos x="91" y="50"/>
                </a:cxn>
                <a:cxn ang="0">
                  <a:pos x="94" y="49"/>
                </a:cxn>
                <a:cxn ang="0">
                  <a:pos x="98" y="47"/>
                </a:cxn>
                <a:cxn ang="0">
                  <a:pos x="104" y="44"/>
                </a:cxn>
                <a:cxn ang="0">
                  <a:pos x="105" y="32"/>
                </a:cxn>
                <a:cxn ang="0">
                  <a:pos x="107" y="27"/>
                </a:cxn>
                <a:cxn ang="0">
                  <a:pos x="111" y="26"/>
                </a:cxn>
                <a:cxn ang="0">
                  <a:pos x="109" y="16"/>
                </a:cxn>
                <a:cxn ang="0">
                  <a:pos x="112" y="16"/>
                </a:cxn>
                <a:cxn ang="0">
                  <a:pos x="112" y="8"/>
                </a:cxn>
                <a:cxn ang="0">
                  <a:pos x="113" y="2"/>
                </a:cxn>
                <a:cxn ang="0">
                  <a:pos x="115" y="0"/>
                </a:cxn>
                <a:cxn ang="0">
                  <a:pos x="119" y="2"/>
                </a:cxn>
                <a:cxn ang="0">
                  <a:pos x="121" y="5"/>
                </a:cxn>
                <a:cxn ang="0">
                  <a:pos x="120" y="15"/>
                </a:cxn>
                <a:cxn ang="0">
                  <a:pos x="117" y="25"/>
                </a:cxn>
                <a:cxn ang="0">
                  <a:pos x="121" y="27"/>
                </a:cxn>
                <a:cxn ang="0">
                  <a:pos x="123" y="36"/>
                </a:cxn>
                <a:cxn ang="0">
                  <a:pos x="127" y="42"/>
                </a:cxn>
                <a:cxn ang="0">
                  <a:pos x="127" y="45"/>
                </a:cxn>
                <a:cxn ang="0">
                  <a:pos x="121" y="52"/>
                </a:cxn>
                <a:cxn ang="0">
                  <a:pos x="113" y="53"/>
                </a:cxn>
                <a:cxn ang="0">
                  <a:pos x="105" y="61"/>
                </a:cxn>
                <a:cxn ang="0">
                  <a:pos x="101" y="68"/>
                </a:cxn>
                <a:cxn ang="0">
                  <a:pos x="96" y="72"/>
                </a:cxn>
                <a:cxn ang="0">
                  <a:pos x="84" y="75"/>
                </a:cxn>
                <a:cxn ang="0">
                  <a:pos x="79" y="78"/>
                </a:cxn>
                <a:cxn ang="0">
                  <a:pos x="79" y="85"/>
                </a:cxn>
                <a:cxn ang="0">
                  <a:pos x="78" y="92"/>
                </a:cxn>
                <a:cxn ang="0">
                  <a:pos x="68" y="104"/>
                </a:cxn>
                <a:cxn ang="0">
                  <a:pos x="57" y="113"/>
                </a:cxn>
                <a:cxn ang="0">
                  <a:pos x="49" y="117"/>
                </a:cxn>
                <a:cxn ang="0">
                  <a:pos x="42" y="126"/>
                </a:cxn>
                <a:cxn ang="0">
                  <a:pos x="37" y="130"/>
                </a:cxn>
                <a:cxn ang="0">
                  <a:pos x="25" y="139"/>
                </a:cxn>
                <a:cxn ang="0">
                  <a:pos x="13" y="149"/>
                </a:cxn>
                <a:cxn ang="0">
                  <a:pos x="2" y="156"/>
                </a:cxn>
                <a:cxn ang="0">
                  <a:pos x="0" y="156"/>
                </a:cxn>
              </a:cxnLst>
              <a:rect l="0" t="0" r="r" b="b"/>
              <a:pathLst>
                <a:path w="127" h="157">
                  <a:moveTo>
                    <a:pt x="0" y="150"/>
                  </a:moveTo>
                  <a:lnTo>
                    <a:pt x="3" y="142"/>
                  </a:lnTo>
                  <a:lnTo>
                    <a:pt x="8" y="137"/>
                  </a:lnTo>
                  <a:lnTo>
                    <a:pt x="13" y="131"/>
                  </a:lnTo>
                  <a:lnTo>
                    <a:pt x="19" y="124"/>
                  </a:lnTo>
                  <a:lnTo>
                    <a:pt x="25" y="118"/>
                  </a:lnTo>
                  <a:lnTo>
                    <a:pt x="32" y="114"/>
                  </a:lnTo>
                  <a:lnTo>
                    <a:pt x="40" y="109"/>
                  </a:lnTo>
                  <a:lnTo>
                    <a:pt x="47" y="105"/>
                  </a:lnTo>
                  <a:lnTo>
                    <a:pt x="59" y="89"/>
                  </a:lnTo>
                  <a:lnTo>
                    <a:pt x="72" y="74"/>
                  </a:lnTo>
                  <a:lnTo>
                    <a:pt x="74" y="70"/>
                  </a:lnTo>
                  <a:lnTo>
                    <a:pt x="75" y="68"/>
                  </a:lnTo>
                  <a:lnTo>
                    <a:pt x="76" y="66"/>
                  </a:lnTo>
                  <a:lnTo>
                    <a:pt x="78" y="66"/>
                  </a:lnTo>
                  <a:lnTo>
                    <a:pt x="79" y="66"/>
                  </a:lnTo>
                  <a:lnTo>
                    <a:pt x="80" y="68"/>
                  </a:lnTo>
                  <a:lnTo>
                    <a:pt x="82" y="68"/>
                  </a:lnTo>
                  <a:lnTo>
                    <a:pt x="82" y="67"/>
                  </a:lnTo>
                  <a:lnTo>
                    <a:pt x="82" y="65"/>
                  </a:lnTo>
                  <a:lnTo>
                    <a:pt x="82" y="62"/>
                  </a:lnTo>
                  <a:lnTo>
                    <a:pt x="87" y="58"/>
                  </a:lnTo>
                  <a:lnTo>
                    <a:pt x="90" y="51"/>
                  </a:lnTo>
                  <a:lnTo>
                    <a:pt x="91" y="50"/>
                  </a:lnTo>
                  <a:lnTo>
                    <a:pt x="92" y="49"/>
                  </a:lnTo>
                  <a:lnTo>
                    <a:pt x="94" y="49"/>
                  </a:lnTo>
                  <a:lnTo>
                    <a:pt x="96" y="48"/>
                  </a:lnTo>
                  <a:lnTo>
                    <a:pt x="98" y="47"/>
                  </a:lnTo>
                  <a:lnTo>
                    <a:pt x="101" y="49"/>
                  </a:lnTo>
                  <a:lnTo>
                    <a:pt x="104" y="44"/>
                  </a:lnTo>
                  <a:lnTo>
                    <a:pt x="107" y="40"/>
                  </a:lnTo>
                  <a:lnTo>
                    <a:pt x="105" y="32"/>
                  </a:lnTo>
                  <a:lnTo>
                    <a:pt x="100" y="24"/>
                  </a:lnTo>
                  <a:lnTo>
                    <a:pt x="107" y="27"/>
                  </a:lnTo>
                  <a:lnTo>
                    <a:pt x="114" y="31"/>
                  </a:lnTo>
                  <a:lnTo>
                    <a:pt x="111" y="26"/>
                  </a:lnTo>
                  <a:lnTo>
                    <a:pt x="107" y="18"/>
                  </a:lnTo>
                  <a:lnTo>
                    <a:pt x="109" y="16"/>
                  </a:lnTo>
                  <a:lnTo>
                    <a:pt x="112" y="16"/>
                  </a:lnTo>
                  <a:lnTo>
                    <a:pt x="112" y="16"/>
                  </a:lnTo>
                  <a:lnTo>
                    <a:pt x="112" y="11"/>
                  </a:lnTo>
                  <a:lnTo>
                    <a:pt x="112" y="8"/>
                  </a:lnTo>
                  <a:lnTo>
                    <a:pt x="112" y="3"/>
                  </a:lnTo>
                  <a:lnTo>
                    <a:pt x="113" y="2"/>
                  </a:lnTo>
                  <a:lnTo>
                    <a:pt x="114" y="1"/>
                  </a:lnTo>
                  <a:lnTo>
                    <a:pt x="115" y="0"/>
                  </a:lnTo>
                  <a:lnTo>
                    <a:pt x="117" y="0"/>
                  </a:lnTo>
                  <a:lnTo>
                    <a:pt x="119" y="2"/>
                  </a:lnTo>
                  <a:lnTo>
                    <a:pt x="120" y="4"/>
                  </a:lnTo>
                  <a:lnTo>
                    <a:pt x="121" y="5"/>
                  </a:lnTo>
                  <a:lnTo>
                    <a:pt x="120" y="9"/>
                  </a:lnTo>
                  <a:lnTo>
                    <a:pt x="120" y="15"/>
                  </a:lnTo>
                  <a:lnTo>
                    <a:pt x="119" y="20"/>
                  </a:lnTo>
                  <a:lnTo>
                    <a:pt x="117" y="25"/>
                  </a:lnTo>
                  <a:lnTo>
                    <a:pt x="119" y="26"/>
                  </a:lnTo>
                  <a:lnTo>
                    <a:pt x="121" y="27"/>
                  </a:lnTo>
                  <a:lnTo>
                    <a:pt x="123" y="32"/>
                  </a:lnTo>
                  <a:lnTo>
                    <a:pt x="123" y="36"/>
                  </a:lnTo>
                  <a:lnTo>
                    <a:pt x="125" y="40"/>
                  </a:lnTo>
                  <a:lnTo>
                    <a:pt x="127" y="42"/>
                  </a:lnTo>
                  <a:lnTo>
                    <a:pt x="127" y="44"/>
                  </a:lnTo>
                  <a:lnTo>
                    <a:pt x="127" y="45"/>
                  </a:lnTo>
                  <a:lnTo>
                    <a:pt x="125" y="49"/>
                  </a:lnTo>
                  <a:lnTo>
                    <a:pt x="121" y="52"/>
                  </a:lnTo>
                  <a:lnTo>
                    <a:pt x="116" y="53"/>
                  </a:lnTo>
                  <a:lnTo>
                    <a:pt x="113" y="53"/>
                  </a:lnTo>
                  <a:lnTo>
                    <a:pt x="107" y="56"/>
                  </a:lnTo>
                  <a:lnTo>
                    <a:pt x="105" y="61"/>
                  </a:lnTo>
                  <a:lnTo>
                    <a:pt x="103" y="67"/>
                  </a:lnTo>
                  <a:lnTo>
                    <a:pt x="101" y="68"/>
                  </a:lnTo>
                  <a:lnTo>
                    <a:pt x="99" y="70"/>
                  </a:lnTo>
                  <a:lnTo>
                    <a:pt x="96" y="72"/>
                  </a:lnTo>
                  <a:lnTo>
                    <a:pt x="91" y="73"/>
                  </a:lnTo>
                  <a:lnTo>
                    <a:pt x="84" y="75"/>
                  </a:lnTo>
                  <a:lnTo>
                    <a:pt x="81" y="76"/>
                  </a:lnTo>
                  <a:lnTo>
                    <a:pt x="79" y="78"/>
                  </a:lnTo>
                  <a:lnTo>
                    <a:pt x="79" y="82"/>
                  </a:lnTo>
                  <a:lnTo>
                    <a:pt x="79" y="85"/>
                  </a:lnTo>
                  <a:lnTo>
                    <a:pt x="79" y="89"/>
                  </a:lnTo>
                  <a:lnTo>
                    <a:pt x="78" y="92"/>
                  </a:lnTo>
                  <a:lnTo>
                    <a:pt x="75" y="97"/>
                  </a:lnTo>
                  <a:lnTo>
                    <a:pt x="68" y="104"/>
                  </a:lnTo>
                  <a:lnTo>
                    <a:pt x="62" y="109"/>
                  </a:lnTo>
                  <a:lnTo>
                    <a:pt x="57" y="113"/>
                  </a:lnTo>
                  <a:lnTo>
                    <a:pt x="52" y="114"/>
                  </a:lnTo>
                  <a:lnTo>
                    <a:pt x="49" y="117"/>
                  </a:lnTo>
                  <a:lnTo>
                    <a:pt x="46" y="122"/>
                  </a:lnTo>
                  <a:lnTo>
                    <a:pt x="42" y="126"/>
                  </a:lnTo>
                  <a:lnTo>
                    <a:pt x="40" y="129"/>
                  </a:lnTo>
                  <a:lnTo>
                    <a:pt x="37" y="130"/>
                  </a:lnTo>
                  <a:lnTo>
                    <a:pt x="33" y="133"/>
                  </a:lnTo>
                  <a:lnTo>
                    <a:pt x="25" y="139"/>
                  </a:lnTo>
                  <a:lnTo>
                    <a:pt x="18" y="145"/>
                  </a:lnTo>
                  <a:lnTo>
                    <a:pt x="13" y="149"/>
                  </a:lnTo>
                  <a:lnTo>
                    <a:pt x="6" y="154"/>
                  </a:lnTo>
                  <a:lnTo>
                    <a:pt x="2" y="156"/>
                  </a:lnTo>
                  <a:lnTo>
                    <a:pt x="0" y="157"/>
                  </a:lnTo>
                  <a:lnTo>
                    <a:pt x="0" y="156"/>
                  </a:lnTo>
                  <a:lnTo>
                    <a:pt x="0" y="15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0" name="Freeform 188"/>
            <p:cNvSpPr>
              <a:spLocks/>
            </p:cNvSpPr>
            <p:nvPr/>
          </p:nvSpPr>
          <p:spPr bwMode="gray">
            <a:xfrm>
              <a:off x="6846888" y="4432300"/>
              <a:ext cx="103188" cy="120650"/>
            </a:xfrm>
            <a:custGeom>
              <a:avLst/>
              <a:gdLst/>
              <a:ahLst/>
              <a:cxnLst>
                <a:cxn ang="0">
                  <a:pos x="310" y="12"/>
                </a:cxn>
                <a:cxn ang="0">
                  <a:pos x="296" y="22"/>
                </a:cxn>
                <a:cxn ang="0">
                  <a:pos x="273" y="42"/>
                </a:cxn>
                <a:cxn ang="0">
                  <a:pos x="212" y="43"/>
                </a:cxn>
                <a:cxn ang="0">
                  <a:pos x="163" y="35"/>
                </a:cxn>
                <a:cxn ang="0">
                  <a:pos x="141" y="25"/>
                </a:cxn>
                <a:cxn ang="0">
                  <a:pos x="105" y="25"/>
                </a:cxn>
                <a:cxn ang="0">
                  <a:pos x="85" y="47"/>
                </a:cxn>
                <a:cxn ang="0">
                  <a:pos x="77" y="38"/>
                </a:cxn>
                <a:cxn ang="0">
                  <a:pos x="54" y="77"/>
                </a:cxn>
                <a:cxn ang="0">
                  <a:pos x="45" y="90"/>
                </a:cxn>
                <a:cxn ang="0">
                  <a:pos x="55" y="119"/>
                </a:cxn>
                <a:cxn ang="0">
                  <a:pos x="53" y="125"/>
                </a:cxn>
                <a:cxn ang="0">
                  <a:pos x="37" y="145"/>
                </a:cxn>
                <a:cxn ang="0">
                  <a:pos x="31" y="182"/>
                </a:cxn>
                <a:cxn ang="0">
                  <a:pos x="20" y="204"/>
                </a:cxn>
                <a:cxn ang="0">
                  <a:pos x="0" y="228"/>
                </a:cxn>
                <a:cxn ang="0">
                  <a:pos x="6" y="241"/>
                </a:cxn>
                <a:cxn ang="0">
                  <a:pos x="4" y="262"/>
                </a:cxn>
                <a:cxn ang="0">
                  <a:pos x="30" y="264"/>
                </a:cxn>
                <a:cxn ang="0">
                  <a:pos x="37" y="279"/>
                </a:cxn>
                <a:cxn ang="0">
                  <a:pos x="39" y="321"/>
                </a:cxn>
                <a:cxn ang="0">
                  <a:pos x="31" y="367"/>
                </a:cxn>
                <a:cxn ang="0">
                  <a:pos x="53" y="378"/>
                </a:cxn>
                <a:cxn ang="0">
                  <a:pos x="72" y="374"/>
                </a:cxn>
                <a:cxn ang="0">
                  <a:pos x="84" y="363"/>
                </a:cxn>
                <a:cxn ang="0">
                  <a:pos x="86" y="330"/>
                </a:cxn>
                <a:cxn ang="0">
                  <a:pos x="84" y="280"/>
                </a:cxn>
                <a:cxn ang="0">
                  <a:pos x="78" y="247"/>
                </a:cxn>
                <a:cxn ang="0">
                  <a:pos x="101" y="223"/>
                </a:cxn>
                <a:cxn ang="0">
                  <a:pos x="116" y="231"/>
                </a:cxn>
                <a:cxn ang="0">
                  <a:pos x="109" y="267"/>
                </a:cxn>
                <a:cxn ang="0">
                  <a:pos x="145" y="297"/>
                </a:cxn>
                <a:cxn ang="0">
                  <a:pos x="139" y="319"/>
                </a:cxn>
                <a:cxn ang="0">
                  <a:pos x="153" y="335"/>
                </a:cxn>
                <a:cxn ang="0">
                  <a:pos x="169" y="323"/>
                </a:cxn>
                <a:cxn ang="0">
                  <a:pos x="198" y="314"/>
                </a:cxn>
                <a:cxn ang="0">
                  <a:pos x="207" y="312"/>
                </a:cxn>
                <a:cxn ang="0">
                  <a:pos x="208" y="294"/>
                </a:cxn>
                <a:cxn ang="0">
                  <a:pos x="198" y="290"/>
                </a:cxn>
                <a:cxn ang="0">
                  <a:pos x="178" y="269"/>
                </a:cxn>
                <a:cxn ang="0">
                  <a:pos x="185" y="252"/>
                </a:cxn>
                <a:cxn ang="0">
                  <a:pos x="175" y="232"/>
                </a:cxn>
                <a:cxn ang="0">
                  <a:pos x="149" y="200"/>
                </a:cxn>
                <a:cxn ang="0">
                  <a:pos x="149" y="187"/>
                </a:cxn>
                <a:cxn ang="0">
                  <a:pos x="175" y="169"/>
                </a:cxn>
                <a:cxn ang="0">
                  <a:pos x="206" y="139"/>
                </a:cxn>
                <a:cxn ang="0">
                  <a:pos x="240" y="128"/>
                </a:cxn>
                <a:cxn ang="0">
                  <a:pos x="212" y="119"/>
                </a:cxn>
                <a:cxn ang="0">
                  <a:pos x="210" y="127"/>
                </a:cxn>
                <a:cxn ang="0">
                  <a:pos x="174" y="131"/>
                </a:cxn>
                <a:cxn ang="0">
                  <a:pos x="146" y="131"/>
                </a:cxn>
                <a:cxn ang="0">
                  <a:pos x="120" y="157"/>
                </a:cxn>
                <a:cxn ang="0">
                  <a:pos x="98" y="158"/>
                </a:cxn>
                <a:cxn ang="0">
                  <a:pos x="92" y="140"/>
                </a:cxn>
                <a:cxn ang="0">
                  <a:pos x="67" y="112"/>
                </a:cxn>
                <a:cxn ang="0">
                  <a:pos x="84" y="65"/>
                </a:cxn>
                <a:cxn ang="0">
                  <a:pos x="138" y="65"/>
                </a:cxn>
                <a:cxn ang="0">
                  <a:pos x="157" y="67"/>
                </a:cxn>
                <a:cxn ang="0">
                  <a:pos x="224" y="66"/>
                </a:cxn>
                <a:cxn ang="0">
                  <a:pos x="279" y="70"/>
                </a:cxn>
                <a:cxn ang="0">
                  <a:pos x="317" y="29"/>
                </a:cxn>
              </a:cxnLst>
              <a:rect l="0" t="0" r="r" b="b"/>
              <a:pathLst>
                <a:path w="329" h="378">
                  <a:moveTo>
                    <a:pt x="325" y="5"/>
                  </a:moveTo>
                  <a:lnTo>
                    <a:pt x="321" y="1"/>
                  </a:lnTo>
                  <a:lnTo>
                    <a:pt x="317" y="0"/>
                  </a:lnTo>
                  <a:lnTo>
                    <a:pt x="315" y="2"/>
                  </a:lnTo>
                  <a:lnTo>
                    <a:pt x="310" y="6"/>
                  </a:lnTo>
                  <a:lnTo>
                    <a:pt x="309" y="11"/>
                  </a:lnTo>
                  <a:lnTo>
                    <a:pt x="310" y="12"/>
                  </a:lnTo>
                  <a:lnTo>
                    <a:pt x="309" y="13"/>
                  </a:lnTo>
                  <a:lnTo>
                    <a:pt x="305" y="16"/>
                  </a:lnTo>
                  <a:lnTo>
                    <a:pt x="303" y="16"/>
                  </a:lnTo>
                  <a:lnTo>
                    <a:pt x="299" y="17"/>
                  </a:lnTo>
                  <a:lnTo>
                    <a:pt x="297" y="18"/>
                  </a:lnTo>
                  <a:lnTo>
                    <a:pt x="295" y="20"/>
                  </a:lnTo>
                  <a:lnTo>
                    <a:pt x="296" y="22"/>
                  </a:lnTo>
                  <a:lnTo>
                    <a:pt x="297" y="25"/>
                  </a:lnTo>
                  <a:lnTo>
                    <a:pt x="295" y="27"/>
                  </a:lnTo>
                  <a:lnTo>
                    <a:pt x="292" y="28"/>
                  </a:lnTo>
                  <a:lnTo>
                    <a:pt x="287" y="30"/>
                  </a:lnTo>
                  <a:lnTo>
                    <a:pt x="282" y="34"/>
                  </a:lnTo>
                  <a:lnTo>
                    <a:pt x="277" y="38"/>
                  </a:lnTo>
                  <a:lnTo>
                    <a:pt x="273" y="42"/>
                  </a:lnTo>
                  <a:lnTo>
                    <a:pt x="267" y="44"/>
                  </a:lnTo>
                  <a:lnTo>
                    <a:pt x="260" y="45"/>
                  </a:lnTo>
                  <a:lnTo>
                    <a:pt x="255" y="45"/>
                  </a:lnTo>
                  <a:lnTo>
                    <a:pt x="248" y="44"/>
                  </a:lnTo>
                  <a:lnTo>
                    <a:pt x="233" y="42"/>
                  </a:lnTo>
                  <a:lnTo>
                    <a:pt x="218" y="41"/>
                  </a:lnTo>
                  <a:lnTo>
                    <a:pt x="212" y="43"/>
                  </a:lnTo>
                  <a:lnTo>
                    <a:pt x="210" y="45"/>
                  </a:lnTo>
                  <a:lnTo>
                    <a:pt x="207" y="45"/>
                  </a:lnTo>
                  <a:lnTo>
                    <a:pt x="200" y="42"/>
                  </a:lnTo>
                  <a:lnTo>
                    <a:pt x="190" y="38"/>
                  </a:lnTo>
                  <a:lnTo>
                    <a:pt x="182" y="36"/>
                  </a:lnTo>
                  <a:lnTo>
                    <a:pt x="173" y="36"/>
                  </a:lnTo>
                  <a:lnTo>
                    <a:pt x="163" y="35"/>
                  </a:lnTo>
                  <a:lnTo>
                    <a:pt x="152" y="35"/>
                  </a:lnTo>
                  <a:lnTo>
                    <a:pt x="141" y="34"/>
                  </a:lnTo>
                  <a:lnTo>
                    <a:pt x="139" y="31"/>
                  </a:lnTo>
                  <a:lnTo>
                    <a:pt x="138" y="29"/>
                  </a:lnTo>
                  <a:lnTo>
                    <a:pt x="139" y="27"/>
                  </a:lnTo>
                  <a:lnTo>
                    <a:pt x="139" y="26"/>
                  </a:lnTo>
                  <a:lnTo>
                    <a:pt x="141" y="25"/>
                  </a:lnTo>
                  <a:lnTo>
                    <a:pt x="139" y="25"/>
                  </a:lnTo>
                  <a:lnTo>
                    <a:pt x="137" y="24"/>
                  </a:lnTo>
                  <a:lnTo>
                    <a:pt x="134" y="24"/>
                  </a:lnTo>
                  <a:lnTo>
                    <a:pt x="119" y="21"/>
                  </a:lnTo>
                  <a:lnTo>
                    <a:pt x="106" y="20"/>
                  </a:lnTo>
                  <a:lnTo>
                    <a:pt x="105" y="22"/>
                  </a:lnTo>
                  <a:lnTo>
                    <a:pt x="105" y="25"/>
                  </a:lnTo>
                  <a:lnTo>
                    <a:pt x="103" y="33"/>
                  </a:lnTo>
                  <a:lnTo>
                    <a:pt x="102" y="36"/>
                  </a:lnTo>
                  <a:lnTo>
                    <a:pt x="98" y="38"/>
                  </a:lnTo>
                  <a:lnTo>
                    <a:pt x="94" y="43"/>
                  </a:lnTo>
                  <a:lnTo>
                    <a:pt x="90" y="46"/>
                  </a:lnTo>
                  <a:lnTo>
                    <a:pt x="87" y="47"/>
                  </a:lnTo>
                  <a:lnTo>
                    <a:pt x="85" y="47"/>
                  </a:lnTo>
                  <a:lnTo>
                    <a:pt x="82" y="46"/>
                  </a:lnTo>
                  <a:lnTo>
                    <a:pt x="81" y="44"/>
                  </a:lnTo>
                  <a:lnTo>
                    <a:pt x="80" y="42"/>
                  </a:lnTo>
                  <a:lnTo>
                    <a:pt x="79" y="39"/>
                  </a:lnTo>
                  <a:lnTo>
                    <a:pt x="78" y="37"/>
                  </a:lnTo>
                  <a:lnTo>
                    <a:pt x="77" y="37"/>
                  </a:lnTo>
                  <a:lnTo>
                    <a:pt x="77" y="38"/>
                  </a:lnTo>
                  <a:lnTo>
                    <a:pt x="76" y="42"/>
                  </a:lnTo>
                  <a:lnTo>
                    <a:pt x="75" y="45"/>
                  </a:lnTo>
                  <a:lnTo>
                    <a:pt x="69" y="51"/>
                  </a:lnTo>
                  <a:lnTo>
                    <a:pt x="65" y="58"/>
                  </a:lnTo>
                  <a:lnTo>
                    <a:pt x="61" y="66"/>
                  </a:lnTo>
                  <a:lnTo>
                    <a:pt x="55" y="73"/>
                  </a:lnTo>
                  <a:lnTo>
                    <a:pt x="54" y="77"/>
                  </a:lnTo>
                  <a:lnTo>
                    <a:pt x="55" y="83"/>
                  </a:lnTo>
                  <a:lnTo>
                    <a:pt x="56" y="87"/>
                  </a:lnTo>
                  <a:lnTo>
                    <a:pt x="57" y="90"/>
                  </a:lnTo>
                  <a:lnTo>
                    <a:pt x="55" y="90"/>
                  </a:lnTo>
                  <a:lnTo>
                    <a:pt x="52" y="90"/>
                  </a:lnTo>
                  <a:lnTo>
                    <a:pt x="47" y="90"/>
                  </a:lnTo>
                  <a:lnTo>
                    <a:pt x="45" y="90"/>
                  </a:lnTo>
                  <a:lnTo>
                    <a:pt x="45" y="91"/>
                  </a:lnTo>
                  <a:lnTo>
                    <a:pt x="46" y="93"/>
                  </a:lnTo>
                  <a:lnTo>
                    <a:pt x="47" y="95"/>
                  </a:lnTo>
                  <a:lnTo>
                    <a:pt x="49" y="98"/>
                  </a:lnTo>
                  <a:lnTo>
                    <a:pt x="51" y="102"/>
                  </a:lnTo>
                  <a:lnTo>
                    <a:pt x="52" y="107"/>
                  </a:lnTo>
                  <a:lnTo>
                    <a:pt x="55" y="119"/>
                  </a:lnTo>
                  <a:lnTo>
                    <a:pt x="56" y="132"/>
                  </a:lnTo>
                  <a:lnTo>
                    <a:pt x="54" y="131"/>
                  </a:lnTo>
                  <a:lnTo>
                    <a:pt x="53" y="130"/>
                  </a:lnTo>
                  <a:lnTo>
                    <a:pt x="53" y="128"/>
                  </a:lnTo>
                  <a:lnTo>
                    <a:pt x="54" y="127"/>
                  </a:lnTo>
                  <a:lnTo>
                    <a:pt x="54" y="126"/>
                  </a:lnTo>
                  <a:lnTo>
                    <a:pt x="53" y="125"/>
                  </a:lnTo>
                  <a:lnTo>
                    <a:pt x="51" y="125"/>
                  </a:lnTo>
                  <a:lnTo>
                    <a:pt x="47" y="125"/>
                  </a:lnTo>
                  <a:lnTo>
                    <a:pt x="41" y="130"/>
                  </a:lnTo>
                  <a:lnTo>
                    <a:pt x="38" y="136"/>
                  </a:lnTo>
                  <a:lnTo>
                    <a:pt x="37" y="140"/>
                  </a:lnTo>
                  <a:lnTo>
                    <a:pt x="37" y="143"/>
                  </a:lnTo>
                  <a:lnTo>
                    <a:pt x="37" y="145"/>
                  </a:lnTo>
                  <a:lnTo>
                    <a:pt x="33" y="149"/>
                  </a:lnTo>
                  <a:lnTo>
                    <a:pt x="30" y="155"/>
                  </a:lnTo>
                  <a:lnTo>
                    <a:pt x="29" y="160"/>
                  </a:lnTo>
                  <a:lnTo>
                    <a:pt x="29" y="167"/>
                  </a:lnTo>
                  <a:lnTo>
                    <a:pt x="30" y="173"/>
                  </a:lnTo>
                  <a:lnTo>
                    <a:pt x="30" y="177"/>
                  </a:lnTo>
                  <a:lnTo>
                    <a:pt x="31" y="182"/>
                  </a:lnTo>
                  <a:lnTo>
                    <a:pt x="31" y="185"/>
                  </a:lnTo>
                  <a:lnTo>
                    <a:pt x="29" y="189"/>
                  </a:lnTo>
                  <a:lnTo>
                    <a:pt x="27" y="190"/>
                  </a:lnTo>
                  <a:lnTo>
                    <a:pt x="23" y="192"/>
                  </a:lnTo>
                  <a:lnTo>
                    <a:pt x="22" y="195"/>
                  </a:lnTo>
                  <a:lnTo>
                    <a:pt x="21" y="198"/>
                  </a:lnTo>
                  <a:lnTo>
                    <a:pt x="20" y="204"/>
                  </a:lnTo>
                  <a:lnTo>
                    <a:pt x="21" y="210"/>
                  </a:lnTo>
                  <a:lnTo>
                    <a:pt x="19" y="216"/>
                  </a:lnTo>
                  <a:lnTo>
                    <a:pt x="15" y="220"/>
                  </a:lnTo>
                  <a:lnTo>
                    <a:pt x="11" y="222"/>
                  </a:lnTo>
                  <a:lnTo>
                    <a:pt x="5" y="223"/>
                  </a:lnTo>
                  <a:lnTo>
                    <a:pt x="2" y="225"/>
                  </a:lnTo>
                  <a:lnTo>
                    <a:pt x="0" y="228"/>
                  </a:lnTo>
                  <a:lnTo>
                    <a:pt x="2" y="231"/>
                  </a:lnTo>
                  <a:lnTo>
                    <a:pt x="5" y="234"/>
                  </a:lnTo>
                  <a:lnTo>
                    <a:pt x="6" y="236"/>
                  </a:lnTo>
                  <a:lnTo>
                    <a:pt x="8" y="237"/>
                  </a:lnTo>
                  <a:lnTo>
                    <a:pt x="8" y="238"/>
                  </a:lnTo>
                  <a:lnTo>
                    <a:pt x="8" y="239"/>
                  </a:lnTo>
                  <a:lnTo>
                    <a:pt x="6" y="241"/>
                  </a:lnTo>
                  <a:lnTo>
                    <a:pt x="3" y="245"/>
                  </a:lnTo>
                  <a:lnTo>
                    <a:pt x="2" y="247"/>
                  </a:lnTo>
                  <a:lnTo>
                    <a:pt x="0" y="249"/>
                  </a:lnTo>
                  <a:lnTo>
                    <a:pt x="0" y="253"/>
                  </a:lnTo>
                  <a:lnTo>
                    <a:pt x="2" y="256"/>
                  </a:lnTo>
                  <a:lnTo>
                    <a:pt x="3" y="260"/>
                  </a:lnTo>
                  <a:lnTo>
                    <a:pt x="4" y="262"/>
                  </a:lnTo>
                  <a:lnTo>
                    <a:pt x="6" y="264"/>
                  </a:lnTo>
                  <a:lnTo>
                    <a:pt x="8" y="265"/>
                  </a:lnTo>
                  <a:lnTo>
                    <a:pt x="12" y="266"/>
                  </a:lnTo>
                  <a:lnTo>
                    <a:pt x="14" y="267"/>
                  </a:lnTo>
                  <a:lnTo>
                    <a:pt x="20" y="266"/>
                  </a:lnTo>
                  <a:lnTo>
                    <a:pt x="25" y="265"/>
                  </a:lnTo>
                  <a:lnTo>
                    <a:pt x="30" y="264"/>
                  </a:lnTo>
                  <a:lnTo>
                    <a:pt x="36" y="265"/>
                  </a:lnTo>
                  <a:lnTo>
                    <a:pt x="37" y="266"/>
                  </a:lnTo>
                  <a:lnTo>
                    <a:pt x="38" y="269"/>
                  </a:lnTo>
                  <a:lnTo>
                    <a:pt x="38" y="270"/>
                  </a:lnTo>
                  <a:lnTo>
                    <a:pt x="37" y="271"/>
                  </a:lnTo>
                  <a:lnTo>
                    <a:pt x="36" y="275"/>
                  </a:lnTo>
                  <a:lnTo>
                    <a:pt x="37" y="279"/>
                  </a:lnTo>
                  <a:lnTo>
                    <a:pt x="38" y="281"/>
                  </a:lnTo>
                  <a:lnTo>
                    <a:pt x="40" y="285"/>
                  </a:lnTo>
                  <a:lnTo>
                    <a:pt x="43" y="290"/>
                  </a:lnTo>
                  <a:lnTo>
                    <a:pt x="44" y="297"/>
                  </a:lnTo>
                  <a:lnTo>
                    <a:pt x="44" y="303"/>
                  </a:lnTo>
                  <a:lnTo>
                    <a:pt x="43" y="309"/>
                  </a:lnTo>
                  <a:lnTo>
                    <a:pt x="39" y="321"/>
                  </a:lnTo>
                  <a:lnTo>
                    <a:pt x="38" y="334"/>
                  </a:lnTo>
                  <a:lnTo>
                    <a:pt x="37" y="343"/>
                  </a:lnTo>
                  <a:lnTo>
                    <a:pt x="33" y="351"/>
                  </a:lnTo>
                  <a:lnTo>
                    <a:pt x="31" y="354"/>
                  </a:lnTo>
                  <a:lnTo>
                    <a:pt x="30" y="359"/>
                  </a:lnTo>
                  <a:lnTo>
                    <a:pt x="30" y="362"/>
                  </a:lnTo>
                  <a:lnTo>
                    <a:pt x="31" y="367"/>
                  </a:lnTo>
                  <a:lnTo>
                    <a:pt x="33" y="370"/>
                  </a:lnTo>
                  <a:lnTo>
                    <a:pt x="36" y="372"/>
                  </a:lnTo>
                  <a:lnTo>
                    <a:pt x="39" y="374"/>
                  </a:lnTo>
                  <a:lnTo>
                    <a:pt x="43" y="376"/>
                  </a:lnTo>
                  <a:lnTo>
                    <a:pt x="47" y="378"/>
                  </a:lnTo>
                  <a:lnTo>
                    <a:pt x="51" y="378"/>
                  </a:lnTo>
                  <a:lnTo>
                    <a:pt x="53" y="378"/>
                  </a:lnTo>
                  <a:lnTo>
                    <a:pt x="55" y="377"/>
                  </a:lnTo>
                  <a:lnTo>
                    <a:pt x="57" y="375"/>
                  </a:lnTo>
                  <a:lnTo>
                    <a:pt x="60" y="374"/>
                  </a:lnTo>
                  <a:lnTo>
                    <a:pt x="62" y="372"/>
                  </a:lnTo>
                  <a:lnTo>
                    <a:pt x="65" y="372"/>
                  </a:lnTo>
                  <a:lnTo>
                    <a:pt x="70" y="374"/>
                  </a:lnTo>
                  <a:lnTo>
                    <a:pt x="72" y="374"/>
                  </a:lnTo>
                  <a:lnTo>
                    <a:pt x="73" y="372"/>
                  </a:lnTo>
                  <a:lnTo>
                    <a:pt x="77" y="370"/>
                  </a:lnTo>
                  <a:lnTo>
                    <a:pt x="80" y="371"/>
                  </a:lnTo>
                  <a:lnTo>
                    <a:pt x="82" y="371"/>
                  </a:lnTo>
                  <a:lnTo>
                    <a:pt x="85" y="372"/>
                  </a:lnTo>
                  <a:lnTo>
                    <a:pt x="87" y="371"/>
                  </a:lnTo>
                  <a:lnTo>
                    <a:pt x="84" y="363"/>
                  </a:lnTo>
                  <a:lnTo>
                    <a:pt x="79" y="353"/>
                  </a:lnTo>
                  <a:lnTo>
                    <a:pt x="78" y="348"/>
                  </a:lnTo>
                  <a:lnTo>
                    <a:pt x="78" y="344"/>
                  </a:lnTo>
                  <a:lnTo>
                    <a:pt x="79" y="338"/>
                  </a:lnTo>
                  <a:lnTo>
                    <a:pt x="82" y="335"/>
                  </a:lnTo>
                  <a:lnTo>
                    <a:pt x="85" y="332"/>
                  </a:lnTo>
                  <a:lnTo>
                    <a:pt x="86" y="330"/>
                  </a:lnTo>
                  <a:lnTo>
                    <a:pt x="86" y="328"/>
                  </a:lnTo>
                  <a:lnTo>
                    <a:pt x="86" y="326"/>
                  </a:lnTo>
                  <a:lnTo>
                    <a:pt x="86" y="321"/>
                  </a:lnTo>
                  <a:lnTo>
                    <a:pt x="84" y="315"/>
                  </a:lnTo>
                  <a:lnTo>
                    <a:pt x="82" y="304"/>
                  </a:lnTo>
                  <a:lnTo>
                    <a:pt x="81" y="291"/>
                  </a:lnTo>
                  <a:lnTo>
                    <a:pt x="84" y="280"/>
                  </a:lnTo>
                  <a:lnTo>
                    <a:pt x="86" y="269"/>
                  </a:lnTo>
                  <a:lnTo>
                    <a:pt x="86" y="261"/>
                  </a:lnTo>
                  <a:lnTo>
                    <a:pt x="86" y="254"/>
                  </a:lnTo>
                  <a:lnTo>
                    <a:pt x="84" y="252"/>
                  </a:lnTo>
                  <a:lnTo>
                    <a:pt x="81" y="250"/>
                  </a:lnTo>
                  <a:lnTo>
                    <a:pt x="78" y="248"/>
                  </a:lnTo>
                  <a:lnTo>
                    <a:pt x="78" y="247"/>
                  </a:lnTo>
                  <a:lnTo>
                    <a:pt x="77" y="246"/>
                  </a:lnTo>
                  <a:lnTo>
                    <a:pt x="77" y="242"/>
                  </a:lnTo>
                  <a:lnTo>
                    <a:pt x="77" y="240"/>
                  </a:lnTo>
                  <a:lnTo>
                    <a:pt x="77" y="238"/>
                  </a:lnTo>
                  <a:lnTo>
                    <a:pt x="85" y="232"/>
                  </a:lnTo>
                  <a:lnTo>
                    <a:pt x="95" y="225"/>
                  </a:lnTo>
                  <a:lnTo>
                    <a:pt x="101" y="223"/>
                  </a:lnTo>
                  <a:lnTo>
                    <a:pt x="106" y="221"/>
                  </a:lnTo>
                  <a:lnTo>
                    <a:pt x="110" y="222"/>
                  </a:lnTo>
                  <a:lnTo>
                    <a:pt x="112" y="222"/>
                  </a:lnTo>
                  <a:lnTo>
                    <a:pt x="114" y="224"/>
                  </a:lnTo>
                  <a:lnTo>
                    <a:pt x="116" y="226"/>
                  </a:lnTo>
                  <a:lnTo>
                    <a:pt x="117" y="229"/>
                  </a:lnTo>
                  <a:lnTo>
                    <a:pt x="116" y="231"/>
                  </a:lnTo>
                  <a:lnTo>
                    <a:pt x="117" y="234"/>
                  </a:lnTo>
                  <a:lnTo>
                    <a:pt x="119" y="238"/>
                  </a:lnTo>
                  <a:lnTo>
                    <a:pt x="119" y="244"/>
                  </a:lnTo>
                  <a:lnTo>
                    <a:pt x="118" y="248"/>
                  </a:lnTo>
                  <a:lnTo>
                    <a:pt x="111" y="256"/>
                  </a:lnTo>
                  <a:lnTo>
                    <a:pt x="106" y="262"/>
                  </a:lnTo>
                  <a:lnTo>
                    <a:pt x="109" y="267"/>
                  </a:lnTo>
                  <a:lnTo>
                    <a:pt x="112" y="272"/>
                  </a:lnTo>
                  <a:lnTo>
                    <a:pt x="119" y="279"/>
                  </a:lnTo>
                  <a:lnTo>
                    <a:pt x="126" y="283"/>
                  </a:lnTo>
                  <a:lnTo>
                    <a:pt x="133" y="289"/>
                  </a:lnTo>
                  <a:lnTo>
                    <a:pt x="141" y="294"/>
                  </a:lnTo>
                  <a:lnTo>
                    <a:pt x="143" y="295"/>
                  </a:lnTo>
                  <a:lnTo>
                    <a:pt x="145" y="297"/>
                  </a:lnTo>
                  <a:lnTo>
                    <a:pt x="146" y="298"/>
                  </a:lnTo>
                  <a:lnTo>
                    <a:pt x="145" y="302"/>
                  </a:lnTo>
                  <a:lnTo>
                    <a:pt x="142" y="306"/>
                  </a:lnTo>
                  <a:lnTo>
                    <a:pt x="142" y="309"/>
                  </a:lnTo>
                  <a:lnTo>
                    <a:pt x="142" y="311"/>
                  </a:lnTo>
                  <a:lnTo>
                    <a:pt x="141" y="317"/>
                  </a:lnTo>
                  <a:lnTo>
                    <a:pt x="139" y="319"/>
                  </a:lnTo>
                  <a:lnTo>
                    <a:pt x="139" y="321"/>
                  </a:lnTo>
                  <a:lnTo>
                    <a:pt x="141" y="327"/>
                  </a:lnTo>
                  <a:lnTo>
                    <a:pt x="144" y="331"/>
                  </a:lnTo>
                  <a:lnTo>
                    <a:pt x="146" y="334"/>
                  </a:lnTo>
                  <a:lnTo>
                    <a:pt x="149" y="335"/>
                  </a:lnTo>
                  <a:lnTo>
                    <a:pt x="151" y="335"/>
                  </a:lnTo>
                  <a:lnTo>
                    <a:pt x="153" y="335"/>
                  </a:lnTo>
                  <a:lnTo>
                    <a:pt x="161" y="335"/>
                  </a:lnTo>
                  <a:lnTo>
                    <a:pt x="169" y="335"/>
                  </a:lnTo>
                  <a:lnTo>
                    <a:pt x="170" y="332"/>
                  </a:lnTo>
                  <a:lnTo>
                    <a:pt x="171" y="330"/>
                  </a:lnTo>
                  <a:lnTo>
                    <a:pt x="169" y="328"/>
                  </a:lnTo>
                  <a:lnTo>
                    <a:pt x="169" y="326"/>
                  </a:lnTo>
                  <a:lnTo>
                    <a:pt x="169" y="323"/>
                  </a:lnTo>
                  <a:lnTo>
                    <a:pt x="169" y="321"/>
                  </a:lnTo>
                  <a:lnTo>
                    <a:pt x="173" y="319"/>
                  </a:lnTo>
                  <a:lnTo>
                    <a:pt x="177" y="315"/>
                  </a:lnTo>
                  <a:lnTo>
                    <a:pt x="182" y="314"/>
                  </a:lnTo>
                  <a:lnTo>
                    <a:pt x="187" y="313"/>
                  </a:lnTo>
                  <a:lnTo>
                    <a:pt x="193" y="313"/>
                  </a:lnTo>
                  <a:lnTo>
                    <a:pt x="198" y="314"/>
                  </a:lnTo>
                  <a:lnTo>
                    <a:pt x="200" y="317"/>
                  </a:lnTo>
                  <a:lnTo>
                    <a:pt x="202" y="319"/>
                  </a:lnTo>
                  <a:lnTo>
                    <a:pt x="203" y="319"/>
                  </a:lnTo>
                  <a:lnTo>
                    <a:pt x="204" y="318"/>
                  </a:lnTo>
                  <a:lnTo>
                    <a:pt x="204" y="317"/>
                  </a:lnTo>
                  <a:lnTo>
                    <a:pt x="204" y="314"/>
                  </a:lnTo>
                  <a:lnTo>
                    <a:pt x="207" y="312"/>
                  </a:lnTo>
                  <a:lnTo>
                    <a:pt x="209" y="311"/>
                  </a:lnTo>
                  <a:lnTo>
                    <a:pt x="210" y="312"/>
                  </a:lnTo>
                  <a:lnTo>
                    <a:pt x="211" y="313"/>
                  </a:lnTo>
                  <a:lnTo>
                    <a:pt x="211" y="312"/>
                  </a:lnTo>
                  <a:lnTo>
                    <a:pt x="210" y="303"/>
                  </a:lnTo>
                  <a:lnTo>
                    <a:pt x="209" y="298"/>
                  </a:lnTo>
                  <a:lnTo>
                    <a:pt x="208" y="294"/>
                  </a:lnTo>
                  <a:lnTo>
                    <a:pt x="203" y="295"/>
                  </a:lnTo>
                  <a:lnTo>
                    <a:pt x="202" y="296"/>
                  </a:lnTo>
                  <a:lnTo>
                    <a:pt x="203" y="296"/>
                  </a:lnTo>
                  <a:lnTo>
                    <a:pt x="204" y="297"/>
                  </a:lnTo>
                  <a:lnTo>
                    <a:pt x="207" y="297"/>
                  </a:lnTo>
                  <a:lnTo>
                    <a:pt x="200" y="297"/>
                  </a:lnTo>
                  <a:lnTo>
                    <a:pt x="198" y="290"/>
                  </a:lnTo>
                  <a:lnTo>
                    <a:pt x="195" y="286"/>
                  </a:lnTo>
                  <a:lnTo>
                    <a:pt x="189" y="282"/>
                  </a:lnTo>
                  <a:lnTo>
                    <a:pt x="183" y="279"/>
                  </a:lnTo>
                  <a:lnTo>
                    <a:pt x="181" y="277"/>
                  </a:lnTo>
                  <a:lnTo>
                    <a:pt x="178" y="274"/>
                  </a:lnTo>
                  <a:lnTo>
                    <a:pt x="177" y="271"/>
                  </a:lnTo>
                  <a:lnTo>
                    <a:pt x="178" y="269"/>
                  </a:lnTo>
                  <a:lnTo>
                    <a:pt x="182" y="265"/>
                  </a:lnTo>
                  <a:lnTo>
                    <a:pt x="184" y="264"/>
                  </a:lnTo>
                  <a:lnTo>
                    <a:pt x="185" y="262"/>
                  </a:lnTo>
                  <a:lnTo>
                    <a:pt x="183" y="257"/>
                  </a:lnTo>
                  <a:lnTo>
                    <a:pt x="183" y="254"/>
                  </a:lnTo>
                  <a:lnTo>
                    <a:pt x="184" y="253"/>
                  </a:lnTo>
                  <a:lnTo>
                    <a:pt x="185" y="252"/>
                  </a:lnTo>
                  <a:lnTo>
                    <a:pt x="187" y="252"/>
                  </a:lnTo>
                  <a:lnTo>
                    <a:pt x="189" y="252"/>
                  </a:lnTo>
                  <a:lnTo>
                    <a:pt x="189" y="252"/>
                  </a:lnTo>
                  <a:lnTo>
                    <a:pt x="189" y="249"/>
                  </a:lnTo>
                  <a:lnTo>
                    <a:pt x="186" y="246"/>
                  </a:lnTo>
                  <a:lnTo>
                    <a:pt x="182" y="239"/>
                  </a:lnTo>
                  <a:lnTo>
                    <a:pt x="175" y="232"/>
                  </a:lnTo>
                  <a:lnTo>
                    <a:pt x="171" y="229"/>
                  </a:lnTo>
                  <a:lnTo>
                    <a:pt x="169" y="226"/>
                  </a:lnTo>
                  <a:lnTo>
                    <a:pt x="167" y="223"/>
                  </a:lnTo>
                  <a:lnTo>
                    <a:pt x="166" y="221"/>
                  </a:lnTo>
                  <a:lnTo>
                    <a:pt x="163" y="214"/>
                  </a:lnTo>
                  <a:lnTo>
                    <a:pt x="159" y="207"/>
                  </a:lnTo>
                  <a:lnTo>
                    <a:pt x="149" y="200"/>
                  </a:lnTo>
                  <a:lnTo>
                    <a:pt x="139" y="192"/>
                  </a:lnTo>
                  <a:lnTo>
                    <a:pt x="137" y="188"/>
                  </a:lnTo>
                  <a:lnTo>
                    <a:pt x="137" y="187"/>
                  </a:lnTo>
                  <a:lnTo>
                    <a:pt x="137" y="185"/>
                  </a:lnTo>
                  <a:lnTo>
                    <a:pt x="138" y="185"/>
                  </a:lnTo>
                  <a:lnTo>
                    <a:pt x="143" y="187"/>
                  </a:lnTo>
                  <a:lnTo>
                    <a:pt x="149" y="187"/>
                  </a:lnTo>
                  <a:lnTo>
                    <a:pt x="151" y="184"/>
                  </a:lnTo>
                  <a:lnTo>
                    <a:pt x="152" y="183"/>
                  </a:lnTo>
                  <a:lnTo>
                    <a:pt x="157" y="179"/>
                  </a:lnTo>
                  <a:lnTo>
                    <a:pt x="161" y="175"/>
                  </a:lnTo>
                  <a:lnTo>
                    <a:pt x="166" y="173"/>
                  </a:lnTo>
                  <a:lnTo>
                    <a:pt x="170" y="172"/>
                  </a:lnTo>
                  <a:lnTo>
                    <a:pt x="175" y="169"/>
                  </a:lnTo>
                  <a:lnTo>
                    <a:pt x="179" y="168"/>
                  </a:lnTo>
                  <a:lnTo>
                    <a:pt x="184" y="165"/>
                  </a:lnTo>
                  <a:lnTo>
                    <a:pt x="189" y="160"/>
                  </a:lnTo>
                  <a:lnTo>
                    <a:pt x="194" y="152"/>
                  </a:lnTo>
                  <a:lnTo>
                    <a:pt x="200" y="145"/>
                  </a:lnTo>
                  <a:lnTo>
                    <a:pt x="202" y="142"/>
                  </a:lnTo>
                  <a:lnTo>
                    <a:pt x="206" y="139"/>
                  </a:lnTo>
                  <a:lnTo>
                    <a:pt x="209" y="136"/>
                  </a:lnTo>
                  <a:lnTo>
                    <a:pt x="214" y="134"/>
                  </a:lnTo>
                  <a:lnTo>
                    <a:pt x="225" y="139"/>
                  </a:lnTo>
                  <a:lnTo>
                    <a:pt x="233" y="142"/>
                  </a:lnTo>
                  <a:lnTo>
                    <a:pt x="236" y="136"/>
                  </a:lnTo>
                  <a:lnTo>
                    <a:pt x="239" y="132"/>
                  </a:lnTo>
                  <a:lnTo>
                    <a:pt x="240" y="128"/>
                  </a:lnTo>
                  <a:lnTo>
                    <a:pt x="240" y="126"/>
                  </a:lnTo>
                  <a:lnTo>
                    <a:pt x="238" y="124"/>
                  </a:lnTo>
                  <a:lnTo>
                    <a:pt x="235" y="120"/>
                  </a:lnTo>
                  <a:lnTo>
                    <a:pt x="230" y="119"/>
                  </a:lnTo>
                  <a:lnTo>
                    <a:pt x="224" y="119"/>
                  </a:lnTo>
                  <a:lnTo>
                    <a:pt x="218" y="119"/>
                  </a:lnTo>
                  <a:lnTo>
                    <a:pt x="212" y="119"/>
                  </a:lnTo>
                  <a:lnTo>
                    <a:pt x="209" y="120"/>
                  </a:lnTo>
                  <a:lnTo>
                    <a:pt x="206" y="122"/>
                  </a:lnTo>
                  <a:lnTo>
                    <a:pt x="207" y="123"/>
                  </a:lnTo>
                  <a:lnTo>
                    <a:pt x="208" y="124"/>
                  </a:lnTo>
                  <a:lnTo>
                    <a:pt x="212" y="126"/>
                  </a:lnTo>
                  <a:lnTo>
                    <a:pt x="214" y="126"/>
                  </a:lnTo>
                  <a:lnTo>
                    <a:pt x="210" y="127"/>
                  </a:lnTo>
                  <a:lnTo>
                    <a:pt x="206" y="127"/>
                  </a:lnTo>
                  <a:lnTo>
                    <a:pt x="194" y="127"/>
                  </a:lnTo>
                  <a:lnTo>
                    <a:pt x="186" y="126"/>
                  </a:lnTo>
                  <a:lnTo>
                    <a:pt x="181" y="126"/>
                  </a:lnTo>
                  <a:lnTo>
                    <a:pt x="177" y="127"/>
                  </a:lnTo>
                  <a:lnTo>
                    <a:pt x="175" y="128"/>
                  </a:lnTo>
                  <a:lnTo>
                    <a:pt x="174" y="131"/>
                  </a:lnTo>
                  <a:lnTo>
                    <a:pt x="173" y="133"/>
                  </a:lnTo>
                  <a:lnTo>
                    <a:pt x="170" y="134"/>
                  </a:lnTo>
                  <a:lnTo>
                    <a:pt x="167" y="135"/>
                  </a:lnTo>
                  <a:lnTo>
                    <a:pt x="162" y="136"/>
                  </a:lnTo>
                  <a:lnTo>
                    <a:pt x="155" y="136"/>
                  </a:lnTo>
                  <a:lnTo>
                    <a:pt x="150" y="133"/>
                  </a:lnTo>
                  <a:lnTo>
                    <a:pt x="146" y="131"/>
                  </a:lnTo>
                  <a:lnTo>
                    <a:pt x="145" y="128"/>
                  </a:lnTo>
                  <a:lnTo>
                    <a:pt x="144" y="130"/>
                  </a:lnTo>
                  <a:lnTo>
                    <a:pt x="141" y="133"/>
                  </a:lnTo>
                  <a:lnTo>
                    <a:pt x="135" y="139"/>
                  </a:lnTo>
                  <a:lnTo>
                    <a:pt x="129" y="144"/>
                  </a:lnTo>
                  <a:lnTo>
                    <a:pt x="125" y="150"/>
                  </a:lnTo>
                  <a:lnTo>
                    <a:pt x="120" y="157"/>
                  </a:lnTo>
                  <a:lnTo>
                    <a:pt x="118" y="160"/>
                  </a:lnTo>
                  <a:lnTo>
                    <a:pt x="117" y="161"/>
                  </a:lnTo>
                  <a:lnTo>
                    <a:pt x="114" y="160"/>
                  </a:lnTo>
                  <a:lnTo>
                    <a:pt x="110" y="159"/>
                  </a:lnTo>
                  <a:lnTo>
                    <a:pt x="106" y="158"/>
                  </a:lnTo>
                  <a:lnTo>
                    <a:pt x="102" y="157"/>
                  </a:lnTo>
                  <a:lnTo>
                    <a:pt x="98" y="158"/>
                  </a:lnTo>
                  <a:lnTo>
                    <a:pt x="96" y="157"/>
                  </a:lnTo>
                  <a:lnTo>
                    <a:pt x="95" y="156"/>
                  </a:lnTo>
                  <a:lnTo>
                    <a:pt x="93" y="152"/>
                  </a:lnTo>
                  <a:lnTo>
                    <a:pt x="93" y="148"/>
                  </a:lnTo>
                  <a:lnTo>
                    <a:pt x="95" y="147"/>
                  </a:lnTo>
                  <a:lnTo>
                    <a:pt x="95" y="144"/>
                  </a:lnTo>
                  <a:lnTo>
                    <a:pt x="92" y="140"/>
                  </a:lnTo>
                  <a:lnTo>
                    <a:pt x="82" y="135"/>
                  </a:lnTo>
                  <a:lnTo>
                    <a:pt x="77" y="134"/>
                  </a:lnTo>
                  <a:lnTo>
                    <a:pt x="76" y="133"/>
                  </a:lnTo>
                  <a:lnTo>
                    <a:pt x="73" y="131"/>
                  </a:lnTo>
                  <a:lnTo>
                    <a:pt x="71" y="127"/>
                  </a:lnTo>
                  <a:lnTo>
                    <a:pt x="68" y="120"/>
                  </a:lnTo>
                  <a:lnTo>
                    <a:pt x="67" y="112"/>
                  </a:lnTo>
                  <a:lnTo>
                    <a:pt x="67" y="103"/>
                  </a:lnTo>
                  <a:lnTo>
                    <a:pt x="67" y="94"/>
                  </a:lnTo>
                  <a:lnTo>
                    <a:pt x="69" y="85"/>
                  </a:lnTo>
                  <a:lnTo>
                    <a:pt x="72" y="77"/>
                  </a:lnTo>
                  <a:lnTo>
                    <a:pt x="78" y="70"/>
                  </a:lnTo>
                  <a:lnTo>
                    <a:pt x="80" y="67"/>
                  </a:lnTo>
                  <a:lnTo>
                    <a:pt x="84" y="65"/>
                  </a:lnTo>
                  <a:lnTo>
                    <a:pt x="88" y="62"/>
                  </a:lnTo>
                  <a:lnTo>
                    <a:pt x="92" y="61"/>
                  </a:lnTo>
                  <a:lnTo>
                    <a:pt x="103" y="63"/>
                  </a:lnTo>
                  <a:lnTo>
                    <a:pt x="114" y="68"/>
                  </a:lnTo>
                  <a:lnTo>
                    <a:pt x="124" y="67"/>
                  </a:lnTo>
                  <a:lnTo>
                    <a:pt x="133" y="66"/>
                  </a:lnTo>
                  <a:lnTo>
                    <a:pt x="138" y="65"/>
                  </a:lnTo>
                  <a:lnTo>
                    <a:pt x="143" y="63"/>
                  </a:lnTo>
                  <a:lnTo>
                    <a:pt x="145" y="63"/>
                  </a:lnTo>
                  <a:lnTo>
                    <a:pt x="147" y="63"/>
                  </a:lnTo>
                  <a:lnTo>
                    <a:pt x="150" y="63"/>
                  </a:lnTo>
                  <a:lnTo>
                    <a:pt x="153" y="65"/>
                  </a:lnTo>
                  <a:lnTo>
                    <a:pt x="154" y="66"/>
                  </a:lnTo>
                  <a:lnTo>
                    <a:pt x="157" y="67"/>
                  </a:lnTo>
                  <a:lnTo>
                    <a:pt x="162" y="67"/>
                  </a:lnTo>
                  <a:lnTo>
                    <a:pt x="168" y="65"/>
                  </a:lnTo>
                  <a:lnTo>
                    <a:pt x="179" y="63"/>
                  </a:lnTo>
                  <a:lnTo>
                    <a:pt x="191" y="63"/>
                  </a:lnTo>
                  <a:lnTo>
                    <a:pt x="207" y="63"/>
                  </a:lnTo>
                  <a:lnTo>
                    <a:pt x="220" y="65"/>
                  </a:lnTo>
                  <a:lnTo>
                    <a:pt x="224" y="66"/>
                  </a:lnTo>
                  <a:lnTo>
                    <a:pt x="226" y="68"/>
                  </a:lnTo>
                  <a:lnTo>
                    <a:pt x="231" y="71"/>
                  </a:lnTo>
                  <a:lnTo>
                    <a:pt x="235" y="73"/>
                  </a:lnTo>
                  <a:lnTo>
                    <a:pt x="241" y="73"/>
                  </a:lnTo>
                  <a:lnTo>
                    <a:pt x="247" y="74"/>
                  </a:lnTo>
                  <a:lnTo>
                    <a:pt x="263" y="73"/>
                  </a:lnTo>
                  <a:lnTo>
                    <a:pt x="279" y="70"/>
                  </a:lnTo>
                  <a:lnTo>
                    <a:pt x="284" y="69"/>
                  </a:lnTo>
                  <a:lnTo>
                    <a:pt x="289" y="66"/>
                  </a:lnTo>
                  <a:lnTo>
                    <a:pt x="292" y="63"/>
                  </a:lnTo>
                  <a:lnTo>
                    <a:pt x="295" y="59"/>
                  </a:lnTo>
                  <a:lnTo>
                    <a:pt x="300" y="51"/>
                  </a:lnTo>
                  <a:lnTo>
                    <a:pt x="307" y="43"/>
                  </a:lnTo>
                  <a:lnTo>
                    <a:pt x="317" y="29"/>
                  </a:lnTo>
                  <a:lnTo>
                    <a:pt x="325" y="17"/>
                  </a:lnTo>
                  <a:lnTo>
                    <a:pt x="329" y="13"/>
                  </a:lnTo>
                  <a:lnTo>
                    <a:pt x="329" y="11"/>
                  </a:lnTo>
                  <a:lnTo>
                    <a:pt x="328" y="9"/>
                  </a:lnTo>
                  <a:lnTo>
                    <a:pt x="325" y="5"/>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1" name="Freeform 189"/>
            <p:cNvSpPr>
              <a:spLocks/>
            </p:cNvSpPr>
            <p:nvPr/>
          </p:nvSpPr>
          <p:spPr bwMode="gray">
            <a:xfrm>
              <a:off x="6846888" y="4432300"/>
              <a:ext cx="103188" cy="120650"/>
            </a:xfrm>
            <a:custGeom>
              <a:avLst/>
              <a:gdLst/>
              <a:ahLst/>
              <a:cxnLst>
                <a:cxn ang="0">
                  <a:pos x="310" y="12"/>
                </a:cxn>
                <a:cxn ang="0">
                  <a:pos x="296" y="22"/>
                </a:cxn>
                <a:cxn ang="0">
                  <a:pos x="273" y="42"/>
                </a:cxn>
                <a:cxn ang="0">
                  <a:pos x="212" y="43"/>
                </a:cxn>
                <a:cxn ang="0">
                  <a:pos x="163" y="35"/>
                </a:cxn>
                <a:cxn ang="0">
                  <a:pos x="141" y="25"/>
                </a:cxn>
                <a:cxn ang="0">
                  <a:pos x="105" y="25"/>
                </a:cxn>
                <a:cxn ang="0">
                  <a:pos x="85" y="47"/>
                </a:cxn>
                <a:cxn ang="0">
                  <a:pos x="77" y="38"/>
                </a:cxn>
                <a:cxn ang="0">
                  <a:pos x="54" y="77"/>
                </a:cxn>
                <a:cxn ang="0">
                  <a:pos x="45" y="90"/>
                </a:cxn>
                <a:cxn ang="0">
                  <a:pos x="55" y="119"/>
                </a:cxn>
                <a:cxn ang="0">
                  <a:pos x="53" y="125"/>
                </a:cxn>
                <a:cxn ang="0">
                  <a:pos x="37" y="145"/>
                </a:cxn>
                <a:cxn ang="0">
                  <a:pos x="31" y="182"/>
                </a:cxn>
                <a:cxn ang="0">
                  <a:pos x="20" y="204"/>
                </a:cxn>
                <a:cxn ang="0">
                  <a:pos x="0" y="228"/>
                </a:cxn>
                <a:cxn ang="0">
                  <a:pos x="6" y="241"/>
                </a:cxn>
                <a:cxn ang="0">
                  <a:pos x="4" y="262"/>
                </a:cxn>
                <a:cxn ang="0">
                  <a:pos x="30" y="264"/>
                </a:cxn>
                <a:cxn ang="0">
                  <a:pos x="37" y="279"/>
                </a:cxn>
                <a:cxn ang="0">
                  <a:pos x="39" y="321"/>
                </a:cxn>
                <a:cxn ang="0">
                  <a:pos x="31" y="367"/>
                </a:cxn>
                <a:cxn ang="0">
                  <a:pos x="53" y="378"/>
                </a:cxn>
                <a:cxn ang="0">
                  <a:pos x="72" y="374"/>
                </a:cxn>
                <a:cxn ang="0">
                  <a:pos x="84" y="363"/>
                </a:cxn>
                <a:cxn ang="0">
                  <a:pos x="86" y="330"/>
                </a:cxn>
                <a:cxn ang="0">
                  <a:pos x="84" y="280"/>
                </a:cxn>
                <a:cxn ang="0">
                  <a:pos x="78" y="247"/>
                </a:cxn>
                <a:cxn ang="0">
                  <a:pos x="101" y="223"/>
                </a:cxn>
                <a:cxn ang="0">
                  <a:pos x="116" y="231"/>
                </a:cxn>
                <a:cxn ang="0">
                  <a:pos x="109" y="267"/>
                </a:cxn>
                <a:cxn ang="0">
                  <a:pos x="145" y="297"/>
                </a:cxn>
                <a:cxn ang="0">
                  <a:pos x="139" y="319"/>
                </a:cxn>
                <a:cxn ang="0">
                  <a:pos x="153" y="335"/>
                </a:cxn>
                <a:cxn ang="0">
                  <a:pos x="169" y="323"/>
                </a:cxn>
                <a:cxn ang="0">
                  <a:pos x="198" y="314"/>
                </a:cxn>
                <a:cxn ang="0">
                  <a:pos x="207" y="312"/>
                </a:cxn>
                <a:cxn ang="0">
                  <a:pos x="208" y="294"/>
                </a:cxn>
                <a:cxn ang="0">
                  <a:pos x="198" y="290"/>
                </a:cxn>
                <a:cxn ang="0">
                  <a:pos x="178" y="269"/>
                </a:cxn>
                <a:cxn ang="0">
                  <a:pos x="185" y="252"/>
                </a:cxn>
                <a:cxn ang="0">
                  <a:pos x="175" y="232"/>
                </a:cxn>
                <a:cxn ang="0">
                  <a:pos x="149" y="200"/>
                </a:cxn>
                <a:cxn ang="0">
                  <a:pos x="149" y="187"/>
                </a:cxn>
                <a:cxn ang="0">
                  <a:pos x="175" y="169"/>
                </a:cxn>
                <a:cxn ang="0">
                  <a:pos x="206" y="139"/>
                </a:cxn>
                <a:cxn ang="0">
                  <a:pos x="240" y="128"/>
                </a:cxn>
                <a:cxn ang="0">
                  <a:pos x="212" y="119"/>
                </a:cxn>
                <a:cxn ang="0">
                  <a:pos x="210" y="127"/>
                </a:cxn>
                <a:cxn ang="0">
                  <a:pos x="174" y="131"/>
                </a:cxn>
                <a:cxn ang="0">
                  <a:pos x="146" y="131"/>
                </a:cxn>
                <a:cxn ang="0">
                  <a:pos x="120" y="157"/>
                </a:cxn>
                <a:cxn ang="0">
                  <a:pos x="98" y="158"/>
                </a:cxn>
                <a:cxn ang="0">
                  <a:pos x="92" y="140"/>
                </a:cxn>
                <a:cxn ang="0">
                  <a:pos x="67" y="112"/>
                </a:cxn>
                <a:cxn ang="0">
                  <a:pos x="84" y="65"/>
                </a:cxn>
                <a:cxn ang="0">
                  <a:pos x="138" y="65"/>
                </a:cxn>
                <a:cxn ang="0">
                  <a:pos x="157" y="67"/>
                </a:cxn>
                <a:cxn ang="0">
                  <a:pos x="224" y="66"/>
                </a:cxn>
                <a:cxn ang="0">
                  <a:pos x="279" y="70"/>
                </a:cxn>
                <a:cxn ang="0">
                  <a:pos x="317" y="29"/>
                </a:cxn>
              </a:cxnLst>
              <a:rect l="0" t="0" r="r" b="b"/>
              <a:pathLst>
                <a:path w="329" h="378">
                  <a:moveTo>
                    <a:pt x="325" y="5"/>
                  </a:moveTo>
                  <a:lnTo>
                    <a:pt x="321" y="1"/>
                  </a:lnTo>
                  <a:lnTo>
                    <a:pt x="317" y="0"/>
                  </a:lnTo>
                  <a:lnTo>
                    <a:pt x="315" y="2"/>
                  </a:lnTo>
                  <a:lnTo>
                    <a:pt x="310" y="6"/>
                  </a:lnTo>
                  <a:lnTo>
                    <a:pt x="309" y="11"/>
                  </a:lnTo>
                  <a:lnTo>
                    <a:pt x="310" y="12"/>
                  </a:lnTo>
                  <a:lnTo>
                    <a:pt x="309" y="13"/>
                  </a:lnTo>
                  <a:lnTo>
                    <a:pt x="305" y="16"/>
                  </a:lnTo>
                  <a:lnTo>
                    <a:pt x="303" y="16"/>
                  </a:lnTo>
                  <a:lnTo>
                    <a:pt x="299" y="17"/>
                  </a:lnTo>
                  <a:lnTo>
                    <a:pt x="297" y="18"/>
                  </a:lnTo>
                  <a:lnTo>
                    <a:pt x="295" y="20"/>
                  </a:lnTo>
                  <a:lnTo>
                    <a:pt x="296" y="22"/>
                  </a:lnTo>
                  <a:lnTo>
                    <a:pt x="297" y="25"/>
                  </a:lnTo>
                  <a:lnTo>
                    <a:pt x="295" y="27"/>
                  </a:lnTo>
                  <a:lnTo>
                    <a:pt x="292" y="28"/>
                  </a:lnTo>
                  <a:lnTo>
                    <a:pt x="287" y="30"/>
                  </a:lnTo>
                  <a:lnTo>
                    <a:pt x="282" y="34"/>
                  </a:lnTo>
                  <a:lnTo>
                    <a:pt x="277" y="38"/>
                  </a:lnTo>
                  <a:lnTo>
                    <a:pt x="273" y="42"/>
                  </a:lnTo>
                  <a:lnTo>
                    <a:pt x="267" y="44"/>
                  </a:lnTo>
                  <a:lnTo>
                    <a:pt x="260" y="45"/>
                  </a:lnTo>
                  <a:lnTo>
                    <a:pt x="255" y="45"/>
                  </a:lnTo>
                  <a:lnTo>
                    <a:pt x="248" y="44"/>
                  </a:lnTo>
                  <a:lnTo>
                    <a:pt x="233" y="42"/>
                  </a:lnTo>
                  <a:lnTo>
                    <a:pt x="218" y="41"/>
                  </a:lnTo>
                  <a:lnTo>
                    <a:pt x="212" y="43"/>
                  </a:lnTo>
                  <a:lnTo>
                    <a:pt x="210" y="45"/>
                  </a:lnTo>
                  <a:lnTo>
                    <a:pt x="207" y="45"/>
                  </a:lnTo>
                  <a:lnTo>
                    <a:pt x="200" y="42"/>
                  </a:lnTo>
                  <a:lnTo>
                    <a:pt x="190" y="38"/>
                  </a:lnTo>
                  <a:lnTo>
                    <a:pt x="182" y="36"/>
                  </a:lnTo>
                  <a:lnTo>
                    <a:pt x="173" y="36"/>
                  </a:lnTo>
                  <a:lnTo>
                    <a:pt x="163" y="35"/>
                  </a:lnTo>
                  <a:lnTo>
                    <a:pt x="152" y="35"/>
                  </a:lnTo>
                  <a:lnTo>
                    <a:pt x="141" y="34"/>
                  </a:lnTo>
                  <a:lnTo>
                    <a:pt x="139" y="31"/>
                  </a:lnTo>
                  <a:lnTo>
                    <a:pt x="138" y="29"/>
                  </a:lnTo>
                  <a:lnTo>
                    <a:pt x="139" y="27"/>
                  </a:lnTo>
                  <a:lnTo>
                    <a:pt x="139" y="26"/>
                  </a:lnTo>
                  <a:lnTo>
                    <a:pt x="141" y="25"/>
                  </a:lnTo>
                  <a:lnTo>
                    <a:pt x="139" y="25"/>
                  </a:lnTo>
                  <a:lnTo>
                    <a:pt x="137" y="24"/>
                  </a:lnTo>
                  <a:lnTo>
                    <a:pt x="134" y="24"/>
                  </a:lnTo>
                  <a:lnTo>
                    <a:pt x="119" y="21"/>
                  </a:lnTo>
                  <a:lnTo>
                    <a:pt x="106" y="20"/>
                  </a:lnTo>
                  <a:lnTo>
                    <a:pt x="105" y="22"/>
                  </a:lnTo>
                  <a:lnTo>
                    <a:pt x="105" y="25"/>
                  </a:lnTo>
                  <a:lnTo>
                    <a:pt x="103" y="33"/>
                  </a:lnTo>
                  <a:lnTo>
                    <a:pt x="102" y="36"/>
                  </a:lnTo>
                  <a:lnTo>
                    <a:pt x="98" y="38"/>
                  </a:lnTo>
                  <a:lnTo>
                    <a:pt x="94" y="43"/>
                  </a:lnTo>
                  <a:lnTo>
                    <a:pt x="90" y="46"/>
                  </a:lnTo>
                  <a:lnTo>
                    <a:pt x="87" y="47"/>
                  </a:lnTo>
                  <a:lnTo>
                    <a:pt x="85" y="47"/>
                  </a:lnTo>
                  <a:lnTo>
                    <a:pt x="82" y="46"/>
                  </a:lnTo>
                  <a:lnTo>
                    <a:pt x="81" y="44"/>
                  </a:lnTo>
                  <a:lnTo>
                    <a:pt x="80" y="42"/>
                  </a:lnTo>
                  <a:lnTo>
                    <a:pt x="79" y="39"/>
                  </a:lnTo>
                  <a:lnTo>
                    <a:pt x="78" y="37"/>
                  </a:lnTo>
                  <a:lnTo>
                    <a:pt x="77" y="37"/>
                  </a:lnTo>
                  <a:lnTo>
                    <a:pt x="77" y="38"/>
                  </a:lnTo>
                  <a:lnTo>
                    <a:pt x="76" y="42"/>
                  </a:lnTo>
                  <a:lnTo>
                    <a:pt x="75" y="45"/>
                  </a:lnTo>
                  <a:lnTo>
                    <a:pt x="69" y="51"/>
                  </a:lnTo>
                  <a:lnTo>
                    <a:pt x="65" y="58"/>
                  </a:lnTo>
                  <a:lnTo>
                    <a:pt x="61" y="66"/>
                  </a:lnTo>
                  <a:lnTo>
                    <a:pt x="55" y="73"/>
                  </a:lnTo>
                  <a:lnTo>
                    <a:pt x="54" y="77"/>
                  </a:lnTo>
                  <a:lnTo>
                    <a:pt x="55" y="83"/>
                  </a:lnTo>
                  <a:lnTo>
                    <a:pt x="56" y="87"/>
                  </a:lnTo>
                  <a:lnTo>
                    <a:pt x="57" y="90"/>
                  </a:lnTo>
                  <a:lnTo>
                    <a:pt x="55" y="90"/>
                  </a:lnTo>
                  <a:lnTo>
                    <a:pt x="52" y="90"/>
                  </a:lnTo>
                  <a:lnTo>
                    <a:pt x="47" y="90"/>
                  </a:lnTo>
                  <a:lnTo>
                    <a:pt x="45" y="90"/>
                  </a:lnTo>
                  <a:lnTo>
                    <a:pt x="45" y="91"/>
                  </a:lnTo>
                  <a:lnTo>
                    <a:pt x="46" y="93"/>
                  </a:lnTo>
                  <a:lnTo>
                    <a:pt x="47" y="95"/>
                  </a:lnTo>
                  <a:lnTo>
                    <a:pt x="49" y="98"/>
                  </a:lnTo>
                  <a:lnTo>
                    <a:pt x="51" y="102"/>
                  </a:lnTo>
                  <a:lnTo>
                    <a:pt x="52" y="107"/>
                  </a:lnTo>
                  <a:lnTo>
                    <a:pt x="55" y="119"/>
                  </a:lnTo>
                  <a:lnTo>
                    <a:pt x="56" y="132"/>
                  </a:lnTo>
                  <a:lnTo>
                    <a:pt x="54" y="131"/>
                  </a:lnTo>
                  <a:lnTo>
                    <a:pt x="53" y="130"/>
                  </a:lnTo>
                  <a:lnTo>
                    <a:pt x="53" y="128"/>
                  </a:lnTo>
                  <a:lnTo>
                    <a:pt x="54" y="127"/>
                  </a:lnTo>
                  <a:lnTo>
                    <a:pt x="54" y="126"/>
                  </a:lnTo>
                  <a:lnTo>
                    <a:pt x="53" y="125"/>
                  </a:lnTo>
                  <a:lnTo>
                    <a:pt x="51" y="125"/>
                  </a:lnTo>
                  <a:lnTo>
                    <a:pt x="47" y="125"/>
                  </a:lnTo>
                  <a:lnTo>
                    <a:pt x="41" y="130"/>
                  </a:lnTo>
                  <a:lnTo>
                    <a:pt x="38" y="136"/>
                  </a:lnTo>
                  <a:lnTo>
                    <a:pt x="37" y="140"/>
                  </a:lnTo>
                  <a:lnTo>
                    <a:pt x="37" y="143"/>
                  </a:lnTo>
                  <a:lnTo>
                    <a:pt x="37" y="145"/>
                  </a:lnTo>
                  <a:lnTo>
                    <a:pt x="33" y="149"/>
                  </a:lnTo>
                  <a:lnTo>
                    <a:pt x="30" y="155"/>
                  </a:lnTo>
                  <a:lnTo>
                    <a:pt x="29" y="160"/>
                  </a:lnTo>
                  <a:lnTo>
                    <a:pt x="29" y="167"/>
                  </a:lnTo>
                  <a:lnTo>
                    <a:pt x="30" y="173"/>
                  </a:lnTo>
                  <a:lnTo>
                    <a:pt x="30" y="177"/>
                  </a:lnTo>
                  <a:lnTo>
                    <a:pt x="31" y="182"/>
                  </a:lnTo>
                  <a:lnTo>
                    <a:pt x="31" y="185"/>
                  </a:lnTo>
                  <a:lnTo>
                    <a:pt x="29" y="189"/>
                  </a:lnTo>
                  <a:lnTo>
                    <a:pt x="27" y="190"/>
                  </a:lnTo>
                  <a:lnTo>
                    <a:pt x="23" y="192"/>
                  </a:lnTo>
                  <a:lnTo>
                    <a:pt x="22" y="195"/>
                  </a:lnTo>
                  <a:lnTo>
                    <a:pt x="21" y="198"/>
                  </a:lnTo>
                  <a:lnTo>
                    <a:pt x="20" y="204"/>
                  </a:lnTo>
                  <a:lnTo>
                    <a:pt x="21" y="210"/>
                  </a:lnTo>
                  <a:lnTo>
                    <a:pt x="19" y="216"/>
                  </a:lnTo>
                  <a:lnTo>
                    <a:pt x="15" y="220"/>
                  </a:lnTo>
                  <a:lnTo>
                    <a:pt x="11" y="222"/>
                  </a:lnTo>
                  <a:lnTo>
                    <a:pt x="5" y="223"/>
                  </a:lnTo>
                  <a:lnTo>
                    <a:pt x="2" y="225"/>
                  </a:lnTo>
                  <a:lnTo>
                    <a:pt x="0" y="228"/>
                  </a:lnTo>
                  <a:lnTo>
                    <a:pt x="2" y="231"/>
                  </a:lnTo>
                  <a:lnTo>
                    <a:pt x="5" y="234"/>
                  </a:lnTo>
                  <a:lnTo>
                    <a:pt x="6" y="236"/>
                  </a:lnTo>
                  <a:lnTo>
                    <a:pt x="8" y="237"/>
                  </a:lnTo>
                  <a:lnTo>
                    <a:pt x="8" y="238"/>
                  </a:lnTo>
                  <a:lnTo>
                    <a:pt x="8" y="239"/>
                  </a:lnTo>
                  <a:lnTo>
                    <a:pt x="6" y="241"/>
                  </a:lnTo>
                  <a:lnTo>
                    <a:pt x="3" y="245"/>
                  </a:lnTo>
                  <a:lnTo>
                    <a:pt x="2" y="247"/>
                  </a:lnTo>
                  <a:lnTo>
                    <a:pt x="0" y="249"/>
                  </a:lnTo>
                  <a:lnTo>
                    <a:pt x="0" y="253"/>
                  </a:lnTo>
                  <a:lnTo>
                    <a:pt x="2" y="256"/>
                  </a:lnTo>
                  <a:lnTo>
                    <a:pt x="3" y="260"/>
                  </a:lnTo>
                  <a:lnTo>
                    <a:pt x="4" y="262"/>
                  </a:lnTo>
                  <a:lnTo>
                    <a:pt x="6" y="264"/>
                  </a:lnTo>
                  <a:lnTo>
                    <a:pt x="8" y="265"/>
                  </a:lnTo>
                  <a:lnTo>
                    <a:pt x="12" y="266"/>
                  </a:lnTo>
                  <a:lnTo>
                    <a:pt x="14" y="267"/>
                  </a:lnTo>
                  <a:lnTo>
                    <a:pt x="20" y="266"/>
                  </a:lnTo>
                  <a:lnTo>
                    <a:pt x="25" y="265"/>
                  </a:lnTo>
                  <a:lnTo>
                    <a:pt x="30" y="264"/>
                  </a:lnTo>
                  <a:lnTo>
                    <a:pt x="36" y="265"/>
                  </a:lnTo>
                  <a:lnTo>
                    <a:pt x="37" y="266"/>
                  </a:lnTo>
                  <a:lnTo>
                    <a:pt x="38" y="269"/>
                  </a:lnTo>
                  <a:lnTo>
                    <a:pt x="38" y="270"/>
                  </a:lnTo>
                  <a:lnTo>
                    <a:pt x="37" y="271"/>
                  </a:lnTo>
                  <a:lnTo>
                    <a:pt x="36" y="275"/>
                  </a:lnTo>
                  <a:lnTo>
                    <a:pt x="37" y="279"/>
                  </a:lnTo>
                  <a:lnTo>
                    <a:pt x="38" y="281"/>
                  </a:lnTo>
                  <a:lnTo>
                    <a:pt x="40" y="285"/>
                  </a:lnTo>
                  <a:lnTo>
                    <a:pt x="43" y="290"/>
                  </a:lnTo>
                  <a:lnTo>
                    <a:pt x="44" y="297"/>
                  </a:lnTo>
                  <a:lnTo>
                    <a:pt x="44" y="303"/>
                  </a:lnTo>
                  <a:lnTo>
                    <a:pt x="43" y="309"/>
                  </a:lnTo>
                  <a:lnTo>
                    <a:pt x="39" y="321"/>
                  </a:lnTo>
                  <a:lnTo>
                    <a:pt x="38" y="334"/>
                  </a:lnTo>
                  <a:lnTo>
                    <a:pt x="37" y="343"/>
                  </a:lnTo>
                  <a:lnTo>
                    <a:pt x="33" y="351"/>
                  </a:lnTo>
                  <a:lnTo>
                    <a:pt x="31" y="354"/>
                  </a:lnTo>
                  <a:lnTo>
                    <a:pt x="30" y="359"/>
                  </a:lnTo>
                  <a:lnTo>
                    <a:pt x="30" y="362"/>
                  </a:lnTo>
                  <a:lnTo>
                    <a:pt x="31" y="367"/>
                  </a:lnTo>
                  <a:lnTo>
                    <a:pt x="33" y="370"/>
                  </a:lnTo>
                  <a:lnTo>
                    <a:pt x="36" y="372"/>
                  </a:lnTo>
                  <a:lnTo>
                    <a:pt x="39" y="374"/>
                  </a:lnTo>
                  <a:lnTo>
                    <a:pt x="43" y="376"/>
                  </a:lnTo>
                  <a:lnTo>
                    <a:pt x="47" y="378"/>
                  </a:lnTo>
                  <a:lnTo>
                    <a:pt x="51" y="378"/>
                  </a:lnTo>
                  <a:lnTo>
                    <a:pt x="53" y="378"/>
                  </a:lnTo>
                  <a:lnTo>
                    <a:pt x="55" y="377"/>
                  </a:lnTo>
                  <a:lnTo>
                    <a:pt x="57" y="375"/>
                  </a:lnTo>
                  <a:lnTo>
                    <a:pt x="60" y="374"/>
                  </a:lnTo>
                  <a:lnTo>
                    <a:pt x="62" y="372"/>
                  </a:lnTo>
                  <a:lnTo>
                    <a:pt x="65" y="372"/>
                  </a:lnTo>
                  <a:lnTo>
                    <a:pt x="70" y="374"/>
                  </a:lnTo>
                  <a:lnTo>
                    <a:pt x="72" y="374"/>
                  </a:lnTo>
                  <a:lnTo>
                    <a:pt x="73" y="372"/>
                  </a:lnTo>
                  <a:lnTo>
                    <a:pt x="77" y="370"/>
                  </a:lnTo>
                  <a:lnTo>
                    <a:pt x="80" y="371"/>
                  </a:lnTo>
                  <a:lnTo>
                    <a:pt x="82" y="371"/>
                  </a:lnTo>
                  <a:lnTo>
                    <a:pt x="85" y="372"/>
                  </a:lnTo>
                  <a:lnTo>
                    <a:pt x="87" y="371"/>
                  </a:lnTo>
                  <a:lnTo>
                    <a:pt x="84" y="363"/>
                  </a:lnTo>
                  <a:lnTo>
                    <a:pt x="79" y="353"/>
                  </a:lnTo>
                  <a:lnTo>
                    <a:pt x="78" y="348"/>
                  </a:lnTo>
                  <a:lnTo>
                    <a:pt x="78" y="344"/>
                  </a:lnTo>
                  <a:lnTo>
                    <a:pt x="79" y="338"/>
                  </a:lnTo>
                  <a:lnTo>
                    <a:pt x="82" y="335"/>
                  </a:lnTo>
                  <a:lnTo>
                    <a:pt x="85" y="332"/>
                  </a:lnTo>
                  <a:lnTo>
                    <a:pt x="86" y="330"/>
                  </a:lnTo>
                  <a:lnTo>
                    <a:pt x="86" y="328"/>
                  </a:lnTo>
                  <a:lnTo>
                    <a:pt x="86" y="326"/>
                  </a:lnTo>
                  <a:lnTo>
                    <a:pt x="86" y="321"/>
                  </a:lnTo>
                  <a:lnTo>
                    <a:pt x="84" y="315"/>
                  </a:lnTo>
                  <a:lnTo>
                    <a:pt x="82" y="304"/>
                  </a:lnTo>
                  <a:lnTo>
                    <a:pt x="81" y="291"/>
                  </a:lnTo>
                  <a:lnTo>
                    <a:pt x="84" y="280"/>
                  </a:lnTo>
                  <a:lnTo>
                    <a:pt x="86" y="269"/>
                  </a:lnTo>
                  <a:lnTo>
                    <a:pt x="86" y="261"/>
                  </a:lnTo>
                  <a:lnTo>
                    <a:pt x="86" y="254"/>
                  </a:lnTo>
                  <a:lnTo>
                    <a:pt x="84" y="252"/>
                  </a:lnTo>
                  <a:lnTo>
                    <a:pt x="81" y="250"/>
                  </a:lnTo>
                  <a:lnTo>
                    <a:pt x="78" y="248"/>
                  </a:lnTo>
                  <a:lnTo>
                    <a:pt x="78" y="247"/>
                  </a:lnTo>
                  <a:lnTo>
                    <a:pt x="77" y="246"/>
                  </a:lnTo>
                  <a:lnTo>
                    <a:pt x="77" y="242"/>
                  </a:lnTo>
                  <a:lnTo>
                    <a:pt x="77" y="240"/>
                  </a:lnTo>
                  <a:lnTo>
                    <a:pt x="77" y="238"/>
                  </a:lnTo>
                  <a:lnTo>
                    <a:pt x="85" y="232"/>
                  </a:lnTo>
                  <a:lnTo>
                    <a:pt x="95" y="225"/>
                  </a:lnTo>
                  <a:lnTo>
                    <a:pt x="101" y="223"/>
                  </a:lnTo>
                  <a:lnTo>
                    <a:pt x="106" y="221"/>
                  </a:lnTo>
                  <a:lnTo>
                    <a:pt x="110" y="222"/>
                  </a:lnTo>
                  <a:lnTo>
                    <a:pt x="112" y="222"/>
                  </a:lnTo>
                  <a:lnTo>
                    <a:pt x="114" y="224"/>
                  </a:lnTo>
                  <a:lnTo>
                    <a:pt x="116" y="226"/>
                  </a:lnTo>
                  <a:lnTo>
                    <a:pt x="117" y="229"/>
                  </a:lnTo>
                  <a:lnTo>
                    <a:pt x="116" y="231"/>
                  </a:lnTo>
                  <a:lnTo>
                    <a:pt x="117" y="234"/>
                  </a:lnTo>
                  <a:lnTo>
                    <a:pt x="119" y="238"/>
                  </a:lnTo>
                  <a:lnTo>
                    <a:pt x="119" y="244"/>
                  </a:lnTo>
                  <a:lnTo>
                    <a:pt x="118" y="248"/>
                  </a:lnTo>
                  <a:lnTo>
                    <a:pt x="111" y="256"/>
                  </a:lnTo>
                  <a:lnTo>
                    <a:pt x="106" y="262"/>
                  </a:lnTo>
                  <a:lnTo>
                    <a:pt x="109" y="267"/>
                  </a:lnTo>
                  <a:lnTo>
                    <a:pt x="112" y="272"/>
                  </a:lnTo>
                  <a:lnTo>
                    <a:pt x="119" y="279"/>
                  </a:lnTo>
                  <a:lnTo>
                    <a:pt x="126" y="283"/>
                  </a:lnTo>
                  <a:lnTo>
                    <a:pt x="133" y="289"/>
                  </a:lnTo>
                  <a:lnTo>
                    <a:pt x="141" y="294"/>
                  </a:lnTo>
                  <a:lnTo>
                    <a:pt x="143" y="295"/>
                  </a:lnTo>
                  <a:lnTo>
                    <a:pt x="145" y="297"/>
                  </a:lnTo>
                  <a:lnTo>
                    <a:pt x="146" y="298"/>
                  </a:lnTo>
                  <a:lnTo>
                    <a:pt x="145" y="302"/>
                  </a:lnTo>
                  <a:lnTo>
                    <a:pt x="142" y="306"/>
                  </a:lnTo>
                  <a:lnTo>
                    <a:pt x="142" y="309"/>
                  </a:lnTo>
                  <a:lnTo>
                    <a:pt x="142" y="311"/>
                  </a:lnTo>
                  <a:lnTo>
                    <a:pt x="141" y="317"/>
                  </a:lnTo>
                  <a:lnTo>
                    <a:pt x="139" y="319"/>
                  </a:lnTo>
                  <a:lnTo>
                    <a:pt x="139" y="321"/>
                  </a:lnTo>
                  <a:lnTo>
                    <a:pt x="141" y="327"/>
                  </a:lnTo>
                  <a:lnTo>
                    <a:pt x="144" y="331"/>
                  </a:lnTo>
                  <a:lnTo>
                    <a:pt x="146" y="334"/>
                  </a:lnTo>
                  <a:lnTo>
                    <a:pt x="149" y="335"/>
                  </a:lnTo>
                  <a:lnTo>
                    <a:pt x="151" y="335"/>
                  </a:lnTo>
                  <a:lnTo>
                    <a:pt x="153" y="335"/>
                  </a:lnTo>
                  <a:lnTo>
                    <a:pt x="161" y="335"/>
                  </a:lnTo>
                  <a:lnTo>
                    <a:pt x="169" y="335"/>
                  </a:lnTo>
                  <a:lnTo>
                    <a:pt x="170" y="332"/>
                  </a:lnTo>
                  <a:lnTo>
                    <a:pt x="171" y="330"/>
                  </a:lnTo>
                  <a:lnTo>
                    <a:pt x="169" y="328"/>
                  </a:lnTo>
                  <a:lnTo>
                    <a:pt x="169" y="326"/>
                  </a:lnTo>
                  <a:lnTo>
                    <a:pt x="169" y="323"/>
                  </a:lnTo>
                  <a:lnTo>
                    <a:pt x="169" y="321"/>
                  </a:lnTo>
                  <a:lnTo>
                    <a:pt x="173" y="319"/>
                  </a:lnTo>
                  <a:lnTo>
                    <a:pt x="177" y="315"/>
                  </a:lnTo>
                  <a:lnTo>
                    <a:pt x="182" y="314"/>
                  </a:lnTo>
                  <a:lnTo>
                    <a:pt x="187" y="313"/>
                  </a:lnTo>
                  <a:lnTo>
                    <a:pt x="193" y="313"/>
                  </a:lnTo>
                  <a:lnTo>
                    <a:pt x="198" y="314"/>
                  </a:lnTo>
                  <a:lnTo>
                    <a:pt x="200" y="317"/>
                  </a:lnTo>
                  <a:lnTo>
                    <a:pt x="202" y="319"/>
                  </a:lnTo>
                  <a:lnTo>
                    <a:pt x="203" y="319"/>
                  </a:lnTo>
                  <a:lnTo>
                    <a:pt x="204" y="318"/>
                  </a:lnTo>
                  <a:lnTo>
                    <a:pt x="204" y="317"/>
                  </a:lnTo>
                  <a:lnTo>
                    <a:pt x="204" y="314"/>
                  </a:lnTo>
                  <a:lnTo>
                    <a:pt x="207" y="312"/>
                  </a:lnTo>
                  <a:lnTo>
                    <a:pt x="209" y="311"/>
                  </a:lnTo>
                  <a:lnTo>
                    <a:pt x="210" y="312"/>
                  </a:lnTo>
                  <a:lnTo>
                    <a:pt x="211" y="313"/>
                  </a:lnTo>
                  <a:lnTo>
                    <a:pt x="211" y="312"/>
                  </a:lnTo>
                  <a:lnTo>
                    <a:pt x="210" y="303"/>
                  </a:lnTo>
                  <a:lnTo>
                    <a:pt x="209" y="298"/>
                  </a:lnTo>
                  <a:lnTo>
                    <a:pt x="208" y="294"/>
                  </a:lnTo>
                  <a:lnTo>
                    <a:pt x="203" y="295"/>
                  </a:lnTo>
                  <a:lnTo>
                    <a:pt x="202" y="296"/>
                  </a:lnTo>
                  <a:lnTo>
                    <a:pt x="203" y="296"/>
                  </a:lnTo>
                  <a:lnTo>
                    <a:pt x="204" y="297"/>
                  </a:lnTo>
                  <a:lnTo>
                    <a:pt x="207" y="297"/>
                  </a:lnTo>
                  <a:lnTo>
                    <a:pt x="200" y="297"/>
                  </a:lnTo>
                  <a:lnTo>
                    <a:pt x="198" y="290"/>
                  </a:lnTo>
                  <a:lnTo>
                    <a:pt x="195" y="286"/>
                  </a:lnTo>
                  <a:lnTo>
                    <a:pt x="189" y="282"/>
                  </a:lnTo>
                  <a:lnTo>
                    <a:pt x="183" y="279"/>
                  </a:lnTo>
                  <a:lnTo>
                    <a:pt x="181" y="277"/>
                  </a:lnTo>
                  <a:lnTo>
                    <a:pt x="178" y="274"/>
                  </a:lnTo>
                  <a:lnTo>
                    <a:pt x="177" y="271"/>
                  </a:lnTo>
                  <a:lnTo>
                    <a:pt x="178" y="269"/>
                  </a:lnTo>
                  <a:lnTo>
                    <a:pt x="182" y="265"/>
                  </a:lnTo>
                  <a:lnTo>
                    <a:pt x="184" y="264"/>
                  </a:lnTo>
                  <a:lnTo>
                    <a:pt x="185" y="262"/>
                  </a:lnTo>
                  <a:lnTo>
                    <a:pt x="183" y="257"/>
                  </a:lnTo>
                  <a:lnTo>
                    <a:pt x="183" y="254"/>
                  </a:lnTo>
                  <a:lnTo>
                    <a:pt x="184" y="253"/>
                  </a:lnTo>
                  <a:lnTo>
                    <a:pt x="185" y="252"/>
                  </a:lnTo>
                  <a:lnTo>
                    <a:pt x="187" y="252"/>
                  </a:lnTo>
                  <a:lnTo>
                    <a:pt x="189" y="252"/>
                  </a:lnTo>
                  <a:lnTo>
                    <a:pt x="189" y="252"/>
                  </a:lnTo>
                  <a:lnTo>
                    <a:pt x="189" y="249"/>
                  </a:lnTo>
                  <a:lnTo>
                    <a:pt x="186" y="246"/>
                  </a:lnTo>
                  <a:lnTo>
                    <a:pt x="182" y="239"/>
                  </a:lnTo>
                  <a:lnTo>
                    <a:pt x="175" y="232"/>
                  </a:lnTo>
                  <a:lnTo>
                    <a:pt x="171" y="229"/>
                  </a:lnTo>
                  <a:lnTo>
                    <a:pt x="169" y="226"/>
                  </a:lnTo>
                  <a:lnTo>
                    <a:pt x="167" y="223"/>
                  </a:lnTo>
                  <a:lnTo>
                    <a:pt x="166" y="221"/>
                  </a:lnTo>
                  <a:lnTo>
                    <a:pt x="163" y="214"/>
                  </a:lnTo>
                  <a:lnTo>
                    <a:pt x="159" y="207"/>
                  </a:lnTo>
                  <a:lnTo>
                    <a:pt x="149" y="200"/>
                  </a:lnTo>
                  <a:lnTo>
                    <a:pt x="139" y="192"/>
                  </a:lnTo>
                  <a:lnTo>
                    <a:pt x="137" y="188"/>
                  </a:lnTo>
                  <a:lnTo>
                    <a:pt x="137" y="187"/>
                  </a:lnTo>
                  <a:lnTo>
                    <a:pt x="137" y="185"/>
                  </a:lnTo>
                  <a:lnTo>
                    <a:pt x="138" y="185"/>
                  </a:lnTo>
                  <a:lnTo>
                    <a:pt x="143" y="187"/>
                  </a:lnTo>
                  <a:lnTo>
                    <a:pt x="149" y="187"/>
                  </a:lnTo>
                  <a:lnTo>
                    <a:pt x="151" y="184"/>
                  </a:lnTo>
                  <a:lnTo>
                    <a:pt x="152" y="183"/>
                  </a:lnTo>
                  <a:lnTo>
                    <a:pt x="157" y="179"/>
                  </a:lnTo>
                  <a:lnTo>
                    <a:pt x="161" y="175"/>
                  </a:lnTo>
                  <a:lnTo>
                    <a:pt x="166" y="173"/>
                  </a:lnTo>
                  <a:lnTo>
                    <a:pt x="170" y="172"/>
                  </a:lnTo>
                  <a:lnTo>
                    <a:pt x="175" y="169"/>
                  </a:lnTo>
                  <a:lnTo>
                    <a:pt x="179" y="168"/>
                  </a:lnTo>
                  <a:lnTo>
                    <a:pt x="184" y="165"/>
                  </a:lnTo>
                  <a:lnTo>
                    <a:pt x="189" y="160"/>
                  </a:lnTo>
                  <a:lnTo>
                    <a:pt x="194" y="152"/>
                  </a:lnTo>
                  <a:lnTo>
                    <a:pt x="200" y="145"/>
                  </a:lnTo>
                  <a:lnTo>
                    <a:pt x="202" y="142"/>
                  </a:lnTo>
                  <a:lnTo>
                    <a:pt x="206" y="139"/>
                  </a:lnTo>
                  <a:lnTo>
                    <a:pt x="209" y="136"/>
                  </a:lnTo>
                  <a:lnTo>
                    <a:pt x="214" y="134"/>
                  </a:lnTo>
                  <a:lnTo>
                    <a:pt x="225" y="139"/>
                  </a:lnTo>
                  <a:lnTo>
                    <a:pt x="233" y="142"/>
                  </a:lnTo>
                  <a:lnTo>
                    <a:pt x="236" y="136"/>
                  </a:lnTo>
                  <a:lnTo>
                    <a:pt x="239" y="132"/>
                  </a:lnTo>
                  <a:lnTo>
                    <a:pt x="240" y="128"/>
                  </a:lnTo>
                  <a:lnTo>
                    <a:pt x="240" y="126"/>
                  </a:lnTo>
                  <a:lnTo>
                    <a:pt x="238" y="124"/>
                  </a:lnTo>
                  <a:lnTo>
                    <a:pt x="235" y="120"/>
                  </a:lnTo>
                  <a:lnTo>
                    <a:pt x="230" y="119"/>
                  </a:lnTo>
                  <a:lnTo>
                    <a:pt x="224" y="119"/>
                  </a:lnTo>
                  <a:lnTo>
                    <a:pt x="218" y="119"/>
                  </a:lnTo>
                  <a:lnTo>
                    <a:pt x="212" y="119"/>
                  </a:lnTo>
                  <a:lnTo>
                    <a:pt x="209" y="120"/>
                  </a:lnTo>
                  <a:lnTo>
                    <a:pt x="206" y="122"/>
                  </a:lnTo>
                  <a:lnTo>
                    <a:pt x="207" y="123"/>
                  </a:lnTo>
                  <a:lnTo>
                    <a:pt x="208" y="124"/>
                  </a:lnTo>
                  <a:lnTo>
                    <a:pt x="212" y="126"/>
                  </a:lnTo>
                  <a:lnTo>
                    <a:pt x="214" y="126"/>
                  </a:lnTo>
                  <a:lnTo>
                    <a:pt x="210" y="127"/>
                  </a:lnTo>
                  <a:lnTo>
                    <a:pt x="206" y="127"/>
                  </a:lnTo>
                  <a:lnTo>
                    <a:pt x="194" y="127"/>
                  </a:lnTo>
                  <a:lnTo>
                    <a:pt x="186" y="126"/>
                  </a:lnTo>
                  <a:lnTo>
                    <a:pt x="181" y="126"/>
                  </a:lnTo>
                  <a:lnTo>
                    <a:pt x="177" y="127"/>
                  </a:lnTo>
                  <a:lnTo>
                    <a:pt x="175" y="128"/>
                  </a:lnTo>
                  <a:lnTo>
                    <a:pt x="174" y="131"/>
                  </a:lnTo>
                  <a:lnTo>
                    <a:pt x="173" y="133"/>
                  </a:lnTo>
                  <a:lnTo>
                    <a:pt x="170" y="134"/>
                  </a:lnTo>
                  <a:lnTo>
                    <a:pt x="167" y="135"/>
                  </a:lnTo>
                  <a:lnTo>
                    <a:pt x="162" y="136"/>
                  </a:lnTo>
                  <a:lnTo>
                    <a:pt x="155" y="136"/>
                  </a:lnTo>
                  <a:lnTo>
                    <a:pt x="150" y="133"/>
                  </a:lnTo>
                  <a:lnTo>
                    <a:pt x="146" y="131"/>
                  </a:lnTo>
                  <a:lnTo>
                    <a:pt x="145" y="128"/>
                  </a:lnTo>
                  <a:lnTo>
                    <a:pt x="144" y="130"/>
                  </a:lnTo>
                  <a:lnTo>
                    <a:pt x="141" y="133"/>
                  </a:lnTo>
                  <a:lnTo>
                    <a:pt x="135" y="139"/>
                  </a:lnTo>
                  <a:lnTo>
                    <a:pt x="129" y="144"/>
                  </a:lnTo>
                  <a:lnTo>
                    <a:pt x="125" y="150"/>
                  </a:lnTo>
                  <a:lnTo>
                    <a:pt x="120" y="157"/>
                  </a:lnTo>
                  <a:lnTo>
                    <a:pt x="118" y="160"/>
                  </a:lnTo>
                  <a:lnTo>
                    <a:pt x="117" y="161"/>
                  </a:lnTo>
                  <a:lnTo>
                    <a:pt x="114" y="160"/>
                  </a:lnTo>
                  <a:lnTo>
                    <a:pt x="110" y="159"/>
                  </a:lnTo>
                  <a:lnTo>
                    <a:pt x="106" y="158"/>
                  </a:lnTo>
                  <a:lnTo>
                    <a:pt x="102" y="157"/>
                  </a:lnTo>
                  <a:lnTo>
                    <a:pt x="98" y="158"/>
                  </a:lnTo>
                  <a:lnTo>
                    <a:pt x="96" y="157"/>
                  </a:lnTo>
                  <a:lnTo>
                    <a:pt x="95" y="156"/>
                  </a:lnTo>
                  <a:lnTo>
                    <a:pt x="93" y="152"/>
                  </a:lnTo>
                  <a:lnTo>
                    <a:pt x="93" y="148"/>
                  </a:lnTo>
                  <a:lnTo>
                    <a:pt x="95" y="147"/>
                  </a:lnTo>
                  <a:lnTo>
                    <a:pt x="95" y="144"/>
                  </a:lnTo>
                  <a:lnTo>
                    <a:pt x="92" y="140"/>
                  </a:lnTo>
                  <a:lnTo>
                    <a:pt x="82" y="135"/>
                  </a:lnTo>
                  <a:lnTo>
                    <a:pt x="77" y="134"/>
                  </a:lnTo>
                  <a:lnTo>
                    <a:pt x="76" y="133"/>
                  </a:lnTo>
                  <a:lnTo>
                    <a:pt x="73" y="131"/>
                  </a:lnTo>
                  <a:lnTo>
                    <a:pt x="71" y="127"/>
                  </a:lnTo>
                  <a:lnTo>
                    <a:pt x="68" y="120"/>
                  </a:lnTo>
                  <a:lnTo>
                    <a:pt x="67" y="112"/>
                  </a:lnTo>
                  <a:lnTo>
                    <a:pt x="67" y="103"/>
                  </a:lnTo>
                  <a:lnTo>
                    <a:pt x="67" y="94"/>
                  </a:lnTo>
                  <a:lnTo>
                    <a:pt x="69" y="85"/>
                  </a:lnTo>
                  <a:lnTo>
                    <a:pt x="72" y="77"/>
                  </a:lnTo>
                  <a:lnTo>
                    <a:pt x="78" y="70"/>
                  </a:lnTo>
                  <a:lnTo>
                    <a:pt x="80" y="67"/>
                  </a:lnTo>
                  <a:lnTo>
                    <a:pt x="84" y="65"/>
                  </a:lnTo>
                  <a:lnTo>
                    <a:pt x="88" y="62"/>
                  </a:lnTo>
                  <a:lnTo>
                    <a:pt x="92" y="61"/>
                  </a:lnTo>
                  <a:lnTo>
                    <a:pt x="103" y="63"/>
                  </a:lnTo>
                  <a:lnTo>
                    <a:pt x="114" y="68"/>
                  </a:lnTo>
                  <a:lnTo>
                    <a:pt x="124" y="67"/>
                  </a:lnTo>
                  <a:lnTo>
                    <a:pt x="133" y="66"/>
                  </a:lnTo>
                  <a:lnTo>
                    <a:pt x="138" y="65"/>
                  </a:lnTo>
                  <a:lnTo>
                    <a:pt x="143" y="63"/>
                  </a:lnTo>
                  <a:lnTo>
                    <a:pt x="145" y="63"/>
                  </a:lnTo>
                  <a:lnTo>
                    <a:pt x="147" y="63"/>
                  </a:lnTo>
                  <a:lnTo>
                    <a:pt x="150" y="63"/>
                  </a:lnTo>
                  <a:lnTo>
                    <a:pt x="153" y="65"/>
                  </a:lnTo>
                  <a:lnTo>
                    <a:pt x="154" y="66"/>
                  </a:lnTo>
                  <a:lnTo>
                    <a:pt x="157" y="67"/>
                  </a:lnTo>
                  <a:lnTo>
                    <a:pt x="162" y="67"/>
                  </a:lnTo>
                  <a:lnTo>
                    <a:pt x="168" y="65"/>
                  </a:lnTo>
                  <a:lnTo>
                    <a:pt x="179" y="63"/>
                  </a:lnTo>
                  <a:lnTo>
                    <a:pt x="191" y="63"/>
                  </a:lnTo>
                  <a:lnTo>
                    <a:pt x="207" y="63"/>
                  </a:lnTo>
                  <a:lnTo>
                    <a:pt x="220" y="65"/>
                  </a:lnTo>
                  <a:lnTo>
                    <a:pt x="224" y="66"/>
                  </a:lnTo>
                  <a:lnTo>
                    <a:pt x="226" y="68"/>
                  </a:lnTo>
                  <a:lnTo>
                    <a:pt x="231" y="71"/>
                  </a:lnTo>
                  <a:lnTo>
                    <a:pt x="235" y="73"/>
                  </a:lnTo>
                  <a:lnTo>
                    <a:pt x="241" y="73"/>
                  </a:lnTo>
                  <a:lnTo>
                    <a:pt x="247" y="74"/>
                  </a:lnTo>
                  <a:lnTo>
                    <a:pt x="263" y="73"/>
                  </a:lnTo>
                  <a:lnTo>
                    <a:pt x="279" y="70"/>
                  </a:lnTo>
                  <a:lnTo>
                    <a:pt x="284" y="69"/>
                  </a:lnTo>
                  <a:lnTo>
                    <a:pt x="289" y="66"/>
                  </a:lnTo>
                  <a:lnTo>
                    <a:pt x="292" y="63"/>
                  </a:lnTo>
                  <a:lnTo>
                    <a:pt x="295" y="59"/>
                  </a:lnTo>
                  <a:lnTo>
                    <a:pt x="300" y="51"/>
                  </a:lnTo>
                  <a:lnTo>
                    <a:pt x="307" y="43"/>
                  </a:lnTo>
                  <a:lnTo>
                    <a:pt x="317" y="29"/>
                  </a:lnTo>
                  <a:lnTo>
                    <a:pt x="325" y="17"/>
                  </a:lnTo>
                  <a:lnTo>
                    <a:pt x="329" y="13"/>
                  </a:lnTo>
                  <a:lnTo>
                    <a:pt x="329" y="11"/>
                  </a:lnTo>
                  <a:lnTo>
                    <a:pt x="328" y="9"/>
                  </a:lnTo>
                  <a:lnTo>
                    <a:pt x="325" y="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2" name="Freeform 190"/>
            <p:cNvSpPr>
              <a:spLocks/>
            </p:cNvSpPr>
            <p:nvPr/>
          </p:nvSpPr>
          <p:spPr bwMode="gray">
            <a:xfrm>
              <a:off x="7021513" y="3876675"/>
              <a:ext cx="39688" cy="55563"/>
            </a:xfrm>
            <a:custGeom>
              <a:avLst/>
              <a:gdLst/>
              <a:ahLst/>
              <a:cxnLst>
                <a:cxn ang="0">
                  <a:pos x="15" y="21"/>
                </a:cxn>
                <a:cxn ang="0">
                  <a:pos x="7" y="33"/>
                </a:cxn>
                <a:cxn ang="0">
                  <a:pos x="5" y="51"/>
                </a:cxn>
                <a:cxn ang="0">
                  <a:pos x="6" y="61"/>
                </a:cxn>
                <a:cxn ang="0">
                  <a:pos x="11" y="68"/>
                </a:cxn>
                <a:cxn ang="0">
                  <a:pos x="10" y="80"/>
                </a:cxn>
                <a:cxn ang="0">
                  <a:pos x="14" y="80"/>
                </a:cxn>
                <a:cxn ang="0">
                  <a:pos x="26" y="68"/>
                </a:cxn>
                <a:cxn ang="0">
                  <a:pos x="31" y="69"/>
                </a:cxn>
                <a:cxn ang="0">
                  <a:pos x="31" y="77"/>
                </a:cxn>
                <a:cxn ang="0">
                  <a:pos x="38" y="76"/>
                </a:cxn>
                <a:cxn ang="0">
                  <a:pos x="40" y="68"/>
                </a:cxn>
                <a:cxn ang="0">
                  <a:pos x="35" y="63"/>
                </a:cxn>
                <a:cxn ang="0">
                  <a:pos x="32" y="64"/>
                </a:cxn>
                <a:cxn ang="0">
                  <a:pos x="31" y="60"/>
                </a:cxn>
                <a:cxn ang="0">
                  <a:pos x="30" y="49"/>
                </a:cxn>
                <a:cxn ang="0">
                  <a:pos x="34" y="44"/>
                </a:cxn>
                <a:cxn ang="0">
                  <a:pos x="40" y="49"/>
                </a:cxn>
                <a:cxn ang="0">
                  <a:pos x="48" y="64"/>
                </a:cxn>
                <a:cxn ang="0">
                  <a:pos x="52" y="73"/>
                </a:cxn>
                <a:cxn ang="0">
                  <a:pos x="48" y="90"/>
                </a:cxn>
                <a:cxn ang="0">
                  <a:pos x="33" y="107"/>
                </a:cxn>
                <a:cxn ang="0">
                  <a:pos x="31" y="115"/>
                </a:cxn>
                <a:cxn ang="0">
                  <a:pos x="32" y="131"/>
                </a:cxn>
                <a:cxn ang="0">
                  <a:pos x="40" y="142"/>
                </a:cxn>
                <a:cxn ang="0">
                  <a:pos x="34" y="149"/>
                </a:cxn>
                <a:cxn ang="0">
                  <a:pos x="32" y="156"/>
                </a:cxn>
                <a:cxn ang="0">
                  <a:pos x="51" y="165"/>
                </a:cxn>
                <a:cxn ang="0">
                  <a:pos x="51" y="156"/>
                </a:cxn>
                <a:cxn ang="0">
                  <a:pos x="48" y="143"/>
                </a:cxn>
                <a:cxn ang="0">
                  <a:pos x="54" y="141"/>
                </a:cxn>
                <a:cxn ang="0">
                  <a:pos x="60" y="154"/>
                </a:cxn>
                <a:cxn ang="0">
                  <a:pos x="58" y="167"/>
                </a:cxn>
                <a:cxn ang="0">
                  <a:pos x="57" y="173"/>
                </a:cxn>
                <a:cxn ang="0">
                  <a:pos x="76" y="163"/>
                </a:cxn>
                <a:cxn ang="0">
                  <a:pos x="73" y="154"/>
                </a:cxn>
                <a:cxn ang="0">
                  <a:pos x="74" y="149"/>
                </a:cxn>
                <a:cxn ang="0">
                  <a:pos x="88" y="151"/>
                </a:cxn>
                <a:cxn ang="0">
                  <a:pos x="94" y="145"/>
                </a:cxn>
                <a:cxn ang="0">
                  <a:pos x="103" y="99"/>
                </a:cxn>
                <a:cxn ang="0">
                  <a:pos x="111" y="76"/>
                </a:cxn>
                <a:cxn ang="0">
                  <a:pos x="121" y="68"/>
                </a:cxn>
                <a:cxn ang="0">
                  <a:pos x="124" y="59"/>
                </a:cxn>
                <a:cxn ang="0">
                  <a:pos x="121" y="53"/>
                </a:cxn>
                <a:cxn ang="0">
                  <a:pos x="119" y="49"/>
                </a:cxn>
                <a:cxn ang="0">
                  <a:pos x="116" y="44"/>
                </a:cxn>
                <a:cxn ang="0">
                  <a:pos x="111" y="40"/>
                </a:cxn>
                <a:cxn ang="0">
                  <a:pos x="101" y="40"/>
                </a:cxn>
                <a:cxn ang="0">
                  <a:pos x="98" y="36"/>
                </a:cxn>
                <a:cxn ang="0">
                  <a:pos x="107" y="28"/>
                </a:cxn>
                <a:cxn ang="0">
                  <a:pos x="108" y="18"/>
                </a:cxn>
                <a:cxn ang="0">
                  <a:pos x="94" y="17"/>
                </a:cxn>
                <a:cxn ang="0">
                  <a:pos x="79" y="19"/>
                </a:cxn>
                <a:cxn ang="0">
                  <a:pos x="74" y="15"/>
                </a:cxn>
                <a:cxn ang="0">
                  <a:pos x="71" y="1"/>
                </a:cxn>
                <a:cxn ang="0">
                  <a:pos x="56" y="0"/>
                </a:cxn>
                <a:cxn ang="0">
                  <a:pos x="44" y="10"/>
                </a:cxn>
                <a:cxn ang="0">
                  <a:pos x="35" y="18"/>
                </a:cxn>
                <a:cxn ang="0">
                  <a:pos x="24" y="27"/>
                </a:cxn>
              </a:cxnLst>
              <a:rect l="0" t="0" r="r" b="b"/>
              <a:pathLst>
                <a:path w="124" h="173">
                  <a:moveTo>
                    <a:pt x="24" y="27"/>
                  </a:moveTo>
                  <a:lnTo>
                    <a:pt x="19" y="24"/>
                  </a:lnTo>
                  <a:lnTo>
                    <a:pt x="15" y="21"/>
                  </a:lnTo>
                  <a:lnTo>
                    <a:pt x="15" y="28"/>
                  </a:lnTo>
                  <a:lnTo>
                    <a:pt x="15" y="35"/>
                  </a:lnTo>
                  <a:lnTo>
                    <a:pt x="7" y="33"/>
                  </a:lnTo>
                  <a:lnTo>
                    <a:pt x="0" y="33"/>
                  </a:lnTo>
                  <a:lnTo>
                    <a:pt x="2" y="42"/>
                  </a:lnTo>
                  <a:lnTo>
                    <a:pt x="5" y="51"/>
                  </a:lnTo>
                  <a:lnTo>
                    <a:pt x="3" y="56"/>
                  </a:lnTo>
                  <a:lnTo>
                    <a:pt x="3" y="59"/>
                  </a:lnTo>
                  <a:lnTo>
                    <a:pt x="6" y="61"/>
                  </a:lnTo>
                  <a:lnTo>
                    <a:pt x="7" y="64"/>
                  </a:lnTo>
                  <a:lnTo>
                    <a:pt x="9" y="66"/>
                  </a:lnTo>
                  <a:lnTo>
                    <a:pt x="11" y="68"/>
                  </a:lnTo>
                  <a:lnTo>
                    <a:pt x="13" y="72"/>
                  </a:lnTo>
                  <a:lnTo>
                    <a:pt x="11" y="75"/>
                  </a:lnTo>
                  <a:lnTo>
                    <a:pt x="10" y="80"/>
                  </a:lnTo>
                  <a:lnTo>
                    <a:pt x="11" y="81"/>
                  </a:lnTo>
                  <a:lnTo>
                    <a:pt x="11" y="81"/>
                  </a:lnTo>
                  <a:lnTo>
                    <a:pt x="14" y="80"/>
                  </a:lnTo>
                  <a:lnTo>
                    <a:pt x="18" y="75"/>
                  </a:lnTo>
                  <a:lnTo>
                    <a:pt x="22" y="72"/>
                  </a:lnTo>
                  <a:lnTo>
                    <a:pt x="26" y="68"/>
                  </a:lnTo>
                  <a:lnTo>
                    <a:pt x="29" y="68"/>
                  </a:lnTo>
                  <a:lnTo>
                    <a:pt x="30" y="68"/>
                  </a:lnTo>
                  <a:lnTo>
                    <a:pt x="31" y="69"/>
                  </a:lnTo>
                  <a:lnTo>
                    <a:pt x="31" y="72"/>
                  </a:lnTo>
                  <a:lnTo>
                    <a:pt x="30" y="75"/>
                  </a:lnTo>
                  <a:lnTo>
                    <a:pt x="31" y="77"/>
                  </a:lnTo>
                  <a:lnTo>
                    <a:pt x="32" y="78"/>
                  </a:lnTo>
                  <a:lnTo>
                    <a:pt x="34" y="77"/>
                  </a:lnTo>
                  <a:lnTo>
                    <a:pt x="38" y="76"/>
                  </a:lnTo>
                  <a:lnTo>
                    <a:pt x="39" y="74"/>
                  </a:lnTo>
                  <a:lnTo>
                    <a:pt x="40" y="72"/>
                  </a:lnTo>
                  <a:lnTo>
                    <a:pt x="40" y="68"/>
                  </a:lnTo>
                  <a:lnTo>
                    <a:pt x="40" y="66"/>
                  </a:lnTo>
                  <a:lnTo>
                    <a:pt x="38" y="64"/>
                  </a:lnTo>
                  <a:lnTo>
                    <a:pt x="35" y="63"/>
                  </a:lnTo>
                  <a:lnTo>
                    <a:pt x="34" y="63"/>
                  </a:lnTo>
                  <a:lnTo>
                    <a:pt x="33" y="63"/>
                  </a:lnTo>
                  <a:lnTo>
                    <a:pt x="32" y="64"/>
                  </a:lnTo>
                  <a:lnTo>
                    <a:pt x="32" y="64"/>
                  </a:lnTo>
                  <a:lnTo>
                    <a:pt x="31" y="63"/>
                  </a:lnTo>
                  <a:lnTo>
                    <a:pt x="31" y="60"/>
                  </a:lnTo>
                  <a:lnTo>
                    <a:pt x="31" y="56"/>
                  </a:lnTo>
                  <a:lnTo>
                    <a:pt x="30" y="51"/>
                  </a:lnTo>
                  <a:lnTo>
                    <a:pt x="30" y="49"/>
                  </a:lnTo>
                  <a:lnTo>
                    <a:pt x="30" y="47"/>
                  </a:lnTo>
                  <a:lnTo>
                    <a:pt x="31" y="45"/>
                  </a:lnTo>
                  <a:lnTo>
                    <a:pt x="34" y="44"/>
                  </a:lnTo>
                  <a:lnTo>
                    <a:pt x="37" y="45"/>
                  </a:lnTo>
                  <a:lnTo>
                    <a:pt x="39" y="47"/>
                  </a:lnTo>
                  <a:lnTo>
                    <a:pt x="40" y="49"/>
                  </a:lnTo>
                  <a:lnTo>
                    <a:pt x="41" y="52"/>
                  </a:lnTo>
                  <a:lnTo>
                    <a:pt x="43" y="59"/>
                  </a:lnTo>
                  <a:lnTo>
                    <a:pt x="48" y="64"/>
                  </a:lnTo>
                  <a:lnTo>
                    <a:pt x="50" y="67"/>
                  </a:lnTo>
                  <a:lnTo>
                    <a:pt x="52" y="69"/>
                  </a:lnTo>
                  <a:lnTo>
                    <a:pt x="52" y="73"/>
                  </a:lnTo>
                  <a:lnTo>
                    <a:pt x="52" y="76"/>
                  </a:lnTo>
                  <a:lnTo>
                    <a:pt x="50" y="84"/>
                  </a:lnTo>
                  <a:lnTo>
                    <a:pt x="48" y="90"/>
                  </a:lnTo>
                  <a:lnTo>
                    <a:pt x="42" y="99"/>
                  </a:lnTo>
                  <a:lnTo>
                    <a:pt x="37" y="106"/>
                  </a:lnTo>
                  <a:lnTo>
                    <a:pt x="33" y="107"/>
                  </a:lnTo>
                  <a:lnTo>
                    <a:pt x="30" y="108"/>
                  </a:lnTo>
                  <a:lnTo>
                    <a:pt x="30" y="113"/>
                  </a:lnTo>
                  <a:lnTo>
                    <a:pt x="31" y="115"/>
                  </a:lnTo>
                  <a:lnTo>
                    <a:pt x="32" y="121"/>
                  </a:lnTo>
                  <a:lnTo>
                    <a:pt x="32" y="126"/>
                  </a:lnTo>
                  <a:lnTo>
                    <a:pt x="32" y="131"/>
                  </a:lnTo>
                  <a:lnTo>
                    <a:pt x="35" y="135"/>
                  </a:lnTo>
                  <a:lnTo>
                    <a:pt x="39" y="140"/>
                  </a:lnTo>
                  <a:lnTo>
                    <a:pt x="40" y="142"/>
                  </a:lnTo>
                  <a:lnTo>
                    <a:pt x="40" y="145"/>
                  </a:lnTo>
                  <a:lnTo>
                    <a:pt x="39" y="147"/>
                  </a:lnTo>
                  <a:lnTo>
                    <a:pt x="34" y="149"/>
                  </a:lnTo>
                  <a:lnTo>
                    <a:pt x="31" y="151"/>
                  </a:lnTo>
                  <a:lnTo>
                    <a:pt x="31" y="154"/>
                  </a:lnTo>
                  <a:lnTo>
                    <a:pt x="32" y="156"/>
                  </a:lnTo>
                  <a:lnTo>
                    <a:pt x="39" y="159"/>
                  </a:lnTo>
                  <a:lnTo>
                    <a:pt x="48" y="164"/>
                  </a:lnTo>
                  <a:lnTo>
                    <a:pt x="51" y="165"/>
                  </a:lnTo>
                  <a:lnTo>
                    <a:pt x="54" y="164"/>
                  </a:lnTo>
                  <a:lnTo>
                    <a:pt x="54" y="162"/>
                  </a:lnTo>
                  <a:lnTo>
                    <a:pt x="51" y="156"/>
                  </a:lnTo>
                  <a:lnTo>
                    <a:pt x="49" y="151"/>
                  </a:lnTo>
                  <a:lnTo>
                    <a:pt x="48" y="147"/>
                  </a:lnTo>
                  <a:lnTo>
                    <a:pt x="48" y="143"/>
                  </a:lnTo>
                  <a:lnTo>
                    <a:pt x="49" y="141"/>
                  </a:lnTo>
                  <a:lnTo>
                    <a:pt x="51" y="141"/>
                  </a:lnTo>
                  <a:lnTo>
                    <a:pt x="54" y="141"/>
                  </a:lnTo>
                  <a:lnTo>
                    <a:pt x="57" y="143"/>
                  </a:lnTo>
                  <a:lnTo>
                    <a:pt x="60" y="148"/>
                  </a:lnTo>
                  <a:lnTo>
                    <a:pt x="60" y="154"/>
                  </a:lnTo>
                  <a:lnTo>
                    <a:pt x="60" y="158"/>
                  </a:lnTo>
                  <a:lnTo>
                    <a:pt x="59" y="163"/>
                  </a:lnTo>
                  <a:lnTo>
                    <a:pt x="58" y="167"/>
                  </a:lnTo>
                  <a:lnTo>
                    <a:pt x="57" y="170"/>
                  </a:lnTo>
                  <a:lnTo>
                    <a:pt x="56" y="172"/>
                  </a:lnTo>
                  <a:lnTo>
                    <a:pt x="57" y="173"/>
                  </a:lnTo>
                  <a:lnTo>
                    <a:pt x="58" y="173"/>
                  </a:lnTo>
                  <a:lnTo>
                    <a:pt x="68" y="169"/>
                  </a:lnTo>
                  <a:lnTo>
                    <a:pt x="76" y="163"/>
                  </a:lnTo>
                  <a:lnTo>
                    <a:pt x="76" y="159"/>
                  </a:lnTo>
                  <a:lnTo>
                    <a:pt x="76" y="157"/>
                  </a:lnTo>
                  <a:lnTo>
                    <a:pt x="73" y="154"/>
                  </a:lnTo>
                  <a:lnTo>
                    <a:pt x="72" y="151"/>
                  </a:lnTo>
                  <a:lnTo>
                    <a:pt x="73" y="150"/>
                  </a:lnTo>
                  <a:lnTo>
                    <a:pt x="74" y="149"/>
                  </a:lnTo>
                  <a:lnTo>
                    <a:pt x="79" y="149"/>
                  </a:lnTo>
                  <a:lnTo>
                    <a:pt x="86" y="150"/>
                  </a:lnTo>
                  <a:lnTo>
                    <a:pt x="88" y="151"/>
                  </a:lnTo>
                  <a:lnTo>
                    <a:pt x="90" y="151"/>
                  </a:lnTo>
                  <a:lnTo>
                    <a:pt x="92" y="149"/>
                  </a:lnTo>
                  <a:lnTo>
                    <a:pt x="94" y="145"/>
                  </a:lnTo>
                  <a:lnTo>
                    <a:pt x="97" y="130"/>
                  </a:lnTo>
                  <a:lnTo>
                    <a:pt x="98" y="115"/>
                  </a:lnTo>
                  <a:lnTo>
                    <a:pt x="103" y="99"/>
                  </a:lnTo>
                  <a:lnTo>
                    <a:pt x="107" y="83"/>
                  </a:lnTo>
                  <a:lnTo>
                    <a:pt x="109" y="78"/>
                  </a:lnTo>
                  <a:lnTo>
                    <a:pt x="111" y="76"/>
                  </a:lnTo>
                  <a:lnTo>
                    <a:pt x="113" y="74"/>
                  </a:lnTo>
                  <a:lnTo>
                    <a:pt x="116" y="72"/>
                  </a:lnTo>
                  <a:lnTo>
                    <a:pt x="121" y="68"/>
                  </a:lnTo>
                  <a:lnTo>
                    <a:pt x="124" y="64"/>
                  </a:lnTo>
                  <a:lnTo>
                    <a:pt x="124" y="61"/>
                  </a:lnTo>
                  <a:lnTo>
                    <a:pt x="124" y="59"/>
                  </a:lnTo>
                  <a:lnTo>
                    <a:pt x="120" y="58"/>
                  </a:lnTo>
                  <a:lnTo>
                    <a:pt x="117" y="56"/>
                  </a:lnTo>
                  <a:lnTo>
                    <a:pt x="121" y="53"/>
                  </a:lnTo>
                  <a:lnTo>
                    <a:pt x="122" y="52"/>
                  </a:lnTo>
                  <a:lnTo>
                    <a:pt x="121" y="51"/>
                  </a:lnTo>
                  <a:lnTo>
                    <a:pt x="119" y="49"/>
                  </a:lnTo>
                  <a:lnTo>
                    <a:pt x="115" y="45"/>
                  </a:lnTo>
                  <a:lnTo>
                    <a:pt x="115" y="45"/>
                  </a:lnTo>
                  <a:lnTo>
                    <a:pt x="116" y="44"/>
                  </a:lnTo>
                  <a:lnTo>
                    <a:pt x="119" y="41"/>
                  </a:lnTo>
                  <a:lnTo>
                    <a:pt x="115" y="40"/>
                  </a:lnTo>
                  <a:lnTo>
                    <a:pt x="111" y="40"/>
                  </a:lnTo>
                  <a:lnTo>
                    <a:pt x="107" y="40"/>
                  </a:lnTo>
                  <a:lnTo>
                    <a:pt x="104" y="40"/>
                  </a:lnTo>
                  <a:lnTo>
                    <a:pt x="101" y="40"/>
                  </a:lnTo>
                  <a:lnTo>
                    <a:pt x="99" y="39"/>
                  </a:lnTo>
                  <a:lnTo>
                    <a:pt x="98" y="39"/>
                  </a:lnTo>
                  <a:lnTo>
                    <a:pt x="98" y="36"/>
                  </a:lnTo>
                  <a:lnTo>
                    <a:pt x="100" y="33"/>
                  </a:lnTo>
                  <a:lnTo>
                    <a:pt x="105" y="29"/>
                  </a:lnTo>
                  <a:lnTo>
                    <a:pt x="107" y="28"/>
                  </a:lnTo>
                  <a:lnTo>
                    <a:pt x="108" y="26"/>
                  </a:lnTo>
                  <a:lnTo>
                    <a:pt x="109" y="23"/>
                  </a:lnTo>
                  <a:lnTo>
                    <a:pt x="108" y="18"/>
                  </a:lnTo>
                  <a:lnTo>
                    <a:pt x="104" y="17"/>
                  </a:lnTo>
                  <a:lnTo>
                    <a:pt x="99" y="17"/>
                  </a:lnTo>
                  <a:lnTo>
                    <a:pt x="94" y="17"/>
                  </a:lnTo>
                  <a:lnTo>
                    <a:pt x="88" y="18"/>
                  </a:lnTo>
                  <a:lnTo>
                    <a:pt x="83" y="19"/>
                  </a:lnTo>
                  <a:lnTo>
                    <a:pt x="79" y="19"/>
                  </a:lnTo>
                  <a:lnTo>
                    <a:pt x="76" y="18"/>
                  </a:lnTo>
                  <a:lnTo>
                    <a:pt x="75" y="17"/>
                  </a:lnTo>
                  <a:lnTo>
                    <a:pt x="74" y="15"/>
                  </a:lnTo>
                  <a:lnTo>
                    <a:pt x="73" y="11"/>
                  </a:lnTo>
                  <a:lnTo>
                    <a:pt x="73" y="3"/>
                  </a:lnTo>
                  <a:lnTo>
                    <a:pt x="71" y="1"/>
                  </a:lnTo>
                  <a:lnTo>
                    <a:pt x="67" y="1"/>
                  </a:lnTo>
                  <a:lnTo>
                    <a:pt x="62" y="0"/>
                  </a:lnTo>
                  <a:lnTo>
                    <a:pt x="56" y="0"/>
                  </a:lnTo>
                  <a:lnTo>
                    <a:pt x="50" y="1"/>
                  </a:lnTo>
                  <a:lnTo>
                    <a:pt x="46" y="6"/>
                  </a:lnTo>
                  <a:lnTo>
                    <a:pt x="44" y="10"/>
                  </a:lnTo>
                  <a:lnTo>
                    <a:pt x="43" y="13"/>
                  </a:lnTo>
                  <a:lnTo>
                    <a:pt x="41" y="19"/>
                  </a:lnTo>
                  <a:lnTo>
                    <a:pt x="35" y="18"/>
                  </a:lnTo>
                  <a:lnTo>
                    <a:pt x="31" y="16"/>
                  </a:lnTo>
                  <a:lnTo>
                    <a:pt x="27" y="21"/>
                  </a:lnTo>
                  <a:lnTo>
                    <a:pt x="24" y="2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3" name="Freeform 191"/>
            <p:cNvSpPr>
              <a:spLocks/>
            </p:cNvSpPr>
            <p:nvPr/>
          </p:nvSpPr>
          <p:spPr bwMode="gray">
            <a:xfrm>
              <a:off x="7021513" y="3876675"/>
              <a:ext cx="39688" cy="55563"/>
            </a:xfrm>
            <a:custGeom>
              <a:avLst/>
              <a:gdLst/>
              <a:ahLst/>
              <a:cxnLst>
                <a:cxn ang="0">
                  <a:pos x="15" y="21"/>
                </a:cxn>
                <a:cxn ang="0">
                  <a:pos x="7" y="33"/>
                </a:cxn>
                <a:cxn ang="0">
                  <a:pos x="5" y="51"/>
                </a:cxn>
                <a:cxn ang="0">
                  <a:pos x="6" y="61"/>
                </a:cxn>
                <a:cxn ang="0">
                  <a:pos x="11" y="68"/>
                </a:cxn>
                <a:cxn ang="0">
                  <a:pos x="10" y="80"/>
                </a:cxn>
                <a:cxn ang="0">
                  <a:pos x="14" y="80"/>
                </a:cxn>
                <a:cxn ang="0">
                  <a:pos x="26" y="68"/>
                </a:cxn>
                <a:cxn ang="0">
                  <a:pos x="31" y="69"/>
                </a:cxn>
                <a:cxn ang="0">
                  <a:pos x="31" y="77"/>
                </a:cxn>
                <a:cxn ang="0">
                  <a:pos x="38" y="76"/>
                </a:cxn>
                <a:cxn ang="0">
                  <a:pos x="40" y="68"/>
                </a:cxn>
                <a:cxn ang="0">
                  <a:pos x="35" y="63"/>
                </a:cxn>
                <a:cxn ang="0">
                  <a:pos x="32" y="64"/>
                </a:cxn>
                <a:cxn ang="0">
                  <a:pos x="31" y="60"/>
                </a:cxn>
                <a:cxn ang="0">
                  <a:pos x="30" y="49"/>
                </a:cxn>
                <a:cxn ang="0">
                  <a:pos x="34" y="44"/>
                </a:cxn>
                <a:cxn ang="0">
                  <a:pos x="40" y="49"/>
                </a:cxn>
                <a:cxn ang="0">
                  <a:pos x="48" y="64"/>
                </a:cxn>
                <a:cxn ang="0">
                  <a:pos x="52" y="73"/>
                </a:cxn>
                <a:cxn ang="0">
                  <a:pos x="48" y="90"/>
                </a:cxn>
                <a:cxn ang="0">
                  <a:pos x="33" y="107"/>
                </a:cxn>
                <a:cxn ang="0">
                  <a:pos x="31" y="115"/>
                </a:cxn>
                <a:cxn ang="0">
                  <a:pos x="32" y="131"/>
                </a:cxn>
                <a:cxn ang="0">
                  <a:pos x="40" y="142"/>
                </a:cxn>
                <a:cxn ang="0">
                  <a:pos x="34" y="149"/>
                </a:cxn>
                <a:cxn ang="0">
                  <a:pos x="32" y="156"/>
                </a:cxn>
                <a:cxn ang="0">
                  <a:pos x="51" y="165"/>
                </a:cxn>
                <a:cxn ang="0">
                  <a:pos x="51" y="156"/>
                </a:cxn>
                <a:cxn ang="0">
                  <a:pos x="48" y="143"/>
                </a:cxn>
                <a:cxn ang="0">
                  <a:pos x="54" y="141"/>
                </a:cxn>
                <a:cxn ang="0">
                  <a:pos x="60" y="154"/>
                </a:cxn>
                <a:cxn ang="0">
                  <a:pos x="58" y="167"/>
                </a:cxn>
                <a:cxn ang="0">
                  <a:pos x="57" y="173"/>
                </a:cxn>
                <a:cxn ang="0">
                  <a:pos x="76" y="163"/>
                </a:cxn>
                <a:cxn ang="0">
                  <a:pos x="73" y="154"/>
                </a:cxn>
                <a:cxn ang="0">
                  <a:pos x="74" y="149"/>
                </a:cxn>
                <a:cxn ang="0">
                  <a:pos x="88" y="151"/>
                </a:cxn>
                <a:cxn ang="0">
                  <a:pos x="94" y="145"/>
                </a:cxn>
                <a:cxn ang="0">
                  <a:pos x="103" y="99"/>
                </a:cxn>
                <a:cxn ang="0">
                  <a:pos x="111" y="76"/>
                </a:cxn>
                <a:cxn ang="0">
                  <a:pos x="121" y="68"/>
                </a:cxn>
                <a:cxn ang="0">
                  <a:pos x="124" y="59"/>
                </a:cxn>
                <a:cxn ang="0">
                  <a:pos x="121" y="53"/>
                </a:cxn>
                <a:cxn ang="0">
                  <a:pos x="119" y="49"/>
                </a:cxn>
                <a:cxn ang="0">
                  <a:pos x="116" y="44"/>
                </a:cxn>
                <a:cxn ang="0">
                  <a:pos x="111" y="40"/>
                </a:cxn>
                <a:cxn ang="0">
                  <a:pos x="101" y="40"/>
                </a:cxn>
                <a:cxn ang="0">
                  <a:pos x="98" y="36"/>
                </a:cxn>
                <a:cxn ang="0">
                  <a:pos x="107" y="28"/>
                </a:cxn>
                <a:cxn ang="0">
                  <a:pos x="108" y="18"/>
                </a:cxn>
                <a:cxn ang="0">
                  <a:pos x="94" y="17"/>
                </a:cxn>
                <a:cxn ang="0">
                  <a:pos x="79" y="19"/>
                </a:cxn>
                <a:cxn ang="0">
                  <a:pos x="74" y="15"/>
                </a:cxn>
                <a:cxn ang="0">
                  <a:pos x="71" y="1"/>
                </a:cxn>
                <a:cxn ang="0">
                  <a:pos x="56" y="0"/>
                </a:cxn>
                <a:cxn ang="0">
                  <a:pos x="44" y="10"/>
                </a:cxn>
                <a:cxn ang="0">
                  <a:pos x="35" y="18"/>
                </a:cxn>
                <a:cxn ang="0">
                  <a:pos x="24" y="27"/>
                </a:cxn>
              </a:cxnLst>
              <a:rect l="0" t="0" r="r" b="b"/>
              <a:pathLst>
                <a:path w="124" h="173">
                  <a:moveTo>
                    <a:pt x="24" y="27"/>
                  </a:moveTo>
                  <a:lnTo>
                    <a:pt x="19" y="24"/>
                  </a:lnTo>
                  <a:lnTo>
                    <a:pt x="15" y="21"/>
                  </a:lnTo>
                  <a:lnTo>
                    <a:pt x="15" y="28"/>
                  </a:lnTo>
                  <a:lnTo>
                    <a:pt x="15" y="35"/>
                  </a:lnTo>
                  <a:lnTo>
                    <a:pt x="7" y="33"/>
                  </a:lnTo>
                  <a:lnTo>
                    <a:pt x="0" y="33"/>
                  </a:lnTo>
                  <a:lnTo>
                    <a:pt x="2" y="42"/>
                  </a:lnTo>
                  <a:lnTo>
                    <a:pt x="5" y="51"/>
                  </a:lnTo>
                  <a:lnTo>
                    <a:pt x="3" y="56"/>
                  </a:lnTo>
                  <a:lnTo>
                    <a:pt x="3" y="59"/>
                  </a:lnTo>
                  <a:lnTo>
                    <a:pt x="6" y="61"/>
                  </a:lnTo>
                  <a:lnTo>
                    <a:pt x="7" y="64"/>
                  </a:lnTo>
                  <a:lnTo>
                    <a:pt x="9" y="66"/>
                  </a:lnTo>
                  <a:lnTo>
                    <a:pt x="11" y="68"/>
                  </a:lnTo>
                  <a:lnTo>
                    <a:pt x="13" y="72"/>
                  </a:lnTo>
                  <a:lnTo>
                    <a:pt x="11" y="75"/>
                  </a:lnTo>
                  <a:lnTo>
                    <a:pt x="10" y="80"/>
                  </a:lnTo>
                  <a:lnTo>
                    <a:pt x="11" y="81"/>
                  </a:lnTo>
                  <a:lnTo>
                    <a:pt x="11" y="81"/>
                  </a:lnTo>
                  <a:lnTo>
                    <a:pt x="14" y="80"/>
                  </a:lnTo>
                  <a:lnTo>
                    <a:pt x="18" y="75"/>
                  </a:lnTo>
                  <a:lnTo>
                    <a:pt x="22" y="72"/>
                  </a:lnTo>
                  <a:lnTo>
                    <a:pt x="26" y="68"/>
                  </a:lnTo>
                  <a:lnTo>
                    <a:pt x="29" y="68"/>
                  </a:lnTo>
                  <a:lnTo>
                    <a:pt x="30" y="68"/>
                  </a:lnTo>
                  <a:lnTo>
                    <a:pt x="31" y="69"/>
                  </a:lnTo>
                  <a:lnTo>
                    <a:pt x="31" y="72"/>
                  </a:lnTo>
                  <a:lnTo>
                    <a:pt x="30" y="75"/>
                  </a:lnTo>
                  <a:lnTo>
                    <a:pt x="31" y="77"/>
                  </a:lnTo>
                  <a:lnTo>
                    <a:pt x="32" y="78"/>
                  </a:lnTo>
                  <a:lnTo>
                    <a:pt x="34" y="77"/>
                  </a:lnTo>
                  <a:lnTo>
                    <a:pt x="38" y="76"/>
                  </a:lnTo>
                  <a:lnTo>
                    <a:pt x="39" y="74"/>
                  </a:lnTo>
                  <a:lnTo>
                    <a:pt x="40" y="72"/>
                  </a:lnTo>
                  <a:lnTo>
                    <a:pt x="40" y="68"/>
                  </a:lnTo>
                  <a:lnTo>
                    <a:pt x="40" y="66"/>
                  </a:lnTo>
                  <a:lnTo>
                    <a:pt x="38" y="64"/>
                  </a:lnTo>
                  <a:lnTo>
                    <a:pt x="35" y="63"/>
                  </a:lnTo>
                  <a:lnTo>
                    <a:pt x="34" y="63"/>
                  </a:lnTo>
                  <a:lnTo>
                    <a:pt x="33" y="63"/>
                  </a:lnTo>
                  <a:lnTo>
                    <a:pt x="32" y="64"/>
                  </a:lnTo>
                  <a:lnTo>
                    <a:pt x="32" y="64"/>
                  </a:lnTo>
                  <a:lnTo>
                    <a:pt x="31" y="63"/>
                  </a:lnTo>
                  <a:lnTo>
                    <a:pt x="31" y="60"/>
                  </a:lnTo>
                  <a:lnTo>
                    <a:pt x="31" y="56"/>
                  </a:lnTo>
                  <a:lnTo>
                    <a:pt x="30" y="51"/>
                  </a:lnTo>
                  <a:lnTo>
                    <a:pt x="30" y="49"/>
                  </a:lnTo>
                  <a:lnTo>
                    <a:pt x="30" y="47"/>
                  </a:lnTo>
                  <a:lnTo>
                    <a:pt x="31" y="45"/>
                  </a:lnTo>
                  <a:lnTo>
                    <a:pt x="34" y="44"/>
                  </a:lnTo>
                  <a:lnTo>
                    <a:pt x="37" y="45"/>
                  </a:lnTo>
                  <a:lnTo>
                    <a:pt x="39" y="47"/>
                  </a:lnTo>
                  <a:lnTo>
                    <a:pt x="40" y="49"/>
                  </a:lnTo>
                  <a:lnTo>
                    <a:pt x="41" y="52"/>
                  </a:lnTo>
                  <a:lnTo>
                    <a:pt x="43" y="59"/>
                  </a:lnTo>
                  <a:lnTo>
                    <a:pt x="48" y="64"/>
                  </a:lnTo>
                  <a:lnTo>
                    <a:pt x="50" y="67"/>
                  </a:lnTo>
                  <a:lnTo>
                    <a:pt x="52" y="69"/>
                  </a:lnTo>
                  <a:lnTo>
                    <a:pt x="52" y="73"/>
                  </a:lnTo>
                  <a:lnTo>
                    <a:pt x="52" y="76"/>
                  </a:lnTo>
                  <a:lnTo>
                    <a:pt x="50" y="84"/>
                  </a:lnTo>
                  <a:lnTo>
                    <a:pt x="48" y="90"/>
                  </a:lnTo>
                  <a:lnTo>
                    <a:pt x="42" y="99"/>
                  </a:lnTo>
                  <a:lnTo>
                    <a:pt x="37" y="106"/>
                  </a:lnTo>
                  <a:lnTo>
                    <a:pt x="33" y="107"/>
                  </a:lnTo>
                  <a:lnTo>
                    <a:pt x="30" y="108"/>
                  </a:lnTo>
                  <a:lnTo>
                    <a:pt x="30" y="113"/>
                  </a:lnTo>
                  <a:lnTo>
                    <a:pt x="31" y="115"/>
                  </a:lnTo>
                  <a:lnTo>
                    <a:pt x="32" y="121"/>
                  </a:lnTo>
                  <a:lnTo>
                    <a:pt x="32" y="126"/>
                  </a:lnTo>
                  <a:lnTo>
                    <a:pt x="32" y="131"/>
                  </a:lnTo>
                  <a:lnTo>
                    <a:pt x="35" y="135"/>
                  </a:lnTo>
                  <a:lnTo>
                    <a:pt x="39" y="140"/>
                  </a:lnTo>
                  <a:lnTo>
                    <a:pt x="40" y="142"/>
                  </a:lnTo>
                  <a:lnTo>
                    <a:pt x="40" y="145"/>
                  </a:lnTo>
                  <a:lnTo>
                    <a:pt x="39" y="147"/>
                  </a:lnTo>
                  <a:lnTo>
                    <a:pt x="34" y="149"/>
                  </a:lnTo>
                  <a:lnTo>
                    <a:pt x="31" y="151"/>
                  </a:lnTo>
                  <a:lnTo>
                    <a:pt x="31" y="154"/>
                  </a:lnTo>
                  <a:lnTo>
                    <a:pt x="32" y="156"/>
                  </a:lnTo>
                  <a:lnTo>
                    <a:pt x="39" y="159"/>
                  </a:lnTo>
                  <a:lnTo>
                    <a:pt x="48" y="164"/>
                  </a:lnTo>
                  <a:lnTo>
                    <a:pt x="51" y="165"/>
                  </a:lnTo>
                  <a:lnTo>
                    <a:pt x="54" y="164"/>
                  </a:lnTo>
                  <a:lnTo>
                    <a:pt x="54" y="162"/>
                  </a:lnTo>
                  <a:lnTo>
                    <a:pt x="51" y="156"/>
                  </a:lnTo>
                  <a:lnTo>
                    <a:pt x="49" y="151"/>
                  </a:lnTo>
                  <a:lnTo>
                    <a:pt x="48" y="147"/>
                  </a:lnTo>
                  <a:lnTo>
                    <a:pt x="48" y="143"/>
                  </a:lnTo>
                  <a:lnTo>
                    <a:pt x="49" y="141"/>
                  </a:lnTo>
                  <a:lnTo>
                    <a:pt x="51" y="141"/>
                  </a:lnTo>
                  <a:lnTo>
                    <a:pt x="54" y="141"/>
                  </a:lnTo>
                  <a:lnTo>
                    <a:pt x="57" y="143"/>
                  </a:lnTo>
                  <a:lnTo>
                    <a:pt x="60" y="148"/>
                  </a:lnTo>
                  <a:lnTo>
                    <a:pt x="60" y="154"/>
                  </a:lnTo>
                  <a:lnTo>
                    <a:pt x="60" y="158"/>
                  </a:lnTo>
                  <a:lnTo>
                    <a:pt x="59" y="163"/>
                  </a:lnTo>
                  <a:lnTo>
                    <a:pt x="58" y="167"/>
                  </a:lnTo>
                  <a:lnTo>
                    <a:pt x="57" y="170"/>
                  </a:lnTo>
                  <a:lnTo>
                    <a:pt x="56" y="172"/>
                  </a:lnTo>
                  <a:lnTo>
                    <a:pt x="57" y="173"/>
                  </a:lnTo>
                  <a:lnTo>
                    <a:pt x="58" y="173"/>
                  </a:lnTo>
                  <a:lnTo>
                    <a:pt x="68" y="169"/>
                  </a:lnTo>
                  <a:lnTo>
                    <a:pt x="76" y="163"/>
                  </a:lnTo>
                  <a:lnTo>
                    <a:pt x="76" y="159"/>
                  </a:lnTo>
                  <a:lnTo>
                    <a:pt x="76" y="157"/>
                  </a:lnTo>
                  <a:lnTo>
                    <a:pt x="73" y="154"/>
                  </a:lnTo>
                  <a:lnTo>
                    <a:pt x="72" y="151"/>
                  </a:lnTo>
                  <a:lnTo>
                    <a:pt x="73" y="150"/>
                  </a:lnTo>
                  <a:lnTo>
                    <a:pt x="74" y="149"/>
                  </a:lnTo>
                  <a:lnTo>
                    <a:pt x="79" y="149"/>
                  </a:lnTo>
                  <a:lnTo>
                    <a:pt x="86" y="150"/>
                  </a:lnTo>
                  <a:lnTo>
                    <a:pt x="88" y="151"/>
                  </a:lnTo>
                  <a:lnTo>
                    <a:pt x="90" y="151"/>
                  </a:lnTo>
                  <a:lnTo>
                    <a:pt x="92" y="149"/>
                  </a:lnTo>
                  <a:lnTo>
                    <a:pt x="94" y="145"/>
                  </a:lnTo>
                  <a:lnTo>
                    <a:pt x="97" y="130"/>
                  </a:lnTo>
                  <a:lnTo>
                    <a:pt x="98" y="115"/>
                  </a:lnTo>
                  <a:lnTo>
                    <a:pt x="103" y="99"/>
                  </a:lnTo>
                  <a:lnTo>
                    <a:pt x="107" y="83"/>
                  </a:lnTo>
                  <a:lnTo>
                    <a:pt x="109" y="78"/>
                  </a:lnTo>
                  <a:lnTo>
                    <a:pt x="111" y="76"/>
                  </a:lnTo>
                  <a:lnTo>
                    <a:pt x="113" y="74"/>
                  </a:lnTo>
                  <a:lnTo>
                    <a:pt x="116" y="72"/>
                  </a:lnTo>
                  <a:lnTo>
                    <a:pt x="121" y="68"/>
                  </a:lnTo>
                  <a:lnTo>
                    <a:pt x="124" y="64"/>
                  </a:lnTo>
                  <a:lnTo>
                    <a:pt x="124" y="61"/>
                  </a:lnTo>
                  <a:lnTo>
                    <a:pt x="124" y="59"/>
                  </a:lnTo>
                  <a:lnTo>
                    <a:pt x="120" y="58"/>
                  </a:lnTo>
                  <a:lnTo>
                    <a:pt x="117" y="56"/>
                  </a:lnTo>
                  <a:lnTo>
                    <a:pt x="121" y="53"/>
                  </a:lnTo>
                  <a:lnTo>
                    <a:pt x="122" y="52"/>
                  </a:lnTo>
                  <a:lnTo>
                    <a:pt x="121" y="51"/>
                  </a:lnTo>
                  <a:lnTo>
                    <a:pt x="119" y="49"/>
                  </a:lnTo>
                  <a:lnTo>
                    <a:pt x="115" y="45"/>
                  </a:lnTo>
                  <a:lnTo>
                    <a:pt x="115" y="45"/>
                  </a:lnTo>
                  <a:lnTo>
                    <a:pt x="116" y="44"/>
                  </a:lnTo>
                  <a:lnTo>
                    <a:pt x="119" y="41"/>
                  </a:lnTo>
                  <a:lnTo>
                    <a:pt x="115" y="40"/>
                  </a:lnTo>
                  <a:lnTo>
                    <a:pt x="111" y="40"/>
                  </a:lnTo>
                  <a:lnTo>
                    <a:pt x="107" y="40"/>
                  </a:lnTo>
                  <a:lnTo>
                    <a:pt x="104" y="40"/>
                  </a:lnTo>
                  <a:lnTo>
                    <a:pt x="101" y="40"/>
                  </a:lnTo>
                  <a:lnTo>
                    <a:pt x="99" y="39"/>
                  </a:lnTo>
                  <a:lnTo>
                    <a:pt x="98" y="39"/>
                  </a:lnTo>
                  <a:lnTo>
                    <a:pt x="98" y="36"/>
                  </a:lnTo>
                  <a:lnTo>
                    <a:pt x="100" y="33"/>
                  </a:lnTo>
                  <a:lnTo>
                    <a:pt x="105" y="29"/>
                  </a:lnTo>
                  <a:lnTo>
                    <a:pt x="107" y="28"/>
                  </a:lnTo>
                  <a:lnTo>
                    <a:pt x="108" y="26"/>
                  </a:lnTo>
                  <a:lnTo>
                    <a:pt x="109" y="23"/>
                  </a:lnTo>
                  <a:lnTo>
                    <a:pt x="108" y="18"/>
                  </a:lnTo>
                  <a:lnTo>
                    <a:pt x="104" y="17"/>
                  </a:lnTo>
                  <a:lnTo>
                    <a:pt x="99" y="17"/>
                  </a:lnTo>
                  <a:lnTo>
                    <a:pt x="94" y="17"/>
                  </a:lnTo>
                  <a:lnTo>
                    <a:pt x="88" y="18"/>
                  </a:lnTo>
                  <a:lnTo>
                    <a:pt x="83" y="19"/>
                  </a:lnTo>
                  <a:lnTo>
                    <a:pt x="79" y="19"/>
                  </a:lnTo>
                  <a:lnTo>
                    <a:pt x="76" y="18"/>
                  </a:lnTo>
                  <a:lnTo>
                    <a:pt x="75" y="17"/>
                  </a:lnTo>
                  <a:lnTo>
                    <a:pt x="74" y="15"/>
                  </a:lnTo>
                  <a:lnTo>
                    <a:pt x="73" y="11"/>
                  </a:lnTo>
                  <a:lnTo>
                    <a:pt x="73" y="3"/>
                  </a:lnTo>
                  <a:lnTo>
                    <a:pt x="71" y="1"/>
                  </a:lnTo>
                  <a:lnTo>
                    <a:pt x="67" y="1"/>
                  </a:lnTo>
                  <a:lnTo>
                    <a:pt x="62" y="0"/>
                  </a:lnTo>
                  <a:lnTo>
                    <a:pt x="56" y="0"/>
                  </a:lnTo>
                  <a:lnTo>
                    <a:pt x="50" y="1"/>
                  </a:lnTo>
                  <a:lnTo>
                    <a:pt x="46" y="6"/>
                  </a:lnTo>
                  <a:lnTo>
                    <a:pt x="44" y="10"/>
                  </a:lnTo>
                  <a:lnTo>
                    <a:pt x="43" y="13"/>
                  </a:lnTo>
                  <a:lnTo>
                    <a:pt x="41" y="19"/>
                  </a:lnTo>
                  <a:lnTo>
                    <a:pt x="35" y="18"/>
                  </a:lnTo>
                  <a:lnTo>
                    <a:pt x="31" y="16"/>
                  </a:lnTo>
                  <a:lnTo>
                    <a:pt x="27" y="21"/>
                  </a:lnTo>
                  <a:lnTo>
                    <a:pt x="24" y="27"/>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4" name="Freeform 192"/>
            <p:cNvSpPr>
              <a:spLocks/>
            </p:cNvSpPr>
            <p:nvPr/>
          </p:nvSpPr>
          <p:spPr bwMode="gray">
            <a:xfrm>
              <a:off x="7042151" y="3721100"/>
              <a:ext cx="180975" cy="165100"/>
            </a:xfrm>
            <a:custGeom>
              <a:avLst/>
              <a:gdLst/>
              <a:ahLst/>
              <a:cxnLst>
                <a:cxn ang="0">
                  <a:pos x="155" y="456"/>
                </a:cxn>
                <a:cxn ang="0">
                  <a:pos x="121" y="466"/>
                </a:cxn>
                <a:cxn ang="0">
                  <a:pos x="114" y="462"/>
                </a:cxn>
                <a:cxn ang="0">
                  <a:pos x="81" y="466"/>
                </a:cxn>
                <a:cxn ang="0">
                  <a:pos x="66" y="490"/>
                </a:cxn>
                <a:cxn ang="0">
                  <a:pos x="38" y="485"/>
                </a:cxn>
                <a:cxn ang="0">
                  <a:pos x="7" y="486"/>
                </a:cxn>
                <a:cxn ang="0">
                  <a:pos x="4" y="464"/>
                </a:cxn>
                <a:cxn ang="0">
                  <a:pos x="33" y="448"/>
                </a:cxn>
                <a:cxn ang="0">
                  <a:pos x="90" y="406"/>
                </a:cxn>
                <a:cxn ang="0">
                  <a:pos x="118" y="387"/>
                </a:cxn>
                <a:cxn ang="0">
                  <a:pos x="130" y="394"/>
                </a:cxn>
                <a:cxn ang="0">
                  <a:pos x="202" y="385"/>
                </a:cxn>
                <a:cxn ang="0">
                  <a:pos x="222" y="389"/>
                </a:cxn>
                <a:cxn ang="0">
                  <a:pos x="250" y="389"/>
                </a:cxn>
                <a:cxn ang="0">
                  <a:pos x="262" y="371"/>
                </a:cxn>
                <a:cxn ang="0">
                  <a:pos x="299" y="303"/>
                </a:cxn>
                <a:cxn ang="0">
                  <a:pos x="327" y="266"/>
                </a:cxn>
                <a:cxn ang="0">
                  <a:pos x="307" y="287"/>
                </a:cxn>
                <a:cxn ang="0">
                  <a:pos x="314" y="305"/>
                </a:cxn>
                <a:cxn ang="0">
                  <a:pos x="344" y="299"/>
                </a:cxn>
                <a:cxn ang="0">
                  <a:pos x="401" y="256"/>
                </a:cxn>
                <a:cxn ang="0">
                  <a:pos x="433" y="223"/>
                </a:cxn>
                <a:cxn ang="0">
                  <a:pos x="464" y="117"/>
                </a:cxn>
                <a:cxn ang="0">
                  <a:pos x="458" y="102"/>
                </a:cxn>
                <a:cxn ang="0">
                  <a:pos x="457" y="62"/>
                </a:cxn>
                <a:cxn ang="0">
                  <a:pos x="481" y="31"/>
                </a:cxn>
                <a:cxn ang="0">
                  <a:pos x="497" y="30"/>
                </a:cxn>
                <a:cxn ang="0">
                  <a:pos x="509" y="39"/>
                </a:cxn>
                <a:cxn ang="0">
                  <a:pos x="526" y="43"/>
                </a:cxn>
                <a:cxn ang="0">
                  <a:pos x="518" y="22"/>
                </a:cxn>
                <a:cxn ang="0">
                  <a:pos x="510" y="5"/>
                </a:cxn>
                <a:cxn ang="0">
                  <a:pos x="535" y="11"/>
                </a:cxn>
                <a:cxn ang="0">
                  <a:pos x="541" y="64"/>
                </a:cxn>
                <a:cxn ang="0">
                  <a:pos x="563" y="128"/>
                </a:cxn>
                <a:cxn ang="0">
                  <a:pos x="558" y="167"/>
                </a:cxn>
                <a:cxn ang="0">
                  <a:pos x="544" y="186"/>
                </a:cxn>
                <a:cxn ang="0">
                  <a:pos x="543" y="216"/>
                </a:cxn>
                <a:cxn ang="0">
                  <a:pos x="520" y="211"/>
                </a:cxn>
                <a:cxn ang="0">
                  <a:pos x="517" y="281"/>
                </a:cxn>
                <a:cxn ang="0">
                  <a:pos x="494" y="354"/>
                </a:cxn>
                <a:cxn ang="0">
                  <a:pos x="488" y="394"/>
                </a:cxn>
                <a:cxn ang="0">
                  <a:pos x="465" y="423"/>
                </a:cxn>
                <a:cxn ang="0">
                  <a:pos x="457" y="414"/>
                </a:cxn>
                <a:cxn ang="0">
                  <a:pos x="470" y="388"/>
                </a:cxn>
                <a:cxn ang="0">
                  <a:pos x="447" y="398"/>
                </a:cxn>
                <a:cxn ang="0">
                  <a:pos x="445" y="414"/>
                </a:cxn>
                <a:cxn ang="0">
                  <a:pos x="419" y="422"/>
                </a:cxn>
                <a:cxn ang="0">
                  <a:pos x="403" y="446"/>
                </a:cxn>
                <a:cxn ang="0">
                  <a:pos x="405" y="419"/>
                </a:cxn>
                <a:cxn ang="0">
                  <a:pos x="374" y="446"/>
                </a:cxn>
                <a:cxn ang="0">
                  <a:pos x="323" y="451"/>
                </a:cxn>
                <a:cxn ang="0">
                  <a:pos x="317" y="439"/>
                </a:cxn>
                <a:cxn ang="0">
                  <a:pos x="307" y="443"/>
                </a:cxn>
                <a:cxn ang="0">
                  <a:pos x="301" y="420"/>
                </a:cxn>
                <a:cxn ang="0">
                  <a:pos x="307" y="460"/>
                </a:cxn>
                <a:cxn ang="0">
                  <a:pos x="287" y="469"/>
                </a:cxn>
                <a:cxn ang="0">
                  <a:pos x="237" y="516"/>
                </a:cxn>
                <a:cxn ang="0">
                  <a:pos x="214" y="491"/>
                </a:cxn>
                <a:cxn ang="0">
                  <a:pos x="214" y="469"/>
                </a:cxn>
                <a:cxn ang="0">
                  <a:pos x="206" y="445"/>
                </a:cxn>
              </a:cxnLst>
              <a:rect l="0" t="0" r="r" b="b"/>
              <a:pathLst>
                <a:path w="569" h="520">
                  <a:moveTo>
                    <a:pt x="206" y="445"/>
                  </a:moveTo>
                  <a:lnTo>
                    <a:pt x="199" y="442"/>
                  </a:lnTo>
                  <a:lnTo>
                    <a:pt x="191" y="440"/>
                  </a:lnTo>
                  <a:lnTo>
                    <a:pt x="183" y="439"/>
                  </a:lnTo>
                  <a:lnTo>
                    <a:pt x="175" y="439"/>
                  </a:lnTo>
                  <a:lnTo>
                    <a:pt x="172" y="443"/>
                  </a:lnTo>
                  <a:lnTo>
                    <a:pt x="170" y="447"/>
                  </a:lnTo>
                  <a:lnTo>
                    <a:pt x="162" y="452"/>
                  </a:lnTo>
                  <a:lnTo>
                    <a:pt x="155" y="456"/>
                  </a:lnTo>
                  <a:lnTo>
                    <a:pt x="147" y="455"/>
                  </a:lnTo>
                  <a:lnTo>
                    <a:pt x="140" y="456"/>
                  </a:lnTo>
                  <a:lnTo>
                    <a:pt x="135" y="459"/>
                  </a:lnTo>
                  <a:lnTo>
                    <a:pt x="132" y="458"/>
                  </a:lnTo>
                  <a:lnTo>
                    <a:pt x="131" y="458"/>
                  </a:lnTo>
                  <a:lnTo>
                    <a:pt x="127" y="461"/>
                  </a:lnTo>
                  <a:lnTo>
                    <a:pt x="123" y="466"/>
                  </a:lnTo>
                  <a:lnTo>
                    <a:pt x="122" y="466"/>
                  </a:lnTo>
                  <a:lnTo>
                    <a:pt x="121" y="466"/>
                  </a:lnTo>
                  <a:lnTo>
                    <a:pt x="119" y="467"/>
                  </a:lnTo>
                  <a:lnTo>
                    <a:pt x="116" y="469"/>
                  </a:lnTo>
                  <a:lnTo>
                    <a:pt x="113" y="471"/>
                  </a:lnTo>
                  <a:lnTo>
                    <a:pt x="112" y="471"/>
                  </a:lnTo>
                  <a:lnTo>
                    <a:pt x="112" y="471"/>
                  </a:lnTo>
                  <a:lnTo>
                    <a:pt x="112" y="469"/>
                  </a:lnTo>
                  <a:lnTo>
                    <a:pt x="113" y="466"/>
                  </a:lnTo>
                  <a:lnTo>
                    <a:pt x="114" y="463"/>
                  </a:lnTo>
                  <a:lnTo>
                    <a:pt x="114" y="462"/>
                  </a:lnTo>
                  <a:lnTo>
                    <a:pt x="113" y="462"/>
                  </a:lnTo>
                  <a:lnTo>
                    <a:pt x="112" y="462"/>
                  </a:lnTo>
                  <a:lnTo>
                    <a:pt x="108" y="463"/>
                  </a:lnTo>
                  <a:lnTo>
                    <a:pt x="106" y="466"/>
                  </a:lnTo>
                  <a:lnTo>
                    <a:pt x="96" y="470"/>
                  </a:lnTo>
                  <a:lnTo>
                    <a:pt x="88" y="474"/>
                  </a:lnTo>
                  <a:lnTo>
                    <a:pt x="86" y="472"/>
                  </a:lnTo>
                  <a:lnTo>
                    <a:pt x="83" y="470"/>
                  </a:lnTo>
                  <a:lnTo>
                    <a:pt x="81" y="466"/>
                  </a:lnTo>
                  <a:lnTo>
                    <a:pt x="79" y="463"/>
                  </a:lnTo>
                  <a:lnTo>
                    <a:pt x="77" y="463"/>
                  </a:lnTo>
                  <a:lnTo>
                    <a:pt x="74" y="464"/>
                  </a:lnTo>
                  <a:lnTo>
                    <a:pt x="72" y="467"/>
                  </a:lnTo>
                  <a:lnTo>
                    <a:pt x="70" y="469"/>
                  </a:lnTo>
                  <a:lnTo>
                    <a:pt x="69" y="472"/>
                  </a:lnTo>
                  <a:lnTo>
                    <a:pt x="67" y="476"/>
                  </a:lnTo>
                  <a:lnTo>
                    <a:pt x="67" y="482"/>
                  </a:lnTo>
                  <a:lnTo>
                    <a:pt x="66" y="490"/>
                  </a:lnTo>
                  <a:lnTo>
                    <a:pt x="65" y="494"/>
                  </a:lnTo>
                  <a:lnTo>
                    <a:pt x="64" y="496"/>
                  </a:lnTo>
                  <a:lnTo>
                    <a:pt x="63" y="498"/>
                  </a:lnTo>
                  <a:lnTo>
                    <a:pt x="63" y="498"/>
                  </a:lnTo>
                  <a:lnTo>
                    <a:pt x="62" y="498"/>
                  </a:lnTo>
                  <a:lnTo>
                    <a:pt x="61" y="496"/>
                  </a:lnTo>
                  <a:lnTo>
                    <a:pt x="55" y="490"/>
                  </a:lnTo>
                  <a:lnTo>
                    <a:pt x="47" y="484"/>
                  </a:lnTo>
                  <a:lnTo>
                    <a:pt x="38" y="485"/>
                  </a:lnTo>
                  <a:lnTo>
                    <a:pt x="28" y="485"/>
                  </a:lnTo>
                  <a:lnTo>
                    <a:pt x="24" y="485"/>
                  </a:lnTo>
                  <a:lnTo>
                    <a:pt x="23" y="485"/>
                  </a:lnTo>
                  <a:lnTo>
                    <a:pt x="21" y="487"/>
                  </a:lnTo>
                  <a:lnTo>
                    <a:pt x="18" y="491"/>
                  </a:lnTo>
                  <a:lnTo>
                    <a:pt x="15" y="487"/>
                  </a:lnTo>
                  <a:lnTo>
                    <a:pt x="13" y="486"/>
                  </a:lnTo>
                  <a:lnTo>
                    <a:pt x="12" y="485"/>
                  </a:lnTo>
                  <a:lnTo>
                    <a:pt x="7" y="486"/>
                  </a:lnTo>
                  <a:lnTo>
                    <a:pt x="4" y="488"/>
                  </a:lnTo>
                  <a:lnTo>
                    <a:pt x="1" y="488"/>
                  </a:lnTo>
                  <a:lnTo>
                    <a:pt x="1" y="487"/>
                  </a:lnTo>
                  <a:lnTo>
                    <a:pt x="0" y="483"/>
                  </a:lnTo>
                  <a:lnTo>
                    <a:pt x="1" y="476"/>
                  </a:lnTo>
                  <a:lnTo>
                    <a:pt x="1" y="470"/>
                  </a:lnTo>
                  <a:lnTo>
                    <a:pt x="1" y="464"/>
                  </a:lnTo>
                  <a:lnTo>
                    <a:pt x="2" y="464"/>
                  </a:lnTo>
                  <a:lnTo>
                    <a:pt x="4" y="464"/>
                  </a:lnTo>
                  <a:lnTo>
                    <a:pt x="6" y="462"/>
                  </a:lnTo>
                  <a:lnTo>
                    <a:pt x="10" y="461"/>
                  </a:lnTo>
                  <a:lnTo>
                    <a:pt x="16" y="461"/>
                  </a:lnTo>
                  <a:lnTo>
                    <a:pt x="20" y="461"/>
                  </a:lnTo>
                  <a:lnTo>
                    <a:pt x="22" y="462"/>
                  </a:lnTo>
                  <a:lnTo>
                    <a:pt x="24" y="462"/>
                  </a:lnTo>
                  <a:lnTo>
                    <a:pt x="28" y="458"/>
                  </a:lnTo>
                  <a:lnTo>
                    <a:pt x="31" y="452"/>
                  </a:lnTo>
                  <a:lnTo>
                    <a:pt x="33" y="448"/>
                  </a:lnTo>
                  <a:lnTo>
                    <a:pt x="38" y="446"/>
                  </a:lnTo>
                  <a:lnTo>
                    <a:pt x="43" y="444"/>
                  </a:lnTo>
                  <a:lnTo>
                    <a:pt x="49" y="440"/>
                  </a:lnTo>
                  <a:lnTo>
                    <a:pt x="55" y="436"/>
                  </a:lnTo>
                  <a:lnTo>
                    <a:pt x="61" y="431"/>
                  </a:lnTo>
                  <a:lnTo>
                    <a:pt x="65" y="427"/>
                  </a:lnTo>
                  <a:lnTo>
                    <a:pt x="74" y="417"/>
                  </a:lnTo>
                  <a:lnTo>
                    <a:pt x="86" y="409"/>
                  </a:lnTo>
                  <a:lnTo>
                    <a:pt x="90" y="406"/>
                  </a:lnTo>
                  <a:lnTo>
                    <a:pt x="91" y="403"/>
                  </a:lnTo>
                  <a:lnTo>
                    <a:pt x="91" y="402"/>
                  </a:lnTo>
                  <a:lnTo>
                    <a:pt x="90" y="399"/>
                  </a:lnTo>
                  <a:lnTo>
                    <a:pt x="89" y="398"/>
                  </a:lnTo>
                  <a:lnTo>
                    <a:pt x="89" y="397"/>
                  </a:lnTo>
                  <a:lnTo>
                    <a:pt x="91" y="396"/>
                  </a:lnTo>
                  <a:lnTo>
                    <a:pt x="95" y="395"/>
                  </a:lnTo>
                  <a:lnTo>
                    <a:pt x="107" y="390"/>
                  </a:lnTo>
                  <a:lnTo>
                    <a:pt x="118" y="387"/>
                  </a:lnTo>
                  <a:lnTo>
                    <a:pt x="121" y="391"/>
                  </a:lnTo>
                  <a:lnTo>
                    <a:pt x="122" y="393"/>
                  </a:lnTo>
                  <a:lnTo>
                    <a:pt x="122" y="394"/>
                  </a:lnTo>
                  <a:lnTo>
                    <a:pt x="127" y="396"/>
                  </a:lnTo>
                  <a:lnTo>
                    <a:pt x="138" y="393"/>
                  </a:lnTo>
                  <a:lnTo>
                    <a:pt x="135" y="394"/>
                  </a:lnTo>
                  <a:lnTo>
                    <a:pt x="131" y="395"/>
                  </a:lnTo>
                  <a:lnTo>
                    <a:pt x="129" y="395"/>
                  </a:lnTo>
                  <a:lnTo>
                    <a:pt x="130" y="394"/>
                  </a:lnTo>
                  <a:lnTo>
                    <a:pt x="137" y="391"/>
                  </a:lnTo>
                  <a:lnTo>
                    <a:pt x="139" y="391"/>
                  </a:lnTo>
                  <a:lnTo>
                    <a:pt x="140" y="391"/>
                  </a:lnTo>
                  <a:lnTo>
                    <a:pt x="147" y="391"/>
                  </a:lnTo>
                  <a:lnTo>
                    <a:pt x="153" y="391"/>
                  </a:lnTo>
                  <a:lnTo>
                    <a:pt x="163" y="391"/>
                  </a:lnTo>
                  <a:lnTo>
                    <a:pt x="175" y="390"/>
                  </a:lnTo>
                  <a:lnTo>
                    <a:pt x="188" y="387"/>
                  </a:lnTo>
                  <a:lnTo>
                    <a:pt x="202" y="385"/>
                  </a:lnTo>
                  <a:lnTo>
                    <a:pt x="213" y="380"/>
                  </a:lnTo>
                  <a:lnTo>
                    <a:pt x="225" y="378"/>
                  </a:lnTo>
                  <a:lnTo>
                    <a:pt x="225" y="380"/>
                  </a:lnTo>
                  <a:lnTo>
                    <a:pt x="225" y="382"/>
                  </a:lnTo>
                  <a:lnTo>
                    <a:pt x="224" y="385"/>
                  </a:lnTo>
                  <a:lnTo>
                    <a:pt x="222" y="385"/>
                  </a:lnTo>
                  <a:lnTo>
                    <a:pt x="222" y="386"/>
                  </a:lnTo>
                  <a:lnTo>
                    <a:pt x="221" y="387"/>
                  </a:lnTo>
                  <a:lnTo>
                    <a:pt x="222" y="389"/>
                  </a:lnTo>
                  <a:lnTo>
                    <a:pt x="225" y="391"/>
                  </a:lnTo>
                  <a:lnTo>
                    <a:pt x="228" y="390"/>
                  </a:lnTo>
                  <a:lnTo>
                    <a:pt x="230" y="389"/>
                  </a:lnTo>
                  <a:lnTo>
                    <a:pt x="232" y="389"/>
                  </a:lnTo>
                  <a:lnTo>
                    <a:pt x="235" y="390"/>
                  </a:lnTo>
                  <a:lnTo>
                    <a:pt x="238" y="393"/>
                  </a:lnTo>
                  <a:lnTo>
                    <a:pt x="242" y="393"/>
                  </a:lnTo>
                  <a:lnTo>
                    <a:pt x="245" y="390"/>
                  </a:lnTo>
                  <a:lnTo>
                    <a:pt x="250" y="389"/>
                  </a:lnTo>
                  <a:lnTo>
                    <a:pt x="252" y="386"/>
                  </a:lnTo>
                  <a:lnTo>
                    <a:pt x="252" y="385"/>
                  </a:lnTo>
                  <a:lnTo>
                    <a:pt x="252" y="385"/>
                  </a:lnTo>
                  <a:lnTo>
                    <a:pt x="256" y="385"/>
                  </a:lnTo>
                  <a:lnTo>
                    <a:pt x="260" y="381"/>
                  </a:lnTo>
                  <a:lnTo>
                    <a:pt x="263" y="379"/>
                  </a:lnTo>
                  <a:lnTo>
                    <a:pt x="265" y="379"/>
                  </a:lnTo>
                  <a:lnTo>
                    <a:pt x="266" y="379"/>
                  </a:lnTo>
                  <a:lnTo>
                    <a:pt x="262" y="371"/>
                  </a:lnTo>
                  <a:lnTo>
                    <a:pt x="260" y="358"/>
                  </a:lnTo>
                  <a:lnTo>
                    <a:pt x="267" y="349"/>
                  </a:lnTo>
                  <a:lnTo>
                    <a:pt x="275" y="339"/>
                  </a:lnTo>
                  <a:lnTo>
                    <a:pt x="283" y="330"/>
                  </a:lnTo>
                  <a:lnTo>
                    <a:pt x="292" y="322"/>
                  </a:lnTo>
                  <a:lnTo>
                    <a:pt x="295" y="317"/>
                  </a:lnTo>
                  <a:lnTo>
                    <a:pt x="298" y="313"/>
                  </a:lnTo>
                  <a:lnTo>
                    <a:pt x="299" y="308"/>
                  </a:lnTo>
                  <a:lnTo>
                    <a:pt x="299" y="303"/>
                  </a:lnTo>
                  <a:lnTo>
                    <a:pt x="298" y="293"/>
                  </a:lnTo>
                  <a:lnTo>
                    <a:pt x="297" y="285"/>
                  </a:lnTo>
                  <a:lnTo>
                    <a:pt x="297" y="282"/>
                  </a:lnTo>
                  <a:lnTo>
                    <a:pt x="299" y="279"/>
                  </a:lnTo>
                  <a:lnTo>
                    <a:pt x="301" y="275"/>
                  </a:lnTo>
                  <a:lnTo>
                    <a:pt x="306" y="273"/>
                  </a:lnTo>
                  <a:lnTo>
                    <a:pt x="316" y="269"/>
                  </a:lnTo>
                  <a:lnTo>
                    <a:pt x="325" y="265"/>
                  </a:lnTo>
                  <a:lnTo>
                    <a:pt x="327" y="266"/>
                  </a:lnTo>
                  <a:lnTo>
                    <a:pt x="330" y="268"/>
                  </a:lnTo>
                  <a:lnTo>
                    <a:pt x="330" y="272"/>
                  </a:lnTo>
                  <a:lnTo>
                    <a:pt x="325" y="276"/>
                  </a:lnTo>
                  <a:lnTo>
                    <a:pt x="320" y="281"/>
                  </a:lnTo>
                  <a:lnTo>
                    <a:pt x="317" y="284"/>
                  </a:lnTo>
                  <a:lnTo>
                    <a:pt x="311" y="285"/>
                  </a:lnTo>
                  <a:lnTo>
                    <a:pt x="308" y="285"/>
                  </a:lnTo>
                  <a:lnTo>
                    <a:pt x="307" y="285"/>
                  </a:lnTo>
                  <a:lnTo>
                    <a:pt x="307" y="287"/>
                  </a:lnTo>
                  <a:lnTo>
                    <a:pt x="307" y="289"/>
                  </a:lnTo>
                  <a:lnTo>
                    <a:pt x="307" y="291"/>
                  </a:lnTo>
                  <a:lnTo>
                    <a:pt x="309" y="293"/>
                  </a:lnTo>
                  <a:lnTo>
                    <a:pt x="311" y="295"/>
                  </a:lnTo>
                  <a:lnTo>
                    <a:pt x="314" y="295"/>
                  </a:lnTo>
                  <a:lnTo>
                    <a:pt x="316" y="293"/>
                  </a:lnTo>
                  <a:lnTo>
                    <a:pt x="316" y="295"/>
                  </a:lnTo>
                  <a:lnTo>
                    <a:pt x="315" y="300"/>
                  </a:lnTo>
                  <a:lnTo>
                    <a:pt x="314" y="305"/>
                  </a:lnTo>
                  <a:lnTo>
                    <a:pt x="315" y="309"/>
                  </a:lnTo>
                  <a:lnTo>
                    <a:pt x="316" y="313"/>
                  </a:lnTo>
                  <a:lnTo>
                    <a:pt x="318" y="314"/>
                  </a:lnTo>
                  <a:lnTo>
                    <a:pt x="320" y="315"/>
                  </a:lnTo>
                  <a:lnTo>
                    <a:pt x="324" y="314"/>
                  </a:lnTo>
                  <a:lnTo>
                    <a:pt x="327" y="312"/>
                  </a:lnTo>
                  <a:lnTo>
                    <a:pt x="332" y="308"/>
                  </a:lnTo>
                  <a:lnTo>
                    <a:pt x="338" y="303"/>
                  </a:lnTo>
                  <a:lnTo>
                    <a:pt x="344" y="299"/>
                  </a:lnTo>
                  <a:lnTo>
                    <a:pt x="352" y="296"/>
                  </a:lnTo>
                  <a:lnTo>
                    <a:pt x="359" y="292"/>
                  </a:lnTo>
                  <a:lnTo>
                    <a:pt x="371" y="287"/>
                  </a:lnTo>
                  <a:lnTo>
                    <a:pt x="382" y="280"/>
                  </a:lnTo>
                  <a:lnTo>
                    <a:pt x="387" y="276"/>
                  </a:lnTo>
                  <a:lnTo>
                    <a:pt x="391" y="271"/>
                  </a:lnTo>
                  <a:lnTo>
                    <a:pt x="396" y="266"/>
                  </a:lnTo>
                  <a:lnTo>
                    <a:pt x="398" y="260"/>
                  </a:lnTo>
                  <a:lnTo>
                    <a:pt x="401" y="256"/>
                  </a:lnTo>
                  <a:lnTo>
                    <a:pt x="404" y="250"/>
                  </a:lnTo>
                  <a:lnTo>
                    <a:pt x="407" y="246"/>
                  </a:lnTo>
                  <a:lnTo>
                    <a:pt x="411" y="242"/>
                  </a:lnTo>
                  <a:lnTo>
                    <a:pt x="419" y="238"/>
                  </a:lnTo>
                  <a:lnTo>
                    <a:pt x="423" y="235"/>
                  </a:lnTo>
                  <a:lnTo>
                    <a:pt x="425" y="234"/>
                  </a:lnTo>
                  <a:lnTo>
                    <a:pt x="428" y="232"/>
                  </a:lnTo>
                  <a:lnTo>
                    <a:pt x="430" y="228"/>
                  </a:lnTo>
                  <a:lnTo>
                    <a:pt x="433" y="223"/>
                  </a:lnTo>
                  <a:lnTo>
                    <a:pt x="441" y="206"/>
                  </a:lnTo>
                  <a:lnTo>
                    <a:pt x="449" y="187"/>
                  </a:lnTo>
                  <a:lnTo>
                    <a:pt x="456" y="169"/>
                  </a:lnTo>
                  <a:lnTo>
                    <a:pt x="462" y="151"/>
                  </a:lnTo>
                  <a:lnTo>
                    <a:pt x="465" y="144"/>
                  </a:lnTo>
                  <a:lnTo>
                    <a:pt x="466" y="136"/>
                  </a:lnTo>
                  <a:lnTo>
                    <a:pt x="468" y="128"/>
                  </a:lnTo>
                  <a:lnTo>
                    <a:pt x="468" y="120"/>
                  </a:lnTo>
                  <a:lnTo>
                    <a:pt x="464" y="117"/>
                  </a:lnTo>
                  <a:lnTo>
                    <a:pt x="461" y="114"/>
                  </a:lnTo>
                  <a:lnTo>
                    <a:pt x="457" y="113"/>
                  </a:lnTo>
                  <a:lnTo>
                    <a:pt x="455" y="112"/>
                  </a:lnTo>
                  <a:lnTo>
                    <a:pt x="453" y="112"/>
                  </a:lnTo>
                  <a:lnTo>
                    <a:pt x="450" y="110"/>
                  </a:lnTo>
                  <a:lnTo>
                    <a:pt x="449" y="108"/>
                  </a:lnTo>
                  <a:lnTo>
                    <a:pt x="448" y="103"/>
                  </a:lnTo>
                  <a:lnTo>
                    <a:pt x="454" y="103"/>
                  </a:lnTo>
                  <a:lnTo>
                    <a:pt x="458" y="102"/>
                  </a:lnTo>
                  <a:lnTo>
                    <a:pt x="462" y="100"/>
                  </a:lnTo>
                  <a:lnTo>
                    <a:pt x="464" y="96"/>
                  </a:lnTo>
                  <a:lnTo>
                    <a:pt x="464" y="88"/>
                  </a:lnTo>
                  <a:lnTo>
                    <a:pt x="464" y="78"/>
                  </a:lnTo>
                  <a:lnTo>
                    <a:pt x="463" y="72"/>
                  </a:lnTo>
                  <a:lnTo>
                    <a:pt x="461" y="68"/>
                  </a:lnTo>
                  <a:lnTo>
                    <a:pt x="458" y="67"/>
                  </a:lnTo>
                  <a:lnTo>
                    <a:pt x="457" y="64"/>
                  </a:lnTo>
                  <a:lnTo>
                    <a:pt x="457" y="62"/>
                  </a:lnTo>
                  <a:lnTo>
                    <a:pt x="458" y="60"/>
                  </a:lnTo>
                  <a:lnTo>
                    <a:pt x="465" y="56"/>
                  </a:lnTo>
                  <a:lnTo>
                    <a:pt x="471" y="54"/>
                  </a:lnTo>
                  <a:lnTo>
                    <a:pt x="473" y="53"/>
                  </a:lnTo>
                  <a:lnTo>
                    <a:pt x="476" y="51"/>
                  </a:lnTo>
                  <a:lnTo>
                    <a:pt x="478" y="47"/>
                  </a:lnTo>
                  <a:lnTo>
                    <a:pt x="479" y="43"/>
                  </a:lnTo>
                  <a:lnTo>
                    <a:pt x="481" y="37"/>
                  </a:lnTo>
                  <a:lnTo>
                    <a:pt x="481" y="31"/>
                  </a:lnTo>
                  <a:lnTo>
                    <a:pt x="480" y="28"/>
                  </a:lnTo>
                  <a:lnTo>
                    <a:pt x="480" y="23"/>
                  </a:lnTo>
                  <a:lnTo>
                    <a:pt x="480" y="21"/>
                  </a:lnTo>
                  <a:lnTo>
                    <a:pt x="481" y="21"/>
                  </a:lnTo>
                  <a:lnTo>
                    <a:pt x="484" y="21"/>
                  </a:lnTo>
                  <a:lnTo>
                    <a:pt x="486" y="22"/>
                  </a:lnTo>
                  <a:lnTo>
                    <a:pt x="490" y="22"/>
                  </a:lnTo>
                  <a:lnTo>
                    <a:pt x="495" y="23"/>
                  </a:lnTo>
                  <a:lnTo>
                    <a:pt x="497" y="30"/>
                  </a:lnTo>
                  <a:lnTo>
                    <a:pt x="497" y="37"/>
                  </a:lnTo>
                  <a:lnTo>
                    <a:pt x="497" y="40"/>
                  </a:lnTo>
                  <a:lnTo>
                    <a:pt x="498" y="43"/>
                  </a:lnTo>
                  <a:lnTo>
                    <a:pt x="501" y="46"/>
                  </a:lnTo>
                  <a:lnTo>
                    <a:pt x="503" y="48"/>
                  </a:lnTo>
                  <a:lnTo>
                    <a:pt x="505" y="47"/>
                  </a:lnTo>
                  <a:lnTo>
                    <a:pt x="506" y="47"/>
                  </a:lnTo>
                  <a:lnTo>
                    <a:pt x="509" y="44"/>
                  </a:lnTo>
                  <a:lnTo>
                    <a:pt x="509" y="39"/>
                  </a:lnTo>
                  <a:lnTo>
                    <a:pt x="509" y="37"/>
                  </a:lnTo>
                  <a:lnTo>
                    <a:pt x="510" y="36"/>
                  </a:lnTo>
                  <a:lnTo>
                    <a:pt x="511" y="37"/>
                  </a:lnTo>
                  <a:lnTo>
                    <a:pt x="514" y="38"/>
                  </a:lnTo>
                  <a:lnTo>
                    <a:pt x="515" y="40"/>
                  </a:lnTo>
                  <a:lnTo>
                    <a:pt x="518" y="41"/>
                  </a:lnTo>
                  <a:lnTo>
                    <a:pt x="520" y="44"/>
                  </a:lnTo>
                  <a:lnTo>
                    <a:pt x="523" y="44"/>
                  </a:lnTo>
                  <a:lnTo>
                    <a:pt x="526" y="43"/>
                  </a:lnTo>
                  <a:lnTo>
                    <a:pt x="528" y="38"/>
                  </a:lnTo>
                  <a:lnTo>
                    <a:pt x="529" y="33"/>
                  </a:lnTo>
                  <a:lnTo>
                    <a:pt x="529" y="29"/>
                  </a:lnTo>
                  <a:lnTo>
                    <a:pt x="529" y="24"/>
                  </a:lnTo>
                  <a:lnTo>
                    <a:pt x="527" y="21"/>
                  </a:lnTo>
                  <a:lnTo>
                    <a:pt x="525" y="20"/>
                  </a:lnTo>
                  <a:lnTo>
                    <a:pt x="523" y="20"/>
                  </a:lnTo>
                  <a:lnTo>
                    <a:pt x="520" y="21"/>
                  </a:lnTo>
                  <a:lnTo>
                    <a:pt x="518" y="22"/>
                  </a:lnTo>
                  <a:lnTo>
                    <a:pt x="512" y="26"/>
                  </a:lnTo>
                  <a:lnTo>
                    <a:pt x="509" y="27"/>
                  </a:lnTo>
                  <a:lnTo>
                    <a:pt x="506" y="28"/>
                  </a:lnTo>
                  <a:lnTo>
                    <a:pt x="504" y="26"/>
                  </a:lnTo>
                  <a:lnTo>
                    <a:pt x="504" y="23"/>
                  </a:lnTo>
                  <a:lnTo>
                    <a:pt x="504" y="20"/>
                  </a:lnTo>
                  <a:lnTo>
                    <a:pt x="505" y="16"/>
                  </a:lnTo>
                  <a:lnTo>
                    <a:pt x="507" y="11"/>
                  </a:lnTo>
                  <a:lnTo>
                    <a:pt x="510" y="5"/>
                  </a:lnTo>
                  <a:lnTo>
                    <a:pt x="510" y="2"/>
                  </a:lnTo>
                  <a:lnTo>
                    <a:pt x="511" y="0"/>
                  </a:lnTo>
                  <a:lnTo>
                    <a:pt x="512" y="0"/>
                  </a:lnTo>
                  <a:lnTo>
                    <a:pt x="514" y="2"/>
                  </a:lnTo>
                  <a:lnTo>
                    <a:pt x="519" y="4"/>
                  </a:lnTo>
                  <a:lnTo>
                    <a:pt x="525" y="10"/>
                  </a:lnTo>
                  <a:lnTo>
                    <a:pt x="530" y="13"/>
                  </a:lnTo>
                  <a:lnTo>
                    <a:pt x="533" y="12"/>
                  </a:lnTo>
                  <a:lnTo>
                    <a:pt x="535" y="11"/>
                  </a:lnTo>
                  <a:lnTo>
                    <a:pt x="537" y="15"/>
                  </a:lnTo>
                  <a:lnTo>
                    <a:pt x="537" y="20"/>
                  </a:lnTo>
                  <a:lnTo>
                    <a:pt x="536" y="23"/>
                  </a:lnTo>
                  <a:lnTo>
                    <a:pt x="535" y="29"/>
                  </a:lnTo>
                  <a:lnTo>
                    <a:pt x="535" y="35"/>
                  </a:lnTo>
                  <a:lnTo>
                    <a:pt x="535" y="41"/>
                  </a:lnTo>
                  <a:lnTo>
                    <a:pt x="535" y="48"/>
                  </a:lnTo>
                  <a:lnTo>
                    <a:pt x="537" y="55"/>
                  </a:lnTo>
                  <a:lnTo>
                    <a:pt x="541" y="64"/>
                  </a:lnTo>
                  <a:lnTo>
                    <a:pt x="546" y="72"/>
                  </a:lnTo>
                  <a:lnTo>
                    <a:pt x="550" y="77"/>
                  </a:lnTo>
                  <a:lnTo>
                    <a:pt x="554" y="80"/>
                  </a:lnTo>
                  <a:lnTo>
                    <a:pt x="556" y="84"/>
                  </a:lnTo>
                  <a:lnTo>
                    <a:pt x="558" y="90"/>
                  </a:lnTo>
                  <a:lnTo>
                    <a:pt x="562" y="106"/>
                  </a:lnTo>
                  <a:lnTo>
                    <a:pt x="566" y="121"/>
                  </a:lnTo>
                  <a:lnTo>
                    <a:pt x="564" y="127"/>
                  </a:lnTo>
                  <a:lnTo>
                    <a:pt x="563" y="128"/>
                  </a:lnTo>
                  <a:lnTo>
                    <a:pt x="566" y="129"/>
                  </a:lnTo>
                  <a:lnTo>
                    <a:pt x="569" y="132"/>
                  </a:lnTo>
                  <a:lnTo>
                    <a:pt x="569" y="137"/>
                  </a:lnTo>
                  <a:lnTo>
                    <a:pt x="567" y="141"/>
                  </a:lnTo>
                  <a:lnTo>
                    <a:pt x="564" y="144"/>
                  </a:lnTo>
                  <a:lnTo>
                    <a:pt x="563" y="147"/>
                  </a:lnTo>
                  <a:lnTo>
                    <a:pt x="561" y="154"/>
                  </a:lnTo>
                  <a:lnTo>
                    <a:pt x="560" y="161"/>
                  </a:lnTo>
                  <a:lnTo>
                    <a:pt x="558" y="167"/>
                  </a:lnTo>
                  <a:lnTo>
                    <a:pt x="552" y="171"/>
                  </a:lnTo>
                  <a:lnTo>
                    <a:pt x="551" y="173"/>
                  </a:lnTo>
                  <a:lnTo>
                    <a:pt x="550" y="173"/>
                  </a:lnTo>
                  <a:lnTo>
                    <a:pt x="550" y="173"/>
                  </a:lnTo>
                  <a:lnTo>
                    <a:pt x="548" y="176"/>
                  </a:lnTo>
                  <a:lnTo>
                    <a:pt x="546" y="181"/>
                  </a:lnTo>
                  <a:lnTo>
                    <a:pt x="544" y="182"/>
                  </a:lnTo>
                  <a:lnTo>
                    <a:pt x="543" y="183"/>
                  </a:lnTo>
                  <a:lnTo>
                    <a:pt x="544" y="186"/>
                  </a:lnTo>
                  <a:lnTo>
                    <a:pt x="542" y="190"/>
                  </a:lnTo>
                  <a:lnTo>
                    <a:pt x="541" y="190"/>
                  </a:lnTo>
                  <a:lnTo>
                    <a:pt x="539" y="191"/>
                  </a:lnTo>
                  <a:lnTo>
                    <a:pt x="541" y="193"/>
                  </a:lnTo>
                  <a:lnTo>
                    <a:pt x="542" y="200"/>
                  </a:lnTo>
                  <a:lnTo>
                    <a:pt x="541" y="208"/>
                  </a:lnTo>
                  <a:lnTo>
                    <a:pt x="543" y="211"/>
                  </a:lnTo>
                  <a:lnTo>
                    <a:pt x="543" y="215"/>
                  </a:lnTo>
                  <a:lnTo>
                    <a:pt x="543" y="216"/>
                  </a:lnTo>
                  <a:lnTo>
                    <a:pt x="543" y="217"/>
                  </a:lnTo>
                  <a:lnTo>
                    <a:pt x="541" y="217"/>
                  </a:lnTo>
                  <a:lnTo>
                    <a:pt x="538" y="215"/>
                  </a:lnTo>
                  <a:lnTo>
                    <a:pt x="536" y="211"/>
                  </a:lnTo>
                  <a:lnTo>
                    <a:pt x="533" y="209"/>
                  </a:lnTo>
                  <a:lnTo>
                    <a:pt x="530" y="209"/>
                  </a:lnTo>
                  <a:lnTo>
                    <a:pt x="526" y="211"/>
                  </a:lnTo>
                  <a:lnTo>
                    <a:pt x="521" y="212"/>
                  </a:lnTo>
                  <a:lnTo>
                    <a:pt x="520" y="211"/>
                  </a:lnTo>
                  <a:lnTo>
                    <a:pt x="518" y="214"/>
                  </a:lnTo>
                  <a:lnTo>
                    <a:pt x="515" y="218"/>
                  </a:lnTo>
                  <a:lnTo>
                    <a:pt x="513" y="227"/>
                  </a:lnTo>
                  <a:lnTo>
                    <a:pt x="512" y="234"/>
                  </a:lnTo>
                  <a:lnTo>
                    <a:pt x="512" y="241"/>
                  </a:lnTo>
                  <a:lnTo>
                    <a:pt x="513" y="247"/>
                  </a:lnTo>
                  <a:lnTo>
                    <a:pt x="515" y="259"/>
                  </a:lnTo>
                  <a:lnTo>
                    <a:pt x="518" y="274"/>
                  </a:lnTo>
                  <a:lnTo>
                    <a:pt x="517" y="281"/>
                  </a:lnTo>
                  <a:lnTo>
                    <a:pt x="515" y="288"/>
                  </a:lnTo>
                  <a:lnTo>
                    <a:pt x="513" y="293"/>
                  </a:lnTo>
                  <a:lnTo>
                    <a:pt x="510" y="300"/>
                  </a:lnTo>
                  <a:lnTo>
                    <a:pt x="505" y="311"/>
                  </a:lnTo>
                  <a:lnTo>
                    <a:pt x="501" y="322"/>
                  </a:lnTo>
                  <a:lnTo>
                    <a:pt x="497" y="332"/>
                  </a:lnTo>
                  <a:lnTo>
                    <a:pt x="494" y="344"/>
                  </a:lnTo>
                  <a:lnTo>
                    <a:pt x="494" y="349"/>
                  </a:lnTo>
                  <a:lnTo>
                    <a:pt x="494" y="354"/>
                  </a:lnTo>
                  <a:lnTo>
                    <a:pt x="496" y="358"/>
                  </a:lnTo>
                  <a:lnTo>
                    <a:pt x="499" y="363"/>
                  </a:lnTo>
                  <a:lnTo>
                    <a:pt x="505" y="373"/>
                  </a:lnTo>
                  <a:lnTo>
                    <a:pt x="509" y="382"/>
                  </a:lnTo>
                  <a:lnTo>
                    <a:pt x="504" y="382"/>
                  </a:lnTo>
                  <a:lnTo>
                    <a:pt x="499" y="383"/>
                  </a:lnTo>
                  <a:lnTo>
                    <a:pt x="495" y="385"/>
                  </a:lnTo>
                  <a:lnTo>
                    <a:pt x="490" y="388"/>
                  </a:lnTo>
                  <a:lnTo>
                    <a:pt x="488" y="394"/>
                  </a:lnTo>
                  <a:lnTo>
                    <a:pt x="486" y="399"/>
                  </a:lnTo>
                  <a:lnTo>
                    <a:pt x="486" y="404"/>
                  </a:lnTo>
                  <a:lnTo>
                    <a:pt x="486" y="407"/>
                  </a:lnTo>
                  <a:lnTo>
                    <a:pt x="486" y="411"/>
                  </a:lnTo>
                  <a:lnTo>
                    <a:pt x="482" y="414"/>
                  </a:lnTo>
                  <a:lnTo>
                    <a:pt x="478" y="417"/>
                  </a:lnTo>
                  <a:lnTo>
                    <a:pt x="473" y="418"/>
                  </a:lnTo>
                  <a:lnTo>
                    <a:pt x="470" y="420"/>
                  </a:lnTo>
                  <a:lnTo>
                    <a:pt x="465" y="423"/>
                  </a:lnTo>
                  <a:lnTo>
                    <a:pt x="463" y="427"/>
                  </a:lnTo>
                  <a:lnTo>
                    <a:pt x="461" y="429"/>
                  </a:lnTo>
                  <a:lnTo>
                    <a:pt x="458" y="430"/>
                  </a:lnTo>
                  <a:lnTo>
                    <a:pt x="457" y="430"/>
                  </a:lnTo>
                  <a:lnTo>
                    <a:pt x="456" y="429"/>
                  </a:lnTo>
                  <a:lnTo>
                    <a:pt x="455" y="427"/>
                  </a:lnTo>
                  <a:lnTo>
                    <a:pt x="455" y="423"/>
                  </a:lnTo>
                  <a:lnTo>
                    <a:pt x="456" y="420"/>
                  </a:lnTo>
                  <a:lnTo>
                    <a:pt x="457" y="414"/>
                  </a:lnTo>
                  <a:lnTo>
                    <a:pt x="456" y="410"/>
                  </a:lnTo>
                  <a:lnTo>
                    <a:pt x="455" y="407"/>
                  </a:lnTo>
                  <a:lnTo>
                    <a:pt x="454" y="406"/>
                  </a:lnTo>
                  <a:lnTo>
                    <a:pt x="455" y="404"/>
                  </a:lnTo>
                  <a:lnTo>
                    <a:pt x="457" y="402"/>
                  </a:lnTo>
                  <a:lnTo>
                    <a:pt x="461" y="398"/>
                  </a:lnTo>
                  <a:lnTo>
                    <a:pt x="466" y="393"/>
                  </a:lnTo>
                  <a:lnTo>
                    <a:pt x="469" y="390"/>
                  </a:lnTo>
                  <a:lnTo>
                    <a:pt x="470" y="388"/>
                  </a:lnTo>
                  <a:lnTo>
                    <a:pt x="470" y="386"/>
                  </a:lnTo>
                  <a:lnTo>
                    <a:pt x="468" y="383"/>
                  </a:lnTo>
                  <a:lnTo>
                    <a:pt x="465" y="383"/>
                  </a:lnTo>
                  <a:lnTo>
                    <a:pt x="462" y="383"/>
                  </a:lnTo>
                  <a:lnTo>
                    <a:pt x="456" y="385"/>
                  </a:lnTo>
                  <a:lnTo>
                    <a:pt x="454" y="387"/>
                  </a:lnTo>
                  <a:lnTo>
                    <a:pt x="453" y="390"/>
                  </a:lnTo>
                  <a:lnTo>
                    <a:pt x="450" y="396"/>
                  </a:lnTo>
                  <a:lnTo>
                    <a:pt x="447" y="398"/>
                  </a:lnTo>
                  <a:lnTo>
                    <a:pt x="446" y="401"/>
                  </a:lnTo>
                  <a:lnTo>
                    <a:pt x="446" y="404"/>
                  </a:lnTo>
                  <a:lnTo>
                    <a:pt x="449" y="407"/>
                  </a:lnTo>
                  <a:lnTo>
                    <a:pt x="450" y="411"/>
                  </a:lnTo>
                  <a:lnTo>
                    <a:pt x="450" y="414"/>
                  </a:lnTo>
                  <a:lnTo>
                    <a:pt x="450" y="415"/>
                  </a:lnTo>
                  <a:lnTo>
                    <a:pt x="449" y="417"/>
                  </a:lnTo>
                  <a:lnTo>
                    <a:pt x="448" y="415"/>
                  </a:lnTo>
                  <a:lnTo>
                    <a:pt x="445" y="414"/>
                  </a:lnTo>
                  <a:lnTo>
                    <a:pt x="442" y="410"/>
                  </a:lnTo>
                  <a:lnTo>
                    <a:pt x="440" y="406"/>
                  </a:lnTo>
                  <a:lnTo>
                    <a:pt x="437" y="405"/>
                  </a:lnTo>
                  <a:lnTo>
                    <a:pt x="431" y="405"/>
                  </a:lnTo>
                  <a:lnTo>
                    <a:pt x="427" y="406"/>
                  </a:lnTo>
                  <a:lnTo>
                    <a:pt x="423" y="409"/>
                  </a:lnTo>
                  <a:lnTo>
                    <a:pt x="421" y="412"/>
                  </a:lnTo>
                  <a:lnTo>
                    <a:pt x="420" y="415"/>
                  </a:lnTo>
                  <a:lnTo>
                    <a:pt x="419" y="422"/>
                  </a:lnTo>
                  <a:lnTo>
                    <a:pt x="417" y="430"/>
                  </a:lnTo>
                  <a:lnTo>
                    <a:pt x="416" y="436"/>
                  </a:lnTo>
                  <a:lnTo>
                    <a:pt x="415" y="442"/>
                  </a:lnTo>
                  <a:lnTo>
                    <a:pt x="414" y="445"/>
                  </a:lnTo>
                  <a:lnTo>
                    <a:pt x="412" y="447"/>
                  </a:lnTo>
                  <a:lnTo>
                    <a:pt x="409" y="448"/>
                  </a:lnTo>
                  <a:lnTo>
                    <a:pt x="407" y="448"/>
                  </a:lnTo>
                  <a:lnTo>
                    <a:pt x="405" y="448"/>
                  </a:lnTo>
                  <a:lnTo>
                    <a:pt x="403" y="446"/>
                  </a:lnTo>
                  <a:lnTo>
                    <a:pt x="401" y="440"/>
                  </a:lnTo>
                  <a:lnTo>
                    <a:pt x="400" y="435"/>
                  </a:lnTo>
                  <a:lnTo>
                    <a:pt x="401" y="429"/>
                  </a:lnTo>
                  <a:lnTo>
                    <a:pt x="405" y="423"/>
                  </a:lnTo>
                  <a:lnTo>
                    <a:pt x="407" y="423"/>
                  </a:lnTo>
                  <a:lnTo>
                    <a:pt x="408" y="422"/>
                  </a:lnTo>
                  <a:lnTo>
                    <a:pt x="409" y="422"/>
                  </a:lnTo>
                  <a:lnTo>
                    <a:pt x="408" y="421"/>
                  </a:lnTo>
                  <a:lnTo>
                    <a:pt x="405" y="419"/>
                  </a:lnTo>
                  <a:lnTo>
                    <a:pt x="403" y="418"/>
                  </a:lnTo>
                  <a:lnTo>
                    <a:pt x="400" y="418"/>
                  </a:lnTo>
                  <a:lnTo>
                    <a:pt x="397" y="418"/>
                  </a:lnTo>
                  <a:lnTo>
                    <a:pt x="393" y="419"/>
                  </a:lnTo>
                  <a:lnTo>
                    <a:pt x="390" y="422"/>
                  </a:lnTo>
                  <a:lnTo>
                    <a:pt x="387" y="426"/>
                  </a:lnTo>
                  <a:lnTo>
                    <a:pt x="383" y="429"/>
                  </a:lnTo>
                  <a:lnTo>
                    <a:pt x="377" y="438"/>
                  </a:lnTo>
                  <a:lnTo>
                    <a:pt x="374" y="446"/>
                  </a:lnTo>
                  <a:lnTo>
                    <a:pt x="374" y="447"/>
                  </a:lnTo>
                  <a:lnTo>
                    <a:pt x="374" y="450"/>
                  </a:lnTo>
                  <a:lnTo>
                    <a:pt x="364" y="448"/>
                  </a:lnTo>
                  <a:lnTo>
                    <a:pt x="352" y="446"/>
                  </a:lnTo>
                  <a:lnTo>
                    <a:pt x="347" y="445"/>
                  </a:lnTo>
                  <a:lnTo>
                    <a:pt x="340" y="445"/>
                  </a:lnTo>
                  <a:lnTo>
                    <a:pt x="334" y="446"/>
                  </a:lnTo>
                  <a:lnTo>
                    <a:pt x="328" y="448"/>
                  </a:lnTo>
                  <a:lnTo>
                    <a:pt x="323" y="451"/>
                  </a:lnTo>
                  <a:lnTo>
                    <a:pt x="318" y="452"/>
                  </a:lnTo>
                  <a:lnTo>
                    <a:pt x="316" y="451"/>
                  </a:lnTo>
                  <a:lnTo>
                    <a:pt x="314" y="450"/>
                  </a:lnTo>
                  <a:lnTo>
                    <a:pt x="322" y="444"/>
                  </a:lnTo>
                  <a:lnTo>
                    <a:pt x="327" y="438"/>
                  </a:lnTo>
                  <a:lnTo>
                    <a:pt x="325" y="438"/>
                  </a:lnTo>
                  <a:lnTo>
                    <a:pt x="322" y="437"/>
                  </a:lnTo>
                  <a:lnTo>
                    <a:pt x="318" y="438"/>
                  </a:lnTo>
                  <a:lnTo>
                    <a:pt x="317" y="439"/>
                  </a:lnTo>
                  <a:lnTo>
                    <a:pt x="316" y="439"/>
                  </a:lnTo>
                  <a:lnTo>
                    <a:pt x="313" y="437"/>
                  </a:lnTo>
                  <a:lnTo>
                    <a:pt x="311" y="434"/>
                  </a:lnTo>
                  <a:lnTo>
                    <a:pt x="310" y="433"/>
                  </a:lnTo>
                  <a:lnTo>
                    <a:pt x="309" y="431"/>
                  </a:lnTo>
                  <a:lnTo>
                    <a:pt x="309" y="433"/>
                  </a:lnTo>
                  <a:lnTo>
                    <a:pt x="309" y="436"/>
                  </a:lnTo>
                  <a:lnTo>
                    <a:pt x="309" y="439"/>
                  </a:lnTo>
                  <a:lnTo>
                    <a:pt x="307" y="443"/>
                  </a:lnTo>
                  <a:lnTo>
                    <a:pt x="306" y="443"/>
                  </a:lnTo>
                  <a:lnTo>
                    <a:pt x="305" y="442"/>
                  </a:lnTo>
                  <a:lnTo>
                    <a:pt x="305" y="439"/>
                  </a:lnTo>
                  <a:lnTo>
                    <a:pt x="305" y="433"/>
                  </a:lnTo>
                  <a:lnTo>
                    <a:pt x="305" y="429"/>
                  </a:lnTo>
                  <a:lnTo>
                    <a:pt x="306" y="422"/>
                  </a:lnTo>
                  <a:lnTo>
                    <a:pt x="305" y="419"/>
                  </a:lnTo>
                  <a:lnTo>
                    <a:pt x="303" y="418"/>
                  </a:lnTo>
                  <a:lnTo>
                    <a:pt x="301" y="420"/>
                  </a:lnTo>
                  <a:lnTo>
                    <a:pt x="295" y="426"/>
                  </a:lnTo>
                  <a:lnTo>
                    <a:pt x="292" y="433"/>
                  </a:lnTo>
                  <a:lnTo>
                    <a:pt x="290" y="438"/>
                  </a:lnTo>
                  <a:lnTo>
                    <a:pt x="289" y="442"/>
                  </a:lnTo>
                  <a:lnTo>
                    <a:pt x="289" y="446"/>
                  </a:lnTo>
                  <a:lnTo>
                    <a:pt x="290" y="448"/>
                  </a:lnTo>
                  <a:lnTo>
                    <a:pt x="294" y="453"/>
                  </a:lnTo>
                  <a:lnTo>
                    <a:pt x="303" y="458"/>
                  </a:lnTo>
                  <a:lnTo>
                    <a:pt x="307" y="460"/>
                  </a:lnTo>
                  <a:lnTo>
                    <a:pt x="308" y="462"/>
                  </a:lnTo>
                  <a:lnTo>
                    <a:pt x="309" y="464"/>
                  </a:lnTo>
                  <a:lnTo>
                    <a:pt x="309" y="467"/>
                  </a:lnTo>
                  <a:lnTo>
                    <a:pt x="308" y="469"/>
                  </a:lnTo>
                  <a:lnTo>
                    <a:pt x="307" y="470"/>
                  </a:lnTo>
                  <a:lnTo>
                    <a:pt x="303" y="470"/>
                  </a:lnTo>
                  <a:lnTo>
                    <a:pt x="300" y="470"/>
                  </a:lnTo>
                  <a:lnTo>
                    <a:pt x="294" y="469"/>
                  </a:lnTo>
                  <a:lnTo>
                    <a:pt x="287" y="469"/>
                  </a:lnTo>
                  <a:lnTo>
                    <a:pt x="282" y="474"/>
                  </a:lnTo>
                  <a:lnTo>
                    <a:pt x="276" y="478"/>
                  </a:lnTo>
                  <a:lnTo>
                    <a:pt x="275" y="485"/>
                  </a:lnTo>
                  <a:lnTo>
                    <a:pt x="270" y="491"/>
                  </a:lnTo>
                  <a:lnTo>
                    <a:pt x="260" y="505"/>
                  </a:lnTo>
                  <a:lnTo>
                    <a:pt x="252" y="520"/>
                  </a:lnTo>
                  <a:lnTo>
                    <a:pt x="250" y="520"/>
                  </a:lnTo>
                  <a:lnTo>
                    <a:pt x="246" y="520"/>
                  </a:lnTo>
                  <a:lnTo>
                    <a:pt x="237" y="516"/>
                  </a:lnTo>
                  <a:lnTo>
                    <a:pt x="228" y="510"/>
                  </a:lnTo>
                  <a:lnTo>
                    <a:pt x="228" y="508"/>
                  </a:lnTo>
                  <a:lnTo>
                    <a:pt x="229" y="505"/>
                  </a:lnTo>
                  <a:lnTo>
                    <a:pt x="225" y="501"/>
                  </a:lnTo>
                  <a:lnTo>
                    <a:pt x="220" y="498"/>
                  </a:lnTo>
                  <a:lnTo>
                    <a:pt x="218" y="496"/>
                  </a:lnTo>
                  <a:lnTo>
                    <a:pt x="216" y="495"/>
                  </a:lnTo>
                  <a:lnTo>
                    <a:pt x="214" y="493"/>
                  </a:lnTo>
                  <a:lnTo>
                    <a:pt x="214" y="491"/>
                  </a:lnTo>
                  <a:lnTo>
                    <a:pt x="216" y="483"/>
                  </a:lnTo>
                  <a:lnTo>
                    <a:pt x="217" y="478"/>
                  </a:lnTo>
                  <a:lnTo>
                    <a:pt x="217" y="475"/>
                  </a:lnTo>
                  <a:lnTo>
                    <a:pt x="217" y="474"/>
                  </a:lnTo>
                  <a:lnTo>
                    <a:pt x="216" y="472"/>
                  </a:lnTo>
                  <a:lnTo>
                    <a:pt x="216" y="471"/>
                  </a:lnTo>
                  <a:lnTo>
                    <a:pt x="214" y="471"/>
                  </a:lnTo>
                  <a:lnTo>
                    <a:pt x="214" y="470"/>
                  </a:lnTo>
                  <a:lnTo>
                    <a:pt x="214" y="469"/>
                  </a:lnTo>
                  <a:lnTo>
                    <a:pt x="217" y="466"/>
                  </a:lnTo>
                  <a:lnTo>
                    <a:pt x="224" y="462"/>
                  </a:lnTo>
                  <a:lnTo>
                    <a:pt x="229" y="458"/>
                  </a:lnTo>
                  <a:lnTo>
                    <a:pt x="232" y="454"/>
                  </a:lnTo>
                  <a:lnTo>
                    <a:pt x="234" y="452"/>
                  </a:lnTo>
                  <a:lnTo>
                    <a:pt x="234" y="448"/>
                  </a:lnTo>
                  <a:lnTo>
                    <a:pt x="233" y="444"/>
                  </a:lnTo>
                  <a:lnTo>
                    <a:pt x="221" y="444"/>
                  </a:lnTo>
                  <a:lnTo>
                    <a:pt x="206" y="44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5" name="Freeform 193"/>
            <p:cNvSpPr>
              <a:spLocks/>
            </p:cNvSpPr>
            <p:nvPr/>
          </p:nvSpPr>
          <p:spPr bwMode="gray">
            <a:xfrm>
              <a:off x="7042151" y="3721100"/>
              <a:ext cx="180975" cy="165100"/>
            </a:xfrm>
            <a:custGeom>
              <a:avLst/>
              <a:gdLst/>
              <a:ahLst/>
              <a:cxnLst>
                <a:cxn ang="0">
                  <a:pos x="155" y="456"/>
                </a:cxn>
                <a:cxn ang="0">
                  <a:pos x="121" y="466"/>
                </a:cxn>
                <a:cxn ang="0">
                  <a:pos x="114" y="462"/>
                </a:cxn>
                <a:cxn ang="0">
                  <a:pos x="81" y="466"/>
                </a:cxn>
                <a:cxn ang="0">
                  <a:pos x="66" y="490"/>
                </a:cxn>
                <a:cxn ang="0">
                  <a:pos x="38" y="485"/>
                </a:cxn>
                <a:cxn ang="0">
                  <a:pos x="7" y="486"/>
                </a:cxn>
                <a:cxn ang="0">
                  <a:pos x="4" y="464"/>
                </a:cxn>
                <a:cxn ang="0">
                  <a:pos x="33" y="448"/>
                </a:cxn>
                <a:cxn ang="0">
                  <a:pos x="90" y="406"/>
                </a:cxn>
                <a:cxn ang="0">
                  <a:pos x="118" y="387"/>
                </a:cxn>
                <a:cxn ang="0">
                  <a:pos x="130" y="394"/>
                </a:cxn>
                <a:cxn ang="0">
                  <a:pos x="202" y="385"/>
                </a:cxn>
                <a:cxn ang="0">
                  <a:pos x="222" y="389"/>
                </a:cxn>
                <a:cxn ang="0">
                  <a:pos x="250" y="389"/>
                </a:cxn>
                <a:cxn ang="0">
                  <a:pos x="262" y="371"/>
                </a:cxn>
                <a:cxn ang="0">
                  <a:pos x="299" y="303"/>
                </a:cxn>
                <a:cxn ang="0">
                  <a:pos x="327" y="266"/>
                </a:cxn>
                <a:cxn ang="0">
                  <a:pos x="307" y="287"/>
                </a:cxn>
                <a:cxn ang="0">
                  <a:pos x="314" y="305"/>
                </a:cxn>
                <a:cxn ang="0">
                  <a:pos x="344" y="299"/>
                </a:cxn>
                <a:cxn ang="0">
                  <a:pos x="401" y="256"/>
                </a:cxn>
                <a:cxn ang="0">
                  <a:pos x="433" y="223"/>
                </a:cxn>
                <a:cxn ang="0">
                  <a:pos x="464" y="117"/>
                </a:cxn>
                <a:cxn ang="0">
                  <a:pos x="458" y="102"/>
                </a:cxn>
                <a:cxn ang="0">
                  <a:pos x="457" y="62"/>
                </a:cxn>
                <a:cxn ang="0">
                  <a:pos x="481" y="31"/>
                </a:cxn>
                <a:cxn ang="0">
                  <a:pos x="497" y="30"/>
                </a:cxn>
                <a:cxn ang="0">
                  <a:pos x="509" y="39"/>
                </a:cxn>
                <a:cxn ang="0">
                  <a:pos x="526" y="43"/>
                </a:cxn>
                <a:cxn ang="0">
                  <a:pos x="518" y="22"/>
                </a:cxn>
                <a:cxn ang="0">
                  <a:pos x="510" y="5"/>
                </a:cxn>
                <a:cxn ang="0">
                  <a:pos x="535" y="11"/>
                </a:cxn>
                <a:cxn ang="0">
                  <a:pos x="541" y="64"/>
                </a:cxn>
                <a:cxn ang="0">
                  <a:pos x="563" y="128"/>
                </a:cxn>
                <a:cxn ang="0">
                  <a:pos x="558" y="167"/>
                </a:cxn>
                <a:cxn ang="0">
                  <a:pos x="544" y="186"/>
                </a:cxn>
                <a:cxn ang="0">
                  <a:pos x="543" y="216"/>
                </a:cxn>
                <a:cxn ang="0">
                  <a:pos x="520" y="211"/>
                </a:cxn>
                <a:cxn ang="0">
                  <a:pos x="517" y="281"/>
                </a:cxn>
                <a:cxn ang="0">
                  <a:pos x="494" y="354"/>
                </a:cxn>
                <a:cxn ang="0">
                  <a:pos x="488" y="394"/>
                </a:cxn>
                <a:cxn ang="0">
                  <a:pos x="465" y="423"/>
                </a:cxn>
                <a:cxn ang="0">
                  <a:pos x="457" y="414"/>
                </a:cxn>
                <a:cxn ang="0">
                  <a:pos x="470" y="388"/>
                </a:cxn>
                <a:cxn ang="0">
                  <a:pos x="447" y="398"/>
                </a:cxn>
                <a:cxn ang="0">
                  <a:pos x="445" y="414"/>
                </a:cxn>
                <a:cxn ang="0">
                  <a:pos x="419" y="422"/>
                </a:cxn>
                <a:cxn ang="0">
                  <a:pos x="403" y="446"/>
                </a:cxn>
                <a:cxn ang="0">
                  <a:pos x="405" y="419"/>
                </a:cxn>
                <a:cxn ang="0">
                  <a:pos x="374" y="446"/>
                </a:cxn>
                <a:cxn ang="0">
                  <a:pos x="323" y="451"/>
                </a:cxn>
                <a:cxn ang="0">
                  <a:pos x="317" y="439"/>
                </a:cxn>
                <a:cxn ang="0">
                  <a:pos x="307" y="443"/>
                </a:cxn>
                <a:cxn ang="0">
                  <a:pos x="301" y="420"/>
                </a:cxn>
                <a:cxn ang="0">
                  <a:pos x="307" y="460"/>
                </a:cxn>
                <a:cxn ang="0">
                  <a:pos x="287" y="469"/>
                </a:cxn>
                <a:cxn ang="0">
                  <a:pos x="237" y="516"/>
                </a:cxn>
                <a:cxn ang="0">
                  <a:pos x="214" y="491"/>
                </a:cxn>
                <a:cxn ang="0">
                  <a:pos x="214" y="469"/>
                </a:cxn>
                <a:cxn ang="0">
                  <a:pos x="206" y="445"/>
                </a:cxn>
              </a:cxnLst>
              <a:rect l="0" t="0" r="r" b="b"/>
              <a:pathLst>
                <a:path w="569" h="520">
                  <a:moveTo>
                    <a:pt x="206" y="445"/>
                  </a:moveTo>
                  <a:lnTo>
                    <a:pt x="199" y="442"/>
                  </a:lnTo>
                  <a:lnTo>
                    <a:pt x="191" y="440"/>
                  </a:lnTo>
                  <a:lnTo>
                    <a:pt x="183" y="439"/>
                  </a:lnTo>
                  <a:lnTo>
                    <a:pt x="175" y="439"/>
                  </a:lnTo>
                  <a:lnTo>
                    <a:pt x="172" y="443"/>
                  </a:lnTo>
                  <a:lnTo>
                    <a:pt x="170" y="447"/>
                  </a:lnTo>
                  <a:lnTo>
                    <a:pt x="162" y="452"/>
                  </a:lnTo>
                  <a:lnTo>
                    <a:pt x="155" y="456"/>
                  </a:lnTo>
                  <a:lnTo>
                    <a:pt x="147" y="455"/>
                  </a:lnTo>
                  <a:lnTo>
                    <a:pt x="140" y="456"/>
                  </a:lnTo>
                  <a:lnTo>
                    <a:pt x="135" y="459"/>
                  </a:lnTo>
                  <a:lnTo>
                    <a:pt x="132" y="458"/>
                  </a:lnTo>
                  <a:lnTo>
                    <a:pt x="131" y="458"/>
                  </a:lnTo>
                  <a:lnTo>
                    <a:pt x="127" y="461"/>
                  </a:lnTo>
                  <a:lnTo>
                    <a:pt x="123" y="466"/>
                  </a:lnTo>
                  <a:lnTo>
                    <a:pt x="122" y="466"/>
                  </a:lnTo>
                  <a:lnTo>
                    <a:pt x="121" y="466"/>
                  </a:lnTo>
                  <a:lnTo>
                    <a:pt x="119" y="467"/>
                  </a:lnTo>
                  <a:lnTo>
                    <a:pt x="116" y="469"/>
                  </a:lnTo>
                  <a:lnTo>
                    <a:pt x="113" y="471"/>
                  </a:lnTo>
                  <a:lnTo>
                    <a:pt x="112" y="471"/>
                  </a:lnTo>
                  <a:lnTo>
                    <a:pt x="112" y="471"/>
                  </a:lnTo>
                  <a:lnTo>
                    <a:pt x="112" y="469"/>
                  </a:lnTo>
                  <a:lnTo>
                    <a:pt x="113" y="466"/>
                  </a:lnTo>
                  <a:lnTo>
                    <a:pt x="114" y="463"/>
                  </a:lnTo>
                  <a:lnTo>
                    <a:pt x="114" y="462"/>
                  </a:lnTo>
                  <a:lnTo>
                    <a:pt x="113" y="462"/>
                  </a:lnTo>
                  <a:lnTo>
                    <a:pt x="112" y="462"/>
                  </a:lnTo>
                  <a:lnTo>
                    <a:pt x="108" y="463"/>
                  </a:lnTo>
                  <a:lnTo>
                    <a:pt x="106" y="466"/>
                  </a:lnTo>
                  <a:lnTo>
                    <a:pt x="96" y="470"/>
                  </a:lnTo>
                  <a:lnTo>
                    <a:pt x="88" y="474"/>
                  </a:lnTo>
                  <a:lnTo>
                    <a:pt x="86" y="472"/>
                  </a:lnTo>
                  <a:lnTo>
                    <a:pt x="83" y="470"/>
                  </a:lnTo>
                  <a:lnTo>
                    <a:pt x="81" y="466"/>
                  </a:lnTo>
                  <a:lnTo>
                    <a:pt x="79" y="463"/>
                  </a:lnTo>
                  <a:lnTo>
                    <a:pt x="77" y="463"/>
                  </a:lnTo>
                  <a:lnTo>
                    <a:pt x="74" y="464"/>
                  </a:lnTo>
                  <a:lnTo>
                    <a:pt x="72" y="467"/>
                  </a:lnTo>
                  <a:lnTo>
                    <a:pt x="70" y="469"/>
                  </a:lnTo>
                  <a:lnTo>
                    <a:pt x="69" y="472"/>
                  </a:lnTo>
                  <a:lnTo>
                    <a:pt x="67" y="476"/>
                  </a:lnTo>
                  <a:lnTo>
                    <a:pt x="67" y="482"/>
                  </a:lnTo>
                  <a:lnTo>
                    <a:pt x="66" y="490"/>
                  </a:lnTo>
                  <a:lnTo>
                    <a:pt x="65" y="494"/>
                  </a:lnTo>
                  <a:lnTo>
                    <a:pt x="64" y="496"/>
                  </a:lnTo>
                  <a:lnTo>
                    <a:pt x="63" y="498"/>
                  </a:lnTo>
                  <a:lnTo>
                    <a:pt x="63" y="498"/>
                  </a:lnTo>
                  <a:lnTo>
                    <a:pt x="62" y="498"/>
                  </a:lnTo>
                  <a:lnTo>
                    <a:pt x="61" y="496"/>
                  </a:lnTo>
                  <a:lnTo>
                    <a:pt x="55" y="490"/>
                  </a:lnTo>
                  <a:lnTo>
                    <a:pt x="47" y="484"/>
                  </a:lnTo>
                  <a:lnTo>
                    <a:pt x="38" y="485"/>
                  </a:lnTo>
                  <a:lnTo>
                    <a:pt x="28" y="485"/>
                  </a:lnTo>
                  <a:lnTo>
                    <a:pt x="24" y="485"/>
                  </a:lnTo>
                  <a:lnTo>
                    <a:pt x="23" y="485"/>
                  </a:lnTo>
                  <a:lnTo>
                    <a:pt x="21" y="487"/>
                  </a:lnTo>
                  <a:lnTo>
                    <a:pt x="18" y="491"/>
                  </a:lnTo>
                  <a:lnTo>
                    <a:pt x="15" y="487"/>
                  </a:lnTo>
                  <a:lnTo>
                    <a:pt x="13" y="486"/>
                  </a:lnTo>
                  <a:lnTo>
                    <a:pt x="12" y="485"/>
                  </a:lnTo>
                  <a:lnTo>
                    <a:pt x="7" y="486"/>
                  </a:lnTo>
                  <a:lnTo>
                    <a:pt x="4" y="488"/>
                  </a:lnTo>
                  <a:lnTo>
                    <a:pt x="1" y="488"/>
                  </a:lnTo>
                  <a:lnTo>
                    <a:pt x="1" y="487"/>
                  </a:lnTo>
                  <a:lnTo>
                    <a:pt x="0" y="483"/>
                  </a:lnTo>
                  <a:lnTo>
                    <a:pt x="1" y="476"/>
                  </a:lnTo>
                  <a:lnTo>
                    <a:pt x="1" y="470"/>
                  </a:lnTo>
                  <a:lnTo>
                    <a:pt x="1" y="464"/>
                  </a:lnTo>
                  <a:lnTo>
                    <a:pt x="2" y="464"/>
                  </a:lnTo>
                  <a:lnTo>
                    <a:pt x="4" y="464"/>
                  </a:lnTo>
                  <a:lnTo>
                    <a:pt x="6" y="462"/>
                  </a:lnTo>
                  <a:lnTo>
                    <a:pt x="10" y="461"/>
                  </a:lnTo>
                  <a:lnTo>
                    <a:pt x="16" y="461"/>
                  </a:lnTo>
                  <a:lnTo>
                    <a:pt x="20" y="461"/>
                  </a:lnTo>
                  <a:lnTo>
                    <a:pt x="22" y="462"/>
                  </a:lnTo>
                  <a:lnTo>
                    <a:pt x="24" y="462"/>
                  </a:lnTo>
                  <a:lnTo>
                    <a:pt x="28" y="458"/>
                  </a:lnTo>
                  <a:lnTo>
                    <a:pt x="31" y="452"/>
                  </a:lnTo>
                  <a:lnTo>
                    <a:pt x="33" y="448"/>
                  </a:lnTo>
                  <a:lnTo>
                    <a:pt x="38" y="446"/>
                  </a:lnTo>
                  <a:lnTo>
                    <a:pt x="43" y="444"/>
                  </a:lnTo>
                  <a:lnTo>
                    <a:pt x="49" y="440"/>
                  </a:lnTo>
                  <a:lnTo>
                    <a:pt x="55" y="436"/>
                  </a:lnTo>
                  <a:lnTo>
                    <a:pt x="61" y="431"/>
                  </a:lnTo>
                  <a:lnTo>
                    <a:pt x="65" y="427"/>
                  </a:lnTo>
                  <a:lnTo>
                    <a:pt x="74" y="417"/>
                  </a:lnTo>
                  <a:lnTo>
                    <a:pt x="86" y="409"/>
                  </a:lnTo>
                  <a:lnTo>
                    <a:pt x="90" y="406"/>
                  </a:lnTo>
                  <a:lnTo>
                    <a:pt x="91" y="403"/>
                  </a:lnTo>
                  <a:lnTo>
                    <a:pt x="91" y="402"/>
                  </a:lnTo>
                  <a:lnTo>
                    <a:pt x="90" y="399"/>
                  </a:lnTo>
                  <a:lnTo>
                    <a:pt x="89" y="398"/>
                  </a:lnTo>
                  <a:lnTo>
                    <a:pt x="89" y="397"/>
                  </a:lnTo>
                  <a:lnTo>
                    <a:pt x="91" y="396"/>
                  </a:lnTo>
                  <a:lnTo>
                    <a:pt x="95" y="395"/>
                  </a:lnTo>
                  <a:lnTo>
                    <a:pt x="107" y="390"/>
                  </a:lnTo>
                  <a:lnTo>
                    <a:pt x="118" y="387"/>
                  </a:lnTo>
                  <a:lnTo>
                    <a:pt x="121" y="391"/>
                  </a:lnTo>
                  <a:lnTo>
                    <a:pt x="122" y="393"/>
                  </a:lnTo>
                  <a:lnTo>
                    <a:pt x="122" y="394"/>
                  </a:lnTo>
                  <a:lnTo>
                    <a:pt x="127" y="396"/>
                  </a:lnTo>
                  <a:lnTo>
                    <a:pt x="138" y="393"/>
                  </a:lnTo>
                  <a:lnTo>
                    <a:pt x="135" y="394"/>
                  </a:lnTo>
                  <a:lnTo>
                    <a:pt x="131" y="395"/>
                  </a:lnTo>
                  <a:lnTo>
                    <a:pt x="129" y="395"/>
                  </a:lnTo>
                  <a:lnTo>
                    <a:pt x="130" y="394"/>
                  </a:lnTo>
                  <a:lnTo>
                    <a:pt x="137" y="391"/>
                  </a:lnTo>
                  <a:lnTo>
                    <a:pt x="139" y="391"/>
                  </a:lnTo>
                  <a:lnTo>
                    <a:pt x="140" y="391"/>
                  </a:lnTo>
                  <a:lnTo>
                    <a:pt x="147" y="391"/>
                  </a:lnTo>
                  <a:lnTo>
                    <a:pt x="153" y="391"/>
                  </a:lnTo>
                  <a:lnTo>
                    <a:pt x="163" y="391"/>
                  </a:lnTo>
                  <a:lnTo>
                    <a:pt x="175" y="390"/>
                  </a:lnTo>
                  <a:lnTo>
                    <a:pt x="188" y="387"/>
                  </a:lnTo>
                  <a:lnTo>
                    <a:pt x="202" y="385"/>
                  </a:lnTo>
                  <a:lnTo>
                    <a:pt x="213" y="380"/>
                  </a:lnTo>
                  <a:lnTo>
                    <a:pt x="225" y="378"/>
                  </a:lnTo>
                  <a:lnTo>
                    <a:pt x="225" y="380"/>
                  </a:lnTo>
                  <a:lnTo>
                    <a:pt x="225" y="382"/>
                  </a:lnTo>
                  <a:lnTo>
                    <a:pt x="224" y="385"/>
                  </a:lnTo>
                  <a:lnTo>
                    <a:pt x="222" y="385"/>
                  </a:lnTo>
                  <a:lnTo>
                    <a:pt x="222" y="386"/>
                  </a:lnTo>
                  <a:lnTo>
                    <a:pt x="221" y="387"/>
                  </a:lnTo>
                  <a:lnTo>
                    <a:pt x="222" y="389"/>
                  </a:lnTo>
                  <a:lnTo>
                    <a:pt x="225" y="391"/>
                  </a:lnTo>
                  <a:lnTo>
                    <a:pt x="228" y="390"/>
                  </a:lnTo>
                  <a:lnTo>
                    <a:pt x="230" y="389"/>
                  </a:lnTo>
                  <a:lnTo>
                    <a:pt x="232" y="389"/>
                  </a:lnTo>
                  <a:lnTo>
                    <a:pt x="235" y="390"/>
                  </a:lnTo>
                  <a:lnTo>
                    <a:pt x="238" y="393"/>
                  </a:lnTo>
                  <a:lnTo>
                    <a:pt x="242" y="393"/>
                  </a:lnTo>
                  <a:lnTo>
                    <a:pt x="245" y="390"/>
                  </a:lnTo>
                  <a:lnTo>
                    <a:pt x="250" y="389"/>
                  </a:lnTo>
                  <a:lnTo>
                    <a:pt x="252" y="386"/>
                  </a:lnTo>
                  <a:lnTo>
                    <a:pt x="252" y="385"/>
                  </a:lnTo>
                  <a:lnTo>
                    <a:pt x="252" y="385"/>
                  </a:lnTo>
                  <a:lnTo>
                    <a:pt x="256" y="385"/>
                  </a:lnTo>
                  <a:lnTo>
                    <a:pt x="260" y="381"/>
                  </a:lnTo>
                  <a:lnTo>
                    <a:pt x="263" y="379"/>
                  </a:lnTo>
                  <a:lnTo>
                    <a:pt x="265" y="379"/>
                  </a:lnTo>
                  <a:lnTo>
                    <a:pt x="266" y="379"/>
                  </a:lnTo>
                  <a:lnTo>
                    <a:pt x="262" y="371"/>
                  </a:lnTo>
                  <a:lnTo>
                    <a:pt x="260" y="358"/>
                  </a:lnTo>
                  <a:lnTo>
                    <a:pt x="267" y="349"/>
                  </a:lnTo>
                  <a:lnTo>
                    <a:pt x="275" y="339"/>
                  </a:lnTo>
                  <a:lnTo>
                    <a:pt x="283" y="330"/>
                  </a:lnTo>
                  <a:lnTo>
                    <a:pt x="292" y="322"/>
                  </a:lnTo>
                  <a:lnTo>
                    <a:pt x="295" y="317"/>
                  </a:lnTo>
                  <a:lnTo>
                    <a:pt x="298" y="313"/>
                  </a:lnTo>
                  <a:lnTo>
                    <a:pt x="299" y="308"/>
                  </a:lnTo>
                  <a:lnTo>
                    <a:pt x="299" y="303"/>
                  </a:lnTo>
                  <a:lnTo>
                    <a:pt x="298" y="293"/>
                  </a:lnTo>
                  <a:lnTo>
                    <a:pt x="297" y="285"/>
                  </a:lnTo>
                  <a:lnTo>
                    <a:pt x="297" y="282"/>
                  </a:lnTo>
                  <a:lnTo>
                    <a:pt x="299" y="279"/>
                  </a:lnTo>
                  <a:lnTo>
                    <a:pt x="301" y="275"/>
                  </a:lnTo>
                  <a:lnTo>
                    <a:pt x="306" y="273"/>
                  </a:lnTo>
                  <a:lnTo>
                    <a:pt x="316" y="269"/>
                  </a:lnTo>
                  <a:lnTo>
                    <a:pt x="325" y="265"/>
                  </a:lnTo>
                  <a:lnTo>
                    <a:pt x="327" y="266"/>
                  </a:lnTo>
                  <a:lnTo>
                    <a:pt x="330" y="268"/>
                  </a:lnTo>
                  <a:lnTo>
                    <a:pt x="330" y="272"/>
                  </a:lnTo>
                  <a:lnTo>
                    <a:pt x="325" y="276"/>
                  </a:lnTo>
                  <a:lnTo>
                    <a:pt x="320" y="281"/>
                  </a:lnTo>
                  <a:lnTo>
                    <a:pt x="317" y="284"/>
                  </a:lnTo>
                  <a:lnTo>
                    <a:pt x="311" y="285"/>
                  </a:lnTo>
                  <a:lnTo>
                    <a:pt x="308" y="285"/>
                  </a:lnTo>
                  <a:lnTo>
                    <a:pt x="307" y="285"/>
                  </a:lnTo>
                  <a:lnTo>
                    <a:pt x="307" y="287"/>
                  </a:lnTo>
                  <a:lnTo>
                    <a:pt x="307" y="289"/>
                  </a:lnTo>
                  <a:lnTo>
                    <a:pt x="307" y="291"/>
                  </a:lnTo>
                  <a:lnTo>
                    <a:pt x="309" y="293"/>
                  </a:lnTo>
                  <a:lnTo>
                    <a:pt x="311" y="295"/>
                  </a:lnTo>
                  <a:lnTo>
                    <a:pt x="314" y="295"/>
                  </a:lnTo>
                  <a:lnTo>
                    <a:pt x="316" y="293"/>
                  </a:lnTo>
                  <a:lnTo>
                    <a:pt x="316" y="295"/>
                  </a:lnTo>
                  <a:lnTo>
                    <a:pt x="315" y="300"/>
                  </a:lnTo>
                  <a:lnTo>
                    <a:pt x="314" y="305"/>
                  </a:lnTo>
                  <a:lnTo>
                    <a:pt x="315" y="309"/>
                  </a:lnTo>
                  <a:lnTo>
                    <a:pt x="316" y="313"/>
                  </a:lnTo>
                  <a:lnTo>
                    <a:pt x="318" y="314"/>
                  </a:lnTo>
                  <a:lnTo>
                    <a:pt x="320" y="315"/>
                  </a:lnTo>
                  <a:lnTo>
                    <a:pt x="324" y="314"/>
                  </a:lnTo>
                  <a:lnTo>
                    <a:pt x="327" y="312"/>
                  </a:lnTo>
                  <a:lnTo>
                    <a:pt x="332" y="308"/>
                  </a:lnTo>
                  <a:lnTo>
                    <a:pt x="338" y="303"/>
                  </a:lnTo>
                  <a:lnTo>
                    <a:pt x="344" y="299"/>
                  </a:lnTo>
                  <a:lnTo>
                    <a:pt x="352" y="296"/>
                  </a:lnTo>
                  <a:lnTo>
                    <a:pt x="359" y="292"/>
                  </a:lnTo>
                  <a:lnTo>
                    <a:pt x="371" y="287"/>
                  </a:lnTo>
                  <a:lnTo>
                    <a:pt x="382" y="280"/>
                  </a:lnTo>
                  <a:lnTo>
                    <a:pt x="387" y="276"/>
                  </a:lnTo>
                  <a:lnTo>
                    <a:pt x="391" y="271"/>
                  </a:lnTo>
                  <a:lnTo>
                    <a:pt x="396" y="266"/>
                  </a:lnTo>
                  <a:lnTo>
                    <a:pt x="398" y="260"/>
                  </a:lnTo>
                  <a:lnTo>
                    <a:pt x="401" y="256"/>
                  </a:lnTo>
                  <a:lnTo>
                    <a:pt x="404" y="250"/>
                  </a:lnTo>
                  <a:lnTo>
                    <a:pt x="407" y="246"/>
                  </a:lnTo>
                  <a:lnTo>
                    <a:pt x="411" y="242"/>
                  </a:lnTo>
                  <a:lnTo>
                    <a:pt x="419" y="238"/>
                  </a:lnTo>
                  <a:lnTo>
                    <a:pt x="423" y="235"/>
                  </a:lnTo>
                  <a:lnTo>
                    <a:pt x="425" y="234"/>
                  </a:lnTo>
                  <a:lnTo>
                    <a:pt x="428" y="232"/>
                  </a:lnTo>
                  <a:lnTo>
                    <a:pt x="430" y="228"/>
                  </a:lnTo>
                  <a:lnTo>
                    <a:pt x="433" y="223"/>
                  </a:lnTo>
                  <a:lnTo>
                    <a:pt x="441" y="206"/>
                  </a:lnTo>
                  <a:lnTo>
                    <a:pt x="449" y="187"/>
                  </a:lnTo>
                  <a:lnTo>
                    <a:pt x="456" y="169"/>
                  </a:lnTo>
                  <a:lnTo>
                    <a:pt x="462" y="151"/>
                  </a:lnTo>
                  <a:lnTo>
                    <a:pt x="465" y="144"/>
                  </a:lnTo>
                  <a:lnTo>
                    <a:pt x="466" y="136"/>
                  </a:lnTo>
                  <a:lnTo>
                    <a:pt x="468" y="128"/>
                  </a:lnTo>
                  <a:lnTo>
                    <a:pt x="468" y="120"/>
                  </a:lnTo>
                  <a:lnTo>
                    <a:pt x="464" y="117"/>
                  </a:lnTo>
                  <a:lnTo>
                    <a:pt x="461" y="114"/>
                  </a:lnTo>
                  <a:lnTo>
                    <a:pt x="457" y="113"/>
                  </a:lnTo>
                  <a:lnTo>
                    <a:pt x="455" y="112"/>
                  </a:lnTo>
                  <a:lnTo>
                    <a:pt x="453" y="112"/>
                  </a:lnTo>
                  <a:lnTo>
                    <a:pt x="450" y="110"/>
                  </a:lnTo>
                  <a:lnTo>
                    <a:pt x="449" y="108"/>
                  </a:lnTo>
                  <a:lnTo>
                    <a:pt x="448" y="103"/>
                  </a:lnTo>
                  <a:lnTo>
                    <a:pt x="454" y="103"/>
                  </a:lnTo>
                  <a:lnTo>
                    <a:pt x="458" y="102"/>
                  </a:lnTo>
                  <a:lnTo>
                    <a:pt x="462" y="100"/>
                  </a:lnTo>
                  <a:lnTo>
                    <a:pt x="464" y="96"/>
                  </a:lnTo>
                  <a:lnTo>
                    <a:pt x="464" y="88"/>
                  </a:lnTo>
                  <a:lnTo>
                    <a:pt x="464" y="78"/>
                  </a:lnTo>
                  <a:lnTo>
                    <a:pt x="463" y="72"/>
                  </a:lnTo>
                  <a:lnTo>
                    <a:pt x="461" y="68"/>
                  </a:lnTo>
                  <a:lnTo>
                    <a:pt x="458" y="67"/>
                  </a:lnTo>
                  <a:lnTo>
                    <a:pt x="457" y="64"/>
                  </a:lnTo>
                  <a:lnTo>
                    <a:pt x="457" y="62"/>
                  </a:lnTo>
                  <a:lnTo>
                    <a:pt x="458" y="60"/>
                  </a:lnTo>
                  <a:lnTo>
                    <a:pt x="465" y="56"/>
                  </a:lnTo>
                  <a:lnTo>
                    <a:pt x="471" y="54"/>
                  </a:lnTo>
                  <a:lnTo>
                    <a:pt x="473" y="53"/>
                  </a:lnTo>
                  <a:lnTo>
                    <a:pt x="476" y="51"/>
                  </a:lnTo>
                  <a:lnTo>
                    <a:pt x="478" y="47"/>
                  </a:lnTo>
                  <a:lnTo>
                    <a:pt x="479" y="43"/>
                  </a:lnTo>
                  <a:lnTo>
                    <a:pt x="481" y="37"/>
                  </a:lnTo>
                  <a:lnTo>
                    <a:pt x="481" y="31"/>
                  </a:lnTo>
                  <a:lnTo>
                    <a:pt x="480" y="28"/>
                  </a:lnTo>
                  <a:lnTo>
                    <a:pt x="480" y="23"/>
                  </a:lnTo>
                  <a:lnTo>
                    <a:pt x="480" y="21"/>
                  </a:lnTo>
                  <a:lnTo>
                    <a:pt x="481" y="21"/>
                  </a:lnTo>
                  <a:lnTo>
                    <a:pt x="484" y="21"/>
                  </a:lnTo>
                  <a:lnTo>
                    <a:pt x="486" y="22"/>
                  </a:lnTo>
                  <a:lnTo>
                    <a:pt x="490" y="22"/>
                  </a:lnTo>
                  <a:lnTo>
                    <a:pt x="495" y="23"/>
                  </a:lnTo>
                  <a:lnTo>
                    <a:pt x="497" y="30"/>
                  </a:lnTo>
                  <a:lnTo>
                    <a:pt x="497" y="37"/>
                  </a:lnTo>
                  <a:lnTo>
                    <a:pt x="497" y="40"/>
                  </a:lnTo>
                  <a:lnTo>
                    <a:pt x="498" y="43"/>
                  </a:lnTo>
                  <a:lnTo>
                    <a:pt x="501" y="46"/>
                  </a:lnTo>
                  <a:lnTo>
                    <a:pt x="503" y="48"/>
                  </a:lnTo>
                  <a:lnTo>
                    <a:pt x="505" y="47"/>
                  </a:lnTo>
                  <a:lnTo>
                    <a:pt x="506" y="47"/>
                  </a:lnTo>
                  <a:lnTo>
                    <a:pt x="509" y="44"/>
                  </a:lnTo>
                  <a:lnTo>
                    <a:pt x="509" y="39"/>
                  </a:lnTo>
                  <a:lnTo>
                    <a:pt x="509" y="37"/>
                  </a:lnTo>
                  <a:lnTo>
                    <a:pt x="510" y="36"/>
                  </a:lnTo>
                  <a:lnTo>
                    <a:pt x="511" y="37"/>
                  </a:lnTo>
                  <a:lnTo>
                    <a:pt x="514" y="38"/>
                  </a:lnTo>
                  <a:lnTo>
                    <a:pt x="515" y="40"/>
                  </a:lnTo>
                  <a:lnTo>
                    <a:pt x="518" y="41"/>
                  </a:lnTo>
                  <a:lnTo>
                    <a:pt x="520" y="44"/>
                  </a:lnTo>
                  <a:lnTo>
                    <a:pt x="523" y="44"/>
                  </a:lnTo>
                  <a:lnTo>
                    <a:pt x="526" y="43"/>
                  </a:lnTo>
                  <a:lnTo>
                    <a:pt x="528" y="38"/>
                  </a:lnTo>
                  <a:lnTo>
                    <a:pt x="529" y="33"/>
                  </a:lnTo>
                  <a:lnTo>
                    <a:pt x="529" y="29"/>
                  </a:lnTo>
                  <a:lnTo>
                    <a:pt x="529" y="24"/>
                  </a:lnTo>
                  <a:lnTo>
                    <a:pt x="527" y="21"/>
                  </a:lnTo>
                  <a:lnTo>
                    <a:pt x="525" y="20"/>
                  </a:lnTo>
                  <a:lnTo>
                    <a:pt x="523" y="20"/>
                  </a:lnTo>
                  <a:lnTo>
                    <a:pt x="520" y="21"/>
                  </a:lnTo>
                  <a:lnTo>
                    <a:pt x="518" y="22"/>
                  </a:lnTo>
                  <a:lnTo>
                    <a:pt x="512" y="26"/>
                  </a:lnTo>
                  <a:lnTo>
                    <a:pt x="509" y="27"/>
                  </a:lnTo>
                  <a:lnTo>
                    <a:pt x="506" y="28"/>
                  </a:lnTo>
                  <a:lnTo>
                    <a:pt x="504" y="26"/>
                  </a:lnTo>
                  <a:lnTo>
                    <a:pt x="504" y="23"/>
                  </a:lnTo>
                  <a:lnTo>
                    <a:pt x="504" y="20"/>
                  </a:lnTo>
                  <a:lnTo>
                    <a:pt x="505" y="16"/>
                  </a:lnTo>
                  <a:lnTo>
                    <a:pt x="507" y="11"/>
                  </a:lnTo>
                  <a:lnTo>
                    <a:pt x="510" y="5"/>
                  </a:lnTo>
                  <a:lnTo>
                    <a:pt x="510" y="2"/>
                  </a:lnTo>
                  <a:lnTo>
                    <a:pt x="511" y="0"/>
                  </a:lnTo>
                  <a:lnTo>
                    <a:pt x="512" y="0"/>
                  </a:lnTo>
                  <a:lnTo>
                    <a:pt x="514" y="2"/>
                  </a:lnTo>
                  <a:lnTo>
                    <a:pt x="519" y="4"/>
                  </a:lnTo>
                  <a:lnTo>
                    <a:pt x="525" y="10"/>
                  </a:lnTo>
                  <a:lnTo>
                    <a:pt x="530" y="13"/>
                  </a:lnTo>
                  <a:lnTo>
                    <a:pt x="533" y="12"/>
                  </a:lnTo>
                  <a:lnTo>
                    <a:pt x="535" y="11"/>
                  </a:lnTo>
                  <a:lnTo>
                    <a:pt x="537" y="15"/>
                  </a:lnTo>
                  <a:lnTo>
                    <a:pt x="537" y="20"/>
                  </a:lnTo>
                  <a:lnTo>
                    <a:pt x="536" y="23"/>
                  </a:lnTo>
                  <a:lnTo>
                    <a:pt x="535" y="29"/>
                  </a:lnTo>
                  <a:lnTo>
                    <a:pt x="535" y="35"/>
                  </a:lnTo>
                  <a:lnTo>
                    <a:pt x="535" y="41"/>
                  </a:lnTo>
                  <a:lnTo>
                    <a:pt x="535" y="48"/>
                  </a:lnTo>
                  <a:lnTo>
                    <a:pt x="537" y="55"/>
                  </a:lnTo>
                  <a:lnTo>
                    <a:pt x="541" y="64"/>
                  </a:lnTo>
                  <a:lnTo>
                    <a:pt x="546" y="72"/>
                  </a:lnTo>
                  <a:lnTo>
                    <a:pt x="550" y="77"/>
                  </a:lnTo>
                  <a:lnTo>
                    <a:pt x="554" y="80"/>
                  </a:lnTo>
                  <a:lnTo>
                    <a:pt x="556" y="84"/>
                  </a:lnTo>
                  <a:lnTo>
                    <a:pt x="558" y="90"/>
                  </a:lnTo>
                  <a:lnTo>
                    <a:pt x="562" y="106"/>
                  </a:lnTo>
                  <a:lnTo>
                    <a:pt x="566" y="121"/>
                  </a:lnTo>
                  <a:lnTo>
                    <a:pt x="564" y="127"/>
                  </a:lnTo>
                  <a:lnTo>
                    <a:pt x="563" y="128"/>
                  </a:lnTo>
                  <a:lnTo>
                    <a:pt x="566" y="129"/>
                  </a:lnTo>
                  <a:lnTo>
                    <a:pt x="569" y="132"/>
                  </a:lnTo>
                  <a:lnTo>
                    <a:pt x="569" y="137"/>
                  </a:lnTo>
                  <a:lnTo>
                    <a:pt x="567" y="141"/>
                  </a:lnTo>
                  <a:lnTo>
                    <a:pt x="564" y="144"/>
                  </a:lnTo>
                  <a:lnTo>
                    <a:pt x="563" y="147"/>
                  </a:lnTo>
                  <a:lnTo>
                    <a:pt x="561" y="154"/>
                  </a:lnTo>
                  <a:lnTo>
                    <a:pt x="560" y="161"/>
                  </a:lnTo>
                  <a:lnTo>
                    <a:pt x="558" y="167"/>
                  </a:lnTo>
                  <a:lnTo>
                    <a:pt x="552" y="171"/>
                  </a:lnTo>
                  <a:lnTo>
                    <a:pt x="551" y="173"/>
                  </a:lnTo>
                  <a:lnTo>
                    <a:pt x="550" y="173"/>
                  </a:lnTo>
                  <a:lnTo>
                    <a:pt x="550" y="173"/>
                  </a:lnTo>
                  <a:lnTo>
                    <a:pt x="548" y="176"/>
                  </a:lnTo>
                  <a:lnTo>
                    <a:pt x="546" y="181"/>
                  </a:lnTo>
                  <a:lnTo>
                    <a:pt x="544" y="182"/>
                  </a:lnTo>
                  <a:lnTo>
                    <a:pt x="543" y="183"/>
                  </a:lnTo>
                  <a:lnTo>
                    <a:pt x="544" y="186"/>
                  </a:lnTo>
                  <a:lnTo>
                    <a:pt x="542" y="190"/>
                  </a:lnTo>
                  <a:lnTo>
                    <a:pt x="541" y="190"/>
                  </a:lnTo>
                  <a:lnTo>
                    <a:pt x="539" y="191"/>
                  </a:lnTo>
                  <a:lnTo>
                    <a:pt x="541" y="193"/>
                  </a:lnTo>
                  <a:lnTo>
                    <a:pt x="542" y="200"/>
                  </a:lnTo>
                  <a:lnTo>
                    <a:pt x="541" y="208"/>
                  </a:lnTo>
                  <a:lnTo>
                    <a:pt x="543" y="211"/>
                  </a:lnTo>
                  <a:lnTo>
                    <a:pt x="543" y="215"/>
                  </a:lnTo>
                  <a:lnTo>
                    <a:pt x="543" y="216"/>
                  </a:lnTo>
                  <a:lnTo>
                    <a:pt x="543" y="217"/>
                  </a:lnTo>
                  <a:lnTo>
                    <a:pt x="541" y="217"/>
                  </a:lnTo>
                  <a:lnTo>
                    <a:pt x="538" y="215"/>
                  </a:lnTo>
                  <a:lnTo>
                    <a:pt x="536" y="211"/>
                  </a:lnTo>
                  <a:lnTo>
                    <a:pt x="533" y="209"/>
                  </a:lnTo>
                  <a:lnTo>
                    <a:pt x="530" y="209"/>
                  </a:lnTo>
                  <a:lnTo>
                    <a:pt x="526" y="211"/>
                  </a:lnTo>
                  <a:lnTo>
                    <a:pt x="521" y="212"/>
                  </a:lnTo>
                  <a:lnTo>
                    <a:pt x="520" y="211"/>
                  </a:lnTo>
                  <a:lnTo>
                    <a:pt x="518" y="214"/>
                  </a:lnTo>
                  <a:lnTo>
                    <a:pt x="515" y="218"/>
                  </a:lnTo>
                  <a:lnTo>
                    <a:pt x="513" y="227"/>
                  </a:lnTo>
                  <a:lnTo>
                    <a:pt x="512" y="234"/>
                  </a:lnTo>
                  <a:lnTo>
                    <a:pt x="512" y="241"/>
                  </a:lnTo>
                  <a:lnTo>
                    <a:pt x="513" y="247"/>
                  </a:lnTo>
                  <a:lnTo>
                    <a:pt x="515" y="259"/>
                  </a:lnTo>
                  <a:lnTo>
                    <a:pt x="518" y="274"/>
                  </a:lnTo>
                  <a:lnTo>
                    <a:pt x="517" y="281"/>
                  </a:lnTo>
                  <a:lnTo>
                    <a:pt x="515" y="288"/>
                  </a:lnTo>
                  <a:lnTo>
                    <a:pt x="513" y="293"/>
                  </a:lnTo>
                  <a:lnTo>
                    <a:pt x="510" y="300"/>
                  </a:lnTo>
                  <a:lnTo>
                    <a:pt x="505" y="311"/>
                  </a:lnTo>
                  <a:lnTo>
                    <a:pt x="501" y="322"/>
                  </a:lnTo>
                  <a:lnTo>
                    <a:pt x="497" y="332"/>
                  </a:lnTo>
                  <a:lnTo>
                    <a:pt x="494" y="344"/>
                  </a:lnTo>
                  <a:lnTo>
                    <a:pt x="494" y="349"/>
                  </a:lnTo>
                  <a:lnTo>
                    <a:pt x="494" y="354"/>
                  </a:lnTo>
                  <a:lnTo>
                    <a:pt x="496" y="358"/>
                  </a:lnTo>
                  <a:lnTo>
                    <a:pt x="499" y="363"/>
                  </a:lnTo>
                  <a:lnTo>
                    <a:pt x="505" y="373"/>
                  </a:lnTo>
                  <a:lnTo>
                    <a:pt x="509" y="382"/>
                  </a:lnTo>
                  <a:lnTo>
                    <a:pt x="504" y="382"/>
                  </a:lnTo>
                  <a:lnTo>
                    <a:pt x="499" y="383"/>
                  </a:lnTo>
                  <a:lnTo>
                    <a:pt x="495" y="385"/>
                  </a:lnTo>
                  <a:lnTo>
                    <a:pt x="490" y="388"/>
                  </a:lnTo>
                  <a:lnTo>
                    <a:pt x="488" y="394"/>
                  </a:lnTo>
                  <a:lnTo>
                    <a:pt x="486" y="399"/>
                  </a:lnTo>
                  <a:lnTo>
                    <a:pt x="486" y="404"/>
                  </a:lnTo>
                  <a:lnTo>
                    <a:pt x="486" y="407"/>
                  </a:lnTo>
                  <a:lnTo>
                    <a:pt x="486" y="411"/>
                  </a:lnTo>
                  <a:lnTo>
                    <a:pt x="482" y="414"/>
                  </a:lnTo>
                  <a:lnTo>
                    <a:pt x="478" y="417"/>
                  </a:lnTo>
                  <a:lnTo>
                    <a:pt x="473" y="418"/>
                  </a:lnTo>
                  <a:lnTo>
                    <a:pt x="470" y="420"/>
                  </a:lnTo>
                  <a:lnTo>
                    <a:pt x="465" y="423"/>
                  </a:lnTo>
                  <a:lnTo>
                    <a:pt x="463" y="427"/>
                  </a:lnTo>
                  <a:lnTo>
                    <a:pt x="461" y="429"/>
                  </a:lnTo>
                  <a:lnTo>
                    <a:pt x="458" y="430"/>
                  </a:lnTo>
                  <a:lnTo>
                    <a:pt x="457" y="430"/>
                  </a:lnTo>
                  <a:lnTo>
                    <a:pt x="456" y="429"/>
                  </a:lnTo>
                  <a:lnTo>
                    <a:pt x="455" y="427"/>
                  </a:lnTo>
                  <a:lnTo>
                    <a:pt x="455" y="423"/>
                  </a:lnTo>
                  <a:lnTo>
                    <a:pt x="456" y="420"/>
                  </a:lnTo>
                  <a:lnTo>
                    <a:pt x="457" y="414"/>
                  </a:lnTo>
                  <a:lnTo>
                    <a:pt x="456" y="410"/>
                  </a:lnTo>
                  <a:lnTo>
                    <a:pt x="455" y="407"/>
                  </a:lnTo>
                  <a:lnTo>
                    <a:pt x="454" y="406"/>
                  </a:lnTo>
                  <a:lnTo>
                    <a:pt x="455" y="404"/>
                  </a:lnTo>
                  <a:lnTo>
                    <a:pt x="457" y="402"/>
                  </a:lnTo>
                  <a:lnTo>
                    <a:pt x="461" y="398"/>
                  </a:lnTo>
                  <a:lnTo>
                    <a:pt x="466" y="393"/>
                  </a:lnTo>
                  <a:lnTo>
                    <a:pt x="469" y="390"/>
                  </a:lnTo>
                  <a:lnTo>
                    <a:pt x="470" y="388"/>
                  </a:lnTo>
                  <a:lnTo>
                    <a:pt x="470" y="386"/>
                  </a:lnTo>
                  <a:lnTo>
                    <a:pt x="468" y="383"/>
                  </a:lnTo>
                  <a:lnTo>
                    <a:pt x="465" y="383"/>
                  </a:lnTo>
                  <a:lnTo>
                    <a:pt x="462" y="383"/>
                  </a:lnTo>
                  <a:lnTo>
                    <a:pt x="456" y="385"/>
                  </a:lnTo>
                  <a:lnTo>
                    <a:pt x="454" y="387"/>
                  </a:lnTo>
                  <a:lnTo>
                    <a:pt x="453" y="390"/>
                  </a:lnTo>
                  <a:lnTo>
                    <a:pt x="450" y="396"/>
                  </a:lnTo>
                  <a:lnTo>
                    <a:pt x="447" y="398"/>
                  </a:lnTo>
                  <a:lnTo>
                    <a:pt x="446" y="401"/>
                  </a:lnTo>
                  <a:lnTo>
                    <a:pt x="446" y="404"/>
                  </a:lnTo>
                  <a:lnTo>
                    <a:pt x="449" y="407"/>
                  </a:lnTo>
                  <a:lnTo>
                    <a:pt x="450" y="411"/>
                  </a:lnTo>
                  <a:lnTo>
                    <a:pt x="450" y="414"/>
                  </a:lnTo>
                  <a:lnTo>
                    <a:pt x="450" y="415"/>
                  </a:lnTo>
                  <a:lnTo>
                    <a:pt x="449" y="417"/>
                  </a:lnTo>
                  <a:lnTo>
                    <a:pt x="448" y="415"/>
                  </a:lnTo>
                  <a:lnTo>
                    <a:pt x="445" y="414"/>
                  </a:lnTo>
                  <a:lnTo>
                    <a:pt x="442" y="410"/>
                  </a:lnTo>
                  <a:lnTo>
                    <a:pt x="440" y="406"/>
                  </a:lnTo>
                  <a:lnTo>
                    <a:pt x="437" y="405"/>
                  </a:lnTo>
                  <a:lnTo>
                    <a:pt x="431" y="405"/>
                  </a:lnTo>
                  <a:lnTo>
                    <a:pt x="427" y="406"/>
                  </a:lnTo>
                  <a:lnTo>
                    <a:pt x="423" y="409"/>
                  </a:lnTo>
                  <a:lnTo>
                    <a:pt x="421" y="412"/>
                  </a:lnTo>
                  <a:lnTo>
                    <a:pt x="420" y="415"/>
                  </a:lnTo>
                  <a:lnTo>
                    <a:pt x="419" y="422"/>
                  </a:lnTo>
                  <a:lnTo>
                    <a:pt x="417" y="430"/>
                  </a:lnTo>
                  <a:lnTo>
                    <a:pt x="416" y="436"/>
                  </a:lnTo>
                  <a:lnTo>
                    <a:pt x="415" y="442"/>
                  </a:lnTo>
                  <a:lnTo>
                    <a:pt x="414" y="445"/>
                  </a:lnTo>
                  <a:lnTo>
                    <a:pt x="412" y="447"/>
                  </a:lnTo>
                  <a:lnTo>
                    <a:pt x="409" y="448"/>
                  </a:lnTo>
                  <a:lnTo>
                    <a:pt x="407" y="448"/>
                  </a:lnTo>
                  <a:lnTo>
                    <a:pt x="405" y="448"/>
                  </a:lnTo>
                  <a:lnTo>
                    <a:pt x="403" y="446"/>
                  </a:lnTo>
                  <a:lnTo>
                    <a:pt x="401" y="440"/>
                  </a:lnTo>
                  <a:lnTo>
                    <a:pt x="400" y="435"/>
                  </a:lnTo>
                  <a:lnTo>
                    <a:pt x="401" y="429"/>
                  </a:lnTo>
                  <a:lnTo>
                    <a:pt x="405" y="423"/>
                  </a:lnTo>
                  <a:lnTo>
                    <a:pt x="407" y="423"/>
                  </a:lnTo>
                  <a:lnTo>
                    <a:pt x="408" y="422"/>
                  </a:lnTo>
                  <a:lnTo>
                    <a:pt x="409" y="422"/>
                  </a:lnTo>
                  <a:lnTo>
                    <a:pt x="408" y="421"/>
                  </a:lnTo>
                  <a:lnTo>
                    <a:pt x="405" y="419"/>
                  </a:lnTo>
                  <a:lnTo>
                    <a:pt x="403" y="418"/>
                  </a:lnTo>
                  <a:lnTo>
                    <a:pt x="400" y="418"/>
                  </a:lnTo>
                  <a:lnTo>
                    <a:pt x="397" y="418"/>
                  </a:lnTo>
                  <a:lnTo>
                    <a:pt x="393" y="419"/>
                  </a:lnTo>
                  <a:lnTo>
                    <a:pt x="390" y="422"/>
                  </a:lnTo>
                  <a:lnTo>
                    <a:pt x="387" y="426"/>
                  </a:lnTo>
                  <a:lnTo>
                    <a:pt x="383" y="429"/>
                  </a:lnTo>
                  <a:lnTo>
                    <a:pt x="377" y="438"/>
                  </a:lnTo>
                  <a:lnTo>
                    <a:pt x="374" y="446"/>
                  </a:lnTo>
                  <a:lnTo>
                    <a:pt x="374" y="447"/>
                  </a:lnTo>
                  <a:lnTo>
                    <a:pt x="374" y="450"/>
                  </a:lnTo>
                  <a:lnTo>
                    <a:pt x="364" y="448"/>
                  </a:lnTo>
                  <a:lnTo>
                    <a:pt x="352" y="446"/>
                  </a:lnTo>
                  <a:lnTo>
                    <a:pt x="347" y="445"/>
                  </a:lnTo>
                  <a:lnTo>
                    <a:pt x="340" y="445"/>
                  </a:lnTo>
                  <a:lnTo>
                    <a:pt x="334" y="446"/>
                  </a:lnTo>
                  <a:lnTo>
                    <a:pt x="328" y="448"/>
                  </a:lnTo>
                  <a:lnTo>
                    <a:pt x="323" y="451"/>
                  </a:lnTo>
                  <a:lnTo>
                    <a:pt x="318" y="452"/>
                  </a:lnTo>
                  <a:lnTo>
                    <a:pt x="316" y="451"/>
                  </a:lnTo>
                  <a:lnTo>
                    <a:pt x="314" y="450"/>
                  </a:lnTo>
                  <a:lnTo>
                    <a:pt x="322" y="444"/>
                  </a:lnTo>
                  <a:lnTo>
                    <a:pt x="327" y="438"/>
                  </a:lnTo>
                  <a:lnTo>
                    <a:pt x="325" y="438"/>
                  </a:lnTo>
                  <a:lnTo>
                    <a:pt x="322" y="437"/>
                  </a:lnTo>
                  <a:lnTo>
                    <a:pt x="318" y="438"/>
                  </a:lnTo>
                  <a:lnTo>
                    <a:pt x="317" y="439"/>
                  </a:lnTo>
                  <a:lnTo>
                    <a:pt x="316" y="439"/>
                  </a:lnTo>
                  <a:lnTo>
                    <a:pt x="313" y="437"/>
                  </a:lnTo>
                  <a:lnTo>
                    <a:pt x="311" y="434"/>
                  </a:lnTo>
                  <a:lnTo>
                    <a:pt x="310" y="433"/>
                  </a:lnTo>
                  <a:lnTo>
                    <a:pt x="309" y="431"/>
                  </a:lnTo>
                  <a:lnTo>
                    <a:pt x="309" y="433"/>
                  </a:lnTo>
                  <a:lnTo>
                    <a:pt x="309" y="436"/>
                  </a:lnTo>
                  <a:lnTo>
                    <a:pt x="309" y="439"/>
                  </a:lnTo>
                  <a:lnTo>
                    <a:pt x="307" y="443"/>
                  </a:lnTo>
                  <a:lnTo>
                    <a:pt x="306" y="443"/>
                  </a:lnTo>
                  <a:lnTo>
                    <a:pt x="305" y="442"/>
                  </a:lnTo>
                  <a:lnTo>
                    <a:pt x="305" y="439"/>
                  </a:lnTo>
                  <a:lnTo>
                    <a:pt x="305" y="433"/>
                  </a:lnTo>
                  <a:lnTo>
                    <a:pt x="305" y="429"/>
                  </a:lnTo>
                  <a:lnTo>
                    <a:pt x="306" y="422"/>
                  </a:lnTo>
                  <a:lnTo>
                    <a:pt x="305" y="419"/>
                  </a:lnTo>
                  <a:lnTo>
                    <a:pt x="303" y="418"/>
                  </a:lnTo>
                  <a:lnTo>
                    <a:pt x="301" y="420"/>
                  </a:lnTo>
                  <a:lnTo>
                    <a:pt x="295" y="426"/>
                  </a:lnTo>
                  <a:lnTo>
                    <a:pt x="292" y="433"/>
                  </a:lnTo>
                  <a:lnTo>
                    <a:pt x="290" y="438"/>
                  </a:lnTo>
                  <a:lnTo>
                    <a:pt x="289" y="442"/>
                  </a:lnTo>
                  <a:lnTo>
                    <a:pt x="289" y="446"/>
                  </a:lnTo>
                  <a:lnTo>
                    <a:pt x="290" y="448"/>
                  </a:lnTo>
                  <a:lnTo>
                    <a:pt x="294" y="453"/>
                  </a:lnTo>
                  <a:lnTo>
                    <a:pt x="303" y="458"/>
                  </a:lnTo>
                  <a:lnTo>
                    <a:pt x="307" y="460"/>
                  </a:lnTo>
                  <a:lnTo>
                    <a:pt x="308" y="462"/>
                  </a:lnTo>
                  <a:lnTo>
                    <a:pt x="309" y="464"/>
                  </a:lnTo>
                  <a:lnTo>
                    <a:pt x="309" y="467"/>
                  </a:lnTo>
                  <a:lnTo>
                    <a:pt x="308" y="469"/>
                  </a:lnTo>
                  <a:lnTo>
                    <a:pt x="307" y="470"/>
                  </a:lnTo>
                  <a:lnTo>
                    <a:pt x="303" y="470"/>
                  </a:lnTo>
                  <a:lnTo>
                    <a:pt x="300" y="470"/>
                  </a:lnTo>
                  <a:lnTo>
                    <a:pt x="294" y="469"/>
                  </a:lnTo>
                  <a:lnTo>
                    <a:pt x="287" y="469"/>
                  </a:lnTo>
                  <a:lnTo>
                    <a:pt x="282" y="474"/>
                  </a:lnTo>
                  <a:lnTo>
                    <a:pt x="276" y="478"/>
                  </a:lnTo>
                  <a:lnTo>
                    <a:pt x="275" y="485"/>
                  </a:lnTo>
                  <a:lnTo>
                    <a:pt x="270" y="491"/>
                  </a:lnTo>
                  <a:lnTo>
                    <a:pt x="260" y="505"/>
                  </a:lnTo>
                  <a:lnTo>
                    <a:pt x="252" y="520"/>
                  </a:lnTo>
                  <a:lnTo>
                    <a:pt x="250" y="520"/>
                  </a:lnTo>
                  <a:lnTo>
                    <a:pt x="246" y="520"/>
                  </a:lnTo>
                  <a:lnTo>
                    <a:pt x="237" y="516"/>
                  </a:lnTo>
                  <a:lnTo>
                    <a:pt x="228" y="510"/>
                  </a:lnTo>
                  <a:lnTo>
                    <a:pt x="228" y="508"/>
                  </a:lnTo>
                  <a:lnTo>
                    <a:pt x="229" y="505"/>
                  </a:lnTo>
                  <a:lnTo>
                    <a:pt x="225" y="501"/>
                  </a:lnTo>
                  <a:lnTo>
                    <a:pt x="220" y="498"/>
                  </a:lnTo>
                  <a:lnTo>
                    <a:pt x="218" y="496"/>
                  </a:lnTo>
                  <a:lnTo>
                    <a:pt x="216" y="495"/>
                  </a:lnTo>
                  <a:lnTo>
                    <a:pt x="214" y="493"/>
                  </a:lnTo>
                  <a:lnTo>
                    <a:pt x="214" y="491"/>
                  </a:lnTo>
                  <a:lnTo>
                    <a:pt x="216" y="483"/>
                  </a:lnTo>
                  <a:lnTo>
                    <a:pt x="217" y="478"/>
                  </a:lnTo>
                  <a:lnTo>
                    <a:pt x="217" y="475"/>
                  </a:lnTo>
                  <a:lnTo>
                    <a:pt x="217" y="474"/>
                  </a:lnTo>
                  <a:lnTo>
                    <a:pt x="216" y="472"/>
                  </a:lnTo>
                  <a:lnTo>
                    <a:pt x="216" y="471"/>
                  </a:lnTo>
                  <a:lnTo>
                    <a:pt x="214" y="471"/>
                  </a:lnTo>
                  <a:lnTo>
                    <a:pt x="214" y="470"/>
                  </a:lnTo>
                  <a:lnTo>
                    <a:pt x="214" y="469"/>
                  </a:lnTo>
                  <a:lnTo>
                    <a:pt x="217" y="466"/>
                  </a:lnTo>
                  <a:lnTo>
                    <a:pt x="224" y="462"/>
                  </a:lnTo>
                  <a:lnTo>
                    <a:pt x="229" y="458"/>
                  </a:lnTo>
                  <a:lnTo>
                    <a:pt x="232" y="454"/>
                  </a:lnTo>
                  <a:lnTo>
                    <a:pt x="234" y="452"/>
                  </a:lnTo>
                  <a:lnTo>
                    <a:pt x="234" y="448"/>
                  </a:lnTo>
                  <a:lnTo>
                    <a:pt x="233" y="444"/>
                  </a:lnTo>
                  <a:lnTo>
                    <a:pt x="221" y="444"/>
                  </a:lnTo>
                  <a:lnTo>
                    <a:pt x="206" y="44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6" name="Freeform 194"/>
            <p:cNvSpPr>
              <a:spLocks/>
            </p:cNvSpPr>
            <p:nvPr/>
          </p:nvSpPr>
          <p:spPr bwMode="gray">
            <a:xfrm>
              <a:off x="7061201" y="3868738"/>
              <a:ext cx="42863" cy="31750"/>
            </a:xfrm>
            <a:custGeom>
              <a:avLst/>
              <a:gdLst/>
              <a:ahLst/>
              <a:cxnLst>
                <a:cxn ang="0">
                  <a:pos x="1" y="62"/>
                </a:cxn>
                <a:cxn ang="0">
                  <a:pos x="1" y="60"/>
                </a:cxn>
                <a:cxn ang="0">
                  <a:pos x="8" y="55"/>
                </a:cxn>
                <a:cxn ang="0">
                  <a:pos x="27" y="44"/>
                </a:cxn>
                <a:cxn ang="0">
                  <a:pos x="34" y="31"/>
                </a:cxn>
                <a:cxn ang="0">
                  <a:pos x="39" y="17"/>
                </a:cxn>
                <a:cxn ang="0">
                  <a:pos x="46" y="17"/>
                </a:cxn>
                <a:cxn ang="0">
                  <a:pos x="53" y="28"/>
                </a:cxn>
                <a:cxn ang="0">
                  <a:pos x="60" y="25"/>
                </a:cxn>
                <a:cxn ang="0">
                  <a:pos x="68" y="24"/>
                </a:cxn>
                <a:cxn ang="0">
                  <a:pos x="74" y="25"/>
                </a:cxn>
                <a:cxn ang="0">
                  <a:pos x="79" y="16"/>
                </a:cxn>
                <a:cxn ang="0">
                  <a:pos x="77" y="7"/>
                </a:cxn>
                <a:cxn ang="0">
                  <a:pos x="84" y="7"/>
                </a:cxn>
                <a:cxn ang="0">
                  <a:pos x="92" y="1"/>
                </a:cxn>
                <a:cxn ang="0">
                  <a:pos x="101" y="1"/>
                </a:cxn>
                <a:cxn ang="0">
                  <a:pos x="115" y="5"/>
                </a:cxn>
                <a:cxn ang="0">
                  <a:pos x="130" y="8"/>
                </a:cxn>
                <a:cxn ang="0">
                  <a:pos x="131" y="14"/>
                </a:cxn>
                <a:cxn ang="0">
                  <a:pos x="131" y="25"/>
                </a:cxn>
                <a:cxn ang="0">
                  <a:pos x="133" y="33"/>
                </a:cxn>
                <a:cxn ang="0">
                  <a:pos x="124" y="42"/>
                </a:cxn>
                <a:cxn ang="0">
                  <a:pos x="111" y="60"/>
                </a:cxn>
                <a:cxn ang="0">
                  <a:pos x="104" y="66"/>
                </a:cxn>
                <a:cxn ang="0">
                  <a:pos x="93" y="55"/>
                </a:cxn>
                <a:cxn ang="0">
                  <a:pos x="78" y="55"/>
                </a:cxn>
                <a:cxn ang="0">
                  <a:pos x="63" y="62"/>
                </a:cxn>
                <a:cxn ang="0">
                  <a:pos x="59" y="71"/>
                </a:cxn>
                <a:cxn ang="0">
                  <a:pos x="47" y="87"/>
                </a:cxn>
                <a:cxn ang="0">
                  <a:pos x="45" y="94"/>
                </a:cxn>
                <a:cxn ang="0">
                  <a:pos x="49" y="102"/>
                </a:cxn>
                <a:cxn ang="0">
                  <a:pos x="39" y="98"/>
                </a:cxn>
                <a:cxn ang="0">
                  <a:pos x="31" y="99"/>
                </a:cxn>
                <a:cxn ang="0">
                  <a:pos x="30" y="92"/>
                </a:cxn>
                <a:cxn ang="0">
                  <a:pos x="25" y="89"/>
                </a:cxn>
                <a:cxn ang="0">
                  <a:pos x="21" y="87"/>
                </a:cxn>
                <a:cxn ang="0">
                  <a:pos x="19" y="77"/>
                </a:cxn>
                <a:cxn ang="0">
                  <a:pos x="20" y="73"/>
                </a:cxn>
                <a:cxn ang="0">
                  <a:pos x="24" y="69"/>
                </a:cxn>
                <a:cxn ang="0">
                  <a:pos x="18" y="66"/>
                </a:cxn>
                <a:cxn ang="0">
                  <a:pos x="16" y="63"/>
                </a:cxn>
                <a:cxn ang="0">
                  <a:pos x="17" y="57"/>
                </a:cxn>
                <a:cxn ang="0">
                  <a:pos x="8" y="61"/>
                </a:cxn>
              </a:cxnLst>
              <a:rect l="0" t="0" r="r" b="b"/>
              <a:pathLst>
                <a:path w="133" h="102">
                  <a:moveTo>
                    <a:pt x="8" y="61"/>
                  </a:moveTo>
                  <a:lnTo>
                    <a:pt x="4" y="62"/>
                  </a:lnTo>
                  <a:lnTo>
                    <a:pt x="1" y="62"/>
                  </a:lnTo>
                  <a:lnTo>
                    <a:pt x="0" y="61"/>
                  </a:lnTo>
                  <a:lnTo>
                    <a:pt x="0" y="61"/>
                  </a:lnTo>
                  <a:lnTo>
                    <a:pt x="1" y="60"/>
                  </a:lnTo>
                  <a:lnTo>
                    <a:pt x="2" y="58"/>
                  </a:lnTo>
                  <a:lnTo>
                    <a:pt x="4" y="57"/>
                  </a:lnTo>
                  <a:lnTo>
                    <a:pt x="8" y="55"/>
                  </a:lnTo>
                  <a:lnTo>
                    <a:pt x="17" y="52"/>
                  </a:lnTo>
                  <a:lnTo>
                    <a:pt x="24" y="46"/>
                  </a:lnTo>
                  <a:lnTo>
                    <a:pt x="27" y="44"/>
                  </a:lnTo>
                  <a:lnTo>
                    <a:pt x="29" y="40"/>
                  </a:lnTo>
                  <a:lnTo>
                    <a:pt x="33" y="36"/>
                  </a:lnTo>
                  <a:lnTo>
                    <a:pt x="34" y="31"/>
                  </a:lnTo>
                  <a:lnTo>
                    <a:pt x="35" y="27"/>
                  </a:lnTo>
                  <a:lnTo>
                    <a:pt x="37" y="22"/>
                  </a:lnTo>
                  <a:lnTo>
                    <a:pt x="39" y="17"/>
                  </a:lnTo>
                  <a:lnTo>
                    <a:pt x="43" y="15"/>
                  </a:lnTo>
                  <a:lnTo>
                    <a:pt x="45" y="15"/>
                  </a:lnTo>
                  <a:lnTo>
                    <a:pt x="46" y="17"/>
                  </a:lnTo>
                  <a:lnTo>
                    <a:pt x="49" y="22"/>
                  </a:lnTo>
                  <a:lnTo>
                    <a:pt x="51" y="27"/>
                  </a:lnTo>
                  <a:lnTo>
                    <a:pt x="53" y="28"/>
                  </a:lnTo>
                  <a:lnTo>
                    <a:pt x="54" y="28"/>
                  </a:lnTo>
                  <a:lnTo>
                    <a:pt x="57" y="28"/>
                  </a:lnTo>
                  <a:lnTo>
                    <a:pt x="60" y="25"/>
                  </a:lnTo>
                  <a:lnTo>
                    <a:pt x="62" y="24"/>
                  </a:lnTo>
                  <a:lnTo>
                    <a:pt x="65" y="24"/>
                  </a:lnTo>
                  <a:lnTo>
                    <a:pt x="68" y="24"/>
                  </a:lnTo>
                  <a:lnTo>
                    <a:pt x="70" y="25"/>
                  </a:lnTo>
                  <a:lnTo>
                    <a:pt x="73" y="25"/>
                  </a:lnTo>
                  <a:lnTo>
                    <a:pt x="74" y="25"/>
                  </a:lnTo>
                  <a:lnTo>
                    <a:pt x="76" y="23"/>
                  </a:lnTo>
                  <a:lnTo>
                    <a:pt x="78" y="21"/>
                  </a:lnTo>
                  <a:lnTo>
                    <a:pt x="79" y="16"/>
                  </a:lnTo>
                  <a:lnTo>
                    <a:pt x="79" y="12"/>
                  </a:lnTo>
                  <a:lnTo>
                    <a:pt x="78" y="9"/>
                  </a:lnTo>
                  <a:lnTo>
                    <a:pt x="77" y="7"/>
                  </a:lnTo>
                  <a:lnTo>
                    <a:pt x="78" y="7"/>
                  </a:lnTo>
                  <a:lnTo>
                    <a:pt x="79" y="8"/>
                  </a:lnTo>
                  <a:lnTo>
                    <a:pt x="84" y="7"/>
                  </a:lnTo>
                  <a:lnTo>
                    <a:pt x="86" y="6"/>
                  </a:lnTo>
                  <a:lnTo>
                    <a:pt x="88" y="4"/>
                  </a:lnTo>
                  <a:lnTo>
                    <a:pt x="92" y="1"/>
                  </a:lnTo>
                  <a:lnTo>
                    <a:pt x="94" y="1"/>
                  </a:lnTo>
                  <a:lnTo>
                    <a:pt x="96" y="0"/>
                  </a:lnTo>
                  <a:lnTo>
                    <a:pt x="101" y="1"/>
                  </a:lnTo>
                  <a:lnTo>
                    <a:pt x="104" y="1"/>
                  </a:lnTo>
                  <a:lnTo>
                    <a:pt x="110" y="3"/>
                  </a:lnTo>
                  <a:lnTo>
                    <a:pt x="115" y="5"/>
                  </a:lnTo>
                  <a:lnTo>
                    <a:pt x="120" y="8"/>
                  </a:lnTo>
                  <a:lnTo>
                    <a:pt x="126" y="9"/>
                  </a:lnTo>
                  <a:lnTo>
                    <a:pt x="130" y="8"/>
                  </a:lnTo>
                  <a:lnTo>
                    <a:pt x="132" y="9"/>
                  </a:lnTo>
                  <a:lnTo>
                    <a:pt x="132" y="11"/>
                  </a:lnTo>
                  <a:lnTo>
                    <a:pt x="131" y="14"/>
                  </a:lnTo>
                  <a:lnTo>
                    <a:pt x="130" y="19"/>
                  </a:lnTo>
                  <a:lnTo>
                    <a:pt x="130" y="22"/>
                  </a:lnTo>
                  <a:lnTo>
                    <a:pt x="131" y="25"/>
                  </a:lnTo>
                  <a:lnTo>
                    <a:pt x="132" y="28"/>
                  </a:lnTo>
                  <a:lnTo>
                    <a:pt x="133" y="30"/>
                  </a:lnTo>
                  <a:lnTo>
                    <a:pt x="133" y="33"/>
                  </a:lnTo>
                  <a:lnTo>
                    <a:pt x="133" y="36"/>
                  </a:lnTo>
                  <a:lnTo>
                    <a:pt x="131" y="39"/>
                  </a:lnTo>
                  <a:lnTo>
                    <a:pt x="124" y="42"/>
                  </a:lnTo>
                  <a:lnTo>
                    <a:pt x="118" y="47"/>
                  </a:lnTo>
                  <a:lnTo>
                    <a:pt x="114" y="53"/>
                  </a:lnTo>
                  <a:lnTo>
                    <a:pt x="111" y="60"/>
                  </a:lnTo>
                  <a:lnTo>
                    <a:pt x="109" y="66"/>
                  </a:lnTo>
                  <a:lnTo>
                    <a:pt x="107" y="69"/>
                  </a:lnTo>
                  <a:lnTo>
                    <a:pt x="104" y="66"/>
                  </a:lnTo>
                  <a:lnTo>
                    <a:pt x="100" y="62"/>
                  </a:lnTo>
                  <a:lnTo>
                    <a:pt x="96" y="58"/>
                  </a:lnTo>
                  <a:lnTo>
                    <a:pt x="93" y="55"/>
                  </a:lnTo>
                  <a:lnTo>
                    <a:pt x="90" y="54"/>
                  </a:lnTo>
                  <a:lnTo>
                    <a:pt x="86" y="54"/>
                  </a:lnTo>
                  <a:lnTo>
                    <a:pt x="78" y="55"/>
                  </a:lnTo>
                  <a:lnTo>
                    <a:pt x="70" y="57"/>
                  </a:lnTo>
                  <a:lnTo>
                    <a:pt x="66" y="60"/>
                  </a:lnTo>
                  <a:lnTo>
                    <a:pt x="63" y="62"/>
                  </a:lnTo>
                  <a:lnTo>
                    <a:pt x="61" y="63"/>
                  </a:lnTo>
                  <a:lnTo>
                    <a:pt x="60" y="65"/>
                  </a:lnTo>
                  <a:lnTo>
                    <a:pt x="59" y="71"/>
                  </a:lnTo>
                  <a:lnTo>
                    <a:pt x="57" y="78"/>
                  </a:lnTo>
                  <a:lnTo>
                    <a:pt x="52" y="82"/>
                  </a:lnTo>
                  <a:lnTo>
                    <a:pt x="47" y="87"/>
                  </a:lnTo>
                  <a:lnTo>
                    <a:pt x="46" y="89"/>
                  </a:lnTo>
                  <a:lnTo>
                    <a:pt x="45" y="92"/>
                  </a:lnTo>
                  <a:lnTo>
                    <a:pt x="45" y="94"/>
                  </a:lnTo>
                  <a:lnTo>
                    <a:pt x="46" y="96"/>
                  </a:lnTo>
                  <a:lnTo>
                    <a:pt x="49" y="101"/>
                  </a:lnTo>
                  <a:lnTo>
                    <a:pt x="49" y="102"/>
                  </a:lnTo>
                  <a:lnTo>
                    <a:pt x="46" y="101"/>
                  </a:lnTo>
                  <a:lnTo>
                    <a:pt x="43" y="99"/>
                  </a:lnTo>
                  <a:lnTo>
                    <a:pt x="39" y="98"/>
                  </a:lnTo>
                  <a:lnTo>
                    <a:pt x="36" y="98"/>
                  </a:lnTo>
                  <a:lnTo>
                    <a:pt x="33" y="98"/>
                  </a:lnTo>
                  <a:lnTo>
                    <a:pt x="31" y="99"/>
                  </a:lnTo>
                  <a:lnTo>
                    <a:pt x="30" y="98"/>
                  </a:lnTo>
                  <a:lnTo>
                    <a:pt x="29" y="96"/>
                  </a:lnTo>
                  <a:lnTo>
                    <a:pt x="30" y="92"/>
                  </a:lnTo>
                  <a:lnTo>
                    <a:pt x="30" y="90"/>
                  </a:lnTo>
                  <a:lnTo>
                    <a:pt x="29" y="89"/>
                  </a:lnTo>
                  <a:lnTo>
                    <a:pt x="25" y="89"/>
                  </a:lnTo>
                  <a:lnTo>
                    <a:pt x="21" y="89"/>
                  </a:lnTo>
                  <a:lnTo>
                    <a:pt x="20" y="89"/>
                  </a:lnTo>
                  <a:lnTo>
                    <a:pt x="21" y="87"/>
                  </a:lnTo>
                  <a:lnTo>
                    <a:pt x="20" y="82"/>
                  </a:lnTo>
                  <a:lnTo>
                    <a:pt x="19" y="81"/>
                  </a:lnTo>
                  <a:lnTo>
                    <a:pt x="19" y="77"/>
                  </a:lnTo>
                  <a:lnTo>
                    <a:pt x="18" y="74"/>
                  </a:lnTo>
                  <a:lnTo>
                    <a:pt x="18" y="73"/>
                  </a:lnTo>
                  <a:lnTo>
                    <a:pt x="20" y="73"/>
                  </a:lnTo>
                  <a:lnTo>
                    <a:pt x="22" y="72"/>
                  </a:lnTo>
                  <a:lnTo>
                    <a:pt x="24" y="70"/>
                  </a:lnTo>
                  <a:lnTo>
                    <a:pt x="24" y="69"/>
                  </a:lnTo>
                  <a:lnTo>
                    <a:pt x="22" y="68"/>
                  </a:lnTo>
                  <a:lnTo>
                    <a:pt x="20" y="68"/>
                  </a:lnTo>
                  <a:lnTo>
                    <a:pt x="18" y="66"/>
                  </a:lnTo>
                  <a:lnTo>
                    <a:pt x="16" y="66"/>
                  </a:lnTo>
                  <a:lnTo>
                    <a:pt x="16" y="64"/>
                  </a:lnTo>
                  <a:lnTo>
                    <a:pt x="16" y="63"/>
                  </a:lnTo>
                  <a:lnTo>
                    <a:pt x="17" y="61"/>
                  </a:lnTo>
                  <a:lnTo>
                    <a:pt x="17" y="58"/>
                  </a:lnTo>
                  <a:lnTo>
                    <a:pt x="17" y="57"/>
                  </a:lnTo>
                  <a:lnTo>
                    <a:pt x="14" y="56"/>
                  </a:lnTo>
                  <a:lnTo>
                    <a:pt x="11" y="57"/>
                  </a:lnTo>
                  <a:lnTo>
                    <a:pt x="8" y="6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7" name="Freeform 195"/>
            <p:cNvSpPr>
              <a:spLocks/>
            </p:cNvSpPr>
            <p:nvPr/>
          </p:nvSpPr>
          <p:spPr bwMode="gray">
            <a:xfrm>
              <a:off x="7061201" y="3868738"/>
              <a:ext cx="42863" cy="31750"/>
            </a:xfrm>
            <a:custGeom>
              <a:avLst/>
              <a:gdLst/>
              <a:ahLst/>
              <a:cxnLst>
                <a:cxn ang="0">
                  <a:pos x="1" y="62"/>
                </a:cxn>
                <a:cxn ang="0">
                  <a:pos x="1" y="60"/>
                </a:cxn>
                <a:cxn ang="0">
                  <a:pos x="8" y="55"/>
                </a:cxn>
                <a:cxn ang="0">
                  <a:pos x="27" y="44"/>
                </a:cxn>
                <a:cxn ang="0">
                  <a:pos x="34" y="31"/>
                </a:cxn>
                <a:cxn ang="0">
                  <a:pos x="39" y="17"/>
                </a:cxn>
                <a:cxn ang="0">
                  <a:pos x="46" y="17"/>
                </a:cxn>
                <a:cxn ang="0">
                  <a:pos x="53" y="28"/>
                </a:cxn>
                <a:cxn ang="0">
                  <a:pos x="60" y="25"/>
                </a:cxn>
                <a:cxn ang="0">
                  <a:pos x="68" y="24"/>
                </a:cxn>
                <a:cxn ang="0">
                  <a:pos x="74" y="25"/>
                </a:cxn>
                <a:cxn ang="0">
                  <a:pos x="79" y="16"/>
                </a:cxn>
                <a:cxn ang="0">
                  <a:pos x="77" y="7"/>
                </a:cxn>
                <a:cxn ang="0">
                  <a:pos x="84" y="7"/>
                </a:cxn>
                <a:cxn ang="0">
                  <a:pos x="92" y="1"/>
                </a:cxn>
                <a:cxn ang="0">
                  <a:pos x="101" y="1"/>
                </a:cxn>
                <a:cxn ang="0">
                  <a:pos x="115" y="5"/>
                </a:cxn>
                <a:cxn ang="0">
                  <a:pos x="130" y="8"/>
                </a:cxn>
                <a:cxn ang="0">
                  <a:pos x="131" y="14"/>
                </a:cxn>
                <a:cxn ang="0">
                  <a:pos x="131" y="25"/>
                </a:cxn>
                <a:cxn ang="0">
                  <a:pos x="133" y="33"/>
                </a:cxn>
                <a:cxn ang="0">
                  <a:pos x="124" y="42"/>
                </a:cxn>
                <a:cxn ang="0">
                  <a:pos x="111" y="60"/>
                </a:cxn>
                <a:cxn ang="0">
                  <a:pos x="104" y="66"/>
                </a:cxn>
                <a:cxn ang="0">
                  <a:pos x="93" y="55"/>
                </a:cxn>
                <a:cxn ang="0">
                  <a:pos x="78" y="55"/>
                </a:cxn>
                <a:cxn ang="0">
                  <a:pos x="63" y="62"/>
                </a:cxn>
                <a:cxn ang="0">
                  <a:pos x="59" y="71"/>
                </a:cxn>
                <a:cxn ang="0">
                  <a:pos x="47" y="87"/>
                </a:cxn>
                <a:cxn ang="0">
                  <a:pos x="45" y="94"/>
                </a:cxn>
                <a:cxn ang="0">
                  <a:pos x="49" y="102"/>
                </a:cxn>
                <a:cxn ang="0">
                  <a:pos x="39" y="98"/>
                </a:cxn>
                <a:cxn ang="0">
                  <a:pos x="31" y="99"/>
                </a:cxn>
                <a:cxn ang="0">
                  <a:pos x="30" y="92"/>
                </a:cxn>
                <a:cxn ang="0">
                  <a:pos x="25" y="89"/>
                </a:cxn>
                <a:cxn ang="0">
                  <a:pos x="21" y="87"/>
                </a:cxn>
                <a:cxn ang="0">
                  <a:pos x="19" y="77"/>
                </a:cxn>
                <a:cxn ang="0">
                  <a:pos x="20" y="73"/>
                </a:cxn>
                <a:cxn ang="0">
                  <a:pos x="24" y="69"/>
                </a:cxn>
                <a:cxn ang="0">
                  <a:pos x="18" y="66"/>
                </a:cxn>
                <a:cxn ang="0">
                  <a:pos x="16" y="63"/>
                </a:cxn>
                <a:cxn ang="0">
                  <a:pos x="17" y="57"/>
                </a:cxn>
                <a:cxn ang="0">
                  <a:pos x="8" y="61"/>
                </a:cxn>
              </a:cxnLst>
              <a:rect l="0" t="0" r="r" b="b"/>
              <a:pathLst>
                <a:path w="133" h="102">
                  <a:moveTo>
                    <a:pt x="8" y="61"/>
                  </a:moveTo>
                  <a:lnTo>
                    <a:pt x="4" y="62"/>
                  </a:lnTo>
                  <a:lnTo>
                    <a:pt x="1" y="62"/>
                  </a:lnTo>
                  <a:lnTo>
                    <a:pt x="0" y="61"/>
                  </a:lnTo>
                  <a:lnTo>
                    <a:pt x="0" y="61"/>
                  </a:lnTo>
                  <a:lnTo>
                    <a:pt x="1" y="60"/>
                  </a:lnTo>
                  <a:lnTo>
                    <a:pt x="2" y="58"/>
                  </a:lnTo>
                  <a:lnTo>
                    <a:pt x="4" y="57"/>
                  </a:lnTo>
                  <a:lnTo>
                    <a:pt x="8" y="55"/>
                  </a:lnTo>
                  <a:lnTo>
                    <a:pt x="17" y="52"/>
                  </a:lnTo>
                  <a:lnTo>
                    <a:pt x="24" y="46"/>
                  </a:lnTo>
                  <a:lnTo>
                    <a:pt x="27" y="44"/>
                  </a:lnTo>
                  <a:lnTo>
                    <a:pt x="29" y="40"/>
                  </a:lnTo>
                  <a:lnTo>
                    <a:pt x="33" y="36"/>
                  </a:lnTo>
                  <a:lnTo>
                    <a:pt x="34" y="31"/>
                  </a:lnTo>
                  <a:lnTo>
                    <a:pt x="35" y="27"/>
                  </a:lnTo>
                  <a:lnTo>
                    <a:pt x="37" y="22"/>
                  </a:lnTo>
                  <a:lnTo>
                    <a:pt x="39" y="17"/>
                  </a:lnTo>
                  <a:lnTo>
                    <a:pt x="43" y="15"/>
                  </a:lnTo>
                  <a:lnTo>
                    <a:pt x="45" y="15"/>
                  </a:lnTo>
                  <a:lnTo>
                    <a:pt x="46" y="17"/>
                  </a:lnTo>
                  <a:lnTo>
                    <a:pt x="49" y="22"/>
                  </a:lnTo>
                  <a:lnTo>
                    <a:pt x="51" y="27"/>
                  </a:lnTo>
                  <a:lnTo>
                    <a:pt x="53" y="28"/>
                  </a:lnTo>
                  <a:lnTo>
                    <a:pt x="54" y="28"/>
                  </a:lnTo>
                  <a:lnTo>
                    <a:pt x="57" y="28"/>
                  </a:lnTo>
                  <a:lnTo>
                    <a:pt x="60" y="25"/>
                  </a:lnTo>
                  <a:lnTo>
                    <a:pt x="62" y="24"/>
                  </a:lnTo>
                  <a:lnTo>
                    <a:pt x="65" y="24"/>
                  </a:lnTo>
                  <a:lnTo>
                    <a:pt x="68" y="24"/>
                  </a:lnTo>
                  <a:lnTo>
                    <a:pt x="70" y="25"/>
                  </a:lnTo>
                  <a:lnTo>
                    <a:pt x="73" y="25"/>
                  </a:lnTo>
                  <a:lnTo>
                    <a:pt x="74" y="25"/>
                  </a:lnTo>
                  <a:lnTo>
                    <a:pt x="76" y="23"/>
                  </a:lnTo>
                  <a:lnTo>
                    <a:pt x="78" y="21"/>
                  </a:lnTo>
                  <a:lnTo>
                    <a:pt x="79" y="16"/>
                  </a:lnTo>
                  <a:lnTo>
                    <a:pt x="79" y="12"/>
                  </a:lnTo>
                  <a:lnTo>
                    <a:pt x="78" y="9"/>
                  </a:lnTo>
                  <a:lnTo>
                    <a:pt x="77" y="7"/>
                  </a:lnTo>
                  <a:lnTo>
                    <a:pt x="78" y="7"/>
                  </a:lnTo>
                  <a:lnTo>
                    <a:pt x="79" y="8"/>
                  </a:lnTo>
                  <a:lnTo>
                    <a:pt x="84" y="7"/>
                  </a:lnTo>
                  <a:lnTo>
                    <a:pt x="86" y="6"/>
                  </a:lnTo>
                  <a:lnTo>
                    <a:pt x="88" y="4"/>
                  </a:lnTo>
                  <a:lnTo>
                    <a:pt x="92" y="1"/>
                  </a:lnTo>
                  <a:lnTo>
                    <a:pt x="94" y="1"/>
                  </a:lnTo>
                  <a:lnTo>
                    <a:pt x="96" y="0"/>
                  </a:lnTo>
                  <a:lnTo>
                    <a:pt x="101" y="1"/>
                  </a:lnTo>
                  <a:lnTo>
                    <a:pt x="104" y="1"/>
                  </a:lnTo>
                  <a:lnTo>
                    <a:pt x="110" y="3"/>
                  </a:lnTo>
                  <a:lnTo>
                    <a:pt x="115" y="5"/>
                  </a:lnTo>
                  <a:lnTo>
                    <a:pt x="120" y="8"/>
                  </a:lnTo>
                  <a:lnTo>
                    <a:pt x="126" y="9"/>
                  </a:lnTo>
                  <a:lnTo>
                    <a:pt x="130" y="8"/>
                  </a:lnTo>
                  <a:lnTo>
                    <a:pt x="132" y="9"/>
                  </a:lnTo>
                  <a:lnTo>
                    <a:pt x="132" y="11"/>
                  </a:lnTo>
                  <a:lnTo>
                    <a:pt x="131" y="14"/>
                  </a:lnTo>
                  <a:lnTo>
                    <a:pt x="130" y="19"/>
                  </a:lnTo>
                  <a:lnTo>
                    <a:pt x="130" y="22"/>
                  </a:lnTo>
                  <a:lnTo>
                    <a:pt x="131" y="25"/>
                  </a:lnTo>
                  <a:lnTo>
                    <a:pt x="132" y="28"/>
                  </a:lnTo>
                  <a:lnTo>
                    <a:pt x="133" y="30"/>
                  </a:lnTo>
                  <a:lnTo>
                    <a:pt x="133" y="33"/>
                  </a:lnTo>
                  <a:lnTo>
                    <a:pt x="133" y="36"/>
                  </a:lnTo>
                  <a:lnTo>
                    <a:pt x="131" y="39"/>
                  </a:lnTo>
                  <a:lnTo>
                    <a:pt x="124" y="42"/>
                  </a:lnTo>
                  <a:lnTo>
                    <a:pt x="118" y="47"/>
                  </a:lnTo>
                  <a:lnTo>
                    <a:pt x="114" y="53"/>
                  </a:lnTo>
                  <a:lnTo>
                    <a:pt x="111" y="60"/>
                  </a:lnTo>
                  <a:lnTo>
                    <a:pt x="109" y="66"/>
                  </a:lnTo>
                  <a:lnTo>
                    <a:pt x="107" y="69"/>
                  </a:lnTo>
                  <a:lnTo>
                    <a:pt x="104" y="66"/>
                  </a:lnTo>
                  <a:lnTo>
                    <a:pt x="100" y="62"/>
                  </a:lnTo>
                  <a:lnTo>
                    <a:pt x="96" y="58"/>
                  </a:lnTo>
                  <a:lnTo>
                    <a:pt x="93" y="55"/>
                  </a:lnTo>
                  <a:lnTo>
                    <a:pt x="90" y="54"/>
                  </a:lnTo>
                  <a:lnTo>
                    <a:pt x="86" y="54"/>
                  </a:lnTo>
                  <a:lnTo>
                    <a:pt x="78" y="55"/>
                  </a:lnTo>
                  <a:lnTo>
                    <a:pt x="70" y="57"/>
                  </a:lnTo>
                  <a:lnTo>
                    <a:pt x="66" y="60"/>
                  </a:lnTo>
                  <a:lnTo>
                    <a:pt x="63" y="62"/>
                  </a:lnTo>
                  <a:lnTo>
                    <a:pt x="61" y="63"/>
                  </a:lnTo>
                  <a:lnTo>
                    <a:pt x="60" y="65"/>
                  </a:lnTo>
                  <a:lnTo>
                    <a:pt x="59" y="71"/>
                  </a:lnTo>
                  <a:lnTo>
                    <a:pt x="57" y="78"/>
                  </a:lnTo>
                  <a:lnTo>
                    <a:pt x="52" y="82"/>
                  </a:lnTo>
                  <a:lnTo>
                    <a:pt x="47" y="87"/>
                  </a:lnTo>
                  <a:lnTo>
                    <a:pt x="46" y="89"/>
                  </a:lnTo>
                  <a:lnTo>
                    <a:pt x="45" y="92"/>
                  </a:lnTo>
                  <a:lnTo>
                    <a:pt x="45" y="94"/>
                  </a:lnTo>
                  <a:lnTo>
                    <a:pt x="46" y="96"/>
                  </a:lnTo>
                  <a:lnTo>
                    <a:pt x="49" y="101"/>
                  </a:lnTo>
                  <a:lnTo>
                    <a:pt x="49" y="102"/>
                  </a:lnTo>
                  <a:lnTo>
                    <a:pt x="46" y="101"/>
                  </a:lnTo>
                  <a:lnTo>
                    <a:pt x="43" y="99"/>
                  </a:lnTo>
                  <a:lnTo>
                    <a:pt x="39" y="98"/>
                  </a:lnTo>
                  <a:lnTo>
                    <a:pt x="36" y="98"/>
                  </a:lnTo>
                  <a:lnTo>
                    <a:pt x="33" y="98"/>
                  </a:lnTo>
                  <a:lnTo>
                    <a:pt x="31" y="99"/>
                  </a:lnTo>
                  <a:lnTo>
                    <a:pt x="30" y="98"/>
                  </a:lnTo>
                  <a:lnTo>
                    <a:pt x="29" y="96"/>
                  </a:lnTo>
                  <a:lnTo>
                    <a:pt x="30" y="92"/>
                  </a:lnTo>
                  <a:lnTo>
                    <a:pt x="30" y="90"/>
                  </a:lnTo>
                  <a:lnTo>
                    <a:pt x="29" y="89"/>
                  </a:lnTo>
                  <a:lnTo>
                    <a:pt x="25" y="89"/>
                  </a:lnTo>
                  <a:lnTo>
                    <a:pt x="21" y="89"/>
                  </a:lnTo>
                  <a:lnTo>
                    <a:pt x="20" y="89"/>
                  </a:lnTo>
                  <a:lnTo>
                    <a:pt x="21" y="87"/>
                  </a:lnTo>
                  <a:lnTo>
                    <a:pt x="20" y="82"/>
                  </a:lnTo>
                  <a:lnTo>
                    <a:pt x="19" y="81"/>
                  </a:lnTo>
                  <a:lnTo>
                    <a:pt x="19" y="77"/>
                  </a:lnTo>
                  <a:lnTo>
                    <a:pt x="18" y="74"/>
                  </a:lnTo>
                  <a:lnTo>
                    <a:pt x="18" y="73"/>
                  </a:lnTo>
                  <a:lnTo>
                    <a:pt x="20" y="73"/>
                  </a:lnTo>
                  <a:lnTo>
                    <a:pt x="22" y="72"/>
                  </a:lnTo>
                  <a:lnTo>
                    <a:pt x="24" y="70"/>
                  </a:lnTo>
                  <a:lnTo>
                    <a:pt x="24" y="69"/>
                  </a:lnTo>
                  <a:lnTo>
                    <a:pt x="22" y="68"/>
                  </a:lnTo>
                  <a:lnTo>
                    <a:pt x="20" y="68"/>
                  </a:lnTo>
                  <a:lnTo>
                    <a:pt x="18" y="66"/>
                  </a:lnTo>
                  <a:lnTo>
                    <a:pt x="16" y="66"/>
                  </a:lnTo>
                  <a:lnTo>
                    <a:pt x="16" y="64"/>
                  </a:lnTo>
                  <a:lnTo>
                    <a:pt x="16" y="63"/>
                  </a:lnTo>
                  <a:lnTo>
                    <a:pt x="17" y="61"/>
                  </a:lnTo>
                  <a:lnTo>
                    <a:pt x="17" y="58"/>
                  </a:lnTo>
                  <a:lnTo>
                    <a:pt x="17" y="57"/>
                  </a:lnTo>
                  <a:lnTo>
                    <a:pt x="14" y="56"/>
                  </a:lnTo>
                  <a:lnTo>
                    <a:pt x="11" y="57"/>
                  </a:lnTo>
                  <a:lnTo>
                    <a:pt x="8" y="61"/>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8" name="Freeform 196"/>
            <p:cNvSpPr>
              <a:spLocks/>
            </p:cNvSpPr>
            <p:nvPr/>
          </p:nvSpPr>
          <p:spPr bwMode="gray">
            <a:xfrm>
              <a:off x="7186613" y="3632200"/>
              <a:ext cx="96838" cy="92075"/>
            </a:xfrm>
            <a:custGeom>
              <a:avLst/>
              <a:gdLst/>
              <a:ahLst/>
              <a:cxnLst>
                <a:cxn ang="0">
                  <a:pos x="92" y="22"/>
                </a:cxn>
                <a:cxn ang="0">
                  <a:pos x="99" y="5"/>
                </a:cxn>
                <a:cxn ang="0">
                  <a:pos x="114" y="4"/>
                </a:cxn>
                <a:cxn ang="0">
                  <a:pos x="138" y="30"/>
                </a:cxn>
                <a:cxn ang="0">
                  <a:pos x="160" y="64"/>
                </a:cxn>
                <a:cxn ang="0">
                  <a:pos x="198" y="91"/>
                </a:cxn>
                <a:cxn ang="0">
                  <a:pos x="203" y="94"/>
                </a:cxn>
                <a:cxn ang="0">
                  <a:pos x="203" y="99"/>
                </a:cxn>
                <a:cxn ang="0">
                  <a:pos x="221" y="102"/>
                </a:cxn>
                <a:cxn ang="0">
                  <a:pos x="229" y="102"/>
                </a:cxn>
                <a:cxn ang="0">
                  <a:pos x="233" y="110"/>
                </a:cxn>
                <a:cxn ang="0">
                  <a:pos x="249" y="113"/>
                </a:cxn>
                <a:cxn ang="0">
                  <a:pos x="272" y="97"/>
                </a:cxn>
                <a:cxn ang="0">
                  <a:pos x="285" y="85"/>
                </a:cxn>
                <a:cxn ang="0">
                  <a:pos x="271" y="117"/>
                </a:cxn>
                <a:cxn ang="0">
                  <a:pos x="278" y="144"/>
                </a:cxn>
                <a:cxn ang="0">
                  <a:pos x="280" y="158"/>
                </a:cxn>
                <a:cxn ang="0">
                  <a:pos x="292" y="160"/>
                </a:cxn>
                <a:cxn ang="0">
                  <a:pos x="295" y="154"/>
                </a:cxn>
                <a:cxn ang="0">
                  <a:pos x="305" y="153"/>
                </a:cxn>
                <a:cxn ang="0">
                  <a:pos x="290" y="166"/>
                </a:cxn>
                <a:cxn ang="0">
                  <a:pos x="272" y="170"/>
                </a:cxn>
                <a:cxn ang="0">
                  <a:pos x="263" y="178"/>
                </a:cxn>
                <a:cxn ang="0">
                  <a:pos x="254" y="180"/>
                </a:cxn>
                <a:cxn ang="0">
                  <a:pos x="239" y="180"/>
                </a:cxn>
                <a:cxn ang="0">
                  <a:pos x="214" y="185"/>
                </a:cxn>
                <a:cxn ang="0">
                  <a:pos x="192" y="205"/>
                </a:cxn>
                <a:cxn ang="0">
                  <a:pos x="179" y="240"/>
                </a:cxn>
                <a:cxn ang="0">
                  <a:pos x="175" y="250"/>
                </a:cxn>
                <a:cxn ang="0">
                  <a:pos x="150" y="233"/>
                </a:cxn>
                <a:cxn ang="0">
                  <a:pos x="105" y="205"/>
                </a:cxn>
                <a:cxn ang="0">
                  <a:pos x="82" y="210"/>
                </a:cxn>
                <a:cxn ang="0">
                  <a:pos x="64" y="224"/>
                </a:cxn>
                <a:cxn ang="0">
                  <a:pos x="44" y="207"/>
                </a:cxn>
                <a:cxn ang="0">
                  <a:pos x="29" y="216"/>
                </a:cxn>
                <a:cxn ang="0">
                  <a:pos x="27" y="231"/>
                </a:cxn>
                <a:cxn ang="0">
                  <a:pos x="42" y="237"/>
                </a:cxn>
                <a:cxn ang="0">
                  <a:pos x="66" y="253"/>
                </a:cxn>
                <a:cxn ang="0">
                  <a:pos x="64" y="265"/>
                </a:cxn>
                <a:cxn ang="0">
                  <a:pos x="49" y="261"/>
                </a:cxn>
                <a:cxn ang="0">
                  <a:pos x="37" y="268"/>
                </a:cxn>
                <a:cxn ang="0">
                  <a:pos x="24" y="285"/>
                </a:cxn>
                <a:cxn ang="0">
                  <a:pos x="13" y="285"/>
                </a:cxn>
                <a:cxn ang="0">
                  <a:pos x="11" y="272"/>
                </a:cxn>
                <a:cxn ang="0">
                  <a:pos x="17" y="248"/>
                </a:cxn>
                <a:cxn ang="0">
                  <a:pos x="9" y="236"/>
                </a:cxn>
                <a:cxn ang="0">
                  <a:pos x="2" y="218"/>
                </a:cxn>
                <a:cxn ang="0">
                  <a:pos x="5" y="201"/>
                </a:cxn>
                <a:cxn ang="0">
                  <a:pos x="21" y="192"/>
                </a:cxn>
                <a:cxn ang="0">
                  <a:pos x="25" y="193"/>
                </a:cxn>
                <a:cxn ang="0">
                  <a:pos x="37" y="180"/>
                </a:cxn>
                <a:cxn ang="0">
                  <a:pos x="32" y="168"/>
                </a:cxn>
                <a:cxn ang="0">
                  <a:pos x="28" y="156"/>
                </a:cxn>
                <a:cxn ang="0">
                  <a:pos x="61" y="162"/>
                </a:cxn>
                <a:cxn ang="0">
                  <a:pos x="68" y="167"/>
                </a:cxn>
                <a:cxn ang="0">
                  <a:pos x="80" y="161"/>
                </a:cxn>
                <a:cxn ang="0">
                  <a:pos x="83" y="146"/>
                </a:cxn>
                <a:cxn ang="0">
                  <a:pos x="81" y="128"/>
                </a:cxn>
                <a:cxn ang="0">
                  <a:pos x="92" y="114"/>
                </a:cxn>
                <a:cxn ang="0">
                  <a:pos x="95" y="94"/>
                </a:cxn>
                <a:cxn ang="0">
                  <a:pos x="102" y="68"/>
                </a:cxn>
              </a:cxnLst>
              <a:rect l="0" t="0" r="r" b="b"/>
              <a:pathLst>
                <a:path w="308" h="288">
                  <a:moveTo>
                    <a:pt x="99" y="44"/>
                  </a:moveTo>
                  <a:lnTo>
                    <a:pt x="94" y="33"/>
                  </a:lnTo>
                  <a:lnTo>
                    <a:pt x="92" y="26"/>
                  </a:lnTo>
                  <a:lnTo>
                    <a:pt x="92" y="22"/>
                  </a:lnTo>
                  <a:lnTo>
                    <a:pt x="92" y="17"/>
                  </a:lnTo>
                  <a:lnTo>
                    <a:pt x="92" y="13"/>
                  </a:lnTo>
                  <a:lnTo>
                    <a:pt x="94" y="8"/>
                  </a:lnTo>
                  <a:lnTo>
                    <a:pt x="99" y="5"/>
                  </a:lnTo>
                  <a:lnTo>
                    <a:pt x="107" y="3"/>
                  </a:lnTo>
                  <a:lnTo>
                    <a:pt x="109" y="1"/>
                  </a:lnTo>
                  <a:lnTo>
                    <a:pt x="111" y="0"/>
                  </a:lnTo>
                  <a:lnTo>
                    <a:pt x="114" y="4"/>
                  </a:lnTo>
                  <a:lnTo>
                    <a:pt x="117" y="7"/>
                  </a:lnTo>
                  <a:lnTo>
                    <a:pt x="124" y="16"/>
                  </a:lnTo>
                  <a:lnTo>
                    <a:pt x="132" y="23"/>
                  </a:lnTo>
                  <a:lnTo>
                    <a:pt x="138" y="30"/>
                  </a:lnTo>
                  <a:lnTo>
                    <a:pt x="142" y="37"/>
                  </a:lnTo>
                  <a:lnTo>
                    <a:pt x="147" y="45"/>
                  </a:lnTo>
                  <a:lnTo>
                    <a:pt x="151" y="53"/>
                  </a:lnTo>
                  <a:lnTo>
                    <a:pt x="160" y="64"/>
                  </a:lnTo>
                  <a:lnTo>
                    <a:pt x="172" y="73"/>
                  </a:lnTo>
                  <a:lnTo>
                    <a:pt x="183" y="82"/>
                  </a:lnTo>
                  <a:lnTo>
                    <a:pt x="196" y="89"/>
                  </a:lnTo>
                  <a:lnTo>
                    <a:pt x="198" y="91"/>
                  </a:lnTo>
                  <a:lnTo>
                    <a:pt x="202" y="93"/>
                  </a:lnTo>
                  <a:lnTo>
                    <a:pt x="203" y="93"/>
                  </a:lnTo>
                  <a:lnTo>
                    <a:pt x="204" y="93"/>
                  </a:lnTo>
                  <a:lnTo>
                    <a:pt x="203" y="94"/>
                  </a:lnTo>
                  <a:lnTo>
                    <a:pt x="202" y="95"/>
                  </a:lnTo>
                  <a:lnTo>
                    <a:pt x="200" y="96"/>
                  </a:lnTo>
                  <a:lnTo>
                    <a:pt x="200" y="98"/>
                  </a:lnTo>
                  <a:lnTo>
                    <a:pt x="203" y="99"/>
                  </a:lnTo>
                  <a:lnTo>
                    <a:pt x="207" y="99"/>
                  </a:lnTo>
                  <a:lnTo>
                    <a:pt x="211" y="98"/>
                  </a:lnTo>
                  <a:lnTo>
                    <a:pt x="214" y="98"/>
                  </a:lnTo>
                  <a:lnTo>
                    <a:pt x="221" y="102"/>
                  </a:lnTo>
                  <a:lnTo>
                    <a:pt x="224" y="102"/>
                  </a:lnTo>
                  <a:lnTo>
                    <a:pt x="227" y="101"/>
                  </a:lnTo>
                  <a:lnTo>
                    <a:pt x="228" y="101"/>
                  </a:lnTo>
                  <a:lnTo>
                    <a:pt x="229" y="102"/>
                  </a:lnTo>
                  <a:lnTo>
                    <a:pt x="229" y="104"/>
                  </a:lnTo>
                  <a:lnTo>
                    <a:pt x="230" y="105"/>
                  </a:lnTo>
                  <a:lnTo>
                    <a:pt x="231" y="107"/>
                  </a:lnTo>
                  <a:lnTo>
                    <a:pt x="233" y="110"/>
                  </a:lnTo>
                  <a:lnTo>
                    <a:pt x="237" y="112"/>
                  </a:lnTo>
                  <a:lnTo>
                    <a:pt x="239" y="113"/>
                  </a:lnTo>
                  <a:lnTo>
                    <a:pt x="243" y="113"/>
                  </a:lnTo>
                  <a:lnTo>
                    <a:pt x="249" y="113"/>
                  </a:lnTo>
                  <a:lnTo>
                    <a:pt x="255" y="111"/>
                  </a:lnTo>
                  <a:lnTo>
                    <a:pt x="260" y="109"/>
                  </a:lnTo>
                  <a:lnTo>
                    <a:pt x="264" y="105"/>
                  </a:lnTo>
                  <a:lnTo>
                    <a:pt x="272" y="97"/>
                  </a:lnTo>
                  <a:lnTo>
                    <a:pt x="279" y="87"/>
                  </a:lnTo>
                  <a:lnTo>
                    <a:pt x="281" y="85"/>
                  </a:lnTo>
                  <a:lnTo>
                    <a:pt x="284" y="83"/>
                  </a:lnTo>
                  <a:lnTo>
                    <a:pt x="285" y="85"/>
                  </a:lnTo>
                  <a:lnTo>
                    <a:pt x="284" y="91"/>
                  </a:lnTo>
                  <a:lnTo>
                    <a:pt x="279" y="102"/>
                  </a:lnTo>
                  <a:lnTo>
                    <a:pt x="273" y="111"/>
                  </a:lnTo>
                  <a:lnTo>
                    <a:pt x="271" y="117"/>
                  </a:lnTo>
                  <a:lnTo>
                    <a:pt x="271" y="121"/>
                  </a:lnTo>
                  <a:lnTo>
                    <a:pt x="271" y="127"/>
                  </a:lnTo>
                  <a:lnTo>
                    <a:pt x="273" y="132"/>
                  </a:lnTo>
                  <a:lnTo>
                    <a:pt x="278" y="144"/>
                  </a:lnTo>
                  <a:lnTo>
                    <a:pt x="284" y="153"/>
                  </a:lnTo>
                  <a:lnTo>
                    <a:pt x="282" y="156"/>
                  </a:lnTo>
                  <a:lnTo>
                    <a:pt x="280" y="158"/>
                  </a:lnTo>
                  <a:lnTo>
                    <a:pt x="280" y="158"/>
                  </a:lnTo>
                  <a:lnTo>
                    <a:pt x="285" y="160"/>
                  </a:lnTo>
                  <a:lnTo>
                    <a:pt x="289" y="160"/>
                  </a:lnTo>
                  <a:lnTo>
                    <a:pt x="290" y="160"/>
                  </a:lnTo>
                  <a:lnTo>
                    <a:pt x="292" y="160"/>
                  </a:lnTo>
                  <a:lnTo>
                    <a:pt x="292" y="159"/>
                  </a:lnTo>
                  <a:lnTo>
                    <a:pt x="292" y="158"/>
                  </a:lnTo>
                  <a:lnTo>
                    <a:pt x="293" y="155"/>
                  </a:lnTo>
                  <a:lnTo>
                    <a:pt x="295" y="154"/>
                  </a:lnTo>
                  <a:lnTo>
                    <a:pt x="298" y="152"/>
                  </a:lnTo>
                  <a:lnTo>
                    <a:pt x="305" y="151"/>
                  </a:lnTo>
                  <a:lnTo>
                    <a:pt x="308" y="151"/>
                  </a:lnTo>
                  <a:lnTo>
                    <a:pt x="305" y="153"/>
                  </a:lnTo>
                  <a:lnTo>
                    <a:pt x="301" y="156"/>
                  </a:lnTo>
                  <a:lnTo>
                    <a:pt x="297" y="160"/>
                  </a:lnTo>
                  <a:lnTo>
                    <a:pt x="294" y="163"/>
                  </a:lnTo>
                  <a:lnTo>
                    <a:pt x="290" y="166"/>
                  </a:lnTo>
                  <a:lnTo>
                    <a:pt x="286" y="167"/>
                  </a:lnTo>
                  <a:lnTo>
                    <a:pt x="280" y="167"/>
                  </a:lnTo>
                  <a:lnTo>
                    <a:pt x="276" y="168"/>
                  </a:lnTo>
                  <a:lnTo>
                    <a:pt x="272" y="170"/>
                  </a:lnTo>
                  <a:lnTo>
                    <a:pt x="269" y="175"/>
                  </a:lnTo>
                  <a:lnTo>
                    <a:pt x="266" y="177"/>
                  </a:lnTo>
                  <a:lnTo>
                    <a:pt x="265" y="178"/>
                  </a:lnTo>
                  <a:lnTo>
                    <a:pt x="263" y="178"/>
                  </a:lnTo>
                  <a:lnTo>
                    <a:pt x="262" y="178"/>
                  </a:lnTo>
                  <a:lnTo>
                    <a:pt x="260" y="177"/>
                  </a:lnTo>
                  <a:lnTo>
                    <a:pt x="254" y="176"/>
                  </a:lnTo>
                  <a:lnTo>
                    <a:pt x="254" y="180"/>
                  </a:lnTo>
                  <a:lnTo>
                    <a:pt x="254" y="182"/>
                  </a:lnTo>
                  <a:lnTo>
                    <a:pt x="252" y="182"/>
                  </a:lnTo>
                  <a:lnTo>
                    <a:pt x="246" y="182"/>
                  </a:lnTo>
                  <a:lnTo>
                    <a:pt x="239" y="180"/>
                  </a:lnTo>
                  <a:lnTo>
                    <a:pt x="232" y="180"/>
                  </a:lnTo>
                  <a:lnTo>
                    <a:pt x="225" y="182"/>
                  </a:lnTo>
                  <a:lnTo>
                    <a:pt x="220" y="183"/>
                  </a:lnTo>
                  <a:lnTo>
                    <a:pt x="214" y="185"/>
                  </a:lnTo>
                  <a:lnTo>
                    <a:pt x="208" y="187"/>
                  </a:lnTo>
                  <a:lnTo>
                    <a:pt x="204" y="192"/>
                  </a:lnTo>
                  <a:lnTo>
                    <a:pt x="198" y="197"/>
                  </a:lnTo>
                  <a:lnTo>
                    <a:pt x="192" y="205"/>
                  </a:lnTo>
                  <a:lnTo>
                    <a:pt x="187" y="215"/>
                  </a:lnTo>
                  <a:lnTo>
                    <a:pt x="182" y="225"/>
                  </a:lnTo>
                  <a:lnTo>
                    <a:pt x="180" y="235"/>
                  </a:lnTo>
                  <a:lnTo>
                    <a:pt x="179" y="240"/>
                  </a:lnTo>
                  <a:lnTo>
                    <a:pt x="178" y="245"/>
                  </a:lnTo>
                  <a:lnTo>
                    <a:pt x="178" y="248"/>
                  </a:lnTo>
                  <a:lnTo>
                    <a:pt x="178" y="249"/>
                  </a:lnTo>
                  <a:lnTo>
                    <a:pt x="175" y="250"/>
                  </a:lnTo>
                  <a:lnTo>
                    <a:pt x="174" y="250"/>
                  </a:lnTo>
                  <a:lnTo>
                    <a:pt x="166" y="243"/>
                  </a:lnTo>
                  <a:lnTo>
                    <a:pt x="158" y="239"/>
                  </a:lnTo>
                  <a:lnTo>
                    <a:pt x="150" y="233"/>
                  </a:lnTo>
                  <a:lnTo>
                    <a:pt x="142" y="228"/>
                  </a:lnTo>
                  <a:lnTo>
                    <a:pt x="125" y="219"/>
                  </a:lnTo>
                  <a:lnTo>
                    <a:pt x="109" y="209"/>
                  </a:lnTo>
                  <a:lnTo>
                    <a:pt x="105" y="205"/>
                  </a:lnTo>
                  <a:lnTo>
                    <a:pt x="100" y="204"/>
                  </a:lnTo>
                  <a:lnTo>
                    <a:pt x="95" y="204"/>
                  </a:lnTo>
                  <a:lnTo>
                    <a:pt x="91" y="205"/>
                  </a:lnTo>
                  <a:lnTo>
                    <a:pt x="82" y="210"/>
                  </a:lnTo>
                  <a:lnTo>
                    <a:pt x="74" y="217"/>
                  </a:lnTo>
                  <a:lnTo>
                    <a:pt x="70" y="219"/>
                  </a:lnTo>
                  <a:lnTo>
                    <a:pt x="67" y="223"/>
                  </a:lnTo>
                  <a:lnTo>
                    <a:pt x="64" y="224"/>
                  </a:lnTo>
                  <a:lnTo>
                    <a:pt x="59" y="225"/>
                  </a:lnTo>
                  <a:lnTo>
                    <a:pt x="54" y="216"/>
                  </a:lnTo>
                  <a:lnTo>
                    <a:pt x="48" y="209"/>
                  </a:lnTo>
                  <a:lnTo>
                    <a:pt x="44" y="207"/>
                  </a:lnTo>
                  <a:lnTo>
                    <a:pt x="40" y="205"/>
                  </a:lnTo>
                  <a:lnTo>
                    <a:pt x="36" y="208"/>
                  </a:lnTo>
                  <a:lnTo>
                    <a:pt x="32" y="211"/>
                  </a:lnTo>
                  <a:lnTo>
                    <a:pt x="29" y="216"/>
                  </a:lnTo>
                  <a:lnTo>
                    <a:pt x="27" y="219"/>
                  </a:lnTo>
                  <a:lnTo>
                    <a:pt x="26" y="224"/>
                  </a:lnTo>
                  <a:lnTo>
                    <a:pt x="26" y="227"/>
                  </a:lnTo>
                  <a:lnTo>
                    <a:pt x="27" y="231"/>
                  </a:lnTo>
                  <a:lnTo>
                    <a:pt x="29" y="233"/>
                  </a:lnTo>
                  <a:lnTo>
                    <a:pt x="33" y="234"/>
                  </a:lnTo>
                  <a:lnTo>
                    <a:pt x="35" y="235"/>
                  </a:lnTo>
                  <a:lnTo>
                    <a:pt x="42" y="237"/>
                  </a:lnTo>
                  <a:lnTo>
                    <a:pt x="49" y="239"/>
                  </a:lnTo>
                  <a:lnTo>
                    <a:pt x="54" y="242"/>
                  </a:lnTo>
                  <a:lnTo>
                    <a:pt x="59" y="246"/>
                  </a:lnTo>
                  <a:lnTo>
                    <a:pt x="66" y="253"/>
                  </a:lnTo>
                  <a:lnTo>
                    <a:pt x="72" y="260"/>
                  </a:lnTo>
                  <a:lnTo>
                    <a:pt x="69" y="262"/>
                  </a:lnTo>
                  <a:lnTo>
                    <a:pt x="67" y="264"/>
                  </a:lnTo>
                  <a:lnTo>
                    <a:pt x="64" y="265"/>
                  </a:lnTo>
                  <a:lnTo>
                    <a:pt x="60" y="265"/>
                  </a:lnTo>
                  <a:lnTo>
                    <a:pt x="56" y="265"/>
                  </a:lnTo>
                  <a:lnTo>
                    <a:pt x="52" y="264"/>
                  </a:lnTo>
                  <a:lnTo>
                    <a:pt x="49" y="261"/>
                  </a:lnTo>
                  <a:lnTo>
                    <a:pt x="48" y="259"/>
                  </a:lnTo>
                  <a:lnTo>
                    <a:pt x="45" y="259"/>
                  </a:lnTo>
                  <a:lnTo>
                    <a:pt x="41" y="261"/>
                  </a:lnTo>
                  <a:lnTo>
                    <a:pt x="37" y="268"/>
                  </a:lnTo>
                  <a:lnTo>
                    <a:pt x="32" y="276"/>
                  </a:lnTo>
                  <a:lnTo>
                    <a:pt x="29" y="280"/>
                  </a:lnTo>
                  <a:lnTo>
                    <a:pt x="27" y="283"/>
                  </a:lnTo>
                  <a:lnTo>
                    <a:pt x="24" y="285"/>
                  </a:lnTo>
                  <a:lnTo>
                    <a:pt x="21" y="288"/>
                  </a:lnTo>
                  <a:lnTo>
                    <a:pt x="19" y="288"/>
                  </a:lnTo>
                  <a:lnTo>
                    <a:pt x="16" y="286"/>
                  </a:lnTo>
                  <a:lnTo>
                    <a:pt x="13" y="285"/>
                  </a:lnTo>
                  <a:lnTo>
                    <a:pt x="11" y="283"/>
                  </a:lnTo>
                  <a:lnTo>
                    <a:pt x="11" y="280"/>
                  </a:lnTo>
                  <a:lnTo>
                    <a:pt x="10" y="277"/>
                  </a:lnTo>
                  <a:lnTo>
                    <a:pt x="11" y="272"/>
                  </a:lnTo>
                  <a:lnTo>
                    <a:pt x="13" y="265"/>
                  </a:lnTo>
                  <a:lnTo>
                    <a:pt x="16" y="258"/>
                  </a:lnTo>
                  <a:lnTo>
                    <a:pt x="17" y="251"/>
                  </a:lnTo>
                  <a:lnTo>
                    <a:pt x="17" y="248"/>
                  </a:lnTo>
                  <a:lnTo>
                    <a:pt x="16" y="244"/>
                  </a:lnTo>
                  <a:lnTo>
                    <a:pt x="15" y="241"/>
                  </a:lnTo>
                  <a:lnTo>
                    <a:pt x="12" y="239"/>
                  </a:lnTo>
                  <a:lnTo>
                    <a:pt x="9" y="236"/>
                  </a:lnTo>
                  <a:lnTo>
                    <a:pt x="5" y="233"/>
                  </a:lnTo>
                  <a:lnTo>
                    <a:pt x="2" y="229"/>
                  </a:lnTo>
                  <a:lnTo>
                    <a:pt x="0" y="226"/>
                  </a:lnTo>
                  <a:lnTo>
                    <a:pt x="2" y="218"/>
                  </a:lnTo>
                  <a:lnTo>
                    <a:pt x="3" y="209"/>
                  </a:lnTo>
                  <a:lnTo>
                    <a:pt x="3" y="205"/>
                  </a:lnTo>
                  <a:lnTo>
                    <a:pt x="4" y="203"/>
                  </a:lnTo>
                  <a:lnTo>
                    <a:pt x="5" y="201"/>
                  </a:lnTo>
                  <a:lnTo>
                    <a:pt x="8" y="201"/>
                  </a:lnTo>
                  <a:lnTo>
                    <a:pt x="12" y="199"/>
                  </a:lnTo>
                  <a:lnTo>
                    <a:pt x="18" y="195"/>
                  </a:lnTo>
                  <a:lnTo>
                    <a:pt x="21" y="192"/>
                  </a:lnTo>
                  <a:lnTo>
                    <a:pt x="23" y="192"/>
                  </a:lnTo>
                  <a:lnTo>
                    <a:pt x="23" y="193"/>
                  </a:lnTo>
                  <a:lnTo>
                    <a:pt x="24" y="193"/>
                  </a:lnTo>
                  <a:lnTo>
                    <a:pt x="25" y="193"/>
                  </a:lnTo>
                  <a:lnTo>
                    <a:pt x="28" y="192"/>
                  </a:lnTo>
                  <a:lnTo>
                    <a:pt x="32" y="187"/>
                  </a:lnTo>
                  <a:lnTo>
                    <a:pt x="36" y="183"/>
                  </a:lnTo>
                  <a:lnTo>
                    <a:pt x="37" y="180"/>
                  </a:lnTo>
                  <a:lnTo>
                    <a:pt x="38" y="178"/>
                  </a:lnTo>
                  <a:lnTo>
                    <a:pt x="38" y="175"/>
                  </a:lnTo>
                  <a:lnTo>
                    <a:pt x="36" y="171"/>
                  </a:lnTo>
                  <a:lnTo>
                    <a:pt x="32" y="168"/>
                  </a:lnTo>
                  <a:lnTo>
                    <a:pt x="28" y="163"/>
                  </a:lnTo>
                  <a:lnTo>
                    <a:pt x="27" y="161"/>
                  </a:lnTo>
                  <a:lnTo>
                    <a:pt x="27" y="159"/>
                  </a:lnTo>
                  <a:lnTo>
                    <a:pt x="28" y="156"/>
                  </a:lnTo>
                  <a:lnTo>
                    <a:pt x="31" y="153"/>
                  </a:lnTo>
                  <a:lnTo>
                    <a:pt x="43" y="158"/>
                  </a:lnTo>
                  <a:lnTo>
                    <a:pt x="57" y="163"/>
                  </a:lnTo>
                  <a:lnTo>
                    <a:pt x="61" y="162"/>
                  </a:lnTo>
                  <a:lnTo>
                    <a:pt x="64" y="163"/>
                  </a:lnTo>
                  <a:lnTo>
                    <a:pt x="65" y="164"/>
                  </a:lnTo>
                  <a:lnTo>
                    <a:pt x="66" y="166"/>
                  </a:lnTo>
                  <a:lnTo>
                    <a:pt x="68" y="167"/>
                  </a:lnTo>
                  <a:lnTo>
                    <a:pt x="69" y="167"/>
                  </a:lnTo>
                  <a:lnTo>
                    <a:pt x="73" y="166"/>
                  </a:lnTo>
                  <a:lnTo>
                    <a:pt x="77" y="163"/>
                  </a:lnTo>
                  <a:lnTo>
                    <a:pt x="80" y="161"/>
                  </a:lnTo>
                  <a:lnTo>
                    <a:pt x="82" y="158"/>
                  </a:lnTo>
                  <a:lnTo>
                    <a:pt x="83" y="154"/>
                  </a:lnTo>
                  <a:lnTo>
                    <a:pt x="83" y="152"/>
                  </a:lnTo>
                  <a:lnTo>
                    <a:pt x="83" y="146"/>
                  </a:lnTo>
                  <a:lnTo>
                    <a:pt x="82" y="140"/>
                  </a:lnTo>
                  <a:lnTo>
                    <a:pt x="81" y="136"/>
                  </a:lnTo>
                  <a:lnTo>
                    <a:pt x="81" y="130"/>
                  </a:lnTo>
                  <a:lnTo>
                    <a:pt x="81" y="128"/>
                  </a:lnTo>
                  <a:lnTo>
                    <a:pt x="82" y="125"/>
                  </a:lnTo>
                  <a:lnTo>
                    <a:pt x="84" y="122"/>
                  </a:lnTo>
                  <a:lnTo>
                    <a:pt x="86" y="119"/>
                  </a:lnTo>
                  <a:lnTo>
                    <a:pt x="92" y="114"/>
                  </a:lnTo>
                  <a:lnTo>
                    <a:pt x="94" y="110"/>
                  </a:lnTo>
                  <a:lnTo>
                    <a:pt x="95" y="104"/>
                  </a:lnTo>
                  <a:lnTo>
                    <a:pt x="95" y="99"/>
                  </a:lnTo>
                  <a:lnTo>
                    <a:pt x="95" y="94"/>
                  </a:lnTo>
                  <a:lnTo>
                    <a:pt x="95" y="88"/>
                  </a:lnTo>
                  <a:lnTo>
                    <a:pt x="97" y="82"/>
                  </a:lnTo>
                  <a:lnTo>
                    <a:pt x="99" y="77"/>
                  </a:lnTo>
                  <a:lnTo>
                    <a:pt x="102" y="68"/>
                  </a:lnTo>
                  <a:lnTo>
                    <a:pt x="103" y="60"/>
                  </a:lnTo>
                  <a:lnTo>
                    <a:pt x="102" y="53"/>
                  </a:lnTo>
                  <a:lnTo>
                    <a:pt x="99" y="44"/>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99" name="Freeform 197"/>
            <p:cNvSpPr>
              <a:spLocks/>
            </p:cNvSpPr>
            <p:nvPr/>
          </p:nvSpPr>
          <p:spPr bwMode="gray">
            <a:xfrm>
              <a:off x="7186613" y="3632200"/>
              <a:ext cx="96838" cy="92075"/>
            </a:xfrm>
            <a:custGeom>
              <a:avLst/>
              <a:gdLst/>
              <a:ahLst/>
              <a:cxnLst>
                <a:cxn ang="0">
                  <a:pos x="92" y="22"/>
                </a:cxn>
                <a:cxn ang="0">
                  <a:pos x="99" y="5"/>
                </a:cxn>
                <a:cxn ang="0">
                  <a:pos x="114" y="4"/>
                </a:cxn>
                <a:cxn ang="0">
                  <a:pos x="138" y="30"/>
                </a:cxn>
                <a:cxn ang="0">
                  <a:pos x="160" y="64"/>
                </a:cxn>
                <a:cxn ang="0">
                  <a:pos x="198" y="91"/>
                </a:cxn>
                <a:cxn ang="0">
                  <a:pos x="203" y="94"/>
                </a:cxn>
                <a:cxn ang="0">
                  <a:pos x="203" y="99"/>
                </a:cxn>
                <a:cxn ang="0">
                  <a:pos x="221" y="102"/>
                </a:cxn>
                <a:cxn ang="0">
                  <a:pos x="229" y="102"/>
                </a:cxn>
                <a:cxn ang="0">
                  <a:pos x="233" y="110"/>
                </a:cxn>
                <a:cxn ang="0">
                  <a:pos x="249" y="113"/>
                </a:cxn>
                <a:cxn ang="0">
                  <a:pos x="272" y="97"/>
                </a:cxn>
                <a:cxn ang="0">
                  <a:pos x="285" y="85"/>
                </a:cxn>
                <a:cxn ang="0">
                  <a:pos x="271" y="117"/>
                </a:cxn>
                <a:cxn ang="0">
                  <a:pos x="278" y="144"/>
                </a:cxn>
                <a:cxn ang="0">
                  <a:pos x="280" y="158"/>
                </a:cxn>
                <a:cxn ang="0">
                  <a:pos x="292" y="160"/>
                </a:cxn>
                <a:cxn ang="0">
                  <a:pos x="295" y="154"/>
                </a:cxn>
                <a:cxn ang="0">
                  <a:pos x="305" y="153"/>
                </a:cxn>
                <a:cxn ang="0">
                  <a:pos x="290" y="166"/>
                </a:cxn>
                <a:cxn ang="0">
                  <a:pos x="272" y="170"/>
                </a:cxn>
                <a:cxn ang="0">
                  <a:pos x="263" y="178"/>
                </a:cxn>
                <a:cxn ang="0">
                  <a:pos x="254" y="180"/>
                </a:cxn>
                <a:cxn ang="0">
                  <a:pos x="239" y="180"/>
                </a:cxn>
                <a:cxn ang="0">
                  <a:pos x="214" y="185"/>
                </a:cxn>
                <a:cxn ang="0">
                  <a:pos x="192" y="205"/>
                </a:cxn>
                <a:cxn ang="0">
                  <a:pos x="179" y="240"/>
                </a:cxn>
                <a:cxn ang="0">
                  <a:pos x="175" y="250"/>
                </a:cxn>
                <a:cxn ang="0">
                  <a:pos x="150" y="233"/>
                </a:cxn>
                <a:cxn ang="0">
                  <a:pos x="105" y="205"/>
                </a:cxn>
                <a:cxn ang="0">
                  <a:pos x="82" y="210"/>
                </a:cxn>
                <a:cxn ang="0">
                  <a:pos x="64" y="224"/>
                </a:cxn>
                <a:cxn ang="0">
                  <a:pos x="44" y="207"/>
                </a:cxn>
                <a:cxn ang="0">
                  <a:pos x="29" y="216"/>
                </a:cxn>
                <a:cxn ang="0">
                  <a:pos x="27" y="231"/>
                </a:cxn>
                <a:cxn ang="0">
                  <a:pos x="42" y="237"/>
                </a:cxn>
                <a:cxn ang="0">
                  <a:pos x="66" y="253"/>
                </a:cxn>
                <a:cxn ang="0">
                  <a:pos x="64" y="265"/>
                </a:cxn>
                <a:cxn ang="0">
                  <a:pos x="49" y="261"/>
                </a:cxn>
                <a:cxn ang="0">
                  <a:pos x="37" y="268"/>
                </a:cxn>
                <a:cxn ang="0">
                  <a:pos x="24" y="285"/>
                </a:cxn>
                <a:cxn ang="0">
                  <a:pos x="13" y="285"/>
                </a:cxn>
                <a:cxn ang="0">
                  <a:pos x="11" y="272"/>
                </a:cxn>
                <a:cxn ang="0">
                  <a:pos x="17" y="248"/>
                </a:cxn>
                <a:cxn ang="0">
                  <a:pos x="9" y="236"/>
                </a:cxn>
                <a:cxn ang="0">
                  <a:pos x="2" y="218"/>
                </a:cxn>
                <a:cxn ang="0">
                  <a:pos x="5" y="201"/>
                </a:cxn>
                <a:cxn ang="0">
                  <a:pos x="21" y="192"/>
                </a:cxn>
                <a:cxn ang="0">
                  <a:pos x="25" y="193"/>
                </a:cxn>
                <a:cxn ang="0">
                  <a:pos x="37" y="180"/>
                </a:cxn>
                <a:cxn ang="0">
                  <a:pos x="32" y="168"/>
                </a:cxn>
                <a:cxn ang="0">
                  <a:pos x="28" y="156"/>
                </a:cxn>
                <a:cxn ang="0">
                  <a:pos x="61" y="162"/>
                </a:cxn>
                <a:cxn ang="0">
                  <a:pos x="68" y="167"/>
                </a:cxn>
                <a:cxn ang="0">
                  <a:pos x="80" y="161"/>
                </a:cxn>
                <a:cxn ang="0">
                  <a:pos x="83" y="146"/>
                </a:cxn>
                <a:cxn ang="0">
                  <a:pos x="81" y="128"/>
                </a:cxn>
                <a:cxn ang="0">
                  <a:pos x="92" y="114"/>
                </a:cxn>
                <a:cxn ang="0">
                  <a:pos x="95" y="94"/>
                </a:cxn>
                <a:cxn ang="0">
                  <a:pos x="102" y="68"/>
                </a:cxn>
              </a:cxnLst>
              <a:rect l="0" t="0" r="r" b="b"/>
              <a:pathLst>
                <a:path w="308" h="288">
                  <a:moveTo>
                    <a:pt x="99" y="44"/>
                  </a:moveTo>
                  <a:lnTo>
                    <a:pt x="94" y="33"/>
                  </a:lnTo>
                  <a:lnTo>
                    <a:pt x="92" y="26"/>
                  </a:lnTo>
                  <a:lnTo>
                    <a:pt x="92" y="22"/>
                  </a:lnTo>
                  <a:lnTo>
                    <a:pt x="92" y="17"/>
                  </a:lnTo>
                  <a:lnTo>
                    <a:pt x="92" y="13"/>
                  </a:lnTo>
                  <a:lnTo>
                    <a:pt x="94" y="8"/>
                  </a:lnTo>
                  <a:lnTo>
                    <a:pt x="99" y="5"/>
                  </a:lnTo>
                  <a:lnTo>
                    <a:pt x="107" y="3"/>
                  </a:lnTo>
                  <a:lnTo>
                    <a:pt x="109" y="1"/>
                  </a:lnTo>
                  <a:lnTo>
                    <a:pt x="111" y="0"/>
                  </a:lnTo>
                  <a:lnTo>
                    <a:pt x="114" y="4"/>
                  </a:lnTo>
                  <a:lnTo>
                    <a:pt x="117" y="7"/>
                  </a:lnTo>
                  <a:lnTo>
                    <a:pt x="124" y="16"/>
                  </a:lnTo>
                  <a:lnTo>
                    <a:pt x="132" y="23"/>
                  </a:lnTo>
                  <a:lnTo>
                    <a:pt x="138" y="30"/>
                  </a:lnTo>
                  <a:lnTo>
                    <a:pt x="142" y="37"/>
                  </a:lnTo>
                  <a:lnTo>
                    <a:pt x="147" y="45"/>
                  </a:lnTo>
                  <a:lnTo>
                    <a:pt x="151" y="53"/>
                  </a:lnTo>
                  <a:lnTo>
                    <a:pt x="160" y="64"/>
                  </a:lnTo>
                  <a:lnTo>
                    <a:pt x="172" y="73"/>
                  </a:lnTo>
                  <a:lnTo>
                    <a:pt x="183" y="82"/>
                  </a:lnTo>
                  <a:lnTo>
                    <a:pt x="196" y="89"/>
                  </a:lnTo>
                  <a:lnTo>
                    <a:pt x="198" y="91"/>
                  </a:lnTo>
                  <a:lnTo>
                    <a:pt x="202" y="93"/>
                  </a:lnTo>
                  <a:lnTo>
                    <a:pt x="203" y="93"/>
                  </a:lnTo>
                  <a:lnTo>
                    <a:pt x="204" y="93"/>
                  </a:lnTo>
                  <a:lnTo>
                    <a:pt x="203" y="94"/>
                  </a:lnTo>
                  <a:lnTo>
                    <a:pt x="202" y="95"/>
                  </a:lnTo>
                  <a:lnTo>
                    <a:pt x="200" y="96"/>
                  </a:lnTo>
                  <a:lnTo>
                    <a:pt x="200" y="98"/>
                  </a:lnTo>
                  <a:lnTo>
                    <a:pt x="203" y="99"/>
                  </a:lnTo>
                  <a:lnTo>
                    <a:pt x="207" y="99"/>
                  </a:lnTo>
                  <a:lnTo>
                    <a:pt x="211" y="98"/>
                  </a:lnTo>
                  <a:lnTo>
                    <a:pt x="214" y="98"/>
                  </a:lnTo>
                  <a:lnTo>
                    <a:pt x="221" y="102"/>
                  </a:lnTo>
                  <a:lnTo>
                    <a:pt x="224" y="102"/>
                  </a:lnTo>
                  <a:lnTo>
                    <a:pt x="227" y="101"/>
                  </a:lnTo>
                  <a:lnTo>
                    <a:pt x="228" y="101"/>
                  </a:lnTo>
                  <a:lnTo>
                    <a:pt x="229" y="102"/>
                  </a:lnTo>
                  <a:lnTo>
                    <a:pt x="229" y="104"/>
                  </a:lnTo>
                  <a:lnTo>
                    <a:pt x="230" y="105"/>
                  </a:lnTo>
                  <a:lnTo>
                    <a:pt x="231" y="107"/>
                  </a:lnTo>
                  <a:lnTo>
                    <a:pt x="233" y="110"/>
                  </a:lnTo>
                  <a:lnTo>
                    <a:pt x="237" y="112"/>
                  </a:lnTo>
                  <a:lnTo>
                    <a:pt x="239" y="113"/>
                  </a:lnTo>
                  <a:lnTo>
                    <a:pt x="243" y="113"/>
                  </a:lnTo>
                  <a:lnTo>
                    <a:pt x="249" y="113"/>
                  </a:lnTo>
                  <a:lnTo>
                    <a:pt x="255" y="111"/>
                  </a:lnTo>
                  <a:lnTo>
                    <a:pt x="260" y="109"/>
                  </a:lnTo>
                  <a:lnTo>
                    <a:pt x="264" y="105"/>
                  </a:lnTo>
                  <a:lnTo>
                    <a:pt x="272" y="97"/>
                  </a:lnTo>
                  <a:lnTo>
                    <a:pt x="279" y="87"/>
                  </a:lnTo>
                  <a:lnTo>
                    <a:pt x="281" y="85"/>
                  </a:lnTo>
                  <a:lnTo>
                    <a:pt x="284" y="83"/>
                  </a:lnTo>
                  <a:lnTo>
                    <a:pt x="285" y="85"/>
                  </a:lnTo>
                  <a:lnTo>
                    <a:pt x="284" y="91"/>
                  </a:lnTo>
                  <a:lnTo>
                    <a:pt x="279" y="102"/>
                  </a:lnTo>
                  <a:lnTo>
                    <a:pt x="273" y="111"/>
                  </a:lnTo>
                  <a:lnTo>
                    <a:pt x="271" y="117"/>
                  </a:lnTo>
                  <a:lnTo>
                    <a:pt x="271" y="121"/>
                  </a:lnTo>
                  <a:lnTo>
                    <a:pt x="271" y="127"/>
                  </a:lnTo>
                  <a:lnTo>
                    <a:pt x="273" y="132"/>
                  </a:lnTo>
                  <a:lnTo>
                    <a:pt x="278" y="144"/>
                  </a:lnTo>
                  <a:lnTo>
                    <a:pt x="284" y="153"/>
                  </a:lnTo>
                  <a:lnTo>
                    <a:pt x="282" y="156"/>
                  </a:lnTo>
                  <a:lnTo>
                    <a:pt x="280" y="158"/>
                  </a:lnTo>
                  <a:lnTo>
                    <a:pt x="280" y="158"/>
                  </a:lnTo>
                  <a:lnTo>
                    <a:pt x="285" y="160"/>
                  </a:lnTo>
                  <a:lnTo>
                    <a:pt x="289" y="160"/>
                  </a:lnTo>
                  <a:lnTo>
                    <a:pt x="290" y="160"/>
                  </a:lnTo>
                  <a:lnTo>
                    <a:pt x="292" y="160"/>
                  </a:lnTo>
                  <a:lnTo>
                    <a:pt x="292" y="159"/>
                  </a:lnTo>
                  <a:lnTo>
                    <a:pt x="292" y="158"/>
                  </a:lnTo>
                  <a:lnTo>
                    <a:pt x="293" y="155"/>
                  </a:lnTo>
                  <a:lnTo>
                    <a:pt x="295" y="154"/>
                  </a:lnTo>
                  <a:lnTo>
                    <a:pt x="298" y="152"/>
                  </a:lnTo>
                  <a:lnTo>
                    <a:pt x="305" y="151"/>
                  </a:lnTo>
                  <a:lnTo>
                    <a:pt x="308" y="151"/>
                  </a:lnTo>
                  <a:lnTo>
                    <a:pt x="305" y="153"/>
                  </a:lnTo>
                  <a:lnTo>
                    <a:pt x="301" y="156"/>
                  </a:lnTo>
                  <a:lnTo>
                    <a:pt x="297" y="160"/>
                  </a:lnTo>
                  <a:lnTo>
                    <a:pt x="294" y="163"/>
                  </a:lnTo>
                  <a:lnTo>
                    <a:pt x="290" y="166"/>
                  </a:lnTo>
                  <a:lnTo>
                    <a:pt x="286" y="167"/>
                  </a:lnTo>
                  <a:lnTo>
                    <a:pt x="280" y="167"/>
                  </a:lnTo>
                  <a:lnTo>
                    <a:pt x="276" y="168"/>
                  </a:lnTo>
                  <a:lnTo>
                    <a:pt x="272" y="170"/>
                  </a:lnTo>
                  <a:lnTo>
                    <a:pt x="269" y="175"/>
                  </a:lnTo>
                  <a:lnTo>
                    <a:pt x="266" y="177"/>
                  </a:lnTo>
                  <a:lnTo>
                    <a:pt x="265" y="178"/>
                  </a:lnTo>
                  <a:lnTo>
                    <a:pt x="263" y="178"/>
                  </a:lnTo>
                  <a:lnTo>
                    <a:pt x="262" y="178"/>
                  </a:lnTo>
                  <a:lnTo>
                    <a:pt x="260" y="177"/>
                  </a:lnTo>
                  <a:lnTo>
                    <a:pt x="254" y="176"/>
                  </a:lnTo>
                  <a:lnTo>
                    <a:pt x="254" y="180"/>
                  </a:lnTo>
                  <a:lnTo>
                    <a:pt x="254" y="182"/>
                  </a:lnTo>
                  <a:lnTo>
                    <a:pt x="252" y="182"/>
                  </a:lnTo>
                  <a:lnTo>
                    <a:pt x="246" y="182"/>
                  </a:lnTo>
                  <a:lnTo>
                    <a:pt x="239" y="180"/>
                  </a:lnTo>
                  <a:lnTo>
                    <a:pt x="232" y="180"/>
                  </a:lnTo>
                  <a:lnTo>
                    <a:pt x="225" y="182"/>
                  </a:lnTo>
                  <a:lnTo>
                    <a:pt x="220" y="183"/>
                  </a:lnTo>
                  <a:lnTo>
                    <a:pt x="214" y="185"/>
                  </a:lnTo>
                  <a:lnTo>
                    <a:pt x="208" y="187"/>
                  </a:lnTo>
                  <a:lnTo>
                    <a:pt x="204" y="192"/>
                  </a:lnTo>
                  <a:lnTo>
                    <a:pt x="198" y="197"/>
                  </a:lnTo>
                  <a:lnTo>
                    <a:pt x="192" y="205"/>
                  </a:lnTo>
                  <a:lnTo>
                    <a:pt x="187" y="215"/>
                  </a:lnTo>
                  <a:lnTo>
                    <a:pt x="182" y="225"/>
                  </a:lnTo>
                  <a:lnTo>
                    <a:pt x="180" y="235"/>
                  </a:lnTo>
                  <a:lnTo>
                    <a:pt x="179" y="240"/>
                  </a:lnTo>
                  <a:lnTo>
                    <a:pt x="178" y="245"/>
                  </a:lnTo>
                  <a:lnTo>
                    <a:pt x="178" y="248"/>
                  </a:lnTo>
                  <a:lnTo>
                    <a:pt x="178" y="249"/>
                  </a:lnTo>
                  <a:lnTo>
                    <a:pt x="175" y="250"/>
                  </a:lnTo>
                  <a:lnTo>
                    <a:pt x="174" y="250"/>
                  </a:lnTo>
                  <a:lnTo>
                    <a:pt x="166" y="243"/>
                  </a:lnTo>
                  <a:lnTo>
                    <a:pt x="158" y="239"/>
                  </a:lnTo>
                  <a:lnTo>
                    <a:pt x="150" y="233"/>
                  </a:lnTo>
                  <a:lnTo>
                    <a:pt x="142" y="228"/>
                  </a:lnTo>
                  <a:lnTo>
                    <a:pt x="125" y="219"/>
                  </a:lnTo>
                  <a:lnTo>
                    <a:pt x="109" y="209"/>
                  </a:lnTo>
                  <a:lnTo>
                    <a:pt x="105" y="205"/>
                  </a:lnTo>
                  <a:lnTo>
                    <a:pt x="100" y="204"/>
                  </a:lnTo>
                  <a:lnTo>
                    <a:pt x="95" y="204"/>
                  </a:lnTo>
                  <a:lnTo>
                    <a:pt x="91" y="205"/>
                  </a:lnTo>
                  <a:lnTo>
                    <a:pt x="82" y="210"/>
                  </a:lnTo>
                  <a:lnTo>
                    <a:pt x="74" y="217"/>
                  </a:lnTo>
                  <a:lnTo>
                    <a:pt x="70" y="219"/>
                  </a:lnTo>
                  <a:lnTo>
                    <a:pt x="67" y="223"/>
                  </a:lnTo>
                  <a:lnTo>
                    <a:pt x="64" y="224"/>
                  </a:lnTo>
                  <a:lnTo>
                    <a:pt x="59" y="225"/>
                  </a:lnTo>
                  <a:lnTo>
                    <a:pt x="54" y="216"/>
                  </a:lnTo>
                  <a:lnTo>
                    <a:pt x="48" y="209"/>
                  </a:lnTo>
                  <a:lnTo>
                    <a:pt x="44" y="207"/>
                  </a:lnTo>
                  <a:lnTo>
                    <a:pt x="40" y="205"/>
                  </a:lnTo>
                  <a:lnTo>
                    <a:pt x="36" y="208"/>
                  </a:lnTo>
                  <a:lnTo>
                    <a:pt x="32" y="211"/>
                  </a:lnTo>
                  <a:lnTo>
                    <a:pt x="29" y="216"/>
                  </a:lnTo>
                  <a:lnTo>
                    <a:pt x="27" y="219"/>
                  </a:lnTo>
                  <a:lnTo>
                    <a:pt x="26" y="224"/>
                  </a:lnTo>
                  <a:lnTo>
                    <a:pt x="26" y="227"/>
                  </a:lnTo>
                  <a:lnTo>
                    <a:pt x="27" y="231"/>
                  </a:lnTo>
                  <a:lnTo>
                    <a:pt x="29" y="233"/>
                  </a:lnTo>
                  <a:lnTo>
                    <a:pt x="33" y="234"/>
                  </a:lnTo>
                  <a:lnTo>
                    <a:pt x="35" y="235"/>
                  </a:lnTo>
                  <a:lnTo>
                    <a:pt x="42" y="237"/>
                  </a:lnTo>
                  <a:lnTo>
                    <a:pt x="49" y="239"/>
                  </a:lnTo>
                  <a:lnTo>
                    <a:pt x="54" y="242"/>
                  </a:lnTo>
                  <a:lnTo>
                    <a:pt x="59" y="246"/>
                  </a:lnTo>
                  <a:lnTo>
                    <a:pt x="66" y="253"/>
                  </a:lnTo>
                  <a:lnTo>
                    <a:pt x="72" y="260"/>
                  </a:lnTo>
                  <a:lnTo>
                    <a:pt x="69" y="262"/>
                  </a:lnTo>
                  <a:lnTo>
                    <a:pt x="67" y="264"/>
                  </a:lnTo>
                  <a:lnTo>
                    <a:pt x="64" y="265"/>
                  </a:lnTo>
                  <a:lnTo>
                    <a:pt x="60" y="265"/>
                  </a:lnTo>
                  <a:lnTo>
                    <a:pt x="56" y="265"/>
                  </a:lnTo>
                  <a:lnTo>
                    <a:pt x="52" y="264"/>
                  </a:lnTo>
                  <a:lnTo>
                    <a:pt x="49" y="261"/>
                  </a:lnTo>
                  <a:lnTo>
                    <a:pt x="48" y="259"/>
                  </a:lnTo>
                  <a:lnTo>
                    <a:pt x="45" y="259"/>
                  </a:lnTo>
                  <a:lnTo>
                    <a:pt x="41" y="261"/>
                  </a:lnTo>
                  <a:lnTo>
                    <a:pt x="37" y="268"/>
                  </a:lnTo>
                  <a:lnTo>
                    <a:pt x="32" y="276"/>
                  </a:lnTo>
                  <a:lnTo>
                    <a:pt x="29" y="280"/>
                  </a:lnTo>
                  <a:lnTo>
                    <a:pt x="27" y="283"/>
                  </a:lnTo>
                  <a:lnTo>
                    <a:pt x="24" y="285"/>
                  </a:lnTo>
                  <a:lnTo>
                    <a:pt x="21" y="288"/>
                  </a:lnTo>
                  <a:lnTo>
                    <a:pt x="19" y="288"/>
                  </a:lnTo>
                  <a:lnTo>
                    <a:pt x="16" y="286"/>
                  </a:lnTo>
                  <a:lnTo>
                    <a:pt x="13" y="285"/>
                  </a:lnTo>
                  <a:lnTo>
                    <a:pt x="11" y="283"/>
                  </a:lnTo>
                  <a:lnTo>
                    <a:pt x="11" y="280"/>
                  </a:lnTo>
                  <a:lnTo>
                    <a:pt x="10" y="277"/>
                  </a:lnTo>
                  <a:lnTo>
                    <a:pt x="11" y="272"/>
                  </a:lnTo>
                  <a:lnTo>
                    <a:pt x="13" y="265"/>
                  </a:lnTo>
                  <a:lnTo>
                    <a:pt x="16" y="258"/>
                  </a:lnTo>
                  <a:lnTo>
                    <a:pt x="17" y="251"/>
                  </a:lnTo>
                  <a:lnTo>
                    <a:pt x="17" y="248"/>
                  </a:lnTo>
                  <a:lnTo>
                    <a:pt x="16" y="244"/>
                  </a:lnTo>
                  <a:lnTo>
                    <a:pt x="15" y="241"/>
                  </a:lnTo>
                  <a:lnTo>
                    <a:pt x="12" y="239"/>
                  </a:lnTo>
                  <a:lnTo>
                    <a:pt x="9" y="236"/>
                  </a:lnTo>
                  <a:lnTo>
                    <a:pt x="5" y="233"/>
                  </a:lnTo>
                  <a:lnTo>
                    <a:pt x="2" y="229"/>
                  </a:lnTo>
                  <a:lnTo>
                    <a:pt x="0" y="226"/>
                  </a:lnTo>
                  <a:lnTo>
                    <a:pt x="2" y="218"/>
                  </a:lnTo>
                  <a:lnTo>
                    <a:pt x="3" y="209"/>
                  </a:lnTo>
                  <a:lnTo>
                    <a:pt x="3" y="205"/>
                  </a:lnTo>
                  <a:lnTo>
                    <a:pt x="4" y="203"/>
                  </a:lnTo>
                  <a:lnTo>
                    <a:pt x="5" y="201"/>
                  </a:lnTo>
                  <a:lnTo>
                    <a:pt x="8" y="201"/>
                  </a:lnTo>
                  <a:lnTo>
                    <a:pt x="12" y="199"/>
                  </a:lnTo>
                  <a:lnTo>
                    <a:pt x="18" y="195"/>
                  </a:lnTo>
                  <a:lnTo>
                    <a:pt x="21" y="192"/>
                  </a:lnTo>
                  <a:lnTo>
                    <a:pt x="23" y="192"/>
                  </a:lnTo>
                  <a:lnTo>
                    <a:pt x="23" y="193"/>
                  </a:lnTo>
                  <a:lnTo>
                    <a:pt x="24" y="193"/>
                  </a:lnTo>
                  <a:lnTo>
                    <a:pt x="25" y="193"/>
                  </a:lnTo>
                  <a:lnTo>
                    <a:pt x="28" y="192"/>
                  </a:lnTo>
                  <a:lnTo>
                    <a:pt x="32" y="187"/>
                  </a:lnTo>
                  <a:lnTo>
                    <a:pt x="36" y="183"/>
                  </a:lnTo>
                  <a:lnTo>
                    <a:pt x="37" y="180"/>
                  </a:lnTo>
                  <a:lnTo>
                    <a:pt x="38" y="178"/>
                  </a:lnTo>
                  <a:lnTo>
                    <a:pt x="38" y="175"/>
                  </a:lnTo>
                  <a:lnTo>
                    <a:pt x="36" y="171"/>
                  </a:lnTo>
                  <a:lnTo>
                    <a:pt x="32" y="168"/>
                  </a:lnTo>
                  <a:lnTo>
                    <a:pt x="28" y="163"/>
                  </a:lnTo>
                  <a:lnTo>
                    <a:pt x="27" y="161"/>
                  </a:lnTo>
                  <a:lnTo>
                    <a:pt x="27" y="159"/>
                  </a:lnTo>
                  <a:lnTo>
                    <a:pt x="28" y="156"/>
                  </a:lnTo>
                  <a:lnTo>
                    <a:pt x="31" y="153"/>
                  </a:lnTo>
                  <a:lnTo>
                    <a:pt x="43" y="158"/>
                  </a:lnTo>
                  <a:lnTo>
                    <a:pt x="57" y="163"/>
                  </a:lnTo>
                  <a:lnTo>
                    <a:pt x="61" y="162"/>
                  </a:lnTo>
                  <a:lnTo>
                    <a:pt x="64" y="163"/>
                  </a:lnTo>
                  <a:lnTo>
                    <a:pt x="65" y="164"/>
                  </a:lnTo>
                  <a:lnTo>
                    <a:pt x="66" y="166"/>
                  </a:lnTo>
                  <a:lnTo>
                    <a:pt x="68" y="167"/>
                  </a:lnTo>
                  <a:lnTo>
                    <a:pt x="69" y="167"/>
                  </a:lnTo>
                  <a:lnTo>
                    <a:pt x="73" y="166"/>
                  </a:lnTo>
                  <a:lnTo>
                    <a:pt x="77" y="163"/>
                  </a:lnTo>
                  <a:lnTo>
                    <a:pt x="80" y="161"/>
                  </a:lnTo>
                  <a:lnTo>
                    <a:pt x="82" y="158"/>
                  </a:lnTo>
                  <a:lnTo>
                    <a:pt x="83" y="154"/>
                  </a:lnTo>
                  <a:lnTo>
                    <a:pt x="83" y="152"/>
                  </a:lnTo>
                  <a:lnTo>
                    <a:pt x="83" y="146"/>
                  </a:lnTo>
                  <a:lnTo>
                    <a:pt x="82" y="140"/>
                  </a:lnTo>
                  <a:lnTo>
                    <a:pt x="81" y="136"/>
                  </a:lnTo>
                  <a:lnTo>
                    <a:pt x="81" y="130"/>
                  </a:lnTo>
                  <a:lnTo>
                    <a:pt x="81" y="128"/>
                  </a:lnTo>
                  <a:lnTo>
                    <a:pt x="82" y="125"/>
                  </a:lnTo>
                  <a:lnTo>
                    <a:pt x="84" y="122"/>
                  </a:lnTo>
                  <a:lnTo>
                    <a:pt x="86" y="119"/>
                  </a:lnTo>
                  <a:lnTo>
                    <a:pt x="92" y="114"/>
                  </a:lnTo>
                  <a:lnTo>
                    <a:pt x="94" y="110"/>
                  </a:lnTo>
                  <a:lnTo>
                    <a:pt x="95" y="104"/>
                  </a:lnTo>
                  <a:lnTo>
                    <a:pt x="95" y="99"/>
                  </a:lnTo>
                  <a:lnTo>
                    <a:pt x="95" y="94"/>
                  </a:lnTo>
                  <a:lnTo>
                    <a:pt x="95" y="88"/>
                  </a:lnTo>
                  <a:lnTo>
                    <a:pt x="97" y="82"/>
                  </a:lnTo>
                  <a:lnTo>
                    <a:pt x="99" y="77"/>
                  </a:lnTo>
                  <a:lnTo>
                    <a:pt x="102" y="68"/>
                  </a:lnTo>
                  <a:lnTo>
                    <a:pt x="103" y="60"/>
                  </a:lnTo>
                  <a:lnTo>
                    <a:pt x="102" y="53"/>
                  </a:lnTo>
                  <a:lnTo>
                    <a:pt x="99" y="4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0" name="Freeform 198"/>
            <p:cNvSpPr>
              <a:spLocks/>
            </p:cNvSpPr>
            <p:nvPr/>
          </p:nvSpPr>
          <p:spPr bwMode="gray">
            <a:xfrm>
              <a:off x="7215188" y="3406775"/>
              <a:ext cx="50800" cy="215900"/>
            </a:xfrm>
            <a:custGeom>
              <a:avLst/>
              <a:gdLst/>
              <a:ahLst/>
              <a:cxnLst>
                <a:cxn ang="0">
                  <a:pos x="11" y="87"/>
                </a:cxn>
                <a:cxn ang="0">
                  <a:pos x="32" y="82"/>
                </a:cxn>
                <a:cxn ang="0">
                  <a:pos x="40" y="91"/>
                </a:cxn>
                <a:cxn ang="0">
                  <a:pos x="49" y="80"/>
                </a:cxn>
                <a:cxn ang="0">
                  <a:pos x="43" y="68"/>
                </a:cxn>
                <a:cxn ang="0">
                  <a:pos x="47" y="65"/>
                </a:cxn>
                <a:cxn ang="0">
                  <a:pos x="49" y="35"/>
                </a:cxn>
                <a:cxn ang="0">
                  <a:pos x="37" y="14"/>
                </a:cxn>
                <a:cxn ang="0">
                  <a:pos x="52" y="7"/>
                </a:cxn>
                <a:cxn ang="0">
                  <a:pos x="64" y="14"/>
                </a:cxn>
                <a:cxn ang="0">
                  <a:pos x="68" y="39"/>
                </a:cxn>
                <a:cxn ang="0">
                  <a:pos x="69" y="62"/>
                </a:cxn>
                <a:cxn ang="0">
                  <a:pos x="77" y="83"/>
                </a:cxn>
                <a:cxn ang="0">
                  <a:pos x="84" y="107"/>
                </a:cxn>
                <a:cxn ang="0">
                  <a:pos x="87" y="162"/>
                </a:cxn>
                <a:cxn ang="0">
                  <a:pos x="77" y="204"/>
                </a:cxn>
                <a:cxn ang="0">
                  <a:pos x="81" y="219"/>
                </a:cxn>
                <a:cxn ang="0">
                  <a:pos x="84" y="239"/>
                </a:cxn>
                <a:cxn ang="0">
                  <a:pos x="92" y="244"/>
                </a:cxn>
                <a:cxn ang="0">
                  <a:pos x="106" y="323"/>
                </a:cxn>
                <a:cxn ang="0">
                  <a:pos x="126" y="383"/>
                </a:cxn>
                <a:cxn ang="0">
                  <a:pos x="139" y="431"/>
                </a:cxn>
                <a:cxn ang="0">
                  <a:pos x="157" y="464"/>
                </a:cxn>
                <a:cxn ang="0">
                  <a:pos x="144" y="450"/>
                </a:cxn>
                <a:cxn ang="0">
                  <a:pos x="113" y="424"/>
                </a:cxn>
                <a:cxn ang="0">
                  <a:pos x="78" y="429"/>
                </a:cxn>
                <a:cxn ang="0">
                  <a:pos x="69" y="454"/>
                </a:cxn>
                <a:cxn ang="0">
                  <a:pos x="51" y="503"/>
                </a:cxn>
                <a:cxn ang="0">
                  <a:pos x="51" y="555"/>
                </a:cxn>
                <a:cxn ang="0">
                  <a:pos x="69" y="584"/>
                </a:cxn>
                <a:cxn ang="0">
                  <a:pos x="84" y="612"/>
                </a:cxn>
                <a:cxn ang="0">
                  <a:pos x="97" y="633"/>
                </a:cxn>
                <a:cxn ang="0">
                  <a:pos x="94" y="663"/>
                </a:cxn>
                <a:cxn ang="0">
                  <a:pos x="85" y="634"/>
                </a:cxn>
                <a:cxn ang="0">
                  <a:pos x="63" y="629"/>
                </a:cxn>
                <a:cxn ang="0">
                  <a:pos x="51" y="620"/>
                </a:cxn>
                <a:cxn ang="0">
                  <a:pos x="35" y="651"/>
                </a:cxn>
                <a:cxn ang="0">
                  <a:pos x="21" y="679"/>
                </a:cxn>
                <a:cxn ang="0">
                  <a:pos x="15" y="667"/>
                </a:cxn>
                <a:cxn ang="0">
                  <a:pos x="14" y="618"/>
                </a:cxn>
                <a:cxn ang="0">
                  <a:pos x="21" y="589"/>
                </a:cxn>
                <a:cxn ang="0">
                  <a:pos x="17" y="546"/>
                </a:cxn>
                <a:cxn ang="0">
                  <a:pos x="27" y="507"/>
                </a:cxn>
                <a:cxn ang="0">
                  <a:pos x="14" y="477"/>
                </a:cxn>
                <a:cxn ang="0">
                  <a:pos x="21" y="441"/>
                </a:cxn>
                <a:cxn ang="0">
                  <a:pos x="28" y="365"/>
                </a:cxn>
                <a:cxn ang="0">
                  <a:pos x="23" y="313"/>
                </a:cxn>
                <a:cxn ang="0">
                  <a:pos x="32" y="272"/>
                </a:cxn>
                <a:cxn ang="0">
                  <a:pos x="9" y="237"/>
                </a:cxn>
                <a:cxn ang="0">
                  <a:pos x="4" y="223"/>
                </a:cxn>
                <a:cxn ang="0">
                  <a:pos x="1" y="204"/>
                </a:cxn>
                <a:cxn ang="0">
                  <a:pos x="1" y="172"/>
                </a:cxn>
                <a:cxn ang="0">
                  <a:pos x="13" y="133"/>
                </a:cxn>
              </a:cxnLst>
              <a:rect l="0" t="0" r="r" b="b"/>
              <a:pathLst>
                <a:path w="158" h="679">
                  <a:moveTo>
                    <a:pt x="9" y="101"/>
                  </a:moveTo>
                  <a:lnTo>
                    <a:pt x="8" y="96"/>
                  </a:lnTo>
                  <a:lnTo>
                    <a:pt x="8" y="91"/>
                  </a:lnTo>
                  <a:lnTo>
                    <a:pt x="9" y="89"/>
                  </a:lnTo>
                  <a:lnTo>
                    <a:pt x="11" y="87"/>
                  </a:lnTo>
                  <a:lnTo>
                    <a:pt x="16" y="84"/>
                  </a:lnTo>
                  <a:lnTo>
                    <a:pt x="25" y="81"/>
                  </a:lnTo>
                  <a:lnTo>
                    <a:pt x="28" y="80"/>
                  </a:lnTo>
                  <a:lnTo>
                    <a:pt x="29" y="80"/>
                  </a:lnTo>
                  <a:lnTo>
                    <a:pt x="32" y="82"/>
                  </a:lnTo>
                  <a:lnTo>
                    <a:pt x="33" y="88"/>
                  </a:lnTo>
                  <a:lnTo>
                    <a:pt x="33" y="90"/>
                  </a:lnTo>
                  <a:lnTo>
                    <a:pt x="35" y="92"/>
                  </a:lnTo>
                  <a:lnTo>
                    <a:pt x="37" y="92"/>
                  </a:lnTo>
                  <a:lnTo>
                    <a:pt x="40" y="91"/>
                  </a:lnTo>
                  <a:lnTo>
                    <a:pt x="41" y="90"/>
                  </a:lnTo>
                  <a:lnTo>
                    <a:pt x="44" y="89"/>
                  </a:lnTo>
                  <a:lnTo>
                    <a:pt x="47" y="84"/>
                  </a:lnTo>
                  <a:lnTo>
                    <a:pt x="49" y="82"/>
                  </a:lnTo>
                  <a:lnTo>
                    <a:pt x="49" y="80"/>
                  </a:lnTo>
                  <a:lnTo>
                    <a:pt x="48" y="79"/>
                  </a:lnTo>
                  <a:lnTo>
                    <a:pt x="47" y="77"/>
                  </a:lnTo>
                  <a:lnTo>
                    <a:pt x="45" y="75"/>
                  </a:lnTo>
                  <a:lnTo>
                    <a:pt x="44" y="73"/>
                  </a:lnTo>
                  <a:lnTo>
                    <a:pt x="43" y="68"/>
                  </a:lnTo>
                  <a:lnTo>
                    <a:pt x="47" y="63"/>
                  </a:lnTo>
                  <a:lnTo>
                    <a:pt x="46" y="63"/>
                  </a:lnTo>
                  <a:lnTo>
                    <a:pt x="46" y="64"/>
                  </a:lnTo>
                  <a:lnTo>
                    <a:pt x="46" y="65"/>
                  </a:lnTo>
                  <a:lnTo>
                    <a:pt x="47" y="65"/>
                  </a:lnTo>
                  <a:lnTo>
                    <a:pt x="49" y="63"/>
                  </a:lnTo>
                  <a:lnTo>
                    <a:pt x="53" y="58"/>
                  </a:lnTo>
                  <a:lnTo>
                    <a:pt x="54" y="52"/>
                  </a:lnTo>
                  <a:lnTo>
                    <a:pt x="53" y="43"/>
                  </a:lnTo>
                  <a:lnTo>
                    <a:pt x="49" y="35"/>
                  </a:lnTo>
                  <a:lnTo>
                    <a:pt x="45" y="30"/>
                  </a:lnTo>
                  <a:lnTo>
                    <a:pt x="39" y="23"/>
                  </a:lnTo>
                  <a:lnTo>
                    <a:pt x="36" y="19"/>
                  </a:lnTo>
                  <a:lnTo>
                    <a:pt x="35" y="15"/>
                  </a:lnTo>
                  <a:lnTo>
                    <a:pt x="37" y="14"/>
                  </a:lnTo>
                  <a:lnTo>
                    <a:pt x="40" y="12"/>
                  </a:lnTo>
                  <a:lnTo>
                    <a:pt x="44" y="12"/>
                  </a:lnTo>
                  <a:lnTo>
                    <a:pt x="46" y="11"/>
                  </a:lnTo>
                  <a:lnTo>
                    <a:pt x="49" y="9"/>
                  </a:lnTo>
                  <a:lnTo>
                    <a:pt x="52" y="7"/>
                  </a:lnTo>
                  <a:lnTo>
                    <a:pt x="54" y="2"/>
                  </a:lnTo>
                  <a:lnTo>
                    <a:pt x="55" y="0"/>
                  </a:lnTo>
                  <a:lnTo>
                    <a:pt x="57" y="2"/>
                  </a:lnTo>
                  <a:lnTo>
                    <a:pt x="60" y="6"/>
                  </a:lnTo>
                  <a:lnTo>
                    <a:pt x="64" y="14"/>
                  </a:lnTo>
                  <a:lnTo>
                    <a:pt x="69" y="22"/>
                  </a:lnTo>
                  <a:lnTo>
                    <a:pt x="70" y="25"/>
                  </a:lnTo>
                  <a:lnTo>
                    <a:pt x="71" y="30"/>
                  </a:lnTo>
                  <a:lnTo>
                    <a:pt x="70" y="34"/>
                  </a:lnTo>
                  <a:lnTo>
                    <a:pt x="68" y="39"/>
                  </a:lnTo>
                  <a:lnTo>
                    <a:pt x="65" y="44"/>
                  </a:lnTo>
                  <a:lnTo>
                    <a:pt x="65" y="48"/>
                  </a:lnTo>
                  <a:lnTo>
                    <a:pt x="65" y="51"/>
                  </a:lnTo>
                  <a:lnTo>
                    <a:pt x="66" y="55"/>
                  </a:lnTo>
                  <a:lnTo>
                    <a:pt x="69" y="62"/>
                  </a:lnTo>
                  <a:lnTo>
                    <a:pt x="71" y="71"/>
                  </a:lnTo>
                  <a:lnTo>
                    <a:pt x="73" y="76"/>
                  </a:lnTo>
                  <a:lnTo>
                    <a:pt x="74" y="77"/>
                  </a:lnTo>
                  <a:lnTo>
                    <a:pt x="76" y="79"/>
                  </a:lnTo>
                  <a:lnTo>
                    <a:pt x="77" y="83"/>
                  </a:lnTo>
                  <a:lnTo>
                    <a:pt x="76" y="87"/>
                  </a:lnTo>
                  <a:lnTo>
                    <a:pt x="76" y="89"/>
                  </a:lnTo>
                  <a:lnTo>
                    <a:pt x="78" y="91"/>
                  </a:lnTo>
                  <a:lnTo>
                    <a:pt x="79" y="93"/>
                  </a:lnTo>
                  <a:lnTo>
                    <a:pt x="84" y="107"/>
                  </a:lnTo>
                  <a:lnTo>
                    <a:pt x="86" y="120"/>
                  </a:lnTo>
                  <a:lnTo>
                    <a:pt x="87" y="130"/>
                  </a:lnTo>
                  <a:lnTo>
                    <a:pt x="88" y="141"/>
                  </a:lnTo>
                  <a:lnTo>
                    <a:pt x="88" y="152"/>
                  </a:lnTo>
                  <a:lnTo>
                    <a:pt x="87" y="162"/>
                  </a:lnTo>
                  <a:lnTo>
                    <a:pt x="84" y="174"/>
                  </a:lnTo>
                  <a:lnTo>
                    <a:pt x="79" y="186"/>
                  </a:lnTo>
                  <a:lnTo>
                    <a:pt x="78" y="191"/>
                  </a:lnTo>
                  <a:lnTo>
                    <a:pt x="77" y="197"/>
                  </a:lnTo>
                  <a:lnTo>
                    <a:pt x="77" y="204"/>
                  </a:lnTo>
                  <a:lnTo>
                    <a:pt x="78" y="211"/>
                  </a:lnTo>
                  <a:lnTo>
                    <a:pt x="78" y="213"/>
                  </a:lnTo>
                  <a:lnTo>
                    <a:pt x="79" y="217"/>
                  </a:lnTo>
                  <a:lnTo>
                    <a:pt x="80" y="218"/>
                  </a:lnTo>
                  <a:lnTo>
                    <a:pt x="81" y="219"/>
                  </a:lnTo>
                  <a:lnTo>
                    <a:pt x="84" y="218"/>
                  </a:lnTo>
                  <a:lnTo>
                    <a:pt x="85" y="217"/>
                  </a:lnTo>
                  <a:lnTo>
                    <a:pt x="84" y="223"/>
                  </a:lnTo>
                  <a:lnTo>
                    <a:pt x="84" y="230"/>
                  </a:lnTo>
                  <a:lnTo>
                    <a:pt x="84" y="239"/>
                  </a:lnTo>
                  <a:lnTo>
                    <a:pt x="84" y="243"/>
                  </a:lnTo>
                  <a:lnTo>
                    <a:pt x="87" y="241"/>
                  </a:lnTo>
                  <a:lnTo>
                    <a:pt x="88" y="238"/>
                  </a:lnTo>
                  <a:lnTo>
                    <a:pt x="88" y="239"/>
                  </a:lnTo>
                  <a:lnTo>
                    <a:pt x="92" y="244"/>
                  </a:lnTo>
                  <a:lnTo>
                    <a:pt x="95" y="261"/>
                  </a:lnTo>
                  <a:lnTo>
                    <a:pt x="98" y="277"/>
                  </a:lnTo>
                  <a:lnTo>
                    <a:pt x="102" y="294"/>
                  </a:lnTo>
                  <a:lnTo>
                    <a:pt x="104" y="310"/>
                  </a:lnTo>
                  <a:lnTo>
                    <a:pt x="106" y="323"/>
                  </a:lnTo>
                  <a:lnTo>
                    <a:pt x="109" y="335"/>
                  </a:lnTo>
                  <a:lnTo>
                    <a:pt x="113" y="348"/>
                  </a:lnTo>
                  <a:lnTo>
                    <a:pt x="117" y="359"/>
                  </a:lnTo>
                  <a:lnTo>
                    <a:pt x="121" y="370"/>
                  </a:lnTo>
                  <a:lnTo>
                    <a:pt x="126" y="383"/>
                  </a:lnTo>
                  <a:lnTo>
                    <a:pt x="129" y="394"/>
                  </a:lnTo>
                  <a:lnTo>
                    <a:pt x="131" y="407"/>
                  </a:lnTo>
                  <a:lnTo>
                    <a:pt x="133" y="416"/>
                  </a:lnTo>
                  <a:lnTo>
                    <a:pt x="136" y="424"/>
                  </a:lnTo>
                  <a:lnTo>
                    <a:pt x="139" y="431"/>
                  </a:lnTo>
                  <a:lnTo>
                    <a:pt x="143" y="438"/>
                  </a:lnTo>
                  <a:lnTo>
                    <a:pt x="147" y="443"/>
                  </a:lnTo>
                  <a:lnTo>
                    <a:pt x="151" y="449"/>
                  </a:lnTo>
                  <a:lnTo>
                    <a:pt x="154" y="456"/>
                  </a:lnTo>
                  <a:lnTo>
                    <a:pt x="157" y="464"/>
                  </a:lnTo>
                  <a:lnTo>
                    <a:pt x="158" y="467"/>
                  </a:lnTo>
                  <a:lnTo>
                    <a:pt x="157" y="470"/>
                  </a:lnTo>
                  <a:lnTo>
                    <a:pt x="153" y="465"/>
                  </a:lnTo>
                  <a:lnTo>
                    <a:pt x="150" y="459"/>
                  </a:lnTo>
                  <a:lnTo>
                    <a:pt x="144" y="450"/>
                  </a:lnTo>
                  <a:lnTo>
                    <a:pt x="137" y="441"/>
                  </a:lnTo>
                  <a:lnTo>
                    <a:pt x="131" y="435"/>
                  </a:lnTo>
                  <a:lnTo>
                    <a:pt x="126" y="431"/>
                  </a:lnTo>
                  <a:lnTo>
                    <a:pt x="120" y="427"/>
                  </a:lnTo>
                  <a:lnTo>
                    <a:pt x="113" y="424"/>
                  </a:lnTo>
                  <a:lnTo>
                    <a:pt x="106" y="423"/>
                  </a:lnTo>
                  <a:lnTo>
                    <a:pt x="100" y="423"/>
                  </a:lnTo>
                  <a:lnTo>
                    <a:pt x="92" y="423"/>
                  </a:lnTo>
                  <a:lnTo>
                    <a:pt x="85" y="424"/>
                  </a:lnTo>
                  <a:lnTo>
                    <a:pt x="78" y="429"/>
                  </a:lnTo>
                  <a:lnTo>
                    <a:pt x="73" y="432"/>
                  </a:lnTo>
                  <a:lnTo>
                    <a:pt x="71" y="438"/>
                  </a:lnTo>
                  <a:lnTo>
                    <a:pt x="70" y="442"/>
                  </a:lnTo>
                  <a:lnTo>
                    <a:pt x="70" y="448"/>
                  </a:lnTo>
                  <a:lnTo>
                    <a:pt x="69" y="454"/>
                  </a:lnTo>
                  <a:lnTo>
                    <a:pt x="68" y="461"/>
                  </a:lnTo>
                  <a:lnTo>
                    <a:pt x="65" y="466"/>
                  </a:lnTo>
                  <a:lnTo>
                    <a:pt x="60" y="477"/>
                  </a:lnTo>
                  <a:lnTo>
                    <a:pt x="54" y="489"/>
                  </a:lnTo>
                  <a:lnTo>
                    <a:pt x="51" y="503"/>
                  </a:lnTo>
                  <a:lnTo>
                    <a:pt x="47" y="516"/>
                  </a:lnTo>
                  <a:lnTo>
                    <a:pt x="46" y="530"/>
                  </a:lnTo>
                  <a:lnTo>
                    <a:pt x="47" y="544"/>
                  </a:lnTo>
                  <a:lnTo>
                    <a:pt x="48" y="549"/>
                  </a:lnTo>
                  <a:lnTo>
                    <a:pt x="51" y="555"/>
                  </a:lnTo>
                  <a:lnTo>
                    <a:pt x="54" y="561"/>
                  </a:lnTo>
                  <a:lnTo>
                    <a:pt x="57" y="565"/>
                  </a:lnTo>
                  <a:lnTo>
                    <a:pt x="62" y="571"/>
                  </a:lnTo>
                  <a:lnTo>
                    <a:pt x="65" y="578"/>
                  </a:lnTo>
                  <a:lnTo>
                    <a:pt x="69" y="584"/>
                  </a:lnTo>
                  <a:lnTo>
                    <a:pt x="71" y="591"/>
                  </a:lnTo>
                  <a:lnTo>
                    <a:pt x="73" y="597"/>
                  </a:lnTo>
                  <a:lnTo>
                    <a:pt x="76" y="603"/>
                  </a:lnTo>
                  <a:lnTo>
                    <a:pt x="79" y="609"/>
                  </a:lnTo>
                  <a:lnTo>
                    <a:pt x="84" y="612"/>
                  </a:lnTo>
                  <a:lnTo>
                    <a:pt x="92" y="613"/>
                  </a:lnTo>
                  <a:lnTo>
                    <a:pt x="95" y="613"/>
                  </a:lnTo>
                  <a:lnTo>
                    <a:pt x="96" y="616"/>
                  </a:lnTo>
                  <a:lnTo>
                    <a:pt x="96" y="625"/>
                  </a:lnTo>
                  <a:lnTo>
                    <a:pt x="97" y="633"/>
                  </a:lnTo>
                  <a:lnTo>
                    <a:pt x="100" y="642"/>
                  </a:lnTo>
                  <a:lnTo>
                    <a:pt x="100" y="648"/>
                  </a:lnTo>
                  <a:lnTo>
                    <a:pt x="98" y="653"/>
                  </a:lnTo>
                  <a:lnTo>
                    <a:pt x="96" y="658"/>
                  </a:lnTo>
                  <a:lnTo>
                    <a:pt x="94" y="663"/>
                  </a:lnTo>
                  <a:lnTo>
                    <a:pt x="90" y="656"/>
                  </a:lnTo>
                  <a:lnTo>
                    <a:pt x="89" y="646"/>
                  </a:lnTo>
                  <a:lnTo>
                    <a:pt x="88" y="642"/>
                  </a:lnTo>
                  <a:lnTo>
                    <a:pt x="87" y="637"/>
                  </a:lnTo>
                  <a:lnTo>
                    <a:pt x="85" y="634"/>
                  </a:lnTo>
                  <a:lnTo>
                    <a:pt x="80" y="630"/>
                  </a:lnTo>
                  <a:lnTo>
                    <a:pt x="73" y="629"/>
                  </a:lnTo>
                  <a:lnTo>
                    <a:pt x="68" y="630"/>
                  </a:lnTo>
                  <a:lnTo>
                    <a:pt x="65" y="629"/>
                  </a:lnTo>
                  <a:lnTo>
                    <a:pt x="63" y="629"/>
                  </a:lnTo>
                  <a:lnTo>
                    <a:pt x="60" y="627"/>
                  </a:lnTo>
                  <a:lnTo>
                    <a:pt x="57" y="625"/>
                  </a:lnTo>
                  <a:lnTo>
                    <a:pt x="55" y="622"/>
                  </a:lnTo>
                  <a:lnTo>
                    <a:pt x="53" y="620"/>
                  </a:lnTo>
                  <a:lnTo>
                    <a:pt x="51" y="620"/>
                  </a:lnTo>
                  <a:lnTo>
                    <a:pt x="47" y="621"/>
                  </a:lnTo>
                  <a:lnTo>
                    <a:pt x="46" y="624"/>
                  </a:lnTo>
                  <a:lnTo>
                    <a:pt x="44" y="626"/>
                  </a:lnTo>
                  <a:lnTo>
                    <a:pt x="38" y="637"/>
                  </a:lnTo>
                  <a:lnTo>
                    <a:pt x="35" y="651"/>
                  </a:lnTo>
                  <a:lnTo>
                    <a:pt x="32" y="660"/>
                  </a:lnTo>
                  <a:lnTo>
                    <a:pt x="28" y="673"/>
                  </a:lnTo>
                  <a:lnTo>
                    <a:pt x="25" y="677"/>
                  </a:lnTo>
                  <a:lnTo>
                    <a:pt x="22" y="679"/>
                  </a:lnTo>
                  <a:lnTo>
                    <a:pt x="21" y="679"/>
                  </a:lnTo>
                  <a:lnTo>
                    <a:pt x="20" y="678"/>
                  </a:lnTo>
                  <a:lnTo>
                    <a:pt x="19" y="676"/>
                  </a:lnTo>
                  <a:lnTo>
                    <a:pt x="16" y="673"/>
                  </a:lnTo>
                  <a:lnTo>
                    <a:pt x="16" y="669"/>
                  </a:lnTo>
                  <a:lnTo>
                    <a:pt x="15" y="667"/>
                  </a:lnTo>
                  <a:lnTo>
                    <a:pt x="11" y="651"/>
                  </a:lnTo>
                  <a:lnTo>
                    <a:pt x="9" y="638"/>
                  </a:lnTo>
                  <a:lnTo>
                    <a:pt x="9" y="632"/>
                  </a:lnTo>
                  <a:lnTo>
                    <a:pt x="11" y="626"/>
                  </a:lnTo>
                  <a:lnTo>
                    <a:pt x="14" y="618"/>
                  </a:lnTo>
                  <a:lnTo>
                    <a:pt x="17" y="611"/>
                  </a:lnTo>
                  <a:lnTo>
                    <a:pt x="20" y="605"/>
                  </a:lnTo>
                  <a:lnTo>
                    <a:pt x="21" y="600"/>
                  </a:lnTo>
                  <a:lnTo>
                    <a:pt x="21" y="595"/>
                  </a:lnTo>
                  <a:lnTo>
                    <a:pt x="21" y="589"/>
                  </a:lnTo>
                  <a:lnTo>
                    <a:pt x="19" y="579"/>
                  </a:lnTo>
                  <a:lnTo>
                    <a:pt x="16" y="568"/>
                  </a:lnTo>
                  <a:lnTo>
                    <a:pt x="16" y="561"/>
                  </a:lnTo>
                  <a:lnTo>
                    <a:pt x="16" y="553"/>
                  </a:lnTo>
                  <a:lnTo>
                    <a:pt x="17" y="546"/>
                  </a:lnTo>
                  <a:lnTo>
                    <a:pt x="20" y="539"/>
                  </a:lnTo>
                  <a:lnTo>
                    <a:pt x="23" y="529"/>
                  </a:lnTo>
                  <a:lnTo>
                    <a:pt x="25" y="519"/>
                  </a:lnTo>
                  <a:lnTo>
                    <a:pt x="27" y="513"/>
                  </a:lnTo>
                  <a:lnTo>
                    <a:pt x="27" y="507"/>
                  </a:lnTo>
                  <a:lnTo>
                    <a:pt x="25" y="502"/>
                  </a:lnTo>
                  <a:lnTo>
                    <a:pt x="24" y="497"/>
                  </a:lnTo>
                  <a:lnTo>
                    <a:pt x="21" y="488"/>
                  </a:lnTo>
                  <a:lnTo>
                    <a:pt x="15" y="480"/>
                  </a:lnTo>
                  <a:lnTo>
                    <a:pt x="14" y="477"/>
                  </a:lnTo>
                  <a:lnTo>
                    <a:pt x="13" y="472"/>
                  </a:lnTo>
                  <a:lnTo>
                    <a:pt x="13" y="469"/>
                  </a:lnTo>
                  <a:lnTo>
                    <a:pt x="14" y="464"/>
                  </a:lnTo>
                  <a:lnTo>
                    <a:pt x="17" y="453"/>
                  </a:lnTo>
                  <a:lnTo>
                    <a:pt x="21" y="441"/>
                  </a:lnTo>
                  <a:lnTo>
                    <a:pt x="23" y="430"/>
                  </a:lnTo>
                  <a:lnTo>
                    <a:pt x="24" y="418"/>
                  </a:lnTo>
                  <a:lnTo>
                    <a:pt x="27" y="397"/>
                  </a:lnTo>
                  <a:lnTo>
                    <a:pt x="28" y="376"/>
                  </a:lnTo>
                  <a:lnTo>
                    <a:pt x="28" y="365"/>
                  </a:lnTo>
                  <a:lnTo>
                    <a:pt x="27" y="355"/>
                  </a:lnTo>
                  <a:lnTo>
                    <a:pt x="25" y="344"/>
                  </a:lnTo>
                  <a:lnTo>
                    <a:pt x="23" y="333"/>
                  </a:lnTo>
                  <a:lnTo>
                    <a:pt x="22" y="323"/>
                  </a:lnTo>
                  <a:lnTo>
                    <a:pt x="23" y="313"/>
                  </a:lnTo>
                  <a:lnTo>
                    <a:pt x="25" y="306"/>
                  </a:lnTo>
                  <a:lnTo>
                    <a:pt x="28" y="298"/>
                  </a:lnTo>
                  <a:lnTo>
                    <a:pt x="30" y="290"/>
                  </a:lnTo>
                  <a:lnTo>
                    <a:pt x="32" y="282"/>
                  </a:lnTo>
                  <a:lnTo>
                    <a:pt x="32" y="272"/>
                  </a:lnTo>
                  <a:lnTo>
                    <a:pt x="29" y="263"/>
                  </a:lnTo>
                  <a:lnTo>
                    <a:pt x="23" y="253"/>
                  </a:lnTo>
                  <a:lnTo>
                    <a:pt x="16" y="243"/>
                  </a:lnTo>
                  <a:lnTo>
                    <a:pt x="13" y="239"/>
                  </a:lnTo>
                  <a:lnTo>
                    <a:pt x="9" y="237"/>
                  </a:lnTo>
                  <a:lnTo>
                    <a:pt x="7" y="234"/>
                  </a:lnTo>
                  <a:lnTo>
                    <a:pt x="7" y="229"/>
                  </a:lnTo>
                  <a:lnTo>
                    <a:pt x="7" y="226"/>
                  </a:lnTo>
                  <a:lnTo>
                    <a:pt x="6" y="225"/>
                  </a:lnTo>
                  <a:lnTo>
                    <a:pt x="4" y="223"/>
                  </a:lnTo>
                  <a:lnTo>
                    <a:pt x="1" y="220"/>
                  </a:lnTo>
                  <a:lnTo>
                    <a:pt x="0" y="215"/>
                  </a:lnTo>
                  <a:lnTo>
                    <a:pt x="0" y="212"/>
                  </a:lnTo>
                  <a:lnTo>
                    <a:pt x="0" y="207"/>
                  </a:lnTo>
                  <a:lnTo>
                    <a:pt x="1" y="204"/>
                  </a:lnTo>
                  <a:lnTo>
                    <a:pt x="3" y="196"/>
                  </a:lnTo>
                  <a:lnTo>
                    <a:pt x="3" y="188"/>
                  </a:lnTo>
                  <a:lnTo>
                    <a:pt x="1" y="184"/>
                  </a:lnTo>
                  <a:lnTo>
                    <a:pt x="0" y="179"/>
                  </a:lnTo>
                  <a:lnTo>
                    <a:pt x="1" y="172"/>
                  </a:lnTo>
                  <a:lnTo>
                    <a:pt x="5" y="164"/>
                  </a:lnTo>
                  <a:lnTo>
                    <a:pt x="8" y="157"/>
                  </a:lnTo>
                  <a:lnTo>
                    <a:pt x="11" y="149"/>
                  </a:lnTo>
                  <a:lnTo>
                    <a:pt x="12" y="141"/>
                  </a:lnTo>
                  <a:lnTo>
                    <a:pt x="13" y="133"/>
                  </a:lnTo>
                  <a:lnTo>
                    <a:pt x="13" y="125"/>
                  </a:lnTo>
                  <a:lnTo>
                    <a:pt x="13" y="117"/>
                  </a:lnTo>
                  <a:lnTo>
                    <a:pt x="11" y="109"/>
                  </a:lnTo>
                  <a:lnTo>
                    <a:pt x="9" y="10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1" name="Freeform 199"/>
            <p:cNvSpPr>
              <a:spLocks/>
            </p:cNvSpPr>
            <p:nvPr/>
          </p:nvSpPr>
          <p:spPr bwMode="gray">
            <a:xfrm>
              <a:off x="7215188" y="3406775"/>
              <a:ext cx="50800" cy="215900"/>
            </a:xfrm>
            <a:custGeom>
              <a:avLst/>
              <a:gdLst/>
              <a:ahLst/>
              <a:cxnLst>
                <a:cxn ang="0">
                  <a:pos x="11" y="87"/>
                </a:cxn>
                <a:cxn ang="0">
                  <a:pos x="32" y="82"/>
                </a:cxn>
                <a:cxn ang="0">
                  <a:pos x="40" y="91"/>
                </a:cxn>
                <a:cxn ang="0">
                  <a:pos x="49" y="80"/>
                </a:cxn>
                <a:cxn ang="0">
                  <a:pos x="43" y="68"/>
                </a:cxn>
                <a:cxn ang="0">
                  <a:pos x="47" y="65"/>
                </a:cxn>
                <a:cxn ang="0">
                  <a:pos x="49" y="35"/>
                </a:cxn>
                <a:cxn ang="0">
                  <a:pos x="37" y="14"/>
                </a:cxn>
                <a:cxn ang="0">
                  <a:pos x="52" y="7"/>
                </a:cxn>
                <a:cxn ang="0">
                  <a:pos x="64" y="14"/>
                </a:cxn>
                <a:cxn ang="0">
                  <a:pos x="68" y="39"/>
                </a:cxn>
                <a:cxn ang="0">
                  <a:pos x="69" y="62"/>
                </a:cxn>
                <a:cxn ang="0">
                  <a:pos x="77" y="83"/>
                </a:cxn>
                <a:cxn ang="0">
                  <a:pos x="84" y="107"/>
                </a:cxn>
                <a:cxn ang="0">
                  <a:pos x="87" y="162"/>
                </a:cxn>
                <a:cxn ang="0">
                  <a:pos x="77" y="204"/>
                </a:cxn>
                <a:cxn ang="0">
                  <a:pos x="81" y="219"/>
                </a:cxn>
                <a:cxn ang="0">
                  <a:pos x="84" y="239"/>
                </a:cxn>
                <a:cxn ang="0">
                  <a:pos x="92" y="244"/>
                </a:cxn>
                <a:cxn ang="0">
                  <a:pos x="106" y="323"/>
                </a:cxn>
                <a:cxn ang="0">
                  <a:pos x="126" y="383"/>
                </a:cxn>
                <a:cxn ang="0">
                  <a:pos x="139" y="431"/>
                </a:cxn>
                <a:cxn ang="0">
                  <a:pos x="157" y="464"/>
                </a:cxn>
                <a:cxn ang="0">
                  <a:pos x="144" y="450"/>
                </a:cxn>
                <a:cxn ang="0">
                  <a:pos x="113" y="424"/>
                </a:cxn>
                <a:cxn ang="0">
                  <a:pos x="78" y="429"/>
                </a:cxn>
                <a:cxn ang="0">
                  <a:pos x="69" y="454"/>
                </a:cxn>
                <a:cxn ang="0">
                  <a:pos x="51" y="503"/>
                </a:cxn>
                <a:cxn ang="0">
                  <a:pos x="51" y="555"/>
                </a:cxn>
                <a:cxn ang="0">
                  <a:pos x="69" y="584"/>
                </a:cxn>
                <a:cxn ang="0">
                  <a:pos x="84" y="612"/>
                </a:cxn>
                <a:cxn ang="0">
                  <a:pos x="97" y="633"/>
                </a:cxn>
                <a:cxn ang="0">
                  <a:pos x="94" y="663"/>
                </a:cxn>
                <a:cxn ang="0">
                  <a:pos x="85" y="634"/>
                </a:cxn>
                <a:cxn ang="0">
                  <a:pos x="63" y="629"/>
                </a:cxn>
                <a:cxn ang="0">
                  <a:pos x="51" y="620"/>
                </a:cxn>
                <a:cxn ang="0">
                  <a:pos x="35" y="651"/>
                </a:cxn>
                <a:cxn ang="0">
                  <a:pos x="21" y="679"/>
                </a:cxn>
                <a:cxn ang="0">
                  <a:pos x="15" y="667"/>
                </a:cxn>
                <a:cxn ang="0">
                  <a:pos x="14" y="618"/>
                </a:cxn>
                <a:cxn ang="0">
                  <a:pos x="21" y="589"/>
                </a:cxn>
                <a:cxn ang="0">
                  <a:pos x="17" y="546"/>
                </a:cxn>
                <a:cxn ang="0">
                  <a:pos x="27" y="507"/>
                </a:cxn>
                <a:cxn ang="0">
                  <a:pos x="14" y="477"/>
                </a:cxn>
                <a:cxn ang="0">
                  <a:pos x="21" y="441"/>
                </a:cxn>
                <a:cxn ang="0">
                  <a:pos x="28" y="365"/>
                </a:cxn>
                <a:cxn ang="0">
                  <a:pos x="23" y="313"/>
                </a:cxn>
                <a:cxn ang="0">
                  <a:pos x="32" y="272"/>
                </a:cxn>
                <a:cxn ang="0">
                  <a:pos x="9" y="237"/>
                </a:cxn>
                <a:cxn ang="0">
                  <a:pos x="4" y="223"/>
                </a:cxn>
                <a:cxn ang="0">
                  <a:pos x="1" y="204"/>
                </a:cxn>
                <a:cxn ang="0">
                  <a:pos x="1" y="172"/>
                </a:cxn>
                <a:cxn ang="0">
                  <a:pos x="13" y="133"/>
                </a:cxn>
              </a:cxnLst>
              <a:rect l="0" t="0" r="r" b="b"/>
              <a:pathLst>
                <a:path w="158" h="679">
                  <a:moveTo>
                    <a:pt x="9" y="101"/>
                  </a:moveTo>
                  <a:lnTo>
                    <a:pt x="8" y="96"/>
                  </a:lnTo>
                  <a:lnTo>
                    <a:pt x="8" y="91"/>
                  </a:lnTo>
                  <a:lnTo>
                    <a:pt x="9" y="89"/>
                  </a:lnTo>
                  <a:lnTo>
                    <a:pt x="11" y="87"/>
                  </a:lnTo>
                  <a:lnTo>
                    <a:pt x="16" y="84"/>
                  </a:lnTo>
                  <a:lnTo>
                    <a:pt x="25" y="81"/>
                  </a:lnTo>
                  <a:lnTo>
                    <a:pt x="28" y="80"/>
                  </a:lnTo>
                  <a:lnTo>
                    <a:pt x="29" y="80"/>
                  </a:lnTo>
                  <a:lnTo>
                    <a:pt x="32" y="82"/>
                  </a:lnTo>
                  <a:lnTo>
                    <a:pt x="33" y="88"/>
                  </a:lnTo>
                  <a:lnTo>
                    <a:pt x="33" y="90"/>
                  </a:lnTo>
                  <a:lnTo>
                    <a:pt x="35" y="92"/>
                  </a:lnTo>
                  <a:lnTo>
                    <a:pt x="37" y="92"/>
                  </a:lnTo>
                  <a:lnTo>
                    <a:pt x="40" y="91"/>
                  </a:lnTo>
                  <a:lnTo>
                    <a:pt x="41" y="90"/>
                  </a:lnTo>
                  <a:lnTo>
                    <a:pt x="44" y="89"/>
                  </a:lnTo>
                  <a:lnTo>
                    <a:pt x="47" y="84"/>
                  </a:lnTo>
                  <a:lnTo>
                    <a:pt x="49" y="82"/>
                  </a:lnTo>
                  <a:lnTo>
                    <a:pt x="49" y="80"/>
                  </a:lnTo>
                  <a:lnTo>
                    <a:pt x="48" y="79"/>
                  </a:lnTo>
                  <a:lnTo>
                    <a:pt x="47" y="77"/>
                  </a:lnTo>
                  <a:lnTo>
                    <a:pt x="45" y="75"/>
                  </a:lnTo>
                  <a:lnTo>
                    <a:pt x="44" y="73"/>
                  </a:lnTo>
                  <a:lnTo>
                    <a:pt x="43" y="68"/>
                  </a:lnTo>
                  <a:lnTo>
                    <a:pt x="47" y="63"/>
                  </a:lnTo>
                  <a:lnTo>
                    <a:pt x="46" y="63"/>
                  </a:lnTo>
                  <a:lnTo>
                    <a:pt x="46" y="64"/>
                  </a:lnTo>
                  <a:lnTo>
                    <a:pt x="46" y="65"/>
                  </a:lnTo>
                  <a:lnTo>
                    <a:pt x="47" y="65"/>
                  </a:lnTo>
                  <a:lnTo>
                    <a:pt x="49" y="63"/>
                  </a:lnTo>
                  <a:lnTo>
                    <a:pt x="53" y="58"/>
                  </a:lnTo>
                  <a:lnTo>
                    <a:pt x="54" y="52"/>
                  </a:lnTo>
                  <a:lnTo>
                    <a:pt x="53" y="43"/>
                  </a:lnTo>
                  <a:lnTo>
                    <a:pt x="49" y="35"/>
                  </a:lnTo>
                  <a:lnTo>
                    <a:pt x="45" y="30"/>
                  </a:lnTo>
                  <a:lnTo>
                    <a:pt x="39" y="23"/>
                  </a:lnTo>
                  <a:lnTo>
                    <a:pt x="36" y="19"/>
                  </a:lnTo>
                  <a:lnTo>
                    <a:pt x="35" y="15"/>
                  </a:lnTo>
                  <a:lnTo>
                    <a:pt x="37" y="14"/>
                  </a:lnTo>
                  <a:lnTo>
                    <a:pt x="40" y="12"/>
                  </a:lnTo>
                  <a:lnTo>
                    <a:pt x="44" y="12"/>
                  </a:lnTo>
                  <a:lnTo>
                    <a:pt x="46" y="11"/>
                  </a:lnTo>
                  <a:lnTo>
                    <a:pt x="49" y="9"/>
                  </a:lnTo>
                  <a:lnTo>
                    <a:pt x="52" y="7"/>
                  </a:lnTo>
                  <a:lnTo>
                    <a:pt x="54" y="2"/>
                  </a:lnTo>
                  <a:lnTo>
                    <a:pt x="55" y="0"/>
                  </a:lnTo>
                  <a:lnTo>
                    <a:pt x="57" y="2"/>
                  </a:lnTo>
                  <a:lnTo>
                    <a:pt x="60" y="6"/>
                  </a:lnTo>
                  <a:lnTo>
                    <a:pt x="64" y="14"/>
                  </a:lnTo>
                  <a:lnTo>
                    <a:pt x="69" y="22"/>
                  </a:lnTo>
                  <a:lnTo>
                    <a:pt x="70" y="25"/>
                  </a:lnTo>
                  <a:lnTo>
                    <a:pt x="71" y="30"/>
                  </a:lnTo>
                  <a:lnTo>
                    <a:pt x="70" y="34"/>
                  </a:lnTo>
                  <a:lnTo>
                    <a:pt x="68" y="39"/>
                  </a:lnTo>
                  <a:lnTo>
                    <a:pt x="65" y="44"/>
                  </a:lnTo>
                  <a:lnTo>
                    <a:pt x="65" y="48"/>
                  </a:lnTo>
                  <a:lnTo>
                    <a:pt x="65" y="51"/>
                  </a:lnTo>
                  <a:lnTo>
                    <a:pt x="66" y="55"/>
                  </a:lnTo>
                  <a:lnTo>
                    <a:pt x="69" y="62"/>
                  </a:lnTo>
                  <a:lnTo>
                    <a:pt x="71" y="71"/>
                  </a:lnTo>
                  <a:lnTo>
                    <a:pt x="73" y="76"/>
                  </a:lnTo>
                  <a:lnTo>
                    <a:pt x="74" y="77"/>
                  </a:lnTo>
                  <a:lnTo>
                    <a:pt x="76" y="79"/>
                  </a:lnTo>
                  <a:lnTo>
                    <a:pt x="77" y="83"/>
                  </a:lnTo>
                  <a:lnTo>
                    <a:pt x="76" y="87"/>
                  </a:lnTo>
                  <a:lnTo>
                    <a:pt x="76" y="89"/>
                  </a:lnTo>
                  <a:lnTo>
                    <a:pt x="78" y="91"/>
                  </a:lnTo>
                  <a:lnTo>
                    <a:pt x="79" y="93"/>
                  </a:lnTo>
                  <a:lnTo>
                    <a:pt x="84" y="107"/>
                  </a:lnTo>
                  <a:lnTo>
                    <a:pt x="86" y="120"/>
                  </a:lnTo>
                  <a:lnTo>
                    <a:pt x="87" y="130"/>
                  </a:lnTo>
                  <a:lnTo>
                    <a:pt x="88" y="141"/>
                  </a:lnTo>
                  <a:lnTo>
                    <a:pt x="88" y="152"/>
                  </a:lnTo>
                  <a:lnTo>
                    <a:pt x="87" y="162"/>
                  </a:lnTo>
                  <a:lnTo>
                    <a:pt x="84" y="174"/>
                  </a:lnTo>
                  <a:lnTo>
                    <a:pt x="79" y="186"/>
                  </a:lnTo>
                  <a:lnTo>
                    <a:pt x="78" y="191"/>
                  </a:lnTo>
                  <a:lnTo>
                    <a:pt x="77" y="197"/>
                  </a:lnTo>
                  <a:lnTo>
                    <a:pt x="77" y="204"/>
                  </a:lnTo>
                  <a:lnTo>
                    <a:pt x="78" y="211"/>
                  </a:lnTo>
                  <a:lnTo>
                    <a:pt x="78" y="213"/>
                  </a:lnTo>
                  <a:lnTo>
                    <a:pt x="79" y="217"/>
                  </a:lnTo>
                  <a:lnTo>
                    <a:pt x="80" y="218"/>
                  </a:lnTo>
                  <a:lnTo>
                    <a:pt x="81" y="219"/>
                  </a:lnTo>
                  <a:lnTo>
                    <a:pt x="84" y="218"/>
                  </a:lnTo>
                  <a:lnTo>
                    <a:pt x="85" y="217"/>
                  </a:lnTo>
                  <a:lnTo>
                    <a:pt x="84" y="223"/>
                  </a:lnTo>
                  <a:lnTo>
                    <a:pt x="84" y="230"/>
                  </a:lnTo>
                  <a:lnTo>
                    <a:pt x="84" y="239"/>
                  </a:lnTo>
                  <a:lnTo>
                    <a:pt x="84" y="243"/>
                  </a:lnTo>
                  <a:lnTo>
                    <a:pt x="87" y="241"/>
                  </a:lnTo>
                  <a:lnTo>
                    <a:pt x="88" y="238"/>
                  </a:lnTo>
                  <a:lnTo>
                    <a:pt x="88" y="239"/>
                  </a:lnTo>
                  <a:lnTo>
                    <a:pt x="92" y="244"/>
                  </a:lnTo>
                  <a:lnTo>
                    <a:pt x="95" y="261"/>
                  </a:lnTo>
                  <a:lnTo>
                    <a:pt x="98" y="277"/>
                  </a:lnTo>
                  <a:lnTo>
                    <a:pt x="102" y="294"/>
                  </a:lnTo>
                  <a:lnTo>
                    <a:pt x="104" y="310"/>
                  </a:lnTo>
                  <a:lnTo>
                    <a:pt x="106" y="323"/>
                  </a:lnTo>
                  <a:lnTo>
                    <a:pt x="109" y="335"/>
                  </a:lnTo>
                  <a:lnTo>
                    <a:pt x="113" y="348"/>
                  </a:lnTo>
                  <a:lnTo>
                    <a:pt x="117" y="359"/>
                  </a:lnTo>
                  <a:lnTo>
                    <a:pt x="121" y="370"/>
                  </a:lnTo>
                  <a:lnTo>
                    <a:pt x="126" y="383"/>
                  </a:lnTo>
                  <a:lnTo>
                    <a:pt x="129" y="394"/>
                  </a:lnTo>
                  <a:lnTo>
                    <a:pt x="131" y="407"/>
                  </a:lnTo>
                  <a:lnTo>
                    <a:pt x="133" y="416"/>
                  </a:lnTo>
                  <a:lnTo>
                    <a:pt x="136" y="424"/>
                  </a:lnTo>
                  <a:lnTo>
                    <a:pt x="139" y="431"/>
                  </a:lnTo>
                  <a:lnTo>
                    <a:pt x="143" y="438"/>
                  </a:lnTo>
                  <a:lnTo>
                    <a:pt x="147" y="443"/>
                  </a:lnTo>
                  <a:lnTo>
                    <a:pt x="151" y="449"/>
                  </a:lnTo>
                  <a:lnTo>
                    <a:pt x="154" y="456"/>
                  </a:lnTo>
                  <a:lnTo>
                    <a:pt x="157" y="464"/>
                  </a:lnTo>
                  <a:lnTo>
                    <a:pt x="158" y="467"/>
                  </a:lnTo>
                  <a:lnTo>
                    <a:pt x="157" y="470"/>
                  </a:lnTo>
                  <a:lnTo>
                    <a:pt x="153" y="465"/>
                  </a:lnTo>
                  <a:lnTo>
                    <a:pt x="150" y="459"/>
                  </a:lnTo>
                  <a:lnTo>
                    <a:pt x="144" y="450"/>
                  </a:lnTo>
                  <a:lnTo>
                    <a:pt x="137" y="441"/>
                  </a:lnTo>
                  <a:lnTo>
                    <a:pt x="131" y="435"/>
                  </a:lnTo>
                  <a:lnTo>
                    <a:pt x="126" y="431"/>
                  </a:lnTo>
                  <a:lnTo>
                    <a:pt x="120" y="427"/>
                  </a:lnTo>
                  <a:lnTo>
                    <a:pt x="113" y="424"/>
                  </a:lnTo>
                  <a:lnTo>
                    <a:pt x="106" y="423"/>
                  </a:lnTo>
                  <a:lnTo>
                    <a:pt x="100" y="423"/>
                  </a:lnTo>
                  <a:lnTo>
                    <a:pt x="92" y="423"/>
                  </a:lnTo>
                  <a:lnTo>
                    <a:pt x="85" y="424"/>
                  </a:lnTo>
                  <a:lnTo>
                    <a:pt x="78" y="429"/>
                  </a:lnTo>
                  <a:lnTo>
                    <a:pt x="73" y="432"/>
                  </a:lnTo>
                  <a:lnTo>
                    <a:pt x="71" y="438"/>
                  </a:lnTo>
                  <a:lnTo>
                    <a:pt x="70" y="442"/>
                  </a:lnTo>
                  <a:lnTo>
                    <a:pt x="70" y="448"/>
                  </a:lnTo>
                  <a:lnTo>
                    <a:pt x="69" y="454"/>
                  </a:lnTo>
                  <a:lnTo>
                    <a:pt x="68" y="461"/>
                  </a:lnTo>
                  <a:lnTo>
                    <a:pt x="65" y="466"/>
                  </a:lnTo>
                  <a:lnTo>
                    <a:pt x="60" y="477"/>
                  </a:lnTo>
                  <a:lnTo>
                    <a:pt x="54" y="489"/>
                  </a:lnTo>
                  <a:lnTo>
                    <a:pt x="51" y="503"/>
                  </a:lnTo>
                  <a:lnTo>
                    <a:pt x="47" y="516"/>
                  </a:lnTo>
                  <a:lnTo>
                    <a:pt x="46" y="530"/>
                  </a:lnTo>
                  <a:lnTo>
                    <a:pt x="47" y="544"/>
                  </a:lnTo>
                  <a:lnTo>
                    <a:pt x="48" y="549"/>
                  </a:lnTo>
                  <a:lnTo>
                    <a:pt x="51" y="555"/>
                  </a:lnTo>
                  <a:lnTo>
                    <a:pt x="54" y="561"/>
                  </a:lnTo>
                  <a:lnTo>
                    <a:pt x="57" y="565"/>
                  </a:lnTo>
                  <a:lnTo>
                    <a:pt x="62" y="571"/>
                  </a:lnTo>
                  <a:lnTo>
                    <a:pt x="65" y="578"/>
                  </a:lnTo>
                  <a:lnTo>
                    <a:pt x="69" y="584"/>
                  </a:lnTo>
                  <a:lnTo>
                    <a:pt x="71" y="591"/>
                  </a:lnTo>
                  <a:lnTo>
                    <a:pt x="73" y="597"/>
                  </a:lnTo>
                  <a:lnTo>
                    <a:pt x="76" y="603"/>
                  </a:lnTo>
                  <a:lnTo>
                    <a:pt x="79" y="609"/>
                  </a:lnTo>
                  <a:lnTo>
                    <a:pt x="84" y="612"/>
                  </a:lnTo>
                  <a:lnTo>
                    <a:pt x="92" y="613"/>
                  </a:lnTo>
                  <a:lnTo>
                    <a:pt x="95" y="613"/>
                  </a:lnTo>
                  <a:lnTo>
                    <a:pt x="96" y="616"/>
                  </a:lnTo>
                  <a:lnTo>
                    <a:pt x="96" y="625"/>
                  </a:lnTo>
                  <a:lnTo>
                    <a:pt x="97" y="633"/>
                  </a:lnTo>
                  <a:lnTo>
                    <a:pt x="100" y="642"/>
                  </a:lnTo>
                  <a:lnTo>
                    <a:pt x="100" y="648"/>
                  </a:lnTo>
                  <a:lnTo>
                    <a:pt x="98" y="653"/>
                  </a:lnTo>
                  <a:lnTo>
                    <a:pt x="96" y="658"/>
                  </a:lnTo>
                  <a:lnTo>
                    <a:pt x="94" y="663"/>
                  </a:lnTo>
                  <a:lnTo>
                    <a:pt x="90" y="656"/>
                  </a:lnTo>
                  <a:lnTo>
                    <a:pt x="89" y="646"/>
                  </a:lnTo>
                  <a:lnTo>
                    <a:pt x="88" y="642"/>
                  </a:lnTo>
                  <a:lnTo>
                    <a:pt x="87" y="637"/>
                  </a:lnTo>
                  <a:lnTo>
                    <a:pt x="85" y="634"/>
                  </a:lnTo>
                  <a:lnTo>
                    <a:pt x="80" y="630"/>
                  </a:lnTo>
                  <a:lnTo>
                    <a:pt x="73" y="629"/>
                  </a:lnTo>
                  <a:lnTo>
                    <a:pt x="68" y="630"/>
                  </a:lnTo>
                  <a:lnTo>
                    <a:pt x="65" y="629"/>
                  </a:lnTo>
                  <a:lnTo>
                    <a:pt x="63" y="629"/>
                  </a:lnTo>
                  <a:lnTo>
                    <a:pt x="60" y="627"/>
                  </a:lnTo>
                  <a:lnTo>
                    <a:pt x="57" y="625"/>
                  </a:lnTo>
                  <a:lnTo>
                    <a:pt x="55" y="622"/>
                  </a:lnTo>
                  <a:lnTo>
                    <a:pt x="53" y="620"/>
                  </a:lnTo>
                  <a:lnTo>
                    <a:pt x="51" y="620"/>
                  </a:lnTo>
                  <a:lnTo>
                    <a:pt x="47" y="621"/>
                  </a:lnTo>
                  <a:lnTo>
                    <a:pt x="46" y="624"/>
                  </a:lnTo>
                  <a:lnTo>
                    <a:pt x="44" y="626"/>
                  </a:lnTo>
                  <a:lnTo>
                    <a:pt x="38" y="637"/>
                  </a:lnTo>
                  <a:lnTo>
                    <a:pt x="35" y="651"/>
                  </a:lnTo>
                  <a:lnTo>
                    <a:pt x="32" y="660"/>
                  </a:lnTo>
                  <a:lnTo>
                    <a:pt x="28" y="673"/>
                  </a:lnTo>
                  <a:lnTo>
                    <a:pt x="25" y="677"/>
                  </a:lnTo>
                  <a:lnTo>
                    <a:pt x="22" y="679"/>
                  </a:lnTo>
                  <a:lnTo>
                    <a:pt x="21" y="679"/>
                  </a:lnTo>
                  <a:lnTo>
                    <a:pt x="20" y="678"/>
                  </a:lnTo>
                  <a:lnTo>
                    <a:pt x="19" y="676"/>
                  </a:lnTo>
                  <a:lnTo>
                    <a:pt x="16" y="673"/>
                  </a:lnTo>
                  <a:lnTo>
                    <a:pt x="16" y="669"/>
                  </a:lnTo>
                  <a:lnTo>
                    <a:pt x="15" y="667"/>
                  </a:lnTo>
                  <a:lnTo>
                    <a:pt x="11" y="651"/>
                  </a:lnTo>
                  <a:lnTo>
                    <a:pt x="9" y="638"/>
                  </a:lnTo>
                  <a:lnTo>
                    <a:pt x="9" y="632"/>
                  </a:lnTo>
                  <a:lnTo>
                    <a:pt x="11" y="626"/>
                  </a:lnTo>
                  <a:lnTo>
                    <a:pt x="14" y="618"/>
                  </a:lnTo>
                  <a:lnTo>
                    <a:pt x="17" y="611"/>
                  </a:lnTo>
                  <a:lnTo>
                    <a:pt x="20" y="605"/>
                  </a:lnTo>
                  <a:lnTo>
                    <a:pt x="21" y="600"/>
                  </a:lnTo>
                  <a:lnTo>
                    <a:pt x="21" y="595"/>
                  </a:lnTo>
                  <a:lnTo>
                    <a:pt x="21" y="589"/>
                  </a:lnTo>
                  <a:lnTo>
                    <a:pt x="19" y="579"/>
                  </a:lnTo>
                  <a:lnTo>
                    <a:pt x="16" y="568"/>
                  </a:lnTo>
                  <a:lnTo>
                    <a:pt x="16" y="561"/>
                  </a:lnTo>
                  <a:lnTo>
                    <a:pt x="16" y="553"/>
                  </a:lnTo>
                  <a:lnTo>
                    <a:pt x="17" y="546"/>
                  </a:lnTo>
                  <a:lnTo>
                    <a:pt x="20" y="539"/>
                  </a:lnTo>
                  <a:lnTo>
                    <a:pt x="23" y="529"/>
                  </a:lnTo>
                  <a:lnTo>
                    <a:pt x="25" y="519"/>
                  </a:lnTo>
                  <a:lnTo>
                    <a:pt x="27" y="513"/>
                  </a:lnTo>
                  <a:lnTo>
                    <a:pt x="27" y="507"/>
                  </a:lnTo>
                  <a:lnTo>
                    <a:pt x="25" y="502"/>
                  </a:lnTo>
                  <a:lnTo>
                    <a:pt x="24" y="497"/>
                  </a:lnTo>
                  <a:lnTo>
                    <a:pt x="21" y="488"/>
                  </a:lnTo>
                  <a:lnTo>
                    <a:pt x="15" y="480"/>
                  </a:lnTo>
                  <a:lnTo>
                    <a:pt x="14" y="477"/>
                  </a:lnTo>
                  <a:lnTo>
                    <a:pt x="13" y="472"/>
                  </a:lnTo>
                  <a:lnTo>
                    <a:pt x="13" y="469"/>
                  </a:lnTo>
                  <a:lnTo>
                    <a:pt x="14" y="464"/>
                  </a:lnTo>
                  <a:lnTo>
                    <a:pt x="17" y="453"/>
                  </a:lnTo>
                  <a:lnTo>
                    <a:pt x="21" y="441"/>
                  </a:lnTo>
                  <a:lnTo>
                    <a:pt x="23" y="430"/>
                  </a:lnTo>
                  <a:lnTo>
                    <a:pt x="24" y="418"/>
                  </a:lnTo>
                  <a:lnTo>
                    <a:pt x="27" y="397"/>
                  </a:lnTo>
                  <a:lnTo>
                    <a:pt x="28" y="376"/>
                  </a:lnTo>
                  <a:lnTo>
                    <a:pt x="28" y="365"/>
                  </a:lnTo>
                  <a:lnTo>
                    <a:pt x="27" y="355"/>
                  </a:lnTo>
                  <a:lnTo>
                    <a:pt x="25" y="344"/>
                  </a:lnTo>
                  <a:lnTo>
                    <a:pt x="23" y="333"/>
                  </a:lnTo>
                  <a:lnTo>
                    <a:pt x="22" y="323"/>
                  </a:lnTo>
                  <a:lnTo>
                    <a:pt x="23" y="313"/>
                  </a:lnTo>
                  <a:lnTo>
                    <a:pt x="25" y="306"/>
                  </a:lnTo>
                  <a:lnTo>
                    <a:pt x="28" y="298"/>
                  </a:lnTo>
                  <a:lnTo>
                    <a:pt x="30" y="290"/>
                  </a:lnTo>
                  <a:lnTo>
                    <a:pt x="32" y="282"/>
                  </a:lnTo>
                  <a:lnTo>
                    <a:pt x="32" y="272"/>
                  </a:lnTo>
                  <a:lnTo>
                    <a:pt x="29" y="263"/>
                  </a:lnTo>
                  <a:lnTo>
                    <a:pt x="23" y="253"/>
                  </a:lnTo>
                  <a:lnTo>
                    <a:pt x="16" y="243"/>
                  </a:lnTo>
                  <a:lnTo>
                    <a:pt x="13" y="239"/>
                  </a:lnTo>
                  <a:lnTo>
                    <a:pt x="9" y="237"/>
                  </a:lnTo>
                  <a:lnTo>
                    <a:pt x="7" y="234"/>
                  </a:lnTo>
                  <a:lnTo>
                    <a:pt x="7" y="229"/>
                  </a:lnTo>
                  <a:lnTo>
                    <a:pt x="7" y="226"/>
                  </a:lnTo>
                  <a:lnTo>
                    <a:pt x="6" y="225"/>
                  </a:lnTo>
                  <a:lnTo>
                    <a:pt x="4" y="223"/>
                  </a:lnTo>
                  <a:lnTo>
                    <a:pt x="1" y="220"/>
                  </a:lnTo>
                  <a:lnTo>
                    <a:pt x="0" y="215"/>
                  </a:lnTo>
                  <a:lnTo>
                    <a:pt x="0" y="212"/>
                  </a:lnTo>
                  <a:lnTo>
                    <a:pt x="0" y="207"/>
                  </a:lnTo>
                  <a:lnTo>
                    <a:pt x="1" y="204"/>
                  </a:lnTo>
                  <a:lnTo>
                    <a:pt x="3" y="196"/>
                  </a:lnTo>
                  <a:lnTo>
                    <a:pt x="3" y="188"/>
                  </a:lnTo>
                  <a:lnTo>
                    <a:pt x="1" y="184"/>
                  </a:lnTo>
                  <a:lnTo>
                    <a:pt x="0" y="179"/>
                  </a:lnTo>
                  <a:lnTo>
                    <a:pt x="1" y="172"/>
                  </a:lnTo>
                  <a:lnTo>
                    <a:pt x="5" y="164"/>
                  </a:lnTo>
                  <a:lnTo>
                    <a:pt x="8" y="157"/>
                  </a:lnTo>
                  <a:lnTo>
                    <a:pt x="11" y="149"/>
                  </a:lnTo>
                  <a:lnTo>
                    <a:pt x="12" y="141"/>
                  </a:lnTo>
                  <a:lnTo>
                    <a:pt x="13" y="133"/>
                  </a:lnTo>
                  <a:lnTo>
                    <a:pt x="13" y="125"/>
                  </a:lnTo>
                  <a:lnTo>
                    <a:pt x="13" y="117"/>
                  </a:lnTo>
                  <a:lnTo>
                    <a:pt x="11" y="109"/>
                  </a:lnTo>
                  <a:lnTo>
                    <a:pt x="9" y="101"/>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2" name="Freeform 200"/>
            <p:cNvSpPr>
              <a:spLocks/>
            </p:cNvSpPr>
            <p:nvPr/>
          </p:nvSpPr>
          <p:spPr bwMode="gray">
            <a:xfrm>
              <a:off x="5680076" y="3379788"/>
              <a:ext cx="658813" cy="361950"/>
            </a:xfrm>
            <a:custGeom>
              <a:avLst/>
              <a:gdLst/>
              <a:ahLst/>
              <a:cxnLst>
                <a:cxn ang="0">
                  <a:pos x="88" y="640"/>
                </a:cxn>
                <a:cxn ang="0">
                  <a:pos x="1" y="566"/>
                </a:cxn>
                <a:cxn ang="0">
                  <a:pos x="42" y="429"/>
                </a:cxn>
                <a:cxn ang="0">
                  <a:pos x="111" y="419"/>
                </a:cxn>
                <a:cxn ang="0">
                  <a:pos x="206" y="327"/>
                </a:cxn>
                <a:cxn ang="0">
                  <a:pos x="323" y="338"/>
                </a:cxn>
                <a:cxn ang="0">
                  <a:pos x="413" y="391"/>
                </a:cxn>
                <a:cxn ang="0">
                  <a:pos x="496" y="382"/>
                </a:cxn>
                <a:cxn ang="0">
                  <a:pos x="589" y="366"/>
                </a:cxn>
                <a:cxn ang="0">
                  <a:pos x="686" y="394"/>
                </a:cxn>
                <a:cxn ang="0">
                  <a:pos x="735" y="329"/>
                </a:cxn>
                <a:cxn ang="0">
                  <a:pos x="723" y="237"/>
                </a:cxn>
                <a:cxn ang="0">
                  <a:pos x="740" y="181"/>
                </a:cxn>
                <a:cxn ang="0">
                  <a:pos x="740" y="138"/>
                </a:cxn>
                <a:cxn ang="0">
                  <a:pos x="822" y="123"/>
                </a:cxn>
                <a:cxn ang="0">
                  <a:pos x="985" y="63"/>
                </a:cxn>
                <a:cxn ang="0">
                  <a:pos x="1129" y="8"/>
                </a:cxn>
                <a:cxn ang="0">
                  <a:pos x="1227" y="12"/>
                </a:cxn>
                <a:cxn ang="0">
                  <a:pos x="1272" y="115"/>
                </a:cxn>
                <a:cxn ang="0">
                  <a:pos x="1328" y="108"/>
                </a:cxn>
                <a:cxn ang="0">
                  <a:pos x="1359" y="154"/>
                </a:cxn>
                <a:cxn ang="0">
                  <a:pos x="1454" y="136"/>
                </a:cxn>
                <a:cxn ang="0">
                  <a:pos x="1538" y="83"/>
                </a:cxn>
                <a:cxn ang="0">
                  <a:pos x="1561" y="158"/>
                </a:cxn>
                <a:cxn ang="0">
                  <a:pos x="1726" y="362"/>
                </a:cxn>
                <a:cxn ang="0">
                  <a:pos x="1780" y="387"/>
                </a:cxn>
                <a:cxn ang="0">
                  <a:pos x="1899" y="390"/>
                </a:cxn>
                <a:cxn ang="0">
                  <a:pos x="2005" y="492"/>
                </a:cxn>
                <a:cxn ang="0">
                  <a:pos x="2060" y="528"/>
                </a:cxn>
                <a:cxn ang="0">
                  <a:pos x="1985" y="615"/>
                </a:cxn>
                <a:cxn ang="0">
                  <a:pos x="1887" y="681"/>
                </a:cxn>
                <a:cxn ang="0">
                  <a:pos x="1824" y="823"/>
                </a:cxn>
                <a:cxn ang="0">
                  <a:pos x="1723" y="870"/>
                </a:cxn>
                <a:cxn ang="0">
                  <a:pos x="1718" y="993"/>
                </a:cxn>
                <a:cxn ang="0">
                  <a:pos x="1660" y="989"/>
                </a:cxn>
                <a:cxn ang="0">
                  <a:pos x="1466" y="986"/>
                </a:cxn>
                <a:cxn ang="0">
                  <a:pos x="1374" y="1013"/>
                </a:cxn>
                <a:cxn ang="0">
                  <a:pos x="1262" y="990"/>
                </a:cxn>
                <a:cxn ang="0">
                  <a:pos x="1204" y="1049"/>
                </a:cxn>
                <a:cxn ang="0">
                  <a:pos x="1125" y="1138"/>
                </a:cxn>
                <a:cxn ang="0">
                  <a:pos x="1021" y="1074"/>
                </a:cxn>
                <a:cxn ang="0">
                  <a:pos x="976" y="974"/>
                </a:cxn>
                <a:cxn ang="0">
                  <a:pos x="817" y="937"/>
                </a:cxn>
                <a:cxn ang="0">
                  <a:pos x="748" y="858"/>
                </a:cxn>
                <a:cxn ang="0">
                  <a:pos x="751" y="802"/>
                </a:cxn>
                <a:cxn ang="0">
                  <a:pos x="735" y="751"/>
                </a:cxn>
                <a:cxn ang="0">
                  <a:pos x="744" y="714"/>
                </a:cxn>
                <a:cxn ang="0">
                  <a:pos x="718" y="710"/>
                </a:cxn>
                <a:cxn ang="0">
                  <a:pos x="691" y="738"/>
                </a:cxn>
                <a:cxn ang="0">
                  <a:pos x="656" y="775"/>
                </a:cxn>
                <a:cxn ang="0">
                  <a:pos x="584" y="799"/>
                </a:cxn>
                <a:cxn ang="0">
                  <a:pos x="453" y="1091"/>
                </a:cxn>
                <a:cxn ang="0">
                  <a:pos x="301" y="1050"/>
                </a:cxn>
                <a:cxn ang="0">
                  <a:pos x="285" y="983"/>
                </a:cxn>
                <a:cxn ang="0">
                  <a:pos x="221" y="904"/>
                </a:cxn>
                <a:cxn ang="0">
                  <a:pos x="229" y="869"/>
                </a:cxn>
                <a:cxn ang="0">
                  <a:pos x="250" y="808"/>
                </a:cxn>
                <a:cxn ang="0">
                  <a:pos x="340" y="807"/>
                </a:cxn>
                <a:cxn ang="0">
                  <a:pos x="339" y="713"/>
                </a:cxn>
                <a:cxn ang="0">
                  <a:pos x="257" y="687"/>
                </a:cxn>
                <a:cxn ang="0">
                  <a:pos x="154" y="722"/>
                </a:cxn>
              </a:cxnLst>
              <a:rect l="0" t="0" r="r" b="b"/>
              <a:pathLst>
                <a:path w="2077" h="1139">
                  <a:moveTo>
                    <a:pt x="133" y="734"/>
                  </a:moveTo>
                  <a:lnTo>
                    <a:pt x="119" y="729"/>
                  </a:lnTo>
                  <a:lnTo>
                    <a:pt x="105" y="721"/>
                  </a:lnTo>
                  <a:lnTo>
                    <a:pt x="102" y="717"/>
                  </a:lnTo>
                  <a:lnTo>
                    <a:pt x="100" y="715"/>
                  </a:lnTo>
                  <a:lnTo>
                    <a:pt x="99" y="714"/>
                  </a:lnTo>
                  <a:lnTo>
                    <a:pt x="99" y="712"/>
                  </a:lnTo>
                  <a:lnTo>
                    <a:pt x="100" y="710"/>
                  </a:lnTo>
                  <a:lnTo>
                    <a:pt x="103" y="709"/>
                  </a:lnTo>
                  <a:lnTo>
                    <a:pt x="105" y="709"/>
                  </a:lnTo>
                  <a:lnTo>
                    <a:pt x="109" y="708"/>
                  </a:lnTo>
                  <a:lnTo>
                    <a:pt x="114" y="709"/>
                  </a:lnTo>
                  <a:lnTo>
                    <a:pt x="119" y="709"/>
                  </a:lnTo>
                  <a:lnTo>
                    <a:pt x="121" y="709"/>
                  </a:lnTo>
                  <a:lnTo>
                    <a:pt x="123" y="708"/>
                  </a:lnTo>
                  <a:lnTo>
                    <a:pt x="125" y="707"/>
                  </a:lnTo>
                  <a:lnTo>
                    <a:pt x="127" y="706"/>
                  </a:lnTo>
                  <a:lnTo>
                    <a:pt x="127" y="701"/>
                  </a:lnTo>
                  <a:lnTo>
                    <a:pt x="127" y="697"/>
                  </a:lnTo>
                  <a:lnTo>
                    <a:pt x="123" y="688"/>
                  </a:lnTo>
                  <a:lnTo>
                    <a:pt x="119" y="680"/>
                  </a:lnTo>
                  <a:lnTo>
                    <a:pt x="108" y="665"/>
                  </a:lnTo>
                  <a:lnTo>
                    <a:pt x="96" y="648"/>
                  </a:lnTo>
                  <a:lnTo>
                    <a:pt x="88" y="640"/>
                  </a:lnTo>
                  <a:lnTo>
                    <a:pt x="80" y="633"/>
                  </a:lnTo>
                  <a:lnTo>
                    <a:pt x="75" y="631"/>
                  </a:lnTo>
                  <a:lnTo>
                    <a:pt x="71" y="628"/>
                  </a:lnTo>
                  <a:lnTo>
                    <a:pt x="67" y="627"/>
                  </a:lnTo>
                  <a:lnTo>
                    <a:pt x="63" y="627"/>
                  </a:lnTo>
                  <a:lnTo>
                    <a:pt x="55" y="630"/>
                  </a:lnTo>
                  <a:lnTo>
                    <a:pt x="48" y="630"/>
                  </a:lnTo>
                  <a:lnTo>
                    <a:pt x="42" y="630"/>
                  </a:lnTo>
                  <a:lnTo>
                    <a:pt x="37" y="627"/>
                  </a:lnTo>
                  <a:lnTo>
                    <a:pt x="32" y="625"/>
                  </a:lnTo>
                  <a:lnTo>
                    <a:pt x="30" y="619"/>
                  </a:lnTo>
                  <a:lnTo>
                    <a:pt x="29" y="612"/>
                  </a:lnTo>
                  <a:lnTo>
                    <a:pt x="29" y="603"/>
                  </a:lnTo>
                  <a:lnTo>
                    <a:pt x="29" y="598"/>
                  </a:lnTo>
                  <a:lnTo>
                    <a:pt x="26" y="593"/>
                  </a:lnTo>
                  <a:lnTo>
                    <a:pt x="24" y="591"/>
                  </a:lnTo>
                  <a:lnTo>
                    <a:pt x="19" y="588"/>
                  </a:lnTo>
                  <a:lnTo>
                    <a:pt x="15" y="586"/>
                  </a:lnTo>
                  <a:lnTo>
                    <a:pt x="10" y="584"/>
                  </a:lnTo>
                  <a:lnTo>
                    <a:pt x="6" y="582"/>
                  </a:lnTo>
                  <a:lnTo>
                    <a:pt x="2" y="578"/>
                  </a:lnTo>
                  <a:lnTo>
                    <a:pt x="1" y="574"/>
                  </a:lnTo>
                  <a:lnTo>
                    <a:pt x="0" y="570"/>
                  </a:lnTo>
                  <a:lnTo>
                    <a:pt x="1" y="566"/>
                  </a:lnTo>
                  <a:lnTo>
                    <a:pt x="2" y="561"/>
                  </a:lnTo>
                  <a:lnTo>
                    <a:pt x="6" y="553"/>
                  </a:lnTo>
                  <a:lnTo>
                    <a:pt x="10" y="546"/>
                  </a:lnTo>
                  <a:lnTo>
                    <a:pt x="16" y="536"/>
                  </a:lnTo>
                  <a:lnTo>
                    <a:pt x="23" y="526"/>
                  </a:lnTo>
                  <a:lnTo>
                    <a:pt x="24" y="522"/>
                  </a:lnTo>
                  <a:lnTo>
                    <a:pt x="25" y="520"/>
                  </a:lnTo>
                  <a:lnTo>
                    <a:pt x="21" y="517"/>
                  </a:lnTo>
                  <a:lnTo>
                    <a:pt x="17" y="513"/>
                  </a:lnTo>
                  <a:lnTo>
                    <a:pt x="14" y="505"/>
                  </a:lnTo>
                  <a:lnTo>
                    <a:pt x="13" y="497"/>
                  </a:lnTo>
                  <a:lnTo>
                    <a:pt x="13" y="489"/>
                  </a:lnTo>
                  <a:lnTo>
                    <a:pt x="14" y="481"/>
                  </a:lnTo>
                  <a:lnTo>
                    <a:pt x="17" y="474"/>
                  </a:lnTo>
                  <a:lnTo>
                    <a:pt x="22" y="468"/>
                  </a:lnTo>
                  <a:lnTo>
                    <a:pt x="27" y="462"/>
                  </a:lnTo>
                  <a:lnTo>
                    <a:pt x="34" y="456"/>
                  </a:lnTo>
                  <a:lnTo>
                    <a:pt x="37" y="453"/>
                  </a:lnTo>
                  <a:lnTo>
                    <a:pt x="39" y="449"/>
                  </a:lnTo>
                  <a:lnTo>
                    <a:pt x="40" y="446"/>
                  </a:lnTo>
                  <a:lnTo>
                    <a:pt x="40" y="441"/>
                  </a:lnTo>
                  <a:lnTo>
                    <a:pt x="40" y="437"/>
                  </a:lnTo>
                  <a:lnTo>
                    <a:pt x="41" y="432"/>
                  </a:lnTo>
                  <a:lnTo>
                    <a:pt x="42" y="429"/>
                  </a:lnTo>
                  <a:lnTo>
                    <a:pt x="43" y="425"/>
                  </a:lnTo>
                  <a:lnTo>
                    <a:pt x="46" y="423"/>
                  </a:lnTo>
                  <a:lnTo>
                    <a:pt x="49" y="422"/>
                  </a:lnTo>
                  <a:lnTo>
                    <a:pt x="54" y="423"/>
                  </a:lnTo>
                  <a:lnTo>
                    <a:pt x="58" y="425"/>
                  </a:lnTo>
                  <a:lnTo>
                    <a:pt x="65" y="430"/>
                  </a:lnTo>
                  <a:lnTo>
                    <a:pt x="71" y="437"/>
                  </a:lnTo>
                  <a:lnTo>
                    <a:pt x="76" y="445"/>
                  </a:lnTo>
                  <a:lnTo>
                    <a:pt x="80" y="453"/>
                  </a:lnTo>
                  <a:lnTo>
                    <a:pt x="83" y="457"/>
                  </a:lnTo>
                  <a:lnTo>
                    <a:pt x="88" y="462"/>
                  </a:lnTo>
                  <a:lnTo>
                    <a:pt x="91" y="465"/>
                  </a:lnTo>
                  <a:lnTo>
                    <a:pt x="95" y="466"/>
                  </a:lnTo>
                  <a:lnTo>
                    <a:pt x="98" y="468"/>
                  </a:lnTo>
                  <a:lnTo>
                    <a:pt x="102" y="468"/>
                  </a:lnTo>
                  <a:lnTo>
                    <a:pt x="104" y="466"/>
                  </a:lnTo>
                  <a:lnTo>
                    <a:pt x="107" y="464"/>
                  </a:lnTo>
                  <a:lnTo>
                    <a:pt x="109" y="462"/>
                  </a:lnTo>
                  <a:lnTo>
                    <a:pt x="112" y="457"/>
                  </a:lnTo>
                  <a:lnTo>
                    <a:pt x="113" y="449"/>
                  </a:lnTo>
                  <a:lnTo>
                    <a:pt x="114" y="441"/>
                  </a:lnTo>
                  <a:lnTo>
                    <a:pt x="113" y="433"/>
                  </a:lnTo>
                  <a:lnTo>
                    <a:pt x="112" y="425"/>
                  </a:lnTo>
                  <a:lnTo>
                    <a:pt x="111" y="419"/>
                  </a:lnTo>
                  <a:lnTo>
                    <a:pt x="112" y="412"/>
                  </a:lnTo>
                  <a:lnTo>
                    <a:pt x="112" y="409"/>
                  </a:lnTo>
                  <a:lnTo>
                    <a:pt x="114" y="406"/>
                  </a:lnTo>
                  <a:lnTo>
                    <a:pt x="115" y="404"/>
                  </a:lnTo>
                  <a:lnTo>
                    <a:pt x="119" y="401"/>
                  </a:lnTo>
                  <a:lnTo>
                    <a:pt x="128" y="397"/>
                  </a:lnTo>
                  <a:lnTo>
                    <a:pt x="137" y="395"/>
                  </a:lnTo>
                  <a:lnTo>
                    <a:pt x="141" y="392"/>
                  </a:lnTo>
                  <a:lnTo>
                    <a:pt x="144" y="389"/>
                  </a:lnTo>
                  <a:lnTo>
                    <a:pt x="146" y="384"/>
                  </a:lnTo>
                  <a:lnTo>
                    <a:pt x="146" y="379"/>
                  </a:lnTo>
                  <a:lnTo>
                    <a:pt x="146" y="373"/>
                  </a:lnTo>
                  <a:lnTo>
                    <a:pt x="147" y="368"/>
                  </a:lnTo>
                  <a:lnTo>
                    <a:pt x="149" y="367"/>
                  </a:lnTo>
                  <a:lnTo>
                    <a:pt x="153" y="365"/>
                  </a:lnTo>
                  <a:lnTo>
                    <a:pt x="156" y="365"/>
                  </a:lnTo>
                  <a:lnTo>
                    <a:pt x="161" y="364"/>
                  </a:lnTo>
                  <a:lnTo>
                    <a:pt x="170" y="363"/>
                  </a:lnTo>
                  <a:lnTo>
                    <a:pt x="178" y="360"/>
                  </a:lnTo>
                  <a:lnTo>
                    <a:pt x="186" y="356"/>
                  </a:lnTo>
                  <a:lnTo>
                    <a:pt x="193" y="349"/>
                  </a:lnTo>
                  <a:lnTo>
                    <a:pt x="198" y="342"/>
                  </a:lnTo>
                  <a:lnTo>
                    <a:pt x="203" y="333"/>
                  </a:lnTo>
                  <a:lnTo>
                    <a:pt x="206" y="327"/>
                  </a:lnTo>
                  <a:lnTo>
                    <a:pt x="211" y="323"/>
                  </a:lnTo>
                  <a:lnTo>
                    <a:pt x="214" y="319"/>
                  </a:lnTo>
                  <a:lnTo>
                    <a:pt x="219" y="317"/>
                  </a:lnTo>
                  <a:lnTo>
                    <a:pt x="223" y="317"/>
                  </a:lnTo>
                  <a:lnTo>
                    <a:pt x="229" y="318"/>
                  </a:lnTo>
                  <a:lnTo>
                    <a:pt x="235" y="322"/>
                  </a:lnTo>
                  <a:lnTo>
                    <a:pt x="241" y="326"/>
                  </a:lnTo>
                  <a:lnTo>
                    <a:pt x="247" y="331"/>
                  </a:lnTo>
                  <a:lnTo>
                    <a:pt x="253" y="334"/>
                  </a:lnTo>
                  <a:lnTo>
                    <a:pt x="258" y="334"/>
                  </a:lnTo>
                  <a:lnTo>
                    <a:pt x="263" y="333"/>
                  </a:lnTo>
                  <a:lnTo>
                    <a:pt x="273" y="326"/>
                  </a:lnTo>
                  <a:lnTo>
                    <a:pt x="283" y="316"/>
                  </a:lnTo>
                  <a:lnTo>
                    <a:pt x="288" y="313"/>
                  </a:lnTo>
                  <a:lnTo>
                    <a:pt x="292" y="311"/>
                  </a:lnTo>
                  <a:lnTo>
                    <a:pt x="295" y="313"/>
                  </a:lnTo>
                  <a:lnTo>
                    <a:pt x="296" y="316"/>
                  </a:lnTo>
                  <a:lnTo>
                    <a:pt x="299" y="319"/>
                  </a:lnTo>
                  <a:lnTo>
                    <a:pt x="301" y="324"/>
                  </a:lnTo>
                  <a:lnTo>
                    <a:pt x="303" y="329"/>
                  </a:lnTo>
                  <a:lnTo>
                    <a:pt x="307" y="333"/>
                  </a:lnTo>
                  <a:lnTo>
                    <a:pt x="311" y="335"/>
                  </a:lnTo>
                  <a:lnTo>
                    <a:pt x="317" y="336"/>
                  </a:lnTo>
                  <a:lnTo>
                    <a:pt x="323" y="338"/>
                  </a:lnTo>
                  <a:lnTo>
                    <a:pt x="327" y="338"/>
                  </a:lnTo>
                  <a:lnTo>
                    <a:pt x="335" y="338"/>
                  </a:lnTo>
                  <a:lnTo>
                    <a:pt x="342" y="338"/>
                  </a:lnTo>
                  <a:lnTo>
                    <a:pt x="350" y="339"/>
                  </a:lnTo>
                  <a:lnTo>
                    <a:pt x="356" y="342"/>
                  </a:lnTo>
                  <a:lnTo>
                    <a:pt x="363" y="350"/>
                  </a:lnTo>
                  <a:lnTo>
                    <a:pt x="371" y="358"/>
                  </a:lnTo>
                  <a:lnTo>
                    <a:pt x="377" y="363"/>
                  </a:lnTo>
                  <a:lnTo>
                    <a:pt x="382" y="367"/>
                  </a:lnTo>
                  <a:lnTo>
                    <a:pt x="388" y="373"/>
                  </a:lnTo>
                  <a:lnTo>
                    <a:pt x="391" y="379"/>
                  </a:lnTo>
                  <a:lnTo>
                    <a:pt x="394" y="386"/>
                  </a:lnTo>
                  <a:lnTo>
                    <a:pt x="397" y="392"/>
                  </a:lnTo>
                  <a:lnTo>
                    <a:pt x="399" y="399"/>
                  </a:lnTo>
                  <a:lnTo>
                    <a:pt x="400" y="407"/>
                  </a:lnTo>
                  <a:lnTo>
                    <a:pt x="400" y="411"/>
                  </a:lnTo>
                  <a:lnTo>
                    <a:pt x="401" y="413"/>
                  </a:lnTo>
                  <a:lnTo>
                    <a:pt x="404" y="413"/>
                  </a:lnTo>
                  <a:lnTo>
                    <a:pt x="406" y="411"/>
                  </a:lnTo>
                  <a:lnTo>
                    <a:pt x="408" y="408"/>
                  </a:lnTo>
                  <a:lnTo>
                    <a:pt x="409" y="406"/>
                  </a:lnTo>
                  <a:lnTo>
                    <a:pt x="412" y="401"/>
                  </a:lnTo>
                  <a:lnTo>
                    <a:pt x="413" y="396"/>
                  </a:lnTo>
                  <a:lnTo>
                    <a:pt x="413" y="391"/>
                  </a:lnTo>
                  <a:lnTo>
                    <a:pt x="412" y="386"/>
                  </a:lnTo>
                  <a:lnTo>
                    <a:pt x="409" y="381"/>
                  </a:lnTo>
                  <a:lnTo>
                    <a:pt x="408" y="376"/>
                  </a:lnTo>
                  <a:lnTo>
                    <a:pt x="408" y="374"/>
                  </a:lnTo>
                  <a:lnTo>
                    <a:pt x="409" y="372"/>
                  </a:lnTo>
                  <a:lnTo>
                    <a:pt x="412" y="371"/>
                  </a:lnTo>
                  <a:lnTo>
                    <a:pt x="415" y="371"/>
                  </a:lnTo>
                  <a:lnTo>
                    <a:pt x="421" y="373"/>
                  </a:lnTo>
                  <a:lnTo>
                    <a:pt x="426" y="376"/>
                  </a:lnTo>
                  <a:lnTo>
                    <a:pt x="432" y="382"/>
                  </a:lnTo>
                  <a:lnTo>
                    <a:pt x="437" y="387"/>
                  </a:lnTo>
                  <a:lnTo>
                    <a:pt x="444" y="395"/>
                  </a:lnTo>
                  <a:lnTo>
                    <a:pt x="453" y="404"/>
                  </a:lnTo>
                  <a:lnTo>
                    <a:pt x="457" y="407"/>
                  </a:lnTo>
                  <a:lnTo>
                    <a:pt x="463" y="409"/>
                  </a:lnTo>
                  <a:lnTo>
                    <a:pt x="467" y="411"/>
                  </a:lnTo>
                  <a:lnTo>
                    <a:pt x="473" y="409"/>
                  </a:lnTo>
                  <a:lnTo>
                    <a:pt x="477" y="407"/>
                  </a:lnTo>
                  <a:lnTo>
                    <a:pt x="479" y="404"/>
                  </a:lnTo>
                  <a:lnTo>
                    <a:pt x="481" y="399"/>
                  </a:lnTo>
                  <a:lnTo>
                    <a:pt x="482" y="396"/>
                  </a:lnTo>
                  <a:lnTo>
                    <a:pt x="487" y="389"/>
                  </a:lnTo>
                  <a:lnTo>
                    <a:pt x="493" y="384"/>
                  </a:lnTo>
                  <a:lnTo>
                    <a:pt x="496" y="382"/>
                  </a:lnTo>
                  <a:lnTo>
                    <a:pt x="497" y="382"/>
                  </a:lnTo>
                  <a:lnTo>
                    <a:pt x="498" y="382"/>
                  </a:lnTo>
                  <a:lnTo>
                    <a:pt x="502" y="378"/>
                  </a:lnTo>
                  <a:lnTo>
                    <a:pt x="504" y="375"/>
                  </a:lnTo>
                  <a:lnTo>
                    <a:pt x="505" y="373"/>
                  </a:lnTo>
                  <a:lnTo>
                    <a:pt x="508" y="371"/>
                  </a:lnTo>
                  <a:lnTo>
                    <a:pt x="512" y="370"/>
                  </a:lnTo>
                  <a:lnTo>
                    <a:pt x="516" y="368"/>
                  </a:lnTo>
                  <a:lnTo>
                    <a:pt x="521" y="368"/>
                  </a:lnTo>
                  <a:lnTo>
                    <a:pt x="531" y="370"/>
                  </a:lnTo>
                  <a:lnTo>
                    <a:pt x="538" y="372"/>
                  </a:lnTo>
                  <a:lnTo>
                    <a:pt x="544" y="375"/>
                  </a:lnTo>
                  <a:lnTo>
                    <a:pt x="547" y="380"/>
                  </a:lnTo>
                  <a:lnTo>
                    <a:pt x="551" y="383"/>
                  </a:lnTo>
                  <a:lnTo>
                    <a:pt x="554" y="386"/>
                  </a:lnTo>
                  <a:lnTo>
                    <a:pt x="556" y="387"/>
                  </a:lnTo>
                  <a:lnTo>
                    <a:pt x="560" y="387"/>
                  </a:lnTo>
                  <a:lnTo>
                    <a:pt x="562" y="386"/>
                  </a:lnTo>
                  <a:lnTo>
                    <a:pt x="564" y="383"/>
                  </a:lnTo>
                  <a:lnTo>
                    <a:pt x="567" y="381"/>
                  </a:lnTo>
                  <a:lnTo>
                    <a:pt x="569" y="376"/>
                  </a:lnTo>
                  <a:lnTo>
                    <a:pt x="576" y="371"/>
                  </a:lnTo>
                  <a:lnTo>
                    <a:pt x="583" y="367"/>
                  </a:lnTo>
                  <a:lnTo>
                    <a:pt x="589" y="366"/>
                  </a:lnTo>
                  <a:lnTo>
                    <a:pt x="596" y="367"/>
                  </a:lnTo>
                  <a:lnTo>
                    <a:pt x="603" y="370"/>
                  </a:lnTo>
                  <a:lnTo>
                    <a:pt x="609" y="374"/>
                  </a:lnTo>
                  <a:lnTo>
                    <a:pt x="615" y="380"/>
                  </a:lnTo>
                  <a:lnTo>
                    <a:pt x="619" y="387"/>
                  </a:lnTo>
                  <a:lnTo>
                    <a:pt x="621" y="391"/>
                  </a:lnTo>
                  <a:lnTo>
                    <a:pt x="626" y="396"/>
                  </a:lnTo>
                  <a:lnTo>
                    <a:pt x="629" y="400"/>
                  </a:lnTo>
                  <a:lnTo>
                    <a:pt x="635" y="403"/>
                  </a:lnTo>
                  <a:lnTo>
                    <a:pt x="644" y="404"/>
                  </a:lnTo>
                  <a:lnTo>
                    <a:pt x="651" y="404"/>
                  </a:lnTo>
                  <a:lnTo>
                    <a:pt x="654" y="405"/>
                  </a:lnTo>
                  <a:lnTo>
                    <a:pt x="657" y="406"/>
                  </a:lnTo>
                  <a:lnTo>
                    <a:pt x="660" y="409"/>
                  </a:lnTo>
                  <a:lnTo>
                    <a:pt x="662" y="414"/>
                  </a:lnTo>
                  <a:lnTo>
                    <a:pt x="665" y="416"/>
                  </a:lnTo>
                  <a:lnTo>
                    <a:pt x="666" y="419"/>
                  </a:lnTo>
                  <a:lnTo>
                    <a:pt x="667" y="420"/>
                  </a:lnTo>
                  <a:lnTo>
                    <a:pt x="669" y="420"/>
                  </a:lnTo>
                  <a:lnTo>
                    <a:pt x="672" y="417"/>
                  </a:lnTo>
                  <a:lnTo>
                    <a:pt x="675" y="413"/>
                  </a:lnTo>
                  <a:lnTo>
                    <a:pt x="678" y="405"/>
                  </a:lnTo>
                  <a:lnTo>
                    <a:pt x="684" y="396"/>
                  </a:lnTo>
                  <a:lnTo>
                    <a:pt x="686" y="394"/>
                  </a:lnTo>
                  <a:lnTo>
                    <a:pt x="690" y="392"/>
                  </a:lnTo>
                  <a:lnTo>
                    <a:pt x="693" y="392"/>
                  </a:lnTo>
                  <a:lnTo>
                    <a:pt x="698" y="396"/>
                  </a:lnTo>
                  <a:lnTo>
                    <a:pt x="702" y="399"/>
                  </a:lnTo>
                  <a:lnTo>
                    <a:pt x="707" y="403"/>
                  </a:lnTo>
                  <a:lnTo>
                    <a:pt x="711" y="404"/>
                  </a:lnTo>
                  <a:lnTo>
                    <a:pt x="716" y="405"/>
                  </a:lnTo>
                  <a:lnTo>
                    <a:pt x="721" y="405"/>
                  </a:lnTo>
                  <a:lnTo>
                    <a:pt x="725" y="405"/>
                  </a:lnTo>
                  <a:lnTo>
                    <a:pt x="730" y="404"/>
                  </a:lnTo>
                  <a:lnTo>
                    <a:pt x="734" y="401"/>
                  </a:lnTo>
                  <a:lnTo>
                    <a:pt x="743" y="397"/>
                  </a:lnTo>
                  <a:lnTo>
                    <a:pt x="751" y="390"/>
                  </a:lnTo>
                  <a:lnTo>
                    <a:pt x="758" y="382"/>
                  </a:lnTo>
                  <a:lnTo>
                    <a:pt x="764" y="373"/>
                  </a:lnTo>
                  <a:lnTo>
                    <a:pt x="765" y="368"/>
                  </a:lnTo>
                  <a:lnTo>
                    <a:pt x="767" y="364"/>
                  </a:lnTo>
                  <a:lnTo>
                    <a:pt x="768" y="358"/>
                  </a:lnTo>
                  <a:lnTo>
                    <a:pt x="767" y="354"/>
                  </a:lnTo>
                  <a:lnTo>
                    <a:pt x="765" y="348"/>
                  </a:lnTo>
                  <a:lnTo>
                    <a:pt x="760" y="343"/>
                  </a:lnTo>
                  <a:lnTo>
                    <a:pt x="755" y="340"/>
                  </a:lnTo>
                  <a:lnTo>
                    <a:pt x="748" y="335"/>
                  </a:lnTo>
                  <a:lnTo>
                    <a:pt x="735" y="329"/>
                  </a:lnTo>
                  <a:lnTo>
                    <a:pt x="724" y="323"/>
                  </a:lnTo>
                  <a:lnTo>
                    <a:pt x="710" y="316"/>
                  </a:lnTo>
                  <a:lnTo>
                    <a:pt x="695" y="307"/>
                  </a:lnTo>
                  <a:lnTo>
                    <a:pt x="692" y="306"/>
                  </a:lnTo>
                  <a:lnTo>
                    <a:pt x="690" y="303"/>
                  </a:lnTo>
                  <a:lnTo>
                    <a:pt x="687" y="301"/>
                  </a:lnTo>
                  <a:lnTo>
                    <a:pt x="687" y="297"/>
                  </a:lnTo>
                  <a:lnTo>
                    <a:pt x="691" y="293"/>
                  </a:lnTo>
                  <a:lnTo>
                    <a:pt x="698" y="291"/>
                  </a:lnTo>
                  <a:lnTo>
                    <a:pt x="706" y="287"/>
                  </a:lnTo>
                  <a:lnTo>
                    <a:pt x="710" y="286"/>
                  </a:lnTo>
                  <a:lnTo>
                    <a:pt x="718" y="283"/>
                  </a:lnTo>
                  <a:lnTo>
                    <a:pt x="727" y="279"/>
                  </a:lnTo>
                  <a:lnTo>
                    <a:pt x="731" y="277"/>
                  </a:lnTo>
                  <a:lnTo>
                    <a:pt x="734" y="274"/>
                  </a:lnTo>
                  <a:lnTo>
                    <a:pt x="736" y="270"/>
                  </a:lnTo>
                  <a:lnTo>
                    <a:pt x="738" y="267"/>
                  </a:lnTo>
                  <a:lnTo>
                    <a:pt x="736" y="261"/>
                  </a:lnTo>
                  <a:lnTo>
                    <a:pt x="733" y="257"/>
                  </a:lnTo>
                  <a:lnTo>
                    <a:pt x="730" y="251"/>
                  </a:lnTo>
                  <a:lnTo>
                    <a:pt x="725" y="248"/>
                  </a:lnTo>
                  <a:lnTo>
                    <a:pt x="724" y="244"/>
                  </a:lnTo>
                  <a:lnTo>
                    <a:pt x="723" y="241"/>
                  </a:lnTo>
                  <a:lnTo>
                    <a:pt x="723" y="237"/>
                  </a:lnTo>
                  <a:lnTo>
                    <a:pt x="723" y="234"/>
                  </a:lnTo>
                  <a:lnTo>
                    <a:pt x="725" y="228"/>
                  </a:lnTo>
                  <a:lnTo>
                    <a:pt x="729" y="222"/>
                  </a:lnTo>
                  <a:lnTo>
                    <a:pt x="733" y="219"/>
                  </a:lnTo>
                  <a:lnTo>
                    <a:pt x="740" y="216"/>
                  </a:lnTo>
                  <a:lnTo>
                    <a:pt x="747" y="213"/>
                  </a:lnTo>
                  <a:lnTo>
                    <a:pt x="754" y="213"/>
                  </a:lnTo>
                  <a:lnTo>
                    <a:pt x="768" y="213"/>
                  </a:lnTo>
                  <a:lnTo>
                    <a:pt x="784" y="212"/>
                  </a:lnTo>
                  <a:lnTo>
                    <a:pt x="788" y="212"/>
                  </a:lnTo>
                  <a:lnTo>
                    <a:pt x="791" y="211"/>
                  </a:lnTo>
                  <a:lnTo>
                    <a:pt x="795" y="209"/>
                  </a:lnTo>
                  <a:lnTo>
                    <a:pt x="796" y="207"/>
                  </a:lnTo>
                  <a:lnTo>
                    <a:pt x="792" y="203"/>
                  </a:lnTo>
                  <a:lnTo>
                    <a:pt x="789" y="202"/>
                  </a:lnTo>
                  <a:lnTo>
                    <a:pt x="774" y="196"/>
                  </a:lnTo>
                  <a:lnTo>
                    <a:pt x="759" y="193"/>
                  </a:lnTo>
                  <a:lnTo>
                    <a:pt x="755" y="192"/>
                  </a:lnTo>
                  <a:lnTo>
                    <a:pt x="749" y="191"/>
                  </a:lnTo>
                  <a:lnTo>
                    <a:pt x="746" y="189"/>
                  </a:lnTo>
                  <a:lnTo>
                    <a:pt x="743" y="187"/>
                  </a:lnTo>
                  <a:lnTo>
                    <a:pt x="741" y="186"/>
                  </a:lnTo>
                  <a:lnTo>
                    <a:pt x="740" y="184"/>
                  </a:lnTo>
                  <a:lnTo>
                    <a:pt x="740" y="181"/>
                  </a:lnTo>
                  <a:lnTo>
                    <a:pt x="740" y="179"/>
                  </a:lnTo>
                  <a:lnTo>
                    <a:pt x="741" y="177"/>
                  </a:lnTo>
                  <a:lnTo>
                    <a:pt x="742" y="176"/>
                  </a:lnTo>
                  <a:lnTo>
                    <a:pt x="747" y="172"/>
                  </a:lnTo>
                  <a:lnTo>
                    <a:pt x="751" y="169"/>
                  </a:lnTo>
                  <a:lnTo>
                    <a:pt x="755" y="167"/>
                  </a:lnTo>
                  <a:lnTo>
                    <a:pt x="756" y="164"/>
                  </a:lnTo>
                  <a:lnTo>
                    <a:pt x="754" y="163"/>
                  </a:lnTo>
                  <a:lnTo>
                    <a:pt x="748" y="161"/>
                  </a:lnTo>
                  <a:lnTo>
                    <a:pt x="743" y="161"/>
                  </a:lnTo>
                  <a:lnTo>
                    <a:pt x="739" y="161"/>
                  </a:lnTo>
                  <a:lnTo>
                    <a:pt x="736" y="160"/>
                  </a:lnTo>
                  <a:lnTo>
                    <a:pt x="735" y="160"/>
                  </a:lnTo>
                  <a:lnTo>
                    <a:pt x="734" y="158"/>
                  </a:lnTo>
                  <a:lnTo>
                    <a:pt x="733" y="156"/>
                  </a:lnTo>
                  <a:lnTo>
                    <a:pt x="733" y="154"/>
                  </a:lnTo>
                  <a:lnTo>
                    <a:pt x="735" y="152"/>
                  </a:lnTo>
                  <a:lnTo>
                    <a:pt x="736" y="151"/>
                  </a:lnTo>
                  <a:lnTo>
                    <a:pt x="739" y="150"/>
                  </a:lnTo>
                  <a:lnTo>
                    <a:pt x="740" y="147"/>
                  </a:lnTo>
                  <a:lnTo>
                    <a:pt x="742" y="146"/>
                  </a:lnTo>
                  <a:lnTo>
                    <a:pt x="742" y="144"/>
                  </a:lnTo>
                  <a:lnTo>
                    <a:pt x="742" y="140"/>
                  </a:lnTo>
                  <a:lnTo>
                    <a:pt x="740" y="138"/>
                  </a:lnTo>
                  <a:lnTo>
                    <a:pt x="739" y="136"/>
                  </a:lnTo>
                  <a:lnTo>
                    <a:pt x="739" y="132"/>
                  </a:lnTo>
                  <a:lnTo>
                    <a:pt x="740" y="130"/>
                  </a:lnTo>
                  <a:lnTo>
                    <a:pt x="742" y="128"/>
                  </a:lnTo>
                  <a:lnTo>
                    <a:pt x="744" y="126"/>
                  </a:lnTo>
                  <a:lnTo>
                    <a:pt x="750" y="122"/>
                  </a:lnTo>
                  <a:lnTo>
                    <a:pt x="756" y="120"/>
                  </a:lnTo>
                  <a:lnTo>
                    <a:pt x="762" y="121"/>
                  </a:lnTo>
                  <a:lnTo>
                    <a:pt x="767" y="123"/>
                  </a:lnTo>
                  <a:lnTo>
                    <a:pt x="771" y="126"/>
                  </a:lnTo>
                  <a:lnTo>
                    <a:pt x="775" y="128"/>
                  </a:lnTo>
                  <a:lnTo>
                    <a:pt x="780" y="129"/>
                  </a:lnTo>
                  <a:lnTo>
                    <a:pt x="784" y="128"/>
                  </a:lnTo>
                  <a:lnTo>
                    <a:pt x="790" y="126"/>
                  </a:lnTo>
                  <a:lnTo>
                    <a:pt x="793" y="122"/>
                  </a:lnTo>
                  <a:lnTo>
                    <a:pt x="796" y="122"/>
                  </a:lnTo>
                  <a:lnTo>
                    <a:pt x="798" y="122"/>
                  </a:lnTo>
                  <a:lnTo>
                    <a:pt x="800" y="123"/>
                  </a:lnTo>
                  <a:lnTo>
                    <a:pt x="805" y="126"/>
                  </a:lnTo>
                  <a:lnTo>
                    <a:pt x="808" y="128"/>
                  </a:lnTo>
                  <a:lnTo>
                    <a:pt x="812" y="128"/>
                  </a:lnTo>
                  <a:lnTo>
                    <a:pt x="815" y="128"/>
                  </a:lnTo>
                  <a:lnTo>
                    <a:pt x="817" y="127"/>
                  </a:lnTo>
                  <a:lnTo>
                    <a:pt x="822" y="123"/>
                  </a:lnTo>
                  <a:lnTo>
                    <a:pt x="829" y="119"/>
                  </a:lnTo>
                  <a:lnTo>
                    <a:pt x="840" y="114"/>
                  </a:lnTo>
                  <a:lnTo>
                    <a:pt x="852" y="111"/>
                  </a:lnTo>
                  <a:lnTo>
                    <a:pt x="864" y="108"/>
                  </a:lnTo>
                  <a:lnTo>
                    <a:pt x="876" y="107"/>
                  </a:lnTo>
                  <a:lnTo>
                    <a:pt x="885" y="100"/>
                  </a:lnTo>
                  <a:lnTo>
                    <a:pt x="893" y="94"/>
                  </a:lnTo>
                  <a:lnTo>
                    <a:pt x="898" y="93"/>
                  </a:lnTo>
                  <a:lnTo>
                    <a:pt x="903" y="91"/>
                  </a:lnTo>
                  <a:lnTo>
                    <a:pt x="909" y="90"/>
                  </a:lnTo>
                  <a:lnTo>
                    <a:pt x="913" y="90"/>
                  </a:lnTo>
                  <a:lnTo>
                    <a:pt x="925" y="91"/>
                  </a:lnTo>
                  <a:lnTo>
                    <a:pt x="935" y="94"/>
                  </a:lnTo>
                  <a:lnTo>
                    <a:pt x="942" y="94"/>
                  </a:lnTo>
                  <a:lnTo>
                    <a:pt x="946" y="93"/>
                  </a:lnTo>
                  <a:lnTo>
                    <a:pt x="950" y="90"/>
                  </a:lnTo>
                  <a:lnTo>
                    <a:pt x="952" y="88"/>
                  </a:lnTo>
                  <a:lnTo>
                    <a:pt x="955" y="80"/>
                  </a:lnTo>
                  <a:lnTo>
                    <a:pt x="961" y="71"/>
                  </a:lnTo>
                  <a:lnTo>
                    <a:pt x="963" y="69"/>
                  </a:lnTo>
                  <a:lnTo>
                    <a:pt x="967" y="66"/>
                  </a:lnTo>
                  <a:lnTo>
                    <a:pt x="971" y="65"/>
                  </a:lnTo>
                  <a:lnTo>
                    <a:pt x="975" y="64"/>
                  </a:lnTo>
                  <a:lnTo>
                    <a:pt x="985" y="63"/>
                  </a:lnTo>
                  <a:lnTo>
                    <a:pt x="994" y="63"/>
                  </a:lnTo>
                  <a:lnTo>
                    <a:pt x="1000" y="65"/>
                  </a:lnTo>
                  <a:lnTo>
                    <a:pt x="1006" y="65"/>
                  </a:lnTo>
                  <a:lnTo>
                    <a:pt x="1017" y="64"/>
                  </a:lnTo>
                  <a:lnTo>
                    <a:pt x="1028" y="59"/>
                  </a:lnTo>
                  <a:lnTo>
                    <a:pt x="1044" y="54"/>
                  </a:lnTo>
                  <a:lnTo>
                    <a:pt x="1060" y="49"/>
                  </a:lnTo>
                  <a:lnTo>
                    <a:pt x="1069" y="47"/>
                  </a:lnTo>
                  <a:lnTo>
                    <a:pt x="1077" y="45"/>
                  </a:lnTo>
                  <a:lnTo>
                    <a:pt x="1086" y="43"/>
                  </a:lnTo>
                  <a:lnTo>
                    <a:pt x="1094" y="42"/>
                  </a:lnTo>
                  <a:lnTo>
                    <a:pt x="1100" y="41"/>
                  </a:lnTo>
                  <a:lnTo>
                    <a:pt x="1104" y="39"/>
                  </a:lnTo>
                  <a:lnTo>
                    <a:pt x="1105" y="37"/>
                  </a:lnTo>
                  <a:lnTo>
                    <a:pt x="1106" y="33"/>
                  </a:lnTo>
                  <a:lnTo>
                    <a:pt x="1106" y="30"/>
                  </a:lnTo>
                  <a:lnTo>
                    <a:pt x="1107" y="25"/>
                  </a:lnTo>
                  <a:lnTo>
                    <a:pt x="1108" y="22"/>
                  </a:lnTo>
                  <a:lnTo>
                    <a:pt x="1110" y="20"/>
                  </a:lnTo>
                  <a:lnTo>
                    <a:pt x="1114" y="17"/>
                  </a:lnTo>
                  <a:lnTo>
                    <a:pt x="1116" y="17"/>
                  </a:lnTo>
                  <a:lnTo>
                    <a:pt x="1122" y="15"/>
                  </a:lnTo>
                  <a:lnTo>
                    <a:pt x="1125" y="12"/>
                  </a:lnTo>
                  <a:lnTo>
                    <a:pt x="1129" y="8"/>
                  </a:lnTo>
                  <a:lnTo>
                    <a:pt x="1131" y="5"/>
                  </a:lnTo>
                  <a:lnTo>
                    <a:pt x="1134" y="1"/>
                  </a:lnTo>
                  <a:lnTo>
                    <a:pt x="1138" y="0"/>
                  </a:lnTo>
                  <a:lnTo>
                    <a:pt x="1142" y="0"/>
                  </a:lnTo>
                  <a:lnTo>
                    <a:pt x="1148" y="1"/>
                  </a:lnTo>
                  <a:lnTo>
                    <a:pt x="1155" y="4"/>
                  </a:lnTo>
                  <a:lnTo>
                    <a:pt x="1159" y="4"/>
                  </a:lnTo>
                  <a:lnTo>
                    <a:pt x="1164" y="4"/>
                  </a:lnTo>
                  <a:lnTo>
                    <a:pt x="1171" y="4"/>
                  </a:lnTo>
                  <a:lnTo>
                    <a:pt x="1175" y="5"/>
                  </a:lnTo>
                  <a:lnTo>
                    <a:pt x="1180" y="8"/>
                  </a:lnTo>
                  <a:lnTo>
                    <a:pt x="1185" y="12"/>
                  </a:lnTo>
                  <a:lnTo>
                    <a:pt x="1188" y="16"/>
                  </a:lnTo>
                  <a:lnTo>
                    <a:pt x="1191" y="20"/>
                  </a:lnTo>
                  <a:lnTo>
                    <a:pt x="1196" y="22"/>
                  </a:lnTo>
                  <a:lnTo>
                    <a:pt x="1198" y="24"/>
                  </a:lnTo>
                  <a:lnTo>
                    <a:pt x="1200" y="24"/>
                  </a:lnTo>
                  <a:lnTo>
                    <a:pt x="1203" y="25"/>
                  </a:lnTo>
                  <a:lnTo>
                    <a:pt x="1205" y="24"/>
                  </a:lnTo>
                  <a:lnTo>
                    <a:pt x="1212" y="20"/>
                  </a:lnTo>
                  <a:lnTo>
                    <a:pt x="1216" y="15"/>
                  </a:lnTo>
                  <a:lnTo>
                    <a:pt x="1220" y="14"/>
                  </a:lnTo>
                  <a:lnTo>
                    <a:pt x="1222" y="12"/>
                  </a:lnTo>
                  <a:lnTo>
                    <a:pt x="1227" y="12"/>
                  </a:lnTo>
                  <a:lnTo>
                    <a:pt x="1231" y="13"/>
                  </a:lnTo>
                  <a:lnTo>
                    <a:pt x="1237" y="15"/>
                  </a:lnTo>
                  <a:lnTo>
                    <a:pt x="1240" y="20"/>
                  </a:lnTo>
                  <a:lnTo>
                    <a:pt x="1243" y="23"/>
                  </a:lnTo>
                  <a:lnTo>
                    <a:pt x="1244" y="28"/>
                  </a:lnTo>
                  <a:lnTo>
                    <a:pt x="1244" y="38"/>
                  </a:lnTo>
                  <a:lnTo>
                    <a:pt x="1245" y="49"/>
                  </a:lnTo>
                  <a:lnTo>
                    <a:pt x="1247" y="55"/>
                  </a:lnTo>
                  <a:lnTo>
                    <a:pt x="1252" y="59"/>
                  </a:lnTo>
                  <a:lnTo>
                    <a:pt x="1254" y="63"/>
                  </a:lnTo>
                  <a:lnTo>
                    <a:pt x="1255" y="65"/>
                  </a:lnTo>
                  <a:lnTo>
                    <a:pt x="1256" y="72"/>
                  </a:lnTo>
                  <a:lnTo>
                    <a:pt x="1255" y="78"/>
                  </a:lnTo>
                  <a:lnTo>
                    <a:pt x="1253" y="85"/>
                  </a:lnTo>
                  <a:lnTo>
                    <a:pt x="1251" y="90"/>
                  </a:lnTo>
                  <a:lnTo>
                    <a:pt x="1248" y="96"/>
                  </a:lnTo>
                  <a:lnTo>
                    <a:pt x="1248" y="102"/>
                  </a:lnTo>
                  <a:lnTo>
                    <a:pt x="1248" y="104"/>
                  </a:lnTo>
                  <a:lnTo>
                    <a:pt x="1251" y="107"/>
                  </a:lnTo>
                  <a:lnTo>
                    <a:pt x="1253" y="110"/>
                  </a:lnTo>
                  <a:lnTo>
                    <a:pt x="1256" y="112"/>
                  </a:lnTo>
                  <a:lnTo>
                    <a:pt x="1261" y="113"/>
                  </a:lnTo>
                  <a:lnTo>
                    <a:pt x="1267" y="114"/>
                  </a:lnTo>
                  <a:lnTo>
                    <a:pt x="1272" y="115"/>
                  </a:lnTo>
                  <a:lnTo>
                    <a:pt x="1277" y="114"/>
                  </a:lnTo>
                  <a:lnTo>
                    <a:pt x="1281" y="111"/>
                  </a:lnTo>
                  <a:lnTo>
                    <a:pt x="1284" y="108"/>
                  </a:lnTo>
                  <a:lnTo>
                    <a:pt x="1285" y="107"/>
                  </a:lnTo>
                  <a:lnTo>
                    <a:pt x="1286" y="106"/>
                  </a:lnTo>
                  <a:lnTo>
                    <a:pt x="1288" y="106"/>
                  </a:lnTo>
                  <a:lnTo>
                    <a:pt x="1292" y="107"/>
                  </a:lnTo>
                  <a:lnTo>
                    <a:pt x="1294" y="107"/>
                  </a:lnTo>
                  <a:lnTo>
                    <a:pt x="1297" y="107"/>
                  </a:lnTo>
                  <a:lnTo>
                    <a:pt x="1302" y="100"/>
                  </a:lnTo>
                  <a:lnTo>
                    <a:pt x="1305" y="94"/>
                  </a:lnTo>
                  <a:lnTo>
                    <a:pt x="1308" y="96"/>
                  </a:lnTo>
                  <a:lnTo>
                    <a:pt x="1309" y="99"/>
                  </a:lnTo>
                  <a:lnTo>
                    <a:pt x="1311" y="104"/>
                  </a:lnTo>
                  <a:lnTo>
                    <a:pt x="1311" y="107"/>
                  </a:lnTo>
                  <a:lnTo>
                    <a:pt x="1314" y="115"/>
                  </a:lnTo>
                  <a:lnTo>
                    <a:pt x="1319" y="123"/>
                  </a:lnTo>
                  <a:lnTo>
                    <a:pt x="1322" y="129"/>
                  </a:lnTo>
                  <a:lnTo>
                    <a:pt x="1325" y="130"/>
                  </a:lnTo>
                  <a:lnTo>
                    <a:pt x="1326" y="128"/>
                  </a:lnTo>
                  <a:lnTo>
                    <a:pt x="1326" y="124"/>
                  </a:lnTo>
                  <a:lnTo>
                    <a:pt x="1326" y="116"/>
                  </a:lnTo>
                  <a:lnTo>
                    <a:pt x="1327" y="112"/>
                  </a:lnTo>
                  <a:lnTo>
                    <a:pt x="1328" y="108"/>
                  </a:lnTo>
                  <a:lnTo>
                    <a:pt x="1332" y="108"/>
                  </a:lnTo>
                  <a:lnTo>
                    <a:pt x="1336" y="110"/>
                  </a:lnTo>
                  <a:lnTo>
                    <a:pt x="1340" y="112"/>
                  </a:lnTo>
                  <a:lnTo>
                    <a:pt x="1344" y="115"/>
                  </a:lnTo>
                  <a:lnTo>
                    <a:pt x="1349" y="119"/>
                  </a:lnTo>
                  <a:lnTo>
                    <a:pt x="1353" y="122"/>
                  </a:lnTo>
                  <a:lnTo>
                    <a:pt x="1357" y="124"/>
                  </a:lnTo>
                  <a:lnTo>
                    <a:pt x="1361" y="126"/>
                  </a:lnTo>
                  <a:lnTo>
                    <a:pt x="1367" y="126"/>
                  </a:lnTo>
                  <a:lnTo>
                    <a:pt x="1376" y="122"/>
                  </a:lnTo>
                  <a:lnTo>
                    <a:pt x="1384" y="121"/>
                  </a:lnTo>
                  <a:lnTo>
                    <a:pt x="1385" y="123"/>
                  </a:lnTo>
                  <a:lnTo>
                    <a:pt x="1385" y="127"/>
                  </a:lnTo>
                  <a:lnTo>
                    <a:pt x="1385" y="129"/>
                  </a:lnTo>
                  <a:lnTo>
                    <a:pt x="1384" y="132"/>
                  </a:lnTo>
                  <a:lnTo>
                    <a:pt x="1382" y="135"/>
                  </a:lnTo>
                  <a:lnTo>
                    <a:pt x="1381" y="136"/>
                  </a:lnTo>
                  <a:lnTo>
                    <a:pt x="1375" y="139"/>
                  </a:lnTo>
                  <a:lnTo>
                    <a:pt x="1370" y="142"/>
                  </a:lnTo>
                  <a:lnTo>
                    <a:pt x="1365" y="144"/>
                  </a:lnTo>
                  <a:lnTo>
                    <a:pt x="1361" y="146"/>
                  </a:lnTo>
                  <a:lnTo>
                    <a:pt x="1360" y="148"/>
                  </a:lnTo>
                  <a:lnTo>
                    <a:pt x="1359" y="151"/>
                  </a:lnTo>
                  <a:lnTo>
                    <a:pt x="1359" y="154"/>
                  </a:lnTo>
                  <a:lnTo>
                    <a:pt x="1360" y="158"/>
                  </a:lnTo>
                  <a:lnTo>
                    <a:pt x="1362" y="162"/>
                  </a:lnTo>
                  <a:lnTo>
                    <a:pt x="1365" y="165"/>
                  </a:lnTo>
                  <a:lnTo>
                    <a:pt x="1368" y="169"/>
                  </a:lnTo>
                  <a:lnTo>
                    <a:pt x="1370" y="170"/>
                  </a:lnTo>
                  <a:lnTo>
                    <a:pt x="1373" y="170"/>
                  </a:lnTo>
                  <a:lnTo>
                    <a:pt x="1375" y="169"/>
                  </a:lnTo>
                  <a:lnTo>
                    <a:pt x="1379" y="164"/>
                  </a:lnTo>
                  <a:lnTo>
                    <a:pt x="1384" y="160"/>
                  </a:lnTo>
                  <a:lnTo>
                    <a:pt x="1389" y="159"/>
                  </a:lnTo>
                  <a:lnTo>
                    <a:pt x="1393" y="158"/>
                  </a:lnTo>
                  <a:lnTo>
                    <a:pt x="1398" y="158"/>
                  </a:lnTo>
                  <a:lnTo>
                    <a:pt x="1402" y="159"/>
                  </a:lnTo>
                  <a:lnTo>
                    <a:pt x="1409" y="160"/>
                  </a:lnTo>
                  <a:lnTo>
                    <a:pt x="1414" y="161"/>
                  </a:lnTo>
                  <a:lnTo>
                    <a:pt x="1417" y="160"/>
                  </a:lnTo>
                  <a:lnTo>
                    <a:pt x="1419" y="159"/>
                  </a:lnTo>
                  <a:lnTo>
                    <a:pt x="1424" y="153"/>
                  </a:lnTo>
                  <a:lnTo>
                    <a:pt x="1431" y="145"/>
                  </a:lnTo>
                  <a:lnTo>
                    <a:pt x="1435" y="142"/>
                  </a:lnTo>
                  <a:lnTo>
                    <a:pt x="1440" y="139"/>
                  </a:lnTo>
                  <a:lnTo>
                    <a:pt x="1444" y="137"/>
                  </a:lnTo>
                  <a:lnTo>
                    <a:pt x="1450" y="136"/>
                  </a:lnTo>
                  <a:lnTo>
                    <a:pt x="1454" y="136"/>
                  </a:lnTo>
                  <a:lnTo>
                    <a:pt x="1457" y="135"/>
                  </a:lnTo>
                  <a:lnTo>
                    <a:pt x="1460" y="134"/>
                  </a:lnTo>
                  <a:lnTo>
                    <a:pt x="1464" y="131"/>
                  </a:lnTo>
                  <a:lnTo>
                    <a:pt x="1464" y="129"/>
                  </a:lnTo>
                  <a:lnTo>
                    <a:pt x="1465" y="126"/>
                  </a:lnTo>
                  <a:lnTo>
                    <a:pt x="1465" y="122"/>
                  </a:lnTo>
                  <a:lnTo>
                    <a:pt x="1466" y="119"/>
                  </a:lnTo>
                  <a:lnTo>
                    <a:pt x="1468" y="116"/>
                  </a:lnTo>
                  <a:lnTo>
                    <a:pt x="1471" y="115"/>
                  </a:lnTo>
                  <a:lnTo>
                    <a:pt x="1474" y="115"/>
                  </a:lnTo>
                  <a:lnTo>
                    <a:pt x="1477" y="114"/>
                  </a:lnTo>
                  <a:lnTo>
                    <a:pt x="1483" y="113"/>
                  </a:lnTo>
                  <a:lnTo>
                    <a:pt x="1489" y="110"/>
                  </a:lnTo>
                  <a:lnTo>
                    <a:pt x="1493" y="107"/>
                  </a:lnTo>
                  <a:lnTo>
                    <a:pt x="1499" y="103"/>
                  </a:lnTo>
                  <a:lnTo>
                    <a:pt x="1503" y="100"/>
                  </a:lnTo>
                  <a:lnTo>
                    <a:pt x="1506" y="97"/>
                  </a:lnTo>
                  <a:lnTo>
                    <a:pt x="1509" y="95"/>
                  </a:lnTo>
                  <a:lnTo>
                    <a:pt x="1514" y="95"/>
                  </a:lnTo>
                  <a:lnTo>
                    <a:pt x="1521" y="95"/>
                  </a:lnTo>
                  <a:lnTo>
                    <a:pt x="1524" y="95"/>
                  </a:lnTo>
                  <a:lnTo>
                    <a:pt x="1529" y="93"/>
                  </a:lnTo>
                  <a:lnTo>
                    <a:pt x="1534" y="88"/>
                  </a:lnTo>
                  <a:lnTo>
                    <a:pt x="1538" y="83"/>
                  </a:lnTo>
                  <a:lnTo>
                    <a:pt x="1542" y="81"/>
                  </a:lnTo>
                  <a:lnTo>
                    <a:pt x="1545" y="82"/>
                  </a:lnTo>
                  <a:lnTo>
                    <a:pt x="1546" y="83"/>
                  </a:lnTo>
                  <a:lnTo>
                    <a:pt x="1547" y="85"/>
                  </a:lnTo>
                  <a:lnTo>
                    <a:pt x="1547" y="87"/>
                  </a:lnTo>
                  <a:lnTo>
                    <a:pt x="1547" y="90"/>
                  </a:lnTo>
                  <a:lnTo>
                    <a:pt x="1546" y="94"/>
                  </a:lnTo>
                  <a:lnTo>
                    <a:pt x="1545" y="98"/>
                  </a:lnTo>
                  <a:lnTo>
                    <a:pt x="1544" y="104"/>
                  </a:lnTo>
                  <a:lnTo>
                    <a:pt x="1541" y="110"/>
                  </a:lnTo>
                  <a:lnTo>
                    <a:pt x="1538" y="113"/>
                  </a:lnTo>
                  <a:lnTo>
                    <a:pt x="1534" y="114"/>
                  </a:lnTo>
                  <a:lnTo>
                    <a:pt x="1531" y="114"/>
                  </a:lnTo>
                  <a:lnTo>
                    <a:pt x="1524" y="113"/>
                  </a:lnTo>
                  <a:lnTo>
                    <a:pt x="1521" y="114"/>
                  </a:lnTo>
                  <a:lnTo>
                    <a:pt x="1520" y="115"/>
                  </a:lnTo>
                  <a:lnTo>
                    <a:pt x="1520" y="118"/>
                  </a:lnTo>
                  <a:lnTo>
                    <a:pt x="1521" y="120"/>
                  </a:lnTo>
                  <a:lnTo>
                    <a:pt x="1523" y="123"/>
                  </a:lnTo>
                  <a:lnTo>
                    <a:pt x="1529" y="130"/>
                  </a:lnTo>
                  <a:lnTo>
                    <a:pt x="1536" y="137"/>
                  </a:lnTo>
                  <a:lnTo>
                    <a:pt x="1542" y="143"/>
                  </a:lnTo>
                  <a:lnTo>
                    <a:pt x="1550" y="148"/>
                  </a:lnTo>
                  <a:lnTo>
                    <a:pt x="1561" y="158"/>
                  </a:lnTo>
                  <a:lnTo>
                    <a:pt x="1570" y="167"/>
                  </a:lnTo>
                  <a:lnTo>
                    <a:pt x="1580" y="176"/>
                  </a:lnTo>
                  <a:lnTo>
                    <a:pt x="1588" y="186"/>
                  </a:lnTo>
                  <a:lnTo>
                    <a:pt x="1605" y="207"/>
                  </a:lnTo>
                  <a:lnTo>
                    <a:pt x="1620" y="229"/>
                  </a:lnTo>
                  <a:lnTo>
                    <a:pt x="1633" y="252"/>
                  </a:lnTo>
                  <a:lnTo>
                    <a:pt x="1645" y="276"/>
                  </a:lnTo>
                  <a:lnTo>
                    <a:pt x="1658" y="300"/>
                  </a:lnTo>
                  <a:lnTo>
                    <a:pt x="1669" y="324"/>
                  </a:lnTo>
                  <a:lnTo>
                    <a:pt x="1675" y="338"/>
                  </a:lnTo>
                  <a:lnTo>
                    <a:pt x="1682" y="351"/>
                  </a:lnTo>
                  <a:lnTo>
                    <a:pt x="1688" y="364"/>
                  </a:lnTo>
                  <a:lnTo>
                    <a:pt x="1696" y="376"/>
                  </a:lnTo>
                  <a:lnTo>
                    <a:pt x="1700" y="381"/>
                  </a:lnTo>
                  <a:lnTo>
                    <a:pt x="1703" y="386"/>
                  </a:lnTo>
                  <a:lnTo>
                    <a:pt x="1708" y="389"/>
                  </a:lnTo>
                  <a:lnTo>
                    <a:pt x="1713" y="390"/>
                  </a:lnTo>
                  <a:lnTo>
                    <a:pt x="1718" y="388"/>
                  </a:lnTo>
                  <a:lnTo>
                    <a:pt x="1723" y="384"/>
                  </a:lnTo>
                  <a:lnTo>
                    <a:pt x="1726" y="381"/>
                  </a:lnTo>
                  <a:lnTo>
                    <a:pt x="1727" y="375"/>
                  </a:lnTo>
                  <a:lnTo>
                    <a:pt x="1727" y="371"/>
                  </a:lnTo>
                  <a:lnTo>
                    <a:pt x="1726" y="364"/>
                  </a:lnTo>
                  <a:lnTo>
                    <a:pt x="1726" y="362"/>
                  </a:lnTo>
                  <a:lnTo>
                    <a:pt x="1726" y="358"/>
                  </a:lnTo>
                  <a:lnTo>
                    <a:pt x="1727" y="356"/>
                  </a:lnTo>
                  <a:lnTo>
                    <a:pt x="1728" y="355"/>
                  </a:lnTo>
                  <a:lnTo>
                    <a:pt x="1732" y="352"/>
                  </a:lnTo>
                  <a:lnTo>
                    <a:pt x="1736" y="352"/>
                  </a:lnTo>
                  <a:lnTo>
                    <a:pt x="1740" y="352"/>
                  </a:lnTo>
                  <a:lnTo>
                    <a:pt x="1743" y="352"/>
                  </a:lnTo>
                  <a:lnTo>
                    <a:pt x="1748" y="354"/>
                  </a:lnTo>
                  <a:lnTo>
                    <a:pt x="1752" y="355"/>
                  </a:lnTo>
                  <a:lnTo>
                    <a:pt x="1756" y="356"/>
                  </a:lnTo>
                  <a:lnTo>
                    <a:pt x="1759" y="359"/>
                  </a:lnTo>
                  <a:lnTo>
                    <a:pt x="1761" y="364"/>
                  </a:lnTo>
                  <a:lnTo>
                    <a:pt x="1761" y="368"/>
                  </a:lnTo>
                  <a:lnTo>
                    <a:pt x="1760" y="373"/>
                  </a:lnTo>
                  <a:lnTo>
                    <a:pt x="1759" y="378"/>
                  </a:lnTo>
                  <a:lnTo>
                    <a:pt x="1759" y="380"/>
                  </a:lnTo>
                  <a:lnTo>
                    <a:pt x="1759" y="381"/>
                  </a:lnTo>
                  <a:lnTo>
                    <a:pt x="1762" y="381"/>
                  </a:lnTo>
                  <a:lnTo>
                    <a:pt x="1765" y="380"/>
                  </a:lnTo>
                  <a:lnTo>
                    <a:pt x="1769" y="380"/>
                  </a:lnTo>
                  <a:lnTo>
                    <a:pt x="1773" y="380"/>
                  </a:lnTo>
                  <a:lnTo>
                    <a:pt x="1775" y="381"/>
                  </a:lnTo>
                  <a:lnTo>
                    <a:pt x="1776" y="382"/>
                  </a:lnTo>
                  <a:lnTo>
                    <a:pt x="1780" y="387"/>
                  </a:lnTo>
                  <a:lnTo>
                    <a:pt x="1785" y="391"/>
                  </a:lnTo>
                  <a:lnTo>
                    <a:pt x="1797" y="395"/>
                  </a:lnTo>
                  <a:lnTo>
                    <a:pt x="1808" y="396"/>
                  </a:lnTo>
                  <a:lnTo>
                    <a:pt x="1816" y="396"/>
                  </a:lnTo>
                  <a:lnTo>
                    <a:pt x="1823" y="396"/>
                  </a:lnTo>
                  <a:lnTo>
                    <a:pt x="1830" y="395"/>
                  </a:lnTo>
                  <a:lnTo>
                    <a:pt x="1837" y="392"/>
                  </a:lnTo>
                  <a:lnTo>
                    <a:pt x="1841" y="390"/>
                  </a:lnTo>
                  <a:lnTo>
                    <a:pt x="1845" y="388"/>
                  </a:lnTo>
                  <a:lnTo>
                    <a:pt x="1846" y="387"/>
                  </a:lnTo>
                  <a:lnTo>
                    <a:pt x="1848" y="386"/>
                  </a:lnTo>
                  <a:lnTo>
                    <a:pt x="1850" y="386"/>
                  </a:lnTo>
                  <a:lnTo>
                    <a:pt x="1853" y="387"/>
                  </a:lnTo>
                  <a:lnTo>
                    <a:pt x="1856" y="387"/>
                  </a:lnTo>
                  <a:lnTo>
                    <a:pt x="1858" y="386"/>
                  </a:lnTo>
                  <a:lnTo>
                    <a:pt x="1859" y="384"/>
                  </a:lnTo>
                  <a:lnTo>
                    <a:pt x="1861" y="383"/>
                  </a:lnTo>
                  <a:lnTo>
                    <a:pt x="1863" y="380"/>
                  </a:lnTo>
                  <a:lnTo>
                    <a:pt x="1869" y="378"/>
                  </a:lnTo>
                  <a:lnTo>
                    <a:pt x="1874" y="378"/>
                  </a:lnTo>
                  <a:lnTo>
                    <a:pt x="1882" y="380"/>
                  </a:lnTo>
                  <a:lnTo>
                    <a:pt x="1889" y="383"/>
                  </a:lnTo>
                  <a:lnTo>
                    <a:pt x="1895" y="387"/>
                  </a:lnTo>
                  <a:lnTo>
                    <a:pt x="1899" y="390"/>
                  </a:lnTo>
                  <a:lnTo>
                    <a:pt x="1905" y="394"/>
                  </a:lnTo>
                  <a:lnTo>
                    <a:pt x="1910" y="398"/>
                  </a:lnTo>
                  <a:lnTo>
                    <a:pt x="1914" y="404"/>
                  </a:lnTo>
                  <a:lnTo>
                    <a:pt x="1918" y="415"/>
                  </a:lnTo>
                  <a:lnTo>
                    <a:pt x="1921" y="425"/>
                  </a:lnTo>
                  <a:lnTo>
                    <a:pt x="1924" y="431"/>
                  </a:lnTo>
                  <a:lnTo>
                    <a:pt x="1929" y="436"/>
                  </a:lnTo>
                  <a:lnTo>
                    <a:pt x="1935" y="439"/>
                  </a:lnTo>
                  <a:lnTo>
                    <a:pt x="1940" y="441"/>
                  </a:lnTo>
                  <a:lnTo>
                    <a:pt x="1949" y="445"/>
                  </a:lnTo>
                  <a:lnTo>
                    <a:pt x="1959" y="451"/>
                  </a:lnTo>
                  <a:lnTo>
                    <a:pt x="1959" y="454"/>
                  </a:lnTo>
                  <a:lnTo>
                    <a:pt x="1959" y="457"/>
                  </a:lnTo>
                  <a:lnTo>
                    <a:pt x="1959" y="461"/>
                  </a:lnTo>
                  <a:lnTo>
                    <a:pt x="1961" y="468"/>
                  </a:lnTo>
                  <a:lnTo>
                    <a:pt x="1967" y="477"/>
                  </a:lnTo>
                  <a:lnTo>
                    <a:pt x="1971" y="484"/>
                  </a:lnTo>
                  <a:lnTo>
                    <a:pt x="1973" y="485"/>
                  </a:lnTo>
                  <a:lnTo>
                    <a:pt x="1977" y="487"/>
                  </a:lnTo>
                  <a:lnTo>
                    <a:pt x="1981" y="487"/>
                  </a:lnTo>
                  <a:lnTo>
                    <a:pt x="1988" y="488"/>
                  </a:lnTo>
                  <a:lnTo>
                    <a:pt x="1995" y="488"/>
                  </a:lnTo>
                  <a:lnTo>
                    <a:pt x="2001" y="490"/>
                  </a:lnTo>
                  <a:lnTo>
                    <a:pt x="2005" y="492"/>
                  </a:lnTo>
                  <a:lnTo>
                    <a:pt x="2009" y="493"/>
                  </a:lnTo>
                  <a:lnTo>
                    <a:pt x="2012" y="494"/>
                  </a:lnTo>
                  <a:lnTo>
                    <a:pt x="2016" y="493"/>
                  </a:lnTo>
                  <a:lnTo>
                    <a:pt x="2018" y="492"/>
                  </a:lnTo>
                  <a:lnTo>
                    <a:pt x="2021" y="489"/>
                  </a:lnTo>
                  <a:lnTo>
                    <a:pt x="2027" y="485"/>
                  </a:lnTo>
                  <a:lnTo>
                    <a:pt x="2032" y="481"/>
                  </a:lnTo>
                  <a:lnTo>
                    <a:pt x="2040" y="476"/>
                  </a:lnTo>
                  <a:lnTo>
                    <a:pt x="2047" y="471"/>
                  </a:lnTo>
                  <a:lnTo>
                    <a:pt x="2047" y="473"/>
                  </a:lnTo>
                  <a:lnTo>
                    <a:pt x="2047" y="479"/>
                  </a:lnTo>
                  <a:lnTo>
                    <a:pt x="2047" y="484"/>
                  </a:lnTo>
                  <a:lnTo>
                    <a:pt x="2047" y="489"/>
                  </a:lnTo>
                  <a:lnTo>
                    <a:pt x="2049" y="494"/>
                  </a:lnTo>
                  <a:lnTo>
                    <a:pt x="2051" y="498"/>
                  </a:lnTo>
                  <a:lnTo>
                    <a:pt x="2055" y="506"/>
                  </a:lnTo>
                  <a:lnTo>
                    <a:pt x="2061" y="512"/>
                  </a:lnTo>
                  <a:lnTo>
                    <a:pt x="2066" y="517"/>
                  </a:lnTo>
                  <a:lnTo>
                    <a:pt x="2070" y="519"/>
                  </a:lnTo>
                  <a:lnTo>
                    <a:pt x="2074" y="523"/>
                  </a:lnTo>
                  <a:lnTo>
                    <a:pt x="2077" y="528"/>
                  </a:lnTo>
                  <a:lnTo>
                    <a:pt x="2071" y="528"/>
                  </a:lnTo>
                  <a:lnTo>
                    <a:pt x="2063" y="528"/>
                  </a:lnTo>
                  <a:lnTo>
                    <a:pt x="2060" y="528"/>
                  </a:lnTo>
                  <a:lnTo>
                    <a:pt x="2057" y="529"/>
                  </a:lnTo>
                  <a:lnTo>
                    <a:pt x="2053" y="530"/>
                  </a:lnTo>
                  <a:lnTo>
                    <a:pt x="2051" y="533"/>
                  </a:lnTo>
                  <a:lnTo>
                    <a:pt x="2049" y="535"/>
                  </a:lnTo>
                  <a:lnTo>
                    <a:pt x="2047" y="537"/>
                  </a:lnTo>
                  <a:lnTo>
                    <a:pt x="2047" y="541"/>
                  </a:lnTo>
                  <a:lnTo>
                    <a:pt x="2047" y="544"/>
                  </a:lnTo>
                  <a:lnTo>
                    <a:pt x="2046" y="550"/>
                  </a:lnTo>
                  <a:lnTo>
                    <a:pt x="2046" y="557"/>
                  </a:lnTo>
                  <a:lnTo>
                    <a:pt x="2045" y="560"/>
                  </a:lnTo>
                  <a:lnTo>
                    <a:pt x="2043" y="563"/>
                  </a:lnTo>
                  <a:lnTo>
                    <a:pt x="2041" y="567"/>
                  </a:lnTo>
                  <a:lnTo>
                    <a:pt x="2037" y="569"/>
                  </a:lnTo>
                  <a:lnTo>
                    <a:pt x="2030" y="572"/>
                  </a:lnTo>
                  <a:lnTo>
                    <a:pt x="2022" y="575"/>
                  </a:lnTo>
                  <a:lnTo>
                    <a:pt x="2016" y="577"/>
                  </a:lnTo>
                  <a:lnTo>
                    <a:pt x="2009" y="580"/>
                  </a:lnTo>
                  <a:lnTo>
                    <a:pt x="2003" y="584"/>
                  </a:lnTo>
                  <a:lnTo>
                    <a:pt x="1998" y="587"/>
                  </a:lnTo>
                  <a:lnTo>
                    <a:pt x="1994" y="591"/>
                  </a:lnTo>
                  <a:lnTo>
                    <a:pt x="1992" y="595"/>
                  </a:lnTo>
                  <a:lnTo>
                    <a:pt x="1988" y="600"/>
                  </a:lnTo>
                  <a:lnTo>
                    <a:pt x="1987" y="604"/>
                  </a:lnTo>
                  <a:lnTo>
                    <a:pt x="1985" y="615"/>
                  </a:lnTo>
                  <a:lnTo>
                    <a:pt x="1985" y="626"/>
                  </a:lnTo>
                  <a:lnTo>
                    <a:pt x="1986" y="639"/>
                  </a:lnTo>
                  <a:lnTo>
                    <a:pt x="1989" y="652"/>
                  </a:lnTo>
                  <a:lnTo>
                    <a:pt x="1992" y="660"/>
                  </a:lnTo>
                  <a:lnTo>
                    <a:pt x="1992" y="668"/>
                  </a:lnTo>
                  <a:lnTo>
                    <a:pt x="1989" y="674"/>
                  </a:lnTo>
                  <a:lnTo>
                    <a:pt x="1986" y="680"/>
                  </a:lnTo>
                  <a:lnTo>
                    <a:pt x="1981" y="683"/>
                  </a:lnTo>
                  <a:lnTo>
                    <a:pt x="1976" y="688"/>
                  </a:lnTo>
                  <a:lnTo>
                    <a:pt x="1969" y="691"/>
                  </a:lnTo>
                  <a:lnTo>
                    <a:pt x="1961" y="694"/>
                  </a:lnTo>
                  <a:lnTo>
                    <a:pt x="1954" y="697"/>
                  </a:lnTo>
                  <a:lnTo>
                    <a:pt x="1948" y="697"/>
                  </a:lnTo>
                  <a:lnTo>
                    <a:pt x="1944" y="694"/>
                  </a:lnTo>
                  <a:lnTo>
                    <a:pt x="1941" y="692"/>
                  </a:lnTo>
                  <a:lnTo>
                    <a:pt x="1938" y="689"/>
                  </a:lnTo>
                  <a:lnTo>
                    <a:pt x="1933" y="687"/>
                  </a:lnTo>
                  <a:lnTo>
                    <a:pt x="1928" y="685"/>
                  </a:lnTo>
                  <a:lnTo>
                    <a:pt x="1920" y="687"/>
                  </a:lnTo>
                  <a:lnTo>
                    <a:pt x="1914" y="688"/>
                  </a:lnTo>
                  <a:lnTo>
                    <a:pt x="1908" y="688"/>
                  </a:lnTo>
                  <a:lnTo>
                    <a:pt x="1903" y="687"/>
                  </a:lnTo>
                  <a:lnTo>
                    <a:pt x="1897" y="685"/>
                  </a:lnTo>
                  <a:lnTo>
                    <a:pt x="1887" y="681"/>
                  </a:lnTo>
                  <a:lnTo>
                    <a:pt x="1876" y="675"/>
                  </a:lnTo>
                  <a:lnTo>
                    <a:pt x="1870" y="673"/>
                  </a:lnTo>
                  <a:lnTo>
                    <a:pt x="1864" y="671"/>
                  </a:lnTo>
                  <a:lnTo>
                    <a:pt x="1862" y="672"/>
                  </a:lnTo>
                  <a:lnTo>
                    <a:pt x="1859" y="673"/>
                  </a:lnTo>
                  <a:lnTo>
                    <a:pt x="1857" y="675"/>
                  </a:lnTo>
                  <a:lnTo>
                    <a:pt x="1856" y="680"/>
                  </a:lnTo>
                  <a:lnTo>
                    <a:pt x="1851" y="705"/>
                  </a:lnTo>
                  <a:lnTo>
                    <a:pt x="1845" y="730"/>
                  </a:lnTo>
                  <a:lnTo>
                    <a:pt x="1837" y="755"/>
                  </a:lnTo>
                  <a:lnTo>
                    <a:pt x="1825" y="778"/>
                  </a:lnTo>
                  <a:lnTo>
                    <a:pt x="1824" y="785"/>
                  </a:lnTo>
                  <a:lnTo>
                    <a:pt x="1824" y="790"/>
                  </a:lnTo>
                  <a:lnTo>
                    <a:pt x="1826" y="794"/>
                  </a:lnTo>
                  <a:lnTo>
                    <a:pt x="1830" y="796"/>
                  </a:lnTo>
                  <a:lnTo>
                    <a:pt x="1832" y="799"/>
                  </a:lnTo>
                  <a:lnTo>
                    <a:pt x="1835" y="803"/>
                  </a:lnTo>
                  <a:lnTo>
                    <a:pt x="1838" y="806"/>
                  </a:lnTo>
                  <a:lnTo>
                    <a:pt x="1837" y="813"/>
                  </a:lnTo>
                  <a:lnTo>
                    <a:pt x="1835" y="816"/>
                  </a:lnTo>
                  <a:lnTo>
                    <a:pt x="1833" y="819"/>
                  </a:lnTo>
                  <a:lnTo>
                    <a:pt x="1831" y="821"/>
                  </a:lnTo>
                  <a:lnTo>
                    <a:pt x="1829" y="822"/>
                  </a:lnTo>
                  <a:lnTo>
                    <a:pt x="1824" y="823"/>
                  </a:lnTo>
                  <a:lnTo>
                    <a:pt x="1817" y="823"/>
                  </a:lnTo>
                  <a:lnTo>
                    <a:pt x="1806" y="820"/>
                  </a:lnTo>
                  <a:lnTo>
                    <a:pt x="1794" y="814"/>
                  </a:lnTo>
                  <a:lnTo>
                    <a:pt x="1785" y="812"/>
                  </a:lnTo>
                  <a:lnTo>
                    <a:pt x="1775" y="813"/>
                  </a:lnTo>
                  <a:lnTo>
                    <a:pt x="1765" y="814"/>
                  </a:lnTo>
                  <a:lnTo>
                    <a:pt x="1753" y="818"/>
                  </a:lnTo>
                  <a:lnTo>
                    <a:pt x="1732" y="824"/>
                  </a:lnTo>
                  <a:lnTo>
                    <a:pt x="1713" y="831"/>
                  </a:lnTo>
                  <a:lnTo>
                    <a:pt x="1710" y="832"/>
                  </a:lnTo>
                  <a:lnTo>
                    <a:pt x="1707" y="834"/>
                  </a:lnTo>
                  <a:lnTo>
                    <a:pt x="1702" y="835"/>
                  </a:lnTo>
                  <a:lnTo>
                    <a:pt x="1698" y="838"/>
                  </a:lnTo>
                  <a:lnTo>
                    <a:pt x="1699" y="840"/>
                  </a:lnTo>
                  <a:lnTo>
                    <a:pt x="1701" y="842"/>
                  </a:lnTo>
                  <a:lnTo>
                    <a:pt x="1704" y="844"/>
                  </a:lnTo>
                  <a:lnTo>
                    <a:pt x="1707" y="844"/>
                  </a:lnTo>
                  <a:lnTo>
                    <a:pt x="1715" y="847"/>
                  </a:lnTo>
                  <a:lnTo>
                    <a:pt x="1721" y="850"/>
                  </a:lnTo>
                  <a:lnTo>
                    <a:pt x="1724" y="852"/>
                  </a:lnTo>
                  <a:lnTo>
                    <a:pt x="1725" y="855"/>
                  </a:lnTo>
                  <a:lnTo>
                    <a:pt x="1726" y="859"/>
                  </a:lnTo>
                  <a:lnTo>
                    <a:pt x="1725" y="862"/>
                  </a:lnTo>
                  <a:lnTo>
                    <a:pt x="1723" y="870"/>
                  </a:lnTo>
                  <a:lnTo>
                    <a:pt x="1723" y="878"/>
                  </a:lnTo>
                  <a:lnTo>
                    <a:pt x="1724" y="887"/>
                  </a:lnTo>
                  <a:lnTo>
                    <a:pt x="1726" y="897"/>
                  </a:lnTo>
                  <a:lnTo>
                    <a:pt x="1733" y="916"/>
                  </a:lnTo>
                  <a:lnTo>
                    <a:pt x="1739" y="932"/>
                  </a:lnTo>
                  <a:lnTo>
                    <a:pt x="1741" y="940"/>
                  </a:lnTo>
                  <a:lnTo>
                    <a:pt x="1743" y="948"/>
                  </a:lnTo>
                  <a:lnTo>
                    <a:pt x="1743" y="952"/>
                  </a:lnTo>
                  <a:lnTo>
                    <a:pt x="1742" y="956"/>
                  </a:lnTo>
                  <a:lnTo>
                    <a:pt x="1740" y="959"/>
                  </a:lnTo>
                  <a:lnTo>
                    <a:pt x="1737" y="962"/>
                  </a:lnTo>
                  <a:lnTo>
                    <a:pt x="1734" y="965"/>
                  </a:lnTo>
                  <a:lnTo>
                    <a:pt x="1732" y="967"/>
                  </a:lnTo>
                  <a:lnTo>
                    <a:pt x="1729" y="969"/>
                  </a:lnTo>
                  <a:lnTo>
                    <a:pt x="1728" y="973"/>
                  </a:lnTo>
                  <a:lnTo>
                    <a:pt x="1729" y="977"/>
                  </a:lnTo>
                  <a:lnTo>
                    <a:pt x="1731" y="981"/>
                  </a:lnTo>
                  <a:lnTo>
                    <a:pt x="1731" y="982"/>
                  </a:lnTo>
                  <a:lnTo>
                    <a:pt x="1729" y="983"/>
                  </a:lnTo>
                  <a:lnTo>
                    <a:pt x="1728" y="984"/>
                  </a:lnTo>
                  <a:lnTo>
                    <a:pt x="1725" y="986"/>
                  </a:lnTo>
                  <a:lnTo>
                    <a:pt x="1721" y="989"/>
                  </a:lnTo>
                  <a:lnTo>
                    <a:pt x="1719" y="991"/>
                  </a:lnTo>
                  <a:lnTo>
                    <a:pt x="1718" y="993"/>
                  </a:lnTo>
                  <a:lnTo>
                    <a:pt x="1717" y="995"/>
                  </a:lnTo>
                  <a:lnTo>
                    <a:pt x="1717" y="1001"/>
                  </a:lnTo>
                  <a:lnTo>
                    <a:pt x="1718" y="1008"/>
                  </a:lnTo>
                  <a:lnTo>
                    <a:pt x="1719" y="1014"/>
                  </a:lnTo>
                  <a:lnTo>
                    <a:pt x="1720" y="1021"/>
                  </a:lnTo>
                  <a:lnTo>
                    <a:pt x="1721" y="1026"/>
                  </a:lnTo>
                  <a:lnTo>
                    <a:pt x="1720" y="1032"/>
                  </a:lnTo>
                  <a:lnTo>
                    <a:pt x="1719" y="1033"/>
                  </a:lnTo>
                  <a:lnTo>
                    <a:pt x="1719" y="1034"/>
                  </a:lnTo>
                  <a:lnTo>
                    <a:pt x="1713" y="1027"/>
                  </a:lnTo>
                  <a:lnTo>
                    <a:pt x="1709" y="1022"/>
                  </a:lnTo>
                  <a:lnTo>
                    <a:pt x="1702" y="1017"/>
                  </a:lnTo>
                  <a:lnTo>
                    <a:pt x="1694" y="1015"/>
                  </a:lnTo>
                  <a:lnTo>
                    <a:pt x="1687" y="1014"/>
                  </a:lnTo>
                  <a:lnTo>
                    <a:pt x="1680" y="1013"/>
                  </a:lnTo>
                  <a:lnTo>
                    <a:pt x="1677" y="1011"/>
                  </a:lnTo>
                  <a:lnTo>
                    <a:pt x="1675" y="1010"/>
                  </a:lnTo>
                  <a:lnTo>
                    <a:pt x="1671" y="1008"/>
                  </a:lnTo>
                  <a:lnTo>
                    <a:pt x="1669" y="1006"/>
                  </a:lnTo>
                  <a:lnTo>
                    <a:pt x="1667" y="998"/>
                  </a:lnTo>
                  <a:lnTo>
                    <a:pt x="1666" y="992"/>
                  </a:lnTo>
                  <a:lnTo>
                    <a:pt x="1664" y="991"/>
                  </a:lnTo>
                  <a:lnTo>
                    <a:pt x="1663" y="990"/>
                  </a:lnTo>
                  <a:lnTo>
                    <a:pt x="1660" y="989"/>
                  </a:lnTo>
                  <a:lnTo>
                    <a:pt x="1655" y="989"/>
                  </a:lnTo>
                  <a:lnTo>
                    <a:pt x="1645" y="986"/>
                  </a:lnTo>
                  <a:lnTo>
                    <a:pt x="1635" y="984"/>
                  </a:lnTo>
                  <a:lnTo>
                    <a:pt x="1619" y="983"/>
                  </a:lnTo>
                  <a:lnTo>
                    <a:pt x="1604" y="983"/>
                  </a:lnTo>
                  <a:lnTo>
                    <a:pt x="1589" y="982"/>
                  </a:lnTo>
                  <a:lnTo>
                    <a:pt x="1574" y="981"/>
                  </a:lnTo>
                  <a:lnTo>
                    <a:pt x="1566" y="980"/>
                  </a:lnTo>
                  <a:lnTo>
                    <a:pt x="1558" y="978"/>
                  </a:lnTo>
                  <a:lnTo>
                    <a:pt x="1550" y="977"/>
                  </a:lnTo>
                  <a:lnTo>
                    <a:pt x="1541" y="978"/>
                  </a:lnTo>
                  <a:lnTo>
                    <a:pt x="1533" y="981"/>
                  </a:lnTo>
                  <a:lnTo>
                    <a:pt x="1524" y="981"/>
                  </a:lnTo>
                  <a:lnTo>
                    <a:pt x="1516" y="981"/>
                  </a:lnTo>
                  <a:lnTo>
                    <a:pt x="1507" y="980"/>
                  </a:lnTo>
                  <a:lnTo>
                    <a:pt x="1498" y="980"/>
                  </a:lnTo>
                  <a:lnTo>
                    <a:pt x="1490" y="982"/>
                  </a:lnTo>
                  <a:lnTo>
                    <a:pt x="1488" y="983"/>
                  </a:lnTo>
                  <a:lnTo>
                    <a:pt x="1485" y="985"/>
                  </a:lnTo>
                  <a:lnTo>
                    <a:pt x="1483" y="987"/>
                  </a:lnTo>
                  <a:lnTo>
                    <a:pt x="1481" y="989"/>
                  </a:lnTo>
                  <a:lnTo>
                    <a:pt x="1476" y="989"/>
                  </a:lnTo>
                  <a:lnTo>
                    <a:pt x="1471" y="987"/>
                  </a:lnTo>
                  <a:lnTo>
                    <a:pt x="1466" y="986"/>
                  </a:lnTo>
                  <a:lnTo>
                    <a:pt x="1462" y="984"/>
                  </a:lnTo>
                  <a:lnTo>
                    <a:pt x="1451" y="981"/>
                  </a:lnTo>
                  <a:lnTo>
                    <a:pt x="1441" y="975"/>
                  </a:lnTo>
                  <a:lnTo>
                    <a:pt x="1431" y="969"/>
                  </a:lnTo>
                  <a:lnTo>
                    <a:pt x="1422" y="964"/>
                  </a:lnTo>
                  <a:lnTo>
                    <a:pt x="1416" y="960"/>
                  </a:lnTo>
                  <a:lnTo>
                    <a:pt x="1410" y="958"/>
                  </a:lnTo>
                  <a:lnTo>
                    <a:pt x="1407" y="959"/>
                  </a:lnTo>
                  <a:lnTo>
                    <a:pt x="1401" y="961"/>
                  </a:lnTo>
                  <a:lnTo>
                    <a:pt x="1398" y="961"/>
                  </a:lnTo>
                  <a:lnTo>
                    <a:pt x="1395" y="961"/>
                  </a:lnTo>
                  <a:lnTo>
                    <a:pt x="1394" y="962"/>
                  </a:lnTo>
                  <a:lnTo>
                    <a:pt x="1394" y="965"/>
                  </a:lnTo>
                  <a:lnTo>
                    <a:pt x="1390" y="967"/>
                  </a:lnTo>
                  <a:lnTo>
                    <a:pt x="1385" y="968"/>
                  </a:lnTo>
                  <a:lnTo>
                    <a:pt x="1381" y="972"/>
                  </a:lnTo>
                  <a:lnTo>
                    <a:pt x="1376" y="975"/>
                  </a:lnTo>
                  <a:lnTo>
                    <a:pt x="1374" y="981"/>
                  </a:lnTo>
                  <a:lnTo>
                    <a:pt x="1371" y="986"/>
                  </a:lnTo>
                  <a:lnTo>
                    <a:pt x="1370" y="993"/>
                  </a:lnTo>
                  <a:lnTo>
                    <a:pt x="1370" y="999"/>
                  </a:lnTo>
                  <a:lnTo>
                    <a:pt x="1370" y="1005"/>
                  </a:lnTo>
                  <a:lnTo>
                    <a:pt x="1371" y="1010"/>
                  </a:lnTo>
                  <a:lnTo>
                    <a:pt x="1374" y="1013"/>
                  </a:lnTo>
                  <a:lnTo>
                    <a:pt x="1375" y="1015"/>
                  </a:lnTo>
                  <a:lnTo>
                    <a:pt x="1375" y="1016"/>
                  </a:lnTo>
                  <a:lnTo>
                    <a:pt x="1374" y="1016"/>
                  </a:lnTo>
                  <a:lnTo>
                    <a:pt x="1370" y="1016"/>
                  </a:lnTo>
                  <a:lnTo>
                    <a:pt x="1366" y="1013"/>
                  </a:lnTo>
                  <a:lnTo>
                    <a:pt x="1360" y="1009"/>
                  </a:lnTo>
                  <a:lnTo>
                    <a:pt x="1353" y="1008"/>
                  </a:lnTo>
                  <a:lnTo>
                    <a:pt x="1346" y="1007"/>
                  </a:lnTo>
                  <a:lnTo>
                    <a:pt x="1340" y="1006"/>
                  </a:lnTo>
                  <a:lnTo>
                    <a:pt x="1333" y="1002"/>
                  </a:lnTo>
                  <a:lnTo>
                    <a:pt x="1326" y="1000"/>
                  </a:lnTo>
                  <a:lnTo>
                    <a:pt x="1316" y="993"/>
                  </a:lnTo>
                  <a:lnTo>
                    <a:pt x="1305" y="987"/>
                  </a:lnTo>
                  <a:lnTo>
                    <a:pt x="1300" y="986"/>
                  </a:lnTo>
                  <a:lnTo>
                    <a:pt x="1294" y="985"/>
                  </a:lnTo>
                  <a:lnTo>
                    <a:pt x="1288" y="985"/>
                  </a:lnTo>
                  <a:lnTo>
                    <a:pt x="1283" y="987"/>
                  </a:lnTo>
                  <a:lnTo>
                    <a:pt x="1278" y="990"/>
                  </a:lnTo>
                  <a:lnTo>
                    <a:pt x="1275" y="990"/>
                  </a:lnTo>
                  <a:lnTo>
                    <a:pt x="1271" y="990"/>
                  </a:lnTo>
                  <a:lnTo>
                    <a:pt x="1269" y="989"/>
                  </a:lnTo>
                  <a:lnTo>
                    <a:pt x="1267" y="987"/>
                  </a:lnTo>
                  <a:lnTo>
                    <a:pt x="1264" y="987"/>
                  </a:lnTo>
                  <a:lnTo>
                    <a:pt x="1262" y="990"/>
                  </a:lnTo>
                  <a:lnTo>
                    <a:pt x="1259" y="992"/>
                  </a:lnTo>
                  <a:lnTo>
                    <a:pt x="1256" y="997"/>
                  </a:lnTo>
                  <a:lnTo>
                    <a:pt x="1254" y="1000"/>
                  </a:lnTo>
                  <a:lnTo>
                    <a:pt x="1252" y="1001"/>
                  </a:lnTo>
                  <a:lnTo>
                    <a:pt x="1249" y="1001"/>
                  </a:lnTo>
                  <a:lnTo>
                    <a:pt x="1249" y="1003"/>
                  </a:lnTo>
                  <a:lnTo>
                    <a:pt x="1249" y="1007"/>
                  </a:lnTo>
                  <a:lnTo>
                    <a:pt x="1246" y="1013"/>
                  </a:lnTo>
                  <a:lnTo>
                    <a:pt x="1243" y="1016"/>
                  </a:lnTo>
                  <a:lnTo>
                    <a:pt x="1242" y="1018"/>
                  </a:lnTo>
                  <a:lnTo>
                    <a:pt x="1240" y="1019"/>
                  </a:lnTo>
                  <a:lnTo>
                    <a:pt x="1242" y="1023"/>
                  </a:lnTo>
                  <a:lnTo>
                    <a:pt x="1244" y="1027"/>
                  </a:lnTo>
                  <a:lnTo>
                    <a:pt x="1242" y="1027"/>
                  </a:lnTo>
                  <a:lnTo>
                    <a:pt x="1240" y="1027"/>
                  </a:lnTo>
                  <a:lnTo>
                    <a:pt x="1235" y="1031"/>
                  </a:lnTo>
                  <a:lnTo>
                    <a:pt x="1231" y="1033"/>
                  </a:lnTo>
                  <a:lnTo>
                    <a:pt x="1229" y="1038"/>
                  </a:lnTo>
                  <a:lnTo>
                    <a:pt x="1226" y="1042"/>
                  </a:lnTo>
                  <a:lnTo>
                    <a:pt x="1221" y="1039"/>
                  </a:lnTo>
                  <a:lnTo>
                    <a:pt x="1219" y="1038"/>
                  </a:lnTo>
                  <a:lnTo>
                    <a:pt x="1216" y="1038"/>
                  </a:lnTo>
                  <a:lnTo>
                    <a:pt x="1212" y="1041"/>
                  </a:lnTo>
                  <a:lnTo>
                    <a:pt x="1204" y="1049"/>
                  </a:lnTo>
                  <a:lnTo>
                    <a:pt x="1196" y="1056"/>
                  </a:lnTo>
                  <a:lnTo>
                    <a:pt x="1187" y="1063"/>
                  </a:lnTo>
                  <a:lnTo>
                    <a:pt x="1178" y="1068"/>
                  </a:lnTo>
                  <a:lnTo>
                    <a:pt x="1167" y="1075"/>
                  </a:lnTo>
                  <a:lnTo>
                    <a:pt x="1155" y="1082"/>
                  </a:lnTo>
                  <a:lnTo>
                    <a:pt x="1151" y="1084"/>
                  </a:lnTo>
                  <a:lnTo>
                    <a:pt x="1148" y="1087"/>
                  </a:lnTo>
                  <a:lnTo>
                    <a:pt x="1147" y="1089"/>
                  </a:lnTo>
                  <a:lnTo>
                    <a:pt x="1147" y="1091"/>
                  </a:lnTo>
                  <a:lnTo>
                    <a:pt x="1147" y="1094"/>
                  </a:lnTo>
                  <a:lnTo>
                    <a:pt x="1146" y="1096"/>
                  </a:lnTo>
                  <a:lnTo>
                    <a:pt x="1145" y="1099"/>
                  </a:lnTo>
                  <a:lnTo>
                    <a:pt x="1142" y="1103"/>
                  </a:lnTo>
                  <a:lnTo>
                    <a:pt x="1135" y="1107"/>
                  </a:lnTo>
                  <a:lnTo>
                    <a:pt x="1129" y="1112"/>
                  </a:lnTo>
                  <a:lnTo>
                    <a:pt x="1125" y="1115"/>
                  </a:lnTo>
                  <a:lnTo>
                    <a:pt x="1123" y="1119"/>
                  </a:lnTo>
                  <a:lnTo>
                    <a:pt x="1122" y="1122"/>
                  </a:lnTo>
                  <a:lnTo>
                    <a:pt x="1121" y="1125"/>
                  </a:lnTo>
                  <a:lnTo>
                    <a:pt x="1122" y="1128"/>
                  </a:lnTo>
                  <a:lnTo>
                    <a:pt x="1123" y="1130"/>
                  </a:lnTo>
                  <a:lnTo>
                    <a:pt x="1125" y="1133"/>
                  </a:lnTo>
                  <a:lnTo>
                    <a:pt x="1125" y="1136"/>
                  </a:lnTo>
                  <a:lnTo>
                    <a:pt x="1125" y="1138"/>
                  </a:lnTo>
                  <a:lnTo>
                    <a:pt x="1123" y="1139"/>
                  </a:lnTo>
                  <a:lnTo>
                    <a:pt x="1118" y="1139"/>
                  </a:lnTo>
                  <a:lnTo>
                    <a:pt x="1113" y="1138"/>
                  </a:lnTo>
                  <a:lnTo>
                    <a:pt x="1100" y="1130"/>
                  </a:lnTo>
                  <a:lnTo>
                    <a:pt x="1093" y="1125"/>
                  </a:lnTo>
                  <a:lnTo>
                    <a:pt x="1097" y="1120"/>
                  </a:lnTo>
                  <a:lnTo>
                    <a:pt x="1100" y="1109"/>
                  </a:lnTo>
                  <a:lnTo>
                    <a:pt x="1097" y="1108"/>
                  </a:lnTo>
                  <a:lnTo>
                    <a:pt x="1094" y="1108"/>
                  </a:lnTo>
                  <a:lnTo>
                    <a:pt x="1093" y="1107"/>
                  </a:lnTo>
                  <a:lnTo>
                    <a:pt x="1091" y="1104"/>
                  </a:lnTo>
                  <a:lnTo>
                    <a:pt x="1090" y="1100"/>
                  </a:lnTo>
                  <a:lnTo>
                    <a:pt x="1088" y="1098"/>
                  </a:lnTo>
                  <a:lnTo>
                    <a:pt x="1072" y="1099"/>
                  </a:lnTo>
                  <a:lnTo>
                    <a:pt x="1053" y="1102"/>
                  </a:lnTo>
                  <a:lnTo>
                    <a:pt x="1047" y="1103"/>
                  </a:lnTo>
                  <a:lnTo>
                    <a:pt x="1037" y="1103"/>
                  </a:lnTo>
                  <a:lnTo>
                    <a:pt x="1033" y="1103"/>
                  </a:lnTo>
                  <a:lnTo>
                    <a:pt x="1029" y="1102"/>
                  </a:lnTo>
                  <a:lnTo>
                    <a:pt x="1026" y="1099"/>
                  </a:lnTo>
                  <a:lnTo>
                    <a:pt x="1024" y="1096"/>
                  </a:lnTo>
                  <a:lnTo>
                    <a:pt x="1023" y="1089"/>
                  </a:lnTo>
                  <a:lnTo>
                    <a:pt x="1023" y="1082"/>
                  </a:lnTo>
                  <a:lnTo>
                    <a:pt x="1021" y="1074"/>
                  </a:lnTo>
                  <a:lnTo>
                    <a:pt x="1021" y="1063"/>
                  </a:lnTo>
                  <a:lnTo>
                    <a:pt x="1021" y="1058"/>
                  </a:lnTo>
                  <a:lnTo>
                    <a:pt x="1020" y="1052"/>
                  </a:lnTo>
                  <a:lnTo>
                    <a:pt x="1019" y="1049"/>
                  </a:lnTo>
                  <a:lnTo>
                    <a:pt x="1018" y="1046"/>
                  </a:lnTo>
                  <a:lnTo>
                    <a:pt x="1017" y="1044"/>
                  </a:lnTo>
                  <a:lnTo>
                    <a:pt x="1015" y="1044"/>
                  </a:lnTo>
                  <a:lnTo>
                    <a:pt x="1001" y="1044"/>
                  </a:lnTo>
                  <a:lnTo>
                    <a:pt x="992" y="1044"/>
                  </a:lnTo>
                  <a:lnTo>
                    <a:pt x="992" y="1031"/>
                  </a:lnTo>
                  <a:lnTo>
                    <a:pt x="994" y="1010"/>
                  </a:lnTo>
                  <a:lnTo>
                    <a:pt x="995" y="1003"/>
                  </a:lnTo>
                  <a:lnTo>
                    <a:pt x="998" y="993"/>
                  </a:lnTo>
                  <a:lnTo>
                    <a:pt x="999" y="983"/>
                  </a:lnTo>
                  <a:lnTo>
                    <a:pt x="998" y="976"/>
                  </a:lnTo>
                  <a:lnTo>
                    <a:pt x="995" y="976"/>
                  </a:lnTo>
                  <a:lnTo>
                    <a:pt x="992" y="976"/>
                  </a:lnTo>
                  <a:lnTo>
                    <a:pt x="990" y="978"/>
                  </a:lnTo>
                  <a:lnTo>
                    <a:pt x="988" y="980"/>
                  </a:lnTo>
                  <a:lnTo>
                    <a:pt x="985" y="982"/>
                  </a:lnTo>
                  <a:lnTo>
                    <a:pt x="983" y="982"/>
                  </a:lnTo>
                  <a:lnTo>
                    <a:pt x="980" y="982"/>
                  </a:lnTo>
                  <a:lnTo>
                    <a:pt x="978" y="978"/>
                  </a:lnTo>
                  <a:lnTo>
                    <a:pt x="976" y="974"/>
                  </a:lnTo>
                  <a:lnTo>
                    <a:pt x="974" y="968"/>
                  </a:lnTo>
                  <a:lnTo>
                    <a:pt x="971" y="962"/>
                  </a:lnTo>
                  <a:lnTo>
                    <a:pt x="968" y="956"/>
                  </a:lnTo>
                  <a:lnTo>
                    <a:pt x="964" y="951"/>
                  </a:lnTo>
                  <a:lnTo>
                    <a:pt x="959" y="948"/>
                  </a:lnTo>
                  <a:lnTo>
                    <a:pt x="953" y="943"/>
                  </a:lnTo>
                  <a:lnTo>
                    <a:pt x="949" y="938"/>
                  </a:lnTo>
                  <a:lnTo>
                    <a:pt x="946" y="935"/>
                  </a:lnTo>
                  <a:lnTo>
                    <a:pt x="943" y="930"/>
                  </a:lnTo>
                  <a:lnTo>
                    <a:pt x="941" y="927"/>
                  </a:lnTo>
                  <a:lnTo>
                    <a:pt x="937" y="926"/>
                  </a:lnTo>
                  <a:lnTo>
                    <a:pt x="931" y="926"/>
                  </a:lnTo>
                  <a:lnTo>
                    <a:pt x="926" y="928"/>
                  </a:lnTo>
                  <a:lnTo>
                    <a:pt x="918" y="933"/>
                  </a:lnTo>
                  <a:lnTo>
                    <a:pt x="910" y="935"/>
                  </a:lnTo>
                  <a:lnTo>
                    <a:pt x="902" y="936"/>
                  </a:lnTo>
                  <a:lnTo>
                    <a:pt x="894" y="936"/>
                  </a:lnTo>
                  <a:lnTo>
                    <a:pt x="878" y="934"/>
                  </a:lnTo>
                  <a:lnTo>
                    <a:pt x="862" y="933"/>
                  </a:lnTo>
                  <a:lnTo>
                    <a:pt x="853" y="932"/>
                  </a:lnTo>
                  <a:lnTo>
                    <a:pt x="844" y="933"/>
                  </a:lnTo>
                  <a:lnTo>
                    <a:pt x="835" y="934"/>
                  </a:lnTo>
                  <a:lnTo>
                    <a:pt x="827" y="935"/>
                  </a:lnTo>
                  <a:lnTo>
                    <a:pt x="817" y="937"/>
                  </a:lnTo>
                  <a:lnTo>
                    <a:pt x="807" y="941"/>
                  </a:lnTo>
                  <a:lnTo>
                    <a:pt x="801" y="941"/>
                  </a:lnTo>
                  <a:lnTo>
                    <a:pt x="797" y="942"/>
                  </a:lnTo>
                  <a:lnTo>
                    <a:pt x="792" y="941"/>
                  </a:lnTo>
                  <a:lnTo>
                    <a:pt x="788" y="940"/>
                  </a:lnTo>
                  <a:lnTo>
                    <a:pt x="783" y="937"/>
                  </a:lnTo>
                  <a:lnTo>
                    <a:pt x="779" y="933"/>
                  </a:lnTo>
                  <a:lnTo>
                    <a:pt x="774" y="929"/>
                  </a:lnTo>
                  <a:lnTo>
                    <a:pt x="771" y="925"/>
                  </a:lnTo>
                  <a:lnTo>
                    <a:pt x="757" y="908"/>
                  </a:lnTo>
                  <a:lnTo>
                    <a:pt x="743" y="891"/>
                  </a:lnTo>
                  <a:lnTo>
                    <a:pt x="742" y="885"/>
                  </a:lnTo>
                  <a:lnTo>
                    <a:pt x="742" y="881"/>
                  </a:lnTo>
                  <a:lnTo>
                    <a:pt x="746" y="880"/>
                  </a:lnTo>
                  <a:lnTo>
                    <a:pt x="747" y="879"/>
                  </a:lnTo>
                  <a:lnTo>
                    <a:pt x="747" y="877"/>
                  </a:lnTo>
                  <a:lnTo>
                    <a:pt x="744" y="876"/>
                  </a:lnTo>
                  <a:lnTo>
                    <a:pt x="741" y="873"/>
                  </a:lnTo>
                  <a:lnTo>
                    <a:pt x="740" y="871"/>
                  </a:lnTo>
                  <a:lnTo>
                    <a:pt x="740" y="869"/>
                  </a:lnTo>
                  <a:lnTo>
                    <a:pt x="741" y="866"/>
                  </a:lnTo>
                  <a:lnTo>
                    <a:pt x="742" y="861"/>
                  </a:lnTo>
                  <a:lnTo>
                    <a:pt x="743" y="856"/>
                  </a:lnTo>
                  <a:lnTo>
                    <a:pt x="748" y="858"/>
                  </a:lnTo>
                  <a:lnTo>
                    <a:pt x="751" y="859"/>
                  </a:lnTo>
                  <a:lnTo>
                    <a:pt x="765" y="850"/>
                  </a:lnTo>
                  <a:lnTo>
                    <a:pt x="778" y="839"/>
                  </a:lnTo>
                  <a:lnTo>
                    <a:pt x="781" y="837"/>
                  </a:lnTo>
                  <a:lnTo>
                    <a:pt x="786" y="835"/>
                  </a:lnTo>
                  <a:lnTo>
                    <a:pt x="786" y="832"/>
                  </a:lnTo>
                  <a:lnTo>
                    <a:pt x="784" y="831"/>
                  </a:lnTo>
                  <a:lnTo>
                    <a:pt x="783" y="830"/>
                  </a:lnTo>
                  <a:lnTo>
                    <a:pt x="780" y="829"/>
                  </a:lnTo>
                  <a:lnTo>
                    <a:pt x="776" y="830"/>
                  </a:lnTo>
                  <a:lnTo>
                    <a:pt x="775" y="832"/>
                  </a:lnTo>
                  <a:lnTo>
                    <a:pt x="774" y="832"/>
                  </a:lnTo>
                  <a:lnTo>
                    <a:pt x="772" y="831"/>
                  </a:lnTo>
                  <a:lnTo>
                    <a:pt x="773" y="829"/>
                  </a:lnTo>
                  <a:lnTo>
                    <a:pt x="774" y="826"/>
                  </a:lnTo>
                  <a:lnTo>
                    <a:pt x="776" y="823"/>
                  </a:lnTo>
                  <a:lnTo>
                    <a:pt x="778" y="822"/>
                  </a:lnTo>
                  <a:lnTo>
                    <a:pt x="778" y="821"/>
                  </a:lnTo>
                  <a:lnTo>
                    <a:pt x="774" y="820"/>
                  </a:lnTo>
                  <a:lnTo>
                    <a:pt x="767" y="822"/>
                  </a:lnTo>
                  <a:lnTo>
                    <a:pt x="764" y="823"/>
                  </a:lnTo>
                  <a:lnTo>
                    <a:pt x="760" y="814"/>
                  </a:lnTo>
                  <a:lnTo>
                    <a:pt x="755" y="804"/>
                  </a:lnTo>
                  <a:lnTo>
                    <a:pt x="751" y="802"/>
                  </a:lnTo>
                  <a:lnTo>
                    <a:pt x="750" y="798"/>
                  </a:lnTo>
                  <a:lnTo>
                    <a:pt x="750" y="796"/>
                  </a:lnTo>
                  <a:lnTo>
                    <a:pt x="750" y="794"/>
                  </a:lnTo>
                  <a:lnTo>
                    <a:pt x="749" y="789"/>
                  </a:lnTo>
                  <a:lnTo>
                    <a:pt x="747" y="783"/>
                  </a:lnTo>
                  <a:lnTo>
                    <a:pt x="744" y="781"/>
                  </a:lnTo>
                  <a:lnTo>
                    <a:pt x="742" y="781"/>
                  </a:lnTo>
                  <a:lnTo>
                    <a:pt x="740" y="781"/>
                  </a:lnTo>
                  <a:lnTo>
                    <a:pt x="739" y="781"/>
                  </a:lnTo>
                  <a:lnTo>
                    <a:pt x="735" y="783"/>
                  </a:lnTo>
                  <a:lnTo>
                    <a:pt x="731" y="787"/>
                  </a:lnTo>
                  <a:lnTo>
                    <a:pt x="733" y="780"/>
                  </a:lnTo>
                  <a:lnTo>
                    <a:pt x="736" y="774"/>
                  </a:lnTo>
                  <a:lnTo>
                    <a:pt x="740" y="771"/>
                  </a:lnTo>
                  <a:lnTo>
                    <a:pt x="743" y="769"/>
                  </a:lnTo>
                  <a:lnTo>
                    <a:pt x="741" y="767"/>
                  </a:lnTo>
                  <a:lnTo>
                    <a:pt x="739" y="766"/>
                  </a:lnTo>
                  <a:lnTo>
                    <a:pt x="739" y="766"/>
                  </a:lnTo>
                  <a:lnTo>
                    <a:pt x="738" y="762"/>
                  </a:lnTo>
                  <a:lnTo>
                    <a:pt x="735" y="756"/>
                  </a:lnTo>
                  <a:lnTo>
                    <a:pt x="732" y="754"/>
                  </a:lnTo>
                  <a:lnTo>
                    <a:pt x="732" y="753"/>
                  </a:lnTo>
                  <a:lnTo>
                    <a:pt x="732" y="753"/>
                  </a:lnTo>
                  <a:lnTo>
                    <a:pt x="735" y="751"/>
                  </a:lnTo>
                  <a:lnTo>
                    <a:pt x="740" y="751"/>
                  </a:lnTo>
                  <a:lnTo>
                    <a:pt x="746" y="750"/>
                  </a:lnTo>
                  <a:lnTo>
                    <a:pt x="749" y="747"/>
                  </a:lnTo>
                  <a:lnTo>
                    <a:pt x="751" y="745"/>
                  </a:lnTo>
                  <a:lnTo>
                    <a:pt x="752" y="740"/>
                  </a:lnTo>
                  <a:lnTo>
                    <a:pt x="754" y="737"/>
                  </a:lnTo>
                  <a:lnTo>
                    <a:pt x="755" y="733"/>
                  </a:lnTo>
                  <a:lnTo>
                    <a:pt x="757" y="730"/>
                  </a:lnTo>
                  <a:lnTo>
                    <a:pt x="759" y="728"/>
                  </a:lnTo>
                  <a:lnTo>
                    <a:pt x="763" y="726"/>
                  </a:lnTo>
                  <a:lnTo>
                    <a:pt x="765" y="724"/>
                  </a:lnTo>
                  <a:lnTo>
                    <a:pt x="766" y="721"/>
                  </a:lnTo>
                  <a:lnTo>
                    <a:pt x="767" y="717"/>
                  </a:lnTo>
                  <a:lnTo>
                    <a:pt x="768" y="714"/>
                  </a:lnTo>
                  <a:lnTo>
                    <a:pt x="768" y="710"/>
                  </a:lnTo>
                  <a:lnTo>
                    <a:pt x="768" y="707"/>
                  </a:lnTo>
                  <a:lnTo>
                    <a:pt x="767" y="704"/>
                  </a:lnTo>
                  <a:lnTo>
                    <a:pt x="765" y="699"/>
                  </a:lnTo>
                  <a:lnTo>
                    <a:pt x="764" y="697"/>
                  </a:lnTo>
                  <a:lnTo>
                    <a:pt x="763" y="698"/>
                  </a:lnTo>
                  <a:lnTo>
                    <a:pt x="758" y="701"/>
                  </a:lnTo>
                  <a:lnTo>
                    <a:pt x="751" y="707"/>
                  </a:lnTo>
                  <a:lnTo>
                    <a:pt x="746" y="712"/>
                  </a:lnTo>
                  <a:lnTo>
                    <a:pt x="744" y="714"/>
                  </a:lnTo>
                  <a:lnTo>
                    <a:pt x="746" y="716"/>
                  </a:lnTo>
                  <a:lnTo>
                    <a:pt x="744" y="720"/>
                  </a:lnTo>
                  <a:lnTo>
                    <a:pt x="744" y="722"/>
                  </a:lnTo>
                  <a:lnTo>
                    <a:pt x="743" y="724"/>
                  </a:lnTo>
                  <a:lnTo>
                    <a:pt x="741" y="725"/>
                  </a:lnTo>
                  <a:lnTo>
                    <a:pt x="739" y="725"/>
                  </a:lnTo>
                  <a:lnTo>
                    <a:pt x="735" y="726"/>
                  </a:lnTo>
                  <a:lnTo>
                    <a:pt x="733" y="725"/>
                  </a:lnTo>
                  <a:lnTo>
                    <a:pt x="731" y="725"/>
                  </a:lnTo>
                  <a:lnTo>
                    <a:pt x="729" y="723"/>
                  </a:lnTo>
                  <a:lnTo>
                    <a:pt x="727" y="721"/>
                  </a:lnTo>
                  <a:lnTo>
                    <a:pt x="727" y="718"/>
                  </a:lnTo>
                  <a:lnTo>
                    <a:pt x="729" y="716"/>
                  </a:lnTo>
                  <a:lnTo>
                    <a:pt x="730" y="710"/>
                  </a:lnTo>
                  <a:lnTo>
                    <a:pt x="730" y="707"/>
                  </a:lnTo>
                  <a:lnTo>
                    <a:pt x="729" y="705"/>
                  </a:lnTo>
                  <a:lnTo>
                    <a:pt x="727" y="702"/>
                  </a:lnTo>
                  <a:lnTo>
                    <a:pt x="722" y="701"/>
                  </a:lnTo>
                  <a:lnTo>
                    <a:pt x="713" y="702"/>
                  </a:lnTo>
                  <a:lnTo>
                    <a:pt x="710" y="707"/>
                  </a:lnTo>
                  <a:lnTo>
                    <a:pt x="710" y="709"/>
                  </a:lnTo>
                  <a:lnTo>
                    <a:pt x="713" y="710"/>
                  </a:lnTo>
                  <a:lnTo>
                    <a:pt x="716" y="710"/>
                  </a:lnTo>
                  <a:lnTo>
                    <a:pt x="718" y="710"/>
                  </a:lnTo>
                  <a:lnTo>
                    <a:pt x="719" y="712"/>
                  </a:lnTo>
                  <a:lnTo>
                    <a:pt x="719" y="714"/>
                  </a:lnTo>
                  <a:lnTo>
                    <a:pt x="716" y="718"/>
                  </a:lnTo>
                  <a:lnTo>
                    <a:pt x="709" y="715"/>
                  </a:lnTo>
                  <a:lnTo>
                    <a:pt x="705" y="712"/>
                  </a:lnTo>
                  <a:lnTo>
                    <a:pt x="702" y="709"/>
                  </a:lnTo>
                  <a:lnTo>
                    <a:pt x="699" y="709"/>
                  </a:lnTo>
                  <a:lnTo>
                    <a:pt x="695" y="709"/>
                  </a:lnTo>
                  <a:lnTo>
                    <a:pt x="691" y="710"/>
                  </a:lnTo>
                  <a:lnTo>
                    <a:pt x="683" y="716"/>
                  </a:lnTo>
                  <a:lnTo>
                    <a:pt x="676" y="721"/>
                  </a:lnTo>
                  <a:lnTo>
                    <a:pt x="676" y="722"/>
                  </a:lnTo>
                  <a:lnTo>
                    <a:pt x="678" y="723"/>
                  </a:lnTo>
                  <a:lnTo>
                    <a:pt x="681" y="725"/>
                  </a:lnTo>
                  <a:lnTo>
                    <a:pt x="681" y="726"/>
                  </a:lnTo>
                  <a:lnTo>
                    <a:pt x="681" y="728"/>
                  </a:lnTo>
                  <a:lnTo>
                    <a:pt x="679" y="728"/>
                  </a:lnTo>
                  <a:lnTo>
                    <a:pt x="678" y="729"/>
                  </a:lnTo>
                  <a:lnTo>
                    <a:pt x="678" y="729"/>
                  </a:lnTo>
                  <a:lnTo>
                    <a:pt x="681" y="730"/>
                  </a:lnTo>
                  <a:lnTo>
                    <a:pt x="685" y="732"/>
                  </a:lnTo>
                  <a:lnTo>
                    <a:pt x="687" y="733"/>
                  </a:lnTo>
                  <a:lnTo>
                    <a:pt x="690" y="736"/>
                  </a:lnTo>
                  <a:lnTo>
                    <a:pt x="691" y="738"/>
                  </a:lnTo>
                  <a:lnTo>
                    <a:pt x="691" y="740"/>
                  </a:lnTo>
                  <a:lnTo>
                    <a:pt x="690" y="744"/>
                  </a:lnTo>
                  <a:lnTo>
                    <a:pt x="689" y="746"/>
                  </a:lnTo>
                  <a:lnTo>
                    <a:pt x="684" y="750"/>
                  </a:lnTo>
                  <a:lnTo>
                    <a:pt x="681" y="754"/>
                  </a:lnTo>
                  <a:lnTo>
                    <a:pt x="678" y="749"/>
                  </a:lnTo>
                  <a:lnTo>
                    <a:pt x="676" y="745"/>
                  </a:lnTo>
                  <a:lnTo>
                    <a:pt x="675" y="741"/>
                  </a:lnTo>
                  <a:lnTo>
                    <a:pt x="670" y="738"/>
                  </a:lnTo>
                  <a:lnTo>
                    <a:pt x="668" y="737"/>
                  </a:lnTo>
                  <a:lnTo>
                    <a:pt x="664" y="737"/>
                  </a:lnTo>
                  <a:lnTo>
                    <a:pt x="660" y="737"/>
                  </a:lnTo>
                  <a:lnTo>
                    <a:pt x="658" y="738"/>
                  </a:lnTo>
                  <a:lnTo>
                    <a:pt x="658" y="740"/>
                  </a:lnTo>
                  <a:lnTo>
                    <a:pt x="660" y="742"/>
                  </a:lnTo>
                  <a:lnTo>
                    <a:pt x="661" y="745"/>
                  </a:lnTo>
                  <a:lnTo>
                    <a:pt x="662" y="748"/>
                  </a:lnTo>
                  <a:lnTo>
                    <a:pt x="664" y="750"/>
                  </a:lnTo>
                  <a:lnTo>
                    <a:pt x="664" y="754"/>
                  </a:lnTo>
                  <a:lnTo>
                    <a:pt x="662" y="759"/>
                  </a:lnTo>
                  <a:lnTo>
                    <a:pt x="661" y="766"/>
                  </a:lnTo>
                  <a:lnTo>
                    <a:pt x="660" y="771"/>
                  </a:lnTo>
                  <a:lnTo>
                    <a:pt x="659" y="773"/>
                  </a:lnTo>
                  <a:lnTo>
                    <a:pt x="656" y="775"/>
                  </a:lnTo>
                  <a:lnTo>
                    <a:pt x="651" y="778"/>
                  </a:lnTo>
                  <a:lnTo>
                    <a:pt x="649" y="779"/>
                  </a:lnTo>
                  <a:lnTo>
                    <a:pt x="648" y="779"/>
                  </a:lnTo>
                  <a:lnTo>
                    <a:pt x="648" y="777"/>
                  </a:lnTo>
                  <a:lnTo>
                    <a:pt x="649" y="775"/>
                  </a:lnTo>
                  <a:lnTo>
                    <a:pt x="651" y="770"/>
                  </a:lnTo>
                  <a:lnTo>
                    <a:pt x="653" y="766"/>
                  </a:lnTo>
                  <a:lnTo>
                    <a:pt x="656" y="763"/>
                  </a:lnTo>
                  <a:lnTo>
                    <a:pt x="657" y="761"/>
                  </a:lnTo>
                  <a:lnTo>
                    <a:pt x="657" y="758"/>
                  </a:lnTo>
                  <a:lnTo>
                    <a:pt x="656" y="758"/>
                  </a:lnTo>
                  <a:lnTo>
                    <a:pt x="651" y="759"/>
                  </a:lnTo>
                  <a:lnTo>
                    <a:pt x="646" y="763"/>
                  </a:lnTo>
                  <a:lnTo>
                    <a:pt x="641" y="762"/>
                  </a:lnTo>
                  <a:lnTo>
                    <a:pt x="635" y="759"/>
                  </a:lnTo>
                  <a:lnTo>
                    <a:pt x="630" y="761"/>
                  </a:lnTo>
                  <a:lnTo>
                    <a:pt x="627" y="764"/>
                  </a:lnTo>
                  <a:lnTo>
                    <a:pt x="624" y="769"/>
                  </a:lnTo>
                  <a:lnTo>
                    <a:pt x="621" y="773"/>
                  </a:lnTo>
                  <a:lnTo>
                    <a:pt x="616" y="783"/>
                  </a:lnTo>
                  <a:lnTo>
                    <a:pt x="613" y="793"/>
                  </a:lnTo>
                  <a:lnTo>
                    <a:pt x="603" y="794"/>
                  </a:lnTo>
                  <a:lnTo>
                    <a:pt x="594" y="796"/>
                  </a:lnTo>
                  <a:lnTo>
                    <a:pt x="584" y="799"/>
                  </a:lnTo>
                  <a:lnTo>
                    <a:pt x="575" y="802"/>
                  </a:lnTo>
                  <a:lnTo>
                    <a:pt x="554" y="808"/>
                  </a:lnTo>
                  <a:lnTo>
                    <a:pt x="534" y="815"/>
                  </a:lnTo>
                  <a:lnTo>
                    <a:pt x="513" y="822"/>
                  </a:lnTo>
                  <a:lnTo>
                    <a:pt x="493" y="829"/>
                  </a:lnTo>
                  <a:lnTo>
                    <a:pt x="488" y="830"/>
                  </a:lnTo>
                  <a:lnTo>
                    <a:pt x="483" y="831"/>
                  </a:lnTo>
                  <a:lnTo>
                    <a:pt x="481" y="836"/>
                  </a:lnTo>
                  <a:lnTo>
                    <a:pt x="481" y="843"/>
                  </a:lnTo>
                  <a:lnTo>
                    <a:pt x="481" y="850"/>
                  </a:lnTo>
                  <a:lnTo>
                    <a:pt x="481" y="855"/>
                  </a:lnTo>
                  <a:lnTo>
                    <a:pt x="481" y="888"/>
                  </a:lnTo>
                  <a:lnTo>
                    <a:pt x="481" y="925"/>
                  </a:lnTo>
                  <a:lnTo>
                    <a:pt x="481" y="964"/>
                  </a:lnTo>
                  <a:lnTo>
                    <a:pt x="481" y="1002"/>
                  </a:lnTo>
                  <a:lnTo>
                    <a:pt x="481" y="1037"/>
                  </a:lnTo>
                  <a:lnTo>
                    <a:pt x="481" y="1064"/>
                  </a:lnTo>
                  <a:lnTo>
                    <a:pt x="481" y="1083"/>
                  </a:lnTo>
                  <a:lnTo>
                    <a:pt x="481" y="1090"/>
                  </a:lnTo>
                  <a:lnTo>
                    <a:pt x="473" y="1091"/>
                  </a:lnTo>
                  <a:lnTo>
                    <a:pt x="464" y="1094"/>
                  </a:lnTo>
                  <a:lnTo>
                    <a:pt x="461" y="1094"/>
                  </a:lnTo>
                  <a:lnTo>
                    <a:pt x="456" y="1094"/>
                  </a:lnTo>
                  <a:lnTo>
                    <a:pt x="453" y="1091"/>
                  </a:lnTo>
                  <a:lnTo>
                    <a:pt x="449" y="1088"/>
                  </a:lnTo>
                  <a:lnTo>
                    <a:pt x="444" y="1076"/>
                  </a:lnTo>
                  <a:lnTo>
                    <a:pt x="436" y="1063"/>
                  </a:lnTo>
                  <a:lnTo>
                    <a:pt x="432" y="1056"/>
                  </a:lnTo>
                  <a:lnTo>
                    <a:pt x="429" y="1050"/>
                  </a:lnTo>
                  <a:lnTo>
                    <a:pt x="424" y="1044"/>
                  </a:lnTo>
                  <a:lnTo>
                    <a:pt x="420" y="1041"/>
                  </a:lnTo>
                  <a:lnTo>
                    <a:pt x="409" y="1033"/>
                  </a:lnTo>
                  <a:lnTo>
                    <a:pt x="398" y="1026"/>
                  </a:lnTo>
                  <a:lnTo>
                    <a:pt x="392" y="1024"/>
                  </a:lnTo>
                  <a:lnTo>
                    <a:pt x="387" y="1022"/>
                  </a:lnTo>
                  <a:lnTo>
                    <a:pt x="380" y="1021"/>
                  </a:lnTo>
                  <a:lnTo>
                    <a:pt x="373" y="1021"/>
                  </a:lnTo>
                  <a:lnTo>
                    <a:pt x="360" y="1023"/>
                  </a:lnTo>
                  <a:lnTo>
                    <a:pt x="347" y="1026"/>
                  </a:lnTo>
                  <a:lnTo>
                    <a:pt x="341" y="1029"/>
                  </a:lnTo>
                  <a:lnTo>
                    <a:pt x="335" y="1032"/>
                  </a:lnTo>
                  <a:lnTo>
                    <a:pt x="328" y="1035"/>
                  </a:lnTo>
                  <a:lnTo>
                    <a:pt x="324" y="1039"/>
                  </a:lnTo>
                  <a:lnTo>
                    <a:pt x="309" y="1052"/>
                  </a:lnTo>
                  <a:lnTo>
                    <a:pt x="300" y="1060"/>
                  </a:lnTo>
                  <a:lnTo>
                    <a:pt x="300" y="1060"/>
                  </a:lnTo>
                  <a:lnTo>
                    <a:pt x="301" y="1062"/>
                  </a:lnTo>
                  <a:lnTo>
                    <a:pt x="301" y="1050"/>
                  </a:lnTo>
                  <a:lnTo>
                    <a:pt x="301" y="1041"/>
                  </a:lnTo>
                  <a:lnTo>
                    <a:pt x="300" y="1037"/>
                  </a:lnTo>
                  <a:lnTo>
                    <a:pt x="301" y="1032"/>
                  </a:lnTo>
                  <a:lnTo>
                    <a:pt x="303" y="1027"/>
                  </a:lnTo>
                  <a:lnTo>
                    <a:pt x="307" y="1022"/>
                  </a:lnTo>
                  <a:lnTo>
                    <a:pt x="310" y="1017"/>
                  </a:lnTo>
                  <a:lnTo>
                    <a:pt x="312" y="1011"/>
                  </a:lnTo>
                  <a:lnTo>
                    <a:pt x="314" y="1007"/>
                  </a:lnTo>
                  <a:lnTo>
                    <a:pt x="312" y="1007"/>
                  </a:lnTo>
                  <a:lnTo>
                    <a:pt x="312" y="1006"/>
                  </a:lnTo>
                  <a:lnTo>
                    <a:pt x="315" y="1002"/>
                  </a:lnTo>
                  <a:lnTo>
                    <a:pt x="316" y="998"/>
                  </a:lnTo>
                  <a:lnTo>
                    <a:pt x="315" y="995"/>
                  </a:lnTo>
                  <a:lnTo>
                    <a:pt x="314" y="992"/>
                  </a:lnTo>
                  <a:lnTo>
                    <a:pt x="310" y="990"/>
                  </a:lnTo>
                  <a:lnTo>
                    <a:pt x="307" y="989"/>
                  </a:lnTo>
                  <a:lnTo>
                    <a:pt x="303" y="987"/>
                  </a:lnTo>
                  <a:lnTo>
                    <a:pt x="300" y="987"/>
                  </a:lnTo>
                  <a:lnTo>
                    <a:pt x="296" y="987"/>
                  </a:lnTo>
                  <a:lnTo>
                    <a:pt x="292" y="986"/>
                  </a:lnTo>
                  <a:lnTo>
                    <a:pt x="291" y="984"/>
                  </a:lnTo>
                  <a:lnTo>
                    <a:pt x="290" y="984"/>
                  </a:lnTo>
                  <a:lnTo>
                    <a:pt x="288" y="983"/>
                  </a:lnTo>
                  <a:lnTo>
                    <a:pt x="285" y="983"/>
                  </a:lnTo>
                  <a:lnTo>
                    <a:pt x="282" y="984"/>
                  </a:lnTo>
                  <a:lnTo>
                    <a:pt x="276" y="985"/>
                  </a:lnTo>
                  <a:lnTo>
                    <a:pt x="273" y="983"/>
                  </a:lnTo>
                  <a:lnTo>
                    <a:pt x="270" y="981"/>
                  </a:lnTo>
                  <a:lnTo>
                    <a:pt x="268" y="978"/>
                  </a:lnTo>
                  <a:lnTo>
                    <a:pt x="267" y="974"/>
                  </a:lnTo>
                  <a:lnTo>
                    <a:pt x="266" y="970"/>
                  </a:lnTo>
                  <a:lnTo>
                    <a:pt x="263" y="967"/>
                  </a:lnTo>
                  <a:lnTo>
                    <a:pt x="261" y="965"/>
                  </a:lnTo>
                  <a:lnTo>
                    <a:pt x="259" y="964"/>
                  </a:lnTo>
                  <a:lnTo>
                    <a:pt x="255" y="964"/>
                  </a:lnTo>
                  <a:lnTo>
                    <a:pt x="247" y="966"/>
                  </a:lnTo>
                  <a:lnTo>
                    <a:pt x="243" y="966"/>
                  </a:lnTo>
                  <a:lnTo>
                    <a:pt x="241" y="965"/>
                  </a:lnTo>
                  <a:lnTo>
                    <a:pt x="241" y="962"/>
                  </a:lnTo>
                  <a:lnTo>
                    <a:pt x="241" y="959"/>
                  </a:lnTo>
                  <a:lnTo>
                    <a:pt x="242" y="953"/>
                  </a:lnTo>
                  <a:lnTo>
                    <a:pt x="242" y="945"/>
                  </a:lnTo>
                  <a:lnTo>
                    <a:pt x="241" y="938"/>
                  </a:lnTo>
                  <a:lnTo>
                    <a:pt x="237" y="932"/>
                  </a:lnTo>
                  <a:lnTo>
                    <a:pt x="234" y="925"/>
                  </a:lnTo>
                  <a:lnTo>
                    <a:pt x="229" y="918"/>
                  </a:lnTo>
                  <a:lnTo>
                    <a:pt x="225" y="911"/>
                  </a:lnTo>
                  <a:lnTo>
                    <a:pt x="221" y="904"/>
                  </a:lnTo>
                  <a:lnTo>
                    <a:pt x="220" y="897"/>
                  </a:lnTo>
                  <a:lnTo>
                    <a:pt x="219" y="894"/>
                  </a:lnTo>
                  <a:lnTo>
                    <a:pt x="218" y="892"/>
                  </a:lnTo>
                  <a:lnTo>
                    <a:pt x="216" y="889"/>
                  </a:lnTo>
                  <a:lnTo>
                    <a:pt x="213" y="888"/>
                  </a:lnTo>
                  <a:lnTo>
                    <a:pt x="209" y="886"/>
                  </a:lnTo>
                  <a:lnTo>
                    <a:pt x="203" y="886"/>
                  </a:lnTo>
                  <a:lnTo>
                    <a:pt x="197" y="885"/>
                  </a:lnTo>
                  <a:lnTo>
                    <a:pt x="192" y="883"/>
                  </a:lnTo>
                  <a:lnTo>
                    <a:pt x="190" y="880"/>
                  </a:lnTo>
                  <a:lnTo>
                    <a:pt x="188" y="878"/>
                  </a:lnTo>
                  <a:lnTo>
                    <a:pt x="187" y="875"/>
                  </a:lnTo>
                  <a:lnTo>
                    <a:pt x="187" y="871"/>
                  </a:lnTo>
                  <a:lnTo>
                    <a:pt x="188" y="866"/>
                  </a:lnTo>
                  <a:lnTo>
                    <a:pt x="190" y="862"/>
                  </a:lnTo>
                  <a:lnTo>
                    <a:pt x="193" y="861"/>
                  </a:lnTo>
                  <a:lnTo>
                    <a:pt x="196" y="860"/>
                  </a:lnTo>
                  <a:lnTo>
                    <a:pt x="203" y="859"/>
                  </a:lnTo>
                  <a:lnTo>
                    <a:pt x="212" y="859"/>
                  </a:lnTo>
                  <a:lnTo>
                    <a:pt x="216" y="859"/>
                  </a:lnTo>
                  <a:lnTo>
                    <a:pt x="219" y="860"/>
                  </a:lnTo>
                  <a:lnTo>
                    <a:pt x="221" y="861"/>
                  </a:lnTo>
                  <a:lnTo>
                    <a:pt x="225" y="863"/>
                  </a:lnTo>
                  <a:lnTo>
                    <a:pt x="229" y="869"/>
                  </a:lnTo>
                  <a:lnTo>
                    <a:pt x="235" y="872"/>
                  </a:lnTo>
                  <a:lnTo>
                    <a:pt x="237" y="871"/>
                  </a:lnTo>
                  <a:lnTo>
                    <a:pt x="239" y="870"/>
                  </a:lnTo>
                  <a:lnTo>
                    <a:pt x="247" y="868"/>
                  </a:lnTo>
                  <a:lnTo>
                    <a:pt x="257" y="868"/>
                  </a:lnTo>
                  <a:lnTo>
                    <a:pt x="249" y="862"/>
                  </a:lnTo>
                  <a:lnTo>
                    <a:pt x="241" y="858"/>
                  </a:lnTo>
                  <a:lnTo>
                    <a:pt x="236" y="853"/>
                  </a:lnTo>
                  <a:lnTo>
                    <a:pt x="231" y="850"/>
                  </a:lnTo>
                  <a:lnTo>
                    <a:pt x="228" y="846"/>
                  </a:lnTo>
                  <a:lnTo>
                    <a:pt x="225" y="840"/>
                  </a:lnTo>
                  <a:lnTo>
                    <a:pt x="225" y="837"/>
                  </a:lnTo>
                  <a:lnTo>
                    <a:pt x="226" y="835"/>
                  </a:lnTo>
                  <a:lnTo>
                    <a:pt x="228" y="834"/>
                  </a:lnTo>
                  <a:lnTo>
                    <a:pt x="230" y="832"/>
                  </a:lnTo>
                  <a:lnTo>
                    <a:pt x="235" y="831"/>
                  </a:lnTo>
                  <a:lnTo>
                    <a:pt x="241" y="829"/>
                  </a:lnTo>
                  <a:lnTo>
                    <a:pt x="239" y="826"/>
                  </a:lnTo>
                  <a:lnTo>
                    <a:pt x="239" y="821"/>
                  </a:lnTo>
                  <a:lnTo>
                    <a:pt x="241" y="818"/>
                  </a:lnTo>
                  <a:lnTo>
                    <a:pt x="242" y="814"/>
                  </a:lnTo>
                  <a:lnTo>
                    <a:pt x="243" y="812"/>
                  </a:lnTo>
                  <a:lnTo>
                    <a:pt x="246" y="810"/>
                  </a:lnTo>
                  <a:lnTo>
                    <a:pt x="250" y="808"/>
                  </a:lnTo>
                  <a:lnTo>
                    <a:pt x="254" y="808"/>
                  </a:lnTo>
                  <a:lnTo>
                    <a:pt x="258" y="807"/>
                  </a:lnTo>
                  <a:lnTo>
                    <a:pt x="260" y="807"/>
                  </a:lnTo>
                  <a:lnTo>
                    <a:pt x="261" y="806"/>
                  </a:lnTo>
                  <a:lnTo>
                    <a:pt x="262" y="805"/>
                  </a:lnTo>
                  <a:lnTo>
                    <a:pt x="263" y="804"/>
                  </a:lnTo>
                  <a:lnTo>
                    <a:pt x="265" y="804"/>
                  </a:lnTo>
                  <a:lnTo>
                    <a:pt x="268" y="804"/>
                  </a:lnTo>
                  <a:lnTo>
                    <a:pt x="271" y="806"/>
                  </a:lnTo>
                  <a:lnTo>
                    <a:pt x="275" y="807"/>
                  </a:lnTo>
                  <a:lnTo>
                    <a:pt x="278" y="808"/>
                  </a:lnTo>
                  <a:lnTo>
                    <a:pt x="280" y="808"/>
                  </a:lnTo>
                  <a:lnTo>
                    <a:pt x="284" y="807"/>
                  </a:lnTo>
                  <a:lnTo>
                    <a:pt x="290" y="806"/>
                  </a:lnTo>
                  <a:lnTo>
                    <a:pt x="296" y="805"/>
                  </a:lnTo>
                  <a:lnTo>
                    <a:pt x="302" y="804"/>
                  </a:lnTo>
                  <a:lnTo>
                    <a:pt x="308" y="805"/>
                  </a:lnTo>
                  <a:lnTo>
                    <a:pt x="314" y="806"/>
                  </a:lnTo>
                  <a:lnTo>
                    <a:pt x="318" y="807"/>
                  </a:lnTo>
                  <a:lnTo>
                    <a:pt x="328" y="811"/>
                  </a:lnTo>
                  <a:lnTo>
                    <a:pt x="337" y="812"/>
                  </a:lnTo>
                  <a:lnTo>
                    <a:pt x="340" y="810"/>
                  </a:lnTo>
                  <a:lnTo>
                    <a:pt x="341" y="808"/>
                  </a:lnTo>
                  <a:lnTo>
                    <a:pt x="340" y="807"/>
                  </a:lnTo>
                  <a:lnTo>
                    <a:pt x="339" y="806"/>
                  </a:lnTo>
                  <a:lnTo>
                    <a:pt x="334" y="805"/>
                  </a:lnTo>
                  <a:lnTo>
                    <a:pt x="331" y="804"/>
                  </a:lnTo>
                  <a:lnTo>
                    <a:pt x="324" y="802"/>
                  </a:lnTo>
                  <a:lnTo>
                    <a:pt x="319" y="798"/>
                  </a:lnTo>
                  <a:lnTo>
                    <a:pt x="317" y="794"/>
                  </a:lnTo>
                  <a:lnTo>
                    <a:pt x="317" y="789"/>
                  </a:lnTo>
                  <a:lnTo>
                    <a:pt x="318" y="783"/>
                  </a:lnTo>
                  <a:lnTo>
                    <a:pt x="320" y="779"/>
                  </a:lnTo>
                  <a:lnTo>
                    <a:pt x="323" y="773"/>
                  </a:lnTo>
                  <a:lnTo>
                    <a:pt x="326" y="769"/>
                  </a:lnTo>
                  <a:lnTo>
                    <a:pt x="333" y="758"/>
                  </a:lnTo>
                  <a:lnTo>
                    <a:pt x="337" y="748"/>
                  </a:lnTo>
                  <a:lnTo>
                    <a:pt x="337" y="742"/>
                  </a:lnTo>
                  <a:lnTo>
                    <a:pt x="337" y="737"/>
                  </a:lnTo>
                  <a:lnTo>
                    <a:pt x="335" y="732"/>
                  </a:lnTo>
                  <a:lnTo>
                    <a:pt x="332" y="726"/>
                  </a:lnTo>
                  <a:lnTo>
                    <a:pt x="331" y="724"/>
                  </a:lnTo>
                  <a:lnTo>
                    <a:pt x="331" y="721"/>
                  </a:lnTo>
                  <a:lnTo>
                    <a:pt x="333" y="718"/>
                  </a:lnTo>
                  <a:lnTo>
                    <a:pt x="336" y="717"/>
                  </a:lnTo>
                  <a:lnTo>
                    <a:pt x="337" y="716"/>
                  </a:lnTo>
                  <a:lnTo>
                    <a:pt x="339" y="715"/>
                  </a:lnTo>
                  <a:lnTo>
                    <a:pt x="339" y="713"/>
                  </a:lnTo>
                  <a:lnTo>
                    <a:pt x="337" y="709"/>
                  </a:lnTo>
                  <a:lnTo>
                    <a:pt x="334" y="702"/>
                  </a:lnTo>
                  <a:lnTo>
                    <a:pt x="333" y="698"/>
                  </a:lnTo>
                  <a:lnTo>
                    <a:pt x="332" y="697"/>
                  </a:lnTo>
                  <a:lnTo>
                    <a:pt x="331" y="694"/>
                  </a:lnTo>
                  <a:lnTo>
                    <a:pt x="327" y="693"/>
                  </a:lnTo>
                  <a:lnTo>
                    <a:pt x="322" y="692"/>
                  </a:lnTo>
                  <a:lnTo>
                    <a:pt x="312" y="690"/>
                  </a:lnTo>
                  <a:lnTo>
                    <a:pt x="306" y="689"/>
                  </a:lnTo>
                  <a:lnTo>
                    <a:pt x="303" y="689"/>
                  </a:lnTo>
                  <a:lnTo>
                    <a:pt x="300" y="691"/>
                  </a:lnTo>
                  <a:lnTo>
                    <a:pt x="298" y="693"/>
                  </a:lnTo>
                  <a:lnTo>
                    <a:pt x="294" y="698"/>
                  </a:lnTo>
                  <a:lnTo>
                    <a:pt x="291" y="700"/>
                  </a:lnTo>
                  <a:lnTo>
                    <a:pt x="288" y="701"/>
                  </a:lnTo>
                  <a:lnTo>
                    <a:pt x="286" y="701"/>
                  </a:lnTo>
                  <a:lnTo>
                    <a:pt x="285" y="700"/>
                  </a:lnTo>
                  <a:lnTo>
                    <a:pt x="283" y="698"/>
                  </a:lnTo>
                  <a:lnTo>
                    <a:pt x="280" y="697"/>
                  </a:lnTo>
                  <a:lnTo>
                    <a:pt x="277" y="694"/>
                  </a:lnTo>
                  <a:lnTo>
                    <a:pt x="273" y="694"/>
                  </a:lnTo>
                  <a:lnTo>
                    <a:pt x="263" y="689"/>
                  </a:lnTo>
                  <a:lnTo>
                    <a:pt x="259" y="685"/>
                  </a:lnTo>
                  <a:lnTo>
                    <a:pt x="257" y="687"/>
                  </a:lnTo>
                  <a:lnTo>
                    <a:pt x="253" y="685"/>
                  </a:lnTo>
                  <a:lnTo>
                    <a:pt x="252" y="684"/>
                  </a:lnTo>
                  <a:lnTo>
                    <a:pt x="251" y="683"/>
                  </a:lnTo>
                  <a:lnTo>
                    <a:pt x="247" y="681"/>
                  </a:lnTo>
                  <a:lnTo>
                    <a:pt x="245" y="679"/>
                  </a:lnTo>
                  <a:lnTo>
                    <a:pt x="242" y="679"/>
                  </a:lnTo>
                  <a:lnTo>
                    <a:pt x="237" y="677"/>
                  </a:lnTo>
                  <a:lnTo>
                    <a:pt x="234" y="680"/>
                  </a:lnTo>
                  <a:lnTo>
                    <a:pt x="230" y="681"/>
                  </a:lnTo>
                  <a:lnTo>
                    <a:pt x="227" y="683"/>
                  </a:lnTo>
                  <a:lnTo>
                    <a:pt x="223" y="687"/>
                  </a:lnTo>
                  <a:lnTo>
                    <a:pt x="222" y="689"/>
                  </a:lnTo>
                  <a:lnTo>
                    <a:pt x="221" y="690"/>
                  </a:lnTo>
                  <a:lnTo>
                    <a:pt x="218" y="691"/>
                  </a:lnTo>
                  <a:lnTo>
                    <a:pt x="216" y="691"/>
                  </a:lnTo>
                  <a:lnTo>
                    <a:pt x="208" y="693"/>
                  </a:lnTo>
                  <a:lnTo>
                    <a:pt x="200" y="696"/>
                  </a:lnTo>
                  <a:lnTo>
                    <a:pt x="194" y="700"/>
                  </a:lnTo>
                  <a:lnTo>
                    <a:pt x="188" y="706"/>
                  </a:lnTo>
                  <a:lnTo>
                    <a:pt x="178" y="712"/>
                  </a:lnTo>
                  <a:lnTo>
                    <a:pt x="168" y="718"/>
                  </a:lnTo>
                  <a:lnTo>
                    <a:pt x="163" y="720"/>
                  </a:lnTo>
                  <a:lnTo>
                    <a:pt x="159" y="721"/>
                  </a:lnTo>
                  <a:lnTo>
                    <a:pt x="154" y="722"/>
                  </a:lnTo>
                  <a:lnTo>
                    <a:pt x="149" y="721"/>
                  </a:lnTo>
                  <a:lnTo>
                    <a:pt x="144" y="718"/>
                  </a:lnTo>
                  <a:lnTo>
                    <a:pt x="141" y="718"/>
                  </a:lnTo>
                  <a:lnTo>
                    <a:pt x="143" y="721"/>
                  </a:lnTo>
                  <a:lnTo>
                    <a:pt x="144" y="725"/>
                  </a:lnTo>
                  <a:lnTo>
                    <a:pt x="145" y="729"/>
                  </a:lnTo>
                  <a:lnTo>
                    <a:pt x="145" y="731"/>
                  </a:lnTo>
                  <a:lnTo>
                    <a:pt x="144" y="732"/>
                  </a:lnTo>
                  <a:lnTo>
                    <a:pt x="143" y="733"/>
                  </a:lnTo>
                  <a:lnTo>
                    <a:pt x="139" y="733"/>
                  </a:lnTo>
                  <a:lnTo>
                    <a:pt x="133" y="734"/>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3" name="Freeform 201"/>
            <p:cNvSpPr>
              <a:spLocks/>
            </p:cNvSpPr>
            <p:nvPr/>
          </p:nvSpPr>
          <p:spPr bwMode="gray">
            <a:xfrm>
              <a:off x="5680076" y="3379788"/>
              <a:ext cx="658813" cy="361950"/>
            </a:xfrm>
            <a:custGeom>
              <a:avLst/>
              <a:gdLst/>
              <a:ahLst/>
              <a:cxnLst>
                <a:cxn ang="0">
                  <a:pos x="88" y="640"/>
                </a:cxn>
                <a:cxn ang="0">
                  <a:pos x="1" y="566"/>
                </a:cxn>
                <a:cxn ang="0">
                  <a:pos x="42" y="429"/>
                </a:cxn>
                <a:cxn ang="0">
                  <a:pos x="111" y="419"/>
                </a:cxn>
                <a:cxn ang="0">
                  <a:pos x="206" y="327"/>
                </a:cxn>
                <a:cxn ang="0">
                  <a:pos x="323" y="338"/>
                </a:cxn>
                <a:cxn ang="0">
                  <a:pos x="413" y="391"/>
                </a:cxn>
                <a:cxn ang="0">
                  <a:pos x="496" y="382"/>
                </a:cxn>
                <a:cxn ang="0">
                  <a:pos x="589" y="366"/>
                </a:cxn>
                <a:cxn ang="0">
                  <a:pos x="686" y="394"/>
                </a:cxn>
                <a:cxn ang="0">
                  <a:pos x="735" y="329"/>
                </a:cxn>
                <a:cxn ang="0">
                  <a:pos x="723" y="237"/>
                </a:cxn>
                <a:cxn ang="0">
                  <a:pos x="740" y="181"/>
                </a:cxn>
                <a:cxn ang="0">
                  <a:pos x="740" y="138"/>
                </a:cxn>
                <a:cxn ang="0">
                  <a:pos x="822" y="123"/>
                </a:cxn>
                <a:cxn ang="0">
                  <a:pos x="985" y="63"/>
                </a:cxn>
                <a:cxn ang="0">
                  <a:pos x="1129" y="8"/>
                </a:cxn>
                <a:cxn ang="0">
                  <a:pos x="1227" y="12"/>
                </a:cxn>
                <a:cxn ang="0">
                  <a:pos x="1272" y="115"/>
                </a:cxn>
                <a:cxn ang="0">
                  <a:pos x="1328" y="108"/>
                </a:cxn>
                <a:cxn ang="0">
                  <a:pos x="1359" y="154"/>
                </a:cxn>
                <a:cxn ang="0">
                  <a:pos x="1454" y="136"/>
                </a:cxn>
                <a:cxn ang="0">
                  <a:pos x="1538" y="83"/>
                </a:cxn>
                <a:cxn ang="0">
                  <a:pos x="1561" y="158"/>
                </a:cxn>
                <a:cxn ang="0">
                  <a:pos x="1726" y="362"/>
                </a:cxn>
                <a:cxn ang="0">
                  <a:pos x="1780" y="387"/>
                </a:cxn>
                <a:cxn ang="0">
                  <a:pos x="1899" y="390"/>
                </a:cxn>
                <a:cxn ang="0">
                  <a:pos x="2005" y="492"/>
                </a:cxn>
                <a:cxn ang="0">
                  <a:pos x="2060" y="528"/>
                </a:cxn>
                <a:cxn ang="0">
                  <a:pos x="1985" y="615"/>
                </a:cxn>
                <a:cxn ang="0">
                  <a:pos x="1887" y="681"/>
                </a:cxn>
                <a:cxn ang="0">
                  <a:pos x="1824" y="823"/>
                </a:cxn>
                <a:cxn ang="0">
                  <a:pos x="1723" y="870"/>
                </a:cxn>
                <a:cxn ang="0">
                  <a:pos x="1718" y="993"/>
                </a:cxn>
                <a:cxn ang="0">
                  <a:pos x="1660" y="989"/>
                </a:cxn>
                <a:cxn ang="0">
                  <a:pos x="1466" y="986"/>
                </a:cxn>
                <a:cxn ang="0">
                  <a:pos x="1374" y="1013"/>
                </a:cxn>
                <a:cxn ang="0">
                  <a:pos x="1262" y="990"/>
                </a:cxn>
                <a:cxn ang="0">
                  <a:pos x="1204" y="1049"/>
                </a:cxn>
                <a:cxn ang="0">
                  <a:pos x="1125" y="1138"/>
                </a:cxn>
                <a:cxn ang="0">
                  <a:pos x="1021" y="1074"/>
                </a:cxn>
                <a:cxn ang="0">
                  <a:pos x="976" y="974"/>
                </a:cxn>
                <a:cxn ang="0">
                  <a:pos x="817" y="937"/>
                </a:cxn>
                <a:cxn ang="0">
                  <a:pos x="748" y="858"/>
                </a:cxn>
                <a:cxn ang="0">
                  <a:pos x="751" y="802"/>
                </a:cxn>
                <a:cxn ang="0">
                  <a:pos x="735" y="751"/>
                </a:cxn>
                <a:cxn ang="0">
                  <a:pos x="744" y="714"/>
                </a:cxn>
                <a:cxn ang="0">
                  <a:pos x="718" y="710"/>
                </a:cxn>
                <a:cxn ang="0">
                  <a:pos x="691" y="738"/>
                </a:cxn>
                <a:cxn ang="0">
                  <a:pos x="656" y="775"/>
                </a:cxn>
                <a:cxn ang="0">
                  <a:pos x="584" y="799"/>
                </a:cxn>
                <a:cxn ang="0">
                  <a:pos x="453" y="1091"/>
                </a:cxn>
                <a:cxn ang="0">
                  <a:pos x="301" y="1050"/>
                </a:cxn>
                <a:cxn ang="0">
                  <a:pos x="285" y="983"/>
                </a:cxn>
                <a:cxn ang="0">
                  <a:pos x="221" y="904"/>
                </a:cxn>
                <a:cxn ang="0">
                  <a:pos x="229" y="869"/>
                </a:cxn>
                <a:cxn ang="0">
                  <a:pos x="250" y="808"/>
                </a:cxn>
                <a:cxn ang="0">
                  <a:pos x="340" y="807"/>
                </a:cxn>
                <a:cxn ang="0">
                  <a:pos x="339" y="713"/>
                </a:cxn>
                <a:cxn ang="0">
                  <a:pos x="257" y="687"/>
                </a:cxn>
                <a:cxn ang="0">
                  <a:pos x="154" y="722"/>
                </a:cxn>
              </a:cxnLst>
              <a:rect l="0" t="0" r="r" b="b"/>
              <a:pathLst>
                <a:path w="2077" h="1139">
                  <a:moveTo>
                    <a:pt x="133" y="734"/>
                  </a:moveTo>
                  <a:lnTo>
                    <a:pt x="119" y="729"/>
                  </a:lnTo>
                  <a:lnTo>
                    <a:pt x="105" y="721"/>
                  </a:lnTo>
                  <a:lnTo>
                    <a:pt x="102" y="717"/>
                  </a:lnTo>
                  <a:lnTo>
                    <a:pt x="100" y="715"/>
                  </a:lnTo>
                  <a:lnTo>
                    <a:pt x="99" y="714"/>
                  </a:lnTo>
                  <a:lnTo>
                    <a:pt x="99" y="712"/>
                  </a:lnTo>
                  <a:lnTo>
                    <a:pt x="100" y="710"/>
                  </a:lnTo>
                  <a:lnTo>
                    <a:pt x="103" y="709"/>
                  </a:lnTo>
                  <a:lnTo>
                    <a:pt x="105" y="709"/>
                  </a:lnTo>
                  <a:lnTo>
                    <a:pt x="109" y="708"/>
                  </a:lnTo>
                  <a:lnTo>
                    <a:pt x="114" y="709"/>
                  </a:lnTo>
                  <a:lnTo>
                    <a:pt x="119" y="709"/>
                  </a:lnTo>
                  <a:lnTo>
                    <a:pt x="121" y="709"/>
                  </a:lnTo>
                  <a:lnTo>
                    <a:pt x="123" y="708"/>
                  </a:lnTo>
                  <a:lnTo>
                    <a:pt x="125" y="707"/>
                  </a:lnTo>
                  <a:lnTo>
                    <a:pt x="127" y="706"/>
                  </a:lnTo>
                  <a:lnTo>
                    <a:pt x="127" y="701"/>
                  </a:lnTo>
                  <a:lnTo>
                    <a:pt x="127" y="697"/>
                  </a:lnTo>
                  <a:lnTo>
                    <a:pt x="123" y="688"/>
                  </a:lnTo>
                  <a:lnTo>
                    <a:pt x="119" y="680"/>
                  </a:lnTo>
                  <a:lnTo>
                    <a:pt x="108" y="665"/>
                  </a:lnTo>
                  <a:lnTo>
                    <a:pt x="96" y="648"/>
                  </a:lnTo>
                  <a:lnTo>
                    <a:pt x="88" y="640"/>
                  </a:lnTo>
                  <a:lnTo>
                    <a:pt x="80" y="633"/>
                  </a:lnTo>
                  <a:lnTo>
                    <a:pt x="75" y="631"/>
                  </a:lnTo>
                  <a:lnTo>
                    <a:pt x="71" y="628"/>
                  </a:lnTo>
                  <a:lnTo>
                    <a:pt x="67" y="627"/>
                  </a:lnTo>
                  <a:lnTo>
                    <a:pt x="63" y="627"/>
                  </a:lnTo>
                  <a:lnTo>
                    <a:pt x="55" y="630"/>
                  </a:lnTo>
                  <a:lnTo>
                    <a:pt x="48" y="630"/>
                  </a:lnTo>
                  <a:lnTo>
                    <a:pt x="42" y="630"/>
                  </a:lnTo>
                  <a:lnTo>
                    <a:pt x="37" y="627"/>
                  </a:lnTo>
                  <a:lnTo>
                    <a:pt x="32" y="625"/>
                  </a:lnTo>
                  <a:lnTo>
                    <a:pt x="30" y="619"/>
                  </a:lnTo>
                  <a:lnTo>
                    <a:pt x="29" y="612"/>
                  </a:lnTo>
                  <a:lnTo>
                    <a:pt x="29" y="603"/>
                  </a:lnTo>
                  <a:lnTo>
                    <a:pt x="29" y="598"/>
                  </a:lnTo>
                  <a:lnTo>
                    <a:pt x="26" y="593"/>
                  </a:lnTo>
                  <a:lnTo>
                    <a:pt x="24" y="591"/>
                  </a:lnTo>
                  <a:lnTo>
                    <a:pt x="19" y="588"/>
                  </a:lnTo>
                  <a:lnTo>
                    <a:pt x="15" y="586"/>
                  </a:lnTo>
                  <a:lnTo>
                    <a:pt x="10" y="584"/>
                  </a:lnTo>
                  <a:lnTo>
                    <a:pt x="6" y="582"/>
                  </a:lnTo>
                  <a:lnTo>
                    <a:pt x="2" y="578"/>
                  </a:lnTo>
                  <a:lnTo>
                    <a:pt x="1" y="574"/>
                  </a:lnTo>
                  <a:lnTo>
                    <a:pt x="0" y="570"/>
                  </a:lnTo>
                  <a:lnTo>
                    <a:pt x="1" y="566"/>
                  </a:lnTo>
                  <a:lnTo>
                    <a:pt x="2" y="561"/>
                  </a:lnTo>
                  <a:lnTo>
                    <a:pt x="6" y="553"/>
                  </a:lnTo>
                  <a:lnTo>
                    <a:pt x="10" y="546"/>
                  </a:lnTo>
                  <a:lnTo>
                    <a:pt x="16" y="536"/>
                  </a:lnTo>
                  <a:lnTo>
                    <a:pt x="23" y="526"/>
                  </a:lnTo>
                  <a:lnTo>
                    <a:pt x="24" y="522"/>
                  </a:lnTo>
                  <a:lnTo>
                    <a:pt x="25" y="520"/>
                  </a:lnTo>
                  <a:lnTo>
                    <a:pt x="21" y="517"/>
                  </a:lnTo>
                  <a:lnTo>
                    <a:pt x="17" y="513"/>
                  </a:lnTo>
                  <a:lnTo>
                    <a:pt x="14" y="505"/>
                  </a:lnTo>
                  <a:lnTo>
                    <a:pt x="13" y="497"/>
                  </a:lnTo>
                  <a:lnTo>
                    <a:pt x="13" y="489"/>
                  </a:lnTo>
                  <a:lnTo>
                    <a:pt x="14" y="481"/>
                  </a:lnTo>
                  <a:lnTo>
                    <a:pt x="17" y="474"/>
                  </a:lnTo>
                  <a:lnTo>
                    <a:pt x="22" y="468"/>
                  </a:lnTo>
                  <a:lnTo>
                    <a:pt x="27" y="462"/>
                  </a:lnTo>
                  <a:lnTo>
                    <a:pt x="34" y="456"/>
                  </a:lnTo>
                  <a:lnTo>
                    <a:pt x="37" y="453"/>
                  </a:lnTo>
                  <a:lnTo>
                    <a:pt x="39" y="449"/>
                  </a:lnTo>
                  <a:lnTo>
                    <a:pt x="40" y="446"/>
                  </a:lnTo>
                  <a:lnTo>
                    <a:pt x="40" y="441"/>
                  </a:lnTo>
                  <a:lnTo>
                    <a:pt x="40" y="437"/>
                  </a:lnTo>
                  <a:lnTo>
                    <a:pt x="41" y="432"/>
                  </a:lnTo>
                  <a:lnTo>
                    <a:pt x="42" y="429"/>
                  </a:lnTo>
                  <a:lnTo>
                    <a:pt x="43" y="425"/>
                  </a:lnTo>
                  <a:lnTo>
                    <a:pt x="46" y="423"/>
                  </a:lnTo>
                  <a:lnTo>
                    <a:pt x="49" y="422"/>
                  </a:lnTo>
                  <a:lnTo>
                    <a:pt x="54" y="423"/>
                  </a:lnTo>
                  <a:lnTo>
                    <a:pt x="58" y="425"/>
                  </a:lnTo>
                  <a:lnTo>
                    <a:pt x="65" y="430"/>
                  </a:lnTo>
                  <a:lnTo>
                    <a:pt x="71" y="437"/>
                  </a:lnTo>
                  <a:lnTo>
                    <a:pt x="76" y="445"/>
                  </a:lnTo>
                  <a:lnTo>
                    <a:pt x="80" y="453"/>
                  </a:lnTo>
                  <a:lnTo>
                    <a:pt x="83" y="457"/>
                  </a:lnTo>
                  <a:lnTo>
                    <a:pt x="88" y="462"/>
                  </a:lnTo>
                  <a:lnTo>
                    <a:pt x="91" y="465"/>
                  </a:lnTo>
                  <a:lnTo>
                    <a:pt x="95" y="466"/>
                  </a:lnTo>
                  <a:lnTo>
                    <a:pt x="98" y="468"/>
                  </a:lnTo>
                  <a:lnTo>
                    <a:pt x="102" y="468"/>
                  </a:lnTo>
                  <a:lnTo>
                    <a:pt x="104" y="466"/>
                  </a:lnTo>
                  <a:lnTo>
                    <a:pt x="107" y="464"/>
                  </a:lnTo>
                  <a:lnTo>
                    <a:pt x="109" y="462"/>
                  </a:lnTo>
                  <a:lnTo>
                    <a:pt x="112" y="457"/>
                  </a:lnTo>
                  <a:lnTo>
                    <a:pt x="113" y="449"/>
                  </a:lnTo>
                  <a:lnTo>
                    <a:pt x="114" y="441"/>
                  </a:lnTo>
                  <a:lnTo>
                    <a:pt x="113" y="433"/>
                  </a:lnTo>
                  <a:lnTo>
                    <a:pt x="112" y="425"/>
                  </a:lnTo>
                  <a:lnTo>
                    <a:pt x="111" y="419"/>
                  </a:lnTo>
                  <a:lnTo>
                    <a:pt x="112" y="412"/>
                  </a:lnTo>
                  <a:lnTo>
                    <a:pt x="112" y="409"/>
                  </a:lnTo>
                  <a:lnTo>
                    <a:pt x="114" y="406"/>
                  </a:lnTo>
                  <a:lnTo>
                    <a:pt x="115" y="404"/>
                  </a:lnTo>
                  <a:lnTo>
                    <a:pt x="119" y="401"/>
                  </a:lnTo>
                  <a:lnTo>
                    <a:pt x="128" y="397"/>
                  </a:lnTo>
                  <a:lnTo>
                    <a:pt x="137" y="395"/>
                  </a:lnTo>
                  <a:lnTo>
                    <a:pt x="141" y="392"/>
                  </a:lnTo>
                  <a:lnTo>
                    <a:pt x="144" y="389"/>
                  </a:lnTo>
                  <a:lnTo>
                    <a:pt x="146" y="384"/>
                  </a:lnTo>
                  <a:lnTo>
                    <a:pt x="146" y="379"/>
                  </a:lnTo>
                  <a:lnTo>
                    <a:pt x="146" y="373"/>
                  </a:lnTo>
                  <a:lnTo>
                    <a:pt x="147" y="368"/>
                  </a:lnTo>
                  <a:lnTo>
                    <a:pt x="149" y="367"/>
                  </a:lnTo>
                  <a:lnTo>
                    <a:pt x="153" y="365"/>
                  </a:lnTo>
                  <a:lnTo>
                    <a:pt x="156" y="365"/>
                  </a:lnTo>
                  <a:lnTo>
                    <a:pt x="161" y="364"/>
                  </a:lnTo>
                  <a:lnTo>
                    <a:pt x="170" y="363"/>
                  </a:lnTo>
                  <a:lnTo>
                    <a:pt x="178" y="360"/>
                  </a:lnTo>
                  <a:lnTo>
                    <a:pt x="186" y="356"/>
                  </a:lnTo>
                  <a:lnTo>
                    <a:pt x="193" y="349"/>
                  </a:lnTo>
                  <a:lnTo>
                    <a:pt x="198" y="342"/>
                  </a:lnTo>
                  <a:lnTo>
                    <a:pt x="203" y="333"/>
                  </a:lnTo>
                  <a:lnTo>
                    <a:pt x="206" y="327"/>
                  </a:lnTo>
                  <a:lnTo>
                    <a:pt x="211" y="323"/>
                  </a:lnTo>
                  <a:lnTo>
                    <a:pt x="214" y="319"/>
                  </a:lnTo>
                  <a:lnTo>
                    <a:pt x="219" y="317"/>
                  </a:lnTo>
                  <a:lnTo>
                    <a:pt x="223" y="317"/>
                  </a:lnTo>
                  <a:lnTo>
                    <a:pt x="229" y="318"/>
                  </a:lnTo>
                  <a:lnTo>
                    <a:pt x="235" y="322"/>
                  </a:lnTo>
                  <a:lnTo>
                    <a:pt x="241" y="326"/>
                  </a:lnTo>
                  <a:lnTo>
                    <a:pt x="247" y="331"/>
                  </a:lnTo>
                  <a:lnTo>
                    <a:pt x="253" y="334"/>
                  </a:lnTo>
                  <a:lnTo>
                    <a:pt x="258" y="334"/>
                  </a:lnTo>
                  <a:lnTo>
                    <a:pt x="263" y="333"/>
                  </a:lnTo>
                  <a:lnTo>
                    <a:pt x="273" y="326"/>
                  </a:lnTo>
                  <a:lnTo>
                    <a:pt x="283" y="316"/>
                  </a:lnTo>
                  <a:lnTo>
                    <a:pt x="288" y="313"/>
                  </a:lnTo>
                  <a:lnTo>
                    <a:pt x="292" y="311"/>
                  </a:lnTo>
                  <a:lnTo>
                    <a:pt x="295" y="313"/>
                  </a:lnTo>
                  <a:lnTo>
                    <a:pt x="296" y="316"/>
                  </a:lnTo>
                  <a:lnTo>
                    <a:pt x="299" y="319"/>
                  </a:lnTo>
                  <a:lnTo>
                    <a:pt x="301" y="324"/>
                  </a:lnTo>
                  <a:lnTo>
                    <a:pt x="303" y="329"/>
                  </a:lnTo>
                  <a:lnTo>
                    <a:pt x="307" y="333"/>
                  </a:lnTo>
                  <a:lnTo>
                    <a:pt x="311" y="335"/>
                  </a:lnTo>
                  <a:lnTo>
                    <a:pt x="317" y="336"/>
                  </a:lnTo>
                  <a:lnTo>
                    <a:pt x="323" y="338"/>
                  </a:lnTo>
                  <a:lnTo>
                    <a:pt x="327" y="338"/>
                  </a:lnTo>
                  <a:lnTo>
                    <a:pt x="335" y="338"/>
                  </a:lnTo>
                  <a:lnTo>
                    <a:pt x="342" y="338"/>
                  </a:lnTo>
                  <a:lnTo>
                    <a:pt x="350" y="339"/>
                  </a:lnTo>
                  <a:lnTo>
                    <a:pt x="356" y="342"/>
                  </a:lnTo>
                  <a:lnTo>
                    <a:pt x="363" y="350"/>
                  </a:lnTo>
                  <a:lnTo>
                    <a:pt x="371" y="358"/>
                  </a:lnTo>
                  <a:lnTo>
                    <a:pt x="377" y="363"/>
                  </a:lnTo>
                  <a:lnTo>
                    <a:pt x="382" y="367"/>
                  </a:lnTo>
                  <a:lnTo>
                    <a:pt x="388" y="373"/>
                  </a:lnTo>
                  <a:lnTo>
                    <a:pt x="391" y="379"/>
                  </a:lnTo>
                  <a:lnTo>
                    <a:pt x="394" y="386"/>
                  </a:lnTo>
                  <a:lnTo>
                    <a:pt x="397" y="392"/>
                  </a:lnTo>
                  <a:lnTo>
                    <a:pt x="399" y="399"/>
                  </a:lnTo>
                  <a:lnTo>
                    <a:pt x="400" y="407"/>
                  </a:lnTo>
                  <a:lnTo>
                    <a:pt x="400" y="411"/>
                  </a:lnTo>
                  <a:lnTo>
                    <a:pt x="401" y="413"/>
                  </a:lnTo>
                  <a:lnTo>
                    <a:pt x="404" y="413"/>
                  </a:lnTo>
                  <a:lnTo>
                    <a:pt x="406" y="411"/>
                  </a:lnTo>
                  <a:lnTo>
                    <a:pt x="408" y="408"/>
                  </a:lnTo>
                  <a:lnTo>
                    <a:pt x="409" y="406"/>
                  </a:lnTo>
                  <a:lnTo>
                    <a:pt x="412" y="401"/>
                  </a:lnTo>
                  <a:lnTo>
                    <a:pt x="413" y="396"/>
                  </a:lnTo>
                  <a:lnTo>
                    <a:pt x="413" y="391"/>
                  </a:lnTo>
                  <a:lnTo>
                    <a:pt x="412" y="386"/>
                  </a:lnTo>
                  <a:lnTo>
                    <a:pt x="409" y="381"/>
                  </a:lnTo>
                  <a:lnTo>
                    <a:pt x="408" y="376"/>
                  </a:lnTo>
                  <a:lnTo>
                    <a:pt x="408" y="374"/>
                  </a:lnTo>
                  <a:lnTo>
                    <a:pt x="409" y="372"/>
                  </a:lnTo>
                  <a:lnTo>
                    <a:pt x="412" y="371"/>
                  </a:lnTo>
                  <a:lnTo>
                    <a:pt x="415" y="371"/>
                  </a:lnTo>
                  <a:lnTo>
                    <a:pt x="421" y="373"/>
                  </a:lnTo>
                  <a:lnTo>
                    <a:pt x="426" y="376"/>
                  </a:lnTo>
                  <a:lnTo>
                    <a:pt x="432" y="382"/>
                  </a:lnTo>
                  <a:lnTo>
                    <a:pt x="437" y="387"/>
                  </a:lnTo>
                  <a:lnTo>
                    <a:pt x="444" y="395"/>
                  </a:lnTo>
                  <a:lnTo>
                    <a:pt x="453" y="404"/>
                  </a:lnTo>
                  <a:lnTo>
                    <a:pt x="457" y="407"/>
                  </a:lnTo>
                  <a:lnTo>
                    <a:pt x="463" y="409"/>
                  </a:lnTo>
                  <a:lnTo>
                    <a:pt x="467" y="411"/>
                  </a:lnTo>
                  <a:lnTo>
                    <a:pt x="473" y="409"/>
                  </a:lnTo>
                  <a:lnTo>
                    <a:pt x="477" y="407"/>
                  </a:lnTo>
                  <a:lnTo>
                    <a:pt x="479" y="404"/>
                  </a:lnTo>
                  <a:lnTo>
                    <a:pt x="481" y="399"/>
                  </a:lnTo>
                  <a:lnTo>
                    <a:pt x="482" y="396"/>
                  </a:lnTo>
                  <a:lnTo>
                    <a:pt x="487" y="389"/>
                  </a:lnTo>
                  <a:lnTo>
                    <a:pt x="493" y="384"/>
                  </a:lnTo>
                  <a:lnTo>
                    <a:pt x="496" y="382"/>
                  </a:lnTo>
                  <a:lnTo>
                    <a:pt x="497" y="382"/>
                  </a:lnTo>
                  <a:lnTo>
                    <a:pt x="498" y="382"/>
                  </a:lnTo>
                  <a:lnTo>
                    <a:pt x="502" y="378"/>
                  </a:lnTo>
                  <a:lnTo>
                    <a:pt x="504" y="375"/>
                  </a:lnTo>
                  <a:lnTo>
                    <a:pt x="505" y="373"/>
                  </a:lnTo>
                  <a:lnTo>
                    <a:pt x="508" y="371"/>
                  </a:lnTo>
                  <a:lnTo>
                    <a:pt x="512" y="370"/>
                  </a:lnTo>
                  <a:lnTo>
                    <a:pt x="516" y="368"/>
                  </a:lnTo>
                  <a:lnTo>
                    <a:pt x="521" y="368"/>
                  </a:lnTo>
                  <a:lnTo>
                    <a:pt x="531" y="370"/>
                  </a:lnTo>
                  <a:lnTo>
                    <a:pt x="538" y="372"/>
                  </a:lnTo>
                  <a:lnTo>
                    <a:pt x="544" y="375"/>
                  </a:lnTo>
                  <a:lnTo>
                    <a:pt x="547" y="380"/>
                  </a:lnTo>
                  <a:lnTo>
                    <a:pt x="551" y="383"/>
                  </a:lnTo>
                  <a:lnTo>
                    <a:pt x="554" y="386"/>
                  </a:lnTo>
                  <a:lnTo>
                    <a:pt x="556" y="387"/>
                  </a:lnTo>
                  <a:lnTo>
                    <a:pt x="560" y="387"/>
                  </a:lnTo>
                  <a:lnTo>
                    <a:pt x="562" y="386"/>
                  </a:lnTo>
                  <a:lnTo>
                    <a:pt x="564" y="383"/>
                  </a:lnTo>
                  <a:lnTo>
                    <a:pt x="567" y="381"/>
                  </a:lnTo>
                  <a:lnTo>
                    <a:pt x="569" y="376"/>
                  </a:lnTo>
                  <a:lnTo>
                    <a:pt x="576" y="371"/>
                  </a:lnTo>
                  <a:lnTo>
                    <a:pt x="583" y="367"/>
                  </a:lnTo>
                  <a:lnTo>
                    <a:pt x="589" y="366"/>
                  </a:lnTo>
                  <a:lnTo>
                    <a:pt x="596" y="367"/>
                  </a:lnTo>
                  <a:lnTo>
                    <a:pt x="603" y="370"/>
                  </a:lnTo>
                  <a:lnTo>
                    <a:pt x="609" y="374"/>
                  </a:lnTo>
                  <a:lnTo>
                    <a:pt x="615" y="380"/>
                  </a:lnTo>
                  <a:lnTo>
                    <a:pt x="619" y="387"/>
                  </a:lnTo>
                  <a:lnTo>
                    <a:pt x="621" y="391"/>
                  </a:lnTo>
                  <a:lnTo>
                    <a:pt x="626" y="396"/>
                  </a:lnTo>
                  <a:lnTo>
                    <a:pt x="629" y="400"/>
                  </a:lnTo>
                  <a:lnTo>
                    <a:pt x="635" y="403"/>
                  </a:lnTo>
                  <a:lnTo>
                    <a:pt x="644" y="404"/>
                  </a:lnTo>
                  <a:lnTo>
                    <a:pt x="651" y="404"/>
                  </a:lnTo>
                  <a:lnTo>
                    <a:pt x="654" y="405"/>
                  </a:lnTo>
                  <a:lnTo>
                    <a:pt x="657" y="406"/>
                  </a:lnTo>
                  <a:lnTo>
                    <a:pt x="660" y="409"/>
                  </a:lnTo>
                  <a:lnTo>
                    <a:pt x="662" y="414"/>
                  </a:lnTo>
                  <a:lnTo>
                    <a:pt x="665" y="416"/>
                  </a:lnTo>
                  <a:lnTo>
                    <a:pt x="666" y="419"/>
                  </a:lnTo>
                  <a:lnTo>
                    <a:pt x="667" y="420"/>
                  </a:lnTo>
                  <a:lnTo>
                    <a:pt x="669" y="420"/>
                  </a:lnTo>
                  <a:lnTo>
                    <a:pt x="672" y="417"/>
                  </a:lnTo>
                  <a:lnTo>
                    <a:pt x="675" y="413"/>
                  </a:lnTo>
                  <a:lnTo>
                    <a:pt x="678" y="405"/>
                  </a:lnTo>
                  <a:lnTo>
                    <a:pt x="684" y="396"/>
                  </a:lnTo>
                  <a:lnTo>
                    <a:pt x="686" y="394"/>
                  </a:lnTo>
                  <a:lnTo>
                    <a:pt x="690" y="392"/>
                  </a:lnTo>
                  <a:lnTo>
                    <a:pt x="693" y="392"/>
                  </a:lnTo>
                  <a:lnTo>
                    <a:pt x="698" y="396"/>
                  </a:lnTo>
                  <a:lnTo>
                    <a:pt x="702" y="399"/>
                  </a:lnTo>
                  <a:lnTo>
                    <a:pt x="707" y="403"/>
                  </a:lnTo>
                  <a:lnTo>
                    <a:pt x="711" y="404"/>
                  </a:lnTo>
                  <a:lnTo>
                    <a:pt x="716" y="405"/>
                  </a:lnTo>
                  <a:lnTo>
                    <a:pt x="721" y="405"/>
                  </a:lnTo>
                  <a:lnTo>
                    <a:pt x="725" y="405"/>
                  </a:lnTo>
                  <a:lnTo>
                    <a:pt x="730" y="404"/>
                  </a:lnTo>
                  <a:lnTo>
                    <a:pt x="734" y="401"/>
                  </a:lnTo>
                  <a:lnTo>
                    <a:pt x="743" y="397"/>
                  </a:lnTo>
                  <a:lnTo>
                    <a:pt x="751" y="390"/>
                  </a:lnTo>
                  <a:lnTo>
                    <a:pt x="758" y="382"/>
                  </a:lnTo>
                  <a:lnTo>
                    <a:pt x="764" y="373"/>
                  </a:lnTo>
                  <a:lnTo>
                    <a:pt x="765" y="368"/>
                  </a:lnTo>
                  <a:lnTo>
                    <a:pt x="767" y="364"/>
                  </a:lnTo>
                  <a:lnTo>
                    <a:pt x="768" y="358"/>
                  </a:lnTo>
                  <a:lnTo>
                    <a:pt x="767" y="354"/>
                  </a:lnTo>
                  <a:lnTo>
                    <a:pt x="765" y="348"/>
                  </a:lnTo>
                  <a:lnTo>
                    <a:pt x="760" y="343"/>
                  </a:lnTo>
                  <a:lnTo>
                    <a:pt x="755" y="340"/>
                  </a:lnTo>
                  <a:lnTo>
                    <a:pt x="748" y="335"/>
                  </a:lnTo>
                  <a:lnTo>
                    <a:pt x="735" y="329"/>
                  </a:lnTo>
                  <a:lnTo>
                    <a:pt x="724" y="323"/>
                  </a:lnTo>
                  <a:lnTo>
                    <a:pt x="710" y="316"/>
                  </a:lnTo>
                  <a:lnTo>
                    <a:pt x="695" y="307"/>
                  </a:lnTo>
                  <a:lnTo>
                    <a:pt x="692" y="306"/>
                  </a:lnTo>
                  <a:lnTo>
                    <a:pt x="690" y="303"/>
                  </a:lnTo>
                  <a:lnTo>
                    <a:pt x="687" y="301"/>
                  </a:lnTo>
                  <a:lnTo>
                    <a:pt x="687" y="297"/>
                  </a:lnTo>
                  <a:lnTo>
                    <a:pt x="691" y="293"/>
                  </a:lnTo>
                  <a:lnTo>
                    <a:pt x="698" y="291"/>
                  </a:lnTo>
                  <a:lnTo>
                    <a:pt x="706" y="287"/>
                  </a:lnTo>
                  <a:lnTo>
                    <a:pt x="710" y="286"/>
                  </a:lnTo>
                  <a:lnTo>
                    <a:pt x="718" y="283"/>
                  </a:lnTo>
                  <a:lnTo>
                    <a:pt x="727" y="279"/>
                  </a:lnTo>
                  <a:lnTo>
                    <a:pt x="731" y="277"/>
                  </a:lnTo>
                  <a:lnTo>
                    <a:pt x="734" y="274"/>
                  </a:lnTo>
                  <a:lnTo>
                    <a:pt x="736" y="270"/>
                  </a:lnTo>
                  <a:lnTo>
                    <a:pt x="738" y="267"/>
                  </a:lnTo>
                  <a:lnTo>
                    <a:pt x="736" y="261"/>
                  </a:lnTo>
                  <a:lnTo>
                    <a:pt x="733" y="257"/>
                  </a:lnTo>
                  <a:lnTo>
                    <a:pt x="730" y="251"/>
                  </a:lnTo>
                  <a:lnTo>
                    <a:pt x="725" y="248"/>
                  </a:lnTo>
                  <a:lnTo>
                    <a:pt x="724" y="244"/>
                  </a:lnTo>
                  <a:lnTo>
                    <a:pt x="723" y="241"/>
                  </a:lnTo>
                  <a:lnTo>
                    <a:pt x="723" y="237"/>
                  </a:lnTo>
                  <a:lnTo>
                    <a:pt x="723" y="234"/>
                  </a:lnTo>
                  <a:lnTo>
                    <a:pt x="725" y="228"/>
                  </a:lnTo>
                  <a:lnTo>
                    <a:pt x="729" y="222"/>
                  </a:lnTo>
                  <a:lnTo>
                    <a:pt x="733" y="219"/>
                  </a:lnTo>
                  <a:lnTo>
                    <a:pt x="740" y="216"/>
                  </a:lnTo>
                  <a:lnTo>
                    <a:pt x="747" y="213"/>
                  </a:lnTo>
                  <a:lnTo>
                    <a:pt x="754" y="213"/>
                  </a:lnTo>
                  <a:lnTo>
                    <a:pt x="768" y="213"/>
                  </a:lnTo>
                  <a:lnTo>
                    <a:pt x="784" y="212"/>
                  </a:lnTo>
                  <a:lnTo>
                    <a:pt x="788" y="212"/>
                  </a:lnTo>
                  <a:lnTo>
                    <a:pt x="791" y="211"/>
                  </a:lnTo>
                  <a:lnTo>
                    <a:pt x="795" y="209"/>
                  </a:lnTo>
                  <a:lnTo>
                    <a:pt x="796" y="207"/>
                  </a:lnTo>
                  <a:lnTo>
                    <a:pt x="792" y="203"/>
                  </a:lnTo>
                  <a:lnTo>
                    <a:pt x="789" y="202"/>
                  </a:lnTo>
                  <a:lnTo>
                    <a:pt x="774" y="196"/>
                  </a:lnTo>
                  <a:lnTo>
                    <a:pt x="759" y="193"/>
                  </a:lnTo>
                  <a:lnTo>
                    <a:pt x="755" y="192"/>
                  </a:lnTo>
                  <a:lnTo>
                    <a:pt x="749" y="191"/>
                  </a:lnTo>
                  <a:lnTo>
                    <a:pt x="746" y="189"/>
                  </a:lnTo>
                  <a:lnTo>
                    <a:pt x="743" y="187"/>
                  </a:lnTo>
                  <a:lnTo>
                    <a:pt x="741" y="186"/>
                  </a:lnTo>
                  <a:lnTo>
                    <a:pt x="740" y="184"/>
                  </a:lnTo>
                  <a:lnTo>
                    <a:pt x="740" y="181"/>
                  </a:lnTo>
                  <a:lnTo>
                    <a:pt x="740" y="179"/>
                  </a:lnTo>
                  <a:lnTo>
                    <a:pt x="741" y="177"/>
                  </a:lnTo>
                  <a:lnTo>
                    <a:pt x="742" y="176"/>
                  </a:lnTo>
                  <a:lnTo>
                    <a:pt x="747" y="172"/>
                  </a:lnTo>
                  <a:lnTo>
                    <a:pt x="751" y="169"/>
                  </a:lnTo>
                  <a:lnTo>
                    <a:pt x="755" y="167"/>
                  </a:lnTo>
                  <a:lnTo>
                    <a:pt x="756" y="164"/>
                  </a:lnTo>
                  <a:lnTo>
                    <a:pt x="754" y="163"/>
                  </a:lnTo>
                  <a:lnTo>
                    <a:pt x="748" y="161"/>
                  </a:lnTo>
                  <a:lnTo>
                    <a:pt x="743" y="161"/>
                  </a:lnTo>
                  <a:lnTo>
                    <a:pt x="739" y="161"/>
                  </a:lnTo>
                  <a:lnTo>
                    <a:pt x="736" y="160"/>
                  </a:lnTo>
                  <a:lnTo>
                    <a:pt x="735" y="160"/>
                  </a:lnTo>
                  <a:lnTo>
                    <a:pt x="734" y="158"/>
                  </a:lnTo>
                  <a:lnTo>
                    <a:pt x="733" y="156"/>
                  </a:lnTo>
                  <a:lnTo>
                    <a:pt x="733" y="154"/>
                  </a:lnTo>
                  <a:lnTo>
                    <a:pt x="735" y="152"/>
                  </a:lnTo>
                  <a:lnTo>
                    <a:pt x="736" y="151"/>
                  </a:lnTo>
                  <a:lnTo>
                    <a:pt x="739" y="150"/>
                  </a:lnTo>
                  <a:lnTo>
                    <a:pt x="740" y="147"/>
                  </a:lnTo>
                  <a:lnTo>
                    <a:pt x="742" y="146"/>
                  </a:lnTo>
                  <a:lnTo>
                    <a:pt x="742" y="144"/>
                  </a:lnTo>
                  <a:lnTo>
                    <a:pt x="742" y="140"/>
                  </a:lnTo>
                  <a:lnTo>
                    <a:pt x="740" y="138"/>
                  </a:lnTo>
                  <a:lnTo>
                    <a:pt x="739" y="136"/>
                  </a:lnTo>
                  <a:lnTo>
                    <a:pt x="739" y="132"/>
                  </a:lnTo>
                  <a:lnTo>
                    <a:pt x="740" y="130"/>
                  </a:lnTo>
                  <a:lnTo>
                    <a:pt x="742" y="128"/>
                  </a:lnTo>
                  <a:lnTo>
                    <a:pt x="744" y="126"/>
                  </a:lnTo>
                  <a:lnTo>
                    <a:pt x="750" y="122"/>
                  </a:lnTo>
                  <a:lnTo>
                    <a:pt x="756" y="120"/>
                  </a:lnTo>
                  <a:lnTo>
                    <a:pt x="762" y="121"/>
                  </a:lnTo>
                  <a:lnTo>
                    <a:pt x="767" y="123"/>
                  </a:lnTo>
                  <a:lnTo>
                    <a:pt x="771" y="126"/>
                  </a:lnTo>
                  <a:lnTo>
                    <a:pt x="775" y="128"/>
                  </a:lnTo>
                  <a:lnTo>
                    <a:pt x="780" y="129"/>
                  </a:lnTo>
                  <a:lnTo>
                    <a:pt x="784" y="128"/>
                  </a:lnTo>
                  <a:lnTo>
                    <a:pt x="790" y="126"/>
                  </a:lnTo>
                  <a:lnTo>
                    <a:pt x="793" y="122"/>
                  </a:lnTo>
                  <a:lnTo>
                    <a:pt x="796" y="122"/>
                  </a:lnTo>
                  <a:lnTo>
                    <a:pt x="798" y="122"/>
                  </a:lnTo>
                  <a:lnTo>
                    <a:pt x="800" y="123"/>
                  </a:lnTo>
                  <a:lnTo>
                    <a:pt x="805" y="126"/>
                  </a:lnTo>
                  <a:lnTo>
                    <a:pt x="808" y="128"/>
                  </a:lnTo>
                  <a:lnTo>
                    <a:pt x="812" y="128"/>
                  </a:lnTo>
                  <a:lnTo>
                    <a:pt x="815" y="128"/>
                  </a:lnTo>
                  <a:lnTo>
                    <a:pt x="817" y="127"/>
                  </a:lnTo>
                  <a:lnTo>
                    <a:pt x="822" y="123"/>
                  </a:lnTo>
                  <a:lnTo>
                    <a:pt x="829" y="119"/>
                  </a:lnTo>
                  <a:lnTo>
                    <a:pt x="840" y="114"/>
                  </a:lnTo>
                  <a:lnTo>
                    <a:pt x="852" y="111"/>
                  </a:lnTo>
                  <a:lnTo>
                    <a:pt x="864" y="108"/>
                  </a:lnTo>
                  <a:lnTo>
                    <a:pt x="876" y="107"/>
                  </a:lnTo>
                  <a:lnTo>
                    <a:pt x="885" y="100"/>
                  </a:lnTo>
                  <a:lnTo>
                    <a:pt x="893" y="94"/>
                  </a:lnTo>
                  <a:lnTo>
                    <a:pt x="898" y="93"/>
                  </a:lnTo>
                  <a:lnTo>
                    <a:pt x="903" y="91"/>
                  </a:lnTo>
                  <a:lnTo>
                    <a:pt x="909" y="90"/>
                  </a:lnTo>
                  <a:lnTo>
                    <a:pt x="913" y="90"/>
                  </a:lnTo>
                  <a:lnTo>
                    <a:pt x="925" y="91"/>
                  </a:lnTo>
                  <a:lnTo>
                    <a:pt x="935" y="94"/>
                  </a:lnTo>
                  <a:lnTo>
                    <a:pt x="942" y="94"/>
                  </a:lnTo>
                  <a:lnTo>
                    <a:pt x="946" y="93"/>
                  </a:lnTo>
                  <a:lnTo>
                    <a:pt x="950" y="90"/>
                  </a:lnTo>
                  <a:lnTo>
                    <a:pt x="952" y="88"/>
                  </a:lnTo>
                  <a:lnTo>
                    <a:pt x="955" y="80"/>
                  </a:lnTo>
                  <a:lnTo>
                    <a:pt x="961" y="71"/>
                  </a:lnTo>
                  <a:lnTo>
                    <a:pt x="963" y="69"/>
                  </a:lnTo>
                  <a:lnTo>
                    <a:pt x="967" y="66"/>
                  </a:lnTo>
                  <a:lnTo>
                    <a:pt x="971" y="65"/>
                  </a:lnTo>
                  <a:lnTo>
                    <a:pt x="975" y="64"/>
                  </a:lnTo>
                  <a:lnTo>
                    <a:pt x="985" y="63"/>
                  </a:lnTo>
                  <a:lnTo>
                    <a:pt x="994" y="63"/>
                  </a:lnTo>
                  <a:lnTo>
                    <a:pt x="1000" y="65"/>
                  </a:lnTo>
                  <a:lnTo>
                    <a:pt x="1006" y="65"/>
                  </a:lnTo>
                  <a:lnTo>
                    <a:pt x="1017" y="64"/>
                  </a:lnTo>
                  <a:lnTo>
                    <a:pt x="1028" y="59"/>
                  </a:lnTo>
                  <a:lnTo>
                    <a:pt x="1044" y="54"/>
                  </a:lnTo>
                  <a:lnTo>
                    <a:pt x="1060" y="49"/>
                  </a:lnTo>
                  <a:lnTo>
                    <a:pt x="1069" y="47"/>
                  </a:lnTo>
                  <a:lnTo>
                    <a:pt x="1077" y="45"/>
                  </a:lnTo>
                  <a:lnTo>
                    <a:pt x="1086" y="43"/>
                  </a:lnTo>
                  <a:lnTo>
                    <a:pt x="1094" y="42"/>
                  </a:lnTo>
                  <a:lnTo>
                    <a:pt x="1100" y="41"/>
                  </a:lnTo>
                  <a:lnTo>
                    <a:pt x="1104" y="39"/>
                  </a:lnTo>
                  <a:lnTo>
                    <a:pt x="1105" y="37"/>
                  </a:lnTo>
                  <a:lnTo>
                    <a:pt x="1106" y="33"/>
                  </a:lnTo>
                  <a:lnTo>
                    <a:pt x="1106" y="30"/>
                  </a:lnTo>
                  <a:lnTo>
                    <a:pt x="1107" y="25"/>
                  </a:lnTo>
                  <a:lnTo>
                    <a:pt x="1108" y="22"/>
                  </a:lnTo>
                  <a:lnTo>
                    <a:pt x="1110" y="20"/>
                  </a:lnTo>
                  <a:lnTo>
                    <a:pt x="1114" y="17"/>
                  </a:lnTo>
                  <a:lnTo>
                    <a:pt x="1116" y="17"/>
                  </a:lnTo>
                  <a:lnTo>
                    <a:pt x="1122" y="15"/>
                  </a:lnTo>
                  <a:lnTo>
                    <a:pt x="1125" y="12"/>
                  </a:lnTo>
                  <a:lnTo>
                    <a:pt x="1129" y="8"/>
                  </a:lnTo>
                  <a:lnTo>
                    <a:pt x="1131" y="5"/>
                  </a:lnTo>
                  <a:lnTo>
                    <a:pt x="1134" y="1"/>
                  </a:lnTo>
                  <a:lnTo>
                    <a:pt x="1138" y="0"/>
                  </a:lnTo>
                  <a:lnTo>
                    <a:pt x="1142" y="0"/>
                  </a:lnTo>
                  <a:lnTo>
                    <a:pt x="1148" y="1"/>
                  </a:lnTo>
                  <a:lnTo>
                    <a:pt x="1155" y="4"/>
                  </a:lnTo>
                  <a:lnTo>
                    <a:pt x="1159" y="4"/>
                  </a:lnTo>
                  <a:lnTo>
                    <a:pt x="1164" y="4"/>
                  </a:lnTo>
                  <a:lnTo>
                    <a:pt x="1171" y="4"/>
                  </a:lnTo>
                  <a:lnTo>
                    <a:pt x="1175" y="5"/>
                  </a:lnTo>
                  <a:lnTo>
                    <a:pt x="1180" y="8"/>
                  </a:lnTo>
                  <a:lnTo>
                    <a:pt x="1185" y="12"/>
                  </a:lnTo>
                  <a:lnTo>
                    <a:pt x="1188" y="16"/>
                  </a:lnTo>
                  <a:lnTo>
                    <a:pt x="1191" y="20"/>
                  </a:lnTo>
                  <a:lnTo>
                    <a:pt x="1196" y="22"/>
                  </a:lnTo>
                  <a:lnTo>
                    <a:pt x="1198" y="24"/>
                  </a:lnTo>
                  <a:lnTo>
                    <a:pt x="1200" y="24"/>
                  </a:lnTo>
                  <a:lnTo>
                    <a:pt x="1203" y="25"/>
                  </a:lnTo>
                  <a:lnTo>
                    <a:pt x="1205" y="24"/>
                  </a:lnTo>
                  <a:lnTo>
                    <a:pt x="1212" y="20"/>
                  </a:lnTo>
                  <a:lnTo>
                    <a:pt x="1216" y="15"/>
                  </a:lnTo>
                  <a:lnTo>
                    <a:pt x="1220" y="14"/>
                  </a:lnTo>
                  <a:lnTo>
                    <a:pt x="1222" y="12"/>
                  </a:lnTo>
                  <a:lnTo>
                    <a:pt x="1227" y="12"/>
                  </a:lnTo>
                  <a:lnTo>
                    <a:pt x="1231" y="13"/>
                  </a:lnTo>
                  <a:lnTo>
                    <a:pt x="1237" y="15"/>
                  </a:lnTo>
                  <a:lnTo>
                    <a:pt x="1240" y="20"/>
                  </a:lnTo>
                  <a:lnTo>
                    <a:pt x="1243" y="23"/>
                  </a:lnTo>
                  <a:lnTo>
                    <a:pt x="1244" y="28"/>
                  </a:lnTo>
                  <a:lnTo>
                    <a:pt x="1244" y="38"/>
                  </a:lnTo>
                  <a:lnTo>
                    <a:pt x="1245" y="49"/>
                  </a:lnTo>
                  <a:lnTo>
                    <a:pt x="1247" y="55"/>
                  </a:lnTo>
                  <a:lnTo>
                    <a:pt x="1252" y="59"/>
                  </a:lnTo>
                  <a:lnTo>
                    <a:pt x="1254" y="63"/>
                  </a:lnTo>
                  <a:lnTo>
                    <a:pt x="1255" y="65"/>
                  </a:lnTo>
                  <a:lnTo>
                    <a:pt x="1256" y="72"/>
                  </a:lnTo>
                  <a:lnTo>
                    <a:pt x="1255" y="78"/>
                  </a:lnTo>
                  <a:lnTo>
                    <a:pt x="1253" y="85"/>
                  </a:lnTo>
                  <a:lnTo>
                    <a:pt x="1251" y="90"/>
                  </a:lnTo>
                  <a:lnTo>
                    <a:pt x="1248" y="96"/>
                  </a:lnTo>
                  <a:lnTo>
                    <a:pt x="1248" y="102"/>
                  </a:lnTo>
                  <a:lnTo>
                    <a:pt x="1248" y="104"/>
                  </a:lnTo>
                  <a:lnTo>
                    <a:pt x="1251" y="107"/>
                  </a:lnTo>
                  <a:lnTo>
                    <a:pt x="1253" y="110"/>
                  </a:lnTo>
                  <a:lnTo>
                    <a:pt x="1256" y="112"/>
                  </a:lnTo>
                  <a:lnTo>
                    <a:pt x="1261" y="113"/>
                  </a:lnTo>
                  <a:lnTo>
                    <a:pt x="1267" y="114"/>
                  </a:lnTo>
                  <a:lnTo>
                    <a:pt x="1272" y="115"/>
                  </a:lnTo>
                  <a:lnTo>
                    <a:pt x="1277" y="114"/>
                  </a:lnTo>
                  <a:lnTo>
                    <a:pt x="1281" y="111"/>
                  </a:lnTo>
                  <a:lnTo>
                    <a:pt x="1284" y="108"/>
                  </a:lnTo>
                  <a:lnTo>
                    <a:pt x="1285" y="107"/>
                  </a:lnTo>
                  <a:lnTo>
                    <a:pt x="1286" y="106"/>
                  </a:lnTo>
                  <a:lnTo>
                    <a:pt x="1288" y="106"/>
                  </a:lnTo>
                  <a:lnTo>
                    <a:pt x="1292" y="107"/>
                  </a:lnTo>
                  <a:lnTo>
                    <a:pt x="1294" y="107"/>
                  </a:lnTo>
                  <a:lnTo>
                    <a:pt x="1297" y="107"/>
                  </a:lnTo>
                  <a:lnTo>
                    <a:pt x="1302" y="100"/>
                  </a:lnTo>
                  <a:lnTo>
                    <a:pt x="1305" y="94"/>
                  </a:lnTo>
                  <a:lnTo>
                    <a:pt x="1308" y="96"/>
                  </a:lnTo>
                  <a:lnTo>
                    <a:pt x="1309" y="99"/>
                  </a:lnTo>
                  <a:lnTo>
                    <a:pt x="1311" y="104"/>
                  </a:lnTo>
                  <a:lnTo>
                    <a:pt x="1311" y="107"/>
                  </a:lnTo>
                  <a:lnTo>
                    <a:pt x="1314" y="115"/>
                  </a:lnTo>
                  <a:lnTo>
                    <a:pt x="1319" y="123"/>
                  </a:lnTo>
                  <a:lnTo>
                    <a:pt x="1322" y="129"/>
                  </a:lnTo>
                  <a:lnTo>
                    <a:pt x="1325" y="130"/>
                  </a:lnTo>
                  <a:lnTo>
                    <a:pt x="1326" y="128"/>
                  </a:lnTo>
                  <a:lnTo>
                    <a:pt x="1326" y="124"/>
                  </a:lnTo>
                  <a:lnTo>
                    <a:pt x="1326" y="116"/>
                  </a:lnTo>
                  <a:lnTo>
                    <a:pt x="1327" y="112"/>
                  </a:lnTo>
                  <a:lnTo>
                    <a:pt x="1328" y="108"/>
                  </a:lnTo>
                  <a:lnTo>
                    <a:pt x="1332" y="108"/>
                  </a:lnTo>
                  <a:lnTo>
                    <a:pt x="1336" y="110"/>
                  </a:lnTo>
                  <a:lnTo>
                    <a:pt x="1340" y="112"/>
                  </a:lnTo>
                  <a:lnTo>
                    <a:pt x="1344" y="115"/>
                  </a:lnTo>
                  <a:lnTo>
                    <a:pt x="1349" y="119"/>
                  </a:lnTo>
                  <a:lnTo>
                    <a:pt x="1353" y="122"/>
                  </a:lnTo>
                  <a:lnTo>
                    <a:pt x="1357" y="124"/>
                  </a:lnTo>
                  <a:lnTo>
                    <a:pt x="1361" y="126"/>
                  </a:lnTo>
                  <a:lnTo>
                    <a:pt x="1367" y="126"/>
                  </a:lnTo>
                  <a:lnTo>
                    <a:pt x="1376" y="122"/>
                  </a:lnTo>
                  <a:lnTo>
                    <a:pt x="1384" y="121"/>
                  </a:lnTo>
                  <a:lnTo>
                    <a:pt x="1385" y="123"/>
                  </a:lnTo>
                  <a:lnTo>
                    <a:pt x="1385" y="127"/>
                  </a:lnTo>
                  <a:lnTo>
                    <a:pt x="1385" y="129"/>
                  </a:lnTo>
                  <a:lnTo>
                    <a:pt x="1384" y="132"/>
                  </a:lnTo>
                  <a:lnTo>
                    <a:pt x="1382" y="135"/>
                  </a:lnTo>
                  <a:lnTo>
                    <a:pt x="1381" y="136"/>
                  </a:lnTo>
                  <a:lnTo>
                    <a:pt x="1375" y="139"/>
                  </a:lnTo>
                  <a:lnTo>
                    <a:pt x="1370" y="142"/>
                  </a:lnTo>
                  <a:lnTo>
                    <a:pt x="1365" y="144"/>
                  </a:lnTo>
                  <a:lnTo>
                    <a:pt x="1361" y="146"/>
                  </a:lnTo>
                  <a:lnTo>
                    <a:pt x="1360" y="148"/>
                  </a:lnTo>
                  <a:lnTo>
                    <a:pt x="1359" y="151"/>
                  </a:lnTo>
                  <a:lnTo>
                    <a:pt x="1359" y="154"/>
                  </a:lnTo>
                  <a:lnTo>
                    <a:pt x="1360" y="158"/>
                  </a:lnTo>
                  <a:lnTo>
                    <a:pt x="1362" y="162"/>
                  </a:lnTo>
                  <a:lnTo>
                    <a:pt x="1365" y="165"/>
                  </a:lnTo>
                  <a:lnTo>
                    <a:pt x="1368" y="169"/>
                  </a:lnTo>
                  <a:lnTo>
                    <a:pt x="1370" y="170"/>
                  </a:lnTo>
                  <a:lnTo>
                    <a:pt x="1373" y="170"/>
                  </a:lnTo>
                  <a:lnTo>
                    <a:pt x="1375" y="169"/>
                  </a:lnTo>
                  <a:lnTo>
                    <a:pt x="1379" y="164"/>
                  </a:lnTo>
                  <a:lnTo>
                    <a:pt x="1384" y="160"/>
                  </a:lnTo>
                  <a:lnTo>
                    <a:pt x="1389" y="159"/>
                  </a:lnTo>
                  <a:lnTo>
                    <a:pt x="1393" y="158"/>
                  </a:lnTo>
                  <a:lnTo>
                    <a:pt x="1398" y="158"/>
                  </a:lnTo>
                  <a:lnTo>
                    <a:pt x="1402" y="159"/>
                  </a:lnTo>
                  <a:lnTo>
                    <a:pt x="1409" y="160"/>
                  </a:lnTo>
                  <a:lnTo>
                    <a:pt x="1414" y="161"/>
                  </a:lnTo>
                  <a:lnTo>
                    <a:pt x="1417" y="160"/>
                  </a:lnTo>
                  <a:lnTo>
                    <a:pt x="1419" y="159"/>
                  </a:lnTo>
                  <a:lnTo>
                    <a:pt x="1424" y="153"/>
                  </a:lnTo>
                  <a:lnTo>
                    <a:pt x="1431" y="145"/>
                  </a:lnTo>
                  <a:lnTo>
                    <a:pt x="1435" y="142"/>
                  </a:lnTo>
                  <a:lnTo>
                    <a:pt x="1440" y="139"/>
                  </a:lnTo>
                  <a:lnTo>
                    <a:pt x="1444" y="137"/>
                  </a:lnTo>
                  <a:lnTo>
                    <a:pt x="1450" y="136"/>
                  </a:lnTo>
                  <a:lnTo>
                    <a:pt x="1454" y="136"/>
                  </a:lnTo>
                  <a:lnTo>
                    <a:pt x="1457" y="135"/>
                  </a:lnTo>
                  <a:lnTo>
                    <a:pt x="1460" y="134"/>
                  </a:lnTo>
                  <a:lnTo>
                    <a:pt x="1464" y="131"/>
                  </a:lnTo>
                  <a:lnTo>
                    <a:pt x="1464" y="129"/>
                  </a:lnTo>
                  <a:lnTo>
                    <a:pt x="1465" y="126"/>
                  </a:lnTo>
                  <a:lnTo>
                    <a:pt x="1465" y="122"/>
                  </a:lnTo>
                  <a:lnTo>
                    <a:pt x="1466" y="119"/>
                  </a:lnTo>
                  <a:lnTo>
                    <a:pt x="1468" y="116"/>
                  </a:lnTo>
                  <a:lnTo>
                    <a:pt x="1471" y="115"/>
                  </a:lnTo>
                  <a:lnTo>
                    <a:pt x="1474" y="115"/>
                  </a:lnTo>
                  <a:lnTo>
                    <a:pt x="1477" y="114"/>
                  </a:lnTo>
                  <a:lnTo>
                    <a:pt x="1483" y="113"/>
                  </a:lnTo>
                  <a:lnTo>
                    <a:pt x="1489" y="110"/>
                  </a:lnTo>
                  <a:lnTo>
                    <a:pt x="1493" y="107"/>
                  </a:lnTo>
                  <a:lnTo>
                    <a:pt x="1499" y="103"/>
                  </a:lnTo>
                  <a:lnTo>
                    <a:pt x="1503" y="100"/>
                  </a:lnTo>
                  <a:lnTo>
                    <a:pt x="1506" y="97"/>
                  </a:lnTo>
                  <a:lnTo>
                    <a:pt x="1509" y="95"/>
                  </a:lnTo>
                  <a:lnTo>
                    <a:pt x="1514" y="95"/>
                  </a:lnTo>
                  <a:lnTo>
                    <a:pt x="1521" y="95"/>
                  </a:lnTo>
                  <a:lnTo>
                    <a:pt x="1524" y="95"/>
                  </a:lnTo>
                  <a:lnTo>
                    <a:pt x="1529" y="93"/>
                  </a:lnTo>
                  <a:lnTo>
                    <a:pt x="1534" y="88"/>
                  </a:lnTo>
                  <a:lnTo>
                    <a:pt x="1538" y="83"/>
                  </a:lnTo>
                  <a:lnTo>
                    <a:pt x="1542" y="81"/>
                  </a:lnTo>
                  <a:lnTo>
                    <a:pt x="1545" y="82"/>
                  </a:lnTo>
                  <a:lnTo>
                    <a:pt x="1546" y="83"/>
                  </a:lnTo>
                  <a:lnTo>
                    <a:pt x="1547" y="85"/>
                  </a:lnTo>
                  <a:lnTo>
                    <a:pt x="1547" y="87"/>
                  </a:lnTo>
                  <a:lnTo>
                    <a:pt x="1547" y="90"/>
                  </a:lnTo>
                  <a:lnTo>
                    <a:pt x="1546" y="94"/>
                  </a:lnTo>
                  <a:lnTo>
                    <a:pt x="1545" y="98"/>
                  </a:lnTo>
                  <a:lnTo>
                    <a:pt x="1544" y="104"/>
                  </a:lnTo>
                  <a:lnTo>
                    <a:pt x="1541" y="110"/>
                  </a:lnTo>
                  <a:lnTo>
                    <a:pt x="1538" y="113"/>
                  </a:lnTo>
                  <a:lnTo>
                    <a:pt x="1534" y="114"/>
                  </a:lnTo>
                  <a:lnTo>
                    <a:pt x="1531" y="114"/>
                  </a:lnTo>
                  <a:lnTo>
                    <a:pt x="1524" y="113"/>
                  </a:lnTo>
                  <a:lnTo>
                    <a:pt x="1521" y="114"/>
                  </a:lnTo>
                  <a:lnTo>
                    <a:pt x="1520" y="115"/>
                  </a:lnTo>
                  <a:lnTo>
                    <a:pt x="1520" y="118"/>
                  </a:lnTo>
                  <a:lnTo>
                    <a:pt x="1521" y="120"/>
                  </a:lnTo>
                  <a:lnTo>
                    <a:pt x="1523" y="123"/>
                  </a:lnTo>
                  <a:lnTo>
                    <a:pt x="1529" y="130"/>
                  </a:lnTo>
                  <a:lnTo>
                    <a:pt x="1536" y="137"/>
                  </a:lnTo>
                  <a:lnTo>
                    <a:pt x="1542" y="143"/>
                  </a:lnTo>
                  <a:lnTo>
                    <a:pt x="1550" y="148"/>
                  </a:lnTo>
                  <a:lnTo>
                    <a:pt x="1561" y="158"/>
                  </a:lnTo>
                  <a:lnTo>
                    <a:pt x="1570" y="167"/>
                  </a:lnTo>
                  <a:lnTo>
                    <a:pt x="1580" y="176"/>
                  </a:lnTo>
                  <a:lnTo>
                    <a:pt x="1588" y="186"/>
                  </a:lnTo>
                  <a:lnTo>
                    <a:pt x="1605" y="207"/>
                  </a:lnTo>
                  <a:lnTo>
                    <a:pt x="1620" y="229"/>
                  </a:lnTo>
                  <a:lnTo>
                    <a:pt x="1633" y="252"/>
                  </a:lnTo>
                  <a:lnTo>
                    <a:pt x="1645" y="276"/>
                  </a:lnTo>
                  <a:lnTo>
                    <a:pt x="1658" y="300"/>
                  </a:lnTo>
                  <a:lnTo>
                    <a:pt x="1669" y="324"/>
                  </a:lnTo>
                  <a:lnTo>
                    <a:pt x="1675" y="338"/>
                  </a:lnTo>
                  <a:lnTo>
                    <a:pt x="1682" y="351"/>
                  </a:lnTo>
                  <a:lnTo>
                    <a:pt x="1688" y="364"/>
                  </a:lnTo>
                  <a:lnTo>
                    <a:pt x="1696" y="376"/>
                  </a:lnTo>
                  <a:lnTo>
                    <a:pt x="1700" y="381"/>
                  </a:lnTo>
                  <a:lnTo>
                    <a:pt x="1703" y="386"/>
                  </a:lnTo>
                  <a:lnTo>
                    <a:pt x="1708" y="389"/>
                  </a:lnTo>
                  <a:lnTo>
                    <a:pt x="1713" y="390"/>
                  </a:lnTo>
                  <a:lnTo>
                    <a:pt x="1718" y="388"/>
                  </a:lnTo>
                  <a:lnTo>
                    <a:pt x="1723" y="384"/>
                  </a:lnTo>
                  <a:lnTo>
                    <a:pt x="1726" y="381"/>
                  </a:lnTo>
                  <a:lnTo>
                    <a:pt x="1727" y="375"/>
                  </a:lnTo>
                  <a:lnTo>
                    <a:pt x="1727" y="371"/>
                  </a:lnTo>
                  <a:lnTo>
                    <a:pt x="1726" y="364"/>
                  </a:lnTo>
                  <a:lnTo>
                    <a:pt x="1726" y="362"/>
                  </a:lnTo>
                  <a:lnTo>
                    <a:pt x="1726" y="358"/>
                  </a:lnTo>
                  <a:lnTo>
                    <a:pt x="1727" y="356"/>
                  </a:lnTo>
                  <a:lnTo>
                    <a:pt x="1728" y="355"/>
                  </a:lnTo>
                  <a:lnTo>
                    <a:pt x="1732" y="352"/>
                  </a:lnTo>
                  <a:lnTo>
                    <a:pt x="1736" y="352"/>
                  </a:lnTo>
                  <a:lnTo>
                    <a:pt x="1740" y="352"/>
                  </a:lnTo>
                  <a:lnTo>
                    <a:pt x="1743" y="352"/>
                  </a:lnTo>
                  <a:lnTo>
                    <a:pt x="1748" y="354"/>
                  </a:lnTo>
                  <a:lnTo>
                    <a:pt x="1752" y="355"/>
                  </a:lnTo>
                  <a:lnTo>
                    <a:pt x="1756" y="356"/>
                  </a:lnTo>
                  <a:lnTo>
                    <a:pt x="1759" y="359"/>
                  </a:lnTo>
                  <a:lnTo>
                    <a:pt x="1761" y="364"/>
                  </a:lnTo>
                  <a:lnTo>
                    <a:pt x="1761" y="368"/>
                  </a:lnTo>
                  <a:lnTo>
                    <a:pt x="1760" y="373"/>
                  </a:lnTo>
                  <a:lnTo>
                    <a:pt x="1759" y="378"/>
                  </a:lnTo>
                  <a:lnTo>
                    <a:pt x="1759" y="380"/>
                  </a:lnTo>
                  <a:lnTo>
                    <a:pt x="1759" y="381"/>
                  </a:lnTo>
                  <a:lnTo>
                    <a:pt x="1762" y="381"/>
                  </a:lnTo>
                  <a:lnTo>
                    <a:pt x="1765" y="380"/>
                  </a:lnTo>
                  <a:lnTo>
                    <a:pt x="1769" y="380"/>
                  </a:lnTo>
                  <a:lnTo>
                    <a:pt x="1773" y="380"/>
                  </a:lnTo>
                  <a:lnTo>
                    <a:pt x="1775" y="381"/>
                  </a:lnTo>
                  <a:lnTo>
                    <a:pt x="1776" y="382"/>
                  </a:lnTo>
                  <a:lnTo>
                    <a:pt x="1780" y="387"/>
                  </a:lnTo>
                  <a:lnTo>
                    <a:pt x="1785" y="391"/>
                  </a:lnTo>
                  <a:lnTo>
                    <a:pt x="1797" y="395"/>
                  </a:lnTo>
                  <a:lnTo>
                    <a:pt x="1808" y="396"/>
                  </a:lnTo>
                  <a:lnTo>
                    <a:pt x="1816" y="396"/>
                  </a:lnTo>
                  <a:lnTo>
                    <a:pt x="1823" y="396"/>
                  </a:lnTo>
                  <a:lnTo>
                    <a:pt x="1830" y="395"/>
                  </a:lnTo>
                  <a:lnTo>
                    <a:pt x="1837" y="392"/>
                  </a:lnTo>
                  <a:lnTo>
                    <a:pt x="1841" y="390"/>
                  </a:lnTo>
                  <a:lnTo>
                    <a:pt x="1845" y="388"/>
                  </a:lnTo>
                  <a:lnTo>
                    <a:pt x="1846" y="387"/>
                  </a:lnTo>
                  <a:lnTo>
                    <a:pt x="1848" y="386"/>
                  </a:lnTo>
                  <a:lnTo>
                    <a:pt x="1850" y="386"/>
                  </a:lnTo>
                  <a:lnTo>
                    <a:pt x="1853" y="387"/>
                  </a:lnTo>
                  <a:lnTo>
                    <a:pt x="1856" y="387"/>
                  </a:lnTo>
                  <a:lnTo>
                    <a:pt x="1858" y="386"/>
                  </a:lnTo>
                  <a:lnTo>
                    <a:pt x="1859" y="384"/>
                  </a:lnTo>
                  <a:lnTo>
                    <a:pt x="1861" y="383"/>
                  </a:lnTo>
                  <a:lnTo>
                    <a:pt x="1863" y="380"/>
                  </a:lnTo>
                  <a:lnTo>
                    <a:pt x="1869" y="378"/>
                  </a:lnTo>
                  <a:lnTo>
                    <a:pt x="1874" y="378"/>
                  </a:lnTo>
                  <a:lnTo>
                    <a:pt x="1882" y="380"/>
                  </a:lnTo>
                  <a:lnTo>
                    <a:pt x="1889" y="383"/>
                  </a:lnTo>
                  <a:lnTo>
                    <a:pt x="1895" y="387"/>
                  </a:lnTo>
                  <a:lnTo>
                    <a:pt x="1899" y="390"/>
                  </a:lnTo>
                  <a:lnTo>
                    <a:pt x="1905" y="394"/>
                  </a:lnTo>
                  <a:lnTo>
                    <a:pt x="1910" y="398"/>
                  </a:lnTo>
                  <a:lnTo>
                    <a:pt x="1914" y="404"/>
                  </a:lnTo>
                  <a:lnTo>
                    <a:pt x="1918" y="415"/>
                  </a:lnTo>
                  <a:lnTo>
                    <a:pt x="1921" y="425"/>
                  </a:lnTo>
                  <a:lnTo>
                    <a:pt x="1924" y="431"/>
                  </a:lnTo>
                  <a:lnTo>
                    <a:pt x="1929" y="436"/>
                  </a:lnTo>
                  <a:lnTo>
                    <a:pt x="1935" y="439"/>
                  </a:lnTo>
                  <a:lnTo>
                    <a:pt x="1940" y="441"/>
                  </a:lnTo>
                  <a:lnTo>
                    <a:pt x="1949" y="445"/>
                  </a:lnTo>
                  <a:lnTo>
                    <a:pt x="1959" y="451"/>
                  </a:lnTo>
                  <a:lnTo>
                    <a:pt x="1959" y="454"/>
                  </a:lnTo>
                  <a:lnTo>
                    <a:pt x="1959" y="457"/>
                  </a:lnTo>
                  <a:lnTo>
                    <a:pt x="1959" y="461"/>
                  </a:lnTo>
                  <a:lnTo>
                    <a:pt x="1961" y="468"/>
                  </a:lnTo>
                  <a:lnTo>
                    <a:pt x="1967" y="477"/>
                  </a:lnTo>
                  <a:lnTo>
                    <a:pt x="1971" y="484"/>
                  </a:lnTo>
                  <a:lnTo>
                    <a:pt x="1973" y="485"/>
                  </a:lnTo>
                  <a:lnTo>
                    <a:pt x="1977" y="487"/>
                  </a:lnTo>
                  <a:lnTo>
                    <a:pt x="1981" y="487"/>
                  </a:lnTo>
                  <a:lnTo>
                    <a:pt x="1988" y="488"/>
                  </a:lnTo>
                  <a:lnTo>
                    <a:pt x="1995" y="488"/>
                  </a:lnTo>
                  <a:lnTo>
                    <a:pt x="2001" y="490"/>
                  </a:lnTo>
                  <a:lnTo>
                    <a:pt x="2005" y="492"/>
                  </a:lnTo>
                  <a:lnTo>
                    <a:pt x="2009" y="493"/>
                  </a:lnTo>
                  <a:lnTo>
                    <a:pt x="2012" y="494"/>
                  </a:lnTo>
                  <a:lnTo>
                    <a:pt x="2016" y="493"/>
                  </a:lnTo>
                  <a:lnTo>
                    <a:pt x="2018" y="492"/>
                  </a:lnTo>
                  <a:lnTo>
                    <a:pt x="2021" y="489"/>
                  </a:lnTo>
                  <a:lnTo>
                    <a:pt x="2027" y="485"/>
                  </a:lnTo>
                  <a:lnTo>
                    <a:pt x="2032" y="481"/>
                  </a:lnTo>
                  <a:lnTo>
                    <a:pt x="2040" y="476"/>
                  </a:lnTo>
                  <a:lnTo>
                    <a:pt x="2047" y="471"/>
                  </a:lnTo>
                  <a:lnTo>
                    <a:pt x="2047" y="473"/>
                  </a:lnTo>
                  <a:lnTo>
                    <a:pt x="2047" y="479"/>
                  </a:lnTo>
                  <a:lnTo>
                    <a:pt x="2047" y="484"/>
                  </a:lnTo>
                  <a:lnTo>
                    <a:pt x="2047" y="489"/>
                  </a:lnTo>
                  <a:lnTo>
                    <a:pt x="2049" y="494"/>
                  </a:lnTo>
                  <a:lnTo>
                    <a:pt x="2051" y="498"/>
                  </a:lnTo>
                  <a:lnTo>
                    <a:pt x="2055" y="506"/>
                  </a:lnTo>
                  <a:lnTo>
                    <a:pt x="2061" y="512"/>
                  </a:lnTo>
                  <a:lnTo>
                    <a:pt x="2066" y="517"/>
                  </a:lnTo>
                  <a:lnTo>
                    <a:pt x="2070" y="519"/>
                  </a:lnTo>
                  <a:lnTo>
                    <a:pt x="2074" y="523"/>
                  </a:lnTo>
                  <a:lnTo>
                    <a:pt x="2077" y="528"/>
                  </a:lnTo>
                  <a:lnTo>
                    <a:pt x="2071" y="528"/>
                  </a:lnTo>
                  <a:lnTo>
                    <a:pt x="2063" y="528"/>
                  </a:lnTo>
                  <a:lnTo>
                    <a:pt x="2060" y="528"/>
                  </a:lnTo>
                  <a:lnTo>
                    <a:pt x="2057" y="529"/>
                  </a:lnTo>
                  <a:lnTo>
                    <a:pt x="2053" y="530"/>
                  </a:lnTo>
                  <a:lnTo>
                    <a:pt x="2051" y="533"/>
                  </a:lnTo>
                  <a:lnTo>
                    <a:pt x="2049" y="535"/>
                  </a:lnTo>
                  <a:lnTo>
                    <a:pt x="2047" y="537"/>
                  </a:lnTo>
                  <a:lnTo>
                    <a:pt x="2047" y="541"/>
                  </a:lnTo>
                  <a:lnTo>
                    <a:pt x="2047" y="544"/>
                  </a:lnTo>
                  <a:lnTo>
                    <a:pt x="2046" y="550"/>
                  </a:lnTo>
                  <a:lnTo>
                    <a:pt x="2046" y="557"/>
                  </a:lnTo>
                  <a:lnTo>
                    <a:pt x="2045" y="560"/>
                  </a:lnTo>
                  <a:lnTo>
                    <a:pt x="2043" y="563"/>
                  </a:lnTo>
                  <a:lnTo>
                    <a:pt x="2041" y="567"/>
                  </a:lnTo>
                  <a:lnTo>
                    <a:pt x="2037" y="569"/>
                  </a:lnTo>
                  <a:lnTo>
                    <a:pt x="2030" y="572"/>
                  </a:lnTo>
                  <a:lnTo>
                    <a:pt x="2022" y="575"/>
                  </a:lnTo>
                  <a:lnTo>
                    <a:pt x="2016" y="577"/>
                  </a:lnTo>
                  <a:lnTo>
                    <a:pt x="2009" y="580"/>
                  </a:lnTo>
                  <a:lnTo>
                    <a:pt x="2003" y="584"/>
                  </a:lnTo>
                  <a:lnTo>
                    <a:pt x="1998" y="587"/>
                  </a:lnTo>
                  <a:lnTo>
                    <a:pt x="1994" y="591"/>
                  </a:lnTo>
                  <a:lnTo>
                    <a:pt x="1992" y="595"/>
                  </a:lnTo>
                  <a:lnTo>
                    <a:pt x="1988" y="600"/>
                  </a:lnTo>
                  <a:lnTo>
                    <a:pt x="1987" y="604"/>
                  </a:lnTo>
                  <a:lnTo>
                    <a:pt x="1985" y="615"/>
                  </a:lnTo>
                  <a:lnTo>
                    <a:pt x="1985" y="626"/>
                  </a:lnTo>
                  <a:lnTo>
                    <a:pt x="1986" y="639"/>
                  </a:lnTo>
                  <a:lnTo>
                    <a:pt x="1989" y="652"/>
                  </a:lnTo>
                  <a:lnTo>
                    <a:pt x="1992" y="660"/>
                  </a:lnTo>
                  <a:lnTo>
                    <a:pt x="1992" y="668"/>
                  </a:lnTo>
                  <a:lnTo>
                    <a:pt x="1989" y="674"/>
                  </a:lnTo>
                  <a:lnTo>
                    <a:pt x="1986" y="680"/>
                  </a:lnTo>
                  <a:lnTo>
                    <a:pt x="1981" y="683"/>
                  </a:lnTo>
                  <a:lnTo>
                    <a:pt x="1976" y="688"/>
                  </a:lnTo>
                  <a:lnTo>
                    <a:pt x="1969" y="691"/>
                  </a:lnTo>
                  <a:lnTo>
                    <a:pt x="1961" y="694"/>
                  </a:lnTo>
                  <a:lnTo>
                    <a:pt x="1954" y="697"/>
                  </a:lnTo>
                  <a:lnTo>
                    <a:pt x="1948" y="697"/>
                  </a:lnTo>
                  <a:lnTo>
                    <a:pt x="1944" y="694"/>
                  </a:lnTo>
                  <a:lnTo>
                    <a:pt x="1941" y="692"/>
                  </a:lnTo>
                  <a:lnTo>
                    <a:pt x="1938" y="689"/>
                  </a:lnTo>
                  <a:lnTo>
                    <a:pt x="1933" y="687"/>
                  </a:lnTo>
                  <a:lnTo>
                    <a:pt x="1928" y="685"/>
                  </a:lnTo>
                  <a:lnTo>
                    <a:pt x="1920" y="687"/>
                  </a:lnTo>
                  <a:lnTo>
                    <a:pt x="1914" y="688"/>
                  </a:lnTo>
                  <a:lnTo>
                    <a:pt x="1908" y="688"/>
                  </a:lnTo>
                  <a:lnTo>
                    <a:pt x="1903" y="687"/>
                  </a:lnTo>
                  <a:lnTo>
                    <a:pt x="1897" y="685"/>
                  </a:lnTo>
                  <a:lnTo>
                    <a:pt x="1887" y="681"/>
                  </a:lnTo>
                  <a:lnTo>
                    <a:pt x="1876" y="675"/>
                  </a:lnTo>
                  <a:lnTo>
                    <a:pt x="1870" y="673"/>
                  </a:lnTo>
                  <a:lnTo>
                    <a:pt x="1864" y="671"/>
                  </a:lnTo>
                  <a:lnTo>
                    <a:pt x="1862" y="672"/>
                  </a:lnTo>
                  <a:lnTo>
                    <a:pt x="1859" y="673"/>
                  </a:lnTo>
                  <a:lnTo>
                    <a:pt x="1857" y="675"/>
                  </a:lnTo>
                  <a:lnTo>
                    <a:pt x="1856" y="680"/>
                  </a:lnTo>
                  <a:lnTo>
                    <a:pt x="1851" y="705"/>
                  </a:lnTo>
                  <a:lnTo>
                    <a:pt x="1845" y="730"/>
                  </a:lnTo>
                  <a:lnTo>
                    <a:pt x="1837" y="755"/>
                  </a:lnTo>
                  <a:lnTo>
                    <a:pt x="1825" y="778"/>
                  </a:lnTo>
                  <a:lnTo>
                    <a:pt x="1824" y="785"/>
                  </a:lnTo>
                  <a:lnTo>
                    <a:pt x="1824" y="790"/>
                  </a:lnTo>
                  <a:lnTo>
                    <a:pt x="1826" y="794"/>
                  </a:lnTo>
                  <a:lnTo>
                    <a:pt x="1830" y="796"/>
                  </a:lnTo>
                  <a:lnTo>
                    <a:pt x="1832" y="799"/>
                  </a:lnTo>
                  <a:lnTo>
                    <a:pt x="1835" y="803"/>
                  </a:lnTo>
                  <a:lnTo>
                    <a:pt x="1838" y="806"/>
                  </a:lnTo>
                  <a:lnTo>
                    <a:pt x="1837" y="813"/>
                  </a:lnTo>
                  <a:lnTo>
                    <a:pt x="1835" y="816"/>
                  </a:lnTo>
                  <a:lnTo>
                    <a:pt x="1833" y="819"/>
                  </a:lnTo>
                  <a:lnTo>
                    <a:pt x="1831" y="821"/>
                  </a:lnTo>
                  <a:lnTo>
                    <a:pt x="1829" y="822"/>
                  </a:lnTo>
                  <a:lnTo>
                    <a:pt x="1824" y="823"/>
                  </a:lnTo>
                  <a:lnTo>
                    <a:pt x="1817" y="823"/>
                  </a:lnTo>
                  <a:lnTo>
                    <a:pt x="1806" y="820"/>
                  </a:lnTo>
                  <a:lnTo>
                    <a:pt x="1794" y="814"/>
                  </a:lnTo>
                  <a:lnTo>
                    <a:pt x="1785" y="812"/>
                  </a:lnTo>
                  <a:lnTo>
                    <a:pt x="1775" y="813"/>
                  </a:lnTo>
                  <a:lnTo>
                    <a:pt x="1765" y="814"/>
                  </a:lnTo>
                  <a:lnTo>
                    <a:pt x="1753" y="818"/>
                  </a:lnTo>
                  <a:lnTo>
                    <a:pt x="1732" y="824"/>
                  </a:lnTo>
                  <a:lnTo>
                    <a:pt x="1713" y="831"/>
                  </a:lnTo>
                  <a:lnTo>
                    <a:pt x="1710" y="832"/>
                  </a:lnTo>
                  <a:lnTo>
                    <a:pt x="1707" y="834"/>
                  </a:lnTo>
                  <a:lnTo>
                    <a:pt x="1702" y="835"/>
                  </a:lnTo>
                  <a:lnTo>
                    <a:pt x="1698" y="838"/>
                  </a:lnTo>
                  <a:lnTo>
                    <a:pt x="1699" y="840"/>
                  </a:lnTo>
                  <a:lnTo>
                    <a:pt x="1701" y="842"/>
                  </a:lnTo>
                  <a:lnTo>
                    <a:pt x="1704" y="844"/>
                  </a:lnTo>
                  <a:lnTo>
                    <a:pt x="1707" y="844"/>
                  </a:lnTo>
                  <a:lnTo>
                    <a:pt x="1715" y="847"/>
                  </a:lnTo>
                  <a:lnTo>
                    <a:pt x="1721" y="850"/>
                  </a:lnTo>
                  <a:lnTo>
                    <a:pt x="1724" y="852"/>
                  </a:lnTo>
                  <a:lnTo>
                    <a:pt x="1725" y="855"/>
                  </a:lnTo>
                  <a:lnTo>
                    <a:pt x="1726" y="859"/>
                  </a:lnTo>
                  <a:lnTo>
                    <a:pt x="1725" y="862"/>
                  </a:lnTo>
                  <a:lnTo>
                    <a:pt x="1723" y="870"/>
                  </a:lnTo>
                  <a:lnTo>
                    <a:pt x="1723" y="878"/>
                  </a:lnTo>
                  <a:lnTo>
                    <a:pt x="1724" y="887"/>
                  </a:lnTo>
                  <a:lnTo>
                    <a:pt x="1726" y="897"/>
                  </a:lnTo>
                  <a:lnTo>
                    <a:pt x="1733" y="916"/>
                  </a:lnTo>
                  <a:lnTo>
                    <a:pt x="1739" y="932"/>
                  </a:lnTo>
                  <a:lnTo>
                    <a:pt x="1741" y="940"/>
                  </a:lnTo>
                  <a:lnTo>
                    <a:pt x="1743" y="948"/>
                  </a:lnTo>
                  <a:lnTo>
                    <a:pt x="1743" y="952"/>
                  </a:lnTo>
                  <a:lnTo>
                    <a:pt x="1742" y="956"/>
                  </a:lnTo>
                  <a:lnTo>
                    <a:pt x="1740" y="959"/>
                  </a:lnTo>
                  <a:lnTo>
                    <a:pt x="1737" y="962"/>
                  </a:lnTo>
                  <a:lnTo>
                    <a:pt x="1734" y="965"/>
                  </a:lnTo>
                  <a:lnTo>
                    <a:pt x="1732" y="967"/>
                  </a:lnTo>
                  <a:lnTo>
                    <a:pt x="1729" y="969"/>
                  </a:lnTo>
                  <a:lnTo>
                    <a:pt x="1728" y="973"/>
                  </a:lnTo>
                  <a:lnTo>
                    <a:pt x="1729" y="977"/>
                  </a:lnTo>
                  <a:lnTo>
                    <a:pt x="1731" y="981"/>
                  </a:lnTo>
                  <a:lnTo>
                    <a:pt x="1731" y="982"/>
                  </a:lnTo>
                  <a:lnTo>
                    <a:pt x="1729" y="983"/>
                  </a:lnTo>
                  <a:lnTo>
                    <a:pt x="1728" y="984"/>
                  </a:lnTo>
                  <a:lnTo>
                    <a:pt x="1725" y="986"/>
                  </a:lnTo>
                  <a:lnTo>
                    <a:pt x="1721" y="989"/>
                  </a:lnTo>
                  <a:lnTo>
                    <a:pt x="1719" y="991"/>
                  </a:lnTo>
                  <a:lnTo>
                    <a:pt x="1718" y="993"/>
                  </a:lnTo>
                  <a:lnTo>
                    <a:pt x="1717" y="995"/>
                  </a:lnTo>
                  <a:lnTo>
                    <a:pt x="1717" y="1001"/>
                  </a:lnTo>
                  <a:lnTo>
                    <a:pt x="1718" y="1008"/>
                  </a:lnTo>
                  <a:lnTo>
                    <a:pt x="1719" y="1014"/>
                  </a:lnTo>
                  <a:lnTo>
                    <a:pt x="1720" y="1021"/>
                  </a:lnTo>
                  <a:lnTo>
                    <a:pt x="1721" y="1026"/>
                  </a:lnTo>
                  <a:lnTo>
                    <a:pt x="1720" y="1032"/>
                  </a:lnTo>
                  <a:lnTo>
                    <a:pt x="1719" y="1033"/>
                  </a:lnTo>
                  <a:lnTo>
                    <a:pt x="1719" y="1034"/>
                  </a:lnTo>
                  <a:lnTo>
                    <a:pt x="1713" y="1027"/>
                  </a:lnTo>
                  <a:lnTo>
                    <a:pt x="1709" y="1022"/>
                  </a:lnTo>
                  <a:lnTo>
                    <a:pt x="1702" y="1017"/>
                  </a:lnTo>
                  <a:lnTo>
                    <a:pt x="1694" y="1015"/>
                  </a:lnTo>
                  <a:lnTo>
                    <a:pt x="1687" y="1014"/>
                  </a:lnTo>
                  <a:lnTo>
                    <a:pt x="1680" y="1013"/>
                  </a:lnTo>
                  <a:lnTo>
                    <a:pt x="1677" y="1011"/>
                  </a:lnTo>
                  <a:lnTo>
                    <a:pt x="1675" y="1010"/>
                  </a:lnTo>
                  <a:lnTo>
                    <a:pt x="1671" y="1008"/>
                  </a:lnTo>
                  <a:lnTo>
                    <a:pt x="1669" y="1006"/>
                  </a:lnTo>
                  <a:lnTo>
                    <a:pt x="1667" y="998"/>
                  </a:lnTo>
                  <a:lnTo>
                    <a:pt x="1666" y="992"/>
                  </a:lnTo>
                  <a:lnTo>
                    <a:pt x="1664" y="991"/>
                  </a:lnTo>
                  <a:lnTo>
                    <a:pt x="1663" y="990"/>
                  </a:lnTo>
                  <a:lnTo>
                    <a:pt x="1660" y="989"/>
                  </a:lnTo>
                  <a:lnTo>
                    <a:pt x="1655" y="989"/>
                  </a:lnTo>
                  <a:lnTo>
                    <a:pt x="1645" y="986"/>
                  </a:lnTo>
                  <a:lnTo>
                    <a:pt x="1635" y="984"/>
                  </a:lnTo>
                  <a:lnTo>
                    <a:pt x="1619" y="983"/>
                  </a:lnTo>
                  <a:lnTo>
                    <a:pt x="1604" y="983"/>
                  </a:lnTo>
                  <a:lnTo>
                    <a:pt x="1589" y="982"/>
                  </a:lnTo>
                  <a:lnTo>
                    <a:pt x="1574" y="981"/>
                  </a:lnTo>
                  <a:lnTo>
                    <a:pt x="1566" y="980"/>
                  </a:lnTo>
                  <a:lnTo>
                    <a:pt x="1558" y="978"/>
                  </a:lnTo>
                  <a:lnTo>
                    <a:pt x="1550" y="977"/>
                  </a:lnTo>
                  <a:lnTo>
                    <a:pt x="1541" y="978"/>
                  </a:lnTo>
                  <a:lnTo>
                    <a:pt x="1533" y="981"/>
                  </a:lnTo>
                  <a:lnTo>
                    <a:pt x="1524" y="981"/>
                  </a:lnTo>
                  <a:lnTo>
                    <a:pt x="1516" y="981"/>
                  </a:lnTo>
                  <a:lnTo>
                    <a:pt x="1507" y="980"/>
                  </a:lnTo>
                  <a:lnTo>
                    <a:pt x="1498" y="980"/>
                  </a:lnTo>
                  <a:lnTo>
                    <a:pt x="1490" y="982"/>
                  </a:lnTo>
                  <a:lnTo>
                    <a:pt x="1488" y="983"/>
                  </a:lnTo>
                  <a:lnTo>
                    <a:pt x="1485" y="985"/>
                  </a:lnTo>
                  <a:lnTo>
                    <a:pt x="1483" y="987"/>
                  </a:lnTo>
                  <a:lnTo>
                    <a:pt x="1481" y="989"/>
                  </a:lnTo>
                  <a:lnTo>
                    <a:pt x="1476" y="989"/>
                  </a:lnTo>
                  <a:lnTo>
                    <a:pt x="1471" y="987"/>
                  </a:lnTo>
                  <a:lnTo>
                    <a:pt x="1466" y="986"/>
                  </a:lnTo>
                  <a:lnTo>
                    <a:pt x="1462" y="984"/>
                  </a:lnTo>
                  <a:lnTo>
                    <a:pt x="1451" y="981"/>
                  </a:lnTo>
                  <a:lnTo>
                    <a:pt x="1441" y="975"/>
                  </a:lnTo>
                  <a:lnTo>
                    <a:pt x="1431" y="969"/>
                  </a:lnTo>
                  <a:lnTo>
                    <a:pt x="1422" y="964"/>
                  </a:lnTo>
                  <a:lnTo>
                    <a:pt x="1416" y="960"/>
                  </a:lnTo>
                  <a:lnTo>
                    <a:pt x="1410" y="958"/>
                  </a:lnTo>
                  <a:lnTo>
                    <a:pt x="1407" y="959"/>
                  </a:lnTo>
                  <a:lnTo>
                    <a:pt x="1401" y="961"/>
                  </a:lnTo>
                  <a:lnTo>
                    <a:pt x="1398" y="961"/>
                  </a:lnTo>
                  <a:lnTo>
                    <a:pt x="1395" y="961"/>
                  </a:lnTo>
                  <a:lnTo>
                    <a:pt x="1394" y="962"/>
                  </a:lnTo>
                  <a:lnTo>
                    <a:pt x="1394" y="965"/>
                  </a:lnTo>
                  <a:lnTo>
                    <a:pt x="1390" y="967"/>
                  </a:lnTo>
                  <a:lnTo>
                    <a:pt x="1385" y="968"/>
                  </a:lnTo>
                  <a:lnTo>
                    <a:pt x="1381" y="972"/>
                  </a:lnTo>
                  <a:lnTo>
                    <a:pt x="1376" y="975"/>
                  </a:lnTo>
                  <a:lnTo>
                    <a:pt x="1374" y="981"/>
                  </a:lnTo>
                  <a:lnTo>
                    <a:pt x="1371" y="986"/>
                  </a:lnTo>
                  <a:lnTo>
                    <a:pt x="1370" y="993"/>
                  </a:lnTo>
                  <a:lnTo>
                    <a:pt x="1370" y="999"/>
                  </a:lnTo>
                  <a:lnTo>
                    <a:pt x="1370" y="1005"/>
                  </a:lnTo>
                  <a:lnTo>
                    <a:pt x="1371" y="1010"/>
                  </a:lnTo>
                  <a:lnTo>
                    <a:pt x="1374" y="1013"/>
                  </a:lnTo>
                  <a:lnTo>
                    <a:pt x="1375" y="1015"/>
                  </a:lnTo>
                  <a:lnTo>
                    <a:pt x="1375" y="1016"/>
                  </a:lnTo>
                  <a:lnTo>
                    <a:pt x="1374" y="1016"/>
                  </a:lnTo>
                  <a:lnTo>
                    <a:pt x="1370" y="1016"/>
                  </a:lnTo>
                  <a:lnTo>
                    <a:pt x="1366" y="1013"/>
                  </a:lnTo>
                  <a:lnTo>
                    <a:pt x="1360" y="1009"/>
                  </a:lnTo>
                  <a:lnTo>
                    <a:pt x="1353" y="1008"/>
                  </a:lnTo>
                  <a:lnTo>
                    <a:pt x="1346" y="1007"/>
                  </a:lnTo>
                  <a:lnTo>
                    <a:pt x="1340" y="1006"/>
                  </a:lnTo>
                  <a:lnTo>
                    <a:pt x="1333" y="1002"/>
                  </a:lnTo>
                  <a:lnTo>
                    <a:pt x="1326" y="1000"/>
                  </a:lnTo>
                  <a:lnTo>
                    <a:pt x="1316" y="993"/>
                  </a:lnTo>
                  <a:lnTo>
                    <a:pt x="1305" y="987"/>
                  </a:lnTo>
                  <a:lnTo>
                    <a:pt x="1300" y="986"/>
                  </a:lnTo>
                  <a:lnTo>
                    <a:pt x="1294" y="985"/>
                  </a:lnTo>
                  <a:lnTo>
                    <a:pt x="1288" y="985"/>
                  </a:lnTo>
                  <a:lnTo>
                    <a:pt x="1283" y="987"/>
                  </a:lnTo>
                  <a:lnTo>
                    <a:pt x="1278" y="990"/>
                  </a:lnTo>
                  <a:lnTo>
                    <a:pt x="1275" y="990"/>
                  </a:lnTo>
                  <a:lnTo>
                    <a:pt x="1271" y="990"/>
                  </a:lnTo>
                  <a:lnTo>
                    <a:pt x="1269" y="989"/>
                  </a:lnTo>
                  <a:lnTo>
                    <a:pt x="1267" y="987"/>
                  </a:lnTo>
                  <a:lnTo>
                    <a:pt x="1264" y="987"/>
                  </a:lnTo>
                  <a:lnTo>
                    <a:pt x="1262" y="990"/>
                  </a:lnTo>
                  <a:lnTo>
                    <a:pt x="1259" y="992"/>
                  </a:lnTo>
                  <a:lnTo>
                    <a:pt x="1256" y="997"/>
                  </a:lnTo>
                  <a:lnTo>
                    <a:pt x="1254" y="1000"/>
                  </a:lnTo>
                  <a:lnTo>
                    <a:pt x="1252" y="1001"/>
                  </a:lnTo>
                  <a:lnTo>
                    <a:pt x="1249" y="1001"/>
                  </a:lnTo>
                  <a:lnTo>
                    <a:pt x="1249" y="1003"/>
                  </a:lnTo>
                  <a:lnTo>
                    <a:pt x="1249" y="1007"/>
                  </a:lnTo>
                  <a:lnTo>
                    <a:pt x="1246" y="1013"/>
                  </a:lnTo>
                  <a:lnTo>
                    <a:pt x="1243" y="1016"/>
                  </a:lnTo>
                  <a:lnTo>
                    <a:pt x="1242" y="1018"/>
                  </a:lnTo>
                  <a:lnTo>
                    <a:pt x="1240" y="1019"/>
                  </a:lnTo>
                  <a:lnTo>
                    <a:pt x="1242" y="1023"/>
                  </a:lnTo>
                  <a:lnTo>
                    <a:pt x="1244" y="1027"/>
                  </a:lnTo>
                  <a:lnTo>
                    <a:pt x="1242" y="1027"/>
                  </a:lnTo>
                  <a:lnTo>
                    <a:pt x="1240" y="1027"/>
                  </a:lnTo>
                  <a:lnTo>
                    <a:pt x="1235" y="1031"/>
                  </a:lnTo>
                  <a:lnTo>
                    <a:pt x="1231" y="1033"/>
                  </a:lnTo>
                  <a:lnTo>
                    <a:pt x="1229" y="1038"/>
                  </a:lnTo>
                  <a:lnTo>
                    <a:pt x="1226" y="1042"/>
                  </a:lnTo>
                  <a:lnTo>
                    <a:pt x="1221" y="1039"/>
                  </a:lnTo>
                  <a:lnTo>
                    <a:pt x="1219" y="1038"/>
                  </a:lnTo>
                  <a:lnTo>
                    <a:pt x="1216" y="1038"/>
                  </a:lnTo>
                  <a:lnTo>
                    <a:pt x="1212" y="1041"/>
                  </a:lnTo>
                  <a:lnTo>
                    <a:pt x="1204" y="1049"/>
                  </a:lnTo>
                  <a:lnTo>
                    <a:pt x="1196" y="1056"/>
                  </a:lnTo>
                  <a:lnTo>
                    <a:pt x="1187" y="1063"/>
                  </a:lnTo>
                  <a:lnTo>
                    <a:pt x="1178" y="1068"/>
                  </a:lnTo>
                  <a:lnTo>
                    <a:pt x="1167" y="1075"/>
                  </a:lnTo>
                  <a:lnTo>
                    <a:pt x="1155" y="1082"/>
                  </a:lnTo>
                  <a:lnTo>
                    <a:pt x="1151" y="1084"/>
                  </a:lnTo>
                  <a:lnTo>
                    <a:pt x="1148" y="1087"/>
                  </a:lnTo>
                  <a:lnTo>
                    <a:pt x="1147" y="1089"/>
                  </a:lnTo>
                  <a:lnTo>
                    <a:pt x="1147" y="1091"/>
                  </a:lnTo>
                  <a:lnTo>
                    <a:pt x="1147" y="1094"/>
                  </a:lnTo>
                  <a:lnTo>
                    <a:pt x="1146" y="1096"/>
                  </a:lnTo>
                  <a:lnTo>
                    <a:pt x="1145" y="1099"/>
                  </a:lnTo>
                  <a:lnTo>
                    <a:pt x="1142" y="1103"/>
                  </a:lnTo>
                  <a:lnTo>
                    <a:pt x="1135" y="1107"/>
                  </a:lnTo>
                  <a:lnTo>
                    <a:pt x="1129" y="1112"/>
                  </a:lnTo>
                  <a:lnTo>
                    <a:pt x="1125" y="1115"/>
                  </a:lnTo>
                  <a:lnTo>
                    <a:pt x="1123" y="1119"/>
                  </a:lnTo>
                  <a:lnTo>
                    <a:pt x="1122" y="1122"/>
                  </a:lnTo>
                  <a:lnTo>
                    <a:pt x="1121" y="1125"/>
                  </a:lnTo>
                  <a:lnTo>
                    <a:pt x="1122" y="1128"/>
                  </a:lnTo>
                  <a:lnTo>
                    <a:pt x="1123" y="1130"/>
                  </a:lnTo>
                  <a:lnTo>
                    <a:pt x="1125" y="1133"/>
                  </a:lnTo>
                  <a:lnTo>
                    <a:pt x="1125" y="1136"/>
                  </a:lnTo>
                  <a:lnTo>
                    <a:pt x="1125" y="1138"/>
                  </a:lnTo>
                  <a:lnTo>
                    <a:pt x="1123" y="1139"/>
                  </a:lnTo>
                  <a:lnTo>
                    <a:pt x="1118" y="1139"/>
                  </a:lnTo>
                  <a:lnTo>
                    <a:pt x="1113" y="1138"/>
                  </a:lnTo>
                  <a:lnTo>
                    <a:pt x="1100" y="1130"/>
                  </a:lnTo>
                  <a:lnTo>
                    <a:pt x="1093" y="1125"/>
                  </a:lnTo>
                  <a:lnTo>
                    <a:pt x="1097" y="1120"/>
                  </a:lnTo>
                  <a:lnTo>
                    <a:pt x="1100" y="1109"/>
                  </a:lnTo>
                  <a:lnTo>
                    <a:pt x="1097" y="1108"/>
                  </a:lnTo>
                  <a:lnTo>
                    <a:pt x="1094" y="1108"/>
                  </a:lnTo>
                  <a:lnTo>
                    <a:pt x="1093" y="1107"/>
                  </a:lnTo>
                  <a:lnTo>
                    <a:pt x="1091" y="1104"/>
                  </a:lnTo>
                  <a:lnTo>
                    <a:pt x="1090" y="1100"/>
                  </a:lnTo>
                  <a:lnTo>
                    <a:pt x="1088" y="1098"/>
                  </a:lnTo>
                  <a:lnTo>
                    <a:pt x="1072" y="1099"/>
                  </a:lnTo>
                  <a:lnTo>
                    <a:pt x="1053" y="1102"/>
                  </a:lnTo>
                  <a:lnTo>
                    <a:pt x="1047" y="1103"/>
                  </a:lnTo>
                  <a:lnTo>
                    <a:pt x="1037" y="1103"/>
                  </a:lnTo>
                  <a:lnTo>
                    <a:pt x="1033" y="1103"/>
                  </a:lnTo>
                  <a:lnTo>
                    <a:pt x="1029" y="1102"/>
                  </a:lnTo>
                  <a:lnTo>
                    <a:pt x="1026" y="1099"/>
                  </a:lnTo>
                  <a:lnTo>
                    <a:pt x="1024" y="1096"/>
                  </a:lnTo>
                  <a:lnTo>
                    <a:pt x="1023" y="1089"/>
                  </a:lnTo>
                  <a:lnTo>
                    <a:pt x="1023" y="1082"/>
                  </a:lnTo>
                  <a:lnTo>
                    <a:pt x="1021" y="1074"/>
                  </a:lnTo>
                  <a:lnTo>
                    <a:pt x="1021" y="1063"/>
                  </a:lnTo>
                  <a:lnTo>
                    <a:pt x="1021" y="1058"/>
                  </a:lnTo>
                  <a:lnTo>
                    <a:pt x="1020" y="1052"/>
                  </a:lnTo>
                  <a:lnTo>
                    <a:pt x="1019" y="1049"/>
                  </a:lnTo>
                  <a:lnTo>
                    <a:pt x="1018" y="1046"/>
                  </a:lnTo>
                  <a:lnTo>
                    <a:pt x="1017" y="1044"/>
                  </a:lnTo>
                  <a:lnTo>
                    <a:pt x="1015" y="1044"/>
                  </a:lnTo>
                  <a:lnTo>
                    <a:pt x="1001" y="1044"/>
                  </a:lnTo>
                  <a:lnTo>
                    <a:pt x="992" y="1044"/>
                  </a:lnTo>
                  <a:lnTo>
                    <a:pt x="992" y="1031"/>
                  </a:lnTo>
                  <a:lnTo>
                    <a:pt x="994" y="1010"/>
                  </a:lnTo>
                  <a:lnTo>
                    <a:pt x="995" y="1003"/>
                  </a:lnTo>
                  <a:lnTo>
                    <a:pt x="998" y="993"/>
                  </a:lnTo>
                  <a:lnTo>
                    <a:pt x="999" y="983"/>
                  </a:lnTo>
                  <a:lnTo>
                    <a:pt x="998" y="976"/>
                  </a:lnTo>
                  <a:lnTo>
                    <a:pt x="995" y="976"/>
                  </a:lnTo>
                  <a:lnTo>
                    <a:pt x="992" y="976"/>
                  </a:lnTo>
                  <a:lnTo>
                    <a:pt x="990" y="978"/>
                  </a:lnTo>
                  <a:lnTo>
                    <a:pt x="988" y="980"/>
                  </a:lnTo>
                  <a:lnTo>
                    <a:pt x="985" y="982"/>
                  </a:lnTo>
                  <a:lnTo>
                    <a:pt x="983" y="982"/>
                  </a:lnTo>
                  <a:lnTo>
                    <a:pt x="980" y="982"/>
                  </a:lnTo>
                  <a:lnTo>
                    <a:pt x="978" y="978"/>
                  </a:lnTo>
                  <a:lnTo>
                    <a:pt x="976" y="974"/>
                  </a:lnTo>
                  <a:lnTo>
                    <a:pt x="974" y="968"/>
                  </a:lnTo>
                  <a:lnTo>
                    <a:pt x="971" y="962"/>
                  </a:lnTo>
                  <a:lnTo>
                    <a:pt x="968" y="956"/>
                  </a:lnTo>
                  <a:lnTo>
                    <a:pt x="964" y="951"/>
                  </a:lnTo>
                  <a:lnTo>
                    <a:pt x="959" y="948"/>
                  </a:lnTo>
                  <a:lnTo>
                    <a:pt x="953" y="943"/>
                  </a:lnTo>
                  <a:lnTo>
                    <a:pt x="949" y="938"/>
                  </a:lnTo>
                  <a:lnTo>
                    <a:pt x="946" y="935"/>
                  </a:lnTo>
                  <a:lnTo>
                    <a:pt x="943" y="930"/>
                  </a:lnTo>
                  <a:lnTo>
                    <a:pt x="941" y="927"/>
                  </a:lnTo>
                  <a:lnTo>
                    <a:pt x="937" y="926"/>
                  </a:lnTo>
                  <a:lnTo>
                    <a:pt x="931" y="926"/>
                  </a:lnTo>
                  <a:lnTo>
                    <a:pt x="926" y="928"/>
                  </a:lnTo>
                  <a:lnTo>
                    <a:pt x="918" y="933"/>
                  </a:lnTo>
                  <a:lnTo>
                    <a:pt x="910" y="935"/>
                  </a:lnTo>
                  <a:lnTo>
                    <a:pt x="902" y="936"/>
                  </a:lnTo>
                  <a:lnTo>
                    <a:pt x="894" y="936"/>
                  </a:lnTo>
                  <a:lnTo>
                    <a:pt x="878" y="934"/>
                  </a:lnTo>
                  <a:lnTo>
                    <a:pt x="862" y="933"/>
                  </a:lnTo>
                  <a:lnTo>
                    <a:pt x="853" y="932"/>
                  </a:lnTo>
                  <a:lnTo>
                    <a:pt x="844" y="933"/>
                  </a:lnTo>
                  <a:lnTo>
                    <a:pt x="835" y="934"/>
                  </a:lnTo>
                  <a:lnTo>
                    <a:pt x="827" y="935"/>
                  </a:lnTo>
                  <a:lnTo>
                    <a:pt x="817" y="937"/>
                  </a:lnTo>
                  <a:lnTo>
                    <a:pt x="807" y="941"/>
                  </a:lnTo>
                  <a:lnTo>
                    <a:pt x="801" y="941"/>
                  </a:lnTo>
                  <a:lnTo>
                    <a:pt x="797" y="942"/>
                  </a:lnTo>
                  <a:lnTo>
                    <a:pt x="792" y="941"/>
                  </a:lnTo>
                  <a:lnTo>
                    <a:pt x="788" y="940"/>
                  </a:lnTo>
                  <a:lnTo>
                    <a:pt x="783" y="937"/>
                  </a:lnTo>
                  <a:lnTo>
                    <a:pt x="779" y="933"/>
                  </a:lnTo>
                  <a:lnTo>
                    <a:pt x="774" y="929"/>
                  </a:lnTo>
                  <a:lnTo>
                    <a:pt x="771" y="925"/>
                  </a:lnTo>
                  <a:lnTo>
                    <a:pt x="757" y="908"/>
                  </a:lnTo>
                  <a:lnTo>
                    <a:pt x="743" y="891"/>
                  </a:lnTo>
                  <a:lnTo>
                    <a:pt x="742" y="885"/>
                  </a:lnTo>
                  <a:lnTo>
                    <a:pt x="742" y="881"/>
                  </a:lnTo>
                  <a:lnTo>
                    <a:pt x="746" y="880"/>
                  </a:lnTo>
                  <a:lnTo>
                    <a:pt x="747" y="879"/>
                  </a:lnTo>
                  <a:lnTo>
                    <a:pt x="747" y="877"/>
                  </a:lnTo>
                  <a:lnTo>
                    <a:pt x="744" y="876"/>
                  </a:lnTo>
                  <a:lnTo>
                    <a:pt x="741" y="873"/>
                  </a:lnTo>
                  <a:lnTo>
                    <a:pt x="740" y="871"/>
                  </a:lnTo>
                  <a:lnTo>
                    <a:pt x="740" y="869"/>
                  </a:lnTo>
                  <a:lnTo>
                    <a:pt x="741" y="866"/>
                  </a:lnTo>
                  <a:lnTo>
                    <a:pt x="742" y="861"/>
                  </a:lnTo>
                  <a:lnTo>
                    <a:pt x="743" y="856"/>
                  </a:lnTo>
                  <a:lnTo>
                    <a:pt x="748" y="858"/>
                  </a:lnTo>
                  <a:lnTo>
                    <a:pt x="751" y="859"/>
                  </a:lnTo>
                  <a:lnTo>
                    <a:pt x="765" y="850"/>
                  </a:lnTo>
                  <a:lnTo>
                    <a:pt x="778" y="839"/>
                  </a:lnTo>
                  <a:lnTo>
                    <a:pt x="781" y="837"/>
                  </a:lnTo>
                  <a:lnTo>
                    <a:pt x="786" y="835"/>
                  </a:lnTo>
                  <a:lnTo>
                    <a:pt x="786" y="832"/>
                  </a:lnTo>
                  <a:lnTo>
                    <a:pt x="784" y="831"/>
                  </a:lnTo>
                  <a:lnTo>
                    <a:pt x="783" y="830"/>
                  </a:lnTo>
                  <a:lnTo>
                    <a:pt x="780" y="829"/>
                  </a:lnTo>
                  <a:lnTo>
                    <a:pt x="776" y="830"/>
                  </a:lnTo>
                  <a:lnTo>
                    <a:pt x="775" y="832"/>
                  </a:lnTo>
                  <a:lnTo>
                    <a:pt x="774" y="832"/>
                  </a:lnTo>
                  <a:lnTo>
                    <a:pt x="772" y="831"/>
                  </a:lnTo>
                  <a:lnTo>
                    <a:pt x="773" y="829"/>
                  </a:lnTo>
                  <a:lnTo>
                    <a:pt x="774" y="826"/>
                  </a:lnTo>
                  <a:lnTo>
                    <a:pt x="776" y="823"/>
                  </a:lnTo>
                  <a:lnTo>
                    <a:pt x="778" y="822"/>
                  </a:lnTo>
                  <a:lnTo>
                    <a:pt x="778" y="821"/>
                  </a:lnTo>
                  <a:lnTo>
                    <a:pt x="774" y="820"/>
                  </a:lnTo>
                  <a:lnTo>
                    <a:pt x="767" y="822"/>
                  </a:lnTo>
                  <a:lnTo>
                    <a:pt x="764" y="823"/>
                  </a:lnTo>
                  <a:lnTo>
                    <a:pt x="760" y="814"/>
                  </a:lnTo>
                  <a:lnTo>
                    <a:pt x="755" y="804"/>
                  </a:lnTo>
                  <a:lnTo>
                    <a:pt x="751" y="802"/>
                  </a:lnTo>
                  <a:lnTo>
                    <a:pt x="750" y="798"/>
                  </a:lnTo>
                  <a:lnTo>
                    <a:pt x="750" y="796"/>
                  </a:lnTo>
                  <a:lnTo>
                    <a:pt x="750" y="794"/>
                  </a:lnTo>
                  <a:lnTo>
                    <a:pt x="749" y="789"/>
                  </a:lnTo>
                  <a:lnTo>
                    <a:pt x="747" y="783"/>
                  </a:lnTo>
                  <a:lnTo>
                    <a:pt x="744" y="781"/>
                  </a:lnTo>
                  <a:lnTo>
                    <a:pt x="742" y="781"/>
                  </a:lnTo>
                  <a:lnTo>
                    <a:pt x="740" y="781"/>
                  </a:lnTo>
                  <a:lnTo>
                    <a:pt x="739" y="781"/>
                  </a:lnTo>
                  <a:lnTo>
                    <a:pt x="735" y="783"/>
                  </a:lnTo>
                  <a:lnTo>
                    <a:pt x="731" y="787"/>
                  </a:lnTo>
                  <a:lnTo>
                    <a:pt x="733" y="780"/>
                  </a:lnTo>
                  <a:lnTo>
                    <a:pt x="736" y="774"/>
                  </a:lnTo>
                  <a:lnTo>
                    <a:pt x="740" y="771"/>
                  </a:lnTo>
                  <a:lnTo>
                    <a:pt x="743" y="769"/>
                  </a:lnTo>
                  <a:lnTo>
                    <a:pt x="741" y="767"/>
                  </a:lnTo>
                  <a:lnTo>
                    <a:pt x="739" y="766"/>
                  </a:lnTo>
                  <a:lnTo>
                    <a:pt x="739" y="766"/>
                  </a:lnTo>
                  <a:lnTo>
                    <a:pt x="738" y="762"/>
                  </a:lnTo>
                  <a:lnTo>
                    <a:pt x="735" y="756"/>
                  </a:lnTo>
                  <a:lnTo>
                    <a:pt x="732" y="754"/>
                  </a:lnTo>
                  <a:lnTo>
                    <a:pt x="732" y="753"/>
                  </a:lnTo>
                  <a:lnTo>
                    <a:pt x="732" y="753"/>
                  </a:lnTo>
                  <a:lnTo>
                    <a:pt x="735" y="751"/>
                  </a:lnTo>
                  <a:lnTo>
                    <a:pt x="740" y="751"/>
                  </a:lnTo>
                  <a:lnTo>
                    <a:pt x="746" y="750"/>
                  </a:lnTo>
                  <a:lnTo>
                    <a:pt x="749" y="747"/>
                  </a:lnTo>
                  <a:lnTo>
                    <a:pt x="751" y="745"/>
                  </a:lnTo>
                  <a:lnTo>
                    <a:pt x="752" y="740"/>
                  </a:lnTo>
                  <a:lnTo>
                    <a:pt x="754" y="737"/>
                  </a:lnTo>
                  <a:lnTo>
                    <a:pt x="755" y="733"/>
                  </a:lnTo>
                  <a:lnTo>
                    <a:pt x="757" y="730"/>
                  </a:lnTo>
                  <a:lnTo>
                    <a:pt x="759" y="728"/>
                  </a:lnTo>
                  <a:lnTo>
                    <a:pt x="763" y="726"/>
                  </a:lnTo>
                  <a:lnTo>
                    <a:pt x="765" y="724"/>
                  </a:lnTo>
                  <a:lnTo>
                    <a:pt x="766" y="721"/>
                  </a:lnTo>
                  <a:lnTo>
                    <a:pt x="767" y="717"/>
                  </a:lnTo>
                  <a:lnTo>
                    <a:pt x="768" y="714"/>
                  </a:lnTo>
                  <a:lnTo>
                    <a:pt x="768" y="710"/>
                  </a:lnTo>
                  <a:lnTo>
                    <a:pt x="768" y="707"/>
                  </a:lnTo>
                  <a:lnTo>
                    <a:pt x="767" y="704"/>
                  </a:lnTo>
                  <a:lnTo>
                    <a:pt x="765" y="699"/>
                  </a:lnTo>
                  <a:lnTo>
                    <a:pt x="764" y="697"/>
                  </a:lnTo>
                  <a:lnTo>
                    <a:pt x="763" y="698"/>
                  </a:lnTo>
                  <a:lnTo>
                    <a:pt x="758" y="701"/>
                  </a:lnTo>
                  <a:lnTo>
                    <a:pt x="751" y="707"/>
                  </a:lnTo>
                  <a:lnTo>
                    <a:pt x="746" y="712"/>
                  </a:lnTo>
                  <a:lnTo>
                    <a:pt x="744" y="714"/>
                  </a:lnTo>
                  <a:lnTo>
                    <a:pt x="746" y="716"/>
                  </a:lnTo>
                  <a:lnTo>
                    <a:pt x="744" y="720"/>
                  </a:lnTo>
                  <a:lnTo>
                    <a:pt x="744" y="722"/>
                  </a:lnTo>
                  <a:lnTo>
                    <a:pt x="743" y="724"/>
                  </a:lnTo>
                  <a:lnTo>
                    <a:pt x="741" y="725"/>
                  </a:lnTo>
                  <a:lnTo>
                    <a:pt x="739" y="725"/>
                  </a:lnTo>
                  <a:lnTo>
                    <a:pt x="735" y="726"/>
                  </a:lnTo>
                  <a:lnTo>
                    <a:pt x="733" y="725"/>
                  </a:lnTo>
                  <a:lnTo>
                    <a:pt x="731" y="725"/>
                  </a:lnTo>
                  <a:lnTo>
                    <a:pt x="729" y="723"/>
                  </a:lnTo>
                  <a:lnTo>
                    <a:pt x="727" y="721"/>
                  </a:lnTo>
                  <a:lnTo>
                    <a:pt x="727" y="718"/>
                  </a:lnTo>
                  <a:lnTo>
                    <a:pt x="729" y="716"/>
                  </a:lnTo>
                  <a:lnTo>
                    <a:pt x="730" y="710"/>
                  </a:lnTo>
                  <a:lnTo>
                    <a:pt x="730" y="707"/>
                  </a:lnTo>
                  <a:lnTo>
                    <a:pt x="729" y="705"/>
                  </a:lnTo>
                  <a:lnTo>
                    <a:pt x="727" y="702"/>
                  </a:lnTo>
                  <a:lnTo>
                    <a:pt x="722" y="701"/>
                  </a:lnTo>
                  <a:lnTo>
                    <a:pt x="713" y="702"/>
                  </a:lnTo>
                  <a:lnTo>
                    <a:pt x="710" y="707"/>
                  </a:lnTo>
                  <a:lnTo>
                    <a:pt x="710" y="709"/>
                  </a:lnTo>
                  <a:lnTo>
                    <a:pt x="713" y="710"/>
                  </a:lnTo>
                  <a:lnTo>
                    <a:pt x="716" y="710"/>
                  </a:lnTo>
                  <a:lnTo>
                    <a:pt x="718" y="710"/>
                  </a:lnTo>
                  <a:lnTo>
                    <a:pt x="719" y="712"/>
                  </a:lnTo>
                  <a:lnTo>
                    <a:pt x="719" y="714"/>
                  </a:lnTo>
                  <a:lnTo>
                    <a:pt x="716" y="718"/>
                  </a:lnTo>
                  <a:lnTo>
                    <a:pt x="709" y="715"/>
                  </a:lnTo>
                  <a:lnTo>
                    <a:pt x="705" y="712"/>
                  </a:lnTo>
                  <a:lnTo>
                    <a:pt x="702" y="709"/>
                  </a:lnTo>
                  <a:lnTo>
                    <a:pt x="699" y="709"/>
                  </a:lnTo>
                  <a:lnTo>
                    <a:pt x="695" y="709"/>
                  </a:lnTo>
                  <a:lnTo>
                    <a:pt x="691" y="710"/>
                  </a:lnTo>
                  <a:lnTo>
                    <a:pt x="683" y="716"/>
                  </a:lnTo>
                  <a:lnTo>
                    <a:pt x="676" y="721"/>
                  </a:lnTo>
                  <a:lnTo>
                    <a:pt x="676" y="722"/>
                  </a:lnTo>
                  <a:lnTo>
                    <a:pt x="678" y="723"/>
                  </a:lnTo>
                  <a:lnTo>
                    <a:pt x="681" y="725"/>
                  </a:lnTo>
                  <a:lnTo>
                    <a:pt x="681" y="726"/>
                  </a:lnTo>
                  <a:lnTo>
                    <a:pt x="681" y="728"/>
                  </a:lnTo>
                  <a:lnTo>
                    <a:pt x="679" y="728"/>
                  </a:lnTo>
                  <a:lnTo>
                    <a:pt x="678" y="729"/>
                  </a:lnTo>
                  <a:lnTo>
                    <a:pt x="678" y="729"/>
                  </a:lnTo>
                  <a:lnTo>
                    <a:pt x="681" y="730"/>
                  </a:lnTo>
                  <a:lnTo>
                    <a:pt x="685" y="732"/>
                  </a:lnTo>
                  <a:lnTo>
                    <a:pt x="687" y="733"/>
                  </a:lnTo>
                  <a:lnTo>
                    <a:pt x="690" y="736"/>
                  </a:lnTo>
                  <a:lnTo>
                    <a:pt x="691" y="738"/>
                  </a:lnTo>
                  <a:lnTo>
                    <a:pt x="691" y="740"/>
                  </a:lnTo>
                  <a:lnTo>
                    <a:pt x="690" y="744"/>
                  </a:lnTo>
                  <a:lnTo>
                    <a:pt x="689" y="746"/>
                  </a:lnTo>
                  <a:lnTo>
                    <a:pt x="684" y="750"/>
                  </a:lnTo>
                  <a:lnTo>
                    <a:pt x="681" y="754"/>
                  </a:lnTo>
                  <a:lnTo>
                    <a:pt x="678" y="749"/>
                  </a:lnTo>
                  <a:lnTo>
                    <a:pt x="676" y="745"/>
                  </a:lnTo>
                  <a:lnTo>
                    <a:pt x="675" y="741"/>
                  </a:lnTo>
                  <a:lnTo>
                    <a:pt x="670" y="738"/>
                  </a:lnTo>
                  <a:lnTo>
                    <a:pt x="668" y="737"/>
                  </a:lnTo>
                  <a:lnTo>
                    <a:pt x="664" y="737"/>
                  </a:lnTo>
                  <a:lnTo>
                    <a:pt x="660" y="737"/>
                  </a:lnTo>
                  <a:lnTo>
                    <a:pt x="658" y="738"/>
                  </a:lnTo>
                  <a:lnTo>
                    <a:pt x="658" y="740"/>
                  </a:lnTo>
                  <a:lnTo>
                    <a:pt x="660" y="742"/>
                  </a:lnTo>
                  <a:lnTo>
                    <a:pt x="661" y="745"/>
                  </a:lnTo>
                  <a:lnTo>
                    <a:pt x="662" y="748"/>
                  </a:lnTo>
                  <a:lnTo>
                    <a:pt x="664" y="750"/>
                  </a:lnTo>
                  <a:lnTo>
                    <a:pt x="664" y="754"/>
                  </a:lnTo>
                  <a:lnTo>
                    <a:pt x="662" y="759"/>
                  </a:lnTo>
                  <a:lnTo>
                    <a:pt x="661" y="766"/>
                  </a:lnTo>
                  <a:lnTo>
                    <a:pt x="660" y="771"/>
                  </a:lnTo>
                  <a:lnTo>
                    <a:pt x="659" y="773"/>
                  </a:lnTo>
                  <a:lnTo>
                    <a:pt x="656" y="775"/>
                  </a:lnTo>
                  <a:lnTo>
                    <a:pt x="651" y="778"/>
                  </a:lnTo>
                  <a:lnTo>
                    <a:pt x="649" y="779"/>
                  </a:lnTo>
                  <a:lnTo>
                    <a:pt x="648" y="779"/>
                  </a:lnTo>
                  <a:lnTo>
                    <a:pt x="648" y="777"/>
                  </a:lnTo>
                  <a:lnTo>
                    <a:pt x="649" y="775"/>
                  </a:lnTo>
                  <a:lnTo>
                    <a:pt x="651" y="770"/>
                  </a:lnTo>
                  <a:lnTo>
                    <a:pt x="653" y="766"/>
                  </a:lnTo>
                  <a:lnTo>
                    <a:pt x="656" y="763"/>
                  </a:lnTo>
                  <a:lnTo>
                    <a:pt x="657" y="761"/>
                  </a:lnTo>
                  <a:lnTo>
                    <a:pt x="657" y="758"/>
                  </a:lnTo>
                  <a:lnTo>
                    <a:pt x="656" y="758"/>
                  </a:lnTo>
                  <a:lnTo>
                    <a:pt x="651" y="759"/>
                  </a:lnTo>
                  <a:lnTo>
                    <a:pt x="646" y="763"/>
                  </a:lnTo>
                  <a:lnTo>
                    <a:pt x="641" y="762"/>
                  </a:lnTo>
                  <a:lnTo>
                    <a:pt x="635" y="759"/>
                  </a:lnTo>
                  <a:lnTo>
                    <a:pt x="630" y="761"/>
                  </a:lnTo>
                  <a:lnTo>
                    <a:pt x="627" y="764"/>
                  </a:lnTo>
                  <a:lnTo>
                    <a:pt x="624" y="769"/>
                  </a:lnTo>
                  <a:lnTo>
                    <a:pt x="621" y="773"/>
                  </a:lnTo>
                  <a:lnTo>
                    <a:pt x="616" y="783"/>
                  </a:lnTo>
                  <a:lnTo>
                    <a:pt x="613" y="793"/>
                  </a:lnTo>
                  <a:lnTo>
                    <a:pt x="603" y="794"/>
                  </a:lnTo>
                  <a:lnTo>
                    <a:pt x="594" y="796"/>
                  </a:lnTo>
                  <a:lnTo>
                    <a:pt x="584" y="799"/>
                  </a:lnTo>
                  <a:lnTo>
                    <a:pt x="575" y="802"/>
                  </a:lnTo>
                  <a:lnTo>
                    <a:pt x="554" y="808"/>
                  </a:lnTo>
                  <a:lnTo>
                    <a:pt x="534" y="815"/>
                  </a:lnTo>
                  <a:lnTo>
                    <a:pt x="513" y="822"/>
                  </a:lnTo>
                  <a:lnTo>
                    <a:pt x="493" y="829"/>
                  </a:lnTo>
                  <a:lnTo>
                    <a:pt x="488" y="830"/>
                  </a:lnTo>
                  <a:lnTo>
                    <a:pt x="483" y="831"/>
                  </a:lnTo>
                  <a:lnTo>
                    <a:pt x="481" y="836"/>
                  </a:lnTo>
                  <a:lnTo>
                    <a:pt x="481" y="843"/>
                  </a:lnTo>
                  <a:lnTo>
                    <a:pt x="481" y="850"/>
                  </a:lnTo>
                  <a:lnTo>
                    <a:pt x="481" y="855"/>
                  </a:lnTo>
                  <a:lnTo>
                    <a:pt x="481" y="888"/>
                  </a:lnTo>
                  <a:lnTo>
                    <a:pt x="481" y="925"/>
                  </a:lnTo>
                  <a:lnTo>
                    <a:pt x="481" y="964"/>
                  </a:lnTo>
                  <a:lnTo>
                    <a:pt x="481" y="1002"/>
                  </a:lnTo>
                  <a:lnTo>
                    <a:pt x="481" y="1037"/>
                  </a:lnTo>
                  <a:lnTo>
                    <a:pt x="481" y="1064"/>
                  </a:lnTo>
                  <a:lnTo>
                    <a:pt x="481" y="1083"/>
                  </a:lnTo>
                  <a:lnTo>
                    <a:pt x="481" y="1090"/>
                  </a:lnTo>
                  <a:lnTo>
                    <a:pt x="473" y="1091"/>
                  </a:lnTo>
                  <a:lnTo>
                    <a:pt x="464" y="1094"/>
                  </a:lnTo>
                  <a:lnTo>
                    <a:pt x="461" y="1094"/>
                  </a:lnTo>
                  <a:lnTo>
                    <a:pt x="456" y="1094"/>
                  </a:lnTo>
                  <a:lnTo>
                    <a:pt x="453" y="1091"/>
                  </a:lnTo>
                  <a:lnTo>
                    <a:pt x="449" y="1088"/>
                  </a:lnTo>
                  <a:lnTo>
                    <a:pt x="444" y="1076"/>
                  </a:lnTo>
                  <a:lnTo>
                    <a:pt x="436" y="1063"/>
                  </a:lnTo>
                  <a:lnTo>
                    <a:pt x="432" y="1056"/>
                  </a:lnTo>
                  <a:lnTo>
                    <a:pt x="429" y="1050"/>
                  </a:lnTo>
                  <a:lnTo>
                    <a:pt x="424" y="1044"/>
                  </a:lnTo>
                  <a:lnTo>
                    <a:pt x="420" y="1041"/>
                  </a:lnTo>
                  <a:lnTo>
                    <a:pt x="409" y="1033"/>
                  </a:lnTo>
                  <a:lnTo>
                    <a:pt x="398" y="1026"/>
                  </a:lnTo>
                  <a:lnTo>
                    <a:pt x="392" y="1024"/>
                  </a:lnTo>
                  <a:lnTo>
                    <a:pt x="387" y="1022"/>
                  </a:lnTo>
                  <a:lnTo>
                    <a:pt x="380" y="1021"/>
                  </a:lnTo>
                  <a:lnTo>
                    <a:pt x="373" y="1021"/>
                  </a:lnTo>
                  <a:lnTo>
                    <a:pt x="360" y="1023"/>
                  </a:lnTo>
                  <a:lnTo>
                    <a:pt x="347" y="1026"/>
                  </a:lnTo>
                  <a:lnTo>
                    <a:pt x="341" y="1029"/>
                  </a:lnTo>
                  <a:lnTo>
                    <a:pt x="335" y="1032"/>
                  </a:lnTo>
                  <a:lnTo>
                    <a:pt x="328" y="1035"/>
                  </a:lnTo>
                  <a:lnTo>
                    <a:pt x="324" y="1039"/>
                  </a:lnTo>
                  <a:lnTo>
                    <a:pt x="309" y="1052"/>
                  </a:lnTo>
                  <a:lnTo>
                    <a:pt x="300" y="1060"/>
                  </a:lnTo>
                  <a:lnTo>
                    <a:pt x="300" y="1060"/>
                  </a:lnTo>
                  <a:lnTo>
                    <a:pt x="301" y="1062"/>
                  </a:lnTo>
                  <a:lnTo>
                    <a:pt x="301" y="1050"/>
                  </a:lnTo>
                  <a:lnTo>
                    <a:pt x="301" y="1041"/>
                  </a:lnTo>
                  <a:lnTo>
                    <a:pt x="300" y="1037"/>
                  </a:lnTo>
                  <a:lnTo>
                    <a:pt x="301" y="1032"/>
                  </a:lnTo>
                  <a:lnTo>
                    <a:pt x="303" y="1027"/>
                  </a:lnTo>
                  <a:lnTo>
                    <a:pt x="307" y="1022"/>
                  </a:lnTo>
                  <a:lnTo>
                    <a:pt x="310" y="1017"/>
                  </a:lnTo>
                  <a:lnTo>
                    <a:pt x="312" y="1011"/>
                  </a:lnTo>
                  <a:lnTo>
                    <a:pt x="314" y="1007"/>
                  </a:lnTo>
                  <a:lnTo>
                    <a:pt x="312" y="1007"/>
                  </a:lnTo>
                  <a:lnTo>
                    <a:pt x="312" y="1006"/>
                  </a:lnTo>
                  <a:lnTo>
                    <a:pt x="315" y="1002"/>
                  </a:lnTo>
                  <a:lnTo>
                    <a:pt x="316" y="998"/>
                  </a:lnTo>
                  <a:lnTo>
                    <a:pt x="315" y="995"/>
                  </a:lnTo>
                  <a:lnTo>
                    <a:pt x="314" y="992"/>
                  </a:lnTo>
                  <a:lnTo>
                    <a:pt x="310" y="990"/>
                  </a:lnTo>
                  <a:lnTo>
                    <a:pt x="307" y="989"/>
                  </a:lnTo>
                  <a:lnTo>
                    <a:pt x="303" y="987"/>
                  </a:lnTo>
                  <a:lnTo>
                    <a:pt x="300" y="987"/>
                  </a:lnTo>
                  <a:lnTo>
                    <a:pt x="296" y="987"/>
                  </a:lnTo>
                  <a:lnTo>
                    <a:pt x="292" y="986"/>
                  </a:lnTo>
                  <a:lnTo>
                    <a:pt x="291" y="984"/>
                  </a:lnTo>
                  <a:lnTo>
                    <a:pt x="290" y="984"/>
                  </a:lnTo>
                  <a:lnTo>
                    <a:pt x="288" y="983"/>
                  </a:lnTo>
                  <a:lnTo>
                    <a:pt x="285" y="983"/>
                  </a:lnTo>
                  <a:lnTo>
                    <a:pt x="282" y="984"/>
                  </a:lnTo>
                  <a:lnTo>
                    <a:pt x="276" y="985"/>
                  </a:lnTo>
                  <a:lnTo>
                    <a:pt x="273" y="983"/>
                  </a:lnTo>
                  <a:lnTo>
                    <a:pt x="270" y="981"/>
                  </a:lnTo>
                  <a:lnTo>
                    <a:pt x="268" y="978"/>
                  </a:lnTo>
                  <a:lnTo>
                    <a:pt x="267" y="974"/>
                  </a:lnTo>
                  <a:lnTo>
                    <a:pt x="266" y="970"/>
                  </a:lnTo>
                  <a:lnTo>
                    <a:pt x="263" y="967"/>
                  </a:lnTo>
                  <a:lnTo>
                    <a:pt x="261" y="965"/>
                  </a:lnTo>
                  <a:lnTo>
                    <a:pt x="259" y="964"/>
                  </a:lnTo>
                  <a:lnTo>
                    <a:pt x="255" y="964"/>
                  </a:lnTo>
                  <a:lnTo>
                    <a:pt x="247" y="966"/>
                  </a:lnTo>
                  <a:lnTo>
                    <a:pt x="243" y="966"/>
                  </a:lnTo>
                  <a:lnTo>
                    <a:pt x="241" y="965"/>
                  </a:lnTo>
                  <a:lnTo>
                    <a:pt x="241" y="962"/>
                  </a:lnTo>
                  <a:lnTo>
                    <a:pt x="241" y="959"/>
                  </a:lnTo>
                  <a:lnTo>
                    <a:pt x="242" y="953"/>
                  </a:lnTo>
                  <a:lnTo>
                    <a:pt x="242" y="945"/>
                  </a:lnTo>
                  <a:lnTo>
                    <a:pt x="241" y="938"/>
                  </a:lnTo>
                  <a:lnTo>
                    <a:pt x="237" y="932"/>
                  </a:lnTo>
                  <a:lnTo>
                    <a:pt x="234" y="925"/>
                  </a:lnTo>
                  <a:lnTo>
                    <a:pt x="229" y="918"/>
                  </a:lnTo>
                  <a:lnTo>
                    <a:pt x="225" y="911"/>
                  </a:lnTo>
                  <a:lnTo>
                    <a:pt x="221" y="904"/>
                  </a:lnTo>
                  <a:lnTo>
                    <a:pt x="220" y="897"/>
                  </a:lnTo>
                  <a:lnTo>
                    <a:pt x="219" y="894"/>
                  </a:lnTo>
                  <a:lnTo>
                    <a:pt x="218" y="892"/>
                  </a:lnTo>
                  <a:lnTo>
                    <a:pt x="216" y="889"/>
                  </a:lnTo>
                  <a:lnTo>
                    <a:pt x="213" y="888"/>
                  </a:lnTo>
                  <a:lnTo>
                    <a:pt x="209" y="886"/>
                  </a:lnTo>
                  <a:lnTo>
                    <a:pt x="203" y="886"/>
                  </a:lnTo>
                  <a:lnTo>
                    <a:pt x="197" y="885"/>
                  </a:lnTo>
                  <a:lnTo>
                    <a:pt x="192" y="883"/>
                  </a:lnTo>
                  <a:lnTo>
                    <a:pt x="190" y="880"/>
                  </a:lnTo>
                  <a:lnTo>
                    <a:pt x="188" y="878"/>
                  </a:lnTo>
                  <a:lnTo>
                    <a:pt x="187" y="875"/>
                  </a:lnTo>
                  <a:lnTo>
                    <a:pt x="187" y="871"/>
                  </a:lnTo>
                  <a:lnTo>
                    <a:pt x="188" y="866"/>
                  </a:lnTo>
                  <a:lnTo>
                    <a:pt x="190" y="862"/>
                  </a:lnTo>
                  <a:lnTo>
                    <a:pt x="193" y="861"/>
                  </a:lnTo>
                  <a:lnTo>
                    <a:pt x="196" y="860"/>
                  </a:lnTo>
                  <a:lnTo>
                    <a:pt x="203" y="859"/>
                  </a:lnTo>
                  <a:lnTo>
                    <a:pt x="212" y="859"/>
                  </a:lnTo>
                  <a:lnTo>
                    <a:pt x="216" y="859"/>
                  </a:lnTo>
                  <a:lnTo>
                    <a:pt x="219" y="860"/>
                  </a:lnTo>
                  <a:lnTo>
                    <a:pt x="221" y="861"/>
                  </a:lnTo>
                  <a:lnTo>
                    <a:pt x="225" y="863"/>
                  </a:lnTo>
                  <a:lnTo>
                    <a:pt x="229" y="869"/>
                  </a:lnTo>
                  <a:lnTo>
                    <a:pt x="235" y="872"/>
                  </a:lnTo>
                  <a:lnTo>
                    <a:pt x="237" y="871"/>
                  </a:lnTo>
                  <a:lnTo>
                    <a:pt x="239" y="870"/>
                  </a:lnTo>
                  <a:lnTo>
                    <a:pt x="247" y="868"/>
                  </a:lnTo>
                  <a:lnTo>
                    <a:pt x="257" y="868"/>
                  </a:lnTo>
                  <a:lnTo>
                    <a:pt x="249" y="862"/>
                  </a:lnTo>
                  <a:lnTo>
                    <a:pt x="241" y="858"/>
                  </a:lnTo>
                  <a:lnTo>
                    <a:pt x="236" y="853"/>
                  </a:lnTo>
                  <a:lnTo>
                    <a:pt x="231" y="850"/>
                  </a:lnTo>
                  <a:lnTo>
                    <a:pt x="228" y="846"/>
                  </a:lnTo>
                  <a:lnTo>
                    <a:pt x="225" y="840"/>
                  </a:lnTo>
                  <a:lnTo>
                    <a:pt x="225" y="837"/>
                  </a:lnTo>
                  <a:lnTo>
                    <a:pt x="226" y="835"/>
                  </a:lnTo>
                  <a:lnTo>
                    <a:pt x="228" y="834"/>
                  </a:lnTo>
                  <a:lnTo>
                    <a:pt x="230" y="832"/>
                  </a:lnTo>
                  <a:lnTo>
                    <a:pt x="235" y="831"/>
                  </a:lnTo>
                  <a:lnTo>
                    <a:pt x="241" y="829"/>
                  </a:lnTo>
                  <a:lnTo>
                    <a:pt x="239" y="826"/>
                  </a:lnTo>
                  <a:lnTo>
                    <a:pt x="239" y="821"/>
                  </a:lnTo>
                  <a:lnTo>
                    <a:pt x="241" y="818"/>
                  </a:lnTo>
                  <a:lnTo>
                    <a:pt x="242" y="814"/>
                  </a:lnTo>
                  <a:lnTo>
                    <a:pt x="243" y="812"/>
                  </a:lnTo>
                  <a:lnTo>
                    <a:pt x="246" y="810"/>
                  </a:lnTo>
                  <a:lnTo>
                    <a:pt x="250" y="808"/>
                  </a:lnTo>
                  <a:lnTo>
                    <a:pt x="254" y="808"/>
                  </a:lnTo>
                  <a:lnTo>
                    <a:pt x="258" y="807"/>
                  </a:lnTo>
                  <a:lnTo>
                    <a:pt x="260" y="807"/>
                  </a:lnTo>
                  <a:lnTo>
                    <a:pt x="261" y="806"/>
                  </a:lnTo>
                  <a:lnTo>
                    <a:pt x="262" y="805"/>
                  </a:lnTo>
                  <a:lnTo>
                    <a:pt x="263" y="804"/>
                  </a:lnTo>
                  <a:lnTo>
                    <a:pt x="265" y="804"/>
                  </a:lnTo>
                  <a:lnTo>
                    <a:pt x="268" y="804"/>
                  </a:lnTo>
                  <a:lnTo>
                    <a:pt x="271" y="806"/>
                  </a:lnTo>
                  <a:lnTo>
                    <a:pt x="275" y="807"/>
                  </a:lnTo>
                  <a:lnTo>
                    <a:pt x="278" y="808"/>
                  </a:lnTo>
                  <a:lnTo>
                    <a:pt x="280" y="808"/>
                  </a:lnTo>
                  <a:lnTo>
                    <a:pt x="284" y="807"/>
                  </a:lnTo>
                  <a:lnTo>
                    <a:pt x="290" y="806"/>
                  </a:lnTo>
                  <a:lnTo>
                    <a:pt x="296" y="805"/>
                  </a:lnTo>
                  <a:lnTo>
                    <a:pt x="302" y="804"/>
                  </a:lnTo>
                  <a:lnTo>
                    <a:pt x="308" y="805"/>
                  </a:lnTo>
                  <a:lnTo>
                    <a:pt x="314" y="806"/>
                  </a:lnTo>
                  <a:lnTo>
                    <a:pt x="318" y="807"/>
                  </a:lnTo>
                  <a:lnTo>
                    <a:pt x="328" y="811"/>
                  </a:lnTo>
                  <a:lnTo>
                    <a:pt x="337" y="812"/>
                  </a:lnTo>
                  <a:lnTo>
                    <a:pt x="340" y="810"/>
                  </a:lnTo>
                  <a:lnTo>
                    <a:pt x="341" y="808"/>
                  </a:lnTo>
                  <a:lnTo>
                    <a:pt x="340" y="807"/>
                  </a:lnTo>
                  <a:lnTo>
                    <a:pt x="339" y="806"/>
                  </a:lnTo>
                  <a:lnTo>
                    <a:pt x="334" y="805"/>
                  </a:lnTo>
                  <a:lnTo>
                    <a:pt x="331" y="804"/>
                  </a:lnTo>
                  <a:lnTo>
                    <a:pt x="324" y="802"/>
                  </a:lnTo>
                  <a:lnTo>
                    <a:pt x="319" y="798"/>
                  </a:lnTo>
                  <a:lnTo>
                    <a:pt x="317" y="794"/>
                  </a:lnTo>
                  <a:lnTo>
                    <a:pt x="317" y="789"/>
                  </a:lnTo>
                  <a:lnTo>
                    <a:pt x="318" y="783"/>
                  </a:lnTo>
                  <a:lnTo>
                    <a:pt x="320" y="779"/>
                  </a:lnTo>
                  <a:lnTo>
                    <a:pt x="323" y="773"/>
                  </a:lnTo>
                  <a:lnTo>
                    <a:pt x="326" y="769"/>
                  </a:lnTo>
                  <a:lnTo>
                    <a:pt x="333" y="758"/>
                  </a:lnTo>
                  <a:lnTo>
                    <a:pt x="337" y="748"/>
                  </a:lnTo>
                  <a:lnTo>
                    <a:pt x="337" y="742"/>
                  </a:lnTo>
                  <a:lnTo>
                    <a:pt x="337" y="737"/>
                  </a:lnTo>
                  <a:lnTo>
                    <a:pt x="335" y="732"/>
                  </a:lnTo>
                  <a:lnTo>
                    <a:pt x="332" y="726"/>
                  </a:lnTo>
                  <a:lnTo>
                    <a:pt x="331" y="724"/>
                  </a:lnTo>
                  <a:lnTo>
                    <a:pt x="331" y="721"/>
                  </a:lnTo>
                  <a:lnTo>
                    <a:pt x="333" y="718"/>
                  </a:lnTo>
                  <a:lnTo>
                    <a:pt x="336" y="717"/>
                  </a:lnTo>
                  <a:lnTo>
                    <a:pt x="337" y="716"/>
                  </a:lnTo>
                  <a:lnTo>
                    <a:pt x="339" y="715"/>
                  </a:lnTo>
                  <a:lnTo>
                    <a:pt x="339" y="713"/>
                  </a:lnTo>
                  <a:lnTo>
                    <a:pt x="337" y="709"/>
                  </a:lnTo>
                  <a:lnTo>
                    <a:pt x="334" y="702"/>
                  </a:lnTo>
                  <a:lnTo>
                    <a:pt x="333" y="698"/>
                  </a:lnTo>
                  <a:lnTo>
                    <a:pt x="332" y="697"/>
                  </a:lnTo>
                  <a:lnTo>
                    <a:pt x="331" y="694"/>
                  </a:lnTo>
                  <a:lnTo>
                    <a:pt x="327" y="693"/>
                  </a:lnTo>
                  <a:lnTo>
                    <a:pt x="322" y="692"/>
                  </a:lnTo>
                  <a:lnTo>
                    <a:pt x="312" y="690"/>
                  </a:lnTo>
                  <a:lnTo>
                    <a:pt x="306" y="689"/>
                  </a:lnTo>
                  <a:lnTo>
                    <a:pt x="303" y="689"/>
                  </a:lnTo>
                  <a:lnTo>
                    <a:pt x="300" y="691"/>
                  </a:lnTo>
                  <a:lnTo>
                    <a:pt x="298" y="693"/>
                  </a:lnTo>
                  <a:lnTo>
                    <a:pt x="294" y="698"/>
                  </a:lnTo>
                  <a:lnTo>
                    <a:pt x="291" y="700"/>
                  </a:lnTo>
                  <a:lnTo>
                    <a:pt x="288" y="701"/>
                  </a:lnTo>
                  <a:lnTo>
                    <a:pt x="286" y="701"/>
                  </a:lnTo>
                  <a:lnTo>
                    <a:pt x="285" y="700"/>
                  </a:lnTo>
                  <a:lnTo>
                    <a:pt x="283" y="698"/>
                  </a:lnTo>
                  <a:lnTo>
                    <a:pt x="280" y="697"/>
                  </a:lnTo>
                  <a:lnTo>
                    <a:pt x="277" y="694"/>
                  </a:lnTo>
                  <a:lnTo>
                    <a:pt x="273" y="694"/>
                  </a:lnTo>
                  <a:lnTo>
                    <a:pt x="263" y="689"/>
                  </a:lnTo>
                  <a:lnTo>
                    <a:pt x="259" y="685"/>
                  </a:lnTo>
                  <a:lnTo>
                    <a:pt x="257" y="687"/>
                  </a:lnTo>
                  <a:lnTo>
                    <a:pt x="253" y="685"/>
                  </a:lnTo>
                  <a:lnTo>
                    <a:pt x="252" y="684"/>
                  </a:lnTo>
                  <a:lnTo>
                    <a:pt x="251" y="683"/>
                  </a:lnTo>
                  <a:lnTo>
                    <a:pt x="247" y="681"/>
                  </a:lnTo>
                  <a:lnTo>
                    <a:pt x="245" y="679"/>
                  </a:lnTo>
                  <a:lnTo>
                    <a:pt x="242" y="679"/>
                  </a:lnTo>
                  <a:lnTo>
                    <a:pt x="237" y="677"/>
                  </a:lnTo>
                  <a:lnTo>
                    <a:pt x="234" y="680"/>
                  </a:lnTo>
                  <a:lnTo>
                    <a:pt x="230" y="681"/>
                  </a:lnTo>
                  <a:lnTo>
                    <a:pt x="227" y="683"/>
                  </a:lnTo>
                  <a:lnTo>
                    <a:pt x="223" y="687"/>
                  </a:lnTo>
                  <a:lnTo>
                    <a:pt x="222" y="689"/>
                  </a:lnTo>
                  <a:lnTo>
                    <a:pt x="221" y="690"/>
                  </a:lnTo>
                  <a:lnTo>
                    <a:pt x="218" y="691"/>
                  </a:lnTo>
                  <a:lnTo>
                    <a:pt x="216" y="691"/>
                  </a:lnTo>
                  <a:lnTo>
                    <a:pt x="208" y="693"/>
                  </a:lnTo>
                  <a:lnTo>
                    <a:pt x="200" y="696"/>
                  </a:lnTo>
                  <a:lnTo>
                    <a:pt x="194" y="700"/>
                  </a:lnTo>
                  <a:lnTo>
                    <a:pt x="188" y="706"/>
                  </a:lnTo>
                  <a:lnTo>
                    <a:pt x="178" y="712"/>
                  </a:lnTo>
                  <a:lnTo>
                    <a:pt x="168" y="718"/>
                  </a:lnTo>
                  <a:lnTo>
                    <a:pt x="163" y="720"/>
                  </a:lnTo>
                  <a:lnTo>
                    <a:pt x="159" y="721"/>
                  </a:lnTo>
                  <a:lnTo>
                    <a:pt x="154" y="722"/>
                  </a:lnTo>
                  <a:lnTo>
                    <a:pt x="149" y="721"/>
                  </a:lnTo>
                  <a:lnTo>
                    <a:pt x="144" y="718"/>
                  </a:lnTo>
                  <a:lnTo>
                    <a:pt x="141" y="718"/>
                  </a:lnTo>
                  <a:lnTo>
                    <a:pt x="143" y="721"/>
                  </a:lnTo>
                  <a:lnTo>
                    <a:pt x="144" y="725"/>
                  </a:lnTo>
                  <a:lnTo>
                    <a:pt x="145" y="729"/>
                  </a:lnTo>
                  <a:lnTo>
                    <a:pt x="145" y="731"/>
                  </a:lnTo>
                  <a:lnTo>
                    <a:pt x="144" y="732"/>
                  </a:lnTo>
                  <a:lnTo>
                    <a:pt x="143" y="733"/>
                  </a:lnTo>
                  <a:lnTo>
                    <a:pt x="139" y="733"/>
                  </a:lnTo>
                  <a:lnTo>
                    <a:pt x="133" y="73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4" name="Freeform 202"/>
            <p:cNvSpPr>
              <a:spLocks/>
            </p:cNvSpPr>
            <p:nvPr/>
          </p:nvSpPr>
          <p:spPr bwMode="gray">
            <a:xfrm>
              <a:off x="5905501" y="3786188"/>
              <a:ext cx="230188" cy="176213"/>
            </a:xfrm>
            <a:custGeom>
              <a:avLst/>
              <a:gdLst/>
              <a:ahLst/>
              <a:cxnLst>
                <a:cxn ang="0">
                  <a:pos x="341" y="77"/>
                </a:cxn>
                <a:cxn ang="0">
                  <a:pos x="375" y="89"/>
                </a:cxn>
                <a:cxn ang="0">
                  <a:pos x="403" y="80"/>
                </a:cxn>
                <a:cxn ang="0">
                  <a:pos x="443" y="80"/>
                </a:cxn>
                <a:cxn ang="0">
                  <a:pos x="454" y="65"/>
                </a:cxn>
                <a:cxn ang="0">
                  <a:pos x="481" y="55"/>
                </a:cxn>
                <a:cxn ang="0">
                  <a:pos x="496" y="42"/>
                </a:cxn>
                <a:cxn ang="0">
                  <a:pos x="512" y="11"/>
                </a:cxn>
                <a:cxn ang="0">
                  <a:pos x="551" y="5"/>
                </a:cxn>
                <a:cxn ang="0">
                  <a:pos x="552" y="34"/>
                </a:cxn>
                <a:cxn ang="0">
                  <a:pos x="558" y="83"/>
                </a:cxn>
                <a:cxn ang="0">
                  <a:pos x="579" y="108"/>
                </a:cxn>
                <a:cxn ang="0">
                  <a:pos x="623" y="85"/>
                </a:cxn>
                <a:cxn ang="0">
                  <a:pos x="652" y="62"/>
                </a:cxn>
                <a:cxn ang="0">
                  <a:pos x="671" y="75"/>
                </a:cxn>
                <a:cxn ang="0">
                  <a:pos x="716" y="62"/>
                </a:cxn>
                <a:cxn ang="0">
                  <a:pos x="712" y="76"/>
                </a:cxn>
                <a:cxn ang="0">
                  <a:pos x="699" y="98"/>
                </a:cxn>
                <a:cxn ang="0">
                  <a:pos x="659" y="96"/>
                </a:cxn>
                <a:cxn ang="0">
                  <a:pos x="565" y="132"/>
                </a:cxn>
                <a:cxn ang="0">
                  <a:pos x="555" y="167"/>
                </a:cxn>
                <a:cxn ang="0">
                  <a:pos x="563" y="214"/>
                </a:cxn>
                <a:cxn ang="0">
                  <a:pos x="542" y="252"/>
                </a:cxn>
                <a:cxn ang="0">
                  <a:pos x="535" y="276"/>
                </a:cxn>
                <a:cxn ang="0">
                  <a:pos x="475" y="277"/>
                </a:cxn>
                <a:cxn ang="0">
                  <a:pos x="494" y="297"/>
                </a:cxn>
                <a:cxn ang="0">
                  <a:pos x="501" y="317"/>
                </a:cxn>
                <a:cxn ang="0">
                  <a:pos x="461" y="336"/>
                </a:cxn>
                <a:cxn ang="0">
                  <a:pos x="444" y="375"/>
                </a:cxn>
                <a:cxn ang="0">
                  <a:pos x="438" y="418"/>
                </a:cxn>
                <a:cxn ang="0">
                  <a:pos x="403" y="412"/>
                </a:cxn>
                <a:cxn ang="0">
                  <a:pos x="366" y="435"/>
                </a:cxn>
                <a:cxn ang="0">
                  <a:pos x="350" y="444"/>
                </a:cxn>
                <a:cxn ang="0">
                  <a:pos x="313" y="459"/>
                </a:cxn>
                <a:cxn ang="0">
                  <a:pos x="297" y="492"/>
                </a:cxn>
                <a:cxn ang="0">
                  <a:pos x="257" y="539"/>
                </a:cxn>
                <a:cxn ang="0">
                  <a:pos x="179" y="553"/>
                </a:cxn>
                <a:cxn ang="0">
                  <a:pos x="99" y="553"/>
                </a:cxn>
                <a:cxn ang="0">
                  <a:pos x="24" y="514"/>
                </a:cxn>
                <a:cxn ang="0">
                  <a:pos x="70" y="456"/>
                </a:cxn>
                <a:cxn ang="0">
                  <a:pos x="39" y="436"/>
                </a:cxn>
                <a:cxn ang="0">
                  <a:pos x="17" y="408"/>
                </a:cxn>
                <a:cxn ang="0">
                  <a:pos x="9" y="328"/>
                </a:cxn>
                <a:cxn ang="0">
                  <a:pos x="8" y="304"/>
                </a:cxn>
                <a:cxn ang="0">
                  <a:pos x="6" y="263"/>
                </a:cxn>
                <a:cxn ang="0">
                  <a:pos x="16" y="253"/>
                </a:cxn>
                <a:cxn ang="0">
                  <a:pos x="30" y="219"/>
                </a:cxn>
                <a:cxn ang="0">
                  <a:pos x="52" y="187"/>
                </a:cxn>
                <a:cxn ang="0">
                  <a:pos x="82" y="190"/>
                </a:cxn>
                <a:cxn ang="0">
                  <a:pos x="107" y="203"/>
                </a:cxn>
                <a:cxn ang="0">
                  <a:pos x="137" y="175"/>
                </a:cxn>
                <a:cxn ang="0">
                  <a:pos x="143" y="164"/>
                </a:cxn>
                <a:cxn ang="0">
                  <a:pos x="184" y="154"/>
                </a:cxn>
                <a:cxn ang="0">
                  <a:pos x="209" y="125"/>
                </a:cxn>
                <a:cxn ang="0">
                  <a:pos x="236" y="76"/>
                </a:cxn>
                <a:cxn ang="0">
                  <a:pos x="277" y="60"/>
                </a:cxn>
              </a:cxnLst>
              <a:rect l="0" t="0" r="r" b="b"/>
              <a:pathLst>
                <a:path w="726" h="554">
                  <a:moveTo>
                    <a:pt x="308" y="69"/>
                  </a:moveTo>
                  <a:lnTo>
                    <a:pt x="314" y="68"/>
                  </a:lnTo>
                  <a:lnTo>
                    <a:pt x="321" y="67"/>
                  </a:lnTo>
                  <a:lnTo>
                    <a:pt x="326" y="67"/>
                  </a:lnTo>
                  <a:lnTo>
                    <a:pt x="332" y="68"/>
                  </a:lnTo>
                  <a:lnTo>
                    <a:pt x="337" y="72"/>
                  </a:lnTo>
                  <a:lnTo>
                    <a:pt x="340" y="75"/>
                  </a:lnTo>
                  <a:lnTo>
                    <a:pt x="341" y="77"/>
                  </a:lnTo>
                  <a:lnTo>
                    <a:pt x="343" y="78"/>
                  </a:lnTo>
                  <a:lnTo>
                    <a:pt x="345" y="80"/>
                  </a:lnTo>
                  <a:lnTo>
                    <a:pt x="348" y="80"/>
                  </a:lnTo>
                  <a:lnTo>
                    <a:pt x="354" y="77"/>
                  </a:lnTo>
                  <a:lnTo>
                    <a:pt x="359" y="76"/>
                  </a:lnTo>
                  <a:lnTo>
                    <a:pt x="364" y="77"/>
                  </a:lnTo>
                  <a:lnTo>
                    <a:pt x="371" y="81"/>
                  </a:lnTo>
                  <a:lnTo>
                    <a:pt x="375" y="89"/>
                  </a:lnTo>
                  <a:lnTo>
                    <a:pt x="380" y="96"/>
                  </a:lnTo>
                  <a:lnTo>
                    <a:pt x="383" y="97"/>
                  </a:lnTo>
                  <a:lnTo>
                    <a:pt x="386" y="96"/>
                  </a:lnTo>
                  <a:lnTo>
                    <a:pt x="389" y="93"/>
                  </a:lnTo>
                  <a:lnTo>
                    <a:pt x="392" y="89"/>
                  </a:lnTo>
                  <a:lnTo>
                    <a:pt x="396" y="85"/>
                  </a:lnTo>
                  <a:lnTo>
                    <a:pt x="399" y="82"/>
                  </a:lnTo>
                  <a:lnTo>
                    <a:pt x="403" y="80"/>
                  </a:lnTo>
                  <a:lnTo>
                    <a:pt x="407" y="78"/>
                  </a:lnTo>
                  <a:lnTo>
                    <a:pt x="415" y="75"/>
                  </a:lnTo>
                  <a:lnTo>
                    <a:pt x="424" y="73"/>
                  </a:lnTo>
                  <a:lnTo>
                    <a:pt x="429" y="73"/>
                  </a:lnTo>
                  <a:lnTo>
                    <a:pt x="433" y="74"/>
                  </a:lnTo>
                  <a:lnTo>
                    <a:pt x="437" y="75"/>
                  </a:lnTo>
                  <a:lnTo>
                    <a:pt x="439" y="77"/>
                  </a:lnTo>
                  <a:lnTo>
                    <a:pt x="443" y="80"/>
                  </a:lnTo>
                  <a:lnTo>
                    <a:pt x="445" y="81"/>
                  </a:lnTo>
                  <a:lnTo>
                    <a:pt x="448" y="83"/>
                  </a:lnTo>
                  <a:lnTo>
                    <a:pt x="452" y="83"/>
                  </a:lnTo>
                  <a:lnTo>
                    <a:pt x="453" y="80"/>
                  </a:lnTo>
                  <a:lnTo>
                    <a:pt x="454" y="76"/>
                  </a:lnTo>
                  <a:lnTo>
                    <a:pt x="454" y="73"/>
                  </a:lnTo>
                  <a:lnTo>
                    <a:pt x="454" y="68"/>
                  </a:lnTo>
                  <a:lnTo>
                    <a:pt x="454" y="65"/>
                  </a:lnTo>
                  <a:lnTo>
                    <a:pt x="455" y="61"/>
                  </a:lnTo>
                  <a:lnTo>
                    <a:pt x="457" y="57"/>
                  </a:lnTo>
                  <a:lnTo>
                    <a:pt x="461" y="53"/>
                  </a:lnTo>
                  <a:lnTo>
                    <a:pt x="465" y="51"/>
                  </a:lnTo>
                  <a:lnTo>
                    <a:pt x="470" y="51"/>
                  </a:lnTo>
                  <a:lnTo>
                    <a:pt x="475" y="51"/>
                  </a:lnTo>
                  <a:lnTo>
                    <a:pt x="478" y="53"/>
                  </a:lnTo>
                  <a:lnTo>
                    <a:pt x="481" y="55"/>
                  </a:lnTo>
                  <a:lnTo>
                    <a:pt x="486" y="56"/>
                  </a:lnTo>
                  <a:lnTo>
                    <a:pt x="490" y="56"/>
                  </a:lnTo>
                  <a:lnTo>
                    <a:pt x="496" y="55"/>
                  </a:lnTo>
                  <a:lnTo>
                    <a:pt x="497" y="53"/>
                  </a:lnTo>
                  <a:lnTo>
                    <a:pt x="498" y="51"/>
                  </a:lnTo>
                  <a:lnTo>
                    <a:pt x="500" y="48"/>
                  </a:lnTo>
                  <a:lnTo>
                    <a:pt x="498" y="44"/>
                  </a:lnTo>
                  <a:lnTo>
                    <a:pt x="496" y="42"/>
                  </a:lnTo>
                  <a:lnTo>
                    <a:pt x="495" y="39"/>
                  </a:lnTo>
                  <a:lnTo>
                    <a:pt x="494" y="36"/>
                  </a:lnTo>
                  <a:lnTo>
                    <a:pt x="494" y="33"/>
                  </a:lnTo>
                  <a:lnTo>
                    <a:pt x="495" y="31"/>
                  </a:lnTo>
                  <a:lnTo>
                    <a:pt x="498" y="27"/>
                  </a:lnTo>
                  <a:lnTo>
                    <a:pt x="504" y="21"/>
                  </a:lnTo>
                  <a:lnTo>
                    <a:pt x="509" y="17"/>
                  </a:lnTo>
                  <a:lnTo>
                    <a:pt x="512" y="11"/>
                  </a:lnTo>
                  <a:lnTo>
                    <a:pt x="514" y="7"/>
                  </a:lnTo>
                  <a:lnTo>
                    <a:pt x="518" y="3"/>
                  </a:lnTo>
                  <a:lnTo>
                    <a:pt x="522" y="1"/>
                  </a:lnTo>
                  <a:lnTo>
                    <a:pt x="529" y="0"/>
                  </a:lnTo>
                  <a:lnTo>
                    <a:pt x="538" y="1"/>
                  </a:lnTo>
                  <a:lnTo>
                    <a:pt x="543" y="1"/>
                  </a:lnTo>
                  <a:lnTo>
                    <a:pt x="547" y="3"/>
                  </a:lnTo>
                  <a:lnTo>
                    <a:pt x="551" y="5"/>
                  </a:lnTo>
                  <a:lnTo>
                    <a:pt x="553" y="8"/>
                  </a:lnTo>
                  <a:lnTo>
                    <a:pt x="553" y="11"/>
                  </a:lnTo>
                  <a:lnTo>
                    <a:pt x="552" y="13"/>
                  </a:lnTo>
                  <a:lnTo>
                    <a:pt x="549" y="19"/>
                  </a:lnTo>
                  <a:lnTo>
                    <a:pt x="547" y="26"/>
                  </a:lnTo>
                  <a:lnTo>
                    <a:pt x="547" y="28"/>
                  </a:lnTo>
                  <a:lnTo>
                    <a:pt x="547" y="32"/>
                  </a:lnTo>
                  <a:lnTo>
                    <a:pt x="552" y="34"/>
                  </a:lnTo>
                  <a:lnTo>
                    <a:pt x="554" y="33"/>
                  </a:lnTo>
                  <a:lnTo>
                    <a:pt x="557" y="32"/>
                  </a:lnTo>
                  <a:lnTo>
                    <a:pt x="561" y="31"/>
                  </a:lnTo>
                  <a:lnTo>
                    <a:pt x="561" y="36"/>
                  </a:lnTo>
                  <a:lnTo>
                    <a:pt x="561" y="47"/>
                  </a:lnTo>
                  <a:lnTo>
                    <a:pt x="559" y="58"/>
                  </a:lnTo>
                  <a:lnTo>
                    <a:pt x="558" y="70"/>
                  </a:lnTo>
                  <a:lnTo>
                    <a:pt x="558" y="83"/>
                  </a:lnTo>
                  <a:lnTo>
                    <a:pt x="559" y="94"/>
                  </a:lnTo>
                  <a:lnTo>
                    <a:pt x="560" y="100"/>
                  </a:lnTo>
                  <a:lnTo>
                    <a:pt x="562" y="105"/>
                  </a:lnTo>
                  <a:lnTo>
                    <a:pt x="565" y="108"/>
                  </a:lnTo>
                  <a:lnTo>
                    <a:pt x="567" y="110"/>
                  </a:lnTo>
                  <a:lnTo>
                    <a:pt x="570" y="110"/>
                  </a:lnTo>
                  <a:lnTo>
                    <a:pt x="575" y="110"/>
                  </a:lnTo>
                  <a:lnTo>
                    <a:pt x="579" y="108"/>
                  </a:lnTo>
                  <a:lnTo>
                    <a:pt x="584" y="106"/>
                  </a:lnTo>
                  <a:lnTo>
                    <a:pt x="592" y="101"/>
                  </a:lnTo>
                  <a:lnTo>
                    <a:pt x="599" y="97"/>
                  </a:lnTo>
                  <a:lnTo>
                    <a:pt x="604" y="96"/>
                  </a:lnTo>
                  <a:lnTo>
                    <a:pt x="610" y="93"/>
                  </a:lnTo>
                  <a:lnTo>
                    <a:pt x="616" y="91"/>
                  </a:lnTo>
                  <a:lnTo>
                    <a:pt x="620" y="88"/>
                  </a:lnTo>
                  <a:lnTo>
                    <a:pt x="623" y="85"/>
                  </a:lnTo>
                  <a:lnTo>
                    <a:pt x="623" y="83"/>
                  </a:lnTo>
                  <a:lnTo>
                    <a:pt x="625" y="80"/>
                  </a:lnTo>
                  <a:lnTo>
                    <a:pt x="627" y="76"/>
                  </a:lnTo>
                  <a:lnTo>
                    <a:pt x="630" y="74"/>
                  </a:lnTo>
                  <a:lnTo>
                    <a:pt x="633" y="73"/>
                  </a:lnTo>
                  <a:lnTo>
                    <a:pt x="639" y="69"/>
                  </a:lnTo>
                  <a:lnTo>
                    <a:pt x="646" y="65"/>
                  </a:lnTo>
                  <a:lnTo>
                    <a:pt x="652" y="62"/>
                  </a:lnTo>
                  <a:lnTo>
                    <a:pt x="661" y="61"/>
                  </a:lnTo>
                  <a:lnTo>
                    <a:pt x="666" y="61"/>
                  </a:lnTo>
                  <a:lnTo>
                    <a:pt x="671" y="61"/>
                  </a:lnTo>
                  <a:lnTo>
                    <a:pt x="674" y="64"/>
                  </a:lnTo>
                  <a:lnTo>
                    <a:pt x="675" y="66"/>
                  </a:lnTo>
                  <a:lnTo>
                    <a:pt x="674" y="68"/>
                  </a:lnTo>
                  <a:lnTo>
                    <a:pt x="673" y="70"/>
                  </a:lnTo>
                  <a:lnTo>
                    <a:pt x="671" y="75"/>
                  </a:lnTo>
                  <a:lnTo>
                    <a:pt x="671" y="77"/>
                  </a:lnTo>
                  <a:lnTo>
                    <a:pt x="673" y="77"/>
                  </a:lnTo>
                  <a:lnTo>
                    <a:pt x="677" y="76"/>
                  </a:lnTo>
                  <a:lnTo>
                    <a:pt x="687" y="73"/>
                  </a:lnTo>
                  <a:lnTo>
                    <a:pt x="692" y="68"/>
                  </a:lnTo>
                  <a:lnTo>
                    <a:pt x="700" y="65"/>
                  </a:lnTo>
                  <a:lnTo>
                    <a:pt x="710" y="62"/>
                  </a:lnTo>
                  <a:lnTo>
                    <a:pt x="716" y="62"/>
                  </a:lnTo>
                  <a:lnTo>
                    <a:pt x="721" y="64"/>
                  </a:lnTo>
                  <a:lnTo>
                    <a:pt x="724" y="66"/>
                  </a:lnTo>
                  <a:lnTo>
                    <a:pt x="726" y="69"/>
                  </a:lnTo>
                  <a:lnTo>
                    <a:pt x="726" y="72"/>
                  </a:lnTo>
                  <a:lnTo>
                    <a:pt x="726" y="75"/>
                  </a:lnTo>
                  <a:lnTo>
                    <a:pt x="726" y="75"/>
                  </a:lnTo>
                  <a:lnTo>
                    <a:pt x="718" y="75"/>
                  </a:lnTo>
                  <a:lnTo>
                    <a:pt x="712" y="76"/>
                  </a:lnTo>
                  <a:lnTo>
                    <a:pt x="709" y="78"/>
                  </a:lnTo>
                  <a:lnTo>
                    <a:pt x="709" y="81"/>
                  </a:lnTo>
                  <a:lnTo>
                    <a:pt x="710" y="84"/>
                  </a:lnTo>
                  <a:lnTo>
                    <a:pt x="715" y="88"/>
                  </a:lnTo>
                  <a:lnTo>
                    <a:pt x="709" y="90"/>
                  </a:lnTo>
                  <a:lnTo>
                    <a:pt x="706" y="92"/>
                  </a:lnTo>
                  <a:lnTo>
                    <a:pt x="703" y="96"/>
                  </a:lnTo>
                  <a:lnTo>
                    <a:pt x="699" y="98"/>
                  </a:lnTo>
                  <a:lnTo>
                    <a:pt x="696" y="100"/>
                  </a:lnTo>
                  <a:lnTo>
                    <a:pt x="692" y="101"/>
                  </a:lnTo>
                  <a:lnTo>
                    <a:pt x="689" y="101"/>
                  </a:lnTo>
                  <a:lnTo>
                    <a:pt x="683" y="100"/>
                  </a:lnTo>
                  <a:lnTo>
                    <a:pt x="677" y="98"/>
                  </a:lnTo>
                  <a:lnTo>
                    <a:pt x="672" y="97"/>
                  </a:lnTo>
                  <a:lnTo>
                    <a:pt x="666" y="96"/>
                  </a:lnTo>
                  <a:lnTo>
                    <a:pt x="659" y="96"/>
                  </a:lnTo>
                  <a:lnTo>
                    <a:pt x="647" y="98"/>
                  </a:lnTo>
                  <a:lnTo>
                    <a:pt x="633" y="100"/>
                  </a:lnTo>
                  <a:lnTo>
                    <a:pt x="619" y="105"/>
                  </a:lnTo>
                  <a:lnTo>
                    <a:pt x="607" y="109"/>
                  </a:lnTo>
                  <a:lnTo>
                    <a:pt x="595" y="115"/>
                  </a:lnTo>
                  <a:lnTo>
                    <a:pt x="585" y="119"/>
                  </a:lnTo>
                  <a:lnTo>
                    <a:pt x="575" y="125"/>
                  </a:lnTo>
                  <a:lnTo>
                    <a:pt x="565" y="132"/>
                  </a:lnTo>
                  <a:lnTo>
                    <a:pt x="559" y="138"/>
                  </a:lnTo>
                  <a:lnTo>
                    <a:pt x="551" y="143"/>
                  </a:lnTo>
                  <a:lnTo>
                    <a:pt x="549" y="146"/>
                  </a:lnTo>
                  <a:lnTo>
                    <a:pt x="546" y="147"/>
                  </a:lnTo>
                  <a:lnTo>
                    <a:pt x="545" y="150"/>
                  </a:lnTo>
                  <a:lnTo>
                    <a:pt x="546" y="154"/>
                  </a:lnTo>
                  <a:lnTo>
                    <a:pt x="550" y="161"/>
                  </a:lnTo>
                  <a:lnTo>
                    <a:pt x="555" y="167"/>
                  </a:lnTo>
                  <a:lnTo>
                    <a:pt x="560" y="173"/>
                  </a:lnTo>
                  <a:lnTo>
                    <a:pt x="562" y="179"/>
                  </a:lnTo>
                  <a:lnTo>
                    <a:pt x="565" y="184"/>
                  </a:lnTo>
                  <a:lnTo>
                    <a:pt x="567" y="191"/>
                  </a:lnTo>
                  <a:lnTo>
                    <a:pt x="568" y="197"/>
                  </a:lnTo>
                  <a:lnTo>
                    <a:pt x="567" y="204"/>
                  </a:lnTo>
                  <a:lnTo>
                    <a:pt x="566" y="208"/>
                  </a:lnTo>
                  <a:lnTo>
                    <a:pt x="563" y="214"/>
                  </a:lnTo>
                  <a:lnTo>
                    <a:pt x="557" y="223"/>
                  </a:lnTo>
                  <a:lnTo>
                    <a:pt x="549" y="232"/>
                  </a:lnTo>
                  <a:lnTo>
                    <a:pt x="543" y="237"/>
                  </a:lnTo>
                  <a:lnTo>
                    <a:pt x="539" y="241"/>
                  </a:lnTo>
                  <a:lnTo>
                    <a:pt x="538" y="244"/>
                  </a:lnTo>
                  <a:lnTo>
                    <a:pt x="538" y="246"/>
                  </a:lnTo>
                  <a:lnTo>
                    <a:pt x="539" y="248"/>
                  </a:lnTo>
                  <a:lnTo>
                    <a:pt x="542" y="252"/>
                  </a:lnTo>
                  <a:lnTo>
                    <a:pt x="544" y="255"/>
                  </a:lnTo>
                  <a:lnTo>
                    <a:pt x="546" y="257"/>
                  </a:lnTo>
                  <a:lnTo>
                    <a:pt x="546" y="261"/>
                  </a:lnTo>
                  <a:lnTo>
                    <a:pt x="545" y="264"/>
                  </a:lnTo>
                  <a:lnTo>
                    <a:pt x="544" y="268"/>
                  </a:lnTo>
                  <a:lnTo>
                    <a:pt x="542" y="270"/>
                  </a:lnTo>
                  <a:lnTo>
                    <a:pt x="538" y="273"/>
                  </a:lnTo>
                  <a:lnTo>
                    <a:pt x="535" y="276"/>
                  </a:lnTo>
                  <a:lnTo>
                    <a:pt x="527" y="279"/>
                  </a:lnTo>
                  <a:lnTo>
                    <a:pt x="517" y="280"/>
                  </a:lnTo>
                  <a:lnTo>
                    <a:pt x="508" y="280"/>
                  </a:lnTo>
                  <a:lnTo>
                    <a:pt x="497" y="278"/>
                  </a:lnTo>
                  <a:lnTo>
                    <a:pt x="493" y="277"/>
                  </a:lnTo>
                  <a:lnTo>
                    <a:pt x="486" y="276"/>
                  </a:lnTo>
                  <a:lnTo>
                    <a:pt x="479" y="276"/>
                  </a:lnTo>
                  <a:lnTo>
                    <a:pt x="475" y="277"/>
                  </a:lnTo>
                  <a:lnTo>
                    <a:pt x="473" y="279"/>
                  </a:lnTo>
                  <a:lnTo>
                    <a:pt x="473" y="281"/>
                  </a:lnTo>
                  <a:lnTo>
                    <a:pt x="476" y="284"/>
                  </a:lnTo>
                  <a:lnTo>
                    <a:pt x="478" y="286"/>
                  </a:lnTo>
                  <a:lnTo>
                    <a:pt x="484" y="291"/>
                  </a:lnTo>
                  <a:lnTo>
                    <a:pt x="488" y="293"/>
                  </a:lnTo>
                  <a:lnTo>
                    <a:pt x="492" y="295"/>
                  </a:lnTo>
                  <a:lnTo>
                    <a:pt x="494" y="297"/>
                  </a:lnTo>
                  <a:lnTo>
                    <a:pt x="494" y="300"/>
                  </a:lnTo>
                  <a:lnTo>
                    <a:pt x="494" y="302"/>
                  </a:lnTo>
                  <a:lnTo>
                    <a:pt x="494" y="303"/>
                  </a:lnTo>
                  <a:lnTo>
                    <a:pt x="494" y="305"/>
                  </a:lnTo>
                  <a:lnTo>
                    <a:pt x="495" y="309"/>
                  </a:lnTo>
                  <a:lnTo>
                    <a:pt x="498" y="312"/>
                  </a:lnTo>
                  <a:lnTo>
                    <a:pt x="500" y="314"/>
                  </a:lnTo>
                  <a:lnTo>
                    <a:pt x="501" y="317"/>
                  </a:lnTo>
                  <a:lnTo>
                    <a:pt x="501" y="321"/>
                  </a:lnTo>
                  <a:lnTo>
                    <a:pt x="497" y="325"/>
                  </a:lnTo>
                  <a:lnTo>
                    <a:pt x="494" y="328"/>
                  </a:lnTo>
                  <a:lnTo>
                    <a:pt x="488" y="330"/>
                  </a:lnTo>
                  <a:lnTo>
                    <a:pt x="477" y="333"/>
                  </a:lnTo>
                  <a:lnTo>
                    <a:pt x="468" y="334"/>
                  </a:lnTo>
                  <a:lnTo>
                    <a:pt x="464" y="334"/>
                  </a:lnTo>
                  <a:lnTo>
                    <a:pt x="461" y="336"/>
                  </a:lnTo>
                  <a:lnTo>
                    <a:pt x="459" y="340"/>
                  </a:lnTo>
                  <a:lnTo>
                    <a:pt x="457" y="343"/>
                  </a:lnTo>
                  <a:lnTo>
                    <a:pt x="456" y="351"/>
                  </a:lnTo>
                  <a:lnTo>
                    <a:pt x="454" y="359"/>
                  </a:lnTo>
                  <a:lnTo>
                    <a:pt x="452" y="365"/>
                  </a:lnTo>
                  <a:lnTo>
                    <a:pt x="448" y="368"/>
                  </a:lnTo>
                  <a:lnTo>
                    <a:pt x="445" y="371"/>
                  </a:lnTo>
                  <a:lnTo>
                    <a:pt x="444" y="375"/>
                  </a:lnTo>
                  <a:lnTo>
                    <a:pt x="444" y="378"/>
                  </a:lnTo>
                  <a:lnTo>
                    <a:pt x="445" y="382"/>
                  </a:lnTo>
                  <a:lnTo>
                    <a:pt x="446" y="389"/>
                  </a:lnTo>
                  <a:lnTo>
                    <a:pt x="448" y="395"/>
                  </a:lnTo>
                  <a:lnTo>
                    <a:pt x="448" y="402"/>
                  </a:lnTo>
                  <a:lnTo>
                    <a:pt x="446" y="408"/>
                  </a:lnTo>
                  <a:lnTo>
                    <a:pt x="444" y="414"/>
                  </a:lnTo>
                  <a:lnTo>
                    <a:pt x="438" y="418"/>
                  </a:lnTo>
                  <a:lnTo>
                    <a:pt x="432" y="423"/>
                  </a:lnTo>
                  <a:lnTo>
                    <a:pt x="429" y="423"/>
                  </a:lnTo>
                  <a:lnTo>
                    <a:pt x="425" y="420"/>
                  </a:lnTo>
                  <a:lnTo>
                    <a:pt x="421" y="417"/>
                  </a:lnTo>
                  <a:lnTo>
                    <a:pt x="416" y="415"/>
                  </a:lnTo>
                  <a:lnTo>
                    <a:pt x="412" y="414"/>
                  </a:lnTo>
                  <a:lnTo>
                    <a:pt x="407" y="412"/>
                  </a:lnTo>
                  <a:lnTo>
                    <a:pt x="403" y="412"/>
                  </a:lnTo>
                  <a:lnTo>
                    <a:pt x="398" y="414"/>
                  </a:lnTo>
                  <a:lnTo>
                    <a:pt x="394" y="414"/>
                  </a:lnTo>
                  <a:lnTo>
                    <a:pt x="388" y="415"/>
                  </a:lnTo>
                  <a:lnTo>
                    <a:pt x="384" y="417"/>
                  </a:lnTo>
                  <a:lnTo>
                    <a:pt x="378" y="424"/>
                  </a:lnTo>
                  <a:lnTo>
                    <a:pt x="370" y="431"/>
                  </a:lnTo>
                  <a:lnTo>
                    <a:pt x="367" y="433"/>
                  </a:lnTo>
                  <a:lnTo>
                    <a:pt x="366" y="435"/>
                  </a:lnTo>
                  <a:lnTo>
                    <a:pt x="366" y="436"/>
                  </a:lnTo>
                  <a:lnTo>
                    <a:pt x="368" y="438"/>
                  </a:lnTo>
                  <a:lnTo>
                    <a:pt x="370" y="439"/>
                  </a:lnTo>
                  <a:lnTo>
                    <a:pt x="372" y="440"/>
                  </a:lnTo>
                  <a:lnTo>
                    <a:pt x="373" y="442"/>
                  </a:lnTo>
                  <a:lnTo>
                    <a:pt x="373" y="444"/>
                  </a:lnTo>
                  <a:lnTo>
                    <a:pt x="363" y="446"/>
                  </a:lnTo>
                  <a:lnTo>
                    <a:pt x="350" y="444"/>
                  </a:lnTo>
                  <a:lnTo>
                    <a:pt x="345" y="443"/>
                  </a:lnTo>
                  <a:lnTo>
                    <a:pt x="337" y="442"/>
                  </a:lnTo>
                  <a:lnTo>
                    <a:pt x="329" y="442"/>
                  </a:lnTo>
                  <a:lnTo>
                    <a:pt x="324" y="444"/>
                  </a:lnTo>
                  <a:lnTo>
                    <a:pt x="321" y="448"/>
                  </a:lnTo>
                  <a:lnTo>
                    <a:pt x="318" y="452"/>
                  </a:lnTo>
                  <a:lnTo>
                    <a:pt x="316" y="456"/>
                  </a:lnTo>
                  <a:lnTo>
                    <a:pt x="313" y="459"/>
                  </a:lnTo>
                  <a:lnTo>
                    <a:pt x="309" y="460"/>
                  </a:lnTo>
                  <a:lnTo>
                    <a:pt x="305" y="463"/>
                  </a:lnTo>
                  <a:lnTo>
                    <a:pt x="300" y="465"/>
                  </a:lnTo>
                  <a:lnTo>
                    <a:pt x="297" y="468"/>
                  </a:lnTo>
                  <a:lnTo>
                    <a:pt x="296" y="472"/>
                  </a:lnTo>
                  <a:lnTo>
                    <a:pt x="294" y="475"/>
                  </a:lnTo>
                  <a:lnTo>
                    <a:pt x="294" y="483"/>
                  </a:lnTo>
                  <a:lnTo>
                    <a:pt x="297" y="492"/>
                  </a:lnTo>
                  <a:lnTo>
                    <a:pt x="299" y="504"/>
                  </a:lnTo>
                  <a:lnTo>
                    <a:pt x="298" y="514"/>
                  </a:lnTo>
                  <a:lnTo>
                    <a:pt x="297" y="519"/>
                  </a:lnTo>
                  <a:lnTo>
                    <a:pt x="293" y="523"/>
                  </a:lnTo>
                  <a:lnTo>
                    <a:pt x="289" y="526"/>
                  </a:lnTo>
                  <a:lnTo>
                    <a:pt x="283" y="530"/>
                  </a:lnTo>
                  <a:lnTo>
                    <a:pt x="270" y="534"/>
                  </a:lnTo>
                  <a:lnTo>
                    <a:pt x="257" y="539"/>
                  </a:lnTo>
                  <a:lnTo>
                    <a:pt x="243" y="542"/>
                  </a:lnTo>
                  <a:lnTo>
                    <a:pt x="229" y="545"/>
                  </a:lnTo>
                  <a:lnTo>
                    <a:pt x="219" y="546"/>
                  </a:lnTo>
                  <a:lnTo>
                    <a:pt x="209" y="546"/>
                  </a:lnTo>
                  <a:lnTo>
                    <a:pt x="200" y="546"/>
                  </a:lnTo>
                  <a:lnTo>
                    <a:pt x="190" y="549"/>
                  </a:lnTo>
                  <a:lnTo>
                    <a:pt x="185" y="552"/>
                  </a:lnTo>
                  <a:lnTo>
                    <a:pt x="179" y="553"/>
                  </a:lnTo>
                  <a:lnTo>
                    <a:pt x="175" y="554"/>
                  </a:lnTo>
                  <a:lnTo>
                    <a:pt x="170" y="554"/>
                  </a:lnTo>
                  <a:lnTo>
                    <a:pt x="162" y="550"/>
                  </a:lnTo>
                  <a:lnTo>
                    <a:pt x="154" y="548"/>
                  </a:lnTo>
                  <a:lnTo>
                    <a:pt x="142" y="549"/>
                  </a:lnTo>
                  <a:lnTo>
                    <a:pt x="129" y="550"/>
                  </a:lnTo>
                  <a:lnTo>
                    <a:pt x="113" y="553"/>
                  </a:lnTo>
                  <a:lnTo>
                    <a:pt x="99" y="553"/>
                  </a:lnTo>
                  <a:lnTo>
                    <a:pt x="86" y="550"/>
                  </a:lnTo>
                  <a:lnTo>
                    <a:pt x="72" y="548"/>
                  </a:lnTo>
                  <a:lnTo>
                    <a:pt x="47" y="538"/>
                  </a:lnTo>
                  <a:lnTo>
                    <a:pt x="20" y="526"/>
                  </a:lnTo>
                  <a:lnTo>
                    <a:pt x="20" y="523"/>
                  </a:lnTo>
                  <a:lnTo>
                    <a:pt x="21" y="520"/>
                  </a:lnTo>
                  <a:lnTo>
                    <a:pt x="22" y="517"/>
                  </a:lnTo>
                  <a:lnTo>
                    <a:pt x="24" y="514"/>
                  </a:lnTo>
                  <a:lnTo>
                    <a:pt x="30" y="508"/>
                  </a:lnTo>
                  <a:lnTo>
                    <a:pt x="34" y="504"/>
                  </a:lnTo>
                  <a:lnTo>
                    <a:pt x="47" y="492"/>
                  </a:lnTo>
                  <a:lnTo>
                    <a:pt x="60" y="480"/>
                  </a:lnTo>
                  <a:lnTo>
                    <a:pt x="65" y="472"/>
                  </a:lnTo>
                  <a:lnTo>
                    <a:pt x="69" y="464"/>
                  </a:lnTo>
                  <a:lnTo>
                    <a:pt x="70" y="460"/>
                  </a:lnTo>
                  <a:lnTo>
                    <a:pt x="70" y="456"/>
                  </a:lnTo>
                  <a:lnTo>
                    <a:pt x="70" y="451"/>
                  </a:lnTo>
                  <a:lnTo>
                    <a:pt x="69" y="448"/>
                  </a:lnTo>
                  <a:lnTo>
                    <a:pt x="65" y="443"/>
                  </a:lnTo>
                  <a:lnTo>
                    <a:pt x="63" y="441"/>
                  </a:lnTo>
                  <a:lnTo>
                    <a:pt x="60" y="439"/>
                  </a:lnTo>
                  <a:lnTo>
                    <a:pt x="55" y="438"/>
                  </a:lnTo>
                  <a:lnTo>
                    <a:pt x="47" y="436"/>
                  </a:lnTo>
                  <a:lnTo>
                    <a:pt x="39" y="436"/>
                  </a:lnTo>
                  <a:lnTo>
                    <a:pt x="32" y="438"/>
                  </a:lnTo>
                  <a:lnTo>
                    <a:pt x="25" y="435"/>
                  </a:lnTo>
                  <a:lnTo>
                    <a:pt x="23" y="434"/>
                  </a:lnTo>
                  <a:lnTo>
                    <a:pt x="20" y="431"/>
                  </a:lnTo>
                  <a:lnTo>
                    <a:pt x="19" y="427"/>
                  </a:lnTo>
                  <a:lnTo>
                    <a:pt x="17" y="423"/>
                  </a:lnTo>
                  <a:lnTo>
                    <a:pt x="17" y="415"/>
                  </a:lnTo>
                  <a:lnTo>
                    <a:pt x="17" y="408"/>
                  </a:lnTo>
                  <a:lnTo>
                    <a:pt x="19" y="399"/>
                  </a:lnTo>
                  <a:lnTo>
                    <a:pt x="17" y="390"/>
                  </a:lnTo>
                  <a:lnTo>
                    <a:pt x="17" y="381"/>
                  </a:lnTo>
                  <a:lnTo>
                    <a:pt x="15" y="373"/>
                  </a:lnTo>
                  <a:lnTo>
                    <a:pt x="11" y="358"/>
                  </a:lnTo>
                  <a:lnTo>
                    <a:pt x="7" y="342"/>
                  </a:lnTo>
                  <a:lnTo>
                    <a:pt x="8" y="335"/>
                  </a:lnTo>
                  <a:lnTo>
                    <a:pt x="9" y="328"/>
                  </a:lnTo>
                  <a:lnTo>
                    <a:pt x="13" y="321"/>
                  </a:lnTo>
                  <a:lnTo>
                    <a:pt x="16" y="316"/>
                  </a:lnTo>
                  <a:lnTo>
                    <a:pt x="17" y="311"/>
                  </a:lnTo>
                  <a:lnTo>
                    <a:pt x="17" y="309"/>
                  </a:lnTo>
                  <a:lnTo>
                    <a:pt x="15" y="308"/>
                  </a:lnTo>
                  <a:lnTo>
                    <a:pt x="13" y="306"/>
                  </a:lnTo>
                  <a:lnTo>
                    <a:pt x="11" y="305"/>
                  </a:lnTo>
                  <a:lnTo>
                    <a:pt x="8" y="304"/>
                  </a:lnTo>
                  <a:lnTo>
                    <a:pt x="5" y="302"/>
                  </a:lnTo>
                  <a:lnTo>
                    <a:pt x="3" y="298"/>
                  </a:lnTo>
                  <a:lnTo>
                    <a:pt x="1" y="294"/>
                  </a:lnTo>
                  <a:lnTo>
                    <a:pt x="0" y="288"/>
                  </a:lnTo>
                  <a:lnTo>
                    <a:pt x="1" y="283"/>
                  </a:lnTo>
                  <a:lnTo>
                    <a:pt x="1" y="277"/>
                  </a:lnTo>
                  <a:lnTo>
                    <a:pt x="4" y="270"/>
                  </a:lnTo>
                  <a:lnTo>
                    <a:pt x="6" y="263"/>
                  </a:lnTo>
                  <a:lnTo>
                    <a:pt x="8" y="261"/>
                  </a:lnTo>
                  <a:lnTo>
                    <a:pt x="11" y="260"/>
                  </a:lnTo>
                  <a:lnTo>
                    <a:pt x="12" y="260"/>
                  </a:lnTo>
                  <a:lnTo>
                    <a:pt x="14" y="260"/>
                  </a:lnTo>
                  <a:lnTo>
                    <a:pt x="15" y="260"/>
                  </a:lnTo>
                  <a:lnTo>
                    <a:pt x="16" y="260"/>
                  </a:lnTo>
                  <a:lnTo>
                    <a:pt x="17" y="257"/>
                  </a:lnTo>
                  <a:lnTo>
                    <a:pt x="16" y="253"/>
                  </a:lnTo>
                  <a:lnTo>
                    <a:pt x="16" y="247"/>
                  </a:lnTo>
                  <a:lnTo>
                    <a:pt x="19" y="244"/>
                  </a:lnTo>
                  <a:lnTo>
                    <a:pt x="21" y="240"/>
                  </a:lnTo>
                  <a:lnTo>
                    <a:pt x="25" y="237"/>
                  </a:lnTo>
                  <a:lnTo>
                    <a:pt x="28" y="232"/>
                  </a:lnTo>
                  <a:lnTo>
                    <a:pt x="29" y="228"/>
                  </a:lnTo>
                  <a:lnTo>
                    <a:pt x="29" y="223"/>
                  </a:lnTo>
                  <a:lnTo>
                    <a:pt x="30" y="219"/>
                  </a:lnTo>
                  <a:lnTo>
                    <a:pt x="30" y="208"/>
                  </a:lnTo>
                  <a:lnTo>
                    <a:pt x="32" y="199"/>
                  </a:lnTo>
                  <a:lnTo>
                    <a:pt x="38" y="190"/>
                  </a:lnTo>
                  <a:lnTo>
                    <a:pt x="40" y="179"/>
                  </a:lnTo>
                  <a:lnTo>
                    <a:pt x="45" y="180"/>
                  </a:lnTo>
                  <a:lnTo>
                    <a:pt x="48" y="182"/>
                  </a:lnTo>
                  <a:lnTo>
                    <a:pt x="50" y="184"/>
                  </a:lnTo>
                  <a:lnTo>
                    <a:pt x="52" y="187"/>
                  </a:lnTo>
                  <a:lnTo>
                    <a:pt x="54" y="188"/>
                  </a:lnTo>
                  <a:lnTo>
                    <a:pt x="57" y="190"/>
                  </a:lnTo>
                  <a:lnTo>
                    <a:pt x="61" y="190"/>
                  </a:lnTo>
                  <a:lnTo>
                    <a:pt x="66" y="189"/>
                  </a:lnTo>
                  <a:lnTo>
                    <a:pt x="72" y="189"/>
                  </a:lnTo>
                  <a:lnTo>
                    <a:pt x="78" y="189"/>
                  </a:lnTo>
                  <a:lnTo>
                    <a:pt x="80" y="189"/>
                  </a:lnTo>
                  <a:lnTo>
                    <a:pt x="82" y="190"/>
                  </a:lnTo>
                  <a:lnTo>
                    <a:pt x="85" y="192"/>
                  </a:lnTo>
                  <a:lnTo>
                    <a:pt x="86" y="195"/>
                  </a:lnTo>
                  <a:lnTo>
                    <a:pt x="88" y="198"/>
                  </a:lnTo>
                  <a:lnTo>
                    <a:pt x="89" y="203"/>
                  </a:lnTo>
                  <a:lnTo>
                    <a:pt x="93" y="204"/>
                  </a:lnTo>
                  <a:lnTo>
                    <a:pt x="95" y="205"/>
                  </a:lnTo>
                  <a:lnTo>
                    <a:pt x="102" y="203"/>
                  </a:lnTo>
                  <a:lnTo>
                    <a:pt x="107" y="203"/>
                  </a:lnTo>
                  <a:lnTo>
                    <a:pt x="114" y="200"/>
                  </a:lnTo>
                  <a:lnTo>
                    <a:pt x="121" y="196"/>
                  </a:lnTo>
                  <a:lnTo>
                    <a:pt x="127" y="191"/>
                  </a:lnTo>
                  <a:lnTo>
                    <a:pt x="131" y="186"/>
                  </a:lnTo>
                  <a:lnTo>
                    <a:pt x="133" y="182"/>
                  </a:lnTo>
                  <a:lnTo>
                    <a:pt x="134" y="180"/>
                  </a:lnTo>
                  <a:lnTo>
                    <a:pt x="135" y="178"/>
                  </a:lnTo>
                  <a:lnTo>
                    <a:pt x="137" y="175"/>
                  </a:lnTo>
                  <a:lnTo>
                    <a:pt x="138" y="172"/>
                  </a:lnTo>
                  <a:lnTo>
                    <a:pt x="138" y="170"/>
                  </a:lnTo>
                  <a:lnTo>
                    <a:pt x="137" y="169"/>
                  </a:lnTo>
                  <a:lnTo>
                    <a:pt x="137" y="167"/>
                  </a:lnTo>
                  <a:lnTo>
                    <a:pt x="136" y="166"/>
                  </a:lnTo>
                  <a:lnTo>
                    <a:pt x="137" y="166"/>
                  </a:lnTo>
                  <a:lnTo>
                    <a:pt x="138" y="165"/>
                  </a:lnTo>
                  <a:lnTo>
                    <a:pt x="143" y="164"/>
                  </a:lnTo>
                  <a:lnTo>
                    <a:pt x="152" y="161"/>
                  </a:lnTo>
                  <a:lnTo>
                    <a:pt x="160" y="156"/>
                  </a:lnTo>
                  <a:lnTo>
                    <a:pt x="163" y="155"/>
                  </a:lnTo>
                  <a:lnTo>
                    <a:pt x="168" y="154"/>
                  </a:lnTo>
                  <a:lnTo>
                    <a:pt x="172" y="153"/>
                  </a:lnTo>
                  <a:lnTo>
                    <a:pt x="177" y="153"/>
                  </a:lnTo>
                  <a:lnTo>
                    <a:pt x="180" y="154"/>
                  </a:lnTo>
                  <a:lnTo>
                    <a:pt x="184" y="154"/>
                  </a:lnTo>
                  <a:lnTo>
                    <a:pt x="185" y="151"/>
                  </a:lnTo>
                  <a:lnTo>
                    <a:pt x="186" y="149"/>
                  </a:lnTo>
                  <a:lnTo>
                    <a:pt x="192" y="143"/>
                  </a:lnTo>
                  <a:lnTo>
                    <a:pt x="197" y="141"/>
                  </a:lnTo>
                  <a:lnTo>
                    <a:pt x="202" y="138"/>
                  </a:lnTo>
                  <a:lnTo>
                    <a:pt x="205" y="134"/>
                  </a:lnTo>
                  <a:lnTo>
                    <a:pt x="208" y="130"/>
                  </a:lnTo>
                  <a:lnTo>
                    <a:pt x="209" y="125"/>
                  </a:lnTo>
                  <a:lnTo>
                    <a:pt x="211" y="116"/>
                  </a:lnTo>
                  <a:lnTo>
                    <a:pt x="212" y="106"/>
                  </a:lnTo>
                  <a:lnTo>
                    <a:pt x="215" y="97"/>
                  </a:lnTo>
                  <a:lnTo>
                    <a:pt x="218" y="88"/>
                  </a:lnTo>
                  <a:lnTo>
                    <a:pt x="221" y="84"/>
                  </a:lnTo>
                  <a:lnTo>
                    <a:pt x="225" y="81"/>
                  </a:lnTo>
                  <a:lnTo>
                    <a:pt x="229" y="78"/>
                  </a:lnTo>
                  <a:lnTo>
                    <a:pt x="236" y="76"/>
                  </a:lnTo>
                  <a:lnTo>
                    <a:pt x="241" y="76"/>
                  </a:lnTo>
                  <a:lnTo>
                    <a:pt x="247" y="75"/>
                  </a:lnTo>
                  <a:lnTo>
                    <a:pt x="252" y="73"/>
                  </a:lnTo>
                  <a:lnTo>
                    <a:pt x="257" y="70"/>
                  </a:lnTo>
                  <a:lnTo>
                    <a:pt x="261" y="62"/>
                  </a:lnTo>
                  <a:lnTo>
                    <a:pt x="267" y="56"/>
                  </a:lnTo>
                  <a:lnTo>
                    <a:pt x="273" y="58"/>
                  </a:lnTo>
                  <a:lnTo>
                    <a:pt x="277" y="60"/>
                  </a:lnTo>
                  <a:lnTo>
                    <a:pt x="282" y="62"/>
                  </a:lnTo>
                  <a:lnTo>
                    <a:pt x="285" y="66"/>
                  </a:lnTo>
                  <a:lnTo>
                    <a:pt x="290" y="68"/>
                  </a:lnTo>
                  <a:lnTo>
                    <a:pt x="294" y="70"/>
                  </a:lnTo>
                  <a:lnTo>
                    <a:pt x="300" y="70"/>
                  </a:lnTo>
                  <a:lnTo>
                    <a:pt x="308" y="69"/>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5" name="Freeform 203"/>
            <p:cNvSpPr>
              <a:spLocks/>
            </p:cNvSpPr>
            <p:nvPr/>
          </p:nvSpPr>
          <p:spPr bwMode="gray">
            <a:xfrm>
              <a:off x="5905501" y="3786188"/>
              <a:ext cx="230188" cy="176213"/>
            </a:xfrm>
            <a:custGeom>
              <a:avLst/>
              <a:gdLst/>
              <a:ahLst/>
              <a:cxnLst>
                <a:cxn ang="0">
                  <a:pos x="341" y="77"/>
                </a:cxn>
                <a:cxn ang="0">
                  <a:pos x="375" y="89"/>
                </a:cxn>
                <a:cxn ang="0">
                  <a:pos x="403" y="80"/>
                </a:cxn>
                <a:cxn ang="0">
                  <a:pos x="443" y="80"/>
                </a:cxn>
                <a:cxn ang="0">
                  <a:pos x="454" y="65"/>
                </a:cxn>
                <a:cxn ang="0">
                  <a:pos x="481" y="55"/>
                </a:cxn>
                <a:cxn ang="0">
                  <a:pos x="496" y="42"/>
                </a:cxn>
                <a:cxn ang="0">
                  <a:pos x="512" y="11"/>
                </a:cxn>
                <a:cxn ang="0">
                  <a:pos x="551" y="5"/>
                </a:cxn>
                <a:cxn ang="0">
                  <a:pos x="552" y="34"/>
                </a:cxn>
                <a:cxn ang="0">
                  <a:pos x="558" y="83"/>
                </a:cxn>
                <a:cxn ang="0">
                  <a:pos x="579" y="108"/>
                </a:cxn>
                <a:cxn ang="0">
                  <a:pos x="623" y="85"/>
                </a:cxn>
                <a:cxn ang="0">
                  <a:pos x="652" y="62"/>
                </a:cxn>
                <a:cxn ang="0">
                  <a:pos x="671" y="75"/>
                </a:cxn>
                <a:cxn ang="0">
                  <a:pos x="716" y="62"/>
                </a:cxn>
                <a:cxn ang="0">
                  <a:pos x="712" y="76"/>
                </a:cxn>
                <a:cxn ang="0">
                  <a:pos x="699" y="98"/>
                </a:cxn>
                <a:cxn ang="0">
                  <a:pos x="659" y="96"/>
                </a:cxn>
                <a:cxn ang="0">
                  <a:pos x="565" y="132"/>
                </a:cxn>
                <a:cxn ang="0">
                  <a:pos x="555" y="167"/>
                </a:cxn>
                <a:cxn ang="0">
                  <a:pos x="563" y="214"/>
                </a:cxn>
                <a:cxn ang="0">
                  <a:pos x="542" y="252"/>
                </a:cxn>
                <a:cxn ang="0">
                  <a:pos x="535" y="276"/>
                </a:cxn>
                <a:cxn ang="0">
                  <a:pos x="475" y="277"/>
                </a:cxn>
                <a:cxn ang="0">
                  <a:pos x="494" y="297"/>
                </a:cxn>
                <a:cxn ang="0">
                  <a:pos x="501" y="317"/>
                </a:cxn>
                <a:cxn ang="0">
                  <a:pos x="461" y="336"/>
                </a:cxn>
                <a:cxn ang="0">
                  <a:pos x="444" y="375"/>
                </a:cxn>
                <a:cxn ang="0">
                  <a:pos x="438" y="418"/>
                </a:cxn>
                <a:cxn ang="0">
                  <a:pos x="403" y="412"/>
                </a:cxn>
                <a:cxn ang="0">
                  <a:pos x="366" y="435"/>
                </a:cxn>
                <a:cxn ang="0">
                  <a:pos x="350" y="444"/>
                </a:cxn>
                <a:cxn ang="0">
                  <a:pos x="313" y="459"/>
                </a:cxn>
                <a:cxn ang="0">
                  <a:pos x="297" y="492"/>
                </a:cxn>
                <a:cxn ang="0">
                  <a:pos x="257" y="539"/>
                </a:cxn>
                <a:cxn ang="0">
                  <a:pos x="179" y="553"/>
                </a:cxn>
                <a:cxn ang="0">
                  <a:pos x="99" y="553"/>
                </a:cxn>
                <a:cxn ang="0">
                  <a:pos x="24" y="514"/>
                </a:cxn>
                <a:cxn ang="0">
                  <a:pos x="70" y="456"/>
                </a:cxn>
                <a:cxn ang="0">
                  <a:pos x="39" y="436"/>
                </a:cxn>
                <a:cxn ang="0">
                  <a:pos x="17" y="408"/>
                </a:cxn>
                <a:cxn ang="0">
                  <a:pos x="9" y="328"/>
                </a:cxn>
                <a:cxn ang="0">
                  <a:pos x="8" y="304"/>
                </a:cxn>
                <a:cxn ang="0">
                  <a:pos x="6" y="263"/>
                </a:cxn>
                <a:cxn ang="0">
                  <a:pos x="16" y="253"/>
                </a:cxn>
                <a:cxn ang="0">
                  <a:pos x="30" y="219"/>
                </a:cxn>
                <a:cxn ang="0">
                  <a:pos x="52" y="187"/>
                </a:cxn>
                <a:cxn ang="0">
                  <a:pos x="82" y="190"/>
                </a:cxn>
                <a:cxn ang="0">
                  <a:pos x="107" y="203"/>
                </a:cxn>
                <a:cxn ang="0">
                  <a:pos x="137" y="175"/>
                </a:cxn>
                <a:cxn ang="0">
                  <a:pos x="143" y="164"/>
                </a:cxn>
                <a:cxn ang="0">
                  <a:pos x="184" y="154"/>
                </a:cxn>
                <a:cxn ang="0">
                  <a:pos x="209" y="125"/>
                </a:cxn>
                <a:cxn ang="0">
                  <a:pos x="236" y="76"/>
                </a:cxn>
                <a:cxn ang="0">
                  <a:pos x="277" y="60"/>
                </a:cxn>
              </a:cxnLst>
              <a:rect l="0" t="0" r="r" b="b"/>
              <a:pathLst>
                <a:path w="726" h="554">
                  <a:moveTo>
                    <a:pt x="308" y="69"/>
                  </a:moveTo>
                  <a:lnTo>
                    <a:pt x="314" y="68"/>
                  </a:lnTo>
                  <a:lnTo>
                    <a:pt x="321" y="67"/>
                  </a:lnTo>
                  <a:lnTo>
                    <a:pt x="326" y="67"/>
                  </a:lnTo>
                  <a:lnTo>
                    <a:pt x="332" y="68"/>
                  </a:lnTo>
                  <a:lnTo>
                    <a:pt x="337" y="72"/>
                  </a:lnTo>
                  <a:lnTo>
                    <a:pt x="340" y="75"/>
                  </a:lnTo>
                  <a:lnTo>
                    <a:pt x="341" y="77"/>
                  </a:lnTo>
                  <a:lnTo>
                    <a:pt x="343" y="78"/>
                  </a:lnTo>
                  <a:lnTo>
                    <a:pt x="345" y="80"/>
                  </a:lnTo>
                  <a:lnTo>
                    <a:pt x="348" y="80"/>
                  </a:lnTo>
                  <a:lnTo>
                    <a:pt x="354" y="77"/>
                  </a:lnTo>
                  <a:lnTo>
                    <a:pt x="359" y="76"/>
                  </a:lnTo>
                  <a:lnTo>
                    <a:pt x="364" y="77"/>
                  </a:lnTo>
                  <a:lnTo>
                    <a:pt x="371" y="81"/>
                  </a:lnTo>
                  <a:lnTo>
                    <a:pt x="375" y="89"/>
                  </a:lnTo>
                  <a:lnTo>
                    <a:pt x="380" y="96"/>
                  </a:lnTo>
                  <a:lnTo>
                    <a:pt x="383" y="97"/>
                  </a:lnTo>
                  <a:lnTo>
                    <a:pt x="386" y="96"/>
                  </a:lnTo>
                  <a:lnTo>
                    <a:pt x="389" y="93"/>
                  </a:lnTo>
                  <a:lnTo>
                    <a:pt x="392" y="89"/>
                  </a:lnTo>
                  <a:lnTo>
                    <a:pt x="396" y="85"/>
                  </a:lnTo>
                  <a:lnTo>
                    <a:pt x="399" y="82"/>
                  </a:lnTo>
                  <a:lnTo>
                    <a:pt x="403" y="80"/>
                  </a:lnTo>
                  <a:lnTo>
                    <a:pt x="407" y="78"/>
                  </a:lnTo>
                  <a:lnTo>
                    <a:pt x="415" y="75"/>
                  </a:lnTo>
                  <a:lnTo>
                    <a:pt x="424" y="73"/>
                  </a:lnTo>
                  <a:lnTo>
                    <a:pt x="429" y="73"/>
                  </a:lnTo>
                  <a:lnTo>
                    <a:pt x="433" y="74"/>
                  </a:lnTo>
                  <a:lnTo>
                    <a:pt x="437" y="75"/>
                  </a:lnTo>
                  <a:lnTo>
                    <a:pt x="439" y="77"/>
                  </a:lnTo>
                  <a:lnTo>
                    <a:pt x="443" y="80"/>
                  </a:lnTo>
                  <a:lnTo>
                    <a:pt x="445" y="81"/>
                  </a:lnTo>
                  <a:lnTo>
                    <a:pt x="448" y="83"/>
                  </a:lnTo>
                  <a:lnTo>
                    <a:pt x="452" y="83"/>
                  </a:lnTo>
                  <a:lnTo>
                    <a:pt x="453" y="80"/>
                  </a:lnTo>
                  <a:lnTo>
                    <a:pt x="454" y="76"/>
                  </a:lnTo>
                  <a:lnTo>
                    <a:pt x="454" y="73"/>
                  </a:lnTo>
                  <a:lnTo>
                    <a:pt x="454" y="68"/>
                  </a:lnTo>
                  <a:lnTo>
                    <a:pt x="454" y="65"/>
                  </a:lnTo>
                  <a:lnTo>
                    <a:pt x="455" y="61"/>
                  </a:lnTo>
                  <a:lnTo>
                    <a:pt x="457" y="57"/>
                  </a:lnTo>
                  <a:lnTo>
                    <a:pt x="461" y="53"/>
                  </a:lnTo>
                  <a:lnTo>
                    <a:pt x="465" y="51"/>
                  </a:lnTo>
                  <a:lnTo>
                    <a:pt x="470" y="51"/>
                  </a:lnTo>
                  <a:lnTo>
                    <a:pt x="475" y="51"/>
                  </a:lnTo>
                  <a:lnTo>
                    <a:pt x="478" y="53"/>
                  </a:lnTo>
                  <a:lnTo>
                    <a:pt x="481" y="55"/>
                  </a:lnTo>
                  <a:lnTo>
                    <a:pt x="486" y="56"/>
                  </a:lnTo>
                  <a:lnTo>
                    <a:pt x="490" y="56"/>
                  </a:lnTo>
                  <a:lnTo>
                    <a:pt x="496" y="55"/>
                  </a:lnTo>
                  <a:lnTo>
                    <a:pt x="497" y="53"/>
                  </a:lnTo>
                  <a:lnTo>
                    <a:pt x="498" y="51"/>
                  </a:lnTo>
                  <a:lnTo>
                    <a:pt x="500" y="48"/>
                  </a:lnTo>
                  <a:lnTo>
                    <a:pt x="498" y="44"/>
                  </a:lnTo>
                  <a:lnTo>
                    <a:pt x="496" y="42"/>
                  </a:lnTo>
                  <a:lnTo>
                    <a:pt x="495" y="39"/>
                  </a:lnTo>
                  <a:lnTo>
                    <a:pt x="494" y="36"/>
                  </a:lnTo>
                  <a:lnTo>
                    <a:pt x="494" y="33"/>
                  </a:lnTo>
                  <a:lnTo>
                    <a:pt x="495" y="31"/>
                  </a:lnTo>
                  <a:lnTo>
                    <a:pt x="498" y="27"/>
                  </a:lnTo>
                  <a:lnTo>
                    <a:pt x="504" y="21"/>
                  </a:lnTo>
                  <a:lnTo>
                    <a:pt x="509" y="17"/>
                  </a:lnTo>
                  <a:lnTo>
                    <a:pt x="512" y="11"/>
                  </a:lnTo>
                  <a:lnTo>
                    <a:pt x="514" y="7"/>
                  </a:lnTo>
                  <a:lnTo>
                    <a:pt x="518" y="3"/>
                  </a:lnTo>
                  <a:lnTo>
                    <a:pt x="522" y="1"/>
                  </a:lnTo>
                  <a:lnTo>
                    <a:pt x="529" y="0"/>
                  </a:lnTo>
                  <a:lnTo>
                    <a:pt x="538" y="1"/>
                  </a:lnTo>
                  <a:lnTo>
                    <a:pt x="543" y="1"/>
                  </a:lnTo>
                  <a:lnTo>
                    <a:pt x="547" y="3"/>
                  </a:lnTo>
                  <a:lnTo>
                    <a:pt x="551" y="5"/>
                  </a:lnTo>
                  <a:lnTo>
                    <a:pt x="553" y="8"/>
                  </a:lnTo>
                  <a:lnTo>
                    <a:pt x="553" y="11"/>
                  </a:lnTo>
                  <a:lnTo>
                    <a:pt x="552" y="13"/>
                  </a:lnTo>
                  <a:lnTo>
                    <a:pt x="549" y="19"/>
                  </a:lnTo>
                  <a:lnTo>
                    <a:pt x="547" y="26"/>
                  </a:lnTo>
                  <a:lnTo>
                    <a:pt x="547" y="28"/>
                  </a:lnTo>
                  <a:lnTo>
                    <a:pt x="547" y="32"/>
                  </a:lnTo>
                  <a:lnTo>
                    <a:pt x="552" y="34"/>
                  </a:lnTo>
                  <a:lnTo>
                    <a:pt x="554" y="33"/>
                  </a:lnTo>
                  <a:lnTo>
                    <a:pt x="557" y="32"/>
                  </a:lnTo>
                  <a:lnTo>
                    <a:pt x="561" y="31"/>
                  </a:lnTo>
                  <a:lnTo>
                    <a:pt x="561" y="36"/>
                  </a:lnTo>
                  <a:lnTo>
                    <a:pt x="561" y="47"/>
                  </a:lnTo>
                  <a:lnTo>
                    <a:pt x="559" y="58"/>
                  </a:lnTo>
                  <a:lnTo>
                    <a:pt x="558" y="70"/>
                  </a:lnTo>
                  <a:lnTo>
                    <a:pt x="558" y="83"/>
                  </a:lnTo>
                  <a:lnTo>
                    <a:pt x="559" y="94"/>
                  </a:lnTo>
                  <a:lnTo>
                    <a:pt x="560" y="100"/>
                  </a:lnTo>
                  <a:lnTo>
                    <a:pt x="562" y="105"/>
                  </a:lnTo>
                  <a:lnTo>
                    <a:pt x="565" y="108"/>
                  </a:lnTo>
                  <a:lnTo>
                    <a:pt x="567" y="110"/>
                  </a:lnTo>
                  <a:lnTo>
                    <a:pt x="570" y="110"/>
                  </a:lnTo>
                  <a:lnTo>
                    <a:pt x="575" y="110"/>
                  </a:lnTo>
                  <a:lnTo>
                    <a:pt x="579" y="108"/>
                  </a:lnTo>
                  <a:lnTo>
                    <a:pt x="584" y="106"/>
                  </a:lnTo>
                  <a:lnTo>
                    <a:pt x="592" y="101"/>
                  </a:lnTo>
                  <a:lnTo>
                    <a:pt x="599" y="97"/>
                  </a:lnTo>
                  <a:lnTo>
                    <a:pt x="604" y="96"/>
                  </a:lnTo>
                  <a:lnTo>
                    <a:pt x="610" y="93"/>
                  </a:lnTo>
                  <a:lnTo>
                    <a:pt x="616" y="91"/>
                  </a:lnTo>
                  <a:lnTo>
                    <a:pt x="620" y="88"/>
                  </a:lnTo>
                  <a:lnTo>
                    <a:pt x="623" y="85"/>
                  </a:lnTo>
                  <a:lnTo>
                    <a:pt x="623" y="83"/>
                  </a:lnTo>
                  <a:lnTo>
                    <a:pt x="625" y="80"/>
                  </a:lnTo>
                  <a:lnTo>
                    <a:pt x="627" y="76"/>
                  </a:lnTo>
                  <a:lnTo>
                    <a:pt x="630" y="74"/>
                  </a:lnTo>
                  <a:lnTo>
                    <a:pt x="633" y="73"/>
                  </a:lnTo>
                  <a:lnTo>
                    <a:pt x="639" y="69"/>
                  </a:lnTo>
                  <a:lnTo>
                    <a:pt x="646" y="65"/>
                  </a:lnTo>
                  <a:lnTo>
                    <a:pt x="652" y="62"/>
                  </a:lnTo>
                  <a:lnTo>
                    <a:pt x="661" y="61"/>
                  </a:lnTo>
                  <a:lnTo>
                    <a:pt x="666" y="61"/>
                  </a:lnTo>
                  <a:lnTo>
                    <a:pt x="671" y="61"/>
                  </a:lnTo>
                  <a:lnTo>
                    <a:pt x="674" y="64"/>
                  </a:lnTo>
                  <a:lnTo>
                    <a:pt x="675" y="66"/>
                  </a:lnTo>
                  <a:lnTo>
                    <a:pt x="674" y="68"/>
                  </a:lnTo>
                  <a:lnTo>
                    <a:pt x="673" y="70"/>
                  </a:lnTo>
                  <a:lnTo>
                    <a:pt x="671" y="75"/>
                  </a:lnTo>
                  <a:lnTo>
                    <a:pt x="671" y="77"/>
                  </a:lnTo>
                  <a:lnTo>
                    <a:pt x="673" y="77"/>
                  </a:lnTo>
                  <a:lnTo>
                    <a:pt x="677" y="76"/>
                  </a:lnTo>
                  <a:lnTo>
                    <a:pt x="687" y="73"/>
                  </a:lnTo>
                  <a:lnTo>
                    <a:pt x="692" y="68"/>
                  </a:lnTo>
                  <a:lnTo>
                    <a:pt x="700" y="65"/>
                  </a:lnTo>
                  <a:lnTo>
                    <a:pt x="710" y="62"/>
                  </a:lnTo>
                  <a:lnTo>
                    <a:pt x="716" y="62"/>
                  </a:lnTo>
                  <a:lnTo>
                    <a:pt x="721" y="64"/>
                  </a:lnTo>
                  <a:lnTo>
                    <a:pt x="724" y="66"/>
                  </a:lnTo>
                  <a:lnTo>
                    <a:pt x="726" y="69"/>
                  </a:lnTo>
                  <a:lnTo>
                    <a:pt x="726" y="72"/>
                  </a:lnTo>
                  <a:lnTo>
                    <a:pt x="726" y="75"/>
                  </a:lnTo>
                  <a:lnTo>
                    <a:pt x="726" y="75"/>
                  </a:lnTo>
                  <a:lnTo>
                    <a:pt x="718" y="75"/>
                  </a:lnTo>
                  <a:lnTo>
                    <a:pt x="712" y="76"/>
                  </a:lnTo>
                  <a:lnTo>
                    <a:pt x="709" y="78"/>
                  </a:lnTo>
                  <a:lnTo>
                    <a:pt x="709" y="81"/>
                  </a:lnTo>
                  <a:lnTo>
                    <a:pt x="710" y="84"/>
                  </a:lnTo>
                  <a:lnTo>
                    <a:pt x="715" y="88"/>
                  </a:lnTo>
                  <a:lnTo>
                    <a:pt x="709" y="90"/>
                  </a:lnTo>
                  <a:lnTo>
                    <a:pt x="706" y="92"/>
                  </a:lnTo>
                  <a:lnTo>
                    <a:pt x="703" y="96"/>
                  </a:lnTo>
                  <a:lnTo>
                    <a:pt x="699" y="98"/>
                  </a:lnTo>
                  <a:lnTo>
                    <a:pt x="696" y="100"/>
                  </a:lnTo>
                  <a:lnTo>
                    <a:pt x="692" y="101"/>
                  </a:lnTo>
                  <a:lnTo>
                    <a:pt x="689" y="101"/>
                  </a:lnTo>
                  <a:lnTo>
                    <a:pt x="683" y="100"/>
                  </a:lnTo>
                  <a:lnTo>
                    <a:pt x="677" y="98"/>
                  </a:lnTo>
                  <a:lnTo>
                    <a:pt x="672" y="97"/>
                  </a:lnTo>
                  <a:lnTo>
                    <a:pt x="666" y="96"/>
                  </a:lnTo>
                  <a:lnTo>
                    <a:pt x="659" y="96"/>
                  </a:lnTo>
                  <a:lnTo>
                    <a:pt x="647" y="98"/>
                  </a:lnTo>
                  <a:lnTo>
                    <a:pt x="633" y="100"/>
                  </a:lnTo>
                  <a:lnTo>
                    <a:pt x="619" y="105"/>
                  </a:lnTo>
                  <a:lnTo>
                    <a:pt x="607" y="109"/>
                  </a:lnTo>
                  <a:lnTo>
                    <a:pt x="595" y="115"/>
                  </a:lnTo>
                  <a:lnTo>
                    <a:pt x="585" y="119"/>
                  </a:lnTo>
                  <a:lnTo>
                    <a:pt x="575" y="125"/>
                  </a:lnTo>
                  <a:lnTo>
                    <a:pt x="565" y="132"/>
                  </a:lnTo>
                  <a:lnTo>
                    <a:pt x="559" y="138"/>
                  </a:lnTo>
                  <a:lnTo>
                    <a:pt x="551" y="143"/>
                  </a:lnTo>
                  <a:lnTo>
                    <a:pt x="549" y="146"/>
                  </a:lnTo>
                  <a:lnTo>
                    <a:pt x="546" y="147"/>
                  </a:lnTo>
                  <a:lnTo>
                    <a:pt x="545" y="150"/>
                  </a:lnTo>
                  <a:lnTo>
                    <a:pt x="546" y="154"/>
                  </a:lnTo>
                  <a:lnTo>
                    <a:pt x="550" y="161"/>
                  </a:lnTo>
                  <a:lnTo>
                    <a:pt x="555" y="167"/>
                  </a:lnTo>
                  <a:lnTo>
                    <a:pt x="560" y="173"/>
                  </a:lnTo>
                  <a:lnTo>
                    <a:pt x="562" y="179"/>
                  </a:lnTo>
                  <a:lnTo>
                    <a:pt x="565" y="184"/>
                  </a:lnTo>
                  <a:lnTo>
                    <a:pt x="567" y="191"/>
                  </a:lnTo>
                  <a:lnTo>
                    <a:pt x="568" y="197"/>
                  </a:lnTo>
                  <a:lnTo>
                    <a:pt x="567" y="204"/>
                  </a:lnTo>
                  <a:lnTo>
                    <a:pt x="566" y="208"/>
                  </a:lnTo>
                  <a:lnTo>
                    <a:pt x="563" y="214"/>
                  </a:lnTo>
                  <a:lnTo>
                    <a:pt x="557" y="223"/>
                  </a:lnTo>
                  <a:lnTo>
                    <a:pt x="549" y="232"/>
                  </a:lnTo>
                  <a:lnTo>
                    <a:pt x="543" y="237"/>
                  </a:lnTo>
                  <a:lnTo>
                    <a:pt x="539" y="241"/>
                  </a:lnTo>
                  <a:lnTo>
                    <a:pt x="538" y="244"/>
                  </a:lnTo>
                  <a:lnTo>
                    <a:pt x="538" y="246"/>
                  </a:lnTo>
                  <a:lnTo>
                    <a:pt x="539" y="248"/>
                  </a:lnTo>
                  <a:lnTo>
                    <a:pt x="542" y="252"/>
                  </a:lnTo>
                  <a:lnTo>
                    <a:pt x="544" y="255"/>
                  </a:lnTo>
                  <a:lnTo>
                    <a:pt x="546" y="257"/>
                  </a:lnTo>
                  <a:lnTo>
                    <a:pt x="546" y="261"/>
                  </a:lnTo>
                  <a:lnTo>
                    <a:pt x="545" y="264"/>
                  </a:lnTo>
                  <a:lnTo>
                    <a:pt x="544" y="268"/>
                  </a:lnTo>
                  <a:lnTo>
                    <a:pt x="542" y="270"/>
                  </a:lnTo>
                  <a:lnTo>
                    <a:pt x="538" y="273"/>
                  </a:lnTo>
                  <a:lnTo>
                    <a:pt x="535" y="276"/>
                  </a:lnTo>
                  <a:lnTo>
                    <a:pt x="527" y="279"/>
                  </a:lnTo>
                  <a:lnTo>
                    <a:pt x="517" y="280"/>
                  </a:lnTo>
                  <a:lnTo>
                    <a:pt x="508" y="280"/>
                  </a:lnTo>
                  <a:lnTo>
                    <a:pt x="497" y="278"/>
                  </a:lnTo>
                  <a:lnTo>
                    <a:pt x="493" y="277"/>
                  </a:lnTo>
                  <a:lnTo>
                    <a:pt x="486" y="276"/>
                  </a:lnTo>
                  <a:lnTo>
                    <a:pt x="479" y="276"/>
                  </a:lnTo>
                  <a:lnTo>
                    <a:pt x="475" y="277"/>
                  </a:lnTo>
                  <a:lnTo>
                    <a:pt x="473" y="279"/>
                  </a:lnTo>
                  <a:lnTo>
                    <a:pt x="473" y="281"/>
                  </a:lnTo>
                  <a:lnTo>
                    <a:pt x="476" y="284"/>
                  </a:lnTo>
                  <a:lnTo>
                    <a:pt x="478" y="286"/>
                  </a:lnTo>
                  <a:lnTo>
                    <a:pt x="484" y="291"/>
                  </a:lnTo>
                  <a:lnTo>
                    <a:pt x="488" y="293"/>
                  </a:lnTo>
                  <a:lnTo>
                    <a:pt x="492" y="295"/>
                  </a:lnTo>
                  <a:lnTo>
                    <a:pt x="494" y="297"/>
                  </a:lnTo>
                  <a:lnTo>
                    <a:pt x="494" y="300"/>
                  </a:lnTo>
                  <a:lnTo>
                    <a:pt x="494" y="302"/>
                  </a:lnTo>
                  <a:lnTo>
                    <a:pt x="494" y="303"/>
                  </a:lnTo>
                  <a:lnTo>
                    <a:pt x="494" y="305"/>
                  </a:lnTo>
                  <a:lnTo>
                    <a:pt x="495" y="309"/>
                  </a:lnTo>
                  <a:lnTo>
                    <a:pt x="498" y="312"/>
                  </a:lnTo>
                  <a:lnTo>
                    <a:pt x="500" y="314"/>
                  </a:lnTo>
                  <a:lnTo>
                    <a:pt x="501" y="317"/>
                  </a:lnTo>
                  <a:lnTo>
                    <a:pt x="501" y="321"/>
                  </a:lnTo>
                  <a:lnTo>
                    <a:pt x="497" y="325"/>
                  </a:lnTo>
                  <a:lnTo>
                    <a:pt x="494" y="328"/>
                  </a:lnTo>
                  <a:lnTo>
                    <a:pt x="488" y="330"/>
                  </a:lnTo>
                  <a:lnTo>
                    <a:pt x="477" y="333"/>
                  </a:lnTo>
                  <a:lnTo>
                    <a:pt x="468" y="334"/>
                  </a:lnTo>
                  <a:lnTo>
                    <a:pt x="464" y="334"/>
                  </a:lnTo>
                  <a:lnTo>
                    <a:pt x="461" y="336"/>
                  </a:lnTo>
                  <a:lnTo>
                    <a:pt x="459" y="340"/>
                  </a:lnTo>
                  <a:lnTo>
                    <a:pt x="457" y="343"/>
                  </a:lnTo>
                  <a:lnTo>
                    <a:pt x="456" y="351"/>
                  </a:lnTo>
                  <a:lnTo>
                    <a:pt x="454" y="359"/>
                  </a:lnTo>
                  <a:lnTo>
                    <a:pt x="452" y="365"/>
                  </a:lnTo>
                  <a:lnTo>
                    <a:pt x="448" y="368"/>
                  </a:lnTo>
                  <a:lnTo>
                    <a:pt x="445" y="371"/>
                  </a:lnTo>
                  <a:lnTo>
                    <a:pt x="444" y="375"/>
                  </a:lnTo>
                  <a:lnTo>
                    <a:pt x="444" y="378"/>
                  </a:lnTo>
                  <a:lnTo>
                    <a:pt x="445" y="382"/>
                  </a:lnTo>
                  <a:lnTo>
                    <a:pt x="446" y="389"/>
                  </a:lnTo>
                  <a:lnTo>
                    <a:pt x="448" y="395"/>
                  </a:lnTo>
                  <a:lnTo>
                    <a:pt x="448" y="402"/>
                  </a:lnTo>
                  <a:lnTo>
                    <a:pt x="446" y="408"/>
                  </a:lnTo>
                  <a:lnTo>
                    <a:pt x="444" y="414"/>
                  </a:lnTo>
                  <a:lnTo>
                    <a:pt x="438" y="418"/>
                  </a:lnTo>
                  <a:lnTo>
                    <a:pt x="432" y="423"/>
                  </a:lnTo>
                  <a:lnTo>
                    <a:pt x="429" y="423"/>
                  </a:lnTo>
                  <a:lnTo>
                    <a:pt x="425" y="420"/>
                  </a:lnTo>
                  <a:lnTo>
                    <a:pt x="421" y="417"/>
                  </a:lnTo>
                  <a:lnTo>
                    <a:pt x="416" y="415"/>
                  </a:lnTo>
                  <a:lnTo>
                    <a:pt x="412" y="414"/>
                  </a:lnTo>
                  <a:lnTo>
                    <a:pt x="407" y="412"/>
                  </a:lnTo>
                  <a:lnTo>
                    <a:pt x="403" y="412"/>
                  </a:lnTo>
                  <a:lnTo>
                    <a:pt x="398" y="414"/>
                  </a:lnTo>
                  <a:lnTo>
                    <a:pt x="394" y="414"/>
                  </a:lnTo>
                  <a:lnTo>
                    <a:pt x="388" y="415"/>
                  </a:lnTo>
                  <a:lnTo>
                    <a:pt x="384" y="417"/>
                  </a:lnTo>
                  <a:lnTo>
                    <a:pt x="378" y="424"/>
                  </a:lnTo>
                  <a:lnTo>
                    <a:pt x="370" y="431"/>
                  </a:lnTo>
                  <a:lnTo>
                    <a:pt x="367" y="433"/>
                  </a:lnTo>
                  <a:lnTo>
                    <a:pt x="366" y="435"/>
                  </a:lnTo>
                  <a:lnTo>
                    <a:pt x="366" y="436"/>
                  </a:lnTo>
                  <a:lnTo>
                    <a:pt x="368" y="438"/>
                  </a:lnTo>
                  <a:lnTo>
                    <a:pt x="370" y="439"/>
                  </a:lnTo>
                  <a:lnTo>
                    <a:pt x="372" y="440"/>
                  </a:lnTo>
                  <a:lnTo>
                    <a:pt x="373" y="442"/>
                  </a:lnTo>
                  <a:lnTo>
                    <a:pt x="373" y="444"/>
                  </a:lnTo>
                  <a:lnTo>
                    <a:pt x="363" y="446"/>
                  </a:lnTo>
                  <a:lnTo>
                    <a:pt x="350" y="444"/>
                  </a:lnTo>
                  <a:lnTo>
                    <a:pt x="345" y="443"/>
                  </a:lnTo>
                  <a:lnTo>
                    <a:pt x="337" y="442"/>
                  </a:lnTo>
                  <a:lnTo>
                    <a:pt x="329" y="442"/>
                  </a:lnTo>
                  <a:lnTo>
                    <a:pt x="324" y="444"/>
                  </a:lnTo>
                  <a:lnTo>
                    <a:pt x="321" y="448"/>
                  </a:lnTo>
                  <a:lnTo>
                    <a:pt x="318" y="452"/>
                  </a:lnTo>
                  <a:lnTo>
                    <a:pt x="316" y="456"/>
                  </a:lnTo>
                  <a:lnTo>
                    <a:pt x="313" y="459"/>
                  </a:lnTo>
                  <a:lnTo>
                    <a:pt x="309" y="460"/>
                  </a:lnTo>
                  <a:lnTo>
                    <a:pt x="305" y="463"/>
                  </a:lnTo>
                  <a:lnTo>
                    <a:pt x="300" y="465"/>
                  </a:lnTo>
                  <a:lnTo>
                    <a:pt x="297" y="468"/>
                  </a:lnTo>
                  <a:lnTo>
                    <a:pt x="296" y="472"/>
                  </a:lnTo>
                  <a:lnTo>
                    <a:pt x="294" y="475"/>
                  </a:lnTo>
                  <a:lnTo>
                    <a:pt x="294" y="483"/>
                  </a:lnTo>
                  <a:lnTo>
                    <a:pt x="297" y="492"/>
                  </a:lnTo>
                  <a:lnTo>
                    <a:pt x="299" y="504"/>
                  </a:lnTo>
                  <a:lnTo>
                    <a:pt x="298" y="514"/>
                  </a:lnTo>
                  <a:lnTo>
                    <a:pt x="297" y="519"/>
                  </a:lnTo>
                  <a:lnTo>
                    <a:pt x="293" y="523"/>
                  </a:lnTo>
                  <a:lnTo>
                    <a:pt x="289" y="526"/>
                  </a:lnTo>
                  <a:lnTo>
                    <a:pt x="283" y="530"/>
                  </a:lnTo>
                  <a:lnTo>
                    <a:pt x="270" y="534"/>
                  </a:lnTo>
                  <a:lnTo>
                    <a:pt x="257" y="539"/>
                  </a:lnTo>
                  <a:lnTo>
                    <a:pt x="243" y="542"/>
                  </a:lnTo>
                  <a:lnTo>
                    <a:pt x="229" y="545"/>
                  </a:lnTo>
                  <a:lnTo>
                    <a:pt x="219" y="546"/>
                  </a:lnTo>
                  <a:lnTo>
                    <a:pt x="209" y="546"/>
                  </a:lnTo>
                  <a:lnTo>
                    <a:pt x="200" y="546"/>
                  </a:lnTo>
                  <a:lnTo>
                    <a:pt x="190" y="549"/>
                  </a:lnTo>
                  <a:lnTo>
                    <a:pt x="185" y="552"/>
                  </a:lnTo>
                  <a:lnTo>
                    <a:pt x="179" y="553"/>
                  </a:lnTo>
                  <a:lnTo>
                    <a:pt x="175" y="554"/>
                  </a:lnTo>
                  <a:lnTo>
                    <a:pt x="170" y="554"/>
                  </a:lnTo>
                  <a:lnTo>
                    <a:pt x="162" y="550"/>
                  </a:lnTo>
                  <a:lnTo>
                    <a:pt x="154" y="548"/>
                  </a:lnTo>
                  <a:lnTo>
                    <a:pt x="142" y="549"/>
                  </a:lnTo>
                  <a:lnTo>
                    <a:pt x="129" y="550"/>
                  </a:lnTo>
                  <a:lnTo>
                    <a:pt x="113" y="553"/>
                  </a:lnTo>
                  <a:lnTo>
                    <a:pt x="99" y="553"/>
                  </a:lnTo>
                  <a:lnTo>
                    <a:pt x="86" y="550"/>
                  </a:lnTo>
                  <a:lnTo>
                    <a:pt x="72" y="548"/>
                  </a:lnTo>
                  <a:lnTo>
                    <a:pt x="47" y="538"/>
                  </a:lnTo>
                  <a:lnTo>
                    <a:pt x="20" y="526"/>
                  </a:lnTo>
                  <a:lnTo>
                    <a:pt x="20" y="523"/>
                  </a:lnTo>
                  <a:lnTo>
                    <a:pt x="21" y="520"/>
                  </a:lnTo>
                  <a:lnTo>
                    <a:pt x="22" y="517"/>
                  </a:lnTo>
                  <a:lnTo>
                    <a:pt x="24" y="514"/>
                  </a:lnTo>
                  <a:lnTo>
                    <a:pt x="30" y="508"/>
                  </a:lnTo>
                  <a:lnTo>
                    <a:pt x="34" y="504"/>
                  </a:lnTo>
                  <a:lnTo>
                    <a:pt x="47" y="492"/>
                  </a:lnTo>
                  <a:lnTo>
                    <a:pt x="60" y="480"/>
                  </a:lnTo>
                  <a:lnTo>
                    <a:pt x="65" y="472"/>
                  </a:lnTo>
                  <a:lnTo>
                    <a:pt x="69" y="464"/>
                  </a:lnTo>
                  <a:lnTo>
                    <a:pt x="70" y="460"/>
                  </a:lnTo>
                  <a:lnTo>
                    <a:pt x="70" y="456"/>
                  </a:lnTo>
                  <a:lnTo>
                    <a:pt x="70" y="451"/>
                  </a:lnTo>
                  <a:lnTo>
                    <a:pt x="69" y="448"/>
                  </a:lnTo>
                  <a:lnTo>
                    <a:pt x="65" y="443"/>
                  </a:lnTo>
                  <a:lnTo>
                    <a:pt x="63" y="441"/>
                  </a:lnTo>
                  <a:lnTo>
                    <a:pt x="60" y="439"/>
                  </a:lnTo>
                  <a:lnTo>
                    <a:pt x="55" y="438"/>
                  </a:lnTo>
                  <a:lnTo>
                    <a:pt x="47" y="436"/>
                  </a:lnTo>
                  <a:lnTo>
                    <a:pt x="39" y="436"/>
                  </a:lnTo>
                  <a:lnTo>
                    <a:pt x="32" y="438"/>
                  </a:lnTo>
                  <a:lnTo>
                    <a:pt x="25" y="435"/>
                  </a:lnTo>
                  <a:lnTo>
                    <a:pt x="23" y="434"/>
                  </a:lnTo>
                  <a:lnTo>
                    <a:pt x="20" y="431"/>
                  </a:lnTo>
                  <a:lnTo>
                    <a:pt x="19" y="427"/>
                  </a:lnTo>
                  <a:lnTo>
                    <a:pt x="17" y="423"/>
                  </a:lnTo>
                  <a:lnTo>
                    <a:pt x="17" y="415"/>
                  </a:lnTo>
                  <a:lnTo>
                    <a:pt x="17" y="408"/>
                  </a:lnTo>
                  <a:lnTo>
                    <a:pt x="19" y="399"/>
                  </a:lnTo>
                  <a:lnTo>
                    <a:pt x="17" y="390"/>
                  </a:lnTo>
                  <a:lnTo>
                    <a:pt x="17" y="381"/>
                  </a:lnTo>
                  <a:lnTo>
                    <a:pt x="15" y="373"/>
                  </a:lnTo>
                  <a:lnTo>
                    <a:pt x="11" y="358"/>
                  </a:lnTo>
                  <a:lnTo>
                    <a:pt x="7" y="342"/>
                  </a:lnTo>
                  <a:lnTo>
                    <a:pt x="8" y="335"/>
                  </a:lnTo>
                  <a:lnTo>
                    <a:pt x="9" y="328"/>
                  </a:lnTo>
                  <a:lnTo>
                    <a:pt x="13" y="321"/>
                  </a:lnTo>
                  <a:lnTo>
                    <a:pt x="16" y="316"/>
                  </a:lnTo>
                  <a:lnTo>
                    <a:pt x="17" y="311"/>
                  </a:lnTo>
                  <a:lnTo>
                    <a:pt x="17" y="309"/>
                  </a:lnTo>
                  <a:lnTo>
                    <a:pt x="15" y="308"/>
                  </a:lnTo>
                  <a:lnTo>
                    <a:pt x="13" y="306"/>
                  </a:lnTo>
                  <a:lnTo>
                    <a:pt x="11" y="305"/>
                  </a:lnTo>
                  <a:lnTo>
                    <a:pt x="8" y="304"/>
                  </a:lnTo>
                  <a:lnTo>
                    <a:pt x="5" y="302"/>
                  </a:lnTo>
                  <a:lnTo>
                    <a:pt x="3" y="298"/>
                  </a:lnTo>
                  <a:lnTo>
                    <a:pt x="1" y="294"/>
                  </a:lnTo>
                  <a:lnTo>
                    <a:pt x="0" y="288"/>
                  </a:lnTo>
                  <a:lnTo>
                    <a:pt x="1" y="283"/>
                  </a:lnTo>
                  <a:lnTo>
                    <a:pt x="1" y="277"/>
                  </a:lnTo>
                  <a:lnTo>
                    <a:pt x="4" y="270"/>
                  </a:lnTo>
                  <a:lnTo>
                    <a:pt x="6" y="263"/>
                  </a:lnTo>
                  <a:lnTo>
                    <a:pt x="8" y="261"/>
                  </a:lnTo>
                  <a:lnTo>
                    <a:pt x="11" y="260"/>
                  </a:lnTo>
                  <a:lnTo>
                    <a:pt x="12" y="260"/>
                  </a:lnTo>
                  <a:lnTo>
                    <a:pt x="14" y="260"/>
                  </a:lnTo>
                  <a:lnTo>
                    <a:pt x="15" y="260"/>
                  </a:lnTo>
                  <a:lnTo>
                    <a:pt x="16" y="260"/>
                  </a:lnTo>
                  <a:lnTo>
                    <a:pt x="17" y="257"/>
                  </a:lnTo>
                  <a:lnTo>
                    <a:pt x="16" y="253"/>
                  </a:lnTo>
                  <a:lnTo>
                    <a:pt x="16" y="247"/>
                  </a:lnTo>
                  <a:lnTo>
                    <a:pt x="19" y="244"/>
                  </a:lnTo>
                  <a:lnTo>
                    <a:pt x="21" y="240"/>
                  </a:lnTo>
                  <a:lnTo>
                    <a:pt x="25" y="237"/>
                  </a:lnTo>
                  <a:lnTo>
                    <a:pt x="28" y="232"/>
                  </a:lnTo>
                  <a:lnTo>
                    <a:pt x="29" y="228"/>
                  </a:lnTo>
                  <a:lnTo>
                    <a:pt x="29" y="223"/>
                  </a:lnTo>
                  <a:lnTo>
                    <a:pt x="30" y="219"/>
                  </a:lnTo>
                  <a:lnTo>
                    <a:pt x="30" y="208"/>
                  </a:lnTo>
                  <a:lnTo>
                    <a:pt x="32" y="199"/>
                  </a:lnTo>
                  <a:lnTo>
                    <a:pt x="38" y="190"/>
                  </a:lnTo>
                  <a:lnTo>
                    <a:pt x="40" y="179"/>
                  </a:lnTo>
                  <a:lnTo>
                    <a:pt x="45" y="180"/>
                  </a:lnTo>
                  <a:lnTo>
                    <a:pt x="48" y="182"/>
                  </a:lnTo>
                  <a:lnTo>
                    <a:pt x="50" y="184"/>
                  </a:lnTo>
                  <a:lnTo>
                    <a:pt x="52" y="187"/>
                  </a:lnTo>
                  <a:lnTo>
                    <a:pt x="54" y="188"/>
                  </a:lnTo>
                  <a:lnTo>
                    <a:pt x="57" y="190"/>
                  </a:lnTo>
                  <a:lnTo>
                    <a:pt x="61" y="190"/>
                  </a:lnTo>
                  <a:lnTo>
                    <a:pt x="66" y="189"/>
                  </a:lnTo>
                  <a:lnTo>
                    <a:pt x="72" y="189"/>
                  </a:lnTo>
                  <a:lnTo>
                    <a:pt x="78" y="189"/>
                  </a:lnTo>
                  <a:lnTo>
                    <a:pt x="80" y="189"/>
                  </a:lnTo>
                  <a:lnTo>
                    <a:pt x="82" y="190"/>
                  </a:lnTo>
                  <a:lnTo>
                    <a:pt x="85" y="192"/>
                  </a:lnTo>
                  <a:lnTo>
                    <a:pt x="86" y="195"/>
                  </a:lnTo>
                  <a:lnTo>
                    <a:pt x="88" y="198"/>
                  </a:lnTo>
                  <a:lnTo>
                    <a:pt x="89" y="203"/>
                  </a:lnTo>
                  <a:lnTo>
                    <a:pt x="93" y="204"/>
                  </a:lnTo>
                  <a:lnTo>
                    <a:pt x="95" y="205"/>
                  </a:lnTo>
                  <a:lnTo>
                    <a:pt x="102" y="203"/>
                  </a:lnTo>
                  <a:lnTo>
                    <a:pt x="107" y="203"/>
                  </a:lnTo>
                  <a:lnTo>
                    <a:pt x="114" y="200"/>
                  </a:lnTo>
                  <a:lnTo>
                    <a:pt x="121" y="196"/>
                  </a:lnTo>
                  <a:lnTo>
                    <a:pt x="127" y="191"/>
                  </a:lnTo>
                  <a:lnTo>
                    <a:pt x="131" y="186"/>
                  </a:lnTo>
                  <a:lnTo>
                    <a:pt x="133" y="182"/>
                  </a:lnTo>
                  <a:lnTo>
                    <a:pt x="134" y="180"/>
                  </a:lnTo>
                  <a:lnTo>
                    <a:pt x="135" y="178"/>
                  </a:lnTo>
                  <a:lnTo>
                    <a:pt x="137" y="175"/>
                  </a:lnTo>
                  <a:lnTo>
                    <a:pt x="138" y="172"/>
                  </a:lnTo>
                  <a:lnTo>
                    <a:pt x="138" y="170"/>
                  </a:lnTo>
                  <a:lnTo>
                    <a:pt x="137" y="169"/>
                  </a:lnTo>
                  <a:lnTo>
                    <a:pt x="137" y="167"/>
                  </a:lnTo>
                  <a:lnTo>
                    <a:pt x="136" y="166"/>
                  </a:lnTo>
                  <a:lnTo>
                    <a:pt x="137" y="166"/>
                  </a:lnTo>
                  <a:lnTo>
                    <a:pt x="138" y="165"/>
                  </a:lnTo>
                  <a:lnTo>
                    <a:pt x="143" y="164"/>
                  </a:lnTo>
                  <a:lnTo>
                    <a:pt x="152" y="161"/>
                  </a:lnTo>
                  <a:lnTo>
                    <a:pt x="160" y="156"/>
                  </a:lnTo>
                  <a:lnTo>
                    <a:pt x="163" y="155"/>
                  </a:lnTo>
                  <a:lnTo>
                    <a:pt x="168" y="154"/>
                  </a:lnTo>
                  <a:lnTo>
                    <a:pt x="172" y="153"/>
                  </a:lnTo>
                  <a:lnTo>
                    <a:pt x="177" y="153"/>
                  </a:lnTo>
                  <a:lnTo>
                    <a:pt x="180" y="154"/>
                  </a:lnTo>
                  <a:lnTo>
                    <a:pt x="184" y="154"/>
                  </a:lnTo>
                  <a:lnTo>
                    <a:pt x="185" y="151"/>
                  </a:lnTo>
                  <a:lnTo>
                    <a:pt x="186" y="149"/>
                  </a:lnTo>
                  <a:lnTo>
                    <a:pt x="192" y="143"/>
                  </a:lnTo>
                  <a:lnTo>
                    <a:pt x="197" y="141"/>
                  </a:lnTo>
                  <a:lnTo>
                    <a:pt x="202" y="138"/>
                  </a:lnTo>
                  <a:lnTo>
                    <a:pt x="205" y="134"/>
                  </a:lnTo>
                  <a:lnTo>
                    <a:pt x="208" y="130"/>
                  </a:lnTo>
                  <a:lnTo>
                    <a:pt x="209" y="125"/>
                  </a:lnTo>
                  <a:lnTo>
                    <a:pt x="211" y="116"/>
                  </a:lnTo>
                  <a:lnTo>
                    <a:pt x="212" y="106"/>
                  </a:lnTo>
                  <a:lnTo>
                    <a:pt x="215" y="97"/>
                  </a:lnTo>
                  <a:lnTo>
                    <a:pt x="218" y="88"/>
                  </a:lnTo>
                  <a:lnTo>
                    <a:pt x="221" y="84"/>
                  </a:lnTo>
                  <a:lnTo>
                    <a:pt x="225" y="81"/>
                  </a:lnTo>
                  <a:lnTo>
                    <a:pt x="229" y="78"/>
                  </a:lnTo>
                  <a:lnTo>
                    <a:pt x="236" y="76"/>
                  </a:lnTo>
                  <a:lnTo>
                    <a:pt x="241" y="76"/>
                  </a:lnTo>
                  <a:lnTo>
                    <a:pt x="247" y="75"/>
                  </a:lnTo>
                  <a:lnTo>
                    <a:pt x="252" y="73"/>
                  </a:lnTo>
                  <a:lnTo>
                    <a:pt x="257" y="70"/>
                  </a:lnTo>
                  <a:lnTo>
                    <a:pt x="261" y="62"/>
                  </a:lnTo>
                  <a:lnTo>
                    <a:pt x="267" y="56"/>
                  </a:lnTo>
                  <a:lnTo>
                    <a:pt x="273" y="58"/>
                  </a:lnTo>
                  <a:lnTo>
                    <a:pt x="277" y="60"/>
                  </a:lnTo>
                  <a:lnTo>
                    <a:pt x="282" y="62"/>
                  </a:lnTo>
                  <a:lnTo>
                    <a:pt x="285" y="66"/>
                  </a:lnTo>
                  <a:lnTo>
                    <a:pt x="290" y="68"/>
                  </a:lnTo>
                  <a:lnTo>
                    <a:pt x="294" y="70"/>
                  </a:lnTo>
                  <a:lnTo>
                    <a:pt x="300" y="70"/>
                  </a:lnTo>
                  <a:lnTo>
                    <a:pt x="308" y="6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6" name="Freeform 204"/>
            <p:cNvSpPr>
              <a:spLocks/>
            </p:cNvSpPr>
            <p:nvPr/>
          </p:nvSpPr>
          <p:spPr bwMode="gray">
            <a:xfrm>
              <a:off x="5911851" y="3814763"/>
              <a:ext cx="271463" cy="250825"/>
            </a:xfrm>
            <a:custGeom>
              <a:avLst/>
              <a:gdLst/>
              <a:ahLst/>
              <a:cxnLst>
                <a:cxn ang="0">
                  <a:pos x="657" y="10"/>
                </a:cxn>
                <a:cxn ang="0">
                  <a:pos x="555" y="37"/>
                </a:cxn>
                <a:cxn ang="0">
                  <a:pos x="540" y="85"/>
                </a:cxn>
                <a:cxn ang="0">
                  <a:pos x="523" y="149"/>
                </a:cxn>
                <a:cxn ang="0">
                  <a:pos x="524" y="180"/>
                </a:cxn>
                <a:cxn ang="0">
                  <a:pos x="459" y="188"/>
                </a:cxn>
                <a:cxn ang="0">
                  <a:pos x="474" y="212"/>
                </a:cxn>
                <a:cxn ang="0">
                  <a:pos x="474" y="240"/>
                </a:cxn>
                <a:cxn ang="0">
                  <a:pos x="432" y="277"/>
                </a:cxn>
                <a:cxn ang="0">
                  <a:pos x="424" y="326"/>
                </a:cxn>
                <a:cxn ang="0">
                  <a:pos x="378" y="326"/>
                </a:cxn>
                <a:cxn ang="0">
                  <a:pos x="350" y="351"/>
                </a:cxn>
                <a:cxn ang="0">
                  <a:pos x="301" y="360"/>
                </a:cxn>
                <a:cxn ang="0">
                  <a:pos x="274" y="395"/>
                </a:cxn>
                <a:cxn ang="0">
                  <a:pos x="223" y="454"/>
                </a:cxn>
                <a:cxn ang="0">
                  <a:pos x="142" y="462"/>
                </a:cxn>
                <a:cxn ang="0">
                  <a:pos x="10" y="452"/>
                </a:cxn>
                <a:cxn ang="0">
                  <a:pos x="75" y="523"/>
                </a:cxn>
                <a:cxn ang="0">
                  <a:pos x="97" y="549"/>
                </a:cxn>
                <a:cxn ang="0">
                  <a:pos x="119" y="590"/>
                </a:cxn>
                <a:cxn ang="0">
                  <a:pos x="108" y="627"/>
                </a:cxn>
                <a:cxn ang="0">
                  <a:pos x="57" y="645"/>
                </a:cxn>
                <a:cxn ang="0">
                  <a:pos x="44" y="714"/>
                </a:cxn>
                <a:cxn ang="0">
                  <a:pos x="73" y="709"/>
                </a:cxn>
                <a:cxn ang="0">
                  <a:pos x="117" y="705"/>
                </a:cxn>
                <a:cxn ang="0">
                  <a:pos x="146" y="697"/>
                </a:cxn>
                <a:cxn ang="0">
                  <a:pos x="187" y="704"/>
                </a:cxn>
                <a:cxn ang="0">
                  <a:pos x="247" y="696"/>
                </a:cxn>
                <a:cxn ang="0">
                  <a:pos x="268" y="686"/>
                </a:cxn>
                <a:cxn ang="0">
                  <a:pos x="296" y="719"/>
                </a:cxn>
                <a:cxn ang="0">
                  <a:pos x="320" y="741"/>
                </a:cxn>
                <a:cxn ang="0">
                  <a:pos x="334" y="769"/>
                </a:cxn>
                <a:cxn ang="0">
                  <a:pos x="361" y="786"/>
                </a:cxn>
                <a:cxn ang="0">
                  <a:pos x="379" y="779"/>
                </a:cxn>
                <a:cxn ang="0">
                  <a:pos x="400" y="763"/>
                </a:cxn>
                <a:cxn ang="0">
                  <a:pos x="444" y="758"/>
                </a:cxn>
                <a:cxn ang="0">
                  <a:pos x="484" y="750"/>
                </a:cxn>
                <a:cxn ang="0">
                  <a:pos x="517" y="754"/>
                </a:cxn>
                <a:cxn ang="0">
                  <a:pos x="518" y="732"/>
                </a:cxn>
                <a:cxn ang="0">
                  <a:pos x="498" y="679"/>
                </a:cxn>
                <a:cxn ang="0">
                  <a:pos x="470" y="653"/>
                </a:cxn>
                <a:cxn ang="0">
                  <a:pos x="449" y="624"/>
                </a:cxn>
                <a:cxn ang="0">
                  <a:pos x="466" y="566"/>
                </a:cxn>
                <a:cxn ang="0">
                  <a:pos x="501" y="558"/>
                </a:cxn>
                <a:cxn ang="0">
                  <a:pos x="563" y="541"/>
                </a:cxn>
                <a:cxn ang="0">
                  <a:pos x="587" y="501"/>
                </a:cxn>
                <a:cxn ang="0">
                  <a:pos x="629" y="450"/>
                </a:cxn>
                <a:cxn ang="0">
                  <a:pos x="664" y="409"/>
                </a:cxn>
                <a:cxn ang="0">
                  <a:pos x="696" y="347"/>
                </a:cxn>
                <a:cxn ang="0">
                  <a:pos x="736" y="298"/>
                </a:cxn>
                <a:cxn ang="0">
                  <a:pos x="703" y="280"/>
                </a:cxn>
                <a:cxn ang="0">
                  <a:pos x="686" y="261"/>
                </a:cxn>
                <a:cxn ang="0">
                  <a:pos x="672" y="230"/>
                </a:cxn>
                <a:cxn ang="0">
                  <a:pos x="669" y="200"/>
                </a:cxn>
                <a:cxn ang="0">
                  <a:pos x="662" y="184"/>
                </a:cxn>
                <a:cxn ang="0">
                  <a:pos x="665" y="152"/>
                </a:cxn>
                <a:cxn ang="0">
                  <a:pos x="759" y="159"/>
                </a:cxn>
                <a:cxn ang="0">
                  <a:pos x="817" y="142"/>
                </a:cxn>
                <a:cxn ang="0">
                  <a:pos x="819" y="91"/>
                </a:cxn>
                <a:cxn ang="0">
                  <a:pos x="779" y="75"/>
                </a:cxn>
                <a:cxn ang="0">
                  <a:pos x="768" y="36"/>
                </a:cxn>
                <a:cxn ang="0">
                  <a:pos x="741" y="16"/>
                </a:cxn>
              </a:cxnLst>
              <a:rect l="0" t="0" r="r" b="b"/>
              <a:pathLst>
                <a:path w="858" h="791">
                  <a:moveTo>
                    <a:pt x="695" y="0"/>
                  </a:moveTo>
                  <a:lnTo>
                    <a:pt x="689" y="2"/>
                  </a:lnTo>
                  <a:lnTo>
                    <a:pt x="686" y="4"/>
                  </a:lnTo>
                  <a:lnTo>
                    <a:pt x="683" y="8"/>
                  </a:lnTo>
                  <a:lnTo>
                    <a:pt x="679" y="10"/>
                  </a:lnTo>
                  <a:lnTo>
                    <a:pt x="676" y="12"/>
                  </a:lnTo>
                  <a:lnTo>
                    <a:pt x="672" y="13"/>
                  </a:lnTo>
                  <a:lnTo>
                    <a:pt x="669" y="13"/>
                  </a:lnTo>
                  <a:lnTo>
                    <a:pt x="663" y="12"/>
                  </a:lnTo>
                  <a:lnTo>
                    <a:pt x="657" y="10"/>
                  </a:lnTo>
                  <a:lnTo>
                    <a:pt x="652" y="9"/>
                  </a:lnTo>
                  <a:lnTo>
                    <a:pt x="646" y="8"/>
                  </a:lnTo>
                  <a:lnTo>
                    <a:pt x="639" y="8"/>
                  </a:lnTo>
                  <a:lnTo>
                    <a:pt x="627" y="10"/>
                  </a:lnTo>
                  <a:lnTo>
                    <a:pt x="613" y="12"/>
                  </a:lnTo>
                  <a:lnTo>
                    <a:pt x="599" y="17"/>
                  </a:lnTo>
                  <a:lnTo>
                    <a:pt x="587" y="21"/>
                  </a:lnTo>
                  <a:lnTo>
                    <a:pt x="575" y="27"/>
                  </a:lnTo>
                  <a:lnTo>
                    <a:pt x="565" y="31"/>
                  </a:lnTo>
                  <a:lnTo>
                    <a:pt x="555" y="37"/>
                  </a:lnTo>
                  <a:lnTo>
                    <a:pt x="545" y="44"/>
                  </a:lnTo>
                  <a:lnTo>
                    <a:pt x="539" y="50"/>
                  </a:lnTo>
                  <a:lnTo>
                    <a:pt x="531" y="55"/>
                  </a:lnTo>
                  <a:lnTo>
                    <a:pt x="529" y="58"/>
                  </a:lnTo>
                  <a:lnTo>
                    <a:pt x="526" y="59"/>
                  </a:lnTo>
                  <a:lnTo>
                    <a:pt x="525" y="62"/>
                  </a:lnTo>
                  <a:lnTo>
                    <a:pt x="526" y="66"/>
                  </a:lnTo>
                  <a:lnTo>
                    <a:pt x="530" y="73"/>
                  </a:lnTo>
                  <a:lnTo>
                    <a:pt x="535" y="79"/>
                  </a:lnTo>
                  <a:lnTo>
                    <a:pt x="540" y="85"/>
                  </a:lnTo>
                  <a:lnTo>
                    <a:pt x="542" y="91"/>
                  </a:lnTo>
                  <a:lnTo>
                    <a:pt x="545" y="96"/>
                  </a:lnTo>
                  <a:lnTo>
                    <a:pt x="547" y="103"/>
                  </a:lnTo>
                  <a:lnTo>
                    <a:pt x="548" y="109"/>
                  </a:lnTo>
                  <a:lnTo>
                    <a:pt x="547" y="116"/>
                  </a:lnTo>
                  <a:lnTo>
                    <a:pt x="546" y="120"/>
                  </a:lnTo>
                  <a:lnTo>
                    <a:pt x="543" y="126"/>
                  </a:lnTo>
                  <a:lnTo>
                    <a:pt x="537" y="135"/>
                  </a:lnTo>
                  <a:lnTo>
                    <a:pt x="529" y="144"/>
                  </a:lnTo>
                  <a:lnTo>
                    <a:pt x="523" y="149"/>
                  </a:lnTo>
                  <a:lnTo>
                    <a:pt x="519" y="153"/>
                  </a:lnTo>
                  <a:lnTo>
                    <a:pt x="518" y="156"/>
                  </a:lnTo>
                  <a:lnTo>
                    <a:pt x="518" y="158"/>
                  </a:lnTo>
                  <a:lnTo>
                    <a:pt x="519" y="160"/>
                  </a:lnTo>
                  <a:lnTo>
                    <a:pt x="522" y="164"/>
                  </a:lnTo>
                  <a:lnTo>
                    <a:pt x="524" y="167"/>
                  </a:lnTo>
                  <a:lnTo>
                    <a:pt x="526" y="169"/>
                  </a:lnTo>
                  <a:lnTo>
                    <a:pt x="526" y="173"/>
                  </a:lnTo>
                  <a:lnTo>
                    <a:pt x="525" y="176"/>
                  </a:lnTo>
                  <a:lnTo>
                    <a:pt x="524" y="180"/>
                  </a:lnTo>
                  <a:lnTo>
                    <a:pt x="522" y="182"/>
                  </a:lnTo>
                  <a:lnTo>
                    <a:pt x="518" y="185"/>
                  </a:lnTo>
                  <a:lnTo>
                    <a:pt x="515" y="188"/>
                  </a:lnTo>
                  <a:lnTo>
                    <a:pt x="507" y="191"/>
                  </a:lnTo>
                  <a:lnTo>
                    <a:pt x="497" y="192"/>
                  </a:lnTo>
                  <a:lnTo>
                    <a:pt x="488" y="192"/>
                  </a:lnTo>
                  <a:lnTo>
                    <a:pt x="477" y="190"/>
                  </a:lnTo>
                  <a:lnTo>
                    <a:pt x="473" y="189"/>
                  </a:lnTo>
                  <a:lnTo>
                    <a:pt x="466" y="188"/>
                  </a:lnTo>
                  <a:lnTo>
                    <a:pt x="459" y="188"/>
                  </a:lnTo>
                  <a:lnTo>
                    <a:pt x="455" y="189"/>
                  </a:lnTo>
                  <a:lnTo>
                    <a:pt x="453" y="191"/>
                  </a:lnTo>
                  <a:lnTo>
                    <a:pt x="453" y="193"/>
                  </a:lnTo>
                  <a:lnTo>
                    <a:pt x="456" y="196"/>
                  </a:lnTo>
                  <a:lnTo>
                    <a:pt x="458" y="198"/>
                  </a:lnTo>
                  <a:lnTo>
                    <a:pt x="464" y="203"/>
                  </a:lnTo>
                  <a:lnTo>
                    <a:pt x="468" y="205"/>
                  </a:lnTo>
                  <a:lnTo>
                    <a:pt x="472" y="207"/>
                  </a:lnTo>
                  <a:lnTo>
                    <a:pt x="474" y="209"/>
                  </a:lnTo>
                  <a:lnTo>
                    <a:pt x="474" y="212"/>
                  </a:lnTo>
                  <a:lnTo>
                    <a:pt x="474" y="214"/>
                  </a:lnTo>
                  <a:lnTo>
                    <a:pt x="474" y="215"/>
                  </a:lnTo>
                  <a:lnTo>
                    <a:pt x="474" y="217"/>
                  </a:lnTo>
                  <a:lnTo>
                    <a:pt x="475" y="221"/>
                  </a:lnTo>
                  <a:lnTo>
                    <a:pt x="478" y="224"/>
                  </a:lnTo>
                  <a:lnTo>
                    <a:pt x="480" y="226"/>
                  </a:lnTo>
                  <a:lnTo>
                    <a:pt x="481" y="229"/>
                  </a:lnTo>
                  <a:lnTo>
                    <a:pt x="481" y="233"/>
                  </a:lnTo>
                  <a:lnTo>
                    <a:pt x="477" y="237"/>
                  </a:lnTo>
                  <a:lnTo>
                    <a:pt x="474" y="240"/>
                  </a:lnTo>
                  <a:lnTo>
                    <a:pt x="468" y="242"/>
                  </a:lnTo>
                  <a:lnTo>
                    <a:pt x="457" y="245"/>
                  </a:lnTo>
                  <a:lnTo>
                    <a:pt x="448" y="246"/>
                  </a:lnTo>
                  <a:lnTo>
                    <a:pt x="444" y="246"/>
                  </a:lnTo>
                  <a:lnTo>
                    <a:pt x="441" y="248"/>
                  </a:lnTo>
                  <a:lnTo>
                    <a:pt x="439" y="252"/>
                  </a:lnTo>
                  <a:lnTo>
                    <a:pt x="437" y="255"/>
                  </a:lnTo>
                  <a:lnTo>
                    <a:pt x="436" y="263"/>
                  </a:lnTo>
                  <a:lnTo>
                    <a:pt x="434" y="271"/>
                  </a:lnTo>
                  <a:lnTo>
                    <a:pt x="432" y="277"/>
                  </a:lnTo>
                  <a:lnTo>
                    <a:pt x="428" y="280"/>
                  </a:lnTo>
                  <a:lnTo>
                    <a:pt x="425" y="283"/>
                  </a:lnTo>
                  <a:lnTo>
                    <a:pt x="424" y="287"/>
                  </a:lnTo>
                  <a:lnTo>
                    <a:pt x="424" y="290"/>
                  </a:lnTo>
                  <a:lnTo>
                    <a:pt x="425" y="294"/>
                  </a:lnTo>
                  <a:lnTo>
                    <a:pt x="426" y="301"/>
                  </a:lnTo>
                  <a:lnTo>
                    <a:pt x="428" y="307"/>
                  </a:lnTo>
                  <a:lnTo>
                    <a:pt x="428" y="314"/>
                  </a:lnTo>
                  <a:lnTo>
                    <a:pt x="426" y="320"/>
                  </a:lnTo>
                  <a:lnTo>
                    <a:pt x="424" y="326"/>
                  </a:lnTo>
                  <a:lnTo>
                    <a:pt x="418" y="330"/>
                  </a:lnTo>
                  <a:lnTo>
                    <a:pt x="412" y="335"/>
                  </a:lnTo>
                  <a:lnTo>
                    <a:pt x="409" y="335"/>
                  </a:lnTo>
                  <a:lnTo>
                    <a:pt x="405" y="332"/>
                  </a:lnTo>
                  <a:lnTo>
                    <a:pt x="401" y="329"/>
                  </a:lnTo>
                  <a:lnTo>
                    <a:pt x="396" y="327"/>
                  </a:lnTo>
                  <a:lnTo>
                    <a:pt x="392" y="326"/>
                  </a:lnTo>
                  <a:lnTo>
                    <a:pt x="387" y="324"/>
                  </a:lnTo>
                  <a:lnTo>
                    <a:pt x="383" y="324"/>
                  </a:lnTo>
                  <a:lnTo>
                    <a:pt x="378" y="326"/>
                  </a:lnTo>
                  <a:lnTo>
                    <a:pt x="374" y="326"/>
                  </a:lnTo>
                  <a:lnTo>
                    <a:pt x="368" y="327"/>
                  </a:lnTo>
                  <a:lnTo>
                    <a:pt x="364" y="329"/>
                  </a:lnTo>
                  <a:lnTo>
                    <a:pt x="358" y="336"/>
                  </a:lnTo>
                  <a:lnTo>
                    <a:pt x="350" y="343"/>
                  </a:lnTo>
                  <a:lnTo>
                    <a:pt x="347" y="345"/>
                  </a:lnTo>
                  <a:lnTo>
                    <a:pt x="346" y="347"/>
                  </a:lnTo>
                  <a:lnTo>
                    <a:pt x="346" y="348"/>
                  </a:lnTo>
                  <a:lnTo>
                    <a:pt x="348" y="350"/>
                  </a:lnTo>
                  <a:lnTo>
                    <a:pt x="350" y="351"/>
                  </a:lnTo>
                  <a:lnTo>
                    <a:pt x="352" y="352"/>
                  </a:lnTo>
                  <a:lnTo>
                    <a:pt x="353" y="354"/>
                  </a:lnTo>
                  <a:lnTo>
                    <a:pt x="353" y="356"/>
                  </a:lnTo>
                  <a:lnTo>
                    <a:pt x="343" y="358"/>
                  </a:lnTo>
                  <a:lnTo>
                    <a:pt x="330" y="356"/>
                  </a:lnTo>
                  <a:lnTo>
                    <a:pt x="325" y="355"/>
                  </a:lnTo>
                  <a:lnTo>
                    <a:pt x="317" y="354"/>
                  </a:lnTo>
                  <a:lnTo>
                    <a:pt x="309" y="354"/>
                  </a:lnTo>
                  <a:lnTo>
                    <a:pt x="304" y="356"/>
                  </a:lnTo>
                  <a:lnTo>
                    <a:pt x="301" y="360"/>
                  </a:lnTo>
                  <a:lnTo>
                    <a:pt x="298" y="364"/>
                  </a:lnTo>
                  <a:lnTo>
                    <a:pt x="296" y="368"/>
                  </a:lnTo>
                  <a:lnTo>
                    <a:pt x="293" y="371"/>
                  </a:lnTo>
                  <a:lnTo>
                    <a:pt x="289" y="372"/>
                  </a:lnTo>
                  <a:lnTo>
                    <a:pt x="285" y="375"/>
                  </a:lnTo>
                  <a:lnTo>
                    <a:pt x="280" y="377"/>
                  </a:lnTo>
                  <a:lnTo>
                    <a:pt x="277" y="380"/>
                  </a:lnTo>
                  <a:lnTo>
                    <a:pt x="276" y="384"/>
                  </a:lnTo>
                  <a:lnTo>
                    <a:pt x="274" y="387"/>
                  </a:lnTo>
                  <a:lnTo>
                    <a:pt x="274" y="395"/>
                  </a:lnTo>
                  <a:lnTo>
                    <a:pt x="277" y="404"/>
                  </a:lnTo>
                  <a:lnTo>
                    <a:pt x="279" y="416"/>
                  </a:lnTo>
                  <a:lnTo>
                    <a:pt x="278" y="426"/>
                  </a:lnTo>
                  <a:lnTo>
                    <a:pt x="277" y="431"/>
                  </a:lnTo>
                  <a:lnTo>
                    <a:pt x="273" y="435"/>
                  </a:lnTo>
                  <a:lnTo>
                    <a:pt x="269" y="438"/>
                  </a:lnTo>
                  <a:lnTo>
                    <a:pt x="263" y="442"/>
                  </a:lnTo>
                  <a:lnTo>
                    <a:pt x="250" y="446"/>
                  </a:lnTo>
                  <a:lnTo>
                    <a:pt x="237" y="451"/>
                  </a:lnTo>
                  <a:lnTo>
                    <a:pt x="223" y="454"/>
                  </a:lnTo>
                  <a:lnTo>
                    <a:pt x="209" y="457"/>
                  </a:lnTo>
                  <a:lnTo>
                    <a:pt x="199" y="458"/>
                  </a:lnTo>
                  <a:lnTo>
                    <a:pt x="189" y="458"/>
                  </a:lnTo>
                  <a:lnTo>
                    <a:pt x="180" y="458"/>
                  </a:lnTo>
                  <a:lnTo>
                    <a:pt x="170" y="461"/>
                  </a:lnTo>
                  <a:lnTo>
                    <a:pt x="165" y="464"/>
                  </a:lnTo>
                  <a:lnTo>
                    <a:pt x="159" y="465"/>
                  </a:lnTo>
                  <a:lnTo>
                    <a:pt x="155" y="466"/>
                  </a:lnTo>
                  <a:lnTo>
                    <a:pt x="150" y="466"/>
                  </a:lnTo>
                  <a:lnTo>
                    <a:pt x="142" y="462"/>
                  </a:lnTo>
                  <a:lnTo>
                    <a:pt x="134" y="460"/>
                  </a:lnTo>
                  <a:lnTo>
                    <a:pt x="122" y="461"/>
                  </a:lnTo>
                  <a:lnTo>
                    <a:pt x="109" y="462"/>
                  </a:lnTo>
                  <a:lnTo>
                    <a:pt x="93" y="465"/>
                  </a:lnTo>
                  <a:lnTo>
                    <a:pt x="79" y="465"/>
                  </a:lnTo>
                  <a:lnTo>
                    <a:pt x="66" y="462"/>
                  </a:lnTo>
                  <a:lnTo>
                    <a:pt x="52" y="460"/>
                  </a:lnTo>
                  <a:lnTo>
                    <a:pt x="27" y="450"/>
                  </a:lnTo>
                  <a:lnTo>
                    <a:pt x="0" y="438"/>
                  </a:lnTo>
                  <a:lnTo>
                    <a:pt x="10" y="452"/>
                  </a:lnTo>
                  <a:lnTo>
                    <a:pt x="19" y="465"/>
                  </a:lnTo>
                  <a:lnTo>
                    <a:pt x="28" y="480"/>
                  </a:lnTo>
                  <a:lnTo>
                    <a:pt x="35" y="494"/>
                  </a:lnTo>
                  <a:lnTo>
                    <a:pt x="38" y="501"/>
                  </a:lnTo>
                  <a:lnTo>
                    <a:pt x="42" y="507"/>
                  </a:lnTo>
                  <a:lnTo>
                    <a:pt x="48" y="511"/>
                  </a:lnTo>
                  <a:lnTo>
                    <a:pt x="53" y="515"/>
                  </a:lnTo>
                  <a:lnTo>
                    <a:pt x="61" y="517"/>
                  </a:lnTo>
                  <a:lnTo>
                    <a:pt x="68" y="519"/>
                  </a:lnTo>
                  <a:lnTo>
                    <a:pt x="75" y="523"/>
                  </a:lnTo>
                  <a:lnTo>
                    <a:pt x="82" y="527"/>
                  </a:lnTo>
                  <a:lnTo>
                    <a:pt x="85" y="531"/>
                  </a:lnTo>
                  <a:lnTo>
                    <a:pt x="89" y="532"/>
                  </a:lnTo>
                  <a:lnTo>
                    <a:pt x="91" y="532"/>
                  </a:lnTo>
                  <a:lnTo>
                    <a:pt x="93" y="532"/>
                  </a:lnTo>
                  <a:lnTo>
                    <a:pt x="94" y="531"/>
                  </a:lnTo>
                  <a:lnTo>
                    <a:pt x="95" y="531"/>
                  </a:lnTo>
                  <a:lnTo>
                    <a:pt x="97" y="533"/>
                  </a:lnTo>
                  <a:lnTo>
                    <a:pt x="97" y="537"/>
                  </a:lnTo>
                  <a:lnTo>
                    <a:pt x="97" y="549"/>
                  </a:lnTo>
                  <a:lnTo>
                    <a:pt x="99" y="560"/>
                  </a:lnTo>
                  <a:lnTo>
                    <a:pt x="100" y="566"/>
                  </a:lnTo>
                  <a:lnTo>
                    <a:pt x="100" y="572"/>
                  </a:lnTo>
                  <a:lnTo>
                    <a:pt x="99" y="578"/>
                  </a:lnTo>
                  <a:lnTo>
                    <a:pt x="98" y="583"/>
                  </a:lnTo>
                  <a:lnTo>
                    <a:pt x="97" y="586"/>
                  </a:lnTo>
                  <a:lnTo>
                    <a:pt x="97" y="588"/>
                  </a:lnTo>
                  <a:lnTo>
                    <a:pt x="106" y="590"/>
                  </a:lnTo>
                  <a:lnTo>
                    <a:pt x="117" y="590"/>
                  </a:lnTo>
                  <a:lnTo>
                    <a:pt x="119" y="590"/>
                  </a:lnTo>
                  <a:lnTo>
                    <a:pt x="122" y="592"/>
                  </a:lnTo>
                  <a:lnTo>
                    <a:pt x="123" y="595"/>
                  </a:lnTo>
                  <a:lnTo>
                    <a:pt x="123" y="598"/>
                  </a:lnTo>
                  <a:lnTo>
                    <a:pt x="122" y="602"/>
                  </a:lnTo>
                  <a:lnTo>
                    <a:pt x="120" y="605"/>
                  </a:lnTo>
                  <a:lnTo>
                    <a:pt x="118" y="612"/>
                  </a:lnTo>
                  <a:lnTo>
                    <a:pt x="117" y="619"/>
                  </a:lnTo>
                  <a:lnTo>
                    <a:pt x="116" y="621"/>
                  </a:lnTo>
                  <a:lnTo>
                    <a:pt x="115" y="623"/>
                  </a:lnTo>
                  <a:lnTo>
                    <a:pt x="108" y="627"/>
                  </a:lnTo>
                  <a:lnTo>
                    <a:pt x="101" y="627"/>
                  </a:lnTo>
                  <a:lnTo>
                    <a:pt x="89" y="628"/>
                  </a:lnTo>
                  <a:lnTo>
                    <a:pt x="76" y="631"/>
                  </a:lnTo>
                  <a:lnTo>
                    <a:pt x="74" y="632"/>
                  </a:lnTo>
                  <a:lnTo>
                    <a:pt x="73" y="635"/>
                  </a:lnTo>
                  <a:lnTo>
                    <a:pt x="70" y="639"/>
                  </a:lnTo>
                  <a:lnTo>
                    <a:pt x="67" y="641"/>
                  </a:lnTo>
                  <a:lnTo>
                    <a:pt x="63" y="643"/>
                  </a:lnTo>
                  <a:lnTo>
                    <a:pt x="60" y="644"/>
                  </a:lnTo>
                  <a:lnTo>
                    <a:pt x="57" y="645"/>
                  </a:lnTo>
                  <a:lnTo>
                    <a:pt x="53" y="646"/>
                  </a:lnTo>
                  <a:lnTo>
                    <a:pt x="50" y="649"/>
                  </a:lnTo>
                  <a:lnTo>
                    <a:pt x="46" y="655"/>
                  </a:lnTo>
                  <a:lnTo>
                    <a:pt x="43" y="668"/>
                  </a:lnTo>
                  <a:lnTo>
                    <a:pt x="41" y="679"/>
                  </a:lnTo>
                  <a:lnTo>
                    <a:pt x="40" y="692"/>
                  </a:lnTo>
                  <a:lnTo>
                    <a:pt x="38" y="704"/>
                  </a:lnTo>
                  <a:lnTo>
                    <a:pt x="42" y="706"/>
                  </a:lnTo>
                  <a:lnTo>
                    <a:pt x="44" y="710"/>
                  </a:lnTo>
                  <a:lnTo>
                    <a:pt x="44" y="714"/>
                  </a:lnTo>
                  <a:lnTo>
                    <a:pt x="45" y="717"/>
                  </a:lnTo>
                  <a:lnTo>
                    <a:pt x="48" y="717"/>
                  </a:lnTo>
                  <a:lnTo>
                    <a:pt x="51" y="714"/>
                  </a:lnTo>
                  <a:lnTo>
                    <a:pt x="57" y="712"/>
                  </a:lnTo>
                  <a:lnTo>
                    <a:pt x="63" y="709"/>
                  </a:lnTo>
                  <a:lnTo>
                    <a:pt x="66" y="706"/>
                  </a:lnTo>
                  <a:lnTo>
                    <a:pt x="68" y="705"/>
                  </a:lnTo>
                  <a:lnTo>
                    <a:pt x="69" y="705"/>
                  </a:lnTo>
                  <a:lnTo>
                    <a:pt x="73" y="706"/>
                  </a:lnTo>
                  <a:lnTo>
                    <a:pt x="73" y="709"/>
                  </a:lnTo>
                  <a:lnTo>
                    <a:pt x="74" y="709"/>
                  </a:lnTo>
                  <a:lnTo>
                    <a:pt x="76" y="709"/>
                  </a:lnTo>
                  <a:lnTo>
                    <a:pt x="78" y="709"/>
                  </a:lnTo>
                  <a:lnTo>
                    <a:pt x="81" y="706"/>
                  </a:lnTo>
                  <a:lnTo>
                    <a:pt x="83" y="704"/>
                  </a:lnTo>
                  <a:lnTo>
                    <a:pt x="86" y="703"/>
                  </a:lnTo>
                  <a:lnTo>
                    <a:pt x="92" y="702"/>
                  </a:lnTo>
                  <a:lnTo>
                    <a:pt x="98" y="702"/>
                  </a:lnTo>
                  <a:lnTo>
                    <a:pt x="105" y="703"/>
                  </a:lnTo>
                  <a:lnTo>
                    <a:pt x="117" y="705"/>
                  </a:lnTo>
                  <a:lnTo>
                    <a:pt x="127" y="706"/>
                  </a:lnTo>
                  <a:lnTo>
                    <a:pt x="132" y="706"/>
                  </a:lnTo>
                  <a:lnTo>
                    <a:pt x="133" y="706"/>
                  </a:lnTo>
                  <a:lnTo>
                    <a:pt x="133" y="705"/>
                  </a:lnTo>
                  <a:lnTo>
                    <a:pt x="133" y="702"/>
                  </a:lnTo>
                  <a:lnTo>
                    <a:pt x="133" y="700"/>
                  </a:lnTo>
                  <a:lnTo>
                    <a:pt x="134" y="698"/>
                  </a:lnTo>
                  <a:lnTo>
                    <a:pt x="138" y="697"/>
                  </a:lnTo>
                  <a:lnTo>
                    <a:pt x="141" y="697"/>
                  </a:lnTo>
                  <a:lnTo>
                    <a:pt x="146" y="697"/>
                  </a:lnTo>
                  <a:lnTo>
                    <a:pt x="149" y="698"/>
                  </a:lnTo>
                  <a:lnTo>
                    <a:pt x="156" y="700"/>
                  </a:lnTo>
                  <a:lnTo>
                    <a:pt x="159" y="698"/>
                  </a:lnTo>
                  <a:lnTo>
                    <a:pt x="160" y="696"/>
                  </a:lnTo>
                  <a:lnTo>
                    <a:pt x="163" y="692"/>
                  </a:lnTo>
                  <a:lnTo>
                    <a:pt x="166" y="696"/>
                  </a:lnTo>
                  <a:lnTo>
                    <a:pt x="171" y="701"/>
                  </a:lnTo>
                  <a:lnTo>
                    <a:pt x="176" y="703"/>
                  </a:lnTo>
                  <a:lnTo>
                    <a:pt x="183" y="704"/>
                  </a:lnTo>
                  <a:lnTo>
                    <a:pt x="187" y="704"/>
                  </a:lnTo>
                  <a:lnTo>
                    <a:pt x="189" y="704"/>
                  </a:lnTo>
                  <a:lnTo>
                    <a:pt x="190" y="706"/>
                  </a:lnTo>
                  <a:lnTo>
                    <a:pt x="193" y="709"/>
                  </a:lnTo>
                  <a:lnTo>
                    <a:pt x="196" y="703"/>
                  </a:lnTo>
                  <a:lnTo>
                    <a:pt x="198" y="700"/>
                  </a:lnTo>
                  <a:lnTo>
                    <a:pt x="200" y="700"/>
                  </a:lnTo>
                  <a:lnTo>
                    <a:pt x="207" y="700"/>
                  </a:lnTo>
                  <a:lnTo>
                    <a:pt x="222" y="698"/>
                  </a:lnTo>
                  <a:lnTo>
                    <a:pt x="236" y="697"/>
                  </a:lnTo>
                  <a:lnTo>
                    <a:pt x="247" y="696"/>
                  </a:lnTo>
                  <a:lnTo>
                    <a:pt x="258" y="695"/>
                  </a:lnTo>
                  <a:lnTo>
                    <a:pt x="269" y="693"/>
                  </a:lnTo>
                  <a:lnTo>
                    <a:pt x="280" y="694"/>
                  </a:lnTo>
                  <a:lnTo>
                    <a:pt x="285" y="694"/>
                  </a:lnTo>
                  <a:lnTo>
                    <a:pt x="286" y="693"/>
                  </a:lnTo>
                  <a:lnTo>
                    <a:pt x="285" y="692"/>
                  </a:lnTo>
                  <a:lnTo>
                    <a:pt x="282" y="688"/>
                  </a:lnTo>
                  <a:lnTo>
                    <a:pt x="274" y="687"/>
                  </a:lnTo>
                  <a:lnTo>
                    <a:pt x="266" y="689"/>
                  </a:lnTo>
                  <a:lnTo>
                    <a:pt x="268" y="686"/>
                  </a:lnTo>
                  <a:lnTo>
                    <a:pt x="271" y="685"/>
                  </a:lnTo>
                  <a:lnTo>
                    <a:pt x="273" y="684"/>
                  </a:lnTo>
                  <a:lnTo>
                    <a:pt x="277" y="684"/>
                  </a:lnTo>
                  <a:lnTo>
                    <a:pt x="282" y="685"/>
                  </a:lnTo>
                  <a:lnTo>
                    <a:pt x="288" y="687"/>
                  </a:lnTo>
                  <a:lnTo>
                    <a:pt x="290" y="694"/>
                  </a:lnTo>
                  <a:lnTo>
                    <a:pt x="293" y="701"/>
                  </a:lnTo>
                  <a:lnTo>
                    <a:pt x="296" y="708"/>
                  </a:lnTo>
                  <a:lnTo>
                    <a:pt x="297" y="713"/>
                  </a:lnTo>
                  <a:lnTo>
                    <a:pt x="296" y="719"/>
                  </a:lnTo>
                  <a:lnTo>
                    <a:pt x="294" y="726"/>
                  </a:lnTo>
                  <a:lnTo>
                    <a:pt x="301" y="727"/>
                  </a:lnTo>
                  <a:lnTo>
                    <a:pt x="309" y="728"/>
                  </a:lnTo>
                  <a:lnTo>
                    <a:pt x="312" y="728"/>
                  </a:lnTo>
                  <a:lnTo>
                    <a:pt x="315" y="729"/>
                  </a:lnTo>
                  <a:lnTo>
                    <a:pt x="320" y="730"/>
                  </a:lnTo>
                  <a:lnTo>
                    <a:pt x="322" y="733"/>
                  </a:lnTo>
                  <a:lnTo>
                    <a:pt x="322" y="734"/>
                  </a:lnTo>
                  <a:lnTo>
                    <a:pt x="321" y="735"/>
                  </a:lnTo>
                  <a:lnTo>
                    <a:pt x="320" y="741"/>
                  </a:lnTo>
                  <a:lnTo>
                    <a:pt x="321" y="745"/>
                  </a:lnTo>
                  <a:lnTo>
                    <a:pt x="323" y="750"/>
                  </a:lnTo>
                  <a:lnTo>
                    <a:pt x="327" y="753"/>
                  </a:lnTo>
                  <a:lnTo>
                    <a:pt x="328" y="755"/>
                  </a:lnTo>
                  <a:lnTo>
                    <a:pt x="328" y="759"/>
                  </a:lnTo>
                  <a:lnTo>
                    <a:pt x="327" y="761"/>
                  </a:lnTo>
                  <a:lnTo>
                    <a:pt x="327" y="765"/>
                  </a:lnTo>
                  <a:lnTo>
                    <a:pt x="328" y="767"/>
                  </a:lnTo>
                  <a:lnTo>
                    <a:pt x="329" y="769"/>
                  </a:lnTo>
                  <a:lnTo>
                    <a:pt x="334" y="769"/>
                  </a:lnTo>
                  <a:lnTo>
                    <a:pt x="335" y="771"/>
                  </a:lnTo>
                  <a:lnTo>
                    <a:pt x="335" y="775"/>
                  </a:lnTo>
                  <a:lnTo>
                    <a:pt x="336" y="778"/>
                  </a:lnTo>
                  <a:lnTo>
                    <a:pt x="336" y="782"/>
                  </a:lnTo>
                  <a:lnTo>
                    <a:pt x="337" y="783"/>
                  </a:lnTo>
                  <a:lnTo>
                    <a:pt x="339" y="783"/>
                  </a:lnTo>
                  <a:lnTo>
                    <a:pt x="343" y="785"/>
                  </a:lnTo>
                  <a:lnTo>
                    <a:pt x="351" y="784"/>
                  </a:lnTo>
                  <a:lnTo>
                    <a:pt x="356" y="783"/>
                  </a:lnTo>
                  <a:lnTo>
                    <a:pt x="361" y="786"/>
                  </a:lnTo>
                  <a:lnTo>
                    <a:pt x="366" y="787"/>
                  </a:lnTo>
                  <a:lnTo>
                    <a:pt x="366" y="790"/>
                  </a:lnTo>
                  <a:lnTo>
                    <a:pt x="367" y="791"/>
                  </a:lnTo>
                  <a:lnTo>
                    <a:pt x="368" y="791"/>
                  </a:lnTo>
                  <a:lnTo>
                    <a:pt x="369" y="791"/>
                  </a:lnTo>
                  <a:lnTo>
                    <a:pt x="370" y="790"/>
                  </a:lnTo>
                  <a:lnTo>
                    <a:pt x="372" y="786"/>
                  </a:lnTo>
                  <a:lnTo>
                    <a:pt x="375" y="783"/>
                  </a:lnTo>
                  <a:lnTo>
                    <a:pt x="377" y="781"/>
                  </a:lnTo>
                  <a:lnTo>
                    <a:pt x="379" y="779"/>
                  </a:lnTo>
                  <a:lnTo>
                    <a:pt x="382" y="778"/>
                  </a:lnTo>
                  <a:lnTo>
                    <a:pt x="386" y="777"/>
                  </a:lnTo>
                  <a:lnTo>
                    <a:pt x="391" y="777"/>
                  </a:lnTo>
                  <a:lnTo>
                    <a:pt x="395" y="777"/>
                  </a:lnTo>
                  <a:lnTo>
                    <a:pt x="399" y="776"/>
                  </a:lnTo>
                  <a:lnTo>
                    <a:pt x="400" y="775"/>
                  </a:lnTo>
                  <a:lnTo>
                    <a:pt x="401" y="773"/>
                  </a:lnTo>
                  <a:lnTo>
                    <a:pt x="401" y="770"/>
                  </a:lnTo>
                  <a:lnTo>
                    <a:pt x="401" y="768"/>
                  </a:lnTo>
                  <a:lnTo>
                    <a:pt x="400" y="763"/>
                  </a:lnTo>
                  <a:lnTo>
                    <a:pt x="400" y="760"/>
                  </a:lnTo>
                  <a:lnTo>
                    <a:pt x="402" y="758"/>
                  </a:lnTo>
                  <a:lnTo>
                    <a:pt x="405" y="757"/>
                  </a:lnTo>
                  <a:lnTo>
                    <a:pt x="409" y="757"/>
                  </a:lnTo>
                  <a:lnTo>
                    <a:pt x="413" y="757"/>
                  </a:lnTo>
                  <a:lnTo>
                    <a:pt x="423" y="759"/>
                  </a:lnTo>
                  <a:lnTo>
                    <a:pt x="431" y="759"/>
                  </a:lnTo>
                  <a:lnTo>
                    <a:pt x="435" y="758"/>
                  </a:lnTo>
                  <a:lnTo>
                    <a:pt x="440" y="758"/>
                  </a:lnTo>
                  <a:lnTo>
                    <a:pt x="444" y="758"/>
                  </a:lnTo>
                  <a:lnTo>
                    <a:pt x="448" y="759"/>
                  </a:lnTo>
                  <a:lnTo>
                    <a:pt x="453" y="762"/>
                  </a:lnTo>
                  <a:lnTo>
                    <a:pt x="457" y="765"/>
                  </a:lnTo>
                  <a:lnTo>
                    <a:pt x="459" y="765"/>
                  </a:lnTo>
                  <a:lnTo>
                    <a:pt x="461" y="765"/>
                  </a:lnTo>
                  <a:lnTo>
                    <a:pt x="464" y="763"/>
                  </a:lnTo>
                  <a:lnTo>
                    <a:pt x="466" y="761"/>
                  </a:lnTo>
                  <a:lnTo>
                    <a:pt x="473" y="755"/>
                  </a:lnTo>
                  <a:lnTo>
                    <a:pt x="480" y="751"/>
                  </a:lnTo>
                  <a:lnTo>
                    <a:pt x="484" y="750"/>
                  </a:lnTo>
                  <a:lnTo>
                    <a:pt x="488" y="750"/>
                  </a:lnTo>
                  <a:lnTo>
                    <a:pt x="490" y="752"/>
                  </a:lnTo>
                  <a:lnTo>
                    <a:pt x="493" y="755"/>
                  </a:lnTo>
                  <a:lnTo>
                    <a:pt x="494" y="758"/>
                  </a:lnTo>
                  <a:lnTo>
                    <a:pt x="496" y="760"/>
                  </a:lnTo>
                  <a:lnTo>
                    <a:pt x="501" y="760"/>
                  </a:lnTo>
                  <a:lnTo>
                    <a:pt x="508" y="759"/>
                  </a:lnTo>
                  <a:lnTo>
                    <a:pt x="512" y="758"/>
                  </a:lnTo>
                  <a:lnTo>
                    <a:pt x="515" y="755"/>
                  </a:lnTo>
                  <a:lnTo>
                    <a:pt x="517" y="754"/>
                  </a:lnTo>
                  <a:lnTo>
                    <a:pt x="518" y="752"/>
                  </a:lnTo>
                  <a:lnTo>
                    <a:pt x="517" y="751"/>
                  </a:lnTo>
                  <a:lnTo>
                    <a:pt x="516" y="750"/>
                  </a:lnTo>
                  <a:lnTo>
                    <a:pt x="515" y="747"/>
                  </a:lnTo>
                  <a:lnTo>
                    <a:pt x="514" y="746"/>
                  </a:lnTo>
                  <a:lnTo>
                    <a:pt x="514" y="744"/>
                  </a:lnTo>
                  <a:lnTo>
                    <a:pt x="515" y="743"/>
                  </a:lnTo>
                  <a:lnTo>
                    <a:pt x="516" y="739"/>
                  </a:lnTo>
                  <a:lnTo>
                    <a:pt x="518" y="735"/>
                  </a:lnTo>
                  <a:lnTo>
                    <a:pt x="518" y="732"/>
                  </a:lnTo>
                  <a:lnTo>
                    <a:pt x="517" y="728"/>
                  </a:lnTo>
                  <a:lnTo>
                    <a:pt x="516" y="725"/>
                  </a:lnTo>
                  <a:lnTo>
                    <a:pt x="514" y="722"/>
                  </a:lnTo>
                  <a:lnTo>
                    <a:pt x="509" y="716"/>
                  </a:lnTo>
                  <a:lnTo>
                    <a:pt x="504" y="709"/>
                  </a:lnTo>
                  <a:lnTo>
                    <a:pt x="500" y="701"/>
                  </a:lnTo>
                  <a:lnTo>
                    <a:pt x="498" y="693"/>
                  </a:lnTo>
                  <a:lnTo>
                    <a:pt x="499" y="687"/>
                  </a:lnTo>
                  <a:lnTo>
                    <a:pt x="499" y="681"/>
                  </a:lnTo>
                  <a:lnTo>
                    <a:pt x="498" y="679"/>
                  </a:lnTo>
                  <a:lnTo>
                    <a:pt x="494" y="678"/>
                  </a:lnTo>
                  <a:lnTo>
                    <a:pt x="491" y="678"/>
                  </a:lnTo>
                  <a:lnTo>
                    <a:pt x="489" y="678"/>
                  </a:lnTo>
                  <a:lnTo>
                    <a:pt x="483" y="677"/>
                  </a:lnTo>
                  <a:lnTo>
                    <a:pt x="478" y="676"/>
                  </a:lnTo>
                  <a:lnTo>
                    <a:pt x="474" y="673"/>
                  </a:lnTo>
                  <a:lnTo>
                    <a:pt x="470" y="669"/>
                  </a:lnTo>
                  <a:lnTo>
                    <a:pt x="468" y="663"/>
                  </a:lnTo>
                  <a:lnTo>
                    <a:pt x="469" y="659"/>
                  </a:lnTo>
                  <a:lnTo>
                    <a:pt x="470" y="653"/>
                  </a:lnTo>
                  <a:lnTo>
                    <a:pt x="472" y="647"/>
                  </a:lnTo>
                  <a:lnTo>
                    <a:pt x="472" y="641"/>
                  </a:lnTo>
                  <a:lnTo>
                    <a:pt x="472" y="636"/>
                  </a:lnTo>
                  <a:lnTo>
                    <a:pt x="470" y="633"/>
                  </a:lnTo>
                  <a:lnTo>
                    <a:pt x="469" y="631"/>
                  </a:lnTo>
                  <a:lnTo>
                    <a:pt x="467" y="630"/>
                  </a:lnTo>
                  <a:lnTo>
                    <a:pt x="464" y="628"/>
                  </a:lnTo>
                  <a:lnTo>
                    <a:pt x="459" y="627"/>
                  </a:lnTo>
                  <a:lnTo>
                    <a:pt x="456" y="625"/>
                  </a:lnTo>
                  <a:lnTo>
                    <a:pt x="449" y="624"/>
                  </a:lnTo>
                  <a:lnTo>
                    <a:pt x="443" y="623"/>
                  </a:lnTo>
                  <a:lnTo>
                    <a:pt x="440" y="621"/>
                  </a:lnTo>
                  <a:lnTo>
                    <a:pt x="436" y="619"/>
                  </a:lnTo>
                  <a:lnTo>
                    <a:pt x="435" y="616"/>
                  </a:lnTo>
                  <a:lnTo>
                    <a:pt x="434" y="614"/>
                  </a:lnTo>
                  <a:lnTo>
                    <a:pt x="435" y="608"/>
                  </a:lnTo>
                  <a:lnTo>
                    <a:pt x="437" y="602"/>
                  </a:lnTo>
                  <a:lnTo>
                    <a:pt x="448" y="590"/>
                  </a:lnTo>
                  <a:lnTo>
                    <a:pt x="457" y="580"/>
                  </a:lnTo>
                  <a:lnTo>
                    <a:pt x="466" y="566"/>
                  </a:lnTo>
                  <a:lnTo>
                    <a:pt x="476" y="550"/>
                  </a:lnTo>
                  <a:lnTo>
                    <a:pt x="477" y="548"/>
                  </a:lnTo>
                  <a:lnTo>
                    <a:pt x="481" y="546"/>
                  </a:lnTo>
                  <a:lnTo>
                    <a:pt x="483" y="545"/>
                  </a:lnTo>
                  <a:lnTo>
                    <a:pt x="486" y="545"/>
                  </a:lnTo>
                  <a:lnTo>
                    <a:pt x="490" y="546"/>
                  </a:lnTo>
                  <a:lnTo>
                    <a:pt x="492" y="548"/>
                  </a:lnTo>
                  <a:lnTo>
                    <a:pt x="494" y="550"/>
                  </a:lnTo>
                  <a:lnTo>
                    <a:pt x="497" y="554"/>
                  </a:lnTo>
                  <a:lnTo>
                    <a:pt x="501" y="558"/>
                  </a:lnTo>
                  <a:lnTo>
                    <a:pt x="506" y="562"/>
                  </a:lnTo>
                  <a:lnTo>
                    <a:pt x="515" y="562"/>
                  </a:lnTo>
                  <a:lnTo>
                    <a:pt x="527" y="559"/>
                  </a:lnTo>
                  <a:lnTo>
                    <a:pt x="540" y="556"/>
                  </a:lnTo>
                  <a:lnTo>
                    <a:pt x="551" y="554"/>
                  </a:lnTo>
                  <a:lnTo>
                    <a:pt x="556" y="553"/>
                  </a:lnTo>
                  <a:lnTo>
                    <a:pt x="559" y="550"/>
                  </a:lnTo>
                  <a:lnTo>
                    <a:pt x="562" y="548"/>
                  </a:lnTo>
                  <a:lnTo>
                    <a:pt x="563" y="545"/>
                  </a:lnTo>
                  <a:lnTo>
                    <a:pt x="563" y="541"/>
                  </a:lnTo>
                  <a:lnTo>
                    <a:pt x="564" y="538"/>
                  </a:lnTo>
                  <a:lnTo>
                    <a:pt x="566" y="534"/>
                  </a:lnTo>
                  <a:lnTo>
                    <a:pt x="571" y="531"/>
                  </a:lnTo>
                  <a:lnTo>
                    <a:pt x="573" y="527"/>
                  </a:lnTo>
                  <a:lnTo>
                    <a:pt x="575" y="524"/>
                  </a:lnTo>
                  <a:lnTo>
                    <a:pt x="576" y="522"/>
                  </a:lnTo>
                  <a:lnTo>
                    <a:pt x="578" y="518"/>
                  </a:lnTo>
                  <a:lnTo>
                    <a:pt x="580" y="513"/>
                  </a:lnTo>
                  <a:lnTo>
                    <a:pt x="583" y="506"/>
                  </a:lnTo>
                  <a:lnTo>
                    <a:pt x="587" y="501"/>
                  </a:lnTo>
                  <a:lnTo>
                    <a:pt x="591" y="499"/>
                  </a:lnTo>
                  <a:lnTo>
                    <a:pt x="596" y="497"/>
                  </a:lnTo>
                  <a:lnTo>
                    <a:pt x="602" y="494"/>
                  </a:lnTo>
                  <a:lnTo>
                    <a:pt x="606" y="492"/>
                  </a:lnTo>
                  <a:lnTo>
                    <a:pt x="611" y="489"/>
                  </a:lnTo>
                  <a:lnTo>
                    <a:pt x="614" y="484"/>
                  </a:lnTo>
                  <a:lnTo>
                    <a:pt x="618" y="480"/>
                  </a:lnTo>
                  <a:lnTo>
                    <a:pt x="622" y="470"/>
                  </a:lnTo>
                  <a:lnTo>
                    <a:pt x="626" y="460"/>
                  </a:lnTo>
                  <a:lnTo>
                    <a:pt x="629" y="450"/>
                  </a:lnTo>
                  <a:lnTo>
                    <a:pt x="633" y="441"/>
                  </a:lnTo>
                  <a:lnTo>
                    <a:pt x="637" y="437"/>
                  </a:lnTo>
                  <a:lnTo>
                    <a:pt x="641" y="433"/>
                  </a:lnTo>
                  <a:lnTo>
                    <a:pt x="646" y="431"/>
                  </a:lnTo>
                  <a:lnTo>
                    <a:pt x="652" y="428"/>
                  </a:lnTo>
                  <a:lnTo>
                    <a:pt x="661" y="425"/>
                  </a:lnTo>
                  <a:lnTo>
                    <a:pt x="668" y="421"/>
                  </a:lnTo>
                  <a:lnTo>
                    <a:pt x="667" y="417"/>
                  </a:lnTo>
                  <a:lnTo>
                    <a:pt x="665" y="412"/>
                  </a:lnTo>
                  <a:lnTo>
                    <a:pt x="664" y="409"/>
                  </a:lnTo>
                  <a:lnTo>
                    <a:pt x="665" y="407"/>
                  </a:lnTo>
                  <a:lnTo>
                    <a:pt x="665" y="403"/>
                  </a:lnTo>
                  <a:lnTo>
                    <a:pt x="668" y="401"/>
                  </a:lnTo>
                  <a:lnTo>
                    <a:pt x="671" y="395"/>
                  </a:lnTo>
                  <a:lnTo>
                    <a:pt x="675" y="391"/>
                  </a:lnTo>
                  <a:lnTo>
                    <a:pt x="681" y="381"/>
                  </a:lnTo>
                  <a:lnTo>
                    <a:pt x="687" y="374"/>
                  </a:lnTo>
                  <a:lnTo>
                    <a:pt x="692" y="364"/>
                  </a:lnTo>
                  <a:lnTo>
                    <a:pt x="695" y="354"/>
                  </a:lnTo>
                  <a:lnTo>
                    <a:pt x="696" y="347"/>
                  </a:lnTo>
                  <a:lnTo>
                    <a:pt x="696" y="340"/>
                  </a:lnTo>
                  <a:lnTo>
                    <a:pt x="693" y="332"/>
                  </a:lnTo>
                  <a:lnTo>
                    <a:pt x="693" y="324"/>
                  </a:lnTo>
                  <a:lnTo>
                    <a:pt x="695" y="321"/>
                  </a:lnTo>
                  <a:lnTo>
                    <a:pt x="700" y="318"/>
                  </a:lnTo>
                  <a:lnTo>
                    <a:pt x="704" y="315"/>
                  </a:lnTo>
                  <a:lnTo>
                    <a:pt x="709" y="313"/>
                  </a:lnTo>
                  <a:lnTo>
                    <a:pt x="721" y="307"/>
                  </a:lnTo>
                  <a:lnTo>
                    <a:pt x="733" y="302"/>
                  </a:lnTo>
                  <a:lnTo>
                    <a:pt x="736" y="298"/>
                  </a:lnTo>
                  <a:lnTo>
                    <a:pt x="738" y="294"/>
                  </a:lnTo>
                  <a:lnTo>
                    <a:pt x="736" y="293"/>
                  </a:lnTo>
                  <a:lnTo>
                    <a:pt x="734" y="290"/>
                  </a:lnTo>
                  <a:lnTo>
                    <a:pt x="730" y="289"/>
                  </a:lnTo>
                  <a:lnTo>
                    <a:pt x="726" y="287"/>
                  </a:lnTo>
                  <a:lnTo>
                    <a:pt x="717" y="285"/>
                  </a:lnTo>
                  <a:lnTo>
                    <a:pt x="710" y="283"/>
                  </a:lnTo>
                  <a:lnTo>
                    <a:pt x="706" y="282"/>
                  </a:lnTo>
                  <a:lnTo>
                    <a:pt x="704" y="281"/>
                  </a:lnTo>
                  <a:lnTo>
                    <a:pt x="703" y="280"/>
                  </a:lnTo>
                  <a:lnTo>
                    <a:pt x="702" y="278"/>
                  </a:lnTo>
                  <a:lnTo>
                    <a:pt x="702" y="274"/>
                  </a:lnTo>
                  <a:lnTo>
                    <a:pt x="703" y="271"/>
                  </a:lnTo>
                  <a:lnTo>
                    <a:pt x="703" y="267"/>
                  </a:lnTo>
                  <a:lnTo>
                    <a:pt x="703" y="265"/>
                  </a:lnTo>
                  <a:lnTo>
                    <a:pt x="701" y="264"/>
                  </a:lnTo>
                  <a:lnTo>
                    <a:pt x="695" y="265"/>
                  </a:lnTo>
                  <a:lnTo>
                    <a:pt x="689" y="265"/>
                  </a:lnTo>
                  <a:lnTo>
                    <a:pt x="687" y="264"/>
                  </a:lnTo>
                  <a:lnTo>
                    <a:pt x="686" y="261"/>
                  </a:lnTo>
                  <a:lnTo>
                    <a:pt x="685" y="256"/>
                  </a:lnTo>
                  <a:lnTo>
                    <a:pt x="683" y="252"/>
                  </a:lnTo>
                  <a:lnTo>
                    <a:pt x="680" y="249"/>
                  </a:lnTo>
                  <a:lnTo>
                    <a:pt x="677" y="246"/>
                  </a:lnTo>
                  <a:lnTo>
                    <a:pt x="673" y="244"/>
                  </a:lnTo>
                  <a:lnTo>
                    <a:pt x="669" y="240"/>
                  </a:lnTo>
                  <a:lnTo>
                    <a:pt x="668" y="237"/>
                  </a:lnTo>
                  <a:lnTo>
                    <a:pt x="668" y="234"/>
                  </a:lnTo>
                  <a:lnTo>
                    <a:pt x="670" y="232"/>
                  </a:lnTo>
                  <a:lnTo>
                    <a:pt x="672" y="230"/>
                  </a:lnTo>
                  <a:lnTo>
                    <a:pt x="676" y="228"/>
                  </a:lnTo>
                  <a:lnTo>
                    <a:pt x="677" y="224"/>
                  </a:lnTo>
                  <a:lnTo>
                    <a:pt x="677" y="220"/>
                  </a:lnTo>
                  <a:lnTo>
                    <a:pt x="673" y="216"/>
                  </a:lnTo>
                  <a:lnTo>
                    <a:pt x="670" y="213"/>
                  </a:lnTo>
                  <a:lnTo>
                    <a:pt x="668" y="210"/>
                  </a:lnTo>
                  <a:lnTo>
                    <a:pt x="667" y="208"/>
                  </a:lnTo>
                  <a:lnTo>
                    <a:pt x="665" y="206"/>
                  </a:lnTo>
                  <a:lnTo>
                    <a:pt x="665" y="204"/>
                  </a:lnTo>
                  <a:lnTo>
                    <a:pt x="669" y="200"/>
                  </a:lnTo>
                  <a:lnTo>
                    <a:pt x="675" y="198"/>
                  </a:lnTo>
                  <a:lnTo>
                    <a:pt x="677" y="197"/>
                  </a:lnTo>
                  <a:lnTo>
                    <a:pt x="681" y="196"/>
                  </a:lnTo>
                  <a:lnTo>
                    <a:pt x="685" y="193"/>
                  </a:lnTo>
                  <a:lnTo>
                    <a:pt x="685" y="191"/>
                  </a:lnTo>
                  <a:lnTo>
                    <a:pt x="680" y="190"/>
                  </a:lnTo>
                  <a:lnTo>
                    <a:pt x="675" y="190"/>
                  </a:lnTo>
                  <a:lnTo>
                    <a:pt x="667" y="189"/>
                  </a:lnTo>
                  <a:lnTo>
                    <a:pt x="660" y="187"/>
                  </a:lnTo>
                  <a:lnTo>
                    <a:pt x="662" y="184"/>
                  </a:lnTo>
                  <a:lnTo>
                    <a:pt x="665" y="182"/>
                  </a:lnTo>
                  <a:lnTo>
                    <a:pt x="665" y="179"/>
                  </a:lnTo>
                  <a:lnTo>
                    <a:pt x="665" y="175"/>
                  </a:lnTo>
                  <a:lnTo>
                    <a:pt x="663" y="173"/>
                  </a:lnTo>
                  <a:lnTo>
                    <a:pt x="661" y="171"/>
                  </a:lnTo>
                  <a:lnTo>
                    <a:pt x="657" y="166"/>
                  </a:lnTo>
                  <a:lnTo>
                    <a:pt x="656" y="163"/>
                  </a:lnTo>
                  <a:lnTo>
                    <a:pt x="656" y="159"/>
                  </a:lnTo>
                  <a:lnTo>
                    <a:pt x="659" y="157"/>
                  </a:lnTo>
                  <a:lnTo>
                    <a:pt x="665" y="152"/>
                  </a:lnTo>
                  <a:lnTo>
                    <a:pt x="673" y="149"/>
                  </a:lnTo>
                  <a:lnTo>
                    <a:pt x="680" y="148"/>
                  </a:lnTo>
                  <a:lnTo>
                    <a:pt x="688" y="147"/>
                  </a:lnTo>
                  <a:lnTo>
                    <a:pt x="696" y="147"/>
                  </a:lnTo>
                  <a:lnTo>
                    <a:pt x="704" y="148"/>
                  </a:lnTo>
                  <a:lnTo>
                    <a:pt x="720" y="152"/>
                  </a:lnTo>
                  <a:lnTo>
                    <a:pt x="735" y="157"/>
                  </a:lnTo>
                  <a:lnTo>
                    <a:pt x="743" y="159"/>
                  </a:lnTo>
                  <a:lnTo>
                    <a:pt x="751" y="160"/>
                  </a:lnTo>
                  <a:lnTo>
                    <a:pt x="759" y="159"/>
                  </a:lnTo>
                  <a:lnTo>
                    <a:pt x="767" y="157"/>
                  </a:lnTo>
                  <a:lnTo>
                    <a:pt x="775" y="152"/>
                  </a:lnTo>
                  <a:lnTo>
                    <a:pt x="784" y="148"/>
                  </a:lnTo>
                  <a:lnTo>
                    <a:pt x="787" y="147"/>
                  </a:lnTo>
                  <a:lnTo>
                    <a:pt x="792" y="145"/>
                  </a:lnTo>
                  <a:lnTo>
                    <a:pt x="797" y="144"/>
                  </a:lnTo>
                  <a:lnTo>
                    <a:pt x="802" y="145"/>
                  </a:lnTo>
                  <a:lnTo>
                    <a:pt x="809" y="145"/>
                  </a:lnTo>
                  <a:lnTo>
                    <a:pt x="814" y="144"/>
                  </a:lnTo>
                  <a:lnTo>
                    <a:pt x="817" y="142"/>
                  </a:lnTo>
                  <a:lnTo>
                    <a:pt x="819" y="139"/>
                  </a:lnTo>
                  <a:lnTo>
                    <a:pt x="824" y="128"/>
                  </a:lnTo>
                  <a:lnTo>
                    <a:pt x="830" y="118"/>
                  </a:lnTo>
                  <a:lnTo>
                    <a:pt x="835" y="112"/>
                  </a:lnTo>
                  <a:lnTo>
                    <a:pt x="842" y="107"/>
                  </a:lnTo>
                  <a:lnTo>
                    <a:pt x="850" y="103"/>
                  </a:lnTo>
                  <a:lnTo>
                    <a:pt x="858" y="100"/>
                  </a:lnTo>
                  <a:lnTo>
                    <a:pt x="843" y="96"/>
                  </a:lnTo>
                  <a:lnTo>
                    <a:pt x="827" y="93"/>
                  </a:lnTo>
                  <a:lnTo>
                    <a:pt x="819" y="91"/>
                  </a:lnTo>
                  <a:lnTo>
                    <a:pt x="811" y="87"/>
                  </a:lnTo>
                  <a:lnTo>
                    <a:pt x="806" y="83"/>
                  </a:lnTo>
                  <a:lnTo>
                    <a:pt x="800" y="78"/>
                  </a:lnTo>
                  <a:lnTo>
                    <a:pt x="798" y="76"/>
                  </a:lnTo>
                  <a:lnTo>
                    <a:pt x="797" y="75"/>
                  </a:lnTo>
                  <a:lnTo>
                    <a:pt x="794" y="74"/>
                  </a:lnTo>
                  <a:lnTo>
                    <a:pt x="793" y="75"/>
                  </a:lnTo>
                  <a:lnTo>
                    <a:pt x="789" y="76"/>
                  </a:lnTo>
                  <a:lnTo>
                    <a:pt x="784" y="76"/>
                  </a:lnTo>
                  <a:lnTo>
                    <a:pt x="779" y="75"/>
                  </a:lnTo>
                  <a:lnTo>
                    <a:pt x="776" y="73"/>
                  </a:lnTo>
                  <a:lnTo>
                    <a:pt x="773" y="69"/>
                  </a:lnTo>
                  <a:lnTo>
                    <a:pt x="770" y="66"/>
                  </a:lnTo>
                  <a:lnTo>
                    <a:pt x="767" y="59"/>
                  </a:lnTo>
                  <a:lnTo>
                    <a:pt x="767" y="55"/>
                  </a:lnTo>
                  <a:lnTo>
                    <a:pt x="769" y="53"/>
                  </a:lnTo>
                  <a:lnTo>
                    <a:pt x="771" y="49"/>
                  </a:lnTo>
                  <a:lnTo>
                    <a:pt x="771" y="44"/>
                  </a:lnTo>
                  <a:lnTo>
                    <a:pt x="770" y="39"/>
                  </a:lnTo>
                  <a:lnTo>
                    <a:pt x="768" y="36"/>
                  </a:lnTo>
                  <a:lnTo>
                    <a:pt x="766" y="31"/>
                  </a:lnTo>
                  <a:lnTo>
                    <a:pt x="763" y="28"/>
                  </a:lnTo>
                  <a:lnTo>
                    <a:pt x="761" y="24"/>
                  </a:lnTo>
                  <a:lnTo>
                    <a:pt x="758" y="20"/>
                  </a:lnTo>
                  <a:lnTo>
                    <a:pt x="753" y="19"/>
                  </a:lnTo>
                  <a:lnTo>
                    <a:pt x="749" y="18"/>
                  </a:lnTo>
                  <a:lnTo>
                    <a:pt x="745" y="18"/>
                  </a:lnTo>
                  <a:lnTo>
                    <a:pt x="743" y="18"/>
                  </a:lnTo>
                  <a:lnTo>
                    <a:pt x="742" y="17"/>
                  </a:lnTo>
                  <a:lnTo>
                    <a:pt x="741" y="16"/>
                  </a:lnTo>
                  <a:lnTo>
                    <a:pt x="738" y="12"/>
                  </a:lnTo>
                  <a:lnTo>
                    <a:pt x="736" y="9"/>
                  </a:lnTo>
                  <a:lnTo>
                    <a:pt x="734" y="6"/>
                  </a:lnTo>
                  <a:lnTo>
                    <a:pt x="730" y="5"/>
                  </a:lnTo>
                  <a:lnTo>
                    <a:pt x="727" y="4"/>
                  </a:lnTo>
                  <a:lnTo>
                    <a:pt x="720" y="4"/>
                  </a:lnTo>
                  <a:lnTo>
                    <a:pt x="713" y="4"/>
                  </a:lnTo>
                  <a:lnTo>
                    <a:pt x="704" y="3"/>
                  </a:lnTo>
                  <a:lnTo>
                    <a:pt x="695" y="0"/>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7" name="Freeform 206"/>
            <p:cNvSpPr>
              <a:spLocks/>
            </p:cNvSpPr>
            <p:nvPr/>
          </p:nvSpPr>
          <p:spPr bwMode="gray">
            <a:xfrm>
              <a:off x="5911851" y="3814763"/>
              <a:ext cx="271463" cy="250825"/>
            </a:xfrm>
            <a:custGeom>
              <a:avLst/>
              <a:gdLst/>
              <a:ahLst/>
              <a:cxnLst>
                <a:cxn ang="0">
                  <a:pos x="657" y="10"/>
                </a:cxn>
                <a:cxn ang="0">
                  <a:pos x="555" y="37"/>
                </a:cxn>
                <a:cxn ang="0">
                  <a:pos x="540" y="85"/>
                </a:cxn>
                <a:cxn ang="0">
                  <a:pos x="523" y="149"/>
                </a:cxn>
                <a:cxn ang="0">
                  <a:pos x="524" y="180"/>
                </a:cxn>
                <a:cxn ang="0">
                  <a:pos x="459" y="188"/>
                </a:cxn>
                <a:cxn ang="0">
                  <a:pos x="474" y="212"/>
                </a:cxn>
                <a:cxn ang="0">
                  <a:pos x="474" y="240"/>
                </a:cxn>
                <a:cxn ang="0">
                  <a:pos x="432" y="277"/>
                </a:cxn>
                <a:cxn ang="0">
                  <a:pos x="424" y="326"/>
                </a:cxn>
                <a:cxn ang="0">
                  <a:pos x="378" y="326"/>
                </a:cxn>
                <a:cxn ang="0">
                  <a:pos x="350" y="351"/>
                </a:cxn>
                <a:cxn ang="0">
                  <a:pos x="301" y="360"/>
                </a:cxn>
                <a:cxn ang="0">
                  <a:pos x="274" y="395"/>
                </a:cxn>
                <a:cxn ang="0">
                  <a:pos x="223" y="454"/>
                </a:cxn>
                <a:cxn ang="0">
                  <a:pos x="142" y="462"/>
                </a:cxn>
                <a:cxn ang="0">
                  <a:pos x="10" y="452"/>
                </a:cxn>
                <a:cxn ang="0">
                  <a:pos x="75" y="523"/>
                </a:cxn>
                <a:cxn ang="0">
                  <a:pos x="97" y="549"/>
                </a:cxn>
                <a:cxn ang="0">
                  <a:pos x="119" y="590"/>
                </a:cxn>
                <a:cxn ang="0">
                  <a:pos x="108" y="627"/>
                </a:cxn>
                <a:cxn ang="0">
                  <a:pos x="57" y="645"/>
                </a:cxn>
                <a:cxn ang="0">
                  <a:pos x="44" y="714"/>
                </a:cxn>
                <a:cxn ang="0">
                  <a:pos x="73" y="709"/>
                </a:cxn>
                <a:cxn ang="0">
                  <a:pos x="117" y="705"/>
                </a:cxn>
                <a:cxn ang="0">
                  <a:pos x="146" y="697"/>
                </a:cxn>
                <a:cxn ang="0">
                  <a:pos x="187" y="704"/>
                </a:cxn>
                <a:cxn ang="0">
                  <a:pos x="247" y="696"/>
                </a:cxn>
                <a:cxn ang="0">
                  <a:pos x="268" y="686"/>
                </a:cxn>
                <a:cxn ang="0">
                  <a:pos x="296" y="719"/>
                </a:cxn>
                <a:cxn ang="0">
                  <a:pos x="320" y="741"/>
                </a:cxn>
                <a:cxn ang="0">
                  <a:pos x="334" y="769"/>
                </a:cxn>
                <a:cxn ang="0">
                  <a:pos x="361" y="786"/>
                </a:cxn>
                <a:cxn ang="0">
                  <a:pos x="379" y="779"/>
                </a:cxn>
                <a:cxn ang="0">
                  <a:pos x="400" y="763"/>
                </a:cxn>
                <a:cxn ang="0">
                  <a:pos x="444" y="758"/>
                </a:cxn>
                <a:cxn ang="0">
                  <a:pos x="484" y="750"/>
                </a:cxn>
                <a:cxn ang="0">
                  <a:pos x="517" y="754"/>
                </a:cxn>
                <a:cxn ang="0">
                  <a:pos x="518" y="732"/>
                </a:cxn>
                <a:cxn ang="0">
                  <a:pos x="498" y="679"/>
                </a:cxn>
                <a:cxn ang="0">
                  <a:pos x="470" y="653"/>
                </a:cxn>
                <a:cxn ang="0">
                  <a:pos x="449" y="624"/>
                </a:cxn>
                <a:cxn ang="0">
                  <a:pos x="466" y="566"/>
                </a:cxn>
                <a:cxn ang="0">
                  <a:pos x="501" y="558"/>
                </a:cxn>
                <a:cxn ang="0">
                  <a:pos x="563" y="541"/>
                </a:cxn>
                <a:cxn ang="0">
                  <a:pos x="587" y="501"/>
                </a:cxn>
                <a:cxn ang="0">
                  <a:pos x="629" y="450"/>
                </a:cxn>
                <a:cxn ang="0">
                  <a:pos x="664" y="409"/>
                </a:cxn>
                <a:cxn ang="0">
                  <a:pos x="696" y="347"/>
                </a:cxn>
                <a:cxn ang="0">
                  <a:pos x="736" y="298"/>
                </a:cxn>
                <a:cxn ang="0">
                  <a:pos x="703" y="280"/>
                </a:cxn>
                <a:cxn ang="0">
                  <a:pos x="686" y="261"/>
                </a:cxn>
                <a:cxn ang="0">
                  <a:pos x="672" y="230"/>
                </a:cxn>
                <a:cxn ang="0">
                  <a:pos x="669" y="200"/>
                </a:cxn>
                <a:cxn ang="0">
                  <a:pos x="662" y="184"/>
                </a:cxn>
                <a:cxn ang="0">
                  <a:pos x="665" y="152"/>
                </a:cxn>
                <a:cxn ang="0">
                  <a:pos x="759" y="159"/>
                </a:cxn>
                <a:cxn ang="0">
                  <a:pos x="817" y="142"/>
                </a:cxn>
                <a:cxn ang="0">
                  <a:pos x="819" y="91"/>
                </a:cxn>
                <a:cxn ang="0">
                  <a:pos x="779" y="75"/>
                </a:cxn>
                <a:cxn ang="0">
                  <a:pos x="768" y="36"/>
                </a:cxn>
                <a:cxn ang="0">
                  <a:pos x="741" y="16"/>
                </a:cxn>
              </a:cxnLst>
              <a:rect l="0" t="0" r="r" b="b"/>
              <a:pathLst>
                <a:path w="858" h="791">
                  <a:moveTo>
                    <a:pt x="695" y="0"/>
                  </a:moveTo>
                  <a:lnTo>
                    <a:pt x="689" y="2"/>
                  </a:lnTo>
                  <a:lnTo>
                    <a:pt x="686" y="4"/>
                  </a:lnTo>
                  <a:lnTo>
                    <a:pt x="683" y="8"/>
                  </a:lnTo>
                  <a:lnTo>
                    <a:pt x="679" y="10"/>
                  </a:lnTo>
                  <a:lnTo>
                    <a:pt x="676" y="12"/>
                  </a:lnTo>
                  <a:lnTo>
                    <a:pt x="672" y="13"/>
                  </a:lnTo>
                  <a:lnTo>
                    <a:pt x="669" y="13"/>
                  </a:lnTo>
                  <a:lnTo>
                    <a:pt x="663" y="12"/>
                  </a:lnTo>
                  <a:lnTo>
                    <a:pt x="657" y="10"/>
                  </a:lnTo>
                  <a:lnTo>
                    <a:pt x="652" y="9"/>
                  </a:lnTo>
                  <a:lnTo>
                    <a:pt x="646" y="8"/>
                  </a:lnTo>
                  <a:lnTo>
                    <a:pt x="639" y="8"/>
                  </a:lnTo>
                  <a:lnTo>
                    <a:pt x="627" y="10"/>
                  </a:lnTo>
                  <a:lnTo>
                    <a:pt x="613" y="12"/>
                  </a:lnTo>
                  <a:lnTo>
                    <a:pt x="599" y="17"/>
                  </a:lnTo>
                  <a:lnTo>
                    <a:pt x="587" y="21"/>
                  </a:lnTo>
                  <a:lnTo>
                    <a:pt x="575" y="27"/>
                  </a:lnTo>
                  <a:lnTo>
                    <a:pt x="565" y="31"/>
                  </a:lnTo>
                  <a:lnTo>
                    <a:pt x="555" y="37"/>
                  </a:lnTo>
                  <a:lnTo>
                    <a:pt x="545" y="44"/>
                  </a:lnTo>
                  <a:lnTo>
                    <a:pt x="539" y="50"/>
                  </a:lnTo>
                  <a:lnTo>
                    <a:pt x="531" y="55"/>
                  </a:lnTo>
                  <a:lnTo>
                    <a:pt x="529" y="58"/>
                  </a:lnTo>
                  <a:lnTo>
                    <a:pt x="526" y="59"/>
                  </a:lnTo>
                  <a:lnTo>
                    <a:pt x="525" y="62"/>
                  </a:lnTo>
                  <a:lnTo>
                    <a:pt x="526" y="66"/>
                  </a:lnTo>
                  <a:lnTo>
                    <a:pt x="530" y="73"/>
                  </a:lnTo>
                  <a:lnTo>
                    <a:pt x="535" y="79"/>
                  </a:lnTo>
                  <a:lnTo>
                    <a:pt x="540" y="85"/>
                  </a:lnTo>
                  <a:lnTo>
                    <a:pt x="542" y="91"/>
                  </a:lnTo>
                  <a:lnTo>
                    <a:pt x="545" y="96"/>
                  </a:lnTo>
                  <a:lnTo>
                    <a:pt x="547" y="103"/>
                  </a:lnTo>
                  <a:lnTo>
                    <a:pt x="548" y="109"/>
                  </a:lnTo>
                  <a:lnTo>
                    <a:pt x="547" y="116"/>
                  </a:lnTo>
                  <a:lnTo>
                    <a:pt x="546" y="120"/>
                  </a:lnTo>
                  <a:lnTo>
                    <a:pt x="543" y="126"/>
                  </a:lnTo>
                  <a:lnTo>
                    <a:pt x="537" y="135"/>
                  </a:lnTo>
                  <a:lnTo>
                    <a:pt x="529" y="144"/>
                  </a:lnTo>
                  <a:lnTo>
                    <a:pt x="523" y="149"/>
                  </a:lnTo>
                  <a:lnTo>
                    <a:pt x="519" y="153"/>
                  </a:lnTo>
                  <a:lnTo>
                    <a:pt x="518" y="156"/>
                  </a:lnTo>
                  <a:lnTo>
                    <a:pt x="518" y="158"/>
                  </a:lnTo>
                  <a:lnTo>
                    <a:pt x="519" y="160"/>
                  </a:lnTo>
                  <a:lnTo>
                    <a:pt x="522" y="164"/>
                  </a:lnTo>
                  <a:lnTo>
                    <a:pt x="524" y="167"/>
                  </a:lnTo>
                  <a:lnTo>
                    <a:pt x="526" y="169"/>
                  </a:lnTo>
                  <a:lnTo>
                    <a:pt x="526" y="173"/>
                  </a:lnTo>
                  <a:lnTo>
                    <a:pt x="525" y="176"/>
                  </a:lnTo>
                  <a:lnTo>
                    <a:pt x="524" y="180"/>
                  </a:lnTo>
                  <a:lnTo>
                    <a:pt x="522" y="182"/>
                  </a:lnTo>
                  <a:lnTo>
                    <a:pt x="518" y="185"/>
                  </a:lnTo>
                  <a:lnTo>
                    <a:pt x="515" y="188"/>
                  </a:lnTo>
                  <a:lnTo>
                    <a:pt x="507" y="191"/>
                  </a:lnTo>
                  <a:lnTo>
                    <a:pt x="497" y="192"/>
                  </a:lnTo>
                  <a:lnTo>
                    <a:pt x="488" y="192"/>
                  </a:lnTo>
                  <a:lnTo>
                    <a:pt x="477" y="190"/>
                  </a:lnTo>
                  <a:lnTo>
                    <a:pt x="473" y="189"/>
                  </a:lnTo>
                  <a:lnTo>
                    <a:pt x="466" y="188"/>
                  </a:lnTo>
                  <a:lnTo>
                    <a:pt x="459" y="188"/>
                  </a:lnTo>
                  <a:lnTo>
                    <a:pt x="455" y="189"/>
                  </a:lnTo>
                  <a:lnTo>
                    <a:pt x="453" y="191"/>
                  </a:lnTo>
                  <a:lnTo>
                    <a:pt x="453" y="193"/>
                  </a:lnTo>
                  <a:lnTo>
                    <a:pt x="456" y="196"/>
                  </a:lnTo>
                  <a:lnTo>
                    <a:pt x="458" y="198"/>
                  </a:lnTo>
                  <a:lnTo>
                    <a:pt x="464" y="203"/>
                  </a:lnTo>
                  <a:lnTo>
                    <a:pt x="468" y="205"/>
                  </a:lnTo>
                  <a:lnTo>
                    <a:pt x="472" y="207"/>
                  </a:lnTo>
                  <a:lnTo>
                    <a:pt x="474" y="209"/>
                  </a:lnTo>
                  <a:lnTo>
                    <a:pt x="474" y="212"/>
                  </a:lnTo>
                  <a:lnTo>
                    <a:pt x="474" y="214"/>
                  </a:lnTo>
                  <a:lnTo>
                    <a:pt x="474" y="215"/>
                  </a:lnTo>
                  <a:lnTo>
                    <a:pt x="474" y="217"/>
                  </a:lnTo>
                  <a:lnTo>
                    <a:pt x="475" y="221"/>
                  </a:lnTo>
                  <a:lnTo>
                    <a:pt x="478" y="224"/>
                  </a:lnTo>
                  <a:lnTo>
                    <a:pt x="480" y="226"/>
                  </a:lnTo>
                  <a:lnTo>
                    <a:pt x="481" y="229"/>
                  </a:lnTo>
                  <a:lnTo>
                    <a:pt x="481" y="233"/>
                  </a:lnTo>
                  <a:lnTo>
                    <a:pt x="477" y="237"/>
                  </a:lnTo>
                  <a:lnTo>
                    <a:pt x="474" y="240"/>
                  </a:lnTo>
                  <a:lnTo>
                    <a:pt x="468" y="242"/>
                  </a:lnTo>
                  <a:lnTo>
                    <a:pt x="457" y="245"/>
                  </a:lnTo>
                  <a:lnTo>
                    <a:pt x="448" y="246"/>
                  </a:lnTo>
                  <a:lnTo>
                    <a:pt x="444" y="246"/>
                  </a:lnTo>
                  <a:lnTo>
                    <a:pt x="441" y="248"/>
                  </a:lnTo>
                  <a:lnTo>
                    <a:pt x="439" y="252"/>
                  </a:lnTo>
                  <a:lnTo>
                    <a:pt x="437" y="255"/>
                  </a:lnTo>
                  <a:lnTo>
                    <a:pt x="436" y="263"/>
                  </a:lnTo>
                  <a:lnTo>
                    <a:pt x="434" y="271"/>
                  </a:lnTo>
                  <a:lnTo>
                    <a:pt x="432" y="277"/>
                  </a:lnTo>
                  <a:lnTo>
                    <a:pt x="428" y="280"/>
                  </a:lnTo>
                  <a:lnTo>
                    <a:pt x="425" y="283"/>
                  </a:lnTo>
                  <a:lnTo>
                    <a:pt x="424" y="287"/>
                  </a:lnTo>
                  <a:lnTo>
                    <a:pt x="424" y="290"/>
                  </a:lnTo>
                  <a:lnTo>
                    <a:pt x="425" y="294"/>
                  </a:lnTo>
                  <a:lnTo>
                    <a:pt x="426" y="301"/>
                  </a:lnTo>
                  <a:lnTo>
                    <a:pt x="428" y="307"/>
                  </a:lnTo>
                  <a:lnTo>
                    <a:pt x="428" y="314"/>
                  </a:lnTo>
                  <a:lnTo>
                    <a:pt x="426" y="320"/>
                  </a:lnTo>
                  <a:lnTo>
                    <a:pt x="424" y="326"/>
                  </a:lnTo>
                  <a:lnTo>
                    <a:pt x="418" y="330"/>
                  </a:lnTo>
                  <a:lnTo>
                    <a:pt x="412" y="335"/>
                  </a:lnTo>
                  <a:lnTo>
                    <a:pt x="409" y="335"/>
                  </a:lnTo>
                  <a:lnTo>
                    <a:pt x="405" y="332"/>
                  </a:lnTo>
                  <a:lnTo>
                    <a:pt x="401" y="329"/>
                  </a:lnTo>
                  <a:lnTo>
                    <a:pt x="396" y="327"/>
                  </a:lnTo>
                  <a:lnTo>
                    <a:pt x="392" y="326"/>
                  </a:lnTo>
                  <a:lnTo>
                    <a:pt x="387" y="324"/>
                  </a:lnTo>
                  <a:lnTo>
                    <a:pt x="383" y="324"/>
                  </a:lnTo>
                  <a:lnTo>
                    <a:pt x="378" y="326"/>
                  </a:lnTo>
                  <a:lnTo>
                    <a:pt x="374" y="326"/>
                  </a:lnTo>
                  <a:lnTo>
                    <a:pt x="368" y="327"/>
                  </a:lnTo>
                  <a:lnTo>
                    <a:pt x="364" y="329"/>
                  </a:lnTo>
                  <a:lnTo>
                    <a:pt x="358" y="336"/>
                  </a:lnTo>
                  <a:lnTo>
                    <a:pt x="350" y="343"/>
                  </a:lnTo>
                  <a:lnTo>
                    <a:pt x="347" y="345"/>
                  </a:lnTo>
                  <a:lnTo>
                    <a:pt x="346" y="347"/>
                  </a:lnTo>
                  <a:lnTo>
                    <a:pt x="346" y="348"/>
                  </a:lnTo>
                  <a:lnTo>
                    <a:pt x="348" y="350"/>
                  </a:lnTo>
                  <a:lnTo>
                    <a:pt x="350" y="351"/>
                  </a:lnTo>
                  <a:lnTo>
                    <a:pt x="352" y="352"/>
                  </a:lnTo>
                  <a:lnTo>
                    <a:pt x="353" y="354"/>
                  </a:lnTo>
                  <a:lnTo>
                    <a:pt x="353" y="356"/>
                  </a:lnTo>
                  <a:lnTo>
                    <a:pt x="343" y="358"/>
                  </a:lnTo>
                  <a:lnTo>
                    <a:pt x="330" y="356"/>
                  </a:lnTo>
                  <a:lnTo>
                    <a:pt x="325" y="355"/>
                  </a:lnTo>
                  <a:lnTo>
                    <a:pt x="317" y="354"/>
                  </a:lnTo>
                  <a:lnTo>
                    <a:pt x="309" y="354"/>
                  </a:lnTo>
                  <a:lnTo>
                    <a:pt x="304" y="356"/>
                  </a:lnTo>
                  <a:lnTo>
                    <a:pt x="301" y="360"/>
                  </a:lnTo>
                  <a:lnTo>
                    <a:pt x="298" y="364"/>
                  </a:lnTo>
                  <a:lnTo>
                    <a:pt x="296" y="368"/>
                  </a:lnTo>
                  <a:lnTo>
                    <a:pt x="293" y="371"/>
                  </a:lnTo>
                  <a:lnTo>
                    <a:pt x="289" y="372"/>
                  </a:lnTo>
                  <a:lnTo>
                    <a:pt x="285" y="375"/>
                  </a:lnTo>
                  <a:lnTo>
                    <a:pt x="280" y="377"/>
                  </a:lnTo>
                  <a:lnTo>
                    <a:pt x="277" y="380"/>
                  </a:lnTo>
                  <a:lnTo>
                    <a:pt x="276" y="384"/>
                  </a:lnTo>
                  <a:lnTo>
                    <a:pt x="274" y="387"/>
                  </a:lnTo>
                  <a:lnTo>
                    <a:pt x="274" y="395"/>
                  </a:lnTo>
                  <a:lnTo>
                    <a:pt x="277" y="404"/>
                  </a:lnTo>
                  <a:lnTo>
                    <a:pt x="279" y="416"/>
                  </a:lnTo>
                  <a:lnTo>
                    <a:pt x="278" y="426"/>
                  </a:lnTo>
                  <a:lnTo>
                    <a:pt x="277" y="431"/>
                  </a:lnTo>
                  <a:lnTo>
                    <a:pt x="273" y="435"/>
                  </a:lnTo>
                  <a:lnTo>
                    <a:pt x="269" y="438"/>
                  </a:lnTo>
                  <a:lnTo>
                    <a:pt x="263" y="442"/>
                  </a:lnTo>
                  <a:lnTo>
                    <a:pt x="250" y="446"/>
                  </a:lnTo>
                  <a:lnTo>
                    <a:pt x="237" y="451"/>
                  </a:lnTo>
                  <a:lnTo>
                    <a:pt x="223" y="454"/>
                  </a:lnTo>
                  <a:lnTo>
                    <a:pt x="209" y="457"/>
                  </a:lnTo>
                  <a:lnTo>
                    <a:pt x="199" y="458"/>
                  </a:lnTo>
                  <a:lnTo>
                    <a:pt x="189" y="458"/>
                  </a:lnTo>
                  <a:lnTo>
                    <a:pt x="180" y="458"/>
                  </a:lnTo>
                  <a:lnTo>
                    <a:pt x="170" y="461"/>
                  </a:lnTo>
                  <a:lnTo>
                    <a:pt x="165" y="464"/>
                  </a:lnTo>
                  <a:lnTo>
                    <a:pt x="159" y="465"/>
                  </a:lnTo>
                  <a:lnTo>
                    <a:pt x="155" y="466"/>
                  </a:lnTo>
                  <a:lnTo>
                    <a:pt x="150" y="466"/>
                  </a:lnTo>
                  <a:lnTo>
                    <a:pt x="142" y="462"/>
                  </a:lnTo>
                  <a:lnTo>
                    <a:pt x="134" y="460"/>
                  </a:lnTo>
                  <a:lnTo>
                    <a:pt x="122" y="461"/>
                  </a:lnTo>
                  <a:lnTo>
                    <a:pt x="109" y="462"/>
                  </a:lnTo>
                  <a:lnTo>
                    <a:pt x="93" y="465"/>
                  </a:lnTo>
                  <a:lnTo>
                    <a:pt x="79" y="465"/>
                  </a:lnTo>
                  <a:lnTo>
                    <a:pt x="66" y="462"/>
                  </a:lnTo>
                  <a:lnTo>
                    <a:pt x="52" y="460"/>
                  </a:lnTo>
                  <a:lnTo>
                    <a:pt x="27" y="450"/>
                  </a:lnTo>
                  <a:lnTo>
                    <a:pt x="0" y="438"/>
                  </a:lnTo>
                  <a:lnTo>
                    <a:pt x="10" y="452"/>
                  </a:lnTo>
                  <a:lnTo>
                    <a:pt x="19" y="465"/>
                  </a:lnTo>
                  <a:lnTo>
                    <a:pt x="28" y="480"/>
                  </a:lnTo>
                  <a:lnTo>
                    <a:pt x="35" y="494"/>
                  </a:lnTo>
                  <a:lnTo>
                    <a:pt x="38" y="501"/>
                  </a:lnTo>
                  <a:lnTo>
                    <a:pt x="42" y="507"/>
                  </a:lnTo>
                  <a:lnTo>
                    <a:pt x="48" y="511"/>
                  </a:lnTo>
                  <a:lnTo>
                    <a:pt x="53" y="515"/>
                  </a:lnTo>
                  <a:lnTo>
                    <a:pt x="61" y="517"/>
                  </a:lnTo>
                  <a:lnTo>
                    <a:pt x="68" y="519"/>
                  </a:lnTo>
                  <a:lnTo>
                    <a:pt x="75" y="523"/>
                  </a:lnTo>
                  <a:lnTo>
                    <a:pt x="82" y="527"/>
                  </a:lnTo>
                  <a:lnTo>
                    <a:pt x="85" y="531"/>
                  </a:lnTo>
                  <a:lnTo>
                    <a:pt x="89" y="532"/>
                  </a:lnTo>
                  <a:lnTo>
                    <a:pt x="91" y="532"/>
                  </a:lnTo>
                  <a:lnTo>
                    <a:pt x="93" y="532"/>
                  </a:lnTo>
                  <a:lnTo>
                    <a:pt x="94" y="531"/>
                  </a:lnTo>
                  <a:lnTo>
                    <a:pt x="95" y="531"/>
                  </a:lnTo>
                  <a:lnTo>
                    <a:pt x="97" y="533"/>
                  </a:lnTo>
                  <a:lnTo>
                    <a:pt x="97" y="537"/>
                  </a:lnTo>
                  <a:lnTo>
                    <a:pt x="97" y="549"/>
                  </a:lnTo>
                  <a:lnTo>
                    <a:pt x="99" y="560"/>
                  </a:lnTo>
                  <a:lnTo>
                    <a:pt x="100" y="566"/>
                  </a:lnTo>
                  <a:lnTo>
                    <a:pt x="100" y="572"/>
                  </a:lnTo>
                  <a:lnTo>
                    <a:pt x="99" y="578"/>
                  </a:lnTo>
                  <a:lnTo>
                    <a:pt x="98" y="583"/>
                  </a:lnTo>
                  <a:lnTo>
                    <a:pt x="97" y="586"/>
                  </a:lnTo>
                  <a:lnTo>
                    <a:pt x="97" y="588"/>
                  </a:lnTo>
                  <a:lnTo>
                    <a:pt x="106" y="590"/>
                  </a:lnTo>
                  <a:lnTo>
                    <a:pt x="117" y="590"/>
                  </a:lnTo>
                  <a:lnTo>
                    <a:pt x="119" y="590"/>
                  </a:lnTo>
                  <a:lnTo>
                    <a:pt x="122" y="592"/>
                  </a:lnTo>
                  <a:lnTo>
                    <a:pt x="123" y="595"/>
                  </a:lnTo>
                  <a:lnTo>
                    <a:pt x="123" y="598"/>
                  </a:lnTo>
                  <a:lnTo>
                    <a:pt x="122" y="602"/>
                  </a:lnTo>
                  <a:lnTo>
                    <a:pt x="120" y="605"/>
                  </a:lnTo>
                  <a:lnTo>
                    <a:pt x="118" y="612"/>
                  </a:lnTo>
                  <a:lnTo>
                    <a:pt x="117" y="619"/>
                  </a:lnTo>
                  <a:lnTo>
                    <a:pt x="116" y="621"/>
                  </a:lnTo>
                  <a:lnTo>
                    <a:pt x="115" y="623"/>
                  </a:lnTo>
                  <a:lnTo>
                    <a:pt x="108" y="627"/>
                  </a:lnTo>
                  <a:lnTo>
                    <a:pt x="101" y="627"/>
                  </a:lnTo>
                  <a:lnTo>
                    <a:pt x="89" y="628"/>
                  </a:lnTo>
                  <a:lnTo>
                    <a:pt x="76" y="631"/>
                  </a:lnTo>
                  <a:lnTo>
                    <a:pt x="74" y="632"/>
                  </a:lnTo>
                  <a:lnTo>
                    <a:pt x="73" y="635"/>
                  </a:lnTo>
                  <a:lnTo>
                    <a:pt x="70" y="639"/>
                  </a:lnTo>
                  <a:lnTo>
                    <a:pt x="67" y="641"/>
                  </a:lnTo>
                  <a:lnTo>
                    <a:pt x="63" y="643"/>
                  </a:lnTo>
                  <a:lnTo>
                    <a:pt x="60" y="644"/>
                  </a:lnTo>
                  <a:lnTo>
                    <a:pt x="57" y="645"/>
                  </a:lnTo>
                  <a:lnTo>
                    <a:pt x="53" y="646"/>
                  </a:lnTo>
                  <a:lnTo>
                    <a:pt x="50" y="649"/>
                  </a:lnTo>
                  <a:lnTo>
                    <a:pt x="46" y="655"/>
                  </a:lnTo>
                  <a:lnTo>
                    <a:pt x="43" y="668"/>
                  </a:lnTo>
                  <a:lnTo>
                    <a:pt x="41" y="679"/>
                  </a:lnTo>
                  <a:lnTo>
                    <a:pt x="40" y="692"/>
                  </a:lnTo>
                  <a:lnTo>
                    <a:pt x="38" y="704"/>
                  </a:lnTo>
                  <a:lnTo>
                    <a:pt x="42" y="706"/>
                  </a:lnTo>
                  <a:lnTo>
                    <a:pt x="44" y="710"/>
                  </a:lnTo>
                  <a:lnTo>
                    <a:pt x="44" y="714"/>
                  </a:lnTo>
                  <a:lnTo>
                    <a:pt x="45" y="717"/>
                  </a:lnTo>
                  <a:lnTo>
                    <a:pt x="48" y="717"/>
                  </a:lnTo>
                  <a:lnTo>
                    <a:pt x="51" y="714"/>
                  </a:lnTo>
                  <a:lnTo>
                    <a:pt x="57" y="712"/>
                  </a:lnTo>
                  <a:lnTo>
                    <a:pt x="63" y="709"/>
                  </a:lnTo>
                  <a:lnTo>
                    <a:pt x="66" y="706"/>
                  </a:lnTo>
                  <a:lnTo>
                    <a:pt x="68" y="705"/>
                  </a:lnTo>
                  <a:lnTo>
                    <a:pt x="69" y="705"/>
                  </a:lnTo>
                  <a:lnTo>
                    <a:pt x="73" y="706"/>
                  </a:lnTo>
                  <a:lnTo>
                    <a:pt x="73" y="709"/>
                  </a:lnTo>
                  <a:lnTo>
                    <a:pt x="74" y="709"/>
                  </a:lnTo>
                  <a:lnTo>
                    <a:pt x="76" y="709"/>
                  </a:lnTo>
                  <a:lnTo>
                    <a:pt x="78" y="709"/>
                  </a:lnTo>
                  <a:lnTo>
                    <a:pt x="81" y="706"/>
                  </a:lnTo>
                  <a:lnTo>
                    <a:pt x="83" y="704"/>
                  </a:lnTo>
                  <a:lnTo>
                    <a:pt x="86" y="703"/>
                  </a:lnTo>
                  <a:lnTo>
                    <a:pt x="92" y="702"/>
                  </a:lnTo>
                  <a:lnTo>
                    <a:pt x="98" y="702"/>
                  </a:lnTo>
                  <a:lnTo>
                    <a:pt x="105" y="703"/>
                  </a:lnTo>
                  <a:lnTo>
                    <a:pt x="117" y="705"/>
                  </a:lnTo>
                  <a:lnTo>
                    <a:pt x="127" y="706"/>
                  </a:lnTo>
                  <a:lnTo>
                    <a:pt x="132" y="706"/>
                  </a:lnTo>
                  <a:lnTo>
                    <a:pt x="133" y="706"/>
                  </a:lnTo>
                  <a:lnTo>
                    <a:pt x="133" y="705"/>
                  </a:lnTo>
                  <a:lnTo>
                    <a:pt x="133" y="702"/>
                  </a:lnTo>
                  <a:lnTo>
                    <a:pt x="133" y="700"/>
                  </a:lnTo>
                  <a:lnTo>
                    <a:pt x="134" y="698"/>
                  </a:lnTo>
                  <a:lnTo>
                    <a:pt x="138" y="697"/>
                  </a:lnTo>
                  <a:lnTo>
                    <a:pt x="141" y="697"/>
                  </a:lnTo>
                  <a:lnTo>
                    <a:pt x="146" y="697"/>
                  </a:lnTo>
                  <a:lnTo>
                    <a:pt x="149" y="698"/>
                  </a:lnTo>
                  <a:lnTo>
                    <a:pt x="156" y="700"/>
                  </a:lnTo>
                  <a:lnTo>
                    <a:pt x="159" y="698"/>
                  </a:lnTo>
                  <a:lnTo>
                    <a:pt x="160" y="696"/>
                  </a:lnTo>
                  <a:lnTo>
                    <a:pt x="163" y="692"/>
                  </a:lnTo>
                  <a:lnTo>
                    <a:pt x="166" y="696"/>
                  </a:lnTo>
                  <a:lnTo>
                    <a:pt x="171" y="701"/>
                  </a:lnTo>
                  <a:lnTo>
                    <a:pt x="176" y="703"/>
                  </a:lnTo>
                  <a:lnTo>
                    <a:pt x="183" y="704"/>
                  </a:lnTo>
                  <a:lnTo>
                    <a:pt x="187" y="704"/>
                  </a:lnTo>
                  <a:lnTo>
                    <a:pt x="189" y="704"/>
                  </a:lnTo>
                  <a:lnTo>
                    <a:pt x="190" y="706"/>
                  </a:lnTo>
                  <a:lnTo>
                    <a:pt x="193" y="709"/>
                  </a:lnTo>
                  <a:lnTo>
                    <a:pt x="196" y="703"/>
                  </a:lnTo>
                  <a:lnTo>
                    <a:pt x="198" y="700"/>
                  </a:lnTo>
                  <a:lnTo>
                    <a:pt x="200" y="700"/>
                  </a:lnTo>
                  <a:lnTo>
                    <a:pt x="207" y="700"/>
                  </a:lnTo>
                  <a:lnTo>
                    <a:pt x="222" y="698"/>
                  </a:lnTo>
                  <a:lnTo>
                    <a:pt x="236" y="697"/>
                  </a:lnTo>
                  <a:lnTo>
                    <a:pt x="247" y="696"/>
                  </a:lnTo>
                  <a:lnTo>
                    <a:pt x="258" y="695"/>
                  </a:lnTo>
                  <a:lnTo>
                    <a:pt x="269" y="693"/>
                  </a:lnTo>
                  <a:lnTo>
                    <a:pt x="280" y="694"/>
                  </a:lnTo>
                  <a:lnTo>
                    <a:pt x="285" y="694"/>
                  </a:lnTo>
                  <a:lnTo>
                    <a:pt x="286" y="693"/>
                  </a:lnTo>
                  <a:lnTo>
                    <a:pt x="285" y="692"/>
                  </a:lnTo>
                  <a:lnTo>
                    <a:pt x="282" y="688"/>
                  </a:lnTo>
                  <a:lnTo>
                    <a:pt x="274" y="687"/>
                  </a:lnTo>
                  <a:lnTo>
                    <a:pt x="266" y="689"/>
                  </a:lnTo>
                  <a:lnTo>
                    <a:pt x="268" y="686"/>
                  </a:lnTo>
                  <a:lnTo>
                    <a:pt x="271" y="685"/>
                  </a:lnTo>
                  <a:lnTo>
                    <a:pt x="273" y="684"/>
                  </a:lnTo>
                  <a:lnTo>
                    <a:pt x="277" y="684"/>
                  </a:lnTo>
                  <a:lnTo>
                    <a:pt x="282" y="685"/>
                  </a:lnTo>
                  <a:lnTo>
                    <a:pt x="288" y="687"/>
                  </a:lnTo>
                  <a:lnTo>
                    <a:pt x="290" y="694"/>
                  </a:lnTo>
                  <a:lnTo>
                    <a:pt x="293" y="701"/>
                  </a:lnTo>
                  <a:lnTo>
                    <a:pt x="296" y="708"/>
                  </a:lnTo>
                  <a:lnTo>
                    <a:pt x="297" y="713"/>
                  </a:lnTo>
                  <a:lnTo>
                    <a:pt x="296" y="719"/>
                  </a:lnTo>
                  <a:lnTo>
                    <a:pt x="294" y="726"/>
                  </a:lnTo>
                  <a:lnTo>
                    <a:pt x="301" y="727"/>
                  </a:lnTo>
                  <a:lnTo>
                    <a:pt x="309" y="728"/>
                  </a:lnTo>
                  <a:lnTo>
                    <a:pt x="312" y="728"/>
                  </a:lnTo>
                  <a:lnTo>
                    <a:pt x="315" y="729"/>
                  </a:lnTo>
                  <a:lnTo>
                    <a:pt x="320" y="730"/>
                  </a:lnTo>
                  <a:lnTo>
                    <a:pt x="322" y="733"/>
                  </a:lnTo>
                  <a:lnTo>
                    <a:pt x="322" y="734"/>
                  </a:lnTo>
                  <a:lnTo>
                    <a:pt x="321" y="735"/>
                  </a:lnTo>
                  <a:lnTo>
                    <a:pt x="320" y="741"/>
                  </a:lnTo>
                  <a:lnTo>
                    <a:pt x="321" y="745"/>
                  </a:lnTo>
                  <a:lnTo>
                    <a:pt x="323" y="750"/>
                  </a:lnTo>
                  <a:lnTo>
                    <a:pt x="327" y="753"/>
                  </a:lnTo>
                  <a:lnTo>
                    <a:pt x="328" y="755"/>
                  </a:lnTo>
                  <a:lnTo>
                    <a:pt x="328" y="759"/>
                  </a:lnTo>
                  <a:lnTo>
                    <a:pt x="327" y="761"/>
                  </a:lnTo>
                  <a:lnTo>
                    <a:pt x="327" y="765"/>
                  </a:lnTo>
                  <a:lnTo>
                    <a:pt x="328" y="767"/>
                  </a:lnTo>
                  <a:lnTo>
                    <a:pt x="329" y="769"/>
                  </a:lnTo>
                  <a:lnTo>
                    <a:pt x="334" y="769"/>
                  </a:lnTo>
                  <a:lnTo>
                    <a:pt x="335" y="771"/>
                  </a:lnTo>
                  <a:lnTo>
                    <a:pt x="335" y="775"/>
                  </a:lnTo>
                  <a:lnTo>
                    <a:pt x="336" y="778"/>
                  </a:lnTo>
                  <a:lnTo>
                    <a:pt x="336" y="782"/>
                  </a:lnTo>
                  <a:lnTo>
                    <a:pt x="337" y="783"/>
                  </a:lnTo>
                  <a:lnTo>
                    <a:pt x="339" y="783"/>
                  </a:lnTo>
                  <a:lnTo>
                    <a:pt x="343" y="785"/>
                  </a:lnTo>
                  <a:lnTo>
                    <a:pt x="351" y="784"/>
                  </a:lnTo>
                  <a:lnTo>
                    <a:pt x="356" y="783"/>
                  </a:lnTo>
                  <a:lnTo>
                    <a:pt x="361" y="786"/>
                  </a:lnTo>
                  <a:lnTo>
                    <a:pt x="366" y="787"/>
                  </a:lnTo>
                  <a:lnTo>
                    <a:pt x="366" y="790"/>
                  </a:lnTo>
                  <a:lnTo>
                    <a:pt x="367" y="791"/>
                  </a:lnTo>
                  <a:lnTo>
                    <a:pt x="368" y="791"/>
                  </a:lnTo>
                  <a:lnTo>
                    <a:pt x="369" y="791"/>
                  </a:lnTo>
                  <a:lnTo>
                    <a:pt x="370" y="790"/>
                  </a:lnTo>
                  <a:lnTo>
                    <a:pt x="372" y="786"/>
                  </a:lnTo>
                  <a:lnTo>
                    <a:pt x="375" y="783"/>
                  </a:lnTo>
                  <a:lnTo>
                    <a:pt x="377" y="781"/>
                  </a:lnTo>
                  <a:lnTo>
                    <a:pt x="379" y="779"/>
                  </a:lnTo>
                  <a:lnTo>
                    <a:pt x="382" y="778"/>
                  </a:lnTo>
                  <a:lnTo>
                    <a:pt x="386" y="777"/>
                  </a:lnTo>
                  <a:lnTo>
                    <a:pt x="391" y="777"/>
                  </a:lnTo>
                  <a:lnTo>
                    <a:pt x="395" y="777"/>
                  </a:lnTo>
                  <a:lnTo>
                    <a:pt x="399" y="776"/>
                  </a:lnTo>
                  <a:lnTo>
                    <a:pt x="400" y="775"/>
                  </a:lnTo>
                  <a:lnTo>
                    <a:pt x="401" y="773"/>
                  </a:lnTo>
                  <a:lnTo>
                    <a:pt x="401" y="770"/>
                  </a:lnTo>
                  <a:lnTo>
                    <a:pt x="401" y="768"/>
                  </a:lnTo>
                  <a:lnTo>
                    <a:pt x="400" y="763"/>
                  </a:lnTo>
                  <a:lnTo>
                    <a:pt x="400" y="760"/>
                  </a:lnTo>
                  <a:lnTo>
                    <a:pt x="402" y="758"/>
                  </a:lnTo>
                  <a:lnTo>
                    <a:pt x="405" y="757"/>
                  </a:lnTo>
                  <a:lnTo>
                    <a:pt x="409" y="757"/>
                  </a:lnTo>
                  <a:lnTo>
                    <a:pt x="413" y="757"/>
                  </a:lnTo>
                  <a:lnTo>
                    <a:pt x="423" y="759"/>
                  </a:lnTo>
                  <a:lnTo>
                    <a:pt x="431" y="759"/>
                  </a:lnTo>
                  <a:lnTo>
                    <a:pt x="435" y="758"/>
                  </a:lnTo>
                  <a:lnTo>
                    <a:pt x="440" y="758"/>
                  </a:lnTo>
                  <a:lnTo>
                    <a:pt x="444" y="758"/>
                  </a:lnTo>
                  <a:lnTo>
                    <a:pt x="448" y="759"/>
                  </a:lnTo>
                  <a:lnTo>
                    <a:pt x="453" y="762"/>
                  </a:lnTo>
                  <a:lnTo>
                    <a:pt x="457" y="765"/>
                  </a:lnTo>
                  <a:lnTo>
                    <a:pt x="459" y="765"/>
                  </a:lnTo>
                  <a:lnTo>
                    <a:pt x="461" y="765"/>
                  </a:lnTo>
                  <a:lnTo>
                    <a:pt x="464" y="763"/>
                  </a:lnTo>
                  <a:lnTo>
                    <a:pt x="466" y="761"/>
                  </a:lnTo>
                  <a:lnTo>
                    <a:pt x="473" y="755"/>
                  </a:lnTo>
                  <a:lnTo>
                    <a:pt x="480" y="751"/>
                  </a:lnTo>
                  <a:lnTo>
                    <a:pt x="484" y="750"/>
                  </a:lnTo>
                  <a:lnTo>
                    <a:pt x="488" y="750"/>
                  </a:lnTo>
                  <a:lnTo>
                    <a:pt x="490" y="752"/>
                  </a:lnTo>
                  <a:lnTo>
                    <a:pt x="493" y="755"/>
                  </a:lnTo>
                  <a:lnTo>
                    <a:pt x="494" y="758"/>
                  </a:lnTo>
                  <a:lnTo>
                    <a:pt x="496" y="760"/>
                  </a:lnTo>
                  <a:lnTo>
                    <a:pt x="501" y="760"/>
                  </a:lnTo>
                  <a:lnTo>
                    <a:pt x="508" y="759"/>
                  </a:lnTo>
                  <a:lnTo>
                    <a:pt x="512" y="758"/>
                  </a:lnTo>
                  <a:lnTo>
                    <a:pt x="515" y="755"/>
                  </a:lnTo>
                  <a:lnTo>
                    <a:pt x="517" y="754"/>
                  </a:lnTo>
                  <a:lnTo>
                    <a:pt x="518" y="752"/>
                  </a:lnTo>
                  <a:lnTo>
                    <a:pt x="517" y="751"/>
                  </a:lnTo>
                  <a:lnTo>
                    <a:pt x="516" y="750"/>
                  </a:lnTo>
                  <a:lnTo>
                    <a:pt x="515" y="747"/>
                  </a:lnTo>
                  <a:lnTo>
                    <a:pt x="514" y="746"/>
                  </a:lnTo>
                  <a:lnTo>
                    <a:pt x="514" y="744"/>
                  </a:lnTo>
                  <a:lnTo>
                    <a:pt x="515" y="743"/>
                  </a:lnTo>
                  <a:lnTo>
                    <a:pt x="516" y="739"/>
                  </a:lnTo>
                  <a:lnTo>
                    <a:pt x="518" y="735"/>
                  </a:lnTo>
                  <a:lnTo>
                    <a:pt x="518" y="732"/>
                  </a:lnTo>
                  <a:lnTo>
                    <a:pt x="517" y="728"/>
                  </a:lnTo>
                  <a:lnTo>
                    <a:pt x="516" y="725"/>
                  </a:lnTo>
                  <a:lnTo>
                    <a:pt x="514" y="722"/>
                  </a:lnTo>
                  <a:lnTo>
                    <a:pt x="509" y="716"/>
                  </a:lnTo>
                  <a:lnTo>
                    <a:pt x="504" y="709"/>
                  </a:lnTo>
                  <a:lnTo>
                    <a:pt x="500" y="701"/>
                  </a:lnTo>
                  <a:lnTo>
                    <a:pt x="498" y="693"/>
                  </a:lnTo>
                  <a:lnTo>
                    <a:pt x="499" y="687"/>
                  </a:lnTo>
                  <a:lnTo>
                    <a:pt x="499" y="681"/>
                  </a:lnTo>
                  <a:lnTo>
                    <a:pt x="498" y="679"/>
                  </a:lnTo>
                  <a:lnTo>
                    <a:pt x="494" y="678"/>
                  </a:lnTo>
                  <a:lnTo>
                    <a:pt x="491" y="678"/>
                  </a:lnTo>
                  <a:lnTo>
                    <a:pt x="489" y="678"/>
                  </a:lnTo>
                  <a:lnTo>
                    <a:pt x="483" y="677"/>
                  </a:lnTo>
                  <a:lnTo>
                    <a:pt x="478" y="676"/>
                  </a:lnTo>
                  <a:lnTo>
                    <a:pt x="474" y="673"/>
                  </a:lnTo>
                  <a:lnTo>
                    <a:pt x="470" y="669"/>
                  </a:lnTo>
                  <a:lnTo>
                    <a:pt x="468" y="663"/>
                  </a:lnTo>
                  <a:lnTo>
                    <a:pt x="469" y="659"/>
                  </a:lnTo>
                  <a:lnTo>
                    <a:pt x="470" y="653"/>
                  </a:lnTo>
                  <a:lnTo>
                    <a:pt x="472" y="647"/>
                  </a:lnTo>
                  <a:lnTo>
                    <a:pt x="472" y="641"/>
                  </a:lnTo>
                  <a:lnTo>
                    <a:pt x="472" y="636"/>
                  </a:lnTo>
                  <a:lnTo>
                    <a:pt x="470" y="633"/>
                  </a:lnTo>
                  <a:lnTo>
                    <a:pt x="469" y="631"/>
                  </a:lnTo>
                  <a:lnTo>
                    <a:pt x="467" y="630"/>
                  </a:lnTo>
                  <a:lnTo>
                    <a:pt x="464" y="628"/>
                  </a:lnTo>
                  <a:lnTo>
                    <a:pt x="459" y="627"/>
                  </a:lnTo>
                  <a:lnTo>
                    <a:pt x="456" y="625"/>
                  </a:lnTo>
                  <a:lnTo>
                    <a:pt x="449" y="624"/>
                  </a:lnTo>
                  <a:lnTo>
                    <a:pt x="443" y="623"/>
                  </a:lnTo>
                  <a:lnTo>
                    <a:pt x="440" y="621"/>
                  </a:lnTo>
                  <a:lnTo>
                    <a:pt x="436" y="619"/>
                  </a:lnTo>
                  <a:lnTo>
                    <a:pt x="435" y="616"/>
                  </a:lnTo>
                  <a:lnTo>
                    <a:pt x="434" y="614"/>
                  </a:lnTo>
                  <a:lnTo>
                    <a:pt x="435" y="608"/>
                  </a:lnTo>
                  <a:lnTo>
                    <a:pt x="437" y="602"/>
                  </a:lnTo>
                  <a:lnTo>
                    <a:pt x="448" y="590"/>
                  </a:lnTo>
                  <a:lnTo>
                    <a:pt x="457" y="580"/>
                  </a:lnTo>
                  <a:lnTo>
                    <a:pt x="466" y="566"/>
                  </a:lnTo>
                  <a:lnTo>
                    <a:pt x="476" y="550"/>
                  </a:lnTo>
                  <a:lnTo>
                    <a:pt x="477" y="548"/>
                  </a:lnTo>
                  <a:lnTo>
                    <a:pt x="481" y="546"/>
                  </a:lnTo>
                  <a:lnTo>
                    <a:pt x="483" y="545"/>
                  </a:lnTo>
                  <a:lnTo>
                    <a:pt x="486" y="545"/>
                  </a:lnTo>
                  <a:lnTo>
                    <a:pt x="490" y="546"/>
                  </a:lnTo>
                  <a:lnTo>
                    <a:pt x="492" y="548"/>
                  </a:lnTo>
                  <a:lnTo>
                    <a:pt x="494" y="550"/>
                  </a:lnTo>
                  <a:lnTo>
                    <a:pt x="497" y="554"/>
                  </a:lnTo>
                  <a:lnTo>
                    <a:pt x="501" y="558"/>
                  </a:lnTo>
                  <a:lnTo>
                    <a:pt x="506" y="562"/>
                  </a:lnTo>
                  <a:lnTo>
                    <a:pt x="515" y="562"/>
                  </a:lnTo>
                  <a:lnTo>
                    <a:pt x="527" y="559"/>
                  </a:lnTo>
                  <a:lnTo>
                    <a:pt x="540" y="556"/>
                  </a:lnTo>
                  <a:lnTo>
                    <a:pt x="551" y="554"/>
                  </a:lnTo>
                  <a:lnTo>
                    <a:pt x="556" y="553"/>
                  </a:lnTo>
                  <a:lnTo>
                    <a:pt x="559" y="550"/>
                  </a:lnTo>
                  <a:lnTo>
                    <a:pt x="562" y="548"/>
                  </a:lnTo>
                  <a:lnTo>
                    <a:pt x="563" y="545"/>
                  </a:lnTo>
                  <a:lnTo>
                    <a:pt x="563" y="541"/>
                  </a:lnTo>
                  <a:lnTo>
                    <a:pt x="564" y="538"/>
                  </a:lnTo>
                  <a:lnTo>
                    <a:pt x="566" y="534"/>
                  </a:lnTo>
                  <a:lnTo>
                    <a:pt x="571" y="531"/>
                  </a:lnTo>
                  <a:lnTo>
                    <a:pt x="573" y="527"/>
                  </a:lnTo>
                  <a:lnTo>
                    <a:pt x="575" y="524"/>
                  </a:lnTo>
                  <a:lnTo>
                    <a:pt x="576" y="522"/>
                  </a:lnTo>
                  <a:lnTo>
                    <a:pt x="578" y="518"/>
                  </a:lnTo>
                  <a:lnTo>
                    <a:pt x="580" y="513"/>
                  </a:lnTo>
                  <a:lnTo>
                    <a:pt x="583" y="506"/>
                  </a:lnTo>
                  <a:lnTo>
                    <a:pt x="587" y="501"/>
                  </a:lnTo>
                  <a:lnTo>
                    <a:pt x="591" y="499"/>
                  </a:lnTo>
                  <a:lnTo>
                    <a:pt x="596" y="497"/>
                  </a:lnTo>
                  <a:lnTo>
                    <a:pt x="602" y="494"/>
                  </a:lnTo>
                  <a:lnTo>
                    <a:pt x="606" y="492"/>
                  </a:lnTo>
                  <a:lnTo>
                    <a:pt x="611" y="489"/>
                  </a:lnTo>
                  <a:lnTo>
                    <a:pt x="614" y="484"/>
                  </a:lnTo>
                  <a:lnTo>
                    <a:pt x="618" y="480"/>
                  </a:lnTo>
                  <a:lnTo>
                    <a:pt x="622" y="470"/>
                  </a:lnTo>
                  <a:lnTo>
                    <a:pt x="626" y="460"/>
                  </a:lnTo>
                  <a:lnTo>
                    <a:pt x="629" y="450"/>
                  </a:lnTo>
                  <a:lnTo>
                    <a:pt x="633" y="441"/>
                  </a:lnTo>
                  <a:lnTo>
                    <a:pt x="637" y="437"/>
                  </a:lnTo>
                  <a:lnTo>
                    <a:pt x="641" y="433"/>
                  </a:lnTo>
                  <a:lnTo>
                    <a:pt x="646" y="431"/>
                  </a:lnTo>
                  <a:lnTo>
                    <a:pt x="652" y="428"/>
                  </a:lnTo>
                  <a:lnTo>
                    <a:pt x="661" y="425"/>
                  </a:lnTo>
                  <a:lnTo>
                    <a:pt x="668" y="421"/>
                  </a:lnTo>
                  <a:lnTo>
                    <a:pt x="667" y="417"/>
                  </a:lnTo>
                  <a:lnTo>
                    <a:pt x="665" y="412"/>
                  </a:lnTo>
                  <a:lnTo>
                    <a:pt x="664" y="409"/>
                  </a:lnTo>
                  <a:lnTo>
                    <a:pt x="665" y="407"/>
                  </a:lnTo>
                  <a:lnTo>
                    <a:pt x="665" y="403"/>
                  </a:lnTo>
                  <a:lnTo>
                    <a:pt x="668" y="401"/>
                  </a:lnTo>
                  <a:lnTo>
                    <a:pt x="671" y="395"/>
                  </a:lnTo>
                  <a:lnTo>
                    <a:pt x="675" y="391"/>
                  </a:lnTo>
                  <a:lnTo>
                    <a:pt x="681" y="381"/>
                  </a:lnTo>
                  <a:lnTo>
                    <a:pt x="687" y="374"/>
                  </a:lnTo>
                  <a:lnTo>
                    <a:pt x="692" y="364"/>
                  </a:lnTo>
                  <a:lnTo>
                    <a:pt x="695" y="354"/>
                  </a:lnTo>
                  <a:lnTo>
                    <a:pt x="696" y="347"/>
                  </a:lnTo>
                  <a:lnTo>
                    <a:pt x="696" y="340"/>
                  </a:lnTo>
                  <a:lnTo>
                    <a:pt x="693" y="332"/>
                  </a:lnTo>
                  <a:lnTo>
                    <a:pt x="693" y="324"/>
                  </a:lnTo>
                  <a:lnTo>
                    <a:pt x="695" y="321"/>
                  </a:lnTo>
                  <a:lnTo>
                    <a:pt x="700" y="318"/>
                  </a:lnTo>
                  <a:lnTo>
                    <a:pt x="704" y="315"/>
                  </a:lnTo>
                  <a:lnTo>
                    <a:pt x="709" y="313"/>
                  </a:lnTo>
                  <a:lnTo>
                    <a:pt x="721" y="307"/>
                  </a:lnTo>
                  <a:lnTo>
                    <a:pt x="733" y="302"/>
                  </a:lnTo>
                  <a:lnTo>
                    <a:pt x="736" y="298"/>
                  </a:lnTo>
                  <a:lnTo>
                    <a:pt x="738" y="294"/>
                  </a:lnTo>
                  <a:lnTo>
                    <a:pt x="736" y="293"/>
                  </a:lnTo>
                  <a:lnTo>
                    <a:pt x="734" y="290"/>
                  </a:lnTo>
                  <a:lnTo>
                    <a:pt x="730" y="289"/>
                  </a:lnTo>
                  <a:lnTo>
                    <a:pt x="726" y="287"/>
                  </a:lnTo>
                  <a:lnTo>
                    <a:pt x="717" y="285"/>
                  </a:lnTo>
                  <a:lnTo>
                    <a:pt x="710" y="283"/>
                  </a:lnTo>
                  <a:lnTo>
                    <a:pt x="706" y="282"/>
                  </a:lnTo>
                  <a:lnTo>
                    <a:pt x="704" y="281"/>
                  </a:lnTo>
                  <a:lnTo>
                    <a:pt x="703" y="280"/>
                  </a:lnTo>
                  <a:lnTo>
                    <a:pt x="702" y="278"/>
                  </a:lnTo>
                  <a:lnTo>
                    <a:pt x="702" y="274"/>
                  </a:lnTo>
                  <a:lnTo>
                    <a:pt x="703" y="271"/>
                  </a:lnTo>
                  <a:lnTo>
                    <a:pt x="703" y="267"/>
                  </a:lnTo>
                  <a:lnTo>
                    <a:pt x="703" y="265"/>
                  </a:lnTo>
                  <a:lnTo>
                    <a:pt x="701" y="264"/>
                  </a:lnTo>
                  <a:lnTo>
                    <a:pt x="695" y="265"/>
                  </a:lnTo>
                  <a:lnTo>
                    <a:pt x="689" y="265"/>
                  </a:lnTo>
                  <a:lnTo>
                    <a:pt x="687" y="264"/>
                  </a:lnTo>
                  <a:lnTo>
                    <a:pt x="686" y="261"/>
                  </a:lnTo>
                  <a:lnTo>
                    <a:pt x="685" y="256"/>
                  </a:lnTo>
                  <a:lnTo>
                    <a:pt x="683" y="252"/>
                  </a:lnTo>
                  <a:lnTo>
                    <a:pt x="680" y="249"/>
                  </a:lnTo>
                  <a:lnTo>
                    <a:pt x="677" y="246"/>
                  </a:lnTo>
                  <a:lnTo>
                    <a:pt x="673" y="244"/>
                  </a:lnTo>
                  <a:lnTo>
                    <a:pt x="669" y="240"/>
                  </a:lnTo>
                  <a:lnTo>
                    <a:pt x="668" y="237"/>
                  </a:lnTo>
                  <a:lnTo>
                    <a:pt x="668" y="234"/>
                  </a:lnTo>
                  <a:lnTo>
                    <a:pt x="670" y="232"/>
                  </a:lnTo>
                  <a:lnTo>
                    <a:pt x="672" y="230"/>
                  </a:lnTo>
                  <a:lnTo>
                    <a:pt x="676" y="228"/>
                  </a:lnTo>
                  <a:lnTo>
                    <a:pt x="677" y="224"/>
                  </a:lnTo>
                  <a:lnTo>
                    <a:pt x="677" y="220"/>
                  </a:lnTo>
                  <a:lnTo>
                    <a:pt x="673" y="216"/>
                  </a:lnTo>
                  <a:lnTo>
                    <a:pt x="670" y="213"/>
                  </a:lnTo>
                  <a:lnTo>
                    <a:pt x="668" y="210"/>
                  </a:lnTo>
                  <a:lnTo>
                    <a:pt x="667" y="208"/>
                  </a:lnTo>
                  <a:lnTo>
                    <a:pt x="665" y="206"/>
                  </a:lnTo>
                  <a:lnTo>
                    <a:pt x="665" y="204"/>
                  </a:lnTo>
                  <a:lnTo>
                    <a:pt x="669" y="200"/>
                  </a:lnTo>
                  <a:lnTo>
                    <a:pt x="675" y="198"/>
                  </a:lnTo>
                  <a:lnTo>
                    <a:pt x="677" y="197"/>
                  </a:lnTo>
                  <a:lnTo>
                    <a:pt x="681" y="196"/>
                  </a:lnTo>
                  <a:lnTo>
                    <a:pt x="685" y="193"/>
                  </a:lnTo>
                  <a:lnTo>
                    <a:pt x="685" y="191"/>
                  </a:lnTo>
                  <a:lnTo>
                    <a:pt x="680" y="190"/>
                  </a:lnTo>
                  <a:lnTo>
                    <a:pt x="675" y="190"/>
                  </a:lnTo>
                  <a:lnTo>
                    <a:pt x="667" y="189"/>
                  </a:lnTo>
                  <a:lnTo>
                    <a:pt x="660" y="187"/>
                  </a:lnTo>
                  <a:lnTo>
                    <a:pt x="662" y="184"/>
                  </a:lnTo>
                  <a:lnTo>
                    <a:pt x="665" y="182"/>
                  </a:lnTo>
                  <a:lnTo>
                    <a:pt x="665" y="179"/>
                  </a:lnTo>
                  <a:lnTo>
                    <a:pt x="665" y="175"/>
                  </a:lnTo>
                  <a:lnTo>
                    <a:pt x="663" y="173"/>
                  </a:lnTo>
                  <a:lnTo>
                    <a:pt x="661" y="171"/>
                  </a:lnTo>
                  <a:lnTo>
                    <a:pt x="657" y="166"/>
                  </a:lnTo>
                  <a:lnTo>
                    <a:pt x="656" y="163"/>
                  </a:lnTo>
                  <a:lnTo>
                    <a:pt x="656" y="159"/>
                  </a:lnTo>
                  <a:lnTo>
                    <a:pt x="659" y="157"/>
                  </a:lnTo>
                  <a:lnTo>
                    <a:pt x="665" y="152"/>
                  </a:lnTo>
                  <a:lnTo>
                    <a:pt x="673" y="149"/>
                  </a:lnTo>
                  <a:lnTo>
                    <a:pt x="680" y="148"/>
                  </a:lnTo>
                  <a:lnTo>
                    <a:pt x="688" y="147"/>
                  </a:lnTo>
                  <a:lnTo>
                    <a:pt x="696" y="147"/>
                  </a:lnTo>
                  <a:lnTo>
                    <a:pt x="704" y="148"/>
                  </a:lnTo>
                  <a:lnTo>
                    <a:pt x="720" y="152"/>
                  </a:lnTo>
                  <a:lnTo>
                    <a:pt x="735" y="157"/>
                  </a:lnTo>
                  <a:lnTo>
                    <a:pt x="743" y="159"/>
                  </a:lnTo>
                  <a:lnTo>
                    <a:pt x="751" y="160"/>
                  </a:lnTo>
                  <a:lnTo>
                    <a:pt x="759" y="159"/>
                  </a:lnTo>
                  <a:lnTo>
                    <a:pt x="767" y="157"/>
                  </a:lnTo>
                  <a:lnTo>
                    <a:pt x="775" y="152"/>
                  </a:lnTo>
                  <a:lnTo>
                    <a:pt x="784" y="148"/>
                  </a:lnTo>
                  <a:lnTo>
                    <a:pt x="787" y="147"/>
                  </a:lnTo>
                  <a:lnTo>
                    <a:pt x="792" y="145"/>
                  </a:lnTo>
                  <a:lnTo>
                    <a:pt x="797" y="144"/>
                  </a:lnTo>
                  <a:lnTo>
                    <a:pt x="802" y="145"/>
                  </a:lnTo>
                  <a:lnTo>
                    <a:pt x="809" y="145"/>
                  </a:lnTo>
                  <a:lnTo>
                    <a:pt x="814" y="144"/>
                  </a:lnTo>
                  <a:lnTo>
                    <a:pt x="817" y="142"/>
                  </a:lnTo>
                  <a:lnTo>
                    <a:pt x="819" y="139"/>
                  </a:lnTo>
                  <a:lnTo>
                    <a:pt x="824" y="128"/>
                  </a:lnTo>
                  <a:lnTo>
                    <a:pt x="830" y="118"/>
                  </a:lnTo>
                  <a:lnTo>
                    <a:pt x="835" y="112"/>
                  </a:lnTo>
                  <a:lnTo>
                    <a:pt x="842" y="107"/>
                  </a:lnTo>
                  <a:lnTo>
                    <a:pt x="850" y="103"/>
                  </a:lnTo>
                  <a:lnTo>
                    <a:pt x="858" y="100"/>
                  </a:lnTo>
                  <a:lnTo>
                    <a:pt x="843" y="96"/>
                  </a:lnTo>
                  <a:lnTo>
                    <a:pt x="827" y="93"/>
                  </a:lnTo>
                  <a:lnTo>
                    <a:pt x="819" y="91"/>
                  </a:lnTo>
                  <a:lnTo>
                    <a:pt x="811" y="87"/>
                  </a:lnTo>
                  <a:lnTo>
                    <a:pt x="806" y="83"/>
                  </a:lnTo>
                  <a:lnTo>
                    <a:pt x="800" y="78"/>
                  </a:lnTo>
                  <a:lnTo>
                    <a:pt x="798" y="76"/>
                  </a:lnTo>
                  <a:lnTo>
                    <a:pt x="797" y="75"/>
                  </a:lnTo>
                  <a:lnTo>
                    <a:pt x="794" y="74"/>
                  </a:lnTo>
                  <a:lnTo>
                    <a:pt x="793" y="75"/>
                  </a:lnTo>
                  <a:lnTo>
                    <a:pt x="789" y="76"/>
                  </a:lnTo>
                  <a:lnTo>
                    <a:pt x="784" y="76"/>
                  </a:lnTo>
                  <a:lnTo>
                    <a:pt x="779" y="75"/>
                  </a:lnTo>
                  <a:lnTo>
                    <a:pt x="776" y="73"/>
                  </a:lnTo>
                  <a:lnTo>
                    <a:pt x="773" y="69"/>
                  </a:lnTo>
                  <a:lnTo>
                    <a:pt x="770" y="66"/>
                  </a:lnTo>
                  <a:lnTo>
                    <a:pt x="767" y="59"/>
                  </a:lnTo>
                  <a:lnTo>
                    <a:pt x="767" y="55"/>
                  </a:lnTo>
                  <a:lnTo>
                    <a:pt x="769" y="53"/>
                  </a:lnTo>
                  <a:lnTo>
                    <a:pt x="771" y="49"/>
                  </a:lnTo>
                  <a:lnTo>
                    <a:pt x="771" y="44"/>
                  </a:lnTo>
                  <a:lnTo>
                    <a:pt x="770" y="39"/>
                  </a:lnTo>
                  <a:lnTo>
                    <a:pt x="768" y="36"/>
                  </a:lnTo>
                  <a:lnTo>
                    <a:pt x="766" y="31"/>
                  </a:lnTo>
                  <a:lnTo>
                    <a:pt x="763" y="28"/>
                  </a:lnTo>
                  <a:lnTo>
                    <a:pt x="761" y="24"/>
                  </a:lnTo>
                  <a:lnTo>
                    <a:pt x="758" y="20"/>
                  </a:lnTo>
                  <a:lnTo>
                    <a:pt x="753" y="19"/>
                  </a:lnTo>
                  <a:lnTo>
                    <a:pt x="749" y="18"/>
                  </a:lnTo>
                  <a:lnTo>
                    <a:pt x="745" y="18"/>
                  </a:lnTo>
                  <a:lnTo>
                    <a:pt x="743" y="18"/>
                  </a:lnTo>
                  <a:lnTo>
                    <a:pt x="742" y="17"/>
                  </a:lnTo>
                  <a:lnTo>
                    <a:pt x="741" y="16"/>
                  </a:lnTo>
                  <a:lnTo>
                    <a:pt x="738" y="12"/>
                  </a:lnTo>
                  <a:lnTo>
                    <a:pt x="736" y="9"/>
                  </a:lnTo>
                  <a:lnTo>
                    <a:pt x="734" y="6"/>
                  </a:lnTo>
                  <a:lnTo>
                    <a:pt x="730" y="5"/>
                  </a:lnTo>
                  <a:lnTo>
                    <a:pt x="727" y="4"/>
                  </a:lnTo>
                  <a:lnTo>
                    <a:pt x="720" y="4"/>
                  </a:lnTo>
                  <a:lnTo>
                    <a:pt x="713" y="4"/>
                  </a:lnTo>
                  <a:lnTo>
                    <a:pt x="704" y="3"/>
                  </a:lnTo>
                  <a:lnTo>
                    <a:pt x="69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8" name="Freeform 207"/>
            <p:cNvSpPr>
              <a:spLocks/>
            </p:cNvSpPr>
            <p:nvPr/>
          </p:nvSpPr>
          <p:spPr bwMode="gray">
            <a:xfrm>
              <a:off x="7151688" y="4579938"/>
              <a:ext cx="22225" cy="17463"/>
            </a:xfrm>
            <a:custGeom>
              <a:avLst/>
              <a:gdLst/>
              <a:ahLst/>
              <a:cxnLst>
                <a:cxn ang="0">
                  <a:pos x="57" y="1"/>
                </a:cxn>
                <a:cxn ang="0">
                  <a:pos x="62" y="5"/>
                </a:cxn>
                <a:cxn ang="0">
                  <a:pos x="68" y="9"/>
                </a:cxn>
                <a:cxn ang="0">
                  <a:pos x="70" y="10"/>
                </a:cxn>
                <a:cxn ang="0">
                  <a:pos x="72" y="11"/>
                </a:cxn>
                <a:cxn ang="0">
                  <a:pos x="71" y="17"/>
                </a:cxn>
                <a:cxn ang="0">
                  <a:pos x="68" y="23"/>
                </a:cxn>
                <a:cxn ang="0">
                  <a:pos x="65" y="27"/>
                </a:cxn>
                <a:cxn ang="0">
                  <a:pos x="63" y="32"/>
                </a:cxn>
                <a:cxn ang="0">
                  <a:pos x="61" y="35"/>
                </a:cxn>
                <a:cxn ang="0">
                  <a:pos x="56" y="38"/>
                </a:cxn>
                <a:cxn ang="0">
                  <a:pos x="49" y="44"/>
                </a:cxn>
                <a:cxn ang="0">
                  <a:pos x="45" y="50"/>
                </a:cxn>
                <a:cxn ang="0">
                  <a:pos x="42" y="52"/>
                </a:cxn>
                <a:cxn ang="0">
                  <a:pos x="39" y="53"/>
                </a:cxn>
                <a:cxn ang="0">
                  <a:pos x="36" y="53"/>
                </a:cxn>
                <a:cxn ang="0">
                  <a:pos x="30" y="52"/>
                </a:cxn>
                <a:cxn ang="0">
                  <a:pos x="21" y="51"/>
                </a:cxn>
                <a:cxn ang="0">
                  <a:pos x="12" y="51"/>
                </a:cxn>
                <a:cxn ang="0">
                  <a:pos x="8" y="52"/>
                </a:cxn>
                <a:cxn ang="0">
                  <a:pos x="6" y="53"/>
                </a:cxn>
                <a:cxn ang="0">
                  <a:pos x="4" y="53"/>
                </a:cxn>
                <a:cxn ang="0">
                  <a:pos x="0" y="52"/>
                </a:cxn>
                <a:cxn ang="0">
                  <a:pos x="6" y="38"/>
                </a:cxn>
                <a:cxn ang="0">
                  <a:pos x="13" y="25"/>
                </a:cxn>
                <a:cxn ang="0">
                  <a:pos x="15" y="19"/>
                </a:cxn>
                <a:cxn ang="0">
                  <a:pos x="20" y="13"/>
                </a:cxn>
                <a:cxn ang="0">
                  <a:pos x="24" y="9"/>
                </a:cxn>
                <a:cxn ang="0">
                  <a:pos x="31" y="4"/>
                </a:cxn>
                <a:cxn ang="0">
                  <a:pos x="38" y="2"/>
                </a:cxn>
                <a:cxn ang="0">
                  <a:pos x="45" y="0"/>
                </a:cxn>
                <a:cxn ang="0">
                  <a:pos x="52" y="0"/>
                </a:cxn>
                <a:cxn ang="0">
                  <a:pos x="57" y="1"/>
                </a:cxn>
              </a:cxnLst>
              <a:rect l="0" t="0" r="r" b="b"/>
              <a:pathLst>
                <a:path w="72" h="53">
                  <a:moveTo>
                    <a:pt x="57" y="1"/>
                  </a:moveTo>
                  <a:lnTo>
                    <a:pt x="62" y="5"/>
                  </a:lnTo>
                  <a:lnTo>
                    <a:pt x="68" y="9"/>
                  </a:lnTo>
                  <a:lnTo>
                    <a:pt x="70" y="10"/>
                  </a:lnTo>
                  <a:lnTo>
                    <a:pt x="72" y="11"/>
                  </a:lnTo>
                  <a:lnTo>
                    <a:pt x="71" y="17"/>
                  </a:lnTo>
                  <a:lnTo>
                    <a:pt x="68" y="23"/>
                  </a:lnTo>
                  <a:lnTo>
                    <a:pt x="65" y="27"/>
                  </a:lnTo>
                  <a:lnTo>
                    <a:pt x="63" y="32"/>
                  </a:lnTo>
                  <a:lnTo>
                    <a:pt x="61" y="35"/>
                  </a:lnTo>
                  <a:lnTo>
                    <a:pt x="56" y="38"/>
                  </a:lnTo>
                  <a:lnTo>
                    <a:pt x="49" y="44"/>
                  </a:lnTo>
                  <a:lnTo>
                    <a:pt x="45" y="50"/>
                  </a:lnTo>
                  <a:lnTo>
                    <a:pt x="42" y="52"/>
                  </a:lnTo>
                  <a:lnTo>
                    <a:pt x="39" y="53"/>
                  </a:lnTo>
                  <a:lnTo>
                    <a:pt x="36" y="53"/>
                  </a:lnTo>
                  <a:lnTo>
                    <a:pt x="30" y="52"/>
                  </a:lnTo>
                  <a:lnTo>
                    <a:pt x="21" y="51"/>
                  </a:lnTo>
                  <a:lnTo>
                    <a:pt x="12" y="51"/>
                  </a:lnTo>
                  <a:lnTo>
                    <a:pt x="8" y="52"/>
                  </a:lnTo>
                  <a:lnTo>
                    <a:pt x="6" y="53"/>
                  </a:lnTo>
                  <a:lnTo>
                    <a:pt x="4" y="53"/>
                  </a:lnTo>
                  <a:lnTo>
                    <a:pt x="0" y="52"/>
                  </a:lnTo>
                  <a:lnTo>
                    <a:pt x="6" y="38"/>
                  </a:lnTo>
                  <a:lnTo>
                    <a:pt x="13" y="25"/>
                  </a:lnTo>
                  <a:lnTo>
                    <a:pt x="15" y="19"/>
                  </a:lnTo>
                  <a:lnTo>
                    <a:pt x="20" y="13"/>
                  </a:lnTo>
                  <a:lnTo>
                    <a:pt x="24" y="9"/>
                  </a:lnTo>
                  <a:lnTo>
                    <a:pt x="31" y="4"/>
                  </a:lnTo>
                  <a:lnTo>
                    <a:pt x="38" y="2"/>
                  </a:lnTo>
                  <a:lnTo>
                    <a:pt x="45" y="0"/>
                  </a:lnTo>
                  <a:lnTo>
                    <a:pt x="52" y="0"/>
                  </a:lnTo>
                  <a:lnTo>
                    <a:pt x="57"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09" name="Freeform 208"/>
            <p:cNvSpPr>
              <a:spLocks/>
            </p:cNvSpPr>
            <p:nvPr/>
          </p:nvSpPr>
          <p:spPr bwMode="gray">
            <a:xfrm>
              <a:off x="7151688" y="4579938"/>
              <a:ext cx="22225" cy="17463"/>
            </a:xfrm>
            <a:custGeom>
              <a:avLst/>
              <a:gdLst/>
              <a:ahLst/>
              <a:cxnLst>
                <a:cxn ang="0">
                  <a:pos x="57" y="1"/>
                </a:cxn>
                <a:cxn ang="0">
                  <a:pos x="62" y="5"/>
                </a:cxn>
                <a:cxn ang="0">
                  <a:pos x="68" y="9"/>
                </a:cxn>
                <a:cxn ang="0">
                  <a:pos x="70" y="10"/>
                </a:cxn>
                <a:cxn ang="0">
                  <a:pos x="72" y="11"/>
                </a:cxn>
                <a:cxn ang="0">
                  <a:pos x="71" y="17"/>
                </a:cxn>
                <a:cxn ang="0">
                  <a:pos x="68" y="23"/>
                </a:cxn>
                <a:cxn ang="0">
                  <a:pos x="65" y="27"/>
                </a:cxn>
                <a:cxn ang="0">
                  <a:pos x="63" y="32"/>
                </a:cxn>
                <a:cxn ang="0">
                  <a:pos x="61" y="35"/>
                </a:cxn>
                <a:cxn ang="0">
                  <a:pos x="56" y="38"/>
                </a:cxn>
                <a:cxn ang="0">
                  <a:pos x="49" y="44"/>
                </a:cxn>
                <a:cxn ang="0">
                  <a:pos x="45" y="50"/>
                </a:cxn>
                <a:cxn ang="0">
                  <a:pos x="42" y="52"/>
                </a:cxn>
                <a:cxn ang="0">
                  <a:pos x="39" y="53"/>
                </a:cxn>
                <a:cxn ang="0">
                  <a:pos x="36" y="53"/>
                </a:cxn>
                <a:cxn ang="0">
                  <a:pos x="30" y="52"/>
                </a:cxn>
                <a:cxn ang="0">
                  <a:pos x="21" y="51"/>
                </a:cxn>
                <a:cxn ang="0">
                  <a:pos x="12" y="51"/>
                </a:cxn>
                <a:cxn ang="0">
                  <a:pos x="8" y="52"/>
                </a:cxn>
                <a:cxn ang="0">
                  <a:pos x="6" y="53"/>
                </a:cxn>
                <a:cxn ang="0">
                  <a:pos x="4" y="53"/>
                </a:cxn>
                <a:cxn ang="0">
                  <a:pos x="0" y="52"/>
                </a:cxn>
                <a:cxn ang="0">
                  <a:pos x="6" y="38"/>
                </a:cxn>
                <a:cxn ang="0">
                  <a:pos x="13" y="25"/>
                </a:cxn>
                <a:cxn ang="0">
                  <a:pos x="15" y="19"/>
                </a:cxn>
                <a:cxn ang="0">
                  <a:pos x="20" y="13"/>
                </a:cxn>
                <a:cxn ang="0">
                  <a:pos x="24" y="9"/>
                </a:cxn>
                <a:cxn ang="0">
                  <a:pos x="31" y="4"/>
                </a:cxn>
                <a:cxn ang="0">
                  <a:pos x="38" y="2"/>
                </a:cxn>
                <a:cxn ang="0">
                  <a:pos x="45" y="0"/>
                </a:cxn>
                <a:cxn ang="0">
                  <a:pos x="52" y="0"/>
                </a:cxn>
                <a:cxn ang="0">
                  <a:pos x="57" y="1"/>
                </a:cxn>
              </a:cxnLst>
              <a:rect l="0" t="0" r="r" b="b"/>
              <a:pathLst>
                <a:path w="72" h="53">
                  <a:moveTo>
                    <a:pt x="57" y="1"/>
                  </a:moveTo>
                  <a:lnTo>
                    <a:pt x="62" y="5"/>
                  </a:lnTo>
                  <a:lnTo>
                    <a:pt x="68" y="9"/>
                  </a:lnTo>
                  <a:lnTo>
                    <a:pt x="70" y="10"/>
                  </a:lnTo>
                  <a:lnTo>
                    <a:pt x="72" y="11"/>
                  </a:lnTo>
                  <a:lnTo>
                    <a:pt x="71" y="17"/>
                  </a:lnTo>
                  <a:lnTo>
                    <a:pt x="68" y="23"/>
                  </a:lnTo>
                  <a:lnTo>
                    <a:pt x="65" y="27"/>
                  </a:lnTo>
                  <a:lnTo>
                    <a:pt x="63" y="32"/>
                  </a:lnTo>
                  <a:lnTo>
                    <a:pt x="61" y="35"/>
                  </a:lnTo>
                  <a:lnTo>
                    <a:pt x="56" y="38"/>
                  </a:lnTo>
                  <a:lnTo>
                    <a:pt x="49" y="44"/>
                  </a:lnTo>
                  <a:lnTo>
                    <a:pt x="45" y="50"/>
                  </a:lnTo>
                  <a:lnTo>
                    <a:pt x="42" y="52"/>
                  </a:lnTo>
                  <a:lnTo>
                    <a:pt x="39" y="53"/>
                  </a:lnTo>
                  <a:lnTo>
                    <a:pt x="36" y="53"/>
                  </a:lnTo>
                  <a:lnTo>
                    <a:pt x="30" y="52"/>
                  </a:lnTo>
                  <a:lnTo>
                    <a:pt x="21" y="51"/>
                  </a:lnTo>
                  <a:lnTo>
                    <a:pt x="12" y="51"/>
                  </a:lnTo>
                  <a:lnTo>
                    <a:pt x="8" y="52"/>
                  </a:lnTo>
                  <a:lnTo>
                    <a:pt x="6" y="53"/>
                  </a:lnTo>
                  <a:lnTo>
                    <a:pt x="4" y="53"/>
                  </a:lnTo>
                  <a:lnTo>
                    <a:pt x="0" y="52"/>
                  </a:lnTo>
                  <a:lnTo>
                    <a:pt x="6" y="38"/>
                  </a:lnTo>
                  <a:lnTo>
                    <a:pt x="13" y="25"/>
                  </a:lnTo>
                  <a:lnTo>
                    <a:pt x="15" y="19"/>
                  </a:lnTo>
                  <a:lnTo>
                    <a:pt x="20" y="13"/>
                  </a:lnTo>
                  <a:lnTo>
                    <a:pt x="24" y="9"/>
                  </a:lnTo>
                  <a:lnTo>
                    <a:pt x="31" y="4"/>
                  </a:lnTo>
                  <a:lnTo>
                    <a:pt x="38" y="2"/>
                  </a:lnTo>
                  <a:lnTo>
                    <a:pt x="45" y="0"/>
                  </a:lnTo>
                  <a:lnTo>
                    <a:pt x="52" y="0"/>
                  </a:lnTo>
                  <a:lnTo>
                    <a:pt x="57"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0" name="Freeform 209"/>
            <p:cNvSpPr>
              <a:spLocks/>
            </p:cNvSpPr>
            <p:nvPr/>
          </p:nvSpPr>
          <p:spPr bwMode="gray">
            <a:xfrm>
              <a:off x="5775326" y="3694113"/>
              <a:ext cx="228600" cy="157163"/>
            </a:xfrm>
            <a:custGeom>
              <a:avLst/>
              <a:gdLst/>
              <a:ahLst/>
              <a:cxnLst>
                <a:cxn ang="0">
                  <a:pos x="17" y="102"/>
                </a:cxn>
                <a:cxn ang="0">
                  <a:pos x="22" y="73"/>
                </a:cxn>
                <a:cxn ang="0">
                  <a:pos x="49" y="45"/>
                </a:cxn>
                <a:cxn ang="0">
                  <a:pos x="79" y="71"/>
                </a:cxn>
                <a:cxn ang="0">
                  <a:pos x="116" y="114"/>
                </a:cxn>
                <a:cxn ang="0">
                  <a:pos x="101" y="128"/>
                </a:cxn>
                <a:cxn ang="0">
                  <a:pos x="94" y="139"/>
                </a:cxn>
                <a:cxn ang="0">
                  <a:pos x="64" y="138"/>
                </a:cxn>
                <a:cxn ang="0">
                  <a:pos x="44" y="133"/>
                </a:cxn>
                <a:cxn ang="0">
                  <a:pos x="24" y="120"/>
                </a:cxn>
                <a:cxn ang="0">
                  <a:pos x="22" y="195"/>
                </a:cxn>
                <a:cxn ang="0">
                  <a:pos x="33" y="190"/>
                </a:cxn>
                <a:cxn ang="0">
                  <a:pos x="52" y="197"/>
                </a:cxn>
                <a:cxn ang="0">
                  <a:pos x="63" y="217"/>
                </a:cxn>
                <a:cxn ang="0">
                  <a:pos x="44" y="216"/>
                </a:cxn>
                <a:cxn ang="0">
                  <a:pos x="35" y="238"/>
                </a:cxn>
                <a:cxn ang="0">
                  <a:pos x="60" y="242"/>
                </a:cxn>
                <a:cxn ang="0">
                  <a:pos x="73" y="277"/>
                </a:cxn>
                <a:cxn ang="0">
                  <a:pos x="85" y="359"/>
                </a:cxn>
                <a:cxn ang="0">
                  <a:pos x="125" y="331"/>
                </a:cxn>
                <a:cxn ang="0">
                  <a:pos x="181" y="315"/>
                </a:cxn>
                <a:cxn ang="0">
                  <a:pos x="208" y="301"/>
                </a:cxn>
                <a:cxn ang="0">
                  <a:pos x="238" y="302"/>
                </a:cxn>
                <a:cxn ang="0">
                  <a:pos x="255" y="317"/>
                </a:cxn>
                <a:cxn ang="0">
                  <a:pos x="296" y="338"/>
                </a:cxn>
                <a:cxn ang="0">
                  <a:pos x="328" y="339"/>
                </a:cxn>
                <a:cxn ang="0">
                  <a:pos x="366" y="371"/>
                </a:cxn>
                <a:cxn ang="0">
                  <a:pos x="400" y="401"/>
                </a:cxn>
                <a:cxn ang="0">
                  <a:pos x="442" y="406"/>
                </a:cxn>
                <a:cxn ang="0">
                  <a:pos x="443" y="444"/>
                </a:cxn>
                <a:cxn ang="0">
                  <a:pos x="460" y="475"/>
                </a:cxn>
                <a:cxn ang="0">
                  <a:pos x="490" y="480"/>
                </a:cxn>
                <a:cxn ang="0">
                  <a:pos x="512" y="494"/>
                </a:cxn>
                <a:cxn ang="0">
                  <a:pos x="545" y="469"/>
                </a:cxn>
                <a:cxn ang="0">
                  <a:pos x="548" y="456"/>
                </a:cxn>
                <a:cxn ang="0">
                  <a:pos x="590" y="445"/>
                </a:cxn>
                <a:cxn ang="0">
                  <a:pos x="618" y="421"/>
                </a:cxn>
                <a:cxn ang="0">
                  <a:pos x="639" y="369"/>
                </a:cxn>
                <a:cxn ang="0">
                  <a:pos x="683" y="349"/>
                </a:cxn>
                <a:cxn ang="0">
                  <a:pos x="717" y="353"/>
                </a:cxn>
                <a:cxn ang="0">
                  <a:pos x="720" y="318"/>
                </a:cxn>
                <a:cxn ang="0">
                  <a:pos x="672" y="301"/>
                </a:cxn>
                <a:cxn ang="0">
                  <a:pos x="609" y="257"/>
                </a:cxn>
                <a:cxn ang="0">
                  <a:pos x="564" y="230"/>
                </a:cxn>
                <a:cxn ang="0">
                  <a:pos x="508" y="174"/>
                </a:cxn>
                <a:cxn ang="0">
                  <a:pos x="486" y="121"/>
                </a:cxn>
                <a:cxn ang="0">
                  <a:pos x="456" y="104"/>
                </a:cxn>
                <a:cxn ang="0">
                  <a:pos x="426" y="104"/>
                </a:cxn>
                <a:cxn ang="0">
                  <a:pos x="390" y="90"/>
                </a:cxn>
                <a:cxn ang="0">
                  <a:pos x="394" y="79"/>
                </a:cxn>
                <a:cxn ang="0">
                  <a:pos x="398" y="66"/>
                </a:cxn>
                <a:cxn ang="0">
                  <a:pos x="386" y="33"/>
                </a:cxn>
                <a:cxn ang="0">
                  <a:pos x="348" y="23"/>
                </a:cxn>
                <a:cxn ang="0">
                  <a:pos x="329" y="13"/>
                </a:cxn>
                <a:cxn ang="0">
                  <a:pos x="309" y="2"/>
                </a:cxn>
                <a:cxn ang="0">
                  <a:pos x="299" y="17"/>
                </a:cxn>
                <a:cxn ang="0">
                  <a:pos x="280" y="25"/>
                </a:cxn>
                <a:cxn ang="0">
                  <a:pos x="245" y="46"/>
                </a:cxn>
                <a:cxn ang="0">
                  <a:pos x="235" y="84"/>
                </a:cxn>
                <a:cxn ang="0">
                  <a:pos x="220" y="102"/>
                </a:cxn>
                <a:cxn ang="0">
                  <a:pos x="153" y="99"/>
                </a:cxn>
                <a:cxn ang="0">
                  <a:pos x="109" y="41"/>
                </a:cxn>
                <a:cxn ang="0">
                  <a:pos x="41" y="37"/>
                </a:cxn>
              </a:cxnLst>
              <a:rect l="0" t="0" r="r" b="b"/>
              <a:pathLst>
                <a:path w="724" h="496">
                  <a:moveTo>
                    <a:pt x="1" y="70"/>
                  </a:moveTo>
                  <a:lnTo>
                    <a:pt x="4" y="72"/>
                  </a:lnTo>
                  <a:lnTo>
                    <a:pt x="8" y="75"/>
                  </a:lnTo>
                  <a:lnTo>
                    <a:pt x="9" y="76"/>
                  </a:lnTo>
                  <a:lnTo>
                    <a:pt x="9" y="79"/>
                  </a:lnTo>
                  <a:lnTo>
                    <a:pt x="8" y="83"/>
                  </a:lnTo>
                  <a:lnTo>
                    <a:pt x="10" y="90"/>
                  </a:lnTo>
                  <a:lnTo>
                    <a:pt x="17" y="102"/>
                  </a:lnTo>
                  <a:lnTo>
                    <a:pt x="20" y="105"/>
                  </a:lnTo>
                  <a:lnTo>
                    <a:pt x="20" y="104"/>
                  </a:lnTo>
                  <a:lnTo>
                    <a:pt x="22" y="102"/>
                  </a:lnTo>
                  <a:lnTo>
                    <a:pt x="23" y="95"/>
                  </a:lnTo>
                  <a:lnTo>
                    <a:pt x="24" y="88"/>
                  </a:lnTo>
                  <a:lnTo>
                    <a:pt x="25" y="82"/>
                  </a:lnTo>
                  <a:lnTo>
                    <a:pt x="24" y="75"/>
                  </a:lnTo>
                  <a:lnTo>
                    <a:pt x="22" y="73"/>
                  </a:lnTo>
                  <a:lnTo>
                    <a:pt x="20" y="70"/>
                  </a:lnTo>
                  <a:lnTo>
                    <a:pt x="20" y="66"/>
                  </a:lnTo>
                  <a:lnTo>
                    <a:pt x="20" y="64"/>
                  </a:lnTo>
                  <a:lnTo>
                    <a:pt x="24" y="57"/>
                  </a:lnTo>
                  <a:lnTo>
                    <a:pt x="28" y="52"/>
                  </a:lnTo>
                  <a:lnTo>
                    <a:pt x="35" y="49"/>
                  </a:lnTo>
                  <a:lnTo>
                    <a:pt x="42" y="47"/>
                  </a:lnTo>
                  <a:lnTo>
                    <a:pt x="49" y="45"/>
                  </a:lnTo>
                  <a:lnTo>
                    <a:pt x="57" y="43"/>
                  </a:lnTo>
                  <a:lnTo>
                    <a:pt x="61" y="42"/>
                  </a:lnTo>
                  <a:lnTo>
                    <a:pt x="65" y="42"/>
                  </a:lnTo>
                  <a:lnTo>
                    <a:pt x="68" y="42"/>
                  </a:lnTo>
                  <a:lnTo>
                    <a:pt x="71" y="43"/>
                  </a:lnTo>
                  <a:lnTo>
                    <a:pt x="74" y="49"/>
                  </a:lnTo>
                  <a:lnTo>
                    <a:pt x="75" y="55"/>
                  </a:lnTo>
                  <a:lnTo>
                    <a:pt x="79" y="71"/>
                  </a:lnTo>
                  <a:lnTo>
                    <a:pt x="83" y="84"/>
                  </a:lnTo>
                  <a:lnTo>
                    <a:pt x="87" y="90"/>
                  </a:lnTo>
                  <a:lnTo>
                    <a:pt x="91" y="95"/>
                  </a:lnTo>
                  <a:lnTo>
                    <a:pt x="97" y="100"/>
                  </a:lnTo>
                  <a:lnTo>
                    <a:pt x="105" y="105"/>
                  </a:lnTo>
                  <a:lnTo>
                    <a:pt x="109" y="107"/>
                  </a:lnTo>
                  <a:lnTo>
                    <a:pt x="114" y="111"/>
                  </a:lnTo>
                  <a:lnTo>
                    <a:pt x="116" y="114"/>
                  </a:lnTo>
                  <a:lnTo>
                    <a:pt x="118" y="120"/>
                  </a:lnTo>
                  <a:lnTo>
                    <a:pt x="117" y="124"/>
                  </a:lnTo>
                  <a:lnTo>
                    <a:pt x="116" y="128"/>
                  </a:lnTo>
                  <a:lnTo>
                    <a:pt x="113" y="131"/>
                  </a:lnTo>
                  <a:lnTo>
                    <a:pt x="108" y="132"/>
                  </a:lnTo>
                  <a:lnTo>
                    <a:pt x="106" y="132"/>
                  </a:lnTo>
                  <a:lnTo>
                    <a:pt x="105" y="131"/>
                  </a:lnTo>
                  <a:lnTo>
                    <a:pt x="101" y="128"/>
                  </a:lnTo>
                  <a:lnTo>
                    <a:pt x="100" y="127"/>
                  </a:lnTo>
                  <a:lnTo>
                    <a:pt x="98" y="127"/>
                  </a:lnTo>
                  <a:lnTo>
                    <a:pt x="97" y="127"/>
                  </a:lnTo>
                  <a:lnTo>
                    <a:pt x="96" y="128"/>
                  </a:lnTo>
                  <a:lnTo>
                    <a:pt x="96" y="130"/>
                  </a:lnTo>
                  <a:lnTo>
                    <a:pt x="96" y="133"/>
                  </a:lnTo>
                  <a:lnTo>
                    <a:pt x="97" y="136"/>
                  </a:lnTo>
                  <a:lnTo>
                    <a:pt x="94" y="139"/>
                  </a:lnTo>
                  <a:lnTo>
                    <a:pt x="91" y="141"/>
                  </a:lnTo>
                  <a:lnTo>
                    <a:pt x="87" y="143"/>
                  </a:lnTo>
                  <a:lnTo>
                    <a:pt x="82" y="145"/>
                  </a:lnTo>
                  <a:lnTo>
                    <a:pt x="77" y="145"/>
                  </a:lnTo>
                  <a:lnTo>
                    <a:pt x="73" y="145"/>
                  </a:lnTo>
                  <a:lnTo>
                    <a:pt x="69" y="144"/>
                  </a:lnTo>
                  <a:lnTo>
                    <a:pt x="66" y="141"/>
                  </a:lnTo>
                  <a:lnTo>
                    <a:pt x="64" y="138"/>
                  </a:lnTo>
                  <a:lnTo>
                    <a:pt x="63" y="133"/>
                  </a:lnTo>
                  <a:lnTo>
                    <a:pt x="63" y="130"/>
                  </a:lnTo>
                  <a:lnTo>
                    <a:pt x="60" y="128"/>
                  </a:lnTo>
                  <a:lnTo>
                    <a:pt x="58" y="131"/>
                  </a:lnTo>
                  <a:lnTo>
                    <a:pt x="56" y="133"/>
                  </a:lnTo>
                  <a:lnTo>
                    <a:pt x="53" y="133"/>
                  </a:lnTo>
                  <a:lnTo>
                    <a:pt x="50" y="133"/>
                  </a:lnTo>
                  <a:lnTo>
                    <a:pt x="44" y="133"/>
                  </a:lnTo>
                  <a:lnTo>
                    <a:pt x="41" y="135"/>
                  </a:lnTo>
                  <a:lnTo>
                    <a:pt x="40" y="135"/>
                  </a:lnTo>
                  <a:lnTo>
                    <a:pt x="36" y="132"/>
                  </a:lnTo>
                  <a:lnTo>
                    <a:pt x="33" y="125"/>
                  </a:lnTo>
                  <a:lnTo>
                    <a:pt x="28" y="120"/>
                  </a:lnTo>
                  <a:lnTo>
                    <a:pt x="26" y="117"/>
                  </a:lnTo>
                  <a:lnTo>
                    <a:pt x="25" y="117"/>
                  </a:lnTo>
                  <a:lnTo>
                    <a:pt x="24" y="120"/>
                  </a:lnTo>
                  <a:lnTo>
                    <a:pt x="23" y="125"/>
                  </a:lnTo>
                  <a:lnTo>
                    <a:pt x="22" y="138"/>
                  </a:lnTo>
                  <a:lnTo>
                    <a:pt x="19" y="149"/>
                  </a:lnTo>
                  <a:lnTo>
                    <a:pt x="16" y="161"/>
                  </a:lnTo>
                  <a:lnTo>
                    <a:pt x="14" y="172"/>
                  </a:lnTo>
                  <a:lnTo>
                    <a:pt x="16" y="180"/>
                  </a:lnTo>
                  <a:lnTo>
                    <a:pt x="19" y="190"/>
                  </a:lnTo>
                  <a:lnTo>
                    <a:pt x="22" y="195"/>
                  </a:lnTo>
                  <a:lnTo>
                    <a:pt x="25" y="198"/>
                  </a:lnTo>
                  <a:lnTo>
                    <a:pt x="28" y="202"/>
                  </a:lnTo>
                  <a:lnTo>
                    <a:pt x="31" y="203"/>
                  </a:lnTo>
                  <a:lnTo>
                    <a:pt x="32" y="197"/>
                  </a:lnTo>
                  <a:lnTo>
                    <a:pt x="31" y="194"/>
                  </a:lnTo>
                  <a:lnTo>
                    <a:pt x="31" y="193"/>
                  </a:lnTo>
                  <a:lnTo>
                    <a:pt x="31" y="190"/>
                  </a:lnTo>
                  <a:lnTo>
                    <a:pt x="33" y="190"/>
                  </a:lnTo>
                  <a:lnTo>
                    <a:pt x="35" y="190"/>
                  </a:lnTo>
                  <a:lnTo>
                    <a:pt x="43" y="190"/>
                  </a:lnTo>
                  <a:lnTo>
                    <a:pt x="50" y="189"/>
                  </a:lnTo>
                  <a:lnTo>
                    <a:pt x="52" y="188"/>
                  </a:lnTo>
                  <a:lnTo>
                    <a:pt x="55" y="188"/>
                  </a:lnTo>
                  <a:lnTo>
                    <a:pt x="55" y="192"/>
                  </a:lnTo>
                  <a:lnTo>
                    <a:pt x="53" y="194"/>
                  </a:lnTo>
                  <a:lnTo>
                    <a:pt x="52" y="197"/>
                  </a:lnTo>
                  <a:lnTo>
                    <a:pt x="50" y="201"/>
                  </a:lnTo>
                  <a:lnTo>
                    <a:pt x="50" y="204"/>
                  </a:lnTo>
                  <a:lnTo>
                    <a:pt x="51" y="208"/>
                  </a:lnTo>
                  <a:lnTo>
                    <a:pt x="53" y="209"/>
                  </a:lnTo>
                  <a:lnTo>
                    <a:pt x="57" y="209"/>
                  </a:lnTo>
                  <a:lnTo>
                    <a:pt x="60" y="211"/>
                  </a:lnTo>
                  <a:lnTo>
                    <a:pt x="63" y="214"/>
                  </a:lnTo>
                  <a:lnTo>
                    <a:pt x="63" y="217"/>
                  </a:lnTo>
                  <a:lnTo>
                    <a:pt x="61" y="218"/>
                  </a:lnTo>
                  <a:lnTo>
                    <a:pt x="60" y="220"/>
                  </a:lnTo>
                  <a:lnTo>
                    <a:pt x="58" y="221"/>
                  </a:lnTo>
                  <a:lnTo>
                    <a:pt x="55" y="221"/>
                  </a:lnTo>
                  <a:lnTo>
                    <a:pt x="52" y="221"/>
                  </a:lnTo>
                  <a:lnTo>
                    <a:pt x="47" y="220"/>
                  </a:lnTo>
                  <a:lnTo>
                    <a:pt x="44" y="218"/>
                  </a:lnTo>
                  <a:lnTo>
                    <a:pt x="44" y="216"/>
                  </a:lnTo>
                  <a:lnTo>
                    <a:pt x="44" y="210"/>
                  </a:lnTo>
                  <a:lnTo>
                    <a:pt x="41" y="212"/>
                  </a:lnTo>
                  <a:lnTo>
                    <a:pt x="37" y="216"/>
                  </a:lnTo>
                  <a:lnTo>
                    <a:pt x="35" y="220"/>
                  </a:lnTo>
                  <a:lnTo>
                    <a:pt x="34" y="225"/>
                  </a:lnTo>
                  <a:lnTo>
                    <a:pt x="33" y="229"/>
                  </a:lnTo>
                  <a:lnTo>
                    <a:pt x="34" y="234"/>
                  </a:lnTo>
                  <a:lnTo>
                    <a:pt x="35" y="238"/>
                  </a:lnTo>
                  <a:lnTo>
                    <a:pt x="39" y="242"/>
                  </a:lnTo>
                  <a:lnTo>
                    <a:pt x="40" y="236"/>
                  </a:lnTo>
                  <a:lnTo>
                    <a:pt x="40" y="233"/>
                  </a:lnTo>
                  <a:lnTo>
                    <a:pt x="42" y="231"/>
                  </a:lnTo>
                  <a:lnTo>
                    <a:pt x="48" y="231"/>
                  </a:lnTo>
                  <a:lnTo>
                    <a:pt x="53" y="234"/>
                  </a:lnTo>
                  <a:lnTo>
                    <a:pt x="57" y="237"/>
                  </a:lnTo>
                  <a:lnTo>
                    <a:pt x="60" y="242"/>
                  </a:lnTo>
                  <a:lnTo>
                    <a:pt x="63" y="246"/>
                  </a:lnTo>
                  <a:lnTo>
                    <a:pt x="69" y="251"/>
                  </a:lnTo>
                  <a:lnTo>
                    <a:pt x="74" y="254"/>
                  </a:lnTo>
                  <a:lnTo>
                    <a:pt x="76" y="257"/>
                  </a:lnTo>
                  <a:lnTo>
                    <a:pt x="77" y="259"/>
                  </a:lnTo>
                  <a:lnTo>
                    <a:pt x="79" y="262"/>
                  </a:lnTo>
                  <a:lnTo>
                    <a:pt x="77" y="266"/>
                  </a:lnTo>
                  <a:lnTo>
                    <a:pt x="73" y="277"/>
                  </a:lnTo>
                  <a:lnTo>
                    <a:pt x="71" y="287"/>
                  </a:lnTo>
                  <a:lnTo>
                    <a:pt x="69" y="299"/>
                  </a:lnTo>
                  <a:lnTo>
                    <a:pt x="69" y="310"/>
                  </a:lnTo>
                  <a:lnTo>
                    <a:pt x="72" y="334"/>
                  </a:lnTo>
                  <a:lnTo>
                    <a:pt x="75" y="356"/>
                  </a:lnTo>
                  <a:lnTo>
                    <a:pt x="76" y="358"/>
                  </a:lnTo>
                  <a:lnTo>
                    <a:pt x="76" y="360"/>
                  </a:lnTo>
                  <a:lnTo>
                    <a:pt x="85" y="359"/>
                  </a:lnTo>
                  <a:lnTo>
                    <a:pt x="97" y="359"/>
                  </a:lnTo>
                  <a:lnTo>
                    <a:pt x="102" y="358"/>
                  </a:lnTo>
                  <a:lnTo>
                    <a:pt x="107" y="357"/>
                  </a:lnTo>
                  <a:lnTo>
                    <a:pt x="112" y="355"/>
                  </a:lnTo>
                  <a:lnTo>
                    <a:pt x="115" y="353"/>
                  </a:lnTo>
                  <a:lnTo>
                    <a:pt x="120" y="346"/>
                  </a:lnTo>
                  <a:lnTo>
                    <a:pt x="122" y="336"/>
                  </a:lnTo>
                  <a:lnTo>
                    <a:pt x="125" y="331"/>
                  </a:lnTo>
                  <a:lnTo>
                    <a:pt x="130" y="326"/>
                  </a:lnTo>
                  <a:lnTo>
                    <a:pt x="136" y="323"/>
                  </a:lnTo>
                  <a:lnTo>
                    <a:pt x="141" y="319"/>
                  </a:lnTo>
                  <a:lnTo>
                    <a:pt x="148" y="316"/>
                  </a:lnTo>
                  <a:lnTo>
                    <a:pt x="156" y="315"/>
                  </a:lnTo>
                  <a:lnTo>
                    <a:pt x="165" y="314"/>
                  </a:lnTo>
                  <a:lnTo>
                    <a:pt x="173" y="314"/>
                  </a:lnTo>
                  <a:lnTo>
                    <a:pt x="181" y="315"/>
                  </a:lnTo>
                  <a:lnTo>
                    <a:pt x="188" y="316"/>
                  </a:lnTo>
                  <a:lnTo>
                    <a:pt x="191" y="316"/>
                  </a:lnTo>
                  <a:lnTo>
                    <a:pt x="195" y="315"/>
                  </a:lnTo>
                  <a:lnTo>
                    <a:pt x="197" y="312"/>
                  </a:lnTo>
                  <a:lnTo>
                    <a:pt x="199" y="309"/>
                  </a:lnTo>
                  <a:lnTo>
                    <a:pt x="202" y="306"/>
                  </a:lnTo>
                  <a:lnTo>
                    <a:pt x="205" y="302"/>
                  </a:lnTo>
                  <a:lnTo>
                    <a:pt x="208" y="301"/>
                  </a:lnTo>
                  <a:lnTo>
                    <a:pt x="212" y="300"/>
                  </a:lnTo>
                  <a:lnTo>
                    <a:pt x="216" y="300"/>
                  </a:lnTo>
                  <a:lnTo>
                    <a:pt x="220" y="301"/>
                  </a:lnTo>
                  <a:lnTo>
                    <a:pt x="224" y="302"/>
                  </a:lnTo>
                  <a:lnTo>
                    <a:pt x="228" y="303"/>
                  </a:lnTo>
                  <a:lnTo>
                    <a:pt x="232" y="304"/>
                  </a:lnTo>
                  <a:lnTo>
                    <a:pt x="236" y="304"/>
                  </a:lnTo>
                  <a:lnTo>
                    <a:pt x="238" y="302"/>
                  </a:lnTo>
                  <a:lnTo>
                    <a:pt x="239" y="301"/>
                  </a:lnTo>
                  <a:lnTo>
                    <a:pt x="242" y="300"/>
                  </a:lnTo>
                  <a:lnTo>
                    <a:pt x="244" y="300"/>
                  </a:lnTo>
                  <a:lnTo>
                    <a:pt x="246" y="303"/>
                  </a:lnTo>
                  <a:lnTo>
                    <a:pt x="248" y="308"/>
                  </a:lnTo>
                  <a:lnTo>
                    <a:pt x="251" y="311"/>
                  </a:lnTo>
                  <a:lnTo>
                    <a:pt x="253" y="315"/>
                  </a:lnTo>
                  <a:lnTo>
                    <a:pt x="255" y="317"/>
                  </a:lnTo>
                  <a:lnTo>
                    <a:pt x="259" y="318"/>
                  </a:lnTo>
                  <a:lnTo>
                    <a:pt x="264" y="322"/>
                  </a:lnTo>
                  <a:lnTo>
                    <a:pt x="271" y="323"/>
                  </a:lnTo>
                  <a:lnTo>
                    <a:pt x="279" y="325"/>
                  </a:lnTo>
                  <a:lnTo>
                    <a:pt x="285" y="327"/>
                  </a:lnTo>
                  <a:lnTo>
                    <a:pt x="292" y="331"/>
                  </a:lnTo>
                  <a:lnTo>
                    <a:pt x="296" y="336"/>
                  </a:lnTo>
                  <a:lnTo>
                    <a:pt x="296" y="338"/>
                  </a:lnTo>
                  <a:lnTo>
                    <a:pt x="297" y="340"/>
                  </a:lnTo>
                  <a:lnTo>
                    <a:pt x="299" y="341"/>
                  </a:lnTo>
                  <a:lnTo>
                    <a:pt x="301" y="342"/>
                  </a:lnTo>
                  <a:lnTo>
                    <a:pt x="305" y="340"/>
                  </a:lnTo>
                  <a:lnTo>
                    <a:pt x="310" y="338"/>
                  </a:lnTo>
                  <a:lnTo>
                    <a:pt x="317" y="338"/>
                  </a:lnTo>
                  <a:lnTo>
                    <a:pt x="322" y="338"/>
                  </a:lnTo>
                  <a:lnTo>
                    <a:pt x="328" y="339"/>
                  </a:lnTo>
                  <a:lnTo>
                    <a:pt x="334" y="341"/>
                  </a:lnTo>
                  <a:lnTo>
                    <a:pt x="342" y="343"/>
                  </a:lnTo>
                  <a:lnTo>
                    <a:pt x="349" y="348"/>
                  </a:lnTo>
                  <a:lnTo>
                    <a:pt x="352" y="355"/>
                  </a:lnTo>
                  <a:lnTo>
                    <a:pt x="354" y="363"/>
                  </a:lnTo>
                  <a:lnTo>
                    <a:pt x="358" y="366"/>
                  </a:lnTo>
                  <a:lnTo>
                    <a:pt x="361" y="369"/>
                  </a:lnTo>
                  <a:lnTo>
                    <a:pt x="366" y="371"/>
                  </a:lnTo>
                  <a:lnTo>
                    <a:pt x="370" y="373"/>
                  </a:lnTo>
                  <a:lnTo>
                    <a:pt x="376" y="375"/>
                  </a:lnTo>
                  <a:lnTo>
                    <a:pt x="382" y="377"/>
                  </a:lnTo>
                  <a:lnTo>
                    <a:pt x="386" y="382"/>
                  </a:lnTo>
                  <a:lnTo>
                    <a:pt x="391" y="385"/>
                  </a:lnTo>
                  <a:lnTo>
                    <a:pt x="395" y="393"/>
                  </a:lnTo>
                  <a:lnTo>
                    <a:pt x="399" y="399"/>
                  </a:lnTo>
                  <a:lnTo>
                    <a:pt x="400" y="401"/>
                  </a:lnTo>
                  <a:lnTo>
                    <a:pt x="402" y="403"/>
                  </a:lnTo>
                  <a:lnTo>
                    <a:pt x="407" y="404"/>
                  </a:lnTo>
                  <a:lnTo>
                    <a:pt x="411" y="405"/>
                  </a:lnTo>
                  <a:lnTo>
                    <a:pt x="419" y="404"/>
                  </a:lnTo>
                  <a:lnTo>
                    <a:pt x="430" y="404"/>
                  </a:lnTo>
                  <a:lnTo>
                    <a:pt x="434" y="404"/>
                  </a:lnTo>
                  <a:lnTo>
                    <a:pt x="439" y="405"/>
                  </a:lnTo>
                  <a:lnTo>
                    <a:pt x="442" y="406"/>
                  </a:lnTo>
                  <a:lnTo>
                    <a:pt x="446" y="409"/>
                  </a:lnTo>
                  <a:lnTo>
                    <a:pt x="444" y="418"/>
                  </a:lnTo>
                  <a:lnTo>
                    <a:pt x="446" y="428"/>
                  </a:lnTo>
                  <a:lnTo>
                    <a:pt x="446" y="430"/>
                  </a:lnTo>
                  <a:lnTo>
                    <a:pt x="447" y="433"/>
                  </a:lnTo>
                  <a:lnTo>
                    <a:pt x="446" y="438"/>
                  </a:lnTo>
                  <a:lnTo>
                    <a:pt x="443" y="441"/>
                  </a:lnTo>
                  <a:lnTo>
                    <a:pt x="443" y="444"/>
                  </a:lnTo>
                  <a:lnTo>
                    <a:pt x="443" y="445"/>
                  </a:lnTo>
                  <a:lnTo>
                    <a:pt x="443" y="447"/>
                  </a:lnTo>
                  <a:lnTo>
                    <a:pt x="446" y="449"/>
                  </a:lnTo>
                  <a:lnTo>
                    <a:pt x="449" y="460"/>
                  </a:lnTo>
                  <a:lnTo>
                    <a:pt x="450" y="470"/>
                  </a:lnTo>
                  <a:lnTo>
                    <a:pt x="455" y="471"/>
                  </a:lnTo>
                  <a:lnTo>
                    <a:pt x="458" y="473"/>
                  </a:lnTo>
                  <a:lnTo>
                    <a:pt x="460" y="475"/>
                  </a:lnTo>
                  <a:lnTo>
                    <a:pt x="462" y="478"/>
                  </a:lnTo>
                  <a:lnTo>
                    <a:pt x="464" y="479"/>
                  </a:lnTo>
                  <a:lnTo>
                    <a:pt x="467" y="481"/>
                  </a:lnTo>
                  <a:lnTo>
                    <a:pt x="471" y="481"/>
                  </a:lnTo>
                  <a:lnTo>
                    <a:pt x="476" y="480"/>
                  </a:lnTo>
                  <a:lnTo>
                    <a:pt x="482" y="480"/>
                  </a:lnTo>
                  <a:lnTo>
                    <a:pt x="488" y="480"/>
                  </a:lnTo>
                  <a:lnTo>
                    <a:pt x="490" y="480"/>
                  </a:lnTo>
                  <a:lnTo>
                    <a:pt x="492" y="481"/>
                  </a:lnTo>
                  <a:lnTo>
                    <a:pt x="495" y="483"/>
                  </a:lnTo>
                  <a:lnTo>
                    <a:pt x="496" y="486"/>
                  </a:lnTo>
                  <a:lnTo>
                    <a:pt x="498" y="489"/>
                  </a:lnTo>
                  <a:lnTo>
                    <a:pt x="499" y="494"/>
                  </a:lnTo>
                  <a:lnTo>
                    <a:pt x="503" y="495"/>
                  </a:lnTo>
                  <a:lnTo>
                    <a:pt x="505" y="496"/>
                  </a:lnTo>
                  <a:lnTo>
                    <a:pt x="512" y="494"/>
                  </a:lnTo>
                  <a:lnTo>
                    <a:pt x="517" y="494"/>
                  </a:lnTo>
                  <a:lnTo>
                    <a:pt x="524" y="491"/>
                  </a:lnTo>
                  <a:lnTo>
                    <a:pt x="531" y="487"/>
                  </a:lnTo>
                  <a:lnTo>
                    <a:pt x="537" y="482"/>
                  </a:lnTo>
                  <a:lnTo>
                    <a:pt x="541" y="477"/>
                  </a:lnTo>
                  <a:lnTo>
                    <a:pt x="543" y="473"/>
                  </a:lnTo>
                  <a:lnTo>
                    <a:pt x="544" y="471"/>
                  </a:lnTo>
                  <a:lnTo>
                    <a:pt x="545" y="469"/>
                  </a:lnTo>
                  <a:lnTo>
                    <a:pt x="547" y="466"/>
                  </a:lnTo>
                  <a:lnTo>
                    <a:pt x="548" y="463"/>
                  </a:lnTo>
                  <a:lnTo>
                    <a:pt x="548" y="461"/>
                  </a:lnTo>
                  <a:lnTo>
                    <a:pt x="547" y="460"/>
                  </a:lnTo>
                  <a:lnTo>
                    <a:pt x="547" y="458"/>
                  </a:lnTo>
                  <a:lnTo>
                    <a:pt x="546" y="457"/>
                  </a:lnTo>
                  <a:lnTo>
                    <a:pt x="547" y="457"/>
                  </a:lnTo>
                  <a:lnTo>
                    <a:pt x="548" y="456"/>
                  </a:lnTo>
                  <a:lnTo>
                    <a:pt x="553" y="455"/>
                  </a:lnTo>
                  <a:lnTo>
                    <a:pt x="562" y="452"/>
                  </a:lnTo>
                  <a:lnTo>
                    <a:pt x="570" y="447"/>
                  </a:lnTo>
                  <a:lnTo>
                    <a:pt x="573" y="446"/>
                  </a:lnTo>
                  <a:lnTo>
                    <a:pt x="578" y="445"/>
                  </a:lnTo>
                  <a:lnTo>
                    <a:pt x="582" y="444"/>
                  </a:lnTo>
                  <a:lnTo>
                    <a:pt x="587" y="444"/>
                  </a:lnTo>
                  <a:lnTo>
                    <a:pt x="590" y="445"/>
                  </a:lnTo>
                  <a:lnTo>
                    <a:pt x="594" y="445"/>
                  </a:lnTo>
                  <a:lnTo>
                    <a:pt x="595" y="442"/>
                  </a:lnTo>
                  <a:lnTo>
                    <a:pt x="596" y="440"/>
                  </a:lnTo>
                  <a:lnTo>
                    <a:pt x="602" y="434"/>
                  </a:lnTo>
                  <a:lnTo>
                    <a:pt x="607" y="432"/>
                  </a:lnTo>
                  <a:lnTo>
                    <a:pt x="612" y="429"/>
                  </a:lnTo>
                  <a:lnTo>
                    <a:pt x="615" y="425"/>
                  </a:lnTo>
                  <a:lnTo>
                    <a:pt x="618" y="421"/>
                  </a:lnTo>
                  <a:lnTo>
                    <a:pt x="619" y="416"/>
                  </a:lnTo>
                  <a:lnTo>
                    <a:pt x="621" y="407"/>
                  </a:lnTo>
                  <a:lnTo>
                    <a:pt x="622" y="397"/>
                  </a:lnTo>
                  <a:lnTo>
                    <a:pt x="625" y="388"/>
                  </a:lnTo>
                  <a:lnTo>
                    <a:pt x="628" y="379"/>
                  </a:lnTo>
                  <a:lnTo>
                    <a:pt x="631" y="375"/>
                  </a:lnTo>
                  <a:lnTo>
                    <a:pt x="635" y="372"/>
                  </a:lnTo>
                  <a:lnTo>
                    <a:pt x="639" y="369"/>
                  </a:lnTo>
                  <a:lnTo>
                    <a:pt x="646" y="367"/>
                  </a:lnTo>
                  <a:lnTo>
                    <a:pt x="651" y="367"/>
                  </a:lnTo>
                  <a:lnTo>
                    <a:pt x="657" y="366"/>
                  </a:lnTo>
                  <a:lnTo>
                    <a:pt x="662" y="364"/>
                  </a:lnTo>
                  <a:lnTo>
                    <a:pt x="667" y="361"/>
                  </a:lnTo>
                  <a:lnTo>
                    <a:pt x="671" y="353"/>
                  </a:lnTo>
                  <a:lnTo>
                    <a:pt x="677" y="347"/>
                  </a:lnTo>
                  <a:lnTo>
                    <a:pt x="683" y="349"/>
                  </a:lnTo>
                  <a:lnTo>
                    <a:pt x="687" y="351"/>
                  </a:lnTo>
                  <a:lnTo>
                    <a:pt x="692" y="353"/>
                  </a:lnTo>
                  <a:lnTo>
                    <a:pt x="695" y="357"/>
                  </a:lnTo>
                  <a:lnTo>
                    <a:pt x="700" y="359"/>
                  </a:lnTo>
                  <a:lnTo>
                    <a:pt x="704" y="361"/>
                  </a:lnTo>
                  <a:lnTo>
                    <a:pt x="710" y="361"/>
                  </a:lnTo>
                  <a:lnTo>
                    <a:pt x="718" y="360"/>
                  </a:lnTo>
                  <a:lnTo>
                    <a:pt x="717" y="353"/>
                  </a:lnTo>
                  <a:lnTo>
                    <a:pt x="717" y="346"/>
                  </a:lnTo>
                  <a:lnTo>
                    <a:pt x="717" y="338"/>
                  </a:lnTo>
                  <a:lnTo>
                    <a:pt x="719" y="330"/>
                  </a:lnTo>
                  <a:lnTo>
                    <a:pt x="721" y="326"/>
                  </a:lnTo>
                  <a:lnTo>
                    <a:pt x="724" y="323"/>
                  </a:lnTo>
                  <a:lnTo>
                    <a:pt x="724" y="320"/>
                  </a:lnTo>
                  <a:lnTo>
                    <a:pt x="723" y="319"/>
                  </a:lnTo>
                  <a:lnTo>
                    <a:pt x="720" y="318"/>
                  </a:lnTo>
                  <a:lnTo>
                    <a:pt x="719" y="317"/>
                  </a:lnTo>
                  <a:lnTo>
                    <a:pt x="709" y="311"/>
                  </a:lnTo>
                  <a:lnTo>
                    <a:pt x="700" y="306"/>
                  </a:lnTo>
                  <a:lnTo>
                    <a:pt x="694" y="303"/>
                  </a:lnTo>
                  <a:lnTo>
                    <a:pt x="690" y="301"/>
                  </a:lnTo>
                  <a:lnTo>
                    <a:pt x="684" y="301"/>
                  </a:lnTo>
                  <a:lnTo>
                    <a:pt x="678" y="301"/>
                  </a:lnTo>
                  <a:lnTo>
                    <a:pt x="672" y="301"/>
                  </a:lnTo>
                  <a:lnTo>
                    <a:pt x="666" y="299"/>
                  </a:lnTo>
                  <a:lnTo>
                    <a:pt x="660" y="295"/>
                  </a:lnTo>
                  <a:lnTo>
                    <a:pt x="655" y="292"/>
                  </a:lnTo>
                  <a:lnTo>
                    <a:pt x="644" y="283"/>
                  </a:lnTo>
                  <a:lnTo>
                    <a:pt x="630" y="270"/>
                  </a:lnTo>
                  <a:lnTo>
                    <a:pt x="622" y="265"/>
                  </a:lnTo>
                  <a:lnTo>
                    <a:pt x="615" y="260"/>
                  </a:lnTo>
                  <a:lnTo>
                    <a:pt x="609" y="257"/>
                  </a:lnTo>
                  <a:lnTo>
                    <a:pt x="603" y="254"/>
                  </a:lnTo>
                  <a:lnTo>
                    <a:pt x="598" y="254"/>
                  </a:lnTo>
                  <a:lnTo>
                    <a:pt x="595" y="253"/>
                  </a:lnTo>
                  <a:lnTo>
                    <a:pt x="590" y="252"/>
                  </a:lnTo>
                  <a:lnTo>
                    <a:pt x="587" y="250"/>
                  </a:lnTo>
                  <a:lnTo>
                    <a:pt x="580" y="245"/>
                  </a:lnTo>
                  <a:lnTo>
                    <a:pt x="573" y="238"/>
                  </a:lnTo>
                  <a:lnTo>
                    <a:pt x="564" y="230"/>
                  </a:lnTo>
                  <a:lnTo>
                    <a:pt x="554" y="221"/>
                  </a:lnTo>
                  <a:lnTo>
                    <a:pt x="544" y="212"/>
                  </a:lnTo>
                  <a:lnTo>
                    <a:pt x="533" y="204"/>
                  </a:lnTo>
                  <a:lnTo>
                    <a:pt x="527" y="200"/>
                  </a:lnTo>
                  <a:lnTo>
                    <a:pt x="521" y="194"/>
                  </a:lnTo>
                  <a:lnTo>
                    <a:pt x="516" y="188"/>
                  </a:lnTo>
                  <a:lnTo>
                    <a:pt x="512" y="181"/>
                  </a:lnTo>
                  <a:lnTo>
                    <a:pt x="508" y="174"/>
                  </a:lnTo>
                  <a:lnTo>
                    <a:pt x="506" y="167"/>
                  </a:lnTo>
                  <a:lnTo>
                    <a:pt x="503" y="160"/>
                  </a:lnTo>
                  <a:lnTo>
                    <a:pt x="497" y="154"/>
                  </a:lnTo>
                  <a:lnTo>
                    <a:pt x="492" y="148"/>
                  </a:lnTo>
                  <a:lnTo>
                    <a:pt x="490" y="141"/>
                  </a:lnTo>
                  <a:lnTo>
                    <a:pt x="489" y="135"/>
                  </a:lnTo>
                  <a:lnTo>
                    <a:pt x="488" y="128"/>
                  </a:lnTo>
                  <a:lnTo>
                    <a:pt x="486" y="121"/>
                  </a:lnTo>
                  <a:lnTo>
                    <a:pt x="483" y="115"/>
                  </a:lnTo>
                  <a:lnTo>
                    <a:pt x="479" y="110"/>
                  </a:lnTo>
                  <a:lnTo>
                    <a:pt x="473" y="104"/>
                  </a:lnTo>
                  <a:lnTo>
                    <a:pt x="470" y="103"/>
                  </a:lnTo>
                  <a:lnTo>
                    <a:pt x="466" y="102"/>
                  </a:lnTo>
                  <a:lnTo>
                    <a:pt x="463" y="100"/>
                  </a:lnTo>
                  <a:lnTo>
                    <a:pt x="459" y="102"/>
                  </a:lnTo>
                  <a:lnTo>
                    <a:pt x="456" y="104"/>
                  </a:lnTo>
                  <a:lnTo>
                    <a:pt x="454" y="107"/>
                  </a:lnTo>
                  <a:lnTo>
                    <a:pt x="452" y="107"/>
                  </a:lnTo>
                  <a:lnTo>
                    <a:pt x="451" y="108"/>
                  </a:lnTo>
                  <a:lnTo>
                    <a:pt x="449" y="107"/>
                  </a:lnTo>
                  <a:lnTo>
                    <a:pt x="446" y="106"/>
                  </a:lnTo>
                  <a:lnTo>
                    <a:pt x="439" y="105"/>
                  </a:lnTo>
                  <a:lnTo>
                    <a:pt x="433" y="104"/>
                  </a:lnTo>
                  <a:lnTo>
                    <a:pt x="426" y="104"/>
                  </a:lnTo>
                  <a:lnTo>
                    <a:pt x="421" y="104"/>
                  </a:lnTo>
                  <a:lnTo>
                    <a:pt x="415" y="105"/>
                  </a:lnTo>
                  <a:lnTo>
                    <a:pt x="409" y="104"/>
                  </a:lnTo>
                  <a:lnTo>
                    <a:pt x="403" y="102"/>
                  </a:lnTo>
                  <a:lnTo>
                    <a:pt x="397" y="97"/>
                  </a:lnTo>
                  <a:lnTo>
                    <a:pt x="394" y="96"/>
                  </a:lnTo>
                  <a:lnTo>
                    <a:pt x="392" y="94"/>
                  </a:lnTo>
                  <a:lnTo>
                    <a:pt x="390" y="90"/>
                  </a:lnTo>
                  <a:lnTo>
                    <a:pt x="390" y="87"/>
                  </a:lnTo>
                  <a:lnTo>
                    <a:pt x="390" y="84"/>
                  </a:lnTo>
                  <a:lnTo>
                    <a:pt x="391" y="83"/>
                  </a:lnTo>
                  <a:lnTo>
                    <a:pt x="393" y="83"/>
                  </a:lnTo>
                  <a:lnTo>
                    <a:pt x="394" y="82"/>
                  </a:lnTo>
                  <a:lnTo>
                    <a:pt x="394" y="82"/>
                  </a:lnTo>
                  <a:lnTo>
                    <a:pt x="395" y="81"/>
                  </a:lnTo>
                  <a:lnTo>
                    <a:pt x="394" y="79"/>
                  </a:lnTo>
                  <a:lnTo>
                    <a:pt x="392" y="75"/>
                  </a:lnTo>
                  <a:lnTo>
                    <a:pt x="391" y="70"/>
                  </a:lnTo>
                  <a:lnTo>
                    <a:pt x="392" y="67"/>
                  </a:lnTo>
                  <a:lnTo>
                    <a:pt x="393" y="67"/>
                  </a:lnTo>
                  <a:lnTo>
                    <a:pt x="394" y="68"/>
                  </a:lnTo>
                  <a:lnTo>
                    <a:pt x="397" y="68"/>
                  </a:lnTo>
                  <a:lnTo>
                    <a:pt x="398" y="68"/>
                  </a:lnTo>
                  <a:lnTo>
                    <a:pt x="398" y="66"/>
                  </a:lnTo>
                  <a:lnTo>
                    <a:pt x="397" y="62"/>
                  </a:lnTo>
                  <a:lnTo>
                    <a:pt x="391" y="57"/>
                  </a:lnTo>
                  <a:lnTo>
                    <a:pt x="387" y="50"/>
                  </a:lnTo>
                  <a:lnTo>
                    <a:pt x="387" y="45"/>
                  </a:lnTo>
                  <a:lnTo>
                    <a:pt x="389" y="39"/>
                  </a:lnTo>
                  <a:lnTo>
                    <a:pt x="390" y="37"/>
                  </a:lnTo>
                  <a:lnTo>
                    <a:pt x="389" y="34"/>
                  </a:lnTo>
                  <a:lnTo>
                    <a:pt x="386" y="33"/>
                  </a:lnTo>
                  <a:lnTo>
                    <a:pt x="383" y="32"/>
                  </a:lnTo>
                  <a:lnTo>
                    <a:pt x="381" y="32"/>
                  </a:lnTo>
                  <a:lnTo>
                    <a:pt x="377" y="32"/>
                  </a:lnTo>
                  <a:lnTo>
                    <a:pt x="370" y="31"/>
                  </a:lnTo>
                  <a:lnTo>
                    <a:pt x="362" y="31"/>
                  </a:lnTo>
                  <a:lnTo>
                    <a:pt x="356" y="30"/>
                  </a:lnTo>
                  <a:lnTo>
                    <a:pt x="350" y="26"/>
                  </a:lnTo>
                  <a:lnTo>
                    <a:pt x="348" y="23"/>
                  </a:lnTo>
                  <a:lnTo>
                    <a:pt x="346" y="19"/>
                  </a:lnTo>
                  <a:lnTo>
                    <a:pt x="346" y="18"/>
                  </a:lnTo>
                  <a:lnTo>
                    <a:pt x="345" y="17"/>
                  </a:lnTo>
                  <a:lnTo>
                    <a:pt x="343" y="17"/>
                  </a:lnTo>
                  <a:lnTo>
                    <a:pt x="340" y="16"/>
                  </a:lnTo>
                  <a:lnTo>
                    <a:pt x="336" y="15"/>
                  </a:lnTo>
                  <a:lnTo>
                    <a:pt x="332" y="15"/>
                  </a:lnTo>
                  <a:lnTo>
                    <a:pt x="329" y="13"/>
                  </a:lnTo>
                  <a:lnTo>
                    <a:pt x="326" y="10"/>
                  </a:lnTo>
                  <a:lnTo>
                    <a:pt x="324" y="6"/>
                  </a:lnTo>
                  <a:lnTo>
                    <a:pt x="321" y="1"/>
                  </a:lnTo>
                  <a:lnTo>
                    <a:pt x="320" y="0"/>
                  </a:lnTo>
                  <a:lnTo>
                    <a:pt x="318" y="0"/>
                  </a:lnTo>
                  <a:lnTo>
                    <a:pt x="316" y="0"/>
                  </a:lnTo>
                  <a:lnTo>
                    <a:pt x="313" y="0"/>
                  </a:lnTo>
                  <a:lnTo>
                    <a:pt x="309" y="2"/>
                  </a:lnTo>
                  <a:lnTo>
                    <a:pt x="305" y="5"/>
                  </a:lnTo>
                  <a:lnTo>
                    <a:pt x="301" y="5"/>
                  </a:lnTo>
                  <a:lnTo>
                    <a:pt x="295" y="6"/>
                  </a:lnTo>
                  <a:lnTo>
                    <a:pt x="293" y="6"/>
                  </a:lnTo>
                  <a:lnTo>
                    <a:pt x="292" y="6"/>
                  </a:lnTo>
                  <a:lnTo>
                    <a:pt x="292" y="8"/>
                  </a:lnTo>
                  <a:lnTo>
                    <a:pt x="292" y="11"/>
                  </a:lnTo>
                  <a:lnTo>
                    <a:pt x="299" y="17"/>
                  </a:lnTo>
                  <a:lnTo>
                    <a:pt x="300" y="21"/>
                  </a:lnTo>
                  <a:lnTo>
                    <a:pt x="297" y="21"/>
                  </a:lnTo>
                  <a:lnTo>
                    <a:pt x="295" y="19"/>
                  </a:lnTo>
                  <a:lnTo>
                    <a:pt x="289" y="19"/>
                  </a:lnTo>
                  <a:lnTo>
                    <a:pt x="285" y="21"/>
                  </a:lnTo>
                  <a:lnTo>
                    <a:pt x="284" y="21"/>
                  </a:lnTo>
                  <a:lnTo>
                    <a:pt x="281" y="23"/>
                  </a:lnTo>
                  <a:lnTo>
                    <a:pt x="280" y="25"/>
                  </a:lnTo>
                  <a:lnTo>
                    <a:pt x="279" y="29"/>
                  </a:lnTo>
                  <a:lnTo>
                    <a:pt x="278" y="33"/>
                  </a:lnTo>
                  <a:lnTo>
                    <a:pt x="275" y="37"/>
                  </a:lnTo>
                  <a:lnTo>
                    <a:pt x="272" y="39"/>
                  </a:lnTo>
                  <a:lnTo>
                    <a:pt x="268" y="40"/>
                  </a:lnTo>
                  <a:lnTo>
                    <a:pt x="260" y="41"/>
                  </a:lnTo>
                  <a:lnTo>
                    <a:pt x="251" y="43"/>
                  </a:lnTo>
                  <a:lnTo>
                    <a:pt x="245" y="46"/>
                  </a:lnTo>
                  <a:lnTo>
                    <a:pt x="242" y="49"/>
                  </a:lnTo>
                  <a:lnTo>
                    <a:pt x="237" y="54"/>
                  </a:lnTo>
                  <a:lnTo>
                    <a:pt x="235" y="58"/>
                  </a:lnTo>
                  <a:lnTo>
                    <a:pt x="232" y="64"/>
                  </a:lnTo>
                  <a:lnTo>
                    <a:pt x="231" y="68"/>
                  </a:lnTo>
                  <a:lnTo>
                    <a:pt x="231" y="74"/>
                  </a:lnTo>
                  <a:lnTo>
                    <a:pt x="232" y="79"/>
                  </a:lnTo>
                  <a:lnTo>
                    <a:pt x="235" y="84"/>
                  </a:lnTo>
                  <a:lnTo>
                    <a:pt x="238" y="88"/>
                  </a:lnTo>
                  <a:lnTo>
                    <a:pt x="239" y="90"/>
                  </a:lnTo>
                  <a:lnTo>
                    <a:pt x="239" y="92"/>
                  </a:lnTo>
                  <a:lnTo>
                    <a:pt x="239" y="95"/>
                  </a:lnTo>
                  <a:lnTo>
                    <a:pt x="239" y="98"/>
                  </a:lnTo>
                  <a:lnTo>
                    <a:pt x="234" y="100"/>
                  </a:lnTo>
                  <a:lnTo>
                    <a:pt x="228" y="102"/>
                  </a:lnTo>
                  <a:lnTo>
                    <a:pt x="220" y="102"/>
                  </a:lnTo>
                  <a:lnTo>
                    <a:pt x="212" y="100"/>
                  </a:lnTo>
                  <a:lnTo>
                    <a:pt x="195" y="99"/>
                  </a:lnTo>
                  <a:lnTo>
                    <a:pt x="181" y="98"/>
                  </a:lnTo>
                  <a:lnTo>
                    <a:pt x="173" y="99"/>
                  </a:lnTo>
                  <a:lnTo>
                    <a:pt x="164" y="102"/>
                  </a:lnTo>
                  <a:lnTo>
                    <a:pt x="161" y="102"/>
                  </a:lnTo>
                  <a:lnTo>
                    <a:pt x="156" y="102"/>
                  </a:lnTo>
                  <a:lnTo>
                    <a:pt x="153" y="99"/>
                  </a:lnTo>
                  <a:lnTo>
                    <a:pt x="149" y="96"/>
                  </a:lnTo>
                  <a:lnTo>
                    <a:pt x="144" y="84"/>
                  </a:lnTo>
                  <a:lnTo>
                    <a:pt x="136" y="71"/>
                  </a:lnTo>
                  <a:lnTo>
                    <a:pt x="132" y="64"/>
                  </a:lnTo>
                  <a:lnTo>
                    <a:pt x="129" y="58"/>
                  </a:lnTo>
                  <a:lnTo>
                    <a:pt x="124" y="52"/>
                  </a:lnTo>
                  <a:lnTo>
                    <a:pt x="120" y="49"/>
                  </a:lnTo>
                  <a:lnTo>
                    <a:pt x="109" y="41"/>
                  </a:lnTo>
                  <a:lnTo>
                    <a:pt x="98" y="34"/>
                  </a:lnTo>
                  <a:lnTo>
                    <a:pt x="92" y="32"/>
                  </a:lnTo>
                  <a:lnTo>
                    <a:pt x="87" y="30"/>
                  </a:lnTo>
                  <a:lnTo>
                    <a:pt x="80" y="29"/>
                  </a:lnTo>
                  <a:lnTo>
                    <a:pt x="73" y="29"/>
                  </a:lnTo>
                  <a:lnTo>
                    <a:pt x="60" y="31"/>
                  </a:lnTo>
                  <a:lnTo>
                    <a:pt x="47" y="34"/>
                  </a:lnTo>
                  <a:lnTo>
                    <a:pt x="41" y="37"/>
                  </a:lnTo>
                  <a:lnTo>
                    <a:pt x="35" y="40"/>
                  </a:lnTo>
                  <a:lnTo>
                    <a:pt x="28" y="43"/>
                  </a:lnTo>
                  <a:lnTo>
                    <a:pt x="24" y="47"/>
                  </a:lnTo>
                  <a:lnTo>
                    <a:pt x="9" y="60"/>
                  </a:lnTo>
                  <a:lnTo>
                    <a:pt x="0" y="68"/>
                  </a:lnTo>
                  <a:lnTo>
                    <a:pt x="0" y="68"/>
                  </a:lnTo>
                  <a:lnTo>
                    <a:pt x="1" y="70"/>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1" name="Freeform 210"/>
            <p:cNvSpPr>
              <a:spLocks/>
            </p:cNvSpPr>
            <p:nvPr/>
          </p:nvSpPr>
          <p:spPr bwMode="gray">
            <a:xfrm>
              <a:off x="5775326" y="3694113"/>
              <a:ext cx="228600" cy="157163"/>
            </a:xfrm>
            <a:custGeom>
              <a:avLst/>
              <a:gdLst/>
              <a:ahLst/>
              <a:cxnLst>
                <a:cxn ang="0">
                  <a:pos x="17" y="102"/>
                </a:cxn>
                <a:cxn ang="0">
                  <a:pos x="22" y="73"/>
                </a:cxn>
                <a:cxn ang="0">
                  <a:pos x="49" y="45"/>
                </a:cxn>
                <a:cxn ang="0">
                  <a:pos x="79" y="71"/>
                </a:cxn>
                <a:cxn ang="0">
                  <a:pos x="116" y="114"/>
                </a:cxn>
                <a:cxn ang="0">
                  <a:pos x="101" y="128"/>
                </a:cxn>
                <a:cxn ang="0">
                  <a:pos x="94" y="139"/>
                </a:cxn>
                <a:cxn ang="0">
                  <a:pos x="64" y="138"/>
                </a:cxn>
                <a:cxn ang="0">
                  <a:pos x="44" y="133"/>
                </a:cxn>
                <a:cxn ang="0">
                  <a:pos x="24" y="120"/>
                </a:cxn>
                <a:cxn ang="0">
                  <a:pos x="22" y="195"/>
                </a:cxn>
                <a:cxn ang="0">
                  <a:pos x="33" y="190"/>
                </a:cxn>
                <a:cxn ang="0">
                  <a:pos x="52" y="197"/>
                </a:cxn>
                <a:cxn ang="0">
                  <a:pos x="63" y="217"/>
                </a:cxn>
                <a:cxn ang="0">
                  <a:pos x="44" y="216"/>
                </a:cxn>
                <a:cxn ang="0">
                  <a:pos x="35" y="238"/>
                </a:cxn>
                <a:cxn ang="0">
                  <a:pos x="60" y="242"/>
                </a:cxn>
                <a:cxn ang="0">
                  <a:pos x="73" y="277"/>
                </a:cxn>
                <a:cxn ang="0">
                  <a:pos x="85" y="359"/>
                </a:cxn>
                <a:cxn ang="0">
                  <a:pos x="125" y="331"/>
                </a:cxn>
                <a:cxn ang="0">
                  <a:pos x="181" y="315"/>
                </a:cxn>
                <a:cxn ang="0">
                  <a:pos x="208" y="301"/>
                </a:cxn>
                <a:cxn ang="0">
                  <a:pos x="238" y="302"/>
                </a:cxn>
                <a:cxn ang="0">
                  <a:pos x="255" y="317"/>
                </a:cxn>
                <a:cxn ang="0">
                  <a:pos x="296" y="338"/>
                </a:cxn>
                <a:cxn ang="0">
                  <a:pos x="328" y="339"/>
                </a:cxn>
                <a:cxn ang="0">
                  <a:pos x="366" y="371"/>
                </a:cxn>
                <a:cxn ang="0">
                  <a:pos x="400" y="401"/>
                </a:cxn>
                <a:cxn ang="0">
                  <a:pos x="442" y="406"/>
                </a:cxn>
                <a:cxn ang="0">
                  <a:pos x="443" y="444"/>
                </a:cxn>
                <a:cxn ang="0">
                  <a:pos x="460" y="475"/>
                </a:cxn>
                <a:cxn ang="0">
                  <a:pos x="490" y="480"/>
                </a:cxn>
                <a:cxn ang="0">
                  <a:pos x="512" y="494"/>
                </a:cxn>
                <a:cxn ang="0">
                  <a:pos x="545" y="469"/>
                </a:cxn>
                <a:cxn ang="0">
                  <a:pos x="548" y="456"/>
                </a:cxn>
                <a:cxn ang="0">
                  <a:pos x="590" y="445"/>
                </a:cxn>
                <a:cxn ang="0">
                  <a:pos x="618" y="421"/>
                </a:cxn>
                <a:cxn ang="0">
                  <a:pos x="639" y="369"/>
                </a:cxn>
                <a:cxn ang="0">
                  <a:pos x="683" y="349"/>
                </a:cxn>
                <a:cxn ang="0">
                  <a:pos x="717" y="353"/>
                </a:cxn>
                <a:cxn ang="0">
                  <a:pos x="720" y="318"/>
                </a:cxn>
                <a:cxn ang="0">
                  <a:pos x="672" y="301"/>
                </a:cxn>
                <a:cxn ang="0">
                  <a:pos x="609" y="257"/>
                </a:cxn>
                <a:cxn ang="0">
                  <a:pos x="564" y="230"/>
                </a:cxn>
                <a:cxn ang="0">
                  <a:pos x="508" y="174"/>
                </a:cxn>
                <a:cxn ang="0">
                  <a:pos x="486" y="121"/>
                </a:cxn>
                <a:cxn ang="0">
                  <a:pos x="456" y="104"/>
                </a:cxn>
                <a:cxn ang="0">
                  <a:pos x="426" y="104"/>
                </a:cxn>
                <a:cxn ang="0">
                  <a:pos x="390" y="90"/>
                </a:cxn>
                <a:cxn ang="0">
                  <a:pos x="394" y="79"/>
                </a:cxn>
                <a:cxn ang="0">
                  <a:pos x="398" y="66"/>
                </a:cxn>
                <a:cxn ang="0">
                  <a:pos x="386" y="33"/>
                </a:cxn>
                <a:cxn ang="0">
                  <a:pos x="348" y="23"/>
                </a:cxn>
                <a:cxn ang="0">
                  <a:pos x="329" y="13"/>
                </a:cxn>
                <a:cxn ang="0">
                  <a:pos x="309" y="2"/>
                </a:cxn>
                <a:cxn ang="0">
                  <a:pos x="299" y="17"/>
                </a:cxn>
                <a:cxn ang="0">
                  <a:pos x="280" y="25"/>
                </a:cxn>
                <a:cxn ang="0">
                  <a:pos x="245" y="46"/>
                </a:cxn>
                <a:cxn ang="0">
                  <a:pos x="235" y="84"/>
                </a:cxn>
                <a:cxn ang="0">
                  <a:pos x="220" y="102"/>
                </a:cxn>
                <a:cxn ang="0">
                  <a:pos x="153" y="99"/>
                </a:cxn>
                <a:cxn ang="0">
                  <a:pos x="109" y="41"/>
                </a:cxn>
                <a:cxn ang="0">
                  <a:pos x="41" y="37"/>
                </a:cxn>
              </a:cxnLst>
              <a:rect l="0" t="0" r="r" b="b"/>
              <a:pathLst>
                <a:path w="724" h="496">
                  <a:moveTo>
                    <a:pt x="1" y="70"/>
                  </a:moveTo>
                  <a:lnTo>
                    <a:pt x="4" y="72"/>
                  </a:lnTo>
                  <a:lnTo>
                    <a:pt x="8" y="75"/>
                  </a:lnTo>
                  <a:lnTo>
                    <a:pt x="9" y="76"/>
                  </a:lnTo>
                  <a:lnTo>
                    <a:pt x="9" y="79"/>
                  </a:lnTo>
                  <a:lnTo>
                    <a:pt x="8" y="83"/>
                  </a:lnTo>
                  <a:lnTo>
                    <a:pt x="10" y="90"/>
                  </a:lnTo>
                  <a:lnTo>
                    <a:pt x="17" y="102"/>
                  </a:lnTo>
                  <a:lnTo>
                    <a:pt x="20" y="105"/>
                  </a:lnTo>
                  <a:lnTo>
                    <a:pt x="20" y="104"/>
                  </a:lnTo>
                  <a:lnTo>
                    <a:pt x="22" y="102"/>
                  </a:lnTo>
                  <a:lnTo>
                    <a:pt x="23" y="95"/>
                  </a:lnTo>
                  <a:lnTo>
                    <a:pt x="24" y="88"/>
                  </a:lnTo>
                  <a:lnTo>
                    <a:pt x="25" y="82"/>
                  </a:lnTo>
                  <a:lnTo>
                    <a:pt x="24" y="75"/>
                  </a:lnTo>
                  <a:lnTo>
                    <a:pt x="22" y="73"/>
                  </a:lnTo>
                  <a:lnTo>
                    <a:pt x="20" y="70"/>
                  </a:lnTo>
                  <a:lnTo>
                    <a:pt x="20" y="66"/>
                  </a:lnTo>
                  <a:lnTo>
                    <a:pt x="20" y="64"/>
                  </a:lnTo>
                  <a:lnTo>
                    <a:pt x="24" y="57"/>
                  </a:lnTo>
                  <a:lnTo>
                    <a:pt x="28" y="52"/>
                  </a:lnTo>
                  <a:lnTo>
                    <a:pt x="35" y="49"/>
                  </a:lnTo>
                  <a:lnTo>
                    <a:pt x="42" y="47"/>
                  </a:lnTo>
                  <a:lnTo>
                    <a:pt x="49" y="45"/>
                  </a:lnTo>
                  <a:lnTo>
                    <a:pt x="57" y="43"/>
                  </a:lnTo>
                  <a:lnTo>
                    <a:pt x="61" y="42"/>
                  </a:lnTo>
                  <a:lnTo>
                    <a:pt x="65" y="42"/>
                  </a:lnTo>
                  <a:lnTo>
                    <a:pt x="68" y="42"/>
                  </a:lnTo>
                  <a:lnTo>
                    <a:pt x="71" y="43"/>
                  </a:lnTo>
                  <a:lnTo>
                    <a:pt x="74" y="49"/>
                  </a:lnTo>
                  <a:lnTo>
                    <a:pt x="75" y="55"/>
                  </a:lnTo>
                  <a:lnTo>
                    <a:pt x="79" y="71"/>
                  </a:lnTo>
                  <a:lnTo>
                    <a:pt x="83" y="84"/>
                  </a:lnTo>
                  <a:lnTo>
                    <a:pt x="87" y="90"/>
                  </a:lnTo>
                  <a:lnTo>
                    <a:pt x="91" y="95"/>
                  </a:lnTo>
                  <a:lnTo>
                    <a:pt x="97" y="100"/>
                  </a:lnTo>
                  <a:lnTo>
                    <a:pt x="105" y="105"/>
                  </a:lnTo>
                  <a:lnTo>
                    <a:pt x="109" y="107"/>
                  </a:lnTo>
                  <a:lnTo>
                    <a:pt x="114" y="111"/>
                  </a:lnTo>
                  <a:lnTo>
                    <a:pt x="116" y="114"/>
                  </a:lnTo>
                  <a:lnTo>
                    <a:pt x="118" y="120"/>
                  </a:lnTo>
                  <a:lnTo>
                    <a:pt x="117" y="124"/>
                  </a:lnTo>
                  <a:lnTo>
                    <a:pt x="116" y="128"/>
                  </a:lnTo>
                  <a:lnTo>
                    <a:pt x="113" y="131"/>
                  </a:lnTo>
                  <a:lnTo>
                    <a:pt x="108" y="132"/>
                  </a:lnTo>
                  <a:lnTo>
                    <a:pt x="106" y="132"/>
                  </a:lnTo>
                  <a:lnTo>
                    <a:pt x="105" y="131"/>
                  </a:lnTo>
                  <a:lnTo>
                    <a:pt x="101" y="128"/>
                  </a:lnTo>
                  <a:lnTo>
                    <a:pt x="100" y="127"/>
                  </a:lnTo>
                  <a:lnTo>
                    <a:pt x="98" y="127"/>
                  </a:lnTo>
                  <a:lnTo>
                    <a:pt x="97" y="127"/>
                  </a:lnTo>
                  <a:lnTo>
                    <a:pt x="96" y="128"/>
                  </a:lnTo>
                  <a:lnTo>
                    <a:pt x="96" y="130"/>
                  </a:lnTo>
                  <a:lnTo>
                    <a:pt x="96" y="133"/>
                  </a:lnTo>
                  <a:lnTo>
                    <a:pt x="97" y="136"/>
                  </a:lnTo>
                  <a:lnTo>
                    <a:pt x="94" y="139"/>
                  </a:lnTo>
                  <a:lnTo>
                    <a:pt x="91" y="141"/>
                  </a:lnTo>
                  <a:lnTo>
                    <a:pt x="87" y="143"/>
                  </a:lnTo>
                  <a:lnTo>
                    <a:pt x="82" y="145"/>
                  </a:lnTo>
                  <a:lnTo>
                    <a:pt x="77" y="145"/>
                  </a:lnTo>
                  <a:lnTo>
                    <a:pt x="73" y="145"/>
                  </a:lnTo>
                  <a:lnTo>
                    <a:pt x="69" y="144"/>
                  </a:lnTo>
                  <a:lnTo>
                    <a:pt x="66" y="141"/>
                  </a:lnTo>
                  <a:lnTo>
                    <a:pt x="64" y="138"/>
                  </a:lnTo>
                  <a:lnTo>
                    <a:pt x="63" y="133"/>
                  </a:lnTo>
                  <a:lnTo>
                    <a:pt x="63" y="130"/>
                  </a:lnTo>
                  <a:lnTo>
                    <a:pt x="60" y="128"/>
                  </a:lnTo>
                  <a:lnTo>
                    <a:pt x="58" y="131"/>
                  </a:lnTo>
                  <a:lnTo>
                    <a:pt x="56" y="133"/>
                  </a:lnTo>
                  <a:lnTo>
                    <a:pt x="53" y="133"/>
                  </a:lnTo>
                  <a:lnTo>
                    <a:pt x="50" y="133"/>
                  </a:lnTo>
                  <a:lnTo>
                    <a:pt x="44" y="133"/>
                  </a:lnTo>
                  <a:lnTo>
                    <a:pt x="41" y="135"/>
                  </a:lnTo>
                  <a:lnTo>
                    <a:pt x="40" y="135"/>
                  </a:lnTo>
                  <a:lnTo>
                    <a:pt x="36" y="132"/>
                  </a:lnTo>
                  <a:lnTo>
                    <a:pt x="33" y="125"/>
                  </a:lnTo>
                  <a:lnTo>
                    <a:pt x="28" y="120"/>
                  </a:lnTo>
                  <a:lnTo>
                    <a:pt x="26" y="117"/>
                  </a:lnTo>
                  <a:lnTo>
                    <a:pt x="25" y="117"/>
                  </a:lnTo>
                  <a:lnTo>
                    <a:pt x="24" y="120"/>
                  </a:lnTo>
                  <a:lnTo>
                    <a:pt x="23" y="125"/>
                  </a:lnTo>
                  <a:lnTo>
                    <a:pt x="22" y="138"/>
                  </a:lnTo>
                  <a:lnTo>
                    <a:pt x="19" y="149"/>
                  </a:lnTo>
                  <a:lnTo>
                    <a:pt x="16" y="161"/>
                  </a:lnTo>
                  <a:lnTo>
                    <a:pt x="14" y="172"/>
                  </a:lnTo>
                  <a:lnTo>
                    <a:pt x="16" y="180"/>
                  </a:lnTo>
                  <a:lnTo>
                    <a:pt x="19" y="190"/>
                  </a:lnTo>
                  <a:lnTo>
                    <a:pt x="22" y="195"/>
                  </a:lnTo>
                  <a:lnTo>
                    <a:pt x="25" y="198"/>
                  </a:lnTo>
                  <a:lnTo>
                    <a:pt x="28" y="202"/>
                  </a:lnTo>
                  <a:lnTo>
                    <a:pt x="31" y="203"/>
                  </a:lnTo>
                  <a:lnTo>
                    <a:pt x="32" y="197"/>
                  </a:lnTo>
                  <a:lnTo>
                    <a:pt x="31" y="194"/>
                  </a:lnTo>
                  <a:lnTo>
                    <a:pt x="31" y="193"/>
                  </a:lnTo>
                  <a:lnTo>
                    <a:pt x="31" y="190"/>
                  </a:lnTo>
                  <a:lnTo>
                    <a:pt x="33" y="190"/>
                  </a:lnTo>
                  <a:lnTo>
                    <a:pt x="35" y="190"/>
                  </a:lnTo>
                  <a:lnTo>
                    <a:pt x="43" y="190"/>
                  </a:lnTo>
                  <a:lnTo>
                    <a:pt x="50" y="189"/>
                  </a:lnTo>
                  <a:lnTo>
                    <a:pt x="52" y="188"/>
                  </a:lnTo>
                  <a:lnTo>
                    <a:pt x="55" y="188"/>
                  </a:lnTo>
                  <a:lnTo>
                    <a:pt x="55" y="192"/>
                  </a:lnTo>
                  <a:lnTo>
                    <a:pt x="53" y="194"/>
                  </a:lnTo>
                  <a:lnTo>
                    <a:pt x="52" y="197"/>
                  </a:lnTo>
                  <a:lnTo>
                    <a:pt x="50" y="201"/>
                  </a:lnTo>
                  <a:lnTo>
                    <a:pt x="50" y="204"/>
                  </a:lnTo>
                  <a:lnTo>
                    <a:pt x="51" y="208"/>
                  </a:lnTo>
                  <a:lnTo>
                    <a:pt x="53" y="209"/>
                  </a:lnTo>
                  <a:lnTo>
                    <a:pt x="57" y="209"/>
                  </a:lnTo>
                  <a:lnTo>
                    <a:pt x="60" y="211"/>
                  </a:lnTo>
                  <a:lnTo>
                    <a:pt x="63" y="214"/>
                  </a:lnTo>
                  <a:lnTo>
                    <a:pt x="63" y="217"/>
                  </a:lnTo>
                  <a:lnTo>
                    <a:pt x="61" y="218"/>
                  </a:lnTo>
                  <a:lnTo>
                    <a:pt x="60" y="220"/>
                  </a:lnTo>
                  <a:lnTo>
                    <a:pt x="58" y="221"/>
                  </a:lnTo>
                  <a:lnTo>
                    <a:pt x="55" y="221"/>
                  </a:lnTo>
                  <a:lnTo>
                    <a:pt x="52" y="221"/>
                  </a:lnTo>
                  <a:lnTo>
                    <a:pt x="47" y="220"/>
                  </a:lnTo>
                  <a:lnTo>
                    <a:pt x="44" y="218"/>
                  </a:lnTo>
                  <a:lnTo>
                    <a:pt x="44" y="216"/>
                  </a:lnTo>
                  <a:lnTo>
                    <a:pt x="44" y="210"/>
                  </a:lnTo>
                  <a:lnTo>
                    <a:pt x="41" y="212"/>
                  </a:lnTo>
                  <a:lnTo>
                    <a:pt x="37" y="216"/>
                  </a:lnTo>
                  <a:lnTo>
                    <a:pt x="35" y="220"/>
                  </a:lnTo>
                  <a:lnTo>
                    <a:pt x="34" y="225"/>
                  </a:lnTo>
                  <a:lnTo>
                    <a:pt x="33" y="229"/>
                  </a:lnTo>
                  <a:lnTo>
                    <a:pt x="34" y="234"/>
                  </a:lnTo>
                  <a:lnTo>
                    <a:pt x="35" y="238"/>
                  </a:lnTo>
                  <a:lnTo>
                    <a:pt x="39" y="242"/>
                  </a:lnTo>
                  <a:lnTo>
                    <a:pt x="40" y="236"/>
                  </a:lnTo>
                  <a:lnTo>
                    <a:pt x="40" y="233"/>
                  </a:lnTo>
                  <a:lnTo>
                    <a:pt x="42" y="231"/>
                  </a:lnTo>
                  <a:lnTo>
                    <a:pt x="48" y="231"/>
                  </a:lnTo>
                  <a:lnTo>
                    <a:pt x="53" y="234"/>
                  </a:lnTo>
                  <a:lnTo>
                    <a:pt x="57" y="237"/>
                  </a:lnTo>
                  <a:lnTo>
                    <a:pt x="60" y="242"/>
                  </a:lnTo>
                  <a:lnTo>
                    <a:pt x="63" y="246"/>
                  </a:lnTo>
                  <a:lnTo>
                    <a:pt x="69" y="251"/>
                  </a:lnTo>
                  <a:lnTo>
                    <a:pt x="74" y="254"/>
                  </a:lnTo>
                  <a:lnTo>
                    <a:pt x="76" y="257"/>
                  </a:lnTo>
                  <a:lnTo>
                    <a:pt x="77" y="259"/>
                  </a:lnTo>
                  <a:lnTo>
                    <a:pt x="79" y="262"/>
                  </a:lnTo>
                  <a:lnTo>
                    <a:pt x="77" y="266"/>
                  </a:lnTo>
                  <a:lnTo>
                    <a:pt x="73" y="277"/>
                  </a:lnTo>
                  <a:lnTo>
                    <a:pt x="71" y="287"/>
                  </a:lnTo>
                  <a:lnTo>
                    <a:pt x="69" y="299"/>
                  </a:lnTo>
                  <a:lnTo>
                    <a:pt x="69" y="310"/>
                  </a:lnTo>
                  <a:lnTo>
                    <a:pt x="72" y="334"/>
                  </a:lnTo>
                  <a:lnTo>
                    <a:pt x="75" y="356"/>
                  </a:lnTo>
                  <a:lnTo>
                    <a:pt x="76" y="358"/>
                  </a:lnTo>
                  <a:lnTo>
                    <a:pt x="76" y="360"/>
                  </a:lnTo>
                  <a:lnTo>
                    <a:pt x="85" y="359"/>
                  </a:lnTo>
                  <a:lnTo>
                    <a:pt x="97" y="359"/>
                  </a:lnTo>
                  <a:lnTo>
                    <a:pt x="102" y="358"/>
                  </a:lnTo>
                  <a:lnTo>
                    <a:pt x="107" y="357"/>
                  </a:lnTo>
                  <a:lnTo>
                    <a:pt x="112" y="355"/>
                  </a:lnTo>
                  <a:lnTo>
                    <a:pt x="115" y="353"/>
                  </a:lnTo>
                  <a:lnTo>
                    <a:pt x="120" y="346"/>
                  </a:lnTo>
                  <a:lnTo>
                    <a:pt x="122" y="336"/>
                  </a:lnTo>
                  <a:lnTo>
                    <a:pt x="125" y="331"/>
                  </a:lnTo>
                  <a:lnTo>
                    <a:pt x="130" y="326"/>
                  </a:lnTo>
                  <a:lnTo>
                    <a:pt x="136" y="323"/>
                  </a:lnTo>
                  <a:lnTo>
                    <a:pt x="141" y="319"/>
                  </a:lnTo>
                  <a:lnTo>
                    <a:pt x="148" y="316"/>
                  </a:lnTo>
                  <a:lnTo>
                    <a:pt x="156" y="315"/>
                  </a:lnTo>
                  <a:lnTo>
                    <a:pt x="165" y="314"/>
                  </a:lnTo>
                  <a:lnTo>
                    <a:pt x="173" y="314"/>
                  </a:lnTo>
                  <a:lnTo>
                    <a:pt x="181" y="315"/>
                  </a:lnTo>
                  <a:lnTo>
                    <a:pt x="188" y="316"/>
                  </a:lnTo>
                  <a:lnTo>
                    <a:pt x="191" y="316"/>
                  </a:lnTo>
                  <a:lnTo>
                    <a:pt x="195" y="315"/>
                  </a:lnTo>
                  <a:lnTo>
                    <a:pt x="197" y="312"/>
                  </a:lnTo>
                  <a:lnTo>
                    <a:pt x="199" y="309"/>
                  </a:lnTo>
                  <a:lnTo>
                    <a:pt x="202" y="306"/>
                  </a:lnTo>
                  <a:lnTo>
                    <a:pt x="205" y="302"/>
                  </a:lnTo>
                  <a:lnTo>
                    <a:pt x="208" y="301"/>
                  </a:lnTo>
                  <a:lnTo>
                    <a:pt x="212" y="300"/>
                  </a:lnTo>
                  <a:lnTo>
                    <a:pt x="216" y="300"/>
                  </a:lnTo>
                  <a:lnTo>
                    <a:pt x="220" y="301"/>
                  </a:lnTo>
                  <a:lnTo>
                    <a:pt x="224" y="302"/>
                  </a:lnTo>
                  <a:lnTo>
                    <a:pt x="228" y="303"/>
                  </a:lnTo>
                  <a:lnTo>
                    <a:pt x="232" y="304"/>
                  </a:lnTo>
                  <a:lnTo>
                    <a:pt x="236" y="304"/>
                  </a:lnTo>
                  <a:lnTo>
                    <a:pt x="238" y="302"/>
                  </a:lnTo>
                  <a:lnTo>
                    <a:pt x="239" y="301"/>
                  </a:lnTo>
                  <a:lnTo>
                    <a:pt x="242" y="300"/>
                  </a:lnTo>
                  <a:lnTo>
                    <a:pt x="244" y="300"/>
                  </a:lnTo>
                  <a:lnTo>
                    <a:pt x="246" y="303"/>
                  </a:lnTo>
                  <a:lnTo>
                    <a:pt x="248" y="308"/>
                  </a:lnTo>
                  <a:lnTo>
                    <a:pt x="251" y="311"/>
                  </a:lnTo>
                  <a:lnTo>
                    <a:pt x="253" y="315"/>
                  </a:lnTo>
                  <a:lnTo>
                    <a:pt x="255" y="317"/>
                  </a:lnTo>
                  <a:lnTo>
                    <a:pt x="259" y="318"/>
                  </a:lnTo>
                  <a:lnTo>
                    <a:pt x="264" y="322"/>
                  </a:lnTo>
                  <a:lnTo>
                    <a:pt x="271" y="323"/>
                  </a:lnTo>
                  <a:lnTo>
                    <a:pt x="279" y="325"/>
                  </a:lnTo>
                  <a:lnTo>
                    <a:pt x="285" y="327"/>
                  </a:lnTo>
                  <a:lnTo>
                    <a:pt x="292" y="331"/>
                  </a:lnTo>
                  <a:lnTo>
                    <a:pt x="296" y="336"/>
                  </a:lnTo>
                  <a:lnTo>
                    <a:pt x="296" y="338"/>
                  </a:lnTo>
                  <a:lnTo>
                    <a:pt x="297" y="340"/>
                  </a:lnTo>
                  <a:lnTo>
                    <a:pt x="299" y="341"/>
                  </a:lnTo>
                  <a:lnTo>
                    <a:pt x="301" y="342"/>
                  </a:lnTo>
                  <a:lnTo>
                    <a:pt x="305" y="340"/>
                  </a:lnTo>
                  <a:lnTo>
                    <a:pt x="310" y="338"/>
                  </a:lnTo>
                  <a:lnTo>
                    <a:pt x="317" y="338"/>
                  </a:lnTo>
                  <a:lnTo>
                    <a:pt x="322" y="338"/>
                  </a:lnTo>
                  <a:lnTo>
                    <a:pt x="328" y="339"/>
                  </a:lnTo>
                  <a:lnTo>
                    <a:pt x="334" y="341"/>
                  </a:lnTo>
                  <a:lnTo>
                    <a:pt x="342" y="343"/>
                  </a:lnTo>
                  <a:lnTo>
                    <a:pt x="349" y="348"/>
                  </a:lnTo>
                  <a:lnTo>
                    <a:pt x="352" y="355"/>
                  </a:lnTo>
                  <a:lnTo>
                    <a:pt x="354" y="363"/>
                  </a:lnTo>
                  <a:lnTo>
                    <a:pt x="358" y="366"/>
                  </a:lnTo>
                  <a:lnTo>
                    <a:pt x="361" y="369"/>
                  </a:lnTo>
                  <a:lnTo>
                    <a:pt x="366" y="371"/>
                  </a:lnTo>
                  <a:lnTo>
                    <a:pt x="370" y="373"/>
                  </a:lnTo>
                  <a:lnTo>
                    <a:pt x="376" y="375"/>
                  </a:lnTo>
                  <a:lnTo>
                    <a:pt x="382" y="377"/>
                  </a:lnTo>
                  <a:lnTo>
                    <a:pt x="386" y="382"/>
                  </a:lnTo>
                  <a:lnTo>
                    <a:pt x="391" y="385"/>
                  </a:lnTo>
                  <a:lnTo>
                    <a:pt x="395" y="393"/>
                  </a:lnTo>
                  <a:lnTo>
                    <a:pt x="399" y="399"/>
                  </a:lnTo>
                  <a:lnTo>
                    <a:pt x="400" y="401"/>
                  </a:lnTo>
                  <a:lnTo>
                    <a:pt x="402" y="403"/>
                  </a:lnTo>
                  <a:lnTo>
                    <a:pt x="407" y="404"/>
                  </a:lnTo>
                  <a:lnTo>
                    <a:pt x="411" y="405"/>
                  </a:lnTo>
                  <a:lnTo>
                    <a:pt x="419" y="404"/>
                  </a:lnTo>
                  <a:lnTo>
                    <a:pt x="430" y="404"/>
                  </a:lnTo>
                  <a:lnTo>
                    <a:pt x="434" y="404"/>
                  </a:lnTo>
                  <a:lnTo>
                    <a:pt x="439" y="405"/>
                  </a:lnTo>
                  <a:lnTo>
                    <a:pt x="442" y="406"/>
                  </a:lnTo>
                  <a:lnTo>
                    <a:pt x="446" y="409"/>
                  </a:lnTo>
                  <a:lnTo>
                    <a:pt x="444" y="418"/>
                  </a:lnTo>
                  <a:lnTo>
                    <a:pt x="446" y="428"/>
                  </a:lnTo>
                  <a:lnTo>
                    <a:pt x="446" y="430"/>
                  </a:lnTo>
                  <a:lnTo>
                    <a:pt x="447" y="433"/>
                  </a:lnTo>
                  <a:lnTo>
                    <a:pt x="446" y="438"/>
                  </a:lnTo>
                  <a:lnTo>
                    <a:pt x="443" y="441"/>
                  </a:lnTo>
                  <a:lnTo>
                    <a:pt x="443" y="444"/>
                  </a:lnTo>
                  <a:lnTo>
                    <a:pt x="443" y="445"/>
                  </a:lnTo>
                  <a:lnTo>
                    <a:pt x="443" y="447"/>
                  </a:lnTo>
                  <a:lnTo>
                    <a:pt x="446" y="449"/>
                  </a:lnTo>
                  <a:lnTo>
                    <a:pt x="449" y="460"/>
                  </a:lnTo>
                  <a:lnTo>
                    <a:pt x="450" y="470"/>
                  </a:lnTo>
                  <a:lnTo>
                    <a:pt x="455" y="471"/>
                  </a:lnTo>
                  <a:lnTo>
                    <a:pt x="458" y="473"/>
                  </a:lnTo>
                  <a:lnTo>
                    <a:pt x="460" y="475"/>
                  </a:lnTo>
                  <a:lnTo>
                    <a:pt x="462" y="478"/>
                  </a:lnTo>
                  <a:lnTo>
                    <a:pt x="464" y="479"/>
                  </a:lnTo>
                  <a:lnTo>
                    <a:pt x="467" y="481"/>
                  </a:lnTo>
                  <a:lnTo>
                    <a:pt x="471" y="481"/>
                  </a:lnTo>
                  <a:lnTo>
                    <a:pt x="476" y="480"/>
                  </a:lnTo>
                  <a:lnTo>
                    <a:pt x="482" y="480"/>
                  </a:lnTo>
                  <a:lnTo>
                    <a:pt x="488" y="480"/>
                  </a:lnTo>
                  <a:lnTo>
                    <a:pt x="490" y="480"/>
                  </a:lnTo>
                  <a:lnTo>
                    <a:pt x="492" y="481"/>
                  </a:lnTo>
                  <a:lnTo>
                    <a:pt x="495" y="483"/>
                  </a:lnTo>
                  <a:lnTo>
                    <a:pt x="496" y="486"/>
                  </a:lnTo>
                  <a:lnTo>
                    <a:pt x="498" y="489"/>
                  </a:lnTo>
                  <a:lnTo>
                    <a:pt x="499" y="494"/>
                  </a:lnTo>
                  <a:lnTo>
                    <a:pt x="503" y="495"/>
                  </a:lnTo>
                  <a:lnTo>
                    <a:pt x="505" y="496"/>
                  </a:lnTo>
                  <a:lnTo>
                    <a:pt x="512" y="494"/>
                  </a:lnTo>
                  <a:lnTo>
                    <a:pt x="517" y="494"/>
                  </a:lnTo>
                  <a:lnTo>
                    <a:pt x="524" y="491"/>
                  </a:lnTo>
                  <a:lnTo>
                    <a:pt x="531" y="487"/>
                  </a:lnTo>
                  <a:lnTo>
                    <a:pt x="537" y="482"/>
                  </a:lnTo>
                  <a:lnTo>
                    <a:pt x="541" y="477"/>
                  </a:lnTo>
                  <a:lnTo>
                    <a:pt x="543" y="473"/>
                  </a:lnTo>
                  <a:lnTo>
                    <a:pt x="544" y="471"/>
                  </a:lnTo>
                  <a:lnTo>
                    <a:pt x="545" y="469"/>
                  </a:lnTo>
                  <a:lnTo>
                    <a:pt x="547" y="466"/>
                  </a:lnTo>
                  <a:lnTo>
                    <a:pt x="548" y="463"/>
                  </a:lnTo>
                  <a:lnTo>
                    <a:pt x="548" y="461"/>
                  </a:lnTo>
                  <a:lnTo>
                    <a:pt x="547" y="460"/>
                  </a:lnTo>
                  <a:lnTo>
                    <a:pt x="547" y="458"/>
                  </a:lnTo>
                  <a:lnTo>
                    <a:pt x="546" y="457"/>
                  </a:lnTo>
                  <a:lnTo>
                    <a:pt x="547" y="457"/>
                  </a:lnTo>
                  <a:lnTo>
                    <a:pt x="548" y="456"/>
                  </a:lnTo>
                  <a:lnTo>
                    <a:pt x="553" y="455"/>
                  </a:lnTo>
                  <a:lnTo>
                    <a:pt x="562" y="452"/>
                  </a:lnTo>
                  <a:lnTo>
                    <a:pt x="570" y="447"/>
                  </a:lnTo>
                  <a:lnTo>
                    <a:pt x="573" y="446"/>
                  </a:lnTo>
                  <a:lnTo>
                    <a:pt x="578" y="445"/>
                  </a:lnTo>
                  <a:lnTo>
                    <a:pt x="582" y="444"/>
                  </a:lnTo>
                  <a:lnTo>
                    <a:pt x="587" y="444"/>
                  </a:lnTo>
                  <a:lnTo>
                    <a:pt x="590" y="445"/>
                  </a:lnTo>
                  <a:lnTo>
                    <a:pt x="594" y="445"/>
                  </a:lnTo>
                  <a:lnTo>
                    <a:pt x="595" y="442"/>
                  </a:lnTo>
                  <a:lnTo>
                    <a:pt x="596" y="440"/>
                  </a:lnTo>
                  <a:lnTo>
                    <a:pt x="602" y="434"/>
                  </a:lnTo>
                  <a:lnTo>
                    <a:pt x="607" y="432"/>
                  </a:lnTo>
                  <a:lnTo>
                    <a:pt x="612" y="429"/>
                  </a:lnTo>
                  <a:lnTo>
                    <a:pt x="615" y="425"/>
                  </a:lnTo>
                  <a:lnTo>
                    <a:pt x="618" y="421"/>
                  </a:lnTo>
                  <a:lnTo>
                    <a:pt x="619" y="416"/>
                  </a:lnTo>
                  <a:lnTo>
                    <a:pt x="621" y="407"/>
                  </a:lnTo>
                  <a:lnTo>
                    <a:pt x="622" y="397"/>
                  </a:lnTo>
                  <a:lnTo>
                    <a:pt x="625" y="388"/>
                  </a:lnTo>
                  <a:lnTo>
                    <a:pt x="628" y="379"/>
                  </a:lnTo>
                  <a:lnTo>
                    <a:pt x="631" y="375"/>
                  </a:lnTo>
                  <a:lnTo>
                    <a:pt x="635" y="372"/>
                  </a:lnTo>
                  <a:lnTo>
                    <a:pt x="639" y="369"/>
                  </a:lnTo>
                  <a:lnTo>
                    <a:pt x="646" y="367"/>
                  </a:lnTo>
                  <a:lnTo>
                    <a:pt x="651" y="367"/>
                  </a:lnTo>
                  <a:lnTo>
                    <a:pt x="657" y="366"/>
                  </a:lnTo>
                  <a:lnTo>
                    <a:pt x="662" y="364"/>
                  </a:lnTo>
                  <a:lnTo>
                    <a:pt x="667" y="361"/>
                  </a:lnTo>
                  <a:lnTo>
                    <a:pt x="671" y="353"/>
                  </a:lnTo>
                  <a:lnTo>
                    <a:pt x="677" y="347"/>
                  </a:lnTo>
                  <a:lnTo>
                    <a:pt x="683" y="349"/>
                  </a:lnTo>
                  <a:lnTo>
                    <a:pt x="687" y="351"/>
                  </a:lnTo>
                  <a:lnTo>
                    <a:pt x="692" y="353"/>
                  </a:lnTo>
                  <a:lnTo>
                    <a:pt x="695" y="357"/>
                  </a:lnTo>
                  <a:lnTo>
                    <a:pt x="700" y="359"/>
                  </a:lnTo>
                  <a:lnTo>
                    <a:pt x="704" y="361"/>
                  </a:lnTo>
                  <a:lnTo>
                    <a:pt x="710" y="361"/>
                  </a:lnTo>
                  <a:lnTo>
                    <a:pt x="718" y="360"/>
                  </a:lnTo>
                  <a:lnTo>
                    <a:pt x="717" y="353"/>
                  </a:lnTo>
                  <a:lnTo>
                    <a:pt x="717" y="346"/>
                  </a:lnTo>
                  <a:lnTo>
                    <a:pt x="717" y="338"/>
                  </a:lnTo>
                  <a:lnTo>
                    <a:pt x="719" y="330"/>
                  </a:lnTo>
                  <a:lnTo>
                    <a:pt x="721" y="326"/>
                  </a:lnTo>
                  <a:lnTo>
                    <a:pt x="724" y="323"/>
                  </a:lnTo>
                  <a:lnTo>
                    <a:pt x="724" y="320"/>
                  </a:lnTo>
                  <a:lnTo>
                    <a:pt x="723" y="319"/>
                  </a:lnTo>
                  <a:lnTo>
                    <a:pt x="720" y="318"/>
                  </a:lnTo>
                  <a:lnTo>
                    <a:pt x="719" y="317"/>
                  </a:lnTo>
                  <a:lnTo>
                    <a:pt x="709" y="311"/>
                  </a:lnTo>
                  <a:lnTo>
                    <a:pt x="700" y="306"/>
                  </a:lnTo>
                  <a:lnTo>
                    <a:pt x="694" y="303"/>
                  </a:lnTo>
                  <a:lnTo>
                    <a:pt x="690" y="301"/>
                  </a:lnTo>
                  <a:lnTo>
                    <a:pt x="684" y="301"/>
                  </a:lnTo>
                  <a:lnTo>
                    <a:pt x="678" y="301"/>
                  </a:lnTo>
                  <a:lnTo>
                    <a:pt x="672" y="301"/>
                  </a:lnTo>
                  <a:lnTo>
                    <a:pt x="666" y="299"/>
                  </a:lnTo>
                  <a:lnTo>
                    <a:pt x="660" y="295"/>
                  </a:lnTo>
                  <a:lnTo>
                    <a:pt x="655" y="292"/>
                  </a:lnTo>
                  <a:lnTo>
                    <a:pt x="644" y="283"/>
                  </a:lnTo>
                  <a:lnTo>
                    <a:pt x="630" y="270"/>
                  </a:lnTo>
                  <a:lnTo>
                    <a:pt x="622" y="265"/>
                  </a:lnTo>
                  <a:lnTo>
                    <a:pt x="615" y="260"/>
                  </a:lnTo>
                  <a:lnTo>
                    <a:pt x="609" y="257"/>
                  </a:lnTo>
                  <a:lnTo>
                    <a:pt x="603" y="254"/>
                  </a:lnTo>
                  <a:lnTo>
                    <a:pt x="598" y="254"/>
                  </a:lnTo>
                  <a:lnTo>
                    <a:pt x="595" y="253"/>
                  </a:lnTo>
                  <a:lnTo>
                    <a:pt x="590" y="252"/>
                  </a:lnTo>
                  <a:lnTo>
                    <a:pt x="587" y="250"/>
                  </a:lnTo>
                  <a:lnTo>
                    <a:pt x="580" y="245"/>
                  </a:lnTo>
                  <a:lnTo>
                    <a:pt x="573" y="238"/>
                  </a:lnTo>
                  <a:lnTo>
                    <a:pt x="564" y="230"/>
                  </a:lnTo>
                  <a:lnTo>
                    <a:pt x="554" y="221"/>
                  </a:lnTo>
                  <a:lnTo>
                    <a:pt x="544" y="212"/>
                  </a:lnTo>
                  <a:lnTo>
                    <a:pt x="533" y="204"/>
                  </a:lnTo>
                  <a:lnTo>
                    <a:pt x="527" y="200"/>
                  </a:lnTo>
                  <a:lnTo>
                    <a:pt x="521" y="194"/>
                  </a:lnTo>
                  <a:lnTo>
                    <a:pt x="516" y="188"/>
                  </a:lnTo>
                  <a:lnTo>
                    <a:pt x="512" y="181"/>
                  </a:lnTo>
                  <a:lnTo>
                    <a:pt x="508" y="174"/>
                  </a:lnTo>
                  <a:lnTo>
                    <a:pt x="506" y="167"/>
                  </a:lnTo>
                  <a:lnTo>
                    <a:pt x="503" y="160"/>
                  </a:lnTo>
                  <a:lnTo>
                    <a:pt x="497" y="154"/>
                  </a:lnTo>
                  <a:lnTo>
                    <a:pt x="492" y="148"/>
                  </a:lnTo>
                  <a:lnTo>
                    <a:pt x="490" y="141"/>
                  </a:lnTo>
                  <a:lnTo>
                    <a:pt x="489" y="135"/>
                  </a:lnTo>
                  <a:lnTo>
                    <a:pt x="488" y="128"/>
                  </a:lnTo>
                  <a:lnTo>
                    <a:pt x="486" y="121"/>
                  </a:lnTo>
                  <a:lnTo>
                    <a:pt x="483" y="115"/>
                  </a:lnTo>
                  <a:lnTo>
                    <a:pt x="479" y="110"/>
                  </a:lnTo>
                  <a:lnTo>
                    <a:pt x="473" y="104"/>
                  </a:lnTo>
                  <a:lnTo>
                    <a:pt x="470" y="103"/>
                  </a:lnTo>
                  <a:lnTo>
                    <a:pt x="466" y="102"/>
                  </a:lnTo>
                  <a:lnTo>
                    <a:pt x="463" y="100"/>
                  </a:lnTo>
                  <a:lnTo>
                    <a:pt x="459" y="102"/>
                  </a:lnTo>
                  <a:lnTo>
                    <a:pt x="456" y="104"/>
                  </a:lnTo>
                  <a:lnTo>
                    <a:pt x="454" y="107"/>
                  </a:lnTo>
                  <a:lnTo>
                    <a:pt x="452" y="107"/>
                  </a:lnTo>
                  <a:lnTo>
                    <a:pt x="451" y="108"/>
                  </a:lnTo>
                  <a:lnTo>
                    <a:pt x="449" y="107"/>
                  </a:lnTo>
                  <a:lnTo>
                    <a:pt x="446" y="106"/>
                  </a:lnTo>
                  <a:lnTo>
                    <a:pt x="439" y="105"/>
                  </a:lnTo>
                  <a:lnTo>
                    <a:pt x="433" y="104"/>
                  </a:lnTo>
                  <a:lnTo>
                    <a:pt x="426" y="104"/>
                  </a:lnTo>
                  <a:lnTo>
                    <a:pt x="421" y="104"/>
                  </a:lnTo>
                  <a:lnTo>
                    <a:pt x="415" y="105"/>
                  </a:lnTo>
                  <a:lnTo>
                    <a:pt x="409" y="104"/>
                  </a:lnTo>
                  <a:lnTo>
                    <a:pt x="403" y="102"/>
                  </a:lnTo>
                  <a:lnTo>
                    <a:pt x="397" y="97"/>
                  </a:lnTo>
                  <a:lnTo>
                    <a:pt x="394" y="96"/>
                  </a:lnTo>
                  <a:lnTo>
                    <a:pt x="392" y="94"/>
                  </a:lnTo>
                  <a:lnTo>
                    <a:pt x="390" y="90"/>
                  </a:lnTo>
                  <a:lnTo>
                    <a:pt x="390" y="87"/>
                  </a:lnTo>
                  <a:lnTo>
                    <a:pt x="390" y="84"/>
                  </a:lnTo>
                  <a:lnTo>
                    <a:pt x="391" y="83"/>
                  </a:lnTo>
                  <a:lnTo>
                    <a:pt x="393" y="83"/>
                  </a:lnTo>
                  <a:lnTo>
                    <a:pt x="394" y="82"/>
                  </a:lnTo>
                  <a:lnTo>
                    <a:pt x="394" y="82"/>
                  </a:lnTo>
                  <a:lnTo>
                    <a:pt x="395" y="81"/>
                  </a:lnTo>
                  <a:lnTo>
                    <a:pt x="394" y="79"/>
                  </a:lnTo>
                  <a:lnTo>
                    <a:pt x="392" y="75"/>
                  </a:lnTo>
                  <a:lnTo>
                    <a:pt x="391" y="70"/>
                  </a:lnTo>
                  <a:lnTo>
                    <a:pt x="392" y="67"/>
                  </a:lnTo>
                  <a:lnTo>
                    <a:pt x="393" y="67"/>
                  </a:lnTo>
                  <a:lnTo>
                    <a:pt x="394" y="68"/>
                  </a:lnTo>
                  <a:lnTo>
                    <a:pt x="397" y="68"/>
                  </a:lnTo>
                  <a:lnTo>
                    <a:pt x="398" y="68"/>
                  </a:lnTo>
                  <a:lnTo>
                    <a:pt x="398" y="66"/>
                  </a:lnTo>
                  <a:lnTo>
                    <a:pt x="397" y="62"/>
                  </a:lnTo>
                  <a:lnTo>
                    <a:pt x="391" y="57"/>
                  </a:lnTo>
                  <a:lnTo>
                    <a:pt x="387" y="50"/>
                  </a:lnTo>
                  <a:lnTo>
                    <a:pt x="387" y="45"/>
                  </a:lnTo>
                  <a:lnTo>
                    <a:pt x="389" y="39"/>
                  </a:lnTo>
                  <a:lnTo>
                    <a:pt x="390" y="37"/>
                  </a:lnTo>
                  <a:lnTo>
                    <a:pt x="389" y="34"/>
                  </a:lnTo>
                  <a:lnTo>
                    <a:pt x="386" y="33"/>
                  </a:lnTo>
                  <a:lnTo>
                    <a:pt x="383" y="32"/>
                  </a:lnTo>
                  <a:lnTo>
                    <a:pt x="381" y="32"/>
                  </a:lnTo>
                  <a:lnTo>
                    <a:pt x="377" y="32"/>
                  </a:lnTo>
                  <a:lnTo>
                    <a:pt x="370" y="31"/>
                  </a:lnTo>
                  <a:lnTo>
                    <a:pt x="362" y="31"/>
                  </a:lnTo>
                  <a:lnTo>
                    <a:pt x="356" y="30"/>
                  </a:lnTo>
                  <a:lnTo>
                    <a:pt x="350" y="26"/>
                  </a:lnTo>
                  <a:lnTo>
                    <a:pt x="348" y="23"/>
                  </a:lnTo>
                  <a:lnTo>
                    <a:pt x="346" y="19"/>
                  </a:lnTo>
                  <a:lnTo>
                    <a:pt x="346" y="18"/>
                  </a:lnTo>
                  <a:lnTo>
                    <a:pt x="345" y="17"/>
                  </a:lnTo>
                  <a:lnTo>
                    <a:pt x="343" y="17"/>
                  </a:lnTo>
                  <a:lnTo>
                    <a:pt x="340" y="16"/>
                  </a:lnTo>
                  <a:lnTo>
                    <a:pt x="336" y="15"/>
                  </a:lnTo>
                  <a:lnTo>
                    <a:pt x="332" y="15"/>
                  </a:lnTo>
                  <a:lnTo>
                    <a:pt x="329" y="13"/>
                  </a:lnTo>
                  <a:lnTo>
                    <a:pt x="326" y="10"/>
                  </a:lnTo>
                  <a:lnTo>
                    <a:pt x="324" y="6"/>
                  </a:lnTo>
                  <a:lnTo>
                    <a:pt x="321" y="1"/>
                  </a:lnTo>
                  <a:lnTo>
                    <a:pt x="320" y="0"/>
                  </a:lnTo>
                  <a:lnTo>
                    <a:pt x="318" y="0"/>
                  </a:lnTo>
                  <a:lnTo>
                    <a:pt x="316" y="0"/>
                  </a:lnTo>
                  <a:lnTo>
                    <a:pt x="313" y="0"/>
                  </a:lnTo>
                  <a:lnTo>
                    <a:pt x="309" y="2"/>
                  </a:lnTo>
                  <a:lnTo>
                    <a:pt x="305" y="5"/>
                  </a:lnTo>
                  <a:lnTo>
                    <a:pt x="301" y="5"/>
                  </a:lnTo>
                  <a:lnTo>
                    <a:pt x="295" y="6"/>
                  </a:lnTo>
                  <a:lnTo>
                    <a:pt x="293" y="6"/>
                  </a:lnTo>
                  <a:lnTo>
                    <a:pt x="292" y="6"/>
                  </a:lnTo>
                  <a:lnTo>
                    <a:pt x="292" y="8"/>
                  </a:lnTo>
                  <a:lnTo>
                    <a:pt x="292" y="11"/>
                  </a:lnTo>
                  <a:lnTo>
                    <a:pt x="299" y="17"/>
                  </a:lnTo>
                  <a:lnTo>
                    <a:pt x="300" y="21"/>
                  </a:lnTo>
                  <a:lnTo>
                    <a:pt x="297" y="21"/>
                  </a:lnTo>
                  <a:lnTo>
                    <a:pt x="295" y="19"/>
                  </a:lnTo>
                  <a:lnTo>
                    <a:pt x="289" y="19"/>
                  </a:lnTo>
                  <a:lnTo>
                    <a:pt x="285" y="21"/>
                  </a:lnTo>
                  <a:lnTo>
                    <a:pt x="284" y="21"/>
                  </a:lnTo>
                  <a:lnTo>
                    <a:pt x="281" y="23"/>
                  </a:lnTo>
                  <a:lnTo>
                    <a:pt x="280" y="25"/>
                  </a:lnTo>
                  <a:lnTo>
                    <a:pt x="279" y="29"/>
                  </a:lnTo>
                  <a:lnTo>
                    <a:pt x="278" y="33"/>
                  </a:lnTo>
                  <a:lnTo>
                    <a:pt x="275" y="37"/>
                  </a:lnTo>
                  <a:lnTo>
                    <a:pt x="272" y="39"/>
                  </a:lnTo>
                  <a:lnTo>
                    <a:pt x="268" y="40"/>
                  </a:lnTo>
                  <a:lnTo>
                    <a:pt x="260" y="41"/>
                  </a:lnTo>
                  <a:lnTo>
                    <a:pt x="251" y="43"/>
                  </a:lnTo>
                  <a:lnTo>
                    <a:pt x="245" y="46"/>
                  </a:lnTo>
                  <a:lnTo>
                    <a:pt x="242" y="49"/>
                  </a:lnTo>
                  <a:lnTo>
                    <a:pt x="237" y="54"/>
                  </a:lnTo>
                  <a:lnTo>
                    <a:pt x="235" y="58"/>
                  </a:lnTo>
                  <a:lnTo>
                    <a:pt x="232" y="64"/>
                  </a:lnTo>
                  <a:lnTo>
                    <a:pt x="231" y="68"/>
                  </a:lnTo>
                  <a:lnTo>
                    <a:pt x="231" y="74"/>
                  </a:lnTo>
                  <a:lnTo>
                    <a:pt x="232" y="79"/>
                  </a:lnTo>
                  <a:lnTo>
                    <a:pt x="235" y="84"/>
                  </a:lnTo>
                  <a:lnTo>
                    <a:pt x="238" y="88"/>
                  </a:lnTo>
                  <a:lnTo>
                    <a:pt x="239" y="90"/>
                  </a:lnTo>
                  <a:lnTo>
                    <a:pt x="239" y="92"/>
                  </a:lnTo>
                  <a:lnTo>
                    <a:pt x="239" y="95"/>
                  </a:lnTo>
                  <a:lnTo>
                    <a:pt x="239" y="98"/>
                  </a:lnTo>
                  <a:lnTo>
                    <a:pt x="234" y="100"/>
                  </a:lnTo>
                  <a:lnTo>
                    <a:pt x="228" y="102"/>
                  </a:lnTo>
                  <a:lnTo>
                    <a:pt x="220" y="102"/>
                  </a:lnTo>
                  <a:lnTo>
                    <a:pt x="212" y="100"/>
                  </a:lnTo>
                  <a:lnTo>
                    <a:pt x="195" y="99"/>
                  </a:lnTo>
                  <a:lnTo>
                    <a:pt x="181" y="98"/>
                  </a:lnTo>
                  <a:lnTo>
                    <a:pt x="173" y="99"/>
                  </a:lnTo>
                  <a:lnTo>
                    <a:pt x="164" y="102"/>
                  </a:lnTo>
                  <a:lnTo>
                    <a:pt x="161" y="102"/>
                  </a:lnTo>
                  <a:lnTo>
                    <a:pt x="156" y="102"/>
                  </a:lnTo>
                  <a:lnTo>
                    <a:pt x="153" y="99"/>
                  </a:lnTo>
                  <a:lnTo>
                    <a:pt x="149" y="96"/>
                  </a:lnTo>
                  <a:lnTo>
                    <a:pt x="144" y="84"/>
                  </a:lnTo>
                  <a:lnTo>
                    <a:pt x="136" y="71"/>
                  </a:lnTo>
                  <a:lnTo>
                    <a:pt x="132" y="64"/>
                  </a:lnTo>
                  <a:lnTo>
                    <a:pt x="129" y="58"/>
                  </a:lnTo>
                  <a:lnTo>
                    <a:pt x="124" y="52"/>
                  </a:lnTo>
                  <a:lnTo>
                    <a:pt x="120" y="49"/>
                  </a:lnTo>
                  <a:lnTo>
                    <a:pt x="109" y="41"/>
                  </a:lnTo>
                  <a:lnTo>
                    <a:pt x="98" y="34"/>
                  </a:lnTo>
                  <a:lnTo>
                    <a:pt x="92" y="32"/>
                  </a:lnTo>
                  <a:lnTo>
                    <a:pt x="87" y="30"/>
                  </a:lnTo>
                  <a:lnTo>
                    <a:pt x="80" y="29"/>
                  </a:lnTo>
                  <a:lnTo>
                    <a:pt x="73" y="29"/>
                  </a:lnTo>
                  <a:lnTo>
                    <a:pt x="60" y="31"/>
                  </a:lnTo>
                  <a:lnTo>
                    <a:pt x="47" y="34"/>
                  </a:lnTo>
                  <a:lnTo>
                    <a:pt x="41" y="37"/>
                  </a:lnTo>
                  <a:lnTo>
                    <a:pt x="35" y="40"/>
                  </a:lnTo>
                  <a:lnTo>
                    <a:pt x="28" y="43"/>
                  </a:lnTo>
                  <a:lnTo>
                    <a:pt x="24" y="47"/>
                  </a:lnTo>
                  <a:lnTo>
                    <a:pt x="9" y="60"/>
                  </a:lnTo>
                  <a:lnTo>
                    <a:pt x="0" y="68"/>
                  </a:lnTo>
                  <a:lnTo>
                    <a:pt x="0" y="68"/>
                  </a:lnTo>
                  <a:lnTo>
                    <a:pt x="1" y="7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2" name="Freeform 211"/>
            <p:cNvSpPr>
              <a:spLocks/>
            </p:cNvSpPr>
            <p:nvPr/>
          </p:nvSpPr>
          <p:spPr bwMode="gray">
            <a:xfrm>
              <a:off x="5638801" y="3759201"/>
              <a:ext cx="311150" cy="282575"/>
            </a:xfrm>
            <a:custGeom>
              <a:avLst/>
              <a:gdLst/>
              <a:ahLst/>
              <a:cxnLst>
                <a:cxn ang="0">
                  <a:pos x="48" y="195"/>
                </a:cxn>
                <a:cxn ang="0">
                  <a:pos x="65" y="220"/>
                </a:cxn>
                <a:cxn ang="0">
                  <a:pos x="87" y="249"/>
                </a:cxn>
                <a:cxn ang="0">
                  <a:pos x="114" y="260"/>
                </a:cxn>
                <a:cxn ang="0">
                  <a:pos x="110" y="292"/>
                </a:cxn>
                <a:cxn ang="0">
                  <a:pos x="86" y="329"/>
                </a:cxn>
                <a:cxn ang="0">
                  <a:pos x="79" y="349"/>
                </a:cxn>
                <a:cxn ang="0">
                  <a:pos x="87" y="390"/>
                </a:cxn>
                <a:cxn ang="0">
                  <a:pos x="104" y="423"/>
                </a:cxn>
                <a:cxn ang="0">
                  <a:pos x="159" y="459"/>
                </a:cxn>
                <a:cxn ang="0">
                  <a:pos x="187" y="490"/>
                </a:cxn>
                <a:cxn ang="0">
                  <a:pos x="191" y="547"/>
                </a:cxn>
                <a:cxn ang="0">
                  <a:pos x="207" y="579"/>
                </a:cxn>
                <a:cxn ang="0">
                  <a:pos x="236" y="607"/>
                </a:cxn>
                <a:cxn ang="0">
                  <a:pos x="280" y="603"/>
                </a:cxn>
                <a:cxn ang="0">
                  <a:pos x="320" y="622"/>
                </a:cxn>
                <a:cxn ang="0">
                  <a:pos x="359" y="687"/>
                </a:cxn>
                <a:cxn ang="0">
                  <a:pos x="407" y="738"/>
                </a:cxn>
                <a:cxn ang="0">
                  <a:pos x="453" y="771"/>
                </a:cxn>
                <a:cxn ang="0">
                  <a:pos x="528" y="800"/>
                </a:cxn>
                <a:cxn ang="0">
                  <a:pos x="578" y="792"/>
                </a:cxn>
                <a:cxn ang="0">
                  <a:pos x="625" y="768"/>
                </a:cxn>
                <a:cxn ang="0">
                  <a:pos x="673" y="844"/>
                </a:cxn>
                <a:cxn ang="0">
                  <a:pos x="722" y="862"/>
                </a:cxn>
                <a:cxn ang="0">
                  <a:pos x="778" y="870"/>
                </a:cxn>
                <a:cxn ang="0">
                  <a:pos x="834" y="878"/>
                </a:cxn>
                <a:cxn ang="0">
                  <a:pos x="867" y="884"/>
                </a:cxn>
                <a:cxn ang="0">
                  <a:pos x="898" y="868"/>
                </a:cxn>
                <a:cxn ang="0">
                  <a:pos x="931" y="811"/>
                </a:cxn>
                <a:cxn ang="0">
                  <a:pos x="980" y="778"/>
                </a:cxn>
                <a:cxn ang="0">
                  <a:pos x="958" y="748"/>
                </a:cxn>
                <a:cxn ang="0">
                  <a:pos x="943" y="707"/>
                </a:cxn>
                <a:cxn ang="0">
                  <a:pos x="877" y="641"/>
                </a:cxn>
                <a:cxn ang="0">
                  <a:pos x="903" y="560"/>
                </a:cxn>
                <a:cxn ang="0">
                  <a:pos x="877" y="524"/>
                </a:cxn>
                <a:cxn ang="0">
                  <a:pos x="855" y="469"/>
                </a:cxn>
                <a:cxn ang="0">
                  <a:pos x="851" y="394"/>
                </a:cxn>
                <a:cxn ang="0">
                  <a:pos x="846" y="349"/>
                </a:cxn>
                <a:cxn ang="0">
                  <a:pos x="863" y="325"/>
                </a:cxn>
                <a:cxn ang="0">
                  <a:pos x="871" y="244"/>
                </a:cxn>
                <a:cxn ang="0">
                  <a:pos x="867" y="202"/>
                </a:cxn>
                <a:cxn ang="0">
                  <a:pos x="814" y="179"/>
                </a:cxn>
                <a:cxn ang="0">
                  <a:pos x="762" y="138"/>
                </a:cxn>
                <a:cxn ang="0">
                  <a:pos x="720" y="128"/>
                </a:cxn>
                <a:cxn ang="0">
                  <a:pos x="672" y="97"/>
                </a:cxn>
                <a:cxn ang="0">
                  <a:pos x="636" y="98"/>
                </a:cxn>
                <a:cxn ang="0">
                  <a:pos x="584" y="112"/>
                </a:cxn>
                <a:cxn ang="0">
                  <a:pos x="530" y="155"/>
                </a:cxn>
                <a:cxn ang="0">
                  <a:pos x="509" y="192"/>
                </a:cxn>
                <a:cxn ang="0">
                  <a:pos x="492" y="185"/>
                </a:cxn>
                <a:cxn ang="0">
                  <a:pos x="357" y="195"/>
                </a:cxn>
                <a:cxn ang="0">
                  <a:pos x="282" y="148"/>
                </a:cxn>
                <a:cxn ang="0">
                  <a:pos x="245" y="87"/>
                </a:cxn>
                <a:cxn ang="0">
                  <a:pos x="217" y="74"/>
                </a:cxn>
                <a:cxn ang="0">
                  <a:pos x="211" y="52"/>
                </a:cxn>
                <a:cxn ang="0">
                  <a:pos x="217" y="26"/>
                </a:cxn>
                <a:cxn ang="0">
                  <a:pos x="153" y="38"/>
                </a:cxn>
                <a:cxn ang="0">
                  <a:pos x="105" y="59"/>
                </a:cxn>
                <a:cxn ang="0">
                  <a:pos x="35" y="3"/>
                </a:cxn>
                <a:cxn ang="0">
                  <a:pos x="8" y="46"/>
                </a:cxn>
                <a:cxn ang="0">
                  <a:pos x="9" y="122"/>
                </a:cxn>
              </a:cxnLst>
              <a:rect l="0" t="0" r="r" b="b"/>
              <a:pathLst>
                <a:path w="981" h="889">
                  <a:moveTo>
                    <a:pt x="39" y="169"/>
                  </a:moveTo>
                  <a:lnTo>
                    <a:pt x="43" y="173"/>
                  </a:lnTo>
                  <a:lnTo>
                    <a:pt x="45" y="176"/>
                  </a:lnTo>
                  <a:lnTo>
                    <a:pt x="46" y="177"/>
                  </a:lnTo>
                  <a:lnTo>
                    <a:pt x="46" y="179"/>
                  </a:lnTo>
                  <a:lnTo>
                    <a:pt x="46" y="181"/>
                  </a:lnTo>
                  <a:lnTo>
                    <a:pt x="45" y="185"/>
                  </a:lnTo>
                  <a:lnTo>
                    <a:pt x="45" y="189"/>
                  </a:lnTo>
                  <a:lnTo>
                    <a:pt x="45" y="193"/>
                  </a:lnTo>
                  <a:lnTo>
                    <a:pt x="46" y="194"/>
                  </a:lnTo>
                  <a:lnTo>
                    <a:pt x="48" y="195"/>
                  </a:lnTo>
                  <a:lnTo>
                    <a:pt x="49" y="196"/>
                  </a:lnTo>
                  <a:lnTo>
                    <a:pt x="52" y="198"/>
                  </a:lnTo>
                  <a:lnTo>
                    <a:pt x="53" y="202"/>
                  </a:lnTo>
                  <a:lnTo>
                    <a:pt x="53" y="206"/>
                  </a:lnTo>
                  <a:lnTo>
                    <a:pt x="54" y="210"/>
                  </a:lnTo>
                  <a:lnTo>
                    <a:pt x="54" y="212"/>
                  </a:lnTo>
                  <a:lnTo>
                    <a:pt x="55" y="213"/>
                  </a:lnTo>
                  <a:lnTo>
                    <a:pt x="56" y="214"/>
                  </a:lnTo>
                  <a:lnTo>
                    <a:pt x="60" y="214"/>
                  </a:lnTo>
                  <a:lnTo>
                    <a:pt x="63" y="217"/>
                  </a:lnTo>
                  <a:lnTo>
                    <a:pt x="65" y="220"/>
                  </a:lnTo>
                  <a:lnTo>
                    <a:pt x="66" y="223"/>
                  </a:lnTo>
                  <a:lnTo>
                    <a:pt x="66" y="227"/>
                  </a:lnTo>
                  <a:lnTo>
                    <a:pt x="66" y="230"/>
                  </a:lnTo>
                  <a:lnTo>
                    <a:pt x="66" y="237"/>
                  </a:lnTo>
                  <a:lnTo>
                    <a:pt x="68" y="241"/>
                  </a:lnTo>
                  <a:lnTo>
                    <a:pt x="70" y="243"/>
                  </a:lnTo>
                  <a:lnTo>
                    <a:pt x="72" y="244"/>
                  </a:lnTo>
                  <a:lnTo>
                    <a:pt x="76" y="244"/>
                  </a:lnTo>
                  <a:lnTo>
                    <a:pt x="79" y="244"/>
                  </a:lnTo>
                  <a:lnTo>
                    <a:pt x="82" y="245"/>
                  </a:lnTo>
                  <a:lnTo>
                    <a:pt x="87" y="249"/>
                  </a:lnTo>
                  <a:lnTo>
                    <a:pt x="90" y="252"/>
                  </a:lnTo>
                  <a:lnTo>
                    <a:pt x="95" y="253"/>
                  </a:lnTo>
                  <a:lnTo>
                    <a:pt x="98" y="254"/>
                  </a:lnTo>
                  <a:lnTo>
                    <a:pt x="103" y="253"/>
                  </a:lnTo>
                  <a:lnTo>
                    <a:pt x="106" y="252"/>
                  </a:lnTo>
                  <a:lnTo>
                    <a:pt x="110" y="252"/>
                  </a:lnTo>
                  <a:lnTo>
                    <a:pt x="114" y="252"/>
                  </a:lnTo>
                  <a:lnTo>
                    <a:pt x="118" y="254"/>
                  </a:lnTo>
                  <a:lnTo>
                    <a:pt x="118" y="257"/>
                  </a:lnTo>
                  <a:lnTo>
                    <a:pt x="117" y="259"/>
                  </a:lnTo>
                  <a:lnTo>
                    <a:pt x="114" y="260"/>
                  </a:lnTo>
                  <a:lnTo>
                    <a:pt x="111" y="260"/>
                  </a:lnTo>
                  <a:lnTo>
                    <a:pt x="108" y="261"/>
                  </a:lnTo>
                  <a:lnTo>
                    <a:pt x="105" y="261"/>
                  </a:lnTo>
                  <a:lnTo>
                    <a:pt x="102" y="262"/>
                  </a:lnTo>
                  <a:lnTo>
                    <a:pt x="101" y="264"/>
                  </a:lnTo>
                  <a:lnTo>
                    <a:pt x="100" y="267"/>
                  </a:lnTo>
                  <a:lnTo>
                    <a:pt x="100" y="269"/>
                  </a:lnTo>
                  <a:lnTo>
                    <a:pt x="103" y="276"/>
                  </a:lnTo>
                  <a:lnTo>
                    <a:pt x="108" y="284"/>
                  </a:lnTo>
                  <a:lnTo>
                    <a:pt x="109" y="288"/>
                  </a:lnTo>
                  <a:lnTo>
                    <a:pt x="110" y="292"/>
                  </a:lnTo>
                  <a:lnTo>
                    <a:pt x="110" y="296"/>
                  </a:lnTo>
                  <a:lnTo>
                    <a:pt x="108" y="300"/>
                  </a:lnTo>
                  <a:lnTo>
                    <a:pt x="102" y="301"/>
                  </a:lnTo>
                  <a:lnTo>
                    <a:pt x="98" y="303"/>
                  </a:lnTo>
                  <a:lnTo>
                    <a:pt x="95" y="306"/>
                  </a:lnTo>
                  <a:lnTo>
                    <a:pt x="90" y="310"/>
                  </a:lnTo>
                  <a:lnTo>
                    <a:pt x="87" y="316"/>
                  </a:lnTo>
                  <a:lnTo>
                    <a:pt x="86" y="321"/>
                  </a:lnTo>
                  <a:lnTo>
                    <a:pt x="87" y="326"/>
                  </a:lnTo>
                  <a:lnTo>
                    <a:pt x="87" y="328"/>
                  </a:lnTo>
                  <a:lnTo>
                    <a:pt x="86" y="329"/>
                  </a:lnTo>
                  <a:lnTo>
                    <a:pt x="81" y="332"/>
                  </a:lnTo>
                  <a:lnTo>
                    <a:pt x="78" y="332"/>
                  </a:lnTo>
                  <a:lnTo>
                    <a:pt x="74" y="334"/>
                  </a:lnTo>
                  <a:lnTo>
                    <a:pt x="72" y="335"/>
                  </a:lnTo>
                  <a:lnTo>
                    <a:pt x="71" y="336"/>
                  </a:lnTo>
                  <a:lnTo>
                    <a:pt x="71" y="339"/>
                  </a:lnTo>
                  <a:lnTo>
                    <a:pt x="72" y="341"/>
                  </a:lnTo>
                  <a:lnTo>
                    <a:pt x="74" y="343"/>
                  </a:lnTo>
                  <a:lnTo>
                    <a:pt x="78" y="347"/>
                  </a:lnTo>
                  <a:lnTo>
                    <a:pt x="79" y="348"/>
                  </a:lnTo>
                  <a:lnTo>
                    <a:pt x="79" y="349"/>
                  </a:lnTo>
                  <a:lnTo>
                    <a:pt x="74" y="359"/>
                  </a:lnTo>
                  <a:lnTo>
                    <a:pt x="71" y="368"/>
                  </a:lnTo>
                  <a:lnTo>
                    <a:pt x="72" y="371"/>
                  </a:lnTo>
                  <a:lnTo>
                    <a:pt x="74" y="372"/>
                  </a:lnTo>
                  <a:lnTo>
                    <a:pt x="78" y="375"/>
                  </a:lnTo>
                  <a:lnTo>
                    <a:pt x="80" y="377"/>
                  </a:lnTo>
                  <a:lnTo>
                    <a:pt x="82" y="381"/>
                  </a:lnTo>
                  <a:lnTo>
                    <a:pt x="82" y="384"/>
                  </a:lnTo>
                  <a:lnTo>
                    <a:pt x="84" y="386"/>
                  </a:lnTo>
                  <a:lnTo>
                    <a:pt x="85" y="389"/>
                  </a:lnTo>
                  <a:lnTo>
                    <a:pt x="87" y="390"/>
                  </a:lnTo>
                  <a:lnTo>
                    <a:pt x="90" y="392"/>
                  </a:lnTo>
                  <a:lnTo>
                    <a:pt x="95" y="392"/>
                  </a:lnTo>
                  <a:lnTo>
                    <a:pt x="98" y="394"/>
                  </a:lnTo>
                  <a:lnTo>
                    <a:pt x="103" y="398"/>
                  </a:lnTo>
                  <a:lnTo>
                    <a:pt x="106" y="401"/>
                  </a:lnTo>
                  <a:lnTo>
                    <a:pt x="109" y="406"/>
                  </a:lnTo>
                  <a:lnTo>
                    <a:pt x="110" y="410"/>
                  </a:lnTo>
                  <a:lnTo>
                    <a:pt x="111" y="415"/>
                  </a:lnTo>
                  <a:lnTo>
                    <a:pt x="109" y="418"/>
                  </a:lnTo>
                  <a:lnTo>
                    <a:pt x="106" y="421"/>
                  </a:lnTo>
                  <a:lnTo>
                    <a:pt x="104" y="423"/>
                  </a:lnTo>
                  <a:lnTo>
                    <a:pt x="104" y="424"/>
                  </a:lnTo>
                  <a:lnTo>
                    <a:pt x="105" y="426"/>
                  </a:lnTo>
                  <a:lnTo>
                    <a:pt x="108" y="428"/>
                  </a:lnTo>
                  <a:lnTo>
                    <a:pt x="110" y="429"/>
                  </a:lnTo>
                  <a:lnTo>
                    <a:pt x="114" y="431"/>
                  </a:lnTo>
                  <a:lnTo>
                    <a:pt x="118" y="432"/>
                  </a:lnTo>
                  <a:lnTo>
                    <a:pt x="129" y="439"/>
                  </a:lnTo>
                  <a:lnTo>
                    <a:pt x="142" y="449"/>
                  </a:lnTo>
                  <a:lnTo>
                    <a:pt x="147" y="454"/>
                  </a:lnTo>
                  <a:lnTo>
                    <a:pt x="153" y="457"/>
                  </a:lnTo>
                  <a:lnTo>
                    <a:pt x="159" y="459"/>
                  </a:lnTo>
                  <a:lnTo>
                    <a:pt x="165" y="461"/>
                  </a:lnTo>
                  <a:lnTo>
                    <a:pt x="168" y="459"/>
                  </a:lnTo>
                  <a:lnTo>
                    <a:pt x="170" y="461"/>
                  </a:lnTo>
                  <a:lnTo>
                    <a:pt x="173" y="462"/>
                  </a:lnTo>
                  <a:lnTo>
                    <a:pt x="174" y="465"/>
                  </a:lnTo>
                  <a:lnTo>
                    <a:pt x="175" y="469"/>
                  </a:lnTo>
                  <a:lnTo>
                    <a:pt x="175" y="472"/>
                  </a:lnTo>
                  <a:lnTo>
                    <a:pt x="177" y="477"/>
                  </a:lnTo>
                  <a:lnTo>
                    <a:pt x="180" y="481"/>
                  </a:lnTo>
                  <a:lnTo>
                    <a:pt x="184" y="486"/>
                  </a:lnTo>
                  <a:lnTo>
                    <a:pt x="187" y="490"/>
                  </a:lnTo>
                  <a:lnTo>
                    <a:pt x="191" y="495"/>
                  </a:lnTo>
                  <a:lnTo>
                    <a:pt x="193" y="499"/>
                  </a:lnTo>
                  <a:lnTo>
                    <a:pt x="193" y="505"/>
                  </a:lnTo>
                  <a:lnTo>
                    <a:pt x="192" y="511"/>
                  </a:lnTo>
                  <a:lnTo>
                    <a:pt x="190" y="521"/>
                  </a:lnTo>
                  <a:lnTo>
                    <a:pt x="186" y="531"/>
                  </a:lnTo>
                  <a:lnTo>
                    <a:pt x="185" y="538"/>
                  </a:lnTo>
                  <a:lnTo>
                    <a:pt x="185" y="543"/>
                  </a:lnTo>
                  <a:lnTo>
                    <a:pt x="186" y="545"/>
                  </a:lnTo>
                  <a:lnTo>
                    <a:pt x="188" y="546"/>
                  </a:lnTo>
                  <a:lnTo>
                    <a:pt x="191" y="547"/>
                  </a:lnTo>
                  <a:lnTo>
                    <a:pt x="195" y="547"/>
                  </a:lnTo>
                  <a:lnTo>
                    <a:pt x="199" y="548"/>
                  </a:lnTo>
                  <a:lnTo>
                    <a:pt x="202" y="550"/>
                  </a:lnTo>
                  <a:lnTo>
                    <a:pt x="204" y="551"/>
                  </a:lnTo>
                  <a:lnTo>
                    <a:pt x="206" y="552"/>
                  </a:lnTo>
                  <a:lnTo>
                    <a:pt x="206" y="556"/>
                  </a:lnTo>
                  <a:lnTo>
                    <a:pt x="206" y="562"/>
                  </a:lnTo>
                  <a:lnTo>
                    <a:pt x="204" y="568"/>
                  </a:lnTo>
                  <a:lnTo>
                    <a:pt x="204" y="573"/>
                  </a:lnTo>
                  <a:lnTo>
                    <a:pt x="204" y="577"/>
                  </a:lnTo>
                  <a:lnTo>
                    <a:pt x="207" y="579"/>
                  </a:lnTo>
                  <a:lnTo>
                    <a:pt x="209" y="583"/>
                  </a:lnTo>
                  <a:lnTo>
                    <a:pt x="212" y="585"/>
                  </a:lnTo>
                  <a:lnTo>
                    <a:pt x="218" y="588"/>
                  </a:lnTo>
                  <a:lnTo>
                    <a:pt x="224" y="594"/>
                  </a:lnTo>
                  <a:lnTo>
                    <a:pt x="224" y="597"/>
                  </a:lnTo>
                  <a:lnTo>
                    <a:pt x="224" y="601"/>
                  </a:lnTo>
                  <a:lnTo>
                    <a:pt x="227" y="607"/>
                  </a:lnTo>
                  <a:lnTo>
                    <a:pt x="231" y="611"/>
                  </a:lnTo>
                  <a:lnTo>
                    <a:pt x="231" y="611"/>
                  </a:lnTo>
                  <a:lnTo>
                    <a:pt x="230" y="610"/>
                  </a:lnTo>
                  <a:lnTo>
                    <a:pt x="236" y="607"/>
                  </a:lnTo>
                  <a:lnTo>
                    <a:pt x="242" y="605"/>
                  </a:lnTo>
                  <a:lnTo>
                    <a:pt x="244" y="603"/>
                  </a:lnTo>
                  <a:lnTo>
                    <a:pt x="247" y="602"/>
                  </a:lnTo>
                  <a:lnTo>
                    <a:pt x="248" y="599"/>
                  </a:lnTo>
                  <a:lnTo>
                    <a:pt x="249" y="594"/>
                  </a:lnTo>
                  <a:lnTo>
                    <a:pt x="250" y="591"/>
                  </a:lnTo>
                  <a:lnTo>
                    <a:pt x="252" y="589"/>
                  </a:lnTo>
                  <a:lnTo>
                    <a:pt x="259" y="592"/>
                  </a:lnTo>
                  <a:lnTo>
                    <a:pt x="267" y="597"/>
                  </a:lnTo>
                  <a:lnTo>
                    <a:pt x="274" y="601"/>
                  </a:lnTo>
                  <a:lnTo>
                    <a:pt x="280" y="603"/>
                  </a:lnTo>
                  <a:lnTo>
                    <a:pt x="287" y="603"/>
                  </a:lnTo>
                  <a:lnTo>
                    <a:pt x="294" y="600"/>
                  </a:lnTo>
                  <a:lnTo>
                    <a:pt x="297" y="599"/>
                  </a:lnTo>
                  <a:lnTo>
                    <a:pt x="300" y="597"/>
                  </a:lnTo>
                  <a:lnTo>
                    <a:pt x="304" y="596"/>
                  </a:lnTo>
                  <a:lnTo>
                    <a:pt x="307" y="597"/>
                  </a:lnTo>
                  <a:lnTo>
                    <a:pt x="310" y="603"/>
                  </a:lnTo>
                  <a:lnTo>
                    <a:pt x="312" y="609"/>
                  </a:lnTo>
                  <a:lnTo>
                    <a:pt x="314" y="613"/>
                  </a:lnTo>
                  <a:lnTo>
                    <a:pt x="316" y="618"/>
                  </a:lnTo>
                  <a:lnTo>
                    <a:pt x="320" y="622"/>
                  </a:lnTo>
                  <a:lnTo>
                    <a:pt x="323" y="626"/>
                  </a:lnTo>
                  <a:lnTo>
                    <a:pt x="330" y="632"/>
                  </a:lnTo>
                  <a:lnTo>
                    <a:pt x="333" y="637"/>
                  </a:lnTo>
                  <a:lnTo>
                    <a:pt x="337" y="644"/>
                  </a:lnTo>
                  <a:lnTo>
                    <a:pt x="339" y="650"/>
                  </a:lnTo>
                  <a:lnTo>
                    <a:pt x="341" y="657"/>
                  </a:lnTo>
                  <a:lnTo>
                    <a:pt x="345" y="664"/>
                  </a:lnTo>
                  <a:lnTo>
                    <a:pt x="347" y="669"/>
                  </a:lnTo>
                  <a:lnTo>
                    <a:pt x="353" y="676"/>
                  </a:lnTo>
                  <a:lnTo>
                    <a:pt x="357" y="683"/>
                  </a:lnTo>
                  <a:lnTo>
                    <a:pt x="359" y="687"/>
                  </a:lnTo>
                  <a:lnTo>
                    <a:pt x="359" y="693"/>
                  </a:lnTo>
                  <a:lnTo>
                    <a:pt x="361" y="700"/>
                  </a:lnTo>
                  <a:lnTo>
                    <a:pt x="363" y="706"/>
                  </a:lnTo>
                  <a:lnTo>
                    <a:pt x="365" y="709"/>
                  </a:lnTo>
                  <a:lnTo>
                    <a:pt x="367" y="714"/>
                  </a:lnTo>
                  <a:lnTo>
                    <a:pt x="371" y="718"/>
                  </a:lnTo>
                  <a:lnTo>
                    <a:pt x="377" y="723"/>
                  </a:lnTo>
                  <a:lnTo>
                    <a:pt x="382" y="726"/>
                  </a:lnTo>
                  <a:lnTo>
                    <a:pt x="388" y="730"/>
                  </a:lnTo>
                  <a:lnTo>
                    <a:pt x="395" y="733"/>
                  </a:lnTo>
                  <a:lnTo>
                    <a:pt x="407" y="738"/>
                  </a:lnTo>
                  <a:lnTo>
                    <a:pt x="421" y="742"/>
                  </a:lnTo>
                  <a:lnTo>
                    <a:pt x="427" y="744"/>
                  </a:lnTo>
                  <a:lnTo>
                    <a:pt x="431" y="747"/>
                  </a:lnTo>
                  <a:lnTo>
                    <a:pt x="434" y="748"/>
                  </a:lnTo>
                  <a:lnTo>
                    <a:pt x="435" y="750"/>
                  </a:lnTo>
                  <a:lnTo>
                    <a:pt x="436" y="752"/>
                  </a:lnTo>
                  <a:lnTo>
                    <a:pt x="436" y="756"/>
                  </a:lnTo>
                  <a:lnTo>
                    <a:pt x="436" y="757"/>
                  </a:lnTo>
                  <a:lnTo>
                    <a:pt x="437" y="759"/>
                  </a:lnTo>
                  <a:lnTo>
                    <a:pt x="443" y="765"/>
                  </a:lnTo>
                  <a:lnTo>
                    <a:pt x="453" y="771"/>
                  </a:lnTo>
                  <a:lnTo>
                    <a:pt x="464" y="776"/>
                  </a:lnTo>
                  <a:lnTo>
                    <a:pt x="472" y="781"/>
                  </a:lnTo>
                  <a:lnTo>
                    <a:pt x="477" y="786"/>
                  </a:lnTo>
                  <a:lnTo>
                    <a:pt x="483" y="790"/>
                  </a:lnTo>
                  <a:lnTo>
                    <a:pt x="489" y="793"/>
                  </a:lnTo>
                  <a:lnTo>
                    <a:pt x="496" y="796"/>
                  </a:lnTo>
                  <a:lnTo>
                    <a:pt x="505" y="797"/>
                  </a:lnTo>
                  <a:lnTo>
                    <a:pt x="515" y="797"/>
                  </a:lnTo>
                  <a:lnTo>
                    <a:pt x="519" y="797"/>
                  </a:lnTo>
                  <a:lnTo>
                    <a:pt x="524" y="798"/>
                  </a:lnTo>
                  <a:lnTo>
                    <a:pt x="528" y="800"/>
                  </a:lnTo>
                  <a:lnTo>
                    <a:pt x="533" y="803"/>
                  </a:lnTo>
                  <a:lnTo>
                    <a:pt x="535" y="805"/>
                  </a:lnTo>
                  <a:lnTo>
                    <a:pt x="538" y="807"/>
                  </a:lnTo>
                  <a:lnTo>
                    <a:pt x="542" y="807"/>
                  </a:lnTo>
                  <a:lnTo>
                    <a:pt x="544" y="808"/>
                  </a:lnTo>
                  <a:lnTo>
                    <a:pt x="550" y="807"/>
                  </a:lnTo>
                  <a:lnTo>
                    <a:pt x="556" y="804"/>
                  </a:lnTo>
                  <a:lnTo>
                    <a:pt x="561" y="800"/>
                  </a:lnTo>
                  <a:lnTo>
                    <a:pt x="567" y="797"/>
                  </a:lnTo>
                  <a:lnTo>
                    <a:pt x="573" y="795"/>
                  </a:lnTo>
                  <a:lnTo>
                    <a:pt x="578" y="792"/>
                  </a:lnTo>
                  <a:lnTo>
                    <a:pt x="583" y="792"/>
                  </a:lnTo>
                  <a:lnTo>
                    <a:pt x="585" y="790"/>
                  </a:lnTo>
                  <a:lnTo>
                    <a:pt x="587" y="789"/>
                  </a:lnTo>
                  <a:lnTo>
                    <a:pt x="590" y="787"/>
                  </a:lnTo>
                  <a:lnTo>
                    <a:pt x="591" y="786"/>
                  </a:lnTo>
                  <a:lnTo>
                    <a:pt x="593" y="783"/>
                  </a:lnTo>
                  <a:lnTo>
                    <a:pt x="595" y="782"/>
                  </a:lnTo>
                  <a:lnTo>
                    <a:pt x="600" y="781"/>
                  </a:lnTo>
                  <a:lnTo>
                    <a:pt x="610" y="775"/>
                  </a:lnTo>
                  <a:lnTo>
                    <a:pt x="621" y="770"/>
                  </a:lnTo>
                  <a:lnTo>
                    <a:pt x="625" y="768"/>
                  </a:lnTo>
                  <a:lnTo>
                    <a:pt x="631" y="768"/>
                  </a:lnTo>
                  <a:lnTo>
                    <a:pt x="636" y="770"/>
                  </a:lnTo>
                  <a:lnTo>
                    <a:pt x="641" y="770"/>
                  </a:lnTo>
                  <a:lnTo>
                    <a:pt x="647" y="773"/>
                  </a:lnTo>
                  <a:lnTo>
                    <a:pt x="651" y="775"/>
                  </a:lnTo>
                  <a:lnTo>
                    <a:pt x="655" y="779"/>
                  </a:lnTo>
                  <a:lnTo>
                    <a:pt x="658" y="783"/>
                  </a:lnTo>
                  <a:lnTo>
                    <a:pt x="663" y="791"/>
                  </a:lnTo>
                  <a:lnTo>
                    <a:pt x="665" y="801"/>
                  </a:lnTo>
                  <a:lnTo>
                    <a:pt x="668" y="823"/>
                  </a:lnTo>
                  <a:lnTo>
                    <a:pt x="673" y="844"/>
                  </a:lnTo>
                  <a:lnTo>
                    <a:pt x="676" y="847"/>
                  </a:lnTo>
                  <a:lnTo>
                    <a:pt x="679" y="849"/>
                  </a:lnTo>
                  <a:lnTo>
                    <a:pt x="682" y="850"/>
                  </a:lnTo>
                  <a:lnTo>
                    <a:pt x="684" y="852"/>
                  </a:lnTo>
                  <a:lnTo>
                    <a:pt x="691" y="853"/>
                  </a:lnTo>
                  <a:lnTo>
                    <a:pt x="698" y="855"/>
                  </a:lnTo>
                  <a:lnTo>
                    <a:pt x="706" y="856"/>
                  </a:lnTo>
                  <a:lnTo>
                    <a:pt x="714" y="860"/>
                  </a:lnTo>
                  <a:lnTo>
                    <a:pt x="717" y="862"/>
                  </a:lnTo>
                  <a:lnTo>
                    <a:pt x="720" y="863"/>
                  </a:lnTo>
                  <a:lnTo>
                    <a:pt x="722" y="862"/>
                  </a:lnTo>
                  <a:lnTo>
                    <a:pt x="727" y="861"/>
                  </a:lnTo>
                  <a:lnTo>
                    <a:pt x="733" y="860"/>
                  </a:lnTo>
                  <a:lnTo>
                    <a:pt x="740" y="861"/>
                  </a:lnTo>
                  <a:lnTo>
                    <a:pt x="747" y="862"/>
                  </a:lnTo>
                  <a:lnTo>
                    <a:pt x="753" y="863"/>
                  </a:lnTo>
                  <a:lnTo>
                    <a:pt x="760" y="868"/>
                  </a:lnTo>
                  <a:lnTo>
                    <a:pt x="764" y="870"/>
                  </a:lnTo>
                  <a:lnTo>
                    <a:pt x="766" y="871"/>
                  </a:lnTo>
                  <a:lnTo>
                    <a:pt x="770" y="872"/>
                  </a:lnTo>
                  <a:lnTo>
                    <a:pt x="773" y="871"/>
                  </a:lnTo>
                  <a:lnTo>
                    <a:pt x="778" y="870"/>
                  </a:lnTo>
                  <a:lnTo>
                    <a:pt x="785" y="869"/>
                  </a:lnTo>
                  <a:lnTo>
                    <a:pt x="790" y="870"/>
                  </a:lnTo>
                  <a:lnTo>
                    <a:pt x="795" y="871"/>
                  </a:lnTo>
                  <a:lnTo>
                    <a:pt x="802" y="872"/>
                  </a:lnTo>
                  <a:lnTo>
                    <a:pt x="813" y="873"/>
                  </a:lnTo>
                  <a:lnTo>
                    <a:pt x="823" y="876"/>
                  </a:lnTo>
                  <a:lnTo>
                    <a:pt x="826" y="876"/>
                  </a:lnTo>
                  <a:lnTo>
                    <a:pt x="829" y="876"/>
                  </a:lnTo>
                  <a:lnTo>
                    <a:pt x="833" y="878"/>
                  </a:lnTo>
                  <a:lnTo>
                    <a:pt x="834" y="878"/>
                  </a:lnTo>
                  <a:lnTo>
                    <a:pt x="834" y="878"/>
                  </a:lnTo>
                  <a:lnTo>
                    <a:pt x="835" y="876"/>
                  </a:lnTo>
                  <a:lnTo>
                    <a:pt x="835" y="872"/>
                  </a:lnTo>
                  <a:lnTo>
                    <a:pt x="835" y="870"/>
                  </a:lnTo>
                  <a:lnTo>
                    <a:pt x="836" y="869"/>
                  </a:lnTo>
                  <a:lnTo>
                    <a:pt x="837" y="869"/>
                  </a:lnTo>
                  <a:lnTo>
                    <a:pt x="841" y="871"/>
                  </a:lnTo>
                  <a:lnTo>
                    <a:pt x="844" y="874"/>
                  </a:lnTo>
                  <a:lnTo>
                    <a:pt x="845" y="877"/>
                  </a:lnTo>
                  <a:lnTo>
                    <a:pt x="846" y="879"/>
                  </a:lnTo>
                  <a:lnTo>
                    <a:pt x="857" y="881"/>
                  </a:lnTo>
                  <a:lnTo>
                    <a:pt x="867" y="884"/>
                  </a:lnTo>
                  <a:lnTo>
                    <a:pt x="874" y="885"/>
                  </a:lnTo>
                  <a:lnTo>
                    <a:pt x="879" y="887"/>
                  </a:lnTo>
                  <a:lnTo>
                    <a:pt x="884" y="889"/>
                  </a:lnTo>
                  <a:lnTo>
                    <a:pt x="886" y="889"/>
                  </a:lnTo>
                  <a:lnTo>
                    <a:pt x="888" y="888"/>
                  </a:lnTo>
                  <a:lnTo>
                    <a:pt x="888" y="887"/>
                  </a:lnTo>
                  <a:lnTo>
                    <a:pt x="890" y="885"/>
                  </a:lnTo>
                  <a:lnTo>
                    <a:pt x="891" y="882"/>
                  </a:lnTo>
                  <a:lnTo>
                    <a:pt x="892" y="881"/>
                  </a:lnTo>
                  <a:lnTo>
                    <a:pt x="896" y="880"/>
                  </a:lnTo>
                  <a:lnTo>
                    <a:pt x="898" y="868"/>
                  </a:lnTo>
                  <a:lnTo>
                    <a:pt x="899" y="855"/>
                  </a:lnTo>
                  <a:lnTo>
                    <a:pt x="901" y="844"/>
                  </a:lnTo>
                  <a:lnTo>
                    <a:pt x="904" y="831"/>
                  </a:lnTo>
                  <a:lnTo>
                    <a:pt x="908" y="825"/>
                  </a:lnTo>
                  <a:lnTo>
                    <a:pt x="911" y="822"/>
                  </a:lnTo>
                  <a:lnTo>
                    <a:pt x="915" y="821"/>
                  </a:lnTo>
                  <a:lnTo>
                    <a:pt x="918" y="820"/>
                  </a:lnTo>
                  <a:lnTo>
                    <a:pt x="921" y="819"/>
                  </a:lnTo>
                  <a:lnTo>
                    <a:pt x="925" y="817"/>
                  </a:lnTo>
                  <a:lnTo>
                    <a:pt x="928" y="815"/>
                  </a:lnTo>
                  <a:lnTo>
                    <a:pt x="931" y="811"/>
                  </a:lnTo>
                  <a:lnTo>
                    <a:pt x="932" y="808"/>
                  </a:lnTo>
                  <a:lnTo>
                    <a:pt x="934" y="807"/>
                  </a:lnTo>
                  <a:lnTo>
                    <a:pt x="947" y="804"/>
                  </a:lnTo>
                  <a:lnTo>
                    <a:pt x="959" y="803"/>
                  </a:lnTo>
                  <a:lnTo>
                    <a:pt x="966" y="803"/>
                  </a:lnTo>
                  <a:lnTo>
                    <a:pt x="973" y="799"/>
                  </a:lnTo>
                  <a:lnTo>
                    <a:pt x="974" y="797"/>
                  </a:lnTo>
                  <a:lnTo>
                    <a:pt x="975" y="795"/>
                  </a:lnTo>
                  <a:lnTo>
                    <a:pt x="976" y="788"/>
                  </a:lnTo>
                  <a:lnTo>
                    <a:pt x="978" y="781"/>
                  </a:lnTo>
                  <a:lnTo>
                    <a:pt x="980" y="778"/>
                  </a:lnTo>
                  <a:lnTo>
                    <a:pt x="981" y="774"/>
                  </a:lnTo>
                  <a:lnTo>
                    <a:pt x="981" y="771"/>
                  </a:lnTo>
                  <a:lnTo>
                    <a:pt x="980" y="768"/>
                  </a:lnTo>
                  <a:lnTo>
                    <a:pt x="977" y="766"/>
                  </a:lnTo>
                  <a:lnTo>
                    <a:pt x="975" y="766"/>
                  </a:lnTo>
                  <a:lnTo>
                    <a:pt x="964" y="766"/>
                  </a:lnTo>
                  <a:lnTo>
                    <a:pt x="955" y="764"/>
                  </a:lnTo>
                  <a:lnTo>
                    <a:pt x="955" y="762"/>
                  </a:lnTo>
                  <a:lnTo>
                    <a:pt x="956" y="759"/>
                  </a:lnTo>
                  <a:lnTo>
                    <a:pt x="957" y="754"/>
                  </a:lnTo>
                  <a:lnTo>
                    <a:pt x="958" y="748"/>
                  </a:lnTo>
                  <a:lnTo>
                    <a:pt x="958" y="742"/>
                  </a:lnTo>
                  <a:lnTo>
                    <a:pt x="957" y="736"/>
                  </a:lnTo>
                  <a:lnTo>
                    <a:pt x="955" y="725"/>
                  </a:lnTo>
                  <a:lnTo>
                    <a:pt x="955" y="713"/>
                  </a:lnTo>
                  <a:lnTo>
                    <a:pt x="955" y="709"/>
                  </a:lnTo>
                  <a:lnTo>
                    <a:pt x="953" y="707"/>
                  </a:lnTo>
                  <a:lnTo>
                    <a:pt x="952" y="707"/>
                  </a:lnTo>
                  <a:lnTo>
                    <a:pt x="951" y="708"/>
                  </a:lnTo>
                  <a:lnTo>
                    <a:pt x="949" y="708"/>
                  </a:lnTo>
                  <a:lnTo>
                    <a:pt x="947" y="708"/>
                  </a:lnTo>
                  <a:lnTo>
                    <a:pt x="943" y="707"/>
                  </a:lnTo>
                  <a:lnTo>
                    <a:pt x="940" y="703"/>
                  </a:lnTo>
                  <a:lnTo>
                    <a:pt x="933" y="699"/>
                  </a:lnTo>
                  <a:lnTo>
                    <a:pt x="926" y="695"/>
                  </a:lnTo>
                  <a:lnTo>
                    <a:pt x="919" y="693"/>
                  </a:lnTo>
                  <a:lnTo>
                    <a:pt x="911" y="691"/>
                  </a:lnTo>
                  <a:lnTo>
                    <a:pt x="906" y="687"/>
                  </a:lnTo>
                  <a:lnTo>
                    <a:pt x="900" y="682"/>
                  </a:lnTo>
                  <a:lnTo>
                    <a:pt x="896" y="677"/>
                  </a:lnTo>
                  <a:lnTo>
                    <a:pt x="893" y="670"/>
                  </a:lnTo>
                  <a:lnTo>
                    <a:pt x="886" y="656"/>
                  </a:lnTo>
                  <a:lnTo>
                    <a:pt x="877" y="641"/>
                  </a:lnTo>
                  <a:lnTo>
                    <a:pt x="868" y="628"/>
                  </a:lnTo>
                  <a:lnTo>
                    <a:pt x="858" y="614"/>
                  </a:lnTo>
                  <a:lnTo>
                    <a:pt x="858" y="611"/>
                  </a:lnTo>
                  <a:lnTo>
                    <a:pt x="859" y="608"/>
                  </a:lnTo>
                  <a:lnTo>
                    <a:pt x="860" y="605"/>
                  </a:lnTo>
                  <a:lnTo>
                    <a:pt x="862" y="602"/>
                  </a:lnTo>
                  <a:lnTo>
                    <a:pt x="868" y="596"/>
                  </a:lnTo>
                  <a:lnTo>
                    <a:pt x="872" y="592"/>
                  </a:lnTo>
                  <a:lnTo>
                    <a:pt x="885" y="580"/>
                  </a:lnTo>
                  <a:lnTo>
                    <a:pt x="898" y="568"/>
                  </a:lnTo>
                  <a:lnTo>
                    <a:pt x="903" y="560"/>
                  </a:lnTo>
                  <a:lnTo>
                    <a:pt x="907" y="552"/>
                  </a:lnTo>
                  <a:lnTo>
                    <a:pt x="908" y="548"/>
                  </a:lnTo>
                  <a:lnTo>
                    <a:pt x="908" y="544"/>
                  </a:lnTo>
                  <a:lnTo>
                    <a:pt x="908" y="539"/>
                  </a:lnTo>
                  <a:lnTo>
                    <a:pt x="907" y="536"/>
                  </a:lnTo>
                  <a:lnTo>
                    <a:pt x="903" y="531"/>
                  </a:lnTo>
                  <a:lnTo>
                    <a:pt x="901" y="529"/>
                  </a:lnTo>
                  <a:lnTo>
                    <a:pt x="898" y="527"/>
                  </a:lnTo>
                  <a:lnTo>
                    <a:pt x="893" y="526"/>
                  </a:lnTo>
                  <a:lnTo>
                    <a:pt x="885" y="524"/>
                  </a:lnTo>
                  <a:lnTo>
                    <a:pt x="877" y="524"/>
                  </a:lnTo>
                  <a:lnTo>
                    <a:pt x="870" y="526"/>
                  </a:lnTo>
                  <a:lnTo>
                    <a:pt x="863" y="523"/>
                  </a:lnTo>
                  <a:lnTo>
                    <a:pt x="861" y="522"/>
                  </a:lnTo>
                  <a:lnTo>
                    <a:pt x="858" y="519"/>
                  </a:lnTo>
                  <a:lnTo>
                    <a:pt x="857" y="515"/>
                  </a:lnTo>
                  <a:lnTo>
                    <a:pt x="855" y="511"/>
                  </a:lnTo>
                  <a:lnTo>
                    <a:pt x="855" y="503"/>
                  </a:lnTo>
                  <a:lnTo>
                    <a:pt x="855" y="496"/>
                  </a:lnTo>
                  <a:lnTo>
                    <a:pt x="857" y="487"/>
                  </a:lnTo>
                  <a:lnTo>
                    <a:pt x="855" y="478"/>
                  </a:lnTo>
                  <a:lnTo>
                    <a:pt x="855" y="469"/>
                  </a:lnTo>
                  <a:lnTo>
                    <a:pt x="853" y="461"/>
                  </a:lnTo>
                  <a:lnTo>
                    <a:pt x="849" y="446"/>
                  </a:lnTo>
                  <a:lnTo>
                    <a:pt x="845" y="430"/>
                  </a:lnTo>
                  <a:lnTo>
                    <a:pt x="846" y="423"/>
                  </a:lnTo>
                  <a:lnTo>
                    <a:pt x="847" y="416"/>
                  </a:lnTo>
                  <a:lnTo>
                    <a:pt x="851" y="409"/>
                  </a:lnTo>
                  <a:lnTo>
                    <a:pt x="854" y="404"/>
                  </a:lnTo>
                  <a:lnTo>
                    <a:pt x="855" y="399"/>
                  </a:lnTo>
                  <a:lnTo>
                    <a:pt x="855" y="397"/>
                  </a:lnTo>
                  <a:lnTo>
                    <a:pt x="853" y="396"/>
                  </a:lnTo>
                  <a:lnTo>
                    <a:pt x="851" y="394"/>
                  </a:lnTo>
                  <a:lnTo>
                    <a:pt x="849" y="393"/>
                  </a:lnTo>
                  <a:lnTo>
                    <a:pt x="846" y="392"/>
                  </a:lnTo>
                  <a:lnTo>
                    <a:pt x="843" y="390"/>
                  </a:lnTo>
                  <a:lnTo>
                    <a:pt x="841" y="386"/>
                  </a:lnTo>
                  <a:lnTo>
                    <a:pt x="839" y="382"/>
                  </a:lnTo>
                  <a:lnTo>
                    <a:pt x="838" y="376"/>
                  </a:lnTo>
                  <a:lnTo>
                    <a:pt x="839" y="371"/>
                  </a:lnTo>
                  <a:lnTo>
                    <a:pt x="839" y="365"/>
                  </a:lnTo>
                  <a:lnTo>
                    <a:pt x="842" y="358"/>
                  </a:lnTo>
                  <a:lnTo>
                    <a:pt x="844" y="351"/>
                  </a:lnTo>
                  <a:lnTo>
                    <a:pt x="846" y="349"/>
                  </a:lnTo>
                  <a:lnTo>
                    <a:pt x="849" y="348"/>
                  </a:lnTo>
                  <a:lnTo>
                    <a:pt x="850" y="348"/>
                  </a:lnTo>
                  <a:lnTo>
                    <a:pt x="852" y="348"/>
                  </a:lnTo>
                  <a:lnTo>
                    <a:pt x="853" y="348"/>
                  </a:lnTo>
                  <a:lnTo>
                    <a:pt x="854" y="348"/>
                  </a:lnTo>
                  <a:lnTo>
                    <a:pt x="855" y="345"/>
                  </a:lnTo>
                  <a:lnTo>
                    <a:pt x="854" y="341"/>
                  </a:lnTo>
                  <a:lnTo>
                    <a:pt x="854" y="335"/>
                  </a:lnTo>
                  <a:lnTo>
                    <a:pt x="857" y="332"/>
                  </a:lnTo>
                  <a:lnTo>
                    <a:pt x="859" y="328"/>
                  </a:lnTo>
                  <a:lnTo>
                    <a:pt x="863" y="325"/>
                  </a:lnTo>
                  <a:lnTo>
                    <a:pt x="866" y="320"/>
                  </a:lnTo>
                  <a:lnTo>
                    <a:pt x="867" y="316"/>
                  </a:lnTo>
                  <a:lnTo>
                    <a:pt x="867" y="311"/>
                  </a:lnTo>
                  <a:lnTo>
                    <a:pt x="868" y="307"/>
                  </a:lnTo>
                  <a:lnTo>
                    <a:pt x="868" y="296"/>
                  </a:lnTo>
                  <a:lnTo>
                    <a:pt x="870" y="287"/>
                  </a:lnTo>
                  <a:lnTo>
                    <a:pt x="876" y="278"/>
                  </a:lnTo>
                  <a:lnTo>
                    <a:pt x="878" y="267"/>
                  </a:lnTo>
                  <a:lnTo>
                    <a:pt x="877" y="257"/>
                  </a:lnTo>
                  <a:lnTo>
                    <a:pt x="874" y="246"/>
                  </a:lnTo>
                  <a:lnTo>
                    <a:pt x="871" y="244"/>
                  </a:lnTo>
                  <a:lnTo>
                    <a:pt x="871" y="242"/>
                  </a:lnTo>
                  <a:lnTo>
                    <a:pt x="871" y="241"/>
                  </a:lnTo>
                  <a:lnTo>
                    <a:pt x="871" y="238"/>
                  </a:lnTo>
                  <a:lnTo>
                    <a:pt x="874" y="235"/>
                  </a:lnTo>
                  <a:lnTo>
                    <a:pt x="875" y="230"/>
                  </a:lnTo>
                  <a:lnTo>
                    <a:pt x="874" y="227"/>
                  </a:lnTo>
                  <a:lnTo>
                    <a:pt x="874" y="225"/>
                  </a:lnTo>
                  <a:lnTo>
                    <a:pt x="872" y="215"/>
                  </a:lnTo>
                  <a:lnTo>
                    <a:pt x="874" y="206"/>
                  </a:lnTo>
                  <a:lnTo>
                    <a:pt x="870" y="203"/>
                  </a:lnTo>
                  <a:lnTo>
                    <a:pt x="867" y="202"/>
                  </a:lnTo>
                  <a:lnTo>
                    <a:pt x="862" y="201"/>
                  </a:lnTo>
                  <a:lnTo>
                    <a:pt x="858" y="201"/>
                  </a:lnTo>
                  <a:lnTo>
                    <a:pt x="847" y="201"/>
                  </a:lnTo>
                  <a:lnTo>
                    <a:pt x="839" y="202"/>
                  </a:lnTo>
                  <a:lnTo>
                    <a:pt x="835" y="201"/>
                  </a:lnTo>
                  <a:lnTo>
                    <a:pt x="830" y="200"/>
                  </a:lnTo>
                  <a:lnTo>
                    <a:pt x="828" y="198"/>
                  </a:lnTo>
                  <a:lnTo>
                    <a:pt x="827" y="196"/>
                  </a:lnTo>
                  <a:lnTo>
                    <a:pt x="823" y="190"/>
                  </a:lnTo>
                  <a:lnTo>
                    <a:pt x="819" y="182"/>
                  </a:lnTo>
                  <a:lnTo>
                    <a:pt x="814" y="179"/>
                  </a:lnTo>
                  <a:lnTo>
                    <a:pt x="810" y="174"/>
                  </a:lnTo>
                  <a:lnTo>
                    <a:pt x="804" y="172"/>
                  </a:lnTo>
                  <a:lnTo>
                    <a:pt x="798" y="170"/>
                  </a:lnTo>
                  <a:lnTo>
                    <a:pt x="794" y="168"/>
                  </a:lnTo>
                  <a:lnTo>
                    <a:pt x="789" y="166"/>
                  </a:lnTo>
                  <a:lnTo>
                    <a:pt x="786" y="163"/>
                  </a:lnTo>
                  <a:lnTo>
                    <a:pt x="782" y="160"/>
                  </a:lnTo>
                  <a:lnTo>
                    <a:pt x="780" y="152"/>
                  </a:lnTo>
                  <a:lnTo>
                    <a:pt x="777" y="145"/>
                  </a:lnTo>
                  <a:lnTo>
                    <a:pt x="770" y="140"/>
                  </a:lnTo>
                  <a:lnTo>
                    <a:pt x="762" y="138"/>
                  </a:lnTo>
                  <a:lnTo>
                    <a:pt x="756" y="136"/>
                  </a:lnTo>
                  <a:lnTo>
                    <a:pt x="750" y="135"/>
                  </a:lnTo>
                  <a:lnTo>
                    <a:pt x="744" y="135"/>
                  </a:lnTo>
                  <a:lnTo>
                    <a:pt x="738" y="135"/>
                  </a:lnTo>
                  <a:lnTo>
                    <a:pt x="733" y="137"/>
                  </a:lnTo>
                  <a:lnTo>
                    <a:pt x="729" y="139"/>
                  </a:lnTo>
                  <a:lnTo>
                    <a:pt x="727" y="138"/>
                  </a:lnTo>
                  <a:lnTo>
                    <a:pt x="725" y="137"/>
                  </a:lnTo>
                  <a:lnTo>
                    <a:pt x="724" y="135"/>
                  </a:lnTo>
                  <a:lnTo>
                    <a:pt x="724" y="133"/>
                  </a:lnTo>
                  <a:lnTo>
                    <a:pt x="720" y="128"/>
                  </a:lnTo>
                  <a:lnTo>
                    <a:pt x="713" y="124"/>
                  </a:lnTo>
                  <a:lnTo>
                    <a:pt x="707" y="122"/>
                  </a:lnTo>
                  <a:lnTo>
                    <a:pt x="699" y="120"/>
                  </a:lnTo>
                  <a:lnTo>
                    <a:pt x="692" y="119"/>
                  </a:lnTo>
                  <a:lnTo>
                    <a:pt x="687" y="115"/>
                  </a:lnTo>
                  <a:lnTo>
                    <a:pt x="683" y="114"/>
                  </a:lnTo>
                  <a:lnTo>
                    <a:pt x="681" y="112"/>
                  </a:lnTo>
                  <a:lnTo>
                    <a:pt x="679" y="108"/>
                  </a:lnTo>
                  <a:lnTo>
                    <a:pt x="676" y="105"/>
                  </a:lnTo>
                  <a:lnTo>
                    <a:pt x="674" y="100"/>
                  </a:lnTo>
                  <a:lnTo>
                    <a:pt x="672" y="97"/>
                  </a:lnTo>
                  <a:lnTo>
                    <a:pt x="670" y="97"/>
                  </a:lnTo>
                  <a:lnTo>
                    <a:pt x="667" y="98"/>
                  </a:lnTo>
                  <a:lnTo>
                    <a:pt x="666" y="99"/>
                  </a:lnTo>
                  <a:lnTo>
                    <a:pt x="664" y="101"/>
                  </a:lnTo>
                  <a:lnTo>
                    <a:pt x="660" y="101"/>
                  </a:lnTo>
                  <a:lnTo>
                    <a:pt x="656" y="100"/>
                  </a:lnTo>
                  <a:lnTo>
                    <a:pt x="652" y="99"/>
                  </a:lnTo>
                  <a:lnTo>
                    <a:pt x="648" y="98"/>
                  </a:lnTo>
                  <a:lnTo>
                    <a:pt x="644" y="97"/>
                  </a:lnTo>
                  <a:lnTo>
                    <a:pt x="640" y="97"/>
                  </a:lnTo>
                  <a:lnTo>
                    <a:pt x="636" y="98"/>
                  </a:lnTo>
                  <a:lnTo>
                    <a:pt x="633" y="99"/>
                  </a:lnTo>
                  <a:lnTo>
                    <a:pt x="630" y="103"/>
                  </a:lnTo>
                  <a:lnTo>
                    <a:pt x="627" y="106"/>
                  </a:lnTo>
                  <a:lnTo>
                    <a:pt x="625" y="109"/>
                  </a:lnTo>
                  <a:lnTo>
                    <a:pt x="623" y="112"/>
                  </a:lnTo>
                  <a:lnTo>
                    <a:pt x="619" y="113"/>
                  </a:lnTo>
                  <a:lnTo>
                    <a:pt x="616" y="113"/>
                  </a:lnTo>
                  <a:lnTo>
                    <a:pt x="609" y="112"/>
                  </a:lnTo>
                  <a:lnTo>
                    <a:pt x="601" y="111"/>
                  </a:lnTo>
                  <a:lnTo>
                    <a:pt x="593" y="111"/>
                  </a:lnTo>
                  <a:lnTo>
                    <a:pt x="584" y="112"/>
                  </a:lnTo>
                  <a:lnTo>
                    <a:pt x="576" y="113"/>
                  </a:lnTo>
                  <a:lnTo>
                    <a:pt x="569" y="116"/>
                  </a:lnTo>
                  <a:lnTo>
                    <a:pt x="564" y="120"/>
                  </a:lnTo>
                  <a:lnTo>
                    <a:pt x="558" y="123"/>
                  </a:lnTo>
                  <a:lnTo>
                    <a:pt x="553" y="128"/>
                  </a:lnTo>
                  <a:lnTo>
                    <a:pt x="550" y="133"/>
                  </a:lnTo>
                  <a:lnTo>
                    <a:pt x="548" y="143"/>
                  </a:lnTo>
                  <a:lnTo>
                    <a:pt x="543" y="150"/>
                  </a:lnTo>
                  <a:lnTo>
                    <a:pt x="540" y="152"/>
                  </a:lnTo>
                  <a:lnTo>
                    <a:pt x="535" y="154"/>
                  </a:lnTo>
                  <a:lnTo>
                    <a:pt x="530" y="155"/>
                  </a:lnTo>
                  <a:lnTo>
                    <a:pt x="525" y="156"/>
                  </a:lnTo>
                  <a:lnTo>
                    <a:pt x="513" y="156"/>
                  </a:lnTo>
                  <a:lnTo>
                    <a:pt x="504" y="157"/>
                  </a:lnTo>
                  <a:lnTo>
                    <a:pt x="504" y="157"/>
                  </a:lnTo>
                  <a:lnTo>
                    <a:pt x="504" y="157"/>
                  </a:lnTo>
                  <a:lnTo>
                    <a:pt x="507" y="165"/>
                  </a:lnTo>
                  <a:lnTo>
                    <a:pt x="510" y="176"/>
                  </a:lnTo>
                  <a:lnTo>
                    <a:pt x="511" y="180"/>
                  </a:lnTo>
                  <a:lnTo>
                    <a:pt x="512" y="185"/>
                  </a:lnTo>
                  <a:lnTo>
                    <a:pt x="511" y="189"/>
                  </a:lnTo>
                  <a:lnTo>
                    <a:pt x="509" y="192"/>
                  </a:lnTo>
                  <a:lnTo>
                    <a:pt x="505" y="194"/>
                  </a:lnTo>
                  <a:lnTo>
                    <a:pt x="502" y="194"/>
                  </a:lnTo>
                  <a:lnTo>
                    <a:pt x="500" y="194"/>
                  </a:lnTo>
                  <a:lnTo>
                    <a:pt x="497" y="194"/>
                  </a:lnTo>
                  <a:lnTo>
                    <a:pt x="494" y="193"/>
                  </a:lnTo>
                  <a:lnTo>
                    <a:pt x="493" y="193"/>
                  </a:lnTo>
                  <a:lnTo>
                    <a:pt x="492" y="192"/>
                  </a:lnTo>
                  <a:lnTo>
                    <a:pt x="493" y="190"/>
                  </a:lnTo>
                  <a:lnTo>
                    <a:pt x="496" y="188"/>
                  </a:lnTo>
                  <a:lnTo>
                    <a:pt x="500" y="185"/>
                  </a:lnTo>
                  <a:lnTo>
                    <a:pt x="492" y="185"/>
                  </a:lnTo>
                  <a:lnTo>
                    <a:pt x="483" y="186"/>
                  </a:lnTo>
                  <a:lnTo>
                    <a:pt x="475" y="188"/>
                  </a:lnTo>
                  <a:lnTo>
                    <a:pt x="467" y="190"/>
                  </a:lnTo>
                  <a:lnTo>
                    <a:pt x="452" y="194"/>
                  </a:lnTo>
                  <a:lnTo>
                    <a:pt x="438" y="198"/>
                  </a:lnTo>
                  <a:lnTo>
                    <a:pt x="423" y="202"/>
                  </a:lnTo>
                  <a:lnTo>
                    <a:pt x="410" y="205"/>
                  </a:lnTo>
                  <a:lnTo>
                    <a:pt x="397" y="206"/>
                  </a:lnTo>
                  <a:lnTo>
                    <a:pt x="385" y="204"/>
                  </a:lnTo>
                  <a:lnTo>
                    <a:pt x="371" y="201"/>
                  </a:lnTo>
                  <a:lnTo>
                    <a:pt x="357" y="195"/>
                  </a:lnTo>
                  <a:lnTo>
                    <a:pt x="345" y="188"/>
                  </a:lnTo>
                  <a:lnTo>
                    <a:pt x="333" y="180"/>
                  </a:lnTo>
                  <a:lnTo>
                    <a:pt x="329" y="176"/>
                  </a:lnTo>
                  <a:lnTo>
                    <a:pt x="324" y="171"/>
                  </a:lnTo>
                  <a:lnTo>
                    <a:pt x="321" y="166"/>
                  </a:lnTo>
                  <a:lnTo>
                    <a:pt x="317" y="161"/>
                  </a:lnTo>
                  <a:lnTo>
                    <a:pt x="313" y="155"/>
                  </a:lnTo>
                  <a:lnTo>
                    <a:pt x="308" y="152"/>
                  </a:lnTo>
                  <a:lnTo>
                    <a:pt x="302" y="149"/>
                  </a:lnTo>
                  <a:lnTo>
                    <a:pt x="296" y="149"/>
                  </a:lnTo>
                  <a:lnTo>
                    <a:pt x="282" y="148"/>
                  </a:lnTo>
                  <a:lnTo>
                    <a:pt x="269" y="146"/>
                  </a:lnTo>
                  <a:lnTo>
                    <a:pt x="266" y="144"/>
                  </a:lnTo>
                  <a:lnTo>
                    <a:pt x="263" y="141"/>
                  </a:lnTo>
                  <a:lnTo>
                    <a:pt x="260" y="139"/>
                  </a:lnTo>
                  <a:lnTo>
                    <a:pt x="258" y="136"/>
                  </a:lnTo>
                  <a:lnTo>
                    <a:pt x="253" y="129"/>
                  </a:lnTo>
                  <a:lnTo>
                    <a:pt x="251" y="121"/>
                  </a:lnTo>
                  <a:lnTo>
                    <a:pt x="248" y="103"/>
                  </a:lnTo>
                  <a:lnTo>
                    <a:pt x="245" y="88"/>
                  </a:lnTo>
                  <a:lnTo>
                    <a:pt x="245" y="87"/>
                  </a:lnTo>
                  <a:lnTo>
                    <a:pt x="245" y="87"/>
                  </a:lnTo>
                  <a:lnTo>
                    <a:pt x="239" y="88"/>
                  </a:lnTo>
                  <a:lnTo>
                    <a:pt x="235" y="89"/>
                  </a:lnTo>
                  <a:lnTo>
                    <a:pt x="233" y="88"/>
                  </a:lnTo>
                  <a:lnTo>
                    <a:pt x="232" y="85"/>
                  </a:lnTo>
                  <a:lnTo>
                    <a:pt x="231" y="83"/>
                  </a:lnTo>
                  <a:lnTo>
                    <a:pt x="230" y="80"/>
                  </a:lnTo>
                  <a:lnTo>
                    <a:pt x="227" y="76"/>
                  </a:lnTo>
                  <a:lnTo>
                    <a:pt x="225" y="74"/>
                  </a:lnTo>
                  <a:lnTo>
                    <a:pt x="222" y="75"/>
                  </a:lnTo>
                  <a:lnTo>
                    <a:pt x="219" y="76"/>
                  </a:lnTo>
                  <a:lnTo>
                    <a:pt x="217" y="74"/>
                  </a:lnTo>
                  <a:lnTo>
                    <a:pt x="216" y="72"/>
                  </a:lnTo>
                  <a:lnTo>
                    <a:pt x="216" y="71"/>
                  </a:lnTo>
                  <a:lnTo>
                    <a:pt x="215" y="67"/>
                  </a:lnTo>
                  <a:lnTo>
                    <a:pt x="210" y="65"/>
                  </a:lnTo>
                  <a:lnTo>
                    <a:pt x="206" y="62"/>
                  </a:lnTo>
                  <a:lnTo>
                    <a:pt x="204" y="60"/>
                  </a:lnTo>
                  <a:lnTo>
                    <a:pt x="203" y="59"/>
                  </a:lnTo>
                  <a:lnTo>
                    <a:pt x="203" y="58"/>
                  </a:lnTo>
                  <a:lnTo>
                    <a:pt x="203" y="56"/>
                  </a:lnTo>
                  <a:lnTo>
                    <a:pt x="208" y="54"/>
                  </a:lnTo>
                  <a:lnTo>
                    <a:pt x="211" y="52"/>
                  </a:lnTo>
                  <a:lnTo>
                    <a:pt x="215" y="51"/>
                  </a:lnTo>
                  <a:lnTo>
                    <a:pt x="218" y="48"/>
                  </a:lnTo>
                  <a:lnTo>
                    <a:pt x="217" y="43"/>
                  </a:lnTo>
                  <a:lnTo>
                    <a:pt x="216" y="42"/>
                  </a:lnTo>
                  <a:lnTo>
                    <a:pt x="214" y="40"/>
                  </a:lnTo>
                  <a:lnTo>
                    <a:pt x="211" y="38"/>
                  </a:lnTo>
                  <a:lnTo>
                    <a:pt x="209" y="35"/>
                  </a:lnTo>
                  <a:lnTo>
                    <a:pt x="208" y="32"/>
                  </a:lnTo>
                  <a:lnTo>
                    <a:pt x="211" y="30"/>
                  </a:lnTo>
                  <a:lnTo>
                    <a:pt x="214" y="27"/>
                  </a:lnTo>
                  <a:lnTo>
                    <a:pt x="217" y="26"/>
                  </a:lnTo>
                  <a:lnTo>
                    <a:pt x="222" y="25"/>
                  </a:lnTo>
                  <a:lnTo>
                    <a:pt x="217" y="18"/>
                  </a:lnTo>
                  <a:lnTo>
                    <a:pt x="212" y="13"/>
                  </a:lnTo>
                  <a:lnTo>
                    <a:pt x="207" y="7"/>
                  </a:lnTo>
                  <a:lnTo>
                    <a:pt x="202" y="2"/>
                  </a:lnTo>
                  <a:lnTo>
                    <a:pt x="193" y="6"/>
                  </a:lnTo>
                  <a:lnTo>
                    <a:pt x="184" y="10"/>
                  </a:lnTo>
                  <a:lnTo>
                    <a:pt x="177" y="16"/>
                  </a:lnTo>
                  <a:lnTo>
                    <a:pt x="169" y="22"/>
                  </a:lnTo>
                  <a:lnTo>
                    <a:pt x="161" y="30"/>
                  </a:lnTo>
                  <a:lnTo>
                    <a:pt x="153" y="38"/>
                  </a:lnTo>
                  <a:lnTo>
                    <a:pt x="150" y="39"/>
                  </a:lnTo>
                  <a:lnTo>
                    <a:pt x="143" y="40"/>
                  </a:lnTo>
                  <a:lnTo>
                    <a:pt x="136" y="48"/>
                  </a:lnTo>
                  <a:lnTo>
                    <a:pt x="130" y="56"/>
                  </a:lnTo>
                  <a:lnTo>
                    <a:pt x="129" y="58"/>
                  </a:lnTo>
                  <a:lnTo>
                    <a:pt x="128" y="58"/>
                  </a:lnTo>
                  <a:lnTo>
                    <a:pt x="123" y="57"/>
                  </a:lnTo>
                  <a:lnTo>
                    <a:pt x="119" y="56"/>
                  </a:lnTo>
                  <a:lnTo>
                    <a:pt x="113" y="57"/>
                  </a:lnTo>
                  <a:lnTo>
                    <a:pt x="110" y="58"/>
                  </a:lnTo>
                  <a:lnTo>
                    <a:pt x="105" y="59"/>
                  </a:lnTo>
                  <a:lnTo>
                    <a:pt x="102" y="59"/>
                  </a:lnTo>
                  <a:lnTo>
                    <a:pt x="98" y="58"/>
                  </a:lnTo>
                  <a:lnTo>
                    <a:pt x="94" y="58"/>
                  </a:lnTo>
                  <a:lnTo>
                    <a:pt x="84" y="54"/>
                  </a:lnTo>
                  <a:lnTo>
                    <a:pt x="74" y="49"/>
                  </a:lnTo>
                  <a:lnTo>
                    <a:pt x="68" y="43"/>
                  </a:lnTo>
                  <a:lnTo>
                    <a:pt x="61" y="36"/>
                  </a:lnTo>
                  <a:lnTo>
                    <a:pt x="49" y="21"/>
                  </a:lnTo>
                  <a:lnTo>
                    <a:pt x="38" y="3"/>
                  </a:lnTo>
                  <a:lnTo>
                    <a:pt x="37" y="5"/>
                  </a:lnTo>
                  <a:lnTo>
                    <a:pt x="35" y="3"/>
                  </a:lnTo>
                  <a:lnTo>
                    <a:pt x="30" y="0"/>
                  </a:lnTo>
                  <a:lnTo>
                    <a:pt x="27" y="0"/>
                  </a:lnTo>
                  <a:lnTo>
                    <a:pt x="24" y="2"/>
                  </a:lnTo>
                  <a:lnTo>
                    <a:pt x="23" y="5"/>
                  </a:lnTo>
                  <a:lnTo>
                    <a:pt x="22" y="14"/>
                  </a:lnTo>
                  <a:lnTo>
                    <a:pt x="20" y="22"/>
                  </a:lnTo>
                  <a:lnTo>
                    <a:pt x="11" y="24"/>
                  </a:lnTo>
                  <a:lnTo>
                    <a:pt x="0" y="25"/>
                  </a:lnTo>
                  <a:lnTo>
                    <a:pt x="5" y="33"/>
                  </a:lnTo>
                  <a:lnTo>
                    <a:pt x="9" y="41"/>
                  </a:lnTo>
                  <a:lnTo>
                    <a:pt x="8" y="46"/>
                  </a:lnTo>
                  <a:lnTo>
                    <a:pt x="7" y="50"/>
                  </a:lnTo>
                  <a:lnTo>
                    <a:pt x="11" y="56"/>
                  </a:lnTo>
                  <a:lnTo>
                    <a:pt x="14" y="62"/>
                  </a:lnTo>
                  <a:lnTo>
                    <a:pt x="14" y="74"/>
                  </a:lnTo>
                  <a:lnTo>
                    <a:pt x="14" y="87"/>
                  </a:lnTo>
                  <a:lnTo>
                    <a:pt x="17" y="89"/>
                  </a:lnTo>
                  <a:lnTo>
                    <a:pt x="20" y="90"/>
                  </a:lnTo>
                  <a:lnTo>
                    <a:pt x="22" y="91"/>
                  </a:lnTo>
                  <a:lnTo>
                    <a:pt x="23" y="95"/>
                  </a:lnTo>
                  <a:lnTo>
                    <a:pt x="16" y="108"/>
                  </a:lnTo>
                  <a:lnTo>
                    <a:pt x="9" y="122"/>
                  </a:lnTo>
                  <a:lnTo>
                    <a:pt x="15" y="123"/>
                  </a:lnTo>
                  <a:lnTo>
                    <a:pt x="21" y="125"/>
                  </a:lnTo>
                  <a:lnTo>
                    <a:pt x="27" y="129"/>
                  </a:lnTo>
                  <a:lnTo>
                    <a:pt x="30" y="133"/>
                  </a:lnTo>
                  <a:lnTo>
                    <a:pt x="30" y="140"/>
                  </a:lnTo>
                  <a:lnTo>
                    <a:pt x="30" y="145"/>
                  </a:lnTo>
                  <a:lnTo>
                    <a:pt x="31" y="149"/>
                  </a:lnTo>
                  <a:lnTo>
                    <a:pt x="32" y="153"/>
                  </a:lnTo>
                  <a:lnTo>
                    <a:pt x="36" y="158"/>
                  </a:lnTo>
                  <a:lnTo>
                    <a:pt x="39" y="169"/>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3" name="Freeform 212"/>
            <p:cNvSpPr>
              <a:spLocks/>
            </p:cNvSpPr>
            <p:nvPr/>
          </p:nvSpPr>
          <p:spPr bwMode="gray">
            <a:xfrm>
              <a:off x="5638801" y="3759201"/>
              <a:ext cx="311150" cy="282575"/>
            </a:xfrm>
            <a:custGeom>
              <a:avLst/>
              <a:gdLst/>
              <a:ahLst/>
              <a:cxnLst>
                <a:cxn ang="0">
                  <a:pos x="48" y="195"/>
                </a:cxn>
                <a:cxn ang="0">
                  <a:pos x="65" y="220"/>
                </a:cxn>
                <a:cxn ang="0">
                  <a:pos x="87" y="249"/>
                </a:cxn>
                <a:cxn ang="0">
                  <a:pos x="114" y="260"/>
                </a:cxn>
                <a:cxn ang="0">
                  <a:pos x="110" y="292"/>
                </a:cxn>
                <a:cxn ang="0">
                  <a:pos x="86" y="329"/>
                </a:cxn>
                <a:cxn ang="0">
                  <a:pos x="79" y="349"/>
                </a:cxn>
                <a:cxn ang="0">
                  <a:pos x="87" y="390"/>
                </a:cxn>
                <a:cxn ang="0">
                  <a:pos x="104" y="423"/>
                </a:cxn>
                <a:cxn ang="0">
                  <a:pos x="159" y="459"/>
                </a:cxn>
                <a:cxn ang="0">
                  <a:pos x="187" y="490"/>
                </a:cxn>
                <a:cxn ang="0">
                  <a:pos x="191" y="547"/>
                </a:cxn>
                <a:cxn ang="0">
                  <a:pos x="207" y="579"/>
                </a:cxn>
                <a:cxn ang="0">
                  <a:pos x="236" y="607"/>
                </a:cxn>
                <a:cxn ang="0">
                  <a:pos x="280" y="603"/>
                </a:cxn>
                <a:cxn ang="0">
                  <a:pos x="320" y="622"/>
                </a:cxn>
                <a:cxn ang="0">
                  <a:pos x="359" y="687"/>
                </a:cxn>
                <a:cxn ang="0">
                  <a:pos x="407" y="738"/>
                </a:cxn>
                <a:cxn ang="0">
                  <a:pos x="453" y="771"/>
                </a:cxn>
                <a:cxn ang="0">
                  <a:pos x="528" y="800"/>
                </a:cxn>
                <a:cxn ang="0">
                  <a:pos x="578" y="792"/>
                </a:cxn>
                <a:cxn ang="0">
                  <a:pos x="625" y="768"/>
                </a:cxn>
                <a:cxn ang="0">
                  <a:pos x="673" y="844"/>
                </a:cxn>
                <a:cxn ang="0">
                  <a:pos x="722" y="862"/>
                </a:cxn>
                <a:cxn ang="0">
                  <a:pos x="778" y="870"/>
                </a:cxn>
                <a:cxn ang="0">
                  <a:pos x="834" y="878"/>
                </a:cxn>
                <a:cxn ang="0">
                  <a:pos x="867" y="884"/>
                </a:cxn>
                <a:cxn ang="0">
                  <a:pos x="898" y="868"/>
                </a:cxn>
                <a:cxn ang="0">
                  <a:pos x="931" y="811"/>
                </a:cxn>
                <a:cxn ang="0">
                  <a:pos x="980" y="778"/>
                </a:cxn>
                <a:cxn ang="0">
                  <a:pos x="958" y="748"/>
                </a:cxn>
                <a:cxn ang="0">
                  <a:pos x="943" y="707"/>
                </a:cxn>
                <a:cxn ang="0">
                  <a:pos x="877" y="641"/>
                </a:cxn>
                <a:cxn ang="0">
                  <a:pos x="903" y="560"/>
                </a:cxn>
                <a:cxn ang="0">
                  <a:pos x="877" y="524"/>
                </a:cxn>
                <a:cxn ang="0">
                  <a:pos x="855" y="469"/>
                </a:cxn>
                <a:cxn ang="0">
                  <a:pos x="851" y="394"/>
                </a:cxn>
                <a:cxn ang="0">
                  <a:pos x="846" y="349"/>
                </a:cxn>
                <a:cxn ang="0">
                  <a:pos x="863" y="325"/>
                </a:cxn>
                <a:cxn ang="0">
                  <a:pos x="871" y="244"/>
                </a:cxn>
                <a:cxn ang="0">
                  <a:pos x="867" y="202"/>
                </a:cxn>
                <a:cxn ang="0">
                  <a:pos x="814" y="179"/>
                </a:cxn>
                <a:cxn ang="0">
                  <a:pos x="762" y="138"/>
                </a:cxn>
                <a:cxn ang="0">
                  <a:pos x="720" y="128"/>
                </a:cxn>
                <a:cxn ang="0">
                  <a:pos x="672" y="97"/>
                </a:cxn>
                <a:cxn ang="0">
                  <a:pos x="636" y="98"/>
                </a:cxn>
                <a:cxn ang="0">
                  <a:pos x="584" y="112"/>
                </a:cxn>
                <a:cxn ang="0">
                  <a:pos x="530" y="155"/>
                </a:cxn>
                <a:cxn ang="0">
                  <a:pos x="509" y="192"/>
                </a:cxn>
                <a:cxn ang="0">
                  <a:pos x="492" y="185"/>
                </a:cxn>
                <a:cxn ang="0">
                  <a:pos x="357" y="195"/>
                </a:cxn>
                <a:cxn ang="0">
                  <a:pos x="282" y="148"/>
                </a:cxn>
                <a:cxn ang="0">
                  <a:pos x="245" y="87"/>
                </a:cxn>
                <a:cxn ang="0">
                  <a:pos x="217" y="74"/>
                </a:cxn>
                <a:cxn ang="0">
                  <a:pos x="211" y="52"/>
                </a:cxn>
                <a:cxn ang="0">
                  <a:pos x="217" y="26"/>
                </a:cxn>
                <a:cxn ang="0">
                  <a:pos x="153" y="38"/>
                </a:cxn>
                <a:cxn ang="0">
                  <a:pos x="105" y="59"/>
                </a:cxn>
                <a:cxn ang="0">
                  <a:pos x="35" y="3"/>
                </a:cxn>
                <a:cxn ang="0">
                  <a:pos x="8" y="46"/>
                </a:cxn>
                <a:cxn ang="0">
                  <a:pos x="9" y="122"/>
                </a:cxn>
              </a:cxnLst>
              <a:rect l="0" t="0" r="r" b="b"/>
              <a:pathLst>
                <a:path w="981" h="889">
                  <a:moveTo>
                    <a:pt x="39" y="169"/>
                  </a:moveTo>
                  <a:lnTo>
                    <a:pt x="43" y="173"/>
                  </a:lnTo>
                  <a:lnTo>
                    <a:pt x="45" y="176"/>
                  </a:lnTo>
                  <a:lnTo>
                    <a:pt x="46" y="177"/>
                  </a:lnTo>
                  <a:lnTo>
                    <a:pt x="46" y="179"/>
                  </a:lnTo>
                  <a:lnTo>
                    <a:pt x="46" y="181"/>
                  </a:lnTo>
                  <a:lnTo>
                    <a:pt x="45" y="185"/>
                  </a:lnTo>
                  <a:lnTo>
                    <a:pt x="45" y="189"/>
                  </a:lnTo>
                  <a:lnTo>
                    <a:pt x="45" y="193"/>
                  </a:lnTo>
                  <a:lnTo>
                    <a:pt x="46" y="194"/>
                  </a:lnTo>
                  <a:lnTo>
                    <a:pt x="48" y="195"/>
                  </a:lnTo>
                  <a:lnTo>
                    <a:pt x="49" y="196"/>
                  </a:lnTo>
                  <a:lnTo>
                    <a:pt x="52" y="198"/>
                  </a:lnTo>
                  <a:lnTo>
                    <a:pt x="53" y="202"/>
                  </a:lnTo>
                  <a:lnTo>
                    <a:pt x="53" y="206"/>
                  </a:lnTo>
                  <a:lnTo>
                    <a:pt x="54" y="210"/>
                  </a:lnTo>
                  <a:lnTo>
                    <a:pt x="54" y="212"/>
                  </a:lnTo>
                  <a:lnTo>
                    <a:pt x="55" y="213"/>
                  </a:lnTo>
                  <a:lnTo>
                    <a:pt x="56" y="214"/>
                  </a:lnTo>
                  <a:lnTo>
                    <a:pt x="60" y="214"/>
                  </a:lnTo>
                  <a:lnTo>
                    <a:pt x="63" y="217"/>
                  </a:lnTo>
                  <a:lnTo>
                    <a:pt x="65" y="220"/>
                  </a:lnTo>
                  <a:lnTo>
                    <a:pt x="66" y="223"/>
                  </a:lnTo>
                  <a:lnTo>
                    <a:pt x="66" y="227"/>
                  </a:lnTo>
                  <a:lnTo>
                    <a:pt x="66" y="230"/>
                  </a:lnTo>
                  <a:lnTo>
                    <a:pt x="66" y="237"/>
                  </a:lnTo>
                  <a:lnTo>
                    <a:pt x="68" y="241"/>
                  </a:lnTo>
                  <a:lnTo>
                    <a:pt x="70" y="243"/>
                  </a:lnTo>
                  <a:lnTo>
                    <a:pt x="72" y="244"/>
                  </a:lnTo>
                  <a:lnTo>
                    <a:pt x="76" y="244"/>
                  </a:lnTo>
                  <a:lnTo>
                    <a:pt x="79" y="244"/>
                  </a:lnTo>
                  <a:lnTo>
                    <a:pt x="82" y="245"/>
                  </a:lnTo>
                  <a:lnTo>
                    <a:pt x="87" y="249"/>
                  </a:lnTo>
                  <a:lnTo>
                    <a:pt x="90" y="252"/>
                  </a:lnTo>
                  <a:lnTo>
                    <a:pt x="95" y="253"/>
                  </a:lnTo>
                  <a:lnTo>
                    <a:pt x="98" y="254"/>
                  </a:lnTo>
                  <a:lnTo>
                    <a:pt x="103" y="253"/>
                  </a:lnTo>
                  <a:lnTo>
                    <a:pt x="106" y="252"/>
                  </a:lnTo>
                  <a:lnTo>
                    <a:pt x="110" y="252"/>
                  </a:lnTo>
                  <a:lnTo>
                    <a:pt x="114" y="252"/>
                  </a:lnTo>
                  <a:lnTo>
                    <a:pt x="118" y="254"/>
                  </a:lnTo>
                  <a:lnTo>
                    <a:pt x="118" y="257"/>
                  </a:lnTo>
                  <a:lnTo>
                    <a:pt x="117" y="259"/>
                  </a:lnTo>
                  <a:lnTo>
                    <a:pt x="114" y="260"/>
                  </a:lnTo>
                  <a:lnTo>
                    <a:pt x="111" y="260"/>
                  </a:lnTo>
                  <a:lnTo>
                    <a:pt x="108" y="261"/>
                  </a:lnTo>
                  <a:lnTo>
                    <a:pt x="105" y="261"/>
                  </a:lnTo>
                  <a:lnTo>
                    <a:pt x="102" y="262"/>
                  </a:lnTo>
                  <a:lnTo>
                    <a:pt x="101" y="264"/>
                  </a:lnTo>
                  <a:lnTo>
                    <a:pt x="100" y="267"/>
                  </a:lnTo>
                  <a:lnTo>
                    <a:pt x="100" y="269"/>
                  </a:lnTo>
                  <a:lnTo>
                    <a:pt x="103" y="276"/>
                  </a:lnTo>
                  <a:lnTo>
                    <a:pt x="108" y="284"/>
                  </a:lnTo>
                  <a:lnTo>
                    <a:pt x="109" y="288"/>
                  </a:lnTo>
                  <a:lnTo>
                    <a:pt x="110" y="292"/>
                  </a:lnTo>
                  <a:lnTo>
                    <a:pt x="110" y="296"/>
                  </a:lnTo>
                  <a:lnTo>
                    <a:pt x="108" y="300"/>
                  </a:lnTo>
                  <a:lnTo>
                    <a:pt x="102" y="301"/>
                  </a:lnTo>
                  <a:lnTo>
                    <a:pt x="98" y="303"/>
                  </a:lnTo>
                  <a:lnTo>
                    <a:pt x="95" y="306"/>
                  </a:lnTo>
                  <a:lnTo>
                    <a:pt x="90" y="310"/>
                  </a:lnTo>
                  <a:lnTo>
                    <a:pt x="87" y="316"/>
                  </a:lnTo>
                  <a:lnTo>
                    <a:pt x="86" y="321"/>
                  </a:lnTo>
                  <a:lnTo>
                    <a:pt x="87" y="326"/>
                  </a:lnTo>
                  <a:lnTo>
                    <a:pt x="87" y="328"/>
                  </a:lnTo>
                  <a:lnTo>
                    <a:pt x="86" y="329"/>
                  </a:lnTo>
                  <a:lnTo>
                    <a:pt x="81" y="332"/>
                  </a:lnTo>
                  <a:lnTo>
                    <a:pt x="78" y="332"/>
                  </a:lnTo>
                  <a:lnTo>
                    <a:pt x="74" y="334"/>
                  </a:lnTo>
                  <a:lnTo>
                    <a:pt x="72" y="335"/>
                  </a:lnTo>
                  <a:lnTo>
                    <a:pt x="71" y="336"/>
                  </a:lnTo>
                  <a:lnTo>
                    <a:pt x="71" y="339"/>
                  </a:lnTo>
                  <a:lnTo>
                    <a:pt x="72" y="341"/>
                  </a:lnTo>
                  <a:lnTo>
                    <a:pt x="74" y="343"/>
                  </a:lnTo>
                  <a:lnTo>
                    <a:pt x="78" y="347"/>
                  </a:lnTo>
                  <a:lnTo>
                    <a:pt x="79" y="348"/>
                  </a:lnTo>
                  <a:lnTo>
                    <a:pt x="79" y="349"/>
                  </a:lnTo>
                  <a:lnTo>
                    <a:pt x="74" y="359"/>
                  </a:lnTo>
                  <a:lnTo>
                    <a:pt x="71" y="368"/>
                  </a:lnTo>
                  <a:lnTo>
                    <a:pt x="72" y="371"/>
                  </a:lnTo>
                  <a:lnTo>
                    <a:pt x="74" y="372"/>
                  </a:lnTo>
                  <a:lnTo>
                    <a:pt x="78" y="375"/>
                  </a:lnTo>
                  <a:lnTo>
                    <a:pt x="80" y="377"/>
                  </a:lnTo>
                  <a:lnTo>
                    <a:pt x="82" y="381"/>
                  </a:lnTo>
                  <a:lnTo>
                    <a:pt x="82" y="384"/>
                  </a:lnTo>
                  <a:lnTo>
                    <a:pt x="84" y="386"/>
                  </a:lnTo>
                  <a:lnTo>
                    <a:pt x="85" y="389"/>
                  </a:lnTo>
                  <a:lnTo>
                    <a:pt x="87" y="390"/>
                  </a:lnTo>
                  <a:lnTo>
                    <a:pt x="90" y="392"/>
                  </a:lnTo>
                  <a:lnTo>
                    <a:pt x="95" y="392"/>
                  </a:lnTo>
                  <a:lnTo>
                    <a:pt x="98" y="394"/>
                  </a:lnTo>
                  <a:lnTo>
                    <a:pt x="103" y="398"/>
                  </a:lnTo>
                  <a:lnTo>
                    <a:pt x="106" y="401"/>
                  </a:lnTo>
                  <a:lnTo>
                    <a:pt x="109" y="406"/>
                  </a:lnTo>
                  <a:lnTo>
                    <a:pt x="110" y="410"/>
                  </a:lnTo>
                  <a:lnTo>
                    <a:pt x="111" y="415"/>
                  </a:lnTo>
                  <a:lnTo>
                    <a:pt x="109" y="418"/>
                  </a:lnTo>
                  <a:lnTo>
                    <a:pt x="106" y="421"/>
                  </a:lnTo>
                  <a:lnTo>
                    <a:pt x="104" y="423"/>
                  </a:lnTo>
                  <a:lnTo>
                    <a:pt x="104" y="424"/>
                  </a:lnTo>
                  <a:lnTo>
                    <a:pt x="105" y="426"/>
                  </a:lnTo>
                  <a:lnTo>
                    <a:pt x="108" y="428"/>
                  </a:lnTo>
                  <a:lnTo>
                    <a:pt x="110" y="429"/>
                  </a:lnTo>
                  <a:lnTo>
                    <a:pt x="114" y="431"/>
                  </a:lnTo>
                  <a:lnTo>
                    <a:pt x="118" y="432"/>
                  </a:lnTo>
                  <a:lnTo>
                    <a:pt x="129" y="439"/>
                  </a:lnTo>
                  <a:lnTo>
                    <a:pt x="142" y="449"/>
                  </a:lnTo>
                  <a:lnTo>
                    <a:pt x="147" y="454"/>
                  </a:lnTo>
                  <a:lnTo>
                    <a:pt x="153" y="457"/>
                  </a:lnTo>
                  <a:lnTo>
                    <a:pt x="159" y="459"/>
                  </a:lnTo>
                  <a:lnTo>
                    <a:pt x="165" y="461"/>
                  </a:lnTo>
                  <a:lnTo>
                    <a:pt x="168" y="459"/>
                  </a:lnTo>
                  <a:lnTo>
                    <a:pt x="170" y="461"/>
                  </a:lnTo>
                  <a:lnTo>
                    <a:pt x="173" y="462"/>
                  </a:lnTo>
                  <a:lnTo>
                    <a:pt x="174" y="465"/>
                  </a:lnTo>
                  <a:lnTo>
                    <a:pt x="175" y="469"/>
                  </a:lnTo>
                  <a:lnTo>
                    <a:pt x="175" y="472"/>
                  </a:lnTo>
                  <a:lnTo>
                    <a:pt x="177" y="477"/>
                  </a:lnTo>
                  <a:lnTo>
                    <a:pt x="180" y="481"/>
                  </a:lnTo>
                  <a:lnTo>
                    <a:pt x="184" y="486"/>
                  </a:lnTo>
                  <a:lnTo>
                    <a:pt x="187" y="490"/>
                  </a:lnTo>
                  <a:lnTo>
                    <a:pt x="191" y="495"/>
                  </a:lnTo>
                  <a:lnTo>
                    <a:pt x="193" y="499"/>
                  </a:lnTo>
                  <a:lnTo>
                    <a:pt x="193" y="505"/>
                  </a:lnTo>
                  <a:lnTo>
                    <a:pt x="192" y="511"/>
                  </a:lnTo>
                  <a:lnTo>
                    <a:pt x="190" y="521"/>
                  </a:lnTo>
                  <a:lnTo>
                    <a:pt x="186" y="531"/>
                  </a:lnTo>
                  <a:lnTo>
                    <a:pt x="185" y="538"/>
                  </a:lnTo>
                  <a:lnTo>
                    <a:pt x="185" y="543"/>
                  </a:lnTo>
                  <a:lnTo>
                    <a:pt x="186" y="545"/>
                  </a:lnTo>
                  <a:lnTo>
                    <a:pt x="188" y="546"/>
                  </a:lnTo>
                  <a:lnTo>
                    <a:pt x="191" y="547"/>
                  </a:lnTo>
                  <a:lnTo>
                    <a:pt x="195" y="547"/>
                  </a:lnTo>
                  <a:lnTo>
                    <a:pt x="199" y="548"/>
                  </a:lnTo>
                  <a:lnTo>
                    <a:pt x="202" y="550"/>
                  </a:lnTo>
                  <a:lnTo>
                    <a:pt x="204" y="551"/>
                  </a:lnTo>
                  <a:lnTo>
                    <a:pt x="206" y="552"/>
                  </a:lnTo>
                  <a:lnTo>
                    <a:pt x="206" y="556"/>
                  </a:lnTo>
                  <a:lnTo>
                    <a:pt x="206" y="562"/>
                  </a:lnTo>
                  <a:lnTo>
                    <a:pt x="204" y="568"/>
                  </a:lnTo>
                  <a:lnTo>
                    <a:pt x="204" y="573"/>
                  </a:lnTo>
                  <a:lnTo>
                    <a:pt x="204" y="577"/>
                  </a:lnTo>
                  <a:lnTo>
                    <a:pt x="207" y="579"/>
                  </a:lnTo>
                  <a:lnTo>
                    <a:pt x="209" y="583"/>
                  </a:lnTo>
                  <a:lnTo>
                    <a:pt x="212" y="585"/>
                  </a:lnTo>
                  <a:lnTo>
                    <a:pt x="218" y="588"/>
                  </a:lnTo>
                  <a:lnTo>
                    <a:pt x="224" y="594"/>
                  </a:lnTo>
                  <a:lnTo>
                    <a:pt x="224" y="597"/>
                  </a:lnTo>
                  <a:lnTo>
                    <a:pt x="224" y="601"/>
                  </a:lnTo>
                  <a:lnTo>
                    <a:pt x="227" y="607"/>
                  </a:lnTo>
                  <a:lnTo>
                    <a:pt x="231" y="611"/>
                  </a:lnTo>
                  <a:lnTo>
                    <a:pt x="231" y="611"/>
                  </a:lnTo>
                  <a:lnTo>
                    <a:pt x="230" y="610"/>
                  </a:lnTo>
                  <a:lnTo>
                    <a:pt x="236" y="607"/>
                  </a:lnTo>
                  <a:lnTo>
                    <a:pt x="242" y="605"/>
                  </a:lnTo>
                  <a:lnTo>
                    <a:pt x="244" y="603"/>
                  </a:lnTo>
                  <a:lnTo>
                    <a:pt x="247" y="602"/>
                  </a:lnTo>
                  <a:lnTo>
                    <a:pt x="248" y="599"/>
                  </a:lnTo>
                  <a:lnTo>
                    <a:pt x="249" y="594"/>
                  </a:lnTo>
                  <a:lnTo>
                    <a:pt x="250" y="591"/>
                  </a:lnTo>
                  <a:lnTo>
                    <a:pt x="252" y="589"/>
                  </a:lnTo>
                  <a:lnTo>
                    <a:pt x="259" y="592"/>
                  </a:lnTo>
                  <a:lnTo>
                    <a:pt x="267" y="597"/>
                  </a:lnTo>
                  <a:lnTo>
                    <a:pt x="274" y="601"/>
                  </a:lnTo>
                  <a:lnTo>
                    <a:pt x="280" y="603"/>
                  </a:lnTo>
                  <a:lnTo>
                    <a:pt x="287" y="603"/>
                  </a:lnTo>
                  <a:lnTo>
                    <a:pt x="294" y="600"/>
                  </a:lnTo>
                  <a:lnTo>
                    <a:pt x="297" y="599"/>
                  </a:lnTo>
                  <a:lnTo>
                    <a:pt x="300" y="597"/>
                  </a:lnTo>
                  <a:lnTo>
                    <a:pt x="304" y="596"/>
                  </a:lnTo>
                  <a:lnTo>
                    <a:pt x="307" y="597"/>
                  </a:lnTo>
                  <a:lnTo>
                    <a:pt x="310" y="603"/>
                  </a:lnTo>
                  <a:lnTo>
                    <a:pt x="312" y="609"/>
                  </a:lnTo>
                  <a:lnTo>
                    <a:pt x="314" y="613"/>
                  </a:lnTo>
                  <a:lnTo>
                    <a:pt x="316" y="618"/>
                  </a:lnTo>
                  <a:lnTo>
                    <a:pt x="320" y="622"/>
                  </a:lnTo>
                  <a:lnTo>
                    <a:pt x="323" y="626"/>
                  </a:lnTo>
                  <a:lnTo>
                    <a:pt x="330" y="632"/>
                  </a:lnTo>
                  <a:lnTo>
                    <a:pt x="333" y="637"/>
                  </a:lnTo>
                  <a:lnTo>
                    <a:pt x="337" y="644"/>
                  </a:lnTo>
                  <a:lnTo>
                    <a:pt x="339" y="650"/>
                  </a:lnTo>
                  <a:lnTo>
                    <a:pt x="341" y="657"/>
                  </a:lnTo>
                  <a:lnTo>
                    <a:pt x="345" y="664"/>
                  </a:lnTo>
                  <a:lnTo>
                    <a:pt x="347" y="669"/>
                  </a:lnTo>
                  <a:lnTo>
                    <a:pt x="353" y="676"/>
                  </a:lnTo>
                  <a:lnTo>
                    <a:pt x="357" y="683"/>
                  </a:lnTo>
                  <a:lnTo>
                    <a:pt x="359" y="687"/>
                  </a:lnTo>
                  <a:lnTo>
                    <a:pt x="359" y="693"/>
                  </a:lnTo>
                  <a:lnTo>
                    <a:pt x="361" y="700"/>
                  </a:lnTo>
                  <a:lnTo>
                    <a:pt x="363" y="706"/>
                  </a:lnTo>
                  <a:lnTo>
                    <a:pt x="365" y="709"/>
                  </a:lnTo>
                  <a:lnTo>
                    <a:pt x="367" y="714"/>
                  </a:lnTo>
                  <a:lnTo>
                    <a:pt x="371" y="718"/>
                  </a:lnTo>
                  <a:lnTo>
                    <a:pt x="377" y="723"/>
                  </a:lnTo>
                  <a:lnTo>
                    <a:pt x="382" y="726"/>
                  </a:lnTo>
                  <a:lnTo>
                    <a:pt x="388" y="730"/>
                  </a:lnTo>
                  <a:lnTo>
                    <a:pt x="395" y="733"/>
                  </a:lnTo>
                  <a:lnTo>
                    <a:pt x="407" y="738"/>
                  </a:lnTo>
                  <a:lnTo>
                    <a:pt x="421" y="742"/>
                  </a:lnTo>
                  <a:lnTo>
                    <a:pt x="427" y="744"/>
                  </a:lnTo>
                  <a:lnTo>
                    <a:pt x="431" y="747"/>
                  </a:lnTo>
                  <a:lnTo>
                    <a:pt x="434" y="748"/>
                  </a:lnTo>
                  <a:lnTo>
                    <a:pt x="435" y="750"/>
                  </a:lnTo>
                  <a:lnTo>
                    <a:pt x="436" y="752"/>
                  </a:lnTo>
                  <a:lnTo>
                    <a:pt x="436" y="756"/>
                  </a:lnTo>
                  <a:lnTo>
                    <a:pt x="436" y="757"/>
                  </a:lnTo>
                  <a:lnTo>
                    <a:pt x="437" y="759"/>
                  </a:lnTo>
                  <a:lnTo>
                    <a:pt x="443" y="765"/>
                  </a:lnTo>
                  <a:lnTo>
                    <a:pt x="453" y="771"/>
                  </a:lnTo>
                  <a:lnTo>
                    <a:pt x="464" y="776"/>
                  </a:lnTo>
                  <a:lnTo>
                    <a:pt x="472" y="781"/>
                  </a:lnTo>
                  <a:lnTo>
                    <a:pt x="477" y="786"/>
                  </a:lnTo>
                  <a:lnTo>
                    <a:pt x="483" y="790"/>
                  </a:lnTo>
                  <a:lnTo>
                    <a:pt x="489" y="793"/>
                  </a:lnTo>
                  <a:lnTo>
                    <a:pt x="496" y="796"/>
                  </a:lnTo>
                  <a:lnTo>
                    <a:pt x="505" y="797"/>
                  </a:lnTo>
                  <a:lnTo>
                    <a:pt x="515" y="797"/>
                  </a:lnTo>
                  <a:lnTo>
                    <a:pt x="519" y="797"/>
                  </a:lnTo>
                  <a:lnTo>
                    <a:pt x="524" y="798"/>
                  </a:lnTo>
                  <a:lnTo>
                    <a:pt x="528" y="800"/>
                  </a:lnTo>
                  <a:lnTo>
                    <a:pt x="533" y="803"/>
                  </a:lnTo>
                  <a:lnTo>
                    <a:pt x="535" y="805"/>
                  </a:lnTo>
                  <a:lnTo>
                    <a:pt x="538" y="807"/>
                  </a:lnTo>
                  <a:lnTo>
                    <a:pt x="542" y="807"/>
                  </a:lnTo>
                  <a:lnTo>
                    <a:pt x="544" y="808"/>
                  </a:lnTo>
                  <a:lnTo>
                    <a:pt x="550" y="807"/>
                  </a:lnTo>
                  <a:lnTo>
                    <a:pt x="556" y="804"/>
                  </a:lnTo>
                  <a:lnTo>
                    <a:pt x="561" y="800"/>
                  </a:lnTo>
                  <a:lnTo>
                    <a:pt x="567" y="797"/>
                  </a:lnTo>
                  <a:lnTo>
                    <a:pt x="573" y="795"/>
                  </a:lnTo>
                  <a:lnTo>
                    <a:pt x="578" y="792"/>
                  </a:lnTo>
                  <a:lnTo>
                    <a:pt x="583" y="792"/>
                  </a:lnTo>
                  <a:lnTo>
                    <a:pt x="585" y="790"/>
                  </a:lnTo>
                  <a:lnTo>
                    <a:pt x="587" y="789"/>
                  </a:lnTo>
                  <a:lnTo>
                    <a:pt x="590" y="787"/>
                  </a:lnTo>
                  <a:lnTo>
                    <a:pt x="591" y="786"/>
                  </a:lnTo>
                  <a:lnTo>
                    <a:pt x="593" y="783"/>
                  </a:lnTo>
                  <a:lnTo>
                    <a:pt x="595" y="782"/>
                  </a:lnTo>
                  <a:lnTo>
                    <a:pt x="600" y="781"/>
                  </a:lnTo>
                  <a:lnTo>
                    <a:pt x="610" y="775"/>
                  </a:lnTo>
                  <a:lnTo>
                    <a:pt x="621" y="770"/>
                  </a:lnTo>
                  <a:lnTo>
                    <a:pt x="625" y="768"/>
                  </a:lnTo>
                  <a:lnTo>
                    <a:pt x="631" y="768"/>
                  </a:lnTo>
                  <a:lnTo>
                    <a:pt x="636" y="770"/>
                  </a:lnTo>
                  <a:lnTo>
                    <a:pt x="641" y="770"/>
                  </a:lnTo>
                  <a:lnTo>
                    <a:pt x="647" y="773"/>
                  </a:lnTo>
                  <a:lnTo>
                    <a:pt x="651" y="775"/>
                  </a:lnTo>
                  <a:lnTo>
                    <a:pt x="655" y="779"/>
                  </a:lnTo>
                  <a:lnTo>
                    <a:pt x="658" y="783"/>
                  </a:lnTo>
                  <a:lnTo>
                    <a:pt x="663" y="791"/>
                  </a:lnTo>
                  <a:lnTo>
                    <a:pt x="665" y="801"/>
                  </a:lnTo>
                  <a:lnTo>
                    <a:pt x="668" y="823"/>
                  </a:lnTo>
                  <a:lnTo>
                    <a:pt x="673" y="844"/>
                  </a:lnTo>
                  <a:lnTo>
                    <a:pt x="676" y="847"/>
                  </a:lnTo>
                  <a:lnTo>
                    <a:pt x="679" y="849"/>
                  </a:lnTo>
                  <a:lnTo>
                    <a:pt x="682" y="850"/>
                  </a:lnTo>
                  <a:lnTo>
                    <a:pt x="684" y="852"/>
                  </a:lnTo>
                  <a:lnTo>
                    <a:pt x="691" y="853"/>
                  </a:lnTo>
                  <a:lnTo>
                    <a:pt x="698" y="855"/>
                  </a:lnTo>
                  <a:lnTo>
                    <a:pt x="706" y="856"/>
                  </a:lnTo>
                  <a:lnTo>
                    <a:pt x="714" y="860"/>
                  </a:lnTo>
                  <a:lnTo>
                    <a:pt x="717" y="862"/>
                  </a:lnTo>
                  <a:lnTo>
                    <a:pt x="720" y="863"/>
                  </a:lnTo>
                  <a:lnTo>
                    <a:pt x="722" y="862"/>
                  </a:lnTo>
                  <a:lnTo>
                    <a:pt x="727" y="861"/>
                  </a:lnTo>
                  <a:lnTo>
                    <a:pt x="733" y="860"/>
                  </a:lnTo>
                  <a:lnTo>
                    <a:pt x="740" y="861"/>
                  </a:lnTo>
                  <a:lnTo>
                    <a:pt x="747" y="862"/>
                  </a:lnTo>
                  <a:lnTo>
                    <a:pt x="753" y="863"/>
                  </a:lnTo>
                  <a:lnTo>
                    <a:pt x="760" y="868"/>
                  </a:lnTo>
                  <a:lnTo>
                    <a:pt x="764" y="870"/>
                  </a:lnTo>
                  <a:lnTo>
                    <a:pt x="766" y="871"/>
                  </a:lnTo>
                  <a:lnTo>
                    <a:pt x="770" y="872"/>
                  </a:lnTo>
                  <a:lnTo>
                    <a:pt x="773" y="871"/>
                  </a:lnTo>
                  <a:lnTo>
                    <a:pt x="778" y="870"/>
                  </a:lnTo>
                  <a:lnTo>
                    <a:pt x="785" y="869"/>
                  </a:lnTo>
                  <a:lnTo>
                    <a:pt x="790" y="870"/>
                  </a:lnTo>
                  <a:lnTo>
                    <a:pt x="795" y="871"/>
                  </a:lnTo>
                  <a:lnTo>
                    <a:pt x="802" y="872"/>
                  </a:lnTo>
                  <a:lnTo>
                    <a:pt x="813" y="873"/>
                  </a:lnTo>
                  <a:lnTo>
                    <a:pt x="823" y="876"/>
                  </a:lnTo>
                  <a:lnTo>
                    <a:pt x="826" y="876"/>
                  </a:lnTo>
                  <a:lnTo>
                    <a:pt x="829" y="876"/>
                  </a:lnTo>
                  <a:lnTo>
                    <a:pt x="833" y="878"/>
                  </a:lnTo>
                  <a:lnTo>
                    <a:pt x="834" y="878"/>
                  </a:lnTo>
                  <a:lnTo>
                    <a:pt x="834" y="878"/>
                  </a:lnTo>
                  <a:lnTo>
                    <a:pt x="835" y="876"/>
                  </a:lnTo>
                  <a:lnTo>
                    <a:pt x="835" y="872"/>
                  </a:lnTo>
                  <a:lnTo>
                    <a:pt x="835" y="870"/>
                  </a:lnTo>
                  <a:lnTo>
                    <a:pt x="836" y="869"/>
                  </a:lnTo>
                  <a:lnTo>
                    <a:pt x="837" y="869"/>
                  </a:lnTo>
                  <a:lnTo>
                    <a:pt x="841" y="871"/>
                  </a:lnTo>
                  <a:lnTo>
                    <a:pt x="844" y="874"/>
                  </a:lnTo>
                  <a:lnTo>
                    <a:pt x="845" y="877"/>
                  </a:lnTo>
                  <a:lnTo>
                    <a:pt x="846" y="879"/>
                  </a:lnTo>
                  <a:lnTo>
                    <a:pt x="857" y="881"/>
                  </a:lnTo>
                  <a:lnTo>
                    <a:pt x="867" y="884"/>
                  </a:lnTo>
                  <a:lnTo>
                    <a:pt x="874" y="885"/>
                  </a:lnTo>
                  <a:lnTo>
                    <a:pt x="879" y="887"/>
                  </a:lnTo>
                  <a:lnTo>
                    <a:pt x="884" y="889"/>
                  </a:lnTo>
                  <a:lnTo>
                    <a:pt x="886" y="889"/>
                  </a:lnTo>
                  <a:lnTo>
                    <a:pt x="888" y="888"/>
                  </a:lnTo>
                  <a:lnTo>
                    <a:pt x="888" y="887"/>
                  </a:lnTo>
                  <a:lnTo>
                    <a:pt x="890" y="885"/>
                  </a:lnTo>
                  <a:lnTo>
                    <a:pt x="891" y="882"/>
                  </a:lnTo>
                  <a:lnTo>
                    <a:pt x="892" y="881"/>
                  </a:lnTo>
                  <a:lnTo>
                    <a:pt x="896" y="880"/>
                  </a:lnTo>
                  <a:lnTo>
                    <a:pt x="898" y="868"/>
                  </a:lnTo>
                  <a:lnTo>
                    <a:pt x="899" y="855"/>
                  </a:lnTo>
                  <a:lnTo>
                    <a:pt x="901" y="844"/>
                  </a:lnTo>
                  <a:lnTo>
                    <a:pt x="904" y="831"/>
                  </a:lnTo>
                  <a:lnTo>
                    <a:pt x="908" y="825"/>
                  </a:lnTo>
                  <a:lnTo>
                    <a:pt x="911" y="822"/>
                  </a:lnTo>
                  <a:lnTo>
                    <a:pt x="915" y="821"/>
                  </a:lnTo>
                  <a:lnTo>
                    <a:pt x="918" y="820"/>
                  </a:lnTo>
                  <a:lnTo>
                    <a:pt x="921" y="819"/>
                  </a:lnTo>
                  <a:lnTo>
                    <a:pt x="925" y="817"/>
                  </a:lnTo>
                  <a:lnTo>
                    <a:pt x="928" y="815"/>
                  </a:lnTo>
                  <a:lnTo>
                    <a:pt x="931" y="811"/>
                  </a:lnTo>
                  <a:lnTo>
                    <a:pt x="932" y="808"/>
                  </a:lnTo>
                  <a:lnTo>
                    <a:pt x="934" y="807"/>
                  </a:lnTo>
                  <a:lnTo>
                    <a:pt x="947" y="804"/>
                  </a:lnTo>
                  <a:lnTo>
                    <a:pt x="959" y="803"/>
                  </a:lnTo>
                  <a:lnTo>
                    <a:pt x="966" y="803"/>
                  </a:lnTo>
                  <a:lnTo>
                    <a:pt x="973" y="799"/>
                  </a:lnTo>
                  <a:lnTo>
                    <a:pt x="974" y="797"/>
                  </a:lnTo>
                  <a:lnTo>
                    <a:pt x="975" y="795"/>
                  </a:lnTo>
                  <a:lnTo>
                    <a:pt x="976" y="788"/>
                  </a:lnTo>
                  <a:lnTo>
                    <a:pt x="978" y="781"/>
                  </a:lnTo>
                  <a:lnTo>
                    <a:pt x="980" y="778"/>
                  </a:lnTo>
                  <a:lnTo>
                    <a:pt x="981" y="774"/>
                  </a:lnTo>
                  <a:lnTo>
                    <a:pt x="981" y="771"/>
                  </a:lnTo>
                  <a:lnTo>
                    <a:pt x="980" y="768"/>
                  </a:lnTo>
                  <a:lnTo>
                    <a:pt x="977" y="766"/>
                  </a:lnTo>
                  <a:lnTo>
                    <a:pt x="975" y="766"/>
                  </a:lnTo>
                  <a:lnTo>
                    <a:pt x="964" y="766"/>
                  </a:lnTo>
                  <a:lnTo>
                    <a:pt x="955" y="764"/>
                  </a:lnTo>
                  <a:lnTo>
                    <a:pt x="955" y="762"/>
                  </a:lnTo>
                  <a:lnTo>
                    <a:pt x="956" y="759"/>
                  </a:lnTo>
                  <a:lnTo>
                    <a:pt x="957" y="754"/>
                  </a:lnTo>
                  <a:lnTo>
                    <a:pt x="958" y="748"/>
                  </a:lnTo>
                  <a:lnTo>
                    <a:pt x="958" y="742"/>
                  </a:lnTo>
                  <a:lnTo>
                    <a:pt x="957" y="736"/>
                  </a:lnTo>
                  <a:lnTo>
                    <a:pt x="955" y="725"/>
                  </a:lnTo>
                  <a:lnTo>
                    <a:pt x="955" y="713"/>
                  </a:lnTo>
                  <a:lnTo>
                    <a:pt x="955" y="709"/>
                  </a:lnTo>
                  <a:lnTo>
                    <a:pt x="953" y="707"/>
                  </a:lnTo>
                  <a:lnTo>
                    <a:pt x="952" y="707"/>
                  </a:lnTo>
                  <a:lnTo>
                    <a:pt x="951" y="708"/>
                  </a:lnTo>
                  <a:lnTo>
                    <a:pt x="949" y="708"/>
                  </a:lnTo>
                  <a:lnTo>
                    <a:pt x="947" y="708"/>
                  </a:lnTo>
                  <a:lnTo>
                    <a:pt x="943" y="707"/>
                  </a:lnTo>
                  <a:lnTo>
                    <a:pt x="940" y="703"/>
                  </a:lnTo>
                  <a:lnTo>
                    <a:pt x="933" y="699"/>
                  </a:lnTo>
                  <a:lnTo>
                    <a:pt x="926" y="695"/>
                  </a:lnTo>
                  <a:lnTo>
                    <a:pt x="919" y="693"/>
                  </a:lnTo>
                  <a:lnTo>
                    <a:pt x="911" y="691"/>
                  </a:lnTo>
                  <a:lnTo>
                    <a:pt x="906" y="687"/>
                  </a:lnTo>
                  <a:lnTo>
                    <a:pt x="900" y="682"/>
                  </a:lnTo>
                  <a:lnTo>
                    <a:pt x="896" y="677"/>
                  </a:lnTo>
                  <a:lnTo>
                    <a:pt x="893" y="670"/>
                  </a:lnTo>
                  <a:lnTo>
                    <a:pt x="886" y="656"/>
                  </a:lnTo>
                  <a:lnTo>
                    <a:pt x="877" y="641"/>
                  </a:lnTo>
                  <a:lnTo>
                    <a:pt x="868" y="628"/>
                  </a:lnTo>
                  <a:lnTo>
                    <a:pt x="858" y="614"/>
                  </a:lnTo>
                  <a:lnTo>
                    <a:pt x="858" y="611"/>
                  </a:lnTo>
                  <a:lnTo>
                    <a:pt x="859" y="608"/>
                  </a:lnTo>
                  <a:lnTo>
                    <a:pt x="860" y="605"/>
                  </a:lnTo>
                  <a:lnTo>
                    <a:pt x="862" y="602"/>
                  </a:lnTo>
                  <a:lnTo>
                    <a:pt x="868" y="596"/>
                  </a:lnTo>
                  <a:lnTo>
                    <a:pt x="872" y="592"/>
                  </a:lnTo>
                  <a:lnTo>
                    <a:pt x="885" y="580"/>
                  </a:lnTo>
                  <a:lnTo>
                    <a:pt x="898" y="568"/>
                  </a:lnTo>
                  <a:lnTo>
                    <a:pt x="903" y="560"/>
                  </a:lnTo>
                  <a:lnTo>
                    <a:pt x="907" y="552"/>
                  </a:lnTo>
                  <a:lnTo>
                    <a:pt x="908" y="548"/>
                  </a:lnTo>
                  <a:lnTo>
                    <a:pt x="908" y="544"/>
                  </a:lnTo>
                  <a:lnTo>
                    <a:pt x="908" y="539"/>
                  </a:lnTo>
                  <a:lnTo>
                    <a:pt x="907" y="536"/>
                  </a:lnTo>
                  <a:lnTo>
                    <a:pt x="903" y="531"/>
                  </a:lnTo>
                  <a:lnTo>
                    <a:pt x="901" y="529"/>
                  </a:lnTo>
                  <a:lnTo>
                    <a:pt x="898" y="527"/>
                  </a:lnTo>
                  <a:lnTo>
                    <a:pt x="893" y="526"/>
                  </a:lnTo>
                  <a:lnTo>
                    <a:pt x="885" y="524"/>
                  </a:lnTo>
                  <a:lnTo>
                    <a:pt x="877" y="524"/>
                  </a:lnTo>
                  <a:lnTo>
                    <a:pt x="870" y="526"/>
                  </a:lnTo>
                  <a:lnTo>
                    <a:pt x="863" y="523"/>
                  </a:lnTo>
                  <a:lnTo>
                    <a:pt x="861" y="522"/>
                  </a:lnTo>
                  <a:lnTo>
                    <a:pt x="858" y="519"/>
                  </a:lnTo>
                  <a:lnTo>
                    <a:pt x="857" y="515"/>
                  </a:lnTo>
                  <a:lnTo>
                    <a:pt x="855" y="511"/>
                  </a:lnTo>
                  <a:lnTo>
                    <a:pt x="855" y="503"/>
                  </a:lnTo>
                  <a:lnTo>
                    <a:pt x="855" y="496"/>
                  </a:lnTo>
                  <a:lnTo>
                    <a:pt x="857" y="487"/>
                  </a:lnTo>
                  <a:lnTo>
                    <a:pt x="855" y="478"/>
                  </a:lnTo>
                  <a:lnTo>
                    <a:pt x="855" y="469"/>
                  </a:lnTo>
                  <a:lnTo>
                    <a:pt x="853" y="461"/>
                  </a:lnTo>
                  <a:lnTo>
                    <a:pt x="849" y="446"/>
                  </a:lnTo>
                  <a:lnTo>
                    <a:pt x="845" y="430"/>
                  </a:lnTo>
                  <a:lnTo>
                    <a:pt x="846" y="423"/>
                  </a:lnTo>
                  <a:lnTo>
                    <a:pt x="847" y="416"/>
                  </a:lnTo>
                  <a:lnTo>
                    <a:pt x="851" y="409"/>
                  </a:lnTo>
                  <a:lnTo>
                    <a:pt x="854" y="404"/>
                  </a:lnTo>
                  <a:lnTo>
                    <a:pt x="855" y="399"/>
                  </a:lnTo>
                  <a:lnTo>
                    <a:pt x="855" y="397"/>
                  </a:lnTo>
                  <a:lnTo>
                    <a:pt x="853" y="396"/>
                  </a:lnTo>
                  <a:lnTo>
                    <a:pt x="851" y="394"/>
                  </a:lnTo>
                  <a:lnTo>
                    <a:pt x="849" y="393"/>
                  </a:lnTo>
                  <a:lnTo>
                    <a:pt x="846" y="392"/>
                  </a:lnTo>
                  <a:lnTo>
                    <a:pt x="843" y="390"/>
                  </a:lnTo>
                  <a:lnTo>
                    <a:pt x="841" y="386"/>
                  </a:lnTo>
                  <a:lnTo>
                    <a:pt x="839" y="382"/>
                  </a:lnTo>
                  <a:lnTo>
                    <a:pt x="838" y="376"/>
                  </a:lnTo>
                  <a:lnTo>
                    <a:pt x="839" y="371"/>
                  </a:lnTo>
                  <a:lnTo>
                    <a:pt x="839" y="365"/>
                  </a:lnTo>
                  <a:lnTo>
                    <a:pt x="842" y="358"/>
                  </a:lnTo>
                  <a:lnTo>
                    <a:pt x="844" y="351"/>
                  </a:lnTo>
                  <a:lnTo>
                    <a:pt x="846" y="349"/>
                  </a:lnTo>
                  <a:lnTo>
                    <a:pt x="849" y="348"/>
                  </a:lnTo>
                  <a:lnTo>
                    <a:pt x="850" y="348"/>
                  </a:lnTo>
                  <a:lnTo>
                    <a:pt x="852" y="348"/>
                  </a:lnTo>
                  <a:lnTo>
                    <a:pt x="853" y="348"/>
                  </a:lnTo>
                  <a:lnTo>
                    <a:pt x="854" y="348"/>
                  </a:lnTo>
                  <a:lnTo>
                    <a:pt x="855" y="345"/>
                  </a:lnTo>
                  <a:lnTo>
                    <a:pt x="854" y="341"/>
                  </a:lnTo>
                  <a:lnTo>
                    <a:pt x="854" y="335"/>
                  </a:lnTo>
                  <a:lnTo>
                    <a:pt x="857" y="332"/>
                  </a:lnTo>
                  <a:lnTo>
                    <a:pt x="859" y="328"/>
                  </a:lnTo>
                  <a:lnTo>
                    <a:pt x="863" y="325"/>
                  </a:lnTo>
                  <a:lnTo>
                    <a:pt x="866" y="320"/>
                  </a:lnTo>
                  <a:lnTo>
                    <a:pt x="867" y="316"/>
                  </a:lnTo>
                  <a:lnTo>
                    <a:pt x="867" y="311"/>
                  </a:lnTo>
                  <a:lnTo>
                    <a:pt x="868" y="307"/>
                  </a:lnTo>
                  <a:lnTo>
                    <a:pt x="868" y="296"/>
                  </a:lnTo>
                  <a:lnTo>
                    <a:pt x="870" y="287"/>
                  </a:lnTo>
                  <a:lnTo>
                    <a:pt x="876" y="278"/>
                  </a:lnTo>
                  <a:lnTo>
                    <a:pt x="878" y="267"/>
                  </a:lnTo>
                  <a:lnTo>
                    <a:pt x="877" y="257"/>
                  </a:lnTo>
                  <a:lnTo>
                    <a:pt x="874" y="246"/>
                  </a:lnTo>
                  <a:lnTo>
                    <a:pt x="871" y="244"/>
                  </a:lnTo>
                  <a:lnTo>
                    <a:pt x="871" y="242"/>
                  </a:lnTo>
                  <a:lnTo>
                    <a:pt x="871" y="241"/>
                  </a:lnTo>
                  <a:lnTo>
                    <a:pt x="871" y="238"/>
                  </a:lnTo>
                  <a:lnTo>
                    <a:pt x="874" y="235"/>
                  </a:lnTo>
                  <a:lnTo>
                    <a:pt x="875" y="230"/>
                  </a:lnTo>
                  <a:lnTo>
                    <a:pt x="874" y="227"/>
                  </a:lnTo>
                  <a:lnTo>
                    <a:pt x="874" y="225"/>
                  </a:lnTo>
                  <a:lnTo>
                    <a:pt x="872" y="215"/>
                  </a:lnTo>
                  <a:lnTo>
                    <a:pt x="874" y="206"/>
                  </a:lnTo>
                  <a:lnTo>
                    <a:pt x="870" y="203"/>
                  </a:lnTo>
                  <a:lnTo>
                    <a:pt x="867" y="202"/>
                  </a:lnTo>
                  <a:lnTo>
                    <a:pt x="862" y="201"/>
                  </a:lnTo>
                  <a:lnTo>
                    <a:pt x="858" y="201"/>
                  </a:lnTo>
                  <a:lnTo>
                    <a:pt x="847" y="201"/>
                  </a:lnTo>
                  <a:lnTo>
                    <a:pt x="839" y="202"/>
                  </a:lnTo>
                  <a:lnTo>
                    <a:pt x="835" y="201"/>
                  </a:lnTo>
                  <a:lnTo>
                    <a:pt x="830" y="200"/>
                  </a:lnTo>
                  <a:lnTo>
                    <a:pt x="828" y="198"/>
                  </a:lnTo>
                  <a:lnTo>
                    <a:pt x="827" y="196"/>
                  </a:lnTo>
                  <a:lnTo>
                    <a:pt x="823" y="190"/>
                  </a:lnTo>
                  <a:lnTo>
                    <a:pt x="819" y="182"/>
                  </a:lnTo>
                  <a:lnTo>
                    <a:pt x="814" y="179"/>
                  </a:lnTo>
                  <a:lnTo>
                    <a:pt x="810" y="174"/>
                  </a:lnTo>
                  <a:lnTo>
                    <a:pt x="804" y="172"/>
                  </a:lnTo>
                  <a:lnTo>
                    <a:pt x="798" y="170"/>
                  </a:lnTo>
                  <a:lnTo>
                    <a:pt x="794" y="168"/>
                  </a:lnTo>
                  <a:lnTo>
                    <a:pt x="789" y="166"/>
                  </a:lnTo>
                  <a:lnTo>
                    <a:pt x="786" y="163"/>
                  </a:lnTo>
                  <a:lnTo>
                    <a:pt x="782" y="160"/>
                  </a:lnTo>
                  <a:lnTo>
                    <a:pt x="780" y="152"/>
                  </a:lnTo>
                  <a:lnTo>
                    <a:pt x="777" y="145"/>
                  </a:lnTo>
                  <a:lnTo>
                    <a:pt x="770" y="140"/>
                  </a:lnTo>
                  <a:lnTo>
                    <a:pt x="762" y="138"/>
                  </a:lnTo>
                  <a:lnTo>
                    <a:pt x="756" y="136"/>
                  </a:lnTo>
                  <a:lnTo>
                    <a:pt x="750" y="135"/>
                  </a:lnTo>
                  <a:lnTo>
                    <a:pt x="744" y="135"/>
                  </a:lnTo>
                  <a:lnTo>
                    <a:pt x="738" y="135"/>
                  </a:lnTo>
                  <a:lnTo>
                    <a:pt x="733" y="137"/>
                  </a:lnTo>
                  <a:lnTo>
                    <a:pt x="729" y="139"/>
                  </a:lnTo>
                  <a:lnTo>
                    <a:pt x="727" y="138"/>
                  </a:lnTo>
                  <a:lnTo>
                    <a:pt x="725" y="137"/>
                  </a:lnTo>
                  <a:lnTo>
                    <a:pt x="724" y="135"/>
                  </a:lnTo>
                  <a:lnTo>
                    <a:pt x="724" y="133"/>
                  </a:lnTo>
                  <a:lnTo>
                    <a:pt x="720" y="128"/>
                  </a:lnTo>
                  <a:lnTo>
                    <a:pt x="713" y="124"/>
                  </a:lnTo>
                  <a:lnTo>
                    <a:pt x="707" y="122"/>
                  </a:lnTo>
                  <a:lnTo>
                    <a:pt x="699" y="120"/>
                  </a:lnTo>
                  <a:lnTo>
                    <a:pt x="692" y="119"/>
                  </a:lnTo>
                  <a:lnTo>
                    <a:pt x="687" y="115"/>
                  </a:lnTo>
                  <a:lnTo>
                    <a:pt x="683" y="114"/>
                  </a:lnTo>
                  <a:lnTo>
                    <a:pt x="681" y="112"/>
                  </a:lnTo>
                  <a:lnTo>
                    <a:pt x="679" y="108"/>
                  </a:lnTo>
                  <a:lnTo>
                    <a:pt x="676" y="105"/>
                  </a:lnTo>
                  <a:lnTo>
                    <a:pt x="674" y="100"/>
                  </a:lnTo>
                  <a:lnTo>
                    <a:pt x="672" y="97"/>
                  </a:lnTo>
                  <a:lnTo>
                    <a:pt x="670" y="97"/>
                  </a:lnTo>
                  <a:lnTo>
                    <a:pt x="667" y="98"/>
                  </a:lnTo>
                  <a:lnTo>
                    <a:pt x="666" y="99"/>
                  </a:lnTo>
                  <a:lnTo>
                    <a:pt x="664" y="101"/>
                  </a:lnTo>
                  <a:lnTo>
                    <a:pt x="660" y="101"/>
                  </a:lnTo>
                  <a:lnTo>
                    <a:pt x="656" y="100"/>
                  </a:lnTo>
                  <a:lnTo>
                    <a:pt x="652" y="99"/>
                  </a:lnTo>
                  <a:lnTo>
                    <a:pt x="648" y="98"/>
                  </a:lnTo>
                  <a:lnTo>
                    <a:pt x="644" y="97"/>
                  </a:lnTo>
                  <a:lnTo>
                    <a:pt x="640" y="97"/>
                  </a:lnTo>
                  <a:lnTo>
                    <a:pt x="636" y="98"/>
                  </a:lnTo>
                  <a:lnTo>
                    <a:pt x="633" y="99"/>
                  </a:lnTo>
                  <a:lnTo>
                    <a:pt x="630" y="103"/>
                  </a:lnTo>
                  <a:lnTo>
                    <a:pt x="627" y="106"/>
                  </a:lnTo>
                  <a:lnTo>
                    <a:pt x="625" y="109"/>
                  </a:lnTo>
                  <a:lnTo>
                    <a:pt x="623" y="112"/>
                  </a:lnTo>
                  <a:lnTo>
                    <a:pt x="619" y="113"/>
                  </a:lnTo>
                  <a:lnTo>
                    <a:pt x="616" y="113"/>
                  </a:lnTo>
                  <a:lnTo>
                    <a:pt x="609" y="112"/>
                  </a:lnTo>
                  <a:lnTo>
                    <a:pt x="601" y="111"/>
                  </a:lnTo>
                  <a:lnTo>
                    <a:pt x="593" y="111"/>
                  </a:lnTo>
                  <a:lnTo>
                    <a:pt x="584" y="112"/>
                  </a:lnTo>
                  <a:lnTo>
                    <a:pt x="576" y="113"/>
                  </a:lnTo>
                  <a:lnTo>
                    <a:pt x="569" y="116"/>
                  </a:lnTo>
                  <a:lnTo>
                    <a:pt x="564" y="120"/>
                  </a:lnTo>
                  <a:lnTo>
                    <a:pt x="558" y="123"/>
                  </a:lnTo>
                  <a:lnTo>
                    <a:pt x="553" y="128"/>
                  </a:lnTo>
                  <a:lnTo>
                    <a:pt x="550" y="133"/>
                  </a:lnTo>
                  <a:lnTo>
                    <a:pt x="548" y="143"/>
                  </a:lnTo>
                  <a:lnTo>
                    <a:pt x="543" y="150"/>
                  </a:lnTo>
                  <a:lnTo>
                    <a:pt x="540" y="152"/>
                  </a:lnTo>
                  <a:lnTo>
                    <a:pt x="535" y="154"/>
                  </a:lnTo>
                  <a:lnTo>
                    <a:pt x="530" y="155"/>
                  </a:lnTo>
                  <a:lnTo>
                    <a:pt x="525" y="156"/>
                  </a:lnTo>
                  <a:lnTo>
                    <a:pt x="513" y="156"/>
                  </a:lnTo>
                  <a:lnTo>
                    <a:pt x="504" y="157"/>
                  </a:lnTo>
                  <a:lnTo>
                    <a:pt x="504" y="157"/>
                  </a:lnTo>
                  <a:lnTo>
                    <a:pt x="504" y="157"/>
                  </a:lnTo>
                  <a:lnTo>
                    <a:pt x="507" y="165"/>
                  </a:lnTo>
                  <a:lnTo>
                    <a:pt x="510" y="176"/>
                  </a:lnTo>
                  <a:lnTo>
                    <a:pt x="511" y="180"/>
                  </a:lnTo>
                  <a:lnTo>
                    <a:pt x="512" y="185"/>
                  </a:lnTo>
                  <a:lnTo>
                    <a:pt x="511" y="189"/>
                  </a:lnTo>
                  <a:lnTo>
                    <a:pt x="509" y="192"/>
                  </a:lnTo>
                  <a:lnTo>
                    <a:pt x="505" y="194"/>
                  </a:lnTo>
                  <a:lnTo>
                    <a:pt x="502" y="194"/>
                  </a:lnTo>
                  <a:lnTo>
                    <a:pt x="500" y="194"/>
                  </a:lnTo>
                  <a:lnTo>
                    <a:pt x="497" y="194"/>
                  </a:lnTo>
                  <a:lnTo>
                    <a:pt x="494" y="193"/>
                  </a:lnTo>
                  <a:lnTo>
                    <a:pt x="493" y="193"/>
                  </a:lnTo>
                  <a:lnTo>
                    <a:pt x="492" y="192"/>
                  </a:lnTo>
                  <a:lnTo>
                    <a:pt x="493" y="190"/>
                  </a:lnTo>
                  <a:lnTo>
                    <a:pt x="496" y="188"/>
                  </a:lnTo>
                  <a:lnTo>
                    <a:pt x="500" y="185"/>
                  </a:lnTo>
                  <a:lnTo>
                    <a:pt x="492" y="185"/>
                  </a:lnTo>
                  <a:lnTo>
                    <a:pt x="483" y="186"/>
                  </a:lnTo>
                  <a:lnTo>
                    <a:pt x="475" y="188"/>
                  </a:lnTo>
                  <a:lnTo>
                    <a:pt x="467" y="190"/>
                  </a:lnTo>
                  <a:lnTo>
                    <a:pt x="452" y="194"/>
                  </a:lnTo>
                  <a:lnTo>
                    <a:pt x="438" y="198"/>
                  </a:lnTo>
                  <a:lnTo>
                    <a:pt x="423" y="202"/>
                  </a:lnTo>
                  <a:lnTo>
                    <a:pt x="410" y="205"/>
                  </a:lnTo>
                  <a:lnTo>
                    <a:pt x="397" y="206"/>
                  </a:lnTo>
                  <a:lnTo>
                    <a:pt x="385" y="204"/>
                  </a:lnTo>
                  <a:lnTo>
                    <a:pt x="371" y="201"/>
                  </a:lnTo>
                  <a:lnTo>
                    <a:pt x="357" y="195"/>
                  </a:lnTo>
                  <a:lnTo>
                    <a:pt x="345" y="188"/>
                  </a:lnTo>
                  <a:lnTo>
                    <a:pt x="333" y="180"/>
                  </a:lnTo>
                  <a:lnTo>
                    <a:pt x="329" y="176"/>
                  </a:lnTo>
                  <a:lnTo>
                    <a:pt x="324" y="171"/>
                  </a:lnTo>
                  <a:lnTo>
                    <a:pt x="321" y="166"/>
                  </a:lnTo>
                  <a:lnTo>
                    <a:pt x="317" y="161"/>
                  </a:lnTo>
                  <a:lnTo>
                    <a:pt x="313" y="155"/>
                  </a:lnTo>
                  <a:lnTo>
                    <a:pt x="308" y="152"/>
                  </a:lnTo>
                  <a:lnTo>
                    <a:pt x="302" y="149"/>
                  </a:lnTo>
                  <a:lnTo>
                    <a:pt x="296" y="149"/>
                  </a:lnTo>
                  <a:lnTo>
                    <a:pt x="282" y="148"/>
                  </a:lnTo>
                  <a:lnTo>
                    <a:pt x="269" y="146"/>
                  </a:lnTo>
                  <a:lnTo>
                    <a:pt x="266" y="144"/>
                  </a:lnTo>
                  <a:lnTo>
                    <a:pt x="263" y="141"/>
                  </a:lnTo>
                  <a:lnTo>
                    <a:pt x="260" y="139"/>
                  </a:lnTo>
                  <a:lnTo>
                    <a:pt x="258" y="136"/>
                  </a:lnTo>
                  <a:lnTo>
                    <a:pt x="253" y="129"/>
                  </a:lnTo>
                  <a:lnTo>
                    <a:pt x="251" y="121"/>
                  </a:lnTo>
                  <a:lnTo>
                    <a:pt x="248" y="103"/>
                  </a:lnTo>
                  <a:lnTo>
                    <a:pt x="245" y="88"/>
                  </a:lnTo>
                  <a:lnTo>
                    <a:pt x="245" y="87"/>
                  </a:lnTo>
                  <a:lnTo>
                    <a:pt x="245" y="87"/>
                  </a:lnTo>
                  <a:lnTo>
                    <a:pt x="239" y="88"/>
                  </a:lnTo>
                  <a:lnTo>
                    <a:pt x="235" y="89"/>
                  </a:lnTo>
                  <a:lnTo>
                    <a:pt x="233" y="88"/>
                  </a:lnTo>
                  <a:lnTo>
                    <a:pt x="232" y="85"/>
                  </a:lnTo>
                  <a:lnTo>
                    <a:pt x="231" y="83"/>
                  </a:lnTo>
                  <a:lnTo>
                    <a:pt x="230" y="80"/>
                  </a:lnTo>
                  <a:lnTo>
                    <a:pt x="227" y="76"/>
                  </a:lnTo>
                  <a:lnTo>
                    <a:pt x="225" y="74"/>
                  </a:lnTo>
                  <a:lnTo>
                    <a:pt x="222" y="75"/>
                  </a:lnTo>
                  <a:lnTo>
                    <a:pt x="219" y="76"/>
                  </a:lnTo>
                  <a:lnTo>
                    <a:pt x="217" y="74"/>
                  </a:lnTo>
                  <a:lnTo>
                    <a:pt x="216" y="72"/>
                  </a:lnTo>
                  <a:lnTo>
                    <a:pt x="216" y="71"/>
                  </a:lnTo>
                  <a:lnTo>
                    <a:pt x="215" y="67"/>
                  </a:lnTo>
                  <a:lnTo>
                    <a:pt x="210" y="65"/>
                  </a:lnTo>
                  <a:lnTo>
                    <a:pt x="206" y="62"/>
                  </a:lnTo>
                  <a:lnTo>
                    <a:pt x="204" y="60"/>
                  </a:lnTo>
                  <a:lnTo>
                    <a:pt x="203" y="59"/>
                  </a:lnTo>
                  <a:lnTo>
                    <a:pt x="203" y="58"/>
                  </a:lnTo>
                  <a:lnTo>
                    <a:pt x="203" y="56"/>
                  </a:lnTo>
                  <a:lnTo>
                    <a:pt x="208" y="54"/>
                  </a:lnTo>
                  <a:lnTo>
                    <a:pt x="211" y="52"/>
                  </a:lnTo>
                  <a:lnTo>
                    <a:pt x="215" y="51"/>
                  </a:lnTo>
                  <a:lnTo>
                    <a:pt x="218" y="48"/>
                  </a:lnTo>
                  <a:lnTo>
                    <a:pt x="217" y="43"/>
                  </a:lnTo>
                  <a:lnTo>
                    <a:pt x="216" y="42"/>
                  </a:lnTo>
                  <a:lnTo>
                    <a:pt x="214" y="40"/>
                  </a:lnTo>
                  <a:lnTo>
                    <a:pt x="211" y="38"/>
                  </a:lnTo>
                  <a:lnTo>
                    <a:pt x="209" y="35"/>
                  </a:lnTo>
                  <a:lnTo>
                    <a:pt x="208" y="32"/>
                  </a:lnTo>
                  <a:lnTo>
                    <a:pt x="211" y="30"/>
                  </a:lnTo>
                  <a:lnTo>
                    <a:pt x="214" y="27"/>
                  </a:lnTo>
                  <a:lnTo>
                    <a:pt x="217" y="26"/>
                  </a:lnTo>
                  <a:lnTo>
                    <a:pt x="222" y="25"/>
                  </a:lnTo>
                  <a:lnTo>
                    <a:pt x="217" y="18"/>
                  </a:lnTo>
                  <a:lnTo>
                    <a:pt x="212" y="13"/>
                  </a:lnTo>
                  <a:lnTo>
                    <a:pt x="207" y="7"/>
                  </a:lnTo>
                  <a:lnTo>
                    <a:pt x="202" y="2"/>
                  </a:lnTo>
                  <a:lnTo>
                    <a:pt x="193" y="6"/>
                  </a:lnTo>
                  <a:lnTo>
                    <a:pt x="184" y="10"/>
                  </a:lnTo>
                  <a:lnTo>
                    <a:pt x="177" y="16"/>
                  </a:lnTo>
                  <a:lnTo>
                    <a:pt x="169" y="22"/>
                  </a:lnTo>
                  <a:lnTo>
                    <a:pt x="161" y="30"/>
                  </a:lnTo>
                  <a:lnTo>
                    <a:pt x="153" y="38"/>
                  </a:lnTo>
                  <a:lnTo>
                    <a:pt x="150" y="39"/>
                  </a:lnTo>
                  <a:lnTo>
                    <a:pt x="143" y="40"/>
                  </a:lnTo>
                  <a:lnTo>
                    <a:pt x="136" y="48"/>
                  </a:lnTo>
                  <a:lnTo>
                    <a:pt x="130" y="56"/>
                  </a:lnTo>
                  <a:lnTo>
                    <a:pt x="129" y="58"/>
                  </a:lnTo>
                  <a:lnTo>
                    <a:pt x="128" y="58"/>
                  </a:lnTo>
                  <a:lnTo>
                    <a:pt x="123" y="57"/>
                  </a:lnTo>
                  <a:lnTo>
                    <a:pt x="119" y="56"/>
                  </a:lnTo>
                  <a:lnTo>
                    <a:pt x="113" y="57"/>
                  </a:lnTo>
                  <a:lnTo>
                    <a:pt x="110" y="58"/>
                  </a:lnTo>
                  <a:lnTo>
                    <a:pt x="105" y="59"/>
                  </a:lnTo>
                  <a:lnTo>
                    <a:pt x="102" y="59"/>
                  </a:lnTo>
                  <a:lnTo>
                    <a:pt x="98" y="58"/>
                  </a:lnTo>
                  <a:lnTo>
                    <a:pt x="94" y="58"/>
                  </a:lnTo>
                  <a:lnTo>
                    <a:pt x="84" y="54"/>
                  </a:lnTo>
                  <a:lnTo>
                    <a:pt x="74" y="49"/>
                  </a:lnTo>
                  <a:lnTo>
                    <a:pt x="68" y="43"/>
                  </a:lnTo>
                  <a:lnTo>
                    <a:pt x="61" y="36"/>
                  </a:lnTo>
                  <a:lnTo>
                    <a:pt x="49" y="21"/>
                  </a:lnTo>
                  <a:lnTo>
                    <a:pt x="38" y="3"/>
                  </a:lnTo>
                  <a:lnTo>
                    <a:pt x="37" y="5"/>
                  </a:lnTo>
                  <a:lnTo>
                    <a:pt x="35" y="3"/>
                  </a:lnTo>
                  <a:lnTo>
                    <a:pt x="30" y="0"/>
                  </a:lnTo>
                  <a:lnTo>
                    <a:pt x="27" y="0"/>
                  </a:lnTo>
                  <a:lnTo>
                    <a:pt x="24" y="2"/>
                  </a:lnTo>
                  <a:lnTo>
                    <a:pt x="23" y="5"/>
                  </a:lnTo>
                  <a:lnTo>
                    <a:pt x="22" y="14"/>
                  </a:lnTo>
                  <a:lnTo>
                    <a:pt x="20" y="22"/>
                  </a:lnTo>
                  <a:lnTo>
                    <a:pt x="11" y="24"/>
                  </a:lnTo>
                  <a:lnTo>
                    <a:pt x="0" y="25"/>
                  </a:lnTo>
                  <a:lnTo>
                    <a:pt x="5" y="33"/>
                  </a:lnTo>
                  <a:lnTo>
                    <a:pt x="9" y="41"/>
                  </a:lnTo>
                  <a:lnTo>
                    <a:pt x="8" y="46"/>
                  </a:lnTo>
                  <a:lnTo>
                    <a:pt x="7" y="50"/>
                  </a:lnTo>
                  <a:lnTo>
                    <a:pt x="11" y="56"/>
                  </a:lnTo>
                  <a:lnTo>
                    <a:pt x="14" y="62"/>
                  </a:lnTo>
                  <a:lnTo>
                    <a:pt x="14" y="74"/>
                  </a:lnTo>
                  <a:lnTo>
                    <a:pt x="14" y="87"/>
                  </a:lnTo>
                  <a:lnTo>
                    <a:pt x="17" y="89"/>
                  </a:lnTo>
                  <a:lnTo>
                    <a:pt x="20" y="90"/>
                  </a:lnTo>
                  <a:lnTo>
                    <a:pt x="22" y="91"/>
                  </a:lnTo>
                  <a:lnTo>
                    <a:pt x="23" y="95"/>
                  </a:lnTo>
                  <a:lnTo>
                    <a:pt x="16" y="108"/>
                  </a:lnTo>
                  <a:lnTo>
                    <a:pt x="9" y="122"/>
                  </a:lnTo>
                  <a:lnTo>
                    <a:pt x="15" y="123"/>
                  </a:lnTo>
                  <a:lnTo>
                    <a:pt x="21" y="125"/>
                  </a:lnTo>
                  <a:lnTo>
                    <a:pt x="27" y="129"/>
                  </a:lnTo>
                  <a:lnTo>
                    <a:pt x="30" y="133"/>
                  </a:lnTo>
                  <a:lnTo>
                    <a:pt x="30" y="140"/>
                  </a:lnTo>
                  <a:lnTo>
                    <a:pt x="30" y="145"/>
                  </a:lnTo>
                  <a:lnTo>
                    <a:pt x="31" y="149"/>
                  </a:lnTo>
                  <a:lnTo>
                    <a:pt x="32" y="153"/>
                  </a:lnTo>
                  <a:lnTo>
                    <a:pt x="36" y="158"/>
                  </a:lnTo>
                  <a:lnTo>
                    <a:pt x="39" y="16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4" name="Freeform 213"/>
            <p:cNvSpPr>
              <a:spLocks/>
            </p:cNvSpPr>
            <p:nvPr/>
          </p:nvSpPr>
          <p:spPr bwMode="gray">
            <a:xfrm>
              <a:off x="6046788" y="3683001"/>
              <a:ext cx="179388" cy="87313"/>
            </a:xfrm>
            <a:custGeom>
              <a:avLst/>
              <a:gdLst/>
              <a:ahLst/>
              <a:cxnLst>
                <a:cxn ang="0">
                  <a:pos x="91" y="55"/>
                </a:cxn>
                <a:cxn ang="0">
                  <a:pos x="101" y="39"/>
                </a:cxn>
                <a:cxn ang="0">
                  <a:pos x="116" y="32"/>
                </a:cxn>
                <a:cxn ang="0">
                  <a:pos x="145" y="28"/>
                </a:cxn>
                <a:cxn ang="0">
                  <a:pos x="191" y="49"/>
                </a:cxn>
                <a:cxn ang="0">
                  <a:pos x="220" y="58"/>
                </a:cxn>
                <a:cxn ang="0">
                  <a:pos x="215" y="35"/>
                </a:cxn>
                <a:cxn ang="0">
                  <a:pos x="235" y="9"/>
                </a:cxn>
                <a:cxn ang="0">
                  <a:pos x="252" y="1"/>
                </a:cxn>
                <a:cxn ang="0">
                  <a:pos x="296" y="23"/>
                </a:cxn>
                <a:cxn ang="0">
                  <a:pos x="328" y="29"/>
                </a:cxn>
                <a:cxn ang="0">
                  <a:pos x="361" y="23"/>
                </a:cxn>
                <a:cxn ang="0">
                  <a:pos x="411" y="22"/>
                </a:cxn>
                <a:cxn ang="0">
                  <a:pos x="490" y="28"/>
                </a:cxn>
                <a:cxn ang="0">
                  <a:pos x="512" y="40"/>
                </a:cxn>
                <a:cxn ang="0">
                  <a:pos x="532" y="56"/>
                </a:cxn>
                <a:cxn ang="0">
                  <a:pos x="564" y="75"/>
                </a:cxn>
                <a:cxn ang="0">
                  <a:pos x="507" y="106"/>
                </a:cxn>
                <a:cxn ang="0">
                  <a:pos x="467" y="130"/>
                </a:cxn>
                <a:cxn ang="0">
                  <a:pos x="438" y="153"/>
                </a:cxn>
                <a:cxn ang="0">
                  <a:pos x="386" y="158"/>
                </a:cxn>
                <a:cxn ang="0">
                  <a:pos x="361" y="197"/>
                </a:cxn>
                <a:cxn ang="0">
                  <a:pos x="338" y="202"/>
                </a:cxn>
                <a:cxn ang="0">
                  <a:pos x="325" y="180"/>
                </a:cxn>
                <a:cxn ang="0">
                  <a:pos x="303" y="190"/>
                </a:cxn>
                <a:cxn ang="0">
                  <a:pos x="284" y="199"/>
                </a:cxn>
                <a:cxn ang="0">
                  <a:pos x="243" y="222"/>
                </a:cxn>
                <a:cxn ang="0">
                  <a:pos x="240" y="244"/>
                </a:cxn>
                <a:cxn ang="0">
                  <a:pos x="216" y="259"/>
                </a:cxn>
                <a:cxn ang="0">
                  <a:pos x="177" y="261"/>
                </a:cxn>
                <a:cxn ang="0">
                  <a:pos x="151" y="271"/>
                </a:cxn>
                <a:cxn ang="0">
                  <a:pos x="134" y="267"/>
                </a:cxn>
                <a:cxn ang="0">
                  <a:pos x="129" y="261"/>
                </a:cxn>
                <a:cxn ang="0">
                  <a:pos x="118" y="252"/>
                </a:cxn>
                <a:cxn ang="0">
                  <a:pos x="88" y="260"/>
                </a:cxn>
                <a:cxn ang="0">
                  <a:pos x="71" y="250"/>
                </a:cxn>
                <a:cxn ang="0">
                  <a:pos x="41" y="251"/>
                </a:cxn>
                <a:cxn ang="0">
                  <a:pos x="2" y="247"/>
                </a:cxn>
                <a:cxn ang="0">
                  <a:pos x="2" y="226"/>
                </a:cxn>
                <a:cxn ang="0">
                  <a:pos x="15" y="224"/>
                </a:cxn>
                <a:cxn ang="0">
                  <a:pos x="26" y="208"/>
                </a:cxn>
                <a:cxn ang="0">
                  <a:pos x="65" y="221"/>
                </a:cxn>
                <a:cxn ang="0">
                  <a:pos x="80" y="213"/>
                </a:cxn>
                <a:cxn ang="0">
                  <a:pos x="123" y="206"/>
                </a:cxn>
                <a:cxn ang="0">
                  <a:pos x="136" y="207"/>
                </a:cxn>
                <a:cxn ang="0">
                  <a:pos x="153" y="191"/>
                </a:cxn>
                <a:cxn ang="0">
                  <a:pos x="162" y="189"/>
                </a:cxn>
                <a:cxn ang="0">
                  <a:pos x="172" y="186"/>
                </a:cxn>
                <a:cxn ang="0">
                  <a:pos x="196" y="169"/>
                </a:cxn>
                <a:cxn ang="0">
                  <a:pos x="171" y="158"/>
                </a:cxn>
                <a:cxn ang="0">
                  <a:pos x="154" y="150"/>
                </a:cxn>
                <a:cxn ang="0">
                  <a:pos x="145" y="141"/>
                </a:cxn>
                <a:cxn ang="0">
                  <a:pos x="131" y="129"/>
                </a:cxn>
                <a:cxn ang="0">
                  <a:pos x="122" y="130"/>
                </a:cxn>
                <a:cxn ang="0">
                  <a:pos x="112" y="142"/>
                </a:cxn>
                <a:cxn ang="0">
                  <a:pos x="98" y="146"/>
                </a:cxn>
                <a:cxn ang="0">
                  <a:pos x="77" y="132"/>
                </a:cxn>
                <a:cxn ang="0">
                  <a:pos x="66" y="124"/>
                </a:cxn>
                <a:cxn ang="0">
                  <a:pos x="50" y="116"/>
                </a:cxn>
                <a:cxn ang="0">
                  <a:pos x="84" y="86"/>
                </a:cxn>
                <a:cxn ang="0">
                  <a:pos x="96" y="69"/>
                </a:cxn>
              </a:cxnLst>
              <a:rect l="0" t="0" r="r" b="b"/>
              <a:pathLst>
                <a:path w="565" h="272">
                  <a:moveTo>
                    <a:pt x="89" y="69"/>
                  </a:moveTo>
                  <a:lnTo>
                    <a:pt x="87" y="65"/>
                  </a:lnTo>
                  <a:lnTo>
                    <a:pt x="85" y="61"/>
                  </a:lnTo>
                  <a:lnTo>
                    <a:pt x="87" y="60"/>
                  </a:lnTo>
                  <a:lnTo>
                    <a:pt x="88" y="58"/>
                  </a:lnTo>
                  <a:lnTo>
                    <a:pt x="91" y="55"/>
                  </a:lnTo>
                  <a:lnTo>
                    <a:pt x="94" y="49"/>
                  </a:lnTo>
                  <a:lnTo>
                    <a:pt x="94" y="45"/>
                  </a:lnTo>
                  <a:lnTo>
                    <a:pt x="94" y="43"/>
                  </a:lnTo>
                  <a:lnTo>
                    <a:pt x="97" y="43"/>
                  </a:lnTo>
                  <a:lnTo>
                    <a:pt x="99" y="42"/>
                  </a:lnTo>
                  <a:lnTo>
                    <a:pt x="101" y="39"/>
                  </a:lnTo>
                  <a:lnTo>
                    <a:pt x="104" y="34"/>
                  </a:lnTo>
                  <a:lnTo>
                    <a:pt x="107" y="32"/>
                  </a:lnTo>
                  <a:lnTo>
                    <a:pt x="109" y="29"/>
                  </a:lnTo>
                  <a:lnTo>
                    <a:pt x="112" y="29"/>
                  </a:lnTo>
                  <a:lnTo>
                    <a:pt x="114" y="31"/>
                  </a:lnTo>
                  <a:lnTo>
                    <a:pt x="116" y="32"/>
                  </a:lnTo>
                  <a:lnTo>
                    <a:pt x="120" y="32"/>
                  </a:lnTo>
                  <a:lnTo>
                    <a:pt x="123" y="32"/>
                  </a:lnTo>
                  <a:lnTo>
                    <a:pt x="128" y="29"/>
                  </a:lnTo>
                  <a:lnTo>
                    <a:pt x="133" y="27"/>
                  </a:lnTo>
                  <a:lnTo>
                    <a:pt x="139" y="27"/>
                  </a:lnTo>
                  <a:lnTo>
                    <a:pt x="145" y="28"/>
                  </a:lnTo>
                  <a:lnTo>
                    <a:pt x="150" y="29"/>
                  </a:lnTo>
                  <a:lnTo>
                    <a:pt x="161" y="35"/>
                  </a:lnTo>
                  <a:lnTo>
                    <a:pt x="171" y="42"/>
                  </a:lnTo>
                  <a:lnTo>
                    <a:pt x="178" y="44"/>
                  </a:lnTo>
                  <a:lnTo>
                    <a:pt x="185" y="48"/>
                  </a:lnTo>
                  <a:lnTo>
                    <a:pt x="191" y="49"/>
                  </a:lnTo>
                  <a:lnTo>
                    <a:pt x="198" y="50"/>
                  </a:lnTo>
                  <a:lnTo>
                    <a:pt x="205" y="51"/>
                  </a:lnTo>
                  <a:lnTo>
                    <a:pt x="211" y="55"/>
                  </a:lnTo>
                  <a:lnTo>
                    <a:pt x="215" y="58"/>
                  </a:lnTo>
                  <a:lnTo>
                    <a:pt x="219" y="58"/>
                  </a:lnTo>
                  <a:lnTo>
                    <a:pt x="220" y="58"/>
                  </a:lnTo>
                  <a:lnTo>
                    <a:pt x="220" y="57"/>
                  </a:lnTo>
                  <a:lnTo>
                    <a:pt x="219" y="55"/>
                  </a:lnTo>
                  <a:lnTo>
                    <a:pt x="216" y="52"/>
                  </a:lnTo>
                  <a:lnTo>
                    <a:pt x="215" y="47"/>
                  </a:lnTo>
                  <a:lnTo>
                    <a:pt x="215" y="41"/>
                  </a:lnTo>
                  <a:lnTo>
                    <a:pt x="215" y="35"/>
                  </a:lnTo>
                  <a:lnTo>
                    <a:pt x="216" y="28"/>
                  </a:lnTo>
                  <a:lnTo>
                    <a:pt x="219" y="23"/>
                  </a:lnTo>
                  <a:lnTo>
                    <a:pt x="221" y="17"/>
                  </a:lnTo>
                  <a:lnTo>
                    <a:pt x="226" y="14"/>
                  </a:lnTo>
                  <a:lnTo>
                    <a:pt x="230" y="10"/>
                  </a:lnTo>
                  <a:lnTo>
                    <a:pt x="235" y="9"/>
                  </a:lnTo>
                  <a:lnTo>
                    <a:pt x="239" y="7"/>
                  </a:lnTo>
                  <a:lnTo>
                    <a:pt x="239" y="4"/>
                  </a:lnTo>
                  <a:lnTo>
                    <a:pt x="240" y="3"/>
                  </a:lnTo>
                  <a:lnTo>
                    <a:pt x="243" y="3"/>
                  </a:lnTo>
                  <a:lnTo>
                    <a:pt x="246" y="3"/>
                  </a:lnTo>
                  <a:lnTo>
                    <a:pt x="252" y="1"/>
                  </a:lnTo>
                  <a:lnTo>
                    <a:pt x="255" y="0"/>
                  </a:lnTo>
                  <a:lnTo>
                    <a:pt x="261" y="2"/>
                  </a:lnTo>
                  <a:lnTo>
                    <a:pt x="267" y="6"/>
                  </a:lnTo>
                  <a:lnTo>
                    <a:pt x="276" y="11"/>
                  </a:lnTo>
                  <a:lnTo>
                    <a:pt x="286" y="17"/>
                  </a:lnTo>
                  <a:lnTo>
                    <a:pt x="296" y="23"/>
                  </a:lnTo>
                  <a:lnTo>
                    <a:pt x="307" y="26"/>
                  </a:lnTo>
                  <a:lnTo>
                    <a:pt x="311" y="28"/>
                  </a:lnTo>
                  <a:lnTo>
                    <a:pt x="316" y="29"/>
                  </a:lnTo>
                  <a:lnTo>
                    <a:pt x="321" y="31"/>
                  </a:lnTo>
                  <a:lnTo>
                    <a:pt x="326" y="31"/>
                  </a:lnTo>
                  <a:lnTo>
                    <a:pt x="328" y="29"/>
                  </a:lnTo>
                  <a:lnTo>
                    <a:pt x="330" y="27"/>
                  </a:lnTo>
                  <a:lnTo>
                    <a:pt x="333" y="25"/>
                  </a:lnTo>
                  <a:lnTo>
                    <a:pt x="335" y="24"/>
                  </a:lnTo>
                  <a:lnTo>
                    <a:pt x="343" y="22"/>
                  </a:lnTo>
                  <a:lnTo>
                    <a:pt x="352" y="22"/>
                  </a:lnTo>
                  <a:lnTo>
                    <a:pt x="361" y="23"/>
                  </a:lnTo>
                  <a:lnTo>
                    <a:pt x="369" y="23"/>
                  </a:lnTo>
                  <a:lnTo>
                    <a:pt x="378" y="23"/>
                  </a:lnTo>
                  <a:lnTo>
                    <a:pt x="386" y="20"/>
                  </a:lnTo>
                  <a:lnTo>
                    <a:pt x="395" y="19"/>
                  </a:lnTo>
                  <a:lnTo>
                    <a:pt x="403" y="20"/>
                  </a:lnTo>
                  <a:lnTo>
                    <a:pt x="411" y="22"/>
                  </a:lnTo>
                  <a:lnTo>
                    <a:pt x="419" y="23"/>
                  </a:lnTo>
                  <a:lnTo>
                    <a:pt x="434" y="24"/>
                  </a:lnTo>
                  <a:lnTo>
                    <a:pt x="449" y="25"/>
                  </a:lnTo>
                  <a:lnTo>
                    <a:pt x="464" y="25"/>
                  </a:lnTo>
                  <a:lnTo>
                    <a:pt x="480" y="26"/>
                  </a:lnTo>
                  <a:lnTo>
                    <a:pt x="490" y="28"/>
                  </a:lnTo>
                  <a:lnTo>
                    <a:pt x="500" y="31"/>
                  </a:lnTo>
                  <a:lnTo>
                    <a:pt x="505" y="31"/>
                  </a:lnTo>
                  <a:lnTo>
                    <a:pt x="508" y="32"/>
                  </a:lnTo>
                  <a:lnTo>
                    <a:pt x="509" y="33"/>
                  </a:lnTo>
                  <a:lnTo>
                    <a:pt x="511" y="34"/>
                  </a:lnTo>
                  <a:lnTo>
                    <a:pt x="512" y="40"/>
                  </a:lnTo>
                  <a:lnTo>
                    <a:pt x="514" y="48"/>
                  </a:lnTo>
                  <a:lnTo>
                    <a:pt x="516" y="50"/>
                  </a:lnTo>
                  <a:lnTo>
                    <a:pt x="520" y="52"/>
                  </a:lnTo>
                  <a:lnTo>
                    <a:pt x="522" y="53"/>
                  </a:lnTo>
                  <a:lnTo>
                    <a:pt x="525" y="55"/>
                  </a:lnTo>
                  <a:lnTo>
                    <a:pt x="532" y="56"/>
                  </a:lnTo>
                  <a:lnTo>
                    <a:pt x="539" y="57"/>
                  </a:lnTo>
                  <a:lnTo>
                    <a:pt x="547" y="59"/>
                  </a:lnTo>
                  <a:lnTo>
                    <a:pt x="554" y="64"/>
                  </a:lnTo>
                  <a:lnTo>
                    <a:pt x="558" y="69"/>
                  </a:lnTo>
                  <a:lnTo>
                    <a:pt x="564" y="76"/>
                  </a:lnTo>
                  <a:lnTo>
                    <a:pt x="564" y="75"/>
                  </a:lnTo>
                  <a:lnTo>
                    <a:pt x="565" y="74"/>
                  </a:lnTo>
                  <a:lnTo>
                    <a:pt x="552" y="84"/>
                  </a:lnTo>
                  <a:lnTo>
                    <a:pt x="537" y="92"/>
                  </a:lnTo>
                  <a:lnTo>
                    <a:pt x="528" y="98"/>
                  </a:lnTo>
                  <a:lnTo>
                    <a:pt x="517" y="101"/>
                  </a:lnTo>
                  <a:lnTo>
                    <a:pt x="507" y="106"/>
                  </a:lnTo>
                  <a:lnTo>
                    <a:pt x="497" y="109"/>
                  </a:lnTo>
                  <a:lnTo>
                    <a:pt x="488" y="114"/>
                  </a:lnTo>
                  <a:lnTo>
                    <a:pt x="479" y="118"/>
                  </a:lnTo>
                  <a:lnTo>
                    <a:pt x="474" y="122"/>
                  </a:lnTo>
                  <a:lnTo>
                    <a:pt x="471" y="125"/>
                  </a:lnTo>
                  <a:lnTo>
                    <a:pt x="467" y="130"/>
                  </a:lnTo>
                  <a:lnTo>
                    <a:pt x="465" y="134"/>
                  </a:lnTo>
                  <a:lnTo>
                    <a:pt x="462" y="141"/>
                  </a:lnTo>
                  <a:lnTo>
                    <a:pt x="458" y="146"/>
                  </a:lnTo>
                  <a:lnTo>
                    <a:pt x="454" y="149"/>
                  </a:lnTo>
                  <a:lnTo>
                    <a:pt x="448" y="151"/>
                  </a:lnTo>
                  <a:lnTo>
                    <a:pt x="438" y="153"/>
                  </a:lnTo>
                  <a:lnTo>
                    <a:pt x="425" y="153"/>
                  </a:lnTo>
                  <a:lnTo>
                    <a:pt x="414" y="151"/>
                  </a:lnTo>
                  <a:lnTo>
                    <a:pt x="402" y="153"/>
                  </a:lnTo>
                  <a:lnTo>
                    <a:pt x="397" y="154"/>
                  </a:lnTo>
                  <a:lnTo>
                    <a:pt x="391" y="155"/>
                  </a:lnTo>
                  <a:lnTo>
                    <a:pt x="386" y="158"/>
                  </a:lnTo>
                  <a:lnTo>
                    <a:pt x="383" y="163"/>
                  </a:lnTo>
                  <a:lnTo>
                    <a:pt x="376" y="180"/>
                  </a:lnTo>
                  <a:lnTo>
                    <a:pt x="367" y="196"/>
                  </a:lnTo>
                  <a:lnTo>
                    <a:pt x="366" y="197"/>
                  </a:lnTo>
                  <a:lnTo>
                    <a:pt x="364" y="197"/>
                  </a:lnTo>
                  <a:lnTo>
                    <a:pt x="361" y="197"/>
                  </a:lnTo>
                  <a:lnTo>
                    <a:pt x="359" y="196"/>
                  </a:lnTo>
                  <a:lnTo>
                    <a:pt x="353" y="196"/>
                  </a:lnTo>
                  <a:lnTo>
                    <a:pt x="349" y="198"/>
                  </a:lnTo>
                  <a:lnTo>
                    <a:pt x="344" y="199"/>
                  </a:lnTo>
                  <a:lnTo>
                    <a:pt x="341" y="202"/>
                  </a:lnTo>
                  <a:lnTo>
                    <a:pt x="338" y="202"/>
                  </a:lnTo>
                  <a:lnTo>
                    <a:pt x="335" y="201"/>
                  </a:lnTo>
                  <a:lnTo>
                    <a:pt x="332" y="197"/>
                  </a:lnTo>
                  <a:lnTo>
                    <a:pt x="328" y="190"/>
                  </a:lnTo>
                  <a:lnTo>
                    <a:pt x="328" y="188"/>
                  </a:lnTo>
                  <a:lnTo>
                    <a:pt x="327" y="183"/>
                  </a:lnTo>
                  <a:lnTo>
                    <a:pt x="325" y="180"/>
                  </a:lnTo>
                  <a:lnTo>
                    <a:pt x="322" y="179"/>
                  </a:lnTo>
                  <a:lnTo>
                    <a:pt x="319" y="182"/>
                  </a:lnTo>
                  <a:lnTo>
                    <a:pt x="316" y="187"/>
                  </a:lnTo>
                  <a:lnTo>
                    <a:pt x="312" y="189"/>
                  </a:lnTo>
                  <a:lnTo>
                    <a:pt x="308" y="190"/>
                  </a:lnTo>
                  <a:lnTo>
                    <a:pt x="303" y="190"/>
                  </a:lnTo>
                  <a:lnTo>
                    <a:pt x="300" y="190"/>
                  </a:lnTo>
                  <a:lnTo>
                    <a:pt x="294" y="189"/>
                  </a:lnTo>
                  <a:lnTo>
                    <a:pt x="289" y="190"/>
                  </a:lnTo>
                  <a:lnTo>
                    <a:pt x="287" y="191"/>
                  </a:lnTo>
                  <a:lnTo>
                    <a:pt x="286" y="194"/>
                  </a:lnTo>
                  <a:lnTo>
                    <a:pt x="284" y="199"/>
                  </a:lnTo>
                  <a:lnTo>
                    <a:pt x="279" y="205"/>
                  </a:lnTo>
                  <a:lnTo>
                    <a:pt x="270" y="211"/>
                  </a:lnTo>
                  <a:lnTo>
                    <a:pt x="260" y="214"/>
                  </a:lnTo>
                  <a:lnTo>
                    <a:pt x="254" y="216"/>
                  </a:lnTo>
                  <a:lnTo>
                    <a:pt x="248" y="219"/>
                  </a:lnTo>
                  <a:lnTo>
                    <a:pt x="243" y="222"/>
                  </a:lnTo>
                  <a:lnTo>
                    <a:pt x="239" y="227"/>
                  </a:lnTo>
                  <a:lnTo>
                    <a:pt x="238" y="230"/>
                  </a:lnTo>
                  <a:lnTo>
                    <a:pt x="238" y="234"/>
                  </a:lnTo>
                  <a:lnTo>
                    <a:pt x="238" y="237"/>
                  </a:lnTo>
                  <a:lnTo>
                    <a:pt x="239" y="240"/>
                  </a:lnTo>
                  <a:lnTo>
                    <a:pt x="240" y="244"/>
                  </a:lnTo>
                  <a:lnTo>
                    <a:pt x="240" y="247"/>
                  </a:lnTo>
                  <a:lnTo>
                    <a:pt x="239" y="251"/>
                  </a:lnTo>
                  <a:lnTo>
                    <a:pt x="236" y="254"/>
                  </a:lnTo>
                  <a:lnTo>
                    <a:pt x="231" y="256"/>
                  </a:lnTo>
                  <a:lnTo>
                    <a:pt x="226" y="258"/>
                  </a:lnTo>
                  <a:lnTo>
                    <a:pt x="216" y="259"/>
                  </a:lnTo>
                  <a:lnTo>
                    <a:pt x="207" y="262"/>
                  </a:lnTo>
                  <a:lnTo>
                    <a:pt x="201" y="263"/>
                  </a:lnTo>
                  <a:lnTo>
                    <a:pt x="195" y="263"/>
                  </a:lnTo>
                  <a:lnTo>
                    <a:pt x="188" y="262"/>
                  </a:lnTo>
                  <a:lnTo>
                    <a:pt x="182" y="261"/>
                  </a:lnTo>
                  <a:lnTo>
                    <a:pt x="177" y="261"/>
                  </a:lnTo>
                  <a:lnTo>
                    <a:pt x="170" y="261"/>
                  </a:lnTo>
                  <a:lnTo>
                    <a:pt x="164" y="263"/>
                  </a:lnTo>
                  <a:lnTo>
                    <a:pt x="159" y="267"/>
                  </a:lnTo>
                  <a:lnTo>
                    <a:pt x="155" y="271"/>
                  </a:lnTo>
                  <a:lnTo>
                    <a:pt x="153" y="272"/>
                  </a:lnTo>
                  <a:lnTo>
                    <a:pt x="151" y="271"/>
                  </a:lnTo>
                  <a:lnTo>
                    <a:pt x="150" y="269"/>
                  </a:lnTo>
                  <a:lnTo>
                    <a:pt x="148" y="267"/>
                  </a:lnTo>
                  <a:lnTo>
                    <a:pt x="146" y="265"/>
                  </a:lnTo>
                  <a:lnTo>
                    <a:pt x="142" y="264"/>
                  </a:lnTo>
                  <a:lnTo>
                    <a:pt x="137" y="265"/>
                  </a:lnTo>
                  <a:lnTo>
                    <a:pt x="134" y="267"/>
                  </a:lnTo>
                  <a:lnTo>
                    <a:pt x="132" y="268"/>
                  </a:lnTo>
                  <a:lnTo>
                    <a:pt x="129" y="268"/>
                  </a:lnTo>
                  <a:lnTo>
                    <a:pt x="128" y="268"/>
                  </a:lnTo>
                  <a:lnTo>
                    <a:pt x="128" y="267"/>
                  </a:lnTo>
                  <a:lnTo>
                    <a:pt x="128" y="265"/>
                  </a:lnTo>
                  <a:lnTo>
                    <a:pt x="129" y="261"/>
                  </a:lnTo>
                  <a:lnTo>
                    <a:pt x="129" y="258"/>
                  </a:lnTo>
                  <a:lnTo>
                    <a:pt x="126" y="258"/>
                  </a:lnTo>
                  <a:lnTo>
                    <a:pt x="124" y="256"/>
                  </a:lnTo>
                  <a:lnTo>
                    <a:pt x="118" y="256"/>
                  </a:lnTo>
                  <a:lnTo>
                    <a:pt x="117" y="255"/>
                  </a:lnTo>
                  <a:lnTo>
                    <a:pt x="118" y="252"/>
                  </a:lnTo>
                  <a:lnTo>
                    <a:pt x="117" y="247"/>
                  </a:lnTo>
                  <a:lnTo>
                    <a:pt x="112" y="248"/>
                  </a:lnTo>
                  <a:lnTo>
                    <a:pt x="106" y="252"/>
                  </a:lnTo>
                  <a:lnTo>
                    <a:pt x="99" y="254"/>
                  </a:lnTo>
                  <a:lnTo>
                    <a:pt x="93" y="258"/>
                  </a:lnTo>
                  <a:lnTo>
                    <a:pt x="88" y="260"/>
                  </a:lnTo>
                  <a:lnTo>
                    <a:pt x="83" y="261"/>
                  </a:lnTo>
                  <a:lnTo>
                    <a:pt x="80" y="260"/>
                  </a:lnTo>
                  <a:lnTo>
                    <a:pt x="77" y="259"/>
                  </a:lnTo>
                  <a:lnTo>
                    <a:pt x="75" y="256"/>
                  </a:lnTo>
                  <a:lnTo>
                    <a:pt x="74" y="253"/>
                  </a:lnTo>
                  <a:lnTo>
                    <a:pt x="71" y="250"/>
                  </a:lnTo>
                  <a:lnTo>
                    <a:pt x="68" y="248"/>
                  </a:lnTo>
                  <a:lnTo>
                    <a:pt x="66" y="247"/>
                  </a:lnTo>
                  <a:lnTo>
                    <a:pt x="64" y="248"/>
                  </a:lnTo>
                  <a:lnTo>
                    <a:pt x="59" y="250"/>
                  </a:lnTo>
                  <a:lnTo>
                    <a:pt x="52" y="251"/>
                  </a:lnTo>
                  <a:lnTo>
                    <a:pt x="41" y="251"/>
                  </a:lnTo>
                  <a:lnTo>
                    <a:pt x="30" y="251"/>
                  </a:lnTo>
                  <a:lnTo>
                    <a:pt x="20" y="251"/>
                  </a:lnTo>
                  <a:lnTo>
                    <a:pt x="12" y="252"/>
                  </a:lnTo>
                  <a:lnTo>
                    <a:pt x="8" y="252"/>
                  </a:lnTo>
                  <a:lnTo>
                    <a:pt x="4" y="251"/>
                  </a:lnTo>
                  <a:lnTo>
                    <a:pt x="2" y="247"/>
                  </a:lnTo>
                  <a:lnTo>
                    <a:pt x="1" y="243"/>
                  </a:lnTo>
                  <a:lnTo>
                    <a:pt x="0" y="238"/>
                  </a:lnTo>
                  <a:lnTo>
                    <a:pt x="0" y="234"/>
                  </a:lnTo>
                  <a:lnTo>
                    <a:pt x="0" y="231"/>
                  </a:lnTo>
                  <a:lnTo>
                    <a:pt x="1" y="228"/>
                  </a:lnTo>
                  <a:lnTo>
                    <a:pt x="2" y="226"/>
                  </a:lnTo>
                  <a:lnTo>
                    <a:pt x="4" y="224"/>
                  </a:lnTo>
                  <a:lnTo>
                    <a:pt x="9" y="226"/>
                  </a:lnTo>
                  <a:lnTo>
                    <a:pt x="12" y="228"/>
                  </a:lnTo>
                  <a:lnTo>
                    <a:pt x="14" y="228"/>
                  </a:lnTo>
                  <a:lnTo>
                    <a:pt x="14" y="227"/>
                  </a:lnTo>
                  <a:lnTo>
                    <a:pt x="15" y="224"/>
                  </a:lnTo>
                  <a:lnTo>
                    <a:pt x="15" y="219"/>
                  </a:lnTo>
                  <a:lnTo>
                    <a:pt x="15" y="216"/>
                  </a:lnTo>
                  <a:lnTo>
                    <a:pt x="17" y="213"/>
                  </a:lnTo>
                  <a:lnTo>
                    <a:pt x="18" y="212"/>
                  </a:lnTo>
                  <a:lnTo>
                    <a:pt x="20" y="211"/>
                  </a:lnTo>
                  <a:lnTo>
                    <a:pt x="26" y="208"/>
                  </a:lnTo>
                  <a:lnTo>
                    <a:pt x="33" y="208"/>
                  </a:lnTo>
                  <a:lnTo>
                    <a:pt x="47" y="211"/>
                  </a:lnTo>
                  <a:lnTo>
                    <a:pt x="57" y="213"/>
                  </a:lnTo>
                  <a:lnTo>
                    <a:pt x="59" y="214"/>
                  </a:lnTo>
                  <a:lnTo>
                    <a:pt x="61" y="216"/>
                  </a:lnTo>
                  <a:lnTo>
                    <a:pt x="65" y="221"/>
                  </a:lnTo>
                  <a:lnTo>
                    <a:pt x="65" y="224"/>
                  </a:lnTo>
                  <a:lnTo>
                    <a:pt x="66" y="226"/>
                  </a:lnTo>
                  <a:lnTo>
                    <a:pt x="67" y="226"/>
                  </a:lnTo>
                  <a:lnTo>
                    <a:pt x="68" y="224"/>
                  </a:lnTo>
                  <a:lnTo>
                    <a:pt x="71" y="222"/>
                  </a:lnTo>
                  <a:lnTo>
                    <a:pt x="80" y="213"/>
                  </a:lnTo>
                  <a:lnTo>
                    <a:pt x="89" y="204"/>
                  </a:lnTo>
                  <a:lnTo>
                    <a:pt x="97" y="202"/>
                  </a:lnTo>
                  <a:lnTo>
                    <a:pt x="105" y="202"/>
                  </a:lnTo>
                  <a:lnTo>
                    <a:pt x="112" y="204"/>
                  </a:lnTo>
                  <a:lnTo>
                    <a:pt x="118" y="206"/>
                  </a:lnTo>
                  <a:lnTo>
                    <a:pt x="123" y="206"/>
                  </a:lnTo>
                  <a:lnTo>
                    <a:pt x="124" y="207"/>
                  </a:lnTo>
                  <a:lnTo>
                    <a:pt x="124" y="210"/>
                  </a:lnTo>
                  <a:lnTo>
                    <a:pt x="126" y="213"/>
                  </a:lnTo>
                  <a:lnTo>
                    <a:pt x="131" y="212"/>
                  </a:lnTo>
                  <a:lnTo>
                    <a:pt x="133" y="210"/>
                  </a:lnTo>
                  <a:lnTo>
                    <a:pt x="136" y="207"/>
                  </a:lnTo>
                  <a:lnTo>
                    <a:pt x="139" y="205"/>
                  </a:lnTo>
                  <a:lnTo>
                    <a:pt x="142" y="198"/>
                  </a:lnTo>
                  <a:lnTo>
                    <a:pt x="145" y="193"/>
                  </a:lnTo>
                  <a:lnTo>
                    <a:pt x="147" y="191"/>
                  </a:lnTo>
                  <a:lnTo>
                    <a:pt x="149" y="191"/>
                  </a:lnTo>
                  <a:lnTo>
                    <a:pt x="153" y="191"/>
                  </a:lnTo>
                  <a:lnTo>
                    <a:pt x="157" y="194"/>
                  </a:lnTo>
                  <a:lnTo>
                    <a:pt x="162" y="195"/>
                  </a:lnTo>
                  <a:lnTo>
                    <a:pt x="164" y="195"/>
                  </a:lnTo>
                  <a:lnTo>
                    <a:pt x="164" y="194"/>
                  </a:lnTo>
                  <a:lnTo>
                    <a:pt x="163" y="191"/>
                  </a:lnTo>
                  <a:lnTo>
                    <a:pt x="162" y="189"/>
                  </a:lnTo>
                  <a:lnTo>
                    <a:pt x="161" y="187"/>
                  </a:lnTo>
                  <a:lnTo>
                    <a:pt x="161" y="185"/>
                  </a:lnTo>
                  <a:lnTo>
                    <a:pt x="162" y="183"/>
                  </a:lnTo>
                  <a:lnTo>
                    <a:pt x="165" y="183"/>
                  </a:lnTo>
                  <a:lnTo>
                    <a:pt x="167" y="185"/>
                  </a:lnTo>
                  <a:lnTo>
                    <a:pt x="172" y="186"/>
                  </a:lnTo>
                  <a:lnTo>
                    <a:pt x="175" y="186"/>
                  </a:lnTo>
                  <a:lnTo>
                    <a:pt x="179" y="182"/>
                  </a:lnTo>
                  <a:lnTo>
                    <a:pt x="181" y="179"/>
                  </a:lnTo>
                  <a:lnTo>
                    <a:pt x="187" y="174"/>
                  </a:lnTo>
                  <a:lnTo>
                    <a:pt x="194" y="171"/>
                  </a:lnTo>
                  <a:lnTo>
                    <a:pt x="196" y="169"/>
                  </a:lnTo>
                  <a:lnTo>
                    <a:pt x="198" y="165"/>
                  </a:lnTo>
                  <a:lnTo>
                    <a:pt x="193" y="165"/>
                  </a:lnTo>
                  <a:lnTo>
                    <a:pt x="187" y="164"/>
                  </a:lnTo>
                  <a:lnTo>
                    <a:pt x="181" y="163"/>
                  </a:lnTo>
                  <a:lnTo>
                    <a:pt x="175" y="161"/>
                  </a:lnTo>
                  <a:lnTo>
                    <a:pt x="171" y="158"/>
                  </a:lnTo>
                  <a:lnTo>
                    <a:pt x="166" y="154"/>
                  </a:lnTo>
                  <a:lnTo>
                    <a:pt x="163" y="150"/>
                  </a:lnTo>
                  <a:lnTo>
                    <a:pt x="159" y="149"/>
                  </a:lnTo>
                  <a:lnTo>
                    <a:pt x="157" y="149"/>
                  </a:lnTo>
                  <a:lnTo>
                    <a:pt x="155" y="150"/>
                  </a:lnTo>
                  <a:lnTo>
                    <a:pt x="154" y="150"/>
                  </a:lnTo>
                  <a:lnTo>
                    <a:pt x="153" y="150"/>
                  </a:lnTo>
                  <a:lnTo>
                    <a:pt x="151" y="148"/>
                  </a:lnTo>
                  <a:lnTo>
                    <a:pt x="150" y="145"/>
                  </a:lnTo>
                  <a:lnTo>
                    <a:pt x="149" y="142"/>
                  </a:lnTo>
                  <a:lnTo>
                    <a:pt x="148" y="140"/>
                  </a:lnTo>
                  <a:lnTo>
                    <a:pt x="145" y="141"/>
                  </a:lnTo>
                  <a:lnTo>
                    <a:pt x="142" y="142"/>
                  </a:lnTo>
                  <a:lnTo>
                    <a:pt x="139" y="142"/>
                  </a:lnTo>
                  <a:lnTo>
                    <a:pt x="137" y="140"/>
                  </a:lnTo>
                  <a:lnTo>
                    <a:pt x="136" y="138"/>
                  </a:lnTo>
                  <a:lnTo>
                    <a:pt x="133" y="136"/>
                  </a:lnTo>
                  <a:lnTo>
                    <a:pt x="131" y="129"/>
                  </a:lnTo>
                  <a:lnTo>
                    <a:pt x="126" y="121"/>
                  </a:lnTo>
                  <a:lnTo>
                    <a:pt x="125" y="118"/>
                  </a:lnTo>
                  <a:lnTo>
                    <a:pt x="123" y="117"/>
                  </a:lnTo>
                  <a:lnTo>
                    <a:pt x="122" y="120"/>
                  </a:lnTo>
                  <a:lnTo>
                    <a:pt x="122" y="125"/>
                  </a:lnTo>
                  <a:lnTo>
                    <a:pt x="122" y="130"/>
                  </a:lnTo>
                  <a:lnTo>
                    <a:pt x="120" y="133"/>
                  </a:lnTo>
                  <a:lnTo>
                    <a:pt x="116" y="132"/>
                  </a:lnTo>
                  <a:lnTo>
                    <a:pt x="114" y="131"/>
                  </a:lnTo>
                  <a:lnTo>
                    <a:pt x="113" y="132"/>
                  </a:lnTo>
                  <a:lnTo>
                    <a:pt x="112" y="137"/>
                  </a:lnTo>
                  <a:lnTo>
                    <a:pt x="112" y="142"/>
                  </a:lnTo>
                  <a:lnTo>
                    <a:pt x="110" y="145"/>
                  </a:lnTo>
                  <a:lnTo>
                    <a:pt x="108" y="146"/>
                  </a:lnTo>
                  <a:lnTo>
                    <a:pt x="104" y="146"/>
                  </a:lnTo>
                  <a:lnTo>
                    <a:pt x="101" y="147"/>
                  </a:lnTo>
                  <a:lnTo>
                    <a:pt x="99" y="148"/>
                  </a:lnTo>
                  <a:lnTo>
                    <a:pt x="98" y="146"/>
                  </a:lnTo>
                  <a:lnTo>
                    <a:pt x="96" y="145"/>
                  </a:lnTo>
                  <a:lnTo>
                    <a:pt x="91" y="142"/>
                  </a:lnTo>
                  <a:lnTo>
                    <a:pt x="87" y="140"/>
                  </a:lnTo>
                  <a:lnTo>
                    <a:pt x="82" y="138"/>
                  </a:lnTo>
                  <a:lnTo>
                    <a:pt x="79" y="136"/>
                  </a:lnTo>
                  <a:lnTo>
                    <a:pt x="77" y="132"/>
                  </a:lnTo>
                  <a:lnTo>
                    <a:pt x="77" y="129"/>
                  </a:lnTo>
                  <a:lnTo>
                    <a:pt x="77" y="125"/>
                  </a:lnTo>
                  <a:lnTo>
                    <a:pt x="76" y="124"/>
                  </a:lnTo>
                  <a:lnTo>
                    <a:pt x="74" y="123"/>
                  </a:lnTo>
                  <a:lnTo>
                    <a:pt x="69" y="123"/>
                  </a:lnTo>
                  <a:lnTo>
                    <a:pt x="66" y="124"/>
                  </a:lnTo>
                  <a:lnTo>
                    <a:pt x="64" y="125"/>
                  </a:lnTo>
                  <a:lnTo>
                    <a:pt x="61" y="125"/>
                  </a:lnTo>
                  <a:lnTo>
                    <a:pt x="60" y="124"/>
                  </a:lnTo>
                  <a:lnTo>
                    <a:pt x="57" y="122"/>
                  </a:lnTo>
                  <a:lnTo>
                    <a:pt x="50" y="120"/>
                  </a:lnTo>
                  <a:lnTo>
                    <a:pt x="50" y="116"/>
                  </a:lnTo>
                  <a:lnTo>
                    <a:pt x="52" y="113"/>
                  </a:lnTo>
                  <a:lnTo>
                    <a:pt x="56" y="108"/>
                  </a:lnTo>
                  <a:lnTo>
                    <a:pt x="59" y="105"/>
                  </a:lnTo>
                  <a:lnTo>
                    <a:pt x="68" y="97"/>
                  </a:lnTo>
                  <a:lnTo>
                    <a:pt x="75" y="92"/>
                  </a:lnTo>
                  <a:lnTo>
                    <a:pt x="84" y="86"/>
                  </a:lnTo>
                  <a:lnTo>
                    <a:pt x="93" y="80"/>
                  </a:lnTo>
                  <a:lnTo>
                    <a:pt x="98" y="77"/>
                  </a:lnTo>
                  <a:lnTo>
                    <a:pt x="100" y="76"/>
                  </a:lnTo>
                  <a:lnTo>
                    <a:pt x="101" y="74"/>
                  </a:lnTo>
                  <a:lnTo>
                    <a:pt x="100" y="72"/>
                  </a:lnTo>
                  <a:lnTo>
                    <a:pt x="96" y="69"/>
                  </a:lnTo>
                  <a:lnTo>
                    <a:pt x="89" y="69"/>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5" name="Freeform 214"/>
            <p:cNvSpPr>
              <a:spLocks/>
            </p:cNvSpPr>
            <p:nvPr/>
          </p:nvSpPr>
          <p:spPr bwMode="gray">
            <a:xfrm>
              <a:off x="6046788" y="3683001"/>
              <a:ext cx="179388" cy="87313"/>
            </a:xfrm>
            <a:custGeom>
              <a:avLst/>
              <a:gdLst/>
              <a:ahLst/>
              <a:cxnLst>
                <a:cxn ang="0">
                  <a:pos x="91" y="55"/>
                </a:cxn>
                <a:cxn ang="0">
                  <a:pos x="101" y="39"/>
                </a:cxn>
                <a:cxn ang="0">
                  <a:pos x="116" y="32"/>
                </a:cxn>
                <a:cxn ang="0">
                  <a:pos x="145" y="28"/>
                </a:cxn>
                <a:cxn ang="0">
                  <a:pos x="191" y="49"/>
                </a:cxn>
                <a:cxn ang="0">
                  <a:pos x="220" y="58"/>
                </a:cxn>
                <a:cxn ang="0">
                  <a:pos x="215" y="35"/>
                </a:cxn>
                <a:cxn ang="0">
                  <a:pos x="235" y="9"/>
                </a:cxn>
                <a:cxn ang="0">
                  <a:pos x="252" y="1"/>
                </a:cxn>
                <a:cxn ang="0">
                  <a:pos x="296" y="23"/>
                </a:cxn>
                <a:cxn ang="0">
                  <a:pos x="328" y="29"/>
                </a:cxn>
                <a:cxn ang="0">
                  <a:pos x="361" y="23"/>
                </a:cxn>
                <a:cxn ang="0">
                  <a:pos x="411" y="22"/>
                </a:cxn>
                <a:cxn ang="0">
                  <a:pos x="490" y="28"/>
                </a:cxn>
                <a:cxn ang="0">
                  <a:pos x="512" y="40"/>
                </a:cxn>
                <a:cxn ang="0">
                  <a:pos x="532" y="56"/>
                </a:cxn>
                <a:cxn ang="0">
                  <a:pos x="564" y="75"/>
                </a:cxn>
                <a:cxn ang="0">
                  <a:pos x="507" y="106"/>
                </a:cxn>
                <a:cxn ang="0">
                  <a:pos x="467" y="130"/>
                </a:cxn>
                <a:cxn ang="0">
                  <a:pos x="438" y="153"/>
                </a:cxn>
                <a:cxn ang="0">
                  <a:pos x="386" y="158"/>
                </a:cxn>
                <a:cxn ang="0">
                  <a:pos x="361" y="197"/>
                </a:cxn>
                <a:cxn ang="0">
                  <a:pos x="338" y="202"/>
                </a:cxn>
                <a:cxn ang="0">
                  <a:pos x="325" y="180"/>
                </a:cxn>
                <a:cxn ang="0">
                  <a:pos x="303" y="190"/>
                </a:cxn>
                <a:cxn ang="0">
                  <a:pos x="284" y="199"/>
                </a:cxn>
                <a:cxn ang="0">
                  <a:pos x="243" y="222"/>
                </a:cxn>
                <a:cxn ang="0">
                  <a:pos x="240" y="244"/>
                </a:cxn>
                <a:cxn ang="0">
                  <a:pos x="216" y="259"/>
                </a:cxn>
                <a:cxn ang="0">
                  <a:pos x="177" y="261"/>
                </a:cxn>
                <a:cxn ang="0">
                  <a:pos x="151" y="271"/>
                </a:cxn>
                <a:cxn ang="0">
                  <a:pos x="134" y="267"/>
                </a:cxn>
                <a:cxn ang="0">
                  <a:pos x="129" y="261"/>
                </a:cxn>
                <a:cxn ang="0">
                  <a:pos x="118" y="252"/>
                </a:cxn>
                <a:cxn ang="0">
                  <a:pos x="88" y="260"/>
                </a:cxn>
                <a:cxn ang="0">
                  <a:pos x="71" y="250"/>
                </a:cxn>
                <a:cxn ang="0">
                  <a:pos x="41" y="251"/>
                </a:cxn>
                <a:cxn ang="0">
                  <a:pos x="2" y="247"/>
                </a:cxn>
                <a:cxn ang="0">
                  <a:pos x="2" y="226"/>
                </a:cxn>
                <a:cxn ang="0">
                  <a:pos x="15" y="224"/>
                </a:cxn>
                <a:cxn ang="0">
                  <a:pos x="26" y="208"/>
                </a:cxn>
                <a:cxn ang="0">
                  <a:pos x="65" y="221"/>
                </a:cxn>
                <a:cxn ang="0">
                  <a:pos x="80" y="213"/>
                </a:cxn>
                <a:cxn ang="0">
                  <a:pos x="123" y="206"/>
                </a:cxn>
                <a:cxn ang="0">
                  <a:pos x="136" y="207"/>
                </a:cxn>
                <a:cxn ang="0">
                  <a:pos x="153" y="191"/>
                </a:cxn>
                <a:cxn ang="0">
                  <a:pos x="162" y="189"/>
                </a:cxn>
                <a:cxn ang="0">
                  <a:pos x="172" y="186"/>
                </a:cxn>
                <a:cxn ang="0">
                  <a:pos x="196" y="169"/>
                </a:cxn>
                <a:cxn ang="0">
                  <a:pos x="171" y="158"/>
                </a:cxn>
                <a:cxn ang="0">
                  <a:pos x="154" y="150"/>
                </a:cxn>
                <a:cxn ang="0">
                  <a:pos x="145" y="141"/>
                </a:cxn>
                <a:cxn ang="0">
                  <a:pos x="131" y="129"/>
                </a:cxn>
                <a:cxn ang="0">
                  <a:pos x="122" y="130"/>
                </a:cxn>
                <a:cxn ang="0">
                  <a:pos x="112" y="142"/>
                </a:cxn>
                <a:cxn ang="0">
                  <a:pos x="98" y="146"/>
                </a:cxn>
                <a:cxn ang="0">
                  <a:pos x="77" y="132"/>
                </a:cxn>
                <a:cxn ang="0">
                  <a:pos x="66" y="124"/>
                </a:cxn>
                <a:cxn ang="0">
                  <a:pos x="50" y="116"/>
                </a:cxn>
                <a:cxn ang="0">
                  <a:pos x="84" y="86"/>
                </a:cxn>
                <a:cxn ang="0">
                  <a:pos x="96" y="69"/>
                </a:cxn>
              </a:cxnLst>
              <a:rect l="0" t="0" r="r" b="b"/>
              <a:pathLst>
                <a:path w="565" h="272">
                  <a:moveTo>
                    <a:pt x="89" y="69"/>
                  </a:moveTo>
                  <a:lnTo>
                    <a:pt x="87" y="65"/>
                  </a:lnTo>
                  <a:lnTo>
                    <a:pt x="85" y="61"/>
                  </a:lnTo>
                  <a:lnTo>
                    <a:pt x="87" y="60"/>
                  </a:lnTo>
                  <a:lnTo>
                    <a:pt x="88" y="58"/>
                  </a:lnTo>
                  <a:lnTo>
                    <a:pt x="91" y="55"/>
                  </a:lnTo>
                  <a:lnTo>
                    <a:pt x="94" y="49"/>
                  </a:lnTo>
                  <a:lnTo>
                    <a:pt x="94" y="45"/>
                  </a:lnTo>
                  <a:lnTo>
                    <a:pt x="94" y="43"/>
                  </a:lnTo>
                  <a:lnTo>
                    <a:pt x="97" y="43"/>
                  </a:lnTo>
                  <a:lnTo>
                    <a:pt x="99" y="42"/>
                  </a:lnTo>
                  <a:lnTo>
                    <a:pt x="101" y="39"/>
                  </a:lnTo>
                  <a:lnTo>
                    <a:pt x="104" y="34"/>
                  </a:lnTo>
                  <a:lnTo>
                    <a:pt x="107" y="32"/>
                  </a:lnTo>
                  <a:lnTo>
                    <a:pt x="109" y="29"/>
                  </a:lnTo>
                  <a:lnTo>
                    <a:pt x="112" y="29"/>
                  </a:lnTo>
                  <a:lnTo>
                    <a:pt x="114" y="31"/>
                  </a:lnTo>
                  <a:lnTo>
                    <a:pt x="116" y="32"/>
                  </a:lnTo>
                  <a:lnTo>
                    <a:pt x="120" y="32"/>
                  </a:lnTo>
                  <a:lnTo>
                    <a:pt x="123" y="32"/>
                  </a:lnTo>
                  <a:lnTo>
                    <a:pt x="128" y="29"/>
                  </a:lnTo>
                  <a:lnTo>
                    <a:pt x="133" y="27"/>
                  </a:lnTo>
                  <a:lnTo>
                    <a:pt x="139" y="27"/>
                  </a:lnTo>
                  <a:lnTo>
                    <a:pt x="145" y="28"/>
                  </a:lnTo>
                  <a:lnTo>
                    <a:pt x="150" y="29"/>
                  </a:lnTo>
                  <a:lnTo>
                    <a:pt x="161" y="35"/>
                  </a:lnTo>
                  <a:lnTo>
                    <a:pt x="171" y="42"/>
                  </a:lnTo>
                  <a:lnTo>
                    <a:pt x="178" y="44"/>
                  </a:lnTo>
                  <a:lnTo>
                    <a:pt x="185" y="48"/>
                  </a:lnTo>
                  <a:lnTo>
                    <a:pt x="191" y="49"/>
                  </a:lnTo>
                  <a:lnTo>
                    <a:pt x="198" y="50"/>
                  </a:lnTo>
                  <a:lnTo>
                    <a:pt x="205" y="51"/>
                  </a:lnTo>
                  <a:lnTo>
                    <a:pt x="211" y="55"/>
                  </a:lnTo>
                  <a:lnTo>
                    <a:pt x="215" y="58"/>
                  </a:lnTo>
                  <a:lnTo>
                    <a:pt x="219" y="58"/>
                  </a:lnTo>
                  <a:lnTo>
                    <a:pt x="220" y="58"/>
                  </a:lnTo>
                  <a:lnTo>
                    <a:pt x="220" y="57"/>
                  </a:lnTo>
                  <a:lnTo>
                    <a:pt x="219" y="55"/>
                  </a:lnTo>
                  <a:lnTo>
                    <a:pt x="216" y="52"/>
                  </a:lnTo>
                  <a:lnTo>
                    <a:pt x="215" y="47"/>
                  </a:lnTo>
                  <a:lnTo>
                    <a:pt x="215" y="41"/>
                  </a:lnTo>
                  <a:lnTo>
                    <a:pt x="215" y="35"/>
                  </a:lnTo>
                  <a:lnTo>
                    <a:pt x="216" y="28"/>
                  </a:lnTo>
                  <a:lnTo>
                    <a:pt x="219" y="23"/>
                  </a:lnTo>
                  <a:lnTo>
                    <a:pt x="221" y="17"/>
                  </a:lnTo>
                  <a:lnTo>
                    <a:pt x="226" y="14"/>
                  </a:lnTo>
                  <a:lnTo>
                    <a:pt x="230" y="10"/>
                  </a:lnTo>
                  <a:lnTo>
                    <a:pt x="235" y="9"/>
                  </a:lnTo>
                  <a:lnTo>
                    <a:pt x="239" y="7"/>
                  </a:lnTo>
                  <a:lnTo>
                    <a:pt x="239" y="4"/>
                  </a:lnTo>
                  <a:lnTo>
                    <a:pt x="240" y="3"/>
                  </a:lnTo>
                  <a:lnTo>
                    <a:pt x="243" y="3"/>
                  </a:lnTo>
                  <a:lnTo>
                    <a:pt x="246" y="3"/>
                  </a:lnTo>
                  <a:lnTo>
                    <a:pt x="252" y="1"/>
                  </a:lnTo>
                  <a:lnTo>
                    <a:pt x="255" y="0"/>
                  </a:lnTo>
                  <a:lnTo>
                    <a:pt x="261" y="2"/>
                  </a:lnTo>
                  <a:lnTo>
                    <a:pt x="267" y="6"/>
                  </a:lnTo>
                  <a:lnTo>
                    <a:pt x="276" y="11"/>
                  </a:lnTo>
                  <a:lnTo>
                    <a:pt x="286" y="17"/>
                  </a:lnTo>
                  <a:lnTo>
                    <a:pt x="296" y="23"/>
                  </a:lnTo>
                  <a:lnTo>
                    <a:pt x="307" y="26"/>
                  </a:lnTo>
                  <a:lnTo>
                    <a:pt x="311" y="28"/>
                  </a:lnTo>
                  <a:lnTo>
                    <a:pt x="316" y="29"/>
                  </a:lnTo>
                  <a:lnTo>
                    <a:pt x="321" y="31"/>
                  </a:lnTo>
                  <a:lnTo>
                    <a:pt x="326" y="31"/>
                  </a:lnTo>
                  <a:lnTo>
                    <a:pt x="328" y="29"/>
                  </a:lnTo>
                  <a:lnTo>
                    <a:pt x="330" y="27"/>
                  </a:lnTo>
                  <a:lnTo>
                    <a:pt x="333" y="25"/>
                  </a:lnTo>
                  <a:lnTo>
                    <a:pt x="335" y="24"/>
                  </a:lnTo>
                  <a:lnTo>
                    <a:pt x="343" y="22"/>
                  </a:lnTo>
                  <a:lnTo>
                    <a:pt x="352" y="22"/>
                  </a:lnTo>
                  <a:lnTo>
                    <a:pt x="361" y="23"/>
                  </a:lnTo>
                  <a:lnTo>
                    <a:pt x="369" y="23"/>
                  </a:lnTo>
                  <a:lnTo>
                    <a:pt x="378" y="23"/>
                  </a:lnTo>
                  <a:lnTo>
                    <a:pt x="386" y="20"/>
                  </a:lnTo>
                  <a:lnTo>
                    <a:pt x="395" y="19"/>
                  </a:lnTo>
                  <a:lnTo>
                    <a:pt x="403" y="20"/>
                  </a:lnTo>
                  <a:lnTo>
                    <a:pt x="411" y="22"/>
                  </a:lnTo>
                  <a:lnTo>
                    <a:pt x="419" y="23"/>
                  </a:lnTo>
                  <a:lnTo>
                    <a:pt x="434" y="24"/>
                  </a:lnTo>
                  <a:lnTo>
                    <a:pt x="449" y="25"/>
                  </a:lnTo>
                  <a:lnTo>
                    <a:pt x="464" y="25"/>
                  </a:lnTo>
                  <a:lnTo>
                    <a:pt x="480" y="26"/>
                  </a:lnTo>
                  <a:lnTo>
                    <a:pt x="490" y="28"/>
                  </a:lnTo>
                  <a:lnTo>
                    <a:pt x="500" y="31"/>
                  </a:lnTo>
                  <a:lnTo>
                    <a:pt x="505" y="31"/>
                  </a:lnTo>
                  <a:lnTo>
                    <a:pt x="508" y="32"/>
                  </a:lnTo>
                  <a:lnTo>
                    <a:pt x="509" y="33"/>
                  </a:lnTo>
                  <a:lnTo>
                    <a:pt x="511" y="34"/>
                  </a:lnTo>
                  <a:lnTo>
                    <a:pt x="512" y="40"/>
                  </a:lnTo>
                  <a:lnTo>
                    <a:pt x="514" y="48"/>
                  </a:lnTo>
                  <a:lnTo>
                    <a:pt x="516" y="50"/>
                  </a:lnTo>
                  <a:lnTo>
                    <a:pt x="520" y="52"/>
                  </a:lnTo>
                  <a:lnTo>
                    <a:pt x="522" y="53"/>
                  </a:lnTo>
                  <a:lnTo>
                    <a:pt x="525" y="55"/>
                  </a:lnTo>
                  <a:lnTo>
                    <a:pt x="532" y="56"/>
                  </a:lnTo>
                  <a:lnTo>
                    <a:pt x="539" y="57"/>
                  </a:lnTo>
                  <a:lnTo>
                    <a:pt x="547" y="59"/>
                  </a:lnTo>
                  <a:lnTo>
                    <a:pt x="554" y="64"/>
                  </a:lnTo>
                  <a:lnTo>
                    <a:pt x="558" y="69"/>
                  </a:lnTo>
                  <a:lnTo>
                    <a:pt x="564" y="76"/>
                  </a:lnTo>
                  <a:lnTo>
                    <a:pt x="564" y="75"/>
                  </a:lnTo>
                  <a:lnTo>
                    <a:pt x="565" y="74"/>
                  </a:lnTo>
                  <a:lnTo>
                    <a:pt x="552" y="84"/>
                  </a:lnTo>
                  <a:lnTo>
                    <a:pt x="537" y="92"/>
                  </a:lnTo>
                  <a:lnTo>
                    <a:pt x="528" y="98"/>
                  </a:lnTo>
                  <a:lnTo>
                    <a:pt x="517" y="101"/>
                  </a:lnTo>
                  <a:lnTo>
                    <a:pt x="507" y="106"/>
                  </a:lnTo>
                  <a:lnTo>
                    <a:pt x="497" y="109"/>
                  </a:lnTo>
                  <a:lnTo>
                    <a:pt x="488" y="114"/>
                  </a:lnTo>
                  <a:lnTo>
                    <a:pt x="479" y="118"/>
                  </a:lnTo>
                  <a:lnTo>
                    <a:pt x="474" y="122"/>
                  </a:lnTo>
                  <a:lnTo>
                    <a:pt x="471" y="125"/>
                  </a:lnTo>
                  <a:lnTo>
                    <a:pt x="467" y="130"/>
                  </a:lnTo>
                  <a:lnTo>
                    <a:pt x="465" y="134"/>
                  </a:lnTo>
                  <a:lnTo>
                    <a:pt x="462" y="141"/>
                  </a:lnTo>
                  <a:lnTo>
                    <a:pt x="458" y="146"/>
                  </a:lnTo>
                  <a:lnTo>
                    <a:pt x="454" y="149"/>
                  </a:lnTo>
                  <a:lnTo>
                    <a:pt x="448" y="151"/>
                  </a:lnTo>
                  <a:lnTo>
                    <a:pt x="438" y="153"/>
                  </a:lnTo>
                  <a:lnTo>
                    <a:pt x="425" y="153"/>
                  </a:lnTo>
                  <a:lnTo>
                    <a:pt x="414" y="151"/>
                  </a:lnTo>
                  <a:lnTo>
                    <a:pt x="402" y="153"/>
                  </a:lnTo>
                  <a:lnTo>
                    <a:pt x="397" y="154"/>
                  </a:lnTo>
                  <a:lnTo>
                    <a:pt x="391" y="155"/>
                  </a:lnTo>
                  <a:lnTo>
                    <a:pt x="386" y="158"/>
                  </a:lnTo>
                  <a:lnTo>
                    <a:pt x="383" y="163"/>
                  </a:lnTo>
                  <a:lnTo>
                    <a:pt x="376" y="180"/>
                  </a:lnTo>
                  <a:lnTo>
                    <a:pt x="367" y="196"/>
                  </a:lnTo>
                  <a:lnTo>
                    <a:pt x="366" y="197"/>
                  </a:lnTo>
                  <a:lnTo>
                    <a:pt x="364" y="197"/>
                  </a:lnTo>
                  <a:lnTo>
                    <a:pt x="361" y="197"/>
                  </a:lnTo>
                  <a:lnTo>
                    <a:pt x="359" y="196"/>
                  </a:lnTo>
                  <a:lnTo>
                    <a:pt x="353" y="196"/>
                  </a:lnTo>
                  <a:lnTo>
                    <a:pt x="349" y="198"/>
                  </a:lnTo>
                  <a:lnTo>
                    <a:pt x="344" y="199"/>
                  </a:lnTo>
                  <a:lnTo>
                    <a:pt x="341" y="202"/>
                  </a:lnTo>
                  <a:lnTo>
                    <a:pt x="338" y="202"/>
                  </a:lnTo>
                  <a:lnTo>
                    <a:pt x="335" y="201"/>
                  </a:lnTo>
                  <a:lnTo>
                    <a:pt x="332" y="197"/>
                  </a:lnTo>
                  <a:lnTo>
                    <a:pt x="328" y="190"/>
                  </a:lnTo>
                  <a:lnTo>
                    <a:pt x="328" y="188"/>
                  </a:lnTo>
                  <a:lnTo>
                    <a:pt x="327" y="183"/>
                  </a:lnTo>
                  <a:lnTo>
                    <a:pt x="325" y="180"/>
                  </a:lnTo>
                  <a:lnTo>
                    <a:pt x="322" y="179"/>
                  </a:lnTo>
                  <a:lnTo>
                    <a:pt x="319" y="182"/>
                  </a:lnTo>
                  <a:lnTo>
                    <a:pt x="316" y="187"/>
                  </a:lnTo>
                  <a:lnTo>
                    <a:pt x="312" y="189"/>
                  </a:lnTo>
                  <a:lnTo>
                    <a:pt x="308" y="190"/>
                  </a:lnTo>
                  <a:lnTo>
                    <a:pt x="303" y="190"/>
                  </a:lnTo>
                  <a:lnTo>
                    <a:pt x="300" y="190"/>
                  </a:lnTo>
                  <a:lnTo>
                    <a:pt x="294" y="189"/>
                  </a:lnTo>
                  <a:lnTo>
                    <a:pt x="289" y="190"/>
                  </a:lnTo>
                  <a:lnTo>
                    <a:pt x="287" y="191"/>
                  </a:lnTo>
                  <a:lnTo>
                    <a:pt x="286" y="194"/>
                  </a:lnTo>
                  <a:lnTo>
                    <a:pt x="284" y="199"/>
                  </a:lnTo>
                  <a:lnTo>
                    <a:pt x="279" y="205"/>
                  </a:lnTo>
                  <a:lnTo>
                    <a:pt x="270" y="211"/>
                  </a:lnTo>
                  <a:lnTo>
                    <a:pt x="260" y="214"/>
                  </a:lnTo>
                  <a:lnTo>
                    <a:pt x="254" y="216"/>
                  </a:lnTo>
                  <a:lnTo>
                    <a:pt x="248" y="219"/>
                  </a:lnTo>
                  <a:lnTo>
                    <a:pt x="243" y="222"/>
                  </a:lnTo>
                  <a:lnTo>
                    <a:pt x="239" y="227"/>
                  </a:lnTo>
                  <a:lnTo>
                    <a:pt x="238" y="230"/>
                  </a:lnTo>
                  <a:lnTo>
                    <a:pt x="238" y="234"/>
                  </a:lnTo>
                  <a:lnTo>
                    <a:pt x="238" y="237"/>
                  </a:lnTo>
                  <a:lnTo>
                    <a:pt x="239" y="240"/>
                  </a:lnTo>
                  <a:lnTo>
                    <a:pt x="240" y="244"/>
                  </a:lnTo>
                  <a:lnTo>
                    <a:pt x="240" y="247"/>
                  </a:lnTo>
                  <a:lnTo>
                    <a:pt x="239" y="251"/>
                  </a:lnTo>
                  <a:lnTo>
                    <a:pt x="236" y="254"/>
                  </a:lnTo>
                  <a:lnTo>
                    <a:pt x="231" y="256"/>
                  </a:lnTo>
                  <a:lnTo>
                    <a:pt x="226" y="258"/>
                  </a:lnTo>
                  <a:lnTo>
                    <a:pt x="216" y="259"/>
                  </a:lnTo>
                  <a:lnTo>
                    <a:pt x="207" y="262"/>
                  </a:lnTo>
                  <a:lnTo>
                    <a:pt x="201" y="263"/>
                  </a:lnTo>
                  <a:lnTo>
                    <a:pt x="195" y="263"/>
                  </a:lnTo>
                  <a:lnTo>
                    <a:pt x="188" y="262"/>
                  </a:lnTo>
                  <a:lnTo>
                    <a:pt x="182" y="261"/>
                  </a:lnTo>
                  <a:lnTo>
                    <a:pt x="177" y="261"/>
                  </a:lnTo>
                  <a:lnTo>
                    <a:pt x="170" y="261"/>
                  </a:lnTo>
                  <a:lnTo>
                    <a:pt x="164" y="263"/>
                  </a:lnTo>
                  <a:lnTo>
                    <a:pt x="159" y="267"/>
                  </a:lnTo>
                  <a:lnTo>
                    <a:pt x="155" y="271"/>
                  </a:lnTo>
                  <a:lnTo>
                    <a:pt x="153" y="272"/>
                  </a:lnTo>
                  <a:lnTo>
                    <a:pt x="151" y="271"/>
                  </a:lnTo>
                  <a:lnTo>
                    <a:pt x="150" y="269"/>
                  </a:lnTo>
                  <a:lnTo>
                    <a:pt x="148" y="267"/>
                  </a:lnTo>
                  <a:lnTo>
                    <a:pt x="146" y="265"/>
                  </a:lnTo>
                  <a:lnTo>
                    <a:pt x="142" y="264"/>
                  </a:lnTo>
                  <a:lnTo>
                    <a:pt x="137" y="265"/>
                  </a:lnTo>
                  <a:lnTo>
                    <a:pt x="134" y="267"/>
                  </a:lnTo>
                  <a:lnTo>
                    <a:pt x="132" y="268"/>
                  </a:lnTo>
                  <a:lnTo>
                    <a:pt x="129" y="268"/>
                  </a:lnTo>
                  <a:lnTo>
                    <a:pt x="128" y="268"/>
                  </a:lnTo>
                  <a:lnTo>
                    <a:pt x="128" y="267"/>
                  </a:lnTo>
                  <a:lnTo>
                    <a:pt x="128" y="265"/>
                  </a:lnTo>
                  <a:lnTo>
                    <a:pt x="129" y="261"/>
                  </a:lnTo>
                  <a:lnTo>
                    <a:pt x="129" y="258"/>
                  </a:lnTo>
                  <a:lnTo>
                    <a:pt x="126" y="258"/>
                  </a:lnTo>
                  <a:lnTo>
                    <a:pt x="124" y="256"/>
                  </a:lnTo>
                  <a:lnTo>
                    <a:pt x="118" y="256"/>
                  </a:lnTo>
                  <a:lnTo>
                    <a:pt x="117" y="255"/>
                  </a:lnTo>
                  <a:lnTo>
                    <a:pt x="118" y="252"/>
                  </a:lnTo>
                  <a:lnTo>
                    <a:pt x="117" y="247"/>
                  </a:lnTo>
                  <a:lnTo>
                    <a:pt x="112" y="248"/>
                  </a:lnTo>
                  <a:lnTo>
                    <a:pt x="106" y="252"/>
                  </a:lnTo>
                  <a:lnTo>
                    <a:pt x="99" y="254"/>
                  </a:lnTo>
                  <a:lnTo>
                    <a:pt x="93" y="258"/>
                  </a:lnTo>
                  <a:lnTo>
                    <a:pt x="88" y="260"/>
                  </a:lnTo>
                  <a:lnTo>
                    <a:pt x="83" y="261"/>
                  </a:lnTo>
                  <a:lnTo>
                    <a:pt x="80" y="260"/>
                  </a:lnTo>
                  <a:lnTo>
                    <a:pt x="77" y="259"/>
                  </a:lnTo>
                  <a:lnTo>
                    <a:pt x="75" y="256"/>
                  </a:lnTo>
                  <a:lnTo>
                    <a:pt x="74" y="253"/>
                  </a:lnTo>
                  <a:lnTo>
                    <a:pt x="71" y="250"/>
                  </a:lnTo>
                  <a:lnTo>
                    <a:pt x="68" y="248"/>
                  </a:lnTo>
                  <a:lnTo>
                    <a:pt x="66" y="247"/>
                  </a:lnTo>
                  <a:lnTo>
                    <a:pt x="64" y="248"/>
                  </a:lnTo>
                  <a:lnTo>
                    <a:pt x="59" y="250"/>
                  </a:lnTo>
                  <a:lnTo>
                    <a:pt x="52" y="251"/>
                  </a:lnTo>
                  <a:lnTo>
                    <a:pt x="41" y="251"/>
                  </a:lnTo>
                  <a:lnTo>
                    <a:pt x="30" y="251"/>
                  </a:lnTo>
                  <a:lnTo>
                    <a:pt x="20" y="251"/>
                  </a:lnTo>
                  <a:lnTo>
                    <a:pt x="12" y="252"/>
                  </a:lnTo>
                  <a:lnTo>
                    <a:pt x="8" y="252"/>
                  </a:lnTo>
                  <a:lnTo>
                    <a:pt x="4" y="251"/>
                  </a:lnTo>
                  <a:lnTo>
                    <a:pt x="2" y="247"/>
                  </a:lnTo>
                  <a:lnTo>
                    <a:pt x="1" y="243"/>
                  </a:lnTo>
                  <a:lnTo>
                    <a:pt x="0" y="238"/>
                  </a:lnTo>
                  <a:lnTo>
                    <a:pt x="0" y="234"/>
                  </a:lnTo>
                  <a:lnTo>
                    <a:pt x="0" y="231"/>
                  </a:lnTo>
                  <a:lnTo>
                    <a:pt x="1" y="228"/>
                  </a:lnTo>
                  <a:lnTo>
                    <a:pt x="2" y="226"/>
                  </a:lnTo>
                  <a:lnTo>
                    <a:pt x="4" y="224"/>
                  </a:lnTo>
                  <a:lnTo>
                    <a:pt x="9" y="226"/>
                  </a:lnTo>
                  <a:lnTo>
                    <a:pt x="12" y="228"/>
                  </a:lnTo>
                  <a:lnTo>
                    <a:pt x="14" y="228"/>
                  </a:lnTo>
                  <a:lnTo>
                    <a:pt x="14" y="227"/>
                  </a:lnTo>
                  <a:lnTo>
                    <a:pt x="15" y="224"/>
                  </a:lnTo>
                  <a:lnTo>
                    <a:pt x="15" y="219"/>
                  </a:lnTo>
                  <a:lnTo>
                    <a:pt x="15" y="216"/>
                  </a:lnTo>
                  <a:lnTo>
                    <a:pt x="17" y="213"/>
                  </a:lnTo>
                  <a:lnTo>
                    <a:pt x="18" y="212"/>
                  </a:lnTo>
                  <a:lnTo>
                    <a:pt x="20" y="211"/>
                  </a:lnTo>
                  <a:lnTo>
                    <a:pt x="26" y="208"/>
                  </a:lnTo>
                  <a:lnTo>
                    <a:pt x="33" y="208"/>
                  </a:lnTo>
                  <a:lnTo>
                    <a:pt x="47" y="211"/>
                  </a:lnTo>
                  <a:lnTo>
                    <a:pt x="57" y="213"/>
                  </a:lnTo>
                  <a:lnTo>
                    <a:pt x="59" y="214"/>
                  </a:lnTo>
                  <a:lnTo>
                    <a:pt x="61" y="216"/>
                  </a:lnTo>
                  <a:lnTo>
                    <a:pt x="65" y="221"/>
                  </a:lnTo>
                  <a:lnTo>
                    <a:pt x="65" y="224"/>
                  </a:lnTo>
                  <a:lnTo>
                    <a:pt x="66" y="226"/>
                  </a:lnTo>
                  <a:lnTo>
                    <a:pt x="67" y="226"/>
                  </a:lnTo>
                  <a:lnTo>
                    <a:pt x="68" y="224"/>
                  </a:lnTo>
                  <a:lnTo>
                    <a:pt x="71" y="222"/>
                  </a:lnTo>
                  <a:lnTo>
                    <a:pt x="80" y="213"/>
                  </a:lnTo>
                  <a:lnTo>
                    <a:pt x="89" y="204"/>
                  </a:lnTo>
                  <a:lnTo>
                    <a:pt x="97" y="202"/>
                  </a:lnTo>
                  <a:lnTo>
                    <a:pt x="105" y="202"/>
                  </a:lnTo>
                  <a:lnTo>
                    <a:pt x="112" y="204"/>
                  </a:lnTo>
                  <a:lnTo>
                    <a:pt x="118" y="206"/>
                  </a:lnTo>
                  <a:lnTo>
                    <a:pt x="123" y="206"/>
                  </a:lnTo>
                  <a:lnTo>
                    <a:pt x="124" y="207"/>
                  </a:lnTo>
                  <a:lnTo>
                    <a:pt x="124" y="210"/>
                  </a:lnTo>
                  <a:lnTo>
                    <a:pt x="126" y="213"/>
                  </a:lnTo>
                  <a:lnTo>
                    <a:pt x="131" y="212"/>
                  </a:lnTo>
                  <a:lnTo>
                    <a:pt x="133" y="210"/>
                  </a:lnTo>
                  <a:lnTo>
                    <a:pt x="136" y="207"/>
                  </a:lnTo>
                  <a:lnTo>
                    <a:pt x="139" y="205"/>
                  </a:lnTo>
                  <a:lnTo>
                    <a:pt x="142" y="198"/>
                  </a:lnTo>
                  <a:lnTo>
                    <a:pt x="145" y="193"/>
                  </a:lnTo>
                  <a:lnTo>
                    <a:pt x="147" y="191"/>
                  </a:lnTo>
                  <a:lnTo>
                    <a:pt x="149" y="191"/>
                  </a:lnTo>
                  <a:lnTo>
                    <a:pt x="153" y="191"/>
                  </a:lnTo>
                  <a:lnTo>
                    <a:pt x="157" y="194"/>
                  </a:lnTo>
                  <a:lnTo>
                    <a:pt x="162" y="195"/>
                  </a:lnTo>
                  <a:lnTo>
                    <a:pt x="164" y="195"/>
                  </a:lnTo>
                  <a:lnTo>
                    <a:pt x="164" y="194"/>
                  </a:lnTo>
                  <a:lnTo>
                    <a:pt x="163" y="191"/>
                  </a:lnTo>
                  <a:lnTo>
                    <a:pt x="162" y="189"/>
                  </a:lnTo>
                  <a:lnTo>
                    <a:pt x="161" y="187"/>
                  </a:lnTo>
                  <a:lnTo>
                    <a:pt x="161" y="185"/>
                  </a:lnTo>
                  <a:lnTo>
                    <a:pt x="162" y="183"/>
                  </a:lnTo>
                  <a:lnTo>
                    <a:pt x="165" y="183"/>
                  </a:lnTo>
                  <a:lnTo>
                    <a:pt x="167" y="185"/>
                  </a:lnTo>
                  <a:lnTo>
                    <a:pt x="172" y="186"/>
                  </a:lnTo>
                  <a:lnTo>
                    <a:pt x="175" y="186"/>
                  </a:lnTo>
                  <a:lnTo>
                    <a:pt x="179" y="182"/>
                  </a:lnTo>
                  <a:lnTo>
                    <a:pt x="181" y="179"/>
                  </a:lnTo>
                  <a:lnTo>
                    <a:pt x="187" y="174"/>
                  </a:lnTo>
                  <a:lnTo>
                    <a:pt x="194" y="171"/>
                  </a:lnTo>
                  <a:lnTo>
                    <a:pt x="196" y="169"/>
                  </a:lnTo>
                  <a:lnTo>
                    <a:pt x="198" y="165"/>
                  </a:lnTo>
                  <a:lnTo>
                    <a:pt x="193" y="165"/>
                  </a:lnTo>
                  <a:lnTo>
                    <a:pt x="187" y="164"/>
                  </a:lnTo>
                  <a:lnTo>
                    <a:pt x="181" y="163"/>
                  </a:lnTo>
                  <a:lnTo>
                    <a:pt x="175" y="161"/>
                  </a:lnTo>
                  <a:lnTo>
                    <a:pt x="171" y="158"/>
                  </a:lnTo>
                  <a:lnTo>
                    <a:pt x="166" y="154"/>
                  </a:lnTo>
                  <a:lnTo>
                    <a:pt x="163" y="150"/>
                  </a:lnTo>
                  <a:lnTo>
                    <a:pt x="159" y="149"/>
                  </a:lnTo>
                  <a:lnTo>
                    <a:pt x="157" y="149"/>
                  </a:lnTo>
                  <a:lnTo>
                    <a:pt x="155" y="150"/>
                  </a:lnTo>
                  <a:lnTo>
                    <a:pt x="154" y="150"/>
                  </a:lnTo>
                  <a:lnTo>
                    <a:pt x="153" y="150"/>
                  </a:lnTo>
                  <a:lnTo>
                    <a:pt x="151" y="148"/>
                  </a:lnTo>
                  <a:lnTo>
                    <a:pt x="150" y="145"/>
                  </a:lnTo>
                  <a:lnTo>
                    <a:pt x="149" y="142"/>
                  </a:lnTo>
                  <a:lnTo>
                    <a:pt x="148" y="140"/>
                  </a:lnTo>
                  <a:lnTo>
                    <a:pt x="145" y="141"/>
                  </a:lnTo>
                  <a:lnTo>
                    <a:pt x="142" y="142"/>
                  </a:lnTo>
                  <a:lnTo>
                    <a:pt x="139" y="142"/>
                  </a:lnTo>
                  <a:lnTo>
                    <a:pt x="137" y="140"/>
                  </a:lnTo>
                  <a:lnTo>
                    <a:pt x="136" y="138"/>
                  </a:lnTo>
                  <a:lnTo>
                    <a:pt x="133" y="136"/>
                  </a:lnTo>
                  <a:lnTo>
                    <a:pt x="131" y="129"/>
                  </a:lnTo>
                  <a:lnTo>
                    <a:pt x="126" y="121"/>
                  </a:lnTo>
                  <a:lnTo>
                    <a:pt x="125" y="118"/>
                  </a:lnTo>
                  <a:lnTo>
                    <a:pt x="123" y="117"/>
                  </a:lnTo>
                  <a:lnTo>
                    <a:pt x="122" y="120"/>
                  </a:lnTo>
                  <a:lnTo>
                    <a:pt x="122" y="125"/>
                  </a:lnTo>
                  <a:lnTo>
                    <a:pt x="122" y="130"/>
                  </a:lnTo>
                  <a:lnTo>
                    <a:pt x="120" y="133"/>
                  </a:lnTo>
                  <a:lnTo>
                    <a:pt x="116" y="132"/>
                  </a:lnTo>
                  <a:lnTo>
                    <a:pt x="114" y="131"/>
                  </a:lnTo>
                  <a:lnTo>
                    <a:pt x="113" y="132"/>
                  </a:lnTo>
                  <a:lnTo>
                    <a:pt x="112" y="137"/>
                  </a:lnTo>
                  <a:lnTo>
                    <a:pt x="112" y="142"/>
                  </a:lnTo>
                  <a:lnTo>
                    <a:pt x="110" y="145"/>
                  </a:lnTo>
                  <a:lnTo>
                    <a:pt x="108" y="146"/>
                  </a:lnTo>
                  <a:lnTo>
                    <a:pt x="104" y="146"/>
                  </a:lnTo>
                  <a:lnTo>
                    <a:pt x="101" y="147"/>
                  </a:lnTo>
                  <a:lnTo>
                    <a:pt x="99" y="148"/>
                  </a:lnTo>
                  <a:lnTo>
                    <a:pt x="98" y="146"/>
                  </a:lnTo>
                  <a:lnTo>
                    <a:pt x="96" y="145"/>
                  </a:lnTo>
                  <a:lnTo>
                    <a:pt x="91" y="142"/>
                  </a:lnTo>
                  <a:lnTo>
                    <a:pt x="87" y="140"/>
                  </a:lnTo>
                  <a:lnTo>
                    <a:pt x="82" y="138"/>
                  </a:lnTo>
                  <a:lnTo>
                    <a:pt x="79" y="136"/>
                  </a:lnTo>
                  <a:lnTo>
                    <a:pt x="77" y="132"/>
                  </a:lnTo>
                  <a:lnTo>
                    <a:pt x="77" y="129"/>
                  </a:lnTo>
                  <a:lnTo>
                    <a:pt x="77" y="125"/>
                  </a:lnTo>
                  <a:lnTo>
                    <a:pt x="76" y="124"/>
                  </a:lnTo>
                  <a:lnTo>
                    <a:pt x="74" y="123"/>
                  </a:lnTo>
                  <a:lnTo>
                    <a:pt x="69" y="123"/>
                  </a:lnTo>
                  <a:lnTo>
                    <a:pt x="66" y="124"/>
                  </a:lnTo>
                  <a:lnTo>
                    <a:pt x="64" y="125"/>
                  </a:lnTo>
                  <a:lnTo>
                    <a:pt x="61" y="125"/>
                  </a:lnTo>
                  <a:lnTo>
                    <a:pt x="60" y="124"/>
                  </a:lnTo>
                  <a:lnTo>
                    <a:pt x="57" y="122"/>
                  </a:lnTo>
                  <a:lnTo>
                    <a:pt x="50" y="120"/>
                  </a:lnTo>
                  <a:lnTo>
                    <a:pt x="50" y="116"/>
                  </a:lnTo>
                  <a:lnTo>
                    <a:pt x="52" y="113"/>
                  </a:lnTo>
                  <a:lnTo>
                    <a:pt x="56" y="108"/>
                  </a:lnTo>
                  <a:lnTo>
                    <a:pt x="59" y="105"/>
                  </a:lnTo>
                  <a:lnTo>
                    <a:pt x="68" y="97"/>
                  </a:lnTo>
                  <a:lnTo>
                    <a:pt x="75" y="92"/>
                  </a:lnTo>
                  <a:lnTo>
                    <a:pt x="84" y="86"/>
                  </a:lnTo>
                  <a:lnTo>
                    <a:pt x="93" y="80"/>
                  </a:lnTo>
                  <a:lnTo>
                    <a:pt x="98" y="77"/>
                  </a:lnTo>
                  <a:lnTo>
                    <a:pt x="100" y="76"/>
                  </a:lnTo>
                  <a:lnTo>
                    <a:pt x="101" y="74"/>
                  </a:lnTo>
                  <a:lnTo>
                    <a:pt x="100" y="72"/>
                  </a:lnTo>
                  <a:lnTo>
                    <a:pt x="96" y="69"/>
                  </a:lnTo>
                  <a:lnTo>
                    <a:pt x="89" y="6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6" name="Freeform 215"/>
            <p:cNvSpPr>
              <a:spLocks/>
            </p:cNvSpPr>
            <p:nvPr/>
          </p:nvSpPr>
          <p:spPr bwMode="gray">
            <a:xfrm>
              <a:off x="6015038" y="3730626"/>
              <a:ext cx="127000" cy="90488"/>
            </a:xfrm>
            <a:custGeom>
              <a:avLst/>
              <a:gdLst/>
              <a:ahLst/>
              <a:cxnLst>
                <a:cxn ang="0">
                  <a:pos x="396" y="245"/>
                </a:cxn>
                <a:cxn ang="0">
                  <a:pos x="385" y="218"/>
                </a:cxn>
                <a:cxn ang="0">
                  <a:pos x="380" y="183"/>
                </a:cxn>
                <a:cxn ang="0">
                  <a:pos x="350" y="157"/>
                </a:cxn>
                <a:cxn ang="0">
                  <a:pos x="338" y="168"/>
                </a:cxn>
                <a:cxn ang="0">
                  <a:pos x="327" y="147"/>
                </a:cxn>
                <a:cxn ang="0">
                  <a:pos x="325" y="130"/>
                </a:cxn>
                <a:cxn ang="0">
                  <a:pos x="312" y="109"/>
                </a:cxn>
                <a:cxn ang="0">
                  <a:pos x="273" y="111"/>
                </a:cxn>
                <a:cxn ang="0">
                  <a:pos x="247" y="121"/>
                </a:cxn>
                <a:cxn ang="0">
                  <a:pos x="230" y="117"/>
                </a:cxn>
                <a:cxn ang="0">
                  <a:pos x="225" y="111"/>
                </a:cxn>
                <a:cxn ang="0">
                  <a:pos x="214" y="102"/>
                </a:cxn>
                <a:cxn ang="0">
                  <a:pos x="184" y="110"/>
                </a:cxn>
                <a:cxn ang="0">
                  <a:pos x="167" y="100"/>
                </a:cxn>
                <a:cxn ang="0">
                  <a:pos x="137" y="101"/>
                </a:cxn>
                <a:cxn ang="0">
                  <a:pos x="98" y="97"/>
                </a:cxn>
                <a:cxn ang="0">
                  <a:pos x="98" y="76"/>
                </a:cxn>
                <a:cxn ang="0">
                  <a:pos x="111" y="74"/>
                </a:cxn>
                <a:cxn ang="0">
                  <a:pos x="122" y="58"/>
                </a:cxn>
                <a:cxn ang="0">
                  <a:pos x="161" y="71"/>
                </a:cxn>
                <a:cxn ang="0">
                  <a:pos x="176" y="63"/>
                </a:cxn>
                <a:cxn ang="0">
                  <a:pos x="167" y="57"/>
                </a:cxn>
                <a:cxn ang="0">
                  <a:pos x="153" y="40"/>
                </a:cxn>
                <a:cxn ang="0">
                  <a:pos x="173" y="21"/>
                </a:cxn>
                <a:cxn ang="0">
                  <a:pos x="144" y="16"/>
                </a:cxn>
                <a:cxn ang="0">
                  <a:pos x="113" y="21"/>
                </a:cxn>
                <a:cxn ang="0">
                  <a:pos x="98" y="55"/>
                </a:cxn>
                <a:cxn ang="0">
                  <a:pos x="66" y="58"/>
                </a:cxn>
                <a:cxn ang="0">
                  <a:pos x="81" y="68"/>
                </a:cxn>
                <a:cxn ang="0">
                  <a:pos x="73" y="80"/>
                </a:cxn>
                <a:cxn ang="0">
                  <a:pos x="67" y="81"/>
                </a:cxn>
                <a:cxn ang="0">
                  <a:pos x="51" y="102"/>
                </a:cxn>
                <a:cxn ang="0">
                  <a:pos x="21" y="96"/>
                </a:cxn>
                <a:cxn ang="0">
                  <a:pos x="1" y="112"/>
                </a:cxn>
                <a:cxn ang="0">
                  <a:pos x="15" y="127"/>
                </a:cxn>
                <a:cxn ang="0">
                  <a:pos x="32" y="138"/>
                </a:cxn>
                <a:cxn ang="0">
                  <a:pos x="37" y="161"/>
                </a:cxn>
                <a:cxn ang="0">
                  <a:pos x="51" y="194"/>
                </a:cxn>
                <a:cxn ang="0">
                  <a:pos x="23" y="245"/>
                </a:cxn>
                <a:cxn ang="0">
                  <a:pos x="40" y="268"/>
                </a:cxn>
                <a:cxn ang="0">
                  <a:pos x="66" y="250"/>
                </a:cxn>
                <a:cxn ang="0">
                  <a:pos x="94" y="255"/>
                </a:cxn>
                <a:cxn ang="0">
                  <a:pos x="105" y="248"/>
                </a:cxn>
                <a:cxn ang="0">
                  <a:pos x="116" y="226"/>
                </a:cxn>
                <a:cxn ang="0">
                  <a:pos x="141" y="231"/>
                </a:cxn>
                <a:cxn ang="0">
                  <a:pos x="147" y="217"/>
                </a:cxn>
                <a:cxn ang="0">
                  <a:pos x="155" y="196"/>
                </a:cxn>
                <a:cxn ang="0">
                  <a:pos x="180" y="175"/>
                </a:cxn>
                <a:cxn ang="0">
                  <a:pos x="204" y="186"/>
                </a:cxn>
                <a:cxn ang="0">
                  <a:pos x="203" y="209"/>
                </a:cxn>
                <a:cxn ang="0">
                  <a:pos x="210" y="233"/>
                </a:cxn>
                <a:cxn ang="0">
                  <a:pos x="216" y="283"/>
                </a:cxn>
                <a:cxn ang="0">
                  <a:pos x="243" y="276"/>
                </a:cxn>
                <a:cxn ang="0">
                  <a:pos x="274" y="260"/>
                </a:cxn>
                <a:cxn ang="0">
                  <a:pos x="290" y="244"/>
                </a:cxn>
                <a:cxn ang="0">
                  <a:pos x="325" y="239"/>
                </a:cxn>
                <a:cxn ang="0">
                  <a:pos x="324" y="252"/>
                </a:cxn>
                <a:cxn ang="0">
                  <a:pos x="367" y="237"/>
                </a:cxn>
              </a:cxnLst>
              <a:rect l="0" t="0" r="r" b="b"/>
              <a:pathLst>
                <a:path w="396" h="285">
                  <a:moveTo>
                    <a:pt x="377" y="250"/>
                  </a:moveTo>
                  <a:lnTo>
                    <a:pt x="382" y="250"/>
                  </a:lnTo>
                  <a:lnTo>
                    <a:pt x="388" y="250"/>
                  </a:lnTo>
                  <a:lnTo>
                    <a:pt x="391" y="249"/>
                  </a:lnTo>
                  <a:lnTo>
                    <a:pt x="395" y="248"/>
                  </a:lnTo>
                  <a:lnTo>
                    <a:pt x="396" y="245"/>
                  </a:lnTo>
                  <a:lnTo>
                    <a:pt x="396" y="242"/>
                  </a:lnTo>
                  <a:lnTo>
                    <a:pt x="393" y="237"/>
                  </a:lnTo>
                  <a:lnTo>
                    <a:pt x="390" y="233"/>
                  </a:lnTo>
                  <a:lnTo>
                    <a:pt x="387" y="228"/>
                  </a:lnTo>
                  <a:lnTo>
                    <a:pt x="385" y="223"/>
                  </a:lnTo>
                  <a:lnTo>
                    <a:pt x="385" y="218"/>
                  </a:lnTo>
                  <a:lnTo>
                    <a:pt x="385" y="215"/>
                  </a:lnTo>
                  <a:lnTo>
                    <a:pt x="387" y="210"/>
                  </a:lnTo>
                  <a:lnTo>
                    <a:pt x="387" y="206"/>
                  </a:lnTo>
                  <a:lnTo>
                    <a:pt x="385" y="201"/>
                  </a:lnTo>
                  <a:lnTo>
                    <a:pt x="382" y="196"/>
                  </a:lnTo>
                  <a:lnTo>
                    <a:pt x="380" y="183"/>
                  </a:lnTo>
                  <a:lnTo>
                    <a:pt x="379" y="168"/>
                  </a:lnTo>
                  <a:lnTo>
                    <a:pt x="372" y="163"/>
                  </a:lnTo>
                  <a:lnTo>
                    <a:pt x="363" y="159"/>
                  </a:lnTo>
                  <a:lnTo>
                    <a:pt x="358" y="158"/>
                  </a:lnTo>
                  <a:lnTo>
                    <a:pt x="354" y="157"/>
                  </a:lnTo>
                  <a:lnTo>
                    <a:pt x="350" y="157"/>
                  </a:lnTo>
                  <a:lnTo>
                    <a:pt x="347" y="158"/>
                  </a:lnTo>
                  <a:lnTo>
                    <a:pt x="344" y="160"/>
                  </a:lnTo>
                  <a:lnTo>
                    <a:pt x="343" y="163"/>
                  </a:lnTo>
                  <a:lnTo>
                    <a:pt x="342" y="166"/>
                  </a:lnTo>
                  <a:lnTo>
                    <a:pt x="340" y="167"/>
                  </a:lnTo>
                  <a:lnTo>
                    <a:pt x="338" y="168"/>
                  </a:lnTo>
                  <a:lnTo>
                    <a:pt x="335" y="167"/>
                  </a:lnTo>
                  <a:lnTo>
                    <a:pt x="333" y="165"/>
                  </a:lnTo>
                  <a:lnTo>
                    <a:pt x="331" y="162"/>
                  </a:lnTo>
                  <a:lnTo>
                    <a:pt x="327" y="155"/>
                  </a:lnTo>
                  <a:lnTo>
                    <a:pt x="327" y="151"/>
                  </a:lnTo>
                  <a:lnTo>
                    <a:pt x="327" y="147"/>
                  </a:lnTo>
                  <a:lnTo>
                    <a:pt x="328" y="144"/>
                  </a:lnTo>
                  <a:lnTo>
                    <a:pt x="330" y="141"/>
                  </a:lnTo>
                  <a:lnTo>
                    <a:pt x="330" y="137"/>
                  </a:lnTo>
                  <a:lnTo>
                    <a:pt x="328" y="135"/>
                  </a:lnTo>
                  <a:lnTo>
                    <a:pt x="327" y="134"/>
                  </a:lnTo>
                  <a:lnTo>
                    <a:pt x="325" y="130"/>
                  </a:lnTo>
                  <a:lnTo>
                    <a:pt x="322" y="125"/>
                  </a:lnTo>
                  <a:lnTo>
                    <a:pt x="320" y="120"/>
                  </a:lnTo>
                  <a:lnTo>
                    <a:pt x="320" y="117"/>
                  </a:lnTo>
                  <a:lnTo>
                    <a:pt x="320" y="112"/>
                  </a:lnTo>
                  <a:lnTo>
                    <a:pt x="322" y="108"/>
                  </a:lnTo>
                  <a:lnTo>
                    <a:pt x="312" y="109"/>
                  </a:lnTo>
                  <a:lnTo>
                    <a:pt x="303" y="112"/>
                  </a:lnTo>
                  <a:lnTo>
                    <a:pt x="297" y="113"/>
                  </a:lnTo>
                  <a:lnTo>
                    <a:pt x="291" y="113"/>
                  </a:lnTo>
                  <a:lnTo>
                    <a:pt x="284" y="112"/>
                  </a:lnTo>
                  <a:lnTo>
                    <a:pt x="278" y="111"/>
                  </a:lnTo>
                  <a:lnTo>
                    <a:pt x="273" y="111"/>
                  </a:lnTo>
                  <a:lnTo>
                    <a:pt x="266" y="111"/>
                  </a:lnTo>
                  <a:lnTo>
                    <a:pt x="260" y="113"/>
                  </a:lnTo>
                  <a:lnTo>
                    <a:pt x="255" y="117"/>
                  </a:lnTo>
                  <a:lnTo>
                    <a:pt x="251" y="121"/>
                  </a:lnTo>
                  <a:lnTo>
                    <a:pt x="249" y="122"/>
                  </a:lnTo>
                  <a:lnTo>
                    <a:pt x="247" y="121"/>
                  </a:lnTo>
                  <a:lnTo>
                    <a:pt x="246" y="119"/>
                  </a:lnTo>
                  <a:lnTo>
                    <a:pt x="244" y="117"/>
                  </a:lnTo>
                  <a:lnTo>
                    <a:pt x="242" y="115"/>
                  </a:lnTo>
                  <a:lnTo>
                    <a:pt x="238" y="114"/>
                  </a:lnTo>
                  <a:lnTo>
                    <a:pt x="233" y="115"/>
                  </a:lnTo>
                  <a:lnTo>
                    <a:pt x="230" y="117"/>
                  </a:lnTo>
                  <a:lnTo>
                    <a:pt x="228" y="118"/>
                  </a:lnTo>
                  <a:lnTo>
                    <a:pt x="225" y="118"/>
                  </a:lnTo>
                  <a:lnTo>
                    <a:pt x="224" y="118"/>
                  </a:lnTo>
                  <a:lnTo>
                    <a:pt x="224" y="117"/>
                  </a:lnTo>
                  <a:lnTo>
                    <a:pt x="224" y="115"/>
                  </a:lnTo>
                  <a:lnTo>
                    <a:pt x="225" y="111"/>
                  </a:lnTo>
                  <a:lnTo>
                    <a:pt x="225" y="108"/>
                  </a:lnTo>
                  <a:lnTo>
                    <a:pt x="222" y="108"/>
                  </a:lnTo>
                  <a:lnTo>
                    <a:pt x="220" y="106"/>
                  </a:lnTo>
                  <a:lnTo>
                    <a:pt x="214" y="106"/>
                  </a:lnTo>
                  <a:lnTo>
                    <a:pt x="213" y="105"/>
                  </a:lnTo>
                  <a:lnTo>
                    <a:pt x="214" y="102"/>
                  </a:lnTo>
                  <a:lnTo>
                    <a:pt x="213" y="97"/>
                  </a:lnTo>
                  <a:lnTo>
                    <a:pt x="208" y="98"/>
                  </a:lnTo>
                  <a:lnTo>
                    <a:pt x="202" y="102"/>
                  </a:lnTo>
                  <a:lnTo>
                    <a:pt x="195" y="104"/>
                  </a:lnTo>
                  <a:lnTo>
                    <a:pt x="189" y="108"/>
                  </a:lnTo>
                  <a:lnTo>
                    <a:pt x="184" y="110"/>
                  </a:lnTo>
                  <a:lnTo>
                    <a:pt x="179" y="111"/>
                  </a:lnTo>
                  <a:lnTo>
                    <a:pt x="176" y="110"/>
                  </a:lnTo>
                  <a:lnTo>
                    <a:pt x="173" y="109"/>
                  </a:lnTo>
                  <a:lnTo>
                    <a:pt x="171" y="106"/>
                  </a:lnTo>
                  <a:lnTo>
                    <a:pt x="170" y="103"/>
                  </a:lnTo>
                  <a:lnTo>
                    <a:pt x="167" y="100"/>
                  </a:lnTo>
                  <a:lnTo>
                    <a:pt x="164" y="98"/>
                  </a:lnTo>
                  <a:lnTo>
                    <a:pt x="162" y="97"/>
                  </a:lnTo>
                  <a:lnTo>
                    <a:pt x="160" y="98"/>
                  </a:lnTo>
                  <a:lnTo>
                    <a:pt x="155" y="100"/>
                  </a:lnTo>
                  <a:lnTo>
                    <a:pt x="148" y="101"/>
                  </a:lnTo>
                  <a:lnTo>
                    <a:pt x="137" y="101"/>
                  </a:lnTo>
                  <a:lnTo>
                    <a:pt x="126" y="101"/>
                  </a:lnTo>
                  <a:lnTo>
                    <a:pt x="116" y="101"/>
                  </a:lnTo>
                  <a:lnTo>
                    <a:pt x="108" y="102"/>
                  </a:lnTo>
                  <a:lnTo>
                    <a:pt x="104" y="102"/>
                  </a:lnTo>
                  <a:lnTo>
                    <a:pt x="100" y="101"/>
                  </a:lnTo>
                  <a:lnTo>
                    <a:pt x="98" y="97"/>
                  </a:lnTo>
                  <a:lnTo>
                    <a:pt x="97" y="93"/>
                  </a:lnTo>
                  <a:lnTo>
                    <a:pt x="96" y="88"/>
                  </a:lnTo>
                  <a:lnTo>
                    <a:pt x="96" y="84"/>
                  </a:lnTo>
                  <a:lnTo>
                    <a:pt x="96" y="81"/>
                  </a:lnTo>
                  <a:lnTo>
                    <a:pt x="97" y="78"/>
                  </a:lnTo>
                  <a:lnTo>
                    <a:pt x="98" y="76"/>
                  </a:lnTo>
                  <a:lnTo>
                    <a:pt x="100" y="74"/>
                  </a:lnTo>
                  <a:lnTo>
                    <a:pt x="105" y="76"/>
                  </a:lnTo>
                  <a:lnTo>
                    <a:pt x="108" y="78"/>
                  </a:lnTo>
                  <a:lnTo>
                    <a:pt x="110" y="78"/>
                  </a:lnTo>
                  <a:lnTo>
                    <a:pt x="110" y="77"/>
                  </a:lnTo>
                  <a:lnTo>
                    <a:pt x="111" y="74"/>
                  </a:lnTo>
                  <a:lnTo>
                    <a:pt x="111" y="69"/>
                  </a:lnTo>
                  <a:lnTo>
                    <a:pt x="111" y="66"/>
                  </a:lnTo>
                  <a:lnTo>
                    <a:pt x="113" y="63"/>
                  </a:lnTo>
                  <a:lnTo>
                    <a:pt x="114" y="62"/>
                  </a:lnTo>
                  <a:lnTo>
                    <a:pt x="116" y="61"/>
                  </a:lnTo>
                  <a:lnTo>
                    <a:pt x="122" y="58"/>
                  </a:lnTo>
                  <a:lnTo>
                    <a:pt x="129" y="58"/>
                  </a:lnTo>
                  <a:lnTo>
                    <a:pt x="143" y="61"/>
                  </a:lnTo>
                  <a:lnTo>
                    <a:pt x="153" y="63"/>
                  </a:lnTo>
                  <a:lnTo>
                    <a:pt x="155" y="64"/>
                  </a:lnTo>
                  <a:lnTo>
                    <a:pt x="157" y="66"/>
                  </a:lnTo>
                  <a:lnTo>
                    <a:pt x="161" y="71"/>
                  </a:lnTo>
                  <a:lnTo>
                    <a:pt x="161" y="74"/>
                  </a:lnTo>
                  <a:lnTo>
                    <a:pt x="162" y="76"/>
                  </a:lnTo>
                  <a:lnTo>
                    <a:pt x="163" y="76"/>
                  </a:lnTo>
                  <a:lnTo>
                    <a:pt x="164" y="74"/>
                  </a:lnTo>
                  <a:lnTo>
                    <a:pt x="167" y="72"/>
                  </a:lnTo>
                  <a:lnTo>
                    <a:pt x="176" y="63"/>
                  </a:lnTo>
                  <a:lnTo>
                    <a:pt x="185" y="54"/>
                  </a:lnTo>
                  <a:lnTo>
                    <a:pt x="180" y="56"/>
                  </a:lnTo>
                  <a:lnTo>
                    <a:pt x="175" y="57"/>
                  </a:lnTo>
                  <a:lnTo>
                    <a:pt x="172" y="57"/>
                  </a:lnTo>
                  <a:lnTo>
                    <a:pt x="169" y="57"/>
                  </a:lnTo>
                  <a:lnTo>
                    <a:pt x="167" y="57"/>
                  </a:lnTo>
                  <a:lnTo>
                    <a:pt x="165" y="55"/>
                  </a:lnTo>
                  <a:lnTo>
                    <a:pt x="163" y="51"/>
                  </a:lnTo>
                  <a:lnTo>
                    <a:pt x="159" y="47"/>
                  </a:lnTo>
                  <a:lnTo>
                    <a:pt x="154" y="45"/>
                  </a:lnTo>
                  <a:lnTo>
                    <a:pt x="153" y="43"/>
                  </a:lnTo>
                  <a:lnTo>
                    <a:pt x="153" y="40"/>
                  </a:lnTo>
                  <a:lnTo>
                    <a:pt x="154" y="38"/>
                  </a:lnTo>
                  <a:lnTo>
                    <a:pt x="160" y="35"/>
                  </a:lnTo>
                  <a:lnTo>
                    <a:pt x="165" y="30"/>
                  </a:lnTo>
                  <a:lnTo>
                    <a:pt x="172" y="27"/>
                  </a:lnTo>
                  <a:lnTo>
                    <a:pt x="176" y="22"/>
                  </a:lnTo>
                  <a:lnTo>
                    <a:pt x="173" y="21"/>
                  </a:lnTo>
                  <a:lnTo>
                    <a:pt x="171" y="20"/>
                  </a:lnTo>
                  <a:lnTo>
                    <a:pt x="164" y="9"/>
                  </a:lnTo>
                  <a:lnTo>
                    <a:pt x="157" y="0"/>
                  </a:lnTo>
                  <a:lnTo>
                    <a:pt x="154" y="5"/>
                  </a:lnTo>
                  <a:lnTo>
                    <a:pt x="151" y="9"/>
                  </a:lnTo>
                  <a:lnTo>
                    <a:pt x="144" y="16"/>
                  </a:lnTo>
                  <a:lnTo>
                    <a:pt x="136" y="21"/>
                  </a:lnTo>
                  <a:lnTo>
                    <a:pt x="129" y="23"/>
                  </a:lnTo>
                  <a:lnTo>
                    <a:pt x="124" y="24"/>
                  </a:lnTo>
                  <a:lnTo>
                    <a:pt x="121" y="24"/>
                  </a:lnTo>
                  <a:lnTo>
                    <a:pt x="119" y="23"/>
                  </a:lnTo>
                  <a:lnTo>
                    <a:pt x="113" y="21"/>
                  </a:lnTo>
                  <a:lnTo>
                    <a:pt x="105" y="17"/>
                  </a:lnTo>
                  <a:lnTo>
                    <a:pt x="102" y="33"/>
                  </a:lnTo>
                  <a:lnTo>
                    <a:pt x="98" y="49"/>
                  </a:lnTo>
                  <a:lnTo>
                    <a:pt x="97" y="53"/>
                  </a:lnTo>
                  <a:lnTo>
                    <a:pt x="97" y="54"/>
                  </a:lnTo>
                  <a:lnTo>
                    <a:pt x="98" y="55"/>
                  </a:lnTo>
                  <a:lnTo>
                    <a:pt x="99" y="56"/>
                  </a:lnTo>
                  <a:lnTo>
                    <a:pt x="99" y="57"/>
                  </a:lnTo>
                  <a:lnTo>
                    <a:pt x="95" y="58"/>
                  </a:lnTo>
                  <a:lnTo>
                    <a:pt x="81" y="56"/>
                  </a:lnTo>
                  <a:lnTo>
                    <a:pt x="69" y="56"/>
                  </a:lnTo>
                  <a:lnTo>
                    <a:pt x="66" y="58"/>
                  </a:lnTo>
                  <a:lnTo>
                    <a:pt x="64" y="60"/>
                  </a:lnTo>
                  <a:lnTo>
                    <a:pt x="66" y="62"/>
                  </a:lnTo>
                  <a:lnTo>
                    <a:pt x="69" y="63"/>
                  </a:lnTo>
                  <a:lnTo>
                    <a:pt x="76" y="63"/>
                  </a:lnTo>
                  <a:lnTo>
                    <a:pt x="84" y="64"/>
                  </a:lnTo>
                  <a:lnTo>
                    <a:pt x="81" y="68"/>
                  </a:lnTo>
                  <a:lnTo>
                    <a:pt x="76" y="69"/>
                  </a:lnTo>
                  <a:lnTo>
                    <a:pt x="75" y="70"/>
                  </a:lnTo>
                  <a:lnTo>
                    <a:pt x="74" y="71"/>
                  </a:lnTo>
                  <a:lnTo>
                    <a:pt x="74" y="73"/>
                  </a:lnTo>
                  <a:lnTo>
                    <a:pt x="74" y="76"/>
                  </a:lnTo>
                  <a:lnTo>
                    <a:pt x="73" y="80"/>
                  </a:lnTo>
                  <a:lnTo>
                    <a:pt x="73" y="81"/>
                  </a:lnTo>
                  <a:lnTo>
                    <a:pt x="72" y="81"/>
                  </a:lnTo>
                  <a:lnTo>
                    <a:pt x="72" y="81"/>
                  </a:lnTo>
                  <a:lnTo>
                    <a:pt x="71" y="80"/>
                  </a:lnTo>
                  <a:lnTo>
                    <a:pt x="70" y="80"/>
                  </a:lnTo>
                  <a:lnTo>
                    <a:pt x="67" y="81"/>
                  </a:lnTo>
                  <a:lnTo>
                    <a:pt x="65" y="85"/>
                  </a:lnTo>
                  <a:lnTo>
                    <a:pt x="65" y="92"/>
                  </a:lnTo>
                  <a:lnTo>
                    <a:pt x="64" y="96"/>
                  </a:lnTo>
                  <a:lnTo>
                    <a:pt x="61" y="100"/>
                  </a:lnTo>
                  <a:lnTo>
                    <a:pt x="56" y="101"/>
                  </a:lnTo>
                  <a:lnTo>
                    <a:pt x="51" y="102"/>
                  </a:lnTo>
                  <a:lnTo>
                    <a:pt x="46" y="101"/>
                  </a:lnTo>
                  <a:lnTo>
                    <a:pt x="40" y="100"/>
                  </a:lnTo>
                  <a:lnTo>
                    <a:pt x="34" y="98"/>
                  </a:lnTo>
                  <a:lnTo>
                    <a:pt x="30" y="97"/>
                  </a:lnTo>
                  <a:lnTo>
                    <a:pt x="25" y="96"/>
                  </a:lnTo>
                  <a:lnTo>
                    <a:pt x="21" y="96"/>
                  </a:lnTo>
                  <a:lnTo>
                    <a:pt x="16" y="97"/>
                  </a:lnTo>
                  <a:lnTo>
                    <a:pt x="13" y="100"/>
                  </a:lnTo>
                  <a:lnTo>
                    <a:pt x="9" y="102"/>
                  </a:lnTo>
                  <a:lnTo>
                    <a:pt x="6" y="104"/>
                  </a:lnTo>
                  <a:lnTo>
                    <a:pt x="4" y="108"/>
                  </a:lnTo>
                  <a:lnTo>
                    <a:pt x="1" y="112"/>
                  </a:lnTo>
                  <a:lnTo>
                    <a:pt x="0" y="115"/>
                  </a:lnTo>
                  <a:lnTo>
                    <a:pt x="0" y="120"/>
                  </a:lnTo>
                  <a:lnTo>
                    <a:pt x="2" y="123"/>
                  </a:lnTo>
                  <a:lnTo>
                    <a:pt x="8" y="125"/>
                  </a:lnTo>
                  <a:lnTo>
                    <a:pt x="12" y="126"/>
                  </a:lnTo>
                  <a:lnTo>
                    <a:pt x="15" y="127"/>
                  </a:lnTo>
                  <a:lnTo>
                    <a:pt x="17" y="131"/>
                  </a:lnTo>
                  <a:lnTo>
                    <a:pt x="19" y="135"/>
                  </a:lnTo>
                  <a:lnTo>
                    <a:pt x="21" y="138"/>
                  </a:lnTo>
                  <a:lnTo>
                    <a:pt x="23" y="139"/>
                  </a:lnTo>
                  <a:lnTo>
                    <a:pt x="26" y="139"/>
                  </a:lnTo>
                  <a:lnTo>
                    <a:pt x="32" y="138"/>
                  </a:lnTo>
                  <a:lnTo>
                    <a:pt x="40" y="139"/>
                  </a:lnTo>
                  <a:lnTo>
                    <a:pt x="41" y="144"/>
                  </a:lnTo>
                  <a:lnTo>
                    <a:pt x="40" y="149"/>
                  </a:lnTo>
                  <a:lnTo>
                    <a:pt x="39" y="153"/>
                  </a:lnTo>
                  <a:lnTo>
                    <a:pt x="38" y="157"/>
                  </a:lnTo>
                  <a:lnTo>
                    <a:pt x="37" y="161"/>
                  </a:lnTo>
                  <a:lnTo>
                    <a:pt x="37" y="166"/>
                  </a:lnTo>
                  <a:lnTo>
                    <a:pt x="39" y="171"/>
                  </a:lnTo>
                  <a:lnTo>
                    <a:pt x="43" y="177"/>
                  </a:lnTo>
                  <a:lnTo>
                    <a:pt x="49" y="183"/>
                  </a:lnTo>
                  <a:lnTo>
                    <a:pt x="51" y="188"/>
                  </a:lnTo>
                  <a:lnTo>
                    <a:pt x="51" y="194"/>
                  </a:lnTo>
                  <a:lnTo>
                    <a:pt x="49" y="200"/>
                  </a:lnTo>
                  <a:lnTo>
                    <a:pt x="42" y="210"/>
                  </a:lnTo>
                  <a:lnTo>
                    <a:pt x="33" y="220"/>
                  </a:lnTo>
                  <a:lnTo>
                    <a:pt x="27" y="231"/>
                  </a:lnTo>
                  <a:lnTo>
                    <a:pt x="25" y="237"/>
                  </a:lnTo>
                  <a:lnTo>
                    <a:pt x="23" y="245"/>
                  </a:lnTo>
                  <a:lnTo>
                    <a:pt x="22" y="256"/>
                  </a:lnTo>
                  <a:lnTo>
                    <a:pt x="26" y="264"/>
                  </a:lnTo>
                  <a:lnTo>
                    <a:pt x="31" y="271"/>
                  </a:lnTo>
                  <a:lnTo>
                    <a:pt x="34" y="272"/>
                  </a:lnTo>
                  <a:lnTo>
                    <a:pt x="37" y="271"/>
                  </a:lnTo>
                  <a:lnTo>
                    <a:pt x="40" y="268"/>
                  </a:lnTo>
                  <a:lnTo>
                    <a:pt x="43" y="264"/>
                  </a:lnTo>
                  <a:lnTo>
                    <a:pt x="47" y="260"/>
                  </a:lnTo>
                  <a:lnTo>
                    <a:pt x="50" y="257"/>
                  </a:lnTo>
                  <a:lnTo>
                    <a:pt x="54" y="255"/>
                  </a:lnTo>
                  <a:lnTo>
                    <a:pt x="58" y="253"/>
                  </a:lnTo>
                  <a:lnTo>
                    <a:pt x="66" y="250"/>
                  </a:lnTo>
                  <a:lnTo>
                    <a:pt x="75" y="248"/>
                  </a:lnTo>
                  <a:lnTo>
                    <a:pt x="80" y="248"/>
                  </a:lnTo>
                  <a:lnTo>
                    <a:pt x="84" y="249"/>
                  </a:lnTo>
                  <a:lnTo>
                    <a:pt x="88" y="250"/>
                  </a:lnTo>
                  <a:lnTo>
                    <a:pt x="90" y="252"/>
                  </a:lnTo>
                  <a:lnTo>
                    <a:pt x="94" y="255"/>
                  </a:lnTo>
                  <a:lnTo>
                    <a:pt x="96" y="256"/>
                  </a:lnTo>
                  <a:lnTo>
                    <a:pt x="99" y="258"/>
                  </a:lnTo>
                  <a:lnTo>
                    <a:pt x="103" y="258"/>
                  </a:lnTo>
                  <a:lnTo>
                    <a:pt x="104" y="255"/>
                  </a:lnTo>
                  <a:lnTo>
                    <a:pt x="105" y="251"/>
                  </a:lnTo>
                  <a:lnTo>
                    <a:pt x="105" y="248"/>
                  </a:lnTo>
                  <a:lnTo>
                    <a:pt x="105" y="243"/>
                  </a:lnTo>
                  <a:lnTo>
                    <a:pt x="105" y="240"/>
                  </a:lnTo>
                  <a:lnTo>
                    <a:pt x="106" y="236"/>
                  </a:lnTo>
                  <a:lnTo>
                    <a:pt x="108" y="232"/>
                  </a:lnTo>
                  <a:lnTo>
                    <a:pt x="112" y="228"/>
                  </a:lnTo>
                  <a:lnTo>
                    <a:pt x="116" y="226"/>
                  </a:lnTo>
                  <a:lnTo>
                    <a:pt x="121" y="226"/>
                  </a:lnTo>
                  <a:lnTo>
                    <a:pt x="126" y="226"/>
                  </a:lnTo>
                  <a:lnTo>
                    <a:pt x="129" y="228"/>
                  </a:lnTo>
                  <a:lnTo>
                    <a:pt x="132" y="230"/>
                  </a:lnTo>
                  <a:lnTo>
                    <a:pt x="137" y="231"/>
                  </a:lnTo>
                  <a:lnTo>
                    <a:pt x="141" y="231"/>
                  </a:lnTo>
                  <a:lnTo>
                    <a:pt x="147" y="230"/>
                  </a:lnTo>
                  <a:lnTo>
                    <a:pt x="148" y="228"/>
                  </a:lnTo>
                  <a:lnTo>
                    <a:pt x="149" y="226"/>
                  </a:lnTo>
                  <a:lnTo>
                    <a:pt x="151" y="223"/>
                  </a:lnTo>
                  <a:lnTo>
                    <a:pt x="149" y="219"/>
                  </a:lnTo>
                  <a:lnTo>
                    <a:pt x="147" y="217"/>
                  </a:lnTo>
                  <a:lnTo>
                    <a:pt x="146" y="214"/>
                  </a:lnTo>
                  <a:lnTo>
                    <a:pt x="145" y="211"/>
                  </a:lnTo>
                  <a:lnTo>
                    <a:pt x="145" y="208"/>
                  </a:lnTo>
                  <a:lnTo>
                    <a:pt x="146" y="206"/>
                  </a:lnTo>
                  <a:lnTo>
                    <a:pt x="149" y="202"/>
                  </a:lnTo>
                  <a:lnTo>
                    <a:pt x="155" y="196"/>
                  </a:lnTo>
                  <a:lnTo>
                    <a:pt x="160" y="192"/>
                  </a:lnTo>
                  <a:lnTo>
                    <a:pt x="163" y="186"/>
                  </a:lnTo>
                  <a:lnTo>
                    <a:pt x="165" y="182"/>
                  </a:lnTo>
                  <a:lnTo>
                    <a:pt x="169" y="178"/>
                  </a:lnTo>
                  <a:lnTo>
                    <a:pt x="173" y="176"/>
                  </a:lnTo>
                  <a:lnTo>
                    <a:pt x="180" y="175"/>
                  </a:lnTo>
                  <a:lnTo>
                    <a:pt x="189" y="176"/>
                  </a:lnTo>
                  <a:lnTo>
                    <a:pt x="194" y="176"/>
                  </a:lnTo>
                  <a:lnTo>
                    <a:pt x="198" y="178"/>
                  </a:lnTo>
                  <a:lnTo>
                    <a:pt x="202" y="180"/>
                  </a:lnTo>
                  <a:lnTo>
                    <a:pt x="204" y="183"/>
                  </a:lnTo>
                  <a:lnTo>
                    <a:pt x="204" y="186"/>
                  </a:lnTo>
                  <a:lnTo>
                    <a:pt x="203" y="188"/>
                  </a:lnTo>
                  <a:lnTo>
                    <a:pt x="200" y="194"/>
                  </a:lnTo>
                  <a:lnTo>
                    <a:pt x="198" y="201"/>
                  </a:lnTo>
                  <a:lnTo>
                    <a:pt x="198" y="203"/>
                  </a:lnTo>
                  <a:lnTo>
                    <a:pt x="198" y="207"/>
                  </a:lnTo>
                  <a:lnTo>
                    <a:pt x="203" y="209"/>
                  </a:lnTo>
                  <a:lnTo>
                    <a:pt x="205" y="208"/>
                  </a:lnTo>
                  <a:lnTo>
                    <a:pt x="208" y="207"/>
                  </a:lnTo>
                  <a:lnTo>
                    <a:pt x="212" y="206"/>
                  </a:lnTo>
                  <a:lnTo>
                    <a:pt x="212" y="211"/>
                  </a:lnTo>
                  <a:lnTo>
                    <a:pt x="212" y="222"/>
                  </a:lnTo>
                  <a:lnTo>
                    <a:pt x="210" y="233"/>
                  </a:lnTo>
                  <a:lnTo>
                    <a:pt x="209" y="245"/>
                  </a:lnTo>
                  <a:lnTo>
                    <a:pt x="209" y="258"/>
                  </a:lnTo>
                  <a:lnTo>
                    <a:pt x="210" y="269"/>
                  </a:lnTo>
                  <a:lnTo>
                    <a:pt x="211" y="275"/>
                  </a:lnTo>
                  <a:lnTo>
                    <a:pt x="213" y="280"/>
                  </a:lnTo>
                  <a:lnTo>
                    <a:pt x="216" y="283"/>
                  </a:lnTo>
                  <a:lnTo>
                    <a:pt x="218" y="285"/>
                  </a:lnTo>
                  <a:lnTo>
                    <a:pt x="221" y="285"/>
                  </a:lnTo>
                  <a:lnTo>
                    <a:pt x="226" y="285"/>
                  </a:lnTo>
                  <a:lnTo>
                    <a:pt x="230" y="283"/>
                  </a:lnTo>
                  <a:lnTo>
                    <a:pt x="235" y="281"/>
                  </a:lnTo>
                  <a:lnTo>
                    <a:pt x="243" y="276"/>
                  </a:lnTo>
                  <a:lnTo>
                    <a:pt x="250" y="272"/>
                  </a:lnTo>
                  <a:lnTo>
                    <a:pt x="255" y="271"/>
                  </a:lnTo>
                  <a:lnTo>
                    <a:pt x="261" y="268"/>
                  </a:lnTo>
                  <a:lnTo>
                    <a:pt x="267" y="266"/>
                  </a:lnTo>
                  <a:lnTo>
                    <a:pt x="271" y="263"/>
                  </a:lnTo>
                  <a:lnTo>
                    <a:pt x="274" y="260"/>
                  </a:lnTo>
                  <a:lnTo>
                    <a:pt x="274" y="258"/>
                  </a:lnTo>
                  <a:lnTo>
                    <a:pt x="276" y="255"/>
                  </a:lnTo>
                  <a:lnTo>
                    <a:pt x="278" y="251"/>
                  </a:lnTo>
                  <a:lnTo>
                    <a:pt x="281" y="249"/>
                  </a:lnTo>
                  <a:lnTo>
                    <a:pt x="284" y="248"/>
                  </a:lnTo>
                  <a:lnTo>
                    <a:pt x="290" y="244"/>
                  </a:lnTo>
                  <a:lnTo>
                    <a:pt x="297" y="240"/>
                  </a:lnTo>
                  <a:lnTo>
                    <a:pt x="303" y="237"/>
                  </a:lnTo>
                  <a:lnTo>
                    <a:pt x="312" y="236"/>
                  </a:lnTo>
                  <a:lnTo>
                    <a:pt x="317" y="236"/>
                  </a:lnTo>
                  <a:lnTo>
                    <a:pt x="322" y="236"/>
                  </a:lnTo>
                  <a:lnTo>
                    <a:pt x="325" y="239"/>
                  </a:lnTo>
                  <a:lnTo>
                    <a:pt x="326" y="241"/>
                  </a:lnTo>
                  <a:lnTo>
                    <a:pt x="325" y="243"/>
                  </a:lnTo>
                  <a:lnTo>
                    <a:pt x="324" y="245"/>
                  </a:lnTo>
                  <a:lnTo>
                    <a:pt x="322" y="250"/>
                  </a:lnTo>
                  <a:lnTo>
                    <a:pt x="322" y="252"/>
                  </a:lnTo>
                  <a:lnTo>
                    <a:pt x="324" y="252"/>
                  </a:lnTo>
                  <a:lnTo>
                    <a:pt x="328" y="251"/>
                  </a:lnTo>
                  <a:lnTo>
                    <a:pt x="338" y="248"/>
                  </a:lnTo>
                  <a:lnTo>
                    <a:pt x="343" y="243"/>
                  </a:lnTo>
                  <a:lnTo>
                    <a:pt x="351" y="240"/>
                  </a:lnTo>
                  <a:lnTo>
                    <a:pt x="361" y="237"/>
                  </a:lnTo>
                  <a:lnTo>
                    <a:pt x="367" y="237"/>
                  </a:lnTo>
                  <a:lnTo>
                    <a:pt x="372" y="239"/>
                  </a:lnTo>
                  <a:lnTo>
                    <a:pt x="375" y="241"/>
                  </a:lnTo>
                  <a:lnTo>
                    <a:pt x="377" y="244"/>
                  </a:lnTo>
                  <a:lnTo>
                    <a:pt x="377" y="247"/>
                  </a:lnTo>
                  <a:lnTo>
                    <a:pt x="377" y="25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7" name="Freeform 216"/>
            <p:cNvSpPr>
              <a:spLocks/>
            </p:cNvSpPr>
            <p:nvPr/>
          </p:nvSpPr>
          <p:spPr bwMode="gray">
            <a:xfrm>
              <a:off x="6015038" y="3730626"/>
              <a:ext cx="127000" cy="90488"/>
            </a:xfrm>
            <a:custGeom>
              <a:avLst/>
              <a:gdLst/>
              <a:ahLst/>
              <a:cxnLst>
                <a:cxn ang="0">
                  <a:pos x="396" y="245"/>
                </a:cxn>
                <a:cxn ang="0">
                  <a:pos x="385" y="218"/>
                </a:cxn>
                <a:cxn ang="0">
                  <a:pos x="380" y="183"/>
                </a:cxn>
                <a:cxn ang="0">
                  <a:pos x="350" y="157"/>
                </a:cxn>
                <a:cxn ang="0">
                  <a:pos x="338" y="168"/>
                </a:cxn>
                <a:cxn ang="0">
                  <a:pos x="327" y="147"/>
                </a:cxn>
                <a:cxn ang="0">
                  <a:pos x="325" y="130"/>
                </a:cxn>
                <a:cxn ang="0">
                  <a:pos x="312" y="109"/>
                </a:cxn>
                <a:cxn ang="0">
                  <a:pos x="273" y="111"/>
                </a:cxn>
                <a:cxn ang="0">
                  <a:pos x="247" y="121"/>
                </a:cxn>
                <a:cxn ang="0">
                  <a:pos x="230" y="117"/>
                </a:cxn>
                <a:cxn ang="0">
                  <a:pos x="225" y="111"/>
                </a:cxn>
                <a:cxn ang="0">
                  <a:pos x="214" y="102"/>
                </a:cxn>
                <a:cxn ang="0">
                  <a:pos x="184" y="110"/>
                </a:cxn>
                <a:cxn ang="0">
                  <a:pos x="167" y="100"/>
                </a:cxn>
                <a:cxn ang="0">
                  <a:pos x="137" y="101"/>
                </a:cxn>
                <a:cxn ang="0">
                  <a:pos x="98" y="97"/>
                </a:cxn>
                <a:cxn ang="0">
                  <a:pos x="98" y="76"/>
                </a:cxn>
                <a:cxn ang="0">
                  <a:pos x="111" y="74"/>
                </a:cxn>
                <a:cxn ang="0">
                  <a:pos x="122" y="58"/>
                </a:cxn>
                <a:cxn ang="0">
                  <a:pos x="161" y="71"/>
                </a:cxn>
                <a:cxn ang="0">
                  <a:pos x="176" y="63"/>
                </a:cxn>
                <a:cxn ang="0">
                  <a:pos x="167" y="57"/>
                </a:cxn>
                <a:cxn ang="0">
                  <a:pos x="153" y="40"/>
                </a:cxn>
                <a:cxn ang="0">
                  <a:pos x="173" y="21"/>
                </a:cxn>
                <a:cxn ang="0">
                  <a:pos x="144" y="16"/>
                </a:cxn>
                <a:cxn ang="0">
                  <a:pos x="113" y="21"/>
                </a:cxn>
                <a:cxn ang="0">
                  <a:pos x="98" y="55"/>
                </a:cxn>
                <a:cxn ang="0">
                  <a:pos x="66" y="58"/>
                </a:cxn>
                <a:cxn ang="0">
                  <a:pos x="81" y="68"/>
                </a:cxn>
                <a:cxn ang="0">
                  <a:pos x="73" y="80"/>
                </a:cxn>
                <a:cxn ang="0">
                  <a:pos x="67" y="81"/>
                </a:cxn>
                <a:cxn ang="0">
                  <a:pos x="51" y="102"/>
                </a:cxn>
                <a:cxn ang="0">
                  <a:pos x="21" y="96"/>
                </a:cxn>
                <a:cxn ang="0">
                  <a:pos x="1" y="112"/>
                </a:cxn>
                <a:cxn ang="0">
                  <a:pos x="15" y="127"/>
                </a:cxn>
                <a:cxn ang="0">
                  <a:pos x="32" y="138"/>
                </a:cxn>
                <a:cxn ang="0">
                  <a:pos x="37" y="161"/>
                </a:cxn>
                <a:cxn ang="0">
                  <a:pos x="51" y="194"/>
                </a:cxn>
                <a:cxn ang="0">
                  <a:pos x="23" y="245"/>
                </a:cxn>
                <a:cxn ang="0">
                  <a:pos x="40" y="268"/>
                </a:cxn>
                <a:cxn ang="0">
                  <a:pos x="66" y="250"/>
                </a:cxn>
                <a:cxn ang="0">
                  <a:pos x="94" y="255"/>
                </a:cxn>
                <a:cxn ang="0">
                  <a:pos x="105" y="248"/>
                </a:cxn>
                <a:cxn ang="0">
                  <a:pos x="116" y="226"/>
                </a:cxn>
                <a:cxn ang="0">
                  <a:pos x="141" y="231"/>
                </a:cxn>
                <a:cxn ang="0">
                  <a:pos x="147" y="217"/>
                </a:cxn>
                <a:cxn ang="0">
                  <a:pos x="155" y="196"/>
                </a:cxn>
                <a:cxn ang="0">
                  <a:pos x="180" y="175"/>
                </a:cxn>
                <a:cxn ang="0">
                  <a:pos x="204" y="186"/>
                </a:cxn>
                <a:cxn ang="0">
                  <a:pos x="203" y="209"/>
                </a:cxn>
                <a:cxn ang="0">
                  <a:pos x="210" y="233"/>
                </a:cxn>
                <a:cxn ang="0">
                  <a:pos x="216" y="283"/>
                </a:cxn>
                <a:cxn ang="0">
                  <a:pos x="243" y="276"/>
                </a:cxn>
                <a:cxn ang="0">
                  <a:pos x="274" y="260"/>
                </a:cxn>
                <a:cxn ang="0">
                  <a:pos x="290" y="244"/>
                </a:cxn>
                <a:cxn ang="0">
                  <a:pos x="325" y="239"/>
                </a:cxn>
                <a:cxn ang="0">
                  <a:pos x="324" y="252"/>
                </a:cxn>
                <a:cxn ang="0">
                  <a:pos x="367" y="237"/>
                </a:cxn>
              </a:cxnLst>
              <a:rect l="0" t="0" r="r" b="b"/>
              <a:pathLst>
                <a:path w="396" h="285">
                  <a:moveTo>
                    <a:pt x="377" y="250"/>
                  </a:moveTo>
                  <a:lnTo>
                    <a:pt x="382" y="250"/>
                  </a:lnTo>
                  <a:lnTo>
                    <a:pt x="388" y="250"/>
                  </a:lnTo>
                  <a:lnTo>
                    <a:pt x="391" y="249"/>
                  </a:lnTo>
                  <a:lnTo>
                    <a:pt x="395" y="248"/>
                  </a:lnTo>
                  <a:lnTo>
                    <a:pt x="396" y="245"/>
                  </a:lnTo>
                  <a:lnTo>
                    <a:pt x="396" y="242"/>
                  </a:lnTo>
                  <a:lnTo>
                    <a:pt x="393" y="237"/>
                  </a:lnTo>
                  <a:lnTo>
                    <a:pt x="390" y="233"/>
                  </a:lnTo>
                  <a:lnTo>
                    <a:pt x="387" y="228"/>
                  </a:lnTo>
                  <a:lnTo>
                    <a:pt x="385" y="223"/>
                  </a:lnTo>
                  <a:lnTo>
                    <a:pt x="385" y="218"/>
                  </a:lnTo>
                  <a:lnTo>
                    <a:pt x="385" y="215"/>
                  </a:lnTo>
                  <a:lnTo>
                    <a:pt x="387" y="210"/>
                  </a:lnTo>
                  <a:lnTo>
                    <a:pt x="387" y="206"/>
                  </a:lnTo>
                  <a:lnTo>
                    <a:pt x="385" y="201"/>
                  </a:lnTo>
                  <a:lnTo>
                    <a:pt x="382" y="196"/>
                  </a:lnTo>
                  <a:lnTo>
                    <a:pt x="380" y="183"/>
                  </a:lnTo>
                  <a:lnTo>
                    <a:pt x="379" y="168"/>
                  </a:lnTo>
                  <a:lnTo>
                    <a:pt x="372" y="163"/>
                  </a:lnTo>
                  <a:lnTo>
                    <a:pt x="363" y="159"/>
                  </a:lnTo>
                  <a:lnTo>
                    <a:pt x="358" y="158"/>
                  </a:lnTo>
                  <a:lnTo>
                    <a:pt x="354" y="157"/>
                  </a:lnTo>
                  <a:lnTo>
                    <a:pt x="350" y="157"/>
                  </a:lnTo>
                  <a:lnTo>
                    <a:pt x="347" y="158"/>
                  </a:lnTo>
                  <a:lnTo>
                    <a:pt x="344" y="160"/>
                  </a:lnTo>
                  <a:lnTo>
                    <a:pt x="343" y="163"/>
                  </a:lnTo>
                  <a:lnTo>
                    <a:pt x="342" y="166"/>
                  </a:lnTo>
                  <a:lnTo>
                    <a:pt x="340" y="167"/>
                  </a:lnTo>
                  <a:lnTo>
                    <a:pt x="338" y="168"/>
                  </a:lnTo>
                  <a:lnTo>
                    <a:pt x="335" y="167"/>
                  </a:lnTo>
                  <a:lnTo>
                    <a:pt x="333" y="165"/>
                  </a:lnTo>
                  <a:lnTo>
                    <a:pt x="331" y="162"/>
                  </a:lnTo>
                  <a:lnTo>
                    <a:pt x="327" y="155"/>
                  </a:lnTo>
                  <a:lnTo>
                    <a:pt x="327" y="151"/>
                  </a:lnTo>
                  <a:lnTo>
                    <a:pt x="327" y="147"/>
                  </a:lnTo>
                  <a:lnTo>
                    <a:pt x="328" y="144"/>
                  </a:lnTo>
                  <a:lnTo>
                    <a:pt x="330" y="141"/>
                  </a:lnTo>
                  <a:lnTo>
                    <a:pt x="330" y="137"/>
                  </a:lnTo>
                  <a:lnTo>
                    <a:pt x="328" y="135"/>
                  </a:lnTo>
                  <a:lnTo>
                    <a:pt x="327" y="134"/>
                  </a:lnTo>
                  <a:lnTo>
                    <a:pt x="325" y="130"/>
                  </a:lnTo>
                  <a:lnTo>
                    <a:pt x="322" y="125"/>
                  </a:lnTo>
                  <a:lnTo>
                    <a:pt x="320" y="120"/>
                  </a:lnTo>
                  <a:lnTo>
                    <a:pt x="320" y="117"/>
                  </a:lnTo>
                  <a:lnTo>
                    <a:pt x="320" y="112"/>
                  </a:lnTo>
                  <a:lnTo>
                    <a:pt x="322" y="108"/>
                  </a:lnTo>
                  <a:lnTo>
                    <a:pt x="312" y="109"/>
                  </a:lnTo>
                  <a:lnTo>
                    <a:pt x="303" y="112"/>
                  </a:lnTo>
                  <a:lnTo>
                    <a:pt x="297" y="113"/>
                  </a:lnTo>
                  <a:lnTo>
                    <a:pt x="291" y="113"/>
                  </a:lnTo>
                  <a:lnTo>
                    <a:pt x="284" y="112"/>
                  </a:lnTo>
                  <a:lnTo>
                    <a:pt x="278" y="111"/>
                  </a:lnTo>
                  <a:lnTo>
                    <a:pt x="273" y="111"/>
                  </a:lnTo>
                  <a:lnTo>
                    <a:pt x="266" y="111"/>
                  </a:lnTo>
                  <a:lnTo>
                    <a:pt x="260" y="113"/>
                  </a:lnTo>
                  <a:lnTo>
                    <a:pt x="255" y="117"/>
                  </a:lnTo>
                  <a:lnTo>
                    <a:pt x="251" y="121"/>
                  </a:lnTo>
                  <a:lnTo>
                    <a:pt x="249" y="122"/>
                  </a:lnTo>
                  <a:lnTo>
                    <a:pt x="247" y="121"/>
                  </a:lnTo>
                  <a:lnTo>
                    <a:pt x="246" y="119"/>
                  </a:lnTo>
                  <a:lnTo>
                    <a:pt x="244" y="117"/>
                  </a:lnTo>
                  <a:lnTo>
                    <a:pt x="242" y="115"/>
                  </a:lnTo>
                  <a:lnTo>
                    <a:pt x="238" y="114"/>
                  </a:lnTo>
                  <a:lnTo>
                    <a:pt x="233" y="115"/>
                  </a:lnTo>
                  <a:lnTo>
                    <a:pt x="230" y="117"/>
                  </a:lnTo>
                  <a:lnTo>
                    <a:pt x="228" y="118"/>
                  </a:lnTo>
                  <a:lnTo>
                    <a:pt x="225" y="118"/>
                  </a:lnTo>
                  <a:lnTo>
                    <a:pt x="224" y="118"/>
                  </a:lnTo>
                  <a:lnTo>
                    <a:pt x="224" y="117"/>
                  </a:lnTo>
                  <a:lnTo>
                    <a:pt x="224" y="115"/>
                  </a:lnTo>
                  <a:lnTo>
                    <a:pt x="225" y="111"/>
                  </a:lnTo>
                  <a:lnTo>
                    <a:pt x="225" y="108"/>
                  </a:lnTo>
                  <a:lnTo>
                    <a:pt x="222" y="108"/>
                  </a:lnTo>
                  <a:lnTo>
                    <a:pt x="220" y="106"/>
                  </a:lnTo>
                  <a:lnTo>
                    <a:pt x="214" y="106"/>
                  </a:lnTo>
                  <a:lnTo>
                    <a:pt x="213" y="105"/>
                  </a:lnTo>
                  <a:lnTo>
                    <a:pt x="214" y="102"/>
                  </a:lnTo>
                  <a:lnTo>
                    <a:pt x="213" y="97"/>
                  </a:lnTo>
                  <a:lnTo>
                    <a:pt x="208" y="98"/>
                  </a:lnTo>
                  <a:lnTo>
                    <a:pt x="202" y="102"/>
                  </a:lnTo>
                  <a:lnTo>
                    <a:pt x="195" y="104"/>
                  </a:lnTo>
                  <a:lnTo>
                    <a:pt x="189" y="108"/>
                  </a:lnTo>
                  <a:lnTo>
                    <a:pt x="184" y="110"/>
                  </a:lnTo>
                  <a:lnTo>
                    <a:pt x="179" y="111"/>
                  </a:lnTo>
                  <a:lnTo>
                    <a:pt x="176" y="110"/>
                  </a:lnTo>
                  <a:lnTo>
                    <a:pt x="173" y="109"/>
                  </a:lnTo>
                  <a:lnTo>
                    <a:pt x="171" y="106"/>
                  </a:lnTo>
                  <a:lnTo>
                    <a:pt x="170" y="103"/>
                  </a:lnTo>
                  <a:lnTo>
                    <a:pt x="167" y="100"/>
                  </a:lnTo>
                  <a:lnTo>
                    <a:pt x="164" y="98"/>
                  </a:lnTo>
                  <a:lnTo>
                    <a:pt x="162" y="97"/>
                  </a:lnTo>
                  <a:lnTo>
                    <a:pt x="160" y="98"/>
                  </a:lnTo>
                  <a:lnTo>
                    <a:pt x="155" y="100"/>
                  </a:lnTo>
                  <a:lnTo>
                    <a:pt x="148" y="101"/>
                  </a:lnTo>
                  <a:lnTo>
                    <a:pt x="137" y="101"/>
                  </a:lnTo>
                  <a:lnTo>
                    <a:pt x="126" y="101"/>
                  </a:lnTo>
                  <a:lnTo>
                    <a:pt x="116" y="101"/>
                  </a:lnTo>
                  <a:lnTo>
                    <a:pt x="108" y="102"/>
                  </a:lnTo>
                  <a:lnTo>
                    <a:pt x="104" y="102"/>
                  </a:lnTo>
                  <a:lnTo>
                    <a:pt x="100" y="101"/>
                  </a:lnTo>
                  <a:lnTo>
                    <a:pt x="98" y="97"/>
                  </a:lnTo>
                  <a:lnTo>
                    <a:pt x="97" y="93"/>
                  </a:lnTo>
                  <a:lnTo>
                    <a:pt x="96" y="88"/>
                  </a:lnTo>
                  <a:lnTo>
                    <a:pt x="96" y="84"/>
                  </a:lnTo>
                  <a:lnTo>
                    <a:pt x="96" y="81"/>
                  </a:lnTo>
                  <a:lnTo>
                    <a:pt x="97" y="78"/>
                  </a:lnTo>
                  <a:lnTo>
                    <a:pt x="98" y="76"/>
                  </a:lnTo>
                  <a:lnTo>
                    <a:pt x="100" y="74"/>
                  </a:lnTo>
                  <a:lnTo>
                    <a:pt x="105" y="76"/>
                  </a:lnTo>
                  <a:lnTo>
                    <a:pt x="108" y="78"/>
                  </a:lnTo>
                  <a:lnTo>
                    <a:pt x="110" y="78"/>
                  </a:lnTo>
                  <a:lnTo>
                    <a:pt x="110" y="77"/>
                  </a:lnTo>
                  <a:lnTo>
                    <a:pt x="111" y="74"/>
                  </a:lnTo>
                  <a:lnTo>
                    <a:pt x="111" y="69"/>
                  </a:lnTo>
                  <a:lnTo>
                    <a:pt x="111" y="66"/>
                  </a:lnTo>
                  <a:lnTo>
                    <a:pt x="113" y="63"/>
                  </a:lnTo>
                  <a:lnTo>
                    <a:pt x="114" y="62"/>
                  </a:lnTo>
                  <a:lnTo>
                    <a:pt x="116" y="61"/>
                  </a:lnTo>
                  <a:lnTo>
                    <a:pt x="122" y="58"/>
                  </a:lnTo>
                  <a:lnTo>
                    <a:pt x="129" y="58"/>
                  </a:lnTo>
                  <a:lnTo>
                    <a:pt x="143" y="61"/>
                  </a:lnTo>
                  <a:lnTo>
                    <a:pt x="153" y="63"/>
                  </a:lnTo>
                  <a:lnTo>
                    <a:pt x="155" y="64"/>
                  </a:lnTo>
                  <a:lnTo>
                    <a:pt x="157" y="66"/>
                  </a:lnTo>
                  <a:lnTo>
                    <a:pt x="161" y="71"/>
                  </a:lnTo>
                  <a:lnTo>
                    <a:pt x="161" y="74"/>
                  </a:lnTo>
                  <a:lnTo>
                    <a:pt x="162" y="76"/>
                  </a:lnTo>
                  <a:lnTo>
                    <a:pt x="163" y="76"/>
                  </a:lnTo>
                  <a:lnTo>
                    <a:pt x="164" y="74"/>
                  </a:lnTo>
                  <a:lnTo>
                    <a:pt x="167" y="72"/>
                  </a:lnTo>
                  <a:lnTo>
                    <a:pt x="176" y="63"/>
                  </a:lnTo>
                  <a:lnTo>
                    <a:pt x="185" y="54"/>
                  </a:lnTo>
                  <a:lnTo>
                    <a:pt x="180" y="56"/>
                  </a:lnTo>
                  <a:lnTo>
                    <a:pt x="175" y="57"/>
                  </a:lnTo>
                  <a:lnTo>
                    <a:pt x="172" y="57"/>
                  </a:lnTo>
                  <a:lnTo>
                    <a:pt x="169" y="57"/>
                  </a:lnTo>
                  <a:lnTo>
                    <a:pt x="167" y="57"/>
                  </a:lnTo>
                  <a:lnTo>
                    <a:pt x="165" y="55"/>
                  </a:lnTo>
                  <a:lnTo>
                    <a:pt x="163" y="51"/>
                  </a:lnTo>
                  <a:lnTo>
                    <a:pt x="159" y="47"/>
                  </a:lnTo>
                  <a:lnTo>
                    <a:pt x="154" y="45"/>
                  </a:lnTo>
                  <a:lnTo>
                    <a:pt x="153" y="43"/>
                  </a:lnTo>
                  <a:lnTo>
                    <a:pt x="153" y="40"/>
                  </a:lnTo>
                  <a:lnTo>
                    <a:pt x="154" y="38"/>
                  </a:lnTo>
                  <a:lnTo>
                    <a:pt x="160" y="35"/>
                  </a:lnTo>
                  <a:lnTo>
                    <a:pt x="165" y="30"/>
                  </a:lnTo>
                  <a:lnTo>
                    <a:pt x="172" y="27"/>
                  </a:lnTo>
                  <a:lnTo>
                    <a:pt x="176" y="22"/>
                  </a:lnTo>
                  <a:lnTo>
                    <a:pt x="173" y="21"/>
                  </a:lnTo>
                  <a:lnTo>
                    <a:pt x="171" y="20"/>
                  </a:lnTo>
                  <a:lnTo>
                    <a:pt x="164" y="9"/>
                  </a:lnTo>
                  <a:lnTo>
                    <a:pt x="157" y="0"/>
                  </a:lnTo>
                  <a:lnTo>
                    <a:pt x="154" y="5"/>
                  </a:lnTo>
                  <a:lnTo>
                    <a:pt x="151" y="9"/>
                  </a:lnTo>
                  <a:lnTo>
                    <a:pt x="144" y="16"/>
                  </a:lnTo>
                  <a:lnTo>
                    <a:pt x="136" y="21"/>
                  </a:lnTo>
                  <a:lnTo>
                    <a:pt x="129" y="23"/>
                  </a:lnTo>
                  <a:lnTo>
                    <a:pt x="124" y="24"/>
                  </a:lnTo>
                  <a:lnTo>
                    <a:pt x="121" y="24"/>
                  </a:lnTo>
                  <a:lnTo>
                    <a:pt x="119" y="23"/>
                  </a:lnTo>
                  <a:lnTo>
                    <a:pt x="113" y="21"/>
                  </a:lnTo>
                  <a:lnTo>
                    <a:pt x="105" y="17"/>
                  </a:lnTo>
                  <a:lnTo>
                    <a:pt x="102" y="33"/>
                  </a:lnTo>
                  <a:lnTo>
                    <a:pt x="98" y="49"/>
                  </a:lnTo>
                  <a:lnTo>
                    <a:pt x="97" y="53"/>
                  </a:lnTo>
                  <a:lnTo>
                    <a:pt x="97" y="54"/>
                  </a:lnTo>
                  <a:lnTo>
                    <a:pt x="98" y="55"/>
                  </a:lnTo>
                  <a:lnTo>
                    <a:pt x="99" y="56"/>
                  </a:lnTo>
                  <a:lnTo>
                    <a:pt x="99" y="57"/>
                  </a:lnTo>
                  <a:lnTo>
                    <a:pt x="95" y="58"/>
                  </a:lnTo>
                  <a:lnTo>
                    <a:pt x="81" y="56"/>
                  </a:lnTo>
                  <a:lnTo>
                    <a:pt x="69" y="56"/>
                  </a:lnTo>
                  <a:lnTo>
                    <a:pt x="66" y="58"/>
                  </a:lnTo>
                  <a:lnTo>
                    <a:pt x="64" y="60"/>
                  </a:lnTo>
                  <a:lnTo>
                    <a:pt x="66" y="62"/>
                  </a:lnTo>
                  <a:lnTo>
                    <a:pt x="69" y="63"/>
                  </a:lnTo>
                  <a:lnTo>
                    <a:pt x="76" y="63"/>
                  </a:lnTo>
                  <a:lnTo>
                    <a:pt x="84" y="64"/>
                  </a:lnTo>
                  <a:lnTo>
                    <a:pt x="81" y="68"/>
                  </a:lnTo>
                  <a:lnTo>
                    <a:pt x="76" y="69"/>
                  </a:lnTo>
                  <a:lnTo>
                    <a:pt x="75" y="70"/>
                  </a:lnTo>
                  <a:lnTo>
                    <a:pt x="74" y="71"/>
                  </a:lnTo>
                  <a:lnTo>
                    <a:pt x="74" y="73"/>
                  </a:lnTo>
                  <a:lnTo>
                    <a:pt x="74" y="76"/>
                  </a:lnTo>
                  <a:lnTo>
                    <a:pt x="73" y="80"/>
                  </a:lnTo>
                  <a:lnTo>
                    <a:pt x="73" y="81"/>
                  </a:lnTo>
                  <a:lnTo>
                    <a:pt x="72" y="81"/>
                  </a:lnTo>
                  <a:lnTo>
                    <a:pt x="72" y="81"/>
                  </a:lnTo>
                  <a:lnTo>
                    <a:pt x="71" y="80"/>
                  </a:lnTo>
                  <a:lnTo>
                    <a:pt x="70" y="80"/>
                  </a:lnTo>
                  <a:lnTo>
                    <a:pt x="67" y="81"/>
                  </a:lnTo>
                  <a:lnTo>
                    <a:pt x="65" y="85"/>
                  </a:lnTo>
                  <a:lnTo>
                    <a:pt x="65" y="92"/>
                  </a:lnTo>
                  <a:lnTo>
                    <a:pt x="64" y="96"/>
                  </a:lnTo>
                  <a:lnTo>
                    <a:pt x="61" y="100"/>
                  </a:lnTo>
                  <a:lnTo>
                    <a:pt x="56" y="101"/>
                  </a:lnTo>
                  <a:lnTo>
                    <a:pt x="51" y="102"/>
                  </a:lnTo>
                  <a:lnTo>
                    <a:pt x="46" y="101"/>
                  </a:lnTo>
                  <a:lnTo>
                    <a:pt x="40" y="100"/>
                  </a:lnTo>
                  <a:lnTo>
                    <a:pt x="34" y="98"/>
                  </a:lnTo>
                  <a:lnTo>
                    <a:pt x="30" y="97"/>
                  </a:lnTo>
                  <a:lnTo>
                    <a:pt x="25" y="96"/>
                  </a:lnTo>
                  <a:lnTo>
                    <a:pt x="21" y="96"/>
                  </a:lnTo>
                  <a:lnTo>
                    <a:pt x="16" y="97"/>
                  </a:lnTo>
                  <a:lnTo>
                    <a:pt x="13" y="100"/>
                  </a:lnTo>
                  <a:lnTo>
                    <a:pt x="9" y="102"/>
                  </a:lnTo>
                  <a:lnTo>
                    <a:pt x="6" y="104"/>
                  </a:lnTo>
                  <a:lnTo>
                    <a:pt x="4" y="108"/>
                  </a:lnTo>
                  <a:lnTo>
                    <a:pt x="1" y="112"/>
                  </a:lnTo>
                  <a:lnTo>
                    <a:pt x="0" y="115"/>
                  </a:lnTo>
                  <a:lnTo>
                    <a:pt x="0" y="120"/>
                  </a:lnTo>
                  <a:lnTo>
                    <a:pt x="2" y="123"/>
                  </a:lnTo>
                  <a:lnTo>
                    <a:pt x="8" y="125"/>
                  </a:lnTo>
                  <a:lnTo>
                    <a:pt x="12" y="126"/>
                  </a:lnTo>
                  <a:lnTo>
                    <a:pt x="15" y="127"/>
                  </a:lnTo>
                  <a:lnTo>
                    <a:pt x="17" y="131"/>
                  </a:lnTo>
                  <a:lnTo>
                    <a:pt x="19" y="135"/>
                  </a:lnTo>
                  <a:lnTo>
                    <a:pt x="21" y="138"/>
                  </a:lnTo>
                  <a:lnTo>
                    <a:pt x="23" y="139"/>
                  </a:lnTo>
                  <a:lnTo>
                    <a:pt x="26" y="139"/>
                  </a:lnTo>
                  <a:lnTo>
                    <a:pt x="32" y="138"/>
                  </a:lnTo>
                  <a:lnTo>
                    <a:pt x="40" y="139"/>
                  </a:lnTo>
                  <a:lnTo>
                    <a:pt x="41" y="144"/>
                  </a:lnTo>
                  <a:lnTo>
                    <a:pt x="40" y="149"/>
                  </a:lnTo>
                  <a:lnTo>
                    <a:pt x="39" y="153"/>
                  </a:lnTo>
                  <a:lnTo>
                    <a:pt x="38" y="157"/>
                  </a:lnTo>
                  <a:lnTo>
                    <a:pt x="37" y="161"/>
                  </a:lnTo>
                  <a:lnTo>
                    <a:pt x="37" y="166"/>
                  </a:lnTo>
                  <a:lnTo>
                    <a:pt x="39" y="171"/>
                  </a:lnTo>
                  <a:lnTo>
                    <a:pt x="43" y="177"/>
                  </a:lnTo>
                  <a:lnTo>
                    <a:pt x="49" y="183"/>
                  </a:lnTo>
                  <a:lnTo>
                    <a:pt x="51" y="188"/>
                  </a:lnTo>
                  <a:lnTo>
                    <a:pt x="51" y="194"/>
                  </a:lnTo>
                  <a:lnTo>
                    <a:pt x="49" y="200"/>
                  </a:lnTo>
                  <a:lnTo>
                    <a:pt x="42" y="210"/>
                  </a:lnTo>
                  <a:lnTo>
                    <a:pt x="33" y="220"/>
                  </a:lnTo>
                  <a:lnTo>
                    <a:pt x="27" y="231"/>
                  </a:lnTo>
                  <a:lnTo>
                    <a:pt x="25" y="237"/>
                  </a:lnTo>
                  <a:lnTo>
                    <a:pt x="23" y="245"/>
                  </a:lnTo>
                  <a:lnTo>
                    <a:pt x="22" y="256"/>
                  </a:lnTo>
                  <a:lnTo>
                    <a:pt x="26" y="264"/>
                  </a:lnTo>
                  <a:lnTo>
                    <a:pt x="31" y="271"/>
                  </a:lnTo>
                  <a:lnTo>
                    <a:pt x="34" y="272"/>
                  </a:lnTo>
                  <a:lnTo>
                    <a:pt x="37" y="271"/>
                  </a:lnTo>
                  <a:lnTo>
                    <a:pt x="40" y="268"/>
                  </a:lnTo>
                  <a:lnTo>
                    <a:pt x="43" y="264"/>
                  </a:lnTo>
                  <a:lnTo>
                    <a:pt x="47" y="260"/>
                  </a:lnTo>
                  <a:lnTo>
                    <a:pt x="50" y="257"/>
                  </a:lnTo>
                  <a:lnTo>
                    <a:pt x="54" y="255"/>
                  </a:lnTo>
                  <a:lnTo>
                    <a:pt x="58" y="253"/>
                  </a:lnTo>
                  <a:lnTo>
                    <a:pt x="66" y="250"/>
                  </a:lnTo>
                  <a:lnTo>
                    <a:pt x="75" y="248"/>
                  </a:lnTo>
                  <a:lnTo>
                    <a:pt x="80" y="248"/>
                  </a:lnTo>
                  <a:lnTo>
                    <a:pt x="84" y="249"/>
                  </a:lnTo>
                  <a:lnTo>
                    <a:pt x="88" y="250"/>
                  </a:lnTo>
                  <a:lnTo>
                    <a:pt x="90" y="252"/>
                  </a:lnTo>
                  <a:lnTo>
                    <a:pt x="94" y="255"/>
                  </a:lnTo>
                  <a:lnTo>
                    <a:pt x="96" y="256"/>
                  </a:lnTo>
                  <a:lnTo>
                    <a:pt x="99" y="258"/>
                  </a:lnTo>
                  <a:lnTo>
                    <a:pt x="103" y="258"/>
                  </a:lnTo>
                  <a:lnTo>
                    <a:pt x="104" y="255"/>
                  </a:lnTo>
                  <a:lnTo>
                    <a:pt x="105" y="251"/>
                  </a:lnTo>
                  <a:lnTo>
                    <a:pt x="105" y="248"/>
                  </a:lnTo>
                  <a:lnTo>
                    <a:pt x="105" y="243"/>
                  </a:lnTo>
                  <a:lnTo>
                    <a:pt x="105" y="240"/>
                  </a:lnTo>
                  <a:lnTo>
                    <a:pt x="106" y="236"/>
                  </a:lnTo>
                  <a:lnTo>
                    <a:pt x="108" y="232"/>
                  </a:lnTo>
                  <a:lnTo>
                    <a:pt x="112" y="228"/>
                  </a:lnTo>
                  <a:lnTo>
                    <a:pt x="116" y="226"/>
                  </a:lnTo>
                  <a:lnTo>
                    <a:pt x="121" y="226"/>
                  </a:lnTo>
                  <a:lnTo>
                    <a:pt x="126" y="226"/>
                  </a:lnTo>
                  <a:lnTo>
                    <a:pt x="129" y="228"/>
                  </a:lnTo>
                  <a:lnTo>
                    <a:pt x="132" y="230"/>
                  </a:lnTo>
                  <a:lnTo>
                    <a:pt x="137" y="231"/>
                  </a:lnTo>
                  <a:lnTo>
                    <a:pt x="141" y="231"/>
                  </a:lnTo>
                  <a:lnTo>
                    <a:pt x="147" y="230"/>
                  </a:lnTo>
                  <a:lnTo>
                    <a:pt x="148" y="228"/>
                  </a:lnTo>
                  <a:lnTo>
                    <a:pt x="149" y="226"/>
                  </a:lnTo>
                  <a:lnTo>
                    <a:pt x="151" y="223"/>
                  </a:lnTo>
                  <a:lnTo>
                    <a:pt x="149" y="219"/>
                  </a:lnTo>
                  <a:lnTo>
                    <a:pt x="147" y="217"/>
                  </a:lnTo>
                  <a:lnTo>
                    <a:pt x="146" y="214"/>
                  </a:lnTo>
                  <a:lnTo>
                    <a:pt x="145" y="211"/>
                  </a:lnTo>
                  <a:lnTo>
                    <a:pt x="145" y="208"/>
                  </a:lnTo>
                  <a:lnTo>
                    <a:pt x="146" y="206"/>
                  </a:lnTo>
                  <a:lnTo>
                    <a:pt x="149" y="202"/>
                  </a:lnTo>
                  <a:lnTo>
                    <a:pt x="155" y="196"/>
                  </a:lnTo>
                  <a:lnTo>
                    <a:pt x="160" y="192"/>
                  </a:lnTo>
                  <a:lnTo>
                    <a:pt x="163" y="186"/>
                  </a:lnTo>
                  <a:lnTo>
                    <a:pt x="165" y="182"/>
                  </a:lnTo>
                  <a:lnTo>
                    <a:pt x="169" y="178"/>
                  </a:lnTo>
                  <a:lnTo>
                    <a:pt x="173" y="176"/>
                  </a:lnTo>
                  <a:lnTo>
                    <a:pt x="180" y="175"/>
                  </a:lnTo>
                  <a:lnTo>
                    <a:pt x="189" y="176"/>
                  </a:lnTo>
                  <a:lnTo>
                    <a:pt x="194" y="176"/>
                  </a:lnTo>
                  <a:lnTo>
                    <a:pt x="198" y="178"/>
                  </a:lnTo>
                  <a:lnTo>
                    <a:pt x="202" y="180"/>
                  </a:lnTo>
                  <a:lnTo>
                    <a:pt x="204" y="183"/>
                  </a:lnTo>
                  <a:lnTo>
                    <a:pt x="204" y="186"/>
                  </a:lnTo>
                  <a:lnTo>
                    <a:pt x="203" y="188"/>
                  </a:lnTo>
                  <a:lnTo>
                    <a:pt x="200" y="194"/>
                  </a:lnTo>
                  <a:lnTo>
                    <a:pt x="198" y="201"/>
                  </a:lnTo>
                  <a:lnTo>
                    <a:pt x="198" y="203"/>
                  </a:lnTo>
                  <a:lnTo>
                    <a:pt x="198" y="207"/>
                  </a:lnTo>
                  <a:lnTo>
                    <a:pt x="203" y="209"/>
                  </a:lnTo>
                  <a:lnTo>
                    <a:pt x="205" y="208"/>
                  </a:lnTo>
                  <a:lnTo>
                    <a:pt x="208" y="207"/>
                  </a:lnTo>
                  <a:lnTo>
                    <a:pt x="212" y="206"/>
                  </a:lnTo>
                  <a:lnTo>
                    <a:pt x="212" y="211"/>
                  </a:lnTo>
                  <a:lnTo>
                    <a:pt x="212" y="222"/>
                  </a:lnTo>
                  <a:lnTo>
                    <a:pt x="210" y="233"/>
                  </a:lnTo>
                  <a:lnTo>
                    <a:pt x="209" y="245"/>
                  </a:lnTo>
                  <a:lnTo>
                    <a:pt x="209" y="258"/>
                  </a:lnTo>
                  <a:lnTo>
                    <a:pt x="210" y="269"/>
                  </a:lnTo>
                  <a:lnTo>
                    <a:pt x="211" y="275"/>
                  </a:lnTo>
                  <a:lnTo>
                    <a:pt x="213" y="280"/>
                  </a:lnTo>
                  <a:lnTo>
                    <a:pt x="216" y="283"/>
                  </a:lnTo>
                  <a:lnTo>
                    <a:pt x="218" y="285"/>
                  </a:lnTo>
                  <a:lnTo>
                    <a:pt x="221" y="285"/>
                  </a:lnTo>
                  <a:lnTo>
                    <a:pt x="226" y="285"/>
                  </a:lnTo>
                  <a:lnTo>
                    <a:pt x="230" y="283"/>
                  </a:lnTo>
                  <a:lnTo>
                    <a:pt x="235" y="281"/>
                  </a:lnTo>
                  <a:lnTo>
                    <a:pt x="243" y="276"/>
                  </a:lnTo>
                  <a:lnTo>
                    <a:pt x="250" y="272"/>
                  </a:lnTo>
                  <a:lnTo>
                    <a:pt x="255" y="271"/>
                  </a:lnTo>
                  <a:lnTo>
                    <a:pt x="261" y="268"/>
                  </a:lnTo>
                  <a:lnTo>
                    <a:pt x="267" y="266"/>
                  </a:lnTo>
                  <a:lnTo>
                    <a:pt x="271" y="263"/>
                  </a:lnTo>
                  <a:lnTo>
                    <a:pt x="274" y="260"/>
                  </a:lnTo>
                  <a:lnTo>
                    <a:pt x="274" y="258"/>
                  </a:lnTo>
                  <a:lnTo>
                    <a:pt x="276" y="255"/>
                  </a:lnTo>
                  <a:lnTo>
                    <a:pt x="278" y="251"/>
                  </a:lnTo>
                  <a:lnTo>
                    <a:pt x="281" y="249"/>
                  </a:lnTo>
                  <a:lnTo>
                    <a:pt x="284" y="248"/>
                  </a:lnTo>
                  <a:lnTo>
                    <a:pt x="290" y="244"/>
                  </a:lnTo>
                  <a:lnTo>
                    <a:pt x="297" y="240"/>
                  </a:lnTo>
                  <a:lnTo>
                    <a:pt x="303" y="237"/>
                  </a:lnTo>
                  <a:lnTo>
                    <a:pt x="312" y="236"/>
                  </a:lnTo>
                  <a:lnTo>
                    <a:pt x="317" y="236"/>
                  </a:lnTo>
                  <a:lnTo>
                    <a:pt x="322" y="236"/>
                  </a:lnTo>
                  <a:lnTo>
                    <a:pt x="325" y="239"/>
                  </a:lnTo>
                  <a:lnTo>
                    <a:pt x="326" y="241"/>
                  </a:lnTo>
                  <a:lnTo>
                    <a:pt x="325" y="243"/>
                  </a:lnTo>
                  <a:lnTo>
                    <a:pt x="324" y="245"/>
                  </a:lnTo>
                  <a:lnTo>
                    <a:pt x="322" y="250"/>
                  </a:lnTo>
                  <a:lnTo>
                    <a:pt x="322" y="252"/>
                  </a:lnTo>
                  <a:lnTo>
                    <a:pt x="324" y="252"/>
                  </a:lnTo>
                  <a:lnTo>
                    <a:pt x="328" y="251"/>
                  </a:lnTo>
                  <a:lnTo>
                    <a:pt x="338" y="248"/>
                  </a:lnTo>
                  <a:lnTo>
                    <a:pt x="343" y="243"/>
                  </a:lnTo>
                  <a:lnTo>
                    <a:pt x="351" y="240"/>
                  </a:lnTo>
                  <a:lnTo>
                    <a:pt x="361" y="237"/>
                  </a:lnTo>
                  <a:lnTo>
                    <a:pt x="367" y="237"/>
                  </a:lnTo>
                  <a:lnTo>
                    <a:pt x="372" y="239"/>
                  </a:lnTo>
                  <a:lnTo>
                    <a:pt x="375" y="241"/>
                  </a:lnTo>
                  <a:lnTo>
                    <a:pt x="377" y="244"/>
                  </a:lnTo>
                  <a:lnTo>
                    <a:pt x="377" y="247"/>
                  </a:lnTo>
                  <a:lnTo>
                    <a:pt x="377" y="25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8" name="Freeform 217"/>
            <p:cNvSpPr>
              <a:spLocks/>
            </p:cNvSpPr>
            <p:nvPr/>
          </p:nvSpPr>
          <p:spPr bwMode="gray">
            <a:xfrm>
              <a:off x="5832476" y="3630613"/>
              <a:ext cx="276225" cy="182563"/>
            </a:xfrm>
            <a:custGeom>
              <a:avLst/>
              <a:gdLst/>
              <a:ahLst/>
              <a:cxnLst>
                <a:cxn ang="0">
                  <a:pos x="733" y="270"/>
                </a:cxn>
                <a:cxn ang="0">
                  <a:pos x="748" y="288"/>
                </a:cxn>
                <a:cxn ang="0">
                  <a:pos x="773" y="313"/>
                </a:cxn>
                <a:cxn ang="0">
                  <a:pos x="796" y="295"/>
                </a:cxn>
                <a:cxn ang="0">
                  <a:pos x="816" y="307"/>
                </a:cxn>
                <a:cxn ang="0">
                  <a:pos x="837" y="315"/>
                </a:cxn>
                <a:cxn ang="0">
                  <a:pos x="855" y="344"/>
                </a:cxn>
                <a:cxn ang="0">
                  <a:pos x="838" y="359"/>
                </a:cxn>
                <a:cxn ang="0">
                  <a:pos x="807" y="375"/>
                </a:cxn>
                <a:cxn ang="0">
                  <a:pos x="758" y="371"/>
                </a:cxn>
                <a:cxn ang="0">
                  <a:pos x="732" y="353"/>
                </a:cxn>
                <a:cxn ang="0">
                  <a:pos x="722" y="331"/>
                </a:cxn>
                <a:cxn ang="0">
                  <a:pos x="675" y="369"/>
                </a:cxn>
                <a:cxn ang="0">
                  <a:pos x="654" y="378"/>
                </a:cxn>
                <a:cxn ang="0">
                  <a:pos x="650" y="396"/>
                </a:cxn>
                <a:cxn ang="0">
                  <a:pos x="618" y="415"/>
                </a:cxn>
                <a:cxn ang="0">
                  <a:pos x="578" y="430"/>
                </a:cxn>
                <a:cxn ang="0">
                  <a:pos x="610" y="453"/>
                </a:cxn>
                <a:cxn ang="0">
                  <a:pos x="629" y="503"/>
                </a:cxn>
                <a:cxn ang="0">
                  <a:pos x="583" y="567"/>
                </a:cxn>
                <a:cxn ang="0">
                  <a:pos x="537" y="559"/>
                </a:cxn>
                <a:cxn ang="0">
                  <a:pos x="528" y="510"/>
                </a:cxn>
                <a:cxn ang="0">
                  <a:pos x="449" y="469"/>
                </a:cxn>
                <a:cxn ang="0">
                  <a:pos x="383" y="429"/>
                </a:cxn>
                <a:cxn ang="0">
                  <a:pos x="316" y="353"/>
                </a:cxn>
                <a:cxn ang="0">
                  <a:pos x="282" y="299"/>
                </a:cxn>
                <a:cxn ang="0">
                  <a:pos x="240" y="303"/>
                </a:cxn>
                <a:cxn ang="0">
                  <a:pos x="212" y="282"/>
                </a:cxn>
                <a:cxn ang="0">
                  <a:pos x="217" y="267"/>
                </a:cxn>
                <a:cxn ang="0">
                  <a:pos x="200" y="231"/>
                </a:cxn>
                <a:cxn ang="0">
                  <a:pos x="159" y="215"/>
                </a:cxn>
                <a:cxn ang="0">
                  <a:pos x="128" y="201"/>
                </a:cxn>
                <a:cxn ang="0">
                  <a:pos x="114" y="218"/>
                </a:cxn>
                <a:cxn ang="0">
                  <a:pos x="79" y="240"/>
                </a:cxn>
                <a:cxn ang="0">
                  <a:pos x="57" y="287"/>
                </a:cxn>
                <a:cxn ang="0">
                  <a:pos x="0" y="290"/>
                </a:cxn>
                <a:cxn ang="0">
                  <a:pos x="2" y="38"/>
                </a:cxn>
                <a:cxn ang="0">
                  <a:pos x="126" y="13"/>
                </a:cxn>
                <a:cxn ang="0">
                  <a:pos x="118" y="70"/>
                </a:cxn>
                <a:cxn ang="0">
                  <a:pos x="119" y="127"/>
                </a:cxn>
                <a:cxn ang="0">
                  <a:pos x="152" y="130"/>
                </a:cxn>
                <a:cxn ang="0">
                  <a:pos x="167" y="127"/>
                </a:cxn>
                <a:cxn ang="0">
                  <a:pos x="193" y="153"/>
                </a:cxn>
                <a:cxn ang="0">
                  <a:pos x="221" y="139"/>
                </a:cxn>
                <a:cxn ang="0">
                  <a:pos x="249" y="139"/>
                </a:cxn>
                <a:cxn ang="0">
                  <a:pos x="238" y="114"/>
                </a:cxn>
                <a:cxn ang="0">
                  <a:pos x="258" y="102"/>
                </a:cxn>
                <a:cxn ang="0">
                  <a:pos x="261" y="92"/>
                </a:cxn>
                <a:cxn ang="0">
                  <a:pos x="326" y="148"/>
                </a:cxn>
                <a:cxn ang="0">
                  <a:pos x="437" y="140"/>
                </a:cxn>
                <a:cxn ang="0">
                  <a:pos x="487" y="163"/>
                </a:cxn>
                <a:cxn ang="0">
                  <a:pos x="514" y="183"/>
                </a:cxn>
                <a:cxn ang="0">
                  <a:pos x="537" y="253"/>
                </a:cxn>
                <a:cxn ang="0">
                  <a:pos x="552" y="310"/>
                </a:cxn>
                <a:cxn ang="0">
                  <a:pos x="619" y="316"/>
                </a:cxn>
                <a:cxn ang="0">
                  <a:pos x="641" y="335"/>
                </a:cxn>
                <a:cxn ang="0">
                  <a:pos x="666" y="298"/>
                </a:cxn>
                <a:cxn ang="0">
                  <a:pos x="735" y="245"/>
                </a:cxn>
              </a:cxnLst>
              <a:rect l="0" t="0" r="r" b="b"/>
              <a:pathLst>
                <a:path w="872" h="571">
                  <a:moveTo>
                    <a:pt x="763" y="234"/>
                  </a:moveTo>
                  <a:lnTo>
                    <a:pt x="770" y="234"/>
                  </a:lnTo>
                  <a:lnTo>
                    <a:pt x="774" y="237"/>
                  </a:lnTo>
                  <a:lnTo>
                    <a:pt x="775" y="239"/>
                  </a:lnTo>
                  <a:lnTo>
                    <a:pt x="774" y="241"/>
                  </a:lnTo>
                  <a:lnTo>
                    <a:pt x="772" y="242"/>
                  </a:lnTo>
                  <a:lnTo>
                    <a:pt x="767" y="245"/>
                  </a:lnTo>
                  <a:lnTo>
                    <a:pt x="758" y="251"/>
                  </a:lnTo>
                  <a:lnTo>
                    <a:pt x="749" y="257"/>
                  </a:lnTo>
                  <a:lnTo>
                    <a:pt x="742" y="262"/>
                  </a:lnTo>
                  <a:lnTo>
                    <a:pt x="733" y="270"/>
                  </a:lnTo>
                  <a:lnTo>
                    <a:pt x="730" y="273"/>
                  </a:lnTo>
                  <a:lnTo>
                    <a:pt x="726" y="278"/>
                  </a:lnTo>
                  <a:lnTo>
                    <a:pt x="724" y="281"/>
                  </a:lnTo>
                  <a:lnTo>
                    <a:pt x="724" y="285"/>
                  </a:lnTo>
                  <a:lnTo>
                    <a:pt x="731" y="287"/>
                  </a:lnTo>
                  <a:lnTo>
                    <a:pt x="734" y="289"/>
                  </a:lnTo>
                  <a:lnTo>
                    <a:pt x="735" y="290"/>
                  </a:lnTo>
                  <a:lnTo>
                    <a:pt x="738" y="290"/>
                  </a:lnTo>
                  <a:lnTo>
                    <a:pt x="740" y="289"/>
                  </a:lnTo>
                  <a:lnTo>
                    <a:pt x="743" y="288"/>
                  </a:lnTo>
                  <a:lnTo>
                    <a:pt x="748" y="288"/>
                  </a:lnTo>
                  <a:lnTo>
                    <a:pt x="750" y="289"/>
                  </a:lnTo>
                  <a:lnTo>
                    <a:pt x="751" y="290"/>
                  </a:lnTo>
                  <a:lnTo>
                    <a:pt x="751" y="294"/>
                  </a:lnTo>
                  <a:lnTo>
                    <a:pt x="751" y="297"/>
                  </a:lnTo>
                  <a:lnTo>
                    <a:pt x="753" y="301"/>
                  </a:lnTo>
                  <a:lnTo>
                    <a:pt x="756" y="303"/>
                  </a:lnTo>
                  <a:lnTo>
                    <a:pt x="761" y="305"/>
                  </a:lnTo>
                  <a:lnTo>
                    <a:pt x="765" y="307"/>
                  </a:lnTo>
                  <a:lnTo>
                    <a:pt x="770" y="310"/>
                  </a:lnTo>
                  <a:lnTo>
                    <a:pt x="772" y="311"/>
                  </a:lnTo>
                  <a:lnTo>
                    <a:pt x="773" y="313"/>
                  </a:lnTo>
                  <a:lnTo>
                    <a:pt x="775" y="312"/>
                  </a:lnTo>
                  <a:lnTo>
                    <a:pt x="778" y="311"/>
                  </a:lnTo>
                  <a:lnTo>
                    <a:pt x="782" y="311"/>
                  </a:lnTo>
                  <a:lnTo>
                    <a:pt x="784" y="310"/>
                  </a:lnTo>
                  <a:lnTo>
                    <a:pt x="786" y="307"/>
                  </a:lnTo>
                  <a:lnTo>
                    <a:pt x="786" y="302"/>
                  </a:lnTo>
                  <a:lnTo>
                    <a:pt x="787" y="297"/>
                  </a:lnTo>
                  <a:lnTo>
                    <a:pt x="788" y="296"/>
                  </a:lnTo>
                  <a:lnTo>
                    <a:pt x="790" y="297"/>
                  </a:lnTo>
                  <a:lnTo>
                    <a:pt x="794" y="298"/>
                  </a:lnTo>
                  <a:lnTo>
                    <a:pt x="796" y="295"/>
                  </a:lnTo>
                  <a:lnTo>
                    <a:pt x="796" y="290"/>
                  </a:lnTo>
                  <a:lnTo>
                    <a:pt x="796" y="285"/>
                  </a:lnTo>
                  <a:lnTo>
                    <a:pt x="797" y="282"/>
                  </a:lnTo>
                  <a:lnTo>
                    <a:pt x="799" y="283"/>
                  </a:lnTo>
                  <a:lnTo>
                    <a:pt x="800" y="286"/>
                  </a:lnTo>
                  <a:lnTo>
                    <a:pt x="805" y="294"/>
                  </a:lnTo>
                  <a:lnTo>
                    <a:pt x="807" y="301"/>
                  </a:lnTo>
                  <a:lnTo>
                    <a:pt x="810" y="303"/>
                  </a:lnTo>
                  <a:lnTo>
                    <a:pt x="811" y="305"/>
                  </a:lnTo>
                  <a:lnTo>
                    <a:pt x="813" y="307"/>
                  </a:lnTo>
                  <a:lnTo>
                    <a:pt x="816" y="307"/>
                  </a:lnTo>
                  <a:lnTo>
                    <a:pt x="819" y="306"/>
                  </a:lnTo>
                  <a:lnTo>
                    <a:pt x="822" y="305"/>
                  </a:lnTo>
                  <a:lnTo>
                    <a:pt x="823" y="307"/>
                  </a:lnTo>
                  <a:lnTo>
                    <a:pt x="824" y="310"/>
                  </a:lnTo>
                  <a:lnTo>
                    <a:pt x="825" y="313"/>
                  </a:lnTo>
                  <a:lnTo>
                    <a:pt x="827" y="315"/>
                  </a:lnTo>
                  <a:lnTo>
                    <a:pt x="828" y="315"/>
                  </a:lnTo>
                  <a:lnTo>
                    <a:pt x="829" y="315"/>
                  </a:lnTo>
                  <a:lnTo>
                    <a:pt x="831" y="314"/>
                  </a:lnTo>
                  <a:lnTo>
                    <a:pt x="833" y="314"/>
                  </a:lnTo>
                  <a:lnTo>
                    <a:pt x="837" y="315"/>
                  </a:lnTo>
                  <a:lnTo>
                    <a:pt x="840" y="319"/>
                  </a:lnTo>
                  <a:lnTo>
                    <a:pt x="845" y="323"/>
                  </a:lnTo>
                  <a:lnTo>
                    <a:pt x="849" y="326"/>
                  </a:lnTo>
                  <a:lnTo>
                    <a:pt x="855" y="328"/>
                  </a:lnTo>
                  <a:lnTo>
                    <a:pt x="861" y="329"/>
                  </a:lnTo>
                  <a:lnTo>
                    <a:pt x="867" y="330"/>
                  </a:lnTo>
                  <a:lnTo>
                    <a:pt x="872" y="330"/>
                  </a:lnTo>
                  <a:lnTo>
                    <a:pt x="870" y="334"/>
                  </a:lnTo>
                  <a:lnTo>
                    <a:pt x="868" y="336"/>
                  </a:lnTo>
                  <a:lnTo>
                    <a:pt x="861" y="339"/>
                  </a:lnTo>
                  <a:lnTo>
                    <a:pt x="855" y="344"/>
                  </a:lnTo>
                  <a:lnTo>
                    <a:pt x="853" y="347"/>
                  </a:lnTo>
                  <a:lnTo>
                    <a:pt x="849" y="351"/>
                  </a:lnTo>
                  <a:lnTo>
                    <a:pt x="846" y="351"/>
                  </a:lnTo>
                  <a:lnTo>
                    <a:pt x="841" y="350"/>
                  </a:lnTo>
                  <a:lnTo>
                    <a:pt x="839" y="348"/>
                  </a:lnTo>
                  <a:lnTo>
                    <a:pt x="836" y="348"/>
                  </a:lnTo>
                  <a:lnTo>
                    <a:pt x="835" y="350"/>
                  </a:lnTo>
                  <a:lnTo>
                    <a:pt x="835" y="352"/>
                  </a:lnTo>
                  <a:lnTo>
                    <a:pt x="836" y="354"/>
                  </a:lnTo>
                  <a:lnTo>
                    <a:pt x="837" y="356"/>
                  </a:lnTo>
                  <a:lnTo>
                    <a:pt x="838" y="359"/>
                  </a:lnTo>
                  <a:lnTo>
                    <a:pt x="838" y="360"/>
                  </a:lnTo>
                  <a:lnTo>
                    <a:pt x="836" y="360"/>
                  </a:lnTo>
                  <a:lnTo>
                    <a:pt x="831" y="359"/>
                  </a:lnTo>
                  <a:lnTo>
                    <a:pt x="827" y="356"/>
                  </a:lnTo>
                  <a:lnTo>
                    <a:pt x="823" y="356"/>
                  </a:lnTo>
                  <a:lnTo>
                    <a:pt x="821" y="356"/>
                  </a:lnTo>
                  <a:lnTo>
                    <a:pt x="819" y="358"/>
                  </a:lnTo>
                  <a:lnTo>
                    <a:pt x="816" y="363"/>
                  </a:lnTo>
                  <a:lnTo>
                    <a:pt x="813" y="370"/>
                  </a:lnTo>
                  <a:lnTo>
                    <a:pt x="810" y="372"/>
                  </a:lnTo>
                  <a:lnTo>
                    <a:pt x="807" y="375"/>
                  </a:lnTo>
                  <a:lnTo>
                    <a:pt x="805" y="377"/>
                  </a:lnTo>
                  <a:lnTo>
                    <a:pt x="800" y="378"/>
                  </a:lnTo>
                  <a:lnTo>
                    <a:pt x="798" y="375"/>
                  </a:lnTo>
                  <a:lnTo>
                    <a:pt x="798" y="372"/>
                  </a:lnTo>
                  <a:lnTo>
                    <a:pt x="797" y="371"/>
                  </a:lnTo>
                  <a:lnTo>
                    <a:pt x="792" y="371"/>
                  </a:lnTo>
                  <a:lnTo>
                    <a:pt x="786" y="369"/>
                  </a:lnTo>
                  <a:lnTo>
                    <a:pt x="779" y="367"/>
                  </a:lnTo>
                  <a:lnTo>
                    <a:pt x="771" y="367"/>
                  </a:lnTo>
                  <a:lnTo>
                    <a:pt x="763" y="369"/>
                  </a:lnTo>
                  <a:lnTo>
                    <a:pt x="758" y="371"/>
                  </a:lnTo>
                  <a:lnTo>
                    <a:pt x="753" y="372"/>
                  </a:lnTo>
                  <a:lnTo>
                    <a:pt x="750" y="372"/>
                  </a:lnTo>
                  <a:lnTo>
                    <a:pt x="747" y="372"/>
                  </a:lnTo>
                  <a:lnTo>
                    <a:pt x="745" y="372"/>
                  </a:lnTo>
                  <a:lnTo>
                    <a:pt x="743" y="370"/>
                  </a:lnTo>
                  <a:lnTo>
                    <a:pt x="741" y="366"/>
                  </a:lnTo>
                  <a:lnTo>
                    <a:pt x="737" y="362"/>
                  </a:lnTo>
                  <a:lnTo>
                    <a:pt x="732" y="360"/>
                  </a:lnTo>
                  <a:lnTo>
                    <a:pt x="731" y="358"/>
                  </a:lnTo>
                  <a:lnTo>
                    <a:pt x="731" y="355"/>
                  </a:lnTo>
                  <a:lnTo>
                    <a:pt x="732" y="353"/>
                  </a:lnTo>
                  <a:lnTo>
                    <a:pt x="738" y="350"/>
                  </a:lnTo>
                  <a:lnTo>
                    <a:pt x="743" y="345"/>
                  </a:lnTo>
                  <a:lnTo>
                    <a:pt x="750" y="342"/>
                  </a:lnTo>
                  <a:lnTo>
                    <a:pt x="754" y="337"/>
                  </a:lnTo>
                  <a:lnTo>
                    <a:pt x="751" y="336"/>
                  </a:lnTo>
                  <a:lnTo>
                    <a:pt x="749" y="335"/>
                  </a:lnTo>
                  <a:lnTo>
                    <a:pt x="742" y="324"/>
                  </a:lnTo>
                  <a:lnTo>
                    <a:pt x="735" y="315"/>
                  </a:lnTo>
                  <a:lnTo>
                    <a:pt x="732" y="320"/>
                  </a:lnTo>
                  <a:lnTo>
                    <a:pt x="729" y="324"/>
                  </a:lnTo>
                  <a:lnTo>
                    <a:pt x="722" y="331"/>
                  </a:lnTo>
                  <a:lnTo>
                    <a:pt x="714" y="336"/>
                  </a:lnTo>
                  <a:lnTo>
                    <a:pt x="707" y="338"/>
                  </a:lnTo>
                  <a:lnTo>
                    <a:pt x="702" y="339"/>
                  </a:lnTo>
                  <a:lnTo>
                    <a:pt x="699" y="339"/>
                  </a:lnTo>
                  <a:lnTo>
                    <a:pt x="697" y="338"/>
                  </a:lnTo>
                  <a:lnTo>
                    <a:pt x="691" y="336"/>
                  </a:lnTo>
                  <a:lnTo>
                    <a:pt x="683" y="332"/>
                  </a:lnTo>
                  <a:lnTo>
                    <a:pt x="680" y="348"/>
                  </a:lnTo>
                  <a:lnTo>
                    <a:pt x="676" y="364"/>
                  </a:lnTo>
                  <a:lnTo>
                    <a:pt x="675" y="368"/>
                  </a:lnTo>
                  <a:lnTo>
                    <a:pt x="675" y="369"/>
                  </a:lnTo>
                  <a:lnTo>
                    <a:pt x="676" y="370"/>
                  </a:lnTo>
                  <a:lnTo>
                    <a:pt x="677" y="371"/>
                  </a:lnTo>
                  <a:lnTo>
                    <a:pt x="677" y="372"/>
                  </a:lnTo>
                  <a:lnTo>
                    <a:pt x="673" y="373"/>
                  </a:lnTo>
                  <a:lnTo>
                    <a:pt x="659" y="371"/>
                  </a:lnTo>
                  <a:lnTo>
                    <a:pt x="647" y="371"/>
                  </a:lnTo>
                  <a:lnTo>
                    <a:pt x="644" y="373"/>
                  </a:lnTo>
                  <a:lnTo>
                    <a:pt x="642" y="375"/>
                  </a:lnTo>
                  <a:lnTo>
                    <a:pt x="644" y="377"/>
                  </a:lnTo>
                  <a:lnTo>
                    <a:pt x="647" y="378"/>
                  </a:lnTo>
                  <a:lnTo>
                    <a:pt x="654" y="378"/>
                  </a:lnTo>
                  <a:lnTo>
                    <a:pt x="662" y="379"/>
                  </a:lnTo>
                  <a:lnTo>
                    <a:pt x="659" y="383"/>
                  </a:lnTo>
                  <a:lnTo>
                    <a:pt x="654" y="384"/>
                  </a:lnTo>
                  <a:lnTo>
                    <a:pt x="653" y="385"/>
                  </a:lnTo>
                  <a:lnTo>
                    <a:pt x="652" y="386"/>
                  </a:lnTo>
                  <a:lnTo>
                    <a:pt x="652" y="388"/>
                  </a:lnTo>
                  <a:lnTo>
                    <a:pt x="652" y="391"/>
                  </a:lnTo>
                  <a:lnTo>
                    <a:pt x="651" y="395"/>
                  </a:lnTo>
                  <a:lnTo>
                    <a:pt x="651" y="396"/>
                  </a:lnTo>
                  <a:lnTo>
                    <a:pt x="650" y="396"/>
                  </a:lnTo>
                  <a:lnTo>
                    <a:pt x="650" y="396"/>
                  </a:lnTo>
                  <a:lnTo>
                    <a:pt x="649" y="395"/>
                  </a:lnTo>
                  <a:lnTo>
                    <a:pt x="648" y="395"/>
                  </a:lnTo>
                  <a:lnTo>
                    <a:pt x="645" y="396"/>
                  </a:lnTo>
                  <a:lnTo>
                    <a:pt x="643" y="400"/>
                  </a:lnTo>
                  <a:lnTo>
                    <a:pt x="643" y="407"/>
                  </a:lnTo>
                  <a:lnTo>
                    <a:pt x="642" y="411"/>
                  </a:lnTo>
                  <a:lnTo>
                    <a:pt x="639" y="415"/>
                  </a:lnTo>
                  <a:lnTo>
                    <a:pt x="634" y="416"/>
                  </a:lnTo>
                  <a:lnTo>
                    <a:pt x="629" y="417"/>
                  </a:lnTo>
                  <a:lnTo>
                    <a:pt x="624" y="416"/>
                  </a:lnTo>
                  <a:lnTo>
                    <a:pt x="618" y="415"/>
                  </a:lnTo>
                  <a:lnTo>
                    <a:pt x="612" y="413"/>
                  </a:lnTo>
                  <a:lnTo>
                    <a:pt x="608" y="412"/>
                  </a:lnTo>
                  <a:lnTo>
                    <a:pt x="603" y="411"/>
                  </a:lnTo>
                  <a:lnTo>
                    <a:pt x="599" y="411"/>
                  </a:lnTo>
                  <a:lnTo>
                    <a:pt x="594" y="412"/>
                  </a:lnTo>
                  <a:lnTo>
                    <a:pt x="591" y="415"/>
                  </a:lnTo>
                  <a:lnTo>
                    <a:pt x="587" y="417"/>
                  </a:lnTo>
                  <a:lnTo>
                    <a:pt x="584" y="419"/>
                  </a:lnTo>
                  <a:lnTo>
                    <a:pt x="582" y="423"/>
                  </a:lnTo>
                  <a:lnTo>
                    <a:pt x="579" y="427"/>
                  </a:lnTo>
                  <a:lnTo>
                    <a:pt x="578" y="430"/>
                  </a:lnTo>
                  <a:lnTo>
                    <a:pt x="578" y="435"/>
                  </a:lnTo>
                  <a:lnTo>
                    <a:pt x="580" y="438"/>
                  </a:lnTo>
                  <a:lnTo>
                    <a:pt x="586" y="440"/>
                  </a:lnTo>
                  <a:lnTo>
                    <a:pt x="590" y="441"/>
                  </a:lnTo>
                  <a:lnTo>
                    <a:pt x="593" y="442"/>
                  </a:lnTo>
                  <a:lnTo>
                    <a:pt x="595" y="446"/>
                  </a:lnTo>
                  <a:lnTo>
                    <a:pt x="597" y="450"/>
                  </a:lnTo>
                  <a:lnTo>
                    <a:pt x="599" y="453"/>
                  </a:lnTo>
                  <a:lnTo>
                    <a:pt x="601" y="454"/>
                  </a:lnTo>
                  <a:lnTo>
                    <a:pt x="604" y="454"/>
                  </a:lnTo>
                  <a:lnTo>
                    <a:pt x="610" y="453"/>
                  </a:lnTo>
                  <a:lnTo>
                    <a:pt x="618" y="454"/>
                  </a:lnTo>
                  <a:lnTo>
                    <a:pt x="619" y="459"/>
                  </a:lnTo>
                  <a:lnTo>
                    <a:pt x="618" y="464"/>
                  </a:lnTo>
                  <a:lnTo>
                    <a:pt x="617" y="468"/>
                  </a:lnTo>
                  <a:lnTo>
                    <a:pt x="616" y="472"/>
                  </a:lnTo>
                  <a:lnTo>
                    <a:pt x="615" y="476"/>
                  </a:lnTo>
                  <a:lnTo>
                    <a:pt x="615" y="481"/>
                  </a:lnTo>
                  <a:lnTo>
                    <a:pt x="617" y="486"/>
                  </a:lnTo>
                  <a:lnTo>
                    <a:pt x="621" y="492"/>
                  </a:lnTo>
                  <a:lnTo>
                    <a:pt x="627" y="498"/>
                  </a:lnTo>
                  <a:lnTo>
                    <a:pt x="629" y="503"/>
                  </a:lnTo>
                  <a:lnTo>
                    <a:pt x="629" y="509"/>
                  </a:lnTo>
                  <a:lnTo>
                    <a:pt x="627" y="515"/>
                  </a:lnTo>
                  <a:lnTo>
                    <a:pt x="620" y="525"/>
                  </a:lnTo>
                  <a:lnTo>
                    <a:pt x="611" y="535"/>
                  </a:lnTo>
                  <a:lnTo>
                    <a:pt x="605" y="546"/>
                  </a:lnTo>
                  <a:lnTo>
                    <a:pt x="603" y="552"/>
                  </a:lnTo>
                  <a:lnTo>
                    <a:pt x="601" y="560"/>
                  </a:lnTo>
                  <a:lnTo>
                    <a:pt x="600" y="571"/>
                  </a:lnTo>
                  <a:lnTo>
                    <a:pt x="593" y="567"/>
                  </a:lnTo>
                  <a:lnTo>
                    <a:pt x="588" y="566"/>
                  </a:lnTo>
                  <a:lnTo>
                    <a:pt x="583" y="567"/>
                  </a:lnTo>
                  <a:lnTo>
                    <a:pt x="577" y="570"/>
                  </a:lnTo>
                  <a:lnTo>
                    <a:pt x="574" y="570"/>
                  </a:lnTo>
                  <a:lnTo>
                    <a:pt x="572" y="568"/>
                  </a:lnTo>
                  <a:lnTo>
                    <a:pt x="570" y="567"/>
                  </a:lnTo>
                  <a:lnTo>
                    <a:pt x="569" y="565"/>
                  </a:lnTo>
                  <a:lnTo>
                    <a:pt x="566" y="562"/>
                  </a:lnTo>
                  <a:lnTo>
                    <a:pt x="561" y="558"/>
                  </a:lnTo>
                  <a:lnTo>
                    <a:pt x="555" y="557"/>
                  </a:lnTo>
                  <a:lnTo>
                    <a:pt x="550" y="557"/>
                  </a:lnTo>
                  <a:lnTo>
                    <a:pt x="543" y="558"/>
                  </a:lnTo>
                  <a:lnTo>
                    <a:pt x="537" y="559"/>
                  </a:lnTo>
                  <a:lnTo>
                    <a:pt x="536" y="552"/>
                  </a:lnTo>
                  <a:lnTo>
                    <a:pt x="536" y="545"/>
                  </a:lnTo>
                  <a:lnTo>
                    <a:pt x="536" y="537"/>
                  </a:lnTo>
                  <a:lnTo>
                    <a:pt x="538" y="529"/>
                  </a:lnTo>
                  <a:lnTo>
                    <a:pt x="540" y="525"/>
                  </a:lnTo>
                  <a:lnTo>
                    <a:pt x="543" y="522"/>
                  </a:lnTo>
                  <a:lnTo>
                    <a:pt x="543" y="519"/>
                  </a:lnTo>
                  <a:lnTo>
                    <a:pt x="542" y="518"/>
                  </a:lnTo>
                  <a:lnTo>
                    <a:pt x="539" y="517"/>
                  </a:lnTo>
                  <a:lnTo>
                    <a:pt x="538" y="516"/>
                  </a:lnTo>
                  <a:lnTo>
                    <a:pt x="528" y="510"/>
                  </a:lnTo>
                  <a:lnTo>
                    <a:pt x="519" y="505"/>
                  </a:lnTo>
                  <a:lnTo>
                    <a:pt x="513" y="502"/>
                  </a:lnTo>
                  <a:lnTo>
                    <a:pt x="509" y="500"/>
                  </a:lnTo>
                  <a:lnTo>
                    <a:pt x="503" y="500"/>
                  </a:lnTo>
                  <a:lnTo>
                    <a:pt x="497" y="500"/>
                  </a:lnTo>
                  <a:lnTo>
                    <a:pt x="491" y="500"/>
                  </a:lnTo>
                  <a:lnTo>
                    <a:pt x="485" y="498"/>
                  </a:lnTo>
                  <a:lnTo>
                    <a:pt x="479" y="494"/>
                  </a:lnTo>
                  <a:lnTo>
                    <a:pt x="474" y="491"/>
                  </a:lnTo>
                  <a:lnTo>
                    <a:pt x="463" y="482"/>
                  </a:lnTo>
                  <a:lnTo>
                    <a:pt x="449" y="469"/>
                  </a:lnTo>
                  <a:lnTo>
                    <a:pt x="441" y="464"/>
                  </a:lnTo>
                  <a:lnTo>
                    <a:pt x="434" y="459"/>
                  </a:lnTo>
                  <a:lnTo>
                    <a:pt x="428" y="456"/>
                  </a:lnTo>
                  <a:lnTo>
                    <a:pt x="422" y="453"/>
                  </a:lnTo>
                  <a:lnTo>
                    <a:pt x="417" y="453"/>
                  </a:lnTo>
                  <a:lnTo>
                    <a:pt x="414" y="452"/>
                  </a:lnTo>
                  <a:lnTo>
                    <a:pt x="409" y="451"/>
                  </a:lnTo>
                  <a:lnTo>
                    <a:pt x="406" y="449"/>
                  </a:lnTo>
                  <a:lnTo>
                    <a:pt x="399" y="444"/>
                  </a:lnTo>
                  <a:lnTo>
                    <a:pt x="392" y="437"/>
                  </a:lnTo>
                  <a:lnTo>
                    <a:pt x="383" y="429"/>
                  </a:lnTo>
                  <a:lnTo>
                    <a:pt x="373" y="420"/>
                  </a:lnTo>
                  <a:lnTo>
                    <a:pt x="363" y="411"/>
                  </a:lnTo>
                  <a:lnTo>
                    <a:pt x="352" y="403"/>
                  </a:lnTo>
                  <a:lnTo>
                    <a:pt x="346" y="399"/>
                  </a:lnTo>
                  <a:lnTo>
                    <a:pt x="340" y="393"/>
                  </a:lnTo>
                  <a:lnTo>
                    <a:pt x="335" y="387"/>
                  </a:lnTo>
                  <a:lnTo>
                    <a:pt x="331" y="380"/>
                  </a:lnTo>
                  <a:lnTo>
                    <a:pt x="327" y="373"/>
                  </a:lnTo>
                  <a:lnTo>
                    <a:pt x="325" y="366"/>
                  </a:lnTo>
                  <a:lnTo>
                    <a:pt x="322" y="359"/>
                  </a:lnTo>
                  <a:lnTo>
                    <a:pt x="316" y="353"/>
                  </a:lnTo>
                  <a:lnTo>
                    <a:pt x="311" y="347"/>
                  </a:lnTo>
                  <a:lnTo>
                    <a:pt x="309" y="340"/>
                  </a:lnTo>
                  <a:lnTo>
                    <a:pt x="308" y="334"/>
                  </a:lnTo>
                  <a:lnTo>
                    <a:pt x="307" y="327"/>
                  </a:lnTo>
                  <a:lnTo>
                    <a:pt x="305" y="320"/>
                  </a:lnTo>
                  <a:lnTo>
                    <a:pt x="302" y="314"/>
                  </a:lnTo>
                  <a:lnTo>
                    <a:pt x="298" y="309"/>
                  </a:lnTo>
                  <a:lnTo>
                    <a:pt x="292" y="303"/>
                  </a:lnTo>
                  <a:lnTo>
                    <a:pt x="289" y="302"/>
                  </a:lnTo>
                  <a:lnTo>
                    <a:pt x="285" y="301"/>
                  </a:lnTo>
                  <a:lnTo>
                    <a:pt x="282" y="299"/>
                  </a:lnTo>
                  <a:lnTo>
                    <a:pt x="278" y="301"/>
                  </a:lnTo>
                  <a:lnTo>
                    <a:pt x="275" y="303"/>
                  </a:lnTo>
                  <a:lnTo>
                    <a:pt x="273" y="306"/>
                  </a:lnTo>
                  <a:lnTo>
                    <a:pt x="271" y="306"/>
                  </a:lnTo>
                  <a:lnTo>
                    <a:pt x="270" y="307"/>
                  </a:lnTo>
                  <a:lnTo>
                    <a:pt x="268" y="306"/>
                  </a:lnTo>
                  <a:lnTo>
                    <a:pt x="265" y="305"/>
                  </a:lnTo>
                  <a:lnTo>
                    <a:pt x="258" y="304"/>
                  </a:lnTo>
                  <a:lnTo>
                    <a:pt x="252" y="303"/>
                  </a:lnTo>
                  <a:lnTo>
                    <a:pt x="245" y="303"/>
                  </a:lnTo>
                  <a:lnTo>
                    <a:pt x="240" y="303"/>
                  </a:lnTo>
                  <a:lnTo>
                    <a:pt x="234" y="304"/>
                  </a:lnTo>
                  <a:lnTo>
                    <a:pt x="228" y="303"/>
                  </a:lnTo>
                  <a:lnTo>
                    <a:pt x="222" y="301"/>
                  </a:lnTo>
                  <a:lnTo>
                    <a:pt x="216" y="296"/>
                  </a:lnTo>
                  <a:lnTo>
                    <a:pt x="213" y="295"/>
                  </a:lnTo>
                  <a:lnTo>
                    <a:pt x="211" y="293"/>
                  </a:lnTo>
                  <a:lnTo>
                    <a:pt x="209" y="289"/>
                  </a:lnTo>
                  <a:lnTo>
                    <a:pt x="209" y="286"/>
                  </a:lnTo>
                  <a:lnTo>
                    <a:pt x="209" y="283"/>
                  </a:lnTo>
                  <a:lnTo>
                    <a:pt x="210" y="282"/>
                  </a:lnTo>
                  <a:lnTo>
                    <a:pt x="212" y="282"/>
                  </a:lnTo>
                  <a:lnTo>
                    <a:pt x="213" y="281"/>
                  </a:lnTo>
                  <a:lnTo>
                    <a:pt x="213" y="281"/>
                  </a:lnTo>
                  <a:lnTo>
                    <a:pt x="214" y="280"/>
                  </a:lnTo>
                  <a:lnTo>
                    <a:pt x="213" y="278"/>
                  </a:lnTo>
                  <a:lnTo>
                    <a:pt x="211" y="274"/>
                  </a:lnTo>
                  <a:lnTo>
                    <a:pt x="210" y="269"/>
                  </a:lnTo>
                  <a:lnTo>
                    <a:pt x="211" y="266"/>
                  </a:lnTo>
                  <a:lnTo>
                    <a:pt x="212" y="266"/>
                  </a:lnTo>
                  <a:lnTo>
                    <a:pt x="213" y="267"/>
                  </a:lnTo>
                  <a:lnTo>
                    <a:pt x="216" y="267"/>
                  </a:lnTo>
                  <a:lnTo>
                    <a:pt x="217" y="267"/>
                  </a:lnTo>
                  <a:lnTo>
                    <a:pt x="217" y="265"/>
                  </a:lnTo>
                  <a:lnTo>
                    <a:pt x="216" y="261"/>
                  </a:lnTo>
                  <a:lnTo>
                    <a:pt x="210" y="256"/>
                  </a:lnTo>
                  <a:lnTo>
                    <a:pt x="206" y="249"/>
                  </a:lnTo>
                  <a:lnTo>
                    <a:pt x="206" y="244"/>
                  </a:lnTo>
                  <a:lnTo>
                    <a:pt x="208" y="238"/>
                  </a:lnTo>
                  <a:lnTo>
                    <a:pt x="209" y="236"/>
                  </a:lnTo>
                  <a:lnTo>
                    <a:pt x="208" y="233"/>
                  </a:lnTo>
                  <a:lnTo>
                    <a:pt x="205" y="232"/>
                  </a:lnTo>
                  <a:lnTo>
                    <a:pt x="202" y="231"/>
                  </a:lnTo>
                  <a:lnTo>
                    <a:pt x="200" y="231"/>
                  </a:lnTo>
                  <a:lnTo>
                    <a:pt x="196" y="231"/>
                  </a:lnTo>
                  <a:lnTo>
                    <a:pt x="189" y="230"/>
                  </a:lnTo>
                  <a:lnTo>
                    <a:pt x="181" y="230"/>
                  </a:lnTo>
                  <a:lnTo>
                    <a:pt x="175" y="229"/>
                  </a:lnTo>
                  <a:lnTo>
                    <a:pt x="169" y="225"/>
                  </a:lnTo>
                  <a:lnTo>
                    <a:pt x="167" y="222"/>
                  </a:lnTo>
                  <a:lnTo>
                    <a:pt x="165" y="218"/>
                  </a:lnTo>
                  <a:lnTo>
                    <a:pt x="165" y="217"/>
                  </a:lnTo>
                  <a:lnTo>
                    <a:pt x="164" y="216"/>
                  </a:lnTo>
                  <a:lnTo>
                    <a:pt x="162" y="216"/>
                  </a:lnTo>
                  <a:lnTo>
                    <a:pt x="159" y="215"/>
                  </a:lnTo>
                  <a:lnTo>
                    <a:pt x="155" y="214"/>
                  </a:lnTo>
                  <a:lnTo>
                    <a:pt x="151" y="214"/>
                  </a:lnTo>
                  <a:lnTo>
                    <a:pt x="148" y="212"/>
                  </a:lnTo>
                  <a:lnTo>
                    <a:pt x="145" y="209"/>
                  </a:lnTo>
                  <a:lnTo>
                    <a:pt x="143" y="205"/>
                  </a:lnTo>
                  <a:lnTo>
                    <a:pt x="140" y="200"/>
                  </a:lnTo>
                  <a:lnTo>
                    <a:pt x="139" y="199"/>
                  </a:lnTo>
                  <a:lnTo>
                    <a:pt x="137" y="199"/>
                  </a:lnTo>
                  <a:lnTo>
                    <a:pt x="135" y="199"/>
                  </a:lnTo>
                  <a:lnTo>
                    <a:pt x="132" y="199"/>
                  </a:lnTo>
                  <a:lnTo>
                    <a:pt x="128" y="201"/>
                  </a:lnTo>
                  <a:lnTo>
                    <a:pt x="124" y="204"/>
                  </a:lnTo>
                  <a:lnTo>
                    <a:pt x="120" y="204"/>
                  </a:lnTo>
                  <a:lnTo>
                    <a:pt x="114" y="205"/>
                  </a:lnTo>
                  <a:lnTo>
                    <a:pt x="112" y="205"/>
                  </a:lnTo>
                  <a:lnTo>
                    <a:pt x="111" y="205"/>
                  </a:lnTo>
                  <a:lnTo>
                    <a:pt x="111" y="207"/>
                  </a:lnTo>
                  <a:lnTo>
                    <a:pt x="111" y="210"/>
                  </a:lnTo>
                  <a:lnTo>
                    <a:pt x="118" y="216"/>
                  </a:lnTo>
                  <a:lnTo>
                    <a:pt x="119" y="220"/>
                  </a:lnTo>
                  <a:lnTo>
                    <a:pt x="116" y="220"/>
                  </a:lnTo>
                  <a:lnTo>
                    <a:pt x="114" y="218"/>
                  </a:lnTo>
                  <a:lnTo>
                    <a:pt x="108" y="218"/>
                  </a:lnTo>
                  <a:lnTo>
                    <a:pt x="104" y="220"/>
                  </a:lnTo>
                  <a:lnTo>
                    <a:pt x="103" y="220"/>
                  </a:lnTo>
                  <a:lnTo>
                    <a:pt x="100" y="222"/>
                  </a:lnTo>
                  <a:lnTo>
                    <a:pt x="99" y="224"/>
                  </a:lnTo>
                  <a:lnTo>
                    <a:pt x="98" y="228"/>
                  </a:lnTo>
                  <a:lnTo>
                    <a:pt x="97" y="232"/>
                  </a:lnTo>
                  <a:lnTo>
                    <a:pt x="94" y="236"/>
                  </a:lnTo>
                  <a:lnTo>
                    <a:pt x="91" y="238"/>
                  </a:lnTo>
                  <a:lnTo>
                    <a:pt x="87" y="239"/>
                  </a:lnTo>
                  <a:lnTo>
                    <a:pt x="79" y="240"/>
                  </a:lnTo>
                  <a:lnTo>
                    <a:pt x="70" y="242"/>
                  </a:lnTo>
                  <a:lnTo>
                    <a:pt x="64" y="245"/>
                  </a:lnTo>
                  <a:lnTo>
                    <a:pt x="61" y="248"/>
                  </a:lnTo>
                  <a:lnTo>
                    <a:pt x="56" y="253"/>
                  </a:lnTo>
                  <a:lnTo>
                    <a:pt x="54" y="257"/>
                  </a:lnTo>
                  <a:lnTo>
                    <a:pt x="51" y="263"/>
                  </a:lnTo>
                  <a:lnTo>
                    <a:pt x="50" y="267"/>
                  </a:lnTo>
                  <a:lnTo>
                    <a:pt x="50" y="273"/>
                  </a:lnTo>
                  <a:lnTo>
                    <a:pt x="51" y="278"/>
                  </a:lnTo>
                  <a:lnTo>
                    <a:pt x="54" y="283"/>
                  </a:lnTo>
                  <a:lnTo>
                    <a:pt x="57" y="287"/>
                  </a:lnTo>
                  <a:lnTo>
                    <a:pt x="58" y="289"/>
                  </a:lnTo>
                  <a:lnTo>
                    <a:pt x="58" y="291"/>
                  </a:lnTo>
                  <a:lnTo>
                    <a:pt x="58" y="294"/>
                  </a:lnTo>
                  <a:lnTo>
                    <a:pt x="58" y="297"/>
                  </a:lnTo>
                  <a:lnTo>
                    <a:pt x="53" y="299"/>
                  </a:lnTo>
                  <a:lnTo>
                    <a:pt x="47" y="301"/>
                  </a:lnTo>
                  <a:lnTo>
                    <a:pt x="39" y="301"/>
                  </a:lnTo>
                  <a:lnTo>
                    <a:pt x="31" y="299"/>
                  </a:lnTo>
                  <a:lnTo>
                    <a:pt x="14" y="298"/>
                  </a:lnTo>
                  <a:lnTo>
                    <a:pt x="0" y="297"/>
                  </a:lnTo>
                  <a:lnTo>
                    <a:pt x="0" y="290"/>
                  </a:lnTo>
                  <a:lnTo>
                    <a:pt x="0" y="271"/>
                  </a:lnTo>
                  <a:lnTo>
                    <a:pt x="0" y="244"/>
                  </a:lnTo>
                  <a:lnTo>
                    <a:pt x="0" y="209"/>
                  </a:lnTo>
                  <a:lnTo>
                    <a:pt x="0" y="171"/>
                  </a:lnTo>
                  <a:lnTo>
                    <a:pt x="0" y="132"/>
                  </a:lnTo>
                  <a:lnTo>
                    <a:pt x="0" y="95"/>
                  </a:lnTo>
                  <a:lnTo>
                    <a:pt x="0" y="62"/>
                  </a:lnTo>
                  <a:lnTo>
                    <a:pt x="0" y="57"/>
                  </a:lnTo>
                  <a:lnTo>
                    <a:pt x="0" y="50"/>
                  </a:lnTo>
                  <a:lnTo>
                    <a:pt x="0" y="43"/>
                  </a:lnTo>
                  <a:lnTo>
                    <a:pt x="2" y="38"/>
                  </a:lnTo>
                  <a:lnTo>
                    <a:pt x="7" y="37"/>
                  </a:lnTo>
                  <a:lnTo>
                    <a:pt x="12" y="36"/>
                  </a:lnTo>
                  <a:lnTo>
                    <a:pt x="32" y="29"/>
                  </a:lnTo>
                  <a:lnTo>
                    <a:pt x="53" y="22"/>
                  </a:lnTo>
                  <a:lnTo>
                    <a:pt x="73" y="15"/>
                  </a:lnTo>
                  <a:lnTo>
                    <a:pt x="94" y="9"/>
                  </a:lnTo>
                  <a:lnTo>
                    <a:pt x="103" y="6"/>
                  </a:lnTo>
                  <a:lnTo>
                    <a:pt x="113" y="3"/>
                  </a:lnTo>
                  <a:lnTo>
                    <a:pt x="122" y="1"/>
                  </a:lnTo>
                  <a:lnTo>
                    <a:pt x="132" y="0"/>
                  </a:lnTo>
                  <a:lnTo>
                    <a:pt x="126" y="13"/>
                  </a:lnTo>
                  <a:lnTo>
                    <a:pt x="118" y="30"/>
                  </a:lnTo>
                  <a:lnTo>
                    <a:pt x="115" y="39"/>
                  </a:lnTo>
                  <a:lnTo>
                    <a:pt x="113" y="49"/>
                  </a:lnTo>
                  <a:lnTo>
                    <a:pt x="113" y="52"/>
                  </a:lnTo>
                  <a:lnTo>
                    <a:pt x="113" y="55"/>
                  </a:lnTo>
                  <a:lnTo>
                    <a:pt x="113" y="59"/>
                  </a:lnTo>
                  <a:lnTo>
                    <a:pt x="114" y="61"/>
                  </a:lnTo>
                  <a:lnTo>
                    <a:pt x="116" y="65"/>
                  </a:lnTo>
                  <a:lnTo>
                    <a:pt x="118" y="67"/>
                  </a:lnTo>
                  <a:lnTo>
                    <a:pt x="119" y="68"/>
                  </a:lnTo>
                  <a:lnTo>
                    <a:pt x="118" y="70"/>
                  </a:lnTo>
                  <a:lnTo>
                    <a:pt x="115" y="73"/>
                  </a:lnTo>
                  <a:lnTo>
                    <a:pt x="113" y="77"/>
                  </a:lnTo>
                  <a:lnTo>
                    <a:pt x="112" y="80"/>
                  </a:lnTo>
                  <a:lnTo>
                    <a:pt x="113" y="84"/>
                  </a:lnTo>
                  <a:lnTo>
                    <a:pt x="114" y="87"/>
                  </a:lnTo>
                  <a:lnTo>
                    <a:pt x="115" y="91"/>
                  </a:lnTo>
                  <a:lnTo>
                    <a:pt x="119" y="99"/>
                  </a:lnTo>
                  <a:lnTo>
                    <a:pt x="120" y="106"/>
                  </a:lnTo>
                  <a:lnTo>
                    <a:pt x="120" y="114"/>
                  </a:lnTo>
                  <a:lnTo>
                    <a:pt x="120" y="122"/>
                  </a:lnTo>
                  <a:lnTo>
                    <a:pt x="119" y="127"/>
                  </a:lnTo>
                  <a:lnTo>
                    <a:pt x="119" y="133"/>
                  </a:lnTo>
                  <a:lnTo>
                    <a:pt x="120" y="135"/>
                  </a:lnTo>
                  <a:lnTo>
                    <a:pt x="122" y="137"/>
                  </a:lnTo>
                  <a:lnTo>
                    <a:pt x="124" y="137"/>
                  </a:lnTo>
                  <a:lnTo>
                    <a:pt x="127" y="137"/>
                  </a:lnTo>
                  <a:lnTo>
                    <a:pt x="129" y="136"/>
                  </a:lnTo>
                  <a:lnTo>
                    <a:pt x="131" y="134"/>
                  </a:lnTo>
                  <a:lnTo>
                    <a:pt x="137" y="133"/>
                  </a:lnTo>
                  <a:lnTo>
                    <a:pt x="143" y="132"/>
                  </a:lnTo>
                  <a:lnTo>
                    <a:pt x="149" y="131"/>
                  </a:lnTo>
                  <a:lnTo>
                    <a:pt x="152" y="130"/>
                  </a:lnTo>
                  <a:lnTo>
                    <a:pt x="152" y="127"/>
                  </a:lnTo>
                  <a:lnTo>
                    <a:pt x="154" y="126"/>
                  </a:lnTo>
                  <a:lnTo>
                    <a:pt x="155" y="126"/>
                  </a:lnTo>
                  <a:lnTo>
                    <a:pt x="155" y="127"/>
                  </a:lnTo>
                  <a:lnTo>
                    <a:pt x="159" y="131"/>
                  </a:lnTo>
                  <a:lnTo>
                    <a:pt x="160" y="133"/>
                  </a:lnTo>
                  <a:lnTo>
                    <a:pt x="161" y="133"/>
                  </a:lnTo>
                  <a:lnTo>
                    <a:pt x="161" y="132"/>
                  </a:lnTo>
                  <a:lnTo>
                    <a:pt x="162" y="131"/>
                  </a:lnTo>
                  <a:lnTo>
                    <a:pt x="164" y="128"/>
                  </a:lnTo>
                  <a:lnTo>
                    <a:pt x="167" y="127"/>
                  </a:lnTo>
                  <a:lnTo>
                    <a:pt x="171" y="126"/>
                  </a:lnTo>
                  <a:lnTo>
                    <a:pt x="179" y="131"/>
                  </a:lnTo>
                  <a:lnTo>
                    <a:pt x="187" y="135"/>
                  </a:lnTo>
                  <a:lnTo>
                    <a:pt x="189" y="137"/>
                  </a:lnTo>
                  <a:lnTo>
                    <a:pt x="191" y="137"/>
                  </a:lnTo>
                  <a:lnTo>
                    <a:pt x="192" y="139"/>
                  </a:lnTo>
                  <a:lnTo>
                    <a:pt x="191" y="140"/>
                  </a:lnTo>
                  <a:lnTo>
                    <a:pt x="189" y="143"/>
                  </a:lnTo>
                  <a:lnTo>
                    <a:pt x="188" y="149"/>
                  </a:lnTo>
                  <a:lnTo>
                    <a:pt x="192" y="152"/>
                  </a:lnTo>
                  <a:lnTo>
                    <a:pt x="193" y="153"/>
                  </a:lnTo>
                  <a:lnTo>
                    <a:pt x="195" y="153"/>
                  </a:lnTo>
                  <a:lnTo>
                    <a:pt x="197" y="152"/>
                  </a:lnTo>
                  <a:lnTo>
                    <a:pt x="198" y="150"/>
                  </a:lnTo>
                  <a:lnTo>
                    <a:pt x="201" y="149"/>
                  </a:lnTo>
                  <a:lnTo>
                    <a:pt x="203" y="148"/>
                  </a:lnTo>
                  <a:lnTo>
                    <a:pt x="206" y="148"/>
                  </a:lnTo>
                  <a:lnTo>
                    <a:pt x="211" y="148"/>
                  </a:lnTo>
                  <a:lnTo>
                    <a:pt x="212" y="145"/>
                  </a:lnTo>
                  <a:lnTo>
                    <a:pt x="213" y="143"/>
                  </a:lnTo>
                  <a:lnTo>
                    <a:pt x="217" y="140"/>
                  </a:lnTo>
                  <a:lnTo>
                    <a:pt x="221" y="139"/>
                  </a:lnTo>
                  <a:lnTo>
                    <a:pt x="224" y="137"/>
                  </a:lnTo>
                  <a:lnTo>
                    <a:pt x="227" y="137"/>
                  </a:lnTo>
                  <a:lnTo>
                    <a:pt x="230" y="140"/>
                  </a:lnTo>
                  <a:lnTo>
                    <a:pt x="234" y="141"/>
                  </a:lnTo>
                  <a:lnTo>
                    <a:pt x="235" y="141"/>
                  </a:lnTo>
                  <a:lnTo>
                    <a:pt x="236" y="141"/>
                  </a:lnTo>
                  <a:lnTo>
                    <a:pt x="237" y="140"/>
                  </a:lnTo>
                  <a:lnTo>
                    <a:pt x="240" y="139"/>
                  </a:lnTo>
                  <a:lnTo>
                    <a:pt x="245" y="137"/>
                  </a:lnTo>
                  <a:lnTo>
                    <a:pt x="248" y="140"/>
                  </a:lnTo>
                  <a:lnTo>
                    <a:pt x="249" y="139"/>
                  </a:lnTo>
                  <a:lnTo>
                    <a:pt x="250" y="137"/>
                  </a:lnTo>
                  <a:lnTo>
                    <a:pt x="253" y="135"/>
                  </a:lnTo>
                  <a:lnTo>
                    <a:pt x="255" y="132"/>
                  </a:lnTo>
                  <a:lnTo>
                    <a:pt x="257" y="130"/>
                  </a:lnTo>
                  <a:lnTo>
                    <a:pt x="255" y="126"/>
                  </a:lnTo>
                  <a:lnTo>
                    <a:pt x="252" y="124"/>
                  </a:lnTo>
                  <a:lnTo>
                    <a:pt x="249" y="120"/>
                  </a:lnTo>
                  <a:lnTo>
                    <a:pt x="244" y="118"/>
                  </a:lnTo>
                  <a:lnTo>
                    <a:pt x="241" y="117"/>
                  </a:lnTo>
                  <a:lnTo>
                    <a:pt x="240" y="116"/>
                  </a:lnTo>
                  <a:lnTo>
                    <a:pt x="238" y="114"/>
                  </a:lnTo>
                  <a:lnTo>
                    <a:pt x="240" y="112"/>
                  </a:lnTo>
                  <a:lnTo>
                    <a:pt x="242" y="109"/>
                  </a:lnTo>
                  <a:lnTo>
                    <a:pt x="246" y="107"/>
                  </a:lnTo>
                  <a:lnTo>
                    <a:pt x="250" y="104"/>
                  </a:lnTo>
                  <a:lnTo>
                    <a:pt x="251" y="100"/>
                  </a:lnTo>
                  <a:lnTo>
                    <a:pt x="251" y="95"/>
                  </a:lnTo>
                  <a:lnTo>
                    <a:pt x="252" y="92"/>
                  </a:lnTo>
                  <a:lnTo>
                    <a:pt x="253" y="93"/>
                  </a:lnTo>
                  <a:lnTo>
                    <a:pt x="254" y="95"/>
                  </a:lnTo>
                  <a:lnTo>
                    <a:pt x="257" y="100"/>
                  </a:lnTo>
                  <a:lnTo>
                    <a:pt x="258" y="102"/>
                  </a:lnTo>
                  <a:lnTo>
                    <a:pt x="259" y="101"/>
                  </a:lnTo>
                  <a:lnTo>
                    <a:pt x="259" y="100"/>
                  </a:lnTo>
                  <a:lnTo>
                    <a:pt x="258" y="96"/>
                  </a:lnTo>
                  <a:lnTo>
                    <a:pt x="258" y="92"/>
                  </a:lnTo>
                  <a:lnTo>
                    <a:pt x="257" y="88"/>
                  </a:lnTo>
                  <a:lnTo>
                    <a:pt x="258" y="87"/>
                  </a:lnTo>
                  <a:lnTo>
                    <a:pt x="259" y="87"/>
                  </a:lnTo>
                  <a:lnTo>
                    <a:pt x="261" y="90"/>
                  </a:lnTo>
                  <a:lnTo>
                    <a:pt x="261" y="90"/>
                  </a:lnTo>
                  <a:lnTo>
                    <a:pt x="261" y="88"/>
                  </a:lnTo>
                  <a:lnTo>
                    <a:pt x="261" y="92"/>
                  </a:lnTo>
                  <a:lnTo>
                    <a:pt x="262" y="98"/>
                  </a:lnTo>
                  <a:lnTo>
                    <a:pt x="276" y="115"/>
                  </a:lnTo>
                  <a:lnTo>
                    <a:pt x="290" y="132"/>
                  </a:lnTo>
                  <a:lnTo>
                    <a:pt x="293" y="136"/>
                  </a:lnTo>
                  <a:lnTo>
                    <a:pt x="298" y="140"/>
                  </a:lnTo>
                  <a:lnTo>
                    <a:pt x="302" y="144"/>
                  </a:lnTo>
                  <a:lnTo>
                    <a:pt x="307" y="147"/>
                  </a:lnTo>
                  <a:lnTo>
                    <a:pt x="311" y="148"/>
                  </a:lnTo>
                  <a:lnTo>
                    <a:pt x="316" y="149"/>
                  </a:lnTo>
                  <a:lnTo>
                    <a:pt x="320" y="148"/>
                  </a:lnTo>
                  <a:lnTo>
                    <a:pt x="326" y="148"/>
                  </a:lnTo>
                  <a:lnTo>
                    <a:pt x="336" y="144"/>
                  </a:lnTo>
                  <a:lnTo>
                    <a:pt x="346" y="142"/>
                  </a:lnTo>
                  <a:lnTo>
                    <a:pt x="354" y="141"/>
                  </a:lnTo>
                  <a:lnTo>
                    <a:pt x="363" y="140"/>
                  </a:lnTo>
                  <a:lnTo>
                    <a:pt x="372" y="139"/>
                  </a:lnTo>
                  <a:lnTo>
                    <a:pt x="381" y="140"/>
                  </a:lnTo>
                  <a:lnTo>
                    <a:pt x="397" y="141"/>
                  </a:lnTo>
                  <a:lnTo>
                    <a:pt x="413" y="143"/>
                  </a:lnTo>
                  <a:lnTo>
                    <a:pt x="421" y="143"/>
                  </a:lnTo>
                  <a:lnTo>
                    <a:pt x="429" y="142"/>
                  </a:lnTo>
                  <a:lnTo>
                    <a:pt x="437" y="140"/>
                  </a:lnTo>
                  <a:lnTo>
                    <a:pt x="445" y="135"/>
                  </a:lnTo>
                  <a:lnTo>
                    <a:pt x="450" y="133"/>
                  </a:lnTo>
                  <a:lnTo>
                    <a:pt x="456" y="133"/>
                  </a:lnTo>
                  <a:lnTo>
                    <a:pt x="460" y="134"/>
                  </a:lnTo>
                  <a:lnTo>
                    <a:pt x="462" y="137"/>
                  </a:lnTo>
                  <a:lnTo>
                    <a:pt x="465" y="142"/>
                  </a:lnTo>
                  <a:lnTo>
                    <a:pt x="468" y="145"/>
                  </a:lnTo>
                  <a:lnTo>
                    <a:pt x="472" y="150"/>
                  </a:lnTo>
                  <a:lnTo>
                    <a:pt x="478" y="155"/>
                  </a:lnTo>
                  <a:lnTo>
                    <a:pt x="483" y="158"/>
                  </a:lnTo>
                  <a:lnTo>
                    <a:pt x="487" y="163"/>
                  </a:lnTo>
                  <a:lnTo>
                    <a:pt x="490" y="169"/>
                  </a:lnTo>
                  <a:lnTo>
                    <a:pt x="493" y="175"/>
                  </a:lnTo>
                  <a:lnTo>
                    <a:pt x="495" y="181"/>
                  </a:lnTo>
                  <a:lnTo>
                    <a:pt x="497" y="185"/>
                  </a:lnTo>
                  <a:lnTo>
                    <a:pt x="499" y="189"/>
                  </a:lnTo>
                  <a:lnTo>
                    <a:pt x="502" y="189"/>
                  </a:lnTo>
                  <a:lnTo>
                    <a:pt x="504" y="189"/>
                  </a:lnTo>
                  <a:lnTo>
                    <a:pt x="507" y="187"/>
                  </a:lnTo>
                  <a:lnTo>
                    <a:pt x="509" y="185"/>
                  </a:lnTo>
                  <a:lnTo>
                    <a:pt x="511" y="183"/>
                  </a:lnTo>
                  <a:lnTo>
                    <a:pt x="514" y="183"/>
                  </a:lnTo>
                  <a:lnTo>
                    <a:pt x="517" y="183"/>
                  </a:lnTo>
                  <a:lnTo>
                    <a:pt x="518" y="190"/>
                  </a:lnTo>
                  <a:lnTo>
                    <a:pt x="517" y="200"/>
                  </a:lnTo>
                  <a:lnTo>
                    <a:pt x="514" y="210"/>
                  </a:lnTo>
                  <a:lnTo>
                    <a:pt x="513" y="217"/>
                  </a:lnTo>
                  <a:lnTo>
                    <a:pt x="511" y="238"/>
                  </a:lnTo>
                  <a:lnTo>
                    <a:pt x="511" y="251"/>
                  </a:lnTo>
                  <a:lnTo>
                    <a:pt x="520" y="251"/>
                  </a:lnTo>
                  <a:lnTo>
                    <a:pt x="534" y="251"/>
                  </a:lnTo>
                  <a:lnTo>
                    <a:pt x="536" y="251"/>
                  </a:lnTo>
                  <a:lnTo>
                    <a:pt x="537" y="253"/>
                  </a:lnTo>
                  <a:lnTo>
                    <a:pt x="538" y="256"/>
                  </a:lnTo>
                  <a:lnTo>
                    <a:pt x="539" y="259"/>
                  </a:lnTo>
                  <a:lnTo>
                    <a:pt x="540" y="265"/>
                  </a:lnTo>
                  <a:lnTo>
                    <a:pt x="540" y="270"/>
                  </a:lnTo>
                  <a:lnTo>
                    <a:pt x="540" y="281"/>
                  </a:lnTo>
                  <a:lnTo>
                    <a:pt x="542" y="289"/>
                  </a:lnTo>
                  <a:lnTo>
                    <a:pt x="542" y="296"/>
                  </a:lnTo>
                  <a:lnTo>
                    <a:pt x="543" y="303"/>
                  </a:lnTo>
                  <a:lnTo>
                    <a:pt x="545" y="306"/>
                  </a:lnTo>
                  <a:lnTo>
                    <a:pt x="548" y="309"/>
                  </a:lnTo>
                  <a:lnTo>
                    <a:pt x="552" y="310"/>
                  </a:lnTo>
                  <a:lnTo>
                    <a:pt x="556" y="310"/>
                  </a:lnTo>
                  <a:lnTo>
                    <a:pt x="566" y="310"/>
                  </a:lnTo>
                  <a:lnTo>
                    <a:pt x="572" y="309"/>
                  </a:lnTo>
                  <a:lnTo>
                    <a:pt x="591" y="306"/>
                  </a:lnTo>
                  <a:lnTo>
                    <a:pt x="607" y="305"/>
                  </a:lnTo>
                  <a:lnTo>
                    <a:pt x="609" y="307"/>
                  </a:lnTo>
                  <a:lnTo>
                    <a:pt x="610" y="311"/>
                  </a:lnTo>
                  <a:lnTo>
                    <a:pt x="612" y="314"/>
                  </a:lnTo>
                  <a:lnTo>
                    <a:pt x="613" y="315"/>
                  </a:lnTo>
                  <a:lnTo>
                    <a:pt x="616" y="315"/>
                  </a:lnTo>
                  <a:lnTo>
                    <a:pt x="619" y="316"/>
                  </a:lnTo>
                  <a:lnTo>
                    <a:pt x="616" y="327"/>
                  </a:lnTo>
                  <a:lnTo>
                    <a:pt x="612" y="332"/>
                  </a:lnTo>
                  <a:lnTo>
                    <a:pt x="619" y="337"/>
                  </a:lnTo>
                  <a:lnTo>
                    <a:pt x="632" y="345"/>
                  </a:lnTo>
                  <a:lnTo>
                    <a:pt x="637" y="346"/>
                  </a:lnTo>
                  <a:lnTo>
                    <a:pt x="642" y="346"/>
                  </a:lnTo>
                  <a:lnTo>
                    <a:pt x="644" y="345"/>
                  </a:lnTo>
                  <a:lnTo>
                    <a:pt x="644" y="343"/>
                  </a:lnTo>
                  <a:lnTo>
                    <a:pt x="644" y="340"/>
                  </a:lnTo>
                  <a:lnTo>
                    <a:pt x="642" y="337"/>
                  </a:lnTo>
                  <a:lnTo>
                    <a:pt x="641" y="335"/>
                  </a:lnTo>
                  <a:lnTo>
                    <a:pt x="640" y="332"/>
                  </a:lnTo>
                  <a:lnTo>
                    <a:pt x="641" y="329"/>
                  </a:lnTo>
                  <a:lnTo>
                    <a:pt x="642" y="326"/>
                  </a:lnTo>
                  <a:lnTo>
                    <a:pt x="644" y="322"/>
                  </a:lnTo>
                  <a:lnTo>
                    <a:pt x="648" y="319"/>
                  </a:lnTo>
                  <a:lnTo>
                    <a:pt x="654" y="314"/>
                  </a:lnTo>
                  <a:lnTo>
                    <a:pt x="661" y="310"/>
                  </a:lnTo>
                  <a:lnTo>
                    <a:pt x="664" y="306"/>
                  </a:lnTo>
                  <a:lnTo>
                    <a:pt x="665" y="303"/>
                  </a:lnTo>
                  <a:lnTo>
                    <a:pt x="666" y="301"/>
                  </a:lnTo>
                  <a:lnTo>
                    <a:pt x="666" y="298"/>
                  </a:lnTo>
                  <a:lnTo>
                    <a:pt x="666" y="296"/>
                  </a:lnTo>
                  <a:lnTo>
                    <a:pt x="667" y="294"/>
                  </a:lnTo>
                  <a:lnTo>
                    <a:pt x="670" y="291"/>
                  </a:lnTo>
                  <a:lnTo>
                    <a:pt x="674" y="289"/>
                  </a:lnTo>
                  <a:lnTo>
                    <a:pt x="686" y="282"/>
                  </a:lnTo>
                  <a:lnTo>
                    <a:pt x="697" y="275"/>
                  </a:lnTo>
                  <a:lnTo>
                    <a:pt x="706" y="270"/>
                  </a:lnTo>
                  <a:lnTo>
                    <a:pt x="715" y="263"/>
                  </a:lnTo>
                  <a:lnTo>
                    <a:pt x="723" y="256"/>
                  </a:lnTo>
                  <a:lnTo>
                    <a:pt x="731" y="248"/>
                  </a:lnTo>
                  <a:lnTo>
                    <a:pt x="735" y="245"/>
                  </a:lnTo>
                  <a:lnTo>
                    <a:pt x="738" y="245"/>
                  </a:lnTo>
                  <a:lnTo>
                    <a:pt x="740" y="246"/>
                  </a:lnTo>
                  <a:lnTo>
                    <a:pt x="745" y="249"/>
                  </a:lnTo>
                  <a:lnTo>
                    <a:pt x="748" y="245"/>
                  </a:lnTo>
                  <a:lnTo>
                    <a:pt x="750" y="240"/>
                  </a:lnTo>
                  <a:lnTo>
                    <a:pt x="754" y="238"/>
                  </a:lnTo>
                  <a:lnTo>
                    <a:pt x="759" y="234"/>
                  </a:lnTo>
                  <a:lnTo>
                    <a:pt x="761" y="234"/>
                  </a:lnTo>
                  <a:lnTo>
                    <a:pt x="763" y="23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19" name="Freeform 218"/>
            <p:cNvSpPr>
              <a:spLocks/>
            </p:cNvSpPr>
            <p:nvPr/>
          </p:nvSpPr>
          <p:spPr bwMode="gray">
            <a:xfrm>
              <a:off x="5832476" y="3630613"/>
              <a:ext cx="276225" cy="182563"/>
            </a:xfrm>
            <a:custGeom>
              <a:avLst/>
              <a:gdLst/>
              <a:ahLst/>
              <a:cxnLst>
                <a:cxn ang="0">
                  <a:pos x="733" y="270"/>
                </a:cxn>
                <a:cxn ang="0">
                  <a:pos x="748" y="288"/>
                </a:cxn>
                <a:cxn ang="0">
                  <a:pos x="773" y="313"/>
                </a:cxn>
                <a:cxn ang="0">
                  <a:pos x="796" y="295"/>
                </a:cxn>
                <a:cxn ang="0">
                  <a:pos x="816" y="307"/>
                </a:cxn>
                <a:cxn ang="0">
                  <a:pos x="837" y="315"/>
                </a:cxn>
                <a:cxn ang="0">
                  <a:pos x="855" y="344"/>
                </a:cxn>
                <a:cxn ang="0">
                  <a:pos x="838" y="359"/>
                </a:cxn>
                <a:cxn ang="0">
                  <a:pos x="807" y="375"/>
                </a:cxn>
                <a:cxn ang="0">
                  <a:pos x="758" y="371"/>
                </a:cxn>
                <a:cxn ang="0">
                  <a:pos x="732" y="353"/>
                </a:cxn>
                <a:cxn ang="0">
                  <a:pos x="722" y="331"/>
                </a:cxn>
                <a:cxn ang="0">
                  <a:pos x="675" y="369"/>
                </a:cxn>
                <a:cxn ang="0">
                  <a:pos x="654" y="378"/>
                </a:cxn>
                <a:cxn ang="0">
                  <a:pos x="650" y="396"/>
                </a:cxn>
                <a:cxn ang="0">
                  <a:pos x="618" y="415"/>
                </a:cxn>
                <a:cxn ang="0">
                  <a:pos x="578" y="430"/>
                </a:cxn>
                <a:cxn ang="0">
                  <a:pos x="610" y="453"/>
                </a:cxn>
                <a:cxn ang="0">
                  <a:pos x="629" y="503"/>
                </a:cxn>
                <a:cxn ang="0">
                  <a:pos x="583" y="567"/>
                </a:cxn>
                <a:cxn ang="0">
                  <a:pos x="537" y="559"/>
                </a:cxn>
                <a:cxn ang="0">
                  <a:pos x="528" y="510"/>
                </a:cxn>
                <a:cxn ang="0">
                  <a:pos x="449" y="469"/>
                </a:cxn>
                <a:cxn ang="0">
                  <a:pos x="383" y="429"/>
                </a:cxn>
                <a:cxn ang="0">
                  <a:pos x="316" y="353"/>
                </a:cxn>
                <a:cxn ang="0">
                  <a:pos x="282" y="299"/>
                </a:cxn>
                <a:cxn ang="0">
                  <a:pos x="240" y="303"/>
                </a:cxn>
                <a:cxn ang="0">
                  <a:pos x="212" y="282"/>
                </a:cxn>
                <a:cxn ang="0">
                  <a:pos x="217" y="267"/>
                </a:cxn>
                <a:cxn ang="0">
                  <a:pos x="200" y="231"/>
                </a:cxn>
                <a:cxn ang="0">
                  <a:pos x="159" y="215"/>
                </a:cxn>
                <a:cxn ang="0">
                  <a:pos x="128" y="201"/>
                </a:cxn>
                <a:cxn ang="0">
                  <a:pos x="114" y="218"/>
                </a:cxn>
                <a:cxn ang="0">
                  <a:pos x="79" y="240"/>
                </a:cxn>
                <a:cxn ang="0">
                  <a:pos x="57" y="287"/>
                </a:cxn>
                <a:cxn ang="0">
                  <a:pos x="0" y="290"/>
                </a:cxn>
                <a:cxn ang="0">
                  <a:pos x="2" y="38"/>
                </a:cxn>
                <a:cxn ang="0">
                  <a:pos x="126" y="13"/>
                </a:cxn>
                <a:cxn ang="0">
                  <a:pos x="118" y="70"/>
                </a:cxn>
                <a:cxn ang="0">
                  <a:pos x="119" y="127"/>
                </a:cxn>
                <a:cxn ang="0">
                  <a:pos x="152" y="130"/>
                </a:cxn>
                <a:cxn ang="0">
                  <a:pos x="167" y="127"/>
                </a:cxn>
                <a:cxn ang="0">
                  <a:pos x="193" y="153"/>
                </a:cxn>
                <a:cxn ang="0">
                  <a:pos x="221" y="139"/>
                </a:cxn>
                <a:cxn ang="0">
                  <a:pos x="249" y="139"/>
                </a:cxn>
                <a:cxn ang="0">
                  <a:pos x="238" y="114"/>
                </a:cxn>
                <a:cxn ang="0">
                  <a:pos x="258" y="102"/>
                </a:cxn>
                <a:cxn ang="0">
                  <a:pos x="261" y="92"/>
                </a:cxn>
                <a:cxn ang="0">
                  <a:pos x="326" y="148"/>
                </a:cxn>
                <a:cxn ang="0">
                  <a:pos x="437" y="140"/>
                </a:cxn>
                <a:cxn ang="0">
                  <a:pos x="487" y="163"/>
                </a:cxn>
                <a:cxn ang="0">
                  <a:pos x="514" y="183"/>
                </a:cxn>
                <a:cxn ang="0">
                  <a:pos x="537" y="253"/>
                </a:cxn>
                <a:cxn ang="0">
                  <a:pos x="552" y="310"/>
                </a:cxn>
                <a:cxn ang="0">
                  <a:pos x="619" y="316"/>
                </a:cxn>
                <a:cxn ang="0">
                  <a:pos x="641" y="335"/>
                </a:cxn>
                <a:cxn ang="0">
                  <a:pos x="666" y="298"/>
                </a:cxn>
                <a:cxn ang="0">
                  <a:pos x="735" y="245"/>
                </a:cxn>
              </a:cxnLst>
              <a:rect l="0" t="0" r="r" b="b"/>
              <a:pathLst>
                <a:path w="872" h="571">
                  <a:moveTo>
                    <a:pt x="763" y="234"/>
                  </a:moveTo>
                  <a:lnTo>
                    <a:pt x="770" y="234"/>
                  </a:lnTo>
                  <a:lnTo>
                    <a:pt x="774" y="237"/>
                  </a:lnTo>
                  <a:lnTo>
                    <a:pt x="775" y="239"/>
                  </a:lnTo>
                  <a:lnTo>
                    <a:pt x="774" y="241"/>
                  </a:lnTo>
                  <a:lnTo>
                    <a:pt x="772" y="242"/>
                  </a:lnTo>
                  <a:lnTo>
                    <a:pt x="767" y="245"/>
                  </a:lnTo>
                  <a:lnTo>
                    <a:pt x="758" y="251"/>
                  </a:lnTo>
                  <a:lnTo>
                    <a:pt x="749" y="257"/>
                  </a:lnTo>
                  <a:lnTo>
                    <a:pt x="742" y="262"/>
                  </a:lnTo>
                  <a:lnTo>
                    <a:pt x="733" y="270"/>
                  </a:lnTo>
                  <a:lnTo>
                    <a:pt x="730" y="273"/>
                  </a:lnTo>
                  <a:lnTo>
                    <a:pt x="726" y="278"/>
                  </a:lnTo>
                  <a:lnTo>
                    <a:pt x="724" y="281"/>
                  </a:lnTo>
                  <a:lnTo>
                    <a:pt x="724" y="285"/>
                  </a:lnTo>
                  <a:lnTo>
                    <a:pt x="731" y="287"/>
                  </a:lnTo>
                  <a:lnTo>
                    <a:pt x="734" y="289"/>
                  </a:lnTo>
                  <a:lnTo>
                    <a:pt x="735" y="290"/>
                  </a:lnTo>
                  <a:lnTo>
                    <a:pt x="738" y="290"/>
                  </a:lnTo>
                  <a:lnTo>
                    <a:pt x="740" y="289"/>
                  </a:lnTo>
                  <a:lnTo>
                    <a:pt x="743" y="288"/>
                  </a:lnTo>
                  <a:lnTo>
                    <a:pt x="748" y="288"/>
                  </a:lnTo>
                  <a:lnTo>
                    <a:pt x="750" y="289"/>
                  </a:lnTo>
                  <a:lnTo>
                    <a:pt x="751" y="290"/>
                  </a:lnTo>
                  <a:lnTo>
                    <a:pt x="751" y="294"/>
                  </a:lnTo>
                  <a:lnTo>
                    <a:pt x="751" y="297"/>
                  </a:lnTo>
                  <a:lnTo>
                    <a:pt x="753" y="301"/>
                  </a:lnTo>
                  <a:lnTo>
                    <a:pt x="756" y="303"/>
                  </a:lnTo>
                  <a:lnTo>
                    <a:pt x="761" y="305"/>
                  </a:lnTo>
                  <a:lnTo>
                    <a:pt x="765" y="307"/>
                  </a:lnTo>
                  <a:lnTo>
                    <a:pt x="770" y="310"/>
                  </a:lnTo>
                  <a:lnTo>
                    <a:pt x="772" y="311"/>
                  </a:lnTo>
                  <a:lnTo>
                    <a:pt x="773" y="313"/>
                  </a:lnTo>
                  <a:lnTo>
                    <a:pt x="775" y="312"/>
                  </a:lnTo>
                  <a:lnTo>
                    <a:pt x="778" y="311"/>
                  </a:lnTo>
                  <a:lnTo>
                    <a:pt x="782" y="311"/>
                  </a:lnTo>
                  <a:lnTo>
                    <a:pt x="784" y="310"/>
                  </a:lnTo>
                  <a:lnTo>
                    <a:pt x="786" y="307"/>
                  </a:lnTo>
                  <a:lnTo>
                    <a:pt x="786" y="302"/>
                  </a:lnTo>
                  <a:lnTo>
                    <a:pt x="787" y="297"/>
                  </a:lnTo>
                  <a:lnTo>
                    <a:pt x="788" y="296"/>
                  </a:lnTo>
                  <a:lnTo>
                    <a:pt x="790" y="297"/>
                  </a:lnTo>
                  <a:lnTo>
                    <a:pt x="794" y="298"/>
                  </a:lnTo>
                  <a:lnTo>
                    <a:pt x="796" y="295"/>
                  </a:lnTo>
                  <a:lnTo>
                    <a:pt x="796" y="290"/>
                  </a:lnTo>
                  <a:lnTo>
                    <a:pt x="796" y="285"/>
                  </a:lnTo>
                  <a:lnTo>
                    <a:pt x="797" y="282"/>
                  </a:lnTo>
                  <a:lnTo>
                    <a:pt x="799" y="283"/>
                  </a:lnTo>
                  <a:lnTo>
                    <a:pt x="800" y="286"/>
                  </a:lnTo>
                  <a:lnTo>
                    <a:pt x="805" y="294"/>
                  </a:lnTo>
                  <a:lnTo>
                    <a:pt x="807" y="301"/>
                  </a:lnTo>
                  <a:lnTo>
                    <a:pt x="810" y="303"/>
                  </a:lnTo>
                  <a:lnTo>
                    <a:pt x="811" y="305"/>
                  </a:lnTo>
                  <a:lnTo>
                    <a:pt x="813" y="307"/>
                  </a:lnTo>
                  <a:lnTo>
                    <a:pt x="816" y="307"/>
                  </a:lnTo>
                  <a:lnTo>
                    <a:pt x="819" y="306"/>
                  </a:lnTo>
                  <a:lnTo>
                    <a:pt x="822" y="305"/>
                  </a:lnTo>
                  <a:lnTo>
                    <a:pt x="823" y="307"/>
                  </a:lnTo>
                  <a:lnTo>
                    <a:pt x="824" y="310"/>
                  </a:lnTo>
                  <a:lnTo>
                    <a:pt x="825" y="313"/>
                  </a:lnTo>
                  <a:lnTo>
                    <a:pt x="827" y="315"/>
                  </a:lnTo>
                  <a:lnTo>
                    <a:pt x="828" y="315"/>
                  </a:lnTo>
                  <a:lnTo>
                    <a:pt x="829" y="315"/>
                  </a:lnTo>
                  <a:lnTo>
                    <a:pt x="831" y="314"/>
                  </a:lnTo>
                  <a:lnTo>
                    <a:pt x="833" y="314"/>
                  </a:lnTo>
                  <a:lnTo>
                    <a:pt x="837" y="315"/>
                  </a:lnTo>
                  <a:lnTo>
                    <a:pt x="840" y="319"/>
                  </a:lnTo>
                  <a:lnTo>
                    <a:pt x="845" y="323"/>
                  </a:lnTo>
                  <a:lnTo>
                    <a:pt x="849" y="326"/>
                  </a:lnTo>
                  <a:lnTo>
                    <a:pt x="855" y="328"/>
                  </a:lnTo>
                  <a:lnTo>
                    <a:pt x="861" y="329"/>
                  </a:lnTo>
                  <a:lnTo>
                    <a:pt x="867" y="330"/>
                  </a:lnTo>
                  <a:lnTo>
                    <a:pt x="872" y="330"/>
                  </a:lnTo>
                  <a:lnTo>
                    <a:pt x="870" y="334"/>
                  </a:lnTo>
                  <a:lnTo>
                    <a:pt x="868" y="336"/>
                  </a:lnTo>
                  <a:lnTo>
                    <a:pt x="861" y="339"/>
                  </a:lnTo>
                  <a:lnTo>
                    <a:pt x="855" y="344"/>
                  </a:lnTo>
                  <a:lnTo>
                    <a:pt x="853" y="347"/>
                  </a:lnTo>
                  <a:lnTo>
                    <a:pt x="849" y="351"/>
                  </a:lnTo>
                  <a:lnTo>
                    <a:pt x="846" y="351"/>
                  </a:lnTo>
                  <a:lnTo>
                    <a:pt x="841" y="350"/>
                  </a:lnTo>
                  <a:lnTo>
                    <a:pt x="839" y="348"/>
                  </a:lnTo>
                  <a:lnTo>
                    <a:pt x="836" y="348"/>
                  </a:lnTo>
                  <a:lnTo>
                    <a:pt x="835" y="350"/>
                  </a:lnTo>
                  <a:lnTo>
                    <a:pt x="835" y="352"/>
                  </a:lnTo>
                  <a:lnTo>
                    <a:pt x="836" y="354"/>
                  </a:lnTo>
                  <a:lnTo>
                    <a:pt x="837" y="356"/>
                  </a:lnTo>
                  <a:lnTo>
                    <a:pt x="838" y="359"/>
                  </a:lnTo>
                  <a:lnTo>
                    <a:pt x="838" y="360"/>
                  </a:lnTo>
                  <a:lnTo>
                    <a:pt x="836" y="360"/>
                  </a:lnTo>
                  <a:lnTo>
                    <a:pt x="831" y="359"/>
                  </a:lnTo>
                  <a:lnTo>
                    <a:pt x="827" y="356"/>
                  </a:lnTo>
                  <a:lnTo>
                    <a:pt x="823" y="356"/>
                  </a:lnTo>
                  <a:lnTo>
                    <a:pt x="821" y="356"/>
                  </a:lnTo>
                  <a:lnTo>
                    <a:pt x="819" y="358"/>
                  </a:lnTo>
                  <a:lnTo>
                    <a:pt x="816" y="363"/>
                  </a:lnTo>
                  <a:lnTo>
                    <a:pt x="813" y="370"/>
                  </a:lnTo>
                  <a:lnTo>
                    <a:pt x="810" y="372"/>
                  </a:lnTo>
                  <a:lnTo>
                    <a:pt x="807" y="375"/>
                  </a:lnTo>
                  <a:lnTo>
                    <a:pt x="805" y="377"/>
                  </a:lnTo>
                  <a:lnTo>
                    <a:pt x="800" y="378"/>
                  </a:lnTo>
                  <a:lnTo>
                    <a:pt x="798" y="375"/>
                  </a:lnTo>
                  <a:lnTo>
                    <a:pt x="798" y="372"/>
                  </a:lnTo>
                  <a:lnTo>
                    <a:pt x="797" y="371"/>
                  </a:lnTo>
                  <a:lnTo>
                    <a:pt x="792" y="371"/>
                  </a:lnTo>
                  <a:lnTo>
                    <a:pt x="786" y="369"/>
                  </a:lnTo>
                  <a:lnTo>
                    <a:pt x="779" y="367"/>
                  </a:lnTo>
                  <a:lnTo>
                    <a:pt x="771" y="367"/>
                  </a:lnTo>
                  <a:lnTo>
                    <a:pt x="763" y="369"/>
                  </a:lnTo>
                  <a:lnTo>
                    <a:pt x="758" y="371"/>
                  </a:lnTo>
                  <a:lnTo>
                    <a:pt x="753" y="372"/>
                  </a:lnTo>
                  <a:lnTo>
                    <a:pt x="750" y="372"/>
                  </a:lnTo>
                  <a:lnTo>
                    <a:pt x="747" y="372"/>
                  </a:lnTo>
                  <a:lnTo>
                    <a:pt x="745" y="372"/>
                  </a:lnTo>
                  <a:lnTo>
                    <a:pt x="743" y="370"/>
                  </a:lnTo>
                  <a:lnTo>
                    <a:pt x="741" y="366"/>
                  </a:lnTo>
                  <a:lnTo>
                    <a:pt x="737" y="362"/>
                  </a:lnTo>
                  <a:lnTo>
                    <a:pt x="732" y="360"/>
                  </a:lnTo>
                  <a:lnTo>
                    <a:pt x="731" y="358"/>
                  </a:lnTo>
                  <a:lnTo>
                    <a:pt x="731" y="355"/>
                  </a:lnTo>
                  <a:lnTo>
                    <a:pt x="732" y="353"/>
                  </a:lnTo>
                  <a:lnTo>
                    <a:pt x="738" y="350"/>
                  </a:lnTo>
                  <a:lnTo>
                    <a:pt x="743" y="345"/>
                  </a:lnTo>
                  <a:lnTo>
                    <a:pt x="750" y="342"/>
                  </a:lnTo>
                  <a:lnTo>
                    <a:pt x="754" y="337"/>
                  </a:lnTo>
                  <a:lnTo>
                    <a:pt x="751" y="336"/>
                  </a:lnTo>
                  <a:lnTo>
                    <a:pt x="749" y="335"/>
                  </a:lnTo>
                  <a:lnTo>
                    <a:pt x="742" y="324"/>
                  </a:lnTo>
                  <a:lnTo>
                    <a:pt x="735" y="315"/>
                  </a:lnTo>
                  <a:lnTo>
                    <a:pt x="732" y="320"/>
                  </a:lnTo>
                  <a:lnTo>
                    <a:pt x="729" y="324"/>
                  </a:lnTo>
                  <a:lnTo>
                    <a:pt x="722" y="331"/>
                  </a:lnTo>
                  <a:lnTo>
                    <a:pt x="714" y="336"/>
                  </a:lnTo>
                  <a:lnTo>
                    <a:pt x="707" y="338"/>
                  </a:lnTo>
                  <a:lnTo>
                    <a:pt x="702" y="339"/>
                  </a:lnTo>
                  <a:lnTo>
                    <a:pt x="699" y="339"/>
                  </a:lnTo>
                  <a:lnTo>
                    <a:pt x="697" y="338"/>
                  </a:lnTo>
                  <a:lnTo>
                    <a:pt x="691" y="336"/>
                  </a:lnTo>
                  <a:lnTo>
                    <a:pt x="683" y="332"/>
                  </a:lnTo>
                  <a:lnTo>
                    <a:pt x="680" y="348"/>
                  </a:lnTo>
                  <a:lnTo>
                    <a:pt x="676" y="364"/>
                  </a:lnTo>
                  <a:lnTo>
                    <a:pt x="675" y="368"/>
                  </a:lnTo>
                  <a:lnTo>
                    <a:pt x="675" y="369"/>
                  </a:lnTo>
                  <a:lnTo>
                    <a:pt x="676" y="370"/>
                  </a:lnTo>
                  <a:lnTo>
                    <a:pt x="677" y="371"/>
                  </a:lnTo>
                  <a:lnTo>
                    <a:pt x="677" y="372"/>
                  </a:lnTo>
                  <a:lnTo>
                    <a:pt x="673" y="373"/>
                  </a:lnTo>
                  <a:lnTo>
                    <a:pt x="659" y="371"/>
                  </a:lnTo>
                  <a:lnTo>
                    <a:pt x="647" y="371"/>
                  </a:lnTo>
                  <a:lnTo>
                    <a:pt x="644" y="373"/>
                  </a:lnTo>
                  <a:lnTo>
                    <a:pt x="642" y="375"/>
                  </a:lnTo>
                  <a:lnTo>
                    <a:pt x="644" y="377"/>
                  </a:lnTo>
                  <a:lnTo>
                    <a:pt x="647" y="378"/>
                  </a:lnTo>
                  <a:lnTo>
                    <a:pt x="654" y="378"/>
                  </a:lnTo>
                  <a:lnTo>
                    <a:pt x="662" y="379"/>
                  </a:lnTo>
                  <a:lnTo>
                    <a:pt x="659" y="383"/>
                  </a:lnTo>
                  <a:lnTo>
                    <a:pt x="654" y="384"/>
                  </a:lnTo>
                  <a:lnTo>
                    <a:pt x="653" y="385"/>
                  </a:lnTo>
                  <a:lnTo>
                    <a:pt x="652" y="386"/>
                  </a:lnTo>
                  <a:lnTo>
                    <a:pt x="652" y="388"/>
                  </a:lnTo>
                  <a:lnTo>
                    <a:pt x="652" y="391"/>
                  </a:lnTo>
                  <a:lnTo>
                    <a:pt x="651" y="395"/>
                  </a:lnTo>
                  <a:lnTo>
                    <a:pt x="651" y="396"/>
                  </a:lnTo>
                  <a:lnTo>
                    <a:pt x="650" y="396"/>
                  </a:lnTo>
                  <a:lnTo>
                    <a:pt x="650" y="396"/>
                  </a:lnTo>
                  <a:lnTo>
                    <a:pt x="649" y="395"/>
                  </a:lnTo>
                  <a:lnTo>
                    <a:pt x="648" y="395"/>
                  </a:lnTo>
                  <a:lnTo>
                    <a:pt x="645" y="396"/>
                  </a:lnTo>
                  <a:lnTo>
                    <a:pt x="643" y="400"/>
                  </a:lnTo>
                  <a:lnTo>
                    <a:pt x="643" y="407"/>
                  </a:lnTo>
                  <a:lnTo>
                    <a:pt x="642" y="411"/>
                  </a:lnTo>
                  <a:lnTo>
                    <a:pt x="639" y="415"/>
                  </a:lnTo>
                  <a:lnTo>
                    <a:pt x="634" y="416"/>
                  </a:lnTo>
                  <a:lnTo>
                    <a:pt x="629" y="417"/>
                  </a:lnTo>
                  <a:lnTo>
                    <a:pt x="624" y="416"/>
                  </a:lnTo>
                  <a:lnTo>
                    <a:pt x="618" y="415"/>
                  </a:lnTo>
                  <a:lnTo>
                    <a:pt x="612" y="413"/>
                  </a:lnTo>
                  <a:lnTo>
                    <a:pt x="608" y="412"/>
                  </a:lnTo>
                  <a:lnTo>
                    <a:pt x="603" y="411"/>
                  </a:lnTo>
                  <a:lnTo>
                    <a:pt x="599" y="411"/>
                  </a:lnTo>
                  <a:lnTo>
                    <a:pt x="594" y="412"/>
                  </a:lnTo>
                  <a:lnTo>
                    <a:pt x="591" y="415"/>
                  </a:lnTo>
                  <a:lnTo>
                    <a:pt x="587" y="417"/>
                  </a:lnTo>
                  <a:lnTo>
                    <a:pt x="584" y="419"/>
                  </a:lnTo>
                  <a:lnTo>
                    <a:pt x="582" y="423"/>
                  </a:lnTo>
                  <a:lnTo>
                    <a:pt x="579" y="427"/>
                  </a:lnTo>
                  <a:lnTo>
                    <a:pt x="578" y="430"/>
                  </a:lnTo>
                  <a:lnTo>
                    <a:pt x="578" y="435"/>
                  </a:lnTo>
                  <a:lnTo>
                    <a:pt x="580" y="438"/>
                  </a:lnTo>
                  <a:lnTo>
                    <a:pt x="586" y="440"/>
                  </a:lnTo>
                  <a:lnTo>
                    <a:pt x="590" y="441"/>
                  </a:lnTo>
                  <a:lnTo>
                    <a:pt x="593" y="442"/>
                  </a:lnTo>
                  <a:lnTo>
                    <a:pt x="595" y="446"/>
                  </a:lnTo>
                  <a:lnTo>
                    <a:pt x="597" y="450"/>
                  </a:lnTo>
                  <a:lnTo>
                    <a:pt x="599" y="453"/>
                  </a:lnTo>
                  <a:lnTo>
                    <a:pt x="601" y="454"/>
                  </a:lnTo>
                  <a:lnTo>
                    <a:pt x="604" y="454"/>
                  </a:lnTo>
                  <a:lnTo>
                    <a:pt x="610" y="453"/>
                  </a:lnTo>
                  <a:lnTo>
                    <a:pt x="618" y="454"/>
                  </a:lnTo>
                  <a:lnTo>
                    <a:pt x="619" y="459"/>
                  </a:lnTo>
                  <a:lnTo>
                    <a:pt x="618" y="464"/>
                  </a:lnTo>
                  <a:lnTo>
                    <a:pt x="617" y="468"/>
                  </a:lnTo>
                  <a:lnTo>
                    <a:pt x="616" y="472"/>
                  </a:lnTo>
                  <a:lnTo>
                    <a:pt x="615" y="476"/>
                  </a:lnTo>
                  <a:lnTo>
                    <a:pt x="615" y="481"/>
                  </a:lnTo>
                  <a:lnTo>
                    <a:pt x="617" y="486"/>
                  </a:lnTo>
                  <a:lnTo>
                    <a:pt x="621" y="492"/>
                  </a:lnTo>
                  <a:lnTo>
                    <a:pt x="627" y="498"/>
                  </a:lnTo>
                  <a:lnTo>
                    <a:pt x="629" y="503"/>
                  </a:lnTo>
                  <a:lnTo>
                    <a:pt x="629" y="509"/>
                  </a:lnTo>
                  <a:lnTo>
                    <a:pt x="627" y="515"/>
                  </a:lnTo>
                  <a:lnTo>
                    <a:pt x="620" y="525"/>
                  </a:lnTo>
                  <a:lnTo>
                    <a:pt x="611" y="535"/>
                  </a:lnTo>
                  <a:lnTo>
                    <a:pt x="605" y="546"/>
                  </a:lnTo>
                  <a:lnTo>
                    <a:pt x="603" y="552"/>
                  </a:lnTo>
                  <a:lnTo>
                    <a:pt x="601" y="560"/>
                  </a:lnTo>
                  <a:lnTo>
                    <a:pt x="600" y="571"/>
                  </a:lnTo>
                  <a:lnTo>
                    <a:pt x="593" y="567"/>
                  </a:lnTo>
                  <a:lnTo>
                    <a:pt x="588" y="566"/>
                  </a:lnTo>
                  <a:lnTo>
                    <a:pt x="583" y="567"/>
                  </a:lnTo>
                  <a:lnTo>
                    <a:pt x="577" y="570"/>
                  </a:lnTo>
                  <a:lnTo>
                    <a:pt x="574" y="570"/>
                  </a:lnTo>
                  <a:lnTo>
                    <a:pt x="572" y="568"/>
                  </a:lnTo>
                  <a:lnTo>
                    <a:pt x="570" y="567"/>
                  </a:lnTo>
                  <a:lnTo>
                    <a:pt x="569" y="565"/>
                  </a:lnTo>
                  <a:lnTo>
                    <a:pt x="566" y="562"/>
                  </a:lnTo>
                  <a:lnTo>
                    <a:pt x="561" y="558"/>
                  </a:lnTo>
                  <a:lnTo>
                    <a:pt x="555" y="557"/>
                  </a:lnTo>
                  <a:lnTo>
                    <a:pt x="550" y="557"/>
                  </a:lnTo>
                  <a:lnTo>
                    <a:pt x="543" y="558"/>
                  </a:lnTo>
                  <a:lnTo>
                    <a:pt x="537" y="559"/>
                  </a:lnTo>
                  <a:lnTo>
                    <a:pt x="536" y="552"/>
                  </a:lnTo>
                  <a:lnTo>
                    <a:pt x="536" y="545"/>
                  </a:lnTo>
                  <a:lnTo>
                    <a:pt x="536" y="537"/>
                  </a:lnTo>
                  <a:lnTo>
                    <a:pt x="538" y="529"/>
                  </a:lnTo>
                  <a:lnTo>
                    <a:pt x="540" y="525"/>
                  </a:lnTo>
                  <a:lnTo>
                    <a:pt x="543" y="522"/>
                  </a:lnTo>
                  <a:lnTo>
                    <a:pt x="543" y="519"/>
                  </a:lnTo>
                  <a:lnTo>
                    <a:pt x="542" y="518"/>
                  </a:lnTo>
                  <a:lnTo>
                    <a:pt x="539" y="517"/>
                  </a:lnTo>
                  <a:lnTo>
                    <a:pt x="538" y="516"/>
                  </a:lnTo>
                  <a:lnTo>
                    <a:pt x="528" y="510"/>
                  </a:lnTo>
                  <a:lnTo>
                    <a:pt x="519" y="505"/>
                  </a:lnTo>
                  <a:lnTo>
                    <a:pt x="513" y="502"/>
                  </a:lnTo>
                  <a:lnTo>
                    <a:pt x="509" y="500"/>
                  </a:lnTo>
                  <a:lnTo>
                    <a:pt x="503" y="500"/>
                  </a:lnTo>
                  <a:lnTo>
                    <a:pt x="497" y="500"/>
                  </a:lnTo>
                  <a:lnTo>
                    <a:pt x="491" y="500"/>
                  </a:lnTo>
                  <a:lnTo>
                    <a:pt x="485" y="498"/>
                  </a:lnTo>
                  <a:lnTo>
                    <a:pt x="479" y="494"/>
                  </a:lnTo>
                  <a:lnTo>
                    <a:pt x="474" y="491"/>
                  </a:lnTo>
                  <a:lnTo>
                    <a:pt x="463" y="482"/>
                  </a:lnTo>
                  <a:lnTo>
                    <a:pt x="449" y="469"/>
                  </a:lnTo>
                  <a:lnTo>
                    <a:pt x="441" y="464"/>
                  </a:lnTo>
                  <a:lnTo>
                    <a:pt x="434" y="459"/>
                  </a:lnTo>
                  <a:lnTo>
                    <a:pt x="428" y="456"/>
                  </a:lnTo>
                  <a:lnTo>
                    <a:pt x="422" y="453"/>
                  </a:lnTo>
                  <a:lnTo>
                    <a:pt x="417" y="453"/>
                  </a:lnTo>
                  <a:lnTo>
                    <a:pt x="414" y="452"/>
                  </a:lnTo>
                  <a:lnTo>
                    <a:pt x="409" y="451"/>
                  </a:lnTo>
                  <a:lnTo>
                    <a:pt x="406" y="449"/>
                  </a:lnTo>
                  <a:lnTo>
                    <a:pt x="399" y="444"/>
                  </a:lnTo>
                  <a:lnTo>
                    <a:pt x="392" y="437"/>
                  </a:lnTo>
                  <a:lnTo>
                    <a:pt x="383" y="429"/>
                  </a:lnTo>
                  <a:lnTo>
                    <a:pt x="373" y="420"/>
                  </a:lnTo>
                  <a:lnTo>
                    <a:pt x="363" y="411"/>
                  </a:lnTo>
                  <a:lnTo>
                    <a:pt x="352" y="403"/>
                  </a:lnTo>
                  <a:lnTo>
                    <a:pt x="346" y="399"/>
                  </a:lnTo>
                  <a:lnTo>
                    <a:pt x="340" y="393"/>
                  </a:lnTo>
                  <a:lnTo>
                    <a:pt x="335" y="387"/>
                  </a:lnTo>
                  <a:lnTo>
                    <a:pt x="331" y="380"/>
                  </a:lnTo>
                  <a:lnTo>
                    <a:pt x="327" y="373"/>
                  </a:lnTo>
                  <a:lnTo>
                    <a:pt x="325" y="366"/>
                  </a:lnTo>
                  <a:lnTo>
                    <a:pt x="322" y="359"/>
                  </a:lnTo>
                  <a:lnTo>
                    <a:pt x="316" y="353"/>
                  </a:lnTo>
                  <a:lnTo>
                    <a:pt x="311" y="347"/>
                  </a:lnTo>
                  <a:lnTo>
                    <a:pt x="309" y="340"/>
                  </a:lnTo>
                  <a:lnTo>
                    <a:pt x="308" y="334"/>
                  </a:lnTo>
                  <a:lnTo>
                    <a:pt x="307" y="327"/>
                  </a:lnTo>
                  <a:lnTo>
                    <a:pt x="305" y="320"/>
                  </a:lnTo>
                  <a:lnTo>
                    <a:pt x="302" y="314"/>
                  </a:lnTo>
                  <a:lnTo>
                    <a:pt x="298" y="309"/>
                  </a:lnTo>
                  <a:lnTo>
                    <a:pt x="292" y="303"/>
                  </a:lnTo>
                  <a:lnTo>
                    <a:pt x="289" y="302"/>
                  </a:lnTo>
                  <a:lnTo>
                    <a:pt x="285" y="301"/>
                  </a:lnTo>
                  <a:lnTo>
                    <a:pt x="282" y="299"/>
                  </a:lnTo>
                  <a:lnTo>
                    <a:pt x="278" y="301"/>
                  </a:lnTo>
                  <a:lnTo>
                    <a:pt x="275" y="303"/>
                  </a:lnTo>
                  <a:lnTo>
                    <a:pt x="273" y="306"/>
                  </a:lnTo>
                  <a:lnTo>
                    <a:pt x="271" y="306"/>
                  </a:lnTo>
                  <a:lnTo>
                    <a:pt x="270" y="307"/>
                  </a:lnTo>
                  <a:lnTo>
                    <a:pt x="268" y="306"/>
                  </a:lnTo>
                  <a:lnTo>
                    <a:pt x="265" y="305"/>
                  </a:lnTo>
                  <a:lnTo>
                    <a:pt x="258" y="304"/>
                  </a:lnTo>
                  <a:lnTo>
                    <a:pt x="252" y="303"/>
                  </a:lnTo>
                  <a:lnTo>
                    <a:pt x="245" y="303"/>
                  </a:lnTo>
                  <a:lnTo>
                    <a:pt x="240" y="303"/>
                  </a:lnTo>
                  <a:lnTo>
                    <a:pt x="234" y="304"/>
                  </a:lnTo>
                  <a:lnTo>
                    <a:pt x="228" y="303"/>
                  </a:lnTo>
                  <a:lnTo>
                    <a:pt x="222" y="301"/>
                  </a:lnTo>
                  <a:lnTo>
                    <a:pt x="216" y="296"/>
                  </a:lnTo>
                  <a:lnTo>
                    <a:pt x="213" y="295"/>
                  </a:lnTo>
                  <a:lnTo>
                    <a:pt x="211" y="293"/>
                  </a:lnTo>
                  <a:lnTo>
                    <a:pt x="209" y="289"/>
                  </a:lnTo>
                  <a:lnTo>
                    <a:pt x="209" y="286"/>
                  </a:lnTo>
                  <a:lnTo>
                    <a:pt x="209" y="283"/>
                  </a:lnTo>
                  <a:lnTo>
                    <a:pt x="210" y="282"/>
                  </a:lnTo>
                  <a:lnTo>
                    <a:pt x="212" y="282"/>
                  </a:lnTo>
                  <a:lnTo>
                    <a:pt x="213" y="281"/>
                  </a:lnTo>
                  <a:lnTo>
                    <a:pt x="213" y="281"/>
                  </a:lnTo>
                  <a:lnTo>
                    <a:pt x="214" y="280"/>
                  </a:lnTo>
                  <a:lnTo>
                    <a:pt x="213" y="278"/>
                  </a:lnTo>
                  <a:lnTo>
                    <a:pt x="211" y="274"/>
                  </a:lnTo>
                  <a:lnTo>
                    <a:pt x="210" y="269"/>
                  </a:lnTo>
                  <a:lnTo>
                    <a:pt x="211" y="266"/>
                  </a:lnTo>
                  <a:lnTo>
                    <a:pt x="212" y="266"/>
                  </a:lnTo>
                  <a:lnTo>
                    <a:pt x="213" y="267"/>
                  </a:lnTo>
                  <a:lnTo>
                    <a:pt x="216" y="267"/>
                  </a:lnTo>
                  <a:lnTo>
                    <a:pt x="217" y="267"/>
                  </a:lnTo>
                  <a:lnTo>
                    <a:pt x="217" y="265"/>
                  </a:lnTo>
                  <a:lnTo>
                    <a:pt x="216" y="261"/>
                  </a:lnTo>
                  <a:lnTo>
                    <a:pt x="210" y="256"/>
                  </a:lnTo>
                  <a:lnTo>
                    <a:pt x="206" y="249"/>
                  </a:lnTo>
                  <a:lnTo>
                    <a:pt x="206" y="244"/>
                  </a:lnTo>
                  <a:lnTo>
                    <a:pt x="208" y="238"/>
                  </a:lnTo>
                  <a:lnTo>
                    <a:pt x="209" y="236"/>
                  </a:lnTo>
                  <a:lnTo>
                    <a:pt x="208" y="233"/>
                  </a:lnTo>
                  <a:lnTo>
                    <a:pt x="205" y="232"/>
                  </a:lnTo>
                  <a:lnTo>
                    <a:pt x="202" y="231"/>
                  </a:lnTo>
                  <a:lnTo>
                    <a:pt x="200" y="231"/>
                  </a:lnTo>
                  <a:lnTo>
                    <a:pt x="196" y="231"/>
                  </a:lnTo>
                  <a:lnTo>
                    <a:pt x="189" y="230"/>
                  </a:lnTo>
                  <a:lnTo>
                    <a:pt x="181" y="230"/>
                  </a:lnTo>
                  <a:lnTo>
                    <a:pt x="175" y="229"/>
                  </a:lnTo>
                  <a:lnTo>
                    <a:pt x="169" y="225"/>
                  </a:lnTo>
                  <a:lnTo>
                    <a:pt x="167" y="222"/>
                  </a:lnTo>
                  <a:lnTo>
                    <a:pt x="165" y="218"/>
                  </a:lnTo>
                  <a:lnTo>
                    <a:pt x="165" y="217"/>
                  </a:lnTo>
                  <a:lnTo>
                    <a:pt x="164" y="216"/>
                  </a:lnTo>
                  <a:lnTo>
                    <a:pt x="162" y="216"/>
                  </a:lnTo>
                  <a:lnTo>
                    <a:pt x="159" y="215"/>
                  </a:lnTo>
                  <a:lnTo>
                    <a:pt x="155" y="214"/>
                  </a:lnTo>
                  <a:lnTo>
                    <a:pt x="151" y="214"/>
                  </a:lnTo>
                  <a:lnTo>
                    <a:pt x="148" y="212"/>
                  </a:lnTo>
                  <a:lnTo>
                    <a:pt x="145" y="209"/>
                  </a:lnTo>
                  <a:lnTo>
                    <a:pt x="143" y="205"/>
                  </a:lnTo>
                  <a:lnTo>
                    <a:pt x="140" y="200"/>
                  </a:lnTo>
                  <a:lnTo>
                    <a:pt x="139" y="199"/>
                  </a:lnTo>
                  <a:lnTo>
                    <a:pt x="137" y="199"/>
                  </a:lnTo>
                  <a:lnTo>
                    <a:pt x="135" y="199"/>
                  </a:lnTo>
                  <a:lnTo>
                    <a:pt x="132" y="199"/>
                  </a:lnTo>
                  <a:lnTo>
                    <a:pt x="128" y="201"/>
                  </a:lnTo>
                  <a:lnTo>
                    <a:pt x="124" y="204"/>
                  </a:lnTo>
                  <a:lnTo>
                    <a:pt x="120" y="204"/>
                  </a:lnTo>
                  <a:lnTo>
                    <a:pt x="114" y="205"/>
                  </a:lnTo>
                  <a:lnTo>
                    <a:pt x="112" y="205"/>
                  </a:lnTo>
                  <a:lnTo>
                    <a:pt x="111" y="205"/>
                  </a:lnTo>
                  <a:lnTo>
                    <a:pt x="111" y="207"/>
                  </a:lnTo>
                  <a:lnTo>
                    <a:pt x="111" y="210"/>
                  </a:lnTo>
                  <a:lnTo>
                    <a:pt x="118" y="216"/>
                  </a:lnTo>
                  <a:lnTo>
                    <a:pt x="119" y="220"/>
                  </a:lnTo>
                  <a:lnTo>
                    <a:pt x="116" y="220"/>
                  </a:lnTo>
                  <a:lnTo>
                    <a:pt x="114" y="218"/>
                  </a:lnTo>
                  <a:lnTo>
                    <a:pt x="108" y="218"/>
                  </a:lnTo>
                  <a:lnTo>
                    <a:pt x="104" y="220"/>
                  </a:lnTo>
                  <a:lnTo>
                    <a:pt x="103" y="220"/>
                  </a:lnTo>
                  <a:lnTo>
                    <a:pt x="100" y="222"/>
                  </a:lnTo>
                  <a:lnTo>
                    <a:pt x="99" y="224"/>
                  </a:lnTo>
                  <a:lnTo>
                    <a:pt x="98" y="228"/>
                  </a:lnTo>
                  <a:lnTo>
                    <a:pt x="97" y="232"/>
                  </a:lnTo>
                  <a:lnTo>
                    <a:pt x="94" y="236"/>
                  </a:lnTo>
                  <a:lnTo>
                    <a:pt x="91" y="238"/>
                  </a:lnTo>
                  <a:lnTo>
                    <a:pt x="87" y="239"/>
                  </a:lnTo>
                  <a:lnTo>
                    <a:pt x="79" y="240"/>
                  </a:lnTo>
                  <a:lnTo>
                    <a:pt x="70" y="242"/>
                  </a:lnTo>
                  <a:lnTo>
                    <a:pt x="64" y="245"/>
                  </a:lnTo>
                  <a:lnTo>
                    <a:pt x="61" y="248"/>
                  </a:lnTo>
                  <a:lnTo>
                    <a:pt x="56" y="253"/>
                  </a:lnTo>
                  <a:lnTo>
                    <a:pt x="54" y="257"/>
                  </a:lnTo>
                  <a:lnTo>
                    <a:pt x="51" y="263"/>
                  </a:lnTo>
                  <a:lnTo>
                    <a:pt x="50" y="267"/>
                  </a:lnTo>
                  <a:lnTo>
                    <a:pt x="50" y="273"/>
                  </a:lnTo>
                  <a:lnTo>
                    <a:pt x="51" y="278"/>
                  </a:lnTo>
                  <a:lnTo>
                    <a:pt x="54" y="283"/>
                  </a:lnTo>
                  <a:lnTo>
                    <a:pt x="57" y="287"/>
                  </a:lnTo>
                  <a:lnTo>
                    <a:pt x="58" y="289"/>
                  </a:lnTo>
                  <a:lnTo>
                    <a:pt x="58" y="291"/>
                  </a:lnTo>
                  <a:lnTo>
                    <a:pt x="58" y="294"/>
                  </a:lnTo>
                  <a:lnTo>
                    <a:pt x="58" y="297"/>
                  </a:lnTo>
                  <a:lnTo>
                    <a:pt x="53" y="299"/>
                  </a:lnTo>
                  <a:lnTo>
                    <a:pt x="47" y="301"/>
                  </a:lnTo>
                  <a:lnTo>
                    <a:pt x="39" y="301"/>
                  </a:lnTo>
                  <a:lnTo>
                    <a:pt x="31" y="299"/>
                  </a:lnTo>
                  <a:lnTo>
                    <a:pt x="14" y="298"/>
                  </a:lnTo>
                  <a:lnTo>
                    <a:pt x="0" y="297"/>
                  </a:lnTo>
                  <a:lnTo>
                    <a:pt x="0" y="290"/>
                  </a:lnTo>
                  <a:lnTo>
                    <a:pt x="0" y="271"/>
                  </a:lnTo>
                  <a:lnTo>
                    <a:pt x="0" y="244"/>
                  </a:lnTo>
                  <a:lnTo>
                    <a:pt x="0" y="209"/>
                  </a:lnTo>
                  <a:lnTo>
                    <a:pt x="0" y="171"/>
                  </a:lnTo>
                  <a:lnTo>
                    <a:pt x="0" y="132"/>
                  </a:lnTo>
                  <a:lnTo>
                    <a:pt x="0" y="95"/>
                  </a:lnTo>
                  <a:lnTo>
                    <a:pt x="0" y="62"/>
                  </a:lnTo>
                  <a:lnTo>
                    <a:pt x="0" y="57"/>
                  </a:lnTo>
                  <a:lnTo>
                    <a:pt x="0" y="50"/>
                  </a:lnTo>
                  <a:lnTo>
                    <a:pt x="0" y="43"/>
                  </a:lnTo>
                  <a:lnTo>
                    <a:pt x="2" y="38"/>
                  </a:lnTo>
                  <a:lnTo>
                    <a:pt x="7" y="37"/>
                  </a:lnTo>
                  <a:lnTo>
                    <a:pt x="12" y="36"/>
                  </a:lnTo>
                  <a:lnTo>
                    <a:pt x="32" y="29"/>
                  </a:lnTo>
                  <a:lnTo>
                    <a:pt x="53" y="22"/>
                  </a:lnTo>
                  <a:lnTo>
                    <a:pt x="73" y="15"/>
                  </a:lnTo>
                  <a:lnTo>
                    <a:pt x="94" y="9"/>
                  </a:lnTo>
                  <a:lnTo>
                    <a:pt x="103" y="6"/>
                  </a:lnTo>
                  <a:lnTo>
                    <a:pt x="113" y="3"/>
                  </a:lnTo>
                  <a:lnTo>
                    <a:pt x="122" y="1"/>
                  </a:lnTo>
                  <a:lnTo>
                    <a:pt x="132" y="0"/>
                  </a:lnTo>
                  <a:lnTo>
                    <a:pt x="126" y="13"/>
                  </a:lnTo>
                  <a:lnTo>
                    <a:pt x="118" y="30"/>
                  </a:lnTo>
                  <a:lnTo>
                    <a:pt x="115" y="39"/>
                  </a:lnTo>
                  <a:lnTo>
                    <a:pt x="113" y="49"/>
                  </a:lnTo>
                  <a:lnTo>
                    <a:pt x="113" y="52"/>
                  </a:lnTo>
                  <a:lnTo>
                    <a:pt x="113" y="55"/>
                  </a:lnTo>
                  <a:lnTo>
                    <a:pt x="113" y="59"/>
                  </a:lnTo>
                  <a:lnTo>
                    <a:pt x="114" y="61"/>
                  </a:lnTo>
                  <a:lnTo>
                    <a:pt x="116" y="65"/>
                  </a:lnTo>
                  <a:lnTo>
                    <a:pt x="118" y="67"/>
                  </a:lnTo>
                  <a:lnTo>
                    <a:pt x="119" y="68"/>
                  </a:lnTo>
                  <a:lnTo>
                    <a:pt x="118" y="70"/>
                  </a:lnTo>
                  <a:lnTo>
                    <a:pt x="115" y="73"/>
                  </a:lnTo>
                  <a:lnTo>
                    <a:pt x="113" y="77"/>
                  </a:lnTo>
                  <a:lnTo>
                    <a:pt x="112" y="80"/>
                  </a:lnTo>
                  <a:lnTo>
                    <a:pt x="113" y="84"/>
                  </a:lnTo>
                  <a:lnTo>
                    <a:pt x="114" y="87"/>
                  </a:lnTo>
                  <a:lnTo>
                    <a:pt x="115" y="91"/>
                  </a:lnTo>
                  <a:lnTo>
                    <a:pt x="119" y="99"/>
                  </a:lnTo>
                  <a:lnTo>
                    <a:pt x="120" y="106"/>
                  </a:lnTo>
                  <a:lnTo>
                    <a:pt x="120" y="114"/>
                  </a:lnTo>
                  <a:lnTo>
                    <a:pt x="120" y="122"/>
                  </a:lnTo>
                  <a:lnTo>
                    <a:pt x="119" y="127"/>
                  </a:lnTo>
                  <a:lnTo>
                    <a:pt x="119" y="133"/>
                  </a:lnTo>
                  <a:lnTo>
                    <a:pt x="120" y="135"/>
                  </a:lnTo>
                  <a:lnTo>
                    <a:pt x="122" y="137"/>
                  </a:lnTo>
                  <a:lnTo>
                    <a:pt x="124" y="137"/>
                  </a:lnTo>
                  <a:lnTo>
                    <a:pt x="127" y="137"/>
                  </a:lnTo>
                  <a:lnTo>
                    <a:pt x="129" y="136"/>
                  </a:lnTo>
                  <a:lnTo>
                    <a:pt x="131" y="134"/>
                  </a:lnTo>
                  <a:lnTo>
                    <a:pt x="137" y="133"/>
                  </a:lnTo>
                  <a:lnTo>
                    <a:pt x="143" y="132"/>
                  </a:lnTo>
                  <a:lnTo>
                    <a:pt x="149" y="131"/>
                  </a:lnTo>
                  <a:lnTo>
                    <a:pt x="152" y="130"/>
                  </a:lnTo>
                  <a:lnTo>
                    <a:pt x="152" y="127"/>
                  </a:lnTo>
                  <a:lnTo>
                    <a:pt x="154" y="126"/>
                  </a:lnTo>
                  <a:lnTo>
                    <a:pt x="155" y="126"/>
                  </a:lnTo>
                  <a:lnTo>
                    <a:pt x="155" y="127"/>
                  </a:lnTo>
                  <a:lnTo>
                    <a:pt x="159" y="131"/>
                  </a:lnTo>
                  <a:lnTo>
                    <a:pt x="160" y="133"/>
                  </a:lnTo>
                  <a:lnTo>
                    <a:pt x="161" y="133"/>
                  </a:lnTo>
                  <a:lnTo>
                    <a:pt x="161" y="132"/>
                  </a:lnTo>
                  <a:lnTo>
                    <a:pt x="162" y="131"/>
                  </a:lnTo>
                  <a:lnTo>
                    <a:pt x="164" y="128"/>
                  </a:lnTo>
                  <a:lnTo>
                    <a:pt x="167" y="127"/>
                  </a:lnTo>
                  <a:lnTo>
                    <a:pt x="171" y="126"/>
                  </a:lnTo>
                  <a:lnTo>
                    <a:pt x="179" y="131"/>
                  </a:lnTo>
                  <a:lnTo>
                    <a:pt x="187" y="135"/>
                  </a:lnTo>
                  <a:lnTo>
                    <a:pt x="189" y="137"/>
                  </a:lnTo>
                  <a:lnTo>
                    <a:pt x="191" y="137"/>
                  </a:lnTo>
                  <a:lnTo>
                    <a:pt x="192" y="139"/>
                  </a:lnTo>
                  <a:lnTo>
                    <a:pt x="191" y="140"/>
                  </a:lnTo>
                  <a:lnTo>
                    <a:pt x="189" y="143"/>
                  </a:lnTo>
                  <a:lnTo>
                    <a:pt x="188" y="149"/>
                  </a:lnTo>
                  <a:lnTo>
                    <a:pt x="192" y="152"/>
                  </a:lnTo>
                  <a:lnTo>
                    <a:pt x="193" y="153"/>
                  </a:lnTo>
                  <a:lnTo>
                    <a:pt x="195" y="153"/>
                  </a:lnTo>
                  <a:lnTo>
                    <a:pt x="197" y="152"/>
                  </a:lnTo>
                  <a:lnTo>
                    <a:pt x="198" y="150"/>
                  </a:lnTo>
                  <a:lnTo>
                    <a:pt x="201" y="149"/>
                  </a:lnTo>
                  <a:lnTo>
                    <a:pt x="203" y="148"/>
                  </a:lnTo>
                  <a:lnTo>
                    <a:pt x="206" y="148"/>
                  </a:lnTo>
                  <a:lnTo>
                    <a:pt x="211" y="148"/>
                  </a:lnTo>
                  <a:lnTo>
                    <a:pt x="212" y="145"/>
                  </a:lnTo>
                  <a:lnTo>
                    <a:pt x="213" y="143"/>
                  </a:lnTo>
                  <a:lnTo>
                    <a:pt x="217" y="140"/>
                  </a:lnTo>
                  <a:lnTo>
                    <a:pt x="221" y="139"/>
                  </a:lnTo>
                  <a:lnTo>
                    <a:pt x="224" y="137"/>
                  </a:lnTo>
                  <a:lnTo>
                    <a:pt x="227" y="137"/>
                  </a:lnTo>
                  <a:lnTo>
                    <a:pt x="230" y="140"/>
                  </a:lnTo>
                  <a:lnTo>
                    <a:pt x="234" y="141"/>
                  </a:lnTo>
                  <a:lnTo>
                    <a:pt x="235" y="141"/>
                  </a:lnTo>
                  <a:lnTo>
                    <a:pt x="236" y="141"/>
                  </a:lnTo>
                  <a:lnTo>
                    <a:pt x="237" y="140"/>
                  </a:lnTo>
                  <a:lnTo>
                    <a:pt x="240" y="139"/>
                  </a:lnTo>
                  <a:lnTo>
                    <a:pt x="245" y="137"/>
                  </a:lnTo>
                  <a:lnTo>
                    <a:pt x="248" y="140"/>
                  </a:lnTo>
                  <a:lnTo>
                    <a:pt x="249" y="139"/>
                  </a:lnTo>
                  <a:lnTo>
                    <a:pt x="250" y="137"/>
                  </a:lnTo>
                  <a:lnTo>
                    <a:pt x="253" y="135"/>
                  </a:lnTo>
                  <a:lnTo>
                    <a:pt x="255" y="132"/>
                  </a:lnTo>
                  <a:lnTo>
                    <a:pt x="257" y="130"/>
                  </a:lnTo>
                  <a:lnTo>
                    <a:pt x="255" y="126"/>
                  </a:lnTo>
                  <a:lnTo>
                    <a:pt x="252" y="124"/>
                  </a:lnTo>
                  <a:lnTo>
                    <a:pt x="249" y="120"/>
                  </a:lnTo>
                  <a:lnTo>
                    <a:pt x="244" y="118"/>
                  </a:lnTo>
                  <a:lnTo>
                    <a:pt x="241" y="117"/>
                  </a:lnTo>
                  <a:lnTo>
                    <a:pt x="240" y="116"/>
                  </a:lnTo>
                  <a:lnTo>
                    <a:pt x="238" y="114"/>
                  </a:lnTo>
                  <a:lnTo>
                    <a:pt x="240" y="112"/>
                  </a:lnTo>
                  <a:lnTo>
                    <a:pt x="242" y="109"/>
                  </a:lnTo>
                  <a:lnTo>
                    <a:pt x="246" y="107"/>
                  </a:lnTo>
                  <a:lnTo>
                    <a:pt x="250" y="104"/>
                  </a:lnTo>
                  <a:lnTo>
                    <a:pt x="251" y="100"/>
                  </a:lnTo>
                  <a:lnTo>
                    <a:pt x="251" y="95"/>
                  </a:lnTo>
                  <a:lnTo>
                    <a:pt x="252" y="92"/>
                  </a:lnTo>
                  <a:lnTo>
                    <a:pt x="253" y="93"/>
                  </a:lnTo>
                  <a:lnTo>
                    <a:pt x="254" y="95"/>
                  </a:lnTo>
                  <a:lnTo>
                    <a:pt x="257" y="100"/>
                  </a:lnTo>
                  <a:lnTo>
                    <a:pt x="258" y="102"/>
                  </a:lnTo>
                  <a:lnTo>
                    <a:pt x="259" y="101"/>
                  </a:lnTo>
                  <a:lnTo>
                    <a:pt x="259" y="100"/>
                  </a:lnTo>
                  <a:lnTo>
                    <a:pt x="258" y="96"/>
                  </a:lnTo>
                  <a:lnTo>
                    <a:pt x="258" y="92"/>
                  </a:lnTo>
                  <a:lnTo>
                    <a:pt x="257" y="88"/>
                  </a:lnTo>
                  <a:lnTo>
                    <a:pt x="258" y="87"/>
                  </a:lnTo>
                  <a:lnTo>
                    <a:pt x="259" y="87"/>
                  </a:lnTo>
                  <a:lnTo>
                    <a:pt x="261" y="90"/>
                  </a:lnTo>
                  <a:lnTo>
                    <a:pt x="261" y="90"/>
                  </a:lnTo>
                  <a:lnTo>
                    <a:pt x="261" y="88"/>
                  </a:lnTo>
                  <a:lnTo>
                    <a:pt x="261" y="92"/>
                  </a:lnTo>
                  <a:lnTo>
                    <a:pt x="262" y="98"/>
                  </a:lnTo>
                  <a:lnTo>
                    <a:pt x="276" y="115"/>
                  </a:lnTo>
                  <a:lnTo>
                    <a:pt x="290" y="132"/>
                  </a:lnTo>
                  <a:lnTo>
                    <a:pt x="293" y="136"/>
                  </a:lnTo>
                  <a:lnTo>
                    <a:pt x="298" y="140"/>
                  </a:lnTo>
                  <a:lnTo>
                    <a:pt x="302" y="144"/>
                  </a:lnTo>
                  <a:lnTo>
                    <a:pt x="307" y="147"/>
                  </a:lnTo>
                  <a:lnTo>
                    <a:pt x="311" y="148"/>
                  </a:lnTo>
                  <a:lnTo>
                    <a:pt x="316" y="149"/>
                  </a:lnTo>
                  <a:lnTo>
                    <a:pt x="320" y="148"/>
                  </a:lnTo>
                  <a:lnTo>
                    <a:pt x="326" y="148"/>
                  </a:lnTo>
                  <a:lnTo>
                    <a:pt x="336" y="144"/>
                  </a:lnTo>
                  <a:lnTo>
                    <a:pt x="346" y="142"/>
                  </a:lnTo>
                  <a:lnTo>
                    <a:pt x="354" y="141"/>
                  </a:lnTo>
                  <a:lnTo>
                    <a:pt x="363" y="140"/>
                  </a:lnTo>
                  <a:lnTo>
                    <a:pt x="372" y="139"/>
                  </a:lnTo>
                  <a:lnTo>
                    <a:pt x="381" y="140"/>
                  </a:lnTo>
                  <a:lnTo>
                    <a:pt x="397" y="141"/>
                  </a:lnTo>
                  <a:lnTo>
                    <a:pt x="413" y="143"/>
                  </a:lnTo>
                  <a:lnTo>
                    <a:pt x="421" y="143"/>
                  </a:lnTo>
                  <a:lnTo>
                    <a:pt x="429" y="142"/>
                  </a:lnTo>
                  <a:lnTo>
                    <a:pt x="437" y="140"/>
                  </a:lnTo>
                  <a:lnTo>
                    <a:pt x="445" y="135"/>
                  </a:lnTo>
                  <a:lnTo>
                    <a:pt x="450" y="133"/>
                  </a:lnTo>
                  <a:lnTo>
                    <a:pt x="456" y="133"/>
                  </a:lnTo>
                  <a:lnTo>
                    <a:pt x="460" y="134"/>
                  </a:lnTo>
                  <a:lnTo>
                    <a:pt x="462" y="137"/>
                  </a:lnTo>
                  <a:lnTo>
                    <a:pt x="465" y="142"/>
                  </a:lnTo>
                  <a:lnTo>
                    <a:pt x="468" y="145"/>
                  </a:lnTo>
                  <a:lnTo>
                    <a:pt x="472" y="150"/>
                  </a:lnTo>
                  <a:lnTo>
                    <a:pt x="478" y="155"/>
                  </a:lnTo>
                  <a:lnTo>
                    <a:pt x="483" y="158"/>
                  </a:lnTo>
                  <a:lnTo>
                    <a:pt x="487" y="163"/>
                  </a:lnTo>
                  <a:lnTo>
                    <a:pt x="490" y="169"/>
                  </a:lnTo>
                  <a:lnTo>
                    <a:pt x="493" y="175"/>
                  </a:lnTo>
                  <a:lnTo>
                    <a:pt x="495" y="181"/>
                  </a:lnTo>
                  <a:lnTo>
                    <a:pt x="497" y="185"/>
                  </a:lnTo>
                  <a:lnTo>
                    <a:pt x="499" y="189"/>
                  </a:lnTo>
                  <a:lnTo>
                    <a:pt x="502" y="189"/>
                  </a:lnTo>
                  <a:lnTo>
                    <a:pt x="504" y="189"/>
                  </a:lnTo>
                  <a:lnTo>
                    <a:pt x="507" y="187"/>
                  </a:lnTo>
                  <a:lnTo>
                    <a:pt x="509" y="185"/>
                  </a:lnTo>
                  <a:lnTo>
                    <a:pt x="511" y="183"/>
                  </a:lnTo>
                  <a:lnTo>
                    <a:pt x="514" y="183"/>
                  </a:lnTo>
                  <a:lnTo>
                    <a:pt x="517" y="183"/>
                  </a:lnTo>
                  <a:lnTo>
                    <a:pt x="518" y="190"/>
                  </a:lnTo>
                  <a:lnTo>
                    <a:pt x="517" y="200"/>
                  </a:lnTo>
                  <a:lnTo>
                    <a:pt x="514" y="210"/>
                  </a:lnTo>
                  <a:lnTo>
                    <a:pt x="513" y="217"/>
                  </a:lnTo>
                  <a:lnTo>
                    <a:pt x="511" y="238"/>
                  </a:lnTo>
                  <a:lnTo>
                    <a:pt x="511" y="251"/>
                  </a:lnTo>
                  <a:lnTo>
                    <a:pt x="520" y="251"/>
                  </a:lnTo>
                  <a:lnTo>
                    <a:pt x="534" y="251"/>
                  </a:lnTo>
                  <a:lnTo>
                    <a:pt x="536" y="251"/>
                  </a:lnTo>
                  <a:lnTo>
                    <a:pt x="537" y="253"/>
                  </a:lnTo>
                  <a:lnTo>
                    <a:pt x="538" y="256"/>
                  </a:lnTo>
                  <a:lnTo>
                    <a:pt x="539" y="259"/>
                  </a:lnTo>
                  <a:lnTo>
                    <a:pt x="540" y="265"/>
                  </a:lnTo>
                  <a:lnTo>
                    <a:pt x="540" y="270"/>
                  </a:lnTo>
                  <a:lnTo>
                    <a:pt x="540" y="281"/>
                  </a:lnTo>
                  <a:lnTo>
                    <a:pt x="542" y="289"/>
                  </a:lnTo>
                  <a:lnTo>
                    <a:pt x="542" y="296"/>
                  </a:lnTo>
                  <a:lnTo>
                    <a:pt x="543" y="303"/>
                  </a:lnTo>
                  <a:lnTo>
                    <a:pt x="545" y="306"/>
                  </a:lnTo>
                  <a:lnTo>
                    <a:pt x="548" y="309"/>
                  </a:lnTo>
                  <a:lnTo>
                    <a:pt x="552" y="310"/>
                  </a:lnTo>
                  <a:lnTo>
                    <a:pt x="556" y="310"/>
                  </a:lnTo>
                  <a:lnTo>
                    <a:pt x="566" y="310"/>
                  </a:lnTo>
                  <a:lnTo>
                    <a:pt x="572" y="309"/>
                  </a:lnTo>
                  <a:lnTo>
                    <a:pt x="591" y="306"/>
                  </a:lnTo>
                  <a:lnTo>
                    <a:pt x="607" y="305"/>
                  </a:lnTo>
                  <a:lnTo>
                    <a:pt x="609" y="307"/>
                  </a:lnTo>
                  <a:lnTo>
                    <a:pt x="610" y="311"/>
                  </a:lnTo>
                  <a:lnTo>
                    <a:pt x="612" y="314"/>
                  </a:lnTo>
                  <a:lnTo>
                    <a:pt x="613" y="315"/>
                  </a:lnTo>
                  <a:lnTo>
                    <a:pt x="616" y="315"/>
                  </a:lnTo>
                  <a:lnTo>
                    <a:pt x="619" y="316"/>
                  </a:lnTo>
                  <a:lnTo>
                    <a:pt x="616" y="327"/>
                  </a:lnTo>
                  <a:lnTo>
                    <a:pt x="612" y="332"/>
                  </a:lnTo>
                  <a:lnTo>
                    <a:pt x="619" y="337"/>
                  </a:lnTo>
                  <a:lnTo>
                    <a:pt x="632" y="345"/>
                  </a:lnTo>
                  <a:lnTo>
                    <a:pt x="637" y="346"/>
                  </a:lnTo>
                  <a:lnTo>
                    <a:pt x="642" y="346"/>
                  </a:lnTo>
                  <a:lnTo>
                    <a:pt x="644" y="345"/>
                  </a:lnTo>
                  <a:lnTo>
                    <a:pt x="644" y="343"/>
                  </a:lnTo>
                  <a:lnTo>
                    <a:pt x="644" y="340"/>
                  </a:lnTo>
                  <a:lnTo>
                    <a:pt x="642" y="337"/>
                  </a:lnTo>
                  <a:lnTo>
                    <a:pt x="641" y="335"/>
                  </a:lnTo>
                  <a:lnTo>
                    <a:pt x="640" y="332"/>
                  </a:lnTo>
                  <a:lnTo>
                    <a:pt x="641" y="329"/>
                  </a:lnTo>
                  <a:lnTo>
                    <a:pt x="642" y="326"/>
                  </a:lnTo>
                  <a:lnTo>
                    <a:pt x="644" y="322"/>
                  </a:lnTo>
                  <a:lnTo>
                    <a:pt x="648" y="319"/>
                  </a:lnTo>
                  <a:lnTo>
                    <a:pt x="654" y="314"/>
                  </a:lnTo>
                  <a:lnTo>
                    <a:pt x="661" y="310"/>
                  </a:lnTo>
                  <a:lnTo>
                    <a:pt x="664" y="306"/>
                  </a:lnTo>
                  <a:lnTo>
                    <a:pt x="665" y="303"/>
                  </a:lnTo>
                  <a:lnTo>
                    <a:pt x="666" y="301"/>
                  </a:lnTo>
                  <a:lnTo>
                    <a:pt x="666" y="298"/>
                  </a:lnTo>
                  <a:lnTo>
                    <a:pt x="666" y="296"/>
                  </a:lnTo>
                  <a:lnTo>
                    <a:pt x="667" y="294"/>
                  </a:lnTo>
                  <a:lnTo>
                    <a:pt x="670" y="291"/>
                  </a:lnTo>
                  <a:lnTo>
                    <a:pt x="674" y="289"/>
                  </a:lnTo>
                  <a:lnTo>
                    <a:pt x="686" y="282"/>
                  </a:lnTo>
                  <a:lnTo>
                    <a:pt x="697" y="275"/>
                  </a:lnTo>
                  <a:lnTo>
                    <a:pt x="706" y="270"/>
                  </a:lnTo>
                  <a:lnTo>
                    <a:pt x="715" y="263"/>
                  </a:lnTo>
                  <a:lnTo>
                    <a:pt x="723" y="256"/>
                  </a:lnTo>
                  <a:lnTo>
                    <a:pt x="731" y="248"/>
                  </a:lnTo>
                  <a:lnTo>
                    <a:pt x="735" y="245"/>
                  </a:lnTo>
                  <a:lnTo>
                    <a:pt x="738" y="245"/>
                  </a:lnTo>
                  <a:lnTo>
                    <a:pt x="740" y="246"/>
                  </a:lnTo>
                  <a:lnTo>
                    <a:pt x="745" y="249"/>
                  </a:lnTo>
                  <a:lnTo>
                    <a:pt x="748" y="245"/>
                  </a:lnTo>
                  <a:lnTo>
                    <a:pt x="750" y="240"/>
                  </a:lnTo>
                  <a:lnTo>
                    <a:pt x="754" y="238"/>
                  </a:lnTo>
                  <a:lnTo>
                    <a:pt x="759" y="234"/>
                  </a:lnTo>
                  <a:lnTo>
                    <a:pt x="761" y="234"/>
                  </a:lnTo>
                  <a:lnTo>
                    <a:pt x="763" y="234"/>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0" name="Freeform 219"/>
            <p:cNvSpPr>
              <a:spLocks/>
            </p:cNvSpPr>
            <p:nvPr/>
          </p:nvSpPr>
          <p:spPr bwMode="gray">
            <a:xfrm>
              <a:off x="5349876" y="3709988"/>
              <a:ext cx="301625" cy="130175"/>
            </a:xfrm>
            <a:custGeom>
              <a:avLst/>
              <a:gdLst/>
              <a:ahLst/>
              <a:cxnLst>
                <a:cxn ang="0">
                  <a:pos x="853" y="313"/>
                </a:cxn>
                <a:cxn ang="0">
                  <a:pos x="895" y="321"/>
                </a:cxn>
                <a:cxn ang="0">
                  <a:pos x="924" y="324"/>
                </a:cxn>
                <a:cxn ang="0">
                  <a:pos x="943" y="305"/>
                </a:cxn>
                <a:cxn ang="0">
                  <a:pos x="935" y="251"/>
                </a:cxn>
                <a:cxn ang="0">
                  <a:pos x="920" y="202"/>
                </a:cxn>
                <a:cxn ang="0">
                  <a:pos x="939" y="156"/>
                </a:cxn>
                <a:cxn ang="0">
                  <a:pos x="921" y="139"/>
                </a:cxn>
                <a:cxn ang="0">
                  <a:pos x="899" y="94"/>
                </a:cxn>
                <a:cxn ang="0">
                  <a:pos x="884" y="66"/>
                </a:cxn>
                <a:cxn ang="0">
                  <a:pos x="870" y="52"/>
                </a:cxn>
                <a:cxn ang="0">
                  <a:pos x="837" y="39"/>
                </a:cxn>
                <a:cxn ang="0">
                  <a:pos x="765" y="55"/>
                </a:cxn>
                <a:cxn ang="0">
                  <a:pos x="699" y="73"/>
                </a:cxn>
                <a:cxn ang="0">
                  <a:pos x="624" y="80"/>
                </a:cxn>
                <a:cxn ang="0">
                  <a:pos x="586" y="66"/>
                </a:cxn>
                <a:cxn ang="0">
                  <a:pos x="548" y="49"/>
                </a:cxn>
                <a:cxn ang="0">
                  <a:pos x="508" y="27"/>
                </a:cxn>
                <a:cxn ang="0">
                  <a:pos x="467" y="24"/>
                </a:cxn>
                <a:cxn ang="0">
                  <a:pos x="442" y="5"/>
                </a:cxn>
                <a:cxn ang="0">
                  <a:pos x="350" y="10"/>
                </a:cxn>
                <a:cxn ang="0">
                  <a:pos x="257" y="67"/>
                </a:cxn>
                <a:cxn ang="0">
                  <a:pos x="182" y="61"/>
                </a:cxn>
                <a:cxn ang="0">
                  <a:pos x="153" y="77"/>
                </a:cxn>
                <a:cxn ang="0">
                  <a:pos x="178" y="93"/>
                </a:cxn>
                <a:cxn ang="0">
                  <a:pos x="151" y="113"/>
                </a:cxn>
                <a:cxn ang="0">
                  <a:pos x="98" y="109"/>
                </a:cxn>
                <a:cxn ang="0">
                  <a:pos x="81" y="116"/>
                </a:cxn>
                <a:cxn ang="0">
                  <a:pos x="57" y="112"/>
                </a:cxn>
                <a:cxn ang="0">
                  <a:pos x="11" y="139"/>
                </a:cxn>
                <a:cxn ang="0">
                  <a:pos x="3" y="174"/>
                </a:cxn>
                <a:cxn ang="0">
                  <a:pos x="37" y="174"/>
                </a:cxn>
                <a:cxn ang="0">
                  <a:pos x="36" y="204"/>
                </a:cxn>
                <a:cxn ang="0">
                  <a:pos x="30" y="227"/>
                </a:cxn>
                <a:cxn ang="0">
                  <a:pos x="44" y="247"/>
                </a:cxn>
                <a:cxn ang="0">
                  <a:pos x="19" y="231"/>
                </a:cxn>
                <a:cxn ang="0">
                  <a:pos x="19" y="259"/>
                </a:cxn>
                <a:cxn ang="0">
                  <a:pos x="41" y="268"/>
                </a:cxn>
                <a:cxn ang="0">
                  <a:pos x="53" y="291"/>
                </a:cxn>
                <a:cxn ang="0">
                  <a:pos x="64" y="313"/>
                </a:cxn>
                <a:cxn ang="0">
                  <a:pos x="57" y="327"/>
                </a:cxn>
                <a:cxn ang="0">
                  <a:pos x="94" y="335"/>
                </a:cxn>
                <a:cxn ang="0">
                  <a:pos x="66" y="350"/>
                </a:cxn>
                <a:cxn ang="0">
                  <a:pos x="101" y="359"/>
                </a:cxn>
                <a:cxn ang="0">
                  <a:pos x="128" y="352"/>
                </a:cxn>
                <a:cxn ang="0">
                  <a:pos x="155" y="369"/>
                </a:cxn>
                <a:cxn ang="0">
                  <a:pos x="194" y="389"/>
                </a:cxn>
                <a:cxn ang="0">
                  <a:pos x="226" y="369"/>
                </a:cxn>
                <a:cxn ang="0">
                  <a:pos x="253" y="345"/>
                </a:cxn>
                <a:cxn ang="0">
                  <a:pos x="331" y="395"/>
                </a:cxn>
                <a:cxn ang="0">
                  <a:pos x="403" y="379"/>
                </a:cxn>
                <a:cxn ang="0">
                  <a:pos x="451" y="351"/>
                </a:cxn>
                <a:cxn ang="0">
                  <a:pos x="501" y="343"/>
                </a:cxn>
                <a:cxn ang="0">
                  <a:pos x="508" y="365"/>
                </a:cxn>
                <a:cxn ang="0">
                  <a:pos x="501" y="392"/>
                </a:cxn>
                <a:cxn ang="0">
                  <a:pos x="519" y="399"/>
                </a:cxn>
                <a:cxn ang="0">
                  <a:pos x="533" y="359"/>
                </a:cxn>
                <a:cxn ang="0">
                  <a:pos x="560" y="358"/>
                </a:cxn>
                <a:cxn ang="0">
                  <a:pos x="625" y="342"/>
                </a:cxn>
                <a:cxn ang="0">
                  <a:pos x="698" y="349"/>
                </a:cxn>
                <a:cxn ang="0">
                  <a:pos x="805" y="324"/>
                </a:cxn>
              </a:cxnLst>
              <a:rect l="0" t="0" r="r" b="b"/>
              <a:pathLst>
                <a:path w="951" h="410">
                  <a:moveTo>
                    <a:pt x="827" y="328"/>
                  </a:moveTo>
                  <a:lnTo>
                    <a:pt x="833" y="326"/>
                  </a:lnTo>
                  <a:lnTo>
                    <a:pt x="837" y="322"/>
                  </a:lnTo>
                  <a:lnTo>
                    <a:pt x="842" y="318"/>
                  </a:lnTo>
                  <a:lnTo>
                    <a:pt x="846" y="313"/>
                  </a:lnTo>
                  <a:lnTo>
                    <a:pt x="847" y="311"/>
                  </a:lnTo>
                  <a:lnTo>
                    <a:pt x="849" y="311"/>
                  </a:lnTo>
                  <a:lnTo>
                    <a:pt x="851" y="311"/>
                  </a:lnTo>
                  <a:lnTo>
                    <a:pt x="853" y="313"/>
                  </a:lnTo>
                  <a:lnTo>
                    <a:pt x="855" y="314"/>
                  </a:lnTo>
                  <a:lnTo>
                    <a:pt x="858" y="314"/>
                  </a:lnTo>
                  <a:lnTo>
                    <a:pt x="860" y="314"/>
                  </a:lnTo>
                  <a:lnTo>
                    <a:pt x="862" y="313"/>
                  </a:lnTo>
                  <a:lnTo>
                    <a:pt x="864" y="311"/>
                  </a:lnTo>
                  <a:lnTo>
                    <a:pt x="868" y="311"/>
                  </a:lnTo>
                  <a:lnTo>
                    <a:pt x="879" y="314"/>
                  </a:lnTo>
                  <a:lnTo>
                    <a:pt x="892" y="320"/>
                  </a:lnTo>
                  <a:lnTo>
                    <a:pt x="895" y="321"/>
                  </a:lnTo>
                  <a:lnTo>
                    <a:pt x="899" y="320"/>
                  </a:lnTo>
                  <a:lnTo>
                    <a:pt x="902" y="320"/>
                  </a:lnTo>
                  <a:lnTo>
                    <a:pt x="904" y="319"/>
                  </a:lnTo>
                  <a:lnTo>
                    <a:pt x="910" y="317"/>
                  </a:lnTo>
                  <a:lnTo>
                    <a:pt x="917" y="314"/>
                  </a:lnTo>
                  <a:lnTo>
                    <a:pt x="921" y="317"/>
                  </a:lnTo>
                  <a:lnTo>
                    <a:pt x="924" y="319"/>
                  </a:lnTo>
                  <a:lnTo>
                    <a:pt x="924" y="321"/>
                  </a:lnTo>
                  <a:lnTo>
                    <a:pt x="924" y="324"/>
                  </a:lnTo>
                  <a:lnTo>
                    <a:pt x="923" y="329"/>
                  </a:lnTo>
                  <a:lnTo>
                    <a:pt x="924" y="336"/>
                  </a:lnTo>
                  <a:lnTo>
                    <a:pt x="933" y="332"/>
                  </a:lnTo>
                  <a:lnTo>
                    <a:pt x="941" y="326"/>
                  </a:lnTo>
                  <a:lnTo>
                    <a:pt x="947" y="325"/>
                  </a:lnTo>
                  <a:lnTo>
                    <a:pt x="951" y="325"/>
                  </a:lnTo>
                  <a:lnTo>
                    <a:pt x="948" y="314"/>
                  </a:lnTo>
                  <a:lnTo>
                    <a:pt x="944" y="309"/>
                  </a:lnTo>
                  <a:lnTo>
                    <a:pt x="943" y="305"/>
                  </a:lnTo>
                  <a:lnTo>
                    <a:pt x="942" y="301"/>
                  </a:lnTo>
                  <a:lnTo>
                    <a:pt x="942" y="296"/>
                  </a:lnTo>
                  <a:lnTo>
                    <a:pt x="942" y="289"/>
                  </a:lnTo>
                  <a:lnTo>
                    <a:pt x="939" y="285"/>
                  </a:lnTo>
                  <a:lnTo>
                    <a:pt x="933" y="281"/>
                  </a:lnTo>
                  <a:lnTo>
                    <a:pt x="927" y="279"/>
                  </a:lnTo>
                  <a:lnTo>
                    <a:pt x="921" y="278"/>
                  </a:lnTo>
                  <a:lnTo>
                    <a:pt x="928" y="264"/>
                  </a:lnTo>
                  <a:lnTo>
                    <a:pt x="935" y="251"/>
                  </a:lnTo>
                  <a:lnTo>
                    <a:pt x="934" y="247"/>
                  </a:lnTo>
                  <a:lnTo>
                    <a:pt x="932" y="246"/>
                  </a:lnTo>
                  <a:lnTo>
                    <a:pt x="929" y="245"/>
                  </a:lnTo>
                  <a:lnTo>
                    <a:pt x="926" y="243"/>
                  </a:lnTo>
                  <a:lnTo>
                    <a:pt x="926" y="230"/>
                  </a:lnTo>
                  <a:lnTo>
                    <a:pt x="926" y="218"/>
                  </a:lnTo>
                  <a:lnTo>
                    <a:pt x="923" y="212"/>
                  </a:lnTo>
                  <a:lnTo>
                    <a:pt x="919" y="206"/>
                  </a:lnTo>
                  <a:lnTo>
                    <a:pt x="920" y="202"/>
                  </a:lnTo>
                  <a:lnTo>
                    <a:pt x="921" y="197"/>
                  </a:lnTo>
                  <a:lnTo>
                    <a:pt x="917" y="189"/>
                  </a:lnTo>
                  <a:lnTo>
                    <a:pt x="912" y="181"/>
                  </a:lnTo>
                  <a:lnTo>
                    <a:pt x="923" y="180"/>
                  </a:lnTo>
                  <a:lnTo>
                    <a:pt x="932" y="178"/>
                  </a:lnTo>
                  <a:lnTo>
                    <a:pt x="934" y="170"/>
                  </a:lnTo>
                  <a:lnTo>
                    <a:pt x="935" y="161"/>
                  </a:lnTo>
                  <a:lnTo>
                    <a:pt x="936" y="158"/>
                  </a:lnTo>
                  <a:lnTo>
                    <a:pt x="939" y="156"/>
                  </a:lnTo>
                  <a:lnTo>
                    <a:pt x="942" y="156"/>
                  </a:lnTo>
                  <a:lnTo>
                    <a:pt x="947" y="159"/>
                  </a:lnTo>
                  <a:lnTo>
                    <a:pt x="949" y="161"/>
                  </a:lnTo>
                  <a:lnTo>
                    <a:pt x="950" y="159"/>
                  </a:lnTo>
                  <a:lnTo>
                    <a:pt x="944" y="153"/>
                  </a:lnTo>
                  <a:lnTo>
                    <a:pt x="939" y="146"/>
                  </a:lnTo>
                  <a:lnTo>
                    <a:pt x="933" y="142"/>
                  </a:lnTo>
                  <a:lnTo>
                    <a:pt x="927" y="140"/>
                  </a:lnTo>
                  <a:lnTo>
                    <a:pt x="921" y="139"/>
                  </a:lnTo>
                  <a:lnTo>
                    <a:pt x="916" y="138"/>
                  </a:lnTo>
                  <a:lnTo>
                    <a:pt x="904" y="135"/>
                  </a:lnTo>
                  <a:lnTo>
                    <a:pt x="893" y="132"/>
                  </a:lnTo>
                  <a:lnTo>
                    <a:pt x="894" y="131"/>
                  </a:lnTo>
                  <a:lnTo>
                    <a:pt x="896" y="129"/>
                  </a:lnTo>
                  <a:lnTo>
                    <a:pt x="894" y="123"/>
                  </a:lnTo>
                  <a:lnTo>
                    <a:pt x="891" y="117"/>
                  </a:lnTo>
                  <a:lnTo>
                    <a:pt x="894" y="106"/>
                  </a:lnTo>
                  <a:lnTo>
                    <a:pt x="899" y="94"/>
                  </a:lnTo>
                  <a:lnTo>
                    <a:pt x="898" y="90"/>
                  </a:lnTo>
                  <a:lnTo>
                    <a:pt x="896" y="86"/>
                  </a:lnTo>
                  <a:lnTo>
                    <a:pt x="895" y="84"/>
                  </a:lnTo>
                  <a:lnTo>
                    <a:pt x="893" y="81"/>
                  </a:lnTo>
                  <a:lnTo>
                    <a:pt x="888" y="75"/>
                  </a:lnTo>
                  <a:lnTo>
                    <a:pt x="884" y="69"/>
                  </a:lnTo>
                  <a:lnTo>
                    <a:pt x="884" y="68"/>
                  </a:lnTo>
                  <a:lnTo>
                    <a:pt x="884" y="66"/>
                  </a:lnTo>
                  <a:lnTo>
                    <a:pt x="884" y="66"/>
                  </a:lnTo>
                  <a:lnTo>
                    <a:pt x="884" y="65"/>
                  </a:lnTo>
                  <a:lnTo>
                    <a:pt x="884" y="64"/>
                  </a:lnTo>
                  <a:lnTo>
                    <a:pt x="884" y="63"/>
                  </a:lnTo>
                  <a:lnTo>
                    <a:pt x="880" y="60"/>
                  </a:lnTo>
                  <a:lnTo>
                    <a:pt x="878" y="60"/>
                  </a:lnTo>
                  <a:lnTo>
                    <a:pt x="876" y="60"/>
                  </a:lnTo>
                  <a:lnTo>
                    <a:pt x="872" y="60"/>
                  </a:lnTo>
                  <a:lnTo>
                    <a:pt x="870" y="57"/>
                  </a:lnTo>
                  <a:lnTo>
                    <a:pt x="870" y="52"/>
                  </a:lnTo>
                  <a:lnTo>
                    <a:pt x="868" y="50"/>
                  </a:lnTo>
                  <a:lnTo>
                    <a:pt x="864" y="49"/>
                  </a:lnTo>
                  <a:lnTo>
                    <a:pt x="861" y="44"/>
                  </a:lnTo>
                  <a:lnTo>
                    <a:pt x="854" y="39"/>
                  </a:lnTo>
                  <a:lnTo>
                    <a:pt x="849" y="34"/>
                  </a:lnTo>
                  <a:lnTo>
                    <a:pt x="844" y="32"/>
                  </a:lnTo>
                  <a:lnTo>
                    <a:pt x="842" y="32"/>
                  </a:lnTo>
                  <a:lnTo>
                    <a:pt x="839" y="34"/>
                  </a:lnTo>
                  <a:lnTo>
                    <a:pt x="837" y="39"/>
                  </a:lnTo>
                  <a:lnTo>
                    <a:pt x="835" y="43"/>
                  </a:lnTo>
                  <a:lnTo>
                    <a:pt x="821" y="41"/>
                  </a:lnTo>
                  <a:lnTo>
                    <a:pt x="806" y="39"/>
                  </a:lnTo>
                  <a:lnTo>
                    <a:pt x="801" y="41"/>
                  </a:lnTo>
                  <a:lnTo>
                    <a:pt x="797" y="42"/>
                  </a:lnTo>
                  <a:lnTo>
                    <a:pt x="793" y="42"/>
                  </a:lnTo>
                  <a:lnTo>
                    <a:pt x="786" y="40"/>
                  </a:lnTo>
                  <a:lnTo>
                    <a:pt x="777" y="48"/>
                  </a:lnTo>
                  <a:lnTo>
                    <a:pt x="765" y="55"/>
                  </a:lnTo>
                  <a:lnTo>
                    <a:pt x="754" y="63"/>
                  </a:lnTo>
                  <a:lnTo>
                    <a:pt x="741" y="69"/>
                  </a:lnTo>
                  <a:lnTo>
                    <a:pt x="736" y="72"/>
                  </a:lnTo>
                  <a:lnTo>
                    <a:pt x="729" y="74"/>
                  </a:lnTo>
                  <a:lnTo>
                    <a:pt x="723" y="75"/>
                  </a:lnTo>
                  <a:lnTo>
                    <a:pt x="716" y="76"/>
                  </a:lnTo>
                  <a:lnTo>
                    <a:pt x="711" y="76"/>
                  </a:lnTo>
                  <a:lnTo>
                    <a:pt x="705" y="75"/>
                  </a:lnTo>
                  <a:lnTo>
                    <a:pt x="699" y="73"/>
                  </a:lnTo>
                  <a:lnTo>
                    <a:pt x="693" y="70"/>
                  </a:lnTo>
                  <a:lnTo>
                    <a:pt x="688" y="67"/>
                  </a:lnTo>
                  <a:lnTo>
                    <a:pt x="681" y="65"/>
                  </a:lnTo>
                  <a:lnTo>
                    <a:pt x="675" y="65"/>
                  </a:lnTo>
                  <a:lnTo>
                    <a:pt x="670" y="65"/>
                  </a:lnTo>
                  <a:lnTo>
                    <a:pt x="658" y="67"/>
                  </a:lnTo>
                  <a:lnTo>
                    <a:pt x="647" y="72"/>
                  </a:lnTo>
                  <a:lnTo>
                    <a:pt x="635" y="76"/>
                  </a:lnTo>
                  <a:lnTo>
                    <a:pt x="624" y="80"/>
                  </a:lnTo>
                  <a:lnTo>
                    <a:pt x="618" y="80"/>
                  </a:lnTo>
                  <a:lnTo>
                    <a:pt x="613" y="78"/>
                  </a:lnTo>
                  <a:lnTo>
                    <a:pt x="608" y="76"/>
                  </a:lnTo>
                  <a:lnTo>
                    <a:pt x="602" y="73"/>
                  </a:lnTo>
                  <a:lnTo>
                    <a:pt x="600" y="70"/>
                  </a:lnTo>
                  <a:lnTo>
                    <a:pt x="597" y="67"/>
                  </a:lnTo>
                  <a:lnTo>
                    <a:pt x="592" y="65"/>
                  </a:lnTo>
                  <a:lnTo>
                    <a:pt x="590" y="64"/>
                  </a:lnTo>
                  <a:lnTo>
                    <a:pt x="586" y="66"/>
                  </a:lnTo>
                  <a:lnTo>
                    <a:pt x="585" y="68"/>
                  </a:lnTo>
                  <a:lnTo>
                    <a:pt x="581" y="69"/>
                  </a:lnTo>
                  <a:lnTo>
                    <a:pt x="577" y="68"/>
                  </a:lnTo>
                  <a:lnTo>
                    <a:pt x="573" y="67"/>
                  </a:lnTo>
                  <a:lnTo>
                    <a:pt x="569" y="66"/>
                  </a:lnTo>
                  <a:lnTo>
                    <a:pt x="560" y="60"/>
                  </a:lnTo>
                  <a:lnTo>
                    <a:pt x="552" y="53"/>
                  </a:lnTo>
                  <a:lnTo>
                    <a:pt x="551" y="51"/>
                  </a:lnTo>
                  <a:lnTo>
                    <a:pt x="548" y="49"/>
                  </a:lnTo>
                  <a:lnTo>
                    <a:pt x="540" y="50"/>
                  </a:lnTo>
                  <a:lnTo>
                    <a:pt x="533" y="52"/>
                  </a:lnTo>
                  <a:lnTo>
                    <a:pt x="527" y="53"/>
                  </a:lnTo>
                  <a:lnTo>
                    <a:pt x="522" y="52"/>
                  </a:lnTo>
                  <a:lnTo>
                    <a:pt x="520" y="50"/>
                  </a:lnTo>
                  <a:lnTo>
                    <a:pt x="518" y="47"/>
                  </a:lnTo>
                  <a:lnTo>
                    <a:pt x="516" y="37"/>
                  </a:lnTo>
                  <a:lnTo>
                    <a:pt x="511" y="29"/>
                  </a:lnTo>
                  <a:lnTo>
                    <a:pt x="508" y="27"/>
                  </a:lnTo>
                  <a:lnTo>
                    <a:pt x="505" y="25"/>
                  </a:lnTo>
                  <a:lnTo>
                    <a:pt x="502" y="24"/>
                  </a:lnTo>
                  <a:lnTo>
                    <a:pt x="499" y="24"/>
                  </a:lnTo>
                  <a:lnTo>
                    <a:pt x="493" y="24"/>
                  </a:lnTo>
                  <a:lnTo>
                    <a:pt x="486" y="25"/>
                  </a:lnTo>
                  <a:lnTo>
                    <a:pt x="481" y="26"/>
                  </a:lnTo>
                  <a:lnTo>
                    <a:pt x="476" y="27"/>
                  </a:lnTo>
                  <a:lnTo>
                    <a:pt x="471" y="27"/>
                  </a:lnTo>
                  <a:lnTo>
                    <a:pt x="467" y="24"/>
                  </a:lnTo>
                  <a:lnTo>
                    <a:pt x="464" y="20"/>
                  </a:lnTo>
                  <a:lnTo>
                    <a:pt x="462" y="16"/>
                  </a:lnTo>
                  <a:lnTo>
                    <a:pt x="462" y="11"/>
                  </a:lnTo>
                  <a:lnTo>
                    <a:pt x="461" y="7"/>
                  </a:lnTo>
                  <a:lnTo>
                    <a:pt x="461" y="2"/>
                  </a:lnTo>
                  <a:lnTo>
                    <a:pt x="459" y="0"/>
                  </a:lnTo>
                  <a:lnTo>
                    <a:pt x="454" y="0"/>
                  </a:lnTo>
                  <a:lnTo>
                    <a:pt x="448" y="2"/>
                  </a:lnTo>
                  <a:lnTo>
                    <a:pt x="442" y="5"/>
                  </a:lnTo>
                  <a:lnTo>
                    <a:pt x="436" y="8"/>
                  </a:lnTo>
                  <a:lnTo>
                    <a:pt x="429" y="8"/>
                  </a:lnTo>
                  <a:lnTo>
                    <a:pt x="423" y="8"/>
                  </a:lnTo>
                  <a:lnTo>
                    <a:pt x="410" y="7"/>
                  </a:lnTo>
                  <a:lnTo>
                    <a:pt x="396" y="4"/>
                  </a:lnTo>
                  <a:lnTo>
                    <a:pt x="385" y="4"/>
                  </a:lnTo>
                  <a:lnTo>
                    <a:pt x="373" y="5"/>
                  </a:lnTo>
                  <a:lnTo>
                    <a:pt x="362" y="7"/>
                  </a:lnTo>
                  <a:lnTo>
                    <a:pt x="350" y="10"/>
                  </a:lnTo>
                  <a:lnTo>
                    <a:pt x="329" y="18"/>
                  </a:lnTo>
                  <a:lnTo>
                    <a:pt x="306" y="28"/>
                  </a:lnTo>
                  <a:lnTo>
                    <a:pt x="294" y="35"/>
                  </a:lnTo>
                  <a:lnTo>
                    <a:pt x="285" y="42"/>
                  </a:lnTo>
                  <a:lnTo>
                    <a:pt x="276" y="50"/>
                  </a:lnTo>
                  <a:lnTo>
                    <a:pt x="269" y="58"/>
                  </a:lnTo>
                  <a:lnTo>
                    <a:pt x="266" y="63"/>
                  </a:lnTo>
                  <a:lnTo>
                    <a:pt x="261" y="66"/>
                  </a:lnTo>
                  <a:lnTo>
                    <a:pt x="257" y="67"/>
                  </a:lnTo>
                  <a:lnTo>
                    <a:pt x="251" y="68"/>
                  </a:lnTo>
                  <a:lnTo>
                    <a:pt x="241" y="67"/>
                  </a:lnTo>
                  <a:lnTo>
                    <a:pt x="231" y="64"/>
                  </a:lnTo>
                  <a:lnTo>
                    <a:pt x="224" y="61"/>
                  </a:lnTo>
                  <a:lnTo>
                    <a:pt x="218" y="60"/>
                  </a:lnTo>
                  <a:lnTo>
                    <a:pt x="212" y="60"/>
                  </a:lnTo>
                  <a:lnTo>
                    <a:pt x="207" y="61"/>
                  </a:lnTo>
                  <a:lnTo>
                    <a:pt x="195" y="63"/>
                  </a:lnTo>
                  <a:lnTo>
                    <a:pt x="182" y="61"/>
                  </a:lnTo>
                  <a:lnTo>
                    <a:pt x="173" y="59"/>
                  </a:lnTo>
                  <a:lnTo>
                    <a:pt x="165" y="58"/>
                  </a:lnTo>
                  <a:lnTo>
                    <a:pt x="161" y="59"/>
                  </a:lnTo>
                  <a:lnTo>
                    <a:pt x="159" y="61"/>
                  </a:lnTo>
                  <a:lnTo>
                    <a:pt x="155" y="65"/>
                  </a:lnTo>
                  <a:lnTo>
                    <a:pt x="153" y="69"/>
                  </a:lnTo>
                  <a:lnTo>
                    <a:pt x="152" y="73"/>
                  </a:lnTo>
                  <a:lnTo>
                    <a:pt x="152" y="75"/>
                  </a:lnTo>
                  <a:lnTo>
                    <a:pt x="153" y="77"/>
                  </a:lnTo>
                  <a:lnTo>
                    <a:pt x="154" y="78"/>
                  </a:lnTo>
                  <a:lnTo>
                    <a:pt x="159" y="82"/>
                  </a:lnTo>
                  <a:lnTo>
                    <a:pt x="163" y="85"/>
                  </a:lnTo>
                  <a:lnTo>
                    <a:pt x="177" y="90"/>
                  </a:lnTo>
                  <a:lnTo>
                    <a:pt x="186" y="92"/>
                  </a:lnTo>
                  <a:lnTo>
                    <a:pt x="186" y="92"/>
                  </a:lnTo>
                  <a:lnTo>
                    <a:pt x="185" y="92"/>
                  </a:lnTo>
                  <a:lnTo>
                    <a:pt x="182" y="93"/>
                  </a:lnTo>
                  <a:lnTo>
                    <a:pt x="178" y="93"/>
                  </a:lnTo>
                  <a:lnTo>
                    <a:pt x="173" y="96"/>
                  </a:lnTo>
                  <a:lnTo>
                    <a:pt x="166" y="97"/>
                  </a:lnTo>
                  <a:lnTo>
                    <a:pt x="154" y="99"/>
                  </a:lnTo>
                  <a:lnTo>
                    <a:pt x="143" y="101"/>
                  </a:lnTo>
                  <a:lnTo>
                    <a:pt x="139" y="102"/>
                  </a:lnTo>
                  <a:lnTo>
                    <a:pt x="137" y="104"/>
                  </a:lnTo>
                  <a:lnTo>
                    <a:pt x="144" y="108"/>
                  </a:lnTo>
                  <a:lnTo>
                    <a:pt x="151" y="112"/>
                  </a:lnTo>
                  <a:lnTo>
                    <a:pt x="151" y="113"/>
                  </a:lnTo>
                  <a:lnTo>
                    <a:pt x="151" y="115"/>
                  </a:lnTo>
                  <a:lnTo>
                    <a:pt x="143" y="117"/>
                  </a:lnTo>
                  <a:lnTo>
                    <a:pt x="134" y="118"/>
                  </a:lnTo>
                  <a:lnTo>
                    <a:pt x="123" y="118"/>
                  </a:lnTo>
                  <a:lnTo>
                    <a:pt x="116" y="117"/>
                  </a:lnTo>
                  <a:lnTo>
                    <a:pt x="108" y="116"/>
                  </a:lnTo>
                  <a:lnTo>
                    <a:pt x="101" y="114"/>
                  </a:lnTo>
                  <a:lnTo>
                    <a:pt x="100" y="112"/>
                  </a:lnTo>
                  <a:lnTo>
                    <a:pt x="98" y="109"/>
                  </a:lnTo>
                  <a:lnTo>
                    <a:pt x="98" y="107"/>
                  </a:lnTo>
                  <a:lnTo>
                    <a:pt x="98" y="106"/>
                  </a:lnTo>
                  <a:lnTo>
                    <a:pt x="94" y="104"/>
                  </a:lnTo>
                  <a:lnTo>
                    <a:pt x="88" y="105"/>
                  </a:lnTo>
                  <a:lnTo>
                    <a:pt x="82" y="106"/>
                  </a:lnTo>
                  <a:lnTo>
                    <a:pt x="79" y="109"/>
                  </a:lnTo>
                  <a:lnTo>
                    <a:pt x="79" y="110"/>
                  </a:lnTo>
                  <a:lnTo>
                    <a:pt x="80" y="113"/>
                  </a:lnTo>
                  <a:lnTo>
                    <a:pt x="81" y="116"/>
                  </a:lnTo>
                  <a:lnTo>
                    <a:pt x="81" y="118"/>
                  </a:lnTo>
                  <a:lnTo>
                    <a:pt x="80" y="120"/>
                  </a:lnTo>
                  <a:lnTo>
                    <a:pt x="78" y="121"/>
                  </a:lnTo>
                  <a:lnTo>
                    <a:pt x="73" y="122"/>
                  </a:lnTo>
                  <a:lnTo>
                    <a:pt x="68" y="120"/>
                  </a:lnTo>
                  <a:lnTo>
                    <a:pt x="66" y="118"/>
                  </a:lnTo>
                  <a:lnTo>
                    <a:pt x="64" y="116"/>
                  </a:lnTo>
                  <a:lnTo>
                    <a:pt x="61" y="114"/>
                  </a:lnTo>
                  <a:lnTo>
                    <a:pt x="57" y="112"/>
                  </a:lnTo>
                  <a:lnTo>
                    <a:pt x="55" y="110"/>
                  </a:lnTo>
                  <a:lnTo>
                    <a:pt x="52" y="109"/>
                  </a:lnTo>
                  <a:lnTo>
                    <a:pt x="45" y="110"/>
                  </a:lnTo>
                  <a:lnTo>
                    <a:pt x="38" y="113"/>
                  </a:lnTo>
                  <a:lnTo>
                    <a:pt x="32" y="117"/>
                  </a:lnTo>
                  <a:lnTo>
                    <a:pt x="27" y="122"/>
                  </a:lnTo>
                  <a:lnTo>
                    <a:pt x="21" y="127"/>
                  </a:lnTo>
                  <a:lnTo>
                    <a:pt x="16" y="133"/>
                  </a:lnTo>
                  <a:lnTo>
                    <a:pt x="11" y="139"/>
                  </a:lnTo>
                  <a:lnTo>
                    <a:pt x="6" y="143"/>
                  </a:lnTo>
                  <a:lnTo>
                    <a:pt x="4" y="149"/>
                  </a:lnTo>
                  <a:lnTo>
                    <a:pt x="3" y="156"/>
                  </a:lnTo>
                  <a:lnTo>
                    <a:pt x="2" y="159"/>
                  </a:lnTo>
                  <a:lnTo>
                    <a:pt x="0" y="165"/>
                  </a:lnTo>
                  <a:lnTo>
                    <a:pt x="0" y="169"/>
                  </a:lnTo>
                  <a:lnTo>
                    <a:pt x="0" y="171"/>
                  </a:lnTo>
                  <a:lnTo>
                    <a:pt x="0" y="173"/>
                  </a:lnTo>
                  <a:lnTo>
                    <a:pt x="3" y="174"/>
                  </a:lnTo>
                  <a:lnTo>
                    <a:pt x="7" y="175"/>
                  </a:lnTo>
                  <a:lnTo>
                    <a:pt x="15" y="174"/>
                  </a:lnTo>
                  <a:lnTo>
                    <a:pt x="22" y="172"/>
                  </a:lnTo>
                  <a:lnTo>
                    <a:pt x="28" y="170"/>
                  </a:lnTo>
                  <a:lnTo>
                    <a:pt x="31" y="170"/>
                  </a:lnTo>
                  <a:lnTo>
                    <a:pt x="35" y="169"/>
                  </a:lnTo>
                  <a:lnTo>
                    <a:pt x="38" y="167"/>
                  </a:lnTo>
                  <a:lnTo>
                    <a:pt x="40" y="170"/>
                  </a:lnTo>
                  <a:lnTo>
                    <a:pt x="37" y="174"/>
                  </a:lnTo>
                  <a:lnTo>
                    <a:pt x="32" y="180"/>
                  </a:lnTo>
                  <a:lnTo>
                    <a:pt x="31" y="182"/>
                  </a:lnTo>
                  <a:lnTo>
                    <a:pt x="31" y="184"/>
                  </a:lnTo>
                  <a:lnTo>
                    <a:pt x="31" y="188"/>
                  </a:lnTo>
                  <a:lnTo>
                    <a:pt x="33" y="191"/>
                  </a:lnTo>
                  <a:lnTo>
                    <a:pt x="37" y="195"/>
                  </a:lnTo>
                  <a:lnTo>
                    <a:pt x="38" y="198"/>
                  </a:lnTo>
                  <a:lnTo>
                    <a:pt x="38" y="202"/>
                  </a:lnTo>
                  <a:lnTo>
                    <a:pt x="36" y="204"/>
                  </a:lnTo>
                  <a:lnTo>
                    <a:pt x="35" y="206"/>
                  </a:lnTo>
                  <a:lnTo>
                    <a:pt x="35" y="208"/>
                  </a:lnTo>
                  <a:lnTo>
                    <a:pt x="37" y="211"/>
                  </a:lnTo>
                  <a:lnTo>
                    <a:pt x="40" y="213"/>
                  </a:lnTo>
                  <a:lnTo>
                    <a:pt x="41" y="215"/>
                  </a:lnTo>
                  <a:lnTo>
                    <a:pt x="43" y="218"/>
                  </a:lnTo>
                  <a:lnTo>
                    <a:pt x="39" y="221"/>
                  </a:lnTo>
                  <a:lnTo>
                    <a:pt x="32" y="224"/>
                  </a:lnTo>
                  <a:lnTo>
                    <a:pt x="30" y="227"/>
                  </a:lnTo>
                  <a:lnTo>
                    <a:pt x="30" y="229"/>
                  </a:lnTo>
                  <a:lnTo>
                    <a:pt x="31" y="231"/>
                  </a:lnTo>
                  <a:lnTo>
                    <a:pt x="35" y="235"/>
                  </a:lnTo>
                  <a:lnTo>
                    <a:pt x="38" y="236"/>
                  </a:lnTo>
                  <a:lnTo>
                    <a:pt x="41" y="238"/>
                  </a:lnTo>
                  <a:lnTo>
                    <a:pt x="45" y="240"/>
                  </a:lnTo>
                  <a:lnTo>
                    <a:pt x="45" y="244"/>
                  </a:lnTo>
                  <a:lnTo>
                    <a:pt x="45" y="246"/>
                  </a:lnTo>
                  <a:lnTo>
                    <a:pt x="44" y="247"/>
                  </a:lnTo>
                  <a:lnTo>
                    <a:pt x="41" y="248"/>
                  </a:lnTo>
                  <a:lnTo>
                    <a:pt x="39" y="248"/>
                  </a:lnTo>
                  <a:lnTo>
                    <a:pt x="36" y="248"/>
                  </a:lnTo>
                  <a:lnTo>
                    <a:pt x="32" y="247"/>
                  </a:lnTo>
                  <a:lnTo>
                    <a:pt x="28" y="243"/>
                  </a:lnTo>
                  <a:lnTo>
                    <a:pt x="24" y="237"/>
                  </a:lnTo>
                  <a:lnTo>
                    <a:pt x="23" y="235"/>
                  </a:lnTo>
                  <a:lnTo>
                    <a:pt x="21" y="232"/>
                  </a:lnTo>
                  <a:lnTo>
                    <a:pt x="19" y="231"/>
                  </a:lnTo>
                  <a:lnTo>
                    <a:pt x="17" y="230"/>
                  </a:lnTo>
                  <a:lnTo>
                    <a:pt x="16" y="231"/>
                  </a:lnTo>
                  <a:lnTo>
                    <a:pt x="14" y="234"/>
                  </a:lnTo>
                  <a:lnTo>
                    <a:pt x="14" y="236"/>
                  </a:lnTo>
                  <a:lnTo>
                    <a:pt x="13" y="240"/>
                  </a:lnTo>
                  <a:lnTo>
                    <a:pt x="13" y="245"/>
                  </a:lnTo>
                  <a:lnTo>
                    <a:pt x="14" y="251"/>
                  </a:lnTo>
                  <a:lnTo>
                    <a:pt x="15" y="255"/>
                  </a:lnTo>
                  <a:lnTo>
                    <a:pt x="19" y="259"/>
                  </a:lnTo>
                  <a:lnTo>
                    <a:pt x="23" y="261"/>
                  </a:lnTo>
                  <a:lnTo>
                    <a:pt x="27" y="262"/>
                  </a:lnTo>
                  <a:lnTo>
                    <a:pt x="29" y="262"/>
                  </a:lnTo>
                  <a:lnTo>
                    <a:pt x="30" y="261"/>
                  </a:lnTo>
                  <a:lnTo>
                    <a:pt x="31" y="261"/>
                  </a:lnTo>
                  <a:lnTo>
                    <a:pt x="33" y="261"/>
                  </a:lnTo>
                  <a:lnTo>
                    <a:pt x="36" y="262"/>
                  </a:lnTo>
                  <a:lnTo>
                    <a:pt x="38" y="265"/>
                  </a:lnTo>
                  <a:lnTo>
                    <a:pt x="41" y="268"/>
                  </a:lnTo>
                  <a:lnTo>
                    <a:pt x="46" y="270"/>
                  </a:lnTo>
                  <a:lnTo>
                    <a:pt x="51" y="270"/>
                  </a:lnTo>
                  <a:lnTo>
                    <a:pt x="54" y="271"/>
                  </a:lnTo>
                  <a:lnTo>
                    <a:pt x="57" y="272"/>
                  </a:lnTo>
                  <a:lnTo>
                    <a:pt x="59" y="273"/>
                  </a:lnTo>
                  <a:lnTo>
                    <a:pt x="59" y="277"/>
                  </a:lnTo>
                  <a:lnTo>
                    <a:pt x="56" y="281"/>
                  </a:lnTo>
                  <a:lnTo>
                    <a:pt x="54" y="287"/>
                  </a:lnTo>
                  <a:lnTo>
                    <a:pt x="53" y="291"/>
                  </a:lnTo>
                  <a:lnTo>
                    <a:pt x="53" y="293"/>
                  </a:lnTo>
                  <a:lnTo>
                    <a:pt x="54" y="295"/>
                  </a:lnTo>
                  <a:lnTo>
                    <a:pt x="56" y="300"/>
                  </a:lnTo>
                  <a:lnTo>
                    <a:pt x="57" y="306"/>
                  </a:lnTo>
                  <a:lnTo>
                    <a:pt x="57" y="310"/>
                  </a:lnTo>
                  <a:lnTo>
                    <a:pt x="57" y="312"/>
                  </a:lnTo>
                  <a:lnTo>
                    <a:pt x="59" y="313"/>
                  </a:lnTo>
                  <a:lnTo>
                    <a:pt x="61" y="313"/>
                  </a:lnTo>
                  <a:lnTo>
                    <a:pt x="64" y="313"/>
                  </a:lnTo>
                  <a:lnTo>
                    <a:pt x="68" y="316"/>
                  </a:lnTo>
                  <a:lnTo>
                    <a:pt x="70" y="319"/>
                  </a:lnTo>
                  <a:lnTo>
                    <a:pt x="71" y="321"/>
                  </a:lnTo>
                  <a:lnTo>
                    <a:pt x="70" y="326"/>
                  </a:lnTo>
                  <a:lnTo>
                    <a:pt x="69" y="327"/>
                  </a:lnTo>
                  <a:lnTo>
                    <a:pt x="68" y="328"/>
                  </a:lnTo>
                  <a:lnTo>
                    <a:pt x="65" y="328"/>
                  </a:lnTo>
                  <a:lnTo>
                    <a:pt x="62" y="327"/>
                  </a:lnTo>
                  <a:lnTo>
                    <a:pt x="57" y="327"/>
                  </a:lnTo>
                  <a:lnTo>
                    <a:pt x="56" y="329"/>
                  </a:lnTo>
                  <a:lnTo>
                    <a:pt x="56" y="333"/>
                  </a:lnTo>
                  <a:lnTo>
                    <a:pt x="60" y="335"/>
                  </a:lnTo>
                  <a:lnTo>
                    <a:pt x="63" y="336"/>
                  </a:lnTo>
                  <a:lnTo>
                    <a:pt x="66" y="337"/>
                  </a:lnTo>
                  <a:lnTo>
                    <a:pt x="70" y="337"/>
                  </a:lnTo>
                  <a:lnTo>
                    <a:pt x="78" y="337"/>
                  </a:lnTo>
                  <a:lnTo>
                    <a:pt x="86" y="336"/>
                  </a:lnTo>
                  <a:lnTo>
                    <a:pt x="94" y="335"/>
                  </a:lnTo>
                  <a:lnTo>
                    <a:pt x="102" y="336"/>
                  </a:lnTo>
                  <a:lnTo>
                    <a:pt x="102" y="338"/>
                  </a:lnTo>
                  <a:lnTo>
                    <a:pt x="101" y="341"/>
                  </a:lnTo>
                  <a:lnTo>
                    <a:pt x="95" y="345"/>
                  </a:lnTo>
                  <a:lnTo>
                    <a:pt x="88" y="348"/>
                  </a:lnTo>
                  <a:lnTo>
                    <a:pt x="81" y="349"/>
                  </a:lnTo>
                  <a:lnTo>
                    <a:pt x="73" y="350"/>
                  </a:lnTo>
                  <a:lnTo>
                    <a:pt x="70" y="350"/>
                  </a:lnTo>
                  <a:lnTo>
                    <a:pt x="66" y="350"/>
                  </a:lnTo>
                  <a:lnTo>
                    <a:pt x="65" y="352"/>
                  </a:lnTo>
                  <a:lnTo>
                    <a:pt x="64" y="356"/>
                  </a:lnTo>
                  <a:lnTo>
                    <a:pt x="66" y="357"/>
                  </a:lnTo>
                  <a:lnTo>
                    <a:pt x="69" y="358"/>
                  </a:lnTo>
                  <a:lnTo>
                    <a:pt x="82" y="356"/>
                  </a:lnTo>
                  <a:lnTo>
                    <a:pt x="96" y="354"/>
                  </a:lnTo>
                  <a:lnTo>
                    <a:pt x="97" y="357"/>
                  </a:lnTo>
                  <a:lnTo>
                    <a:pt x="98" y="359"/>
                  </a:lnTo>
                  <a:lnTo>
                    <a:pt x="101" y="359"/>
                  </a:lnTo>
                  <a:lnTo>
                    <a:pt x="103" y="359"/>
                  </a:lnTo>
                  <a:lnTo>
                    <a:pt x="104" y="359"/>
                  </a:lnTo>
                  <a:lnTo>
                    <a:pt x="105" y="358"/>
                  </a:lnTo>
                  <a:lnTo>
                    <a:pt x="111" y="352"/>
                  </a:lnTo>
                  <a:lnTo>
                    <a:pt x="117" y="350"/>
                  </a:lnTo>
                  <a:lnTo>
                    <a:pt x="119" y="349"/>
                  </a:lnTo>
                  <a:lnTo>
                    <a:pt x="122" y="349"/>
                  </a:lnTo>
                  <a:lnTo>
                    <a:pt x="125" y="350"/>
                  </a:lnTo>
                  <a:lnTo>
                    <a:pt x="128" y="352"/>
                  </a:lnTo>
                  <a:lnTo>
                    <a:pt x="134" y="356"/>
                  </a:lnTo>
                  <a:lnTo>
                    <a:pt x="137" y="357"/>
                  </a:lnTo>
                  <a:lnTo>
                    <a:pt x="141" y="357"/>
                  </a:lnTo>
                  <a:lnTo>
                    <a:pt x="143" y="356"/>
                  </a:lnTo>
                  <a:lnTo>
                    <a:pt x="145" y="354"/>
                  </a:lnTo>
                  <a:lnTo>
                    <a:pt x="147" y="356"/>
                  </a:lnTo>
                  <a:lnTo>
                    <a:pt x="150" y="358"/>
                  </a:lnTo>
                  <a:lnTo>
                    <a:pt x="152" y="363"/>
                  </a:lnTo>
                  <a:lnTo>
                    <a:pt x="155" y="369"/>
                  </a:lnTo>
                  <a:lnTo>
                    <a:pt x="159" y="375"/>
                  </a:lnTo>
                  <a:lnTo>
                    <a:pt x="163" y="381"/>
                  </a:lnTo>
                  <a:lnTo>
                    <a:pt x="169" y="385"/>
                  </a:lnTo>
                  <a:lnTo>
                    <a:pt x="175" y="389"/>
                  </a:lnTo>
                  <a:lnTo>
                    <a:pt x="182" y="391"/>
                  </a:lnTo>
                  <a:lnTo>
                    <a:pt x="184" y="391"/>
                  </a:lnTo>
                  <a:lnTo>
                    <a:pt x="187" y="391"/>
                  </a:lnTo>
                  <a:lnTo>
                    <a:pt x="191" y="390"/>
                  </a:lnTo>
                  <a:lnTo>
                    <a:pt x="194" y="389"/>
                  </a:lnTo>
                  <a:lnTo>
                    <a:pt x="198" y="385"/>
                  </a:lnTo>
                  <a:lnTo>
                    <a:pt x="201" y="383"/>
                  </a:lnTo>
                  <a:lnTo>
                    <a:pt x="206" y="381"/>
                  </a:lnTo>
                  <a:lnTo>
                    <a:pt x="209" y="381"/>
                  </a:lnTo>
                  <a:lnTo>
                    <a:pt x="214" y="382"/>
                  </a:lnTo>
                  <a:lnTo>
                    <a:pt x="216" y="383"/>
                  </a:lnTo>
                  <a:lnTo>
                    <a:pt x="218" y="383"/>
                  </a:lnTo>
                  <a:lnTo>
                    <a:pt x="224" y="381"/>
                  </a:lnTo>
                  <a:lnTo>
                    <a:pt x="226" y="369"/>
                  </a:lnTo>
                  <a:lnTo>
                    <a:pt x="227" y="357"/>
                  </a:lnTo>
                  <a:lnTo>
                    <a:pt x="228" y="351"/>
                  </a:lnTo>
                  <a:lnTo>
                    <a:pt x="231" y="346"/>
                  </a:lnTo>
                  <a:lnTo>
                    <a:pt x="233" y="345"/>
                  </a:lnTo>
                  <a:lnTo>
                    <a:pt x="236" y="344"/>
                  </a:lnTo>
                  <a:lnTo>
                    <a:pt x="240" y="343"/>
                  </a:lnTo>
                  <a:lnTo>
                    <a:pt x="243" y="343"/>
                  </a:lnTo>
                  <a:lnTo>
                    <a:pt x="249" y="344"/>
                  </a:lnTo>
                  <a:lnTo>
                    <a:pt x="253" y="345"/>
                  </a:lnTo>
                  <a:lnTo>
                    <a:pt x="260" y="346"/>
                  </a:lnTo>
                  <a:lnTo>
                    <a:pt x="266" y="349"/>
                  </a:lnTo>
                  <a:lnTo>
                    <a:pt x="277" y="353"/>
                  </a:lnTo>
                  <a:lnTo>
                    <a:pt x="288" y="359"/>
                  </a:lnTo>
                  <a:lnTo>
                    <a:pt x="298" y="365"/>
                  </a:lnTo>
                  <a:lnTo>
                    <a:pt x="307" y="373"/>
                  </a:lnTo>
                  <a:lnTo>
                    <a:pt x="317" y="382"/>
                  </a:lnTo>
                  <a:lnTo>
                    <a:pt x="326" y="391"/>
                  </a:lnTo>
                  <a:lnTo>
                    <a:pt x="331" y="395"/>
                  </a:lnTo>
                  <a:lnTo>
                    <a:pt x="337" y="398"/>
                  </a:lnTo>
                  <a:lnTo>
                    <a:pt x="344" y="398"/>
                  </a:lnTo>
                  <a:lnTo>
                    <a:pt x="350" y="397"/>
                  </a:lnTo>
                  <a:lnTo>
                    <a:pt x="359" y="394"/>
                  </a:lnTo>
                  <a:lnTo>
                    <a:pt x="370" y="392"/>
                  </a:lnTo>
                  <a:lnTo>
                    <a:pt x="379" y="391"/>
                  </a:lnTo>
                  <a:lnTo>
                    <a:pt x="388" y="389"/>
                  </a:lnTo>
                  <a:lnTo>
                    <a:pt x="396" y="384"/>
                  </a:lnTo>
                  <a:lnTo>
                    <a:pt x="403" y="379"/>
                  </a:lnTo>
                  <a:lnTo>
                    <a:pt x="408" y="374"/>
                  </a:lnTo>
                  <a:lnTo>
                    <a:pt x="414" y="367"/>
                  </a:lnTo>
                  <a:lnTo>
                    <a:pt x="421" y="361"/>
                  </a:lnTo>
                  <a:lnTo>
                    <a:pt x="428" y="354"/>
                  </a:lnTo>
                  <a:lnTo>
                    <a:pt x="432" y="352"/>
                  </a:lnTo>
                  <a:lnTo>
                    <a:pt x="436" y="350"/>
                  </a:lnTo>
                  <a:lnTo>
                    <a:pt x="440" y="350"/>
                  </a:lnTo>
                  <a:lnTo>
                    <a:pt x="445" y="350"/>
                  </a:lnTo>
                  <a:lnTo>
                    <a:pt x="451" y="351"/>
                  </a:lnTo>
                  <a:lnTo>
                    <a:pt x="455" y="354"/>
                  </a:lnTo>
                  <a:lnTo>
                    <a:pt x="459" y="358"/>
                  </a:lnTo>
                  <a:lnTo>
                    <a:pt x="462" y="360"/>
                  </a:lnTo>
                  <a:lnTo>
                    <a:pt x="465" y="362"/>
                  </a:lnTo>
                  <a:lnTo>
                    <a:pt x="470" y="363"/>
                  </a:lnTo>
                  <a:lnTo>
                    <a:pt x="475" y="362"/>
                  </a:lnTo>
                  <a:lnTo>
                    <a:pt x="481" y="359"/>
                  </a:lnTo>
                  <a:lnTo>
                    <a:pt x="492" y="350"/>
                  </a:lnTo>
                  <a:lnTo>
                    <a:pt x="501" y="343"/>
                  </a:lnTo>
                  <a:lnTo>
                    <a:pt x="503" y="342"/>
                  </a:lnTo>
                  <a:lnTo>
                    <a:pt x="505" y="341"/>
                  </a:lnTo>
                  <a:lnTo>
                    <a:pt x="508" y="340"/>
                  </a:lnTo>
                  <a:lnTo>
                    <a:pt x="510" y="341"/>
                  </a:lnTo>
                  <a:lnTo>
                    <a:pt x="513" y="345"/>
                  </a:lnTo>
                  <a:lnTo>
                    <a:pt x="513" y="351"/>
                  </a:lnTo>
                  <a:lnTo>
                    <a:pt x="513" y="357"/>
                  </a:lnTo>
                  <a:lnTo>
                    <a:pt x="511" y="361"/>
                  </a:lnTo>
                  <a:lnTo>
                    <a:pt x="508" y="365"/>
                  </a:lnTo>
                  <a:lnTo>
                    <a:pt x="505" y="368"/>
                  </a:lnTo>
                  <a:lnTo>
                    <a:pt x="502" y="370"/>
                  </a:lnTo>
                  <a:lnTo>
                    <a:pt x="499" y="373"/>
                  </a:lnTo>
                  <a:lnTo>
                    <a:pt x="495" y="375"/>
                  </a:lnTo>
                  <a:lnTo>
                    <a:pt x="493" y="379"/>
                  </a:lnTo>
                  <a:lnTo>
                    <a:pt x="493" y="381"/>
                  </a:lnTo>
                  <a:lnTo>
                    <a:pt x="494" y="383"/>
                  </a:lnTo>
                  <a:lnTo>
                    <a:pt x="497" y="387"/>
                  </a:lnTo>
                  <a:lnTo>
                    <a:pt x="501" y="392"/>
                  </a:lnTo>
                  <a:lnTo>
                    <a:pt x="502" y="394"/>
                  </a:lnTo>
                  <a:lnTo>
                    <a:pt x="503" y="398"/>
                  </a:lnTo>
                  <a:lnTo>
                    <a:pt x="502" y="400"/>
                  </a:lnTo>
                  <a:lnTo>
                    <a:pt x="501" y="403"/>
                  </a:lnTo>
                  <a:lnTo>
                    <a:pt x="507" y="407"/>
                  </a:lnTo>
                  <a:lnTo>
                    <a:pt x="512" y="410"/>
                  </a:lnTo>
                  <a:lnTo>
                    <a:pt x="513" y="406"/>
                  </a:lnTo>
                  <a:lnTo>
                    <a:pt x="515" y="400"/>
                  </a:lnTo>
                  <a:lnTo>
                    <a:pt x="519" y="399"/>
                  </a:lnTo>
                  <a:lnTo>
                    <a:pt x="522" y="398"/>
                  </a:lnTo>
                  <a:lnTo>
                    <a:pt x="522" y="391"/>
                  </a:lnTo>
                  <a:lnTo>
                    <a:pt x="524" y="385"/>
                  </a:lnTo>
                  <a:lnTo>
                    <a:pt x="532" y="385"/>
                  </a:lnTo>
                  <a:lnTo>
                    <a:pt x="540" y="384"/>
                  </a:lnTo>
                  <a:lnTo>
                    <a:pt x="537" y="378"/>
                  </a:lnTo>
                  <a:lnTo>
                    <a:pt x="534" y="374"/>
                  </a:lnTo>
                  <a:lnTo>
                    <a:pt x="533" y="366"/>
                  </a:lnTo>
                  <a:lnTo>
                    <a:pt x="533" y="359"/>
                  </a:lnTo>
                  <a:lnTo>
                    <a:pt x="534" y="352"/>
                  </a:lnTo>
                  <a:lnTo>
                    <a:pt x="537" y="345"/>
                  </a:lnTo>
                  <a:lnTo>
                    <a:pt x="548" y="349"/>
                  </a:lnTo>
                  <a:lnTo>
                    <a:pt x="557" y="353"/>
                  </a:lnTo>
                  <a:lnTo>
                    <a:pt x="556" y="356"/>
                  </a:lnTo>
                  <a:lnTo>
                    <a:pt x="556" y="358"/>
                  </a:lnTo>
                  <a:lnTo>
                    <a:pt x="557" y="359"/>
                  </a:lnTo>
                  <a:lnTo>
                    <a:pt x="559" y="360"/>
                  </a:lnTo>
                  <a:lnTo>
                    <a:pt x="560" y="358"/>
                  </a:lnTo>
                  <a:lnTo>
                    <a:pt x="561" y="357"/>
                  </a:lnTo>
                  <a:lnTo>
                    <a:pt x="569" y="358"/>
                  </a:lnTo>
                  <a:lnTo>
                    <a:pt x="577" y="359"/>
                  </a:lnTo>
                  <a:lnTo>
                    <a:pt x="590" y="353"/>
                  </a:lnTo>
                  <a:lnTo>
                    <a:pt x="601" y="346"/>
                  </a:lnTo>
                  <a:lnTo>
                    <a:pt x="607" y="344"/>
                  </a:lnTo>
                  <a:lnTo>
                    <a:pt x="613" y="342"/>
                  </a:lnTo>
                  <a:lnTo>
                    <a:pt x="618" y="341"/>
                  </a:lnTo>
                  <a:lnTo>
                    <a:pt x="625" y="342"/>
                  </a:lnTo>
                  <a:lnTo>
                    <a:pt x="635" y="346"/>
                  </a:lnTo>
                  <a:lnTo>
                    <a:pt x="644" y="351"/>
                  </a:lnTo>
                  <a:lnTo>
                    <a:pt x="649" y="353"/>
                  </a:lnTo>
                  <a:lnTo>
                    <a:pt x="654" y="356"/>
                  </a:lnTo>
                  <a:lnTo>
                    <a:pt x="659" y="357"/>
                  </a:lnTo>
                  <a:lnTo>
                    <a:pt x="666" y="357"/>
                  </a:lnTo>
                  <a:lnTo>
                    <a:pt x="678" y="354"/>
                  </a:lnTo>
                  <a:lnTo>
                    <a:pt x="688" y="352"/>
                  </a:lnTo>
                  <a:lnTo>
                    <a:pt x="698" y="349"/>
                  </a:lnTo>
                  <a:lnTo>
                    <a:pt x="707" y="344"/>
                  </a:lnTo>
                  <a:lnTo>
                    <a:pt x="727" y="335"/>
                  </a:lnTo>
                  <a:lnTo>
                    <a:pt x="747" y="328"/>
                  </a:lnTo>
                  <a:lnTo>
                    <a:pt x="757" y="327"/>
                  </a:lnTo>
                  <a:lnTo>
                    <a:pt x="769" y="328"/>
                  </a:lnTo>
                  <a:lnTo>
                    <a:pt x="779" y="328"/>
                  </a:lnTo>
                  <a:lnTo>
                    <a:pt x="789" y="328"/>
                  </a:lnTo>
                  <a:lnTo>
                    <a:pt x="798" y="327"/>
                  </a:lnTo>
                  <a:lnTo>
                    <a:pt x="805" y="324"/>
                  </a:lnTo>
                  <a:lnTo>
                    <a:pt x="812" y="320"/>
                  </a:lnTo>
                  <a:lnTo>
                    <a:pt x="819" y="314"/>
                  </a:lnTo>
                  <a:lnTo>
                    <a:pt x="822" y="316"/>
                  </a:lnTo>
                  <a:lnTo>
                    <a:pt x="823" y="317"/>
                  </a:lnTo>
                  <a:lnTo>
                    <a:pt x="826" y="318"/>
                  </a:lnTo>
                  <a:lnTo>
                    <a:pt x="827" y="320"/>
                  </a:lnTo>
                  <a:lnTo>
                    <a:pt x="828" y="325"/>
                  </a:lnTo>
                  <a:lnTo>
                    <a:pt x="827" y="328"/>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1" name="Freeform 220"/>
            <p:cNvSpPr>
              <a:spLocks/>
            </p:cNvSpPr>
            <p:nvPr/>
          </p:nvSpPr>
          <p:spPr bwMode="gray">
            <a:xfrm>
              <a:off x="5349876" y="3709988"/>
              <a:ext cx="301625" cy="130175"/>
            </a:xfrm>
            <a:custGeom>
              <a:avLst/>
              <a:gdLst/>
              <a:ahLst/>
              <a:cxnLst>
                <a:cxn ang="0">
                  <a:pos x="853" y="313"/>
                </a:cxn>
                <a:cxn ang="0">
                  <a:pos x="895" y="321"/>
                </a:cxn>
                <a:cxn ang="0">
                  <a:pos x="924" y="324"/>
                </a:cxn>
                <a:cxn ang="0">
                  <a:pos x="943" y="305"/>
                </a:cxn>
                <a:cxn ang="0">
                  <a:pos x="935" y="251"/>
                </a:cxn>
                <a:cxn ang="0">
                  <a:pos x="920" y="202"/>
                </a:cxn>
                <a:cxn ang="0">
                  <a:pos x="939" y="156"/>
                </a:cxn>
                <a:cxn ang="0">
                  <a:pos x="921" y="139"/>
                </a:cxn>
                <a:cxn ang="0">
                  <a:pos x="899" y="94"/>
                </a:cxn>
                <a:cxn ang="0">
                  <a:pos x="884" y="66"/>
                </a:cxn>
                <a:cxn ang="0">
                  <a:pos x="870" y="52"/>
                </a:cxn>
                <a:cxn ang="0">
                  <a:pos x="837" y="39"/>
                </a:cxn>
                <a:cxn ang="0">
                  <a:pos x="765" y="55"/>
                </a:cxn>
                <a:cxn ang="0">
                  <a:pos x="699" y="73"/>
                </a:cxn>
                <a:cxn ang="0">
                  <a:pos x="624" y="80"/>
                </a:cxn>
                <a:cxn ang="0">
                  <a:pos x="586" y="66"/>
                </a:cxn>
                <a:cxn ang="0">
                  <a:pos x="548" y="49"/>
                </a:cxn>
                <a:cxn ang="0">
                  <a:pos x="508" y="27"/>
                </a:cxn>
                <a:cxn ang="0">
                  <a:pos x="467" y="24"/>
                </a:cxn>
                <a:cxn ang="0">
                  <a:pos x="442" y="5"/>
                </a:cxn>
                <a:cxn ang="0">
                  <a:pos x="350" y="10"/>
                </a:cxn>
                <a:cxn ang="0">
                  <a:pos x="257" y="67"/>
                </a:cxn>
                <a:cxn ang="0">
                  <a:pos x="182" y="61"/>
                </a:cxn>
                <a:cxn ang="0">
                  <a:pos x="153" y="77"/>
                </a:cxn>
                <a:cxn ang="0">
                  <a:pos x="178" y="93"/>
                </a:cxn>
                <a:cxn ang="0">
                  <a:pos x="151" y="113"/>
                </a:cxn>
                <a:cxn ang="0">
                  <a:pos x="98" y="109"/>
                </a:cxn>
                <a:cxn ang="0">
                  <a:pos x="81" y="116"/>
                </a:cxn>
                <a:cxn ang="0">
                  <a:pos x="57" y="112"/>
                </a:cxn>
                <a:cxn ang="0">
                  <a:pos x="11" y="139"/>
                </a:cxn>
                <a:cxn ang="0">
                  <a:pos x="3" y="174"/>
                </a:cxn>
                <a:cxn ang="0">
                  <a:pos x="37" y="174"/>
                </a:cxn>
                <a:cxn ang="0">
                  <a:pos x="36" y="204"/>
                </a:cxn>
                <a:cxn ang="0">
                  <a:pos x="30" y="227"/>
                </a:cxn>
                <a:cxn ang="0">
                  <a:pos x="44" y="247"/>
                </a:cxn>
                <a:cxn ang="0">
                  <a:pos x="19" y="231"/>
                </a:cxn>
                <a:cxn ang="0">
                  <a:pos x="19" y="259"/>
                </a:cxn>
                <a:cxn ang="0">
                  <a:pos x="41" y="268"/>
                </a:cxn>
                <a:cxn ang="0">
                  <a:pos x="53" y="291"/>
                </a:cxn>
                <a:cxn ang="0">
                  <a:pos x="64" y="313"/>
                </a:cxn>
                <a:cxn ang="0">
                  <a:pos x="57" y="327"/>
                </a:cxn>
                <a:cxn ang="0">
                  <a:pos x="94" y="335"/>
                </a:cxn>
                <a:cxn ang="0">
                  <a:pos x="66" y="350"/>
                </a:cxn>
                <a:cxn ang="0">
                  <a:pos x="101" y="359"/>
                </a:cxn>
                <a:cxn ang="0">
                  <a:pos x="128" y="352"/>
                </a:cxn>
                <a:cxn ang="0">
                  <a:pos x="155" y="369"/>
                </a:cxn>
                <a:cxn ang="0">
                  <a:pos x="194" y="389"/>
                </a:cxn>
                <a:cxn ang="0">
                  <a:pos x="226" y="369"/>
                </a:cxn>
                <a:cxn ang="0">
                  <a:pos x="253" y="345"/>
                </a:cxn>
                <a:cxn ang="0">
                  <a:pos x="331" y="395"/>
                </a:cxn>
                <a:cxn ang="0">
                  <a:pos x="403" y="379"/>
                </a:cxn>
                <a:cxn ang="0">
                  <a:pos x="451" y="351"/>
                </a:cxn>
                <a:cxn ang="0">
                  <a:pos x="501" y="343"/>
                </a:cxn>
                <a:cxn ang="0">
                  <a:pos x="508" y="365"/>
                </a:cxn>
                <a:cxn ang="0">
                  <a:pos x="501" y="392"/>
                </a:cxn>
                <a:cxn ang="0">
                  <a:pos x="515" y="400"/>
                </a:cxn>
                <a:cxn ang="0">
                  <a:pos x="533" y="366"/>
                </a:cxn>
                <a:cxn ang="0">
                  <a:pos x="559" y="360"/>
                </a:cxn>
                <a:cxn ang="0">
                  <a:pos x="618" y="341"/>
                </a:cxn>
                <a:cxn ang="0">
                  <a:pos x="688" y="352"/>
                </a:cxn>
                <a:cxn ang="0">
                  <a:pos x="798" y="327"/>
                </a:cxn>
                <a:cxn ang="0">
                  <a:pos x="827" y="328"/>
                </a:cxn>
              </a:cxnLst>
              <a:rect l="0" t="0" r="r" b="b"/>
              <a:pathLst>
                <a:path w="951" h="410">
                  <a:moveTo>
                    <a:pt x="827" y="328"/>
                  </a:moveTo>
                  <a:lnTo>
                    <a:pt x="833" y="326"/>
                  </a:lnTo>
                  <a:lnTo>
                    <a:pt x="837" y="322"/>
                  </a:lnTo>
                  <a:lnTo>
                    <a:pt x="842" y="318"/>
                  </a:lnTo>
                  <a:lnTo>
                    <a:pt x="846" y="313"/>
                  </a:lnTo>
                  <a:lnTo>
                    <a:pt x="847" y="311"/>
                  </a:lnTo>
                  <a:lnTo>
                    <a:pt x="849" y="311"/>
                  </a:lnTo>
                  <a:lnTo>
                    <a:pt x="851" y="311"/>
                  </a:lnTo>
                  <a:lnTo>
                    <a:pt x="853" y="313"/>
                  </a:lnTo>
                  <a:lnTo>
                    <a:pt x="855" y="314"/>
                  </a:lnTo>
                  <a:lnTo>
                    <a:pt x="858" y="314"/>
                  </a:lnTo>
                  <a:lnTo>
                    <a:pt x="860" y="314"/>
                  </a:lnTo>
                  <a:lnTo>
                    <a:pt x="862" y="313"/>
                  </a:lnTo>
                  <a:lnTo>
                    <a:pt x="864" y="311"/>
                  </a:lnTo>
                  <a:lnTo>
                    <a:pt x="868" y="311"/>
                  </a:lnTo>
                  <a:lnTo>
                    <a:pt x="879" y="314"/>
                  </a:lnTo>
                  <a:lnTo>
                    <a:pt x="892" y="320"/>
                  </a:lnTo>
                  <a:lnTo>
                    <a:pt x="895" y="321"/>
                  </a:lnTo>
                  <a:lnTo>
                    <a:pt x="899" y="320"/>
                  </a:lnTo>
                  <a:lnTo>
                    <a:pt x="902" y="320"/>
                  </a:lnTo>
                  <a:lnTo>
                    <a:pt x="904" y="319"/>
                  </a:lnTo>
                  <a:lnTo>
                    <a:pt x="910" y="317"/>
                  </a:lnTo>
                  <a:lnTo>
                    <a:pt x="917" y="314"/>
                  </a:lnTo>
                  <a:lnTo>
                    <a:pt x="921" y="317"/>
                  </a:lnTo>
                  <a:lnTo>
                    <a:pt x="924" y="319"/>
                  </a:lnTo>
                  <a:lnTo>
                    <a:pt x="924" y="321"/>
                  </a:lnTo>
                  <a:lnTo>
                    <a:pt x="924" y="324"/>
                  </a:lnTo>
                  <a:lnTo>
                    <a:pt x="923" y="329"/>
                  </a:lnTo>
                  <a:lnTo>
                    <a:pt x="924" y="336"/>
                  </a:lnTo>
                  <a:lnTo>
                    <a:pt x="933" y="332"/>
                  </a:lnTo>
                  <a:lnTo>
                    <a:pt x="941" y="326"/>
                  </a:lnTo>
                  <a:lnTo>
                    <a:pt x="947" y="325"/>
                  </a:lnTo>
                  <a:lnTo>
                    <a:pt x="951" y="325"/>
                  </a:lnTo>
                  <a:lnTo>
                    <a:pt x="948" y="314"/>
                  </a:lnTo>
                  <a:lnTo>
                    <a:pt x="944" y="309"/>
                  </a:lnTo>
                  <a:lnTo>
                    <a:pt x="943" y="305"/>
                  </a:lnTo>
                  <a:lnTo>
                    <a:pt x="942" y="301"/>
                  </a:lnTo>
                  <a:lnTo>
                    <a:pt x="942" y="296"/>
                  </a:lnTo>
                  <a:lnTo>
                    <a:pt x="942" y="289"/>
                  </a:lnTo>
                  <a:lnTo>
                    <a:pt x="939" y="285"/>
                  </a:lnTo>
                  <a:lnTo>
                    <a:pt x="933" y="281"/>
                  </a:lnTo>
                  <a:lnTo>
                    <a:pt x="927" y="279"/>
                  </a:lnTo>
                  <a:lnTo>
                    <a:pt x="921" y="278"/>
                  </a:lnTo>
                  <a:lnTo>
                    <a:pt x="928" y="264"/>
                  </a:lnTo>
                  <a:lnTo>
                    <a:pt x="935" y="251"/>
                  </a:lnTo>
                  <a:lnTo>
                    <a:pt x="934" y="247"/>
                  </a:lnTo>
                  <a:lnTo>
                    <a:pt x="932" y="246"/>
                  </a:lnTo>
                  <a:lnTo>
                    <a:pt x="929" y="245"/>
                  </a:lnTo>
                  <a:lnTo>
                    <a:pt x="926" y="243"/>
                  </a:lnTo>
                  <a:lnTo>
                    <a:pt x="926" y="230"/>
                  </a:lnTo>
                  <a:lnTo>
                    <a:pt x="926" y="218"/>
                  </a:lnTo>
                  <a:lnTo>
                    <a:pt x="923" y="212"/>
                  </a:lnTo>
                  <a:lnTo>
                    <a:pt x="919" y="206"/>
                  </a:lnTo>
                  <a:lnTo>
                    <a:pt x="920" y="202"/>
                  </a:lnTo>
                  <a:lnTo>
                    <a:pt x="921" y="197"/>
                  </a:lnTo>
                  <a:lnTo>
                    <a:pt x="917" y="189"/>
                  </a:lnTo>
                  <a:lnTo>
                    <a:pt x="912" y="181"/>
                  </a:lnTo>
                  <a:lnTo>
                    <a:pt x="923" y="180"/>
                  </a:lnTo>
                  <a:lnTo>
                    <a:pt x="932" y="178"/>
                  </a:lnTo>
                  <a:lnTo>
                    <a:pt x="934" y="170"/>
                  </a:lnTo>
                  <a:lnTo>
                    <a:pt x="935" y="161"/>
                  </a:lnTo>
                  <a:lnTo>
                    <a:pt x="936" y="158"/>
                  </a:lnTo>
                  <a:lnTo>
                    <a:pt x="939" y="156"/>
                  </a:lnTo>
                  <a:lnTo>
                    <a:pt x="942" y="156"/>
                  </a:lnTo>
                  <a:lnTo>
                    <a:pt x="947" y="159"/>
                  </a:lnTo>
                  <a:lnTo>
                    <a:pt x="949" y="161"/>
                  </a:lnTo>
                  <a:lnTo>
                    <a:pt x="950" y="159"/>
                  </a:lnTo>
                  <a:lnTo>
                    <a:pt x="944" y="153"/>
                  </a:lnTo>
                  <a:lnTo>
                    <a:pt x="939" y="146"/>
                  </a:lnTo>
                  <a:lnTo>
                    <a:pt x="933" y="142"/>
                  </a:lnTo>
                  <a:lnTo>
                    <a:pt x="927" y="140"/>
                  </a:lnTo>
                  <a:lnTo>
                    <a:pt x="921" y="139"/>
                  </a:lnTo>
                  <a:lnTo>
                    <a:pt x="916" y="138"/>
                  </a:lnTo>
                  <a:lnTo>
                    <a:pt x="904" y="135"/>
                  </a:lnTo>
                  <a:lnTo>
                    <a:pt x="893" y="132"/>
                  </a:lnTo>
                  <a:lnTo>
                    <a:pt x="894" y="131"/>
                  </a:lnTo>
                  <a:lnTo>
                    <a:pt x="896" y="129"/>
                  </a:lnTo>
                  <a:lnTo>
                    <a:pt x="894" y="123"/>
                  </a:lnTo>
                  <a:lnTo>
                    <a:pt x="891" y="117"/>
                  </a:lnTo>
                  <a:lnTo>
                    <a:pt x="894" y="106"/>
                  </a:lnTo>
                  <a:lnTo>
                    <a:pt x="899" y="94"/>
                  </a:lnTo>
                  <a:lnTo>
                    <a:pt x="898" y="90"/>
                  </a:lnTo>
                  <a:lnTo>
                    <a:pt x="896" y="86"/>
                  </a:lnTo>
                  <a:lnTo>
                    <a:pt x="895" y="84"/>
                  </a:lnTo>
                  <a:lnTo>
                    <a:pt x="893" y="81"/>
                  </a:lnTo>
                  <a:lnTo>
                    <a:pt x="888" y="75"/>
                  </a:lnTo>
                  <a:lnTo>
                    <a:pt x="884" y="69"/>
                  </a:lnTo>
                  <a:lnTo>
                    <a:pt x="884" y="68"/>
                  </a:lnTo>
                  <a:lnTo>
                    <a:pt x="884" y="66"/>
                  </a:lnTo>
                  <a:lnTo>
                    <a:pt x="884" y="66"/>
                  </a:lnTo>
                  <a:lnTo>
                    <a:pt x="884" y="65"/>
                  </a:lnTo>
                  <a:lnTo>
                    <a:pt x="884" y="64"/>
                  </a:lnTo>
                  <a:lnTo>
                    <a:pt x="884" y="63"/>
                  </a:lnTo>
                  <a:lnTo>
                    <a:pt x="880" y="60"/>
                  </a:lnTo>
                  <a:lnTo>
                    <a:pt x="878" y="60"/>
                  </a:lnTo>
                  <a:lnTo>
                    <a:pt x="876" y="60"/>
                  </a:lnTo>
                  <a:lnTo>
                    <a:pt x="872" y="60"/>
                  </a:lnTo>
                  <a:lnTo>
                    <a:pt x="870" y="57"/>
                  </a:lnTo>
                  <a:lnTo>
                    <a:pt x="870" y="52"/>
                  </a:lnTo>
                  <a:lnTo>
                    <a:pt x="868" y="50"/>
                  </a:lnTo>
                  <a:lnTo>
                    <a:pt x="864" y="49"/>
                  </a:lnTo>
                  <a:lnTo>
                    <a:pt x="861" y="44"/>
                  </a:lnTo>
                  <a:lnTo>
                    <a:pt x="854" y="39"/>
                  </a:lnTo>
                  <a:lnTo>
                    <a:pt x="849" y="34"/>
                  </a:lnTo>
                  <a:lnTo>
                    <a:pt x="844" y="32"/>
                  </a:lnTo>
                  <a:lnTo>
                    <a:pt x="842" y="32"/>
                  </a:lnTo>
                  <a:lnTo>
                    <a:pt x="839" y="34"/>
                  </a:lnTo>
                  <a:lnTo>
                    <a:pt x="837" y="39"/>
                  </a:lnTo>
                  <a:lnTo>
                    <a:pt x="835" y="43"/>
                  </a:lnTo>
                  <a:lnTo>
                    <a:pt x="821" y="41"/>
                  </a:lnTo>
                  <a:lnTo>
                    <a:pt x="806" y="39"/>
                  </a:lnTo>
                  <a:lnTo>
                    <a:pt x="801" y="41"/>
                  </a:lnTo>
                  <a:lnTo>
                    <a:pt x="797" y="42"/>
                  </a:lnTo>
                  <a:lnTo>
                    <a:pt x="793" y="42"/>
                  </a:lnTo>
                  <a:lnTo>
                    <a:pt x="786" y="40"/>
                  </a:lnTo>
                  <a:lnTo>
                    <a:pt x="777" y="48"/>
                  </a:lnTo>
                  <a:lnTo>
                    <a:pt x="765" y="55"/>
                  </a:lnTo>
                  <a:lnTo>
                    <a:pt x="754" y="63"/>
                  </a:lnTo>
                  <a:lnTo>
                    <a:pt x="741" y="69"/>
                  </a:lnTo>
                  <a:lnTo>
                    <a:pt x="736" y="72"/>
                  </a:lnTo>
                  <a:lnTo>
                    <a:pt x="729" y="74"/>
                  </a:lnTo>
                  <a:lnTo>
                    <a:pt x="723" y="75"/>
                  </a:lnTo>
                  <a:lnTo>
                    <a:pt x="716" y="76"/>
                  </a:lnTo>
                  <a:lnTo>
                    <a:pt x="711" y="76"/>
                  </a:lnTo>
                  <a:lnTo>
                    <a:pt x="705" y="75"/>
                  </a:lnTo>
                  <a:lnTo>
                    <a:pt x="699" y="73"/>
                  </a:lnTo>
                  <a:lnTo>
                    <a:pt x="693" y="70"/>
                  </a:lnTo>
                  <a:lnTo>
                    <a:pt x="688" y="67"/>
                  </a:lnTo>
                  <a:lnTo>
                    <a:pt x="681" y="65"/>
                  </a:lnTo>
                  <a:lnTo>
                    <a:pt x="675" y="65"/>
                  </a:lnTo>
                  <a:lnTo>
                    <a:pt x="670" y="65"/>
                  </a:lnTo>
                  <a:lnTo>
                    <a:pt x="658" y="67"/>
                  </a:lnTo>
                  <a:lnTo>
                    <a:pt x="647" y="72"/>
                  </a:lnTo>
                  <a:lnTo>
                    <a:pt x="635" y="76"/>
                  </a:lnTo>
                  <a:lnTo>
                    <a:pt x="624" y="80"/>
                  </a:lnTo>
                  <a:lnTo>
                    <a:pt x="618" y="80"/>
                  </a:lnTo>
                  <a:lnTo>
                    <a:pt x="613" y="78"/>
                  </a:lnTo>
                  <a:lnTo>
                    <a:pt x="608" y="76"/>
                  </a:lnTo>
                  <a:lnTo>
                    <a:pt x="602" y="73"/>
                  </a:lnTo>
                  <a:lnTo>
                    <a:pt x="600" y="70"/>
                  </a:lnTo>
                  <a:lnTo>
                    <a:pt x="597" y="67"/>
                  </a:lnTo>
                  <a:lnTo>
                    <a:pt x="592" y="65"/>
                  </a:lnTo>
                  <a:lnTo>
                    <a:pt x="590" y="64"/>
                  </a:lnTo>
                  <a:lnTo>
                    <a:pt x="586" y="66"/>
                  </a:lnTo>
                  <a:lnTo>
                    <a:pt x="585" y="68"/>
                  </a:lnTo>
                  <a:lnTo>
                    <a:pt x="581" y="69"/>
                  </a:lnTo>
                  <a:lnTo>
                    <a:pt x="577" y="68"/>
                  </a:lnTo>
                  <a:lnTo>
                    <a:pt x="573" y="67"/>
                  </a:lnTo>
                  <a:lnTo>
                    <a:pt x="569" y="66"/>
                  </a:lnTo>
                  <a:lnTo>
                    <a:pt x="560" y="60"/>
                  </a:lnTo>
                  <a:lnTo>
                    <a:pt x="552" y="53"/>
                  </a:lnTo>
                  <a:lnTo>
                    <a:pt x="551" y="51"/>
                  </a:lnTo>
                  <a:lnTo>
                    <a:pt x="548" y="49"/>
                  </a:lnTo>
                  <a:lnTo>
                    <a:pt x="540" y="50"/>
                  </a:lnTo>
                  <a:lnTo>
                    <a:pt x="533" y="52"/>
                  </a:lnTo>
                  <a:lnTo>
                    <a:pt x="527" y="53"/>
                  </a:lnTo>
                  <a:lnTo>
                    <a:pt x="522" y="52"/>
                  </a:lnTo>
                  <a:lnTo>
                    <a:pt x="520" y="50"/>
                  </a:lnTo>
                  <a:lnTo>
                    <a:pt x="518" y="47"/>
                  </a:lnTo>
                  <a:lnTo>
                    <a:pt x="516" y="37"/>
                  </a:lnTo>
                  <a:lnTo>
                    <a:pt x="511" y="29"/>
                  </a:lnTo>
                  <a:lnTo>
                    <a:pt x="508" y="27"/>
                  </a:lnTo>
                  <a:lnTo>
                    <a:pt x="505" y="25"/>
                  </a:lnTo>
                  <a:lnTo>
                    <a:pt x="502" y="24"/>
                  </a:lnTo>
                  <a:lnTo>
                    <a:pt x="499" y="24"/>
                  </a:lnTo>
                  <a:lnTo>
                    <a:pt x="493" y="24"/>
                  </a:lnTo>
                  <a:lnTo>
                    <a:pt x="486" y="25"/>
                  </a:lnTo>
                  <a:lnTo>
                    <a:pt x="481" y="26"/>
                  </a:lnTo>
                  <a:lnTo>
                    <a:pt x="476" y="27"/>
                  </a:lnTo>
                  <a:lnTo>
                    <a:pt x="471" y="27"/>
                  </a:lnTo>
                  <a:lnTo>
                    <a:pt x="467" y="24"/>
                  </a:lnTo>
                  <a:lnTo>
                    <a:pt x="464" y="20"/>
                  </a:lnTo>
                  <a:lnTo>
                    <a:pt x="462" y="16"/>
                  </a:lnTo>
                  <a:lnTo>
                    <a:pt x="462" y="11"/>
                  </a:lnTo>
                  <a:lnTo>
                    <a:pt x="461" y="7"/>
                  </a:lnTo>
                  <a:lnTo>
                    <a:pt x="461" y="2"/>
                  </a:lnTo>
                  <a:lnTo>
                    <a:pt x="459" y="0"/>
                  </a:lnTo>
                  <a:lnTo>
                    <a:pt x="454" y="0"/>
                  </a:lnTo>
                  <a:lnTo>
                    <a:pt x="448" y="2"/>
                  </a:lnTo>
                  <a:lnTo>
                    <a:pt x="442" y="5"/>
                  </a:lnTo>
                  <a:lnTo>
                    <a:pt x="436" y="8"/>
                  </a:lnTo>
                  <a:lnTo>
                    <a:pt x="429" y="8"/>
                  </a:lnTo>
                  <a:lnTo>
                    <a:pt x="423" y="8"/>
                  </a:lnTo>
                  <a:lnTo>
                    <a:pt x="410" y="7"/>
                  </a:lnTo>
                  <a:lnTo>
                    <a:pt x="396" y="4"/>
                  </a:lnTo>
                  <a:lnTo>
                    <a:pt x="385" y="4"/>
                  </a:lnTo>
                  <a:lnTo>
                    <a:pt x="373" y="5"/>
                  </a:lnTo>
                  <a:lnTo>
                    <a:pt x="362" y="7"/>
                  </a:lnTo>
                  <a:lnTo>
                    <a:pt x="350" y="10"/>
                  </a:lnTo>
                  <a:lnTo>
                    <a:pt x="329" y="18"/>
                  </a:lnTo>
                  <a:lnTo>
                    <a:pt x="306" y="28"/>
                  </a:lnTo>
                  <a:lnTo>
                    <a:pt x="294" y="35"/>
                  </a:lnTo>
                  <a:lnTo>
                    <a:pt x="285" y="42"/>
                  </a:lnTo>
                  <a:lnTo>
                    <a:pt x="276" y="50"/>
                  </a:lnTo>
                  <a:lnTo>
                    <a:pt x="269" y="58"/>
                  </a:lnTo>
                  <a:lnTo>
                    <a:pt x="266" y="63"/>
                  </a:lnTo>
                  <a:lnTo>
                    <a:pt x="261" y="66"/>
                  </a:lnTo>
                  <a:lnTo>
                    <a:pt x="257" y="67"/>
                  </a:lnTo>
                  <a:lnTo>
                    <a:pt x="251" y="68"/>
                  </a:lnTo>
                  <a:lnTo>
                    <a:pt x="241" y="67"/>
                  </a:lnTo>
                  <a:lnTo>
                    <a:pt x="231" y="64"/>
                  </a:lnTo>
                  <a:lnTo>
                    <a:pt x="224" y="61"/>
                  </a:lnTo>
                  <a:lnTo>
                    <a:pt x="218" y="60"/>
                  </a:lnTo>
                  <a:lnTo>
                    <a:pt x="212" y="60"/>
                  </a:lnTo>
                  <a:lnTo>
                    <a:pt x="207" y="61"/>
                  </a:lnTo>
                  <a:lnTo>
                    <a:pt x="195" y="63"/>
                  </a:lnTo>
                  <a:lnTo>
                    <a:pt x="182" y="61"/>
                  </a:lnTo>
                  <a:lnTo>
                    <a:pt x="173" y="59"/>
                  </a:lnTo>
                  <a:lnTo>
                    <a:pt x="165" y="58"/>
                  </a:lnTo>
                  <a:lnTo>
                    <a:pt x="161" y="59"/>
                  </a:lnTo>
                  <a:lnTo>
                    <a:pt x="159" y="61"/>
                  </a:lnTo>
                  <a:lnTo>
                    <a:pt x="155" y="65"/>
                  </a:lnTo>
                  <a:lnTo>
                    <a:pt x="153" y="69"/>
                  </a:lnTo>
                  <a:lnTo>
                    <a:pt x="152" y="73"/>
                  </a:lnTo>
                  <a:lnTo>
                    <a:pt x="152" y="75"/>
                  </a:lnTo>
                  <a:lnTo>
                    <a:pt x="153" y="77"/>
                  </a:lnTo>
                  <a:lnTo>
                    <a:pt x="154" y="78"/>
                  </a:lnTo>
                  <a:lnTo>
                    <a:pt x="159" y="82"/>
                  </a:lnTo>
                  <a:lnTo>
                    <a:pt x="163" y="85"/>
                  </a:lnTo>
                  <a:lnTo>
                    <a:pt x="177" y="90"/>
                  </a:lnTo>
                  <a:lnTo>
                    <a:pt x="186" y="92"/>
                  </a:lnTo>
                  <a:lnTo>
                    <a:pt x="186" y="92"/>
                  </a:lnTo>
                  <a:lnTo>
                    <a:pt x="185" y="92"/>
                  </a:lnTo>
                  <a:lnTo>
                    <a:pt x="182" y="93"/>
                  </a:lnTo>
                  <a:lnTo>
                    <a:pt x="178" y="93"/>
                  </a:lnTo>
                  <a:lnTo>
                    <a:pt x="173" y="96"/>
                  </a:lnTo>
                  <a:lnTo>
                    <a:pt x="166" y="97"/>
                  </a:lnTo>
                  <a:lnTo>
                    <a:pt x="154" y="99"/>
                  </a:lnTo>
                  <a:lnTo>
                    <a:pt x="143" y="101"/>
                  </a:lnTo>
                  <a:lnTo>
                    <a:pt x="139" y="102"/>
                  </a:lnTo>
                  <a:lnTo>
                    <a:pt x="137" y="104"/>
                  </a:lnTo>
                  <a:lnTo>
                    <a:pt x="144" y="108"/>
                  </a:lnTo>
                  <a:lnTo>
                    <a:pt x="151" y="112"/>
                  </a:lnTo>
                  <a:lnTo>
                    <a:pt x="151" y="113"/>
                  </a:lnTo>
                  <a:lnTo>
                    <a:pt x="151" y="115"/>
                  </a:lnTo>
                  <a:lnTo>
                    <a:pt x="143" y="117"/>
                  </a:lnTo>
                  <a:lnTo>
                    <a:pt x="134" y="118"/>
                  </a:lnTo>
                  <a:lnTo>
                    <a:pt x="123" y="118"/>
                  </a:lnTo>
                  <a:lnTo>
                    <a:pt x="116" y="117"/>
                  </a:lnTo>
                  <a:lnTo>
                    <a:pt x="108" y="116"/>
                  </a:lnTo>
                  <a:lnTo>
                    <a:pt x="101" y="114"/>
                  </a:lnTo>
                  <a:lnTo>
                    <a:pt x="100" y="112"/>
                  </a:lnTo>
                  <a:lnTo>
                    <a:pt x="98" y="109"/>
                  </a:lnTo>
                  <a:lnTo>
                    <a:pt x="98" y="107"/>
                  </a:lnTo>
                  <a:lnTo>
                    <a:pt x="98" y="106"/>
                  </a:lnTo>
                  <a:lnTo>
                    <a:pt x="94" y="104"/>
                  </a:lnTo>
                  <a:lnTo>
                    <a:pt x="88" y="105"/>
                  </a:lnTo>
                  <a:lnTo>
                    <a:pt x="82" y="106"/>
                  </a:lnTo>
                  <a:lnTo>
                    <a:pt x="79" y="109"/>
                  </a:lnTo>
                  <a:lnTo>
                    <a:pt x="79" y="110"/>
                  </a:lnTo>
                  <a:lnTo>
                    <a:pt x="80" y="113"/>
                  </a:lnTo>
                  <a:lnTo>
                    <a:pt x="81" y="116"/>
                  </a:lnTo>
                  <a:lnTo>
                    <a:pt x="81" y="118"/>
                  </a:lnTo>
                  <a:lnTo>
                    <a:pt x="80" y="120"/>
                  </a:lnTo>
                  <a:lnTo>
                    <a:pt x="78" y="121"/>
                  </a:lnTo>
                  <a:lnTo>
                    <a:pt x="73" y="122"/>
                  </a:lnTo>
                  <a:lnTo>
                    <a:pt x="68" y="120"/>
                  </a:lnTo>
                  <a:lnTo>
                    <a:pt x="66" y="118"/>
                  </a:lnTo>
                  <a:lnTo>
                    <a:pt x="64" y="116"/>
                  </a:lnTo>
                  <a:lnTo>
                    <a:pt x="61" y="114"/>
                  </a:lnTo>
                  <a:lnTo>
                    <a:pt x="57" y="112"/>
                  </a:lnTo>
                  <a:lnTo>
                    <a:pt x="55" y="110"/>
                  </a:lnTo>
                  <a:lnTo>
                    <a:pt x="52" y="109"/>
                  </a:lnTo>
                  <a:lnTo>
                    <a:pt x="45" y="110"/>
                  </a:lnTo>
                  <a:lnTo>
                    <a:pt x="38" y="113"/>
                  </a:lnTo>
                  <a:lnTo>
                    <a:pt x="32" y="117"/>
                  </a:lnTo>
                  <a:lnTo>
                    <a:pt x="27" y="122"/>
                  </a:lnTo>
                  <a:lnTo>
                    <a:pt x="21" y="127"/>
                  </a:lnTo>
                  <a:lnTo>
                    <a:pt x="16" y="133"/>
                  </a:lnTo>
                  <a:lnTo>
                    <a:pt x="11" y="139"/>
                  </a:lnTo>
                  <a:lnTo>
                    <a:pt x="6" y="143"/>
                  </a:lnTo>
                  <a:lnTo>
                    <a:pt x="4" y="149"/>
                  </a:lnTo>
                  <a:lnTo>
                    <a:pt x="3" y="156"/>
                  </a:lnTo>
                  <a:lnTo>
                    <a:pt x="2" y="159"/>
                  </a:lnTo>
                  <a:lnTo>
                    <a:pt x="0" y="165"/>
                  </a:lnTo>
                  <a:lnTo>
                    <a:pt x="0" y="169"/>
                  </a:lnTo>
                  <a:lnTo>
                    <a:pt x="0" y="171"/>
                  </a:lnTo>
                  <a:lnTo>
                    <a:pt x="0" y="173"/>
                  </a:lnTo>
                  <a:lnTo>
                    <a:pt x="3" y="174"/>
                  </a:lnTo>
                  <a:lnTo>
                    <a:pt x="7" y="175"/>
                  </a:lnTo>
                  <a:lnTo>
                    <a:pt x="15" y="174"/>
                  </a:lnTo>
                  <a:lnTo>
                    <a:pt x="22" y="172"/>
                  </a:lnTo>
                  <a:lnTo>
                    <a:pt x="28" y="170"/>
                  </a:lnTo>
                  <a:lnTo>
                    <a:pt x="31" y="170"/>
                  </a:lnTo>
                  <a:lnTo>
                    <a:pt x="35" y="169"/>
                  </a:lnTo>
                  <a:lnTo>
                    <a:pt x="38" y="167"/>
                  </a:lnTo>
                  <a:lnTo>
                    <a:pt x="40" y="170"/>
                  </a:lnTo>
                  <a:lnTo>
                    <a:pt x="37" y="174"/>
                  </a:lnTo>
                  <a:lnTo>
                    <a:pt x="32" y="180"/>
                  </a:lnTo>
                  <a:lnTo>
                    <a:pt x="31" y="182"/>
                  </a:lnTo>
                  <a:lnTo>
                    <a:pt x="31" y="184"/>
                  </a:lnTo>
                  <a:lnTo>
                    <a:pt x="31" y="188"/>
                  </a:lnTo>
                  <a:lnTo>
                    <a:pt x="33" y="191"/>
                  </a:lnTo>
                  <a:lnTo>
                    <a:pt x="37" y="195"/>
                  </a:lnTo>
                  <a:lnTo>
                    <a:pt x="38" y="198"/>
                  </a:lnTo>
                  <a:lnTo>
                    <a:pt x="38" y="202"/>
                  </a:lnTo>
                  <a:lnTo>
                    <a:pt x="36" y="204"/>
                  </a:lnTo>
                  <a:lnTo>
                    <a:pt x="35" y="206"/>
                  </a:lnTo>
                  <a:lnTo>
                    <a:pt x="35" y="208"/>
                  </a:lnTo>
                  <a:lnTo>
                    <a:pt x="37" y="211"/>
                  </a:lnTo>
                  <a:lnTo>
                    <a:pt x="40" y="213"/>
                  </a:lnTo>
                  <a:lnTo>
                    <a:pt x="41" y="215"/>
                  </a:lnTo>
                  <a:lnTo>
                    <a:pt x="43" y="218"/>
                  </a:lnTo>
                  <a:lnTo>
                    <a:pt x="39" y="221"/>
                  </a:lnTo>
                  <a:lnTo>
                    <a:pt x="32" y="224"/>
                  </a:lnTo>
                  <a:lnTo>
                    <a:pt x="30" y="227"/>
                  </a:lnTo>
                  <a:lnTo>
                    <a:pt x="30" y="229"/>
                  </a:lnTo>
                  <a:lnTo>
                    <a:pt x="31" y="231"/>
                  </a:lnTo>
                  <a:lnTo>
                    <a:pt x="35" y="235"/>
                  </a:lnTo>
                  <a:lnTo>
                    <a:pt x="38" y="236"/>
                  </a:lnTo>
                  <a:lnTo>
                    <a:pt x="41" y="238"/>
                  </a:lnTo>
                  <a:lnTo>
                    <a:pt x="45" y="240"/>
                  </a:lnTo>
                  <a:lnTo>
                    <a:pt x="45" y="244"/>
                  </a:lnTo>
                  <a:lnTo>
                    <a:pt x="45" y="246"/>
                  </a:lnTo>
                  <a:lnTo>
                    <a:pt x="44" y="247"/>
                  </a:lnTo>
                  <a:lnTo>
                    <a:pt x="41" y="248"/>
                  </a:lnTo>
                  <a:lnTo>
                    <a:pt x="39" y="248"/>
                  </a:lnTo>
                  <a:lnTo>
                    <a:pt x="36" y="248"/>
                  </a:lnTo>
                  <a:lnTo>
                    <a:pt x="32" y="247"/>
                  </a:lnTo>
                  <a:lnTo>
                    <a:pt x="28" y="243"/>
                  </a:lnTo>
                  <a:lnTo>
                    <a:pt x="24" y="237"/>
                  </a:lnTo>
                  <a:lnTo>
                    <a:pt x="23" y="235"/>
                  </a:lnTo>
                  <a:lnTo>
                    <a:pt x="21" y="232"/>
                  </a:lnTo>
                  <a:lnTo>
                    <a:pt x="19" y="231"/>
                  </a:lnTo>
                  <a:lnTo>
                    <a:pt x="17" y="230"/>
                  </a:lnTo>
                  <a:lnTo>
                    <a:pt x="16" y="231"/>
                  </a:lnTo>
                  <a:lnTo>
                    <a:pt x="14" y="234"/>
                  </a:lnTo>
                  <a:lnTo>
                    <a:pt x="14" y="236"/>
                  </a:lnTo>
                  <a:lnTo>
                    <a:pt x="13" y="240"/>
                  </a:lnTo>
                  <a:lnTo>
                    <a:pt x="13" y="245"/>
                  </a:lnTo>
                  <a:lnTo>
                    <a:pt x="14" y="251"/>
                  </a:lnTo>
                  <a:lnTo>
                    <a:pt x="15" y="255"/>
                  </a:lnTo>
                  <a:lnTo>
                    <a:pt x="19" y="259"/>
                  </a:lnTo>
                  <a:lnTo>
                    <a:pt x="23" y="261"/>
                  </a:lnTo>
                  <a:lnTo>
                    <a:pt x="27" y="262"/>
                  </a:lnTo>
                  <a:lnTo>
                    <a:pt x="29" y="262"/>
                  </a:lnTo>
                  <a:lnTo>
                    <a:pt x="30" y="261"/>
                  </a:lnTo>
                  <a:lnTo>
                    <a:pt x="31" y="261"/>
                  </a:lnTo>
                  <a:lnTo>
                    <a:pt x="33" y="261"/>
                  </a:lnTo>
                  <a:lnTo>
                    <a:pt x="36" y="262"/>
                  </a:lnTo>
                  <a:lnTo>
                    <a:pt x="38" y="265"/>
                  </a:lnTo>
                  <a:lnTo>
                    <a:pt x="41" y="268"/>
                  </a:lnTo>
                  <a:lnTo>
                    <a:pt x="46" y="270"/>
                  </a:lnTo>
                  <a:lnTo>
                    <a:pt x="51" y="270"/>
                  </a:lnTo>
                  <a:lnTo>
                    <a:pt x="54" y="271"/>
                  </a:lnTo>
                  <a:lnTo>
                    <a:pt x="57" y="272"/>
                  </a:lnTo>
                  <a:lnTo>
                    <a:pt x="59" y="273"/>
                  </a:lnTo>
                  <a:lnTo>
                    <a:pt x="59" y="277"/>
                  </a:lnTo>
                  <a:lnTo>
                    <a:pt x="56" y="281"/>
                  </a:lnTo>
                  <a:lnTo>
                    <a:pt x="54" y="287"/>
                  </a:lnTo>
                  <a:lnTo>
                    <a:pt x="53" y="291"/>
                  </a:lnTo>
                  <a:lnTo>
                    <a:pt x="53" y="293"/>
                  </a:lnTo>
                  <a:lnTo>
                    <a:pt x="54" y="295"/>
                  </a:lnTo>
                  <a:lnTo>
                    <a:pt x="56" y="300"/>
                  </a:lnTo>
                  <a:lnTo>
                    <a:pt x="57" y="306"/>
                  </a:lnTo>
                  <a:lnTo>
                    <a:pt x="57" y="310"/>
                  </a:lnTo>
                  <a:lnTo>
                    <a:pt x="57" y="312"/>
                  </a:lnTo>
                  <a:lnTo>
                    <a:pt x="59" y="313"/>
                  </a:lnTo>
                  <a:lnTo>
                    <a:pt x="61" y="313"/>
                  </a:lnTo>
                  <a:lnTo>
                    <a:pt x="64" y="313"/>
                  </a:lnTo>
                  <a:lnTo>
                    <a:pt x="68" y="316"/>
                  </a:lnTo>
                  <a:lnTo>
                    <a:pt x="70" y="319"/>
                  </a:lnTo>
                  <a:lnTo>
                    <a:pt x="71" y="321"/>
                  </a:lnTo>
                  <a:lnTo>
                    <a:pt x="70" y="326"/>
                  </a:lnTo>
                  <a:lnTo>
                    <a:pt x="69" y="327"/>
                  </a:lnTo>
                  <a:lnTo>
                    <a:pt x="68" y="328"/>
                  </a:lnTo>
                  <a:lnTo>
                    <a:pt x="65" y="328"/>
                  </a:lnTo>
                  <a:lnTo>
                    <a:pt x="62" y="327"/>
                  </a:lnTo>
                  <a:lnTo>
                    <a:pt x="57" y="327"/>
                  </a:lnTo>
                  <a:lnTo>
                    <a:pt x="56" y="329"/>
                  </a:lnTo>
                  <a:lnTo>
                    <a:pt x="56" y="333"/>
                  </a:lnTo>
                  <a:lnTo>
                    <a:pt x="60" y="335"/>
                  </a:lnTo>
                  <a:lnTo>
                    <a:pt x="63" y="336"/>
                  </a:lnTo>
                  <a:lnTo>
                    <a:pt x="66" y="337"/>
                  </a:lnTo>
                  <a:lnTo>
                    <a:pt x="70" y="337"/>
                  </a:lnTo>
                  <a:lnTo>
                    <a:pt x="78" y="337"/>
                  </a:lnTo>
                  <a:lnTo>
                    <a:pt x="86" y="336"/>
                  </a:lnTo>
                  <a:lnTo>
                    <a:pt x="94" y="335"/>
                  </a:lnTo>
                  <a:lnTo>
                    <a:pt x="102" y="336"/>
                  </a:lnTo>
                  <a:lnTo>
                    <a:pt x="102" y="338"/>
                  </a:lnTo>
                  <a:lnTo>
                    <a:pt x="101" y="341"/>
                  </a:lnTo>
                  <a:lnTo>
                    <a:pt x="95" y="345"/>
                  </a:lnTo>
                  <a:lnTo>
                    <a:pt x="88" y="348"/>
                  </a:lnTo>
                  <a:lnTo>
                    <a:pt x="81" y="349"/>
                  </a:lnTo>
                  <a:lnTo>
                    <a:pt x="73" y="350"/>
                  </a:lnTo>
                  <a:lnTo>
                    <a:pt x="70" y="350"/>
                  </a:lnTo>
                  <a:lnTo>
                    <a:pt x="66" y="350"/>
                  </a:lnTo>
                  <a:lnTo>
                    <a:pt x="65" y="352"/>
                  </a:lnTo>
                  <a:lnTo>
                    <a:pt x="64" y="356"/>
                  </a:lnTo>
                  <a:lnTo>
                    <a:pt x="66" y="357"/>
                  </a:lnTo>
                  <a:lnTo>
                    <a:pt x="69" y="358"/>
                  </a:lnTo>
                  <a:lnTo>
                    <a:pt x="82" y="356"/>
                  </a:lnTo>
                  <a:lnTo>
                    <a:pt x="96" y="354"/>
                  </a:lnTo>
                  <a:lnTo>
                    <a:pt x="97" y="357"/>
                  </a:lnTo>
                  <a:lnTo>
                    <a:pt x="98" y="359"/>
                  </a:lnTo>
                  <a:lnTo>
                    <a:pt x="101" y="359"/>
                  </a:lnTo>
                  <a:lnTo>
                    <a:pt x="103" y="359"/>
                  </a:lnTo>
                  <a:lnTo>
                    <a:pt x="104" y="359"/>
                  </a:lnTo>
                  <a:lnTo>
                    <a:pt x="105" y="358"/>
                  </a:lnTo>
                  <a:lnTo>
                    <a:pt x="111" y="352"/>
                  </a:lnTo>
                  <a:lnTo>
                    <a:pt x="117" y="350"/>
                  </a:lnTo>
                  <a:lnTo>
                    <a:pt x="119" y="349"/>
                  </a:lnTo>
                  <a:lnTo>
                    <a:pt x="122" y="349"/>
                  </a:lnTo>
                  <a:lnTo>
                    <a:pt x="125" y="350"/>
                  </a:lnTo>
                  <a:lnTo>
                    <a:pt x="128" y="352"/>
                  </a:lnTo>
                  <a:lnTo>
                    <a:pt x="134" y="356"/>
                  </a:lnTo>
                  <a:lnTo>
                    <a:pt x="137" y="357"/>
                  </a:lnTo>
                  <a:lnTo>
                    <a:pt x="141" y="357"/>
                  </a:lnTo>
                  <a:lnTo>
                    <a:pt x="143" y="356"/>
                  </a:lnTo>
                  <a:lnTo>
                    <a:pt x="145" y="354"/>
                  </a:lnTo>
                  <a:lnTo>
                    <a:pt x="147" y="356"/>
                  </a:lnTo>
                  <a:lnTo>
                    <a:pt x="150" y="358"/>
                  </a:lnTo>
                  <a:lnTo>
                    <a:pt x="152" y="363"/>
                  </a:lnTo>
                  <a:lnTo>
                    <a:pt x="155" y="369"/>
                  </a:lnTo>
                  <a:lnTo>
                    <a:pt x="159" y="375"/>
                  </a:lnTo>
                  <a:lnTo>
                    <a:pt x="163" y="381"/>
                  </a:lnTo>
                  <a:lnTo>
                    <a:pt x="169" y="385"/>
                  </a:lnTo>
                  <a:lnTo>
                    <a:pt x="175" y="389"/>
                  </a:lnTo>
                  <a:lnTo>
                    <a:pt x="182" y="391"/>
                  </a:lnTo>
                  <a:lnTo>
                    <a:pt x="184" y="391"/>
                  </a:lnTo>
                  <a:lnTo>
                    <a:pt x="187" y="391"/>
                  </a:lnTo>
                  <a:lnTo>
                    <a:pt x="191" y="390"/>
                  </a:lnTo>
                  <a:lnTo>
                    <a:pt x="194" y="389"/>
                  </a:lnTo>
                  <a:lnTo>
                    <a:pt x="198" y="385"/>
                  </a:lnTo>
                  <a:lnTo>
                    <a:pt x="201" y="383"/>
                  </a:lnTo>
                  <a:lnTo>
                    <a:pt x="206" y="381"/>
                  </a:lnTo>
                  <a:lnTo>
                    <a:pt x="209" y="381"/>
                  </a:lnTo>
                  <a:lnTo>
                    <a:pt x="214" y="382"/>
                  </a:lnTo>
                  <a:lnTo>
                    <a:pt x="216" y="383"/>
                  </a:lnTo>
                  <a:lnTo>
                    <a:pt x="218" y="383"/>
                  </a:lnTo>
                  <a:lnTo>
                    <a:pt x="224" y="381"/>
                  </a:lnTo>
                  <a:lnTo>
                    <a:pt x="226" y="369"/>
                  </a:lnTo>
                  <a:lnTo>
                    <a:pt x="227" y="357"/>
                  </a:lnTo>
                  <a:lnTo>
                    <a:pt x="228" y="351"/>
                  </a:lnTo>
                  <a:lnTo>
                    <a:pt x="231" y="346"/>
                  </a:lnTo>
                  <a:lnTo>
                    <a:pt x="233" y="345"/>
                  </a:lnTo>
                  <a:lnTo>
                    <a:pt x="236" y="344"/>
                  </a:lnTo>
                  <a:lnTo>
                    <a:pt x="240" y="343"/>
                  </a:lnTo>
                  <a:lnTo>
                    <a:pt x="243" y="343"/>
                  </a:lnTo>
                  <a:lnTo>
                    <a:pt x="249" y="344"/>
                  </a:lnTo>
                  <a:lnTo>
                    <a:pt x="253" y="345"/>
                  </a:lnTo>
                  <a:lnTo>
                    <a:pt x="260" y="346"/>
                  </a:lnTo>
                  <a:lnTo>
                    <a:pt x="266" y="349"/>
                  </a:lnTo>
                  <a:lnTo>
                    <a:pt x="277" y="353"/>
                  </a:lnTo>
                  <a:lnTo>
                    <a:pt x="288" y="359"/>
                  </a:lnTo>
                  <a:lnTo>
                    <a:pt x="298" y="365"/>
                  </a:lnTo>
                  <a:lnTo>
                    <a:pt x="307" y="373"/>
                  </a:lnTo>
                  <a:lnTo>
                    <a:pt x="317" y="382"/>
                  </a:lnTo>
                  <a:lnTo>
                    <a:pt x="326" y="391"/>
                  </a:lnTo>
                  <a:lnTo>
                    <a:pt x="331" y="395"/>
                  </a:lnTo>
                  <a:lnTo>
                    <a:pt x="337" y="398"/>
                  </a:lnTo>
                  <a:lnTo>
                    <a:pt x="344" y="398"/>
                  </a:lnTo>
                  <a:lnTo>
                    <a:pt x="350" y="397"/>
                  </a:lnTo>
                  <a:lnTo>
                    <a:pt x="359" y="394"/>
                  </a:lnTo>
                  <a:lnTo>
                    <a:pt x="370" y="392"/>
                  </a:lnTo>
                  <a:lnTo>
                    <a:pt x="379" y="391"/>
                  </a:lnTo>
                  <a:lnTo>
                    <a:pt x="388" y="389"/>
                  </a:lnTo>
                  <a:lnTo>
                    <a:pt x="396" y="384"/>
                  </a:lnTo>
                  <a:lnTo>
                    <a:pt x="403" y="379"/>
                  </a:lnTo>
                  <a:lnTo>
                    <a:pt x="408" y="374"/>
                  </a:lnTo>
                  <a:lnTo>
                    <a:pt x="414" y="367"/>
                  </a:lnTo>
                  <a:lnTo>
                    <a:pt x="421" y="361"/>
                  </a:lnTo>
                  <a:lnTo>
                    <a:pt x="428" y="354"/>
                  </a:lnTo>
                  <a:lnTo>
                    <a:pt x="432" y="352"/>
                  </a:lnTo>
                  <a:lnTo>
                    <a:pt x="436" y="350"/>
                  </a:lnTo>
                  <a:lnTo>
                    <a:pt x="440" y="350"/>
                  </a:lnTo>
                  <a:lnTo>
                    <a:pt x="445" y="350"/>
                  </a:lnTo>
                  <a:lnTo>
                    <a:pt x="451" y="351"/>
                  </a:lnTo>
                  <a:lnTo>
                    <a:pt x="455" y="354"/>
                  </a:lnTo>
                  <a:lnTo>
                    <a:pt x="459" y="358"/>
                  </a:lnTo>
                  <a:lnTo>
                    <a:pt x="462" y="360"/>
                  </a:lnTo>
                  <a:lnTo>
                    <a:pt x="465" y="362"/>
                  </a:lnTo>
                  <a:lnTo>
                    <a:pt x="470" y="363"/>
                  </a:lnTo>
                  <a:lnTo>
                    <a:pt x="475" y="362"/>
                  </a:lnTo>
                  <a:lnTo>
                    <a:pt x="481" y="359"/>
                  </a:lnTo>
                  <a:lnTo>
                    <a:pt x="492" y="350"/>
                  </a:lnTo>
                  <a:lnTo>
                    <a:pt x="501" y="343"/>
                  </a:lnTo>
                  <a:lnTo>
                    <a:pt x="503" y="342"/>
                  </a:lnTo>
                  <a:lnTo>
                    <a:pt x="505" y="341"/>
                  </a:lnTo>
                  <a:lnTo>
                    <a:pt x="508" y="340"/>
                  </a:lnTo>
                  <a:lnTo>
                    <a:pt x="510" y="341"/>
                  </a:lnTo>
                  <a:lnTo>
                    <a:pt x="513" y="345"/>
                  </a:lnTo>
                  <a:lnTo>
                    <a:pt x="513" y="351"/>
                  </a:lnTo>
                  <a:lnTo>
                    <a:pt x="513" y="357"/>
                  </a:lnTo>
                  <a:lnTo>
                    <a:pt x="511" y="361"/>
                  </a:lnTo>
                  <a:lnTo>
                    <a:pt x="508" y="365"/>
                  </a:lnTo>
                  <a:lnTo>
                    <a:pt x="505" y="368"/>
                  </a:lnTo>
                  <a:lnTo>
                    <a:pt x="502" y="370"/>
                  </a:lnTo>
                  <a:lnTo>
                    <a:pt x="499" y="373"/>
                  </a:lnTo>
                  <a:lnTo>
                    <a:pt x="495" y="375"/>
                  </a:lnTo>
                  <a:lnTo>
                    <a:pt x="493" y="379"/>
                  </a:lnTo>
                  <a:lnTo>
                    <a:pt x="493" y="381"/>
                  </a:lnTo>
                  <a:lnTo>
                    <a:pt x="494" y="383"/>
                  </a:lnTo>
                  <a:lnTo>
                    <a:pt x="497" y="387"/>
                  </a:lnTo>
                  <a:lnTo>
                    <a:pt x="501" y="392"/>
                  </a:lnTo>
                  <a:lnTo>
                    <a:pt x="502" y="394"/>
                  </a:lnTo>
                  <a:lnTo>
                    <a:pt x="503" y="398"/>
                  </a:lnTo>
                  <a:lnTo>
                    <a:pt x="502" y="400"/>
                  </a:lnTo>
                  <a:lnTo>
                    <a:pt x="501" y="403"/>
                  </a:lnTo>
                  <a:lnTo>
                    <a:pt x="501" y="403"/>
                  </a:lnTo>
                  <a:lnTo>
                    <a:pt x="507" y="407"/>
                  </a:lnTo>
                  <a:lnTo>
                    <a:pt x="512" y="410"/>
                  </a:lnTo>
                  <a:lnTo>
                    <a:pt x="513" y="406"/>
                  </a:lnTo>
                  <a:lnTo>
                    <a:pt x="515" y="400"/>
                  </a:lnTo>
                  <a:lnTo>
                    <a:pt x="519" y="399"/>
                  </a:lnTo>
                  <a:lnTo>
                    <a:pt x="522" y="398"/>
                  </a:lnTo>
                  <a:lnTo>
                    <a:pt x="522" y="391"/>
                  </a:lnTo>
                  <a:lnTo>
                    <a:pt x="524" y="385"/>
                  </a:lnTo>
                  <a:lnTo>
                    <a:pt x="532" y="385"/>
                  </a:lnTo>
                  <a:lnTo>
                    <a:pt x="540" y="384"/>
                  </a:lnTo>
                  <a:lnTo>
                    <a:pt x="537" y="378"/>
                  </a:lnTo>
                  <a:lnTo>
                    <a:pt x="534" y="374"/>
                  </a:lnTo>
                  <a:lnTo>
                    <a:pt x="533" y="366"/>
                  </a:lnTo>
                  <a:lnTo>
                    <a:pt x="533" y="359"/>
                  </a:lnTo>
                  <a:lnTo>
                    <a:pt x="534" y="352"/>
                  </a:lnTo>
                  <a:lnTo>
                    <a:pt x="537" y="345"/>
                  </a:lnTo>
                  <a:lnTo>
                    <a:pt x="548" y="349"/>
                  </a:lnTo>
                  <a:lnTo>
                    <a:pt x="557" y="353"/>
                  </a:lnTo>
                  <a:lnTo>
                    <a:pt x="556" y="356"/>
                  </a:lnTo>
                  <a:lnTo>
                    <a:pt x="556" y="358"/>
                  </a:lnTo>
                  <a:lnTo>
                    <a:pt x="557" y="359"/>
                  </a:lnTo>
                  <a:lnTo>
                    <a:pt x="559" y="360"/>
                  </a:lnTo>
                  <a:lnTo>
                    <a:pt x="560" y="358"/>
                  </a:lnTo>
                  <a:lnTo>
                    <a:pt x="561" y="357"/>
                  </a:lnTo>
                  <a:lnTo>
                    <a:pt x="569" y="358"/>
                  </a:lnTo>
                  <a:lnTo>
                    <a:pt x="577" y="359"/>
                  </a:lnTo>
                  <a:lnTo>
                    <a:pt x="590" y="353"/>
                  </a:lnTo>
                  <a:lnTo>
                    <a:pt x="601" y="346"/>
                  </a:lnTo>
                  <a:lnTo>
                    <a:pt x="607" y="344"/>
                  </a:lnTo>
                  <a:lnTo>
                    <a:pt x="613" y="342"/>
                  </a:lnTo>
                  <a:lnTo>
                    <a:pt x="618" y="341"/>
                  </a:lnTo>
                  <a:lnTo>
                    <a:pt x="625" y="342"/>
                  </a:lnTo>
                  <a:lnTo>
                    <a:pt x="635" y="346"/>
                  </a:lnTo>
                  <a:lnTo>
                    <a:pt x="644" y="351"/>
                  </a:lnTo>
                  <a:lnTo>
                    <a:pt x="649" y="353"/>
                  </a:lnTo>
                  <a:lnTo>
                    <a:pt x="654" y="356"/>
                  </a:lnTo>
                  <a:lnTo>
                    <a:pt x="659" y="357"/>
                  </a:lnTo>
                  <a:lnTo>
                    <a:pt x="666" y="357"/>
                  </a:lnTo>
                  <a:lnTo>
                    <a:pt x="678" y="354"/>
                  </a:lnTo>
                  <a:lnTo>
                    <a:pt x="688" y="352"/>
                  </a:lnTo>
                  <a:lnTo>
                    <a:pt x="698" y="349"/>
                  </a:lnTo>
                  <a:lnTo>
                    <a:pt x="707" y="344"/>
                  </a:lnTo>
                  <a:lnTo>
                    <a:pt x="727" y="335"/>
                  </a:lnTo>
                  <a:lnTo>
                    <a:pt x="747" y="328"/>
                  </a:lnTo>
                  <a:lnTo>
                    <a:pt x="757" y="327"/>
                  </a:lnTo>
                  <a:lnTo>
                    <a:pt x="769" y="328"/>
                  </a:lnTo>
                  <a:lnTo>
                    <a:pt x="779" y="328"/>
                  </a:lnTo>
                  <a:lnTo>
                    <a:pt x="789" y="328"/>
                  </a:lnTo>
                  <a:lnTo>
                    <a:pt x="798" y="327"/>
                  </a:lnTo>
                  <a:lnTo>
                    <a:pt x="805" y="324"/>
                  </a:lnTo>
                  <a:lnTo>
                    <a:pt x="812" y="320"/>
                  </a:lnTo>
                  <a:lnTo>
                    <a:pt x="819" y="314"/>
                  </a:lnTo>
                  <a:lnTo>
                    <a:pt x="822" y="316"/>
                  </a:lnTo>
                  <a:lnTo>
                    <a:pt x="823" y="317"/>
                  </a:lnTo>
                  <a:lnTo>
                    <a:pt x="826" y="318"/>
                  </a:lnTo>
                  <a:lnTo>
                    <a:pt x="827" y="320"/>
                  </a:lnTo>
                  <a:lnTo>
                    <a:pt x="828" y="325"/>
                  </a:lnTo>
                  <a:lnTo>
                    <a:pt x="827" y="32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2" name="Freeform 221"/>
            <p:cNvSpPr>
              <a:spLocks/>
            </p:cNvSpPr>
            <p:nvPr/>
          </p:nvSpPr>
          <p:spPr bwMode="gray">
            <a:xfrm>
              <a:off x="5616576" y="4146551"/>
              <a:ext cx="168275" cy="107950"/>
            </a:xfrm>
            <a:custGeom>
              <a:avLst/>
              <a:gdLst/>
              <a:ahLst/>
              <a:cxnLst>
                <a:cxn ang="0">
                  <a:pos x="26" y="127"/>
                </a:cxn>
                <a:cxn ang="0">
                  <a:pos x="27" y="107"/>
                </a:cxn>
                <a:cxn ang="0">
                  <a:pos x="33" y="95"/>
                </a:cxn>
                <a:cxn ang="0">
                  <a:pos x="33" y="87"/>
                </a:cxn>
                <a:cxn ang="0">
                  <a:pos x="51" y="86"/>
                </a:cxn>
                <a:cxn ang="0">
                  <a:pos x="66" y="91"/>
                </a:cxn>
                <a:cxn ang="0">
                  <a:pos x="73" y="90"/>
                </a:cxn>
                <a:cxn ang="0">
                  <a:pos x="102" y="92"/>
                </a:cxn>
                <a:cxn ang="0">
                  <a:pos x="150" y="109"/>
                </a:cxn>
                <a:cxn ang="0">
                  <a:pos x="189" y="132"/>
                </a:cxn>
                <a:cxn ang="0">
                  <a:pos x="189" y="171"/>
                </a:cxn>
                <a:cxn ang="0">
                  <a:pos x="255" y="107"/>
                </a:cxn>
                <a:cxn ang="0">
                  <a:pos x="303" y="50"/>
                </a:cxn>
                <a:cxn ang="0">
                  <a:pos x="345" y="32"/>
                </a:cxn>
                <a:cxn ang="0">
                  <a:pos x="419" y="16"/>
                </a:cxn>
                <a:cxn ang="0">
                  <a:pos x="474" y="14"/>
                </a:cxn>
                <a:cxn ang="0">
                  <a:pos x="483" y="48"/>
                </a:cxn>
                <a:cxn ang="0">
                  <a:pos x="511" y="87"/>
                </a:cxn>
                <a:cxn ang="0">
                  <a:pos x="522" y="117"/>
                </a:cxn>
                <a:cxn ang="0">
                  <a:pos x="505" y="141"/>
                </a:cxn>
                <a:cxn ang="0">
                  <a:pos x="490" y="160"/>
                </a:cxn>
                <a:cxn ang="0">
                  <a:pos x="490" y="179"/>
                </a:cxn>
                <a:cxn ang="0">
                  <a:pos x="467" y="193"/>
                </a:cxn>
                <a:cxn ang="0">
                  <a:pos x="413" y="210"/>
                </a:cxn>
                <a:cxn ang="0">
                  <a:pos x="384" y="225"/>
                </a:cxn>
                <a:cxn ang="0">
                  <a:pos x="358" y="228"/>
                </a:cxn>
                <a:cxn ang="0">
                  <a:pos x="320" y="254"/>
                </a:cxn>
                <a:cxn ang="0">
                  <a:pos x="290" y="269"/>
                </a:cxn>
                <a:cxn ang="0">
                  <a:pos x="263" y="270"/>
                </a:cxn>
                <a:cxn ang="0">
                  <a:pos x="229" y="291"/>
                </a:cxn>
                <a:cxn ang="0">
                  <a:pos x="194" y="299"/>
                </a:cxn>
                <a:cxn ang="0">
                  <a:pos x="160" y="300"/>
                </a:cxn>
                <a:cxn ang="0">
                  <a:pos x="144" y="316"/>
                </a:cxn>
                <a:cxn ang="0">
                  <a:pos x="130" y="324"/>
                </a:cxn>
                <a:cxn ang="0">
                  <a:pos x="119" y="334"/>
                </a:cxn>
                <a:cxn ang="0">
                  <a:pos x="95" y="336"/>
                </a:cxn>
                <a:cxn ang="0">
                  <a:pos x="71" y="342"/>
                </a:cxn>
                <a:cxn ang="0">
                  <a:pos x="54" y="336"/>
                </a:cxn>
                <a:cxn ang="0">
                  <a:pos x="42" y="332"/>
                </a:cxn>
                <a:cxn ang="0">
                  <a:pos x="33" y="308"/>
                </a:cxn>
                <a:cxn ang="0">
                  <a:pos x="33" y="291"/>
                </a:cxn>
                <a:cxn ang="0">
                  <a:pos x="22" y="262"/>
                </a:cxn>
                <a:cxn ang="0">
                  <a:pos x="13" y="226"/>
                </a:cxn>
                <a:cxn ang="0">
                  <a:pos x="5" y="209"/>
                </a:cxn>
                <a:cxn ang="0">
                  <a:pos x="1" y="203"/>
                </a:cxn>
                <a:cxn ang="0">
                  <a:pos x="8" y="193"/>
                </a:cxn>
                <a:cxn ang="0">
                  <a:pos x="1" y="185"/>
                </a:cxn>
                <a:cxn ang="0">
                  <a:pos x="5" y="172"/>
                </a:cxn>
                <a:cxn ang="0">
                  <a:pos x="9" y="152"/>
                </a:cxn>
              </a:cxnLst>
              <a:rect l="0" t="0" r="r" b="b"/>
              <a:pathLst>
                <a:path w="532" h="342">
                  <a:moveTo>
                    <a:pt x="9" y="143"/>
                  </a:moveTo>
                  <a:lnTo>
                    <a:pt x="14" y="138"/>
                  </a:lnTo>
                  <a:lnTo>
                    <a:pt x="20" y="132"/>
                  </a:lnTo>
                  <a:lnTo>
                    <a:pt x="26" y="127"/>
                  </a:lnTo>
                  <a:lnTo>
                    <a:pt x="31" y="121"/>
                  </a:lnTo>
                  <a:lnTo>
                    <a:pt x="29" y="116"/>
                  </a:lnTo>
                  <a:lnTo>
                    <a:pt x="27" y="113"/>
                  </a:lnTo>
                  <a:lnTo>
                    <a:pt x="27" y="107"/>
                  </a:lnTo>
                  <a:lnTo>
                    <a:pt x="28" y="104"/>
                  </a:lnTo>
                  <a:lnTo>
                    <a:pt x="29" y="99"/>
                  </a:lnTo>
                  <a:lnTo>
                    <a:pt x="33" y="96"/>
                  </a:lnTo>
                  <a:lnTo>
                    <a:pt x="33" y="95"/>
                  </a:lnTo>
                  <a:lnTo>
                    <a:pt x="31" y="94"/>
                  </a:lnTo>
                  <a:lnTo>
                    <a:pt x="31" y="90"/>
                  </a:lnTo>
                  <a:lnTo>
                    <a:pt x="31" y="88"/>
                  </a:lnTo>
                  <a:lnTo>
                    <a:pt x="33" y="87"/>
                  </a:lnTo>
                  <a:lnTo>
                    <a:pt x="34" y="86"/>
                  </a:lnTo>
                  <a:lnTo>
                    <a:pt x="37" y="83"/>
                  </a:lnTo>
                  <a:lnTo>
                    <a:pt x="42" y="81"/>
                  </a:lnTo>
                  <a:lnTo>
                    <a:pt x="51" y="86"/>
                  </a:lnTo>
                  <a:lnTo>
                    <a:pt x="60" y="91"/>
                  </a:lnTo>
                  <a:lnTo>
                    <a:pt x="62" y="90"/>
                  </a:lnTo>
                  <a:lnTo>
                    <a:pt x="66" y="90"/>
                  </a:lnTo>
                  <a:lnTo>
                    <a:pt x="66" y="91"/>
                  </a:lnTo>
                  <a:lnTo>
                    <a:pt x="66" y="92"/>
                  </a:lnTo>
                  <a:lnTo>
                    <a:pt x="67" y="94"/>
                  </a:lnTo>
                  <a:lnTo>
                    <a:pt x="68" y="94"/>
                  </a:lnTo>
                  <a:lnTo>
                    <a:pt x="73" y="90"/>
                  </a:lnTo>
                  <a:lnTo>
                    <a:pt x="78" y="87"/>
                  </a:lnTo>
                  <a:lnTo>
                    <a:pt x="86" y="87"/>
                  </a:lnTo>
                  <a:lnTo>
                    <a:pt x="94" y="89"/>
                  </a:lnTo>
                  <a:lnTo>
                    <a:pt x="102" y="92"/>
                  </a:lnTo>
                  <a:lnTo>
                    <a:pt x="109" y="95"/>
                  </a:lnTo>
                  <a:lnTo>
                    <a:pt x="123" y="99"/>
                  </a:lnTo>
                  <a:lnTo>
                    <a:pt x="136" y="105"/>
                  </a:lnTo>
                  <a:lnTo>
                    <a:pt x="150" y="109"/>
                  </a:lnTo>
                  <a:lnTo>
                    <a:pt x="164" y="115"/>
                  </a:lnTo>
                  <a:lnTo>
                    <a:pt x="177" y="121"/>
                  </a:lnTo>
                  <a:lnTo>
                    <a:pt x="189" y="128"/>
                  </a:lnTo>
                  <a:lnTo>
                    <a:pt x="189" y="132"/>
                  </a:lnTo>
                  <a:lnTo>
                    <a:pt x="189" y="138"/>
                  </a:lnTo>
                  <a:lnTo>
                    <a:pt x="189" y="149"/>
                  </a:lnTo>
                  <a:lnTo>
                    <a:pt x="189" y="160"/>
                  </a:lnTo>
                  <a:lnTo>
                    <a:pt x="189" y="171"/>
                  </a:lnTo>
                  <a:lnTo>
                    <a:pt x="189" y="182"/>
                  </a:lnTo>
                  <a:lnTo>
                    <a:pt x="210" y="157"/>
                  </a:lnTo>
                  <a:lnTo>
                    <a:pt x="233" y="132"/>
                  </a:lnTo>
                  <a:lnTo>
                    <a:pt x="255" y="107"/>
                  </a:lnTo>
                  <a:lnTo>
                    <a:pt x="278" y="82"/>
                  </a:lnTo>
                  <a:lnTo>
                    <a:pt x="286" y="71"/>
                  </a:lnTo>
                  <a:lnTo>
                    <a:pt x="294" y="60"/>
                  </a:lnTo>
                  <a:lnTo>
                    <a:pt x="303" y="50"/>
                  </a:lnTo>
                  <a:lnTo>
                    <a:pt x="313" y="42"/>
                  </a:lnTo>
                  <a:lnTo>
                    <a:pt x="323" y="38"/>
                  </a:lnTo>
                  <a:lnTo>
                    <a:pt x="334" y="34"/>
                  </a:lnTo>
                  <a:lnTo>
                    <a:pt x="345" y="32"/>
                  </a:lnTo>
                  <a:lnTo>
                    <a:pt x="355" y="30"/>
                  </a:lnTo>
                  <a:lnTo>
                    <a:pt x="378" y="25"/>
                  </a:lnTo>
                  <a:lnTo>
                    <a:pt x="400" y="21"/>
                  </a:lnTo>
                  <a:lnTo>
                    <a:pt x="419" y="16"/>
                  </a:lnTo>
                  <a:lnTo>
                    <a:pt x="438" y="11"/>
                  </a:lnTo>
                  <a:lnTo>
                    <a:pt x="458" y="6"/>
                  </a:lnTo>
                  <a:lnTo>
                    <a:pt x="477" y="0"/>
                  </a:lnTo>
                  <a:lnTo>
                    <a:pt x="474" y="14"/>
                  </a:lnTo>
                  <a:lnTo>
                    <a:pt x="472" y="26"/>
                  </a:lnTo>
                  <a:lnTo>
                    <a:pt x="475" y="34"/>
                  </a:lnTo>
                  <a:lnTo>
                    <a:pt x="478" y="41"/>
                  </a:lnTo>
                  <a:lnTo>
                    <a:pt x="483" y="48"/>
                  </a:lnTo>
                  <a:lnTo>
                    <a:pt x="489" y="55"/>
                  </a:lnTo>
                  <a:lnTo>
                    <a:pt x="499" y="68"/>
                  </a:lnTo>
                  <a:lnTo>
                    <a:pt x="508" y="81"/>
                  </a:lnTo>
                  <a:lnTo>
                    <a:pt x="511" y="87"/>
                  </a:lnTo>
                  <a:lnTo>
                    <a:pt x="513" y="92"/>
                  </a:lnTo>
                  <a:lnTo>
                    <a:pt x="513" y="99"/>
                  </a:lnTo>
                  <a:lnTo>
                    <a:pt x="514" y="105"/>
                  </a:lnTo>
                  <a:lnTo>
                    <a:pt x="522" y="117"/>
                  </a:lnTo>
                  <a:lnTo>
                    <a:pt x="532" y="128"/>
                  </a:lnTo>
                  <a:lnTo>
                    <a:pt x="521" y="132"/>
                  </a:lnTo>
                  <a:lnTo>
                    <a:pt x="510" y="138"/>
                  </a:lnTo>
                  <a:lnTo>
                    <a:pt x="505" y="141"/>
                  </a:lnTo>
                  <a:lnTo>
                    <a:pt x="500" y="145"/>
                  </a:lnTo>
                  <a:lnTo>
                    <a:pt x="495" y="149"/>
                  </a:lnTo>
                  <a:lnTo>
                    <a:pt x="492" y="154"/>
                  </a:lnTo>
                  <a:lnTo>
                    <a:pt x="490" y="160"/>
                  </a:lnTo>
                  <a:lnTo>
                    <a:pt x="489" y="164"/>
                  </a:lnTo>
                  <a:lnTo>
                    <a:pt x="489" y="170"/>
                  </a:lnTo>
                  <a:lnTo>
                    <a:pt x="490" y="174"/>
                  </a:lnTo>
                  <a:lnTo>
                    <a:pt x="490" y="179"/>
                  </a:lnTo>
                  <a:lnTo>
                    <a:pt x="489" y="182"/>
                  </a:lnTo>
                  <a:lnTo>
                    <a:pt x="485" y="186"/>
                  </a:lnTo>
                  <a:lnTo>
                    <a:pt x="478" y="188"/>
                  </a:lnTo>
                  <a:lnTo>
                    <a:pt x="467" y="193"/>
                  </a:lnTo>
                  <a:lnTo>
                    <a:pt x="458" y="198"/>
                  </a:lnTo>
                  <a:lnTo>
                    <a:pt x="443" y="203"/>
                  </a:lnTo>
                  <a:lnTo>
                    <a:pt x="428" y="206"/>
                  </a:lnTo>
                  <a:lnTo>
                    <a:pt x="413" y="210"/>
                  </a:lnTo>
                  <a:lnTo>
                    <a:pt x="400" y="216"/>
                  </a:lnTo>
                  <a:lnTo>
                    <a:pt x="394" y="219"/>
                  </a:lnTo>
                  <a:lnTo>
                    <a:pt x="389" y="222"/>
                  </a:lnTo>
                  <a:lnTo>
                    <a:pt x="384" y="225"/>
                  </a:lnTo>
                  <a:lnTo>
                    <a:pt x="377" y="226"/>
                  </a:lnTo>
                  <a:lnTo>
                    <a:pt x="370" y="226"/>
                  </a:lnTo>
                  <a:lnTo>
                    <a:pt x="363" y="226"/>
                  </a:lnTo>
                  <a:lnTo>
                    <a:pt x="358" y="228"/>
                  </a:lnTo>
                  <a:lnTo>
                    <a:pt x="352" y="229"/>
                  </a:lnTo>
                  <a:lnTo>
                    <a:pt x="340" y="236"/>
                  </a:lnTo>
                  <a:lnTo>
                    <a:pt x="330" y="244"/>
                  </a:lnTo>
                  <a:lnTo>
                    <a:pt x="320" y="254"/>
                  </a:lnTo>
                  <a:lnTo>
                    <a:pt x="310" y="263"/>
                  </a:lnTo>
                  <a:lnTo>
                    <a:pt x="304" y="267"/>
                  </a:lnTo>
                  <a:lnTo>
                    <a:pt x="297" y="269"/>
                  </a:lnTo>
                  <a:lnTo>
                    <a:pt x="290" y="269"/>
                  </a:lnTo>
                  <a:lnTo>
                    <a:pt x="282" y="268"/>
                  </a:lnTo>
                  <a:lnTo>
                    <a:pt x="275" y="267"/>
                  </a:lnTo>
                  <a:lnTo>
                    <a:pt x="270" y="268"/>
                  </a:lnTo>
                  <a:lnTo>
                    <a:pt x="263" y="270"/>
                  </a:lnTo>
                  <a:lnTo>
                    <a:pt x="257" y="273"/>
                  </a:lnTo>
                  <a:lnTo>
                    <a:pt x="247" y="280"/>
                  </a:lnTo>
                  <a:lnTo>
                    <a:pt x="236" y="287"/>
                  </a:lnTo>
                  <a:lnTo>
                    <a:pt x="229" y="291"/>
                  </a:lnTo>
                  <a:lnTo>
                    <a:pt x="222" y="293"/>
                  </a:lnTo>
                  <a:lnTo>
                    <a:pt x="216" y="295"/>
                  </a:lnTo>
                  <a:lnTo>
                    <a:pt x="208" y="298"/>
                  </a:lnTo>
                  <a:lnTo>
                    <a:pt x="194" y="299"/>
                  </a:lnTo>
                  <a:lnTo>
                    <a:pt x="180" y="299"/>
                  </a:lnTo>
                  <a:lnTo>
                    <a:pt x="174" y="298"/>
                  </a:lnTo>
                  <a:lnTo>
                    <a:pt x="167" y="298"/>
                  </a:lnTo>
                  <a:lnTo>
                    <a:pt x="160" y="300"/>
                  </a:lnTo>
                  <a:lnTo>
                    <a:pt x="155" y="302"/>
                  </a:lnTo>
                  <a:lnTo>
                    <a:pt x="149" y="308"/>
                  </a:lnTo>
                  <a:lnTo>
                    <a:pt x="147" y="314"/>
                  </a:lnTo>
                  <a:lnTo>
                    <a:pt x="144" y="316"/>
                  </a:lnTo>
                  <a:lnTo>
                    <a:pt x="143" y="318"/>
                  </a:lnTo>
                  <a:lnTo>
                    <a:pt x="140" y="319"/>
                  </a:lnTo>
                  <a:lnTo>
                    <a:pt x="135" y="322"/>
                  </a:lnTo>
                  <a:lnTo>
                    <a:pt x="130" y="324"/>
                  </a:lnTo>
                  <a:lnTo>
                    <a:pt x="127" y="326"/>
                  </a:lnTo>
                  <a:lnTo>
                    <a:pt x="126" y="330"/>
                  </a:lnTo>
                  <a:lnTo>
                    <a:pt x="123" y="332"/>
                  </a:lnTo>
                  <a:lnTo>
                    <a:pt x="119" y="334"/>
                  </a:lnTo>
                  <a:lnTo>
                    <a:pt x="115" y="334"/>
                  </a:lnTo>
                  <a:lnTo>
                    <a:pt x="111" y="334"/>
                  </a:lnTo>
                  <a:lnTo>
                    <a:pt x="107" y="334"/>
                  </a:lnTo>
                  <a:lnTo>
                    <a:pt x="95" y="336"/>
                  </a:lnTo>
                  <a:lnTo>
                    <a:pt x="85" y="339"/>
                  </a:lnTo>
                  <a:lnTo>
                    <a:pt x="78" y="340"/>
                  </a:lnTo>
                  <a:lnTo>
                    <a:pt x="74" y="342"/>
                  </a:lnTo>
                  <a:lnTo>
                    <a:pt x="71" y="342"/>
                  </a:lnTo>
                  <a:lnTo>
                    <a:pt x="69" y="342"/>
                  </a:lnTo>
                  <a:lnTo>
                    <a:pt x="67" y="341"/>
                  </a:lnTo>
                  <a:lnTo>
                    <a:pt x="62" y="339"/>
                  </a:lnTo>
                  <a:lnTo>
                    <a:pt x="54" y="336"/>
                  </a:lnTo>
                  <a:lnTo>
                    <a:pt x="49" y="336"/>
                  </a:lnTo>
                  <a:lnTo>
                    <a:pt x="46" y="336"/>
                  </a:lnTo>
                  <a:lnTo>
                    <a:pt x="44" y="335"/>
                  </a:lnTo>
                  <a:lnTo>
                    <a:pt x="42" y="332"/>
                  </a:lnTo>
                  <a:lnTo>
                    <a:pt x="39" y="326"/>
                  </a:lnTo>
                  <a:lnTo>
                    <a:pt x="36" y="318"/>
                  </a:lnTo>
                  <a:lnTo>
                    <a:pt x="34" y="311"/>
                  </a:lnTo>
                  <a:lnTo>
                    <a:pt x="33" y="308"/>
                  </a:lnTo>
                  <a:lnTo>
                    <a:pt x="31" y="304"/>
                  </a:lnTo>
                  <a:lnTo>
                    <a:pt x="31" y="301"/>
                  </a:lnTo>
                  <a:lnTo>
                    <a:pt x="33" y="296"/>
                  </a:lnTo>
                  <a:lnTo>
                    <a:pt x="33" y="291"/>
                  </a:lnTo>
                  <a:lnTo>
                    <a:pt x="31" y="285"/>
                  </a:lnTo>
                  <a:lnTo>
                    <a:pt x="29" y="279"/>
                  </a:lnTo>
                  <a:lnTo>
                    <a:pt x="27" y="274"/>
                  </a:lnTo>
                  <a:lnTo>
                    <a:pt x="22" y="262"/>
                  </a:lnTo>
                  <a:lnTo>
                    <a:pt x="20" y="250"/>
                  </a:lnTo>
                  <a:lnTo>
                    <a:pt x="19" y="242"/>
                  </a:lnTo>
                  <a:lnTo>
                    <a:pt x="17" y="234"/>
                  </a:lnTo>
                  <a:lnTo>
                    <a:pt x="13" y="226"/>
                  </a:lnTo>
                  <a:lnTo>
                    <a:pt x="11" y="217"/>
                  </a:lnTo>
                  <a:lnTo>
                    <a:pt x="11" y="214"/>
                  </a:lnTo>
                  <a:lnTo>
                    <a:pt x="10" y="212"/>
                  </a:lnTo>
                  <a:lnTo>
                    <a:pt x="5" y="209"/>
                  </a:lnTo>
                  <a:lnTo>
                    <a:pt x="2" y="206"/>
                  </a:lnTo>
                  <a:lnTo>
                    <a:pt x="0" y="205"/>
                  </a:lnTo>
                  <a:lnTo>
                    <a:pt x="0" y="204"/>
                  </a:lnTo>
                  <a:lnTo>
                    <a:pt x="1" y="203"/>
                  </a:lnTo>
                  <a:lnTo>
                    <a:pt x="3" y="201"/>
                  </a:lnTo>
                  <a:lnTo>
                    <a:pt x="6" y="197"/>
                  </a:lnTo>
                  <a:lnTo>
                    <a:pt x="8" y="195"/>
                  </a:lnTo>
                  <a:lnTo>
                    <a:pt x="8" y="193"/>
                  </a:lnTo>
                  <a:lnTo>
                    <a:pt x="6" y="192"/>
                  </a:lnTo>
                  <a:lnTo>
                    <a:pt x="4" y="189"/>
                  </a:lnTo>
                  <a:lnTo>
                    <a:pt x="2" y="187"/>
                  </a:lnTo>
                  <a:lnTo>
                    <a:pt x="1" y="185"/>
                  </a:lnTo>
                  <a:lnTo>
                    <a:pt x="1" y="181"/>
                  </a:lnTo>
                  <a:lnTo>
                    <a:pt x="2" y="179"/>
                  </a:lnTo>
                  <a:lnTo>
                    <a:pt x="3" y="177"/>
                  </a:lnTo>
                  <a:lnTo>
                    <a:pt x="5" y="172"/>
                  </a:lnTo>
                  <a:lnTo>
                    <a:pt x="8" y="169"/>
                  </a:lnTo>
                  <a:lnTo>
                    <a:pt x="9" y="164"/>
                  </a:lnTo>
                  <a:lnTo>
                    <a:pt x="9" y="160"/>
                  </a:lnTo>
                  <a:lnTo>
                    <a:pt x="9" y="152"/>
                  </a:lnTo>
                  <a:lnTo>
                    <a:pt x="9" y="143"/>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3" name="Freeform 222"/>
            <p:cNvSpPr>
              <a:spLocks/>
            </p:cNvSpPr>
            <p:nvPr/>
          </p:nvSpPr>
          <p:spPr bwMode="gray">
            <a:xfrm>
              <a:off x="5616576" y="4146551"/>
              <a:ext cx="168275" cy="107950"/>
            </a:xfrm>
            <a:custGeom>
              <a:avLst/>
              <a:gdLst/>
              <a:ahLst/>
              <a:cxnLst>
                <a:cxn ang="0">
                  <a:pos x="26" y="127"/>
                </a:cxn>
                <a:cxn ang="0">
                  <a:pos x="27" y="107"/>
                </a:cxn>
                <a:cxn ang="0">
                  <a:pos x="33" y="95"/>
                </a:cxn>
                <a:cxn ang="0">
                  <a:pos x="33" y="87"/>
                </a:cxn>
                <a:cxn ang="0">
                  <a:pos x="51" y="86"/>
                </a:cxn>
                <a:cxn ang="0">
                  <a:pos x="66" y="91"/>
                </a:cxn>
                <a:cxn ang="0">
                  <a:pos x="73" y="90"/>
                </a:cxn>
                <a:cxn ang="0">
                  <a:pos x="102" y="92"/>
                </a:cxn>
                <a:cxn ang="0">
                  <a:pos x="150" y="109"/>
                </a:cxn>
                <a:cxn ang="0">
                  <a:pos x="189" y="132"/>
                </a:cxn>
                <a:cxn ang="0">
                  <a:pos x="189" y="171"/>
                </a:cxn>
                <a:cxn ang="0">
                  <a:pos x="255" y="107"/>
                </a:cxn>
                <a:cxn ang="0">
                  <a:pos x="303" y="50"/>
                </a:cxn>
                <a:cxn ang="0">
                  <a:pos x="345" y="32"/>
                </a:cxn>
                <a:cxn ang="0">
                  <a:pos x="419" y="16"/>
                </a:cxn>
                <a:cxn ang="0">
                  <a:pos x="474" y="14"/>
                </a:cxn>
                <a:cxn ang="0">
                  <a:pos x="483" y="48"/>
                </a:cxn>
                <a:cxn ang="0">
                  <a:pos x="511" y="87"/>
                </a:cxn>
                <a:cxn ang="0">
                  <a:pos x="522" y="117"/>
                </a:cxn>
                <a:cxn ang="0">
                  <a:pos x="505" y="141"/>
                </a:cxn>
                <a:cxn ang="0">
                  <a:pos x="490" y="160"/>
                </a:cxn>
                <a:cxn ang="0">
                  <a:pos x="490" y="179"/>
                </a:cxn>
                <a:cxn ang="0">
                  <a:pos x="467" y="193"/>
                </a:cxn>
                <a:cxn ang="0">
                  <a:pos x="413" y="210"/>
                </a:cxn>
                <a:cxn ang="0">
                  <a:pos x="384" y="225"/>
                </a:cxn>
                <a:cxn ang="0">
                  <a:pos x="358" y="228"/>
                </a:cxn>
                <a:cxn ang="0">
                  <a:pos x="320" y="254"/>
                </a:cxn>
                <a:cxn ang="0">
                  <a:pos x="290" y="269"/>
                </a:cxn>
                <a:cxn ang="0">
                  <a:pos x="263" y="270"/>
                </a:cxn>
                <a:cxn ang="0">
                  <a:pos x="229" y="291"/>
                </a:cxn>
                <a:cxn ang="0">
                  <a:pos x="194" y="299"/>
                </a:cxn>
                <a:cxn ang="0">
                  <a:pos x="160" y="300"/>
                </a:cxn>
                <a:cxn ang="0">
                  <a:pos x="144" y="316"/>
                </a:cxn>
                <a:cxn ang="0">
                  <a:pos x="130" y="324"/>
                </a:cxn>
                <a:cxn ang="0">
                  <a:pos x="119" y="334"/>
                </a:cxn>
                <a:cxn ang="0">
                  <a:pos x="95" y="336"/>
                </a:cxn>
                <a:cxn ang="0">
                  <a:pos x="71" y="342"/>
                </a:cxn>
                <a:cxn ang="0">
                  <a:pos x="54" y="336"/>
                </a:cxn>
                <a:cxn ang="0">
                  <a:pos x="42" y="332"/>
                </a:cxn>
                <a:cxn ang="0">
                  <a:pos x="33" y="308"/>
                </a:cxn>
                <a:cxn ang="0">
                  <a:pos x="33" y="291"/>
                </a:cxn>
                <a:cxn ang="0">
                  <a:pos x="22" y="262"/>
                </a:cxn>
                <a:cxn ang="0">
                  <a:pos x="13" y="226"/>
                </a:cxn>
                <a:cxn ang="0">
                  <a:pos x="5" y="209"/>
                </a:cxn>
                <a:cxn ang="0">
                  <a:pos x="1" y="203"/>
                </a:cxn>
                <a:cxn ang="0">
                  <a:pos x="8" y="193"/>
                </a:cxn>
                <a:cxn ang="0">
                  <a:pos x="1" y="185"/>
                </a:cxn>
                <a:cxn ang="0">
                  <a:pos x="5" y="172"/>
                </a:cxn>
                <a:cxn ang="0">
                  <a:pos x="9" y="152"/>
                </a:cxn>
              </a:cxnLst>
              <a:rect l="0" t="0" r="r" b="b"/>
              <a:pathLst>
                <a:path w="532" h="342">
                  <a:moveTo>
                    <a:pt x="9" y="143"/>
                  </a:moveTo>
                  <a:lnTo>
                    <a:pt x="14" y="138"/>
                  </a:lnTo>
                  <a:lnTo>
                    <a:pt x="20" y="132"/>
                  </a:lnTo>
                  <a:lnTo>
                    <a:pt x="26" y="127"/>
                  </a:lnTo>
                  <a:lnTo>
                    <a:pt x="31" y="121"/>
                  </a:lnTo>
                  <a:lnTo>
                    <a:pt x="29" y="116"/>
                  </a:lnTo>
                  <a:lnTo>
                    <a:pt x="27" y="113"/>
                  </a:lnTo>
                  <a:lnTo>
                    <a:pt x="27" y="107"/>
                  </a:lnTo>
                  <a:lnTo>
                    <a:pt x="28" y="104"/>
                  </a:lnTo>
                  <a:lnTo>
                    <a:pt x="29" y="99"/>
                  </a:lnTo>
                  <a:lnTo>
                    <a:pt x="33" y="96"/>
                  </a:lnTo>
                  <a:lnTo>
                    <a:pt x="33" y="95"/>
                  </a:lnTo>
                  <a:lnTo>
                    <a:pt x="31" y="94"/>
                  </a:lnTo>
                  <a:lnTo>
                    <a:pt x="31" y="90"/>
                  </a:lnTo>
                  <a:lnTo>
                    <a:pt x="31" y="88"/>
                  </a:lnTo>
                  <a:lnTo>
                    <a:pt x="33" y="87"/>
                  </a:lnTo>
                  <a:lnTo>
                    <a:pt x="34" y="86"/>
                  </a:lnTo>
                  <a:lnTo>
                    <a:pt x="37" y="83"/>
                  </a:lnTo>
                  <a:lnTo>
                    <a:pt x="42" y="81"/>
                  </a:lnTo>
                  <a:lnTo>
                    <a:pt x="51" y="86"/>
                  </a:lnTo>
                  <a:lnTo>
                    <a:pt x="60" y="91"/>
                  </a:lnTo>
                  <a:lnTo>
                    <a:pt x="62" y="90"/>
                  </a:lnTo>
                  <a:lnTo>
                    <a:pt x="66" y="90"/>
                  </a:lnTo>
                  <a:lnTo>
                    <a:pt x="66" y="91"/>
                  </a:lnTo>
                  <a:lnTo>
                    <a:pt x="66" y="92"/>
                  </a:lnTo>
                  <a:lnTo>
                    <a:pt x="67" y="94"/>
                  </a:lnTo>
                  <a:lnTo>
                    <a:pt x="68" y="94"/>
                  </a:lnTo>
                  <a:lnTo>
                    <a:pt x="73" y="90"/>
                  </a:lnTo>
                  <a:lnTo>
                    <a:pt x="78" y="87"/>
                  </a:lnTo>
                  <a:lnTo>
                    <a:pt x="86" y="87"/>
                  </a:lnTo>
                  <a:lnTo>
                    <a:pt x="94" y="89"/>
                  </a:lnTo>
                  <a:lnTo>
                    <a:pt x="102" y="92"/>
                  </a:lnTo>
                  <a:lnTo>
                    <a:pt x="109" y="95"/>
                  </a:lnTo>
                  <a:lnTo>
                    <a:pt x="123" y="99"/>
                  </a:lnTo>
                  <a:lnTo>
                    <a:pt x="136" y="105"/>
                  </a:lnTo>
                  <a:lnTo>
                    <a:pt x="150" y="109"/>
                  </a:lnTo>
                  <a:lnTo>
                    <a:pt x="164" y="115"/>
                  </a:lnTo>
                  <a:lnTo>
                    <a:pt x="177" y="121"/>
                  </a:lnTo>
                  <a:lnTo>
                    <a:pt x="189" y="128"/>
                  </a:lnTo>
                  <a:lnTo>
                    <a:pt x="189" y="132"/>
                  </a:lnTo>
                  <a:lnTo>
                    <a:pt x="189" y="138"/>
                  </a:lnTo>
                  <a:lnTo>
                    <a:pt x="189" y="149"/>
                  </a:lnTo>
                  <a:lnTo>
                    <a:pt x="189" y="160"/>
                  </a:lnTo>
                  <a:lnTo>
                    <a:pt x="189" y="171"/>
                  </a:lnTo>
                  <a:lnTo>
                    <a:pt x="189" y="182"/>
                  </a:lnTo>
                  <a:lnTo>
                    <a:pt x="210" y="157"/>
                  </a:lnTo>
                  <a:lnTo>
                    <a:pt x="233" y="132"/>
                  </a:lnTo>
                  <a:lnTo>
                    <a:pt x="255" y="107"/>
                  </a:lnTo>
                  <a:lnTo>
                    <a:pt x="278" y="82"/>
                  </a:lnTo>
                  <a:lnTo>
                    <a:pt x="286" y="71"/>
                  </a:lnTo>
                  <a:lnTo>
                    <a:pt x="294" y="60"/>
                  </a:lnTo>
                  <a:lnTo>
                    <a:pt x="303" y="50"/>
                  </a:lnTo>
                  <a:lnTo>
                    <a:pt x="313" y="42"/>
                  </a:lnTo>
                  <a:lnTo>
                    <a:pt x="323" y="38"/>
                  </a:lnTo>
                  <a:lnTo>
                    <a:pt x="334" y="34"/>
                  </a:lnTo>
                  <a:lnTo>
                    <a:pt x="345" y="32"/>
                  </a:lnTo>
                  <a:lnTo>
                    <a:pt x="355" y="30"/>
                  </a:lnTo>
                  <a:lnTo>
                    <a:pt x="378" y="25"/>
                  </a:lnTo>
                  <a:lnTo>
                    <a:pt x="400" y="21"/>
                  </a:lnTo>
                  <a:lnTo>
                    <a:pt x="419" y="16"/>
                  </a:lnTo>
                  <a:lnTo>
                    <a:pt x="438" y="11"/>
                  </a:lnTo>
                  <a:lnTo>
                    <a:pt x="458" y="6"/>
                  </a:lnTo>
                  <a:lnTo>
                    <a:pt x="477" y="0"/>
                  </a:lnTo>
                  <a:lnTo>
                    <a:pt x="474" y="14"/>
                  </a:lnTo>
                  <a:lnTo>
                    <a:pt x="472" y="26"/>
                  </a:lnTo>
                  <a:lnTo>
                    <a:pt x="475" y="34"/>
                  </a:lnTo>
                  <a:lnTo>
                    <a:pt x="478" y="41"/>
                  </a:lnTo>
                  <a:lnTo>
                    <a:pt x="483" y="48"/>
                  </a:lnTo>
                  <a:lnTo>
                    <a:pt x="489" y="55"/>
                  </a:lnTo>
                  <a:lnTo>
                    <a:pt x="499" y="68"/>
                  </a:lnTo>
                  <a:lnTo>
                    <a:pt x="508" y="81"/>
                  </a:lnTo>
                  <a:lnTo>
                    <a:pt x="511" y="87"/>
                  </a:lnTo>
                  <a:lnTo>
                    <a:pt x="513" y="92"/>
                  </a:lnTo>
                  <a:lnTo>
                    <a:pt x="513" y="99"/>
                  </a:lnTo>
                  <a:lnTo>
                    <a:pt x="514" y="105"/>
                  </a:lnTo>
                  <a:lnTo>
                    <a:pt x="522" y="117"/>
                  </a:lnTo>
                  <a:lnTo>
                    <a:pt x="532" y="128"/>
                  </a:lnTo>
                  <a:lnTo>
                    <a:pt x="521" y="132"/>
                  </a:lnTo>
                  <a:lnTo>
                    <a:pt x="510" y="138"/>
                  </a:lnTo>
                  <a:lnTo>
                    <a:pt x="505" y="141"/>
                  </a:lnTo>
                  <a:lnTo>
                    <a:pt x="500" y="145"/>
                  </a:lnTo>
                  <a:lnTo>
                    <a:pt x="495" y="149"/>
                  </a:lnTo>
                  <a:lnTo>
                    <a:pt x="492" y="154"/>
                  </a:lnTo>
                  <a:lnTo>
                    <a:pt x="490" y="160"/>
                  </a:lnTo>
                  <a:lnTo>
                    <a:pt x="489" y="164"/>
                  </a:lnTo>
                  <a:lnTo>
                    <a:pt x="489" y="170"/>
                  </a:lnTo>
                  <a:lnTo>
                    <a:pt x="490" y="174"/>
                  </a:lnTo>
                  <a:lnTo>
                    <a:pt x="490" y="179"/>
                  </a:lnTo>
                  <a:lnTo>
                    <a:pt x="489" y="182"/>
                  </a:lnTo>
                  <a:lnTo>
                    <a:pt x="485" y="186"/>
                  </a:lnTo>
                  <a:lnTo>
                    <a:pt x="478" y="188"/>
                  </a:lnTo>
                  <a:lnTo>
                    <a:pt x="467" y="193"/>
                  </a:lnTo>
                  <a:lnTo>
                    <a:pt x="458" y="198"/>
                  </a:lnTo>
                  <a:lnTo>
                    <a:pt x="443" y="203"/>
                  </a:lnTo>
                  <a:lnTo>
                    <a:pt x="428" y="206"/>
                  </a:lnTo>
                  <a:lnTo>
                    <a:pt x="413" y="210"/>
                  </a:lnTo>
                  <a:lnTo>
                    <a:pt x="400" y="216"/>
                  </a:lnTo>
                  <a:lnTo>
                    <a:pt x="394" y="219"/>
                  </a:lnTo>
                  <a:lnTo>
                    <a:pt x="389" y="222"/>
                  </a:lnTo>
                  <a:lnTo>
                    <a:pt x="384" y="225"/>
                  </a:lnTo>
                  <a:lnTo>
                    <a:pt x="377" y="226"/>
                  </a:lnTo>
                  <a:lnTo>
                    <a:pt x="370" y="226"/>
                  </a:lnTo>
                  <a:lnTo>
                    <a:pt x="363" y="226"/>
                  </a:lnTo>
                  <a:lnTo>
                    <a:pt x="358" y="228"/>
                  </a:lnTo>
                  <a:lnTo>
                    <a:pt x="352" y="229"/>
                  </a:lnTo>
                  <a:lnTo>
                    <a:pt x="340" y="236"/>
                  </a:lnTo>
                  <a:lnTo>
                    <a:pt x="330" y="244"/>
                  </a:lnTo>
                  <a:lnTo>
                    <a:pt x="320" y="254"/>
                  </a:lnTo>
                  <a:lnTo>
                    <a:pt x="310" y="263"/>
                  </a:lnTo>
                  <a:lnTo>
                    <a:pt x="304" y="267"/>
                  </a:lnTo>
                  <a:lnTo>
                    <a:pt x="297" y="269"/>
                  </a:lnTo>
                  <a:lnTo>
                    <a:pt x="290" y="269"/>
                  </a:lnTo>
                  <a:lnTo>
                    <a:pt x="282" y="268"/>
                  </a:lnTo>
                  <a:lnTo>
                    <a:pt x="275" y="267"/>
                  </a:lnTo>
                  <a:lnTo>
                    <a:pt x="270" y="268"/>
                  </a:lnTo>
                  <a:lnTo>
                    <a:pt x="263" y="270"/>
                  </a:lnTo>
                  <a:lnTo>
                    <a:pt x="257" y="273"/>
                  </a:lnTo>
                  <a:lnTo>
                    <a:pt x="247" y="280"/>
                  </a:lnTo>
                  <a:lnTo>
                    <a:pt x="236" y="287"/>
                  </a:lnTo>
                  <a:lnTo>
                    <a:pt x="229" y="291"/>
                  </a:lnTo>
                  <a:lnTo>
                    <a:pt x="222" y="293"/>
                  </a:lnTo>
                  <a:lnTo>
                    <a:pt x="216" y="295"/>
                  </a:lnTo>
                  <a:lnTo>
                    <a:pt x="208" y="298"/>
                  </a:lnTo>
                  <a:lnTo>
                    <a:pt x="194" y="299"/>
                  </a:lnTo>
                  <a:lnTo>
                    <a:pt x="180" y="299"/>
                  </a:lnTo>
                  <a:lnTo>
                    <a:pt x="174" y="298"/>
                  </a:lnTo>
                  <a:lnTo>
                    <a:pt x="167" y="298"/>
                  </a:lnTo>
                  <a:lnTo>
                    <a:pt x="160" y="300"/>
                  </a:lnTo>
                  <a:lnTo>
                    <a:pt x="155" y="302"/>
                  </a:lnTo>
                  <a:lnTo>
                    <a:pt x="149" y="308"/>
                  </a:lnTo>
                  <a:lnTo>
                    <a:pt x="147" y="314"/>
                  </a:lnTo>
                  <a:lnTo>
                    <a:pt x="144" y="316"/>
                  </a:lnTo>
                  <a:lnTo>
                    <a:pt x="143" y="318"/>
                  </a:lnTo>
                  <a:lnTo>
                    <a:pt x="140" y="319"/>
                  </a:lnTo>
                  <a:lnTo>
                    <a:pt x="135" y="322"/>
                  </a:lnTo>
                  <a:lnTo>
                    <a:pt x="130" y="324"/>
                  </a:lnTo>
                  <a:lnTo>
                    <a:pt x="127" y="326"/>
                  </a:lnTo>
                  <a:lnTo>
                    <a:pt x="126" y="330"/>
                  </a:lnTo>
                  <a:lnTo>
                    <a:pt x="123" y="332"/>
                  </a:lnTo>
                  <a:lnTo>
                    <a:pt x="119" y="334"/>
                  </a:lnTo>
                  <a:lnTo>
                    <a:pt x="115" y="334"/>
                  </a:lnTo>
                  <a:lnTo>
                    <a:pt x="111" y="334"/>
                  </a:lnTo>
                  <a:lnTo>
                    <a:pt x="107" y="334"/>
                  </a:lnTo>
                  <a:lnTo>
                    <a:pt x="95" y="336"/>
                  </a:lnTo>
                  <a:lnTo>
                    <a:pt x="85" y="339"/>
                  </a:lnTo>
                  <a:lnTo>
                    <a:pt x="78" y="340"/>
                  </a:lnTo>
                  <a:lnTo>
                    <a:pt x="74" y="342"/>
                  </a:lnTo>
                  <a:lnTo>
                    <a:pt x="71" y="342"/>
                  </a:lnTo>
                  <a:lnTo>
                    <a:pt x="69" y="342"/>
                  </a:lnTo>
                  <a:lnTo>
                    <a:pt x="67" y="341"/>
                  </a:lnTo>
                  <a:lnTo>
                    <a:pt x="62" y="339"/>
                  </a:lnTo>
                  <a:lnTo>
                    <a:pt x="54" y="336"/>
                  </a:lnTo>
                  <a:lnTo>
                    <a:pt x="49" y="336"/>
                  </a:lnTo>
                  <a:lnTo>
                    <a:pt x="46" y="336"/>
                  </a:lnTo>
                  <a:lnTo>
                    <a:pt x="44" y="335"/>
                  </a:lnTo>
                  <a:lnTo>
                    <a:pt x="42" y="332"/>
                  </a:lnTo>
                  <a:lnTo>
                    <a:pt x="39" y="326"/>
                  </a:lnTo>
                  <a:lnTo>
                    <a:pt x="36" y="318"/>
                  </a:lnTo>
                  <a:lnTo>
                    <a:pt x="34" y="311"/>
                  </a:lnTo>
                  <a:lnTo>
                    <a:pt x="33" y="308"/>
                  </a:lnTo>
                  <a:lnTo>
                    <a:pt x="31" y="304"/>
                  </a:lnTo>
                  <a:lnTo>
                    <a:pt x="31" y="301"/>
                  </a:lnTo>
                  <a:lnTo>
                    <a:pt x="33" y="296"/>
                  </a:lnTo>
                  <a:lnTo>
                    <a:pt x="33" y="291"/>
                  </a:lnTo>
                  <a:lnTo>
                    <a:pt x="31" y="285"/>
                  </a:lnTo>
                  <a:lnTo>
                    <a:pt x="29" y="279"/>
                  </a:lnTo>
                  <a:lnTo>
                    <a:pt x="27" y="274"/>
                  </a:lnTo>
                  <a:lnTo>
                    <a:pt x="22" y="262"/>
                  </a:lnTo>
                  <a:lnTo>
                    <a:pt x="20" y="250"/>
                  </a:lnTo>
                  <a:lnTo>
                    <a:pt x="19" y="242"/>
                  </a:lnTo>
                  <a:lnTo>
                    <a:pt x="17" y="234"/>
                  </a:lnTo>
                  <a:lnTo>
                    <a:pt x="13" y="226"/>
                  </a:lnTo>
                  <a:lnTo>
                    <a:pt x="11" y="217"/>
                  </a:lnTo>
                  <a:lnTo>
                    <a:pt x="11" y="214"/>
                  </a:lnTo>
                  <a:lnTo>
                    <a:pt x="10" y="212"/>
                  </a:lnTo>
                  <a:lnTo>
                    <a:pt x="5" y="209"/>
                  </a:lnTo>
                  <a:lnTo>
                    <a:pt x="2" y="206"/>
                  </a:lnTo>
                  <a:lnTo>
                    <a:pt x="0" y="205"/>
                  </a:lnTo>
                  <a:lnTo>
                    <a:pt x="0" y="204"/>
                  </a:lnTo>
                  <a:lnTo>
                    <a:pt x="1" y="203"/>
                  </a:lnTo>
                  <a:lnTo>
                    <a:pt x="3" y="201"/>
                  </a:lnTo>
                  <a:lnTo>
                    <a:pt x="6" y="197"/>
                  </a:lnTo>
                  <a:lnTo>
                    <a:pt x="8" y="195"/>
                  </a:lnTo>
                  <a:lnTo>
                    <a:pt x="8" y="193"/>
                  </a:lnTo>
                  <a:lnTo>
                    <a:pt x="6" y="192"/>
                  </a:lnTo>
                  <a:lnTo>
                    <a:pt x="4" y="189"/>
                  </a:lnTo>
                  <a:lnTo>
                    <a:pt x="2" y="187"/>
                  </a:lnTo>
                  <a:lnTo>
                    <a:pt x="1" y="185"/>
                  </a:lnTo>
                  <a:lnTo>
                    <a:pt x="1" y="181"/>
                  </a:lnTo>
                  <a:lnTo>
                    <a:pt x="2" y="179"/>
                  </a:lnTo>
                  <a:lnTo>
                    <a:pt x="3" y="177"/>
                  </a:lnTo>
                  <a:lnTo>
                    <a:pt x="5" y="172"/>
                  </a:lnTo>
                  <a:lnTo>
                    <a:pt x="8" y="169"/>
                  </a:lnTo>
                  <a:lnTo>
                    <a:pt x="9" y="164"/>
                  </a:lnTo>
                  <a:lnTo>
                    <a:pt x="9" y="160"/>
                  </a:lnTo>
                  <a:lnTo>
                    <a:pt x="9" y="152"/>
                  </a:lnTo>
                  <a:lnTo>
                    <a:pt x="9" y="14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4" name="Freeform 223"/>
            <p:cNvSpPr>
              <a:spLocks/>
            </p:cNvSpPr>
            <p:nvPr/>
          </p:nvSpPr>
          <p:spPr bwMode="gray">
            <a:xfrm>
              <a:off x="5765801" y="4043363"/>
              <a:ext cx="128588" cy="144463"/>
            </a:xfrm>
            <a:custGeom>
              <a:avLst/>
              <a:gdLst/>
              <a:ahLst/>
              <a:cxnLst>
                <a:cxn ang="0">
                  <a:pos x="42" y="432"/>
                </a:cxn>
                <a:cxn ang="0">
                  <a:pos x="39" y="414"/>
                </a:cxn>
                <a:cxn ang="0">
                  <a:pos x="17" y="382"/>
                </a:cxn>
                <a:cxn ang="0">
                  <a:pos x="3" y="361"/>
                </a:cxn>
                <a:cxn ang="0">
                  <a:pos x="5" y="327"/>
                </a:cxn>
                <a:cxn ang="0">
                  <a:pos x="66" y="308"/>
                </a:cxn>
                <a:cxn ang="0">
                  <a:pos x="123" y="289"/>
                </a:cxn>
                <a:cxn ang="0">
                  <a:pos x="163" y="264"/>
                </a:cxn>
                <a:cxn ang="0">
                  <a:pos x="174" y="227"/>
                </a:cxn>
                <a:cxn ang="0">
                  <a:pos x="184" y="192"/>
                </a:cxn>
                <a:cxn ang="0">
                  <a:pos x="192" y="166"/>
                </a:cxn>
                <a:cxn ang="0">
                  <a:pos x="185" y="151"/>
                </a:cxn>
                <a:cxn ang="0">
                  <a:pos x="167" y="129"/>
                </a:cxn>
                <a:cxn ang="0">
                  <a:pos x="173" y="97"/>
                </a:cxn>
                <a:cxn ang="0">
                  <a:pos x="186" y="63"/>
                </a:cxn>
                <a:cxn ang="0">
                  <a:pos x="182" y="58"/>
                </a:cxn>
                <a:cxn ang="0">
                  <a:pos x="205" y="53"/>
                </a:cxn>
                <a:cxn ang="0">
                  <a:pos x="213" y="49"/>
                </a:cxn>
                <a:cxn ang="0">
                  <a:pos x="200" y="44"/>
                </a:cxn>
                <a:cxn ang="0">
                  <a:pos x="197" y="40"/>
                </a:cxn>
                <a:cxn ang="0">
                  <a:pos x="199" y="27"/>
                </a:cxn>
                <a:cxn ang="0">
                  <a:pos x="201" y="2"/>
                </a:cxn>
                <a:cxn ang="0">
                  <a:pos x="207" y="1"/>
                </a:cxn>
                <a:cxn ang="0">
                  <a:pos x="212" y="12"/>
                </a:cxn>
                <a:cxn ang="0">
                  <a:pos x="218" y="11"/>
                </a:cxn>
                <a:cxn ang="0">
                  <a:pos x="231" y="14"/>
                </a:cxn>
                <a:cxn ang="0">
                  <a:pos x="251" y="44"/>
                </a:cxn>
                <a:cxn ang="0">
                  <a:pos x="282" y="64"/>
                </a:cxn>
                <a:cxn ang="0">
                  <a:pos x="312" y="71"/>
                </a:cxn>
                <a:cxn ang="0">
                  <a:pos x="324" y="78"/>
                </a:cxn>
                <a:cxn ang="0">
                  <a:pos x="335" y="78"/>
                </a:cxn>
                <a:cxn ang="0">
                  <a:pos x="348" y="82"/>
                </a:cxn>
                <a:cxn ang="0">
                  <a:pos x="364" y="102"/>
                </a:cxn>
                <a:cxn ang="0">
                  <a:pos x="379" y="125"/>
                </a:cxn>
                <a:cxn ang="0">
                  <a:pos x="389" y="135"/>
                </a:cxn>
                <a:cxn ang="0">
                  <a:pos x="403" y="145"/>
                </a:cxn>
                <a:cxn ang="0">
                  <a:pos x="400" y="157"/>
                </a:cxn>
                <a:cxn ang="0">
                  <a:pos x="386" y="186"/>
                </a:cxn>
                <a:cxn ang="0">
                  <a:pos x="360" y="213"/>
                </a:cxn>
                <a:cxn ang="0">
                  <a:pos x="346" y="231"/>
                </a:cxn>
                <a:cxn ang="0">
                  <a:pos x="337" y="250"/>
                </a:cxn>
                <a:cxn ang="0">
                  <a:pos x="330" y="255"/>
                </a:cxn>
                <a:cxn ang="0">
                  <a:pos x="322" y="248"/>
                </a:cxn>
                <a:cxn ang="0">
                  <a:pos x="318" y="245"/>
                </a:cxn>
                <a:cxn ang="0">
                  <a:pos x="307" y="254"/>
                </a:cxn>
                <a:cxn ang="0">
                  <a:pos x="300" y="275"/>
                </a:cxn>
                <a:cxn ang="0">
                  <a:pos x="297" y="301"/>
                </a:cxn>
                <a:cxn ang="0">
                  <a:pos x="300" y="327"/>
                </a:cxn>
                <a:cxn ang="0">
                  <a:pos x="291" y="333"/>
                </a:cxn>
                <a:cxn ang="0">
                  <a:pos x="271" y="336"/>
                </a:cxn>
                <a:cxn ang="0">
                  <a:pos x="251" y="346"/>
                </a:cxn>
                <a:cxn ang="0">
                  <a:pos x="232" y="379"/>
                </a:cxn>
                <a:cxn ang="0">
                  <a:pos x="221" y="385"/>
                </a:cxn>
                <a:cxn ang="0">
                  <a:pos x="197" y="387"/>
                </a:cxn>
                <a:cxn ang="0">
                  <a:pos x="182" y="395"/>
                </a:cxn>
                <a:cxn ang="0">
                  <a:pos x="167" y="425"/>
                </a:cxn>
                <a:cxn ang="0">
                  <a:pos x="152" y="438"/>
                </a:cxn>
                <a:cxn ang="0">
                  <a:pos x="131" y="436"/>
                </a:cxn>
                <a:cxn ang="0">
                  <a:pos x="107" y="440"/>
                </a:cxn>
                <a:cxn ang="0">
                  <a:pos x="88" y="449"/>
                </a:cxn>
                <a:cxn ang="0">
                  <a:pos x="60" y="455"/>
                </a:cxn>
              </a:cxnLst>
              <a:rect l="0" t="0" r="r" b="b"/>
              <a:pathLst>
                <a:path w="403" h="455">
                  <a:moveTo>
                    <a:pt x="60" y="455"/>
                  </a:moveTo>
                  <a:lnTo>
                    <a:pt x="50" y="444"/>
                  </a:lnTo>
                  <a:lnTo>
                    <a:pt x="42" y="432"/>
                  </a:lnTo>
                  <a:lnTo>
                    <a:pt x="41" y="426"/>
                  </a:lnTo>
                  <a:lnTo>
                    <a:pt x="41" y="419"/>
                  </a:lnTo>
                  <a:lnTo>
                    <a:pt x="39" y="414"/>
                  </a:lnTo>
                  <a:lnTo>
                    <a:pt x="36" y="408"/>
                  </a:lnTo>
                  <a:lnTo>
                    <a:pt x="27" y="395"/>
                  </a:lnTo>
                  <a:lnTo>
                    <a:pt x="17" y="382"/>
                  </a:lnTo>
                  <a:lnTo>
                    <a:pt x="11" y="375"/>
                  </a:lnTo>
                  <a:lnTo>
                    <a:pt x="6" y="368"/>
                  </a:lnTo>
                  <a:lnTo>
                    <a:pt x="3" y="361"/>
                  </a:lnTo>
                  <a:lnTo>
                    <a:pt x="0" y="353"/>
                  </a:lnTo>
                  <a:lnTo>
                    <a:pt x="2" y="341"/>
                  </a:lnTo>
                  <a:lnTo>
                    <a:pt x="5" y="327"/>
                  </a:lnTo>
                  <a:lnTo>
                    <a:pt x="26" y="321"/>
                  </a:lnTo>
                  <a:lnTo>
                    <a:pt x="46" y="314"/>
                  </a:lnTo>
                  <a:lnTo>
                    <a:pt x="66" y="308"/>
                  </a:lnTo>
                  <a:lnTo>
                    <a:pt x="86" y="301"/>
                  </a:lnTo>
                  <a:lnTo>
                    <a:pt x="104" y="295"/>
                  </a:lnTo>
                  <a:lnTo>
                    <a:pt x="123" y="289"/>
                  </a:lnTo>
                  <a:lnTo>
                    <a:pt x="141" y="284"/>
                  </a:lnTo>
                  <a:lnTo>
                    <a:pt x="158" y="276"/>
                  </a:lnTo>
                  <a:lnTo>
                    <a:pt x="163" y="264"/>
                  </a:lnTo>
                  <a:lnTo>
                    <a:pt x="166" y="252"/>
                  </a:lnTo>
                  <a:lnTo>
                    <a:pt x="171" y="239"/>
                  </a:lnTo>
                  <a:lnTo>
                    <a:pt x="174" y="227"/>
                  </a:lnTo>
                  <a:lnTo>
                    <a:pt x="177" y="213"/>
                  </a:lnTo>
                  <a:lnTo>
                    <a:pt x="181" y="200"/>
                  </a:lnTo>
                  <a:lnTo>
                    <a:pt x="184" y="192"/>
                  </a:lnTo>
                  <a:lnTo>
                    <a:pt x="188" y="183"/>
                  </a:lnTo>
                  <a:lnTo>
                    <a:pt x="190" y="175"/>
                  </a:lnTo>
                  <a:lnTo>
                    <a:pt x="192" y="166"/>
                  </a:lnTo>
                  <a:lnTo>
                    <a:pt x="190" y="161"/>
                  </a:lnTo>
                  <a:lnTo>
                    <a:pt x="188" y="156"/>
                  </a:lnTo>
                  <a:lnTo>
                    <a:pt x="185" y="151"/>
                  </a:lnTo>
                  <a:lnTo>
                    <a:pt x="182" y="147"/>
                  </a:lnTo>
                  <a:lnTo>
                    <a:pt x="174" y="138"/>
                  </a:lnTo>
                  <a:lnTo>
                    <a:pt x="167" y="129"/>
                  </a:lnTo>
                  <a:lnTo>
                    <a:pt x="168" y="120"/>
                  </a:lnTo>
                  <a:lnTo>
                    <a:pt x="169" y="109"/>
                  </a:lnTo>
                  <a:lnTo>
                    <a:pt x="173" y="97"/>
                  </a:lnTo>
                  <a:lnTo>
                    <a:pt x="177" y="85"/>
                  </a:lnTo>
                  <a:lnTo>
                    <a:pt x="183" y="74"/>
                  </a:lnTo>
                  <a:lnTo>
                    <a:pt x="186" y="63"/>
                  </a:lnTo>
                  <a:lnTo>
                    <a:pt x="185" y="61"/>
                  </a:lnTo>
                  <a:lnTo>
                    <a:pt x="183" y="60"/>
                  </a:lnTo>
                  <a:lnTo>
                    <a:pt x="182" y="58"/>
                  </a:lnTo>
                  <a:lnTo>
                    <a:pt x="183" y="57"/>
                  </a:lnTo>
                  <a:lnTo>
                    <a:pt x="192" y="55"/>
                  </a:lnTo>
                  <a:lnTo>
                    <a:pt x="205" y="53"/>
                  </a:lnTo>
                  <a:lnTo>
                    <a:pt x="209" y="51"/>
                  </a:lnTo>
                  <a:lnTo>
                    <a:pt x="212" y="50"/>
                  </a:lnTo>
                  <a:lnTo>
                    <a:pt x="213" y="49"/>
                  </a:lnTo>
                  <a:lnTo>
                    <a:pt x="212" y="48"/>
                  </a:lnTo>
                  <a:lnTo>
                    <a:pt x="207" y="45"/>
                  </a:lnTo>
                  <a:lnTo>
                    <a:pt x="200" y="44"/>
                  </a:lnTo>
                  <a:lnTo>
                    <a:pt x="198" y="43"/>
                  </a:lnTo>
                  <a:lnTo>
                    <a:pt x="197" y="42"/>
                  </a:lnTo>
                  <a:lnTo>
                    <a:pt x="197" y="40"/>
                  </a:lnTo>
                  <a:lnTo>
                    <a:pt x="199" y="37"/>
                  </a:lnTo>
                  <a:lnTo>
                    <a:pt x="200" y="33"/>
                  </a:lnTo>
                  <a:lnTo>
                    <a:pt x="199" y="27"/>
                  </a:lnTo>
                  <a:lnTo>
                    <a:pt x="199" y="18"/>
                  </a:lnTo>
                  <a:lnTo>
                    <a:pt x="200" y="6"/>
                  </a:lnTo>
                  <a:lnTo>
                    <a:pt x="201" y="2"/>
                  </a:lnTo>
                  <a:lnTo>
                    <a:pt x="204" y="0"/>
                  </a:lnTo>
                  <a:lnTo>
                    <a:pt x="205" y="0"/>
                  </a:lnTo>
                  <a:lnTo>
                    <a:pt x="207" y="1"/>
                  </a:lnTo>
                  <a:lnTo>
                    <a:pt x="208" y="3"/>
                  </a:lnTo>
                  <a:lnTo>
                    <a:pt x="210" y="8"/>
                  </a:lnTo>
                  <a:lnTo>
                    <a:pt x="212" y="12"/>
                  </a:lnTo>
                  <a:lnTo>
                    <a:pt x="215" y="17"/>
                  </a:lnTo>
                  <a:lnTo>
                    <a:pt x="216" y="15"/>
                  </a:lnTo>
                  <a:lnTo>
                    <a:pt x="218" y="11"/>
                  </a:lnTo>
                  <a:lnTo>
                    <a:pt x="222" y="7"/>
                  </a:lnTo>
                  <a:lnTo>
                    <a:pt x="228" y="2"/>
                  </a:lnTo>
                  <a:lnTo>
                    <a:pt x="231" y="14"/>
                  </a:lnTo>
                  <a:lnTo>
                    <a:pt x="237" y="25"/>
                  </a:lnTo>
                  <a:lnTo>
                    <a:pt x="243" y="35"/>
                  </a:lnTo>
                  <a:lnTo>
                    <a:pt x="251" y="44"/>
                  </a:lnTo>
                  <a:lnTo>
                    <a:pt x="261" y="52"/>
                  </a:lnTo>
                  <a:lnTo>
                    <a:pt x="271" y="59"/>
                  </a:lnTo>
                  <a:lnTo>
                    <a:pt x="282" y="64"/>
                  </a:lnTo>
                  <a:lnTo>
                    <a:pt x="294" y="67"/>
                  </a:lnTo>
                  <a:lnTo>
                    <a:pt x="303" y="68"/>
                  </a:lnTo>
                  <a:lnTo>
                    <a:pt x="312" y="71"/>
                  </a:lnTo>
                  <a:lnTo>
                    <a:pt x="318" y="74"/>
                  </a:lnTo>
                  <a:lnTo>
                    <a:pt x="322" y="77"/>
                  </a:lnTo>
                  <a:lnTo>
                    <a:pt x="324" y="78"/>
                  </a:lnTo>
                  <a:lnTo>
                    <a:pt x="328" y="78"/>
                  </a:lnTo>
                  <a:lnTo>
                    <a:pt x="331" y="80"/>
                  </a:lnTo>
                  <a:lnTo>
                    <a:pt x="335" y="78"/>
                  </a:lnTo>
                  <a:lnTo>
                    <a:pt x="339" y="78"/>
                  </a:lnTo>
                  <a:lnTo>
                    <a:pt x="344" y="80"/>
                  </a:lnTo>
                  <a:lnTo>
                    <a:pt x="348" y="82"/>
                  </a:lnTo>
                  <a:lnTo>
                    <a:pt x="352" y="85"/>
                  </a:lnTo>
                  <a:lnTo>
                    <a:pt x="359" y="92"/>
                  </a:lnTo>
                  <a:lnTo>
                    <a:pt x="364" y="102"/>
                  </a:lnTo>
                  <a:lnTo>
                    <a:pt x="370" y="112"/>
                  </a:lnTo>
                  <a:lnTo>
                    <a:pt x="376" y="121"/>
                  </a:lnTo>
                  <a:lnTo>
                    <a:pt x="379" y="125"/>
                  </a:lnTo>
                  <a:lnTo>
                    <a:pt x="383" y="130"/>
                  </a:lnTo>
                  <a:lnTo>
                    <a:pt x="386" y="132"/>
                  </a:lnTo>
                  <a:lnTo>
                    <a:pt x="389" y="135"/>
                  </a:lnTo>
                  <a:lnTo>
                    <a:pt x="396" y="138"/>
                  </a:lnTo>
                  <a:lnTo>
                    <a:pt x="402" y="141"/>
                  </a:lnTo>
                  <a:lnTo>
                    <a:pt x="403" y="145"/>
                  </a:lnTo>
                  <a:lnTo>
                    <a:pt x="402" y="148"/>
                  </a:lnTo>
                  <a:lnTo>
                    <a:pt x="401" y="153"/>
                  </a:lnTo>
                  <a:lnTo>
                    <a:pt x="400" y="157"/>
                  </a:lnTo>
                  <a:lnTo>
                    <a:pt x="395" y="167"/>
                  </a:lnTo>
                  <a:lnTo>
                    <a:pt x="392" y="173"/>
                  </a:lnTo>
                  <a:lnTo>
                    <a:pt x="386" y="186"/>
                  </a:lnTo>
                  <a:lnTo>
                    <a:pt x="378" y="197"/>
                  </a:lnTo>
                  <a:lnTo>
                    <a:pt x="369" y="205"/>
                  </a:lnTo>
                  <a:lnTo>
                    <a:pt x="360" y="213"/>
                  </a:lnTo>
                  <a:lnTo>
                    <a:pt x="354" y="219"/>
                  </a:lnTo>
                  <a:lnTo>
                    <a:pt x="349" y="224"/>
                  </a:lnTo>
                  <a:lnTo>
                    <a:pt x="346" y="231"/>
                  </a:lnTo>
                  <a:lnTo>
                    <a:pt x="343" y="238"/>
                  </a:lnTo>
                  <a:lnTo>
                    <a:pt x="340" y="244"/>
                  </a:lnTo>
                  <a:lnTo>
                    <a:pt x="337" y="250"/>
                  </a:lnTo>
                  <a:lnTo>
                    <a:pt x="335" y="252"/>
                  </a:lnTo>
                  <a:lnTo>
                    <a:pt x="332" y="254"/>
                  </a:lnTo>
                  <a:lnTo>
                    <a:pt x="330" y="255"/>
                  </a:lnTo>
                  <a:lnTo>
                    <a:pt x="328" y="255"/>
                  </a:lnTo>
                  <a:lnTo>
                    <a:pt x="324" y="252"/>
                  </a:lnTo>
                  <a:lnTo>
                    <a:pt x="322" y="248"/>
                  </a:lnTo>
                  <a:lnTo>
                    <a:pt x="321" y="247"/>
                  </a:lnTo>
                  <a:lnTo>
                    <a:pt x="320" y="246"/>
                  </a:lnTo>
                  <a:lnTo>
                    <a:pt x="318" y="245"/>
                  </a:lnTo>
                  <a:lnTo>
                    <a:pt x="315" y="245"/>
                  </a:lnTo>
                  <a:lnTo>
                    <a:pt x="312" y="248"/>
                  </a:lnTo>
                  <a:lnTo>
                    <a:pt x="307" y="254"/>
                  </a:lnTo>
                  <a:lnTo>
                    <a:pt x="305" y="260"/>
                  </a:lnTo>
                  <a:lnTo>
                    <a:pt x="303" y="265"/>
                  </a:lnTo>
                  <a:lnTo>
                    <a:pt x="300" y="275"/>
                  </a:lnTo>
                  <a:lnTo>
                    <a:pt x="298" y="283"/>
                  </a:lnTo>
                  <a:lnTo>
                    <a:pt x="297" y="292"/>
                  </a:lnTo>
                  <a:lnTo>
                    <a:pt x="297" y="301"/>
                  </a:lnTo>
                  <a:lnTo>
                    <a:pt x="300" y="313"/>
                  </a:lnTo>
                  <a:lnTo>
                    <a:pt x="302" y="325"/>
                  </a:lnTo>
                  <a:lnTo>
                    <a:pt x="300" y="327"/>
                  </a:lnTo>
                  <a:lnTo>
                    <a:pt x="298" y="329"/>
                  </a:lnTo>
                  <a:lnTo>
                    <a:pt x="295" y="332"/>
                  </a:lnTo>
                  <a:lnTo>
                    <a:pt x="291" y="333"/>
                  </a:lnTo>
                  <a:lnTo>
                    <a:pt x="285" y="334"/>
                  </a:lnTo>
                  <a:lnTo>
                    <a:pt x="279" y="335"/>
                  </a:lnTo>
                  <a:lnTo>
                    <a:pt x="271" y="336"/>
                  </a:lnTo>
                  <a:lnTo>
                    <a:pt x="264" y="338"/>
                  </a:lnTo>
                  <a:lnTo>
                    <a:pt x="257" y="342"/>
                  </a:lnTo>
                  <a:lnTo>
                    <a:pt x="251" y="346"/>
                  </a:lnTo>
                  <a:lnTo>
                    <a:pt x="242" y="361"/>
                  </a:lnTo>
                  <a:lnTo>
                    <a:pt x="235" y="376"/>
                  </a:lnTo>
                  <a:lnTo>
                    <a:pt x="232" y="379"/>
                  </a:lnTo>
                  <a:lnTo>
                    <a:pt x="229" y="382"/>
                  </a:lnTo>
                  <a:lnTo>
                    <a:pt x="225" y="384"/>
                  </a:lnTo>
                  <a:lnTo>
                    <a:pt x="221" y="385"/>
                  </a:lnTo>
                  <a:lnTo>
                    <a:pt x="213" y="386"/>
                  </a:lnTo>
                  <a:lnTo>
                    <a:pt x="204" y="386"/>
                  </a:lnTo>
                  <a:lnTo>
                    <a:pt x="197" y="387"/>
                  </a:lnTo>
                  <a:lnTo>
                    <a:pt x="190" y="389"/>
                  </a:lnTo>
                  <a:lnTo>
                    <a:pt x="185" y="392"/>
                  </a:lnTo>
                  <a:lnTo>
                    <a:pt x="182" y="395"/>
                  </a:lnTo>
                  <a:lnTo>
                    <a:pt x="175" y="405"/>
                  </a:lnTo>
                  <a:lnTo>
                    <a:pt x="172" y="415"/>
                  </a:lnTo>
                  <a:lnTo>
                    <a:pt x="167" y="425"/>
                  </a:lnTo>
                  <a:lnTo>
                    <a:pt x="161" y="433"/>
                  </a:lnTo>
                  <a:lnTo>
                    <a:pt x="157" y="435"/>
                  </a:lnTo>
                  <a:lnTo>
                    <a:pt x="152" y="438"/>
                  </a:lnTo>
                  <a:lnTo>
                    <a:pt x="145" y="439"/>
                  </a:lnTo>
                  <a:lnTo>
                    <a:pt x="139" y="438"/>
                  </a:lnTo>
                  <a:lnTo>
                    <a:pt x="131" y="436"/>
                  </a:lnTo>
                  <a:lnTo>
                    <a:pt x="123" y="436"/>
                  </a:lnTo>
                  <a:lnTo>
                    <a:pt x="115" y="438"/>
                  </a:lnTo>
                  <a:lnTo>
                    <a:pt x="107" y="440"/>
                  </a:lnTo>
                  <a:lnTo>
                    <a:pt x="101" y="443"/>
                  </a:lnTo>
                  <a:lnTo>
                    <a:pt x="94" y="447"/>
                  </a:lnTo>
                  <a:lnTo>
                    <a:pt x="88" y="449"/>
                  </a:lnTo>
                  <a:lnTo>
                    <a:pt x="82" y="450"/>
                  </a:lnTo>
                  <a:lnTo>
                    <a:pt x="68" y="452"/>
                  </a:lnTo>
                  <a:lnTo>
                    <a:pt x="60" y="45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5" name="Freeform 224"/>
            <p:cNvSpPr>
              <a:spLocks/>
            </p:cNvSpPr>
            <p:nvPr/>
          </p:nvSpPr>
          <p:spPr bwMode="gray">
            <a:xfrm>
              <a:off x="5765801" y="4043363"/>
              <a:ext cx="128588" cy="144463"/>
            </a:xfrm>
            <a:custGeom>
              <a:avLst/>
              <a:gdLst/>
              <a:ahLst/>
              <a:cxnLst>
                <a:cxn ang="0">
                  <a:pos x="42" y="432"/>
                </a:cxn>
                <a:cxn ang="0">
                  <a:pos x="39" y="414"/>
                </a:cxn>
                <a:cxn ang="0">
                  <a:pos x="17" y="382"/>
                </a:cxn>
                <a:cxn ang="0">
                  <a:pos x="3" y="361"/>
                </a:cxn>
                <a:cxn ang="0">
                  <a:pos x="5" y="327"/>
                </a:cxn>
                <a:cxn ang="0">
                  <a:pos x="66" y="308"/>
                </a:cxn>
                <a:cxn ang="0">
                  <a:pos x="123" y="289"/>
                </a:cxn>
                <a:cxn ang="0">
                  <a:pos x="163" y="264"/>
                </a:cxn>
                <a:cxn ang="0">
                  <a:pos x="174" y="227"/>
                </a:cxn>
                <a:cxn ang="0">
                  <a:pos x="184" y="192"/>
                </a:cxn>
                <a:cxn ang="0">
                  <a:pos x="192" y="166"/>
                </a:cxn>
                <a:cxn ang="0">
                  <a:pos x="185" y="151"/>
                </a:cxn>
                <a:cxn ang="0">
                  <a:pos x="167" y="129"/>
                </a:cxn>
                <a:cxn ang="0">
                  <a:pos x="173" y="97"/>
                </a:cxn>
                <a:cxn ang="0">
                  <a:pos x="186" y="63"/>
                </a:cxn>
                <a:cxn ang="0">
                  <a:pos x="182" y="58"/>
                </a:cxn>
                <a:cxn ang="0">
                  <a:pos x="205" y="53"/>
                </a:cxn>
                <a:cxn ang="0">
                  <a:pos x="213" y="49"/>
                </a:cxn>
                <a:cxn ang="0">
                  <a:pos x="200" y="44"/>
                </a:cxn>
                <a:cxn ang="0">
                  <a:pos x="197" y="40"/>
                </a:cxn>
                <a:cxn ang="0">
                  <a:pos x="199" y="27"/>
                </a:cxn>
                <a:cxn ang="0">
                  <a:pos x="201" y="2"/>
                </a:cxn>
                <a:cxn ang="0">
                  <a:pos x="207" y="1"/>
                </a:cxn>
                <a:cxn ang="0">
                  <a:pos x="212" y="12"/>
                </a:cxn>
                <a:cxn ang="0">
                  <a:pos x="218" y="11"/>
                </a:cxn>
                <a:cxn ang="0">
                  <a:pos x="231" y="14"/>
                </a:cxn>
                <a:cxn ang="0">
                  <a:pos x="251" y="44"/>
                </a:cxn>
                <a:cxn ang="0">
                  <a:pos x="282" y="64"/>
                </a:cxn>
                <a:cxn ang="0">
                  <a:pos x="312" y="71"/>
                </a:cxn>
                <a:cxn ang="0">
                  <a:pos x="324" y="78"/>
                </a:cxn>
                <a:cxn ang="0">
                  <a:pos x="335" y="78"/>
                </a:cxn>
                <a:cxn ang="0">
                  <a:pos x="348" y="82"/>
                </a:cxn>
                <a:cxn ang="0">
                  <a:pos x="364" y="102"/>
                </a:cxn>
                <a:cxn ang="0">
                  <a:pos x="379" y="125"/>
                </a:cxn>
                <a:cxn ang="0">
                  <a:pos x="389" y="135"/>
                </a:cxn>
                <a:cxn ang="0">
                  <a:pos x="403" y="145"/>
                </a:cxn>
                <a:cxn ang="0">
                  <a:pos x="400" y="157"/>
                </a:cxn>
                <a:cxn ang="0">
                  <a:pos x="386" y="186"/>
                </a:cxn>
                <a:cxn ang="0">
                  <a:pos x="360" y="213"/>
                </a:cxn>
                <a:cxn ang="0">
                  <a:pos x="346" y="231"/>
                </a:cxn>
                <a:cxn ang="0">
                  <a:pos x="337" y="250"/>
                </a:cxn>
                <a:cxn ang="0">
                  <a:pos x="330" y="255"/>
                </a:cxn>
                <a:cxn ang="0">
                  <a:pos x="322" y="248"/>
                </a:cxn>
                <a:cxn ang="0">
                  <a:pos x="318" y="245"/>
                </a:cxn>
                <a:cxn ang="0">
                  <a:pos x="307" y="254"/>
                </a:cxn>
                <a:cxn ang="0">
                  <a:pos x="300" y="275"/>
                </a:cxn>
                <a:cxn ang="0">
                  <a:pos x="297" y="301"/>
                </a:cxn>
                <a:cxn ang="0">
                  <a:pos x="300" y="327"/>
                </a:cxn>
                <a:cxn ang="0">
                  <a:pos x="291" y="333"/>
                </a:cxn>
                <a:cxn ang="0">
                  <a:pos x="271" y="336"/>
                </a:cxn>
                <a:cxn ang="0">
                  <a:pos x="251" y="346"/>
                </a:cxn>
                <a:cxn ang="0">
                  <a:pos x="232" y="379"/>
                </a:cxn>
                <a:cxn ang="0">
                  <a:pos x="221" y="385"/>
                </a:cxn>
                <a:cxn ang="0">
                  <a:pos x="197" y="387"/>
                </a:cxn>
                <a:cxn ang="0">
                  <a:pos x="182" y="395"/>
                </a:cxn>
                <a:cxn ang="0">
                  <a:pos x="167" y="425"/>
                </a:cxn>
                <a:cxn ang="0">
                  <a:pos x="152" y="438"/>
                </a:cxn>
                <a:cxn ang="0">
                  <a:pos x="131" y="436"/>
                </a:cxn>
                <a:cxn ang="0">
                  <a:pos x="107" y="440"/>
                </a:cxn>
                <a:cxn ang="0">
                  <a:pos x="88" y="449"/>
                </a:cxn>
                <a:cxn ang="0">
                  <a:pos x="60" y="455"/>
                </a:cxn>
              </a:cxnLst>
              <a:rect l="0" t="0" r="r" b="b"/>
              <a:pathLst>
                <a:path w="403" h="455">
                  <a:moveTo>
                    <a:pt x="60" y="455"/>
                  </a:moveTo>
                  <a:lnTo>
                    <a:pt x="50" y="444"/>
                  </a:lnTo>
                  <a:lnTo>
                    <a:pt x="42" y="432"/>
                  </a:lnTo>
                  <a:lnTo>
                    <a:pt x="41" y="426"/>
                  </a:lnTo>
                  <a:lnTo>
                    <a:pt x="41" y="419"/>
                  </a:lnTo>
                  <a:lnTo>
                    <a:pt x="39" y="414"/>
                  </a:lnTo>
                  <a:lnTo>
                    <a:pt x="36" y="408"/>
                  </a:lnTo>
                  <a:lnTo>
                    <a:pt x="27" y="395"/>
                  </a:lnTo>
                  <a:lnTo>
                    <a:pt x="17" y="382"/>
                  </a:lnTo>
                  <a:lnTo>
                    <a:pt x="11" y="375"/>
                  </a:lnTo>
                  <a:lnTo>
                    <a:pt x="6" y="368"/>
                  </a:lnTo>
                  <a:lnTo>
                    <a:pt x="3" y="361"/>
                  </a:lnTo>
                  <a:lnTo>
                    <a:pt x="0" y="353"/>
                  </a:lnTo>
                  <a:lnTo>
                    <a:pt x="2" y="341"/>
                  </a:lnTo>
                  <a:lnTo>
                    <a:pt x="5" y="327"/>
                  </a:lnTo>
                  <a:lnTo>
                    <a:pt x="26" y="321"/>
                  </a:lnTo>
                  <a:lnTo>
                    <a:pt x="46" y="314"/>
                  </a:lnTo>
                  <a:lnTo>
                    <a:pt x="66" y="308"/>
                  </a:lnTo>
                  <a:lnTo>
                    <a:pt x="86" y="301"/>
                  </a:lnTo>
                  <a:lnTo>
                    <a:pt x="104" y="295"/>
                  </a:lnTo>
                  <a:lnTo>
                    <a:pt x="123" y="289"/>
                  </a:lnTo>
                  <a:lnTo>
                    <a:pt x="141" y="284"/>
                  </a:lnTo>
                  <a:lnTo>
                    <a:pt x="158" y="276"/>
                  </a:lnTo>
                  <a:lnTo>
                    <a:pt x="163" y="264"/>
                  </a:lnTo>
                  <a:lnTo>
                    <a:pt x="166" y="252"/>
                  </a:lnTo>
                  <a:lnTo>
                    <a:pt x="171" y="239"/>
                  </a:lnTo>
                  <a:lnTo>
                    <a:pt x="174" y="227"/>
                  </a:lnTo>
                  <a:lnTo>
                    <a:pt x="177" y="213"/>
                  </a:lnTo>
                  <a:lnTo>
                    <a:pt x="181" y="200"/>
                  </a:lnTo>
                  <a:lnTo>
                    <a:pt x="184" y="192"/>
                  </a:lnTo>
                  <a:lnTo>
                    <a:pt x="188" y="183"/>
                  </a:lnTo>
                  <a:lnTo>
                    <a:pt x="190" y="175"/>
                  </a:lnTo>
                  <a:lnTo>
                    <a:pt x="192" y="166"/>
                  </a:lnTo>
                  <a:lnTo>
                    <a:pt x="190" y="161"/>
                  </a:lnTo>
                  <a:lnTo>
                    <a:pt x="188" y="156"/>
                  </a:lnTo>
                  <a:lnTo>
                    <a:pt x="185" y="151"/>
                  </a:lnTo>
                  <a:lnTo>
                    <a:pt x="182" y="147"/>
                  </a:lnTo>
                  <a:lnTo>
                    <a:pt x="174" y="138"/>
                  </a:lnTo>
                  <a:lnTo>
                    <a:pt x="167" y="129"/>
                  </a:lnTo>
                  <a:lnTo>
                    <a:pt x="168" y="120"/>
                  </a:lnTo>
                  <a:lnTo>
                    <a:pt x="169" y="109"/>
                  </a:lnTo>
                  <a:lnTo>
                    <a:pt x="173" y="97"/>
                  </a:lnTo>
                  <a:lnTo>
                    <a:pt x="177" y="85"/>
                  </a:lnTo>
                  <a:lnTo>
                    <a:pt x="183" y="74"/>
                  </a:lnTo>
                  <a:lnTo>
                    <a:pt x="186" y="63"/>
                  </a:lnTo>
                  <a:lnTo>
                    <a:pt x="185" y="61"/>
                  </a:lnTo>
                  <a:lnTo>
                    <a:pt x="183" y="60"/>
                  </a:lnTo>
                  <a:lnTo>
                    <a:pt x="182" y="58"/>
                  </a:lnTo>
                  <a:lnTo>
                    <a:pt x="183" y="57"/>
                  </a:lnTo>
                  <a:lnTo>
                    <a:pt x="192" y="55"/>
                  </a:lnTo>
                  <a:lnTo>
                    <a:pt x="205" y="53"/>
                  </a:lnTo>
                  <a:lnTo>
                    <a:pt x="209" y="51"/>
                  </a:lnTo>
                  <a:lnTo>
                    <a:pt x="212" y="50"/>
                  </a:lnTo>
                  <a:lnTo>
                    <a:pt x="213" y="49"/>
                  </a:lnTo>
                  <a:lnTo>
                    <a:pt x="212" y="48"/>
                  </a:lnTo>
                  <a:lnTo>
                    <a:pt x="207" y="45"/>
                  </a:lnTo>
                  <a:lnTo>
                    <a:pt x="200" y="44"/>
                  </a:lnTo>
                  <a:lnTo>
                    <a:pt x="198" y="43"/>
                  </a:lnTo>
                  <a:lnTo>
                    <a:pt x="197" y="42"/>
                  </a:lnTo>
                  <a:lnTo>
                    <a:pt x="197" y="40"/>
                  </a:lnTo>
                  <a:lnTo>
                    <a:pt x="199" y="37"/>
                  </a:lnTo>
                  <a:lnTo>
                    <a:pt x="200" y="33"/>
                  </a:lnTo>
                  <a:lnTo>
                    <a:pt x="199" y="27"/>
                  </a:lnTo>
                  <a:lnTo>
                    <a:pt x="199" y="18"/>
                  </a:lnTo>
                  <a:lnTo>
                    <a:pt x="200" y="6"/>
                  </a:lnTo>
                  <a:lnTo>
                    <a:pt x="201" y="2"/>
                  </a:lnTo>
                  <a:lnTo>
                    <a:pt x="204" y="0"/>
                  </a:lnTo>
                  <a:lnTo>
                    <a:pt x="205" y="0"/>
                  </a:lnTo>
                  <a:lnTo>
                    <a:pt x="207" y="1"/>
                  </a:lnTo>
                  <a:lnTo>
                    <a:pt x="208" y="3"/>
                  </a:lnTo>
                  <a:lnTo>
                    <a:pt x="210" y="8"/>
                  </a:lnTo>
                  <a:lnTo>
                    <a:pt x="212" y="12"/>
                  </a:lnTo>
                  <a:lnTo>
                    <a:pt x="215" y="17"/>
                  </a:lnTo>
                  <a:lnTo>
                    <a:pt x="216" y="15"/>
                  </a:lnTo>
                  <a:lnTo>
                    <a:pt x="218" y="11"/>
                  </a:lnTo>
                  <a:lnTo>
                    <a:pt x="222" y="7"/>
                  </a:lnTo>
                  <a:lnTo>
                    <a:pt x="228" y="2"/>
                  </a:lnTo>
                  <a:lnTo>
                    <a:pt x="231" y="14"/>
                  </a:lnTo>
                  <a:lnTo>
                    <a:pt x="237" y="25"/>
                  </a:lnTo>
                  <a:lnTo>
                    <a:pt x="243" y="35"/>
                  </a:lnTo>
                  <a:lnTo>
                    <a:pt x="251" y="44"/>
                  </a:lnTo>
                  <a:lnTo>
                    <a:pt x="261" y="52"/>
                  </a:lnTo>
                  <a:lnTo>
                    <a:pt x="271" y="59"/>
                  </a:lnTo>
                  <a:lnTo>
                    <a:pt x="282" y="64"/>
                  </a:lnTo>
                  <a:lnTo>
                    <a:pt x="294" y="67"/>
                  </a:lnTo>
                  <a:lnTo>
                    <a:pt x="303" y="68"/>
                  </a:lnTo>
                  <a:lnTo>
                    <a:pt x="312" y="71"/>
                  </a:lnTo>
                  <a:lnTo>
                    <a:pt x="318" y="74"/>
                  </a:lnTo>
                  <a:lnTo>
                    <a:pt x="322" y="77"/>
                  </a:lnTo>
                  <a:lnTo>
                    <a:pt x="324" y="78"/>
                  </a:lnTo>
                  <a:lnTo>
                    <a:pt x="328" y="78"/>
                  </a:lnTo>
                  <a:lnTo>
                    <a:pt x="331" y="80"/>
                  </a:lnTo>
                  <a:lnTo>
                    <a:pt x="335" y="78"/>
                  </a:lnTo>
                  <a:lnTo>
                    <a:pt x="339" y="78"/>
                  </a:lnTo>
                  <a:lnTo>
                    <a:pt x="344" y="80"/>
                  </a:lnTo>
                  <a:lnTo>
                    <a:pt x="348" y="82"/>
                  </a:lnTo>
                  <a:lnTo>
                    <a:pt x="352" y="85"/>
                  </a:lnTo>
                  <a:lnTo>
                    <a:pt x="359" y="92"/>
                  </a:lnTo>
                  <a:lnTo>
                    <a:pt x="364" y="102"/>
                  </a:lnTo>
                  <a:lnTo>
                    <a:pt x="370" y="112"/>
                  </a:lnTo>
                  <a:lnTo>
                    <a:pt x="376" y="121"/>
                  </a:lnTo>
                  <a:lnTo>
                    <a:pt x="379" y="125"/>
                  </a:lnTo>
                  <a:lnTo>
                    <a:pt x="383" y="130"/>
                  </a:lnTo>
                  <a:lnTo>
                    <a:pt x="386" y="132"/>
                  </a:lnTo>
                  <a:lnTo>
                    <a:pt x="389" y="135"/>
                  </a:lnTo>
                  <a:lnTo>
                    <a:pt x="396" y="138"/>
                  </a:lnTo>
                  <a:lnTo>
                    <a:pt x="402" y="141"/>
                  </a:lnTo>
                  <a:lnTo>
                    <a:pt x="403" y="145"/>
                  </a:lnTo>
                  <a:lnTo>
                    <a:pt x="402" y="148"/>
                  </a:lnTo>
                  <a:lnTo>
                    <a:pt x="401" y="153"/>
                  </a:lnTo>
                  <a:lnTo>
                    <a:pt x="400" y="157"/>
                  </a:lnTo>
                  <a:lnTo>
                    <a:pt x="395" y="167"/>
                  </a:lnTo>
                  <a:lnTo>
                    <a:pt x="392" y="173"/>
                  </a:lnTo>
                  <a:lnTo>
                    <a:pt x="386" y="186"/>
                  </a:lnTo>
                  <a:lnTo>
                    <a:pt x="378" y="197"/>
                  </a:lnTo>
                  <a:lnTo>
                    <a:pt x="369" y="205"/>
                  </a:lnTo>
                  <a:lnTo>
                    <a:pt x="360" y="213"/>
                  </a:lnTo>
                  <a:lnTo>
                    <a:pt x="354" y="219"/>
                  </a:lnTo>
                  <a:lnTo>
                    <a:pt x="349" y="224"/>
                  </a:lnTo>
                  <a:lnTo>
                    <a:pt x="346" y="231"/>
                  </a:lnTo>
                  <a:lnTo>
                    <a:pt x="343" y="238"/>
                  </a:lnTo>
                  <a:lnTo>
                    <a:pt x="340" y="244"/>
                  </a:lnTo>
                  <a:lnTo>
                    <a:pt x="337" y="250"/>
                  </a:lnTo>
                  <a:lnTo>
                    <a:pt x="335" y="252"/>
                  </a:lnTo>
                  <a:lnTo>
                    <a:pt x="332" y="254"/>
                  </a:lnTo>
                  <a:lnTo>
                    <a:pt x="330" y="255"/>
                  </a:lnTo>
                  <a:lnTo>
                    <a:pt x="328" y="255"/>
                  </a:lnTo>
                  <a:lnTo>
                    <a:pt x="324" y="252"/>
                  </a:lnTo>
                  <a:lnTo>
                    <a:pt x="322" y="248"/>
                  </a:lnTo>
                  <a:lnTo>
                    <a:pt x="321" y="247"/>
                  </a:lnTo>
                  <a:lnTo>
                    <a:pt x="320" y="246"/>
                  </a:lnTo>
                  <a:lnTo>
                    <a:pt x="318" y="245"/>
                  </a:lnTo>
                  <a:lnTo>
                    <a:pt x="315" y="245"/>
                  </a:lnTo>
                  <a:lnTo>
                    <a:pt x="312" y="248"/>
                  </a:lnTo>
                  <a:lnTo>
                    <a:pt x="307" y="254"/>
                  </a:lnTo>
                  <a:lnTo>
                    <a:pt x="305" y="260"/>
                  </a:lnTo>
                  <a:lnTo>
                    <a:pt x="303" y="265"/>
                  </a:lnTo>
                  <a:lnTo>
                    <a:pt x="300" y="275"/>
                  </a:lnTo>
                  <a:lnTo>
                    <a:pt x="298" y="283"/>
                  </a:lnTo>
                  <a:lnTo>
                    <a:pt x="297" y="292"/>
                  </a:lnTo>
                  <a:lnTo>
                    <a:pt x="297" y="301"/>
                  </a:lnTo>
                  <a:lnTo>
                    <a:pt x="300" y="313"/>
                  </a:lnTo>
                  <a:lnTo>
                    <a:pt x="302" y="325"/>
                  </a:lnTo>
                  <a:lnTo>
                    <a:pt x="300" y="327"/>
                  </a:lnTo>
                  <a:lnTo>
                    <a:pt x="298" y="329"/>
                  </a:lnTo>
                  <a:lnTo>
                    <a:pt x="295" y="332"/>
                  </a:lnTo>
                  <a:lnTo>
                    <a:pt x="291" y="333"/>
                  </a:lnTo>
                  <a:lnTo>
                    <a:pt x="285" y="334"/>
                  </a:lnTo>
                  <a:lnTo>
                    <a:pt x="279" y="335"/>
                  </a:lnTo>
                  <a:lnTo>
                    <a:pt x="271" y="336"/>
                  </a:lnTo>
                  <a:lnTo>
                    <a:pt x="264" y="338"/>
                  </a:lnTo>
                  <a:lnTo>
                    <a:pt x="257" y="342"/>
                  </a:lnTo>
                  <a:lnTo>
                    <a:pt x="251" y="346"/>
                  </a:lnTo>
                  <a:lnTo>
                    <a:pt x="242" y="361"/>
                  </a:lnTo>
                  <a:lnTo>
                    <a:pt x="235" y="376"/>
                  </a:lnTo>
                  <a:lnTo>
                    <a:pt x="232" y="379"/>
                  </a:lnTo>
                  <a:lnTo>
                    <a:pt x="229" y="382"/>
                  </a:lnTo>
                  <a:lnTo>
                    <a:pt x="225" y="384"/>
                  </a:lnTo>
                  <a:lnTo>
                    <a:pt x="221" y="385"/>
                  </a:lnTo>
                  <a:lnTo>
                    <a:pt x="213" y="386"/>
                  </a:lnTo>
                  <a:lnTo>
                    <a:pt x="204" y="386"/>
                  </a:lnTo>
                  <a:lnTo>
                    <a:pt x="197" y="387"/>
                  </a:lnTo>
                  <a:lnTo>
                    <a:pt x="190" y="389"/>
                  </a:lnTo>
                  <a:lnTo>
                    <a:pt x="185" y="392"/>
                  </a:lnTo>
                  <a:lnTo>
                    <a:pt x="182" y="395"/>
                  </a:lnTo>
                  <a:lnTo>
                    <a:pt x="175" y="405"/>
                  </a:lnTo>
                  <a:lnTo>
                    <a:pt x="172" y="415"/>
                  </a:lnTo>
                  <a:lnTo>
                    <a:pt x="167" y="425"/>
                  </a:lnTo>
                  <a:lnTo>
                    <a:pt x="161" y="433"/>
                  </a:lnTo>
                  <a:lnTo>
                    <a:pt x="157" y="435"/>
                  </a:lnTo>
                  <a:lnTo>
                    <a:pt x="152" y="438"/>
                  </a:lnTo>
                  <a:lnTo>
                    <a:pt x="145" y="439"/>
                  </a:lnTo>
                  <a:lnTo>
                    <a:pt x="139" y="438"/>
                  </a:lnTo>
                  <a:lnTo>
                    <a:pt x="131" y="436"/>
                  </a:lnTo>
                  <a:lnTo>
                    <a:pt x="123" y="436"/>
                  </a:lnTo>
                  <a:lnTo>
                    <a:pt x="115" y="438"/>
                  </a:lnTo>
                  <a:lnTo>
                    <a:pt x="107" y="440"/>
                  </a:lnTo>
                  <a:lnTo>
                    <a:pt x="101" y="443"/>
                  </a:lnTo>
                  <a:lnTo>
                    <a:pt x="94" y="447"/>
                  </a:lnTo>
                  <a:lnTo>
                    <a:pt x="88" y="449"/>
                  </a:lnTo>
                  <a:lnTo>
                    <a:pt x="82" y="450"/>
                  </a:lnTo>
                  <a:lnTo>
                    <a:pt x="68" y="452"/>
                  </a:lnTo>
                  <a:lnTo>
                    <a:pt x="60" y="45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6" name="Freeform 225"/>
            <p:cNvSpPr>
              <a:spLocks/>
            </p:cNvSpPr>
            <p:nvPr/>
          </p:nvSpPr>
          <p:spPr bwMode="gray">
            <a:xfrm>
              <a:off x="5486401" y="3911601"/>
              <a:ext cx="341313" cy="292100"/>
            </a:xfrm>
            <a:custGeom>
              <a:avLst/>
              <a:gdLst/>
              <a:ahLst/>
              <a:cxnLst>
                <a:cxn ang="0">
                  <a:pos x="171" y="26"/>
                </a:cxn>
                <a:cxn ang="0">
                  <a:pos x="143" y="61"/>
                </a:cxn>
                <a:cxn ang="0">
                  <a:pos x="166" y="104"/>
                </a:cxn>
                <a:cxn ang="0">
                  <a:pos x="120" y="132"/>
                </a:cxn>
                <a:cxn ang="0">
                  <a:pos x="81" y="172"/>
                </a:cxn>
                <a:cxn ang="0">
                  <a:pos x="15" y="180"/>
                </a:cxn>
                <a:cxn ang="0">
                  <a:pos x="5" y="231"/>
                </a:cxn>
                <a:cxn ang="0">
                  <a:pos x="28" y="242"/>
                </a:cxn>
                <a:cxn ang="0">
                  <a:pos x="61" y="294"/>
                </a:cxn>
                <a:cxn ang="0">
                  <a:pos x="106" y="365"/>
                </a:cxn>
                <a:cxn ang="0">
                  <a:pos x="136" y="402"/>
                </a:cxn>
                <a:cxn ang="0">
                  <a:pos x="135" y="432"/>
                </a:cxn>
                <a:cxn ang="0">
                  <a:pos x="163" y="459"/>
                </a:cxn>
                <a:cxn ang="0">
                  <a:pos x="198" y="488"/>
                </a:cxn>
                <a:cxn ang="0">
                  <a:pos x="227" y="578"/>
                </a:cxn>
                <a:cxn ang="0">
                  <a:pos x="228" y="604"/>
                </a:cxn>
                <a:cxn ang="0">
                  <a:pos x="227" y="626"/>
                </a:cxn>
                <a:cxn ang="0">
                  <a:pos x="269" y="675"/>
                </a:cxn>
                <a:cxn ang="0">
                  <a:pos x="313" y="710"/>
                </a:cxn>
                <a:cxn ang="0">
                  <a:pos x="337" y="747"/>
                </a:cxn>
                <a:cxn ang="0">
                  <a:pos x="363" y="805"/>
                </a:cxn>
                <a:cxn ang="0">
                  <a:pos x="394" y="845"/>
                </a:cxn>
                <a:cxn ang="0">
                  <a:pos x="410" y="857"/>
                </a:cxn>
                <a:cxn ang="0">
                  <a:pos x="435" y="869"/>
                </a:cxn>
                <a:cxn ang="0">
                  <a:pos x="438" y="841"/>
                </a:cxn>
                <a:cxn ang="0">
                  <a:pos x="442" y="829"/>
                </a:cxn>
                <a:cxn ang="0">
                  <a:pos x="471" y="832"/>
                </a:cxn>
                <a:cxn ang="0">
                  <a:pos x="482" y="832"/>
                </a:cxn>
                <a:cxn ang="0">
                  <a:pos x="532" y="841"/>
                </a:cxn>
                <a:cxn ang="0">
                  <a:pos x="598" y="874"/>
                </a:cxn>
                <a:cxn ang="0">
                  <a:pos x="619" y="899"/>
                </a:cxn>
                <a:cxn ang="0">
                  <a:pos x="712" y="792"/>
                </a:cxn>
                <a:cxn ang="0">
                  <a:pos x="787" y="767"/>
                </a:cxn>
                <a:cxn ang="0">
                  <a:pos x="907" y="736"/>
                </a:cxn>
                <a:cxn ang="0">
                  <a:pos x="1022" y="699"/>
                </a:cxn>
                <a:cxn ang="0">
                  <a:pos x="1058" y="628"/>
                </a:cxn>
                <a:cxn ang="0">
                  <a:pos x="1071" y="576"/>
                </a:cxn>
                <a:cxn ang="0">
                  <a:pos x="1046" y="547"/>
                </a:cxn>
                <a:cxn ang="0">
                  <a:pos x="997" y="548"/>
                </a:cxn>
                <a:cxn ang="0">
                  <a:pos x="899" y="530"/>
                </a:cxn>
                <a:cxn ang="0">
                  <a:pos x="878" y="492"/>
                </a:cxn>
                <a:cxn ang="0">
                  <a:pos x="851" y="464"/>
                </a:cxn>
                <a:cxn ang="0">
                  <a:pos x="837" y="439"/>
                </a:cxn>
                <a:cxn ang="0">
                  <a:pos x="811" y="402"/>
                </a:cxn>
                <a:cxn ang="0">
                  <a:pos x="795" y="379"/>
                </a:cxn>
                <a:cxn ang="0">
                  <a:pos x="789" y="362"/>
                </a:cxn>
                <a:cxn ang="0">
                  <a:pos x="795" y="344"/>
                </a:cxn>
                <a:cxn ang="0">
                  <a:pos x="782" y="319"/>
                </a:cxn>
                <a:cxn ang="0">
                  <a:pos x="786" y="313"/>
                </a:cxn>
                <a:cxn ang="0">
                  <a:pos x="748" y="283"/>
                </a:cxn>
                <a:cxn ang="0">
                  <a:pos x="745" y="269"/>
                </a:cxn>
                <a:cxn ang="0">
                  <a:pos x="725" y="259"/>
                </a:cxn>
                <a:cxn ang="0">
                  <a:pos x="705" y="212"/>
                </a:cxn>
                <a:cxn ang="0">
                  <a:pos x="660" y="199"/>
                </a:cxn>
                <a:cxn ang="0">
                  <a:pos x="600" y="181"/>
                </a:cxn>
                <a:cxn ang="0">
                  <a:pos x="529" y="178"/>
                </a:cxn>
                <a:cxn ang="0">
                  <a:pos x="471" y="139"/>
                </a:cxn>
                <a:cxn ang="0">
                  <a:pos x="395" y="72"/>
                </a:cxn>
                <a:cxn ang="0">
                  <a:pos x="311" y="19"/>
                </a:cxn>
              </a:cxnLst>
              <a:rect l="0" t="0" r="r" b="b"/>
              <a:pathLst>
                <a:path w="1073" h="924">
                  <a:moveTo>
                    <a:pt x="236" y="0"/>
                  </a:moveTo>
                  <a:lnTo>
                    <a:pt x="227" y="7"/>
                  </a:lnTo>
                  <a:lnTo>
                    <a:pt x="217" y="11"/>
                  </a:lnTo>
                  <a:lnTo>
                    <a:pt x="206" y="16"/>
                  </a:lnTo>
                  <a:lnTo>
                    <a:pt x="194" y="19"/>
                  </a:lnTo>
                  <a:lnTo>
                    <a:pt x="171" y="26"/>
                  </a:lnTo>
                  <a:lnTo>
                    <a:pt x="150" y="31"/>
                  </a:lnTo>
                  <a:lnTo>
                    <a:pt x="136" y="34"/>
                  </a:lnTo>
                  <a:lnTo>
                    <a:pt x="122" y="39"/>
                  </a:lnTo>
                  <a:lnTo>
                    <a:pt x="127" y="45"/>
                  </a:lnTo>
                  <a:lnTo>
                    <a:pt x="133" y="51"/>
                  </a:lnTo>
                  <a:lnTo>
                    <a:pt x="143" y="61"/>
                  </a:lnTo>
                  <a:lnTo>
                    <a:pt x="155" y="74"/>
                  </a:lnTo>
                  <a:lnTo>
                    <a:pt x="161" y="81"/>
                  </a:lnTo>
                  <a:lnTo>
                    <a:pt x="167" y="88"/>
                  </a:lnTo>
                  <a:lnTo>
                    <a:pt x="171" y="93"/>
                  </a:lnTo>
                  <a:lnTo>
                    <a:pt x="174" y="98"/>
                  </a:lnTo>
                  <a:lnTo>
                    <a:pt x="166" y="104"/>
                  </a:lnTo>
                  <a:lnTo>
                    <a:pt x="157" y="108"/>
                  </a:lnTo>
                  <a:lnTo>
                    <a:pt x="153" y="117"/>
                  </a:lnTo>
                  <a:lnTo>
                    <a:pt x="149" y="126"/>
                  </a:lnTo>
                  <a:lnTo>
                    <a:pt x="140" y="130"/>
                  </a:lnTo>
                  <a:lnTo>
                    <a:pt x="129" y="131"/>
                  </a:lnTo>
                  <a:lnTo>
                    <a:pt x="120" y="132"/>
                  </a:lnTo>
                  <a:lnTo>
                    <a:pt x="110" y="135"/>
                  </a:lnTo>
                  <a:lnTo>
                    <a:pt x="102" y="147"/>
                  </a:lnTo>
                  <a:lnTo>
                    <a:pt x="95" y="158"/>
                  </a:lnTo>
                  <a:lnTo>
                    <a:pt x="90" y="163"/>
                  </a:lnTo>
                  <a:lnTo>
                    <a:pt x="86" y="169"/>
                  </a:lnTo>
                  <a:lnTo>
                    <a:pt x="81" y="172"/>
                  </a:lnTo>
                  <a:lnTo>
                    <a:pt x="76" y="175"/>
                  </a:lnTo>
                  <a:lnTo>
                    <a:pt x="61" y="174"/>
                  </a:lnTo>
                  <a:lnTo>
                    <a:pt x="47" y="172"/>
                  </a:lnTo>
                  <a:lnTo>
                    <a:pt x="32" y="169"/>
                  </a:lnTo>
                  <a:lnTo>
                    <a:pt x="19" y="165"/>
                  </a:lnTo>
                  <a:lnTo>
                    <a:pt x="15" y="180"/>
                  </a:lnTo>
                  <a:lnTo>
                    <a:pt x="12" y="196"/>
                  </a:lnTo>
                  <a:lnTo>
                    <a:pt x="12" y="204"/>
                  </a:lnTo>
                  <a:lnTo>
                    <a:pt x="12" y="210"/>
                  </a:lnTo>
                  <a:lnTo>
                    <a:pt x="11" y="215"/>
                  </a:lnTo>
                  <a:lnTo>
                    <a:pt x="8" y="223"/>
                  </a:lnTo>
                  <a:lnTo>
                    <a:pt x="5" y="231"/>
                  </a:lnTo>
                  <a:lnTo>
                    <a:pt x="2" y="239"/>
                  </a:lnTo>
                  <a:lnTo>
                    <a:pt x="0" y="240"/>
                  </a:lnTo>
                  <a:lnTo>
                    <a:pt x="0" y="242"/>
                  </a:lnTo>
                  <a:lnTo>
                    <a:pt x="10" y="240"/>
                  </a:lnTo>
                  <a:lnTo>
                    <a:pt x="22" y="239"/>
                  </a:lnTo>
                  <a:lnTo>
                    <a:pt x="28" y="242"/>
                  </a:lnTo>
                  <a:lnTo>
                    <a:pt x="31" y="245"/>
                  </a:lnTo>
                  <a:lnTo>
                    <a:pt x="36" y="248"/>
                  </a:lnTo>
                  <a:lnTo>
                    <a:pt x="39" y="253"/>
                  </a:lnTo>
                  <a:lnTo>
                    <a:pt x="45" y="263"/>
                  </a:lnTo>
                  <a:lnTo>
                    <a:pt x="51" y="273"/>
                  </a:lnTo>
                  <a:lnTo>
                    <a:pt x="61" y="294"/>
                  </a:lnTo>
                  <a:lnTo>
                    <a:pt x="72" y="314"/>
                  </a:lnTo>
                  <a:lnTo>
                    <a:pt x="78" y="326"/>
                  </a:lnTo>
                  <a:lnTo>
                    <a:pt x="85" y="335"/>
                  </a:lnTo>
                  <a:lnTo>
                    <a:pt x="92" y="344"/>
                  </a:lnTo>
                  <a:lnTo>
                    <a:pt x="100" y="352"/>
                  </a:lnTo>
                  <a:lnTo>
                    <a:pt x="106" y="365"/>
                  </a:lnTo>
                  <a:lnTo>
                    <a:pt x="116" y="376"/>
                  </a:lnTo>
                  <a:lnTo>
                    <a:pt x="120" y="379"/>
                  </a:lnTo>
                  <a:lnTo>
                    <a:pt x="126" y="385"/>
                  </a:lnTo>
                  <a:lnTo>
                    <a:pt x="129" y="390"/>
                  </a:lnTo>
                  <a:lnTo>
                    <a:pt x="134" y="395"/>
                  </a:lnTo>
                  <a:lnTo>
                    <a:pt x="136" y="402"/>
                  </a:lnTo>
                  <a:lnTo>
                    <a:pt x="137" y="408"/>
                  </a:lnTo>
                  <a:lnTo>
                    <a:pt x="137" y="415"/>
                  </a:lnTo>
                  <a:lnTo>
                    <a:pt x="136" y="422"/>
                  </a:lnTo>
                  <a:lnTo>
                    <a:pt x="135" y="425"/>
                  </a:lnTo>
                  <a:lnTo>
                    <a:pt x="135" y="429"/>
                  </a:lnTo>
                  <a:lnTo>
                    <a:pt x="135" y="432"/>
                  </a:lnTo>
                  <a:lnTo>
                    <a:pt x="136" y="435"/>
                  </a:lnTo>
                  <a:lnTo>
                    <a:pt x="140" y="442"/>
                  </a:lnTo>
                  <a:lnTo>
                    <a:pt x="144" y="448"/>
                  </a:lnTo>
                  <a:lnTo>
                    <a:pt x="150" y="452"/>
                  </a:lnTo>
                  <a:lnTo>
                    <a:pt x="157" y="457"/>
                  </a:lnTo>
                  <a:lnTo>
                    <a:pt x="163" y="459"/>
                  </a:lnTo>
                  <a:lnTo>
                    <a:pt x="170" y="462"/>
                  </a:lnTo>
                  <a:lnTo>
                    <a:pt x="175" y="464"/>
                  </a:lnTo>
                  <a:lnTo>
                    <a:pt x="179" y="467"/>
                  </a:lnTo>
                  <a:lnTo>
                    <a:pt x="185" y="472"/>
                  </a:lnTo>
                  <a:lnTo>
                    <a:pt x="190" y="476"/>
                  </a:lnTo>
                  <a:lnTo>
                    <a:pt x="198" y="488"/>
                  </a:lnTo>
                  <a:lnTo>
                    <a:pt x="206" y="501"/>
                  </a:lnTo>
                  <a:lnTo>
                    <a:pt x="218" y="529"/>
                  </a:lnTo>
                  <a:lnTo>
                    <a:pt x="227" y="552"/>
                  </a:lnTo>
                  <a:lnTo>
                    <a:pt x="230" y="561"/>
                  </a:lnTo>
                  <a:lnTo>
                    <a:pt x="231" y="569"/>
                  </a:lnTo>
                  <a:lnTo>
                    <a:pt x="227" y="578"/>
                  </a:lnTo>
                  <a:lnTo>
                    <a:pt x="224" y="584"/>
                  </a:lnTo>
                  <a:lnTo>
                    <a:pt x="223" y="586"/>
                  </a:lnTo>
                  <a:lnTo>
                    <a:pt x="223" y="589"/>
                  </a:lnTo>
                  <a:lnTo>
                    <a:pt x="224" y="594"/>
                  </a:lnTo>
                  <a:lnTo>
                    <a:pt x="227" y="601"/>
                  </a:lnTo>
                  <a:lnTo>
                    <a:pt x="228" y="604"/>
                  </a:lnTo>
                  <a:lnTo>
                    <a:pt x="231" y="609"/>
                  </a:lnTo>
                  <a:lnTo>
                    <a:pt x="232" y="612"/>
                  </a:lnTo>
                  <a:lnTo>
                    <a:pt x="231" y="615"/>
                  </a:lnTo>
                  <a:lnTo>
                    <a:pt x="228" y="619"/>
                  </a:lnTo>
                  <a:lnTo>
                    <a:pt x="227" y="621"/>
                  </a:lnTo>
                  <a:lnTo>
                    <a:pt x="227" y="626"/>
                  </a:lnTo>
                  <a:lnTo>
                    <a:pt x="231" y="630"/>
                  </a:lnTo>
                  <a:lnTo>
                    <a:pt x="234" y="635"/>
                  </a:lnTo>
                  <a:lnTo>
                    <a:pt x="236" y="637"/>
                  </a:lnTo>
                  <a:lnTo>
                    <a:pt x="249" y="655"/>
                  </a:lnTo>
                  <a:lnTo>
                    <a:pt x="261" y="671"/>
                  </a:lnTo>
                  <a:lnTo>
                    <a:pt x="269" y="675"/>
                  </a:lnTo>
                  <a:lnTo>
                    <a:pt x="277" y="678"/>
                  </a:lnTo>
                  <a:lnTo>
                    <a:pt x="285" y="682"/>
                  </a:lnTo>
                  <a:lnTo>
                    <a:pt x="292" y="685"/>
                  </a:lnTo>
                  <a:lnTo>
                    <a:pt x="298" y="691"/>
                  </a:lnTo>
                  <a:lnTo>
                    <a:pt x="304" y="696"/>
                  </a:lnTo>
                  <a:lnTo>
                    <a:pt x="313" y="710"/>
                  </a:lnTo>
                  <a:lnTo>
                    <a:pt x="322" y="725"/>
                  </a:lnTo>
                  <a:lnTo>
                    <a:pt x="328" y="732"/>
                  </a:lnTo>
                  <a:lnTo>
                    <a:pt x="332" y="737"/>
                  </a:lnTo>
                  <a:lnTo>
                    <a:pt x="334" y="740"/>
                  </a:lnTo>
                  <a:lnTo>
                    <a:pt x="336" y="743"/>
                  </a:lnTo>
                  <a:lnTo>
                    <a:pt x="337" y="747"/>
                  </a:lnTo>
                  <a:lnTo>
                    <a:pt x="338" y="751"/>
                  </a:lnTo>
                  <a:lnTo>
                    <a:pt x="344" y="767"/>
                  </a:lnTo>
                  <a:lnTo>
                    <a:pt x="349" y="783"/>
                  </a:lnTo>
                  <a:lnTo>
                    <a:pt x="353" y="791"/>
                  </a:lnTo>
                  <a:lnTo>
                    <a:pt x="357" y="798"/>
                  </a:lnTo>
                  <a:lnTo>
                    <a:pt x="363" y="805"/>
                  </a:lnTo>
                  <a:lnTo>
                    <a:pt x="369" y="812"/>
                  </a:lnTo>
                  <a:lnTo>
                    <a:pt x="375" y="817"/>
                  </a:lnTo>
                  <a:lnTo>
                    <a:pt x="382" y="825"/>
                  </a:lnTo>
                  <a:lnTo>
                    <a:pt x="387" y="832"/>
                  </a:lnTo>
                  <a:lnTo>
                    <a:pt x="391" y="840"/>
                  </a:lnTo>
                  <a:lnTo>
                    <a:pt x="394" y="845"/>
                  </a:lnTo>
                  <a:lnTo>
                    <a:pt x="395" y="847"/>
                  </a:lnTo>
                  <a:lnTo>
                    <a:pt x="396" y="848"/>
                  </a:lnTo>
                  <a:lnTo>
                    <a:pt x="398" y="848"/>
                  </a:lnTo>
                  <a:lnTo>
                    <a:pt x="401" y="849"/>
                  </a:lnTo>
                  <a:lnTo>
                    <a:pt x="406" y="851"/>
                  </a:lnTo>
                  <a:lnTo>
                    <a:pt x="410" y="857"/>
                  </a:lnTo>
                  <a:lnTo>
                    <a:pt x="413" y="866"/>
                  </a:lnTo>
                  <a:lnTo>
                    <a:pt x="415" y="877"/>
                  </a:lnTo>
                  <a:lnTo>
                    <a:pt x="418" y="885"/>
                  </a:lnTo>
                  <a:lnTo>
                    <a:pt x="423" y="880"/>
                  </a:lnTo>
                  <a:lnTo>
                    <a:pt x="429" y="874"/>
                  </a:lnTo>
                  <a:lnTo>
                    <a:pt x="435" y="869"/>
                  </a:lnTo>
                  <a:lnTo>
                    <a:pt x="440" y="863"/>
                  </a:lnTo>
                  <a:lnTo>
                    <a:pt x="438" y="858"/>
                  </a:lnTo>
                  <a:lnTo>
                    <a:pt x="436" y="855"/>
                  </a:lnTo>
                  <a:lnTo>
                    <a:pt x="436" y="849"/>
                  </a:lnTo>
                  <a:lnTo>
                    <a:pt x="437" y="846"/>
                  </a:lnTo>
                  <a:lnTo>
                    <a:pt x="438" y="841"/>
                  </a:lnTo>
                  <a:lnTo>
                    <a:pt x="442" y="838"/>
                  </a:lnTo>
                  <a:lnTo>
                    <a:pt x="442" y="837"/>
                  </a:lnTo>
                  <a:lnTo>
                    <a:pt x="440" y="836"/>
                  </a:lnTo>
                  <a:lnTo>
                    <a:pt x="440" y="832"/>
                  </a:lnTo>
                  <a:lnTo>
                    <a:pt x="440" y="830"/>
                  </a:lnTo>
                  <a:lnTo>
                    <a:pt x="442" y="829"/>
                  </a:lnTo>
                  <a:lnTo>
                    <a:pt x="443" y="828"/>
                  </a:lnTo>
                  <a:lnTo>
                    <a:pt x="446" y="825"/>
                  </a:lnTo>
                  <a:lnTo>
                    <a:pt x="451" y="823"/>
                  </a:lnTo>
                  <a:lnTo>
                    <a:pt x="460" y="828"/>
                  </a:lnTo>
                  <a:lnTo>
                    <a:pt x="469" y="833"/>
                  </a:lnTo>
                  <a:lnTo>
                    <a:pt x="471" y="832"/>
                  </a:lnTo>
                  <a:lnTo>
                    <a:pt x="475" y="832"/>
                  </a:lnTo>
                  <a:lnTo>
                    <a:pt x="475" y="833"/>
                  </a:lnTo>
                  <a:lnTo>
                    <a:pt x="475" y="834"/>
                  </a:lnTo>
                  <a:lnTo>
                    <a:pt x="476" y="836"/>
                  </a:lnTo>
                  <a:lnTo>
                    <a:pt x="477" y="836"/>
                  </a:lnTo>
                  <a:lnTo>
                    <a:pt x="482" y="832"/>
                  </a:lnTo>
                  <a:lnTo>
                    <a:pt x="487" y="829"/>
                  </a:lnTo>
                  <a:lnTo>
                    <a:pt x="495" y="829"/>
                  </a:lnTo>
                  <a:lnTo>
                    <a:pt x="503" y="831"/>
                  </a:lnTo>
                  <a:lnTo>
                    <a:pt x="511" y="834"/>
                  </a:lnTo>
                  <a:lnTo>
                    <a:pt x="518" y="837"/>
                  </a:lnTo>
                  <a:lnTo>
                    <a:pt x="532" y="841"/>
                  </a:lnTo>
                  <a:lnTo>
                    <a:pt x="545" y="847"/>
                  </a:lnTo>
                  <a:lnTo>
                    <a:pt x="559" y="851"/>
                  </a:lnTo>
                  <a:lnTo>
                    <a:pt x="573" y="857"/>
                  </a:lnTo>
                  <a:lnTo>
                    <a:pt x="586" y="863"/>
                  </a:lnTo>
                  <a:lnTo>
                    <a:pt x="598" y="870"/>
                  </a:lnTo>
                  <a:lnTo>
                    <a:pt x="598" y="874"/>
                  </a:lnTo>
                  <a:lnTo>
                    <a:pt x="598" y="880"/>
                  </a:lnTo>
                  <a:lnTo>
                    <a:pt x="598" y="891"/>
                  </a:lnTo>
                  <a:lnTo>
                    <a:pt x="598" y="902"/>
                  </a:lnTo>
                  <a:lnTo>
                    <a:pt x="598" y="913"/>
                  </a:lnTo>
                  <a:lnTo>
                    <a:pt x="598" y="924"/>
                  </a:lnTo>
                  <a:lnTo>
                    <a:pt x="619" y="899"/>
                  </a:lnTo>
                  <a:lnTo>
                    <a:pt x="642" y="874"/>
                  </a:lnTo>
                  <a:lnTo>
                    <a:pt x="664" y="849"/>
                  </a:lnTo>
                  <a:lnTo>
                    <a:pt x="687" y="824"/>
                  </a:lnTo>
                  <a:lnTo>
                    <a:pt x="695" y="813"/>
                  </a:lnTo>
                  <a:lnTo>
                    <a:pt x="703" y="802"/>
                  </a:lnTo>
                  <a:lnTo>
                    <a:pt x="712" y="792"/>
                  </a:lnTo>
                  <a:lnTo>
                    <a:pt x="722" y="784"/>
                  </a:lnTo>
                  <a:lnTo>
                    <a:pt x="732" y="780"/>
                  </a:lnTo>
                  <a:lnTo>
                    <a:pt x="743" y="776"/>
                  </a:lnTo>
                  <a:lnTo>
                    <a:pt x="754" y="774"/>
                  </a:lnTo>
                  <a:lnTo>
                    <a:pt x="764" y="772"/>
                  </a:lnTo>
                  <a:lnTo>
                    <a:pt x="787" y="767"/>
                  </a:lnTo>
                  <a:lnTo>
                    <a:pt x="809" y="763"/>
                  </a:lnTo>
                  <a:lnTo>
                    <a:pt x="828" y="758"/>
                  </a:lnTo>
                  <a:lnTo>
                    <a:pt x="847" y="753"/>
                  </a:lnTo>
                  <a:lnTo>
                    <a:pt x="867" y="748"/>
                  </a:lnTo>
                  <a:lnTo>
                    <a:pt x="886" y="742"/>
                  </a:lnTo>
                  <a:lnTo>
                    <a:pt x="907" y="736"/>
                  </a:lnTo>
                  <a:lnTo>
                    <a:pt x="927" y="729"/>
                  </a:lnTo>
                  <a:lnTo>
                    <a:pt x="947" y="723"/>
                  </a:lnTo>
                  <a:lnTo>
                    <a:pt x="967" y="716"/>
                  </a:lnTo>
                  <a:lnTo>
                    <a:pt x="985" y="710"/>
                  </a:lnTo>
                  <a:lnTo>
                    <a:pt x="1004" y="704"/>
                  </a:lnTo>
                  <a:lnTo>
                    <a:pt x="1022" y="699"/>
                  </a:lnTo>
                  <a:lnTo>
                    <a:pt x="1039" y="691"/>
                  </a:lnTo>
                  <a:lnTo>
                    <a:pt x="1044" y="679"/>
                  </a:lnTo>
                  <a:lnTo>
                    <a:pt x="1047" y="667"/>
                  </a:lnTo>
                  <a:lnTo>
                    <a:pt x="1052" y="654"/>
                  </a:lnTo>
                  <a:lnTo>
                    <a:pt x="1055" y="642"/>
                  </a:lnTo>
                  <a:lnTo>
                    <a:pt x="1058" y="628"/>
                  </a:lnTo>
                  <a:lnTo>
                    <a:pt x="1062" y="615"/>
                  </a:lnTo>
                  <a:lnTo>
                    <a:pt x="1065" y="607"/>
                  </a:lnTo>
                  <a:lnTo>
                    <a:pt x="1069" y="598"/>
                  </a:lnTo>
                  <a:lnTo>
                    <a:pt x="1071" y="590"/>
                  </a:lnTo>
                  <a:lnTo>
                    <a:pt x="1073" y="581"/>
                  </a:lnTo>
                  <a:lnTo>
                    <a:pt x="1071" y="576"/>
                  </a:lnTo>
                  <a:lnTo>
                    <a:pt x="1069" y="571"/>
                  </a:lnTo>
                  <a:lnTo>
                    <a:pt x="1066" y="566"/>
                  </a:lnTo>
                  <a:lnTo>
                    <a:pt x="1063" y="562"/>
                  </a:lnTo>
                  <a:lnTo>
                    <a:pt x="1055" y="553"/>
                  </a:lnTo>
                  <a:lnTo>
                    <a:pt x="1048" y="544"/>
                  </a:lnTo>
                  <a:lnTo>
                    <a:pt x="1046" y="547"/>
                  </a:lnTo>
                  <a:lnTo>
                    <a:pt x="1042" y="550"/>
                  </a:lnTo>
                  <a:lnTo>
                    <a:pt x="1039" y="552"/>
                  </a:lnTo>
                  <a:lnTo>
                    <a:pt x="1036" y="553"/>
                  </a:lnTo>
                  <a:lnTo>
                    <a:pt x="1028" y="553"/>
                  </a:lnTo>
                  <a:lnTo>
                    <a:pt x="1018" y="552"/>
                  </a:lnTo>
                  <a:lnTo>
                    <a:pt x="997" y="548"/>
                  </a:lnTo>
                  <a:lnTo>
                    <a:pt x="975" y="544"/>
                  </a:lnTo>
                  <a:lnTo>
                    <a:pt x="955" y="539"/>
                  </a:lnTo>
                  <a:lnTo>
                    <a:pt x="933" y="536"/>
                  </a:lnTo>
                  <a:lnTo>
                    <a:pt x="920" y="535"/>
                  </a:lnTo>
                  <a:lnTo>
                    <a:pt x="906" y="532"/>
                  </a:lnTo>
                  <a:lnTo>
                    <a:pt x="899" y="530"/>
                  </a:lnTo>
                  <a:lnTo>
                    <a:pt x="892" y="529"/>
                  </a:lnTo>
                  <a:lnTo>
                    <a:pt x="886" y="525"/>
                  </a:lnTo>
                  <a:lnTo>
                    <a:pt x="883" y="523"/>
                  </a:lnTo>
                  <a:lnTo>
                    <a:pt x="881" y="514"/>
                  </a:lnTo>
                  <a:lnTo>
                    <a:pt x="879" y="504"/>
                  </a:lnTo>
                  <a:lnTo>
                    <a:pt x="878" y="492"/>
                  </a:lnTo>
                  <a:lnTo>
                    <a:pt x="876" y="483"/>
                  </a:lnTo>
                  <a:lnTo>
                    <a:pt x="874" y="479"/>
                  </a:lnTo>
                  <a:lnTo>
                    <a:pt x="870" y="475"/>
                  </a:lnTo>
                  <a:lnTo>
                    <a:pt x="866" y="472"/>
                  </a:lnTo>
                  <a:lnTo>
                    <a:pt x="860" y="468"/>
                  </a:lnTo>
                  <a:lnTo>
                    <a:pt x="851" y="464"/>
                  </a:lnTo>
                  <a:lnTo>
                    <a:pt x="844" y="458"/>
                  </a:lnTo>
                  <a:lnTo>
                    <a:pt x="843" y="455"/>
                  </a:lnTo>
                  <a:lnTo>
                    <a:pt x="842" y="450"/>
                  </a:lnTo>
                  <a:lnTo>
                    <a:pt x="842" y="446"/>
                  </a:lnTo>
                  <a:lnTo>
                    <a:pt x="842" y="440"/>
                  </a:lnTo>
                  <a:lnTo>
                    <a:pt x="837" y="439"/>
                  </a:lnTo>
                  <a:lnTo>
                    <a:pt x="831" y="436"/>
                  </a:lnTo>
                  <a:lnTo>
                    <a:pt x="827" y="433"/>
                  </a:lnTo>
                  <a:lnTo>
                    <a:pt x="824" y="430"/>
                  </a:lnTo>
                  <a:lnTo>
                    <a:pt x="817" y="419"/>
                  </a:lnTo>
                  <a:lnTo>
                    <a:pt x="812" y="408"/>
                  </a:lnTo>
                  <a:lnTo>
                    <a:pt x="811" y="402"/>
                  </a:lnTo>
                  <a:lnTo>
                    <a:pt x="811" y="395"/>
                  </a:lnTo>
                  <a:lnTo>
                    <a:pt x="806" y="391"/>
                  </a:lnTo>
                  <a:lnTo>
                    <a:pt x="801" y="387"/>
                  </a:lnTo>
                  <a:lnTo>
                    <a:pt x="797" y="384"/>
                  </a:lnTo>
                  <a:lnTo>
                    <a:pt x="793" y="381"/>
                  </a:lnTo>
                  <a:lnTo>
                    <a:pt x="795" y="379"/>
                  </a:lnTo>
                  <a:lnTo>
                    <a:pt x="797" y="377"/>
                  </a:lnTo>
                  <a:lnTo>
                    <a:pt x="797" y="375"/>
                  </a:lnTo>
                  <a:lnTo>
                    <a:pt x="795" y="371"/>
                  </a:lnTo>
                  <a:lnTo>
                    <a:pt x="793" y="368"/>
                  </a:lnTo>
                  <a:lnTo>
                    <a:pt x="792" y="366"/>
                  </a:lnTo>
                  <a:lnTo>
                    <a:pt x="789" y="362"/>
                  </a:lnTo>
                  <a:lnTo>
                    <a:pt x="788" y="360"/>
                  </a:lnTo>
                  <a:lnTo>
                    <a:pt x="788" y="358"/>
                  </a:lnTo>
                  <a:lnTo>
                    <a:pt x="788" y="357"/>
                  </a:lnTo>
                  <a:lnTo>
                    <a:pt x="792" y="353"/>
                  </a:lnTo>
                  <a:lnTo>
                    <a:pt x="794" y="349"/>
                  </a:lnTo>
                  <a:lnTo>
                    <a:pt x="795" y="344"/>
                  </a:lnTo>
                  <a:lnTo>
                    <a:pt x="793" y="340"/>
                  </a:lnTo>
                  <a:lnTo>
                    <a:pt x="790" y="335"/>
                  </a:lnTo>
                  <a:lnTo>
                    <a:pt x="788" y="332"/>
                  </a:lnTo>
                  <a:lnTo>
                    <a:pt x="784" y="325"/>
                  </a:lnTo>
                  <a:lnTo>
                    <a:pt x="781" y="320"/>
                  </a:lnTo>
                  <a:lnTo>
                    <a:pt x="782" y="319"/>
                  </a:lnTo>
                  <a:lnTo>
                    <a:pt x="784" y="319"/>
                  </a:lnTo>
                  <a:lnTo>
                    <a:pt x="787" y="320"/>
                  </a:lnTo>
                  <a:lnTo>
                    <a:pt x="794" y="322"/>
                  </a:lnTo>
                  <a:lnTo>
                    <a:pt x="793" y="320"/>
                  </a:lnTo>
                  <a:lnTo>
                    <a:pt x="793" y="319"/>
                  </a:lnTo>
                  <a:lnTo>
                    <a:pt x="786" y="313"/>
                  </a:lnTo>
                  <a:lnTo>
                    <a:pt x="778" y="309"/>
                  </a:lnTo>
                  <a:lnTo>
                    <a:pt x="772" y="304"/>
                  </a:lnTo>
                  <a:lnTo>
                    <a:pt x="767" y="299"/>
                  </a:lnTo>
                  <a:lnTo>
                    <a:pt x="757" y="293"/>
                  </a:lnTo>
                  <a:lnTo>
                    <a:pt x="749" y="286"/>
                  </a:lnTo>
                  <a:lnTo>
                    <a:pt x="748" y="283"/>
                  </a:lnTo>
                  <a:lnTo>
                    <a:pt x="747" y="280"/>
                  </a:lnTo>
                  <a:lnTo>
                    <a:pt x="747" y="278"/>
                  </a:lnTo>
                  <a:lnTo>
                    <a:pt x="748" y="277"/>
                  </a:lnTo>
                  <a:lnTo>
                    <a:pt x="749" y="275"/>
                  </a:lnTo>
                  <a:lnTo>
                    <a:pt x="751" y="271"/>
                  </a:lnTo>
                  <a:lnTo>
                    <a:pt x="745" y="269"/>
                  </a:lnTo>
                  <a:lnTo>
                    <a:pt x="738" y="268"/>
                  </a:lnTo>
                  <a:lnTo>
                    <a:pt x="732" y="267"/>
                  </a:lnTo>
                  <a:lnTo>
                    <a:pt x="728" y="265"/>
                  </a:lnTo>
                  <a:lnTo>
                    <a:pt x="725" y="264"/>
                  </a:lnTo>
                  <a:lnTo>
                    <a:pt x="724" y="263"/>
                  </a:lnTo>
                  <a:lnTo>
                    <a:pt x="725" y="259"/>
                  </a:lnTo>
                  <a:lnTo>
                    <a:pt x="724" y="251"/>
                  </a:lnTo>
                  <a:lnTo>
                    <a:pt x="720" y="244"/>
                  </a:lnTo>
                  <a:lnTo>
                    <a:pt x="714" y="237"/>
                  </a:lnTo>
                  <a:lnTo>
                    <a:pt x="708" y="224"/>
                  </a:lnTo>
                  <a:lnTo>
                    <a:pt x="705" y="212"/>
                  </a:lnTo>
                  <a:lnTo>
                    <a:pt x="705" y="212"/>
                  </a:lnTo>
                  <a:lnTo>
                    <a:pt x="705" y="213"/>
                  </a:lnTo>
                  <a:lnTo>
                    <a:pt x="696" y="213"/>
                  </a:lnTo>
                  <a:lnTo>
                    <a:pt x="686" y="212"/>
                  </a:lnTo>
                  <a:lnTo>
                    <a:pt x="676" y="212"/>
                  </a:lnTo>
                  <a:lnTo>
                    <a:pt x="666" y="212"/>
                  </a:lnTo>
                  <a:lnTo>
                    <a:pt x="660" y="199"/>
                  </a:lnTo>
                  <a:lnTo>
                    <a:pt x="655" y="187"/>
                  </a:lnTo>
                  <a:lnTo>
                    <a:pt x="645" y="183"/>
                  </a:lnTo>
                  <a:lnTo>
                    <a:pt x="632" y="182"/>
                  </a:lnTo>
                  <a:lnTo>
                    <a:pt x="621" y="181"/>
                  </a:lnTo>
                  <a:lnTo>
                    <a:pt x="609" y="180"/>
                  </a:lnTo>
                  <a:lnTo>
                    <a:pt x="600" y="181"/>
                  </a:lnTo>
                  <a:lnTo>
                    <a:pt x="591" y="181"/>
                  </a:lnTo>
                  <a:lnTo>
                    <a:pt x="582" y="181"/>
                  </a:lnTo>
                  <a:lnTo>
                    <a:pt x="573" y="180"/>
                  </a:lnTo>
                  <a:lnTo>
                    <a:pt x="558" y="180"/>
                  </a:lnTo>
                  <a:lnTo>
                    <a:pt x="544" y="179"/>
                  </a:lnTo>
                  <a:lnTo>
                    <a:pt x="529" y="178"/>
                  </a:lnTo>
                  <a:lnTo>
                    <a:pt x="516" y="174"/>
                  </a:lnTo>
                  <a:lnTo>
                    <a:pt x="507" y="170"/>
                  </a:lnTo>
                  <a:lnTo>
                    <a:pt x="500" y="164"/>
                  </a:lnTo>
                  <a:lnTo>
                    <a:pt x="492" y="157"/>
                  </a:lnTo>
                  <a:lnTo>
                    <a:pt x="485" y="150"/>
                  </a:lnTo>
                  <a:lnTo>
                    <a:pt x="471" y="139"/>
                  </a:lnTo>
                  <a:lnTo>
                    <a:pt x="458" y="126"/>
                  </a:lnTo>
                  <a:lnTo>
                    <a:pt x="445" y="115"/>
                  </a:lnTo>
                  <a:lnTo>
                    <a:pt x="431" y="104"/>
                  </a:lnTo>
                  <a:lnTo>
                    <a:pt x="419" y="92"/>
                  </a:lnTo>
                  <a:lnTo>
                    <a:pt x="407" y="82"/>
                  </a:lnTo>
                  <a:lnTo>
                    <a:pt x="395" y="72"/>
                  </a:lnTo>
                  <a:lnTo>
                    <a:pt x="381" y="61"/>
                  </a:lnTo>
                  <a:lnTo>
                    <a:pt x="365" y="55"/>
                  </a:lnTo>
                  <a:lnTo>
                    <a:pt x="348" y="47"/>
                  </a:lnTo>
                  <a:lnTo>
                    <a:pt x="336" y="39"/>
                  </a:lnTo>
                  <a:lnTo>
                    <a:pt x="323" y="28"/>
                  </a:lnTo>
                  <a:lnTo>
                    <a:pt x="311" y="19"/>
                  </a:lnTo>
                  <a:lnTo>
                    <a:pt x="297" y="12"/>
                  </a:lnTo>
                  <a:lnTo>
                    <a:pt x="282" y="8"/>
                  </a:lnTo>
                  <a:lnTo>
                    <a:pt x="267" y="4"/>
                  </a:lnTo>
                  <a:lnTo>
                    <a:pt x="251" y="2"/>
                  </a:lnTo>
                  <a:lnTo>
                    <a:pt x="236" y="0"/>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7" name="Freeform 226"/>
            <p:cNvSpPr>
              <a:spLocks/>
            </p:cNvSpPr>
            <p:nvPr/>
          </p:nvSpPr>
          <p:spPr bwMode="gray">
            <a:xfrm>
              <a:off x="5486401" y="3911601"/>
              <a:ext cx="341313" cy="292100"/>
            </a:xfrm>
            <a:custGeom>
              <a:avLst/>
              <a:gdLst/>
              <a:ahLst/>
              <a:cxnLst>
                <a:cxn ang="0">
                  <a:pos x="171" y="26"/>
                </a:cxn>
                <a:cxn ang="0">
                  <a:pos x="143" y="61"/>
                </a:cxn>
                <a:cxn ang="0">
                  <a:pos x="166" y="104"/>
                </a:cxn>
                <a:cxn ang="0">
                  <a:pos x="120" y="132"/>
                </a:cxn>
                <a:cxn ang="0">
                  <a:pos x="81" y="172"/>
                </a:cxn>
                <a:cxn ang="0">
                  <a:pos x="15" y="180"/>
                </a:cxn>
                <a:cxn ang="0">
                  <a:pos x="5" y="231"/>
                </a:cxn>
                <a:cxn ang="0">
                  <a:pos x="28" y="242"/>
                </a:cxn>
                <a:cxn ang="0">
                  <a:pos x="61" y="294"/>
                </a:cxn>
                <a:cxn ang="0">
                  <a:pos x="106" y="365"/>
                </a:cxn>
                <a:cxn ang="0">
                  <a:pos x="136" y="402"/>
                </a:cxn>
                <a:cxn ang="0">
                  <a:pos x="135" y="432"/>
                </a:cxn>
                <a:cxn ang="0">
                  <a:pos x="163" y="459"/>
                </a:cxn>
                <a:cxn ang="0">
                  <a:pos x="198" y="488"/>
                </a:cxn>
                <a:cxn ang="0">
                  <a:pos x="227" y="578"/>
                </a:cxn>
                <a:cxn ang="0">
                  <a:pos x="228" y="604"/>
                </a:cxn>
                <a:cxn ang="0">
                  <a:pos x="227" y="626"/>
                </a:cxn>
                <a:cxn ang="0">
                  <a:pos x="269" y="675"/>
                </a:cxn>
                <a:cxn ang="0">
                  <a:pos x="313" y="710"/>
                </a:cxn>
                <a:cxn ang="0">
                  <a:pos x="337" y="747"/>
                </a:cxn>
                <a:cxn ang="0">
                  <a:pos x="363" y="805"/>
                </a:cxn>
                <a:cxn ang="0">
                  <a:pos x="394" y="845"/>
                </a:cxn>
                <a:cxn ang="0">
                  <a:pos x="410" y="857"/>
                </a:cxn>
                <a:cxn ang="0">
                  <a:pos x="435" y="869"/>
                </a:cxn>
                <a:cxn ang="0">
                  <a:pos x="438" y="841"/>
                </a:cxn>
                <a:cxn ang="0">
                  <a:pos x="442" y="829"/>
                </a:cxn>
                <a:cxn ang="0">
                  <a:pos x="471" y="832"/>
                </a:cxn>
                <a:cxn ang="0">
                  <a:pos x="482" y="832"/>
                </a:cxn>
                <a:cxn ang="0">
                  <a:pos x="532" y="841"/>
                </a:cxn>
                <a:cxn ang="0">
                  <a:pos x="598" y="874"/>
                </a:cxn>
                <a:cxn ang="0">
                  <a:pos x="619" y="899"/>
                </a:cxn>
                <a:cxn ang="0">
                  <a:pos x="712" y="792"/>
                </a:cxn>
                <a:cxn ang="0">
                  <a:pos x="787" y="767"/>
                </a:cxn>
                <a:cxn ang="0">
                  <a:pos x="907" y="736"/>
                </a:cxn>
                <a:cxn ang="0">
                  <a:pos x="1022" y="699"/>
                </a:cxn>
                <a:cxn ang="0">
                  <a:pos x="1058" y="628"/>
                </a:cxn>
                <a:cxn ang="0">
                  <a:pos x="1071" y="576"/>
                </a:cxn>
                <a:cxn ang="0">
                  <a:pos x="1046" y="547"/>
                </a:cxn>
                <a:cxn ang="0">
                  <a:pos x="997" y="548"/>
                </a:cxn>
                <a:cxn ang="0">
                  <a:pos x="899" y="530"/>
                </a:cxn>
                <a:cxn ang="0">
                  <a:pos x="878" y="492"/>
                </a:cxn>
                <a:cxn ang="0">
                  <a:pos x="851" y="464"/>
                </a:cxn>
                <a:cxn ang="0">
                  <a:pos x="837" y="439"/>
                </a:cxn>
                <a:cxn ang="0">
                  <a:pos x="811" y="402"/>
                </a:cxn>
                <a:cxn ang="0">
                  <a:pos x="795" y="379"/>
                </a:cxn>
                <a:cxn ang="0">
                  <a:pos x="789" y="362"/>
                </a:cxn>
                <a:cxn ang="0">
                  <a:pos x="795" y="344"/>
                </a:cxn>
                <a:cxn ang="0">
                  <a:pos x="782" y="319"/>
                </a:cxn>
                <a:cxn ang="0">
                  <a:pos x="786" y="313"/>
                </a:cxn>
                <a:cxn ang="0">
                  <a:pos x="748" y="283"/>
                </a:cxn>
                <a:cxn ang="0">
                  <a:pos x="745" y="269"/>
                </a:cxn>
                <a:cxn ang="0">
                  <a:pos x="725" y="259"/>
                </a:cxn>
                <a:cxn ang="0">
                  <a:pos x="705" y="212"/>
                </a:cxn>
                <a:cxn ang="0">
                  <a:pos x="660" y="199"/>
                </a:cxn>
                <a:cxn ang="0">
                  <a:pos x="600" y="181"/>
                </a:cxn>
                <a:cxn ang="0">
                  <a:pos x="529" y="178"/>
                </a:cxn>
                <a:cxn ang="0">
                  <a:pos x="471" y="139"/>
                </a:cxn>
                <a:cxn ang="0">
                  <a:pos x="395" y="72"/>
                </a:cxn>
                <a:cxn ang="0">
                  <a:pos x="311" y="19"/>
                </a:cxn>
              </a:cxnLst>
              <a:rect l="0" t="0" r="r" b="b"/>
              <a:pathLst>
                <a:path w="1073" h="924">
                  <a:moveTo>
                    <a:pt x="236" y="0"/>
                  </a:moveTo>
                  <a:lnTo>
                    <a:pt x="227" y="7"/>
                  </a:lnTo>
                  <a:lnTo>
                    <a:pt x="217" y="11"/>
                  </a:lnTo>
                  <a:lnTo>
                    <a:pt x="206" y="16"/>
                  </a:lnTo>
                  <a:lnTo>
                    <a:pt x="194" y="19"/>
                  </a:lnTo>
                  <a:lnTo>
                    <a:pt x="171" y="26"/>
                  </a:lnTo>
                  <a:lnTo>
                    <a:pt x="150" y="31"/>
                  </a:lnTo>
                  <a:lnTo>
                    <a:pt x="136" y="34"/>
                  </a:lnTo>
                  <a:lnTo>
                    <a:pt x="122" y="39"/>
                  </a:lnTo>
                  <a:lnTo>
                    <a:pt x="127" y="45"/>
                  </a:lnTo>
                  <a:lnTo>
                    <a:pt x="133" y="51"/>
                  </a:lnTo>
                  <a:lnTo>
                    <a:pt x="143" y="61"/>
                  </a:lnTo>
                  <a:lnTo>
                    <a:pt x="155" y="74"/>
                  </a:lnTo>
                  <a:lnTo>
                    <a:pt x="161" y="81"/>
                  </a:lnTo>
                  <a:lnTo>
                    <a:pt x="167" y="88"/>
                  </a:lnTo>
                  <a:lnTo>
                    <a:pt x="171" y="93"/>
                  </a:lnTo>
                  <a:lnTo>
                    <a:pt x="174" y="98"/>
                  </a:lnTo>
                  <a:lnTo>
                    <a:pt x="166" y="104"/>
                  </a:lnTo>
                  <a:lnTo>
                    <a:pt x="157" y="108"/>
                  </a:lnTo>
                  <a:lnTo>
                    <a:pt x="153" y="117"/>
                  </a:lnTo>
                  <a:lnTo>
                    <a:pt x="149" y="126"/>
                  </a:lnTo>
                  <a:lnTo>
                    <a:pt x="140" y="130"/>
                  </a:lnTo>
                  <a:lnTo>
                    <a:pt x="129" y="131"/>
                  </a:lnTo>
                  <a:lnTo>
                    <a:pt x="120" y="132"/>
                  </a:lnTo>
                  <a:lnTo>
                    <a:pt x="110" y="135"/>
                  </a:lnTo>
                  <a:lnTo>
                    <a:pt x="102" y="147"/>
                  </a:lnTo>
                  <a:lnTo>
                    <a:pt x="95" y="158"/>
                  </a:lnTo>
                  <a:lnTo>
                    <a:pt x="90" y="163"/>
                  </a:lnTo>
                  <a:lnTo>
                    <a:pt x="86" y="169"/>
                  </a:lnTo>
                  <a:lnTo>
                    <a:pt x="81" y="172"/>
                  </a:lnTo>
                  <a:lnTo>
                    <a:pt x="76" y="175"/>
                  </a:lnTo>
                  <a:lnTo>
                    <a:pt x="61" y="174"/>
                  </a:lnTo>
                  <a:lnTo>
                    <a:pt x="47" y="172"/>
                  </a:lnTo>
                  <a:lnTo>
                    <a:pt x="32" y="169"/>
                  </a:lnTo>
                  <a:lnTo>
                    <a:pt x="19" y="165"/>
                  </a:lnTo>
                  <a:lnTo>
                    <a:pt x="15" y="180"/>
                  </a:lnTo>
                  <a:lnTo>
                    <a:pt x="12" y="196"/>
                  </a:lnTo>
                  <a:lnTo>
                    <a:pt x="12" y="204"/>
                  </a:lnTo>
                  <a:lnTo>
                    <a:pt x="12" y="210"/>
                  </a:lnTo>
                  <a:lnTo>
                    <a:pt x="11" y="215"/>
                  </a:lnTo>
                  <a:lnTo>
                    <a:pt x="8" y="223"/>
                  </a:lnTo>
                  <a:lnTo>
                    <a:pt x="5" y="231"/>
                  </a:lnTo>
                  <a:lnTo>
                    <a:pt x="2" y="239"/>
                  </a:lnTo>
                  <a:lnTo>
                    <a:pt x="0" y="240"/>
                  </a:lnTo>
                  <a:lnTo>
                    <a:pt x="0" y="242"/>
                  </a:lnTo>
                  <a:lnTo>
                    <a:pt x="10" y="240"/>
                  </a:lnTo>
                  <a:lnTo>
                    <a:pt x="22" y="239"/>
                  </a:lnTo>
                  <a:lnTo>
                    <a:pt x="28" y="242"/>
                  </a:lnTo>
                  <a:lnTo>
                    <a:pt x="31" y="245"/>
                  </a:lnTo>
                  <a:lnTo>
                    <a:pt x="36" y="248"/>
                  </a:lnTo>
                  <a:lnTo>
                    <a:pt x="39" y="253"/>
                  </a:lnTo>
                  <a:lnTo>
                    <a:pt x="45" y="263"/>
                  </a:lnTo>
                  <a:lnTo>
                    <a:pt x="51" y="273"/>
                  </a:lnTo>
                  <a:lnTo>
                    <a:pt x="61" y="294"/>
                  </a:lnTo>
                  <a:lnTo>
                    <a:pt x="72" y="314"/>
                  </a:lnTo>
                  <a:lnTo>
                    <a:pt x="78" y="326"/>
                  </a:lnTo>
                  <a:lnTo>
                    <a:pt x="85" y="335"/>
                  </a:lnTo>
                  <a:lnTo>
                    <a:pt x="92" y="344"/>
                  </a:lnTo>
                  <a:lnTo>
                    <a:pt x="100" y="352"/>
                  </a:lnTo>
                  <a:lnTo>
                    <a:pt x="106" y="365"/>
                  </a:lnTo>
                  <a:lnTo>
                    <a:pt x="116" y="376"/>
                  </a:lnTo>
                  <a:lnTo>
                    <a:pt x="120" y="379"/>
                  </a:lnTo>
                  <a:lnTo>
                    <a:pt x="126" y="385"/>
                  </a:lnTo>
                  <a:lnTo>
                    <a:pt x="129" y="390"/>
                  </a:lnTo>
                  <a:lnTo>
                    <a:pt x="134" y="395"/>
                  </a:lnTo>
                  <a:lnTo>
                    <a:pt x="136" y="402"/>
                  </a:lnTo>
                  <a:lnTo>
                    <a:pt x="137" y="408"/>
                  </a:lnTo>
                  <a:lnTo>
                    <a:pt x="137" y="415"/>
                  </a:lnTo>
                  <a:lnTo>
                    <a:pt x="136" y="422"/>
                  </a:lnTo>
                  <a:lnTo>
                    <a:pt x="135" y="425"/>
                  </a:lnTo>
                  <a:lnTo>
                    <a:pt x="135" y="429"/>
                  </a:lnTo>
                  <a:lnTo>
                    <a:pt x="135" y="432"/>
                  </a:lnTo>
                  <a:lnTo>
                    <a:pt x="136" y="435"/>
                  </a:lnTo>
                  <a:lnTo>
                    <a:pt x="140" y="442"/>
                  </a:lnTo>
                  <a:lnTo>
                    <a:pt x="144" y="448"/>
                  </a:lnTo>
                  <a:lnTo>
                    <a:pt x="150" y="452"/>
                  </a:lnTo>
                  <a:lnTo>
                    <a:pt x="157" y="457"/>
                  </a:lnTo>
                  <a:lnTo>
                    <a:pt x="163" y="459"/>
                  </a:lnTo>
                  <a:lnTo>
                    <a:pt x="170" y="462"/>
                  </a:lnTo>
                  <a:lnTo>
                    <a:pt x="175" y="464"/>
                  </a:lnTo>
                  <a:lnTo>
                    <a:pt x="179" y="467"/>
                  </a:lnTo>
                  <a:lnTo>
                    <a:pt x="185" y="472"/>
                  </a:lnTo>
                  <a:lnTo>
                    <a:pt x="190" y="476"/>
                  </a:lnTo>
                  <a:lnTo>
                    <a:pt x="198" y="488"/>
                  </a:lnTo>
                  <a:lnTo>
                    <a:pt x="206" y="501"/>
                  </a:lnTo>
                  <a:lnTo>
                    <a:pt x="218" y="529"/>
                  </a:lnTo>
                  <a:lnTo>
                    <a:pt x="227" y="552"/>
                  </a:lnTo>
                  <a:lnTo>
                    <a:pt x="230" y="561"/>
                  </a:lnTo>
                  <a:lnTo>
                    <a:pt x="231" y="569"/>
                  </a:lnTo>
                  <a:lnTo>
                    <a:pt x="227" y="578"/>
                  </a:lnTo>
                  <a:lnTo>
                    <a:pt x="224" y="584"/>
                  </a:lnTo>
                  <a:lnTo>
                    <a:pt x="223" y="586"/>
                  </a:lnTo>
                  <a:lnTo>
                    <a:pt x="223" y="589"/>
                  </a:lnTo>
                  <a:lnTo>
                    <a:pt x="224" y="594"/>
                  </a:lnTo>
                  <a:lnTo>
                    <a:pt x="227" y="601"/>
                  </a:lnTo>
                  <a:lnTo>
                    <a:pt x="228" y="604"/>
                  </a:lnTo>
                  <a:lnTo>
                    <a:pt x="231" y="609"/>
                  </a:lnTo>
                  <a:lnTo>
                    <a:pt x="232" y="612"/>
                  </a:lnTo>
                  <a:lnTo>
                    <a:pt x="231" y="615"/>
                  </a:lnTo>
                  <a:lnTo>
                    <a:pt x="228" y="619"/>
                  </a:lnTo>
                  <a:lnTo>
                    <a:pt x="227" y="621"/>
                  </a:lnTo>
                  <a:lnTo>
                    <a:pt x="227" y="626"/>
                  </a:lnTo>
                  <a:lnTo>
                    <a:pt x="231" y="630"/>
                  </a:lnTo>
                  <a:lnTo>
                    <a:pt x="234" y="635"/>
                  </a:lnTo>
                  <a:lnTo>
                    <a:pt x="236" y="637"/>
                  </a:lnTo>
                  <a:lnTo>
                    <a:pt x="249" y="655"/>
                  </a:lnTo>
                  <a:lnTo>
                    <a:pt x="261" y="671"/>
                  </a:lnTo>
                  <a:lnTo>
                    <a:pt x="269" y="675"/>
                  </a:lnTo>
                  <a:lnTo>
                    <a:pt x="277" y="678"/>
                  </a:lnTo>
                  <a:lnTo>
                    <a:pt x="285" y="682"/>
                  </a:lnTo>
                  <a:lnTo>
                    <a:pt x="292" y="685"/>
                  </a:lnTo>
                  <a:lnTo>
                    <a:pt x="298" y="691"/>
                  </a:lnTo>
                  <a:lnTo>
                    <a:pt x="304" y="696"/>
                  </a:lnTo>
                  <a:lnTo>
                    <a:pt x="313" y="710"/>
                  </a:lnTo>
                  <a:lnTo>
                    <a:pt x="322" y="725"/>
                  </a:lnTo>
                  <a:lnTo>
                    <a:pt x="328" y="732"/>
                  </a:lnTo>
                  <a:lnTo>
                    <a:pt x="332" y="737"/>
                  </a:lnTo>
                  <a:lnTo>
                    <a:pt x="334" y="740"/>
                  </a:lnTo>
                  <a:lnTo>
                    <a:pt x="336" y="743"/>
                  </a:lnTo>
                  <a:lnTo>
                    <a:pt x="337" y="747"/>
                  </a:lnTo>
                  <a:lnTo>
                    <a:pt x="338" y="751"/>
                  </a:lnTo>
                  <a:lnTo>
                    <a:pt x="344" y="767"/>
                  </a:lnTo>
                  <a:lnTo>
                    <a:pt x="349" y="783"/>
                  </a:lnTo>
                  <a:lnTo>
                    <a:pt x="353" y="791"/>
                  </a:lnTo>
                  <a:lnTo>
                    <a:pt x="357" y="798"/>
                  </a:lnTo>
                  <a:lnTo>
                    <a:pt x="363" y="805"/>
                  </a:lnTo>
                  <a:lnTo>
                    <a:pt x="369" y="812"/>
                  </a:lnTo>
                  <a:lnTo>
                    <a:pt x="375" y="817"/>
                  </a:lnTo>
                  <a:lnTo>
                    <a:pt x="382" y="825"/>
                  </a:lnTo>
                  <a:lnTo>
                    <a:pt x="387" y="832"/>
                  </a:lnTo>
                  <a:lnTo>
                    <a:pt x="391" y="840"/>
                  </a:lnTo>
                  <a:lnTo>
                    <a:pt x="394" y="845"/>
                  </a:lnTo>
                  <a:lnTo>
                    <a:pt x="395" y="847"/>
                  </a:lnTo>
                  <a:lnTo>
                    <a:pt x="396" y="848"/>
                  </a:lnTo>
                  <a:lnTo>
                    <a:pt x="398" y="848"/>
                  </a:lnTo>
                  <a:lnTo>
                    <a:pt x="401" y="849"/>
                  </a:lnTo>
                  <a:lnTo>
                    <a:pt x="406" y="851"/>
                  </a:lnTo>
                  <a:lnTo>
                    <a:pt x="410" y="857"/>
                  </a:lnTo>
                  <a:lnTo>
                    <a:pt x="413" y="866"/>
                  </a:lnTo>
                  <a:lnTo>
                    <a:pt x="415" y="877"/>
                  </a:lnTo>
                  <a:lnTo>
                    <a:pt x="418" y="885"/>
                  </a:lnTo>
                  <a:lnTo>
                    <a:pt x="423" y="880"/>
                  </a:lnTo>
                  <a:lnTo>
                    <a:pt x="429" y="874"/>
                  </a:lnTo>
                  <a:lnTo>
                    <a:pt x="435" y="869"/>
                  </a:lnTo>
                  <a:lnTo>
                    <a:pt x="440" y="863"/>
                  </a:lnTo>
                  <a:lnTo>
                    <a:pt x="438" y="858"/>
                  </a:lnTo>
                  <a:lnTo>
                    <a:pt x="436" y="855"/>
                  </a:lnTo>
                  <a:lnTo>
                    <a:pt x="436" y="849"/>
                  </a:lnTo>
                  <a:lnTo>
                    <a:pt x="437" y="846"/>
                  </a:lnTo>
                  <a:lnTo>
                    <a:pt x="438" y="841"/>
                  </a:lnTo>
                  <a:lnTo>
                    <a:pt x="442" y="838"/>
                  </a:lnTo>
                  <a:lnTo>
                    <a:pt x="442" y="837"/>
                  </a:lnTo>
                  <a:lnTo>
                    <a:pt x="440" y="836"/>
                  </a:lnTo>
                  <a:lnTo>
                    <a:pt x="440" y="832"/>
                  </a:lnTo>
                  <a:lnTo>
                    <a:pt x="440" y="830"/>
                  </a:lnTo>
                  <a:lnTo>
                    <a:pt x="442" y="829"/>
                  </a:lnTo>
                  <a:lnTo>
                    <a:pt x="443" y="828"/>
                  </a:lnTo>
                  <a:lnTo>
                    <a:pt x="446" y="825"/>
                  </a:lnTo>
                  <a:lnTo>
                    <a:pt x="451" y="823"/>
                  </a:lnTo>
                  <a:lnTo>
                    <a:pt x="460" y="828"/>
                  </a:lnTo>
                  <a:lnTo>
                    <a:pt x="469" y="833"/>
                  </a:lnTo>
                  <a:lnTo>
                    <a:pt x="471" y="832"/>
                  </a:lnTo>
                  <a:lnTo>
                    <a:pt x="475" y="832"/>
                  </a:lnTo>
                  <a:lnTo>
                    <a:pt x="475" y="833"/>
                  </a:lnTo>
                  <a:lnTo>
                    <a:pt x="475" y="834"/>
                  </a:lnTo>
                  <a:lnTo>
                    <a:pt x="476" y="836"/>
                  </a:lnTo>
                  <a:lnTo>
                    <a:pt x="477" y="836"/>
                  </a:lnTo>
                  <a:lnTo>
                    <a:pt x="482" y="832"/>
                  </a:lnTo>
                  <a:lnTo>
                    <a:pt x="487" y="829"/>
                  </a:lnTo>
                  <a:lnTo>
                    <a:pt x="495" y="829"/>
                  </a:lnTo>
                  <a:lnTo>
                    <a:pt x="503" y="831"/>
                  </a:lnTo>
                  <a:lnTo>
                    <a:pt x="511" y="834"/>
                  </a:lnTo>
                  <a:lnTo>
                    <a:pt x="518" y="837"/>
                  </a:lnTo>
                  <a:lnTo>
                    <a:pt x="532" y="841"/>
                  </a:lnTo>
                  <a:lnTo>
                    <a:pt x="545" y="847"/>
                  </a:lnTo>
                  <a:lnTo>
                    <a:pt x="559" y="851"/>
                  </a:lnTo>
                  <a:lnTo>
                    <a:pt x="573" y="857"/>
                  </a:lnTo>
                  <a:lnTo>
                    <a:pt x="586" y="863"/>
                  </a:lnTo>
                  <a:lnTo>
                    <a:pt x="598" y="870"/>
                  </a:lnTo>
                  <a:lnTo>
                    <a:pt x="598" y="874"/>
                  </a:lnTo>
                  <a:lnTo>
                    <a:pt x="598" y="880"/>
                  </a:lnTo>
                  <a:lnTo>
                    <a:pt x="598" y="891"/>
                  </a:lnTo>
                  <a:lnTo>
                    <a:pt x="598" y="902"/>
                  </a:lnTo>
                  <a:lnTo>
                    <a:pt x="598" y="913"/>
                  </a:lnTo>
                  <a:lnTo>
                    <a:pt x="598" y="924"/>
                  </a:lnTo>
                  <a:lnTo>
                    <a:pt x="619" y="899"/>
                  </a:lnTo>
                  <a:lnTo>
                    <a:pt x="642" y="874"/>
                  </a:lnTo>
                  <a:lnTo>
                    <a:pt x="664" y="849"/>
                  </a:lnTo>
                  <a:lnTo>
                    <a:pt x="687" y="824"/>
                  </a:lnTo>
                  <a:lnTo>
                    <a:pt x="695" y="813"/>
                  </a:lnTo>
                  <a:lnTo>
                    <a:pt x="703" y="802"/>
                  </a:lnTo>
                  <a:lnTo>
                    <a:pt x="712" y="792"/>
                  </a:lnTo>
                  <a:lnTo>
                    <a:pt x="722" y="784"/>
                  </a:lnTo>
                  <a:lnTo>
                    <a:pt x="732" y="780"/>
                  </a:lnTo>
                  <a:lnTo>
                    <a:pt x="743" y="776"/>
                  </a:lnTo>
                  <a:lnTo>
                    <a:pt x="754" y="774"/>
                  </a:lnTo>
                  <a:lnTo>
                    <a:pt x="764" y="772"/>
                  </a:lnTo>
                  <a:lnTo>
                    <a:pt x="787" y="767"/>
                  </a:lnTo>
                  <a:lnTo>
                    <a:pt x="809" y="763"/>
                  </a:lnTo>
                  <a:lnTo>
                    <a:pt x="828" y="758"/>
                  </a:lnTo>
                  <a:lnTo>
                    <a:pt x="847" y="753"/>
                  </a:lnTo>
                  <a:lnTo>
                    <a:pt x="867" y="748"/>
                  </a:lnTo>
                  <a:lnTo>
                    <a:pt x="886" y="742"/>
                  </a:lnTo>
                  <a:lnTo>
                    <a:pt x="907" y="736"/>
                  </a:lnTo>
                  <a:lnTo>
                    <a:pt x="927" y="729"/>
                  </a:lnTo>
                  <a:lnTo>
                    <a:pt x="947" y="723"/>
                  </a:lnTo>
                  <a:lnTo>
                    <a:pt x="967" y="716"/>
                  </a:lnTo>
                  <a:lnTo>
                    <a:pt x="985" y="710"/>
                  </a:lnTo>
                  <a:lnTo>
                    <a:pt x="1004" y="704"/>
                  </a:lnTo>
                  <a:lnTo>
                    <a:pt x="1022" y="699"/>
                  </a:lnTo>
                  <a:lnTo>
                    <a:pt x="1039" y="691"/>
                  </a:lnTo>
                  <a:lnTo>
                    <a:pt x="1044" y="679"/>
                  </a:lnTo>
                  <a:lnTo>
                    <a:pt x="1047" y="667"/>
                  </a:lnTo>
                  <a:lnTo>
                    <a:pt x="1052" y="654"/>
                  </a:lnTo>
                  <a:lnTo>
                    <a:pt x="1055" y="642"/>
                  </a:lnTo>
                  <a:lnTo>
                    <a:pt x="1058" y="628"/>
                  </a:lnTo>
                  <a:lnTo>
                    <a:pt x="1062" y="615"/>
                  </a:lnTo>
                  <a:lnTo>
                    <a:pt x="1065" y="607"/>
                  </a:lnTo>
                  <a:lnTo>
                    <a:pt x="1069" y="598"/>
                  </a:lnTo>
                  <a:lnTo>
                    <a:pt x="1071" y="590"/>
                  </a:lnTo>
                  <a:lnTo>
                    <a:pt x="1073" y="581"/>
                  </a:lnTo>
                  <a:lnTo>
                    <a:pt x="1071" y="576"/>
                  </a:lnTo>
                  <a:lnTo>
                    <a:pt x="1069" y="571"/>
                  </a:lnTo>
                  <a:lnTo>
                    <a:pt x="1066" y="566"/>
                  </a:lnTo>
                  <a:lnTo>
                    <a:pt x="1063" y="562"/>
                  </a:lnTo>
                  <a:lnTo>
                    <a:pt x="1055" y="553"/>
                  </a:lnTo>
                  <a:lnTo>
                    <a:pt x="1048" y="544"/>
                  </a:lnTo>
                  <a:lnTo>
                    <a:pt x="1046" y="547"/>
                  </a:lnTo>
                  <a:lnTo>
                    <a:pt x="1042" y="550"/>
                  </a:lnTo>
                  <a:lnTo>
                    <a:pt x="1039" y="552"/>
                  </a:lnTo>
                  <a:lnTo>
                    <a:pt x="1036" y="553"/>
                  </a:lnTo>
                  <a:lnTo>
                    <a:pt x="1028" y="553"/>
                  </a:lnTo>
                  <a:lnTo>
                    <a:pt x="1018" y="552"/>
                  </a:lnTo>
                  <a:lnTo>
                    <a:pt x="997" y="548"/>
                  </a:lnTo>
                  <a:lnTo>
                    <a:pt x="975" y="544"/>
                  </a:lnTo>
                  <a:lnTo>
                    <a:pt x="955" y="539"/>
                  </a:lnTo>
                  <a:lnTo>
                    <a:pt x="933" y="536"/>
                  </a:lnTo>
                  <a:lnTo>
                    <a:pt x="920" y="535"/>
                  </a:lnTo>
                  <a:lnTo>
                    <a:pt x="906" y="532"/>
                  </a:lnTo>
                  <a:lnTo>
                    <a:pt x="899" y="530"/>
                  </a:lnTo>
                  <a:lnTo>
                    <a:pt x="892" y="529"/>
                  </a:lnTo>
                  <a:lnTo>
                    <a:pt x="886" y="525"/>
                  </a:lnTo>
                  <a:lnTo>
                    <a:pt x="883" y="523"/>
                  </a:lnTo>
                  <a:lnTo>
                    <a:pt x="881" y="514"/>
                  </a:lnTo>
                  <a:lnTo>
                    <a:pt x="879" y="504"/>
                  </a:lnTo>
                  <a:lnTo>
                    <a:pt x="878" y="492"/>
                  </a:lnTo>
                  <a:lnTo>
                    <a:pt x="876" y="483"/>
                  </a:lnTo>
                  <a:lnTo>
                    <a:pt x="874" y="479"/>
                  </a:lnTo>
                  <a:lnTo>
                    <a:pt x="870" y="475"/>
                  </a:lnTo>
                  <a:lnTo>
                    <a:pt x="866" y="472"/>
                  </a:lnTo>
                  <a:lnTo>
                    <a:pt x="860" y="468"/>
                  </a:lnTo>
                  <a:lnTo>
                    <a:pt x="851" y="464"/>
                  </a:lnTo>
                  <a:lnTo>
                    <a:pt x="844" y="458"/>
                  </a:lnTo>
                  <a:lnTo>
                    <a:pt x="843" y="455"/>
                  </a:lnTo>
                  <a:lnTo>
                    <a:pt x="842" y="450"/>
                  </a:lnTo>
                  <a:lnTo>
                    <a:pt x="842" y="446"/>
                  </a:lnTo>
                  <a:lnTo>
                    <a:pt x="842" y="440"/>
                  </a:lnTo>
                  <a:lnTo>
                    <a:pt x="837" y="439"/>
                  </a:lnTo>
                  <a:lnTo>
                    <a:pt x="831" y="436"/>
                  </a:lnTo>
                  <a:lnTo>
                    <a:pt x="827" y="433"/>
                  </a:lnTo>
                  <a:lnTo>
                    <a:pt x="824" y="430"/>
                  </a:lnTo>
                  <a:lnTo>
                    <a:pt x="817" y="419"/>
                  </a:lnTo>
                  <a:lnTo>
                    <a:pt x="812" y="408"/>
                  </a:lnTo>
                  <a:lnTo>
                    <a:pt x="811" y="402"/>
                  </a:lnTo>
                  <a:lnTo>
                    <a:pt x="811" y="395"/>
                  </a:lnTo>
                  <a:lnTo>
                    <a:pt x="806" y="391"/>
                  </a:lnTo>
                  <a:lnTo>
                    <a:pt x="801" y="387"/>
                  </a:lnTo>
                  <a:lnTo>
                    <a:pt x="797" y="384"/>
                  </a:lnTo>
                  <a:lnTo>
                    <a:pt x="793" y="381"/>
                  </a:lnTo>
                  <a:lnTo>
                    <a:pt x="795" y="379"/>
                  </a:lnTo>
                  <a:lnTo>
                    <a:pt x="797" y="377"/>
                  </a:lnTo>
                  <a:lnTo>
                    <a:pt x="797" y="375"/>
                  </a:lnTo>
                  <a:lnTo>
                    <a:pt x="795" y="371"/>
                  </a:lnTo>
                  <a:lnTo>
                    <a:pt x="793" y="368"/>
                  </a:lnTo>
                  <a:lnTo>
                    <a:pt x="792" y="366"/>
                  </a:lnTo>
                  <a:lnTo>
                    <a:pt x="789" y="362"/>
                  </a:lnTo>
                  <a:lnTo>
                    <a:pt x="788" y="360"/>
                  </a:lnTo>
                  <a:lnTo>
                    <a:pt x="788" y="358"/>
                  </a:lnTo>
                  <a:lnTo>
                    <a:pt x="788" y="357"/>
                  </a:lnTo>
                  <a:lnTo>
                    <a:pt x="792" y="353"/>
                  </a:lnTo>
                  <a:lnTo>
                    <a:pt x="794" y="349"/>
                  </a:lnTo>
                  <a:lnTo>
                    <a:pt x="795" y="344"/>
                  </a:lnTo>
                  <a:lnTo>
                    <a:pt x="793" y="340"/>
                  </a:lnTo>
                  <a:lnTo>
                    <a:pt x="790" y="335"/>
                  </a:lnTo>
                  <a:lnTo>
                    <a:pt x="788" y="332"/>
                  </a:lnTo>
                  <a:lnTo>
                    <a:pt x="784" y="325"/>
                  </a:lnTo>
                  <a:lnTo>
                    <a:pt x="781" y="320"/>
                  </a:lnTo>
                  <a:lnTo>
                    <a:pt x="782" y="319"/>
                  </a:lnTo>
                  <a:lnTo>
                    <a:pt x="784" y="319"/>
                  </a:lnTo>
                  <a:lnTo>
                    <a:pt x="787" y="320"/>
                  </a:lnTo>
                  <a:lnTo>
                    <a:pt x="794" y="322"/>
                  </a:lnTo>
                  <a:lnTo>
                    <a:pt x="793" y="320"/>
                  </a:lnTo>
                  <a:lnTo>
                    <a:pt x="793" y="319"/>
                  </a:lnTo>
                  <a:lnTo>
                    <a:pt x="786" y="313"/>
                  </a:lnTo>
                  <a:lnTo>
                    <a:pt x="778" y="309"/>
                  </a:lnTo>
                  <a:lnTo>
                    <a:pt x="772" y="304"/>
                  </a:lnTo>
                  <a:lnTo>
                    <a:pt x="767" y="299"/>
                  </a:lnTo>
                  <a:lnTo>
                    <a:pt x="757" y="293"/>
                  </a:lnTo>
                  <a:lnTo>
                    <a:pt x="749" y="286"/>
                  </a:lnTo>
                  <a:lnTo>
                    <a:pt x="748" y="283"/>
                  </a:lnTo>
                  <a:lnTo>
                    <a:pt x="747" y="280"/>
                  </a:lnTo>
                  <a:lnTo>
                    <a:pt x="747" y="278"/>
                  </a:lnTo>
                  <a:lnTo>
                    <a:pt x="748" y="277"/>
                  </a:lnTo>
                  <a:lnTo>
                    <a:pt x="749" y="275"/>
                  </a:lnTo>
                  <a:lnTo>
                    <a:pt x="751" y="271"/>
                  </a:lnTo>
                  <a:lnTo>
                    <a:pt x="745" y="269"/>
                  </a:lnTo>
                  <a:lnTo>
                    <a:pt x="738" y="268"/>
                  </a:lnTo>
                  <a:lnTo>
                    <a:pt x="732" y="267"/>
                  </a:lnTo>
                  <a:lnTo>
                    <a:pt x="728" y="265"/>
                  </a:lnTo>
                  <a:lnTo>
                    <a:pt x="725" y="264"/>
                  </a:lnTo>
                  <a:lnTo>
                    <a:pt x="724" y="263"/>
                  </a:lnTo>
                  <a:lnTo>
                    <a:pt x="725" y="259"/>
                  </a:lnTo>
                  <a:lnTo>
                    <a:pt x="724" y="251"/>
                  </a:lnTo>
                  <a:lnTo>
                    <a:pt x="720" y="244"/>
                  </a:lnTo>
                  <a:lnTo>
                    <a:pt x="714" y="237"/>
                  </a:lnTo>
                  <a:lnTo>
                    <a:pt x="708" y="224"/>
                  </a:lnTo>
                  <a:lnTo>
                    <a:pt x="705" y="212"/>
                  </a:lnTo>
                  <a:lnTo>
                    <a:pt x="705" y="212"/>
                  </a:lnTo>
                  <a:lnTo>
                    <a:pt x="705" y="213"/>
                  </a:lnTo>
                  <a:lnTo>
                    <a:pt x="696" y="213"/>
                  </a:lnTo>
                  <a:lnTo>
                    <a:pt x="686" y="212"/>
                  </a:lnTo>
                  <a:lnTo>
                    <a:pt x="676" y="212"/>
                  </a:lnTo>
                  <a:lnTo>
                    <a:pt x="666" y="212"/>
                  </a:lnTo>
                  <a:lnTo>
                    <a:pt x="660" y="199"/>
                  </a:lnTo>
                  <a:lnTo>
                    <a:pt x="655" y="187"/>
                  </a:lnTo>
                  <a:lnTo>
                    <a:pt x="645" y="183"/>
                  </a:lnTo>
                  <a:lnTo>
                    <a:pt x="632" y="182"/>
                  </a:lnTo>
                  <a:lnTo>
                    <a:pt x="621" y="181"/>
                  </a:lnTo>
                  <a:lnTo>
                    <a:pt x="609" y="180"/>
                  </a:lnTo>
                  <a:lnTo>
                    <a:pt x="600" y="181"/>
                  </a:lnTo>
                  <a:lnTo>
                    <a:pt x="591" y="181"/>
                  </a:lnTo>
                  <a:lnTo>
                    <a:pt x="582" y="181"/>
                  </a:lnTo>
                  <a:lnTo>
                    <a:pt x="573" y="180"/>
                  </a:lnTo>
                  <a:lnTo>
                    <a:pt x="558" y="180"/>
                  </a:lnTo>
                  <a:lnTo>
                    <a:pt x="544" y="179"/>
                  </a:lnTo>
                  <a:lnTo>
                    <a:pt x="529" y="178"/>
                  </a:lnTo>
                  <a:lnTo>
                    <a:pt x="516" y="174"/>
                  </a:lnTo>
                  <a:lnTo>
                    <a:pt x="507" y="170"/>
                  </a:lnTo>
                  <a:lnTo>
                    <a:pt x="500" y="164"/>
                  </a:lnTo>
                  <a:lnTo>
                    <a:pt x="492" y="157"/>
                  </a:lnTo>
                  <a:lnTo>
                    <a:pt x="485" y="150"/>
                  </a:lnTo>
                  <a:lnTo>
                    <a:pt x="471" y="139"/>
                  </a:lnTo>
                  <a:lnTo>
                    <a:pt x="458" y="126"/>
                  </a:lnTo>
                  <a:lnTo>
                    <a:pt x="445" y="115"/>
                  </a:lnTo>
                  <a:lnTo>
                    <a:pt x="431" y="104"/>
                  </a:lnTo>
                  <a:lnTo>
                    <a:pt x="419" y="92"/>
                  </a:lnTo>
                  <a:lnTo>
                    <a:pt x="407" y="82"/>
                  </a:lnTo>
                  <a:lnTo>
                    <a:pt x="395" y="72"/>
                  </a:lnTo>
                  <a:lnTo>
                    <a:pt x="381" y="61"/>
                  </a:lnTo>
                  <a:lnTo>
                    <a:pt x="365" y="55"/>
                  </a:lnTo>
                  <a:lnTo>
                    <a:pt x="348" y="47"/>
                  </a:lnTo>
                  <a:lnTo>
                    <a:pt x="336" y="39"/>
                  </a:lnTo>
                  <a:lnTo>
                    <a:pt x="323" y="28"/>
                  </a:lnTo>
                  <a:lnTo>
                    <a:pt x="311" y="19"/>
                  </a:lnTo>
                  <a:lnTo>
                    <a:pt x="297" y="12"/>
                  </a:lnTo>
                  <a:lnTo>
                    <a:pt x="282" y="8"/>
                  </a:lnTo>
                  <a:lnTo>
                    <a:pt x="267" y="4"/>
                  </a:lnTo>
                  <a:lnTo>
                    <a:pt x="251" y="2"/>
                  </a:lnTo>
                  <a:lnTo>
                    <a:pt x="236" y="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8" name="Freeform 227"/>
            <p:cNvSpPr>
              <a:spLocks/>
            </p:cNvSpPr>
            <p:nvPr/>
          </p:nvSpPr>
          <p:spPr bwMode="gray">
            <a:xfrm>
              <a:off x="5757863" y="2681288"/>
              <a:ext cx="100013" cy="147638"/>
            </a:xfrm>
            <a:custGeom>
              <a:avLst/>
              <a:gdLst/>
              <a:ahLst/>
              <a:cxnLst>
                <a:cxn ang="0">
                  <a:pos x="103" y="20"/>
                </a:cxn>
                <a:cxn ang="0">
                  <a:pos x="88" y="36"/>
                </a:cxn>
                <a:cxn ang="0">
                  <a:pos x="95" y="58"/>
                </a:cxn>
                <a:cxn ang="0">
                  <a:pos x="91" y="73"/>
                </a:cxn>
                <a:cxn ang="0">
                  <a:pos x="58" y="94"/>
                </a:cxn>
                <a:cxn ang="0">
                  <a:pos x="51" y="115"/>
                </a:cxn>
                <a:cxn ang="0">
                  <a:pos x="67" y="115"/>
                </a:cxn>
                <a:cxn ang="0">
                  <a:pos x="61" y="156"/>
                </a:cxn>
                <a:cxn ang="0">
                  <a:pos x="50" y="209"/>
                </a:cxn>
                <a:cxn ang="0">
                  <a:pos x="37" y="214"/>
                </a:cxn>
                <a:cxn ang="0">
                  <a:pos x="26" y="213"/>
                </a:cxn>
                <a:cxn ang="0">
                  <a:pos x="16" y="205"/>
                </a:cxn>
                <a:cxn ang="0">
                  <a:pos x="5" y="231"/>
                </a:cxn>
                <a:cxn ang="0">
                  <a:pos x="1" y="286"/>
                </a:cxn>
                <a:cxn ang="0">
                  <a:pos x="12" y="312"/>
                </a:cxn>
                <a:cxn ang="0">
                  <a:pos x="43" y="318"/>
                </a:cxn>
                <a:cxn ang="0">
                  <a:pos x="61" y="312"/>
                </a:cxn>
                <a:cxn ang="0">
                  <a:pos x="47" y="334"/>
                </a:cxn>
                <a:cxn ang="0">
                  <a:pos x="50" y="352"/>
                </a:cxn>
                <a:cxn ang="0">
                  <a:pos x="67" y="354"/>
                </a:cxn>
                <a:cxn ang="0">
                  <a:pos x="85" y="393"/>
                </a:cxn>
                <a:cxn ang="0">
                  <a:pos x="92" y="358"/>
                </a:cxn>
                <a:cxn ang="0">
                  <a:pos x="79" y="341"/>
                </a:cxn>
                <a:cxn ang="0">
                  <a:pos x="94" y="310"/>
                </a:cxn>
                <a:cxn ang="0">
                  <a:pos x="96" y="337"/>
                </a:cxn>
                <a:cxn ang="0">
                  <a:pos x="112" y="369"/>
                </a:cxn>
                <a:cxn ang="0">
                  <a:pos x="111" y="387"/>
                </a:cxn>
                <a:cxn ang="0">
                  <a:pos x="111" y="403"/>
                </a:cxn>
                <a:cxn ang="0">
                  <a:pos x="98" y="416"/>
                </a:cxn>
                <a:cxn ang="0">
                  <a:pos x="141" y="436"/>
                </a:cxn>
                <a:cxn ang="0">
                  <a:pos x="159" y="421"/>
                </a:cxn>
                <a:cxn ang="0">
                  <a:pos x="169" y="435"/>
                </a:cxn>
                <a:cxn ang="0">
                  <a:pos x="185" y="458"/>
                </a:cxn>
                <a:cxn ang="0">
                  <a:pos x="206" y="437"/>
                </a:cxn>
                <a:cxn ang="0">
                  <a:pos x="215" y="456"/>
                </a:cxn>
                <a:cxn ang="0">
                  <a:pos x="233" y="457"/>
                </a:cxn>
                <a:cxn ang="0">
                  <a:pos x="253" y="466"/>
                </a:cxn>
                <a:cxn ang="0">
                  <a:pos x="262" y="459"/>
                </a:cxn>
                <a:cxn ang="0">
                  <a:pos x="267" y="448"/>
                </a:cxn>
                <a:cxn ang="0">
                  <a:pos x="304" y="451"/>
                </a:cxn>
                <a:cxn ang="0">
                  <a:pos x="314" y="429"/>
                </a:cxn>
                <a:cxn ang="0">
                  <a:pos x="271" y="400"/>
                </a:cxn>
                <a:cxn ang="0">
                  <a:pos x="233" y="336"/>
                </a:cxn>
                <a:cxn ang="0">
                  <a:pos x="210" y="277"/>
                </a:cxn>
                <a:cxn ang="0">
                  <a:pos x="204" y="246"/>
                </a:cxn>
                <a:cxn ang="0">
                  <a:pos x="201" y="221"/>
                </a:cxn>
                <a:cxn ang="0">
                  <a:pos x="208" y="192"/>
                </a:cxn>
                <a:cxn ang="0">
                  <a:pos x="212" y="133"/>
                </a:cxn>
                <a:cxn ang="0">
                  <a:pos x="224" y="122"/>
                </a:cxn>
                <a:cxn ang="0">
                  <a:pos x="229" y="105"/>
                </a:cxn>
                <a:cxn ang="0">
                  <a:pos x="239" y="98"/>
                </a:cxn>
                <a:cxn ang="0">
                  <a:pos x="246" y="71"/>
                </a:cxn>
                <a:cxn ang="0">
                  <a:pos x="256" y="58"/>
                </a:cxn>
                <a:cxn ang="0">
                  <a:pos x="264" y="43"/>
                </a:cxn>
                <a:cxn ang="0">
                  <a:pos x="254" y="22"/>
                </a:cxn>
                <a:cxn ang="0">
                  <a:pos x="218" y="11"/>
                </a:cxn>
                <a:cxn ang="0">
                  <a:pos x="182" y="0"/>
                </a:cxn>
                <a:cxn ang="0">
                  <a:pos x="155" y="11"/>
                </a:cxn>
                <a:cxn ang="0">
                  <a:pos x="128" y="17"/>
                </a:cxn>
              </a:cxnLst>
              <a:rect l="0" t="0" r="r" b="b"/>
              <a:pathLst>
                <a:path w="315" h="467">
                  <a:moveTo>
                    <a:pt x="128" y="17"/>
                  </a:moveTo>
                  <a:lnTo>
                    <a:pt x="123" y="17"/>
                  </a:lnTo>
                  <a:lnTo>
                    <a:pt x="117" y="17"/>
                  </a:lnTo>
                  <a:lnTo>
                    <a:pt x="110" y="18"/>
                  </a:lnTo>
                  <a:lnTo>
                    <a:pt x="103" y="20"/>
                  </a:lnTo>
                  <a:lnTo>
                    <a:pt x="96" y="24"/>
                  </a:lnTo>
                  <a:lnTo>
                    <a:pt x="92" y="28"/>
                  </a:lnTo>
                  <a:lnTo>
                    <a:pt x="91" y="30"/>
                  </a:lnTo>
                  <a:lnTo>
                    <a:pt x="88" y="34"/>
                  </a:lnTo>
                  <a:lnTo>
                    <a:pt x="88" y="36"/>
                  </a:lnTo>
                  <a:lnTo>
                    <a:pt x="88" y="40"/>
                  </a:lnTo>
                  <a:lnTo>
                    <a:pt x="90" y="44"/>
                  </a:lnTo>
                  <a:lnTo>
                    <a:pt x="92" y="49"/>
                  </a:lnTo>
                  <a:lnTo>
                    <a:pt x="94" y="53"/>
                  </a:lnTo>
                  <a:lnTo>
                    <a:pt x="95" y="58"/>
                  </a:lnTo>
                  <a:lnTo>
                    <a:pt x="93" y="60"/>
                  </a:lnTo>
                  <a:lnTo>
                    <a:pt x="90" y="61"/>
                  </a:lnTo>
                  <a:lnTo>
                    <a:pt x="90" y="65"/>
                  </a:lnTo>
                  <a:lnTo>
                    <a:pt x="90" y="69"/>
                  </a:lnTo>
                  <a:lnTo>
                    <a:pt x="91" y="73"/>
                  </a:lnTo>
                  <a:lnTo>
                    <a:pt x="92" y="76"/>
                  </a:lnTo>
                  <a:lnTo>
                    <a:pt x="83" y="82"/>
                  </a:lnTo>
                  <a:lnTo>
                    <a:pt x="69" y="87"/>
                  </a:lnTo>
                  <a:lnTo>
                    <a:pt x="63" y="91"/>
                  </a:lnTo>
                  <a:lnTo>
                    <a:pt x="58" y="94"/>
                  </a:lnTo>
                  <a:lnTo>
                    <a:pt x="53" y="98"/>
                  </a:lnTo>
                  <a:lnTo>
                    <a:pt x="51" y="101"/>
                  </a:lnTo>
                  <a:lnTo>
                    <a:pt x="50" y="107"/>
                  </a:lnTo>
                  <a:lnTo>
                    <a:pt x="49" y="111"/>
                  </a:lnTo>
                  <a:lnTo>
                    <a:pt x="51" y="115"/>
                  </a:lnTo>
                  <a:lnTo>
                    <a:pt x="52" y="116"/>
                  </a:lnTo>
                  <a:lnTo>
                    <a:pt x="54" y="117"/>
                  </a:lnTo>
                  <a:lnTo>
                    <a:pt x="58" y="116"/>
                  </a:lnTo>
                  <a:lnTo>
                    <a:pt x="62" y="115"/>
                  </a:lnTo>
                  <a:lnTo>
                    <a:pt x="67" y="115"/>
                  </a:lnTo>
                  <a:lnTo>
                    <a:pt x="68" y="120"/>
                  </a:lnTo>
                  <a:lnTo>
                    <a:pt x="67" y="128"/>
                  </a:lnTo>
                  <a:lnTo>
                    <a:pt x="66" y="135"/>
                  </a:lnTo>
                  <a:lnTo>
                    <a:pt x="65" y="142"/>
                  </a:lnTo>
                  <a:lnTo>
                    <a:pt x="61" y="156"/>
                  </a:lnTo>
                  <a:lnTo>
                    <a:pt x="58" y="171"/>
                  </a:lnTo>
                  <a:lnTo>
                    <a:pt x="55" y="184"/>
                  </a:lnTo>
                  <a:lnTo>
                    <a:pt x="52" y="198"/>
                  </a:lnTo>
                  <a:lnTo>
                    <a:pt x="51" y="205"/>
                  </a:lnTo>
                  <a:lnTo>
                    <a:pt x="50" y="209"/>
                  </a:lnTo>
                  <a:lnTo>
                    <a:pt x="47" y="213"/>
                  </a:lnTo>
                  <a:lnTo>
                    <a:pt x="42" y="215"/>
                  </a:lnTo>
                  <a:lnTo>
                    <a:pt x="36" y="213"/>
                  </a:lnTo>
                  <a:lnTo>
                    <a:pt x="37" y="214"/>
                  </a:lnTo>
                  <a:lnTo>
                    <a:pt x="37" y="214"/>
                  </a:lnTo>
                  <a:lnTo>
                    <a:pt x="37" y="215"/>
                  </a:lnTo>
                  <a:lnTo>
                    <a:pt x="35" y="216"/>
                  </a:lnTo>
                  <a:lnTo>
                    <a:pt x="31" y="217"/>
                  </a:lnTo>
                  <a:lnTo>
                    <a:pt x="28" y="216"/>
                  </a:lnTo>
                  <a:lnTo>
                    <a:pt x="26" y="213"/>
                  </a:lnTo>
                  <a:lnTo>
                    <a:pt x="24" y="209"/>
                  </a:lnTo>
                  <a:lnTo>
                    <a:pt x="22" y="207"/>
                  </a:lnTo>
                  <a:lnTo>
                    <a:pt x="20" y="205"/>
                  </a:lnTo>
                  <a:lnTo>
                    <a:pt x="18" y="204"/>
                  </a:lnTo>
                  <a:lnTo>
                    <a:pt x="16" y="205"/>
                  </a:lnTo>
                  <a:lnTo>
                    <a:pt x="13" y="208"/>
                  </a:lnTo>
                  <a:lnTo>
                    <a:pt x="12" y="212"/>
                  </a:lnTo>
                  <a:lnTo>
                    <a:pt x="10" y="216"/>
                  </a:lnTo>
                  <a:lnTo>
                    <a:pt x="8" y="224"/>
                  </a:lnTo>
                  <a:lnTo>
                    <a:pt x="5" y="231"/>
                  </a:lnTo>
                  <a:lnTo>
                    <a:pt x="3" y="241"/>
                  </a:lnTo>
                  <a:lnTo>
                    <a:pt x="2" y="253"/>
                  </a:lnTo>
                  <a:lnTo>
                    <a:pt x="0" y="265"/>
                  </a:lnTo>
                  <a:lnTo>
                    <a:pt x="0" y="279"/>
                  </a:lnTo>
                  <a:lnTo>
                    <a:pt x="1" y="286"/>
                  </a:lnTo>
                  <a:lnTo>
                    <a:pt x="2" y="292"/>
                  </a:lnTo>
                  <a:lnTo>
                    <a:pt x="3" y="297"/>
                  </a:lnTo>
                  <a:lnTo>
                    <a:pt x="5" y="303"/>
                  </a:lnTo>
                  <a:lnTo>
                    <a:pt x="9" y="307"/>
                  </a:lnTo>
                  <a:lnTo>
                    <a:pt x="12" y="312"/>
                  </a:lnTo>
                  <a:lnTo>
                    <a:pt x="16" y="314"/>
                  </a:lnTo>
                  <a:lnTo>
                    <a:pt x="21" y="318"/>
                  </a:lnTo>
                  <a:lnTo>
                    <a:pt x="28" y="319"/>
                  </a:lnTo>
                  <a:lnTo>
                    <a:pt x="36" y="319"/>
                  </a:lnTo>
                  <a:lnTo>
                    <a:pt x="43" y="318"/>
                  </a:lnTo>
                  <a:lnTo>
                    <a:pt x="49" y="314"/>
                  </a:lnTo>
                  <a:lnTo>
                    <a:pt x="53" y="309"/>
                  </a:lnTo>
                  <a:lnTo>
                    <a:pt x="58" y="303"/>
                  </a:lnTo>
                  <a:lnTo>
                    <a:pt x="59" y="304"/>
                  </a:lnTo>
                  <a:lnTo>
                    <a:pt x="61" y="312"/>
                  </a:lnTo>
                  <a:lnTo>
                    <a:pt x="61" y="317"/>
                  </a:lnTo>
                  <a:lnTo>
                    <a:pt x="61" y="320"/>
                  </a:lnTo>
                  <a:lnTo>
                    <a:pt x="60" y="325"/>
                  </a:lnTo>
                  <a:lnTo>
                    <a:pt x="59" y="328"/>
                  </a:lnTo>
                  <a:lnTo>
                    <a:pt x="47" y="334"/>
                  </a:lnTo>
                  <a:lnTo>
                    <a:pt x="39" y="341"/>
                  </a:lnTo>
                  <a:lnTo>
                    <a:pt x="42" y="344"/>
                  </a:lnTo>
                  <a:lnTo>
                    <a:pt x="44" y="347"/>
                  </a:lnTo>
                  <a:lnTo>
                    <a:pt x="46" y="350"/>
                  </a:lnTo>
                  <a:lnTo>
                    <a:pt x="50" y="352"/>
                  </a:lnTo>
                  <a:lnTo>
                    <a:pt x="52" y="353"/>
                  </a:lnTo>
                  <a:lnTo>
                    <a:pt x="57" y="353"/>
                  </a:lnTo>
                  <a:lnTo>
                    <a:pt x="59" y="351"/>
                  </a:lnTo>
                  <a:lnTo>
                    <a:pt x="63" y="351"/>
                  </a:lnTo>
                  <a:lnTo>
                    <a:pt x="67" y="354"/>
                  </a:lnTo>
                  <a:lnTo>
                    <a:pt x="70" y="360"/>
                  </a:lnTo>
                  <a:lnTo>
                    <a:pt x="73" y="367"/>
                  </a:lnTo>
                  <a:lnTo>
                    <a:pt x="74" y="372"/>
                  </a:lnTo>
                  <a:lnTo>
                    <a:pt x="78" y="384"/>
                  </a:lnTo>
                  <a:lnTo>
                    <a:pt x="85" y="393"/>
                  </a:lnTo>
                  <a:lnTo>
                    <a:pt x="87" y="388"/>
                  </a:lnTo>
                  <a:lnTo>
                    <a:pt x="90" y="380"/>
                  </a:lnTo>
                  <a:lnTo>
                    <a:pt x="91" y="370"/>
                  </a:lnTo>
                  <a:lnTo>
                    <a:pt x="92" y="363"/>
                  </a:lnTo>
                  <a:lnTo>
                    <a:pt x="92" y="358"/>
                  </a:lnTo>
                  <a:lnTo>
                    <a:pt x="91" y="353"/>
                  </a:lnTo>
                  <a:lnTo>
                    <a:pt x="88" y="350"/>
                  </a:lnTo>
                  <a:lnTo>
                    <a:pt x="84" y="345"/>
                  </a:lnTo>
                  <a:lnTo>
                    <a:pt x="81" y="343"/>
                  </a:lnTo>
                  <a:lnTo>
                    <a:pt x="79" y="341"/>
                  </a:lnTo>
                  <a:lnTo>
                    <a:pt x="78" y="336"/>
                  </a:lnTo>
                  <a:lnTo>
                    <a:pt x="78" y="331"/>
                  </a:lnTo>
                  <a:lnTo>
                    <a:pt x="84" y="323"/>
                  </a:lnTo>
                  <a:lnTo>
                    <a:pt x="90" y="315"/>
                  </a:lnTo>
                  <a:lnTo>
                    <a:pt x="94" y="310"/>
                  </a:lnTo>
                  <a:lnTo>
                    <a:pt x="96" y="309"/>
                  </a:lnTo>
                  <a:lnTo>
                    <a:pt x="96" y="317"/>
                  </a:lnTo>
                  <a:lnTo>
                    <a:pt x="96" y="325"/>
                  </a:lnTo>
                  <a:lnTo>
                    <a:pt x="96" y="331"/>
                  </a:lnTo>
                  <a:lnTo>
                    <a:pt x="96" y="337"/>
                  </a:lnTo>
                  <a:lnTo>
                    <a:pt x="99" y="344"/>
                  </a:lnTo>
                  <a:lnTo>
                    <a:pt x="101" y="350"/>
                  </a:lnTo>
                  <a:lnTo>
                    <a:pt x="108" y="356"/>
                  </a:lnTo>
                  <a:lnTo>
                    <a:pt x="112" y="364"/>
                  </a:lnTo>
                  <a:lnTo>
                    <a:pt x="112" y="369"/>
                  </a:lnTo>
                  <a:lnTo>
                    <a:pt x="112" y="375"/>
                  </a:lnTo>
                  <a:lnTo>
                    <a:pt x="111" y="377"/>
                  </a:lnTo>
                  <a:lnTo>
                    <a:pt x="110" y="379"/>
                  </a:lnTo>
                  <a:lnTo>
                    <a:pt x="110" y="384"/>
                  </a:lnTo>
                  <a:lnTo>
                    <a:pt x="111" y="387"/>
                  </a:lnTo>
                  <a:lnTo>
                    <a:pt x="112" y="391"/>
                  </a:lnTo>
                  <a:lnTo>
                    <a:pt x="115" y="393"/>
                  </a:lnTo>
                  <a:lnTo>
                    <a:pt x="115" y="396"/>
                  </a:lnTo>
                  <a:lnTo>
                    <a:pt x="114" y="400"/>
                  </a:lnTo>
                  <a:lnTo>
                    <a:pt x="111" y="403"/>
                  </a:lnTo>
                  <a:lnTo>
                    <a:pt x="104" y="407"/>
                  </a:lnTo>
                  <a:lnTo>
                    <a:pt x="101" y="409"/>
                  </a:lnTo>
                  <a:lnTo>
                    <a:pt x="98" y="411"/>
                  </a:lnTo>
                  <a:lnTo>
                    <a:pt x="96" y="415"/>
                  </a:lnTo>
                  <a:lnTo>
                    <a:pt x="98" y="416"/>
                  </a:lnTo>
                  <a:lnTo>
                    <a:pt x="100" y="418"/>
                  </a:lnTo>
                  <a:lnTo>
                    <a:pt x="102" y="419"/>
                  </a:lnTo>
                  <a:lnTo>
                    <a:pt x="115" y="425"/>
                  </a:lnTo>
                  <a:lnTo>
                    <a:pt x="127" y="431"/>
                  </a:lnTo>
                  <a:lnTo>
                    <a:pt x="141" y="436"/>
                  </a:lnTo>
                  <a:lnTo>
                    <a:pt x="153" y="442"/>
                  </a:lnTo>
                  <a:lnTo>
                    <a:pt x="157" y="442"/>
                  </a:lnTo>
                  <a:lnTo>
                    <a:pt x="159" y="442"/>
                  </a:lnTo>
                  <a:lnTo>
                    <a:pt x="158" y="429"/>
                  </a:lnTo>
                  <a:lnTo>
                    <a:pt x="159" y="421"/>
                  </a:lnTo>
                  <a:lnTo>
                    <a:pt x="161" y="425"/>
                  </a:lnTo>
                  <a:lnTo>
                    <a:pt x="164" y="427"/>
                  </a:lnTo>
                  <a:lnTo>
                    <a:pt x="165" y="429"/>
                  </a:lnTo>
                  <a:lnTo>
                    <a:pt x="167" y="432"/>
                  </a:lnTo>
                  <a:lnTo>
                    <a:pt x="169" y="435"/>
                  </a:lnTo>
                  <a:lnTo>
                    <a:pt x="171" y="439"/>
                  </a:lnTo>
                  <a:lnTo>
                    <a:pt x="174" y="444"/>
                  </a:lnTo>
                  <a:lnTo>
                    <a:pt x="180" y="451"/>
                  </a:lnTo>
                  <a:lnTo>
                    <a:pt x="182" y="455"/>
                  </a:lnTo>
                  <a:lnTo>
                    <a:pt x="185" y="458"/>
                  </a:lnTo>
                  <a:lnTo>
                    <a:pt x="188" y="459"/>
                  </a:lnTo>
                  <a:lnTo>
                    <a:pt x="191" y="459"/>
                  </a:lnTo>
                  <a:lnTo>
                    <a:pt x="198" y="449"/>
                  </a:lnTo>
                  <a:lnTo>
                    <a:pt x="204" y="439"/>
                  </a:lnTo>
                  <a:lnTo>
                    <a:pt x="206" y="437"/>
                  </a:lnTo>
                  <a:lnTo>
                    <a:pt x="208" y="436"/>
                  </a:lnTo>
                  <a:lnTo>
                    <a:pt x="212" y="442"/>
                  </a:lnTo>
                  <a:lnTo>
                    <a:pt x="213" y="445"/>
                  </a:lnTo>
                  <a:lnTo>
                    <a:pt x="213" y="450"/>
                  </a:lnTo>
                  <a:lnTo>
                    <a:pt x="215" y="456"/>
                  </a:lnTo>
                  <a:lnTo>
                    <a:pt x="217" y="458"/>
                  </a:lnTo>
                  <a:lnTo>
                    <a:pt x="222" y="458"/>
                  </a:lnTo>
                  <a:lnTo>
                    <a:pt x="225" y="458"/>
                  </a:lnTo>
                  <a:lnTo>
                    <a:pt x="229" y="457"/>
                  </a:lnTo>
                  <a:lnTo>
                    <a:pt x="233" y="457"/>
                  </a:lnTo>
                  <a:lnTo>
                    <a:pt x="238" y="456"/>
                  </a:lnTo>
                  <a:lnTo>
                    <a:pt x="242" y="457"/>
                  </a:lnTo>
                  <a:lnTo>
                    <a:pt x="246" y="459"/>
                  </a:lnTo>
                  <a:lnTo>
                    <a:pt x="250" y="463"/>
                  </a:lnTo>
                  <a:lnTo>
                    <a:pt x="253" y="466"/>
                  </a:lnTo>
                  <a:lnTo>
                    <a:pt x="254" y="467"/>
                  </a:lnTo>
                  <a:lnTo>
                    <a:pt x="255" y="466"/>
                  </a:lnTo>
                  <a:lnTo>
                    <a:pt x="257" y="465"/>
                  </a:lnTo>
                  <a:lnTo>
                    <a:pt x="261" y="463"/>
                  </a:lnTo>
                  <a:lnTo>
                    <a:pt x="262" y="459"/>
                  </a:lnTo>
                  <a:lnTo>
                    <a:pt x="263" y="456"/>
                  </a:lnTo>
                  <a:lnTo>
                    <a:pt x="262" y="451"/>
                  </a:lnTo>
                  <a:lnTo>
                    <a:pt x="262" y="447"/>
                  </a:lnTo>
                  <a:lnTo>
                    <a:pt x="264" y="447"/>
                  </a:lnTo>
                  <a:lnTo>
                    <a:pt x="267" y="448"/>
                  </a:lnTo>
                  <a:lnTo>
                    <a:pt x="279" y="452"/>
                  </a:lnTo>
                  <a:lnTo>
                    <a:pt x="289" y="456"/>
                  </a:lnTo>
                  <a:lnTo>
                    <a:pt x="294" y="456"/>
                  </a:lnTo>
                  <a:lnTo>
                    <a:pt x="299" y="455"/>
                  </a:lnTo>
                  <a:lnTo>
                    <a:pt x="304" y="451"/>
                  </a:lnTo>
                  <a:lnTo>
                    <a:pt x="309" y="448"/>
                  </a:lnTo>
                  <a:lnTo>
                    <a:pt x="312" y="444"/>
                  </a:lnTo>
                  <a:lnTo>
                    <a:pt x="314" y="440"/>
                  </a:lnTo>
                  <a:lnTo>
                    <a:pt x="315" y="435"/>
                  </a:lnTo>
                  <a:lnTo>
                    <a:pt x="314" y="429"/>
                  </a:lnTo>
                  <a:lnTo>
                    <a:pt x="312" y="427"/>
                  </a:lnTo>
                  <a:lnTo>
                    <a:pt x="310" y="425"/>
                  </a:lnTo>
                  <a:lnTo>
                    <a:pt x="296" y="417"/>
                  </a:lnTo>
                  <a:lnTo>
                    <a:pt x="283" y="409"/>
                  </a:lnTo>
                  <a:lnTo>
                    <a:pt x="271" y="400"/>
                  </a:lnTo>
                  <a:lnTo>
                    <a:pt x="261" y="390"/>
                  </a:lnTo>
                  <a:lnTo>
                    <a:pt x="252" y="377"/>
                  </a:lnTo>
                  <a:lnTo>
                    <a:pt x="245" y="364"/>
                  </a:lnTo>
                  <a:lnTo>
                    <a:pt x="238" y="351"/>
                  </a:lnTo>
                  <a:lnTo>
                    <a:pt x="233" y="336"/>
                  </a:lnTo>
                  <a:lnTo>
                    <a:pt x="230" y="322"/>
                  </a:lnTo>
                  <a:lnTo>
                    <a:pt x="225" y="310"/>
                  </a:lnTo>
                  <a:lnTo>
                    <a:pt x="218" y="298"/>
                  </a:lnTo>
                  <a:lnTo>
                    <a:pt x="213" y="287"/>
                  </a:lnTo>
                  <a:lnTo>
                    <a:pt x="210" y="277"/>
                  </a:lnTo>
                  <a:lnTo>
                    <a:pt x="209" y="266"/>
                  </a:lnTo>
                  <a:lnTo>
                    <a:pt x="208" y="261"/>
                  </a:lnTo>
                  <a:lnTo>
                    <a:pt x="207" y="256"/>
                  </a:lnTo>
                  <a:lnTo>
                    <a:pt x="206" y="252"/>
                  </a:lnTo>
                  <a:lnTo>
                    <a:pt x="204" y="246"/>
                  </a:lnTo>
                  <a:lnTo>
                    <a:pt x="200" y="242"/>
                  </a:lnTo>
                  <a:lnTo>
                    <a:pt x="198" y="238"/>
                  </a:lnTo>
                  <a:lnTo>
                    <a:pt x="198" y="232"/>
                  </a:lnTo>
                  <a:lnTo>
                    <a:pt x="199" y="227"/>
                  </a:lnTo>
                  <a:lnTo>
                    <a:pt x="201" y="221"/>
                  </a:lnTo>
                  <a:lnTo>
                    <a:pt x="204" y="215"/>
                  </a:lnTo>
                  <a:lnTo>
                    <a:pt x="205" y="209"/>
                  </a:lnTo>
                  <a:lnTo>
                    <a:pt x="207" y="204"/>
                  </a:lnTo>
                  <a:lnTo>
                    <a:pt x="208" y="198"/>
                  </a:lnTo>
                  <a:lnTo>
                    <a:pt x="208" y="192"/>
                  </a:lnTo>
                  <a:lnTo>
                    <a:pt x="206" y="181"/>
                  </a:lnTo>
                  <a:lnTo>
                    <a:pt x="205" y="170"/>
                  </a:lnTo>
                  <a:lnTo>
                    <a:pt x="207" y="154"/>
                  </a:lnTo>
                  <a:lnTo>
                    <a:pt x="210" y="136"/>
                  </a:lnTo>
                  <a:lnTo>
                    <a:pt x="212" y="133"/>
                  </a:lnTo>
                  <a:lnTo>
                    <a:pt x="214" y="128"/>
                  </a:lnTo>
                  <a:lnTo>
                    <a:pt x="216" y="124"/>
                  </a:lnTo>
                  <a:lnTo>
                    <a:pt x="220" y="122"/>
                  </a:lnTo>
                  <a:lnTo>
                    <a:pt x="222" y="122"/>
                  </a:lnTo>
                  <a:lnTo>
                    <a:pt x="224" y="122"/>
                  </a:lnTo>
                  <a:lnTo>
                    <a:pt x="226" y="122"/>
                  </a:lnTo>
                  <a:lnTo>
                    <a:pt x="228" y="119"/>
                  </a:lnTo>
                  <a:lnTo>
                    <a:pt x="228" y="115"/>
                  </a:lnTo>
                  <a:lnTo>
                    <a:pt x="229" y="110"/>
                  </a:lnTo>
                  <a:lnTo>
                    <a:pt x="229" y="105"/>
                  </a:lnTo>
                  <a:lnTo>
                    <a:pt x="229" y="101"/>
                  </a:lnTo>
                  <a:lnTo>
                    <a:pt x="231" y="99"/>
                  </a:lnTo>
                  <a:lnTo>
                    <a:pt x="236" y="98"/>
                  </a:lnTo>
                  <a:lnTo>
                    <a:pt x="237" y="98"/>
                  </a:lnTo>
                  <a:lnTo>
                    <a:pt x="239" y="98"/>
                  </a:lnTo>
                  <a:lnTo>
                    <a:pt x="241" y="93"/>
                  </a:lnTo>
                  <a:lnTo>
                    <a:pt x="244" y="89"/>
                  </a:lnTo>
                  <a:lnTo>
                    <a:pt x="244" y="83"/>
                  </a:lnTo>
                  <a:lnTo>
                    <a:pt x="245" y="78"/>
                  </a:lnTo>
                  <a:lnTo>
                    <a:pt x="246" y="71"/>
                  </a:lnTo>
                  <a:lnTo>
                    <a:pt x="248" y="65"/>
                  </a:lnTo>
                  <a:lnTo>
                    <a:pt x="250" y="61"/>
                  </a:lnTo>
                  <a:lnTo>
                    <a:pt x="253" y="60"/>
                  </a:lnTo>
                  <a:lnTo>
                    <a:pt x="254" y="59"/>
                  </a:lnTo>
                  <a:lnTo>
                    <a:pt x="256" y="58"/>
                  </a:lnTo>
                  <a:lnTo>
                    <a:pt x="259" y="58"/>
                  </a:lnTo>
                  <a:lnTo>
                    <a:pt x="263" y="56"/>
                  </a:lnTo>
                  <a:lnTo>
                    <a:pt x="265" y="52"/>
                  </a:lnTo>
                  <a:lnTo>
                    <a:pt x="265" y="48"/>
                  </a:lnTo>
                  <a:lnTo>
                    <a:pt x="264" y="43"/>
                  </a:lnTo>
                  <a:lnTo>
                    <a:pt x="263" y="40"/>
                  </a:lnTo>
                  <a:lnTo>
                    <a:pt x="261" y="35"/>
                  </a:lnTo>
                  <a:lnTo>
                    <a:pt x="259" y="30"/>
                  </a:lnTo>
                  <a:lnTo>
                    <a:pt x="257" y="26"/>
                  </a:lnTo>
                  <a:lnTo>
                    <a:pt x="254" y="22"/>
                  </a:lnTo>
                  <a:lnTo>
                    <a:pt x="247" y="21"/>
                  </a:lnTo>
                  <a:lnTo>
                    <a:pt x="239" y="21"/>
                  </a:lnTo>
                  <a:lnTo>
                    <a:pt x="232" y="19"/>
                  </a:lnTo>
                  <a:lnTo>
                    <a:pt x="226" y="16"/>
                  </a:lnTo>
                  <a:lnTo>
                    <a:pt x="218" y="11"/>
                  </a:lnTo>
                  <a:lnTo>
                    <a:pt x="210" y="6"/>
                  </a:lnTo>
                  <a:lnTo>
                    <a:pt x="200" y="4"/>
                  </a:lnTo>
                  <a:lnTo>
                    <a:pt x="190" y="1"/>
                  </a:lnTo>
                  <a:lnTo>
                    <a:pt x="185" y="0"/>
                  </a:lnTo>
                  <a:lnTo>
                    <a:pt x="182" y="0"/>
                  </a:lnTo>
                  <a:lnTo>
                    <a:pt x="179" y="0"/>
                  </a:lnTo>
                  <a:lnTo>
                    <a:pt x="175" y="0"/>
                  </a:lnTo>
                  <a:lnTo>
                    <a:pt x="168" y="3"/>
                  </a:lnTo>
                  <a:lnTo>
                    <a:pt x="161" y="6"/>
                  </a:lnTo>
                  <a:lnTo>
                    <a:pt x="155" y="11"/>
                  </a:lnTo>
                  <a:lnTo>
                    <a:pt x="147" y="14"/>
                  </a:lnTo>
                  <a:lnTo>
                    <a:pt x="142" y="16"/>
                  </a:lnTo>
                  <a:lnTo>
                    <a:pt x="139" y="17"/>
                  </a:lnTo>
                  <a:lnTo>
                    <a:pt x="134" y="18"/>
                  </a:lnTo>
                  <a:lnTo>
                    <a:pt x="128" y="1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29" name="Freeform 228"/>
            <p:cNvSpPr>
              <a:spLocks/>
            </p:cNvSpPr>
            <p:nvPr/>
          </p:nvSpPr>
          <p:spPr bwMode="gray">
            <a:xfrm>
              <a:off x="5757863" y="2681288"/>
              <a:ext cx="100013" cy="147638"/>
            </a:xfrm>
            <a:custGeom>
              <a:avLst/>
              <a:gdLst/>
              <a:ahLst/>
              <a:cxnLst>
                <a:cxn ang="0">
                  <a:pos x="103" y="20"/>
                </a:cxn>
                <a:cxn ang="0">
                  <a:pos x="88" y="36"/>
                </a:cxn>
                <a:cxn ang="0">
                  <a:pos x="95" y="58"/>
                </a:cxn>
                <a:cxn ang="0">
                  <a:pos x="91" y="73"/>
                </a:cxn>
                <a:cxn ang="0">
                  <a:pos x="58" y="94"/>
                </a:cxn>
                <a:cxn ang="0">
                  <a:pos x="51" y="115"/>
                </a:cxn>
                <a:cxn ang="0">
                  <a:pos x="67" y="115"/>
                </a:cxn>
                <a:cxn ang="0">
                  <a:pos x="61" y="156"/>
                </a:cxn>
                <a:cxn ang="0">
                  <a:pos x="50" y="209"/>
                </a:cxn>
                <a:cxn ang="0">
                  <a:pos x="37" y="214"/>
                </a:cxn>
                <a:cxn ang="0">
                  <a:pos x="26" y="213"/>
                </a:cxn>
                <a:cxn ang="0">
                  <a:pos x="16" y="205"/>
                </a:cxn>
                <a:cxn ang="0">
                  <a:pos x="5" y="231"/>
                </a:cxn>
                <a:cxn ang="0">
                  <a:pos x="1" y="286"/>
                </a:cxn>
                <a:cxn ang="0">
                  <a:pos x="12" y="312"/>
                </a:cxn>
                <a:cxn ang="0">
                  <a:pos x="43" y="318"/>
                </a:cxn>
                <a:cxn ang="0">
                  <a:pos x="61" y="312"/>
                </a:cxn>
                <a:cxn ang="0">
                  <a:pos x="47" y="334"/>
                </a:cxn>
                <a:cxn ang="0">
                  <a:pos x="50" y="352"/>
                </a:cxn>
                <a:cxn ang="0">
                  <a:pos x="67" y="354"/>
                </a:cxn>
                <a:cxn ang="0">
                  <a:pos x="85" y="393"/>
                </a:cxn>
                <a:cxn ang="0">
                  <a:pos x="92" y="358"/>
                </a:cxn>
                <a:cxn ang="0">
                  <a:pos x="79" y="341"/>
                </a:cxn>
                <a:cxn ang="0">
                  <a:pos x="94" y="310"/>
                </a:cxn>
                <a:cxn ang="0">
                  <a:pos x="96" y="337"/>
                </a:cxn>
                <a:cxn ang="0">
                  <a:pos x="112" y="369"/>
                </a:cxn>
                <a:cxn ang="0">
                  <a:pos x="111" y="387"/>
                </a:cxn>
                <a:cxn ang="0">
                  <a:pos x="111" y="403"/>
                </a:cxn>
                <a:cxn ang="0">
                  <a:pos x="98" y="416"/>
                </a:cxn>
                <a:cxn ang="0">
                  <a:pos x="141" y="436"/>
                </a:cxn>
                <a:cxn ang="0">
                  <a:pos x="159" y="421"/>
                </a:cxn>
                <a:cxn ang="0">
                  <a:pos x="169" y="435"/>
                </a:cxn>
                <a:cxn ang="0">
                  <a:pos x="185" y="458"/>
                </a:cxn>
                <a:cxn ang="0">
                  <a:pos x="206" y="437"/>
                </a:cxn>
                <a:cxn ang="0">
                  <a:pos x="215" y="456"/>
                </a:cxn>
                <a:cxn ang="0">
                  <a:pos x="233" y="457"/>
                </a:cxn>
                <a:cxn ang="0">
                  <a:pos x="253" y="466"/>
                </a:cxn>
                <a:cxn ang="0">
                  <a:pos x="262" y="459"/>
                </a:cxn>
                <a:cxn ang="0">
                  <a:pos x="267" y="448"/>
                </a:cxn>
                <a:cxn ang="0">
                  <a:pos x="304" y="451"/>
                </a:cxn>
                <a:cxn ang="0">
                  <a:pos x="314" y="429"/>
                </a:cxn>
                <a:cxn ang="0">
                  <a:pos x="271" y="400"/>
                </a:cxn>
                <a:cxn ang="0">
                  <a:pos x="233" y="336"/>
                </a:cxn>
                <a:cxn ang="0">
                  <a:pos x="210" y="277"/>
                </a:cxn>
                <a:cxn ang="0">
                  <a:pos x="204" y="246"/>
                </a:cxn>
                <a:cxn ang="0">
                  <a:pos x="201" y="221"/>
                </a:cxn>
                <a:cxn ang="0">
                  <a:pos x="208" y="192"/>
                </a:cxn>
                <a:cxn ang="0">
                  <a:pos x="212" y="133"/>
                </a:cxn>
                <a:cxn ang="0">
                  <a:pos x="224" y="122"/>
                </a:cxn>
                <a:cxn ang="0">
                  <a:pos x="229" y="105"/>
                </a:cxn>
                <a:cxn ang="0">
                  <a:pos x="239" y="98"/>
                </a:cxn>
                <a:cxn ang="0">
                  <a:pos x="246" y="71"/>
                </a:cxn>
                <a:cxn ang="0">
                  <a:pos x="256" y="58"/>
                </a:cxn>
                <a:cxn ang="0">
                  <a:pos x="264" y="43"/>
                </a:cxn>
                <a:cxn ang="0">
                  <a:pos x="254" y="22"/>
                </a:cxn>
                <a:cxn ang="0">
                  <a:pos x="218" y="11"/>
                </a:cxn>
                <a:cxn ang="0">
                  <a:pos x="182" y="0"/>
                </a:cxn>
                <a:cxn ang="0">
                  <a:pos x="155" y="11"/>
                </a:cxn>
                <a:cxn ang="0">
                  <a:pos x="128" y="17"/>
                </a:cxn>
              </a:cxnLst>
              <a:rect l="0" t="0" r="r" b="b"/>
              <a:pathLst>
                <a:path w="315" h="467">
                  <a:moveTo>
                    <a:pt x="128" y="17"/>
                  </a:moveTo>
                  <a:lnTo>
                    <a:pt x="123" y="17"/>
                  </a:lnTo>
                  <a:lnTo>
                    <a:pt x="117" y="17"/>
                  </a:lnTo>
                  <a:lnTo>
                    <a:pt x="110" y="18"/>
                  </a:lnTo>
                  <a:lnTo>
                    <a:pt x="103" y="20"/>
                  </a:lnTo>
                  <a:lnTo>
                    <a:pt x="96" y="24"/>
                  </a:lnTo>
                  <a:lnTo>
                    <a:pt x="92" y="28"/>
                  </a:lnTo>
                  <a:lnTo>
                    <a:pt x="91" y="30"/>
                  </a:lnTo>
                  <a:lnTo>
                    <a:pt x="88" y="34"/>
                  </a:lnTo>
                  <a:lnTo>
                    <a:pt x="88" y="36"/>
                  </a:lnTo>
                  <a:lnTo>
                    <a:pt x="88" y="40"/>
                  </a:lnTo>
                  <a:lnTo>
                    <a:pt x="90" y="44"/>
                  </a:lnTo>
                  <a:lnTo>
                    <a:pt x="92" y="49"/>
                  </a:lnTo>
                  <a:lnTo>
                    <a:pt x="94" y="53"/>
                  </a:lnTo>
                  <a:lnTo>
                    <a:pt x="95" y="58"/>
                  </a:lnTo>
                  <a:lnTo>
                    <a:pt x="93" y="60"/>
                  </a:lnTo>
                  <a:lnTo>
                    <a:pt x="90" y="61"/>
                  </a:lnTo>
                  <a:lnTo>
                    <a:pt x="90" y="65"/>
                  </a:lnTo>
                  <a:lnTo>
                    <a:pt x="90" y="69"/>
                  </a:lnTo>
                  <a:lnTo>
                    <a:pt x="91" y="73"/>
                  </a:lnTo>
                  <a:lnTo>
                    <a:pt x="92" y="76"/>
                  </a:lnTo>
                  <a:lnTo>
                    <a:pt x="83" y="82"/>
                  </a:lnTo>
                  <a:lnTo>
                    <a:pt x="69" y="87"/>
                  </a:lnTo>
                  <a:lnTo>
                    <a:pt x="63" y="91"/>
                  </a:lnTo>
                  <a:lnTo>
                    <a:pt x="58" y="94"/>
                  </a:lnTo>
                  <a:lnTo>
                    <a:pt x="53" y="98"/>
                  </a:lnTo>
                  <a:lnTo>
                    <a:pt x="51" y="101"/>
                  </a:lnTo>
                  <a:lnTo>
                    <a:pt x="50" y="107"/>
                  </a:lnTo>
                  <a:lnTo>
                    <a:pt x="49" y="111"/>
                  </a:lnTo>
                  <a:lnTo>
                    <a:pt x="51" y="115"/>
                  </a:lnTo>
                  <a:lnTo>
                    <a:pt x="52" y="116"/>
                  </a:lnTo>
                  <a:lnTo>
                    <a:pt x="54" y="117"/>
                  </a:lnTo>
                  <a:lnTo>
                    <a:pt x="58" y="116"/>
                  </a:lnTo>
                  <a:lnTo>
                    <a:pt x="62" y="115"/>
                  </a:lnTo>
                  <a:lnTo>
                    <a:pt x="67" y="115"/>
                  </a:lnTo>
                  <a:lnTo>
                    <a:pt x="68" y="120"/>
                  </a:lnTo>
                  <a:lnTo>
                    <a:pt x="67" y="128"/>
                  </a:lnTo>
                  <a:lnTo>
                    <a:pt x="66" y="135"/>
                  </a:lnTo>
                  <a:lnTo>
                    <a:pt x="65" y="142"/>
                  </a:lnTo>
                  <a:lnTo>
                    <a:pt x="61" y="156"/>
                  </a:lnTo>
                  <a:lnTo>
                    <a:pt x="58" y="171"/>
                  </a:lnTo>
                  <a:lnTo>
                    <a:pt x="55" y="184"/>
                  </a:lnTo>
                  <a:lnTo>
                    <a:pt x="52" y="198"/>
                  </a:lnTo>
                  <a:lnTo>
                    <a:pt x="51" y="205"/>
                  </a:lnTo>
                  <a:lnTo>
                    <a:pt x="50" y="209"/>
                  </a:lnTo>
                  <a:lnTo>
                    <a:pt x="47" y="213"/>
                  </a:lnTo>
                  <a:lnTo>
                    <a:pt x="42" y="215"/>
                  </a:lnTo>
                  <a:lnTo>
                    <a:pt x="36" y="213"/>
                  </a:lnTo>
                  <a:lnTo>
                    <a:pt x="37" y="214"/>
                  </a:lnTo>
                  <a:lnTo>
                    <a:pt x="37" y="214"/>
                  </a:lnTo>
                  <a:lnTo>
                    <a:pt x="37" y="215"/>
                  </a:lnTo>
                  <a:lnTo>
                    <a:pt x="35" y="216"/>
                  </a:lnTo>
                  <a:lnTo>
                    <a:pt x="31" y="217"/>
                  </a:lnTo>
                  <a:lnTo>
                    <a:pt x="28" y="216"/>
                  </a:lnTo>
                  <a:lnTo>
                    <a:pt x="26" y="213"/>
                  </a:lnTo>
                  <a:lnTo>
                    <a:pt x="24" y="209"/>
                  </a:lnTo>
                  <a:lnTo>
                    <a:pt x="22" y="207"/>
                  </a:lnTo>
                  <a:lnTo>
                    <a:pt x="20" y="205"/>
                  </a:lnTo>
                  <a:lnTo>
                    <a:pt x="18" y="204"/>
                  </a:lnTo>
                  <a:lnTo>
                    <a:pt x="16" y="205"/>
                  </a:lnTo>
                  <a:lnTo>
                    <a:pt x="13" y="208"/>
                  </a:lnTo>
                  <a:lnTo>
                    <a:pt x="12" y="212"/>
                  </a:lnTo>
                  <a:lnTo>
                    <a:pt x="10" y="216"/>
                  </a:lnTo>
                  <a:lnTo>
                    <a:pt x="8" y="224"/>
                  </a:lnTo>
                  <a:lnTo>
                    <a:pt x="5" y="231"/>
                  </a:lnTo>
                  <a:lnTo>
                    <a:pt x="3" y="241"/>
                  </a:lnTo>
                  <a:lnTo>
                    <a:pt x="2" y="253"/>
                  </a:lnTo>
                  <a:lnTo>
                    <a:pt x="0" y="265"/>
                  </a:lnTo>
                  <a:lnTo>
                    <a:pt x="0" y="279"/>
                  </a:lnTo>
                  <a:lnTo>
                    <a:pt x="1" y="286"/>
                  </a:lnTo>
                  <a:lnTo>
                    <a:pt x="2" y="292"/>
                  </a:lnTo>
                  <a:lnTo>
                    <a:pt x="3" y="297"/>
                  </a:lnTo>
                  <a:lnTo>
                    <a:pt x="5" y="303"/>
                  </a:lnTo>
                  <a:lnTo>
                    <a:pt x="9" y="307"/>
                  </a:lnTo>
                  <a:lnTo>
                    <a:pt x="12" y="312"/>
                  </a:lnTo>
                  <a:lnTo>
                    <a:pt x="16" y="314"/>
                  </a:lnTo>
                  <a:lnTo>
                    <a:pt x="21" y="318"/>
                  </a:lnTo>
                  <a:lnTo>
                    <a:pt x="28" y="319"/>
                  </a:lnTo>
                  <a:lnTo>
                    <a:pt x="36" y="319"/>
                  </a:lnTo>
                  <a:lnTo>
                    <a:pt x="43" y="318"/>
                  </a:lnTo>
                  <a:lnTo>
                    <a:pt x="49" y="314"/>
                  </a:lnTo>
                  <a:lnTo>
                    <a:pt x="53" y="309"/>
                  </a:lnTo>
                  <a:lnTo>
                    <a:pt x="58" y="303"/>
                  </a:lnTo>
                  <a:lnTo>
                    <a:pt x="59" y="304"/>
                  </a:lnTo>
                  <a:lnTo>
                    <a:pt x="61" y="312"/>
                  </a:lnTo>
                  <a:lnTo>
                    <a:pt x="61" y="317"/>
                  </a:lnTo>
                  <a:lnTo>
                    <a:pt x="61" y="320"/>
                  </a:lnTo>
                  <a:lnTo>
                    <a:pt x="60" y="325"/>
                  </a:lnTo>
                  <a:lnTo>
                    <a:pt x="59" y="328"/>
                  </a:lnTo>
                  <a:lnTo>
                    <a:pt x="47" y="334"/>
                  </a:lnTo>
                  <a:lnTo>
                    <a:pt x="39" y="341"/>
                  </a:lnTo>
                  <a:lnTo>
                    <a:pt x="42" y="344"/>
                  </a:lnTo>
                  <a:lnTo>
                    <a:pt x="44" y="347"/>
                  </a:lnTo>
                  <a:lnTo>
                    <a:pt x="46" y="350"/>
                  </a:lnTo>
                  <a:lnTo>
                    <a:pt x="50" y="352"/>
                  </a:lnTo>
                  <a:lnTo>
                    <a:pt x="52" y="353"/>
                  </a:lnTo>
                  <a:lnTo>
                    <a:pt x="57" y="353"/>
                  </a:lnTo>
                  <a:lnTo>
                    <a:pt x="59" y="351"/>
                  </a:lnTo>
                  <a:lnTo>
                    <a:pt x="63" y="351"/>
                  </a:lnTo>
                  <a:lnTo>
                    <a:pt x="67" y="354"/>
                  </a:lnTo>
                  <a:lnTo>
                    <a:pt x="70" y="360"/>
                  </a:lnTo>
                  <a:lnTo>
                    <a:pt x="73" y="367"/>
                  </a:lnTo>
                  <a:lnTo>
                    <a:pt x="74" y="372"/>
                  </a:lnTo>
                  <a:lnTo>
                    <a:pt x="78" y="384"/>
                  </a:lnTo>
                  <a:lnTo>
                    <a:pt x="85" y="393"/>
                  </a:lnTo>
                  <a:lnTo>
                    <a:pt x="87" y="388"/>
                  </a:lnTo>
                  <a:lnTo>
                    <a:pt x="90" y="380"/>
                  </a:lnTo>
                  <a:lnTo>
                    <a:pt x="91" y="370"/>
                  </a:lnTo>
                  <a:lnTo>
                    <a:pt x="92" y="363"/>
                  </a:lnTo>
                  <a:lnTo>
                    <a:pt x="92" y="358"/>
                  </a:lnTo>
                  <a:lnTo>
                    <a:pt x="91" y="353"/>
                  </a:lnTo>
                  <a:lnTo>
                    <a:pt x="88" y="350"/>
                  </a:lnTo>
                  <a:lnTo>
                    <a:pt x="84" y="345"/>
                  </a:lnTo>
                  <a:lnTo>
                    <a:pt x="81" y="343"/>
                  </a:lnTo>
                  <a:lnTo>
                    <a:pt x="79" y="341"/>
                  </a:lnTo>
                  <a:lnTo>
                    <a:pt x="78" y="336"/>
                  </a:lnTo>
                  <a:lnTo>
                    <a:pt x="78" y="331"/>
                  </a:lnTo>
                  <a:lnTo>
                    <a:pt x="84" y="323"/>
                  </a:lnTo>
                  <a:lnTo>
                    <a:pt x="90" y="315"/>
                  </a:lnTo>
                  <a:lnTo>
                    <a:pt x="94" y="310"/>
                  </a:lnTo>
                  <a:lnTo>
                    <a:pt x="96" y="309"/>
                  </a:lnTo>
                  <a:lnTo>
                    <a:pt x="96" y="317"/>
                  </a:lnTo>
                  <a:lnTo>
                    <a:pt x="96" y="325"/>
                  </a:lnTo>
                  <a:lnTo>
                    <a:pt x="96" y="331"/>
                  </a:lnTo>
                  <a:lnTo>
                    <a:pt x="96" y="337"/>
                  </a:lnTo>
                  <a:lnTo>
                    <a:pt x="99" y="344"/>
                  </a:lnTo>
                  <a:lnTo>
                    <a:pt x="101" y="350"/>
                  </a:lnTo>
                  <a:lnTo>
                    <a:pt x="108" y="356"/>
                  </a:lnTo>
                  <a:lnTo>
                    <a:pt x="112" y="364"/>
                  </a:lnTo>
                  <a:lnTo>
                    <a:pt x="112" y="369"/>
                  </a:lnTo>
                  <a:lnTo>
                    <a:pt x="112" y="375"/>
                  </a:lnTo>
                  <a:lnTo>
                    <a:pt x="111" y="377"/>
                  </a:lnTo>
                  <a:lnTo>
                    <a:pt x="110" y="379"/>
                  </a:lnTo>
                  <a:lnTo>
                    <a:pt x="110" y="384"/>
                  </a:lnTo>
                  <a:lnTo>
                    <a:pt x="111" y="387"/>
                  </a:lnTo>
                  <a:lnTo>
                    <a:pt x="112" y="391"/>
                  </a:lnTo>
                  <a:lnTo>
                    <a:pt x="115" y="393"/>
                  </a:lnTo>
                  <a:lnTo>
                    <a:pt x="115" y="396"/>
                  </a:lnTo>
                  <a:lnTo>
                    <a:pt x="114" y="400"/>
                  </a:lnTo>
                  <a:lnTo>
                    <a:pt x="111" y="403"/>
                  </a:lnTo>
                  <a:lnTo>
                    <a:pt x="104" y="407"/>
                  </a:lnTo>
                  <a:lnTo>
                    <a:pt x="101" y="409"/>
                  </a:lnTo>
                  <a:lnTo>
                    <a:pt x="98" y="411"/>
                  </a:lnTo>
                  <a:lnTo>
                    <a:pt x="96" y="415"/>
                  </a:lnTo>
                  <a:lnTo>
                    <a:pt x="98" y="416"/>
                  </a:lnTo>
                  <a:lnTo>
                    <a:pt x="100" y="418"/>
                  </a:lnTo>
                  <a:lnTo>
                    <a:pt x="102" y="419"/>
                  </a:lnTo>
                  <a:lnTo>
                    <a:pt x="115" y="425"/>
                  </a:lnTo>
                  <a:lnTo>
                    <a:pt x="127" y="431"/>
                  </a:lnTo>
                  <a:lnTo>
                    <a:pt x="141" y="436"/>
                  </a:lnTo>
                  <a:lnTo>
                    <a:pt x="153" y="442"/>
                  </a:lnTo>
                  <a:lnTo>
                    <a:pt x="157" y="442"/>
                  </a:lnTo>
                  <a:lnTo>
                    <a:pt x="159" y="442"/>
                  </a:lnTo>
                  <a:lnTo>
                    <a:pt x="158" y="429"/>
                  </a:lnTo>
                  <a:lnTo>
                    <a:pt x="159" y="421"/>
                  </a:lnTo>
                  <a:lnTo>
                    <a:pt x="161" y="425"/>
                  </a:lnTo>
                  <a:lnTo>
                    <a:pt x="164" y="427"/>
                  </a:lnTo>
                  <a:lnTo>
                    <a:pt x="165" y="429"/>
                  </a:lnTo>
                  <a:lnTo>
                    <a:pt x="167" y="432"/>
                  </a:lnTo>
                  <a:lnTo>
                    <a:pt x="169" y="435"/>
                  </a:lnTo>
                  <a:lnTo>
                    <a:pt x="171" y="439"/>
                  </a:lnTo>
                  <a:lnTo>
                    <a:pt x="174" y="444"/>
                  </a:lnTo>
                  <a:lnTo>
                    <a:pt x="180" y="451"/>
                  </a:lnTo>
                  <a:lnTo>
                    <a:pt x="182" y="455"/>
                  </a:lnTo>
                  <a:lnTo>
                    <a:pt x="185" y="458"/>
                  </a:lnTo>
                  <a:lnTo>
                    <a:pt x="188" y="459"/>
                  </a:lnTo>
                  <a:lnTo>
                    <a:pt x="191" y="459"/>
                  </a:lnTo>
                  <a:lnTo>
                    <a:pt x="198" y="449"/>
                  </a:lnTo>
                  <a:lnTo>
                    <a:pt x="204" y="439"/>
                  </a:lnTo>
                  <a:lnTo>
                    <a:pt x="206" y="437"/>
                  </a:lnTo>
                  <a:lnTo>
                    <a:pt x="208" y="436"/>
                  </a:lnTo>
                  <a:lnTo>
                    <a:pt x="212" y="442"/>
                  </a:lnTo>
                  <a:lnTo>
                    <a:pt x="213" y="445"/>
                  </a:lnTo>
                  <a:lnTo>
                    <a:pt x="213" y="450"/>
                  </a:lnTo>
                  <a:lnTo>
                    <a:pt x="215" y="456"/>
                  </a:lnTo>
                  <a:lnTo>
                    <a:pt x="217" y="458"/>
                  </a:lnTo>
                  <a:lnTo>
                    <a:pt x="222" y="458"/>
                  </a:lnTo>
                  <a:lnTo>
                    <a:pt x="225" y="458"/>
                  </a:lnTo>
                  <a:lnTo>
                    <a:pt x="229" y="457"/>
                  </a:lnTo>
                  <a:lnTo>
                    <a:pt x="233" y="457"/>
                  </a:lnTo>
                  <a:lnTo>
                    <a:pt x="238" y="456"/>
                  </a:lnTo>
                  <a:lnTo>
                    <a:pt x="242" y="457"/>
                  </a:lnTo>
                  <a:lnTo>
                    <a:pt x="246" y="459"/>
                  </a:lnTo>
                  <a:lnTo>
                    <a:pt x="250" y="463"/>
                  </a:lnTo>
                  <a:lnTo>
                    <a:pt x="253" y="466"/>
                  </a:lnTo>
                  <a:lnTo>
                    <a:pt x="254" y="467"/>
                  </a:lnTo>
                  <a:lnTo>
                    <a:pt x="255" y="466"/>
                  </a:lnTo>
                  <a:lnTo>
                    <a:pt x="257" y="465"/>
                  </a:lnTo>
                  <a:lnTo>
                    <a:pt x="261" y="463"/>
                  </a:lnTo>
                  <a:lnTo>
                    <a:pt x="262" y="459"/>
                  </a:lnTo>
                  <a:lnTo>
                    <a:pt x="263" y="456"/>
                  </a:lnTo>
                  <a:lnTo>
                    <a:pt x="262" y="451"/>
                  </a:lnTo>
                  <a:lnTo>
                    <a:pt x="262" y="447"/>
                  </a:lnTo>
                  <a:lnTo>
                    <a:pt x="264" y="447"/>
                  </a:lnTo>
                  <a:lnTo>
                    <a:pt x="267" y="448"/>
                  </a:lnTo>
                  <a:lnTo>
                    <a:pt x="279" y="452"/>
                  </a:lnTo>
                  <a:lnTo>
                    <a:pt x="289" y="456"/>
                  </a:lnTo>
                  <a:lnTo>
                    <a:pt x="294" y="456"/>
                  </a:lnTo>
                  <a:lnTo>
                    <a:pt x="299" y="455"/>
                  </a:lnTo>
                  <a:lnTo>
                    <a:pt x="304" y="451"/>
                  </a:lnTo>
                  <a:lnTo>
                    <a:pt x="309" y="448"/>
                  </a:lnTo>
                  <a:lnTo>
                    <a:pt x="312" y="444"/>
                  </a:lnTo>
                  <a:lnTo>
                    <a:pt x="314" y="440"/>
                  </a:lnTo>
                  <a:lnTo>
                    <a:pt x="315" y="435"/>
                  </a:lnTo>
                  <a:lnTo>
                    <a:pt x="314" y="429"/>
                  </a:lnTo>
                  <a:lnTo>
                    <a:pt x="312" y="427"/>
                  </a:lnTo>
                  <a:lnTo>
                    <a:pt x="310" y="425"/>
                  </a:lnTo>
                  <a:lnTo>
                    <a:pt x="296" y="417"/>
                  </a:lnTo>
                  <a:lnTo>
                    <a:pt x="283" y="409"/>
                  </a:lnTo>
                  <a:lnTo>
                    <a:pt x="271" y="400"/>
                  </a:lnTo>
                  <a:lnTo>
                    <a:pt x="261" y="390"/>
                  </a:lnTo>
                  <a:lnTo>
                    <a:pt x="252" y="377"/>
                  </a:lnTo>
                  <a:lnTo>
                    <a:pt x="245" y="364"/>
                  </a:lnTo>
                  <a:lnTo>
                    <a:pt x="238" y="351"/>
                  </a:lnTo>
                  <a:lnTo>
                    <a:pt x="233" y="336"/>
                  </a:lnTo>
                  <a:lnTo>
                    <a:pt x="230" y="322"/>
                  </a:lnTo>
                  <a:lnTo>
                    <a:pt x="225" y="310"/>
                  </a:lnTo>
                  <a:lnTo>
                    <a:pt x="218" y="298"/>
                  </a:lnTo>
                  <a:lnTo>
                    <a:pt x="213" y="287"/>
                  </a:lnTo>
                  <a:lnTo>
                    <a:pt x="210" y="277"/>
                  </a:lnTo>
                  <a:lnTo>
                    <a:pt x="209" y="266"/>
                  </a:lnTo>
                  <a:lnTo>
                    <a:pt x="208" y="261"/>
                  </a:lnTo>
                  <a:lnTo>
                    <a:pt x="207" y="256"/>
                  </a:lnTo>
                  <a:lnTo>
                    <a:pt x="206" y="252"/>
                  </a:lnTo>
                  <a:lnTo>
                    <a:pt x="204" y="246"/>
                  </a:lnTo>
                  <a:lnTo>
                    <a:pt x="200" y="242"/>
                  </a:lnTo>
                  <a:lnTo>
                    <a:pt x="198" y="238"/>
                  </a:lnTo>
                  <a:lnTo>
                    <a:pt x="198" y="232"/>
                  </a:lnTo>
                  <a:lnTo>
                    <a:pt x="199" y="227"/>
                  </a:lnTo>
                  <a:lnTo>
                    <a:pt x="201" y="221"/>
                  </a:lnTo>
                  <a:lnTo>
                    <a:pt x="204" y="215"/>
                  </a:lnTo>
                  <a:lnTo>
                    <a:pt x="205" y="209"/>
                  </a:lnTo>
                  <a:lnTo>
                    <a:pt x="207" y="204"/>
                  </a:lnTo>
                  <a:lnTo>
                    <a:pt x="208" y="198"/>
                  </a:lnTo>
                  <a:lnTo>
                    <a:pt x="208" y="192"/>
                  </a:lnTo>
                  <a:lnTo>
                    <a:pt x="206" y="181"/>
                  </a:lnTo>
                  <a:lnTo>
                    <a:pt x="205" y="170"/>
                  </a:lnTo>
                  <a:lnTo>
                    <a:pt x="207" y="154"/>
                  </a:lnTo>
                  <a:lnTo>
                    <a:pt x="210" y="136"/>
                  </a:lnTo>
                  <a:lnTo>
                    <a:pt x="212" y="133"/>
                  </a:lnTo>
                  <a:lnTo>
                    <a:pt x="214" y="128"/>
                  </a:lnTo>
                  <a:lnTo>
                    <a:pt x="216" y="124"/>
                  </a:lnTo>
                  <a:lnTo>
                    <a:pt x="220" y="122"/>
                  </a:lnTo>
                  <a:lnTo>
                    <a:pt x="222" y="122"/>
                  </a:lnTo>
                  <a:lnTo>
                    <a:pt x="224" y="122"/>
                  </a:lnTo>
                  <a:lnTo>
                    <a:pt x="226" y="122"/>
                  </a:lnTo>
                  <a:lnTo>
                    <a:pt x="228" y="119"/>
                  </a:lnTo>
                  <a:lnTo>
                    <a:pt x="228" y="115"/>
                  </a:lnTo>
                  <a:lnTo>
                    <a:pt x="229" y="110"/>
                  </a:lnTo>
                  <a:lnTo>
                    <a:pt x="229" y="105"/>
                  </a:lnTo>
                  <a:lnTo>
                    <a:pt x="229" y="101"/>
                  </a:lnTo>
                  <a:lnTo>
                    <a:pt x="231" y="99"/>
                  </a:lnTo>
                  <a:lnTo>
                    <a:pt x="236" y="98"/>
                  </a:lnTo>
                  <a:lnTo>
                    <a:pt x="237" y="98"/>
                  </a:lnTo>
                  <a:lnTo>
                    <a:pt x="239" y="98"/>
                  </a:lnTo>
                  <a:lnTo>
                    <a:pt x="241" y="93"/>
                  </a:lnTo>
                  <a:lnTo>
                    <a:pt x="244" y="89"/>
                  </a:lnTo>
                  <a:lnTo>
                    <a:pt x="244" y="83"/>
                  </a:lnTo>
                  <a:lnTo>
                    <a:pt x="245" y="78"/>
                  </a:lnTo>
                  <a:lnTo>
                    <a:pt x="246" y="71"/>
                  </a:lnTo>
                  <a:lnTo>
                    <a:pt x="248" y="65"/>
                  </a:lnTo>
                  <a:lnTo>
                    <a:pt x="250" y="61"/>
                  </a:lnTo>
                  <a:lnTo>
                    <a:pt x="253" y="60"/>
                  </a:lnTo>
                  <a:lnTo>
                    <a:pt x="254" y="59"/>
                  </a:lnTo>
                  <a:lnTo>
                    <a:pt x="256" y="58"/>
                  </a:lnTo>
                  <a:lnTo>
                    <a:pt x="259" y="58"/>
                  </a:lnTo>
                  <a:lnTo>
                    <a:pt x="263" y="56"/>
                  </a:lnTo>
                  <a:lnTo>
                    <a:pt x="265" y="52"/>
                  </a:lnTo>
                  <a:lnTo>
                    <a:pt x="265" y="48"/>
                  </a:lnTo>
                  <a:lnTo>
                    <a:pt x="264" y="43"/>
                  </a:lnTo>
                  <a:lnTo>
                    <a:pt x="263" y="40"/>
                  </a:lnTo>
                  <a:lnTo>
                    <a:pt x="261" y="35"/>
                  </a:lnTo>
                  <a:lnTo>
                    <a:pt x="259" y="30"/>
                  </a:lnTo>
                  <a:lnTo>
                    <a:pt x="257" y="26"/>
                  </a:lnTo>
                  <a:lnTo>
                    <a:pt x="254" y="22"/>
                  </a:lnTo>
                  <a:lnTo>
                    <a:pt x="247" y="21"/>
                  </a:lnTo>
                  <a:lnTo>
                    <a:pt x="239" y="21"/>
                  </a:lnTo>
                  <a:lnTo>
                    <a:pt x="232" y="19"/>
                  </a:lnTo>
                  <a:lnTo>
                    <a:pt x="226" y="16"/>
                  </a:lnTo>
                  <a:lnTo>
                    <a:pt x="218" y="11"/>
                  </a:lnTo>
                  <a:lnTo>
                    <a:pt x="210" y="6"/>
                  </a:lnTo>
                  <a:lnTo>
                    <a:pt x="200" y="4"/>
                  </a:lnTo>
                  <a:lnTo>
                    <a:pt x="190" y="1"/>
                  </a:lnTo>
                  <a:lnTo>
                    <a:pt x="185" y="0"/>
                  </a:lnTo>
                  <a:lnTo>
                    <a:pt x="182" y="0"/>
                  </a:lnTo>
                  <a:lnTo>
                    <a:pt x="179" y="0"/>
                  </a:lnTo>
                  <a:lnTo>
                    <a:pt x="175" y="0"/>
                  </a:lnTo>
                  <a:lnTo>
                    <a:pt x="168" y="3"/>
                  </a:lnTo>
                  <a:lnTo>
                    <a:pt x="161" y="6"/>
                  </a:lnTo>
                  <a:lnTo>
                    <a:pt x="155" y="11"/>
                  </a:lnTo>
                  <a:lnTo>
                    <a:pt x="147" y="14"/>
                  </a:lnTo>
                  <a:lnTo>
                    <a:pt x="142" y="16"/>
                  </a:lnTo>
                  <a:lnTo>
                    <a:pt x="139" y="17"/>
                  </a:lnTo>
                  <a:lnTo>
                    <a:pt x="134" y="18"/>
                  </a:lnTo>
                  <a:lnTo>
                    <a:pt x="128" y="17"/>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0" name="Freeform 229"/>
            <p:cNvSpPr>
              <a:spLocks/>
            </p:cNvSpPr>
            <p:nvPr/>
          </p:nvSpPr>
          <p:spPr bwMode="gray">
            <a:xfrm>
              <a:off x="5872163" y="2832101"/>
              <a:ext cx="33338" cy="36513"/>
            </a:xfrm>
            <a:custGeom>
              <a:avLst/>
              <a:gdLst/>
              <a:ahLst/>
              <a:cxnLst>
                <a:cxn ang="0">
                  <a:pos x="12" y="71"/>
                </a:cxn>
                <a:cxn ang="0">
                  <a:pos x="4" y="55"/>
                </a:cxn>
                <a:cxn ang="0">
                  <a:pos x="1" y="44"/>
                </a:cxn>
                <a:cxn ang="0">
                  <a:pos x="0" y="37"/>
                </a:cxn>
                <a:cxn ang="0">
                  <a:pos x="2" y="32"/>
                </a:cxn>
                <a:cxn ang="0">
                  <a:pos x="5" y="32"/>
                </a:cxn>
                <a:cxn ang="0">
                  <a:pos x="10" y="35"/>
                </a:cxn>
                <a:cxn ang="0">
                  <a:pos x="8" y="25"/>
                </a:cxn>
                <a:cxn ang="0">
                  <a:pos x="8" y="13"/>
                </a:cxn>
                <a:cxn ang="0">
                  <a:pos x="17" y="5"/>
                </a:cxn>
                <a:cxn ang="0">
                  <a:pos x="28" y="1"/>
                </a:cxn>
                <a:cxn ang="0">
                  <a:pos x="35" y="5"/>
                </a:cxn>
                <a:cxn ang="0">
                  <a:pos x="43" y="15"/>
                </a:cxn>
                <a:cxn ang="0">
                  <a:pos x="53" y="31"/>
                </a:cxn>
                <a:cxn ang="0">
                  <a:pos x="69" y="51"/>
                </a:cxn>
                <a:cxn ang="0">
                  <a:pos x="85" y="64"/>
                </a:cxn>
                <a:cxn ang="0">
                  <a:pos x="100" y="78"/>
                </a:cxn>
                <a:cxn ang="0">
                  <a:pos x="106" y="88"/>
                </a:cxn>
                <a:cxn ang="0">
                  <a:pos x="103" y="96"/>
                </a:cxn>
                <a:cxn ang="0">
                  <a:pos x="96" y="104"/>
                </a:cxn>
                <a:cxn ang="0">
                  <a:pos x="83" y="111"/>
                </a:cxn>
                <a:cxn ang="0">
                  <a:pos x="70" y="113"/>
                </a:cxn>
                <a:cxn ang="0">
                  <a:pos x="62" y="112"/>
                </a:cxn>
                <a:cxn ang="0">
                  <a:pos x="58" y="106"/>
                </a:cxn>
                <a:cxn ang="0">
                  <a:pos x="57" y="97"/>
                </a:cxn>
                <a:cxn ang="0">
                  <a:pos x="54" y="90"/>
                </a:cxn>
                <a:cxn ang="0">
                  <a:pos x="49" y="84"/>
                </a:cxn>
                <a:cxn ang="0">
                  <a:pos x="42" y="80"/>
                </a:cxn>
                <a:cxn ang="0">
                  <a:pos x="35" y="80"/>
                </a:cxn>
                <a:cxn ang="0">
                  <a:pos x="31" y="85"/>
                </a:cxn>
                <a:cxn ang="0">
                  <a:pos x="28" y="87"/>
                </a:cxn>
                <a:cxn ang="0">
                  <a:pos x="25" y="86"/>
                </a:cxn>
                <a:cxn ang="0">
                  <a:pos x="19" y="81"/>
                </a:cxn>
              </a:cxnLst>
              <a:rect l="0" t="0" r="r" b="b"/>
              <a:pathLst>
                <a:path w="106" h="113">
                  <a:moveTo>
                    <a:pt x="17" y="78"/>
                  </a:moveTo>
                  <a:lnTo>
                    <a:pt x="12" y="71"/>
                  </a:lnTo>
                  <a:lnTo>
                    <a:pt x="8" y="63"/>
                  </a:lnTo>
                  <a:lnTo>
                    <a:pt x="4" y="55"/>
                  </a:lnTo>
                  <a:lnTo>
                    <a:pt x="1" y="47"/>
                  </a:lnTo>
                  <a:lnTo>
                    <a:pt x="1" y="44"/>
                  </a:lnTo>
                  <a:lnTo>
                    <a:pt x="0" y="39"/>
                  </a:lnTo>
                  <a:lnTo>
                    <a:pt x="0" y="37"/>
                  </a:lnTo>
                  <a:lnTo>
                    <a:pt x="1" y="35"/>
                  </a:lnTo>
                  <a:lnTo>
                    <a:pt x="2" y="32"/>
                  </a:lnTo>
                  <a:lnTo>
                    <a:pt x="3" y="32"/>
                  </a:lnTo>
                  <a:lnTo>
                    <a:pt x="5" y="32"/>
                  </a:lnTo>
                  <a:lnTo>
                    <a:pt x="8" y="35"/>
                  </a:lnTo>
                  <a:lnTo>
                    <a:pt x="10" y="35"/>
                  </a:lnTo>
                  <a:lnTo>
                    <a:pt x="11" y="33"/>
                  </a:lnTo>
                  <a:lnTo>
                    <a:pt x="8" y="25"/>
                  </a:lnTo>
                  <a:lnTo>
                    <a:pt x="5" y="15"/>
                  </a:lnTo>
                  <a:lnTo>
                    <a:pt x="8" y="13"/>
                  </a:lnTo>
                  <a:lnTo>
                    <a:pt x="10" y="11"/>
                  </a:lnTo>
                  <a:lnTo>
                    <a:pt x="17" y="5"/>
                  </a:lnTo>
                  <a:lnTo>
                    <a:pt x="25" y="0"/>
                  </a:lnTo>
                  <a:lnTo>
                    <a:pt x="28" y="1"/>
                  </a:lnTo>
                  <a:lnTo>
                    <a:pt x="31" y="3"/>
                  </a:lnTo>
                  <a:lnTo>
                    <a:pt x="35" y="5"/>
                  </a:lnTo>
                  <a:lnTo>
                    <a:pt x="37" y="8"/>
                  </a:lnTo>
                  <a:lnTo>
                    <a:pt x="43" y="15"/>
                  </a:lnTo>
                  <a:lnTo>
                    <a:pt x="46" y="21"/>
                  </a:lnTo>
                  <a:lnTo>
                    <a:pt x="53" y="31"/>
                  </a:lnTo>
                  <a:lnTo>
                    <a:pt x="61" y="41"/>
                  </a:lnTo>
                  <a:lnTo>
                    <a:pt x="69" y="51"/>
                  </a:lnTo>
                  <a:lnTo>
                    <a:pt x="78" y="58"/>
                  </a:lnTo>
                  <a:lnTo>
                    <a:pt x="85" y="64"/>
                  </a:lnTo>
                  <a:lnTo>
                    <a:pt x="93" y="71"/>
                  </a:lnTo>
                  <a:lnTo>
                    <a:pt x="100" y="78"/>
                  </a:lnTo>
                  <a:lnTo>
                    <a:pt x="104" y="84"/>
                  </a:lnTo>
                  <a:lnTo>
                    <a:pt x="106" y="88"/>
                  </a:lnTo>
                  <a:lnTo>
                    <a:pt x="106" y="92"/>
                  </a:lnTo>
                  <a:lnTo>
                    <a:pt x="103" y="96"/>
                  </a:lnTo>
                  <a:lnTo>
                    <a:pt x="100" y="101"/>
                  </a:lnTo>
                  <a:lnTo>
                    <a:pt x="96" y="104"/>
                  </a:lnTo>
                  <a:lnTo>
                    <a:pt x="92" y="106"/>
                  </a:lnTo>
                  <a:lnTo>
                    <a:pt x="83" y="111"/>
                  </a:lnTo>
                  <a:lnTo>
                    <a:pt x="74" y="112"/>
                  </a:lnTo>
                  <a:lnTo>
                    <a:pt x="70" y="113"/>
                  </a:lnTo>
                  <a:lnTo>
                    <a:pt x="66" y="113"/>
                  </a:lnTo>
                  <a:lnTo>
                    <a:pt x="62" y="112"/>
                  </a:lnTo>
                  <a:lnTo>
                    <a:pt x="59" y="110"/>
                  </a:lnTo>
                  <a:lnTo>
                    <a:pt x="58" y="106"/>
                  </a:lnTo>
                  <a:lnTo>
                    <a:pt x="57" y="103"/>
                  </a:lnTo>
                  <a:lnTo>
                    <a:pt x="57" y="97"/>
                  </a:lnTo>
                  <a:lnTo>
                    <a:pt x="55" y="93"/>
                  </a:lnTo>
                  <a:lnTo>
                    <a:pt x="54" y="90"/>
                  </a:lnTo>
                  <a:lnTo>
                    <a:pt x="52" y="87"/>
                  </a:lnTo>
                  <a:lnTo>
                    <a:pt x="49" y="84"/>
                  </a:lnTo>
                  <a:lnTo>
                    <a:pt x="45" y="81"/>
                  </a:lnTo>
                  <a:lnTo>
                    <a:pt x="42" y="80"/>
                  </a:lnTo>
                  <a:lnTo>
                    <a:pt x="38" y="79"/>
                  </a:lnTo>
                  <a:lnTo>
                    <a:pt x="35" y="80"/>
                  </a:lnTo>
                  <a:lnTo>
                    <a:pt x="33" y="81"/>
                  </a:lnTo>
                  <a:lnTo>
                    <a:pt x="31" y="85"/>
                  </a:lnTo>
                  <a:lnTo>
                    <a:pt x="30" y="87"/>
                  </a:lnTo>
                  <a:lnTo>
                    <a:pt x="28" y="87"/>
                  </a:lnTo>
                  <a:lnTo>
                    <a:pt x="26" y="87"/>
                  </a:lnTo>
                  <a:lnTo>
                    <a:pt x="25" y="86"/>
                  </a:lnTo>
                  <a:lnTo>
                    <a:pt x="22" y="85"/>
                  </a:lnTo>
                  <a:lnTo>
                    <a:pt x="19" y="81"/>
                  </a:lnTo>
                  <a:lnTo>
                    <a:pt x="17" y="7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1" name="Freeform 230"/>
            <p:cNvSpPr>
              <a:spLocks/>
            </p:cNvSpPr>
            <p:nvPr/>
          </p:nvSpPr>
          <p:spPr bwMode="gray">
            <a:xfrm>
              <a:off x="5872163" y="2832101"/>
              <a:ext cx="33338" cy="36513"/>
            </a:xfrm>
            <a:custGeom>
              <a:avLst/>
              <a:gdLst/>
              <a:ahLst/>
              <a:cxnLst>
                <a:cxn ang="0">
                  <a:pos x="12" y="71"/>
                </a:cxn>
                <a:cxn ang="0">
                  <a:pos x="4" y="55"/>
                </a:cxn>
                <a:cxn ang="0">
                  <a:pos x="1" y="44"/>
                </a:cxn>
                <a:cxn ang="0">
                  <a:pos x="0" y="37"/>
                </a:cxn>
                <a:cxn ang="0">
                  <a:pos x="2" y="32"/>
                </a:cxn>
                <a:cxn ang="0">
                  <a:pos x="5" y="32"/>
                </a:cxn>
                <a:cxn ang="0">
                  <a:pos x="10" y="35"/>
                </a:cxn>
                <a:cxn ang="0">
                  <a:pos x="8" y="25"/>
                </a:cxn>
                <a:cxn ang="0">
                  <a:pos x="8" y="13"/>
                </a:cxn>
                <a:cxn ang="0">
                  <a:pos x="17" y="5"/>
                </a:cxn>
                <a:cxn ang="0">
                  <a:pos x="28" y="1"/>
                </a:cxn>
                <a:cxn ang="0">
                  <a:pos x="35" y="5"/>
                </a:cxn>
                <a:cxn ang="0">
                  <a:pos x="43" y="15"/>
                </a:cxn>
                <a:cxn ang="0">
                  <a:pos x="53" y="31"/>
                </a:cxn>
                <a:cxn ang="0">
                  <a:pos x="69" y="51"/>
                </a:cxn>
                <a:cxn ang="0">
                  <a:pos x="85" y="64"/>
                </a:cxn>
                <a:cxn ang="0">
                  <a:pos x="100" y="78"/>
                </a:cxn>
                <a:cxn ang="0">
                  <a:pos x="106" y="88"/>
                </a:cxn>
                <a:cxn ang="0">
                  <a:pos x="103" y="96"/>
                </a:cxn>
                <a:cxn ang="0">
                  <a:pos x="96" y="104"/>
                </a:cxn>
                <a:cxn ang="0">
                  <a:pos x="83" y="111"/>
                </a:cxn>
                <a:cxn ang="0">
                  <a:pos x="70" y="113"/>
                </a:cxn>
                <a:cxn ang="0">
                  <a:pos x="62" y="112"/>
                </a:cxn>
                <a:cxn ang="0">
                  <a:pos x="58" y="106"/>
                </a:cxn>
                <a:cxn ang="0">
                  <a:pos x="57" y="97"/>
                </a:cxn>
                <a:cxn ang="0">
                  <a:pos x="54" y="90"/>
                </a:cxn>
                <a:cxn ang="0">
                  <a:pos x="49" y="84"/>
                </a:cxn>
                <a:cxn ang="0">
                  <a:pos x="42" y="80"/>
                </a:cxn>
                <a:cxn ang="0">
                  <a:pos x="35" y="80"/>
                </a:cxn>
                <a:cxn ang="0">
                  <a:pos x="31" y="85"/>
                </a:cxn>
                <a:cxn ang="0">
                  <a:pos x="28" y="87"/>
                </a:cxn>
                <a:cxn ang="0">
                  <a:pos x="25" y="86"/>
                </a:cxn>
                <a:cxn ang="0">
                  <a:pos x="19" y="81"/>
                </a:cxn>
              </a:cxnLst>
              <a:rect l="0" t="0" r="r" b="b"/>
              <a:pathLst>
                <a:path w="106" h="113">
                  <a:moveTo>
                    <a:pt x="17" y="78"/>
                  </a:moveTo>
                  <a:lnTo>
                    <a:pt x="12" y="71"/>
                  </a:lnTo>
                  <a:lnTo>
                    <a:pt x="8" y="63"/>
                  </a:lnTo>
                  <a:lnTo>
                    <a:pt x="4" y="55"/>
                  </a:lnTo>
                  <a:lnTo>
                    <a:pt x="1" y="47"/>
                  </a:lnTo>
                  <a:lnTo>
                    <a:pt x="1" y="44"/>
                  </a:lnTo>
                  <a:lnTo>
                    <a:pt x="0" y="39"/>
                  </a:lnTo>
                  <a:lnTo>
                    <a:pt x="0" y="37"/>
                  </a:lnTo>
                  <a:lnTo>
                    <a:pt x="1" y="35"/>
                  </a:lnTo>
                  <a:lnTo>
                    <a:pt x="2" y="32"/>
                  </a:lnTo>
                  <a:lnTo>
                    <a:pt x="3" y="32"/>
                  </a:lnTo>
                  <a:lnTo>
                    <a:pt x="5" y="32"/>
                  </a:lnTo>
                  <a:lnTo>
                    <a:pt x="8" y="35"/>
                  </a:lnTo>
                  <a:lnTo>
                    <a:pt x="10" y="35"/>
                  </a:lnTo>
                  <a:lnTo>
                    <a:pt x="11" y="33"/>
                  </a:lnTo>
                  <a:lnTo>
                    <a:pt x="8" y="25"/>
                  </a:lnTo>
                  <a:lnTo>
                    <a:pt x="5" y="15"/>
                  </a:lnTo>
                  <a:lnTo>
                    <a:pt x="8" y="13"/>
                  </a:lnTo>
                  <a:lnTo>
                    <a:pt x="10" y="11"/>
                  </a:lnTo>
                  <a:lnTo>
                    <a:pt x="17" y="5"/>
                  </a:lnTo>
                  <a:lnTo>
                    <a:pt x="25" y="0"/>
                  </a:lnTo>
                  <a:lnTo>
                    <a:pt x="28" y="1"/>
                  </a:lnTo>
                  <a:lnTo>
                    <a:pt x="31" y="3"/>
                  </a:lnTo>
                  <a:lnTo>
                    <a:pt x="35" y="5"/>
                  </a:lnTo>
                  <a:lnTo>
                    <a:pt x="37" y="8"/>
                  </a:lnTo>
                  <a:lnTo>
                    <a:pt x="43" y="15"/>
                  </a:lnTo>
                  <a:lnTo>
                    <a:pt x="46" y="21"/>
                  </a:lnTo>
                  <a:lnTo>
                    <a:pt x="53" y="31"/>
                  </a:lnTo>
                  <a:lnTo>
                    <a:pt x="61" y="41"/>
                  </a:lnTo>
                  <a:lnTo>
                    <a:pt x="69" y="51"/>
                  </a:lnTo>
                  <a:lnTo>
                    <a:pt x="78" y="58"/>
                  </a:lnTo>
                  <a:lnTo>
                    <a:pt x="85" y="64"/>
                  </a:lnTo>
                  <a:lnTo>
                    <a:pt x="93" y="71"/>
                  </a:lnTo>
                  <a:lnTo>
                    <a:pt x="100" y="78"/>
                  </a:lnTo>
                  <a:lnTo>
                    <a:pt x="104" y="84"/>
                  </a:lnTo>
                  <a:lnTo>
                    <a:pt x="106" y="88"/>
                  </a:lnTo>
                  <a:lnTo>
                    <a:pt x="106" y="92"/>
                  </a:lnTo>
                  <a:lnTo>
                    <a:pt x="103" y="96"/>
                  </a:lnTo>
                  <a:lnTo>
                    <a:pt x="100" y="101"/>
                  </a:lnTo>
                  <a:lnTo>
                    <a:pt x="96" y="104"/>
                  </a:lnTo>
                  <a:lnTo>
                    <a:pt x="92" y="106"/>
                  </a:lnTo>
                  <a:lnTo>
                    <a:pt x="83" y="111"/>
                  </a:lnTo>
                  <a:lnTo>
                    <a:pt x="74" y="112"/>
                  </a:lnTo>
                  <a:lnTo>
                    <a:pt x="70" y="113"/>
                  </a:lnTo>
                  <a:lnTo>
                    <a:pt x="66" y="113"/>
                  </a:lnTo>
                  <a:lnTo>
                    <a:pt x="62" y="112"/>
                  </a:lnTo>
                  <a:lnTo>
                    <a:pt x="59" y="110"/>
                  </a:lnTo>
                  <a:lnTo>
                    <a:pt x="58" y="106"/>
                  </a:lnTo>
                  <a:lnTo>
                    <a:pt x="57" y="103"/>
                  </a:lnTo>
                  <a:lnTo>
                    <a:pt x="57" y="97"/>
                  </a:lnTo>
                  <a:lnTo>
                    <a:pt x="55" y="93"/>
                  </a:lnTo>
                  <a:lnTo>
                    <a:pt x="54" y="90"/>
                  </a:lnTo>
                  <a:lnTo>
                    <a:pt x="52" y="87"/>
                  </a:lnTo>
                  <a:lnTo>
                    <a:pt x="49" y="84"/>
                  </a:lnTo>
                  <a:lnTo>
                    <a:pt x="45" y="81"/>
                  </a:lnTo>
                  <a:lnTo>
                    <a:pt x="42" y="80"/>
                  </a:lnTo>
                  <a:lnTo>
                    <a:pt x="38" y="79"/>
                  </a:lnTo>
                  <a:lnTo>
                    <a:pt x="35" y="80"/>
                  </a:lnTo>
                  <a:lnTo>
                    <a:pt x="33" y="81"/>
                  </a:lnTo>
                  <a:lnTo>
                    <a:pt x="31" y="85"/>
                  </a:lnTo>
                  <a:lnTo>
                    <a:pt x="30" y="87"/>
                  </a:lnTo>
                  <a:lnTo>
                    <a:pt x="28" y="87"/>
                  </a:lnTo>
                  <a:lnTo>
                    <a:pt x="26" y="87"/>
                  </a:lnTo>
                  <a:lnTo>
                    <a:pt x="25" y="86"/>
                  </a:lnTo>
                  <a:lnTo>
                    <a:pt x="22" y="85"/>
                  </a:lnTo>
                  <a:lnTo>
                    <a:pt x="19" y="81"/>
                  </a:lnTo>
                  <a:lnTo>
                    <a:pt x="17" y="7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2" name="Freeform 231"/>
            <p:cNvSpPr>
              <a:spLocks/>
            </p:cNvSpPr>
            <p:nvPr/>
          </p:nvSpPr>
          <p:spPr bwMode="gray">
            <a:xfrm>
              <a:off x="5794376" y="2447926"/>
              <a:ext cx="247650" cy="236538"/>
            </a:xfrm>
            <a:custGeom>
              <a:avLst/>
              <a:gdLst/>
              <a:ahLst/>
              <a:cxnLst>
                <a:cxn ang="0">
                  <a:pos x="732" y="4"/>
                </a:cxn>
                <a:cxn ang="0">
                  <a:pos x="675" y="19"/>
                </a:cxn>
                <a:cxn ang="0">
                  <a:pos x="623" y="72"/>
                </a:cxn>
                <a:cxn ang="0">
                  <a:pos x="617" y="104"/>
                </a:cxn>
                <a:cxn ang="0">
                  <a:pos x="544" y="147"/>
                </a:cxn>
                <a:cxn ang="0">
                  <a:pos x="509" y="146"/>
                </a:cxn>
                <a:cxn ang="0">
                  <a:pos x="469" y="169"/>
                </a:cxn>
                <a:cxn ang="0">
                  <a:pos x="419" y="154"/>
                </a:cxn>
                <a:cxn ang="0">
                  <a:pos x="370" y="174"/>
                </a:cxn>
                <a:cxn ang="0">
                  <a:pos x="362" y="214"/>
                </a:cxn>
                <a:cxn ang="0">
                  <a:pos x="353" y="193"/>
                </a:cxn>
                <a:cxn ang="0">
                  <a:pos x="328" y="226"/>
                </a:cxn>
                <a:cxn ang="0">
                  <a:pos x="273" y="247"/>
                </a:cxn>
                <a:cxn ang="0">
                  <a:pos x="222" y="293"/>
                </a:cxn>
                <a:cxn ang="0">
                  <a:pos x="211" y="317"/>
                </a:cxn>
                <a:cxn ang="0">
                  <a:pos x="206" y="351"/>
                </a:cxn>
                <a:cxn ang="0">
                  <a:pos x="178" y="351"/>
                </a:cxn>
                <a:cxn ang="0">
                  <a:pos x="154" y="398"/>
                </a:cxn>
                <a:cxn ang="0">
                  <a:pos x="136" y="385"/>
                </a:cxn>
                <a:cxn ang="0">
                  <a:pos x="109" y="402"/>
                </a:cxn>
                <a:cxn ang="0">
                  <a:pos x="128" y="421"/>
                </a:cxn>
                <a:cxn ang="0">
                  <a:pos x="132" y="444"/>
                </a:cxn>
                <a:cxn ang="0">
                  <a:pos x="110" y="458"/>
                </a:cxn>
                <a:cxn ang="0">
                  <a:pos x="134" y="468"/>
                </a:cxn>
                <a:cxn ang="0">
                  <a:pos x="141" y="487"/>
                </a:cxn>
                <a:cxn ang="0">
                  <a:pos x="96" y="498"/>
                </a:cxn>
                <a:cxn ang="0">
                  <a:pos x="120" y="519"/>
                </a:cxn>
                <a:cxn ang="0">
                  <a:pos x="89" y="533"/>
                </a:cxn>
                <a:cxn ang="0">
                  <a:pos x="80" y="565"/>
                </a:cxn>
                <a:cxn ang="0">
                  <a:pos x="90" y="588"/>
                </a:cxn>
                <a:cxn ang="0">
                  <a:pos x="53" y="615"/>
                </a:cxn>
                <a:cxn ang="0">
                  <a:pos x="22" y="646"/>
                </a:cxn>
                <a:cxn ang="0">
                  <a:pos x="4" y="669"/>
                </a:cxn>
                <a:cxn ang="0">
                  <a:pos x="43" y="675"/>
                </a:cxn>
                <a:cxn ang="0">
                  <a:pos x="54" y="684"/>
                </a:cxn>
                <a:cxn ang="0">
                  <a:pos x="23" y="732"/>
                </a:cxn>
                <a:cxn ang="0">
                  <a:pos x="69" y="718"/>
                </a:cxn>
                <a:cxn ang="0">
                  <a:pos x="112" y="731"/>
                </a:cxn>
                <a:cxn ang="0">
                  <a:pos x="173" y="731"/>
                </a:cxn>
                <a:cxn ang="0">
                  <a:pos x="186" y="693"/>
                </a:cxn>
                <a:cxn ang="0">
                  <a:pos x="204" y="669"/>
                </a:cxn>
                <a:cxn ang="0">
                  <a:pos x="219" y="635"/>
                </a:cxn>
                <a:cxn ang="0">
                  <a:pos x="187" y="601"/>
                </a:cxn>
                <a:cxn ang="0">
                  <a:pos x="217" y="608"/>
                </a:cxn>
                <a:cxn ang="0">
                  <a:pos x="233" y="594"/>
                </a:cxn>
                <a:cxn ang="0">
                  <a:pos x="259" y="565"/>
                </a:cxn>
                <a:cxn ang="0">
                  <a:pos x="246" y="517"/>
                </a:cxn>
                <a:cxn ang="0">
                  <a:pos x="283" y="512"/>
                </a:cxn>
                <a:cxn ang="0">
                  <a:pos x="299" y="498"/>
                </a:cxn>
                <a:cxn ang="0">
                  <a:pos x="303" y="473"/>
                </a:cxn>
                <a:cxn ang="0">
                  <a:pos x="341" y="473"/>
                </a:cxn>
                <a:cxn ang="0">
                  <a:pos x="358" y="434"/>
                </a:cxn>
                <a:cxn ang="0">
                  <a:pos x="390" y="370"/>
                </a:cxn>
                <a:cxn ang="0">
                  <a:pos x="403" y="377"/>
                </a:cxn>
                <a:cxn ang="0">
                  <a:pos x="483" y="308"/>
                </a:cxn>
                <a:cxn ang="0">
                  <a:pos x="511" y="292"/>
                </a:cxn>
                <a:cxn ang="0">
                  <a:pos x="532" y="293"/>
                </a:cxn>
                <a:cxn ang="0">
                  <a:pos x="705" y="188"/>
                </a:cxn>
                <a:cxn ang="0">
                  <a:pos x="753" y="134"/>
                </a:cxn>
                <a:cxn ang="0">
                  <a:pos x="777" y="90"/>
                </a:cxn>
              </a:cxnLst>
              <a:rect l="0" t="0" r="r" b="b"/>
              <a:pathLst>
                <a:path w="781" h="745">
                  <a:moveTo>
                    <a:pt x="781" y="61"/>
                  </a:moveTo>
                  <a:lnTo>
                    <a:pt x="779" y="52"/>
                  </a:lnTo>
                  <a:lnTo>
                    <a:pt x="774" y="43"/>
                  </a:lnTo>
                  <a:lnTo>
                    <a:pt x="769" y="35"/>
                  </a:lnTo>
                  <a:lnTo>
                    <a:pt x="763" y="28"/>
                  </a:lnTo>
                  <a:lnTo>
                    <a:pt x="756" y="22"/>
                  </a:lnTo>
                  <a:lnTo>
                    <a:pt x="749" y="15"/>
                  </a:lnTo>
                  <a:lnTo>
                    <a:pt x="741" y="9"/>
                  </a:lnTo>
                  <a:lnTo>
                    <a:pt x="732" y="4"/>
                  </a:lnTo>
                  <a:lnTo>
                    <a:pt x="724" y="1"/>
                  </a:lnTo>
                  <a:lnTo>
                    <a:pt x="715" y="0"/>
                  </a:lnTo>
                  <a:lnTo>
                    <a:pt x="711" y="0"/>
                  </a:lnTo>
                  <a:lnTo>
                    <a:pt x="707" y="1"/>
                  </a:lnTo>
                  <a:lnTo>
                    <a:pt x="703" y="3"/>
                  </a:lnTo>
                  <a:lnTo>
                    <a:pt x="699" y="6"/>
                  </a:lnTo>
                  <a:lnTo>
                    <a:pt x="690" y="12"/>
                  </a:lnTo>
                  <a:lnTo>
                    <a:pt x="683" y="17"/>
                  </a:lnTo>
                  <a:lnTo>
                    <a:pt x="675" y="19"/>
                  </a:lnTo>
                  <a:lnTo>
                    <a:pt x="665" y="24"/>
                  </a:lnTo>
                  <a:lnTo>
                    <a:pt x="658" y="28"/>
                  </a:lnTo>
                  <a:lnTo>
                    <a:pt x="651" y="33"/>
                  </a:lnTo>
                  <a:lnTo>
                    <a:pt x="645" y="40"/>
                  </a:lnTo>
                  <a:lnTo>
                    <a:pt x="638" y="45"/>
                  </a:lnTo>
                  <a:lnTo>
                    <a:pt x="631" y="53"/>
                  </a:lnTo>
                  <a:lnTo>
                    <a:pt x="626" y="63"/>
                  </a:lnTo>
                  <a:lnTo>
                    <a:pt x="624" y="67"/>
                  </a:lnTo>
                  <a:lnTo>
                    <a:pt x="623" y="72"/>
                  </a:lnTo>
                  <a:lnTo>
                    <a:pt x="622" y="76"/>
                  </a:lnTo>
                  <a:lnTo>
                    <a:pt x="622" y="82"/>
                  </a:lnTo>
                  <a:lnTo>
                    <a:pt x="626" y="93"/>
                  </a:lnTo>
                  <a:lnTo>
                    <a:pt x="630" y="102"/>
                  </a:lnTo>
                  <a:lnTo>
                    <a:pt x="630" y="105"/>
                  </a:lnTo>
                  <a:lnTo>
                    <a:pt x="629" y="105"/>
                  </a:lnTo>
                  <a:lnTo>
                    <a:pt x="626" y="105"/>
                  </a:lnTo>
                  <a:lnTo>
                    <a:pt x="623" y="105"/>
                  </a:lnTo>
                  <a:lnTo>
                    <a:pt x="617" y="104"/>
                  </a:lnTo>
                  <a:lnTo>
                    <a:pt x="614" y="102"/>
                  </a:lnTo>
                  <a:lnTo>
                    <a:pt x="606" y="102"/>
                  </a:lnTo>
                  <a:lnTo>
                    <a:pt x="598" y="104"/>
                  </a:lnTo>
                  <a:lnTo>
                    <a:pt x="590" y="107"/>
                  </a:lnTo>
                  <a:lnTo>
                    <a:pt x="583" y="113"/>
                  </a:lnTo>
                  <a:lnTo>
                    <a:pt x="570" y="124"/>
                  </a:lnTo>
                  <a:lnTo>
                    <a:pt x="559" y="137"/>
                  </a:lnTo>
                  <a:lnTo>
                    <a:pt x="551" y="143"/>
                  </a:lnTo>
                  <a:lnTo>
                    <a:pt x="544" y="147"/>
                  </a:lnTo>
                  <a:lnTo>
                    <a:pt x="540" y="148"/>
                  </a:lnTo>
                  <a:lnTo>
                    <a:pt x="536" y="148"/>
                  </a:lnTo>
                  <a:lnTo>
                    <a:pt x="532" y="147"/>
                  </a:lnTo>
                  <a:lnTo>
                    <a:pt x="526" y="145"/>
                  </a:lnTo>
                  <a:lnTo>
                    <a:pt x="524" y="142"/>
                  </a:lnTo>
                  <a:lnTo>
                    <a:pt x="520" y="141"/>
                  </a:lnTo>
                  <a:lnTo>
                    <a:pt x="517" y="141"/>
                  </a:lnTo>
                  <a:lnTo>
                    <a:pt x="513" y="143"/>
                  </a:lnTo>
                  <a:lnTo>
                    <a:pt x="509" y="146"/>
                  </a:lnTo>
                  <a:lnTo>
                    <a:pt x="504" y="148"/>
                  </a:lnTo>
                  <a:lnTo>
                    <a:pt x="496" y="155"/>
                  </a:lnTo>
                  <a:lnTo>
                    <a:pt x="491" y="159"/>
                  </a:lnTo>
                  <a:lnTo>
                    <a:pt x="486" y="164"/>
                  </a:lnTo>
                  <a:lnTo>
                    <a:pt x="480" y="167"/>
                  </a:lnTo>
                  <a:lnTo>
                    <a:pt x="478" y="169"/>
                  </a:lnTo>
                  <a:lnTo>
                    <a:pt x="476" y="170"/>
                  </a:lnTo>
                  <a:lnTo>
                    <a:pt x="472" y="170"/>
                  </a:lnTo>
                  <a:lnTo>
                    <a:pt x="469" y="169"/>
                  </a:lnTo>
                  <a:lnTo>
                    <a:pt x="460" y="174"/>
                  </a:lnTo>
                  <a:lnTo>
                    <a:pt x="450" y="178"/>
                  </a:lnTo>
                  <a:lnTo>
                    <a:pt x="447" y="174"/>
                  </a:lnTo>
                  <a:lnTo>
                    <a:pt x="445" y="171"/>
                  </a:lnTo>
                  <a:lnTo>
                    <a:pt x="442" y="166"/>
                  </a:lnTo>
                  <a:lnTo>
                    <a:pt x="440" y="162"/>
                  </a:lnTo>
                  <a:lnTo>
                    <a:pt x="437" y="158"/>
                  </a:lnTo>
                  <a:lnTo>
                    <a:pt x="432" y="155"/>
                  </a:lnTo>
                  <a:lnTo>
                    <a:pt x="419" y="154"/>
                  </a:lnTo>
                  <a:lnTo>
                    <a:pt x="406" y="155"/>
                  </a:lnTo>
                  <a:lnTo>
                    <a:pt x="399" y="156"/>
                  </a:lnTo>
                  <a:lnTo>
                    <a:pt x="393" y="157"/>
                  </a:lnTo>
                  <a:lnTo>
                    <a:pt x="387" y="159"/>
                  </a:lnTo>
                  <a:lnTo>
                    <a:pt x="380" y="163"/>
                  </a:lnTo>
                  <a:lnTo>
                    <a:pt x="375" y="166"/>
                  </a:lnTo>
                  <a:lnTo>
                    <a:pt x="372" y="170"/>
                  </a:lnTo>
                  <a:lnTo>
                    <a:pt x="370" y="172"/>
                  </a:lnTo>
                  <a:lnTo>
                    <a:pt x="370" y="174"/>
                  </a:lnTo>
                  <a:lnTo>
                    <a:pt x="369" y="178"/>
                  </a:lnTo>
                  <a:lnTo>
                    <a:pt x="369" y="181"/>
                  </a:lnTo>
                  <a:lnTo>
                    <a:pt x="372" y="190"/>
                  </a:lnTo>
                  <a:lnTo>
                    <a:pt x="377" y="197"/>
                  </a:lnTo>
                  <a:lnTo>
                    <a:pt x="377" y="201"/>
                  </a:lnTo>
                  <a:lnTo>
                    <a:pt x="377" y="204"/>
                  </a:lnTo>
                  <a:lnTo>
                    <a:pt x="373" y="207"/>
                  </a:lnTo>
                  <a:lnTo>
                    <a:pt x="368" y="212"/>
                  </a:lnTo>
                  <a:lnTo>
                    <a:pt x="362" y="214"/>
                  </a:lnTo>
                  <a:lnTo>
                    <a:pt x="358" y="214"/>
                  </a:lnTo>
                  <a:lnTo>
                    <a:pt x="357" y="213"/>
                  </a:lnTo>
                  <a:lnTo>
                    <a:pt x="357" y="211"/>
                  </a:lnTo>
                  <a:lnTo>
                    <a:pt x="358" y="203"/>
                  </a:lnTo>
                  <a:lnTo>
                    <a:pt x="360" y="196"/>
                  </a:lnTo>
                  <a:lnTo>
                    <a:pt x="358" y="194"/>
                  </a:lnTo>
                  <a:lnTo>
                    <a:pt x="357" y="193"/>
                  </a:lnTo>
                  <a:lnTo>
                    <a:pt x="355" y="193"/>
                  </a:lnTo>
                  <a:lnTo>
                    <a:pt x="353" y="193"/>
                  </a:lnTo>
                  <a:lnTo>
                    <a:pt x="348" y="195"/>
                  </a:lnTo>
                  <a:lnTo>
                    <a:pt x="345" y="196"/>
                  </a:lnTo>
                  <a:lnTo>
                    <a:pt x="339" y="199"/>
                  </a:lnTo>
                  <a:lnTo>
                    <a:pt x="334" y="203"/>
                  </a:lnTo>
                  <a:lnTo>
                    <a:pt x="332" y="205"/>
                  </a:lnTo>
                  <a:lnTo>
                    <a:pt x="331" y="207"/>
                  </a:lnTo>
                  <a:lnTo>
                    <a:pt x="330" y="213"/>
                  </a:lnTo>
                  <a:lnTo>
                    <a:pt x="329" y="223"/>
                  </a:lnTo>
                  <a:lnTo>
                    <a:pt x="328" y="226"/>
                  </a:lnTo>
                  <a:lnTo>
                    <a:pt x="325" y="228"/>
                  </a:lnTo>
                  <a:lnTo>
                    <a:pt x="322" y="229"/>
                  </a:lnTo>
                  <a:lnTo>
                    <a:pt x="318" y="230"/>
                  </a:lnTo>
                  <a:lnTo>
                    <a:pt x="311" y="232"/>
                  </a:lnTo>
                  <a:lnTo>
                    <a:pt x="305" y="232"/>
                  </a:lnTo>
                  <a:lnTo>
                    <a:pt x="297" y="235"/>
                  </a:lnTo>
                  <a:lnTo>
                    <a:pt x="288" y="238"/>
                  </a:lnTo>
                  <a:lnTo>
                    <a:pt x="280" y="242"/>
                  </a:lnTo>
                  <a:lnTo>
                    <a:pt x="273" y="247"/>
                  </a:lnTo>
                  <a:lnTo>
                    <a:pt x="263" y="258"/>
                  </a:lnTo>
                  <a:lnTo>
                    <a:pt x="254" y="267"/>
                  </a:lnTo>
                  <a:lnTo>
                    <a:pt x="249" y="272"/>
                  </a:lnTo>
                  <a:lnTo>
                    <a:pt x="244" y="277"/>
                  </a:lnTo>
                  <a:lnTo>
                    <a:pt x="239" y="280"/>
                  </a:lnTo>
                  <a:lnTo>
                    <a:pt x="232" y="284"/>
                  </a:lnTo>
                  <a:lnTo>
                    <a:pt x="226" y="287"/>
                  </a:lnTo>
                  <a:lnTo>
                    <a:pt x="223" y="289"/>
                  </a:lnTo>
                  <a:lnTo>
                    <a:pt x="222" y="293"/>
                  </a:lnTo>
                  <a:lnTo>
                    <a:pt x="223" y="294"/>
                  </a:lnTo>
                  <a:lnTo>
                    <a:pt x="228" y="300"/>
                  </a:lnTo>
                  <a:lnTo>
                    <a:pt x="233" y="307"/>
                  </a:lnTo>
                  <a:lnTo>
                    <a:pt x="233" y="309"/>
                  </a:lnTo>
                  <a:lnTo>
                    <a:pt x="231" y="310"/>
                  </a:lnTo>
                  <a:lnTo>
                    <a:pt x="228" y="312"/>
                  </a:lnTo>
                  <a:lnTo>
                    <a:pt x="224" y="313"/>
                  </a:lnTo>
                  <a:lnTo>
                    <a:pt x="217" y="316"/>
                  </a:lnTo>
                  <a:lnTo>
                    <a:pt x="211" y="317"/>
                  </a:lnTo>
                  <a:lnTo>
                    <a:pt x="206" y="319"/>
                  </a:lnTo>
                  <a:lnTo>
                    <a:pt x="201" y="322"/>
                  </a:lnTo>
                  <a:lnTo>
                    <a:pt x="199" y="326"/>
                  </a:lnTo>
                  <a:lnTo>
                    <a:pt x="199" y="329"/>
                  </a:lnTo>
                  <a:lnTo>
                    <a:pt x="199" y="334"/>
                  </a:lnTo>
                  <a:lnTo>
                    <a:pt x="200" y="338"/>
                  </a:lnTo>
                  <a:lnTo>
                    <a:pt x="202" y="344"/>
                  </a:lnTo>
                  <a:lnTo>
                    <a:pt x="204" y="349"/>
                  </a:lnTo>
                  <a:lnTo>
                    <a:pt x="206" y="351"/>
                  </a:lnTo>
                  <a:lnTo>
                    <a:pt x="208" y="356"/>
                  </a:lnTo>
                  <a:lnTo>
                    <a:pt x="210" y="360"/>
                  </a:lnTo>
                  <a:lnTo>
                    <a:pt x="209" y="362"/>
                  </a:lnTo>
                  <a:lnTo>
                    <a:pt x="204" y="361"/>
                  </a:lnTo>
                  <a:lnTo>
                    <a:pt x="199" y="360"/>
                  </a:lnTo>
                  <a:lnTo>
                    <a:pt x="194" y="357"/>
                  </a:lnTo>
                  <a:lnTo>
                    <a:pt x="190" y="354"/>
                  </a:lnTo>
                  <a:lnTo>
                    <a:pt x="184" y="352"/>
                  </a:lnTo>
                  <a:lnTo>
                    <a:pt x="178" y="351"/>
                  </a:lnTo>
                  <a:lnTo>
                    <a:pt x="175" y="351"/>
                  </a:lnTo>
                  <a:lnTo>
                    <a:pt x="171" y="352"/>
                  </a:lnTo>
                  <a:lnTo>
                    <a:pt x="169" y="356"/>
                  </a:lnTo>
                  <a:lnTo>
                    <a:pt x="167" y="359"/>
                  </a:lnTo>
                  <a:lnTo>
                    <a:pt x="166" y="365"/>
                  </a:lnTo>
                  <a:lnTo>
                    <a:pt x="163" y="372"/>
                  </a:lnTo>
                  <a:lnTo>
                    <a:pt x="161" y="383"/>
                  </a:lnTo>
                  <a:lnTo>
                    <a:pt x="157" y="394"/>
                  </a:lnTo>
                  <a:lnTo>
                    <a:pt x="154" y="398"/>
                  </a:lnTo>
                  <a:lnTo>
                    <a:pt x="152" y="401"/>
                  </a:lnTo>
                  <a:lnTo>
                    <a:pt x="150" y="402"/>
                  </a:lnTo>
                  <a:lnTo>
                    <a:pt x="149" y="403"/>
                  </a:lnTo>
                  <a:lnTo>
                    <a:pt x="147" y="403"/>
                  </a:lnTo>
                  <a:lnTo>
                    <a:pt x="145" y="402"/>
                  </a:lnTo>
                  <a:lnTo>
                    <a:pt x="143" y="400"/>
                  </a:lnTo>
                  <a:lnTo>
                    <a:pt x="141" y="395"/>
                  </a:lnTo>
                  <a:lnTo>
                    <a:pt x="138" y="390"/>
                  </a:lnTo>
                  <a:lnTo>
                    <a:pt x="136" y="385"/>
                  </a:lnTo>
                  <a:lnTo>
                    <a:pt x="133" y="382"/>
                  </a:lnTo>
                  <a:lnTo>
                    <a:pt x="129" y="379"/>
                  </a:lnTo>
                  <a:lnTo>
                    <a:pt x="125" y="379"/>
                  </a:lnTo>
                  <a:lnTo>
                    <a:pt x="121" y="382"/>
                  </a:lnTo>
                  <a:lnTo>
                    <a:pt x="118" y="385"/>
                  </a:lnTo>
                  <a:lnTo>
                    <a:pt x="114" y="389"/>
                  </a:lnTo>
                  <a:lnTo>
                    <a:pt x="112" y="393"/>
                  </a:lnTo>
                  <a:lnTo>
                    <a:pt x="110" y="398"/>
                  </a:lnTo>
                  <a:lnTo>
                    <a:pt x="109" y="402"/>
                  </a:lnTo>
                  <a:lnTo>
                    <a:pt x="109" y="408"/>
                  </a:lnTo>
                  <a:lnTo>
                    <a:pt x="109" y="411"/>
                  </a:lnTo>
                  <a:lnTo>
                    <a:pt x="111" y="415"/>
                  </a:lnTo>
                  <a:lnTo>
                    <a:pt x="112" y="418"/>
                  </a:lnTo>
                  <a:lnTo>
                    <a:pt x="116" y="421"/>
                  </a:lnTo>
                  <a:lnTo>
                    <a:pt x="118" y="422"/>
                  </a:lnTo>
                  <a:lnTo>
                    <a:pt x="121" y="423"/>
                  </a:lnTo>
                  <a:lnTo>
                    <a:pt x="125" y="422"/>
                  </a:lnTo>
                  <a:lnTo>
                    <a:pt x="128" y="421"/>
                  </a:lnTo>
                  <a:lnTo>
                    <a:pt x="132" y="417"/>
                  </a:lnTo>
                  <a:lnTo>
                    <a:pt x="136" y="416"/>
                  </a:lnTo>
                  <a:lnTo>
                    <a:pt x="138" y="418"/>
                  </a:lnTo>
                  <a:lnTo>
                    <a:pt x="140" y="423"/>
                  </a:lnTo>
                  <a:lnTo>
                    <a:pt x="141" y="427"/>
                  </a:lnTo>
                  <a:lnTo>
                    <a:pt x="140" y="433"/>
                  </a:lnTo>
                  <a:lnTo>
                    <a:pt x="137" y="439"/>
                  </a:lnTo>
                  <a:lnTo>
                    <a:pt x="134" y="442"/>
                  </a:lnTo>
                  <a:lnTo>
                    <a:pt x="132" y="444"/>
                  </a:lnTo>
                  <a:lnTo>
                    <a:pt x="129" y="446"/>
                  </a:lnTo>
                  <a:lnTo>
                    <a:pt x="127" y="446"/>
                  </a:lnTo>
                  <a:lnTo>
                    <a:pt x="124" y="446"/>
                  </a:lnTo>
                  <a:lnTo>
                    <a:pt x="121" y="447"/>
                  </a:lnTo>
                  <a:lnTo>
                    <a:pt x="118" y="447"/>
                  </a:lnTo>
                  <a:lnTo>
                    <a:pt x="116" y="449"/>
                  </a:lnTo>
                  <a:lnTo>
                    <a:pt x="113" y="451"/>
                  </a:lnTo>
                  <a:lnTo>
                    <a:pt x="111" y="455"/>
                  </a:lnTo>
                  <a:lnTo>
                    <a:pt x="110" y="458"/>
                  </a:lnTo>
                  <a:lnTo>
                    <a:pt x="110" y="462"/>
                  </a:lnTo>
                  <a:lnTo>
                    <a:pt x="110" y="465"/>
                  </a:lnTo>
                  <a:lnTo>
                    <a:pt x="111" y="467"/>
                  </a:lnTo>
                  <a:lnTo>
                    <a:pt x="114" y="470"/>
                  </a:lnTo>
                  <a:lnTo>
                    <a:pt x="118" y="471"/>
                  </a:lnTo>
                  <a:lnTo>
                    <a:pt x="122" y="471"/>
                  </a:lnTo>
                  <a:lnTo>
                    <a:pt x="126" y="470"/>
                  </a:lnTo>
                  <a:lnTo>
                    <a:pt x="129" y="468"/>
                  </a:lnTo>
                  <a:lnTo>
                    <a:pt x="134" y="468"/>
                  </a:lnTo>
                  <a:lnTo>
                    <a:pt x="137" y="468"/>
                  </a:lnTo>
                  <a:lnTo>
                    <a:pt x="141" y="468"/>
                  </a:lnTo>
                  <a:lnTo>
                    <a:pt x="143" y="470"/>
                  </a:lnTo>
                  <a:lnTo>
                    <a:pt x="145" y="471"/>
                  </a:lnTo>
                  <a:lnTo>
                    <a:pt x="146" y="474"/>
                  </a:lnTo>
                  <a:lnTo>
                    <a:pt x="146" y="478"/>
                  </a:lnTo>
                  <a:lnTo>
                    <a:pt x="145" y="483"/>
                  </a:lnTo>
                  <a:lnTo>
                    <a:pt x="143" y="486"/>
                  </a:lnTo>
                  <a:lnTo>
                    <a:pt x="141" y="487"/>
                  </a:lnTo>
                  <a:lnTo>
                    <a:pt x="137" y="488"/>
                  </a:lnTo>
                  <a:lnTo>
                    <a:pt x="134" y="488"/>
                  </a:lnTo>
                  <a:lnTo>
                    <a:pt x="126" y="489"/>
                  </a:lnTo>
                  <a:lnTo>
                    <a:pt x="120" y="489"/>
                  </a:lnTo>
                  <a:lnTo>
                    <a:pt x="114" y="489"/>
                  </a:lnTo>
                  <a:lnTo>
                    <a:pt x="109" y="489"/>
                  </a:lnTo>
                  <a:lnTo>
                    <a:pt x="103" y="491"/>
                  </a:lnTo>
                  <a:lnTo>
                    <a:pt x="98" y="494"/>
                  </a:lnTo>
                  <a:lnTo>
                    <a:pt x="96" y="498"/>
                  </a:lnTo>
                  <a:lnTo>
                    <a:pt x="95" y="501"/>
                  </a:lnTo>
                  <a:lnTo>
                    <a:pt x="96" y="505"/>
                  </a:lnTo>
                  <a:lnTo>
                    <a:pt x="97" y="507"/>
                  </a:lnTo>
                  <a:lnTo>
                    <a:pt x="100" y="511"/>
                  </a:lnTo>
                  <a:lnTo>
                    <a:pt x="103" y="513"/>
                  </a:lnTo>
                  <a:lnTo>
                    <a:pt x="106" y="514"/>
                  </a:lnTo>
                  <a:lnTo>
                    <a:pt x="110" y="515"/>
                  </a:lnTo>
                  <a:lnTo>
                    <a:pt x="114" y="516"/>
                  </a:lnTo>
                  <a:lnTo>
                    <a:pt x="120" y="519"/>
                  </a:lnTo>
                  <a:lnTo>
                    <a:pt x="122" y="520"/>
                  </a:lnTo>
                  <a:lnTo>
                    <a:pt x="124" y="522"/>
                  </a:lnTo>
                  <a:lnTo>
                    <a:pt x="122" y="524"/>
                  </a:lnTo>
                  <a:lnTo>
                    <a:pt x="121" y="527"/>
                  </a:lnTo>
                  <a:lnTo>
                    <a:pt x="112" y="529"/>
                  </a:lnTo>
                  <a:lnTo>
                    <a:pt x="102" y="529"/>
                  </a:lnTo>
                  <a:lnTo>
                    <a:pt x="95" y="530"/>
                  </a:lnTo>
                  <a:lnTo>
                    <a:pt x="90" y="531"/>
                  </a:lnTo>
                  <a:lnTo>
                    <a:pt x="89" y="533"/>
                  </a:lnTo>
                  <a:lnTo>
                    <a:pt x="88" y="536"/>
                  </a:lnTo>
                  <a:lnTo>
                    <a:pt x="87" y="538"/>
                  </a:lnTo>
                  <a:lnTo>
                    <a:pt x="87" y="543"/>
                  </a:lnTo>
                  <a:lnTo>
                    <a:pt x="88" y="546"/>
                  </a:lnTo>
                  <a:lnTo>
                    <a:pt x="88" y="549"/>
                  </a:lnTo>
                  <a:lnTo>
                    <a:pt x="87" y="555"/>
                  </a:lnTo>
                  <a:lnTo>
                    <a:pt x="86" y="560"/>
                  </a:lnTo>
                  <a:lnTo>
                    <a:pt x="81" y="563"/>
                  </a:lnTo>
                  <a:lnTo>
                    <a:pt x="80" y="565"/>
                  </a:lnTo>
                  <a:lnTo>
                    <a:pt x="79" y="568"/>
                  </a:lnTo>
                  <a:lnTo>
                    <a:pt x="80" y="570"/>
                  </a:lnTo>
                  <a:lnTo>
                    <a:pt x="84" y="574"/>
                  </a:lnTo>
                  <a:lnTo>
                    <a:pt x="89" y="580"/>
                  </a:lnTo>
                  <a:lnTo>
                    <a:pt x="90" y="581"/>
                  </a:lnTo>
                  <a:lnTo>
                    <a:pt x="94" y="584"/>
                  </a:lnTo>
                  <a:lnTo>
                    <a:pt x="96" y="586"/>
                  </a:lnTo>
                  <a:lnTo>
                    <a:pt x="96" y="588"/>
                  </a:lnTo>
                  <a:lnTo>
                    <a:pt x="90" y="588"/>
                  </a:lnTo>
                  <a:lnTo>
                    <a:pt x="86" y="588"/>
                  </a:lnTo>
                  <a:lnTo>
                    <a:pt x="77" y="587"/>
                  </a:lnTo>
                  <a:lnTo>
                    <a:pt x="68" y="587"/>
                  </a:lnTo>
                  <a:lnTo>
                    <a:pt x="63" y="588"/>
                  </a:lnTo>
                  <a:lnTo>
                    <a:pt x="60" y="590"/>
                  </a:lnTo>
                  <a:lnTo>
                    <a:pt x="56" y="594"/>
                  </a:lnTo>
                  <a:lnTo>
                    <a:pt x="54" y="598"/>
                  </a:lnTo>
                  <a:lnTo>
                    <a:pt x="53" y="606"/>
                  </a:lnTo>
                  <a:lnTo>
                    <a:pt x="53" y="615"/>
                  </a:lnTo>
                  <a:lnTo>
                    <a:pt x="52" y="620"/>
                  </a:lnTo>
                  <a:lnTo>
                    <a:pt x="51" y="623"/>
                  </a:lnTo>
                  <a:lnTo>
                    <a:pt x="48" y="627"/>
                  </a:lnTo>
                  <a:lnTo>
                    <a:pt x="44" y="629"/>
                  </a:lnTo>
                  <a:lnTo>
                    <a:pt x="38" y="631"/>
                  </a:lnTo>
                  <a:lnTo>
                    <a:pt x="33" y="634"/>
                  </a:lnTo>
                  <a:lnTo>
                    <a:pt x="29" y="638"/>
                  </a:lnTo>
                  <a:lnTo>
                    <a:pt x="26" y="642"/>
                  </a:lnTo>
                  <a:lnTo>
                    <a:pt x="22" y="646"/>
                  </a:lnTo>
                  <a:lnTo>
                    <a:pt x="19" y="649"/>
                  </a:lnTo>
                  <a:lnTo>
                    <a:pt x="14" y="651"/>
                  </a:lnTo>
                  <a:lnTo>
                    <a:pt x="8" y="652"/>
                  </a:lnTo>
                  <a:lnTo>
                    <a:pt x="5" y="653"/>
                  </a:lnTo>
                  <a:lnTo>
                    <a:pt x="3" y="654"/>
                  </a:lnTo>
                  <a:lnTo>
                    <a:pt x="2" y="658"/>
                  </a:lnTo>
                  <a:lnTo>
                    <a:pt x="0" y="661"/>
                  </a:lnTo>
                  <a:lnTo>
                    <a:pt x="2" y="665"/>
                  </a:lnTo>
                  <a:lnTo>
                    <a:pt x="4" y="669"/>
                  </a:lnTo>
                  <a:lnTo>
                    <a:pt x="8" y="676"/>
                  </a:lnTo>
                  <a:lnTo>
                    <a:pt x="13" y="680"/>
                  </a:lnTo>
                  <a:lnTo>
                    <a:pt x="16" y="682"/>
                  </a:lnTo>
                  <a:lnTo>
                    <a:pt x="20" y="683"/>
                  </a:lnTo>
                  <a:lnTo>
                    <a:pt x="23" y="683"/>
                  </a:lnTo>
                  <a:lnTo>
                    <a:pt x="27" y="683"/>
                  </a:lnTo>
                  <a:lnTo>
                    <a:pt x="32" y="680"/>
                  </a:lnTo>
                  <a:lnTo>
                    <a:pt x="39" y="677"/>
                  </a:lnTo>
                  <a:lnTo>
                    <a:pt x="43" y="675"/>
                  </a:lnTo>
                  <a:lnTo>
                    <a:pt x="49" y="671"/>
                  </a:lnTo>
                  <a:lnTo>
                    <a:pt x="53" y="669"/>
                  </a:lnTo>
                  <a:lnTo>
                    <a:pt x="55" y="668"/>
                  </a:lnTo>
                  <a:lnTo>
                    <a:pt x="57" y="668"/>
                  </a:lnTo>
                  <a:lnTo>
                    <a:pt x="59" y="669"/>
                  </a:lnTo>
                  <a:lnTo>
                    <a:pt x="60" y="674"/>
                  </a:lnTo>
                  <a:lnTo>
                    <a:pt x="59" y="677"/>
                  </a:lnTo>
                  <a:lnTo>
                    <a:pt x="56" y="680"/>
                  </a:lnTo>
                  <a:lnTo>
                    <a:pt x="54" y="684"/>
                  </a:lnTo>
                  <a:lnTo>
                    <a:pt x="48" y="690"/>
                  </a:lnTo>
                  <a:lnTo>
                    <a:pt x="41" y="695"/>
                  </a:lnTo>
                  <a:lnTo>
                    <a:pt x="35" y="700"/>
                  </a:lnTo>
                  <a:lnTo>
                    <a:pt x="30" y="706"/>
                  </a:lnTo>
                  <a:lnTo>
                    <a:pt x="26" y="712"/>
                  </a:lnTo>
                  <a:lnTo>
                    <a:pt x="22" y="719"/>
                  </a:lnTo>
                  <a:lnTo>
                    <a:pt x="21" y="725"/>
                  </a:lnTo>
                  <a:lnTo>
                    <a:pt x="21" y="730"/>
                  </a:lnTo>
                  <a:lnTo>
                    <a:pt x="23" y="732"/>
                  </a:lnTo>
                  <a:lnTo>
                    <a:pt x="26" y="734"/>
                  </a:lnTo>
                  <a:lnTo>
                    <a:pt x="29" y="734"/>
                  </a:lnTo>
                  <a:lnTo>
                    <a:pt x="32" y="733"/>
                  </a:lnTo>
                  <a:lnTo>
                    <a:pt x="37" y="732"/>
                  </a:lnTo>
                  <a:lnTo>
                    <a:pt x="41" y="730"/>
                  </a:lnTo>
                  <a:lnTo>
                    <a:pt x="49" y="725"/>
                  </a:lnTo>
                  <a:lnTo>
                    <a:pt x="60" y="720"/>
                  </a:lnTo>
                  <a:lnTo>
                    <a:pt x="64" y="719"/>
                  </a:lnTo>
                  <a:lnTo>
                    <a:pt x="69" y="718"/>
                  </a:lnTo>
                  <a:lnTo>
                    <a:pt x="73" y="718"/>
                  </a:lnTo>
                  <a:lnTo>
                    <a:pt x="79" y="718"/>
                  </a:lnTo>
                  <a:lnTo>
                    <a:pt x="85" y="720"/>
                  </a:lnTo>
                  <a:lnTo>
                    <a:pt x="89" y="723"/>
                  </a:lnTo>
                  <a:lnTo>
                    <a:pt x="94" y="725"/>
                  </a:lnTo>
                  <a:lnTo>
                    <a:pt x="97" y="728"/>
                  </a:lnTo>
                  <a:lnTo>
                    <a:pt x="102" y="730"/>
                  </a:lnTo>
                  <a:lnTo>
                    <a:pt x="106" y="731"/>
                  </a:lnTo>
                  <a:lnTo>
                    <a:pt x="112" y="731"/>
                  </a:lnTo>
                  <a:lnTo>
                    <a:pt x="120" y="728"/>
                  </a:lnTo>
                  <a:lnTo>
                    <a:pt x="126" y="736"/>
                  </a:lnTo>
                  <a:lnTo>
                    <a:pt x="132" y="742"/>
                  </a:lnTo>
                  <a:lnTo>
                    <a:pt x="138" y="745"/>
                  </a:lnTo>
                  <a:lnTo>
                    <a:pt x="145" y="745"/>
                  </a:lnTo>
                  <a:lnTo>
                    <a:pt x="152" y="744"/>
                  </a:lnTo>
                  <a:lnTo>
                    <a:pt x="159" y="742"/>
                  </a:lnTo>
                  <a:lnTo>
                    <a:pt x="166" y="737"/>
                  </a:lnTo>
                  <a:lnTo>
                    <a:pt x="173" y="731"/>
                  </a:lnTo>
                  <a:lnTo>
                    <a:pt x="176" y="726"/>
                  </a:lnTo>
                  <a:lnTo>
                    <a:pt x="179" y="722"/>
                  </a:lnTo>
                  <a:lnTo>
                    <a:pt x="181" y="717"/>
                  </a:lnTo>
                  <a:lnTo>
                    <a:pt x="182" y="710"/>
                  </a:lnTo>
                  <a:lnTo>
                    <a:pt x="182" y="702"/>
                  </a:lnTo>
                  <a:lnTo>
                    <a:pt x="181" y="698"/>
                  </a:lnTo>
                  <a:lnTo>
                    <a:pt x="182" y="695"/>
                  </a:lnTo>
                  <a:lnTo>
                    <a:pt x="183" y="694"/>
                  </a:lnTo>
                  <a:lnTo>
                    <a:pt x="186" y="693"/>
                  </a:lnTo>
                  <a:lnTo>
                    <a:pt x="192" y="692"/>
                  </a:lnTo>
                  <a:lnTo>
                    <a:pt x="197" y="692"/>
                  </a:lnTo>
                  <a:lnTo>
                    <a:pt x="199" y="691"/>
                  </a:lnTo>
                  <a:lnTo>
                    <a:pt x="201" y="688"/>
                  </a:lnTo>
                  <a:lnTo>
                    <a:pt x="203" y="687"/>
                  </a:lnTo>
                  <a:lnTo>
                    <a:pt x="204" y="684"/>
                  </a:lnTo>
                  <a:lnTo>
                    <a:pt x="204" y="679"/>
                  </a:lnTo>
                  <a:lnTo>
                    <a:pt x="203" y="675"/>
                  </a:lnTo>
                  <a:lnTo>
                    <a:pt x="204" y="669"/>
                  </a:lnTo>
                  <a:lnTo>
                    <a:pt x="206" y="667"/>
                  </a:lnTo>
                  <a:lnTo>
                    <a:pt x="207" y="665"/>
                  </a:lnTo>
                  <a:lnTo>
                    <a:pt x="209" y="662"/>
                  </a:lnTo>
                  <a:lnTo>
                    <a:pt x="212" y="660"/>
                  </a:lnTo>
                  <a:lnTo>
                    <a:pt x="215" y="658"/>
                  </a:lnTo>
                  <a:lnTo>
                    <a:pt x="217" y="654"/>
                  </a:lnTo>
                  <a:lnTo>
                    <a:pt x="219" y="649"/>
                  </a:lnTo>
                  <a:lnTo>
                    <a:pt x="220" y="642"/>
                  </a:lnTo>
                  <a:lnTo>
                    <a:pt x="219" y="635"/>
                  </a:lnTo>
                  <a:lnTo>
                    <a:pt x="217" y="628"/>
                  </a:lnTo>
                  <a:lnTo>
                    <a:pt x="214" y="622"/>
                  </a:lnTo>
                  <a:lnTo>
                    <a:pt x="209" y="617"/>
                  </a:lnTo>
                  <a:lnTo>
                    <a:pt x="204" y="612"/>
                  </a:lnTo>
                  <a:lnTo>
                    <a:pt x="198" y="610"/>
                  </a:lnTo>
                  <a:lnTo>
                    <a:pt x="193" y="608"/>
                  </a:lnTo>
                  <a:lnTo>
                    <a:pt x="190" y="605"/>
                  </a:lnTo>
                  <a:lnTo>
                    <a:pt x="187" y="603"/>
                  </a:lnTo>
                  <a:lnTo>
                    <a:pt x="187" y="601"/>
                  </a:lnTo>
                  <a:lnTo>
                    <a:pt x="187" y="600"/>
                  </a:lnTo>
                  <a:lnTo>
                    <a:pt x="187" y="597"/>
                  </a:lnTo>
                  <a:lnTo>
                    <a:pt x="191" y="595"/>
                  </a:lnTo>
                  <a:lnTo>
                    <a:pt x="195" y="595"/>
                  </a:lnTo>
                  <a:lnTo>
                    <a:pt x="201" y="596"/>
                  </a:lnTo>
                  <a:lnTo>
                    <a:pt x="207" y="598"/>
                  </a:lnTo>
                  <a:lnTo>
                    <a:pt x="211" y="602"/>
                  </a:lnTo>
                  <a:lnTo>
                    <a:pt x="215" y="605"/>
                  </a:lnTo>
                  <a:lnTo>
                    <a:pt x="217" y="608"/>
                  </a:lnTo>
                  <a:lnTo>
                    <a:pt x="219" y="610"/>
                  </a:lnTo>
                  <a:lnTo>
                    <a:pt x="222" y="612"/>
                  </a:lnTo>
                  <a:lnTo>
                    <a:pt x="224" y="613"/>
                  </a:lnTo>
                  <a:lnTo>
                    <a:pt x="228" y="615"/>
                  </a:lnTo>
                  <a:lnTo>
                    <a:pt x="231" y="615"/>
                  </a:lnTo>
                  <a:lnTo>
                    <a:pt x="232" y="613"/>
                  </a:lnTo>
                  <a:lnTo>
                    <a:pt x="232" y="609"/>
                  </a:lnTo>
                  <a:lnTo>
                    <a:pt x="232" y="601"/>
                  </a:lnTo>
                  <a:lnTo>
                    <a:pt x="233" y="594"/>
                  </a:lnTo>
                  <a:lnTo>
                    <a:pt x="235" y="594"/>
                  </a:lnTo>
                  <a:lnTo>
                    <a:pt x="238" y="595"/>
                  </a:lnTo>
                  <a:lnTo>
                    <a:pt x="240" y="595"/>
                  </a:lnTo>
                  <a:lnTo>
                    <a:pt x="242" y="594"/>
                  </a:lnTo>
                  <a:lnTo>
                    <a:pt x="247" y="592"/>
                  </a:lnTo>
                  <a:lnTo>
                    <a:pt x="250" y="588"/>
                  </a:lnTo>
                  <a:lnTo>
                    <a:pt x="252" y="582"/>
                  </a:lnTo>
                  <a:lnTo>
                    <a:pt x="256" y="577"/>
                  </a:lnTo>
                  <a:lnTo>
                    <a:pt x="259" y="565"/>
                  </a:lnTo>
                  <a:lnTo>
                    <a:pt x="260" y="556"/>
                  </a:lnTo>
                  <a:lnTo>
                    <a:pt x="258" y="552"/>
                  </a:lnTo>
                  <a:lnTo>
                    <a:pt x="257" y="546"/>
                  </a:lnTo>
                  <a:lnTo>
                    <a:pt x="252" y="540"/>
                  </a:lnTo>
                  <a:lnTo>
                    <a:pt x="249" y="532"/>
                  </a:lnTo>
                  <a:lnTo>
                    <a:pt x="247" y="529"/>
                  </a:lnTo>
                  <a:lnTo>
                    <a:pt x="246" y="525"/>
                  </a:lnTo>
                  <a:lnTo>
                    <a:pt x="246" y="522"/>
                  </a:lnTo>
                  <a:lnTo>
                    <a:pt x="246" y="517"/>
                  </a:lnTo>
                  <a:lnTo>
                    <a:pt x="248" y="517"/>
                  </a:lnTo>
                  <a:lnTo>
                    <a:pt x="252" y="519"/>
                  </a:lnTo>
                  <a:lnTo>
                    <a:pt x="258" y="522"/>
                  </a:lnTo>
                  <a:lnTo>
                    <a:pt x="263" y="525"/>
                  </a:lnTo>
                  <a:lnTo>
                    <a:pt x="269" y="528"/>
                  </a:lnTo>
                  <a:lnTo>
                    <a:pt x="274" y="528"/>
                  </a:lnTo>
                  <a:lnTo>
                    <a:pt x="277" y="525"/>
                  </a:lnTo>
                  <a:lnTo>
                    <a:pt x="281" y="522"/>
                  </a:lnTo>
                  <a:lnTo>
                    <a:pt x="283" y="512"/>
                  </a:lnTo>
                  <a:lnTo>
                    <a:pt x="284" y="500"/>
                  </a:lnTo>
                  <a:lnTo>
                    <a:pt x="284" y="495"/>
                  </a:lnTo>
                  <a:lnTo>
                    <a:pt x="284" y="489"/>
                  </a:lnTo>
                  <a:lnTo>
                    <a:pt x="284" y="488"/>
                  </a:lnTo>
                  <a:lnTo>
                    <a:pt x="287" y="487"/>
                  </a:lnTo>
                  <a:lnTo>
                    <a:pt x="289" y="487"/>
                  </a:lnTo>
                  <a:lnTo>
                    <a:pt x="291" y="487"/>
                  </a:lnTo>
                  <a:lnTo>
                    <a:pt x="295" y="491"/>
                  </a:lnTo>
                  <a:lnTo>
                    <a:pt x="299" y="498"/>
                  </a:lnTo>
                  <a:lnTo>
                    <a:pt x="304" y="503"/>
                  </a:lnTo>
                  <a:lnTo>
                    <a:pt x="308" y="505"/>
                  </a:lnTo>
                  <a:lnTo>
                    <a:pt x="313" y="503"/>
                  </a:lnTo>
                  <a:lnTo>
                    <a:pt x="316" y="500"/>
                  </a:lnTo>
                  <a:lnTo>
                    <a:pt x="317" y="497"/>
                  </a:lnTo>
                  <a:lnTo>
                    <a:pt x="317" y="494"/>
                  </a:lnTo>
                  <a:lnTo>
                    <a:pt x="313" y="486"/>
                  </a:lnTo>
                  <a:lnTo>
                    <a:pt x="305" y="478"/>
                  </a:lnTo>
                  <a:lnTo>
                    <a:pt x="303" y="473"/>
                  </a:lnTo>
                  <a:lnTo>
                    <a:pt x="304" y="471"/>
                  </a:lnTo>
                  <a:lnTo>
                    <a:pt x="307" y="470"/>
                  </a:lnTo>
                  <a:lnTo>
                    <a:pt x="314" y="471"/>
                  </a:lnTo>
                  <a:lnTo>
                    <a:pt x="317" y="471"/>
                  </a:lnTo>
                  <a:lnTo>
                    <a:pt x="321" y="472"/>
                  </a:lnTo>
                  <a:lnTo>
                    <a:pt x="326" y="473"/>
                  </a:lnTo>
                  <a:lnTo>
                    <a:pt x="333" y="474"/>
                  </a:lnTo>
                  <a:lnTo>
                    <a:pt x="339" y="474"/>
                  </a:lnTo>
                  <a:lnTo>
                    <a:pt x="341" y="473"/>
                  </a:lnTo>
                  <a:lnTo>
                    <a:pt x="341" y="468"/>
                  </a:lnTo>
                  <a:lnTo>
                    <a:pt x="340" y="464"/>
                  </a:lnTo>
                  <a:lnTo>
                    <a:pt x="341" y="458"/>
                  </a:lnTo>
                  <a:lnTo>
                    <a:pt x="345" y="455"/>
                  </a:lnTo>
                  <a:lnTo>
                    <a:pt x="348" y="451"/>
                  </a:lnTo>
                  <a:lnTo>
                    <a:pt x="353" y="449"/>
                  </a:lnTo>
                  <a:lnTo>
                    <a:pt x="356" y="447"/>
                  </a:lnTo>
                  <a:lnTo>
                    <a:pt x="358" y="446"/>
                  </a:lnTo>
                  <a:lnTo>
                    <a:pt x="358" y="434"/>
                  </a:lnTo>
                  <a:lnTo>
                    <a:pt x="358" y="424"/>
                  </a:lnTo>
                  <a:lnTo>
                    <a:pt x="361" y="414"/>
                  </a:lnTo>
                  <a:lnTo>
                    <a:pt x="365" y="406"/>
                  </a:lnTo>
                  <a:lnTo>
                    <a:pt x="370" y="397"/>
                  </a:lnTo>
                  <a:lnTo>
                    <a:pt x="375" y="389"/>
                  </a:lnTo>
                  <a:lnTo>
                    <a:pt x="379" y="383"/>
                  </a:lnTo>
                  <a:lnTo>
                    <a:pt x="385" y="376"/>
                  </a:lnTo>
                  <a:lnTo>
                    <a:pt x="388" y="373"/>
                  </a:lnTo>
                  <a:lnTo>
                    <a:pt x="390" y="370"/>
                  </a:lnTo>
                  <a:lnTo>
                    <a:pt x="391" y="370"/>
                  </a:lnTo>
                  <a:lnTo>
                    <a:pt x="393" y="370"/>
                  </a:lnTo>
                  <a:lnTo>
                    <a:pt x="394" y="376"/>
                  </a:lnTo>
                  <a:lnTo>
                    <a:pt x="395" y="382"/>
                  </a:lnTo>
                  <a:lnTo>
                    <a:pt x="396" y="383"/>
                  </a:lnTo>
                  <a:lnTo>
                    <a:pt x="397" y="383"/>
                  </a:lnTo>
                  <a:lnTo>
                    <a:pt x="398" y="383"/>
                  </a:lnTo>
                  <a:lnTo>
                    <a:pt x="399" y="381"/>
                  </a:lnTo>
                  <a:lnTo>
                    <a:pt x="403" y="377"/>
                  </a:lnTo>
                  <a:lnTo>
                    <a:pt x="406" y="373"/>
                  </a:lnTo>
                  <a:lnTo>
                    <a:pt x="414" y="360"/>
                  </a:lnTo>
                  <a:lnTo>
                    <a:pt x="423" y="349"/>
                  </a:lnTo>
                  <a:lnTo>
                    <a:pt x="434" y="337"/>
                  </a:lnTo>
                  <a:lnTo>
                    <a:pt x="445" y="328"/>
                  </a:lnTo>
                  <a:lnTo>
                    <a:pt x="458" y="321"/>
                  </a:lnTo>
                  <a:lnTo>
                    <a:pt x="470" y="315"/>
                  </a:lnTo>
                  <a:lnTo>
                    <a:pt x="477" y="311"/>
                  </a:lnTo>
                  <a:lnTo>
                    <a:pt x="483" y="308"/>
                  </a:lnTo>
                  <a:lnTo>
                    <a:pt x="488" y="302"/>
                  </a:lnTo>
                  <a:lnTo>
                    <a:pt x="494" y="297"/>
                  </a:lnTo>
                  <a:lnTo>
                    <a:pt x="497" y="295"/>
                  </a:lnTo>
                  <a:lnTo>
                    <a:pt x="502" y="291"/>
                  </a:lnTo>
                  <a:lnTo>
                    <a:pt x="504" y="288"/>
                  </a:lnTo>
                  <a:lnTo>
                    <a:pt x="507" y="287"/>
                  </a:lnTo>
                  <a:lnTo>
                    <a:pt x="509" y="287"/>
                  </a:lnTo>
                  <a:lnTo>
                    <a:pt x="510" y="288"/>
                  </a:lnTo>
                  <a:lnTo>
                    <a:pt x="511" y="292"/>
                  </a:lnTo>
                  <a:lnTo>
                    <a:pt x="511" y="295"/>
                  </a:lnTo>
                  <a:lnTo>
                    <a:pt x="512" y="297"/>
                  </a:lnTo>
                  <a:lnTo>
                    <a:pt x="512" y="299"/>
                  </a:lnTo>
                  <a:lnTo>
                    <a:pt x="513" y="300"/>
                  </a:lnTo>
                  <a:lnTo>
                    <a:pt x="516" y="300"/>
                  </a:lnTo>
                  <a:lnTo>
                    <a:pt x="519" y="299"/>
                  </a:lnTo>
                  <a:lnTo>
                    <a:pt x="524" y="297"/>
                  </a:lnTo>
                  <a:lnTo>
                    <a:pt x="527" y="295"/>
                  </a:lnTo>
                  <a:lnTo>
                    <a:pt x="532" y="293"/>
                  </a:lnTo>
                  <a:lnTo>
                    <a:pt x="539" y="287"/>
                  </a:lnTo>
                  <a:lnTo>
                    <a:pt x="545" y="283"/>
                  </a:lnTo>
                  <a:lnTo>
                    <a:pt x="562" y="270"/>
                  </a:lnTo>
                  <a:lnTo>
                    <a:pt x="581" y="258"/>
                  </a:lnTo>
                  <a:lnTo>
                    <a:pt x="600" y="246"/>
                  </a:lnTo>
                  <a:lnTo>
                    <a:pt x="618" y="236"/>
                  </a:lnTo>
                  <a:lnTo>
                    <a:pt x="657" y="214"/>
                  </a:lnTo>
                  <a:lnTo>
                    <a:pt x="695" y="194"/>
                  </a:lnTo>
                  <a:lnTo>
                    <a:pt x="705" y="188"/>
                  </a:lnTo>
                  <a:lnTo>
                    <a:pt x="715" y="182"/>
                  </a:lnTo>
                  <a:lnTo>
                    <a:pt x="724" y="175"/>
                  </a:lnTo>
                  <a:lnTo>
                    <a:pt x="733" y="169"/>
                  </a:lnTo>
                  <a:lnTo>
                    <a:pt x="738" y="165"/>
                  </a:lnTo>
                  <a:lnTo>
                    <a:pt x="741" y="162"/>
                  </a:lnTo>
                  <a:lnTo>
                    <a:pt x="745" y="157"/>
                  </a:lnTo>
                  <a:lnTo>
                    <a:pt x="746" y="151"/>
                  </a:lnTo>
                  <a:lnTo>
                    <a:pt x="749" y="141"/>
                  </a:lnTo>
                  <a:lnTo>
                    <a:pt x="753" y="134"/>
                  </a:lnTo>
                  <a:lnTo>
                    <a:pt x="759" y="128"/>
                  </a:lnTo>
                  <a:lnTo>
                    <a:pt x="767" y="121"/>
                  </a:lnTo>
                  <a:lnTo>
                    <a:pt x="770" y="117"/>
                  </a:lnTo>
                  <a:lnTo>
                    <a:pt x="776" y="113"/>
                  </a:lnTo>
                  <a:lnTo>
                    <a:pt x="780" y="107"/>
                  </a:lnTo>
                  <a:lnTo>
                    <a:pt x="781" y="102"/>
                  </a:lnTo>
                  <a:lnTo>
                    <a:pt x="781" y="99"/>
                  </a:lnTo>
                  <a:lnTo>
                    <a:pt x="780" y="96"/>
                  </a:lnTo>
                  <a:lnTo>
                    <a:pt x="777" y="90"/>
                  </a:lnTo>
                  <a:lnTo>
                    <a:pt x="776" y="85"/>
                  </a:lnTo>
                  <a:lnTo>
                    <a:pt x="778" y="81"/>
                  </a:lnTo>
                  <a:lnTo>
                    <a:pt x="780" y="74"/>
                  </a:lnTo>
                  <a:lnTo>
                    <a:pt x="781" y="67"/>
                  </a:lnTo>
                  <a:lnTo>
                    <a:pt x="781" y="6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3" name="Freeform 232"/>
            <p:cNvSpPr>
              <a:spLocks/>
            </p:cNvSpPr>
            <p:nvPr/>
          </p:nvSpPr>
          <p:spPr bwMode="gray">
            <a:xfrm>
              <a:off x="5794376" y="2447926"/>
              <a:ext cx="247650" cy="236538"/>
            </a:xfrm>
            <a:custGeom>
              <a:avLst/>
              <a:gdLst/>
              <a:ahLst/>
              <a:cxnLst>
                <a:cxn ang="0">
                  <a:pos x="732" y="4"/>
                </a:cxn>
                <a:cxn ang="0">
                  <a:pos x="675" y="19"/>
                </a:cxn>
                <a:cxn ang="0">
                  <a:pos x="623" y="72"/>
                </a:cxn>
                <a:cxn ang="0">
                  <a:pos x="617" y="104"/>
                </a:cxn>
                <a:cxn ang="0">
                  <a:pos x="544" y="147"/>
                </a:cxn>
                <a:cxn ang="0">
                  <a:pos x="509" y="146"/>
                </a:cxn>
                <a:cxn ang="0">
                  <a:pos x="469" y="169"/>
                </a:cxn>
                <a:cxn ang="0">
                  <a:pos x="419" y="154"/>
                </a:cxn>
                <a:cxn ang="0">
                  <a:pos x="370" y="174"/>
                </a:cxn>
                <a:cxn ang="0">
                  <a:pos x="362" y="214"/>
                </a:cxn>
                <a:cxn ang="0">
                  <a:pos x="353" y="193"/>
                </a:cxn>
                <a:cxn ang="0">
                  <a:pos x="328" y="226"/>
                </a:cxn>
                <a:cxn ang="0">
                  <a:pos x="273" y="247"/>
                </a:cxn>
                <a:cxn ang="0">
                  <a:pos x="222" y="293"/>
                </a:cxn>
                <a:cxn ang="0">
                  <a:pos x="211" y="317"/>
                </a:cxn>
                <a:cxn ang="0">
                  <a:pos x="206" y="351"/>
                </a:cxn>
                <a:cxn ang="0">
                  <a:pos x="178" y="351"/>
                </a:cxn>
                <a:cxn ang="0">
                  <a:pos x="154" y="398"/>
                </a:cxn>
                <a:cxn ang="0">
                  <a:pos x="136" y="385"/>
                </a:cxn>
                <a:cxn ang="0">
                  <a:pos x="109" y="402"/>
                </a:cxn>
                <a:cxn ang="0">
                  <a:pos x="128" y="421"/>
                </a:cxn>
                <a:cxn ang="0">
                  <a:pos x="132" y="444"/>
                </a:cxn>
                <a:cxn ang="0">
                  <a:pos x="110" y="458"/>
                </a:cxn>
                <a:cxn ang="0">
                  <a:pos x="134" y="468"/>
                </a:cxn>
                <a:cxn ang="0">
                  <a:pos x="141" y="487"/>
                </a:cxn>
                <a:cxn ang="0">
                  <a:pos x="96" y="498"/>
                </a:cxn>
                <a:cxn ang="0">
                  <a:pos x="120" y="519"/>
                </a:cxn>
                <a:cxn ang="0">
                  <a:pos x="89" y="533"/>
                </a:cxn>
                <a:cxn ang="0">
                  <a:pos x="80" y="565"/>
                </a:cxn>
                <a:cxn ang="0">
                  <a:pos x="90" y="588"/>
                </a:cxn>
                <a:cxn ang="0">
                  <a:pos x="53" y="615"/>
                </a:cxn>
                <a:cxn ang="0">
                  <a:pos x="22" y="646"/>
                </a:cxn>
                <a:cxn ang="0">
                  <a:pos x="4" y="669"/>
                </a:cxn>
                <a:cxn ang="0">
                  <a:pos x="43" y="675"/>
                </a:cxn>
                <a:cxn ang="0">
                  <a:pos x="54" y="684"/>
                </a:cxn>
                <a:cxn ang="0">
                  <a:pos x="23" y="732"/>
                </a:cxn>
                <a:cxn ang="0">
                  <a:pos x="69" y="718"/>
                </a:cxn>
                <a:cxn ang="0">
                  <a:pos x="112" y="731"/>
                </a:cxn>
                <a:cxn ang="0">
                  <a:pos x="173" y="731"/>
                </a:cxn>
                <a:cxn ang="0">
                  <a:pos x="186" y="693"/>
                </a:cxn>
                <a:cxn ang="0">
                  <a:pos x="204" y="669"/>
                </a:cxn>
                <a:cxn ang="0">
                  <a:pos x="219" y="635"/>
                </a:cxn>
                <a:cxn ang="0">
                  <a:pos x="187" y="601"/>
                </a:cxn>
                <a:cxn ang="0">
                  <a:pos x="217" y="608"/>
                </a:cxn>
                <a:cxn ang="0">
                  <a:pos x="233" y="594"/>
                </a:cxn>
                <a:cxn ang="0">
                  <a:pos x="259" y="565"/>
                </a:cxn>
                <a:cxn ang="0">
                  <a:pos x="246" y="517"/>
                </a:cxn>
                <a:cxn ang="0">
                  <a:pos x="283" y="512"/>
                </a:cxn>
                <a:cxn ang="0">
                  <a:pos x="299" y="498"/>
                </a:cxn>
                <a:cxn ang="0">
                  <a:pos x="303" y="473"/>
                </a:cxn>
                <a:cxn ang="0">
                  <a:pos x="341" y="473"/>
                </a:cxn>
                <a:cxn ang="0">
                  <a:pos x="358" y="434"/>
                </a:cxn>
                <a:cxn ang="0">
                  <a:pos x="390" y="370"/>
                </a:cxn>
                <a:cxn ang="0">
                  <a:pos x="403" y="377"/>
                </a:cxn>
                <a:cxn ang="0">
                  <a:pos x="483" y="308"/>
                </a:cxn>
                <a:cxn ang="0">
                  <a:pos x="511" y="292"/>
                </a:cxn>
                <a:cxn ang="0">
                  <a:pos x="532" y="293"/>
                </a:cxn>
                <a:cxn ang="0">
                  <a:pos x="705" y="188"/>
                </a:cxn>
                <a:cxn ang="0">
                  <a:pos x="753" y="134"/>
                </a:cxn>
                <a:cxn ang="0">
                  <a:pos x="777" y="90"/>
                </a:cxn>
              </a:cxnLst>
              <a:rect l="0" t="0" r="r" b="b"/>
              <a:pathLst>
                <a:path w="781" h="745">
                  <a:moveTo>
                    <a:pt x="781" y="61"/>
                  </a:moveTo>
                  <a:lnTo>
                    <a:pt x="779" y="52"/>
                  </a:lnTo>
                  <a:lnTo>
                    <a:pt x="774" y="43"/>
                  </a:lnTo>
                  <a:lnTo>
                    <a:pt x="769" y="35"/>
                  </a:lnTo>
                  <a:lnTo>
                    <a:pt x="763" y="28"/>
                  </a:lnTo>
                  <a:lnTo>
                    <a:pt x="756" y="22"/>
                  </a:lnTo>
                  <a:lnTo>
                    <a:pt x="749" y="15"/>
                  </a:lnTo>
                  <a:lnTo>
                    <a:pt x="741" y="9"/>
                  </a:lnTo>
                  <a:lnTo>
                    <a:pt x="732" y="4"/>
                  </a:lnTo>
                  <a:lnTo>
                    <a:pt x="724" y="1"/>
                  </a:lnTo>
                  <a:lnTo>
                    <a:pt x="715" y="0"/>
                  </a:lnTo>
                  <a:lnTo>
                    <a:pt x="711" y="0"/>
                  </a:lnTo>
                  <a:lnTo>
                    <a:pt x="707" y="1"/>
                  </a:lnTo>
                  <a:lnTo>
                    <a:pt x="703" y="3"/>
                  </a:lnTo>
                  <a:lnTo>
                    <a:pt x="699" y="6"/>
                  </a:lnTo>
                  <a:lnTo>
                    <a:pt x="690" y="12"/>
                  </a:lnTo>
                  <a:lnTo>
                    <a:pt x="683" y="17"/>
                  </a:lnTo>
                  <a:lnTo>
                    <a:pt x="675" y="19"/>
                  </a:lnTo>
                  <a:lnTo>
                    <a:pt x="665" y="24"/>
                  </a:lnTo>
                  <a:lnTo>
                    <a:pt x="658" y="28"/>
                  </a:lnTo>
                  <a:lnTo>
                    <a:pt x="651" y="33"/>
                  </a:lnTo>
                  <a:lnTo>
                    <a:pt x="645" y="40"/>
                  </a:lnTo>
                  <a:lnTo>
                    <a:pt x="638" y="45"/>
                  </a:lnTo>
                  <a:lnTo>
                    <a:pt x="631" y="53"/>
                  </a:lnTo>
                  <a:lnTo>
                    <a:pt x="626" y="63"/>
                  </a:lnTo>
                  <a:lnTo>
                    <a:pt x="624" y="67"/>
                  </a:lnTo>
                  <a:lnTo>
                    <a:pt x="623" y="72"/>
                  </a:lnTo>
                  <a:lnTo>
                    <a:pt x="622" y="76"/>
                  </a:lnTo>
                  <a:lnTo>
                    <a:pt x="622" y="82"/>
                  </a:lnTo>
                  <a:lnTo>
                    <a:pt x="626" y="93"/>
                  </a:lnTo>
                  <a:lnTo>
                    <a:pt x="630" y="102"/>
                  </a:lnTo>
                  <a:lnTo>
                    <a:pt x="630" y="105"/>
                  </a:lnTo>
                  <a:lnTo>
                    <a:pt x="629" y="105"/>
                  </a:lnTo>
                  <a:lnTo>
                    <a:pt x="626" y="105"/>
                  </a:lnTo>
                  <a:lnTo>
                    <a:pt x="623" y="105"/>
                  </a:lnTo>
                  <a:lnTo>
                    <a:pt x="617" y="104"/>
                  </a:lnTo>
                  <a:lnTo>
                    <a:pt x="614" y="102"/>
                  </a:lnTo>
                  <a:lnTo>
                    <a:pt x="606" y="102"/>
                  </a:lnTo>
                  <a:lnTo>
                    <a:pt x="598" y="104"/>
                  </a:lnTo>
                  <a:lnTo>
                    <a:pt x="590" y="107"/>
                  </a:lnTo>
                  <a:lnTo>
                    <a:pt x="583" y="113"/>
                  </a:lnTo>
                  <a:lnTo>
                    <a:pt x="570" y="124"/>
                  </a:lnTo>
                  <a:lnTo>
                    <a:pt x="559" y="137"/>
                  </a:lnTo>
                  <a:lnTo>
                    <a:pt x="551" y="143"/>
                  </a:lnTo>
                  <a:lnTo>
                    <a:pt x="544" y="147"/>
                  </a:lnTo>
                  <a:lnTo>
                    <a:pt x="540" y="148"/>
                  </a:lnTo>
                  <a:lnTo>
                    <a:pt x="536" y="148"/>
                  </a:lnTo>
                  <a:lnTo>
                    <a:pt x="532" y="147"/>
                  </a:lnTo>
                  <a:lnTo>
                    <a:pt x="526" y="145"/>
                  </a:lnTo>
                  <a:lnTo>
                    <a:pt x="524" y="142"/>
                  </a:lnTo>
                  <a:lnTo>
                    <a:pt x="520" y="141"/>
                  </a:lnTo>
                  <a:lnTo>
                    <a:pt x="517" y="141"/>
                  </a:lnTo>
                  <a:lnTo>
                    <a:pt x="513" y="143"/>
                  </a:lnTo>
                  <a:lnTo>
                    <a:pt x="509" y="146"/>
                  </a:lnTo>
                  <a:lnTo>
                    <a:pt x="504" y="148"/>
                  </a:lnTo>
                  <a:lnTo>
                    <a:pt x="496" y="155"/>
                  </a:lnTo>
                  <a:lnTo>
                    <a:pt x="491" y="159"/>
                  </a:lnTo>
                  <a:lnTo>
                    <a:pt x="486" y="164"/>
                  </a:lnTo>
                  <a:lnTo>
                    <a:pt x="480" y="167"/>
                  </a:lnTo>
                  <a:lnTo>
                    <a:pt x="478" y="169"/>
                  </a:lnTo>
                  <a:lnTo>
                    <a:pt x="476" y="170"/>
                  </a:lnTo>
                  <a:lnTo>
                    <a:pt x="472" y="170"/>
                  </a:lnTo>
                  <a:lnTo>
                    <a:pt x="469" y="169"/>
                  </a:lnTo>
                  <a:lnTo>
                    <a:pt x="460" y="174"/>
                  </a:lnTo>
                  <a:lnTo>
                    <a:pt x="450" y="178"/>
                  </a:lnTo>
                  <a:lnTo>
                    <a:pt x="447" y="174"/>
                  </a:lnTo>
                  <a:lnTo>
                    <a:pt x="445" y="171"/>
                  </a:lnTo>
                  <a:lnTo>
                    <a:pt x="442" y="166"/>
                  </a:lnTo>
                  <a:lnTo>
                    <a:pt x="440" y="162"/>
                  </a:lnTo>
                  <a:lnTo>
                    <a:pt x="437" y="158"/>
                  </a:lnTo>
                  <a:lnTo>
                    <a:pt x="432" y="155"/>
                  </a:lnTo>
                  <a:lnTo>
                    <a:pt x="419" y="154"/>
                  </a:lnTo>
                  <a:lnTo>
                    <a:pt x="406" y="155"/>
                  </a:lnTo>
                  <a:lnTo>
                    <a:pt x="399" y="156"/>
                  </a:lnTo>
                  <a:lnTo>
                    <a:pt x="393" y="157"/>
                  </a:lnTo>
                  <a:lnTo>
                    <a:pt x="387" y="159"/>
                  </a:lnTo>
                  <a:lnTo>
                    <a:pt x="380" y="163"/>
                  </a:lnTo>
                  <a:lnTo>
                    <a:pt x="375" y="166"/>
                  </a:lnTo>
                  <a:lnTo>
                    <a:pt x="372" y="170"/>
                  </a:lnTo>
                  <a:lnTo>
                    <a:pt x="370" y="172"/>
                  </a:lnTo>
                  <a:lnTo>
                    <a:pt x="370" y="174"/>
                  </a:lnTo>
                  <a:lnTo>
                    <a:pt x="369" y="178"/>
                  </a:lnTo>
                  <a:lnTo>
                    <a:pt x="369" y="181"/>
                  </a:lnTo>
                  <a:lnTo>
                    <a:pt x="372" y="190"/>
                  </a:lnTo>
                  <a:lnTo>
                    <a:pt x="377" y="197"/>
                  </a:lnTo>
                  <a:lnTo>
                    <a:pt x="377" y="201"/>
                  </a:lnTo>
                  <a:lnTo>
                    <a:pt x="377" y="204"/>
                  </a:lnTo>
                  <a:lnTo>
                    <a:pt x="373" y="207"/>
                  </a:lnTo>
                  <a:lnTo>
                    <a:pt x="368" y="212"/>
                  </a:lnTo>
                  <a:lnTo>
                    <a:pt x="362" y="214"/>
                  </a:lnTo>
                  <a:lnTo>
                    <a:pt x="358" y="214"/>
                  </a:lnTo>
                  <a:lnTo>
                    <a:pt x="357" y="213"/>
                  </a:lnTo>
                  <a:lnTo>
                    <a:pt x="357" y="211"/>
                  </a:lnTo>
                  <a:lnTo>
                    <a:pt x="358" y="203"/>
                  </a:lnTo>
                  <a:lnTo>
                    <a:pt x="360" y="196"/>
                  </a:lnTo>
                  <a:lnTo>
                    <a:pt x="358" y="194"/>
                  </a:lnTo>
                  <a:lnTo>
                    <a:pt x="357" y="193"/>
                  </a:lnTo>
                  <a:lnTo>
                    <a:pt x="355" y="193"/>
                  </a:lnTo>
                  <a:lnTo>
                    <a:pt x="353" y="193"/>
                  </a:lnTo>
                  <a:lnTo>
                    <a:pt x="348" y="195"/>
                  </a:lnTo>
                  <a:lnTo>
                    <a:pt x="345" y="196"/>
                  </a:lnTo>
                  <a:lnTo>
                    <a:pt x="339" y="199"/>
                  </a:lnTo>
                  <a:lnTo>
                    <a:pt x="334" y="203"/>
                  </a:lnTo>
                  <a:lnTo>
                    <a:pt x="332" y="205"/>
                  </a:lnTo>
                  <a:lnTo>
                    <a:pt x="331" y="207"/>
                  </a:lnTo>
                  <a:lnTo>
                    <a:pt x="330" y="213"/>
                  </a:lnTo>
                  <a:lnTo>
                    <a:pt x="329" y="223"/>
                  </a:lnTo>
                  <a:lnTo>
                    <a:pt x="328" y="226"/>
                  </a:lnTo>
                  <a:lnTo>
                    <a:pt x="325" y="228"/>
                  </a:lnTo>
                  <a:lnTo>
                    <a:pt x="322" y="229"/>
                  </a:lnTo>
                  <a:lnTo>
                    <a:pt x="318" y="230"/>
                  </a:lnTo>
                  <a:lnTo>
                    <a:pt x="311" y="232"/>
                  </a:lnTo>
                  <a:lnTo>
                    <a:pt x="305" y="232"/>
                  </a:lnTo>
                  <a:lnTo>
                    <a:pt x="297" y="235"/>
                  </a:lnTo>
                  <a:lnTo>
                    <a:pt x="288" y="238"/>
                  </a:lnTo>
                  <a:lnTo>
                    <a:pt x="280" y="242"/>
                  </a:lnTo>
                  <a:lnTo>
                    <a:pt x="273" y="247"/>
                  </a:lnTo>
                  <a:lnTo>
                    <a:pt x="263" y="258"/>
                  </a:lnTo>
                  <a:lnTo>
                    <a:pt x="254" y="267"/>
                  </a:lnTo>
                  <a:lnTo>
                    <a:pt x="249" y="272"/>
                  </a:lnTo>
                  <a:lnTo>
                    <a:pt x="244" y="277"/>
                  </a:lnTo>
                  <a:lnTo>
                    <a:pt x="239" y="280"/>
                  </a:lnTo>
                  <a:lnTo>
                    <a:pt x="232" y="284"/>
                  </a:lnTo>
                  <a:lnTo>
                    <a:pt x="226" y="287"/>
                  </a:lnTo>
                  <a:lnTo>
                    <a:pt x="223" y="289"/>
                  </a:lnTo>
                  <a:lnTo>
                    <a:pt x="222" y="293"/>
                  </a:lnTo>
                  <a:lnTo>
                    <a:pt x="223" y="294"/>
                  </a:lnTo>
                  <a:lnTo>
                    <a:pt x="228" y="300"/>
                  </a:lnTo>
                  <a:lnTo>
                    <a:pt x="233" y="307"/>
                  </a:lnTo>
                  <a:lnTo>
                    <a:pt x="233" y="309"/>
                  </a:lnTo>
                  <a:lnTo>
                    <a:pt x="231" y="310"/>
                  </a:lnTo>
                  <a:lnTo>
                    <a:pt x="228" y="312"/>
                  </a:lnTo>
                  <a:lnTo>
                    <a:pt x="224" y="313"/>
                  </a:lnTo>
                  <a:lnTo>
                    <a:pt x="217" y="316"/>
                  </a:lnTo>
                  <a:lnTo>
                    <a:pt x="211" y="317"/>
                  </a:lnTo>
                  <a:lnTo>
                    <a:pt x="206" y="319"/>
                  </a:lnTo>
                  <a:lnTo>
                    <a:pt x="201" y="322"/>
                  </a:lnTo>
                  <a:lnTo>
                    <a:pt x="199" y="326"/>
                  </a:lnTo>
                  <a:lnTo>
                    <a:pt x="199" y="329"/>
                  </a:lnTo>
                  <a:lnTo>
                    <a:pt x="199" y="334"/>
                  </a:lnTo>
                  <a:lnTo>
                    <a:pt x="200" y="338"/>
                  </a:lnTo>
                  <a:lnTo>
                    <a:pt x="202" y="344"/>
                  </a:lnTo>
                  <a:lnTo>
                    <a:pt x="204" y="349"/>
                  </a:lnTo>
                  <a:lnTo>
                    <a:pt x="206" y="351"/>
                  </a:lnTo>
                  <a:lnTo>
                    <a:pt x="208" y="356"/>
                  </a:lnTo>
                  <a:lnTo>
                    <a:pt x="210" y="360"/>
                  </a:lnTo>
                  <a:lnTo>
                    <a:pt x="209" y="362"/>
                  </a:lnTo>
                  <a:lnTo>
                    <a:pt x="204" y="361"/>
                  </a:lnTo>
                  <a:lnTo>
                    <a:pt x="199" y="360"/>
                  </a:lnTo>
                  <a:lnTo>
                    <a:pt x="194" y="357"/>
                  </a:lnTo>
                  <a:lnTo>
                    <a:pt x="190" y="354"/>
                  </a:lnTo>
                  <a:lnTo>
                    <a:pt x="184" y="352"/>
                  </a:lnTo>
                  <a:lnTo>
                    <a:pt x="178" y="351"/>
                  </a:lnTo>
                  <a:lnTo>
                    <a:pt x="175" y="351"/>
                  </a:lnTo>
                  <a:lnTo>
                    <a:pt x="171" y="352"/>
                  </a:lnTo>
                  <a:lnTo>
                    <a:pt x="169" y="356"/>
                  </a:lnTo>
                  <a:lnTo>
                    <a:pt x="167" y="359"/>
                  </a:lnTo>
                  <a:lnTo>
                    <a:pt x="166" y="365"/>
                  </a:lnTo>
                  <a:lnTo>
                    <a:pt x="163" y="372"/>
                  </a:lnTo>
                  <a:lnTo>
                    <a:pt x="161" y="383"/>
                  </a:lnTo>
                  <a:lnTo>
                    <a:pt x="157" y="394"/>
                  </a:lnTo>
                  <a:lnTo>
                    <a:pt x="154" y="398"/>
                  </a:lnTo>
                  <a:lnTo>
                    <a:pt x="152" y="401"/>
                  </a:lnTo>
                  <a:lnTo>
                    <a:pt x="150" y="402"/>
                  </a:lnTo>
                  <a:lnTo>
                    <a:pt x="149" y="403"/>
                  </a:lnTo>
                  <a:lnTo>
                    <a:pt x="147" y="403"/>
                  </a:lnTo>
                  <a:lnTo>
                    <a:pt x="145" y="402"/>
                  </a:lnTo>
                  <a:lnTo>
                    <a:pt x="143" y="400"/>
                  </a:lnTo>
                  <a:lnTo>
                    <a:pt x="141" y="395"/>
                  </a:lnTo>
                  <a:lnTo>
                    <a:pt x="138" y="390"/>
                  </a:lnTo>
                  <a:lnTo>
                    <a:pt x="136" y="385"/>
                  </a:lnTo>
                  <a:lnTo>
                    <a:pt x="133" y="382"/>
                  </a:lnTo>
                  <a:lnTo>
                    <a:pt x="129" y="379"/>
                  </a:lnTo>
                  <a:lnTo>
                    <a:pt x="125" y="379"/>
                  </a:lnTo>
                  <a:lnTo>
                    <a:pt x="121" y="382"/>
                  </a:lnTo>
                  <a:lnTo>
                    <a:pt x="118" y="385"/>
                  </a:lnTo>
                  <a:lnTo>
                    <a:pt x="114" y="389"/>
                  </a:lnTo>
                  <a:lnTo>
                    <a:pt x="112" y="393"/>
                  </a:lnTo>
                  <a:lnTo>
                    <a:pt x="110" y="398"/>
                  </a:lnTo>
                  <a:lnTo>
                    <a:pt x="109" y="402"/>
                  </a:lnTo>
                  <a:lnTo>
                    <a:pt x="109" y="408"/>
                  </a:lnTo>
                  <a:lnTo>
                    <a:pt x="109" y="411"/>
                  </a:lnTo>
                  <a:lnTo>
                    <a:pt x="111" y="415"/>
                  </a:lnTo>
                  <a:lnTo>
                    <a:pt x="112" y="418"/>
                  </a:lnTo>
                  <a:lnTo>
                    <a:pt x="116" y="421"/>
                  </a:lnTo>
                  <a:lnTo>
                    <a:pt x="118" y="422"/>
                  </a:lnTo>
                  <a:lnTo>
                    <a:pt x="121" y="423"/>
                  </a:lnTo>
                  <a:lnTo>
                    <a:pt x="125" y="422"/>
                  </a:lnTo>
                  <a:lnTo>
                    <a:pt x="128" y="421"/>
                  </a:lnTo>
                  <a:lnTo>
                    <a:pt x="132" y="417"/>
                  </a:lnTo>
                  <a:lnTo>
                    <a:pt x="136" y="416"/>
                  </a:lnTo>
                  <a:lnTo>
                    <a:pt x="138" y="418"/>
                  </a:lnTo>
                  <a:lnTo>
                    <a:pt x="140" y="423"/>
                  </a:lnTo>
                  <a:lnTo>
                    <a:pt x="141" y="427"/>
                  </a:lnTo>
                  <a:lnTo>
                    <a:pt x="140" y="433"/>
                  </a:lnTo>
                  <a:lnTo>
                    <a:pt x="137" y="439"/>
                  </a:lnTo>
                  <a:lnTo>
                    <a:pt x="134" y="442"/>
                  </a:lnTo>
                  <a:lnTo>
                    <a:pt x="132" y="444"/>
                  </a:lnTo>
                  <a:lnTo>
                    <a:pt x="129" y="446"/>
                  </a:lnTo>
                  <a:lnTo>
                    <a:pt x="127" y="446"/>
                  </a:lnTo>
                  <a:lnTo>
                    <a:pt x="124" y="446"/>
                  </a:lnTo>
                  <a:lnTo>
                    <a:pt x="121" y="447"/>
                  </a:lnTo>
                  <a:lnTo>
                    <a:pt x="118" y="447"/>
                  </a:lnTo>
                  <a:lnTo>
                    <a:pt x="116" y="449"/>
                  </a:lnTo>
                  <a:lnTo>
                    <a:pt x="113" y="451"/>
                  </a:lnTo>
                  <a:lnTo>
                    <a:pt x="111" y="455"/>
                  </a:lnTo>
                  <a:lnTo>
                    <a:pt x="110" y="458"/>
                  </a:lnTo>
                  <a:lnTo>
                    <a:pt x="110" y="462"/>
                  </a:lnTo>
                  <a:lnTo>
                    <a:pt x="110" y="465"/>
                  </a:lnTo>
                  <a:lnTo>
                    <a:pt x="111" y="467"/>
                  </a:lnTo>
                  <a:lnTo>
                    <a:pt x="114" y="470"/>
                  </a:lnTo>
                  <a:lnTo>
                    <a:pt x="118" y="471"/>
                  </a:lnTo>
                  <a:lnTo>
                    <a:pt x="122" y="471"/>
                  </a:lnTo>
                  <a:lnTo>
                    <a:pt x="126" y="470"/>
                  </a:lnTo>
                  <a:lnTo>
                    <a:pt x="129" y="468"/>
                  </a:lnTo>
                  <a:lnTo>
                    <a:pt x="134" y="468"/>
                  </a:lnTo>
                  <a:lnTo>
                    <a:pt x="137" y="468"/>
                  </a:lnTo>
                  <a:lnTo>
                    <a:pt x="141" y="468"/>
                  </a:lnTo>
                  <a:lnTo>
                    <a:pt x="143" y="470"/>
                  </a:lnTo>
                  <a:lnTo>
                    <a:pt x="145" y="471"/>
                  </a:lnTo>
                  <a:lnTo>
                    <a:pt x="146" y="474"/>
                  </a:lnTo>
                  <a:lnTo>
                    <a:pt x="146" y="478"/>
                  </a:lnTo>
                  <a:lnTo>
                    <a:pt x="145" y="483"/>
                  </a:lnTo>
                  <a:lnTo>
                    <a:pt x="143" y="486"/>
                  </a:lnTo>
                  <a:lnTo>
                    <a:pt x="141" y="487"/>
                  </a:lnTo>
                  <a:lnTo>
                    <a:pt x="137" y="488"/>
                  </a:lnTo>
                  <a:lnTo>
                    <a:pt x="134" y="488"/>
                  </a:lnTo>
                  <a:lnTo>
                    <a:pt x="126" y="489"/>
                  </a:lnTo>
                  <a:lnTo>
                    <a:pt x="120" y="489"/>
                  </a:lnTo>
                  <a:lnTo>
                    <a:pt x="114" y="489"/>
                  </a:lnTo>
                  <a:lnTo>
                    <a:pt x="109" y="489"/>
                  </a:lnTo>
                  <a:lnTo>
                    <a:pt x="103" y="491"/>
                  </a:lnTo>
                  <a:lnTo>
                    <a:pt x="98" y="494"/>
                  </a:lnTo>
                  <a:lnTo>
                    <a:pt x="96" y="498"/>
                  </a:lnTo>
                  <a:lnTo>
                    <a:pt x="95" y="501"/>
                  </a:lnTo>
                  <a:lnTo>
                    <a:pt x="96" y="505"/>
                  </a:lnTo>
                  <a:lnTo>
                    <a:pt x="97" y="507"/>
                  </a:lnTo>
                  <a:lnTo>
                    <a:pt x="100" y="511"/>
                  </a:lnTo>
                  <a:lnTo>
                    <a:pt x="103" y="513"/>
                  </a:lnTo>
                  <a:lnTo>
                    <a:pt x="106" y="514"/>
                  </a:lnTo>
                  <a:lnTo>
                    <a:pt x="110" y="515"/>
                  </a:lnTo>
                  <a:lnTo>
                    <a:pt x="114" y="516"/>
                  </a:lnTo>
                  <a:lnTo>
                    <a:pt x="120" y="519"/>
                  </a:lnTo>
                  <a:lnTo>
                    <a:pt x="122" y="520"/>
                  </a:lnTo>
                  <a:lnTo>
                    <a:pt x="124" y="522"/>
                  </a:lnTo>
                  <a:lnTo>
                    <a:pt x="122" y="524"/>
                  </a:lnTo>
                  <a:lnTo>
                    <a:pt x="121" y="527"/>
                  </a:lnTo>
                  <a:lnTo>
                    <a:pt x="112" y="529"/>
                  </a:lnTo>
                  <a:lnTo>
                    <a:pt x="102" y="529"/>
                  </a:lnTo>
                  <a:lnTo>
                    <a:pt x="95" y="530"/>
                  </a:lnTo>
                  <a:lnTo>
                    <a:pt x="90" y="531"/>
                  </a:lnTo>
                  <a:lnTo>
                    <a:pt x="89" y="533"/>
                  </a:lnTo>
                  <a:lnTo>
                    <a:pt x="88" y="536"/>
                  </a:lnTo>
                  <a:lnTo>
                    <a:pt x="87" y="538"/>
                  </a:lnTo>
                  <a:lnTo>
                    <a:pt x="87" y="543"/>
                  </a:lnTo>
                  <a:lnTo>
                    <a:pt x="88" y="546"/>
                  </a:lnTo>
                  <a:lnTo>
                    <a:pt x="88" y="549"/>
                  </a:lnTo>
                  <a:lnTo>
                    <a:pt x="87" y="555"/>
                  </a:lnTo>
                  <a:lnTo>
                    <a:pt x="86" y="560"/>
                  </a:lnTo>
                  <a:lnTo>
                    <a:pt x="81" y="563"/>
                  </a:lnTo>
                  <a:lnTo>
                    <a:pt x="80" y="565"/>
                  </a:lnTo>
                  <a:lnTo>
                    <a:pt x="79" y="568"/>
                  </a:lnTo>
                  <a:lnTo>
                    <a:pt x="80" y="570"/>
                  </a:lnTo>
                  <a:lnTo>
                    <a:pt x="84" y="574"/>
                  </a:lnTo>
                  <a:lnTo>
                    <a:pt x="89" y="580"/>
                  </a:lnTo>
                  <a:lnTo>
                    <a:pt x="90" y="581"/>
                  </a:lnTo>
                  <a:lnTo>
                    <a:pt x="94" y="584"/>
                  </a:lnTo>
                  <a:lnTo>
                    <a:pt x="96" y="586"/>
                  </a:lnTo>
                  <a:lnTo>
                    <a:pt x="96" y="588"/>
                  </a:lnTo>
                  <a:lnTo>
                    <a:pt x="90" y="588"/>
                  </a:lnTo>
                  <a:lnTo>
                    <a:pt x="86" y="588"/>
                  </a:lnTo>
                  <a:lnTo>
                    <a:pt x="77" y="587"/>
                  </a:lnTo>
                  <a:lnTo>
                    <a:pt x="68" y="587"/>
                  </a:lnTo>
                  <a:lnTo>
                    <a:pt x="63" y="588"/>
                  </a:lnTo>
                  <a:lnTo>
                    <a:pt x="60" y="590"/>
                  </a:lnTo>
                  <a:lnTo>
                    <a:pt x="56" y="594"/>
                  </a:lnTo>
                  <a:lnTo>
                    <a:pt x="54" y="598"/>
                  </a:lnTo>
                  <a:lnTo>
                    <a:pt x="53" y="606"/>
                  </a:lnTo>
                  <a:lnTo>
                    <a:pt x="53" y="615"/>
                  </a:lnTo>
                  <a:lnTo>
                    <a:pt x="52" y="620"/>
                  </a:lnTo>
                  <a:lnTo>
                    <a:pt x="51" y="623"/>
                  </a:lnTo>
                  <a:lnTo>
                    <a:pt x="48" y="627"/>
                  </a:lnTo>
                  <a:lnTo>
                    <a:pt x="44" y="629"/>
                  </a:lnTo>
                  <a:lnTo>
                    <a:pt x="38" y="631"/>
                  </a:lnTo>
                  <a:lnTo>
                    <a:pt x="33" y="634"/>
                  </a:lnTo>
                  <a:lnTo>
                    <a:pt x="29" y="638"/>
                  </a:lnTo>
                  <a:lnTo>
                    <a:pt x="26" y="642"/>
                  </a:lnTo>
                  <a:lnTo>
                    <a:pt x="22" y="646"/>
                  </a:lnTo>
                  <a:lnTo>
                    <a:pt x="19" y="649"/>
                  </a:lnTo>
                  <a:lnTo>
                    <a:pt x="14" y="651"/>
                  </a:lnTo>
                  <a:lnTo>
                    <a:pt x="8" y="652"/>
                  </a:lnTo>
                  <a:lnTo>
                    <a:pt x="5" y="653"/>
                  </a:lnTo>
                  <a:lnTo>
                    <a:pt x="3" y="654"/>
                  </a:lnTo>
                  <a:lnTo>
                    <a:pt x="2" y="658"/>
                  </a:lnTo>
                  <a:lnTo>
                    <a:pt x="0" y="661"/>
                  </a:lnTo>
                  <a:lnTo>
                    <a:pt x="2" y="665"/>
                  </a:lnTo>
                  <a:lnTo>
                    <a:pt x="4" y="669"/>
                  </a:lnTo>
                  <a:lnTo>
                    <a:pt x="8" y="676"/>
                  </a:lnTo>
                  <a:lnTo>
                    <a:pt x="13" y="680"/>
                  </a:lnTo>
                  <a:lnTo>
                    <a:pt x="16" y="682"/>
                  </a:lnTo>
                  <a:lnTo>
                    <a:pt x="20" y="683"/>
                  </a:lnTo>
                  <a:lnTo>
                    <a:pt x="23" y="683"/>
                  </a:lnTo>
                  <a:lnTo>
                    <a:pt x="27" y="683"/>
                  </a:lnTo>
                  <a:lnTo>
                    <a:pt x="32" y="680"/>
                  </a:lnTo>
                  <a:lnTo>
                    <a:pt x="39" y="677"/>
                  </a:lnTo>
                  <a:lnTo>
                    <a:pt x="43" y="675"/>
                  </a:lnTo>
                  <a:lnTo>
                    <a:pt x="49" y="671"/>
                  </a:lnTo>
                  <a:lnTo>
                    <a:pt x="53" y="669"/>
                  </a:lnTo>
                  <a:lnTo>
                    <a:pt x="55" y="668"/>
                  </a:lnTo>
                  <a:lnTo>
                    <a:pt x="57" y="668"/>
                  </a:lnTo>
                  <a:lnTo>
                    <a:pt x="59" y="669"/>
                  </a:lnTo>
                  <a:lnTo>
                    <a:pt x="60" y="674"/>
                  </a:lnTo>
                  <a:lnTo>
                    <a:pt x="59" y="677"/>
                  </a:lnTo>
                  <a:lnTo>
                    <a:pt x="56" y="680"/>
                  </a:lnTo>
                  <a:lnTo>
                    <a:pt x="54" y="684"/>
                  </a:lnTo>
                  <a:lnTo>
                    <a:pt x="48" y="690"/>
                  </a:lnTo>
                  <a:lnTo>
                    <a:pt x="41" y="695"/>
                  </a:lnTo>
                  <a:lnTo>
                    <a:pt x="35" y="700"/>
                  </a:lnTo>
                  <a:lnTo>
                    <a:pt x="30" y="706"/>
                  </a:lnTo>
                  <a:lnTo>
                    <a:pt x="26" y="712"/>
                  </a:lnTo>
                  <a:lnTo>
                    <a:pt x="22" y="719"/>
                  </a:lnTo>
                  <a:lnTo>
                    <a:pt x="21" y="725"/>
                  </a:lnTo>
                  <a:lnTo>
                    <a:pt x="21" y="730"/>
                  </a:lnTo>
                  <a:lnTo>
                    <a:pt x="23" y="732"/>
                  </a:lnTo>
                  <a:lnTo>
                    <a:pt x="26" y="734"/>
                  </a:lnTo>
                  <a:lnTo>
                    <a:pt x="29" y="734"/>
                  </a:lnTo>
                  <a:lnTo>
                    <a:pt x="32" y="733"/>
                  </a:lnTo>
                  <a:lnTo>
                    <a:pt x="37" y="732"/>
                  </a:lnTo>
                  <a:lnTo>
                    <a:pt x="41" y="730"/>
                  </a:lnTo>
                  <a:lnTo>
                    <a:pt x="49" y="725"/>
                  </a:lnTo>
                  <a:lnTo>
                    <a:pt x="60" y="720"/>
                  </a:lnTo>
                  <a:lnTo>
                    <a:pt x="64" y="719"/>
                  </a:lnTo>
                  <a:lnTo>
                    <a:pt x="69" y="718"/>
                  </a:lnTo>
                  <a:lnTo>
                    <a:pt x="73" y="718"/>
                  </a:lnTo>
                  <a:lnTo>
                    <a:pt x="79" y="718"/>
                  </a:lnTo>
                  <a:lnTo>
                    <a:pt x="85" y="720"/>
                  </a:lnTo>
                  <a:lnTo>
                    <a:pt x="89" y="723"/>
                  </a:lnTo>
                  <a:lnTo>
                    <a:pt x="94" y="725"/>
                  </a:lnTo>
                  <a:lnTo>
                    <a:pt x="97" y="728"/>
                  </a:lnTo>
                  <a:lnTo>
                    <a:pt x="102" y="730"/>
                  </a:lnTo>
                  <a:lnTo>
                    <a:pt x="106" y="731"/>
                  </a:lnTo>
                  <a:lnTo>
                    <a:pt x="112" y="731"/>
                  </a:lnTo>
                  <a:lnTo>
                    <a:pt x="120" y="728"/>
                  </a:lnTo>
                  <a:lnTo>
                    <a:pt x="126" y="736"/>
                  </a:lnTo>
                  <a:lnTo>
                    <a:pt x="132" y="742"/>
                  </a:lnTo>
                  <a:lnTo>
                    <a:pt x="138" y="745"/>
                  </a:lnTo>
                  <a:lnTo>
                    <a:pt x="145" y="745"/>
                  </a:lnTo>
                  <a:lnTo>
                    <a:pt x="152" y="744"/>
                  </a:lnTo>
                  <a:lnTo>
                    <a:pt x="159" y="742"/>
                  </a:lnTo>
                  <a:lnTo>
                    <a:pt x="166" y="737"/>
                  </a:lnTo>
                  <a:lnTo>
                    <a:pt x="173" y="731"/>
                  </a:lnTo>
                  <a:lnTo>
                    <a:pt x="176" y="726"/>
                  </a:lnTo>
                  <a:lnTo>
                    <a:pt x="179" y="722"/>
                  </a:lnTo>
                  <a:lnTo>
                    <a:pt x="181" y="717"/>
                  </a:lnTo>
                  <a:lnTo>
                    <a:pt x="182" y="710"/>
                  </a:lnTo>
                  <a:lnTo>
                    <a:pt x="182" y="702"/>
                  </a:lnTo>
                  <a:lnTo>
                    <a:pt x="181" y="698"/>
                  </a:lnTo>
                  <a:lnTo>
                    <a:pt x="182" y="695"/>
                  </a:lnTo>
                  <a:lnTo>
                    <a:pt x="183" y="694"/>
                  </a:lnTo>
                  <a:lnTo>
                    <a:pt x="186" y="693"/>
                  </a:lnTo>
                  <a:lnTo>
                    <a:pt x="192" y="692"/>
                  </a:lnTo>
                  <a:lnTo>
                    <a:pt x="197" y="692"/>
                  </a:lnTo>
                  <a:lnTo>
                    <a:pt x="199" y="691"/>
                  </a:lnTo>
                  <a:lnTo>
                    <a:pt x="201" y="688"/>
                  </a:lnTo>
                  <a:lnTo>
                    <a:pt x="203" y="687"/>
                  </a:lnTo>
                  <a:lnTo>
                    <a:pt x="204" y="684"/>
                  </a:lnTo>
                  <a:lnTo>
                    <a:pt x="204" y="679"/>
                  </a:lnTo>
                  <a:lnTo>
                    <a:pt x="203" y="675"/>
                  </a:lnTo>
                  <a:lnTo>
                    <a:pt x="204" y="669"/>
                  </a:lnTo>
                  <a:lnTo>
                    <a:pt x="206" y="667"/>
                  </a:lnTo>
                  <a:lnTo>
                    <a:pt x="207" y="665"/>
                  </a:lnTo>
                  <a:lnTo>
                    <a:pt x="209" y="662"/>
                  </a:lnTo>
                  <a:lnTo>
                    <a:pt x="212" y="660"/>
                  </a:lnTo>
                  <a:lnTo>
                    <a:pt x="215" y="658"/>
                  </a:lnTo>
                  <a:lnTo>
                    <a:pt x="217" y="654"/>
                  </a:lnTo>
                  <a:lnTo>
                    <a:pt x="219" y="649"/>
                  </a:lnTo>
                  <a:lnTo>
                    <a:pt x="220" y="642"/>
                  </a:lnTo>
                  <a:lnTo>
                    <a:pt x="219" y="635"/>
                  </a:lnTo>
                  <a:lnTo>
                    <a:pt x="217" y="628"/>
                  </a:lnTo>
                  <a:lnTo>
                    <a:pt x="214" y="622"/>
                  </a:lnTo>
                  <a:lnTo>
                    <a:pt x="209" y="617"/>
                  </a:lnTo>
                  <a:lnTo>
                    <a:pt x="204" y="612"/>
                  </a:lnTo>
                  <a:lnTo>
                    <a:pt x="198" y="610"/>
                  </a:lnTo>
                  <a:lnTo>
                    <a:pt x="193" y="608"/>
                  </a:lnTo>
                  <a:lnTo>
                    <a:pt x="190" y="605"/>
                  </a:lnTo>
                  <a:lnTo>
                    <a:pt x="187" y="603"/>
                  </a:lnTo>
                  <a:lnTo>
                    <a:pt x="187" y="601"/>
                  </a:lnTo>
                  <a:lnTo>
                    <a:pt x="187" y="600"/>
                  </a:lnTo>
                  <a:lnTo>
                    <a:pt x="187" y="597"/>
                  </a:lnTo>
                  <a:lnTo>
                    <a:pt x="191" y="595"/>
                  </a:lnTo>
                  <a:lnTo>
                    <a:pt x="195" y="595"/>
                  </a:lnTo>
                  <a:lnTo>
                    <a:pt x="201" y="596"/>
                  </a:lnTo>
                  <a:lnTo>
                    <a:pt x="207" y="598"/>
                  </a:lnTo>
                  <a:lnTo>
                    <a:pt x="211" y="602"/>
                  </a:lnTo>
                  <a:lnTo>
                    <a:pt x="215" y="605"/>
                  </a:lnTo>
                  <a:lnTo>
                    <a:pt x="217" y="608"/>
                  </a:lnTo>
                  <a:lnTo>
                    <a:pt x="219" y="610"/>
                  </a:lnTo>
                  <a:lnTo>
                    <a:pt x="222" y="612"/>
                  </a:lnTo>
                  <a:lnTo>
                    <a:pt x="224" y="613"/>
                  </a:lnTo>
                  <a:lnTo>
                    <a:pt x="228" y="615"/>
                  </a:lnTo>
                  <a:lnTo>
                    <a:pt x="231" y="615"/>
                  </a:lnTo>
                  <a:lnTo>
                    <a:pt x="232" y="613"/>
                  </a:lnTo>
                  <a:lnTo>
                    <a:pt x="232" y="609"/>
                  </a:lnTo>
                  <a:lnTo>
                    <a:pt x="232" y="601"/>
                  </a:lnTo>
                  <a:lnTo>
                    <a:pt x="233" y="594"/>
                  </a:lnTo>
                  <a:lnTo>
                    <a:pt x="235" y="594"/>
                  </a:lnTo>
                  <a:lnTo>
                    <a:pt x="238" y="595"/>
                  </a:lnTo>
                  <a:lnTo>
                    <a:pt x="240" y="595"/>
                  </a:lnTo>
                  <a:lnTo>
                    <a:pt x="242" y="594"/>
                  </a:lnTo>
                  <a:lnTo>
                    <a:pt x="247" y="592"/>
                  </a:lnTo>
                  <a:lnTo>
                    <a:pt x="250" y="588"/>
                  </a:lnTo>
                  <a:lnTo>
                    <a:pt x="252" y="582"/>
                  </a:lnTo>
                  <a:lnTo>
                    <a:pt x="256" y="577"/>
                  </a:lnTo>
                  <a:lnTo>
                    <a:pt x="259" y="565"/>
                  </a:lnTo>
                  <a:lnTo>
                    <a:pt x="260" y="556"/>
                  </a:lnTo>
                  <a:lnTo>
                    <a:pt x="258" y="552"/>
                  </a:lnTo>
                  <a:lnTo>
                    <a:pt x="257" y="546"/>
                  </a:lnTo>
                  <a:lnTo>
                    <a:pt x="252" y="540"/>
                  </a:lnTo>
                  <a:lnTo>
                    <a:pt x="249" y="532"/>
                  </a:lnTo>
                  <a:lnTo>
                    <a:pt x="247" y="529"/>
                  </a:lnTo>
                  <a:lnTo>
                    <a:pt x="246" y="525"/>
                  </a:lnTo>
                  <a:lnTo>
                    <a:pt x="246" y="522"/>
                  </a:lnTo>
                  <a:lnTo>
                    <a:pt x="246" y="517"/>
                  </a:lnTo>
                  <a:lnTo>
                    <a:pt x="248" y="517"/>
                  </a:lnTo>
                  <a:lnTo>
                    <a:pt x="252" y="519"/>
                  </a:lnTo>
                  <a:lnTo>
                    <a:pt x="258" y="522"/>
                  </a:lnTo>
                  <a:lnTo>
                    <a:pt x="263" y="525"/>
                  </a:lnTo>
                  <a:lnTo>
                    <a:pt x="269" y="528"/>
                  </a:lnTo>
                  <a:lnTo>
                    <a:pt x="274" y="528"/>
                  </a:lnTo>
                  <a:lnTo>
                    <a:pt x="277" y="525"/>
                  </a:lnTo>
                  <a:lnTo>
                    <a:pt x="281" y="522"/>
                  </a:lnTo>
                  <a:lnTo>
                    <a:pt x="283" y="512"/>
                  </a:lnTo>
                  <a:lnTo>
                    <a:pt x="284" y="500"/>
                  </a:lnTo>
                  <a:lnTo>
                    <a:pt x="284" y="495"/>
                  </a:lnTo>
                  <a:lnTo>
                    <a:pt x="284" y="489"/>
                  </a:lnTo>
                  <a:lnTo>
                    <a:pt x="284" y="488"/>
                  </a:lnTo>
                  <a:lnTo>
                    <a:pt x="287" y="487"/>
                  </a:lnTo>
                  <a:lnTo>
                    <a:pt x="289" y="487"/>
                  </a:lnTo>
                  <a:lnTo>
                    <a:pt x="291" y="487"/>
                  </a:lnTo>
                  <a:lnTo>
                    <a:pt x="295" y="491"/>
                  </a:lnTo>
                  <a:lnTo>
                    <a:pt x="299" y="498"/>
                  </a:lnTo>
                  <a:lnTo>
                    <a:pt x="304" y="503"/>
                  </a:lnTo>
                  <a:lnTo>
                    <a:pt x="308" y="505"/>
                  </a:lnTo>
                  <a:lnTo>
                    <a:pt x="313" y="503"/>
                  </a:lnTo>
                  <a:lnTo>
                    <a:pt x="316" y="500"/>
                  </a:lnTo>
                  <a:lnTo>
                    <a:pt x="317" y="497"/>
                  </a:lnTo>
                  <a:lnTo>
                    <a:pt x="317" y="494"/>
                  </a:lnTo>
                  <a:lnTo>
                    <a:pt x="313" y="486"/>
                  </a:lnTo>
                  <a:lnTo>
                    <a:pt x="305" y="478"/>
                  </a:lnTo>
                  <a:lnTo>
                    <a:pt x="303" y="473"/>
                  </a:lnTo>
                  <a:lnTo>
                    <a:pt x="304" y="471"/>
                  </a:lnTo>
                  <a:lnTo>
                    <a:pt x="307" y="470"/>
                  </a:lnTo>
                  <a:lnTo>
                    <a:pt x="314" y="471"/>
                  </a:lnTo>
                  <a:lnTo>
                    <a:pt x="317" y="471"/>
                  </a:lnTo>
                  <a:lnTo>
                    <a:pt x="321" y="472"/>
                  </a:lnTo>
                  <a:lnTo>
                    <a:pt x="326" y="473"/>
                  </a:lnTo>
                  <a:lnTo>
                    <a:pt x="333" y="474"/>
                  </a:lnTo>
                  <a:lnTo>
                    <a:pt x="339" y="474"/>
                  </a:lnTo>
                  <a:lnTo>
                    <a:pt x="341" y="473"/>
                  </a:lnTo>
                  <a:lnTo>
                    <a:pt x="341" y="468"/>
                  </a:lnTo>
                  <a:lnTo>
                    <a:pt x="340" y="464"/>
                  </a:lnTo>
                  <a:lnTo>
                    <a:pt x="341" y="458"/>
                  </a:lnTo>
                  <a:lnTo>
                    <a:pt x="345" y="455"/>
                  </a:lnTo>
                  <a:lnTo>
                    <a:pt x="348" y="451"/>
                  </a:lnTo>
                  <a:lnTo>
                    <a:pt x="353" y="449"/>
                  </a:lnTo>
                  <a:lnTo>
                    <a:pt x="356" y="447"/>
                  </a:lnTo>
                  <a:lnTo>
                    <a:pt x="358" y="446"/>
                  </a:lnTo>
                  <a:lnTo>
                    <a:pt x="358" y="434"/>
                  </a:lnTo>
                  <a:lnTo>
                    <a:pt x="358" y="424"/>
                  </a:lnTo>
                  <a:lnTo>
                    <a:pt x="361" y="414"/>
                  </a:lnTo>
                  <a:lnTo>
                    <a:pt x="365" y="406"/>
                  </a:lnTo>
                  <a:lnTo>
                    <a:pt x="370" y="397"/>
                  </a:lnTo>
                  <a:lnTo>
                    <a:pt x="375" y="389"/>
                  </a:lnTo>
                  <a:lnTo>
                    <a:pt x="379" y="383"/>
                  </a:lnTo>
                  <a:lnTo>
                    <a:pt x="385" y="376"/>
                  </a:lnTo>
                  <a:lnTo>
                    <a:pt x="388" y="373"/>
                  </a:lnTo>
                  <a:lnTo>
                    <a:pt x="390" y="370"/>
                  </a:lnTo>
                  <a:lnTo>
                    <a:pt x="391" y="370"/>
                  </a:lnTo>
                  <a:lnTo>
                    <a:pt x="393" y="370"/>
                  </a:lnTo>
                  <a:lnTo>
                    <a:pt x="394" y="376"/>
                  </a:lnTo>
                  <a:lnTo>
                    <a:pt x="395" y="382"/>
                  </a:lnTo>
                  <a:lnTo>
                    <a:pt x="396" y="383"/>
                  </a:lnTo>
                  <a:lnTo>
                    <a:pt x="397" y="383"/>
                  </a:lnTo>
                  <a:lnTo>
                    <a:pt x="398" y="383"/>
                  </a:lnTo>
                  <a:lnTo>
                    <a:pt x="399" y="381"/>
                  </a:lnTo>
                  <a:lnTo>
                    <a:pt x="403" y="377"/>
                  </a:lnTo>
                  <a:lnTo>
                    <a:pt x="406" y="373"/>
                  </a:lnTo>
                  <a:lnTo>
                    <a:pt x="414" y="360"/>
                  </a:lnTo>
                  <a:lnTo>
                    <a:pt x="423" y="349"/>
                  </a:lnTo>
                  <a:lnTo>
                    <a:pt x="434" y="337"/>
                  </a:lnTo>
                  <a:lnTo>
                    <a:pt x="445" y="328"/>
                  </a:lnTo>
                  <a:lnTo>
                    <a:pt x="458" y="321"/>
                  </a:lnTo>
                  <a:lnTo>
                    <a:pt x="470" y="315"/>
                  </a:lnTo>
                  <a:lnTo>
                    <a:pt x="477" y="311"/>
                  </a:lnTo>
                  <a:lnTo>
                    <a:pt x="483" y="308"/>
                  </a:lnTo>
                  <a:lnTo>
                    <a:pt x="488" y="302"/>
                  </a:lnTo>
                  <a:lnTo>
                    <a:pt x="494" y="297"/>
                  </a:lnTo>
                  <a:lnTo>
                    <a:pt x="497" y="295"/>
                  </a:lnTo>
                  <a:lnTo>
                    <a:pt x="502" y="291"/>
                  </a:lnTo>
                  <a:lnTo>
                    <a:pt x="504" y="288"/>
                  </a:lnTo>
                  <a:lnTo>
                    <a:pt x="507" y="287"/>
                  </a:lnTo>
                  <a:lnTo>
                    <a:pt x="509" y="287"/>
                  </a:lnTo>
                  <a:lnTo>
                    <a:pt x="510" y="288"/>
                  </a:lnTo>
                  <a:lnTo>
                    <a:pt x="511" y="292"/>
                  </a:lnTo>
                  <a:lnTo>
                    <a:pt x="511" y="295"/>
                  </a:lnTo>
                  <a:lnTo>
                    <a:pt x="512" y="297"/>
                  </a:lnTo>
                  <a:lnTo>
                    <a:pt x="512" y="299"/>
                  </a:lnTo>
                  <a:lnTo>
                    <a:pt x="513" y="300"/>
                  </a:lnTo>
                  <a:lnTo>
                    <a:pt x="516" y="300"/>
                  </a:lnTo>
                  <a:lnTo>
                    <a:pt x="519" y="299"/>
                  </a:lnTo>
                  <a:lnTo>
                    <a:pt x="524" y="297"/>
                  </a:lnTo>
                  <a:lnTo>
                    <a:pt x="527" y="295"/>
                  </a:lnTo>
                  <a:lnTo>
                    <a:pt x="532" y="293"/>
                  </a:lnTo>
                  <a:lnTo>
                    <a:pt x="539" y="287"/>
                  </a:lnTo>
                  <a:lnTo>
                    <a:pt x="545" y="283"/>
                  </a:lnTo>
                  <a:lnTo>
                    <a:pt x="562" y="270"/>
                  </a:lnTo>
                  <a:lnTo>
                    <a:pt x="581" y="258"/>
                  </a:lnTo>
                  <a:lnTo>
                    <a:pt x="600" y="246"/>
                  </a:lnTo>
                  <a:lnTo>
                    <a:pt x="618" y="236"/>
                  </a:lnTo>
                  <a:lnTo>
                    <a:pt x="657" y="214"/>
                  </a:lnTo>
                  <a:lnTo>
                    <a:pt x="695" y="194"/>
                  </a:lnTo>
                  <a:lnTo>
                    <a:pt x="705" y="188"/>
                  </a:lnTo>
                  <a:lnTo>
                    <a:pt x="715" y="182"/>
                  </a:lnTo>
                  <a:lnTo>
                    <a:pt x="724" y="175"/>
                  </a:lnTo>
                  <a:lnTo>
                    <a:pt x="733" y="169"/>
                  </a:lnTo>
                  <a:lnTo>
                    <a:pt x="738" y="165"/>
                  </a:lnTo>
                  <a:lnTo>
                    <a:pt x="741" y="162"/>
                  </a:lnTo>
                  <a:lnTo>
                    <a:pt x="745" y="157"/>
                  </a:lnTo>
                  <a:lnTo>
                    <a:pt x="746" y="151"/>
                  </a:lnTo>
                  <a:lnTo>
                    <a:pt x="749" y="141"/>
                  </a:lnTo>
                  <a:lnTo>
                    <a:pt x="753" y="134"/>
                  </a:lnTo>
                  <a:lnTo>
                    <a:pt x="759" y="128"/>
                  </a:lnTo>
                  <a:lnTo>
                    <a:pt x="767" y="121"/>
                  </a:lnTo>
                  <a:lnTo>
                    <a:pt x="770" y="117"/>
                  </a:lnTo>
                  <a:lnTo>
                    <a:pt x="776" y="113"/>
                  </a:lnTo>
                  <a:lnTo>
                    <a:pt x="780" y="107"/>
                  </a:lnTo>
                  <a:lnTo>
                    <a:pt x="781" y="102"/>
                  </a:lnTo>
                  <a:lnTo>
                    <a:pt x="781" y="99"/>
                  </a:lnTo>
                  <a:lnTo>
                    <a:pt x="780" y="96"/>
                  </a:lnTo>
                  <a:lnTo>
                    <a:pt x="777" y="90"/>
                  </a:lnTo>
                  <a:lnTo>
                    <a:pt x="776" y="85"/>
                  </a:lnTo>
                  <a:lnTo>
                    <a:pt x="778" y="81"/>
                  </a:lnTo>
                  <a:lnTo>
                    <a:pt x="780" y="74"/>
                  </a:lnTo>
                  <a:lnTo>
                    <a:pt x="781" y="67"/>
                  </a:lnTo>
                  <a:lnTo>
                    <a:pt x="781" y="61"/>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4" name="Freeform 233"/>
            <p:cNvSpPr>
              <a:spLocks/>
            </p:cNvSpPr>
            <p:nvPr/>
          </p:nvSpPr>
          <p:spPr bwMode="gray">
            <a:xfrm>
              <a:off x="5494338" y="3862388"/>
              <a:ext cx="25400" cy="30163"/>
            </a:xfrm>
            <a:custGeom>
              <a:avLst/>
              <a:gdLst/>
              <a:ahLst/>
              <a:cxnLst>
                <a:cxn ang="0">
                  <a:pos x="43" y="0"/>
                </a:cxn>
                <a:cxn ang="0">
                  <a:pos x="43" y="7"/>
                </a:cxn>
                <a:cxn ang="0">
                  <a:pos x="41" y="11"/>
                </a:cxn>
                <a:cxn ang="0">
                  <a:pos x="38" y="15"/>
                </a:cxn>
                <a:cxn ang="0">
                  <a:pos x="34" y="17"/>
                </a:cxn>
                <a:cxn ang="0">
                  <a:pos x="30" y="20"/>
                </a:cxn>
                <a:cxn ang="0">
                  <a:pos x="28" y="24"/>
                </a:cxn>
                <a:cxn ang="0">
                  <a:pos x="26" y="28"/>
                </a:cxn>
                <a:cxn ang="0">
                  <a:pos x="26" y="35"/>
                </a:cxn>
                <a:cxn ang="0">
                  <a:pos x="27" y="41"/>
                </a:cxn>
                <a:cxn ang="0">
                  <a:pos x="26" y="46"/>
                </a:cxn>
                <a:cxn ang="0">
                  <a:pos x="24" y="47"/>
                </a:cxn>
                <a:cxn ang="0">
                  <a:pos x="21" y="48"/>
                </a:cxn>
                <a:cxn ang="0">
                  <a:pos x="18" y="54"/>
                </a:cxn>
                <a:cxn ang="0">
                  <a:pos x="17" y="60"/>
                </a:cxn>
                <a:cxn ang="0">
                  <a:pos x="14" y="68"/>
                </a:cxn>
                <a:cxn ang="0">
                  <a:pos x="12" y="75"/>
                </a:cxn>
                <a:cxn ang="0">
                  <a:pos x="5" y="85"/>
                </a:cxn>
                <a:cxn ang="0">
                  <a:pos x="0" y="97"/>
                </a:cxn>
                <a:cxn ang="0">
                  <a:pos x="9" y="98"/>
                </a:cxn>
                <a:cxn ang="0">
                  <a:pos x="19" y="97"/>
                </a:cxn>
                <a:cxn ang="0">
                  <a:pos x="21" y="91"/>
                </a:cxn>
                <a:cxn ang="0">
                  <a:pos x="22" y="85"/>
                </a:cxn>
                <a:cxn ang="0">
                  <a:pos x="24" y="87"/>
                </a:cxn>
                <a:cxn ang="0">
                  <a:pos x="25" y="88"/>
                </a:cxn>
                <a:cxn ang="0">
                  <a:pos x="32" y="84"/>
                </a:cxn>
                <a:cxn ang="0">
                  <a:pos x="38" y="79"/>
                </a:cxn>
                <a:cxn ang="0">
                  <a:pos x="43" y="73"/>
                </a:cxn>
                <a:cxn ang="0">
                  <a:pos x="49" y="67"/>
                </a:cxn>
                <a:cxn ang="0">
                  <a:pos x="45" y="65"/>
                </a:cxn>
                <a:cxn ang="0">
                  <a:pos x="43" y="65"/>
                </a:cxn>
                <a:cxn ang="0">
                  <a:pos x="43" y="64"/>
                </a:cxn>
                <a:cxn ang="0">
                  <a:pos x="43" y="59"/>
                </a:cxn>
                <a:cxn ang="0">
                  <a:pos x="46" y="55"/>
                </a:cxn>
                <a:cxn ang="0">
                  <a:pos x="51" y="52"/>
                </a:cxn>
                <a:cxn ang="0">
                  <a:pos x="58" y="52"/>
                </a:cxn>
                <a:cxn ang="0">
                  <a:pos x="65" y="52"/>
                </a:cxn>
                <a:cxn ang="0">
                  <a:pos x="62" y="49"/>
                </a:cxn>
                <a:cxn ang="0">
                  <a:pos x="59" y="47"/>
                </a:cxn>
                <a:cxn ang="0">
                  <a:pos x="68" y="38"/>
                </a:cxn>
                <a:cxn ang="0">
                  <a:pos x="77" y="30"/>
                </a:cxn>
                <a:cxn ang="0">
                  <a:pos x="75" y="23"/>
                </a:cxn>
                <a:cxn ang="0">
                  <a:pos x="71" y="18"/>
                </a:cxn>
                <a:cxn ang="0">
                  <a:pos x="67" y="14"/>
                </a:cxn>
                <a:cxn ang="0">
                  <a:pos x="61" y="10"/>
                </a:cxn>
                <a:cxn ang="0">
                  <a:pos x="63" y="7"/>
                </a:cxn>
                <a:cxn ang="0">
                  <a:pos x="65" y="6"/>
                </a:cxn>
                <a:cxn ang="0">
                  <a:pos x="65" y="3"/>
                </a:cxn>
                <a:cxn ang="0">
                  <a:pos x="62" y="0"/>
                </a:cxn>
                <a:cxn ang="0">
                  <a:pos x="59" y="0"/>
                </a:cxn>
                <a:cxn ang="0">
                  <a:pos x="57" y="1"/>
                </a:cxn>
                <a:cxn ang="0">
                  <a:pos x="50" y="1"/>
                </a:cxn>
                <a:cxn ang="0">
                  <a:pos x="43" y="0"/>
                </a:cxn>
              </a:cxnLst>
              <a:rect l="0" t="0" r="r" b="b"/>
              <a:pathLst>
                <a:path w="77" h="98">
                  <a:moveTo>
                    <a:pt x="43" y="0"/>
                  </a:moveTo>
                  <a:lnTo>
                    <a:pt x="43" y="7"/>
                  </a:lnTo>
                  <a:lnTo>
                    <a:pt x="41" y="11"/>
                  </a:lnTo>
                  <a:lnTo>
                    <a:pt x="38" y="15"/>
                  </a:lnTo>
                  <a:lnTo>
                    <a:pt x="34" y="17"/>
                  </a:lnTo>
                  <a:lnTo>
                    <a:pt x="30" y="20"/>
                  </a:lnTo>
                  <a:lnTo>
                    <a:pt x="28" y="24"/>
                  </a:lnTo>
                  <a:lnTo>
                    <a:pt x="26" y="28"/>
                  </a:lnTo>
                  <a:lnTo>
                    <a:pt x="26" y="35"/>
                  </a:lnTo>
                  <a:lnTo>
                    <a:pt x="27" y="41"/>
                  </a:lnTo>
                  <a:lnTo>
                    <a:pt x="26" y="46"/>
                  </a:lnTo>
                  <a:lnTo>
                    <a:pt x="24" y="47"/>
                  </a:lnTo>
                  <a:lnTo>
                    <a:pt x="21" y="48"/>
                  </a:lnTo>
                  <a:lnTo>
                    <a:pt x="18" y="54"/>
                  </a:lnTo>
                  <a:lnTo>
                    <a:pt x="17" y="60"/>
                  </a:lnTo>
                  <a:lnTo>
                    <a:pt x="14" y="68"/>
                  </a:lnTo>
                  <a:lnTo>
                    <a:pt x="12" y="75"/>
                  </a:lnTo>
                  <a:lnTo>
                    <a:pt x="5" y="85"/>
                  </a:lnTo>
                  <a:lnTo>
                    <a:pt x="0" y="97"/>
                  </a:lnTo>
                  <a:lnTo>
                    <a:pt x="9" y="98"/>
                  </a:lnTo>
                  <a:lnTo>
                    <a:pt x="19" y="97"/>
                  </a:lnTo>
                  <a:lnTo>
                    <a:pt x="21" y="91"/>
                  </a:lnTo>
                  <a:lnTo>
                    <a:pt x="22" y="85"/>
                  </a:lnTo>
                  <a:lnTo>
                    <a:pt x="24" y="87"/>
                  </a:lnTo>
                  <a:lnTo>
                    <a:pt x="25" y="88"/>
                  </a:lnTo>
                  <a:lnTo>
                    <a:pt x="32" y="84"/>
                  </a:lnTo>
                  <a:lnTo>
                    <a:pt x="38" y="79"/>
                  </a:lnTo>
                  <a:lnTo>
                    <a:pt x="43" y="73"/>
                  </a:lnTo>
                  <a:lnTo>
                    <a:pt x="49" y="67"/>
                  </a:lnTo>
                  <a:lnTo>
                    <a:pt x="45" y="65"/>
                  </a:lnTo>
                  <a:lnTo>
                    <a:pt x="43" y="65"/>
                  </a:lnTo>
                  <a:lnTo>
                    <a:pt x="43" y="64"/>
                  </a:lnTo>
                  <a:lnTo>
                    <a:pt x="43" y="59"/>
                  </a:lnTo>
                  <a:lnTo>
                    <a:pt x="46" y="55"/>
                  </a:lnTo>
                  <a:lnTo>
                    <a:pt x="51" y="52"/>
                  </a:lnTo>
                  <a:lnTo>
                    <a:pt x="58" y="52"/>
                  </a:lnTo>
                  <a:lnTo>
                    <a:pt x="65" y="52"/>
                  </a:lnTo>
                  <a:lnTo>
                    <a:pt x="62" y="49"/>
                  </a:lnTo>
                  <a:lnTo>
                    <a:pt x="59" y="47"/>
                  </a:lnTo>
                  <a:lnTo>
                    <a:pt x="68" y="38"/>
                  </a:lnTo>
                  <a:lnTo>
                    <a:pt x="77" y="30"/>
                  </a:lnTo>
                  <a:lnTo>
                    <a:pt x="75" y="23"/>
                  </a:lnTo>
                  <a:lnTo>
                    <a:pt x="71" y="18"/>
                  </a:lnTo>
                  <a:lnTo>
                    <a:pt x="67" y="14"/>
                  </a:lnTo>
                  <a:lnTo>
                    <a:pt x="61" y="10"/>
                  </a:lnTo>
                  <a:lnTo>
                    <a:pt x="63" y="7"/>
                  </a:lnTo>
                  <a:lnTo>
                    <a:pt x="65" y="6"/>
                  </a:lnTo>
                  <a:lnTo>
                    <a:pt x="65" y="3"/>
                  </a:lnTo>
                  <a:lnTo>
                    <a:pt x="62" y="0"/>
                  </a:lnTo>
                  <a:lnTo>
                    <a:pt x="59" y="0"/>
                  </a:lnTo>
                  <a:lnTo>
                    <a:pt x="57" y="1"/>
                  </a:lnTo>
                  <a:lnTo>
                    <a:pt x="50" y="1"/>
                  </a:lnTo>
                  <a:lnTo>
                    <a:pt x="43" y="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5" name="Freeform 234"/>
            <p:cNvSpPr>
              <a:spLocks/>
            </p:cNvSpPr>
            <p:nvPr/>
          </p:nvSpPr>
          <p:spPr bwMode="gray">
            <a:xfrm>
              <a:off x="5494338" y="3862388"/>
              <a:ext cx="25400" cy="30163"/>
            </a:xfrm>
            <a:custGeom>
              <a:avLst/>
              <a:gdLst/>
              <a:ahLst/>
              <a:cxnLst>
                <a:cxn ang="0">
                  <a:pos x="43" y="0"/>
                </a:cxn>
                <a:cxn ang="0">
                  <a:pos x="43" y="7"/>
                </a:cxn>
                <a:cxn ang="0">
                  <a:pos x="41" y="11"/>
                </a:cxn>
                <a:cxn ang="0">
                  <a:pos x="38" y="15"/>
                </a:cxn>
                <a:cxn ang="0">
                  <a:pos x="34" y="17"/>
                </a:cxn>
                <a:cxn ang="0">
                  <a:pos x="30" y="20"/>
                </a:cxn>
                <a:cxn ang="0">
                  <a:pos x="28" y="24"/>
                </a:cxn>
                <a:cxn ang="0">
                  <a:pos x="26" y="28"/>
                </a:cxn>
                <a:cxn ang="0">
                  <a:pos x="26" y="35"/>
                </a:cxn>
                <a:cxn ang="0">
                  <a:pos x="27" y="41"/>
                </a:cxn>
                <a:cxn ang="0">
                  <a:pos x="26" y="46"/>
                </a:cxn>
                <a:cxn ang="0">
                  <a:pos x="24" y="47"/>
                </a:cxn>
                <a:cxn ang="0">
                  <a:pos x="21" y="48"/>
                </a:cxn>
                <a:cxn ang="0">
                  <a:pos x="18" y="54"/>
                </a:cxn>
                <a:cxn ang="0">
                  <a:pos x="17" y="60"/>
                </a:cxn>
                <a:cxn ang="0">
                  <a:pos x="14" y="68"/>
                </a:cxn>
                <a:cxn ang="0">
                  <a:pos x="12" y="75"/>
                </a:cxn>
                <a:cxn ang="0">
                  <a:pos x="5" y="85"/>
                </a:cxn>
                <a:cxn ang="0">
                  <a:pos x="0" y="97"/>
                </a:cxn>
                <a:cxn ang="0">
                  <a:pos x="9" y="98"/>
                </a:cxn>
                <a:cxn ang="0">
                  <a:pos x="19" y="97"/>
                </a:cxn>
                <a:cxn ang="0">
                  <a:pos x="21" y="91"/>
                </a:cxn>
                <a:cxn ang="0">
                  <a:pos x="22" y="85"/>
                </a:cxn>
                <a:cxn ang="0">
                  <a:pos x="24" y="87"/>
                </a:cxn>
                <a:cxn ang="0">
                  <a:pos x="25" y="88"/>
                </a:cxn>
                <a:cxn ang="0">
                  <a:pos x="32" y="84"/>
                </a:cxn>
                <a:cxn ang="0">
                  <a:pos x="38" y="79"/>
                </a:cxn>
                <a:cxn ang="0">
                  <a:pos x="43" y="73"/>
                </a:cxn>
                <a:cxn ang="0">
                  <a:pos x="49" y="67"/>
                </a:cxn>
                <a:cxn ang="0">
                  <a:pos x="45" y="65"/>
                </a:cxn>
                <a:cxn ang="0">
                  <a:pos x="43" y="65"/>
                </a:cxn>
                <a:cxn ang="0">
                  <a:pos x="43" y="64"/>
                </a:cxn>
                <a:cxn ang="0">
                  <a:pos x="43" y="59"/>
                </a:cxn>
                <a:cxn ang="0">
                  <a:pos x="46" y="55"/>
                </a:cxn>
                <a:cxn ang="0">
                  <a:pos x="51" y="52"/>
                </a:cxn>
                <a:cxn ang="0">
                  <a:pos x="58" y="52"/>
                </a:cxn>
                <a:cxn ang="0">
                  <a:pos x="65" y="52"/>
                </a:cxn>
                <a:cxn ang="0">
                  <a:pos x="62" y="49"/>
                </a:cxn>
                <a:cxn ang="0">
                  <a:pos x="59" y="47"/>
                </a:cxn>
                <a:cxn ang="0">
                  <a:pos x="68" y="38"/>
                </a:cxn>
                <a:cxn ang="0">
                  <a:pos x="77" y="30"/>
                </a:cxn>
                <a:cxn ang="0">
                  <a:pos x="75" y="23"/>
                </a:cxn>
                <a:cxn ang="0">
                  <a:pos x="71" y="18"/>
                </a:cxn>
                <a:cxn ang="0">
                  <a:pos x="67" y="14"/>
                </a:cxn>
                <a:cxn ang="0">
                  <a:pos x="61" y="10"/>
                </a:cxn>
                <a:cxn ang="0">
                  <a:pos x="63" y="7"/>
                </a:cxn>
                <a:cxn ang="0">
                  <a:pos x="65" y="6"/>
                </a:cxn>
                <a:cxn ang="0">
                  <a:pos x="65" y="3"/>
                </a:cxn>
                <a:cxn ang="0">
                  <a:pos x="62" y="0"/>
                </a:cxn>
                <a:cxn ang="0">
                  <a:pos x="59" y="0"/>
                </a:cxn>
                <a:cxn ang="0">
                  <a:pos x="57" y="1"/>
                </a:cxn>
                <a:cxn ang="0">
                  <a:pos x="50" y="1"/>
                </a:cxn>
                <a:cxn ang="0">
                  <a:pos x="43" y="0"/>
                </a:cxn>
              </a:cxnLst>
              <a:rect l="0" t="0" r="r" b="b"/>
              <a:pathLst>
                <a:path w="77" h="98">
                  <a:moveTo>
                    <a:pt x="43" y="0"/>
                  </a:moveTo>
                  <a:lnTo>
                    <a:pt x="43" y="7"/>
                  </a:lnTo>
                  <a:lnTo>
                    <a:pt x="41" y="11"/>
                  </a:lnTo>
                  <a:lnTo>
                    <a:pt x="38" y="15"/>
                  </a:lnTo>
                  <a:lnTo>
                    <a:pt x="34" y="17"/>
                  </a:lnTo>
                  <a:lnTo>
                    <a:pt x="30" y="20"/>
                  </a:lnTo>
                  <a:lnTo>
                    <a:pt x="28" y="24"/>
                  </a:lnTo>
                  <a:lnTo>
                    <a:pt x="26" y="28"/>
                  </a:lnTo>
                  <a:lnTo>
                    <a:pt x="26" y="35"/>
                  </a:lnTo>
                  <a:lnTo>
                    <a:pt x="27" y="41"/>
                  </a:lnTo>
                  <a:lnTo>
                    <a:pt x="26" y="46"/>
                  </a:lnTo>
                  <a:lnTo>
                    <a:pt x="24" y="47"/>
                  </a:lnTo>
                  <a:lnTo>
                    <a:pt x="21" y="48"/>
                  </a:lnTo>
                  <a:lnTo>
                    <a:pt x="18" y="54"/>
                  </a:lnTo>
                  <a:lnTo>
                    <a:pt x="17" y="60"/>
                  </a:lnTo>
                  <a:lnTo>
                    <a:pt x="14" y="68"/>
                  </a:lnTo>
                  <a:lnTo>
                    <a:pt x="12" y="75"/>
                  </a:lnTo>
                  <a:lnTo>
                    <a:pt x="5" y="85"/>
                  </a:lnTo>
                  <a:lnTo>
                    <a:pt x="0" y="97"/>
                  </a:lnTo>
                  <a:lnTo>
                    <a:pt x="9" y="98"/>
                  </a:lnTo>
                  <a:lnTo>
                    <a:pt x="19" y="97"/>
                  </a:lnTo>
                  <a:lnTo>
                    <a:pt x="21" y="91"/>
                  </a:lnTo>
                  <a:lnTo>
                    <a:pt x="22" y="85"/>
                  </a:lnTo>
                  <a:lnTo>
                    <a:pt x="24" y="87"/>
                  </a:lnTo>
                  <a:lnTo>
                    <a:pt x="25" y="88"/>
                  </a:lnTo>
                  <a:lnTo>
                    <a:pt x="32" y="84"/>
                  </a:lnTo>
                  <a:lnTo>
                    <a:pt x="38" y="79"/>
                  </a:lnTo>
                  <a:lnTo>
                    <a:pt x="43" y="73"/>
                  </a:lnTo>
                  <a:lnTo>
                    <a:pt x="49" y="67"/>
                  </a:lnTo>
                  <a:lnTo>
                    <a:pt x="45" y="65"/>
                  </a:lnTo>
                  <a:lnTo>
                    <a:pt x="43" y="65"/>
                  </a:lnTo>
                  <a:lnTo>
                    <a:pt x="43" y="64"/>
                  </a:lnTo>
                  <a:lnTo>
                    <a:pt x="43" y="59"/>
                  </a:lnTo>
                  <a:lnTo>
                    <a:pt x="46" y="55"/>
                  </a:lnTo>
                  <a:lnTo>
                    <a:pt x="51" y="52"/>
                  </a:lnTo>
                  <a:lnTo>
                    <a:pt x="58" y="52"/>
                  </a:lnTo>
                  <a:lnTo>
                    <a:pt x="65" y="52"/>
                  </a:lnTo>
                  <a:lnTo>
                    <a:pt x="62" y="49"/>
                  </a:lnTo>
                  <a:lnTo>
                    <a:pt x="59" y="47"/>
                  </a:lnTo>
                  <a:lnTo>
                    <a:pt x="68" y="38"/>
                  </a:lnTo>
                  <a:lnTo>
                    <a:pt x="77" y="30"/>
                  </a:lnTo>
                  <a:lnTo>
                    <a:pt x="75" y="23"/>
                  </a:lnTo>
                  <a:lnTo>
                    <a:pt x="71" y="18"/>
                  </a:lnTo>
                  <a:lnTo>
                    <a:pt x="67" y="14"/>
                  </a:lnTo>
                  <a:lnTo>
                    <a:pt x="61" y="10"/>
                  </a:lnTo>
                  <a:lnTo>
                    <a:pt x="63" y="7"/>
                  </a:lnTo>
                  <a:lnTo>
                    <a:pt x="65" y="6"/>
                  </a:lnTo>
                  <a:lnTo>
                    <a:pt x="65" y="3"/>
                  </a:lnTo>
                  <a:lnTo>
                    <a:pt x="62" y="0"/>
                  </a:lnTo>
                  <a:lnTo>
                    <a:pt x="59" y="0"/>
                  </a:lnTo>
                  <a:lnTo>
                    <a:pt x="57" y="1"/>
                  </a:lnTo>
                  <a:lnTo>
                    <a:pt x="50" y="1"/>
                  </a:lnTo>
                  <a:lnTo>
                    <a:pt x="43" y="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6" name="Freeform 235"/>
            <p:cNvSpPr>
              <a:spLocks/>
            </p:cNvSpPr>
            <p:nvPr/>
          </p:nvSpPr>
          <p:spPr bwMode="gray">
            <a:xfrm>
              <a:off x="5491163" y="3903663"/>
              <a:ext cx="11113" cy="22225"/>
            </a:xfrm>
            <a:custGeom>
              <a:avLst/>
              <a:gdLst/>
              <a:ahLst/>
              <a:cxnLst>
                <a:cxn ang="0">
                  <a:pos x="30" y="60"/>
                </a:cxn>
                <a:cxn ang="0">
                  <a:pos x="28" y="64"/>
                </a:cxn>
                <a:cxn ang="0">
                  <a:pos x="24" y="67"/>
                </a:cxn>
                <a:cxn ang="0">
                  <a:pos x="22" y="71"/>
                </a:cxn>
                <a:cxn ang="0">
                  <a:pos x="18" y="72"/>
                </a:cxn>
                <a:cxn ang="0">
                  <a:pos x="14" y="73"/>
                </a:cxn>
                <a:cxn ang="0">
                  <a:pos x="11" y="73"/>
                </a:cxn>
                <a:cxn ang="0">
                  <a:pos x="6" y="72"/>
                </a:cxn>
                <a:cxn ang="0">
                  <a:pos x="1" y="71"/>
                </a:cxn>
                <a:cxn ang="0">
                  <a:pos x="0" y="67"/>
                </a:cxn>
                <a:cxn ang="0">
                  <a:pos x="1" y="63"/>
                </a:cxn>
                <a:cxn ang="0">
                  <a:pos x="3" y="60"/>
                </a:cxn>
                <a:cxn ang="0">
                  <a:pos x="4" y="59"/>
                </a:cxn>
                <a:cxn ang="0">
                  <a:pos x="7" y="56"/>
                </a:cxn>
                <a:cxn ang="0">
                  <a:pos x="12" y="52"/>
                </a:cxn>
                <a:cxn ang="0">
                  <a:pos x="14" y="50"/>
                </a:cxn>
                <a:cxn ang="0">
                  <a:pos x="15" y="49"/>
                </a:cxn>
                <a:cxn ang="0">
                  <a:pos x="16" y="47"/>
                </a:cxn>
                <a:cxn ang="0">
                  <a:pos x="15" y="45"/>
                </a:cxn>
                <a:cxn ang="0">
                  <a:pos x="13" y="44"/>
                </a:cxn>
                <a:cxn ang="0">
                  <a:pos x="11" y="43"/>
                </a:cxn>
                <a:cxn ang="0">
                  <a:pos x="8" y="43"/>
                </a:cxn>
                <a:cxn ang="0">
                  <a:pos x="5" y="43"/>
                </a:cxn>
                <a:cxn ang="0">
                  <a:pos x="6" y="41"/>
                </a:cxn>
                <a:cxn ang="0">
                  <a:pos x="8" y="40"/>
                </a:cxn>
                <a:cxn ang="0">
                  <a:pos x="8" y="31"/>
                </a:cxn>
                <a:cxn ang="0">
                  <a:pos x="7" y="23"/>
                </a:cxn>
                <a:cxn ang="0">
                  <a:pos x="7" y="18"/>
                </a:cxn>
                <a:cxn ang="0">
                  <a:pos x="7" y="14"/>
                </a:cxn>
                <a:cxn ang="0">
                  <a:pos x="8" y="9"/>
                </a:cxn>
                <a:cxn ang="0">
                  <a:pos x="11" y="6"/>
                </a:cxn>
                <a:cxn ang="0">
                  <a:pos x="13" y="2"/>
                </a:cxn>
                <a:cxn ang="0">
                  <a:pos x="16" y="0"/>
                </a:cxn>
                <a:cxn ang="0">
                  <a:pos x="18" y="1"/>
                </a:cxn>
                <a:cxn ang="0">
                  <a:pos x="22" y="2"/>
                </a:cxn>
                <a:cxn ang="0">
                  <a:pos x="28" y="6"/>
                </a:cxn>
                <a:cxn ang="0">
                  <a:pos x="34" y="9"/>
                </a:cxn>
                <a:cxn ang="0">
                  <a:pos x="34" y="22"/>
                </a:cxn>
                <a:cxn ang="0">
                  <a:pos x="34" y="34"/>
                </a:cxn>
                <a:cxn ang="0">
                  <a:pos x="33" y="48"/>
                </a:cxn>
                <a:cxn ang="0">
                  <a:pos x="30" y="60"/>
                </a:cxn>
              </a:cxnLst>
              <a:rect l="0" t="0" r="r" b="b"/>
              <a:pathLst>
                <a:path w="34" h="73">
                  <a:moveTo>
                    <a:pt x="30" y="60"/>
                  </a:moveTo>
                  <a:lnTo>
                    <a:pt x="28" y="64"/>
                  </a:lnTo>
                  <a:lnTo>
                    <a:pt x="24" y="67"/>
                  </a:lnTo>
                  <a:lnTo>
                    <a:pt x="22" y="71"/>
                  </a:lnTo>
                  <a:lnTo>
                    <a:pt x="18" y="72"/>
                  </a:lnTo>
                  <a:lnTo>
                    <a:pt x="14" y="73"/>
                  </a:lnTo>
                  <a:lnTo>
                    <a:pt x="11" y="73"/>
                  </a:lnTo>
                  <a:lnTo>
                    <a:pt x="6" y="72"/>
                  </a:lnTo>
                  <a:lnTo>
                    <a:pt x="1" y="71"/>
                  </a:lnTo>
                  <a:lnTo>
                    <a:pt x="0" y="67"/>
                  </a:lnTo>
                  <a:lnTo>
                    <a:pt x="1" y="63"/>
                  </a:lnTo>
                  <a:lnTo>
                    <a:pt x="3" y="60"/>
                  </a:lnTo>
                  <a:lnTo>
                    <a:pt x="4" y="59"/>
                  </a:lnTo>
                  <a:lnTo>
                    <a:pt x="7" y="56"/>
                  </a:lnTo>
                  <a:lnTo>
                    <a:pt x="12" y="52"/>
                  </a:lnTo>
                  <a:lnTo>
                    <a:pt x="14" y="50"/>
                  </a:lnTo>
                  <a:lnTo>
                    <a:pt x="15" y="49"/>
                  </a:lnTo>
                  <a:lnTo>
                    <a:pt x="16" y="47"/>
                  </a:lnTo>
                  <a:lnTo>
                    <a:pt x="15" y="45"/>
                  </a:lnTo>
                  <a:lnTo>
                    <a:pt x="13" y="44"/>
                  </a:lnTo>
                  <a:lnTo>
                    <a:pt x="11" y="43"/>
                  </a:lnTo>
                  <a:lnTo>
                    <a:pt x="8" y="43"/>
                  </a:lnTo>
                  <a:lnTo>
                    <a:pt x="5" y="43"/>
                  </a:lnTo>
                  <a:lnTo>
                    <a:pt x="6" y="41"/>
                  </a:lnTo>
                  <a:lnTo>
                    <a:pt x="8" y="40"/>
                  </a:lnTo>
                  <a:lnTo>
                    <a:pt x="8" y="31"/>
                  </a:lnTo>
                  <a:lnTo>
                    <a:pt x="7" y="23"/>
                  </a:lnTo>
                  <a:lnTo>
                    <a:pt x="7" y="18"/>
                  </a:lnTo>
                  <a:lnTo>
                    <a:pt x="7" y="14"/>
                  </a:lnTo>
                  <a:lnTo>
                    <a:pt x="8" y="9"/>
                  </a:lnTo>
                  <a:lnTo>
                    <a:pt x="11" y="6"/>
                  </a:lnTo>
                  <a:lnTo>
                    <a:pt x="13" y="2"/>
                  </a:lnTo>
                  <a:lnTo>
                    <a:pt x="16" y="0"/>
                  </a:lnTo>
                  <a:lnTo>
                    <a:pt x="18" y="1"/>
                  </a:lnTo>
                  <a:lnTo>
                    <a:pt x="22" y="2"/>
                  </a:lnTo>
                  <a:lnTo>
                    <a:pt x="28" y="6"/>
                  </a:lnTo>
                  <a:lnTo>
                    <a:pt x="34" y="9"/>
                  </a:lnTo>
                  <a:lnTo>
                    <a:pt x="34" y="22"/>
                  </a:lnTo>
                  <a:lnTo>
                    <a:pt x="34" y="34"/>
                  </a:lnTo>
                  <a:lnTo>
                    <a:pt x="33" y="48"/>
                  </a:lnTo>
                  <a:lnTo>
                    <a:pt x="30" y="6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7" name="Freeform 236"/>
            <p:cNvSpPr>
              <a:spLocks/>
            </p:cNvSpPr>
            <p:nvPr/>
          </p:nvSpPr>
          <p:spPr bwMode="gray">
            <a:xfrm>
              <a:off x="5491163" y="3903663"/>
              <a:ext cx="11113" cy="22225"/>
            </a:xfrm>
            <a:custGeom>
              <a:avLst/>
              <a:gdLst/>
              <a:ahLst/>
              <a:cxnLst>
                <a:cxn ang="0">
                  <a:pos x="30" y="60"/>
                </a:cxn>
                <a:cxn ang="0">
                  <a:pos x="28" y="64"/>
                </a:cxn>
                <a:cxn ang="0">
                  <a:pos x="24" y="67"/>
                </a:cxn>
                <a:cxn ang="0">
                  <a:pos x="22" y="71"/>
                </a:cxn>
                <a:cxn ang="0">
                  <a:pos x="18" y="72"/>
                </a:cxn>
                <a:cxn ang="0">
                  <a:pos x="14" y="73"/>
                </a:cxn>
                <a:cxn ang="0">
                  <a:pos x="11" y="73"/>
                </a:cxn>
                <a:cxn ang="0">
                  <a:pos x="6" y="72"/>
                </a:cxn>
                <a:cxn ang="0">
                  <a:pos x="1" y="71"/>
                </a:cxn>
                <a:cxn ang="0">
                  <a:pos x="0" y="67"/>
                </a:cxn>
                <a:cxn ang="0">
                  <a:pos x="1" y="63"/>
                </a:cxn>
                <a:cxn ang="0">
                  <a:pos x="3" y="60"/>
                </a:cxn>
                <a:cxn ang="0">
                  <a:pos x="4" y="59"/>
                </a:cxn>
                <a:cxn ang="0">
                  <a:pos x="7" y="56"/>
                </a:cxn>
                <a:cxn ang="0">
                  <a:pos x="12" y="52"/>
                </a:cxn>
                <a:cxn ang="0">
                  <a:pos x="14" y="50"/>
                </a:cxn>
                <a:cxn ang="0">
                  <a:pos x="15" y="49"/>
                </a:cxn>
                <a:cxn ang="0">
                  <a:pos x="16" y="47"/>
                </a:cxn>
                <a:cxn ang="0">
                  <a:pos x="15" y="45"/>
                </a:cxn>
                <a:cxn ang="0">
                  <a:pos x="13" y="44"/>
                </a:cxn>
                <a:cxn ang="0">
                  <a:pos x="11" y="43"/>
                </a:cxn>
                <a:cxn ang="0">
                  <a:pos x="8" y="43"/>
                </a:cxn>
                <a:cxn ang="0">
                  <a:pos x="5" y="43"/>
                </a:cxn>
                <a:cxn ang="0">
                  <a:pos x="6" y="41"/>
                </a:cxn>
                <a:cxn ang="0">
                  <a:pos x="8" y="40"/>
                </a:cxn>
                <a:cxn ang="0">
                  <a:pos x="8" y="31"/>
                </a:cxn>
                <a:cxn ang="0">
                  <a:pos x="7" y="23"/>
                </a:cxn>
                <a:cxn ang="0">
                  <a:pos x="7" y="18"/>
                </a:cxn>
                <a:cxn ang="0">
                  <a:pos x="7" y="14"/>
                </a:cxn>
                <a:cxn ang="0">
                  <a:pos x="8" y="9"/>
                </a:cxn>
                <a:cxn ang="0">
                  <a:pos x="11" y="6"/>
                </a:cxn>
                <a:cxn ang="0">
                  <a:pos x="13" y="2"/>
                </a:cxn>
                <a:cxn ang="0">
                  <a:pos x="16" y="0"/>
                </a:cxn>
                <a:cxn ang="0">
                  <a:pos x="18" y="1"/>
                </a:cxn>
                <a:cxn ang="0">
                  <a:pos x="22" y="2"/>
                </a:cxn>
                <a:cxn ang="0">
                  <a:pos x="28" y="6"/>
                </a:cxn>
                <a:cxn ang="0">
                  <a:pos x="34" y="9"/>
                </a:cxn>
                <a:cxn ang="0">
                  <a:pos x="34" y="22"/>
                </a:cxn>
                <a:cxn ang="0">
                  <a:pos x="34" y="34"/>
                </a:cxn>
                <a:cxn ang="0">
                  <a:pos x="33" y="48"/>
                </a:cxn>
                <a:cxn ang="0">
                  <a:pos x="30" y="60"/>
                </a:cxn>
              </a:cxnLst>
              <a:rect l="0" t="0" r="r" b="b"/>
              <a:pathLst>
                <a:path w="34" h="73">
                  <a:moveTo>
                    <a:pt x="30" y="60"/>
                  </a:moveTo>
                  <a:lnTo>
                    <a:pt x="28" y="64"/>
                  </a:lnTo>
                  <a:lnTo>
                    <a:pt x="24" y="67"/>
                  </a:lnTo>
                  <a:lnTo>
                    <a:pt x="22" y="71"/>
                  </a:lnTo>
                  <a:lnTo>
                    <a:pt x="18" y="72"/>
                  </a:lnTo>
                  <a:lnTo>
                    <a:pt x="14" y="73"/>
                  </a:lnTo>
                  <a:lnTo>
                    <a:pt x="11" y="73"/>
                  </a:lnTo>
                  <a:lnTo>
                    <a:pt x="6" y="72"/>
                  </a:lnTo>
                  <a:lnTo>
                    <a:pt x="1" y="71"/>
                  </a:lnTo>
                  <a:lnTo>
                    <a:pt x="0" y="67"/>
                  </a:lnTo>
                  <a:lnTo>
                    <a:pt x="1" y="63"/>
                  </a:lnTo>
                  <a:lnTo>
                    <a:pt x="3" y="60"/>
                  </a:lnTo>
                  <a:lnTo>
                    <a:pt x="4" y="59"/>
                  </a:lnTo>
                  <a:lnTo>
                    <a:pt x="7" y="56"/>
                  </a:lnTo>
                  <a:lnTo>
                    <a:pt x="12" y="52"/>
                  </a:lnTo>
                  <a:lnTo>
                    <a:pt x="14" y="50"/>
                  </a:lnTo>
                  <a:lnTo>
                    <a:pt x="15" y="49"/>
                  </a:lnTo>
                  <a:lnTo>
                    <a:pt x="16" y="47"/>
                  </a:lnTo>
                  <a:lnTo>
                    <a:pt x="15" y="45"/>
                  </a:lnTo>
                  <a:lnTo>
                    <a:pt x="13" y="44"/>
                  </a:lnTo>
                  <a:lnTo>
                    <a:pt x="11" y="43"/>
                  </a:lnTo>
                  <a:lnTo>
                    <a:pt x="8" y="43"/>
                  </a:lnTo>
                  <a:lnTo>
                    <a:pt x="5" y="43"/>
                  </a:lnTo>
                  <a:lnTo>
                    <a:pt x="6" y="41"/>
                  </a:lnTo>
                  <a:lnTo>
                    <a:pt x="8" y="40"/>
                  </a:lnTo>
                  <a:lnTo>
                    <a:pt x="8" y="31"/>
                  </a:lnTo>
                  <a:lnTo>
                    <a:pt x="7" y="23"/>
                  </a:lnTo>
                  <a:lnTo>
                    <a:pt x="7" y="18"/>
                  </a:lnTo>
                  <a:lnTo>
                    <a:pt x="7" y="14"/>
                  </a:lnTo>
                  <a:lnTo>
                    <a:pt x="8" y="9"/>
                  </a:lnTo>
                  <a:lnTo>
                    <a:pt x="11" y="6"/>
                  </a:lnTo>
                  <a:lnTo>
                    <a:pt x="13" y="2"/>
                  </a:lnTo>
                  <a:lnTo>
                    <a:pt x="16" y="0"/>
                  </a:lnTo>
                  <a:lnTo>
                    <a:pt x="18" y="1"/>
                  </a:lnTo>
                  <a:lnTo>
                    <a:pt x="22" y="2"/>
                  </a:lnTo>
                  <a:lnTo>
                    <a:pt x="28" y="6"/>
                  </a:lnTo>
                  <a:lnTo>
                    <a:pt x="34" y="9"/>
                  </a:lnTo>
                  <a:lnTo>
                    <a:pt x="34" y="22"/>
                  </a:lnTo>
                  <a:lnTo>
                    <a:pt x="34" y="34"/>
                  </a:lnTo>
                  <a:lnTo>
                    <a:pt x="33" y="48"/>
                  </a:lnTo>
                  <a:lnTo>
                    <a:pt x="30" y="6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8" name="Freeform 237"/>
            <p:cNvSpPr>
              <a:spLocks/>
            </p:cNvSpPr>
            <p:nvPr/>
          </p:nvSpPr>
          <p:spPr bwMode="gray">
            <a:xfrm>
              <a:off x="5492751" y="3887788"/>
              <a:ext cx="69850" cy="79375"/>
            </a:xfrm>
            <a:custGeom>
              <a:avLst/>
              <a:gdLst/>
              <a:ahLst/>
              <a:cxnLst>
                <a:cxn ang="0">
                  <a:pos x="33" y="42"/>
                </a:cxn>
                <a:cxn ang="0">
                  <a:pos x="30" y="51"/>
                </a:cxn>
                <a:cxn ang="0">
                  <a:pos x="30" y="58"/>
                </a:cxn>
                <a:cxn ang="0">
                  <a:pos x="30" y="72"/>
                </a:cxn>
                <a:cxn ang="0">
                  <a:pos x="29" y="98"/>
                </a:cxn>
                <a:cxn ang="0">
                  <a:pos x="25" y="122"/>
                </a:cxn>
                <a:cxn ang="0">
                  <a:pos x="24" y="146"/>
                </a:cxn>
                <a:cxn ang="0">
                  <a:pos x="16" y="165"/>
                </a:cxn>
                <a:cxn ang="0">
                  <a:pos x="11" y="183"/>
                </a:cxn>
                <a:cxn ang="0">
                  <a:pos x="9" y="202"/>
                </a:cxn>
                <a:cxn ang="0">
                  <a:pos x="3" y="220"/>
                </a:cxn>
                <a:cxn ang="0">
                  <a:pos x="1" y="233"/>
                </a:cxn>
                <a:cxn ang="0">
                  <a:pos x="13" y="243"/>
                </a:cxn>
                <a:cxn ang="0">
                  <a:pos x="42" y="248"/>
                </a:cxn>
                <a:cxn ang="0">
                  <a:pos x="62" y="246"/>
                </a:cxn>
                <a:cxn ang="0">
                  <a:pos x="71" y="237"/>
                </a:cxn>
                <a:cxn ang="0">
                  <a:pos x="83" y="221"/>
                </a:cxn>
                <a:cxn ang="0">
                  <a:pos x="101" y="206"/>
                </a:cxn>
                <a:cxn ang="0">
                  <a:pos x="121" y="204"/>
                </a:cxn>
                <a:cxn ang="0">
                  <a:pos x="134" y="191"/>
                </a:cxn>
                <a:cxn ang="0">
                  <a:pos x="147" y="178"/>
                </a:cxn>
                <a:cxn ang="0">
                  <a:pos x="152" y="167"/>
                </a:cxn>
                <a:cxn ang="0">
                  <a:pos x="142" y="155"/>
                </a:cxn>
                <a:cxn ang="0">
                  <a:pos x="124" y="135"/>
                </a:cxn>
                <a:cxn ang="0">
                  <a:pos x="108" y="119"/>
                </a:cxn>
                <a:cxn ang="0">
                  <a:pos x="117" y="108"/>
                </a:cxn>
                <a:cxn ang="0">
                  <a:pos x="152" y="100"/>
                </a:cxn>
                <a:cxn ang="0">
                  <a:pos x="187" y="90"/>
                </a:cxn>
                <a:cxn ang="0">
                  <a:pos x="208" y="81"/>
                </a:cxn>
                <a:cxn ang="0">
                  <a:pos x="220" y="72"/>
                </a:cxn>
                <a:cxn ang="0">
                  <a:pos x="221" y="66"/>
                </a:cxn>
                <a:cxn ang="0">
                  <a:pos x="219" y="64"/>
                </a:cxn>
                <a:cxn ang="0">
                  <a:pos x="213" y="64"/>
                </a:cxn>
                <a:cxn ang="0">
                  <a:pos x="206" y="59"/>
                </a:cxn>
                <a:cxn ang="0">
                  <a:pos x="207" y="53"/>
                </a:cxn>
                <a:cxn ang="0">
                  <a:pos x="209" y="51"/>
                </a:cxn>
                <a:cxn ang="0">
                  <a:pos x="206" y="37"/>
                </a:cxn>
                <a:cxn ang="0">
                  <a:pos x="199" y="12"/>
                </a:cxn>
                <a:cxn ang="0">
                  <a:pos x="184" y="7"/>
                </a:cxn>
                <a:cxn ang="0">
                  <a:pos x="160" y="21"/>
                </a:cxn>
                <a:cxn ang="0">
                  <a:pos x="136" y="37"/>
                </a:cxn>
                <a:cxn ang="0">
                  <a:pos x="117" y="52"/>
                </a:cxn>
                <a:cxn ang="0">
                  <a:pos x="102" y="61"/>
                </a:cxn>
                <a:cxn ang="0">
                  <a:pos x="85" y="64"/>
                </a:cxn>
                <a:cxn ang="0">
                  <a:pos x="66" y="57"/>
                </a:cxn>
                <a:cxn ang="0">
                  <a:pos x="53" y="46"/>
                </a:cxn>
                <a:cxn ang="0">
                  <a:pos x="42" y="40"/>
                </a:cxn>
              </a:cxnLst>
              <a:rect l="0" t="0" r="r" b="b"/>
              <a:pathLst>
                <a:path w="221" h="249">
                  <a:moveTo>
                    <a:pt x="36" y="37"/>
                  </a:moveTo>
                  <a:lnTo>
                    <a:pt x="33" y="42"/>
                  </a:lnTo>
                  <a:lnTo>
                    <a:pt x="32" y="46"/>
                  </a:lnTo>
                  <a:lnTo>
                    <a:pt x="30" y="51"/>
                  </a:lnTo>
                  <a:lnTo>
                    <a:pt x="30" y="57"/>
                  </a:lnTo>
                  <a:lnTo>
                    <a:pt x="30" y="58"/>
                  </a:lnTo>
                  <a:lnTo>
                    <a:pt x="30" y="59"/>
                  </a:lnTo>
                  <a:lnTo>
                    <a:pt x="30" y="72"/>
                  </a:lnTo>
                  <a:lnTo>
                    <a:pt x="30" y="84"/>
                  </a:lnTo>
                  <a:lnTo>
                    <a:pt x="29" y="98"/>
                  </a:lnTo>
                  <a:lnTo>
                    <a:pt x="26" y="110"/>
                  </a:lnTo>
                  <a:lnTo>
                    <a:pt x="25" y="122"/>
                  </a:lnTo>
                  <a:lnTo>
                    <a:pt x="26" y="134"/>
                  </a:lnTo>
                  <a:lnTo>
                    <a:pt x="24" y="146"/>
                  </a:lnTo>
                  <a:lnTo>
                    <a:pt x="19" y="156"/>
                  </a:lnTo>
                  <a:lnTo>
                    <a:pt x="16" y="165"/>
                  </a:lnTo>
                  <a:lnTo>
                    <a:pt x="13" y="174"/>
                  </a:lnTo>
                  <a:lnTo>
                    <a:pt x="11" y="183"/>
                  </a:lnTo>
                  <a:lnTo>
                    <a:pt x="10" y="194"/>
                  </a:lnTo>
                  <a:lnTo>
                    <a:pt x="9" y="202"/>
                  </a:lnTo>
                  <a:lnTo>
                    <a:pt x="7" y="211"/>
                  </a:lnTo>
                  <a:lnTo>
                    <a:pt x="3" y="220"/>
                  </a:lnTo>
                  <a:lnTo>
                    <a:pt x="0" y="228"/>
                  </a:lnTo>
                  <a:lnTo>
                    <a:pt x="1" y="233"/>
                  </a:lnTo>
                  <a:lnTo>
                    <a:pt x="0" y="239"/>
                  </a:lnTo>
                  <a:lnTo>
                    <a:pt x="13" y="243"/>
                  </a:lnTo>
                  <a:lnTo>
                    <a:pt x="28" y="246"/>
                  </a:lnTo>
                  <a:lnTo>
                    <a:pt x="42" y="248"/>
                  </a:lnTo>
                  <a:lnTo>
                    <a:pt x="57" y="249"/>
                  </a:lnTo>
                  <a:lnTo>
                    <a:pt x="62" y="246"/>
                  </a:lnTo>
                  <a:lnTo>
                    <a:pt x="67" y="243"/>
                  </a:lnTo>
                  <a:lnTo>
                    <a:pt x="71" y="237"/>
                  </a:lnTo>
                  <a:lnTo>
                    <a:pt x="76" y="232"/>
                  </a:lnTo>
                  <a:lnTo>
                    <a:pt x="83" y="221"/>
                  </a:lnTo>
                  <a:lnTo>
                    <a:pt x="91" y="209"/>
                  </a:lnTo>
                  <a:lnTo>
                    <a:pt x="101" y="206"/>
                  </a:lnTo>
                  <a:lnTo>
                    <a:pt x="110" y="205"/>
                  </a:lnTo>
                  <a:lnTo>
                    <a:pt x="121" y="204"/>
                  </a:lnTo>
                  <a:lnTo>
                    <a:pt x="130" y="200"/>
                  </a:lnTo>
                  <a:lnTo>
                    <a:pt x="134" y="191"/>
                  </a:lnTo>
                  <a:lnTo>
                    <a:pt x="138" y="182"/>
                  </a:lnTo>
                  <a:lnTo>
                    <a:pt x="147" y="178"/>
                  </a:lnTo>
                  <a:lnTo>
                    <a:pt x="155" y="172"/>
                  </a:lnTo>
                  <a:lnTo>
                    <a:pt x="152" y="167"/>
                  </a:lnTo>
                  <a:lnTo>
                    <a:pt x="148" y="162"/>
                  </a:lnTo>
                  <a:lnTo>
                    <a:pt x="142" y="155"/>
                  </a:lnTo>
                  <a:lnTo>
                    <a:pt x="136" y="148"/>
                  </a:lnTo>
                  <a:lnTo>
                    <a:pt x="124" y="135"/>
                  </a:lnTo>
                  <a:lnTo>
                    <a:pt x="114" y="125"/>
                  </a:lnTo>
                  <a:lnTo>
                    <a:pt x="108" y="119"/>
                  </a:lnTo>
                  <a:lnTo>
                    <a:pt x="103" y="113"/>
                  </a:lnTo>
                  <a:lnTo>
                    <a:pt x="117" y="108"/>
                  </a:lnTo>
                  <a:lnTo>
                    <a:pt x="131" y="105"/>
                  </a:lnTo>
                  <a:lnTo>
                    <a:pt x="152" y="100"/>
                  </a:lnTo>
                  <a:lnTo>
                    <a:pt x="175" y="93"/>
                  </a:lnTo>
                  <a:lnTo>
                    <a:pt x="187" y="90"/>
                  </a:lnTo>
                  <a:lnTo>
                    <a:pt x="198" y="85"/>
                  </a:lnTo>
                  <a:lnTo>
                    <a:pt x="208" y="81"/>
                  </a:lnTo>
                  <a:lnTo>
                    <a:pt x="217" y="74"/>
                  </a:lnTo>
                  <a:lnTo>
                    <a:pt x="220" y="72"/>
                  </a:lnTo>
                  <a:lnTo>
                    <a:pt x="221" y="69"/>
                  </a:lnTo>
                  <a:lnTo>
                    <a:pt x="221" y="66"/>
                  </a:lnTo>
                  <a:lnTo>
                    <a:pt x="220" y="64"/>
                  </a:lnTo>
                  <a:lnTo>
                    <a:pt x="219" y="64"/>
                  </a:lnTo>
                  <a:lnTo>
                    <a:pt x="217" y="62"/>
                  </a:lnTo>
                  <a:lnTo>
                    <a:pt x="213" y="64"/>
                  </a:lnTo>
                  <a:lnTo>
                    <a:pt x="208" y="65"/>
                  </a:lnTo>
                  <a:lnTo>
                    <a:pt x="206" y="59"/>
                  </a:lnTo>
                  <a:lnTo>
                    <a:pt x="205" y="54"/>
                  </a:lnTo>
                  <a:lnTo>
                    <a:pt x="207" y="53"/>
                  </a:lnTo>
                  <a:lnTo>
                    <a:pt x="209" y="53"/>
                  </a:lnTo>
                  <a:lnTo>
                    <a:pt x="209" y="51"/>
                  </a:lnTo>
                  <a:lnTo>
                    <a:pt x="208" y="50"/>
                  </a:lnTo>
                  <a:lnTo>
                    <a:pt x="206" y="37"/>
                  </a:lnTo>
                  <a:lnTo>
                    <a:pt x="203" y="25"/>
                  </a:lnTo>
                  <a:lnTo>
                    <a:pt x="199" y="12"/>
                  </a:lnTo>
                  <a:lnTo>
                    <a:pt x="196" y="0"/>
                  </a:lnTo>
                  <a:lnTo>
                    <a:pt x="184" y="7"/>
                  </a:lnTo>
                  <a:lnTo>
                    <a:pt x="173" y="13"/>
                  </a:lnTo>
                  <a:lnTo>
                    <a:pt x="160" y="21"/>
                  </a:lnTo>
                  <a:lnTo>
                    <a:pt x="149" y="28"/>
                  </a:lnTo>
                  <a:lnTo>
                    <a:pt x="136" y="37"/>
                  </a:lnTo>
                  <a:lnTo>
                    <a:pt x="123" y="48"/>
                  </a:lnTo>
                  <a:lnTo>
                    <a:pt x="117" y="52"/>
                  </a:lnTo>
                  <a:lnTo>
                    <a:pt x="110" y="57"/>
                  </a:lnTo>
                  <a:lnTo>
                    <a:pt x="102" y="61"/>
                  </a:lnTo>
                  <a:lnTo>
                    <a:pt x="95" y="64"/>
                  </a:lnTo>
                  <a:lnTo>
                    <a:pt x="85" y="64"/>
                  </a:lnTo>
                  <a:lnTo>
                    <a:pt x="75" y="60"/>
                  </a:lnTo>
                  <a:lnTo>
                    <a:pt x="66" y="57"/>
                  </a:lnTo>
                  <a:lnTo>
                    <a:pt x="57" y="51"/>
                  </a:lnTo>
                  <a:lnTo>
                    <a:pt x="53" y="46"/>
                  </a:lnTo>
                  <a:lnTo>
                    <a:pt x="50" y="41"/>
                  </a:lnTo>
                  <a:lnTo>
                    <a:pt x="42" y="40"/>
                  </a:lnTo>
                  <a:lnTo>
                    <a:pt x="36" y="37"/>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39" name="Freeform 238"/>
            <p:cNvSpPr>
              <a:spLocks/>
            </p:cNvSpPr>
            <p:nvPr/>
          </p:nvSpPr>
          <p:spPr bwMode="gray">
            <a:xfrm>
              <a:off x="5492751" y="3887788"/>
              <a:ext cx="69850" cy="79375"/>
            </a:xfrm>
            <a:custGeom>
              <a:avLst/>
              <a:gdLst/>
              <a:ahLst/>
              <a:cxnLst>
                <a:cxn ang="0">
                  <a:pos x="33" y="42"/>
                </a:cxn>
                <a:cxn ang="0">
                  <a:pos x="30" y="51"/>
                </a:cxn>
                <a:cxn ang="0">
                  <a:pos x="30" y="58"/>
                </a:cxn>
                <a:cxn ang="0">
                  <a:pos x="30" y="72"/>
                </a:cxn>
                <a:cxn ang="0">
                  <a:pos x="29" y="98"/>
                </a:cxn>
                <a:cxn ang="0">
                  <a:pos x="25" y="122"/>
                </a:cxn>
                <a:cxn ang="0">
                  <a:pos x="24" y="146"/>
                </a:cxn>
                <a:cxn ang="0">
                  <a:pos x="16" y="165"/>
                </a:cxn>
                <a:cxn ang="0">
                  <a:pos x="11" y="183"/>
                </a:cxn>
                <a:cxn ang="0">
                  <a:pos x="9" y="202"/>
                </a:cxn>
                <a:cxn ang="0">
                  <a:pos x="3" y="220"/>
                </a:cxn>
                <a:cxn ang="0">
                  <a:pos x="1" y="233"/>
                </a:cxn>
                <a:cxn ang="0">
                  <a:pos x="13" y="243"/>
                </a:cxn>
                <a:cxn ang="0">
                  <a:pos x="42" y="248"/>
                </a:cxn>
                <a:cxn ang="0">
                  <a:pos x="62" y="246"/>
                </a:cxn>
                <a:cxn ang="0">
                  <a:pos x="71" y="237"/>
                </a:cxn>
                <a:cxn ang="0">
                  <a:pos x="83" y="221"/>
                </a:cxn>
                <a:cxn ang="0">
                  <a:pos x="101" y="206"/>
                </a:cxn>
                <a:cxn ang="0">
                  <a:pos x="121" y="204"/>
                </a:cxn>
                <a:cxn ang="0">
                  <a:pos x="134" y="191"/>
                </a:cxn>
                <a:cxn ang="0">
                  <a:pos x="147" y="178"/>
                </a:cxn>
                <a:cxn ang="0">
                  <a:pos x="152" y="167"/>
                </a:cxn>
                <a:cxn ang="0">
                  <a:pos x="142" y="155"/>
                </a:cxn>
                <a:cxn ang="0">
                  <a:pos x="124" y="135"/>
                </a:cxn>
                <a:cxn ang="0">
                  <a:pos x="108" y="119"/>
                </a:cxn>
                <a:cxn ang="0">
                  <a:pos x="117" y="108"/>
                </a:cxn>
                <a:cxn ang="0">
                  <a:pos x="152" y="100"/>
                </a:cxn>
                <a:cxn ang="0">
                  <a:pos x="187" y="90"/>
                </a:cxn>
                <a:cxn ang="0">
                  <a:pos x="208" y="81"/>
                </a:cxn>
                <a:cxn ang="0">
                  <a:pos x="220" y="72"/>
                </a:cxn>
                <a:cxn ang="0">
                  <a:pos x="221" y="66"/>
                </a:cxn>
                <a:cxn ang="0">
                  <a:pos x="219" y="64"/>
                </a:cxn>
                <a:cxn ang="0">
                  <a:pos x="213" y="64"/>
                </a:cxn>
                <a:cxn ang="0">
                  <a:pos x="206" y="59"/>
                </a:cxn>
                <a:cxn ang="0">
                  <a:pos x="207" y="53"/>
                </a:cxn>
                <a:cxn ang="0">
                  <a:pos x="209" y="51"/>
                </a:cxn>
                <a:cxn ang="0">
                  <a:pos x="206" y="37"/>
                </a:cxn>
                <a:cxn ang="0">
                  <a:pos x="199" y="12"/>
                </a:cxn>
                <a:cxn ang="0">
                  <a:pos x="184" y="7"/>
                </a:cxn>
                <a:cxn ang="0">
                  <a:pos x="160" y="21"/>
                </a:cxn>
                <a:cxn ang="0">
                  <a:pos x="136" y="37"/>
                </a:cxn>
                <a:cxn ang="0">
                  <a:pos x="117" y="52"/>
                </a:cxn>
                <a:cxn ang="0">
                  <a:pos x="102" y="61"/>
                </a:cxn>
                <a:cxn ang="0">
                  <a:pos x="85" y="64"/>
                </a:cxn>
                <a:cxn ang="0">
                  <a:pos x="66" y="57"/>
                </a:cxn>
                <a:cxn ang="0">
                  <a:pos x="53" y="46"/>
                </a:cxn>
                <a:cxn ang="0">
                  <a:pos x="42" y="40"/>
                </a:cxn>
              </a:cxnLst>
              <a:rect l="0" t="0" r="r" b="b"/>
              <a:pathLst>
                <a:path w="221" h="249">
                  <a:moveTo>
                    <a:pt x="36" y="37"/>
                  </a:moveTo>
                  <a:lnTo>
                    <a:pt x="33" y="42"/>
                  </a:lnTo>
                  <a:lnTo>
                    <a:pt x="32" y="46"/>
                  </a:lnTo>
                  <a:lnTo>
                    <a:pt x="30" y="51"/>
                  </a:lnTo>
                  <a:lnTo>
                    <a:pt x="30" y="57"/>
                  </a:lnTo>
                  <a:lnTo>
                    <a:pt x="30" y="58"/>
                  </a:lnTo>
                  <a:lnTo>
                    <a:pt x="30" y="59"/>
                  </a:lnTo>
                  <a:lnTo>
                    <a:pt x="30" y="72"/>
                  </a:lnTo>
                  <a:lnTo>
                    <a:pt x="30" y="84"/>
                  </a:lnTo>
                  <a:lnTo>
                    <a:pt x="29" y="98"/>
                  </a:lnTo>
                  <a:lnTo>
                    <a:pt x="26" y="110"/>
                  </a:lnTo>
                  <a:lnTo>
                    <a:pt x="25" y="122"/>
                  </a:lnTo>
                  <a:lnTo>
                    <a:pt x="26" y="134"/>
                  </a:lnTo>
                  <a:lnTo>
                    <a:pt x="24" y="146"/>
                  </a:lnTo>
                  <a:lnTo>
                    <a:pt x="19" y="156"/>
                  </a:lnTo>
                  <a:lnTo>
                    <a:pt x="16" y="165"/>
                  </a:lnTo>
                  <a:lnTo>
                    <a:pt x="13" y="174"/>
                  </a:lnTo>
                  <a:lnTo>
                    <a:pt x="11" y="183"/>
                  </a:lnTo>
                  <a:lnTo>
                    <a:pt x="10" y="194"/>
                  </a:lnTo>
                  <a:lnTo>
                    <a:pt x="9" y="202"/>
                  </a:lnTo>
                  <a:lnTo>
                    <a:pt x="7" y="211"/>
                  </a:lnTo>
                  <a:lnTo>
                    <a:pt x="3" y="220"/>
                  </a:lnTo>
                  <a:lnTo>
                    <a:pt x="0" y="228"/>
                  </a:lnTo>
                  <a:lnTo>
                    <a:pt x="1" y="233"/>
                  </a:lnTo>
                  <a:lnTo>
                    <a:pt x="0" y="239"/>
                  </a:lnTo>
                  <a:lnTo>
                    <a:pt x="13" y="243"/>
                  </a:lnTo>
                  <a:lnTo>
                    <a:pt x="28" y="246"/>
                  </a:lnTo>
                  <a:lnTo>
                    <a:pt x="42" y="248"/>
                  </a:lnTo>
                  <a:lnTo>
                    <a:pt x="57" y="249"/>
                  </a:lnTo>
                  <a:lnTo>
                    <a:pt x="62" y="246"/>
                  </a:lnTo>
                  <a:lnTo>
                    <a:pt x="67" y="243"/>
                  </a:lnTo>
                  <a:lnTo>
                    <a:pt x="71" y="237"/>
                  </a:lnTo>
                  <a:lnTo>
                    <a:pt x="76" y="232"/>
                  </a:lnTo>
                  <a:lnTo>
                    <a:pt x="83" y="221"/>
                  </a:lnTo>
                  <a:lnTo>
                    <a:pt x="91" y="209"/>
                  </a:lnTo>
                  <a:lnTo>
                    <a:pt x="101" y="206"/>
                  </a:lnTo>
                  <a:lnTo>
                    <a:pt x="110" y="205"/>
                  </a:lnTo>
                  <a:lnTo>
                    <a:pt x="121" y="204"/>
                  </a:lnTo>
                  <a:lnTo>
                    <a:pt x="130" y="200"/>
                  </a:lnTo>
                  <a:lnTo>
                    <a:pt x="134" y="191"/>
                  </a:lnTo>
                  <a:lnTo>
                    <a:pt x="138" y="182"/>
                  </a:lnTo>
                  <a:lnTo>
                    <a:pt x="147" y="178"/>
                  </a:lnTo>
                  <a:lnTo>
                    <a:pt x="155" y="172"/>
                  </a:lnTo>
                  <a:lnTo>
                    <a:pt x="152" y="167"/>
                  </a:lnTo>
                  <a:lnTo>
                    <a:pt x="148" y="162"/>
                  </a:lnTo>
                  <a:lnTo>
                    <a:pt x="142" y="155"/>
                  </a:lnTo>
                  <a:lnTo>
                    <a:pt x="136" y="148"/>
                  </a:lnTo>
                  <a:lnTo>
                    <a:pt x="124" y="135"/>
                  </a:lnTo>
                  <a:lnTo>
                    <a:pt x="114" y="125"/>
                  </a:lnTo>
                  <a:lnTo>
                    <a:pt x="108" y="119"/>
                  </a:lnTo>
                  <a:lnTo>
                    <a:pt x="103" y="113"/>
                  </a:lnTo>
                  <a:lnTo>
                    <a:pt x="117" y="108"/>
                  </a:lnTo>
                  <a:lnTo>
                    <a:pt x="131" y="105"/>
                  </a:lnTo>
                  <a:lnTo>
                    <a:pt x="152" y="100"/>
                  </a:lnTo>
                  <a:lnTo>
                    <a:pt x="175" y="93"/>
                  </a:lnTo>
                  <a:lnTo>
                    <a:pt x="187" y="90"/>
                  </a:lnTo>
                  <a:lnTo>
                    <a:pt x="198" y="85"/>
                  </a:lnTo>
                  <a:lnTo>
                    <a:pt x="208" y="81"/>
                  </a:lnTo>
                  <a:lnTo>
                    <a:pt x="217" y="74"/>
                  </a:lnTo>
                  <a:lnTo>
                    <a:pt x="220" y="72"/>
                  </a:lnTo>
                  <a:lnTo>
                    <a:pt x="221" y="69"/>
                  </a:lnTo>
                  <a:lnTo>
                    <a:pt x="221" y="66"/>
                  </a:lnTo>
                  <a:lnTo>
                    <a:pt x="220" y="64"/>
                  </a:lnTo>
                  <a:lnTo>
                    <a:pt x="219" y="64"/>
                  </a:lnTo>
                  <a:lnTo>
                    <a:pt x="217" y="62"/>
                  </a:lnTo>
                  <a:lnTo>
                    <a:pt x="213" y="64"/>
                  </a:lnTo>
                  <a:lnTo>
                    <a:pt x="208" y="65"/>
                  </a:lnTo>
                  <a:lnTo>
                    <a:pt x="206" y="59"/>
                  </a:lnTo>
                  <a:lnTo>
                    <a:pt x="205" y="54"/>
                  </a:lnTo>
                  <a:lnTo>
                    <a:pt x="207" y="53"/>
                  </a:lnTo>
                  <a:lnTo>
                    <a:pt x="209" y="53"/>
                  </a:lnTo>
                  <a:lnTo>
                    <a:pt x="209" y="51"/>
                  </a:lnTo>
                  <a:lnTo>
                    <a:pt x="208" y="50"/>
                  </a:lnTo>
                  <a:lnTo>
                    <a:pt x="206" y="37"/>
                  </a:lnTo>
                  <a:lnTo>
                    <a:pt x="203" y="25"/>
                  </a:lnTo>
                  <a:lnTo>
                    <a:pt x="199" y="12"/>
                  </a:lnTo>
                  <a:lnTo>
                    <a:pt x="196" y="0"/>
                  </a:lnTo>
                  <a:lnTo>
                    <a:pt x="184" y="7"/>
                  </a:lnTo>
                  <a:lnTo>
                    <a:pt x="173" y="13"/>
                  </a:lnTo>
                  <a:lnTo>
                    <a:pt x="160" y="21"/>
                  </a:lnTo>
                  <a:lnTo>
                    <a:pt x="149" y="28"/>
                  </a:lnTo>
                  <a:lnTo>
                    <a:pt x="136" y="37"/>
                  </a:lnTo>
                  <a:lnTo>
                    <a:pt x="123" y="48"/>
                  </a:lnTo>
                  <a:lnTo>
                    <a:pt x="117" y="52"/>
                  </a:lnTo>
                  <a:lnTo>
                    <a:pt x="110" y="57"/>
                  </a:lnTo>
                  <a:lnTo>
                    <a:pt x="102" y="61"/>
                  </a:lnTo>
                  <a:lnTo>
                    <a:pt x="95" y="64"/>
                  </a:lnTo>
                  <a:lnTo>
                    <a:pt x="85" y="64"/>
                  </a:lnTo>
                  <a:lnTo>
                    <a:pt x="75" y="60"/>
                  </a:lnTo>
                  <a:lnTo>
                    <a:pt x="66" y="57"/>
                  </a:lnTo>
                  <a:lnTo>
                    <a:pt x="57" y="51"/>
                  </a:lnTo>
                  <a:lnTo>
                    <a:pt x="53" y="46"/>
                  </a:lnTo>
                  <a:lnTo>
                    <a:pt x="50" y="41"/>
                  </a:lnTo>
                  <a:lnTo>
                    <a:pt x="42" y="40"/>
                  </a:lnTo>
                  <a:lnTo>
                    <a:pt x="36" y="37"/>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0" name="Freeform 239"/>
            <p:cNvSpPr>
              <a:spLocks/>
            </p:cNvSpPr>
            <p:nvPr/>
          </p:nvSpPr>
          <p:spPr bwMode="gray">
            <a:xfrm>
              <a:off x="5554663" y="3808413"/>
              <a:ext cx="157163" cy="160338"/>
            </a:xfrm>
            <a:custGeom>
              <a:avLst/>
              <a:gdLst/>
              <a:ahLst/>
              <a:cxnLst>
                <a:cxn ang="0">
                  <a:pos x="24" y="314"/>
                </a:cxn>
                <a:cxn ang="0">
                  <a:pos x="10" y="309"/>
                </a:cxn>
                <a:cxn ang="0">
                  <a:pos x="12" y="300"/>
                </a:cxn>
                <a:cxn ang="0">
                  <a:pos x="16" y="241"/>
                </a:cxn>
                <a:cxn ang="0">
                  <a:pos x="89" y="200"/>
                </a:cxn>
                <a:cxn ang="0">
                  <a:pos x="121" y="170"/>
                </a:cxn>
                <a:cxn ang="0">
                  <a:pos x="123" y="157"/>
                </a:cxn>
                <a:cxn ang="0">
                  <a:pos x="130" y="113"/>
                </a:cxn>
                <a:cxn ang="0">
                  <a:pos x="126" y="82"/>
                </a:cxn>
                <a:cxn ang="0">
                  <a:pos x="133" y="55"/>
                </a:cxn>
                <a:cxn ang="0">
                  <a:pos x="170" y="35"/>
                </a:cxn>
                <a:cxn ang="0">
                  <a:pos x="195" y="7"/>
                </a:cxn>
                <a:cxn ang="0">
                  <a:pos x="206" y="2"/>
                </a:cxn>
                <a:cxn ang="0">
                  <a:pos x="217" y="0"/>
                </a:cxn>
                <a:cxn ang="0">
                  <a:pos x="252" y="9"/>
                </a:cxn>
                <a:cxn ang="0">
                  <a:pos x="274" y="6"/>
                </a:cxn>
                <a:cxn ang="0">
                  <a:pos x="277" y="25"/>
                </a:cxn>
                <a:cxn ang="0">
                  <a:pos x="308" y="18"/>
                </a:cxn>
                <a:cxn ang="0">
                  <a:pos x="310" y="30"/>
                </a:cxn>
                <a:cxn ang="0">
                  <a:pos x="314" y="41"/>
                </a:cxn>
                <a:cxn ang="0">
                  <a:pos x="319" y="57"/>
                </a:cxn>
                <a:cxn ang="0">
                  <a:pos x="330" y="65"/>
                </a:cxn>
                <a:cxn ang="0">
                  <a:pos x="333" y="86"/>
                </a:cxn>
                <a:cxn ang="0">
                  <a:pos x="347" y="90"/>
                </a:cxn>
                <a:cxn ang="0">
                  <a:pos x="368" y="98"/>
                </a:cxn>
                <a:cxn ang="0">
                  <a:pos x="383" y="102"/>
                </a:cxn>
                <a:cxn ang="0">
                  <a:pos x="370" y="106"/>
                </a:cxn>
                <a:cxn ang="0">
                  <a:pos x="368" y="121"/>
                </a:cxn>
                <a:cxn ang="0">
                  <a:pos x="373" y="145"/>
                </a:cxn>
                <a:cxn ang="0">
                  <a:pos x="352" y="161"/>
                </a:cxn>
                <a:cxn ang="0">
                  <a:pos x="346" y="177"/>
                </a:cxn>
                <a:cxn ang="0">
                  <a:pos x="336" y="184"/>
                </a:cxn>
                <a:cxn ang="0">
                  <a:pos x="344" y="194"/>
                </a:cxn>
                <a:cxn ang="0">
                  <a:pos x="343" y="220"/>
                </a:cxn>
                <a:cxn ang="0">
                  <a:pos x="350" y="234"/>
                </a:cxn>
                <a:cxn ang="0">
                  <a:pos x="368" y="243"/>
                </a:cxn>
                <a:cxn ang="0">
                  <a:pos x="374" y="263"/>
                </a:cxn>
                <a:cxn ang="0">
                  <a:pos x="373" y="273"/>
                </a:cxn>
                <a:cxn ang="0">
                  <a:pos x="407" y="294"/>
                </a:cxn>
                <a:cxn ang="0">
                  <a:pos x="433" y="304"/>
                </a:cxn>
                <a:cxn ang="0">
                  <a:pos x="440" y="317"/>
                </a:cxn>
                <a:cxn ang="0">
                  <a:pos x="456" y="340"/>
                </a:cxn>
                <a:cxn ang="0">
                  <a:pos x="451" y="376"/>
                </a:cxn>
                <a:cxn ang="0">
                  <a:pos x="456" y="392"/>
                </a:cxn>
                <a:cxn ang="0">
                  <a:pos x="471" y="397"/>
                </a:cxn>
                <a:cxn ang="0">
                  <a:pos x="469" y="422"/>
                </a:cxn>
                <a:cxn ang="0">
                  <a:pos x="489" y="439"/>
                </a:cxn>
                <a:cxn ang="0">
                  <a:pos x="496" y="456"/>
                </a:cxn>
                <a:cxn ang="0">
                  <a:pos x="463" y="448"/>
                </a:cxn>
                <a:cxn ang="0">
                  <a:pos x="455" y="449"/>
                </a:cxn>
                <a:cxn ang="0">
                  <a:pos x="425" y="450"/>
                </a:cxn>
                <a:cxn ang="0">
                  <a:pos x="407" y="486"/>
                </a:cxn>
                <a:cxn ang="0">
                  <a:pos x="376" y="505"/>
                </a:cxn>
                <a:cxn ang="0">
                  <a:pos x="314" y="502"/>
                </a:cxn>
                <a:cxn ang="0">
                  <a:pos x="270" y="474"/>
                </a:cxn>
                <a:cxn ang="0">
                  <a:pos x="204" y="416"/>
                </a:cxn>
                <a:cxn ang="0">
                  <a:pos x="133" y="371"/>
                </a:cxn>
                <a:cxn ang="0">
                  <a:pos x="67" y="332"/>
                </a:cxn>
              </a:cxnLst>
              <a:rect l="0" t="0" r="r" b="b"/>
              <a:pathLst>
                <a:path w="496" h="505">
                  <a:moveTo>
                    <a:pt x="21" y="324"/>
                  </a:moveTo>
                  <a:lnTo>
                    <a:pt x="24" y="322"/>
                  </a:lnTo>
                  <a:lnTo>
                    <a:pt x="25" y="319"/>
                  </a:lnTo>
                  <a:lnTo>
                    <a:pt x="25" y="316"/>
                  </a:lnTo>
                  <a:lnTo>
                    <a:pt x="24" y="314"/>
                  </a:lnTo>
                  <a:lnTo>
                    <a:pt x="23" y="314"/>
                  </a:lnTo>
                  <a:lnTo>
                    <a:pt x="21" y="312"/>
                  </a:lnTo>
                  <a:lnTo>
                    <a:pt x="17" y="314"/>
                  </a:lnTo>
                  <a:lnTo>
                    <a:pt x="12" y="315"/>
                  </a:lnTo>
                  <a:lnTo>
                    <a:pt x="10" y="309"/>
                  </a:lnTo>
                  <a:lnTo>
                    <a:pt x="9" y="304"/>
                  </a:lnTo>
                  <a:lnTo>
                    <a:pt x="11" y="303"/>
                  </a:lnTo>
                  <a:lnTo>
                    <a:pt x="13" y="303"/>
                  </a:lnTo>
                  <a:lnTo>
                    <a:pt x="13" y="301"/>
                  </a:lnTo>
                  <a:lnTo>
                    <a:pt x="12" y="300"/>
                  </a:lnTo>
                  <a:lnTo>
                    <a:pt x="10" y="287"/>
                  </a:lnTo>
                  <a:lnTo>
                    <a:pt x="7" y="275"/>
                  </a:lnTo>
                  <a:lnTo>
                    <a:pt x="3" y="262"/>
                  </a:lnTo>
                  <a:lnTo>
                    <a:pt x="0" y="250"/>
                  </a:lnTo>
                  <a:lnTo>
                    <a:pt x="16" y="241"/>
                  </a:lnTo>
                  <a:lnTo>
                    <a:pt x="33" y="231"/>
                  </a:lnTo>
                  <a:lnTo>
                    <a:pt x="49" y="221"/>
                  </a:lnTo>
                  <a:lnTo>
                    <a:pt x="66" y="212"/>
                  </a:lnTo>
                  <a:lnTo>
                    <a:pt x="77" y="206"/>
                  </a:lnTo>
                  <a:lnTo>
                    <a:pt x="89" y="200"/>
                  </a:lnTo>
                  <a:lnTo>
                    <a:pt x="100" y="194"/>
                  </a:lnTo>
                  <a:lnTo>
                    <a:pt x="111" y="186"/>
                  </a:lnTo>
                  <a:lnTo>
                    <a:pt x="115" y="181"/>
                  </a:lnTo>
                  <a:lnTo>
                    <a:pt x="118" y="176"/>
                  </a:lnTo>
                  <a:lnTo>
                    <a:pt x="121" y="170"/>
                  </a:lnTo>
                  <a:lnTo>
                    <a:pt x="123" y="163"/>
                  </a:lnTo>
                  <a:lnTo>
                    <a:pt x="123" y="162"/>
                  </a:lnTo>
                  <a:lnTo>
                    <a:pt x="123" y="160"/>
                  </a:lnTo>
                  <a:lnTo>
                    <a:pt x="123" y="159"/>
                  </a:lnTo>
                  <a:lnTo>
                    <a:pt x="123" y="157"/>
                  </a:lnTo>
                  <a:lnTo>
                    <a:pt x="123" y="147"/>
                  </a:lnTo>
                  <a:lnTo>
                    <a:pt x="122" y="138"/>
                  </a:lnTo>
                  <a:lnTo>
                    <a:pt x="125" y="128"/>
                  </a:lnTo>
                  <a:lnTo>
                    <a:pt x="129" y="117"/>
                  </a:lnTo>
                  <a:lnTo>
                    <a:pt x="130" y="113"/>
                  </a:lnTo>
                  <a:lnTo>
                    <a:pt x="131" y="108"/>
                  </a:lnTo>
                  <a:lnTo>
                    <a:pt x="131" y="103"/>
                  </a:lnTo>
                  <a:lnTo>
                    <a:pt x="131" y="98"/>
                  </a:lnTo>
                  <a:lnTo>
                    <a:pt x="129" y="90"/>
                  </a:lnTo>
                  <a:lnTo>
                    <a:pt x="126" y="82"/>
                  </a:lnTo>
                  <a:lnTo>
                    <a:pt x="125" y="74"/>
                  </a:lnTo>
                  <a:lnTo>
                    <a:pt x="125" y="65"/>
                  </a:lnTo>
                  <a:lnTo>
                    <a:pt x="127" y="60"/>
                  </a:lnTo>
                  <a:lnTo>
                    <a:pt x="131" y="57"/>
                  </a:lnTo>
                  <a:lnTo>
                    <a:pt x="133" y="55"/>
                  </a:lnTo>
                  <a:lnTo>
                    <a:pt x="137" y="54"/>
                  </a:lnTo>
                  <a:lnTo>
                    <a:pt x="145" y="52"/>
                  </a:lnTo>
                  <a:lnTo>
                    <a:pt x="154" y="49"/>
                  </a:lnTo>
                  <a:lnTo>
                    <a:pt x="162" y="43"/>
                  </a:lnTo>
                  <a:lnTo>
                    <a:pt x="170" y="35"/>
                  </a:lnTo>
                  <a:lnTo>
                    <a:pt x="175" y="27"/>
                  </a:lnTo>
                  <a:lnTo>
                    <a:pt x="180" y="17"/>
                  </a:lnTo>
                  <a:lnTo>
                    <a:pt x="186" y="15"/>
                  </a:lnTo>
                  <a:lnTo>
                    <a:pt x="190" y="11"/>
                  </a:lnTo>
                  <a:lnTo>
                    <a:pt x="195" y="7"/>
                  </a:lnTo>
                  <a:lnTo>
                    <a:pt x="199" y="2"/>
                  </a:lnTo>
                  <a:lnTo>
                    <a:pt x="200" y="0"/>
                  </a:lnTo>
                  <a:lnTo>
                    <a:pt x="202" y="0"/>
                  </a:lnTo>
                  <a:lnTo>
                    <a:pt x="204" y="0"/>
                  </a:lnTo>
                  <a:lnTo>
                    <a:pt x="206" y="2"/>
                  </a:lnTo>
                  <a:lnTo>
                    <a:pt x="208" y="3"/>
                  </a:lnTo>
                  <a:lnTo>
                    <a:pt x="211" y="3"/>
                  </a:lnTo>
                  <a:lnTo>
                    <a:pt x="213" y="3"/>
                  </a:lnTo>
                  <a:lnTo>
                    <a:pt x="215" y="2"/>
                  </a:lnTo>
                  <a:lnTo>
                    <a:pt x="217" y="0"/>
                  </a:lnTo>
                  <a:lnTo>
                    <a:pt x="221" y="0"/>
                  </a:lnTo>
                  <a:lnTo>
                    <a:pt x="232" y="3"/>
                  </a:lnTo>
                  <a:lnTo>
                    <a:pt x="245" y="9"/>
                  </a:lnTo>
                  <a:lnTo>
                    <a:pt x="248" y="10"/>
                  </a:lnTo>
                  <a:lnTo>
                    <a:pt x="252" y="9"/>
                  </a:lnTo>
                  <a:lnTo>
                    <a:pt x="255" y="9"/>
                  </a:lnTo>
                  <a:lnTo>
                    <a:pt x="257" y="8"/>
                  </a:lnTo>
                  <a:lnTo>
                    <a:pt x="263" y="6"/>
                  </a:lnTo>
                  <a:lnTo>
                    <a:pt x="270" y="3"/>
                  </a:lnTo>
                  <a:lnTo>
                    <a:pt x="274" y="6"/>
                  </a:lnTo>
                  <a:lnTo>
                    <a:pt x="277" y="8"/>
                  </a:lnTo>
                  <a:lnTo>
                    <a:pt x="277" y="10"/>
                  </a:lnTo>
                  <a:lnTo>
                    <a:pt x="277" y="13"/>
                  </a:lnTo>
                  <a:lnTo>
                    <a:pt x="276" y="18"/>
                  </a:lnTo>
                  <a:lnTo>
                    <a:pt x="277" y="25"/>
                  </a:lnTo>
                  <a:lnTo>
                    <a:pt x="286" y="21"/>
                  </a:lnTo>
                  <a:lnTo>
                    <a:pt x="294" y="15"/>
                  </a:lnTo>
                  <a:lnTo>
                    <a:pt x="300" y="14"/>
                  </a:lnTo>
                  <a:lnTo>
                    <a:pt x="304" y="14"/>
                  </a:lnTo>
                  <a:lnTo>
                    <a:pt x="308" y="18"/>
                  </a:lnTo>
                  <a:lnTo>
                    <a:pt x="310" y="21"/>
                  </a:lnTo>
                  <a:lnTo>
                    <a:pt x="311" y="22"/>
                  </a:lnTo>
                  <a:lnTo>
                    <a:pt x="311" y="24"/>
                  </a:lnTo>
                  <a:lnTo>
                    <a:pt x="311" y="26"/>
                  </a:lnTo>
                  <a:lnTo>
                    <a:pt x="310" y="30"/>
                  </a:lnTo>
                  <a:lnTo>
                    <a:pt x="310" y="34"/>
                  </a:lnTo>
                  <a:lnTo>
                    <a:pt x="310" y="38"/>
                  </a:lnTo>
                  <a:lnTo>
                    <a:pt x="311" y="39"/>
                  </a:lnTo>
                  <a:lnTo>
                    <a:pt x="313" y="40"/>
                  </a:lnTo>
                  <a:lnTo>
                    <a:pt x="314" y="41"/>
                  </a:lnTo>
                  <a:lnTo>
                    <a:pt x="317" y="43"/>
                  </a:lnTo>
                  <a:lnTo>
                    <a:pt x="318" y="47"/>
                  </a:lnTo>
                  <a:lnTo>
                    <a:pt x="318" y="51"/>
                  </a:lnTo>
                  <a:lnTo>
                    <a:pt x="319" y="55"/>
                  </a:lnTo>
                  <a:lnTo>
                    <a:pt x="319" y="57"/>
                  </a:lnTo>
                  <a:lnTo>
                    <a:pt x="320" y="58"/>
                  </a:lnTo>
                  <a:lnTo>
                    <a:pt x="321" y="59"/>
                  </a:lnTo>
                  <a:lnTo>
                    <a:pt x="325" y="59"/>
                  </a:lnTo>
                  <a:lnTo>
                    <a:pt x="328" y="62"/>
                  </a:lnTo>
                  <a:lnTo>
                    <a:pt x="330" y="65"/>
                  </a:lnTo>
                  <a:lnTo>
                    <a:pt x="331" y="68"/>
                  </a:lnTo>
                  <a:lnTo>
                    <a:pt x="331" y="72"/>
                  </a:lnTo>
                  <a:lnTo>
                    <a:pt x="331" y="75"/>
                  </a:lnTo>
                  <a:lnTo>
                    <a:pt x="331" y="82"/>
                  </a:lnTo>
                  <a:lnTo>
                    <a:pt x="333" y="86"/>
                  </a:lnTo>
                  <a:lnTo>
                    <a:pt x="335" y="88"/>
                  </a:lnTo>
                  <a:lnTo>
                    <a:pt x="337" y="89"/>
                  </a:lnTo>
                  <a:lnTo>
                    <a:pt x="341" y="89"/>
                  </a:lnTo>
                  <a:lnTo>
                    <a:pt x="344" y="89"/>
                  </a:lnTo>
                  <a:lnTo>
                    <a:pt x="347" y="90"/>
                  </a:lnTo>
                  <a:lnTo>
                    <a:pt x="352" y="94"/>
                  </a:lnTo>
                  <a:lnTo>
                    <a:pt x="355" y="97"/>
                  </a:lnTo>
                  <a:lnTo>
                    <a:pt x="360" y="98"/>
                  </a:lnTo>
                  <a:lnTo>
                    <a:pt x="363" y="99"/>
                  </a:lnTo>
                  <a:lnTo>
                    <a:pt x="368" y="98"/>
                  </a:lnTo>
                  <a:lnTo>
                    <a:pt x="371" y="97"/>
                  </a:lnTo>
                  <a:lnTo>
                    <a:pt x="375" y="97"/>
                  </a:lnTo>
                  <a:lnTo>
                    <a:pt x="379" y="97"/>
                  </a:lnTo>
                  <a:lnTo>
                    <a:pt x="383" y="99"/>
                  </a:lnTo>
                  <a:lnTo>
                    <a:pt x="383" y="102"/>
                  </a:lnTo>
                  <a:lnTo>
                    <a:pt x="382" y="104"/>
                  </a:lnTo>
                  <a:lnTo>
                    <a:pt x="379" y="105"/>
                  </a:lnTo>
                  <a:lnTo>
                    <a:pt x="376" y="105"/>
                  </a:lnTo>
                  <a:lnTo>
                    <a:pt x="373" y="106"/>
                  </a:lnTo>
                  <a:lnTo>
                    <a:pt x="370" y="106"/>
                  </a:lnTo>
                  <a:lnTo>
                    <a:pt x="367" y="107"/>
                  </a:lnTo>
                  <a:lnTo>
                    <a:pt x="366" y="109"/>
                  </a:lnTo>
                  <a:lnTo>
                    <a:pt x="365" y="112"/>
                  </a:lnTo>
                  <a:lnTo>
                    <a:pt x="365" y="114"/>
                  </a:lnTo>
                  <a:lnTo>
                    <a:pt x="368" y="121"/>
                  </a:lnTo>
                  <a:lnTo>
                    <a:pt x="373" y="129"/>
                  </a:lnTo>
                  <a:lnTo>
                    <a:pt x="374" y="133"/>
                  </a:lnTo>
                  <a:lnTo>
                    <a:pt x="375" y="137"/>
                  </a:lnTo>
                  <a:lnTo>
                    <a:pt x="375" y="141"/>
                  </a:lnTo>
                  <a:lnTo>
                    <a:pt x="373" y="145"/>
                  </a:lnTo>
                  <a:lnTo>
                    <a:pt x="367" y="146"/>
                  </a:lnTo>
                  <a:lnTo>
                    <a:pt x="363" y="148"/>
                  </a:lnTo>
                  <a:lnTo>
                    <a:pt x="360" y="151"/>
                  </a:lnTo>
                  <a:lnTo>
                    <a:pt x="355" y="155"/>
                  </a:lnTo>
                  <a:lnTo>
                    <a:pt x="352" y="161"/>
                  </a:lnTo>
                  <a:lnTo>
                    <a:pt x="351" y="166"/>
                  </a:lnTo>
                  <a:lnTo>
                    <a:pt x="352" y="171"/>
                  </a:lnTo>
                  <a:lnTo>
                    <a:pt x="352" y="173"/>
                  </a:lnTo>
                  <a:lnTo>
                    <a:pt x="351" y="174"/>
                  </a:lnTo>
                  <a:lnTo>
                    <a:pt x="346" y="177"/>
                  </a:lnTo>
                  <a:lnTo>
                    <a:pt x="343" y="177"/>
                  </a:lnTo>
                  <a:lnTo>
                    <a:pt x="339" y="179"/>
                  </a:lnTo>
                  <a:lnTo>
                    <a:pt x="337" y="180"/>
                  </a:lnTo>
                  <a:lnTo>
                    <a:pt x="336" y="181"/>
                  </a:lnTo>
                  <a:lnTo>
                    <a:pt x="336" y="184"/>
                  </a:lnTo>
                  <a:lnTo>
                    <a:pt x="337" y="186"/>
                  </a:lnTo>
                  <a:lnTo>
                    <a:pt x="339" y="188"/>
                  </a:lnTo>
                  <a:lnTo>
                    <a:pt x="343" y="192"/>
                  </a:lnTo>
                  <a:lnTo>
                    <a:pt x="344" y="193"/>
                  </a:lnTo>
                  <a:lnTo>
                    <a:pt x="344" y="194"/>
                  </a:lnTo>
                  <a:lnTo>
                    <a:pt x="339" y="204"/>
                  </a:lnTo>
                  <a:lnTo>
                    <a:pt x="336" y="213"/>
                  </a:lnTo>
                  <a:lnTo>
                    <a:pt x="337" y="216"/>
                  </a:lnTo>
                  <a:lnTo>
                    <a:pt x="339" y="217"/>
                  </a:lnTo>
                  <a:lnTo>
                    <a:pt x="343" y="220"/>
                  </a:lnTo>
                  <a:lnTo>
                    <a:pt x="345" y="222"/>
                  </a:lnTo>
                  <a:lnTo>
                    <a:pt x="347" y="226"/>
                  </a:lnTo>
                  <a:lnTo>
                    <a:pt x="347" y="229"/>
                  </a:lnTo>
                  <a:lnTo>
                    <a:pt x="349" y="231"/>
                  </a:lnTo>
                  <a:lnTo>
                    <a:pt x="350" y="234"/>
                  </a:lnTo>
                  <a:lnTo>
                    <a:pt x="352" y="235"/>
                  </a:lnTo>
                  <a:lnTo>
                    <a:pt x="355" y="237"/>
                  </a:lnTo>
                  <a:lnTo>
                    <a:pt x="360" y="237"/>
                  </a:lnTo>
                  <a:lnTo>
                    <a:pt x="363" y="239"/>
                  </a:lnTo>
                  <a:lnTo>
                    <a:pt x="368" y="243"/>
                  </a:lnTo>
                  <a:lnTo>
                    <a:pt x="371" y="246"/>
                  </a:lnTo>
                  <a:lnTo>
                    <a:pt x="374" y="251"/>
                  </a:lnTo>
                  <a:lnTo>
                    <a:pt x="375" y="255"/>
                  </a:lnTo>
                  <a:lnTo>
                    <a:pt x="376" y="260"/>
                  </a:lnTo>
                  <a:lnTo>
                    <a:pt x="374" y="263"/>
                  </a:lnTo>
                  <a:lnTo>
                    <a:pt x="371" y="266"/>
                  </a:lnTo>
                  <a:lnTo>
                    <a:pt x="369" y="268"/>
                  </a:lnTo>
                  <a:lnTo>
                    <a:pt x="369" y="269"/>
                  </a:lnTo>
                  <a:lnTo>
                    <a:pt x="370" y="271"/>
                  </a:lnTo>
                  <a:lnTo>
                    <a:pt x="373" y="273"/>
                  </a:lnTo>
                  <a:lnTo>
                    <a:pt x="375" y="274"/>
                  </a:lnTo>
                  <a:lnTo>
                    <a:pt x="379" y="276"/>
                  </a:lnTo>
                  <a:lnTo>
                    <a:pt x="383" y="277"/>
                  </a:lnTo>
                  <a:lnTo>
                    <a:pt x="394" y="284"/>
                  </a:lnTo>
                  <a:lnTo>
                    <a:pt x="407" y="294"/>
                  </a:lnTo>
                  <a:lnTo>
                    <a:pt x="412" y="299"/>
                  </a:lnTo>
                  <a:lnTo>
                    <a:pt x="418" y="302"/>
                  </a:lnTo>
                  <a:lnTo>
                    <a:pt x="424" y="304"/>
                  </a:lnTo>
                  <a:lnTo>
                    <a:pt x="430" y="306"/>
                  </a:lnTo>
                  <a:lnTo>
                    <a:pt x="433" y="304"/>
                  </a:lnTo>
                  <a:lnTo>
                    <a:pt x="435" y="306"/>
                  </a:lnTo>
                  <a:lnTo>
                    <a:pt x="438" y="307"/>
                  </a:lnTo>
                  <a:lnTo>
                    <a:pt x="439" y="310"/>
                  </a:lnTo>
                  <a:lnTo>
                    <a:pt x="440" y="314"/>
                  </a:lnTo>
                  <a:lnTo>
                    <a:pt x="440" y="317"/>
                  </a:lnTo>
                  <a:lnTo>
                    <a:pt x="442" y="322"/>
                  </a:lnTo>
                  <a:lnTo>
                    <a:pt x="445" y="326"/>
                  </a:lnTo>
                  <a:lnTo>
                    <a:pt x="449" y="331"/>
                  </a:lnTo>
                  <a:lnTo>
                    <a:pt x="452" y="335"/>
                  </a:lnTo>
                  <a:lnTo>
                    <a:pt x="456" y="340"/>
                  </a:lnTo>
                  <a:lnTo>
                    <a:pt x="458" y="344"/>
                  </a:lnTo>
                  <a:lnTo>
                    <a:pt x="458" y="350"/>
                  </a:lnTo>
                  <a:lnTo>
                    <a:pt x="457" y="356"/>
                  </a:lnTo>
                  <a:lnTo>
                    <a:pt x="455" y="366"/>
                  </a:lnTo>
                  <a:lnTo>
                    <a:pt x="451" y="376"/>
                  </a:lnTo>
                  <a:lnTo>
                    <a:pt x="450" y="383"/>
                  </a:lnTo>
                  <a:lnTo>
                    <a:pt x="450" y="388"/>
                  </a:lnTo>
                  <a:lnTo>
                    <a:pt x="451" y="390"/>
                  </a:lnTo>
                  <a:lnTo>
                    <a:pt x="453" y="391"/>
                  </a:lnTo>
                  <a:lnTo>
                    <a:pt x="456" y="392"/>
                  </a:lnTo>
                  <a:lnTo>
                    <a:pt x="460" y="392"/>
                  </a:lnTo>
                  <a:lnTo>
                    <a:pt x="464" y="393"/>
                  </a:lnTo>
                  <a:lnTo>
                    <a:pt x="467" y="395"/>
                  </a:lnTo>
                  <a:lnTo>
                    <a:pt x="469" y="396"/>
                  </a:lnTo>
                  <a:lnTo>
                    <a:pt x="471" y="397"/>
                  </a:lnTo>
                  <a:lnTo>
                    <a:pt x="471" y="401"/>
                  </a:lnTo>
                  <a:lnTo>
                    <a:pt x="471" y="407"/>
                  </a:lnTo>
                  <a:lnTo>
                    <a:pt x="469" y="413"/>
                  </a:lnTo>
                  <a:lnTo>
                    <a:pt x="469" y="418"/>
                  </a:lnTo>
                  <a:lnTo>
                    <a:pt x="469" y="422"/>
                  </a:lnTo>
                  <a:lnTo>
                    <a:pt x="472" y="424"/>
                  </a:lnTo>
                  <a:lnTo>
                    <a:pt x="474" y="428"/>
                  </a:lnTo>
                  <a:lnTo>
                    <a:pt x="477" y="430"/>
                  </a:lnTo>
                  <a:lnTo>
                    <a:pt x="483" y="433"/>
                  </a:lnTo>
                  <a:lnTo>
                    <a:pt x="489" y="439"/>
                  </a:lnTo>
                  <a:lnTo>
                    <a:pt x="489" y="442"/>
                  </a:lnTo>
                  <a:lnTo>
                    <a:pt x="489" y="446"/>
                  </a:lnTo>
                  <a:lnTo>
                    <a:pt x="492" y="452"/>
                  </a:lnTo>
                  <a:lnTo>
                    <a:pt x="496" y="456"/>
                  </a:lnTo>
                  <a:lnTo>
                    <a:pt x="496" y="456"/>
                  </a:lnTo>
                  <a:lnTo>
                    <a:pt x="495" y="455"/>
                  </a:lnTo>
                  <a:lnTo>
                    <a:pt x="483" y="454"/>
                  </a:lnTo>
                  <a:lnTo>
                    <a:pt x="472" y="449"/>
                  </a:lnTo>
                  <a:lnTo>
                    <a:pt x="468" y="448"/>
                  </a:lnTo>
                  <a:lnTo>
                    <a:pt x="463" y="448"/>
                  </a:lnTo>
                  <a:lnTo>
                    <a:pt x="463" y="449"/>
                  </a:lnTo>
                  <a:lnTo>
                    <a:pt x="463" y="452"/>
                  </a:lnTo>
                  <a:lnTo>
                    <a:pt x="464" y="453"/>
                  </a:lnTo>
                  <a:lnTo>
                    <a:pt x="465" y="453"/>
                  </a:lnTo>
                  <a:lnTo>
                    <a:pt x="455" y="449"/>
                  </a:lnTo>
                  <a:lnTo>
                    <a:pt x="444" y="447"/>
                  </a:lnTo>
                  <a:lnTo>
                    <a:pt x="440" y="447"/>
                  </a:lnTo>
                  <a:lnTo>
                    <a:pt x="435" y="447"/>
                  </a:lnTo>
                  <a:lnTo>
                    <a:pt x="430" y="448"/>
                  </a:lnTo>
                  <a:lnTo>
                    <a:pt x="425" y="450"/>
                  </a:lnTo>
                  <a:lnTo>
                    <a:pt x="420" y="457"/>
                  </a:lnTo>
                  <a:lnTo>
                    <a:pt x="416" y="464"/>
                  </a:lnTo>
                  <a:lnTo>
                    <a:pt x="414" y="471"/>
                  </a:lnTo>
                  <a:lnTo>
                    <a:pt x="410" y="478"/>
                  </a:lnTo>
                  <a:lnTo>
                    <a:pt x="407" y="486"/>
                  </a:lnTo>
                  <a:lnTo>
                    <a:pt x="403" y="493"/>
                  </a:lnTo>
                  <a:lnTo>
                    <a:pt x="399" y="499"/>
                  </a:lnTo>
                  <a:lnTo>
                    <a:pt x="394" y="504"/>
                  </a:lnTo>
                  <a:lnTo>
                    <a:pt x="385" y="505"/>
                  </a:lnTo>
                  <a:lnTo>
                    <a:pt x="376" y="505"/>
                  </a:lnTo>
                  <a:lnTo>
                    <a:pt x="367" y="505"/>
                  </a:lnTo>
                  <a:lnTo>
                    <a:pt x="358" y="504"/>
                  </a:lnTo>
                  <a:lnTo>
                    <a:pt x="343" y="504"/>
                  </a:lnTo>
                  <a:lnTo>
                    <a:pt x="329" y="503"/>
                  </a:lnTo>
                  <a:lnTo>
                    <a:pt x="314" y="502"/>
                  </a:lnTo>
                  <a:lnTo>
                    <a:pt x="301" y="498"/>
                  </a:lnTo>
                  <a:lnTo>
                    <a:pt x="292" y="494"/>
                  </a:lnTo>
                  <a:lnTo>
                    <a:pt x="285" y="488"/>
                  </a:lnTo>
                  <a:lnTo>
                    <a:pt x="277" y="481"/>
                  </a:lnTo>
                  <a:lnTo>
                    <a:pt x="270" y="474"/>
                  </a:lnTo>
                  <a:lnTo>
                    <a:pt x="256" y="463"/>
                  </a:lnTo>
                  <a:lnTo>
                    <a:pt x="243" y="450"/>
                  </a:lnTo>
                  <a:lnTo>
                    <a:pt x="230" y="439"/>
                  </a:lnTo>
                  <a:lnTo>
                    <a:pt x="216" y="428"/>
                  </a:lnTo>
                  <a:lnTo>
                    <a:pt x="204" y="416"/>
                  </a:lnTo>
                  <a:lnTo>
                    <a:pt x="192" y="406"/>
                  </a:lnTo>
                  <a:lnTo>
                    <a:pt x="180" y="396"/>
                  </a:lnTo>
                  <a:lnTo>
                    <a:pt x="166" y="385"/>
                  </a:lnTo>
                  <a:lnTo>
                    <a:pt x="150" y="379"/>
                  </a:lnTo>
                  <a:lnTo>
                    <a:pt x="133" y="371"/>
                  </a:lnTo>
                  <a:lnTo>
                    <a:pt x="121" y="363"/>
                  </a:lnTo>
                  <a:lnTo>
                    <a:pt x="108" y="352"/>
                  </a:lnTo>
                  <a:lnTo>
                    <a:pt x="96" y="343"/>
                  </a:lnTo>
                  <a:lnTo>
                    <a:pt x="82" y="336"/>
                  </a:lnTo>
                  <a:lnTo>
                    <a:pt x="67" y="332"/>
                  </a:lnTo>
                  <a:lnTo>
                    <a:pt x="52" y="328"/>
                  </a:lnTo>
                  <a:lnTo>
                    <a:pt x="36" y="326"/>
                  </a:lnTo>
                  <a:lnTo>
                    <a:pt x="21" y="324"/>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1" name="Freeform 240"/>
            <p:cNvSpPr>
              <a:spLocks/>
            </p:cNvSpPr>
            <p:nvPr/>
          </p:nvSpPr>
          <p:spPr bwMode="gray">
            <a:xfrm>
              <a:off x="5554663" y="3808413"/>
              <a:ext cx="157163" cy="160338"/>
            </a:xfrm>
            <a:custGeom>
              <a:avLst/>
              <a:gdLst/>
              <a:ahLst/>
              <a:cxnLst>
                <a:cxn ang="0">
                  <a:pos x="24" y="314"/>
                </a:cxn>
                <a:cxn ang="0">
                  <a:pos x="10" y="309"/>
                </a:cxn>
                <a:cxn ang="0">
                  <a:pos x="12" y="300"/>
                </a:cxn>
                <a:cxn ang="0">
                  <a:pos x="16" y="241"/>
                </a:cxn>
                <a:cxn ang="0">
                  <a:pos x="89" y="200"/>
                </a:cxn>
                <a:cxn ang="0">
                  <a:pos x="121" y="170"/>
                </a:cxn>
                <a:cxn ang="0">
                  <a:pos x="123" y="157"/>
                </a:cxn>
                <a:cxn ang="0">
                  <a:pos x="130" y="113"/>
                </a:cxn>
                <a:cxn ang="0">
                  <a:pos x="126" y="82"/>
                </a:cxn>
                <a:cxn ang="0">
                  <a:pos x="133" y="55"/>
                </a:cxn>
                <a:cxn ang="0">
                  <a:pos x="170" y="35"/>
                </a:cxn>
                <a:cxn ang="0">
                  <a:pos x="195" y="7"/>
                </a:cxn>
                <a:cxn ang="0">
                  <a:pos x="206" y="2"/>
                </a:cxn>
                <a:cxn ang="0">
                  <a:pos x="217" y="0"/>
                </a:cxn>
                <a:cxn ang="0">
                  <a:pos x="252" y="9"/>
                </a:cxn>
                <a:cxn ang="0">
                  <a:pos x="274" y="6"/>
                </a:cxn>
                <a:cxn ang="0">
                  <a:pos x="277" y="25"/>
                </a:cxn>
                <a:cxn ang="0">
                  <a:pos x="308" y="18"/>
                </a:cxn>
                <a:cxn ang="0">
                  <a:pos x="310" y="30"/>
                </a:cxn>
                <a:cxn ang="0">
                  <a:pos x="314" y="41"/>
                </a:cxn>
                <a:cxn ang="0">
                  <a:pos x="319" y="57"/>
                </a:cxn>
                <a:cxn ang="0">
                  <a:pos x="330" y="65"/>
                </a:cxn>
                <a:cxn ang="0">
                  <a:pos x="333" y="86"/>
                </a:cxn>
                <a:cxn ang="0">
                  <a:pos x="347" y="90"/>
                </a:cxn>
                <a:cxn ang="0">
                  <a:pos x="368" y="98"/>
                </a:cxn>
                <a:cxn ang="0">
                  <a:pos x="383" y="102"/>
                </a:cxn>
                <a:cxn ang="0">
                  <a:pos x="370" y="106"/>
                </a:cxn>
                <a:cxn ang="0">
                  <a:pos x="368" y="121"/>
                </a:cxn>
                <a:cxn ang="0">
                  <a:pos x="373" y="145"/>
                </a:cxn>
                <a:cxn ang="0">
                  <a:pos x="352" y="161"/>
                </a:cxn>
                <a:cxn ang="0">
                  <a:pos x="346" y="177"/>
                </a:cxn>
                <a:cxn ang="0">
                  <a:pos x="336" y="184"/>
                </a:cxn>
                <a:cxn ang="0">
                  <a:pos x="344" y="194"/>
                </a:cxn>
                <a:cxn ang="0">
                  <a:pos x="343" y="220"/>
                </a:cxn>
                <a:cxn ang="0">
                  <a:pos x="350" y="234"/>
                </a:cxn>
                <a:cxn ang="0">
                  <a:pos x="368" y="243"/>
                </a:cxn>
                <a:cxn ang="0">
                  <a:pos x="374" y="263"/>
                </a:cxn>
                <a:cxn ang="0">
                  <a:pos x="373" y="273"/>
                </a:cxn>
                <a:cxn ang="0">
                  <a:pos x="407" y="294"/>
                </a:cxn>
                <a:cxn ang="0">
                  <a:pos x="433" y="304"/>
                </a:cxn>
                <a:cxn ang="0">
                  <a:pos x="440" y="317"/>
                </a:cxn>
                <a:cxn ang="0">
                  <a:pos x="456" y="340"/>
                </a:cxn>
                <a:cxn ang="0">
                  <a:pos x="451" y="376"/>
                </a:cxn>
                <a:cxn ang="0">
                  <a:pos x="456" y="392"/>
                </a:cxn>
                <a:cxn ang="0">
                  <a:pos x="471" y="397"/>
                </a:cxn>
                <a:cxn ang="0">
                  <a:pos x="469" y="422"/>
                </a:cxn>
                <a:cxn ang="0">
                  <a:pos x="489" y="439"/>
                </a:cxn>
                <a:cxn ang="0">
                  <a:pos x="496" y="456"/>
                </a:cxn>
                <a:cxn ang="0">
                  <a:pos x="463" y="448"/>
                </a:cxn>
                <a:cxn ang="0">
                  <a:pos x="455" y="449"/>
                </a:cxn>
                <a:cxn ang="0">
                  <a:pos x="425" y="450"/>
                </a:cxn>
                <a:cxn ang="0">
                  <a:pos x="407" y="486"/>
                </a:cxn>
                <a:cxn ang="0">
                  <a:pos x="376" y="505"/>
                </a:cxn>
                <a:cxn ang="0">
                  <a:pos x="314" y="502"/>
                </a:cxn>
                <a:cxn ang="0">
                  <a:pos x="270" y="474"/>
                </a:cxn>
                <a:cxn ang="0">
                  <a:pos x="204" y="416"/>
                </a:cxn>
                <a:cxn ang="0">
                  <a:pos x="133" y="371"/>
                </a:cxn>
                <a:cxn ang="0">
                  <a:pos x="67" y="332"/>
                </a:cxn>
              </a:cxnLst>
              <a:rect l="0" t="0" r="r" b="b"/>
              <a:pathLst>
                <a:path w="496" h="505">
                  <a:moveTo>
                    <a:pt x="21" y="324"/>
                  </a:moveTo>
                  <a:lnTo>
                    <a:pt x="24" y="322"/>
                  </a:lnTo>
                  <a:lnTo>
                    <a:pt x="25" y="319"/>
                  </a:lnTo>
                  <a:lnTo>
                    <a:pt x="25" y="316"/>
                  </a:lnTo>
                  <a:lnTo>
                    <a:pt x="24" y="314"/>
                  </a:lnTo>
                  <a:lnTo>
                    <a:pt x="23" y="314"/>
                  </a:lnTo>
                  <a:lnTo>
                    <a:pt x="21" y="312"/>
                  </a:lnTo>
                  <a:lnTo>
                    <a:pt x="17" y="314"/>
                  </a:lnTo>
                  <a:lnTo>
                    <a:pt x="12" y="315"/>
                  </a:lnTo>
                  <a:lnTo>
                    <a:pt x="10" y="309"/>
                  </a:lnTo>
                  <a:lnTo>
                    <a:pt x="9" y="304"/>
                  </a:lnTo>
                  <a:lnTo>
                    <a:pt x="11" y="303"/>
                  </a:lnTo>
                  <a:lnTo>
                    <a:pt x="13" y="303"/>
                  </a:lnTo>
                  <a:lnTo>
                    <a:pt x="13" y="301"/>
                  </a:lnTo>
                  <a:lnTo>
                    <a:pt x="12" y="300"/>
                  </a:lnTo>
                  <a:lnTo>
                    <a:pt x="10" y="287"/>
                  </a:lnTo>
                  <a:lnTo>
                    <a:pt x="7" y="275"/>
                  </a:lnTo>
                  <a:lnTo>
                    <a:pt x="3" y="262"/>
                  </a:lnTo>
                  <a:lnTo>
                    <a:pt x="0" y="250"/>
                  </a:lnTo>
                  <a:lnTo>
                    <a:pt x="16" y="241"/>
                  </a:lnTo>
                  <a:lnTo>
                    <a:pt x="33" y="231"/>
                  </a:lnTo>
                  <a:lnTo>
                    <a:pt x="49" y="221"/>
                  </a:lnTo>
                  <a:lnTo>
                    <a:pt x="66" y="212"/>
                  </a:lnTo>
                  <a:lnTo>
                    <a:pt x="77" y="206"/>
                  </a:lnTo>
                  <a:lnTo>
                    <a:pt x="89" y="200"/>
                  </a:lnTo>
                  <a:lnTo>
                    <a:pt x="100" y="194"/>
                  </a:lnTo>
                  <a:lnTo>
                    <a:pt x="111" y="186"/>
                  </a:lnTo>
                  <a:lnTo>
                    <a:pt x="115" y="181"/>
                  </a:lnTo>
                  <a:lnTo>
                    <a:pt x="118" y="176"/>
                  </a:lnTo>
                  <a:lnTo>
                    <a:pt x="121" y="170"/>
                  </a:lnTo>
                  <a:lnTo>
                    <a:pt x="123" y="163"/>
                  </a:lnTo>
                  <a:lnTo>
                    <a:pt x="123" y="162"/>
                  </a:lnTo>
                  <a:lnTo>
                    <a:pt x="123" y="160"/>
                  </a:lnTo>
                  <a:lnTo>
                    <a:pt x="123" y="159"/>
                  </a:lnTo>
                  <a:lnTo>
                    <a:pt x="123" y="157"/>
                  </a:lnTo>
                  <a:lnTo>
                    <a:pt x="123" y="147"/>
                  </a:lnTo>
                  <a:lnTo>
                    <a:pt x="122" y="138"/>
                  </a:lnTo>
                  <a:lnTo>
                    <a:pt x="125" y="128"/>
                  </a:lnTo>
                  <a:lnTo>
                    <a:pt x="129" y="117"/>
                  </a:lnTo>
                  <a:lnTo>
                    <a:pt x="130" y="113"/>
                  </a:lnTo>
                  <a:lnTo>
                    <a:pt x="131" y="108"/>
                  </a:lnTo>
                  <a:lnTo>
                    <a:pt x="131" y="103"/>
                  </a:lnTo>
                  <a:lnTo>
                    <a:pt x="131" y="98"/>
                  </a:lnTo>
                  <a:lnTo>
                    <a:pt x="129" y="90"/>
                  </a:lnTo>
                  <a:lnTo>
                    <a:pt x="126" y="82"/>
                  </a:lnTo>
                  <a:lnTo>
                    <a:pt x="125" y="74"/>
                  </a:lnTo>
                  <a:lnTo>
                    <a:pt x="125" y="65"/>
                  </a:lnTo>
                  <a:lnTo>
                    <a:pt x="127" y="60"/>
                  </a:lnTo>
                  <a:lnTo>
                    <a:pt x="131" y="57"/>
                  </a:lnTo>
                  <a:lnTo>
                    <a:pt x="133" y="55"/>
                  </a:lnTo>
                  <a:lnTo>
                    <a:pt x="137" y="54"/>
                  </a:lnTo>
                  <a:lnTo>
                    <a:pt x="145" y="52"/>
                  </a:lnTo>
                  <a:lnTo>
                    <a:pt x="154" y="49"/>
                  </a:lnTo>
                  <a:lnTo>
                    <a:pt x="162" y="43"/>
                  </a:lnTo>
                  <a:lnTo>
                    <a:pt x="170" y="35"/>
                  </a:lnTo>
                  <a:lnTo>
                    <a:pt x="175" y="27"/>
                  </a:lnTo>
                  <a:lnTo>
                    <a:pt x="180" y="17"/>
                  </a:lnTo>
                  <a:lnTo>
                    <a:pt x="186" y="15"/>
                  </a:lnTo>
                  <a:lnTo>
                    <a:pt x="190" y="11"/>
                  </a:lnTo>
                  <a:lnTo>
                    <a:pt x="195" y="7"/>
                  </a:lnTo>
                  <a:lnTo>
                    <a:pt x="199" y="2"/>
                  </a:lnTo>
                  <a:lnTo>
                    <a:pt x="200" y="0"/>
                  </a:lnTo>
                  <a:lnTo>
                    <a:pt x="202" y="0"/>
                  </a:lnTo>
                  <a:lnTo>
                    <a:pt x="204" y="0"/>
                  </a:lnTo>
                  <a:lnTo>
                    <a:pt x="206" y="2"/>
                  </a:lnTo>
                  <a:lnTo>
                    <a:pt x="208" y="3"/>
                  </a:lnTo>
                  <a:lnTo>
                    <a:pt x="211" y="3"/>
                  </a:lnTo>
                  <a:lnTo>
                    <a:pt x="213" y="3"/>
                  </a:lnTo>
                  <a:lnTo>
                    <a:pt x="215" y="2"/>
                  </a:lnTo>
                  <a:lnTo>
                    <a:pt x="217" y="0"/>
                  </a:lnTo>
                  <a:lnTo>
                    <a:pt x="221" y="0"/>
                  </a:lnTo>
                  <a:lnTo>
                    <a:pt x="232" y="3"/>
                  </a:lnTo>
                  <a:lnTo>
                    <a:pt x="245" y="9"/>
                  </a:lnTo>
                  <a:lnTo>
                    <a:pt x="248" y="10"/>
                  </a:lnTo>
                  <a:lnTo>
                    <a:pt x="252" y="9"/>
                  </a:lnTo>
                  <a:lnTo>
                    <a:pt x="255" y="9"/>
                  </a:lnTo>
                  <a:lnTo>
                    <a:pt x="257" y="8"/>
                  </a:lnTo>
                  <a:lnTo>
                    <a:pt x="263" y="6"/>
                  </a:lnTo>
                  <a:lnTo>
                    <a:pt x="270" y="3"/>
                  </a:lnTo>
                  <a:lnTo>
                    <a:pt x="274" y="6"/>
                  </a:lnTo>
                  <a:lnTo>
                    <a:pt x="277" y="8"/>
                  </a:lnTo>
                  <a:lnTo>
                    <a:pt x="277" y="10"/>
                  </a:lnTo>
                  <a:lnTo>
                    <a:pt x="277" y="13"/>
                  </a:lnTo>
                  <a:lnTo>
                    <a:pt x="276" y="18"/>
                  </a:lnTo>
                  <a:lnTo>
                    <a:pt x="277" y="25"/>
                  </a:lnTo>
                  <a:lnTo>
                    <a:pt x="286" y="21"/>
                  </a:lnTo>
                  <a:lnTo>
                    <a:pt x="294" y="15"/>
                  </a:lnTo>
                  <a:lnTo>
                    <a:pt x="300" y="14"/>
                  </a:lnTo>
                  <a:lnTo>
                    <a:pt x="304" y="14"/>
                  </a:lnTo>
                  <a:lnTo>
                    <a:pt x="308" y="18"/>
                  </a:lnTo>
                  <a:lnTo>
                    <a:pt x="310" y="21"/>
                  </a:lnTo>
                  <a:lnTo>
                    <a:pt x="311" y="22"/>
                  </a:lnTo>
                  <a:lnTo>
                    <a:pt x="311" y="24"/>
                  </a:lnTo>
                  <a:lnTo>
                    <a:pt x="311" y="26"/>
                  </a:lnTo>
                  <a:lnTo>
                    <a:pt x="310" y="30"/>
                  </a:lnTo>
                  <a:lnTo>
                    <a:pt x="310" y="34"/>
                  </a:lnTo>
                  <a:lnTo>
                    <a:pt x="310" y="38"/>
                  </a:lnTo>
                  <a:lnTo>
                    <a:pt x="311" y="39"/>
                  </a:lnTo>
                  <a:lnTo>
                    <a:pt x="313" y="40"/>
                  </a:lnTo>
                  <a:lnTo>
                    <a:pt x="314" y="41"/>
                  </a:lnTo>
                  <a:lnTo>
                    <a:pt x="317" y="43"/>
                  </a:lnTo>
                  <a:lnTo>
                    <a:pt x="318" y="47"/>
                  </a:lnTo>
                  <a:lnTo>
                    <a:pt x="318" y="51"/>
                  </a:lnTo>
                  <a:lnTo>
                    <a:pt x="319" y="55"/>
                  </a:lnTo>
                  <a:lnTo>
                    <a:pt x="319" y="57"/>
                  </a:lnTo>
                  <a:lnTo>
                    <a:pt x="320" y="58"/>
                  </a:lnTo>
                  <a:lnTo>
                    <a:pt x="321" y="59"/>
                  </a:lnTo>
                  <a:lnTo>
                    <a:pt x="325" y="59"/>
                  </a:lnTo>
                  <a:lnTo>
                    <a:pt x="328" y="62"/>
                  </a:lnTo>
                  <a:lnTo>
                    <a:pt x="330" y="65"/>
                  </a:lnTo>
                  <a:lnTo>
                    <a:pt x="331" y="68"/>
                  </a:lnTo>
                  <a:lnTo>
                    <a:pt x="331" y="72"/>
                  </a:lnTo>
                  <a:lnTo>
                    <a:pt x="331" y="75"/>
                  </a:lnTo>
                  <a:lnTo>
                    <a:pt x="331" y="82"/>
                  </a:lnTo>
                  <a:lnTo>
                    <a:pt x="333" y="86"/>
                  </a:lnTo>
                  <a:lnTo>
                    <a:pt x="335" y="88"/>
                  </a:lnTo>
                  <a:lnTo>
                    <a:pt x="337" y="89"/>
                  </a:lnTo>
                  <a:lnTo>
                    <a:pt x="341" y="89"/>
                  </a:lnTo>
                  <a:lnTo>
                    <a:pt x="344" y="89"/>
                  </a:lnTo>
                  <a:lnTo>
                    <a:pt x="347" y="90"/>
                  </a:lnTo>
                  <a:lnTo>
                    <a:pt x="352" y="94"/>
                  </a:lnTo>
                  <a:lnTo>
                    <a:pt x="355" y="97"/>
                  </a:lnTo>
                  <a:lnTo>
                    <a:pt x="360" y="98"/>
                  </a:lnTo>
                  <a:lnTo>
                    <a:pt x="363" y="99"/>
                  </a:lnTo>
                  <a:lnTo>
                    <a:pt x="368" y="98"/>
                  </a:lnTo>
                  <a:lnTo>
                    <a:pt x="371" y="97"/>
                  </a:lnTo>
                  <a:lnTo>
                    <a:pt x="375" y="97"/>
                  </a:lnTo>
                  <a:lnTo>
                    <a:pt x="379" y="97"/>
                  </a:lnTo>
                  <a:lnTo>
                    <a:pt x="383" y="99"/>
                  </a:lnTo>
                  <a:lnTo>
                    <a:pt x="383" y="102"/>
                  </a:lnTo>
                  <a:lnTo>
                    <a:pt x="382" y="104"/>
                  </a:lnTo>
                  <a:lnTo>
                    <a:pt x="379" y="105"/>
                  </a:lnTo>
                  <a:lnTo>
                    <a:pt x="376" y="105"/>
                  </a:lnTo>
                  <a:lnTo>
                    <a:pt x="373" y="106"/>
                  </a:lnTo>
                  <a:lnTo>
                    <a:pt x="370" y="106"/>
                  </a:lnTo>
                  <a:lnTo>
                    <a:pt x="367" y="107"/>
                  </a:lnTo>
                  <a:lnTo>
                    <a:pt x="366" y="109"/>
                  </a:lnTo>
                  <a:lnTo>
                    <a:pt x="365" y="112"/>
                  </a:lnTo>
                  <a:lnTo>
                    <a:pt x="365" y="114"/>
                  </a:lnTo>
                  <a:lnTo>
                    <a:pt x="368" y="121"/>
                  </a:lnTo>
                  <a:lnTo>
                    <a:pt x="373" y="129"/>
                  </a:lnTo>
                  <a:lnTo>
                    <a:pt x="374" y="133"/>
                  </a:lnTo>
                  <a:lnTo>
                    <a:pt x="375" y="137"/>
                  </a:lnTo>
                  <a:lnTo>
                    <a:pt x="375" y="141"/>
                  </a:lnTo>
                  <a:lnTo>
                    <a:pt x="373" y="145"/>
                  </a:lnTo>
                  <a:lnTo>
                    <a:pt x="367" y="146"/>
                  </a:lnTo>
                  <a:lnTo>
                    <a:pt x="363" y="148"/>
                  </a:lnTo>
                  <a:lnTo>
                    <a:pt x="360" y="151"/>
                  </a:lnTo>
                  <a:lnTo>
                    <a:pt x="355" y="155"/>
                  </a:lnTo>
                  <a:lnTo>
                    <a:pt x="352" y="161"/>
                  </a:lnTo>
                  <a:lnTo>
                    <a:pt x="351" y="166"/>
                  </a:lnTo>
                  <a:lnTo>
                    <a:pt x="352" y="171"/>
                  </a:lnTo>
                  <a:lnTo>
                    <a:pt x="352" y="173"/>
                  </a:lnTo>
                  <a:lnTo>
                    <a:pt x="351" y="174"/>
                  </a:lnTo>
                  <a:lnTo>
                    <a:pt x="346" y="177"/>
                  </a:lnTo>
                  <a:lnTo>
                    <a:pt x="343" y="177"/>
                  </a:lnTo>
                  <a:lnTo>
                    <a:pt x="339" y="179"/>
                  </a:lnTo>
                  <a:lnTo>
                    <a:pt x="337" y="180"/>
                  </a:lnTo>
                  <a:lnTo>
                    <a:pt x="336" y="181"/>
                  </a:lnTo>
                  <a:lnTo>
                    <a:pt x="336" y="184"/>
                  </a:lnTo>
                  <a:lnTo>
                    <a:pt x="337" y="186"/>
                  </a:lnTo>
                  <a:lnTo>
                    <a:pt x="339" y="188"/>
                  </a:lnTo>
                  <a:lnTo>
                    <a:pt x="343" y="192"/>
                  </a:lnTo>
                  <a:lnTo>
                    <a:pt x="344" y="193"/>
                  </a:lnTo>
                  <a:lnTo>
                    <a:pt x="344" y="194"/>
                  </a:lnTo>
                  <a:lnTo>
                    <a:pt x="339" y="204"/>
                  </a:lnTo>
                  <a:lnTo>
                    <a:pt x="336" y="213"/>
                  </a:lnTo>
                  <a:lnTo>
                    <a:pt x="337" y="216"/>
                  </a:lnTo>
                  <a:lnTo>
                    <a:pt x="339" y="217"/>
                  </a:lnTo>
                  <a:lnTo>
                    <a:pt x="343" y="220"/>
                  </a:lnTo>
                  <a:lnTo>
                    <a:pt x="345" y="222"/>
                  </a:lnTo>
                  <a:lnTo>
                    <a:pt x="347" y="226"/>
                  </a:lnTo>
                  <a:lnTo>
                    <a:pt x="347" y="229"/>
                  </a:lnTo>
                  <a:lnTo>
                    <a:pt x="349" y="231"/>
                  </a:lnTo>
                  <a:lnTo>
                    <a:pt x="350" y="234"/>
                  </a:lnTo>
                  <a:lnTo>
                    <a:pt x="352" y="235"/>
                  </a:lnTo>
                  <a:lnTo>
                    <a:pt x="355" y="237"/>
                  </a:lnTo>
                  <a:lnTo>
                    <a:pt x="360" y="237"/>
                  </a:lnTo>
                  <a:lnTo>
                    <a:pt x="363" y="239"/>
                  </a:lnTo>
                  <a:lnTo>
                    <a:pt x="368" y="243"/>
                  </a:lnTo>
                  <a:lnTo>
                    <a:pt x="371" y="246"/>
                  </a:lnTo>
                  <a:lnTo>
                    <a:pt x="374" y="251"/>
                  </a:lnTo>
                  <a:lnTo>
                    <a:pt x="375" y="255"/>
                  </a:lnTo>
                  <a:lnTo>
                    <a:pt x="376" y="260"/>
                  </a:lnTo>
                  <a:lnTo>
                    <a:pt x="374" y="263"/>
                  </a:lnTo>
                  <a:lnTo>
                    <a:pt x="371" y="266"/>
                  </a:lnTo>
                  <a:lnTo>
                    <a:pt x="369" y="268"/>
                  </a:lnTo>
                  <a:lnTo>
                    <a:pt x="369" y="269"/>
                  </a:lnTo>
                  <a:lnTo>
                    <a:pt x="370" y="271"/>
                  </a:lnTo>
                  <a:lnTo>
                    <a:pt x="373" y="273"/>
                  </a:lnTo>
                  <a:lnTo>
                    <a:pt x="375" y="274"/>
                  </a:lnTo>
                  <a:lnTo>
                    <a:pt x="379" y="276"/>
                  </a:lnTo>
                  <a:lnTo>
                    <a:pt x="383" y="277"/>
                  </a:lnTo>
                  <a:lnTo>
                    <a:pt x="394" y="284"/>
                  </a:lnTo>
                  <a:lnTo>
                    <a:pt x="407" y="294"/>
                  </a:lnTo>
                  <a:lnTo>
                    <a:pt x="412" y="299"/>
                  </a:lnTo>
                  <a:lnTo>
                    <a:pt x="418" y="302"/>
                  </a:lnTo>
                  <a:lnTo>
                    <a:pt x="424" y="304"/>
                  </a:lnTo>
                  <a:lnTo>
                    <a:pt x="430" y="306"/>
                  </a:lnTo>
                  <a:lnTo>
                    <a:pt x="433" y="304"/>
                  </a:lnTo>
                  <a:lnTo>
                    <a:pt x="435" y="306"/>
                  </a:lnTo>
                  <a:lnTo>
                    <a:pt x="438" y="307"/>
                  </a:lnTo>
                  <a:lnTo>
                    <a:pt x="439" y="310"/>
                  </a:lnTo>
                  <a:lnTo>
                    <a:pt x="440" y="314"/>
                  </a:lnTo>
                  <a:lnTo>
                    <a:pt x="440" y="317"/>
                  </a:lnTo>
                  <a:lnTo>
                    <a:pt x="442" y="322"/>
                  </a:lnTo>
                  <a:lnTo>
                    <a:pt x="445" y="326"/>
                  </a:lnTo>
                  <a:lnTo>
                    <a:pt x="449" y="331"/>
                  </a:lnTo>
                  <a:lnTo>
                    <a:pt x="452" y="335"/>
                  </a:lnTo>
                  <a:lnTo>
                    <a:pt x="456" y="340"/>
                  </a:lnTo>
                  <a:lnTo>
                    <a:pt x="458" y="344"/>
                  </a:lnTo>
                  <a:lnTo>
                    <a:pt x="458" y="350"/>
                  </a:lnTo>
                  <a:lnTo>
                    <a:pt x="457" y="356"/>
                  </a:lnTo>
                  <a:lnTo>
                    <a:pt x="455" y="366"/>
                  </a:lnTo>
                  <a:lnTo>
                    <a:pt x="451" y="376"/>
                  </a:lnTo>
                  <a:lnTo>
                    <a:pt x="450" y="383"/>
                  </a:lnTo>
                  <a:lnTo>
                    <a:pt x="450" y="388"/>
                  </a:lnTo>
                  <a:lnTo>
                    <a:pt x="451" y="390"/>
                  </a:lnTo>
                  <a:lnTo>
                    <a:pt x="453" y="391"/>
                  </a:lnTo>
                  <a:lnTo>
                    <a:pt x="456" y="392"/>
                  </a:lnTo>
                  <a:lnTo>
                    <a:pt x="460" y="392"/>
                  </a:lnTo>
                  <a:lnTo>
                    <a:pt x="464" y="393"/>
                  </a:lnTo>
                  <a:lnTo>
                    <a:pt x="467" y="395"/>
                  </a:lnTo>
                  <a:lnTo>
                    <a:pt x="469" y="396"/>
                  </a:lnTo>
                  <a:lnTo>
                    <a:pt x="471" y="397"/>
                  </a:lnTo>
                  <a:lnTo>
                    <a:pt x="471" y="401"/>
                  </a:lnTo>
                  <a:lnTo>
                    <a:pt x="471" y="407"/>
                  </a:lnTo>
                  <a:lnTo>
                    <a:pt x="469" y="413"/>
                  </a:lnTo>
                  <a:lnTo>
                    <a:pt x="469" y="418"/>
                  </a:lnTo>
                  <a:lnTo>
                    <a:pt x="469" y="422"/>
                  </a:lnTo>
                  <a:lnTo>
                    <a:pt x="472" y="424"/>
                  </a:lnTo>
                  <a:lnTo>
                    <a:pt x="474" y="428"/>
                  </a:lnTo>
                  <a:lnTo>
                    <a:pt x="477" y="430"/>
                  </a:lnTo>
                  <a:lnTo>
                    <a:pt x="483" y="433"/>
                  </a:lnTo>
                  <a:lnTo>
                    <a:pt x="489" y="439"/>
                  </a:lnTo>
                  <a:lnTo>
                    <a:pt x="489" y="442"/>
                  </a:lnTo>
                  <a:lnTo>
                    <a:pt x="489" y="446"/>
                  </a:lnTo>
                  <a:lnTo>
                    <a:pt x="492" y="452"/>
                  </a:lnTo>
                  <a:lnTo>
                    <a:pt x="496" y="456"/>
                  </a:lnTo>
                  <a:lnTo>
                    <a:pt x="496" y="456"/>
                  </a:lnTo>
                  <a:lnTo>
                    <a:pt x="495" y="455"/>
                  </a:lnTo>
                  <a:lnTo>
                    <a:pt x="483" y="454"/>
                  </a:lnTo>
                  <a:lnTo>
                    <a:pt x="472" y="449"/>
                  </a:lnTo>
                  <a:lnTo>
                    <a:pt x="468" y="448"/>
                  </a:lnTo>
                  <a:lnTo>
                    <a:pt x="463" y="448"/>
                  </a:lnTo>
                  <a:lnTo>
                    <a:pt x="463" y="449"/>
                  </a:lnTo>
                  <a:lnTo>
                    <a:pt x="463" y="452"/>
                  </a:lnTo>
                  <a:lnTo>
                    <a:pt x="464" y="453"/>
                  </a:lnTo>
                  <a:lnTo>
                    <a:pt x="465" y="453"/>
                  </a:lnTo>
                  <a:lnTo>
                    <a:pt x="455" y="449"/>
                  </a:lnTo>
                  <a:lnTo>
                    <a:pt x="444" y="447"/>
                  </a:lnTo>
                  <a:lnTo>
                    <a:pt x="440" y="447"/>
                  </a:lnTo>
                  <a:lnTo>
                    <a:pt x="435" y="447"/>
                  </a:lnTo>
                  <a:lnTo>
                    <a:pt x="430" y="448"/>
                  </a:lnTo>
                  <a:lnTo>
                    <a:pt x="425" y="450"/>
                  </a:lnTo>
                  <a:lnTo>
                    <a:pt x="420" y="457"/>
                  </a:lnTo>
                  <a:lnTo>
                    <a:pt x="416" y="464"/>
                  </a:lnTo>
                  <a:lnTo>
                    <a:pt x="414" y="471"/>
                  </a:lnTo>
                  <a:lnTo>
                    <a:pt x="410" y="478"/>
                  </a:lnTo>
                  <a:lnTo>
                    <a:pt x="407" y="486"/>
                  </a:lnTo>
                  <a:lnTo>
                    <a:pt x="403" y="493"/>
                  </a:lnTo>
                  <a:lnTo>
                    <a:pt x="399" y="499"/>
                  </a:lnTo>
                  <a:lnTo>
                    <a:pt x="394" y="504"/>
                  </a:lnTo>
                  <a:lnTo>
                    <a:pt x="385" y="505"/>
                  </a:lnTo>
                  <a:lnTo>
                    <a:pt x="376" y="505"/>
                  </a:lnTo>
                  <a:lnTo>
                    <a:pt x="367" y="505"/>
                  </a:lnTo>
                  <a:lnTo>
                    <a:pt x="358" y="504"/>
                  </a:lnTo>
                  <a:lnTo>
                    <a:pt x="343" y="504"/>
                  </a:lnTo>
                  <a:lnTo>
                    <a:pt x="329" y="503"/>
                  </a:lnTo>
                  <a:lnTo>
                    <a:pt x="314" y="502"/>
                  </a:lnTo>
                  <a:lnTo>
                    <a:pt x="301" y="498"/>
                  </a:lnTo>
                  <a:lnTo>
                    <a:pt x="292" y="494"/>
                  </a:lnTo>
                  <a:lnTo>
                    <a:pt x="285" y="488"/>
                  </a:lnTo>
                  <a:lnTo>
                    <a:pt x="277" y="481"/>
                  </a:lnTo>
                  <a:lnTo>
                    <a:pt x="270" y="474"/>
                  </a:lnTo>
                  <a:lnTo>
                    <a:pt x="256" y="463"/>
                  </a:lnTo>
                  <a:lnTo>
                    <a:pt x="243" y="450"/>
                  </a:lnTo>
                  <a:lnTo>
                    <a:pt x="230" y="439"/>
                  </a:lnTo>
                  <a:lnTo>
                    <a:pt x="216" y="428"/>
                  </a:lnTo>
                  <a:lnTo>
                    <a:pt x="204" y="416"/>
                  </a:lnTo>
                  <a:lnTo>
                    <a:pt x="192" y="406"/>
                  </a:lnTo>
                  <a:lnTo>
                    <a:pt x="180" y="396"/>
                  </a:lnTo>
                  <a:lnTo>
                    <a:pt x="166" y="385"/>
                  </a:lnTo>
                  <a:lnTo>
                    <a:pt x="150" y="379"/>
                  </a:lnTo>
                  <a:lnTo>
                    <a:pt x="133" y="371"/>
                  </a:lnTo>
                  <a:lnTo>
                    <a:pt x="121" y="363"/>
                  </a:lnTo>
                  <a:lnTo>
                    <a:pt x="108" y="352"/>
                  </a:lnTo>
                  <a:lnTo>
                    <a:pt x="96" y="343"/>
                  </a:lnTo>
                  <a:lnTo>
                    <a:pt x="82" y="336"/>
                  </a:lnTo>
                  <a:lnTo>
                    <a:pt x="67" y="332"/>
                  </a:lnTo>
                  <a:lnTo>
                    <a:pt x="52" y="328"/>
                  </a:lnTo>
                  <a:lnTo>
                    <a:pt x="36" y="326"/>
                  </a:lnTo>
                  <a:lnTo>
                    <a:pt x="21" y="32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2" name="Freeform 241"/>
            <p:cNvSpPr>
              <a:spLocks/>
            </p:cNvSpPr>
            <p:nvPr/>
          </p:nvSpPr>
          <p:spPr bwMode="gray">
            <a:xfrm>
              <a:off x="5502276" y="3808413"/>
              <a:ext cx="109538" cy="100013"/>
            </a:xfrm>
            <a:custGeom>
              <a:avLst/>
              <a:gdLst/>
              <a:ahLst/>
              <a:cxnLst>
                <a:cxn ang="0">
                  <a:pos x="8" y="103"/>
                </a:cxn>
                <a:cxn ang="0">
                  <a:pos x="8" y="114"/>
                </a:cxn>
                <a:cxn ang="0">
                  <a:pos x="15" y="134"/>
                </a:cxn>
                <a:cxn ang="0">
                  <a:pos x="16" y="159"/>
                </a:cxn>
                <a:cxn ang="0">
                  <a:pos x="32" y="168"/>
                </a:cxn>
                <a:cxn ang="0">
                  <a:pos x="40" y="170"/>
                </a:cxn>
                <a:cxn ang="0">
                  <a:pos x="36" y="177"/>
                </a:cxn>
                <a:cxn ang="0">
                  <a:pos x="50" y="190"/>
                </a:cxn>
                <a:cxn ang="0">
                  <a:pos x="34" y="214"/>
                </a:cxn>
                <a:cxn ang="0">
                  <a:pos x="33" y="219"/>
                </a:cxn>
                <a:cxn ang="0">
                  <a:pos x="18" y="226"/>
                </a:cxn>
                <a:cxn ang="0">
                  <a:pos x="20" y="232"/>
                </a:cxn>
                <a:cxn ang="0">
                  <a:pos x="13" y="246"/>
                </a:cxn>
                <a:cxn ang="0">
                  <a:pos x="1" y="256"/>
                </a:cxn>
                <a:cxn ang="0">
                  <a:pos x="4" y="260"/>
                </a:cxn>
                <a:cxn ang="0">
                  <a:pos x="4" y="280"/>
                </a:cxn>
                <a:cxn ang="0">
                  <a:pos x="17" y="288"/>
                </a:cxn>
                <a:cxn ang="0">
                  <a:pos x="33" y="304"/>
                </a:cxn>
                <a:cxn ang="0">
                  <a:pos x="62" y="311"/>
                </a:cxn>
                <a:cxn ang="0">
                  <a:pos x="84" y="299"/>
                </a:cxn>
                <a:cxn ang="0">
                  <a:pos x="116" y="275"/>
                </a:cxn>
                <a:cxn ang="0">
                  <a:pos x="151" y="254"/>
                </a:cxn>
                <a:cxn ang="0">
                  <a:pos x="196" y="228"/>
                </a:cxn>
                <a:cxn ang="0">
                  <a:pos x="240" y="203"/>
                </a:cxn>
                <a:cxn ang="0">
                  <a:pos x="274" y="183"/>
                </a:cxn>
                <a:cxn ang="0">
                  <a:pos x="284" y="167"/>
                </a:cxn>
                <a:cxn ang="0">
                  <a:pos x="286" y="157"/>
                </a:cxn>
                <a:cxn ang="0">
                  <a:pos x="286" y="144"/>
                </a:cxn>
                <a:cxn ang="0">
                  <a:pos x="292" y="114"/>
                </a:cxn>
                <a:cxn ang="0">
                  <a:pos x="294" y="100"/>
                </a:cxn>
                <a:cxn ang="0">
                  <a:pos x="289" y="79"/>
                </a:cxn>
                <a:cxn ang="0">
                  <a:pos x="290" y="57"/>
                </a:cxn>
                <a:cxn ang="0">
                  <a:pos x="300" y="51"/>
                </a:cxn>
                <a:cxn ang="0">
                  <a:pos x="325" y="40"/>
                </a:cxn>
                <a:cxn ang="0">
                  <a:pos x="343" y="14"/>
                </a:cxn>
                <a:cxn ang="0">
                  <a:pos x="342" y="4"/>
                </a:cxn>
                <a:cxn ang="0">
                  <a:pos x="335" y="0"/>
                </a:cxn>
                <a:cxn ang="0">
                  <a:pos x="314" y="13"/>
                </a:cxn>
                <a:cxn ang="0">
                  <a:pos x="285" y="14"/>
                </a:cxn>
                <a:cxn ang="0">
                  <a:pos x="243" y="21"/>
                </a:cxn>
                <a:cxn ang="0">
                  <a:pos x="204" y="38"/>
                </a:cxn>
                <a:cxn ang="0">
                  <a:pos x="175" y="43"/>
                </a:cxn>
                <a:cxn ang="0">
                  <a:pos x="160" y="37"/>
                </a:cxn>
                <a:cxn ang="0">
                  <a:pos x="134" y="27"/>
                </a:cxn>
                <a:cxn ang="0">
                  <a:pos x="117" y="32"/>
                </a:cxn>
                <a:cxn ang="0">
                  <a:pos x="85" y="44"/>
                </a:cxn>
                <a:cxn ang="0">
                  <a:pos x="75" y="46"/>
                </a:cxn>
                <a:cxn ang="0">
                  <a:pos x="72" y="42"/>
                </a:cxn>
                <a:cxn ang="0">
                  <a:pos x="53" y="31"/>
                </a:cxn>
                <a:cxn ang="0">
                  <a:pos x="49" y="52"/>
                </a:cxn>
                <a:cxn ang="0">
                  <a:pos x="56" y="70"/>
                </a:cxn>
                <a:cxn ang="0">
                  <a:pos x="38" y="77"/>
                </a:cxn>
                <a:cxn ang="0">
                  <a:pos x="31" y="86"/>
                </a:cxn>
                <a:cxn ang="0">
                  <a:pos x="23" y="93"/>
                </a:cxn>
              </a:cxnLst>
              <a:rect l="0" t="0" r="r" b="b"/>
              <a:pathLst>
                <a:path w="344" h="311">
                  <a:moveTo>
                    <a:pt x="17" y="89"/>
                  </a:moveTo>
                  <a:lnTo>
                    <a:pt x="11" y="96"/>
                  </a:lnTo>
                  <a:lnTo>
                    <a:pt x="8" y="103"/>
                  </a:lnTo>
                  <a:lnTo>
                    <a:pt x="7" y="106"/>
                  </a:lnTo>
                  <a:lnTo>
                    <a:pt x="7" y="110"/>
                  </a:lnTo>
                  <a:lnTo>
                    <a:pt x="8" y="114"/>
                  </a:lnTo>
                  <a:lnTo>
                    <a:pt x="10" y="119"/>
                  </a:lnTo>
                  <a:lnTo>
                    <a:pt x="13" y="126"/>
                  </a:lnTo>
                  <a:lnTo>
                    <a:pt x="15" y="134"/>
                  </a:lnTo>
                  <a:lnTo>
                    <a:pt x="15" y="142"/>
                  </a:lnTo>
                  <a:lnTo>
                    <a:pt x="15" y="150"/>
                  </a:lnTo>
                  <a:lnTo>
                    <a:pt x="16" y="159"/>
                  </a:lnTo>
                  <a:lnTo>
                    <a:pt x="18" y="167"/>
                  </a:lnTo>
                  <a:lnTo>
                    <a:pt x="25" y="168"/>
                  </a:lnTo>
                  <a:lnTo>
                    <a:pt x="32" y="168"/>
                  </a:lnTo>
                  <a:lnTo>
                    <a:pt x="34" y="167"/>
                  </a:lnTo>
                  <a:lnTo>
                    <a:pt x="37" y="167"/>
                  </a:lnTo>
                  <a:lnTo>
                    <a:pt x="40" y="170"/>
                  </a:lnTo>
                  <a:lnTo>
                    <a:pt x="40" y="173"/>
                  </a:lnTo>
                  <a:lnTo>
                    <a:pt x="38" y="174"/>
                  </a:lnTo>
                  <a:lnTo>
                    <a:pt x="36" y="177"/>
                  </a:lnTo>
                  <a:lnTo>
                    <a:pt x="42" y="181"/>
                  </a:lnTo>
                  <a:lnTo>
                    <a:pt x="46" y="185"/>
                  </a:lnTo>
                  <a:lnTo>
                    <a:pt x="50" y="190"/>
                  </a:lnTo>
                  <a:lnTo>
                    <a:pt x="52" y="197"/>
                  </a:lnTo>
                  <a:lnTo>
                    <a:pt x="43" y="205"/>
                  </a:lnTo>
                  <a:lnTo>
                    <a:pt x="34" y="214"/>
                  </a:lnTo>
                  <a:lnTo>
                    <a:pt x="37" y="216"/>
                  </a:lnTo>
                  <a:lnTo>
                    <a:pt x="40" y="219"/>
                  </a:lnTo>
                  <a:lnTo>
                    <a:pt x="33" y="219"/>
                  </a:lnTo>
                  <a:lnTo>
                    <a:pt x="26" y="219"/>
                  </a:lnTo>
                  <a:lnTo>
                    <a:pt x="21" y="222"/>
                  </a:lnTo>
                  <a:lnTo>
                    <a:pt x="18" y="226"/>
                  </a:lnTo>
                  <a:lnTo>
                    <a:pt x="18" y="231"/>
                  </a:lnTo>
                  <a:lnTo>
                    <a:pt x="18" y="232"/>
                  </a:lnTo>
                  <a:lnTo>
                    <a:pt x="20" y="232"/>
                  </a:lnTo>
                  <a:lnTo>
                    <a:pt x="24" y="234"/>
                  </a:lnTo>
                  <a:lnTo>
                    <a:pt x="18" y="240"/>
                  </a:lnTo>
                  <a:lnTo>
                    <a:pt x="13" y="246"/>
                  </a:lnTo>
                  <a:lnTo>
                    <a:pt x="7" y="251"/>
                  </a:lnTo>
                  <a:lnTo>
                    <a:pt x="0" y="255"/>
                  </a:lnTo>
                  <a:lnTo>
                    <a:pt x="1" y="256"/>
                  </a:lnTo>
                  <a:lnTo>
                    <a:pt x="3" y="256"/>
                  </a:lnTo>
                  <a:lnTo>
                    <a:pt x="4" y="258"/>
                  </a:lnTo>
                  <a:lnTo>
                    <a:pt x="4" y="260"/>
                  </a:lnTo>
                  <a:lnTo>
                    <a:pt x="5" y="268"/>
                  </a:lnTo>
                  <a:lnTo>
                    <a:pt x="4" y="276"/>
                  </a:lnTo>
                  <a:lnTo>
                    <a:pt x="4" y="280"/>
                  </a:lnTo>
                  <a:lnTo>
                    <a:pt x="3" y="284"/>
                  </a:lnTo>
                  <a:lnTo>
                    <a:pt x="9" y="287"/>
                  </a:lnTo>
                  <a:lnTo>
                    <a:pt x="17" y="288"/>
                  </a:lnTo>
                  <a:lnTo>
                    <a:pt x="20" y="293"/>
                  </a:lnTo>
                  <a:lnTo>
                    <a:pt x="24" y="298"/>
                  </a:lnTo>
                  <a:lnTo>
                    <a:pt x="33" y="304"/>
                  </a:lnTo>
                  <a:lnTo>
                    <a:pt x="42" y="307"/>
                  </a:lnTo>
                  <a:lnTo>
                    <a:pt x="52" y="311"/>
                  </a:lnTo>
                  <a:lnTo>
                    <a:pt x="62" y="311"/>
                  </a:lnTo>
                  <a:lnTo>
                    <a:pt x="69" y="308"/>
                  </a:lnTo>
                  <a:lnTo>
                    <a:pt x="77" y="304"/>
                  </a:lnTo>
                  <a:lnTo>
                    <a:pt x="84" y="299"/>
                  </a:lnTo>
                  <a:lnTo>
                    <a:pt x="90" y="295"/>
                  </a:lnTo>
                  <a:lnTo>
                    <a:pt x="103" y="284"/>
                  </a:lnTo>
                  <a:lnTo>
                    <a:pt x="116" y="275"/>
                  </a:lnTo>
                  <a:lnTo>
                    <a:pt x="127" y="268"/>
                  </a:lnTo>
                  <a:lnTo>
                    <a:pt x="140" y="260"/>
                  </a:lnTo>
                  <a:lnTo>
                    <a:pt x="151" y="254"/>
                  </a:lnTo>
                  <a:lnTo>
                    <a:pt x="163" y="247"/>
                  </a:lnTo>
                  <a:lnTo>
                    <a:pt x="179" y="238"/>
                  </a:lnTo>
                  <a:lnTo>
                    <a:pt x="196" y="228"/>
                  </a:lnTo>
                  <a:lnTo>
                    <a:pt x="212" y="218"/>
                  </a:lnTo>
                  <a:lnTo>
                    <a:pt x="229" y="209"/>
                  </a:lnTo>
                  <a:lnTo>
                    <a:pt x="240" y="203"/>
                  </a:lnTo>
                  <a:lnTo>
                    <a:pt x="252" y="197"/>
                  </a:lnTo>
                  <a:lnTo>
                    <a:pt x="263" y="191"/>
                  </a:lnTo>
                  <a:lnTo>
                    <a:pt x="274" y="183"/>
                  </a:lnTo>
                  <a:lnTo>
                    <a:pt x="278" y="178"/>
                  </a:lnTo>
                  <a:lnTo>
                    <a:pt x="281" y="173"/>
                  </a:lnTo>
                  <a:lnTo>
                    <a:pt x="284" y="167"/>
                  </a:lnTo>
                  <a:lnTo>
                    <a:pt x="286" y="160"/>
                  </a:lnTo>
                  <a:lnTo>
                    <a:pt x="286" y="159"/>
                  </a:lnTo>
                  <a:lnTo>
                    <a:pt x="286" y="157"/>
                  </a:lnTo>
                  <a:lnTo>
                    <a:pt x="286" y="156"/>
                  </a:lnTo>
                  <a:lnTo>
                    <a:pt x="286" y="154"/>
                  </a:lnTo>
                  <a:lnTo>
                    <a:pt x="286" y="144"/>
                  </a:lnTo>
                  <a:lnTo>
                    <a:pt x="285" y="135"/>
                  </a:lnTo>
                  <a:lnTo>
                    <a:pt x="288" y="125"/>
                  </a:lnTo>
                  <a:lnTo>
                    <a:pt x="292" y="114"/>
                  </a:lnTo>
                  <a:lnTo>
                    <a:pt x="293" y="110"/>
                  </a:lnTo>
                  <a:lnTo>
                    <a:pt x="294" y="105"/>
                  </a:lnTo>
                  <a:lnTo>
                    <a:pt x="294" y="100"/>
                  </a:lnTo>
                  <a:lnTo>
                    <a:pt x="294" y="95"/>
                  </a:lnTo>
                  <a:lnTo>
                    <a:pt x="292" y="87"/>
                  </a:lnTo>
                  <a:lnTo>
                    <a:pt x="289" y="79"/>
                  </a:lnTo>
                  <a:lnTo>
                    <a:pt x="288" y="71"/>
                  </a:lnTo>
                  <a:lnTo>
                    <a:pt x="288" y="62"/>
                  </a:lnTo>
                  <a:lnTo>
                    <a:pt x="290" y="57"/>
                  </a:lnTo>
                  <a:lnTo>
                    <a:pt x="294" y="54"/>
                  </a:lnTo>
                  <a:lnTo>
                    <a:pt x="296" y="52"/>
                  </a:lnTo>
                  <a:lnTo>
                    <a:pt x="300" y="51"/>
                  </a:lnTo>
                  <a:lnTo>
                    <a:pt x="308" y="49"/>
                  </a:lnTo>
                  <a:lnTo>
                    <a:pt x="317" y="46"/>
                  </a:lnTo>
                  <a:lnTo>
                    <a:pt x="325" y="40"/>
                  </a:lnTo>
                  <a:lnTo>
                    <a:pt x="333" y="32"/>
                  </a:lnTo>
                  <a:lnTo>
                    <a:pt x="338" y="24"/>
                  </a:lnTo>
                  <a:lnTo>
                    <a:pt x="343" y="14"/>
                  </a:lnTo>
                  <a:lnTo>
                    <a:pt x="344" y="11"/>
                  </a:lnTo>
                  <a:lnTo>
                    <a:pt x="343" y="6"/>
                  </a:lnTo>
                  <a:lnTo>
                    <a:pt x="342" y="4"/>
                  </a:lnTo>
                  <a:lnTo>
                    <a:pt x="339" y="3"/>
                  </a:lnTo>
                  <a:lnTo>
                    <a:pt x="338" y="2"/>
                  </a:lnTo>
                  <a:lnTo>
                    <a:pt x="335" y="0"/>
                  </a:lnTo>
                  <a:lnTo>
                    <a:pt x="328" y="6"/>
                  </a:lnTo>
                  <a:lnTo>
                    <a:pt x="321" y="10"/>
                  </a:lnTo>
                  <a:lnTo>
                    <a:pt x="314" y="13"/>
                  </a:lnTo>
                  <a:lnTo>
                    <a:pt x="305" y="14"/>
                  </a:lnTo>
                  <a:lnTo>
                    <a:pt x="295" y="14"/>
                  </a:lnTo>
                  <a:lnTo>
                    <a:pt x="285" y="14"/>
                  </a:lnTo>
                  <a:lnTo>
                    <a:pt x="273" y="13"/>
                  </a:lnTo>
                  <a:lnTo>
                    <a:pt x="263" y="14"/>
                  </a:lnTo>
                  <a:lnTo>
                    <a:pt x="243" y="21"/>
                  </a:lnTo>
                  <a:lnTo>
                    <a:pt x="223" y="30"/>
                  </a:lnTo>
                  <a:lnTo>
                    <a:pt x="214" y="35"/>
                  </a:lnTo>
                  <a:lnTo>
                    <a:pt x="204" y="38"/>
                  </a:lnTo>
                  <a:lnTo>
                    <a:pt x="194" y="40"/>
                  </a:lnTo>
                  <a:lnTo>
                    <a:pt x="182" y="43"/>
                  </a:lnTo>
                  <a:lnTo>
                    <a:pt x="175" y="43"/>
                  </a:lnTo>
                  <a:lnTo>
                    <a:pt x="170" y="42"/>
                  </a:lnTo>
                  <a:lnTo>
                    <a:pt x="165" y="39"/>
                  </a:lnTo>
                  <a:lnTo>
                    <a:pt x="160" y="37"/>
                  </a:lnTo>
                  <a:lnTo>
                    <a:pt x="151" y="32"/>
                  </a:lnTo>
                  <a:lnTo>
                    <a:pt x="141" y="28"/>
                  </a:lnTo>
                  <a:lnTo>
                    <a:pt x="134" y="27"/>
                  </a:lnTo>
                  <a:lnTo>
                    <a:pt x="129" y="28"/>
                  </a:lnTo>
                  <a:lnTo>
                    <a:pt x="123" y="30"/>
                  </a:lnTo>
                  <a:lnTo>
                    <a:pt x="117" y="32"/>
                  </a:lnTo>
                  <a:lnTo>
                    <a:pt x="106" y="39"/>
                  </a:lnTo>
                  <a:lnTo>
                    <a:pt x="93" y="45"/>
                  </a:lnTo>
                  <a:lnTo>
                    <a:pt x="85" y="44"/>
                  </a:lnTo>
                  <a:lnTo>
                    <a:pt x="77" y="43"/>
                  </a:lnTo>
                  <a:lnTo>
                    <a:pt x="76" y="44"/>
                  </a:lnTo>
                  <a:lnTo>
                    <a:pt x="75" y="46"/>
                  </a:lnTo>
                  <a:lnTo>
                    <a:pt x="73" y="45"/>
                  </a:lnTo>
                  <a:lnTo>
                    <a:pt x="72" y="44"/>
                  </a:lnTo>
                  <a:lnTo>
                    <a:pt x="72" y="42"/>
                  </a:lnTo>
                  <a:lnTo>
                    <a:pt x="73" y="39"/>
                  </a:lnTo>
                  <a:lnTo>
                    <a:pt x="64" y="35"/>
                  </a:lnTo>
                  <a:lnTo>
                    <a:pt x="53" y="31"/>
                  </a:lnTo>
                  <a:lnTo>
                    <a:pt x="50" y="38"/>
                  </a:lnTo>
                  <a:lnTo>
                    <a:pt x="49" y="45"/>
                  </a:lnTo>
                  <a:lnTo>
                    <a:pt x="49" y="52"/>
                  </a:lnTo>
                  <a:lnTo>
                    <a:pt x="50" y="60"/>
                  </a:lnTo>
                  <a:lnTo>
                    <a:pt x="53" y="64"/>
                  </a:lnTo>
                  <a:lnTo>
                    <a:pt x="56" y="70"/>
                  </a:lnTo>
                  <a:lnTo>
                    <a:pt x="48" y="71"/>
                  </a:lnTo>
                  <a:lnTo>
                    <a:pt x="40" y="71"/>
                  </a:lnTo>
                  <a:lnTo>
                    <a:pt x="38" y="77"/>
                  </a:lnTo>
                  <a:lnTo>
                    <a:pt x="38" y="84"/>
                  </a:lnTo>
                  <a:lnTo>
                    <a:pt x="35" y="85"/>
                  </a:lnTo>
                  <a:lnTo>
                    <a:pt x="31" y="86"/>
                  </a:lnTo>
                  <a:lnTo>
                    <a:pt x="29" y="92"/>
                  </a:lnTo>
                  <a:lnTo>
                    <a:pt x="28" y="96"/>
                  </a:lnTo>
                  <a:lnTo>
                    <a:pt x="23" y="93"/>
                  </a:lnTo>
                  <a:lnTo>
                    <a:pt x="17" y="8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3" name="Freeform 242"/>
            <p:cNvSpPr>
              <a:spLocks/>
            </p:cNvSpPr>
            <p:nvPr/>
          </p:nvSpPr>
          <p:spPr bwMode="gray">
            <a:xfrm>
              <a:off x="5502276" y="3808413"/>
              <a:ext cx="109538" cy="100013"/>
            </a:xfrm>
            <a:custGeom>
              <a:avLst/>
              <a:gdLst/>
              <a:ahLst/>
              <a:cxnLst>
                <a:cxn ang="0">
                  <a:pos x="8" y="103"/>
                </a:cxn>
                <a:cxn ang="0">
                  <a:pos x="8" y="114"/>
                </a:cxn>
                <a:cxn ang="0">
                  <a:pos x="15" y="134"/>
                </a:cxn>
                <a:cxn ang="0">
                  <a:pos x="16" y="159"/>
                </a:cxn>
                <a:cxn ang="0">
                  <a:pos x="32" y="168"/>
                </a:cxn>
                <a:cxn ang="0">
                  <a:pos x="40" y="170"/>
                </a:cxn>
                <a:cxn ang="0">
                  <a:pos x="36" y="177"/>
                </a:cxn>
                <a:cxn ang="0">
                  <a:pos x="50" y="190"/>
                </a:cxn>
                <a:cxn ang="0">
                  <a:pos x="34" y="214"/>
                </a:cxn>
                <a:cxn ang="0">
                  <a:pos x="33" y="219"/>
                </a:cxn>
                <a:cxn ang="0">
                  <a:pos x="18" y="226"/>
                </a:cxn>
                <a:cxn ang="0">
                  <a:pos x="20" y="232"/>
                </a:cxn>
                <a:cxn ang="0">
                  <a:pos x="13" y="246"/>
                </a:cxn>
                <a:cxn ang="0">
                  <a:pos x="1" y="256"/>
                </a:cxn>
                <a:cxn ang="0">
                  <a:pos x="4" y="260"/>
                </a:cxn>
                <a:cxn ang="0">
                  <a:pos x="4" y="280"/>
                </a:cxn>
                <a:cxn ang="0">
                  <a:pos x="17" y="288"/>
                </a:cxn>
                <a:cxn ang="0">
                  <a:pos x="33" y="304"/>
                </a:cxn>
                <a:cxn ang="0">
                  <a:pos x="62" y="311"/>
                </a:cxn>
                <a:cxn ang="0">
                  <a:pos x="84" y="299"/>
                </a:cxn>
                <a:cxn ang="0">
                  <a:pos x="116" y="275"/>
                </a:cxn>
                <a:cxn ang="0">
                  <a:pos x="151" y="254"/>
                </a:cxn>
                <a:cxn ang="0">
                  <a:pos x="196" y="228"/>
                </a:cxn>
                <a:cxn ang="0">
                  <a:pos x="240" y="203"/>
                </a:cxn>
                <a:cxn ang="0">
                  <a:pos x="274" y="183"/>
                </a:cxn>
                <a:cxn ang="0">
                  <a:pos x="284" y="167"/>
                </a:cxn>
                <a:cxn ang="0">
                  <a:pos x="286" y="157"/>
                </a:cxn>
                <a:cxn ang="0">
                  <a:pos x="286" y="144"/>
                </a:cxn>
                <a:cxn ang="0">
                  <a:pos x="292" y="114"/>
                </a:cxn>
                <a:cxn ang="0">
                  <a:pos x="294" y="100"/>
                </a:cxn>
                <a:cxn ang="0">
                  <a:pos x="289" y="79"/>
                </a:cxn>
                <a:cxn ang="0">
                  <a:pos x="290" y="57"/>
                </a:cxn>
                <a:cxn ang="0">
                  <a:pos x="300" y="51"/>
                </a:cxn>
                <a:cxn ang="0">
                  <a:pos x="325" y="40"/>
                </a:cxn>
                <a:cxn ang="0">
                  <a:pos x="343" y="14"/>
                </a:cxn>
                <a:cxn ang="0">
                  <a:pos x="342" y="4"/>
                </a:cxn>
                <a:cxn ang="0">
                  <a:pos x="335" y="0"/>
                </a:cxn>
                <a:cxn ang="0">
                  <a:pos x="314" y="13"/>
                </a:cxn>
                <a:cxn ang="0">
                  <a:pos x="285" y="14"/>
                </a:cxn>
                <a:cxn ang="0">
                  <a:pos x="243" y="21"/>
                </a:cxn>
                <a:cxn ang="0">
                  <a:pos x="204" y="38"/>
                </a:cxn>
                <a:cxn ang="0">
                  <a:pos x="175" y="43"/>
                </a:cxn>
                <a:cxn ang="0">
                  <a:pos x="160" y="37"/>
                </a:cxn>
                <a:cxn ang="0">
                  <a:pos x="134" y="27"/>
                </a:cxn>
                <a:cxn ang="0">
                  <a:pos x="117" y="32"/>
                </a:cxn>
                <a:cxn ang="0">
                  <a:pos x="85" y="44"/>
                </a:cxn>
                <a:cxn ang="0">
                  <a:pos x="75" y="46"/>
                </a:cxn>
                <a:cxn ang="0">
                  <a:pos x="72" y="42"/>
                </a:cxn>
                <a:cxn ang="0">
                  <a:pos x="53" y="31"/>
                </a:cxn>
                <a:cxn ang="0">
                  <a:pos x="49" y="52"/>
                </a:cxn>
                <a:cxn ang="0">
                  <a:pos x="56" y="70"/>
                </a:cxn>
                <a:cxn ang="0">
                  <a:pos x="38" y="77"/>
                </a:cxn>
                <a:cxn ang="0">
                  <a:pos x="31" y="86"/>
                </a:cxn>
                <a:cxn ang="0">
                  <a:pos x="23" y="93"/>
                </a:cxn>
              </a:cxnLst>
              <a:rect l="0" t="0" r="r" b="b"/>
              <a:pathLst>
                <a:path w="344" h="311">
                  <a:moveTo>
                    <a:pt x="17" y="89"/>
                  </a:moveTo>
                  <a:lnTo>
                    <a:pt x="11" y="96"/>
                  </a:lnTo>
                  <a:lnTo>
                    <a:pt x="8" y="103"/>
                  </a:lnTo>
                  <a:lnTo>
                    <a:pt x="7" y="106"/>
                  </a:lnTo>
                  <a:lnTo>
                    <a:pt x="7" y="110"/>
                  </a:lnTo>
                  <a:lnTo>
                    <a:pt x="8" y="114"/>
                  </a:lnTo>
                  <a:lnTo>
                    <a:pt x="10" y="119"/>
                  </a:lnTo>
                  <a:lnTo>
                    <a:pt x="13" y="126"/>
                  </a:lnTo>
                  <a:lnTo>
                    <a:pt x="15" y="134"/>
                  </a:lnTo>
                  <a:lnTo>
                    <a:pt x="15" y="142"/>
                  </a:lnTo>
                  <a:lnTo>
                    <a:pt x="15" y="150"/>
                  </a:lnTo>
                  <a:lnTo>
                    <a:pt x="16" y="159"/>
                  </a:lnTo>
                  <a:lnTo>
                    <a:pt x="18" y="167"/>
                  </a:lnTo>
                  <a:lnTo>
                    <a:pt x="25" y="168"/>
                  </a:lnTo>
                  <a:lnTo>
                    <a:pt x="32" y="168"/>
                  </a:lnTo>
                  <a:lnTo>
                    <a:pt x="34" y="167"/>
                  </a:lnTo>
                  <a:lnTo>
                    <a:pt x="37" y="167"/>
                  </a:lnTo>
                  <a:lnTo>
                    <a:pt x="40" y="170"/>
                  </a:lnTo>
                  <a:lnTo>
                    <a:pt x="40" y="173"/>
                  </a:lnTo>
                  <a:lnTo>
                    <a:pt x="38" y="174"/>
                  </a:lnTo>
                  <a:lnTo>
                    <a:pt x="36" y="177"/>
                  </a:lnTo>
                  <a:lnTo>
                    <a:pt x="42" y="181"/>
                  </a:lnTo>
                  <a:lnTo>
                    <a:pt x="46" y="185"/>
                  </a:lnTo>
                  <a:lnTo>
                    <a:pt x="50" y="190"/>
                  </a:lnTo>
                  <a:lnTo>
                    <a:pt x="52" y="197"/>
                  </a:lnTo>
                  <a:lnTo>
                    <a:pt x="43" y="205"/>
                  </a:lnTo>
                  <a:lnTo>
                    <a:pt x="34" y="214"/>
                  </a:lnTo>
                  <a:lnTo>
                    <a:pt x="37" y="216"/>
                  </a:lnTo>
                  <a:lnTo>
                    <a:pt x="40" y="219"/>
                  </a:lnTo>
                  <a:lnTo>
                    <a:pt x="33" y="219"/>
                  </a:lnTo>
                  <a:lnTo>
                    <a:pt x="26" y="219"/>
                  </a:lnTo>
                  <a:lnTo>
                    <a:pt x="21" y="222"/>
                  </a:lnTo>
                  <a:lnTo>
                    <a:pt x="18" y="226"/>
                  </a:lnTo>
                  <a:lnTo>
                    <a:pt x="18" y="231"/>
                  </a:lnTo>
                  <a:lnTo>
                    <a:pt x="18" y="232"/>
                  </a:lnTo>
                  <a:lnTo>
                    <a:pt x="20" y="232"/>
                  </a:lnTo>
                  <a:lnTo>
                    <a:pt x="24" y="234"/>
                  </a:lnTo>
                  <a:lnTo>
                    <a:pt x="18" y="240"/>
                  </a:lnTo>
                  <a:lnTo>
                    <a:pt x="13" y="246"/>
                  </a:lnTo>
                  <a:lnTo>
                    <a:pt x="7" y="251"/>
                  </a:lnTo>
                  <a:lnTo>
                    <a:pt x="0" y="255"/>
                  </a:lnTo>
                  <a:lnTo>
                    <a:pt x="1" y="256"/>
                  </a:lnTo>
                  <a:lnTo>
                    <a:pt x="3" y="256"/>
                  </a:lnTo>
                  <a:lnTo>
                    <a:pt x="4" y="258"/>
                  </a:lnTo>
                  <a:lnTo>
                    <a:pt x="4" y="260"/>
                  </a:lnTo>
                  <a:lnTo>
                    <a:pt x="5" y="268"/>
                  </a:lnTo>
                  <a:lnTo>
                    <a:pt x="4" y="276"/>
                  </a:lnTo>
                  <a:lnTo>
                    <a:pt x="4" y="280"/>
                  </a:lnTo>
                  <a:lnTo>
                    <a:pt x="3" y="284"/>
                  </a:lnTo>
                  <a:lnTo>
                    <a:pt x="9" y="287"/>
                  </a:lnTo>
                  <a:lnTo>
                    <a:pt x="17" y="288"/>
                  </a:lnTo>
                  <a:lnTo>
                    <a:pt x="20" y="293"/>
                  </a:lnTo>
                  <a:lnTo>
                    <a:pt x="24" y="298"/>
                  </a:lnTo>
                  <a:lnTo>
                    <a:pt x="33" y="304"/>
                  </a:lnTo>
                  <a:lnTo>
                    <a:pt x="42" y="307"/>
                  </a:lnTo>
                  <a:lnTo>
                    <a:pt x="52" y="311"/>
                  </a:lnTo>
                  <a:lnTo>
                    <a:pt x="62" y="311"/>
                  </a:lnTo>
                  <a:lnTo>
                    <a:pt x="69" y="308"/>
                  </a:lnTo>
                  <a:lnTo>
                    <a:pt x="77" y="304"/>
                  </a:lnTo>
                  <a:lnTo>
                    <a:pt x="84" y="299"/>
                  </a:lnTo>
                  <a:lnTo>
                    <a:pt x="90" y="295"/>
                  </a:lnTo>
                  <a:lnTo>
                    <a:pt x="103" y="284"/>
                  </a:lnTo>
                  <a:lnTo>
                    <a:pt x="116" y="275"/>
                  </a:lnTo>
                  <a:lnTo>
                    <a:pt x="127" y="268"/>
                  </a:lnTo>
                  <a:lnTo>
                    <a:pt x="140" y="260"/>
                  </a:lnTo>
                  <a:lnTo>
                    <a:pt x="151" y="254"/>
                  </a:lnTo>
                  <a:lnTo>
                    <a:pt x="163" y="247"/>
                  </a:lnTo>
                  <a:lnTo>
                    <a:pt x="179" y="238"/>
                  </a:lnTo>
                  <a:lnTo>
                    <a:pt x="196" y="228"/>
                  </a:lnTo>
                  <a:lnTo>
                    <a:pt x="212" y="218"/>
                  </a:lnTo>
                  <a:lnTo>
                    <a:pt x="229" y="209"/>
                  </a:lnTo>
                  <a:lnTo>
                    <a:pt x="240" y="203"/>
                  </a:lnTo>
                  <a:lnTo>
                    <a:pt x="252" y="197"/>
                  </a:lnTo>
                  <a:lnTo>
                    <a:pt x="263" y="191"/>
                  </a:lnTo>
                  <a:lnTo>
                    <a:pt x="274" y="183"/>
                  </a:lnTo>
                  <a:lnTo>
                    <a:pt x="278" y="178"/>
                  </a:lnTo>
                  <a:lnTo>
                    <a:pt x="281" y="173"/>
                  </a:lnTo>
                  <a:lnTo>
                    <a:pt x="284" y="167"/>
                  </a:lnTo>
                  <a:lnTo>
                    <a:pt x="286" y="160"/>
                  </a:lnTo>
                  <a:lnTo>
                    <a:pt x="286" y="159"/>
                  </a:lnTo>
                  <a:lnTo>
                    <a:pt x="286" y="157"/>
                  </a:lnTo>
                  <a:lnTo>
                    <a:pt x="286" y="156"/>
                  </a:lnTo>
                  <a:lnTo>
                    <a:pt x="286" y="154"/>
                  </a:lnTo>
                  <a:lnTo>
                    <a:pt x="286" y="144"/>
                  </a:lnTo>
                  <a:lnTo>
                    <a:pt x="285" y="135"/>
                  </a:lnTo>
                  <a:lnTo>
                    <a:pt x="288" y="125"/>
                  </a:lnTo>
                  <a:lnTo>
                    <a:pt x="292" y="114"/>
                  </a:lnTo>
                  <a:lnTo>
                    <a:pt x="293" y="110"/>
                  </a:lnTo>
                  <a:lnTo>
                    <a:pt x="294" y="105"/>
                  </a:lnTo>
                  <a:lnTo>
                    <a:pt x="294" y="100"/>
                  </a:lnTo>
                  <a:lnTo>
                    <a:pt x="294" y="95"/>
                  </a:lnTo>
                  <a:lnTo>
                    <a:pt x="292" y="87"/>
                  </a:lnTo>
                  <a:lnTo>
                    <a:pt x="289" y="79"/>
                  </a:lnTo>
                  <a:lnTo>
                    <a:pt x="288" y="71"/>
                  </a:lnTo>
                  <a:lnTo>
                    <a:pt x="288" y="62"/>
                  </a:lnTo>
                  <a:lnTo>
                    <a:pt x="290" y="57"/>
                  </a:lnTo>
                  <a:lnTo>
                    <a:pt x="294" y="54"/>
                  </a:lnTo>
                  <a:lnTo>
                    <a:pt x="296" y="52"/>
                  </a:lnTo>
                  <a:lnTo>
                    <a:pt x="300" y="51"/>
                  </a:lnTo>
                  <a:lnTo>
                    <a:pt x="308" y="49"/>
                  </a:lnTo>
                  <a:lnTo>
                    <a:pt x="317" y="46"/>
                  </a:lnTo>
                  <a:lnTo>
                    <a:pt x="325" y="40"/>
                  </a:lnTo>
                  <a:lnTo>
                    <a:pt x="333" y="32"/>
                  </a:lnTo>
                  <a:lnTo>
                    <a:pt x="338" y="24"/>
                  </a:lnTo>
                  <a:lnTo>
                    <a:pt x="343" y="14"/>
                  </a:lnTo>
                  <a:lnTo>
                    <a:pt x="344" y="11"/>
                  </a:lnTo>
                  <a:lnTo>
                    <a:pt x="343" y="6"/>
                  </a:lnTo>
                  <a:lnTo>
                    <a:pt x="342" y="4"/>
                  </a:lnTo>
                  <a:lnTo>
                    <a:pt x="339" y="3"/>
                  </a:lnTo>
                  <a:lnTo>
                    <a:pt x="338" y="2"/>
                  </a:lnTo>
                  <a:lnTo>
                    <a:pt x="335" y="0"/>
                  </a:lnTo>
                  <a:lnTo>
                    <a:pt x="328" y="6"/>
                  </a:lnTo>
                  <a:lnTo>
                    <a:pt x="321" y="10"/>
                  </a:lnTo>
                  <a:lnTo>
                    <a:pt x="314" y="13"/>
                  </a:lnTo>
                  <a:lnTo>
                    <a:pt x="305" y="14"/>
                  </a:lnTo>
                  <a:lnTo>
                    <a:pt x="295" y="14"/>
                  </a:lnTo>
                  <a:lnTo>
                    <a:pt x="285" y="14"/>
                  </a:lnTo>
                  <a:lnTo>
                    <a:pt x="273" y="13"/>
                  </a:lnTo>
                  <a:lnTo>
                    <a:pt x="263" y="14"/>
                  </a:lnTo>
                  <a:lnTo>
                    <a:pt x="243" y="21"/>
                  </a:lnTo>
                  <a:lnTo>
                    <a:pt x="223" y="30"/>
                  </a:lnTo>
                  <a:lnTo>
                    <a:pt x="214" y="35"/>
                  </a:lnTo>
                  <a:lnTo>
                    <a:pt x="204" y="38"/>
                  </a:lnTo>
                  <a:lnTo>
                    <a:pt x="194" y="40"/>
                  </a:lnTo>
                  <a:lnTo>
                    <a:pt x="182" y="43"/>
                  </a:lnTo>
                  <a:lnTo>
                    <a:pt x="175" y="43"/>
                  </a:lnTo>
                  <a:lnTo>
                    <a:pt x="170" y="42"/>
                  </a:lnTo>
                  <a:lnTo>
                    <a:pt x="165" y="39"/>
                  </a:lnTo>
                  <a:lnTo>
                    <a:pt x="160" y="37"/>
                  </a:lnTo>
                  <a:lnTo>
                    <a:pt x="151" y="32"/>
                  </a:lnTo>
                  <a:lnTo>
                    <a:pt x="141" y="28"/>
                  </a:lnTo>
                  <a:lnTo>
                    <a:pt x="134" y="27"/>
                  </a:lnTo>
                  <a:lnTo>
                    <a:pt x="129" y="28"/>
                  </a:lnTo>
                  <a:lnTo>
                    <a:pt x="123" y="30"/>
                  </a:lnTo>
                  <a:lnTo>
                    <a:pt x="117" y="32"/>
                  </a:lnTo>
                  <a:lnTo>
                    <a:pt x="106" y="39"/>
                  </a:lnTo>
                  <a:lnTo>
                    <a:pt x="93" y="45"/>
                  </a:lnTo>
                  <a:lnTo>
                    <a:pt x="85" y="44"/>
                  </a:lnTo>
                  <a:lnTo>
                    <a:pt x="77" y="43"/>
                  </a:lnTo>
                  <a:lnTo>
                    <a:pt x="76" y="44"/>
                  </a:lnTo>
                  <a:lnTo>
                    <a:pt x="75" y="46"/>
                  </a:lnTo>
                  <a:lnTo>
                    <a:pt x="73" y="45"/>
                  </a:lnTo>
                  <a:lnTo>
                    <a:pt x="72" y="44"/>
                  </a:lnTo>
                  <a:lnTo>
                    <a:pt x="72" y="42"/>
                  </a:lnTo>
                  <a:lnTo>
                    <a:pt x="73" y="39"/>
                  </a:lnTo>
                  <a:lnTo>
                    <a:pt x="64" y="35"/>
                  </a:lnTo>
                  <a:lnTo>
                    <a:pt x="53" y="31"/>
                  </a:lnTo>
                  <a:lnTo>
                    <a:pt x="50" y="38"/>
                  </a:lnTo>
                  <a:lnTo>
                    <a:pt x="49" y="45"/>
                  </a:lnTo>
                  <a:lnTo>
                    <a:pt x="49" y="52"/>
                  </a:lnTo>
                  <a:lnTo>
                    <a:pt x="50" y="60"/>
                  </a:lnTo>
                  <a:lnTo>
                    <a:pt x="53" y="64"/>
                  </a:lnTo>
                  <a:lnTo>
                    <a:pt x="56" y="70"/>
                  </a:lnTo>
                  <a:lnTo>
                    <a:pt x="48" y="71"/>
                  </a:lnTo>
                  <a:lnTo>
                    <a:pt x="40" y="71"/>
                  </a:lnTo>
                  <a:lnTo>
                    <a:pt x="38" y="77"/>
                  </a:lnTo>
                  <a:lnTo>
                    <a:pt x="38" y="84"/>
                  </a:lnTo>
                  <a:lnTo>
                    <a:pt x="35" y="85"/>
                  </a:lnTo>
                  <a:lnTo>
                    <a:pt x="31" y="86"/>
                  </a:lnTo>
                  <a:lnTo>
                    <a:pt x="29" y="92"/>
                  </a:lnTo>
                  <a:lnTo>
                    <a:pt x="28" y="96"/>
                  </a:lnTo>
                  <a:lnTo>
                    <a:pt x="23" y="93"/>
                  </a:lnTo>
                  <a:lnTo>
                    <a:pt x="17" y="89"/>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4" name="Freeform 243"/>
            <p:cNvSpPr>
              <a:spLocks/>
            </p:cNvSpPr>
            <p:nvPr/>
          </p:nvSpPr>
          <p:spPr bwMode="gray">
            <a:xfrm>
              <a:off x="5753101" y="4024313"/>
              <a:ext cx="85725" cy="61913"/>
            </a:xfrm>
            <a:custGeom>
              <a:avLst/>
              <a:gdLst/>
              <a:ahLst/>
              <a:cxnLst>
                <a:cxn ang="0">
                  <a:pos x="267" y="42"/>
                </a:cxn>
                <a:cxn ang="0">
                  <a:pos x="264" y="28"/>
                </a:cxn>
                <a:cxn ang="0">
                  <a:pos x="257" y="20"/>
                </a:cxn>
                <a:cxn ang="0">
                  <a:pos x="256" y="10"/>
                </a:cxn>
                <a:cxn ang="0">
                  <a:pos x="252" y="0"/>
                </a:cxn>
                <a:cxn ang="0">
                  <a:pos x="245" y="14"/>
                </a:cxn>
                <a:cxn ang="0">
                  <a:pos x="235" y="23"/>
                </a:cxn>
                <a:cxn ang="0">
                  <a:pos x="212" y="43"/>
                </a:cxn>
                <a:cxn ang="0">
                  <a:pos x="190" y="63"/>
                </a:cxn>
                <a:cxn ang="0">
                  <a:pos x="180" y="74"/>
                </a:cxn>
                <a:cxn ang="0">
                  <a:pos x="174" y="84"/>
                </a:cxn>
                <a:cxn ang="0">
                  <a:pos x="168" y="87"/>
                </a:cxn>
                <a:cxn ang="0">
                  <a:pos x="164" y="101"/>
                </a:cxn>
                <a:cxn ang="0">
                  <a:pos x="149" y="109"/>
                </a:cxn>
                <a:cxn ang="0">
                  <a:pos x="119" y="110"/>
                </a:cxn>
                <a:cxn ang="0">
                  <a:pos x="86" y="107"/>
                </a:cxn>
                <a:cxn ang="0">
                  <a:pos x="68" y="109"/>
                </a:cxn>
                <a:cxn ang="0">
                  <a:pos x="46" y="117"/>
                </a:cxn>
                <a:cxn ang="0">
                  <a:pos x="36" y="116"/>
                </a:cxn>
                <a:cxn ang="0">
                  <a:pos x="33" y="101"/>
                </a:cxn>
                <a:cxn ang="0">
                  <a:pos x="26" y="96"/>
                </a:cxn>
                <a:cxn ang="0">
                  <a:pos x="23" y="96"/>
                </a:cxn>
                <a:cxn ang="0">
                  <a:pos x="10" y="95"/>
                </a:cxn>
                <a:cxn ang="0">
                  <a:pos x="15" y="87"/>
                </a:cxn>
                <a:cxn ang="0">
                  <a:pos x="7" y="83"/>
                </a:cxn>
                <a:cxn ang="0">
                  <a:pos x="0" y="90"/>
                </a:cxn>
                <a:cxn ang="0">
                  <a:pos x="2" y="102"/>
                </a:cxn>
                <a:cxn ang="0">
                  <a:pos x="24" y="116"/>
                </a:cxn>
                <a:cxn ang="0">
                  <a:pos x="34" y="127"/>
                </a:cxn>
                <a:cxn ang="0">
                  <a:pos x="39" y="158"/>
                </a:cxn>
                <a:cxn ang="0">
                  <a:pos x="50" y="173"/>
                </a:cxn>
                <a:cxn ang="0">
                  <a:pos x="78" y="179"/>
                </a:cxn>
                <a:cxn ang="0">
                  <a:pos x="133" y="188"/>
                </a:cxn>
                <a:cxn ang="0">
                  <a:pos x="186" y="197"/>
                </a:cxn>
                <a:cxn ang="0">
                  <a:pos x="200" y="194"/>
                </a:cxn>
                <a:cxn ang="0">
                  <a:pos x="207" y="179"/>
                </a:cxn>
                <a:cxn ang="0">
                  <a:pos x="216" y="144"/>
                </a:cxn>
                <a:cxn ang="0">
                  <a:pos x="224" y="120"/>
                </a:cxn>
                <a:cxn ang="0">
                  <a:pos x="222" y="116"/>
                </a:cxn>
                <a:cxn ang="0">
                  <a:pos x="248" y="110"/>
                </a:cxn>
                <a:cxn ang="0">
                  <a:pos x="251" y="107"/>
                </a:cxn>
                <a:cxn ang="0">
                  <a:pos x="237" y="102"/>
                </a:cxn>
                <a:cxn ang="0">
                  <a:pos x="238" y="96"/>
                </a:cxn>
                <a:cxn ang="0">
                  <a:pos x="238" y="77"/>
                </a:cxn>
                <a:cxn ang="0">
                  <a:pos x="243" y="59"/>
                </a:cxn>
                <a:cxn ang="0">
                  <a:pos x="247" y="62"/>
                </a:cxn>
                <a:cxn ang="0">
                  <a:pos x="254" y="76"/>
                </a:cxn>
                <a:cxn ang="0">
                  <a:pos x="261" y="66"/>
                </a:cxn>
              </a:cxnLst>
              <a:rect l="0" t="0" r="r" b="b"/>
              <a:pathLst>
                <a:path w="267" h="197">
                  <a:moveTo>
                    <a:pt x="267" y="61"/>
                  </a:moveTo>
                  <a:lnTo>
                    <a:pt x="267" y="52"/>
                  </a:lnTo>
                  <a:lnTo>
                    <a:pt x="267" y="42"/>
                  </a:lnTo>
                  <a:lnTo>
                    <a:pt x="267" y="37"/>
                  </a:lnTo>
                  <a:lnTo>
                    <a:pt x="265" y="33"/>
                  </a:lnTo>
                  <a:lnTo>
                    <a:pt x="264" y="28"/>
                  </a:lnTo>
                  <a:lnTo>
                    <a:pt x="262" y="23"/>
                  </a:lnTo>
                  <a:lnTo>
                    <a:pt x="259" y="22"/>
                  </a:lnTo>
                  <a:lnTo>
                    <a:pt x="257" y="20"/>
                  </a:lnTo>
                  <a:lnTo>
                    <a:pt x="256" y="17"/>
                  </a:lnTo>
                  <a:lnTo>
                    <a:pt x="256" y="13"/>
                  </a:lnTo>
                  <a:lnTo>
                    <a:pt x="256" y="10"/>
                  </a:lnTo>
                  <a:lnTo>
                    <a:pt x="256" y="6"/>
                  </a:lnTo>
                  <a:lnTo>
                    <a:pt x="255" y="3"/>
                  </a:lnTo>
                  <a:lnTo>
                    <a:pt x="252" y="0"/>
                  </a:lnTo>
                  <a:lnTo>
                    <a:pt x="249" y="8"/>
                  </a:lnTo>
                  <a:lnTo>
                    <a:pt x="246" y="14"/>
                  </a:lnTo>
                  <a:lnTo>
                    <a:pt x="245" y="14"/>
                  </a:lnTo>
                  <a:lnTo>
                    <a:pt x="243" y="13"/>
                  </a:lnTo>
                  <a:lnTo>
                    <a:pt x="238" y="18"/>
                  </a:lnTo>
                  <a:lnTo>
                    <a:pt x="235" y="23"/>
                  </a:lnTo>
                  <a:lnTo>
                    <a:pt x="227" y="30"/>
                  </a:lnTo>
                  <a:lnTo>
                    <a:pt x="217" y="37"/>
                  </a:lnTo>
                  <a:lnTo>
                    <a:pt x="212" y="43"/>
                  </a:lnTo>
                  <a:lnTo>
                    <a:pt x="206" y="50"/>
                  </a:lnTo>
                  <a:lnTo>
                    <a:pt x="199" y="57"/>
                  </a:lnTo>
                  <a:lnTo>
                    <a:pt x="190" y="63"/>
                  </a:lnTo>
                  <a:lnTo>
                    <a:pt x="186" y="67"/>
                  </a:lnTo>
                  <a:lnTo>
                    <a:pt x="182" y="70"/>
                  </a:lnTo>
                  <a:lnTo>
                    <a:pt x="180" y="74"/>
                  </a:lnTo>
                  <a:lnTo>
                    <a:pt x="178" y="78"/>
                  </a:lnTo>
                  <a:lnTo>
                    <a:pt x="175" y="83"/>
                  </a:lnTo>
                  <a:lnTo>
                    <a:pt x="174" y="84"/>
                  </a:lnTo>
                  <a:lnTo>
                    <a:pt x="171" y="84"/>
                  </a:lnTo>
                  <a:lnTo>
                    <a:pt x="166" y="84"/>
                  </a:lnTo>
                  <a:lnTo>
                    <a:pt x="168" y="87"/>
                  </a:lnTo>
                  <a:lnTo>
                    <a:pt x="170" y="90"/>
                  </a:lnTo>
                  <a:lnTo>
                    <a:pt x="167" y="95"/>
                  </a:lnTo>
                  <a:lnTo>
                    <a:pt x="164" y="101"/>
                  </a:lnTo>
                  <a:lnTo>
                    <a:pt x="159" y="104"/>
                  </a:lnTo>
                  <a:lnTo>
                    <a:pt x="155" y="108"/>
                  </a:lnTo>
                  <a:lnTo>
                    <a:pt x="149" y="109"/>
                  </a:lnTo>
                  <a:lnTo>
                    <a:pt x="143" y="111"/>
                  </a:lnTo>
                  <a:lnTo>
                    <a:pt x="132" y="111"/>
                  </a:lnTo>
                  <a:lnTo>
                    <a:pt x="119" y="110"/>
                  </a:lnTo>
                  <a:lnTo>
                    <a:pt x="106" y="109"/>
                  </a:lnTo>
                  <a:lnTo>
                    <a:pt x="93" y="107"/>
                  </a:lnTo>
                  <a:lnTo>
                    <a:pt x="86" y="107"/>
                  </a:lnTo>
                  <a:lnTo>
                    <a:pt x="81" y="107"/>
                  </a:lnTo>
                  <a:lnTo>
                    <a:pt x="74" y="108"/>
                  </a:lnTo>
                  <a:lnTo>
                    <a:pt x="68" y="109"/>
                  </a:lnTo>
                  <a:lnTo>
                    <a:pt x="61" y="112"/>
                  </a:lnTo>
                  <a:lnTo>
                    <a:pt x="51" y="116"/>
                  </a:lnTo>
                  <a:lnTo>
                    <a:pt x="46" y="117"/>
                  </a:lnTo>
                  <a:lnTo>
                    <a:pt x="42" y="117"/>
                  </a:lnTo>
                  <a:lnTo>
                    <a:pt x="39" y="117"/>
                  </a:lnTo>
                  <a:lnTo>
                    <a:pt x="36" y="116"/>
                  </a:lnTo>
                  <a:lnTo>
                    <a:pt x="34" y="111"/>
                  </a:lnTo>
                  <a:lnTo>
                    <a:pt x="34" y="107"/>
                  </a:lnTo>
                  <a:lnTo>
                    <a:pt x="33" y="101"/>
                  </a:lnTo>
                  <a:lnTo>
                    <a:pt x="32" y="100"/>
                  </a:lnTo>
                  <a:lnTo>
                    <a:pt x="29" y="100"/>
                  </a:lnTo>
                  <a:lnTo>
                    <a:pt x="26" y="96"/>
                  </a:lnTo>
                  <a:lnTo>
                    <a:pt x="26" y="95"/>
                  </a:lnTo>
                  <a:lnTo>
                    <a:pt x="25" y="95"/>
                  </a:lnTo>
                  <a:lnTo>
                    <a:pt x="23" y="96"/>
                  </a:lnTo>
                  <a:lnTo>
                    <a:pt x="15" y="99"/>
                  </a:lnTo>
                  <a:lnTo>
                    <a:pt x="11" y="96"/>
                  </a:lnTo>
                  <a:lnTo>
                    <a:pt x="10" y="95"/>
                  </a:lnTo>
                  <a:lnTo>
                    <a:pt x="10" y="93"/>
                  </a:lnTo>
                  <a:lnTo>
                    <a:pt x="11" y="91"/>
                  </a:lnTo>
                  <a:lnTo>
                    <a:pt x="15" y="87"/>
                  </a:lnTo>
                  <a:lnTo>
                    <a:pt x="17" y="82"/>
                  </a:lnTo>
                  <a:lnTo>
                    <a:pt x="11" y="83"/>
                  </a:lnTo>
                  <a:lnTo>
                    <a:pt x="7" y="83"/>
                  </a:lnTo>
                  <a:lnTo>
                    <a:pt x="3" y="84"/>
                  </a:lnTo>
                  <a:lnTo>
                    <a:pt x="0" y="84"/>
                  </a:lnTo>
                  <a:lnTo>
                    <a:pt x="0" y="90"/>
                  </a:lnTo>
                  <a:lnTo>
                    <a:pt x="0" y="94"/>
                  </a:lnTo>
                  <a:lnTo>
                    <a:pt x="1" y="99"/>
                  </a:lnTo>
                  <a:lnTo>
                    <a:pt x="2" y="102"/>
                  </a:lnTo>
                  <a:lnTo>
                    <a:pt x="9" y="108"/>
                  </a:lnTo>
                  <a:lnTo>
                    <a:pt x="18" y="112"/>
                  </a:lnTo>
                  <a:lnTo>
                    <a:pt x="24" y="116"/>
                  </a:lnTo>
                  <a:lnTo>
                    <a:pt x="28" y="119"/>
                  </a:lnTo>
                  <a:lnTo>
                    <a:pt x="32" y="123"/>
                  </a:lnTo>
                  <a:lnTo>
                    <a:pt x="34" y="127"/>
                  </a:lnTo>
                  <a:lnTo>
                    <a:pt x="36" y="136"/>
                  </a:lnTo>
                  <a:lnTo>
                    <a:pt x="37" y="148"/>
                  </a:lnTo>
                  <a:lnTo>
                    <a:pt x="39" y="158"/>
                  </a:lnTo>
                  <a:lnTo>
                    <a:pt x="41" y="167"/>
                  </a:lnTo>
                  <a:lnTo>
                    <a:pt x="44" y="169"/>
                  </a:lnTo>
                  <a:lnTo>
                    <a:pt x="50" y="173"/>
                  </a:lnTo>
                  <a:lnTo>
                    <a:pt x="57" y="174"/>
                  </a:lnTo>
                  <a:lnTo>
                    <a:pt x="64" y="176"/>
                  </a:lnTo>
                  <a:lnTo>
                    <a:pt x="78" y="179"/>
                  </a:lnTo>
                  <a:lnTo>
                    <a:pt x="91" y="180"/>
                  </a:lnTo>
                  <a:lnTo>
                    <a:pt x="113" y="183"/>
                  </a:lnTo>
                  <a:lnTo>
                    <a:pt x="133" y="188"/>
                  </a:lnTo>
                  <a:lnTo>
                    <a:pt x="155" y="192"/>
                  </a:lnTo>
                  <a:lnTo>
                    <a:pt x="176" y="196"/>
                  </a:lnTo>
                  <a:lnTo>
                    <a:pt x="186" y="197"/>
                  </a:lnTo>
                  <a:lnTo>
                    <a:pt x="194" y="197"/>
                  </a:lnTo>
                  <a:lnTo>
                    <a:pt x="197" y="196"/>
                  </a:lnTo>
                  <a:lnTo>
                    <a:pt x="200" y="194"/>
                  </a:lnTo>
                  <a:lnTo>
                    <a:pt x="204" y="191"/>
                  </a:lnTo>
                  <a:lnTo>
                    <a:pt x="206" y="188"/>
                  </a:lnTo>
                  <a:lnTo>
                    <a:pt x="207" y="179"/>
                  </a:lnTo>
                  <a:lnTo>
                    <a:pt x="208" y="168"/>
                  </a:lnTo>
                  <a:lnTo>
                    <a:pt x="212" y="156"/>
                  </a:lnTo>
                  <a:lnTo>
                    <a:pt x="216" y="144"/>
                  </a:lnTo>
                  <a:lnTo>
                    <a:pt x="222" y="133"/>
                  </a:lnTo>
                  <a:lnTo>
                    <a:pt x="225" y="122"/>
                  </a:lnTo>
                  <a:lnTo>
                    <a:pt x="224" y="120"/>
                  </a:lnTo>
                  <a:lnTo>
                    <a:pt x="222" y="119"/>
                  </a:lnTo>
                  <a:lnTo>
                    <a:pt x="221" y="117"/>
                  </a:lnTo>
                  <a:lnTo>
                    <a:pt x="222" y="116"/>
                  </a:lnTo>
                  <a:lnTo>
                    <a:pt x="231" y="114"/>
                  </a:lnTo>
                  <a:lnTo>
                    <a:pt x="244" y="112"/>
                  </a:lnTo>
                  <a:lnTo>
                    <a:pt x="248" y="110"/>
                  </a:lnTo>
                  <a:lnTo>
                    <a:pt x="251" y="109"/>
                  </a:lnTo>
                  <a:lnTo>
                    <a:pt x="252" y="108"/>
                  </a:lnTo>
                  <a:lnTo>
                    <a:pt x="251" y="107"/>
                  </a:lnTo>
                  <a:lnTo>
                    <a:pt x="246" y="104"/>
                  </a:lnTo>
                  <a:lnTo>
                    <a:pt x="239" y="103"/>
                  </a:lnTo>
                  <a:lnTo>
                    <a:pt x="237" y="102"/>
                  </a:lnTo>
                  <a:lnTo>
                    <a:pt x="236" y="101"/>
                  </a:lnTo>
                  <a:lnTo>
                    <a:pt x="236" y="99"/>
                  </a:lnTo>
                  <a:lnTo>
                    <a:pt x="238" y="96"/>
                  </a:lnTo>
                  <a:lnTo>
                    <a:pt x="239" y="92"/>
                  </a:lnTo>
                  <a:lnTo>
                    <a:pt x="238" y="86"/>
                  </a:lnTo>
                  <a:lnTo>
                    <a:pt x="238" y="77"/>
                  </a:lnTo>
                  <a:lnTo>
                    <a:pt x="239" y="65"/>
                  </a:lnTo>
                  <a:lnTo>
                    <a:pt x="240" y="61"/>
                  </a:lnTo>
                  <a:lnTo>
                    <a:pt x="243" y="59"/>
                  </a:lnTo>
                  <a:lnTo>
                    <a:pt x="244" y="59"/>
                  </a:lnTo>
                  <a:lnTo>
                    <a:pt x="246" y="60"/>
                  </a:lnTo>
                  <a:lnTo>
                    <a:pt x="247" y="62"/>
                  </a:lnTo>
                  <a:lnTo>
                    <a:pt x="249" y="67"/>
                  </a:lnTo>
                  <a:lnTo>
                    <a:pt x="251" y="71"/>
                  </a:lnTo>
                  <a:lnTo>
                    <a:pt x="254" y="76"/>
                  </a:lnTo>
                  <a:lnTo>
                    <a:pt x="255" y="74"/>
                  </a:lnTo>
                  <a:lnTo>
                    <a:pt x="257" y="70"/>
                  </a:lnTo>
                  <a:lnTo>
                    <a:pt x="261" y="66"/>
                  </a:lnTo>
                  <a:lnTo>
                    <a:pt x="267" y="6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5" name="Freeform 244"/>
            <p:cNvSpPr>
              <a:spLocks/>
            </p:cNvSpPr>
            <p:nvPr/>
          </p:nvSpPr>
          <p:spPr bwMode="gray">
            <a:xfrm>
              <a:off x="5753101" y="4024313"/>
              <a:ext cx="85725" cy="61913"/>
            </a:xfrm>
            <a:custGeom>
              <a:avLst/>
              <a:gdLst/>
              <a:ahLst/>
              <a:cxnLst>
                <a:cxn ang="0">
                  <a:pos x="267" y="42"/>
                </a:cxn>
                <a:cxn ang="0">
                  <a:pos x="264" y="28"/>
                </a:cxn>
                <a:cxn ang="0">
                  <a:pos x="257" y="20"/>
                </a:cxn>
                <a:cxn ang="0">
                  <a:pos x="256" y="10"/>
                </a:cxn>
                <a:cxn ang="0">
                  <a:pos x="252" y="0"/>
                </a:cxn>
                <a:cxn ang="0">
                  <a:pos x="245" y="14"/>
                </a:cxn>
                <a:cxn ang="0">
                  <a:pos x="235" y="23"/>
                </a:cxn>
                <a:cxn ang="0">
                  <a:pos x="212" y="43"/>
                </a:cxn>
                <a:cxn ang="0">
                  <a:pos x="190" y="63"/>
                </a:cxn>
                <a:cxn ang="0">
                  <a:pos x="180" y="74"/>
                </a:cxn>
                <a:cxn ang="0">
                  <a:pos x="174" y="84"/>
                </a:cxn>
                <a:cxn ang="0">
                  <a:pos x="168" y="87"/>
                </a:cxn>
                <a:cxn ang="0">
                  <a:pos x="164" y="101"/>
                </a:cxn>
                <a:cxn ang="0">
                  <a:pos x="149" y="109"/>
                </a:cxn>
                <a:cxn ang="0">
                  <a:pos x="119" y="110"/>
                </a:cxn>
                <a:cxn ang="0">
                  <a:pos x="86" y="107"/>
                </a:cxn>
                <a:cxn ang="0">
                  <a:pos x="68" y="109"/>
                </a:cxn>
                <a:cxn ang="0">
                  <a:pos x="46" y="117"/>
                </a:cxn>
                <a:cxn ang="0">
                  <a:pos x="36" y="116"/>
                </a:cxn>
                <a:cxn ang="0">
                  <a:pos x="33" y="101"/>
                </a:cxn>
                <a:cxn ang="0">
                  <a:pos x="26" y="96"/>
                </a:cxn>
                <a:cxn ang="0">
                  <a:pos x="23" y="96"/>
                </a:cxn>
                <a:cxn ang="0">
                  <a:pos x="10" y="95"/>
                </a:cxn>
                <a:cxn ang="0">
                  <a:pos x="15" y="87"/>
                </a:cxn>
                <a:cxn ang="0">
                  <a:pos x="7" y="83"/>
                </a:cxn>
                <a:cxn ang="0">
                  <a:pos x="0" y="90"/>
                </a:cxn>
                <a:cxn ang="0">
                  <a:pos x="2" y="102"/>
                </a:cxn>
                <a:cxn ang="0">
                  <a:pos x="24" y="116"/>
                </a:cxn>
                <a:cxn ang="0">
                  <a:pos x="34" y="127"/>
                </a:cxn>
                <a:cxn ang="0">
                  <a:pos x="39" y="158"/>
                </a:cxn>
                <a:cxn ang="0">
                  <a:pos x="50" y="173"/>
                </a:cxn>
                <a:cxn ang="0">
                  <a:pos x="78" y="179"/>
                </a:cxn>
                <a:cxn ang="0">
                  <a:pos x="133" y="188"/>
                </a:cxn>
                <a:cxn ang="0">
                  <a:pos x="186" y="197"/>
                </a:cxn>
                <a:cxn ang="0">
                  <a:pos x="200" y="194"/>
                </a:cxn>
                <a:cxn ang="0">
                  <a:pos x="207" y="179"/>
                </a:cxn>
                <a:cxn ang="0">
                  <a:pos x="216" y="144"/>
                </a:cxn>
                <a:cxn ang="0">
                  <a:pos x="224" y="120"/>
                </a:cxn>
                <a:cxn ang="0">
                  <a:pos x="222" y="116"/>
                </a:cxn>
                <a:cxn ang="0">
                  <a:pos x="248" y="110"/>
                </a:cxn>
                <a:cxn ang="0">
                  <a:pos x="251" y="107"/>
                </a:cxn>
                <a:cxn ang="0">
                  <a:pos x="237" y="102"/>
                </a:cxn>
                <a:cxn ang="0">
                  <a:pos x="238" y="96"/>
                </a:cxn>
                <a:cxn ang="0">
                  <a:pos x="238" y="77"/>
                </a:cxn>
                <a:cxn ang="0">
                  <a:pos x="243" y="59"/>
                </a:cxn>
                <a:cxn ang="0">
                  <a:pos x="247" y="62"/>
                </a:cxn>
                <a:cxn ang="0">
                  <a:pos x="254" y="76"/>
                </a:cxn>
                <a:cxn ang="0">
                  <a:pos x="261" y="66"/>
                </a:cxn>
              </a:cxnLst>
              <a:rect l="0" t="0" r="r" b="b"/>
              <a:pathLst>
                <a:path w="267" h="197">
                  <a:moveTo>
                    <a:pt x="267" y="61"/>
                  </a:moveTo>
                  <a:lnTo>
                    <a:pt x="267" y="52"/>
                  </a:lnTo>
                  <a:lnTo>
                    <a:pt x="267" y="42"/>
                  </a:lnTo>
                  <a:lnTo>
                    <a:pt x="267" y="37"/>
                  </a:lnTo>
                  <a:lnTo>
                    <a:pt x="265" y="33"/>
                  </a:lnTo>
                  <a:lnTo>
                    <a:pt x="264" y="28"/>
                  </a:lnTo>
                  <a:lnTo>
                    <a:pt x="262" y="23"/>
                  </a:lnTo>
                  <a:lnTo>
                    <a:pt x="259" y="22"/>
                  </a:lnTo>
                  <a:lnTo>
                    <a:pt x="257" y="20"/>
                  </a:lnTo>
                  <a:lnTo>
                    <a:pt x="256" y="17"/>
                  </a:lnTo>
                  <a:lnTo>
                    <a:pt x="256" y="13"/>
                  </a:lnTo>
                  <a:lnTo>
                    <a:pt x="256" y="10"/>
                  </a:lnTo>
                  <a:lnTo>
                    <a:pt x="256" y="6"/>
                  </a:lnTo>
                  <a:lnTo>
                    <a:pt x="255" y="3"/>
                  </a:lnTo>
                  <a:lnTo>
                    <a:pt x="252" y="0"/>
                  </a:lnTo>
                  <a:lnTo>
                    <a:pt x="249" y="8"/>
                  </a:lnTo>
                  <a:lnTo>
                    <a:pt x="246" y="14"/>
                  </a:lnTo>
                  <a:lnTo>
                    <a:pt x="245" y="14"/>
                  </a:lnTo>
                  <a:lnTo>
                    <a:pt x="243" y="13"/>
                  </a:lnTo>
                  <a:lnTo>
                    <a:pt x="238" y="18"/>
                  </a:lnTo>
                  <a:lnTo>
                    <a:pt x="235" y="23"/>
                  </a:lnTo>
                  <a:lnTo>
                    <a:pt x="227" y="30"/>
                  </a:lnTo>
                  <a:lnTo>
                    <a:pt x="217" y="37"/>
                  </a:lnTo>
                  <a:lnTo>
                    <a:pt x="212" y="43"/>
                  </a:lnTo>
                  <a:lnTo>
                    <a:pt x="206" y="50"/>
                  </a:lnTo>
                  <a:lnTo>
                    <a:pt x="199" y="57"/>
                  </a:lnTo>
                  <a:lnTo>
                    <a:pt x="190" y="63"/>
                  </a:lnTo>
                  <a:lnTo>
                    <a:pt x="186" y="67"/>
                  </a:lnTo>
                  <a:lnTo>
                    <a:pt x="182" y="70"/>
                  </a:lnTo>
                  <a:lnTo>
                    <a:pt x="180" y="74"/>
                  </a:lnTo>
                  <a:lnTo>
                    <a:pt x="178" y="78"/>
                  </a:lnTo>
                  <a:lnTo>
                    <a:pt x="175" y="83"/>
                  </a:lnTo>
                  <a:lnTo>
                    <a:pt x="174" y="84"/>
                  </a:lnTo>
                  <a:lnTo>
                    <a:pt x="171" y="84"/>
                  </a:lnTo>
                  <a:lnTo>
                    <a:pt x="166" y="84"/>
                  </a:lnTo>
                  <a:lnTo>
                    <a:pt x="168" y="87"/>
                  </a:lnTo>
                  <a:lnTo>
                    <a:pt x="170" y="90"/>
                  </a:lnTo>
                  <a:lnTo>
                    <a:pt x="167" y="95"/>
                  </a:lnTo>
                  <a:lnTo>
                    <a:pt x="164" y="101"/>
                  </a:lnTo>
                  <a:lnTo>
                    <a:pt x="159" y="104"/>
                  </a:lnTo>
                  <a:lnTo>
                    <a:pt x="155" y="108"/>
                  </a:lnTo>
                  <a:lnTo>
                    <a:pt x="149" y="109"/>
                  </a:lnTo>
                  <a:lnTo>
                    <a:pt x="143" y="111"/>
                  </a:lnTo>
                  <a:lnTo>
                    <a:pt x="132" y="111"/>
                  </a:lnTo>
                  <a:lnTo>
                    <a:pt x="119" y="110"/>
                  </a:lnTo>
                  <a:lnTo>
                    <a:pt x="106" y="109"/>
                  </a:lnTo>
                  <a:lnTo>
                    <a:pt x="93" y="107"/>
                  </a:lnTo>
                  <a:lnTo>
                    <a:pt x="86" y="107"/>
                  </a:lnTo>
                  <a:lnTo>
                    <a:pt x="81" y="107"/>
                  </a:lnTo>
                  <a:lnTo>
                    <a:pt x="74" y="108"/>
                  </a:lnTo>
                  <a:lnTo>
                    <a:pt x="68" y="109"/>
                  </a:lnTo>
                  <a:lnTo>
                    <a:pt x="61" y="112"/>
                  </a:lnTo>
                  <a:lnTo>
                    <a:pt x="51" y="116"/>
                  </a:lnTo>
                  <a:lnTo>
                    <a:pt x="46" y="117"/>
                  </a:lnTo>
                  <a:lnTo>
                    <a:pt x="42" y="117"/>
                  </a:lnTo>
                  <a:lnTo>
                    <a:pt x="39" y="117"/>
                  </a:lnTo>
                  <a:lnTo>
                    <a:pt x="36" y="116"/>
                  </a:lnTo>
                  <a:lnTo>
                    <a:pt x="34" y="111"/>
                  </a:lnTo>
                  <a:lnTo>
                    <a:pt x="34" y="107"/>
                  </a:lnTo>
                  <a:lnTo>
                    <a:pt x="33" y="101"/>
                  </a:lnTo>
                  <a:lnTo>
                    <a:pt x="32" y="100"/>
                  </a:lnTo>
                  <a:lnTo>
                    <a:pt x="29" y="100"/>
                  </a:lnTo>
                  <a:lnTo>
                    <a:pt x="26" y="96"/>
                  </a:lnTo>
                  <a:lnTo>
                    <a:pt x="26" y="95"/>
                  </a:lnTo>
                  <a:lnTo>
                    <a:pt x="25" y="95"/>
                  </a:lnTo>
                  <a:lnTo>
                    <a:pt x="23" y="96"/>
                  </a:lnTo>
                  <a:lnTo>
                    <a:pt x="15" y="99"/>
                  </a:lnTo>
                  <a:lnTo>
                    <a:pt x="11" y="96"/>
                  </a:lnTo>
                  <a:lnTo>
                    <a:pt x="10" y="95"/>
                  </a:lnTo>
                  <a:lnTo>
                    <a:pt x="10" y="93"/>
                  </a:lnTo>
                  <a:lnTo>
                    <a:pt x="11" y="91"/>
                  </a:lnTo>
                  <a:lnTo>
                    <a:pt x="15" y="87"/>
                  </a:lnTo>
                  <a:lnTo>
                    <a:pt x="17" y="82"/>
                  </a:lnTo>
                  <a:lnTo>
                    <a:pt x="11" y="83"/>
                  </a:lnTo>
                  <a:lnTo>
                    <a:pt x="7" y="83"/>
                  </a:lnTo>
                  <a:lnTo>
                    <a:pt x="3" y="84"/>
                  </a:lnTo>
                  <a:lnTo>
                    <a:pt x="0" y="84"/>
                  </a:lnTo>
                  <a:lnTo>
                    <a:pt x="0" y="90"/>
                  </a:lnTo>
                  <a:lnTo>
                    <a:pt x="0" y="94"/>
                  </a:lnTo>
                  <a:lnTo>
                    <a:pt x="1" y="99"/>
                  </a:lnTo>
                  <a:lnTo>
                    <a:pt x="2" y="102"/>
                  </a:lnTo>
                  <a:lnTo>
                    <a:pt x="9" y="108"/>
                  </a:lnTo>
                  <a:lnTo>
                    <a:pt x="18" y="112"/>
                  </a:lnTo>
                  <a:lnTo>
                    <a:pt x="24" y="116"/>
                  </a:lnTo>
                  <a:lnTo>
                    <a:pt x="28" y="119"/>
                  </a:lnTo>
                  <a:lnTo>
                    <a:pt x="32" y="123"/>
                  </a:lnTo>
                  <a:lnTo>
                    <a:pt x="34" y="127"/>
                  </a:lnTo>
                  <a:lnTo>
                    <a:pt x="36" y="136"/>
                  </a:lnTo>
                  <a:lnTo>
                    <a:pt x="37" y="148"/>
                  </a:lnTo>
                  <a:lnTo>
                    <a:pt x="39" y="158"/>
                  </a:lnTo>
                  <a:lnTo>
                    <a:pt x="41" y="167"/>
                  </a:lnTo>
                  <a:lnTo>
                    <a:pt x="44" y="169"/>
                  </a:lnTo>
                  <a:lnTo>
                    <a:pt x="50" y="173"/>
                  </a:lnTo>
                  <a:lnTo>
                    <a:pt x="57" y="174"/>
                  </a:lnTo>
                  <a:lnTo>
                    <a:pt x="64" y="176"/>
                  </a:lnTo>
                  <a:lnTo>
                    <a:pt x="78" y="179"/>
                  </a:lnTo>
                  <a:lnTo>
                    <a:pt x="91" y="180"/>
                  </a:lnTo>
                  <a:lnTo>
                    <a:pt x="113" y="183"/>
                  </a:lnTo>
                  <a:lnTo>
                    <a:pt x="133" y="188"/>
                  </a:lnTo>
                  <a:lnTo>
                    <a:pt x="155" y="192"/>
                  </a:lnTo>
                  <a:lnTo>
                    <a:pt x="176" y="196"/>
                  </a:lnTo>
                  <a:lnTo>
                    <a:pt x="186" y="197"/>
                  </a:lnTo>
                  <a:lnTo>
                    <a:pt x="194" y="197"/>
                  </a:lnTo>
                  <a:lnTo>
                    <a:pt x="197" y="196"/>
                  </a:lnTo>
                  <a:lnTo>
                    <a:pt x="200" y="194"/>
                  </a:lnTo>
                  <a:lnTo>
                    <a:pt x="204" y="191"/>
                  </a:lnTo>
                  <a:lnTo>
                    <a:pt x="206" y="188"/>
                  </a:lnTo>
                  <a:lnTo>
                    <a:pt x="207" y="179"/>
                  </a:lnTo>
                  <a:lnTo>
                    <a:pt x="208" y="168"/>
                  </a:lnTo>
                  <a:lnTo>
                    <a:pt x="212" y="156"/>
                  </a:lnTo>
                  <a:lnTo>
                    <a:pt x="216" y="144"/>
                  </a:lnTo>
                  <a:lnTo>
                    <a:pt x="222" y="133"/>
                  </a:lnTo>
                  <a:lnTo>
                    <a:pt x="225" y="122"/>
                  </a:lnTo>
                  <a:lnTo>
                    <a:pt x="224" y="120"/>
                  </a:lnTo>
                  <a:lnTo>
                    <a:pt x="222" y="119"/>
                  </a:lnTo>
                  <a:lnTo>
                    <a:pt x="221" y="117"/>
                  </a:lnTo>
                  <a:lnTo>
                    <a:pt x="222" y="116"/>
                  </a:lnTo>
                  <a:lnTo>
                    <a:pt x="231" y="114"/>
                  </a:lnTo>
                  <a:lnTo>
                    <a:pt x="244" y="112"/>
                  </a:lnTo>
                  <a:lnTo>
                    <a:pt x="248" y="110"/>
                  </a:lnTo>
                  <a:lnTo>
                    <a:pt x="251" y="109"/>
                  </a:lnTo>
                  <a:lnTo>
                    <a:pt x="252" y="108"/>
                  </a:lnTo>
                  <a:lnTo>
                    <a:pt x="251" y="107"/>
                  </a:lnTo>
                  <a:lnTo>
                    <a:pt x="246" y="104"/>
                  </a:lnTo>
                  <a:lnTo>
                    <a:pt x="239" y="103"/>
                  </a:lnTo>
                  <a:lnTo>
                    <a:pt x="237" y="102"/>
                  </a:lnTo>
                  <a:lnTo>
                    <a:pt x="236" y="101"/>
                  </a:lnTo>
                  <a:lnTo>
                    <a:pt x="236" y="99"/>
                  </a:lnTo>
                  <a:lnTo>
                    <a:pt x="238" y="96"/>
                  </a:lnTo>
                  <a:lnTo>
                    <a:pt x="239" y="92"/>
                  </a:lnTo>
                  <a:lnTo>
                    <a:pt x="238" y="86"/>
                  </a:lnTo>
                  <a:lnTo>
                    <a:pt x="238" y="77"/>
                  </a:lnTo>
                  <a:lnTo>
                    <a:pt x="239" y="65"/>
                  </a:lnTo>
                  <a:lnTo>
                    <a:pt x="240" y="61"/>
                  </a:lnTo>
                  <a:lnTo>
                    <a:pt x="243" y="59"/>
                  </a:lnTo>
                  <a:lnTo>
                    <a:pt x="244" y="59"/>
                  </a:lnTo>
                  <a:lnTo>
                    <a:pt x="246" y="60"/>
                  </a:lnTo>
                  <a:lnTo>
                    <a:pt x="247" y="62"/>
                  </a:lnTo>
                  <a:lnTo>
                    <a:pt x="249" y="67"/>
                  </a:lnTo>
                  <a:lnTo>
                    <a:pt x="251" y="71"/>
                  </a:lnTo>
                  <a:lnTo>
                    <a:pt x="254" y="76"/>
                  </a:lnTo>
                  <a:lnTo>
                    <a:pt x="255" y="74"/>
                  </a:lnTo>
                  <a:lnTo>
                    <a:pt x="257" y="70"/>
                  </a:lnTo>
                  <a:lnTo>
                    <a:pt x="261" y="66"/>
                  </a:lnTo>
                  <a:lnTo>
                    <a:pt x="267" y="61"/>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6" name="Freeform 245"/>
            <p:cNvSpPr>
              <a:spLocks/>
            </p:cNvSpPr>
            <p:nvPr/>
          </p:nvSpPr>
          <p:spPr bwMode="gray">
            <a:xfrm>
              <a:off x="5746751" y="4022726"/>
              <a:ext cx="14288" cy="28575"/>
            </a:xfrm>
            <a:custGeom>
              <a:avLst/>
              <a:gdLst/>
              <a:ahLst/>
              <a:cxnLst>
                <a:cxn ang="0">
                  <a:pos x="28" y="89"/>
                </a:cxn>
                <a:cxn ang="0">
                  <a:pos x="25" y="86"/>
                </a:cxn>
                <a:cxn ang="0">
                  <a:pos x="25" y="85"/>
                </a:cxn>
                <a:cxn ang="0">
                  <a:pos x="28" y="85"/>
                </a:cxn>
                <a:cxn ang="0">
                  <a:pos x="31" y="85"/>
                </a:cxn>
                <a:cxn ang="0">
                  <a:pos x="34" y="83"/>
                </a:cxn>
                <a:cxn ang="0">
                  <a:pos x="37" y="81"/>
                </a:cxn>
                <a:cxn ang="0">
                  <a:pos x="39" y="77"/>
                </a:cxn>
                <a:cxn ang="0">
                  <a:pos x="41" y="74"/>
                </a:cxn>
                <a:cxn ang="0">
                  <a:pos x="44" y="66"/>
                </a:cxn>
                <a:cxn ang="0">
                  <a:pos x="46" y="58"/>
                </a:cxn>
                <a:cxn ang="0">
                  <a:pos x="44" y="51"/>
                </a:cxn>
                <a:cxn ang="0">
                  <a:pos x="40" y="45"/>
                </a:cxn>
                <a:cxn ang="0">
                  <a:pos x="39" y="42"/>
                </a:cxn>
                <a:cxn ang="0">
                  <a:pos x="38" y="39"/>
                </a:cxn>
                <a:cxn ang="0">
                  <a:pos x="39" y="35"/>
                </a:cxn>
                <a:cxn ang="0">
                  <a:pos x="40" y="32"/>
                </a:cxn>
                <a:cxn ang="0">
                  <a:pos x="41" y="27"/>
                </a:cxn>
                <a:cxn ang="0">
                  <a:pos x="42" y="23"/>
                </a:cxn>
                <a:cxn ang="0">
                  <a:pos x="41" y="18"/>
                </a:cxn>
                <a:cxn ang="0">
                  <a:pos x="40" y="15"/>
                </a:cxn>
                <a:cxn ang="0">
                  <a:pos x="34" y="8"/>
                </a:cxn>
                <a:cxn ang="0">
                  <a:pos x="29" y="1"/>
                </a:cxn>
                <a:cxn ang="0">
                  <a:pos x="26" y="0"/>
                </a:cxn>
                <a:cxn ang="0">
                  <a:pos x="24" y="0"/>
                </a:cxn>
                <a:cxn ang="0">
                  <a:pos x="22" y="0"/>
                </a:cxn>
                <a:cxn ang="0">
                  <a:pos x="20" y="2"/>
                </a:cxn>
                <a:cxn ang="0">
                  <a:pos x="17" y="4"/>
                </a:cxn>
                <a:cxn ang="0">
                  <a:pos x="16" y="8"/>
                </a:cxn>
                <a:cxn ang="0">
                  <a:pos x="13" y="15"/>
                </a:cxn>
                <a:cxn ang="0">
                  <a:pos x="12" y="19"/>
                </a:cxn>
                <a:cxn ang="0">
                  <a:pos x="10" y="25"/>
                </a:cxn>
                <a:cxn ang="0">
                  <a:pos x="10" y="28"/>
                </a:cxn>
                <a:cxn ang="0">
                  <a:pos x="10" y="29"/>
                </a:cxn>
                <a:cxn ang="0">
                  <a:pos x="10" y="31"/>
                </a:cxn>
                <a:cxn ang="0">
                  <a:pos x="9" y="31"/>
                </a:cxn>
                <a:cxn ang="0">
                  <a:pos x="7" y="31"/>
                </a:cxn>
                <a:cxn ang="0">
                  <a:pos x="5" y="29"/>
                </a:cxn>
                <a:cxn ang="0">
                  <a:pos x="4" y="31"/>
                </a:cxn>
                <a:cxn ang="0">
                  <a:pos x="4" y="33"/>
                </a:cxn>
                <a:cxn ang="0">
                  <a:pos x="3" y="37"/>
                </a:cxn>
                <a:cxn ang="0">
                  <a:pos x="1" y="40"/>
                </a:cxn>
                <a:cxn ang="0">
                  <a:pos x="0" y="41"/>
                </a:cxn>
                <a:cxn ang="0">
                  <a:pos x="0" y="49"/>
                </a:cxn>
                <a:cxn ang="0">
                  <a:pos x="1" y="56"/>
                </a:cxn>
                <a:cxn ang="0">
                  <a:pos x="3" y="68"/>
                </a:cxn>
                <a:cxn ang="0">
                  <a:pos x="3" y="80"/>
                </a:cxn>
                <a:cxn ang="0">
                  <a:pos x="6" y="83"/>
                </a:cxn>
                <a:cxn ang="0">
                  <a:pos x="10" y="86"/>
                </a:cxn>
                <a:cxn ang="0">
                  <a:pos x="16" y="89"/>
                </a:cxn>
                <a:cxn ang="0">
                  <a:pos x="21" y="90"/>
                </a:cxn>
                <a:cxn ang="0">
                  <a:pos x="24" y="90"/>
                </a:cxn>
                <a:cxn ang="0">
                  <a:pos x="28" y="89"/>
                </a:cxn>
              </a:cxnLst>
              <a:rect l="0" t="0" r="r" b="b"/>
              <a:pathLst>
                <a:path w="46" h="90">
                  <a:moveTo>
                    <a:pt x="28" y="89"/>
                  </a:moveTo>
                  <a:lnTo>
                    <a:pt x="25" y="86"/>
                  </a:lnTo>
                  <a:lnTo>
                    <a:pt x="25" y="85"/>
                  </a:lnTo>
                  <a:lnTo>
                    <a:pt x="28" y="85"/>
                  </a:lnTo>
                  <a:lnTo>
                    <a:pt x="31" y="85"/>
                  </a:lnTo>
                  <a:lnTo>
                    <a:pt x="34" y="83"/>
                  </a:lnTo>
                  <a:lnTo>
                    <a:pt x="37" y="81"/>
                  </a:lnTo>
                  <a:lnTo>
                    <a:pt x="39" y="77"/>
                  </a:lnTo>
                  <a:lnTo>
                    <a:pt x="41" y="74"/>
                  </a:lnTo>
                  <a:lnTo>
                    <a:pt x="44" y="66"/>
                  </a:lnTo>
                  <a:lnTo>
                    <a:pt x="46" y="58"/>
                  </a:lnTo>
                  <a:lnTo>
                    <a:pt x="44" y="51"/>
                  </a:lnTo>
                  <a:lnTo>
                    <a:pt x="40" y="45"/>
                  </a:lnTo>
                  <a:lnTo>
                    <a:pt x="39" y="42"/>
                  </a:lnTo>
                  <a:lnTo>
                    <a:pt x="38" y="39"/>
                  </a:lnTo>
                  <a:lnTo>
                    <a:pt x="39" y="35"/>
                  </a:lnTo>
                  <a:lnTo>
                    <a:pt x="40" y="32"/>
                  </a:lnTo>
                  <a:lnTo>
                    <a:pt x="41" y="27"/>
                  </a:lnTo>
                  <a:lnTo>
                    <a:pt x="42" y="23"/>
                  </a:lnTo>
                  <a:lnTo>
                    <a:pt x="41" y="18"/>
                  </a:lnTo>
                  <a:lnTo>
                    <a:pt x="40" y="15"/>
                  </a:lnTo>
                  <a:lnTo>
                    <a:pt x="34" y="8"/>
                  </a:lnTo>
                  <a:lnTo>
                    <a:pt x="29" y="1"/>
                  </a:lnTo>
                  <a:lnTo>
                    <a:pt x="26" y="0"/>
                  </a:lnTo>
                  <a:lnTo>
                    <a:pt x="24" y="0"/>
                  </a:lnTo>
                  <a:lnTo>
                    <a:pt x="22" y="0"/>
                  </a:lnTo>
                  <a:lnTo>
                    <a:pt x="20" y="2"/>
                  </a:lnTo>
                  <a:lnTo>
                    <a:pt x="17" y="4"/>
                  </a:lnTo>
                  <a:lnTo>
                    <a:pt x="16" y="8"/>
                  </a:lnTo>
                  <a:lnTo>
                    <a:pt x="13" y="15"/>
                  </a:lnTo>
                  <a:lnTo>
                    <a:pt x="12" y="19"/>
                  </a:lnTo>
                  <a:lnTo>
                    <a:pt x="10" y="25"/>
                  </a:lnTo>
                  <a:lnTo>
                    <a:pt x="10" y="28"/>
                  </a:lnTo>
                  <a:lnTo>
                    <a:pt x="10" y="29"/>
                  </a:lnTo>
                  <a:lnTo>
                    <a:pt x="10" y="31"/>
                  </a:lnTo>
                  <a:lnTo>
                    <a:pt x="9" y="31"/>
                  </a:lnTo>
                  <a:lnTo>
                    <a:pt x="7" y="31"/>
                  </a:lnTo>
                  <a:lnTo>
                    <a:pt x="5" y="29"/>
                  </a:lnTo>
                  <a:lnTo>
                    <a:pt x="4" y="31"/>
                  </a:lnTo>
                  <a:lnTo>
                    <a:pt x="4" y="33"/>
                  </a:lnTo>
                  <a:lnTo>
                    <a:pt x="3" y="37"/>
                  </a:lnTo>
                  <a:lnTo>
                    <a:pt x="1" y="40"/>
                  </a:lnTo>
                  <a:lnTo>
                    <a:pt x="0" y="41"/>
                  </a:lnTo>
                  <a:lnTo>
                    <a:pt x="0" y="49"/>
                  </a:lnTo>
                  <a:lnTo>
                    <a:pt x="1" y="56"/>
                  </a:lnTo>
                  <a:lnTo>
                    <a:pt x="3" y="68"/>
                  </a:lnTo>
                  <a:lnTo>
                    <a:pt x="3" y="80"/>
                  </a:lnTo>
                  <a:lnTo>
                    <a:pt x="6" y="83"/>
                  </a:lnTo>
                  <a:lnTo>
                    <a:pt x="10" y="86"/>
                  </a:lnTo>
                  <a:lnTo>
                    <a:pt x="16" y="89"/>
                  </a:lnTo>
                  <a:lnTo>
                    <a:pt x="21" y="90"/>
                  </a:lnTo>
                  <a:lnTo>
                    <a:pt x="24" y="90"/>
                  </a:lnTo>
                  <a:lnTo>
                    <a:pt x="28" y="8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7" name="Freeform 246"/>
            <p:cNvSpPr>
              <a:spLocks/>
            </p:cNvSpPr>
            <p:nvPr/>
          </p:nvSpPr>
          <p:spPr bwMode="gray">
            <a:xfrm>
              <a:off x="5746751" y="4022726"/>
              <a:ext cx="14288" cy="28575"/>
            </a:xfrm>
            <a:custGeom>
              <a:avLst/>
              <a:gdLst/>
              <a:ahLst/>
              <a:cxnLst>
                <a:cxn ang="0">
                  <a:pos x="28" y="89"/>
                </a:cxn>
                <a:cxn ang="0">
                  <a:pos x="25" y="86"/>
                </a:cxn>
                <a:cxn ang="0">
                  <a:pos x="25" y="85"/>
                </a:cxn>
                <a:cxn ang="0">
                  <a:pos x="28" y="85"/>
                </a:cxn>
                <a:cxn ang="0">
                  <a:pos x="31" y="85"/>
                </a:cxn>
                <a:cxn ang="0">
                  <a:pos x="34" y="83"/>
                </a:cxn>
                <a:cxn ang="0">
                  <a:pos x="37" y="81"/>
                </a:cxn>
                <a:cxn ang="0">
                  <a:pos x="39" y="77"/>
                </a:cxn>
                <a:cxn ang="0">
                  <a:pos x="41" y="74"/>
                </a:cxn>
                <a:cxn ang="0">
                  <a:pos x="44" y="66"/>
                </a:cxn>
                <a:cxn ang="0">
                  <a:pos x="46" y="58"/>
                </a:cxn>
                <a:cxn ang="0">
                  <a:pos x="44" y="51"/>
                </a:cxn>
                <a:cxn ang="0">
                  <a:pos x="40" y="45"/>
                </a:cxn>
                <a:cxn ang="0">
                  <a:pos x="39" y="42"/>
                </a:cxn>
                <a:cxn ang="0">
                  <a:pos x="38" y="39"/>
                </a:cxn>
                <a:cxn ang="0">
                  <a:pos x="39" y="35"/>
                </a:cxn>
                <a:cxn ang="0">
                  <a:pos x="40" y="32"/>
                </a:cxn>
                <a:cxn ang="0">
                  <a:pos x="41" y="27"/>
                </a:cxn>
                <a:cxn ang="0">
                  <a:pos x="42" y="23"/>
                </a:cxn>
                <a:cxn ang="0">
                  <a:pos x="41" y="18"/>
                </a:cxn>
                <a:cxn ang="0">
                  <a:pos x="40" y="15"/>
                </a:cxn>
                <a:cxn ang="0">
                  <a:pos x="34" y="8"/>
                </a:cxn>
                <a:cxn ang="0">
                  <a:pos x="29" y="1"/>
                </a:cxn>
                <a:cxn ang="0">
                  <a:pos x="26" y="0"/>
                </a:cxn>
                <a:cxn ang="0">
                  <a:pos x="24" y="0"/>
                </a:cxn>
                <a:cxn ang="0">
                  <a:pos x="22" y="0"/>
                </a:cxn>
                <a:cxn ang="0">
                  <a:pos x="20" y="2"/>
                </a:cxn>
                <a:cxn ang="0">
                  <a:pos x="17" y="4"/>
                </a:cxn>
                <a:cxn ang="0">
                  <a:pos x="16" y="8"/>
                </a:cxn>
                <a:cxn ang="0">
                  <a:pos x="13" y="15"/>
                </a:cxn>
                <a:cxn ang="0">
                  <a:pos x="12" y="19"/>
                </a:cxn>
                <a:cxn ang="0">
                  <a:pos x="10" y="25"/>
                </a:cxn>
                <a:cxn ang="0">
                  <a:pos x="10" y="28"/>
                </a:cxn>
                <a:cxn ang="0">
                  <a:pos x="10" y="29"/>
                </a:cxn>
                <a:cxn ang="0">
                  <a:pos x="10" y="31"/>
                </a:cxn>
                <a:cxn ang="0">
                  <a:pos x="9" y="31"/>
                </a:cxn>
                <a:cxn ang="0">
                  <a:pos x="7" y="31"/>
                </a:cxn>
                <a:cxn ang="0">
                  <a:pos x="5" y="29"/>
                </a:cxn>
                <a:cxn ang="0">
                  <a:pos x="4" y="31"/>
                </a:cxn>
                <a:cxn ang="0">
                  <a:pos x="4" y="33"/>
                </a:cxn>
                <a:cxn ang="0">
                  <a:pos x="3" y="37"/>
                </a:cxn>
                <a:cxn ang="0">
                  <a:pos x="1" y="40"/>
                </a:cxn>
                <a:cxn ang="0">
                  <a:pos x="0" y="41"/>
                </a:cxn>
                <a:cxn ang="0">
                  <a:pos x="0" y="49"/>
                </a:cxn>
                <a:cxn ang="0">
                  <a:pos x="1" y="56"/>
                </a:cxn>
                <a:cxn ang="0">
                  <a:pos x="3" y="68"/>
                </a:cxn>
                <a:cxn ang="0">
                  <a:pos x="3" y="80"/>
                </a:cxn>
                <a:cxn ang="0">
                  <a:pos x="6" y="83"/>
                </a:cxn>
                <a:cxn ang="0">
                  <a:pos x="10" y="86"/>
                </a:cxn>
                <a:cxn ang="0">
                  <a:pos x="16" y="89"/>
                </a:cxn>
                <a:cxn ang="0">
                  <a:pos x="21" y="90"/>
                </a:cxn>
                <a:cxn ang="0">
                  <a:pos x="24" y="90"/>
                </a:cxn>
                <a:cxn ang="0">
                  <a:pos x="28" y="89"/>
                </a:cxn>
              </a:cxnLst>
              <a:rect l="0" t="0" r="r" b="b"/>
              <a:pathLst>
                <a:path w="46" h="90">
                  <a:moveTo>
                    <a:pt x="28" y="89"/>
                  </a:moveTo>
                  <a:lnTo>
                    <a:pt x="25" y="86"/>
                  </a:lnTo>
                  <a:lnTo>
                    <a:pt x="25" y="85"/>
                  </a:lnTo>
                  <a:lnTo>
                    <a:pt x="28" y="85"/>
                  </a:lnTo>
                  <a:lnTo>
                    <a:pt x="31" y="85"/>
                  </a:lnTo>
                  <a:lnTo>
                    <a:pt x="34" y="83"/>
                  </a:lnTo>
                  <a:lnTo>
                    <a:pt x="37" y="81"/>
                  </a:lnTo>
                  <a:lnTo>
                    <a:pt x="39" y="77"/>
                  </a:lnTo>
                  <a:lnTo>
                    <a:pt x="41" y="74"/>
                  </a:lnTo>
                  <a:lnTo>
                    <a:pt x="44" y="66"/>
                  </a:lnTo>
                  <a:lnTo>
                    <a:pt x="46" y="58"/>
                  </a:lnTo>
                  <a:lnTo>
                    <a:pt x="44" y="51"/>
                  </a:lnTo>
                  <a:lnTo>
                    <a:pt x="40" y="45"/>
                  </a:lnTo>
                  <a:lnTo>
                    <a:pt x="39" y="42"/>
                  </a:lnTo>
                  <a:lnTo>
                    <a:pt x="38" y="39"/>
                  </a:lnTo>
                  <a:lnTo>
                    <a:pt x="39" y="35"/>
                  </a:lnTo>
                  <a:lnTo>
                    <a:pt x="40" y="32"/>
                  </a:lnTo>
                  <a:lnTo>
                    <a:pt x="41" y="27"/>
                  </a:lnTo>
                  <a:lnTo>
                    <a:pt x="42" y="23"/>
                  </a:lnTo>
                  <a:lnTo>
                    <a:pt x="41" y="18"/>
                  </a:lnTo>
                  <a:lnTo>
                    <a:pt x="40" y="15"/>
                  </a:lnTo>
                  <a:lnTo>
                    <a:pt x="34" y="8"/>
                  </a:lnTo>
                  <a:lnTo>
                    <a:pt x="29" y="1"/>
                  </a:lnTo>
                  <a:lnTo>
                    <a:pt x="26" y="0"/>
                  </a:lnTo>
                  <a:lnTo>
                    <a:pt x="24" y="0"/>
                  </a:lnTo>
                  <a:lnTo>
                    <a:pt x="22" y="0"/>
                  </a:lnTo>
                  <a:lnTo>
                    <a:pt x="20" y="2"/>
                  </a:lnTo>
                  <a:lnTo>
                    <a:pt x="17" y="4"/>
                  </a:lnTo>
                  <a:lnTo>
                    <a:pt x="16" y="8"/>
                  </a:lnTo>
                  <a:lnTo>
                    <a:pt x="13" y="15"/>
                  </a:lnTo>
                  <a:lnTo>
                    <a:pt x="12" y="19"/>
                  </a:lnTo>
                  <a:lnTo>
                    <a:pt x="10" y="25"/>
                  </a:lnTo>
                  <a:lnTo>
                    <a:pt x="10" y="28"/>
                  </a:lnTo>
                  <a:lnTo>
                    <a:pt x="10" y="29"/>
                  </a:lnTo>
                  <a:lnTo>
                    <a:pt x="10" y="31"/>
                  </a:lnTo>
                  <a:lnTo>
                    <a:pt x="9" y="31"/>
                  </a:lnTo>
                  <a:lnTo>
                    <a:pt x="7" y="31"/>
                  </a:lnTo>
                  <a:lnTo>
                    <a:pt x="5" y="29"/>
                  </a:lnTo>
                  <a:lnTo>
                    <a:pt x="4" y="31"/>
                  </a:lnTo>
                  <a:lnTo>
                    <a:pt x="4" y="33"/>
                  </a:lnTo>
                  <a:lnTo>
                    <a:pt x="3" y="37"/>
                  </a:lnTo>
                  <a:lnTo>
                    <a:pt x="1" y="40"/>
                  </a:lnTo>
                  <a:lnTo>
                    <a:pt x="0" y="41"/>
                  </a:lnTo>
                  <a:lnTo>
                    <a:pt x="0" y="49"/>
                  </a:lnTo>
                  <a:lnTo>
                    <a:pt x="1" y="56"/>
                  </a:lnTo>
                  <a:lnTo>
                    <a:pt x="3" y="68"/>
                  </a:lnTo>
                  <a:lnTo>
                    <a:pt x="3" y="80"/>
                  </a:lnTo>
                  <a:lnTo>
                    <a:pt x="6" y="83"/>
                  </a:lnTo>
                  <a:lnTo>
                    <a:pt x="10" y="86"/>
                  </a:lnTo>
                  <a:lnTo>
                    <a:pt x="16" y="89"/>
                  </a:lnTo>
                  <a:lnTo>
                    <a:pt x="21" y="90"/>
                  </a:lnTo>
                  <a:lnTo>
                    <a:pt x="24" y="90"/>
                  </a:lnTo>
                  <a:lnTo>
                    <a:pt x="28" y="8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8" name="Freeform 247"/>
            <p:cNvSpPr>
              <a:spLocks/>
            </p:cNvSpPr>
            <p:nvPr/>
          </p:nvSpPr>
          <p:spPr bwMode="gray">
            <a:xfrm>
              <a:off x="5834063" y="4017963"/>
              <a:ext cx="6350" cy="12700"/>
            </a:xfrm>
            <a:custGeom>
              <a:avLst/>
              <a:gdLst/>
              <a:ahLst/>
              <a:cxnLst>
                <a:cxn ang="0">
                  <a:pos x="10" y="42"/>
                </a:cxn>
                <a:cxn ang="0">
                  <a:pos x="15" y="32"/>
                </a:cxn>
                <a:cxn ang="0">
                  <a:pos x="17" y="22"/>
                </a:cxn>
                <a:cxn ang="0">
                  <a:pos x="18" y="17"/>
                </a:cxn>
                <a:cxn ang="0">
                  <a:pos x="20" y="14"/>
                </a:cxn>
                <a:cxn ang="0">
                  <a:pos x="20" y="9"/>
                </a:cxn>
                <a:cxn ang="0">
                  <a:pos x="19" y="6"/>
                </a:cxn>
                <a:cxn ang="0">
                  <a:pos x="20" y="4"/>
                </a:cxn>
                <a:cxn ang="0">
                  <a:pos x="21" y="1"/>
                </a:cxn>
                <a:cxn ang="0">
                  <a:pos x="20" y="1"/>
                </a:cxn>
                <a:cxn ang="0">
                  <a:pos x="17" y="0"/>
                </a:cxn>
                <a:cxn ang="0">
                  <a:pos x="15" y="1"/>
                </a:cxn>
                <a:cxn ang="0">
                  <a:pos x="12" y="4"/>
                </a:cxn>
                <a:cxn ang="0">
                  <a:pos x="12" y="6"/>
                </a:cxn>
                <a:cxn ang="0">
                  <a:pos x="13" y="7"/>
                </a:cxn>
                <a:cxn ang="0">
                  <a:pos x="13" y="8"/>
                </a:cxn>
                <a:cxn ang="0">
                  <a:pos x="10" y="11"/>
                </a:cxn>
                <a:cxn ang="0">
                  <a:pos x="8" y="9"/>
                </a:cxn>
                <a:cxn ang="0">
                  <a:pos x="5" y="8"/>
                </a:cxn>
                <a:cxn ang="0">
                  <a:pos x="4" y="9"/>
                </a:cxn>
                <a:cxn ang="0">
                  <a:pos x="3" y="9"/>
                </a:cxn>
                <a:cxn ang="0">
                  <a:pos x="2" y="13"/>
                </a:cxn>
                <a:cxn ang="0">
                  <a:pos x="0" y="19"/>
                </a:cxn>
                <a:cxn ang="0">
                  <a:pos x="3" y="22"/>
                </a:cxn>
                <a:cxn ang="0">
                  <a:pos x="4" y="25"/>
                </a:cxn>
                <a:cxn ang="0">
                  <a:pos x="4" y="29"/>
                </a:cxn>
                <a:cxn ang="0">
                  <a:pos x="4" y="32"/>
                </a:cxn>
                <a:cxn ang="0">
                  <a:pos x="4" y="36"/>
                </a:cxn>
                <a:cxn ang="0">
                  <a:pos x="5" y="39"/>
                </a:cxn>
                <a:cxn ang="0">
                  <a:pos x="7" y="41"/>
                </a:cxn>
                <a:cxn ang="0">
                  <a:pos x="10" y="42"/>
                </a:cxn>
              </a:cxnLst>
              <a:rect l="0" t="0" r="r" b="b"/>
              <a:pathLst>
                <a:path w="21" h="42">
                  <a:moveTo>
                    <a:pt x="10" y="42"/>
                  </a:moveTo>
                  <a:lnTo>
                    <a:pt x="15" y="32"/>
                  </a:lnTo>
                  <a:lnTo>
                    <a:pt x="17" y="22"/>
                  </a:lnTo>
                  <a:lnTo>
                    <a:pt x="18" y="17"/>
                  </a:lnTo>
                  <a:lnTo>
                    <a:pt x="20" y="14"/>
                  </a:lnTo>
                  <a:lnTo>
                    <a:pt x="20" y="9"/>
                  </a:lnTo>
                  <a:lnTo>
                    <a:pt x="19" y="6"/>
                  </a:lnTo>
                  <a:lnTo>
                    <a:pt x="20" y="4"/>
                  </a:lnTo>
                  <a:lnTo>
                    <a:pt x="21" y="1"/>
                  </a:lnTo>
                  <a:lnTo>
                    <a:pt x="20" y="1"/>
                  </a:lnTo>
                  <a:lnTo>
                    <a:pt x="17" y="0"/>
                  </a:lnTo>
                  <a:lnTo>
                    <a:pt x="15" y="1"/>
                  </a:lnTo>
                  <a:lnTo>
                    <a:pt x="12" y="4"/>
                  </a:lnTo>
                  <a:lnTo>
                    <a:pt x="12" y="6"/>
                  </a:lnTo>
                  <a:lnTo>
                    <a:pt x="13" y="7"/>
                  </a:lnTo>
                  <a:lnTo>
                    <a:pt x="13" y="8"/>
                  </a:lnTo>
                  <a:lnTo>
                    <a:pt x="10" y="11"/>
                  </a:lnTo>
                  <a:lnTo>
                    <a:pt x="8" y="9"/>
                  </a:lnTo>
                  <a:lnTo>
                    <a:pt x="5" y="8"/>
                  </a:lnTo>
                  <a:lnTo>
                    <a:pt x="4" y="9"/>
                  </a:lnTo>
                  <a:lnTo>
                    <a:pt x="3" y="9"/>
                  </a:lnTo>
                  <a:lnTo>
                    <a:pt x="2" y="13"/>
                  </a:lnTo>
                  <a:lnTo>
                    <a:pt x="0" y="19"/>
                  </a:lnTo>
                  <a:lnTo>
                    <a:pt x="3" y="22"/>
                  </a:lnTo>
                  <a:lnTo>
                    <a:pt x="4" y="25"/>
                  </a:lnTo>
                  <a:lnTo>
                    <a:pt x="4" y="29"/>
                  </a:lnTo>
                  <a:lnTo>
                    <a:pt x="4" y="32"/>
                  </a:lnTo>
                  <a:lnTo>
                    <a:pt x="4" y="36"/>
                  </a:lnTo>
                  <a:lnTo>
                    <a:pt x="5" y="39"/>
                  </a:lnTo>
                  <a:lnTo>
                    <a:pt x="7" y="41"/>
                  </a:lnTo>
                  <a:lnTo>
                    <a:pt x="10" y="4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49" name="Freeform 248"/>
            <p:cNvSpPr>
              <a:spLocks/>
            </p:cNvSpPr>
            <p:nvPr/>
          </p:nvSpPr>
          <p:spPr bwMode="gray">
            <a:xfrm>
              <a:off x="5834063" y="4017963"/>
              <a:ext cx="6350" cy="12700"/>
            </a:xfrm>
            <a:custGeom>
              <a:avLst/>
              <a:gdLst/>
              <a:ahLst/>
              <a:cxnLst>
                <a:cxn ang="0">
                  <a:pos x="10" y="42"/>
                </a:cxn>
                <a:cxn ang="0">
                  <a:pos x="15" y="32"/>
                </a:cxn>
                <a:cxn ang="0">
                  <a:pos x="17" y="22"/>
                </a:cxn>
                <a:cxn ang="0">
                  <a:pos x="18" y="17"/>
                </a:cxn>
                <a:cxn ang="0">
                  <a:pos x="20" y="14"/>
                </a:cxn>
                <a:cxn ang="0">
                  <a:pos x="20" y="9"/>
                </a:cxn>
                <a:cxn ang="0">
                  <a:pos x="19" y="6"/>
                </a:cxn>
                <a:cxn ang="0">
                  <a:pos x="20" y="4"/>
                </a:cxn>
                <a:cxn ang="0">
                  <a:pos x="21" y="1"/>
                </a:cxn>
                <a:cxn ang="0">
                  <a:pos x="20" y="1"/>
                </a:cxn>
                <a:cxn ang="0">
                  <a:pos x="17" y="0"/>
                </a:cxn>
                <a:cxn ang="0">
                  <a:pos x="15" y="1"/>
                </a:cxn>
                <a:cxn ang="0">
                  <a:pos x="12" y="4"/>
                </a:cxn>
                <a:cxn ang="0">
                  <a:pos x="12" y="6"/>
                </a:cxn>
                <a:cxn ang="0">
                  <a:pos x="13" y="7"/>
                </a:cxn>
                <a:cxn ang="0">
                  <a:pos x="13" y="8"/>
                </a:cxn>
                <a:cxn ang="0">
                  <a:pos x="10" y="11"/>
                </a:cxn>
                <a:cxn ang="0">
                  <a:pos x="8" y="9"/>
                </a:cxn>
                <a:cxn ang="0">
                  <a:pos x="5" y="8"/>
                </a:cxn>
                <a:cxn ang="0">
                  <a:pos x="4" y="9"/>
                </a:cxn>
                <a:cxn ang="0">
                  <a:pos x="3" y="9"/>
                </a:cxn>
                <a:cxn ang="0">
                  <a:pos x="2" y="13"/>
                </a:cxn>
                <a:cxn ang="0">
                  <a:pos x="0" y="19"/>
                </a:cxn>
                <a:cxn ang="0">
                  <a:pos x="3" y="22"/>
                </a:cxn>
                <a:cxn ang="0">
                  <a:pos x="4" y="25"/>
                </a:cxn>
                <a:cxn ang="0">
                  <a:pos x="4" y="29"/>
                </a:cxn>
                <a:cxn ang="0">
                  <a:pos x="4" y="32"/>
                </a:cxn>
                <a:cxn ang="0">
                  <a:pos x="4" y="36"/>
                </a:cxn>
                <a:cxn ang="0">
                  <a:pos x="5" y="39"/>
                </a:cxn>
                <a:cxn ang="0">
                  <a:pos x="7" y="41"/>
                </a:cxn>
                <a:cxn ang="0">
                  <a:pos x="10" y="42"/>
                </a:cxn>
              </a:cxnLst>
              <a:rect l="0" t="0" r="r" b="b"/>
              <a:pathLst>
                <a:path w="21" h="42">
                  <a:moveTo>
                    <a:pt x="10" y="42"/>
                  </a:moveTo>
                  <a:lnTo>
                    <a:pt x="15" y="32"/>
                  </a:lnTo>
                  <a:lnTo>
                    <a:pt x="17" y="22"/>
                  </a:lnTo>
                  <a:lnTo>
                    <a:pt x="18" y="17"/>
                  </a:lnTo>
                  <a:lnTo>
                    <a:pt x="20" y="14"/>
                  </a:lnTo>
                  <a:lnTo>
                    <a:pt x="20" y="9"/>
                  </a:lnTo>
                  <a:lnTo>
                    <a:pt x="19" y="6"/>
                  </a:lnTo>
                  <a:lnTo>
                    <a:pt x="20" y="4"/>
                  </a:lnTo>
                  <a:lnTo>
                    <a:pt x="21" y="1"/>
                  </a:lnTo>
                  <a:lnTo>
                    <a:pt x="20" y="1"/>
                  </a:lnTo>
                  <a:lnTo>
                    <a:pt x="17" y="0"/>
                  </a:lnTo>
                  <a:lnTo>
                    <a:pt x="15" y="1"/>
                  </a:lnTo>
                  <a:lnTo>
                    <a:pt x="12" y="4"/>
                  </a:lnTo>
                  <a:lnTo>
                    <a:pt x="12" y="6"/>
                  </a:lnTo>
                  <a:lnTo>
                    <a:pt x="13" y="7"/>
                  </a:lnTo>
                  <a:lnTo>
                    <a:pt x="13" y="8"/>
                  </a:lnTo>
                  <a:lnTo>
                    <a:pt x="10" y="11"/>
                  </a:lnTo>
                  <a:lnTo>
                    <a:pt x="8" y="9"/>
                  </a:lnTo>
                  <a:lnTo>
                    <a:pt x="5" y="8"/>
                  </a:lnTo>
                  <a:lnTo>
                    <a:pt x="4" y="9"/>
                  </a:lnTo>
                  <a:lnTo>
                    <a:pt x="3" y="9"/>
                  </a:lnTo>
                  <a:lnTo>
                    <a:pt x="2" y="13"/>
                  </a:lnTo>
                  <a:lnTo>
                    <a:pt x="0" y="19"/>
                  </a:lnTo>
                  <a:lnTo>
                    <a:pt x="3" y="22"/>
                  </a:lnTo>
                  <a:lnTo>
                    <a:pt x="4" y="25"/>
                  </a:lnTo>
                  <a:lnTo>
                    <a:pt x="4" y="29"/>
                  </a:lnTo>
                  <a:lnTo>
                    <a:pt x="4" y="32"/>
                  </a:lnTo>
                  <a:lnTo>
                    <a:pt x="4" y="36"/>
                  </a:lnTo>
                  <a:lnTo>
                    <a:pt x="5" y="39"/>
                  </a:lnTo>
                  <a:lnTo>
                    <a:pt x="7" y="41"/>
                  </a:lnTo>
                  <a:lnTo>
                    <a:pt x="10" y="4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0" name="Freeform 249"/>
            <p:cNvSpPr>
              <a:spLocks/>
            </p:cNvSpPr>
            <p:nvPr/>
          </p:nvSpPr>
          <p:spPr bwMode="gray">
            <a:xfrm>
              <a:off x="5680076" y="3949701"/>
              <a:ext cx="30163" cy="28575"/>
            </a:xfrm>
            <a:custGeom>
              <a:avLst/>
              <a:gdLst/>
              <a:ahLst/>
              <a:cxnLst>
                <a:cxn ang="0">
                  <a:pos x="96" y="90"/>
                </a:cxn>
                <a:cxn ang="0">
                  <a:pos x="87" y="90"/>
                </a:cxn>
                <a:cxn ang="0">
                  <a:pos x="77" y="89"/>
                </a:cxn>
                <a:cxn ang="0">
                  <a:pos x="67" y="89"/>
                </a:cxn>
                <a:cxn ang="0">
                  <a:pos x="57" y="89"/>
                </a:cxn>
                <a:cxn ang="0">
                  <a:pos x="51" y="76"/>
                </a:cxn>
                <a:cxn ang="0">
                  <a:pos x="46" y="64"/>
                </a:cxn>
                <a:cxn ang="0">
                  <a:pos x="36" y="60"/>
                </a:cxn>
                <a:cxn ang="0">
                  <a:pos x="23" y="59"/>
                </a:cxn>
                <a:cxn ang="0">
                  <a:pos x="12" y="58"/>
                </a:cxn>
                <a:cxn ang="0">
                  <a:pos x="0" y="57"/>
                </a:cxn>
                <a:cxn ang="0">
                  <a:pos x="5" y="52"/>
                </a:cxn>
                <a:cxn ang="0">
                  <a:pos x="9" y="46"/>
                </a:cxn>
                <a:cxn ang="0">
                  <a:pos x="13" y="39"/>
                </a:cxn>
                <a:cxn ang="0">
                  <a:pos x="16" y="31"/>
                </a:cxn>
                <a:cxn ang="0">
                  <a:pos x="20" y="24"/>
                </a:cxn>
                <a:cxn ang="0">
                  <a:pos x="22" y="17"/>
                </a:cxn>
                <a:cxn ang="0">
                  <a:pos x="26" y="10"/>
                </a:cxn>
                <a:cxn ang="0">
                  <a:pos x="31" y="3"/>
                </a:cxn>
                <a:cxn ang="0">
                  <a:pos x="36" y="1"/>
                </a:cxn>
                <a:cxn ang="0">
                  <a:pos x="41" y="0"/>
                </a:cxn>
                <a:cxn ang="0">
                  <a:pos x="46" y="0"/>
                </a:cxn>
                <a:cxn ang="0">
                  <a:pos x="50" y="0"/>
                </a:cxn>
                <a:cxn ang="0">
                  <a:pos x="61" y="2"/>
                </a:cxn>
                <a:cxn ang="0">
                  <a:pos x="71" y="6"/>
                </a:cxn>
                <a:cxn ang="0">
                  <a:pos x="70" y="6"/>
                </a:cxn>
                <a:cxn ang="0">
                  <a:pos x="69" y="5"/>
                </a:cxn>
                <a:cxn ang="0">
                  <a:pos x="75" y="17"/>
                </a:cxn>
                <a:cxn ang="0">
                  <a:pos x="80" y="27"/>
                </a:cxn>
                <a:cxn ang="0">
                  <a:pos x="75" y="30"/>
                </a:cxn>
                <a:cxn ang="0">
                  <a:pos x="70" y="28"/>
                </a:cxn>
                <a:cxn ang="0">
                  <a:pos x="66" y="30"/>
                </a:cxn>
                <a:cxn ang="0">
                  <a:pos x="64" y="31"/>
                </a:cxn>
                <a:cxn ang="0">
                  <a:pos x="62" y="33"/>
                </a:cxn>
                <a:cxn ang="0">
                  <a:pos x="61" y="35"/>
                </a:cxn>
                <a:cxn ang="0">
                  <a:pos x="59" y="39"/>
                </a:cxn>
                <a:cxn ang="0">
                  <a:pos x="59" y="41"/>
                </a:cxn>
                <a:cxn ang="0">
                  <a:pos x="61" y="42"/>
                </a:cxn>
                <a:cxn ang="0">
                  <a:pos x="62" y="42"/>
                </a:cxn>
                <a:cxn ang="0">
                  <a:pos x="66" y="42"/>
                </a:cxn>
                <a:cxn ang="0">
                  <a:pos x="72" y="42"/>
                </a:cxn>
                <a:cxn ang="0">
                  <a:pos x="75" y="43"/>
                </a:cxn>
                <a:cxn ang="0">
                  <a:pos x="78" y="47"/>
                </a:cxn>
                <a:cxn ang="0">
                  <a:pos x="79" y="49"/>
                </a:cxn>
                <a:cxn ang="0">
                  <a:pos x="79" y="54"/>
                </a:cxn>
                <a:cxn ang="0">
                  <a:pos x="80" y="59"/>
                </a:cxn>
                <a:cxn ang="0">
                  <a:pos x="82" y="64"/>
                </a:cxn>
                <a:cxn ang="0">
                  <a:pos x="85" y="67"/>
                </a:cxn>
                <a:cxn ang="0">
                  <a:pos x="89" y="72"/>
                </a:cxn>
                <a:cxn ang="0">
                  <a:pos x="93" y="80"/>
                </a:cxn>
                <a:cxn ang="0">
                  <a:pos x="96" y="89"/>
                </a:cxn>
                <a:cxn ang="0">
                  <a:pos x="96" y="89"/>
                </a:cxn>
                <a:cxn ang="0">
                  <a:pos x="96" y="90"/>
                </a:cxn>
              </a:cxnLst>
              <a:rect l="0" t="0" r="r" b="b"/>
              <a:pathLst>
                <a:path w="96" h="90">
                  <a:moveTo>
                    <a:pt x="96" y="90"/>
                  </a:moveTo>
                  <a:lnTo>
                    <a:pt x="87" y="90"/>
                  </a:lnTo>
                  <a:lnTo>
                    <a:pt x="77" y="89"/>
                  </a:lnTo>
                  <a:lnTo>
                    <a:pt x="67" y="89"/>
                  </a:lnTo>
                  <a:lnTo>
                    <a:pt x="57" y="89"/>
                  </a:lnTo>
                  <a:lnTo>
                    <a:pt x="51" y="76"/>
                  </a:lnTo>
                  <a:lnTo>
                    <a:pt x="46" y="64"/>
                  </a:lnTo>
                  <a:lnTo>
                    <a:pt x="36" y="60"/>
                  </a:lnTo>
                  <a:lnTo>
                    <a:pt x="23" y="59"/>
                  </a:lnTo>
                  <a:lnTo>
                    <a:pt x="12" y="58"/>
                  </a:lnTo>
                  <a:lnTo>
                    <a:pt x="0" y="57"/>
                  </a:lnTo>
                  <a:lnTo>
                    <a:pt x="5" y="52"/>
                  </a:lnTo>
                  <a:lnTo>
                    <a:pt x="9" y="46"/>
                  </a:lnTo>
                  <a:lnTo>
                    <a:pt x="13" y="39"/>
                  </a:lnTo>
                  <a:lnTo>
                    <a:pt x="16" y="31"/>
                  </a:lnTo>
                  <a:lnTo>
                    <a:pt x="20" y="24"/>
                  </a:lnTo>
                  <a:lnTo>
                    <a:pt x="22" y="17"/>
                  </a:lnTo>
                  <a:lnTo>
                    <a:pt x="26" y="10"/>
                  </a:lnTo>
                  <a:lnTo>
                    <a:pt x="31" y="3"/>
                  </a:lnTo>
                  <a:lnTo>
                    <a:pt x="36" y="1"/>
                  </a:lnTo>
                  <a:lnTo>
                    <a:pt x="41" y="0"/>
                  </a:lnTo>
                  <a:lnTo>
                    <a:pt x="46" y="0"/>
                  </a:lnTo>
                  <a:lnTo>
                    <a:pt x="50" y="0"/>
                  </a:lnTo>
                  <a:lnTo>
                    <a:pt x="61" y="2"/>
                  </a:lnTo>
                  <a:lnTo>
                    <a:pt x="71" y="6"/>
                  </a:lnTo>
                  <a:lnTo>
                    <a:pt x="70" y="6"/>
                  </a:lnTo>
                  <a:lnTo>
                    <a:pt x="69" y="5"/>
                  </a:lnTo>
                  <a:lnTo>
                    <a:pt x="75" y="17"/>
                  </a:lnTo>
                  <a:lnTo>
                    <a:pt x="80" y="27"/>
                  </a:lnTo>
                  <a:lnTo>
                    <a:pt x="75" y="30"/>
                  </a:lnTo>
                  <a:lnTo>
                    <a:pt x="70" y="28"/>
                  </a:lnTo>
                  <a:lnTo>
                    <a:pt x="66" y="30"/>
                  </a:lnTo>
                  <a:lnTo>
                    <a:pt x="64" y="31"/>
                  </a:lnTo>
                  <a:lnTo>
                    <a:pt x="62" y="33"/>
                  </a:lnTo>
                  <a:lnTo>
                    <a:pt x="61" y="35"/>
                  </a:lnTo>
                  <a:lnTo>
                    <a:pt x="59" y="39"/>
                  </a:lnTo>
                  <a:lnTo>
                    <a:pt x="59" y="41"/>
                  </a:lnTo>
                  <a:lnTo>
                    <a:pt x="61" y="42"/>
                  </a:lnTo>
                  <a:lnTo>
                    <a:pt x="62" y="42"/>
                  </a:lnTo>
                  <a:lnTo>
                    <a:pt x="66" y="42"/>
                  </a:lnTo>
                  <a:lnTo>
                    <a:pt x="72" y="42"/>
                  </a:lnTo>
                  <a:lnTo>
                    <a:pt x="75" y="43"/>
                  </a:lnTo>
                  <a:lnTo>
                    <a:pt x="78" y="47"/>
                  </a:lnTo>
                  <a:lnTo>
                    <a:pt x="79" y="49"/>
                  </a:lnTo>
                  <a:lnTo>
                    <a:pt x="79" y="54"/>
                  </a:lnTo>
                  <a:lnTo>
                    <a:pt x="80" y="59"/>
                  </a:lnTo>
                  <a:lnTo>
                    <a:pt x="82" y="64"/>
                  </a:lnTo>
                  <a:lnTo>
                    <a:pt x="85" y="67"/>
                  </a:lnTo>
                  <a:lnTo>
                    <a:pt x="89" y="72"/>
                  </a:lnTo>
                  <a:lnTo>
                    <a:pt x="93" y="80"/>
                  </a:lnTo>
                  <a:lnTo>
                    <a:pt x="96" y="89"/>
                  </a:lnTo>
                  <a:lnTo>
                    <a:pt x="96" y="89"/>
                  </a:lnTo>
                  <a:lnTo>
                    <a:pt x="96" y="9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1" name="Freeform 250"/>
            <p:cNvSpPr>
              <a:spLocks/>
            </p:cNvSpPr>
            <p:nvPr/>
          </p:nvSpPr>
          <p:spPr bwMode="gray">
            <a:xfrm>
              <a:off x="5680076" y="3949701"/>
              <a:ext cx="30163" cy="28575"/>
            </a:xfrm>
            <a:custGeom>
              <a:avLst/>
              <a:gdLst/>
              <a:ahLst/>
              <a:cxnLst>
                <a:cxn ang="0">
                  <a:pos x="96" y="90"/>
                </a:cxn>
                <a:cxn ang="0">
                  <a:pos x="87" y="90"/>
                </a:cxn>
                <a:cxn ang="0">
                  <a:pos x="77" y="89"/>
                </a:cxn>
                <a:cxn ang="0">
                  <a:pos x="67" y="89"/>
                </a:cxn>
                <a:cxn ang="0">
                  <a:pos x="57" y="89"/>
                </a:cxn>
                <a:cxn ang="0">
                  <a:pos x="51" y="76"/>
                </a:cxn>
                <a:cxn ang="0">
                  <a:pos x="46" y="64"/>
                </a:cxn>
                <a:cxn ang="0">
                  <a:pos x="36" y="60"/>
                </a:cxn>
                <a:cxn ang="0">
                  <a:pos x="23" y="59"/>
                </a:cxn>
                <a:cxn ang="0">
                  <a:pos x="12" y="58"/>
                </a:cxn>
                <a:cxn ang="0">
                  <a:pos x="0" y="57"/>
                </a:cxn>
                <a:cxn ang="0">
                  <a:pos x="5" y="52"/>
                </a:cxn>
                <a:cxn ang="0">
                  <a:pos x="9" y="46"/>
                </a:cxn>
                <a:cxn ang="0">
                  <a:pos x="13" y="39"/>
                </a:cxn>
                <a:cxn ang="0">
                  <a:pos x="16" y="31"/>
                </a:cxn>
                <a:cxn ang="0">
                  <a:pos x="20" y="24"/>
                </a:cxn>
                <a:cxn ang="0">
                  <a:pos x="22" y="17"/>
                </a:cxn>
                <a:cxn ang="0">
                  <a:pos x="26" y="10"/>
                </a:cxn>
                <a:cxn ang="0">
                  <a:pos x="31" y="3"/>
                </a:cxn>
                <a:cxn ang="0">
                  <a:pos x="36" y="1"/>
                </a:cxn>
                <a:cxn ang="0">
                  <a:pos x="41" y="0"/>
                </a:cxn>
                <a:cxn ang="0">
                  <a:pos x="46" y="0"/>
                </a:cxn>
                <a:cxn ang="0">
                  <a:pos x="50" y="0"/>
                </a:cxn>
                <a:cxn ang="0">
                  <a:pos x="61" y="2"/>
                </a:cxn>
                <a:cxn ang="0">
                  <a:pos x="71" y="6"/>
                </a:cxn>
                <a:cxn ang="0">
                  <a:pos x="70" y="6"/>
                </a:cxn>
                <a:cxn ang="0">
                  <a:pos x="69" y="5"/>
                </a:cxn>
                <a:cxn ang="0">
                  <a:pos x="75" y="17"/>
                </a:cxn>
                <a:cxn ang="0">
                  <a:pos x="80" y="27"/>
                </a:cxn>
                <a:cxn ang="0">
                  <a:pos x="75" y="30"/>
                </a:cxn>
                <a:cxn ang="0">
                  <a:pos x="70" y="28"/>
                </a:cxn>
                <a:cxn ang="0">
                  <a:pos x="66" y="30"/>
                </a:cxn>
                <a:cxn ang="0">
                  <a:pos x="64" y="31"/>
                </a:cxn>
                <a:cxn ang="0">
                  <a:pos x="62" y="33"/>
                </a:cxn>
                <a:cxn ang="0">
                  <a:pos x="61" y="35"/>
                </a:cxn>
                <a:cxn ang="0">
                  <a:pos x="59" y="39"/>
                </a:cxn>
                <a:cxn ang="0">
                  <a:pos x="59" y="41"/>
                </a:cxn>
                <a:cxn ang="0">
                  <a:pos x="61" y="42"/>
                </a:cxn>
                <a:cxn ang="0">
                  <a:pos x="62" y="42"/>
                </a:cxn>
                <a:cxn ang="0">
                  <a:pos x="66" y="42"/>
                </a:cxn>
                <a:cxn ang="0">
                  <a:pos x="72" y="42"/>
                </a:cxn>
                <a:cxn ang="0">
                  <a:pos x="75" y="43"/>
                </a:cxn>
                <a:cxn ang="0">
                  <a:pos x="78" y="47"/>
                </a:cxn>
                <a:cxn ang="0">
                  <a:pos x="79" y="49"/>
                </a:cxn>
                <a:cxn ang="0">
                  <a:pos x="79" y="54"/>
                </a:cxn>
                <a:cxn ang="0">
                  <a:pos x="80" y="59"/>
                </a:cxn>
                <a:cxn ang="0">
                  <a:pos x="82" y="64"/>
                </a:cxn>
                <a:cxn ang="0">
                  <a:pos x="85" y="67"/>
                </a:cxn>
                <a:cxn ang="0">
                  <a:pos x="89" y="72"/>
                </a:cxn>
                <a:cxn ang="0">
                  <a:pos x="93" y="80"/>
                </a:cxn>
                <a:cxn ang="0">
                  <a:pos x="96" y="89"/>
                </a:cxn>
                <a:cxn ang="0">
                  <a:pos x="96" y="89"/>
                </a:cxn>
                <a:cxn ang="0">
                  <a:pos x="96" y="90"/>
                </a:cxn>
              </a:cxnLst>
              <a:rect l="0" t="0" r="r" b="b"/>
              <a:pathLst>
                <a:path w="96" h="90">
                  <a:moveTo>
                    <a:pt x="96" y="90"/>
                  </a:moveTo>
                  <a:lnTo>
                    <a:pt x="87" y="90"/>
                  </a:lnTo>
                  <a:lnTo>
                    <a:pt x="77" y="89"/>
                  </a:lnTo>
                  <a:lnTo>
                    <a:pt x="67" y="89"/>
                  </a:lnTo>
                  <a:lnTo>
                    <a:pt x="57" y="89"/>
                  </a:lnTo>
                  <a:lnTo>
                    <a:pt x="51" y="76"/>
                  </a:lnTo>
                  <a:lnTo>
                    <a:pt x="46" y="64"/>
                  </a:lnTo>
                  <a:lnTo>
                    <a:pt x="36" y="60"/>
                  </a:lnTo>
                  <a:lnTo>
                    <a:pt x="23" y="59"/>
                  </a:lnTo>
                  <a:lnTo>
                    <a:pt x="12" y="58"/>
                  </a:lnTo>
                  <a:lnTo>
                    <a:pt x="0" y="57"/>
                  </a:lnTo>
                  <a:lnTo>
                    <a:pt x="5" y="52"/>
                  </a:lnTo>
                  <a:lnTo>
                    <a:pt x="9" y="46"/>
                  </a:lnTo>
                  <a:lnTo>
                    <a:pt x="13" y="39"/>
                  </a:lnTo>
                  <a:lnTo>
                    <a:pt x="16" y="31"/>
                  </a:lnTo>
                  <a:lnTo>
                    <a:pt x="20" y="24"/>
                  </a:lnTo>
                  <a:lnTo>
                    <a:pt x="22" y="17"/>
                  </a:lnTo>
                  <a:lnTo>
                    <a:pt x="26" y="10"/>
                  </a:lnTo>
                  <a:lnTo>
                    <a:pt x="31" y="3"/>
                  </a:lnTo>
                  <a:lnTo>
                    <a:pt x="36" y="1"/>
                  </a:lnTo>
                  <a:lnTo>
                    <a:pt x="41" y="0"/>
                  </a:lnTo>
                  <a:lnTo>
                    <a:pt x="46" y="0"/>
                  </a:lnTo>
                  <a:lnTo>
                    <a:pt x="50" y="0"/>
                  </a:lnTo>
                  <a:lnTo>
                    <a:pt x="61" y="2"/>
                  </a:lnTo>
                  <a:lnTo>
                    <a:pt x="71" y="6"/>
                  </a:lnTo>
                  <a:lnTo>
                    <a:pt x="70" y="6"/>
                  </a:lnTo>
                  <a:lnTo>
                    <a:pt x="69" y="5"/>
                  </a:lnTo>
                  <a:lnTo>
                    <a:pt x="75" y="17"/>
                  </a:lnTo>
                  <a:lnTo>
                    <a:pt x="80" y="27"/>
                  </a:lnTo>
                  <a:lnTo>
                    <a:pt x="75" y="30"/>
                  </a:lnTo>
                  <a:lnTo>
                    <a:pt x="70" y="28"/>
                  </a:lnTo>
                  <a:lnTo>
                    <a:pt x="66" y="30"/>
                  </a:lnTo>
                  <a:lnTo>
                    <a:pt x="64" y="31"/>
                  </a:lnTo>
                  <a:lnTo>
                    <a:pt x="62" y="33"/>
                  </a:lnTo>
                  <a:lnTo>
                    <a:pt x="61" y="35"/>
                  </a:lnTo>
                  <a:lnTo>
                    <a:pt x="59" y="39"/>
                  </a:lnTo>
                  <a:lnTo>
                    <a:pt x="59" y="41"/>
                  </a:lnTo>
                  <a:lnTo>
                    <a:pt x="61" y="42"/>
                  </a:lnTo>
                  <a:lnTo>
                    <a:pt x="62" y="42"/>
                  </a:lnTo>
                  <a:lnTo>
                    <a:pt x="66" y="42"/>
                  </a:lnTo>
                  <a:lnTo>
                    <a:pt x="72" y="42"/>
                  </a:lnTo>
                  <a:lnTo>
                    <a:pt x="75" y="43"/>
                  </a:lnTo>
                  <a:lnTo>
                    <a:pt x="78" y="47"/>
                  </a:lnTo>
                  <a:lnTo>
                    <a:pt x="79" y="49"/>
                  </a:lnTo>
                  <a:lnTo>
                    <a:pt x="79" y="54"/>
                  </a:lnTo>
                  <a:lnTo>
                    <a:pt x="80" y="59"/>
                  </a:lnTo>
                  <a:lnTo>
                    <a:pt x="82" y="64"/>
                  </a:lnTo>
                  <a:lnTo>
                    <a:pt x="85" y="67"/>
                  </a:lnTo>
                  <a:lnTo>
                    <a:pt x="89" y="72"/>
                  </a:lnTo>
                  <a:lnTo>
                    <a:pt x="93" y="80"/>
                  </a:lnTo>
                  <a:lnTo>
                    <a:pt x="96" y="89"/>
                  </a:lnTo>
                  <a:lnTo>
                    <a:pt x="96" y="89"/>
                  </a:lnTo>
                  <a:lnTo>
                    <a:pt x="96" y="9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2" name="Freeform 251"/>
            <p:cNvSpPr>
              <a:spLocks/>
            </p:cNvSpPr>
            <p:nvPr/>
          </p:nvSpPr>
          <p:spPr bwMode="gray">
            <a:xfrm>
              <a:off x="3586163" y="4303713"/>
              <a:ext cx="95250" cy="39688"/>
            </a:xfrm>
            <a:custGeom>
              <a:avLst/>
              <a:gdLst/>
              <a:ahLst/>
              <a:cxnLst>
                <a:cxn ang="0">
                  <a:pos x="238" y="96"/>
                </a:cxn>
                <a:cxn ang="0">
                  <a:pos x="233" y="79"/>
                </a:cxn>
                <a:cxn ang="0">
                  <a:pos x="241" y="73"/>
                </a:cxn>
                <a:cxn ang="0">
                  <a:pos x="247" y="65"/>
                </a:cxn>
                <a:cxn ang="0">
                  <a:pos x="252" y="63"/>
                </a:cxn>
                <a:cxn ang="0">
                  <a:pos x="239" y="60"/>
                </a:cxn>
                <a:cxn ang="0">
                  <a:pos x="228" y="58"/>
                </a:cxn>
                <a:cxn ang="0">
                  <a:pos x="222" y="47"/>
                </a:cxn>
                <a:cxn ang="0">
                  <a:pos x="202" y="34"/>
                </a:cxn>
                <a:cxn ang="0">
                  <a:pos x="182" y="31"/>
                </a:cxn>
                <a:cxn ang="0">
                  <a:pos x="166" y="40"/>
                </a:cxn>
                <a:cxn ang="0">
                  <a:pos x="163" y="52"/>
                </a:cxn>
                <a:cxn ang="0">
                  <a:pos x="151" y="62"/>
                </a:cxn>
                <a:cxn ang="0">
                  <a:pos x="130" y="68"/>
                </a:cxn>
                <a:cxn ang="0">
                  <a:pos x="125" y="77"/>
                </a:cxn>
                <a:cxn ang="0">
                  <a:pos x="134" y="82"/>
                </a:cxn>
                <a:cxn ang="0">
                  <a:pos x="140" y="91"/>
                </a:cxn>
                <a:cxn ang="0">
                  <a:pos x="150" y="109"/>
                </a:cxn>
                <a:cxn ang="0">
                  <a:pos x="136" y="113"/>
                </a:cxn>
                <a:cxn ang="0">
                  <a:pos x="133" y="117"/>
                </a:cxn>
                <a:cxn ang="0">
                  <a:pos x="116" y="123"/>
                </a:cxn>
                <a:cxn ang="0">
                  <a:pos x="104" y="113"/>
                </a:cxn>
                <a:cxn ang="0">
                  <a:pos x="96" y="90"/>
                </a:cxn>
                <a:cxn ang="0">
                  <a:pos x="91" y="95"/>
                </a:cxn>
                <a:cxn ang="0">
                  <a:pos x="84" y="101"/>
                </a:cxn>
                <a:cxn ang="0">
                  <a:pos x="70" y="90"/>
                </a:cxn>
                <a:cxn ang="0">
                  <a:pos x="65" y="77"/>
                </a:cxn>
                <a:cxn ang="0">
                  <a:pos x="39" y="70"/>
                </a:cxn>
                <a:cxn ang="0">
                  <a:pos x="21" y="68"/>
                </a:cxn>
                <a:cxn ang="0">
                  <a:pos x="6" y="74"/>
                </a:cxn>
                <a:cxn ang="0">
                  <a:pos x="1" y="64"/>
                </a:cxn>
                <a:cxn ang="0">
                  <a:pos x="4" y="46"/>
                </a:cxn>
                <a:cxn ang="0">
                  <a:pos x="12" y="36"/>
                </a:cxn>
                <a:cxn ang="0">
                  <a:pos x="6" y="31"/>
                </a:cxn>
                <a:cxn ang="0">
                  <a:pos x="6" y="3"/>
                </a:cxn>
                <a:cxn ang="0">
                  <a:pos x="17" y="5"/>
                </a:cxn>
                <a:cxn ang="0">
                  <a:pos x="30" y="11"/>
                </a:cxn>
                <a:cxn ang="0">
                  <a:pos x="36" y="20"/>
                </a:cxn>
                <a:cxn ang="0">
                  <a:pos x="39" y="24"/>
                </a:cxn>
                <a:cxn ang="0">
                  <a:pos x="44" y="34"/>
                </a:cxn>
                <a:cxn ang="0">
                  <a:pos x="51" y="33"/>
                </a:cxn>
                <a:cxn ang="0">
                  <a:pos x="60" y="32"/>
                </a:cxn>
                <a:cxn ang="0">
                  <a:pos x="53" y="22"/>
                </a:cxn>
                <a:cxn ang="0">
                  <a:pos x="62" y="28"/>
                </a:cxn>
                <a:cxn ang="0">
                  <a:pos x="81" y="43"/>
                </a:cxn>
                <a:cxn ang="0">
                  <a:pos x="116" y="32"/>
                </a:cxn>
                <a:cxn ang="0">
                  <a:pos x="157" y="15"/>
                </a:cxn>
                <a:cxn ang="0">
                  <a:pos x="173" y="0"/>
                </a:cxn>
                <a:cxn ang="0">
                  <a:pos x="190" y="1"/>
                </a:cxn>
                <a:cxn ang="0">
                  <a:pos x="202" y="7"/>
                </a:cxn>
                <a:cxn ang="0">
                  <a:pos x="226" y="9"/>
                </a:cxn>
                <a:cxn ang="0">
                  <a:pos x="271" y="34"/>
                </a:cxn>
                <a:cxn ang="0">
                  <a:pos x="282" y="58"/>
                </a:cxn>
                <a:cxn ang="0">
                  <a:pos x="294" y="80"/>
                </a:cxn>
                <a:cxn ang="0">
                  <a:pos x="289" y="89"/>
                </a:cxn>
                <a:cxn ang="0">
                  <a:pos x="285" y="99"/>
                </a:cxn>
                <a:cxn ang="0">
                  <a:pos x="274" y="105"/>
                </a:cxn>
                <a:cxn ang="0">
                  <a:pos x="264" y="101"/>
                </a:cxn>
                <a:cxn ang="0">
                  <a:pos x="264" y="112"/>
                </a:cxn>
              </a:cxnLst>
              <a:rect l="0" t="0" r="r" b="b"/>
              <a:pathLst>
                <a:path w="296" h="123">
                  <a:moveTo>
                    <a:pt x="259" y="122"/>
                  </a:moveTo>
                  <a:lnTo>
                    <a:pt x="250" y="112"/>
                  </a:lnTo>
                  <a:lnTo>
                    <a:pt x="241" y="101"/>
                  </a:lnTo>
                  <a:lnTo>
                    <a:pt x="238" y="96"/>
                  </a:lnTo>
                  <a:lnTo>
                    <a:pt x="236" y="89"/>
                  </a:lnTo>
                  <a:lnTo>
                    <a:pt x="232" y="83"/>
                  </a:lnTo>
                  <a:lnTo>
                    <a:pt x="231" y="79"/>
                  </a:lnTo>
                  <a:lnTo>
                    <a:pt x="233" y="79"/>
                  </a:lnTo>
                  <a:lnTo>
                    <a:pt x="236" y="80"/>
                  </a:lnTo>
                  <a:lnTo>
                    <a:pt x="239" y="79"/>
                  </a:lnTo>
                  <a:lnTo>
                    <a:pt x="240" y="76"/>
                  </a:lnTo>
                  <a:lnTo>
                    <a:pt x="241" y="73"/>
                  </a:lnTo>
                  <a:lnTo>
                    <a:pt x="242" y="70"/>
                  </a:lnTo>
                  <a:lnTo>
                    <a:pt x="245" y="67"/>
                  </a:lnTo>
                  <a:lnTo>
                    <a:pt x="246" y="65"/>
                  </a:lnTo>
                  <a:lnTo>
                    <a:pt x="247" y="65"/>
                  </a:lnTo>
                  <a:lnTo>
                    <a:pt x="250" y="66"/>
                  </a:lnTo>
                  <a:lnTo>
                    <a:pt x="253" y="66"/>
                  </a:lnTo>
                  <a:lnTo>
                    <a:pt x="253" y="64"/>
                  </a:lnTo>
                  <a:lnTo>
                    <a:pt x="252" y="63"/>
                  </a:lnTo>
                  <a:lnTo>
                    <a:pt x="249" y="62"/>
                  </a:lnTo>
                  <a:lnTo>
                    <a:pt x="247" y="60"/>
                  </a:lnTo>
                  <a:lnTo>
                    <a:pt x="244" y="60"/>
                  </a:lnTo>
                  <a:lnTo>
                    <a:pt x="239" y="60"/>
                  </a:lnTo>
                  <a:lnTo>
                    <a:pt x="234" y="63"/>
                  </a:lnTo>
                  <a:lnTo>
                    <a:pt x="230" y="63"/>
                  </a:lnTo>
                  <a:lnTo>
                    <a:pt x="228" y="60"/>
                  </a:lnTo>
                  <a:lnTo>
                    <a:pt x="228" y="58"/>
                  </a:lnTo>
                  <a:lnTo>
                    <a:pt x="228" y="54"/>
                  </a:lnTo>
                  <a:lnTo>
                    <a:pt x="226" y="50"/>
                  </a:lnTo>
                  <a:lnTo>
                    <a:pt x="224" y="49"/>
                  </a:lnTo>
                  <a:lnTo>
                    <a:pt x="222" y="47"/>
                  </a:lnTo>
                  <a:lnTo>
                    <a:pt x="218" y="44"/>
                  </a:lnTo>
                  <a:lnTo>
                    <a:pt x="213" y="41"/>
                  </a:lnTo>
                  <a:lnTo>
                    <a:pt x="206" y="38"/>
                  </a:lnTo>
                  <a:lnTo>
                    <a:pt x="202" y="34"/>
                  </a:lnTo>
                  <a:lnTo>
                    <a:pt x="199" y="32"/>
                  </a:lnTo>
                  <a:lnTo>
                    <a:pt x="195" y="31"/>
                  </a:lnTo>
                  <a:lnTo>
                    <a:pt x="189" y="30"/>
                  </a:lnTo>
                  <a:lnTo>
                    <a:pt x="182" y="31"/>
                  </a:lnTo>
                  <a:lnTo>
                    <a:pt x="179" y="33"/>
                  </a:lnTo>
                  <a:lnTo>
                    <a:pt x="175" y="35"/>
                  </a:lnTo>
                  <a:lnTo>
                    <a:pt x="171" y="38"/>
                  </a:lnTo>
                  <a:lnTo>
                    <a:pt x="166" y="40"/>
                  </a:lnTo>
                  <a:lnTo>
                    <a:pt x="165" y="42"/>
                  </a:lnTo>
                  <a:lnTo>
                    <a:pt x="164" y="44"/>
                  </a:lnTo>
                  <a:lnTo>
                    <a:pt x="164" y="49"/>
                  </a:lnTo>
                  <a:lnTo>
                    <a:pt x="163" y="52"/>
                  </a:lnTo>
                  <a:lnTo>
                    <a:pt x="163" y="54"/>
                  </a:lnTo>
                  <a:lnTo>
                    <a:pt x="161" y="55"/>
                  </a:lnTo>
                  <a:lnTo>
                    <a:pt x="158" y="57"/>
                  </a:lnTo>
                  <a:lnTo>
                    <a:pt x="151" y="62"/>
                  </a:lnTo>
                  <a:lnTo>
                    <a:pt x="145" y="65"/>
                  </a:lnTo>
                  <a:lnTo>
                    <a:pt x="140" y="67"/>
                  </a:lnTo>
                  <a:lnTo>
                    <a:pt x="133" y="67"/>
                  </a:lnTo>
                  <a:lnTo>
                    <a:pt x="130" y="68"/>
                  </a:lnTo>
                  <a:lnTo>
                    <a:pt x="127" y="71"/>
                  </a:lnTo>
                  <a:lnTo>
                    <a:pt x="126" y="73"/>
                  </a:lnTo>
                  <a:lnTo>
                    <a:pt x="125" y="75"/>
                  </a:lnTo>
                  <a:lnTo>
                    <a:pt x="125" y="77"/>
                  </a:lnTo>
                  <a:lnTo>
                    <a:pt x="127" y="79"/>
                  </a:lnTo>
                  <a:lnTo>
                    <a:pt x="130" y="81"/>
                  </a:lnTo>
                  <a:lnTo>
                    <a:pt x="132" y="82"/>
                  </a:lnTo>
                  <a:lnTo>
                    <a:pt x="134" y="82"/>
                  </a:lnTo>
                  <a:lnTo>
                    <a:pt x="135" y="82"/>
                  </a:lnTo>
                  <a:lnTo>
                    <a:pt x="136" y="84"/>
                  </a:lnTo>
                  <a:lnTo>
                    <a:pt x="136" y="87"/>
                  </a:lnTo>
                  <a:lnTo>
                    <a:pt x="140" y="91"/>
                  </a:lnTo>
                  <a:lnTo>
                    <a:pt x="144" y="96"/>
                  </a:lnTo>
                  <a:lnTo>
                    <a:pt x="149" y="103"/>
                  </a:lnTo>
                  <a:lnTo>
                    <a:pt x="151" y="107"/>
                  </a:lnTo>
                  <a:lnTo>
                    <a:pt x="150" y="109"/>
                  </a:lnTo>
                  <a:lnTo>
                    <a:pt x="149" y="112"/>
                  </a:lnTo>
                  <a:lnTo>
                    <a:pt x="145" y="113"/>
                  </a:lnTo>
                  <a:lnTo>
                    <a:pt x="141" y="113"/>
                  </a:lnTo>
                  <a:lnTo>
                    <a:pt x="136" y="113"/>
                  </a:lnTo>
                  <a:lnTo>
                    <a:pt x="134" y="114"/>
                  </a:lnTo>
                  <a:lnTo>
                    <a:pt x="133" y="115"/>
                  </a:lnTo>
                  <a:lnTo>
                    <a:pt x="133" y="116"/>
                  </a:lnTo>
                  <a:lnTo>
                    <a:pt x="133" y="117"/>
                  </a:lnTo>
                  <a:lnTo>
                    <a:pt x="132" y="119"/>
                  </a:lnTo>
                  <a:lnTo>
                    <a:pt x="131" y="120"/>
                  </a:lnTo>
                  <a:lnTo>
                    <a:pt x="127" y="122"/>
                  </a:lnTo>
                  <a:lnTo>
                    <a:pt x="116" y="123"/>
                  </a:lnTo>
                  <a:lnTo>
                    <a:pt x="107" y="123"/>
                  </a:lnTo>
                  <a:lnTo>
                    <a:pt x="106" y="122"/>
                  </a:lnTo>
                  <a:lnTo>
                    <a:pt x="104" y="119"/>
                  </a:lnTo>
                  <a:lnTo>
                    <a:pt x="104" y="113"/>
                  </a:lnTo>
                  <a:lnTo>
                    <a:pt x="102" y="107"/>
                  </a:lnTo>
                  <a:lnTo>
                    <a:pt x="100" y="100"/>
                  </a:lnTo>
                  <a:lnTo>
                    <a:pt x="98" y="92"/>
                  </a:lnTo>
                  <a:lnTo>
                    <a:pt x="96" y="90"/>
                  </a:lnTo>
                  <a:lnTo>
                    <a:pt x="95" y="90"/>
                  </a:lnTo>
                  <a:lnTo>
                    <a:pt x="94" y="90"/>
                  </a:lnTo>
                  <a:lnTo>
                    <a:pt x="92" y="91"/>
                  </a:lnTo>
                  <a:lnTo>
                    <a:pt x="91" y="95"/>
                  </a:lnTo>
                  <a:lnTo>
                    <a:pt x="90" y="98"/>
                  </a:lnTo>
                  <a:lnTo>
                    <a:pt x="90" y="100"/>
                  </a:lnTo>
                  <a:lnTo>
                    <a:pt x="88" y="101"/>
                  </a:lnTo>
                  <a:lnTo>
                    <a:pt x="84" y="101"/>
                  </a:lnTo>
                  <a:lnTo>
                    <a:pt x="78" y="99"/>
                  </a:lnTo>
                  <a:lnTo>
                    <a:pt x="74" y="97"/>
                  </a:lnTo>
                  <a:lnTo>
                    <a:pt x="71" y="93"/>
                  </a:lnTo>
                  <a:lnTo>
                    <a:pt x="70" y="90"/>
                  </a:lnTo>
                  <a:lnTo>
                    <a:pt x="69" y="85"/>
                  </a:lnTo>
                  <a:lnTo>
                    <a:pt x="67" y="82"/>
                  </a:lnTo>
                  <a:lnTo>
                    <a:pt x="67" y="80"/>
                  </a:lnTo>
                  <a:lnTo>
                    <a:pt x="65" y="77"/>
                  </a:lnTo>
                  <a:lnTo>
                    <a:pt x="62" y="76"/>
                  </a:lnTo>
                  <a:lnTo>
                    <a:pt x="53" y="74"/>
                  </a:lnTo>
                  <a:lnTo>
                    <a:pt x="44" y="72"/>
                  </a:lnTo>
                  <a:lnTo>
                    <a:pt x="39" y="70"/>
                  </a:lnTo>
                  <a:lnTo>
                    <a:pt x="37" y="67"/>
                  </a:lnTo>
                  <a:lnTo>
                    <a:pt x="31" y="68"/>
                  </a:lnTo>
                  <a:lnTo>
                    <a:pt x="27" y="68"/>
                  </a:lnTo>
                  <a:lnTo>
                    <a:pt x="21" y="68"/>
                  </a:lnTo>
                  <a:lnTo>
                    <a:pt x="16" y="67"/>
                  </a:lnTo>
                  <a:lnTo>
                    <a:pt x="10" y="68"/>
                  </a:lnTo>
                  <a:lnTo>
                    <a:pt x="8" y="71"/>
                  </a:lnTo>
                  <a:lnTo>
                    <a:pt x="6" y="74"/>
                  </a:lnTo>
                  <a:lnTo>
                    <a:pt x="5" y="79"/>
                  </a:lnTo>
                  <a:lnTo>
                    <a:pt x="1" y="72"/>
                  </a:lnTo>
                  <a:lnTo>
                    <a:pt x="0" y="67"/>
                  </a:lnTo>
                  <a:lnTo>
                    <a:pt x="1" y="64"/>
                  </a:lnTo>
                  <a:lnTo>
                    <a:pt x="5" y="58"/>
                  </a:lnTo>
                  <a:lnTo>
                    <a:pt x="5" y="51"/>
                  </a:lnTo>
                  <a:lnTo>
                    <a:pt x="4" y="48"/>
                  </a:lnTo>
                  <a:lnTo>
                    <a:pt x="4" y="46"/>
                  </a:lnTo>
                  <a:lnTo>
                    <a:pt x="4" y="44"/>
                  </a:lnTo>
                  <a:lnTo>
                    <a:pt x="6" y="42"/>
                  </a:lnTo>
                  <a:lnTo>
                    <a:pt x="10" y="39"/>
                  </a:lnTo>
                  <a:lnTo>
                    <a:pt x="12" y="36"/>
                  </a:lnTo>
                  <a:lnTo>
                    <a:pt x="13" y="35"/>
                  </a:lnTo>
                  <a:lnTo>
                    <a:pt x="13" y="34"/>
                  </a:lnTo>
                  <a:lnTo>
                    <a:pt x="11" y="33"/>
                  </a:lnTo>
                  <a:lnTo>
                    <a:pt x="6" y="31"/>
                  </a:lnTo>
                  <a:lnTo>
                    <a:pt x="3" y="26"/>
                  </a:lnTo>
                  <a:lnTo>
                    <a:pt x="2" y="16"/>
                  </a:lnTo>
                  <a:lnTo>
                    <a:pt x="4" y="7"/>
                  </a:lnTo>
                  <a:lnTo>
                    <a:pt x="6" y="3"/>
                  </a:lnTo>
                  <a:lnTo>
                    <a:pt x="9" y="0"/>
                  </a:lnTo>
                  <a:lnTo>
                    <a:pt x="12" y="2"/>
                  </a:lnTo>
                  <a:lnTo>
                    <a:pt x="14" y="5"/>
                  </a:lnTo>
                  <a:lnTo>
                    <a:pt x="17" y="5"/>
                  </a:lnTo>
                  <a:lnTo>
                    <a:pt x="21" y="3"/>
                  </a:lnTo>
                  <a:lnTo>
                    <a:pt x="25" y="6"/>
                  </a:lnTo>
                  <a:lnTo>
                    <a:pt x="28" y="8"/>
                  </a:lnTo>
                  <a:lnTo>
                    <a:pt x="30" y="11"/>
                  </a:lnTo>
                  <a:lnTo>
                    <a:pt x="31" y="15"/>
                  </a:lnTo>
                  <a:lnTo>
                    <a:pt x="33" y="20"/>
                  </a:lnTo>
                  <a:lnTo>
                    <a:pt x="34" y="22"/>
                  </a:lnTo>
                  <a:lnTo>
                    <a:pt x="36" y="20"/>
                  </a:lnTo>
                  <a:lnTo>
                    <a:pt x="41" y="20"/>
                  </a:lnTo>
                  <a:lnTo>
                    <a:pt x="42" y="23"/>
                  </a:lnTo>
                  <a:lnTo>
                    <a:pt x="41" y="24"/>
                  </a:lnTo>
                  <a:lnTo>
                    <a:pt x="39" y="24"/>
                  </a:lnTo>
                  <a:lnTo>
                    <a:pt x="37" y="27"/>
                  </a:lnTo>
                  <a:lnTo>
                    <a:pt x="39" y="31"/>
                  </a:lnTo>
                  <a:lnTo>
                    <a:pt x="43" y="33"/>
                  </a:lnTo>
                  <a:lnTo>
                    <a:pt x="44" y="34"/>
                  </a:lnTo>
                  <a:lnTo>
                    <a:pt x="45" y="35"/>
                  </a:lnTo>
                  <a:lnTo>
                    <a:pt x="46" y="35"/>
                  </a:lnTo>
                  <a:lnTo>
                    <a:pt x="47" y="34"/>
                  </a:lnTo>
                  <a:lnTo>
                    <a:pt x="51" y="33"/>
                  </a:lnTo>
                  <a:lnTo>
                    <a:pt x="54" y="33"/>
                  </a:lnTo>
                  <a:lnTo>
                    <a:pt x="59" y="34"/>
                  </a:lnTo>
                  <a:lnTo>
                    <a:pt x="61" y="33"/>
                  </a:lnTo>
                  <a:lnTo>
                    <a:pt x="60" y="32"/>
                  </a:lnTo>
                  <a:lnTo>
                    <a:pt x="57" y="30"/>
                  </a:lnTo>
                  <a:lnTo>
                    <a:pt x="54" y="26"/>
                  </a:lnTo>
                  <a:lnTo>
                    <a:pt x="53" y="23"/>
                  </a:lnTo>
                  <a:lnTo>
                    <a:pt x="53" y="22"/>
                  </a:lnTo>
                  <a:lnTo>
                    <a:pt x="54" y="22"/>
                  </a:lnTo>
                  <a:lnTo>
                    <a:pt x="55" y="23"/>
                  </a:lnTo>
                  <a:lnTo>
                    <a:pt x="59" y="25"/>
                  </a:lnTo>
                  <a:lnTo>
                    <a:pt x="62" y="28"/>
                  </a:lnTo>
                  <a:lnTo>
                    <a:pt x="67" y="33"/>
                  </a:lnTo>
                  <a:lnTo>
                    <a:pt x="71" y="38"/>
                  </a:lnTo>
                  <a:lnTo>
                    <a:pt x="76" y="41"/>
                  </a:lnTo>
                  <a:lnTo>
                    <a:pt x="81" y="43"/>
                  </a:lnTo>
                  <a:lnTo>
                    <a:pt x="87" y="43"/>
                  </a:lnTo>
                  <a:lnTo>
                    <a:pt x="100" y="41"/>
                  </a:lnTo>
                  <a:lnTo>
                    <a:pt x="111" y="35"/>
                  </a:lnTo>
                  <a:lnTo>
                    <a:pt x="116" y="32"/>
                  </a:lnTo>
                  <a:lnTo>
                    <a:pt x="120" y="28"/>
                  </a:lnTo>
                  <a:lnTo>
                    <a:pt x="135" y="23"/>
                  </a:lnTo>
                  <a:lnTo>
                    <a:pt x="150" y="17"/>
                  </a:lnTo>
                  <a:lnTo>
                    <a:pt x="157" y="15"/>
                  </a:lnTo>
                  <a:lnTo>
                    <a:pt x="163" y="11"/>
                  </a:lnTo>
                  <a:lnTo>
                    <a:pt x="165" y="7"/>
                  </a:lnTo>
                  <a:lnTo>
                    <a:pt x="168" y="1"/>
                  </a:lnTo>
                  <a:lnTo>
                    <a:pt x="173" y="0"/>
                  </a:lnTo>
                  <a:lnTo>
                    <a:pt x="177" y="0"/>
                  </a:lnTo>
                  <a:lnTo>
                    <a:pt x="182" y="0"/>
                  </a:lnTo>
                  <a:lnTo>
                    <a:pt x="187" y="1"/>
                  </a:lnTo>
                  <a:lnTo>
                    <a:pt x="190" y="1"/>
                  </a:lnTo>
                  <a:lnTo>
                    <a:pt x="195" y="2"/>
                  </a:lnTo>
                  <a:lnTo>
                    <a:pt x="199" y="3"/>
                  </a:lnTo>
                  <a:lnTo>
                    <a:pt x="202" y="5"/>
                  </a:lnTo>
                  <a:lnTo>
                    <a:pt x="202" y="7"/>
                  </a:lnTo>
                  <a:lnTo>
                    <a:pt x="202" y="8"/>
                  </a:lnTo>
                  <a:lnTo>
                    <a:pt x="209" y="9"/>
                  </a:lnTo>
                  <a:lnTo>
                    <a:pt x="215" y="8"/>
                  </a:lnTo>
                  <a:lnTo>
                    <a:pt x="226" y="9"/>
                  </a:lnTo>
                  <a:lnTo>
                    <a:pt x="237" y="11"/>
                  </a:lnTo>
                  <a:lnTo>
                    <a:pt x="246" y="16"/>
                  </a:lnTo>
                  <a:lnTo>
                    <a:pt x="255" y="20"/>
                  </a:lnTo>
                  <a:lnTo>
                    <a:pt x="271" y="34"/>
                  </a:lnTo>
                  <a:lnTo>
                    <a:pt x="286" y="49"/>
                  </a:lnTo>
                  <a:lnTo>
                    <a:pt x="283" y="52"/>
                  </a:lnTo>
                  <a:lnTo>
                    <a:pt x="282" y="55"/>
                  </a:lnTo>
                  <a:lnTo>
                    <a:pt x="282" y="58"/>
                  </a:lnTo>
                  <a:lnTo>
                    <a:pt x="283" y="62"/>
                  </a:lnTo>
                  <a:lnTo>
                    <a:pt x="287" y="68"/>
                  </a:lnTo>
                  <a:lnTo>
                    <a:pt x="290" y="75"/>
                  </a:lnTo>
                  <a:lnTo>
                    <a:pt x="294" y="80"/>
                  </a:lnTo>
                  <a:lnTo>
                    <a:pt x="296" y="84"/>
                  </a:lnTo>
                  <a:lnTo>
                    <a:pt x="294" y="87"/>
                  </a:lnTo>
                  <a:lnTo>
                    <a:pt x="291" y="88"/>
                  </a:lnTo>
                  <a:lnTo>
                    <a:pt x="289" y="89"/>
                  </a:lnTo>
                  <a:lnTo>
                    <a:pt x="287" y="90"/>
                  </a:lnTo>
                  <a:lnTo>
                    <a:pt x="286" y="92"/>
                  </a:lnTo>
                  <a:lnTo>
                    <a:pt x="286" y="95"/>
                  </a:lnTo>
                  <a:lnTo>
                    <a:pt x="285" y="99"/>
                  </a:lnTo>
                  <a:lnTo>
                    <a:pt x="281" y="105"/>
                  </a:lnTo>
                  <a:lnTo>
                    <a:pt x="278" y="105"/>
                  </a:lnTo>
                  <a:lnTo>
                    <a:pt x="277" y="105"/>
                  </a:lnTo>
                  <a:lnTo>
                    <a:pt x="274" y="105"/>
                  </a:lnTo>
                  <a:lnTo>
                    <a:pt x="273" y="104"/>
                  </a:lnTo>
                  <a:lnTo>
                    <a:pt x="271" y="101"/>
                  </a:lnTo>
                  <a:lnTo>
                    <a:pt x="265" y="99"/>
                  </a:lnTo>
                  <a:lnTo>
                    <a:pt x="264" y="101"/>
                  </a:lnTo>
                  <a:lnTo>
                    <a:pt x="265" y="103"/>
                  </a:lnTo>
                  <a:lnTo>
                    <a:pt x="266" y="105"/>
                  </a:lnTo>
                  <a:lnTo>
                    <a:pt x="267" y="108"/>
                  </a:lnTo>
                  <a:lnTo>
                    <a:pt x="264" y="112"/>
                  </a:lnTo>
                  <a:lnTo>
                    <a:pt x="262" y="114"/>
                  </a:lnTo>
                  <a:lnTo>
                    <a:pt x="261" y="116"/>
                  </a:lnTo>
                  <a:lnTo>
                    <a:pt x="259" y="122"/>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3" name="Freeform 252"/>
            <p:cNvSpPr>
              <a:spLocks/>
            </p:cNvSpPr>
            <p:nvPr/>
          </p:nvSpPr>
          <p:spPr bwMode="gray">
            <a:xfrm>
              <a:off x="3586163" y="4303713"/>
              <a:ext cx="95250" cy="39688"/>
            </a:xfrm>
            <a:custGeom>
              <a:avLst/>
              <a:gdLst/>
              <a:ahLst/>
              <a:cxnLst>
                <a:cxn ang="0">
                  <a:pos x="238" y="96"/>
                </a:cxn>
                <a:cxn ang="0">
                  <a:pos x="233" y="79"/>
                </a:cxn>
                <a:cxn ang="0">
                  <a:pos x="241" y="73"/>
                </a:cxn>
                <a:cxn ang="0">
                  <a:pos x="247" y="65"/>
                </a:cxn>
                <a:cxn ang="0">
                  <a:pos x="252" y="63"/>
                </a:cxn>
                <a:cxn ang="0">
                  <a:pos x="239" y="60"/>
                </a:cxn>
                <a:cxn ang="0">
                  <a:pos x="228" y="58"/>
                </a:cxn>
                <a:cxn ang="0">
                  <a:pos x="222" y="47"/>
                </a:cxn>
                <a:cxn ang="0">
                  <a:pos x="202" y="34"/>
                </a:cxn>
                <a:cxn ang="0">
                  <a:pos x="182" y="31"/>
                </a:cxn>
                <a:cxn ang="0">
                  <a:pos x="166" y="40"/>
                </a:cxn>
                <a:cxn ang="0">
                  <a:pos x="163" y="52"/>
                </a:cxn>
                <a:cxn ang="0">
                  <a:pos x="151" y="62"/>
                </a:cxn>
                <a:cxn ang="0">
                  <a:pos x="130" y="68"/>
                </a:cxn>
                <a:cxn ang="0">
                  <a:pos x="125" y="77"/>
                </a:cxn>
                <a:cxn ang="0">
                  <a:pos x="134" y="82"/>
                </a:cxn>
                <a:cxn ang="0">
                  <a:pos x="140" y="91"/>
                </a:cxn>
                <a:cxn ang="0">
                  <a:pos x="150" y="109"/>
                </a:cxn>
                <a:cxn ang="0">
                  <a:pos x="136" y="113"/>
                </a:cxn>
                <a:cxn ang="0">
                  <a:pos x="133" y="117"/>
                </a:cxn>
                <a:cxn ang="0">
                  <a:pos x="116" y="123"/>
                </a:cxn>
                <a:cxn ang="0">
                  <a:pos x="104" y="113"/>
                </a:cxn>
                <a:cxn ang="0">
                  <a:pos x="96" y="90"/>
                </a:cxn>
                <a:cxn ang="0">
                  <a:pos x="91" y="95"/>
                </a:cxn>
                <a:cxn ang="0">
                  <a:pos x="84" y="101"/>
                </a:cxn>
                <a:cxn ang="0">
                  <a:pos x="70" y="90"/>
                </a:cxn>
                <a:cxn ang="0">
                  <a:pos x="65" y="77"/>
                </a:cxn>
                <a:cxn ang="0">
                  <a:pos x="39" y="70"/>
                </a:cxn>
                <a:cxn ang="0">
                  <a:pos x="21" y="68"/>
                </a:cxn>
                <a:cxn ang="0">
                  <a:pos x="6" y="74"/>
                </a:cxn>
                <a:cxn ang="0">
                  <a:pos x="1" y="64"/>
                </a:cxn>
                <a:cxn ang="0">
                  <a:pos x="4" y="46"/>
                </a:cxn>
                <a:cxn ang="0">
                  <a:pos x="12" y="36"/>
                </a:cxn>
                <a:cxn ang="0">
                  <a:pos x="6" y="31"/>
                </a:cxn>
                <a:cxn ang="0">
                  <a:pos x="6" y="3"/>
                </a:cxn>
                <a:cxn ang="0">
                  <a:pos x="17" y="5"/>
                </a:cxn>
                <a:cxn ang="0">
                  <a:pos x="30" y="11"/>
                </a:cxn>
                <a:cxn ang="0">
                  <a:pos x="36" y="20"/>
                </a:cxn>
                <a:cxn ang="0">
                  <a:pos x="39" y="24"/>
                </a:cxn>
                <a:cxn ang="0">
                  <a:pos x="44" y="34"/>
                </a:cxn>
                <a:cxn ang="0">
                  <a:pos x="51" y="33"/>
                </a:cxn>
                <a:cxn ang="0">
                  <a:pos x="60" y="32"/>
                </a:cxn>
                <a:cxn ang="0">
                  <a:pos x="53" y="22"/>
                </a:cxn>
                <a:cxn ang="0">
                  <a:pos x="62" y="28"/>
                </a:cxn>
                <a:cxn ang="0">
                  <a:pos x="81" y="43"/>
                </a:cxn>
                <a:cxn ang="0">
                  <a:pos x="116" y="32"/>
                </a:cxn>
                <a:cxn ang="0">
                  <a:pos x="157" y="15"/>
                </a:cxn>
                <a:cxn ang="0">
                  <a:pos x="173" y="0"/>
                </a:cxn>
                <a:cxn ang="0">
                  <a:pos x="190" y="1"/>
                </a:cxn>
                <a:cxn ang="0">
                  <a:pos x="202" y="7"/>
                </a:cxn>
                <a:cxn ang="0">
                  <a:pos x="226" y="9"/>
                </a:cxn>
                <a:cxn ang="0">
                  <a:pos x="271" y="34"/>
                </a:cxn>
                <a:cxn ang="0">
                  <a:pos x="282" y="58"/>
                </a:cxn>
                <a:cxn ang="0">
                  <a:pos x="294" y="80"/>
                </a:cxn>
                <a:cxn ang="0">
                  <a:pos x="289" y="89"/>
                </a:cxn>
                <a:cxn ang="0">
                  <a:pos x="285" y="99"/>
                </a:cxn>
                <a:cxn ang="0">
                  <a:pos x="274" y="105"/>
                </a:cxn>
                <a:cxn ang="0">
                  <a:pos x="264" y="101"/>
                </a:cxn>
                <a:cxn ang="0">
                  <a:pos x="264" y="112"/>
                </a:cxn>
              </a:cxnLst>
              <a:rect l="0" t="0" r="r" b="b"/>
              <a:pathLst>
                <a:path w="296" h="123">
                  <a:moveTo>
                    <a:pt x="259" y="122"/>
                  </a:moveTo>
                  <a:lnTo>
                    <a:pt x="250" y="112"/>
                  </a:lnTo>
                  <a:lnTo>
                    <a:pt x="241" y="101"/>
                  </a:lnTo>
                  <a:lnTo>
                    <a:pt x="238" y="96"/>
                  </a:lnTo>
                  <a:lnTo>
                    <a:pt x="236" y="89"/>
                  </a:lnTo>
                  <a:lnTo>
                    <a:pt x="232" y="83"/>
                  </a:lnTo>
                  <a:lnTo>
                    <a:pt x="231" y="79"/>
                  </a:lnTo>
                  <a:lnTo>
                    <a:pt x="233" y="79"/>
                  </a:lnTo>
                  <a:lnTo>
                    <a:pt x="236" y="80"/>
                  </a:lnTo>
                  <a:lnTo>
                    <a:pt x="239" y="79"/>
                  </a:lnTo>
                  <a:lnTo>
                    <a:pt x="240" y="76"/>
                  </a:lnTo>
                  <a:lnTo>
                    <a:pt x="241" y="73"/>
                  </a:lnTo>
                  <a:lnTo>
                    <a:pt x="242" y="70"/>
                  </a:lnTo>
                  <a:lnTo>
                    <a:pt x="245" y="67"/>
                  </a:lnTo>
                  <a:lnTo>
                    <a:pt x="246" y="65"/>
                  </a:lnTo>
                  <a:lnTo>
                    <a:pt x="247" y="65"/>
                  </a:lnTo>
                  <a:lnTo>
                    <a:pt x="250" y="66"/>
                  </a:lnTo>
                  <a:lnTo>
                    <a:pt x="253" y="66"/>
                  </a:lnTo>
                  <a:lnTo>
                    <a:pt x="253" y="64"/>
                  </a:lnTo>
                  <a:lnTo>
                    <a:pt x="252" y="63"/>
                  </a:lnTo>
                  <a:lnTo>
                    <a:pt x="249" y="62"/>
                  </a:lnTo>
                  <a:lnTo>
                    <a:pt x="247" y="60"/>
                  </a:lnTo>
                  <a:lnTo>
                    <a:pt x="244" y="60"/>
                  </a:lnTo>
                  <a:lnTo>
                    <a:pt x="239" y="60"/>
                  </a:lnTo>
                  <a:lnTo>
                    <a:pt x="234" y="63"/>
                  </a:lnTo>
                  <a:lnTo>
                    <a:pt x="230" y="63"/>
                  </a:lnTo>
                  <a:lnTo>
                    <a:pt x="228" y="60"/>
                  </a:lnTo>
                  <a:lnTo>
                    <a:pt x="228" y="58"/>
                  </a:lnTo>
                  <a:lnTo>
                    <a:pt x="228" y="54"/>
                  </a:lnTo>
                  <a:lnTo>
                    <a:pt x="226" y="50"/>
                  </a:lnTo>
                  <a:lnTo>
                    <a:pt x="224" y="49"/>
                  </a:lnTo>
                  <a:lnTo>
                    <a:pt x="222" y="47"/>
                  </a:lnTo>
                  <a:lnTo>
                    <a:pt x="218" y="44"/>
                  </a:lnTo>
                  <a:lnTo>
                    <a:pt x="213" y="41"/>
                  </a:lnTo>
                  <a:lnTo>
                    <a:pt x="206" y="38"/>
                  </a:lnTo>
                  <a:lnTo>
                    <a:pt x="202" y="34"/>
                  </a:lnTo>
                  <a:lnTo>
                    <a:pt x="199" y="32"/>
                  </a:lnTo>
                  <a:lnTo>
                    <a:pt x="195" y="31"/>
                  </a:lnTo>
                  <a:lnTo>
                    <a:pt x="189" y="30"/>
                  </a:lnTo>
                  <a:lnTo>
                    <a:pt x="182" y="31"/>
                  </a:lnTo>
                  <a:lnTo>
                    <a:pt x="179" y="33"/>
                  </a:lnTo>
                  <a:lnTo>
                    <a:pt x="175" y="35"/>
                  </a:lnTo>
                  <a:lnTo>
                    <a:pt x="171" y="38"/>
                  </a:lnTo>
                  <a:lnTo>
                    <a:pt x="166" y="40"/>
                  </a:lnTo>
                  <a:lnTo>
                    <a:pt x="165" y="42"/>
                  </a:lnTo>
                  <a:lnTo>
                    <a:pt x="164" y="44"/>
                  </a:lnTo>
                  <a:lnTo>
                    <a:pt x="164" y="49"/>
                  </a:lnTo>
                  <a:lnTo>
                    <a:pt x="163" y="52"/>
                  </a:lnTo>
                  <a:lnTo>
                    <a:pt x="163" y="54"/>
                  </a:lnTo>
                  <a:lnTo>
                    <a:pt x="161" y="55"/>
                  </a:lnTo>
                  <a:lnTo>
                    <a:pt x="158" y="57"/>
                  </a:lnTo>
                  <a:lnTo>
                    <a:pt x="151" y="62"/>
                  </a:lnTo>
                  <a:lnTo>
                    <a:pt x="145" y="65"/>
                  </a:lnTo>
                  <a:lnTo>
                    <a:pt x="140" y="67"/>
                  </a:lnTo>
                  <a:lnTo>
                    <a:pt x="133" y="67"/>
                  </a:lnTo>
                  <a:lnTo>
                    <a:pt x="130" y="68"/>
                  </a:lnTo>
                  <a:lnTo>
                    <a:pt x="127" y="71"/>
                  </a:lnTo>
                  <a:lnTo>
                    <a:pt x="126" y="73"/>
                  </a:lnTo>
                  <a:lnTo>
                    <a:pt x="125" y="75"/>
                  </a:lnTo>
                  <a:lnTo>
                    <a:pt x="125" y="77"/>
                  </a:lnTo>
                  <a:lnTo>
                    <a:pt x="127" y="79"/>
                  </a:lnTo>
                  <a:lnTo>
                    <a:pt x="130" y="81"/>
                  </a:lnTo>
                  <a:lnTo>
                    <a:pt x="132" y="82"/>
                  </a:lnTo>
                  <a:lnTo>
                    <a:pt x="134" y="82"/>
                  </a:lnTo>
                  <a:lnTo>
                    <a:pt x="135" y="82"/>
                  </a:lnTo>
                  <a:lnTo>
                    <a:pt x="136" y="84"/>
                  </a:lnTo>
                  <a:lnTo>
                    <a:pt x="136" y="87"/>
                  </a:lnTo>
                  <a:lnTo>
                    <a:pt x="140" y="91"/>
                  </a:lnTo>
                  <a:lnTo>
                    <a:pt x="144" y="96"/>
                  </a:lnTo>
                  <a:lnTo>
                    <a:pt x="149" y="103"/>
                  </a:lnTo>
                  <a:lnTo>
                    <a:pt x="151" y="107"/>
                  </a:lnTo>
                  <a:lnTo>
                    <a:pt x="150" y="109"/>
                  </a:lnTo>
                  <a:lnTo>
                    <a:pt x="149" y="112"/>
                  </a:lnTo>
                  <a:lnTo>
                    <a:pt x="145" y="113"/>
                  </a:lnTo>
                  <a:lnTo>
                    <a:pt x="141" y="113"/>
                  </a:lnTo>
                  <a:lnTo>
                    <a:pt x="136" y="113"/>
                  </a:lnTo>
                  <a:lnTo>
                    <a:pt x="134" y="114"/>
                  </a:lnTo>
                  <a:lnTo>
                    <a:pt x="133" y="115"/>
                  </a:lnTo>
                  <a:lnTo>
                    <a:pt x="133" y="116"/>
                  </a:lnTo>
                  <a:lnTo>
                    <a:pt x="133" y="117"/>
                  </a:lnTo>
                  <a:lnTo>
                    <a:pt x="132" y="119"/>
                  </a:lnTo>
                  <a:lnTo>
                    <a:pt x="131" y="120"/>
                  </a:lnTo>
                  <a:lnTo>
                    <a:pt x="127" y="122"/>
                  </a:lnTo>
                  <a:lnTo>
                    <a:pt x="116" y="123"/>
                  </a:lnTo>
                  <a:lnTo>
                    <a:pt x="107" y="123"/>
                  </a:lnTo>
                  <a:lnTo>
                    <a:pt x="106" y="122"/>
                  </a:lnTo>
                  <a:lnTo>
                    <a:pt x="104" y="119"/>
                  </a:lnTo>
                  <a:lnTo>
                    <a:pt x="104" y="113"/>
                  </a:lnTo>
                  <a:lnTo>
                    <a:pt x="102" y="107"/>
                  </a:lnTo>
                  <a:lnTo>
                    <a:pt x="100" y="100"/>
                  </a:lnTo>
                  <a:lnTo>
                    <a:pt x="98" y="92"/>
                  </a:lnTo>
                  <a:lnTo>
                    <a:pt x="96" y="90"/>
                  </a:lnTo>
                  <a:lnTo>
                    <a:pt x="95" y="90"/>
                  </a:lnTo>
                  <a:lnTo>
                    <a:pt x="94" y="90"/>
                  </a:lnTo>
                  <a:lnTo>
                    <a:pt x="92" y="91"/>
                  </a:lnTo>
                  <a:lnTo>
                    <a:pt x="91" y="95"/>
                  </a:lnTo>
                  <a:lnTo>
                    <a:pt x="90" y="98"/>
                  </a:lnTo>
                  <a:lnTo>
                    <a:pt x="90" y="100"/>
                  </a:lnTo>
                  <a:lnTo>
                    <a:pt x="88" y="101"/>
                  </a:lnTo>
                  <a:lnTo>
                    <a:pt x="84" y="101"/>
                  </a:lnTo>
                  <a:lnTo>
                    <a:pt x="78" y="99"/>
                  </a:lnTo>
                  <a:lnTo>
                    <a:pt x="74" y="97"/>
                  </a:lnTo>
                  <a:lnTo>
                    <a:pt x="71" y="93"/>
                  </a:lnTo>
                  <a:lnTo>
                    <a:pt x="70" y="90"/>
                  </a:lnTo>
                  <a:lnTo>
                    <a:pt x="69" y="85"/>
                  </a:lnTo>
                  <a:lnTo>
                    <a:pt x="67" y="82"/>
                  </a:lnTo>
                  <a:lnTo>
                    <a:pt x="67" y="80"/>
                  </a:lnTo>
                  <a:lnTo>
                    <a:pt x="65" y="77"/>
                  </a:lnTo>
                  <a:lnTo>
                    <a:pt x="62" y="76"/>
                  </a:lnTo>
                  <a:lnTo>
                    <a:pt x="53" y="74"/>
                  </a:lnTo>
                  <a:lnTo>
                    <a:pt x="44" y="72"/>
                  </a:lnTo>
                  <a:lnTo>
                    <a:pt x="39" y="70"/>
                  </a:lnTo>
                  <a:lnTo>
                    <a:pt x="37" y="67"/>
                  </a:lnTo>
                  <a:lnTo>
                    <a:pt x="31" y="68"/>
                  </a:lnTo>
                  <a:lnTo>
                    <a:pt x="27" y="68"/>
                  </a:lnTo>
                  <a:lnTo>
                    <a:pt x="21" y="68"/>
                  </a:lnTo>
                  <a:lnTo>
                    <a:pt x="16" y="67"/>
                  </a:lnTo>
                  <a:lnTo>
                    <a:pt x="10" y="68"/>
                  </a:lnTo>
                  <a:lnTo>
                    <a:pt x="8" y="71"/>
                  </a:lnTo>
                  <a:lnTo>
                    <a:pt x="6" y="74"/>
                  </a:lnTo>
                  <a:lnTo>
                    <a:pt x="5" y="79"/>
                  </a:lnTo>
                  <a:lnTo>
                    <a:pt x="1" y="72"/>
                  </a:lnTo>
                  <a:lnTo>
                    <a:pt x="0" y="67"/>
                  </a:lnTo>
                  <a:lnTo>
                    <a:pt x="1" y="64"/>
                  </a:lnTo>
                  <a:lnTo>
                    <a:pt x="5" y="58"/>
                  </a:lnTo>
                  <a:lnTo>
                    <a:pt x="5" y="51"/>
                  </a:lnTo>
                  <a:lnTo>
                    <a:pt x="4" y="48"/>
                  </a:lnTo>
                  <a:lnTo>
                    <a:pt x="4" y="46"/>
                  </a:lnTo>
                  <a:lnTo>
                    <a:pt x="4" y="44"/>
                  </a:lnTo>
                  <a:lnTo>
                    <a:pt x="6" y="42"/>
                  </a:lnTo>
                  <a:lnTo>
                    <a:pt x="10" y="39"/>
                  </a:lnTo>
                  <a:lnTo>
                    <a:pt x="12" y="36"/>
                  </a:lnTo>
                  <a:lnTo>
                    <a:pt x="13" y="35"/>
                  </a:lnTo>
                  <a:lnTo>
                    <a:pt x="13" y="34"/>
                  </a:lnTo>
                  <a:lnTo>
                    <a:pt x="11" y="33"/>
                  </a:lnTo>
                  <a:lnTo>
                    <a:pt x="6" y="31"/>
                  </a:lnTo>
                  <a:lnTo>
                    <a:pt x="3" y="26"/>
                  </a:lnTo>
                  <a:lnTo>
                    <a:pt x="2" y="16"/>
                  </a:lnTo>
                  <a:lnTo>
                    <a:pt x="4" y="7"/>
                  </a:lnTo>
                  <a:lnTo>
                    <a:pt x="6" y="3"/>
                  </a:lnTo>
                  <a:lnTo>
                    <a:pt x="9" y="0"/>
                  </a:lnTo>
                  <a:lnTo>
                    <a:pt x="12" y="2"/>
                  </a:lnTo>
                  <a:lnTo>
                    <a:pt x="14" y="5"/>
                  </a:lnTo>
                  <a:lnTo>
                    <a:pt x="17" y="5"/>
                  </a:lnTo>
                  <a:lnTo>
                    <a:pt x="21" y="3"/>
                  </a:lnTo>
                  <a:lnTo>
                    <a:pt x="25" y="6"/>
                  </a:lnTo>
                  <a:lnTo>
                    <a:pt x="28" y="8"/>
                  </a:lnTo>
                  <a:lnTo>
                    <a:pt x="30" y="11"/>
                  </a:lnTo>
                  <a:lnTo>
                    <a:pt x="31" y="15"/>
                  </a:lnTo>
                  <a:lnTo>
                    <a:pt x="33" y="20"/>
                  </a:lnTo>
                  <a:lnTo>
                    <a:pt x="34" y="22"/>
                  </a:lnTo>
                  <a:lnTo>
                    <a:pt x="36" y="20"/>
                  </a:lnTo>
                  <a:lnTo>
                    <a:pt x="41" y="20"/>
                  </a:lnTo>
                  <a:lnTo>
                    <a:pt x="42" y="23"/>
                  </a:lnTo>
                  <a:lnTo>
                    <a:pt x="41" y="24"/>
                  </a:lnTo>
                  <a:lnTo>
                    <a:pt x="39" y="24"/>
                  </a:lnTo>
                  <a:lnTo>
                    <a:pt x="37" y="27"/>
                  </a:lnTo>
                  <a:lnTo>
                    <a:pt x="39" y="31"/>
                  </a:lnTo>
                  <a:lnTo>
                    <a:pt x="43" y="33"/>
                  </a:lnTo>
                  <a:lnTo>
                    <a:pt x="44" y="34"/>
                  </a:lnTo>
                  <a:lnTo>
                    <a:pt x="45" y="35"/>
                  </a:lnTo>
                  <a:lnTo>
                    <a:pt x="46" y="35"/>
                  </a:lnTo>
                  <a:lnTo>
                    <a:pt x="47" y="34"/>
                  </a:lnTo>
                  <a:lnTo>
                    <a:pt x="51" y="33"/>
                  </a:lnTo>
                  <a:lnTo>
                    <a:pt x="54" y="33"/>
                  </a:lnTo>
                  <a:lnTo>
                    <a:pt x="59" y="34"/>
                  </a:lnTo>
                  <a:lnTo>
                    <a:pt x="61" y="33"/>
                  </a:lnTo>
                  <a:lnTo>
                    <a:pt x="60" y="32"/>
                  </a:lnTo>
                  <a:lnTo>
                    <a:pt x="57" y="30"/>
                  </a:lnTo>
                  <a:lnTo>
                    <a:pt x="54" y="26"/>
                  </a:lnTo>
                  <a:lnTo>
                    <a:pt x="53" y="23"/>
                  </a:lnTo>
                  <a:lnTo>
                    <a:pt x="53" y="22"/>
                  </a:lnTo>
                  <a:lnTo>
                    <a:pt x="54" y="22"/>
                  </a:lnTo>
                  <a:lnTo>
                    <a:pt x="55" y="23"/>
                  </a:lnTo>
                  <a:lnTo>
                    <a:pt x="59" y="25"/>
                  </a:lnTo>
                  <a:lnTo>
                    <a:pt x="62" y="28"/>
                  </a:lnTo>
                  <a:lnTo>
                    <a:pt x="67" y="33"/>
                  </a:lnTo>
                  <a:lnTo>
                    <a:pt x="71" y="38"/>
                  </a:lnTo>
                  <a:lnTo>
                    <a:pt x="76" y="41"/>
                  </a:lnTo>
                  <a:lnTo>
                    <a:pt x="81" y="43"/>
                  </a:lnTo>
                  <a:lnTo>
                    <a:pt x="87" y="43"/>
                  </a:lnTo>
                  <a:lnTo>
                    <a:pt x="100" y="41"/>
                  </a:lnTo>
                  <a:lnTo>
                    <a:pt x="111" y="35"/>
                  </a:lnTo>
                  <a:lnTo>
                    <a:pt x="116" y="32"/>
                  </a:lnTo>
                  <a:lnTo>
                    <a:pt x="120" y="28"/>
                  </a:lnTo>
                  <a:lnTo>
                    <a:pt x="135" y="23"/>
                  </a:lnTo>
                  <a:lnTo>
                    <a:pt x="150" y="17"/>
                  </a:lnTo>
                  <a:lnTo>
                    <a:pt x="157" y="15"/>
                  </a:lnTo>
                  <a:lnTo>
                    <a:pt x="163" y="11"/>
                  </a:lnTo>
                  <a:lnTo>
                    <a:pt x="165" y="7"/>
                  </a:lnTo>
                  <a:lnTo>
                    <a:pt x="168" y="1"/>
                  </a:lnTo>
                  <a:lnTo>
                    <a:pt x="173" y="0"/>
                  </a:lnTo>
                  <a:lnTo>
                    <a:pt x="177" y="0"/>
                  </a:lnTo>
                  <a:lnTo>
                    <a:pt x="182" y="0"/>
                  </a:lnTo>
                  <a:lnTo>
                    <a:pt x="187" y="1"/>
                  </a:lnTo>
                  <a:lnTo>
                    <a:pt x="190" y="1"/>
                  </a:lnTo>
                  <a:lnTo>
                    <a:pt x="195" y="2"/>
                  </a:lnTo>
                  <a:lnTo>
                    <a:pt x="199" y="3"/>
                  </a:lnTo>
                  <a:lnTo>
                    <a:pt x="202" y="5"/>
                  </a:lnTo>
                  <a:lnTo>
                    <a:pt x="202" y="7"/>
                  </a:lnTo>
                  <a:lnTo>
                    <a:pt x="202" y="8"/>
                  </a:lnTo>
                  <a:lnTo>
                    <a:pt x="209" y="9"/>
                  </a:lnTo>
                  <a:lnTo>
                    <a:pt x="215" y="8"/>
                  </a:lnTo>
                  <a:lnTo>
                    <a:pt x="226" y="9"/>
                  </a:lnTo>
                  <a:lnTo>
                    <a:pt x="237" y="11"/>
                  </a:lnTo>
                  <a:lnTo>
                    <a:pt x="246" y="16"/>
                  </a:lnTo>
                  <a:lnTo>
                    <a:pt x="255" y="20"/>
                  </a:lnTo>
                  <a:lnTo>
                    <a:pt x="271" y="34"/>
                  </a:lnTo>
                  <a:lnTo>
                    <a:pt x="286" y="49"/>
                  </a:lnTo>
                  <a:lnTo>
                    <a:pt x="283" y="52"/>
                  </a:lnTo>
                  <a:lnTo>
                    <a:pt x="282" y="55"/>
                  </a:lnTo>
                  <a:lnTo>
                    <a:pt x="282" y="58"/>
                  </a:lnTo>
                  <a:lnTo>
                    <a:pt x="283" y="62"/>
                  </a:lnTo>
                  <a:lnTo>
                    <a:pt x="287" y="68"/>
                  </a:lnTo>
                  <a:lnTo>
                    <a:pt x="290" y="75"/>
                  </a:lnTo>
                  <a:lnTo>
                    <a:pt x="294" y="80"/>
                  </a:lnTo>
                  <a:lnTo>
                    <a:pt x="296" y="84"/>
                  </a:lnTo>
                  <a:lnTo>
                    <a:pt x="294" y="87"/>
                  </a:lnTo>
                  <a:lnTo>
                    <a:pt x="291" y="88"/>
                  </a:lnTo>
                  <a:lnTo>
                    <a:pt x="289" y="89"/>
                  </a:lnTo>
                  <a:lnTo>
                    <a:pt x="287" y="90"/>
                  </a:lnTo>
                  <a:lnTo>
                    <a:pt x="286" y="92"/>
                  </a:lnTo>
                  <a:lnTo>
                    <a:pt x="286" y="95"/>
                  </a:lnTo>
                  <a:lnTo>
                    <a:pt x="285" y="99"/>
                  </a:lnTo>
                  <a:lnTo>
                    <a:pt x="281" y="105"/>
                  </a:lnTo>
                  <a:lnTo>
                    <a:pt x="278" y="105"/>
                  </a:lnTo>
                  <a:lnTo>
                    <a:pt x="277" y="105"/>
                  </a:lnTo>
                  <a:lnTo>
                    <a:pt x="274" y="105"/>
                  </a:lnTo>
                  <a:lnTo>
                    <a:pt x="273" y="104"/>
                  </a:lnTo>
                  <a:lnTo>
                    <a:pt x="271" y="101"/>
                  </a:lnTo>
                  <a:lnTo>
                    <a:pt x="265" y="99"/>
                  </a:lnTo>
                  <a:lnTo>
                    <a:pt x="264" y="101"/>
                  </a:lnTo>
                  <a:lnTo>
                    <a:pt x="265" y="103"/>
                  </a:lnTo>
                  <a:lnTo>
                    <a:pt x="266" y="105"/>
                  </a:lnTo>
                  <a:lnTo>
                    <a:pt x="267" y="108"/>
                  </a:lnTo>
                  <a:lnTo>
                    <a:pt x="264" y="112"/>
                  </a:lnTo>
                  <a:lnTo>
                    <a:pt x="262" y="114"/>
                  </a:lnTo>
                  <a:lnTo>
                    <a:pt x="261" y="116"/>
                  </a:lnTo>
                  <a:lnTo>
                    <a:pt x="259" y="122"/>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4" name="Freeform 253"/>
            <p:cNvSpPr>
              <a:spLocks/>
            </p:cNvSpPr>
            <p:nvPr/>
          </p:nvSpPr>
          <p:spPr bwMode="gray">
            <a:xfrm>
              <a:off x="3540126" y="4278313"/>
              <a:ext cx="53975" cy="50800"/>
            </a:xfrm>
            <a:custGeom>
              <a:avLst/>
              <a:gdLst/>
              <a:ahLst/>
              <a:cxnLst>
                <a:cxn ang="0">
                  <a:pos x="149" y="156"/>
                </a:cxn>
                <a:cxn ang="0">
                  <a:pos x="142" y="146"/>
                </a:cxn>
                <a:cxn ang="0">
                  <a:pos x="141" y="137"/>
                </a:cxn>
                <a:cxn ang="0">
                  <a:pos x="134" y="130"/>
                </a:cxn>
                <a:cxn ang="0">
                  <a:pos x="127" y="128"/>
                </a:cxn>
                <a:cxn ang="0">
                  <a:pos x="126" y="132"/>
                </a:cxn>
                <a:cxn ang="0">
                  <a:pos x="133" y="138"/>
                </a:cxn>
                <a:cxn ang="0">
                  <a:pos x="133" y="146"/>
                </a:cxn>
                <a:cxn ang="0">
                  <a:pos x="125" y="142"/>
                </a:cxn>
                <a:cxn ang="0">
                  <a:pos x="113" y="138"/>
                </a:cxn>
                <a:cxn ang="0">
                  <a:pos x="112" y="130"/>
                </a:cxn>
                <a:cxn ang="0">
                  <a:pos x="118" y="121"/>
                </a:cxn>
                <a:cxn ang="0">
                  <a:pos x="117" y="115"/>
                </a:cxn>
                <a:cxn ang="0">
                  <a:pos x="111" y="105"/>
                </a:cxn>
                <a:cxn ang="0">
                  <a:pos x="94" y="95"/>
                </a:cxn>
                <a:cxn ang="0">
                  <a:pos x="72" y="85"/>
                </a:cxn>
                <a:cxn ang="0">
                  <a:pos x="62" y="76"/>
                </a:cxn>
                <a:cxn ang="0">
                  <a:pos x="56" y="63"/>
                </a:cxn>
                <a:cxn ang="0">
                  <a:pos x="37" y="51"/>
                </a:cxn>
                <a:cxn ang="0">
                  <a:pos x="32" y="52"/>
                </a:cxn>
                <a:cxn ang="0">
                  <a:pos x="36" y="58"/>
                </a:cxn>
                <a:cxn ang="0">
                  <a:pos x="51" y="68"/>
                </a:cxn>
                <a:cxn ang="0">
                  <a:pos x="49" y="74"/>
                </a:cxn>
                <a:cxn ang="0">
                  <a:pos x="38" y="82"/>
                </a:cxn>
                <a:cxn ang="0">
                  <a:pos x="27" y="72"/>
                </a:cxn>
                <a:cxn ang="0">
                  <a:pos x="12" y="65"/>
                </a:cxn>
                <a:cxn ang="0">
                  <a:pos x="5" y="55"/>
                </a:cxn>
                <a:cxn ang="0">
                  <a:pos x="6" y="34"/>
                </a:cxn>
                <a:cxn ang="0">
                  <a:pos x="12" y="27"/>
                </a:cxn>
                <a:cxn ang="0">
                  <a:pos x="12" y="20"/>
                </a:cxn>
                <a:cxn ang="0">
                  <a:pos x="2" y="17"/>
                </a:cxn>
                <a:cxn ang="0">
                  <a:pos x="0" y="14"/>
                </a:cxn>
                <a:cxn ang="0">
                  <a:pos x="9" y="12"/>
                </a:cxn>
                <a:cxn ang="0">
                  <a:pos x="13" y="1"/>
                </a:cxn>
                <a:cxn ang="0">
                  <a:pos x="23" y="1"/>
                </a:cxn>
                <a:cxn ang="0">
                  <a:pos x="41" y="11"/>
                </a:cxn>
                <a:cxn ang="0">
                  <a:pos x="53" y="14"/>
                </a:cxn>
                <a:cxn ang="0">
                  <a:pos x="61" y="7"/>
                </a:cxn>
                <a:cxn ang="0">
                  <a:pos x="68" y="9"/>
                </a:cxn>
                <a:cxn ang="0">
                  <a:pos x="78" y="11"/>
                </a:cxn>
                <a:cxn ang="0">
                  <a:pos x="84" y="16"/>
                </a:cxn>
                <a:cxn ang="0">
                  <a:pos x="96" y="25"/>
                </a:cxn>
                <a:cxn ang="0">
                  <a:pos x="108" y="22"/>
                </a:cxn>
                <a:cxn ang="0">
                  <a:pos x="122" y="28"/>
                </a:cxn>
                <a:cxn ang="0">
                  <a:pos x="141" y="58"/>
                </a:cxn>
                <a:cxn ang="0">
                  <a:pos x="152" y="71"/>
                </a:cxn>
                <a:cxn ang="0">
                  <a:pos x="166" y="81"/>
                </a:cxn>
                <a:cxn ang="0">
                  <a:pos x="166" y="87"/>
                </a:cxn>
                <a:cxn ang="0">
                  <a:pos x="158" y="82"/>
                </a:cxn>
                <a:cxn ang="0">
                  <a:pos x="151" y="98"/>
                </a:cxn>
                <a:cxn ang="0">
                  <a:pos x="160" y="115"/>
                </a:cxn>
                <a:cxn ang="0">
                  <a:pos x="161" y="118"/>
                </a:cxn>
                <a:cxn ang="0">
                  <a:pos x="153" y="126"/>
                </a:cxn>
                <a:cxn ang="0">
                  <a:pos x="154" y="133"/>
                </a:cxn>
                <a:cxn ang="0">
                  <a:pos x="149" y="149"/>
                </a:cxn>
              </a:cxnLst>
              <a:rect l="0" t="0" r="r" b="b"/>
              <a:pathLst>
                <a:path w="170" h="161">
                  <a:moveTo>
                    <a:pt x="154" y="161"/>
                  </a:moveTo>
                  <a:lnTo>
                    <a:pt x="151" y="159"/>
                  </a:lnTo>
                  <a:lnTo>
                    <a:pt x="149" y="156"/>
                  </a:lnTo>
                  <a:lnTo>
                    <a:pt x="145" y="154"/>
                  </a:lnTo>
                  <a:lnTo>
                    <a:pt x="143" y="150"/>
                  </a:lnTo>
                  <a:lnTo>
                    <a:pt x="142" y="146"/>
                  </a:lnTo>
                  <a:lnTo>
                    <a:pt x="142" y="141"/>
                  </a:lnTo>
                  <a:lnTo>
                    <a:pt x="142" y="139"/>
                  </a:lnTo>
                  <a:lnTo>
                    <a:pt x="141" y="137"/>
                  </a:lnTo>
                  <a:lnTo>
                    <a:pt x="139" y="134"/>
                  </a:lnTo>
                  <a:lnTo>
                    <a:pt x="138" y="133"/>
                  </a:lnTo>
                  <a:lnTo>
                    <a:pt x="134" y="130"/>
                  </a:lnTo>
                  <a:lnTo>
                    <a:pt x="133" y="128"/>
                  </a:lnTo>
                  <a:lnTo>
                    <a:pt x="131" y="126"/>
                  </a:lnTo>
                  <a:lnTo>
                    <a:pt x="127" y="128"/>
                  </a:lnTo>
                  <a:lnTo>
                    <a:pt x="125" y="129"/>
                  </a:lnTo>
                  <a:lnTo>
                    <a:pt x="123" y="131"/>
                  </a:lnTo>
                  <a:lnTo>
                    <a:pt x="126" y="132"/>
                  </a:lnTo>
                  <a:lnTo>
                    <a:pt x="129" y="134"/>
                  </a:lnTo>
                  <a:lnTo>
                    <a:pt x="130" y="137"/>
                  </a:lnTo>
                  <a:lnTo>
                    <a:pt x="133" y="138"/>
                  </a:lnTo>
                  <a:lnTo>
                    <a:pt x="134" y="141"/>
                  </a:lnTo>
                  <a:lnTo>
                    <a:pt x="135" y="145"/>
                  </a:lnTo>
                  <a:lnTo>
                    <a:pt x="133" y="146"/>
                  </a:lnTo>
                  <a:lnTo>
                    <a:pt x="130" y="145"/>
                  </a:lnTo>
                  <a:lnTo>
                    <a:pt x="127" y="144"/>
                  </a:lnTo>
                  <a:lnTo>
                    <a:pt x="125" y="142"/>
                  </a:lnTo>
                  <a:lnTo>
                    <a:pt x="121" y="141"/>
                  </a:lnTo>
                  <a:lnTo>
                    <a:pt x="117" y="140"/>
                  </a:lnTo>
                  <a:lnTo>
                    <a:pt x="113" y="138"/>
                  </a:lnTo>
                  <a:lnTo>
                    <a:pt x="111" y="134"/>
                  </a:lnTo>
                  <a:lnTo>
                    <a:pt x="112" y="132"/>
                  </a:lnTo>
                  <a:lnTo>
                    <a:pt x="112" y="130"/>
                  </a:lnTo>
                  <a:lnTo>
                    <a:pt x="114" y="126"/>
                  </a:lnTo>
                  <a:lnTo>
                    <a:pt x="117" y="123"/>
                  </a:lnTo>
                  <a:lnTo>
                    <a:pt x="118" y="121"/>
                  </a:lnTo>
                  <a:lnTo>
                    <a:pt x="118" y="118"/>
                  </a:lnTo>
                  <a:lnTo>
                    <a:pt x="117" y="117"/>
                  </a:lnTo>
                  <a:lnTo>
                    <a:pt x="117" y="115"/>
                  </a:lnTo>
                  <a:lnTo>
                    <a:pt x="116" y="112"/>
                  </a:lnTo>
                  <a:lnTo>
                    <a:pt x="113" y="108"/>
                  </a:lnTo>
                  <a:lnTo>
                    <a:pt x="111" y="105"/>
                  </a:lnTo>
                  <a:lnTo>
                    <a:pt x="108" y="102"/>
                  </a:lnTo>
                  <a:lnTo>
                    <a:pt x="101" y="98"/>
                  </a:lnTo>
                  <a:lnTo>
                    <a:pt x="94" y="95"/>
                  </a:lnTo>
                  <a:lnTo>
                    <a:pt x="87" y="91"/>
                  </a:lnTo>
                  <a:lnTo>
                    <a:pt x="79" y="88"/>
                  </a:lnTo>
                  <a:lnTo>
                    <a:pt x="72" y="85"/>
                  </a:lnTo>
                  <a:lnTo>
                    <a:pt x="66" y="83"/>
                  </a:lnTo>
                  <a:lnTo>
                    <a:pt x="63" y="80"/>
                  </a:lnTo>
                  <a:lnTo>
                    <a:pt x="62" y="76"/>
                  </a:lnTo>
                  <a:lnTo>
                    <a:pt x="62" y="72"/>
                  </a:lnTo>
                  <a:lnTo>
                    <a:pt x="61" y="67"/>
                  </a:lnTo>
                  <a:lnTo>
                    <a:pt x="56" y="63"/>
                  </a:lnTo>
                  <a:lnTo>
                    <a:pt x="49" y="59"/>
                  </a:lnTo>
                  <a:lnTo>
                    <a:pt x="44" y="55"/>
                  </a:lnTo>
                  <a:lnTo>
                    <a:pt x="37" y="51"/>
                  </a:lnTo>
                  <a:lnTo>
                    <a:pt x="35" y="51"/>
                  </a:lnTo>
                  <a:lnTo>
                    <a:pt x="33" y="51"/>
                  </a:lnTo>
                  <a:lnTo>
                    <a:pt x="32" y="52"/>
                  </a:lnTo>
                  <a:lnTo>
                    <a:pt x="32" y="53"/>
                  </a:lnTo>
                  <a:lnTo>
                    <a:pt x="33" y="56"/>
                  </a:lnTo>
                  <a:lnTo>
                    <a:pt x="36" y="58"/>
                  </a:lnTo>
                  <a:lnTo>
                    <a:pt x="40" y="60"/>
                  </a:lnTo>
                  <a:lnTo>
                    <a:pt x="46" y="65"/>
                  </a:lnTo>
                  <a:lnTo>
                    <a:pt x="51" y="68"/>
                  </a:lnTo>
                  <a:lnTo>
                    <a:pt x="53" y="72"/>
                  </a:lnTo>
                  <a:lnTo>
                    <a:pt x="51" y="73"/>
                  </a:lnTo>
                  <a:lnTo>
                    <a:pt x="49" y="74"/>
                  </a:lnTo>
                  <a:lnTo>
                    <a:pt x="45" y="79"/>
                  </a:lnTo>
                  <a:lnTo>
                    <a:pt x="40" y="82"/>
                  </a:lnTo>
                  <a:lnTo>
                    <a:pt x="38" y="82"/>
                  </a:lnTo>
                  <a:lnTo>
                    <a:pt x="37" y="80"/>
                  </a:lnTo>
                  <a:lnTo>
                    <a:pt x="32" y="75"/>
                  </a:lnTo>
                  <a:lnTo>
                    <a:pt x="27" y="72"/>
                  </a:lnTo>
                  <a:lnTo>
                    <a:pt x="21" y="68"/>
                  </a:lnTo>
                  <a:lnTo>
                    <a:pt x="15" y="67"/>
                  </a:lnTo>
                  <a:lnTo>
                    <a:pt x="12" y="65"/>
                  </a:lnTo>
                  <a:lnTo>
                    <a:pt x="8" y="61"/>
                  </a:lnTo>
                  <a:lnTo>
                    <a:pt x="6" y="59"/>
                  </a:lnTo>
                  <a:lnTo>
                    <a:pt x="5" y="55"/>
                  </a:lnTo>
                  <a:lnTo>
                    <a:pt x="3" y="47"/>
                  </a:lnTo>
                  <a:lnTo>
                    <a:pt x="4" y="40"/>
                  </a:lnTo>
                  <a:lnTo>
                    <a:pt x="6" y="34"/>
                  </a:lnTo>
                  <a:lnTo>
                    <a:pt x="9" y="34"/>
                  </a:lnTo>
                  <a:lnTo>
                    <a:pt x="11" y="33"/>
                  </a:lnTo>
                  <a:lnTo>
                    <a:pt x="12" y="27"/>
                  </a:lnTo>
                  <a:lnTo>
                    <a:pt x="12" y="24"/>
                  </a:lnTo>
                  <a:lnTo>
                    <a:pt x="12" y="22"/>
                  </a:lnTo>
                  <a:lnTo>
                    <a:pt x="12" y="20"/>
                  </a:lnTo>
                  <a:lnTo>
                    <a:pt x="11" y="19"/>
                  </a:lnTo>
                  <a:lnTo>
                    <a:pt x="7" y="19"/>
                  </a:lnTo>
                  <a:lnTo>
                    <a:pt x="2" y="17"/>
                  </a:lnTo>
                  <a:lnTo>
                    <a:pt x="0" y="15"/>
                  </a:lnTo>
                  <a:lnTo>
                    <a:pt x="0" y="14"/>
                  </a:lnTo>
                  <a:lnTo>
                    <a:pt x="0" y="14"/>
                  </a:lnTo>
                  <a:lnTo>
                    <a:pt x="2" y="14"/>
                  </a:lnTo>
                  <a:lnTo>
                    <a:pt x="5" y="14"/>
                  </a:lnTo>
                  <a:lnTo>
                    <a:pt x="9" y="12"/>
                  </a:lnTo>
                  <a:lnTo>
                    <a:pt x="9" y="8"/>
                  </a:lnTo>
                  <a:lnTo>
                    <a:pt x="9" y="4"/>
                  </a:lnTo>
                  <a:lnTo>
                    <a:pt x="13" y="1"/>
                  </a:lnTo>
                  <a:lnTo>
                    <a:pt x="16" y="0"/>
                  </a:lnTo>
                  <a:lnTo>
                    <a:pt x="20" y="0"/>
                  </a:lnTo>
                  <a:lnTo>
                    <a:pt x="23" y="1"/>
                  </a:lnTo>
                  <a:lnTo>
                    <a:pt x="31" y="4"/>
                  </a:lnTo>
                  <a:lnTo>
                    <a:pt x="38" y="9"/>
                  </a:lnTo>
                  <a:lnTo>
                    <a:pt x="41" y="11"/>
                  </a:lnTo>
                  <a:lnTo>
                    <a:pt x="45" y="14"/>
                  </a:lnTo>
                  <a:lnTo>
                    <a:pt x="48" y="14"/>
                  </a:lnTo>
                  <a:lnTo>
                    <a:pt x="53" y="14"/>
                  </a:lnTo>
                  <a:lnTo>
                    <a:pt x="56" y="10"/>
                  </a:lnTo>
                  <a:lnTo>
                    <a:pt x="60" y="7"/>
                  </a:lnTo>
                  <a:lnTo>
                    <a:pt x="61" y="7"/>
                  </a:lnTo>
                  <a:lnTo>
                    <a:pt x="62" y="7"/>
                  </a:lnTo>
                  <a:lnTo>
                    <a:pt x="64" y="7"/>
                  </a:lnTo>
                  <a:lnTo>
                    <a:pt x="68" y="9"/>
                  </a:lnTo>
                  <a:lnTo>
                    <a:pt x="73" y="11"/>
                  </a:lnTo>
                  <a:lnTo>
                    <a:pt x="77" y="11"/>
                  </a:lnTo>
                  <a:lnTo>
                    <a:pt x="78" y="11"/>
                  </a:lnTo>
                  <a:lnTo>
                    <a:pt x="80" y="11"/>
                  </a:lnTo>
                  <a:lnTo>
                    <a:pt x="81" y="12"/>
                  </a:lnTo>
                  <a:lnTo>
                    <a:pt x="84" y="16"/>
                  </a:lnTo>
                  <a:lnTo>
                    <a:pt x="87" y="20"/>
                  </a:lnTo>
                  <a:lnTo>
                    <a:pt x="92" y="23"/>
                  </a:lnTo>
                  <a:lnTo>
                    <a:pt x="96" y="25"/>
                  </a:lnTo>
                  <a:lnTo>
                    <a:pt x="100" y="25"/>
                  </a:lnTo>
                  <a:lnTo>
                    <a:pt x="104" y="24"/>
                  </a:lnTo>
                  <a:lnTo>
                    <a:pt x="108" y="22"/>
                  </a:lnTo>
                  <a:lnTo>
                    <a:pt x="112" y="18"/>
                  </a:lnTo>
                  <a:lnTo>
                    <a:pt x="116" y="14"/>
                  </a:lnTo>
                  <a:lnTo>
                    <a:pt x="122" y="28"/>
                  </a:lnTo>
                  <a:lnTo>
                    <a:pt x="129" y="43"/>
                  </a:lnTo>
                  <a:lnTo>
                    <a:pt x="135" y="51"/>
                  </a:lnTo>
                  <a:lnTo>
                    <a:pt x="141" y="58"/>
                  </a:lnTo>
                  <a:lnTo>
                    <a:pt x="144" y="60"/>
                  </a:lnTo>
                  <a:lnTo>
                    <a:pt x="147" y="64"/>
                  </a:lnTo>
                  <a:lnTo>
                    <a:pt x="152" y="71"/>
                  </a:lnTo>
                  <a:lnTo>
                    <a:pt x="159" y="77"/>
                  </a:lnTo>
                  <a:lnTo>
                    <a:pt x="162" y="80"/>
                  </a:lnTo>
                  <a:lnTo>
                    <a:pt x="166" y="81"/>
                  </a:lnTo>
                  <a:lnTo>
                    <a:pt x="168" y="82"/>
                  </a:lnTo>
                  <a:lnTo>
                    <a:pt x="170" y="85"/>
                  </a:lnTo>
                  <a:lnTo>
                    <a:pt x="166" y="87"/>
                  </a:lnTo>
                  <a:lnTo>
                    <a:pt x="163" y="87"/>
                  </a:lnTo>
                  <a:lnTo>
                    <a:pt x="161" y="84"/>
                  </a:lnTo>
                  <a:lnTo>
                    <a:pt x="158" y="82"/>
                  </a:lnTo>
                  <a:lnTo>
                    <a:pt x="155" y="85"/>
                  </a:lnTo>
                  <a:lnTo>
                    <a:pt x="153" y="89"/>
                  </a:lnTo>
                  <a:lnTo>
                    <a:pt x="151" y="98"/>
                  </a:lnTo>
                  <a:lnTo>
                    <a:pt x="152" y="108"/>
                  </a:lnTo>
                  <a:lnTo>
                    <a:pt x="155" y="113"/>
                  </a:lnTo>
                  <a:lnTo>
                    <a:pt x="160" y="115"/>
                  </a:lnTo>
                  <a:lnTo>
                    <a:pt x="162" y="116"/>
                  </a:lnTo>
                  <a:lnTo>
                    <a:pt x="162" y="117"/>
                  </a:lnTo>
                  <a:lnTo>
                    <a:pt x="161" y="118"/>
                  </a:lnTo>
                  <a:lnTo>
                    <a:pt x="159" y="121"/>
                  </a:lnTo>
                  <a:lnTo>
                    <a:pt x="155" y="124"/>
                  </a:lnTo>
                  <a:lnTo>
                    <a:pt x="153" y="126"/>
                  </a:lnTo>
                  <a:lnTo>
                    <a:pt x="153" y="128"/>
                  </a:lnTo>
                  <a:lnTo>
                    <a:pt x="153" y="130"/>
                  </a:lnTo>
                  <a:lnTo>
                    <a:pt x="154" y="133"/>
                  </a:lnTo>
                  <a:lnTo>
                    <a:pt x="154" y="140"/>
                  </a:lnTo>
                  <a:lnTo>
                    <a:pt x="150" y="146"/>
                  </a:lnTo>
                  <a:lnTo>
                    <a:pt x="149" y="149"/>
                  </a:lnTo>
                  <a:lnTo>
                    <a:pt x="150" y="154"/>
                  </a:lnTo>
                  <a:lnTo>
                    <a:pt x="154" y="161"/>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5" name="Freeform 254"/>
            <p:cNvSpPr>
              <a:spLocks/>
            </p:cNvSpPr>
            <p:nvPr/>
          </p:nvSpPr>
          <p:spPr bwMode="gray">
            <a:xfrm>
              <a:off x="3540126" y="4278313"/>
              <a:ext cx="53975" cy="50800"/>
            </a:xfrm>
            <a:custGeom>
              <a:avLst/>
              <a:gdLst/>
              <a:ahLst/>
              <a:cxnLst>
                <a:cxn ang="0">
                  <a:pos x="149" y="156"/>
                </a:cxn>
                <a:cxn ang="0">
                  <a:pos x="142" y="146"/>
                </a:cxn>
                <a:cxn ang="0">
                  <a:pos x="141" y="137"/>
                </a:cxn>
                <a:cxn ang="0">
                  <a:pos x="134" y="130"/>
                </a:cxn>
                <a:cxn ang="0">
                  <a:pos x="127" y="128"/>
                </a:cxn>
                <a:cxn ang="0">
                  <a:pos x="126" y="132"/>
                </a:cxn>
                <a:cxn ang="0">
                  <a:pos x="133" y="138"/>
                </a:cxn>
                <a:cxn ang="0">
                  <a:pos x="133" y="146"/>
                </a:cxn>
                <a:cxn ang="0">
                  <a:pos x="125" y="142"/>
                </a:cxn>
                <a:cxn ang="0">
                  <a:pos x="113" y="138"/>
                </a:cxn>
                <a:cxn ang="0">
                  <a:pos x="112" y="130"/>
                </a:cxn>
                <a:cxn ang="0">
                  <a:pos x="118" y="121"/>
                </a:cxn>
                <a:cxn ang="0">
                  <a:pos x="117" y="115"/>
                </a:cxn>
                <a:cxn ang="0">
                  <a:pos x="111" y="105"/>
                </a:cxn>
                <a:cxn ang="0">
                  <a:pos x="94" y="95"/>
                </a:cxn>
                <a:cxn ang="0">
                  <a:pos x="72" y="85"/>
                </a:cxn>
                <a:cxn ang="0">
                  <a:pos x="62" y="76"/>
                </a:cxn>
                <a:cxn ang="0">
                  <a:pos x="56" y="63"/>
                </a:cxn>
                <a:cxn ang="0">
                  <a:pos x="37" y="51"/>
                </a:cxn>
                <a:cxn ang="0">
                  <a:pos x="32" y="52"/>
                </a:cxn>
                <a:cxn ang="0">
                  <a:pos x="36" y="58"/>
                </a:cxn>
                <a:cxn ang="0">
                  <a:pos x="51" y="68"/>
                </a:cxn>
                <a:cxn ang="0">
                  <a:pos x="49" y="74"/>
                </a:cxn>
                <a:cxn ang="0">
                  <a:pos x="38" y="82"/>
                </a:cxn>
                <a:cxn ang="0">
                  <a:pos x="27" y="72"/>
                </a:cxn>
                <a:cxn ang="0">
                  <a:pos x="12" y="65"/>
                </a:cxn>
                <a:cxn ang="0">
                  <a:pos x="5" y="55"/>
                </a:cxn>
                <a:cxn ang="0">
                  <a:pos x="6" y="34"/>
                </a:cxn>
                <a:cxn ang="0">
                  <a:pos x="12" y="27"/>
                </a:cxn>
                <a:cxn ang="0">
                  <a:pos x="12" y="20"/>
                </a:cxn>
                <a:cxn ang="0">
                  <a:pos x="2" y="17"/>
                </a:cxn>
                <a:cxn ang="0">
                  <a:pos x="0" y="14"/>
                </a:cxn>
                <a:cxn ang="0">
                  <a:pos x="9" y="12"/>
                </a:cxn>
                <a:cxn ang="0">
                  <a:pos x="13" y="1"/>
                </a:cxn>
                <a:cxn ang="0">
                  <a:pos x="23" y="1"/>
                </a:cxn>
                <a:cxn ang="0">
                  <a:pos x="41" y="11"/>
                </a:cxn>
                <a:cxn ang="0">
                  <a:pos x="53" y="14"/>
                </a:cxn>
                <a:cxn ang="0">
                  <a:pos x="61" y="7"/>
                </a:cxn>
                <a:cxn ang="0">
                  <a:pos x="68" y="9"/>
                </a:cxn>
                <a:cxn ang="0">
                  <a:pos x="78" y="11"/>
                </a:cxn>
                <a:cxn ang="0">
                  <a:pos x="84" y="16"/>
                </a:cxn>
                <a:cxn ang="0">
                  <a:pos x="96" y="25"/>
                </a:cxn>
                <a:cxn ang="0">
                  <a:pos x="108" y="22"/>
                </a:cxn>
                <a:cxn ang="0">
                  <a:pos x="122" y="28"/>
                </a:cxn>
                <a:cxn ang="0">
                  <a:pos x="141" y="58"/>
                </a:cxn>
                <a:cxn ang="0">
                  <a:pos x="152" y="71"/>
                </a:cxn>
                <a:cxn ang="0">
                  <a:pos x="166" y="81"/>
                </a:cxn>
                <a:cxn ang="0">
                  <a:pos x="166" y="87"/>
                </a:cxn>
                <a:cxn ang="0">
                  <a:pos x="158" y="82"/>
                </a:cxn>
                <a:cxn ang="0">
                  <a:pos x="151" y="98"/>
                </a:cxn>
                <a:cxn ang="0">
                  <a:pos x="160" y="115"/>
                </a:cxn>
                <a:cxn ang="0">
                  <a:pos x="161" y="118"/>
                </a:cxn>
                <a:cxn ang="0">
                  <a:pos x="153" y="126"/>
                </a:cxn>
                <a:cxn ang="0">
                  <a:pos x="154" y="133"/>
                </a:cxn>
                <a:cxn ang="0">
                  <a:pos x="149" y="149"/>
                </a:cxn>
              </a:cxnLst>
              <a:rect l="0" t="0" r="r" b="b"/>
              <a:pathLst>
                <a:path w="170" h="161">
                  <a:moveTo>
                    <a:pt x="154" y="161"/>
                  </a:moveTo>
                  <a:lnTo>
                    <a:pt x="151" y="159"/>
                  </a:lnTo>
                  <a:lnTo>
                    <a:pt x="149" y="156"/>
                  </a:lnTo>
                  <a:lnTo>
                    <a:pt x="145" y="154"/>
                  </a:lnTo>
                  <a:lnTo>
                    <a:pt x="143" y="150"/>
                  </a:lnTo>
                  <a:lnTo>
                    <a:pt x="142" y="146"/>
                  </a:lnTo>
                  <a:lnTo>
                    <a:pt x="142" y="141"/>
                  </a:lnTo>
                  <a:lnTo>
                    <a:pt x="142" y="139"/>
                  </a:lnTo>
                  <a:lnTo>
                    <a:pt x="141" y="137"/>
                  </a:lnTo>
                  <a:lnTo>
                    <a:pt x="139" y="134"/>
                  </a:lnTo>
                  <a:lnTo>
                    <a:pt x="138" y="133"/>
                  </a:lnTo>
                  <a:lnTo>
                    <a:pt x="134" y="130"/>
                  </a:lnTo>
                  <a:lnTo>
                    <a:pt x="133" y="128"/>
                  </a:lnTo>
                  <a:lnTo>
                    <a:pt x="131" y="126"/>
                  </a:lnTo>
                  <a:lnTo>
                    <a:pt x="127" y="128"/>
                  </a:lnTo>
                  <a:lnTo>
                    <a:pt x="125" y="129"/>
                  </a:lnTo>
                  <a:lnTo>
                    <a:pt x="123" y="131"/>
                  </a:lnTo>
                  <a:lnTo>
                    <a:pt x="126" y="132"/>
                  </a:lnTo>
                  <a:lnTo>
                    <a:pt x="129" y="134"/>
                  </a:lnTo>
                  <a:lnTo>
                    <a:pt x="130" y="137"/>
                  </a:lnTo>
                  <a:lnTo>
                    <a:pt x="133" y="138"/>
                  </a:lnTo>
                  <a:lnTo>
                    <a:pt x="134" y="141"/>
                  </a:lnTo>
                  <a:lnTo>
                    <a:pt x="135" y="145"/>
                  </a:lnTo>
                  <a:lnTo>
                    <a:pt x="133" y="146"/>
                  </a:lnTo>
                  <a:lnTo>
                    <a:pt x="130" y="145"/>
                  </a:lnTo>
                  <a:lnTo>
                    <a:pt x="127" y="144"/>
                  </a:lnTo>
                  <a:lnTo>
                    <a:pt x="125" y="142"/>
                  </a:lnTo>
                  <a:lnTo>
                    <a:pt x="121" y="141"/>
                  </a:lnTo>
                  <a:lnTo>
                    <a:pt x="117" y="140"/>
                  </a:lnTo>
                  <a:lnTo>
                    <a:pt x="113" y="138"/>
                  </a:lnTo>
                  <a:lnTo>
                    <a:pt x="111" y="134"/>
                  </a:lnTo>
                  <a:lnTo>
                    <a:pt x="112" y="132"/>
                  </a:lnTo>
                  <a:lnTo>
                    <a:pt x="112" y="130"/>
                  </a:lnTo>
                  <a:lnTo>
                    <a:pt x="114" y="126"/>
                  </a:lnTo>
                  <a:lnTo>
                    <a:pt x="117" y="123"/>
                  </a:lnTo>
                  <a:lnTo>
                    <a:pt x="118" y="121"/>
                  </a:lnTo>
                  <a:lnTo>
                    <a:pt x="118" y="118"/>
                  </a:lnTo>
                  <a:lnTo>
                    <a:pt x="117" y="117"/>
                  </a:lnTo>
                  <a:lnTo>
                    <a:pt x="117" y="115"/>
                  </a:lnTo>
                  <a:lnTo>
                    <a:pt x="116" y="112"/>
                  </a:lnTo>
                  <a:lnTo>
                    <a:pt x="113" y="108"/>
                  </a:lnTo>
                  <a:lnTo>
                    <a:pt x="111" y="105"/>
                  </a:lnTo>
                  <a:lnTo>
                    <a:pt x="108" y="102"/>
                  </a:lnTo>
                  <a:lnTo>
                    <a:pt x="101" y="98"/>
                  </a:lnTo>
                  <a:lnTo>
                    <a:pt x="94" y="95"/>
                  </a:lnTo>
                  <a:lnTo>
                    <a:pt x="87" y="91"/>
                  </a:lnTo>
                  <a:lnTo>
                    <a:pt x="79" y="88"/>
                  </a:lnTo>
                  <a:lnTo>
                    <a:pt x="72" y="85"/>
                  </a:lnTo>
                  <a:lnTo>
                    <a:pt x="66" y="83"/>
                  </a:lnTo>
                  <a:lnTo>
                    <a:pt x="63" y="80"/>
                  </a:lnTo>
                  <a:lnTo>
                    <a:pt x="62" y="76"/>
                  </a:lnTo>
                  <a:lnTo>
                    <a:pt x="62" y="72"/>
                  </a:lnTo>
                  <a:lnTo>
                    <a:pt x="61" y="67"/>
                  </a:lnTo>
                  <a:lnTo>
                    <a:pt x="56" y="63"/>
                  </a:lnTo>
                  <a:lnTo>
                    <a:pt x="49" y="59"/>
                  </a:lnTo>
                  <a:lnTo>
                    <a:pt x="44" y="55"/>
                  </a:lnTo>
                  <a:lnTo>
                    <a:pt x="37" y="51"/>
                  </a:lnTo>
                  <a:lnTo>
                    <a:pt x="35" y="51"/>
                  </a:lnTo>
                  <a:lnTo>
                    <a:pt x="33" y="51"/>
                  </a:lnTo>
                  <a:lnTo>
                    <a:pt x="32" y="52"/>
                  </a:lnTo>
                  <a:lnTo>
                    <a:pt x="32" y="53"/>
                  </a:lnTo>
                  <a:lnTo>
                    <a:pt x="33" y="56"/>
                  </a:lnTo>
                  <a:lnTo>
                    <a:pt x="36" y="58"/>
                  </a:lnTo>
                  <a:lnTo>
                    <a:pt x="40" y="60"/>
                  </a:lnTo>
                  <a:lnTo>
                    <a:pt x="46" y="65"/>
                  </a:lnTo>
                  <a:lnTo>
                    <a:pt x="51" y="68"/>
                  </a:lnTo>
                  <a:lnTo>
                    <a:pt x="53" y="72"/>
                  </a:lnTo>
                  <a:lnTo>
                    <a:pt x="51" y="73"/>
                  </a:lnTo>
                  <a:lnTo>
                    <a:pt x="49" y="74"/>
                  </a:lnTo>
                  <a:lnTo>
                    <a:pt x="45" y="79"/>
                  </a:lnTo>
                  <a:lnTo>
                    <a:pt x="40" y="82"/>
                  </a:lnTo>
                  <a:lnTo>
                    <a:pt x="38" y="82"/>
                  </a:lnTo>
                  <a:lnTo>
                    <a:pt x="37" y="80"/>
                  </a:lnTo>
                  <a:lnTo>
                    <a:pt x="32" y="75"/>
                  </a:lnTo>
                  <a:lnTo>
                    <a:pt x="27" y="72"/>
                  </a:lnTo>
                  <a:lnTo>
                    <a:pt x="21" y="68"/>
                  </a:lnTo>
                  <a:lnTo>
                    <a:pt x="15" y="67"/>
                  </a:lnTo>
                  <a:lnTo>
                    <a:pt x="12" y="65"/>
                  </a:lnTo>
                  <a:lnTo>
                    <a:pt x="8" y="61"/>
                  </a:lnTo>
                  <a:lnTo>
                    <a:pt x="6" y="59"/>
                  </a:lnTo>
                  <a:lnTo>
                    <a:pt x="5" y="55"/>
                  </a:lnTo>
                  <a:lnTo>
                    <a:pt x="3" y="47"/>
                  </a:lnTo>
                  <a:lnTo>
                    <a:pt x="4" y="40"/>
                  </a:lnTo>
                  <a:lnTo>
                    <a:pt x="6" y="34"/>
                  </a:lnTo>
                  <a:lnTo>
                    <a:pt x="9" y="34"/>
                  </a:lnTo>
                  <a:lnTo>
                    <a:pt x="11" y="33"/>
                  </a:lnTo>
                  <a:lnTo>
                    <a:pt x="12" y="27"/>
                  </a:lnTo>
                  <a:lnTo>
                    <a:pt x="12" y="24"/>
                  </a:lnTo>
                  <a:lnTo>
                    <a:pt x="12" y="22"/>
                  </a:lnTo>
                  <a:lnTo>
                    <a:pt x="12" y="20"/>
                  </a:lnTo>
                  <a:lnTo>
                    <a:pt x="11" y="19"/>
                  </a:lnTo>
                  <a:lnTo>
                    <a:pt x="7" y="19"/>
                  </a:lnTo>
                  <a:lnTo>
                    <a:pt x="2" y="17"/>
                  </a:lnTo>
                  <a:lnTo>
                    <a:pt x="0" y="15"/>
                  </a:lnTo>
                  <a:lnTo>
                    <a:pt x="0" y="14"/>
                  </a:lnTo>
                  <a:lnTo>
                    <a:pt x="0" y="14"/>
                  </a:lnTo>
                  <a:lnTo>
                    <a:pt x="2" y="14"/>
                  </a:lnTo>
                  <a:lnTo>
                    <a:pt x="5" y="14"/>
                  </a:lnTo>
                  <a:lnTo>
                    <a:pt x="9" y="12"/>
                  </a:lnTo>
                  <a:lnTo>
                    <a:pt x="9" y="8"/>
                  </a:lnTo>
                  <a:lnTo>
                    <a:pt x="9" y="4"/>
                  </a:lnTo>
                  <a:lnTo>
                    <a:pt x="13" y="1"/>
                  </a:lnTo>
                  <a:lnTo>
                    <a:pt x="16" y="0"/>
                  </a:lnTo>
                  <a:lnTo>
                    <a:pt x="20" y="0"/>
                  </a:lnTo>
                  <a:lnTo>
                    <a:pt x="23" y="1"/>
                  </a:lnTo>
                  <a:lnTo>
                    <a:pt x="31" y="4"/>
                  </a:lnTo>
                  <a:lnTo>
                    <a:pt x="38" y="9"/>
                  </a:lnTo>
                  <a:lnTo>
                    <a:pt x="41" y="11"/>
                  </a:lnTo>
                  <a:lnTo>
                    <a:pt x="45" y="14"/>
                  </a:lnTo>
                  <a:lnTo>
                    <a:pt x="48" y="14"/>
                  </a:lnTo>
                  <a:lnTo>
                    <a:pt x="53" y="14"/>
                  </a:lnTo>
                  <a:lnTo>
                    <a:pt x="56" y="10"/>
                  </a:lnTo>
                  <a:lnTo>
                    <a:pt x="60" y="7"/>
                  </a:lnTo>
                  <a:lnTo>
                    <a:pt x="61" y="7"/>
                  </a:lnTo>
                  <a:lnTo>
                    <a:pt x="62" y="7"/>
                  </a:lnTo>
                  <a:lnTo>
                    <a:pt x="64" y="7"/>
                  </a:lnTo>
                  <a:lnTo>
                    <a:pt x="68" y="9"/>
                  </a:lnTo>
                  <a:lnTo>
                    <a:pt x="73" y="11"/>
                  </a:lnTo>
                  <a:lnTo>
                    <a:pt x="77" y="11"/>
                  </a:lnTo>
                  <a:lnTo>
                    <a:pt x="78" y="11"/>
                  </a:lnTo>
                  <a:lnTo>
                    <a:pt x="80" y="11"/>
                  </a:lnTo>
                  <a:lnTo>
                    <a:pt x="81" y="12"/>
                  </a:lnTo>
                  <a:lnTo>
                    <a:pt x="84" y="16"/>
                  </a:lnTo>
                  <a:lnTo>
                    <a:pt x="87" y="20"/>
                  </a:lnTo>
                  <a:lnTo>
                    <a:pt x="92" y="23"/>
                  </a:lnTo>
                  <a:lnTo>
                    <a:pt x="96" y="25"/>
                  </a:lnTo>
                  <a:lnTo>
                    <a:pt x="100" y="25"/>
                  </a:lnTo>
                  <a:lnTo>
                    <a:pt x="104" y="24"/>
                  </a:lnTo>
                  <a:lnTo>
                    <a:pt x="108" y="22"/>
                  </a:lnTo>
                  <a:lnTo>
                    <a:pt x="112" y="18"/>
                  </a:lnTo>
                  <a:lnTo>
                    <a:pt x="116" y="14"/>
                  </a:lnTo>
                  <a:lnTo>
                    <a:pt x="122" y="28"/>
                  </a:lnTo>
                  <a:lnTo>
                    <a:pt x="129" y="43"/>
                  </a:lnTo>
                  <a:lnTo>
                    <a:pt x="135" y="51"/>
                  </a:lnTo>
                  <a:lnTo>
                    <a:pt x="141" y="58"/>
                  </a:lnTo>
                  <a:lnTo>
                    <a:pt x="144" y="60"/>
                  </a:lnTo>
                  <a:lnTo>
                    <a:pt x="147" y="64"/>
                  </a:lnTo>
                  <a:lnTo>
                    <a:pt x="152" y="71"/>
                  </a:lnTo>
                  <a:lnTo>
                    <a:pt x="159" y="77"/>
                  </a:lnTo>
                  <a:lnTo>
                    <a:pt x="162" y="80"/>
                  </a:lnTo>
                  <a:lnTo>
                    <a:pt x="166" y="81"/>
                  </a:lnTo>
                  <a:lnTo>
                    <a:pt x="168" y="82"/>
                  </a:lnTo>
                  <a:lnTo>
                    <a:pt x="170" y="85"/>
                  </a:lnTo>
                  <a:lnTo>
                    <a:pt x="166" y="87"/>
                  </a:lnTo>
                  <a:lnTo>
                    <a:pt x="163" y="87"/>
                  </a:lnTo>
                  <a:lnTo>
                    <a:pt x="161" y="84"/>
                  </a:lnTo>
                  <a:lnTo>
                    <a:pt x="158" y="82"/>
                  </a:lnTo>
                  <a:lnTo>
                    <a:pt x="155" y="85"/>
                  </a:lnTo>
                  <a:lnTo>
                    <a:pt x="153" y="89"/>
                  </a:lnTo>
                  <a:lnTo>
                    <a:pt x="151" y="98"/>
                  </a:lnTo>
                  <a:lnTo>
                    <a:pt x="152" y="108"/>
                  </a:lnTo>
                  <a:lnTo>
                    <a:pt x="155" y="113"/>
                  </a:lnTo>
                  <a:lnTo>
                    <a:pt x="160" y="115"/>
                  </a:lnTo>
                  <a:lnTo>
                    <a:pt x="162" y="116"/>
                  </a:lnTo>
                  <a:lnTo>
                    <a:pt x="162" y="117"/>
                  </a:lnTo>
                  <a:lnTo>
                    <a:pt x="161" y="118"/>
                  </a:lnTo>
                  <a:lnTo>
                    <a:pt x="159" y="121"/>
                  </a:lnTo>
                  <a:lnTo>
                    <a:pt x="155" y="124"/>
                  </a:lnTo>
                  <a:lnTo>
                    <a:pt x="153" y="126"/>
                  </a:lnTo>
                  <a:lnTo>
                    <a:pt x="153" y="128"/>
                  </a:lnTo>
                  <a:lnTo>
                    <a:pt x="153" y="130"/>
                  </a:lnTo>
                  <a:lnTo>
                    <a:pt x="154" y="133"/>
                  </a:lnTo>
                  <a:lnTo>
                    <a:pt x="154" y="140"/>
                  </a:lnTo>
                  <a:lnTo>
                    <a:pt x="150" y="146"/>
                  </a:lnTo>
                  <a:lnTo>
                    <a:pt x="149" y="149"/>
                  </a:lnTo>
                  <a:lnTo>
                    <a:pt x="150" y="154"/>
                  </a:lnTo>
                  <a:lnTo>
                    <a:pt x="154" y="161"/>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6" name="Freeform 255"/>
            <p:cNvSpPr>
              <a:spLocks/>
            </p:cNvSpPr>
            <p:nvPr/>
          </p:nvSpPr>
          <p:spPr bwMode="gray">
            <a:xfrm>
              <a:off x="3482976" y="4197351"/>
              <a:ext cx="101600" cy="52388"/>
            </a:xfrm>
            <a:custGeom>
              <a:avLst/>
              <a:gdLst/>
              <a:ahLst/>
              <a:cxnLst>
                <a:cxn ang="0">
                  <a:pos x="84" y="129"/>
                </a:cxn>
                <a:cxn ang="0">
                  <a:pos x="80" y="115"/>
                </a:cxn>
                <a:cxn ang="0">
                  <a:pos x="76" y="113"/>
                </a:cxn>
                <a:cxn ang="0">
                  <a:pos x="66" y="108"/>
                </a:cxn>
                <a:cxn ang="0">
                  <a:pos x="59" y="109"/>
                </a:cxn>
                <a:cxn ang="0">
                  <a:pos x="45" y="113"/>
                </a:cxn>
                <a:cxn ang="0">
                  <a:pos x="30" y="100"/>
                </a:cxn>
                <a:cxn ang="0">
                  <a:pos x="11" y="88"/>
                </a:cxn>
                <a:cxn ang="0">
                  <a:pos x="8" y="80"/>
                </a:cxn>
                <a:cxn ang="0">
                  <a:pos x="12" y="72"/>
                </a:cxn>
                <a:cxn ang="0">
                  <a:pos x="11" y="57"/>
                </a:cxn>
                <a:cxn ang="0">
                  <a:pos x="14" y="50"/>
                </a:cxn>
                <a:cxn ang="0">
                  <a:pos x="38" y="33"/>
                </a:cxn>
                <a:cxn ang="0">
                  <a:pos x="63" y="18"/>
                </a:cxn>
                <a:cxn ang="0">
                  <a:pos x="72" y="13"/>
                </a:cxn>
                <a:cxn ang="0">
                  <a:pos x="83" y="7"/>
                </a:cxn>
                <a:cxn ang="0">
                  <a:pos x="93" y="10"/>
                </a:cxn>
                <a:cxn ang="0">
                  <a:pos x="114" y="11"/>
                </a:cxn>
                <a:cxn ang="0">
                  <a:pos x="143" y="12"/>
                </a:cxn>
                <a:cxn ang="0">
                  <a:pos x="166" y="9"/>
                </a:cxn>
                <a:cxn ang="0">
                  <a:pos x="175" y="2"/>
                </a:cxn>
                <a:cxn ang="0">
                  <a:pos x="182" y="0"/>
                </a:cxn>
                <a:cxn ang="0">
                  <a:pos x="205" y="7"/>
                </a:cxn>
                <a:cxn ang="0">
                  <a:pos x="223" y="3"/>
                </a:cxn>
                <a:cxn ang="0">
                  <a:pos x="232" y="4"/>
                </a:cxn>
                <a:cxn ang="0">
                  <a:pos x="249" y="10"/>
                </a:cxn>
                <a:cxn ang="0">
                  <a:pos x="264" y="12"/>
                </a:cxn>
                <a:cxn ang="0">
                  <a:pos x="288" y="32"/>
                </a:cxn>
                <a:cxn ang="0">
                  <a:pos x="306" y="43"/>
                </a:cxn>
                <a:cxn ang="0">
                  <a:pos x="313" y="51"/>
                </a:cxn>
                <a:cxn ang="0">
                  <a:pos x="318" y="56"/>
                </a:cxn>
                <a:cxn ang="0">
                  <a:pos x="299" y="55"/>
                </a:cxn>
                <a:cxn ang="0">
                  <a:pos x="289" y="61"/>
                </a:cxn>
                <a:cxn ang="0">
                  <a:pos x="279" y="66"/>
                </a:cxn>
                <a:cxn ang="0">
                  <a:pos x="261" y="69"/>
                </a:cxn>
                <a:cxn ang="0">
                  <a:pos x="253" y="74"/>
                </a:cxn>
                <a:cxn ang="0">
                  <a:pos x="237" y="69"/>
                </a:cxn>
                <a:cxn ang="0">
                  <a:pos x="228" y="66"/>
                </a:cxn>
                <a:cxn ang="0">
                  <a:pos x="217" y="77"/>
                </a:cxn>
                <a:cxn ang="0">
                  <a:pos x="214" y="82"/>
                </a:cxn>
                <a:cxn ang="0">
                  <a:pos x="186" y="113"/>
                </a:cxn>
                <a:cxn ang="0">
                  <a:pos x="182" y="115"/>
                </a:cxn>
                <a:cxn ang="0">
                  <a:pos x="173" y="107"/>
                </a:cxn>
                <a:cxn ang="0">
                  <a:pos x="165" y="107"/>
                </a:cxn>
                <a:cxn ang="0">
                  <a:pos x="158" y="116"/>
                </a:cxn>
                <a:cxn ang="0">
                  <a:pos x="144" y="118"/>
                </a:cxn>
                <a:cxn ang="0">
                  <a:pos x="135" y="119"/>
                </a:cxn>
                <a:cxn ang="0">
                  <a:pos x="133" y="129"/>
                </a:cxn>
                <a:cxn ang="0">
                  <a:pos x="136" y="142"/>
                </a:cxn>
                <a:cxn ang="0">
                  <a:pos x="132" y="146"/>
                </a:cxn>
                <a:cxn ang="0">
                  <a:pos x="123" y="156"/>
                </a:cxn>
                <a:cxn ang="0">
                  <a:pos x="117" y="162"/>
                </a:cxn>
                <a:cxn ang="0">
                  <a:pos x="106" y="161"/>
                </a:cxn>
                <a:cxn ang="0">
                  <a:pos x="103" y="154"/>
                </a:cxn>
                <a:cxn ang="0">
                  <a:pos x="93" y="141"/>
                </a:cxn>
                <a:cxn ang="0">
                  <a:pos x="90" y="135"/>
                </a:cxn>
                <a:cxn ang="0">
                  <a:pos x="86" y="138"/>
                </a:cxn>
              </a:cxnLst>
              <a:rect l="0" t="0" r="r" b="b"/>
              <a:pathLst>
                <a:path w="318" h="162">
                  <a:moveTo>
                    <a:pt x="80" y="138"/>
                  </a:moveTo>
                  <a:lnTo>
                    <a:pt x="83" y="133"/>
                  </a:lnTo>
                  <a:lnTo>
                    <a:pt x="84" y="129"/>
                  </a:lnTo>
                  <a:lnTo>
                    <a:pt x="84" y="123"/>
                  </a:lnTo>
                  <a:lnTo>
                    <a:pt x="83" y="117"/>
                  </a:lnTo>
                  <a:lnTo>
                    <a:pt x="80" y="115"/>
                  </a:lnTo>
                  <a:lnTo>
                    <a:pt x="79" y="114"/>
                  </a:lnTo>
                  <a:lnTo>
                    <a:pt x="78" y="113"/>
                  </a:lnTo>
                  <a:lnTo>
                    <a:pt x="76" y="113"/>
                  </a:lnTo>
                  <a:lnTo>
                    <a:pt x="72" y="112"/>
                  </a:lnTo>
                  <a:lnTo>
                    <a:pt x="68" y="110"/>
                  </a:lnTo>
                  <a:lnTo>
                    <a:pt x="66" y="108"/>
                  </a:lnTo>
                  <a:lnTo>
                    <a:pt x="63" y="108"/>
                  </a:lnTo>
                  <a:lnTo>
                    <a:pt x="61" y="108"/>
                  </a:lnTo>
                  <a:lnTo>
                    <a:pt x="59" y="109"/>
                  </a:lnTo>
                  <a:lnTo>
                    <a:pt x="54" y="112"/>
                  </a:lnTo>
                  <a:lnTo>
                    <a:pt x="50" y="115"/>
                  </a:lnTo>
                  <a:lnTo>
                    <a:pt x="45" y="113"/>
                  </a:lnTo>
                  <a:lnTo>
                    <a:pt x="41" y="108"/>
                  </a:lnTo>
                  <a:lnTo>
                    <a:pt x="36" y="104"/>
                  </a:lnTo>
                  <a:lnTo>
                    <a:pt x="30" y="100"/>
                  </a:lnTo>
                  <a:lnTo>
                    <a:pt x="26" y="97"/>
                  </a:lnTo>
                  <a:lnTo>
                    <a:pt x="21" y="93"/>
                  </a:lnTo>
                  <a:lnTo>
                    <a:pt x="11" y="88"/>
                  </a:lnTo>
                  <a:lnTo>
                    <a:pt x="0" y="83"/>
                  </a:lnTo>
                  <a:lnTo>
                    <a:pt x="4" y="82"/>
                  </a:lnTo>
                  <a:lnTo>
                    <a:pt x="8" y="80"/>
                  </a:lnTo>
                  <a:lnTo>
                    <a:pt x="10" y="78"/>
                  </a:lnTo>
                  <a:lnTo>
                    <a:pt x="11" y="76"/>
                  </a:lnTo>
                  <a:lnTo>
                    <a:pt x="12" y="72"/>
                  </a:lnTo>
                  <a:lnTo>
                    <a:pt x="12" y="67"/>
                  </a:lnTo>
                  <a:lnTo>
                    <a:pt x="11" y="62"/>
                  </a:lnTo>
                  <a:lnTo>
                    <a:pt x="11" y="57"/>
                  </a:lnTo>
                  <a:lnTo>
                    <a:pt x="12" y="55"/>
                  </a:lnTo>
                  <a:lnTo>
                    <a:pt x="13" y="52"/>
                  </a:lnTo>
                  <a:lnTo>
                    <a:pt x="14" y="50"/>
                  </a:lnTo>
                  <a:lnTo>
                    <a:pt x="17" y="48"/>
                  </a:lnTo>
                  <a:lnTo>
                    <a:pt x="28" y="41"/>
                  </a:lnTo>
                  <a:lnTo>
                    <a:pt x="38" y="33"/>
                  </a:lnTo>
                  <a:lnTo>
                    <a:pt x="49" y="25"/>
                  </a:lnTo>
                  <a:lnTo>
                    <a:pt x="59" y="17"/>
                  </a:lnTo>
                  <a:lnTo>
                    <a:pt x="63" y="18"/>
                  </a:lnTo>
                  <a:lnTo>
                    <a:pt x="67" y="17"/>
                  </a:lnTo>
                  <a:lnTo>
                    <a:pt x="70" y="15"/>
                  </a:lnTo>
                  <a:lnTo>
                    <a:pt x="72" y="13"/>
                  </a:lnTo>
                  <a:lnTo>
                    <a:pt x="76" y="10"/>
                  </a:lnTo>
                  <a:lnTo>
                    <a:pt x="78" y="8"/>
                  </a:lnTo>
                  <a:lnTo>
                    <a:pt x="83" y="7"/>
                  </a:lnTo>
                  <a:lnTo>
                    <a:pt x="88" y="5"/>
                  </a:lnTo>
                  <a:lnTo>
                    <a:pt x="91" y="8"/>
                  </a:lnTo>
                  <a:lnTo>
                    <a:pt x="93" y="10"/>
                  </a:lnTo>
                  <a:lnTo>
                    <a:pt x="95" y="11"/>
                  </a:lnTo>
                  <a:lnTo>
                    <a:pt x="100" y="11"/>
                  </a:lnTo>
                  <a:lnTo>
                    <a:pt x="114" y="11"/>
                  </a:lnTo>
                  <a:lnTo>
                    <a:pt x="127" y="13"/>
                  </a:lnTo>
                  <a:lnTo>
                    <a:pt x="135" y="12"/>
                  </a:lnTo>
                  <a:lnTo>
                    <a:pt x="143" y="12"/>
                  </a:lnTo>
                  <a:lnTo>
                    <a:pt x="150" y="12"/>
                  </a:lnTo>
                  <a:lnTo>
                    <a:pt x="157" y="12"/>
                  </a:lnTo>
                  <a:lnTo>
                    <a:pt x="166" y="9"/>
                  </a:lnTo>
                  <a:lnTo>
                    <a:pt x="174" y="5"/>
                  </a:lnTo>
                  <a:lnTo>
                    <a:pt x="174" y="4"/>
                  </a:lnTo>
                  <a:lnTo>
                    <a:pt x="175" y="2"/>
                  </a:lnTo>
                  <a:lnTo>
                    <a:pt x="174" y="1"/>
                  </a:lnTo>
                  <a:lnTo>
                    <a:pt x="174" y="0"/>
                  </a:lnTo>
                  <a:lnTo>
                    <a:pt x="182" y="0"/>
                  </a:lnTo>
                  <a:lnTo>
                    <a:pt x="190" y="3"/>
                  </a:lnTo>
                  <a:lnTo>
                    <a:pt x="197" y="5"/>
                  </a:lnTo>
                  <a:lnTo>
                    <a:pt x="205" y="7"/>
                  </a:lnTo>
                  <a:lnTo>
                    <a:pt x="213" y="5"/>
                  </a:lnTo>
                  <a:lnTo>
                    <a:pt x="220" y="3"/>
                  </a:lnTo>
                  <a:lnTo>
                    <a:pt x="223" y="3"/>
                  </a:lnTo>
                  <a:lnTo>
                    <a:pt x="226" y="2"/>
                  </a:lnTo>
                  <a:lnTo>
                    <a:pt x="230" y="3"/>
                  </a:lnTo>
                  <a:lnTo>
                    <a:pt x="232" y="4"/>
                  </a:lnTo>
                  <a:lnTo>
                    <a:pt x="239" y="7"/>
                  </a:lnTo>
                  <a:lnTo>
                    <a:pt x="243" y="10"/>
                  </a:lnTo>
                  <a:lnTo>
                    <a:pt x="249" y="10"/>
                  </a:lnTo>
                  <a:lnTo>
                    <a:pt x="254" y="10"/>
                  </a:lnTo>
                  <a:lnTo>
                    <a:pt x="258" y="10"/>
                  </a:lnTo>
                  <a:lnTo>
                    <a:pt x="264" y="12"/>
                  </a:lnTo>
                  <a:lnTo>
                    <a:pt x="272" y="20"/>
                  </a:lnTo>
                  <a:lnTo>
                    <a:pt x="280" y="27"/>
                  </a:lnTo>
                  <a:lnTo>
                    <a:pt x="288" y="32"/>
                  </a:lnTo>
                  <a:lnTo>
                    <a:pt x="298" y="37"/>
                  </a:lnTo>
                  <a:lnTo>
                    <a:pt x="304" y="40"/>
                  </a:lnTo>
                  <a:lnTo>
                    <a:pt x="306" y="43"/>
                  </a:lnTo>
                  <a:lnTo>
                    <a:pt x="308" y="47"/>
                  </a:lnTo>
                  <a:lnTo>
                    <a:pt x="311" y="51"/>
                  </a:lnTo>
                  <a:lnTo>
                    <a:pt x="313" y="51"/>
                  </a:lnTo>
                  <a:lnTo>
                    <a:pt x="315" y="52"/>
                  </a:lnTo>
                  <a:lnTo>
                    <a:pt x="318" y="53"/>
                  </a:lnTo>
                  <a:lnTo>
                    <a:pt x="318" y="56"/>
                  </a:lnTo>
                  <a:lnTo>
                    <a:pt x="310" y="55"/>
                  </a:lnTo>
                  <a:lnTo>
                    <a:pt x="303" y="55"/>
                  </a:lnTo>
                  <a:lnTo>
                    <a:pt x="299" y="55"/>
                  </a:lnTo>
                  <a:lnTo>
                    <a:pt x="296" y="56"/>
                  </a:lnTo>
                  <a:lnTo>
                    <a:pt x="293" y="58"/>
                  </a:lnTo>
                  <a:lnTo>
                    <a:pt x="289" y="61"/>
                  </a:lnTo>
                  <a:lnTo>
                    <a:pt x="286" y="64"/>
                  </a:lnTo>
                  <a:lnTo>
                    <a:pt x="282" y="65"/>
                  </a:lnTo>
                  <a:lnTo>
                    <a:pt x="279" y="66"/>
                  </a:lnTo>
                  <a:lnTo>
                    <a:pt x="275" y="67"/>
                  </a:lnTo>
                  <a:lnTo>
                    <a:pt x="269" y="67"/>
                  </a:lnTo>
                  <a:lnTo>
                    <a:pt x="261" y="69"/>
                  </a:lnTo>
                  <a:lnTo>
                    <a:pt x="258" y="72"/>
                  </a:lnTo>
                  <a:lnTo>
                    <a:pt x="256" y="73"/>
                  </a:lnTo>
                  <a:lnTo>
                    <a:pt x="253" y="74"/>
                  </a:lnTo>
                  <a:lnTo>
                    <a:pt x="249" y="74"/>
                  </a:lnTo>
                  <a:lnTo>
                    <a:pt x="242" y="72"/>
                  </a:lnTo>
                  <a:lnTo>
                    <a:pt x="237" y="69"/>
                  </a:lnTo>
                  <a:lnTo>
                    <a:pt x="232" y="65"/>
                  </a:lnTo>
                  <a:lnTo>
                    <a:pt x="230" y="64"/>
                  </a:lnTo>
                  <a:lnTo>
                    <a:pt x="228" y="66"/>
                  </a:lnTo>
                  <a:lnTo>
                    <a:pt x="224" y="70"/>
                  </a:lnTo>
                  <a:lnTo>
                    <a:pt x="221" y="76"/>
                  </a:lnTo>
                  <a:lnTo>
                    <a:pt x="217" y="77"/>
                  </a:lnTo>
                  <a:lnTo>
                    <a:pt x="215" y="78"/>
                  </a:lnTo>
                  <a:lnTo>
                    <a:pt x="215" y="80"/>
                  </a:lnTo>
                  <a:lnTo>
                    <a:pt x="214" y="82"/>
                  </a:lnTo>
                  <a:lnTo>
                    <a:pt x="214" y="86"/>
                  </a:lnTo>
                  <a:lnTo>
                    <a:pt x="200" y="99"/>
                  </a:lnTo>
                  <a:lnTo>
                    <a:pt x="186" y="113"/>
                  </a:lnTo>
                  <a:lnTo>
                    <a:pt x="186" y="115"/>
                  </a:lnTo>
                  <a:lnTo>
                    <a:pt x="185" y="116"/>
                  </a:lnTo>
                  <a:lnTo>
                    <a:pt x="182" y="115"/>
                  </a:lnTo>
                  <a:lnTo>
                    <a:pt x="179" y="113"/>
                  </a:lnTo>
                  <a:lnTo>
                    <a:pt x="175" y="109"/>
                  </a:lnTo>
                  <a:lnTo>
                    <a:pt x="173" y="107"/>
                  </a:lnTo>
                  <a:lnTo>
                    <a:pt x="171" y="105"/>
                  </a:lnTo>
                  <a:lnTo>
                    <a:pt x="168" y="105"/>
                  </a:lnTo>
                  <a:lnTo>
                    <a:pt x="165" y="107"/>
                  </a:lnTo>
                  <a:lnTo>
                    <a:pt x="163" y="109"/>
                  </a:lnTo>
                  <a:lnTo>
                    <a:pt x="160" y="114"/>
                  </a:lnTo>
                  <a:lnTo>
                    <a:pt x="158" y="116"/>
                  </a:lnTo>
                  <a:lnTo>
                    <a:pt x="155" y="118"/>
                  </a:lnTo>
                  <a:lnTo>
                    <a:pt x="150" y="119"/>
                  </a:lnTo>
                  <a:lnTo>
                    <a:pt x="144" y="118"/>
                  </a:lnTo>
                  <a:lnTo>
                    <a:pt x="141" y="118"/>
                  </a:lnTo>
                  <a:lnTo>
                    <a:pt x="137" y="119"/>
                  </a:lnTo>
                  <a:lnTo>
                    <a:pt x="135" y="119"/>
                  </a:lnTo>
                  <a:lnTo>
                    <a:pt x="133" y="122"/>
                  </a:lnTo>
                  <a:lnTo>
                    <a:pt x="133" y="125"/>
                  </a:lnTo>
                  <a:lnTo>
                    <a:pt x="133" y="129"/>
                  </a:lnTo>
                  <a:lnTo>
                    <a:pt x="134" y="134"/>
                  </a:lnTo>
                  <a:lnTo>
                    <a:pt x="135" y="140"/>
                  </a:lnTo>
                  <a:lnTo>
                    <a:pt x="136" y="142"/>
                  </a:lnTo>
                  <a:lnTo>
                    <a:pt x="135" y="145"/>
                  </a:lnTo>
                  <a:lnTo>
                    <a:pt x="135" y="145"/>
                  </a:lnTo>
                  <a:lnTo>
                    <a:pt x="132" y="146"/>
                  </a:lnTo>
                  <a:lnTo>
                    <a:pt x="127" y="149"/>
                  </a:lnTo>
                  <a:lnTo>
                    <a:pt x="125" y="153"/>
                  </a:lnTo>
                  <a:lnTo>
                    <a:pt x="123" y="156"/>
                  </a:lnTo>
                  <a:lnTo>
                    <a:pt x="122" y="159"/>
                  </a:lnTo>
                  <a:lnTo>
                    <a:pt x="119" y="161"/>
                  </a:lnTo>
                  <a:lnTo>
                    <a:pt x="117" y="162"/>
                  </a:lnTo>
                  <a:lnTo>
                    <a:pt x="114" y="162"/>
                  </a:lnTo>
                  <a:lnTo>
                    <a:pt x="109" y="161"/>
                  </a:lnTo>
                  <a:lnTo>
                    <a:pt x="106" y="161"/>
                  </a:lnTo>
                  <a:lnTo>
                    <a:pt x="106" y="158"/>
                  </a:lnTo>
                  <a:lnTo>
                    <a:pt x="106" y="156"/>
                  </a:lnTo>
                  <a:lnTo>
                    <a:pt x="103" y="154"/>
                  </a:lnTo>
                  <a:lnTo>
                    <a:pt x="100" y="151"/>
                  </a:lnTo>
                  <a:lnTo>
                    <a:pt x="96" y="147"/>
                  </a:lnTo>
                  <a:lnTo>
                    <a:pt x="93" y="141"/>
                  </a:lnTo>
                  <a:lnTo>
                    <a:pt x="92" y="138"/>
                  </a:lnTo>
                  <a:lnTo>
                    <a:pt x="91" y="135"/>
                  </a:lnTo>
                  <a:lnTo>
                    <a:pt x="90" y="135"/>
                  </a:lnTo>
                  <a:lnTo>
                    <a:pt x="88" y="135"/>
                  </a:lnTo>
                  <a:lnTo>
                    <a:pt x="87" y="137"/>
                  </a:lnTo>
                  <a:lnTo>
                    <a:pt x="86" y="138"/>
                  </a:lnTo>
                  <a:lnTo>
                    <a:pt x="84" y="139"/>
                  </a:lnTo>
                  <a:lnTo>
                    <a:pt x="80" y="138"/>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7" name="Freeform 256"/>
            <p:cNvSpPr>
              <a:spLocks/>
            </p:cNvSpPr>
            <p:nvPr/>
          </p:nvSpPr>
          <p:spPr bwMode="gray">
            <a:xfrm>
              <a:off x="3482976" y="4197351"/>
              <a:ext cx="101600" cy="52388"/>
            </a:xfrm>
            <a:custGeom>
              <a:avLst/>
              <a:gdLst/>
              <a:ahLst/>
              <a:cxnLst>
                <a:cxn ang="0">
                  <a:pos x="84" y="129"/>
                </a:cxn>
                <a:cxn ang="0">
                  <a:pos x="80" y="115"/>
                </a:cxn>
                <a:cxn ang="0">
                  <a:pos x="76" y="113"/>
                </a:cxn>
                <a:cxn ang="0">
                  <a:pos x="66" y="108"/>
                </a:cxn>
                <a:cxn ang="0">
                  <a:pos x="59" y="109"/>
                </a:cxn>
                <a:cxn ang="0">
                  <a:pos x="45" y="113"/>
                </a:cxn>
                <a:cxn ang="0">
                  <a:pos x="30" y="100"/>
                </a:cxn>
                <a:cxn ang="0">
                  <a:pos x="11" y="88"/>
                </a:cxn>
                <a:cxn ang="0">
                  <a:pos x="8" y="80"/>
                </a:cxn>
                <a:cxn ang="0">
                  <a:pos x="12" y="72"/>
                </a:cxn>
                <a:cxn ang="0">
                  <a:pos x="11" y="57"/>
                </a:cxn>
                <a:cxn ang="0">
                  <a:pos x="14" y="50"/>
                </a:cxn>
                <a:cxn ang="0">
                  <a:pos x="38" y="33"/>
                </a:cxn>
                <a:cxn ang="0">
                  <a:pos x="63" y="18"/>
                </a:cxn>
                <a:cxn ang="0">
                  <a:pos x="72" y="13"/>
                </a:cxn>
                <a:cxn ang="0">
                  <a:pos x="83" y="7"/>
                </a:cxn>
                <a:cxn ang="0">
                  <a:pos x="93" y="10"/>
                </a:cxn>
                <a:cxn ang="0">
                  <a:pos x="114" y="11"/>
                </a:cxn>
                <a:cxn ang="0">
                  <a:pos x="143" y="12"/>
                </a:cxn>
                <a:cxn ang="0">
                  <a:pos x="166" y="9"/>
                </a:cxn>
                <a:cxn ang="0">
                  <a:pos x="175" y="2"/>
                </a:cxn>
                <a:cxn ang="0">
                  <a:pos x="182" y="0"/>
                </a:cxn>
                <a:cxn ang="0">
                  <a:pos x="205" y="7"/>
                </a:cxn>
                <a:cxn ang="0">
                  <a:pos x="223" y="3"/>
                </a:cxn>
                <a:cxn ang="0">
                  <a:pos x="232" y="4"/>
                </a:cxn>
                <a:cxn ang="0">
                  <a:pos x="249" y="10"/>
                </a:cxn>
                <a:cxn ang="0">
                  <a:pos x="264" y="12"/>
                </a:cxn>
                <a:cxn ang="0">
                  <a:pos x="288" y="32"/>
                </a:cxn>
                <a:cxn ang="0">
                  <a:pos x="306" y="43"/>
                </a:cxn>
                <a:cxn ang="0">
                  <a:pos x="313" y="51"/>
                </a:cxn>
                <a:cxn ang="0">
                  <a:pos x="318" y="56"/>
                </a:cxn>
                <a:cxn ang="0">
                  <a:pos x="299" y="55"/>
                </a:cxn>
                <a:cxn ang="0">
                  <a:pos x="289" y="61"/>
                </a:cxn>
                <a:cxn ang="0">
                  <a:pos x="279" y="66"/>
                </a:cxn>
                <a:cxn ang="0">
                  <a:pos x="261" y="69"/>
                </a:cxn>
                <a:cxn ang="0">
                  <a:pos x="253" y="74"/>
                </a:cxn>
                <a:cxn ang="0">
                  <a:pos x="237" y="69"/>
                </a:cxn>
                <a:cxn ang="0">
                  <a:pos x="228" y="66"/>
                </a:cxn>
                <a:cxn ang="0">
                  <a:pos x="217" y="77"/>
                </a:cxn>
                <a:cxn ang="0">
                  <a:pos x="214" y="82"/>
                </a:cxn>
                <a:cxn ang="0">
                  <a:pos x="186" y="113"/>
                </a:cxn>
                <a:cxn ang="0">
                  <a:pos x="182" y="115"/>
                </a:cxn>
                <a:cxn ang="0">
                  <a:pos x="173" y="107"/>
                </a:cxn>
                <a:cxn ang="0">
                  <a:pos x="165" y="107"/>
                </a:cxn>
                <a:cxn ang="0">
                  <a:pos x="158" y="116"/>
                </a:cxn>
                <a:cxn ang="0">
                  <a:pos x="144" y="118"/>
                </a:cxn>
                <a:cxn ang="0">
                  <a:pos x="135" y="119"/>
                </a:cxn>
                <a:cxn ang="0">
                  <a:pos x="133" y="129"/>
                </a:cxn>
                <a:cxn ang="0">
                  <a:pos x="136" y="142"/>
                </a:cxn>
                <a:cxn ang="0">
                  <a:pos x="132" y="146"/>
                </a:cxn>
                <a:cxn ang="0">
                  <a:pos x="123" y="156"/>
                </a:cxn>
                <a:cxn ang="0">
                  <a:pos x="117" y="162"/>
                </a:cxn>
                <a:cxn ang="0">
                  <a:pos x="106" y="161"/>
                </a:cxn>
                <a:cxn ang="0">
                  <a:pos x="103" y="154"/>
                </a:cxn>
                <a:cxn ang="0">
                  <a:pos x="93" y="141"/>
                </a:cxn>
                <a:cxn ang="0">
                  <a:pos x="90" y="135"/>
                </a:cxn>
                <a:cxn ang="0">
                  <a:pos x="86" y="138"/>
                </a:cxn>
              </a:cxnLst>
              <a:rect l="0" t="0" r="r" b="b"/>
              <a:pathLst>
                <a:path w="318" h="162">
                  <a:moveTo>
                    <a:pt x="80" y="138"/>
                  </a:moveTo>
                  <a:lnTo>
                    <a:pt x="83" y="133"/>
                  </a:lnTo>
                  <a:lnTo>
                    <a:pt x="84" y="129"/>
                  </a:lnTo>
                  <a:lnTo>
                    <a:pt x="84" y="123"/>
                  </a:lnTo>
                  <a:lnTo>
                    <a:pt x="83" y="117"/>
                  </a:lnTo>
                  <a:lnTo>
                    <a:pt x="80" y="115"/>
                  </a:lnTo>
                  <a:lnTo>
                    <a:pt x="79" y="114"/>
                  </a:lnTo>
                  <a:lnTo>
                    <a:pt x="78" y="113"/>
                  </a:lnTo>
                  <a:lnTo>
                    <a:pt x="76" y="113"/>
                  </a:lnTo>
                  <a:lnTo>
                    <a:pt x="72" y="112"/>
                  </a:lnTo>
                  <a:lnTo>
                    <a:pt x="68" y="110"/>
                  </a:lnTo>
                  <a:lnTo>
                    <a:pt x="66" y="108"/>
                  </a:lnTo>
                  <a:lnTo>
                    <a:pt x="63" y="108"/>
                  </a:lnTo>
                  <a:lnTo>
                    <a:pt x="61" y="108"/>
                  </a:lnTo>
                  <a:lnTo>
                    <a:pt x="59" y="109"/>
                  </a:lnTo>
                  <a:lnTo>
                    <a:pt x="54" y="112"/>
                  </a:lnTo>
                  <a:lnTo>
                    <a:pt x="50" y="115"/>
                  </a:lnTo>
                  <a:lnTo>
                    <a:pt x="45" y="113"/>
                  </a:lnTo>
                  <a:lnTo>
                    <a:pt x="41" y="108"/>
                  </a:lnTo>
                  <a:lnTo>
                    <a:pt x="36" y="104"/>
                  </a:lnTo>
                  <a:lnTo>
                    <a:pt x="30" y="100"/>
                  </a:lnTo>
                  <a:lnTo>
                    <a:pt x="26" y="97"/>
                  </a:lnTo>
                  <a:lnTo>
                    <a:pt x="21" y="93"/>
                  </a:lnTo>
                  <a:lnTo>
                    <a:pt x="11" y="88"/>
                  </a:lnTo>
                  <a:lnTo>
                    <a:pt x="0" y="83"/>
                  </a:lnTo>
                  <a:lnTo>
                    <a:pt x="4" y="82"/>
                  </a:lnTo>
                  <a:lnTo>
                    <a:pt x="8" y="80"/>
                  </a:lnTo>
                  <a:lnTo>
                    <a:pt x="10" y="78"/>
                  </a:lnTo>
                  <a:lnTo>
                    <a:pt x="11" y="76"/>
                  </a:lnTo>
                  <a:lnTo>
                    <a:pt x="12" y="72"/>
                  </a:lnTo>
                  <a:lnTo>
                    <a:pt x="12" y="67"/>
                  </a:lnTo>
                  <a:lnTo>
                    <a:pt x="11" y="62"/>
                  </a:lnTo>
                  <a:lnTo>
                    <a:pt x="11" y="57"/>
                  </a:lnTo>
                  <a:lnTo>
                    <a:pt x="12" y="55"/>
                  </a:lnTo>
                  <a:lnTo>
                    <a:pt x="13" y="52"/>
                  </a:lnTo>
                  <a:lnTo>
                    <a:pt x="14" y="50"/>
                  </a:lnTo>
                  <a:lnTo>
                    <a:pt x="17" y="48"/>
                  </a:lnTo>
                  <a:lnTo>
                    <a:pt x="28" y="41"/>
                  </a:lnTo>
                  <a:lnTo>
                    <a:pt x="38" y="33"/>
                  </a:lnTo>
                  <a:lnTo>
                    <a:pt x="49" y="25"/>
                  </a:lnTo>
                  <a:lnTo>
                    <a:pt x="59" y="17"/>
                  </a:lnTo>
                  <a:lnTo>
                    <a:pt x="63" y="18"/>
                  </a:lnTo>
                  <a:lnTo>
                    <a:pt x="67" y="17"/>
                  </a:lnTo>
                  <a:lnTo>
                    <a:pt x="70" y="15"/>
                  </a:lnTo>
                  <a:lnTo>
                    <a:pt x="72" y="13"/>
                  </a:lnTo>
                  <a:lnTo>
                    <a:pt x="76" y="10"/>
                  </a:lnTo>
                  <a:lnTo>
                    <a:pt x="78" y="8"/>
                  </a:lnTo>
                  <a:lnTo>
                    <a:pt x="83" y="7"/>
                  </a:lnTo>
                  <a:lnTo>
                    <a:pt x="88" y="5"/>
                  </a:lnTo>
                  <a:lnTo>
                    <a:pt x="91" y="8"/>
                  </a:lnTo>
                  <a:lnTo>
                    <a:pt x="93" y="10"/>
                  </a:lnTo>
                  <a:lnTo>
                    <a:pt x="95" y="11"/>
                  </a:lnTo>
                  <a:lnTo>
                    <a:pt x="100" y="11"/>
                  </a:lnTo>
                  <a:lnTo>
                    <a:pt x="114" y="11"/>
                  </a:lnTo>
                  <a:lnTo>
                    <a:pt x="127" y="13"/>
                  </a:lnTo>
                  <a:lnTo>
                    <a:pt x="135" y="12"/>
                  </a:lnTo>
                  <a:lnTo>
                    <a:pt x="143" y="12"/>
                  </a:lnTo>
                  <a:lnTo>
                    <a:pt x="150" y="12"/>
                  </a:lnTo>
                  <a:lnTo>
                    <a:pt x="157" y="12"/>
                  </a:lnTo>
                  <a:lnTo>
                    <a:pt x="166" y="9"/>
                  </a:lnTo>
                  <a:lnTo>
                    <a:pt x="174" y="5"/>
                  </a:lnTo>
                  <a:lnTo>
                    <a:pt x="174" y="4"/>
                  </a:lnTo>
                  <a:lnTo>
                    <a:pt x="175" y="2"/>
                  </a:lnTo>
                  <a:lnTo>
                    <a:pt x="174" y="1"/>
                  </a:lnTo>
                  <a:lnTo>
                    <a:pt x="174" y="0"/>
                  </a:lnTo>
                  <a:lnTo>
                    <a:pt x="182" y="0"/>
                  </a:lnTo>
                  <a:lnTo>
                    <a:pt x="190" y="3"/>
                  </a:lnTo>
                  <a:lnTo>
                    <a:pt x="197" y="5"/>
                  </a:lnTo>
                  <a:lnTo>
                    <a:pt x="205" y="7"/>
                  </a:lnTo>
                  <a:lnTo>
                    <a:pt x="213" y="5"/>
                  </a:lnTo>
                  <a:lnTo>
                    <a:pt x="220" y="3"/>
                  </a:lnTo>
                  <a:lnTo>
                    <a:pt x="223" y="3"/>
                  </a:lnTo>
                  <a:lnTo>
                    <a:pt x="226" y="2"/>
                  </a:lnTo>
                  <a:lnTo>
                    <a:pt x="230" y="3"/>
                  </a:lnTo>
                  <a:lnTo>
                    <a:pt x="232" y="4"/>
                  </a:lnTo>
                  <a:lnTo>
                    <a:pt x="239" y="7"/>
                  </a:lnTo>
                  <a:lnTo>
                    <a:pt x="243" y="10"/>
                  </a:lnTo>
                  <a:lnTo>
                    <a:pt x="249" y="10"/>
                  </a:lnTo>
                  <a:lnTo>
                    <a:pt x="254" y="10"/>
                  </a:lnTo>
                  <a:lnTo>
                    <a:pt x="258" y="10"/>
                  </a:lnTo>
                  <a:lnTo>
                    <a:pt x="264" y="12"/>
                  </a:lnTo>
                  <a:lnTo>
                    <a:pt x="272" y="20"/>
                  </a:lnTo>
                  <a:lnTo>
                    <a:pt x="280" y="27"/>
                  </a:lnTo>
                  <a:lnTo>
                    <a:pt x="288" y="32"/>
                  </a:lnTo>
                  <a:lnTo>
                    <a:pt x="298" y="37"/>
                  </a:lnTo>
                  <a:lnTo>
                    <a:pt x="304" y="40"/>
                  </a:lnTo>
                  <a:lnTo>
                    <a:pt x="306" y="43"/>
                  </a:lnTo>
                  <a:lnTo>
                    <a:pt x="308" y="47"/>
                  </a:lnTo>
                  <a:lnTo>
                    <a:pt x="311" y="51"/>
                  </a:lnTo>
                  <a:lnTo>
                    <a:pt x="313" y="51"/>
                  </a:lnTo>
                  <a:lnTo>
                    <a:pt x="315" y="52"/>
                  </a:lnTo>
                  <a:lnTo>
                    <a:pt x="318" y="53"/>
                  </a:lnTo>
                  <a:lnTo>
                    <a:pt x="318" y="56"/>
                  </a:lnTo>
                  <a:lnTo>
                    <a:pt x="310" y="55"/>
                  </a:lnTo>
                  <a:lnTo>
                    <a:pt x="303" y="55"/>
                  </a:lnTo>
                  <a:lnTo>
                    <a:pt x="299" y="55"/>
                  </a:lnTo>
                  <a:lnTo>
                    <a:pt x="296" y="56"/>
                  </a:lnTo>
                  <a:lnTo>
                    <a:pt x="293" y="58"/>
                  </a:lnTo>
                  <a:lnTo>
                    <a:pt x="289" y="61"/>
                  </a:lnTo>
                  <a:lnTo>
                    <a:pt x="286" y="64"/>
                  </a:lnTo>
                  <a:lnTo>
                    <a:pt x="282" y="65"/>
                  </a:lnTo>
                  <a:lnTo>
                    <a:pt x="279" y="66"/>
                  </a:lnTo>
                  <a:lnTo>
                    <a:pt x="275" y="67"/>
                  </a:lnTo>
                  <a:lnTo>
                    <a:pt x="269" y="67"/>
                  </a:lnTo>
                  <a:lnTo>
                    <a:pt x="261" y="69"/>
                  </a:lnTo>
                  <a:lnTo>
                    <a:pt x="258" y="72"/>
                  </a:lnTo>
                  <a:lnTo>
                    <a:pt x="256" y="73"/>
                  </a:lnTo>
                  <a:lnTo>
                    <a:pt x="253" y="74"/>
                  </a:lnTo>
                  <a:lnTo>
                    <a:pt x="249" y="74"/>
                  </a:lnTo>
                  <a:lnTo>
                    <a:pt x="242" y="72"/>
                  </a:lnTo>
                  <a:lnTo>
                    <a:pt x="237" y="69"/>
                  </a:lnTo>
                  <a:lnTo>
                    <a:pt x="232" y="65"/>
                  </a:lnTo>
                  <a:lnTo>
                    <a:pt x="230" y="64"/>
                  </a:lnTo>
                  <a:lnTo>
                    <a:pt x="228" y="66"/>
                  </a:lnTo>
                  <a:lnTo>
                    <a:pt x="224" y="70"/>
                  </a:lnTo>
                  <a:lnTo>
                    <a:pt x="221" y="76"/>
                  </a:lnTo>
                  <a:lnTo>
                    <a:pt x="217" y="77"/>
                  </a:lnTo>
                  <a:lnTo>
                    <a:pt x="215" y="78"/>
                  </a:lnTo>
                  <a:lnTo>
                    <a:pt x="215" y="80"/>
                  </a:lnTo>
                  <a:lnTo>
                    <a:pt x="214" y="82"/>
                  </a:lnTo>
                  <a:lnTo>
                    <a:pt x="214" y="86"/>
                  </a:lnTo>
                  <a:lnTo>
                    <a:pt x="200" y="99"/>
                  </a:lnTo>
                  <a:lnTo>
                    <a:pt x="186" y="113"/>
                  </a:lnTo>
                  <a:lnTo>
                    <a:pt x="186" y="115"/>
                  </a:lnTo>
                  <a:lnTo>
                    <a:pt x="185" y="116"/>
                  </a:lnTo>
                  <a:lnTo>
                    <a:pt x="182" y="115"/>
                  </a:lnTo>
                  <a:lnTo>
                    <a:pt x="179" y="113"/>
                  </a:lnTo>
                  <a:lnTo>
                    <a:pt x="175" y="109"/>
                  </a:lnTo>
                  <a:lnTo>
                    <a:pt x="173" y="107"/>
                  </a:lnTo>
                  <a:lnTo>
                    <a:pt x="171" y="105"/>
                  </a:lnTo>
                  <a:lnTo>
                    <a:pt x="168" y="105"/>
                  </a:lnTo>
                  <a:lnTo>
                    <a:pt x="165" y="107"/>
                  </a:lnTo>
                  <a:lnTo>
                    <a:pt x="163" y="109"/>
                  </a:lnTo>
                  <a:lnTo>
                    <a:pt x="160" y="114"/>
                  </a:lnTo>
                  <a:lnTo>
                    <a:pt x="158" y="116"/>
                  </a:lnTo>
                  <a:lnTo>
                    <a:pt x="155" y="118"/>
                  </a:lnTo>
                  <a:lnTo>
                    <a:pt x="150" y="119"/>
                  </a:lnTo>
                  <a:lnTo>
                    <a:pt x="144" y="118"/>
                  </a:lnTo>
                  <a:lnTo>
                    <a:pt x="141" y="118"/>
                  </a:lnTo>
                  <a:lnTo>
                    <a:pt x="137" y="119"/>
                  </a:lnTo>
                  <a:lnTo>
                    <a:pt x="135" y="119"/>
                  </a:lnTo>
                  <a:lnTo>
                    <a:pt x="133" y="122"/>
                  </a:lnTo>
                  <a:lnTo>
                    <a:pt x="133" y="125"/>
                  </a:lnTo>
                  <a:lnTo>
                    <a:pt x="133" y="129"/>
                  </a:lnTo>
                  <a:lnTo>
                    <a:pt x="134" y="134"/>
                  </a:lnTo>
                  <a:lnTo>
                    <a:pt x="135" y="140"/>
                  </a:lnTo>
                  <a:lnTo>
                    <a:pt x="136" y="142"/>
                  </a:lnTo>
                  <a:lnTo>
                    <a:pt x="135" y="145"/>
                  </a:lnTo>
                  <a:lnTo>
                    <a:pt x="135" y="145"/>
                  </a:lnTo>
                  <a:lnTo>
                    <a:pt x="132" y="146"/>
                  </a:lnTo>
                  <a:lnTo>
                    <a:pt x="127" y="149"/>
                  </a:lnTo>
                  <a:lnTo>
                    <a:pt x="125" y="153"/>
                  </a:lnTo>
                  <a:lnTo>
                    <a:pt x="123" y="156"/>
                  </a:lnTo>
                  <a:lnTo>
                    <a:pt x="122" y="159"/>
                  </a:lnTo>
                  <a:lnTo>
                    <a:pt x="119" y="161"/>
                  </a:lnTo>
                  <a:lnTo>
                    <a:pt x="117" y="162"/>
                  </a:lnTo>
                  <a:lnTo>
                    <a:pt x="114" y="162"/>
                  </a:lnTo>
                  <a:lnTo>
                    <a:pt x="109" y="161"/>
                  </a:lnTo>
                  <a:lnTo>
                    <a:pt x="106" y="161"/>
                  </a:lnTo>
                  <a:lnTo>
                    <a:pt x="106" y="158"/>
                  </a:lnTo>
                  <a:lnTo>
                    <a:pt x="106" y="156"/>
                  </a:lnTo>
                  <a:lnTo>
                    <a:pt x="103" y="154"/>
                  </a:lnTo>
                  <a:lnTo>
                    <a:pt x="100" y="151"/>
                  </a:lnTo>
                  <a:lnTo>
                    <a:pt x="96" y="147"/>
                  </a:lnTo>
                  <a:lnTo>
                    <a:pt x="93" y="141"/>
                  </a:lnTo>
                  <a:lnTo>
                    <a:pt x="92" y="138"/>
                  </a:lnTo>
                  <a:lnTo>
                    <a:pt x="91" y="135"/>
                  </a:lnTo>
                  <a:lnTo>
                    <a:pt x="90" y="135"/>
                  </a:lnTo>
                  <a:lnTo>
                    <a:pt x="88" y="135"/>
                  </a:lnTo>
                  <a:lnTo>
                    <a:pt x="87" y="137"/>
                  </a:lnTo>
                  <a:lnTo>
                    <a:pt x="86" y="138"/>
                  </a:lnTo>
                  <a:lnTo>
                    <a:pt x="84" y="139"/>
                  </a:lnTo>
                  <a:lnTo>
                    <a:pt x="80" y="138"/>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8" name="Freeform 257"/>
            <p:cNvSpPr>
              <a:spLocks/>
            </p:cNvSpPr>
            <p:nvPr/>
          </p:nvSpPr>
          <p:spPr bwMode="gray">
            <a:xfrm>
              <a:off x="3471863" y="4224338"/>
              <a:ext cx="38100" cy="20638"/>
            </a:xfrm>
            <a:custGeom>
              <a:avLst/>
              <a:gdLst/>
              <a:ahLst/>
              <a:cxnLst>
                <a:cxn ang="0">
                  <a:pos x="115" y="56"/>
                </a:cxn>
                <a:cxn ang="0">
                  <a:pos x="113" y="57"/>
                </a:cxn>
                <a:cxn ang="0">
                  <a:pos x="116" y="59"/>
                </a:cxn>
                <a:cxn ang="0">
                  <a:pos x="117" y="64"/>
                </a:cxn>
                <a:cxn ang="0">
                  <a:pos x="111" y="67"/>
                </a:cxn>
                <a:cxn ang="0">
                  <a:pos x="94" y="67"/>
                </a:cxn>
                <a:cxn ang="0">
                  <a:pos x="84" y="64"/>
                </a:cxn>
                <a:cxn ang="0">
                  <a:pos x="79" y="62"/>
                </a:cxn>
                <a:cxn ang="0">
                  <a:pos x="80" y="65"/>
                </a:cxn>
                <a:cxn ang="0">
                  <a:pos x="81" y="65"/>
                </a:cxn>
                <a:cxn ang="0">
                  <a:pos x="67" y="63"/>
                </a:cxn>
                <a:cxn ang="0">
                  <a:pos x="48" y="55"/>
                </a:cxn>
                <a:cxn ang="0">
                  <a:pos x="34" y="50"/>
                </a:cxn>
                <a:cxn ang="0">
                  <a:pos x="22" y="49"/>
                </a:cxn>
                <a:cxn ang="0">
                  <a:pos x="15" y="47"/>
                </a:cxn>
                <a:cxn ang="0">
                  <a:pos x="8" y="41"/>
                </a:cxn>
                <a:cxn ang="0">
                  <a:pos x="10" y="26"/>
                </a:cxn>
                <a:cxn ang="0">
                  <a:pos x="24" y="14"/>
                </a:cxn>
                <a:cxn ang="0">
                  <a:pos x="29" y="13"/>
                </a:cxn>
                <a:cxn ang="0">
                  <a:pos x="29" y="10"/>
                </a:cxn>
                <a:cxn ang="0">
                  <a:pos x="29" y="3"/>
                </a:cxn>
                <a:cxn ang="0">
                  <a:pos x="33" y="1"/>
                </a:cxn>
                <a:cxn ang="0">
                  <a:pos x="48" y="5"/>
                </a:cxn>
                <a:cxn ang="0">
                  <a:pos x="63" y="14"/>
                </a:cxn>
                <a:cxn ang="0">
                  <a:pos x="73" y="21"/>
                </a:cxn>
                <a:cxn ang="0">
                  <a:pos x="82" y="30"/>
                </a:cxn>
                <a:cxn ang="0">
                  <a:pos x="91" y="29"/>
                </a:cxn>
                <a:cxn ang="0">
                  <a:pos x="98" y="25"/>
                </a:cxn>
                <a:cxn ang="0">
                  <a:pos x="103" y="25"/>
                </a:cxn>
                <a:cxn ang="0">
                  <a:pos x="109" y="29"/>
                </a:cxn>
                <a:cxn ang="0">
                  <a:pos x="115" y="30"/>
                </a:cxn>
                <a:cxn ang="0">
                  <a:pos x="117" y="32"/>
                </a:cxn>
                <a:cxn ang="0">
                  <a:pos x="121" y="40"/>
                </a:cxn>
                <a:cxn ang="0">
                  <a:pos x="120" y="50"/>
                </a:cxn>
              </a:cxnLst>
              <a:rect l="0" t="0" r="r" b="b"/>
              <a:pathLst>
                <a:path w="121" h="68">
                  <a:moveTo>
                    <a:pt x="117" y="55"/>
                  </a:moveTo>
                  <a:lnTo>
                    <a:pt x="115" y="56"/>
                  </a:lnTo>
                  <a:lnTo>
                    <a:pt x="113" y="56"/>
                  </a:lnTo>
                  <a:lnTo>
                    <a:pt x="113" y="57"/>
                  </a:lnTo>
                  <a:lnTo>
                    <a:pt x="114" y="58"/>
                  </a:lnTo>
                  <a:lnTo>
                    <a:pt x="116" y="59"/>
                  </a:lnTo>
                  <a:lnTo>
                    <a:pt x="120" y="62"/>
                  </a:lnTo>
                  <a:lnTo>
                    <a:pt x="117" y="64"/>
                  </a:lnTo>
                  <a:lnTo>
                    <a:pt x="116" y="65"/>
                  </a:lnTo>
                  <a:lnTo>
                    <a:pt x="111" y="67"/>
                  </a:lnTo>
                  <a:lnTo>
                    <a:pt x="103" y="68"/>
                  </a:lnTo>
                  <a:lnTo>
                    <a:pt x="94" y="67"/>
                  </a:lnTo>
                  <a:lnTo>
                    <a:pt x="88" y="66"/>
                  </a:lnTo>
                  <a:lnTo>
                    <a:pt x="84" y="64"/>
                  </a:lnTo>
                  <a:lnTo>
                    <a:pt x="81" y="63"/>
                  </a:lnTo>
                  <a:lnTo>
                    <a:pt x="79" y="62"/>
                  </a:lnTo>
                  <a:lnTo>
                    <a:pt x="79" y="62"/>
                  </a:lnTo>
                  <a:lnTo>
                    <a:pt x="80" y="65"/>
                  </a:lnTo>
                  <a:lnTo>
                    <a:pt x="81" y="65"/>
                  </a:lnTo>
                  <a:lnTo>
                    <a:pt x="81" y="65"/>
                  </a:lnTo>
                  <a:lnTo>
                    <a:pt x="80" y="67"/>
                  </a:lnTo>
                  <a:lnTo>
                    <a:pt x="67" y="63"/>
                  </a:lnTo>
                  <a:lnTo>
                    <a:pt x="54" y="57"/>
                  </a:lnTo>
                  <a:lnTo>
                    <a:pt x="48" y="55"/>
                  </a:lnTo>
                  <a:lnTo>
                    <a:pt x="41" y="52"/>
                  </a:lnTo>
                  <a:lnTo>
                    <a:pt x="34" y="50"/>
                  </a:lnTo>
                  <a:lnTo>
                    <a:pt x="26" y="50"/>
                  </a:lnTo>
                  <a:lnTo>
                    <a:pt x="22" y="49"/>
                  </a:lnTo>
                  <a:lnTo>
                    <a:pt x="17" y="48"/>
                  </a:lnTo>
                  <a:lnTo>
                    <a:pt x="15" y="47"/>
                  </a:lnTo>
                  <a:lnTo>
                    <a:pt x="11" y="46"/>
                  </a:lnTo>
                  <a:lnTo>
                    <a:pt x="8" y="41"/>
                  </a:lnTo>
                  <a:lnTo>
                    <a:pt x="0" y="36"/>
                  </a:lnTo>
                  <a:lnTo>
                    <a:pt x="10" y="26"/>
                  </a:lnTo>
                  <a:lnTo>
                    <a:pt x="21" y="18"/>
                  </a:lnTo>
                  <a:lnTo>
                    <a:pt x="24" y="14"/>
                  </a:lnTo>
                  <a:lnTo>
                    <a:pt x="27" y="13"/>
                  </a:lnTo>
                  <a:lnTo>
                    <a:pt x="29" y="13"/>
                  </a:lnTo>
                  <a:lnTo>
                    <a:pt x="29" y="11"/>
                  </a:lnTo>
                  <a:lnTo>
                    <a:pt x="29" y="10"/>
                  </a:lnTo>
                  <a:lnTo>
                    <a:pt x="29" y="7"/>
                  </a:lnTo>
                  <a:lnTo>
                    <a:pt x="29" y="3"/>
                  </a:lnTo>
                  <a:lnTo>
                    <a:pt x="30" y="1"/>
                  </a:lnTo>
                  <a:lnTo>
                    <a:pt x="33" y="1"/>
                  </a:lnTo>
                  <a:lnTo>
                    <a:pt x="37" y="0"/>
                  </a:lnTo>
                  <a:lnTo>
                    <a:pt x="48" y="5"/>
                  </a:lnTo>
                  <a:lnTo>
                    <a:pt x="58" y="10"/>
                  </a:lnTo>
                  <a:lnTo>
                    <a:pt x="63" y="14"/>
                  </a:lnTo>
                  <a:lnTo>
                    <a:pt x="67" y="17"/>
                  </a:lnTo>
                  <a:lnTo>
                    <a:pt x="73" y="21"/>
                  </a:lnTo>
                  <a:lnTo>
                    <a:pt x="78" y="25"/>
                  </a:lnTo>
                  <a:lnTo>
                    <a:pt x="82" y="30"/>
                  </a:lnTo>
                  <a:lnTo>
                    <a:pt x="87" y="32"/>
                  </a:lnTo>
                  <a:lnTo>
                    <a:pt x="91" y="29"/>
                  </a:lnTo>
                  <a:lnTo>
                    <a:pt x="96" y="26"/>
                  </a:lnTo>
                  <a:lnTo>
                    <a:pt x="98" y="25"/>
                  </a:lnTo>
                  <a:lnTo>
                    <a:pt x="100" y="25"/>
                  </a:lnTo>
                  <a:lnTo>
                    <a:pt x="103" y="25"/>
                  </a:lnTo>
                  <a:lnTo>
                    <a:pt x="105" y="27"/>
                  </a:lnTo>
                  <a:lnTo>
                    <a:pt x="109" y="29"/>
                  </a:lnTo>
                  <a:lnTo>
                    <a:pt x="113" y="30"/>
                  </a:lnTo>
                  <a:lnTo>
                    <a:pt x="115" y="30"/>
                  </a:lnTo>
                  <a:lnTo>
                    <a:pt x="116" y="31"/>
                  </a:lnTo>
                  <a:lnTo>
                    <a:pt x="117" y="32"/>
                  </a:lnTo>
                  <a:lnTo>
                    <a:pt x="120" y="34"/>
                  </a:lnTo>
                  <a:lnTo>
                    <a:pt x="121" y="40"/>
                  </a:lnTo>
                  <a:lnTo>
                    <a:pt x="121" y="46"/>
                  </a:lnTo>
                  <a:lnTo>
                    <a:pt x="120" y="50"/>
                  </a:lnTo>
                  <a:lnTo>
                    <a:pt x="117" y="55"/>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59" name="Freeform 258"/>
            <p:cNvSpPr>
              <a:spLocks/>
            </p:cNvSpPr>
            <p:nvPr/>
          </p:nvSpPr>
          <p:spPr bwMode="gray">
            <a:xfrm>
              <a:off x="3471863" y="4224338"/>
              <a:ext cx="38100" cy="20638"/>
            </a:xfrm>
            <a:custGeom>
              <a:avLst/>
              <a:gdLst/>
              <a:ahLst/>
              <a:cxnLst>
                <a:cxn ang="0">
                  <a:pos x="115" y="56"/>
                </a:cxn>
                <a:cxn ang="0">
                  <a:pos x="113" y="57"/>
                </a:cxn>
                <a:cxn ang="0">
                  <a:pos x="116" y="59"/>
                </a:cxn>
                <a:cxn ang="0">
                  <a:pos x="117" y="64"/>
                </a:cxn>
                <a:cxn ang="0">
                  <a:pos x="111" y="67"/>
                </a:cxn>
                <a:cxn ang="0">
                  <a:pos x="94" y="67"/>
                </a:cxn>
                <a:cxn ang="0">
                  <a:pos x="84" y="64"/>
                </a:cxn>
                <a:cxn ang="0">
                  <a:pos x="79" y="62"/>
                </a:cxn>
                <a:cxn ang="0">
                  <a:pos x="80" y="65"/>
                </a:cxn>
                <a:cxn ang="0">
                  <a:pos x="81" y="65"/>
                </a:cxn>
                <a:cxn ang="0">
                  <a:pos x="67" y="63"/>
                </a:cxn>
                <a:cxn ang="0">
                  <a:pos x="48" y="55"/>
                </a:cxn>
                <a:cxn ang="0">
                  <a:pos x="34" y="50"/>
                </a:cxn>
                <a:cxn ang="0">
                  <a:pos x="22" y="49"/>
                </a:cxn>
                <a:cxn ang="0">
                  <a:pos x="15" y="47"/>
                </a:cxn>
                <a:cxn ang="0">
                  <a:pos x="8" y="41"/>
                </a:cxn>
                <a:cxn ang="0">
                  <a:pos x="10" y="26"/>
                </a:cxn>
                <a:cxn ang="0">
                  <a:pos x="24" y="14"/>
                </a:cxn>
                <a:cxn ang="0">
                  <a:pos x="29" y="13"/>
                </a:cxn>
                <a:cxn ang="0">
                  <a:pos x="29" y="10"/>
                </a:cxn>
                <a:cxn ang="0">
                  <a:pos x="29" y="3"/>
                </a:cxn>
                <a:cxn ang="0">
                  <a:pos x="33" y="1"/>
                </a:cxn>
                <a:cxn ang="0">
                  <a:pos x="48" y="5"/>
                </a:cxn>
                <a:cxn ang="0">
                  <a:pos x="63" y="14"/>
                </a:cxn>
                <a:cxn ang="0">
                  <a:pos x="73" y="21"/>
                </a:cxn>
                <a:cxn ang="0">
                  <a:pos x="82" y="30"/>
                </a:cxn>
                <a:cxn ang="0">
                  <a:pos x="91" y="29"/>
                </a:cxn>
                <a:cxn ang="0">
                  <a:pos x="98" y="25"/>
                </a:cxn>
                <a:cxn ang="0">
                  <a:pos x="103" y="25"/>
                </a:cxn>
                <a:cxn ang="0">
                  <a:pos x="109" y="29"/>
                </a:cxn>
                <a:cxn ang="0">
                  <a:pos x="115" y="30"/>
                </a:cxn>
                <a:cxn ang="0">
                  <a:pos x="117" y="32"/>
                </a:cxn>
                <a:cxn ang="0">
                  <a:pos x="121" y="40"/>
                </a:cxn>
                <a:cxn ang="0">
                  <a:pos x="120" y="50"/>
                </a:cxn>
              </a:cxnLst>
              <a:rect l="0" t="0" r="r" b="b"/>
              <a:pathLst>
                <a:path w="121" h="68">
                  <a:moveTo>
                    <a:pt x="117" y="55"/>
                  </a:moveTo>
                  <a:lnTo>
                    <a:pt x="115" y="56"/>
                  </a:lnTo>
                  <a:lnTo>
                    <a:pt x="113" y="56"/>
                  </a:lnTo>
                  <a:lnTo>
                    <a:pt x="113" y="57"/>
                  </a:lnTo>
                  <a:lnTo>
                    <a:pt x="114" y="58"/>
                  </a:lnTo>
                  <a:lnTo>
                    <a:pt x="116" y="59"/>
                  </a:lnTo>
                  <a:lnTo>
                    <a:pt x="120" y="62"/>
                  </a:lnTo>
                  <a:lnTo>
                    <a:pt x="117" y="64"/>
                  </a:lnTo>
                  <a:lnTo>
                    <a:pt x="116" y="65"/>
                  </a:lnTo>
                  <a:lnTo>
                    <a:pt x="111" y="67"/>
                  </a:lnTo>
                  <a:lnTo>
                    <a:pt x="103" y="68"/>
                  </a:lnTo>
                  <a:lnTo>
                    <a:pt x="94" y="67"/>
                  </a:lnTo>
                  <a:lnTo>
                    <a:pt x="88" y="66"/>
                  </a:lnTo>
                  <a:lnTo>
                    <a:pt x="84" y="64"/>
                  </a:lnTo>
                  <a:lnTo>
                    <a:pt x="81" y="63"/>
                  </a:lnTo>
                  <a:lnTo>
                    <a:pt x="79" y="62"/>
                  </a:lnTo>
                  <a:lnTo>
                    <a:pt x="79" y="62"/>
                  </a:lnTo>
                  <a:lnTo>
                    <a:pt x="80" y="65"/>
                  </a:lnTo>
                  <a:lnTo>
                    <a:pt x="81" y="65"/>
                  </a:lnTo>
                  <a:lnTo>
                    <a:pt x="81" y="65"/>
                  </a:lnTo>
                  <a:lnTo>
                    <a:pt x="80" y="67"/>
                  </a:lnTo>
                  <a:lnTo>
                    <a:pt x="67" y="63"/>
                  </a:lnTo>
                  <a:lnTo>
                    <a:pt x="54" y="57"/>
                  </a:lnTo>
                  <a:lnTo>
                    <a:pt x="48" y="55"/>
                  </a:lnTo>
                  <a:lnTo>
                    <a:pt x="41" y="52"/>
                  </a:lnTo>
                  <a:lnTo>
                    <a:pt x="34" y="50"/>
                  </a:lnTo>
                  <a:lnTo>
                    <a:pt x="26" y="50"/>
                  </a:lnTo>
                  <a:lnTo>
                    <a:pt x="22" y="49"/>
                  </a:lnTo>
                  <a:lnTo>
                    <a:pt x="17" y="48"/>
                  </a:lnTo>
                  <a:lnTo>
                    <a:pt x="15" y="47"/>
                  </a:lnTo>
                  <a:lnTo>
                    <a:pt x="11" y="46"/>
                  </a:lnTo>
                  <a:lnTo>
                    <a:pt x="8" y="41"/>
                  </a:lnTo>
                  <a:lnTo>
                    <a:pt x="0" y="36"/>
                  </a:lnTo>
                  <a:lnTo>
                    <a:pt x="10" y="26"/>
                  </a:lnTo>
                  <a:lnTo>
                    <a:pt x="21" y="18"/>
                  </a:lnTo>
                  <a:lnTo>
                    <a:pt x="24" y="14"/>
                  </a:lnTo>
                  <a:lnTo>
                    <a:pt x="27" y="13"/>
                  </a:lnTo>
                  <a:lnTo>
                    <a:pt x="29" y="13"/>
                  </a:lnTo>
                  <a:lnTo>
                    <a:pt x="29" y="11"/>
                  </a:lnTo>
                  <a:lnTo>
                    <a:pt x="29" y="10"/>
                  </a:lnTo>
                  <a:lnTo>
                    <a:pt x="29" y="7"/>
                  </a:lnTo>
                  <a:lnTo>
                    <a:pt x="29" y="3"/>
                  </a:lnTo>
                  <a:lnTo>
                    <a:pt x="30" y="1"/>
                  </a:lnTo>
                  <a:lnTo>
                    <a:pt x="33" y="1"/>
                  </a:lnTo>
                  <a:lnTo>
                    <a:pt x="37" y="0"/>
                  </a:lnTo>
                  <a:lnTo>
                    <a:pt x="48" y="5"/>
                  </a:lnTo>
                  <a:lnTo>
                    <a:pt x="58" y="10"/>
                  </a:lnTo>
                  <a:lnTo>
                    <a:pt x="63" y="14"/>
                  </a:lnTo>
                  <a:lnTo>
                    <a:pt x="67" y="17"/>
                  </a:lnTo>
                  <a:lnTo>
                    <a:pt x="73" y="21"/>
                  </a:lnTo>
                  <a:lnTo>
                    <a:pt x="78" y="25"/>
                  </a:lnTo>
                  <a:lnTo>
                    <a:pt x="82" y="30"/>
                  </a:lnTo>
                  <a:lnTo>
                    <a:pt x="87" y="32"/>
                  </a:lnTo>
                  <a:lnTo>
                    <a:pt x="91" y="29"/>
                  </a:lnTo>
                  <a:lnTo>
                    <a:pt x="96" y="26"/>
                  </a:lnTo>
                  <a:lnTo>
                    <a:pt x="98" y="25"/>
                  </a:lnTo>
                  <a:lnTo>
                    <a:pt x="100" y="25"/>
                  </a:lnTo>
                  <a:lnTo>
                    <a:pt x="103" y="25"/>
                  </a:lnTo>
                  <a:lnTo>
                    <a:pt x="105" y="27"/>
                  </a:lnTo>
                  <a:lnTo>
                    <a:pt x="109" y="29"/>
                  </a:lnTo>
                  <a:lnTo>
                    <a:pt x="113" y="30"/>
                  </a:lnTo>
                  <a:lnTo>
                    <a:pt x="115" y="30"/>
                  </a:lnTo>
                  <a:lnTo>
                    <a:pt x="116" y="31"/>
                  </a:lnTo>
                  <a:lnTo>
                    <a:pt x="117" y="32"/>
                  </a:lnTo>
                  <a:lnTo>
                    <a:pt x="120" y="34"/>
                  </a:lnTo>
                  <a:lnTo>
                    <a:pt x="121" y="40"/>
                  </a:lnTo>
                  <a:lnTo>
                    <a:pt x="121" y="46"/>
                  </a:lnTo>
                  <a:lnTo>
                    <a:pt x="120" y="50"/>
                  </a:lnTo>
                  <a:lnTo>
                    <a:pt x="117" y="55"/>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0" name="Freeform 259"/>
            <p:cNvSpPr>
              <a:spLocks/>
            </p:cNvSpPr>
            <p:nvPr/>
          </p:nvSpPr>
          <p:spPr bwMode="gray">
            <a:xfrm>
              <a:off x="3511551" y="4214813"/>
              <a:ext cx="73025" cy="71438"/>
            </a:xfrm>
            <a:custGeom>
              <a:avLst/>
              <a:gdLst/>
              <a:ahLst/>
              <a:cxnLst>
                <a:cxn ang="0">
                  <a:pos x="27" y="107"/>
                </a:cxn>
                <a:cxn ang="0">
                  <a:pos x="35" y="104"/>
                </a:cxn>
                <a:cxn ang="0">
                  <a:pos x="40" y="94"/>
                </a:cxn>
                <a:cxn ang="0">
                  <a:pos x="48" y="90"/>
                </a:cxn>
                <a:cxn ang="0">
                  <a:pos x="47" y="79"/>
                </a:cxn>
                <a:cxn ang="0">
                  <a:pos x="46" y="67"/>
                </a:cxn>
                <a:cxn ang="0">
                  <a:pos x="54" y="63"/>
                </a:cxn>
                <a:cxn ang="0">
                  <a:pos x="68" y="63"/>
                </a:cxn>
                <a:cxn ang="0">
                  <a:pos x="76" y="54"/>
                </a:cxn>
                <a:cxn ang="0">
                  <a:pos x="84" y="50"/>
                </a:cxn>
                <a:cxn ang="0">
                  <a:pos x="92" y="58"/>
                </a:cxn>
                <a:cxn ang="0">
                  <a:pos x="99" y="60"/>
                </a:cxn>
                <a:cxn ang="0">
                  <a:pos x="127" y="31"/>
                </a:cxn>
                <a:cxn ang="0">
                  <a:pos x="128" y="23"/>
                </a:cxn>
                <a:cxn ang="0">
                  <a:pos x="137" y="15"/>
                </a:cxn>
                <a:cxn ang="0">
                  <a:pos x="145" y="10"/>
                </a:cxn>
                <a:cxn ang="0">
                  <a:pos x="162" y="19"/>
                </a:cxn>
                <a:cxn ang="0">
                  <a:pos x="171" y="17"/>
                </a:cxn>
                <a:cxn ang="0">
                  <a:pos x="188" y="12"/>
                </a:cxn>
                <a:cxn ang="0">
                  <a:pos x="199" y="9"/>
                </a:cxn>
                <a:cxn ang="0">
                  <a:pos x="209" y="1"/>
                </a:cxn>
                <a:cxn ang="0">
                  <a:pos x="223" y="0"/>
                </a:cxn>
                <a:cxn ang="0">
                  <a:pos x="224" y="13"/>
                </a:cxn>
                <a:cxn ang="0">
                  <a:pos x="225" y="23"/>
                </a:cxn>
                <a:cxn ang="0">
                  <a:pos x="227" y="36"/>
                </a:cxn>
                <a:cxn ang="0">
                  <a:pos x="217" y="55"/>
                </a:cxn>
                <a:cxn ang="0">
                  <a:pos x="210" y="79"/>
                </a:cxn>
                <a:cxn ang="0">
                  <a:pos x="210" y="102"/>
                </a:cxn>
                <a:cxn ang="0">
                  <a:pos x="212" y="129"/>
                </a:cxn>
                <a:cxn ang="0">
                  <a:pos x="212" y="135"/>
                </a:cxn>
                <a:cxn ang="0">
                  <a:pos x="207" y="129"/>
                </a:cxn>
                <a:cxn ang="0">
                  <a:pos x="200" y="128"/>
                </a:cxn>
                <a:cxn ang="0">
                  <a:pos x="201" y="135"/>
                </a:cxn>
                <a:cxn ang="0">
                  <a:pos x="204" y="148"/>
                </a:cxn>
                <a:cxn ang="0">
                  <a:pos x="202" y="156"/>
                </a:cxn>
                <a:cxn ang="0">
                  <a:pos x="196" y="161"/>
                </a:cxn>
                <a:cxn ang="0">
                  <a:pos x="206" y="172"/>
                </a:cxn>
                <a:cxn ang="0">
                  <a:pos x="200" y="181"/>
                </a:cxn>
                <a:cxn ang="0">
                  <a:pos x="195" y="188"/>
                </a:cxn>
                <a:cxn ang="0">
                  <a:pos x="200" y="206"/>
                </a:cxn>
                <a:cxn ang="0">
                  <a:pos x="198" y="220"/>
                </a:cxn>
                <a:cxn ang="0">
                  <a:pos x="186" y="223"/>
                </a:cxn>
                <a:cxn ang="0">
                  <a:pos x="174" y="214"/>
                </a:cxn>
                <a:cxn ang="0">
                  <a:pos x="168" y="209"/>
                </a:cxn>
                <a:cxn ang="0">
                  <a:pos x="158" y="207"/>
                </a:cxn>
                <a:cxn ang="0">
                  <a:pos x="151" y="205"/>
                </a:cxn>
                <a:cxn ang="0">
                  <a:pos x="143" y="212"/>
                </a:cxn>
                <a:cxn ang="0">
                  <a:pos x="131" y="209"/>
                </a:cxn>
                <a:cxn ang="0">
                  <a:pos x="113" y="199"/>
                </a:cxn>
                <a:cxn ang="0">
                  <a:pos x="103" y="199"/>
                </a:cxn>
                <a:cxn ang="0">
                  <a:pos x="76" y="182"/>
                </a:cxn>
                <a:cxn ang="0">
                  <a:pos x="60" y="166"/>
                </a:cxn>
                <a:cxn ang="0">
                  <a:pos x="47" y="149"/>
                </a:cxn>
                <a:cxn ang="0">
                  <a:pos x="28" y="134"/>
                </a:cxn>
                <a:cxn ang="0">
                  <a:pos x="8" y="116"/>
                </a:cxn>
                <a:cxn ang="0">
                  <a:pos x="0" y="109"/>
                </a:cxn>
                <a:cxn ang="0">
                  <a:pos x="1" y="103"/>
                </a:cxn>
                <a:cxn ang="0">
                  <a:pos x="11" y="104"/>
                </a:cxn>
                <a:cxn ang="0">
                  <a:pos x="19" y="106"/>
                </a:cxn>
              </a:cxnLst>
              <a:rect l="0" t="0" r="r" b="b"/>
              <a:pathLst>
                <a:path w="231" h="223">
                  <a:moveTo>
                    <a:pt x="19" y="106"/>
                  </a:moveTo>
                  <a:lnTo>
                    <a:pt x="22" y="106"/>
                  </a:lnTo>
                  <a:lnTo>
                    <a:pt x="27" y="107"/>
                  </a:lnTo>
                  <a:lnTo>
                    <a:pt x="30" y="107"/>
                  </a:lnTo>
                  <a:lnTo>
                    <a:pt x="32" y="106"/>
                  </a:lnTo>
                  <a:lnTo>
                    <a:pt x="35" y="104"/>
                  </a:lnTo>
                  <a:lnTo>
                    <a:pt x="36" y="101"/>
                  </a:lnTo>
                  <a:lnTo>
                    <a:pt x="38" y="98"/>
                  </a:lnTo>
                  <a:lnTo>
                    <a:pt x="40" y="94"/>
                  </a:lnTo>
                  <a:lnTo>
                    <a:pt x="45" y="91"/>
                  </a:lnTo>
                  <a:lnTo>
                    <a:pt x="48" y="90"/>
                  </a:lnTo>
                  <a:lnTo>
                    <a:pt x="48" y="90"/>
                  </a:lnTo>
                  <a:lnTo>
                    <a:pt x="49" y="87"/>
                  </a:lnTo>
                  <a:lnTo>
                    <a:pt x="48" y="85"/>
                  </a:lnTo>
                  <a:lnTo>
                    <a:pt x="47" y="79"/>
                  </a:lnTo>
                  <a:lnTo>
                    <a:pt x="46" y="74"/>
                  </a:lnTo>
                  <a:lnTo>
                    <a:pt x="46" y="70"/>
                  </a:lnTo>
                  <a:lnTo>
                    <a:pt x="46" y="67"/>
                  </a:lnTo>
                  <a:lnTo>
                    <a:pt x="48" y="64"/>
                  </a:lnTo>
                  <a:lnTo>
                    <a:pt x="50" y="64"/>
                  </a:lnTo>
                  <a:lnTo>
                    <a:pt x="54" y="63"/>
                  </a:lnTo>
                  <a:lnTo>
                    <a:pt x="57" y="63"/>
                  </a:lnTo>
                  <a:lnTo>
                    <a:pt x="63" y="64"/>
                  </a:lnTo>
                  <a:lnTo>
                    <a:pt x="68" y="63"/>
                  </a:lnTo>
                  <a:lnTo>
                    <a:pt x="71" y="61"/>
                  </a:lnTo>
                  <a:lnTo>
                    <a:pt x="73" y="59"/>
                  </a:lnTo>
                  <a:lnTo>
                    <a:pt x="76" y="54"/>
                  </a:lnTo>
                  <a:lnTo>
                    <a:pt x="78" y="52"/>
                  </a:lnTo>
                  <a:lnTo>
                    <a:pt x="81" y="50"/>
                  </a:lnTo>
                  <a:lnTo>
                    <a:pt x="84" y="50"/>
                  </a:lnTo>
                  <a:lnTo>
                    <a:pt x="86" y="52"/>
                  </a:lnTo>
                  <a:lnTo>
                    <a:pt x="88" y="54"/>
                  </a:lnTo>
                  <a:lnTo>
                    <a:pt x="92" y="58"/>
                  </a:lnTo>
                  <a:lnTo>
                    <a:pt x="95" y="60"/>
                  </a:lnTo>
                  <a:lnTo>
                    <a:pt x="98" y="61"/>
                  </a:lnTo>
                  <a:lnTo>
                    <a:pt x="99" y="60"/>
                  </a:lnTo>
                  <a:lnTo>
                    <a:pt x="99" y="58"/>
                  </a:lnTo>
                  <a:lnTo>
                    <a:pt x="113" y="44"/>
                  </a:lnTo>
                  <a:lnTo>
                    <a:pt x="127" y="31"/>
                  </a:lnTo>
                  <a:lnTo>
                    <a:pt x="127" y="27"/>
                  </a:lnTo>
                  <a:lnTo>
                    <a:pt x="128" y="25"/>
                  </a:lnTo>
                  <a:lnTo>
                    <a:pt x="128" y="23"/>
                  </a:lnTo>
                  <a:lnTo>
                    <a:pt x="130" y="22"/>
                  </a:lnTo>
                  <a:lnTo>
                    <a:pt x="134" y="21"/>
                  </a:lnTo>
                  <a:lnTo>
                    <a:pt x="137" y="15"/>
                  </a:lnTo>
                  <a:lnTo>
                    <a:pt x="141" y="11"/>
                  </a:lnTo>
                  <a:lnTo>
                    <a:pt x="143" y="9"/>
                  </a:lnTo>
                  <a:lnTo>
                    <a:pt x="145" y="10"/>
                  </a:lnTo>
                  <a:lnTo>
                    <a:pt x="150" y="14"/>
                  </a:lnTo>
                  <a:lnTo>
                    <a:pt x="155" y="17"/>
                  </a:lnTo>
                  <a:lnTo>
                    <a:pt x="162" y="19"/>
                  </a:lnTo>
                  <a:lnTo>
                    <a:pt x="166" y="19"/>
                  </a:lnTo>
                  <a:lnTo>
                    <a:pt x="169" y="18"/>
                  </a:lnTo>
                  <a:lnTo>
                    <a:pt x="171" y="17"/>
                  </a:lnTo>
                  <a:lnTo>
                    <a:pt x="174" y="14"/>
                  </a:lnTo>
                  <a:lnTo>
                    <a:pt x="182" y="12"/>
                  </a:lnTo>
                  <a:lnTo>
                    <a:pt x="188" y="12"/>
                  </a:lnTo>
                  <a:lnTo>
                    <a:pt x="192" y="11"/>
                  </a:lnTo>
                  <a:lnTo>
                    <a:pt x="195" y="10"/>
                  </a:lnTo>
                  <a:lnTo>
                    <a:pt x="199" y="9"/>
                  </a:lnTo>
                  <a:lnTo>
                    <a:pt x="202" y="6"/>
                  </a:lnTo>
                  <a:lnTo>
                    <a:pt x="206" y="3"/>
                  </a:lnTo>
                  <a:lnTo>
                    <a:pt x="209" y="1"/>
                  </a:lnTo>
                  <a:lnTo>
                    <a:pt x="212" y="0"/>
                  </a:lnTo>
                  <a:lnTo>
                    <a:pt x="216" y="0"/>
                  </a:lnTo>
                  <a:lnTo>
                    <a:pt x="223" y="0"/>
                  </a:lnTo>
                  <a:lnTo>
                    <a:pt x="231" y="1"/>
                  </a:lnTo>
                  <a:lnTo>
                    <a:pt x="226" y="7"/>
                  </a:lnTo>
                  <a:lnTo>
                    <a:pt x="224" y="13"/>
                  </a:lnTo>
                  <a:lnTo>
                    <a:pt x="224" y="17"/>
                  </a:lnTo>
                  <a:lnTo>
                    <a:pt x="224" y="20"/>
                  </a:lnTo>
                  <a:lnTo>
                    <a:pt x="225" y="23"/>
                  </a:lnTo>
                  <a:lnTo>
                    <a:pt x="227" y="27"/>
                  </a:lnTo>
                  <a:lnTo>
                    <a:pt x="227" y="31"/>
                  </a:lnTo>
                  <a:lnTo>
                    <a:pt x="227" y="36"/>
                  </a:lnTo>
                  <a:lnTo>
                    <a:pt x="225" y="41"/>
                  </a:lnTo>
                  <a:lnTo>
                    <a:pt x="223" y="45"/>
                  </a:lnTo>
                  <a:lnTo>
                    <a:pt x="217" y="55"/>
                  </a:lnTo>
                  <a:lnTo>
                    <a:pt x="213" y="67"/>
                  </a:lnTo>
                  <a:lnTo>
                    <a:pt x="212" y="74"/>
                  </a:lnTo>
                  <a:lnTo>
                    <a:pt x="210" y="79"/>
                  </a:lnTo>
                  <a:lnTo>
                    <a:pt x="209" y="85"/>
                  </a:lnTo>
                  <a:lnTo>
                    <a:pt x="209" y="93"/>
                  </a:lnTo>
                  <a:lnTo>
                    <a:pt x="210" y="102"/>
                  </a:lnTo>
                  <a:lnTo>
                    <a:pt x="211" y="111"/>
                  </a:lnTo>
                  <a:lnTo>
                    <a:pt x="211" y="120"/>
                  </a:lnTo>
                  <a:lnTo>
                    <a:pt x="212" y="129"/>
                  </a:lnTo>
                  <a:lnTo>
                    <a:pt x="213" y="132"/>
                  </a:lnTo>
                  <a:lnTo>
                    <a:pt x="213" y="134"/>
                  </a:lnTo>
                  <a:lnTo>
                    <a:pt x="212" y="135"/>
                  </a:lnTo>
                  <a:lnTo>
                    <a:pt x="209" y="135"/>
                  </a:lnTo>
                  <a:lnTo>
                    <a:pt x="207" y="132"/>
                  </a:lnTo>
                  <a:lnTo>
                    <a:pt x="207" y="129"/>
                  </a:lnTo>
                  <a:lnTo>
                    <a:pt x="206" y="128"/>
                  </a:lnTo>
                  <a:lnTo>
                    <a:pt x="202" y="126"/>
                  </a:lnTo>
                  <a:lnTo>
                    <a:pt x="200" y="128"/>
                  </a:lnTo>
                  <a:lnTo>
                    <a:pt x="200" y="129"/>
                  </a:lnTo>
                  <a:lnTo>
                    <a:pt x="200" y="132"/>
                  </a:lnTo>
                  <a:lnTo>
                    <a:pt x="201" y="135"/>
                  </a:lnTo>
                  <a:lnTo>
                    <a:pt x="203" y="139"/>
                  </a:lnTo>
                  <a:lnTo>
                    <a:pt x="204" y="143"/>
                  </a:lnTo>
                  <a:lnTo>
                    <a:pt x="204" y="148"/>
                  </a:lnTo>
                  <a:lnTo>
                    <a:pt x="204" y="151"/>
                  </a:lnTo>
                  <a:lnTo>
                    <a:pt x="204" y="153"/>
                  </a:lnTo>
                  <a:lnTo>
                    <a:pt x="202" y="156"/>
                  </a:lnTo>
                  <a:lnTo>
                    <a:pt x="199" y="158"/>
                  </a:lnTo>
                  <a:lnTo>
                    <a:pt x="196" y="160"/>
                  </a:lnTo>
                  <a:lnTo>
                    <a:pt x="196" y="161"/>
                  </a:lnTo>
                  <a:lnTo>
                    <a:pt x="201" y="165"/>
                  </a:lnTo>
                  <a:lnTo>
                    <a:pt x="204" y="168"/>
                  </a:lnTo>
                  <a:lnTo>
                    <a:pt x="206" y="172"/>
                  </a:lnTo>
                  <a:lnTo>
                    <a:pt x="204" y="175"/>
                  </a:lnTo>
                  <a:lnTo>
                    <a:pt x="202" y="179"/>
                  </a:lnTo>
                  <a:lnTo>
                    <a:pt x="200" y="181"/>
                  </a:lnTo>
                  <a:lnTo>
                    <a:pt x="198" y="182"/>
                  </a:lnTo>
                  <a:lnTo>
                    <a:pt x="196" y="184"/>
                  </a:lnTo>
                  <a:lnTo>
                    <a:pt x="195" y="188"/>
                  </a:lnTo>
                  <a:lnTo>
                    <a:pt x="194" y="193"/>
                  </a:lnTo>
                  <a:lnTo>
                    <a:pt x="195" y="199"/>
                  </a:lnTo>
                  <a:lnTo>
                    <a:pt x="200" y="206"/>
                  </a:lnTo>
                  <a:lnTo>
                    <a:pt x="206" y="212"/>
                  </a:lnTo>
                  <a:lnTo>
                    <a:pt x="202" y="216"/>
                  </a:lnTo>
                  <a:lnTo>
                    <a:pt x="198" y="220"/>
                  </a:lnTo>
                  <a:lnTo>
                    <a:pt x="194" y="222"/>
                  </a:lnTo>
                  <a:lnTo>
                    <a:pt x="190" y="223"/>
                  </a:lnTo>
                  <a:lnTo>
                    <a:pt x="186" y="223"/>
                  </a:lnTo>
                  <a:lnTo>
                    <a:pt x="182" y="221"/>
                  </a:lnTo>
                  <a:lnTo>
                    <a:pt x="177" y="218"/>
                  </a:lnTo>
                  <a:lnTo>
                    <a:pt x="174" y="214"/>
                  </a:lnTo>
                  <a:lnTo>
                    <a:pt x="171" y="210"/>
                  </a:lnTo>
                  <a:lnTo>
                    <a:pt x="170" y="209"/>
                  </a:lnTo>
                  <a:lnTo>
                    <a:pt x="168" y="209"/>
                  </a:lnTo>
                  <a:lnTo>
                    <a:pt x="167" y="209"/>
                  </a:lnTo>
                  <a:lnTo>
                    <a:pt x="163" y="209"/>
                  </a:lnTo>
                  <a:lnTo>
                    <a:pt x="158" y="207"/>
                  </a:lnTo>
                  <a:lnTo>
                    <a:pt x="154" y="205"/>
                  </a:lnTo>
                  <a:lnTo>
                    <a:pt x="152" y="205"/>
                  </a:lnTo>
                  <a:lnTo>
                    <a:pt x="151" y="205"/>
                  </a:lnTo>
                  <a:lnTo>
                    <a:pt x="150" y="205"/>
                  </a:lnTo>
                  <a:lnTo>
                    <a:pt x="146" y="208"/>
                  </a:lnTo>
                  <a:lnTo>
                    <a:pt x="143" y="212"/>
                  </a:lnTo>
                  <a:lnTo>
                    <a:pt x="138" y="212"/>
                  </a:lnTo>
                  <a:lnTo>
                    <a:pt x="135" y="212"/>
                  </a:lnTo>
                  <a:lnTo>
                    <a:pt x="131" y="209"/>
                  </a:lnTo>
                  <a:lnTo>
                    <a:pt x="128" y="207"/>
                  </a:lnTo>
                  <a:lnTo>
                    <a:pt x="121" y="202"/>
                  </a:lnTo>
                  <a:lnTo>
                    <a:pt x="113" y="199"/>
                  </a:lnTo>
                  <a:lnTo>
                    <a:pt x="110" y="198"/>
                  </a:lnTo>
                  <a:lnTo>
                    <a:pt x="106" y="198"/>
                  </a:lnTo>
                  <a:lnTo>
                    <a:pt x="103" y="199"/>
                  </a:lnTo>
                  <a:lnTo>
                    <a:pt x="99" y="202"/>
                  </a:lnTo>
                  <a:lnTo>
                    <a:pt x="87" y="192"/>
                  </a:lnTo>
                  <a:lnTo>
                    <a:pt x="76" y="182"/>
                  </a:lnTo>
                  <a:lnTo>
                    <a:pt x="70" y="177"/>
                  </a:lnTo>
                  <a:lnTo>
                    <a:pt x="64" y="172"/>
                  </a:lnTo>
                  <a:lnTo>
                    <a:pt x="60" y="166"/>
                  </a:lnTo>
                  <a:lnTo>
                    <a:pt x="55" y="159"/>
                  </a:lnTo>
                  <a:lnTo>
                    <a:pt x="50" y="153"/>
                  </a:lnTo>
                  <a:lnTo>
                    <a:pt x="47" y="149"/>
                  </a:lnTo>
                  <a:lnTo>
                    <a:pt x="42" y="144"/>
                  </a:lnTo>
                  <a:lnTo>
                    <a:pt x="37" y="141"/>
                  </a:lnTo>
                  <a:lnTo>
                    <a:pt x="28" y="134"/>
                  </a:lnTo>
                  <a:lnTo>
                    <a:pt x="19" y="126"/>
                  </a:lnTo>
                  <a:lnTo>
                    <a:pt x="14" y="120"/>
                  </a:lnTo>
                  <a:lnTo>
                    <a:pt x="8" y="116"/>
                  </a:lnTo>
                  <a:lnTo>
                    <a:pt x="5" y="114"/>
                  </a:lnTo>
                  <a:lnTo>
                    <a:pt x="1" y="110"/>
                  </a:lnTo>
                  <a:lnTo>
                    <a:pt x="0" y="109"/>
                  </a:lnTo>
                  <a:lnTo>
                    <a:pt x="0" y="108"/>
                  </a:lnTo>
                  <a:lnTo>
                    <a:pt x="0" y="106"/>
                  </a:lnTo>
                  <a:lnTo>
                    <a:pt x="1" y="103"/>
                  </a:lnTo>
                  <a:lnTo>
                    <a:pt x="5" y="103"/>
                  </a:lnTo>
                  <a:lnTo>
                    <a:pt x="8" y="103"/>
                  </a:lnTo>
                  <a:lnTo>
                    <a:pt x="11" y="104"/>
                  </a:lnTo>
                  <a:lnTo>
                    <a:pt x="12" y="107"/>
                  </a:lnTo>
                  <a:lnTo>
                    <a:pt x="13" y="108"/>
                  </a:lnTo>
                  <a:lnTo>
                    <a:pt x="19" y="106"/>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1" name="Freeform 260"/>
            <p:cNvSpPr>
              <a:spLocks/>
            </p:cNvSpPr>
            <p:nvPr/>
          </p:nvSpPr>
          <p:spPr bwMode="gray">
            <a:xfrm>
              <a:off x="3511551" y="4214813"/>
              <a:ext cx="73025" cy="71438"/>
            </a:xfrm>
            <a:custGeom>
              <a:avLst/>
              <a:gdLst/>
              <a:ahLst/>
              <a:cxnLst>
                <a:cxn ang="0">
                  <a:pos x="27" y="107"/>
                </a:cxn>
                <a:cxn ang="0">
                  <a:pos x="35" y="104"/>
                </a:cxn>
                <a:cxn ang="0">
                  <a:pos x="40" y="94"/>
                </a:cxn>
                <a:cxn ang="0">
                  <a:pos x="48" y="90"/>
                </a:cxn>
                <a:cxn ang="0">
                  <a:pos x="47" y="79"/>
                </a:cxn>
                <a:cxn ang="0">
                  <a:pos x="46" y="67"/>
                </a:cxn>
                <a:cxn ang="0">
                  <a:pos x="54" y="63"/>
                </a:cxn>
                <a:cxn ang="0">
                  <a:pos x="68" y="63"/>
                </a:cxn>
                <a:cxn ang="0">
                  <a:pos x="76" y="54"/>
                </a:cxn>
                <a:cxn ang="0">
                  <a:pos x="84" y="50"/>
                </a:cxn>
                <a:cxn ang="0">
                  <a:pos x="92" y="58"/>
                </a:cxn>
                <a:cxn ang="0">
                  <a:pos x="99" y="60"/>
                </a:cxn>
                <a:cxn ang="0">
                  <a:pos x="127" y="31"/>
                </a:cxn>
                <a:cxn ang="0">
                  <a:pos x="128" y="23"/>
                </a:cxn>
                <a:cxn ang="0">
                  <a:pos x="137" y="15"/>
                </a:cxn>
                <a:cxn ang="0">
                  <a:pos x="145" y="10"/>
                </a:cxn>
                <a:cxn ang="0">
                  <a:pos x="162" y="19"/>
                </a:cxn>
                <a:cxn ang="0">
                  <a:pos x="171" y="17"/>
                </a:cxn>
                <a:cxn ang="0">
                  <a:pos x="188" y="12"/>
                </a:cxn>
                <a:cxn ang="0">
                  <a:pos x="199" y="9"/>
                </a:cxn>
                <a:cxn ang="0">
                  <a:pos x="209" y="1"/>
                </a:cxn>
                <a:cxn ang="0">
                  <a:pos x="223" y="0"/>
                </a:cxn>
                <a:cxn ang="0">
                  <a:pos x="224" y="13"/>
                </a:cxn>
                <a:cxn ang="0">
                  <a:pos x="225" y="23"/>
                </a:cxn>
                <a:cxn ang="0">
                  <a:pos x="227" y="36"/>
                </a:cxn>
                <a:cxn ang="0">
                  <a:pos x="217" y="55"/>
                </a:cxn>
                <a:cxn ang="0">
                  <a:pos x="210" y="79"/>
                </a:cxn>
                <a:cxn ang="0">
                  <a:pos x="210" y="102"/>
                </a:cxn>
                <a:cxn ang="0">
                  <a:pos x="212" y="129"/>
                </a:cxn>
                <a:cxn ang="0">
                  <a:pos x="212" y="135"/>
                </a:cxn>
                <a:cxn ang="0">
                  <a:pos x="207" y="129"/>
                </a:cxn>
                <a:cxn ang="0">
                  <a:pos x="200" y="128"/>
                </a:cxn>
                <a:cxn ang="0">
                  <a:pos x="201" y="135"/>
                </a:cxn>
                <a:cxn ang="0">
                  <a:pos x="204" y="148"/>
                </a:cxn>
                <a:cxn ang="0">
                  <a:pos x="202" y="156"/>
                </a:cxn>
                <a:cxn ang="0">
                  <a:pos x="196" y="161"/>
                </a:cxn>
                <a:cxn ang="0">
                  <a:pos x="206" y="172"/>
                </a:cxn>
                <a:cxn ang="0">
                  <a:pos x="200" y="181"/>
                </a:cxn>
                <a:cxn ang="0">
                  <a:pos x="195" y="188"/>
                </a:cxn>
                <a:cxn ang="0">
                  <a:pos x="200" y="206"/>
                </a:cxn>
                <a:cxn ang="0">
                  <a:pos x="198" y="220"/>
                </a:cxn>
                <a:cxn ang="0">
                  <a:pos x="186" y="223"/>
                </a:cxn>
                <a:cxn ang="0">
                  <a:pos x="174" y="214"/>
                </a:cxn>
                <a:cxn ang="0">
                  <a:pos x="168" y="209"/>
                </a:cxn>
                <a:cxn ang="0">
                  <a:pos x="158" y="207"/>
                </a:cxn>
                <a:cxn ang="0">
                  <a:pos x="151" y="205"/>
                </a:cxn>
                <a:cxn ang="0">
                  <a:pos x="143" y="212"/>
                </a:cxn>
                <a:cxn ang="0">
                  <a:pos x="131" y="209"/>
                </a:cxn>
                <a:cxn ang="0">
                  <a:pos x="113" y="199"/>
                </a:cxn>
                <a:cxn ang="0">
                  <a:pos x="103" y="199"/>
                </a:cxn>
                <a:cxn ang="0">
                  <a:pos x="76" y="182"/>
                </a:cxn>
                <a:cxn ang="0">
                  <a:pos x="60" y="166"/>
                </a:cxn>
                <a:cxn ang="0">
                  <a:pos x="47" y="149"/>
                </a:cxn>
                <a:cxn ang="0">
                  <a:pos x="28" y="134"/>
                </a:cxn>
                <a:cxn ang="0">
                  <a:pos x="8" y="116"/>
                </a:cxn>
                <a:cxn ang="0">
                  <a:pos x="0" y="109"/>
                </a:cxn>
                <a:cxn ang="0">
                  <a:pos x="1" y="103"/>
                </a:cxn>
                <a:cxn ang="0">
                  <a:pos x="11" y="104"/>
                </a:cxn>
                <a:cxn ang="0">
                  <a:pos x="19" y="106"/>
                </a:cxn>
              </a:cxnLst>
              <a:rect l="0" t="0" r="r" b="b"/>
              <a:pathLst>
                <a:path w="231" h="223">
                  <a:moveTo>
                    <a:pt x="19" y="106"/>
                  </a:moveTo>
                  <a:lnTo>
                    <a:pt x="22" y="106"/>
                  </a:lnTo>
                  <a:lnTo>
                    <a:pt x="27" y="107"/>
                  </a:lnTo>
                  <a:lnTo>
                    <a:pt x="30" y="107"/>
                  </a:lnTo>
                  <a:lnTo>
                    <a:pt x="32" y="106"/>
                  </a:lnTo>
                  <a:lnTo>
                    <a:pt x="35" y="104"/>
                  </a:lnTo>
                  <a:lnTo>
                    <a:pt x="36" y="101"/>
                  </a:lnTo>
                  <a:lnTo>
                    <a:pt x="38" y="98"/>
                  </a:lnTo>
                  <a:lnTo>
                    <a:pt x="40" y="94"/>
                  </a:lnTo>
                  <a:lnTo>
                    <a:pt x="45" y="91"/>
                  </a:lnTo>
                  <a:lnTo>
                    <a:pt x="48" y="90"/>
                  </a:lnTo>
                  <a:lnTo>
                    <a:pt x="48" y="90"/>
                  </a:lnTo>
                  <a:lnTo>
                    <a:pt x="49" y="87"/>
                  </a:lnTo>
                  <a:lnTo>
                    <a:pt x="48" y="85"/>
                  </a:lnTo>
                  <a:lnTo>
                    <a:pt x="47" y="79"/>
                  </a:lnTo>
                  <a:lnTo>
                    <a:pt x="46" y="74"/>
                  </a:lnTo>
                  <a:lnTo>
                    <a:pt x="46" y="70"/>
                  </a:lnTo>
                  <a:lnTo>
                    <a:pt x="46" y="67"/>
                  </a:lnTo>
                  <a:lnTo>
                    <a:pt x="48" y="64"/>
                  </a:lnTo>
                  <a:lnTo>
                    <a:pt x="50" y="64"/>
                  </a:lnTo>
                  <a:lnTo>
                    <a:pt x="54" y="63"/>
                  </a:lnTo>
                  <a:lnTo>
                    <a:pt x="57" y="63"/>
                  </a:lnTo>
                  <a:lnTo>
                    <a:pt x="63" y="64"/>
                  </a:lnTo>
                  <a:lnTo>
                    <a:pt x="68" y="63"/>
                  </a:lnTo>
                  <a:lnTo>
                    <a:pt x="71" y="61"/>
                  </a:lnTo>
                  <a:lnTo>
                    <a:pt x="73" y="59"/>
                  </a:lnTo>
                  <a:lnTo>
                    <a:pt x="76" y="54"/>
                  </a:lnTo>
                  <a:lnTo>
                    <a:pt x="78" y="52"/>
                  </a:lnTo>
                  <a:lnTo>
                    <a:pt x="81" y="50"/>
                  </a:lnTo>
                  <a:lnTo>
                    <a:pt x="84" y="50"/>
                  </a:lnTo>
                  <a:lnTo>
                    <a:pt x="86" y="52"/>
                  </a:lnTo>
                  <a:lnTo>
                    <a:pt x="88" y="54"/>
                  </a:lnTo>
                  <a:lnTo>
                    <a:pt x="92" y="58"/>
                  </a:lnTo>
                  <a:lnTo>
                    <a:pt x="95" y="60"/>
                  </a:lnTo>
                  <a:lnTo>
                    <a:pt x="98" y="61"/>
                  </a:lnTo>
                  <a:lnTo>
                    <a:pt x="99" y="60"/>
                  </a:lnTo>
                  <a:lnTo>
                    <a:pt x="99" y="58"/>
                  </a:lnTo>
                  <a:lnTo>
                    <a:pt x="113" y="44"/>
                  </a:lnTo>
                  <a:lnTo>
                    <a:pt x="127" y="31"/>
                  </a:lnTo>
                  <a:lnTo>
                    <a:pt x="127" y="27"/>
                  </a:lnTo>
                  <a:lnTo>
                    <a:pt x="128" y="25"/>
                  </a:lnTo>
                  <a:lnTo>
                    <a:pt x="128" y="23"/>
                  </a:lnTo>
                  <a:lnTo>
                    <a:pt x="130" y="22"/>
                  </a:lnTo>
                  <a:lnTo>
                    <a:pt x="134" y="21"/>
                  </a:lnTo>
                  <a:lnTo>
                    <a:pt x="137" y="15"/>
                  </a:lnTo>
                  <a:lnTo>
                    <a:pt x="141" y="11"/>
                  </a:lnTo>
                  <a:lnTo>
                    <a:pt x="143" y="9"/>
                  </a:lnTo>
                  <a:lnTo>
                    <a:pt x="145" y="10"/>
                  </a:lnTo>
                  <a:lnTo>
                    <a:pt x="150" y="14"/>
                  </a:lnTo>
                  <a:lnTo>
                    <a:pt x="155" y="17"/>
                  </a:lnTo>
                  <a:lnTo>
                    <a:pt x="162" y="19"/>
                  </a:lnTo>
                  <a:lnTo>
                    <a:pt x="166" y="19"/>
                  </a:lnTo>
                  <a:lnTo>
                    <a:pt x="169" y="18"/>
                  </a:lnTo>
                  <a:lnTo>
                    <a:pt x="171" y="17"/>
                  </a:lnTo>
                  <a:lnTo>
                    <a:pt x="174" y="14"/>
                  </a:lnTo>
                  <a:lnTo>
                    <a:pt x="182" y="12"/>
                  </a:lnTo>
                  <a:lnTo>
                    <a:pt x="188" y="12"/>
                  </a:lnTo>
                  <a:lnTo>
                    <a:pt x="192" y="11"/>
                  </a:lnTo>
                  <a:lnTo>
                    <a:pt x="195" y="10"/>
                  </a:lnTo>
                  <a:lnTo>
                    <a:pt x="199" y="9"/>
                  </a:lnTo>
                  <a:lnTo>
                    <a:pt x="202" y="6"/>
                  </a:lnTo>
                  <a:lnTo>
                    <a:pt x="206" y="3"/>
                  </a:lnTo>
                  <a:lnTo>
                    <a:pt x="209" y="1"/>
                  </a:lnTo>
                  <a:lnTo>
                    <a:pt x="212" y="0"/>
                  </a:lnTo>
                  <a:lnTo>
                    <a:pt x="216" y="0"/>
                  </a:lnTo>
                  <a:lnTo>
                    <a:pt x="223" y="0"/>
                  </a:lnTo>
                  <a:lnTo>
                    <a:pt x="231" y="1"/>
                  </a:lnTo>
                  <a:lnTo>
                    <a:pt x="226" y="7"/>
                  </a:lnTo>
                  <a:lnTo>
                    <a:pt x="224" y="13"/>
                  </a:lnTo>
                  <a:lnTo>
                    <a:pt x="224" y="17"/>
                  </a:lnTo>
                  <a:lnTo>
                    <a:pt x="224" y="20"/>
                  </a:lnTo>
                  <a:lnTo>
                    <a:pt x="225" y="23"/>
                  </a:lnTo>
                  <a:lnTo>
                    <a:pt x="227" y="27"/>
                  </a:lnTo>
                  <a:lnTo>
                    <a:pt x="227" y="31"/>
                  </a:lnTo>
                  <a:lnTo>
                    <a:pt x="227" y="36"/>
                  </a:lnTo>
                  <a:lnTo>
                    <a:pt x="225" y="41"/>
                  </a:lnTo>
                  <a:lnTo>
                    <a:pt x="223" y="45"/>
                  </a:lnTo>
                  <a:lnTo>
                    <a:pt x="217" y="55"/>
                  </a:lnTo>
                  <a:lnTo>
                    <a:pt x="213" y="67"/>
                  </a:lnTo>
                  <a:lnTo>
                    <a:pt x="212" y="74"/>
                  </a:lnTo>
                  <a:lnTo>
                    <a:pt x="210" y="79"/>
                  </a:lnTo>
                  <a:lnTo>
                    <a:pt x="209" y="85"/>
                  </a:lnTo>
                  <a:lnTo>
                    <a:pt x="209" y="93"/>
                  </a:lnTo>
                  <a:lnTo>
                    <a:pt x="210" y="102"/>
                  </a:lnTo>
                  <a:lnTo>
                    <a:pt x="211" y="111"/>
                  </a:lnTo>
                  <a:lnTo>
                    <a:pt x="211" y="120"/>
                  </a:lnTo>
                  <a:lnTo>
                    <a:pt x="212" y="129"/>
                  </a:lnTo>
                  <a:lnTo>
                    <a:pt x="213" y="132"/>
                  </a:lnTo>
                  <a:lnTo>
                    <a:pt x="213" y="134"/>
                  </a:lnTo>
                  <a:lnTo>
                    <a:pt x="212" y="135"/>
                  </a:lnTo>
                  <a:lnTo>
                    <a:pt x="209" y="135"/>
                  </a:lnTo>
                  <a:lnTo>
                    <a:pt x="207" y="132"/>
                  </a:lnTo>
                  <a:lnTo>
                    <a:pt x="207" y="129"/>
                  </a:lnTo>
                  <a:lnTo>
                    <a:pt x="206" y="128"/>
                  </a:lnTo>
                  <a:lnTo>
                    <a:pt x="202" y="126"/>
                  </a:lnTo>
                  <a:lnTo>
                    <a:pt x="200" y="128"/>
                  </a:lnTo>
                  <a:lnTo>
                    <a:pt x="200" y="129"/>
                  </a:lnTo>
                  <a:lnTo>
                    <a:pt x="200" y="132"/>
                  </a:lnTo>
                  <a:lnTo>
                    <a:pt x="201" y="135"/>
                  </a:lnTo>
                  <a:lnTo>
                    <a:pt x="203" y="139"/>
                  </a:lnTo>
                  <a:lnTo>
                    <a:pt x="204" y="143"/>
                  </a:lnTo>
                  <a:lnTo>
                    <a:pt x="204" y="148"/>
                  </a:lnTo>
                  <a:lnTo>
                    <a:pt x="204" y="151"/>
                  </a:lnTo>
                  <a:lnTo>
                    <a:pt x="204" y="153"/>
                  </a:lnTo>
                  <a:lnTo>
                    <a:pt x="202" y="156"/>
                  </a:lnTo>
                  <a:lnTo>
                    <a:pt x="199" y="158"/>
                  </a:lnTo>
                  <a:lnTo>
                    <a:pt x="196" y="160"/>
                  </a:lnTo>
                  <a:lnTo>
                    <a:pt x="196" y="161"/>
                  </a:lnTo>
                  <a:lnTo>
                    <a:pt x="201" y="165"/>
                  </a:lnTo>
                  <a:lnTo>
                    <a:pt x="204" y="168"/>
                  </a:lnTo>
                  <a:lnTo>
                    <a:pt x="206" y="172"/>
                  </a:lnTo>
                  <a:lnTo>
                    <a:pt x="204" y="175"/>
                  </a:lnTo>
                  <a:lnTo>
                    <a:pt x="202" y="179"/>
                  </a:lnTo>
                  <a:lnTo>
                    <a:pt x="200" y="181"/>
                  </a:lnTo>
                  <a:lnTo>
                    <a:pt x="198" y="182"/>
                  </a:lnTo>
                  <a:lnTo>
                    <a:pt x="196" y="184"/>
                  </a:lnTo>
                  <a:lnTo>
                    <a:pt x="195" y="188"/>
                  </a:lnTo>
                  <a:lnTo>
                    <a:pt x="194" y="193"/>
                  </a:lnTo>
                  <a:lnTo>
                    <a:pt x="195" y="199"/>
                  </a:lnTo>
                  <a:lnTo>
                    <a:pt x="200" y="206"/>
                  </a:lnTo>
                  <a:lnTo>
                    <a:pt x="206" y="212"/>
                  </a:lnTo>
                  <a:lnTo>
                    <a:pt x="202" y="216"/>
                  </a:lnTo>
                  <a:lnTo>
                    <a:pt x="198" y="220"/>
                  </a:lnTo>
                  <a:lnTo>
                    <a:pt x="194" y="222"/>
                  </a:lnTo>
                  <a:lnTo>
                    <a:pt x="190" y="223"/>
                  </a:lnTo>
                  <a:lnTo>
                    <a:pt x="186" y="223"/>
                  </a:lnTo>
                  <a:lnTo>
                    <a:pt x="182" y="221"/>
                  </a:lnTo>
                  <a:lnTo>
                    <a:pt x="177" y="218"/>
                  </a:lnTo>
                  <a:lnTo>
                    <a:pt x="174" y="214"/>
                  </a:lnTo>
                  <a:lnTo>
                    <a:pt x="171" y="210"/>
                  </a:lnTo>
                  <a:lnTo>
                    <a:pt x="170" y="209"/>
                  </a:lnTo>
                  <a:lnTo>
                    <a:pt x="168" y="209"/>
                  </a:lnTo>
                  <a:lnTo>
                    <a:pt x="167" y="209"/>
                  </a:lnTo>
                  <a:lnTo>
                    <a:pt x="163" y="209"/>
                  </a:lnTo>
                  <a:lnTo>
                    <a:pt x="158" y="207"/>
                  </a:lnTo>
                  <a:lnTo>
                    <a:pt x="154" y="205"/>
                  </a:lnTo>
                  <a:lnTo>
                    <a:pt x="152" y="205"/>
                  </a:lnTo>
                  <a:lnTo>
                    <a:pt x="151" y="205"/>
                  </a:lnTo>
                  <a:lnTo>
                    <a:pt x="150" y="205"/>
                  </a:lnTo>
                  <a:lnTo>
                    <a:pt x="146" y="208"/>
                  </a:lnTo>
                  <a:lnTo>
                    <a:pt x="143" y="212"/>
                  </a:lnTo>
                  <a:lnTo>
                    <a:pt x="138" y="212"/>
                  </a:lnTo>
                  <a:lnTo>
                    <a:pt x="135" y="212"/>
                  </a:lnTo>
                  <a:lnTo>
                    <a:pt x="131" y="209"/>
                  </a:lnTo>
                  <a:lnTo>
                    <a:pt x="128" y="207"/>
                  </a:lnTo>
                  <a:lnTo>
                    <a:pt x="121" y="202"/>
                  </a:lnTo>
                  <a:lnTo>
                    <a:pt x="113" y="199"/>
                  </a:lnTo>
                  <a:lnTo>
                    <a:pt x="110" y="198"/>
                  </a:lnTo>
                  <a:lnTo>
                    <a:pt x="106" y="198"/>
                  </a:lnTo>
                  <a:lnTo>
                    <a:pt x="103" y="199"/>
                  </a:lnTo>
                  <a:lnTo>
                    <a:pt x="99" y="202"/>
                  </a:lnTo>
                  <a:lnTo>
                    <a:pt x="87" y="192"/>
                  </a:lnTo>
                  <a:lnTo>
                    <a:pt x="76" y="182"/>
                  </a:lnTo>
                  <a:lnTo>
                    <a:pt x="70" y="177"/>
                  </a:lnTo>
                  <a:lnTo>
                    <a:pt x="64" y="172"/>
                  </a:lnTo>
                  <a:lnTo>
                    <a:pt x="60" y="166"/>
                  </a:lnTo>
                  <a:lnTo>
                    <a:pt x="55" y="159"/>
                  </a:lnTo>
                  <a:lnTo>
                    <a:pt x="50" y="153"/>
                  </a:lnTo>
                  <a:lnTo>
                    <a:pt x="47" y="149"/>
                  </a:lnTo>
                  <a:lnTo>
                    <a:pt x="42" y="144"/>
                  </a:lnTo>
                  <a:lnTo>
                    <a:pt x="37" y="141"/>
                  </a:lnTo>
                  <a:lnTo>
                    <a:pt x="28" y="134"/>
                  </a:lnTo>
                  <a:lnTo>
                    <a:pt x="19" y="126"/>
                  </a:lnTo>
                  <a:lnTo>
                    <a:pt x="14" y="120"/>
                  </a:lnTo>
                  <a:lnTo>
                    <a:pt x="8" y="116"/>
                  </a:lnTo>
                  <a:lnTo>
                    <a:pt x="5" y="114"/>
                  </a:lnTo>
                  <a:lnTo>
                    <a:pt x="1" y="110"/>
                  </a:lnTo>
                  <a:lnTo>
                    <a:pt x="0" y="109"/>
                  </a:lnTo>
                  <a:lnTo>
                    <a:pt x="0" y="108"/>
                  </a:lnTo>
                  <a:lnTo>
                    <a:pt x="0" y="106"/>
                  </a:lnTo>
                  <a:lnTo>
                    <a:pt x="1" y="103"/>
                  </a:lnTo>
                  <a:lnTo>
                    <a:pt x="5" y="103"/>
                  </a:lnTo>
                  <a:lnTo>
                    <a:pt x="8" y="103"/>
                  </a:lnTo>
                  <a:lnTo>
                    <a:pt x="11" y="104"/>
                  </a:lnTo>
                  <a:lnTo>
                    <a:pt x="12" y="107"/>
                  </a:lnTo>
                  <a:lnTo>
                    <a:pt x="13" y="108"/>
                  </a:lnTo>
                  <a:lnTo>
                    <a:pt x="19" y="106"/>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2" name="Freeform 261"/>
            <p:cNvSpPr>
              <a:spLocks/>
            </p:cNvSpPr>
            <p:nvPr/>
          </p:nvSpPr>
          <p:spPr bwMode="gray">
            <a:xfrm>
              <a:off x="3487738" y="4156076"/>
              <a:ext cx="17463" cy="44450"/>
            </a:xfrm>
            <a:custGeom>
              <a:avLst/>
              <a:gdLst/>
              <a:ahLst/>
              <a:cxnLst>
                <a:cxn ang="0">
                  <a:pos x="41" y="1"/>
                </a:cxn>
                <a:cxn ang="0">
                  <a:pos x="39" y="0"/>
                </a:cxn>
                <a:cxn ang="0">
                  <a:pos x="35" y="1"/>
                </a:cxn>
                <a:cxn ang="0">
                  <a:pos x="33" y="1"/>
                </a:cxn>
                <a:cxn ang="0">
                  <a:pos x="32" y="3"/>
                </a:cxn>
                <a:cxn ang="0">
                  <a:pos x="29" y="7"/>
                </a:cxn>
                <a:cxn ang="0">
                  <a:pos x="25" y="11"/>
                </a:cxn>
                <a:cxn ang="0">
                  <a:pos x="21" y="22"/>
                </a:cxn>
                <a:cxn ang="0">
                  <a:pos x="15" y="31"/>
                </a:cxn>
                <a:cxn ang="0">
                  <a:pos x="9" y="27"/>
                </a:cxn>
                <a:cxn ang="0">
                  <a:pos x="5" y="25"/>
                </a:cxn>
                <a:cxn ang="0">
                  <a:pos x="2" y="25"/>
                </a:cxn>
                <a:cxn ang="0">
                  <a:pos x="1" y="26"/>
                </a:cxn>
                <a:cxn ang="0">
                  <a:pos x="0" y="28"/>
                </a:cxn>
                <a:cxn ang="0">
                  <a:pos x="0" y="34"/>
                </a:cxn>
                <a:cxn ang="0">
                  <a:pos x="0" y="59"/>
                </a:cxn>
                <a:cxn ang="0">
                  <a:pos x="0" y="85"/>
                </a:cxn>
                <a:cxn ang="0">
                  <a:pos x="0" y="112"/>
                </a:cxn>
                <a:cxn ang="0">
                  <a:pos x="0" y="138"/>
                </a:cxn>
                <a:cxn ang="0">
                  <a:pos x="6" y="137"/>
                </a:cxn>
                <a:cxn ang="0">
                  <a:pos x="11" y="136"/>
                </a:cxn>
                <a:cxn ang="0">
                  <a:pos x="13" y="131"/>
                </a:cxn>
                <a:cxn ang="0">
                  <a:pos x="16" y="127"/>
                </a:cxn>
                <a:cxn ang="0">
                  <a:pos x="19" y="123"/>
                </a:cxn>
                <a:cxn ang="0">
                  <a:pos x="23" y="120"/>
                </a:cxn>
                <a:cxn ang="0">
                  <a:pos x="32" y="113"/>
                </a:cxn>
                <a:cxn ang="0">
                  <a:pos x="38" y="105"/>
                </a:cxn>
                <a:cxn ang="0">
                  <a:pos x="40" y="100"/>
                </a:cxn>
                <a:cxn ang="0">
                  <a:pos x="41" y="100"/>
                </a:cxn>
                <a:cxn ang="0">
                  <a:pos x="41" y="101"/>
                </a:cxn>
                <a:cxn ang="0">
                  <a:pos x="45" y="99"/>
                </a:cxn>
                <a:cxn ang="0">
                  <a:pos x="45" y="91"/>
                </a:cxn>
                <a:cxn ang="0">
                  <a:pos x="46" y="82"/>
                </a:cxn>
                <a:cxn ang="0">
                  <a:pos x="47" y="80"/>
                </a:cxn>
                <a:cxn ang="0">
                  <a:pos x="47" y="77"/>
                </a:cxn>
                <a:cxn ang="0">
                  <a:pos x="47" y="73"/>
                </a:cxn>
                <a:cxn ang="0">
                  <a:pos x="45" y="68"/>
                </a:cxn>
                <a:cxn ang="0">
                  <a:pos x="45" y="63"/>
                </a:cxn>
                <a:cxn ang="0">
                  <a:pos x="45" y="58"/>
                </a:cxn>
                <a:cxn ang="0">
                  <a:pos x="47" y="52"/>
                </a:cxn>
                <a:cxn ang="0">
                  <a:pos x="49" y="51"/>
                </a:cxn>
                <a:cxn ang="0">
                  <a:pos x="50" y="50"/>
                </a:cxn>
                <a:cxn ang="0">
                  <a:pos x="47" y="48"/>
                </a:cxn>
                <a:cxn ang="0">
                  <a:pos x="46" y="44"/>
                </a:cxn>
                <a:cxn ang="0">
                  <a:pos x="46" y="40"/>
                </a:cxn>
                <a:cxn ang="0">
                  <a:pos x="47" y="36"/>
                </a:cxn>
                <a:cxn ang="0">
                  <a:pos x="48" y="32"/>
                </a:cxn>
                <a:cxn ang="0">
                  <a:pos x="51" y="24"/>
                </a:cxn>
                <a:cxn ang="0">
                  <a:pos x="54" y="17"/>
                </a:cxn>
                <a:cxn ang="0">
                  <a:pos x="55" y="12"/>
                </a:cxn>
                <a:cxn ang="0">
                  <a:pos x="55" y="8"/>
                </a:cxn>
                <a:cxn ang="0">
                  <a:pos x="54" y="7"/>
                </a:cxn>
                <a:cxn ang="0">
                  <a:pos x="53" y="6"/>
                </a:cxn>
                <a:cxn ang="0">
                  <a:pos x="51" y="6"/>
                </a:cxn>
                <a:cxn ang="0">
                  <a:pos x="48" y="6"/>
                </a:cxn>
                <a:cxn ang="0">
                  <a:pos x="45" y="7"/>
                </a:cxn>
                <a:cxn ang="0">
                  <a:pos x="42" y="7"/>
                </a:cxn>
                <a:cxn ang="0">
                  <a:pos x="42" y="5"/>
                </a:cxn>
                <a:cxn ang="0">
                  <a:pos x="41" y="1"/>
                </a:cxn>
              </a:cxnLst>
              <a:rect l="0" t="0" r="r" b="b"/>
              <a:pathLst>
                <a:path w="55" h="138">
                  <a:moveTo>
                    <a:pt x="41" y="1"/>
                  </a:moveTo>
                  <a:lnTo>
                    <a:pt x="39" y="0"/>
                  </a:lnTo>
                  <a:lnTo>
                    <a:pt x="35" y="1"/>
                  </a:lnTo>
                  <a:lnTo>
                    <a:pt x="33" y="1"/>
                  </a:lnTo>
                  <a:lnTo>
                    <a:pt x="32" y="3"/>
                  </a:lnTo>
                  <a:lnTo>
                    <a:pt x="29" y="7"/>
                  </a:lnTo>
                  <a:lnTo>
                    <a:pt x="25" y="11"/>
                  </a:lnTo>
                  <a:lnTo>
                    <a:pt x="21" y="22"/>
                  </a:lnTo>
                  <a:lnTo>
                    <a:pt x="15" y="31"/>
                  </a:lnTo>
                  <a:lnTo>
                    <a:pt x="9" y="27"/>
                  </a:lnTo>
                  <a:lnTo>
                    <a:pt x="5" y="25"/>
                  </a:lnTo>
                  <a:lnTo>
                    <a:pt x="2" y="25"/>
                  </a:lnTo>
                  <a:lnTo>
                    <a:pt x="1" y="26"/>
                  </a:lnTo>
                  <a:lnTo>
                    <a:pt x="0" y="28"/>
                  </a:lnTo>
                  <a:lnTo>
                    <a:pt x="0" y="34"/>
                  </a:lnTo>
                  <a:lnTo>
                    <a:pt x="0" y="59"/>
                  </a:lnTo>
                  <a:lnTo>
                    <a:pt x="0" y="85"/>
                  </a:lnTo>
                  <a:lnTo>
                    <a:pt x="0" y="112"/>
                  </a:lnTo>
                  <a:lnTo>
                    <a:pt x="0" y="138"/>
                  </a:lnTo>
                  <a:lnTo>
                    <a:pt x="6" y="137"/>
                  </a:lnTo>
                  <a:lnTo>
                    <a:pt x="11" y="136"/>
                  </a:lnTo>
                  <a:lnTo>
                    <a:pt x="13" y="131"/>
                  </a:lnTo>
                  <a:lnTo>
                    <a:pt x="16" y="127"/>
                  </a:lnTo>
                  <a:lnTo>
                    <a:pt x="19" y="123"/>
                  </a:lnTo>
                  <a:lnTo>
                    <a:pt x="23" y="120"/>
                  </a:lnTo>
                  <a:lnTo>
                    <a:pt x="32" y="113"/>
                  </a:lnTo>
                  <a:lnTo>
                    <a:pt x="38" y="105"/>
                  </a:lnTo>
                  <a:lnTo>
                    <a:pt x="40" y="100"/>
                  </a:lnTo>
                  <a:lnTo>
                    <a:pt x="41" y="100"/>
                  </a:lnTo>
                  <a:lnTo>
                    <a:pt x="41" y="101"/>
                  </a:lnTo>
                  <a:lnTo>
                    <a:pt x="45" y="99"/>
                  </a:lnTo>
                  <a:lnTo>
                    <a:pt x="45" y="91"/>
                  </a:lnTo>
                  <a:lnTo>
                    <a:pt x="46" y="82"/>
                  </a:lnTo>
                  <a:lnTo>
                    <a:pt x="47" y="80"/>
                  </a:lnTo>
                  <a:lnTo>
                    <a:pt x="47" y="77"/>
                  </a:lnTo>
                  <a:lnTo>
                    <a:pt x="47" y="73"/>
                  </a:lnTo>
                  <a:lnTo>
                    <a:pt x="45" y="68"/>
                  </a:lnTo>
                  <a:lnTo>
                    <a:pt x="45" y="63"/>
                  </a:lnTo>
                  <a:lnTo>
                    <a:pt x="45" y="58"/>
                  </a:lnTo>
                  <a:lnTo>
                    <a:pt x="47" y="52"/>
                  </a:lnTo>
                  <a:lnTo>
                    <a:pt x="49" y="51"/>
                  </a:lnTo>
                  <a:lnTo>
                    <a:pt x="50" y="50"/>
                  </a:lnTo>
                  <a:lnTo>
                    <a:pt x="47" y="48"/>
                  </a:lnTo>
                  <a:lnTo>
                    <a:pt x="46" y="44"/>
                  </a:lnTo>
                  <a:lnTo>
                    <a:pt x="46" y="40"/>
                  </a:lnTo>
                  <a:lnTo>
                    <a:pt x="47" y="36"/>
                  </a:lnTo>
                  <a:lnTo>
                    <a:pt x="48" y="32"/>
                  </a:lnTo>
                  <a:lnTo>
                    <a:pt x="51" y="24"/>
                  </a:lnTo>
                  <a:lnTo>
                    <a:pt x="54" y="17"/>
                  </a:lnTo>
                  <a:lnTo>
                    <a:pt x="55" y="12"/>
                  </a:lnTo>
                  <a:lnTo>
                    <a:pt x="55" y="8"/>
                  </a:lnTo>
                  <a:lnTo>
                    <a:pt x="54" y="7"/>
                  </a:lnTo>
                  <a:lnTo>
                    <a:pt x="53" y="6"/>
                  </a:lnTo>
                  <a:lnTo>
                    <a:pt x="51" y="6"/>
                  </a:lnTo>
                  <a:lnTo>
                    <a:pt x="48" y="6"/>
                  </a:lnTo>
                  <a:lnTo>
                    <a:pt x="45" y="7"/>
                  </a:lnTo>
                  <a:lnTo>
                    <a:pt x="42" y="7"/>
                  </a:lnTo>
                  <a:lnTo>
                    <a:pt x="42" y="5"/>
                  </a:lnTo>
                  <a:lnTo>
                    <a:pt x="41" y="1"/>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3" name="Freeform 262"/>
            <p:cNvSpPr>
              <a:spLocks/>
            </p:cNvSpPr>
            <p:nvPr/>
          </p:nvSpPr>
          <p:spPr bwMode="gray">
            <a:xfrm>
              <a:off x="3487738" y="4156076"/>
              <a:ext cx="17463" cy="44450"/>
            </a:xfrm>
            <a:custGeom>
              <a:avLst/>
              <a:gdLst/>
              <a:ahLst/>
              <a:cxnLst>
                <a:cxn ang="0">
                  <a:pos x="41" y="1"/>
                </a:cxn>
                <a:cxn ang="0">
                  <a:pos x="39" y="0"/>
                </a:cxn>
                <a:cxn ang="0">
                  <a:pos x="35" y="1"/>
                </a:cxn>
                <a:cxn ang="0">
                  <a:pos x="33" y="1"/>
                </a:cxn>
                <a:cxn ang="0">
                  <a:pos x="32" y="3"/>
                </a:cxn>
                <a:cxn ang="0">
                  <a:pos x="29" y="7"/>
                </a:cxn>
                <a:cxn ang="0">
                  <a:pos x="25" y="11"/>
                </a:cxn>
                <a:cxn ang="0">
                  <a:pos x="21" y="22"/>
                </a:cxn>
                <a:cxn ang="0">
                  <a:pos x="15" y="31"/>
                </a:cxn>
                <a:cxn ang="0">
                  <a:pos x="9" y="27"/>
                </a:cxn>
                <a:cxn ang="0">
                  <a:pos x="5" y="25"/>
                </a:cxn>
                <a:cxn ang="0">
                  <a:pos x="2" y="25"/>
                </a:cxn>
                <a:cxn ang="0">
                  <a:pos x="1" y="26"/>
                </a:cxn>
                <a:cxn ang="0">
                  <a:pos x="0" y="28"/>
                </a:cxn>
                <a:cxn ang="0">
                  <a:pos x="0" y="34"/>
                </a:cxn>
                <a:cxn ang="0">
                  <a:pos x="0" y="59"/>
                </a:cxn>
                <a:cxn ang="0">
                  <a:pos x="0" y="85"/>
                </a:cxn>
                <a:cxn ang="0">
                  <a:pos x="0" y="112"/>
                </a:cxn>
                <a:cxn ang="0">
                  <a:pos x="0" y="138"/>
                </a:cxn>
                <a:cxn ang="0">
                  <a:pos x="6" y="137"/>
                </a:cxn>
                <a:cxn ang="0">
                  <a:pos x="11" y="136"/>
                </a:cxn>
                <a:cxn ang="0">
                  <a:pos x="13" y="131"/>
                </a:cxn>
                <a:cxn ang="0">
                  <a:pos x="16" y="127"/>
                </a:cxn>
                <a:cxn ang="0">
                  <a:pos x="19" y="123"/>
                </a:cxn>
                <a:cxn ang="0">
                  <a:pos x="23" y="120"/>
                </a:cxn>
                <a:cxn ang="0">
                  <a:pos x="32" y="113"/>
                </a:cxn>
                <a:cxn ang="0">
                  <a:pos x="38" y="105"/>
                </a:cxn>
                <a:cxn ang="0">
                  <a:pos x="40" y="100"/>
                </a:cxn>
                <a:cxn ang="0">
                  <a:pos x="41" y="100"/>
                </a:cxn>
                <a:cxn ang="0">
                  <a:pos x="41" y="101"/>
                </a:cxn>
                <a:cxn ang="0">
                  <a:pos x="45" y="99"/>
                </a:cxn>
                <a:cxn ang="0">
                  <a:pos x="45" y="91"/>
                </a:cxn>
                <a:cxn ang="0">
                  <a:pos x="46" y="82"/>
                </a:cxn>
                <a:cxn ang="0">
                  <a:pos x="47" y="80"/>
                </a:cxn>
                <a:cxn ang="0">
                  <a:pos x="47" y="77"/>
                </a:cxn>
                <a:cxn ang="0">
                  <a:pos x="47" y="73"/>
                </a:cxn>
                <a:cxn ang="0">
                  <a:pos x="45" y="68"/>
                </a:cxn>
                <a:cxn ang="0">
                  <a:pos x="45" y="63"/>
                </a:cxn>
                <a:cxn ang="0">
                  <a:pos x="45" y="58"/>
                </a:cxn>
                <a:cxn ang="0">
                  <a:pos x="47" y="52"/>
                </a:cxn>
                <a:cxn ang="0">
                  <a:pos x="49" y="51"/>
                </a:cxn>
                <a:cxn ang="0">
                  <a:pos x="50" y="50"/>
                </a:cxn>
                <a:cxn ang="0">
                  <a:pos x="47" y="48"/>
                </a:cxn>
                <a:cxn ang="0">
                  <a:pos x="46" y="44"/>
                </a:cxn>
                <a:cxn ang="0">
                  <a:pos x="46" y="40"/>
                </a:cxn>
                <a:cxn ang="0">
                  <a:pos x="47" y="36"/>
                </a:cxn>
                <a:cxn ang="0">
                  <a:pos x="48" y="32"/>
                </a:cxn>
                <a:cxn ang="0">
                  <a:pos x="51" y="24"/>
                </a:cxn>
                <a:cxn ang="0">
                  <a:pos x="54" y="17"/>
                </a:cxn>
                <a:cxn ang="0">
                  <a:pos x="55" y="12"/>
                </a:cxn>
                <a:cxn ang="0">
                  <a:pos x="55" y="8"/>
                </a:cxn>
                <a:cxn ang="0">
                  <a:pos x="54" y="7"/>
                </a:cxn>
                <a:cxn ang="0">
                  <a:pos x="53" y="6"/>
                </a:cxn>
                <a:cxn ang="0">
                  <a:pos x="51" y="6"/>
                </a:cxn>
                <a:cxn ang="0">
                  <a:pos x="48" y="6"/>
                </a:cxn>
                <a:cxn ang="0">
                  <a:pos x="45" y="7"/>
                </a:cxn>
                <a:cxn ang="0">
                  <a:pos x="42" y="7"/>
                </a:cxn>
                <a:cxn ang="0">
                  <a:pos x="42" y="5"/>
                </a:cxn>
                <a:cxn ang="0">
                  <a:pos x="41" y="1"/>
                </a:cxn>
              </a:cxnLst>
              <a:rect l="0" t="0" r="r" b="b"/>
              <a:pathLst>
                <a:path w="55" h="138">
                  <a:moveTo>
                    <a:pt x="41" y="1"/>
                  </a:moveTo>
                  <a:lnTo>
                    <a:pt x="39" y="0"/>
                  </a:lnTo>
                  <a:lnTo>
                    <a:pt x="35" y="1"/>
                  </a:lnTo>
                  <a:lnTo>
                    <a:pt x="33" y="1"/>
                  </a:lnTo>
                  <a:lnTo>
                    <a:pt x="32" y="3"/>
                  </a:lnTo>
                  <a:lnTo>
                    <a:pt x="29" y="7"/>
                  </a:lnTo>
                  <a:lnTo>
                    <a:pt x="25" y="11"/>
                  </a:lnTo>
                  <a:lnTo>
                    <a:pt x="21" y="22"/>
                  </a:lnTo>
                  <a:lnTo>
                    <a:pt x="15" y="31"/>
                  </a:lnTo>
                  <a:lnTo>
                    <a:pt x="9" y="27"/>
                  </a:lnTo>
                  <a:lnTo>
                    <a:pt x="5" y="25"/>
                  </a:lnTo>
                  <a:lnTo>
                    <a:pt x="2" y="25"/>
                  </a:lnTo>
                  <a:lnTo>
                    <a:pt x="1" y="26"/>
                  </a:lnTo>
                  <a:lnTo>
                    <a:pt x="0" y="28"/>
                  </a:lnTo>
                  <a:lnTo>
                    <a:pt x="0" y="34"/>
                  </a:lnTo>
                  <a:lnTo>
                    <a:pt x="0" y="59"/>
                  </a:lnTo>
                  <a:lnTo>
                    <a:pt x="0" y="85"/>
                  </a:lnTo>
                  <a:lnTo>
                    <a:pt x="0" y="112"/>
                  </a:lnTo>
                  <a:lnTo>
                    <a:pt x="0" y="138"/>
                  </a:lnTo>
                  <a:lnTo>
                    <a:pt x="6" y="137"/>
                  </a:lnTo>
                  <a:lnTo>
                    <a:pt x="11" y="136"/>
                  </a:lnTo>
                  <a:lnTo>
                    <a:pt x="13" y="131"/>
                  </a:lnTo>
                  <a:lnTo>
                    <a:pt x="16" y="127"/>
                  </a:lnTo>
                  <a:lnTo>
                    <a:pt x="19" y="123"/>
                  </a:lnTo>
                  <a:lnTo>
                    <a:pt x="23" y="120"/>
                  </a:lnTo>
                  <a:lnTo>
                    <a:pt x="32" y="113"/>
                  </a:lnTo>
                  <a:lnTo>
                    <a:pt x="38" y="105"/>
                  </a:lnTo>
                  <a:lnTo>
                    <a:pt x="40" y="100"/>
                  </a:lnTo>
                  <a:lnTo>
                    <a:pt x="41" y="100"/>
                  </a:lnTo>
                  <a:lnTo>
                    <a:pt x="41" y="101"/>
                  </a:lnTo>
                  <a:lnTo>
                    <a:pt x="45" y="99"/>
                  </a:lnTo>
                  <a:lnTo>
                    <a:pt x="45" y="91"/>
                  </a:lnTo>
                  <a:lnTo>
                    <a:pt x="46" y="82"/>
                  </a:lnTo>
                  <a:lnTo>
                    <a:pt x="47" y="80"/>
                  </a:lnTo>
                  <a:lnTo>
                    <a:pt x="47" y="77"/>
                  </a:lnTo>
                  <a:lnTo>
                    <a:pt x="47" y="73"/>
                  </a:lnTo>
                  <a:lnTo>
                    <a:pt x="45" y="68"/>
                  </a:lnTo>
                  <a:lnTo>
                    <a:pt x="45" y="63"/>
                  </a:lnTo>
                  <a:lnTo>
                    <a:pt x="45" y="58"/>
                  </a:lnTo>
                  <a:lnTo>
                    <a:pt x="47" y="52"/>
                  </a:lnTo>
                  <a:lnTo>
                    <a:pt x="49" y="51"/>
                  </a:lnTo>
                  <a:lnTo>
                    <a:pt x="50" y="50"/>
                  </a:lnTo>
                  <a:lnTo>
                    <a:pt x="47" y="48"/>
                  </a:lnTo>
                  <a:lnTo>
                    <a:pt x="46" y="44"/>
                  </a:lnTo>
                  <a:lnTo>
                    <a:pt x="46" y="40"/>
                  </a:lnTo>
                  <a:lnTo>
                    <a:pt x="47" y="36"/>
                  </a:lnTo>
                  <a:lnTo>
                    <a:pt x="48" y="32"/>
                  </a:lnTo>
                  <a:lnTo>
                    <a:pt x="51" y="24"/>
                  </a:lnTo>
                  <a:lnTo>
                    <a:pt x="54" y="17"/>
                  </a:lnTo>
                  <a:lnTo>
                    <a:pt x="55" y="12"/>
                  </a:lnTo>
                  <a:lnTo>
                    <a:pt x="55" y="8"/>
                  </a:lnTo>
                  <a:lnTo>
                    <a:pt x="54" y="7"/>
                  </a:lnTo>
                  <a:lnTo>
                    <a:pt x="53" y="6"/>
                  </a:lnTo>
                  <a:lnTo>
                    <a:pt x="51" y="6"/>
                  </a:lnTo>
                  <a:lnTo>
                    <a:pt x="48" y="6"/>
                  </a:lnTo>
                  <a:lnTo>
                    <a:pt x="45" y="7"/>
                  </a:lnTo>
                  <a:lnTo>
                    <a:pt x="42" y="7"/>
                  </a:lnTo>
                  <a:lnTo>
                    <a:pt x="42" y="5"/>
                  </a:lnTo>
                  <a:lnTo>
                    <a:pt x="41" y="1"/>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4" name="Freeform 263"/>
            <p:cNvSpPr>
              <a:spLocks/>
            </p:cNvSpPr>
            <p:nvPr/>
          </p:nvSpPr>
          <p:spPr bwMode="gray">
            <a:xfrm>
              <a:off x="3436938" y="4167188"/>
              <a:ext cx="65088" cy="68263"/>
            </a:xfrm>
            <a:custGeom>
              <a:avLst/>
              <a:gdLst/>
              <a:ahLst/>
              <a:cxnLst>
                <a:cxn ang="0">
                  <a:pos x="149" y="177"/>
                </a:cxn>
                <a:cxn ang="0">
                  <a:pos x="155" y="173"/>
                </a:cxn>
                <a:cxn ang="0">
                  <a:pos x="157" y="167"/>
                </a:cxn>
                <a:cxn ang="0">
                  <a:pos x="156" y="157"/>
                </a:cxn>
                <a:cxn ang="0">
                  <a:pos x="157" y="150"/>
                </a:cxn>
                <a:cxn ang="0">
                  <a:pos x="159" y="145"/>
                </a:cxn>
                <a:cxn ang="0">
                  <a:pos x="173" y="136"/>
                </a:cxn>
                <a:cxn ang="0">
                  <a:pos x="194" y="120"/>
                </a:cxn>
                <a:cxn ang="0">
                  <a:pos x="199" y="108"/>
                </a:cxn>
                <a:cxn ang="0">
                  <a:pos x="189" y="99"/>
                </a:cxn>
                <a:cxn ang="0">
                  <a:pos x="186" y="99"/>
                </a:cxn>
                <a:cxn ang="0">
                  <a:pos x="188" y="104"/>
                </a:cxn>
                <a:cxn ang="0">
                  <a:pos x="187" y="108"/>
                </a:cxn>
                <a:cxn ang="0">
                  <a:pos x="184" y="112"/>
                </a:cxn>
                <a:cxn ang="0">
                  <a:pos x="181" y="111"/>
                </a:cxn>
                <a:cxn ang="0">
                  <a:pos x="173" y="104"/>
                </a:cxn>
                <a:cxn ang="0">
                  <a:pos x="163" y="103"/>
                </a:cxn>
                <a:cxn ang="0">
                  <a:pos x="157" y="78"/>
                </a:cxn>
                <a:cxn ang="0">
                  <a:pos x="157" y="25"/>
                </a:cxn>
                <a:cxn ang="0">
                  <a:pos x="157" y="0"/>
                </a:cxn>
                <a:cxn ang="0">
                  <a:pos x="134" y="0"/>
                </a:cxn>
                <a:cxn ang="0">
                  <a:pos x="88" y="0"/>
                </a:cxn>
                <a:cxn ang="0">
                  <a:pos x="64" y="15"/>
                </a:cxn>
                <a:cxn ang="0">
                  <a:pos x="52" y="30"/>
                </a:cxn>
                <a:cxn ang="0">
                  <a:pos x="46" y="34"/>
                </a:cxn>
                <a:cxn ang="0">
                  <a:pos x="61" y="49"/>
                </a:cxn>
                <a:cxn ang="0">
                  <a:pos x="73" y="55"/>
                </a:cxn>
                <a:cxn ang="0">
                  <a:pos x="78" y="61"/>
                </a:cxn>
                <a:cxn ang="0">
                  <a:pos x="82" y="67"/>
                </a:cxn>
                <a:cxn ang="0">
                  <a:pos x="85" y="71"/>
                </a:cxn>
                <a:cxn ang="0">
                  <a:pos x="90" y="73"/>
                </a:cxn>
                <a:cxn ang="0">
                  <a:pos x="93" y="79"/>
                </a:cxn>
                <a:cxn ang="0">
                  <a:pos x="92" y="88"/>
                </a:cxn>
                <a:cxn ang="0">
                  <a:pos x="75" y="91"/>
                </a:cxn>
                <a:cxn ang="0">
                  <a:pos x="42" y="91"/>
                </a:cxn>
                <a:cxn ang="0">
                  <a:pos x="20" y="103"/>
                </a:cxn>
                <a:cxn ang="0">
                  <a:pos x="8" y="124"/>
                </a:cxn>
                <a:cxn ang="0">
                  <a:pos x="4" y="140"/>
                </a:cxn>
                <a:cxn ang="0">
                  <a:pos x="5" y="151"/>
                </a:cxn>
                <a:cxn ang="0">
                  <a:pos x="4" y="164"/>
                </a:cxn>
                <a:cxn ang="0">
                  <a:pos x="3" y="170"/>
                </a:cxn>
                <a:cxn ang="0">
                  <a:pos x="13" y="185"/>
                </a:cxn>
                <a:cxn ang="0">
                  <a:pos x="36" y="200"/>
                </a:cxn>
                <a:cxn ang="0">
                  <a:pos x="53" y="204"/>
                </a:cxn>
                <a:cxn ang="0">
                  <a:pos x="74" y="205"/>
                </a:cxn>
                <a:cxn ang="0">
                  <a:pos x="97" y="210"/>
                </a:cxn>
                <a:cxn ang="0">
                  <a:pos x="118" y="204"/>
                </a:cxn>
                <a:cxn ang="0">
                  <a:pos x="133" y="193"/>
                </a:cxn>
                <a:cxn ang="0">
                  <a:pos x="137" y="191"/>
                </a:cxn>
                <a:cxn ang="0">
                  <a:pos x="137" y="188"/>
                </a:cxn>
                <a:cxn ang="0">
                  <a:pos x="137" y="181"/>
                </a:cxn>
                <a:cxn ang="0">
                  <a:pos x="141" y="179"/>
                </a:cxn>
              </a:cxnLst>
              <a:rect l="0" t="0" r="r" b="b"/>
              <a:pathLst>
                <a:path w="204" h="214">
                  <a:moveTo>
                    <a:pt x="145" y="178"/>
                  </a:moveTo>
                  <a:lnTo>
                    <a:pt x="149" y="177"/>
                  </a:lnTo>
                  <a:lnTo>
                    <a:pt x="153" y="176"/>
                  </a:lnTo>
                  <a:lnTo>
                    <a:pt x="155" y="173"/>
                  </a:lnTo>
                  <a:lnTo>
                    <a:pt x="156" y="171"/>
                  </a:lnTo>
                  <a:lnTo>
                    <a:pt x="157" y="167"/>
                  </a:lnTo>
                  <a:lnTo>
                    <a:pt x="157" y="162"/>
                  </a:lnTo>
                  <a:lnTo>
                    <a:pt x="156" y="157"/>
                  </a:lnTo>
                  <a:lnTo>
                    <a:pt x="156" y="153"/>
                  </a:lnTo>
                  <a:lnTo>
                    <a:pt x="157" y="150"/>
                  </a:lnTo>
                  <a:lnTo>
                    <a:pt x="158" y="147"/>
                  </a:lnTo>
                  <a:lnTo>
                    <a:pt x="159" y="145"/>
                  </a:lnTo>
                  <a:lnTo>
                    <a:pt x="162" y="144"/>
                  </a:lnTo>
                  <a:lnTo>
                    <a:pt x="173" y="136"/>
                  </a:lnTo>
                  <a:lnTo>
                    <a:pt x="183" y="128"/>
                  </a:lnTo>
                  <a:lnTo>
                    <a:pt x="194" y="120"/>
                  </a:lnTo>
                  <a:lnTo>
                    <a:pt x="204" y="112"/>
                  </a:lnTo>
                  <a:lnTo>
                    <a:pt x="199" y="108"/>
                  </a:lnTo>
                  <a:lnTo>
                    <a:pt x="192" y="103"/>
                  </a:lnTo>
                  <a:lnTo>
                    <a:pt x="189" y="99"/>
                  </a:lnTo>
                  <a:lnTo>
                    <a:pt x="187" y="98"/>
                  </a:lnTo>
                  <a:lnTo>
                    <a:pt x="186" y="99"/>
                  </a:lnTo>
                  <a:lnTo>
                    <a:pt x="187" y="102"/>
                  </a:lnTo>
                  <a:lnTo>
                    <a:pt x="188" y="104"/>
                  </a:lnTo>
                  <a:lnTo>
                    <a:pt x="188" y="106"/>
                  </a:lnTo>
                  <a:lnTo>
                    <a:pt x="187" y="108"/>
                  </a:lnTo>
                  <a:lnTo>
                    <a:pt x="186" y="111"/>
                  </a:lnTo>
                  <a:lnTo>
                    <a:pt x="184" y="112"/>
                  </a:lnTo>
                  <a:lnTo>
                    <a:pt x="183" y="113"/>
                  </a:lnTo>
                  <a:lnTo>
                    <a:pt x="181" y="111"/>
                  </a:lnTo>
                  <a:lnTo>
                    <a:pt x="179" y="107"/>
                  </a:lnTo>
                  <a:lnTo>
                    <a:pt x="173" y="104"/>
                  </a:lnTo>
                  <a:lnTo>
                    <a:pt x="168" y="102"/>
                  </a:lnTo>
                  <a:lnTo>
                    <a:pt x="163" y="103"/>
                  </a:lnTo>
                  <a:lnTo>
                    <a:pt x="157" y="104"/>
                  </a:lnTo>
                  <a:lnTo>
                    <a:pt x="157" y="78"/>
                  </a:lnTo>
                  <a:lnTo>
                    <a:pt x="157" y="51"/>
                  </a:lnTo>
                  <a:lnTo>
                    <a:pt x="157" y="25"/>
                  </a:lnTo>
                  <a:lnTo>
                    <a:pt x="157" y="0"/>
                  </a:lnTo>
                  <a:lnTo>
                    <a:pt x="157" y="0"/>
                  </a:lnTo>
                  <a:lnTo>
                    <a:pt x="157" y="0"/>
                  </a:lnTo>
                  <a:lnTo>
                    <a:pt x="134" y="0"/>
                  </a:lnTo>
                  <a:lnTo>
                    <a:pt x="110" y="0"/>
                  </a:lnTo>
                  <a:lnTo>
                    <a:pt x="88" y="0"/>
                  </a:lnTo>
                  <a:lnTo>
                    <a:pt x="64" y="0"/>
                  </a:lnTo>
                  <a:lnTo>
                    <a:pt x="64" y="15"/>
                  </a:lnTo>
                  <a:lnTo>
                    <a:pt x="64" y="30"/>
                  </a:lnTo>
                  <a:lnTo>
                    <a:pt x="52" y="30"/>
                  </a:lnTo>
                  <a:lnTo>
                    <a:pt x="41" y="30"/>
                  </a:lnTo>
                  <a:lnTo>
                    <a:pt x="46" y="34"/>
                  </a:lnTo>
                  <a:lnTo>
                    <a:pt x="56" y="43"/>
                  </a:lnTo>
                  <a:lnTo>
                    <a:pt x="61" y="49"/>
                  </a:lnTo>
                  <a:lnTo>
                    <a:pt x="69" y="53"/>
                  </a:lnTo>
                  <a:lnTo>
                    <a:pt x="73" y="55"/>
                  </a:lnTo>
                  <a:lnTo>
                    <a:pt x="75" y="57"/>
                  </a:lnTo>
                  <a:lnTo>
                    <a:pt x="78" y="61"/>
                  </a:lnTo>
                  <a:lnTo>
                    <a:pt x="80" y="64"/>
                  </a:lnTo>
                  <a:lnTo>
                    <a:pt x="82" y="67"/>
                  </a:lnTo>
                  <a:lnTo>
                    <a:pt x="83" y="70"/>
                  </a:lnTo>
                  <a:lnTo>
                    <a:pt x="85" y="71"/>
                  </a:lnTo>
                  <a:lnTo>
                    <a:pt x="86" y="72"/>
                  </a:lnTo>
                  <a:lnTo>
                    <a:pt x="90" y="73"/>
                  </a:lnTo>
                  <a:lnTo>
                    <a:pt x="93" y="74"/>
                  </a:lnTo>
                  <a:lnTo>
                    <a:pt x="93" y="79"/>
                  </a:lnTo>
                  <a:lnTo>
                    <a:pt x="93" y="83"/>
                  </a:lnTo>
                  <a:lnTo>
                    <a:pt x="92" y="88"/>
                  </a:lnTo>
                  <a:lnTo>
                    <a:pt x="91" y="91"/>
                  </a:lnTo>
                  <a:lnTo>
                    <a:pt x="75" y="91"/>
                  </a:lnTo>
                  <a:lnTo>
                    <a:pt x="59" y="91"/>
                  </a:lnTo>
                  <a:lnTo>
                    <a:pt x="42" y="91"/>
                  </a:lnTo>
                  <a:lnTo>
                    <a:pt x="26" y="91"/>
                  </a:lnTo>
                  <a:lnTo>
                    <a:pt x="20" y="103"/>
                  </a:lnTo>
                  <a:lnTo>
                    <a:pt x="13" y="114"/>
                  </a:lnTo>
                  <a:lnTo>
                    <a:pt x="8" y="124"/>
                  </a:lnTo>
                  <a:lnTo>
                    <a:pt x="1" y="136"/>
                  </a:lnTo>
                  <a:lnTo>
                    <a:pt x="4" y="140"/>
                  </a:lnTo>
                  <a:lnTo>
                    <a:pt x="9" y="145"/>
                  </a:lnTo>
                  <a:lnTo>
                    <a:pt x="5" y="151"/>
                  </a:lnTo>
                  <a:lnTo>
                    <a:pt x="4" y="161"/>
                  </a:lnTo>
                  <a:lnTo>
                    <a:pt x="4" y="164"/>
                  </a:lnTo>
                  <a:lnTo>
                    <a:pt x="4" y="168"/>
                  </a:lnTo>
                  <a:lnTo>
                    <a:pt x="3" y="170"/>
                  </a:lnTo>
                  <a:lnTo>
                    <a:pt x="0" y="173"/>
                  </a:lnTo>
                  <a:lnTo>
                    <a:pt x="13" y="185"/>
                  </a:lnTo>
                  <a:lnTo>
                    <a:pt x="28" y="195"/>
                  </a:lnTo>
                  <a:lnTo>
                    <a:pt x="36" y="200"/>
                  </a:lnTo>
                  <a:lnTo>
                    <a:pt x="44" y="203"/>
                  </a:lnTo>
                  <a:lnTo>
                    <a:pt x="53" y="204"/>
                  </a:lnTo>
                  <a:lnTo>
                    <a:pt x="62" y="204"/>
                  </a:lnTo>
                  <a:lnTo>
                    <a:pt x="74" y="205"/>
                  </a:lnTo>
                  <a:lnTo>
                    <a:pt x="85" y="207"/>
                  </a:lnTo>
                  <a:lnTo>
                    <a:pt x="97" y="210"/>
                  </a:lnTo>
                  <a:lnTo>
                    <a:pt x="108" y="214"/>
                  </a:lnTo>
                  <a:lnTo>
                    <a:pt x="118" y="204"/>
                  </a:lnTo>
                  <a:lnTo>
                    <a:pt x="129" y="196"/>
                  </a:lnTo>
                  <a:lnTo>
                    <a:pt x="133" y="193"/>
                  </a:lnTo>
                  <a:lnTo>
                    <a:pt x="135" y="192"/>
                  </a:lnTo>
                  <a:lnTo>
                    <a:pt x="137" y="191"/>
                  </a:lnTo>
                  <a:lnTo>
                    <a:pt x="137" y="191"/>
                  </a:lnTo>
                  <a:lnTo>
                    <a:pt x="137" y="188"/>
                  </a:lnTo>
                  <a:lnTo>
                    <a:pt x="137" y="186"/>
                  </a:lnTo>
                  <a:lnTo>
                    <a:pt x="137" y="181"/>
                  </a:lnTo>
                  <a:lnTo>
                    <a:pt x="138" y="180"/>
                  </a:lnTo>
                  <a:lnTo>
                    <a:pt x="141" y="179"/>
                  </a:lnTo>
                  <a:lnTo>
                    <a:pt x="145" y="178"/>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5" name="Freeform 264"/>
            <p:cNvSpPr>
              <a:spLocks/>
            </p:cNvSpPr>
            <p:nvPr/>
          </p:nvSpPr>
          <p:spPr bwMode="gray">
            <a:xfrm>
              <a:off x="3436938" y="4167188"/>
              <a:ext cx="65088" cy="68263"/>
            </a:xfrm>
            <a:custGeom>
              <a:avLst/>
              <a:gdLst/>
              <a:ahLst/>
              <a:cxnLst>
                <a:cxn ang="0">
                  <a:pos x="149" y="177"/>
                </a:cxn>
                <a:cxn ang="0">
                  <a:pos x="155" y="173"/>
                </a:cxn>
                <a:cxn ang="0">
                  <a:pos x="157" y="167"/>
                </a:cxn>
                <a:cxn ang="0">
                  <a:pos x="156" y="157"/>
                </a:cxn>
                <a:cxn ang="0">
                  <a:pos x="157" y="150"/>
                </a:cxn>
                <a:cxn ang="0">
                  <a:pos x="159" y="145"/>
                </a:cxn>
                <a:cxn ang="0">
                  <a:pos x="173" y="136"/>
                </a:cxn>
                <a:cxn ang="0">
                  <a:pos x="194" y="120"/>
                </a:cxn>
                <a:cxn ang="0">
                  <a:pos x="199" y="108"/>
                </a:cxn>
                <a:cxn ang="0">
                  <a:pos x="189" y="99"/>
                </a:cxn>
                <a:cxn ang="0">
                  <a:pos x="186" y="99"/>
                </a:cxn>
                <a:cxn ang="0">
                  <a:pos x="188" y="104"/>
                </a:cxn>
                <a:cxn ang="0">
                  <a:pos x="187" y="108"/>
                </a:cxn>
                <a:cxn ang="0">
                  <a:pos x="184" y="112"/>
                </a:cxn>
                <a:cxn ang="0">
                  <a:pos x="181" y="111"/>
                </a:cxn>
                <a:cxn ang="0">
                  <a:pos x="173" y="104"/>
                </a:cxn>
                <a:cxn ang="0">
                  <a:pos x="163" y="103"/>
                </a:cxn>
                <a:cxn ang="0">
                  <a:pos x="157" y="78"/>
                </a:cxn>
                <a:cxn ang="0">
                  <a:pos x="157" y="25"/>
                </a:cxn>
                <a:cxn ang="0">
                  <a:pos x="157" y="0"/>
                </a:cxn>
                <a:cxn ang="0">
                  <a:pos x="134" y="0"/>
                </a:cxn>
                <a:cxn ang="0">
                  <a:pos x="88" y="0"/>
                </a:cxn>
                <a:cxn ang="0">
                  <a:pos x="64" y="15"/>
                </a:cxn>
                <a:cxn ang="0">
                  <a:pos x="52" y="30"/>
                </a:cxn>
                <a:cxn ang="0">
                  <a:pos x="46" y="34"/>
                </a:cxn>
                <a:cxn ang="0">
                  <a:pos x="61" y="49"/>
                </a:cxn>
                <a:cxn ang="0">
                  <a:pos x="73" y="55"/>
                </a:cxn>
                <a:cxn ang="0">
                  <a:pos x="78" y="61"/>
                </a:cxn>
                <a:cxn ang="0">
                  <a:pos x="82" y="67"/>
                </a:cxn>
                <a:cxn ang="0">
                  <a:pos x="85" y="71"/>
                </a:cxn>
                <a:cxn ang="0">
                  <a:pos x="90" y="73"/>
                </a:cxn>
                <a:cxn ang="0">
                  <a:pos x="93" y="79"/>
                </a:cxn>
                <a:cxn ang="0">
                  <a:pos x="92" y="88"/>
                </a:cxn>
                <a:cxn ang="0">
                  <a:pos x="75" y="91"/>
                </a:cxn>
                <a:cxn ang="0">
                  <a:pos x="42" y="91"/>
                </a:cxn>
                <a:cxn ang="0">
                  <a:pos x="20" y="103"/>
                </a:cxn>
                <a:cxn ang="0">
                  <a:pos x="8" y="124"/>
                </a:cxn>
                <a:cxn ang="0">
                  <a:pos x="4" y="140"/>
                </a:cxn>
                <a:cxn ang="0">
                  <a:pos x="5" y="151"/>
                </a:cxn>
                <a:cxn ang="0">
                  <a:pos x="4" y="164"/>
                </a:cxn>
                <a:cxn ang="0">
                  <a:pos x="3" y="170"/>
                </a:cxn>
                <a:cxn ang="0">
                  <a:pos x="13" y="185"/>
                </a:cxn>
                <a:cxn ang="0">
                  <a:pos x="36" y="200"/>
                </a:cxn>
                <a:cxn ang="0">
                  <a:pos x="53" y="204"/>
                </a:cxn>
                <a:cxn ang="0">
                  <a:pos x="74" y="205"/>
                </a:cxn>
                <a:cxn ang="0">
                  <a:pos x="97" y="210"/>
                </a:cxn>
                <a:cxn ang="0">
                  <a:pos x="118" y="204"/>
                </a:cxn>
                <a:cxn ang="0">
                  <a:pos x="133" y="193"/>
                </a:cxn>
                <a:cxn ang="0">
                  <a:pos x="137" y="191"/>
                </a:cxn>
                <a:cxn ang="0">
                  <a:pos x="137" y="188"/>
                </a:cxn>
                <a:cxn ang="0">
                  <a:pos x="137" y="181"/>
                </a:cxn>
                <a:cxn ang="0">
                  <a:pos x="141" y="179"/>
                </a:cxn>
              </a:cxnLst>
              <a:rect l="0" t="0" r="r" b="b"/>
              <a:pathLst>
                <a:path w="204" h="214">
                  <a:moveTo>
                    <a:pt x="145" y="178"/>
                  </a:moveTo>
                  <a:lnTo>
                    <a:pt x="149" y="177"/>
                  </a:lnTo>
                  <a:lnTo>
                    <a:pt x="153" y="176"/>
                  </a:lnTo>
                  <a:lnTo>
                    <a:pt x="155" y="173"/>
                  </a:lnTo>
                  <a:lnTo>
                    <a:pt x="156" y="171"/>
                  </a:lnTo>
                  <a:lnTo>
                    <a:pt x="157" y="167"/>
                  </a:lnTo>
                  <a:lnTo>
                    <a:pt x="157" y="162"/>
                  </a:lnTo>
                  <a:lnTo>
                    <a:pt x="156" y="157"/>
                  </a:lnTo>
                  <a:lnTo>
                    <a:pt x="156" y="153"/>
                  </a:lnTo>
                  <a:lnTo>
                    <a:pt x="157" y="150"/>
                  </a:lnTo>
                  <a:lnTo>
                    <a:pt x="158" y="147"/>
                  </a:lnTo>
                  <a:lnTo>
                    <a:pt x="159" y="145"/>
                  </a:lnTo>
                  <a:lnTo>
                    <a:pt x="162" y="144"/>
                  </a:lnTo>
                  <a:lnTo>
                    <a:pt x="173" y="136"/>
                  </a:lnTo>
                  <a:lnTo>
                    <a:pt x="183" y="128"/>
                  </a:lnTo>
                  <a:lnTo>
                    <a:pt x="194" y="120"/>
                  </a:lnTo>
                  <a:lnTo>
                    <a:pt x="204" y="112"/>
                  </a:lnTo>
                  <a:lnTo>
                    <a:pt x="199" y="108"/>
                  </a:lnTo>
                  <a:lnTo>
                    <a:pt x="192" y="103"/>
                  </a:lnTo>
                  <a:lnTo>
                    <a:pt x="189" y="99"/>
                  </a:lnTo>
                  <a:lnTo>
                    <a:pt x="187" y="98"/>
                  </a:lnTo>
                  <a:lnTo>
                    <a:pt x="186" y="99"/>
                  </a:lnTo>
                  <a:lnTo>
                    <a:pt x="187" y="102"/>
                  </a:lnTo>
                  <a:lnTo>
                    <a:pt x="188" y="104"/>
                  </a:lnTo>
                  <a:lnTo>
                    <a:pt x="188" y="106"/>
                  </a:lnTo>
                  <a:lnTo>
                    <a:pt x="187" y="108"/>
                  </a:lnTo>
                  <a:lnTo>
                    <a:pt x="186" y="111"/>
                  </a:lnTo>
                  <a:lnTo>
                    <a:pt x="184" y="112"/>
                  </a:lnTo>
                  <a:lnTo>
                    <a:pt x="183" y="113"/>
                  </a:lnTo>
                  <a:lnTo>
                    <a:pt x="181" y="111"/>
                  </a:lnTo>
                  <a:lnTo>
                    <a:pt x="179" y="107"/>
                  </a:lnTo>
                  <a:lnTo>
                    <a:pt x="173" y="104"/>
                  </a:lnTo>
                  <a:lnTo>
                    <a:pt x="168" y="102"/>
                  </a:lnTo>
                  <a:lnTo>
                    <a:pt x="163" y="103"/>
                  </a:lnTo>
                  <a:lnTo>
                    <a:pt x="157" y="104"/>
                  </a:lnTo>
                  <a:lnTo>
                    <a:pt x="157" y="78"/>
                  </a:lnTo>
                  <a:lnTo>
                    <a:pt x="157" y="51"/>
                  </a:lnTo>
                  <a:lnTo>
                    <a:pt x="157" y="25"/>
                  </a:lnTo>
                  <a:lnTo>
                    <a:pt x="157" y="0"/>
                  </a:lnTo>
                  <a:lnTo>
                    <a:pt x="157" y="0"/>
                  </a:lnTo>
                  <a:lnTo>
                    <a:pt x="157" y="0"/>
                  </a:lnTo>
                  <a:lnTo>
                    <a:pt x="134" y="0"/>
                  </a:lnTo>
                  <a:lnTo>
                    <a:pt x="110" y="0"/>
                  </a:lnTo>
                  <a:lnTo>
                    <a:pt x="88" y="0"/>
                  </a:lnTo>
                  <a:lnTo>
                    <a:pt x="64" y="0"/>
                  </a:lnTo>
                  <a:lnTo>
                    <a:pt x="64" y="15"/>
                  </a:lnTo>
                  <a:lnTo>
                    <a:pt x="64" y="30"/>
                  </a:lnTo>
                  <a:lnTo>
                    <a:pt x="52" y="30"/>
                  </a:lnTo>
                  <a:lnTo>
                    <a:pt x="41" y="30"/>
                  </a:lnTo>
                  <a:lnTo>
                    <a:pt x="46" y="34"/>
                  </a:lnTo>
                  <a:lnTo>
                    <a:pt x="56" y="43"/>
                  </a:lnTo>
                  <a:lnTo>
                    <a:pt x="61" y="49"/>
                  </a:lnTo>
                  <a:lnTo>
                    <a:pt x="69" y="53"/>
                  </a:lnTo>
                  <a:lnTo>
                    <a:pt x="73" y="55"/>
                  </a:lnTo>
                  <a:lnTo>
                    <a:pt x="75" y="57"/>
                  </a:lnTo>
                  <a:lnTo>
                    <a:pt x="78" y="61"/>
                  </a:lnTo>
                  <a:lnTo>
                    <a:pt x="80" y="64"/>
                  </a:lnTo>
                  <a:lnTo>
                    <a:pt x="82" y="67"/>
                  </a:lnTo>
                  <a:lnTo>
                    <a:pt x="83" y="70"/>
                  </a:lnTo>
                  <a:lnTo>
                    <a:pt x="85" y="71"/>
                  </a:lnTo>
                  <a:lnTo>
                    <a:pt x="86" y="72"/>
                  </a:lnTo>
                  <a:lnTo>
                    <a:pt x="90" y="73"/>
                  </a:lnTo>
                  <a:lnTo>
                    <a:pt x="93" y="74"/>
                  </a:lnTo>
                  <a:lnTo>
                    <a:pt x="93" y="79"/>
                  </a:lnTo>
                  <a:lnTo>
                    <a:pt x="93" y="83"/>
                  </a:lnTo>
                  <a:lnTo>
                    <a:pt x="92" y="88"/>
                  </a:lnTo>
                  <a:lnTo>
                    <a:pt x="91" y="91"/>
                  </a:lnTo>
                  <a:lnTo>
                    <a:pt x="75" y="91"/>
                  </a:lnTo>
                  <a:lnTo>
                    <a:pt x="59" y="91"/>
                  </a:lnTo>
                  <a:lnTo>
                    <a:pt x="42" y="91"/>
                  </a:lnTo>
                  <a:lnTo>
                    <a:pt x="26" y="91"/>
                  </a:lnTo>
                  <a:lnTo>
                    <a:pt x="20" y="103"/>
                  </a:lnTo>
                  <a:lnTo>
                    <a:pt x="13" y="114"/>
                  </a:lnTo>
                  <a:lnTo>
                    <a:pt x="8" y="124"/>
                  </a:lnTo>
                  <a:lnTo>
                    <a:pt x="1" y="136"/>
                  </a:lnTo>
                  <a:lnTo>
                    <a:pt x="4" y="140"/>
                  </a:lnTo>
                  <a:lnTo>
                    <a:pt x="9" y="145"/>
                  </a:lnTo>
                  <a:lnTo>
                    <a:pt x="5" y="151"/>
                  </a:lnTo>
                  <a:lnTo>
                    <a:pt x="4" y="161"/>
                  </a:lnTo>
                  <a:lnTo>
                    <a:pt x="4" y="164"/>
                  </a:lnTo>
                  <a:lnTo>
                    <a:pt x="4" y="168"/>
                  </a:lnTo>
                  <a:lnTo>
                    <a:pt x="3" y="170"/>
                  </a:lnTo>
                  <a:lnTo>
                    <a:pt x="0" y="173"/>
                  </a:lnTo>
                  <a:lnTo>
                    <a:pt x="13" y="185"/>
                  </a:lnTo>
                  <a:lnTo>
                    <a:pt x="28" y="195"/>
                  </a:lnTo>
                  <a:lnTo>
                    <a:pt x="36" y="200"/>
                  </a:lnTo>
                  <a:lnTo>
                    <a:pt x="44" y="203"/>
                  </a:lnTo>
                  <a:lnTo>
                    <a:pt x="53" y="204"/>
                  </a:lnTo>
                  <a:lnTo>
                    <a:pt x="62" y="204"/>
                  </a:lnTo>
                  <a:lnTo>
                    <a:pt x="74" y="205"/>
                  </a:lnTo>
                  <a:lnTo>
                    <a:pt x="85" y="207"/>
                  </a:lnTo>
                  <a:lnTo>
                    <a:pt x="97" y="210"/>
                  </a:lnTo>
                  <a:lnTo>
                    <a:pt x="108" y="214"/>
                  </a:lnTo>
                  <a:lnTo>
                    <a:pt x="118" y="204"/>
                  </a:lnTo>
                  <a:lnTo>
                    <a:pt x="129" y="196"/>
                  </a:lnTo>
                  <a:lnTo>
                    <a:pt x="133" y="193"/>
                  </a:lnTo>
                  <a:lnTo>
                    <a:pt x="135" y="192"/>
                  </a:lnTo>
                  <a:lnTo>
                    <a:pt x="137" y="191"/>
                  </a:lnTo>
                  <a:lnTo>
                    <a:pt x="137" y="191"/>
                  </a:lnTo>
                  <a:lnTo>
                    <a:pt x="137" y="188"/>
                  </a:lnTo>
                  <a:lnTo>
                    <a:pt x="137" y="186"/>
                  </a:lnTo>
                  <a:lnTo>
                    <a:pt x="137" y="181"/>
                  </a:lnTo>
                  <a:lnTo>
                    <a:pt x="138" y="180"/>
                  </a:lnTo>
                  <a:lnTo>
                    <a:pt x="141" y="179"/>
                  </a:lnTo>
                  <a:lnTo>
                    <a:pt x="145" y="178"/>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6" name="Freeform 265"/>
            <p:cNvSpPr>
              <a:spLocks/>
            </p:cNvSpPr>
            <p:nvPr/>
          </p:nvSpPr>
          <p:spPr bwMode="gray">
            <a:xfrm>
              <a:off x="3035301" y="3900488"/>
              <a:ext cx="490538" cy="322263"/>
            </a:xfrm>
            <a:custGeom>
              <a:avLst/>
              <a:gdLst/>
              <a:ahLst/>
              <a:cxnLst>
                <a:cxn ang="0">
                  <a:pos x="308" y="83"/>
                </a:cxn>
                <a:cxn ang="0">
                  <a:pos x="551" y="69"/>
                </a:cxn>
                <a:cxn ang="0">
                  <a:pos x="634" y="169"/>
                </a:cxn>
                <a:cxn ang="0">
                  <a:pos x="723" y="200"/>
                </a:cxn>
                <a:cxn ang="0">
                  <a:pos x="794" y="174"/>
                </a:cxn>
                <a:cxn ang="0">
                  <a:pos x="856" y="263"/>
                </a:cxn>
                <a:cxn ang="0">
                  <a:pos x="917" y="364"/>
                </a:cxn>
                <a:cxn ang="0">
                  <a:pos x="1013" y="396"/>
                </a:cxn>
                <a:cxn ang="0">
                  <a:pos x="984" y="555"/>
                </a:cxn>
                <a:cxn ang="0">
                  <a:pos x="1001" y="648"/>
                </a:cxn>
                <a:cxn ang="0">
                  <a:pos x="1082" y="786"/>
                </a:cxn>
                <a:cxn ang="0">
                  <a:pos x="1198" y="809"/>
                </a:cxn>
                <a:cxn ang="0">
                  <a:pos x="1285" y="803"/>
                </a:cxn>
                <a:cxn ang="0">
                  <a:pos x="1306" y="787"/>
                </a:cxn>
                <a:cxn ang="0">
                  <a:pos x="1355" y="712"/>
                </a:cxn>
                <a:cxn ang="0">
                  <a:pos x="1447" y="643"/>
                </a:cxn>
                <a:cxn ang="0">
                  <a:pos x="1518" y="640"/>
                </a:cxn>
                <a:cxn ang="0">
                  <a:pos x="1545" y="667"/>
                </a:cxn>
                <a:cxn ang="0">
                  <a:pos x="1504" y="737"/>
                </a:cxn>
                <a:cxn ang="0">
                  <a:pos x="1497" y="762"/>
                </a:cxn>
                <a:cxn ang="0">
                  <a:pos x="1488" y="818"/>
                </a:cxn>
                <a:cxn ang="0">
                  <a:pos x="1462" y="808"/>
                </a:cxn>
                <a:cxn ang="0">
                  <a:pos x="1423" y="842"/>
                </a:cxn>
                <a:cxn ang="0">
                  <a:pos x="1344" y="903"/>
                </a:cxn>
                <a:cxn ang="0">
                  <a:pos x="1292" y="933"/>
                </a:cxn>
                <a:cxn ang="0">
                  <a:pos x="1230" y="981"/>
                </a:cxn>
                <a:cxn ang="0">
                  <a:pos x="1164" y="935"/>
                </a:cxn>
                <a:cxn ang="0">
                  <a:pos x="1033" y="953"/>
                </a:cxn>
                <a:cxn ang="0">
                  <a:pos x="908" y="906"/>
                </a:cxn>
                <a:cxn ang="0">
                  <a:pos x="769" y="833"/>
                </a:cxn>
                <a:cxn ang="0">
                  <a:pos x="624" y="762"/>
                </a:cxn>
                <a:cxn ang="0">
                  <a:pos x="601" y="687"/>
                </a:cxn>
                <a:cxn ang="0">
                  <a:pos x="584" y="615"/>
                </a:cxn>
                <a:cxn ang="0">
                  <a:pos x="501" y="498"/>
                </a:cxn>
                <a:cxn ang="0">
                  <a:pos x="451" y="440"/>
                </a:cxn>
                <a:cxn ang="0">
                  <a:pos x="405" y="420"/>
                </a:cxn>
                <a:cxn ang="0">
                  <a:pos x="399" y="371"/>
                </a:cxn>
                <a:cxn ang="0">
                  <a:pos x="363" y="330"/>
                </a:cxn>
                <a:cxn ang="0">
                  <a:pos x="333" y="288"/>
                </a:cxn>
                <a:cxn ang="0">
                  <a:pos x="268" y="244"/>
                </a:cxn>
                <a:cxn ang="0">
                  <a:pos x="244" y="204"/>
                </a:cxn>
                <a:cxn ang="0">
                  <a:pos x="206" y="114"/>
                </a:cxn>
                <a:cxn ang="0">
                  <a:pos x="159" y="65"/>
                </a:cxn>
                <a:cxn ang="0">
                  <a:pos x="115" y="60"/>
                </a:cxn>
                <a:cxn ang="0">
                  <a:pos x="133" y="160"/>
                </a:cxn>
                <a:cxn ang="0">
                  <a:pos x="183" y="224"/>
                </a:cxn>
                <a:cxn ang="0">
                  <a:pos x="204" y="250"/>
                </a:cxn>
                <a:cxn ang="0">
                  <a:pos x="244" y="310"/>
                </a:cxn>
                <a:cxn ang="0">
                  <a:pos x="271" y="360"/>
                </a:cxn>
                <a:cxn ang="0">
                  <a:pos x="288" y="370"/>
                </a:cxn>
                <a:cxn ang="0">
                  <a:pos x="325" y="476"/>
                </a:cxn>
                <a:cxn ang="0">
                  <a:pos x="358" y="493"/>
                </a:cxn>
                <a:cxn ang="0">
                  <a:pos x="393" y="540"/>
                </a:cxn>
                <a:cxn ang="0">
                  <a:pos x="328" y="520"/>
                </a:cxn>
                <a:cxn ang="0">
                  <a:pos x="264" y="465"/>
                </a:cxn>
                <a:cxn ang="0">
                  <a:pos x="255" y="418"/>
                </a:cxn>
                <a:cxn ang="0">
                  <a:pos x="193" y="347"/>
                </a:cxn>
                <a:cxn ang="0">
                  <a:pos x="145" y="327"/>
                </a:cxn>
                <a:cxn ang="0">
                  <a:pos x="134" y="289"/>
                </a:cxn>
                <a:cxn ang="0">
                  <a:pos x="149" y="278"/>
                </a:cxn>
                <a:cxn ang="0">
                  <a:pos x="139" y="233"/>
                </a:cxn>
                <a:cxn ang="0">
                  <a:pos x="66" y="158"/>
                </a:cxn>
                <a:cxn ang="0">
                  <a:pos x="29" y="79"/>
                </a:cxn>
              </a:cxnLst>
              <a:rect l="0" t="0" r="r" b="b"/>
              <a:pathLst>
                <a:path w="1545" h="1014">
                  <a:moveTo>
                    <a:pt x="0" y="11"/>
                  </a:moveTo>
                  <a:lnTo>
                    <a:pt x="30" y="9"/>
                  </a:lnTo>
                  <a:lnTo>
                    <a:pt x="61" y="5"/>
                  </a:lnTo>
                  <a:lnTo>
                    <a:pt x="90" y="3"/>
                  </a:lnTo>
                  <a:lnTo>
                    <a:pt x="121" y="0"/>
                  </a:lnTo>
                  <a:lnTo>
                    <a:pt x="118" y="6"/>
                  </a:lnTo>
                  <a:lnTo>
                    <a:pt x="115" y="13"/>
                  </a:lnTo>
                  <a:lnTo>
                    <a:pt x="139" y="21"/>
                  </a:lnTo>
                  <a:lnTo>
                    <a:pt x="163" y="30"/>
                  </a:lnTo>
                  <a:lnTo>
                    <a:pt x="187" y="40"/>
                  </a:lnTo>
                  <a:lnTo>
                    <a:pt x="211" y="48"/>
                  </a:lnTo>
                  <a:lnTo>
                    <a:pt x="235" y="57"/>
                  </a:lnTo>
                  <a:lnTo>
                    <a:pt x="259" y="66"/>
                  </a:lnTo>
                  <a:lnTo>
                    <a:pt x="283" y="75"/>
                  </a:lnTo>
                  <a:lnTo>
                    <a:pt x="308" y="83"/>
                  </a:lnTo>
                  <a:lnTo>
                    <a:pt x="345" y="83"/>
                  </a:lnTo>
                  <a:lnTo>
                    <a:pt x="381" y="83"/>
                  </a:lnTo>
                  <a:lnTo>
                    <a:pt x="418" y="83"/>
                  </a:lnTo>
                  <a:lnTo>
                    <a:pt x="454" y="83"/>
                  </a:lnTo>
                  <a:lnTo>
                    <a:pt x="454" y="69"/>
                  </a:lnTo>
                  <a:lnTo>
                    <a:pt x="454" y="55"/>
                  </a:lnTo>
                  <a:lnTo>
                    <a:pt x="463" y="55"/>
                  </a:lnTo>
                  <a:lnTo>
                    <a:pt x="485" y="55"/>
                  </a:lnTo>
                  <a:lnTo>
                    <a:pt x="512" y="55"/>
                  </a:lnTo>
                  <a:lnTo>
                    <a:pt x="537" y="55"/>
                  </a:lnTo>
                  <a:lnTo>
                    <a:pt x="542" y="57"/>
                  </a:lnTo>
                  <a:lnTo>
                    <a:pt x="545" y="59"/>
                  </a:lnTo>
                  <a:lnTo>
                    <a:pt x="548" y="60"/>
                  </a:lnTo>
                  <a:lnTo>
                    <a:pt x="549" y="63"/>
                  </a:lnTo>
                  <a:lnTo>
                    <a:pt x="551" y="69"/>
                  </a:lnTo>
                  <a:lnTo>
                    <a:pt x="556" y="75"/>
                  </a:lnTo>
                  <a:lnTo>
                    <a:pt x="559" y="78"/>
                  </a:lnTo>
                  <a:lnTo>
                    <a:pt x="565" y="81"/>
                  </a:lnTo>
                  <a:lnTo>
                    <a:pt x="570" y="84"/>
                  </a:lnTo>
                  <a:lnTo>
                    <a:pt x="575" y="89"/>
                  </a:lnTo>
                  <a:lnTo>
                    <a:pt x="581" y="93"/>
                  </a:lnTo>
                  <a:lnTo>
                    <a:pt x="584" y="98"/>
                  </a:lnTo>
                  <a:lnTo>
                    <a:pt x="593" y="107"/>
                  </a:lnTo>
                  <a:lnTo>
                    <a:pt x="603" y="115"/>
                  </a:lnTo>
                  <a:lnTo>
                    <a:pt x="611" y="119"/>
                  </a:lnTo>
                  <a:lnTo>
                    <a:pt x="617" y="125"/>
                  </a:lnTo>
                  <a:lnTo>
                    <a:pt x="621" y="132"/>
                  </a:lnTo>
                  <a:lnTo>
                    <a:pt x="624" y="139"/>
                  </a:lnTo>
                  <a:lnTo>
                    <a:pt x="628" y="154"/>
                  </a:lnTo>
                  <a:lnTo>
                    <a:pt x="634" y="169"/>
                  </a:lnTo>
                  <a:lnTo>
                    <a:pt x="638" y="175"/>
                  </a:lnTo>
                  <a:lnTo>
                    <a:pt x="641" y="181"/>
                  </a:lnTo>
                  <a:lnTo>
                    <a:pt x="646" y="187"/>
                  </a:lnTo>
                  <a:lnTo>
                    <a:pt x="650" y="191"/>
                  </a:lnTo>
                  <a:lnTo>
                    <a:pt x="662" y="199"/>
                  </a:lnTo>
                  <a:lnTo>
                    <a:pt x="674" y="206"/>
                  </a:lnTo>
                  <a:lnTo>
                    <a:pt x="682" y="211"/>
                  </a:lnTo>
                  <a:lnTo>
                    <a:pt x="692" y="215"/>
                  </a:lnTo>
                  <a:lnTo>
                    <a:pt x="698" y="217"/>
                  </a:lnTo>
                  <a:lnTo>
                    <a:pt x="704" y="219"/>
                  </a:lnTo>
                  <a:lnTo>
                    <a:pt x="708" y="219"/>
                  </a:lnTo>
                  <a:lnTo>
                    <a:pt x="713" y="219"/>
                  </a:lnTo>
                  <a:lnTo>
                    <a:pt x="717" y="215"/>
                  </a:lnTo>
                  <a:lnTo>
                    <a:pt x="720" y="211"/>
                  </a:lnTo>
                  <a:lnTo>
                    <a:pt x="723" y="200"/>
                  </a:lnTo>
                  <a:lnTo>
                    <a:pt x="728" y="190"/>
                  </a:lnTo>
                  <a:lnTo>
                    <a:pt x="730" y="185"/>
                  </a:lnTo>
                  <a:lnTo>
                    <a:pt x="732" y="181"/>
                  </a:lnTo>
                  <a:lnTo>
                    <a:pt x="737" y="177"/>
                  </a:lnTo>
                  <a:lnTo>
                    <a:pt x="740" y="174"/>
                  </a:lnTo>
                  <a:lnTo>
                    <a:pt x="746" y="174"/>
                  </a:lnTo>
                  <a:lnTo>
                    <a:pt x="752" y="172"/>
                  </a:lnTo>
                  <a:lnTo>
                    <a:pt x="753" y="171"/>
                  </a:lnTo>
                  <a:lnTo>
                    <a:pt x="754" y="169"/>
                  </a:lnTo>
                  <a:lnTo>
                    <a:pt x="763" y="171"/>
                  </a:lnTo>
                  <a:lnTo>
                    <a:pt x="771" y="173"/>
                  </a:lnTo>
                  <a:lnTo>
                    <a:pt x="779" y="174"/>
                  </a:lnTo>
                  <a:lnTo>
                    <a:pt x="786" y="174"/>
                  </a:lnTo>
                  <a:lnTo>
                    <a:pt x="790" y="174"/>
                  </a:lnTo>
                  <a:lnTo>
                    <a:pt x="794" y="174"/>
                  </a:lnTo>
                  <a:lnTo>
                    <a:pt x="801" y="177"/>
                  </a:lnTo>
                  <a:lnTo>
                    <a:pt x="806" y="183"/>
                  </a:lnTo>
                  <a:lnTo>
                    <a:pt x="812" y="189"/>
                  </a:lnTo>
                  <a:lnTo>
                    <a:pt x="817" y="195"/>
                  </a:lnTo>
                  <a:lnTo>
                    <a:pt x="828" y="206"/>
                  </a:lnTo>
                  <a:lnTo>
                    <a:pt x="836" y="220"/>
                  </a:lnTo>
                  <a:lnTo>
                    <a:pt x="839" y="225"/>
                  </a:lnTo>
                  <a:lnTo>
                    <a:pt x="842" y="231"/>
                  </a:lnTo>
                  <a:lnTo>
                    <a:pt x="844" y="237"/>
                  </a:lnTo>
                  <a:lnTo>
                    <a:pt x="849" y="242"/>
                  </a:lnTo>
                  <a:lnTo>
                    <a:pt x="852" y="246"/>
                  </a:lnTo>
                  <a:lnTo>
                    <a:pt x="852" y="249"/>
                  </a:lnTo>
                  <a:lnTo>
                    <a:pt x="853" y="252"/>
                  </a:lnTo>
                  <a:lnTo>
                    <a:pt x="853" y="257"/>
                  </a:lnTo>
                  <a:lnTo>
                    <a:pt x="856" y="263"/>
                  </a:lnTo>
                  <a:lnTo>
                    <a:pt x="861" y="269"/>
                  </a:lnTo>
                  <a:lnTo>
                    <a:pt x="866" y="274"/>
                  </a:lnTo>
                  <a:lnTo>
                    <a:pt x="870" y="279"/>
                  </a:lnTo>
                  <a:lnTo>
                    <a:pt x="878" y="286"/>
                  </a:lnTo>
                  <a:lnTo>
                    <a:pt x="886" y="294"/>
                  </a:lnTo>
                  <a:lnTo>
                    <a:pt x="893" y="303"/>
                  </a:lnTo>
                  <a:lnTo>
                    <a:pt x="898" y="312"/>
                  </a:lnTo>
                  <a:lnTo>
                    <a:pt x="899" y="320"/>
                  </a:lnTo>
                  <a:lnTo>
                    <a:pt x="899" y="328"/>
                  </a:lnTo>
                  <a:lnTo>
                    <a:pt x="901" y="336"/>
                  </a:lnTo>
                  <a:lnTo>
                    <a:pt x="904" y="342"/>
                  </a:lnTo>
                  <a:lnTo>
                    <a:pt x="908" y="347"/>
                  </a:lnTo>
                  <a:lnTo>
                    <a:pt x="912" y="354"/>
                  </a:lnTo>
                  <a:lnTo>
                    <a:pt x="915" y="360"/>
                  </a:lnTo>
                  <a:lnTo>
                    <a:pt x="917" y="364"/>
                  </a:lnTo>
                  <a:lnTo>
                    <a:pt x="919" y="367"/>
                  </a:lnTo>
                  <a:lnTo>
                    <a:pt x="923" y="369"/>
                  </a:lnTo>
                  <a:lnTo>
                    <a:pt x="929" y="372"/>
                  </a:lnTo>
                  <a:lnTo>
                    <a:pt x="939" y="377"/>
                  </a:lnTo>
                  <a:lnTo>
                    <a:pt x="949" y="382"/>
                  </a:lnTo>
                  <a:lnTo>
                    <a:pt x="958" y="386"/>
                  </a:lnTo>
                  <a:lnTo>
                    <a:pt x="963" y="388"/>
                  </a:lnTo>
                  <a:lnTo>
                    <a:pt x="968" y="390"/>
                  </a:lnTo>
                  <a:lnTo>
                    <a:pt x="973" y="390"/>
                  </a:lnTo>
                  <a:lnTo>
                    <a:pt x="978" y="390"/>
                  </a:lnTo>
                  <a:lnTo>
                    <a:pt x="994" y="395"/>
                  </a:lnTo>
                  <a:lnTo>
                    <a:pt x="1006" y="401"/>
                  </a:lnTo>
                  <a:lnTo>
                    <a:pt x="1008" y="398"/>
                  </a:lnTo>
                  <a:lnTo>
                    <a:pt x="1010" y="396"/>
                  </a:lnTo>
                  <a:lnTo>
                    <a:pt x="1013" y="396"/>
                  </a:lnTo>
                  <a:lnTo>
                    <a:pt x="1016" y="396"/>
                  </a:lnTo>
                  <a:lnTo>
                    <a:pt x="1013" y="409"/>
                  </a:lnTo>
                  <a:lnTo>
                    <a:pt x="1009" y="420"/>
                  </a:lnTo>
                  <a:lnTo>
                    <a:pt x="1004" y="432"/>
                  </a:lnTo>
                  <a:lnTo>
                    <a:pt x="999" y="444"/>
                  </a:lnTo>
                  <a:lnTo>
                    <a:pt x="994" y="456"/>
                  </a:lnTo>
                  <a:lnTo>
                    <a:pt x="992" y="468"/>
                  </a:lnTo>
                  <a:lnTo>
                    <a:pt x="990" y="481"/>
                  </a:lnTo>
                  <a:lnTo>
                    <a:pt x="988" y="492"/>
                  </a:lnTo>
                  <a:lnTo>
                    <a:pt x="986" y="504"/>
                  </a:lnTo>
                  <a:lnTo>
                    <a:pt x="985" y="515"/>
                  </a:lnTo>
                  <a:lnTo>
                    <a:pt x="984" y="526"/>
                  </a:lnTo>
                  <a:lnTo>
                    <a:pt x="984" y="538"/>
                  </a:lnTo>
                  <a:lnTo>
                    <a:pt x="984" y="546"/>
                  </a:lnTo>
                  <a:lnTo>
                    <a:pt x="984" y="555"/>
                  </a:lnTo>
                  <a:lnTo>
                    <a:pt x="984" y="563"/>
                  </a:lnTo>
                  <a:lnTo>
                    <a:pt x="982" y="572"/>
                  </a:lnTo>
                  <a:lnTo>
                    <a:pt x="981" y="575"/>
                  </a:lnTo>
                  <a:lnTo>
                    <a:pt x="980" y="580"/>
                  </a:lnTo>
                  <a:lnTo>
                    <a:pt x="982" y="587"/>
                  </a:lnTo>
                  <a:lnTo>
                    <a:pt x="984" y="595"/>
                  </a:lnTo>
                  <a:lnTo>
                    <a:pt x="985" y="606"/>
                  </a:lnTo>
                  <a:lnTo>
                    <a:pt x="986" y="620"/>
                  </a:lnTo>
                  <a:lnTo>
                    <a:pt x="988" y="627"/>
                  </a:lnTo>
                  <a:lnTo>
                    <a:pt x="989" y="632"/>
                  </a:lnTo>
                  <a:lnTo>
                    <a:pt x="991" y="638"/>
                  </a:lnTo>
                  <a:lnTo>
                    <a:pt x="993" y="641"/>
                  </a:lnTo>
                  <a:lnTo>
                    <a:pt x="994" y="643"/>
                  </a:lnTo>
                  <a:lnTo>
                    <a:pt x="997" y="644"/>
                  </a:lnTo>
                  <a:lnTo>
                    <a:pt x="1001" y="648"/>
                  </a:lnTo>
                  <a:lnTo>
                    <a:pt x="1004" y="655"/>
                  </a:lnTo>
                  <a:lnTo>
                    <a:pt x="1005" y="662"/>
                  </a:lnTo>
                  <a:lnTo>
                    <a:pt x="1006" y="669"/>
                  </a:lnTo>
                  <a:lnTo>
                    <a:pt x="1010" y="678"/>
                  </a:lnTo>
                  <a:lnTo>
                    <a:pt x="1015" y="687"/>
                  </a:lnTo>
                  <a:lnTo>
                    <a:pt x="1021" y="695"/>
                  </a:lnTo>
                  <a:lnTo>
                    <a:pt x="1026" y="703"/>
                  </a:lnTo>
                  <a:lnTo>
                    <a:pt x="1034" y="711"/>
                  </a:lnTo>
                  <a:lnTo>
                    <a:pt x="1041" y="720"/>
                  </a:lnTo>
                  <a:lnTo>
                    <a:pt x="1048" y="730"/>
                  </a:lnTo>
                  <a:lnTo>
                    <a:pt x="1054" y="741"/>
                  </a:lnTo>
                  <a:lnTo>
                    <a:pt x="1062" y="758"/>
                  </a:lnTo>
                  <a:lnTo>
                    <a:pt x="1070" y="774"/>
                  </a:lnTo>
                  <a:lnTo>
                    <a:pt x="1075" y="781"/>
                  </a:lnTo>
                  <a:lnTo>
                    <a:pt x="1082" y="786"/>
                  </a:lnTo>
                  <a:lnTo>
                    <a:pt x="1090" y="791"/>
                  </a:lnTo>
                  <a:lnTo>
                    <a:pt x="1100" y="793"/>
                  </a:lnTo>
                  <a:lnTo>
                    <a:pt x="1110" y="794"/>
                  </a:lnTo>
                  <a:lnTo>
                    <a:pt x="1119" y="797"/>
                  </a:lnTo>
                  <a:lnTo>
                    <a:pt x="1128" y="800"/>
                  </a:lnTo>
                  <a:lnTo>
                    <a:pt x="1136" y="805"/>
                  </a:lnTo>
                  <a:lnTo>
                    <a:pt x="1141" y="811"/>
                  </a:lnTo>
                  <a:lnTo>
                    <a:pt x="1145" y="817"/>
                  </a:lnTo>
                  <a:lnTo>
                    <a:pt x="1147" y="820"/>
                  </a:lnTo>
                  <a:lnTo>
                    <a:pt x="1149" y="823"/>
                  </a:lnTo>
                  <a:lnTo>
                    <a:pt x="1153" y="824"/>
                  </a:lnTo>
                  <a:lnTo>
                    <a:pt x="1157" y="825"/>
                  </a:lnTo>
                  <a:lnTo>
                    <a:pt x="1172" y="819"/>
                  </a:lnTo>
                  <a:lnTo>
                    <a:pt x="1187" y="813"/>
                  </a:lnTo>
                  <a:lnTo>
                    <a:pt x="1198" y="809"/>
                  </a:lnTo>
                  <a:lnTo>
                    <a:pt x="1211" y="808"/>
                  </a:lnTo>
                  <a:lnTo>
                    <a:pt x="1218" y="807"/>
                  </a:lnTo>
                  <a:lnTo>
                    <a:pt x="1225" y="807"/>
                  </a:lnTo>
                  <a:lnTo>
                    <a:pt x="1230" y="806"/>
                  </a:lnTo>
                  <a:lnTo>
                    <a:pt x="1237" y="803"/>
                  </a:lnTo>
                  <a:lnTo>
                    <a:pt x="1242" y="800"/>
                  </a:lnTo>
                  <a:lnTo>
                    <a:pt x="1245" y="798"/>
                  </a:lnTo>
                  <a:lnTo>
                    <a:pt x="1249" y="797"/>
                  </a:lnTo>
                  <a:lnTo>
                    <a:pt x="1255" y="795"/>
                  </a:lnTo>
                  <a:lnTo>
                    <a:pt x="1262" y="794"/>
                  </a:lnTo>
                  <a:lnTo>
                    <a:pt x="1270" y="793"/>
                  </a:lnTo>
                  <a:lnTo>
                    <a:pt x="1277" y="794"/>
                  </a:lnTo>
                  <a:lnTo>
                    <a:pt x="1283" y="797"/>
                  </a:lnTo>
                  <a:lnTo>
                    <a:pt x="1285" y="800"/>
                  </a:lnTo>
                  <a:lnTo>
                    <a:pt x="1285" y="803"/>
                  </a:lnTo>
                  <a:lnTo>
                    <a:pt x="1286" y="806"/>
                  </a:lnTo>
                  <a:lnTo>
                    <a:pt x="1287" y="807"/>
                  </a:lnTo>
                  <a:lnTo>
                    <a:pt x="1290" y="809"/>
                  </a:lnTo>
                  <a:lnTo>
                    <a:pt x="1293" y="809"/>
                  </a:lnTo>
                  <a:lnTo>
                    <a:pt x="1297" y="809"/>
                  </a:lnTo>
                  <a:lnTo>
                    <a:pt x="1300" y="808"/>
                  </a:lnTo>
                  <a:lnTo>
                    <a:pt x="1307" y="805"/>
                  </a:lnTo>
                  <a:lnTo>
                    <a:pt x="1312" y="801"/>
                  </a:lnTo>
                  <a:lnTo>
                    <a:pt x="1314" y="797"/>
                  </a:lnTo>
                  <a:lnTo>
                    <a:pt x="1314" y="794"/>
                  </a:lnTo>
                  <a:lnTo>
                    <a:pt x="1312" y="793"/>
                  </a:lnTo>
                  <a:lnTo>
                    <a:pt x="1311" y="792"/>
                  </a:lnTo>
                  <a:lnTo>
                    <a:pt x="1308" y="791"/>
                  </a:lnTo>
                  <a:lnTo>
                    <a:pt x="1306" y="790"/>
                  </a:lnTo>
                  <a:lnTo>
                    <a:pt x="1306" y="787"/>
                  </a:lnTo>
                  <a:lnTo>
                    <a:pt x="1306" y="785"/>
                  </a:lnTo>
                  <a:lnTo>
                    <a:pt x="1318" y="778"/>
                  </a:lnTo>
                  <a:lnTo>
                    <a:pt x="1331" y="770"/>
                  </a:lnTo>
                  <a:lnTo>
                    <a:pt x="1335" y="767"/>
                  </a:lnTo>
                  <a:lnTo>
                    <a:pt x="1339" y="761"/>
                  </a:lnTo>
                  <a:lnTo>
                    <a:pt x="1342" y="754"/>
                  </a:lnTo>
                  <a:lnTo>
                    <a:pt x="1343" y="746"/>
                  </a:lnTo>
                  <a:lnTo>
                    <a:pt x="1344" y="741"/>
                  </a:lnTo>
                  <a:lnTo>
                    <a:pt x="1347" y="735"/>
                  </a:lnTo>
                  <a:lnTo>
                    <a:pt x="1350" y="732"/>
                  </a:lnTo>
                  <a:lnTo>
                    <a:pt x="1355" y="727"/>
                  </a:lnTo>
                  <a:lnTo>
                    <a:pt x="1356" y="724"/>
                  </a:lnTo>
                  <a:lnTo>
                    <a:pt x="1356" y="720"/>
                  </a:lnTo>
                  <a:lnTo>
                    <a:pt x="1356" y="716"/>
                  </a:lnTo>
                  <a:lnTo>
                    <a:pt x="1355" y="712"/>
                  </a:lnTo>
                  <a:lnTo>
                    <a:pt x="1354" y="703"/>
                  </a:lnTo>
                  <a:lnTo>
                    <a:pt x="1355" y="694"/>
                  </a:lnTo>
                  <a:lnTo>
                    <a:pt x="1359" y="684"/>
                  </a:lnTo>
                  <a:lnTo>
                    <a:pt x="1362" y="675"/>
                  </a:lnTo>
                  <a:lnTo>
                    <a:pt x="1363" y="671"/>
                  </a:lnTo>
                  <a:lnTo>
                    <a:pt x="1365" y="668"/>
                  </a:lnTo>
                  <a:lnTo>
                    <a:pt x="1367" y="665"/>
                  </a:lnTo>
                  <a:lnTo>
                    <a:pt x="1371" y="662"/>
                  </a:lnTo>
                  <a:lnTo>
                    <a:pt x="1380" y="659"/>
                  </a:lnTo>
                  <a:lnTo>
                    <a:pt x="1389" y="655"/>
                  </a:lnTo>
                  <a:lnTo>
                    <a:pt x="1408" y="652"/>
                  </a:lnTo>
                  <a:lnTo>
                    <a:pt x="1424" y="649"/>
                  </a:lnTo>
                  <a:lnTo>
                    <a:pt x="1433" y="648"/>
                  </a:lnTo>
                  <a:lnTo>
                    <a:pt x="1441" y="646"/>
                  </a:lnTo>
                  <a:lnTo>
                    <a:pt x="1447" y="643"/>
                  </a:lnTo>
                  <a:lnTo>
                    <a:pt x="1453" y="640"/>
                  </a:lnTo>
                  <a:lnTo>
                    <a:pt x="1460" y="639"/>
                  </a:lnTo>
                  <a:lnTo>
                    <a:pt x="1468" y="638"/>
                  </a:lnTo>
                  <a:lnTo>
                    <a:pt x="1474" y="638"/>
                  </a:lnTo>
                  <a:lnTo>
                    <a:pt x="1481" y="638"/>
                  </a:lnTo>
                  <a:lnTo>
                    <a:pt x="1489" y="639"/>
                  </a:lnTo>
                  <a:lnTo>
                    <a:pt x="1496" y="640"/>
                  </a:lnTo>
                  <a:lnTo>
                    <a:pt x="1503" y="643"/>
                  </a:lnTo>
                  <a:lnTo>
                    <a:pt x="1509" y="645"/>
                  </a:lnTo>
                  <a:lnTo>
                    <a:pt x="1514" y="646"/>
                  </a:lnTo>
                  <a:lnTo>
                    <a:pt x="1521" y="646"/>
                  </a:lnTo>
                  <a:lnTo>
                    <a:pt x="1526" y="643"/>
                  </a:lnTo>
                  <a:lnTo>
                    <a:pt x="1526" y="641"/>
                  </a:lnTo>
                  <a:lnTo>
                    <a:pt x="1522" y="640"/>
                  </a:lnTo>
                  <a:lnTo>
                    <a:pt x="1518" y="640"/>
                  </a:lnTo>
                  <a:lnTo>
                    <a:pt x="1518" y="639"/>
                  </a:lnTo>
                  <a:lnTo>
                    <a:pt x="1519" y="638"/>
                  </a:lnTo>
                  <a:lnTo>
                    <a:pt x="1520" y="637"/>
                  </a:lnTo>
                  <a:lnTo>
                    <a:pt x="1522" y="637"/>
                  </a:lnTo>
                  <a:lnTo>
                    <a:pt x="1526" y="636"/>
                  </a:lnTo>
                  <a:lnTo>
                    <a:pt x="1529" y="637"/>
                  </a:lnTo>
                  <a:lnTo>
                    <a:pt x="1531" y="638"/>
                  </a:lnTo>
                  <a:lnTo>
                    <a:pt x="1533" y="639"/>
                  </a:lnTo>
                  <a:lnTo>
                    <a:pt x="1536" y="643"/>
                  </a:lnTo>
                  <a:lnTo>
                    <a:pt x="1539" y="646"/>
                  </a:lnTo>
                  <a:lnTo>
                    <a:pt x="1542" y="649"/>
                  </a:lnTo>
                  <a:lnTo>
                    <a:pt x="1542" y="654"/>
                  </a:lnTo>
                  <a:lnTo>
                    <a:pt x="1544" y="659"/>
                  </a:lnTo>
                  <a:lnTo>
                    <a:pt x="1545" y="663"/>
                  </a:lnTo>
                  <a:lnTo>
                    <a:pt x="1545" y="667"/>
                  </a:lnTo>
                  <a:lnTo>
                    <a:pt x="1544" y="669"/>
                  </a:lnTo>
                  <a:lnTo>
                    <a:pt x="1542" y="672"/>
                  </a:lnTo>
                  <a:lnTo>
                    <a:pt x="1539" y="676"/>
                  </a:lnTo>
                  <a:lnTo>
                    <a:pt x="1535" y="680"/>
                  </a:lnTo>
                  <a:lnTo>
                    <a:pt x="1530" y="685"/>
                  </a:lnTo>
                  <a:lnTo>
                    <a:pt x="1526" y="692"/>
                  </a:lnTo>
                  <a:lnTo>
                    <a:pt x="1521" y="697"/>
                  </a:lnTo>
                  <a:lnTo>
                    <a:pt x="1517" y="704"/>
                  </a:lnTo>
                  <a:lnTo>
                    <a:pt x="1513" y="711"/>
                  </a:lnTo>
                  <a:lnTo>
                    <a:pt x="1512" y="719"/>
                  </a:lnTo>
                  <a:lnTo>
                    <a:pt x="1511" y="726"/>
                  </a:lnTo>
                  <a:lnTo>
                    <a:pt x="1510" y="729"/>
                  </a:lnTo>
                  <a:lnTo>
                    <a:pt x="1509" y="733"/>
                  </a:lnTo>
                  <a:lnTo>
                    <a:pt x="1506" y="735"/>
                  </a:lnTo>
                  <a:lnTo>
                    <a:pt x="1504" y="737"/>
                  </a:lnTo>
                  <a:lnTo>
                    <a:pt x="1498" y="742"/>
                  </a:lnTo>
                  <a:lnTo>
                    <a:pt x="1495" y="746"/>
                  </a:lnTo>
                  <a:lnTo>
                    <a:pt x="1496" y="748"/>
                  </a:lnTo>
                  <a:lnTo>
                    <a:pt x="1497" y="749"/>
                  </a:lnTo>
                  <a:lnTo>
                    <a:pt x="1501" y="749"/>
                  </a:lnTo>
                  <a:lnTo>
                    <a:pt x="1505" y="748"/>
                  </a:lnTo>
                  <a:lnTo>
                    <a:pt x="1510" y="746"/>
                  </a:lnTo>
                  <a:lnTo>
                    <a:pt x="1512" y="746"/>
                  </a:lnTo>
                  <a:lnTo>
                    <a:pt x="1512" y="748"/>
                  </a:lnTo>
                  <a:lnTo>
                    <a:pt x="1511" y="750"/>
                  </a:lnTo>
                  <a:lnTo>
                    <a:pt x="1506" y="754"/>
                  </a:lnTo>
                  <a:lnTo>
                    <a:pt x="1502" y="758"/>
                  </a:lnTo>
                  <a:lnTo>
                    <a:pt x="1501" y="759"/>
                  </a:lnTo>
                  <a:lnTo>
                    <a:pt x="1499" y="760"/>
                  </a:lnTo>
                  <a:lnTo>
                    <a:pt x="1497" y="762"/>
                  </a:lnTo>
                  <a:lnTo>
                    <a:pt x="1497" y="763"/>
                  </a:lnTo>
                  <a:lnTo>
                    <a:pt x="1498" y="763"/>
                  </a:lnTo>
                  <a:lnTo>
                    <a:pt x="1499" y="763"/>
                  </a:lnTo>
                  <a:lnTo>
                    <a:pt x="1502" y="762"/>
                  </a:lnTo>
                  <a:lnTo>
                    <a:pt x="1504" y="762"/>
                  </a:lnTo>
                  <a:lnTo>
                    <a:pt x="1505" y="763"/>
                  </a:lnTo>
                  <a:lnTo>
                    <a:pt x="1506" y="766"/>
                  </a:lnTo>
                  <a:lnTo>
                    <a:pt x="1503" y="776"/>
                  </a:lnTo>
                  <a:lnTo>
                    <a:pt x="1499" y="786"/>
                  </a:lnTo>
                  <a:lnTo>
                    <a:pt x="1497" y="798"/>
                  </a:lnTo>
                  <a:lnTo>
                    <a:pt x="1495" y="808"/>
                  </a:lnTo>
                  <a:lnTo>
                    <a:pt x="1493" y="815"/>
                  </a:lnTo>
                  <a:lnTo>
                    <a:pt x="1490" y="819"/>
                  </a:lnTo>
                  <a:lnTo>
                    <a:pt x="1489" y="819"/>
                  </a:lnTo>
                  <a:lnTo>
                    <a:pt x="1488" y="818"/>
                  </a:lnTo>
                  <a:lnTo>
                    <a:pt x="1485" y="813"/>
                  </a:lnTo>
                  <a:lnTo>
                    <a:pt x="1480" y="808"/>
                  </a:lnTo>
                  <a:lnTo>
                    <a:pt x="1479" y="806"/>
                  </a:lnTo>
                  <a:lnTo>
                    <a:pt x="1478" y="803"/>
                  </a:lnTo>
                  <a:lnTo>
                    <a:pt x="1478" y="801"/>
                  </a:lnTo>
                  <a:lnTo>
                    <a:pt x="1479" y="798"/>
                  </a:lnTo>
                  <a:lnTo>
                    <a:pt x="1480" y="793"/>
                  </a:lnTo>
                  <a:lnTo>
                    <a:pt x="1482" y="789"/>
                  </a:lnTo>
                  <a:lnTo>
                    <a:pt x="1481" y="787"/>
                  </a:lnTo>
                  <a:lnTo>
                    <a:pt x="1480" y="787"/>
                  </a:lnTo>
                  <a:lnTo>
                    <a:pt x="1479" y="787"/>
                  </a:lnTo>
                  <a:lnTo>
                    <a:pt x="1476" y="790"/>
                  </a:lnTo>
                  <a:lnTo>
                    <a:pt x="1470" y="799"/>
                  </a:lnTo>
                  <a:lnTo>
                    <a:pt x="1464" y="809"/>
                  </a:lnTo>
                  <a:lnTo>
                    <a:pt x="1462" y="808"/>
                  </a:lnTo>
                  <a:lnTo>
                    <a:pt x="1458" y="808"/>
                  </a:lnTo>
                  <a:lnTo>
                    <a:pt x="1456" y="809"/>
                  </a:lnTo>
                  <a:lnTo>
                    <a:pt x="1454" y="810"/>
                  </a:lnTo>
                  <a:lnTo>
                    <a:pt x="1452" y="814"/>
                  </a:lnTo>
                  <a:lnTo>
                    <a:pt x="1448" y="819"/>
                  </a:lnTo>
                  <a:lnTo>
                    <a:pt x="1444" y="830"/>
                  </a:lnTo>
                  <a:lnTo>
                    <a:pt x="1438" y="838"/>
                  </a:lnTo>
                  <a:lnTo>
                    <a:pt x="1432" y="835"/>
                  </a:lnTo>
                  <a:lnTo>
                    <a:pt x="1428" y="832"/>
                  </a:lnTo>
                  <a:lnTo>
                    <a:pt x="1425" y="832"/>
                  </a:lnTo>
                  <a:lnTo>
                    <a:pt x="1424" y="834"/>
                  </a:lnTo>
                  <a:lnTo>
                    <a:pt x="1423" y="836"/>
                  </a:lnTo>
                  <a:lnTo>
                    <a:pt x="1423" y="842"/>
                  </a:lnTo>
                  <a:lnTo>
                    <a:pt x="1423" y="842"/>
                  </a:lnTo>
                  <a:lnTo>
                    <a:pt x="1423" y="842"/>
                  </a:lnTo>
                  <a:lnTo>
                    <a:pt x="1399" y="842"/>
                  </a:lnTo>
                  <a:lnTo>
                    <a:pt x="1376" y="842"/>
                  </a:lnTo>
                  <a:lnTo>
                    <a:pt x="1354" y="842"/>
                  </a:lnTo>
                  <a:lnTo>
                    <a:pt x="1330" y="842"/>
                  </a:lnTo>
                  <a:lnTo>
                    <a:pt x="1330" y="857"/>
                  </a:lnTo>
                  <a:lnTo>
                    <a:pt x="1330" y="872"/>
                  </a:lnTo>
                  <a:lnTo>
                    <a:pt x="1318" y="872"/>
                  </a:lnTo>
                  <a:lnTo>
                    <a:pt x="1307" y="872"/>
                  </a:lnTo>
                  <a:lnTo>
                    <a:pt x="1312" y="876"/>
                  </a:lnTo>
                  <a:lnTo>
                    <a:pt x="1322" y="885"/>
                  </a:lnTo>
                  <a:lnTo>
                    <a:pt x="1327" y="891"/>
                  </a:lnTo>
                  <a:lnTo>
                    <a:pt x="1334" y="895"/>
                  </a:lnTo>
                  <a:lnTo>
                    <a:pt x="1338" y="897"/>
                  </a:lnTo>
                  <a:lnTo>
                    <a:pt x="1341" y="899"/>
                  </a:lnTo>
                  <a:lnTo>
                    <a:pt x="1344" y="903"/>
                  </a:lnTo>
                  <a:lnTo>
                    <a:pt x="1346" y="906"/>
                  </a:lnTo>
                  <a:lnTo>
                    <a:pt x="1348" y="909"/>
                  </a:lnTo>
                  <a:lnTo>
                    <a:pt x="1349" y="912"/>
                  </a:lnTo>
                  <a:lnTo>
                    <a:pt x="1351" y="913"/>
                  </a:lnTo>
                  <a:lnTo>
                    <a:pt x="1352" y="914"/>
                  </a:lnTo>
                  <a:lnTo>
                    <a:pt x="1356" y="914"/>
                  </a:lnTo>
                  <a:lnTo>
                    <a:pt x="1359" y="916"/>
                  </a:lnTo>
                  <a:lnTo>
                    <a:pt x="1359" y="921"/>
                  </a:lnTo>
                  <a:lnTo>
                    <a:pt x="1359" y="925"/>
                  </a:lnTo>
                  <a:lnTo>
                    <a:pt x="1358" y="930"/>
                  </a:lnTo>
                  <a:lnTo>
                    <a:pt x="1357" y="933"/>
                  </a:lnTo>
                  <a:lnTo>
                    <a:pt x="1341" y="933"/>
                  </a:lnTo>
                  <a:lnTo>
                    <a:pt x="1324" y="933"/>
                  </a:lnTo>
                  <a:lnTo>
                    <a:pt x="1308" y="933"/>
                  </a:lnTo>
                  <a:lnTo>
                    <a:pt x="1292" y="933"/>
                  </a:lnTo>
                  <a:lnTo>
                    <a:pt x="1286" y="945"/>
                  </a:lnTo>
                  <a:lnTo>
                    <a:pt x="1279" y="955"/>
                  </a:lnTo>
                  <a:lnTo>
                    <a:pt x="1273" y="966"/>
                  </a:lnTo>
                  <a:lnTo>
                    <a:pt x="1267" y="978"/>
                  </a:lnTo>
                  <a:lnTo>
                    <a:pt x="1270" y="982"/>
                  </a:lnTo>
                  <a:lnTo>
                    <a:pt x="1275" y="987"/>
                  </a:lnTo>
                  <a:lnTo>
                    <a:pt x="1271" y="993"/>
                  </a:lnTo>
                  <a:lnTo>
                    <a:pt x="1269" y="1003"/>
                  </a:lnTo>
                  <a:lnTo>
                    <a:pt x="1270" y="1006"/>
                  </a:lnTo>
                  <a:lnTo>
                    <a:pt x="1270" y="1010"/>
                  </a:lnTo>
                  <a:lnTo>
                    <a:pt x="1269" y="1012"/>
                  </a:lnTo>
                  <a:lnTo>
                    <a:pt x="1266" y="1014"/>
                  </a:lnTo>
                  <a:lnTo>
                    <a:pt x="1253" y="1004"/>
                  </a:lnTo>
                  <a:lnTo>
                    <a:pt x="1242" y="993"/>
                  </a:lnTo>
                  <a:lnTo>
                    <a:pt x="1230" y="981"/>
                  </a:lnTo>
                  <a:lnTo>
                    <a:pt x="1219" y="969"/>
                  </a:lnTo>
                  <a:lnTo>
                    <a:pt x="1211" y="962"/>
                  </a:lnTo>
                  <a:lnTo>
                    <a:pt x="1203" y="955"/>
                  </a:lnTo>
                  <a:lnTo>
                    <a:pt x="1193" y="949"/>
                  </a:lnTo>
                  <a:lnTo>
                    <a:pt x="1184" y="941"/>
                  </a:lnTo>
                  <a:lnTo>
                    <a:pt x="1184" y="939"/>
                  </a:lnTo>
                  <a:lnTo>
                    <a:pt x="1184" y="938"/>
                  </a:lnTo>
                  <a:lnTo>
                    <a:pt x="1183" y="935"/>
                  </a:lnTo>
                  <a:lnTo>
                    <a:pt x="1183" y="932"/>
                  </a:lnTo>
                  <a:lnTo>
                    <a:pt x="1180" y="931"/>
                  </a:lnTo>
                  <a:lnTo>
                    <a:pt x="1177" y="931"/>
                  </a:lnTo>
                  <a:lnTo>
                    <a:pt x="1175" y="932"/>
                  </a:lnTo>
                  <a:lnTo>
                    <a:pt x="1173" y="935"/>
                  </a:lnTo>
                  <a:lnTo>
                    <a:pt x="1169" y="936"/>
                  </a:lnTo>
                  <a:lnTo>
                    <a:pt x="1164" y="935"/>
                  </a:lnTo>
                  <a:lnTo>
                    <a:pt x="1160" y="933"/>
                  </a:lnTo>
                  <a:lnTo>
                    <a:pt x="1155" y="931"/>
                  </a:lnTo>
                  <a:lnTo>
                    <a:pt x="1144" y="929"/>
                  </a:lnTo>
                  <a:lnTo>
                    <a:pt x="1131" y="928"/>
                  </a:lnTo>
                  <a:lnTo>
                    <a:pt x="1122" y="928"/>
                  </a:lnTo>
                  <a:lnTo>
                    <a:pt x="1114" y="930"/>
                  </a:lnTo>
                  <a:lnTo>
                    <a:pt x="1108" y="933"/>
                  </a:lnTo>
                  <a:lnTo>
                    <a:pt x="1103" y="938"/>
                  </a:lnTo>
                  <a:lnTo>
                    <a:pt x="1089" y="946"/>
                  </a:lnTo>
                  <a:lnTo>
                    <a:pt x="1075" y="952"/>
                  </a:lnTo>
                  <a:lnTo>
                    <a:pt x="1067" y="954"/>
                  </a:lnTo>
                  <a:lnTo>
                    <a:pt x="1061" y="956"/>
                  </a:lnTo>
                  <a:lnTo>
                    <a:pt x="1053" y="957"/>
                  </a:lnTo>
                  <a:lnTo>
                    <a:pt x="1045" y="956"/>
                  </a:lnTo>
                  <a:lnTo>
                    <a:pt x="1033" y="953"/>
                  </a:lnTo>
                  <a:lnTo>
                    <a:pt x="1023" y="949"/>
                  </a:lnTo>
                  <a:lnTo>
                    <a:pt x="1012" y="945"/>
                  </a:lnTo>
                  <a:lnTo>
                    <a:pt x="1000" y="942"/>
                  </a:lnTo>
                  <a:lnTo>
                    <a:pt x="993" y="941"/>
                  </a:lnTo>
                  <a:lnTo>
                    <a:pt x="986" y="940"/>
                  </a:lnTo>
                  <a:lnTo>
                    <a:pt x="982" y="938"/>
                  </a:lnTo>
                  <a:lnTo>
                    <a:pt x="977" y="936"/>
                  </a:lnTo>
                  <a:lnTo>
                    <a:pt x="968" y="930"/>
                  </a:lnTo>
                  <a:lnTo>
                    <a:pt x="958" y="924"/>
                  </a:lnTo>
                  <a:lnTo>
                    <a:pt x="950" y="923"/>
                  </a:lnTo>
                  <a:lnTo>
                    <a:pt x="944" y="920"/>
                  </a:lnTo>
                  <a:lnTo>
                    <a:pt x="939" y="916"/>
                  </a:lnTo>
                  <a:lnTo>
                    <a:pt x="933" y="912"/>
                  </a:lnTo>
                  <a:lnTo>
                    <a:pt x="920" y="908"/>
                  </a:lnTo>
                  <a:lnTo>
                    <a:pt x="908" y="906"/>
                  </a:lnTo>
                  <a:lnTo>
                    <a:pt x="896" y="904"/>
                  </a:lnTo>
                  <a:lnTo>
                    <a:pt x="885" y="900"/>
                  </a:lnTo>
                  <a:lnTo>
                    <a:pt x="877" y="896"/>
                  </a:lnTo>
                  <a:lnTo>
                    <a:pt x="870" y="891"/>
                  </a:lnTo>
                  <a:lnTo>
                    <a:pt x="859" y="887"/>
                  </a:lnTo>
                  <a:lnTo>
                    <a:pt x="847" y="882"/>
                  </a:lnTo>
                  <a:lnTo>
                    <a:pt x="833" y="876"/>
                  </a:lnTo>
                  <a:lnTo>
                    <a:pt x="818" y="870"/>
                  </a:lnTo>
                  <a:lnTo>
                    <a:pt x="804" y="862"/>
                  </a:lnTo>
                  <a:lnTo>
                    <a:pt x="792" y="851"/>
                  </a:lnTo>
                  <a:lnTo>
                    <a:pt x="786" y="846"/>
                  </a:lnTo>
                  <a:lnTo>
                    <a:pt x="779" y="839"/>
                  </a:lnTo>
                  <a:lnTo>
                    <a:pt x="776" y="836"/>
                  </a:lnTo>
                  <a:lnTo>
                    <a:pt x="772" y="834"/>
                  </a:lnTo>
                  <a:lnTo>
                    <a:pt x="769" y="833"/>
                  </a:lnTo>
                  <a:lnTo>
                    <a:pt x="764" y="834"/>
                  </a:lnTo>
                  <a:lnTo>
                    <a:pt x="754" y="834"/>
                  </a:lnTo>
                  <a:lnTo>
                    <a:pt x="741" y="833"/>
                  </a:lnTo>
                  <a:lnTo>
                    <a:pt x="730" y="830"/>
                  </a:lnTo>
                  <a:lnTo>
                    <a:pt x="717" y="825"/>
                  </a:lnTo>
                  <a:lnTo>
                    <a:pt x="705" y="819"/>
                  </a:lnTo>
                  <a:lnTo>
                    <a:pt x="695" y="813"/>
                  </a:lnTo>
                  <a:lnTo>
                    <a:pt x="685" y="806"/>
                  </a:lnTo>
                  <a:lnTo>
                    <a:pt x="679" y="798"/>
                  </a:lnTo>
                  <a:lnTo>
                    <a:pt x="671" y="789"/>
                  </a:lnTo>
                  <a:lnTo>
                    <a:pt x="663" y="782"/>
                  </a:lnTo>
                  <a:lnTo>
                    <a:pt x="652" y="776"/>
                  </a:lnTo>
                  <a:lnTo>
                    <a:pt x="643" y="771"/>
                  </a:lnTo>
                  <a:lnTo>
                    <a:pt x="633" y="767"/>
                  </a:lnTo>
                  <a:lnTo>
                    <a:pt x="624" y="762"/>
                  </a:lnTo>
                  <a:lnTo>
                    <a:pt x="615" y="756"/>
                  </a:lnTo>
                  <a:lnTo>
                    <a:pt x="607" y="748"/>
                  </a:lnTo>
                  <a:lnTo>
                    <a:pt x="595" y="732"/>
                  </a:lnTo>
                  <a:lnTo>
                    <a:pt x="585" y="714"/>
                  </a:lnTo>
                  <a:lnTo>
                    <a:pt x="584" y="710"/>
                  </a:lnTo>
                  <a:lnTo>
                    <a:pt x="583" y="704"/>
                  </a:lnTo>
                  <a:lnTo>
                    <a:pt x="584" y="703"/>
                  </a:lnTo>
                  <a:lnTo>
                    <a:pt x="585" y="701"/>
                  </a:lnTo>
                  <a:lnTo>
                    <a:pt x="587" y="700"/>
                  </a:lnTo>
                  <a:lnTo>
                    <a:pt x="590" y="699"/>
                  </a:lnTo>
                  <a:lnTo>
                    <a:pt x="598" y="696"/>
                  </a:lnTo>
                  <a:lnTo>
                    <a:pt x="603" y="693"/>
                  </a:lnTo>
                  <a:lnTo>
                    <a:pt x="605" y="691"/>
                  </a:lnTo>
                  <a:lnTo>
                    <a:pt x="603" y="688"/>
                  </a:lnTo>
                  <a:lnTo>
                    <a:pt x="601" y="687"/>
                  </a:lnTo>
                  <a:lnTo>
                    <a:pt x="595" y="685"/>
                  </a:lnTo>
                  <a:lnTo>
                    <a:pt x="592" y="684"/>
                  </a:lnTo>
                  <a:lnTo>
                    <a:pt x="589" y="681"/>
                  </a:lnTo>
                  <a:lnTo>
                    <a:pt x="594" y="673"/>
                  </a:lnTo>
                  <a:lnTo>
                    <a:pt x="601" y="664"/>
                  </a:lnTo>
                  <a:lnTo>
                    <a:pt x="605" y="656"/>
                  </a:lnTo>
                  <a:lnTo>
                    <a:pt x="606" y="649"/>
                  </a:lnTo>
                  <a:lnTo>
                    <a:pt x="606" y="647"/>
                  </a:lnTo>
                  <a:lnTo>
                    <a:pt x="605" y="644"/>
                  </a:lnTo>
                  <a:lnTo>
                    <a:pt x="602" y="641"/>
                  </a:lnTo>
                  <a:lnTo>
                    <a:pt x="599" y="637"/>
                  </a:lnTo>
                  <a:lnTo>
                    <a:pt x="594" y="632"/>
                  </a:lnTo>
                  <a:lnTo>
                    <a:pt x="590" y="627"/>
                  </a:lnTo>
                  <a:lnTo>
                    <a:pt x="586" y="621"/>
                  </a:lnTo>
                  <a:lnTo>
                    <a:pt x="584" y="615"/>
                  </a:lnTo>
                  <a:lnTo>
                    <a:pt x="583" y="602"/>
                  </a:lnTo>
                  <a:lnTo>
                    <a:pt x="582" y="588"/>
                  </a:lnTo>
                  <a:lnTo>
                    <a:pt x="577" y="582"/>
                  </a:lnTo>
                  <a:lnTo>
                    <a:pt x="573" y="577"/>
                  </a:lnTo>
                  <a:lnTo>
                    <a:pt x="567" y="571"/>
                  </a:lnTo>
                  <a:lnTo>
                    <a:pt x="561" y="566"/>
                  </a:lnTo>
                  <a:lnTo>
                    <a:pt x="554" y="559"/>
                  </a:lnTo>
                  <a:lnTo>
                    <a:pt x="548" y="554"/>
                  </a:lnTo>
                  <a:lnTo>
                    <a:pt x="541" y="547"/>
                  </a:lnTo>
                  <a:lnTo>
                    <a:pt x="535" y="539"/>
                  </a:lnTo>
                  <a:lnTo>
                    <a:pt x="527" y="526"/>
                  </a:lnTo>
                  <a:lnTo>
                    <a:pt x="519" y="515"/>
                  </a:lnTo>
                  <a:lnTo>
                    <a:pt x="513" y="508"/>
                  </a:lnTo>
                  <a:lnTo>
                    <a:pt x="508" y="502"/>
                  </a:lnTo>
                  <a:lnTo>
                    <a:pt x="501" y="498"/>
                  </a:lnTo>
                  <a:lnTo>
                    <a:pt x="494" y="493"/>
                  </a:lnTo>
                  <a:lnTo>
                    <a:pt x="489" y="490"/>
                  </a:lnTo>
                  <a:lnTo>
                    <a:pt x="486" y="488"/>
                  </a:lnTo>
                  <a:lnTo>
                    <a:pt x="479" y="482"/>
                  </a:lnTo>
                  <a:lnTo>
                    <a:pt x="472" y="476"/>
                  </a:lnTo>
                  <a:lnTo>
                    <a:pt x="465" y="469"/>
                  </a:lnTo>
                  <a:lnTo>
                    <a:pt x="460" y="463"/>
                  </a:lnTo>
                  <a:lnTo>
                    <a:pt x="456" y="458"/>
                  </a:lnTo>
                  <a:lnTo>
                    <a:pt x="454" y="452"/>
                  </a:lnTo>
                  <a:lnTo>
                    <a:pt x="456" y="450"/>
                  </a:lnTo>
                  <a:lnTo>
                    <a:pt x="459" y="448"/>
                  </a:lnTo>
                  <a:lnTo>
                    <a:pt x="460" y="447"/>
                  </a:lnTo>
                  <a:lnTo>
                    <a:pt x="460" y="445"/>
                  </a:lnTo>
                  <a:lnTo>
                    <a:pt x="455" y="442"/>
                  </a:lnTo>
                  <a:lnTo>
                    <a:pt x="451" y="440"/>
                  </a:lnTo>
                  <a:lnTo>
                    <a:pt x="443" y="437"/>
                  </a:lnTo>
                  <a:lnTo>
                    <a:pt x="435" y="434"/>
                  </a:lnTo>
                  <a:lnTo>
                    <a:pt x="430" y="432"/>
                  </a:lnTo>
                  <a:lnTo>
                    <a:pt x="428" y="429"/>
                  </a:lnTo>
                  <a:lnTo>
                    <a:pt x="426" y="426"/>
                  </a:lnTo>
                  <a:lnTo>
                    <a:pt x="424" y="423"/>
                  </a:lnTo>
                  <a:lnTo>
                    <a:pt x="424" y="420"/>
                  </a:lnTo>
                  <a:lnTo>
                    <a:pt x="423" y="418"/>
                  </a:lnTo>
                  <a:lnTo>
                    <a:pt x="422" y="418"/>
                  </a:lnTo>
                  <a:lnTo>
                    <a:pt x="419" y="419"/>
                  </a:lnTo>
                  <a:lnTo>
                    <a:pt x="416" y="421"/>
                  </a:lnTo>
                  <a:lnTo>
                    <a:pt x="414" y="423"/>
                  </a:lnTo>
                  <a:lnTo>
                    <a:pt x="412" y="424"/>
                  </a:lnTo>
                  <a:lnTo>
                    <a:pt x="410" y="423"/>
                  </a:lnTo>
                  <a:lnTo>
                    <a:pt x="405" y="420"/>
                  </a:lnTo>
                  <a:lnTo>
                    <a:pt x="402" y="416"/>
                  </a:lnTo>
                  <a:lnTo>
                    <a:pt x="397" y="415"/>
                  </a:lnTo>
                  <a:lnTo>
                    <a:pt x="393" y="415"/>
                  </a:lnTo>
                  <a:lnTo>
                    <a:pt x="395" y="411"/>
                  </a:lnTo>
                  <a:lnTo>
                    <a:pt x="397" y="410"/>
                  </a:lnTo>
                  <a:lnTo>
                    <a:pt x="397" y="409"/>
                  </a:lnTo>
                  <a:lnTo>
                    <a:pt x="395" y="405"/>
                  </a:lnTo>
                  <a:lnTo>
                    <a:pt x="393" y="404"/>
                  </a:lnTo>
                  <a:lnTo>
                    <a:pt x="390" y="402"/>
                  </a:lnTo>
                  <a:lnTo>
                    <a:pt x="390" y="398"/>
                  </a:lnTo>
                  <a:lnTo>
                    <a:pt x="393" y="392"/>
                  </a:lnTo>
                  <a:lnTo>
                    <a:pt x="395" y="385"/>
                  </a:lnTo>
                  <a:lnTo>
                    <a:pt x="397" y="380"/>
                  </a:lnTo>
                  <a:lnTo>
                    <a:pt x="398" y="376"/>
                  </a:lnTo>
                  <a:lnTo>
                    <a:pt x="399" y="371"/>
                  </a:lnTo>
                  <a:lnTo>
                    <a:pt x="399" y="366"/>
                  </a:lnTo>
                  <a:lnTo>
                    <a:pt x="398" y="361"/>
                  </a:lnTo>
                  <a:lnTo>
                    <a:pt x="396" y="358"/>
                  </a:lnTo>
                  <a:lnTo>
                    <a:pt x="394" y="354"/>
                  </a:lnTo>
                  <a:lnTo>
                    <a:pt x="389" y="353"/>
                  </a:lnTo>
                  <a:lnTo>
                    <a:pt x="383" y="353"/>
                  </a:lnTo>
                  <a:lnTo>
                    <a:pt x="380" y="354"/>
                  </a:lnTo>
                  <a:lnTo>
                    <a:pt x="378" y="353"/>
                  </a:lnTo>
                  <a:lnTo>
                    <a:pt x="374" y="353"/>
                  </a:lnTo>
                  <a:lnTo>
                    <a:pt x="372" y="351"/>
                  </a:lnTo>
                  <a:lnTo>
                    <a:pt x="369" y="346"/>
                  </a:lnTo>
                  <a:lnTo>
                    <a:pt x="366" y="341"/>
                  </a:lnTo>
                  <a:lnTo>
                    <a:pt x="366" y="336"/>
                  </a:lnTo>
                  <a:lnTo>
                    <a:pt x="365" y="333"/>
                  </a:lnTo>
                  <a:lnTo>
                    <a:pt x="363" y="330"/>
                  </a:lnTo>
                  <a:lnTo>
                    <a:pt x="359" y="329"/>
                  </a:lnTo>
                  <a:lnTo>
                    <a:pt x="354" y="327"/>
                  </a:lnTo>
                  <a:lnTo>
                    <a:pt x="346" y="326"/>
                  </a:lnTo>
                  <a:lnTo>
                    <a:pt x="342" y="325"/>
                  </a:lnTo>
                  <a:lnTo>
                    <a:pt x="340" y="323"/>
                  </a:lnTo>
                  <a:lnTo>
                    <a:pt x="339" y="322"/>
                  </a:lnTo>
                  <a:lnTo>
                    <a:pt x="338" y="320"/>
                  </a:lnTo>
                  <a:lnTo>
                    <a:pt x="337" y="317"/>
                  </a:lnTo>
                  <a:lnTo>
                    <a:pt x="334" y="312"/>
                  </a:lnTo>
                  <a:lnTo>
                    <a:pt x="331" y="306"/>
                  </a:lnTo>
                  <a:lnTo>
                    <a:pt x="330" y="299"/>
                  </a:lnTo>
                  <a:lnTo>
                    <a:pt x="330" y="297"/>
                  </a:lnTo>
                  <a:lnTo>
                    <a:pt x="330" y="294"/>
                  </a:lnTo>
                  <a:lnTo>
                    <a:pt x="331" y="290"/>
                  </a:lnTo>
                  <a:lnTo>
                    <a:pt x="333" y="288"/>
                  </a:lnTo>
                  <a:lnTo>
                    <a:pt x="332" y="286"/>
                  </a:lnTo>
                  <a:lnTo>
                    <a:pt x="332" y="285"/>
                  </a:lnTo>
                  <a:lnTo>
                    <a:pt x="329" y="282"/>
                  </a:lnTo>
                  <a:lnTo>
                    <a:pt x="324" y="282"/>
                  </a:lnTo>
                  <a:lnTo>
                    <a:pt x="321" y="282"/>
                  </a:lnTo>
                  <a:lnTo>
                    <a:pt x="317" y="285"/>
                  </a:lnTo>
                  <a:lnTo>
                    <a:pt x="315" y="287"/>
                  </a:lnTo>
                  <a:lnTo>
                    <a:pt x="314" y="286"/>
                  </a:lnTo>
                  <a:lnTo>
                    <a:pt x="313" y="284"/>
                  </a:lnTo>
                  <a:lnTo>
                    <a:pt x="307" y="280"/>
                  </a:lnTo>
                  <a:lnTo>
                    <a:pt x="296" y="268"/>
                  </a:lnTo>
                  <a:lnTo>
                    <a:pt x="283" y="254"/>
                  </a:lnTo>
                  <a:lnTo>
                    <a:pt x="276" y="250"/>
                  </a:lnTo>
                  <a:lnTo>
                    <a:pt x="271" y="246"/>
                  </a:lnTo>
                  <a:lnTo>
                    <a:pt x="268" y="244"/>
                  </a:lnTo>
                  <a:lnTo>
                    <a:pt x="267" y="241"/>
                  </a:lnTo>
                  <a:lnTo>
                    <a:pt x="266" y="238"/>
                  </a:lnTo>
                  <a:lnTo>
                    <a:pt x="265" y="234"/>
                  </a:lnTo>
                  <a:lnTo>
                    <a:pt x="264" y="231"/>
                  </a:lnTo>
                  <a:lnTo>
                    <a:pt x="261" y="230"/>
                  </a:lnTo>
                  <a:lnTo>
                    <a:pt x="259" y="228"/>
                  </a:lnTo>
                  <a:lnTo>
                    <a:pt x="257" y="225"/>
                  </a:lnTo>
                  <a:lnTo>
                    <a:pt x="255" y="223"/>
                  </a:lnTo>
                  <a:lnTo>
                    <a:pt x="252" y="220"/>
                  </a:lnTo>
                  <a:lnTo>
                    <a:pt x="251" y="215"/>
                  </a:lnTo>
                  <a:lnTo>
                    <a:pt x="250" y="212"/>
                  </a:lnTo>
                  <a:lnTo>
                    <a:pt x="250" y="204"/>
                  </a:lnTo>
                  <a:lnTo>
                    <a:pt x="248" y="201"/>
                  </a:lnTo>
                  <a:lnTo>
                    <a:pt x="247" y="203"/>
                  </a:lnTo>
                  <a:lnTo>
                    <a:pt x="244" y="204"/>
                  </a:lnTo>
                  <a:lnTo>
                    <a:pt x="242" y="204"/>
                  </a:lnTo>
                  <a:lnTo>
                    <a:pt x="241" y="200"/>
                  </a:lnTo>
                  <a:lnTo>
                    <a:pt x="240" y="198"/>
                  </a:lnTo>
                  <a:lnTo>
                    <a:pt x="239" y="196"/>
                  </a:lnTo>
                  <a:lnTo>
                    <a:pt x="236" y="188"/>
                  </a:lnTo>
                  <a:lnTo>
                    <a:pt x="232" y="180"/>
                  </a:lnTo>
                  <a:lnTo>
                    <a:pt x="228" y="174"/>
                  </a:lnTo>
                  <a:lnTo>
                    <a:pt x="225" y="169"/>
                  </a:lnTo>
                  <a:lnTo>
                    <a:pt x="223" y="164"/>
                  </a:lnTo>
                  <a:lnTo>
                    <a:pt x="222" y="158"/>
                  </a:lnTo>
                  <a:lnTo>
                    <a:pt x="218" y="146"/>
                  </a:lnTo>
                  <a:lnTo>
                    <a:pt x="212" y="133"/>
                  </a:lnTo>
                  <a:lnTo>
                    <a:pt x="210" y="126"/>
                  </a:lnTo>
                  <a:lnTo>
                    <a:pt x="207" y="120"/>
                  </a:lnTo>
                  <a:lnTo>
                    <a:pt x="206" y="114"/>
                  </a:lnTo>
                  <a:lnTo>
                    <a:pt x="204" y="107"/>
                  </a:lnTo>
                  <a:lnTo>
                    <a:pt x="206" y="98"/>
                  </a:lnTo>
                  <a:lnTo>
                    <a:pt x="206" y="93"/>
                  </a:lnTo>
                  <a:lnTo>
                    <a:pt x="203" y="91"/>
                  </a:lnTo>
                  <a:lnTo>
                    <a:pt x="201" y="90"/>
                  </a:lnTo>
                  <a:lnTo>
                    <a:pt x="196" y="89"/>
                  </a:lnTo>
                  <a:lnTo>
                    <a:pt x="191" y="86"/>
                  </a:lnTo>
                  <a:lnTo>
                    <a:pt x="185" y="85"/>
                  </a:lnTo>
                  <a:lnTo>
                    <a:pt x="182" y="83"/>
                  </a:lnTo>
                  <a:lnTo>
                    <a:pt x="180" y="82"/>
                  </a:lnTo>
                  <a:lnTo>
                    <a:pt x="179" y="79"/>
                  </a:lnTo>
                  <a:lnTo>
                    <a:pt x="178" y="76"/>
                  </a:lnTo>
                  <a:lnTo>
                    <a:pt x="175" y="71"/>
                  </a:lnTo>
                  <a:lnTo>
                    <a:pt x="167" y="67"/>
                  </a:lnTo>
                  <a:lnTo>
                    <a:pt x="159" y="65"/>
                  </a:lnTo>
                  <a:lnTo>
                    <a:pt x="158" y="70"/>
                  </a:lnTo>
                  <a:lnTo>
                    <a:pt x="155" y="74"/>
                  </a:lnTo>
                  <a:lnTo>
                    <a:pt x="153" y="74"/>
                  </a:lnTo>
                  <a:lnTo>
                    <a:pt x="149" y="73"/>
                  </a:lnTo>
                  <a:lnTo>
                    <a:pt x="139" y="68"/>
                  </a:lnTo>
                  <a:lnTo>
                    <a:pt x="133" y="62"/>
                  </a:lnTo>
                  <a:lnTo>
                    <a:pt x="125" y="59"/>
                  </a:lnTo>
                  <a:lnTo>
                    <a:pt x="118" y="54"/>
                  </a:lnTo>
                  <a:lnTo>
                    <a:pt x="115" y="53"/>
                  </a:lnTo>
                  <a:lnTo>
                    <a:pt x="113" y="51"/>
                  </a:lnTo>
                  <a:lnTo>
                    <a:pt x="111" y="50"/>
                  </a:lnTo>
                  <a:lnTo>
                    <a:pt x="110" y="50"/>
                  </a:lnTo>
                  <a:lnTo>
                    <a:pt x="112" y="52"/>
                  </a:lnTo>
                  <a:lnTo>
                    <a:pt x="113" y="54"/>
                  </a:lnTo>
                  <a:lnTo>
                    <a:pt x="115" y="60"/>
                  </a:lnTo>
                  <a:lnTo>
                    <a:pt x="117" y="66"/>
                  </a:lnTo>
                  <a:lnTo>
                    <a:pt x="115" y="73"/>
                  </a:lnTo>
                  <a:lnTo>
                    <a:pt x="114" y="78"/>
                  </a:lnTo>
                  <a:lnTo>
                    <a:pt x="113" y="85"/>
                  </a:lnTo>
                  <a:lnTo>
                    <a:pt x="113" y="91"/>
                  </a:lnTo>
                  <a:lnTo>
                    <a:pt x="114" y="95"/>
                  </a:lnTo>
                  <a:lnTo>
                    <a:pt x="118" y="100"/>
                  </a:lnTo>
                  <a:lnTo>
                    <a:pt x="121" y="107"/>
                  </a:lnTo>
                  <a:lnTo>
                    <a:pt x="125" y="114"/>
                  </a:lnTo>
                  <a:lnTo>
                    <a:pt x="126" y="122"/>
                  </a:lnTo>
                  <a:lnTo>
                    <a:pt x="126" y="130"/>
                  </a:lnTo>
                  <a:lnTo>
                    <a:pt x="126" y="138"/>
                  </a:lnTo>
                  <a:lnTo>
                    <a:pt x="127" y="146"/>
                  </a:lnTo>
                  <a:lnTo>
                    <a:pt x="129" y="154"/>
                  </a:lnTo>
                  <a:lnTo>
                    <a:pt x="133" y="160"/>
                  </a:lnTo>
                  <a:lnTo>
                    <a:pt x="136" y="166"/>
                  </a:lnTo>
                  <a:lnTo>
                    <a:pt x="137" y="171"/>
                  </a:lnTo>
                  <a:lnTo>
                    <a:pt x="138" y="172"/>
                  </a:lnTo>
                  <a:lnTo>
                    <a:pt x="141" y="174"/>
                  </a:lnTo>
                  <a:lnTo>
                    <a:pt x="143" y="175"/>
                  </a:lnTo>
                  <a:lnTo>
                    <a:pt x="145" y="175"/>
                  </a:lnTo>
                  <a:lnTo>
                    <a:pt x="151" y="179"/>
                  </a:lnTo>
                  <a:lnTo>
                    <a:pt x="157" y="183"/>
                  </a:lnTo>
                  <a:lnTo>
                    <a:pt x="162" y="189"/>
                  </a:lnTo>
                  <a:lnTo>
                    <a:pt x="168" y="195"/>
                  </a:lnTo>
                  <a:lnTo>
                    <a:pt x="172" y="201"/>
                  </a:lnTo>
                  <a:lnTo>
                    <a:pt x="177" y="207"/>
                  </a:lnTo>
                  <a:lnTo>
                    <a:pt x="180" y="214"/>
                  </a:lnTo>
                  <a:lnTo>
                    <a:pt x="182" y="220"/>
                  </a:lnTo>
                  <a:lnTo>
                    <a:pt x="183" y="224"/>
                  </a:lnTo>
                  <a:lnTo>
                    <a:pt x="183" y="225"/>
                  </a:lnTo>
                  <a:lnTo>
                    <a:pt x="184" y="225"/>
                  </a:lnTo>
                  <a:lnTo>
                    <a:pt x="184" y="224"/>
                  </a:lnTo>
                  <a:lnTo>
                    <a:pt x="185" y="224"/>
                  </a:lnTo>
                  <a:lnTo>
                    <a:pt x="187" y="223"/>
                  </a:lnTo>
                  <a:lnTo>
                    <a:pt x="188" y="225"/>
                  </a:lnTo>
                  <a:lnTo>
                    <a:pt x="191" y="229"/>
                  </a:lnTo>
                  <a:lnTo>
                    <a:pt x="193" y="232"/>
                  </a:lnTo>
                  <a:lnTo>
                    <a:pt x="193" y="232"/>
                  </a:lnTo>
                  <a:lnTo>
                    <a:pt x="194" y="231"/>
                  </a:lnTo>
                  <a:lnTo>
                    <a:pt x="198" y="230"/>
                  </a:lnTo>
                  <a:lnTo>
                    <a:pt x="200" y="236"/>
                  </a:lnTo>
                  <a:lnTo>
                    <a:pt x="201" y="241"/>
                  </a:lnTo>
                  <a:lnTo>
                    <a:pt x="202" y="247"/>
                  </a:lnTo>
                  <a:lnTo>
                    <a:pt x="204" y="250"/>
                  </a:lnTo>
                  <a:lnTo>
                    <a:pt x="207" y="252"/>
                  </a:lnTo>
                  <a:lnTo>
                    <a:pt x="209" y="253"/>
                  </a:lnTo>
                  <a:lnTo>
                    <a:pt x="211" y="253"/>
                  </a:lnTo>
                  <a:lnTo>
                    <a:pt x="214" y="253"/>
                  </a:lnTo>
                  <a:lnTo>
                    <a:pt x="216" y="255"/>
                  </a:lnTo>
                  <a:lnTo>
                    <a:pt x="217" y="261"/>
                  </a:lnTo>
                  <a:lnTo>
                    <a:pt x="220" y="271"/>
                  </a:lnTo>
                  <a:lnTo>
                    <a:pt x="223" y="282"/>
                  </a:lnTo>
                  <a:lnTo>
                    <a:pt x="223" y="287"/>
                  </a:lnTo>
                  <a:lnTo>
                    <a:pt x="225" y="291"/>
                  </a:lnTo>
                  <a:lnTo>
                    <a:pt x="228" y="295"/>
                  </a:lnTo>
                  <a:lnTo>
                    <a:pt x="232" y="298"/>
                  </a:lnTo>
                  <a:lnTo>
                    <a:pt x="236" y="302"/>
                  </a:lnTo>
                  <a:lnTo>
                    <a:pt x="241" y="305"/>
                  </a:lnTo>
                  <a:lnTo>
                    <a:pt x="244" y="310"/>
                  </a:lnTo>
                  <a:lnTo>
                    <a:pt x="247" y="315"/>
                  </a:lnTo>
                  <a:lnTo>
                    <a:pt x="248" y="320"/>
                  </a:lnTo>
                  <a:lnTo>
                    <a:pt x="249" y="323"/>
                  </a:lnTo>
                  <a:lnTo>
                    <a:pt x="252" y="326"/>
                  </a:lnTo>
                  <a:lnTo>
                    <a:pt x="256" y="328"/>
                  </a:lnTo>
                  <a:lnTo>
                    <a:pt x="257" y="328"/>
                  </a:lnTo>
                  <a:lnTo>
                    <a:pt x="259" y="329"/>
                  </a:lnTo>
                  <a:lnTo>
                    <a:pt x="260" y="331"/>
                  </a:lnTo>
                  <a:lnTo>
                    <a:pt x="261" y="334"/>
                  </a:lnTo>
                  <a:lnTo>
                    <a:pt x="261" y="339"/>
                  </a:lnTo>
                  <a:lnTo>
                    <a:pt x="263" y="345"/>
                  </a:lnTo>
                  <a:lnTo>
                    <a:pt x="265" y="351"/>
                  </a:lnTo>
                  <a:lnTo>
                    <a:pt x="267" y="355"/>
                  </a:lnTo>
                  <a:lnTo>
                    <a:pt x="268" y="358"/>
                  </a:lnTo>
                  <a:lnTo>
                    <a:pt x="271" y="360"/>
                  </a:lnTo>
                  <a:lnTo>
                    <a:pt x="272" y="361"/>
                  </a:lnTo>
                  <a:lnTo>
                    <a:pt x="273" y="361"/>
                  </a:lnTo>
                  <a:lnTo>
                    <a:pt x="274" y="360"/>
                  </a:lnTo>
                  <a:lnTo>
                    <a:pt x="274" y="359"/>
                  </a:lnTo>
                  <a:lnTo>
                    <a:pt x="273" y="353"/>
                  </a:lnTo>
                  <a:lnTo>
                    <a:pt x="269" y="348"/>
                  </a:lnTo>
                  <a:lnTo>
                    <a:pt x="268" y="345"/>
                  </a:lnTo>
                  <a:lnTo>
                    <a:pt x="268" y="344"/>
                  </a:lnTo>
                  <a:lnTo>
                    <a:pt x="269" y="343"/>
                  </a:lnTo>
                  <a:lnTo>
                    <a:pt x="271" y="343"/>
                  </a:lnTo>
                  <a:lnTo>
                    <a:pt x="274" y="345"/>
                  </a:lnTo>
                  <a:lnTo>
                    <a:pt x="277" y="347"/>
                  </a:lnTo>
                  <a:lnTo>
                    <a:pt x="282" y="354"/>
                  </a:lnTo>
                  <a:lnTo>
                    <a:pt x="285" y="362"/>
                  </a:lnTo>
                  <a:lnTo>
                    <a:pt x="288" y="370"/>
                  </a:lnTo>
                  <a:lnTo>
                    <a:pt x="290" y="378"/>
                  </a:lnTo>
                  <a:lnTo>
                    <a:pt x="293" y="388"/>
                  </a:lnTo>
                  <a:lnTo>
                    <a:pt x="294" y="400"/>
                  </a:lnTo>
                  <a:lnTo>
                    <a:pt x="296" y="404"/>
                  </a:lnTo>
                  <a:lnTo>
                    <a:pt x="298" y="410"/>
                  </a:lnTo>
                  <a:lnTo>
                    <a:pt x="301" y="413"/>
                  </a:lnTo>
                  <a:lnTo>
                    <a:pt x="305" y="417"/>
                  </a:lnTo>
                  <a:lnTo>
                    <a:pt x="314" y="432"/>
                  </a:lnTo>
                  <a:lnTo>
                    <a:pt x="323" y="450"/>
                  </a:lnTo>
                  <a:lnTo>
                    <a:pt x="326" y="455"/>
                  </a:lnTo>
                  <a:lnTo>
                    <a:pt x="328" y="458"/>
                  </a:lnTo>
                  <a:lnTo>
                    <a:pt x="328" y="460"/>
                  </a:lnTo>
                  <a:lnTo>
                    <a:pt x="328" y="464"/>
                  </a:lnTo>
                  <a:lnTo>
                    <a:pt x="325" y="469"/>
                  </a:lnTo>
                  <a:lnTo>
                    <a:pt x="325" y="476"/>
                  </a:lnTo>
                  <a:lnTo>
                    <a:pt x="328" y="482"/>
                  </a:lnTo>
                  <a:lnTo>
                    <a:pt x="333" y="489"/>
                  </a:lnTo>
                  <a:lnTo>
                    <a:pt x="336" y="491"/>
                  </a:lnTo>
                  <a:lnTo>
                    <a:pt x="339" y="493"/>
                  </a:lnTo>
                  <a:lnTo>
                    <a:pt x="342" y="493"/>
                  </a:lnTo>
                  <a:lnTo>
                    <a:pt x="345" y="493"/>
                  </a:lnTo>
                  <a:lnTo>
                    <a:pt x="347" y="491"/>
                  </a:lnTo>
                  <a:lnTo>
                    <a:pt x="348" y="490"/>
                  </a:lnTo>
                  <a:lnTo>
                    <a:pt x="349" y="488"/>
                  </a:lnTo>
                  <a:lnTo>
                    <a:pt x="351" y="485"/>
                  </a:lnTo>
                  <a:lnTo>
                    <a:pt x="353" y="485"/>
                  </a:lnTo>
                  <a:lnTo>
                    <a:pt x="354" y="486"/>
                  </a:lnTo>
                  <a:lnTo>
                    <a:pt x="355" y="488"/>
                  </a:lnTo>
                  <a:lnTo>
                    <a:pt x="356" y="489"/>
                  </a:lnTo>
                  <a:lnTo>
                    <a:pt x="358" y="493"/>
                  </a:lnTo>
                  <a:lnTo>
                    <a:pt x="361" y="497"/>
                  </a:lnTo>
                  <a:lnTo>
                    <a:pt x="364" y="500"/>
                  </a:lnTo>
                  <a:lnTo>
                    <a:pt x="367" y="502"/>
                  </a:lnTo>
                  <a:lnTo>
                    <a:pt x="372" y="506"/>
                  </a:lnTo>
                  <a:lnTo>
                    <a:pt x="374" y="508"/>
                  </a:lnTo>
                  <a:lnTo>
                    <a:pt x="374" y="513"/>
                  </a:lnTo>
                  <a:lnTo>
                    <a:pt x="375" y="517"/>
                  </a:lnTo>
                  <a:lnTo>
                    <a:pt x="377" y="521"/>
                  </a:lnTo>
                  <a:lnTo>
                    <a:pt x="379" y="524"/>
                  </a:lnTo>
                  <a:lnTo>
                    <a:pt x="382" y="527"/>
                  </a:lnTo>
                  <a:lnTo>
                    <a:pt x="386" y="530"/>
                  </a:lnTo>
                  <a:lnTo>
                    <a:pt x="389" y="532"/>
                  </a:lnTo>
                  <a:lnTo>
                    <a:pt x="391" y="535"/>
                  </a:lnTo>
                  <a:lnTo>
                    <a:pt x="393" y="538"/>
                  </a:lnTo>
                  <a:lnTo>
                    <a:pt x="393" y="540"/>
                  </a:lnTo>
                  <a:lnTo>
                    <a:pt x="393" y="546"/>
                  </a:lnTo>
                  <a:lnTo>
                    <a:pt x="389" y="550"/>
                  </a:lnTo>
                  <a:lnTo>
                    <a:pt x="379" y="559"/>
                  </a:lnTo>
                  <a:lnTo>
                    <a:pt x="369" y="566"/>
                  </a:lnTo>
                  <a:lnTo>
                    <a:pt x="365" y="567"/>
                  </a:lnTo>
                  <a:lnTo>
                    <a:pt x="363" y="566"/>
                  </a:lnTo>
                  <a:lnTo>
                    <a:pt x="358" y="561"/>
                  </a:lnTo>
                  <a:lnTo>
                    <a:pt x="355" y="553"/>
                  </a:lnTo>
                  <a:lnTo>
                    <a:pt x="353" y="543"/>
                  </a:lnTo>
                  <a:lnTo>
                    <a:pt x="348" y="535"/>
                  </a:lnTo>
                  <a:lnTo>
                    <a:pt x="346" y="532"/>
                  </a:lnTo>
                  <a:lnTo>
                    <a:pt x="342" y="529"/>
                  </a:lnTo>
                  <a:lnTo>
                    <a:pt x="339" y="525"/>
                  </a:lnTo>
                  <a:lnTo>
                    <a:pt x="336" y="523"/>
                  </a:lnTo>
                  <a:lnTo>
                    <a:pt x="328" y="520"/>
                  </a:lnTo>
                  <a:lnTo>
                    <a:pt x="323" y="515"/>
                  </a:lnTo>
                  <a:lnTo>
                    <a:pt x="317" y="509"/>
                  </a:lnTo>
                  <a:lnTo>
                    <a:pt x="312" y="504"/>
                  </a:lnTo>
                  <a:lnTo>
                    <a:pt x="306" y="498"/>
                  </a:lnTo>
                  <a:lnTo>
                    <a:pt x="299" y="493"/>
                  </a:lnTo>
                  <a:lnTo>
                    <a:pt x="291" y="489"/>
                  </a:lnTo>
                  <a:lnTo>
                    <a:pt x="284" y="482"/>
                  </a:lnTo>
                  <a:lnTo>
                    <a:pt x="281" y="477"/>
                  </a:lnTo>
                  <a:lnTo>
                    <a:pt x="279" y="474"/>
                  </a:lnTo>
                  <a:lnTo>
                    <a:pt x="275" y="474"/>
                  </a:lnTo>
                  <a:lnTo>
                    <a:pt x="273" y="474"/>
                  </a:lnTo>
                  <a:lnTo>
                    <a:pt x="269" y="473"/>
                  </a:lnTo>
                  <a:lnTo>
                    <a:pt x="267" y="472"/>
                  </a:lnTo>
                  <a:lnTo>
                    <a:pt x="265" y="468"/>
                  </a:lnTo>
                  <a:lnTo>
                    <a:pt x="264" y="465"/>
                  </a:lnTo>
                  <a:lnTo>
                    <a:pt x="263" y="464"/>
                  </a:lnTo>
                  <a:lnTo>
                    <a:pt x="261" y="463"/>
                  </a:lnTo>
                  <a:lnTo>
                    <a:pt x="260" y="461"/>
                  </a:lnTo>
                  <a:lnTo>
                    <a:pt x="257" y="461"/>
                  </a:lnTo>
                  <a:lnTo>
                    <a:pt x="255" y="460"/>
                  </a:lnTo>
                  <a:lnTo>
                    <a:pt x="255" y="459"/>
                  </a:lnTo>
                  <a:lnTo>
                    <a:pt x="255" y="457"/>
                  </a:lnTo>
                  <a:lnTo>
                    <a:pt x="252" y="453"/>
                  </a:lnTo>
                  <a:lnTo>
                    <a:pt x="250" y="451"/>
                  </a:lnTo>
                  <a:lnTo>
                    <a:pt x="250" y="448"/>
                  </a:lnTo>
                  <a:lnTo>
                    <a:pt x="251" y="445"/>
                  </a:lnTo>
                  <a:lnTo>
                    <a:pt x="251" y="442"/>
                  </a:lnTo>
                  <a:lnTo>
                    <a:pt x="253" y="434"/>
                  </a:lnTo>
                  <a:lnTo>
                    <a:pt x="255" y="426"/>
                  </a:lnTo>
                  <a:lnTo>
                    <a:pt x="255" y="418"/>
                  </a:lnTo>
                  <a:lnTo>
                    <a:pt x="255" y="410"/>
                  </a:lnTo>
                  <a:lnTo>
                    <a:pt x="253" y="403"/>
                  </a:lnTo>
                  <a:lnTo>
                    <a:pt x="250" y="396"/>
                  </a:lnTo>
                  <a:lnTo>
                    <a:pt x="244" y="390"/>
                  </a:lnTo>
                  <a:lnTo>
                    <a:pt x="241" y="383"/>
                  </a:lnTo>
                  <a:lnTo>
                    <a:pt x="239" y="379"/>
                  </a:lnTo>
                  <a:lnTo>
                    <a:pt x="237" y="377"/>
                  </a:lnTo>
                  <a:lnTo>
                    <a:pt x="236" y="376"/>
                  </a:lnTo>
                  <a:lnTo>
                    <a:pt x="234" y="375"/>
                  </a:lnTo>
                  <a:lnTo>
                    <a:pt x="229" y="374"/>
                  </a:lnTo>
                  <a:lnTo>
                    <a:pt x="224" y="371"/>
                  </a:lnTo>
                  <a:lnTo>
                    <a:pt x="219" y="367"/>
                  </a:lnTo>
                  <a:lnTo>
                    <a:pt x="214" y="362"/>
                  </a:lnTo>
                  <a:lnTo>
                    <a:pt x="203" y="354"/>
                  </a:lnTo>
                  <a:lnTo>
                    <a:pt x="193" y="347"/>
                  </a:lnTo>
                  <a:lnTo>
                    <a:pt x="191" y="346"/>
                  </a:lnTo>
                  <a:lnTo>
                    <a:pt x="188" y="345"/>
                  </a:lnTo>
                  <a:lnTo>
                    <a:pt x="186" y="345"/>
                  </a:lnTo>
                  <a:lnTo>
                    <a:pt x="184" y="346"/>
                  </a:lnTo>
                  <a:lnTo>
                    <a:pt x="182" y="347"/>
                  </a:lnTo>
                  <a:lnTo>
                    <a:pt x="180" y="350"/>
                  </a:lnTo>
                  <a:lnTo>
                    <a:pt x="179" y="350"/>
                  </a:lnTo>
                  <a:lnTo>
                    <a:pt x="177" y="350"/>
                  </a:lnTo>
                  <a:lnTo>
                    <a:pt x="175" y="347"/>
                  </a:lnTo>
                  <a:lnTo>
                    <a:pt x="171" y="343"/>
                  </a:lnTo>
                  <a:lnTo>
                    <a:pt x="167" y="337"/>
                  </a:lnTo>
                  <a:lnTo>
                    <a:pt x="163" y="336"/>
                  </a:lnTo>
                  <a:lnTo>
                    <a:pt x="159" y="335"/>
                  </a:lnTo>
                  <a:lnTo>
                    <a:pt x="154" y="331"/>
                  </a:lnTo>
                  <a:lnTo>
                    <a:pt x="145" y="327"/>
                  </a:lnTo>
                  <a:lnTo>
                    <a:pt x="137" y="325"/>
                  </a:lnTo>
                  <a:lnTo>
                    <a:pt x="135" y="319"/>
                  </a:lnTo>
                  <a:lnTo>
                    <a:pt x="133" y="313"/>
                  </a:lnTo>
                  <a:lnTo>
                    <a:pt x="126" y="306"/>
                  </a:lnTo>
                  <a:lnTo>
                    <a:pt x="118" y="302"/>
                  </a:lnTo>
                  <a:lnTo>
                    <a:pt x="111" y="296"/>
                  </a:lnTo>
                  <a:lnTo>
                    <a:pt x="105" y="290"/>
                  </a:lnTo>
                  <a:lnTo>
                    <a:pt x="105" y="288"/>
                  </a:lnTo>
                  <a:lnTo>
                    <a:pt x="108" y="288"/>
                  </a:lnTo>
                  <a:lnTo>
                    <a:pt x="110" y="288"/>
                  </a:lnTo>
                  <a:lnTo>
                    <a:pt x="112" y="288"/>
                  </a:lnTo>
                  <a:lnTo>
                    <a:pt x="118" y="289"/>
                  </a:lnTo>
                  <a:lnTo>
                    <a:pt x="122" y="289"/>
                  </a:lnTo>
                  <a:lnTo>
                    <a:pt x="128" y="290"/>
                  </a:lnTo>
                  <a:lnTo>
                    <a:pt x="134" y="289"/>
                  </a:lnTo>
                  <a:lnTo>
                    <a:pt x="136" y="289"/>
                  </a:lnTo>
                  <a:lnTo>
                    <a:pt x="138" y="288"/>
                  </a:lnTo>
                  <a:lnTo>
                    <a:pt x="139" y="289"/>
                  </a:lnTo>
                  <a:lnTo>
                    <a:pt x="141" y="291"/>
                  </a:lnTo>
                  <a:lnTo>
                    <a:pt x="145" y="294"/>
                  </a:lnTo>
                  <a:lnTo>
                    <a:pt x="151" y="297"/>
                  </a:lnTo>
                  <a:lnTo>
                    <a:pt x="154" y="298"/>
                  </a:lnTo>
                  <a:lnTo>
                    <a:pt x="155" y="298"/>
                  </a:lnTo>
                  <a:lnTo>
                    <a:pt x="155" y="297"/>
                  </a:lnTo>
                  <a:lnTo>
                    <a:pt x="153" y="294"/>
                  </a:lnTo>
                  <a:lnTo>
                    <a:pt x="149" y="291"/>
                  </a:lnTo>
                  <a:lnTo>
                    <a:pt x="145" y="289"/>
                  </a:lnTo>
                  <a:lnTo>
                    <a:pt x="144" y="286"/>
                  </a:lnTo>
                  <a:lnTo>
                    <a:pt x="145" y="281"/>
                  </a:lnTo>
                  <a:lnTo>
                    <a:pt x="149" y="278"/>
                  </a:lnTo>
                  <a:lnTo>
                    <a:pt x="152" y="276"/>
                  </a:lnTo>
                  <a:lnTo>
                    <a:pt x="153" y="274"/>
                  </a:lnTo>
                  <a:lnTo>
                    <a:pt x="153" y="273"/>
                  </a:lnTo>
                  <a:lnTo>
                    <a:pt x="152" y="272"/>
                  </a:lnTo>
                  <a:lnTo>
                    <a:pt x="151" y="270"/>
                  </a:lnTo>
                  <a:lnTo>
                    <a:pt x="151" y="265"/>
                  </a:lnTo>
                  <a:lnTo>
                    <a:pt x="151" y="261"/>
                  </a:lnTo>
                  <a:lnTo>
                    <a:pt x="152" y="257"/>
                  </a:lnTo>
                  <a:lnTo>
                    <a:pt x="154" y="254"/>
                  </a:lnTo>
                  <a:lnTo>
                    <a:pt x="155" y="250"/>
                  </a:lnTo>
                  <a:lnTo>
                    <a:pt x="155" y="248"/>
                  </a:lnTo>
                  <a:lnTo>
                    <a:pt x="153" y="245"/>
                  </a:lnTo>
                  <a:lnTo>
                    <a:pt x="149" y="241"/>
                  </a:lnTo>
                  <a:lnTo>
                    <a:pt x="144" y="238"/>
                  </a:lnTo>
                  <a:lnTo>
                    <a:pt x="139" y="233"/>
                  </a:lnTo>
                  <a:lnTo>
                    <a:pt x="137" y="229"/>
                  </a:lnTo>
                  <a:lnTo>
                    <a:pt x="134" y="225"/>
                  </a:lnTo>
                  <a:lnTo>
                    <a:pt x="127" y="219"/>
                  </a:lnTo>
                  <a:lnTo>
                    <a:pt x="121" y="209"/>
                  </a:lnTo>
                  <a:lnTo>
                    <a:pt x="118" y="206"/>
                  </a:lnTo>
                  <a:lnTo>
                    <a:pt x="114" y="201"/>
                  </a:lnTo>
                  <a:lnTo>
                    <a:pt x="111" y="199"/>
                  </a:lnTo>
                  <a:lnTo>
                    <a:pt x="105" y="198"/>
                  </a:lnTo>
                  <a:lnTo>
                    <a:pt x="98" y="196"/>
                  </a:lnTo>
                  <a:lnTo>
                    <a:pt x="92" y="191"/>
                  </a:lnTo>
                  <a:lnTo>
                    <a:pt x="85" y="187"/>
                  </a:lnTo>
                  <a:lnTo>
                    <a:pt x="78" y="180"/>
                  </a:lnTo>
                  <a:lnTo>
                    <a:pt x="73" y="173"/>
                  </a:lnTo>
                  <a:lnTo>
                    <a:pt x="69" y="166"/>
                  </a:lnTo>
                  <a:lnTo>
                    <a:pt x="66" y="158"/>
                  </a:lnTo>
                  <a:lnTo>
                    <a:pt x="66" y="151"/>
                  </a:lnTo>
                  <a:lnTo>
                    <a:pt x="68" y="147"/>
                  </a:lnTo>
                  <a:lnTo>
                    <a:pt x="66" y="142"/>
                  </a:lnTo>
                  <a:lnTo>
                    <a:pt x="64" y="140"/>
                  </a:lnTo>
                  <a:lnTo>
                    <a:pt x="62" y="138"/>
                  </a:lnTo>
                  <a:lnTo>
                    <a:pt x="60" y="135"/>
                  </a:lnTo>
                  <a:lnTo>
                    <a:pt x="57" y="133"/>
                  </a:lnTo>
                  <a:lnTo>
                    <a:pt x="55" y="130"/>
                  </a:lnTo>
                  <a:lnTo>
                    <a:pt x="54" y="124"/>
                  </a:lnTo>
                  <a:lnTo>
                    <a:pt x="48" y="110"/>
                  </a:lnTo>
                  <a:lnTo>
                    <a:pt x="39" y="98"/>
                  </a:lnTo>
                  <a:lnTo>
                    <a:pt x="38" y="92"/>
                  </a:lnTo>
                  <a:lnTo>
                    <a:pt x="36" y="87"/>
                  </a:lnTo>
                  <a:lnTo>
                    <a:pt x="32" y="83"/>
                  </a:lnTo>
                  <a:lnTo>
                    <a:pt x="29" y="79"/>
                  </a:lnTo>
                  <a:lnTo>
                    <a:pt x="27" y="75"/>
                  </a:lnTo>
                  <a:lnTo>
                    <a:pt x="24" y="71"/>
                  </a:lnTo>
                  <a:lnTo>
                    <a:pt x="23" y="67"/>
                  </a:lnTo>
                  <a:lnTo>
                    <a:pt x="24" y="61"/>
                  </a:lnTo>
                  <a:lnTo>
                    <a:pt x="25" y="55"/>
                  </a:lnTo>
                  <a:lnTo>
                    <a:pt x="24" y="52"/>
                  </a:lnTo>
                  <a:lnTo>
                    <a:pt x="22" y="50"/>
                  </a:lnTo>
                  <a:lnTo>
                    <a:pt x="17" y="46"/>
                  </a:lnTo>
                  <a:lnTo>
                    <a:pt x="14" y="42"/>
                  </a:lnTo>
                  <a:lnTo>
                    <a:pt x="11" y="35"/>
                  </a:lnTo>
                  <a:lnTo>
                    <a:pt x="8" y="29"/>
                  </a:lnTo>
                  <a:lnTo>
                    <a:pt x="4" y="24"/>
                  </a:lnTo>
                  <a:lnTo>
                    <a:pt x="1" y="18"/>
                  </a:lnTo>
                  <a:lnTo>
                    <a:pt x="0" y="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7" name="Freeform 266"/>
            <p:cNvSpPr>
              <a:spLocks/>
            </p:cNvSpPr>
            <p:nvPr/>
          </p:nvSpPr>
          <p:spPr bwMode="gray">
            <a:xfrm>
              <a:off x="3035301" y="3900488"/>
              <a:ext cx="490538" cy="322263"/>
            </a:xfrm>
            <a:custGeom>
              <a:avLst/>
              <a:gdLst/>
              <a:ahLst/>
              <a:cxnLst>
                <a:cxn ang="0">
                  <a:pos x="308" y="83"/>
                </a:cxn>
                <a:cxn ang="0">
                  <a:pos x="551" y="69"/>
                </a:cxn>
                <a:cxn ang="0">
                  <a:pos x="634" y="169"/>
                </a:cxn>
                <a:cxn ang="0">
                  <a:pos x="723" y="200"/>
                </a:cxn>
                <a:cxn ang="0">
                  <a:pos x="794" y="174"/>
                </a:cxn>
                <a:cxn ang="0">
                  <a:pos x="856" y="263"/>
                </a:cxn>
                <a:cxn ang="0">
                  <a:pos x="917" y="364"/>
                </a:cxn>
                <a:cxn ang="0">
                  <a:pos x="1013" y="396"/>
                </a:cxn>
                <a:cxn ang="0">
                  <a:pos x="984" y="555"/>
                </a:cxn>
                <a:cxn ang="0">
                  <a:pos x="1001" y="648"/>
                </a:cxn>
                <a:cxn ang="0">
                  <a:pos x="1082" y="786"/>
                </a:cxn>
                <a:cxn ang="0">
                  <a:pos x="1198" y="809"/>
                </a:cxn>
                <a:cxn ang="0">
                  <a:pos x="1285" y="803"/>
                </a:cxn>
                <a:cxn ang="0">
                  <a:pos x="1306" y="787"/>
                </a:cxn>
                <a:cxn ang="0">
                  <a:pos x="1355" y="712"/>
                </a:cxn>
                <a:cxn ang="0">
                  <a:pos x="1447" y="643"/>
                </a:cxn>
                <a:cxn ang="0">
                  <a:pos x="1518" y="640"/>
                </a:cxn>
                <a:cxn ang="0">
                  <a:pos x="1545" y="667"/>
                </a:cxn>
                <a:cxn ang="0">
                  <a:pos x="1504" y="737"/>
                </a:cxn>
                <a:cxn ang="0">
                  <a:pos x="1497" y="762"/>
                </a:cxn>
                <a:cxn ang="0">
                  <a:pos x="1488" y="818"/>
                </a:cxn>
                <a:cxn ang="0">
                  <a:pos x="1462" y="808"/>
                </a:cxn>
                <a:cxn ang="0">
                  <a:pos x="1423" y="842"/>
                </a:cxn>
                <a:cxn ang="0">
                  <a:pos x="1344" y="903"/>
                </a:cxn>
                <a:cxn ang="0">
                  <a:pos x="1292" y="933"/>
                </a:cxn>
                <a:cxn ang="0">
                  <a:pos x="1230" y="981"/>
                </a:cxn>
                <a:cxn ang="0">
                  <a:pos x="1164" y="935"/>
                </a:cxn>
                <a:cxn ang="0">
                  <a:pos x="1033" y="953"/>
                </a:cxn>
                <a:cxn ang="0">
                  <a:pos x="908" y="906"/>
                </a:cxn>
                <a:cxn ang="0">
                  <a:pos x="769" y="833"/>
                </a:cxn>
                <a:cxn ang="0">
                  <a:pos x="624" y="762"/>
                </a:cxn>
                <a:cxn ang="0">
                  <a:pos x="601" y="687"/>
                </a:cxn>
                <a:cxn ang="0">
                  <a:pos x="584" y="615"/>
                </a:cxn>
                <a:cxn ang="0">
                  <a:pos x="501" y="498"/>
                </a:cxn>
                <a:cxn ang="0">
                  <a:pos x="451" y="440"/>
                </a:cxn>
                <a:cxn ang="0">
                  <a:pos x="405" y="420"/>
                </a:cxn>
                <a:cxn ang="0">
                  <a:pos x="399" y="371"/>
                </a:cxn>
                <a:cxn ang="0">
                  <a:pos x="363" y="330"/>
                </a:cxn>
                <a:cxn ang="0">
                  <a:pos x="333" y="288"/>
                </a:cxn>
                <a:cxn ang="0">
                  <a:pos x="268" y="244"/>
                </a:cxn>
                <a:cxn ang="0">
                  <a:pos x="244" y="204"/>
                </a:cxn>
                <a:cxn ang="0">
                  <a:pos x="206" y="114"/>
                </a:cxn>
                <a:cxn ang="0">
                  <a:pos x="159" y="65"/>
                </a:cxn>
                <a:cxn ang="0">
                  <a:pos x="115" y="60"/>
                </a:cxn>
                <a:cxn ang="0">
                  <a:pos x="133" y="160"/>
                </a:cxn>
                <a:cxn ang="0">
                  <a:pos x="183" y="224"/>
                </a:cxn>
                <a:cxn ang="0">
                  <a:pos x="204" y="250"/>
                </a:cxn>
                <a:cxn ang="0">
                  <a:pos x="244" y="310"/>
                </a:cxn>
                <a:cxn ang="0">
                  <a:pos x="271" y="360"/>
                </a:cxn>
                <a:cxn ang="0">
                  <a:pos x="288" y="370"/>
                </a:cxn>
                <a:cxn ang="0">
                  <a:pos x="325" y="476"/>
                </a:cxn>
                <a:cxn ang="0">
                  <a:pos x="358" y="493"/>
                </a:cxn>
                <a:cxn ang="0">
                  <a:pos x="393" y="540"/>
                </a:cxn>
                <a:cxn ang="0">
                  <a:pos x="328" y="520"/>
                </a:cxn>
                <a:cxn ang="0">
                  <a:pos x="264" y="465"/>
                </a:cxn>
                <a:cxn ang="0">
                  <a:pos x="255" y="418"/>
                </a:cxn>
                <a:cxn ang="0">
                  <a:pos x="193" y="347"/>
                </a:cxn>
                <a:cxn ang="0">
                  <a:pos x="145" y="327"/>
                </a:cxn>
                <a:cxn ang="0">
                  <a:pos x="134" y="289"/>
                </a:cxn>
                <a:cxn ang="0">
                  <a:pos x="149" y="278"/>
                </a:cxn>
                <a:cxn ang="0">
                  <a:pos x="139" y="233"/>
                </a:cxn>
                <a:cxn ang="0">
                  <a:pos x="66" y="158"/>
                </a:cxn>
                <a:cxn ang="0">
                  <a:pos x="29" y="79"/>
                </a:cxn>
              </a:cxnLst>
              <a:rect l="0" t="0" r="r" b="b"/>
              <a:pathLst>
                <a:path w="1545" h="1014">
                  <a:moveTo>
                    <a:pt x="0" y="11"/>
                  </a:moveTo>
                  <a:lnTo>
                    <a:pt x="30" y="9"/>
                  </a:lnTo>
                  <a:lnTo>
                    <a:pt x="61" y="5"/>
                  </a:lnTo>
                  <a:lnTo>
                    <a:pt x="90" y="3"/>
                  </a:lnTo>
                  <a:lnTo>
                    <a:pt x="121" y="0"/>
                  </a:lnTo>
                  <a:lnTo>
                    <a:pt x="118" y="6"/>
                  </a:lnTo>
                  <a:lnTo>
                    <a:pt x="115" y="13"/>
                  </a:lnTo>
                  <a:lnTo>
                    <a:pt x="139" y="21"/>
                  </a:lnTo>
                  <a:lnTo>
                    <a:pt x="163" y="30"/>
                  </a:lnTo>
                  <a:lnTo>
                    <a:pt x="187" y="40"/>
                  </a:lnTo>
                  <a:lnTo>
                    <a:pt x="211" y="48"/>
                  </a:lnTo>
                  <a:lnTo>
                    <a:pt x="235" y="57"/>
                  </a:lnTo>
                  <a:lnTo>
                    <a:pt x="259" y="66"/>
                  </a:lnTo>
                  <a:lnTo>
                    <a:pt x="283" y="75"/>
                  </a:lnTo>
                  <a:lnTo>
                    <a:pt x="308" y="83"/>
                  </a:lnTo>
                  <a:lnTo>
                    <a:pt x="345" y="83"/>
                  </a:lnTo>
                  <a:lnTo>
                    <a:pt x="381" y="83"/>
                  </a:lnTo>
                  <a:lnTo>
                    <a:pt x="418" y="83"/>
                  </a:lnTo>
                  <a:lnTo>
                    <a:pt x="454" y="83"/>
                  </a:lnTo>
                  <a:lnTo>
                    <a:pt x="454" y="69"/>
                  </a:lnTo>
                  <a:lnTo>
                    <a:pt x="454" y="55"/>
                  </a:lnTo>
                  <a:lnTo>
                    <a:pt x="463" y="55"/>
                  </a:lnTo>
                  <a:lnTo>
                    <a:pt x="485" y="55"/>
                  </a:lnTo>
                  <a:lnTo>
                    <a:pt x="512" y="55"/>
                  </a:lnTo>
                  <a:lnTo>
                    <a:pt x="537" y="55"/>
                  </a:lnTo>
                  <a:lnTo>
                    <a:pt x="542" y="57"/>
                  </a:lnTo>
                  <a:lnTo>
                    <a:pt x="545" y="59"/>
                  </a:lnTo>
                  <a:lnTo>
                    <a:pt x="548" y="60"/>
                  </a:lnTo>
                  <a:lnTo>
                    <a:pt x="549" y="63"/>
                  </a:lnTo>
                  <a:lnTo>
                    <a:pt x="551" y="69"/>
                  </a:lnTo>
                  <a:lnTo>
                    <a:pt x="556" y="75"/>
                  </a:lnTo>
                  <a:lnTo>
                    <a:pt x="559" y="78"/>
                  </a:lnTo>
                  <a:lnTo>
                    <a:pt x="565" y="81"/>
                  </a:lnTo>
                  <a:lnTo>
                    <a:pt x="570" y="84"/>
                  </a:lnTo>
                  <a:lnTo>
                    <a:pt x="575" y="89"/>
                  </a:lnTo>
                  <a:lnTo>
                    <a:pt x="581" y="93"/>
                  </a:lnTo>
                  <a:lnTo>
                    <a:pt x="584" y="98"/>
                  </a:lnTo>
                  <a:lnTo>
                    <a:pt x="593" y="107"/>
                  </a:lnTo>
                  <a:lnTo>
                    <a:pt x="603" y="115"/>
                  </a:lnTo>
                  <a:lnTo>
                    <a:pt x="611" y="119"/>
                  </a:lnTo>
                  <a:lnTo>
                    <a:pt x="617" y="125"/>
                  </a:lnTo>
                  <a:lnTo>
                    <a:pt x="621" y="132"/>
                  </a:lnTo>
                  <a:lnTo>
                    <a:pt x="624" y="139"/>
                  </a:lnTo>
                  <a:lnTo>
                    <a:pt x="628" y="154"/>
                  </a:lnTo>
                  <a:lnTo>
                    <a:pt x="634" y="169"/>
                  </a:lnTo>
                  <a:lnTo>
                    <a:pt x="638" y="175"/>
                  </a:lnTo>
                  <a:lnTo>
                    <a:pt x="641" y="181"/>
                  </a:lnTo>
                  <a:lnTo>
                    <a:pt x="646" y="187"/>
                  </a:lnTo>
                  <a:lnTo>
                    <a:pt x="650" y="191"/>
                  </a:lnTo>
                  <a:lnTo>
                    <a:pt x="662" y="199"/>
                  </a:lnTo>
                  <a:lnTo>
                    <a:pt x="674" y="206"/>
                  </a:lnTo>
                  <a:lnTo>
                    <a:pt x="682" y="211"/>
                  </a:lnTo>
                  <a:lnTo>
                    <a:pt x="692" y="215"/>
                  </a:lnTo>
                  <a:lnTo>
                    <a:pt x="698" y="217"/>
                  </a:lnTo>
                  <a:lnTo>
                    <a:pt x="704" y="219"/>
                  </a:lnTo>
                  <a:lnTo>
                    <a:pt x="708" y="219"/>
                  </a:lnTo>
                  <a:lnTo>
                    <a:pt x="713" y="219"/>
                  </a:lnTo>
                  <a:lnTo>
                    <a:pt x="717" y="215"/>
                  </a:lnTo>
                  <a:lnTo>
                    <a:pt x="720" y="211"/>
                  </a:lnTo>
                  <a:lnTo>
                    <a:pt x="723" y="200"/>
                  </a:lnTo>
                  <a:lnTo>
                    <a:pt x="728" y="190"/>
                  </a:lnTo>
                  <a:lnTo>
                    <a:pt x="730" y="185"/>
                  </a:lnTo>
                  <a:lnTo>
                    <a:pt x="732" y="181"/>
                  </a:lnTo>
                  <a:lnTo>
                    <a:pt x="737" y="177"/>
                  </a:lnTo>
                  <a:lnTo>
                    <a:pt x="740" y="174"/>
                  </a:lnTo>
                  <a:lnTo>
                    <a:pt x="746" y="174"/>
                  </a:lnTo>
                  <a:lnTo>
                    <a:pt x="752" y="172"/>
                  </a:lnTo>
                  <a:lnTo>
                    <a:pt x="753" y="171"/>
                  </a:lnTo>
                  <a:lnTo>
                    <a:pt x="754" y="169"/>
                  </a:lnTo>
                  <a:lnTo>
                    <a:pt x="763" y="171"/>
                  </a:lnTo>
                  <a:lnTo>
                    <a:pt x="771" y="173"/>
                  </a:lnTo>
                  <a:lnTo>
                    <a:pt x="779" y="174"/>
                  </a:lnTo>
                  <a:lnTo>
                    <a:pt x="786" y="174"/>
                  </a:lnTo>
                  <a:lnTo>
                    <a:pt x="790" y="174"/>
                  </a:lnTo>
                  <a:lnTo>
                    <a:pt x="794" y="174"/>
                  </a:lnTo>
                  <a:lnTo>
                    <a:pt x="801" y="177"/>
                  </a:lnTo>
                  <a:lnTo>
                    <a:pt x="806" y="183"/>
                  </a:lnTo>
                  <a:lnTo>
                    <a:pt x="812" y="189"/>
                  </a:lnTo>
                  <a:lnTo>
                    <a:pt x="817" y="195"/>
                  </a:lnTo>
                  <a:lnTo>
                    <a:pt x="828" y="206"/>
                  </a:lnTo>
                  <a:lnTo>
                    <a:pt x="836" y="220"/>
                  </a:lnTo>
                  <a:lnTo>
                    <a:pt x="839" y="225"/>
                  </a:lnTo>
                  <a:lnTo>
                    <a:pt x="842" y="231"/>
                  </a:lnTo>
                  <a:lnTo>
                    <a:pt x="844" y="237"/>
                  </a:lnTo>
                  <a:lnTo>
                    <a:pt x="849" y="242"/>
                  </a:lnTo>
                  <a:lnTo>
                    <a:pt x="852" y="246"/>
                  </a:lnTo>
                  <a:lnTo>
                    <a:pt x="852" y="249"/>
                  </a:lnTo>
                  <a:lnTo>
                    <a:pt x="853" y="252"/>
                  </a:lnTo>
                  <a:lnTo>
                    <a:pt x="853" y="257"/>
                  </a:lnTo>
                  <a:lnTo>
                    <a:pt x="856" y="263"/>
                  </a:lnTo>
                  <a:lnTo>
                    <a:pt x="861" y="269"/>
                  </a:lnTo>
                  <a:lnTo>
                    <a:pt x="866" y="274"/>
                  </a:lnTo>
                  <a:lnTo>
                    <a:pt x="870" y="279"/>
                  </a:lnTo>
                  <a:lnTo>
                    <a:pt x="878" y="286"/>
                  </a:lnTo>
                  <a:lnTo>
                    <a:pt x="886" y="294"/>
                  </a:lnTo>
                  <a:lnTo>
                    <a:pt x="893" y="303"/>
                  </a:lnTo>
                  <a:lnTo>
                    <a:pt x="898" y="312"/>
                  </a:lnTo>
                  <a:lnTo>
                    <a:pt x="899" y="320"/>
                  </a:lnTo>
                  <a:lnTo>
                    <a:pt x="899" y="328"/>
                  </a:lnTo>
                  <a:lnTo>
                    <a:pt x="901" y="336"/>
                  </a:lnTo>
                  <a:lnTo>
                    <a:pt x="904" y="342"/>
                  </a:lnTo>
                  <a:lnTo>
                    <a:pt x="908" y="347"/>
                  </a:lnTo>
                  <a:lnTo>
                    <a:pt x="912" y="354"/>
                  </a:lnTo>
                  <a:lnTo>
                    <a:pt x="915" y="360"/>
                  </a:lnTo>
                  <a:lnTo>
                    <a:pt x="917" y="364"/>
                  </a:lnTo>
                  <a:lnTo>
                    <a:pt x="919" y="367"/>
                  </a:lnTo>
                  <a:lnTo>
                    <a:pt x="923" y="369"/>
                  </a:lnTo>
                  <a:lnTo>
                    <a:pt x="929" y="372"/>
                  </a:lnTo>
                  <a:lnTo>
                    <a:pt x="939" y="377"/>
                  </a:lnTo>
                  <a:lnTo>
                    <a:pt x="949" y="382"/>
                  </a:lnTo>
                  <a:lnTo>
                    <a:pt x="958" y="386"/>
                  </a:lnTo>
                  <a:lnTo>
                    <a:pt x="963" y="388"/>
                  </a:lnTo>
                  <a:lnTo>
                    <a:pt x="968" y="390"/>
                  </a:lnTo>
                  <a:lnTo>
                    <a:pt x="973" y="390"/>
                  </a:lnTo>
                  <a:lnTo>
                    <a:pt x="978" y="390"/>
                  </a:lnTo>
                  <a:lnTo>
                    <a:pt x="994" y="395"/>
                  </a:lnTo>
                  <a:lnTo>
                    <a:pt x="1006" y="401"/>
                  </a:lnTo>
                  <a:lnTo>
                    <a:pt x="1008" y="398"/>
                  </a:lnTo>
                  <a:lnTo>
                    <a:pt x="1010" y="396"/>
                  </a:lnTo>
                  <a:lnTo>
                    <a:pt x="1013" y="396"/>
                  </a:lnTo>
                  <a:lnTo>
                    <a:pt x="1016" y="396"/>
                  </a:lnTo>
                  <a:lnTo>
                    <a:pt x="1013" y="409"/>
                  </a:lnTo>
                  <a:lnTo>
                    <a:pt x="1009" y="420"/>
                  </a:lnTo>
                  <a:lnTo>
                    <a:pt x="1004" y="432"/>
                  </a:lnTo>
                  <a:lnTo>
                    <a:pt x="999" y="444"/>
                  </a:lnTo>
                  <a:lnTo>
                    <a:pt x="994" y="456"/>
                  </a:lnTo>
                  <a:lnTo>
                    <a:pt x="992" y="468"/>
                  </a:lnTo>
                  <a:lnTo>
                    <a:pt x="990" y="481"/>
                  </a:lnTo>
                  <a:lnTo>
                    <a:pt x="988" y="492"/>
                  </a:lnTo>
                  <a:lnTo>
                    <a:pt x="986" y="504"/>
                  </a:lnTo>
                  <a:lnTo>
                    <a:pt x="985" y="515"/>
                  </a:lnTo>
                  <a:lnTo>
                    <a:pt x="984" y="526"/>
                  </a:lnTo>
                  <a:lnTo>
                    <a:pt x="984" y="538"/>
                  </a:lnTo>
                  <a:lnTo>
                    <a:pt x="984" y="546"/>
                  </a:lnTo>
                  <a:lnTo>
                    <a:pt x="984" y="555"/>
                  </a:lnTo>
                  <a:lnTo>
                    <a:pt x="984" y="563"/>
                  </a:lnTo>
                  <a:lnTo>
                    <a:pt x="982" y="572"/>
                  </a:lnTo>
                  <a:lnTo>
                    <a:pt x="981" y="575"/>
                  </a:lnTo>
                  <a:lnTo>
                    <a:pt x="980" y="580"/>
                  </a:lnTo>
                  <a:lnTo>
                    <a:pt x="982" y="587"/>
                  </a:lnTo>
                  <a:lnTo>
                    <a:pt x="984" y="595"/>
                  </a:lnTo>
                  <a:lnTo>
                    <a:pt x="985" y="606"/>
                  </a:lnTo>
                  <a:lnTo>
                    <a:pt x="986" y="620"/>
                  </a:lnTo>
                  <a:lnTo>
                    <a:pt x="988" y="627"/>
                  </a:lnTo>
                  <a:lnTo>
                    <a:pt x="989" y="632"/>
                  </a:lnTo>
                  <a:lnTo>
                    <a:pt x="991" y="638"/>
                  </a:lnTo>
                  <a:lnTo>
                    <a:pt x="993" y="641"/>
                  </a:lnTo>
                  <a:lnTo>
                    <a:pt x="994" y="643"/>
                  </a:lnTo>
                  <a:lnTo>
                    <a:pt x="997" y="644"/>
                  </a:lnTo>
                  <a:lnTo>
                    <a:pt x="1001" y="648"/>
                  </a:lnTo>
                  <a:lnTo>
                    <a:pt x="1004" y="655"/>
                  </a:lnTo>
                  <a:lnTo>
                    <a:pt x="1005" y="662"/>
                  </a:lnTo>
                  <a:lnTo>
                    <a:pt x="1006" y="669"/>
                  </a:lnTo>
                  <a:lnTo>
                    <a:pt x="1010" y="678"/>
                  </a:lnTo>
                  <a:lnTo>
                    <a:pt x="1015" y="687"/>
                  </a:lnTo>
                  <a:lnTo>
                    <a:pt x="1021" y="695"/>
                  </a:lnTo>
                  <a:lnTo>
                    <a:pt x="1026" y="703"/>
                  </a:lnTo>
                  <a:lnTo>
                    <a:pt x="1034" y="711"/>
                  </a:lnTo>
                  <a:lnTo>
                    <a:pt x="1041" y="720"/>
                  </a:lnTo>
                  <a:lnTo>
                    <a:pt x="1048" y="730"/>
                  </a:lnTo>
                  <a:lnTo>
                    <a:pt x="1054" y="741"/>
                  </a:lnTo>
                  <a:lnTo>
                    <a:pt x="1062" y="758"/>
                  </a:lnTo>
                  <a:lnTo>
                    <a:pt x="1070" y="774"/>
                  </a:lnTo>
                  <a:lnTo>
                    <a:pt x="1075" y="781"/>
                  </a:lnTo>
                  <a:lnTo>
                    <a:pt x="1082" y="786"/>
                  </a:lnTo>
                  <a:lnTo>
                    <a:pt x="1090" y="791"/>
                  </a:lnTo>
                  <a:lnTo>
                    <a:pt x="1100" y="793"/>
                  </a:lnTo>
                  <a:lnTo>
                    <a:pt x="1110" y="794"/>
                  </a:lnTo>
                  <a:lnTo>
                    <a:pt x="1119" y="797"/>
                  </a:lnTo>
                  <a:lnTo>
                    <a:pt x="1128" y="800"/>
                  </a:lnTo>
                  <a:lnTo>
                    <a:pt x="1136" y="805"/>
                  </a:lnTo>
                  <a:lnTo>
                    <a:pt x="1141" y="811"/>
                  </a:lnTo>
                  <a:lnTo>
                    <a:pt x="1145" y="817"/>
                  </a:lnTo>
                  <a:lnTo>
                    <a:pt x="1147" y="820"/>
                  </a:lnTo>
                  <a:lnTo>
                    <a:pt x="1149" y="823"/>
                  </a:lnTo>
                  <a:lnTo>
                    <a:pt x="1153" y="824"/>
                  </a:lnTo>
                  <a:lnTo>
                    <a:pt x="1157" y="825"/>
                  </a:lnTo>
                  <a:lnTo>
                    <a:pt x="1172" y="819"/>
                  </a:lnTo>
                  <a:lnTo>
                    <a:pt x="1187" y="813"/>
                  </a:lnTo>
                  <a:lnTo>
                    <a:pt x="1198" y="809"/>
                  </a:lnTo>
                  <a:lnTo>
                    <a:pt x="1211" y="808"/>
                  </a:lnTo>
                  <a:lnTo>
                    <a:pt x="1218" y="807"/>
                  </a:lnTo>
                  <a:lnTo>
                    <a:pt x="1225" y="807"/>
                  </a:lnTo>
                  <a:lnTo>
                    <a:pt x="1230" y="806"/>
                  </a:lnTo>
                  <a:lnTo>
                    <a:pt x="1237" y="803"/>
                  </a:lnTo>
                  <a:lnTo>
                    <a:pt x="1242" y="800"/>
                  </a:lnTo>
                  <a:lnTo>
                    <a:pt x="1245" y="798"/>
                  </a:lnTo>
                  <a:lnTo>
                    <a:pt x="1249" y="797"/>
                  </a:lnTo>
                  <a:lnTo>
                    <a:pt x="1255" y="795"/>
                  </a:lnTo>
                  <a:lnTo>
                    <a:pt x="1262" y="794"/>
                  </a:lnTo>
                  <a:lnTo>
                    <a:pt x="1270" y="793"/>
                  </a:lnTo>
                  <a:lnTo>
                    <a:pt x="1277" y="794"/>
                  </a:lnTo>
                  <a:lnTo>
                    <a:pt x="1283" y="797"/>
                  </a:lnTo>
                  <a:lnTo>
                    <a:pt x="1285" y="800"/>
                  </a:lnTo>
                  <a:lnTo>
                    <a:pt x="1285" y="803"/>
                  </a:lnTo>
                  <a:lnTo>
                    <a:pt x="1286" y="806"/>
                  </a:lnTo>
                  <a:lnTo>
                    <a:pt x="1287" y="807"/>
                  </a:lnTo>
                  <a:lnTo>
                    <a:pt x="1290" y="809"/>
                  </a:lnTo>
                  <a:lnTo>
                    <a:pt x="1293" y="809"/>
                  </a:lnTo>
                  <a:lnTo>
                    <a:pt x="1297" y="809"/>
                  </a:lnTo>
                  <a:lnTo>
                    <a:pt x="1300" y="808"/>
                  </a:lnTo>
                  <a:lnTo>
                    <a:pt x="1307" y="805"/>
                  </a:lnTo>
                  <a:lnTo>
                    <a:pt x="1312" y="801"/>
                  </a:lnTo>
                  <a:lnTo>
                    <a:pt x="1314" y="797"/>
                  </a:lnTo>
                  <a:lnTo>
                    <a:pt x="1314" y="794"/>
                  </a:lnTo>
                  <a:lnTo>
                    <a:pt x="1312" y="793"/>
                  </a:lnTo>
                  <a:lnTo>
                    <a:pt x="1311" y="792"/>
                  </a:lnTo>
                  <a:lnTo>
                    <a:pt x="1308" y="791"/>
                  </a:lnTo>
                  <a:lnTo>
                    <a:pt x="1306" y="790"/>
                  </a:lnTo>
                  <a:lnTo>
                    <a:pt x="1306" y="787"/>
                  </a:lnTo>
                  <a:lnTo>
                    <a:pt x="1306" y="785"/>
                  </a:lnTo>
                  <a:lnTo>
                    <a:pt x="1318" y="778"/>
                  </a:lnTo>
                  <a:lnTo>
                    <a:pt x="1331" y="770"/>
                  </a:lnTo>
                  <a:lnTo>
                    <a:pt x="1335" y="767"/>
                  </a:lnTo>
                  <a:lnTo>
                    <a:pt x="1339" y="761"/>
                  </a:lnTo>
                  <a:lnTo>
                    <a:pt x="1342" y="754"/>
                  </a:lnTo>
                  <a:lnTo>
                    <a:pt x="1343" y="746"/>
                  </a:lnTo>
                  <a:lnTo>
                    <a:pt x="1344" y="741"/>
                  </a:lnTo>
                  <a:lnTo>
                    <a:pt x="1347" y="735"/>
                  </a:lnTo>
                  <a:lnTo>
                    <a:pt x="1350" y="732"/>
                  </a:lnTo>
                  <a:lnTo>
                    <a:pt x="1355" y="727"/>
                  </a:lnTo>
                  <a:lnTo>
                    <a:pt x="1356" y="724"/>
                  </a:lnTo>
                  <a:lnTo>
                    <a:pt x="1356" y="720"/>
                  </a:lnTo>
                  <a:lnTo>
                    <a:pt x="1356" y="716"/>
                  </a:lnTo>
                  <a:lnTo>
                    <a:pt x="1355" y="712"/>
                  </a:lnTo>
                  <a:lnTo>
                    <a:pt x="1354" y="703"/>
                  </a:lnTo>
                  <a:lnTo>
                    <a:pt x="1355" y="694"/>
                  </a:lnTo>
                  <a:lnTo>
                    <a:pt x="1359" y="684"/>
                  </a:lnTo>
                  <a:lnTo>
                    <a:pt x="1362" y="675"/>
                  </a:lnTo>
                  <a:lnTo>
                    <a:pt x="1363" y="671"/>
                  </a:lnTo>
                  <a:lnTo>
                    <a:pt x="1365" y="668"/>
                  </a:lnTo>
                  <a:lnTo>
                    <a:pt x="1367" y="665"/>
                  </a:lnTo>
                  <a:lnTo>
                    <a:pt x="1371" y="662"/>
                  </a:lnTo>
                  <a:lnTo>
                    <a:pt x="1380" y="659"/>
                  </a:lnTo>
                  <a:lnTo>
                    <a:pt x="1389" y="655"/>
                  </a:lnTo>
                  <a:lnTo>
                    <a:pt x="1408" y="652"/>
                  </a:lnTo>
                  <a:lnTo>
                    <a:pt x="1424" y="649"/>
                  </a:lnTo>
                  <a:lnTo>
                    <a:pt x="1433" y="648"/>
                  </a:lnTo>
                  <a:lnTo>
                    <a:pt x="1441" y="646"/>
                  </a:lnTo>
                  <a:lnTo>
                    <a:pt x="1447" y="643"/>
                  </a:lnTo>
                  <a:lnTo>
                    <a:pt x="1453" y="640"/>
                  </a:lnTo>
                  <a:lnTo>
                    <a:pt x="1460" y="639"/>
                  </a:lnTo>
                  <a:lnTo>
                    <a:pt x="1468" y="638"/>
                  </a:lnTo>
                  <a:lnTo>
                    <a:pt x="1474" y="638"/>
                  </a:lnTo>
                  <a:lnTo>
                    <a:pt x="1481" y="638"/>
                  </a:lnTo>
                  <a:lnTo>
                    <a:pt x="1489" y="639"/>
                  </a:lnTo>
                  <a:lnTo>
                    <a:pt x="1496" y="640"/>
                  </a:lnTo>
                  <a:lnTo>
                    <a:pt x="1503" y="643"/>
                  </a:lnTo>
                  <a:lnTo>
                    <a:pt x="1509" y="645"/>
                  </a:lnTo>
                  <a:lnTo>
                    <a:pt x="1514" y="646"/>
                  </a:lnTo>
                  <a:lnTo>
                    <a:pt x="1521" y="646"/>
                  </a:lnTo>
                  <a:lnTo>
                    <a:pt x="1526" y="643"/>
                  </a:lnTo>
                  <a:lnTo>
                    <a:pt x="1526" y="641"/>
                  </a:lnTo>
                  <a:lnTo>
                    <a:pt x="1522" y="640"/>
                  </a:lnTo>
                  <a:lnTo>
                    <a:pt x="1518" y="640"/>
                  </a:lnTo>
                  <a:lnTo>
                    <a:pt x="1518" y="639"/>
                  </a:lnTo>
                  <a:lnTo>
                    <a:pt x="1519" y="638"/>
                  </a:lnTo>
                  <a:lnTo>
                    <a:pt x="1520" y="637"/>
                  </a:lnTo>
                  <a:lnTo>
                    <a:pt x="1522" y="637"/>
                  </a:lnTo>
                  <a:lnTo>
                    <a:pt x="1526" y="636"/>
                  </a:lnTo>
                  <a:lnTo>
                    <a:pt x="1529" y="637"/>
                  </a:lnTo>
                  <a:lnTo>
                    <a:pt x="1531" y="638"/>
                  </a:lnTo>
                  <a:lnTo>
                    <a:pt x="1533" y="639"/>
                  </a:lnTo>
                  <a:lnTo>
                    <a:pt x="1536" y="643"/>
                  </a:lnTo>
                  <a:lnTo>
                    <a:pt x="1539" y="646"/>
                  </a:lnTo>
                  <a:lnTo>
                    <a:pt x="1542" y="649"/>
                  </a:lnTo>
                  <a:lnTo>
                    <a:pt x="1542" y="654"/>
                  </a:lnTo>
                  <a:lnTo>
                    <a:pt x="1544" y="659"/>
                  </a:lnTo>
                  <a:lnTo>
                    <a:pt x="1545" y="663"/>
                  </a:lnTo>
                  <a:lnTo>
                    <a:pt x="1545" y="667"/>
                  </a:lnTo>
                  <a:lnTo>
                    <a:pt x="1544" y="669"/>
                  </a:lnTo>
                  <a:lnTo>
                    <a:pt x="1542" y="672"/>
                  </a:lnTo>
                  <a:lnTo>
                    <a:pt x="1539" y="676"/>
                  </a:lnTo>
                  <a:lnTo>
                    <a:pt x="1535" y="680"/>
                  </a:lnTo>
                  <a:lnTo>
                    <a:pt x="1530" y="685"/>
                  </a:lnTo>
                  <a:lnTo>
                    <a:pt x="1526" y="692"/>
                  </a:lnTo>
                  <a:lnTo>
                    <a:pt x="1521" y="697"/>
                  </a:lnTo>
                  <a:lnTo>
                    <a:pt x="1517" y="704"/>
                  </a:lnTo>
                  <a:lnTo>
                    <a:pt x="1513" y="711"/>
                  </a:lnTo>
                  <a:lnTo>
                    <a:pt x="1512" y="719"/>
                  </a:lnTo>
                  <a:lnTo>
                    <a:pt x="1511" y="726"/>
                  </a:lnTo>
                  <a:lnTo>
                    <a:pt x="1510" y="729"/>
                  </a:lnTo>
                  <a:lnTo>
                    <a:pt x="1509" y="733"/>
                  </a:lnTo>
                  <a:lnTo>
                    <a:pt x="1506" y="735"/>
                  </a:lnTo>
                  <a:lnTo>
                    <a:pt x="1504" y="737"/>
                  </a:lnTo>
                  <a:lnTo>
                    <a:pt x="1498" y="742"/>
                  </a:lnTo>
                  <a:lnTo>
                    <a:pt x="1495" y="746"/>
                  </a:lnTo>
                  <a:lnTo>
                    <a:pt x="1496" y="748"/>
                  </a:lnTo>
                  <a:lnTo>
                    <a:pt x="1497" y="749"/>
                  </a:lnTo>
                  <a:lnTo>
                    <a:pt x="1501" y="749"/>
                  </a:lnTo>
                  <a:lnTo>
                    <a:pt x="1505" y="748"/>
                  </a:lnTo>
                  <a:lnTo>
                    <a:pt x="1510" y="746"/>
                  </a:lnTo>
                  <a:lnTo>
                    <a:pt x="1512" y="746"/>
                  </a:lnTo>
                  <a:lnTo>
                    <a:pt x="1512" y="748"/>
                  </a:lnTo>
                  <a:lnTo>
                    <a:pt x="1511" y="750"/>
                  </a:lnTo>
                  <a:lnTo>
                    <a:pt x="1506" y="754"/>
                  </a:lnTo>
                  <a:lnTo>
                    <a:pt x="1502" y="758"/>
                  </a:lnTo>
                  <a:lnTo>
                    <a:pt x="1501" y="759"/>
                  </a:lnTo>
                  <a:lnTo>
                    <a:pt x="1499" y="760"/>
                  </a:lnTo>
                  <a:lnTo>
                    <a:pt x="1497" y="762"/>
                  </a:lnTo>
                  <a:lnTo>
                    <a:pt x="1497" y="763"/>
                  </a:lnTo>
                  <a:lnTo>
                    <a:pt x="1498" y="763"/>
                  </a:lnTo>
                  <a:lnTo>
                    <a:pt x="1499" y="763"/>
                  </a:lnTo>
                  <a:lnTo>
                    <a:pt x="1502" y="762"/>
                  </a:lnTo>
                  <a:lnTo>
                    <a:pt x="1504" y="762"/>
                  </a:lnTo>
                  <a:lnTo>
                    <a:pt x="1505" y="763"/>
                  </a:lnTo>
                  <a:lnTo>
                    <a:pt x="1506" y="766"/>
                  </a:lnTo>
                  <a:lnTo>
                    <a:pt x="1503" y="776"/>
                  </a:lnTo>
                  <a:lnTo>
                    <a:pt x="1499" y="786"/>
                  </a:lnTo>
                  <a:lnTo>
                    <a:pt x="1497" y="798"/>
                  </a:lnTo>
                  <a:lnTo>
                    <a:pt x="1495" y="808"/>
                  </a:lnTo>
                  <a:lnTo>
                    <a:pt x="1493" y="815"/>
                  </a:lnTo>
                  <a:lnTo>
                    <a:pt x="1490" y="819"/>
                  </a:lnTo>
                  <a:lnTo>
                    <a:pt x="1489" y="819"/>
                  </a:lnTo>
                  <a:lnTo>
                    <a:pt x="1488" y="818"/>
                  </a:lnTo>
                  <a:lnTo>
                    <a:pt x="1485" y="813"/>
                  </a:lnTo>
                  <a:lnTo>
                    <a:pt x="1480" y="808"/>
                  </a:lnTo>
                  <a:lnTo>
                    <a:pt x="1479" y="806"/>
                  </a:lnTo>
                  <a:lnTo>
                    <a:pt x="1478" y="803"/>
                  </a:lnTo>
                  <a:lnTo>
                    <a:pt x="1478" y="801"/>
                  </a:lnTo>
                  <a:lnTo>
                    <a:pt x="1479" y="798"/>
                  </a:lnTo>
                  <a:lnTo>
                    <a:pt x="1480" y="793"/>
                  </a:lnTo>
                  <a:lnTo>
                    <a:pt x="1482" y="789"/>
                  </a:lnTo>
                  <a:lnTo>
                    <a:pt x="1481" y="787"/>
                  </a:lnTo>
                  <a:lnTo>
                    <a:pt x="1480" y="787"/>
                  </a:lnTo>
                  <a:lnTo>
                    <a:pt x="1479" y="787"/>
                  </a:lnTo>
                  <a:lnTo>
                    <a:pt x="1476" y="790"/>
                  </a:lnTo>
                  <a:lnTo>
                    <a:pt x="1470" y="799"/>
                  </a:lnTo>
                  <a:lnTo>
                    <a:pt x="1464" y="809"/>
                  </a:lnTo>
                  <a:lnTo>
                    <a:pt x="1462" y="808"/>
                  </a:lnTo>
                  <a:lnTo>
                    <a:pt x="1458" y="808"/>
                  </a:lnTo>
                  <a:lnTo>
                    <a:pt x="1456" y="809"/>
                  </a:lnTo>
                  <a:lnTo>
                    <a:pt x="1454" y="810"/>
                  </a:lnTo>
                  <a:lnTo>
                    <a:pt x="1452" y="814"/>
                  </a:lnTo>
                  <a:lnTo>
                    <a:pt x="1448" y="819"/>
                  </a:lnTo>
                  <a:lnTo>
                    <a:pt x="1444" y="830"/>
                  </a:lnTo>
                  <a:lnTo>
                    <a:pt x="1438" y="838"/>
                  </a:lnTo>
                  <a:lnTo>
                    <a:pt x="1432" y="835"/>
                  </a:lnTo>
                  <a:lnTo>
                    <a:pt x="1428" y="832"/>
                  </a:lnTo>
                  <a:lnTo>
                    <a:pt x="1425" y="832"/>
                  </a:lnTo>
                  <a:lnTo>
                    <a:pt x="1424" y="834"/>
                  </a:lnTo>
                  <a:lnTo>
                    <a:pt x="1423" y="836"/>
                  </a:lnTo>
                  <a:lnTo>
                    <a:pt x="1423" y="842"/>
                  </a:lnTo>
                  <a:lnTo>
                    <a:pt x="1423" y="842"/>
                  </a:lnTo>
                  <a:lnTo>
                    <a:pt x="1423" y="842"/>
                  </a:lnTo>
                  <a:lnTo>
                    <a:pt x="1399" y="842"/>
                  </a:lnTo>
                  <a:lnTo>
                    <a:pt x="1376" y="842"/>
                  </a:lnTo>
                  <a:lnTo>
                    <a:pt x="1354" y="842"/>
                  </a:lnTo>
                  <a:lnTo>
                    <a:pt x="1330" y="842"/>
                  </a:lnTo>
                  <a:lnTo>
                    <a:pt x="1330" y="857"/>
                  </a:lnTo>
                  <a:lnTo>
                    <a:pt x="1330" y="872"/>
                  </a:lnTo>
                  <a:lnTo>
                    <a:pt x="1318" y="872"/>
                  </a:lnTo>
                  <a:lnTo>
                    <a:pt x="1307" y="872"/>
                  </a:lnTo>
                  <a:lnTo>
                    <a:pt x="1312" y="876"/>
                  </a:lnTo>
                  <a:lnTo>
                    <a:pt x="1322" y="885"/>
                  </a:lnTo>
                  <a:lnTo>
                    <a:pt x="1327" y="891"/>
                  </a:lnTo>
                  <a:lnTo>
                    <a:pt x="1334" y="895"/>
                  </a:lnTo>
                  <a:lnTo>
                    <a:pt x="1338" y="897"/>
                  </a:lnTo>
                  <a:lnTo>
                    <a:pt x="1341" y="899"/>
                  </a:lnTo>
                  <a:lnTo>
                    <a:pt x="1344" y="903"/>
                  </a:lnTo>
                  <a:lnTo>
                    <a:pt x="1346" y="906"/>
                  </a:lnTo>
                  <a:lnTo>
                    <a:pt x="1348" y="909"/>
                  </a:lnTo>
                  <a:lnTo>
                    <a:pt x="1349" y="912"/>
                  </a:lnTo>
                  <a:lnTo>
                    <a:pt x="1351" y="913"/>
                  </a:lnTo>
                  <a:lnTo>
                    <a:pt x="1352" y="914"/>
                  </a:lnTo>
                  <a:lnTo>
                    <a:pt x="1356" y="914"/>
                  </a:lnTo>
                  <a:lnTo>
                    <a:pt x="1359" y="916"/>
                  </a:lnTo>
                  <a:lnTo>
                    <a:pt x="1359" y="921"/>
                  </a:lnTo>
                  <a:lnTo>
                    <a:pt x="1359" y="925"/>
                  </a:lnTo>
                  <a:lnTo>
                    <a:pt x="1358" y="930"/>
                  </a:lnTo>
                  <a:lnTo>
                    <a:pt x="1357" y="933"/>
                  </a:lnTo>
                  <a:lnTo>
                    <a:pt x="1341" y="933"/>
                  </a:lnTo>
                  <a:lnTo>
                    <a:pt x="1324" y="933"/>
                  </a:lnTo>
                  <a:lnTo>
                    <a:pt x="1308" y="933"/>
                  </a:lnTo>
                  <a:lnTo>
                    <a:pt x="1292" y="933"/>
                  </a:lnTo>
                  <a:lnTo>
                    <a:pt x="1286" y="945"/>
                  </a:lnTo>
                  <a:lnTo>
                    <a:pt x="1279" y="955"/>
                  </a:lnTo>
                  <a:lnTo>
                    <a:pt x="1273" y="966"/>
                  </a:lnTo>
                  <a:lnTo>
                    <a:pt x="1267" y="978"/>
                  </a:lnTo>
                  <a:lnTo>
                    <a:pt x="1270" y="982"/>
                  </a:lnTo>
                  <a:lnTo>
                    <a:pt x="1275" y="987"/>
                  </a:lnTo>
                  <a:lnTo>
                    <a:pt x="1271" y="993"/>
                  </a:lnTo>
                  <a:lnTo>
                    <a:pt x="1269" y="1003"/>
                  </a:lnTo>
                  <a:lnTo>
                    <a:pt x="1270" y="1006"/>
                  </a:lnTo>
                  <a:lnTo>
                    <a:pt x="1270" y="1010"/>
                  </a:lnTo>
                  <a:lnTo>
                    <a:pt x="1269" y="1012"/>
                  </a:lnTo>
                  <a:lnTo>
                    <a:pt x="1266" y="1014"/>
                  </a:lnTo>
                  <a:lnTo>
                    <a:pt x="1253" y="1004"/>
                  </a:lnTo>
                  <a:lnTo>
                    <a:pt x="1242" y="993"/>
                  </a:lnTo>
                  <a:lnTo>
                    <a:pt x="1230" y="981"/>
                  </a:lnTo>
                  <a:lnTo>
                    <a:pt x="1219" y="969"/>
                  </a:lnTo>
                  <a:lnTo>
                    <a:pt x="1211" y="962"/>
                  </a:lnTo>
                  <a:lnTo>
                    <a:pt x="1203" y="955"/>
                  </a:lnTo>
                  <a:lnTo>
                    <a:pt x="1193" y="949"/>
                  </a:lnTo>
                  <a:lnTo>
                    <a:pt x="1184" y="941"/>
                  </a:lnTo>
                  <a:lnTo>
                    <a:pt x="1184" y="939"/>
                  </a:lnTo>
                  <a:lnTo>
                    <a:pt x="1184" y="938"/>
                  </a:lnTo>
                  <a:lnTo>
                    <a:pt x="1183" y="935"/>
                  </a:lnTo>
                  <a:lnTo>
                    <a:pt x="1183" y="932"/>
                  </a:lnTo>
                  <a:lnTo>
                    <a:pt x="1180" y="931"/>
                  </a:lnTo>
                  <a:lnTo>
                    <a:pt x="1177" y="931"/>
                  </a:lnTo>
                  <a:lnTo>
                    <a:pt x="1175" y="932"/>
                  </a:lnTo>
                  <a:lnTo>
                    <a:pt x="1173" y="935"/>
                  </a:lnTo>
                  <a:lnTo>
                    <a:pt x="1169" y="936"/>
                  </a:lnTo>
                  <a:lnTo>
                    <a:pt x="1164" y="935"/>
                  </a:lnTo>
                  <a:lnTo>
                    <a:pt x="1160" y="933"/>
                  </a:lnTo>
                  <a:lnTo>
                    <a:pt x="1155" y="931"/>
                  </a:lnTo>
                  <a:lnTo>
                    <a:pt x="1144" y="929"/>
                  </a:lnTo>
                  <a:lnTo>
                    <a:pt x="1131" y="928"/>
                  </a:lnTo>
                  <a:lnTo>
                    <a:pt x="1122" y="928"/>
                  </a:lnTo>
                  <a:lnTo>
                    <a:pt x="1114" y="930"/>
                  </a:lnTo>
                  <a:lnTo>
                    <a:pt x="1108" y="933"/>
                  </a:lnTo>
                  <a:lnTo>
                    <a:pt x="1103" y="938"/>
                  </a:lnTo>
                  <a:lnTo>
                    <a:pt x="1089" y="946"/>
                  </a:lnTo>
                  <a:lnTo>
                    <a:pt x="1075" y="952"/>
                  </a:lnTo>
                  <a:lnTo>
                    <a:pt x="1067" y="954"/>
                  </a:lnTo>
                  <a:lnTo>
                    <a:pt x="1061" y="956"/>
                  </a:lnTo>
                  <a:lnTo>
                    <a:pt x="1053" y="957"/>
                  </a:lnTo>
                  <a:lnTo>
                    <a:pt x="1045" y="956"/>
                  </a:lnTo>
                  <a:lnTo>
                    <a:pt x="1033" y="953"/>
                  </a:lnTo>
                  <a:lnTo>
                    <a:pt x="1023" y="949"/>
                  </a:lnTo>
                  <a:lnTo>
                    <a:pt x="1012" y="945"/>
                  </a:lnTo>
                  <a:lnTo>
                    <a:pt x="1000" y="942"/>
                  </a:lnTo>
                  <a:lnTo>
                    <a:pt x="993" y="941"/>
                  </a:lnTo>
                  <a:lnTo>
                    <a:pt x="986" y="940"/>
                  </a:lnTo>
                  <a:lnTo>
                    <a:pt x="982" y="938"/>
                  </a:lnTo>
                  <a:lnTo>
                    <a:pt x="977" y="936"/>
                  </a:lnTo>
                  <a:lnTo>
                    <a:pt x="968" y="930"/>
                  </a:lnTo>
                  <a:lnTo>
                    <a:pt x="958" y="924"/>
                  </a:lnTo>
                  <a:lnTo>
                    <a:pt x="950" y="923"/>
                  </a:lnTo>
                  <a:lnTo>
                    <a:pt x="944" y="920"/>
                  </a:lnTo>
                  <a:lnTo>
                    <a:pt x="939" y="916"/>
                  </a:lnTo>
                  <a:lnTo>
                    <a:pt x="933" y="912"/>
                  </a:lnTo>
                  <a:lnTo>
                    <a:pt x="920" y="908"/>
                  </a:lnTo>
                  <a:lnTo>
                    <a:pt x="908" y="906"/>
                  </a:lnTo>
                  <a:lnTo>
                    <a:pt x="896" y="904"/>
                  </a:lnTo>
                  <a:lnTo>
                    <a:pt x="885" y="900"/>
                  </a:lnTo>
                  <a:lnTo>
                    <a:pt x="877" y="896"/>
                  </a:lnTo>
                  <a:lnTo>
                    <a:pt x="870" y="891"/>
                  </a:lnTo>
                  <a:lnTo>
                    <a:pt x="859" y="887"/>
                  </a:lnTo>
                  <a:lnTo>
                    <a:pt x="847" y="882"/>
                  </a:lnTo>
                  <a:lnTo>
                    <a:pt x="833" y="876"/>
                  </a:lnTo>
                  <a:lnTo>
                    <a:pt x="818" y="870"/>
                  </a:lnTo>
                  <a:lnTo>
                    <a:pt x="804" y="862"/>
                  </a:lnTo>
                  <a:lnTo>
                    <a:pt x="792" y="851"/>
                  </a:lnTo>
                  <a:lnTo>
                    <a:pt x="786" y="846"/>
                  </a:lnTo>
                  <a:lnTo>
                    <a:pt x="779" y="839"/>
                  </a:lnTo>
                  <a:lnTo>
                    <a:pt x="776" y="836"/>
                  </a:lnTo>
                  <a:lnTo>
                    <a:pt x="772" y="834"/>
                  </a:lnTo>
                  <a:lnTo>
                    <a:pt x="769" y="833"/>
                  </a:lnTo>
                  <a:lnTo>
                    <a:pt x="764" y="834"/>
                  </a:lnTo>
                  <a:lnTo>
                    <a:pt x="754" y="834"/>
                  </a:lnTo>
                  <a:lnTo>
                    <a:pt x="741" y="833"/>
                  </a:lnTo>
                  <a:lnTo>
                    <a:pt x="730" y="830"/>
                  </a:lnTo>
                  <a:lnTo>
                    <a:pt x="717" y="825"/>
                  </a:lnTo>
                  <a:lnTo>
                    <a:pt x="705" y="819"/>
                  </a:lnTo>
                  <a:lnTo>
                    <a:pt x="695" y="813"/>
                  </a:lnTo>
                  <a:lnTo>
                    <a:pt x="685" y="806"/>
                  </a:lnTo>
                  <a:lnTo>
                    <a:pt x="679" y="798"/>
                  </a:lnTo>
                  <a:lnTo>
                    <a:pt x="671" y="789"/>
                  </a:lnTo>
                  <a:lnTo>
                    <a:pt x="663" y="782"/>
                  </a:lnTo>
                  <a:lnTo>
                    <a:pt x="652" y="776"/>
                  </a:lnTo>
                  <a:lnTo>
                    <a:pt x="643" y="771"/>
                  </a:lnTo>
                  <a:lnTo>
                    <a:pt x="633" y="767"/>
                  </a:lnTo>
                  <a:lnTo>
                    <a:pt x="624" y="762"/>
                  </a:lnTo>
                  <a:lnTo>
                    <a:pt x="615" y="756"/>
                  </a:lnTo>
                  <a:lnTo>
                    <a:pt x="607" y="748"/>
                  </a:lnTo>
                  <a:lnTo>
                    <a:pt x="595" y="732"/>
                  </a:lnTo>
                  <a:lnTo>
                    <a:pt x="585" y="714"/>
                  </a:lnTo>
                  <a:lnTo>
                    <a:pt x="584" y="710"/>
                  </a:lnTo>
                  <a:lnTo>
                    <a:pt x="583" y="704"/>
                  </a:lnTo>
                  <a:lnTo>
                    <a:pt x="584" y="703"/>
                  </a:lnTo>
                  <a:lnTo>
                    <a:pt x="585" y="701"/>
                  </a:lnTo>
                  <a:lnTo>
                    <a:pt x="587" y="700"/>
                  </a:lnTo>
                  <a:lnTo>
                    <a:pt x="590" y="699"/>
                  </a:lnTo>
                  <a:lnTo>
                    <a:pt x="598" y="696"/>
                  </a:lnTo>
                  <a:lnTo>
                    <a:pt x="603" y="693"/>
                  </a:lnTo>
                  <a:lnTo>
                    <a:pt x="605" y="691"/>
                  </a:lnTo>
                  <a:lnTo>
                    <a:pt x="603" y="688"/>
                  </a:lnTo>
                  <a:lnTo>
                    <a:pt x="601" y="687"/>
                  </a:lnTo>
                  <a:lnTo>
                    <a:pt x="595" y="685"/>
                  </a:lnTo>
                  <a:lnTo>
                    <a:pt x="592" y="684"/>
                  </a:lnTo>
                  <a:lnTo>
                    <a:pt x="589" y="681"/>
                  </a:lnTo>
                  <a:lnTo>
                    <a:pt x="594" y="673"/>
                  </a:lnTo>
                  <a:lnTo>
                    <a:pt x="601" y="664"/>
                  </a:lnTo>
                  <a:lnTo>
                    <a:pt x="605" y="656"/>
                  </a:lnTo>
                  <a:lnTo>
                    <a:pt x="606" y="649"/>
                  </a:lnTo>
                  <a:lnTo>
                    <a:pt x="606" y="647"/>
                  </a:lnTo>
                  <a:lnTo>
                    <a:pt x="605" y="644"/>
                  </a:lnTo>
                  <a:lnTo>
                    <a:pt x="602" y="641"/>
                  </a:lnTo>
                  <a:lnTo>
                    <a:pt x="599" y="637"/>
                  </a:lnTo>
                  <a:lnTo>
                    <a:pt x="594" y="632"/>
                  </a:lnTo>
                  <a:lnTo>
                    <a:pt x="590" y="627"/>
                  </a:lnTo>
                  <a:lnTo>
                    <a:pt x="586" y="621"/>
                  </a:lnTo>
                  <a:lnTo>
                    <a:pt x="584" y="615"/>
                  </a:lnTo>
                  <a:lnTo>
                    <a:pt x="583" y="602"/>
                  </a:lnTo>
                  <a:lnTo>
                    <a:pt x="582" y="588"/>
                  </a:lnTo>
                  <a:lnTo>
                    <a:pt x="577" y="582"/>
                  </a:lnTo>
                  <a:lnTo>
                    <a:pt x="573" y="577"/>
                  </a:lnTo>
                  <a:lnTo>
                    <a:pt x="567" y="571"/>
                  </a:lnTo>
                  <a:lnTo>
                    <a:pt x="561" y="566"/>
                  </a:lnTo>
                  <a:lnTo>
                    <a:pt x="554" y="559"/>
                  </a:lnTo>
                  <a:lnTo>
                    <a:pt x="548" y="554"/>
                  </a:lnTo>
                  <a:lnTo>
                    <a:pt x="541" y="547"/>
                  </a:lnTo>
                  <a:lnTo>
                    <a:pt x="535" y="539"/>
                  </a:lnTo>
                  <a:lnTo>
                    <a:pt x="527" y="526"/>
                  </a:lnTo>
                  <a:lnTo>
                    <a:pt x="519" y="515"/>
                  </a:lnTo>
                  <a:lnTo>
                    <a:pt x="513" y="508"/>
                  </a:lnTo>
                  <a:lnTo>
                    <a:pt x="508" y="502"/>
                  </a:lnTo>
                  <a:lnTo>
                    <a:pt x="501" y="498"/>
                  </a:lnTo>
                  <a:lnTo>
                    <a:pt x="494" y="493"/>
                  </a:lnTo>
                  <a:lnTo>
                    <a:pt x="489" y="490"/>
                  </a:lnTo>
                  <a:lnTo>
                    <a:pt x="486" y="488"/>
                  </a:lnTo>
                  <a:lnTo>
                    <a:pt x="479" y="482"/>
                  </a:lnTo>
                  <a:lnTo>
                    <a:pt x="472" y="476"/>
                  </a:lnTo>
                  <a:lnTo>
                    <a:pt x="465" y="469"/>
                  </a:lnTo>
                  <a:lnTo>
                    <a:pt x="460" y="463"/>
                  </a:lnTo>
                  <a:lnTo>
                    <a:pt x="456" y="458"/>
                  </a:lnTo>
                  <a:lnTo>
                    <a:pt x="454" y="452"/>
                  </a:lnTo>
                  <a:lnTo>
                    <a:pt x="456" y="450"/>
                  </a:lnTo>
                  <a:lnTo>
                    <a:pt x="459" y="448"/>
                  </a:lnTo>
                  <a:lnTo>
                    <a:pt x="460" y="447"/>
                  </a:lnTo>
                  <a:lnTo>
                    <a:pt x="460" y="445"/>
                  </a:lnTo>
                  <a:lnTo>
                    <a:pt x="455" y="442"/>
                  </a:lnTo>
                  <a:lnTo>
                    <a:pt x="451" y="440"/>
                  </a:lnTo>
                  <a:lnTo>
                    <a:pt x="443" y="437"/>
                  </a:lnTo>
                  <a:lnTo>
                    <a:pt x="435" y="434"/>
                  </a:lnTo>
                  <a:lnTo>
                    <a:pt x="430" y="432"/>
                  </a:lnTo>
                  <a:lnTo>
                    <a:pt x="428" y="429"/>
                  </a:lnTo>
                  <a:lnTo>
                    <a:pt x="426" y="426"/>
                  </a:lnTo>
                  <a:lnTo>
                    <a:pt x="424" y="423"/>
                  </a:lnTo>
                  <a:lnTo>
                    <a:pt x="424" y="420"/>
                  </a:lnTo>
                  <a:lnTo>
                    <a:pt x="423" y="418"/>
                  </a:lnTo>
                  <a:lnTo>
                    <a:pt x="422" y="418"/>
                  </a:lnTo>
                  <a:lnTo>
                    <a:pt x="419" y="419"/>
                  </a:lnTo>
                  <a:lnTo>
                    <a:pt x="416" y="421"/>
                  </a:lnTo>
                  <a:lnTo>
                    <a:pt x="414" y="423"/>
                  </a:lnTo>
                  <a:lnTo>
                    <a:pt x="412" y="424"/>
                  </a:lnTo>
                  <a:lnTo>
                    <a:pt x="410" y="423"/>
                  </a:lnTo>
                  <a:lnTo>
                    <a:pt x="405" y="420"/>
                  </a:lnTo>
                  <a:lnTo>
                    <a:pt x="402" y="416"/>
                  </a:lnTo>
                  <a:lnTo>
                    <a:pt x="397" y="415"/>
                  </a:lnTo>
                  <a:lnTo>
                    <a:pt x="393" y="415"/>
                  </a:lnTo>
                  <a:lnTo>
                    <a:pt x="395" y="411"/>
                  </a:lnTo>
                  <a:lnTo>
                    <a:pt x="397" y="410"/>
                  </a:lnTo>
                  <a:lnTo>
                    <a:pt x="397" y="409"/>
                  </a:lnTo>
                  <a:lnTo>
                    <a:pt x="395" y="405"/>
                  </a:lnTo>
                  <a:lnTo>
                    <a:pt x="393" y="404"/>
                  </a:lnTo>
                  <a:lnTo>
                    <a:pt x="390" y="402"/>
                  </a:lnTo>
                  <a:lnTo>
                    <a:pt x="390" y="398"/>
                  </a:lnTo>
                  <a:lnTo>
                    <a:pt x="393" y="392"/>
                  </a:lnTo>
                  <a:lnTo>
                    <a:pt x="395" y="385"/>
                  </a:lnTo>
                  <a:lnTo>
                    <a:pt x="397" y="380"/>
                  </a:lnTo>
                  <a:lnTo>
                    <a:pt x="398" y="376"/>
                  </a:lnTo>
                  <a:lnTo>
                    <a:pt x="399" y="371"/>
                  </a:lnTo>
                  <a:lnTo>
                    <a:pt x="399" y="366"/>
                  </a:lnTo>
                  <a:lnTo>
                    <a:pt x="398" y="361"/>
                  </a:lnTo>
                  <a:lnTo>
                    <a:pt x="396" y="358"/>
                  </a:lnTo>
                  <a:lnTo>
                    <a:pt x="394" y="354"/>
                  </a:lnTo>
                  <a:lnTo>
                    <a:pt x="389" y="353"/>
                  </a:lnTo>
                  <a:lnTo>
                    <a:pt x="383" y="353"/>
                  </a:lnTo>
                  <a:lnTo>
                    <a:pt x="380" y="354"/>
                  </a:lnTo>
                  <a:lnTo>
                    <a:pt x="378" y="353"/>
                  </a:lnTo>
                  <a:lnTo>
                    <a:pt x="374" y="353"/>
                  </a:lnTo>
                  <a:lnTo>
                    <a:pt x="372" y="351"/>
                  </a:lnTo>
                  <a:lnTo>
                    <a:pt x="369" y="346"/>
                  </a:lnTo>
                  <a:lnTo>
                    <a:pt x="366" y="341"/>
                  </a:lnTo>
                  <a:lnTo>
                    <a:pt x="366" y="336"/>
                  </a:lnTo>
                  <a:lnTo>
                    <a:pt x="365" y="333"/>
                  </a:lnTo>
                  <a:lnTo>
                    <a:pt x="363" y="330"/>
                  </a:lnTo>
                  <a:lnTo>
                    <a:pt x="359" y="329"/>
                  </a:lnTo>
                  <a:lnTo>
                    <a:pt x="354" y="327"/>
                  </a:lnTo>
                  <a:lnTo>
                    <a:pt x="346" y="326"/>
                  </a:lnTo>
                  <a:lnTo>
                    <a:pt x="342" y="325"/>
                  </a:lnTo>
                  <a:lnTo>
                    <a:pt x="340" y="323"/>
                  </a:lnTo>
                  <a:lnTo>
                    <a:pt x="339" y="322"/>
                  </a:lnTo>
                  <a:lnTo>
                    <a:pt x="338" y="320"/>
                  </a:lnTo>
                  <a:lnTo>
                    <a:pt x="337" y="317"/>
                  </a:lnTo>
                  <a:lnTo>
                    <a:pt x="334" y="312"/>
                  </a:lnTo>
                  <a:lnTo>
                    <a:pt x="331" y="306"/>
                  </a:lnTo>
                  <a:lnTo>
                    <a:pt x="330" y="299"/>
                  </a:lnTo>
                  <a:lnTo>
                    <a:pt x="330" y="297"/>
                  </a:lnTo>
                  <a:lnTo>
                    <a:pt x="330" y="294"/>
                  </a:lnTo>
                  <a:lnTo>
                    <a:pt x="331" y="290"/>
                  </a:lnTo>
                  <a:lnTo>
                    <a:pt x="333" y="288"/>
                  </a:lnTo>
                  <a:lnTo>
                    <a:pt x="332" y="286"/>
                  </a:lnTo>
                  <a:lnTo>
                    <a:pt x="332" y="285"/>
                  </a:lnTo>
                  <a:lnTo>
                    <a:pt x="329" y="282"/>
                  </a:lnTo>
                  <a:lnTo>
                    <a:pt x="324" y="282"/>
                  </a:lnTo>
                  <a:lnTo>
                    <a:pt x="321" y="282"/>
                  </a:lnTo>
                  <a:lnTo>
                    <a:pt x="317" y="285"/>
                  </a:lnTo>
                  <a:lnTo>
                    <a:pt x="315" y="287"/>
                  </a:lnTo>
                  <a:lnTo>
                    <a:pt x="314" y="286"/>
                  </a:lnTo>
                  <a:lnTo>
                    <a:pt x="313" y="284"/>
                  </a:lnTo>
                  <a:lnTo>
                    <a:pt x="307" y="280"/>
                  </a:lnTo>
                  <a:lnTo>
                    <a:pt x="296" y="268"/>
                  </a:lnTo>
                  <a:lnTo>
                    <a:pt x="283" y="254"/>
                  </a:lnTo>
                  <a:lnTo>
                    <a:pt x="276" y="250"/>
                  </a:lnTo>
                  <a:lnTo>
                    <a:pt x="271" y="246"/>
                  </a:lnTo>
                  <a:lnTo>
                    <a:pt x="268" y="244"/>
                  </a:lnTo>
                  <a:lnTo>
                    <a:pt x="267" y="241"/>
                  </a:lnTo>
                  <a:lnTo>
                    <a:pt x="266" y="238"/>
                  </a:lnTo>
                  <a:lnTo>
                    <a:pt x="265" y="234"/>
                  </a:lnTo>
                  <a:lnTo>
                    <a:pt x="264" y="231"/>
                  </a:lnTo>
                  <a:lnTo>
                    <a:pt x="261" y="230"/>
                  </a:lnTo>
                  <a:lnTo>
                    <a:pt x="259" y="228"/>
                  </a:lnTo>
                  <a:lnTo>
                    <a:pt x="257" y="225"/>
                  </a:lnTo>
                  <a:lnTo>
                    <a:pt x="255" y="223"/>
                  </a:lnTo>
                  <a:lnTo>
                    <a:pt x="252" y="220"/>
                  </a:lnTo>
                  <a:lnTo>
                    <a:pt x="251" y="215"/>
                  </a:lnTo>
                  <a:lnTo>
                    <a:pt x="250" y="212"/>
                  </a:lnTo>
                  <a:lnTo>
                    <a:pt x="250" y="204"/>
                  </a:lnTo>
                  <a:lnTo>
                    <a:pt x="248" y="201"/>
                  </a:lnTo>
                  <a:lnTo>
                    <a:pt x="247" y="203"/>
                  </a:lnTo>
                  <a:lnTo>
                    <a:pt x="244" y="204"/>
                  </a:lnTo>
                  <a:lnTo>
                    <a:pt x="242" y="204"/>
                  </a:lnTo>
                  <a:lnTo>
                    <a:pt x="241" y="200"/>
                  </a:lnTo>
                  <a:lnTo>
                    <a:pt x="240" y="198"/>
                  </a:lnTo>
                  <a:lnTo>
                    <a:pt x="239" y="196"/>
                  </a:lnTo>
                  <a:lnTo>
                    <a:pt x="236" y="188"/>
                  </a:lnTo>
                  <a:lnTo>
                    <a:pt x="232" y="180"/>
                  </a:lnTo>
                  <a:lnTo>
                    <a:pt x="228" y="174"/>
                  </a:lnTo>
                  <a:lnTo>
                    <a:pt x="225" y="169"/>
                  </a:lnTo>
                  <a:lnTo>
                    <a:pt x="223" y="164"/>
                  </a:lnTo>
                  <a:lnTo>
                    <a:pt x="222" y="158"/>
                  </a:lnTo>
                  <a:lnTo>
                    <a:pt x="218" y="146"/>
                  </a:lnTo>
                  <a:lnTo>
                    <a:pt x="212" y="133"/>
                  </a:lnTo>
                  <a:lnTo>
                    <a:pt x="210" y="126"/>
                  </a:lnTo>
                  <a:lnTo>
                    <a:pt x="207" y="120"/>
                  </a:lnTo>
                  <a:lnTo>
                    <a:pt x="206" y="114"/>
                  </a:lnTo>
                  <a:lnTo>
                    <a:pt x="204" y="107"/>
                  </a:lnTo>
                  <a:lnTo>
                    <a:pt x="206" y="98"/>
                  </a:lnTo>
                  <a:lnTo>
                    <a:pt x="206" y="93"/>
                  </a:lnTo>
                  <a:lnTo>
                    <a:pt x="203" y="91"/>
                  </a:lnTo>
                  <a:lnTo>
                    <a:pt x="201" y="90"/>
                  </a:lnTo>
                  <a:lnTo>
                    <a:pt x="196" y="89"/>
                  </a:lnTo>
                  <a:lnTo>
                    <a:pt x="191" y="86"/>
                  </a:lnTo>
                  <a:lnTo>
                    <a:pt x="185" y="85"/>
                  </a:lnTo>
                  <a:lnTo>
                    <a:pt x="182" y="83"/>
                  </a:lnTo>
                  <a:lnTo>
                    <a:pt x="180" y="82"/>
                  </a:lnTo>
                  <a:lnTo>
                    <a:pt x="179" y="79"/>
                  </a:lnTo>
                  <a:lnTo>
                    <a:pt x="178" y="76"/>
                  </a:lnTo>
                  <a:lnTo>
                    <a:pt x="175" y="71"/>
                  </a:lnTo>
                  <a:lnTo>
                    <a:pt x="167" y="67"/>
                  </a:lnTo>
                  <a:lnTo>
                    <a:pt x="159" y="65"/>
                  </a:lnTo>
                  <a:lnTo>
                    <a:pt x="158" y="70"/>
                  </a:lnTo>
                  <a:lnTo>
                    <a:pt x="155" y="74"/>
                  </a:lnTo>
                  <a:lnTo>
                    <a:pt x="153" y="74"/>
                  </a:lnTo>
                  <a:lnTo>
                    <a:pt x="149" y="73"/>
                  </a:lnTo>
                  <a:lnTo>
                    <a:pt x="139" y="68"/>
                  </a:lnTo>
                  <a:lnTo>
                    <a:pt x="133" y="62"/>
                  </a:lnTo>
                  <a:lnTo>
                    <a:pt x="125" y="59"/>
                  </a:lnTo>
                  <a:lnTo>
                    <a:pt x="118" y="54"/>
                  </a:lnTo>
                  <a:lnTo>
                    <a:pt x="115" y="53"/>
                  </a:lnTo>
                  <a:lnTo>
                    <a:pt x="113" y="51"/>
                  </a:lnTo>
                  <a:lnTo>
                    <a:pt x="111" y="50"/>
                  </a:lnTo>
                  <a:lnTo>
                    <a:pt x="110" y="50"/>
                  </a:lnTo>
                  <a:lnTo>
                    <a:pt x="112" y="52"/>
                  </a:lnTo>
                  <a:lnTo>
                    <a:pt x="113" y="54"/>
                  </a:lnTo>
                  <a:lnTo>
                    <a:pt x="115" y="60"/>
                  </a:lnTo>
                  <a:lnTo>
                    <a:pt x="117" y="66"/>
                  </a:lnTo>
                  <a:lnTo>
                    <a:pt x="115" y="73"/>
                  </a:lnTo>
                  <a:lnTo>
                    <a:pt x="114" y="78"/>
                  </a:lnTo>
                  <a:lnTo>
                    <a:pt x="113" y="85"/>
                  </a:lnTo>
                  <a:lnTo>
                    <a:pt x="113" y="91"/>
                  </a:lnTo>
                  <a:lnTo>
                    <a:pt x="114" y="95"/>
                  </a:lnTo>
                  <a:lnTo>
                    <a:pt x="118" y="100"/>
                  </a:lnTo>
                  <a:lnTo>
                    <a:pt x="121" y="107"/>
                  </a:lnTo>
                  <a:lnTo>
                    <a:pt x="125" y="114"/>
                  </a:lnTo>
                  <a:lnTo>
                    <a:pt x="126" y="122"/>
                  </a:lnTo>
                  <a:lnTo>
                    <a:pt x="126" y="130"/>
                  </a:lnTo>
                  <a:lnTo>
                    <a:pt x="126" y="138"/>
                  </a:lnTo>
                  <a:lnTo>
                    <a:pt x="127" y="146"/>
                  </a:lnTo>
                  <a:lnTo>
                    <a:pt x="129" y="154"/>
                  </a:lnTo>
                  <a:lnTo>
                    <a:pt x="133" y="160"/>
                  </a:lnTo>
                  <a:lnTo>
                    <a:pt x="136" y="166"/>
                  </a:lnTo>
                  <a:lnTo>
                    <a:pt x="137" y="171"/>
                  </a:lnTo>
                  <a:lnTo>
                    <a:pt x="138" y="172"/>
                  </a:lnTo>
                  <a:lnTo>
                    <a:pt x="141" y="174"/>
                  </a:lnTo>
                  <a:lnTo>
                    <a:pt x="143" y="175"/>
                  </a:lnTo>
                  <a:lnTo>
                    <a:pt x="145" y="175"/>
                  </a:lnTo>
                  <a:lnTo>
                    <a:pt x="151" y="179"/>
                  </a:lnTo>
                  <a:lnTo>
                    <a:pt x="157" y="183"/>
                  </a:lnTo>
                  <a:lnTo>
                    <a:pt x="162" y="189"/>
                  </a:lnTo>
                  <a:lnTo>
                    <a:pt x="168" y="195"/>
                  </a:lnTo>
                  <a:lnTo>
                    <a:pt x="172" y="201"/>
                  </a:lnTo>
                  <a:lnTo>
                    <a:pt x="177" y="207"/>
                  </a:lnTo>
                  <a:lnTo>
                    <a:pt x="180" y="214"/>
                  </a:lnTo>
                  <a:lnTo>
                    <a:pt x="182" y="220"/>
                  </a:lnTo>
                  <a:lnTo>
                    <a:pt x="183" y="224"/>
                  </a:lnTo>
                  <a:lnTo>
                    <a:pt x="183" y="225"/>
                  </a:lnTo>
                  <a:lnTo>
                    <a:pt x="184" y="225"/>
                  </a:lnTo>
                  <a:lnTo>
                    <a:pt x="184" y="224"/>
                  </a:lnTo>
                  <a:lnTo>
                    <a:pt x="185" y="224"/>
                  </a:lnTo>
                  <a:lnTo>
                    <a:pt x="187" y="223"/>
                  </a:lnTo>
                  <a:lnTo>
                    <a:pt x="188" y="225"/>
                  </a:lnTo>
                  <a:lnTo>
                    <a:pt x="191" y="229"/>
                  </a:lnTo>
                  <a:lnTo>
                    <a:pt x="193" y="232"/>
                  </a:lnTo>
                  <a:lnTo>
                    <a:pt x="193" y="232"/>
                  </a:lnTo>
                  <a:lnTo>
                    <a:pt x="194" y="231"/>
                  </a:lnTo>
                  <a:lnTo>
                    <a:pt x="198" y="230"/>
                  </a:lnTo>
                  <a:lnTo>
                    <a:pt x="200" y="236"/>
                  </a:lnTo>
                  <a:lnTo>
                    <a:pt x="201" y="241"/>
                  </a:lnTo>
                  <a:lnTo>
                    <a:pt x="202" y="247"/>
                  </a:lnTo>
                  <a:lnTo>
                    <a:pt x="204" y="250"/>
                  </a:lnTo>
                  <a:lnTo>
                    <a:pt x="207" y="252"/>
                  </a:lnTo>
                  <a:lnTo>
                    <a:pt x="209" y="253"/>
                  </a:lnTo>
                  <a:lnTo>
                    <a:pt x="211" y="253"/>
                  </a:lnTo>
                  <a:lnTo>
                    <a:pt x="214" y="253"/>
                  </a:lnTo>
                  <a:lnTo>
                    <a:pt x="216" y="255"/>
                  </a:lnTo>
                  <a:lnTo>
                    <a:pt x="217" y="261"/>
                  </a:lnTo>
                  <a:lnTo>
                    <a:pt x="220" y="271"/>
                  </a:lnTo>
                  <a:lnTo>
                    <a:pt x="223" y="282"/>
                  </a:lnTo>
                  <a:lnTo>
                    <a:pt x="223" y="287"/>
                  </a:lnTo>
                  <a:lnTo>
                    <a:pt x="225" y="291"/>
                  </a:lnTo>
                  <a:lnTo>
                    <a:pt x="228" y="295"/>
                  </a:lnTo>
                  <a:lnTo>
                    <a:pt x="232" y="298"/>
                  </a:lnTo>
                  <a:lnTo>
                    <a:pt x="236" y="302"/>
                  </a:lnTo>
                  <a:lnTo>
                    <a:pt x="241" y="305"/>
                  </a:lnTo>
                  <a:lnTo>
                    <a:pt x="244" y="310"/>
                  </a:lnTo>
                  <a:lnTo>
                    <a:pt x="247" y="315"/>
                  </a:lnTo>
                  <a:lnTo>
                    <a:pt x="248" y="320"/>
                  </a:lnTo>
                  <a:lnTo>
                    <a:pt x="249" y="323"/>
                  </a:lnTo>
                  <a:lnTo>
                    <a:pt x="252" y="326"/>
                  </a:lnTo>
                  <a:lnTo>
                    <a:pt x="256" y="328"/>
                  </a:lnTo>
                  <a:lnTo>
                    <a:pt x="257" y="328"/>
                  </a:lnTo>
                  <a:lnTo>
                    <a:pt x="259" y="329"/>
                  </a:lnTo>
                  <a:lnTo>
                    <a:pt x="260" y="331"/>
                  </a:lnTo>
                  <a:lnTo>
                    <a:pt x="261" y="334"/>
                  </a:lnTo>
                  <a:lnTo>
                    <a:pt x="261" y="339"/>
                  </a:lnTo>
                  <a:lnTo>
                    <a:pt x="263" y="345"/>
                  </a:lnTo>
                  <a:lnTo>
                    <a:pt x="265" y="351"/>
                  </a:lnTo>
                  <a:lnTo>
                    <a:pt x="267" y="355"/>
                  </a:lnTo>
                  <a:lnTo>
                    <a:pt x="268" y="358"/>
                  </a:lnTo>
                  <a:lnTo>
                    <a:pt x="271" y="360"/>
                  </a:lnTo>
                  <a:lnTo>
                    <a:pt x="272" y="361"/>
                  </a:lnTo>
                  <a:lnTo>
                    <a:pt x="273" y="361"/>
                  </a:lnTo>
                  <a:lnTo>
                    <a:pt x="274" y="360"/>
                  </a:lnTo>
                  <a:lnTo>
                    <a:pt x="274" y="359"/>
                  </a:lnTo>
                  <a:lnTo>
                    <a:pt x="273" y="353"/>
                  </a:lnTo>
                  <a:lnTo>
                    <a:pt x="269" y="348"/>
                  </a:lnTo>
                  <a:lnTo>
                    <a:pt x="268" y="345"/>
                  </a:lnTo>
                  <a:lnTo>
                    <a:pt x="268" y="344"/>
                  </a:lnTo>
                  <a:lnTo>
                    <a:pt x="269" y="343"/>
                  </a:lnTo>
                  <a:lnTo>
                    <a:pt x="271" y="343"/>
                  </a:lnTo>
                  <a:lnTo>
                    <a:pt x="274" y="345"/>
                  </a:lnTo>
                  <a:lnTo>
                    <a:pt x="277" y="347"/>
                  </a:lnTo>
                  <a:lnTo>
                    <a:pt x="282" y="354"/>
                  </a:lnTo>
                  <a:lnTo>
                    <a:pt x="285" y="362"/>
                  </a:lnTo>
                  <a:lnTo>
                    <a:pt x="288" y="370"/>
                  </a:lnTo>
                  <a:lnTo>
                    <a:pt x="290" y="378"/>
                  </a:lnTo>
                  <a:lnTo>
                    <a:pt x="293" y="388"/>
                  </a:lnTo>
                  <a:lnTo>
                    <a:pt x="294" y="400"/>
                  </a:lnTo>
                  <a:lnTo>
                    <a:pt x="296" y="404"/>
                  </a:lnTo>
                  <a:lnTo>
                    <a:pt x="298" y="410"/>
                  </a:lnTo>
                  <a:lnTo>
                    <a:pt x="301" y="413"/>
                  </a:lnTo>
                  <a:lnTo>
                    <a:pt x="305" y="417"/>
                  </a:lnTo>
                  <a:lnTo>
                    <a:pt x="314" y="432"/>
                  </a:lnTo>
                  <a:lnTo>
                    <a:pt x="323" y="450"/>
                  </a:lnTo>
                  <a:lnTo>
                    <a:pt x="326" y="455"/>
                  </a:lnTo>
                  <a:lnTo>
                    <a:pt x="328" y="458"/>
                  </a:lnTo>
                  <a:lnTo>
                    <a:pt x="328" y="460"/>
                  </a:lnTo>
                  <a:lnTo>
                    <a:pt x="328" y="464"/>
                  </a:lnTo>
                  <a:lnTo>
                    <a:pt x="325" y="469"/>
                  </a:lnTo>
                  <a:lnTo>
                    <a:pt x="325" y="476"/>
                  </a:lnTo>
                  <a:lnTo>
                    <a:pt x="328" y="482"/>
                  </a:lnTo>
                  <a:lnTo>
                    <a:pt x="333" y="489"/>
                  </a:lnTo>
                  <a:lnTo>
                    <a:pt x="336" y="491"/>
                  </a:lnTo>
                  <a:lnTo>
                    <a:pt x="339" y="493"/>
                  </a:lnTo>
                  <a:lnTo>
                    <a:pt x="342" y="493"/>
                  </a:lnTo>
                  <a:lnTo>
                    <a:pt x="345" y="493"/>
                  </a:lnTo>
                  <a:lnTo>
                    <a:pt x="347" y="491"/>
                  </a:lnTo>
                  <a:lnTo>
                    <a:pt x="348" y="490"/>
                  </a:lnTo>
                  <a:lnTo>
                    <a:pt x="349" y="488"/>
                  </a:lnTo>
                  <a:lnTo>
                    <a:pt x="351" y="485"/>
                  </a:lnTo>
                  <a:lnTo>
                    <a:pt x="353" y="485"/>
                  </a:lnTo>
                  <a:lnTo>
                    <a:pt x="354" y="486"/>
                  </a:lnTo>
                  <a:lnTo>
                    <a:pt x="355" y="488"/>
                  </a:lnTo>
                  <a:lnTo>
                    <a:pt x="356" y="489"/>
                  </a:lnTo>
                  <a:lnTo>
                    <a:pt x="358" y="493"/>
                  </a:lnTo>
                  <a:lnTo>
                    <a:pt x="361" y="497"/>
                  </a:lnTo>
                  <a:lnTo>
                    <a:pt x="364" y="500"/>
                  </a:lnTo>
                  <a:lnTo>
                    <a:pt x="367" y="502"/>
                  </a:lnTo>
                  <a:lnTo>
                    <a:pt x="372" y="506"/>
                  </a:lnTo>
                  <a:lnTo>
                    <a:pt x="374" y="508"/>
                  </a:lnTo>
                  <a:lnTo>
                    <a:pt x="374" y="513"/>
                  </a:lnTo>
                  <a:lnTo>
                    <a:pt x="375" y="517"/>
                  </a:lnTo>
                  <a:lnTo>
                    <a:pt x="377" y="521"/>
                  </a:lnTo>
                  <a:lnTo>
                    <a:pt x="379" y="524"/>
                  </a:lnTo>
                  <a:lnTo>
                    <a:pt x="382" y="527"/>
                  </a:lnTo>
                  <a:lnTo>
                    <a:pt x="386" y="530"/>
                  </a:lnTo>
                  <a:lnTo>
                    <a:pt x="389" y="532"/>
                  </a:lnTo>
                  <a:lnTo>
                    <a:pt x="391" y="535"/>
                  </a:lnTo>
                  <a:lnTo>
                    <a:pt x="393" y="538"/>
                  </a:lnTo>
                  <a:lnTo>
                    <a:pt x="393" y="540"/>
                  </a:lnTo>
                  <a:lnTo>
                    <a:pt x="393" y="546"/>
                  </a:lnTo>
                  <a:lnTo>
                    <a:pt x="389" y="550"/>
                  </a:lnTo>
                  <a:lnTo>
                    <a:pt x="379" y="559"/>
                  </a:lnTo>
                  <a:lnTo>
                    <a:pt x="369" y="566"/>
                  </a:lnTo>
                  <a:lnTo>
                    <a:pt x="365" y="567"/>
                  </a:lnTo>
                  <a:lnTo>
                    <a:pt x="363" y="566"/>
                  </a:lnTo>
                  <a:lnTo>
                    <a:pt x="358" y="561"/>
                  </a:lnTo>
                  <a:lnTo>
                    <a:pt x="355" y="553"/>
                  </a:lnTo>
                  <a:lnTo>
                    <a:pt x="353" y="543"/>
                  </a:lnTo>
                  <a:lnTo>
                    <a:pt x="348" y="535"/>
                  </a:lnTo>
                  <a:lnTo>
                    <a:pt x="346" y="532"/>
                  </a:lnTo>
                  <a:lnTo>
                    <a:pt x="342" y="529"/>
                  </a:lnTo>
                  <a:lnTo>
                    <a:pt x="339" y="525"/>
                  </a:lnTo>
                  <a:lnTo>
                    <a:pt x="336" y="523"/>
                  </a:lnTo>
                  <a:lnTo>
                    <a:pt x="328" y="520"/>
                  </a:lnTo>
                  <a:lnTo>
                    <a:pt x="323" y="515"/>
                  </a:lnTo>
                  <a:lnTo>
                    <a:pt x="317" y="509"/>
                  </a:lnTo>
                  <a:lnTo>
                    <a:pt x="312" y="504"/>
                  </a:lnTo>
                  <a:lnTo>
                    <a:pt x="306" y="498"/>
                  </a:lnTo>
                  <a:lnTo>
                    <a:pt x="299" y="493"/>
                  </a:lnTo>
                  <a:lnTo>
                    <a:pt x="291" y="489"/>
                  </a:lnTo>
                  <a:lnTo>
                    <a:pt x="284" y="482"/>
                  </a:lnTo>
                  <a:lnTo>
                    <a:pt x="281" y="477"/>
                  </a:lnTo>
                  <a:lnTo>
                    <a:pt x="279" y="474"/>
                  </a:lnTo>
                  <a:lnTo>
                    <a:pt x="275" y="474"/>
                  </a:lnTo>
                  <a:lnTo>
                    <a:pt x="273" y="474"/>
                  </a:lnTo>
                  <a:lnTo>
                    <a:pt x="269" y="473"/>
                  </a:lnTo>
                  <a:lnTo>
                    <a:pt x="267" y="472"/>
                  </a:lnTo>
                  <a:lnTo>
                    <a:pt x="265" y="468"/>
                  </a:lnTo>
                  <a:lnTo>
                    <a:pt x="264" y="465"/>
                  </a:lnTo>
                  <a:lnTo>
                    <a:pt x="263" y="464"/>
                  </a:lnTo>
                  <a:lnTo>
                    <a:pt x="261" y="463"/>
                  </a:lnTo>
                  <a:lnTo>
                    <a:pt x="260" y="461"/>
                  </a:lnTo>
                  <a:lnTo>
                    <a:pt x="257" y="461"/>
                  </a:lnTo>
                  <a:lnTo>
                    <a:pt x="255" y="460"/>
                  </a:lnTo>
                  <a:lnTo>
                    <a:pt x="255" y="459"/>
                  </a:lnTo>
                  <a:lnTo>
                    <a:pt x="255" y="457"/>
                  </a:lnTo>
                  <a:lnTo>
                    <a:pt x="252" y="453"/>
                  </a:lnTo>
                  <a:lnTo>
                    <a:pt x="250" y="451"/>
                  </a:lnTo>
                  <a:lnTo>
                    <a:pt x="250" y="448"/>
                  </a:lnTo>
                  <a:lnTo>
                    <a:pt x="251" y="445"/>
                  </a:lnTo>
                  <a:lnTo>
                    <a:pt x="251" y="442"/>
                  </a:lnTo>
                  <a:lnTo>
                    <a:pt x="253" y="434"/>
                  </a:lnTo>
                  <a:lnTo>
                    <a:pt x="255" y="426"/>
                  </a:lnTo>
                  <a:lnTo>
                    <a:pt x="255" y="418"/>
                  </a:lnTo>
                  <a:lnTo>
                    <a:pt x="255" y="410"/>
                  </a:lnTo>
                  <a:lnTo>
                    <a:pt x="253" y="403"/>
                  </a:lnTo>
                  <a:lnTo>
                    <a:pt x="250" y="396"/>
                  </a:lnTo>
                  <a:lnTo>
                    <a:pt x="244" y="390"/>
                  </a:lnTo>
                  <a:lnTo>
                    <a:pt x="241" y="383"/>
                  </a:lnTo>
                  <a:lnTo>
                    <a:pt x="239" y="379"/>
                  </a:lnTo>
                  <a:lnTo>
                    <a:pt x="237" y="377"/>
                  </a:lnTo>
                  <a:lnTo>
                    <a:pt x="236" y="376"/>
                  </a:lnTo>
                  <a:lnTo>
                    <a:pt x="234" y="375"/>
                  </a:lnTo>
                  <a:lnTo>
                    <a:pt x="229" y="374"/>
                  </a:lnTo>
                  <a:lnTo>
                    <a:pt x="224" y="371"/>
                  </a:lnTo>
                  <a:lnTo>
                    <a:pt x="219" y="367"/>
                  </a:lnTo>
                  <a:lnTo>
                    <a:pt x="214" y="362"/>
                  </a:lnTo>
                  <a:lnTo>
                    <a:pt x="203" y="354"/>
                  </a:lnTo>
                  <a:lnTo>
                    <a:pt x="193" y="347"/>
                  </a:lnTo>
                  <a:lnTo>
                    <a:pt x="191" y="346"/>
                  </a:lnTo>
                  <a:lnTo>
                    <a:pt x="188" y="345"/>
                  </a:lnTo>
                  <a:lnTo>
                    <a:pt x="186" y="345"/>
                  </a:lnTo>
                  <a:lnTo>
                    <a:pt x="184" y="346"/>
                  </a:lnTo>
                  <a:lnTo>
                    <a:pt x="182" y="347"/>
                  </a:lnTo>
                  <a:lnTo>
                    <a:pt x="180" y="350"/>
                  </a:lnTo>
                  <a:lnTo>
                    <a:pt x="179" y="350"/>
                  </a:lnTo>
                  <a:lnTo>
                    <a:pt x="177" y="350"/>
                  </a:lnTo>
                  <a:lnTo>
                    <a:pt x="175" y="347"/>
                  </a:lnTo>
                  <a:lnTo>
                    <a:pt x="171" y="343"/>
                  </a:lnTo>
                  <a:lnTo>
                    <a:pt x="167" y="337"/>
                  </a:lnTo>
                  <a:lnTo>
                    <a:pt x="163" y="336"/>
                  </a:lnTo>
                  <a:lnTo>
                    <a:pt x="159" y="335"/>
                  </a:lnTo>
                  <a:lnTo>
                    <a:pt x="154" y="331"/>
                  </a:lnTo>
                  <a:lnTo>
                    <a:pt x="145" y="327"/>
                  </a:lnTo>
                  <a:lnTo>
                    <a:pt x="137" y="325"/>
                  </a:lnTo>
                  <a:lnTo>
                    <a:pt x="135" y="319"/>
                  </a:lnTo>
                  <a:lnTo>
                    <a:pt x="133" y="313"/>
                  </a:lnTo>
                  <a:lnTo>
                    <a:pt x="126" y="306"/>
                  </a:lnTo>
                  <a:lnTo>
                    <a:pt x="118" y="302"/>
                  </a:lnTo>
                  <a:lnTo>
                    <a:pt x="111" y="296"/>
                  </a:lnTo>
                  <a:lnTo>
                    <a:pt x="105" y="290"/>
                  </a:lnTo>
                  <a:lnTo>
                    <a:pt x="105" y="288"/>
                  </a:lnTo>
                  <a:lnTo>
                    <a:pt x="108" y="288"/>
                  </a:lnTo>
                  <a:lnTo>
                    <a:pt x="110" y="288"/>
                  </a:lnTo>
                  <a:lnTo>
                    <a:pt x="112" y="288"/>
                  </a:lnTo>
                  <a:lnTo>
                    <a:pt x="118" y="289"/>
                  </a:lnTo>
                  <a:lnTo>
                    <a:pt x="122" y="289"/>
                  </a:lnTo>
                  <a:lnTo>
                    <a:pt x="128" y="290"/>
                  </a:lnTo>
                  <a:lnTo>
                    <a:pt x="134" y="289"/>
                  </a:lnTo>
                  <a:lnTo>
                    <a:pt x="136" y="289"/>
                  </a:lnTo>
                  <a:lnTo>
                    <a:pt x="138" y="288"/>
                  </a:lnTo>
                  <a:lnTo>
                    <a:pt x="139" y="289"/>
                  </a:lnTo>
                  <a:lnTo>
                    <a:pt x="141" y="291"/>
                  </a:lnTo>
                  <a:lnTo>
                    <a:pt x="145" y="294"/>
                  </a:lnTo>
                  <a:lnTo>
                    <a:pt x="151" y="297"/>
                  </a:lnTo>
                  <a:lnTo>
                    <a:pt x="154" y="298"/>
                  </a:lnTo>
                  <a:lnTo>
                    <a:pt x="155" y="298"/>
                  </a:lnTo>
                  <a:lnTo>
                    <a:pt x="155" y="297"/>
                  </a:lnTo>
                  <a:lnTo>
                    <a:pt x="153" y="294"/>
                  </a:lnTo>
                  <a:lnTo>
                    <a:pt x="149" y="291"/>
                  </a:lnTo>
                  <a:lnTo>
                    <a:pt x="145" y="289"/>
                  </a:lnTo>
                  <a:lnTo>
                    <a:pt x="144" y="286"/>
                  </a:lnTo>
                  <a:lnTo>
                    <a:pt x="145" y="281"/>
                  </a:lnTo>
                  <a:lnTo>
                    <a:pt x="149" y="278"/>
                  </a:lnTo>
                  <a:lnTo>
                    <a:pt x="152" y="276"/>
                  </a:lnTo>
                  <a:lnTo>
                    <a:pt x="153" y="274"/>
                  </a:lnTo>
                  <a:lnTo>
                    <a:pt x="153" y="273"/>
                  </a:lnTo>
                  <a:lnTo>
                    <a:pt x="152" y="272"/>
                  </a:lnTo>
                  <a:lnTo>
                    <a:pt x="151" y="270"/>
                  </a:lnTo>
                  <a:lnTo>
                    <a:pt x="151" y="265"/>
                  </a:lnTo>
                  <a:lnTo>
                    <a:pt x="151" y="261"/>
                  </a:lnTo>
                  <a:lnTo>
                    <a:pt x="152" y="257"/>
                  </a:lnTo>
                  <a:lnTo>
                    <a:pt x="154" y="254"/>
                  </a:lnTo>
                  <a:lnTo>
                    <a:pt x="155" y="250"/>
                  </a:lnTo>
                  <a:lnTo>
                    <a:pt x="155" y="248"/>
                  </a:lnTo>
                  <a:lnTo>
                    <a:pt x="153" y="245"/>
                  </a:lnTo>
                  <a:lnTo>
                    <a:pt x="149" y="241"/>
                  </a:lnTo>
                  <a:lnTo>
                    <a:pt x="144" y="238"/>
                  </a:lnTo>
                  <a:lnTo>
                    <a:pt x="139" y="233"/>
                  </a:lnTo>
                  <a:lnTo>
                    <a:pt x="137" y="229"/>
                  </a:lnTo>
                  <a:lnTo>
                    <a:pt x="134" y="225"/>
                  </a:lnTo>
                  <a:lnTo>
                    <a:pt x="127" y="219"/>
                  </a:lnTo>
                  <a:lnTo>
                    <a:pt x="121" y="209"/>
                  </a:lnTo>
                  <a:lnTo>
                    <a:pt x="118" y="206"/>
                  </a:lnTo>
                  <a:lnTo>
                    <a:pt x="114" y="201"/>
                  </a:lnTo>
                  <a:lnTo>
                    <a:pt x="111" y="199"/>
                  </a:lnTo>
                  <a:lnTo>
                    <a:pt x="105" y="198"/>
                  </a:lnTo>
                  <a:lnTo>
                    <a:pt x="98" y="196"/>
                  </a:lnTo>
                  <a:lnTo>
                    <a:pt x="92" y="191"/>
                  </a:lnTo>
                  <a:lnTo>
                    <a:pt x="85" y="187"/>
                  </a:lnTo>
                  <a:lnTo>
                    <a:pt x="78" y="180"/>
                  </a:lnTo>
                  <a:lnTo>
                    <a:pt x="73" y="173"/>
                  </a:lnTo>
                  <a:lnTo>
                    <a:pt x="69" y="166"/>
                  </a:lnTo>
                  <a:lnTo>
                    <a:pt x="66" y="158"/>
                  </a:lnTo>
                  <a:lnTo>
                    <a:pt x="66" y="151"/>
                  </a:lnTo>
                  <a:lnTo>
                    <a:pt x="68" y="147"/>
                  </a:lnTo>
                  <a:lnTo>
                    <a:pt x="66" y="142"/>
                  </a:lnTo>
                  <a:lnTo>
                    <a:pt x="64" y="140"/>
                  </a:lnTo>
                  <a:lnTo>
                    <a:pt x="62" y="138"/>
                  </a:lnTo>
                  <a:lnTo>
                    <a:pt x="60" y="135"/>
                  </a:lnTo>
                  <a:lnTo>
                    <a:pt x="57" y="133"/>
                  </a:lnTo>
                  <a:lnTo>
                    <a:pt x="55" y="130"/>
                  </a:lnTo>
                  <a:lnTo>
                    <a:pt x="54" y="124"/>
                  </a:lnTo>
                  <a:lnTo>
                    <a:pt x="48" y="110"/>
                  </a:lnTo>
                  <a:lnTo>
                    <a:pt x="39" y="98"/>
                  </a:lnTo>
                  <a:lnTo>
                    <a:pt x="38" y="92"/>
                  </a:lnTo>
                  <a:lnTo>
                    <a:pt x="36" y="87"/>
                  </a:lnTo>
                  <a:lnTo>
                    <a:pt x="32" y="83"/>
                  </a:lnTo>
                  <a:lnTo>
                    <a:pt x="29" y="79"/>
                  </a:lnTo>
                  <a:lnTo>
                    <a:pt x="27" y="75"/>
                  </a:lnTo>
                  <a:lnTo>
                    <a:pt x="24" y="71"/>
                  </a:lnTo>
                  <a:lnTo>
                    <a:pt x="23" y="67"/>
                  </a:lnTo>
                  <a:lnTo>
                    <a:pt x="24" y="61"/>
                  </a:lnTo>
                  <a:lnTo>
                    <a:pt x="25" y="55"/>
                  </a:lnTo>
                  <a:lnTo>
                    <a:pt x="24" y="52"/>
                  </a:lnTo>
                  <a:lnTo>
                    <a:pt x="22" y="50"/>
                  </a:lnTo>
                  <a:lnTo>
                    <a:pt x="17" y="46"/>
                  </a:lnTo>
                  <a:lnTo>
                    <a:pt x="14" y="42"/>
                  </a:lnTo>
                  <a:lnTo>
                    <a:pt x="11" y="35"/>
                  </a:lnTo>
                  <a:lnTo>
                    <a:pt x="8" y="29"/>
                  </a:lnTo>
                  <a:lnTo>
                    <a:pt x="4" y="24"/>
                  </a:lnTo>
                  <a:lnTo>
                    <a:pt x="1" y="18"/>
                  </a:lnTo>
                  <a:lnTo>
                    <a:pt x="0" y="11"/>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8" name="Freeform 267"/>
            <p:cNvSpPr>
              <a:spLocks/>
            </p:cNvSpPr>
            <p:nvPr/>
          </p:nvSpPr>
          <p:spPr bwMode="gray">
            <a:xfrm>
              <a:off x="2913063" y="3540126"/>
              <a:ext cx="931863" cy="503238"/>
            </a:xfrm>
            <a:custGeom>
              <a:avLst/>
              <a:gdLst/>
              <a:ahLst/>
              <a:cxnLst>
                <a:cxn ang="0">
                  <a:pos x="2106" y="353"/>
                </a:cxn>
                <a:cxn ang="0">
                  <a:pos x="2012" y="301"/>
                </a:cxn>
                <a:cxn ang="0">
                  <a:pos x="1947" y="411"/>
                </a:cxn>
                <a:cxn ang="0">
                  <a:pos x="1872" y="447"/>
                </a:cxn>
                <a:cxn ang="0">
                  <a:pos x="1917" y="262"/>
                </a:cxn>
                <a:cxn ang="0">
                  <a:pos x="2034" y="264"/>
                </a:cxn>
                <a:cxn ang="0">
                  <a:pos x="1966" y="204"/>
                </a:cxn>
                <a:cxn ang="0">
                  <a:pos x="1796" y="192"/>
                </a:cxn>
                <a:cxn ang="0">
                  <a:pos x="1710" y="150"/>
                </a:cxn>
                <a:cxn ang="0">
                  <a:pos x="1597" y="60"/>
                </a:cxn>
                <a:cxn ang="0">
                  <a:pos x="103" y="50"/>
                </a:cxn>
                <a:cxn ang="0">
                  <a:pos x="118" y="140"/>
                </a:cxn>
                <a:cxn ang="0">
                  <a:pos x="66" y="96"/>
                </a:cxn>
                <a:cxn ang="0">
                  <a:pos x="40" y="208"/>
                </a:cxn>
                <a:cxn ang="0">
                  <a:pos x="37" y="308"/>
                </a:cxn>
                <a:cxn ang="0">
                  <a:pos x="16" y="652"/>
                </a:cxn>
                <a:cxn ang="0">
                  <a:pos x="132" y="802"/>
                </a:cxn>
                <a:cxn ang="0">
                  <a:pos x="141" y="902"/>
                </a:cxn>
                <a:cxn ang="0">
                  <a:pos x="318" y="1056"/>
                </a:cxn>
                <a:cxn ang="0">
                  <a:pos x="805" y="1218"/>
                </a:cxn>
                <a:cxn ang="0">
                  <a:pos x="1119" y="1316"/>
                </a:cxn>
                <a:cxn ang="0">
                  <a:pos x="1316" y="1507"/>
                </a:cxn>
                <a:cxn ang="0">
                  <a:pos x="1386" y="1454"/>
                </a:cxn>
                <a:cxn ang="0">
                  <a:pos x="1440" y="1385"/>
                </a:cxn>
                <a:cxn ang="0">
                  <a:pos x="1524" y="1320"/>
                </a:cxn>
                <a:cxn ang="0">
                  <a:pos x="1661" y="1322"/>
                </a:cxn>
                <a:cxn ang="0">
                  <a:pos x="1719" y="1347"/>
                </a:cxn>
                <a:cxn ang="0">
                  <a:pos x="1778" y="1334"/>
                </a:cxn>
                <a:cxn ang="0">
                  <a:pos x="1793" y="1309"/>
                </a:cxn>
                <a:cxn ang="0">
                  <a:pos x="1746" y="1285"/>
                </a:cxn>
                <a:cxn ang="0">
                  <a:pos x="1880" y="1277"/>
                </a:cxn>
                <a:cxn ang="0">
                  <a:pos x="1939" y="1275"/>
                </a:cxn>
                <a:cxn ang="0">
                  <a:pos x="2005" y="1314"/>
                </a:cxn>
                <a:cxn ang="0">
                  <a:pos x="2119" y="1343"/>
                </a:cxn>
                <a:cxn ang="0">
                  <a:pos x="2153" y="1420"/>
                </a:cxn>
                <a:cxn ang="0">
                  <a:pos x="2199" y="1535"/>
                </a:cxn>
                <a:cxn ang="0">
                  <a:pos x="2265" y="1544"/>
                </a:cxn>
                <a:cxn ang="0">
                  <a:pos x="2210" y="1224"/>
                </a:cxn>
                <a:cxn ang="0">
                  <a:pos x="2281" y="1135"/>
                </a:cxn>
                <a:cxn ang="0">
                  <a:pos x="2402" y="1029"/>
                </a:cxn>
                <a:cxn ang="0">
                  <a:pos x="2448" y="988"/>
                </a:cxn>
                <a:cxn ang="0">
                  <a:pos x="2492" y="951"/>
                </a:cxn>
                <a:cxn ang="0">
                  <a:pos x="2475" y="918"/>
                </a:cxn>
                <a:cxn ang="0">
                  <a:pos x="2458" y="876"/>
                </a:cxn>
                <a:cxn ang="0">
                  <a:pos x="2467" y="843"/>
                </a:cxn>
                <a:cxn ang="0">
                  <a:pos x="2419" y="781"/>
                </a:cxn>
                <a:cxn ang="0">
                  <a:pos x="2450" y="726"/>
                </a:cxn>
                <a:cxn ang="0">
                  <a:pos x="2466" y="746"/>
                </a:cxn>
                <a:cxn ang="0">
                  <a:pos x="2486" y="809"/>
                </a:cxn>
                <a:cxn ang="0">
                  <a:pos x="2527" y="779"/>
                </a:cxn>
                <a:cxn ang="0">
                  <a:pos x="2502" y="703"/>
                </a:cxn>
                <a:cxn ang="0">
                  <a:pos x="2568" y="698"/>
                </a:cxn>
                <a:cxn ang="0">
                  <a:pos x="2589" y="619"/>
                </a:cxn>
                <a:cxn ang="0">
                  <a:pos x="2724" y="577"/>
                </a:cxn>
                <a:cxn ang="0">
                  <a:pos x="2756" y="551"/>
                </a:cxn>
                <a:cxn ang="0">
                  <a:pos x="2772" y="430"/>
                </a:cxn>
                <a:cxn ang="0">
                  <a:pos x="2839" y="366"/>
                </a:cxn>
                <a:cxn ang="0">
                  <a:pos x="2908" y="357"/>
                </a:cxn>
                <a:cxn ang="0">
                  <a:pos x="2893" y="175"/>
                </a:cxn>
                <a:cxn ang="0">
                  <a:pos x="2747" y="288"/>
                </a:cxn>
                <a:cxn ang="0">
                  <a:pos x="2468" y="408"/>
                </a:cxn>
                <a:cxn ang="0">
                  <a:pos x="2260" y="536"/>
                </a:cxn>
                <a:cxn ang="0">
                  <a:pos x="2133" y="495"/>
                </a:cxn>
              </a:cxnLst>
              <a:rect l="0" t="0" r="r" b="b"/>
              <a:pathLst>
                <a:path w="2936" h="1585">
                  <a:moveTo>
                    <a:pt x="2141" y="502"/>
                  </a:moveTo>
                  <a:lnTo>
                    <a:pt x="2144" y="498"/>
                  </a:lnTo>
                  <a:lnTo>
                    <a:pt x="2148" y="495"/>
                  </a:lnTo>
                  <a:lnTo>
                    <a:pt x="2149" y="492"/>
                  </a:lnTo>
                  <a:lnTo>
                    <a:pt x="2149" y="486"/>
                  </a:lnTo>
                  <a:lnTo>
                    <a:pt x="2150" y="477"/>
                  </a:lnTo>
                  <a:lnTo>
                    <a:pt x="2151" y="468"/>
                  </a:lnTo>
                  <a:lnTo>
                    <a:pt x="2148" y="460"/>
                  </a:lnTo>
                  <a:lnTo>
                    <a:pt x="2145" y="452"/>
                  </a:lnTo>
                  <a:lnTo>
                    <a:pt x="2143" y="443"/>
                  </a:lnTo>
                  <a:lnTo>
                    <a:pt x="2142" y="433"/>
                  </a:lnTo>
                  <a:lnTo>
                    <a:pt x="2141" y="424"/>
                  </a:lnTo>
                  <a:lnTo>
                    <a:pt x="2138" y="416"/>
                  </a:lnTo>
                  <a:lnTo>
                    <a:pt x="2137" y="407"/>
                  </a:lnTo>
                  <a:lnTo>
                    <a:pt x="2134" y="399"/>
                  </a:lnTo>
                  <a:lnTo>
                    <a:pt x="2129" y="398"/>
                  </a:lnTo>
                  <a:lnTo>
                    <a:pt x="2125" y="397"/>
                  </a:lnTo>
                  <a:lnTo>
                    <a:pt x="2120" y="398"/>
                  </a:lnTo>
                  <a:lnTo>
                    <a:pt x="2116" y="399"/>
                  </a:lnTo>
                  <a:lnTo>
                    <a:pt x="2111" y="402"/>
                  </a:lnTo>
                  <a:lnTo>
                    <a:pt x="2108" y="404"/>
                  </a:lnTo>
                  <a:lnTo>
                    <a:pt x="2104" y="407"/>
                  </a:lnTo>
                  <a:lnTo>
                    <a:pt x="2101" y="412"/>
                  </a:lnTo>
                  <a:lnTo>
                    <a:pt x="2098" y="418"/>
                  </a:lnTo>
                  <a:lnTo>
                    <a:pt x="2095" y="422"/>
                  </a:lnTo>
                  <a:lnTo>
                    <a:pt x="2091" y="425"/>
                  </a:lnTo>
                  <a:lnTo>
                    <a:pt x="2084" y="427"/>
                  </a:lnTo>
                  <a:lnTo>
                    <a:pt x="2080" y="425"/>
                  </a:lnTo>
                  <a:lnTo>
                    <a:pt x="2077" y="423"/>
                  </a:lnTo>
                  <a:lnTo>
                    <a:pt x="2076" y="422"/>
                  </a:lnTo>
                  <a:lnTo>
                    <a:pt x="2075" y="420"/>
                  </a:lnTo>
                  <a:lnTo>
                    <a:pt x="2075" y="414"/>
                  </a:lnTo>
                  <a:lnTo>
                    <a:pt x="2075" y="407"/>
                  </a:lnTo>
                  <a:lnTo>
                    <a:pt x="2077" y="403"/>
                  </a:lnTo>
                  <a:lnTo>
                    <a:pt x="2078" y="400"/>
                  </a:lnTo>
                  <a:lnTo>
                    <a:pt x="2081" y="398"/>
                  </a:lnTo>
                  <a:lnTo>
                    <a:pt x="2085" y="397"/>
                  </a:lnTo>
                  <a:lnTo>
                    <a:pt x="2087" y="397"/>
                  </a:lnTo>
                  <a:lnTo>
                    <a:pt x="2089" y="397"/>
                  </a:lnTo>
                  <a:lnTo>
                    <a:pt x="2091" y="395"/>
                  </a:lnTo>
                  <a:lnTo>
                    <a:pt x="2092" y="391"/>
                  </a:lnTo>
                  <a:lnTo>
                    <a:pt x="2098" y="379"/>
                  </a:lnTo>
                  <a:lnTo>
                    <a:pt x="2105" y="366"/>
                  </a:lnTo>
                  <a:lnTo>
                    <a:pt x="2105" y="359"/>
                  </a:lnTo>
                  <a:lnTo>
                    <a:pt x="2106" y="353"/>
                  </a:lnTo>
                  <a:lnTo>
                    <a:pt x="2105" y="346"/>
                  </a:lnTo>
                  <a:lnTo>
                    <a:pt x="2103" y="339"/>
                  </a:lnTo>
                  <a:lnTo>
                    <a:pt x="2101" y="335"/>
                  </a:lnTo>
                  <a:lnTo>
                    <a:pt x="2098" y="332"/>
                  </a:lnTo>
                  <a:lnTo>
                    <a:pt x="2097" y="329"/>
                  </a:lnTo>
                  <a:lnTo>
                    <a:pt x="2097" y="325"/>
                  </a:lnTo>
                  <a:lnTo>
                    <a:pt x="2101" y="325"/>
                  </a:lnTo>
                  <a:lnTo>
                    <a:pt x="2103" y="325"/>
                  </a:lnTo>
                  <a:lnTo>
                    <a:pt x="2105" y="323"/>
                  </a:lnTo>
                  <a:lnTo>
                    <a:pt x="2106" y="321"/>
                  </a:lnTo>
                  <a:lnTo>
                    <a:pt x="2105" y="315"/>
                  </a:lnTo>
                  <a:lnTo>
                    <a:pt x="2102" y="310"/>
                  </a:lnTo>
                  <a:lnTo>
                    <a:pt x="2097" y="305"/>
                  </a:lnTo>
                  <a:lnTo>
                    <a:pt x="2093" y="302"/>
                  </a:lnTo>
                  <a:lnTo>
                    <a:pt x="2083" y="297"/>
                  </a:lnTo>
                  <a:lnTo>
                    <a:pt x="2070" y="291"/>
                  </a:lnTo>
                  <a:lnTo>
                    <a:pt x="2065" y="290"/>
                  </a:lnTo>
                  <a:lnTo>
                    <a:pt x="2063" y="289"/>
                  </a:lnTo>
                  <a:lnTo>
                    <a:pt x="2063" y="288"/>
                  </a:lnTo>
                  <a:lnTo>
                    <a:pt x="2062" y="286"/>
                  </a:lnTo>
                  <a:lnTo>
                    <a:pt x="2062" y="285"/>
                  </a:lnTo>
                  <a:lnTo>
                    <a:pt x="2061" y="283"/>
                  </a:lnTo>
                  <a:lnTo>
                    <a:pt x="2059" y="282"/>
                  </a:lnTo>
                  <a:lnTo>
                    <a:pt x="2055" y="281"/>
                  </a:lnTo>
                  <a:lnTo>
                    <a:pt x="2049" y="281"/>
                  </a:lnTo>
                  <a:lnTo>
                    <a:pt x="2045" y="278"/>
                  </a:lnTo>
                  <a:lnTo>
                    <a:pt x="2041" y="276"/>
                  </a:lnTo>
                  <a:lnTo>
                    <a:pt x="2037" y="273"/>
                  </a:lnTo>
                  <a:lnTo>
                    <a:pt x="2035" y="273"/>
                  </a:lnTo>
                  <a:lnTo>
                    <a:pt x="2031" y="272"/>
                  </a:lnTo>
                  <a:lnTo>
                    <a:pt x="2028" y="273"/>
                  </a:lnTo>
                  <a:lnTo>
                    <a:pt x="2024" y="274"/>
                  </a:lnTo>
                  <a:lnTo>
                    <a:pt x="2022" y="276"/>
                  </a:lnTo>
                  <a:lnTo>
                    <a:pt x="2019" y="280"/>
                  </a:lnTo>
                  <a:lnTo>
                    <a:pt x="2016" y="282"/>
                  </a:lnTo>
                  <a:lnTo>
                    <a:pt x="2015" y="285"/>
                  </a:lnTo>
                  <a:lnTo>
                    <a:pt x="2015" y="289"/>
                  </a:lnTo>
                  <a:lnTo>
                    <a:pt x="2015" y="292"/>
                  </a:lnTo>
                  <a:lnTo>
                    <a:pt x="2019" y="296"/>
                  </a:lnTo>
                  <a:lnTo>
                    <a:pt x="2022" y="298"/>
                  </a:lnTo>
                  <a:lnTo>
                    <a:pt x="2024" y="298"/>
                  </a:lnTo>
                  <a:lnTo>
                    <a:pt x="2026" y="300"/>
                  </a:lnTo>
                  <a:lnTo>
                    <a:pt x="2023" y="300"/>
                  </a:lnTo>
                  <a:lnTo>
                    <a:pt x="2016" y="300"/>
                  </a:lnTo>
                  <a:lnTo>
                    <a:pt x="2012" y="301"/>
                  </a:lnTo>
                  <a:lnTo>
                    <a:pt x="2006" y="303"/>
                  </a:lnTo>
                  <a:lnTo>
                    <a:pt x="2002" y="307"/>
                  </a:lnTo>
                  <a:lnTo>
                    <a:pt x="2000" y="309"/>
                  </a:lnTo>
                  <a:lnTo>
                    <a:pt x="1999" y="313"/>
                  </a:lnTo>
                  <a:lnTo>
                    <a:pt x="1999" y="317"/>
                  </a:lnTo>
                  <a:lnTo>
                    <a:pt x="1999" y="325"/>
                  </a:lnTo>
                  <a:lnTo>
                    <a:pt x="1998" y="333"/>
                  </a:lnTo>
                  <a:lnTo>
                    <a:pt x="1996" y="337"/>
                  </a:lnTo>
                  <a:lnTo>
                    <a:pt x="1994" y="340"/>
                  </a:lnTo>
                  <a:lnTo>
                    <a:pt x="1992" y="342"/>
                  </a:lnTo>
                  <a:lnTo>
                    <a:pt x="1990" y="343"/>
                  </a:lnTo>
                  <a:lnTo>
                    <a:pt x="1989" y="343"/>
                  </a:lnTo>
                  <a:lnTo>
                    <a:pt x="1988" y="342"/>
                  </a:lnTo>
                  <a:lnTo>
                    <a:pt x="1987" y="339"/>
                  </a:lnTo>
                  <a:lnTo>
                    <a:pt x="1988" y="333"/>
                  </a:lnTo>
                  <a:lnTo>
                    <a:pt x="1989" y="326"/>
                  </a:lnTo>
                  <a:lnTo>
                    <a:pt x="1989" y="321"/>
                  </a:lnTo>
                  <a:lnTo>
                    <a:pt x="1988" y="318"/>
                  </a:lnTo>
                  <a:lnTo>
                    <a:pt x="1987" y="317"/>
                  </a:lnTo>
                  <a:lnTo>
                    <a:pt x="1986" y="317"/>
                  </a:lnTo>
                  <a:lnTo>
                    <a:pt x="1984" y="318"/>
                  </a:lnTo>
                  <a:lnTo>
                    <a:pt x="1982" y="322"/>
                  </a:lnTo>
                  <a:lnTo>
                    <a:pt x="1981" y="324"/>
                  </a:lnTo>
                  <a:lnTo>
                    <a:pt x="1979" y="329"/>
                  </a:lnTo>
                  <a:lnTo>
                    <a:pt x="1977" y="331"/>
                  </a:lnTo>
                  <a:lnTo>
                    <a:pt x="1973" y="331"/>
                  </a:lnTo>
                  <a:lnTo>
                    <a:pt x="1969" y="333"/>
                  </a:lnTo>
                  <a:lnTo>
                    <a:pt x="1966" y="338"/>
                  </a:lnTo>
                  <a:lnTo>
                    <a:pt x="1966" y="341"/>
                  </a:lnTo>
                  <a:lnTo>
                    <a:pt x="1965" y="345"/>
                  </a:lnTo>
                  <a:lnTo>
                    <a:pt x="1961" y="347"/>
                  </a:lnTo>
                  <a:lnTo>
                    <a:pt x="1958" y="348"/>
                  </a:lnTo>
                  <a:lnTo>
                    <a:pt x="1956" y="349"/>
                  </a:lnTo>
                  <a:lnTo>
                    <a:pt x="1956" y="353"/>
                  </a:lnTo>
                  <a:lnTo>
                    <a:pt x="1957" y="357"/>
                  </a:lnTo>
                  <a:lnTo>
                    <a:pt x="1956" y="366"/>
                  </a:lnTo>
                  <a:lnTo>
                    <a:pt x="1954" y="375"/>
                  </a:lnTo>
                  <a:lnTo>
                    <a:pt x="1951" y="382"/>
                  </a:lnTo>
                  <a:lnTo>
                    <a:pt x="1948" y="389"/>
                  </a:lnTo>
                  <a:lnTo>
                    <a:pt x="1945" y="392"/>
                  </a:lnTo>
                  <a:lnTo>
                    <a:pt x="1943" y="394"/>
                  </a:lnTo>
                  <a:lnTo>
                    <a:pt x="1943" y="396"/>
                  </a:lnTo>
                  <a:lnTo>
                    <a:pt x="1945" y="400"/>
                  </a:lnTo>
                  <a:lnTo>
                    <a:pt x="1947" y="406"/>
                  </a:lnTo>
                  <a:lnTo>
                    <a:pt x="1947" y="411"/>
                  </a:lnTo>
                  <a:lnTo>
                    <a:pt x="1946" y="415"/>
                  </a:lnTo>
                  <a:lnTo>
                    <a:pt x="1942" y="421"/>
                  </a:lnTo>
                  <a:lnTo>
                    <a:pt x="1941" y="428"/>
                  </a:lnTo>
                  <a:lnTo>
                    <a:pt x="1943" y="433"/>
                  </a:lnTo>
                  <a:lnTo>
                    <a:pt x="1946" y="440"/>
                  </a:lnTo>
                  <a:lnTo>
                    <a:pt x="1949" y="446"/>
                  </a:lnTo>
                  <a:lnTo>
                    <a:pt x="1951" y="454"/>
                  </a:lnTo>
                  <a:lnTo>
                    <a:pt x="1955" y="462"/>
                  </a:lnTo>
                  <a:lnTo>
                    <a:pt x="1957" y="471"/>
                  </a:lnTo>
                  <a:lnTo>
                    <a:pt x="1958" y="479"/>
                  </a:lnTo>
                  <a:lnTo>
                    <a:pt x="1958" y="488"/>
                  </a:lnTo>
                  <a:lnTo>
                    <a:pt x="1957" y="496"/>
                  </a:lnTo>
                  <a:lnTo>
                    <a:pt x="1956" y="503"/>
                  </a:lnTo>
                  <a:lnTo>
                    <a:pt x="1954" y="510"/>
                  </a:lnTo>
                  <a:lnTo>
                    <a:pt x="1947" y="524"/>
                  </a:lnTo>
                  <a:lnTo>
                    <a:pt x="1940" y="538"/>
                  </a:lnTo>
                  <a:lnTo>
                    <a:pt x="1938" y="543"/>
                  </a:lnTo>
                  <a:lnTo>
                    <a:pt x="1934" y="547"/>
                  </a:lnTo>
                  <a:lnTo>
                    <a:pt x="1931" y="552"/>
                  </a:lnTo>
                  <a:lnTo>
                    <a:pt x="1926" y="555"/>
                  </a:lnTo>
                  <a:lnTo>
                    <a:pt x="1922" y="559"/>
                  </a:lnTo>
                  <a:lnTo>
                    <a:pt x="1917" y="561"/>
                  </a:lnTo>
                  <a:lnTo>
                    <a:pt x="1913" y="563"/>
                  </a:lnTo>
                  <a:lnTo>
                    <a:pt x="1907" y="565"/>
                  </a:lnTo>
                  <a:lnTo>
                    <a:pt x="1901" y="565"/>
                  </a:lnTo>
                  <a:lnTo>
                    <a:pt x="1898" y="563"/>
                  </a:lnTo>
                  <a:lnTo>
                    <a:pt x="1894" y="561"/>
                  </a:lnTo>
                  <a:lnTo>
                    <a:pt x="1891" y="559"/>
                  </a:lnTo>
                  <a:lnTo>
                    <a:pt x="1888" y="551"/>
                  </a:lnTo>
                  <a:lnTo>
                    <a:pt x="1885" y="542"/>
                  </a:lnTo>
                  <a:lnTo>
                    <a:pt x="1881" y="532"/>
                  </a:lnTo>
                  <a:lnTo>
                    <a:pt x="1877" y="524"/>
                  </a:lnTo>
                  <a:lnTo>
                    <a:pt x="1876" y="519"/>
                  </a:lnTo>
                  <a:lnTo>
                    <a:pt x="1876" y="514"/>
                  </a:lnTo>
                  <a:lnTo>
                    <a:pt x="1876" y="509"/>
                  </a:lnTo>
                  <a:lnTo>
                    <a:pt x="1876" y="502"/>
                  </a:lnTo>
                  <a:lnTo>
                    <a:pt x="1877" y="494"/>
                  </a:lnTo>
                  <a:lnTo>
                    <a:pt x="1877" y="487"/>
                  </a:lnTo>
                  <a:lnTo>
                    <a:pt x="1876" y="481"/>
                  </a:lnTo>
                  <a:lnTo>
                    <a:pt x="1874" y="473"/>
                  </a:lnTo>
                  <a:lnTo>
                    <a:pt x="1873" y="465"/>
                  </a:lnTo>
                  <a:lnTo>
                    <a:pt x="1872" y="456"/>
                  </a:lnTo>
                  <a:lnTo>
                    <a:pt x="1872" y="454"/>
                  </a:lnTo>
                  <a:lnTo>
                    <a:pt x="1872" y="451"/>
                  </a:lnTo>
                  <a:lnTo>
                    <a:pt x="1872" y="447"/>
                  </a:lnTo>
                  <a:lnTo>
                    <a:pt x="1873" y="444"/>
                  </a:lnTo>
                  <a:lnTo>
                    <a:pt x="1876" y="437"/>
                  </a:lnTo>
                  <a:lnTo>
                    <a:pt x="1880" y="430"/>
                  </a:lnTo>
                  <a:lnTo>
                    <a:pt x="1881" y="416"/>
                  </a:lnTo>
                  <a:lnTo>
                    <a:pt x="1882" y="403"/>
                  </a:lnTo>
                  <a:lnTo>
                    <a:pt x="1884" y="397"/>
                  </a:lnTo>
                  <a:lnTo>
                    <a:pt x="1888" y="392"/>
                  </a:lnTo>
                  <a:lnTo>
                    <a:pt x="1890" y="390"/>
                  </a:lnTo>
                  <a:lnTo>
                    <a:pt x="1892" y="389"/>
                  </a:lnTo>
                  <a:lnTo>
                    <a:pt x="1892" y="387"/>
                  </a:lnTo>
                  <a:lnTo>
                    <a:pt x="1891" y="383"/>
                  </a:lnTo>
                  <a:lnTo>
                    <a:pt x="1890" y="379"/>
                  </a:lnTo>
                  <a:lnTo>
                    <a:pt x="1890" y="373"/>
                  </a:lnTo>
                  <a:lnTo>
                    <a:pt x="1892" y="367"/>
                  </a:lnTo>
                  <a:lnTo>
                    <a:pt x="1894" y="363"/>
                  </a:lnTo>
                  <a:lnTo>
                    <a:pt x="1896" y="357"/>
                  </a:lnTo>
                  <a:lnTo>
                    <a:pt x="1898" y="353"/>
                  </a:lnTo>
                  <a:lnTo>
                    <a:pt x="1899" y="347"/>
                  </a:lnTo>
                  <a:lnTo>
                    <a:pt x="1899" y="341"/>
                  </a:lnTo>
                  <a:lnTo>
                    <a:pt x="1894" y="340"/>
                  </a:lnTo>
                  <a:lnTo>
                    <a:pt x="1890" y="339"/>
                  </a:lnTo>
                  <a:lnTo>
                    <a:pt x="1888" y="340"/>
                  </a:lnTo>
                  <a:lnTo>
                    <a:pt x="1886" y="341"/>
                  </a:lnTo>
                  <a:lnTo>
                    <a:pt x="1884" y="342"/>
                  </a:lnTo>
                  <a:lnTo>
                    <a:pt x="1883" y="345"/>
                  </a:lnTo>
                  <a:lnTo>
                    <a:pt x="1880" y="350"/>
                  </a:lnTo>
                  <a:lnTo>
                    <a:pt x="1876" y="356"/>
                  </a:lnTo>
                  <a:lnTo>
                    <a:pt x="1872" y="359"/>
                  </a:lnTo>
                  <a:lnTo>
                    <a:pt x="1866" y="362"/>
                  </a:lnTo>
                  <a:lnTo>
                    <a:pt x="1866" y="358"/>
                  </a:lnTo>
                  <a:lnTo>
                    <a:pt x="1866" y="354"/>
                  </a:lnTo>
                  <a:lnTo>
                    <a:pt x="1867" y="349"/>
                  </a:lnTo>
                  <a:lnTo>
                    <a:pt x="1869" y="345"/>
                  </a:lnTo>
                  <a:lnTo>
                    <a:pt x="1874" y="337"/>
                  </a:lnTo>
                  <a:lnTo>
                    <a:pt x="1880" y="331"/>
                  </a:lnTo>
                  <a:lnTo>
                    <a:pt x="1883" y="330"/>
                  </a:lnTo>
                  <a:lnTo>
                    <a:pt x="1885" y="327"/>
                  </a:lnTo>
                  <a:lnTo>
                    <a:pt x="1886" y="326"/>
                  </a:lnTo>
                  <a:lnTo>
                    <a:pt x="1886" y="324"/>
                  </a:lnTo>
                  <a:lnTo>
                    <a:pt x="1888" y="321"/>
                  </a:lnTo>
                  <a:lnTo>
                    <a:pt x="1890" y="315"/>
                  </a:lnTo>
                  <a:lnTo>
                    <a:pt x="1900" y="298"/>
                  </a:lnTo>
                  <a:lnTo>
                    <a:pt x="1909" y="282"/>
                  </a:lnTo>
                  <a:lnTo>
                    <a:pt x="1914" y="272"/>
                  </a:lnTo>
                  <a:lnTo>
                    <a:pt x="1917" y="262"/>
                  </a:lnTo>
                  <a:lnTo>
                    <a:pt x="1918" y="262"/>
                  </a:lnTo>
                  <a:lnTo>
                    <a:pt x="1918" y="264"/>
                  </a:lnTo>
                  <a:lnTo>
                    <a:pt x="1920" y="267"/>
                  </a:lnTo>
                  <a:lnTo>
                    <a:pt x="1920" y="270"/>
                  </a:lnTo>
                  <a:lnTo>
                    <a:pt x="1921" y="275"/>
                  </a:lnTo>
                  <a:lnTo>
                    <a:pt x="1922" y="277"/>
                  </a:lnTo>
                  <a:lnTo>
                    <a:pt x="1923" y="277"/>
                  </a:lnTo>
                  <a:lnTo>
                    <a:pt x="1925" y="272"/>
                  </a:lnTo>
                  <a:lnTo>
                    <a:pt x="1927" y="268"/>
                  </a:lnTo>
                  <a:lnTo>
                    <a:pt x="1930" y="267"/>
                  </a:lnTo>
                  <a:lnTo>
                    <a:pt x="1933" y="266"/>
                  </a:lnTo>
                  <a:lnTo>
                    <a:pt x="1937" y="265"/>
                  </a:lnTo>
                  <a:lnTo>
                    <a:pt x="1940" y="265"/>
                  </a:lnTo>
                  <a:lnTo>
                    <a:pt x="1941" y="265"/>
                  </a:lnTo>
                  <a:lnTo>
                    <a:pt x="1942" y="266"/>
                  </a:lnTo>
                  <a:lnTo>
                    <a:pt x="1942" y="267"/>
                  </a:lnTo>
                  <a:lnTo>
                    <a:pt x="1940" y="270"/>
                  </a:lnTo>
                  <a:lnTo>
                    <a:pt x="1938" y="273"/>
                  </a:lnTo>
                  <a:lnTo>
                    <a:pt x="1934" y="277"/>
                  </a:lnTo>
                  <a:lnTo>
                    <a:pt x="1934" y="282"/>
                  </a:lnTo>
                  <a:lnTo>
                    <a:pt x="1934" y="283"/>
                  </a:lnTo>
                  <a:lnTo>
                    <a:pt x="1935" y="283"/>
                  </a:lnTo>
                  <a:lnTo>
                    <a:pt x="1938" y="282"/>
                  </a:lnTo>
                  <a:lnTo>
                    <a:pt x="1940" y="278"/>
                  </a:lnTo>
                  <a:lnTo>
                    <a:pt x="1947" y="270"/>
                  </a:lnTo>
                  <a:lnTo>
                    <a:pt x="1954" y="262"/>
                  </a:lnTo>
                  <a:lnTo>
                    <a:pt x="1956" y="260"/>
                  </a:lnTo>
                  <a:lnTo>
                    <a:pt x="1958" y="259"/>
                  </a:lnTo>
                  <a:lnTo>
                    <a:pt x="1961" y="258"/>
                  </a:lnTo>
                  <a:lnTo>
                    <a:pt x="1963" y="258"/>
                  </a:lnTo>
                  <a:lnTo>
                    <a:pt x="1969" y="259"/>
                  </a:lnTo>
                  <a:lnTo>
                    <a:pt x="1974" y="259"/>
                  </a:lnTo>
                  <a:lnTo>
                    <a:pt x="1979" y="258"/>
                  </a:lnTo>
                  <a:lnTo>
                    <a:pt x="1983" y="258"/>
                  </a:lnTo>
                  <a:lnTo>
                    <a:pt x="1987" y="256"/>
                  </a:lnTo>
                  <a:lnTo>
                    <a:pt x="1990" y="252"/>
                  </a:lnTo>
                  <a:lnTo>
                    <a:pt x="1992" y="250"/>
                  </a:lnTo>
                  <a:lnTo>
                    <a:pt x="1996" y="248"/>
                  </a:lnTo>
                  <a:lnTo>
                    <a:pt x="1999" y="248"/>
                  </a:lnTo>
                  <a:lnTo>
                    <a:pt x="2003" y="248"/>
                  </a:lnTo>
                  <a:lnTo>
                    <a:pt x="2010" y="251"/>
                  </a:lnTo>
                  <a:lnTo>
                    <a:pt x="2016" y="254"/>
                  </a:lnTo>
                  <a:lnTo>
                    <a:pt x="2024" y="261"/>
                  </a:lnTo>
                  <a:lnTo>
                    <a:pt x="2032" y="266"/>
                  </a:lnTo>
                  <a:lnTo>
                    <a:pt x="2034" y="264"/>
                  </a:lnTo>
                  <a:lnTo>
                    <a:pt x="2035" y="259"/>
                  </a:lnTo>
                  <a:lnTo>
                    <a:pt x="2037" y="254"/>
                  </a:lnTo>
                  <a:lnTo>
                    <a:pt x="2038" y="252"/>
                  </a:lnTo>
                  <a:lnTo>
                    <a:pt x="2039" y="252"/>
                  </a:lnTo>
                  <a:lnTo>
                    <a:pt x="2041" y="252"/>
                  </a:lnTo>
                  <a:lnTo>
                    <a:pt x="2046" y="254"/>
                  </a:lnTo>
                  <a:lnTo>
                    <a:pt x="2054" y="258"/>
                  </a:lnTo>
                  <a:lnTo>
                    <a:pt x="2068" y="259"/>
                  </a:lnTo>
                  <a:lnTo>
                    <a:pt x="2077" y="258"/>
                  </a:lnTo>
                  <a:lnTo>
                    <a:pt x="2076" y="256"/>
                  </a:lnTo>
                  <a:lnTo>
                    <a:pt x="2073" y="253"/>
                  </a:lnTo>
                  <a:lnTo>
                    <a:pt x="2070" y="251"/>
                  </a:lnTo>
                  <a:lnTo>
                    <a:pt x="2069" y="250"/>
                  </a:lnTo>
                  <a:lnTo>
                    <a:pt x="2069" y="248"/>
                  </a:lnTo>
                  <a:lnTo>
                    <a:pt x="2069" y="246"/>
                  </a:lnTo>
                  <a:lnTo>
                    <a:pt x="2069" y="246"/>
                  </a:lnTo>
                  <a:lnTo>
                    <a:pt x="2069" y="245"/>
                  </a:lnTo>
                  <a:lnTo>
                    <a:pt x="2067" y="244"/>
                  </a:lnTo>
                  <a:lnTo>
                    <a:pt x="2063" y="242"/>
                  </a:lnTo>
                  <a:lnTo>
                    <a:pt x="2059" y="242"/>
                  </a:lnTo>
                  <a:lnTo>
                    <a:pt x="2057" y="242"/>
                  </a:lnTo>
                  <a:lnTo>
                    <a:pt x="2059" y="241"/>
                  </a:lnTo>
                  <a:lnTo>
                    <a:pt x="2060" y="239"/>
                  </a:lnTo>
                  <a:lnTo>
                    <a:pt x="2060" y="234"/>
                  </a:lnTo>
                  <a:lnTo>
                    <a:pt x="2059" y="228"/>
                  </a:lnTo>
                  <a:lnTo>
                    <a:pt x="2056" y="224"/>
                  </a:lnTo>
                  <a:lnTo>
                    <a:pt x="2054" y="221"/>
                  </a:lnTo>
                  <a:lnTo>
                    <a:pt x="2051" y="220"/>
                  </a:lnTo>
                  <a:lnTo>
                    <a:pt x="2046" y="223"/>
                  </a:lnTo>
                  <a:lnTo>
                    <a:pt x="2039" y="223"/>
                  </a:lnTo>
                  <a:lnTo>
                    <a:pt x="2034" y="221"/>
                  </a:lnTo>
                  <a:lnTo>
                    <a:pt x="2027" y="221"/>
                  </a:lnTo>
                  <a:lnTo>
                    <a:pt x="2021" y="220"/>
                  </a:lnTo>
                  <a:lnTo>
                    <a:pt x="2019" y="219"/>
                  </a:lnTo>
                  <a:lnTo>
                    <a:pt x="2016" y="217"/>
                  </a:lnTo>
                  <a:lnTo>
                    <a:pt x="2019" y="207"/>
                  </a:lnTo>
                  <a:lnTo>
                    <a:pt x="2023" y="196"/>
                  </a:lnTo>
                  <a:lnTo>
                    <a:pt x="2011" y="200"/>
                  </a:lnTo>
                  <a:lnTo>
                    <a:pt x="2000" y="202"/>
                  </a:lnTo>
                  <a:lnTo>
                    <a:pt x="1996" y="204"/>
                  </a:lnTo>
                  <a:lnTo>
                    <a:pt x="1991" y="205"/>
                  </a:lnTo>
                  <a:lnTo>
                    <a:pt x="1988" y="205"/>
                  </a:lnTo>
                  <a:lnTo>
                    <a:pt x="1983" y="205"/>
                  </a:lnTo>
                  <a:lnTo>
                    <a:pt x="1974" y="204"/>
                  </a:lnTo>
                  <a:lnTo>
                    <a:pt x="1966" y="204"/>
                  </a:lnTo>
                  <a:lnTo>
                    <a:pt x="1949" y="213"/>
                  </a:lnTo>
                  <a:lnTo>
                    <a:pt x="1935" y="223"/>
                  </a:lnTo>
                  <a:lnTo>
                    <a:pt x="1934" y="221"/>
                  </a:lnTo>
                  <a:lnTo>
                    <a:pt x="1932" y="221"/>
                  </a:lnTo>
                  <a:lnTo>
                    <a:pt x="1926" y="220"/>
                  </a:lnTo>
                  <a:lnTo>
                    <a:pt x="1921" y="218"/>
                  </a:lnTo>
                  <a:lnTo>
                    <a:pt x="1915" y="217"/>
                  </a:lnTo>
                  <a:lnTo>
                    <a:pt x="1908" y="219"/>
                  </a:lnTo>
                  <a:lnTo>
                    <a:pt x="1906" y="219"/>
                  </a:lnTo>
                  <a:lnTo>
                    <a:pt x="1904" y="219"/>
                  </a:lnTo>
                  <a:lnTo>
                    <a:pt x="1900" y="218"/>
                  </a:lnTo>
                  <a:lnTo>
                    <a:pt x="1899" y="216"/>
                  </a:lnTo>
                  <a:lnTo>
                    <a:pt x="1894" y="210"/>
                  </a:lnTo>
                  <a:lnTo>
                    <a:pt x="1890" y="204"/>
                  </a:lnTo>
                  <a:lnTo>
                    <a:pt x="1886" y="197"/>
                  </a:lnTo>
                  <a:lnTo>
                    <a:pt x="1882" y="193"/>
                  </a:lnTo>
                  <a:lnTo>
                    <a:pt x="1880" y="191"/>
                  </a:lnTo>
                  <a:lnTo>
                    <a:pt x="1876" y="189"/>
                  </a:lnTo>
                  <a:lnTo>
                    <a:pt x="1873" y="188"/>
                  </a:lnTo>
                  <a:lnTo>
                    <a:pt x="1868" y="187"/>
                  </a:lnTo>
                  <a:lnTo>
                    <a:pt x="1864" y="187"/>
                  </a:lnTo>
                  <a:lnTo>
                    <a:pt x="1860" y="186"/>
                  </a:lnTo>
                  <a:lnTo>
                    <a:pt x="1857" y="187"/>
                  </a:lnTo>
                  <a:lnTo>
                    <a:pt x="1852" y="189"/>
                  </a:lnTo>
                  <a:lnTo>
                    <a:pt x="1849" y="193"/>
                  </a:lnTo>
                  <a:lnTo>
                    <a:pt x="1845" y="195"/>
                  </a:lnTo>
                  <a:lnTo>
                    <a:pt x="1844" y="195"/>
                  </a:lnTo>
                  <a:lnTo>
                    <a:pt x="1843" y="194"/>
                  </a:lnTo>
                  <a:lnTo>
                    <a:pt x="1843" y="192"/>
                  </a:lnTo>
                  <a:lnTo>
                    <a:pt x="1843" y="188"/>
                  </a:lnTo>
                  <a:lnTo>
                    <a:pt x="1844" y="184"/>
                  </a:lnTo>
                  <a:lnTo>
                    <a:pt x="1844" y="179"/>
                  </a:lnTo>
                  <a:lnTo>
                    <a:pt x="1842" y="177"/>
                  </a:lnTo>
                  <a:lnTo>
                    <a:pt x="1837" y="174"/>
                  </a:lnTo>
                  <a:lnTo>
                    <a:pt x="1835" y="170"/>
                  </a:lnTo>
                  <a:lnTo>
                    <a:pt x="1835" y="168"/>
                  </a:lnTo>
                  <a:lnTo>
                    <a:pt x="1834" y="167"/>
                  </a:lnTo>
                  <a:lnTo>
                    <a:pt x="1829" y="167"/>
                  </a:lnTo>
                  <a:lnTo>
                    <a:pt x="1825" y="171"/>
                  </a:lnTo>
                  <a:lnTo>
                    <a:pt x="1823" y="176"/>
                  </a:lnTo>
                  <a:lnTo>
                    <a:pt x="1818" y="179"/>
                  </a:lnTo>
                  <a:lnTo>
                    <a:pt x="1813" y="182"/>
                  </a:lnTo>
                  <a:lnTo>
                    <a:pt x="1806" y="186"/>
                  </a:lnTo>
                  <a:lnTo>
                    <a:pt x="1800" y="189"/>
                  </a:lnTo>
                  <a:lnTo>
                    <a:pt x="1796" y="192"/>
                  </a:lnTo>
                  <a:lnTo>
                    <a:pt x="1793" y="193"/>
                  </a:lnTo>
                  <a:lnTo>
                    <a:pt x="1788" y="194"/>
                  </a:lnTo>
                  <a:lnTo>
                    <a:pt x="1782" y="194"/>
                  </a:lnTo>
                  <a:lnTo>
                    <a:pt x="1778" y="194"/>
                  </a:lnTo>
                  <a:lnTo>
                    <a:pt x="1776" y="194"/>
                  </a:lnTo>
                  <a:lnTo>
                    <a:pt x="1774" y="195"/>
                  </a:lnTo>
                  <a:lnTo>
                    <a:pt x="1772" y="196"/>
                  </a:lnTo>
                  <a:lnTo>
                    <a:pt x="1770" y="200"/>
                  </a:lnTo>
                  <a:lnTo>
                    <a:pt x="1766" y="204"/>
                  </a:lnTo>
                  <a:lnTo>
                    <a:pt x="1759" y="208"/>
                  </a:lnTo>
                  <a:lnTo>
                    <a:pt x="1751" y="211"/>
                  </a:lnTo>
                  <a:lnTo>
                    <a:pt x="1746" y="211"/>
                  </a:lnTo>
                  <a:lnTo>
                    <a:pt x="1743" y="212"/>
                  </a:lnTo>
                  <a:lnTo>
                    <a:pt x="1741" y="211"/>
                  </a:lnTo>
                  <a:lnTo>
                    <a:pt x="1738" y="210"/>
                  </a:lnTo>
                  <a:lnTo>
                    <a:pt x="1733" y="209"/>
                  </a:lnTo>
                  <a:lnTo>
                    <a:pt x="1727" y="208"/>
                  </a:lnTo>
                  <a:lnTo>
                    <a:pt x="1723" y="210"/>
                  </a:lnTo>
                  <a:lnTo>
                    <a:pt x="1720" y="211"/>
                  </a:lnTo>
                  <a:lnTo>
                    <a:pt x="1719" y="212"/>
                  </a:lnTo>
                  <a:lnTo>
                    <a:pt x="1718" y="211"/>
                  </a:lnTo>
                  <a:lnTo>
                    <a:pt x="1718" y="208"/>
                  </a:lnTo>
                  <a:lnTo>
                    <a:pt x="1721" y="202"/>
                  </a:lnTo>
                  <a:lnTo>
                    <a:pt x="1725" y="195"/>
                  </a:lnTo>
                  <a:lnTo>
                    <a:pt x="1726" y="188"/>
                  </a:lnTo>
                  <a:lnTo>
                    <a:pt x="1725" y="186"/>
                  </a:lnTo>
                  <a:lnTo>
                    <a:pt x="1722" y="185"/>
                  </a:lnTo>
                  <a:lnTo>
                    <a:pt x="1719" y="186"/>
                  </a:lnTo>
                  <a:lnTo>
                    <a:pt x="1714" y="188"/>
                  </a:lnTo>
                  <a:lnTo>
                    <a:pt x="1706" y="192"/>
                  </a:lnTo>
                  <a:lnTo>
                    <a:pt x="1699" y="193"/>
                  </a:lnTo>
                  <a:lnTo>
                    <a:pt x="1690" y="199"/>
                  </a:lnTo>
                  <a:lnTo>
                    <a:pt x="1681" y="202"/>
                  </a:lnTo>
                  <a:lnTo>
                    <a:pt x="1676" y="203"/>
                  </a:lnTo>
                  <a:lnTo>
                    <a:pt x="1671" y="204"/>
                  </a:lnTo>
                  <a:lnTo>
                    <a:pt x="1665" y="204"/>
                  </a:lnTo>
                  <a:lnTo>
                    <a:pt x="1661" y="203"/>
                  </a:lnTo>
                  <a:lnTo>
                    <a:pt x="1658" y="202"/>
                  </a:lnTo>
                  <a:lnTo>
                    <a:pt x="1658" y="200"/>
                  </a:lnTo>
                  <a:lnTo>
                    <a:pt x="1663" y="194"/>
                  </a:lnTo>
                  <a:lnTo>
                    <a:pt x="1669" y="188"/>
                  </a:lnTo>
                  <a:lnTo>
                    <a:pt x="1680" y="179"/>
                  </a:lnTo>
                  <a:lnTo>
                    <a:pt x="1690" y="170"/>
                  </a:lnTo>
                  <a:lnTo>
                    <a:pt x="1701" y="160"/>
                  </a:lnTo>
                  <a:lnTo>
                    <a:pt x="1710" y="150"/>
                  </a:lnTo>
                  <a:lnTo>
                    <a:pt x="1719" y="142"/>
                  </a:lnTo>
                  <a:lnTo>
                    <a:pt x="1727" y="136"/>
                  </a:lnTo>
                  <a:lnTo>
                    <a:pt x="1736" y="130"/>
                  </a:lnTo>
                  <a:lnTo>
                    <a:pt x="1746" y="126"/>
                  </a:lnTo>
                  <a:lnTo>
                    <a:pt x="1766" y="115"/>
                  </a:lnTo>
                  <a:lnTo>
                    <a:pt x="1785" y="105"/>
                  </a:lnTo>
                  <a:lnTo>
                    <a:pt x="1777" y="106"/>
                  </a:lnTo>
                  <a:lnTo>
                    <a:pt x="1769" y="105"/>
                  </a:lnTo>
                  <a:lnTo>
                    <a:pt x="1764" y="103"/>
                  </a:lnTo>
                  <a:lnTo>
                    <a:pt x="1759" y="101"/>
                  </a:lnTo>
                  <a:lnTo>
                    <a:pt x="1751" y="99"/>
                  </a:lnTo>
                  <a:lnTo>
                    <a:pt x="1743" y="99"/>
                  </a:lnTo>
                  <a:lnTo>
                    <a:pt x="1736" y="99"/>
                  </a:lnTo>
                  <a:lnTo>
                    <a:pt x="1729" y="98"/>
                  </a:lnTo>
                  <a:lnTo>
                    <a:pt x="1725" y="95"/>
                  </a:lnTo>
                  <a:lnTo>
                    <a:pt x="1720" y="91"/>
                  </a:lnTo>
                  <a:lnTo>
                    <a:pt x="1715" y="93"/>
                  </a:lnTo>
                  <a:lnTo>
                    <a:pt x="1710" y="95"/>
                  </a:lnTo>
                  <a:lnTo>
                    <a:pt x="1704" y="97"/>
                  </a:lnTo>
                  <a:lnTo>
                    <a:pt x="1701" y="99"/>
                  </a:lnTo>
                  <a:lnTo>
                    <a:pt x="1696" y="101"/>
                  </a:lnTo>
                  <a:lnTo>
                    <a:pt x="1692" y="102"/>
                  </a:lnTo>
                  <a:lnTo>
                    <a:pt x="1688" y="102"/>
                  </a:lnTo>
                  <a:lnTo>
                    <a:pt x="1685" y="101"/>
                  </a:lnTo>
                  <a:lnTo>
                    <a:pt x="1678" y="97"/>
                  </a:lnTo>
                  <a:lnTo>
                    <a:pt x="1673" y="91"/>
                  </a:lnTo>
                  <a:lnTo>
                    <a:pt x="1669" y="87"/>
                  </a:lnTo>
                  <a:lnTo>
                    <a:pt x="1663" y="83"/>
                  </a:lnTo>
                  <a:lnTo>
                    <a:pt x="1661" y="82"/>
                  </a:lnTo>
                  <a:lnTo>
                    <a:pt x="1657" y="81"/>
                  </a:lnTo>
                  <a:lnTo>
                    <a:pt x="1654" y="81"/>
                  </a:lnTo>
                  <a:lnTo>
                    <a:pt x="1650" y="82"/>
                  </a:lnTo>
                  <a:lnTo>
                    <a:pt x="1649" y="83"/>
                  </a:lnTo>
                  <a:lnTo>
                    <a:pt x="1647" y="86"/>
                  </a:lnTo>
                  <a:lnTo>
                    <a:pt x="1645" y="87"/>
                  </a:lnTo>
                  <a:lnTo>
                    <a:pt x="1642" y="86"/>
                  </a:lnTo>
                  <a:lnTo>
                    <a:pt x="1640" y="81"/>
                  </a:lnTo>
                  <a:lnTo>
                    <a:pt x="1638" y="77"/>
                  </a:lnTo>
                  <a:lnTo>
                    <a:pt x="1633" y="72"/>
                  </a:lnTo>
                  <a:lnTo>
                    <a:pt x="1628" y="69"/>
                  </a:lnTo>
                  <a:lnTo>
                    <a:pt x="1622" y="65"/>
                  </a:lnTo>
                  <a:lnTo>
                    <a:pt x="1616" y="63"/>
                  </a:lnTo>
                  <a:lnTo>
                    <a:pt x="1611" y="61"/>
                  </a:lnTo>
                  <a:lnTo>
                    <a:pt x="1604" y="60"/>
                  </a:lnTo>
                  <a:lnTo>
                    <a:pt x="1597" y="60"/>
                  </a:lnTo>
                  <a:lnTo>
                    <a:pt x="1591" y="61"/>
                  </a:lnTo>
                  <a:lnTo>
                    <a:pt x="1583" y="66"/>
                  </a:lnTo>
                  <a:lnTo>
                    <a:pt x="1575" y="69"/>
                  </a:lnTo>
                  <a:lnTo>
                    <a:pt x="1573" y="67"/>
                  </a:lnTo>
                  <a:lnTo>
                    <a:pt x="1571" y="65"/>
                  </a:lnTo>
                  <a:lnTo>
                    <a:pt x="1565" y="61"/>
                  </a:lnTo>
                  <a:lnTo>
                    <a:pt x="1558" y="58"/>
                  </a:lnTo>
                  <a:lnTo>
                    <a:pt x="1552" y="56"/>
                  </a:lnTo>
                  <a:lnTo>
                    <a:pt x="1546" y="55"/>
                  </a:lnTo>
                  <a:lnTo>
                    <a:pt x="1539" y="53"/>
                  </a:lnTo>
                  <a:lnTo>
                    <a:pt x="1533" y="50"/>
                  </a:lnTo>
                  <a:lnTo>
                    <a:pt x="1531" y="48"/>
                  </a:lnTo>
                  <a:lnTo>
                    <a:pt x="1528" y="46"/>
                  </a:lnTo>
                  <a:lnTo>
                    <a:pt x="1527" y="42"/>
                  </a:lnTo>
                  <a:lnTo>
                    <a:pt x="1526" y="38"/>
                  </a:lnTo>
                  <a:lnTo>
                    <a:pt x="1525" y="28"/>
                  </a:lnTo>
                  <a:lnTo>
                    <a:pt x="1523" y="16"/>
                  </a:lnTo>
                  <a:lnTo>
                    <a:pt x="1522" y="12"/>
                  </a:lnTo>
                  <a:lnTo>
                    <a:pt x="1518" y="7"/>
                  </a:lnTo>
                  <a:lnTo>
                    <a:pt x="1515" y="4"/>
                  </a:lnTo>
                  <a:lnTo>
                    <a:pt x="1510" y="0"/>
                  </a:lnTo>
                  <a:lnTo>
                    <a:pt x="1508" y="0"/>
                  </a:lnTo>
                  <a:lnTo>
                    <a:pt x="1506" y="1"/>
                  </a:lnTo>
                  <a:lnTo>
                    <a:pt x="1503" y="15"/>
                  </a:lnTo>
                  <a:lnTo>
                    <a:pt x="1500" y="30"/>
                  </a:lnTo>
                  <a:lnTo>
                    <a:pt x="1412" y="30"/>
                  </a:lnTo>
                  <a:lnTo>
                    <a:pt x="1324" y="30"/>
                  </a:lnTo>
                  <a:lnTo>
                    <a:pt x="1237" y="30"/>
                  </a:lnTo>
                  <a:lnTo>
                    <a:pt x="1149" y="30"/>
                  </a:lnTo>
                  <a:lnTo>
                    <a:pt x="1061" y="30"/>
                  </a:lnTo>
                  <a:lnTo>
                    <a:pt x="974" y="30"/>
                  </a:lnTo>
                  <a:lnTo>
                    <a:pt x="887" y="30"/>
                  </a:lnTo>
                  <a:lnTo>
                    <a:pt x="799" y="30"/>
                  </a:lnTo>
                  <a:lnTo>
                    <a:pt x="711" y="30"/>
                  </a:lnTo>
                  <a:lnTo>
                    <a:pt x="623" y="30"/>
                  </a:lnTo>
                  <a:lnTo>
                    <a:pt x="536" y="30"/>
                  </a:lnTo>
                  <a:lnTo>
                    <a:pt x="449" y="30"/>
                  </a:lnTo>
                  <a:lnTo>
                    <a:pt x="361" y="30"/>
                  </a:lnTo>
                  <a:lnTo>
                    <a:pt x="273" y="30"/>
                  </a:lnTo>
                  <a:lnTo>
                    <a:pt x="186" y="30"/>
                  </a:lnTo>
                  <a:lnTo>
                    <a:pt x="98" y="30"/>
                  </a:lnTo>
                  <a:lnTo>
                    <a:pt x="98" y="36"/>
                  </a:lnTo>
                  <a:lnTo>
                    <a:pt x="99" y="41"/>
                  </a:lnTo>
                  <a:lnTo>
                    <a:pt x="101" y="46"/>
                  </a:lnTo>
                  <a:lnTo>
                    <a:pt x="103" y="50"/>
                  </a:lnTo>
                  <a:lnTo>
                    <a:pt x="107" y="49"/>
                  </a:lnTo>
                  <a:lnTo>
                    <a:pt x="108" y="48"/>
                  </a:lnTo>
                  <a:lnTo>
                    <a:pt x="109" y="48"/>
                  </a:lnTo>
                  <a:lnTo>
                    <a:pt x="111" y="53"/>
                  </a:lnTo>
                  <a:lnTo>
                    <a:pt x="111" y="56"/>
                  </a:lnTo>
                  <a:lnTo>
                    <a:pt x="113" y="58"/>
                  </a:lnTo>
                  <a:lnTo>
                    <a:pt x="113" y="61"/>
                  </a:lnTo>
                  <a:lnTo>
                    <a:pt x="111" y="63"/>
                  </a:lnTo>
                  <a:lnTo>
                    <a:pt x="113" y="67"/>
                  </a:lnTo>
                  <a:lnTo>
                    <a:pt x="114" y="70"/>
                  </a:lnTo>
                  <a:lnTo>
                    <a:pt x="113" y="71"/>
                  </a:lnTo>
                  <a:lnTo>
                    <a:pt x="108" y="70"/>
                  </a:lnTo>
                  <a:lnTo>
                    <a:pt x="103" y="70"/>
                  </a:lnTo>
                  <a:lnTo>
                    <a:pt x="100" y="71"/>
                  </a:lnTo>
                  <a:lnTo>
                    <a:pt x="100" y="72"/>
                  </a:lnTo>
                  <a:lnTo>
                    <a:pt x="101" y="73"/>
                  </a:lnTo>
                  <a:lnTo>
                    <a:pt x="102" y="75"/>
                  </a:lnTo>
                  <a:lnTo>
                    <a:pt x="106" y="77"/>
                  </a:lnTo>
                  <a:lnTo>
                    <a:pt x="108" y="77"/>
                  </a:lnTo>
                  <a:lnTo>
                    <a:pt x="109" y="78"/>
                  </a:lnTo>
                  <a:lnTo>
                    <a:pt x="111" y="79"/>
                  </a:lnTo>
                  <a:lnTo>
                    <a:pt x="114" y="81"/>
                  </a:lnTo>
                  <a:lnTo>
                    <a:pt x="116" y="83"/>
                  </a:lnTo>
                  <a:lnTo>
                    <a:pt x="116" y="85"/>
                  </a:lnTo>
                  <a:lnTo>
                    <a:pt x="115" y="86"/>
                  </a:lnTo>
                  <a:lnTo>
                    <a:pt x="113" y="88"/>
                  </a:lnTo>
                  <a:lnTo>
                    <a:pt x="110" y="88"/>
                  </a:lnTo>
                  <a:lnTo>
                    <a:pt x="109" y="89"/>
                  </a:lnTo>
                  <a:lnTo>
                    <a:pt x="109" y="94"/>
                  </a:lnTo>
                  <a:lnTo>
                    <a:pt x="111" y="97"/>
                  </a:lnTo>
                  <a:lnTo>
                    <a:pt x="115" y="101"/>
                  </a:lnTo>
                  <a:lnTo>
                    <a:pt x="118" y="103"/>
                  </a:lnTo>
                  <a:lnTo>
                    <a:pt x="121" y="101"/>
                  </a:lnTo>
                  <a:lnTo>
                    <a:pt x="123" y="101"/>
                  </a:lnTo>
                  <a:lnTo>
                    <a:pt x="124" y="101"/>
                  </a:lnTo>
                  <a:lnTo>
                    <a:pt x="124" y="103"/>
                  </a:lnTo>
                  <a:lnTo>
                    <a:pt x="124" y="106"/>
                  </a:lnTo>
                  <a:lnTo>
                    <a:pt x="123" y="110"/>
                  </a:lnTo>
                  <a:lnTo>
                    <a:pt x="119" y="115"/>
                  </a:lnTo>
                  <a:lnTo>
                    <a:pt x="117" y="122"/>
                  </a:lnTo>
                  <a:lnTo>
                    <a:pt x="117" y="126"/>
                  </a:lnTo>
                  <a:lnTo>
                    <a:pt x="117" y="129"/>
                  </a:lnTo>
                  <a:lnTo>
                    <a:pt x="118" y="132"/>
                  </a:lnTo>
                  <a:lnTo>
                    <a:pt x="119" y="135"/>
                  </a:lnTo>
                  <a:lnTo>
                    <a:pt x="118" y="140"/>
                  </a:lnTo>
                  <a:lnTo>
                    <a:pt x="118" y="148"/>
                  </a:lnTo>
                  <a:lnTo>
                    <a:pt x="119" y="152"/>
                  </a:lnTo>
                  <a:lnTo>
                    <a:pt x="119" y="156"/>
                  </a:lnTo>
                  <a:lnTo>
                    <a:pt x="119" y="158"/>
                  </a:lnTo>
                  <a:lnTo>
                    <a:pt x="118" y="159"/>
                  </a:lnTo>
                  <a:lnTo>
                    <a:pt x="116" y="160"/>
                  </a:lnTo>
                  <a:lnTo>
                    <a:pt x="114" y="160"/>
                  </a:lnTo>
                  <a:lnTo>
                    <a:pt x="110" y="161"/>
                  </a:lnTo>
                  <a:lnTo>
                    <a:pt x="109" y="161"/>
                  </a:lnTo>
                  <a:lnTo>
                    <a:pt x="108" y="160"/>
                  </a:lnTo>
                  <a:lnTo>
                    <a:pt x="108" y="159"/>
                  </a:lnTo>
                  <a:lnTo>
                    <a:pt x="108" y="155"/>
                  </a:lnTo>
                  <a:lnTo>
                    <a:pt x="110" y="151"/>
                  </a:lnTo>
                  <a:lnTo>
                    <a:pt x="110" y="147"/>
                  </a:lnTo>
                  <a:lnTo>
                    <a:pt x="111" y="144"/>
                  </a:lnTo>
                  <a:lnTo>
                    <a:pt x="110" y="140"/>
                  </a:lnTo>
                  <a:lnTo>
                    <a:pt x="109" y="137"/>
                  </a:lnTo>
                  <a:lnTo>
                    <a:pt x="107" y="134"/>
                  </a:lnTo>
                  <a:lnTo>
                    <a:pt x="106" y="131"/>
                  </a:lnTo>
                  <a:lnTo>
                    <a:pt x="106" y="129"/>
                  </a:lnTo>
                  <a:lnTo>
                    <a:pt x="109" y="126"/>
                  </a:lnTo>
                  <a:lnTo>
                    <a:pt x="111" y="126"/>
                  </a:lnTo>
                  <a:lnTo>
                    <a:pt x="113" y="125"/>
                  </a:lnTo>
                  <a:lnTo>
                    <a:pt x="113" y="123"/>
                  </a:lnTo>
                  <a:lnTo>
                    <a:pt x="113" y="122"/>
                  </a:lnTo>
                  <a:lnTo>
                    <a:pt x="113" y="120"/>
                  </a:lnTo>
                  <a:lnTo>
                    <a:pt x="111" y="117"/>
                  </a:lnTo>
                  <a:lnTo>
                    <a:pt x="109" y="111"/>
                  </a:lnTo>
                  <a:lnTo>
                    <a:pt x="108" y="111"/>
                  </a:lnTo>
                  <a:lnTo>
                    <a:pt x="108" y="112"/>
                  </a:lnTo>
                  <a:lnTo>
                    <a:pt x="107" y="112"/>
                  </a:lnTo>
                  <a:lnTo>
                    <a:pt x="106" y="111"/>
                  </a:lnTo>
                  <a:lnTo>
                    <a:pt x="102" y="109"/>
                  </a:lnTo>
                  <a:lnTo>
                    <a:pt x="100" y="102"/>
                  </a:lnTo>
                  <a:lnTo>
                    <a:pt x="99" y="95"/>
                  </a:lnTo>
                  <a:lnTo>
                    <a:pt x="94" y="96"/>
                  </a:lnTo>
                  <a:lnTo>
                    <a:pt x="91" y="97"/>
                  </a:lnTo>
                  <a:lnTo>
                    <a:pt x="88" y="98"/>
                  </a:lnTo>
                  <a:lnTo>
                    <a:pt x="83" y="97"/>
                  </a:lnTo>
                  <a:lnTo>
                    <a:pt x="80" y="96"/>
                  </a:lnTo>
                  <a:lnTo>
                    <a:pt x="77" y="95"/>
                  </a:lnTo>
                  <a:lnTo>
                    <a:pt x="76" y="95"/>
                  </a:lnTo>
                  <a:lnTo>
                    <a:pt x="75" y="95"/>
                  </a:lnTo>
                  <a:lnTo>
                    <a:pt x="72" y="96"/>
                  </a:lnTo>
                  <a:lnTo>
                    <a:pt x="66" y="96"/>
                  </a:lnTo>
                  <a:lnTo>
                    <a:pt x="59" y="96"/>
                  </a:lnTo>
                  <a:lnTo>
                    <a:pt x="53" y="95"/>
                  </a:lnTo>
                  <a:lnTo>
                    <a:pt x="42" y="93"/>
                  </a:lnTo>
                  <a:lnTo>
                    <a:pt x="31" y="90"/>
                  </a:lnTo>
                  <a:lnTo>
                    <a:pt x="17" y="83"/>
                  </a:lnTo>
                  <a:lnTo>
                    <a:pt x="2" y="77"/>
                  </a:lnTo>
                  <a:lnTo>
                    <a:pt x="1" y="75"/>
                  </a:lnTo>
                  <a:lnTo>
                    <a:pt x="0" y="75"/>
                  </a:lnTo>
                  <a:lnTo>
                    <a:pt x="0" y="78"/>
                  </a:lnTo>
                  <a:lnTo>
                    <a:pt x="1" y="81"/>
                  </a:lnTo>
                  <a:lnTo>
                    <a:pt x="1" y="86"/>
                  </a:lnTo>
                  <a:lnTo>
                    <a:pt x="0" y="90"/>
                  </a:lnTo>
                  <a:lnTo>
                    <a:pt x="0" y="98"/>
                  </a:lnTo>
                  <a:lnTo>
                    <a:pt x="1" y="105"/>
                  </a:lnTo>
                  <a:lnTo>
                    <a:pt x="4" y="112"/>
                  </a:lnTo>
                  <a:lnTo>
                    <a:pt x="9" y="118"/>
                  </a:lnTo>
                  <a:lnTo>
                    <a:pt x="12" y="122"/>
                  </a:lnTo>
                  <a:lnTo>
                    <a:pt x="15" y="127"/>
                  </a:lnTo>
                  <a:lnTo>
                    <a:pt x="17" y="132"/>
                  </a:lnTo>
                  <a:lnTo>
                    <a:pt x="18" y="137"/>
                  </a:lnTo>
                  <a:lnTo>
                    <a:pt x="19" y="148"/>
                  </a:lnTo>
                  <a:lnTo>
                    <a:pt x="23" y="159"/>
                  </a:lnTo>
                  <a:lnTo>
                    <a:pt x="26" y="172"/>
                  </a:lnTo>
                  <a:lnTo>
                    <a:pt x="27" y="186"/>
                  </a:lnTo>
                  <a:lnTo>
                    <a:pt x="28" y="183"/>
                  </a:lnTo>
                  <a:lnTo>
                    <a:pt x="29" y="180"/>
                  </a:lnTo>
                  <a:lnTo>
                    <a:pt x="31" y="179"/>
                  </a:lnTo>
                  <a:lnTo>
                    <a:pt x="33" y="179"/>
                  </a:lnTo>
                  <a:lnTo>
                    <a:pt x="37" y="180"/>
                  </a:lnTo>
                  <a:lnTo>
                    <a:pt x="41" y="182"/>
                  </a:lnTo>
                  <a:lnTo>
                    <a:pt x="42" y="182"/>
                  </a:lnTo>
                  <a:lnTo>
                    <a:pt x="43" y="183"/>
                  </a:lnTo>
                  <a:lnTo>
                    <a:pt x="43" y="184"/>
                  </a:lnTo>
                  <a:lnTo>
                    <a:pt x="42" y="185"/>
                  </a:lnTo>
                  <a:lnTo>
                    <a:pt x="37" y="186"/>
                  </a:lnTo>
                  <a:lnTo>
                    <a:pt x="34" y="187"/>
                  </a:lnTo>
                  <a:lnTo>
                    <a:pt x="32" y="189"/>
                  </a:lnTo>
                  <a:lnTo>
                    <a:pt x="29" y="194"/>
                  </a:lnTo>
                  <a:lnTo>
                    <a:pt x="31" y="197"/>
                  </a:lnTo>
                  <a:lnTo>
                    <a:pt x="33" y="200"/>
                  </a:lnTo>
                  <a:lnTo>
                    <a:pt x="35" y="201"/>
                  </a:lnTo>
                  <a:lnTo>
                    <a:pt x="39" y="202"/>
                  </a:lnTo>
                  <a:lnTo>
                    <a:pt x="41" y="203"/>
                  </a:lnTo>
                  <a:lnTo>
                    <a:pt x="41" y="205"/>
                  </a:lnTo>
                  <a:lnTo>
                    <a:pt x="40" y="208"/>
                  </a:lnTo>
                  <a:lnTo>
                    <a:pt x="40" y="211"/>
                  </a:lnTo>
                  <a:lnTo>
                    <a:pt x="41" y="216"/>
                  </a:lnTo>
                  <a:lnTo>
                    <a:pt x="41" y="219"/>
                  </a:lnTo>
                  <a:lnTo>
                    <a:pt x="40" y="224"/>
                  </a:lnTo>
                  <a:lnTo>
                    <a:pt x="37" y="227"/>
                  </a:lnTo>
                  <a:lnTo>
                    <a:pt x="35" y="219"/>
                  </a:lnTo>
                  <a:lnTo>
                    <a:pt x="33" y="212"/>
                  </a:lnTo>
                  <a:lnTo>
                    <a:pt x="32" y="224"/>
                  </a:lnTo>
                  <a:lnTo>
                    <a:pt x="32" y="235"/>
                  </a:lnTo>
                  <a:lnTo>
                    <a:pt x="33" y="235"/>
                  </a:lnTo>
                  <a:lnTo>
                    <a:pt x="34" y="235"/>
                  </a:lnTo>
                  <a:lnTo>
                    <a:pt x="41" y="235"/>
                  </a:lnTo>
                  <a:lnTo>
                    <a:pt x="46" y="235"/>
                  </a:lnTo>
                  <a:lnTo>
                    <a:pt x="52" y="235"/>
                  </a:lnTo>
                  <a:lnTo>
                    <a:pt x="58" y="235"/>
                  </a:lnTo>
                  <a:lnTo>
                    <a:pt x="61" y="235"/>
                  </a:lnTo>
                  <a:lnTo>
                    <a:pt x="64" y="236"/>
                  </a:lnTo>
                  <a:lnTo>
                    <a:pt x="66" y="239"/>
                  </a:lnTo>
                  <a:lnTo>
                    <a:pt x="69" y="242"/>
                  </a:lnTo>
                  <a:lnTo>
                    <a:pt x="66" y="241"/>
                  </a:lnTo>
                  <a:lnTo>
                    <a:pt x="62" y="240"/>
                  </a:lnTo>
                  <a:lnTo>
                    <a:pt x="59" y="240"/>
                  </a:lnTo>
                  <a:lnTo>
                    <a:pt x="56" y="241"/>
                  </a:lnTo>
                  <a:lnTo>
                    <a:pt x="50" y="242"/>
                  </a:lnTo>
                  <a:lnTo>
                    <a:pt x="45" y="241"/>
                  </a:lnTo>
                  <a:lnTo>
                    <a:pt x="41" y="241"/>
                  </a:lnTo>
                  <a:lnTo>
                    <a:pt x="39" y="240"/>
                  </a:lnTo>
                  <a:lnTo>
                    <a:pt x="37" y="240"/>
                  </a:lnTo>
                  <a:lnTo>
                    <a:pt x="37" y="243"/>
                  </a:lnTo>
                  <a:lnTo>
                    <a:pt x="37" y="259"/>
                  </a:lnTo>
                  <a:lnTo>
                    <a:pt x="39" y="275"/>
                  </a:lnTo>
                  <a:lnTo>
                    <a:pt x="39" y="283"/>
                  </a:lnTo>
                  <a:lnTo>
                    <a:pt x="39" y="285"/>
                  </a:lnTo>
                  <a:lnTo>
                    <a:pt x="40" y="286"/>
                  </a:lnTo>
                  <a:lnTo>
                    <a:pt x="41" y="288"/>
                  </a:lnTo>
                  <a:lnTo>
                    <a:pt x="43" y="290"/>
                  </a:lnTo>
                  <a:lnTo>
                    <a:pt x="43" y="291"/>
                  </a:lnTo>
                  <a:lnTo>
                    <a:pt x="43" y="292"/>
                  </a:lnTo>
                  <a:lnTo>
                    <a:pt x="40" y="292"/>
                  </a:lnTo>
                  <a:lnTo>
                    <a:pt x="39" y="293"/>
                  </a:lnTo>
                  <a:lnTo>
                    <a:pt x="37" y="294"/>
                  </a:lnTo>
                  <a:lnTo>
                    <a:pt x="37" y="297"/>
                  </a:lnTo>
                  <a:lnTo>
                    <a:pt x="37" y="299"/>
                  </a:lnTo>
                  <a:lnTo>
                    <a:pt x="37" y="303"/>
                  </a:lnTo>
                  <a:lnTo>
                    <a:pt x="37" y="308"/>
                  </a:lnTo>
                  <a:lnTo>
                    <a:pt x="37" y="318"/>
                  </a:lnTo>
                  <a:lnTo>
                    <a:pt x="36" y="327"/>
                  </a:lnTo>
                  <a:lnTo>
                    <a:pt x="34" y="337"/>
                  </a:lnTo>
                  <a:lnTo>
                    <a:pt x="33" y="347"/>
                  </a:lnTo>
                  <a:lnTo>
                    <a:pt x="33" y="366"/>
                  </a:lnTo>
                  <a:lnTo>
                    <a:pt x="32" y="386"/>
                  </a:lnTo>
                  <a:lnTo>
                    <a:pt x="29" y="404"/>
                  </a:lnTo>
                  <a:lnTo>
                    <a:pt x="25" y="422"/>
                  </a:lnTo>
                  <a:lnTo>
                    <a:pt x="23" y="435"/>
                  </a:lnTo>
                  <a:lnTo>
                    <a:pt x="21" y="446"/>
                  </a:lnTo>
                  <a:lnTo>
                    <a:pt x="18" y="445"/>
                  </a:lnTo>
                  <a:lnTo>
                    <a:pt x="17" y="444"/>
                  </a:lnTo>
                  <a:lnTo>
                    <a:pt x="17" y="444"/>
                  </a:lnTo>
                  <a:lnTo>
                    <a:pt x="16" y="448"/>
                  </a:lnTo>
                  <a:lnTo>
                    <a:pt x="13" y="459"/>
                  </a:lnTo>
                  <a:lnTo>
                    <a:pt x="12" y="469"/>
                  </a:lnTo>
                  <a:lnTo>
                    <a:pt x="10" y="475"/>
                  </a:lnTo>
                  <a:lnTo>
                    <a:pt x="9" y="480"/>
                  </a:lnTo>
                  <a:lnTo>
                    <a:pt x="10" y="486"/>
                  </a:lnTo>
                  <a:lnTo>
                    <a:pt x="12" y="490"/>
                  </a:lnTo>
                  <a:lnTo>
                    <a:pt x="15" y="506"/>
                  </a:lnTo>
                  <a:lnTo>
                    <a:pt x="16" y="522"/>
                  </a:lnTo>
                  <a:lnTo>
                    <a:pt x="21" y="533"/>
                  </a:lnTo>
                  <a:lnTo>
                    <a:pt x="26" y="541"/>
                  </a:lnTo>
                  <a:lnTo>
                    <a:pt x="26" y="544"/>
                  </a:lnTo>
                  <a:lnTo>
                    <a:pt x="26" y="546"/>
                  </a:lnTo>
                  <a:lnTo>
                    <a:pt x="24" y="550"/>
                  </a:lnTo>
                  <a:lnTo>
                    <a:pt x="24" y="552"/>
                  </a:lnTo>
                  <a:lnTo>
                    <a:pt x="25" y="553"/>
                  </a:lnTo>
                  <a:lnTo>
                    <a:pt x="27" y="555"/>
                  </a:lnTo>
                  <a:lnTo>
                    <a:pt x="31" y="562"/>
                  </a:lnTo>
                  <a:lnTo>
                    <a:pt x="31" y="569"/>
                  </a:lnTo>
                  <a:lnTo>
                    <a:pt x="32" y="576"/>
                  </a:lnTo>
                  <a:lnTo>
                    <a:pt x="32" y="582"/>
                  </a:lnTo>
                  <a:lnTo>
                    <a:pt x="31" y="587"/>
                  </a:lnTo>
                  <a:lnTo>
                    <a:pt x="28" y="593"/>
                  </a:lnTo>
                  <a:lnTo>
                    <a:pt x="28" y="599"/>
                  </a:lnTo>
                  <a:lnTo>
                    <a:pt x="29" y="604"/>
                  </a:lnTo>
                  <a:lnTo>
                    <a:pt x="29" y="611"/>
                  </a:lnTo>
                  <a:lnTo>
                    <a:pt x="27" y="618"/>
                  </a:lnTo>
                  <a:lnTo>
                    <a:pt x="24" y="626"/>
                  </a:lnTo>
                  <a:lnTo>
                    <a:pt x="20" y="634"/>
                  </a:lnTo>
                  <a:lnTo>
                    <a:pt x="17" y="641"/>
                  </a:lnTo>
                  <a:lnTo>
                    <a:pt x="16" y="649"/>
                  </a:lnTo>
                  <a:lnTo>
                    <a:pt x="16" y="652"/>
                  </a:lnTo>
                  <a:lnTo>
                    <a:pt x="17" y="655"/>
                  </a:lnTo>
                  <a:lnTo>
                    <a:pt x="19" y="658"/>
                  </a:lnTo>
                  <a:lnTo>
                    <a:pt x="23" y="660"/>
                  </a:lnTo>
                  <a:lnTo>
                    <a:pt x="29" y="668"/>
                  </a:lnTo>
                  <a:lnTo>
                    <a:pt x="36" y="675"/>
                  </a:lnTo>
                  <a:lnTo>
                    <a:pt x="40" y="679"/>
                  </a:lnTo>
                  <a:lnTo>
                    <a:pt x="42" y="683"/>
                  </a:lnTo>
                  <a:lnTo>
                    <a:pt x="43" y="687"/>
                  </a:lnTo>
                  <a:lnTo>
                    <a:pt x="44" y="691"/>
                  </a:lnTo>
                  <a:lnTo>
                    <a:pt x="45" y="700"/>
                  </a:lnTo>
                  <a:lnTo>
                    <a:pt x="45" y="711"/>
                  </a:lnTo>
                  <a:lnTo>
                    <a:pt x="49" y="725"/>
                  </a:lnTo>
                  <a:lnTo>
                    <a:pt x="52" y="738"/>
                  </a:lnTo>
                  <a:lnTo>
                    <a:pt x="52" y="739"/>
                  </a:lnTo>
                  <a:lnTo>
                    <a:pt x="51" y="741"/>
                  </a:lnTo>
                  <a:lnTo>
                    <a:pt x="53" y="748"/>
                  </a:lnTo>
                  <a:lnTo>
                    <a:pt x="58" y="754"/>
                  </a:lnTo>
                  <a:lnTo>
                    <a:pt x="62" y="760"/>
                  </a:lnTo>
                  <a:lnTo>
                    <a:pt x="67" y="765"/>
                  </a:lnTo>
                  <a:lnTo>
                    <a:pt x="75" y="772"/>
                  </a:lnTo>
                  <a:lnTo>
                    <a:pt x="83" y="779"/>
                  </a:lnTo>
                  <a:lnTo>
                    <a:pt x="84" y="785"/>
                  </a:lnTo>
                  <a:lnTo>
                    <a:pt x="86" y="790"/>
                  </a:lnTo>
                  <a:lnTo>
                    <a:pt x="88" y="796"/>
                  </a:lnTo>
                  <a:lnTo>
                    <a:pt x="86" y="803"/>
                  </a:lnTo>
                  <a:lnTo>
                    <a:pt x="90" y="804"/>
                  </a:lnTo>
                  <a:lnTo>
                    <a:pt x="97" y="806"/>
                  </a:lnTo>
                  <a:lnTo>
                    <a:pt x="102" y="810"/>
                  </a:lnTo>
                  <a:lnTo>
                    <a:pt x="108" y="812"/>
                  </a:lnTo>
                  <a:lnTo>
                    <a:pt x="111" y="814"/>
                  </a:lnTo>
                  <a:lnTo>
                    <a:pt x="114" y="814"/>
                  </a:lnTo>
                  <a:lnTo>
                    <a:pt x="115" y="813"/>
                  </a:lnTo>
                  <a:lnTo>
                    <a:pt x="114" y="809"/>
                  </a:lnTo>
                  <a:lnTo>
                    <a:pt x="114" y="805"/>
                  </a:lnTo>
                  <a:lnTo>
                    <a:pt x="113" y="801"/>
                  </a:lnTo>
                  <a:lnTo>
                    <a:pt x="114" y="797"/>
                  </a:lnTo>
                  <a:lnTo>
                    <a:pt x="116" y="796"/>
                  </a:lnTo>
                  <a:lnTo>
                    <a:pt x="119" y="796"/>
                  </a:lnTo>
                  <a:lnTo>
                    <a:pt x="123" y="797"/>
                  </a:lnTo>
                  <a:lnTo>
                    <a:pt x="125" y="798"/>
                  </a:lnTo>
                  <a:lnTo>
                    <a:pt x="129" y="799"/>
                  </a:lnTo>
                  <a:lnTo>
                    <a:pt x="132" y="799"/>
                  </a:lnTo>
                  <a:lnTo>
                    <a:pt x="134" y="799"/>
                  </a:lnTo>
                  <a:lnTo>
                    <a:pt x="133" y="801"/>
                  </a:lnTo>
                  <a:lnTo>
                    <a:pt x="132" y="802"/>
                  </a:lnTo>
                  <a:lnTo>
                    <a:pt x="126" y="802"/>
                  </a:lnTo>
                  <a:lnTo>
                    <a:pt x="122" y="804"/>
                  </a:lnTo>
                  <a:lnTo>
                    <a:pt x="118" y="807"/>
                  </a:lnTo>
                  <a:lnTo>
                    <a:pt x="118" y="810"/>
                  </a:lnTo>
                  <a:lnTo>
                    <a:pt x="119" y="811"/>
                  </a:lnTo>
                  <a:lnTo>
                    <a:pt x="123" y="815"/>
                  </a:lnTo>
                  <a:lnTo>
                    <a:pt x="125" y="821"/>
                  </a:lnTo>
                  <a:lnTo>
                    <a:pt x="130" y="828"/>
                  </a:lnTo>
                  <a:lnTo>
                    <a:pt x="131" y="833"/>
                  </a:lnTo>
                  <a:lnTo>
                    <a:pt x="133" y="836"/>
                  </a:lnTo>
                  <a:lnTo>
                    <a:pt x="137" y="840"/>
                  </a:lnTo>
                  <a:lnTo>
                    <a:pt x="138" y="842"/>
                  </a:lnTo>
                  <a:lnTo>
                    <a:pt x="137" y="842"/>
                  </a:lnTo>
                  <a:lnTo>
                    <a:pt x="134" y="840"/>
                  </a:lnTo>
                  <a:lnTo>
                    <a:pt x="130" y="837"/>
                  </a:lnTo>
                  <a:lnTo>
                    <a:pt x="125" y="835"/>
                  </a:lnTo>
                  <a:lnTo>
                    <a:pt x="122" y="830"/>
                  </a:lnTo>
                  <a:lnTo>
                    <a:pt x="119" y="826"/>
                  </a:lnTo>
                  <a:lnTo>
                    <a:pt x="118" y="821"/>
                  </a:lnTo>
                  <a:lnTo>
                    <a:pt x="117" y="818"/>
                  </a:lnTo>
                  <a:lnTo>
                    <a:pt x="116" y="817"/>
                  </a:lnTo>
                  <a:lnTo>
                    <a:pt x="115" y="818"/>
                  </a:lnTo>
                  <a:lnTo>
                    <a:pt x="114" y="819"/>
                  </a:lnTo>
                  <a:lnTo>
                    <a:pt x="113" y="823"/>
                  </a:lnTo>
                  <a:lnTo>
                    <a:pt x="114" y="833"/>
                  </a:lnTo>
                  <a:lnTo>
                    <a:pt x="115" y="842"/>
                  </a:lnTo>
                  <a:lnTo>
                    <a:pt x="116" y="851"/>
                  </a:lnTo>
                  <a:lnTo>
                    <a:pt x="119" y="859"/>
                  </a:lnTo>
                  <a:lnTo>
                    <a:pt x="123" y="862"/>
                  </a:lnTo>
                  <a:lnTo>
                    <a:pt x="126" y="866"/>
                  </a:lnTo>
                  <a:lnTo>
                    <a:pt x="130" y="869"/>
                  </a:lnTo>
                  <a:lnTo>
                    <a:pt x="133" y="870"/>
                  </a:lnTo>
                  <a:lnTo>
                    <a:pt x="138" y="871"/>
                  </a:lnTo>
                  <a:lnTo>
                    <a:pt x="140" y="870"/>
                  </a:lnTo>
                  <a:lnTo>
                    <a:pt x="142" y="871"/>
                  </a:lnTo>
                  <a:lnTo>
                    <a:pt x="146" y="875"/>
                  </a:lnTo>
                  <a:lnTo>
                    <a:pt x="148" y="880"/>
                  </a:lnTo>
                  <a:lnTo>
                    <a:pt x="149" y="885"/>
                  </a:lnTo>
                  <a:lnTo>
                    <a:pt x="149" y="887"/>
                  </a:lnTo>
                  <a:lnTo>
                    <a:pt x="148" y="890"/>
                  </a:lnTo>
                  <a:lnTo>
                    <a:pt x="146" y="891"/>
                  </a:lnTo>
                  <a:lnTo>
                    <a:pt x="142" y="892"/>
                  </a:lnTo>
                  <a:lnTo>
                    <a:pt x="141" y="893"/>
                  </a:lnTo>
                  <a:lnTo>
                    <a:pt x="140" y="893"/>
                  </a:lnTo>
                  <a:lnTo>
                    <a:pt x="141" y="902"/>
                  </a:lnTo>
                  <a:lnTo>
                    <a:pt x="143" y="911"/>
                  </a:lnTo>
                  <a:lnTo>
                    <a:pt x="148" y="917"/>
                  </a:lnTo>
                  <a:lnTo>
                    <a:pt x="154" y="921"/>
                  </a:lnTo>
                  <a:lnTo>
                    <a:pt x="159" y="929"/>
                  </a:lnTo>
                  <a:lnTo>
                    <a:pt x="165" y="937"/>
                  </a:lnTo>
                  <a:lnTo>
                    <a:pt x="170" y="945"/>
                  </a:lnTo>
                  <a:lnTo>
                    <a:pt x="175" y="952"/>
                  </a:lnTo>
                  <a:lnTo>
                    <a:pt x="181" y="956"/>
                  </a:lnTo>
                  <a:lnTo>
                    <a:pt x="184" y="960"/>
                  </a:lnTo>
                  <a:lnTo>
                    <a:pt x="189" y="965"/>
                  </a:lnTo>
                  <a:lnTo>
                    <a:pt x="191" y="967"/>
                  </a:lnTo>
                  <a:lnTo>
                    <a:pt x="192" y="968"/>
                  </a:lnTo>
                  <a:lnTo>
                    <a:pt x="194" y="969"/>
                  </a:lnTo>
                  <a:lnTo>
                    <a:pt x="194" y="972"/>
                  </a:lnTo>
                  <a:lnTo>
                    <a:pt x="194" y="975"/>
                  </a:lnTo>
                  <a:lnTo>
                    <a:pt x="199" y="985"/>
                  </a:lnTo>
                  <a:lnTo>
                    <a:pt x="207" y="994"/>
                  </a:lnTo>
                  <a:lnTo>
                    <a:pt x="208" y="1004"/>
                  </a:lnTo>
                  <a:lnTo>
                    <a:pt x="208" y="1011"/>
                  </a:lnTo>
                  <a:lnTo>
                    <a:pt x="207" y="1016"/>
                  </a:lnTo>
                  <a:lnTo>
                    <a:pt x="207" y="1021"/>
                  </a:lnTo>
                  <a:lnTo>
                    <a:pt x="208" y="1022"/>
                  </a:lnTo>
                  <a:lnTo>
                    <a:pt x="210" y="1023"/>
                  </a:lnTo>
                  <a:lnTo>
                    <a:pt x="215" y="1025"/>
                  </a:lnTo>
                  <a:lnTo>
                    <a:pt x="217" y="1027"/>
                  </a:lnTo>
                  <a:lnTo>
                    <a:pt x="221" y="1029"/>
                  </a:lnTo>
                  <a:lnTo>
                    <a:pt x="228" y="1029"/>
                  </a:lnTo>
                  <a:lnTo>
                    <a:pt x="241" y="1030"/>
                  </a:lnTo>
                  <a:lnTo>
                    <a:pt x="255" y="1032"/>
                  </a:lnTo>
                  <a:lnTo>
                    <a:pt x="262" y="1032"/>
                  </a:lnTo>
                  <a:lnTo>
                    <a:pt x="267" y="1034"/>
                  </a:lnTo>
                  <a:lnTo>
                    <a:pt x="270" y="1037"/>
                  </a:lnTo>
                  <a:lnTo>
                    <a:pt x="273" y="1039"/>
                  </a:lnTo>
                  <a:lnTo>
                    <a:pt x="276" y="1042"/>
                  </a:lnTo>
                  <a:lnTo>
                    <a:pt x="278" y="1046"/>
                  </a:lnTo>
                  <a:lnTo>
                    <a:pt x="280" y="1048"/>
                  </a:lnTo>
                  <a:lnTo>
                    <a:pt x="285" y="1050"/>
                  </a:lnTo>
                  <a:lnTo>
                    <a:pt x="290" y="1051"/>
                  </a:lnTo>
                  <a:lnTo>
                    <a:pt x="296" y="1054"/>
                  </a:lnTo>
                  <a:lnTo>
                    <a:pt x="301" y="1055"/>
                  </a:lnTo>
                  <a:lnTo>
                    <a:pt x="308" y="1055"/>
                  </a:lnTo>
                  <a:lnTo>
                    <a:pt x="311" y="1054"/>
                  </a:lnTo>
                  <a:lnTo>
                    <a:pt x="313" y="1054"/>
                  </a:lnTo>
                  <a:lnTo>
                    <a:pt x="316" y="1055"/>
                  </a:lnTo>
                  <a:lnTo>
                    <a:pt x="318" y="1056"/>
                  </a:lnTo>
                  <a:lnTo>
                    <a:pt x="320" y="1061"/>
                  </a:lnTo>
                  <a:lnTo>
                    <a:pt x="321" y="1066"/>
                  </a:lnTo>
                  <a:lnTo>
                    <a:pt x="321" y="1071"/>
                  </a:lnTo>
                  <a:lnTo>
                    <a:pt x="322" y="1073"/>
                  </a:lnTo>
                  <a:lnTo>
                    <a:pt x="324" y="1074"/>
                  </a:lnTo>
                  <a:lnTo>
                    <a:pt x="325" y="1074"/>
                  </a:lnTo>
                  <a:lnTo>
                    <a:pt x="326" y="1074"/>
                  </a:lnTo>
                  <a:lnTo>
                    <a:pt x="328" y="1072"/>
                  </a:lnTo>
                  <a:lnTo>
                    <a:pt x="330" y="1071"/>
                  </a:lnTo>
                  <a:lnTo>
                    <a:pt x="333" y="1071"/>
                  </a:lnTo>
                  <a:lnTo>
                    <a:pt x="339" y="1073"/>
                  </a:lnTo>
                  <a:lnTo>
                    <a:pt x="346" y="1079"/>
                  </a:lnTo>
                  <a:lnTo>
                    <a:pt x="354" y="1086"/>
                  </a:lnTo>
                  <a:lnTo>
                    <a:pt x="359" y="1090"/>
                  </a:lnTo>
                  <a:lnTo>
                    <a:pt x="367" y="1098"/>
                  </a:lnTo>
                  <a:lnTo>
                    <a:pt x="374" y="1106"/>
                  </a:lnTo>
                  <a:lnTo>
                    <a:pt x="376" y="1111"/>
                  </a:lnTo>
                  <a:lnTo>
                    <a:pt x="378" y="1116"/>
                  </a:lnTo>
                  <a:lnTo>
                    <a:pt x="379" y="1121"/>
                  </a:lnTo>
                  <a:lnTo>
                    <a:pt x="379" y="1127"/>
                  </a:lnTo>
                  <a:lnTo>
                    <a:pt x="378" y="1130"/>
                  </a:lnTo>
                  <a:lnTo>
                    <a:pt x="378" y="1133"/>
                  </a:lnTo>
                  <a:lnTo>
                    <a:pt x="379" y="1136"/>
                  </a:lnTo>
                  <a:lnTo>
                    <a:pt x="381" y="1138"/>
                  </a:lnTo>
                  <a:lnTo>
                    <a:pt x="384" y="1139"/>
                  </a:lnTo>
                  <a:lnTo>
                    <a:pt x="385" y="1141"/>
                  </a:lnTo>
                  <a:lnTo>
                    <a:pt x="386" y="1144"/>
                  </a:lnTo>
                  <a:lnTo>
                    <a:pt x="387" y="1146"/>
                  </a:lnTo>
                  <a:lnTo>
                    <a:pt x="417" y="1144"/>
                  </a:lnTo>
                  <a:lnTo>
                    <a:pt x="448" y="1140"/>
                  </a:lnTo>
                  <a:lnTo>
                    <a:pt x="477" y="1138"/>
                  </a:lnTo>
                  <a:lnTo>
                    <a:pt x="508" y="1135"/>
                  </a:lnTo>
                  <a:lnTo>
                    <a:pt x="505" y="1141"/>
                  </a:lnTo>
                  <a:lnTo>
                    <a:pt x="502" y="1148"/>
                  </a:lnTo>
                  <a:lnTo>
                    <a:pt x="526" y="1156"/>
                  </a:lnTo>
                  <a:lnTo>
                    <a:pt x="550" y="1165"/>
                  </a:lnTo>
                  <a:lnTo>
                    <a:pt x="574" y="1175"/>
                  </a:lnTo>
                  <a:lnTo>
                    <a:pt x="598" y="1183"/>
                  </a:lnTo>
                  <a:lnTo>
                    <a:pt x="622" y="1192"/>
                  </a:lnTo>
                  <a:lnTo>
                    <a:pt x="646" y="1201"/>
                  </a:lnTo>
                  <a:lnTo>
                    <a:pt x="670" y="1210"/>
                  </a:lnTo>
                  <a:lnTo>
                    <a:pt x="695" y="1218"/>
                  </a:lnTo>
                  <a:lnTo>
                    <a:pt x="732" y="1218"/>
                  </a:lnTo>
                  <a:lnTo>
                    <a:pt x="768" y="1218"/>
                  </a:lnTo>
                  <a:lnTo>
                    <a:pt x="805" y="1218"/>
                  </a:lnTo>
                  <a:lnTo>
                    <a:pt x="841" y="1218"/>
                  </a:lnTo>
                  <a:lnTo>
                    <a:pt x="841" y="1204"/>
                  </a:lnTo>
                  <a:lnTo>
                    <a:pt x="841" y="1190"/>
                  </a:lnTo>
                  <a:lnTo>
                    <a:pt x="850" y="1190"/>
                  </a:lnTo>
                  <a:lnTo>
                    <a:pt x="872" y="1190"/>
                  </a:lnTo>
                  <a:lnTo>
                    <a:pt x="899" y="1190"/>
                  </a:lnTo>
                  <a:lnTo>
                    <a:pt x="924" y="1190"/>
                  </a:lnTo>
                  <a:lnTo>
                    <a:pt x="929" y="1192"/>
                  </a:lnTo>
                  <a:lnTo>
                    <a:pt x="932" y="1194"/>
                  </a:lnTo>
                  <a:lnTo>
                    <a:pt x="935" y="1195"/>
                  </a:lnTo>
                  <a:lnTo>
                    <a:pt x="936" y="1198"/>
                  </a:lnTo>
                  <a:lnTo>
                    <a:pt x="938" y="1204"/>
                  </a:lnTo>
                  <a:lnTo>
                    <a:pt x="943" y="1210"/>
                  </a:lnTo>
                  <a:lnTo>
                    <a:pt x="946" y="1213"/>
                  </a:lnTo>
                  <a:lnTo>
                    <a:pt x="952" y="1216"/>
                  </a:lnTo>
                  <a:lnTo>
                    <a:pt x="957" y="1219"/>
                  </a:lnTo>
                  <a:lnTo>
                    <a:pt x="962" y="1224"/>
                  </a:lnTo>
                  <a:lnTo>
                    <a:pt x="968" y="1228"/>
                  </a:lnTo>
                  <a:lnTo>
                    <a:pt x="971" y="1233"/>
                  </a:lnTo>
                  <a:lnTo>
                    <a:pt x="980" y="1242"/>
                  </a:lnTo>
                  <a:lnTo>
                    <a:pt x="990" y="1250"/>
                  </a:lnTo>
                  <a:lnTo>
                    <a:pt x="998" y="1254"/>
                  </a:lnTo>
                  <a:lnTo>
                    <a:pt x="1004" y="1260"/>
                  </a:lnTo>
                  <a:lnTo>
                    <a:pt x="1008" y="1267"/>
                  </a:lnTo>
                  <a:lnTo>
                    <a:pt x="1011" y="1274"/>
                  </a:lnTo>
                  <a:lnTo>
                    <a:pt x="1015" y="1289"/>
                  </a:lnTo>
                  <a:lnTo>
                    <a:pt x="1021" y="1304"/>
                  </a:lnTo>
                  <a:lnTo>
                    <a:pt x="1025" y="1310"/>
                  </a:lnTo>
                  <a:lnTo>
                    <a:pt x="1028" y="1316"/>
                  </a:lnTo>
                  <a:lnTo>
                    <a:pt x="1033" y="1322"/>
                  </a:lnTo>
                  <a:lnTo>
                    <a:pt x="1037" y="1326"/>
                  </a:lnTo>
                  <a:lnTo>
                    <a:pt x="1049" y="1334"/>
                  </a:lnTo>
                  <a:lnTo>
                    <a:pt x="1061" y="1341"/>
                  </a:lnTo>
                  <a:lnTo>
                    <a:pt x="1069" y="1346"/>
                  </a:lnTo>
                  <a:lnTo>
                    <a:pt x="1079" y="1350"/>
                  </a:lnTo>
                  <a:lnTo>
                    <a:pt x="1085" y="1352"/>
                  </a:lnTo>
                  <a:lnTo>
                    <a:pt x="1091" y="1354"/>
                  </a:lnTo>
                  <a:lnTo>
                    <a:pt x="1095" y="1354"/>
                  </a:lnTo>
                  <a:lnTo>
                    <a:pt x="1100" y="1354"/>
                  </a:lnTo>
                  <a:lnTo>
                    <a:pt x="1104" y="1350"/>
                  </a:lnTo>
                  <a:lnTo>
                    <a:pt x="1107" y="1346"/>
                  </a:lnTo>
                  <a:lnTo>
                    <a:pt x="1110" y="1335"/>
                  </a:lnTo>
                  <a:lnTo>
                    <a:pt x="1115" y="1325"/>
                  </a:lnTo>
                  <a:lnTo>
                    <a:pt x="1117" y="1320"/>
                  </a:lnTo>
                  <a:lnTo>
                    <a:pt x="1119" y="1316"/>
                  </a:lnTo>
                  <a:lnTo>
                    <a:pt x="1124" y="1312"/>
                  </a:lnTo>
                  <a:lnTo>
                    <a:pt x="1127" y="1309"/>
                  </a:lnTo>
                  <a:lnTo>
                    <a:pt x="1133" y="1309"/>
                  </a:lnTo>
                  <a:lnTo>
                    <a:pt x="1139" y="1307"/>
                  </a:lnTo>
                  <a:lnTo>
                    <a:pt x="1140" y="1306"/>
                  </a:lnTo>
                  <a:lnTo>
                    <a:pt x="1141" y="1304"/>
                  </a:lnTo>
                  <a:lnTo>
                    <a:pt x="1150" y="1306"/>
                  </a:lnTo>
                  <a:lnTo>
                    <a:pt x="1158" y="1308"/>
                  </a:lnTo>
                  <a:lnTo>
                    <a:pt x="1166" y="1309"/>
                  </a:lnTo>
                  <a:lnTo>
                    <a:pt x="1173" y="1309"/>
                  </a:lnTo>
                  <a:lnTo>
                    <a:pt x="1177" y="1309"/>
                  </a:lnTo>
                  <a:lnTo>
                    <a:pt x="1181" y="1309"/>
                  </a:lnTo>
                  <a:lnTo>
                    <a:pt x="1188" y="1312"/>
                  </a:lnTo>
                  <a:lnTo>
                    <a:pt x="1193" y="1318"/>
                  </a:lnTo>
                  <a:lnTo>
                    <a:pt x="1199" y="1324"/>
                  </a:lnTo>
                  <a:lnTo>
                    <a:pt x="1204" y="1330"/>
                  </a:lnTo>
                  <a:lnTo>
                    <a:pt x="1215" y="1341"/>
                  </a:lnTo>
                  <a:lnTo>
                    <a:pt x="1223" y="1355"/>
                  </a:lnTo>
                  <a:lnTo>
                    <a:pt x="1226" y="1360"/>
                  </a:lnTo>
                  <a:lnTo>
                    <a:pt x="1229" y="1366"/>
                  </a:lnTo>
                  <a:lnTo>
                    <a:pt x="1231" y="1372"/>
                  </a:lnTo>
                  <a:lnTo>
                    <a:pt x="1236" y="1377"/>
                  </a:lnTo>
                  <a:lnTo>
                    <a:pt x="1239" y="1381"/>
                  </a:lnTo>
                  <a:lnTo>
                    <a:pt x="1239" y="1384"/>
                  </a:lnTo>
                  <a:lnTo>
                    <a:pt x="1240" y="1387"/>
                  </a:lnTo>
                  <a:lnTo>
                    <a:pt x="1240" y="1392"/>
                  </a:lnTo>
                  <a:lnTo>
                    <a:pt x="1243" y="1398"/>
                  </a:lnTo>
                  <a:lnTo>
                    <a:pt x="1248" y="1404"/>
                  </a:lnTo>
                  <a:lnTo>
                    <a:pt x="1253" y="1409"/>
                  </a:lnTo>
                  <a:lnTo>
                    <a:pt x="1257" y="1414"/>
                  </a:lnTo>
                  <a:lnTo>
                    <a:pt x="1265" y="1421"/>
                  </a:lnTo>
                  <a:lnTo>
                    <a:pt x="1273" y="1429"/>
                  </a:lnTo>
                  <a:lnTo>
                    <a:pt x="1280" y="1438"/>
                  </a:lnTo>
                  <a:lnTo>
                    <a:pt x="1285" y="1447"/>
                  </a:lnTo>
                  <a:lnTo>
                    <a:pt x="1286" y="1455"/>
                  </a:lnTo>
                  <a:lnTo>
                    <a:pt x="1286" y="1463"/>
                  </a:lnTo>
                  <a:lnTo>
                    <a:pt x="1288" y="1471"/>
                  </a:lnTo>
                  <a:lnTo>
                    <a:pt x="1291" y="1477"/>
                  </a:lnTo>
                  <a:lnTo>
                    <a:pt x="1295" y="1482"/>
                  </a:lnTo>
                  <a:lnTo>
                    <a:pt x="1299" y="1489"/>
                  </a:lnTo>
                  <a:lnTo>
                    <a:pt x="1302" y="1495"/>
                  </a:lnTo>
                  <a:lnTo>
                    <a:pt x="1304" y="1499"/>
                  </a:lnTo>
                  <a:lnTo>
                    <a:pt x="1306" y="1502"/>
                  </a:lnTo>
                  <a:lnTo>
                    <a:pt x="1310" y="1504"/>
                  </a:lnTo>
                  <a:lnTo>
                    <a:pt x="1316" y="1507"/>
                  </a:lnTo>
                  <a:lnTo>
                    <a:pt x="1326" y="1512"/>
                  </a:lnTo>
                  <a:lnTo>
                    <a:pt x="1336" y="1517"/>
                  </a:lnTo>
                  <a:lnTo>
                    <a:pt x="1345" y="1521"/>
                  </a:lnTo>
                  <a:lnTo>
                    <a:pt x="1350" y="1523"/>
                  </a:lnTo>
                  <a:lnTo>
                    <a:pt x="1355" y="1525"/>
                  </a:lnTo>
                  <a:lnTo>
                    <a:pt x="1360" y="1525"/>
                  </a:lnTo>
                  <a:lnTo>
                    <a:pt x="1365" y="1525"/>
                  </a:lnTo>
                  <a:lnTo>
                    <a:pt x="1381" y="1530"/>
                  </a:lnTo>
                  <a:lnTo>
                    <a:pt x="1393" y="1536"/>
                  </a:lnTo>
                  <a:lnTo>
                    <a:pt x="1395" y="1533"/>
                  </a:lnTo>
                  <a:lnTo>
                    <a:pt x="1397" y="1531"/>
                  </a:lnTo>
                  <a:lnTo>
                    <a:pt x="1400" y="1531"/>
                  </a:lnTo>
                  <a:lnTo>
                    <a:pt x="1403" y="1531"/>
                  </a:lnTo>
                  <a:lnTo>
                    <a:pt x="1403" y="1528"/>
                  </a:lnTo>
                  <a:lnTo>
                    <a:pt x="1402" y="1526"/>
                  </a:lnTo>
                  <a:lnTo>
                    <a:pt x="1401" y="1527"/>
                  </a:lnTo>
                  <a:lnTo>
                    <a:pt x="1397" y="1528"/>
                  </a:lnTo>
                  <a:lnTo>
                    <a:pt x="1397" y="1525"/>
                  </a:lnTo>
                  <a:lnTo>
                    <a:pt x="1397" y="1521"/>
                  </a:lnTo>
                  <a:lnTo>
                    <a:pt x="1394" y="1515"/>
                  </a:lnTo>
                  <a:lnTo>
                    <a:pt x="1393" y="1509"/>
                  </a:lnTo>
                  <a:lnTo>
                    <a:pt x="1391" y="1505"/>
                  </a:lnTo>
                  <a:lnTo>
                    <a:pt x="1388" y="1502"/>
                  </a:lnTo>
                  <a:lnTo>
                    <a:pt x="1388" y="1499"/>
                  </a:lnTo>
                  <a:lnTo>
                    <a:pt x="1388" y="1496"/>
                  </a:lnTo>
                  <a:lnTo>
                    <a:pt x="1386" y="1488"/>
                  </a:lnTo>
                  <a:lnTo>
                    <a:pt x="1384" y="1481"/>
                  </a:lnTo>
                  <a:lnTo>
                    <a:pt x="1385" y="1478"/>
                  </a:lnTo>
                  <a:lnTo>
                    <a:pt x="1384" y="1476"/>
                  </a:lnTo>
                  <a:lnTo>
                    <a:pt x="1383" y="1472"/>
                  </a:lnTo>
                  <a:lnTo>
                    <a:pt x="1383" y="1471"/>
                  </a:lnTo>
                  <a:lnTo>
                    <a:pt x="1384" y="1470"/>
                  </a:lnTo>
                  <a:lnTo>
                    <a:pt x="1386" y="1469"/>
                  </a:lnTo>
                  <a:lnTo>
                    <a:pt x="1387" y="1463"/>
                  </a:lnTo>
                  <a:lnTo>
                    <a:pt x="1388" y="1458"/>
                  </a:lnTo>
                  <a:lnTo>
                    <a:pt x="1388" y="1457"/>
                  </a:lnTo>
                  <a:lnTo>
                    <a:pt x="1388" y="1456"/>
                  </a:lnTo>
                  <a:lnTo>
                    <a:pt x="1384" y="1456"/>
                  </a:lnTo>
                  <a:lnTo>
                    <a:pt x="1376" y="1454"/>
                  </a:lnTo>
                  <a:lnTo>
                    <a:pt x="1375" y="1452"/>
                  </a:lnTo>
                  <a:lnTo>
                    <a:pt x="1376" y="1452"/>
                  </a:lnTo>
                  <a:lnTo>
                    <a:pt x="1378" y="1452"/>
                  </a:lnTo>
                  <a:lnTo>
                    <a:pt x="1381" y="1452"/>
                  </a:lnTo>
                  <a:lnTo>
                    <a:pt x="1384" y="1452"/>
                  </a:lnTo>
                  <a:lnTo>
                    <a:pt x="1386" y="1454"/>
                  </a:lnTo>
                  <a:lnTo>
                    <a:pt x="1388" y="1452"/>
                  </a:lnTo>
                  <a:lnTo>
                    <a:pt x="1391" y="1449"/>
                  </a:lnTo>
                  <a:lnTo>
                    <a:pt x="1392" y="1446"/>
                  </a:lnTo>
                  <a:lnTo>
                    <a:pt x="1393" y="1442"/>
                  </a:lnTo>
                  <a:lnTo>
                    <a:pt x="1395" y="1436"/>
                  </a:lnTo>
                  <a:lnTo>
                    <a:pt x="1397" y="1431"/>
                  </a:lnTo>
                  <a:lnTo>
                    <a:pt x="1396" y="1430"/>
                  </a:lnTo>
                  <a:lnTo>
                    <a:pt x="1394" y="1429"/>
                  </a:lnTo>
                  <a:lnTo>
                    <a:pt x="1392" y="1428"/>
                  </a:lnTo>
                  <a:lnTo>
                    <a:pt x="1391" y="1424"/>
                  </a:lnTo>
                  <a:lnTo>
                    <a:pt x="1391" y="1423"/>
                  </a:lnTo>
                  <a:lnTo>
                    <a:pt x="1391" y="1422"/>
                  </a:lnTo>
                  <a:lnTo>
                    <a:pt x="1391" y="1422"/>
                  </a:lnTo>
                  <a:lnTo>
                    <a:pt x="1393" y="1421"/>
                  </a:lnTo>
                  <a:lnTo>
                    <a:pt x="1396" y="1422"/>
                  </a:lnTo>
                  <a:lnTo>
                    <a:pt x="1399" y="1422"/>
                  </a:lnTo>
                  <a:lnTo>
                    <a:pt x="1400" y="1424"/>
                  </a:lnTo>
                  <a:lnTo>
                    <a:pt x="1401" y="1424"/>
                  </a:lnTo>
                  <a:lnTo>
                    <a:pt x="1402" y="1423"/>
                  </a:lnTo>
                  <a:lnTo>
                    <a:pt x="1404" y="1421"/>
                  </a:lnTo>
                  <a:lnTo>
                    <a:pt x="1407" y="1415"/>
                  </a:lnTo>
                  <a:lnTo>
                    <a:pt x="1409" y="1409"/>
                  </a:lnTo>
                  <a:lnTo>
                    <a:pt x="1409" y="1406"/>
                  </a:lnTo>
                  <a:lnTo>
                    <a:pt x="1410" y="1405"/>
                  </a:lnTo>
                  <a:lnTo>
                    <a:pt x="1412" y="1406"/>
                  </a:lnTo>
                  <a:lnTo>
                    <a:pt x="1414" y="1406"/>
                  </a:lnTo>
                  <a:lnTo>
                    <a:pt x="1417" y="1404"/>
                  </a:lnTo>
                  <a:lnTo>
                    <a:pt x="1419" y="1403"/>
                  </a:lnTo>
                  <a:lnTo>
                    <a:pt x="1420" y="1399"/>
                  </a:lnTo>
                  <a:lnTo>
                    <a:pt x="1421" y="1397"/>
                  </a:lnTo>
                  <a:lnTo>
                    <a:pt x="1421" y="1395"/>
                  </a:lnTo>
                  <a:lnTo>
                    <a:pt x="1419" y="1391"/>
                  </a:lnTo>
                  <a:lnTo>
                    <a:pt x="1421" y="1390"/>
                  </a:lnTo>
                  <a:lnTo>
                    <a:pt x="1422" y="1390"/>
                  </a:lnTo>
                  <a:lnTo>
                    <a:pt x="1425" y="1391"/>
                  </a:lnTo>
                  <a:lnTo>
                    <a:pt x="1426" y="1393"/>
                  </a:lnTo>
                  <a:lnTo>
                    <a:pt x="1427" y="1395"/>
                  </a:lnTo>
                  <a:lnTo>
                    <a:pt x="1428" y="1395"/>
                  </a:lnTo>
                  <a:lnTo>
                    <a:pt x="1430" y="1395"/>
                  </a:lnTo>
                  <a:lnTo>
                    <a:pt x="1432" y="1395"/>
                  </a:lnTo>
                  <a:lnTo>
                    <a:pt x="1435" y="1392"/>
                  </a:lnTo>
                  <a:lnTo>
                    <a:pt x="1438" y="1390"/>
                  </a:lnTo>
                  <a:lnTo>
                    <a:pt x="1441" y="1388"/>
                  </a:lnTo>
                  <a:lnTo>
                    <a:pt x="1442" y="1387"/>
                  </a:lnTo>
                  <a:lnTo>
                    <a:pt x="1440" y="1385"/>
                  </a:lnTo>
                  <a:lnTo>
                    <a:pt x="1436" y="1383"/>
                  </a:lnTo>
                  <a:lnTo>
                    <a:pt x="1433" y="1380"/>
                  </a:lnTo>
                  <a:lnTo>
                    <a:pt x="1430" y="1376"/>
                  </a:lnTo>
                  <a:lnTo>
                    <a:pt x="1429" y="1374"/>
                  </a:lnTo>
                  <a:lnTo>
                    <a:pt x="1429" y="1372"/>
                  </a:lnTo>
                  <a:lnTo>
                    <a:pt x="1430" y="1372"/>
                  </a:lnTo>
                  <a:lnTo>
                    <a:pt x="1430" y="1372"/>
                  </a:lnTo>
                  <a:lnTo>
                    <a:pt x="1433" y="1375"/>
                  </a:lnTo>
                  <a:lnTo>
                    <a:pt x="1435" y="1377"/>
                  </a:lnTo>
                  <a:lnTo>
                    <a:pt x="1444" y="1377"/>
                  </a:lnTo>
                  <a:lnTo>
                    <a:pt x="1451" y="1377"/>
                  </a:lnTo>
                  <a:lnTo>
                    <a:pt x="1452" y="1379"/>
                  </a:lnTo>
                  <a:lnTo>
                    <a:pt x="1452" y="1380"/>
                  </a:lnTo>
                  <a:lnTo>
                    <a:pt x="1453" y="1381"/>
                  </a:lnTo>
                  <a:lnTo>
                    <a:pt x="1454" y="1380"/>
                  </a:lnTo>
                  <a:lnTo>
                    <a:pt x="1458" y="1379"/>
                  </a:lnTo>
                  <a:lnTo>
                    <a:pt x="1462" y="1376"/>
                  </a:lnTo>
                  <a:lnTo>
                    <a:pt x="1468" y="1373"/>
                  </a:lnTo>
                  <a:lnTo>
                    <a:pt x="1475" y="1371"/>
                  </a:lnTo>
                  <a:lnTo>
                    <a:pt x="1484" y="1368"/>
                  </a:lnTo>
                  <a:lnTo>
                    <a:pt x="1491" y="1364"/>
                  </a:lnTo>
                  <a:lnTo>
                    <a:pt x="1497" y="1360"/>
                  </a:lnTo>
                  <a:lnTo>
                    <a:pt x="1502" y="1356"/>
                  </a:lnTo>
                  <a:lnTo>
                    <a:pt x="1503" y="1350"/>
                  </a:lnTo>
                  <a:lnTo>
                    <a:pt x="1503" y="1346"/>
                  </a:lnTo>
                  <a:lnTo>
                    <a:pt x="1507" y="1344"/>
                  </a:lnTo>
                  <a:lnTo>
                    <a:pt x="1511" y="1341"/>
                  </a:lnTo>
                  <a:lnTo>
                    <a:pt x="1514" y="1339"/>
                  </a:lnTo>
                  <a:lnTo>
                    <a:pt x="1517" y="1336"/>
                  </a:lnTo>
                  <a:lnTo>
                    <a:pt x="1518" y="1334"/>
                  </a:lnTo>
                  <a:lnTo>
                    <a:pt x="1517" y="1331"/>
                  </a:lnTo>
                  <a:lnTo>
                    <a:pt x="1516" y="1328"/>
                  </a:lnTo>
                  <a:lnTo>
                    <a:pt x="1514" y="1325"/>
                  </a:lnTo>
                  <a:lnTo>
                    <a:pt x="1513" y="1323"/>
                  </a:lnTo>
                  <a:lnTo>
                    <a:pt x="1513" y="1319"/>
                  </a:lnTo>
                  <a:lnTo>
                    <a:pt x="1511" y="1317"/>
                  </a:lnTo>
                  <a:lnTo>
                    <a:pt x="1513" y="1316"/>
                  </a:lnTo>
                  <a:lnTo>
                    <a:pt x="1514" y="1316"/>
                  </a:lnTo>
                  <a:lnTo>
                    <a:pt x="1516" y="1316"/>
                  </a:lnTo>
                  <a:lnTo>
                    <a:pt x="1521" y="1314"/>
                  </a:lnTo>
                  <a:lnTo>
                    <a:pt x="1525" y="1310"/>
                  </a:lnTo>
                  <a:lnTo>
                    <a:pt x="1526" y="1312"/>
                  </a:lnTo>
                  <a:lnTo>
                    <a:pt x="1526" y="1315"/>
                  </a:lnTo>
                  <a:lnTo>
                    <a:pt x="1526" y="1318"/>
                  </a:lnTo>
                  <a:lnTo>
                    <a:pt x="1524" y="1320"/>
                  </a:lnTo>
                  <a:lnTo>
                    <a:pt x="1523" y="1323"/>
                  </a:lnTo>
                  <a:lnTo>
                    <a:pt x="1523" y="1324"/>
                  </a:lnTo>
                  <a:lnTo>
                    <a:pt x="1524" y="1325"/>
                  </a:lnTo>
                  <a:lnTo>
                    <a:pt x="1526" y="1324"/>
                  </a:lnTo>
                  <a:lnTo>
                    <a:pt x="1528" y="1324"/>
                  </a:lnTo>
                  <a:lnTo>
                    <a:pt x="1532" y="1323"/>
                  </a:lnTo>
                  <a:lnTo>
                    <a:pt x="1533" y="1323"/>
                  </a:lnTo>
                  <a:lnTo>
                    <a:pt x="1534" y="1323"/>
                  </a:lnTo>
                  <a:lnTo>
                    <a:pt x="1534" y="1323"/>
                  </a:lnTo>
                  <a:lnTo>
                    <a:pt x="1534" y="1324"/>
                  </a:lnTo>
                  <a:lnTo>
                    <a:pt x="1532" y="1325"/>
                  </a:lnTo>
                  <a:lnTo>
                    <a:pt x="1530" y="1326"/>
                  </a:lnTo>
                  <a:lnTo>
                    <a:pt x="1526" y="1328"/>
                  </a:lnTo>
                  <a:lnTo>
                    <a:pt x="1524" y="1331"/>
                  </a:lnTo>
                  <a:lnTo>
                    <a:pt x="1523" y="1333"/>
                  </a:lnTo>
                  <a:lnTo>
                    <a:pt x="1524" y="1333"/>
                  </a:lnTo>
                  <a:lnTo>
                    <a:pt x="1525" y="1333"/>
                  </a:lnTo>
                  <a:lnTo>
                    <a:pt x="1527" y="1332"/>
                  </a:lnTo>
                  <a:lnTo>
                    <a:pt x="1540" y="1326"/>
                  </a:lnTo>
                  <a:lnTo>
                    <a:pt x="1552" y="1319"/>
                  </a:lnTo>
                  <a:lnTo>
                    <a:pt x="1559" y="1317"/>
                  </a:lnTo>
                  <a:lnTo>
                    <a:pt x="1567" y="1316"/>
                  </a:lnTo>
                  <a:lnTo>
                    <a:pt x="1566" y="1311"/>
                  </a:lnTo>
                  <a:lnTo>
                    <a:pt x="1566" y="1304"/>
                  </a:lnTo>
                  <a:lnTo>
                    <a:pt x="1570" y="1300"/>
                  </a:lnTo>
                  <a:lnTo>
                    <a:pt x="1573" y="1298"/>
                  </a:lnTo>
                  <a:lnTo>
                    <a:pt x="1575" y="1300"/>
                  </a:lnTo>
                  <a:lnTo>
                    <a:pt x="1575" y="1302"/>
                  </a:lnTo>
                  <a:lnTo>
                    <a:pt x="1574" y="1304"/>
                  </a:lnTo>
                  <a:lnTo>
                    <a:pt x="1571" y="1307"/>
                  </a:lnTo>
                  <a:lnTo>
                    <a:pt x="1570" y="1310"/>
                  </a:lnTo>
                  <a:lnTo>
                    <a:pt x="1570" y="1312"/>
                  </a:lnTo>
                  <a:lnTo>
                    <a:pt x="1572" y="1312"/>
                  </a:lnTo>
                  <a:lnTo>
                    <a:pt x="1575" y="1312"/>
                  </a:lnTo>
                  <a:lnTo>
                    <a:pt x="1587" y="1310"/>
                  </a:lnTo>
                  <a:lnTo>
                    <a:pt x="1599" y="1310"/>
                  </a:lnTo>
                  <a:lnTo>
                    <a:pt x="1608" y="1311"/>
                  </a:lnTo>
                  <a:lnTo>
                    <a:pt x="1617" y="1314"/>
                  </a:lnTo>
                  <a:lnTo>
                    <a:pt x="1625" y="1318"/>
                  </a:lnTo>
                  <a:lnTo>
                    <a:pt x="1635" y="1322"/>
                  </a:lnTo>
                  <a:lnTo>
                    <a:pt x="1641" y="1323"/>
                  </a:lnTo>
                  <a:lnTo>
                    <a:pt x="1647" y="1323"/>
                  </a:lnTo>
                  <a:lnTo>
                    <a:pt x="1653" y="1323"/>
                  </a:lnTo>
                  <a:lnTo>
                    <a:pt x="1658" y="1322"/>
                  </a:lnTo>
                  <a:lnTo>
                    <a:pt x="1661" y="1322"/>
                  </a:lnTo>
                  <a:lnTo>
                    <a:pt x="1663" y="1320"/>
                  </a:lnTo>
                  <a:lnTo>
                    <a:pt x="1664" y="1320"/>
                  </a:lnTo>
                  <a:lnTo>
                    <a:pt x="1664" y="1319"/>
                  </a:lnTo>
                  <a:lnTo>
                    <a:pt x="1664" y="1319"/>
                  </a:lnTo>
                  <a:lnTo>
                    <a:pt x="1662" y="1318"/>
                  </a:lnTo>
                  <a:lnTo>
                    <a:pt x="1660" y="1317"/>
                  </a:lnTo>
                  <a:lnTo>
                    <a:pt x="1658" y="1316"/>
                  </a:lnTo>
                  <a:lnTo>
                    <a:pt x="1657" y="1314"/>
                  </a:lnTo>
                  <a:lnTo>
                    <a:pt x="1658" y="1312"/>
                  </a:lnTo>
                  <a:lnTo>
                    <a:pt x="1664" y="1309"/>
                  </a:lnTo>
                  <a:lnTo>
                    <a:pt x="1669" y="1307"/>
                  </a:lnTo>
                  <a:lnTo>
                    <a:pt x="1672" y="1308"/>
                  </a:lnTo>
                  <a:lnTo>
                    <a:pt x="1673" y="1308"/>
                  </a:lnTo>
                  <a:lnTo>
                    <a:pt x="1672" y="1310"/>
                  </a:lnTo>
                  <a:lnTo>
                    <a:pt x="1671" y="1312"/>
                  </a:lnTo>
                  <a:lnTo>
                    <a:pt x="1674" y="1312"/>
                  </a:lnTo>
                  <a:lnTo>
                    <a:pt x="1678" y="1312"/>
                  </a:lnTo>
                  <a:lnTo>
                    <a:pt x="1680" y="1312"/>
                  </a:lnTo>
                  <a:lnTo>
                    <a:pt x="1684" y="1315"/>
                  </a:lnTo>
                  <a:lnTo>
                    <a:pt x="1686" y="1319"/>
                  </a:lnTo>
                  <a:lnTo>
                    <a:pt x="1687" y="1323"/>
                  </a:lnTo>
                  <a:lnTo>
                    <a:pt x="1688" y="1324"/>
                  </a:lnTo>
                  <a:lnTo>
                    <a:pt x="1689" y="1325"/>
                  </a:lnTo>
                  <a:lnTo>
                    <a:pt x="1695" y="1326"/>
                  </a:lnTo>
                  <a:lnTo>
                    <a:pt x="1703" y="1328"/>
                  </a:lnTo>
                  <a:lnTo>
                    <a:pt x="1705" y="1331"/>
                  </a:lnTo>
                  <a:lnTo>
                    <a:pt x="1707" y="1332"/>
                  </a:lnTo>
                  <a:lnTo>
                    <a:pt x="1709" y="1334"/>
                  </a:lnTo>
                  <a:lnTo>
                    <a:pt x="1710" y="1336"/>
                  </a:lnTo>
                  <a:lnTo>
                    <a:pt x="1710" y="1339"/>
                  </a:lnTo>
                  <a:lnTo>
                    <a:pt x="1710" y="1339"/>
                  </a:lnTo>
                  <a:lnTo>
                    <a:pt x="1709" y="1338"/>
                  </a:lnTo>
                  <a:lnTo>
                    <a:pt x="1707" y="1336"/>
                  </a:lnTo>
                  <a:lnTo>
                    <a:pt x="1706" y="1335"/>
                  </a:lnTo>
                  <a:lnTo>
                    <a:pt x="1705" y="1334"/>
                  </a:lnTo>
                  <a:lnTo>
                    <a:pt x="1704" y="1334"/>
                  </a:lnTo>
                  <a:lnTo>
                    <a:pt x="1702" y="1335"/>
                  </a:lnTo>
                  <a:lnTo>
                    <a:pt x="1701" y="1336"/>
                  </a:lnTo>
                  <a:lnTo>
                    <a:pt x="1699" y="1336"/>
                  </a:lnTo>
                  <a:lnTo>
                    <a:pt x="1698" y="1338"/>
                  </a:lnTo>
                  <a:lnTo>
                    <a:pt x="1699" y="1339"/>
                  </a:lnTo>
                  <a:lnTo>
                    <a:pt x="1704" y="1342"/>
                  </a:lnTo>
                  <a:lnTo>
                    <a:pt x="1710" y="1343"/>
                  </a:lnTo>
                  <a:lnTo>
                    <a:pt x="1714" y="1346"/>
                  </a:lnTo>
                  <a:lnTo>
                    <a:pt x="1719" y="1347"/>
                  </a:lnTo>
                  <a:lnTo>
                    <a:pt x="1723" y="1347"/>
                  </a:lnTo>
                  <a:lnTo>
                    <a:pt x="1726" y="1347"/>
                  </a:lnTo>
                  <a:lnTo>
                    <a:pt x="1728" y="1348"/>
                  </a:lnTo>
                  <a:lnTo>
                    <a:pt x="1729" y="1349"/>
                  </a:lnTo>
                  <a:lnTo>
                    <a:pt x="1730" y="1349"/>
                  </a:lnTo>
                  <a:lnTo>
                    <a:pt x="1731" y="1348"/>
                  </a:lnTo>
                  <a:lnTo>
                    <a:pt x="1734" y="1346"/>
                  </a:lnTo>
                  <a:lnTo>
                    <a:pt x="1736" y="1343"/>
                  </a:lnTo>
                  <a:lnTo>
                    <a:pt x="1739" y="1339"/>
                  </a:lnTo>
                  <a:lnTo>
                    <a:pt x="1743" y="1336"/>
                  </a:lnTo>
                  <a:lnTo>
                    <a:pt x="1745" y="1338"/>
                  </a:lnTo>
                  <a:lnTo>
                    <a:pt x="1747" y="1340"/>
                  </a:lnTo>
                  <a:lnTo>
                    <a:pt x="1750" y="1340"/>
                  </a:lnTo>
                  <a:lnTo>
                    <a:pt x="1751" y="1340"/>
                  </a:lnTo>
                  <a:lnTo>
                    <a:pt x="1752" y="1341"/>
                  </a:lnTo>
                  <a:lnTo>
                    <a:pt x="1752" y="1343"/>
                  </a:lnTo>
                  <a:lnTo>
                    <a:pt x="1753" y="1347"/>
                  </a:lnTo>
                  <a:lnTo>
                    <a:pt x="1754" y="1349"/>
                  </a:lnTo>
                  <a:lnTo>
                    <a:pt x="1758" y="1350"/>
                  </a:lnTo>
                  <a:lnTo>
                    <a:pt x="1761" y="1349"/>
                  </a:lnTo>
                  <a:lnTo>
                    <a:pt x="1762" y="1346"/>
                  </a:lnTo>
                  <a:lnTo>
                    <a:pt x="1763" y="1342"/>
                  </a:lnTo>
                  <a:lnTo>
                    <a:pt x="1762" y="1341"/>
                  </a:lnTo>
                  <a:lnTo>
                    <a:pt x="1762" y="1340"/>
                  </a:lnTo>
                  <a:lnTo>
                    <a:pt x="1762" y="1340"/>
                  </a:lnTo>
                  <a:lnTo>
                    <a:pt x="1764" y="1339"/>
                  </a:lnTo>
                  <a:lnTo>
                    <a:pt x="1766" y="1338"/>
                  </a:lnTo>
                  <a:lnTo>
                    <a:pt x="1766" y="1335"/>
                  </a:lnTo>
                  <a:lnTo>
                    <a:pt x="1766" y="1334"/>
                  </a:lnTo>
                  <a:lnTo>
                    <a:pt x="1764" y="1332"/>
                  </a:lnTo>
                  <a:lnTo>
                    <a:pt x="1763" y="1330"/>
                  </a:lnTo>
                  <a:lnTo>
                    <a:pt x="1762" y="1328"/>
                  </a:lnTo>
                  <a:lnTo>
                    <a:pt x="1760" y="1327"/>
                  </a:lnTo>
                  <a:lnTo>
                    <a:pt x="1758" y="1326"/>
                  </a:lnTo>
                  <a:lnTo>
                    <a:pt x="1758" y="1324"/>
                  </a:lnTo>
                  <a:lnTo>
                    <a:pt x="1758" y="1324"/>
                  </a:lnTo>
                  <a:lnTo>
                    <a:pt x="1759" y="1323"/>
                  </a:lnTo>
                  <a:lnTo>
                    <a:pt x="1760" y="1324"/>
                  </a:lnTo>
                  <a:lnTo>
                    <a:pt x="1763" y="1325"/>
                  </a:lnTo>
                  <a:lnTo>
                    <a:pt x="1766" y="1326"/>
                  </a:lnTo>
                  <a:lnTo>
                    <a:pt x="1771" y="1328"/>
                  </a:lnTo>
                  <a:lnTo>
                    <a:pt x="1776" y="1331"/>
                  </a:lnTo>
                  <a:lnTo>
                    <a:pt x="1777" y="1332"/>
                  </a:lnTo>
                  <a:lnTo>
                    <a:pt x="1778" y="1333"/>
                  </a:lnTo>
                  <a:lnTo>
                    <a:pt x="1778" y="1334"/>
                  </a:lnTo>
                  <a:lnTo>
                    <a:pt x="1778" y="1336"/>
                  </a:lnTo>
                  <a:lnTo>
                    <a:pt x="1778" y="1338"/>
                  </a:lnTo>
                  <a:lnTo>
                    <a:pt x="1779" y="1338"/>
                  </a:lnTo>
                  <a:lnTo>
                    <a:pt x="1783" y="1338"/>
                  </a:lnTo>
                  <a:lnTo>
                    <a:pt x="1786" y="1339"/>
                  </a:lnTo>
                  <a:lnTo>
                    <a:pt x="1792" y="1343"/>
                  </a:lnTo>
                  <a:lnTo>
                    <a:pt x="1798" y="1348"/>
                  </a:lnTo>
                  <a:lnTo>
                    <a:pt x="1798" y="1355"/>
                  </a:lnTo>
                  <a:lnTo>
                    <a:pt x="1796" y="1359"/>
                  </a:lnTo>
                  <a:lnTo>
                    <a:pt x="1800" y="1357"/>
                  </a:lnTo>
                  <a:lnTo>
                    <a:pt x="1802" y="1355"/>
                  </a:lnTo>
                  <a:lnTo>
                    <a:pt x="1803" y="1354"/>
                  </a:lnTo>
                  <a:lnTo>
                    <a:pt x="1808" y="1354"/>
                  </a:lnTo>
                  <a:lnTo>
                    <a:pt x="1810" y="1356"/>
                  </a:lnTo>
                  <a:lnTo>
                    <a:pt x="1811" y="1356"/>
                  </a:lnTo>
                  <a:lnTo>
                    <a:pt x="1811" y="1354"/>
                  </a:lnTo>
                  <a:lnTo>
                    <a:pt x="1812" y="1351"/>
                  </a:lnTo>
                  <a:lnTo>
                    <a:pt x="1816" y="1349"/>
                  </a:lnTo>
                  <a:lnTo>
                    <a:pt x="1817" y="1347"/>
                  </a:lnTo>
                  <a:lnTo>
                    <a:pt x="1817" y="1346"/>
                  </a:lnTo>
                  <a:lnTo>
                    <a:pt x="1815" y="1343"/>
                  </a:lnTo>
                  <a:lnTo>
                    <a:pt x="1812" y="1342"/>
                  </a:lnTo>
                  <a:lnTo>
                    <a:pt x="1811" y="1341"/>
                  </a:lnTo>
                  <a:lnTo>
                    <a:pt x="1811" y="1340"/>
                  </a:lnTo>
                  <a:lnTo>
                    <a:pt x="1810" y="1338"/>
                  </a:lnTo>
                  <a:lnTo>
                    <a:pt x="1808" y="1336"/>
                  </a:lnTo>
                  <a:lnTo>
                    <a:pt x="1806" y="1336"/>
                  </a:lnTo>
                  <a:lnTo>
                    <a:pt x="1802" y="1335"/>
                  </a:lnTo>
                  <a:lnTo>
                    <a:pt x="1801" y="1333"/>
                  </a:lnTo>
                  <a:lnTo>
                    <a:pt x="1796" y="1332"/>
                  </a:lnTo>
                  <a:lnTo>
                    <a:pt x="1791" y="1328"/>
                  </a:lnTo>
                  <a:lnTo>
                    <a:pt x="1786" y="1325"/>
                  </a:lnTo>
                  <a:lnTo>
                    <a:pt x="1782" y="1323"/>
                  </a:lnTo>
                  <a:lnTo>
                    <a:pt x="1783" y="1319"/>
                  </a:lnTo>
                  <a:lnTo>
                    <a:pt x="1784" y="1318"/>
                  </a:lnTo>
                  <a:lnTo>
                    <a:pt x="1786" y="1318"/>
                  </a:lnTo>
                  <a:lnTo>
                    <a:pt x="1788" y="1318"/>
                  </a:lnTo>
                  <a:lnTo>
                    <a:pt x="1792" y="1318"/>
                  </a:lnTo>
                  <a:lnTo>
                    <a:pt x="1793" y="1318"/>
                  </a:lnTo>
                  <a:lnTo>
                    <a:pt x="1792" y="1317"/>
                  </a:lnTo>
                  <a:lnTo>
                    <a:pt x="1790" y="1315"/>
                  </a:lnTo>
                  <a:lnTo>
                    <a:pt x="1787" y="1314"/>
                  </a:lnTo>
                  <a:lnTo>
                    <a:pt x="1787" y="1312"/>
                  </a:lnTo>
                  <a:lnTo>
                    <a:pt x="1790" y="1311"/>
                  </a:lnTo>
                  <a:lnTo>
                    <a:pt x="1793" y="1309"/>
                  </a:lnTo>
                  <a:lnTo>
                    <a:pt x="1794" y="1308"/>
                  </a:lnTo>
                  <a:lnTo>
                    <a:pt x="1795" y="1308"/>
                  </a:lnTo>
                  <a:lnTo>
                    <a:pt x="1796" y="1309"/>
                  </a:lnTo>
                  <a:lnTo>
                    <a:pt x="1799" y="1310"/>
                  </a:lnTo>
                  <a:lnTo>
                    <a:pt x="1800" y="1308"/>
                  </a:lnTo>
                  <a:lnTo>
                    <a:pt x="1801" y="1306"/>
                  </a:lnTo>
                  <a:lnTo>
                    <a:pt x="1800" y="1303"/>
                  </a:lnTo>
                  <a:lnTo>
                    <a:pt x="1799" y="1301"/>
                  </a:lnTo>
                  <a:lnTo>
                    <a:pt x="1798" y="1299"/>
                  </a:lnTo>
                  <a:lnTo>
                    <a:pt x="1798" y="1297"/>
                  </a:lnTo>
                  <a:lnTo>
                    <a:pt x="1799" y="1295"/>
                  </a:lnTo>
                  <a:lnTo>
                    <a:pt x="1799" y="1294"/>
                  </a:lnTo>
                  <a:lnTo>
                    <a:pt x="1798" y="1293"/>
                  </a:lnTo>
                  <a:lnTo>
                    <a:pt x="1795" y="1293"/>
                  </a:lnTo>
                  <a:lnTo>
                    <a:pt x="1792" y="1293"/>
                  </a:lnTo>
                  <a:lnTo>
                    <a:pt x="1790" y="1295"/>
                  </a:lnTo>
                  <a:lnTo>
                    <a:pt x="1788" y="1300"/>
                  </a:lnTo>
                  <a:lnTo>
                    <a:pt x="1785" y="1304"/>
                  </a:lnTo>
                  <a:lnTo>
                    <a:pt x="1782" y="1302"/>
                  </a:lnTo>
                  <a:lnTo>
                    <a:pt x="1778" y="1300"/>
                  </a:lnTo>
                  <a:lnTo>
                    <a:pt x="1776" y="1299"/>
                  </a:lnTo>
                  <a:lnTo>
                    <a:pt x="1776" y="1298"/>
                  </a:lnTo>
                  <a:lnTo>
                    <a:pt x="1777" y="1297"/>
                  </a:lnTo>
                  <a:lnTo>
                    <a:pt x="1778" y="1295"/>
                  </a:lnTo>
                  <a:lnTo>
                    <a:pt x="1782" y="1294"/>
                  </a:lnTo>
                  <a:lnTo>
                    <a:pt x="1783" y="1293"/>
                  </a:lnTo>
                  <a:lnTo>
                    <a:pt x="1784" y="1291"/>
                  </a:lnTo>
                  <a:lnTo>
                    <a:pt x="1783" y="1289"/>
                  </a:lnTo>
                  <a:lnTo>
                    <a:pt x="1780" y="1289"/>
                  </a:lnTo>
                  <a:lnTo>
                    <a:pt x="1779" y="1289"/>
                  </a:lnTo>
                  <a:lnTo>
                    <a:pt x="1778" y="1290"/>
                  </a:lnTo>
                  <a:lnTo>
                    <a:pt x="1778" y="1292"/>
                  </a:lnTo>
                  <a:lnTo>
                    <a:pt x="1775" y="1291"/>
                  </a:lnTo>
                  <a:lnTo>
                    <a:pt x="1774" y="1290"/>
                  </a:lnTo>
                  <a:lnTo>
                    <a:pt x="1772" y="1291"/>
                  </a:lnTo>
                  <a:lnTo>
                    <a:pt x="1769" y="1292"/>
                  </a:lnTo>
                  <a:lnTo>
                    <a:pt x="1767" y="1294"/>
                  </a:lnTo>
                  <a:lnTo>
                    <a:pt x="1763" y="1295"/>
                  </a:lnTo>
                  <a:lnTo>
                    <a:pt x="1760" y="1295"/>
                  </a:lnTo>
                  <a:lnTo>
                    <a:pt x="1756" y="1295"/>
                  </a:lnTo>
                  <a:lnTo>
                    <a:pt x="1753" y="1294"/>
                  </a:lnTo>
                  <a:lnTo>
                    <a:pt x="1751" y="1293"/>
                  </a:lnTo>
                  <a:lnTo>
                    <a:pt x="1747" y="1292"/>
                  </a:lnTo>
                  <a:lnTo>
                    <a:pt x="1745" y="1290"/>
                  </a:lnTo>
                  <a:lnTo>
                    <a:pt x="1746" y="1285"/>
                  </a:lnTo>
                  <a:lnTo>
                    <a:pt x="1747" y="1283"/>
                  </a:lnTo>
                  <a:lnTo>
                    <a:pt x="1751" y="1279"/>
                  </a:lnTo>
                  <a:lnTo>
                    <a:pt x="1753" y="1277"/>
                  </a:lnTo>
                  <a:lnTo>
                    <a:pt x="1758" y="1276"/>
                  </a:lnTo>
                  <a:lnTo>
                    <a:pt x="1761" y="1275"/>
                  </a:lnTo>
                  <a:lnTo>
                    <a:pt x="1763" y="1277"/>
                  </a:lnTo>
                  <a:lnTo>
                    <a:pt x="1767" y="1279"/>
                  </a:lnTo>
                  <a:lnTo>
                    <a:pt x="1774" y="1283"/>
                  </a:lnTo>
                  <a:lnTo>
                    <a:pt x="1782" y="1285"/>
                  </a:lnTo>
                  <a:lnTo>
                    <a:pt x="1787" y="1286"/>
                  </a:lnTo>
                  <a:lnTo>
                    <a:pt x="1793" y="1286"/>
                  </a:lnTo>
                  <a:lnTo>
                    <a:pt x="1798" y="1284"/>
                  </a:lnTo>
                  <a:lnTo>
                    <a:pt x="1800" y="1281"/>
                  </a:lnTo>
                  <a:lnTo>
                    <a:pt x="1801" y="1277"/>
                  </a:lnTo>
                  <a:lnTo>
                    <a:pt x="1801" y="1275"/>
                  </a:lnTo>
                  <a:lnTo>
                    <a:pt x="1804" y="1276"/>
                  </a:lnTo>
                  <a:lnTo>
                    <a:pt x="1806" y="1277"/>
                  </a:lnTo>
                  <a:lnTo>
                    <a:pt x="1808" y="1277"/>
                  </a:lnTo>
                  <a:lnTo>
                    <a:pt x="1811" y="1277"/>
                  </a:lnTo>
                  <a:lnTo>
                    <a:pt x="1817" y="1275"/>
                  </a:lnTo>
                  <a:lnTo>
                    <a:pt x="1823" y="1274"/>
                  </a:lnTo>
                  <a:lnTo>
                    <a:pt x="1821" y="1271"/>
                  </a:lnTo>
                  <a:lnTo>
                    <a:pt x="1823" y="1271"/>
                  </a:lnTo>
                  <a:lnTo>
                    <a:pt x="1823" y="1271"/>
                  </a:lnTo>
                  <a:lnTo>
                    <a:pt x="1824" y="1273"/>
                  </a:lnTo>
                  <a:lnTo>
                    <a:pt x="1827" y="1274"/>
                  </a:lnTo>
                  <a:lnTo>
                    <a:pt x="1828" y="1275"/>
                  </a:lnTo>
                  <a:lnTo>
                    <a:pt x="1835" y="1276"/>
                  </a:lnTo>
                  <a:lnTo>
                    <a:pt x="1842" y="1277"/>
                  </a:lnTo>
                  <a:lnTo>
                    <a:pt x="1848" y="1277"/>
                  </a:lnTo>
                  <a:lnTo>
                    <a:pt x="1851" y="1275"/>
                  </a:lnTo>
                  <a:lnTo>
                    <a:pt x="1855" y="1275"/>
                  </a:lnTo>
                  <a:lnTo>
                    <a:pt x="1858" y="1277"/>
                  </a:lnTo>
                  <a:lnTo>
                    <a:pt x="1861" y="1277"/>
                  </a:lnTo>
                  <a:lnTo>
                    <a:pt x="1863" y="1276"/>
                  </a:lnTo>
                  <a:lnTo>
                    <a:pt x="1864" y="1274"/>
                  </a:lnTo>
                  <a:lnTo>
                    <a:pt x="1864" y="1270"/>
                  </a:lnTo>
                  <a:lnTo>
                    <a:pt x="1865" y="1262"/>
                  </a:lnTo>
                  <a:lnTo>
                    <a:pt x="1867" y="1254"/>
                  </a:lnTo>
                  <a:lnTo>
                    <a:pt x="1870" y="1258"/>
                  </a:lnTo>
                  <a:lnTo>
                    <a:pt x="1873" y="1261"/>
                  </a:lnTo>
                  <a:lnTo>
                    <a:pt x="1873" y="1265"/>
                  </a:lnTo>
                  <a:lnTo>
                    <a:pt x="1872" y="1270"/>
                  </a:lnTo>
                  <a:lnTo>
                    <a:pt x="1875" y="1274"/>
                  </a:lnTo>
                  <a:lnTo>
                    <a:pt x="1880" y="1277"/>
                  </a:lnTo>
                  <a:lnTo>
                    <a:pt x="1880" y="1279"/>
                  </a:lnTo>
                  <a:lnTo>
                    <a:pt x="1880" y="1281"/>
                  </a:lnTo>
                  <a:lnTo>
                    <a:pt x="1875" y="1282"/>
                  </a:lnTo>
                  <a:lnTo>
                    <a:pt x="1868" y="1283"/>
                  </a:lnTo>
                  <a:lnTo>
                    <a:pt x="1868" y="1283"/>
                  </a:lnTo>
                  <a:lnTo>
                    <a:pt x="1868" y="1284"/>
                  </a:lnTo>
                  <a:lnTo>
                    <a:pt x="1876" y="1284"/>
                  </a:lnTo>
                  <a:lnTo>
                    <a:pt x="1884" y="1283"/>
                  </a:lnTo>
                  <a:lnTo>
                    <a:pt x="1890" y="1281"/>
                  </a:lnTo>
                  <a:lnTo>
                    <a:pt x="1893" y="1276"/>
                  </a:lnTo>
                  <a:lnTo>
                    <a:pt x="1897" y="1273"/>
                  </a:lnTo>
                  <a:lnTo>
                    <a:pt x="1900" y="1270"/>
                  </a:lnTo>
                  <a:lnTo>
                    <a:pt x="1901" y="1271"/>
                  </a:lnTo>
                  <a:lnTo>
                    <a:pt x="1901" y="1273"/>
                  </a:lnTo>
                  <a:lnTo>
                    <a:pt x="1901" y="1274"/>
                  </a:lnTo>
                  <a:lnTo>
                    <a:pt x="1900" y="1275"/>
                  </a:lnTo>
                  <a:lnTo>
                    <a:pt x="1897" y="1277"/>
                  </a:lnTo>
                  <a:lnTo>
                    <a:pt x="1893" y="1279"/>
                  </a:lnTo>
                  <a:lnTo>
                    <a:pt x="1894" y="1281"/>
                  </a:lnTo>
                  <a:lnTo>
                    <a:pt x="1896" y="1281"/>
                  </a:lnTo>
                  <a:lnTo>
                    <a:pt x="1897" y="1281"/>
                  </a:lnTo>
                  <a:lnTo>
                    <a:pt x="1899" y="1281"/>
                  </a:lnTo>
                  <a:lnTo>
                    <a:pt x="1901" y="1278"/>
                  </a:lnTo>
                  <a:lnTo>
                    <a:pt x="1904" y="1277"/>
                  </a:lnTo>
                  <a:lnTo>
                    <a:pt x="1908" y="1273"/>
                  </a:lnTo>
                  <a:lnTo>
                    <a:pt x="1912" y="1267"/>
                  </a:lnTo>
                  <a:lnTo>
                    <a:pt x="1912" y="1265"/>
                  </a:lnTo>
                  <a:lnTo>
                    <a:pt x="1912" y="1263"/>
                  </a:lnTo>
                  <a:lnTo>
                    <a:pt x="1913" y="1265"/>
                  </a:lnTo>
                  <a:lnTo>
                    <a:pt x="1914" y="1267"/>
                  </a:lnTo>
                  <a:lnTo>
                    <a:pt x="1915" y="1269"/>
                  </a:lnTo>
                  <a:lnTo>
                    <a:pt x="1916" y="1269"/>
                  </a:lnTo>
                  <a:lnTo>
                    <a:pt x="1917" y="1268"/>
                  </a:lnTo>
                  <a:lnTo>
                    <a:pt x="1918" y="1266"/>
                  </a:lnTo>
                  <a:lnTo>
                    <a:pt x="1922" y="1267"/>
                  </a:lnTo>
                  <a:lnTo>
                    <a:pt x="1923" y="1270"/>
                  </a:lnTo>
                  <a:lnTo>
                    <a:pt x="1916" y="1273"/>
                  </a:lnTo>
                  <a:lnTo>
                    <a:pt x="1909" y="1276"/>
                  </a:lnTo>
                  <a:lnTo>
                    <a:pt x="1913" y="1277"/>
                  </a:lnTo>
                  <a:lnTo>
                    <a:pt x="1918" y="1278"/>
                  </a:lnTo>
                  <a:lnTo>
                    <a:pt x="1924" y="1277"/>
                  </a:lnTo>
                  <a:lnTo>
                    <a:pt x="1929" y="1276"/>
                  </a:lnTo>
                  <a:lnTo>
                    <a:pt x="1932" y="1276"/>
                  </a:lnTo>
                  <a:lnTo>
                    <a:pt x="1935" y="1276"/>
                  </a:lnTo>
                  <a:lnTo>
                    <a:pt x="1939" y="1275"/>
                  </a:lnTo>
                  <a:lnTo>
                    <a:pt x="1941" y="1273"/>
                  </a:lnTo>
                  <a:lnTo>
                    <a:pt x="1942" y="1270"/>
                  </a:lnTo>
                  <a:lnTo>
                    <a:pt x="1943" y="1269"/>
                  </a:lnTo>
                  <a:lnTo>
                    <a:pt x="1946" y="1269"/>
                  </a:lnTo>
                  <a:lnTo>
                    <a:pt x="1948" y="1269"/>
                  </a:lnTo>
                  <a:lnTo>
                    <a:pt x="1953" y="1269"/>
                  </a:lnTo>
                  <a:lnTo>
                    <a:pt x="1958" y="1268"/>
                  </a:lnTo>
                  <a:lnTo>
                    <a:pt x="1961" y="1269"/>
                  </a:lnTo>
                  <a:lnTo>
                    <a:pt x="1963" y="1270"/>
                  </a:lnTo>
                  <a:lnTo>
                    <a:pt x="1964" y="1271"/>
                  </a:lnTo>
                  <a:lnTo>
                    <a:pt x="1964" y="1273"/>
                  </a:lnTo>
                  <a:lnTo>
                    <a:pt x="1963" y="1273"/>
                  </a:lnTo>
                  <a:lnTo>
                    <a:pt x="1961" y="1273"/>
                  </a:lnTo>
                  <a:lnTo>
                    <a:pt x="1956" y="1271"/>
                  </a:lnTo>
                  <a:lnTo>
                    <a:pt x="1950" y="1273"/>
                  </a:lnTo>
                  <a:lnTo>
                    <a:pt x="1947" y="1274"/>
                  </a:lnTo>
                  <a:lnTo>
                    <a:pt x="1946" y="1274"/>
                  </a:lnTo>
                  <a:lnTo>
                    <a:pt x="1947" y="1275"/>
                  </a:lnTo>
                  <a:lnTo>
                    <a:pt x="1950" y="1275"/>
                  </a:lnTo>
                  <a:lnTo>
                    <a:pt x="1957" y="1277"/>
                  </a:lnTo>
                  <a:lnTo>
                    <a:pt x="1965" y="1279"/>
                  </a:lnTo>
                  <a:lnTo>
                    <a:pt x="1972" y="1283"/>
                  </a:lnTo>
                  <a:lnTo>
                    <a:pt x="1980" y="1286"/>
                  </a:lnTo>
                  <a:lnTo>
                    <a:pt x="1982" y="1286"/>
                  </a:lnTo>
                  <a:lnTo>
                    <a:pt x="1983" y="1285"/>
                  </a:lnTo>
                  <a:lnTo>
                    <a:pt x="1981" y="1284"/>
                  </a:lnTo>
                  <a:lnTo>
                    <a:pt x="1980" y="1283"/>
                  </a:lnTo>
                  <a:lnTo>
                    <a:pt x="1979" y="1281"/>
                  </a:lnTo>
                  <a:lnTo>
                    <a:pt x="1980" y="1281"/>
                  </a:lnTo>
                  <a:lnTo>
                    <a:pt x="1981" y="1281"/>
                  </a:lnTo>
                  <a:lnTo>
                    <a:pt x="1983" y="1281"/>
                  </a:lnTo>
                  <a:lnTo>
                    <a:pt x="1987" y="1281"/>
                  </a:lnTo>
                  <a:lnTo>
                    <a:pt x="1988" y="1283"/>
                  </a:lnTo>
                  <a:lnTo>
                    <a:pt x="1987" y="1285"/>
                  </a:lnTo>
                  <a:lnTo>
                    <a:pt x="1987" y="1287"/>
                  </a:lnTo>
                  <a:lnTo>
                    <a:pt x="1987" y="1290"/>
                  </a:lnTo>
                  <a:lnTo>
                    <a:pt x="1988" y="1292"/>
                  </a:lnTo>
                  <a:lnTo>
                    <a:pt x="1990" y="1294"/>
                  </a:lnTo>
                  <a:lnTo>
                    <a:pt x="1992" y="1297"/>
                  </a:lnTo>
                  <a:lnTo>
                    <a:pt x="1995" y="1299"/>
                  </a:lnTo>
                  <a:lnTo>
                    <a:pt x="1998" y="1300"/>
                  </a:lnTo>
                  <a:lnTo>
                    <a:pt x="2002" y="1302"/>
                  </a:lnTo>
                  <a:lnTo>
                    <a:pt x="2005" y="1306"/>
                  </a:lnTo>
                  <a:lnTo>
                    <a:pt x="2006" y="1309"/>
                  </a:lnTo>
                  <a:lnTo>
                    <a:pt x="2005" y="1314"/>
                  </a:lnTo>
                  <a:lnTo>
                    <a:pt x="2003" y="1312"/>
                  </a:lnTo>
                  <a:lnTo>
                    <a:pt x="2003" y="1311"/>
                  </a:lnTo>
                  <a:lnTo>
                    <a:pt x="2002" y="1309"/>
                  </a:lnTo>
                  <a:lnTo>
                    <a:pt x="2002" y="1307"/>
                  </a:lnTo>
                  <a:lnTo>
                    <a:pt x="2000" y="1306"/>
                  </a:lnTo>
                  <a:lnTo>
                    <a:pt x="2000" y="1304"/>
                  </a:lnTo>
                  <a:lnTo>
                    <a:pt x="2000" y="1306"/>
                  </a:lnTo>
                  <a:lnTo>
                    <a:pt x="2000" y="1307"/>
                  </a:lnTo>
                  <a:lnTo>
                    <a:pt x="1999" y="1309"/>
                  </a:lnTo>
                  <a:lnTo>
                    <a:pt x="1999" y="1311"/>
                  </a:lnTo>
                  <a:lnTo>
                    <a:pt x="2002" y="1316"/>
                  </a:lnTo>
                  <a:lnTo>
                    <a:pt x="2004" y="1317"/>
                  </a:lnTo>
                  <a:lnTo>
                    <a:pt x="2007" y="1316"/>
                  </a:lnTo>
                  <a:lnTo>
                    <a:pt x="2011" y="1315"/>
                  </a:lnTo>
                  <a:lnTo>
                    <a:pt x="2018" y="1314"/>
                  </a:lnTo>
                  <a:lnTo>
                    <a:pt x="2023" y="1312"/>
                  </a:lnTo>
                  <a:lnTo>
                    <a:pt x="2026" y="1310"/>
                  </a:lnTo>
                  <a:lnTo>
                    <a:pt x="2027" y="1309"/>
                  </a:lnTo>
                  <a:lnTo>
                    <a:pt x="2028" y="1309"/>
                  </a:lnTo>
                  <a:lnTo>
                    <a:pt x="2027" y="1311"/>
                  </a:lnTo>
                  <a:lnTo>
                    <a:pt x="2031" y="1311"/>
                  </a:lnTo>
                  <a:lnTo>
                    <a:pt x="2036" y="1309"/>
                  </a:lnTo>
                  <a:lnTo>
                    <a:pt x="2040" y="1306"/>
                  </a:lnTo>
                  <a:lnTo>
                    <a:pt x="2045" y="1302"/>
                  </a:lnTo>
                  <a:lnTo>
                    <a:pt x="2051" y="1302"/>
                  </a:lnTo>
                  <a:lnTo>
                    <a:pt x="2054" y="1303"/>
                  </a:lnTo>
                  <a:lnTo>
                    <a:pt x="2055" y="1302"/>
                  </a:lnTo>
                  <a:lnTo>
                    <a:pt x="2055" y="1300"/>
                  </a:lnTo>
                  <a:lnTo>
                    <a:pt x="2054" y="1299"/>
                  </a:lnTo>
                  <a:lnTo>
                    <a:pt x="2053" y="1298"/>
                  </a:lnTo>
                  <a:lnTo>
                    <a:pt x="2054" y="1294"/>
                  </a:lnTo>
                  <a:lnTo>
                    <a:pt x="2055" y="1293"/>
                  </a:lnTo>
                  <a:lnTo>
                    <a:pt x="2056" y="1293"/>
                  </a:lnTo>
                  <a:lnTo>
                    <a:pt x="2060" y="1292"/>
                  </a:lnTo>
                  <a:lnTo>
                    <a:pt x="2063" y="1291"/>
                  </a:lnTo>
                  <a:lnTo>
                    <a:pt x="2067" y="1292"/>
                  </a:lnTo>
                  <a:lnTo>
                    <a:pt x="2076" y="1294"/>
                  </a:lnTo>
                  <a:lnTo>
                    <a:pt x="2085" y="1300"/>
                  </a:lnTo>
                  <a:lnTo>
                    <a:pt x="2092" y="1307"/>
                  </a:lnTo>
                  <a:lnTo>
                    <a:pt x="2098" y="1315"/>
                  </a:lnTo>
                  <a:lnTo>
                    <a:pt x="2103" y="1320"/>
                  </a:lnTo>
                  <a:lnTo>
                    <a:pt x="2105" y="1326"/>
                  </a:lnTo>
                  <a:lnTo>
                    <a:pt x="2111" y="1333"/>
                  </a:lnTo>
                  <a:lnTo>
                    <a:pt x="2117" y="1340"/>
                  </a:lnTo>
                  <a:lnTo>
                    <a:pt x="2119" y="1343"/>
                  </a:lnTo>
                  <a:lnTo>
                    <a:pt x="2121" y="1344"/>
                  </a:lnTo>
                  <a:lnTo>
                    <a:pt x="2125" y="1346"/>
                  </a:lnTo>
                  <a:lnTo>
                    <a:pt x="2129" y="1346"/>
                  </a:lnTo>
                  <a:lnTo>
                    <a:pt x="2133" y="1348"/>
                  </a:lnTo>
                  <a:lnTo>
                    <a:pt x="2134" y="1351"/>
                  </a:lnTo>
                  <a:lnTo>
                    <a:pt x="2135" y="1354"/>
                  </a:lnTo>
                  <a:lnTo>
                    <a:pt x="2136" y="1358"/>
                  </a:lnTo>
                  <a:lnTo>
                    <a:pt x="2140" y="1360"/>
                  </a:lnTo>
                  <a:lnTo>
                    <a:pt x="2141" y="1362"/>
                  </a:lnTo>
                  <a:lnTo>
                    <a:pt x="2142" y="1364"/>
                  </a:lnTo>
                  <a:lnTo>
                    <a:pt x="2140" y="1366"/>
                  </a:lnTo>
                  <a:lnTo>
                    <a:pt x="2140" y="1368"/>
                  </a:lnTo>
                  <a:lnTo>
                    <a:pt x="2141" y="1374"/>
                  </a:lnTo>
                  <a:lnTo>
                    <a:pt x="2141" y="1379"/>
                  </a:lnTo>
                  <a:lnTo>
                    <a:pt x="2140" y="1384"/>
                  </a:lnTo>
                  <a:lnTo>
                    <a:pt x="2137" y="1393"/>
                  </a:lnTo>
                  <a:lnTo>
                    <a:pt x="2134" y="1401"/>
                  </a:lnTo>
                  <a:lnTo>
                    <a:pt x="2133" y="1409"/>
                  </a:lnTo>
                  <a:lnTo>
                    <a:pt x="2132" y="1416"/>
                  </a:lnTo>
                  <a:lnTo>
                    <a:pt x="2132" y="1421"/>
                  </a:lnTo>
                  <a:lnTo>
                    <a:pt x="2132" y="1423"/>
                  </a:lnTo>
                  <a:lnTo>
                    <a:pt x="2133" y="1425"/>
                  </a:lnTo>
                  <a:lnTo>
                    <a:pt x="2134" y="1429"/>
                  </a:lnTo>
                  <a:lnTo>
                    <a:pt x="2136" y="1431"/>
                  </a:lnTo>
                  <a:lnTo>
                    <a:pt x="2137" y="1431"/>
                  </a:lnTo>
                  <a:lnTo>
                    <a:pt x="2137" y="1431"/>
                  </a:lnTo>
                  <a:lnTo>
                    <a:pt x="2140" y="1430"/>
                  </a:lnTo>
                  <a:lnTo>
                    <a:pt x="2142" y="1431"/>
                  </a:lnTo>
                  <a:lnTo>
                    <a:pt x="2142" y="1429"/>
                  </a:lnTo>
                  <a:lnTo>
                    <a:pt x="2143" y="1426"/>
                  </a:lnTo>
                  <a:lnTo>
                    <a:pt x="2143" y="1424"/>
                  </a:lnTo>
                  <a:lnTo>
                    <a:pt x="2141" y="1419"/>
                  </a:lnTo>
                  <a:lnTo>
                    <a:pt x="2138" y="1414"/>
                  </a:lnTo>
                  <a:lnTo>
                    <a:pt x="2142" y="1413"/>
                  </a:lnTo>
                  <a:lnTo>
                    <a:pt x="2143" y="1414"/>
                  </a:lnTo>
                  <a:lnTo>
                    <a:pt x="2145" y="1416"/>
                  </a:lnTo>
                  <a:lnTo>
                    <a:pt x="2146" y="1420"/>
                  </a:lnTo>
                  <a:lnTo>
                    <a:pt x="2146" y="1422"/>
                  </a:lnTo>
                  <a:lnTo>
                    <a:pt x="2148" y="1423"/>
                  </a:lnTo>
                  <a:lnTo>
                    <a:pt x="2149" y="1423"/>
                  </a:lnTo>
                  <a:lnTo>
                    <a:pt x="2150" y="1421"/>
                  </a:lnTo>
                  <a:lnTo>
                    <a:pt x="2151" y="1419"/>
                  </a:lnTo>
                  <a:lnTo>
                    <a:pt x="2152" y="1417"/>
                  </a:lnTo>
                  <a:lnTo>
                    <a:pt x="2153" y="1419"/>
                  </a:lnTo>
                  <a:lnTo>
                    <a:pt x="2153" y="1420"/>
                  </a:lnTo>
                  <a:lnTo>
                    <a:pt x="2153" y="1424"/>
                  </a:lnTo>
                  <a:lnTo>
                    <a:pt x="2152" y="1428"/>
                  </a:lnTo>
                  <a:lnTo>
                    <a:pt x="2149" y="1432"/>
                  </a:lnTo>
                  <a:lnTo>
                    <a:pt x="2144" y="1437"/>
                  </a:lnTo>
                  <a:lnTo>
                    <a:pt x="2142" y="1439"/>
                  </a:lnTo>
                  <a:lnTo>
                    <a:pt x="2141" y="1441"/>
                  </a:lnTo>
                  <a:lnTo>
                    <a:pt x="2141" y="1442"/>
                  </a:lnTo>
                  <a:lnTo>
                    <a:pt x="2143" y="1446"/>
                  </a:lnTo>
                  <a:lnTo>
                    <a:pt x="2145" y="1452"/>
                  </a:lnTo>
                  <a:lnTo>
                    <a:pt x="2146" y="1458"/>
                  </a:lnTo>
                  <a:lnTo>
                    <a:pt x="2151" y="1466"/>
                  </a:lnTo>
                  <a:lnTo>
                    <a:pt x="2154" y="1476"/>
                  </a:lnTo>
                  <a:lnTo>
                    <a:pt x="2157" y="1478"/>
                  </a:lnTo>
                  <a:lnTo>
                    <a:pt x="2159" y="1481"/>
                  </a:lnTo>
                  <a:lnTo>
                    <a:pt x="2162" y="1482"/>
                  </a:lnTo>
                  <a:lnTo>
                    <a:pt x="2166" y="1481"/>
                  </a:lnTo>
                  <a:lnTo>
                    <a:pt x="2165" y="1479"/>
                  </a:lnTo>
                  <a:lnTo>
                    <a:pt x="2165" y="1477"/>
                  </a:lnTo>
                  <a:lnTo>
                    <a:pt x="2165" y="1474"/>
                  </a:lnTo>
                  <a:lnTo>
                    <a:pt x="2167" y="1474"/>
                  </a:lnTo>
                  <a:lnTo>
                    <a:pt x="2170" y="1477"/>
                  </a:lnTo>
                  <a:lnTo>
                    <a:pt x="2171" y="1478"/>
                  </a:lnTo>
                  <a:lnTo>
                    <a:pt x="2171" y="1480"/>
                  </a:lnTo>
                  <a:lnTo>
                    <a:pt x="2170" y="1483"/>
                  </a:lnTo>
                  <a:lnTo>
                    <a:pt x="2170" y="1489"/>
                  </a:lnTo>
                  <a:lnTo>
                    <a:pt x="2170" y="1494"/>
                  </a:lnTo>
                  <a:lnTo>
                    <a:pt x="2171" y="1498"/>
                  </a:lnTo>
                  <a:lnTo>
                    <a:pt x="2173" y="1499"/>
                  </a:lnTo>
                  <a:lnTo>
                    <a:pt x="2175" y="1501"/>
                  </a:lnTo>
                  <a:lnTo>
                    <a:pt x="2178" y="1503"/>
                  </a:lnTo>
                  <a:lnTo>
                    <a:pt x="2182" y="1504"/>
                  </a:lnTo>
                  <a:lnTo>
                    <a:pt x="2182" y="1506"/>
                  </a:lnTo>
                  <a:lnTo>
                    <a:pt x="2182" y="1507"/>
                  </a:lnTo>
                  <a:lnTo>
                    <a:pt x="2182" y="1510"/>
                  </a:lnTo>
                  <a:lnTo>
                    <a:pt x="2183" y="1517"/>
                  </a:lnTo>
                  <a:lnTo>
                    <a:pt x="2184" y="1522"/>
                  </a:lnTo>
                  <a:lnTo>
                    <a:pt x="2186" y="1523"/>
                  </a:lnTo>
                  <a:lnTo>
                    <a:pt x="2187" y="1526"/>
                  </a:lnTo>
                  <a:lnTo>
                    <a:pt x="2189" y="1528"/>
                  </a:lnTo>
                  <a:lnTo>
                    <a:pt x="2187" y="1530"/>
                  </a:lnTo>
                  <a:lnTo>
                    <a:pt x="2186" y="1531"/>
                  </a:lnTo>
                  <a:lnTo>
                    <a:pt x="2186" y="1531"/>
                  </a:lnTo>
                  <a:lnTo>
                    <a:pt x="2189" y="1533"/>
                  </a:lnTo>
                  <a:lnTo>
                    <a:pt x="2191" y="1533"/>
                  </a:lnTo>
                  <a:lnTo>
                    <a:pt x="2199" y="1535"/>
                  </a:lnTo>
                  <a:lnTo>
                    <a:pt x="2207" y="1538"/>
                  </a:lnTo>
                  <a:lnTo>
                    <a:pt x="2207" y="1540"/>
                  </a:lnTo>
                  <a:lnTo>
                    <a:pt x="2209" y="1544"/>
                  </a:lnTo>
                  <a:lnTo>
                    <a:pt x="2214" y="1552"/>
                  </a:lnTo>
                  <a:lnTo>
                    <a:pt x="2217" y="1560"/>
                  </a:lnTo>
                  <a:lnTo>
                    <a:pt x="2219" y="1563"/>
                  </a:lnTo>
                  <a:lnTo>
                    <a:pt x="2224" y="1566"/>
                  </a:lnTo>
                  <a:lnTo>
                    <a:pt x="2227" y="1568"/>
                  </a:lnTo>
                  <a:lnTo>
                    <a:pt x="2228" y="1571"/>
                  </a:lnTo>
                  <a:lnTo>
                    <a:pt x="2225" y="1571"/>
                  </a:lnTo>
                  <a:lnTo>
                    <a:pt x="2224" y="1570"/>
                  </a:lnTo>
                  <a:lnTo>
                    <a:pt x="2222" y="1568"/>
                  </a:lnTo>
                  <a:lnTo>
                    <a:pt x="2218" y="1567"/>
                  </a:lnTo>
                  <a:lnTo>
                    <a:pt x="2216" y="1568"/>
                  </a:lnTo>
                  <a:lnTo>
                    <a:pt x="2216" y="1570"/>
                  </a:lnTo>
                  <a:lnTo>
                    <a:pt x="2217" y="1572"/>
                  </a:lnTo>
                  <a:lnTo>
                    <a:pt x="2217" y="1575"/>
                  </a:lnTo>
                  <a:lnTo>
                    <a:pt x="2220" y="1577"/>
                  </a:lnTo>
                  <a:lnTo>
                    <a:pt x="2224" y="1578"/>
                  </a:lnTo>
                  <a:lnTo>
                    <a:pt x="2226" y="1577"/>
                  </a:lnTo>
                  <a:lnTo>
                    <a:pt x="2230" y="1576"/>
                  </a:lnTo>
                  <a:lnTo>
                    <a:pt x="2236" y="1575"/>
                  </a:lnTo>
                  <a:lnTo>
                    <a:pt x="2242" y="1576"/>
                  </a:lnTo>
                  <a:lnTo>
                    <a:pt x="2246" y="1572"/>
                  </a:lnTo>
                  <a:lnTo>
                    <a:pt x="2249" y="1571"/>
                  </a:lnTo>
                  <a:lnTo>
                    <a:pt x="2251" y="1572"/>
                  </a:lnTo>
                  <a:lnTo>
                    <a:pt x="2254" y="1572"/>
                  </a:lnTo>
                  <a:lnTo>
                    <a:pt x="2251" y="1579"/>
                  </a:lnTo>
                  <a:lnTo>
                    <a:pt x="2247" y="1585"/>
                  </a:lnTo>
                  <a:lnTo>
                    <a:pt x="2248" y="1585"/>
                  </a:lnTo>
                  <a:lnTo>
                    <a:pt x="2250" y="1584"/>
                  </a:lnTo>
                  <a:lnTo>
                    <a:pt x="2252" y="1582"/>
                  </a:lnTo>
                  <a:lnTo>
                    <a:pt x="2255" y="1579"/>
                  </a:lnTo>
                  <a:lnTo>
                    <a:pt x="2258" y="1574"/>
                  </a:lnTo>
                  <a:lnTo>
                    <a:pt x="2262" y="1569"/>
                  </a:lnTo>
                  <a:lnTo>
                    <a:pt x="2262" y="1567"/>
                  </a:lnTo>
                  <a:lnTo>
                    <a:pt x="2260" y="1567"/>
                  </a:lnTo>
                  <a:lnTo>
                    <a:pt x="2258" y="1568"/>
                  </a:lnTo>
                  <a:lnTo>
                    <a:pt x="2256" y="1569"/>
                  </a:lnTo>
                  <a:lnTo>
                    <a:pt x="2258" y="1566"/>
                  </a:lnTo>
                  <a:lnTo>
                    <a:pt x="2260" y="1560"/>
                  </a:lnTo>
                  <a:lnTo>
                    <a:pt x="2260" y="1555"/>
                  </a:lnTo>
                  <a:lnTo>
                    <a:pt x="2260" y="1552"/>
                  </a:lnTo>
                  <a:lnTo>
                    <a:pt x="2262" y="1547"/>
                  </a:lnTo>
                  <a:lnTo>
                    <a:pt x="2265" y="1544"/>
                  </a:lnTo>
                  <a:lnTo>
                    <a:pt x="2266" y="1540"/>
                  </a:lnTo>
                  <a:lnTo>
                    <a:pt x="2268" y="1540"/>
                  </a:lnTo>
                  <a:lnTo>
                    <a:pt x="2271" y="1538"/>
                  </a:lnTo>
                  <a:lnTo>
                    <a:pt x="2271" y="1535"/>
                  </a:lnTo>
                  <a:lnTo>
                    <a:pt x="2271" y="1531"/>
                  </a:lnTo>
                  <a:lnTo>
                    <a:pt x="2271" y="1528"/>
                  </a:lnTo>
                  <a:lnTo>
                    <a:pt x="2272" y="1517"/>
                  </a:lnTo>
                  <a:lnTo>
                    <a:pt x="2273" y="1504"/>
                  </a:lnTo>
                  <a:lnTo>
                    <a:pt x="2274" y="1493"/>
                  </a:lnTo>
                  <a:lnTo>
                    <a:pt x="2274" y="1482"/>
                  </a:lnTo>
                  <a:lnTo>
                    <a:pt x="2271" y="1472"/>
                  </a:lnTo>
                  <a:lnTo>
                    <a:pt x="2266" y="1461"/>
                  </a:lnTo>
                  <a:lnTo>
                    <a:pt x="2263" y="1452"/>
                  </a:lnTo>
                  <a:lnTo>
                    <a:pt x="2259" y="1444"/>
                  </a:lnTo>
                  <a:lnTo>
                    <a:pt x="2256" y="1434"/>
                  </a:lnTo>
                  <a:lnTo>
                    <a:pt x="2252" y="1425"/>
                  </a:lnTo>
                  <a:lnTo>
                    <a:pt x="2250" y="1419"/>
                  </a:lnTo>
                  <a:lnTo>
                    <a:pt x="2249" y="1412"/>
                  </a:lnTo>
                  <a:lnTo>
                    <a:pt x="2247" y="1406"/>
                  </a:lnTo>
                  <a:lnTo>
                    <a:pt x="2246" y="1400"/>
                  </a:lnTo>
                  <a:lnTo>
                    <a:pt x="2246" y="1395"/>
                  </a:lnTo>
                  <a:lnTo>
                    <a:pt x="2248" y="1389"/>
                  </a:lnTo>
                  <a:lnTo>
                    <a:pt x="2248" y="1384"/>
                  </a:lnTo>
                  <a:lnTo>
                    <a:pt x="2247" y="1380"/>
                  </a:lnTo>
                  <a:lnTo>
                    <a:pt x="2244" y="1375"/>
                  </a:lnTo>
                  <a:lnTo>
                    <a:pt x="2241" y="1369"/>
                  </a:lnTo>
                  <a:lnTo>
                    <a:pt x="2234" y="1360"/>
                  </a:lnTo>
                  <a:lnTo>
                    <a:pt x="2230" y="1351"/>
                  </a:lnTo>
                  <a:lnTo>
                    <a:pt x="2224" y="1340"/>
                  </a:lnTo>
                  <a:lnTo>
                    <a:pt x="2219" y="1328"/>
                  </a:lnTo>
                  <a:lnTo>
                    <a:pt x="2215" y="1318"/>
                  </a:lnTo>
                  <a:lnTo>
                    <a:pt x="2211" y="1306"/>
                  </a:lnTo>
                  <a:lnTo>
                    <a:pt x="2209" y="1297"/>
                  </a:lnTo>
                  <a:lnTo>
                    <a:pt x="2207" y="1289"/>
                  </a:lnTo>
                  <a:lnTo>
                    <a:pt x="2206" y="1279"/>
                  </a:lnTo>
                  <a:lnTo>
                    <a:pt x="2203" y="1270"/>
                  </a:lnTo>
                  <a:lnTo>
                    <a:pt x="2203" y="1263"/>
                  </a:lnTo>
                  <a:lnTo>
                    <a:pt x="2201" y="1257"/>
                  </a:lnTo>
                  <a:lnTo>
                    <a:pt x="2200" y="1252"/>
                  </a:lnTo>
                  <a:lnTo>
                    <a:pt x="2200" y="1247"/>
                  </a:lnTo>
                  <a:lnTo>
                    <a:pt x="2200" y="1243"/>
                  </a:lnTo>
                  <a:lnTo>
                    <a:pt x="2202" y="1238"/>
                  </a:lnTo>
                  <a:lnTo>
                    <a:pt x="2205" y="1232"/>
                  </a:lnTo>
                  <a:lnTo>
                    <a:pt x="2208" y="1227"/>
                  </a:lnTo>
                  <a:lnTo>
                    <a:pt x="2210" y="1224"/>
                  </a:lnTo>
                  <a:lnTo>
                    <a:pt x="2210" y="1222"/>
                  </a:lnTo>
                  <a:lnTo>
                    <a:pt x="2210" y="1221"/>
                  </a:lnTo>
                  <a:lnTo>
                    <a:pt x="2210" y="1219"/>
                  </a:lnTo>
                  <a:lnTo>
                    <a:pt x="2211" y="1217"/>
                  </a:lnTo>
                  <a:lnTo>
                    <a:pt x="2211" y="1213"/>
                  </a:lnTo>
                  <a:lnTo>
                    <a:pt x="2216" y="1208"/>
                  </a:lnTo>
                  <a:lnTo>
                    <a:pt x="2218" y="1201"/>
                  </a:lnTo>
                  <a:lnTo>
                    <a:pt x="2217" y="1197"/>
                  </a:lnTo>
                  <a:lnTo>
                    <a:pt x="2216" y="1194"/>
                  </a:lnTo>
                  <a:lnTo>
                    <a:pt x="2222" y="1190"/>
                  </a:lnTo>
                  <a:lnTo>
                    <a:pt x="2226" y="1186"/>
                  </a:lnTo>
                  <a:lnTo>
                    <a:pt x="2227" y="1184"/>
                  </a:lnTo>
                  <a:lnTo>
                    <a:pt x="2230" y="1181"/>
                  </a:lnTo>
                  <a:lnTo>
                    <a:pt x="2231" y="1180"/>
                  </a:lnTo>
                  <a:lnTo>
                    <a:pt x="2233" y="1180"/>
                  </a:lnTo>
                  <a:lnTo>
                    <a:pt x="2233" y="1179"/>
                  </a:lnTo>
                  <a:lnTo>
                    <a:pt x="2232" y="1177"/>
                  </a:lnTo>
                  <a:lnTo>
                    <a:pt x="2234" y="1172"/>
                  </a:lnTo>
                  <a:lnTo>
                    <a:pt x="2236" y="1170"/>
                  </a:lnTo>
                  <a:lnTo>
                    <a:pt x="2238" y="1169"/>
                  </a:lnTo>
                  <a:lnTo>
                    <a:pt x="2238" y="1168"/>
                  </a:lnTo>
                  <a:lnTo>
                    <a:pt x="2239" y="1165"/>
                  </a:lnTo>
                  <a:lnTo>
                    <a:pt x="2239" y="1163"/>
                  </a:lnTo>
                  <a:lnTo>
                    <a:pt x="2236" y="1161"/>
                  </a:lnTo>
                  <a:lnTo>
                    <a:pt x="2235" y="1159"/>
                  </a:lnTo>
                  <a:lnTo>
                    <a:pt x="2234" y="1157"/>
                  </a:lnTo>
                  <a:lnTo>
                    <a:pt x="2234" y="1156"/>
                  </a:lnTo>
                  <a:lnTo>
                    <a:pt x="2235" y="1155"/>
                  </a:lnTo>
                  <a:lnTo>
                    <a:pt x="2236" y="1155"/>
                  </a:lnTo>
                  <a:lnTo>
                    <a:pt x="2240" y="1159"/>
                  </a:lnTo>
                  <a:lnTo>
                    <a:pt x="2242" y="1161"/>
                  </a:lnTo>
                  <a:lnTo>
                    <a:pt x="2246" y="1162"/>
                  </a:lnTo>
                  <a:lnTo>
                    <a:pt x="2250" y="1161"/>
                  </a:lnTo>
                  <a:lnTo>
                    <a:pt x="2252" y="1156"/>
                  </a:lnTo>
                  <a:lnTo>
                    <a:pt x="2254" y="1154"/>
                  </a:lnTo>
                  <a:lnTo>
                    <a:pt x="2251" y="1152"/>
                  </a:lnTo>
                  <a:lnTo>
                    <a:pt x="2248" y="1148"/>
                  </a:lnTo>
                  <a:lnTo>
                    <a:pt x="2247" y="1147"/>
                  </a:lnTo>
                  <a:lnTo>
                    <a:pt x="2248" y="1146"/>
                  </a:lnTo>
                  <a:lnTo>
                    <a:pt x="2254" y="1148"/>
                  </a:lnTo>
                  <a:lnTo>
                    <a:pt x="2264" y="1147"/>
                  </a:lnTo>
                  <a:lnTo>
                    <a:pt x="2268" y="1145"/>
                  </a:lnTo>
                  <a:lnTo>
                    <a:pt x="2273" y="1143"/>
                  </a:lnTo>
                  <a:lnTo>
                    <a:pt x="2277" y="1139"/>
                  </a:lnTo>
                  <a:lnTo>
                    <a:pt x="2281" y="1135"/>
                  </a:lnTo>
                  <a:lnTo>
                    <a:pt x="2281" y="1133"/>
                  </a:lnTo>
                  <a:lnTo>
                    <a:pt x="2280" y="1132"/>
                  </a:lnTo>
                  <a:lnTo>
                    <a:pt x="2281" y="1131"/>
                  </a:lnTo>
                  <a:lnTo>
                    <a:pt x="2283" y="1132"/>
                  </a:lnTo>
                  <a:lnTo>
                    <a:pt x="2288" y="1131"/>
                  </a:lnTo>
                  <a:lnTo>
                    <a:pt x="2291" y="1129"/>
                  </a:lnTo>
                  <a:lnTo>
                    <a:pt x="2293" y="1127"/>
                  </a:lnTo>
                  <a:lnTo>
                    <a:pt x="2296" y="1122"/>
                  </a:lnTo>
                  <a:lnTo>
                    <a:pt x="2296" y="1120"/>
                  </a:lnTo>
                  <a:lnTo>
                    <a:pt x="2296" y="1118"/>
                  </a:lnTo>
                  <a:lnTo>
                    <a:pt x="2298" y="1116"/>
                  </a:lnTo>
                  <a:lnTo>
                    <a:pt x="2300" y="1116"/>
                  </a:lnTo>
                  <a:lnTo>
                    <a:pt x="2301" y="1118"/>
                  </a:lnTo>
                  <a:lnTo>
                    <a:pt x="2304" y="1119"/>
                  </a:lnTo>
                  <a:lnTo>
                    <a:pt x="2305" y="1119"/>
                  </a:lnTo>
                  <a:lnTo>
                    <a:pt x="2306" y="1118"/>
                  </a:lnTo>
                  <a:lnTo>
                    <a:pt x="2308" y="1115"/>
                  </a:lnTo>
                  <a:lnTo>
                    <a:pt x="2311" y="1113"/>
                  </a:lnTo>
                  <a:lnTo>
                    <a:pt x="2314" y="1110"/>
                  </a:lnTo>
                  <a:lnTo>
                    <a:pt x="2316" y="1107"/>
                  </a:lnTo>
                  <a:lnTo>
                    <a:pt x="2317" y="1104"/>
                  </a:lnTo>
                  <a:lnTo>
                    <a:pt x="2319" y="1099"/>
                  </a:lnTo>
                  <a:lnTo>
                    <a:pt x="2321" y="1092"/>
                  </a:lnTo>
                  <a:lnTo>
                    <a:pt x="2324" y="1086"/>
                  </a:lnTo>
                  <a:lnTo>
                    <a:pt x="2330" y="1080"/>
                  </a:lnTo>
                  <a:lnTo>
                    <a:pt x="2334" y="1074"/>
                  </a:lnTo>
                  <a:lnTo>
                    <a:pt x="2346" y="1067"/>
                  </a:lnTo>
                  <a:lnTo>
                    <a:pt x="2358" y="1062"/>
                  </a:lnTo>
                  <a:lnTo>
                    <a:pt x="2366" y="1063"/>
                  </a:lnTo>
                  <a:lnTo>
                    <a:pt x="2374" y="1063"/>
                  </a:lnTo>
                  <a:lnTo>
                    <a:pt x="2376" y="1062"/>
                  </a:lnTo>
                  <a:lnTo>
                    <a:pt x="2378" y="1061"/>
                  </a:lnTo>
                  <a:lnTo>
                    <a:pt x="2379" y="1057"/>
                  </a:lnTo>
                  <a:lnTo>
                    <a:pt x="2379" y="1056"/>
                  </a:lnTo>
                  <a:lnTo>
                    <a:pt x="2380" y="1055"/>
                  </a:lnTo>
                  <a:lnTo>
                    <a:pt x="2381" y="1056"/>
                  </a:lnTo>
                  <a:lnTo>
                    <a:pt x="2382" y="1061"/>
                  </a:lnTo>
                  <a:lnTo>
                    <a:pt x="2382" y="1061"/>
                  </a:lnTo>
                  <a:lnTo>
                    <a:pt x="2383" y="1058"/>
                  </a:lnTo>
                  <a:lnTo>
                    <a:pt x="2385" y="1055"/>
                  </a:lnTo>
                  <a:lnTo>
                    <a:pt x="2386" y="1049"/>
                  </a:lnTo>
                  <a:lnTo>
                    <a:pt x="2388" y="1043"/>
                  </a:lnTo>
                  <a:lnTo>
                    <a:pt x="2391" y="1038"/>
                  </a:lnTo>
                  <a:lnTo>
                    <a:pt x="2396" y="1033"/>
                  </a:lnTo>
                  <a:lnTo>
                    <a:pt x="2402" y="1029"/>
                  </a:lnTo>
                  <a:lnTo>
                    <a:pt x="2407" y="1025"/>
                  </a:lnTo>
                  <a:lnTo>
                    <a:pt x="2407" y="1024"/>
                  </a:lnTo>
                  <a:lnTo>
                    <a:pt x="2407" y="1022"/>
                  </a:lnTo>
                  <a:lnTo>
                    <a:pt x="2407" y="1021"/>
                  </a:lnTo>
                  <a:lnTo>
                    <a:pt x="2409" y="1018"/>
                  </a:lnTo>
                  <a:lnTo>
                    <a:pt x="2410" y="1017"/>
                  </a:lnTo>
                  <a:lnTo>
                    <a:pt x="2411" y="1019"/>
                  </a:lnTo>
                  <a:lnTo>
                    <a:pt x="2411" y="1022"/>
                  </a:lnTo>
                  <a:lnTo>
                    <a:pt x="2412" y="1022"/>
                  </a:lnTo>
                  <a:lnTo>
                    <a:pt x="2413" y="1022"/>
                  </a:lnTo>
                  <a:lnTo>
                    <a:pt x="2414" y="1022"/>
                  </a:lnTo>
                  <a:lnTo>
                    <a:pt x="2417" y="1018"/>
                  </a:lnTo>
                  <a:lnTo>
                    <a:pt x="2419" y="1017"/>
                  </a:lnTo>
                  <a:lnTo>
                    <a:pt x="2421" y="1015"/>
                  </a:lnTo>
                  <a:lnTo>
                    <a:pt x="2422" y="1014"/>
                  </a:lnTo>
                  <a:lnTo>
                    <a:pt x="2423" y="1014"/>
                  </a:lnTo>
                  <a:lnTo>
                    <a:pt x="2427" y="1014"/>
                  </a:lnTo>
                  <a:lnTo>
                    <a:pt x="2436" y="1014"/>
                  </a:lnTo>
                  <a:lnTo>
                    <a:pt x="2443" y="1011"/>
                  </a:lnTo>
                  <a:lnTo>
                    <a:pt x="2447" y="1010"/>
                  </a:lnTo>
                  <a:lnTo>
                    <a:pt x="2455" y="1009"/>
                  </a:lnTo>
                  <a:lnTo>
                    <a:pt x="2461" y="1004"/>
                  </a:lnTo>
                  <a:lnTo>
                    <a:pt x="2466" y="999"/>
                  </a:lnTo>
                  <a:lnTo>
                    <a:pt x="2464" y="997"/>
                  </a:lnTo>
                  <a:lnTo>
                    <a:pt x="2463" y="994"/>
                  </a:lnTo>
                  <a:lnTo>
                    <a:pt x="2461" y="993"/>
                  </a:lnTo>
                  <a:lnTo>
                    <a:pt x="2460" y="993"/>
                  </a:lnTo>
                  <a:lnTo>
                    <a:pt x="2460" y="996"/>
                  </a:lnTo>
                  <a:lnTo>
                    <a:pt x="2459" y="998"/>
                  </a:lnTo>
                  <a:lnTo>
                    <a:pt x="2456" y="998"/>
                  </a:lnTo>
                  <a:lnTo>
                    <a:pt x="2455" y="997"/>
                  </a:lnTo>
                  <a:lnTo>
                    <a:pt x="2455" y="994"/>
                  </a:lnTo>
                  <a:lnTo>
                    <a:pt x="2455" y="992"/>
                  </a:lnTo>
                  <a:lnTo>
                    <a:pt x="2452" y="993"/>
                  </a:lnTo>
                  <a:lnTo>
                    <a:pt x="2447" y="997"/>
                  </a:lnTo>
                  <a:lnTo>
                    <a:pt x="2443" y="999"/>
                  </a:lnTo>
                  <a:lnTo>
                    <a:pt x="2438" y="1000"/>
                  </a:lnTo>
                  <a:lnTo>
                    <a:pt x="2434" y="998"/>
                  </a:lnTo>
                  <a:lnTo>
                    <a:pt x="2430" y="994"/>
                  </a:lnTo>
                  <a:lnTo>
                    <a:pt x="2427" y="991"/>
                  </a:lnTo>
                  <a:lnTo>
                    <a:pt x="2425" y="986"/>
                  </a:lnTo>
                  <a:lnTo>
                    <a:pt x="2430" y="992"/>
                  </a:lnTo>
                  <a:lnTo>
                    <a:pt x="2437" y="997"/>
                  </a:lnTo>
                  <a:lnTo>
                    <a:pt x="2444" y="993"/>
                  </a:lnTo>
                  <a:lnTo>
                    <a:pt x="2448" y="988"/>
                  </a:lnTo>
                  <a:lnTo>
                    <a:pt x="2448" y="985"/>
                  </a:lnTo>
                  <a:lnTo>
                    <a:pt x="2447" y="982"/>
                  </a:lnTo>
                  <a:lnTo>
                    <a:pt x="2451" y="982"/>
                  </a:lnTo>
                  <a:lnTo>
                    <a:pt x="2454" y="981"/>
                  </a:lnTo>
                  <a:lnTo>
                    <a:pt x="2451" y="977"/>
                  </a:lnTo>
                  <a:lnTo>
                    <a:pt x="2448" y="975"/>
                  </a:lnTo>
                  <a:lnTo>
                    <a:pt x="2444" y="974"/>
                  </a:lnTo>
                  <a:lnTo>
                    <a:pt x="2440" y="973"/>
                  </a:lnTo>
                  <a:lnTo>
                    <a:pt x="2438" y="972"/>
                  </a:lnTo>
                  <a:lnTo>
                    <a:pt x="2434" y="969"/>
                  </a:lnTo>
                  <a:lnTo>
                    <a:pt x="2431" y="968"/>
                  </a:lnTo>
                  <a:lnTo>
                    <a:pt x="2431" y="967"/>
                  </a:lnTo>
                  <a:lnTo>
                    <a:pt x="2431" y="967"/>
                  </a:lnTo>
                  <a:lnTo>
                    <a:pt x="2434" y="967"/>
                  </a:lnTo>
                  <a:lnTo>
                    <a:pt x="2439" y="968"/>
                  </a:lnTo>
                  <a:lnTo>
                    <a:pt x="2444" y="969"/>
                  </a:lnTo>
                  <a:lnTo>
                    <a:pt x="2447" y="970"/>
                  </a:lnTo>
                  <a:lnTo>
                    <a:pt x="2447" y="969"/>
                  </a:lnTo>
                  <a:lnTo>
                    <a:pt x="2447" y="967"/>
                  </a:lnTo>
                  <a:lnTo>
                    <a:pt x="2446" y="965"/>
                  </a:lnTo>
                  <a:lnTo>
                    <a:pt x="2447" y="962"/>
                  </a:lnTo>
                  <a:lnTo>
                    <a:pt x="2448" y="961"/>
                  </a:lnTo>
                  <a:lnTo>
                    <a:pt x="2451" y="961"/>
                  </a:lnTo>
                  <a:lnTo>
                    <a:pt x="2453" y="961"/>
                  </a:lnTo>
                  <a:lnTo>
                    <a:pt x="2453" y="962"/>
                  </a:lnTo>
                  <a:lnTo>
                    <a:pt x="2453" y="962"/>
                  </a:lnTo>
                  <a:lnTo>
                    <a:pt x="2451" y="966"/>
                  </a:lnTo>
                  <a:lnTo>
                    <a:pt x="2451" y="967"/>
                  </a:lnTo>
                  <a:lnTo>
                    <a:pt x="2452" y="969"/>
                  </a:lnTo>
                  <a:lnTo>
                    <a:pt x="2454" y="970"/>
                  </a:lnTo>
                  <a:lnTo>
                    <a:pt x="2458" y="972"/>
                  </a:lnTo>
                  <a:lnTo>
                    <a:pt x="2459" y="974"/>
                  </a:lnTo>
                  <a:lnTo>
                    <a:pt x="2461" y="973"/>
                  </a:lnTo>
                  <a:lnTo>
                    <a:pt x="2464" y="974"/>
                  </a:lnTo>
                  <a:lnTo>
                    <a:pt x="2469" y="975"/>
                  </a:lnTo>
                  <a:lnTo>
                    <a:pt x="2472" y="974"/>
                  </a:lnTo>
                  <a:lnTo>
                    <a:pt x="2475" y="970"/>
                  </a:lnTo>
                  <a:lnTo>
                    <a:pt x="2476" y="967"/>
                  </a:lnTo>
                  <a:lnTo>
                    <a:pt x="2479" y="964"/>
                  </a:lnTo>
                  <a:lnTo>
                    <a:pt x="2483" y="959"/>
                  </a:lnTo>
                  <a:lnTo>
                    <a:pt x="2486" y="959"/>
                  </a:lnTo>
                  <a:lnTo>
                    <a:pt x="2488" y="959"/>
                  </a:lnTo>
                  <a:lnTo>
                    <a:pt x="2490" y="958"/>
                  </a:lnTo>
                  <a:lnTo>
                    <a:pt x="2491" y="954"/>
                  </a:lnTo>
                  <a:lnTo>
                    <a:pt x="2492" y="951"/>
                  </a:lnTo>
                  <a:lnTo>
                    <a:pt x="2493" y="948"/>
                  </a:lnTo>
                  <a:lnTo>
                    <a:pt x="2492" y="943"/>
                  </a:lnTo>
                  <a:lnTo>
                    <a:pt x="2490" y="937"/>
                  </a:lnTo>
                  <a:lnTo>
                    <a:pt x="2486" y="935"/>
                  </a:lnTo>
                  <a:lnTo>
                    <a:pt x="2485" y="935"/>
                  </a:lnTo>
                  <a:lnTo>
                    <a:pt x="2484" y="936"/>
                  </a:lnTo>
                  <a:lnTo>
                    <a:pt x="2482" y="939"/>
                  </a:lnTo>
                  <a:lnTo>
                    <a:pt x="2478" y="944"/>
                  </a:lnTo>
                  <a:lnTo>
                    <a:pt x="2476" y="951"/>
                  </a:lnTo>
                  <a:lnTo>
                    <a:pt x="2475" y="947"/>
                  </a:lnTo>
                  <a:lnTo>
                    <a:pt x="2476" y="941"/>
                  </a:lnTo>
                  <a:lnTo>
                    <a:pt x="2477" y="937"/>
                  </a:lnTo>
                  <a:lnTo>
                    <a:pt x="2477" y="935"/>
                  </a:lnTo>
                  <a:lnTo>
                    <a:pt x="2476" y="934"/>
                  </a:lnTo>
                  <a:lnTo>
                    <a:pt x="2475" y="933"/>
                  </a:lnTo>
                  <a:lnTo>
                    <a:pt x="2470" y="933"/>
                  </a:lnTo>
                  <a:lnTo>
                    <a:pt x="2464" y="934"/>
                  </a:lnTo>
                  <a:lnTo>
                    <a:pt x="2460" y="935"/>
                  </a:lnTo>
                  <a:lnTo>
                    <a:pt x="2455" y="935"/>
                  </a:lnTo>
                  <a:lnTo>
                    <a:pt x="2452" y="936"/>
                  </a:lnTo>
                  <a:lnTo>
                    <a:pt x="2447" y="936"/>
                  </a:lnTo>
                  <a:lnTo>
                    <a:pt x="2444" y="936"/>
                  </a:lnTo>
                  <a:lnTo>
                    <a:pt x="2440" y="934"/>
                  </a:lnTo>
                  <a:lnTo>
                    <a:pt x="2439" y="929"/>
                  </a:lnTo>
                  <a:lnTo>
                    <a:pt x="2439" y="925"/>
                  </a:lnTo>
                  <a:lnTo>
                    <a:pt x="2440" y="920"/>
                  </a:lnTo>
                  <a:lnTo>
                    <a:pt x="2443" y="916"/>
                  </a:lnTo>
                  <a:lnTo>
                    <a:pt x="2442" y="920"/>
                  </a:lnTo>
                  <a:lnTo>
                    <a:pt x="2443" y="924"/>
                  </a:lnTo>
                  <a:lnTo>
                    <a:pt x="2444" y="927"/>
                  </a:lnTo>
                  <a:lnTo>
                    <a:pt x="2446" y="931"/>
                  </a:lnTo>
                  <a:lnTo>
                    <a:pt x="2451" y="932"/>
                  </a:lnTo>
                  <a:lnTo>
                    <a:pt x="2453" y="932"/>
                  </a:lnTo>
                  <a:lnTo>
                    <a:pt x="2455" y="931"/>
                  </a:lnTo>
                  <a:lnTo>
                    <a:pt x="2459" y="928"/>
                  </a:lnTo>
                  <a:lnTo>
                    <a:pt x="2461" y="926"/>
                  </a:lnTo>
                  <a:lnTo>
                    <a:pt x="2464" y="925"/>
                  </a:lnTo>
                  <a:lnTo>
                    <a:pt x="2467" y="925"/>
                  </a:lnTo>
                  <a:lnTo>
                    <a:pt x="2470" y="925"/>
                  </a:lnTo>
                  <a:lnTo>
                    <a:pt x="2472" y="923"/>
                  </a:lnTo>
                  <a:lnTo>
                    <a:pt x="2474" y="920"/>
                  </a:lnTo>
                  <a:lnTo>
                    <a:pt x="2472" y="918"/>
                  </a:lnTo>
                  <a:lnTo>
                    <a:pt x="2471" y="916"/>
                  </a:lnTo>
                  <a:lnTo>
                    <a:pt x="2471" y="916"/>
                  </a:lnTo>
                  <a:lnTo>
                    <a:pt x="2475" y="918"/>
                  </a:lnTo>
                  <a:lnTo>
                    <a:pt x="2477" y="920"/>
                  </a:lnTo>
                  <a:lnTo>
                    <a:pt x="2479" y="920"/>
                  </a:lnTo>
                  <a:lnTo>
                    <a:pt x="2482" y="919"/>
                  </a:lnTo>
                  <a:lnTo>
                    <a:pt x="2482" y="918"/>
                  </a:lnTo>
                  <a:lnTo>
                    <a:pt x="2482" y="919"/>
                  </a:lnTo>
                  <a:lnTo>
                    <a:pt x="2484" y="924"/>
                  </a:lnTo>
                  <a:lnTo>
                    <a:pt x="2487" y="927"/>
                  </a:lnTo>
                  <a:lnTo>
                    <a:pt x="2488" y="926"/>
                  </a:lnTo>
                  <a:lnTo>
                    <a:pt x="2486" y="923"/>
                  </a:lnTo>
                  <a:lnTo>
                    <a:pt x="2485" y="919"/>
                  </a:lnTo>
                  <a:lnTo>
                    <a:pt x="2484" y="912"/>
                  </a:lnTo>
                  <a:lnTo>
                    <a:pt x="2482" y="905"/>
                  </a:lnTo>
                  <a:lnTo>
                    <a:pt x="2478" y="905"/>
                  </a:lnTo>
                  <a:lnTo>
                    <a:pt x="2477" y="903"/>
                  </a:lnTo>
                  <a:lnTo>
                    <a:pt x="2477" y="902"/>
                  </a:lnTo>
                  <a:lnTo>
                    <a:pt x="2479" y="901"/>
                  </a:lnTo>
                  <a:lnTo>
                    <a:pt x="2482" y="901"/>
                  </a:lnTo>
                  <a:lnTo>
                    <a:pt x="2482" y="900"/>
                  </a:lnTo>
                  <a:lnTo>
                    <a:pt x="2480" y="897"/>
                  </a:lnTo>
                  <a:lnTo>
                    <a:pt x="2479" y="894"/>
                  </a:lnTo>
                  <a:lnTo>
                    <a:pt x="2480" y="892"/>
                  </a:lnTo>
                  <a:lnTo>
                    <a:pt x="2482" y="891"/>
                  </a:lnTo>
                  <a:lnTo>
                    <a:pt x="2482" y="892"/>
                  </a:lnTo>
                  <a:lnTo>
                    <a:pt x="2483" y="893"/>
                  </a:lnTo>
                  <a:lnTo>
                    <a:pt x="2483" y="896"/>
                  </a:lnTo>
                  <a:lnTo>
                    <a:pt x="2484" y="899"/>
                  </a:lnTo>
                  <a:lnTo>
                    <a:pt x="2487" y="912"/>
                  </a:lnTo>
                  <a:lnTo>
                    <a:pt x="2491" y="925"/>
                  </a:lnTo>
                  <a:lnTo>
                    <a:pt x="2495" y="935"/>
                  </a:lnTo>
                  <a:lnTo>
                    <a:pt x="2502" y="945"/>
                  </a:lnTo>
                  <a:lnTo>
                    <a:pt x="2500" y="935"/>
                  </a:lnTo>
                  <a:lnTo>
                    <a:pt x="2495" y="925"/>
                  </a:lnTo>
                  <a:lnTo>
                    <a:pt x="2491" y="913"/>
                  </a:lnTo>
                  <a:lnTo>
                    <a:pt x="2487" y="902"/>
                  </a:lnTo>
                  <a:lnTo>
                    <a:pt x="2485" y="890"/>
                  </a:lnTo>
                  <a:lnTo>
                    <a:pt x="2482" y="878"/>
                  </a:lnTo>
                  <a:lnTo>
                    <a:pt x="2478" y="875"/>
                  </a:lnTo>
                  <a:lnTo>
                    <a:pt x="2476" y="875"/>
                  </a:lnTo>
                  <a:lnTo>
                    <a:pt x="2472" y="875"/>
                  </a:lnTo>
                  <a:lnTo>
                    <a:pt x="2468" y="874"/>
                  </a:lnTo>
                  <a:lnTo>
                    <a:pt x="2464" y="872"/>
                  </a:lnTo>
                  <a:lnTo>
                    <a:pt x="2463" y="874"/>
                  </a:lnTo>
                  <a:lnTo>
                    <a:pt x="2462" y="875"/>
                  </a:lnTo>
                  <a:lnTo>
                    <a:pt x="2460" y="876"/>
                  </a:lnTo>
                  <a:lnTo>
                    <a:pt x="2458" y="876"/>
                  </a:lnTo>
                  <a:lnTo>
                    <a:pt x="2455" y="876"/>
                  </a:lnTo>
                  <a:lnTo>
                    <a:pt x="2454" y="876"/>
                  </a:lnTo>
                  <a:lnTo>
                    <a:pt x="2453" y="874"/>
                  </a:lnTo>
                  <a:lnTo>
                    <a:pt x="2448" y="868"/>
                  </a:lnTo>
                  <a:lnTo>
                    <a:pt x="2444" y="861"/>
                  </a:lnTo>
                  <a:lnTo>
                    <a:pt x="2436" y="856"/>
                  </a:lnTo>
                  <a:lnTo>
                    <a:pt x="2428" y="851"/>
                  </a:lnTo>
                  <a:lnTo>
                    <a:pt x="2431" y="853"/>
                  </a:lnTo>
                  <a:lnTo>
                    <a:pt x="2436" y="854"/>
                  </a:lnTo>
                  <a:lnTo>
                    <a:pt x="2439" y="854"/>
                  </a:lnTo>
                  <a:lnTo>
                    <a:pt x="2444" y="855"/>
                  </a:lnTo>
                  <a:lnTo>
                    <a:pt x="2447" y="859"/>
                  </a:lnTo>
                  <a:lnTo>
                    <a:pt x="2450" y="864"/>
                  </a:lnTo>
                  <a:lnTo>
                    <a:pt x="2454" y="868"/>
                  </a:lnTo>
                  <a:lnTo>
                    <a:pt x="2459" y="870"/>
                  </a:lnTo>
                  <a:lnTo>
                    <a:pt x="2462" y="869"/>
                  </a:lnTo>
                  <a:lnTo>
                    <a:pt x="2464" y="867"/>
                  </a:lnTo>
                  <a:lnTo>
                    <a:pt x="2463" y="862"/>
                  </a:lnTo>
                  <a:lnTo>
                    <a:pt x="2463" y="860"/>
                  </a:lnTo>
                  <a:lnTo>
                    <a:pt x="2461" y="858"/>
                  </a:lnTo>
                  <a:lnTo>
                    <a:pt x="2458" y="855"/>
                  </a:lnTo>
                  <a:lnTo>
                    <a:pt x="2452" y="853"/>
                  </a:lnTo>
                  <a:lnTo>
                    <a:pt x="2446" y="848"/>
                  </a:lnTo>
                  <a:lnTo>
                    <a:pt x="2443" y="844"/>
                  </a:lnTo>
                  <a:lnTo>
                    <a:pt x="2438" y="838"/>
                  </a:lnTo>
                  <a:lnTo>
                    <a:pt x="2438" y="837"/>
                  </a:lnTo>
                  <a:lnTo>
                    <a:pt x="2438" y="837"/>
                  </a:lnTo>
                  <a:lnTo>
                    <a:pt x="2445" y="843"/>
                  </a:lnTo>
                  <a:lnTo>
                    <a:pt x="2452" y="850"/>
                  </a:lnTo>
                  <a:lnTo>
                    <a:pt x="2454" y="852"/>
                  </a:lnTo>
                  <a:lnTo>
                    <a:pt x="2456" y="853"/>
                  </a:lnTo>
                  <a:lnTo>
                    <a:pt x="2458" y="853"/>
                  </a:lnTo>
                  <a:lnTo>
                    <a:pt x="2459" y="852"/>
                  </a:lnTo>
                  <a:lnTo>
                    <a:pt x="2459" y="851"/>
                  </a:lnTo>
                  <a:lnTo>
                    <a:pt x="2458" y="848"/>
                  </a:lnTo>
                  <a:lnTo>
                    <a:pt x="2458" y="845"/>
                  </a:lnTo>
                  <a:lnTo>
                    <a:pt x="2458" y="844"/>
                  </a:lnTo>
                  <a:lnTo>
                    <a:pt x="2458" y="844"/>
                  </a:lnTo>
                  <a:lnTo>
                    <a:pt x="2459" y="845"/>
                  </a:lnTo>
                  <a:lnTo>
                    <a:pt x="2462" y="847"/>
                  </a:lnTo>
                  <a:lnTo>
                    <a:pt x="2463" y="848"/>
                  </a:lnTo>
                  <a:lnTo>
                    <a:pt x="2466" y="850"/>
                  </a:lnTo>
                  <a:lnTo>
                    <a:pt x="2467" y="848"/>
                  </a:lnTo>
                  <a:lnTo>
                    <a:pt x="2468" y="846"/>
                  </a:lnTo>
                  <a:lnTo>
                    <a:pt x="2467" y="843"/>
                  </a:lnTo>
                  <a:lnTo>
                    <a:pt x="2466" y="838"/>
                  </a:lnTo>
                  <a:lnTo>
                    <a:pt x="2464" y="836"/>
                  </a:lnTo>
                  <a:lnTo>
                    <a:pt x="2460" y="833"/>
                  </a:lnTo>
                  <a:lnTo>
                    <a:pt x="2453" y="830"/>
                  </a:lnTo>
                  <a:lnTo>
                    <a:pt x="2447" y="826"/>
                  </a:lnTo>
                  <a:lnTo>
                    <a:pt x="2443" y="820"/>
                  </a:lnTo>
                  <a:lnTo>
                    <a:pt x="2438" y="814"/>
                  </a:lnTo>
                  <a:lnTo>
                    <a:pt x="2434" y="810"/>
                  </a:lnTo>
                  <a:lnTo>
                    <a:pt x="2433" y="807"/>
                  </a:lnTo>
                  <a:lnTo>
                    <a:pt x="2430" y="804"/>
                  </a:lnTo>
                  <a:lnTo>
                    <a:pt x="2430" y="802"/>
                  </a:lnTo>
                  <a:lnTo>
                    <a:pt x="2430" y="802"/>
                  </a:lnTo>
                  <a:lnTo>
                    <a:pt x="2431" y="802"/>
                  </a:lnTo>
                  <a:lnTo>
                    <a:pt x="2433" y="803"/>
                  </a:lnTo>
                  <a:lnTo>
                    <a:pt x="2435" y="805"/>
                  </a:lnTo>
                  <a:lnTo>
                    <a:pt x="2436" y="807"/>
                  </a:lnTo>
                  <a:lnTo>
                    <a:pt x="2443" y="814"/>
                  </a:lnTo>
                  <a:lnTo>
                    <a:pt x="2448" y="821"/>
                  </a:lnTo>
                  <a:lnTo>
                    <a:pt x="2451" y="823"/>
                  </a:lnTo>
                  <a:lnTo>
                    <a:pt x="2453" y="826"/>
                  </a:lnTo>
                  <a:lnTo>
                    <a:pt x="2456" y="828"/>
                  </a:lnTo>
                  <a:lnTo>
                    <a:pt x="2460" y="829"/>
                  </a:lnTo>
                  <a:lnTo>
                    <a:pt x="2462" y="830"/>
                  </a:lnTo>
                  <a:lnTo>
                    <a:pt x="2462" y="829"/>
                  </a:lnTo>
                  <a:lnTo>
                    <a:pt x="2462" y="828"/>
                  </a:lnTo>
                  <a:lnTo>
                    <a:pt x="2462" y="826"/>
                  </a:lnTo>
                  <a:lnTo>
                    <a:pt x="2462" y="823"/>
                  </a:lnTo>
                  <a:lnTo>
                    <a:pt x="2463" y="822"/>
                  </a:lnTo>
                  <a:lnTo>
                    <a:pt x="2463" y="819"/>
                  </a:lnTo>
                  <a:lnTo>
                    <a:pt x="2466" y="817"/>
                  </a:lnTo>
                  <a:lnTo>
                    <a:pt x="2464" y="812"/>
                  </a:lnTo>
                  <a:lnTo>
                    <a:pt x="2461" y="809"/>
                  </a:lnTo>
                  <a:lnTo>
                    <a:pt x="2458" y="806"/>
                  </a:lnTo>
                  <a:lnTo>
                    <a:pt x="2454" y="804"/>
                  </a:lnTo>
                  <a:lnTo>
                    <a:pt x="2450" y="798"/>
                  </a:lnTo>
                  <a:lnTo>
                    <a:pt x="2444" y="795"/>
                  </a:lnTo>
                  <a:lnTo>
                    <a:pt x="2439" y="795"/>
                  </a:lnTo>
                  <a:lnTo>
                    <a:pt x="2435" y="794"/>
                  </a:lnTo>
                  <a:lnTo>
                    <a:pt x="2431" y="791"/>
                  </a:lnTo>
                  <a:lnTo>
                    <a:pt x="2428" y="789"/>
                  </a:lnTo>
                  <a:lnTo>
                    <a:pt x="2427" y="786"/>
                  </a:lnTo>
                  <a:lnTo>
                    <a:pt x="2426" y="783"/>
                  </a:lnTo>
                  <a:lnTo>
                    <a:pt x="2425" y="782"/>
                  </a:lnTo>
                  <a:lnTo>
                    <a:pt x="2422" y="781"/>
                  </a:lnTo>
                  <a:lnTo>
                    <a:pt x="2419" y="781"/>
                  </a:lnTo>
                  <a:lnTo>
                    <a:pt x="2420" y="780"/>
                  </a:lnTo>
                  <a:lnTo>
                    <a:pt x="2421" y="779"/>
                  </a:lnTo>
                  <a:lnTo>
                    <a:pt x="2423" y="777"/>
                  </a:lnTo>
                  <a:lnTo>
                    <a:pt x="2425" y="775"/>
                  </a:lnTo>
                  <a:lnTo>
                    <a:pt x="2426" y="774"/>
                  </a:lnTo>
                  <a:lnTo>
                    <a:pt x="2429" y="779"/>
                  </a:lnTo>
                  <a:lnTo>
                    <a:pt x="2430" y="785"/>
                  </a:lnTo>
                  <a:lnTo>
                    <a:pt x="2434" y="788"/>
                  </a:lnTo>
                  <a:lnTo>
                    <a:pt x="2436" y="789"/>
                  </a:lnTo>
                  <a:lnTo>
                    <a:pt x="2439" y="789"/>
                  </a:lnTo>
                  <a:lnTo>
                    <a:pt x="2443" y="789"/>
                  </a:lnTo>
                  <a:lnTo>
                    <a:pt x="2446" y="790"/>
                  </a:lnTo>
                  <a:lnTo>
                    <a:pt x="2448" y="791"/>
                  </a:lnTo>
                  <a:lnTo>
                    <a:pt x="2454" y="796"/>
                  </a:lnTo>
                  <a:lnTo>
                    <a:pt x="2460" y="801"/>
                  </a:lnTo>
                  <a:lnTo>
                    <a:pt x="2461" y="802"/>
                  </a:lnTo>
                  <a:lnTo>
                    <a:pt x="2462" y="802"/>
                  </a:lnTo>
                  <a:lnTo>
                    <a:pt x="2461" y="796"/>
                  </a:lnTo>
                  <a:lnTo>
                    <a:pt x="2459" y="788"/>
                  </a:lnTo>
                  <a:lnTo>
                    <a:pt x="2456" y="786"/>
                  </a:lnTo>
                  <a:lnTo>
                    <a:pt x="2453" y="783"/>
                  </a:lnTo>
                  <a:lnTo>
                    <a:pt x="2450" y="781"/>
                  </a:lnTo>
                  <a:lnTo>
                    <a:pt x="2447" y="778"/>
                  </a:lnTo>
                  <a:lnTo>
                    <a:pt x="2446" y="774"/>
                  </a:lnTo>
                  <a:lnTo>
                    <a:pt x="2444" y="771"/>
                  </a:lnTo>
                  <a:lnTo>
                    <a:pt x="2447" y="774"/>
                  </a:lnTo>
                  <a:lnTo>
                    <a:pt x="2451" y="778"/>
                  </a:lnTo>
                  <a:lnTo>
                    <a:pt x="2454" y="780"/>
                  </a:lnTo>
                  <a:lnTo>
                    <a:pt x="2459" y="781"/>
                  </a:lnTo>
                  <a:lnTo>
                    <a:pt x="2455" y="775"/>
                  </a:lnTo>
                  <a:lnTo>
                    <a:pt x="2452" y="770"/>
                  </a:lnTo>
                  <a:lnTo>
                    <a:pt x="2451" y="762"/>
                  </a:lnTo>
                  <a:lnTo>
                    <a:pt x="2450" y="756"/>
                  </a:lnTo>
                  <a:lnTo>
                    <a:pt x="2451" y="755"/>
                  </a:lnTo>
                  <a:lnTo>
                    <a:pt x="2452" y="754"/>
                  </a:lnTo>
                  <a:lnTo>
                    <a:pt x="2453" y="749"/>
                  </a:lnTo>
                  <a:lnTo>
                    <a:pt x="2453" y="747"/>
                  </a:lnTo>
                  <a:lnTo>
                    <a:pt x="2454" y="745"/>
                  </a:lnTo>
                  <a:lnTo>
                    <a:pt x="2456" y="742"/>
                  </a:lnTo>
                  <a:lnTo>
                    <a:pt x="2456" y="741"/>
                  </a:lnTo>
                  <a:lnTo>
                    <a:pt x="2456" y="738"/>
                  </a:lnTo>
                  <a:lnTo>
                    <a:pt x="2456" y="734"/>
                  </a:lnTo>
                  <a:lnTo>
                    <a:pt x="2454" y="731"/>
                  </a:lnTo>
                  <a:lnTo>
                    <a:pt x="2452" y="729"/>
                  </a:lnTo>
                  <a:lnTo>
                    <a:pt x="2450" y="726"/>
                  </a:lnTo>
                  <a:lnTo>
                    <a:pt x="2448" y="726"/>
                  </a:lnTo>
                  <a:lnTo>
                    <a:pt x="2450" y="725"/>
                  </a:lnTo>
                  <a:lnTo>
                    <a:pt x="2451" y="725"/>
                  </a:lnTo>
                  <a:lnTo>
                    <a:pt x="2453" y="725"/>
                  </a:lnTo>
                  <a:lnTo>
                    <a:pt x="2456" y="726"/>
                  </a:lnTo>
                  <a:lnTo>
                    <a:pt x="2459" y="725"/>
                  </a:lnTo>
                  <a:lnTo>
                    <a:pt x="2459" y="723"/>
                  </a:lnTo>
                  <a:lnTo>
                    <a:pt x="2459" y="720"/>
                  </a:lnTo>
                  <a:lnTo>
                    <a:pt x="2461" y="717"/>
                  </a:lnTo>
                  <a:lnTo>
                    <a:pt x="2467" y="716"/>
                  </a:lnTo>
                  <a:lnTo>
                    <a:pt x="2469" y="715"/>
                  </a:lnTo>
                  <a:lnTo>
                    <a:pt x="2471" y="713"/>
                  </a:lnTo>
                  <a:lnTo>
                    <a:pt x="2474" y="711"/>
                  </a:lnTo>
                  <a:lnTo>
                    <a:pt x="2474" y="708"/>
                  </a:lnTo>
                  <a:lnTo>
                    <a:pt x="2474" y="705"/>
                  </a:lnTo>
                  <a:lnTo>
                    <a:pt x="2475" y="704"/>
                  </a:lnTo>
                  <a:lnTo>
                    <a:pt x="2477" y="704"/>
                  </a:lnTo>
                  <a:lnTo>
                    <a:pt x="2479" y="704"/>
                  </a:lnTo>
                  <a:lnTo>
                    <a:pt x="2479" y="708"/>
                  </a:lnTo>
                  <a:lnTo>
                    <a:pt x="2478" y="711"/>
                  </a:lnTo>
                  <a:lnTo>
                    <a:pt x="2477" y="713"/>
                  </a:lnTo>
                  <a:lnTo>
                    <a:pt x="2474" y="716"/>
                  </a:lnTo>
                  <a:lnTo>
                    <a:pt x="2469" y="721"/>
                  </a:lnTo>
                  <a:lnTo>
                    <a:pt x="2466" y="725"/>
                  </a:lnTo>
                  <a:lnTo>
                    <a:pt x="2464" y="729"/>
                  </a:lnTo>
                  <a:lnTo>
                    <a:pt x="2464" y="732"/>
                  </a:lnTo>
                  <a:lnTo>
                    <a:pt x="2464" y="734"/>
                  </a:lnTo>
                  <a:lnTo>
                    <a:pt x="2466" y="736"/>
                  </a:lnTo>
                  <a:lnTo>
                    <a:pt x="2467" y="736"/>
                  </a:lnTo>
                  <a:lnTo>
                    <a:pt x="2468" y="736"/>
                  </a:lnTo>
                  <a:lnTo>
                    <a:pt x="2470" y="733"/>
                  </a:lnTo>
                  <a:lnTo>
                    <a:pt x="2471" y="733"/>
                  </a:lnTo>
                  <a:lnTo>
                    <a:pt x="2471" y="734"/>
                  </a:lnTo>
                  <a:lnTo>
                    <a:pt x="2471" y="737"/>
                  </a:lnTo>
                  <a:lnTo>
                    <a:pt x="2470" y="739"/>
                  </a:lnTo>
                  <a:lnTo>
                    <a:pt x="2468" y="740"/>
                  </a:lnTo>
                  <a:lnTo>
                    <a:pt x="2466" y="740"/>
                  </a:lnTo>
                  <a:lnTo>
                    <a:pt x="2463" y="738"/>
                  </a:lnTo>
                  <a:lnTo>
                    <a:pt x="2461" y="740"/>
                  </a:lnTo>
                  <a:lnTo>
                    <a:pt x="2460" y="744"/>
                  </a:lnTo>
                  <a:lnTo>
                    <a:pt x="2459" y="747"/>
                  </a:lnTo>
                  <a:lnTo>
                    <a:pt x="2460" y="750"/>
                  </a:lnTo>
                  <a:lnTo>
                    <a:pt x="2462" y="748"/>
                  </a:lnTo>
                  <a:lnTo>
                    <a:pt x="2463" y="746"/>
                  </a:lnTo>
                  <a:lnTo>
                    <a:pt x="2466" y="746"/>
                  </a:lnTo>
                  <a:lnTo>
                    <a:pt x="2469" y="747"/>
                  </a:lnTo>
                  <a:lnTo>
                    <a:pt x="2470" y="749"/>
                  </a:lnTo>
                  <a:lnTo>
                    <a:pt x="2470" y="752"/>
                  </a:lnTo>
                  <a:lnTo>
                    <a:pt x="2469" y="752"/>
                  </a:lnTo>
                  <a:lnTo>
                    <a:pt x="2466" y="750"/>
                  </a:lnTo>
                  <a:lnTo>
                    <a:pt x="2463" y="753"/>
                  </a:lnTo>
                  <a:lnTo>
                    <a:pt x="2460" y="756"/>
                  </a:lnTo>
                  <a:lnTo>
                    <a:pt x="2460" y="757"/>
                  </a:lnTo>
                  <a:lnTo>
                    <a:pt x="2460" y="758"/>
                  </a:lnTo>
                  <a:lnTo>
                    <a:pt x="2461" y="758"/>
                  </a:lnTo>
                  <a:lnTo>
                    <a:pt x="2463" y="758"/>
                  </a:lnTo>
                  <a:lnTo>
                    <a:pt x="2466" y="757"/>
                  </a:lnTo>
                  <a:lnTo>
                    <a:pt x="2468" y="758"/>
                  </a:lnTo>
                  <a:lnTo>
                    <a:pt x="2469" y="761"/>
                  </a:lnTo>
                  <a:lnTo>
                    <a:pt x="2471" y="763"/>
                  </a:lnTo>
                  <a:lnTo>
                    <a:pt x="2476" y="765"/>
                  </a:lnTo>
                  <a:lnTo>
                    <a:pt x="2478" y="768"/>
                  </a:lnTo>
                  <a:lnTo>
                    <a:pt x="2471" y="768"/>
                  </a:lnTo>
                  <a:lnTo>
                    <a:pt x="2463" y="766"/>
                  </a:lnTo>
                  <a:lnTo>
                    <a:pt x="2466" y="770"/>
                  </a:lnTo>
                  <a:lnTo>
                    <a:pt x="2464" y="772"/>
                  </a:lnTo>
                  <a:lnTo>
                    <a:pt x="2463" y="775"/>
                  </a:lnTo>
                  <a:lnTo>
                    <a:pt x="2463" y="779"/>
                  </a:lnTo>
                  <a:lnTo>
                    <a:pt x="2464" y="781"/>
                  </a:lnTo>
                  <a:lnTo>
                    <a:pt x="2468" y="785"/>
                  </a:lnTo>
                  <a:lnTo>
                    <a:pt x="2471" y="787"/>
                  </a:lnTo>
                  <a:lnTo>
                    <a:pt x="2476" y="788"/>
                  </a:lnTo>
                  <a:lnTo>
                    <a:pt x="2478" y="788"/>
                  </a:lnTo>
                  <a:lnTo>
                    <a:pt x="2480" y="787"/>
                  </a:lnTo>
                  <a:lnTo>
                    <a:pt x="2483" y="786"/>
                  </a:lnTo>
                  <a:lnTo>
                    <a:pt x="2484" y="786"/>
                  </a:lnTo>
                  <a:lnTo>
                    <a:pt x="2485" y="787"/>
                  </a:lnTo>
                  <a:lnTo>
                    <a:pt x="2486" y="789"/>
                  </a:lnTo>
                  <a:lnTo>
                    <a:pt x="2484" y="793"/>
                  </a:lnTo>
                  <a:lnTo>
                    <a:pt x="2480" y="795"/>
                  </a:lnTo>
                  <a:lnTo>
                    <a:pt x="2483" y="797"/>
                  </a:lnTo>
                  <a:lnTo>
                    <a:pt x="2486" y="797"/>
                  </a:lnTo>
                  <a:lnTo>
                    <a:pt x="2487" y="799"/>
                  </a:lnTo>
                  <a:lnTo>
                    <a:pt x="2487" y="802"/>
                  </a:lnTo>
                  <a:lnTo>
                    <a:pt x="2486" y="804"/>
                  </a:lnTo>
                  <a:lnTo>
                    <a:pt x="2484" y="806"/>
                  </a:lnTo>
                  <a:lnTo>
                    <a:pt x="2484" y="807"/>
                  </a:lnTo>
                  <a:lnTo>
                    <a:pt x="2484" y="809"/>
                  </a:lnTo>
                  <a:lnTo>
                    <a:pt x="2485" y="809"/>
                  </a:lnTo>
                  <a:lnTo>
                    <a:pt x="2486" y="809"/>
                  </a:lnTo>
                  <a:lnTo>
                    <a:pt x="2488" y="809"/>
                  </a:lnTo>
                  <a:lnTo>
                    <a:pt x="2491" y="807"/>
                  </a:lnTo>
                  <a:lnTo>
                    <a:pt x="2492" y="807"/>
                  </a:lnTo>
                  <a:lnTo>
                    <a:pt x="2493" y="807"/>
                  </a:lnTo>
                  <a:lnTo>
                    <a:pt x="2493" y="807"/>
                  </a:lnTo>
                  <a:lnTo>
                    <a:pt x="2493" y="809"/>
                  </a:lnTo>
                  <a:lnTo>
                    <a:pt x="2491" y="811"/>
                  </a:lnTo>
                  <a:lnTo>
                    <a:pt x="2492" y="811"/>
                  </a:lnTo>
                  <a:lnTo>
                    <a:pt x="2493" y="812"/>
                  </a:lnTo>
                  <a:lnTo>
                    <a:pt x="2493" y="815"/>
                  </a:lnTo>
                  <a:lnTo>
                    <a:pt x="2491" y="818"/>
                  </a:lnTo>
                  <a:lnTo>
                    <a:pt x="2488" y="821"/>
                  </a:lnTo>
                  <a:lnTo>
                    <a:pt x="2483" y="829"/>
                  </a:lnTo>
                  <a:lnTo>
                    <a:pt x="2480" y="838"/>
                  </a:lnTo>
                  <a:lnTo>
                    <a:pt x="2478" y="846"/>
                  </a:lnTo>
                  <a:lnTo>
                    <a:pt x="2477" y="854"/>
                  </a:lnTo>
                  <a:lnTo>
                    <a:pt x="2477" y="858"/>
                  </a:lnTo>
                  <a:lnTo>
                    <a:pt x="2478" y="860"/>
                  </a:lnTo>
                  <a:lnTo>
                    <a:pt x="2479" y="861"/>
                  </a:lnTo>
                  <a:lnTo>
                    <a:pt x="2482" y="861"/>
                  </a:lnTo>
                  <a:lnTo>
                    <a:pt x="2484" y="859"/>
                  </a:lnTo>
                  <a:lnTo>
                    <a:pt x="2485" y="858"/>
                  </a:lnTo>
                  <a:lnTo>
                    <a:pt x="2486" y="856"/>
                  </a:lnTo>
                  <a:lnTo>
                    <a:pt x="2486" y="854"/>
                  </a:lnTo>
                  <a:lnTo>
                    <a:pt x="2486" y="847"/>
                  </a:lnTo>
                  <a:lnTo>
                    <a:pt x="2488" y="842"/>
                  </a:lnTo>
                  <a:lnTo>
                    <a:pt x="2493" y="838"/>
                  </a:lnTo>
                  <a:lnTo>
                    <a:pt x="2497" y="837"/>
                  </a:lnTo>
                  <a:lnTo>
                    <a:pt x="2500" y="827"/>
                  </a:lnTo>
                  <a:lnTo>
                    <a:pt x="2504" y="818"/>
                  </a:lnTo>
                  <a:lnTo>
                    <a:pt x="2509" y="807"/>
                  </a:lnTo>
                  <a:lnTo>
                    <a:pt x="2515" y="798"/>
                  </a:lnTo>
                  <a:lnTo>
                    <a:pt x="2516" y="794"/>
                  </a:lnTo>
                  <a:lnTo>
                    <a:pt x="2518" y="791"/>
                  </a:lnTo>
                  <a:lnTo>
                    <a:pt x="2521" y="789"/>
                  </a:lnTo>
                  <a:lnTo>
                    <a:pt x="2523" y="787"/>
                  </a:lnTo>
                  <a:lnTo>
                    <a:pt x="2523" y="785"/>
                  </a:lnTo>
                  <a:lnTo>
                    <a:pt x="2523" y="781"/>
                  </a:lnTo>
                  <a:lnTo>
                    <a:pt x="2523" y="779"/>
                  </a:lnTo>
                  <a:lnTo>
                    <a:pt x="2523" y="778"/>
                  </a:lnTo>
                  <a:lnTo>
                    <a:pt x="2524" y="778"/>
                  </a:lnTo>
                  <a:lnTo>
                    <a:pt x="2525" y="780"/>
                  </a:lnTo>
                  <a:lnTo>
                    <a:pt x="2526" y="781"/>
                  </a:lnTo>
                  <a:lnTo>
                    <a:pt x="2527" y="780"/>
                  </a:lnTo>
                  <a:lnTo>
                    <a:pt x="2527" y="779"/>
                  </a:lnTo>
                  <a:lnTo>
                    <a:pt x="2527" y="777"/>
                  </a:lnTo>
                  <a:lnTo>
                    <a:pt x="2527" y="772"/>
                  </a:lnTo>
                  <a:lnTo>
                    <a:pt x="2527" y="770"/>
                  </a:lnTo>
                  <a:lnTo>
                    <a:pt x="2526" y="766"/>
                  </a:lnTo>
                  <a:lnTo>
                    <a:pt x="2526" y="765"/>
                  </a:lnTo>
                  <a:lnTo>
                    <a:pt x="2524" y="766"/>
                  </a:lnTo>
                  <a:lnTo>
                    <a:pt x="2521" y="768"/>
                  </a:lnTo>
                  <a:lnTo>
                    <a:pt x="2519" y="768"/>
                  </a:lnTo>
                  <a:lnTo>
                    <a:pt x="2519" y="766"/>
                  </a:lnTo>
                  <a:lnTo>
                    <a:pt x="2520" y="764"/>
                  </a:lnTo>
                  <a:lnTo>
                    <a:pt x="2523" y="763"/>
                  </a:lnTo>
                  <a:lnTo>
                    <a:pt x="2524" y="762"/>
                  </a:lnTo>
                  <a:lnTo>
                    <a:pt x="2526" y="761"/>
                  </a:lnTo>
                  <a:lnTo>
                    <a:pt x="2526" y="758"/>
                  </a:lnTo>
                  <a:lnTo>
                    <a:pt x="2526" y="756"/>
                  </a:lnTo>
                  <a:lnTo>
                    <a:pt x="2525" y="754"/>
                  </a:lnTo>
                  <a:lnTo>
                    <a:pt x="2524" y="753"/>
                  </a:lnTo>
                  <a:lnTo>
                    <a:pt x="2519" y="752"/>
                  </a:lnTo>
                  <a:lnTo>
                    <a:pt x="2517" y="750"/>
                  </a:lnTo>
                  <a:lnTo>
                    <a:pt x="2516" y="748"/>
                  </a:lnTo>
                  <a:lnTo>
                    <a:pt x="2513" y="745"/>
                  </a:lnTo>
                  <a:lnTo>
                    <a:pt x="2510" y="737"/>
                  </a:lnTo>
                  <a:lnTo>
                    <a:pt x="2509" y="729"/>
                  </a:lnTo>
                  <a:lnTo>
                    <a:pt x="2508" y="723"/>
                  </a:lnTo>
                  <a:lnTo>
                    <a:pt x="2507" y="720"/>
                  </a:lnTo>
                  <a:lnTo>
                    <a:pt x="2504" y="717"/>
                  </a:lnTo>
                  <a:lnTo>
                    <a:pt x="2501" y="714"/>
                  </a:lnTo>
                  <a:lnTo>
                    <a:pt x="2500" y="708"/>
                  </a:lnTo>
                  <a:lnTo>
                    <a:pt x="2499" y="703"/>
                  </a:lnTo>
                  <a:lnTo>
                    <a:pt x="2499" y="697"/>
                  </a:lnTo>
                  <a:lnTo>
                    <a:pt x="2502" y="691"/>
                  </a:lnTo>
                  <a:lnTo>
                    <a:pt x="2504" y="688"/>
                  </a:lnTo>
                  <a:lnTo>
                    <a:pt x="2508" y="684"/>
                  </a:lnTo>
                  <a:lnTo>
                    <a:pt x="2511" y="683"/>
                  </a:lnTo>
                  <a:lnTo>
                    <a:pt x="2515" y="682"/>
                  </a:lnTo>
                  <a:lnTo>
                    <a:pt x="2520" y="679"/>
                  </a:lnTo>
                  <a:lnTo>
                    <a:pt x="2525" y="674"/>
                  </a:lnTo>
                  <a:lnTo>
                    <a:pt x="2524" y="679"/>
                  </a:lnTo>
                  <a:lnTo>
                    <a:pt x="2520" y="683"/>
                  </a:lnTo>
                  <a:lnTo>
                    <a:pt x="2516" y="684"/>
                  </a:lnTo>
                  <a:lnTo>
                    <a:pt x="2512" y="685"/>
                  </a:lnTo>
                  <a:lnTo>
                    <a:pt x="2510" y="688"/>
                  </a:lnTo>
                  <a:lnTo>
                    <a:pt x="2507" y="691"/>
                  </a:lnTo>
                  <a:lnTo>
                    <a:pt x="2503" y="697"/>
                  </a:lnTo>
                  <a:lnTo>
                    <a:pt x="2502" y="703"/>
                  </a:lnTo>
                  <a:lnTo>
                    <a:pt x="2503" y="706"/>
                  </a:lnTo>
                  <a:lnTo>
                    <a:pt x="2503" y="708"/>
                  </a:lnTo>
                  <a:lnTo>
                    <a:pt x="2504" y="711"/>
                  </a:lnTo>
                  <a:lnTo>
                    <a:pt x="2507" y="714"/>
                  </a:lnTo>
                  <a:lnTo>
                    <a:pt x="2511" y="717"/>
                  </a:lnTo>
                  <a:lnTo>
                    <a:pt x="2516" y="722"/>
                  </a:lnTo>
                  <a:lnTo>
                    <a:pt x="2518" y="724"/>
                  </a:lnTo>
                  <a:lnTo>
                    <a:pt x="2519" y="726"/>
                  </a:lnTo>
                  <a:lnTo>
                    <a:pt x="2521" y="728"/>
                  </a:lnTo>
                  <a:lnTo>
                    <a:pt x="2524" y="728"/>
                  </a:lnTo>
                  <a:lnTo>
                    <a:pt x="2527" y="726"/>
                  </a:lnTo>
                  <a:lnTo>
                    <a:pt x="2531" y="728"/>
                  </a:lnTo>
                  <a:lnTo>
                    <a:pt x="2533" y="729"/>
                  </a:lnTo>
                  <a:lnTo>
                    <a:pt x="2534" y="730"/>
                  </a:lnTo>
                  <a:lnTo>
                    <a:pt x="2534" y="732"/>
                  </a:lnTo>
                  <a:lnTo>
                    <a:pt x="2534" y="733"/>
                  </a:lnTo>
                  <a:lnTo>
                    <a:pt x="2533" y="737"/>
                  </a:lnTo>
                  <a:lnTo>
                    <a:pt x="2531" y="740"/>
                  </a:lnTo>
                  <a:lnTo>
                    <a:pt x="2532" y="745"/>
                  </a:lnTo>
                  <a:lnTo>
                    <a:pt x="2533" y="746"/>
                  </a:lnTo>
                  <a:lnTo>
                    <a:pt x="2535" y="744"/>
                  </a:lnTo>
                  <a:lnTo>
                    <a:pt x="2539" y="741"/>
                  </a:lnTo>
                  <a:lnTo>
                    <a:pt x="2541" y="738"/>
                  </a:lnTo>
                  <a:lnTo>
                    <a:pt x="2543" y="734"/>
                  </a:lnTo>
                  <a:lnTo>
                    <a:pt x="2548" y="729"/>
                  </a:lnTo>
                  <a:lnTo>
                    <a:pt x="2550" y="722"/>
                  </a:lnTo>
                  <a:lnTo>
                    <a:pt x="2550" y="720"/>
                  </a:lnTo>
                  <a:lnTo>
                    <a:pt x="2551" y="720"/>
                  </a:lnTo>
                  <a:lnTo>
                    <a:pt x="2551" y="718"/>
                  </a:lnTo>
                  <a:lnTo>
                    <a:pt x="2553" y="718"/>
                  </a:lnTo>
                  <a:lnTo>
                    <a:pt x="2553" y="720"/>
                  </a:lnTo>
                  <a:lnTo>
                    <a:pt x="2554" y="720"/>
                  </a:lnTo>
                  <a:lnTo>
                    <a:pt x="2556" y="718"/>
                  </a:lnTo>
                  <a:lnTo>
                    <a:pt x="2557" y="717"/>
                  </a:lnTo>
                  <a:lnTo>
                    <a:pt x="2558" y="716"/>
                  </a:lnTo>
                  <a:lnTo>
                    <a:pt x="2558" y="715"/>
                  </a:lnTo>
                  <a:lnTo>
                    <a:pt x="2557" y="714"/>
                  </a:lnTo>
                  <a:lnTo>
                    <a:pt x="2557" y="712"/>
                  </a:lnTo>
                  <a:lnTo>
                    <a:pt x="2558" y="712"/>
                  </a:lnTo>
                  <a:lnTo>
                    <a:pt x="2559" y="711"/>
                  </a:lnTo>
                  <a:lnTo>
                    <a:pt x="2560" y="709"/>
                  </a:lnTo>
                  <a:lnTo>
                    <a:pt x="2560" y="707"/>
                  </a:lnTo>
                  <a:lnTo>
                    <a:pt x="2561" y="706"/>
                  </a:lnTo>
                  <a:lnTo>
                    <a:pt x="2564" y="705"/>
                  </a:lnTo>
                  <a:lnTo>
                    <a:pt x="2568" y="698"/>
                  </a:lnTo>
                  <a:lnTo>
                    <a:pt x="2572" y="692"/>
                  </a:lnTo>
                  <a:lnTo>
                    <a:pt x="2573" y="688"/>
                  </a:lnTo>
                  <a:lnTo>
                    <a:pt x="2574" y="684"/>
                  </a:lnTo>
                  <a:lnTo>
                    <a:pt x="2574" y="682"/>
                  </a:lnTo>
                  <a:lnTo>
                    <a:pt x="2574" y="680"/>
                  </a:lnTo>
                  <a:lnTo>
                    <a:pt x="2574" y="677"/>
                  </a:lnTo>
                  <a:lnTo>
                    <a:pt x="2574" y="676"/>
                  </a:lnTo>
                  <a:lnTo>
                    <a:pt x="2576" y="673"/>
                  </a:lnTo>
                  <a:lnTo>
                    <a:pt x="2578" y="669"/>
                  </a:lnTo>
                  <a:lnTo>
                    <a:pt x="2580" y="663"/>
                  </a:lnTo>
                  <a:lnTo>
                    <a:pt x="2581" y="657"/>
                  </a:lnTo>
                  <a:lnTo>
                    <a:pt x="2582" y="651"/>
                  </a:lnTo>
                  <a:lnTo>
                    <a:pt x="2581" y="644"/>
                  </a:lnTo>
                  <a:lnTo>
                    <a:pt x="2580" y="644"/>
                  </a:lnTo>
                  <a:lnTo>
                    <a:pt x="2576" y="646"/>
                  </a:lnTo>
                  <a:lnTo>
                    <a:pt x="2572" y="646"/>
                  </a:lnTo>
                  <a:lnTo>
                    <a:pt x="2567" y="642"/>
                  </a:lnTo>
                  <a:lnTo>
                    <a:pt x="2567" y="639"/>
                  </a:lnTo>
                  <a:lnTo>
                    <a:pt x="2568" y="636"/>
                  </a:lnTo>
                  <a:lnTo>
                    <a:pt x="2569" y="634"/>
                  </a:lnTo>
                  <a:lnTo>
                    <a:pt x="2572" y="631"/>
                  </a:lnTo>
                  <a:lnTo>
                    <a:pt x="2573" y="627"/>
                  </a:lnTo>
                  <a:lnTo>
                    <a:pt x="2573" y="627"/>
                  </a:lnTo>
                  <a:lnTo>
                    <a:pt x="2574" y="628"/>
                  </a:lnTo>
                  <a:lnTo>
                    <a:pt x="2575" y="630"/>
                  </a:lnTo>
                  <a:lnTo>
                    <a:pt x="2578" y="623"/>
                  </a:lnTo>
                  <a:lnTo>
                    <a:pt x="2580" y="617"/>
                  </a:lnTo>
                  <a:lnTo>
                    <a:pt x="2582" y="611"/>
                  </a:lnTo>
                  <a:lnTo>
                    <a:pt x="2583" y="607"/>
                  </a:lnTo>
                  <a:lnTo>
                    <a:pt x="2583" y="601"/>
                  </a:lnTo>
                  <a:lnTo>
                    <a:pt x="2583" y="595"/>
                  </a:lnTo>
                  <a:lnTo>
                    <a:pt x="2582" y="593"/>
                  </a:lnTo>
                  <a:lnTo>
                    <a:pt x="2581" y="592"/>
                  </a:lnTo>
                  <a:lnTo>
                    <a:pt x="2581" y="590"/>
                  </a:lnTo>
                  <a:lnTo>
                    <a:pt x="2581" y="587"/>
                  </a:lnTo>
                  <a:lnTo>
                    <a:pt x="2583" y="589"/>
                  </a:lnTo>
                  <a:lnTo>
                    <a:pt x="2583" y="592"/>
                  </a:lnTo>
                  <a:lnTo>
                    <a:pt x="2585" y="595"/>
                  </a:lnTo>
                  <a:lnTo>
                    <a:pt x="2586" y="600"/>
                  </a:lnTo>
                  <a:lnTo>
                    <a:pt x="2588" y="603"/>
                  </a:lnTo>
                  <a:lnTo>
                    <a:pt x="2586" y="608"/>
                  </a:lnTo>
                  <a:lnTo>
                    <a:pt x="2584" y="616"/>
                  </a:lnTo>
                  <a:lnTo>
                    <a:pt x="2581" y="624"/>
                  </a:lnTo>
                  <a:lnTo>
                    <a:pt x="2584" y="620"/>
                  </a:lnTo>
                  <a:lnTo>
                    <a:pt x="2589" y="619"/>
                  </a:lnTo>
                  <a:lnTo>
                    <a:pt x="2591" y="615"/>
                  </a:lnTo>
                  <a:lnTo>
                    <a:pt x="2593" y="611"/>
                  </a:lnTo>
                  <a:lnTo>
                    <a:pt x="2597" y="609"/>
                  </a:lnTo>
                  <a:lnTo>
                    <a:pt x="2600" y="607"/>
                  </a:lnTo>
                  <a:lnTo>
                    <a:pt x="2608" y="602"/>
                  </a:lnTo>
                  <a:lnTo>
                    <a:pt x="2616" y="599"/>
                  </a:lnTo>
                  <a:lnTo>
                    <a:pt x="2619" y="597"/>
                  </a:lnTo>
                  <a:lnTo>
                    <a:pt x="2623" y="597"/>
                  </a:lnTo>
                  <a:lnTo>
                    <a:pt x="2625" y="595"/>
                  </a:lnTo>
                  <a:lnTo>
                    <a:pt x="2627" y="594"/>
                  </a:lnTo>
                  <a:lnTo>
                    <a:pt x="2630" y="592"/>
                  </a:lnTo>
                  <a:lnTo>
                    <a:pt x="2632" y="591"/>
                  </a:lnTo>
                  <a:lnTo>
                    <a:pt x="2633" y="590"/>
                  </a:lnTo>
                  <a:lnTo>
                    <a:pt x="2637" y="590"/>
                  </a:lnTo>
                  <a:lnTo>
                    <a:pt x="2640" y="591"/>
                  </a:lnTo>
                  <a:lnTo>
                    <a:pt x="2643" y="590"/>
                  </a:lnTo>
                  <a:lnTo>
                    <a:pt x="2647" y="590"/>
                  </a:lnTo>
                  <a:lnTo>
                    <a:pt x="2651" y="589"/>
                  </a:lnTo>
                  <a:lnTo>
                    <a:pt x="2656" y="590"/>
                  </a:lnTo>
                  <a:lnTo>
                    <a:pt x="2659" y="589"/>
                  </a:lnTo>
                  <a:lnTo>
                    <a:pt x="2663" y="587"/>
                  </a:lnTo>
                  <a:lnTo>
                    <a:pt x="2665" y="587"/>
                  </a:lnTo>
                  <a:lnTo>
                    <a:pt x="2670" y="587"/>
                  </a:lnTo>
                  <a:lnTo>
                    <a:pt x="2673" y="586"/>
                  </a:lnTo>
                  <a:lnTo>
                    <a:pt x="2676" y="585"/>
                  </a:lnTo>
                  <a:lnTo>
                    <a:pt x="2679" y="585"/>
                  </a:lnTo>
                  <a:lnTo>
                    <a:pt x="2683" y="584"/>
                  </a:lnTo>
                  <a:lnTo>
                    <a:pt x="2687" y="585"/>
                  </a:lnTo>
                  <a:lnTo>
                    <a:pt x="2696" y="584"/>
                  </a:lnTo>
                  <a:lnTo>
                    <a:pt x="2705" y="583"/>
                  </a:lnTo>
                  <a:lnTo>
                    <a:pt x="2708" y="581"/>
                  </a:lnTo>
                  <a:lnTo>
                    <a:pt x="2710" y="578"/>
                  </a:lnTo>
                  <a:lnTo>
                    <a:pt x="2712" y="575"/>
                  </a:lnTo>
                  <a:lnTo>
                    <a:pt x="2712" y="571"/>
                  </a:lnTo>
                  <a:lnTo>
                    <a:pt x="2713" y="563"/>
                  </a:lnTo>
                  <a:lnTo>
                    <a:pt x="2712" y="557"/>
                  </a:lnTo>
                  <a:lnTo>
                    <a:pt x="2715" y="557"/>
                  </a:lnTo>
                  <a:lnTo>
                    <a:pt x="2721" y="561"/>
                  </a:lnTo>
                  <a:lnTo>
                    <a:pt x="2721" y="560"/>
                  </a:lnTo>
                  <a:lnTo>
                    <a:pt x="2722" y="560"/>
                  </a:lnTo>
                  <a:lnTo>
                    <a:pt x="2722" y="566"/>
                  </a:lnTo>
                  <a:lnTo>
                    <a:pt x="2721" y="571"/>
                  </a:lnTo>
                  <a:lnTo>
                    <a:pt x="2722" y="575"/>
                  </a:lnTo>
                  <a:lnTo>
                    <a:pt x="2723" y="576"/>
                  </a:lnTo>
                  <a:lnTo>
                    <a:pt x="2724" y="577"/>
                  </a:lnTo>
                  <a:lnTo>
                    <a:pt x="2725" y="577"/>
                  </a:lnTo>
                  <a:lnTo>
                    <a:pt x="2729" y="575"/>
                  </a:lnTo>
                  <a:lnTo>
                    <a:pt x="2732" y="573"/>
                  </a:lnTo>
                  <a:lnTo>
                    <a:pt x="2736" y="570"/>
                  </a:lnTo>
                  <a:lnTo>
                    <a:pt x="2736" y="568"/>
                  </a:lnTo>
                  <a:lnTo>
                    <a:pt x="2737" y="567"/>
                  </a:lnTo>
                  <a:lnTo>
                    <a:pt x="2739" y="567"/>
                  </a:lnTo>
                  <a:lnTo>
                    <a:pt x="2745" y="562"/>
                  </a:lnTo>
                  <a:lnTo>
                    <a:pt x="2749" y="558"/>
                  </a:lnTo>
                  <a:lnTo>
                    <a:pt x="2751" y="565"/>
                  </a:lnTo>
                  <a:lnTo>
                    <a:pt x="2751" y="571"/>
                  </a:lnTo>
                  <a:lnTo>
                    <a:pt x="2755" y="569"/>
                  </a:lnTo>
                  <a:lnTo>
                    <a:pt x="2760" y="566"/>
                  </a:lnTo>
                  <a:lnTo>
                    <a:pt x="2767" y="563"/>
                  </a:lnTo>
                  <a:lnTo>
                    <a:pt x="2773" y="563"/>
                  </a:lnTo>
                  <a:lnTo>
                    <a:pt x="2778" y="562"/>
                  </a:lnTo>
                  <a:lnTo>
                    <a:pt x="2781" y="562"/>
                  </a:lnTo>
                  <a:lnTo>
                    <a:pt x="2784" y="560"/>
                  </a:lnTo>
                  <a:lnTo>
                    <a:pt x="2786" y="557"/>
                  </a:lnTo>
                  <a:lnTo>
                    <a:pt x="2787" y="550"/>
                  </a:lnTo>
                  <a:lnTo>
                    <a:pt x="2785" y="543"/>
                  </a:lnTo>
                  <a:lnTo>
                    <a:pt x="2784" y="539"/>
                  </a:lnTo>
                  <a:lnTo>
                    <a:pt x="2781" y="537"/>
                  </a:lnTo>
                  <a:lnTo>
                    <a:pt x="2779" y="535"/>
                  </a:lnTo>
                  <a:lnTo>
                    <a:pt x="2776" y="533"/>
                  </a:lnTo>
                  <a:lnTo>
                    <a:pt x="2771" y="534"/>
                  </a:lnTo>
                  <a:lnTo>
                    <a:pt x="2770" y="535"/>
                  </a:lnTo>
                  <a:lnTo>
                    <a:pt x="2771" y="536"/>
                  </a:lnTo>
                  <a:lnTo>
                    <a:pt x="2775" y="536"/>
                  </a:lnTo>
                  <a:lnTo>
                    <a:pt x="2776" y="536"/>
                  </a:lnTo>
                  <a:lnTo>
                    <a:pt x="2778" y="536"/>
                  </a:lnTo>
                  <a:lnTo>
                    <a:pt x="2780" y="543"/>
                  </a:lnTo>
                  <a:lnTo>
                    <a:pt x="2781" y="550"/>
                  </a:lnTo>
                  <a:lnTo>
                    <a:pt x="2782" y="552"/>
                  </a:lnTo>
                  <a:lnTo>
                    <a:pt x="2782" y="553"/>
                  </a:lnTo>
                  <a:lnTo>
                    <a:pt x="2779" y="554"/>
                  </a:lnTo>
                  <a:lnTo>
                    <a:pt x="2776" y="555"/>
                  </a:lnTo>
                  <a:lnTo>
                    <a:pt x="2771" y="558"/>
                  </a:lnTo>
                  <a:lnTo>
                    <a:pt x="2769" y="558"/>
                  </a:lnTo>
                  <a:lnTo>
                    <a:pt x="2767" y="557"/>
                  </a:lnTo>
                  <a:lnTo>
                    <a:pt x="2762" y="555"/>
                  </a:lnTo>
                  <a:lnTo>
                    <a:pt x="2760" y="555"/>
                  </a:lnTo>
                  <a:lnTo>
                    <a:pt x="2757" y="554"/>
                  </a:lnTo>
                  <a:lnTo>
                    <a:pt x="2756" y="553"/>
                  </a:lnTo>
                  <a:lnTo>
                    <a:pt x="2756" y="551"/>
                  </a:lnTo>
                  <a:lnTo>
                    <a:pt x="2755" y="547"/>
                  </a:lnTo>
                  <a:lnTo>
                    <a:pt x="2754" y="543"/>
                  </a:lnTo>
                  <a:lnTo>
                    <a:pt x="2752" y="542"/>
                  </a:lnTo>
                  <a:lnTo>
                    <a:pt x="2748" y="539"/>
                  </a:lnTo>
                  <a:lnTo>
                    <a:pt x="2747" y="539"/>
                  </a:lnTo>
                  <a:lnTo>
                    <a:pt x="2747" y="538"/>
                  </a:lnTo>
                  <a:lnTo>
                    <a:pt x="2748" y="538"/>
                  </a:lnTo>
                  <a:lnTo>
                    <a:pt x="2751" y="537"/>
                  </a:lnTo>
                  <a:lnTo>
                    <a:pt x="2752" y="536"/>
                  </a:lnTo>
                  <a:lnTo>
                    <a:pt x="2753" y="535"/>
                  </a:lnTo>
                  <a:lnTo>
                    <a:pt x="2748" y="527"/>
                  </a:lnTo>
                  <a:lnTo>
                    <a:pt x="2740" y="520"/>
                  </a:lnTo>
                  <a:lnTo>
                    <a:pt x="2738" y="520"/>
                  </a:lnTo>
                  <a:lnTo>
                    <a:pt x="2732" y="520"/>
                  </a:lnTo>
                  <a:lnTo>
                    <a:pt x="2732" y="517"/>
                  </a:lnTo>
                  <a:lnTo>
                    <a:pt x="2733" y="513"/>
                  </a:lnTo>
                  <a:lnTo>
                    <a:pt x="2736" y="511"/>
                  </a:lnTo>
                  <a:lnTo>
                    <a:pt x="2739" y="508"/>
                  </a:lnTo>
                  <a:lnTo>
                    <a:pt x="2740" y="504"/>
                  </a:lnTo>
                  <a:lnTo>
                    <a:pt x="2741" y="502"/>
                  </a:lnTo>
                  <a:lnTo>
                    <a:pt x="2744" y="501"/>
                  </a:lnTo>
                  <a:lnTo>
                    <a:pt x="2748" y="501"/>
                  </a:lnTo>
                  <a:lnTo>
                    <a:pt x="2752" y="498"/>
                  </a:lnTo>
                  <a:lnTo>
                    <a:pt x="2754" y="497"/>
                  </a:lnTo>
                  <a:lnTo>
                    <a:pt x="2754" y="496"/>
                  </a:lnTo>
                  <a:lnTo>
                    <a:pt x="2754" y="495"/>
                  </a:lnTo>
                  <a:lnTo>
                    <a:pt x="2753" y="494"/>
                  </a:lnTo>
                  <a:lnTo>
                    <a:pt x="2751" y="493"/>
                  </a:lnTo>
                  <a:lnTo>
                    <a:pt x="2748" y="493"/>
                  </a:lnTo>
                  <a:lnTo>
                    <a:pt x="2747" y="493"/>
                  </a:lnTo>
                  <a:lnTo>
                    <a:pt x="2746" y="490"/>
                  </a:lnTo>
                  <a:lnTo>
                    <a:pt x="2744" y="487"/>
                  </a:lnTo>
                  <a:lnTo>
                    <a:pt x="2743" y="482"/>
                  </a:lnTo>
                  <a:lnTo>
                    <a:pt x="2743" y="478"/>
                  </a:lnTo>
                  <a:lnTo>
                    <a:pt x="2744" y="473"/>
                  </a:lnTo>
                  <a:lnTo>
                    <a:pt x="2747" y="468"/>
                  </a:lnTo>
                  <a:lnTo>
                    <a:pt x="2752" y="460"/>
                  </a:lnTo>
                  <a:lnTo>
                    <a:pt x="2754" y="451"/>
                  </a:lnTo>
                  <a:lnTo>
                    <a:pt x="2760" y="445"/>
                  </a:lnTo>
                  <a:lnTo>
                    <a:pt x="2765" y="440"/>
                  </a:lnTo>
                  <a:lnTo>
                    <a:pt x="2765" y="436"/>
                  </a:lnTo>
                  <a:lnTo>
                    <a:pt x="2765" y="433"/>
                  </a:lnTo>
                  <a:lnTo>
                    <a:pt x="2767" y="432"/>
                  </a:lnTo>
                  <a:lnTo>
                    <a:pt x="2770" y="431"/>
                  </a:lnTo>
                  <a:lnTo>
                    <a:pt x="2772" y="430"/>
                  </a:lnTo>
                  <a:lnTo>
                    <a:pt x="2773" y="428"/>
                  </a:lnTo>
                  <a:lnTo>
                    <a:pt x="2773" y="427"/>
                  </a:lnTo>
                  <a:lnTo>
                    <a:pt x="2773" y="425"/>
                  </a:lnTo>
                  <a:lnTo>
                    <a:pt x="2772" y="422"/>
                  </a:lnTo>
                  <a:lnTo>
                    <a:pt x="2773" y="416"/>
                  </a:lnTo>
                  <a:lnTo>
                    <a:pt x="2776" y="414"/>
                  </a:lnTo>
                  <a:lnTo>
                    <a:pt x="2779" y="411"/>
                  </a:lnTo>
                  <a:lnTo>
                    <a:pt x="2781" y="411"/>
                  </a:lnTo>
                  <a:lnTo>
                    <a:pt x="2782" y="411"/>
                  </a:lnTo>
                  <a:lnTo>
                    <a:pt x="2782" y="412"/>
                  </a:lnTo>
                  <a:lnTo>
                    <a:pt x="2782" y="414"/>
                  </a:lnTo>
                  <a:lnTo>
                    <a:pt x="2782" y="418"/>
                  </a:lnTo>
                  <a:lnTo>
                    <a:pt x="2782" y="419"/>
                  </a:lnTo>
                  <a:lnTo>
                    <a:pt x="2784" y="419"/>
                  </a:lnTo>
                  <a:lnTo>
                    <a:pt x="2787" y="416"/>
                  </a:lnTo>
                  <a:lnTo>
                    <a:pt x="2790" y="416"/>
                  </a:lnTo>
                  <a:lnTo>
                    <a:pt x="2795" y="418"/>
                  </a:lnTo>
                  <a:lnTo>
                    <a:pt x="2797" y="410"/>
                  </a:lnTo>
                  <a:lnTo>
                    <a:pt x="2798" y="403"/>
                  </a:lnTo>
                  <a:lnTo>
                    <a:pt x="2800" y="402"/>
                  </a:lnTo>
                  <a:lnTo>
                    <a:pt x="2801" y="402"/>
                  </a:lnTo>
                  <a:lnTo>
                    <a:pt x="2802" y="403"/>
                  </a:lnTo>
                  <a:lnTo>
                    <a:pt x="2802" y="404"/>
                  </a:lnTo>
                  <a:lnTo>
                    <a:pt x="2802" y="407"/>
                  </a:lnTo>
                  <a:lnTo>
                    <a:pt x="2802" y="411"/>
                  </a:lnTo>
                  <a:lnTo>
                    <a:pt x="2805" y="411"/>
                  </a:lnTo>
                  <a:lnTo>
                    <a:pt x="2808" y="410"/>
                  </a:lnTo>
                  <a:lnTo>
                    <a:pt x="2810" y="408"/>
                  </a:lnTo>
                  <a:lnTo>
                    <a:pt x="2812" y="405"/>
                  </a:lnTo>
                  <a:lnTo>
                    <a:pt x="2812" y="403"/>
                  </a:lnTo>
                  <a:lnTo>
                    <a:pt x="2813" y="399"/>
                  </a:lnTo>
                  <a:lnTo>
                    <a:pt x="2818" y="402"/>
                  </a:lnTo>
                  <a:lnTo>
                    <a:pt x="2820" y="404"/>
                  </a:lnTo>
                  <a:lnTo>
                    <a:pt x="2822" y="404"/>
                  </a:lnTo>
                  <a:lnTo>
                    <a:pt x="2827" y="399"/>
                  </a:lnTo>
                  <a:lnTo>
                    <a:pt x="2830" y="396"/>
                  </a:lnTo>
                  <a:lnTo>
                    <a:pt x="2832" y="392"/>
                  </a:lnTo>
                  <a:lnTo>
                    <a:pt x="2832" y="390"/>
                  </a:lnTo>
                  <a:lnTo>
                    <a:pt x="2832" y="386"/>
                  </a:lnTo>
                  <a:lnTo>
                    <a:pt x="2834" y="381"/>
                  </a:lnTo>
                  <a:lnTo>
                    <a:pt x="2836" y="379"/>
                  </a:lnTo>
                  <a:lnTo>
                    <a:pt x="2837" y="376"/>
                  </a:lnTo>
                  <a:lnTo>
                    <a:pt x="2837" y="372"/>
                  </a:lnTo>
                  <a:lnTo>
                    <a:pt x="2838" y="368"/>
                  </a:lnTo>
                  <a:lnTo>
                    <a:pt x="2839" y="366"/>
                  </a:lnTo>
                  <a:lnTo>
                    <a:pt x="2841" y="366"/>
                  </a:lnTo>
                  <a:lnTo>
                    <a:pt x="2844" y="370"/>
                  </a:lnTo>
                  <a:lnTo>
                    <a:pt x="2844" y="374"/>
                  </a:lnTo>
                  <a:lnTo>
                    <a:pt x="2844" y="375"/>
                  </a:lnTo>
                  <a:lnTo>
                    <a:pt x="2846" y="376"/>
                  </a:lnTo>
                  <a:lnTo>
                    <a:pt x="2851" y="378"/>
                  </a:lnTo>
                  <a:lnTo>
                    <a:pt x="2853" y="380"/>
                  </a:lnTo>
                  <a:lnTo>
                    <a:pt x="2857" y="381"/>
                  </a:lnTo>
                  <a:lnTo>
                    <a:pt x="2858" y="381"/>
                  </a:lnTo>
                  <a:lnTo>
                    <a:pt x="2858" y="381"/>
                  </a:lnTo>
                  <a:lnTo>
                    <a:pt x="2859" y="380"/>
                  </a:lnTo>
                  <a:lnTo>
                    <a:pt x="2858" y="378"/>
                  </a:lnTo>
                  <a:lnTo>
                    <a:pt x="2857" y="375"/>
                  </a:lnTo>
                  <a:lnTo>
                    <a:pt x="2857" y="372"/>
                  </a:lnTo>
                  <a:lnTo>
                    <a:pt x="2857" y="371"/>
                  </a:lnTo>
                  <a:lnTo>
                    <a:pt x="2858" y="371"/>
                  </a:lnTo>
                  <a:lnTo>
                    <a:pt x="2859" y="371"/>
                  </a:lnTo>
                  <a:lnTo>
                    <a:pt x="2861" y="371"/>
                  </a:lnTo>
                  <a:lnTo>
                    <a:pt x="2862" y="372"/>
                  </a:lnTo>
                  <a:lnTo>
                    <a:pt x="2863" y="372"/>
                  </a:lnTo>
                  <a:lnTo>
                    <a:pt x="2866" y="370"/>
                  </a:lnTo>
                  <a:lnTo>
                    <a:pt x="2867" y="368"/>
                  </a:lnTo>
                  <a:lnTo>
                    <a:pt x="2871" y="366"/>
                  </a:lnTo>
                  <a:lnTo>
                    <a:pt x="2876" y="365"/>
                  </a:lnTo>
                  <a:lnTo>
                    <a:pt x="2879" y="370"/>
                  </a:lnTo>
                  <a:lnTo>
                    <a:pt x="2881" y="372"/>
                  </a:lnTo>
                  <a:lnTo>
                    <a:pt x="2881" y="373"/>
                  </a:lnTo>
                  <a:lnTo>
                    <a:pt x="2884" y="373"/>
                  </a:lnTo>
                  <a:lnTo>
                    <a:pt x="2887" y="372"/>
                  </a:lnTo>
                  <a:lnTo>
                    <a:pt x="2889" y="371"/>
                  </a:lnTo>
                  <a:lnTo>
                    <a:pt x="2891" y="370"/>
                  </a:lnTo>
                  <a:lnTo>
                    <a:pt x="2892" y="366"/>
                  </a:lnTo>
                  <a:lnTo>
                    <a:pt x="2892" y="364"/>
                  </a:lnTo>
                  <a:lnTo>
                    <a:pt x="2893" y="361"/>
                  </a:lnTo>
                  <a:lnTo>
                    <a:pt x="2894" y="359"/>
                  </a:lnTo>
                  <a:lnTo>
                    <a:pt x="2895" y="359"/>
                  </a:lnTo>
                  <a:lnTo>
                    <a:pt x="2896" y="359"/>
                  </a:lnTo>
                  <a:lnTo>
                    <a:pt x="2898" y="362"/>
                  </a:lnTo>
                  <a:lnTo>
                    <a:pt x="2899" y="363"/>
                  </a:lnTo>
                  <a:lnTo>
                    <a:pt x="2901" y="363"/>
                  </a:lnTo>
                  <a:lnTo>
                    <a:pt x="2902" y="362"/>
                  </a:lnTo>
                  <a:lnTo>
                    <a:pt x="2906" y="362"/>
                  </a:lnTo>
                  <a:lnTo>
                    <a:pt x="2908" y="359"/>
                  </a:lnTo>
                  <a:lnTo>
                    <a:pt x="2907" y="358"/>
                  </a:lnTo>
                  <a:lnTo>
                    <a:pt x="2908" y="357"/>
                  </a:lnTo>
                  <a:lnTo>
                    <a:pt x="2911" y="356"/>
                  </a:lnTo>
                  <a:lnTo>
                    <a:pt x="2914" y="356"/>
                  </a:lnTo>
                  <a:lnTo>
                    <a:pt x="2917" y="355"/>
                  </a:lnTo>
                  <a:lnTo>
                    <a:pt x="2918" y="353"/>
                  </a:lnTo>
                  <a:lnTo>
                    <a:pt x="2919" y="353"/>
                  </a:lnTo>
                  <a:lnTo>
                    <a:pt x="2923" y="353"/>
                  </a:lnTo>
                  <a:lnTo>
                    <a:pt x="2926" y="353"/>
                  </a:lnTo>
                  <a:lnTo>
                    <a:pt x="2928" y="351"/>
                  </a:lnTo>
                  <a:lnTo>
                    <a:pt x="2931" y="350"/>
                  </a:lnTo>
                  <a:lnTo>
                    <a:pt x="2934" y="346"/>
                  </a:lnTo>
                  <a:lnTo>
                    <a:pt x="2936" y="339"/>
                  </a:lnTo>
                  <a:lnTo>
                    <a:pt x="2932" y="338"/>
                  </a:lnTo>
                  <a:lnTo>
                    <a:pt x="2927" y="338"/>
                  </a:lnTo>
                  <a:lnTo>
                    <a:pt x="2930" y="334"/>
                  </a:lnTo>
                  <a:lnTo>
                    <a:pt x="2931" y="333"/>
                  </a:lnTo>
                  <a:lnTo>
                    <a:pt x="2932" y="331"/>
                  </a:lnTo>
                  <a:lnTo>
                    <a:pt x="2932" y="326"/>
                  </a:lnTo>
                  <a:lnTo>
                    <a:pt x="2930" y="322"/>
                  </a:lnTo>
                  <a:lnTo>
                    <a:pt x="2928" y="319"/>
                  </a:lnTo>
                  <a:lnTo>
                    <a:pt x="2925" y="317"/>
                  </a:lnTo>
                  <a:lnTo>
                    <a:pt x="2920" y="316"/>
                  </a:lnTo>
                  <a:lnTo>
                    <a:pt x="2918" y="315"/>
                  </a:lnTo>
                  <a:lnTo>
                    <a:pt x="2916" y="314"/>
                  </a:lnTo>
                  <a:lnTo>
                    <a:pt x="2914" y="313"/>
                  </a:lnTo>
                  <a:lnTo>
                    <a:pt x="2912" y="310"/>
                  </a:lnTo>
                  <a:lnTo>
                    <a:pt x="2911" y="306"/>
                  </a:lnTo>
                  <a:lnTo>
                    <a:pt x="2911" y="300"/>
                  </a:lnTo>
                  <a:lnTo>
                    <a:pt x="2911" y="292"/>
                  </a:lnTo>
                  <a:lnTo>
                    <a:pt x="2912" y="284"/>
                  </a:lnTo>
                  <a:lnTo>
                    <a:pt x="2912" y="283"/>
                  </a:lnTo>
                  <a:lnTo>
                    <a:pt x="2911" y="282"/>
                  </a:lnTo>
                  <a:lnTo>
                    <a:pt x="2908" y="281"/>
                  </a:lnTo>
                  <a:lnTo>
                    <a:pt x="2901" y="280"/>
                  </a:lnTo>
                  <a:lnTo>
                    <a:pt x="2898" y="277"/>
                  </a:lnTo>
                  <a:lnTo>
                    <a:pt x="2896" y="276"/>
                  </a:lnTo>
                  <a:lnTo>
                    <a:pt x="2895" y="274"/>
                  </a:lnTo>
                  <a:lnTo>
                    <a:pt x="2894" y="273"/>
                  </a:lnTo>
                  <a:lnTo>
                    <a:pt x="2894" y="268"/>
                  </a:lnTo>
                  <a:lnTo>
                    <a:pt x="2895" y="262"/>
                  </a:lnTo>
                  <a:lnTo>
                    <a:pt x="2895" y="244"/>
                  </a:lnTo>
                  <a:lnTo>
                    <a:pt x="2895" y="227"/>
                  </a:lnTo>
                  <a:lnTo>
                    <a:pt x="2895" y="210"/>
                  </a:lnTo>
                  <a:lnTo>
                    <a:pt x="2895" y="192"/>
                  </a:lnTo>
                  <a:lnTo>
                    <a:pt x="2895" y="182"/>
                  </a:lnTo>
                  <a:lnTo>
                    <a:pt x="2893" y="175"/>
                  </a:lnTo>
                  <a:lnTo>
                    <a:pt x="2889" y="170"/>
                  </a:lnTo>
                  <a:lnTo>
                    <a:pt x="2882" y="163"/>
                  </a:lnTo>
                  <a:lnTo>
                    <a:pt x="2877" y="160"/>
                  </a:lnTo>
                  <a:lnTo>
                    <a:pt x="2873" y="158"/>
                  </a:lnTo>
                  <a:lnTo>
                    <a:pt x="2869" y="156"/>
                  </a:lnTo>
                  <a:lnTo>
                    <a:pt x="2866" y="156"/>
                  </a:lnTo>
                  <a:lnTo>
                    <a:pt x="2858" y="159"/>
                  </a:lnTo>
                  <a:lnTo>
                    <a:pt x="2850" y="164"/>
                  </a:lnTo>
                  <a:lnTo>
                    <a:pt x="2843" y="167"/>
                  </a:lnTo>
                  <a:lnTo>
                    <a:pt x="2837" y="167"/>
                  </a:lnTo>
                  <a:lnTo>
                    <a:pt x="2835" y="166"/>
                  </a:lnTo>
                  <a:lnTo>
                    <a:pt x="2833" y="163"/>
                  </a:lnTo>
                  <a:lnTo>
                    <a:pt x="2832" y="160"/>
                  </a:lnTo>
                  <a:lnTo>
                    <a:pt x="2832" y="156"/>
                  </a:lnTo>
                  <a:lnTo>
                    <a:pt x="2830" y="152"/>
                  </a:lnTo>
                  <a:lnTo>
                    <a:pt x="2827" y="150"/>
                  </a:lnTo>
                  <a:lnTo>
                    <a:pt x="2824" y="147"/>
                  </a:lnTo>
                  <a:lnTo>
                    <a:pt x="2822" y="147"/>
                  </a:lnTo>
                  <a:lnTo>
                    <a:pt x="2819" y="153"/>
                  </a:lnTo>
                  <a:lnTo>
                    <a:pt x="2810" y="166"/>
                  </a:lnTo>
                  <a:lnTo>
                    <a:pt x="2798" y="183"/>
                  </a:lnTo>
                  <a:lnTo>
                    <a:pt x="2788" y="197"/>
                  </a:lnTo>
                  <a:lnTo>
                    <a:pt x="2784" y="204"/>
                  </a:lnTo>
                  <a:lnTo>
                    <a:pt x="2782" y="211"/>
                  </a:lnTo>
                  <a:lnTo>
                    <a:pt x="2781" y="217"/>
                  </a:lnTo>
                  <a:lnTo>
                    <a:pt x="2781" y="221"/>
                  </a:lnTo>
                  <a:lnTo>
                    <a:pt x="2780" y="225"/>
                  </a:lnTo>
                  <a:lnTo>
                    <a:pt x="2776" y="229"/>
                  </a:lnTo>
                  <a:lnTo>
                    <a:pt x="2772" y="234"/>
                  </a:lnTo>
                  <a:lnTo>
                    <a:pt x="2771" y="237"/>
                  </a:lnTo>
                  <a:lnTo>
                    <a:pt x="2770" y="241"/>
                  </a:lnTo>
                  <a:lnTo>
                    <a:pt x="2770" y="244"/>
                  </a:lnTo>
                  <a:lnTo>
                    <a:pt x="2771" y="251"/>
                  </a:lnTo>
                  <a:lnTo>
                    <a:pt x="2770" y="259"/>
                  </a:lnTo>
                  <a:lnTo>
                    <a:pt x="2769" y="261"/>
                  </a:lnTo>
                  <a:lnTo>
                    <a:pt x="2767" y="264"/>
                  </a:lnTo>
                  <a:lnTo>
                    <a:pt x="2763" y="267"/>
                  </a:lnTo>
                  <a:lnTo>
                    <a:pt x="2762" y="268"/>
                  </a:lnTo>
                  <a:lnTo>
                    <a:pt x="2762" y="269"/>
                  </a:lnTo>
                  <a:lnTo>
                    <a:pt x="2762" y="273"/>
                  </a:lnTo>
                  <a:lnTo>
                    <a:pt x="2759" y="277"/>
                  </a:lnTo>
                  <a:lnTo>
                    <a:pt x="2753" y="281"/>
                  </a:lnTo>
                  <a:lnTo>
                    <a:pt x="2751" y="283"/>
                  </a:lnTo>
                  <a:lnTo>
                    <a:pt x="2748" y="284"/>
                  </a:lnTo>
                  <a:lnTo>
                    <a:pt x="2747" y="288"/>
                  </a:lnTo>
                  <a:lnTo>
                    <a:pt x="2746" y="291"/>
                  </a:lnTo>
                  <a:lnTo>
                    <a:pt x="2747" y="293"/>
                  </a:lnTo>
                  <a:lnTo>
                    <a:pt x="2748" y="294"/>
                  </a:lnTo>
                  <a:lnTo>
                    <a:pt x="2749" y="296"/>
                  </a:lnTo>
                  <a:lnTo>
                    <a:pt x="2747" y="299"/>
                  </a:lnTo>
                  <a:lnTo>
                    <a:pt x="2740" y="303"/>
                  </a:lnTo>
                  <a:lnTo>
                    <a:pt x="2736" y="307"/>
                  </a:lnTo>
                  <a:lnTo>
                    <a:pt x="2728" y="307"/>
                  </a:lnTo>
                  <a:lnTo>
                    <a:pt x="2720" y="309"/>
                  </a:lnTo>
                  <a:lnTo>
                    <a:pt x="2718" y="308"/>
                  </a:lnTo>
                  <a:lnTo>
                    <a:pt x="2714" y="308"/>
                  </a:lnTo>
                  <a:lnTo>
                    <a:pt x="2712" y="308"/>
                  </a:lnTo>
                  <a:lnTo>
                    <a:pt x="2711" y="310"/>
                  </a:lnTo>
                  <a:lnTo>
                    <a:pt x="2710" y="314"/>
                  </a:lnTo>
                  <a:lnTo>
                    <a:pt x="2708" y="317"/>
                  </a:lnTo>
                  <a:lnTo>
                    <a:pt x="2707" y="324"/>
                  </a:lnTo>
                  <a:lnTo>
                    <a:pt x="2707" y="329"/>
                  </a:lnTo>
                  <a:lnTo>
                    <a:pt x="2691" y="329"/>
                  </a:lnTo>
                  <a:lnTo>
                    <a:pt x="2653" y="329"/>
                  </a:lnTo>
                  <a:lnTo>
                    <a:pt x="2606" y="329"/>
                  </a:lnTo>
                  <a:lnTo>
                    <a:pt x="2562" y="329"/>
                  </a:lnTo>
                  <a:lnTo>
                    <a:pt x="2552" y="329"/>
                  </a:lnTo>
                  <a:lnTo>
                    <a:pt x="2541" y="327"/>
                  </a:lnTo>
                  <a:lnTo>
                    <a:pt x="2534" y="329"/>
                  </a:lnTo>
                  <a:lnTo>
                    <a:pt x="2527" y="332"/>
                  </a:lnTo>
                  <a:lnTo>
                    <a:pt x="2519" y="337"/>
                  </a:lnTo>
                  <a:lnTo>
                    <a:pt x="2512" y="342"/>
                  </a:lnTo>
                  <a:lnTo>
                    <a:pt x="2500" y="355"/>
                  </a:lnTo>
                  <a:lnTo>
                    <a:pt x="2488" y="366"/>
                  </a:lnTo>
                  <a:lnTo>
                    <a:pt x="2486" y="371"/>
                  </a:lnTo>
                  <a:lnTo>
                    <a:pt x="2484" y="375"/>
                  </a:lnTo>
                  <a:lnTo>
                    <a:pt x="2479" y="380"/>
                  </a:lnTo>
                  <a:lnTo>
                    <a:pt x="2475" y="382"/>
                  </a:lnTo>
                  <a:lnTo>
                    <a:pt x="2470" y="384"/>
                  </a:lnTo>
                  <a:lnTo>
                    <a:pt x="2464" y="387"/>
                  </a:lnTo>
                  <a:lnTo>
                    <a:pt x="2460" y="391"/>
                  </a:lnTo>
                  <a:lnTo>
                    <a:pt x="2460" y="395"/>
                  </a:lnTo>
                  <a:lnTo>
                    <a:pt x="2462" y="396"/>
                  </a:lnTo>
                  <a:lnTo>
                    <a:pt x="2468" y="398"/>
                  </a:lnTo>
                  <a:lnTo>
                    <a:pt x="2469" y="400"/>
                  </a:lnTo>
                  <a:lnTo>
                    <a:pt x="2470" y="402"/>
                  </a:lnTo>
                  <a:lnTo>
                    <a:pt x="2471" y="403"/>
                  </a:lnTo>
                  <a:lnTo>
                    <a:pt x="2471" y="405"/>
                  </a:lnTo>
                  <a:lnTo>
                    <a:pt x="2470" y="407"/>
                  </a:lnTo>
                  <a:lnTo>
                    <a:pt x="2468" y="408"/>
                  </a:lnTo>
                  <a:lnTo>
                    <a:pt x="2464" y="411"/>
                  </a:lnTo>
                  <a:lnTo>
                    <a:pt x="2463" y="410"/>
                  </a:lnTo>
                  <a:lnTo>
                    <a:pt x="2463" y="411"/>
                  </a:lnTo>
                  <a:lnTo>
                    <a:pt x="2463" y="413"/>
                  </a:lnTo>
                  <a:lnTo>
                    <a:pt x="2467" y="419"/>
                  </a:lnTo>
                  <a:lnTo>
                    <a:pt x="2468" y="425"/>
                  </a:lnTo>
                  <a:lnTo>
                    <a:pt x="2468" y="428"/>
                  </a:lnTo>
                  <a:lnTo>
                    <a:pt x="2466" y="430"/>
                  </a:lnTo>
                  <a:lnTo>
                    <a:pt x="2463" y="432"/>
                  </a:lnTo>
                  <a:lnTo>
                    <a:pt x="2460" y="433"/>
                  </a:lnTo>
                  <a:lnTo>
                    <a:pt x="2448" y="440"/>
                  </a:lnTo>
                  <a:lnTo>
                    <a:pt x="2439" y="447"/>
                  </a:lnTo>
                  <a:lnTo>
                    <a:pt x="2430" y="449"/>
                  </a:lnTo>
                  <a:lnTo>
                    <a:pt x="2420" y="451"/>
                  </a:lnTo>
                  <a:lnTo>
                    <a:pt x="2406" y="451"/>
                  </a:lnTo>
                  <a:lnTo>
                    <a:pt x="2393" y="448"/>
                  </a:lnTo>
                  <a:lnTo>
                    <a:pt x="2383" y="445"/>
                  </a:lnTo>
                  <a:lnTo>
                    <a:pt x="2373" y="444"/>
                  </a:lnTo>
                  <a:lnTo>
                    <a:pt x="2363" y="444"/>
                  </a:lnTo>
                  <a:lnTo>
                    <a:pt x="2354" y="444"/>
                  </a:lnTo>
                  <a:lnTo>
                    <a:pt x="2341" y="445"/>
                  </a:lnTo>
                  <a:lnTo>
                    <a:pt x="2331" y="448"/>
                  </a:lnTo>
                  <a:lnTo>
                    <a:pt x="2320" y="453"/>
                  </a:lnTo>
                  <a:lnTo>
                    <a:pt x="2309" y="457"/>
                  </a:lnTo>
                  <a:lnTo>
                    <a:pt x="2316" y="461"/>
                  </a:lnTo>
                  <a:lnTo>
                    <a:pt x="2323" y="463"/>
                  </a:lnTo>
                  <a:lnTo>
                    <a:pt x="2328" y="464"/>
                  </a:lnTo>
                  <a:lnTo>
                    <a:pt x="2330" y="465"/>
                  </a:lnTo>
                  <a:lnTo>
                    <a:pt x="2331" y="467"/>
                  </a:lnTo>
                  <a:lnTo>
                    <a:pt x="2331" y="468"/>
                  </a:lnTo>
                  <a:lnTo>
                    <a:pt x="2331" y="472"/>
                  </a:lnTo>
                  <a:lnTo>
                    <a:pt x="2331" y="479"/>
                  </a:lnTo>
                  <a:lnTo>
                    <a:pt x="2331" y="482"/>
                  </a:lnTo>
                  <a:lnTo>
                    <a:pt x="2331" y="485"/>
                  </a:lnTo>
                  <a:lnTo>
                    <a:pt x="2330" y="486"/>
                  </a:lnTo>
                  <a:lnTo>
                    <a:pt x="2328" y="488"/>
                  </a:lnTo>
                  <a:lnTo>
                    <a:pt x="2324" y="490"/>
                  </a:lnTo>
                  <a:lnTo>
                    <a:pt x="2321" y="494"/>
                  </a:lnTo>
                  <a:lnTo>
                    <a:pt x="2312" y="503"/>
                  </a:lnTo>
                  <a:lnTo>
                    <a:pt x="2300" y="511"/>
                  </a:lnTo>
                  <a:lnTo>
                    <a:pt x="2290" y="519"/>
                  </a:lnTo>
                  <a:lnTo>
                    <a:pt x="2280" y="526"/>
                  </a:lnTo>
                  <a:lnTo>
                    <a:pt x="2272" y="528"/>
                  </a:lnTo>
                  <a:lnTo>
                    <a:pt x="2265" y="532"/>
                  </a:lnTo>
                  <a:lnTo>
                    <a:pt x="2260" y="536"/>
                  </a:lnTo>
                  <a:lnTo>
                    <a:pt x="2254" y="539"/>
                  </a:lnTo>
                  <a:lnTo>
                    <a:pt x="2248" y="542"/>
                  </a:lnTo>
                  <a:lnTo>
                    <a:pt x="2241" y="544"/>
                  </a:lnTo>
                  <a:lnTo>
                    <a:pt x="2230" y="549"/>
                  </a:lnTo>
                  <a:lnTo>
                    <a:pt x="2219" y="552"/>
                  </a:lnTo>
                  <a:lnTo>
                    <a:pt x="2209" y="558"/>
                  </a:lnTo>
                  <a:lnTo>
                    <a:pt x="2199" y="565"/>
                  </a:lnTo>
                  <a:lnTo>
                    <a:pt x="2193" y="568"/>
                  </a:lnTo>
                  <a:lnTo>
                    <a:pt x="2189" y="571"/>
                  </a:lnTo>
                  <a:lnTo>
                    <a:pt x="2184" y="573"/>
                  </a:lnTo>
                  <a:lnTo>
                    <a:pt x="2181" y="573"/>
                  </a:lnTo>
                  <a:lnTo>
                    <a:pt x="2171" y="574"/>
                  </a:lnTo>
                  <a:lnTo>
                    <a:pt x="2161" y="577"/>
                  </a:lnTo>
                  <a:lnTo>
                    <a:pt x="2157" y="578"/>
                  </a:lnTo>
                  <a:lnTo>
                    <a:pt x="2152" y="579"/>
                  </a:lnTo>
                  <a:lnTo>
                    <a:pt x="2149" y="579"/>
                  </a:lnTo>
                  <a:lnTo>
                    <a:pt x="2146" y="578"/>
                  </a:lnTo>
                  <a:lnTo>
                    <a:pt x="2141" y="577"/>
                  </a:lnTo>
                  <a:lnTo>
                    <a:pt x="2133" y="577"/>
                  </a:lnTo>
                  <a:lnTo>
                    <a:pt x="2125" y="577"/>
                  </a:lnTo>
                  <a:lnTo>
                    <a:pt x="2122" y="576"/>
                  </a:lnTo>
                  <a:lnTo>
                    <a:pt x="2125" y="575"/>
                  </a:lnTo>
                  <a:lnTo>
                    <a:pt x="2133" y="573"/>
                  </a:lnTo>
                  <a:lnTo>
                    <a:pt x="2134" y="570"/>
                  </a:lnTo>
                  <a:lnTo>
                    <a:pt x="2135" y="569"/>
                  </a:lnTo>
                  <a:lnTo>
                    <a:pt x="2135" y="569"/>
                  </a:lnTo>
                  <a:lnTo>
                    <a:pt x="2133" y="568"/>
                  </a:lnTo>
                  <a:lnTo>
                    <a:pt x="2129" y="568"/>
                  </a:lnTo>
                  <a:lnTo>
                    <a:pt x="2127" y="568"/>
                  </a:lnTo>
                  <a:lnTo>
                    <a:pt x="2113" y="565"/>
                  </a:lnTo>
                  <a:lnTo>
                    <a:pt x="2101" y="560"/>
                  </a:lnTo>
                  <a:lnTo>
                    <a:pt x="2100" y="558"/>
                  </a:lnTo>
                  <a:lnTo>
                    <a:pt x="2098" y="555"/>
                  </a:lnTo>
                  <a:lnTo>
                    <a:pt x="2100" y="552"/>
                  </a:lnTo>
                  <a:lnTo>
                    <a:pt x="2102" y="547"/>
                  </a:lnTo>
                  <a:lnTo>
                    <a:pt x="2106" y="544"/>
                  </a:lnTo>
                  <a:lnTo>
                    <a:pt x="2109" y="542"/>
                  </a:lnTo>
                  <a:lnTo>
                    <a:pt x="2113" y="529"/>
                  </a:lnTo>
                  <a:lnTo>
                    <a:pt x="2118" y="518"/>
                  </a:lnTo>
                  <a:lnTo>
                    <a:pt x="2122" y="513"/>
                  </a:lnTo>
                  <a:lnTo>
                    <a:pt x="2126" y="511"/>
                  </a:lnTo>
                  <a:lnTo>
                    <a:pt x="2127" y="509"/>
                  </a:lnTo>
                  <a:lnTo>
                    <a:pt x="2129" y="502"/>
                  </a:lnTo>
                  <a:lnTo>
                    <a:pt x="2130" y="498"/>
                  </a:lnTo>
                  <a:lnTo>
                    <a:pt x="2133" y="495"/>
                  </a:lnTo>
                  <a:lnTo>
                    <a:pt x="2134" y="493"/>
                  </a:lnTo>
                  <a:lnTo>
                    <a:pt x="2136" y="493"/>
                  </a:lnTo>
                  <a:lnTo>
                    <a:pt x="2138" y="493"/>
                  </a:lnTo>
                  <a:lnTo>
                    <a:pt x="2140" y="494"/>
                  </a:lnTo>
                  <a:lnTo>
                    <a:pt x="2141" y="497"/>
                  </a:lnTo>
                  <a:lnTo>
                    <a:pt x="2141" y="502"/>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69" name="Freeform 268"/>
            <p:cNvSpPr>
              <a:spLocks/>
            </p:cNvSpPr>
            <p:nvPr/>
          </p:nvSpPr>
          <p:spPr bwMode="gray">
            <a:xfrm>
              <a:off x="2913063" y="3540126"/>
              <a:ext cx="931863" cy="503238"/>
            </a:xfrm>
            <a:custGeom>
              <a:avLst/>
              <a:gdLst/>
              <a:ahLst/>
              <a:cxnLst>
                <a:cxn ang="0">
                  <a:pos x="2106" y="353"/>
                </a:cxn>
                <a:cxn ang="0">
                  <a:pos x="2012" y="301"/>
                </a:cxn>
                <a:cxn ang="0">
                  <a:pos x="1947" y="411"/>
                </a:cxn>
                <a:cxn ang="0">
                  <a:pos x="1872" y="447"/>
                </a:cxn>
                <a:cxn ang="0">
                  <a:pos x="1917" y="262"/>
                </a:cxn>
                <a:cxn ang="0">
                  <a:pos x="2034" y="264"/>
                </a:cxn>
                <a:cxn ang="0">
                  <a:pos x="1966" y="204"/>
                </a:cxn>
                <a:cxn ang="0">
                  <a:pos x="1796" y="192"/>
                </a:cxn>
                <a:cxn ang="0">
                  <a:pos x="1710" y="150"/>
                </a:cxn>
                <a:cxn ang="0">
                  <a:pos x="1597" y="60"/>
                </a:cxn>
                <a:cxn ang="0">
                  <a:pos x="103" y="50"/>
                </a:cxn>
                <a:cxn ang="0">
                  <a:pos x="118" y="140"/>
                </a:cxn>
                <a:cxn ang="0">
                  <a:pos x="66" y="96"/>
                </a:cxn>
                <a:cxn ang="0">
                  <a:pos x="40" y="208"/>
                </a:cxn>
                <a:cxn ang="0">
                  <a:pos x="37" y="308"/>
                </a:cxn>
                <a:cxn ang="0">
                  <a:pos x="16" y="652"/>
                </a:cxn>
                <a:cxn ang="0">
                  <a:pos x="132" y="802"/>
                </a:cxn>
                <a:cxn ang="0">
                  <a:pos x="141" y="902"/>
                </a:cxn>
                <a:cxn ang="0">
                  <a:pos x="318" y="1056"/>
                </a:cxn>
                <a:cxn ang="0">
                  <a:pos x="805" y="1218"/>
                </a:cxn>
                <a:cxn ang="0">
                  <a:pos x="1119" y="1316"/>
                </a:cxn>
                <a:cxn ang="0">
                  <a:pos x="1316" y="1507"/>
                </a:cxn>
                <a:cxn ang="0">
                  <a:pos x="1386" y="1454"/>
                </a:cxn>
                <a:cxn ang="0">
                  <a:pos x="1440" y="1385"/>
                </a:cxn>
                <a:cxn ang="0">
                  <a:pos x="1524" y="1320"/>
                </a:cxn>
                <a:cxn ang="0">
                  <a:pos x="1661" y="1322"/>
                </a:cxn>
                <a:cxn ang="0">
                  <a:pos x="1719" y="1347"/>
                </a:cxn>
                <a:cxn ang="0">
                  <a:pos x="1778" y="1334"/>
                </a:cxn>
                <a:cxn ang="0">
                  <a:pos x="1793" y="1309"/>
                </a:cxn>
                <a:cxn ang="0">
                  <a:pos x="1746" y="1285"/>
                </a:cxn>
                <a:cxn ang="0">
                  <a:pos x="1880" y="1277"/>
                </a:cxn>
                <a:cxn ang="0">
                  <a:pos x="1939" y="1275"/>
                </a:cxn>
                <a:cxn ang="0">
                  <a:pos x="2005" y="1314"/>
                </a:cxn>
                <a:cxn ang="0">
                  <a:pos x="2119" y="1343"/>
                </a:cxn>
                <a:cxn ang="0">
                  <a:pos x="2153" y="1420"/>
                </a:cxn>
                <a:cxn ang="0">
                  <a:pos x="2199" y="1535"/>
                </a:cxn>
                <a:cxn ang="0">
                  <a:pos x="2265" y="1544"/>
                </a:cxn>
                <a:cxn ang="0">
                  <a:pos x="2210" y="1224"/>
                </a:cxn>
                <a:cxn ang="0">
                  <a:pos x="2281" y="1135"/>
                </a:cxn>
                <a:cxn ang="0">
                  <a:pos x="2402" y="1029"/>
                </a:cxn>
                <a:cxn ang="0">
                  <a:pos x="2448" y="988"/>
                </a:cxn>
                <a:cxn ang="0">
                  <a:pos x="2492" y="951"/>
                </a:cxn>
                <a:cxn ang="0">
                  <a:pos x="2475" y="918"/>
                </a:cxn>
                <a:cxn ang="0">
                  <a:pos x="2458" y="876"/>
                </a:cxn>
                <a:cxn ang="0">
                  <a:pos x="2467" y="843"/>
                </a:cxn>
                <a:cxn ang="0">
                  <a:pos x="2419" y="781"/>
                </a:cxn>
                <a:cxn ang="0">
                  <a:pos x="2450" y="726"/>
                </a:cxn>
                <a:cxn ang="0">
                  <a:pos x="2466" y="746"/>
                </a:cxn>
                <a:cxn ang="0">
                  <a:pos x="2486" y="809"/>
                </a:cxn>
                <a:cxn ang="0">
                  <a:pos x="2527" y="779"/>
                </a:cxn>
                <a:cxn ang="0">
                  <a:pos x="2502" y="703"/>
                </a:cxn>
                <a:cxn ang="0">
                  <a:pos x="2568" y="698"/>
                </a:cxn>
                <a:cxn ang="0">
                  <a:pos x="2589" y="619"/>
                </a:cxn>
                <a:cxn ang="0">
                  <a:pos x="2724" y="577"/>
                </a:cxn>
                <a:cxn ang="0">
                  <a:pos x="2756" y="551"/>
                </a:cxn>
                <a:cxn ang="0">
                  <a:pos x="2772" y="430"/>
                </a:cxn>
                <a:cxn ang="0">
                  <a:pos x="2839" y="366"/>
                </a:cxn>
                <a:cxn ang="0">
                  <a:pos x="2908" y="357"/>
                </a:cxn>
                <a:cxn ang="0">
                  <a:pos x="2893" y="175"/>
                </a:cxn>
                <a:cxn ang="0">
                  <a:pos x="2747" y="288"/>
                </a:cxn>
                <a:cxn ang="0">
                  <a:pos x="2468" y="408"/>
                </a:cxn>
                <a:cxn ang="0">
                  <a:pos x="2260" y="536"/>
                </a:cxn>
                <a:cxn ang="0">
                  <a:pos x="2133" y="495"/>
                </a:cxn>
              </a:cxnLst>
              <a:rect l="0" t="0" r="r" b="b"/>
              <a:pathLst>
                <a:path w="2936" h="1585">
                  <a:moveTo>
                    <a:pt x="2141" y="502"/>
                  </a:moveTo>
                  <a:lnTo>
                    <a:pt x="2144" y="498"/>
                  </a:lnTo>
                  <a:lnTo>
                    <a:pt x="2148" y="495"/>
                  </a:lnTo>
                  <a:lnTo>
                    <a:pt x="2149" y="492"/>
                  </a:lnTo>
                  <a:lnTo>
                    <a:pt x="2149" y="486"/>
                  </a:lnTo>
                  <a:lnTo>
                    <a:pt x="2150" y="477"/>
                  </a:lnTo>
                  <a:lnTo>
                    <a:pt x="2151" y="468"/>
                  </a:lnTo>
                  <a:lnTo>
                    <a:pt x="2148" y="460"/>
                  </a:lnTo>
                  <a:lnTo>
                    <a:pt x="2145" y="452"/>
                  </a:lnTo>
                  <a:lnTo>
                    <a:pt x="2143" y="443"/>
                  </a:lnTo>
                  <a:lnTo>
                    <a:pt x="2142" y="433"/>
                  </a:lnTo>
                  <a:lnTo>
                    <a:pt x="2141" y="424"/>
                  </a:lnTo>
                  <a:lnTo>
                    <a:pt x="2138" y="416"/>
                  </a:lnTo>
                  <a:lnTo>
                    <a:pt x="2137" y="407"/>
                  </a:lnTo>
                  <a:lnTo>
                    <a:pt x="2134" y="399"/>
                  </a:lnTo>
                  <a:lnTo>
                    <a:pt x="2129" y="398"/>
                  </a:lnTo>
                  <a:lnTo>
                    <a:pt x="2125" y="397"/>
                  </a:lnTo>
                  <a:lnTo>
                    <a:pt x="2120" y="398"/>
                  </a:lnTo>
                  <a:lnTo>
                    <a:pt x="2116" y="399"/>
                  </a:lnTo>
                  <a:lnTo>
                    <a:pt x="2111" y="402"/>
                  </a:lnTo>
                  <a:lnTo>
                    <a:pt x="2108" y="404"/>
                  </a:lnTo>
                  <a:lnTo>
                    <a:pt x="2104" y="407"/>
                  </a:lnTo>
                  <a:lnTo>
                    <a:pt x="2101" y="412"/>
                  </a:lnTo>
                  <a:lnTo>
                    <a:pt x="2098" y="418"/>
                  </a:lnTo>
                  <a:lnTo>
                    <a:pt x="2095" y="422"/>
                  </a:lnTo>
                  <a:lnTo>
                    <a:pt x="2091" y="425"/>
                  </a:lnTo>
                  <a:lnTo>
                    <a:pt x="2084" y="427"/>
                  </a:lnTo>
                  <a:lnTo>
                    <a:pt x="2080" y="425"/>
                  </a:lnTo>
                  <a:lnTo>
                    <a:pt x="2077" y="423"/>
                  </a:lnTo>
                  <a:lnTo>
                    <a:pt x="2076" y="422"/>
                  </a:lnTo>
                  <a:lnTo>
                    <a:pt x="2075" y="420"/>
                  </a:lnTo>
                  <a:lnTo>
                    <a:pt x="2075" y="414"/>
                  </a:lnTo>
                  <a:lnTo>
                    <a:pt x="2075" y="407"/>
                  </a:lnTo>
                  <a:lnTo>
                    <a:pt x="2077" y="403"/>
                  </a:lnTo>
                  <a:lnTo>
                    <a:pt x="2078" y="400"/>
                  </a:lnTo>
                  <a:lnTo>
                    <a:pt x="2081" y="398"/>
                  </a:lnTo>
                  <a:lnTo>
                    <a:pt x="2085" y="397"/>
                  </a:lnTo>
                  <a:lnTo>
                    <a:pt x="2087" y="397"/>
                  </a:lnTo>
                  <a:lnTo>
                    <a:pt x="2089" y="397"/>
                  </a:lnTo>
                  <a:lnTo>
                    <a:pt x="2091" y="395"/>
                  </a:lnTo>
                  <a:lnTo>
                    <a:pt x="2092" y="391"/>
                  </a:lnTo>
                  <a:lnTo>
                    <a:pt x="2098" y="379"/>
                  </a:lnTo>
                  <a:lnTo>
                    <a:pt x="2105" y="366"/>
                  </a:lnTo>
                  <a:lnTo>
                    <a:pt x="2105" y="359"/>
                  </a:lnTo>
                  <a:lnTo>
                    <a:pt x="2106" y="353"/>
                  </a:lnTo>
                  <a:lnTo>
                    <a:pt x="2105" y="346"/>
                  </a:lnTo>
                  <a:lnTo>
                    <a:pt x="2103" y="339"/>
                  </a:lnTo>
                  <a:lnTo>
                    <a:pt x="2101" y="335"/>
                  </a:lnTo>
                  <a:lnTo>
                    <a:pt x="2098" y="332"/>
                  </a:lnTo>
                  <a:lnTo>
                    <a:pt x="2097" y="329"/>
                  </a:lnTo>
                  <a:lnTo>
                    <a:pt x="2097" y="325"/>
                  </a:lnTo>
                  <a:lnTo>
                    <a:pt x="2101" y="325"/>
                  </a:lnTo>
                  <a:lnTo>
                    <a:pt x="2103" y="325"/>
                  </a:lnTo>
                  <a:lnTo>
                    <a:pt x="2105" y="323"/>
                  </a:lnTo>
                  <a:lnTo>
                    <a:pt x="2106" y="321"/>
                  </a:lnTo>
                  <a:lnTo>
                    <a:pt x="2105" y="315"/>
                  </a:lnTo>
                  <a:lnTo>
                    <a:pt x="2102" y="310"/>
                  </a:lnTo>
                  <a:lnTo>
                    <a:pt x="2097" y="305"/>
                  </a:lnTo>
                  <a:lnTo>
                    <a:pt x="2093" y="302"/>
                  </a:lnTo>
                  <a:lnTo>
                    <a:pt x="2083" y="297"/>
                  </a:lnTo>
                  <a:lnTo>
                    <a:pt x="2070" y="291"/>
                  </a:lnTo>
                  <a:lnTo>
                    <a:pt x="2065" y="290"/>
                  </a:lnTo>
                  <a:lnTo>
                    <a:pt x="2063" y="289"/>
                  </a:lnTo>
                  <a:lnTo>
                    <a:pt x="2063" y="288"/>
                  </a:lnTo>
                  <a:lnTo>
                    <a:pt x="2062" y="286"/>
                  </a:lnTo>
                  <a:lnTo>
                    <a:pt x="2062" y="285"/>
                  </a:lnTo>
                  <a:lnTo>
                    <a:pt x="2061" y="283"/>
                  </a:lnTo>
                  <a:lnTo>
                    <a:pt x="2059" y="282"/>
                  </a:lnTo>
                  <a:lnTo>
                    <a:pt x="2055" y="281"/>
                  </a:lnTo>
                  <a:lnTo>
                    <a:pt x="2049" y="281"/>
                  </a:lnTo>
                  <a:lnTo>
                    <a:pt x="2045" y="278"/>
                  </a:lnTo>
                  <a:lnTo>
                    <a:pt x="2041" y="276"/>
                  </a:lnTo>
                  <a:lnTo>
                    <a:pt x="2037" y="273"/>
                  </a:lnTo>
                  <a:lnTo>
                    <a:pt x="2035" y="273"/>
                  </a:lnTo>
                  <a:lnTo>
                    <a:pt x="2031" y="272"/>
                  </a:lnTo>
                  <a:lnTo>
                    <a:pt x="2028" y="273"/>
                  </a:lnTo>
                  <a:lnTo>
                    <a:pt x="2024" y="274"/>
                  </a:lnTo>
                  <a:lnTo>
                    <a:pt x="2022" y="276"/>
                  </a:lnTo>
                  <a:lnTo>
                    <a:pt x="2019" y="280"/>
                  </a:lnTo>
                  <a:lnTo>
                    <a:pt x="2016" y="282"/>
                  </a:lnTo>
                  <a:lnTo>
                    <a:pt x="2015" y="285"/>
                  </a:lnTo>
                  <a:lnTo>
                    <a:pt x="2015" y="289"/>
                  </a:lnTo>
                  <a:lnTo>
                    <a:pt x="2015" y="292"/>
                  </a:lnTo>
                  <a:lnTo>
                    <a:pt x="2019" y="296"/>
                  </a:lnTo>
                  <a:lnTo>
                    <a:pt x="2022" y="298"/>
                  </a:lnTo>
                  <a:lnTo>
                    <a:pt x="2024" y="298"/>
                  </a:lnTo>
                  <a:lnTo>
                    <a:pt x="2026" y="300"/>
                  </a:lnTo>
                  <a:lnTo>
                    <a:pt x="2023" y="300"/>
                  </a:lnTo>
                  <a:lnTo>
                    <a:pt x="2016" y="300"/>
                  </a:lnTo>
                  <a:lnTo>
                    <a:pt x="2012" y="301"/>
                  </a:lnTo>
                  <a:lnTo>
                    <a:pt x="2006" y="303"/>
                  </a:lnTo>
                  <a:lnTo>
                    <a:pt x="2002" y="307"/>
                  </a:lnTo>
                  <a:lnTo>
                    <a:pt x="2000" y="309"/>
                  </a:lnTo>
                  <a:lnTo>
                    <a:pt x="1999" y="313"/>
                  </a:lnTo>
                  <a:lnTo>
                    <a:pt x="1999" y="317"/>
                  </a:lnTo>
                  <a:lnTo>
                    <a:pt x="1999" y="325"/>
                  </a:lnTo>
                  <a:lnTo>
                    <a:pt x="1998" y="333"/>
                  </a:lnTo>
                  <a:lnTo>
                    <a:pt x="1996" y="337"/>
                  </a:lnTo>
                  <a:lnTo>
                    <a:pt x="1994" y="340"/>
                  </a:lnTo>
                  <a:lnTo>
                    <a:pt x="1992" y="342"/>
                  </a:lnTo>
                  <a:lnTo>
                    <a:pt x="1990" y="343"/>
                  </a:lnTo>
                  <a:lnTo>
                    <a:pt x="1989" y="343"/>
                  </a:lnTo>
                  <a:lnTo>
                    <a:pt x="1988" y="342"/>
                  </a:lnTo>
                  <a:lnTo>
                    <a:pt x="1987" y="339"/>
                  </a:lnTo>
                  <a:lnTo>
                    <a:pt x="1988" y="333"/>
                  </a:lnTo>
                  <a:lnTo>
                    <a:pt x="1989" y="326"/>
                  </a:lnTo>
                  <a:lnTo>
                    <a:pt x="1989" y="321"/>
                  </a:lnTo>
                  <a:lnTo>
                    <a:pt x="1988" y="318"/>
                  </a:lnTo>
                  <a:lnTo>
                    <a:pt x="1987" y="317"/>
                  </a:lnTo>
                  <a:lnTo>
                    <a:pt x="1986" y="317"/>
                  </a:lnTo>
                  <a:lnTo>
                    <a:pt x="1984" y="318"/>
                  </a:lnTo>
                  <a:lnTo>
                    <a:pt x="1982" y="322"/>
                  </a:lnTo>
                  <a:lnTo>
                    <a:pt x="1981" y="324"/>
                  </a:lnTo>
                  <a:lnTo>
                    <a:pt x="1979" y="329"/>
                  </a:lnTo>
                  <a:lnTo>
                    <a:pt x="1977" y="331"/>
                  </a:lnTo>
                  <a:lnTo>
                    <a:pt x="1973" y="331"/>
                  </a:lnTo>
                  <a:lnTo>
                    <a:pt x="1969" y="333"/>
                  </a:lnTo>
                  <a:lnTo>
                    <a:pt x="1966" y="338"/>
                  </a:lnTo>
                  <a:lnTo>
                    <a:pt x="1966" y="341"/>
                  </a:lnTo>
                  <a:lnTo>
                    <a:pt x="1965" y="345"/>
                  </a:lnTo>
                  <a:lnTo>
                    <a:pt x="1961" y="347"/>
                  </a:lnTo>
                  <a:lnTo>
                    <a:pt x="1958" y="348"/>
                  </a:lnTo>
                  <a:lnTo>
                    <a:pt x="1956" y="349"/>
                  </a:lnTo>
                  <a:lnTo>
                    <a:pt x="1956" y="353"/>
                  </a:lnTo>
                  <a:lnTo>
                    <a:pt x="1957" y="357"/>
                  </a:lnTo>
                  <a:lnTo>
                    <a:pt x="1956" y="366"/>
                  </a:lnTo>
                  <a:lnTo>
                    <a:pt x="1954" y="375"/>
                  </a:lnTo>
                  <a:lnTo>
                    <a:pt x="1951" y="382"/>
                  </a:lnTo>
                  <a:lnTo>
                    <a:pt x="1948" y="389"/>
                  </a:lnTo>
                  <a:lnTo>
                    <a:pt x="1945" y="392"/>
                  </a:lnTo>
                  <a:lnTo>
                    <a:pt x="1943" y="394"/>
                  </a:lnTo>
                  <a:lnTo>
                    <a:pt x="1943" y="396"/>
                  </a:lnTo>
                  <a:lnTo>
                    <a:pt x="1945" y="400"/>
                  </a:lnTo>
                  <a:lnTo>
                    <a:pt x="1947" y="406"/>
                  </a:lnTo>
                  <a:lnTo>
                    <a:pt x="1947" y="411"/>
                  </a:lnTo>
                  <a:lnTo>
                    <a:pt x="1946" y="415"/>
                  </a:lnTo>
                  <a:lnTo>
                    <a:pt x="1942" y="421"/>
                  </a:lnTo>
                  <a:lnTo>
                    <a:pt x="1941" y="428"/>
                  </a:lnTo>
                  <a:lnTo>
                    <a:pt x="1943" y="433"/>
                  </a:lnTo>
                  <a:lnTo>
                    <a:pt x="1946" y="440"/>
                  </a:lnTo>
                  <a:lnTo>
                    <a:pt x="1949" y="446"/>
                  </a:lnTo>
                  <a:lnTo>
                    <a:pt x="1951" y="454"/>
                  </a:lnTo>
                  <a:lnTo>
                    <a:pt x="1955" y="462"/>
                  </a:lnTo>
                  <a:lnTo>
                    <a:pt x="1957" y="471"/>
                  </a:lnTo>
                  <a:lnTo>
                    <a:pt x="1958" y="479"/>
                  </a:lnTo>
                  <a:lnTo>
                    <a:pt x="1958" y="488"/>
                  </a:lnTo>
                  <a:lnTo>
                    <a:pt x="1957" y="496"/>
                  </a:lnTo>
                  <a:lnTo>
                    <a:pt x="1956" y="503"/>
                  </a:lnTo>
                  <a:lnTo>
                    <a:pt x="1954" y="510"/>
                  </a:lnTo>
                  <a:lnTo>
                    <a:pt x="1947" y="524"/>
                  </a:lnTo>
                  <a:lnTo>
                    <a:pt x="1940" y="538"/>
                  </a:lnTo>
                  <a:lnTo>
                    <a:pt x="1938" y="543"/>
                  </a:lnTo>
                  <a:lnTo>
                    <a:pt x="1934" y="547"/>
                  </a:lnTo>
                  <a:lnTo>
                    <a:pt x="1931" y="552"/>
                  </a:lnTo>
                  <a:lnTo>
                    <a:pt x="1926" y="555"/>
                  </a:lnTo>
                  <a:lnTo>
                    <a:pt x="1922" y="559"/>
                  </a:lnTo>
                  <a:lnTo>
                    <a:pt x="1917" y="561"/>
                  </a:lnTo>
                  <a:lnTo>
                    <a:pt x="1913" y="563"/>
                  </a:lnTo>
                  <a:lnTo>
                    <a:pt x="1907" y="565"/>
                  </a:lnTo>
                  <a:lnTo>
                    <a:pt x="1901" y="565"/>
                  </a:lnTo>
                  <a:lnTo>
                    <a:pt x="1898" y="563"/>
                  </a:lnTo>
                  <a:lnTo>
                    <a:pt x="1894" y="561"/>
                  </a:lnTo>
                  <a:lnTo>
                    <a:pt x="1891" y="559"/>
                  </a:lnTo>
                  <a:lnTo>
                    <a:pt x="1888" y="551"/>
                  </a:lnTo>
                  <a:lnTo>
                    <a:pt x="1885" y="542"/>
                  </a:lnTo>
                  <a:lnTo>
                    <a:pt x="1881" y="532"/>
                  </a:lnTo>
                  <a:lnTo>
                    <a:pt x="1877" y="524"/>
                  </a:lnTo>
                  <a:lnTo>
                    <a:pt x="1876" y="519"/>
                  </a:lnTo>
                  <a:lnTo>
                    <a:pt x="1876" y="514"/>
                  </a:lnTo>
                  <a:lnTo>
                    <a:pt x="1876" y="509"/>
                  </a:lnTo>
                  <a:lnTo>
                    <a:pt x="1876" y="502"/>
                  </a:lnTo>
                  <a:lnTo>
                    <a:pt x="1877" y="494"/>
                  </a:lnTo>
                  <a:lnTo>
                    <a:pt x="1877" y="487"/>
                  </a:lnTo>
                  <a:lnTo>
                    <a:pt x="1876" y="481"/>
                  </a:lnTo>
                  <a:lnTo>
                    <a:pt x="1874" y="473"/>
                  </a:lnTo>
                  <a:lnTo>
                    <a:pt x="1873" y="465"/>
                  </a:lnTo>
                  <a:lnTo>
                    <a:pt x="1872" y="456"/>
                  </a:lnTo>
                  <a:lnTo>
                    <a:pt x="1872" y="454"/>
                  </a:lnTo>
                  <a:lnTo>
                    <a:pt x="1872" y="451"/>
                  </a:lnTo>
                  <a:lnTo>
                    <a:pt x="1872" y="447"/>
                  </a:lnTo>
                  <a:lnTo>
                    <a:pt x="1873" y="444"/>
                  </a:lnTo>
                  <a:lnTo>
                    <a:pt x="1876" y="437"/>
                  </a:lnTo>
                  <a:lnTo>
                    <a:pt x="1880" y="430"/>
                  </a:lnTo>
                  <a:lnTo>
                    <a:pt x="1881" y="416"/>
                  </a:lnTo>
                  <a:lnTo>
                    <a:pt x="1882" y="403"/>
                  </a:lnTo>
                  <a:lnTo>
                    <a:pt x="1884" y="397"/>
                  </a:lnTo>
                  <a:lnTo>
                    <a:pt x="1888" y="392"/>
                  </a:lnTo>
                  <a:lnTo>
                    <a:pt x="1890" y="390"/>
                  </a:lnTo>
                  <a:lnTo>
                    <a:pt x="1892" y="389"/>
                  </a:lnTo>
                  <a:lnTo>
                    <a:pt x="1892" y="387"/>
                  </a:lnTo>
                  <a:lnTo>
                    <a:pt x="1891" y="383"/>
                  </a:lnTo>
                  <a:lnTo>
                    <a:pt x="1890" y="379"/>
                  </a:lnTo>
                  <a:lnTo>
                    <a:pt x="1890" y="373"/>
                  </a:lnTo>
                  <a:lnTo>
                    <a:pt x="1892" y="367"/>
                  </a:lnTo>
                  <a:lnTo>
                    <a:pt x="1894" y="363"/>
                  </a:lnTo>
                  <a:lnTo>
                    <a:pt x="1896" y="357"/>
                  </a:lnTo>
                  <a:lnTo>
                    <a:pt x="1898" y="353"/>
                  </a:lnTo>
                  <a:lnTo>
                    <a:pt x="1899" y="347"/>
                  </a:lnTo>
                  <a:lnTo>
                    <a:pt x="1899" y="341"/>
                  </a:lnTo>
                  <a:lnTo>
                    <a:pt x="1894" y="340"/>
                  </a:lnTo>
                  <a:lnTo>
                    <a:pt x="1890" y="339"/>
                  </a:lnTo>
                  <a:lnTo>
                    <a:pt x="1888" y="340"/>
                  </a:lnTo>
                  <a:lnTo>
                    <a:pt x="1886" y="341"/>
                  </a:lnTo>
                  <a:lnTo>
                    <a:pt x="1884" y="342"/>
                  </a:lnTo>
                  <a:lnTo>
                    <a:pt x="1883" y="345"/>
                  </a:lnTo>
                  <a:lnTo>
                    <a:pt x="1880" y="350"/>
                  </a:lnTo>
                  <a:lnTo>
                    <a:pt x="1876" y="356"/>
                  </a:lnTo>
                  <a:lnTo>
                    <a:pt x="1872" y="359"/>
                  </a:lnTo>
                  <a:lnTo>
                    <a:pt x="1866" y="362"/>
                  </a:lnTo>
                  <a:lnTo>
                    <a:pt x="1866" y="358"/>
                  </a:lnTo>
                  <a:lnTo>
                    <a:pt x="1866" y="354"/>
                  </a:lnTo>
                  <a:lnTo>
                    <a:pt x="1867" y="349"/>
                  </a:lnTo>
                  <a:lnTo>
                    <a:pt x="1869" y="345"/>
                  </a:lnTo>
                  <a:lnTo>
                    <a:pt x="1874" y="337"/>
                  </a:lnTo>
                  <a:lnTo>
                    <a:pt x="1880" y="331"/>
                  </a:lnTo>
                  <a:lnTo>
                    <a:pt x="1883" y="330"/>
                  </a:lnTo>
                  <a:lnTo>
                    <a:pt x="1885" y="327"/>
                  </a:lnTo>
                  <a:lnTo>
                    <a:pt x="1886" y="326"/>
                  </a:lnTo>
                  <a:lnTo>
                    <a:pt x="1886" y="324"/>
                  </a:lnTo>
                  <a:lnTo>
                    <a:pt x="1888" y="321"/>
                  </a:lnTo>
                  <a:lnTo>
                    <a:pt x="1890" y="315"/>
                  </a:lnTo>
                  <a:lnTo>
                    <a:pt x="1900" y="298"/>
                  </a:lnTo>
                  <a:lnTo>
                    <a:pt x="1909" y="282"/>
                  </a:lnTo>
                  <a:lnTo>
                    <a:pt x="1914" y="272"/>
                  </a:lnTo>
                  <a:lnTo>
                    <a:pt x="1917" y="262"/>
                  </a:lnTo>
                  <a:lnTo>
                    <a:pt x="1918" y="262"/>
                  </a:lnTo>
                  <a:lnTo>
                    <a:pt x="1918" y="264"/>
                  </a:lnTo>
                  <a:lnTo>
                    <a:pt x="1920" y="267"/>
                  </a:lnTo>
                  <a:lnTo>
                    <a:pt x="1920" y="270"/>
                  </a:lnTo>
                  <a:lnTo>
                    <a:pt x="1921" y="275"/>
                  </a:lnTo>
                  <a:lnTo>
                    <a:pt x="1922" y="277"/>
                  </a:lnTo>
                  <a:lnTo>
                    <a:pt x="1923" y="277"/>
                  </a:lnTo>
                  <a:lnTo>
                    <a:pt x="1925" y="272"/>
                  </a:lnTo>
                  <a:lnTo>
                    <a:pt x="1927" y="268"/>
                  </a:lnTo>
                  <a:lnTo>
                    <a:pt x="1930" y="267"/>
                  </a:lnTo>
                  <a:lnTo>
                    <a:pt x="1933" y="266"/>
                  </a:lnTo>
                  <a:lnTo>
                    <a:pt x="1937" y="265"/>
                  </a:lnTo>
                  <a:lnTo>
                    <a:pt x="1940" y="265"/>
                  </a:lnTo>
                  <a:lnTo>
                    <a:pt x="1941" y="265"/>
                  </a:lnTo>
                  <a:lnTo>
                    <a:pt x="1942" y="266"/>
                  </a:lnTo>
                  <a:lnTo>
                    <a:pt x="1942" y="267"/>
                  </a:lnTo>
                  <a:lnTo>
                    <a:pt x="1940" y="270"/>
                  </a:lnTo>
                  <a:lnTo>
                    <a:pt x="1938" y="273"/>
                  </a:lnTo>
                  <a:lnTo>
                    <a:pt x="1934" y="277"/>
                  </a:lnTo>
                  <a:lnTo>
                    <a:pt x="1934" y="282"/>
                  </a:lnTo>
                  <a:lnTo>
                    <a:pt x="1934" y="283"/>
                  </a:lnTo>
                  <a:lnTo>
                    <a:pt x="1935" y="283"/>
                  </a:lnTo>
                  <a:lnTo>
                    <a:pt x="1938" y="282"/>
                  </a:lnTo>
                  <a:lnTo>
                    <a:pt x="1940" y="278"/>
                  </a:lnTo>
                  <a:lnTo>
                    <a:pt x="1947" y="270"/>
                  </a:lnTo>
                  <a:lnTo>
                    <a:pt x="1954" y="262"/>
                  </a:lnTo>
                  <a:lnTo>
                    <a:pt x="1956" y="260"/>
                  </a:lnTo>
                  <a:lnTo>
                    <a:pt x="1958" y="259"/>
                  </a:lnTo>
                  <a:lnTo>
                    <a:pt x="1961" y="258"/>
                  </a:lnTo>
                  <a:lnTo>
                    <a:pt x="1963" y="258"/>
                  </a:lnTo>
                  <a:lnTo>
                    <a:pt x="1969" y="259"/>
                  </a:lnTo>
                  <a:lnTo>
                    <a:pt x="1974" y="259"/>
                  </a:lnTo>
                  <a:lnTo>
                    <a:pt x="1979" y="258"/>
                  </a:lnTo>
                  <a:lnTo>
                    <a:pt x="1983" y="258"/>
                  </a:lnTo>
                  <a:lnTo>
                    <a:pt x="1987" y="256"/>
                  </a:lnTo>
                  <a:lnTo>
                    <a:pt x="1990" y="252"/>
                  </a:lnTo>
                  <a:lnTo>
                    <a:pt x="1992" y="250"/>
                  </a:lnTo>
                  <a:lnTo>
                    <a:pt x="1996" y="248"/>
                  </a:lnTo>
                  <a:lnTo>
                    <a:pt x="1999" y="248"/>
                  </a:lnTo>
                  <a:lnTo>
                    <a:pt x="2003" y="248"/>
                  </a:lnTo>
                  <a:lnTo>
                    <a:pt x="2010" y="251"/>
                  </a:lnTo>
                  <a:lnTo>
                    <a:pt x="2016" y="254"/>
                  </a:lnTo>
                  <a:lnTo>
                    <a:pt x="2024" y="261"/>
                  </a:lnTo>
                  <a:lnTo>
                    <a:pt x="2032" y="266"/>
                  </a:lnTo>
                  <a:lnTo>
                    <a:pt x="2034" y="264"/>
                  </a:lnTo>
                  <a:lnTo>
                    <a:pt x="2035" y="259"/>
                  </a:lnTo>
                  <a:lnTo>
                    <a:pt x="2037" y="254"/>
                  </a:lnTo>
                  <a:lnTo>
                    <a:pt x="2038" y="252"/>
                  </a:lnTo>
                  <a:lnTo>
                    <a:pt x="2039" y="252"/>
                  </a:lnTo>
                  <a:lnTo>
                    <a:pt x="2041" y="252"/>
                  </a:lnTo>
                  <a:lnTo>
                    <a:pt x="2046" y="254"/>
                  </a:lnTo>
                  <a:lnTo>
                    <a:pt x="2054" y="258"/>
                  </a:lnTo>
                  <a:lnTo>
                    <a:pt x="2068" y="259"/>
                  </a:lnTo>
                  <a:lnTo>
                    <a:pt x="2077" y="258"/>
                  </a:lnTo>
                  <a:lnTo>
                    <a:pt x="2076" y="256"/>
                  </a:lnTo>
                  <a:lnTo>
                    <a:pt x="2073" y="253"/>
                  </a:lnTo>
                  <a:lnTo>
                    <a:pt x="2070" y="251"/>
                  </a:lnTo>
                  <a:lnTo>
                    <a:pt x="2069" y="250"/>
                  </a:lnTo>
                  <a:lnTo>
                    <a:pt x="2069" y="248"/>
                  </a:lnTo>
                  <a:lnTo>
                    <a:pt x="2069" y="246"/>
                  </a:lnTo>
                  <a:lnTo>
                    <a:pt x="2069" y="246"/>
                  </a:lnTo>
                  <a:lnTo>
                    <a:pt x="2069" y="245"/>
                  </a:lnTo>
                  <a:lnTo>
                    <a:pt x="2067" y="244"/>
                  </a:lnTo>
                  <a:lnTo>
                    <a:pt x="2063" y="242"/>
                  </a:lnTo>
                  <a:lnTo>
                    <a:pt x="2059" y="242"/>
                  </a:lnTo>
                  <a:lnTo>
                    <a:pt x="2057" y="242"/>
                  </a:lnTo>
                  <a:lnTo>
                    <a:pt x="2059" y="241"/>
                  </a:lnTo>
                  <a:lnTo>
                    <a:pt x="2060" y="239"/>
                  </a:lnTo>
                  <a:lnTo>
                    <a:pt x="2060" y="234"/>
                  </a:lnTo>
                  <a:lnTo>
                    <a:pt x="2059" y="228"/>
                  </a:lnTo>
                  <a:lnTo>
                    <a:pt x="2056" y="224"/>
                  </a:lnTo>
                  <a:lnTo>
                    <a:pt x="2054" y="221"/>
                  </a:lnTo>
                  <a:lnTo>
                    <a:pt x="2051" y="220"/>
                  </a:lnTo>
                  <a:lnTo>
                    <a:pt x="2046" y="223"/>
                  </a:lnTo>
                  <a:lnTo>
                    <a:pt x="2039" y="223"/>
                  </a:lnTo>
                  <a:lnTo>
                    <a:pt x="2034" y="221"/>
                  </a:lnTo>
                  <a:lnTo>
                    <a:pt x="2027" y="221"/>
                  </a:lnTo>
                  <a:lnTo>
                    <a:pt x="2021" y="220"/>
                  </a:lnTo>
                  <a:lnTo>
                    <a:pt x="2019" y="219"/>
                  </a:lnTo>
                  <a:lnTo>
                    <a:pt x="2016" y="217"/>
                  </a:lnTo>
                  <a:lnTo>
                    <a:pt x="2019" y="207"/>
                  </a:lnTo>
                  <a:lnTo>
                    <a:pt x="2023" y="196"/>
                  </a:lnTo>
                  <a:lnTo>
                    <a:pt x="2011" y="200"/>
                  </a:lnTo>
                  <a:lnTo>
                    <a:pt x="2000" y="202"/>
                  </a:lnTo>
                  <a:lnTo>
                    <a:pt x="1996" y="204"/>
                  </a:lnTo>
                  <a:lnTo>
                    <a:pt x="1991" y="205"/>
                  </a:lnTo>
                  <a:lnTo>
                    <a:pt x="1988" y="205"/>
                  </a:lnTo>
                  <a:lnTo>
                    <a:pt x="1983" y="205"/>
                  </a:lnTo>
                  <a:lnTo>
                    <a:pt x="1974" y="204"/>
                  </a:lnTo>
                  <a:lnTo>
                    <a:pt x="1966" y="204"/>
                  </a:lnTo>
                  <a:lnTo>
                    <a:pt x="1949" y="213"/>
                  </a:lnTo>
                  <a:lnTo>
                    <a:pt x="1935" y="223"/>
                  </a:lnTo>
                  <a:lnTo>
                    <a:pt x="1934" y="221"/>
                  </a:lnTo>
                  <a:lnTo>
                    <a:pt x="1932" y="221"/>
                  </a:lnTo>
                  <a:lnTo>
                    <a:pt x="1926" y="220"/>
                  </a:lnTo>
                  <a:lnTo>
                    <a:pt x="1921" y="218"/>
                  </a:lnTo>
                  <a:lnTo>
                    <a:pt x="1915" y="217"/>
                  </a:lnTo>
                  <a:lnTo>
                    <a:pt x="1908" y="219"/>
                  </a:lnTo>
                  <a:lnTo>
                    <a:pt x="1906" y="219"/>
                  </a:lnTo>
                  <a:lnTo>
                    <a:pt x="1904" y="219"/>
                  </a:lnTo>
                  <a:lnTo>
                    <a:pt x="1900" y="218"/>
                  </a:lnTo>
                  <a:lnTo>
                    <a:pt x="1899" y="216"/>
                  </a:lnTo>
                  <a:lnTo>
                    <a:pt x="1894" y="210"/>
                  </a:lnTo>
                  <a:lnTo>
                    <a:pt x="1890" y="204"/>
                  </a:lnTo>
                  <a:lnTo>
                    <a:pt x="1886" y="197"/>
                  </a:lnTo>
                  <a:lnTo>
                    <a:pt x="1882" y="193"/>
                  </a:lnTo>
                  <a:lnTo>
                    <a:pt x="1880" y="191"/>
                  </a:lnTo>
                  <a:lnTo>
                    <a:pt x="1876" y="189"/>
                  </a:lnTo>
                  <a:lnTo>
                    <a:pt x="1873" y="188"/>
                  </a:lnTo>
                  <a:lnTo>
                    <a:pt x="1868" y="187"/>
                  </a:lnTo>
                  <a:lnTo>
                    <a:pt x="1864" y="187"/>
                  </a:lnTo>
                  <a:lnTo>
                    <a:pt x="1860" y="186"/>
                  </a:lnTo>
                  <a:lnTo>
                    <a:pt x="1857" y="187"/>
                  </a:lnTo>
                  <a:lnTo>
                    <a:pt x="1852" y="189"/>
                  </a:lnTo>
                  <a:lnTo>
                    <a:pt x="1849" y="193"/>
                  </a:lnTo>
                  <a:lnTo>
                    <a:pt x="1845" y="195"/>
                  </a:lnTo>
                  <a:lnTo>
                    <a:pt x="1844" y="195"/>
                  </a:lnTo>
                  <a:lnTo>
                    <a:pt x="1843" y="194"/>
                  </a:lnTo>
                  <a:lnTo>
                    <a:pt x="1843" y="192"/>
                  </a:lnTo>
                  <a:lnTo>
                    <a:pt x="1843" y="188"/>
                  </a:lnTo>
                  <a:lnTo>
                    <a:pt x="1844" y="184"/>
                  </a:lnTo>
                  <a:lnTo>
                    <a:pt x="1844" y="179"/>
                  </a:lnTo>
                  <a:lnTo>
                    <a:pt x="1842" y="177"/>
                  </a:lnTo>
                  <a:lnTo>
                    <a:pt x="1837" y="174"/>
                  </a:lnTo>
                  <a:lnTo>
                    <a:pt x="1835" y="170"/>
                  </a:lnTo>
                  <a:lnTo>
                    <a:pt x="1835" y="168"/>
                  </a:lnTo>
                  <a:lnTo>
                    <a:pt x="1834" y="167"/>
                  </a:lnTo>
                  <a:lnTo>
                    <a:pt x="1829" y="167"/>
                  </a:lnTo>
                  <a:lnTo>
                    <a:pt x="1825" y="171"/>
                  </a:lnTo>
                  <a:lnTo>
                    <a:pt x="1823" y="176"/>
                  </a:lnTo>
                  <a:lnTo>
                    <a:pt x="1818" y="179"/>
                  </a:lnTo>
                  <a:lnTo>
                    <a:pt x="1813" y="182"/>
                  </a:lnTo>
                  <a:lnTo>
                    <a:pt x="1806" y="186"/>
                  </a:lnTo>
                  <a:lnTo>
                    <a:pt x="1800" y="189"/>
                  </a:lnTo>
                  <a:lnTo>
                    <a:pt x="1796" y="192"/>
                  </a:lnTo>
                  <a:lnTo>
                    <a:pt x="1793" y="193"/>
                  </a:lnTo>
                  <a:lnTo>
                    <a:pt x="1788" y="194"/>
                  </a:lnTo>
                  <a:lnTo>
                    <a:pt x="1782" y="194"/>
                  </a:lnTo>
                  <a:lnTo>
                    <a:pt x="1778" y="194"/>
                  </a:lnTo>
                  <a:lnTo>
                    <a:pt x="1776" y="194"/>
                  </a:lnTo>
                  <a:lnTo>
                    <a:pt x="1774" y="195"/>
                  </a:lnTo>
                  <a:lnTo>
                    <a:pt x="1772" y="196"/>
                  </a:lnTo>
                  <a:lnTo>
                    <a:pt x="1770" y="200"/>
                  </a:lnTo>
                  <a:lnTo>
                    <a:pt x="1766" y="204"/>
                  </a:lnTo>
                  <a:lnTo>
                    <a:pt x="1759" y="208"/>
                  </a:lnTo>
                  <a:lnTo>
                    <a:pt x="1751" y="211"/>
                  </a:lnTo>
                  <a:lnTo>
                    <a:pt x="1746" y="211"/>
                  </a:lnTo>
                  <a:lnTo>
                    <a:pt x="1743" y="212"/>
                  </a:lnTo>
                  <a:lnTo>
                    <a:pt x="1741" y="211"/>
                  </a:lnTo>
                  <a:lnTo>
                    <a:pt x="1738" y="210"/>
                  </a:lnTo>
                  <a:lnTo>
                    <a:pt x="1733" y="209"/>
                  </a:lnTo>
                  <a:lnTo>
                    <a:pt x="1727" y="208"/>
                  </a:lnTo>
                  <a:lnTo>
                    <a:pt x="1723" y="210"/>
                  </a:lnTo>
                  <a:lnTo>
                    <a:pt x="1720" y="211"/>
                  </a:lnTo>
                  <a:lnTo>
                    <a:pt x="1719" y="212"/>
                  </a:lnTo>
                  <a:lnTo>
                    <a:pt x="1718" y="211"/>
                  </a:lnTo>
                  <a:lnTo>
                    <a:pt x="1718" y="208"/>
                  </a:lnTo>
                  <a:lnTo>
                    <a:pt x="1721" y="202"/>
                  </a:lnTo>
                  <a:lnTo>
                    <a:pt x="1725" y="195"/>
                  </a:lnTo>
                  <a:lnTo>
                    <a:pt x="1726" y="188"/>
                  </a:lnTo>
                  <a:lnTo>
                    <a:pt x="1725" y="186"/>
                  </a:lnTo>
                  <a:lnTo>
                    <a:pt x="1722" y="185"/>
                  </a:lnTo>
                  <a:lnTo>
                    <a:pt x="1719" y="186"/>
                  </a:lnTo>
                  <a:lnTo>
                    <a:pt x="1714" y="188"/>
                  </a:lnTo>
                  <a:lnTo>
                    <a:pt x="1706" y="192"/>
                  </a:lnTo>
                  <a:lnTo>
                    <a:pt x="1699" y="193"/>
                  </a:lnTo>
                  <a:lnTo>
                    <a:pt x="1690" y="199"/>
                  </a:lnTo>
                  <a:lnTo>
                    <a:pt x="1681" y="202"/>
                  </a:lnTo>
                  <a:lnTo>
                    <a:pt x="1676" y="203"/>
                  </a:lnTo>
                  <a:lnTo>
                    <a:pt x="1671" y="204"/>
                  </a:lnTo>
                  <a:lnTo>
                    <a:pt x="1665" y="204"/>
                  </a:lnTo>
                  <a:lnTo>
                    <a:pt x="1661" y="203"/>
                  </a:lnTo>
                  <a:lnTo>
                    <a:pt x="1658" y="202"/>
                  </a:lnTo>
                  <a:lnTo>
                    <a:pt x="1658" y="200"/>
                  </a:lnTo>
                  <a:lnTo>
                    <a:pt x="1663" y="194"/>
                  </a:lnTo>
                  <a:lnTo>
                    <a:pt x="1669" y="188"/>
                  </a:lnTo>
                  <a:lnTo>
                    <a:pt x="1680" y="179"/>
                  </a:lnTo>
                  <a:lnTo>
                    <a:pt x="1690" y="170"/>
                  </a:lnTo>
                  <a:lnTo>
                    <a:pt x="1701" y="160"/>
                  </a:lnTo>
                  <a:lnTo>
                    <a:pt x="1710" y="150"/>
                  </a:lnTo>
                  <a:lnTo>
                    <a:pt x="1719" y="142"/>
                  </a:lnTo>
                  <a:lnTo>
                    <a:pt x="1727" y="136"/>
                  </a:lnTo>
                  <a:lnTo>
                    <a:pt x="1736" y="130"/>
                  </a:lnTo>
                  <a:lnTo>
                    <a:pt x="1746" y="126"/>
                  </a:lnTo>
                  <a:lnTo>
                    <a:pt x="1766" y="115"/>
                  </a:lnTo>
                  <a:lnTo>
                    <a:pt x="1785" y="105"/>
                  </a:lnTo>
                  <a:lnTo>
                    <a:pt x="1777" y="106"/>
                  </a:lnTo>
                  <a:lnTo>
                    <a:pt x="1769" y="105"/>
                  </a:lnTo>
                  <a:lnTo>
                    <a:pt x="1764" y="103"/>
                  </a:lnTo>
                  <a:lnTo>
                    <a:pt x="1759" y="101"/>
                  </a:lnTo>
                  <a:lnTo>
                    <a:pt x="1751" y="99"/>
                  </a:lnTo>
                  <a:lnTo>
                    <a:pt x="1743" y="99"/>
                  </a:lnTo>
                  <a:lnTo>
                    <a:pt x="1736" y="99"/>
                  </a:lnTo>
                  <a:lnTo>
                    <a:pt x="1729" y="98"/>
                  </a:lnTo>
                  <a:lnTo>
                    <a:pt x="1725" y="95"/>
                  </a:lnTo>
                  <a:lnTo>
                    <a:pt x="1720" y="91"/>
                  </a:lnTo>
                  <a:lnTo>
                    <a:pt x="1715" y="93"/>
                  </a:lnTo>
                  <a:lnTo>
                    <a:pt x="1710" y="95"/>
                  </a:lnTo>
                  <a:lnTo>
                    <a:pt x="1704" y="97"/>
                  </a:lnTo>
                  <a:lnTo>
                    <a:pt x="1701" y="99"/>
                  </a:lnTo>
                  <a:lnTo>
                    <a:pt x="1696" y="101"/>
                  </a:lnTo>
                  <a:lnTo>
                    <a:pt x="1692" y="102"/>
                  </a:lnTo>
                  <a:lnTo>
                    <a:pt x="1688" y="102"/>
                  </a:lnTo>
                  <a:lnTo>
                    <a:pt x="1685" y="101"/>
                  </a:lnTo>
                  <a:lnTo>
                    <a:pt x="1678" y="97"/>
                  </a:lnTo>
                  <a:lnTo>
                    <a:pt x="1673" y="91"/>
                  </a:lnTo>
                  <a:lnTo>
                    <a:pt x="1669" y="87"/>
                  </a:lnTo>
                  <a:lnTo>
                    <a:pt x="1663" y="83"/>
                  </a:lnTo>
                  <a:lnTo>
                    <a:pt x="1661" y="82"/>
                  </a:lnTo>
                  <a:lnTo>
                    <a:pt x="1657" y="81"/>
                  </a:lnTo>
                  <a:lnTo>
                    <a:pt x="1654" y="81"/>
                  </a:lnTo>
                  <a:lnTo>
                    <a:pt x="1650" y="82"/>
                  </a:lnTo>
                  <a:lnTo>
                    <a:pt x="1649" y="83"/>
                  </a:lnTo>
                  <a:lnTo>
                    <a:pt x="1647" y="86"/>
                  </a:lnTo>
                  <a:lnTo>
                    <a:pt x="1645" y="87"/>
                  </a:lnTo>
                  <a:lnTo>
                    <a:pt x="1642" y="86"/>
                  </a:lnTo>
                  <a:lnTo>
                    <a:pt x="1640" y="81"/>
                  </a:lnTo>
                  <a:lnTo>
                    <a:pt x="1638" y="77"/>
                  </a:lnTo>
                  <a:lnTo>
                    <a:pt x="1633" y="72"/>
                  </a:lnTo>
                  <a:lnTo>
                    <a:pt x="1628" y="69"/>
                  </a:lnTo>
                  <a:lnTo>
                    <a:pt x="1622" y="65"/>
                  </a:lnTo>
                  <a:lnTo>
                    <a:pt x="1616" y="63"/>
                  </a:lnTo>
                  <a:lnTo>
                    <a:pt x="1611" y="61"/>
                  </a:lnTo>
                  <a:lnTo>
                    <a:pt x="1604" y="60"/>
                  </a:lnTo>
                  <a:lnTo>
                    <a:pt x="1597" y="60"/>
                  </a:lnTo>
                  <a:lnTo>
                    <a:pt x="1591" y="61"/>
                  </a:lnTo>
                  <a:lnTo>
                    <a:pt x="1583" y="66"/>
                  </a:lnTo>
                  <a:lnTo>
                    <a:pt x="1575" y="69"/>
                  </a:lnTo>
                  <a:lnTo>
                    <a:pt x="1573" y="67"/>
                  </a:lnTo>
                  <a:lnTo>
                    <a:pt x="1571" y="65"/>
                  </a:lnTo>
                  <a:lnTo>
                    <a:pt x="1565" y="61"/>
                  </a:lnTo>
                  <a:lnTo>
                    <a:pt x="1558" y="58"/>
                  </a:lnTo>
                  <a:lnTo>
                    <a:pt x="1552" y="56"/>
                  </a:lnTo>
                  <a:lnTo>
                    <a:pt x="1546" y="55"/>
                  </a:lnTo>
                  <a:lnTo>
                    <a:pt x="1539" y="53"/>
                  </a:lnTo>
                  <a:lnTo>
                    <a:pt x="1533" y="50"/>
                  </a:lnTo>
                  <a:lnTo>
                    <a:pt x="1531" y="48"/>
                  </a:lnTo>
                  <a:lnTo>
                    <a:pt x="1528" y="46"/>
                  </a:lnTo>
                  <a:lnTo>
                    <a:pt x="1527" y="42"/>
                  </a:lnTo>
                  <a:lnTo>
                    <a:pt x="1526" y="38"/>
                  </a:lnTo>
                  <a:lnTo>
                    <a:pt x="1525" y="28"/>
                  </a:lnTo>
                  <a:lnTo>
                    <a:pt x="1523" y="16"/>
                  </a:lnTo>
                  <a:lnTo>
                    <a:pt x="1522" y="12"/>
                  </a:lnTo>
                  <a:lnTo>
                    <a:pt x="1518" y="7"/>
                  </a:lnTo>
                  <a:lnTo>
                    <a:pt x="1515" y="4"/>
                  </a:lnTo>
                  <a:lnTo>
                    <a:pt x="1510" y="0"/>
                  </a:lnTo>
                  <a:lnTo>
                    <a:pt x="1508" y="0"/>
                  </a:lnTo>
                  <a:lnTo>
                    <a:pt x="1506" y="1"/>
                  </a:lnTo>
                  <a:lnTo>
                    <a:pt x="1503" y="15"/>
                  </a:lnTo>
                  <a:lnTo>
                    <a:pt x="1500" y="30"/>
                  </a:lnTo>
                  <a:lnTo>
                    <a:pt x="1412" y="30"/>
                  </a:lnTo>
                  <a:lnTo>
                    <a:pt x="1324" y="30"/>
                  </a:lnTo>
                  <a:lnTo>
                    <a:pt x="1237" y="30"/>
                  </a:lnTo>
                  <a:lnTo>
                    <a:pt x="1149" y="30"/>
                  </a:lnTo>
                  <a:lnTo>
                    <a:pt x="1061" y="30"/>
                  </a:lnTo>
                  <a:lnTo>
                    <a:pt x="974" y="30"/>
                  </a:lnTo>
                  <a:lnTo>
                    <a:pt x="887" y="30"/>
                  </a:lnTo>
                  <a:lnTo>
                    <a:pt x="799" y="30"/>
                  </a:lnTo>
                  <a:lnTo>
                    <a:pt x="711" y="30"/>
                  </a:lnTo>
                  <a:lnTo>
                    <a:pt x="623" y="30"/>
                  </a:lnTo>
                  <a:lnTo>
                    <a:pt x="536" y="30"/>
                  </a:lnTo>
                  <a:lnTo>
                    <a:pt x="449" y="30"/>
                  </a:lnTo>
                  <a:lnTo>
                    <a:pt x="361" y="30"/>
                  </a:lnTo>
                  <a:lnTo>
                    <a:pt x="273" y="30"/>
                  </a:lnTo>
                  <a:lnTo>
                    <a:pt x="186" y="30"/>
                  </a:lnTo>
                  <a:lnTo>
                    <a:pt x="98" y="30"/>
                  </a:lnTo>
                  <a:lnTo>
                    <a:pt x="98" y="36"/>
                  </a:lnTo>
                  <a:lnTo>
                    <a:pt x="99" y="41"/>
                  </a:lnTo>
                  <a:lnTo>
                    <a:pt x="101" y="46"/>
                  </a:lnTo>
                  <a:lnTo>
                    <a:pt x="103" y="50"/>
                  </a:lnTo>
                  <a:lnTo>
                    <a:pt x="107" y="49"/>
                  </a:lnTo>
                  <a:lnTo>
                    <a:pt x="108" y="48"/>
                  </a:lnTo>
                  <a:lnTo>
                    <a:pt x="109" y="48"/>
                  </a:lnTo>
                  <a:lnTo>
                    <a:pt x="111" y="53"/>
                  </a:lnTo>
                  <a:lnTo>
                    <a:pt x="111" y="56"/>
                  </a:lnTo>
                  <a:lnTo>
                    <a:pt x="113" y="58"/>
                  </a:lnTo>
                  <a:lnTo>
                    <a:pt x="113" y="61"/>
                  </a:lnTo>
                  <a:lnTo>
                    <a:pt x="111" y="63"/>
                  </a:lnTo>
                  <a:lnTo>
                    <a:pt x="113" y="67"/>
                  </a:lnTo>
                  <a:lnTo>
                    <a:pt x="114" y="70"/>
                  </a:lnTo>
                  <a:lnTo>
                    <a:pt x="113" y="71"/>
                  </a:lnTo>
                  <a:lnTo>
                    <a:pt x="108" y="70"/>
                  </a:lnTo>
                  <a:lnTo>
                    <a:pt x="103" y="70"/>
                  </a:lnTo>
                  <a:lnTo>
                    <a:pt x="100" y="71"/>
                  </a:lnTo>
                  <a:lnTo>
                    <a:pt x="100" y="72"/>
                  </a:lnTo>
                  <a:lnTo>
                    <a:pt x="101" y="73"/>
                  </a:lnTo>
                  <a:lnTo>
                    <a:pt x="102" y="75"/>
                  </a:lnTo>
                  <a:lnTo>
                    <a:pt x="106" y="77"/>
                  </a:lnTo>
                  <a:lnTo>
                    <a:pt x="108" y="77"/>
                  </a:lnTo>
                  <a:lnTo>
                    <a:pt x="109" y="78"/>
                  </a:lnTo>
                  <a:lnTo>
                    <a:pt x="111" y="79"/>
                  </a:lnTo>
                  <a:lnTo>
                    <a:pt x="114" y="81"/>
                  </a:lnTo>
                  <a:lnTo>
                    <a:pt x="116" y="83"/>
                  </a:lnTo>
                  <a:lnTo>
                    <a:pt x="116" y="85"/>
                  </a:lnTo>
                  <a:lnTo>
                    <a:pt x="115" y="86"/>
                  </a:lnTo>
                  <a:lnTo>
                    <a:pt x="113" y="88"/>
                  </a:lnTo>
                  <a:lnTo>
                    <a:pt x="110" y="88"/>
                  </a:lnTo>
                  <a:lnTo>
                    <a:pt x="109" y="89"/>
                  </a:lnTo>
                  <a:lnTo>
                    <a:pt x="109" y="94"/>
                  </a:lnTo>
                  <a:lnTo>
                    <a:pt x="111" y="97"/>
                  </a:lnTo>
                  <a:lnTo>
                    <a:pt x="115" y="101"/>
                  </a:lnTo>
                  <a:lnTo>
                    <a:pt x="118" y="103"/>
                  </a:lnTo>
                  <a:lnTo>
                    <a:pt x="121" y="101"/>
                  </a:lnTo>
                  <a:lnTo>
                    <a:pt x="123" y="101"/>
                  </a:lnTo>
                  <a:lnTo>
                    <a:pt x="124" y="101"/>
                  </a:lnTo>
                  <a:lnTo>
                    <a:pt x="124" y="103"/>
                  </a:lnTo>
                  <a:lnTo>
                    <a:pt x="124" y="106"/>
                  </a:lnTo>
                  <a:lnTo>
                    <a:pt x="123" y="110"/>
                  </a:lnTo>
                  <a:lnTo>
                    <a:pt x="119" y="115"/>
                  </a:lnTo>
                  <a:lnTo>
                    <a:pt x="117" y="122"/>
                  </a:lnTo>
                  <a:lnTo>
                    <a:pt x="117" y="126"/>
                  </a:lnTo>
                  <a:lnTo>
                    <a:pt x="117" y="129"/>
                  </a:lnTo>
                  <a:lnTo>
                    <a:pt x="118" y="132"/>
                  </a:lnTo>
                  <a:lnTo>
                    <a:pt x="119" y="135"/>
                  </a:lnTo>
                  <a:lnTo>
                    <a:pt x="118" y="140"/>
                  </a:lnTo>
                  <a:lnTo>
                    <a:pt x="118" y="148"/>
                  </a:lnTo>
                  <a:lnTo>
                    <a:pt x="119" y="152"/>
                  </a:lnTo>
                  <a:lnTo>
                    <a:pt x="119" y="156"/>
                  </a:lnTo>
                  <a:lnTo>
                    <a:pt x="119" y="158"/>
                  </a:lnTo>
                  <a:lnTo>
                    <a:pt x="118" y="159"/>
                  </a:lnTo>
                  <a:lnTo>
                    <a:pt x="116" y="160"/>
                  </a:lnTo>
                  <a:lnTo>
                    <a:pt x="114" y="160"/>
                  </a:lnTo>
                  <a:lnTo>
                    <a:pt x="110" y="161"/>
                  </a:lnTo>
                  <a:lnTo>
                    <a:pt x="109" y="161"/>
                  </a:lnTo>
                  <a:lnTo>
                    <a:pt x="108" y="160"/>
                  </a:lnTo>
                  <a:lnTo>
                    <a:pt x="108" y="159"/>
                  </a:lnTo>
                  <a:lnTo>
                    <a:pt x="108" y="155"/>
                  </a:lnTo>
                  <a:lnTo>
                    <a:pt x="110" y="151"/>
                  </a:lnTo>
                  <a:lnTo>
                    <a:pt x="110" y="147"/>
                  </a:lnTo>
                  <a:lnTo>
                    <a:pt x="111" y="144"/>
                  </a:lnTo>
                  <a:lnTo>
                    <a:pt x="110" y="140"/>
                  </a:lnTo>
                  <a:lnTo>
                    <a:pt x="109" y="137"/>
                  </a:lnTo>
                  <a:lnTo>
                    <a:pt x="107" y="134"/>
                  </a:lnTo>
                  <a:lnTo>
                    <a:pt x="106" y="131"/>
                  </a:lnTo>
                  <a:lnTo>
                    <a:pt x="106" y="129"/>
                  </a:lnTo>
                  <a:lnTo>
                    <a:pt x="109" y="126"/>
                  </a:lnTo>
                  <a:lnTo>
                    <a:pt x="111" y="126"/>
                  </a:lnTo>
                  <a:lnTo>
                    <a:pt x="113" y="125"/>
                  </a:lnTo>
                  <a:lnTo>
                    <a:pt x="113" y="123"/>
                  </a:lnTo>
                  <a:lnTo>
                    <a:pt x="113" y="122"/>
                  </a:lnTo>
                  <a:lnTo>
                    <a:pt x="113" y="120"/>
                  </a:lnTo>
                  <a:lnTo>
                    <a:pt x="111" y="117"/>
                  </a:lnTo>
                  <a:lnTo>
                    <a:pt x="109" y="111"/>
                  </a:lnTo>
                  <a:lnTo>
                    <a:pt x="108" y="111"/>
                  </a:lnTo>
                  <a:lnTo>
                    <a:pt x="108" y="112"/>
                  </a:lnTo>
                  <a:lnTo>
                    <a:pt x="107" y="112"/>
                  </a:lnTo>
                  <a:lnTo>
                    <a:pt x="106" y="111"/>
                  </a:lnTo>
                  <a:lnTo>
                    <a:pt x="102" y="109"/>
                  </a:lnTo>
                  <a:lnTo>
                    <a:pt x="100" y="102"/>
                  </a:lnTo>
                  <a:lnTo>
                    <a:pt x="99" y="95"/>
                  </a:lnTo>
                  <a:lnTo>
                    <a:pt x="94" y="96"/>
                  </a:lnTo>
                  <a:lnTo>
                    <a:pt x="91" y="97"/>
                  </a:lnTo>
                  <a:lnTo>
                    <a:pt x="88" y="98"/>
                  </a:lnTo>
                  <a:lnTo>
                    <a:pt x="83" y="97"/>
                  </a:lnTo>
                  <a:lnTo>
                    <a:pt x="80" y="96"/>
                  </a:lnTo>
                  <a:lnTo>
                    <a:pt x="77" y="95"/>
                  </a:lnTo>
                  <a:lnTo>
                    <a:pt x="76" y="95"/>
                  </a:lnTo>
                  <a:lnTo>
                    <a:pt x="75" y="95"/>
                  </a:lnTo>
                  <a:lnTo>
                    <a:pt x="72" y="96"/>
                  </a:lnTo>
                  <a:lnTo>
                    <a:pt x="66" y="96"/>
                  </a:lnTo>
                  <a:lnTo>
                    <a:pt x="59" y="96"/>
                  </a:lnTo>
                  <a:lnTo>
                    <a:pt x="53" y="95"/>
                  </a:lnTo>
                  <a:lnTo>
                    <a:pt x="42" y="93"/>
                  </a:lnTo>
                  <a:lnTo>
                    <a:pt x="31" y="90"/>
                  </a:lnTo>
                  <a:lnTo>
                    <a:pt x="17" y="83"/>
                  </a:lnTo>
                  <a:lnTo>
                    <a:pt x="2" y="77"/>
                  </a:lnTo>
                  <a:lnTo>
                    <a:pt x="1" y="75"/>
                  </a:lnTo>
                  <a:lnTo>
                    <a:pt x="0" y="75"/>
                  </a:lnTo>
                  <a:lnTo>
                    <a:pt x="0" y="78"/>
                  </a:lnTo>
                  <a:lnTo>
                    <a:pt x="1" y="81"/>
                  </a:lnTo>
                  <a:lnTo>
                    <a:pt x="1" y="86"/>
                  </a:lnTo>
                  <a:lnTo>
                    <a:pt x="0" y="90"/>
                  </a:lnTo>
                  <a:lnTo>
                    <a:pt x="0" y="98"/>
                  </a:lnTo>
                  <a:lnTo>
                    <a:pt x="1" y="105"/>
                  </a:lnTo>
                  <a:lnTo>
                    <a:pt x="4" y="112"/>
                  </a:lnTo>
                  <a:lnTo>
                    <a:pt x="9" y="118"/>
                  </a:lnTo>
                  <a:lnTo>
                    <a:pt x="12" y="122"/>
                  </a:lnTo>
                  <a:lnTo>
                    <a:pt x="15" y="127"/>
                  </a:lnTo>
                  <a:lnTo>
                    <a:pt x="17" y="132"/>
                  </a:lnTo>
                  <a:lnTo>
                    <a:pt x="18" y="137"/>
                  </a:lnTo>
                  <a:lnTo>
                    <a:pt x="19" y="148"/>
                  </a:lnTo>
                  <a:lnTo>
                    <a:pt x="23" y="159"/>
                  </a:lnTo>
                  <a:lnTo>
                    <a:pt x="26" y="172"/>
                  </a:lnTo>
                  <a:lnTo>
                    <a:pt x="27" y="186"/>
                  </a:lnTo>
                  <a:lnTo>
                    <a:pt x="28" y="183"/>
                  </a:lnTo>
                  <a:lnTo>
                    <a:pt x="29" y="180"/>
                  </a:lnTo>
                  <a:lnTo>
                    <a:pt x="31" y="179"/>
                  </a:lnTo>
                  <a:lnTo>
                    <a:pt x="33" y="179"/>
                  </a:lnTo>
                  <a:lnTo>
                    <a:pt x="37" y="180"/>
                  </a:lnTo>
                  <a:lnTo>
                    <a:pt x="41" y="182"/>
                  </a:lnTo>
                  <a:lnTo>
                    <a:pt x="42" y="182"/>
                  </a:lnTo>
                  <a:lnTo>
                    <a:pt x="43" y="183"/>
                  </a:lnTo>
                  <a:lnTo>
                    <a:pt x="43" y="184"/>
                  </a:lnTo>
                  <a:lnTo>
                    <a:pt x="42" y="185"/>
                  </a:lnTo>
                  <a:lnTo>
                    <a:pt x="37" y="186"/>
                  </a:lnTo>
                  <a:lnTo>
                    <a:pt x="34" y="187"/>
                  </a:lnTo>
                  <a:lnTo>
                    <a:pt x="32" y="189"/>
                  </a:lnTo>
                  <a:lnTo>
                    <a:pt x="29" y="194"/>
                  </a:lnTo>
                  <a:lnTo>
                    <a:pt x="31" y="197"/>
                  </a:lnTo>
                  <a:lnTo>
                    <a:pt x="33" y="200"/>
                  </a:lnTo>
                  <a:lnTo>
                    <a:pt x="35" y="201"/>
                  </a:lnTo>
                  <a:lnTo>
                    <a:pt x="39" y="202"/>
                  </a:lnTo>
                  <a:lnTo>
                    <a:pt x="41" y="203"/>
                  </a:lnTo>
                  <a:lnTo>
                    <a:pt x="41" y="205"/>
                  </a:lnTo>
                  <a:lnTo>
                    <a:pt x="40" y="208"/>
                  </a:lnTo>
                  <a:lnTo>
                    <a:pt x="40" y="211"/>
                  </a:lnTo>
                  <a:lnTo>
                    <a:pt x="41" y="216"/>
                  </a:lnTo>
                  <a:lnTo>
                    <a:pt x="41" y="219"/>
                  </a:lnTo>
                  <a:lnTo>
                    <a:pt x="40" y="224"/>
                  </a:lnTo>
                  <a:lnTo>
                    <a:pt x="37" y="227"/>
                  </a:lnTo>
                  <a:lnTo>
                    <a:pt x="35" y="219"/>
                  </a:lnTo>
                  <a:lnTo>
                    <a:pt x="33" y="212"/>
                  </a:lnTo>
                  <a:lnTo>
                    <a:pt x="32" y="224"/>
                  </a:lnTo>
                  <a:lnTo>
                    <a:pt x="32" y="235"/>
                  </a:lnTo>
                  <a:lnTo>
                    <a:pt x="33" y="235"/>
                  </a:lnTo>
                  <a:lnTo>
                    <a:pt x="34" y="235"/>
                  </a:lnTo>
                  <a:lnTo>
                    <a:pt x="41" y="235"/>
                  </a:lnTo>
                  <a:lnTo>
                    <a:pt x="46" y="235"/>
                  </a:lnTo>
                  <a:lnTo>
                    <a:pt x="52" y="235"/>
                  </a:lnTo>
                  <a:lnTo>
                    <a:pt x="58" y="235"/>
                  </a:lnTo>
                  <a:lnTo>
                    <a:pt x="61" y="235"/>
                  </a:lnTo>
                  <a:lnTo>
                    <a:pt x="64" y="236"/>
                  </a:lnTo>
                  <a:lnTo>
                    <a:pt x="66" y="239"/>
                  </a:lnTo>
                  <a:lnTo>
                    <a:pt x="69" y="242"/>
                  </a:lnTo>
                  <a:lnTo>
                    <a:pt x="66" y="241"/>
                  </a:lnTo>
                  <a:lnTo>
                    <a:pt x="62" y="240"/>
                  </a:lnTo>
                  <a:lnTo>
                    <a:pt x="59" y="240"/>
                  </a:lnTo>
                  <a:lnTo>
                    <a:pt x="56" y="241"/>
                  </a:lnTo>
                  <a:lnTo>
                    <a:pt x="50" y="242"/>
                  </a:lnTo>
                  <a:lnTo>
                    <a:pt x="45" y="241"/>
                  </a:lnTo>
                  <a:lnTo>
                    <a:pt x="41" y="241"/>
                  </a:lnTo>
                  <a:lnTo>
                    <a:pt x="39" y="240"/>
                  </a:lnTo>
                  <a:lnTo>
                    <a:pt x="37" y="240"/>
                  </a:lnTo>
                  <a:lnTo>
                    <a:pt x="37" y="243"/>
                  </a:lnTo>
                  <a:lnTo>
                    <a:pt x="37" y="259"/>
                  </a:lnTo>
                  <a:lnTo>
                    <a:pt x="39" y="275"/>
                  </a:lnTo>
                  <a:lnTo>
                    <a:pt x="39" y="283"/>
                  </a:lnTo>
                  <a:lnTo>
                    <a:pt x="39" y="285"/>
                  </a:lnTo>
                  <a:lnTo>
                    <a:pt x="40" y="286"/>
                  </a:lnTo>
                  <a:lnTo>
                    <a:pt x="41" y="288"/>
                  </a:lnTo>
                  <a:lnTo>
                    <a:pt x="43" y="290"/>
                  </a:lnTo>
                  <a:lnTo>
                    <a:pt x="43" y="291"/>
                  </a:lnTo>
                  <a:lnTo>
                    <a:pt x="43" y="292"/>
                  </a:lnTo>
                  <a:lnTo>
                    <a:pt x="40" y="292"/>
                  </a:lnTo>
                  <a:lnTo>
                    <a:pt x="39" y="293"/>
                  </a:lnTo>
                  <a:lnTo>
                    <a:pt x="37" y="294"/>
                  </a:lnTo>
                  <a:lnTo>
                    <a:pt x="37" y="297"/>
                  </a:lnTo>
                  <a:lnTo>
                    <a:pt x="37" y="299"/>
                  </a:lnTo>
                  <a:lnTo>
                    <a:pt x="37" y="303"/>
                  </a:lnTo>
                  <a:lnTo>
                    <a:pt x="37" y="308"/>
                  </a:lnTo>
                  <a:lnTo>
                    <a:pt x="37" y="318"/>
                  </a:lnTo>
                  <a:lnTo>
                    <a:pt x="36" y="327"/>
                  </a:lnTo>
                  <a:lnTo>
                    <a:pt x="34" y="337"/>
                  </a:lnTo>
                  <a:lnTo>
                    <a:pt x="33" y="347"/>
                  </a:lnTo>
                  <a:lnTo>
                    <a:pt x="33" y="366"/>
                  </a:lnTo>
                  <a:lnTo>
                    <a:pt x="32" y="386"/>
                  </a:lnTo>
                  <a:lnTo>
                    <a:pt x="29" y="404"/>
                  </a:lnTo>
                  <a:lnTo>
                    <a:pt x="25" y="422"/>
                  </a:lnTo>
                  <a:lnTo>
                    <a:pt x="23" y="435"/>
                  </a:lnTo>
                  <a:lnTo>
                    <a:pt x="21" y="446"/>
                  </a:lnTo>
                  <a:lnTo>
                    <a:pt x="18" y="445"/>
                  </a:lnTo>
                  <a:lnTo>
                    <a:pt x="17" y="444"/>
                  </a:lnTo>
                  <a:lnTo>
                    <a:pt x="17" y="444"/>
                  </a:lnTo>
                  <a:lnTo>
                    <a:pt x="16" y="448"/>
                  </a:lnTo>
                  <a:lnTo>
                    <a:pt x="13" y="459"/>
                  </a:lnTo>
                  <a:lnTo>
                    <a:pt x="12" y="469"/>
                  </a:lnTo>
                  <a:lnTo>
                    <a:pt x="10" y="475"/>
                  </a:lnTo>
                  <a:lnTo>
                    <a:pt x="9" y="480"/>
                  </a:lnTo>
                  <a:lnTo>
                    <a:pt x="10" y="486"/>
                  </a:lnTo>
                  <a:lnTo>
                    <a:pt x="12" y="490"/>
                  </a:lnTo>
                  <a:lnTo>
                    <a:pt x="15" y="506"/>
                  </a:lnTo>
                  <a:lnTo>
                    <a:pt x="16" y="522"/>
                  </a:lnTo>
                  <a:lnTo>
                    <a:pt x="21" y="533"/>
                  </a:lnTo>
                  <a:lnTo>
                    <a:pt x="26" y="541"/>
                  </a:lnTo>
                  <a:lnTo>
                    <a:pt x="26" y="544"/>
                  </a:lnTo>
                  <a:lnTo>
                    <a:pt x="26" y="546"/>
                  </a:lnTo>
                  <a:lnTo>
                    <a:pt x="24" y="550"/>
                  </a:lnTo>
                  <a:lnTo>
                    <a:pt x="24" y="552"/>
                  </a:lnTo>
                  <a:lnTo>
                    <a:pt x="25" y="553"/>
                  </a:lnTo>
                  <a:lnTo>
                    <a:pt x="27" y="555"/>
                  </a:lnTo>
                  <a:lnTo>
                    <a:pt x="31" y="562"/>
                  </a:lnTo>
                  <a:lnTo>
                    <a:pt x="31" y="569"/>
                  </a:lnTo>
                  <a:lnTo>
                    <a:pt x="32" y="576"/>
                  </a:lnTo>
                  <a:lnTo>
                    <a:pt x="32" y="582"/>
                  </a:lnTo>
                  <a:lnTo>
                    <a:pt x="31" y="587"/>
                  </a:lnTo>
                  <a:lnTo>
                    <a:pt x="28" y="593"/>
                  </a:lnTo>
                  <a:lnTo>
                    <a:pt x="28" y="599"/>
                  </a:lnTo>
                  <a:lnTo>
                    <a:pt x="29" y="604"/>
                  </a:lnTo>
                  <a:lnTo>
                    <a:pt x="29" y="611"/>
                  </a:lnTo>
                  <a:lnTo>
                    <a:pt x="27" y="618"/>
                  </a:lnTo>
                  <a:lnTo>
                    <a:pt x="24" y="626"/>
                  </a:lnTo>
                  <a:lnTo>
                    <a:pt x="20" y="634"/>
                  </a:lnTo>
                  <a:lnTo>
                    <a:pt x="17" y="641"/>
                  </a:lnTo>
                  <a:lnTo>
                    <a:pt x="16" y="649"/>
                  </a:lnTo>
                  <a:lnTo>
                    <a:pt x="16" y="652"/>
                  </a:lnTo>
                  <a:lnTo>
                    <a:pt x="17" y="655"/>
                  </a:lnTo>
                  <a:lnTo>
                    <a:pt x="19" y="658"/>
                  </a:lnTo>
                  <a:lnTo>
                    <a:pt x="23" y="660"/>
                  </a:lnTo>
                  <a:lnTo>
                    <a:pt x="29" y="668"/>
                  </a:lnTo>
                  <a:lnTo>
                    <a:pt x="36" y="675"/>
                  </a:lnTo>
                  <a:lnTo>
                    <a:pt x="40" y="679"/>
                  </a:lnTo>
                  <a:lnTo>
                    <a:pt x="42" y="683"/>
                  </a:lnTo>
                  <a:lnTo>
                    <a:pt x="43" y="687"/>
                  </a:lnTo>
                  <a:lnTo>
                    <a:pt x="44" y="691"/>
                  </a:lnTo>
                  <a:lnTo>
                    <a:pt x="45" y="700"/>
                  </a:lnTo>
                  <a:lnTo>
                    <a:pt x="45" y="711"/>
                  </a:lnTo>
                  <a:lnTo>
                    <a:pt x="49" y="725"/>
                  </a:lnTo>
                  <a:lnTo>
                    <a:pt x="52" y="738"/>
                  </a:lnTo>
                  <a:lnTo>
                    <a:pt x="52" y="739"/>
                  </a:lnTo>
                  <a:lnTo>
                    <a:pt x="51" y="741"/>
                  </a:lnTo>
                  <a:lnTo>
                    <a:pt x="53" y="748"/>
                  </a:lnTo>
                  <a:lnTo>
                    <a:pt x="58" y="754"/>
                  </a:lnTo>
                  <a:lnTo>
                    <a:pt x="62" y="760"/>
                  </a:lnTo>
                  <a:lnTo>
                    <a:pt x="67" y="765"/>
                  </a:lnTo>
                  <a:lnTo>
                    <a:pt x="75" y="772"/>
                  </a:lnTo>
                  <a:lnTo>
                    <a:pt x="83" y="779"/>
                  </a:lnTo>
                  <a:lnTo>
                    <a:pt x="84" y="785"/>
                  </a:lnTo>
                  <a:lnTo>
                    <a:pt x="86" y="790"/>
                  </a:lnTo>
                  <a:lnTo>
                    <a:pt x="88" y="796"/>
                  </a:lnTo>
                  <a:lnTo>
                    <a:pt x="86" y="803"/>
                  </a:lnTo>
                  <a:lnTo>
                    <a:pt x="90" y="804"/>
                  </a:lnTo>
                  <a:lnTo>
                    <a:pt x="97" y="806"/>
                  </a:lnTo>
                  <a:lnTo>
                    <a:pt x="102" y="810"/>
                  </a:lnTo>
                  <a:lnTo>
                    <a:pt x="108" y="812"/>
                  </a:lnTo>
                  <a:lnTo>
                    <a:pt x="111" y="814"/>
                  </a:lnTo>
                  <a:lnTo>
                    <a:pt x="114" y="814"/>
                  </a:lnTo>
                  <a:lnTo>
                    <a:pt x="115" y="813"/>
                  </a:lnTo>
                  <a:lnTo>
                    <a:pt x="114" y="809"/>
                  </a:lnTo>
                  <a:lnTo>
                    <a:pt x="114" y="805"/>
                  </a:lnTo>
                  <a:lnTo>
                    <a:pt x="113" y="801"/>
                  </a:lnTo>
                  <a:lnTo>
                    <a:pt x="114" y="797"/>
                  </a:lnTo>
                  <a:lnTo>
                    <a:pt x="116" y="796"/>
                  </a:lnTo>
                  <a:lnTo>
                    <a:pt x="119" y="796"/>
                  </a:lnTo>
                  <a:lnTo>
                    <a:pt x="123" y="797"/>
                  </a:lnTo>
                  <a:lnTo>
                    <a:pt x="125" y="798"/>
                  </a:lnTo>
                  <a:lnTo>
                    <a:pt x="129" y="799"/>
                  </a:lnTo>
                  <a:lnTo>
                    <a:pt x="132" y="799"/>
                  </a:lnTo>
                  <a:lnTo>
                    <a:pt x="134" y="799"/>
                  </a:lnTo>
                  <a:lnTo>
                    <a:pt x="133" y="801"/>
                  </a:lnTo>
                  <a:lnTo>
                    <a:pt x="132" y="802"/>
                  </a:lnTo>
                  <a:lnTo>
                    <a:pt x="126" y="802"/>
                  </a:lnTo>
                  <a:lnTo>
                    <a:pt x="122" y="804"/>
                  </a:lnTo>
                  <a:lnTo>
                    <a:pt x="118" y="807"/>
                  </a:lnTo>
                  <a:lnTo>
                    <a:pt x="118" y="810"/>
                  </a:lnTo>
                  <a:lnTo>
                    <a:pt x="119" y="811"/>
                  </a:lnTo>
                  <a:lnTo>
                    <a:pt x="123" y="815"/>
                  </a:lnTo>
                  <a:lnTo>
                    <a:pt x="125" y="821"/>
                  </a:lnTo>
                  <a:lnTo>
                    <a:pt x="130" y="828"/>
                  </a:lnTo>
                  <a:lnTo>
                    <a:pt x="131" y="833"/>
                  </a:lnTo>
                  <a:lnTo>
                    <a:pt x="133" y="836"/>
                  </a:lnTo>
                  <a:lnTo>
                    <a:pt x="137" y="840"/>
                  </a:lnTo>
                  <a:lnTo>
                    <a:pt x="138" y="842"/>
                  </a:lnTo>
                  <a:lnTo>
                    <a:pt x="137" y="842"/>
                  </a:lnTo>
                  <a:lnTo>
                    <a:pt x="134" y="840"/>
                  </a:lnTo>
                  <a:lnTo>
                    <a:pt x="130" y="837"/>
                  </a:lnTo>
                  <a:lnTo>
                    <a:pt x="125" y="835"/>
                  </a:lnTo>
                  <a:lnTo>
                    <a:pt x="122" y="830"/>
                  </a:lnTo>
                  <a:lnTo>
                    <a:pt x="119" y="826"/>
                  </a:lnTo>
                  <a:lnTo>
                    <a:pt x="118" y="821"/>
                  </a:lnTo>
                  <a:lnTo>
                    <a:pt x="117" y="818"/>
                  </a:lnTo>
                  <a:lnTo>
                    <a:pt x="116" y="817"/>
                  </a:lnTo>
                  <a:lnTo>
                    <a:pt x="115" y="818"/>
                  </a:lnTo>
                  <a:lnTo>
                    <a:pt x="114" y="819"/>
                  </a:lnTo>
                  <a:lnTo>
                    <a:pt x="113" y="823"/>
                  </a:lnTo>
                  <a:lnTo>
                    <a:pt x="114" y="833"/>
                  </a:lnTo>
                  <a:lnTo>
                    <a:pt x="115" y="842"/>
                  </a:lnTo>
                  <a:lnTo>
                    <a:pt x="116" y="851"/>
                  </a:lnTo>
                  <a:lnTo>
                    <a:pt x="119" y="859"/>
                  </a:lnTo>
                  <a:lnTo>
                    <a:pt x="123" y="862"/>
                  </a:lnTo>
                  <a:lnTo>
                    <a:pt x="126" y="866"/>
                  </a:lnTo>
                  <a:lnTo>
                    <a:pt x="130" y="869"/>
                  </a:lnTo>
                  <a:lnTo>
                    <a:pt x="133" y="870"/>
                  </a:lnTo>
                  <a:lnTo>
                    <a:pt x="138" y="871"/>
                  </a:lnTo>
                  <a:lnTo>
                    <a:pt x="140" y="870"/>
                  </a:lnTo>
                  <a:lnTo>
                    <a:pt x="142" y="871"/>
                  </a:lnTo>
                  <a:lnTo>
                    <a:pt x="146" y="875"/>
                  </a:lnTo>
                  <a:lnTo>
                    <a:pt x="148" y="880"/>
                  </a:lnTo>
                  <a:lnTo>
                    <a:pt x="149" y="885"/>
                  </a:lnTo>
                  <a:lnTo>
                    <a:pt x="149" y="887"/>
                  </a:lnTo>
                  <a:lnTo>
                    <a:pt x="148" y="890"/>
                  </a:lnTo>
                  <a:lnTo>
                    <a:pt x="146" y="891"/>
                  </a:lnTo>
                  <a:lnTo>
                    <a:pt x="142" y="892"/>
                  </a:lnTo>
                  <a:lnTo>
                    <a:pt x="141" y="893"/>
                  </a:lnTo>
                  <a:lnTo>
                    <a:pt x="140" y="893"/>
                  </a:lnTo>
                  <a:lnTo>
                    <a:pt x="141" y="902"/>
                  </a:lnTo>
                  <a:lnTo>
                    <a:pt x="143" y="911"/>
                  </a:lnTo>
                  <a:lnTo>
                    <a:pt x="148" y="917"/>
                  </a:lnTo>
                  <a:lnTo>
                    <a:pt x="154" y="921"/>
                  </a:lnTo>
                  <a:lnTo>
                    <a:pt x="159" y="929"/>
                  </a:lnTo>
                  <a:lnTo>
                    <a:pt x="165" y="937"/>
                  </a:lnTo>
                  <a:lnTo>
                    <a:pt x="170" y="945"/>
                  </a:lnTo>
                  <a:lnTo>
                    <a:pt x="175" y="952"/>
                  </a:lnTo>
                  <a:lnTo>
                    <a:pt x="181" y="956"/>
                  </a:lnTo>
                  <a:lnTo>
                    <a:pt x="184" y="960"/>
                  </a:lnTo>
                  <a:lnTo>
                    <a:pt x="189" y="965"/>
                  </a:lnTo>
                  <a:lnTo>
                    <a:pt x="191" y="967"/>
                  </a:lnTo>
                  <a:lnTo>
                    <a:pt x="192" y="968"/>
                  </a:lnTo>
                  <a:lnTo>
                    <a:pt x="194" y="969"/>
                  </a:lnTo>
                  <a:lnTo>
                    <a:pt x="194" y="972"/>
                  </a:lnTo>
                  <a:lnTo>
                    <a:pt x="194" y="975"/>
                  </a:lnTo>
                  <a:lnTo>
                    <a:pt x="199" y="985"/>
                  </a:lnTo>
                  <a:lnTo>
                    <a:pt x="207" y="994"/>
                  </a:lnTo>
                  <a:lnTo>
                    <a:pt x="208" y="1004"/>
                  </a:lnTo>
                  <a:lnTo>
                    <a:pt x="208" y="1011"/>
                  </a:lnTo>
                  <a:lnTo>
                    <a:pt x="207" y="1016"/>
                  </a:lnTo>
                  <a:lnTo>
                    <a:pt x="207" y="1021"/>
                  </a:lnTo>
                  <a:lnTo>
                    <a:pt x="208" y="1022"/>
                  </a:lnTo>
                  <a:lnTo>
                    <a:pt x="210" y="1023"/>
                  </a:lnTo>
                  <a:lnTo>
                    <a:pt x="215" y="1025"/>
                  </a:lnTo>
                  <a:lnTo>
                    <a:pt x="217" y="1027"/>
                  </a:lnTo>
                  <a:lnTo>
                    <a:pt x="221" y="1029"/>
                  </a:lnTo>
                  <a:lnTo>
                    <a:pt x="228" y="1029"/>
                  </a:lnTo>
                  <a:lnTo>
                    <a:pt x="241" y="1030"/>
                  </a:lnTo>
                  <a:lnTo>
                    <a:pt x="255" y="1032"/>
                  </a:lnTo>
                  <a:lnTo>
                    <a:pt x="262" y="1032"/>
                  </a:lnTo>
                  <a:lnTo>
                    <a:pt x="267" y="1034"/>
                  </a:lnTo>
                  <a:lnTo>
                    <a:pt x="270" y="1037"/>
                  </a:lnTo>
                  <a:lnTo>
                    <a:pt x="273" y="1039"/>
                  </a:lnTo>
                  <a:lnTo>
                    <a:pt x="276" y="1042"/>
                  </a:lnTo>
                  <a:lnTo>
                    <a:pt x="278" y="1046"/>
                  </a:lnTo>
                  <a:lnTo>
                    <a:pt x="280" y="1048"/>
                  </a:lnTo>
                  <a:lnTo>
                    <a:pt x="285" y="1050"/>
                  </a:lnTo>
                  <a:lnTo>
                    <a:pt x="290" y="1051"/>
                  </a:lnTo>
                  <a:lnTo>
                    <a:pt x="296" y="1054"/>
                  </a:lnTo>
                  <a:lnTo>
                    <a:pt x="301" y="1055"/>
                  </a:lnTo>
                  <a:lnTo>
                    <a:pt x="308" y="1055"/>
                  </a:lnTo>
                  <a:lnTo>
                    <a:pt x="311" y="1054"/>
                  </a:lnTo>
                  <a:lnTo>
                    <a:pt x="313" y="1054"/>
                  </a:lnTo>
                  <a:lnTo>
                    <a:pt x="316" y="1055"/>
                  </a:lnTo>
                  <a:lnTo>
                    <a:pt x="318" y="1056"/>
                  </a:lnTo>
                  <a:lnTo>
                    <a:pt x="320" y="1061"/>
                  </a:lnTo>
                  <a:lnTo>
                    <a:pt x="321" y="1066"/>
                  </a:lnTo>
                  <a:lnTo>
                    <a:pt x="321" y="1071"/>
                  </a:lnTo>
                  <a:lnTo>
                    <a:pt x="322" y="1073"/>
                  </a:lnTo>
                  <a:lnTo>
                    <a:pt x="324" y="1074"/>
                  </a:lnTo>
                  <a:lnTo>
                    <a:pt x="325" y="1074"/>
                  </a:lnTo>
                  <a:lnTo>
                    <a:pt x="326" y="1074"/>
                  </a:lnTo>
                  <a:lnTo>
                    <a:pt x="328" y="1072"/>
                  </a:lnTo>
                  <a:lnTo>
                    <a:pt x="330" y="1071"/>
                  </a:lnTo>
                  <a:lnTo>
                    <a:pt x="333" y="1071"/>
                  </a:lnTo>
                  <a:lnTo>
                    <a:pt x="339" y="1073"/>
                  </a:lnTo>
                  <a:lnTo>
                    <a:pt x="346" y="1079"/>
                  </a:lnTo>
                  <a:lnTo>
                    <a:pt x="354" y="1086"/>
                  </a:lnTo>
                  <a:lnTo>
                    <a:pt x="359" y="1090"/>
                  </a:lnTo>
                  <a:lnTo>
                    <a:pt x="367" y="1098"/>
                  </a:lnTo>
                  <a:lnTo>
                    <a:pt x="374" y="1106"/>
                  </a:lnTo>
                  <a:lnTo>
                    <a:pt x="376" y="1111"/>
                  </a:lnTo>
                  <a:lnTo>
                    <a:pt x="378" y="1116"/>
                  </a:lnTo>
                  <a:lnTo>
                    <a:pt x="379" y="1121"/>
                  </a:lnTo>
                  <a:lnTo>
                    <a:pt x="379" y="1127"/>
                  </a:lnTo>
                  <a:lnTo>
                    <a:pt x="378" y="1130"/>
                  </a:lnTo>
                  <a:lnTo>
                    <a:pt x="378" y="1133"/>
                  </a:lnTo>
                  <a:lnTo>
                    <a:pt x="379" y="1136"/>
                  </a:lnTo>
                  <a:lnTo>
                    <a:pt x="381" y="1138"/>
                  </a:lnTo>
                  <a:lnTo>
                    <a:pt x="384" y="1139"/>
                  </a:lnTo>
                  <a:lnTo>
                    <a:pt x="385" y="1141"/>
                  </a:lnTo>
                  <a:lnTo>
                    <a:pt x="386" y="1144"/>
                  </a:lnTo>
                  <a:lnTo>
                    <a:pt x="387" y="1146"/>
                  </a:lnTo>
                  <a:lnTo>
                    <a:pt x="417" y="1144"/>
                  </a:lnTo>
                  <a:lnTo>
                    <a:pt x="448" y="1140"/>
                  </a:lnTo>
                  <a:lnTo>
                    <a:pt x="477" y="1138"/>
                  </a:lnTo>
                  <a:lnTo>
                    <a:pt x="508" y="1135"/>
                  </a:lnTo>
                  <a:lnTo>
                    <a:pt x="505" y="1141"/>
                  </a:lnTo>
                  <a:lnTo>
                    <a:pt x="502" y="1148"/>
                  </a:lnTo>
                  <a:lnTo>
                    <a:pt x="526" y="1156"/>
                  </a:lnTo>
                  <a:lnTo>
                    <a:pt x="550" y="1165"/>
                  </a:lnTo>
                  <a:lnTo>
                    <a:pt x="574" y="1175"/>
                  </a:lnTo>
                  <a:lnTo>
                    <a:pt x="598" y="1183"/>
                  </a:lnTo>
                  <a:lnTo>
                    <a:pt x="622" y="1192"/>
                  </a:lnTo>
                  <a:lnTo>
                    <a:pt x="646" y="1201"/>
                  </a:lnTo>
                  <a:lnTo>
                    <a:pt x="670" y="1210"/>
                  </a:lnTo>
                  <a:lnTo>
                    <a:pt x="695" y="1218"/>
                  </a:lnTo>
                  <a:lnTo>
                    <a:pt x="732" y="1218"/>
                  </a:lnTo>
                  <a:lnTo>
                    <a:pt x="768" y="1218"/>
                  </a:lnTo>
                  <a:lnTo>
                    <a:pt x="805" y="1218"/>
                  </a:lnTo>
                  <a:lnTo>
                    <a:pt x="841" y="1218"/>
                  </a:lnTo>
                  <a:lnTo>
                    <a:pt x="841" y="1204"/>
                  </a:lnTo>
                  <a:lnTo>
                    <a:pt x="841" y="1190"/>
                  </a:lnTo>
                  <a:lnTo>
                    <a:pt x="850" y="1190"/>
                  </a:lnTo>
                  <a:lnTo>
                    <a:pt x="872" y="1190"/>
                  </a:lnTo>
                  <a:lnTo>
                    <a:pt x="899" y="1190"/>
                  </a:lnTo>
                  <a:lnTo>
                    <a:pt x="924" y="1190"/>
                  </a:lnTo>
                  <a:lnTo>
                    <a:pt x="929" y="1192"/>
                  </a:lnTo>
                  <a:lnTo>
                    <a:pt x="932" y="1194"/>
                  </a:lnTo>
                  <a:lnTo>
                    <a:pt x="935" y="1195"/>
                  </a:lnTo>
                  <a:lnTo>
                    <a:pt x="936" y="1198"/>
                  </a:lnTo>
                  <a:lnTo>
                    <a:pt x="938" y="1204"/>
                  </a:lnTo>
                  <a:lnTo>
                    <a:pt x="943" y="1210"/>
                  </a:lnTo>
                  <a:lnTo>
                    <a:pt x="946" y="1213"/>
                  </a:lnTo>
                  <a:lnTo>
                    <a:pt x="952" y="1216"/>
                  </a:lnTo>
                  <a:lnTo>
                    <a:pt x="957" y="1219"/>
                  </a:lnTo>
                  <a:lnTo>
                    <a:pt x="962" y="1224"/>
                  </a:lnTo>
                  <a:lnTo>
                    <a:pt x="968" y="1228"/>
                  </a:lnTo>
                  <a:lnTo>
                    <a:pt x="971" y="1233"/>
                  </a:lnTo>
                  <a:lnTo>
                    <a:pt x="980" y="1242"/>
                  </a:lnTo>
                  <a:lnTo>
                    <a:pt x="990" y="1250"/>
                  </a:lnTo>
                  <a:lnTo>
                    <a:pt x="998" y="1254"/>
                  </a:lnTo>
                  <a:lnTo>
                    <a:pt x="1004" y="1260"/>
                  </a:lnTo>
                  <a:lnTo>
                    <a:pt x="1008" y="1267"/>
                  </a:lnTo>
                  <a:lnTo>
                    <a:pt x="1011" y="1274"/>
                  </a:lnTo>
                  <a:lnTo>
                    <a:pt x="1015" y="1289"/>
                  </a:lnTo>
                  <a:lnTo>
                    <a:pt x="1021" y="1304"/>
                  </a:lnTo>
                  <a:lnTo>
                    <a:pt x="1025" y="1310"/>
                  </a:lnTo>
                  <a:lnTo>
                    <a:pt x="1028" y="1316"/>
                  </a:lnTo>
                  <a:lnTo>
                    <a:pt x="1033" y="1322"/>
                  </a:lnTo>
                  <a:lnTo>
                    <a:pt x="1037" y="1326"/>
                  </a:lnTo>
                  <a:lnTo>
                    <a:pt x="1049" y="1334"/>
                  </a:lnTo>
                  <a:lnTo>
                    <a:pt x="1061" y="1341"/>
                  </a:lnTo>
                  <a:lnTo>
                    <a:pt x="1069" y="1346"/>
                  </a:lnTo>
                  <a:lnTo>
                    <a:pt x="1079" y="1350"/>
                  </a:lnTo>
                  <a:lnTo>
                    <a:pt x="1085" y="1352"/>
                  </a:lnTo>
                  <a:lnTo>
                    <a:pt x="1091" y="1354"/>
                  </a:lnTo>
                  <a:lnTo>
                    <a:pt x="1095" y="1354"/>
                  </a:lnTo>
                  <a:lnTo>
                    <a:pt x="1100" y="1354"/>
                  </a:lnTo>
                  <a:lnTo>
                    <a:pt x="1104" y="1350"/>
                  </a:lnTo>
                  <a:lnTo>
                    <a:pt x="1107" y="1346"/>
                  </a:lnTo>
                  <a:lnTo>
                    <a:pt x="1110" y="1335"/>
                  </a:lnTo>
                  <a:lnTo>
                    <a:pt x="1115" y="1325"/>
                  </a:lnTo>
                  <a:lnTo>
                    <a:pt x="1117" y="1320"/>
                  </a:lnTo>
                  <a:lnTo>
                    <a:pt x="1119" y="1316"/>
                  </a:lnTo>
                  <a:lnTo>
                    <a:pt x="1124" y="1312"/>
                  </a:lnTo>
                  <a:lnTo>
                    <a:pt x="1127" y="1309"/>
                  </a:lnTo>
                  <a:lnTo>
                    <a:pt x="1133" y="1309"/>
                  </a:lnTo>
                  <a:lnTo>
                    <a:pt x="1139" y="1307"/>
                  </a:lnTo>
                  <a:lnTo>
                    <a:pt x="1140" y="1306"/>
                  </a:lnTo>
                  <a:lnTo>
                    <a:pt x="1141" y="1304"/>
                  </a:lnTo>
                  <a:lnTo>
                    <a:pt x="1150" y="1306"/>
                  </a:lnTo>
                  <a:lnTo>
                    <a:pt x="1158" y="1308"/>
                  </a:lnTo>
                  <a:lnTo>
                    <a:pt x="1166" y="1309"/>
                  </a:lnTo>
                  <a:lnTo>
                    <a:pt x="1173" y="1309"/>
                  </a:lnTo>
                  <a:lnTo>
                    <a:pt x="1177" y="1309"/>
                  </a:lnTo>
                  <a:lnTo>
                    <a:pt x="1181" y="1309"/>
                  </a:lnTo>
                  <a:lnTo>
                    <a:pt x="1188" y="1312"/>
                  </a:lnTo>
                  <a:lnTo>
                    <a:pt x="1193" y="1318"/>
                  </a:lnTo>
                  <a:lnTo>
                    <a:pt x="1199" y="1324"/>
                  </a:lnTo>
                  <a:lnTo>
                    <a:pt x="1204" y="1330"/>
                  </a:lnTo>
                  <a:lnTo>
                    <a:pt x="1215" y="1341"/>
                  </a:lnTo>
                  <a:lnTo>
                    <a:pt x="1223" y="1355"/>
                  </a:lnTo>
                  <a:lnTo>
                    <a:pt x="1226" y="1360"/>
                  </a:lnTo>
                  <a:lnTo>
                    <a:pt x="1229" y="1366"/>
                  </a:lnTo>
                  <a:lnTo>
                    <a:pt x="1231" y="1372"/>
                  </a:lnTo>
                  <a:lnTo>
                    <a:pt x="1236" y="1377"/>
                  </a:lnTo>
                  <a:lnTo>
                    <a:pt x="1239" y="1381"/>
                  </a:lnTo>
                  <a:lnTo>
                    <a:pt x="1239" y="1384"/>
                  </a:lnTo>
                  <a:lnTo>
                    <a:pt x="1240" y="1387"/>
                  </a:lnTo>
                  <a:lnTo>
                    <a:pt x="1240" y="1392"/>
                  </a:lnTo>
                  <a:lnTo>
                    <a:pt x="1243" y="1398"/>
                  </a:lnTo>
                  <a:lnTo>
                    <a:pt x="1248" y="1404"/>
                  </a:lnTo>
                  <a:lnTo>
                    <a:pt x="1253" y="1409"/>
                  </a:lnTo>
                  <a:lnTo>
                    <a:pt x="1257" y="1414"/>
                  </a:lnTo>
                  <a:lnTo>
                    <a:pt x="1265" y="1421"/>
                  </a:lnTo>
                  <a:lnTo>
                    <a:pt x="1273" y="1429"/>
                  </a:lnTo>
                  <a:lnTo>
                    <a:pt x="1280" y="1438"/>
                  </a:lnTo>
                  <a:lnTo>
                    <a:pt x="1285" y="1447"/>
                  </a:lnTo>
                  <a:lnTo>
                    <a:pt x="1286" y="1455"/>
                  </a:lnTo>
                  <a:lnTo>
                    <a:pt x="1286" y="1463"/>
                  </a:lnTo>
                  <a:lnTo>
                    <a:pt x="1288" y="1471"/>
                  </a:lnTo>
                  <a:lnTo>
                    <a:pt x="1291" y="1477"/>
                  </a:lnTo>
                  <a:lnTo>
                    <a:pt x="1295" y="1482"/>
                  </a:lnTo>
                  <a:lnTo>
                    <a:pt x="1299" y="1489"/>
                  </a:lnTo>
                  <a:lnTo>
                    <a:pt x="1302" y="1495"/>
                  </a:lnTo>
                  <a:lnTo>
                    <a:pt x="1304" y="1499"/>
                  </a:lnTo>
                  <a:lnTo>
                    <a:pt x="1306" y="1502"/>
                  </a:lnTo>
                  <a:lnTo>
                    <a:pt x="1310" y="1504"/>
                  </a:lnTo>
                  <a:lnTo>
                    <a:pt x="1316" y="1507"/>
                  </a:lnTo>
                  <a:lnTo>
                    <a:pt x="1326" y="1512"/>
                  </a:lnTo>
                  <a:lnTo>
                    <a:pt x="1336" y="1517"/>
                  </a:lnTo>
                  <a:lnTo>
                    <a:pt x="1345" y="1521"/>
                  </a:lnTo>
                  <a:lnTo>
                    <a:pt x="1350" y="1523"/>
                  </a:lnTo>
                  <a:lnTo>
                    <a:pt x="1355" y="1525"/>
                  </a:lnTo>
                  <a:lnTo>
                    <a:pt x="1360" y="1525"/>
                  </a:lnTo>
                  <a:lnTo>
                    <a:pt x="1365" y="1525"/>
                  </a:lnTo>
                  <a:lnTo>
                    <a:pt x="1381" y="1530"/>
                  </a:lnTo>
                  <a:lnTo>
                    <a:pt x="1393" y="1536"/>
                  </a:lnTo>
                  <a:lnTo>
                    <a:pt x="1395" y="1533"/>
                  </a:lnTo>
                  <a:lnTo>
                    <a:pt x="1397" y="1531"/>
                  </a:lnTo>
                  <a:lnTo>
                    <a:pt x="1400" y="1531"/>
                  </a:lnTo>
                  <a:lnTo>
                    <a:pt x="1403" y="1531"/>
                  </a:lnTo>
                  <a:lnTo>
                    <a:pt x="1403" y="1528"/>
                  </a:lnTo>
                  <a:lnTo>
                    <a:pt x="1402" y="1526"/>
                  </a:lnTo>
                  <a:lnTo>
                    <a:pt x="1401" y="1527"/>
                  </a:lnTo>
                  <a:lnTo>
                    <a:pt x="1397" y="1528"/>
                  </a:lnTo>
                  <a:lnTo>
                    <a:pt x="1397" y="1525"/>
                  </a:lnTo>
                  <a:lnTo>
                    <a:pt x="1397" y="1521"/>
                  </a:lnTo>
                  <a:lnTo>
                    <a:pt x="1394" y="1515"/>
                  </a:lnTo>
                  <a:lnTo>
                    <a:pt x="1393" y="1509"/>
                  </a:lnTo>
                  <a:lnTo>
                    <a:pt x="1391" y="1505"/>
                  </a:lnTo>
                  <a:lnTo>
                    <a:pt x="1388" y="1502"/>
                  </a:lnTo>
                  <a:lnTo>
                    <a:pt x="1388" y="1499"/>
                  </a:lnTo>
                  <a:lnTo>
                    <a:pt x="1388" y="1496"/>
                  </a:lnTo>
                  <a:lnTo>
                    <a:pt x="1386" y="1488"/>
                  </a:lnTo>
                  <a:lnTo>
                    <a:pt x="1384" y="1481"/>
                  </a:lnTo>
                  <a:lnTo>
                    <a:pt x="1385" y="1478"/>
                  </a:lnTo>
                  <a:lnTo>
                    <a:pt x="1384" y="1476"/>
                  </a:lnTo>
                  <a:lnTo>
                    <a:pt x="1383" y="1472"/>
                  </a:lnTo>
                  <a:lnTo>
                    <a:pt x="1383" y="1471"/>
                  </a:lnTo>
                  <a:lnTo>
                    <a:pt x="1384" y="1470"/>
                  </a:lnTo>
                  <a:lnTo>
                    <a:pt x="1386" y="1469"/>
                  </a:lnTo>
                  <a:lnTo>
                    <a:pt x="1387" y="1463"/>
                  </a:lnTo>
                  <a:lnTo>
                    <a:pt x="1388" y="1458"/>
                  </a:lnTo>
                  <a:lnTo>
                    <a:pt x="1388" y="1457"/>
                  </a:lnTo>
                  <a:lnTo>
                    <a:pt x="1388" y="1456"/>
                  </a:lnTo>
                  <a:lnTo>
                    <a:pt x="1384" y="1456"/>
                  </a:lnTo>
                  <a:lnTo>
                    <a:pt x="1376" y="1454"/>
                  </a:lnTo>
                  <a:lnTo>
                    <a:pt x="1375" y="1452"/>
                  </a:lnTo>
                  <a:lnTo>
                    <a:pt x="1376" y="1452"/>
                  </a:lnTo>
                  <a:lnTo>
                    <a:pt x="1378" y="1452"/>
                  </a:lnTo>
                  <a:lnTo>
                    <a:pt x="1381" y="1452"/>
                  </a:lnTo>
                  <a:lnTo>
                    <a:pt x="1384" y="1452"/>
                  </a:lnTo>
                  <a:lnTo>
                    <a:pt x="1386" y="1454"/>
                  </a:lnTo>
                  <a:lnTo>
                    <a:pt x="1388" y="1452"/>
                  </a:lnTo>
                  <a:lnTo>
                    <a:pt x="1391" y="1449"/>
                  </a:lnTo>
                  <a:lnTo>
                    <a:pt x="1392" y="1446"/>
                  </a:lnTo>
                  <a:lnTo>
                    <a:pt x="1393" y="1442"/>
                  </a:lnTo>
                  <a:lnTo>
                    <a:pt x="1395" y="1436"/>
                  </a:lnTo>
                  <a:lnTo>
                    <a:pt x="1397" y="1431"/>
                  </a:lnTo>
                  <a:lnTo>
                    <a:pt x="1396" y="1430"/>
                  </a:lnTo>
                  <a:lnTo>
                    <a:pt x="1394" y="1429"/>
                  </a:lnTo>
                  <a:lnTo>
                    <a:pt x="1392" y="1428"/>
                  </a:lnTo>
                  <a:lnTo>
                    <a:pt x="1391" y="1424"/>
                  </a:lnTo>
                  <a:lnTo>
                    <a:pt x="1391" y="1423"/>
                  </a:lnTo>
                  <a:lnTo>
                    <a:pt x="1391" y="1422"/>
                  </a:lnTo>
                  <a:lnTo>
                    <a:pt x="1391" y="1422"/>
                  </a:lnTo>
                  <a:lnTo>
                    <a:pt x="1393" y="1421"/>
                  </a:lnTo>
                  <a:lnTo>
                    <a:pt x="1396" y="1422"/>
                  </a:lnTo>
                  <a:lnTo>
                    <a:pt x="1399" y="1422"/>
                  </a:lnTo>
                  <a:lnTo>
                    <a:pt x="1400" y="1424"/>
                  </a:lnTo>
                  <a:lnTo>
                    <a:pt x="1401" y="1424"/>
                  </a:lnTo>
                  <a:lnTo>
                    <a:pt x="1402" y="1423"/>
                  </a:lnTo>
                  <a:lnTo>
                    <a:pt x="1404" y="1421"/>
                  </a:lnTo>
                  <a:lnTo>
                    <a:pt x="1407" y="1415"/>
                  </a:lnTo>
                  <a:lnTo>
                    <a:pt x="1409" y="1409"/>
                  </a:lnTo>
                  <a:lnTo>
                    <a:pt x="1409" y="1406"/>
                  </a:lnTo>
                  <a:lnTo>
                    <a:pt x="1410" y="1405"/>
                  </a:lnTo>
                  <a:lnTo>
                    <a:pt x="1412" y="1406"/>
                  </a:lnTo>
                  <a:lnTo>
                    <a:pt x="1414" y="1406"/>
                  </a:lnTo>
                  <a:lnTo>
                    <a:pt x="1417" y="1404"/>
                  </a:lnTo>
                  <a:lnTo>
                    <a:pt x="1419" y="1403"/>
                  </a:lnTo>
                  <a:lnTo>
                    <a:pt x="1420" y="1399"/>
                  </a:lnTo>
                  <a:lnTo>
                    <a:pt x="1421" y="1397"/>
                  </a:lnTo>
                  <a:lnTo>
                    <a:pt x="1421" y="1395"/>
                  </a:lnTo>
                  <a:lnTo>
                    <a:pt x="1419" y="1391"/>
                  </a:lnTo>
                  <a:lnTo>
                    <a:pt x="1421" y="1390"/>
                  </a:lnTo>
                  <a:lnTo>
                    <a:pt x="1422" y="1390"/>
                  </a:lnTo>
                  <a:lnTo>
                    <a:pt x="1425" y="1391"/>
                  </a:lnTo>
                  <a:lnTo>
                    <a:pt x="1426" y="1393"/>
                  </a:lnTo>
                  <a:lnTo>
                    <a:pt x="1427" y="1395"/>
                  </a:lnTo>
                  <a:lnTo>
                    <a:pt x="1428" y="1395"/>
                  </a:lnTo>
                  <a:lnTo>
                    <a:pt x="1430" y="1395"/>
                  </a:lnTo>
                  <a:lnTo>
                    <a:pt x="1432" y="1395"/>
                  </a:lnTo>
                  <a:lnTo>
                    <a:pt x="1435" y="1392"/>
                  </a:lnTo>
                  <a:lnTo>
                    <a:pt x="1438" y="1390"/>
                  </a:lnTo>
                  <a:lnTo>
                    <a:pt x="1441" y="1388"/>
                  </a:lnTo>
                  <a:lnTo>
                    <a:pt x="1442" y="1387"/>
                  </a:lnTo>
                  <a:lnTo>
                    <a:pt x="1440" y="1385"/>
                  </a:lnTo>
                  <a:lnTo>
                    <a:pt x="1436" y="1383"/>
                  </a:lnTo>
                  <a:lnTo>
                    <a:pt x="1433" y="1380"/>
                  </a:lnTo>
                  <a:lnTo>
                    <a:pt x="1430" y="1376"/>
                  </a:lnTo>
                  <a:lnTo>
                    <a:pt x="1429" y="1374"/>
                  </a:lnTo>
                  <a:lnTo>
                    <a:pt x="1429" y="1372"/>
                  </a:lnTo>
                  <a:lnTo>
                    <a:pt x="1430" y="1372"/>
                  </a:lnTo>
                  <a:lnTo>
                    <a:pt x="1430" y="1372"/>
                  </a:lnTo>
                  <a:lnTo>
                    <a:pt x="1433" y="1375"/>
                  </a:lnTo>
                  <a:lnTo>
                    <a:pt x="1435" y="1377"/>
                  </a:lnTo>
                  <a:lnTo>
                    <a:pt x="1444" y="1377"/>
                  </a:lnTo>
                  <a:lnTo>
                    <a:pt x="1451" y="1377"/>
                  </a:lnTo>
                  <a:lnTo>
                    <a:pt x="1452" y="1379"/>
                  </a:lnTo>
                  <a:lnTo>
                    <a:pt x="1452" y="1380"/>
                  </a:lnTo>
                  <a:lnTo>
                    <a:pt x="1453" y="1381"/>
                  </a:lnTo>
                  <a:lnTo>
                    <a:pt x="1454" y="1380"/>
                  </a:lnTo>
                  <a:lnTo>
                    <a:pt x="1458" y="1379"/>
                  </a:lnTo>
                  <a:lnTo>
                    <a:pt x="1462" y="1376"/>
                  </a:lnTo>
                  <a:lnTo>
                    <a:pt x="1468" y="1373"/>
                  </a:lnTo>
                  <a:lnTo>
                    <a:pt x="1475" y="1371"/>
                  </a:lnTo>
                  <a:lnTo>
                    <a:pt x="1484" y="1368"/>
                  </a:lnTo>
                  <a:lnTo>
                    <a:pt x="1491" y="1364"/>
                  </a:lnTo>
                  <a:lnTo>
                    <a:pt x="1497" y="1360"/>
                  </a:lnTo>
                  <a:lnTo>
                    <a:pt x="1502" y="1356"/>
                  </a:lnTo>
                  <a:lnTo>
                    <a:pt x="1503" y="1350"/>
                  </a:lnTo>
                  <a:lnTo>
                    <a:pt x="1503" y="1346"/>
                  </a:lnTo>
                  <a:lnTo>
                    <a:pt x="1507" y="1344"/>
                  </a:lnTo>
                  <a:lnTo>
                    <a:pt x="1511" y="1341"/>
                  </a:lnTo>
                  <a:lnTo>
                    <a:pt x="1514" y="1339"/>
                  </a:lnTo>
                  <a:lnTo>
                    <a:pt x="1517" y="1336"/>
                  </a:lnTo>
                  <a:lnTo>
                    <a:pt x="1518" y="1334"/>
                  </a:lnTo>
                  <a:lnTo>
                    <a:pt x="1517" y="1331"/>
                  </a:lnTo>
                  <a:lnTo>
                    <a:pt x="1516" y="1328"/>
                  </a:lnTo>
                  <a:lnTo>
                    <a:pt x="1514" y="1325"/>
                  </a:lnTo>
                  <a:lnTo>
                    <a:pt x="1513" y="1323"/>
                  </a:lnTo>
                  <a:lnTo>
                    <a:pt x="1513" y="1319"/>
                  </a:lnTo>
                  <a:lnTo>
                    <a:pt x="1511" y="1317"/>
                  </a:lnTo>
                  <a:lnTo>
                    <a:pt x="1513" y="1316"/>
                  </a:lnTo>
                  <a:lnTo>
                    <a:pt x="1514" y="1316"/>
                  </a:lnTo>
                  <a:lnTo>
                    <a:pt x="1516" y="1316"/>
                  </a:lnTo>
                  <a:lnTo>
                    <a:pt x="1521" y="1314"/>
                  </a:lnTo>
                  <a:lnTo>
                    <a:pt x="1525" y="1310"/>
                  </a:lnTo>
                  <a:lnTo>
                    <a:pt x="1526" y="1312"/>
                  </a:lnTo>
                  <a:lnTo>
                    <a:pt x="1526" y="1315"/>
                  </a:lnTo>
                  <a:lnTo>
                    <a:pt x="1526" y="1318"/>
                  </a:lnTo>
                  <a:lnTo>
                    <a:pt x="1524" y="1320"/>
                  </a:lnTo>
                  <a:lnTo>
                    <a:pt x="1523" y="1323"/>
                  </a:lnTo>
                  <a:lnTo>
                    <a:pt x="1523" y="1324"/>
                  </a:lnTo>
                  <a:lnTo>
                    <a:pt x="1524" y="1325"/>
                  </a:lnTo>
                  <a:lnTo>
                    <a:pt x="1526" y="1324"/>
                  </a:lnTo>
                  <a:lnTo>
                    <a:pt x="1528" y="1324"/>
                  </a:lnTo>
                  <a:lnTo>
                    <a:pt x="1532" y="1323"/>
                  </a:lnTo>
                  <a:lnTo>
                    <a:pt x="1533" y="1323"/>
                  </a:lnTo>
                  <a:lnTo>
                    <a:pt x="1534" y="1323"/>
                  </a:lnTo>
                  <a:lnTo>
                    <a:pt x="1534" y="1323"/>
                  </a:lnTo>
                  <a:lnTo>
                    <a:pt x="1534" y="1324"/>
                  </a:lnTo>
                  <a:lnTo>
                    <a:pt x="1532" y="1325"/>
                  </a:lnTo>
                  <a:lnTo>
                    <a:pt x="1530" y="1326"/>
                  </a:lnTo>
                  <a:lnTo>
                    <a:pt x="1526" y="1328"/>
                  </a:lnTo>
                  <a:lnTo>
                    <a:pt x="1524" y="1331"/>
                  </a:lnTo>
                  <a:lnTo>
                    <a:pt x="1523" y="1333"/>
                  </a:lnTo>
                  <a:lnTo>
                    <a:pt x="1524" y="1333"/>
                  </a:lnTo>
                  <a:lnTo>
                    <a:pt x="1525" y="1333"/>
                  </a:lnTo>
                  <a:lnTo>
                    <a:pt x="1527" y="1332"/>
                  </a:lnTo>
                  <a:lnTo>
                    <a:pt x="1540" y="1326"/>
                  </a:lnTo>
                  <a:lnTo>
                    <a:pt x="1552" y="1319"/>
                  </a:lnTo>
                  <a:lnTo>
                    <a:pt x="1559" y="1317"/>
                  </a:lnTo>
                  <a:lnTo>
                    <a:pt x="1567" y="1316"/>
                  </a:lnTo>
                  <a:lnTo>
                    <a:pt x="1566" y="1311"/>
                  </a:lnTo>
                  <a:lnTo>
                    <a:pt x="1566" y="1304"/>
                  </a:lnTo>
                  <a:lnTo>
                    <a:pt x="1570" y="1300"/>
                  </a:lnTo>
                  <a:lnTo>
                    <a:pt x="1573" y="1298"/>
                  </a:lnTo>
                  <a:lnTo>
                    <a:pt x="1575" y="1300"/>
                  </a:lnTo>
                  <a:lnTo>
                    <a:pt x="1575" y="1302"/>
                  </a:lnTo>
                  <a:lnTo>
                    <a:pt x="1574" y="1304"/>
                  </a:lnTo>
                  <a:lnTo>
                    <a:pt x="1571" y="1307"/>
                  </a:lnTo>
                  <a:lnTo>
                    <a:pt x="1570" y="1310"/>
                  </a:lnTo>
                  <a:lnTo>
                    <a:pt x="1570" y="1312"/>
                  </a:lnTo>
                  <a:lnTo>
                    <a:pt x="1572" y="1312"/>
                  </a:lnTo>
                  <a:lnTo>
                    <a:pt x="1575" y="1312"/>
                  </a:lnTo>
                  <a:lnTo>
                    <a:pt x="1587" y="1310"/>
                  </a:lnTo>
                  <a:lnTo>
                    <a:pt x="1599" y="1310"/>
                  </a:lnTo>
                  <a:lnTo>
                    <a:pt x="1608" y="1311"/>
                  </a:lnTo>
                  <a:lnTo>
                    <a:pt x="1617" y="1314"/>
                  </a:lnTo>
                  <a:lnTo>
                    <a:pt x="1625" y="1318"/>
                  </a:lnTo>
                  <a:lnTo>
                    <a:pt x="1635" y="1322"/>
                  </a:lnTo>
                  <a:lnTo>
                    <a:pt x="1641" y="1323"/>
                  </a:lnTo>
                  <a:lnTo>
                    <a:pt x="1647" y="1323"/>
                  </a:lnTo>
                  <a:lnTo>
                    <a:pt x="1653" y="1323"/>
                  </a:lnTo>
                  <a:lnTo>
                    <a:pt x="1658" y="1322"/>
                  </a:lnTo>
                  <a:lnTo>
                    <a:pt x="1661" y="1322"/>
                  </a:lnTo>
                  <a:lnTo>
                    <a:pt x="1663" y="1320"/>
                  </a:lnTo>
                  <a:lnTo>
                    <a:pt x="1664" y="1320"/>
                  </a:lnTo>
                  <a:lnTo>
                    <a:pt x="1664" y="1319"/>
                  </a:lnTo>
                  <a:lnTo>
                    <a:pt x="1664" y="1319"/>
                  </a:lnTo>
                  <a:lnTo>
                    <a:pt x="1662" y="1318"/>
                  </a:lnTo>
                  <a:lnTo>
                    <a:pt x="1660" y="1317"/>
                  </a:lnTo>
                  <a:lnTo>
                    <a:pt x="1658" y="1316"/>
                  </a:lnTo>
                  <a:lnTo>
                    <a:pt x="1657" y="1314"/>
                  </a:lnTo>
                  <a:lnTo>
                    <a:pt x="1658" y="1312"/>
                  </a:lnTo>
                  <a:lnTo>
                    <a:pt x="1664" y="1309"/>
                  </a:lnTo>
                  <a:lnTo>
                    <a:pt x="1669" y="1307"/>
                  </a:lnTo>
                  <a:lnTo>
                    <a:pt x="1672" y="1308"/>
                  </a:lnTo>
                  <a:lnTo>
                    <a:pt x="1673" y="1308"/>
                  </a:lnTo>
                  <a:lnTo>
                    <a:pt x="1672" y="1310"/>
                  </a:lnTo>
                  <a:lnTo>
                    <a:pt x="1671" y="1312"/>
                  </a:lnTo>
                  <a:lnTo>
                    <a:pt x="1674" y="1312"/>
                  </a:lnTo>
                  <a:lnTo>
                    <a:pt x="1678" y="1312"/>
                  </a:lnTo>
                  <a:lnTo>
                    <a:pt x="1680" y="1312"/>
                  </a:lnTo>
                  <a:lnTo>
                    <a:pt x="1684" y="1315"/>
                  </a:lnTo>
                  <a:lnTo>
                    <a:pt x="1686" y="1319"/>
                  </a:lnTo>
                  <a:lnTo>
                    <a:pt x="1687" y="1323"/>
                  </a:lnTo>
                  <a:lnTo>
                    <a:pt x="1688" y="1324"/>
                  </a:lnTo>
                  <a:lnTo>
                    <a:pt x="1689" y="1325"/>
                  </a:lnTo>
                  <a:lnTo>
                    <a:pt x="1695" y="1326"/>
                  </a:lnTo>
                  <a:lnTo>
                    <a:pt x="1703" y="1328"/>
                  </a:lnTo>
                  <a:lnTo>
                    <a:pt x="1705" y="1331"/>
                  </a:lnTo>
                  <a:lnTo>
                    <a:pt x="1707" y="1332"/>
                  </a:lnTo>
                  <a:lnTo>
                    <a:pt x="1709" y="1334"/>
                  </a:lnTo>
                  <a:lnTo>
                    <a:pt x="1710" y="1336"/>
                  </a:lnTo>
                  <a:lnTo>
                    <a:pt x="1710" y="1339"/>
                  </a:lnTo>
                  <a:lnTo>
                    <a:pt x="1710" y="1339"/>
                  </a:lnTo>
                  <a:lnTo>
                    <a:pt x="1709" y="1338"/>
                  </a:lnTo>
                  <a:lnTo>
                    <a:pt x="1707" y="1336"/>
                  </a:lnTo>
                  <a:lnTo>
                    <a:pt x="1706" y="1335"/>
                  </a:lnTo>
                  <a:lnTo>
                    <a:pt x="1705" y="1334"/>
                  </a:lnTo>
                  <a:lnTo>
                    <a:pt x="1704" y="1334"/>
                  </a:lnTo>
                  <a:lnTo>
                    <a:pt x="1702" y="1335"/>
                  </a:lnTo>
                  <a:lnTo>
                    <a:pt x="1701" y="1336"/>
                  </a:lnTo>
                  <a:lnTo>
                    <a:pt x="1699" y="1336"/>
                  </a:lnTo>
                  <a:lnTo>
                    <a:pt x="1698" y="1338"/>
                  </a:lnTo>
                  <a:lnTo>
                    <a:pt x="1699" y="1339"/>
                  </a:lnTo>
                  <a:lnTo>
                    <a:pt x="1704" y="1342"/>
                  </a:lnTo>
                  <a:lnTo>
                    <a:pt x="1710" y="1343"/>
                  </a:lnTo>
                  <a:lnTo>
                    <a:pt x="1714" y="1346"/>
                  </a:lnTo>
                  <a:lnTo>
                    <a:pt x="1719" y="1347"/>
                  </a:lnTo>
                  <a:lnTo>
                    <a:pt x="1723" y="1347"/>
                  </a:lnTo>
                  <a:lnTo>
                    <a:pt x="1726" y="1347"/>
                  </a:lnTo>
                  <a:lnTo>
                    <a:pt x="1728" y="1348"/>
                  </a:lnTo>
                  <a:lnTo>
                    <a:pt x="1729" y="1349"/>
                  </a:lnTo>
                  <a:lnTo>
                    <a:pt x="1730" y="1349"/>
                  </a:lnTo>
                  <a:lnTo>
                    <a:pt x="1731" y="1348"/>
                  </a:lnTo>
                  <a:lnTo>
                    <a:pt x="1734" y="1346"/>
                  </a:lnTo>
                  <a:lnTo>
                    <a:pt x="1736" y="1343"/>
                  </a:lnTo>
                  <a:lnTo>
                    <a:pt x="1739" y="1339"/>
                  </a:lnTo>
                  <a:lnTo>
                    <a:pt x="1743" y="1336"/>
                  </a:lnTo>
                  <a:lnTo>
                    <a:pt x="1745" y="1338"/>
                  </a:lnTo>
                  <a:lnTo>
                    <a:pt x="1747" y="1340"/>
                  </a:lnTo>
                  <a:lnTo>
                    <a:pt x="1750" y="1340"/>
                  </a:lnTo>
                  <a:lnTo>
                    <a:pt x="1751" y="1340"/>
                  </a:lnTo>
                  <a:lnTo>
                    <a:pt x="1752" y="1341"/>
                  </a:lnTo>
                  <a:lnTo>
                    <a:pt x="1752" y="1343"/>
                  </a:lnTo>
                  <a:lnTo>
                    <a:pt x="1753" y="1347"/>
                  </a:lnTo>
                  <a:lnTo>
                    <a:pt x="1754" y="1349"/>
                  </a:lnTo>
                  <a:lnTo>
                    <a:pt x="1758" y="1350"/>
                  </a:lnTo>
                  <a:lnTo>
                    <a:pt x="1761" y="1349"/>
                  </a:lnTo>
                  <a:lnTo>
                    <a:pt x="1762" y="1346"/>
                  </a:lnTo>
                  <a:lnTo>
                    <a:pt x="1763" y="1342"/>
                  </a:lnTo>
                  <a:lnTo>
                    <a:pt x="1762" y="1341"/>
                  </a:lnTo>
                  <a:lnTo>
                    <a:pt x="1762" y="1340"/>
                  </a:lnTo>
                  <a:lnTo>
                    <a:pt x="1762" y="1340"/>
                  </a:lnTo>
                  <a:lnTo>
                    <a:pt x="1764" y="1339"/>
                  </a:lnTo>
                  <a:lnTo>
                    <a:pt x="1766" y="1338"/>
                  </a:lnTo>
                  <a:lnTo>
                    <a:pt x="1766" y="1335"/>
                  </a:lnTo>
                  <a:lnTo>
                    <a:pt x="1766" y="1334"/>
                  </a:lnTo>
                  <a:lnTo>
                    <a:pt x="1764" y="1332"/>
                  </a:lnTo>
                  <a:lnTo>
                    <a:pt x="1763" y="1330"/>
                  </a:lnTo>
                  <a:lnTo>
                    <a:pt x="1762" y="1328"/>
                  </a:lnTo>
                  <a:lnTo>
                    <a:pt x="1760" y="1327"/>
                  </a:lnTo>
                  <a:lnTo>
                    <a:pt x="1758" y="1326"/>
                  </a:lnTo>
                  <a:lnTo>
                    <a:pt x="1758" y="1324"/>
                  </a:lnTo>
                  <a:lnTo>
                    <a:pt x="1758" y="1324"/>
                  </a:lnTo>
                  <a:lnTo>
                    <a:pt x="1759" y="1323"/>
                  </a:lnTo>
                  <a:lnTo>
                    <a:pt x="1760" y="1324"/>
                  </a:lnTo>
                  <a:lnTo>
                    <a:pt x="1763" y="1325"/>
                  </a:lnTo>
                  <a:lnTo>
                    <a:pt x="1766" y="1326"/>
                  </a:lnTo>
                  <a:lnTo>
                    <a:pt x="1771" y="1328"/>
                  </a:lnTo>
                  <a:lnTo>
                    <a:pt x="1776" y="1331"/>
                  </a:lnTo>
                  <a:lnTo>
                    <a:pt x="1777" y="1332"/>
                  </a:lnTo>
                  <a:lnTo>
                    <a:pt x="1778" y="1333"/>
                  </a:lnTo>
                  <a:lnTo>
                    <a:pt x="1778" y="1334"/>
                  </a:lnTo>
                  <a:lnTo>
                    <a:pt x="1778" y="1336"/>
                  </a:lnTo>
                  <a:lnTo>
                    <a:pt x="1778" y="1338"/>
                  </a:lnTo>
                  <a:lnTo>
                    <a:pt x="1779" y="1338"/>
                  </a:lnTo>
                  <a:lnTo>
                    <a:pt x="1783" y="1338"/>
                  </a:lnTo>
                  <a:lnTo>
                    <a:pt x="1786" y="1339"/>
                  </a:lnTo>
                  <a:lnTo>
                    <a:pt x="1792" y="1343"/>
                  </a:lnTo>
                  <a:lnTo>
                    <a:pt x="1798" y="1348"/>
                  </a:lnTo>
                  <a:lnTo>
                    <a:pt x="1798" y="1355"/>
                  </a:lnTo>
                  <a:lnTo>
                    <a:pt x="1796" y="1359"/>
                  </a:lnTo>
                  <a:lnTo>
                    <a:pt x="1800" y="1357"/>
                  </a:lnTo>
                  <a:lnTo>
                    <a:pt x="1802" y="1355"/>
                  </a:lnTo>
                  <a:lnTo>
                    <a:pt x="1803" y="1354"/>
                  </a:lnTo>
                  <a:lnTo>
                    <a:pt x="1808" y="1354"/>
                  </a:lnTo>
                  <a:lnTo>
                    <a:pt x="1810" y="1356"/>
                  </a:lnTo>
                  <a:lnTo>
                    <a:pt x="1811" y="1356"/>
                  </a:lnTo>
                  <a:lnTo>
                    <a:pt x="1811" y="1354"/>
                  </a:lnTo>
                  <a:lnTo>
                    <a:pt x="1812" y="1351"/>
                  </a:lnTo>
                  <a:lnTo>
                    <a:pt x="1816" y="1349"/>
                  </a:lnTo>
                  <a:lnTo>
                    <a:pt x="1817" y="1347"/>
                  </a:lnTo>
                  <a:lnTo>
                    <a:pt x="1817" y="1346"/>
                  </a:lnTo>
                  <a:lnTo>
                    <a:pt x="1815" y="1343"/>
                  </a:lnTo>
                  <a:lnTo>
                    <a:pt x="1812" y="1342"/>
                  </a:lnTo>
                  <a:lnTo>
                    <a:pt x="1811" y="1341"/>
                  </a:lnTo>
                  <a:lnTo>
                    <a:pt x="1811" y="1340"/>
                  </a:lnTo>
                  <a:lnTo>
                    <a:pt x="1810" y="1338"/>
                  </a:lnTo>
                  <a:lnTo>
                    <a:pt x="1808" y="1336"/>
                  </a:lnTo>
                  <a:lnTo>
                    <a:pt x="1806" y="1336"/>
                  </a:lnTo>
                  <a:lnTo>
                    <a:pt x="1802" y="1335"/>
                  </a:lnTo>
                  <a:lnTo>
                    <a:pt x="1801" y="1333"/>
                  </a:lnTo>
                  <a:lnTo>
                    <a:pt x="1796" y="1332"/>
                  </a:lnTo>
                  <a:lnTo>
                    <a:pt x="1791" y="1328"/>
                  </a:lnTo>
                  <a:lnTo>
                    <a:pt x="1786" y="1325"/>
                  </a:lnTo>
                  <a:lnTo>
                    <a:pt x="1782" y="1323"/>
                  </a:lnTo>
                  <a:lnTo>
                    <a:pt x="1783" y="1319"/>
                  </a:lnTo>
                  <a:lnTo>
                    <a:pt x="1784" y="1318"/>
                  </a:lnTo>
                  <a:lnTo>
                    <a:pt x="1786" y="1318"/>
                  </a:lnTo>
                  <a:lnTo>
                    <a:pt x="1788" y="1318"/>
                  </a:lnTo>
                  <a:lnTo>
                    <a:pt x="1792" y="1318"/>
                  </a:lnTo>
                  <a:lnTo>
                    <a:pt x="1793" y="1318"/>
                  </a:lnTo>
                  <a:lnTo>
                    <a:pt x="1792" y="1317"/>
                  </a:lnTo>
                  <a:lnTo>
                    <a:pt x="1790" y="1315"/>
                  </a:lnTo>
                  <a:lnTo>
                    <a:pt x="1787" y="1314"/>
                  </a:lnTo>
                  <a:lnTo>
                    <a:pt x="1787" y="1312"/>
                  </a:lnTo>
                  <a:lnTo>
                    <a:pt x="1790" y="1311"/>
                  </a:lnTo>
                  <a:lnTo>
                    <a:pt x="1793" y="1309"/>
                  </a:lnTo>
                  <a:lnTo>
                    <a:pt x="1794" y="1308"/>
                  </a:lnTo>
                  <a:lnTo>
                    <a:pt x="1795" y="1308"/>
                  </a:lnTo>
                  <a:lnTo>
                    <a:pt x="1796" y="1309"/>
                  </a:lnTo>
                  <a:lnTo>
                    <a:pt x="1799" y="1310"/>
                  </a:lnTo>
                  <a:lnTo>
                    <a:pt x="1800" y="1308"/>
                  </a:lnTo>
                  <a:lnTo>
                    <a:pt x="1801" y="1306"/>
                  </a:lnTo>
                  <a:lnTo>
                    <a:pt x="1800" y="1303"/>
                  </a:lnTo>
                  <a:lnTo>
                    <a:pt x="1799" y="1301"/>
                  </a:lnTo>
                  <a:lnTo>
                    <a:pt x="1798" y="1299"/>
                  </a:lnTo>
                  <a:lnTo>
                    <a:pt x="1798" y="1297"/>
                  </a:lnTo>
                  <a:lnTo>
                    <a:pt x="1799" y="1295"/>
                  </a:lnTo>
                  <a:lnTo>
                    <a:pt x="1799" y="1294"/>
                  </a:lnTo>
                  <a:lnTo>
                    <a:pt x="1798" y="1293"/>
                  </a:lnTo>
                  <a:lnTo>
                    <a:pt x="1795" y="1293"/>
                  </a:lnTo>
                  <a:lnTo>
                    <a:pt x="1792" y="1293"/>
                  </a:lnTo>
                  <a:lnTo>
                    <a:pt x="1790" y="1295"/>
                  </a:lnTo>
                  <a:lnTo>
                    <a:pt x="1788" y="1300"/>
                  </a:lnTo>
                  <a:lnTo>
                    <a:pt x="1785" y="1304"/>
                  </a:lnTo>
                  <a:lnTo>
                    <a:pt x="1782" y="1302"/>
                  </a:lnTo>
                  <a:lnTo>
                    <a:pt x="1778" y="1300"/>
                  </a:lnTo>
                  <a:lnTo>
                    <a:pt x="1776" y="1299"/>
                  </a:lnTo>
                  <a:lnTo>
                    <a:pt x="1776" y="1298"/>
                  </a:lnTo>
                  <a:lnTo>
                    <a:pt x="1777" y="1297"/>
                  </a:lnTo>
                  <a:lnTo>
                    <a:pt x="1778" y="1295"/>
                  </a:lnTo>
                  <a:lnTo>
                    <a:pt x="1782" y="1294"/>
                  </a:lnTo>
                  <a:lnTo>
                    <a:pt x="1783" y="1293"/>
                  </a:lnTo>
                  <a:lnTo>
                    <a:pt x="1784" y="1291"/>
                  </a:lnTo>
                  <a:lnTo>
                    <a:pt x="1783" y="1289"/>
                  </a:lnTo>
                  <a:lnTo>
                    <a:pt x="1780" y="1289"/>
                  </a:lnTo>
                  <a:lnTo>
                    <a:pt x="1779" y="1289"/>
                  </a:lnTo>
                  <a:lnTo>
                    <a:pt x="1778" y="1290"/>
                  </a:lnTo>
                  <a:lnTo>
                    <a:pt x="1778" y="1292"/>
                  </a:lnTo>
                  <a:lnTo>
                    <a:pt x="1775" y="1291"/>
                  </a:lnTo>
                  <a:lnTo>
                    <a:pt x="1774" y="1290"/>
                  </a:lnTo>
                  <a:lnTo>
                    <a:pt x="1772" y="1291"/>
                  </a:lnTo>
                  <a:lnTo>
                    <a:pt x="1769" y="1292"/>
                  </a:lnTo>
                  <a:lnTo>
                    <a:pt x="1767" y="1294"/>
                  </a:lnTo>
                  <a:lnTo>
                    <a:pt x="1763" y="1295"/>
                  </a:lnTo>
                  <a:lnTo>
                    <a:pt x="1760" y="1295"/>
                  </a:lnTo>
                  <a:lnTo>
                    <a:pt x="1756" y="1295"/>
                  </a:lnTo>
                  <a:lnTo>
                    <a:pt x="1753" y="1294"/>
                  </a:lnTo>
                  <a:lnTo>
                    <a:pt x="1751" y="1293"/>
                  </a:lnTo>
                  <a:lnTo>
                    <a:pt x="1747" y="1292"/>
                  </a:lnTo>
                  <a:lnTo>
                    <a:pt x="1745" y="1290"/>
                  </a:lnTo>
                  <a:lnTo>
                    <a:pt x="1746" y="1285"/>
                  </a:lnTo>
                  <a:lnTo>
                    <a:pt x="1747" y="1283"/>
                  </a:lnTo>
                  <a:lnTo>
                    <a:pt x="1751" y="1279"/>
                  </a:lnTo>
                  <a:lnTo>
                    <a:pt x="1753" y="1277"/>
                  </a:lnTo>
                  <a:lnTo>
                    <a:pt x="1758" y="1276"/>
                  </a:lnTo>
                  <a:lnTo>
                    <a:pt x="1761" y="1275"/>
                  </a:lnTo>
                  <a:lnTo>
                    <a:pt x="1763" y="1277"/>
                  </a:lnTo>
                  <a:lnTo>
                    <a:pt x="1767" y="1279"/>
                  </a:lnTo>
                  <a:lnTo>
                    <a:pt x="1774" y="1283"/>
                  </a:lnTo>
                  <a:lnTo>
                    <a:pt x="1782" y="1285"/>
                  </a:lnTo>
                  <a:lnTo>
                    <a:pt x="1787" y="1286"/>
                  </a:lnTo>
                  <a:lnTo>
                    <a:pt x="1793" y="1286"/>
                  </a:lnTo>
                  <a:lnTo>
                    <a:pt x="1798" y="1284"/>
                  </a:lnTo>
                  <a:lnTo>
                    <a:pt x="1800" y="1281"/>
                  </a:lnTo>
                  <a:lnTo>
                    <a:pt x="1801" y="1277"/>
                  </a:lnTo>
                  <a:lnTo>
                    <a:pt x="1801" y="1275"/>
                  </a:lnTo>
                  <a:lnTo>
                    <a:pt x="1804" y="1276"/>
                  </a:lnTo>
                  <a:lnTo>
                    <a:pt x="1806" y="1277"/>
                  </a:lnTo>
                  <a:lnTo>
                    <a:pt x="1808" y="1277"/>
                  </a:lnTo>
                  <a:lnTo>
                    <a:pt x="1811" y="1277"/>
                  </a:lnTo>
                  <a:lnTo>
                    <a:pt x="1817" y="1275"/>
                  </a:lnTo>
                  <a:lnTo>
                    <a:pt x="1823" y="1274"/>
                  </a:lnTo>
                  <a:lnTo>
                    <a:pt x="1821" y="1271"/>
                  </a:lnTo>
                  <a:lnTo>
                    <a:pt x="1823" y="1271"/>
                  </a:lnTo>
                  <a:lnTo>
                    <a:pt x="1823" y="1271"/>
                  </a:lnTo>
                  <a:lnTo>
                    <a:pt x="1824" y="1273"/>
                  </a:lnTo>
                  <a:lnTo>
                    <a:pt x="1827" y="1274"/>
                  </a:lnTo>
                  <a:lnTo>
                    <a:pt x="1828" y="1275"/>
                  </a:lnTo>
                  <a:lnTo>
                    <a:pt x="1835" y="1276"/>
                  </a:lnTo>
                  <a:lnTo>
                    <a:pt x="1842" y="1277"/>
                  </a:lnTo>
                  <a:lnTo>
                    <a:pt x="1848" y="1277"/>
                  </a:lnTo>
                  <a:lnTo>
                    <a:pt x="1851" y="1275"/>
                  </a:lnTo>
                  <a:lnTo>
                    <a:pt x="1855" y="1275"/>
                  </a:lnTo>
                  <a:lnTo>
                    <a:pt x="1858" y="1277"/>
                  </a:lnTo>
                  <a:lnTo>
                    <a:pt x="1861" y="1277"/>
                  </a:lnTo>
                  <a:lnTo>
                    <a:pt x="1863" y="1276"/>
                  </a:lnTo>
                  <a:lnTo>
                    <a:pt x="1864" y="1274"/>
                  </a:lnTo>
                  <a:lnTo>
                    <a:pt x="1864" y="1270"/>
                  </a:lnTo>
                  <a:lnTo>
                    <a:pt x="1865" y="1262"/>
                  </a:lnTo>
                  <a:lnTo>
                    <a:pt x="1867" y="1254"/>
                  </a:lnTo>
                  <a:lnTo>
                    <a:pt x="1870" y="1258"/>
                  </a:lnTo>
                  <a:lnTo>
                    <a:pt x="1873" y="1261"/>
                  </a:lnTo>
                  <a:lnTo>
                    <a:pt x="1873" y="1265"/>
                  </a:lnTo>
                  <a:lnTo>
                    <a:pt x="1872" y="1270"/>
                  </a:lnTo>
                  <a:lnTo>
                    <a:pt x="1875" y="1274"/>
                  </a:lnTo>
                  <a:lnTo>
                    <a:pt x="1880" y="1277"/>
                  </a:lnTo>
                  <a:lnTo>
                    <a:pt x="1880" y="1279"/>
                  </a:lnTo>
                  <a:lnTo>
                    <a:pt x="1880" y="1281"/>
                  </a:lnTo>
                  <a:lnTo>
                    <a:pt x="1875" y="1282"/>
                  </a:lnTo>
                  <a:lnTo>
                    <a:pt x="1868" y="1283"/>
                  </a:lnTo>
                  <a:lnTo>
                    <a:pt x="1868" y="1283"/>
                  </a:lnTo>
                  <a:lnTo>
                    <a:pt x="1868" y="1284"/>
                  </a:lnTo>
                  <a:lnTo>
                    <a:pt x="1876" y="1284"/>
                  </a:lnTo>
                  <a:lnTo>
                    <a:pt x="1884" y="1283"/>
                  </a:lnTo>
                  <a:lnTo>
                    <a:pt x="1890" y="1281"/>
                  </a:lnTo>
                  <a:lnTo>
                    <a:pt x="1893" y="1276"/>
                  </a:lnTo>
                  <a:lnTo>
                    <a:pt x="1897" y="1273"/>
                  </a:lnTo>
                  <a:lnTo>
                    <a:pt x="1900" y="1270"/>
                  </a:lnTo>
                  <a:lnTo>
                    <a:pt x="1901" y="1271"/>
                  </a:lnTo>
                  <a:lnTo>
                    <a:pt x="1901" y="1273"/>
                  </a:lnTo>
                  <a:lnTo>
                    <a:pt x="1901" y="1274"/>
                  </a:lnTo>
                  <a:lnTo>
                    <a:pt x="1900" y="1275"/>
                  </a:lnTo>
                  <a:lnTo>
                    <a:pt x="1897" y="1277"/>
                  </a:lnTo>
                  <a:lnTo>
                    <a:pt x="1893" y="1279"/>
                  </a:lnTo>
                  <a:lnTo>
                    <a:pt x="1894" y="1281"/>
                  </a:lnTo>
                  <a:lnTo>
                    <a:pt x="1896" y="1281"/>
                  </a:lnTo>
                  <a:lnTo>
                    <a:pt x="1897" y="1281"/>
                  </a:lnTo>
                  <a:lnTo>
                    <a:pt x="1899" y="1281"/>
                  </a:lnTo>
                  <a:lnTo>
                    <a:pt x="1901" y="1278"/>
                  </a:lnTo>
                  <a:lnTo>
                    <a:pt x="1904" y="1277"/>
                  </a:lnTo>
                  <a:lnTo>
                    <a:pt x="1908" y="1273"/>
                  </a:lnTo>
                  <a:lnTo>
                    <a:pt x="1912" y="1267"/>
                  </a:lnTo>
                  <a:lnTo>
                    <a:pt x="1912" y="1265"/>
                  </a:lnTo>
                  <a:lnTo>
                    <a:pt x="1912" y="1263"/>
                  </a:lnTo>
                  <a:lnTo>
                    <a:pt x="1913" y="1265"/>
                  </a:lnTo>
                  <a:lnTo>
                    <a:pt x="1914" y="1267"/>
                  </a:lnTo>
                  <a:lnTo>
                    <a:pt x="1915" y="1269"/>
                  </a:lnTo>
                  <a:lnTo>
                    <a:pt x="1916" y="1269"/>
                  </a:lnTo>
                  <a:lnTo>
                    <a:pt x="1917" y="1268"/>
                  </a:lnTo>
                  <a:lnTo>
                    <a:pt x="1918" y="1266"/>
                  </a:lnTo>
                  <a:lnTo>
                    <a:pt x="1922" y="1267"/>
                  </a:lnTo>
                  <a:lnTo>
                    <a:pt x="1923" y="1270"/>
                  </a:lnTo>
                  <a:lnTo>
                    <a:pt x="1916" y="1273"/>
                  </a:lnTo>
                  <a:lnTo>
                    <a:pt x="1909" y="1276"/>
                  </a:lnTo>
                  <a:lnTo>
                    <a:pt x="1913" y="1277"/>
                  </a:lnTo>
                  <a:lnTo>
                    <a:pt x="1918" y="1278"/>
                  </a:lnTo>
                  <a:lnTo>
                    <a:pt x="1924" y="1277"/>
                  </a:lnTo>
                  <a:lnTo>
                    <a:pt x="1929" y="1276"/>
                  </a:lnTo>
                  <a:lnTo>
                    <a:pt x="1932" y="1276"/>
                  </a:lnTo>
                  <a:lnTo>
                    <a:pt x="1935" y="1276"/>
                  </a:lnTo>
                  <a:lnTo>
                    <a:pt x="1939" y="1275"/>
                  </a:lnTo>
                  <a:lnTo>
                    <a:pt x="1941" y="1273"/>
                  </a:lnTo>
                  <a:lnTo>
                    <a:pt x="1942" y="1270"/>
                  </a:lnTo>
                  <a:lnTo>
                    <a:pt x="1943" y="1269"/>
                  </a:lnTo>
                  <a:lnTo>
                    <a:pt x="1946" y="1269"/>
                  </a:lnTo>
                  <a:lnTo>
                    <a:pt x="1948" y="1269"/>
                  </a:lnTo>
                  <a:lnTo>
                    <a:pt x="1953" y="1269"/>
                  </a:lnTo>
                  <a:lnTo>
                    <a:pt x="1958" y="1268"/>
                  </a:lnTo>
                  <a:lnTo>
                    <a:pt x="1961" y="1269"/>
                  </a:lnTo>
                  <a:lnTo>
                    <a:pt x="1963" y="1270"/>
                  </a:lnTo>
                  <a:lnTo>
                    <a:pt x="1964" y="1271"/>
                  </a:lnTo>
                  <a:lnTo>
                    <a:pt x="1964" y="1273"/>
                  </a:lnTo>
                  <a:lnTo>
                    <a:pt x="1963" y="1273"/>
                  </a:lnTo>
                  <a:lnTo>
                    <a:pt x="1961" y="1273"/>
                  </a:lnTo>
                  <a:lnTo>
                    <a:pt x="1956" y="1271"/>
                  </a:lnTo>
                  <a:lnTo>
                    <a:pt x="1950" y="1273"/>
                  </a:lnTo>
                  <a:lnTo>
                    <a:pt x="1947" y="1274"/>
                  </a:lnTo>
                  <a:lnTo>
                    <a:pt x="1946" y="1274"/>
                  </a:lnTo>
                  <a:lnTo>
                    <a:pt x="1947" y="1275"/>
                  </a:lnTo>
                  <a:lnTo>
                    <a:pt x="1950" y="1275"/>
                  </a:lnTo>
                  <a:lnTo>
                    <a:pt x="1957" y="1277"/>
                  </a:lnTo>
                  <a:lnTo>
                    <a:pt x="1965" y="1279"/>
                  </a:lnTo>
                  <a:lnTo>
                    <a:pt x="1972" y="1283"/>
                  </a:lnTo>
                  <a:lnTo>
                    <a:pt x="1980" y="1286"/>
                  </a:lnTo>
                  <a:lnTo>
                    <a:pt x="1982" y="1286"/>
                  </a:lnTo>
                  <a:lnTo>
                    <a:pt x="1983" y="1285"/>
                  </a:lnTo>
                  <a:lnTo>
                    <a:pt x="1981" y="1284"/>
                  </a:lnTo>
                  <a:lnTo>
                    <a:pt x="1980" y="1283"/>
                  </a:lnTo>
                  <a:lnTo>
                    <a:pt x="1979" y="1281"/>
                  </a:lnTo>
                  <a:lnTo>
                    <a:pt x="1980" y="1281"/>
                  </a:lnTo>
                  <a:lnTo>
                    <a:pt x="1981" y="1281"/>
                  </a:lnTo>
                  <a:lnTo>
                    <a:pt x="1983" y="1281"/>
                  </a:lnTo>
                  <a:lnTo>
                    <a:pt x="1987" y="1281"/>
                  </a:lnTo>
                  <a:lnTo>
                    <a:pt x="1988" y="1283"/>
                  </a:lnTo>
                  <a:lnTo>
                    <a:pt x="1987" y="1285"/>
                  </a:lnTo>
                  <a:lnTo>
                    <a:pt x="1987" y="1287"/>
                  </a:lnTo>
                  <a:lnTo>
                    <a:pt x="1987" y="1290"/>
                  </a:lnTo>
                  <a:lnTo>
                    <a:pt x="1988" y="1292"/>
                  </a:lnTo>
                  <a:lnTo>
                    <a:pt x="1990" y="1294"/>
                  </a:lnTo>
                  <a:lnTo>
                    <a:pt x="1992" y="1297"/>
                  </a:lnTo>
                  <a:lnTo>
                    <a:pt x="1995" y="1299"/>
                  </a:lnTo>
                  <a:lnTo>
                    <a:pt x="1998" y="1300"/>
                  </a:lnTo>
                  <a:lnTo>
                    <a:pt x="2002" y="1302"/>
                  </a:lnTo>
                  <a:lnTo>
                    <a:pt x="2005" y="1306"/>
                  </a:lnTo>
                  <a:lnTo>
                    <a:pt x="2006" y="1309"/>
                  </a:lnTo>
                  <a:lnTo>
                    <a:pt x="2005" y="1314"/>
                  </a:lnTo>
                  <a:lnTo>
                    <a:pt x="2003" y="1312"/>
                  </a:lnTo>
                  <a:lnTo>
                    <a:pt x="2003" y="1311"/>
                  </a:lnTo>
                  <a:lnTo>
                    <a:pt x="2002" y="1309"/>
                  </a:lnTo>
                  <a:lnTo>
                    <a:pt x="2002" y="1307"/>
                  </a:lnTo>
                  <a:lnTo>
                    <a:pt x="2000" y="1306"/>
                  </a:lnTo>
                  <a:lnTo>
                    <a:pt x="2000" y="1304"/>
                  </a:lnTo>
                  <a:lnTo>
                    <a:pt x="2000" y="1306"/>
                  </a:lnTo>
                  <a:lnTo>
                    <a:pt x="2000" y="1307"/>
                  </a:lnTo>
                  <a:lnTo>
                    <a:pt x="1999" y="1309"/>
                  </a:lnTo>
                  <a:lnTo>
                    <a:pt x="1999" y="1311"/>
                  </a:lnTo>
                  <a:lnTo>
                    <a:pt x="2002" y="1316"/>
                  </a:lnTo>
                  <a:lnTo>
                    <a:pt x="2004" y="1317"/>
                  </a:lnTo>
                  <a:lnTo>
                    <a:pt x="2007" y="1316"/>
                  </a:lnTo>
                  <a:lnTo>
                    <a:pt x="2011" y="1315"/>
                  </a:lnTo>
                  <a:lnTo>
                    <a:pt x="2018" y="1314"/>
                  </a:lnTo>
                  <a:lnTo>
                    <a:pt x="2023" y="1312"/>
                  </a:lnTo>
                  <a:lnTo>
                    <a:pt x="2026" y="1310"/>
                  </a:lnTo>
                  <a:lnTo>
                    <a:pt x="2027" y="1309"/>
                  </a:lnTo>
                  <a:lnTo>
                    <a:pt x="2028" y="1309"/>
                  </a:lnTo>
                  <a:lnTo>
                    <a:pt x="2027" y="1311"/>
                  </a:lnTo>
                  <a:lnTo>
                    <a:pt x="2031" y="1311"/>
                  </a:lnTo>
                  <a:lnTo>
                    <a:pt x="2036" y="1309"/>
                  </a:lnTo>
                  <a:lnTo>
                    <a:pt x="2040" y="1306"/>
                  </a:lnTo>
                  <a:lnTo>
                    <a:pt x="2045" y="1302"/>
                  </a:lnTo>
                  <a:lnTo>
                    <a:pt x="2051" y="1302"/>
                  </a:lnTo>
                  <a:lnTo>
                    <a:pt x="2054" y="1303"/>
                  </a:lnTo>
                  <a:lnTo>
                    <a:pt x="2055" y="1302"/>
                  </a:lnTo>
                  <a:lnTo>
                    <a:pt x="2055" y="1300"/>
                  </a:lnTo>
                  <a:lnTo>
                    <a:pt x="2054" y="1299"/>
                  </a:lnTo>
                  <a:lnTo>
                    <a:pt x="2053" y="1298"/>
                  </a:lnTo>
                  <a:lnTo>
                    <a:pt x="2054" y="1294"/>
                  </a:lnTo>
                  <a:lnTo>
                    <a:pt x="2055" y="1293"/>
                  </a:lnTo>
                  <a:lnTo>
                    <a:pt x="2056" y="1293"/>
                  </a:lnTo>
                  <a:lnTo>
                    <a:pt x="2060" y="1292"/>
                  </a:lnTo>
                  <a:lnTo>
                    <a:pt x="2063" y="1291"/>
                  </a:lnTo>
                  <a:lnTo>
                    <a:pt x="2067" y="1292"/>
                  </a:lnTo>
                  <a:lnTo>
                    <a:pt x="2076" y="1294"/>
                  </a:lnTo>
                  <a:lnTo>
                    <a:pt x="2085" y="1300"/>
                  </a:lnTo>
                  <a:lnTo>
                    <a:pt x="2092" y="1307"/>
                  </a:lnTo>
                  <a:lnTo>
                    <a:pt x="2098" y="1315"/>
                  </a:lnTo>
                  <a:lnTo>
                    <a:pt x="2103" y="1320"/>
                  </a:lnTo>
                  <a:lnTo>
                    <a:pt x="2105" y="1326"/>
                  </a:lnTo>
                  <a:lnTo>
                    <a:pt x="2111" y="1333"/>
                  </a:lnTo>
                  <a:lnTo>
                    <a:pt x="2117" y="1340"/>
                  </a:lnTo>
                  <a:lnTo>
                    <a:pt x="2119" y="1343"/>
                  </a:lnTo>
                  <a:lnTo>
                    <a:pt x="2121" y="1344"/>
                  </a:lnTo>
                  <a:lnTo>
                    <a:pt x="2125" y="1346"/>
                  </a:lnTo>
                  <a:lnTo>
                    <a:pt x="2129" y="1346"/>
                  </a:lnTo>
                  <a:lnTo>
                    <a:pt x="2133" y="1348"/>
                  </a:lnTo>
                  <a:lnTo>
                    <a:pt x="2134" y="1351"/>
                  </a:lnTo>
                  <a:lnTo>
                    <a:pt x="2135" y="1354"/>
                  </a:lnTo>
                  <a:lnTo>
                    <a:pt x="2136" y="1358"/>
                  </a:lnTo>
                  <a:lnTo>
                    <a:pt x="2140" y="1360"/>
                  </a:lnTo>
                  <a:lnTo>
                    <a:pt x="2141" y="1362"/>
                  </a:lnTo>
                  <a:lnTo>
                    <a:pt x="2142" y="1364"/>
                  </a:lnTo>
                  <a:lnTo>
                    <a:pt x="2140" y="1366"/>
                  </a:lnTo>
                  <a:lnTo>
                    <a:pt x="2140" y="1368"/>
                  </a:lnTo>
                  <a:lnTo>
                    <a:pt x="2141" y="1374"/>
                  </a:lnTo>
                  <a:lnTo>
                    <a:pt x="2141" y="1379"/>
                  </a:lnTo>
                  <a:lnTo>
                    <a:pt x="2140" y="1384"/>
                  </a:lnTo>
                  <a:lnTo>
                    <a:pt x="2137" y="1393"/>
                  </a:lnTo>
                  <a:lnTo>
                    <a:pt x="2134" y="1401"/>
                  </a:lnTo>
                  <a:lnTo>
                    <a:pt x="2133" y="1409"/>
                  </a:lnTo>
                  <a:lnTo>
                    <a:pt x="2132" y="1416"/>
                  </a:lnTo>
                  <a:lnTo>
                    <a:pt x="2132" y="1421"/>
                  </a:lnTo>
                  <a:lnTo>
                    <a:pt x="2132" y="1423"/>
                  </a:lnTo>
                  <a:lnTo>
                    <a:pt x="2133" y="1425"/>
                  </a:lnTo>
                  <a:lnTo>
                    <a:pt x="2134" y="1429"/>
                  </a:lnTo>
                  <a:lnTo>
                    <a:pt x="2136" y="1431"/>
                  </a:lnTo>
                  <a:lnTo>
                    <a:pt x="2137" y="1431"/>
                  </a:lnTo>
                  <a:lnTo>
                    <a:pt x="2137" y="1431"/>
                  </a:lnTo>
                  <a:lnTo>
                    <a:pt x="2140" y="1430"/>
                  </a:lnTo>
                  <a:lnTo>
                    <a:pt x="2142" y="1431"/>
                  </a:lnTo>
                  <a:lnTo>
                    <a:pt x="2142" y="1429"/>
                  </a:lnTo>
                  <a:lnTo>
                    <a:pt x="2143" y="1426"/>
                  </a:lnTo>
                  <a:lnTo>
                    <a:pt x="2143" y="1424"/>
                  </a:lnTo>
                  <a:lnTo>
                    <a:pt x="2141" y="1419"/>
                  </a:lnTo>
                  <a:lnTo>
                    <a:pt x="2138" y="1414"/>
                  </a:lnTo>
                  <a:lnTo>
                    <a:pt x="2142" y="1413"/>
                  </a:lnTo>
                  <a:lnTo>
                    <a:pt x="2143" y="1414"/>
                  </a:lnTo>
                  <a:lnTo>
                    <a:pt x="2145" y="1416"/>
                  </a:lnTo>
                  <a:lnTo>
                    <a:pt x="2146" y="1420"/>
                  </a:lnTo>
                  <a:lnTo>
                    <a:pt x="2146" y="1422"/>
                  </a:lnTo>
                  <a:lnTo>
                    <a:pt x="2148" y="1423"/>
                  </a:lnTo>
                  <a:lnTo>
                    <a:pt x="2149" y="1423"/>
                  </a:lnTo>
                  <a:lnTo>
                    <a:pt x="2150" y="1421"/>
                  </a:lnTo>
                  <a:lnTo>
                    <a:pt x="2151" y="1419"/>
                  </a:lnTo>
                  <a:lnTo>
                    <a:pt x="2152" y="1417"/>
                  </a:lnTo>
                  <a:lnTo>
                    <a:pt x="2153" y="1419"/>
                  </a:lnTo>
                  <a:lnTo>
                    <a:pt x="2153" y="1420"/>
                  </a:lnTo>
                  <a:lnTo>
                    <a:pt x="2153" y="1424"/>
                  </a:lnTo>
                  <a:lnTo>
                    <a:pt x="2152" y="1428"/>
                  </a:lnTo>
                  <a:lnTo>
                    <a:pt x="2149" y="1432"/>
                  </a:lnTo>
                  <a:lnTo>
                    <a:pt x="2144" y="1437"/>
                  </a:lnTo>
                  <a:lnTo>
                    <a:pt x="2142" y="1439"/>
                  </a:lnTo>
                  <a:lnTo>
                    <a:pt x="2141" y="1441"/>
                  </a:lnTo>
                  <a:lnTo>
                    <a:pt x="2141" y="1442"/>
                  </a:lnTo>
                  <a:lnTo>
                    <a:pt x="2143" y="1446"/>
                  </a:lnTo>
                  <a:lnTo>
                    <a:pt x="2145" y="1452"/>
                  </a:lnTo>
                  <a:lnTo>
                    <a:pt x="2146" y="1458"/>
                  </a:lnTo>
                  <a:lnTo>
                    <a:pt x="2151" y="1466"/>
                  </a:lnTo>
                  <a:lnTo>
                    <a:pt x="2154" y="1476"/>
                  </a:lnTo>
                  <a:lnTo>
                    <a:pt x="2157" y="1478"/>
                  </a:lnTo>
                  <a:lnTo>
                    <a:pt x="2159" y="1481"/>
                  </a:lnTo>
                  <a:lnTo>
                    <a:pt x="2162" y="1482"/>
                  </a:lnTo>
                  <a:lnTo>
                    <a:pt x="2166" y="1481"/>
                  </a:lnTo>
                  <a:lnTo>
                    <a:pt x="2165" y="1479"/>
                  </a:lnTo>
                  <a:lnTo>
                    <a:pt x="2165" y="1477"/>
                  </a:lnTo>
                  <a:lnTo>
                    <a:pt x="2165" y="1474"/>
                  </a:lnTo>
                  <a:lnTo>
                    <a:pt x="2167" y="1474"/>
                  </a:lnTo>
                  <a:lnTo>
                    <a:pt x="2170" y="1477"/>
                  </a:lnTo>
                  <a:lnTo>
                    <a:pt x="2171" y="1478"/>
                  </a:lnTo>
                  <a:lnTo>
                    <a:pt x="2171" y="1480"/>
                  </a:lnTo>
                  <a:lnTo>
                    <a:pt x="2170" y="1483"/>
                  </a:lnTo>
                  <a:lnTo>
                    <a:pt x="2170" y="1489"/>
                  </a:lnTo>
                  <a:lnTo>
                    <a:pt x="2170" y="1494"/>
                  </a:lnTo>
                  <a:lnTo>
                    <a:pt x="2171" y="1498"/>
                  </a:lnTo>
                  <a:lnTo>
                    <a:pt x="2173" y="1499"/>
                  </a:lnTo>
                  <a:lnTo>
                    <a:pt x="2175" y="1501"/>
                  </a:lnTo>
                  <a:lnTo>
                    <a:pt x="2178" y="1503"/>
                  </a:lnTo>
                  <a:lnTo>
                    <a:pt x="2182" y="1504"/>
                  </a:lnTo>
                  <a:lnTo>
                    <a:pt x="2182" y="1506"/>
                  </a:lnTo>
                  <a:lnTo>
                    <a:pt x="2182" y="1507"/>
                  </a:lnTo>
                  <a:lnTo>
                    <a:pt x="2182" y="1510"/>
                  </a:lnTo>
                  <a:lnTo>
                    <a:pt x="2183" y="1517"/>
                  </a:lnTo>
                  <a:lnTo>
                    <a:pt x="2184" y="1522"/>
                  </a:lnTo>
                  <a:lnTo>
                    <a:pt x="2186" y="1523"/>
                  </a:lnTo>
                  <a:lnTo>
                    <a:pt x="2187" y="1526"/>
                  </a:lnTo>
                  <a:lnTo>
                    <a:pt x="2189" y="1528"/>
                  </a:lnTo>
                  <a:lnTo>
                    <a:pt x="2187" y="1530"/>
                  </a:lnTo>
                  <a:lnTo>
                    <a:pt x="2186" y="1531"/>
                  </a:lnTo>
                  <a:lnTo>
                    <a:pt x="2186" y="1531"/>
                  </a:lnTo>
                  <a:lnTo>
                    <a:pt x="2189" y="1533"/>
                  </a:lnTo>
                  <a:lnTo>
                    <a:pt x="2191" y="1533"/>
                  </a:lnTo>
                  <a:lnTo>
                    <a:pt x="2199" y="1535"/>
                  </a:lnTo>
                  <a:lnTo>
                    <a:pt x="2207" y="1538"/>
                  </a:lnTo>
                  <a:lnTo>
                    <a:pt x="2207" y="1540"/>
                  </a:lnTo>
                  <a:lnTo>
                    <a:pt x="2209" y="1544"/>
                  </a:lnTo>
                  <a:lnTo>
                    <a:pt x="2214" y="1552"/>
                  </a:lnTo>
                  <a:lnTo>
                    <a:pt x="2217" y="1560"/>
                  </a:lnTo>
                  <a:lnTo>
                    <a:pt x="2219" y="1563"/>
                  </a:lnTo>
                  <a:lnTo>
                    <a:pt x="2224" y="1566"/>
                  </a:lnTo>
                  <a:lnTo>
                    <a:pt x="2227" y="1568"/>
                  </a:lnTo>
                  <a:lnTo>
                    <a:pt x="2228" y="1571"/>
                  </a:lnTo>
                  <a:lnTo>
                    <a:pt x="2225" y="1571"/>
                  </a:lnTo>
                  <a:lnTo>
                    <a:pt x="2224" y="1570"/>
                  </a:lnTo>
                  <a:lnTo>
                    <a:pt x="2222" y="1568"/>
                  </a:lnTo>
                  <a:lnTo>
                    <a:pt x="2218" y="1567"/>
                  </a:lnTo>
                  <a:lnTo>
                    <a:pt x="2216" y="1568"/>
                  </a:lnTo>
                  <a:lnTo>
                    <a:pt x="2216" y="1570"/>
                  </a:lnTo>
                  <a:lnTo>
                    <a:pt x="2217" y="1572"/>
                  </a:lnTo>
                  <a:lnTo>
                    <a:pt x="2217" y="1575"/>
                  </a:lnTo>
                  <a:lnTo>
                    <a:pt x="2220" y="1577"/>
                  </a:lnTo>
                  <a:lnTo>
                    <a:pt x="2224" y="1578"/>
                  </a:lnTo>
                  <a:lnTo>
                    <a:pt x="2226" y="1577"/>
                  </a:lnTo>
                  <a:lnTo>
                    <a:pt x="2230" y="1576"/>
                  </a:lnTo>
                  <a:lnTo>
                    <a:pt x="2236" y="1575"/>
                  </a:lnTo>
                  <a:lnTo>
                    <a:pt x="2242" y="1576"/>
                  </a:lnTo>
                  <a:lnTo>
                    <a:pt x="2246" y="1572"/>
                  </a:lnTo>
                  <a:lnTo>
                    <a:pt x="2249" y="1571"/>
                  </a:lnTo>
                  <a:lnTo>
                    <a:pt x="2251" y="1572"/>
                  </a:lnTo>
                  <a:lnTo>
                    <a:pt x="2254" y="1572"/>
                  </a:lnTo>
                  <a:lnTo>
                    <a:pt x="2251" y="1579"/>
                  </a:lnTo>
                  <a:lnTo>
                    <a:pt x="2247" y="1585"/>
                  </a:lnTo>
                  <a:lnTo>
                    <a:pt x="2248" y="1585"/>
                  </a:lnTo>
                  <a:lnTo>
                    <a:pt x="2250" y="1584"/>
                  </a:lnTo>
                  <a:lnTo>
                    <a:pt x="2252" y="1582"/>
                  </a:lnTo>
                  <a:lnTo>
                    <a:pt x="2255" y="1579"/>
                  </a:lnTo>
                  <a:lnTo>
                    <a:pt x="2258" y="1574"/>
                  </a:lnTo>
                  <a:lnTo>
                    <a:pt x="2262" y="1569"/>
                  </a:lnTo>
                  <a:lnTo>
                    <a:pt x="2262" y="1567"/>
                  </a:lnTo>
                  <a:lnTo>
                    <a:pt x="2260" y="1567"/>
                  </a:lnTo>
                  <a:lnTo>
                    <a:pt x="2258" y="1568"/>
                  </a:lnTo>
                  <a:lnTo>
                    <a:pt x="2256" y="1569"/>
                  </a:lnTo>
                  <a:lnTo>
                    <a:pt x="2258" y="1566"/>
                  </a:lnTo>
                  <a:lnTo>
                    <a:pt x="2260" y="1560"/>
                  </a:lnTo>
                  <a:lnTo>
                    <a:pt x="2260" y="1555"/>
                  </a:lnTo>
                  <a:lnTo>
                    <a:pt x="2260" y="1552"/>
                  </a:lnTo>
                  <a:lnTo>
                    <a:pt x="2262" y="1547"/>
                  </a:lnTo>
                  <a:lnTo>
                    <a:pt x="2265" y="1544"/>
                  </a:lnTo>
                  <a:lnTo>
                    <a:pt x="2266" y="1540"/>
                  </a:lnTo>
                  <a:lnTo>
                    <a:pt x="2268" y="1540"/>
                  </a:lnTo>
                  <a:lnTo>
                    <a:pt x="2271" y="1538"/>
                  </a:lnTo>
                  <a:lnTo>
                    <a:pt x="2271" y="1535"/>
                  </a:lnTo>
                  <a:lnTo>
                    <a:pt x="2271" y="1531"/>
                  </a:lnTo>
                  <a:lnTo>
                    <a:pt x="2271" y="1528"/>
                  </a:lnTo>
                  <a:lnTo>
                    <a:pt x="2272" y="1517"/>
                  </a:lnTo>
                  <a:lnTo>
                    <a:pt x="2273" y="1504"/>
                  </a:lnTo>
                  <a:lnTo>
                    <a:pt x="2274" y="1493"/>
                  </a:lnTo>
                  <a:lnTo>
                    <a:pt x="2274" y="1482"/>
                  </a:lnTo>
                  <a:lnTo>
                    <a:pt x="2271" y="1472"/>
                  </a:lnTo>
                  <a:lnTo>
                    <a:pt x="2266" y="1461"/>
                  </a:lnTo>
                  <a:lnTo>
                    <a:pt x="2263" y="1452"/>
                  </a:lnTo>
                  <a:lnTo>
                    <a:pt x="2259" y="1444"/>
                  </a:lnTo>
                  <a:lnTo>
                    <a:pt x="2256" y="1434"/>
                  </a:lnTo>
                  <a:lnTo>
                    <a:pt x="2252" y="1425"/>
                  </a:lnTo>
                  <a:lnTo>
                    <a:pt x="2250" y="1419"/>
                  </a:lnTo>
                  <a:lnTo>
                    <a:pt x="2249" y="1412"/>
                  </a:lnTo>
                  <a:lnTo>
                    <a:pt x="2247" y="1406"/>
                  </a:lnTo>
                  <a:lnTo>
                    <a:pt x="2246" y="1400"/>
                  </a:lnTo>
                  <a:lnTo>
                    <a:pt x="2246" y="1395"/>
                  </a:lnTo>
                  <a:lnTo>
                    <a:pt x="2248" y="1389"/>
                  </a:lnTo>
                  <a:lnTo>
                    <a:pt x="2248" y="1384"/>
                  </a:lnTo>
                  <a:lnTo>
                    <a:pt x="2247" y="1380"/>
                  </a:lnTo>
                  <a:lnTo>
                    <a:pt x="2244" y="1375"/>
                  </a:lnTo>
                  <a:lnTo>
                    <a:pt x="2241" y="1369"/>
                  </a:lnTo>
                  <a:lnTo>
                    <a:pt x="2234" y="1360"/>
                  </a:lnTo>
                  <a:lnTo>
                    <a:pt x="2230" y="1351"/>
                  </a:lnTo>
                  <a:lnTo>
                    <a:pt x="2224" y="1340"/>
                  </a:lnTo>
                  <a:lnTo>
                    <a:pt x="2219" y="1328"/>
                  </a:lnTo>
                  <a:lnTo>
                    <a:pt x="2215" y="1318"/>
                  </a:lnTo>
                  <a:lnTo>
                    <a:pt x="2211" y="1306"/>
                  </a:lnTo>
                  <a:lnTo>
                    <a:pt x="2209" y="1297"/>
                  </a:lnTo>
                  <a:lnTo>
                    <a:pt x="2207" y="1289"/>
                  </a:lnTo>
                  <a:lnTo>
                    <a:pt x="2206" y="1279"/>
                  </a:lnTo>
                  <a:lnTo>
                    <a:pt x="2203" y="1270"/>
                  </a:lnTo>
                  <a:lnTo>
                    <a:pt x="2203" y="1263"/>
                  </a:lnTo>
                  <a:lnTo>
                    <a:pt x="2201" y="1257"/>
                  </a:lnTo>
                  <a:lnTo>
                    <a:pt x="2200" y="1252"/>
                  </a:lnTo>
                  <a:lnTo>
                    <a:pt x="2200" y="1247"/>
                  </a:lnTo>
                  <a:lnTo>
                    <a:pt x="2200" y="1243"/>
                  </a:lnTo>
                  <a:lnTo>
                    <a:pt x="2202" y="1238"/>
                  </a:lnTo>
                  <a:lnTo>
                    <a:pt x="2205" y="1232"/>
                  </a:lnTo>
                  <a:lnTo>
                    <a:pt x="2208" y="1227"/>
                  </a:lnTo>
                  <a:lnTo>
                    <a:pt x="2210" y="1224"/>
                  </a:lnTo>
                  <a:lnTo>
                    <a:pt x="2210" y="1222"/>
                  </a:lnTo>
                  <a:lnTo>
                    <a:pt x="2210" y="1221"/>
                  </a:lnTo>
                  <a:lnTo>
                    <a:pt x="2210" y="1219"/>
                  </a:lnTo>
                  <a:lnTo>
                    <a:pt x="2211" y="1217"/>
                  </a:lnTo>
                  <a:lnTo>
                    <a:pt x="2211" y="1213"/>
                  </a:lnTo>
                  <a:lnTo>
                    <a:pt x="2216" y="1208"/>
                  </a:lnTo>
                  <a:lnTo>
                    <a:pt x="2218" y="1201"/>
                  </a:lnTo>
                  <a:lnTo>
                    <a:pt x="2217" y="1197"/>
                  </a:lnTo>
                  <a:lnTo>
                    <a:pt x="2216" y="1194"/>
                  </a:lnTo>
                  <a:lnTo>
                    <a:pt x="2222" y="1190"/>
                  </a:lnTo>
                  <a:lnTo>
                    <a:pt x="2226" y="1186"/>
                  </a:lnTo>
                  <a:lnTo>
                    <a:pt x="2227" y="1184"/>
                  </a:lnTo>
                  <a:lnTo>
                    <a:pt x="2230" y="1181"/>
                  </a:lnTo>
                  <a:lnTo>
                    <a:pt x="2231" y="1180"/>
                  </a:lnTo>
                  <a:lnTo>
                    <a:pt x="2233" y="1180"/>
                  </a:lnTo>
                  <a:lnTo>
                    <a:pt x="2233" y="1179"/>
                  </a:lnTo>
                  <a:lnTo>
                    <a:pt x="2232" y="1177"/>
                  </a:lnTo>
                  <a:lnTo>
                    <a:pt x="2234" y="1172"/>
                  </a:lnTo>
                  <a:lnTo>
                    <a:pt x="2236" y="1170"/>
                  </a:lnTo>
                  <a:lnTo>
                    <a:pt x="2238" y="1169"/>
                  </a:lnTo>
                  <a:lnTo>
                    <a:pt x="2238" y="1168"/>
                  </a:lnTo>
                  <a:lnTo>
                    <a:pt x="2239" y="1165"/>
                  </a:lnTo>
                  <a:lnTo>
                    <a:pt x="2239" y="1163"/>
                  </a:lnTo>
                  <a:lnTo>
                    <a:pt x="2236" y="1161"/>
                  </a:lnTo>
                  <a:lnTo>
                    <a:pt x="2235" y="1159"/>
                  </a:lnTo>
                  <a:lnTo>
                    <a:pt x="2234" y="1157"/>
                  </a:lnTo>
                  <a:lnTo>
                    <a:pt x="2234" y="1156"/>
                  </a:lnTo>
                  <a:lnTo>
                    <a:pt x="2235" y="1155"/>
                  </a:lnTo>
                  <a:lnTo>
                    <a:pt x="2236" y="1155"/>
                  </a:lnTo>
                  <a:lnTo>
                    <a:pt x="2240" y="1159"/>
                  </a:lnTo>
                  <a:lnTo>
                    <a:pt x="2242" y="1161"/>
                  </a:lnTo>
                  <a:lnTo>
                    <a:pt x="2246" y="1162"/>
                  </a:lnTo>
                  <a:lnTo>
                    <a:pt x="2250" y="1161"/>
                  </a:lnTo>
                  <a:lnTo>
                    <a:pt x="2252" y="1156"/>
                  </a:lnTo>
                  <a:lnTo>
                    <a:pt x="2254" y="1154"/>
                  </a:lnTo>
                  <a:lnTo>
                    <a:pt x="2251" y="1152"/>
                  </a:lnTo>
                  <a:lnTo>
                    <a:pt x="2248" y="1148"/>
                  </a:lnTo>
                  <a:lnTo>
                    <a:pt x="2247" y="1147"/>
                  </a:lnTo>
                  <a:lnTo>
                    <a:pt x="2248" y="1146"/>
                  </a:lnTo>
                  <a:lnTo>
                    <a:pt x="2254" y="1148"/>
                  </a:lnTo>
                  <a:lnTo>
                    <a:pt x="2264" y="1147"/>
                  </a:lnTo>
                  <a:lnTo>
                    <a:pt x="2268" y="1145"/>
                  </a:lnTo>
                  <a:lnTo>
                    <a:pt x="2273" y="1143"/>
                  </a:lnTo>
                  <a:lnTo>
                    <a:pt x="2277" y="1139"/>
                  </a:lnTo>
                  <a:lnTo>
                    <a:pt x="2281" y="1135"/>
                  </a:lnTo>
                  <a:lnTo>
                    <a:pt x="2281" y="1133"/>
                  </a:lnTo>
                  <a:lnTo>
                    <a:pt x="2280" y="1132"/>
                  </a:lnTo>
                  <a:lnTo>
                    <a:pt x="2281" y="1131"/>
                  </a:lnTo>
                  <a:lnTo>
                    <a:pt x="2283" y="1132"/>
                  </a:lnTo>
                  <a:lnTo>
                    <a:pt x="2288" y="1131"/>
                  </a:lnTo>
                  <a:lnTo>
                    <a:pt x="2291" y="1129"/>
                  </a:lnTo>
                  <a:lnTo>
                    <a:pt x="2293" y="1127"/>
                  </a:lnTo>
                  <a:lnTo>
                    <a:pt x="2296" y="1122"/>
                  </a:lnTo>
                  <a:lnTo>
                    <a:pt x="2296" y="1120"/>
                  </a:lnTo>
                  <a:lnTo>
                    <a:pt x="2296" y="1118"/>
                  </a:lnTo>
                  <a:lnTo>
                    <a:pt x="2298" y="1116"/>
                  </a:lnTo>
                  <a:lnTo>
                    <a:pt x="2300" y="1116"/>
                  </a:lnTo>
                  <a:lnTo>
                    <a:pt x="2301" y="1118"/>
                  </a:lnTo>
                  <a:lnTo>
                    <a:pt x="2304" y="1119"/>
                  </a:lnTo>
                  <a:lnTo>
                    <a:pt x="2305" y="1119"/>
                  </a:lnTo>
                  <a:lnTo>
                    <a:pt x="2306" y="1118"/>
                  </a:lnTo>
                  <a:lnTo>
                    <a:pt x="2308" y="1115"/>
                  </a:lnTo>
                  <a:lnTo>
                    <a:pt x="2311" y="1113"/>
                  </a:lnTo>
                  <a:lnTo>
                    <a:pt x="2314" y="1110"/>
                  </a:lnTo>
                  <a:lnTo>
                    <a:pt x="2316" y="1107"/>
                  </a:lnTo>
                  <a:lnTo>
                    <a:pt x="2317" y="1104"/>
                  </a:lnTo>
                  <a:lnTo>
                    <a:pt x="2319" y="1099"/>
                  </a:lnTo>
                  <a:lnTo>
                    <a:pt x="2321" y="1092"/>
                  </a:lnTo>
                  <a:lnTo>
                    <a:pt x="2324" y="1086"/>
                  </a:lnTo>
                  <a:lnTo>
                    <a:pt x="2330" y="1080"/>
                  </a:lnTo>
                  <a:lnTo>
                    <a:pt x="2334" y="1074"/>
                  </a:lnTo>
                  <a:lnTo>
                    <a:pt x="2346" y="1067"/>
                  </a:lnTo>
                  <a:lnTo>
                    <a:pt x="2358" y="1062"/>
                  </a:lnTo>
                  <a:lnTo>
                    <a:pt x="2366" y="1063"/>
                  </a:lnTo>
                  <a:lnTo>
                    <a:pt x="2374" y="1063"/>
                  </a:lnTo>
                  <a:lnTo>
                    <a:pt x="2376" y="1062"/>
                  </a:lnTo>
                  <a:lnTo>
                    <a:pt x="2378" y="1061"/>
                  </a:lnTo>
                  <a:lnTo>
                    <a:pt x="2379" y="1057"/>
                  </a:lnTo>
                  <a:lnTo>
                    <a:pt x="2379" y="1056"/>
                  </a:lnTo>
                  <a:lnTo>
                    <a:pt x="2380" y="1055"/>
                  </a:lnTo>
                  <a:lnTo>
                    <a:pt x="2381" y="1056"/>
                  </a:lnTo>
                  <a:lnTo>
                    <a:pt x="2382" y="1061"/>
                  </a:lnTo>
                  <a:lnTo>
                    <a:pt x="2382" y="1061"/>
                  </a:lnTo>
                  <a:lnTo>
                    <a:pt x="2383" y="1058"/>
                  </a:lnTo>
                  <a:lnTo>
                    <a:pt x="2385" y="1055"/>
                  </a:lnTo>
                  <a:lnTo>
                    <a:pt x="2386" y="1049"/>
                  </a:lnTo>
                  <a:lnTo>
                    <a:pt x="2388" y="1043"/>
                  </a:lnTo>
                  <a:lnTo>
                    <a:pt x="2391" y="1038"/>
                  </a:lnTo>
                  <a:lnTo>
                    <a:pt x="2396" y="1033"/>
                  </a:lnTo>
                  <a:lnTo>
                    <a:pt x="2402" y="1029"/>
                  </a:lnTo>
                  <a:lnTo>
                    <a:pt x="2407" y="1025"/>
                  </a:lnTo>
                  <a:lnTo>
                    <a:pt x="2407" y="1024"/>
                  </a:lnTo>
                  <a:lnTo>
                    <a:pt x="2407" y="1022"/>
                  </a:lnTo>
                  <a:lnTo>
                    <a:pt x="2407" y="1021"/>
                  </a:lnTo>
                  <a:lnTo>
                    <a:pt x="2409" y="1018"/>
                  </a:lnTo>
                  <a:lnTo>
                    <a:pt x="2410" y="1017"/>
                  </a:lnTo>
                  <a:lnTo>
                    <a:pt x="2411" y="1019"/>
                  </a:lnTo>
                  <a:lnTo>
                    <a:pt x="2411" y="1022"/>
                  </a:lnTo>
                  <a:lnTo>
                    <a:pt x="2412" y="1022"/>
                  </a:lnTo>
                  <a:lnTo>
                    <a:pt x="2413" y="1022"/>
                  </a:lnTo>
                  <a:lnTo>
                    <a:pt x="2414" y="1022"/>
                  </a:lnTo>
                  <a:lnTo>
                    <a:pt x="2417" y="1018"/>
                  </a:lnTo>
                  <a:lnTo>
                    <a:pt x="2419" y="1017"/>
                  </a:lnTo>
                  <a:lnTo>
                    <a:pt x="2421" y="1015"/>
                  </a:lnTo>
                  <a:lnTo>
                    <a:pt x="2422" y="1014"/>
                  </a:lnTo>
                  <a:lnTo>
                    <a:pt x="2423" y="1014"/>
                  </a:lnTo>
                  <a:lnTo>
                    <a:pt x="2427" y="1014"/>
                  </a:lnTo>
                  <a:lnTo>
                    <a:pt x="2436" y="1014"/>
                  </a:lnTo>
                  <a:lnTo>
                    <a:pt x="2443" y="1011"/>
                  </a:lnTo>
                  <a:lnTo>
                    <a:pt x="2447" y="1010"/>
                  </a:lnTo>
                  <a:lnTo>
                    <a:pt x="2455" y="1009"/>
                  </a:lnTo>
                  <a:lnTo>
                    <a:pt x="2461" y="1004"/>
                  </a:lnTo>
                  <a:lnTo>
                    <a:pt x="2466" y="999"/>
                  </a:lnTo>
                  <a:lnTo>
                    <a:pt x="2464" y="997"/>
                  </a:lnTo>
                  <a:lnTo>
                    <a:pt x="2463" y="994"/>
                  </a:lnTo>
                  <a:lnTo>
                    <a:pt x="2461" y="993"/>
                  </a:lnTo>
                  <a:lnTo>
                    <a:pt x="2460" y="993"/>
                  </a:lnTo>
                  <a:lnTo>
                    <a:pt x="2460" y="996"/>
                  </a:lnTo>
                  <a:lnTo>
                    <a:pt x="2459" y="998"/>
                  </a:lnTo>
                  <a:lnTo>
                    <a:pt x="2456" y="998"/>
                  </a:lnTo>
                  <a:lnTo>
                    <a:pt x="2455" y="997"/>
                  </a:lnTo>
                  <a:lnTo>
                    <a:pt x="2455" y="994"/>
                  </a:lnTo>
                  <a:lnTo>
                    <a:pt x="2455" y="992"/>
                  </a:lnTo>
                  <a:lnTo>
                    <a:pt x="2452" y="993"/>
                  </a:lnTo>
                  <a:lnTo>
                    <a:pt x="2447" y="997"/>
                  </a:lnTo>
                  <a:lnTo>
                    <a:pt x="2443" y="999"/>
                  </a:lnTo>
                  <a:lnTo>
                    <a:pt x="2438" y="1000"/>
                  </a:lnTo>
                  <a:lnTo>
                    <a:pt x="2434" y="998"/>
                  </a:lnTo>
                  <a:lnTo>
                    <a:pt x="2430" y="994"/>
                  </a:lnTo>
                  <a:lnTo>
                    <a:pt x="2427" y="991"/>
                  </a:lnTo>
                  <a:lnTo>
                    <a:pt x="2425" y="986"/>
                  </a:lnTo>
                  <a:lnTo>
                    <a:pt x="2430" y="992"/>
                  </a:lnTo>
                  <a:lnTo>
                    <a:pt x="2437" y="997"/>
                  </a:lnTo>
                  <a:lnTo>
                    <a:pt x="2444" y="993"/>
                  </a:lnTo>
                  <a:lnTo>
                    <a:pt x="2448" y="988"/>
                  </a:lnTo>
                  <a:lnTo>
                    <a:pt x="2448" y="985"/>
                  </a:lnTo>
                  <a:lnTo>
                    <a:pt x="2447" y="982"/>
                  </a:lnTo>
                  <a:lnTo>
                    <a:pt x="2451" y="982"/>
                  </a:lnTo>
                  <a:lnTo>
                    <a:pt x="2454" y="981"/>
                  </a:lnTo>
                  <a:lnTo>
                    <a:pt x="2451" y="977"/>
                  </a:lnTo>
                  <a:lnTo>
                    <a:pt x="2448" y="975"/>
                  </a:lnTo>
                  <a:lnTo>
                    <a:pt x="2444" y="974"/>
                  </a:lnTo>
                  <a:lnTo>
                    <a:pt x="2440" y="973"/>
                  </a:lnTo>
                  <a:lnTo>
                    <a:pt x="2438" y="972"/>
                  </a:lnTo>
                  <a:lnTo>
                    <a:pt x="2434" y="969"/>
                  </a:lnTo>
                  <a:lnTo>
                    <a:pt x="2431" y="968"/>
                  </a:lnTo>
                  <a:lnTo>
                    <a:pt x="2431" y="967"/>
                  </a:lnTo>
                  <a:lnTo>
                    <a:pt x="2431" y="967"/>
                  </a:lnTo>
                  <a:lnTo>
                    <a:pt x="2434" y="967"/>
                  </a:lnTo>
                  <a:lnTo>
                    <a:pt x="2439" y="968"/>
                  </a:lnTo>
                  <a:lnTo>
                    <a:pt x="2444" y="969"/>
                  </a:lnTo>
                  <a:lnTo>
                    <a:pt x="2447" y="970"/>
                  </a:lnTo>
                  <a:lnTo>
                    <a:pt x="2447" y="969"/>
                  </a:lnTo>
                  <a:lnTo>
                    <a:pt x="2447" y="967"/>
                  </a:lnTo>
                  <a:lnTo>
                    <a:pt x="2446" y="965"/>
                  </a:lnTo>
                  <a:lnTo>
                    <a:pt x="2447" y="962"/>
                  </a:lnTo>
                  <a:lnTo>
                    <a:pt x="2448" y="961"/>
                  </a:lnTo>
                  <a:lnTo>
                    <a:pt x="2451" y="961"/>
                  </a:lnTo>
                  <a:lnTo>
                    <a:pt x="2453" y="961"/>
                  </a:lnTo>
                  <a:lnTo>
                    <a:pt x="2453" y="962"/>
                  </a:lnTo>
                  <a:lnTo>
                    <a:pt x="2453" y="962"/>
                  </a:lnTo>
                  <a:lnTo>
                    <a:pt x="2451" y="966"/>
                  </a:lnTo>
                  <a:lnTo>
                    <a:pt x="2451" y="967"/>
                  </a:lnTo>
                  <a:lnTo>
                    <a:pt x="2452" y="969"/>
                  </a:lnTo>
                  <a:lnTo>
                    <a:pt x="2454" y="970"/>
                  </a:lnTo>
                  <a:lnTo>
                    <a:pt x="2458" y="972"/>
                  </a:lnTo>
                  <a:lnTo>
                    <a:pt x="2459" y="974"/>
                  </a:lnTo>
                  <a:lnTo>
                    <a:pt x="2461" y="973"/>
                  </a:lnTo>
                  <a:lnTo>
                    <a:pt x="2464" y="974"/>
                  </a:lnTo>
                  <a:lnTo>
                    <a:pt x="2469" y="975"/>
                  </a:lnTo>
                  <a:lnTo>
                    <a:pt x="2472" y="974"/>
                  </a:lnTo>
                  <a:lnTo>
                    <a:pt x="2475" y="970"/>
                  </a:lnTo>
                  <a:lnTo>
                    <a:pt x="2476" y="967"/>
                  </a:lnTo>
                  <a:lnTo>
                    <a:pt x="2479" y="964"/>
                  </a:lnTo>
                  <a:lnTo>
                    <a:pt x="2483" y="959"/>
                  </a:lnTo>
                  <a:lnTo>
                    <a:pt x="2486" y="959"/>
                  </a:lnTo>
                  <a:lnTo>
                    <a:pt x="2488" y="959"/>
                  </a:lnTo>
                  <a:lnTo>
                    <a:pt x="2490" y="958"/>
                  </a:lnTo>
                  <a:lnTo>
                    <a:pt x="2491" y="954"/>
                  </a:lnTo>
                  <a:lnTo>
                    <a:pt x="2492" y="951"/>
                  </a:lnTo>
                  <a:lnTo>
                    <a:pt x="2493" y="948"/>
                  </a:lnTo>
                  <a:lnTo>
                    <a:pt x="2492" y="943"/>
                  </a:lnTo>
                  <a:lnTo>
                    <a:pt x="2490" y="937"/>
                  </a:lnTo>
                  <a:lnTo>
                    <a:pt x="2486" y="935"/>
                  </a:lnTo>
                  <a:lnTo>
                    <a:pt x="2485" y="935"/>
                  </a:lnTo>
                  <a:lnTo>
                    <a:pt x="2484" y="936"/>
                  </a:lnTo>
                  <a:lnTo>
                    <a:pt x="2482" y="939"/>
                  </a:lnTo>
                  <a:lnTo>
                    <a:pt x="2478" y="944"/>
                  </a:lnTo>
                  <a:lnTo>
                    <a:pt x="2476" y="951"/>
                  </a:lnTo>
                  <a:lnTo>
                    <a:pt x="2475" y="947"/>
                  </a:lnTo>
                  <a:lnTo>
                    <a:pt x="2476" y="941"/>
                  </a:lnTo>
                  <a:lnTo>
                    <a:pt x="2477" y="937"/>
                  </a:lnTo>
                  <a:lnTo>
                    <a:pt x="2477" y="935"/>
                  </a:lnTo>
                  <a:lnTo>
                    <a:pt x="2476" y="934"/>
                  </a:lnTo>
                  <a:lnTo>
                    <a:pt x="2475" y="933"/>
                  </a:lnTo>
                  <a:lnTo>
                    <a:pt x="2470" y="933"/>
                  </a:lnTo>
                  <a:lnTo>
                    <a:pt x="2464" y="934"/>
                  </a:lnTo>
                  <a:lnTo>
                    <a:pt x="2460" y="935"/>
                  </a:lnTo>
                  <a:lnTo>
                    <a:pt x="2455" y="935"/>
                  </a:lnTo>
                  <a:lnTo>
                    <a:pt x="2452" y="936"/>
                  </a:lnTo>
                  <a:lnTo>
                    <a:pt x="2447" y="936"/>
                  </a:lnTo>
                  <a:lnTo>
                    <a:pt x="2444" y="936"/>
                  </a:lnTo>
                  <a:lnTo>
                    <a:pt x="2440" y="934"/>
                  </a:lnTo>
                  <a:lnTo>
                    <a:pt x="2439" y="929"/>
                  </a:lnTo>
                  <a:lnTo>
                    <a:pt x="2439" y="925"/>
                  </a:lnTo>
                  <a:lnTo>
                    <a:pt x="2440" y="920"/>
                  </a:lnTo>
                  <a:lnTo>
                    <a:pt x="2443" y="916"/>
                  </a:lnTo>
                  <a:lnTo>
                    <a:pt x="2442" y="920"/>
                  </a:lnTo>
                  <a:lnTo>
                    <a:pt x="2443" y="924"/>
                  </a:lnTo>
                  <a:lnTo>
                    <a:pt x="2444" y="927"/>
                  </a:lnTo>
                  <a:lnTo>
                    <a:pt x="2446" y="931"/>
                  </a:lnTo>
                  <a:lnTo>
                    <a:pt x="2451" y="932"/>
                  </a:lnTo>
                  <a:lnTo>
                    <a:pt x="2453" y="932"/>
                  </a:lnTo>
                  <a:lnTo>
                    <a:pt x="2455" y="931"/>
                  </a:lnTo>
                  <a:lnTo>
                    <a:pt x="2459" y="928"/>
                  </a:lnTo>
                  <a:lnTo>
                    <a:pt x="2461" y="926"/>
                  </a:lnTo>
                  <a:lnTo>
                    <a:pt x="2464" y="925"/>
                  </a:lnTo>
                  <a:lnTo>
                    <a:pt x="2467" y="925"/>
                  </a:lnTo>
                  <a:lnTo>
                    <a:pt x="2470" y="925"/>
                  </a:lnTo>
                  <a:lnTo>
                    <a:pt x="2472" y="923"/>
                  </a:lnTo>
                  <a:lnTo>
                    <a:pt x="2474" y="920"/>
                  </a:lnTo>
                  <a:lnTo>
                    <a:pt x="2472" y="918"/>
                  </a:lnTo>
                  <a:lnTo>
                    <a:pt x="2471" y="916"/>
                  </a:lnTo>
                  <a:lnTo>
                    <a:pt x="2471" y="916"/>
                  </a:lnTo>
                  <a:lnTo>
                    <a:pt x="2475" y="918"/>
                  </a:lnTo>
                  <a:lnTo>
                    <a:pt x="2477" y="920"/>
                  </a:lnTo>
                  <a:lnTo>
                    <a:pt x="2479" y="920"/>
                  </a:lnTo>
                  <a:lnTo>
                    <a:pt x="2482" y="919"/>
                  </a:lnTo>
                  <a:lnTo>
                    <a:pt x="2482" y="918"/>
                  </a:lnTo>
                  <a:lnTo>
                    <a:pt x="2482" y="919"/>
                  </a:lnTo>
                  <a:lnTo>
                    <a:pt x="2484" y="924"/>
                  </a:lnTo>
                  <a:lnTo>
                    <a:pt x="2487" y="927"/>
                  </a:lnTo>
                  <a:lnTo>
                    <a:pt x="2488" y="926"/>
                  </a:lnTo>
                  <a:lnTo>
                    <a:pt x="2486" y="923"/>
                  </a:lnTo>
                  <a:lnTo>
                    <a:pt x="2485" y="919"/>
                  </a:lnTo>
                  <a:lnTo>
                    <a:pt x="2484" y="912"/>
                  </a:lnTo>
                  <a:lnTo>
                    <a:pt x="2482" y="905"/>
                  </a:lnTo>
                  <a:lnTo>
                    <a:pt x="2478" y="905"/>
                  </a:lnTo>
                  <a:lnTo>
                    <a:pt x="2477" y="903"/>
                  </a:lnTo>
                  <a:lnTo>
                    <a:pt x="2477" y="902"/>
                  </a:lnTo>
                  <a:lnTo>
                    <a:pt x="2479" y="901"/>
                  </a:lnTo>
                  <a:lnTo>
                    <a:pt x="2482" y="901"/>
                  </a:lnTo>
                  <a:lnTo>
                    <a:pt x="2482" y="900"/>
                  </a:lnTo>
                  <a:lnTo>
                    <a:pt x="2480" y="897"/>
                  </a:lnTo>
                  <a:lnTo>
                    <a:pt x="2479" y="894"/>
                  </a:lnTo>
                  <a:lnTo>
                    <a:pt x="2480" y="892"/>
                  </a:lnTo>
                  <a:lnTo>
                    <a:pt x="2482" y="891"/>
                  </a:lnTo>
                  <a:lnTo>
                    <a:pt x="2482" y="892"/>
                  </a:lnTo>
                  <a:lnTo>
                    <a:pt x="2483" y="893"/>
                  </a:lnTo>
                  <a:lnTo>
                    <a:pt x="2483" y="896"/>
                  </a:lnTo>
                  <a:lnTo>
                    <a:pt x="2484" y="899"/>
                  </a:lnTo>
                  <a:lnTo>
                    <a:pt x="2487" y="912"/>
                  </a:lnTo>
                  <a:lnTo>
                    <a:pt x="2491" y="925"/>
                  </a:lnTo>
                  <a:lnTo>
                    <a:pt x="2495" y="935"/>
                  </a:lnTo>
                  <a:lnTo>
                    <a:pt x="2502" y="945"/>
                  </a:lnTo>
                  <a:lnTo>
                    <a:pt x="2500" y="935"/>
                  </a:lnTo>
                  <a:lnTo>
                    <a:pt x="2495" y="925"/>
                  </a:lnTo>
                  <a:lnTo>
                    <a:pt x="2491" y="913"/>
                  </a:lnTo>
                  <a:lnTo>
                    <a:pt x="2487" y="902"/>
                  </a:lnTo>
                  <a:lnTo>
                    <a:pt x="2485" y="890"/>
                  </a:lnTo>
                  <a:lnTo>
                    <a:pt x="2482" y="878"/>
                  </a:lnTo>
                  <a:lnTo>
                    <a:pt x="2478" y="875"/>
                  </a:lnTo>
                  <a:lnTo>
                    <a:pt x="2476" y="875"/>
                  </a:lnTo>
                  <a:lnTo>
                    <a:pt x="2472" y="875"/>
                  </a:lnTo>
                  <a:lnTo>
                    <a:pt x="2468" y="874"/>
                  </a:lnTo>
                  <a:lnTo>
                    <a:pt x="2464" y="872"/>
                  </a:lnTo>
                  <a:lnTo>
                    <a:pt x="2463" y="874"/>
                  </a:lnTo>
                  <a:lnTo>
                    <a:pt x="2462" y="875"/>
                  </a:lnTo>
                  <a:lnTo>
                    <a:pt x="2460" y="876"/>
                  </a:lnTo>
                  <a:lnTo>
                    <a:pt x="2458" y="876"/>
                  </a:lnTo>
                  <a:lnTo>
                    <a:pt x="2455" y="876"/>
                  </a:lnTo>
                  <a:lnTo>
                    <a:pt x="2454" y="876"/>
                  </a:lnTo>
                  <a:lnTo>
                    <a:pt x="2453" y="874"/>
                  </a:lnTo>
                  <a:lnTo>
                    <a:pt x="2448" y="868"/>
                  </a:lnTo>
                  <a:lnTo>
                    <a:pt x="2444" y="861"/>
                  </a:lnTo>
                  <a:lnTo>
                    <a:pt x="2436" y="856"/>
                  </a:lnTo>
                  <a:lnTo>
                    <a:pt x="2428" y="851"/>
                  </a:lnTo>
                  <a:lnTo>
                    <a:pt x="2431" y="853"/>
                  </a:lnTo>
                  <a:lnTo>
                    <a:pt x="2436" y="854"/>
                  </a:lnTo>
                  <a:lnTo>
                    <a:pt x="2439" y="854"/>
                  </a:lnTo>
                  <a:lnTo>
                    <a:pt x="2444" y="855"/>
                  </a:lnTo>
                  <a:lnTo>
                    <a:pt x="2447" y="859"/>
                  </a:lnTo>
                  <a:lnTo>
                    <a:pt x="2450" y="864"/>
                  </a:lnTo>
                  <a:lnTo>
                    <a:pt x="2454" y="868"/>
                  </a:lnTo>
                  <a:lnTo>
                    <a:pt x="2459" y="870"/>
                  </a:lnTo>
                  <a:lnTo>
                    <a:pt x="2462" y="869"/>
                  </a:lnTo>
                  <a:lnTo>
                    <a:pt x="2464" y="867"/>
                  </a:lnTo>
                  <a:lnTo>
                    <a:pt x="2463" y="862"/>
                  </a:lnTo>
                  <a:lnTo>
                    <a:pt x="2463" y="860"/>
                  </a:lnTo>
                  <a:lnTo>
                    <a:pt x="2461" y="858"/>
                  </a:lnTo>
                  <a:lnTo>
                    <a:pt x="2458" y="855"/>
                  </a:lnTo>
                  <a:lnTo>
                    <a:pt x="2452" y="853"/>
                  </a:lnTo>
                  <a:lnTo>
                    <a:pt x="2446" y="848"/>
                  </a:lnTo>
                  <a:lnTo>
                    <a:pt x="2443" y="844"/>
                  </a:lnTo>
                  <a:lnTo>
                    <a:pt x="2438" y="838"/>
                  </a:lnTo>
                  <a:lnTo>
                    <a:pt x="2438" y="837"/>
                  </a:lnTo>
                  <a:lnTo>
                    <a:pt x="2438" y="837"/>
                  </a:lnTo>
                  <a:lnTo>
                    <a:pt x="2445" y="843"/>
                  </a:lnTo>
                  <a:lnTo>
                    <a:pt x="2452" y="850"/>
                  </a:lnTo>
                  <a:lnTo>
                    <a:pt x="2454" y="852"/>
                  </a:lnTo>
                  <a:lnTo>
                    <a:pt x="2456" y="853"/>
                  </a:lnTo>
                  <a:lnTo>
                    <a:pt x="2458" y="853"/>
                  </a:lnTo>
                  <a:lnTo>
                    <a:pt x="2459" y="852"/>
                  </a:lnTo>
                  <a:lnTo>
                    <a:pt x="2459" y="851"/>
                  </a:lnTo>
                  <a:lnTo>
                    <a:pt x="2458" y="848"/>
                  </a:lnTo>
                  <a:lnTo>
                    <a:pt x="2458" y="845"/>
                  </a:lnTo>
                  <a:lnTo>
                    <a:pt x="2458" y="844"/>
                  </a:lnTo>
                  <a:lnTo>
                    <a:pt x="2458" y="844"/>
                  </a:lnTo>
                  <a:lnTo>
                    <a:pt x="2459" y="845"/>
                  </a:lnTo>
                  <a:lnTo>
                    <a:pt x="2462" y="847"/>
                  </a:lnTo>
                  <a:lnTo>
                    <a:pt x="2463" y="848"/>
                  </a:lnTo>
                  <a:lnTo>
                    <a:pt x="2466" y="850"/>
                  </a:lnTo>
                  <a:lnTo>
                    <a:pt x="2467" y="848"/>
                  </a:lnTo>
                  <a:lnTo>
                    <a:pt x="2468" y="846"/>
                  </a:lnTo>
                  <a:lnTo>
                    <a:pt x="2467" y="843"/>
                  </a:lnTo>
                  <a:lnTo>
                    <a:pt x="2466" y="838"/>
                  </a:lnTo>
                  <a:lnTo>
                    <a:pt x="2464" y="836"/>
                  </a:lnTo>
                  <a:lnTo>
                    <a:pt x="2460" y="833"/>
                  </a:lnTo>
                  <a:lnTo>
                    <a:pt x="2453" y="830"/>
                  </a:lnTo>
                  <a:lnTo>
                    <a:pt x="2447" y="826"/>
                  </a:lnTo>
                  <a:lnTo>
                    <a:pt x="2443" y="820"/>
                  </a:lnTo>
                  <a:lnTo>
                    <a:pt x="2438" y="814"/>
                  </a:lnTo>
                  <a:lnTo>
                    <a:pt x="2434" y="810"/>
                  </a:lnTo>
                  <a:lnTo>
                    <a:pt x="2433" y="807"/>
                  </a:lnTo>
                  <a:lnTo>
                    <a:pt x="2430" y="804"/>
                  </a:lnTo>
                  <a:lnTo>
                    <a:pt x="2430" y="802"/>
                  </a:lnTo>
                  <a:lnTo>
                    <a:pt x="2430" y="802"/>
                  </a:lnTo>
                  <a:lnTo>
                    <a:pt x="2431" y="802"/>
                  </a:lnTo>
                  <a:lnTo>
                    <a:pt x="2433" y="803"/>
                  </a:lnTo>
                  <a:lnTo>
                    <a:pt x="2435" y="805"/>
                  </a:lnTo>
                  <a:lnTo>
                    <a:pt x="2436" y="807"/>
                  </a:lnTo>
                  <a:lnTo>
                    <a:pt x="2443" y="814"/>
                  </a:lnTo>
                  <a:lnTo>
                    <a:pt x="2448" y="821"/>
                  </a:lnTo>
                  <a:lnTo>
                    <a:pt x="2451" y="823"/>
                  </a:lnTo>
                  <a:lnTo>
                    <a:pt x="2453" y="826"/>
                  </a:lnTo>
                  <a:lnTo>
                    <a:pt x="2456" y="828"/>
                  </a:lnTo>
                  <a:lnTo>
                    <a:pt x="2460" y="829"/>
                  </a:lnTo>
                  <a:lnTo>
                    <a:pt x="2462" y="830"/>
                  </a:lnTo>
                  <a:lnTo>
                    <a:pt x="2462" y="829"/>
                  </a:lnTo>
                  <a:lnTo>
                    <a:pt x="2462" y="828"/>
                  </a:lnTo>
                  <a:lnTo>
                    <a:pt x="2462" y="826"/>
                  </a:lnTo>
                  <a:lnTo>
                    <a:pt x="2462" y="823"/>
                  </a:lnTo>
                  <a:lnTo>
                    <a:pt x="2463" y="822"/>
                  </a:lnTo>
                  <a:lnTo>
                    <a:pt x="2463" y="819"/>
                  </a:lnTo>
                  <a:lnTo>
                    <a:pt x="2466" y="817"/>
                  </a:lnTo>
                  <a:lnTo>
                    <a:pt x="2464" y="812"/>
                  </a:lnTo>
                  <a:lnTo>
                    <a:pt x="2461" y="809"/>
                  </a:lnTo>
                  <a:lnTo>
                    <a:pt x="2458" y="806"/>
                  </a:lnTo>
                  <a:lnTo>
                    <a:pt x="2454" y="804"/>
                  </a:lnTo>
                  <a:lnTo>
                    <a:pt x="2450" y="798"/>
                  </a:lnTo>
                  <a:lnTo>
                    <a:pt x="2444" y="795"/>
                  </a:lnTo>
                  <a:lnTo>
                    <a:pt x="2439" y="795"/>
                  </a:lnTo>
                  <a:lnTo>
                    <a:pt x="2435" y="794"/>
                  </a:lnTo>
                  <a:lnTo>
                    <a:pt x="2431" y="791"/>
                  </a:lnTo>
                  <a:lnTo>
                    <a:pt x="2428" y="789"/>
                  </a:lnTo>
                  <a:lnTo>
                    <a:pt x="2427" y="786"/>
                  </a:lnTo>
                  <a:lnTo>
                    <a:pt x="2426" y="783"/>
                  </a:lnTo>
                  <a:lnTo>
                    <a:pt x="2425" y="782"/>
                  </a:lnTo>
                  <a:lnTo>
                    <a:pt x="2422" y="781"/>
                  </a:lnTo>
                  <a:lnTo>
                    <a:pt x="2419" y="781"/>
                  </a:lnTo>
                  <a:lnTo>
                    <a:pt x="2420" y="780"/>
                  </a:lnTo>
                  <a:lnTo>
                    <a:pt x="2421" y="779"/>
                  </a:lnTo>
                  <a:lnTo>
                    <a:pt x="2423" y="777"/>
                  </a:lnTo>
                  <a:lnTo>
                    <a:pt x="2425" y="775"/>
                  </a:lnTo>
                  <a:lnTo>
                    <a:pt x="2426" y="774"/>
                  </a:lnTo>
                  <a:lnTo>
                    <a:pt x="2429" y="779"/>
                  </a:lnTo>
                  <a:lnTo>
                    <a:pt x="2430" y="785"/>
                  </a:lnTo>
                  <a:lnTo>
                    <a:pt x="2434" y="788"/>
                  </a:lnTo>
                  <a:lnTo>
                    <a:pt x="2436" y="789"/>
                  </a:lnTo>
                  <a:lnTo>
                    <a:pt x="2439" y="789"/>
                  </a:lnTo>
                  <a:lnTo>
                    <a:pt x="2443" y="789"/>
                  </a:lnTo>
                  <a:lnTo>
                    <a:pt x="2446" y="790"/>
                  </a:lnTo>
                  <a:lnTo>
                    <a:pt x="2448" y="791"/>
                  </a:lnTo>
                  <a:lnTo>
                    <a:pt x="2454" y="796"/>
                  </a:lnTo>
                  <a:lnTo>
                    <a:pt x="2460" y="801"/>
                  </a:lnTo>
                  <a:lnTo>
                    <a:pt x="2461" y="802"/>
                  </a:lnTo>
                  <a:lnTo>
                    <a:pt x="2462" y="802"/>
                  </a:lnTo>
                  <a:lnTo>
                    <a:pt x="2461" y="796"/>
                  </a:lnTo>
                  <a:lnTo>
                    <a:pt x="2459" y="788"/>
                  </a:lnTo>
                  <a:lnTo>
                    <a:pt x="2456" y="786"/>
                  </a:lnTo>
                  <a:lnTo>
                    <a:pt x="2453" y="783"/>
                  </a:lnTo>
                  <a:lnTo>
                    <a:pt x="2450" y="781"/>
                  </a:lnTo>
                  <a:lnTo>
                    <a:pt x="2447" y="778"/>
                  </a:lnTo>
                  <a:lnTo>
                    <a:pt x="2446" y="774"/>
                  </a:lnTo>
                  <a:lnTo>
                    <a:pt x="2444" y="771"/>
                  </a:lnTo>
                  <a:lnTo>
                    <a:pt x="2447" y="774"/>
                  </a:lnTo>
                  <a:lnTo>
                    <a:pt x="2451" y="778"/>
                  </a:lnTo>
                  <a:lnTo>
                    <a:pt x="2454" y="780"/>
                  </a:lnTo>
                  <a:lnTo>
                    <a:pt x="2459" y="781"/>
                  </a:lnTo>
                  <a:lnTo>
                    <a:pt x="2455" y="775"/>
                  </a:lnTo>
                  <a:lnTo>
                    <a:pt x="2452" y="770"/>
                  </a:lnTo>
                  <a:lnTo>
                    <a:pt x="2451" y="762"/>
                  </a:lnTo>
                  <a:lnTo>
                    <a:pt x="2450" y="756"/>
                  </a:lnTo>
                  <a:lnTo>
                    <a:pt x="2451" y="755"/>
                  </a:lnTo>
                  <a:lnTo>
                    <a:pt x="2452" y="754"/>
                  </a:lnTo>
                  <a:lnTo>
                    <a:pt x="2453" y="749"/>
                  </a:lnTo>
                  <a:lnTo>
                    <a:pt x="2453" y="747"/>
                  </a:lnTo>
                  <a:lnTo>
                    <a:pt x="2454" y="745"/>
                  </a:lnTo>
                  <a:lnTo>
                    <a:pt x="2456" y="742"/>
                  </a:lnTo>
                  <a:lnTo>
                    <a:pt x="2456" y="741"/>
                  </a:lnTo>
                  <a:lnTo>
                    <a:pt x="2456" y="738"/>
                  </a:lnTo>
                  <a:lnTo>
                    <a:pt x="2456" y="734"/>
                  </a:lnTo>
                  <a:lnTo>
                    <a:pt x="2454" y="731"/>
                  </a:lnTo>
                  <a:lnTo>
                    <a:pt x="2452" y="729"/>
                  </a:lnTo>
                  <a:lnTo>
                    <a:pt x="2450" y="726"/>
                  </a:lnTo>
                  <a:lnTo>
                    <a:pt x="2448" y="726"/>
                  </a:lnTo>
                  <a:lnTo>
                    <a:pt x="2450" y="725"/>
                  </a:lnTo>
                  <a:lnTo>
                    <a:pt x="2451" y="725"/>
                  </a:lnTo>
                  <a:lnTo>
                    <a:pt x="2453" y="725"/>
                  </a:lnTo>
                  <a:lnTo>
                    <a:pt x="2456" y="726"/>
                  </a:lnTo>
                  <a:lnTo>
                    <a:pt x="2459" y="725"/>
                  </a:lnTo>
                  <a:lnTo>
                    <a:pt x="2459" y="723"/>
                  </a:lnTo>
                  <a:lnTo>
                    <a:pt x="2459" y="720"/>
                  </a:lnTo>
                  <a:lnTo>
                    <a:pt x="2461" y="717"/>
                  </a:lnTo>
                  <a:lnTo>
                    <a:pt x="2467" y="716"/>
                  </a:lnTo>
                  <a:lnTo>
                    <a:pt x="2469" y="715"/>
                  </a:lnTo>
                  <a:lnTo>
                    <a:pt x="2471" y="713"/>
                  </a:lnTo>
                  <a:lnTo>
                    <a:pt x="2474" y="711"/>
                  </a:lnTo>
                  <a:lnTo>
                    <a:pt x="2474" y="708"/>
                  </a:lnTo>
                  <a:lnTo>
                    <a:pt x="2474" y="705"/>
                  </a:lnTo>
                  <a:lnTo>
                    <a:pt x="2475" y="704"/>
                  </a:lnTo>
                  <a:lnTo>
                    <a:pt x="2477" y="704"/>
                  </a:lnTo>
                  <a:lnTo>
                    <a:pt x="2479" y="704"/>
                  </a:lnTo>
                  <a:lnTo>
                    <a:pt x="2479" y="708"/>
                  </a:lnTo>
                  <a:lnTo>
                    <a:pt x="2478" y="711"/>
                  </a:lnTo>
                  <a:lnTo>
                    <a:pt x="2477" y="713"/>
                  </a:lnTo>
                  <a:lnTo>
                    <a:pt x="2474" y="716"/>
                  </a:lnTo>
                  <a:lnTo>
                    <a:pt x="2469" y="721"/>
                  </a:lnTo>
                  <a:lnTo>
                    <a:pt x="2466" y="725"/>
                  </a:lnTo>
                  <a:lnTo>
                    <a:pt x="2464" y="729"/>
                  </a:lnTo>
                  <a:lnTo>
                    <a:pt x="2464" y="732"/>
                  </a:lnTo>
                  <a:lnTo>
                    <a:pt x="2464" y="734"/>
                  </a:lnTo>
                  <a:lnTo>
                    <a:pt x="2466" y="736"/>
                  </a:lnTo>
                  <a:lnTo>
                    <a:pt x="2467" y="736"/>
                  </a:lnTo>
                  <a:lnTo>
                    <a:pt x="2468" y="736"/>
                  </a:lnTo>
                  <a:lnTo>
                    <a:pt x="2470" y="733"/>
                  </a:lnTo>
                  <a:lnTo>
                    <a:pt x="2471" y="733"/>
                  </a:lnTo>
                  <a:lnTo>
                    <a:pt x="2471" y="734"/>
                  </a:lnTo>
                  <a:lnTo>
                    <a:pt x="2471" y="737"/>
                  </a:lnTo>
                  <a:lnTo>
                    <a:pt x="2470" y="739"/>
                  </a:lnTo>
                  <a:lnTo>
                    <a:pt x="2468" y="740"/>
                  </a:lnTo>
                  <a:lnTo>
                    <a:pt x="2466" y="740"/>
                  </a:lnTo>
                  <a:lnTo>
                    <a:pt x="2463" y="738"/>
                  </a:lnTo>
                  <a:lnTo>
                    <a:pt x="2461" y="740"/>
                  </a:lnTo>
                  <a:lnTo>
                    <a:pt x="2460" y="744"/>
                  </a:lnTo>
                  <a:lnTo>
                    <a:pt x="2459" y="747"/>
                  </a:lnTo>
                  <a:lnTo>
                    <a:pt x="2460" y="750"/>
                  </a:lnTo>
                  <a:lnTo>
                    <a:pt x="2462" y="748"/>
                  </a:lnTo>
                  <a:lnTo>
                    <a:pt x="2463" y="746"/>
                  </a:lnTo>
                  <a:lnTo>
                    <a:pt x="2466" y="746"/>
                  </a:lnTo>
                  <a:lnTo>
                    <a:pt x="2469" y="747"/>
                  </a:lnTo>
                  <a:lnTo>
                    <a:pt x="2470" y="749"/>
                  </a:lnTo>
                  <a:lnTo>
                    <a:pt x="2470" y="752"/>
                  </a:lnTo>
                  <a:lnTo>
                    <a:pt x="2469" y="752"/>
                  </a:lnTo>
                  <a:lnTo>
                    <a:pt x="2466" y="750"/>
                  </a:lnTo>
                  <a:lnTo>
                    <a:pt x="2463" y="753"/>
                  </a:lnTo>
                  <a:lnTo>
                    <a:pt x="2460" y="756"/>
                  </a:lnTo>
                  <a:lnTo>
                    <a:pt x="2460" y="757"/>
                  </a:lnTo>
                  <a:lnTo>
                    <a:pt x="2460" y="758"/>
                  </a:lnTo>
                  <a:lnTo>
                    <a:pt x="2461" y="758"/>
                  </a:lnTo>
                  <a:lnTo>
                    <a:pt x="2463" y="758"/>
                  </a:lnTo>
                  <a:lnTo>
                    <a:pt x="2466" y="757"/>
                  </a:lnTo>
                  <a:lnTo>
                    <a:pt x="2468" y="758"/>
                  </a:lnTo>
                  <a:lnTo>
                    <a:pt x="2469" y="761"/>
                  </a:lnTo>
                  <a:lnTo>
                    <a:pt x="2471" y="763"/>
                  </a:lnTo>
                  <a:lnTo>
                    <a:pt x="2476" y="765"/>
                  </a:lnTo>
                  <a:lnTo>
                    <a:pt x="2478" y="768"/>
                  </a:lnTo>
                  <a:lnTo>
                    <a:pt x="2471" y="768"/>
                  </a:lnTo>
                  <a:lnTo>
                    <a:pt x="2463" y="766"/>
                  </a:lnTo>
                  <a:lnTo>
                    <a:pt x="2466" y="770"/>
                  </a:lnTo>
                  <a:lnTo>
                    <a:pt x="2464" y="772"/>
                  </a:lnTo>
                  <a:lnTo>
                    <a:pt x="2463" y="775"/>
                  </a:lnTo>
                  <a:lnTo>
                    <a:pt x="2463" y="779"/>
                  </a:lnTo>
                  <a:lnTo>
                    <a:pt x="2464" y="781"/>
                  </a:lnTo>
                  <a:lnTo>
                    <a:pt x="2468" y="785"/>
                  </a:lnTo>
                  <a:lnTo>
                    <a:pt x="2471" y="787"/>
                  </a:lnTo>
                  <a:lnTo>
                    <a:pt x="2476" y="788"/>
                  </a:lnTo>
                  <a:lnTo>
                    <a:pt x="2478" y="788"/>
                  </a:lnTo>
                  <a:lnTo>
                    <a:pt x="2480" y="787"/>
                  </a:lnTo>
                  <a:lnTo>
                    <a:pt x="2483" y="786"/>
                  </a:lnTo>
                  <a:lnTo>
                    <a:pt x="2484" y="786"/>
                  </a:lnTo>
                  <a:lnTo>
                    <a:pt x="2485" y="787"/>
                  </a:lnTo>
                  <a:lnTo>
                    <a:pt x="2486" y="789"/>
                  </a:lnTo>
                  <a:lnTo>
                    <a:pt x="2484" y="793"/>
                  </a:lnTo>
                  <a:lnTo>
                    <a:pt x="2480" y="795"/>
                  </a:lnTo>
                  <a:lnTo>
                    <a:pt x="2483" y="797"/>
                  </a:lnTo>
                  <a:lnTo>
                    <a:pt x="2486" y="797"/>
                  </a:lnTo>
                  <a:lnTo>
                    <a:pt x="2487" y="799"/>
                  </a:lnTo>
                  <a:lnTo>
                    <a:pt x="2487" y="802"/>
                  </a:lnTo>
                  <a:lnTo>
                    <a:pt x="2486" y="804"/>
                  </a:lnTo>
                  <a:lnTo>
                    <a:pt x="2484" y="806"/>
                  </a:lnTo>
                  <a:lnTo>
                    <a:pt x="2484" y="807"/>
                  </a:lnTo>
                  <a:lnTo>
                    <a:pt x="2484" y="809"/>
                  </a:lnTo>
                  <a:lnTo>
                    <a:pt x="2485" y="809"/>
                  </a:lnTo>
                  <a:lnTo>
                    <a:pt x="2486" y="809"/>
                  </a:lnTo>
                  <a:lnTo>
                    <a:pt x="2488" y="809"/>
                  </a:lnTo>
                  <a:lnTo>
                    <a:pt x="2491" y="807"/>
                  </a:lnTo>
                  <a:lnTo>
                    <a:pt x="2492" y="807"/>
                  </a:lnTo>
                  <a:lnTo>
                    <a:pt x="2493" y="807"/>
                  </a:lnTo>
                  <a:lnTo>
                    <a:pt x="2493" y="807"/>
                  </a:lnTo>
                  <a:lnTo>
                    <a:pt x="2493" y="809"/>
                  </a:lnTo>
                  <a:lnTo>
                    <a:pt x="2491" y="811"/>
                  </a:lnTo>
                  <a:lnTo>
                    <a:pt x="2492" y="811"/>
                  </a:lnTo>
                  <a:lnTo>
                    <a:pt x="2493" y="812"/>
                  </a:lnTo>
                  <a:lnTo>
                    <a:pt x="2493" y="815"/>
                  </a:lnTo>
                  <a:lnTo>
                    <a:pt x="2491" y="818"/>
                  </a:lnTo>
                  <a:lnTo>
                    <a:pt x="2488" y="821"/>
                  </a:lnTo>
                  <a:lnTo>
                    <a:pt x="2483" y="829"/>
                  </a:lnTo>
                  <a:lnTo>
                    <a:pt x="2480" y="838"/>
                  </a:lnTo>
                  <a:lnTo>
                    <a:pt x="2478" y="846"/>
                  </a:lnTo>
                  <a:lnTo>
                    <a:pt x="2477" y="854"/>
                  </a:lnTo>
                  <a:lnTo>
                    <a:pt x="2477" y="858"/>
                  </a:lnTo>
                  <a:lnTo>
                    <a:pt x="2478" y="860"/>
                  </a:lnTo>
                  <a:lnTo>
                    <a:pt x="2479" y="861"/>
                  </a:lnTo>
                  <a:lnTo>
                    <a:pt x="2482" y="861"/>
                  </a:lnTo>
                  <a:lnTo>
                    <a:pt x="2484" y="859"/>
                  </a:lnTo>
                  <a:lnTo>
                    <a:pt x="2485" y="858"/>
                  </a:lnTo>
                  <a:lnTo>
                    <a:pt x="2486" y="856"/>
                  </a:lnTo>
                  <a:lnTo>
                    <a:pt x="2486" y="854"/>
                  </a:lnTo>
                  <a:lnTo>
                    <a:pt x="2486" y="847"/>
                  </a:lnTo>
                  <a:lnTo>
                    <a:pt x="2488" y="842"/>
                  </a:lnTo>
                  <a:lnTo>
                    <a:pt x="2493" y="838"/>
                  </a:lnTo>
                  <a:lnTo>
                    <a:pt x="2497" y="837"/>
                  </a:lnTo>
                  <a:lnTo>
                    <a:pt x="2500" y="827"/>
                  </a:lnTo>
                  <a:lnTo>
                    <a:pt x="2504" y="818"/>
                  </a:lnTo>
                  <a:lnTo>
                    <a:pt x="2509" y="807"/>
                  </a:lnTo>
                  <a:lnTo>
                    <a:pt x="2515" y="798"/>
                  </a:lnTo>
                  <a:lnTo>
                    <a:pt x="2516" y="794"/>
                  </a:lnTo>
                  <a:lnTo>
                    <a:pt x="2518" y="791"/>
                  </a:lnTo>
                  <a:lnTo>
                    <a:pt x="2521" y="789"/>
                  </a:lnTo>
                  <a:lnTo>
                    <a:pt x="2523" y="787"/>
                  </a:lnTo>
                  <a:lnTo>
                    <a:pt x="2523" y="785"/>
                  </a:lnTo>
                  <a:lnTo>
                    <a:pt x="2523" y="781"/>
                  </a:lnTo>
                  <a:lnTo>
                    <a:pt x="2523" y="779"/>
                  </a:lnTo>
                  <a:lnTo>
                    <a:pt x="2523" y="778"/>
                  </a:lnTo>
                  <a:lnTo>
                    <a:pt x="2524" y="778"/>
                  </a:lnTo>
                  <a:lnTo>
                    <a:pt x="2525" y="780"/>
                  </a:lnTo>
                  <a:lnTo>
                    <a:pt x="2526" y="781"/>
                  </a:lnTo>
                  <a:lnTo>
                    <a:pt x="2527" y="780"/>
                  </a:lnTo>
                  <a:lnTo>
                    <a:pt x="2527" y="779"/>
                  </a:lnTo>
                  <a:lnTo>
                    <a:pt x="2527" y="777"/>
                  </a:lnTo>
                  <a:lnTo>
                    <a:pt x="2527" y="772"/>
                  </a:lnTo>
                  <a:lnTo>
                    <a:pt x="2527" y="770"/>
                  </a:lnTo>
                  <a:lnTo>
                    <a:pt x="2526" y="766"/>
                  </a:lnTo>
                  <a:lnTo>
                    <a:pt x="2526" y="765"/>
                  </a:lnTo>
                  <a:lnTo>
                    <a:pt x="2524" y="766"/>
                  </a:lnTo>
                  <a:lnTo>
                    <a:pt x="2521" y="768"/>
                  </a:lnTo>
                  <a:lnTo>
                    <a:pt x="2519" y="768"/>
                  </a:lnTo>
                  <a:lnTo>
                    <a:pt x="2519" y="766"/>
                  </a:lnTo>
                  <a:lnTo>
                    <a:pt x="2520" y="764"/>
                  </a:lnTo>
                  <a:lnTo>
                    <a:pt x="2523" y="763"/>
                  </a:lnTo>
                  <a:lnTo>
                    <a:pt x="2524" y="762"/>
                  </a:lnTo>
                  <a:lnTo>
                    <a:pt x="2526" y="761"/>
                  </a:lnTo>
                  <a:lnTo>
                    <a:pt x="2526" y="758"/>
                  </a:lnTo>
                  <a:lnTo>
                    <a:pt x="2526" y="756"/>
                  </a:lnTo>
                  <a:lnTo>
                    <a:pt x="2525" y="754"/>
                  </a:lnTo>
                  <a:lnTo>
                    <a:pt x="2524" y="753"/>
                  </a:lnTo>
                  <a:lnTo>
                    <a:pt x="2519" y="752"/>
                  </a:lnTo>
                  <a:lnTo>
                    <a:pt x="2517" y="750"/>
                  </a:lnTo>
                  <a:lnTo>
                    <a:pt x="2516" y="748"/>
                  </a:lnTo>
                  <a:lnTo>
                    <a:pt x="2513" y="745"/>
                  </a:lnTo>
                  <a:lnTo>
                    <a:pt x="2510" y="737"/>
                  </a:lnTo>
                  <a:lnTo>
                    <a:pt x="2509" y="729"/>
                  </a:lnTo>
                  <a:lnTo>
                    <a:pt x="2508" y="723"/>
                  </a:lnTo>
                  <a:lnTo>
                    <a:pt x="2507" y="720"/>
                  </a:lnTo>
                  <a:lnTo>
                    <a:pt x="2504" y="717"/>
                  </a:lnTo>
                  <a:lnTo>
                    <a:pt x="2501" y="714"/>
                  </a:lnTo>
                  <a:lnTo>
                    <a:pt x="2500" y="708"/>
                  </a:lnTo>
                  <a:lnTo>
                    <a:pt x="2499" y="703"/>
                  </a:lnTo>
                  <a:lnTo>
                    <a:pt x="2499" y="697"/>
                  </a:lnTo>
                  <a:lnTo>
                    <a:pt x="2502" y="691"/>
                  </a:lnTo>
                  <a:lnTo>
                    <a:pt x="2504" y="688"/>
                  </a:lnTo>
                  <a:lnTo>
                    <a:pt x="2508" y="684"/>
                  </a:lnTo>
                  <a:lnTo>
                    <a:pt x="2511" y="683"/>
                  </a:lnTo>
                  <a:lnTo>
                    <a:pt x="2515" y="682"/>
                  </a:lnTo>
                  <a:lnTo>
                    <a:pt x="2520" y="679"/>
                  </a:lnTo>
                  <a:lnTo>
                    <a:pt x="2525" y="674"/>
                  </a:lnTo>
                  <a:lnTo>
                    <a:pt x="2524" y="679"/>
                  </a:lnTo>
                  <a:lnTo>
                    <a:pt x="2520" y="683"/>
                  </a:lnTo>
                  <a:lnTo>
                    <a:pt x="2516" y="684"/>
                  </a:lnTo>
                  <a:lnTo>
                    <a:pt x="2512" y="685"/>
                  </a:lnTo>
                  <a:lnTo>
                    <a:pt x="2510" y="688"/>
                  </a:lnTo>
                  <a:lnTo>
                    <a:pt x="2507" y="691"/>
                  </a:lnTo>
                  <a:lnTo>
                    <a:pt x="2503" y="697"/>
                  </a:lnTo>
                  <a:lnTo>
                    <a:pt x="2502" y="703"/>
                  </a:lnTo>
                  <a:lnTo>
                    <a:pt x="2503" y="706"/>
                  </a:lnTo>
                  <a:lnTo>
                    <a:pt x="2503" y="708"/>
                  </a:lnTo>
                  <a:lnTo>
                    <a:pt x="2504" y="711"/>
                  </a:lnTo>
                  <a:lnTo>
                    <a:pt x="2507" y="714"/>
                  </a:lnTo>
                  <a:lnTo>
                    <a:pt x="2511" y="717"/>
                  </a:lnTo>
                  <a:lnTo>
                    <a:pt x="2516" y="722"/>
                  </a:lnTo>
                  <a:lnTo>
                    <a:pt x="2518" y="724"/>
                  </a:lnTo>
                  <a:lnTo>
                    <a:pt x="2519" y="726"/>
                  </a:lnTo>
                  <a:lnTo>
                    <a:pt x="2521" y="728"/>
                  </a:lnTo>
                  <a:lnTo>
                    <a:pt x="2524" y="728"/>
                  </a:lnTo>
                  <a:lnTo>
                    <a:pt x="2527" y="726"/>
                  </a:lnTo>
                  <a:lnTo>
                    <a:pt x="2531" y="728"/>
                  </a:lnTo>
                  <a:lnTo>
                    <a:pt x="2533" y="729"/>
                  </a:lnTo>
                  <a:lnTo>
                    <a:pt x="2534" y="730"/>
                  </a:lnTo>
                  <a:lnTo>
                    <a:pt x="2534" y="732"/>
                  </a:lnTo>
                  <a:lnTo>
                    <a:pt x="2534" y="733"/>
                  </a:lnTo>
                  <a:lnTo>
                    <a:pt x="2533" y="737"/>
                  </a:lnTo>
                  <a:lnTo>
                    <a:pt x="2531" y="740"/>
                  </a:lnTo>
                  <a:lnTo>
                    <a:pt x="2532" y="745"/>
                  </a:lnTo>
                  <a:lnTo>
                    <a:pt x="2533" y="746"/>
                  </a:lnTo>
                  <a:lnTo>
                    <a:pt x="2535" y="744"/>
                  </a:lnTo>
                  <a:lnTo>
                    <a:pt x="2539" y="741"/>
                  </a:lnTo>
                  <a:lnTo>
                    <a:pt x="2541" y="738"/>
                  </a:lnTo>
                  <a:lnTo>
                    <a:pt x="2543" y="734"/>
                  </a:lnTo>
                  <a:lnTo>
                    <a:pt x="2548" y="729"/>
                  </a:lnTo>
                  <a:lnTo>
                    <a:pt x="2550" y="722"/>
                  </a:lnTo>
                  <a:lnTo>
                    <a:pt x="2550" y="720"/>
                  </a:lnTo>
                  <a:lnTo>
                    <a:pt x="2551" y="720"/>
                  </a:lnTo>
                  <a:lnTo>
                    <a:pt x="2551" y="718"/>
                  </a:lnTo>
                  <a:lnTo>
                    <a:pt x="2553" y="718"/>
                  </a:lnTo>
                  <a:lnTo>
                    <a:pt x="2553" y="720"/>
                  </a:lnTo>
                  <a:lnTo>
                    <a:pt x="2554" y="720"/>
                  </a:lnTo>
                  <a:lnTo>
                    <a:pt x="2556" y="718"/>
                  </a:lnTo>
                  <a:lnTo>
                    <a:pt x="2557" y="717"/>
                  </a:lnTo>
                  <a:lnTo>
                    <a:pt x="2558" y="716"/>
                  </a:lnTo>
                  <a:lnTo>
                    <a:pt x="2558" y="715"/>
                  </a:lnTo>
                  <a:lnTo>
                    <a:pt x="2557" y="714"/>
                  </a:lnTo>
                  <a:lnTo>
                    <a:pt x="2557" y="712"/>
                  </a:lnTo>
                  <a:lnTo>
                    <a:pt x="2558" y="712"/>
                  </a:lnTo>
                  <a:lnTo>
                    <a:pt x="2559" y="711"/>
                  </a:lnTo>
                  <a:lnTo>
                    <a:pt x="2560" y="709"/>
                  </a:lnTo>
                  <a:lnTo>
                    <a:pt x="2560" y="707"/>
                  </a:lnTo>
                  <a:lnTo>
                    <a:pt x="2561" y="706"/>
                  </a:lnTo>
                  <a:lnTo>
                    <a:pt x="2564" y="705"/>
                  </a:lnTo>
                  <a:lnTo>
                    <a:pt x="2568" y="698"/>
                  </a:lnTo>
                  <a:lnTo>
                    <a:pt x="2572" y="692"/>
                  </a:lnTo>
                  <a:lnTo>
                    <a:pt x="2573" y="688"/>
                  </a:lnTo>
                  <a:lnTo>
                    <a:pt x="2574" y="684"/>
                  </a:lnTo>
                  <a:lnTo>
                    <a:pt x="2574" y="682"/>
                  </a:lnTo>
                  <a:lnTo>
                    <a:pt x="2574" y="680"/>
                  </a:lnTo>
                  <a:lnTo>
                    <a:pt x="2574" y="677"/>
                  </a:lnTo>
                  <a:lnTo>
                    <a:pt x="2574" y="676"/>
                  </a:lnTo>
                  <a:lnTo>
                    <a:pt x="2576" y="673"/>
                  </a:lnTo>
                  <a:lnTo>
                    <a:pt x="2578" y="669"/>
                  </a:lnTo>
                  <a:lnTo>
                    <a:pt x="2580" y="663"/>
                  </a:lnTo>
                  <a:lnTo>
                    <a:pt x="2581" y="657"/>
                  </a:lnTo>
                  <a:lnTo>
                    <a:pt x="2582" y="651"/>
                  </a:lnTo>
                  <a:lnTo>
                    <a:pt x="2581" y="644"/>
                  </a:lnTo>
                  <a:lnTo>
                    <a:pt x="2580" y="644"/>
                  </a:lnTo>
                  <a:lnTo>
                    <a:pt x="2576" y="646"/>
                  </a:lnTo>
                  <a:lnTo>
                    <a:pt x="2572" y="646"/>
                  </a:lnTo>
                  <a:lnTo>
                    <a:pt x="2567" y="642"/>
                  </a:lnTo>
                  <a:lnTo>
                    <a:pt x="2567" y="639"/>
                  </a:lnTo>
                  <a:lnTo>
                    <a:pt x="2568" y="636"/>
                  </a:lnTo>
                  <a:lnTo>
                    <a:pt x="2569" y="634"/>
                  </a:lnTo>
                  <a:lnTo>
                    <a:pt x="2572" y="631"/>
                  </a:lnTo>
                  <a:lnTo>
                    <a:pt x="2573" y="627"/>
                  </a:lnTo>
                  <a:lnTo>
                    <a:pt x="2573" y="627"/>
                  </a:lnTo>
                  <a:lnTo>
                    <a:pt x="2574" y="628"/>
                  </a:lnTo>
                  <a:lnTo>
                    <a:pt x="2575" y="630"/>
                  </a:lnTo>
                  <a:lnTo>
                    <a:pt x="2578" y="623"/>
                  </a:lnTo>
                  <a:lnTo>
                    <a:pt x="2580" y="617"/>
                  </a:lnTo>
                  <a:lnTo>
                    <a:pt x="2582" y="611"/>
                  </a:lnTo>
                  <a:lnTo>
                    <a:pt x="2583" y="607"/>
                  </a:lnTo>
                  <a:lnTo>
                    <a:pt x="2583" y="601"/>
                  </a:lnTo>
                  <a:lnTo>
                    <a:pt x="2583" y="595"/>
                  </a:lnTo>
                  <a:lnTo>
                    <a:pt x="2582" y="593"/>
                  </a:lnTo>
                  <a:lnTo>
                    <a:pt x="2581" y="592"/>
                  </a:lnTo>
                  <a:lnTo>
                    <a:pt x="2581" y="590"/>
                  </a:lnTo>
                  <a:lnTo>
                    <a:pt x="2581" y="587"/>
                  </a:lnTo>
                  <a:lnTo>
                    <a:pt x="2583" y="589"/>
                  </a:lnTo>
                  <a:lnTo>
                    <a:pt x="2583" y="592"/>
                  </a:lnTo>
                  <a:lnTo>
                    <a:pt x="2585" y="595"/>
                  </a:lnTo>
                  <a:lnTo>
                    <a:pt x="2586" y="600"/>
                  </a:lnTo>
                  <a:lnTo>
                    <a:pt x="2588" y="603"/>
                  </a:lnTo>
                  <a:lnTo>
                    <a:pt x="2586" y="608"/>
                  </a:lnTo>
                  <a:lnTo>
                    <a:pt x="2584" y="616"/>
                  </a:lnTo>
                  <a:lnTo>
                    <a:pt x="2581" y="624"/>
                  </a:lnTo>
                  <a:lnTo>
                    <a:pt x="2584" y="620"/>
                  </a:lnTo>
                  <a:lnTo>
                    <a:pt x="2589" y="619"/>
                  </a:lnTo>
                  <a:lnTo>
                    <a:pt x="2591" y="615"/>
                  </a:lnTo>
                  <a:lnTo>
                    <a:pt x="2593" y="611"/>
                  </a:lnTo>
                  <a:lnTo>
                    <a:pt x="2597" y="609"/>
                  </a:lnTo>
                  <a:lnTo>
                    <a:pt x="2600" y="607"/>
                  </a:lnTo>
                  <a:lnTo>
                    <a:pt x="2608" y="602"/>
                  </a:lnTo>
                  <a:lnTo>
                    <a:pt x="2616" y="599"/>
                  </a:lnTo>
                  <a:lnTo>
                    <a:pt x="2619" y="597"/>
                  </a:lnTo>
                  <a:lnTo>
                    <a:pt x="2623" y="597"/>
                  </a:lnTo>
                  <a:lnTo>
                    <a:pt x="2625" y="595"/>
                  </a:lnTo>
                  <a:lnTo>
                    <a:pt x="2627" y="594"/>
                  </a:lnTo>
                  <a:lnTo>
                    <a:pt x="2630" y="592"/>
                  </a:lnTo>
                  <a:lnTo>
                    <a:pt x="2632" y="591"/>
                  </a:lnTo>
                  <a:lnTo>
                    <a:pt x="2633" y="590"/>
                  </a:lnTo>
                  <a:lnTo>
                    <a:pt x="2637" y="590"/>
                  </a:lnTo>
                  <a:lnTo>
                    <a:pt x="2640" y="591"/>
                  </a:lnTo>
                  <a:lnTo>
                    <a:pt x="2643" y="590"/>
                  </a:lnTo>
                  <a:lnTo>
                    <a:pt x="2647" y="590"/>
                  </a:lnTo>
                  <a:lnTo>
                    <a:pt x="2651" y="589"/>
                  </a:lnTo>
                  <a:lnTo>
                    <a:pt x="2656" y="590"/>
                  </a:lnTo>
                  <a:lnTo>
                    <a:pt x="2659" y="589"/>
                  </a:lnTo>
                  <a:lnTo>
                    <a:pt x="2663" y="587"/>
                  </a:lnTo>
                  <a:lnTo>
                    <a:pt x="2665" y="587"/>
                  </a:lnTo>
                  <a:lnTo>
                    <a:pt x="2670" y="587"/>
                  </a:lnTo>
                  <a:lnTo>
                    <a:pt x="2673" y="586"/>
                  </a:lnTo>
                  <a:lnTo>
                    <a:pt x="2676" y="585"/>
                  </a:lnTo>
                  <a:lnTo>
                    <a:pt x="2679" y="585"/>
                  </a:lnTo>
                  <a:lnTo>
                    <a:pt x="2683" y="584"/>
                  </a:lnTo>
                  <a:lnTo>
                    <a:pt x="2687" y="585"/>
                  </a:lnTo>
                  <a:lnTo>
                    <a:pt x="2696" y="584"/>
                  </a:lnTo>
                  <a:lnTo>
                    <a:pt x="2705" y="583"/>
                  </a:lnTo>
                  <a:lnTo>
                    <a:pt x="2708" y="581"/>
                  </a:lnTo>
                  <a:lnTo>
                    <a:pt x="2710" y="578"/>
                  </a:lnTo>
                  <a:lnTo>
                    <a:pt x="2712" y="575"/>
                  </a:lnTo>
                  <a:lnTo>
                    <a:pt x="2712" y="571"/>
                  </a:lnTo>
                  <a:lnTo>
                    <a:pt x="2713" y="563"/>
                  </a:lnTo>
                  <a:lnTo>
                    <a:pt x="2712" y="557"/>
                  </a:lnTo>
                  <a:lnTo>
                    <a:pt x="2715" y="557"/>
                  </a:lnTo>
                  <a:lnTo>
                    <a:pt x="2721" y="561"/>
                  </a:lnTo>
                  <a:lnTo>
                    <a:pt x="2721" y="560"/>
                  </a:lnTo>
                  <a:lnTo>
                    <a:pt x="2722" y="560"/>
                  </a:lnTo>
                  <a:lnTo>
                    <a:pt x="2722" y="566"/>
                  </a:lnTo>
                  <a:lnTo>
                    <a:pt x="2721" y="571"/>
                  </a:lnTo>
                  <a:lnTo>
                    <a:pt x="2722" y="575"/>
                  </a:lnTo>
                  <a:lnTo>
                    <a:pt x="2723" y="576"/>
                  </a:lnTo>
                  <a:lnTo>
                    <a:pt x="2724" y="577"/>
                  </a:lnTo>
                  <a:lnTo>
                    <a:pt x="2725" y="577"/>
                  </a:lnTo>
                  <a:lnTo>
                    <a:pt x="2729" y="575"/>
                  </a:lnTo>
                  <a:lnTo>
                    <a:pt x="2732" y="573"/>
                  </a:lnTo>
                  <a:lnTo>
                    <a:pt x="2736" y="570"/>
                  </a:lnTo>
                  <a:lnTo>
                    <a:pt x="2736" y="568"/>
                  </a:lnTo>
                  <a:lnTo>
                    <a:pt x="2737" y="567"/>
                  </a:lnTo>
                  <a:lnTo>
                    <a:pt x="2739" y="567"/>
                  </a:lnTo>
                  <a:lnTo>
                    <a:pt x="2745" y="562"/>
                  </a:lnTo>
                  <a:lnTo>
                    <a:pt x="2749" y="558"/>
                  </a:lnTo>
                  <a:lnTo>
                    <a:pt x="2751" y="565"/>
                  </a:lnTo>
                  <a:lnTo>
                    <a:pt x="2751" y="571"/>
                  </a:lnTo>
                  <a:lnTo>
                    <a:pt x="2755" y="569"/>
                  </a:lnTo>
                  <a:lnTo>
                    <a:pt x="2760" y="566"/>
                  </a:lnTo>
                  <a:lnTo>
                    <a:pt x="2767" y="563"/>
                  </a:lnTo>
                  <a:lnTo>
                    <a:pt x="2773" y="563"/>
                  </a:lnTo>
                  <a:lnTo>
                    <a:pt x="2778" y="562"/>
                  </a:lnTo>
                  <a:lnTo>
                    <a:pt x="2781" y="562"/>
                  </a:lnTo>
                  <a:lnTo>
                    <a:pt x="2784" y="560"/>
                  </a:lnTo>
                  <a:lnTo>
                    <a:pt x="2786" y="557"/>
                  </a:lnTo>
                  <a:lnTo>
                    <a:pt x="2787" y="550"/>
                  </a:lnTo>
                  <a:lnTo>
                    <a:pt x="2785" y="543"/>
                  </a:lnTo>
                  <a:lnTo>
                    <a:pt x="2784" y="539"/>
                  </a:lnTo>
                  <a:lnTo>
                    <a:pt x="2781" y="537"/>
                  </a:lnTo>
                  <a:lnTo>
                    <a:pt x="2779" y="535"/>
                  </a:lnTo>
                  <a:lnTo>
                    <a:pt x="2776" y="533"/>
                  </a:lnTo>
                  <a:lnTo>
                    <a:pt x="2771" y="534"/>
                  </a:lnTo>
                  <a:lnTo>
                    <a:pt x="2770" y="535"/>
                  </a:lnTo>
                  <a:lnTo>
                    <a:pt x="2771" y="536"/>
                  </a:lnTo>
                  <a:lnTo>
                    <a:pt x="2775" y="536"/>
                  </a:lnTo>
                  <a:lnTo>
                    <a:pt x="2776" y="536"/>
                  </a:lnTo>
                  <a:lnTo>
                    <a:pt x="2778" y="536"/>
                  </a:lnTo>
                  <a:lnTo>
                    <a:pt x="2780" y="543"/>
                  </a:lnTo>
                  <a:lnTo>
                    <a:pt x="2781" y="550"/>
                  </a:lnTo>
                  <a:lnTo>
                    <a:pt x="2782" y="552"/>
                  </a:lnTo>
                  <a:lnTo>
                    <a:pt x="2782" y="553"/>
                  </a:lnTo>
                  <a:lnTo>
                    <a:pt x="2779" y="554"/>
                  </a:lnTo>
                  <a:lnTo>
                    <a:pt x="2776" y="555"/>
                  </a:lnTo>
                  <a:lnTo>
                    <a:pt x="2771" y="558"/>
                  </a:lnTo>
                  <a:lnTo>
                    <a:pt x="2769" y="558"/>
                  </a:lnTo>
                  <a:lnTo>
                    <a:pt x="2767" y="557"/>
                  </a:lnTo>
                  <a:lnTo>
                    <a:pt x="2762" y="555"/>
                  </a:lnTo>
                  <a:lnTo>
                    <a:pt x="2760" y="555"/>
                  </a:lnTo>
                  <a:lnTo>
                    <a:pt x="2757" y="554"/>
                  </a:lnTo>
                  <a:lnTo>
                    <a:pt x="2756" y="553"/>
                  </a:lnTo>
                  <a:lnTo>
                    <a:pt x="2756" y="551"/>
                  </a:lnTo>
                  <a:lnTo>
                    <a:pt x="2755" y="547"/>
                  </a:lnTo>
                  <a:lnTo>
                    <a:pt x="2754" y="543"/>
                  </a:lnTo>
                  <a:lnTo>
                    <a:pt x="2752" y="542"/>
                  </a:lnTo>
                  <a:lnTo>
                    <a:pt x="2748" y="539"/>
                  </a:lnTo>
                  <a:lnTo>
                    <a:pt x="2747" y="539"/>
                  </a:lnTo>
                  <a:lnTo>
                    <a:pt x="2747" y="538"/>
                  </a:lnTo>
                  <a:lnTo>
                    <a:pt x="2748" y="538"/>
                  </a:lnTo>
                  <a:lnTo>
                    <a:pt x="2751" y="537"/>
                  </a:lnTo>
                  <a:lnTo>
                    <a:pt x="2752" y="536"/>
                  </a:lnTo>
                  <a:lnTo>
                    <a:pt x="2753" y="535"/>
                  </a:lnTo>
                  <a:lnTo>
                    <a:pt x="2748" y="527"/>
                  </a:lnTo>
                  <a:lnTo>
                    <a:pt x="2740" y="520"/>
                  </a:lnTo>
                  <a:lnTo>
                    <a:pt x="2738" y="520"/>
                  </a:lnTo>
                  <a:lnTo>
                    <a:pt x="2732" y="520"/>
                  </a:lnTo>
                  <a:lnTo>
                    <a:pt x="2732" y="517"/>
                  </a:lnTo>
                  <a:lnTo>
                    <a:pt x="2733" y="513"/>
                  </a:lnTo>
                  <a:lnTo>
                    <a:pt x="2736" y="511"/>
                  </a:lnTo>
                  <a:lnTo>
                    <a:pt x="2739" y="508"/>
                  </a:lnTo>
                  <a:lnTo>
                    <a:pt x="2740" y="504"/>
                  </a:lnTo>
                  <a:lnTo>
                    <a:pt x="2741" y="502"/>
                  </a:lnTo>
                  <a:lnTo>
                    <a:pt x="2744" y="501"/>
                  </a:lnTo>
                  <a:lnTo>
                    <a:pt x="2748" y="501"/>
                  </a:lnTo>
                  <a:lnTo>
                    <a:pt x="2752" y="498"/>
                  </a:lnTo>
                  <a:lnTo>
                    <a:pt x="2754" y="497"/>
                  </a:lnTo>
                  <a:lnTo>
                    <a:pt x="2754" y="496"/>
                  </a:lnTo>
                  <a:lnTo>
                    <a:pt x="2754" y="495"/>
                  </a:lnTo>
                  <a:lnTo>
                    <a:pt x="2753" y="494"/>
                  </a:lnTo>
                  <a:lnTo>
                    <a:pt x="2751" y="493"/>
                  </a:lnTo>
                  <a:lnTo>
                    <a:pt x="2748" y="493"/>
                  </a:lnTo>
                  <a:lnTo>
                    <a:pt x="2747" y="493"/>
                  </a:lnTo>
                  <a:lnTo>
                    <a:pt x="2746" y="490"/>
                  </a:lnTo>
                  <a:lnTo>
                    <a:pt x="2744" y="487"/>
                  </a:lnTo>
                  <a:lnTo>
                    <a:pt x="2743" y="482"/>
                  </a:lnTo>
                  <a:lnTo>
                    <a:pt x="2743" y="478"/>
                  </a:lnTo>
                  <a:lnTo>
                    <a:pt x="2744" y="473"/>
                  </a:lnTo>
                  <a:lnTo>
                    <a:pt x="2747" y="468"/>
                  </a:lnTo>
                  <a:lnTo>
                    <a:pt x="2752" y="460"/>
                  </a:lnTo>
                  <a:lnTo>
                    <a:pt x="2754" y="451"/>
                  </a:lnTo>
                  <a:lnTo>
                    <a:pt x="2760" y="445"/>
                  </a:lnTo>
                  <a:lnTo>
                    <a:pt x="2765" y="440"/>
                  </a:lnTo>
                  <a:lnTo>
                    <a:pt x="2765" y="436"/>
                  </a:lnTo>
                  <a:lnTo>
                    <a:pt x="2765" y="433"/>
                  </a:lnTo>
                  <a:lnTo>
                    <a:pt x="2767" y="432"/>
                  </a:lnTo>
                  <a:lnTo>
                    <a:pt x="2770" y="431"/>
                  </a:lnTo>
                  <a:lnTo>
                    <a:pt x="2772" y="430"/>
                  </a:lnTo>
                  <a:lnTo>
                    <a:pt x="2773" y="428"/>
                  </a:lnTo>
                  <a:lnTo>
                    <a:pt x="2773" y="427"/>
                  </a:lnTo>
                  <a:lnTo>
                    <a:pt x="2773" y="425"/>
                  </a:lnTo>
                  <a:lnTo>
                    <a:pt x="2772" y="422"/>
                  </a:lnTo>
                  <a:lnTo>
                    <a:pt x="2773" y="416"/>
                  </a:lnTo>
                  <a:lnTo>
                    <a:pt x="2776" y="414"/>
                  </a:lnTo>
                  <a:lnTo>
                    <a:pt x="2779" y="411"/>
                  </a:lnTo>
                  <a:lnTo>
                    <a:pt x="2781" y="411"/>
                  </a:lnTo>
                  <a:lnTo>
                    <a:pt x="2782" y="411"/>
                  </a:lnTo>
                  <a:lnTo>
                    <a:pt x="2782" y="412"/>
                  </a:lnTo>
                  <a:lnTo>
                    <a:pt x="2782" y="414"/>
                  </a:lnTo>
                  <a:lnTo>
                    <a:pt x="2782" y="418"/>
                  </a:lnTo>
                  <a:lnTo>
                    <a:pt x="2782" y="419"/>
                  </a:lnTo>
                  <a:lnTo>
                    <a:pt x="2784" y="419"/>
                  </a:lnTo>
                  <a:lnTo>
                    <a:pt x="2787" y="416"/>
                  </a:lnTo>
                  <a:lnTo>
                    <a:pt x="2790" y="416"/>
                  </a:lnTo>
                  <a:lnTo>
                    <a:pt x="2795" y="418"/>
                  </a:lnTo>
                  <a:lnTo>
                    <a:pt x="2797" y="410"/>
                  </a:lnTo>
                  <a:lnTo>
                    <a:pt x="2798" y="403"/>
                  </a:lnTo>
                  <a:lnTo>
                    <a:pt x="2800" y="402"/>
                  </a:lnTo>
                  <a:lnTo>
                    <a:pt x="2801" y="402"/>
                  </a:lnTo>
                  <a:lnTo>
                    <a:pt x="2802" y="403"/>
                  </a:lnTo>
                  <a:lnTo>
                    <a:pt x="2802" y="404"/>
                  </a:lnTo>
                  <a:lnTo>
                    <a:pt x="2802" y="407"/>
                  </a:lnTo>
                  <a:lnTo>
                    <a:pt x="2802" y="411"/>
                  </a:lnTo>
                  <a:lnTo>
                    <a:pt x="2805" y="411"/>
                  </a:lnTo>
                  <a:lnTo>
                    <a:pt x="2808" y="410"/>
                  </a:lnTo>
                  <a:lnTo>
                    <a:pt x="2810" y="408"/>
                  </a:lnTo>
                  <a:lnTo>
                    <a:pt x="2812" y="405"/>
                  </a:lnTo>
                  <a:lnTo>
                    <a:pt x="2812" y="403"/>
                  </a:lnTo>
                  <a:lnTo>
                    <a:pt x="2813" y="399"/>
                  </a:lnTo>
                  <a:lnTo>
                    <a:pt x="2818" y="402"/>
                  </a:lnTo>
                  <a:lnTo>
                    <a:pt x="2820" y="404"/>
                  </a:lnTo>
                  <a:lnTo>
                    <a:pt x="2822" y="404"/>
                  </a:lnTo>
                  <a:lnTo>
                    <a:pt x="2827" y="399"/>
                  </a:lnTo>
                  <a:lnTo>
                    <a:pt x="2830" y="396"/>
                  </a:lnTo>
                  <a:lnTo>
                    <a:pt x="2832" y="392"/>
                  </a:lnTo>
                  <a:lnTo>
                    <a:pt x="2832" y="390"/>
                  </a:lnTo>
                  <a:lnTo>
                    <a:pt x="2832" y="386"/>
                  </a:lnTo>
                  <a:lnTo>
                    <a:pt x="2834" y="381"/>
                  </a:lnTo>
                  <a:lnTo>
                    <a:pt x="2836" y="379"/>
                  </a:lnTo>
                  <a:lnTo>
                    <a:pt x="2837" y="376"/>
                  </a:lnTo>
                  <a:lnTo>
                    <a:pt x="2837" y="372"/>
                  </a:lnTo>
                  <a:lnTo>
                    <a:pt x="2838" y="368"/>
                  </a:lnTo>
                  <a:lnTo>
                    <a:pt x="2839" y="366"/>
                  </a:lnTo>
                  <a:lnTo>
                    <a:pt x="2841" y="366"/>
                  </a:lnTo>
                  <a:lnTo>
                    <a:pt x="2844" y="370"/>
                  </a:lnTo>
                  <a:lnTo>
                    <a:pt x="2844" y="374"/>
                  </a:lnTo>
                  <a:lnTo>
                    <a:pt x="2844" y="375"/>
                  </a:lnTo>
                  <a:lnTo>
                    <a:pt x="2846" y="376"/>
                  </a:lnTo>
                  <a:lnTo>
                    <a:pt x="2851" y="378"/>
                  </a:lnTo>
                  <a:lnTo>
                    <a:pt x="2853" y="380"/>
                  </a:lnTo>
                  <a:lnTo>
                    <a:pt x="2857" y="381"/>
                  </a:lnTo>
                  <a:lnTo>
                    <a:pt x="2858" y="381"/>
                  </a:lnTo>
                  <a:lnTo>
                    <a:pt x="2858" y="381"/>
                  </a:lnTo>
                  <a:lnTo>
                    <a:pt x="2859" y="380"/>
                  </a:lnTo>
                  <a:lnTo>
                    <a:pt x="2858" y="378"/>
                  </a:lnTo>
                  <a:lnTo>
                    <a:pt x="2857" y="375"/>
                  </a:lnTo>
                  <a:lnTo>
                    <a:pt x="2857" y="372"/>
                  </a:lnTo>
                  <a:lnTo>
                    <a:pt x="2857" y="371"/>
                  </a:lnTo>
                  <a:lnTo>
                    <a:pt x="2858" y="371"/>
                  </a:lnTo>
                  <a:lnTo>
                    <a:pt x="2859" y="371"/>
                  </a:lnTo>
                  <a:lnTo>
                    <a:pt x="2861" y="371"/>
                  </a:lnTo>
                  <a:lnTo>
                    <a:pt x="2862" y="372"/>
                  </a:lnTo>
                  <a:lnTo>
                    <a:pt x="2863" y="372"/>
                  </a:lnTo>
                  <a:lnTo>
                    <a:pt x="2866" y="370"/>
                  </a:lnTo>
                  <a:lnTo>
                    <a:pt x="2867" y="368"/>
                  </a:lnTo>
                  <a:lnTo>
                    <a:pt x="2871" y="366"/>
                  </a:lnTo>
                  <a:lnTo>
                    <a:pt x="2876" y="365"/>
                  </a:lnTo>
                  <a:lnTo>
                    <a:pt x="2879" y="370"/>
                  </a:lnTo>
                  <a:lnTo>
                    <a:pt x="2881" y="372"/>
                  </a:lnTo>
                  <a:lnTo>
                    <a:pt x="2881" y="373"/>
                  </a:lnTo>
                  <a:lnTo>
                    <a:pt x="2884" y="373"/>
                  </a:lnTo>
                  <a:lnTo>
                    <a:pt x="2887" y="372"/>
                  </a:lnTo>
                  <a:lnTo>
                    <a:pt x="2889" y="371"/>
                  </a:lnTo>
                  <a:lnTo>
                    <a:pt x="2891" y="370"/>
                  </a:lnTo>
                  <a:lnTo>
                    <a:pt x="2892" y="366"/>
                  </a:lnTo>
                  <a:lnTo>
                    <a:pt x="2892" y="364"/>
                  </a:lnTo>
                  <a:lnTo>
                    <a:pt x="2893" y="361"/>
                  </a:lnTo>
                  <a:lnTo>
                    <a:pt x="2894" y="359"/>
                  </a:lnTo>
                  <a:lnTo>
                    <a:pt x="2895" y="359"/>
                  </a:lnTo>
                  <a:lnTo>
                    <a:pt x="2896" y="359"/>
                  </a:lnTo>
                  <a:lnTo>
                    <a:pt x="2898" y="362"/>
                  </a:lnTo>
                  <a:lnTo>
                    <a:pt x="2899" y="363"/>
                  </a:lnTo>
                  <a:lnTo>
                    <a:pt x="2901" y="363"/>
                  </a:lnTo>
                  <a:lnTo>
                    <a:pt x="2902" y="362"/>
                  </a:lnTo>
                  <a:lnTo>
                    <a:pt x="2906" y="362"/>
                  </a:lnTo>
                  <a:lnTo>
                    <a:pt x="2908" y="359"/>
                  </a:lnTo>
                  <a:lnTo>
                    <a:pt x="2907" y="358"/>
                  </a:lnTo>
                  <a:lnTo>
                    <a:pt x="2908" y="357"/>
                  </a:lnTo>
                  <a:lnTo>
                    <a:pt x="2911" y="356"/>
                  </a:lnTo>
                  <a:lnTo>
                    <a:pt x="2914" y="356"/>
                  </a:lnTo>
                  <a:lnTo>
                    <a:pt x="2917" y="355"/>
                  </a:lnTo>
                  <a:lnTo>
                    <a:pt x="2918" y="353"/>
                  </a:lnTo>
                  <a:lnTo>
                    <a:pt x="2919" y="353"/>
                  </a:lnTo>
                  <a:lnTo>
                    <a:pt x="2923" y="353"/>
                  </a:lnTo>
                  <a:lnTo>
                    <a:pt x="2926" y="353"/>
                  </a:lnTo>
                  <a:lnTo>
                    <a:pt x="2928" y="351"/>
                  </a:lnTo>
                  <a:lnTo>
                    <a:pt x="2931" y="350"/>
                  </a:lnTo>
                  <a:lnTo>
                    <a:pt x="2934" y="346"/>
                  </a:lnTo>
                  <a:lnTo>
                    <a:pt x="2936" y="339"/>
                  </a:lnTo>
                  <a:lnTo>
                    <a:pt x="2932" y="338"/>
                  </a:lnTo>
                  <a:lnTo>
                    <a:pt x="2927" y="338"/>
                  </a:lnTo>
                  <a:lnTo>
                    <a:pt x="2930" y="334"/>
                  </a:lnTo>
                  <a:lnTo>
                    <a:pt x="2931" y="333"/>
                  </a:lnTo>
                  <a:lnTo>
                    <a:pt x="2932" y="331"/>
                  </a:lnTo>
                  <a:lnTo>
                    <a:pt x="2932" y="326"/>
                  </a:lnTo>
                  <a:lnTo>
                    <a:pt x="2930" y="322"/>
                  </a:lnTo>
                  <a:lnTo>
                    <a:pt x="2928" y="319"/>
                  </a:lnTo>
                  <a:lnTo>
                    <a:pt x="2925" y="317"/>
                  </a:lnTo>
                  <a:lnTo>
                    <a:pt x="2920" y="316"/>
                  </a:lnTo>
                  <a:lnTo>
                    <a:pt x="2918" y="315"/>
                  </a:lnTo>
                  <a:lnTo>
                    <a:pt x="2916" y="314"/>
                  </a:lnTo>
                  <a:lnTo>
                    <a:pt x="2914" y="313"/>
                  </a:lnTo>
                  <a:lnTo>
                    <a:pt x="2912" y="310"/>
                  </a:lnTo>
                  <a:lnTo>
                    <a:pt x="2911" y="306"/>
                  </a:lnTo>
                  <a:lnTo>
                    <a:pt x="2911" y="300"/>
                  </a:lnTo>
                  <a:lnTo>
                    <a:pt x="2911" y="292"/>
                  </a:lnTo>
                  <a:lnTo>
                    <a:pt x="2912" y="284"/>
                  </a:lnTo>
                  <a:lnTo>
                    <a:pt x="2912" y="283"/>
                  </a:lnTo>
                  <a:lnTo>
                    <a:pt x="2911" y="282"/>
                  </a:lnTo>
                  <a:lnTo>
                    <a:pt x="2908" y="281"/>
                  </a:lnTo>
                  <a:lnTo>
                    <a:pt x="2901" y="280"/>
                  </a:lnTo>
                  <a:lnTo>
                    <a:pt x="2898" y="277"/>
                  </a:lnTo>
                  <a:lnTo>
                    <a:pt x="2896" y="276"/>
                  </a:lnTo>
                  <a:lnTo>
                    <a:pt x="2895" y="274"/>
                  </a:lnTo>
                  <a:lnTo>
                    <a:pt x="2894" y="273"/>
                  </a:lnTo>
                  <a:lnTo>
                    <a:pt x="2894" y="268"/>
                  </a:lnTo>
                  <a:lnTo>
                    <a:pt x="2895" y="262"/>
                  </a:lnTo>
                  <a:lnTo>
                    <a:pt x="2895" y="244"/>
                  </a:lnTo>
                  <a:lnTo>
                    <a:pt x="2895" y="227"/>
                  </a:lnTo>
                  <a:lnTo>
                    <a:pt x="2895" y="210"/>
                  </a:lnTo>
                  <a:lnTo>
                    <a:pt x="2895" y="192"/>
                  </a:lnTo>
                  <a:lnTo>
                    <a:pt x="2895" y="182"/>
                  </a:lnTo>
                  <a:lnTo>
                    <a:pt x="2893" y="175"/>
                  </a:lnTo>
                  <a:lnTo>
                    <a:pt x="2889" y="170"/>
                  </a:lnTo>
                  <a:lnTo>
                    <a:pt x="2882" y="163"/>
                  </a:lnTo>
                  <a:lnTo>
                    <a:pt x="2877" y="160"/>
                  </a:lnTo>
                  <a:lnTo>
                    <a:pt x="2873" y="158"/>
                  </a:lnTo>
                  <a:lnTo>
                    <a:pt x="2869" y="156"/>
                  </a:lnTo>
                  <a:lnTo>
                    <a:pt x="2866" y="156"/>
                  </a:lnTo>
                  <a:lnTo>
                    <a:pt x="2858" y="159"/>
                  </a:lnTo>
                  <a:lnTo>
                    <a:pt x="2850" y="164"/>
                  </a:lnTo>
                  <a:lnTo>
                    <a:pt x="2843" y="167"/>
                  </a:lnTo>
                  <a:lnTo>
                    <a:pt x="2837" y="167"/>
                  </a:lnTo>
                  <a:lnTo>
                    <a:pt x="2835" y="166"/>
                  </a:lnTo>
                  <a:lnTo>
                    <a:pt x="2833" y="163"/>
                  </a:lnTo>
                  <a:lnTo>
                    <a:pt x="2832" y="160"/>
                  </a:lnTo>
                  <a:lnTo>
                    <a:pt x="2832" y="156"/>
                  </a:lnTo>
                  <a:lnTo>
                    <a:pt x="2830" y="152"/>
                  </a:lnTo>
                  <a:lnTo>
                    <a:pt x="2827" y="150"/>
                  </a:lnTo>
                  <a:lnTo>
                    <a:pt x="2824" y="147"/>
                  </a:lnTo>
                  <a:lnTo>
                    <a:pt x="2822" y="147"/>
                  </a:lnTo>
                  <a:lnTo>
                    <a:pt x="2819" y="153"/>
                  </a:lnTo>
                  <a:lnTo>
                    <a:pt x="2810" y="166"/>
                  </a:lnTo>
                  <a:lnTo>
                    <a:pt x="2798" y="183"/>
                  </a:lnTo>
                  <a:lnTo>
                    <a:pt x="2788" y="197"/>
                  </a:lnTo>
                  <a:lnTo>
                    <a:pt x="2784" y="204"/>
                  </a:lnTo>
                  <a:lnTo>
                    <a:pt x="2782" y="211"/>
                  </a:lnTo>
                  <a:lnTo>
                    <a:pt x="2781" y="217"/>
                  </a:lnTo>
                  <a:lnTo>
                    <a:pt x="2781" y="221"/>
                  </a:lnTo>
                  <a:lnTo>
                    <a:pt x="2780" y="225"/>
                  </a:lnTo>
                  <a:lnTo>
                    <a:pt x="2776" y="229"/>
                  </a:lnTo>
                  <a:lnTo>
                    <a:pt x="2772" y="234"/>
                  </a:lnTo>
                  <a:lnTo>
                    <a:pt x="2771" y="237"/>
                  </a:lnTo>
                  <a:lnTo>
                    <a:pt x="2770" y="241"/>
                  </a:lnTo>
                  <a:lnTo>
                    <a:pt x="2770" y="244"/>
                  </a:lnTo>
                  <a:lnTo>
                    <a:pt x="2771" y="251"/>
                  </a:lnTo>
                  <a:lnTo>
                    <a:pt x="2770" y="259"/>
                  </a:lnTo>
                  <a:lnTo>
                    <a:pt x="2769" y="261"/>
                  </a:lnTo>
                  <a:lnTo>
                    <a:pt x="2767" y="264"/>
                  </a:lnTo>
                  <a:lnTo>
                    <a:pt x="2763" y="267"/>
                  </a:lnTo>
                  <a:lnTo>
                    <a:pt x="2762" y="268"/>
                  </a:lnTo>
                  <a:lnTo>
                    <a:pt x="2762" y="269"/>
                  </a:lnTo>
                  <a:lnTo>
                    <a:pt x="2762" y="273"/>
                  </a:lnTo>
                  <a:lnTo>
                    <a:pt x="2759" y="277"/>
                  </a:lnTo>
                  <a:lnTo>
                    <a:pt x="2753" y="281"/>
                  </a:lnTo>
                  <a:lnTo>
                    <a:pt x="2751" y="283"/>
                  </a:lnTo>
                  <a:lnTo>
                    <a:pt x="2748" y="284"/>
                  </a:lnTo>
                  <a:lnTo>
                    <a:pt x="2747" y="288"/>
                  </a:lnTo>
                  <a:lnTo>
                    <a:pt x="2746" y="291"/>
                  </a:lnTo>
                  <a:lnTo>
                    <a:pt x="2747" y="293"/>
                  </a:lnTo>
                  <a:lnTo>
                    <a:pt x="2748" y="294"/>
                  </a:lnTo>
                  <a:lnTo>
                    <a:pt x="2749" y="296"/>
                  </a:lnTo>
                  <a:lnTo>
                    <a:pt x="2747" y="299"/>
                  </a:lnTo>
                  <a:lnTo>
                    <a:pt x="2740" y="303"/>
                  </a:lnTo>
                  <a:lnTo>
                    <a:pt x="2736" y="307"/>
                  </a:lnTo>
                  <a:lnTo>
                    <a:pt x="2728" y="307"/>
                  </a:lnTo>
                  <a:lnTo>
                    <a:pt x="2720" y="309"/>
                  </a:lnTo>
                  <a:lnTo>
                    <a:pt x="2718" y="308"/>
                  </a:lnTo>
                  <a:lnTo>
                    <a:pt x="2714" y="308"/>
                  </a:lnTo>
                  <a:lnTo>
                    <a:pt x="2712" y="308"/>
                  </a:lnTo>
                  <a:lnTo>
                    <a:pt x="2711" y="310"/>
                  </a:lnTo>
                  <a:lnTo>
                    <a:pt x="2710" y="314"/>
                  </a:lnTo>
                  <a:lnTo>
                    <a:pt x="2708" y="317"/>
                  </a:lnTo>
                  <a:lnTo>
                    <a:pt x="2707" y="324"/>
                  </a:lnTo>
                  <a:lnTo>
                    <a:pt x="2707" y="329"/>
                  </a:lnTo>
                  <a:lnTo>
                    <a:pt x="2691" y="329"/>
                  </a:lnTo>
                  <a:lnTo>
                    <a:pt x="2653" y="329"/>
                  </a:lnTo>
                  <a:lnTo>
                    <a:pt x="2606" y="329"/>
                  </a:lnTo>
                  <a:lnTo>
                    <a:pt x="2562" y="329"/>
                  </a:lnTo>
                  <a:lnTo>
                    <a:pt x="2552" y="329"/>
                  </a:lnTo>
                  <a:lnTo>
                    <a:pt x="2541" y="327"/>
                  </a:lnTo>
                  <a:lnTo>
                    <a:pt x="2534" y="329"/>
                  </a:lnTo>
                  <a:lnTo>
                    <a:pt x="2527" y="332"/>
                  </a:lnTo>
                  <a:lnTo>
                    <a:pt x="2519" y="337"/>
                  </a:lnTo>
                  <a:lnTo>
                    <a:pt x="2512" y="342"/>
                  </a:lnTo>
                  <a:lnTo>
                    <a:pt x="2500" y="355"/>
                  </a:lnTo>
                  <a:lnTo>
                    <a:pt x="2488" y="366"/>
                  </a:lnTo>
                  <a:lnTo>
                    <a:pt x="2486" y="371"/>
                  </a:lnTo>
                  <a:lnTo>
                    <a:pt x="2484" y="375"/>
                  </a:lnTo>
                  <a:lnTo>
                    <a:pt x="2479" y="380"/>
                  </a:lnTo>
                  <a:lnTo>
                    <a:pt x="2475" y="382"/>
                  </a:lnTo>
                  <a:lnTo>
                    <a:pt x="2470" y="384"/>
                  </a:lnTo>
                  <a:lnTo>
                    <a:pt x="2464" y="387"/>
                  </a:lnTo>
                  <a:lnTo>
                    <a:pt x="2460" y="391"/>
                  </a:lnTo>
                  <a:lnTo>
                    <a:pt x="2460" y="395"/>
                  </a:lnTo>
                  <a:lnTo>
                    <a:pt x="2462" y="396"/>
                  </a:lnTo>
                  <a:lnTo>
                    <a:pt x="2468" y="398"/>
                  </a:lnTo>
                  <a:lnTo>
                    <a:pt x="2469" y="400"/>
                  </a:lnTo>
                  <a:lnTo>
                    <a:pt x="2470" y="402"/>
                  </a:lnTo>
                  <a:lnTo>
                    <a:pt x="2471" y="403"/>
                  </a:lnTo>
                  <a:lnTo>
                    <a:pt x="2471" y="405"/>
                  </a:lnTo>
                  <a:lnTo>
                    <a:pt x="2470" y="407"/>
                  </a:lnTo>
                  <a:lnTo>
                    <a:pt x="2468" y="408"/>
                  </a:lnTo>
                  <a:lnTo>
                    <a:pt x="2464" y="411"/>
                  </a:lnTo>
                  <a:lnTo>
                    <a:pt x="2463" y="410"/>
                  </a:lnTo>
                  <a:lnTo>
                    <a:pt x="2463" y="411"/>
                  </a:lnTo>
                  <a:lnTo>
                    <a:pt x="2463" y="413"/>
                  </a:lnTo>
                  <a:lnTo>
                    <a:pt x="2467" y="419"/>
                  </a:lnTo>
                  <a:lnTo>
                    <a:pt x="2468" y="425"/>
                  </a:lnTo>
                  <a:lnTo>
                    <a:pt x="2468" y="428"/>
                  </a:lnTo>
                  <a:lnTo>
                    <a:pt x="2466" y="430"/>
                  </a:lnTo>
                  <a:lnTo>
                    <a:pt x="2463" y="432"/>
                  </a:lnTo>
                  <a:lnTo>
                    <a:pt x="2460" y="433"/>
                  </a:lnTo>
                  <a:lnTo>
                    <a:pt x="2448" y="440"/>
                  </a:lnTo>
                  <a:lnTo>
                    <a:pt x="2439" y="447"/>
                  </a:lnTo>
                  <a:lnTo>
                    <a:pt x="2430" y="449"/>
                  </a:lnTo>
                  <a:lnTo>
                    <a:pt x="2420" y="451"/>
                  </a:lnTo>
                  <a:lnTo>
                    <a:pt x="2406" y="451"/>
                  </a:lnTo>
                  <a:lnTo>
                    <a:pt x="2393" y="448"/>
                  </a:lnTo>
                  <a:lnTo>
                    <a:pt x="2383" y="445"/>
                  </a:lnTo>
                  <a:lnTo>
                    <a:pt x="2373" y="444"/>
                  </a:lnTo>
                  <a:lnTo>
                    <a:pt x="2363" y="444"/>
                  </a:lnTo>
                  <a:lnTo>
                    <a:pt x="2354" y="444"/>
                  </a:lnTo>
                  <a:lnTo>
                    <a:pt x="2341" y="445"/>
                  </a:lnTo>
                  <a:lnTo>
                    <a:pt x="2331" y="448"/>
                  </a:lnTo>
                  <a:lnTo>
                    <a:pt x="2320" y="453"/>
                  </a:lnTo>
                  <a:lnTo>
                    <a:pt x="2309" y="457"/>
                  </a:lnTo>
                  <a:lnTo>
                    <a:pt x="2316" y="461"/>
                  </a:lnTo>
                  <a:lnTo>
                    <a:pt x="2323" y="463"/>
                  </a:lnTo>
                  <a:lnTo>
                    <a:pt x="2328" y="464"/>
                  </a:lnTo>
                  <a:lnTo>
                    <a:pt x="2330" y="465"/>
                  </a:lnTo>
                  <a:lnTo>
                    <a:pt x="2331" y="467"/>
                  </a:lnTo>
                  <a:lnTo>
                    <a:pt x="2331" y="468"/>
                  </a:lnTo>
                  <a:lnTo>
                    <a:pt x="2331" y="472"/>
                  </a:lnTo>
                  <a:lnTo>
                    <a:pt x="2331" y="479"/>
                  </a:lnTo>
                  <a:lnTo>
                    <a:pt x="2331" y="482"/>
                  </a:lnTo>
                  <a:lnTo>
                    <a:pt x="2331" y="485"/>
                  </a:lnTo>
                  <a:lnTo>
                    <a:pt x="2330" y="486"/>
                  </a:lnTo>
                  <a:lnTo>
                    <a:pt x="2328" y="488"/>
                  </a:lnTo>
                  <a:lnTo>
                    <a:pt x="2324" y="490"/>
                  </a:lnTo>
                  <a:lnTo>
                    <a:pt x="2321" y="494"/>
                  </a:lnTo>
                  <a:lnTo>
                    <a:pt x="2312" y="503"/>
                  </a:lnTo>
                  <a:lnTo>
                    <a:pt x="2300" y="511"/>
                  </a:lnTo>
                  <a:lnTo>
                    <a:pt x="2290" y="519"/>
                  </a:lnTo>
                  <a:lnTo>
                    <a:pt x="2280" y="526"/>
                  </a:lnTo>
                  <a:lnTo>
                    <a:pt x="2272" y="528"/>
                  </a:lnTo>
                  <a:lnTo>
                    <a:pt x="2265" y="532"/>
                  </a:lnTo>
                  <a:lnTo>
                    <a:pt x="2260" y="536"/>
                  </a:lnTo>
                  <a:lnTo>
                    <a:pt x="2254" y="539"/>
                  </a:lnTo>
                  <a:lnTo>
                    <a:pt x="2248" y="542"/>
                  </a:lnTo>
                  <a:lnTo>
                    <a:pt x="2241" y="544"/>
                  </a:lnTo>
                  <a:lnTo>
                    <a:pt x="2230" y="549"/>
                  </a:lnTo>
                  <a:lnTo>
                    <a:pt x="2219" y="552"/>
                  </a:lnTo>
                  <a:lnTo>
                    <a:pt x="2209" y="558"/>
                  </a:lnTo>
                  <a:lnTo>
                    <a:pt x="2199" y="565"/>
                  </a:lnTo>
                  <a:lnTo>
                    <a:pt x="2193" y="568"/>
                  </a:lnTo>
                  <a:lnTo>
                    <a:pt x="2189" y="571"/>
                  </a:lnTo>
                  <a:lnTo>
                    <a:pt x="2184" y="573"/>
                  </a:lnTo>
                  <a:lnTo>
                    <a:pt x="2181" y="573"/>
                  </a:lnTo>
                  <a:lnTo>
                    <a:pt x="2171" y="574"/>
                  </a:lnTo>
                  <a:lnTo>
                    <a:pt x="2161" y="577"/>
                  </a:lnTo>
                  <a:lnTo>
                    <a:pt x="2157" y="578"/>
                  </a:lnTo>
                  <a:lnTo>
                    <a:pt x="2152" y="579"/>
                  </a:lnTo>
                  <a:lnTo>
                    <a:pt x="2149" y="579"/>
                  </a:lnTo>
                  <a:lnTo>
                    <a:pt x="2146" y="578"/>
                  </a:lnTo>
                  <a:lnTo>
                    <a:pt x="2141" y="577"/>
                  </a:lnTo>
                  <a:lnTo>
                    <a:pt x="2133" y="577"/>
                  </a:lnTo>
                  <a:lnTo>
                    <a:pt x="2125" y="577"/>
                  </a:lnTo>
                  <a:lnTo>
                    <a:pt x="2122" y="576"/>
                  </a:lnTo>
                  <a:lnTo>
                    <a:pt x="2125" y="575"/>
                  </a:lnTo>
                  <a:lnTo>
                    <a:pt x="2133" y="573"/>
                  </a:lnTo>
                  <a:lnTo>
                    <a:pt x="2134" y="570"/>
                  </a:lnTo>
                  <a:lnTo>
                    <a:pt x="2135" y="569"/>
                  </a:lnTo>
                  <a:lnTo>
                    <a:pt x="2135" y="569"/>
                  </a:lnTo>
                  <a:lnTo>
                    <a:pt x="2133" y="568"/>
                  </a:lnTo>
                  <a:lnTo>
                    <a:pt x="2129" y="568"/>
                  </a:lnTo>
                  <a:lnTo>
                    <a:pt x="2127" y="568"/>
                  </a:lnTo>
                  <a:lnTo>
                    <a:pt x="2113" y="565"/>
                  </a:lnTo>
                  <a:lnTo>
                    <a:pt x="2101" y="560"/>
                  </a:lnTo>
                  <a:lnTo>
                    <a:pt x="2100" y="558"/>
                  </a:lnTo>
                  <a:lnTo>
                    <a:pt x="2098" y="555"/>
                  </a:lnTo>
                  <a:lnTo>
                    <a:pt x="2100" y="552"/>
                  </a:lnTo>
                  <a:lnTo>
                    <a:pt x="2102" y="547"/>
                  </a:lnTo>
                  <a:lnTo>
                    <a:pt x="2106" y="544"/>
                  </a:lnTo>
                  <a:lnTo>
                    <a:pt x="2109" y="542"/>
                  </a:lnTo>
                  <a:lnTo>
                    <a:pt x="2113" y="529"/>
                  </a:lnTo>
                  <a:lnTo>
                    <a:pt x="2118" y="518"/>
                  </a:lnTo>
                  <a:lnTo>
                    <a:pt x="2122" y="513"/>
                  </a:lnTo>
                  <a:lnTo>
                    <a:pt x="2126" y="511"/>
                  </a:lnTo>
                  <a:lnTo>
                    <a:pt x="2127" y="509"/>
                  </a:lnTo>
                  <a:lnTo>
                    <a:pt x="2129" y="502"/>
                  </a:lnTo>
                  <a:lnTo>
                    <a:pt x="2130" y="498"/>
                  </a:lnTo>
                  <a:lnTo>
                    <a:pt x="2133" y="495"/>
                  </a:lnTo>
                  <a:lnTo>
                    <a:pt x="2134" y="493"/>
                  </a:lnTo>
                  <a:lnTo>
                    <a:pt x="2136" y="493"/>
                  </a:lnTo>
                  <a:lnTo>
                    <a:pt x="2138" y="493"/>
                  </a:lnTo>
                  <a:lnTo>
                    <a:pt x="2140" y="494"/>
                  </a:lnTo>
                  <a:lnTo>
                    <a:pt x="2141" y="497"/>
                  </a:lnTo>
                  <a:lnTo>
                    <a:pt x="2141" y="50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0" name="Freeform 269"/>
            <p:cNvSpPr>
              <a:spLocks/>
            </p:cNvSpPr>
            <p:nvPr/>
          </p:nvSpPr>
          <p:spPr bwMode="gray">
            <a:xfrm>
              <a:off x="4651376" y="3994151"/>
              <a:ext cx="136525" cy="122238"/>
            </a:xfrm>
            <a:custGeom>
              <a:avLst/>
              <a:gdLst/>
              <a:ahLst/>
              <a:cxnLst>
                <a:cxn ang="0">
                  <a:pos x="196" y="15"/>
                </a:cxn>
                <a:cxn ang="0">
                  <a:pos x="187" y="38"/>
                </a:cxn>
                <a:cxn ang="0">
                  <a:pos x="177" y="51"/>
                </a:cxn>
                <a:cxn ang="0">
                  <a:pos x="165" y="64"/>
                </a:cxn>
                <a:cxn ang="0">
                  <a:pos x="151" y="70"/>
                </a:cxn>
                <a:cxn ang="0">
                  <a:pos x="140" y="78"/>
                </a:cxn>
                <a:cxn ang="0">
                  <a:pos x="135" y="89"/>
                </a:cxn>
                <a:cxn ang="0">
                  <a:pos x="131" y="104"/>
                </a:cxn>
                <a:cxn ang="0">
                  <a:pos x="124" y="115"/>
                </a:cxn>
                <a:cxn ang="0">
                  <a:pos x="118" y="130"/>
                </a:cxn>
                <a:cxn ang="0">
                  <a:pos x="116" y="151"/>
                </a:cxn>
                <a:cxn ang="0">
                  <a:pos x="112" y="167"/>
                </a:cxn>
                <a:cxn ang="0">
                  <a:pos x="100" y="181"/>
                </a:cxn>
                <a:cxn ang="0">
                  <a:pos x="85" y="194"/>
                </a:cxn>
                <a:cxn ang="0">
                  <a:pos x="69" y="209"/>
                </a:cxn>
                <a:cxn ang="0">
                  <a:pos x="59" y="218"/>
                </a:cxn>
                <a:cxn ang="0">
                  <a:pos x="54" y="224"/>
                </a:cxn>
                <a:cxn ang="0">
                  <a:pos x="59" y="225"/>
                </a:cxn>
                <a:cxn ang="0">
                  <a:pos x="61" y="230"/>
                </a:cxn>
                <a:cxn ang="0">
                  <a:pos x="57" y="240"/>
                </a:cxn>
                <a:cxn ang="0">
                  <a:pos x="50" y="252"/>
                </a:cxn>
                <a:cxn ang="0">
                  <a:pos x="45" y="269"/>
                </a:cxn>
                <a:cxn ang="0">
                  <a:pos x="42" y="285"/>
                </a:cxn>
                <a:cxn ang="0">
                  <a:pos x="37" y="295"/>
                </a:cxn>
                <a:cxn ang="0">
                  <a:pos x="26" y="303"/>
                </a:cxn>
                <a:cxn ang="0">
                  <a:pos x="13" y="316"/>
                </a:cxn>
                <a:cxn ang="0">
                  <a:pos x="8" y="326"/>
                </a:cxn>
                <a:cxn ang="0">
                  <a:pos x="4" y="341"/>
                </a:cxn>
                <a:cxn ang="0">
                  <a:pos x="1" y="360"/>
                </a:cxn>
                <a:cxn ang="0">
                  <a:pos x="0" y="374"/>
                </a:cxn>
                <a:cxn ang="0">
                  <a:pos x="1" y="381"/>
                </a:cxn>
                <a:cxn ang="0">
                  <a:pos x="3" y="383"/>
                </a:cxn>
                <a:cxn ang="0">
                  <a:pos x="4" y="375"/>
                </a:cxn>
                <a:cxn ang="0">
                  <a:pos x="8" y="362"/>
                </a:cxn>
                <a:cxn ang="0">
                  <a:pos x="13" y="355"/>
                </a:cxn>
                <a:cxn ang="0">
                  <a:pos x="44" y="352"/>
                </a:cxn>
                <a:cxn ang="0">
                  <a:pos x="107" y="352"/>
                </a:cxn>
                <a:cxn ang="0">
                  <a:pos x="166" y="352"/>
                </a:cxn>
                <a:cxn ang="0">
                  <a:pos x="205" y="352"/>
                </a:cxn>
                <a:cxn ang="0">
                  <a:pos x="208" y="338"/>
                </a:cxn>
                <a:cxn ang="0">
                  <a:pos x="205" y="307"/>
                </a:cxn>
                <a:cxn ang="0">
                  <a:pos x="204" y="284"/>
                </a:cxn>
                <a:cxn ang="0">
                  <a:pos x="206" y="268"/>
                </a:cxn>
                <a:cxn ang="0">
                  <a:pos x="215" y="258"/>
                </a:cxn>
                <a:cxn ang="0">
                  <a:pos x="226" y="251"/>
                </a:cxn>
                <a:cxn ang="0">
                  <a:pos x="248" y="243"/>
                </a:cxn>
                <a:cxn ang="0">
                  <a:pos x="261" y="203"/>
                </a:cxn>
                <a:cxn ang="0">
                  <a:pos x="261" y="131"/>
                </a:cxn>
                <a:cxn ang="0">
                  <a:pos x="303" y="95"/>
                </a:cxn>
                <a:cxn ang="0">
                  <a:pos x="387" y="95"/>
                </a:cxn>
                <a:cxn ang="0">
                  <a:pos x="429" y="77"/>
                </a:cxn>
                <a:cxn ang="0">
                  <a:pos x="429" y="40"/>
                </a:cxn>
                <a:cxn ang="0">
                  <a:pos x="429" y="10"/>
                </a:cxn>
                <a:cxn ang="0">
                  <a:pos x="401" y="0"/>
                </a:cxn>
                <a:cxn ang="0">
                  <a:pos x="344" y="0"/>
                </a:cxn>
                <a:cxn ang="0">
                  <a:pos x="287" y="0"/>
                </a:cxn>
                <a:cxn ang="0">
                  <a:pos x="230" y="0"/>
                </a:cxn>
              </a:cxnLst>
              <a:rect l="0" t="0" r="r" b="b"/>
              <a:pathLst>
                <a:path w="429" h="384">
                  <a:moveTo>
                    <a:pt x="201" y="0"/>
                  </a:moveTo>
                  <a:lnTo>
                    <a:pt x="196" y="15"/>
                  </a:lnTo>
                  <a:lnTo>
                    <a:pt x="190" y="30"/>
                  </a:lnTo>
                  <a:lnTo>
                    <a:pt x="187" y="38"/>
                  </a:lnTo>
                  <a:lnTo>
                    <a:pt x="182" y="45"/>
                  </a:lnTo>
                  <a:lnTo>
                    <a:pt x="177" y="51"/>
                  </a:lnTo>
                  <a:lnTo>
                    <a:pt x="173" y="57"/>
                  </a:lnTo>
                  <a:lnTo>
                    <a:pt x="165" y="64"/>
                  </a:lnTo>
                  <a:lnTo>
                    <a:pt x="158" y="67"/>
                  </a:lnTo>
                  <a:lnTo>
                    <a:pt x="151" y="70"/>
                  </a:lnTo>
                  <a:lnTo>
                    <a:pt x="144" y="74"/>
                  </a:lnTo>
                  <a:lnTo>
                    <a:pt x="140" y="78"/>
                  </a:lnTo>
                  <a:lnTo>
                    <a:pt x="136" y="83"/>
                  </a:lnTo>
                  <a:lnTo>
                    <a:pt x="135" y="89"/>
                  </a:lnTo>
                  <a:lnTo>
                    <a:pt x="133" y="95"/>
                  </a:lnTo>
                  <a:lnTo>
                    <a:pt x="131" y="104"/>
                  </a:lnTo>
                  <a:lnTo>
                    <a:pt x="127" y="113"/>
                  </a:lnTo>
                  <a:lnTo>
                    <a:pt x="124" y="115"/>
                  </a:lnTo>
                  <a:lnTo>
                    <a:pt x="122" y="119"/>
                  </a:lnTo>
                  <a:lnTo>
                    <a:pt x="118" y="130"/>
                  </a:lnTo>
                  <a:lnTo>
                    <a:pt x="117" y="143"/>
                  </a:lnTo>
                  <a:lnTo>
                    <a:pt x="116" y="151"/>
                  </a:lnTo>
                  <a:lnTo>
                    <a:pt x="115" y="159"/>
                  </a:lnTo>
                  <a:lnTo>
                    <a:pt x="112" y="167"/>
                  </a:lnTo>
                  <a:lnTo>
                    <a:pt x="108" y="173"/>
                  </a:lnTo>
                  <a:lnTo>
                    <a:pt x="100" y="181"/>
                  </a:lnTo>
                  <a:lnTo>
                    <a:pt x="92" y="188"/>
                  </a:lnTo>
                  <a:lnTo>
                    <a:pt x="85" y="194"/>
                  </a:lnTo>
                  <a:lnTo>
                    <a:pt x="79" y="201"/>
                  </a:lnTo>
                  <a:lnTo>
                    <a:pt x="69" y="209"/>
                  </a:lnTo>
                  <a:lnTo>
                    <a:pt x="60" y="217"/>
                  </a:lnTo>
                  <a:lnTo>
                    <a:pt x="59" y="218"/>
                  </a:lnTo>
                  <a:lnTo>
                    <a:pt x="57" y="221"/>
                  </a:lnTo>
                  <a:lnTo>
                    <a:pt x="54" y="224"/>
                  </a:lnTo>
                  <a:lnTo>
                    <a:pt x="55" y="225"/>
                  </a:lnTo>
                  <a:lnTo>
                    <a:pt x="59" y="225"/>
                  </a:lnTo>
                  <a:lnTo>
                    <a:pt x="62" y="225"/>
                  </a:lnTo>
                  <a:lnTo>
                    <a:pt x="61" y="230"/>
                  </a:lnTo>
                  <a:lnTo>
                    <a:pt x="59" y="235"/>
                  </a:lnTo>
                  <a:lnTo>
                    <a:pt x="57" y="240"/>
                  </a:lnTo>
                  <a:lnTo>
                    <a:pt x="53" y="244"/>
                  </a:lnTo>
                  <a:lnTo>
                    <a:pt x="50" y="252"/>
                  </a:lnTo>
                  <a:lnTo>
                    <a:pt x="47" y="260"/>
                  </a:lnTo>
                  <a:lnTo>
                    <a:pt x="45" y="269"/>
                  </a:lnTo>
                  <a:lnTo>
                    <a:pt x="44" y="277"/>
                  </a:lnTo>
                  <a:lnTo>
                    <a:pt x="42" y="285"/>
                  </a:lnTo>
                  <a:lnTo>
                    <a:pt x="41" y="292"/>
                  </a:lnTo>
                  <a:lnTo>
                    <a:pt x="37" y="295"/>
                  </a:lnTo>
                  <a:lnTo>
                    <a:pt x="34" y="299"/>
                  </a:lnTo>
                  <a:lnTo>
                    <a:pt x="26" y="303"/>
                  </a:lnTo>
                  <a:lnTo>
                    <a:pt x="17" y="311"/>
                  </a:lnTo>
                  <a:lnTo>
                    <a:pt x="13" y="316"/>
                  </a:lnTo>
                  <a:lnTo>
                    <a:pt x="10" y="321"/>
                  </a:lnTo>
                  <a:lnTo>
                    <a:pt x="8" y="326"/>
                  </a:lnTo>
                  <a:lnTo>
                    <a:pt x="6" y="331"/>
                  </a:lnTo>
                  <a:lnTo>
                    <a:pt x="4" y="341"/>
                  </a:lnTo>
                  <a:lnTo>
                    <a:pt x="3" y="350"/>
                  </a:lnTo>
                  <a:lnTo>
                    <a:pt x="1" y="360"/>
                  </a:lnTo>
                  <a:lnTo>
                    <a:pt x="0" y="370"/>
                  </a:lnTo>
                  <a:lnTo>
                    <a:pt x="0" y="374"/>
                  </a:lnTo>
                  <a:lnTo>
                    <a:pt x="0" y="379"/>
                  </a:lnTo>
                  <a:lnTo>
                    <a:pt x="1" y="381"/>
                  </a:lnTo>
                  <a:lnTo>
                    <a:pt x="1" y="382"/>
                  </a:lnTo>
                  <a:lnTo>
                    <a:pt x="3" y="383"/>
                  </a:lnTo>
                  <a:lnTo>
                    <a:pt x="4" y="384"/>
                  </a:lnTo>
                  <a:lnTo>
                    <a:pt x="4" y="375"/>
                  </a:lnTo>
                  <a:lnTo>
                    <a:pt x="5" y="366"/>
                  </a:lnTo>
                  <a:lnTo>
                    <a:pt x="8" y="362"/>
                  </a:lnTo>
                  <a:lnTo>
                    <a:pt x="10" y="358"/>
                  </a:lnTo>
                  <a:lnTo>
                    <a:pt x="13" y="355"/>
                  </a:lnTo>
                  <a:lnTo>
                    <a:pt x="17" y="352"/>
                  </a:lnTo>
                  <a:lnTo>
                    <a:pt x="44" y="352"/>
                  </a:lnTo>
                  <a:lnTo>
                    <a:pt x="75" y="352"/>
                  </a:lnTo>
                  <a:lnTo>
                    <a:pt x="107" y="352"/>
                  </a:lnTo>
                  <a:lnTo>
                    <a:pt x="138" y="352"/>
                  </a:lnTo>
                  <a:lnTo>
                    <a:pt x="166" y="352"/>
                  </a:lnTo>
                  <a:lnTo>
                    <a:pt x="189" y="352"/>
                  </a:lnTo>
                  <a:lnTo>
                    <a:pt x="205" y="352"/>
                  </a:lnTo>
                  <a:lnTo>
                    <a:pt x="210" y="352"/>
                  </a:lnTo>
                  <a:lnTo>
                    <a:pt x="208" y="338"/>
                  </a:lnTo>
                  <a:lnTo>
                    <a:pt x="206" y="323"/>
                  </a:lnTo>
                  <a:lnTo>
                    <a:pt x="205" y="307"/>
                  </a:lnTo>
                  <a:lnTo>
                    <a:pt x="204" y="292"/>
                  </a:lnTo>
                  <a:lnTo>
                    <a:pt x="204" y="284"/>
                  </a:lnTo>
                  <a:lnTo>
                    <a:pt x="205" y="276"/>
                  </a:lnTo>
                  <a:lnTo>
                    <a:pt x="206" y="268"/>
                  </a:lnTo>
                  <a:lnTo>
                    <a:pt x="210" y="261"/>
                  </a:lnTo>
                  <a:lnTo>
                    <a:pt x="215" y="258"/>
                  </a:lnTo>
                  <a:lnTo>
                    <a:pt x="221" y="254"/>
                  </a:lnTo>
                  <a:lnTo>
                    <a:pt x="226" y="251"/>
                  </a:lnTo>
                  <a:lnTo>
                    <a:pt x="233" y="249"/>
                  </a:lnTo>
                  <a:lnTo>
                    <a:pt x="248" y="243"/>
                  </a:lnTo>
                  <a:lnTo>
                    <a:pt x="261" y="240"/>
                  </a:lnTo>
                  <a:lnTo>
                    <a:pt x="261" y="203"/>
                  </a:lnTo>
                  <a:lnTo>
                    <a:pt x="261" y="168"/>
                  </a:lnTo>
                  <a:lnTo>
                    <a:pt x="261" y="131"/>
                  </a:lnTo>
                  <a:lnTo>
                    <a:pt x="261" y="95"/>
                  </a:lnTo>
                  <a:lnTo>
                    <a:pt x="303" y="95"/>
                  </a:lnTo>
                  <a:lnTo>
                    <a:pt x="345" y="95"/>
                  </a:lnTo>
                  <a:lnTo>
                    <a:pt x="387" y="95"/>
                  </a:lnTo>
                  <a:lnTo>
                    <a:pt x="429" y="95"/>
                  </a:lnTo>
                  <a:lnTo>
                    <a:pt x="429" y="77"/>
                  </a:lnTo>
                  <a:lnTo>
                    <a:pt x="429" y="58"/>
                  </a:lnTo>
                  <a:lnTo>
                    <a:pt x="429" y="40"/>
                  </a:lnTo>
                  <a:lnTo>
                    <a:pt x="429" y="22"/>
                  </a:lnTo>
                  <a:lnTo>
                    <a:pt x="429" y="10"/>
                  </a:lnTo>
                  <a:lnTo>
                    <a:pt x="429" y="0"/>
                  </a:lnTo>
                  <a:lnTo>
                    <a:pt x="401" y="0"/>
                  </a:lnTo>
                  <a:lnTo>
                    <a:pt x="372" y="0"/>
                  </a:lnTo>
                  <a:lnTo>
                    <a:pt x="344" y="0"/>
                  </a:lnTo>
                  <a:lnTo>
                    <a:pt x="315" y="0"/>
                  </a:lnTo>
                  <a:lnTo>
                    <a:pt x="287" y="0"/>
                  </a:lnTo>
                  <a:lnTo>
                    <a:pt x="258" y="0"/>
                  </a:lnTo>
                  <a:lnTo>
                    <a:pt x="230" y="0"/>
                  </a:lnTo>
                  <a:lnTo>
                    <a:pt x="201" y="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1" name="Freeform 270"/>
            <p:cNvSpPr>
              <a:spLocks/>
            </p:cNvSpPr>
            <p:nvPr/>
          </p:nvSpPr>
          <p:spPr bwMode="gray">
            <a:xfrm>
              <a:off x="4651376" y="3994151"/>
              <a:ext cx="136525" cy="122238"/>
            </a:xfrm>
            <a:custGeom>
              <a:avLst/>
              <a:gdLst/>
              <a:ahLst/>
              <a:cxnLst>
                <a:cxn ang="0">
                  <a:pos x="196" y="15"/>
                </a:cxn>
                <a:cxn ang="0">
                  <a:pos x="187" y="38"/>
                </a:cxn>
                <a:cxn ang="0">
                  <a:pos x="177" y="51"/>
                </a:cxn>
                <a:cxn ang="0">
                  <a:pos x="165" y="64"/>
                </a:cxn>
                <a:cxn ang="0">
                  <a:pos x="151" y="70"/>
                </a:cxn>
                <a:cxn ang="0">
                  <a:pos x="140" y="78"/>
                </a:cxn>
                <a:cxn ang="0">
                  <a:pos x="135" y="89"/>
                </a:cxn>
                <a:cxn ang="0">
                  <a:pos x="131" y="104"/>
                </a:cxn>
                <a:cxn ang="0">
                  <a:pos x="124" y="115"/>
                </a:cxn>
                <a:cxn ang="0">
                  <a:pos x="118" y="130"/>
                </a:cxn>
                <a:cxn ang="0">
                  <a:pos x="116" y="151"/>
                </a:cxn>
                <a:cxn ang="0">
                  <a:pos x="112" y="167"/>
                </a:cxn>
                <a:cxn ang="0">
                  <a:pos x="100" y="181"/>
                </a:cxn>
                <a:cxn ang="0">
                  <a:pos x="85" y="194"/>
                </a:cxn>
                <a:cxn ang="0">
                  <a:pos x="69" y="209"/>
                </a:cxn>
                <a:cxn ang="0">
                  <a:pos x="59" y="218"/>
                </a:cxn>
                <a:cxn ang="0">
                  <a:pos x="54" y="224"/>
                </a:cxn>
                <a:cxn ang="0">
                  <a:pos x="59" y="225"/>
                </a:cxn>
                <a:cxn ang="0">
                  <a:pos x="61" y="230"/>
                </a:cxn>
                <a:cxn ang="0">
                  <a:pos x="57" y="240"/>
                </a:cxn>
                <a:cxn ang="0">
                  <a:pos x="50" y="252"/>
                </a:cxn>
                <a:cxn ang="0">
                  <a:pos x="45" y="269"/>
                </a:cxn>
                <a:cxn ang="0">
                  <a:pos x="42" y="285"/>
                </a:cxn>
                <a:cxn ang="0">
                  <a:pos x="37" y="295"/>
                </a:cxn>
                <a:cxn ang="0">
                  <a:pos x="26" y="303"/>
                </a:cxn>
                <a:cxn ang="0">
                  <a:pos x="13" y="316"/>
                </a:cxn>
                <a:cxn ang="0">
                  <a:pos x="8" y="326"/>
                </a:cxn>
                <a:cxn ang="0">
                  <a:pos x="4" y="341"/>
                </a:cxn>
                <a:cxn ang="0">
                  <a:pos x="1" y="360"/>
                </a:cxn>
                <a:cxn ang="0">
                  <a:pos x="0" y="374"/>
                </a:cxn>
                <a:cxn ang="0">
                  <a:pos x="1" y="381"/>
                </a:cxn>
                <a:cxn ang="0">
                  <a:pos x="3" y="383"/>
                </a:cxn>
                <a:cxn ang="0">
                  <a:pos x="4" y="375"/>
                </a:cxn>
                <a:cxn ang="0">
                  <a:pos x="8" y="362"/>
                </a:cxn>
                <a:cxn ang="0">
                  <a:pos x="13" y="355"/>
                </a:cxn>
                <a:cxn ang="0">
                  <a:pos x="44" y="352"/>
                </a:cxn>
                <a:cxn ang="0">
                  <a:pos x="107" y="352"/>
                </a:cxn>
                <a:cxn ang="0">
                  <a:pos x="166" y="352"/>
                </a:cxn>
                <a:cxn ang="0">
                  <a:pos x="205" y="352"/>
                </a:cxn>
                <a:cxn ang="0">
                  <a:pos x="208" y="338"/>
                </a:cxn>
                <a:cxn ang="0">
                  <a:pos x="205" y="307"/>
                </a:cxn>
                <a:cxn ang="0">
                  <a:pos x="204" y="284"/>
                </a:cxn>
                <a:cxn ang="0">
                  <a:pos x="206" y="268"/>
                </a:cxn>
                <a:cxn ang="0">
                  <a:pos x="215" y="258"/>
                </a:cxn>
                <a:cxn ang="0">
                  <a:pos x="226" y="251"/>
                </a:cxn>
                <a:cxn ang="0">
                  <a:pos x="248" y="243"/>
                </a:cxn>
                <a:cxn ang="0">
                  <a:pos x="261" y="203"/>
                </a:cxn>
                <a:cxn ang="0">
                  <a:pos x="261" y="131"/>
                </a:cxn>
                <a:cxn ang="0">
                  <a:pos x="303" y="95"/>
                </a:cxn>
                <a:cxn ang="0">
                  <a:pos x="387" y="95"/>
                </a:cxn>
                <a:cxn ang="0">
                  <a:pos x="429" y="77"/>
                </a:cxn>
                <a:cxn ang="0">
                  <a:pos x="429" y="40"/>
                </a:cxn>
                <a:cxn ang="0">
                  <a:pos x="429" y="10"/>
                </a:cxn>
                <a:cxn ang="0">
                  <a:pos x="401" y="0"/>
                </a:cxn>
                <a:cxn ang="0">
                  <a:pos x="344" y="0"/>
                </a:cxn>
                <a:cxn ang="0">
                  <a:pos x="287" y="0"/>
                </a:cxn>
                <a:cxn ang="0">
                  <a:pos x="230" y="0"/>
                </a:cxn>
              </a:cxnLst>
              <a:rect l="0" t="0" r="r" b="b"/>
              <a:pathLst>
                <a:path w="429" h="384">
                  <a:moveTo>
                    <a:pt x="201" y="0"/>
                  </a:moveTo>
                  <a:lnTo>
                    <a:pt x="196" y="15"/>
                  </a:lnTo>
                  <a:lnTo>
                    <a:pt x="190" y="30"/>
                  </a:lnTo>
                  <a:lnTo>
                    <a:pt x="187" y="38"/>
                  </a:lnTo>
                  <a:lnTo>
                    <a:pt x="182" y="45"/>
                  </a:lnTo>
                  <a:lnTo>
                    <a:pt x="177" y="51"/>
                  </a:lnTo>
                  <a:lnTo>
                    <a:pt x="173" y="57"/>
                  </a:lnTo>
                  <a:lnTo>
                    <a:pt x="165" y="64"/>
                  </a:lnTo>
                  <a:lnTo>
                    <a:pt x="158" y="67"/>
                  </a:lnTo>
                  <a:lnTo>
                    <a:pt x="151" y="70"/>
                  </a:lnTo>
                  <a:lnTo>
                    <a:pt x="144" y="74"/>
                  </a:lnTo>
                  <a:lnTo>
                    <a:pt x="140" y="78"/>
                  </a:lnTo>
                  <a:lnTo>
                    <a:pt x="136" y="83"/>
                  </a:lnTo>
                  <a:lnTo>
                    <a:pt x="135" y="89"/>
                  </a:lnTo>
                  <a:lnTo>
                    <a:pt x="133" y="95"/>
                  </a:lnTo>
                  <a:lnTo>
                    <a:pt x="131" y="104"/>
                  </a:lnTo>
                  <a:lnTo>
                    <a:pt x="127" y="113"/>
                  </a:lnTo>
                  <a:lnTo>
                    <a:pt x="124" y="115"/>
                  </a:lnTo>
                  <a:lnTo>
                    <a:pt x="122" y="119"/>
                  </a:lnTo>
                  <a:lnTo>
                    <a:pt x="118" y="130"/>
                  </a:lnTo>
                  <a:lnTo>
                    <a:pt x="117" y="143"/>
                  </a:lnTo>
                  <a:lnTo>
                    <a:pt x="116" y="151"/>
                  </a:lnTo>
                  <a:lnTo>
                    <a:pt x="115" y="159"/>
                  </a:lnTo>
                  <a:lnTo>
                    <a:pt x="112" y="167"/>
                  </a:lnTo>
                  <a:lnTo>
                    <a:pt x="108" y="173"/>
                  </a:lnTo>
                  <a:lnTo>
                    <a:pt x="100" y="181"/>
                  </a:lnTo>
                  <a:lnTo>
                    <a:pt x="92" y="188"/>
                  </a:lnTo>
                  <a:lnTo>
                    <a:pt x="85" y="194"/>
                  </a:lnTo>
                  <a:lnTo>
                    <a:pt x="79" y="201"/>
                  </a:lnTo>
                  <a:lnTo>
                    <a:pt x="69" y="209"/>
                  </a:lnTo>
                  <a:lnTo>
                    <a:pt x="60" y="217"/>
                  </a:lnTo>
                  <a:lnTo>
                    <a:pt x="59" y="218"/>
                  </a:lnTo>
                  <a:lnTo>
                    <a:pt x="57" y="221"/>
                  </a:lnTo>
                  <a:lnTo>
                    <a:pt x="54" y="224"/>
                  </a:lnTo>
                  <a:lnTo>
                    <a:pt x="55" y="225"/>
                  </a:lnTo>
                  <a:lnTo>
                    <a:pt x="59" y="225"/>
                  </a:lnTo>
                  <a:lnTo>
                    <a:pt x="62" y="225"/>
                  </a:lnTo>
                  <a:lnTo>
                    <a:pt x="61" y="230"/>
                  </a:lnTo>
                  <a:lnTo>
                    <a:pt x="59" y="235"/>
                  </a:lnTo>
                  <a:lnTo>
                    <a:pt x="57" y="240"/>
                  </a:lnTo>
                  <a:lnTo>
                    <a:pt x="53" y="244"/>
                  </a:lnTo>
                  <a:lnTo>
                    <a:pt x="50" y="252"/>
                  </a:lnTo>
                  <a:lnTo>
                    <a:pt x="47" y="260"/>
                  </a:lnTo>
                  <a:lnTo>
                    <a:pt x="45" y="269"/>
                  </a:lnTo>
                  <a:lnTo>
                    <a:pt x="44" y="277"/>
                  </a:lnTo>
                  <a:lnTo>
                    <a:pt x="42" y="285"/>
                  </a:lnTo>
                  <a:lnTo>
                    <a:pt x="41" y="292"/>
                  </a:lnTo>
                  <a:lnTo>
                    <a:pt x="37" y="295"/>
                  </a:lnTo>
                  <a:lnTo>
                    <a:pt x="34" y="299"/>
                  </a:lnTo>
                  <a:lnTo>
                    <a:pt x="26" y="303"/>
                  </a:lnTo>
                  <a:lnTo>
                    <a:pt x="17" y="311"/>
                  </a:lnTo>
                  <a:lnTo>
                    <a:pt x="13" y="316"/>
                  </a:lnTo>
                  <a:lnTo>
                    <a:pt x="10" y="321"/>
                  </a:lnTo>
                  <a:lnTo>
                    <a:pt x="8" y="326"/>
                  </a:lnTo>
                  <a:lnTo>
                    <a:pt x="6" y="331"/>
                  </a:lnTo>
                  <a:lnTo>
                    <a:pt x="4" y="341"/>
                  </a:lnTo>
                  <a:lnTo>
                    <a:pt x="3" y="350"/>
                  </a:lnTo>
                  <a:lnTo>
                    <a:pt x="1" y="360"/>
                  </a:lnTo>
                  <a:lnTo>
                    <a:pt x="0" y="370"/>
                  </a:lnTo>
                  <a:lnTo>
                    <a:pt x="0" y="374"/>
                  </a:lnTo>
                  <a:lnTo>
                    <a:pt x="0" y="379"/>
                  </a:lnTo>
                  <a:lnTo>
                    <a:pt x="1" y="381"/>
                  </a:lnTo>
                  <a:lnTo>
                    <a:pt x="1" y="382"/>
                  </a:lnTo>
                  <a:lnTo>
                    <a:pt x="3" y="383"/>
                  </a:lnTo>
                  <a:lnTo>
                    <a:pt x="4" y="384"/>
                  </a:lnTo>
                  <a:lnTo>
                    <a:pt x="4" y="375"/>
                  </a:lnTo>
                  <a:lnTo>
                    <a:pt x="5" y="366"/>
                  </a:lnTo>
                  <a:lnTo>
                    <a:pt x="8" y="362"/>
                  </a:lnTo>
                  <a:lnTo>
                    <a:pt x="10" y="358"/>
                  </a:lnTo>
                  <a:lnTo>
                    <a:pt x="13" y="355"/>
                  </a:lnTo>
                  <a:lnTo>
                    <a:pt x="17" y="352"/>
                  </a:lnTo>
                  <a:lnTo>
                    <a:pt x="44" y="352"/>
                  </a:lnTo>
                  <a:lnTo>
                    <a:pt x="75" y="352"/>
                  </a:lnTo>
                  <a:lnTo>
                    <a:pt x="107" y="352"/>
                  </a:lnTo>
                  <a:lnTo>
                    <a:pt x="138" y="352"/>
                  </a:lnTo>
                  <a:lnTo>
                    <a:pt x="166" y="352"/>
                  </a:lnTo>
                  <a:lnTo>
                    <a:pt x="189" y="352"/>
                  </a:lnTo>
                  <a:lnTo>
                    <a:pt x="205" y="352"/>
                  </a:lnTo>
                  <a:lnTo>
                    <a:pt x="210" y="352"/>
                  </a:lnTo>
                  <a:lnTo>
                    <a:pt x="208" y="338"/>
                  </a:lnTo>
                  <a:lnTo>
                    <a:pt x="206" y="323"/>
                  </a:lnTo>
                  <a:lnTo>
                    <a:pt x="205" y="307"/>
                  </a:lnTo>
                  <a:lnTo>
                    <a:pt x="204" y="292"/>
                  </a:lnTo>
                  <a:lnTo>
                    <a:pt x="204" y="284"/>
                  </a:lnTo>
                  <a:lnTo>
                    <a:pt x="205" y="276"/>
                  </a:lnTo>
                  <a:lnTo>
                    <a:pt x="206" y="268"/>
                  </a:lnTo>
                  <a:lnTo>
                    <a:pt x="210" y="261"/>
                  </a:lnTo>
                  <a:lnTo>
                    <a:pt x="215" y="258"/>
                  </a:lnTo>
                  <a:lnTo>
                    <a:pt x="221" y="254"/>
                  </a:lnTo>
                  <a:lnTo>
                    <a:pt x="226" y="251"/>
                  </a:lnTo>
                  <a:lnTo>
                    <a:pt x="233" y="249"/>
                  </a:lnTo>
                  <a:lnTo>
                    <a:pt x="248" y="243"/>
                  </a:lnTo>
                  <a:lnTo>
                    <a:pt x="261" y="240"/>
                  </a:lnTo>
                  <a:lnTo>
                    <a:pt x="261" y="203"/>
                  </a:lnTo>
                  <a:lnTo>
                    <a:pt x="261" y="168"/>
                  </a:lnTo>
                  <a:lnTo>
                    <a:pt x="261" y="131"/>
                  </a:lnTo>
                  <a:lnTo>
                    <a:pt x="261" y="95"/>
                  </a:lnTo>
                  <a:lnTo>
                    <a:pt x="303" y="95"/>
                  </a:lnTo>
                  <a:lnTo>
                    <a:pt x="345" y="95"/>
                  </a:lnTo>
                  <a:lnTo>
                    <a:pt x="387" y="95"/>
                  </a:lnTo>
                  <a:lnTo>
                    <a:pt x="429" y="95"/>
                  </a:lnTo>
                  <a:lnTo>
                    <a:pt x="429" y="77"/>
                  </a:lnTo>
                  <a:lnTo>
                    <a:pt x="429" y="58"/>
                  </a:lnTo>
                  <a:lnTo>
                    <a:pt x="429" y="40"/>
                  </a:lnTo>
                  <a:lnTo>
                    <a:pt x="429" y="22"/>
                  </a:lnTo>
                  <a:lnTo>
                    <a:pt x="429" y="10"/>
                  </a:lnTo>
                  <a:lnTo>
                    <a:pt x="429" y="0"/>
                  </a:lnTo>
                  <a:lnTo>
                    <a:pt x="401" y="0"/>
                  </a:lnTo>
                  <a:lnTo>
                    <a:pt x="372" y="0"/>
                  </a:lnTo>
                  <a:lnTo>
                    <a:pt x="344" y="0"/>
                  </a:lnTo>
                  <a:lnTo>
                    <a:pt x="315" y="0"/>
                  </a:lnTo>
                  <a:lnTo>
                    <a:pt x="287" y="0"/>
                  </a:lnTo>
                  <a:lnTo>
                    <a:pt x="258" y="0"/>
                  </a:lnTo>
                  <a:lnTo>
                    <a:pt x="230" y="0"/>
                  </a:lnTo>
                  <a:lnTo>
                    <a:pt x="201" y="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2" name="Freeform 271"/>
            <p:cNvSpPr>
              <a:spLocks/>
            </p:cNvSpPr>
            <p:nvPr/>
          </p:nvSpPr>
          <p:spPr bwMode="gray">
            <a:xfrm>
              <a:off x="5284788" y="3462338"/>
              <a:ext cx="292100" cy="195263"/>
            </a:xfrm>
            <a:custGeom>
              <a:avLst/>
              <a:gdLst/>
              <a:ahLst/>
              <a:cxnLst>
                <a:cxn ang="0">
                  <a:pos x="22" y="337"/>
                </a:cxn>
                <a:cxn ang="0">
                  <a:pos x="25" y="267"/>
                </a:cxn>
                <a:cxn ang="0">
                  <a:pos x="32" y="238"/>
                </a:cxn>
                <a:cxn ang="0">
                  <a:pos x="101" y="158"/>
                </a:cxn>
                <a:cxn ang="0">
                  <a:pos x="101" y="122"/>
                </a:cxn>
                <a:cxn ang="0">
                  <a:pos x="88" y="63"/>
                </a:cxn>
                <a:cxn ang="0">
                  <a:pos x="178" y="38"/>
                </a:cxn>
                <a:cxn ang="0">
                  <a:pos x="261" y="56"/>
                </a:cxn>
                <a:cxn ang="0">
                  <a:pos x="301" y="67"/>
                </a:cxn>
                <a:cxn ang="0">
                  <a:pos x="326" y="67"/>
                </a:cxn>
                <a:cxn ang="0">
                  <a:pos x="361" y="64"/>
                </a:cxn>
                <a:cxn ang="0">
                  <a:pos x="388" y="76"/>
                </a:cxn>
                <a:cxn ang="0">
                  <a:pos x="427" y="94"/>
                </a:cxn>
                <a:cxn ang="0">
                  <a:pos x="448" y="36"/>
                </a:cxn>
                <a:cxn ang="0">
                  <a:pos x="492" y="23"/>
                </a:cxn>
                <a:cxn ang="0">
                  <a:pos x="540" y="8"/>
                </a:cxn>
                <a:cxn ang="0">
                  <a:pos x="593" y="6"/>
                </a:cxn>
                <a:cxn ang="0">
                  <a:pos x="627" y="44"/>
                </a:cxn>
                <a:cxn ang="0">
                  <a:pos x="623" y="86"/>
                </a:cxn>
                <a:cxn ang="0">
                  <a:pos x="674" y="117"/>
                </a:cxn>
                <a:cxn ang="0">
                  <a:pos x="707" y="160"/>
                </a:cxn>
                <a:cxn ang="0">
                  <a:pos x="780" y="161"/>
                </a:cxn>
                <a:cxn ang="0">
                  <a:pos x="842" y="194"/>
                </a:cxn>
                <a:cxn ang="0">
                  <a:pos x="899" y="228"/>
                </a:cxn>
                <a:cxn ang="0">
                  <a:pos x="915" y="257"/>
                </a:cxn>
                <a:cxn ang="0">
                  <a:pos x="904" y="289"/>
                </a:cxn>
                <a:cxn ang="0">
                  <a:pos x="915" y="330"/>
                </a:cxn>
                <a:cxn ang="0">
                  <a:pos x="861" y="360"/>
                </a:cxn>
                <a:cxn ang="0">
                  <a:pos x="822" y="389"/>
                </a:cxn>
                <a:cxn ang="0">
                  <a:pos x="787" y="420"/>
                </a:cxn>
                <a:cxn ang="0">
                  <a:pos x="701" y="455"/>
                </a:cxn>
                <a:cxn ang="0">
                  <a:pos x="655" y="482"/>
                </a:cxn>
                <a:cxn ang="0">
                  <a:pos x="676" y="548"/>
                </a:cxn>
                <a:cxn ang="0">
                  <a:pos x="732" y="552"/>
                </a:cxn>
                <a:cxn ang="0">
                  <a:pos x="688" y="566"/>
                </a:cxn>
                <a:cxn ang="0">
                  <a:pos x="628" y="597"/>
                </a:cxn>
                <a:cxn ang="0">
                  <a:pos x="583" y="577"/>
                </a:cxn>
                <a:cxn ang="0">
                  <a:pos x="541" y="549"/>
                </a:cxn>
                <a:cxn ang="0">
                  <a:pos x="590" y="504"/>
                </a:cxn>
                <a:cxn ang="0">
                  <a:pos x="543" y="492"/>
                </a:cxn>
                <a:cxn ang="0">
                  <a:pos x="492" y="466"/>
                </a:cxn>
                <a:cxn ang="0">
                  <a:pos x="524" y="460"/>
                </a:cxn>
                <a:cxn ang="0">
                  <a:pos x="497" y="427"/>
                </a:cxn>
                <a:cxn ang="0">
                  <a:pos x="449" y="456"/>
                </a:cxn>
                <a:cxn ang="0">
                  <a:pos x="397" y="520"/>
                </a:cxn>
                <a:cxn ang="0">
                  <a:pos x="380" y="544"/>
                </a:cxn>
                <a:cxn ang="0">
                  <a:pos x="324" y="553"/>
                </a:cxn>
                <a:cxn ang="0">
                  <a:pos x="341" y="504"/>
                </a:cxn>
                <a:cxn ang="0">
                  <a:pos x="359" y="459"/>
                </a:cxn>
                <a:cxn ang="0">
                  <a:pos x="384" y="471"/>
                </a:cxn>
                <a:cxn ang="0">
                  <a:pos x="402" y="463"/>
                </a:cxn>
                <a:cxn ang="0">
                  <a:pos x="380" y="409"/>
                </a:cxn>
                <a:cxn ang="0">
                  <a:pos x="362" y="371"/>
                </a:cxn>
                <a:cxn ang="0">
                  <a:pos x="335" y="337"/>
                </a:cxn>
                <a:cxn ang="0">
                  <a:pos x="305" y="330"/>
                </a:cxn>
                <a:cxn ang="0">
                  <a:pos x="243" y="321"/>
                </a:cxn>
                <a:cxn ang="0">
                  <a:pos x="188" y="354"/>
                </a:cxn>
                <a:cxn ang="0">
                  <a:pos x="134" y="360"/>
                </a:cxn>
                <a:cxn ang="0">
                  <a:pos x="55" y="344"/>
                </a:cxn>
              </a:cxnLst>
              <a:rect l="0" t="0" r="r" b="b"/>
              <a:pathLst>
                <a:path w="920" h="616">
                  <a:moveTo>
                    <a:pt x="41" y="353"/>
                  </a:moveTo>
                  <a:lnTo>
                    <a:pt x="39" y="350"/>
                  </a:lnTo>
                  <a:lnTo>
                    <a:pt x="40" y="348"/>
                  </a:lnTo>
                  <a:lnTo>
                    <a:pt x="40" y="346"/>
                  </a:lnTo>
                  <a:lnTo>
                    <a:pt x="39" y="344"/>
                  </a:lnTo>
                  <a:lnTo>
                    <a:pt x="38" y="342"/>
                  </a:lnTo>
                  <a:lnTo>
                    <a:pt x="37" y="342"/>
                  </a:lnTo>
                  <a:lnTo>
                    <a:pt x="33" y="341"/>
                  </a:lnTo>
                  <a:lnTo>
                    <a:pt x="30" y="342"/>
                  </a:lnTo>
                  <a:lnTo>
                    <a:pt x="28" y="341"/>
                  </a:lnTo>
                  <a:lnTo>
                    <a:pt x="25" y="340"/>
                  </a:lnTo>
                  <a:lnTo>
                    <a:pt x="23" y="339"/>
                  </a:lnTo>
                  <a:lnTo>
                    <a:pt x="22" y="337"/>
                  </a:lnTo>
                  <a:lnTo>
                    <a:pt x="20" y="333"/>
                  </a:lnTo>
                  <a:lnTo>
                    <a:pt x="17" y="329"/>
                  </a:lnTo>
                  <a:lnTo>
                    <a:pt x="14" y="325"/>
                  </a:lnTo>
                  <a:lnTo>
                    <a:pt x="9" y="322"/>
                  </a:lnTo>
                  <a:lnTo>
                    <a:pt x="5" y="320"/>
                  </a:lnTo>
                  <a:lnTo>
                    <a:pt x="0" y="317"/>
                  </a:lnTo>
                  <a:lnTo>
                    <a:pt x="3" y="309"/>
                  </a:lnTo>
                  <a:lnTo>
                    <a:pt x="6" y="300"/>
                  </a:lnTo>
                  <a:lnTo>
                    <a:pt x="12" y="293"/>
                  </a:lnTo>
                  <a:lnTo>
                    <a:pt x="16" y="285"/>
                  </a:lnTo>
                  <a:lnTo>
                    <a:pt x="20" y="276"/>
                  </a:lnTo>
                  <a:lnTo>
                    <a:pt x="23" y="267"/>
                  </a:lnTo>
                  <a:lnTo>
                    <a:pt x="25" y="267"/>
                  </a:lnTo>
                  <a:lnTo>
                    <a:pt x="28" y="268"/>
                  </a:lnTo>
                  <a:lnTo>
                    <a:pt x="30" y="268"/>
                  </a:lnTo>
                  <a:lnTo>
                    <a:pt x="31" y="269"/>
                  </a:lnTo>
                  <a:lnTo>
                    <a:pt x="36" y="271"/>
                  </a:lnTo>
                  <a:lnTo>
                    <a:pt x="39" y="271"/>
                  </a:lnTo>
                  <a:lnTo>
                    <a:pt x="36" y="266"/>
                  </a:lnTo>
                  <a:lnTo>
                    <a:pt x="32" y="259"/>
                  </a:lnTo>
                  <a:lnTo>
                    <a:pt x="32" y="257"/>
                  </a:lnTo>
                  <a:lnTo>
                    <a:pt x="33" y="253"/>
                  </a:lnTo>
                  <a:lnTo>
                    <a:pt x="35" y="249"/>
                  </a:lnTo>
                  <a:lnTo>
                    <a:pt x="33" y="244"/>
                  </a:lnTo>
                  <a:lnTo>
                    <a:pt x="33" y="241"/>
                  </a:lnTo>
                  <a:lnTo>
                    <a:pt x="32" y="238"/>
                  </a:lnTo>
                  <a:lnTo>
                    <a:pt x="31" y="234"/>
                  </a:lnTo>
                  <a:lnTo>
                    <a:pt x="31" y="230"/>
                  </a:lnTo>
                  <a:lnTo>
                    <a:pt x="33" y="225"/>
                  </a:lnTo>
                  <a:lnTo>
                    <a:pt x="36" y="219"/>
                  </a:lnTo>
                  <a:lnTo>
                    <a:pt x="47" y="204"/>
                  </a:lnTo>
                  <a:lnTo>
                    <a:pt x="58" y="189"/>
                  </a:lnTo>
                  <a:lnTo>
                    <a:pt x="65" y="181"/>
                  </a:lnTo>
                  <a:lnTo>
                    <a:pt x="72" y="174"/>
                  </a:lnTo>
                  <a:lnTo>
                    <a:pt x="79" y="168"/>
                  </a:lnTo>
                  <a:lnTo>
                    <a:pt x="86" y="165"/>
                  </a:lnTo>
                  <a:lnTo>
                    <a:pt x="93" y="162"/>
                  </a:lnTo>
                  <a:lnTo>
                    <a:pt x="98" y="160"/>
                  </a:lnTo>
                  <a:lnTo>
                    <a:pt x="101" y="158"/>
                  </a:lnTo>
                  <a:lnTo>
                    <a:pt x="103" y="154"/>
                  </a:lnTo>
                  <a:lnTo>
                    <a:pt x="103" y="151"/>
                  </a:lnTo>
                  <a:lnTo>
                    <a:pt x="102" y="146"/>
                  </a:lnTo>
                  <a:lnTo>
                    <a:pt x="99" y="142"/>
                  </a:lnTo>
                  <a:lnTo>
                    <a:pt x="96" y="136"/>
                  </a:lnTo>
                  <a:lnTo>
                    <a:pt x="97" y="132"/>
                  </a:lnTo>
                  <a:lnTo>
                    <a:pt x="97" y="133"/>
                  </a:lnTo>
                  <a:lnTo>
                    <a:pt x="97" y="133"/>
                  </a:lnTo>
                  <a:lnTo>
                    <a:pt x="98" y="133"/>
                  </a:lnTo>
                  <a:lnTo>
                    <a:pt x="101" y="133"/>
                  </a:lnTo>
                  <a:lnTo>
                    <a:pt x="103" y="129"/>
                  </a:lnTo>
                  <a:lnTo>
                    <a:pt x="103" y="127"/>
                  </a:lnTo>
                  <a:lnTo>
                    <a:pt x="101" y="122"/>
                  </a:lnTo>
                  <a:lnTo>
                    <a:pt x="95" y="116"/>
                  </a:lnTo>
                  <a:lnTo>
                    <a:pt x="89" y="109"/>
                  </a:lnTo>
                  <a:lnTo>
                    <a:pt x="86" y="104"/>
                  </a:lnTo>
                  <a:lnTo>
                    <a:pt x="82" y="101"/>
                  </a:lnTo>
                  <a:lnTo>
                    <a:pt x="79" y="96"/>
                  </a:lnTo>
                  <a:lnTo>
                    <a:pt x="78" y="92"/>
                  </a:lnTo>
                  <a:lnTo>
                    <a:pt x="78" y="86"/>
                  </a:lnTo>
                  <a:lnTo>
                    <a:pt x="79" y="81"/>
                  </a:lnTo>
                  <a:lnTo>
                    <a:pt x="79" y="78"/>
                  </a:lnTo>
                  <a:lnTo>
                    <a:pt x="78" y="71"/>
                  </a:lnTo>
                  <a:lnTo>
                    <a:pt x="79" y="67"/>
                  </a:lnTo>
                  <a:lnTo>
                    <a:pt x="82" y="62"/>
                  </a:lnTo>
                  <a:lnTo>
                    <a:pt x="88" y="63"/>
                  </a:lnTo>
                  <a:lnTo>
                    <a:pt x="93" y="65"/>
                  </a:lnTo>
                  <a:lnTo>
                    <a:pt x="95" y="67"/>
                  </a:lnTo>
                  <a:lnTo>
                    <a:pt x="97" y="67"/>
                  </a:lnTo>
                  <a:lnTo>
                    <a:pt x="99" y="64"/>
                  </a:lnTo>
                  <a:lnTo>
                    <a:pt x="103" y="61"/>
                  </a:lnTo>
                  <a:lnTo>
                    <a:pt x="107" y="53"/>
                  </a:lnTo>
                  <a:lnTo>
                    <a:pt x="113" y="45"/>
                  </a:lnTo>
                  <a:lnTo>
                    <a:pt x="120" y="41"/>
                  </a:lnTo>
                  <a:lnTo>
                    <a:pt x="128" y="40"/>
                  </a:lnTo>
                  <a:lnTo>
                    <a:pt x="136" y="39"/>
                  </a:lnTo>
                  <a:lnTo>
                    <a:pt x="143" y="39"/>
                  </a:lnTo>
                  <a:lnTo>
                    <a:pt x="160" y="38"/>
                  </a:lnTo>
                  <a:lnTo>
                    <a:pt x="178" y="38"/>
                  </a:lnTo>
                  <a:lnTo>
                    <a:pt x="187" y="38"/>
                  </a:lnTo>
                  <a:lnTo>
                    <a:pt x="195" y="39"/>
                  </a:lnTo>
                  <a:lnTo>
                    <a:pt x="203" y="40"/>
                  </a:lnTo>
                  <a:lnTo>
                    <a:pt x="211" y="44"/>
                  </a:lnTo>
                  <a:lnTo>
                    <a:pt x="221" y="48"/>
                  </a:lnTo>
                  <a:lnTo>
                    <a:pt x="232" y="51"/>
                  </a:lnTo>
                  <a:lnTo>
                    <a:pt x="237" y="52"/>
                  </a:lnTo>
                  <a:lnTo>
                    <a:pt x="243" y="53"/>
                  </a:lnTo>
                  <a:lnTo>
                    <a:pt x="249" y="53"/>
                  </a:lnTo>
                  <a:lnTo>
                    <a:pt x="253" y="52"/>
                  </a:lnTo>
                  <a:lnTo>
                    <a:pt x="257" y="53"/>
                  </a:lnTo>
                  <a:lnTo>
                    <a:pt x="259" y="54"/>
                  </a:lnTo>
                  <a:lnTo>
                    <a:pt x="261" y="56"/>
                  </a:lnTo>
                  <a:lnTo>
                    <a:pt x="261" y="60"/>
                  </a:lnTo>
                  <a:lnTo>
                    <a:pt x="263" y="62"/>
                  </a:lnTo>
                  <a:lnTo>
                    <a:pt x="265" y="63"/>
                  </a:lnTo>
                  <a:lnTo>
                    <a:pt x="267" y="64"/>
                  </a:lnTo>
                  <a:lnTo>
                    <a:pt x="272" y="65"/>
                  </a:lnTo>
                  <a:lnTo>
                    <a:pt x="276" y="65"/>
                  </a:lnTo>
                  <a:lnTo>
                    <a:pt x="281" y="64"/>
                  </a:lnTo>
                  <a:lnTo>
                    <a:pt x="282" y="64"/>
                  </a:lnTo>
                  <a:lnTo>
                    <a:pt x="284" y="64"/>
                  </a:lnTo>
                  <a:lnTo>
                    <a:pt x="285" y="65"/>
                  </a:lnTo>
                  <a:lnTo>
                    <a:pt x="286" y="67"/>
                  </a:lnTo>
                  <a:lnTo>
                    <a:pt x="293" y="65"/>
                  </a:lnTo>
                  <a:lnTo>
                    <a:pt x="301" y="67"/>
                  </a:lnTo>
                  <a:lnTo>
                    <a:pt x="305" y="67"/>
                  </a:lnTo>
                  <a:lnTo>
                    <a:pt x="307" y="65"/>
                  </a:lnTo>
                  <a:lnTo>
                    <a:pt x="308" y="64"/>
                  </a:lnTo>
                  <a:lnTo>
                    <a:pt x="309" y="62"/>
                  </a:lnTo>
                  <a:lnTo>
                    <a:pt x="310" y="61"/>
                  </a:lnTo>
                  <a:lnTo>
                    <a:pt x="312" y="60"/>
                  </a:lnTo>
                  <a:lnTo>
                    <a:pt x="313" y="61"/>
                  </a:lnTo>
                  <a:lnTo>
                    <a:pt x="315" y="64"/>
                  </a:lnTo>
                  <a:lnTo>
                    <a:pt x="318" y="68"/>
                  </a:lnTo>
                  <a:lnTo>
                    <a:pt x="322" y="69"/>
                  </a:lnTo>
                  <a:lnTo>
                    <a:pt x="323" y="69"/>
                  </a:lnTo>
                  <a:lnTo>
                    <a:pt x="325" y="68"/>
                  </a:lnTo>
                  <a:lnTo>
                    <a:pt x="326" y="67"/>
                  </a:lnTo>
                  <a:lnTo>
                    <a:pt x="329" y="67"/>
                  </a:lnTo>
                  <a:lnTo>
                    <a:pt x="331" y="69"/>
                  </a:lnTo>
                  <a:lnTo>
                    <a:pt x="334" y="72"/>
                  </a:lnTo>
                  <a:lnTo>
                    <a:pt x="337" y="77"/>
                  </a:lnTo>
                  <a:lnTo>
                    <a:pt x="339" y="78"/>
                  </a:lnTo>
                  <a:lnTo>
                    <a:pt x="340" y="77"/>
                  </a:lnTo>
                  <a:lnTo>
                    <a:pt x="342" y="76"/>
                  </a:lnTo>
                  <a:lnTo>
                    <a:pt x="343" y="72"/>
                  </a:lnTo>
                  <a:lnTo>
                    <a:pt x="347" y="69"/>
                  </a:lnTo>
                  <a:lnTo>
                    <a:pt x="350" y="65"/>
                  </a:lnTo>
                  <a:lnTo>
                    <a:pt x="355" y="63"/>
                  </a:lnTo>
                  <a:lnTo>
                    <a:pt x="357" y="63"/>
                  </a:lnTo>
                  <a:lnTo>
                    <a:pt x="361" y="64"/>
                  </a:lnTo>
                  <a:lnTo>
                    <a:pt x="363" y="65"/>
                  </a:lnTo>
                  <a:lnTo>
                    <a:pt x="364" y="69"/>
                  </a:lnTo>
                  <a:lnTo>
                    <a:pt x="365" y="71"/>
                  </a:lnTo>
                  <a:lnTo>
                    <a:pt x="365" y="74"/>
                  </a:lnTo>
                  <a:lnTo>
                    <a:pt x="365" y="78"/>
                  </a:lnTo>
                  <a:lnTo>
                    <a:pt x="366" y="80"/>
                  </a:lnTo>
                  <a:lnTo>
                    <a:pt x="369" y="82"/>
                  </a:lnTo>
                  <a:lnTo>
                    <a:pt x="372" y="85"/>
                  </a:lnTo>
                  <a:lnTo>
                    <a:pt x="378" y="80"/>
                  </a:lnTo>
                  <a:lnTo>
                    <a:pt x="381" y="77"/>
                  </a:lnTo>
                  <a:lnTo>
                    <a:pt x="383" y="76"/>
                  </a:lnTo>
                  <a:lnTo>
                    <a:pt x="386" y="74"/>
                  </a:lnTo>
                  <a:lnTo>
                    <a:pt x="388" y="76"/>
                  </a:lnTo>
                  <a:lnTo>
                    <a:pt x="391" y="78"/>
                  </a:lnTo>
                  <a:lnTo>
                    <a:pt x="394" y="79"/>
                  </a:lnTo>
                  <a:lnTo>
                    <a:pt x="396" y="80"/>
                  </a:lnTo>
                  <a:lnTo>
                    <a:pt x="399" y="79"/>
                  </a:lnTo>
                  <a:lnTo>
                    <a:pt x="403" y="78"/>
                  </a:lnTo>
                  <a:lnTo>
                    <a:pt x="404" y="77"/>
                  </a:lnTo>
                  <a:lnTo>
                    <a:pt x="406" y="76"/>
                  </a:lnTo>
                  <a:lnTo>
                    <a:pt x="408" y="74"/>
                  </a:lnTo>
                  <a:lnTo>
                    <a:pt x="411" y="74"/>
                  </a:lnTo>
                  <a:lnTo>
                    <a:pt x="413" y="77"/>
                  </a:lnTo>
                  <a:lnTo>
                    <a:pt x="418" y="81"/>
                  </a:lnTo>
                  <a:lnTo>
                    <a:pt x="422" y="88"/>
                  </a:lnTo>
                  <a:lnTo>
                    <a:pt x="427" y="94"/>
                  </a:lnTo>
                  <a:lnTo>
                    <a:pt x="430" y="93"/>
                  </a:lnTo>
                  <a:lnTo>
                    <a:pt x="431" y="90"/>
                  </a:lnTo>
                  <a:lnTo>
                    <a:pt x="432" y="87"/>
                  </a:lnTo>
                  <a:lnTo>
                    <a:pt x="434" y="82"/>
                  </a:lnTo>
                  <a:lnTo>
                    <a:pt x="434" y="73"/>
                  </a:lnTo>
                  <a:lnTo>
                    <a:pt x="434" y="67"/>
                  </a:lnTo>
                  <a:lnTo>
                    <a:pt x="434" y="61"/>
                  </a:lnTo>
                  <a:lnTo>
                    <a:pt x="434" y="54"/>
                  </a:lnTo>
                  <a:lnTo>
                    <a:pt x="436" y="48"/>
                  </a:lnTo>
                  <a:lnTo>
                    <a:pt x="439" y="43"/>
                  </a:lnTo>
                  <a:lnTo>
                    <a:pt x="443" y="39"/>
                  </a:lnTo>
                  <a:lnTo>
                    <a:pt x="446" y="38"/>
                  </a:lnTo>
                  <a:lnTo>
                    <a:pt x="448" y="36"/>
                  </a:lnTo>
                  <a:lnTo>
                    <a:pt x="452" y="29"/>
                  </a:lnTo>
                  <a:lnTo>
                    <a:pt x="452" y="28"/>
                  </a:lnTo>
                  <a:lnTo>
                    <a:pt x="453" y="25"/>
                  </a:lnTo>
                  <a:lnTo>
                    <a:pt x="455" y="25"/>
                  </a:lnTo>
                  <a:lnTo>
                    <a:pt x="460" y="27"/>
                  </a:lnTo>
                  <a:lnTo>
                    <a:pt x="462" y="28"/>
                  </a:lnTo>
                  <a:lnTo>
                    <a:pt x="464" y="28"/>
                  </a:lnTo>
                  <a:lnTo>
                    <a:pt x="468" y="27"/>
                  </a:lnTo>
                  <a:lnTo>
                    <a:pt x="470" y="24"/>
                  </a:lnTo>
                  <a:lnTo>
                    <a:pt x="472" y="22"/>
                  </a:lnTo>
                  <a:lnTo>
                    <a:pt x="475" y="20"/>
                  </a:lnTo>
                  <a:lnTo>
                    <a:pt x="483" y="21"/>
                  </a:lnTo>
                  <a:lnTo>
                    <a:pt x="492" y="23"/>
                  </a:lnTo>
                  <a:lnTo>
                    <a:pt x="501" y="27"/>
                  </a:lnTo>
                  <a:lnTo>
                    <a:pt x="510" y="29"/>
                  </a:lnTo>
                  <a:lnTo>
                    <a:pt x="513" y="28"/>
                  </a:lnTo>
                  <a:lnTo>
                    <a:pt x="517" y="27"/>
                  </a:lnTo>
                  <a:lnTo>
                    <a:pt x="520" y="22"/>
                  </a:lnTo>
                  <a:lnTo>
                    <a:pt x="521" y="16"/>
                  </a:lnTo>
                  <a:lnTo>
                    <a:pt x="522" y="13"/>
                  </a:lnTo>
                  <a:lnTo>
                    <a:pt x="524" y="8"/>
                  </a:lnTo>
                  <a:lnTo>
                    <a:pt x="526" y="7"/>
                  </a:lnTo>
                  <a:lnTo>
                    <a:pt x="529" y="6"/>
                  </a:lnTo>
                  <a:lnTo>
                    <a:pt x="532" y="6"/>
                  </a:lnTo>
                  <a:lnTo>
                    <a:pt x="534" y="7"/>
                  </a:lnTo>
                  <a:lnTo>
                    <a:pt x="540" y="8"/>
                  </a:lnTo>
                  <a:lnTo>
                    <a:pt x="544" y="10"/>
                  </a:lnTo>
                  <a:lnTo>
                    <a:pt x="550" y="10"/>
                  </a:lnTo>
                  <a:lnTo>
                    <a:pt x="554" y="10"/>
                  </a:lnTo>
                  <a:lnTo>
                    <a:pt x="558" y="8"/>
                  </a:lnTo>
                  <a:lnTo>
                    <a:pt x="562" y="5"/>
                  </a:lnTo>
                  <a:lnTo>
                    <a:pt x="566" y="3"/>
                  </a:lnTo>
                  <a:lnTo>
                    <a:pt x="568" y="2"/>
                  </a:lnTo>
                  <a:lnTo>
                    <a:pt x="571" y="0"/>
                  </a:lnTo>
                  <a:lnTo>
                    <a:pt x="575" y="0"/>
                  </a:lnTo>
                  <a:lnTo>
                    <a:pt x="581" y="5"/>
                  </a:lnTo>
                  <a:lnTo>
                    <a:pt x="587" y="8"/>
                  </a:lnTo>
                  <a:lnTo>
                    <a:pt x="590" y="7"/>
                  </a:lnTo>
                  <a:lnTo>
                    <a:pt x="593" y="6"/>
                  </a:lnTo>
                  <a:lnTo>
                    <a:pt x="597" y="4"/>
                  </a:lnTo>
                  <a:lnTo>
                    <a:pt x="601" y="3"/>
                  </a:lnTo>
                  <a:lnTo>
                    <a:pt x="603" y="4"/>
                  </a:lnTo>
                  <a:lnTo>
                    <a:pt x="605" y="6"/>
                  </a:lnTo>
                  <a:lnTo>
                    <a:pt x="606" y="8"/>
                  </a:lnTo>
                  <a:lnTo>
                    <a:pt x="607" y="13"/>
                  </a:lnTo>
                  <a:lnTo>
                    <a:pt x="609" y="21"/>
                  </a:lnTo>
                  <a:lnTo>
                    <a:pt x="610" y="27"/>
                  </a:lnTo>
                  <a:lnTo>
                    <a:pt x="614" y="31"/>
                  </a:lnTo>
                  <a:lnTo>
                    <a:pt x="617" y="35"/>
                  </a:lnTo>
                  <a:lnTo>
                    <a:pt x="620" y="38"/>
                  </a:lnTo>
                  <a:lnTo>
                    <a:pt x="625" y="41"/>
                  </a:lnTo>
                  <a:lnTo>
                    <a:pt x="627" y="44"/>
                  </a:lnTo>
                  <a:lnTo>
                    <a:pt x="630" y="46"/>
                  </a:lnTo>
                  <a:lnTo>
                    <a:pt x="630" y="47"/>
                  </a:lnTo>
                  <a:lnTo>
                    <a:pt x="630" y="48"/>
                  </a:lnTo>
                  <a:lnTo>
                    <a:pt x="627" y="52"/>
                  </a:lnTo>
                  <a:lnTo>
                    <a:pt x="624" y="54"/>
                  </a:lnTo>
                  <a:lnTo>
                    <a:pt x="619" y="57"/>
                  </a:lnTo>
                  <a:lnTo>
                    <a:pt x="617" y="62"/>
                  </a:lnTo>
                  <a:lnTo>
                    <a:pt x="616" y="64"/>
                  </a:lnTo>
                  <a:lnTo>
                    <a:pt x="616" y="67"/>
                  </a:lnTo>
                  <a:lnTo>
                    <a:pt x="616" y="70"/>
                  </a:lnTo>
                  <a:lnTo>
                    <a:pt x="617" y="73"/>
                  </a:lnTo>
                  <a:lnTo>
                    <a:pt x="620" y="79"/>
                  </a:lnTo>
                  <a:lnTo>
                    <a:pt x="623" y="86"/>
                  </a:lnTo>
                  <a:lnTo>
                    <a:pt x="622" y="88"/>
                  </a:lnTo>
                  <a:lnTo>
                    <a:pt x="622" y="90"/>
                  </a:lnTo>
                  <a:lnTo>
                    <a:pt x="626" y="94"/>
                  </a:lnTo>
                  <a:lnTo>
                    <a:pt x="632" y="96"/>
                  </a:lnTo>
                  <a:lnTo>
                    <a:pt x="638" y="97"/>
                  </a:lnTo>
                  <a:lnTo>
                    <a:pt x="644" y="97"/>
                  </a:lnTo>
                  <a:lnTo>
                    <a:pt x="651" y="96"/>
                  </a:lnTo>
                  <a:lnTo>
                    <a:pt x="657" y="96"/>
                  </a:lnTo>
                  <a:lnTo>
                    <a:pt x="662" y="98"/>
                  </a:lnTo>
                  <a:lnTo>
                    <a:pt x="665" y="102"/>
                  </a:lnTo>
                  <a:lnTo>
                    <a:pt x="668" y="106"/>
                  </a:lnTo>
                  <a:lnTo>
                    <a:pt x="671" y="110"/>
                  </a:lnTo>
                  <a:lnTo>
                    <a:pt x="674" y="117"/>
                  </a:lnTo>
                  <a:lnTo>
                    <a:pt x="676" y="124"/>
                  </a:lnTo>
                  <a:lnTo>
                    <a:pt x="679" y="132"/>
                  </a:lnTo>
                  <a:lnTo>
                    <a:pt x="679" y="138"/>
                  </a:lnTo>
                  <a:lnTo>
                    <a:pt x="679" y="150"/>
                  </a:lnTo>
                  <a:lnTo>
                    <a:pt x="681" y="160"/>
                  </a:lnTo>
                  <a:lnTo>
                    <a:pt x="682" y="162"/>
                  </a:lnTo>
                  <a:lnTo>
                    <a:pt x="684" y="163"/>
                  </a:lnTo>
                  <a:lnTo>
                    <a:pt x="685" y="165"/>
                  </a:lnTo>
                  <a:lnTo>
                    <a:pt x="688" y="165"/>
                  </a:lnTo>
                  <a:lnTo>
                    <a:pt x="691" y="163"/>
                  </a:lnTo>
                  <a:lnTo>
                    <a:pt x="696" y="162"/>
                  </a:lnTo>
                  <a:lnTo>
                    <a:pt x="701" y="160"/>
                  </a:lnTo>
                  <a:lnTo>
                    <a:pt x="707" y="160"/>
                  </a:lnTo>
                  <a:lnTo>
                    <a:pt x="711" y="161"/>
                  </a:lnTo>
                  <a:lnTo>
                    <a:pt x="714" y="162"/>
                  </a:lnTo>
                  <a:lnTo>
                    <a:pt x="722" y="167"/>
                  </a:lnTo>
                  <a:lnTo>
                    <a:pt x="731" y="173"/>
                  </a:lnTo>
                  <a:lnTo>
                    <a:pt x="738" y="174"/>
                  </a:lnTo>
                  <a:lnTo>
                    <a:pt x="745" y="173"/>
                  </a:lnTo>
                  <a:lnTo>
                    <a:pt x="750" y="170"/>
                  </a:lnTo>
                  <a:lnTo>
                    <a:pt x="756" y="167"/>
                  </a:lnTo>
                  <a:lnTo>
                    <a:pt x="762" y="165"/>
                  </a:lnTo>
                  <a:lnTo>
                    <a:pt x="768" y="161"/>
                  </a:lnTo>
                  <a:lnTo>
                    <a:pt x="773" y="160"/>
                  </a:lnTo>
                  <a:lnTo>
                    <a:pt x="778" y="160"/>
                  </a:lnTo>
                  <a:lnTo>
                    <a:pt x="780" y="161"/>
                  </a:lnTo>
                  <a:lnTo>
                    <a:pt x="783" y="163"/>
                  </a:lnTo>
                  <a:lnTo>
                    <a:pt x="788" y="170"/>
                  </a:lnTo>
                  <a:lnTo>
                    <a:pt x="791" y="178"/>
                  </a:lnTo>
                  <a:lnTo>
                    <a:pt x="795" y="185"/>
                  </a:lnTo>
                  <a:lnTo>
                    <a:pt x="801" y="191"/>
                  </a:lnTo>
                  <a:lnTo>
                    <a:pt x="805" y="193"/>
                  </a:lnTo>
                  <a:lnTo>
                    <a:pt x="809" y="195"/>
                  </a:lnTo>
                  <a:lnTo>
                    <a:pt x="812" y="195"/>
                  </a:lnTo>
                  <a:lnTo>
                    <a:pt x="815" y="195"/>
                  </a:lnTo>
                  <a:lnTo>
                    <a:pt x="822" y="193"/>
                  </a:lnTo>
                  <a:lnTo>
                    <a:pt x="830" y="191"/>
                  </a:lnTo>
                  <a:lnTo>
                    <a:pt x="836" y="192"/>
                  </a:lnTo>
                  <a:lnTo>
                    <a:pt x="842" y="194"/>
                  </a:lnTo>
                  <a:lnTo>
                    <a:pt x="845" y="198"/>
                  </a:lnTo>
                  <a:lnTo>
                    <a:pt x="850" y="201"/>
                  </a:lnTo>
                  <a:lnTo>
                    <a:pt x="855" y="204"/>
                  </a:lnTo>
                  <a:lnTo>
                    <a:pt x="861" y="207"/>
                  </a:lnTo>
                  <a:lnTo>
                    <a:pt x="867" y="208"/>
                  </a:lnTo>
                  <a:lnTo>
                    <a:pt x="872" y="209"/>
                  </a:lnTo>
                  <a:lnTo>
                    <a:pt x="877" y="209"/>
                  </a:lnTo>
                  <a:lnTo>
                    <a:pt x="883" y="211"/>
                  </a:lnTo>
                  <a:lnTo>
                    <a:pt x="887" y="215"/>
                  </a:lnTo>
                  <a:lnTo>
                    <a:pt x="892" y="220"/>
                  </a:lnTo>
                  <a:lnTo>
                    <a:pt x="894" y="224"/>
                  </a:lnTo>
                  <a:lnTo>
                    <a:pt x="896" y="226"/>
                  </a:lnTo>
                  <a:lnTo>
                    <a:pt x="899" y="228"/>
                  </a:lnTo>
                  <a:lnTo>
                    <a:pt x="902" y="228"/>
                  </a:lnTo>
                  <a:lnTo>
                    <a:pt x="905" y="228"/>
                  </a:lnTo>
                  <a:lnTo>
                    <a:pt x="908" y="227"/>
                  </a:lnTo>
                  <a:lnTo>
                    <a:pt x="910" y="226"/>
                  </a:lnTo>
                  <a:lnTo>
                    <a:pt x="912" y="225"/>
                  </a:lnTo>
                  <a:lnTo>
                    <a:pt x="915" y="227"/>
                  </a:lnTo>
                  <a:lnTo>
                    <a:pt x="916" y="231"/>
                  </a:lnTo>
                  <a:lnTo>
                    <a:pt x="918" y="239"/>
                  </a:lnTo>
                  <a:lnTo>
                    <a:pt x="920" y="244"/>
                  </a:lnTo>
                  <a:lnTo>
                    <a:pt x="920" y="248"/>
                  </a:lnTo>
                  <a:lnTo>
                    <a:pt x="920" y="250"/>
                  </a:lnTo>
                  <a:lnTo>
                    <a:pt x="918" y="253"/>
                  </a:lnTo>
                  <a:lnTo>
                    <a:pt x="915" y="257"/>
                  </a:lnTo>
                  <a:lnTo>
                    <a:pt x="909" y="260"/>
                  </a:lnTo>
                  <a:lnTo>
                    <a:pt x="902" y="267"/>
                  </a:lnTo>
                  <a:lnTo>
                    <a:pt x="900" y="269"/>
                  </a:lnTo>
                  <a:lnTo>
                    <a:pt x="899" y="273"/>
                  </a:lnTo>
                  <a:lnTo>
                    <a:pt x="900" y="275"/>
                  </a:lnTo>
                  <a:lnTo>
                    <a:pt x="904" y="276"/>
                  </a:lnTo>
                  <a:lnTo>
                    <a:pt x="910" y="279"/>
                  </a:lnTo>
                  <a:lnTo>
                    <a:pt x="916" y="281"/>
                  </a:lnTo>
                  <a:lnTo>
                    <a:pt x="917" y="282"/>
                  </a:lnTo>
                  <a:lnTo>
                    <a:pt x="917" y="284"/>
                  </a:lnTo>
                  <a:lnTo>
                    <a:pt x="915" y="285"/>
                  </a:lnTo>
                  <a:lnTo>
                    <a:pt x="910" y="288"/>
                  </a:lnTo>
                  <a:lnTo>
                    <a:pt x="904" y="289"/>
                  </a:lnTo>
                  <a:lnTo>
                    <a:pt x="897" y="292"/>
                  </a:lnTo>
                  <a:lnTo>
                    <a:pt x="895" y="295"/>
                  </a:lnTo>
                  <a:lnTo>
                    <a:pt x="893" y="298"/>
                  </a:lnTo>
                  <a:lnTo>
                    <a:pt x="893" y="300"/>
                  </a:lnTo>
                  <a:lnTo>
                    <a:pt x="894" y="304"/>
                  </a:lnTo>
                  <a:lnTo>
                    <a:pt x="895" y="306"/>
                  </a:lnTo>
                  <a:lnTo>
                    <a:pt x="899" y="307"/>
                  </a:lnTo>
                  <a:lnTo>
                    <a:pt x="903" y="312"/>
                  </a:lnTo>
                  <a:lnTo>
                    <a:pt x="905" y="315"/>
                  </a:lnTo>
                  <a:lnTo>
                    <a:pt x="905" y="320"/>
                  </a:lnTo>
                  <a:lnTo>
                    <a:pt x="910" y="325"/>
                  </a:lnTo>
                  <a:lnTo>
                    <a:pt x="912" y="326"/>
                  </a:lnTo>
                  <a:lnTo>
                    <a:pt x="915" y="330"/>
                  </a:lnTo>
                  <a:lnTo>
                    <a:pt x="913" y="336"/>
                  </a:lnTo>
                  <a:lnTo>
                    <a:pt x="911" y="341"/>
                  </a:lnTo>
                  <a:lnTo>
                    <a:pt x="908" y="348"/>
                  </a:lnTo>
                  <a:lnTo>
                    <a:pt x="904" y="354"/>
                  </a:lnTo>
                  <a:lnTo>
                    <a:pt x="902" y="357"/>
                  </a:lnTo>
                  <a:lnTo>
                    <a:pt x="900" y="358"/>
                  </a:lnTo>
                  <a:lnTo>
                    <a:pt x="896" y="361"/>
                  </a:lnTo>
                  <a:lnTo>
                    <a:pt x="893" y="362"/>
                  </a:lnTo>
                  <a:lnTo>
                    <a:pt x="886" y="362"/>
                  </a:lnTo>
                  <a:lnTo>
                    <a:pt x="878" y="361"/>
                  </a:lnTo>
                  <a:lnTo>
                    <a:pt x="871" y="360"/>
                  </a:lnTo>
                  <a:lnTo>
                    <a:pt x="864" y="358"/>
                  </a:lnTo>
                  <a:lnTo>
                    <a:pt x="861" y="360"/>
                  </a:lnTo>
                  <a:lnTo>
                    <a:pt x="858" y="360"/>
                  </a:lnTo>
                  <a:lnTo>
                    <a:pt x="855" y="361"/>
                  </a:lnTo>
                  <a:lnTo>
                    <a:pt x="853" y="362"/>
                  </a:lnTo>
                  <a:lnTo>
                    <a:pt x="851" y="365"/>
                  </a:lnTo>
                  <a:lnTo>
                    <a:pt x="850" y="368"/>
                  </a:lnTo>
                  <a:lnTo>
                    <a:pt x="847" y="371"/>
                  </a:lnTo>
                  <a:lnTo>
                    <a:pt x="845" y="373"/>
                  </a:lnTo>
                  <a:lnTo>
                    <a:pt x="843" y="375"/>
                  </a:lnTo>
                  <a:lnTo>
                    <a:pt x="840" y="377"/>
                  </a:lnTo>
                  <a:lnTo>
                    <a:pt x="834" y="378"/>
                  </a:lnTo>
                  <a:lnTo>
                    <a:pt x="828" y="381"/>
                  </a:lnTo>
                  <a:lnTo>
                    <a:pt x="825" y="385"/>
                  </a:lnTo>
                  <a:lnTo>
                    <a:pt x="822" y="389"/>
                  </a:lnTo>
                  <a:lnTo>
                    <a:pt x="820" y="394"/>
                  </a:lnTo>
                  <a:lnTo>
                    <a:pt x="820" y="399"/>
                  </a:lnTo>
                  <a:lnTo>
                    <a:pt x="820" y="410"/>
                  </a:lnTo>
                  <a:lnTo>
                    <a:pt x="822" y="420"/>
                  </a:lnTo>
                  <a:lnTo>
                    <a:pt x="819" y="422"/>
                  </a:lnTo>
                  <a:lnTo>
                    <a:pt x="817" y="423"/>
                  </a:lnTo>
                  <a:lnTo>
                    <a:pt x="814" y="422"/>
                  </a:lnTo>
                  <a:lnTo>
                    <a:pt x="810" y="420"/>
                  </a:lnTo>
                  <a:lnTo>
                    <a:pt x="804" y="419"/>
                  </a:lnTo>
                  <a:lnTo>
                    <a:pt x="797" y="418"/>
                  </a:lnTo>
                  <a:lnTo>
                    <a:pt x="794" y="418"/>
                  </a:lnTo>
                  <a:lnTo>
                    <a:pt x="790" y="419"/>
                  </a:lnTo>
                  <a:lnTo>
                    <a:pt x="787" y="420"/>
                  </a:lnTo>
                  <a:lnTo>
                    <a:pt x="785" y="421"/>
                  </a:lnTo>
                  <a:lnTo>
                    <a:pt x="781" y="426"/>
                  </a:lnTo>
                  <a:lnTo>
                    <a:pt x="779" y="428"/>
                  </a:lnTo>
                  <a:lnTo>
                    <a:pt x="777" y="430"/>
                  </a:lnTo>
                  <a:lnTo>
                    <a:pt x="772" y="431"/>
                  </a:lnTo>
                  <a:lnTo>
                    <a:pt x="757" y="439"/>
                  </a:lnTo>
                  <a:lnTo>
                    <a:pt x="745" y="444"/>
                  </a:lnTo>
                  <a:lnTo>
                    <a:pt x="731" y="447"/>
                  </a:lnTo>
                  <a:lnTo>
                    <a:pt x="716" y="451"/>
                  </a:lnTo>
                  <a:lnTo>
                    <a:pt x="713" y="451"/>
                  </a:lnTo>
                  <a:lnTo>
                    <a:pt x="709" y="451"/>
                  </a:lnTo>
                  <a:lnTo>
                    <a:pt x="705" y="452"/>
                  </a:lnTo>
                  <a:lnTo>
                    <a:pt x="701" y="455"/>
                  </a:lnTo>
                  <a:lnTo>
                    <a:pt x="697" y="459"/>
                  </a:lnTo>
                  <a:lnTo>
                    <a:pt x="695" y="462"/>
                  </a:lnTo>
                  <a:lnTo>
                    <a:pt x="681" y="475"/>
                  </a:lnTo>
                  <a:lnTo>
                    <a:pt x="668" y="487"/>
                  </a:lnTo>
                  <a:lnTo>
                    <a:pt x="663" y="488"/>
                  </a:lnTo>
                  <a:lnTo>
                    <a:pt x="663" y="487"/>
                  </a:lnTo>
                  <a:lnTo>
                    <a:pt x="664" y="485"/>
                  </a:lnTo>
                  <a:lnTo>
                    <a:pt x="664" y="480"/>
                  </a:lnTo>
                  <a:lnTo>
                    <a:pt x="663" y="479"/>
                  </a:lnTo>
                  <a:lnTo>
                    <a:pt x="662" y="479"/>
                  </a:lnTo>
                  <a:lnTo>
                    <a:pt x="660" y="479"/>
                  </a:lnTo>
                  <a:lnTo>
                    <a:pt x="658" y="479"/>
                  </a:lnTo>
                  <a:lnTo>
                    <a:pt x="655" y="482"/>
                  </a:lnTo>
                  <a:lnTo>
                    <a:pt x="652" y="483"/>
                  </a:lnTo>
                  <a:lnTo>
                    <a:pt x="649" y="484"/>
                  </a:lnTo>
                  <a:lnTo>
                    <a:pt x="646" y="487"/>
                  </a:lnTo>
                  <a:lnTo>
                    <a:pt x="644" y="491"/>
                  </a:lnTo>
                  <a:lnTo>
                    <a:pt x="646" y="495"/>
                  </a:lnTo>
                  <a:lnTo>
                    <a:pt x="647" y="501"/>
                  </a:lnTo>
                  <a:lnTo>
                    <a:pt x="650" y="507"/>
                  </a:lnTo>
                  <a:lnTo>
                    <a:pt x="656" y="518"/>
                  </a:lnTo>
                  <a:lnTo>
                    <a:pt x="660" y="527"/>
                  </a:lnTo>
                  <a:lnTo>
                    <a:pt x="665" y="534"/>
                  </a:lnTo>
                  <a:lnTo>
                    <a:pt x="671" y="542"/>
                  </a:lnTo>
                  <a:lnTo>
                    <a:pt x="673" y="545"/>
                  </a:lnTo>
                  <a:lnTo>
                    <a:pt x="676" y="548"/>
                  </a:lnTo>
                  <a:lnTo>
                    <a:pt x="680" y="550"/>
                  </a:lnTo>
                  <a:lnTo>
                    <a:pt x="684" y="550"/>
                  </a:lnTo>
                  <a:lnTo>
                    <a:pt x="696" y="545"/>
                  </a:lnTo>
                  <a:lnTo>
                    <a:pt x="708" y="539"/>
                  </a:lnTo>
                  <a:lnTo>
                    <a:pt x="717" y="537"/>
                  </a:lnTo>
                  <a:lnTo>
                    <a:pt x="728" y="536"/>
                  </a:lnTo>
                  <a:lnTo>
                    <a:pt x="732" y="537"/>
                  </a:lnTo>
                  <a:lnTo>
                    <a:pt x="734" y="540"/>
                  </a:lnTo>
                  <a:lnTo>
                    <a:pt x="736" y="542"/>
                  </a:lnTo>
                  <a:lnTo>
                    <a:pt x="736" y="544"/>
                  </a:lnTo>
                  <a:lnTo>
                    <a:pt x="734" y="546"/>
                  </a:lnTo>
                  <a:lnTo>
                    <a:pt x="733" y="549"/>
                  </a:lnTo>
                  <a:lnTo>
                    <a:pt x="732" y="552"/>
                  </a:lnTo>
                  <a:lnTo>
                    <a:pt x="731" y="554"/>
                  </a:lnTo>
                  <a:lnTo>
                    <a:pt x="731" y="557"/>
                  </a:lnTo>
                  <a:lnTo>
                    <a:pt x="731" y="558"/>
                  </a:lnTo>
                  <a:lnTo>
                    <a:pt x="732" y="561"/>
                  </a:lnTo>
                  <a:lnTo>
                    <a:pt x="732" y="565"/>
                  </a:lnTo>
                  <a:lnTo>
                    <a:pt x="726" y="568"/>
                  </a:lnTo>
                  <a:lnTo>
                    <a:pt x="720" y="572"/>
                  </a:lnTo>
                  <a:lnTo>
                    <a:pt x="713" y="573"/>
                  </a:lnTo>
                  <a:lnTo>
                    <a:pt x="708" y="573"/>
                  </a:lnTo>
                  <a:lnTo>
                    <a:pt x="705" y="573"/>
                  </a:lnTo>
                  <a:lnTo>
                    <a:pt x="701" y="572"/>
                  </a:lnTo>
                  <a:lnTo>
                    <a:pt x="696" y="568"/>
                  </a:lnTo>
                  <a:lnTo>
                    <a:pt x="688" y="566"/>
                  </a:lnTo>
                  <a:lnTo>
                    <a:pt x="683" y="566"/>
                  </a:lnTo>
                  <a:lnTo>
                    <a:pt x="679" y="569"/>
                  </a:lnTo>
                  <a:lnTo>
                    <a:pt x="674" y="573"/>
                  </a:lnTo>
                  <a:lnTo>
                    <a:pt x="671" y="576"/>
                  </a:lnTo>
                  <a:lnTo>
                    <a:pt x="665" y="581"/>
                  </a:lnTo>
                  <a:lnTo>
                    <a:pt x="659" y="584"/>
                  </a:lnTo>
                  <a:lnTo>
                    <a:pt x="657" y="583"/>
                  </a:lnTo>
                  <a:lnTo>
                    <a:pt x="654" y="582"/>
                  </a:lnTo>
                  <a:lnTo>
                    <a:pt x="651" y="582"/>
                  </a:lnTo>
                  <a:lnTo>
                    <a:pt x="648" y="582"/>
                  </a:lnTo>
                  <a:lnTo>
                    <a:pt x="646" y="583"/>
                  </a:lnTo>
                  <a:lnTo>
                    <a:pt x="642" y="585"/>
                  </a:lnTo>
                  <a:lnTo>
                    <a:pt x="628" y="597"/>
                  </a:lnTo>
                  <a:lnTo>
                    <a:pt x="615" y="609"/>
                  </a:lnTo>
                  <a:lnTo>
                    <a:pt x="607" y="614"/>
                  </a:lnTo>
                  <a:lnTo>
                    <a:pt x="600" y="616"/>
                  </a:lnTo>
                  <a:lnTo>
                    <a:pt x="595" y="616"/>
                  </a:lnTo>
                  <a:lnTo>
                    <a:pt x="591" y="615"/>
                  </a:lnTo>
                  <a:lnTo>
                    <a:pt x="587" y="613"/>
                  </a:lnTo>
                  <a:lnTo>
                    <a:pt x="583" y="609"/>
                  </a:lnTo>
                  <a:lnTo>
                    <a:pt x="577" y="605"/>
                  </a:lnTo>
                  <a:lnTo>
                    <a:pt x="574" y="599"/>
                  </a:lnTo>
                  <a:lnTo>
                    <a:pt x="576" y="596"/>
                  </a:lnTo>
                  <a:lnTo>
                    <a:pt x="581" y="592"/>
                  </a:lnTo>
                  <a:lnTo>
                    <a:pt x="583" y="585"/>
                  </a:lnTo>
                  <a:lnTo>
                    <a:pt x="583" y="577"/>
                  </a:lnTo>
                  <a:lnTo>
                    <a:pt x="583" y="574"/>
                  </a:lnTo>
                  <a:lnTo>
                    <a:pt x="583" y="569"/>
                  </a:lnTo>
                  <a:lnTo>
                    <a:pt x="582" y="565"/>
                  </a:lnTo>
                  <a:lnTo>
                    <a:pt x="581" y="561"/>
                  </a:lnTo>
                  <a:lnTo>
                    <a:pt x="574" y="560"/>
                  </a:lnTo>
                  <a:lnTo>
                    <a:pt x="567" y="559"/>
                  </a:lnTo>
                  <a:lnTo>
                    <a:pt x="563" y="557"/>
                  </a:lnTo>
                  <a:lnTo>
                    <a:pt x="560" y="554"/>
                  </a:lnTo>
                  <a:lnTo>
                    <a:pt x="558" y="552"/>
                  </a:lnTo>
                  <a:lnTo>
                    <a:pt x="554" y="550"/>
                  </a:lnTo>
                  <a:lnTo>
                    <a:pt x="551" y="548"/>
                  </a:lnTo>
                  <a:lnTo>
                    <a:pt x="548" y="548"/>
                  </a:lnTo>
                  <a:lnTo>
                    <a:pt x="541" y="549"/>
                  </a:lnTo>
                  <a:lnTo>
                    <a:pt x="534" y="548"/>
                  </a:lnTo>
                  <a:lnTo>
                    <a:pt x="532" y="545"/>
                  </a:lnTo>
                  <a:lnTo>
                    <a:pt x="529" y="543"/>
                  </a:lnTo>
                  <a:lnTo>
                    <a:pt x="530" y="539"/>
                  </a:lnTo>
                  <a:lnTo>
                    <a:pt x="534" y="535"/>
                  </a:lnTo>
                  <a:lnTo>
                    <a:pt x="538" y="533"/>
                  </a:lnTo>
                  <a:lnTo>
                    <a:pt x="543" y="531"/>
                  </a:lnTo>
                  <a:lnTo>
                    <a:pt x="553" y="526"/>
                  </a:lnTo>
                  <a:lnTo>
                    <a:pt x="568" y="519"/>
                  </a:lnTo>
                  <a:lnTo>
                    <a:pt x="576" y="516"/>
                  </a:lnTo>
                  <a:lnTo>
                    <a:pt x="582" y="512"/>
                  </a:lnTo>
                  <a:lnTo>
                    <a:pt x="586" y="508"/>
                  </a:lnTo>
                  <a:lnTo>
                    <a:pt x="590" y="504"/>
                  </a:lnTo>
                  <a:lnTo>
                    <a:pt x="590" y="502"/>
                  </a:lnTo>
                  <a:lnTo>
                    <a:pt x="590" y="500"/>
                  </a:lnTo>
                  <a:lnTo>
                    <a:pt x="587" y="495"/>
                  </a:lnTo>
                  <a:lnTo>
                    <a:pt x="585" y="493"/>
                  </a:lnTo>
                  <a:lnTo>
                    <a:pt x="584" y="492"/>
                  </a:lnTo>
                  <a:lnTo>
                    <a:pt x="582" y="492"/>
                  </a:lnTo>
                  <a:lnTo>
                    <a:pt x="579" y="493"/>
                  </a:lnTo>
                  <a:lnTo>
                    <a:pt x="577" y="494"/>
                  </a:lnTo>
                  <a:lnTo>
                    <a:pt x="574" y="494"/>
                  </a:lnTo>
                  <a:lnTo>
                    <a:pt x="569" y="493"/>
                  </a:lnTo>
                  <a:lnTo>
                    <a:pt x="561" y="491"/>
                  </a:lnTo>
                  <a:lnTo>
                    <a:pt x="552" y="491"/>
                  </a:lnTo>
                  <a:lnTo>
                    <a:pt x="543" y="492"/>
                  </a:lnTo>
                  <a:lnTo>
                    <a:pt x="534" y="493"/>
                  </a:lnTo>
                  <a:lnTo>
                    <a:pt x="527" y="494"/>
                  </a:lnTo>
                  <a:lnTo>
                    <a:pt x="520" y="494"/>
                  </a:lnTo>
                  <a:lnTo>
                    <a:pt x="519" y="493"/>
                  </a:lnTo>
                  <a:lnTo>
                    <a:pt x="518" y="491"/>
                  </a:lnTo>
                  <a:lnTo>
                    <a:pt x="510" y="484"/>
                  </a:lnTo>
                  <a:lnTo>
                    <a:pt x="504" y="480"/>
                  </a:lnTo>
                  <a:lnTo>
                    <a:pt x="503" y="477"/>
                  </a:lnTo>
                  <a:lnTo>
                    <a:pt x="503" y="475"/>
                  </a:lnTo>
                  <a:lnTo>
                    <a:pt x="502" y="471"/>
                  </a:lnTo>
                  <a:lnTo>
                    <a:pt x="501" y="469"/>
                  </a:lnTo>
                  <a:lnTo>
                    <a:pt x="496" y="467"/>
                  </a:lnTo>
                  <a:lnTo>
                    <a:pt x="492" y="466"/>
                  </a:lnTo>
                  <a:lnTo>
                    <a:pt x="489" y="466"/>
                  </a:lnTo>
                  <a:lnTo>
                    <a:pt x="487" y="464"/>
                  </a:lnTo>
                  <a:lnTo>
                    <a:pt x="485" y="463"/>
                  </a:lnTo>
                  <a:lnTo>
                    <a:pt x="484" y="460"/>
                  </a:lnTo>
                  <a:lnTo>
                    <a:pt x="485" y="459"/>
                  </a:lnTo>
                  <a:lnTo>
                    <a:pt x="487" y="458"/>
                  </a:lnTo>
                  <a:lnTo>
                    <a:pt x="489" y="458"/>
                  </a:lnTo>
                  <a:lnTo>
                    <a:pt x="492" y="459"/>
                  </a:lnTo>
                  <a:lnTo>
                    <a:pt x="497" y="460"/>
                  </a:lnTo>
                  <a:lnTo>
                    <a:pt x="502" y="461"/>
                  </a:lnTo>
                  <a:lnTo>
                    <a:pt x="510" y="462"/>
                  </a:lnTo>
                  <a:lnTo>
                    <a:pt x="517" y="461"/>
                  </a:lnTo>
                  <a:lnTo>
                    <a:pt x="524" y="460"/>
                  </a:lnTo>
                  <a:lnTo>
                    <a:pt x="530" y="456"/>
                  </a:lnTo>
                  <a:lnTo>
                    <a:pt x="524" y="458"/>
                  </a:lnTo>
                  <a:lnTo>
                    <a:pt x="516" y="458"/>
                  </a:lnTo>
                  <a:lnTo>
                    <a:pt x="512" y="456"/>
                  </a:lnTo>
                  <a:lnTo>
                    <a:pt x="509" y="455"/>
                  </a:lnTo>
                  <a:lnTo>
                    <a:pt x="506" y="453"/>
                  </a:lnTo>
                  <a:lnTo>
                    <a:pt x="504" y="451"/>
                  </a:lnTo>
                  <a:lnTo>
                    <a:pt x="503" y="439"/>
                  </a:lnTo>
                  <a:lnTo>
                    <a:pt x="502" y="427"/>
                  </a:lnTo>
                  <a:lnTo>
                    <a:pt x="501" y="422"/>
                  </a:lnTo>
                  <a:lnTo>
                    <a:pt x="500" y="420"/>
                  </a:lnTo>
                  <a:lnTo>
                    <a:pt x="498" y="422"/>
                  </a:lnTo>
                  <a:lnTo>
                    <a:pt x="497" y="427"/>
                  </a:lnTo>
                  <a:lnTo>
                    <a:pt x="497" y="438"/>
                  </a:lnTo>
                  <a:lnTo>
                    <a:pt x="496" y="445"/>
                  </a:lnTo>
                  <a:lnTo>
                    <a:pt x="496" y="450"/>
                  </a:lnTo>
                  <a:lnTo>
                    <a:pt x="495" y="452"/>
                  </a:lnTo>
                  <a:lnTo>
                    <a:pt x="494" y="453"/>
                  </a:lnTo>
                  <a:lnTo>
                    <a:pt x="493" y="453"/>
                  </a:lnTo>
                  <a:lnTo>
                    <a:pt x="488" y="452"/>
                  </a:lnTo>
                  <a:lnTo>
                    <a:pt x="483" y="451"/>
                  </a:lnTo>
                  <a:lnTo>
                    <a:pt x="479" y="451"/>
                  </a:lnTo>
                  <a:lnTo>
                    <a:pt x="477" y="452"/>
                  </a:lnTo>
                  <a:lnTo>
                    <a:pt x="465" y="454"/>
                  </a:lnTo>
                  <a:lnTo>
                    <a:pt x="454" y="455"/>
                  </a:lnTo>
                  <a:lnTo>
                    <a:pt x="449" y="456"/>
                  </a:lnTo>
                  <a:lnTo>
                    <a:pt x="445" y="459"/>
                  </a:lnTo>
                  <a:lnTo>
                    <a:pt x="443" y="461"/>
                  </a:lnTo>
                  <a:lnTo>
                    <a:pt x="441" y="463"/>
                  </a:lnTo>
                  <a:lnTo>
                    <a:pt x="440" y="466"/>
                  </a:lnTo>
                  <a:lnTo>
                    <a:pt x="440" y="469"/>
                  </a:lnTo>
                  <a:lnTo>
                    <a:pt x="439" y="476"/>
                  </a:lnTo>
                  <a:lnTo>
                    <a:pt x="437" y="483"/>
                  </a:lnTo>
                  <a:lnTo>
                    <a:pt x="434" y="488"/>
                  </a:lnTo>
                  <a:lnTo>
                    <a:pt x="429" y="494"/>
                  </a:lnTo>
                  <a:lnTo>
                    <a:pt x="419" y="504"/>
                  </a:lnTo>
                  <a:lnTo>
                    <a:pt x="408" y="513"/>
                  </a:lnTo>
                  <a:lnTo>
                    <a:pt x="403" y="518"/>
                  </a:lnTo>
                  <a:lnTo>
                    <a:pt x="397" y="520"/>
                  </a:lnTo>
                  <a:lnTo>
                    <a:pt x="390" y="520"/>
                  </a:lnTo>
                  <a:lnTo>
                    <a:pt x="386" y="520"/>
                  </a:lnTo>
                  <a:lnTo>
                    <a:pt x="383" y="520"/>
                  </a:lnTo>
                  <a:lnTo>
                    <a:pt x="382" y="521"/>
                  </a:lnTo>
                  <a:lnTo>
                    <a:pt x="382" y="525"/>
                  </a:lnTo>
                  <a:lnTo>
                    <a:pt x="382" y="529"/>
                  </a:lnTo>
                  <a:lnTo>
                    <a:pt x="386" y="536"/>
                  </a:lnTo>
                  <a:lnTo>
                    <a:pt x="388" y="542"/>
                  </a:lnTo>
                  <a:lnTo>
                    <a:pt x="389" y="549"/>
                  </a:lnTo>
                  <a:lnTo>
                    <a:pt x="389" y="554"/>
                  </a:lnTo>
                  <a:lnTo>
                    <a:pt x="387" y="550"/>
                  </a:lnTo>
                  <a:lnTo>
                    <a:pt x="383" y="546"/>
                  </a:lnTo>
                  <a:lnTo>
                    <a:pt x="380" y="544"/>
                  </a:lnTo>
                  <a:lnTo>
                    <a:pt x="377" y="542"/>
                  </a:lnTo>
                  <a:lnTo>
                    <a:pt x="372" y="542"/>
                  </a:lnTo>
                  <a:lnTo>
                    <a:pt x="369" y="542"/>
                  </a:lnTo>
                  <a:lnTo>
                    <a:pt x="364" y="543"/>
                  </a:lnTo>
                  <a:lnTo>
                    <a:pt x="359" y="545"/>
                  </a:lnTo>
                  <a:lnTo>
                    <a:pt x="349" y="549"/>
                  </a:lnTo>
                  <a:lnTo>
                    <a:pt x="340" y="553"/>
                  </a:lnTo>
                  <a:lnTo>
                    <a:pt x="338" y="556"/>
                  </a:lnTo>
                  <a:lnTo>
                    <a:pt x="337" y="557"/>
                  </a:lnTo>
                  <a:lnTo>
                    <a:pt x="334" y="557"/>
                  </a:lnTo>
                  <a:lnTo>
                    <a:pt x="332" y="557"/>
                  </a:lnTo>
                  <a:lnTo>
                    <a:pt x="329" y="556"/>
                  </a:lnTo>
                  <a:lnTo>
                    <a:pt x="324" y="553"/>
                  </a:lnTo>
                  <a:lnTo>
                    <a:pt x="317" y="545"/>
                  </a:lnTo>
                  <a:lnTo>
                    <a:pt x="312" y="539"/>
                  </a:lnTo>
                  <a:lnTo>
                    <a:pt x="313" y="536"/>
                  </a:lnTo>
                  <a:lnTo>
                    <a:pt x="315" y="534"/>
                  </a:lnTo>
                  <a:lnTo>
                    <a:pt x="320" y="534"/>
                  </a:lnTo>
                  <a:lnTo>
                    <a:pt x="323" y="535"/>
                  </a:lnTo>
                  <a:lnTo>
                    <a:pt x="325" y="535"/>
                  </a:lnTo>
                  <a:lnTo>
                    <a:pt x="326" y="535"/>
                  </a:lnTo>
                  <a:lnTo>
                    <a:pt x="327" y="533"/>
                  </a:lnTo>
                  <a:lnTo>
                    <a:pt x="327" y="527"/>
                  </a:lnTo>
                  <a:lnTo>
                    <a:pt x="331" y="519"/>
                  </a:lnTo>
                  <a:lnTo>
                    <a:pt x="335" y="511"/>
                  </a:lnTo>
                  <a:lnTo>
                    <a:pt x="341" y="504"/>
                  </a:lnTo>
                  <a:lnTo>
                    <a:pt x="347" y="497"/>
                  </a:lnTo>
                  <a:lnTo>
                    <a:pt x="351" y="492"/>
                  </a:lnTo>
                  <a:lnTo>
                    <a:pt x="354" y="486"/>
                  </a:lnTo>
                  <a:lnTo>
                    <a:pt x="354" y="483"/>
                  </a:lnTo>
                  <a:lnTo>
                    <a:pt x="353" y="480"/>
                  </a:lnTo>
                  <a:lnTo>
                    <a:pt x="349" y="477"/>
                  </a:lnTo>
                  <a:lnTo>
                    <a:pt x="348" y="472"/>
                  </a:lnTo>
                  <a:lnTo>
                    <a:pt x="349" y="468"/>
                  </a:lnTo>
                  <a:lnTo>
                    <a:pt x="351" y="463"/>
                  </a:lnTo>
                  <a:lnTo>
                    <a:pt x="353" y="462"/>
                  </a:lnTo>
                  <a:lnTo>
                    <a:pt x="355" y="460"/>
                  </a:lnTo>
                  <a:lnTo>
                    <a:pt x="357" y="459"/>
                  </a:lnTo>
                  <a:lnTo>
                    <a:pt x="359" y="459"/>
                  </a:lnTo>
                  <a:lnTo>
                    <a:pt x="362" y="461"/>
                  </a:lnTo>
                  <a:lnTo>
                    <a:pt x="363" y="463"/>
                  </a:lnTo>
                  <a:lnTo>
                    <a:pt x="365" y="467"/>
                  </a:lnTo>
                  <a:lnTo>
                    <a:pt x="366" y="469"/>
                  </a:lnTo>
                  <a:lnTo>
                    <a:pt x="369" y="469"/>
                  </a:lnTo>
                  <a:lnTo>
                    <a:pt x="370" y="468"/>
                  </a:lnTo>
                  <a:lnTo>
                    <a:pt x="371" y="467"/>
                  </a:lnTo>
                  <a:lnTo>
                    <a:pt x="373" y="466"/>
                  </a:lnTo>
                  <a:lnTo>
                    <a:pt x="375" y="466"/>
                  </a:lnTo>
                  <a:lnTo>
                    <a:pt x="379" y="469"/>
                  </a:lnTo>
                  <a:lnTo>
                    <a:pt x="382" y="471"/>
                  </a:lnTo>
                  <a:lnTo>
                    <a:pt x="383" y="472"/>
                  </a:lnTo>
                  <a:lnTo>
                    <a:pt x="384" y="471"/>
                  </a:lnTo>
                  <a:lnTo>
                    <a:pt x="386" y="470"/>
                  </a:lnTo>
                  <a:lnTo>
                    <a:pt x="386" y="469"/>
                  </a:lnTo>
                  <a:lnTo>
                    <a:pt x="387" y="468"/>
                  </a:lnTo>
                  <a:lnTo>
                    <a:pt x="389" y="468"/>
                  </a:lnTo>
                  <a:lnTo>
                    <a:pt x="392" y="469"/>
                  </a:lnTo>
                  <a:lnTo>
                    <a:pt x="396" y="471"/>
                  </a:lnTo>
                  <a:lnTo>
                    <a:pt x="399" y="472"/>
                  </a:lnTo>
                  <a:lnTo>
                    <a:pt x="403" y="474"/>
                  </a:lnTo>
                  <a:lnTo>
                    <a:pt x="405" y="472"/>
                  </a:lnTo>
                  <a:lnTo>
                    <a:pt x="407" y="471"/>
                  </a:lnTo>
                  <a:lnTo>
                    <a:pt x="407" y="469"/>
                  </a:lnTo>
                  <a:lnTo>
                    <a:pt x="405" y="467"/>
                  </a:lnTo>
                  <a:lnTo>
                    <a:pt x="402" y="463"/>
                  </a:lnTo>
                  <a:lnTo>
                    <a:pt x="399" y="460"/>
                  </a:lnTo>
                  <a:lnTo>
                    <a:pt x="398" y="455"/>
                  </a:lnTo>
                  <a:lnTo>
                    <a:pt x="399" y="452"/>
                  </a:lnTo>
                  <a:lnTo>
                    <a:pt x="399" y="448"/>
                  </a:lnTo>
                  <a:lnTo>
                    <a:pt x="399" y="444"/>
                  </a:lnTo>
                  <a:lnTo>
                    <a:pt x="398" y="440"/>
                  </a:lnTo>
                  <a:lnTo>
                    <a:pt x="396" y="437"/>
                  </a:lnTo>
                  <a:lnTo>
                    <a:pt x="390" y="434"/>
                  </a:lnTo>
                  <a:lnTo>
                    <a:pt x="384" y="429"/>
                  </a:lnTo>
                  <a:lnTo>
                    <a:pt x="382" y="427"/>
                  </a:lnTo>
                  <a:lnTo>
                    <a:pt x="382" y="425"/>
                  </a:lnTo>
                  <a:lnTo>
                    <a:pt x="380" y="419"/>
                  </a:lnTo>
                  <a:lnTo>
                    <a:pt x="380" y="409"/>
                  </a:lnTo>
                  <a:lnTo>
                    <a:pt x="379" y="399"/>
                  </a:lnTo>
                  <a:lnTo>
                    <a:pt x="375" y="398"/>
                  </a:lnTo>
                  <a:lnTo>
                    <a:pt x="375" y="398"/>
                  </a:lnTo>
                  <a:lnTo>
                    <a:pt x="377" y="399"/>
                  </a:lnTo>
                  <a:lnTo>
                    <a:pt x="377" y="399"/>
                  </a:lnTo>
                  <a:lnTo>
                    <a:pt x="375" y="401"/>
                  </a:lnTo>
                  <a:lnTo>
                    <a:pt x="373" y="402"/>
                  </a:lnTo>
                  <a:lnTo>
                    <a:pt x="367" y="398"/>
                  </a:lnTo>
                  <a:lnTo>
                    <a:pt x="363" y="394"/>
                  </a:lnTo>
                  <a:lnTo>
                    <a:pt x="361" y="387"/>
                  </a:lnTo>
                  <a:lnTo>
                    <a:pt x="359" y="381"/>
                  </a:lnTo>
                  <a:lnTo>
                    <a:pt x="359" y="375"/>
                  </a:lnTo>
                  <a:lnTo>
                    <a:pt x="362" y="371"/>
                  </a:lnTo>
                  <a:lnTo>
                    <a:pt x="363" y="368"/>
                  </a:lnTo>
                  <a:lnTo>
                    <a:pt x="364" y="363"/>
                  </a:lnTo>
                  <a:lnTo>
                    <a:pt x="364" y="357"/>
                  </a:lnTo>
                  <a:lnTo>
                    <a:pt x="361" y="352"/>
                  </a:lnTo>
                  <a:lnTo>
                    <a:pt x="350" y="350"/>
                  </a:lnTo>
                  <a:lnTo>
                    <a:pt x="356" y="352"/>
                  </a:lnTo>
                  <a:lnTo>
                    <a:pt x="359" y="352"/>
                  </a:lnTo>
                  <a:lnTo>
                    <a:pt x="362" y="353"/>
                  </a:lnTo>
                  <a:lnTo>
                    <a:pt x="358" y="353"/>
                  </a:lnTo>
                  <a:lnTo>
                    <a:pt x="350" y="353"/>
                  </a:lnTo>
                  <a:lnTo>
                    <a:pt x="343" y="347"/>
                  </a:lnTo>
                  <a:lnTo>
                    <a:pt x="339" y="339"/>
                  </a:lnTo>
                  <a:lnTo>
                    <a:pt x="335" y="337"/>
                  </a:lnTo>
                  <a:lnTo>
                    <a:pt x="333" y="336"/>
                  </a:lnTo>
                  <a:lnTo>
                    <a:pt x="332" y="336"/>
                  </a:lnTo>
                  <a:lnTo>
                    <a:pt x="330" y="337"/>
                  </a:lnTo>
                  <a:lnTo>
                    <a:pt x="327" y="339"/>
                  </a:lnTo>
                  <a:lnTo>
                    <a:pt x="325" y="340"/>
                  </a:lnTo>
                  <a:lnTo>
                    <a:pt x="323" y="338"/>
                  </a:lnTo>
                  <a:lnTo>
                    <a:pt x="321" y="336"/>
                  </a:lnTo>
                  <a:lnTo>
                    <a:pt x="318" y="332"/>
                  </a:lnTo>
                  <a:lnTo>
                    <a:pt x="317" y="330"/>
                  </a:lnTo>
                  <a:lnTo>
                    <a:pt x="316" y="330"/>
                  </a:lnTo>
                  <a:lnTo>
                    <a:pt x="314" y="330"/>
                  </a:lnTo>
                  <a:lnTo>
                    <a:pt x="310" y="330"/>
                  </a:lnTo>
                  <a:lnTo>
                    <a:pt x="305" y="330"/>
                  </a:lnTo>
                  <a:lnTo>
                    <a:pt x="302" y="325"/>
                  </a:lnTo>
                  <a:lnTo>
                    <a:pt x="299" y="321"/>
                  </a:lnTo>
                  <a:lnTo>
                    <a:pt x="294" y="317"/>
                  </a:lnTo>
                  <a:lnTo>
                    <a:pt x="290" y="315"/>
                  </a:lnTo>
                  <a:lnTo>
                    <a:pt x="285" y="314"/>
                  </a:lnTo>
                  <a:lnTo>
                    <a:pt x="281" y="314"/>
                  </a:lnTo>
                  <a:lnTo>
                    <a:pt x="275" y="315"/>
                  </a:lnTo>
                  <a:lnTo>
                    <a:pt x="270" y="317"/>
                  </a:lnTo>
                  <a:lnTo>
                    <a:pt x="265" y="320"/>
                  </a:lnTo>
                  <a:lnTo>
                    <a:pt x="259" y="320"/>
                  </a:lnTo>
                  <a:lnTo>
                    <a:pt x="253" y="321"/>
                  </a:lnTo>
                  <a:lnTo>
                    <a:pt x="249" y="320"/>
                  </a:lnTo>
                  <a:lnTo>
                    <a:pt x="243" y="321"/>
                  </a:lnTo>
                  <a:lnTo>
                    <a:pt x="239" y="322"/>
                  </a:lnTo>
                  <a:lnTo>
                    <a:pt x="234" y="325"/>
                  </a:lnTo>
                  <a:lnTo>
                    <a:pt x="232" y="331"/>
                  </a:lnTo>
                  <a:lnTo>
                    <a:pt x="226" y="332"/>
                  </a:lnTo>
                  <a:lnTo>
                    <a:pt x="221" y="333"/>
                  </a:lnTo>
                  <a:lnTo>
                    <a:pt x="219" y="336"/>
                  </a:lnTo>
                  <a:lnTo>
                    <a:pt x="217" y="337"/>
                  </a:lnTo>
                  <a:lnTo>
                    <a:pt x="213" y="341"/>
                  </a:lnTo>
                  <a:lnTo>
                    <a:pt x="207" y="347"/>
                  </a:lnTo>
                  <a:lnTo>
                    <a:pt x="203" y="350"/>
                  </a:lnTo>
                  <a:lnTo>
                    <a:pt x="199" y="353"/>
                  </a:lnTo>
                  <a:lnTo>
                    <a:pt x="193" y="354"/>
                  </a:lnTo>
                  <a:lnTo>
                    <a:pt x="188" y="354"/>
                  </a:lnTo>
                  <a:lnTo>
                    <a:pt x="177" y="356"/>
                  </a:lnTo>
                  <a:lnTo>
                    <a:pt x="168" y="357"/>
                  </a:lnTo>
                  <a:lnTo>
                    <a:pt x="164" y="358"/>
                  </a:lnTo>
                  <a:lnTo>
                    <a:pt x="160" y="362"/>
                  </a:lnTo>
                  <a:lnTo>
                    <a:pt x="156" y="365"/>
                  </a:lnTo>
                  <a:lnTo>
                    <a:pt x="151" y="370"/>
                  </a:lnTo>
                  <a:lnTo>
                    <a:pt x="149" y="371"/>
                  </a:lnTo>
                  <a:lnTo>
                    <a:pt x="146" y="372"/>
                  </a:lnTo>
                  <a:lnTo>
                    <a:pt x="143" y="371"/>
                  </a:lnTo>
                  <a:lnTo>
                    <a:pt x="141" y="370"/>
                  </a:lnTo>
                  <a:lnTo>
                    <a:pt x="138" y="366"/>
                  </a:lnTo>
                  <a:lnTo>
                    <a:pt x="137" y="364"/>
                  </a:lnTo>
                  <a:lnTo>
                    <a:pt x="134" y="360"/>
                  </a:lnTo>
                  <a:lnTo>
                    <a:pt x="129" y="356"/>
                  </a:lnTo>
                  <a:lnTo>
                    <a:pt x="125" y="355"/>
                  </a:lnTo>
                  <a:lnTo>
                    <a:pt x="119" y="354"/>
                  </a:lnTo>
                  <a:lnTo>
                    <a:pt x="110" y="355"/>
                  </a:lnTo>
                  <a:lnTo>
                    <a:pt x="99" y="355"/>
                  </a:lnTo>
                  <a:lnTo>
                    <a:pt x="90" y="354"/>
                  </a:lnTo>
                  <a:lnTo>
                    <a:pt x="80" y="353"/>
                  </a:lnTo>
                  <a:lnTo>
                    <a:pt x="74" y="353"/>
                  </a:lnTo>
                  <a:lnTo>
                    <a:pt x="70" y="352"/>
                  </a:lnTo>
                  <a:lnTo>
                    <a:pt x="66" y="349"/>
                  </a:lnTo>
                  <a:lnTo>
                    <a:pt x="62" y="346"/>
                  </a:lnTo>
                  <a:lnTo>
                    <a:pt x="58" y="344"/>
                  </a:lnTo>
                  <a:lnTo>
                    <a:pt x="55" y="344"/>
                  </a:lnTo>
                  <a:lnTo>
                    <a:pt x="53" y="345"/>
                  </a:lnTo>
                  <a:lnTo>
                    <a:pt x="52" y="346"/>
                  </a:lnTo>
                  <a:lnTo>
                    <a:pt x="47" y="350"/>
                  </a:lnTo>
                  <a:lnTo>
                    <a:pt x="41" y="354"/>
                  </a:lnTo>
                  <a:lnTo>
                    <a:pt x="41" y="354"/>
                  </a:lnTo>
                  <a:lnTo>
                    <a:pt x="41" y="353"/>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3" name="Freeform 272"/>
            <p:cNvSpPr>
              <a:spLocks/>
            </p:cNvSpPr>
            <p:nvPr/>
          </p:nvSpPr>
          <p:spPr bwMode="gray">
            <a:xfrm>
              <a:off x="5284788" y="3462338"/>
              <a:ext cx="292100" cy="195263"/>
            </a:xfrm>
            <a:custGeom>
              <a:avLst/>
              <a:gdLst/>
              <a:ahLst/>
              <a:cxnLst>
                <a:cxn ang="0">
                  <a:pos x="22" y="337"/>
                </a:cxn>
                <a:cxn ang="0">
                  <a:pos x="25" y="267"/>
                </a:cxn>
                <a:cxn ang="0">
                  <a:pos x="32" y="238"/>
                </a:cxn>
                <a:cxn ang="0">
                  <a:pos x="101" y="158"/>
                </a:cxn>
                <a:cxn ang="0">
                  <a:pos x="101" y="122"/>
                </a:cxn>
                <a:cxn ang="0">
                  <a:pos x="88" y="63"/>
                </a:cxn>
                <a:cxn ang="0">
                  <a:pos x="178" y="38"/>
                </a:cxn>
                <a:cxn ang="0">
                  <a:pos x="261" y="56"/>
                </a:cxn>
                <a:cxn ang="0">
                  <a:pos x="301" y="67"/>
                </a:cxn>
                <a:cxn ang="0">
                  <a:pos x="326" y="67"/>
                </a:cxn>
                <a:cxn ang="0">
                  <a:pos x="361" y="64"/>
                </a:cxn>
                <a:cxn ang="0">
                  <a:pos x="388" y="76"/>
                </a:cxn>
                <a:cxn ang="0">
                  <a:pos x="427" y="94"/>
                </a:cxn>
                <a:cxn ang="0">
                  <a:pos x="448" y="36"/>
                </a:cxn>
                <a:cxn ang="0">
                  <a:pos x="492" y="23"/>
                </a:cxn>
                <a:cxn ang="0">
                  <a:pos x="540" y="8"/>
                </a:cxn>
                <a:cxn ang="0">
                  <a:pos x="593" y="6"/>
                </a:cxn>
                <a:cxn ang="0">
                  <a:pos x="627" y="44"/>
                </a:cxn>
                <a:cxn ang="0">
                  <a:pos x="623" y="86"/>
                </a:cxn>
                <a:cxn ang="0">
                  <a:pos x="674" y="117"/>
                </a:cxn>
                <a:cxn ang="0">
                  <a:pos x="707" y="160"/>
                </a:cxn>
                <a:cxn ang="0">
                  <a:pos x="780" y="161"/>
                </a:cxn>
                <a:cxn ang="0">
                  <a:pos x="842" y="194"/>
                </a:cxn>
                <a:cxn ang="0">
                  <a:pos x="899" y="228"/>
                </a:cxn>
                <a:cxn ang="0">
                  <a:pos x="915" y="257"/>
                </a:cxn>
                <a:cxn ang="0">
                  <a:pos x="904" y="289"/>
                </a:cxn>
                <a:cxn ang="0">
                  <a:pos x="915" y="330"/>
                </a:cxn>
                <a:cxn ang="0">
                  <a:pos x="861" y="360"/>
                </a:cxn>
                <a:cxn ang="0">
                  <a:pos x="822" y="389"/>
                </a:cxn>
                <a:cxn ang="0">
                  <a:pos x="787" y="420"/>
                </a:cxn>
                <a:cxn ang="0">
                  <a:pos x="701" y="455"/>
                </a:cxn>
                <a:cxn ang="0">
                  <a:pos x="655" y="482"/>
                </a:cxn>
                <a:cxn ang="0">
                  <a:pos x="676" y="548"/>
                </a:cxn>
                <a:cxn ang="0">
                  <a:pos x="732" y="552"/>
                </a:cxn>
                <a:cxn ang="0">
                  <a:pos x="688" y="566"/>
                </a:cxn>
                <a:cxn ang="0">
                  <a:pos x="628" y="597"/>
                </a:cxn>
                <a:cxn ang="0">
                  <a:pos x="583" y="577"/>
                </a:cxn>
                <a:cxn ang="0">
                  <a:pos x="541" y="549"/>
                </a:cxn>
                <a:cxn ang="0">
                  <a:pos x="590" y="504"/>
                </a:cxn>
                <a:cxn ang="0">
                  <a:pos x="543" y="492"/>
                </a:cxn>
                <a:cxn ang="0">
                  <a:pos x="492" y="466"/>
                </a:cxn>
                <a:cxn ang="0">
                  <a:pos x="524" y="460"/>
                </a:cxn>
                <a:cxn ang="0">
                  <a:pos x="497" y="427"/>
                </a:cxn>
                <a:cxn ang="0">
                  <a:pos x="449" y="456"/>
                </a:cxn>
                <a:cxn ang="0">
                  <a:pos x="397" y="520"/>
                </a:cxn>
                <a:cxn ang="0">
                  <a:pos x="380" y="544"/>
                </a:cxn>
                <a:cxn ang="0">
                  <a:pos x="324" y="553"/>
                </a:cxn>
                <a:cxn ang="0">
                  <a:pos x="341" y="504"/>
                </a:cxn>
                <a:cxn ang="0">
                  <a:pos x="359" y="459"/>
                </a:cxn>
                <a:cxn ang="0">
                  <a:pos x="384" y="471"/>
                </a:cxn>
                <a:cxn ang="0">
                  <a:pos x="402" y="463"/>
                </a:cxn>
                <a:cxn ang="0">
                  <a:pos x="380" y="409"/>
                </a:cxn>
                <a:cxn ang="0">
                  <a:pos x="362" y="371"/>
                </a:cxn>
                <a:cxn ang="0">
                  <a:pos x="335" y="337"/>
                </a:cxn>
                <a:cxn ang="0">
                  <a:pos x="305" y="330"/>
                </a:cxn>
                <a:cxn ang="0">
                  <a:pos x="243" y="321"/>
                </a:cxn>
                <a:cxn ang="0">
                  <a:pos x="188" y="354"/>
                </a:cxn>
                <a:cxn ang="0">
                  <a:pos x="134" y="360"/>
                </a:cxn>
                <a:cxn ang="0">
                  <a:pos x="55" y="344"/>
                </a:cxn>
              </a:cxnLst>
              <a:rect l="0" t="0" r="r" b="b"/>
              <a:pathLst>
                <a:path w="920" h="616">
                  <a:moveTo>
                    <a:pt x="41" y="353"/>
                  </a:moveTo>
                  <a:lnTo>
                    <a:pt x="39" y="350"/>
                  </a:lnTo>
                  <a:lnTo>
                    <a:pt x="40" y="348"/>
                  </a:lnTo>
                  <a:lnTo>
                    <a:pt x="40" y="346"/>
                  </a:lnTo>
                  <a:lnTo>
                    <a:pt x="39" y="344"/>
                  </a:lnTo>
                  <a:lnTo>
                    <a:pt x="38" y="342"/>
                  </a:lnTo>
                  <a:lnTo>
                    <a:pt x="37" y="342"/>
                  </a:lnTo>
                  <a:lnTo>
                    <a:pt x="33" y="341"/>
                  </a:lnTo>
                  <a:lnTo>
                    <a:pt x="30" y="342"/>
                  </a:lnTo>
                  <a:lnTo>
                    <a:pt x="28" y="341"/>
                  </a:lnTo>
                  <a:lnTo>
                    <a:pt x="25" y="340"/>
                  </a:lnTo>
                  <a:lnTo>
                    <a:pt x="23" y="339"/>
                  </a:lnTo>
                  <a:lnTo>
                    <a:pt x="22" y="337"/>
                  </a:lnTo>
                  <a:lnTo>
                    <a:pt x="20" y="333"/>
                  </a:lnTo>
                  <a:lnTo>
                    <a:pt x="17" y="329"/>
                  </a:lnTo>
                  <a:lnTo>
                    <a:pt x="14" y="325"/>
                  </a:lnTo>
                  <a:lnTo>
                    <a:pt x="9" y="322"/>
                  </a:lnTo>
                  <a:lnTo>
                    <a:pt x="5" y="320"/>
                  </a:lnTo>
                  <a:lnTo>
                    <a:pt x="0" y="317"/>
                  </a:lnTo>
                  <a:lnTo>
                    <a:pt x="3" y="309"/>
                  </a:lnTo>
                  <a:lnTo>
                    <a:pt x="6" y="300"/>
                  </a:lnTo>
                  <a:lnTo>
                    <a:pt x="12" y="293"/>
                  </a:lnTo>
                  <a:lnTo>
                    <a:pt x="16" y="285"/>
                  </a:lnTo>
                  <a:lnTo>
                    <a:pt x="20" y="276"/>
                  </a:lnTo>
                  <a:lnTo>
                    <a:pt x="23" y="267"/>
                  </a:lnTo>
                  <a:lnTo>
                    <a:pt x="25" y="267"/>
                  </a:lnTo>
                  <a:lnTo>
                    <a:pt x="28" y="268"/>
                  </a:lnTo>
                  <a:lnTo>
                    <a:pt x="30" y="268"/>
                  </a:lnTo>
                  <a:lnTo>
                    <a:pt x="31" y="269"/>
                  </a:lnTo>
                  <a:lnTo>
                    <a:pt x="36" y="271"/>
                  </a:lnTo>
                  <a:lnTo>
                    <a:pt x="39" y="271"/>
                  </a:lnTo>
                  <a:lnTo>
                    <a:pt x="36" y="266"/>
                  </a:lnTo>
                  <a:lnTo>
                    <a:pt x="32" y="259"/>
                  </a:lnTo>
                  <a:lnTo>
                    <a:pt x="32" y="257"/>
                  </a:lnTo>
                  <a:lnTo>
                    <a:pt x="33" y="253"/>
                  </a:lnTo>
                  <a:lnTo>
                    <a:pt x="35" y="249"/>
                  </a:lnTo>
                  <a:lnTo>
                    <a:pt x="33" y="244"/>
                  </a:lnTo>
                  <a:lnTo>
                    <a:pt x="33" y="241"/>
                  </a:lnTo>
                  <a:lnTo>
                    <a:pt x="32" y="238"/>
                  </a:lnTo>
                  <a:lnTo>
                    <a:pt x="31" y="234"/>
                  </a:lnTo>
                  <a:lnTo>
                    <a:pt x="31" y="230"/>
                  </a:lnTo>
                  <a:lnTo>
                    <a:pt x="33" y="225"/>
                  </a:lnTo>
                  <a:lnTo>
                    <a:pt x="36" y="219"/>
                  </a:lnTo>
                  <a:lnTo>
                    <a:pt x="47" y="204"/>
                  </a:lnTo>
                  <a:lnTo>
                    <a:pt x="58" y="189"/>
                  </a:lnTo>
                  <a:lnTo>
                    <a:pt x="65" y="181"/>
                  </a:lnTo>
                  <a:lnTo>
                    <a:pt x="72" y="174"/>
                  </a:lnTo>
                  <a:lnTo>
                    <a:pt x="79" y="168"/>
                  </a:lnTo>
                  <a:lnTo>
                    <a:pt x="86" y="165"/>
                  </a:lnTo>
                  <a:lnTo>
                    <a:pt x="93" y="162"/>
                  </a:lnTo>
                  <a:lnTo>
                    <a:pt x="98" y="160"/>
                  </a:lnTo>
                  <a:lnTo>
                    <a:pt x="101" y="158"/>
                  </a:lnTo>
                  <a:lnTo>
                    <a:pt x="103" y="154"/>
                  </a:lnTo>
                  <a:lnTo>
                    <a:pt x="103" y="151"/>
                  </a:lnTo>
                  <a:lnTo>
                    <a:pt x="102" y="146"/>
                  </a:lnTo>
                  <a:lnTo>
                    <a:pt x="99" y="142"/>
                  </a:lnTo>
                  <a:lnTo>
                    <a:pt x="96" y="136"/>
                  </a:lnTo>
                  <a:lnTo>
                    <a:pt x="97" y="132"/>
                  </a:lnTo>
                  <a:lnTo>
                    <a:pt x="97" y="133"/>
                  </a:lnTo>
                  <a:lnTo>
                    <a:pt x="97" y="133"/>
                  </a:lnTo>
                  <a:lnTo>
                    <a:pt x="98" y="133"/>
                  </a:lnTo>
                  <a:lnTo>
                    <a:pt x="101" y="133"/>
                  </a:lnTo>
                  <a:lnTo>
                    <a:pt x="103" y="129"/>
                  </a:lnTo>
                  <a:lnTo>
                    <a:pt x="103" y="127"/>
                  </a:lnTo>
                  <a:lnTo>
                    <a:pt x="101" y="122"/>
                  </a:lnTo>
                  <a:lnTo>
                    <a:pt x="95" y="116"/>
                  </a:lnTo>
                  <a:lnTo>
                    <a:pt x="89" y="109"/>
                  </a:lnTo>
                  <a:lnTo>
                    <a:pt x="86" y="104"/>
                  </a:lnTo>
                  <a:lnTo>
                    <a:pt x="82" y="101"/>
                  </a:lnTo>
                  <a:lnTo>
                    <a:pt x="79" y="96"/>
                  </a:lnTo>
                  <a:lnTo>
                    <a:pt x="78" y="92"/>
                  </a:lnTo>
                  <a:lnTo>
                    <a:pt x="78" y="86"/>
                  </a:lnTo>
                  <a:lnTo>
                    <a:pt x="79" y="81"/>
                  </a:lnTo>
                  <a:lnTo>
                    <a:pt x="79" y="78"/>
                  </a:lnTo>
                  <a:lnTo>
                    <a:pt x="78" y="71"/>
                  </a:lnTo>
                  <a:lnTo>
                    <a:pt x="79" y="67"/>
                  </a:lnTo>
                  <a:lnTo>
                    <a:pt x="82" y="62"/>
                  </a:lnTo>
                  <a:lnTo>
                    <a:pt x="88" y="63"/>
                  </a:lnTo>
                  <a:lnTo>
                    <a:pt x="93" y="65"/>
                  </a:lnTo>
                  <a:lnTo>
                    <a:pt x="95" y="67"/>
                  </a:lnTo>
                  <a:lnTo>
                    <a:pt x="97" y="67"/>
                  </a:lnTo>
                  <a:lnTo>
                    <a:pt x="99" y="64"/>
                  </a:lnTo>
                  <a:lnTo>
                    <a:pt x="103" y="61"/>
                  </a:lnTo>
                  <a:lnTo>
                    <a:pt x="107" y="53"/>
                  </a:lnTo>
                  <a:lnTo>
                    <a:pt x="113" y="45"/>
                  </a:lnTo>
                  <a:lnTo>
                    <a:pt x="120" y="41"/>
                  </a:lnTo>
                  <a:lnTo>
                    <a:pt x="128" y="40"/>
                  </a:lnTo>
                  <a:lnTo>
                    <a:pt x="136" y="39"/>
                  </a:lnTo>
                  <a:lnTo>
                    <a:pt x="143" y="39"/>
                  </a:lnTo>
                  <a:lnTo>
                    <a:pt x="160" y="38"/>
                  </a:lnTo>
                  <a:lnTo>
                    <a:pt x="178" y="38"/>
                  </a:lnTo>
                  <a:lnTo>
                    <a:pt x="187" y="38"/>
                  </a:lnTo>
                  <a:lnTo>
                    <a:pt x="195" y="39"/>
                  </a:lnTo>
                  <a:lnTo>
                    <a:pt x="203" y="40"/>
                  </a:lnTo>
                  <a:lnTo>
                    <a:pt x="211" y="44"/>
                  </a:lnTo>
                  <a:lnTo>
                    <a:pt x="221" y="48"/>
                  </a:lnTo>
                  <a:lnTo>
                    <a:pt x="232" y="51"/>
                  </a:lnTo>
                  <a:lnTo>
                    <a:pt x="237" y="52"/>
                  </a:lnTo>
                  <a:lnTo>
                    <a:pt x="243" y="53"/>
                  </a:lnTo>
                  <a:lnTo>
                    <a:pt x="249" y="53"/>
                  </a:lnTo>
                  <a:lnTo>
                    <a:pt x="253" y="52"/>
                  </a:lnTo>
                  <a:lnTo>
                    <a:pt x="257" y="53"/>
                  </a:lnTo>
                  <a:lnTo>
                    <a:pt x="259" y="54"/>
                  </a:lnTo>
                  <a:lnTo>
                    <a:pt x="261" y="56"/>
                  </a:lnTo>
                  <a:lnTo>
                    <a:pt x="261" y="60"/>
                  </a:lnTo>
                  <a:lnTo>
                    <a:pt x="263" y="62"/>
                  </a:lnTo>
                  <a:lnTo>
                    <a:pt x="265" y="63"/>
                  </a:lnTo>
                  <a:lnTo>
                    <a:pt x="267" y="64"/>
                  </a:lnTo>
                  <a:lnTo>
                    <a:pt x="272" y="65"/>
                  </a:lnTo>
                  <a:lnTo>
                    <a:pt x="276" y="65"/>
                  </a:lnTo>
                  <a:lnTo>
                    <a:pt x="281" y="64"/>
                  </a:lnTo>
                  <a:lnTo>
                    <a:pt x="282" y="64"/>
                  </a:lnTo>
                  <a:lnTo>
                    <a:pt x="284" y="64"/>
                  </a:lnTo>
                  <a:lnTo>
                    <a:pt x="285" y="65"/>
                  </a:lnTo>
                  <a:lnTo>
                    <a:pt x="286" y="67"/>
                  </a:lnTo>
                  <a:lnTo>
                    <a:pt x="293" y="65"/>
                  </a:lnTo>
                  <a:lnTo>
                    <a:pt x="301" y="67"/>
                  </a:lnTo>
                  <a:lnTo>
                    <a:pt x="305" y="67"/>
                  </a:lnTo>
                  <a:lnTo>
                    <a:pt x="307" y="65"/>
                  </a:lnTo>
                  <a:lnTo>
                    <a:pt x="308" y="64"/>
                  </a:lnTo>
                  <a:lnTo>
                    <a:pt x="309" y="62"/>
                  </a:lnTo>
                  <a:lnTo>
                    <a:pt x="310" y="61"/>
                  </a:lnTo>
                  <a:lnTo>
                    <a:pt x="312" y="60"/>
                  </a:lnTo>
                  <a:lnTo>
                    <a:pt x="313" y="61"/>
                  </a:lnTo>
                  <a:lnTo>
                    <a:pt x="315" y="64"/>
                  </a:lnTo>
                  <a:lnTo>
                    <a:pt x="318" y="68"/>
                  </a:lnTo>
                  <a:lnTo>
                    <a:pt x="322" y="69"/>
                  </a:lnTo>
                  <a:lnTo>
                    <a:pt x="323" y="69"/>
                  </a:lnTo>
                  <a:lnTo>
                    <a:pt x="325" y="68"/>
                  </a:lnTo>
                  <a:lnTo>
                    <a:pt x="326" y="67"/>
                  </a:lnTo>
                  <a:lnTo>
                    <a:pt x="329" y="67"/>
                  </a:lnTo>
                  <a:lnTo>
                    <a:pt x="331" y="69"/>
                  </a:lnTo>
                  <a:lnTo>
                    <a:pt x="334" y="72"/>
                  </a:lnTo>
                  <a:lnTo>
                    <a:pt x="337" y="77"/>
                  </a:lnTo>
                  <a:lnTo>
                    <a:pt x="339" y="78"/>
                  </a:lnTo>
                  <a:lnTo>
                    <a:pt x="340" y="77"/>
                  </a:lnTo>
                  <a:lnTo>
                    <a:pt x="342" y="76"/>
                  </a:lnTo>
                  <a:lnTo>
                    <a:pt x="343" y="72"/>
                  </a:lnTo>
                  <a:lnTo>
                    <a:pt x="347" y="69"/>
                  </a:lnTo>
                  <a:lnTo>
                    <a:pt x="350" y="65"/>
                  </a:lnTo>
                  <a:lnTo>
                    <a:pt x="355" y="63"/>
                  </a:lnTo>
                  <a:lnTo>
                    <a:pt x="357" y="63"/>
                  </a:lnTo>
                  <a:lnTo>
                    <a:pt x="361" y="64"/>
                  </a:lnTo>
                  <a:lnTo>
                    <a:pt x="363" y="65"/>
                  </a:lnTo>
                  <a:lnTo>
                    <a:pt x="364" y="69"/>
                  </a:lnTo>
                  <a:lnTo>
                    <a:pt x="365" y="71"/>
                  </a:lnTo>
                  <a:lnTo>
                    <a:pt x="365" y="74"/>
                  </a:lnTo>
                  <a:lnTo>
                    <a:pt x="365" y="78"/>
                  </a:lnTo>
                  <a:lnTo>
                    <a:pt x="366" y="80"/>
                  </a:lnTo>
                  <a:lnTo>
                    <a:pt x="369" y="82"/>
                  </a:lnTo>
                  <a:lnTo>
                    <a:pt x="372" y="85"/>
                  </a:lnTo>
                  <a:lnTo>
                    <a:pt x="378" y="80"/>
                  </a:lnTo>
                  <a:lnTo>
                    <a:pt x="381" y="77"/>
                  </a:lnTo>
                  <a:lnTo>
                    <a:pt x="383" y="76"/>
                  </a:lnTo>
                  <a:lnTo>
                    <a:pt x="386" y="74"/>
                  </a:lnTo>
                  <a:lnTo>
                    <a:pt x="388" y="76"/>
                  </a:lnTo>
                  <a:lnTo>
                    <a:pt x="391" y="78"/>
                  </a:lnTo>
                  <a:lnTo>
                    <a:pt x="394" y="79"/>
                  </a:lnTo>
                  <a:lnTo>
                    <a:pt x="396" y="80"/>
                  </a:lnTo>
                  <a:lnTo>
                    <a:pt x="399" y="79"/>
                  </a:lnTo>
                  <a:lnTo>
                    <a:pt x="403" y="78"/>
                  </a:lnTo>
                  <a:lnTo>
                    <a:pt x="404" y="77"/>
                  </a:lnTo>
                  <a:lnTo>
                    <a:pt x="406" y="76"/>
                  </a:lnTo>
                  <a:lnTo>
                    <a:pt x="408" y="74"/>
                  </a:lnTo>
                  <a:lnTo>
                    <a:pt x="411" y="74"/>
                  </a:lnTo>
                  <a:lnTo>
                    <a:pt x="413" y="77"/>
                  </a:lnTo>
                  <a:lnTo>
                    <a:pt x="418" y="81"/>
                  </a:lnTo>
                  <a:lnTo>
                    <a:pt x="422" y="88"/>
                  </a:lnTo>
                  <a:lnTo>
                    <a:pt x="427" y="94"/>
                  </a:lnTo>
                  <a:lnTo>
                    <a:pt x="430" y="93"/>
                  </a:lnTo>
                  <a:lnTo>
                    <a:pt x="431" y="90"/>
                  </a:lnTo>
                  <a:lnTo>
                    <a:pt x="432" y="87"/>
                  </a:lnTo>
                  <a:lnTo>
                    <a:pt x="434" y="82"/>
                  </a:lnTo>
                  <a:lnTo>
                    <a:pt x="434" y="73"/>
                  </a:lnTo>
                  <a:lnTo>
                    <a:pt x="434" y="67"/>
                  </a:lnTo>
                  <a:lnTo>
                    <a:pt x="434" y="61"/>
                  </a:lnTo>
                  <a:lnTo>
                    <a:pt x="434" y="54"/>
                  </a:lnTo>
                  <a:lnTo>
                    <a:pt x="436" y="48"/>
                  </a:lnTo>
                  <a:lnTo>
                    <a:pt x="439" y="43"/>
                  </a:lnTo>
                  <a:lnTo>
                    <a:pt x="443" y="39"/>
                  </a:lnTo>
                  <a:lnTo>
                    <a:pt x="446" y="38"/>
                  </a:lnTo>
                  <a:lnTo>
                    <a:pt x="448" y="36"/>
                  </a:lnTo>
                  <a:lnTo>
                    <a:pt x="452" y="29"/>
                  </a:lnTo>
                  <a:lnTo>
                    <a:pt x="452" y="28"/>
                  </a:lnTo>
                  <a:lnTo>
                    <a:pt x="453" y="25"/>
                  </a:lnTo>
                  <a:lnTo>
                    <a:pt x="455" y="25"/>
                  </a:lnTo>
                  <a:lnTo>
                    <a:pt x="460" y="27"/>
                  </a:lnTo>
                  <a:lnTo>
                    <a:pt x="462" y="28"/>
                  </a:lnTo>
                  <a:lnTo>
                    <a:pt x="464" y="28"/>
                  </a:lnTo>
                  <a:lnTo>
                    <a:pt x="468" y="27"/>
                  </a:lnTo>
                  <a:lnTo>
                    <a:pt x="470" y="24"/>
                  </a:lnTo>
                  <a:lnTo>
                    <a:pt x="472" y="22"/>
                  </a:lnTo>
                  <a:lnTo>
                    <a:pt x="475" y="20"/>
                  </a:lnTo>
                  <a:lnTo>
                    <a:pt x="483" y="21"/>
                  </a:lnTo>
                  <a:lnTo>
                    <a:pt x="492" y="23"/>
                  </a:lnTo>
                  <a:lnTo>
                    <a:pt x="501" y="27"/>
                  </a:lnTo>
                  <a:lnTo>
                    <a:pt x="510" y="29"/>
                  </a:lnTo>
                  <a:lnTo>
                    <a:pt x="513" y="28"/>
                  </a:lnTo>
                  <a:lnTo>
                    <a:pt x="517" y="27"/>
                  </a:lnTo>
                  <a:lnTo>
                    <a:pt x="520" y="22"/>
                  </a:lnTo>
                  <a:lnTo>
                    <a:pt x="521" y="16"/>
                  </a:lnTo>
                  <a:lnTo>
                    <a:pt x="522" y="13"/>
                  </a:lnTo>
                  <a:lnTo>
                    <a:pt x="524" y="8"/>
                  </a:lnTo>
                  <a:lnTo>
                    <a:pt x="526" y="7"/>
                  </a:lnTo>
                  <a:lnTo>
                    <a:pt x="529" y="6"/>
                  </a:lnTo>
                  <a:lnTo>
                    <a:pt x="532" y="6"/>
                  </a:lnTo>
                  <a:lnTo>
                    <a:pt x="534" y="7"/>
                  </a:lnTo>
                  <a:lnTo>
                    <a:pt x="540" y="8"/>
                  </a:lnTo>
                  <a:lnTo>
                    <a:pt x="544" y="10"/>
                  </a:lnTo>
                  <a:lnTo>
                    <a:pt x="550" y="10"/>
                  </a:lnTo>
                  <a:lnTo>
                    <a:pt x="554" y="10"/>
                  </a:lnTo>
                  <a:lnTo>
                    <a:pt x="558" y="8"/>
                  </a:lnTo>
                  <a:lnTo>
                    <a:pt x="562" y="5"/>
                  </a:lnTo>
                  <a:lnTo>
                    <a:pt x="566" y="3"/>
                  </a:lnTo>
                  <a:lnTo>
                    <a:pt x="568" y="2"/>
                  </a:lnTo>
                  <a:lnTo>
                    <a:pt x="571" y="0"/>
                  </a:lnTo>
                  <a:lnTo>
                    <a:pt x="575" y="0"/>
                  </a:lnTo>
                  <a:lnTo>
                    <a:pt x="581" y="5"/>
                  </a:lnTo>
                  <a:lnTo>
                    <a:pt x="587" y="8"/>
                  </a:lnTo>
                  <a:lnTo>
                    <a:pt x="590" y="7"/>
                  </a:lnTo>
                  <a:lnTo>
                    <a:pt x="593" y="6"/>
                  </a:lnTo>
                  <a:lnTo>
                    <a:pt x="597" y="4"/>
                  </a:lnTo>
                  <a:lnTo>
                    <a:pt x="601" y="3"/>
                  </a:lnTo>
                  <a:lnTo>
                    <a:pt x="603" y="4"/>
                  </a:lnTo>
                  <a:lnTo>
                    <a:pt x="605" y="6"/>
                  </a:lnTo>
                  <a:lnTo>
                    <a:pt x="606" y="8"/>
                  </a:lnTo>
                  <a:lnTo>
                    <a:pt x="607" y="13"/>
                  </a:lnTo>
                  <a:lnTo>
                    <a:pt x="609" y="21"/>
                  </a:lnTo>
                  <a:lnTo>
                    <a:pt x="610" y="27"/>
                  </a:lnTo>
                  <a:lnTo>
                    <a:pt x="614" y="31"/>
                  </a:lnTo>
                  <a:lnTo>
                    <a:pt x="617" y="35"/>
                  </a:lnTo>
                  <a:lnTo>
                    <a:pt x="620" y="38"/>
                  </a:lnTo>
                  <a:lnTo>
                    <a:pt x="625" y="41"/>
                  </a:lnTo>
                  <a:lnTo>
                    <a:pt x="627" y="44"/>
                  </a:lnTo>
                  <a:lnTo>
                    <a:pt x="630" y="46"/>
                  </a:lnTo>
                  <a:lnTo>
                    <a:pt x="630" y="47"/>
                  </a:lnTo>
                  <a:lnTo>
                    <a:pt x="630" y="48"/>
                  </a:lnTo>
                  <a:lnTo>
                    <a:pt x="627" y="52"/>
                  </a:lnTo>
                  <a:lnTo>
                    <a:pt x="624" y="54"/>
                  </a:lnTo>
                  <a:lnTo>
                    <a:pt x="619" y="57"/>
                  </a:lnTo>
                  <a:lnTo>
                    <a:pt x="617" y="62"/>
                  </a:lnTo>
                  <a:lnTo>
                    <a:pt x="616" y="64"/>
                  </a:lnTo>
                  <a:lnTo>
                    <a:pt x="616" y="67"/>
                  </a:lnTo>
                  <a:lnTo>
                    <a:pt x="616" y="70"/>
                  </a:lnTo>
                  <a:lnTo>
                    <a:pt x="617" y="73"/>
                  </a:lnTo>
                  <a:lnTo>
                    <a:pt x="620" y="79"/>
                  </a:lnTo>
                  <a:lnTo>
                    <a:pt x="623" y="86"/>
                  </a:lnTo>
                  <a:lnTo>
                    <a:pt x="622" y="88"/>
                  </a:lnTo>
                  <a:lnTo>
                    <a:pt x="622" y="90"/>
                  </a:lnTo>
                  <a:lnTo>
                    <a:pt x="626" y="94"/>
                  </a:lnTo>
                  <a:lnTo>
                    <a:pt x="632" y="96"/>
                  </a:lnTo>
                  <a:lnTo>
                    <a:pt x="638" y="97"/>
                  </a:lnTo>
                  <a:lnTo>
                    <a:pt x="644" y="97"/>
                  </a:lnTo>
                  <a:lnTo>
                    <a:pt x="651" y="96"/>
                  </a:lnTo>
                  <a:lnTo>
                    <a:pt x="657" y="96"/>
                  </a:lnTo>
                  <a:lnTo>
                    <a:pt x="662" y="98"/>
                  </a:lnTo>
                  <a:lnTo>
                    <a:pt x="665" y="102"/>
                  </a:lnTo>
                  <a:lnTo>
                    <a:pt x="668" y="106"/>
                  </a:lnTo>
                  <a:lnTo>
                    <a:pt x="671" y="110"/>
                  </a:lnTo>
                  <a:lnTo>
                    <a:pt x="674" y="117"/>
                  </a:lnTo>
                  <a:lnTo>
                    <a:pt x="676" y="124"/>
                  </a:lnTo>
                  <a:lnTo>
                    <a:pt x="679" y="132"/>
                  </a:lnTo>
                  <a:lnTo>
                    <a:pt x="679" y="138"/>
                  </a:lnTo>
                  <a:lnTo>
                    <a:pt x="679" y="150"/>
                  </a:lnTo>
                  <a:lnTo>
                    <a:pt x="681" y="160"/>
                  </a:lnTo>
                  <a:lnTo>
                    <a:pt x="682" y="162"/>
                  </a:lnTo>
                  <a:lnTo>
                    <a:pt x="684" y="163"/>
                  </a:lnTo>
                  <a:lnTo>
                    <a:pt x="685" y="165"/>
                  </a:lnTo>
                  <a:lnTo>
                    <a:pt x="688" y="165"/>
                  </a:lnTo>
                  <a:lnTo>
                    <a:pt x="691" y="163"/>
                  </a:lnTo>
                  <a:lnTo>
                    <a:pt x="696" y="162"/>
                  </a:lnTo>
                  <a:lnTo>
                    <a:pt x="701" y="160"/>
                  </a:lnTo>
                  <a:lnTo>
                    <a:pt x="707" y="160"/>
                  </a:lnTo>
                  <a:lnTo>
                    <a:pt x="711" y="161"/>
                  </a:lnTo>
                  <a:lnTo>
                    <a:pt x="714" y="162"/>
                  </a:lnTo>
                  <a:lnTo>
                    <a:pt x="722" y="167"/>
                  </a:lnTo>
                  <a:lnTo>
                    <a:pt x="731" y="173"/>
                  </a:lnTo>
                  <a:lnTo>
                    <a:pt x="738" y="174"/>
                  </a:lnTo>
                  <a:lnTo>
                    <a:pt x="745" y="173"/>
                  </a:lnTo>
                  <a:lnTo>
                    <a:pt x="750" y="170"/>
                  </a:lnTo>
                  <a:lnTo>
                    <a:pt x="756" y="167"/>
                  </a:lnTo>
                  <a:lnTo>
                    <a:pt x="762" y="165"/>
                  </a:lnTo>
                  <a:lnTo>
                    <a:pt x="768" y="161"/>
                  </a:lnTo>
                  <a:lnTo>
                    <a:pt x="773" y="160"/>
                  </a:lnTo>
                  <a:lnTo>
                    <a:pt x="778" y="160"/>
                  </a:lnTo>
                  <a:lnTo>
                    <a:pt x="780" y="161"/>
                  </a:lnTo>
                  <a:lnTo>
                    <a:pt x="783" y="163"/>
                  </a:lnTo>
                  <a:lnTo>
                    <a:pt x="788" y="170"/>
                  </a:lnTo>
                  <a:lnTo>
                    <a:pt x="791" y="178"/>
                  </a:lnTo>
                  <a:lnTo>
                    <a:pt x="795" y="185"/>
                  </a:lnTo>
                  <a:lnTo>
                    <a:pt x="801" y="191"/>
                  </a:lnTo>
                  <a:lnTo>
                    <a:pt x="805" y="193"/>
                  </a:lnTo>
                  <a:lnTo>
                    <a:pt x="809" y="195"/>
                  </a:lnTo>
                  <a:lnTo>
                    <a:pt x="812" y="195"/>
                  </a:lnTo>
                  <a:lnTo>
                    <a:pt x="815" y="195"/>
                  </a:lnTo>
                  <a:lnTo>
                    <a:pt x="822" y="193"/>
                  </a:lnTo>
                  <a:lnTo>
                    <a:pt x="830" y="191"/>
                  </a:lnTo>
                  <a:lnTo>
                    <a:pt x="836" y="192"/>
                  </a:lnTo>
                  <a:lnTo>
                    <a:pt x="842" y="194"/>
                  </a:lnTo>
                  <a:lnTo>
                    <a:pt x="845" y="198"/>
                  </a:lnTo>
                  <a:lnTo>
                    <a:pt x="850" y="201"/>
                  </a:lnTo>
                  <a:lnTo>
                    <a:pt x="855" y="204"/>
                  </a:lnTo>
                  <a:lnTo>
                    <a:pt x="861" y="207"/>
                  </a:lnTo>
                  <a:lnTo>
                    <a:pt x="867" y="208"/>
                  </a:lnTo>
                  <a:lnTo>
                    <a:pt x="872" y="209"/>
                  </a:lnTo>
                  <a:lnTo>
                    <a:pt x="877" y="209"/>
                  </a:lnTo>
                  <a:lnTo>
                    <a:pt x="883" y="211"/>
                  </a:lnTo>
                  <a:lnTo>
                    <a:pt x="887" y="215"/>
                  </a:lnTo>
                  <a:lnTo>
                    <a:pt x="892" y="220"/>
                  </a:lnTo>
                  <a:lnTo>
                    <a:pt x="894" y="224"/>
                  </a:lnTo>
                  <a:lnTo>
                    <a:pt x="896" y="226"/>
                  </a:lnTo>
                  <a:lnTo>
                    <a:pt x="899" y="228"/>
                  </a:lnTo>
                  <a:lnTo>
                    <a:pt x="902" y="228"/>
                  </a:lnTo>
                  <a:lnTo>
                    <a:pt x="905" y="228"/>
                  </a:lnTo>
                  <a:lnTo>
                    <a:pt x="908" y="227"/>
                  </a:lnTo>
                  <a:lnTo>
                    <a:pt x="910" y="226"/>
                  </a:lnTo>
                  <a:lnTo>
                    <a:pt x="912" y="225"/>
                  </a:lnTo>
                  <a:lnTo>
                    <a:pt x="915" y="227"/>
                  </a:lnTo>
                  <a:lnTo>
                    <a:pt x="916" y="231"/>
                  </a:lnTo>
                  <a:lnTo>
                    <a:pt x="918" y="239"/>
                  </a:lnTo>
                  <a:lnTo>
                    <a:pt x="920" y="244"/>
                  </a:lnTo>
                  <a:lnTo>
                    <a:pt x="920" y="248"/>
                  </a:lnTo>
                  <a:lnTo>
                    <a:pt x="920" y="250"/>
                  </a:lnTo>
                  <a:lnTo>
                    <a:pt x="918" y="253"/>
                  </a:lnTo>
                  <a:lnTo>
                    <a:pt x="915" y="257"/>
                  </a:lnTo>
                  <a:lnTo>
                    <a:pt x="909" y="260"/>
                  </a:lnTo>
                  <a:lnTo>
                    <a:pt x="902" y="267"/>
                  </a:lnTo>
                  <a:lnTo>
                    <a:pt x="900" y="269"/>
                  </a:lnTo>
                  <a:lnTo>
                    <a:pt x="899" y="273"/>
                  </a:lnTo>
                  <a:lnTo>
                    <a:pt x="900" y="275"/>
                  </a:lnTo>
                  <a:lnTo>
                    <a:pt x="904" y="276"/>
                  </a:lnTo>
                  <a:lnTo>
                    <a:pt x="910" y="279"/>
                  </a:lnTo>
                  <a:lnTo>
                    <a:pt x="916" y="281"/>
                  </a:lnTo>
                  <a:lnTo>
                    <a:pt x="917" y="282"/>
                  </a:lnTo>
                  <a:lnTo>
                    <a:pt x="917" y="284"/>
                  </a:lnTo>
                  <a:lnTo>
                    <a:pt x="915" y="285"/>
                  </a:lnTo>
                  <a:lnTo>
                    <a:pt x="910" y="288"/>
                  </a:lnTo>
                  <a:lnTo>
                    <a:pt x="904" y="289"/>
                  </a:lnTo>
                  <a:lnTo>
                    <a:pt x="897" y="292"/>
                  </a:lnTo>
                  <a:lnTo>
                    <a:pt x="895" y="295"/>
                  </a:lnTo>
                  <a:lnTo>
                    <a:pt x="893" y="298"/>
                  </a:lnTo>
                  <a:lnTo>
                    <a:pt x="893" y="300"/>
                  </a:lnTo>
                  <a:lnTo>
                    <a:pt x="894" y="304"/>
                  </a:lnTo>
                  <a:lnTo>
                    <a:pt x="895" y="306"/>
                  </a:lnTo>
                  <a:lnTo>
                    <a:pt x="899" y="307"/>
                  </a:lnTo>
                  <a:lnTo>
                    <a:pt x="903" y="312"/>
                  </a:lnTo>
                  <a:lnTo>
                    <a:pt x="905" y="315"/>
                  </a:lnTo>
                  <a:lnTo>
                    <a:pt x="905" y="320"/>
                  </a:lnTo>
                  <a:lnTo>
                    <a:pt x="910" y="325"/>
                  </a:lnTo>
                  <a:lnTo>
                    <a:pt x="912" y="326"/>
                  </a:lnTo>
                  <a:lnTo>
                    <a:pt x="915" y="330"/>
                  </a:lnTo>
                  <a:lnTo>
                    <a:pt x="913" y="336"/>
                  </a:lnTo>
                  <a:lnTo>
                    <a:pt x="911" y="341"/>
                  </a:lnTo>
                  <a:lnTo>
                    <a:pt x="908" y="348"/>
                  </a:lnTo>
                  <a:lnTo>
                    <a:pt x="904" y="354"/>
                  </a:lnTo>
                  <a:lnTo>
                    <a:pt x="902" y="357"/>
                  </a:lnTo>
                  <a:lnTo>
                    <a:pt x="900" y="358"/>
                  </a:lnTo>
                  <a:lnTo>
                    <a:pt x="896" y="361"/>
                  </a:lnTo>
                  <a:lnTo>
                    <a:pt x="893" y="362"/>
                  </a:lnTo>
                  <a:lnTo>
                    <a:pt x="886" y="362"/>
                  </a:lnTo>
                  <a:lnTo>
                    <a:pt x="878" y="361"/>
                  </a:lnTo>
                  <a:lnTo>
                    <a:pt x="871" y="360"/>
                  </a:lnTo>
                  <a:lnTo>
                    <a:pt x="864" y="358"/>
                  </a:lnTo>
                  <a:lnTo>
                    <a:pt x="861" y="360"/>
                  </a:lnTo>
                  <a:lnTo>
                    <a:pt x="858" y="360"/>
                  </a:lnTo>
                  <a:lnTo>
                    <a:pt x="855" y="361"/>
                  </a:lnTo>
                  <a:lnTo>
                    <a:pt x="853" y="362"/>
                  </a:lnTo>
                  <a:lnTo>
                    <a:pt x="851" y="365"/>
                  </a:lnTo>
                  <a:lnTo>
                    <a:pt x="850" y="368"/>
                  </a:lnTo>
                  <a:lnTo>
                    <a:pt x="847" y="371"/>
                  </a:lnTo>
                  <a:lnTo>
                    <a:pt x="845" y="373"/>
                  </a:lnTo>
                  <a:lnTo>
                    <a:pt x="843" y="375"/>
                  </a:lnTo>
                  <a:lnTo>
                    <a:pt x="840" y="377"/>
                  </a:lnTo>
                  <a:lnTo>
                    <a:pt x="834" y="378"/>
                  </a:lnTo>
                  <a:lnTo>
                    <a:pt x="828" y="381"/>
                  </a:lnTo>
                  <a:lnTo>
                    <a:pt x="825" y="385"/>
                  </a:lnTo>
                  <a:lnTo>
                    <a:pt x="822" y="389"/>
                  </a:lnTo>
                  <a:lnTo>
                    <a:pt x="820" y="394"/>
                  </a:lnTo>
                  <a:lnTo>
                    <a:pt x="820" y="399"/>
                  </a:lnTo>
                  <a:lnTo>
                    <a:pt x="820" y="410"/>
                  </a:lnTo>
                  <a:lnTo>
                    <a:pt x="822" y="420"/>
                  </a:lnTo>
                  <a:lnTo>
                    <a:pt x="819" y="422"/>
                  </a:lnTo>
                  <a:lnTo>
                    <a:pt x="817" y="423"/>
                  </a:lnTo>
                  <a:lnTo>
                    <a:pt x="814" y="422"/>
                  </a:lnTo>
                  <a:lnTo>
                    <a:pt x="810" y="420"/>
                  </a:lnTo>
                  <a:lnTo>
                    <a:pt x="804" y="419"/>
                  </a:lnTo>
                  <a:lnTo>
                    <a:pt x="797" y="418"/>
                  </a:lnTo>
                  <a:lnTo>
                    <a:pt x="794" y="418"/>
                  </a:lnTo>
                  <a:lnTo>
                    <a:pt x="790" y="419"/>
                  </a:lnTo>
                  <a:lnTo>
                    <a:pt x="787" y="420"/>
                  </a:lnTo>
                  <a:lnTo>
                    <a:pt x="785" y="421"/>
                  </a:lnTo>
                  <a:lnTo>
                    <a:pt x="781" y="426"/>
                  </a:lnTo>
                  <a:lnTo>
                    <a:pt x="779" y="428"/>
                  </a:lnTo>
                  <a:lnTo>
                    <a:pt x="777" y="430"/>
                  </a:lnTo>
                  <a:lnTo>
                    <a:pt x="772" y="431"/>
                  </a:lnTo>
                  <a:lnTo>
                    <a:pt x="757" y="439"/>
                  </a:lnTo>
                  <a:lnTo>
                    <a:pt x="745" y="444"/>
                  </a:lnTo>
                  <a:lnTo>
                    <a:pt x="731" y="447"/>
                  </a:lnTo>
                  <a:lnTo>
                    <a:pt x="716" y="451"/>
                  </a:lnTo>
                  <a:lnTo>
                    <a:pt x="713" y="451"/>
                  </a:lnTo>
                  <a:lnTo>
                    <a:pt x="709" y="451"/>
                  </a:lnTo>
                  <a:lnTo>
                    <a:pt x="705" y="452"/>
                  </a:lnTo>
                  <a:lnTo>
                    <a:pt x="701" y="455"/>
                  </a:lnTo>
                  <a:lnTo>
                    <a:pt x="697" y="459"/>
                  </a:lnTo>
                  <a:lnTo>
                    <a:pt x="695" y="462"/>
                  </a:lnTo>
                  <a:lnTo>
                    <a:pt x="681" y="475"/>
                  </a:lnTo>
                  <a:lnTo>
                    <a:pt x="668" y="487"/>
                  </a:lnTo>
                  <a:lnTo>
                    <a:pt x="663" y="488"/>
                  </a:lnTo>
                  <a:lnTo>
                    <a:pt x="663" y="487"/>
                  </a:lnTo>
                  <a:lnTo>
                    <a:pt x="664" y="485"/>
                  </a:lnTo>
                  <a:lnTo>
                    <a:pt x="664" y="480"/>
                  </a:lnTo>
                  <a:lnTo>
                    <a:pt x="663" y="479"/>
                  </a:lnTo>
                  <a:lnTo>
                    <a:pt x="662" y="479"/>
                  </a:lnTo>
                  <a:lnTo>
                    <a:pt x="660" y="479"/>
                  </a:lnTo>
                  <a:lnTo>
                    <a:pt x="658" y="479"/>
                  </a:lnTo>
                  <a:lnTo>
                    <a:pt x="655" y="482"/>
                  </a:lnTo>
                  <a:lnTo>
                    <a:pt x="652" y="483"/>
                  </a:lnTo>
                  <a:lnTo>
                    <a:pt x="649" y="484"/>
                  </a:lnTo>
                  <a:lnTo>
                    <a:pt x="646" y="487"/>
                  </a:lnTo>
                  <a:lnTo>
                    <a:pt x="644" y="491"/>
                  </a:lnTo>
                  <a:lnTo>
                    <a:pt x="646" y="495"/>
                  </a:lnTo>
                  <a:lnTo>
                    <a:pt x="647" y="501"/>
                  </a:lnTo>
                  <a:lnTo>
                    <a:pt x="650" y="507"/>
                  </a:lnTo>
                  <a:lnTo>
                    <a:pt x="656" y="518"/>
                  </a:lnTo>
                  <a:lnTo>
                    <a:pt x="660" y="527"/>
                  </a:lnTo>
                  <a:lnTo>
                    <a:pt x="665" y="534"/>
                  </a:lnTo>
                  <a:lnTo>
                    <a:pt x="671" y="542"/>
                  </a:lnTo>
                  <a:lnTo>
                    <a:pt x="673" y="545"/>
                  </a:lnTo>
                  <a:lnTo>
                    <a:pt x="676" y="548"/>
                  </a:lnTo>
                  <a:lnTo>
                    <a:pt x="680" y="550"/>
                  </a:lnTo>
                  <a:lnTo>
                    <a:pt x="684" y="550"/>
                  </a:lnTo>
                  <a:lnTo>
                    <a:pt x="696" y="545"/>
                  </a:lnTo>
                  <a:lnTo>
                    <a:pt x="708" y="539"/>
                  </a:lnTo>
                  <a:lnTo>
                    <a:pt x="717" y="537"/>
                  </a:lnTo>
                  <a:lnTo>
                    <a:pt x="728" y="536"/>
                  </a:lnTo>
                  <a:lnTo>
                    <a:pt x="732" y="537"/>
                  </a:lnTo>
                  <a:lnTo>
                    <a:pt x="734" y="540"/>
                  </a:lnTo>
                  <a:lnTo>
                    <a:pt x="736" y="542"/>
                  </a:lnTo>
                  <a:lnTo>
                    <a:pt x="736" y="544"/>
                  </a:lnTo>
                  <a:lnTo>
                    <a:pt x="734" y="546"/>
                  </a:lnTo>
                  <a:lnTo>
                    <a:pt x="733" y="549"/>
                  </a:lnTo>
                  <a:lnTo>
                    <a:pt x="732" y="552"/>
                  </a:lnTo>
                  <a:lnTo>
                    <a:pt x="731" y="554"/>
                  </a:lnTo>
                  <a:lnTo>
                    <a:pt x="731" y="557"/>
                  </a:lnTo>
                  <a:lnTo>
                    <a:pt x="731" y="558"/>
                  </a:lnTo>
                  <a:lnTo>
                    <a:pt x="732" y="561"/>
                  </a:lnTo>
                  <a:lnTo>
                    <a:pt x="732" y="565"/>
                  </a:lnTo>
                  <a:lnTo>
                    <a:pt x="726" y="568"/>
                  </a:lnTo>
                  <a:lnTo>
                    <a:pt x="720" y="572"/>
                  </a:lnTo>
                  <a:lnTo>
                    <a:pt x="713" y="573"/>
                  </a:lnTo>
                  <a:lnTo>
                    <a:pt x="708" y="573"/>
                  </a:lnTo>
                  <a:lnTo>
                    <a:pt x="705" y="573"/>
                  </a:lnTo>
                  <a:lnTo>
                    <a:pt x="701" y="572"/>
                  </a:lnTo>
                  <a:lnTo>
                    <a:pt x="696" y="568"/>
                  </a:lnTo>
                  <a:lnTo>
                    <a:pt x="688" y="566"/>
                  </a:lnTo>
                  <a:lnTo>
                    <a:pt x="683" y="566"/>
                  </a:lnTo>
                  <a:lnTo>
                    <a:pt x="679" y="569"/>
                  </a:lnTo>
                  <a:lnTo>
                    <a:pt x="674" y="573"/>
                  </a:lnTo>
                  <a:lnTo>
                    <a:pt x="671" y="576"/>
                  </a:lnTo>
                  <a:lnTo>
                    <a:pt x="665" y="581"/>
                  </a:lnTo>
                  <a:lnTo>
                    <a:pt x="659" y="584"/>
                  </a:lnTo>
                  <a:lnTo>
                    <a:pt x="657" y="583"/>
                  </a:lnTo>
                  <a:lnTo>
                    <a:pt x="654" y="582"/>
                  </a:lnTo>
                  <a:lnTo>
                    <a:pt x="651" y="582"/>
                  </a:lnTo>
                  <a:lnTo>
                    <a:pt x="648" y="582"/>
                  </a:lnTo>
                  <a:lnTo>
                    <a:pt x="646" y="583"/>
                  </a:lnTo>
                  <a:lnTo>
                    <a:pt x="642" y="585"/>
                  </a:lnTo>
                  <a:lnTo>
                    <a:pt x="628" y="597"/>
                  </a:lnTo>
                  <a:lnTo>
                    <a:pt x="615" y="609"/>
                  </a:lnTo>
                  <a:lnTo>
                    <a:pt x="607" y="614"/>
                  </a:lnTo>
                  <a:lnTo>
                    <a:pt x="600" y="616"/>
                  </a:lnTo>
                  <a:lnTo>
                    <a:pt x="595" y="616"/>
                  </a:lnTo>
                  <a:lnTo>
                    <a:pt x="591" y="615"/>
                  </a:lnTo>
                  <a:lnTo>
                    <a:pt x="587" y="613"/>
                  </a:lnTo>
                  <a:lnTo>
                    <a:pt x="583" y="609"/>
                  </a:lnTo>
                  <a:lnTo>
                    <a:pt x="577" y="605"/>
                  </a:lnTo>
                  <a:lnTo>
                    <a:pt x="574" y="599"/>
                  </a:lnTo>
                  <a:lnTo>
                    <a:pt x="576" y="596"/>
                  </a:lnTo>
                  <a:lnTo>
                    <a:pt x="581" y="592"/>
                  </a:lnTo>
                  <a:lnTo>
                    <a:pt x="583" y="585"/>
                  </a:lnTo>
                  <a:lnTo>
                    <a:pt x="583" y="577"/>
                  </a:lnTo>
                  <a:lnTo>
                    <a:pt x="583" y="574"/>
                  </a:lnTo>
                  <a:lnTo>
                    <a:pt x="583" y="569"/>
                  </a:lnTo>
                  <a:lnTo>
                    <a:pt x="582" y="565"/>
                  </a:lnTo>
                  <a:lnTo>
                    <a:pt x="581" y="561"/>
                  </a:lnTo>
                  <a:lnTo>
                    <a:pt x="574" y="560"/>
                  </a:lnTo>
                  <a:lnTo>
                    <a:pt x="567" y="559"/>
                  </a:lnTo>
                  <a:lnTo>
                    <a:pt x="563" y="557"/>
                  </a:lnTo>
                  <a:lnTo>
                    <a:pt x="560" y="554"/>
                  </a:lnTo>
                  <a:lnTo>
                    <a:pt x="558" y="552"/>
                  </a:lnTo>
                  <a:lnTo>
                    <a:pt x="554" y="550"/>
                  </a:lnTo>
                  <a:lnTo>
                    <a:pt x="551" y="548"/>
                  </a:lnTo>
                  <a:lnTo>
                    <a:pt x="548" y="548"/>
                  </a:lnTo>
                  <a:lnTo>
                    <a:pt x="541" y="549"/>
                  </a:lnTo>
                  <a:lnTo>
                    <a:pt x="534" y="548"/>
                  </a:lnTo>
                  <a:lnTo>
                    <a:pt x="532" y="545"/>
                  </a:lnTo>
                  <a:lnTo>
                    <a:pt x="529" y="543"/>
                  </a:lnTo>
                  <a:lnTo>
                    <a:pt x="530" y="539"/>
                  </a:lnTo>
                  <a:lnTo>
                    <a:pt x="534" y="535"/>
                  </a:lnTo>
                  <a:lnTo>
                    <a:pt x="538" y="533"/>
                  </a:lnTo>
                  <a:lnTo>
                    <a:pt x="543" y="531"/>
                  </a:lnTo>
                  <a:lnTo>
                    <a:pt x="553" y="526"/>
                  </a:lnTo>
                  <a:lnTo>
                    <a:pt x="568" y="519"/>
                  </a:lnTo>
                  <a:lnTo>
                    <a:pt x="576" y="516"/>
                  </a:lnTo>
                  <a:lnTo>
                    <a:pt x="582" y="512"/>
                  </a:lnTo>
                  <a:lnTo>
                    <a:pt x="586" y="508"/>
                  </a:lnTo>
                  <a:lnTo>
                    <a:pt x="590" y="504"/>
                  </a:lnTo>
                  <a:lnTo>
                    <a:pt x="590" y="502"/>
                  </a:lnTo>
                  <a:lnTo>
                    <a:pt x="590" y="500"/>
                  </a:lnTo>
                  <a:lnTo>
                    <a:pt x="587" y="495"/>
                  </a:lnTo>
                  <a:lnTo>
                    <a:pt x="585" y="493"/>
                  </a:lnTo>
                  <a:lnTo>
                    <a:pt x="584" y="492"/>
                  </a:lnTo>
                  <a:lnTo>
                    <a:pt x="582" y="492"/>
                  </a:lnTo>
                  <a:lnTo>
                    <a:pt x="579" y="493"/>
                  </a:lnTo>
                  <a:lnTo>
                    <a:pt x="577" y="494"/>
                  </a:lnTo>
                  <a:lnTo>
                    <a:pt x="574" y="494"/>
                  </a:lnTo>
                  <a:lnTo>
                    <a:pt x="569" y="493"/>
                  </a:lnTo>
                  <a:lnTo>
                    <a:pt x="561" y="491"/>
                  </a:lnTo>
                  <a:lnTo>
                    <a:pt x="552" y="491"/>
                  </a:lnTo>
                  <a:lnTo>
                    <a:pt x="543" y="492"/>
                  </a:lnTo>
                  <a:lnTo>
                    <a:pt x="534" y="493"/>
                  </a:lnTo>
                  <a:lnTo>
                    <a:pt x="527" y="494"/>
                  </a:lnTo>
                  <a:lnTo>
                    <a:pt x="520" y="494"/>
                  </a:lnTo>
                  <a:lnTo>
                    <a:pt x="519" y="493"/>
                  </a:lnTo>
                  <a:lnTo>
                    <a:pt x="518" y="491"/>
                  </a:lnTo>
                  <a:lnTo>
                    <a:pt x="510" y="484"/>
                  </a:lnTo>
                  <a:lnTo>
                    <a:pt x="504" y="480"/>
                  </a:lnTo>
                  <a:lnTo>
                    <a:pt x="503" y="477"/>
                  </a:lnTo>
                  <a:lnTo>
                    <a:pt x="503" y="475"/>
                  </a:lnTo>
                  <a:lnTo>
                    <a:pt x="502" y="471"/>
                  </a:lnTo>
                  <a:lnTo>
                    <a:pt x="501" y="469"/>
                  </a:lnTo>
                  <a:lnTo>
                    <a:pt x="496" y="467"/>
                  </a:lnTo>
                  <a:lnTo>
                    <a:pt x="492" y="466"/>
                  </a:lnTo>
                  <a:lnTo>
                    <a:pt x="489" y="466"/>
                  </a:lnTo>
                  <a:lnTo>
                    <a:pt x="487" y="464"/>
                  </a:lnTo>
                  <a:lnTo>
                    <a:pt x="485" y="463"/>
                  </a:lnTo>
                  <a:lnTo>
                    <a:pt x="484" y="460"/>
                  </a:lnTo>
                  <a:lnTo>
                    <a:pt x="485" y="459"/>
                  </a:lnTo>
                  <a:lnTo>
                    <a:pt x="487" y="458"/>
                  </a:lnTo>
                  <a:lnTo>
                    <a:pt x="489" y="458"/>
                  </a:lnTo>
                  <a:lnTo>
                    <a:pt x="492" y="459"/>
                  </a:lnTo>
                  <a:lnTo>
                    <a:pt x="497" y="460"/>
                  </a:lnTo>
                  <a:lnTo>
                    <a:pt x="502" y="461"/>
                  </a:lnTo>
                  <a:lnTo>
                    <a:pt x="510" y="462"/>
                  </a:lnTo>
                  <a:lnTo>
                    <a:pt x="517" y="461"/>
                  </a:lnTo>
                  <a:lnTo>
                    <a:pt x="524" y="460"/>
                  </a:lnTo>
                  <a:lnTo>
                    <a:pt x="530" y="456"/>
                  </a:lnTo>
                  <a:lnTo>
                    <a:pt x="524" y="458"/>
                  </a:lnTo>
                  <a:lnTo>
                    <a:pt x="516" y="458"/>
                  </a:lnTo>
                  <a:lnTo>
                    <a:pt x="512" y="456"/>
                  </a:lnTo>
                  <a:lnTo>
                    <a:pt x="509" y="455"/>
                  </a:lnTo>
                  <a:lnTo>
                    <a:pt x="506" y="453"/>
                  </a:lnTo>
                  <a:lnTo>
                    <a:pt x="504" y="451"/>
                  </a:lnTo>
                  <a:lnTo>
                    <a:pt x="503" y="439"/>
                  </a:lnTo>
                  <a:lnTo>
                    <a:pt x="502" y="427"/>
                  </a:lnTo>
                  <a:lnTo>
                    <a:pt x="501" y="422"/>
                  </a:lnTo>
                  <a:lnTo>
                    <a:pt x="500" y="420"/>
                  </a:lnTo>
                  <a:lnTo>
                    <a:pt x="498" y="422"/>
                  </a:lnTo>
                  <a:lnTo>
                    <a:pt x="497" y="427"/>
                  </a:lnTo>
                  <a:lnTo>
                    <a:pt x="497" y="438"/>
                  </a:lnTo>
                  <a:lnTo>
                    <a:pt x="496" y="445"/>
                  </a:lnTo>
                  <a:lnTo>
                    <a:pt x="496" y="450"/>
                  </a:lnTo>
                  <a:lnTo>
                    <a:pt x="495" y="452"/>
                  </a:lnTo>
                  <a:lnTo>
                    <a:pt x="494" y="453"/>
                  </a:lnTo>
                  <a:lnTo>
                    <a:pt x="493" y="453"/>
                  </a:lnTo>
                  <a:lnTo>
                    <a:pt x="488" y="452"/>
                  </a:lnTo>
                  <a:lnTo>
                    <a:pt x="483" y="451"/>
                  </a:lnTo>
                  <a:lnTo>
                    <a:pt x="479" y="451"/>
                  </a:lnTo>
                  <a:lnTo>
                    <a:pt x="477" y="452"/>
                  </a:lnTo>
                  <a:lnTo>
                    <a:pt x="465" y="454"/>
                  </a:lnTo>
                  <a:lnTo>
                    <a:pt x="454" y="455"/>
                  </a:lnTo>
                  <a:lnTo>
                    <a:pt x="449" y="456"/>
                  </a:lnTo>
                  <a:lnTo>
                    <a:pt x="445" y="459"/>
                  </a:lnTo>
                  <a:lnTo>
                    <a:pt x="443" y="461"/>
                  </a:lnTo>
                  <a:lnTo>
                    <a:pt x="441" y="463"/>
                  </a:lnTo>
                  <a:lnTo>
                    <a:pt x="440" y="466"/>
                  </a:lnTo>
                  <a:lnTo>
                    <a:pt x="440" y="469"/>
                  </a:lnTo>
                  <a:lnTo>
                    <a:pt x="439" y="476"/>
                  </a:lnTo>
                  <a:lnTo>
                    <a:pt x="437" y="483"/>
                  </a:lnTo>
                  <a:lnTo>
                    <a:pt x="434" y="488"/>
                  </a:lnTo>
                  <a:lnTo>
                    <a:pt x="429" y="494"/>
                  </a:lnTo>
                  <a:lnTo>
                    <a:pt x="419" y="504"/>
                  </a:lnTo>
                  <a:lnTo>
                    <a:pt x="408" y="513"/>
                  </a:lnTo>
                  <a:lnTo>
                    <a:pt x="403" y="518"/>
                  </a:lnTo>
                  <a:lnTo>
                    <a:pt x="397" y="520"/>
                  </a:lnTo>
                  <a:lnTo>
                    <a:pt x="390" y="520"/>
                  </a:lnTo>
                  <a:lnTo>
                    <a:pt x="386" y="520"/>
                  </a:lnTo>
                  <a:lnTo>
                    <a:pt x="383" y="520"/>
                  </a:lnTo>
                  <a:lnTo>
                    <a:pt x="382" y="521"/>
                  </a:lnTo>
                  <a:lnTo>
                    <a:pt x="382" y="525"/>
                  </a:lnTo>
                  <a:lnTo>
                    <a:pt x="382" y="529"/>
                  </a:lnTo>
                  <a:lnTo>
                    <a:pt x="386" y="536"/>
                  </a:lnTo>
                  <a:lnTo>
                    <a:pt x="388" y="542"/>
                  </a:lnTo>
                  <a:lnTo>
                    <a:pt x="389" y="549"/>
                  </a:lnTo>
                  <a:lnTo>
                    <a:pt x="389" y="554"/>
                  </a:lnTo>
                  <a:lnTo>
                    <a:pt x="387" y="550"/>
                  </a:lnTo>
                  <a:lnTo>
                    <a:pt x="383" y="546"/>
                  </a:lnTo>
                  <a:lnTo>
                    <a:pt x="380" y="544"/>
                  </a:lnTo>
                  <a:lnTo>
                    <a:pt x="377" y="542"/>
                  </a:lnTo>
                  <a:lnTo>
                    <a:pt x="372" y="542"/>
                  </a:lnTo>
                  <a:lnTo>
                    <a:pt x="369" y="542"/>
                  </a:lnTo>
                  <a:lnTo>
                    <a:pt x="364" y="543"/>
                  </a:lnTo>
                  <a:lnTo>
                    <a:pt x="359" y="545"/>
                  </a:lnTo>
                  <a:lnTo>
                    <a:pt x="349" y="549"/>
                  </a:lnTo>
                  <a:lnTo>
                    <a:pt x="340" y="553"/>
                  </a:lnTo>
                  <a:lnTo>
                    <a:pt x="338" y="556"/>
                  </a:lnTo>
                  <a:lnTo>
                    <a:pt x="337" y="557"/>
                  </a:lnTo>
                  <a:lnTo>
                    <a:pt x="334" y="557"/>
                  </a:lnTo>
                  <a:lnTo>
                    <a:pt x="332" y="557"/>
                  </a:lnTo>
                  <a:lnTo>
                    <a:pt x="329" y="556"/>
                  </a:lnTo>
                  <a:lnTo>
                    <a:pt x="324" y="553"/>
                  </a:lnTo>
                  <a:lnTo>
                    <a:pt x="317" y="545"/>
                  </a:lnTo>
                  <a:lnTo>
                    <a:pt x="312" y="539"/>
                  </a:lnTo>
                  <a:lnTo>
                    <a:pt x="313" y="536"/>
                  </a:lnTo>
                  <a:lnTo>
                    <a:pt x="315" y="534"/>
                  </a:lnTo>
                  <a:lnTo>
                    <a:pt x="320" y="534"/>
                  </a:lnTo>
                  <a:lnTo>
                    <a:pt x="323" y="535"/>
                  </a:lnTo>
                  <a:lnTo>
                    <a:pt x="325" y="535"/>
                  </a:lnTo>
                  <a:lnTo>
                    <a:pt x="326" y="535"/>
                  </a:lnTo>
                  <a:lnTo>
                    <a:pt x="327" y="533"/>
                  </a:lnTo>
                  <a:lnTo>
                    <a:pt x="327" y="527"/>
                  </a:lnTo>
                  <a:lnTo>
                    <a:pt x="331" y="519"/>
                  </a:lnTo>
                  <a:lnTo>
                    <a:pt x="335" y="511"/>
                  </a:lnTo>
                  <a:lnTo>
                    <a:pt x="341" y="504"/>
                  </a:lnTo>
                  <a:lnTo>
                    <a:pt x="347" y="497"/>
                  </a:lnTo>
                  <a:lnTo>
                    <a:pt x="351" y="492"/>
                  </a:lnTo>
                  <a:lnTo>
                    <a:pt x="354" y="486"/>
                  </a:lnTo>
                  <a:lnTo>
                    <a:pt x="354" y="483"/>
                  </a:lnTo>
                  <a:lnTo>
                    <a:pt x="353" y="480"/>
                  </a:lnTo>
                  <a:lnTo>
                    <a:pt x="349" y="477"/>
                  </a:lnTo>
                  <a:lnTo>
                    <a:pt x="348" y="472"/>
                  </a:lnTo>
                  <a:lnTo>
                    <a:pt x="349" y="468"/>
                  </a:lnTo>
                  <a:lnTo>
                    <a:pt x="351" y="463"/>
                  </a:lnTo>
                  <a:lnTo>
                    <a:pt x="353" y="462"/>
                  </a:lnTo>
                  <a:lnTo>
                    <a:pt x="355" y="460"/>
                  </a:lnTo>
                  <a:lnTo>
                    <a:pt x="357" y="459"/>
                  </a:lnTo>
                  <a:lnTo>
                    <a:pt x="359" y="459"/>
                  </a:lnTo>
                  <a:lnTo>
                    <a:pt x="362" y="461"/>
                  </a:lnTo>
                  <a:lnTo>
                    <a:pt x="363" y="463"/>
                  </a:lnTo>
                  <a:lnTo>
                    <a:pt x="365" y="467"/>
                  </a:lnTo>
                  <a:lnTo>
                    <a:pt x="366" y="469"/>
                  </a:lnTo>
                  <a:lnTo>
                    <a:pt x="369" y="469"/>
                  </a:lnTo>
                  <a:lnTo>
                    <a:pt x="370" y="468"/>
                  </a:lnTo>
                  <a:lnTo>
                    <a:pt x="371" y="467"/>
                  </a:lnTo>
                  <a:lnTo>
                    <a:pt x="373" y="466"/>
                  </a:lnTo>
                  <a:lnTo>
                    <a:pt x="375" y="466"/>
                  </a:lnTo>
                  <a:lnTo>
                    <a:pt x="379" y="469"/>
                  </a:lnTo>
                  <a:lnTo>
                    <a:pt x="382" y="471"/>
                  </a:lnTo>
                  <a:lnTo>
                    <a:pt x="383" y="472"/>
                  </a:lnTo>
                  <a:lnTo>
                    <a:pt x="384" y="471"/>
                  </a:lnTo>
                  <a:lnTo>
                    <a:pt x="386" y="470"/>
                  </a:lnTo>
                  <a:lnTo>
                    <a:pt x="386" y="469"/>
                  </a:lnTo>
                  <a:lnTo>
                    <a:pt x="387" y="468"/>
                  </a:lnTo>
                  <a:lnTo>
                    <a:pt x="389" y="468"/>
                  </a:lnTo>
                  <a:lnTo>
                    <a:pt x="392" y="469"/>
                  </a:lnTo>
                  <a:lnTo>
                    <a:pt x="396" y="471"/>
                  </a:lnTo>
                  <a:lnTo>
                    <a:pt x="399" y="472"/>
                  </a:lnTo>
                  <a:lnTo>
                    <a:pt x="403" y="474"/>
                  </a:lnTo>
                  <a:lnTo>
                    <a:pt x="405" y="472"/>
                  </a:lnTo>
                  <a:lnTo>
                    <a:pt x="407" y="471"/>
                  </a:lnTo>
                  <a:lnTo>
                    <a:pt x="407" y="469"/>
                  </a:lnTo>
                  <a:lnTo>
                    <a:pt x="405" y="467"/>
                  </a:lnTo>
                  <a:lnTo>
                    <a:pt x="402" y="463"/>
                  </a:lnTo>
                  <a:lnTo>
                    <a:pt x="399" y="460"/>
                  </a:lnTo>
                  <a:lnTo>
                    <a:pt x="398" y="455"/>
                  </a:lnTo>
                  <a:lnTo>
                    <a:pt x="399" y="452"/>
                  </a:lnTo>
                  <a:lnTo>
                    <a:pt x="399" y="448"/>
                  </a:lnTo>
                  <a:lnTo>
                    <a:pt x="399" y="444"/>
                  </a:lnTo>
                  <a:lnTo>
                    <a:pt x="398" y="440"/>
                  </a:lnTo>
                  <a:lnTo>
                    <a:pt x="396" y="437"/>
                  </a:lnTo>
                  <a:lnTo>
                    <a:pt x="390" y="434"/>
                  </a:lnTo>
                  <a:lnTo>
                    <a:pt x="384" y="429"/>
                  </a:lnTo>
                  <a:lnTo>
                    <a:pt x="382" y="427"/>
                  </a:lnTo>
                  <a:lnTo>
                    <a:pt x="382" y="425"/>
                  </a:lnTo>
                  <a:lnTo>
                    <a:pt x="380" y="419"/>
                  </a:lnTo>
                  <a:lnTo>
                    <a:pt x="380" y="409"/>
                  </a:lnTo>
                  <a:lnTo>
                    <a:pt x="379" y="399"/>
                  </a:lnTo>
                  <a:lnTo>
                    <a:pt x="375" y="398"/>
                  </a:lnTo>
                  <a:lnTo>
                    <a:pt x="375" y="398"/>
                  </a:lnTo>
                  <a:lnTo>
                    <a:pt x="377" y="399"/>
                  </a:lnTo>
                  <a:lnTo>
                    <a:pt x="377" y="399"/>
                  </a:lnTo>
                  <a:lnTo>
                    <a:pt x="375" y="401"/>
                  </a:lnTo>
                  <a:lnTo>
                    <a:pt x="373" y="402"/>
                  </a:lnTo>
                  <a:lnTo>
                    <a:pt x="367" y="398"/>
                  </a:lnTo>
                  <a:lnTo>
                    <a:pt x="363" y="394"/>
                  </a:lnTo>
                  <a:lnTo>
                    <a:pt x="361" y="387"/>
                  </a:lnTo>
                  <a:lnTo>
                    <a:pt x="359" y="381"/>
                  </a:lnTo>
                  <a:lnTo>
                    <a:pt x="359" y="375"/>
                  </a:lnTo>
                  <a:lnTo>
                    <a:pt x="362" y="371"/>
                  </a:lnTo>
                  <a:lnTo>
                    <a:pt x="363" y="368"/>
                  </a:lnTo>
                  <a:lnTo>
                    <a:pt x="364" y="363"/>
                  </a:lnTo>
                  <a:lnTo>
                    <a:pt x="364" y="357"/>
                  </a:lnTo>
                  <a:lnTo>
                    <a:pt x="361" y="352"/>
                  </a:lnTo>
                  <a:lnTo>
                    <a:pt x="350" y="350"/>
                  </a:lnTo>
                  <a:lnTo>
                    <a:pt x="356" y="352"/>
                  </a:lnTo>
                  <a:lnTo>
                    <a:pt x="359" y="352"/>
                  </a:lnTo>
                  <a:lnTo>
                    <a:pt x="362" y="353"/>
                  </a:lnTo>
                  <a:lnTo>
                    <a:pt x="358" y="353"/>
                  </a:lnTo>
                  <a:lnTo>
                    <a:pt x="350" y="353"/>
                  </a:lnTo>
                  <a:lnTo>
                    <a:pt x="343" y="347"/>
                  </a:lnTo>
                  <a:lnTo>
                    <a:pt x="339" y="339"/>
                  </a:lnTo>
                  <a:lnTo>
                    <a:pt x="335" y="337"/>
                  </a:lnTo>
                  <a:lnTo>
                    <a:pt x="333" y="336"/>
                  </a:lnTo>
                  <a:lnTo>
                    <a:pt x="332" y="336"/>
                  </a:lnTo>
                  <a:lnTo>
                    <a:pt x="330" y="337"/>
                  </a:lnTo>
                  <a:lnTo>
                    <a:pt x="327" y="339"/>
                  </a:lnTo>
                  <a:lnTo>
                    <a:pt x="325" y="340"/>
                  </a:lnTo>
                  <a:lnTo>
                    <a:pt x="323" y="338"/>
                  </a:lnTo>
                  <a:lnTo>
                    <a:pt x="321" y="336"/>
                  </a:lnTo>
                  <a:lnTo>
                    <a:pt x="318" y="332"/>
                  </a:lnTo>
                  <a:lnTo>
                    <a:pt x="317" y="330"/>
                  </a:lnTo>
                  <a:lnTo>
                    <a:pt x="316" y="330"/>
                  </a:lnTo>
                  <a:lnTo>
                    <a:pt x="314" y="330"/>
                  </a:lnTo>
                  <a:lnTo>
                    <a:pt x="310" y="330"/>
                  </a:lnTo>
                  <a:lnTo>
                    <a:pt x="305" y="330"/>
                  </a:lnTo>
                  <a:lnTo>
                    <a:pt x="302" y="325"/>
                  </a:lnTo>
                  <a:lnTo>
                    <a:pt x="299" y="321"/>
                  </a:lnTo>
                  <a:lnTo>
                    <a:pt x="294" y="317"/>
                  </a:lnTo>
                  <a:lnTo>
                    <a:pt x="290" y="315"/>
                  </a:lnTo>
                  <a:lnTo>
                    <a:pt x="285" y="314"/>
                  </a:lnTo>
                  <a:lnTo>
                    <a:pt x="281" y="314"/>
                  </a:lnTo>
                  <a:lnTo>
                    <a:pt x="275" y="315"/>
                  </a:lnTo>
                  <a:lnTo>
                    <a:pt x="270" y="317"/>
                  </a:lnTo>
                  <a:lnTo>
                    <a:pt x="265" y="320"/>
                  </a:lnTo>
                  <a:lnTo>
                    <a:pt x="259" y="320"/>
                  </a:lnTo>
                  <a:lnTo>
                    <a:pt x="253" y="321"/>
                  </a:lnTo>
                  <a:lnTo>
                    <a:pt x="249" y="320"/>
                  </a:lnTo>
                  <a:lnTo>
                    <a:pt x="243" y="321"/>
                  </a:lnTo>
                  <a:lnTo>
                    <a:pt x="239" y="322"/>
                  </a:lnTo>
                  <a:lnTo>
                    <a:pt x="234" y="325"/>
                  </a:lnTo>
                  <a:lnTo>
                    <a:pt x="232" y="331"/>
                  </a:lnTo>
                  <a:lnTo>
                    <a:pt x="226" y="332"/>
                  </a:lnTo>
                  <a:lnTo>
                    <a:pt x="221" y="333"/>
                  </a:lnTo>
                  <a:lnTo>
                    <a:pt x="219" y="336"/>
                  </a:lnTo>
                  <a:lnTo>
                    <a:pt x="217" y="337"/>
                  </a:lnTo>
                  <a:lnTo>
                    <a:pt x="213" y="341"/>
                  </a:lnTo>
                  <a:lnTo>
                    <a:pt x="207" y="347"/>
                  </a:lnTo>
                  <a:lnTo>
                    <a:pt x="203" y="350"/>
                  </a:lnTo>
                  <a:lnTo>
                    <a:pt x="199" y="353"/>
                  </a:lnTo>
                  <a:lnTo>
                    <a:pt x="193" y="354"/>
                  </a:lnTo>
                  <a:lnTo>
                    <a:pt x="188" y="354"/>
                  </a:lnTo>
                  <a:lnTo>
                    <a:pt x="177" y="356"/>
                  </a:lnTo>
                  <a:lnTo>
                    <a:pt x="168" y="357"/>
                  </a:lnTo>
                  <a:lnTo>
                    <a:pt x="164" y="358"/>
                  </a:lnTo>
                  <a:lnTo>
                    <a:pt x="160" y="362"/>
                  </a:lnTo>
                  <a:lnTo>
                    <a:pt x="156" y="365"/>
                  </a:lnTo>
                  <a:lnTo>
                    <a:pt x="151" y="370"/>
                  </a:lnTo>
                  <a:lnTo>
                    <a:pt x="149" y="371"/>
                  </a:lnTo>
                  <a:lnTo>
                    <a:pt x="146" y="372"/>
                  </a:lnTo>
                  <a:lnTo>
                    <a:pt x="143" y="371"/>
                  </a:lnTo>
                  <a:lnTo>
                    <a:pt x="141" y="370"/>
                  </a:lnTo>
                  <a:lnTo>
                    <a:pt x="138" y="366"/>
                  </a:lnTo>
                  <a:lnTo>
                    <a:pt x="137" y="364"/>
                  </a:lnTo>
                  <a:lnTo>
                    <a:pt x="134" y="360"/>
                  </a:lnTo>
                  <a:lnTo>
                    <a:pt x="129" y="356"/>
                  </a:lnTo>
                  <a:lnTo>
                    <a:pt x="125" y="355"/>
                  </a:lnTo>
                  <a:lnTo>
                    <a:pt x="119" y="354"/>
                  </a:lnTo>
                  <a:lnTo>
                    <a:pt x="110" y="355"/>
                  </a:lnTo>
                  <a:lnTo>
                    <a:pt x="99" y="355"/>
                  </a:lnTo>
                  <a:lnTo>
                    <a:pt x="90" y="354"/>
                  </a:lnTo>
                  <a:lnTo>
                    <a:pt x="80" y="353"/>
                  </a:lnTo>
                  <a:lnTo>
                    <a:pt x="74" y="353"/>
                  </a:lnTo>
                  <a:lnTo>
                    <a:pt x="70" y="352"/>
                  </a:lnTo>
                  <a:lnTo>
                    <a:pt x="66" y="349"/>
                  </a:lnTo>
                  <a:lnTo>
                    <a:pt x="62" y="346"/>
                  </a:lnTo>
                  <a:lnTo>
                    <a:pt x="58" y="344"/>
                  </a:lnTo>
                  <a:lnTo>
                    <a:pt x="55" y="344"/>
                  </a:lnTo>
                  <a:lnTo>
                    <a:pt x="53" y="345"/>
                  </a:lnTo>
                  <a:lnTo>
                    <a:pt x="52" y="346"/>
                  </a:lnTo>
                  <a:lnTo>
                    <a:pt x="47" y="350"/>
                  </a:lnTo>
                  <a:lnTo>
                    <a:pt x="41" y="354"/>
                  </a:lnTo>
                  <a:lnTo>
                    <a:pt x="41" y="354"/>
                  </a:lnTo>
                  <a:lnTo>
                    <a:pt x="41" y="35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4" name="Freeform 273"/>
            <p:cNvSpPr>
              <a:spLocks/>
            </p:cNvSpPr>
            <p:nvPr/>
          </p:nvSpPr>
          <p:spPr bwMode="gray">
            <a:xfrm>
              <a:off x="5149851" y="3414713"/>
              <a:ext cx="7938" cy="7938"/>
            </a:xfrm>
            <a:custGeom>
              <a:avLst/>
              <a:gdLst/>
              <a:ahLst/>
              <a:cxnLst>
                <a:cxn ang="0">
                  <a:pos x="22" y="27"/>
                </a:cxn>
                <a:cxn ang="0">
                  <a:pos x="14" y="27"/>
                </a:cxn>
                <a:cxn ang="0">
                  <a:pos x="6" y="27"/>
                </a:cxn>
                <a:cxn ang="0">
                  <a:pos x="7" y="24"/>
                </a:cxn>
                <a:cxn ang="0">
                  <a:pos x="7" y="19"/>
                </a:cxn>
                <a:cxn ang="0">
                  <a:pos x="5" y="16"/>
                </a:cxn>
                <a:cxn ang="0">
                  <a:pos x="4" y="12"/>
                </a:cxn>
                <a:cxn ang="0">
                  <a:pos x="3" y="10"/>
                </a:cxn>
                <a:cxn ang="0">
                  <a:pos x="2" y="8"/>
                </a:cxn>
                <a:cxn ang="0">
                  <a:pos x="2" y="5"/>
                </a:cxn>
                <a:cxn ang="0">
                  <a:pos x="0" y="2"/>
                </a:cxn>
                <a:cxn ang="0">
                  <a:pos x="0" y="1"/>
                </a:cxn>
                <a:cxn ang="0">
                  <a:pos x="0" y="0"/>
                </a:cxn>
                <a:cxn ang="0">
                  <a:pos x="2" y="0"/>
                </a:cxn>
                <a:cxn ang="0">
                  <a:pos x="3" y="1"/>
                </a:cxn>
                <a:cxn ang="0">
                  <a:pos x="7" y="7"/>
                </a:cxn>
                <a:cxn ang="0">
                  <a:pos x="12" y="12"/>
                </a:cxn>
                <a:cxn ang="0">
                  <a:pos x="16" y="17"/>
                </a:cxn>
                <a:cxn ang="0">
                  <a:pos x="23" y="20"/>
                </a:cxn>
                <a:cxn ang="0">
                  <a:pos x="22" y="24"/>
                </a:cxn>
                <a:cxn ang="0">
                  <a:pos x="22" y="27"/>
                </a:cxn>
              </a:cxnLst>
              <a:rect l="0" t="0" r="r" b="b"/>
              <a:pathLst>
                <a:path w="23" h="27">
                  <a:moveTo>
                    <a:pt x="22" y="27"/>
                  </a:moveTo>
                  <a:lnTo>
                    <a:pt x="14" y="27"/>
                  </a:lnTo>
                  <a:lnTo>
                    <a:pt x="6" y="27"/>
                  </a:lnTo>
                  <a:lnTo>
                    <a:pt x="7" y="24"/>
                  </a:lnTo>
                  <a:lnTo>
                    <a:pt x="7" y="19"/>
                  </a:lnTo>
                  <a:lnTo>
                    <a:pt x="5" y="16"/>
                  </a:lnTo>
                  <a:lnTo>
                    <a:pt x="4" y="12"/>
                  </a:lnTo>
                  <a:lnTo>
                    <a:pt x="3" y="10"/>
                  </a:lnTo>
                  <a:lnTo>
                    <a:pt x="2" y="8"/>
                  </a:lnTo>
                  <a:lnTo>
                    <a:pt x="2" y="5"/>
                  </a:lnTo>
                  <a:lnTo>
                    <a:pt x="0" y="2"/>
                  </a:lnTo>
                  <a:lnTo>
                    <a:pt x="0" y="1"/>
                  </a:lnTo>
                  <a:lnTo>
                    <a:pt x="0" y="0"/>
                  </a:lnTo>
                  <a:lnTo>
                    <a:pt x="2" y="0"/>
                  </a:lnTo>
                  <a:lnTo>
                    <a:pt x="3" y="1"/>
                  </a:lnTo>
                  <a:lnTo>
                    <a:pt x="7" y="7"/>
                  </a:lnTo>
                  <a:lnTo>
                    <a:pt x="12" y="12"/>
                  </a:lnTo>
                  <a:lnTo>
                    <a:pt x="16" y="17"/>
                  </a:lnTo>
                  <a:lnTo>
                    <a:pt x="23" y="20"/>
                  </a:lnTo>
                  <a:lnTo>
                    <a:pt x="22" y="24"/>
                  </a:lnTo>
                  <a:lnTo>
                    <a:pt x="22" y="27"/>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5" name="Freeform 274"/>
            <p:cNvSpPr>
              <a:spLocks/>
            </p:cNvSpPr>
            <p:nvPr/>
          </p:nvSpPr>
          <p:spPr bwMode="gray">
            <a:xfrm>
              <a:off x="5149851" y="3414713"/>
              <a:ext cx="7938" cy="7938"/>
            </a:xfrm>
            <a:custGeom>
              <a:avLst/>
              <a:gdLst/>
              <a:ahLst/>
              <a:cxnLst>
                <a:cxn ang="0">
                  <a:pos x="22" y="27"/>
                </a:cxn>
                <a:cxn ang="0">
                  <a:pos x="14" y="27"/>
                </a:cxn>
                <a:cxn ang="0">
                  <a:pos x="6" y="27"/>
                </a:cxn>
                <a:cxn ang="0">
                  <a:pos x="7" y="24"/>
                </a:cxn>
                <a:cxn ang="0">
                  <a:pos x="7" y="19"/>
                </a:cxn>
                <a:cxn ang="0">
                  <a:pos x="5" y="16"/>
                </a:cxn>
                <a:cxn ang="0">
                  <a:pos x="4" y="12"/>
                </a:cxn>
                <a:cxn ang="0">
                  <a:pos x="3" y="10"/>
                </a:cxn>
                <a:cxn ang="0">
                  <a:pos x="2" y="8"/>
                </a:cxn>
                <a:cxn ang="0">
                  <a:pos x="2" y="5"/>
                </a:cxn>
                <a:cxn ang="0">
                  <a:pos x="0" y="2"/>
                </a:cxn>
                <a:cxn ang="0">
                  <a:pos x="0" y="1"/>
                </a:cxn>
                <a:cxn ang="0">
                  <a:pos x="0" y="0"/>
                </a:cxn>
                <a:cxn ang="0">
                  <a:pos x="2" y="0"/>
                </a:cxn>
                <a:cxn ang="0">
                  <a:pos x="3" y="1"/>
                </a:cxn>
                <a:cxn ang="0">
                  <a:pos x="7" y="7"/>
                </a:cxn>
                <a:cxn ang="0">
                  <a:pos x="12" y="12"/>
                </a:cxn>
                <a:cxn ang="0">
                  <a:pos x="16" y="17"/>
                </a:cxn>
                <a:cxn ang="0">
                  <a:pos x="23" y="20"/>
                </a:cxn>
                <a:cxn ang="0">
                  <a:pos x="22" y="24"/>
                </a:cxn>
                <a:cxn ang="0">
                  <a:pos x="22" y="27"/>
                </a:cxn>
              </a:cxnLst>
              <a:rect l="0" t="0" r="r" b="b"/>
              <a:pathLst>
                <a:path w="23" h="27">
                  <a:moveTo>
                    <a:pt x="22" y="27"/>
                  </a:moveTo>
                  <a:lnTo>
                    <a:pt x="14" y="27"/>
                  </a:lnTo>
                  <a:lnTo>
                    <a:pt x="6" y="27"/>
                  </a:lnTo>
                  <a:lnTo>
                    <a:pt x="7" y="24"/>
                  </a:lnTo>
                  <a:lnTo>
                    <a:pt x="7" y="19"/>
                  </a:lnTo>
                  <a:lnTo>
                    <a:pt x="5" y="16"/>
                  </a:lnTo>
                  <a:lnTo>
                    <a:pt x="4" y="12"/>
                  </a:lnTo>
                  <a:lnTo>
                    <a:pt x="3" y="10"/>
                  </a:lnTo>
                  <a:lnTo>
                    <a:pt x="2" y="8"/>
                  </a:lnTo>
                  <a:lnTo>
                    <a:pt x="2" y="5"/>
                  </a:lnTo>
                  <a:lnTo>
                    <a:pt x="0" y="2"/>
                  </a:lnTo>
                  <a:lnTo>
                    <a:pt x="0" y="1"/>
                  </a:lnTo>
                  <a:lnTo>
                    <a:pt x="0" y="0"/>
                  </a:lnTo>
                  <a:lnTo>
                    <a:pt x="2" y="0"/>
                  </a:lnTo>
                  <a:lnTo>
                    <a:pt x="3" y="1"/>
                  </a:lnTo>
                  <a:lnTo>
                    <a:pt x="7" y="7"/>
                  </a:lnTo>
                  <a:lnTo>
                    <a:pt x="12" y="12"/>
                  </a:lnTo>
                  <a:lnTo>
                    <a:pt x="16" y="17"/>
                  </a:lnTo>
                  <a:lnTo>
                    <a:pt x="23" y="20"/>
                  </a:lnTo>
                  <a:lnTo>
                    <a:pt x="22" y="24"/>
                  </a:lnTo>
                  <a:lnTo>
                    <a:pt x="22" y="27"/>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6" name="Freeform 275"/>
            <p:cNvSpPr>
              <a:spLocks/>
            </p:cNvSpPr>
            <p:nvPr/>
          </p:nvSpPr>
          <p:spPr bwMode="gray">
            <a:xfrm>
              <a:off x="5156201" y="3395663"/>
              <a:ext cx="160338" cy="152400"/>
            </a:xfrm>
            <a:custGeom>
              <a:avLst/>
              <a:gdLst/>
              <a:ahLst/>
              <a:cxnLst>
                <a:cxn ang="0">
                  <a:pos x="38" y="71"/>
                </a:cxn>
                <a:cxn ang="0">
                  <a:pos x="101" y="49"/>
                </a:cxn>
                <a:cxn ang="0">
                  <a:pos x="128" y="26"/>
                </a:cxn>
                <a:cxn ang="0">
                  <a:pos x="160" y="10"/>
                </a:cxn>
                <a:cxn ang="0">
                  <a:pos x="206" y="0"/>
                </a:cxn>
                <a:cxn ang="0">
                  <a:pos x="239" y="24"/>
                </a:cxn>
                <a:cxn ang="0">
                  <a:pos x="220" y="20"/>
                </a:cxn>
                <a:cxn ang="0">
                  <a:pos x="242" y="44"/>
                </a:cxn>
                <a:cxn ang="0">
                  <a:pos x="298" y="37"/>
                </a:cxn>
                <a:cxn ang="0">
                  <a:pos x="410" y="47"/>
                </a:cxn>
                <a:cxn ang="0">
                  <a:pos x="459" y="47"/>
                </a:cxn>
                <a:cxn ang="0">
                  <a:pos x="482" y="99"/>
                </a:cxn>
                <a:cxn ang="0">
                  <a:pos x="498" y="182"/>
                </a:cxn>
                <a:cxn ang="0">
                  <a:pos x="459" y="213"/>
                </a:cxn>
                <a:cxn ang="0">
                  <a:pos x="470" y="228"/>
                </a:cxn>
                <a:cxn ang="0">
                  <a:pos x="480" y="259"/>
                </a:cxn>
                <a:cxn ang="0">
                  <a:pos x="482" y="283"/>
                </a:cxn>
                <a:cxn ang="0">
                  <a:pos x="483" y="307"/>
                </a:cxn>
                <a:cxn ang="0">
                  <a:pos x="507" y="338"/>
                </a:cxn>
                <a:cxn ang="0">
                  <a:pos x="501" y="343"/>
                </a:cxn>
                <a:cxn ang="0">
                  <a:pos x="505" y="369"/>
                </a:cxn>
                <a:cxn ang="0">
                  <a:pos x="469" y="392"/>
                </a:cxn>
                <a:cxn ang="0">
                  <a:pos x="435" y="445"/>
                </a:cxn>
                <a:cxn ang="0">
                  <a:pos x="436" y="468"/>
                </a:cxn>
                <a:cxn ang="0">
                  <a:pos x="434" y="479"/>
                </a:cxn>
                <a:cxn ang="0">
                  <a:pos x="405" y="470"/>
                </a:cxn>
                <a:cxn ang="0">
                  <a:pos x="374" y="449"/>
                </a:cxn>
                <a:cxn ang="0">
                  <a:pos x="353" y="450"/>
                </a:cxn>
                <a:cxn ang="0">
                  <a:pos x="334" y="453"/>
                </a:cxn>
                <a:cxn ang="0">
                  <a:pos x="299" y="469"/>
                </a:cxn>
                <a:cxn ang="0">
                  <a:pos x="288" y="457"/>
                </a:cxn>
                <a:cxn ang="0">
                  <a:pos x="275" y="444"/>
                </a:cxn>
                <a:cxn ang="0">
                  <a:pos x="263" y="441"/>
                </a:cxn>
                <a:cxn ang="0">
                  <a:pos x="246" y="452"/>
                </a:cxn>
                <a:cxn ang="0">
                  <a:pos x="239" y="437"/>
                </a:cxn>
                <a:cxn ang="0">
                  <a:pos x="224" y="414"/>
                </a:cxn>
                <a:cxn ang="0">
                  <a:pos x="197" y="401"/>
                </a:cxn>
                <a:cxn ang="0">
                  <a:pos x="175" y="392"/>
                </a:cxn>
                <a:cxn ang="0">
                  <a:pos x="182" y="381"/>
                </a:cxn>
                <a:cxn ang="0">
                  <a:pos x="163" y="382"/>
                </a:cxn>
                <a:cxn ang="0">
                  <a:pos x="142" y="379"/>
                </a:cxn>
                <a:cxn ang="0">
                  <a:pos x="134" y="395"/>
                </a:cxn>
                <a:cxn ang="0">
                  <a:pos x="117" y="382"/>
                </a:cxn>
                <a:cxn ang="0">
                  <a:pos x="111" y="365"/>
                </a:cxn>
                <a:cxn ang="0">
                  <a:pos x="110" y="353"/>
                </a:cxn>
                <a:cxn ang="0">
                  <a:pos x="91" y="350"/>
                </a:cxn>
                <a:cxn ang="0">
                  <a:pos x="58" y="331"/>
                </a:cxn>
                <a:cxn ang="0">
                  <a:pos x="46" y="325"/>
                </a:cxn>
                <a:cxn ang="0">
                  <a:pos x="40" y="336"/>
                </a:cxn>
                <a:cxn ang="0">
                  <a:pos x="44" y="304"/>
                </a:cxn>
                <a:cxn ang="0">
                  <a:pos x="32" y="285"/>
                </a:cxn>
                <a:cxn ang="0">
                  <a:pos x="28" y="268"/>
                </a:cxn>
                <a:cxn ang="0">
                  <a:pos x="28" y="249"/>
                </a:cxn>
                <a:cxn ang="0">
                  <a:pos x="28" y="225"/>
                </a:cxn>
                <a:cxn ang="0">
                  <a:pos x="20" y="208"/>
                </a:cxn>
                <a:cxn ang="0">
                  <a:pos x="17" y="187"/>
                </a:cxn>
                <a:cxn ang="0">
                  <a:pos x="0" y="171"/>
                </a:cxn>
                <a:cxn ang="0">
                  <a:pos x="13" y="135"/>
                </a:cxn>
                <a:cxn ang="0">
                  <a:pos x="16" y="103"/>
                </a:cxn>
                <a:cxn ang="0">
                  <a:pos x="21" y="94"/>
                </a:cxn>
                <a:cxn ang="0">
                  <a:pos x="3" y="87"/>
                </a:cxn>
              </a:cxnLst>
              <a:rect l="0" t="0" r="r" b="b"/>
              <a:pathLst>
                <a:path w="507" h="482">
                  <a:moveTo>
                    <a:pt x="4" y="80"/>
                  </a:moveTo>
                  <a:lnTo>
                    <a:pt x="10" y="80"/>
                  </a:lnTo>
                  <a:lnTo>
                    <a:pt x="17" y="80"/>
                  </a:lnTo>
                  <a:lnTo>
                    <a:pt x="21" y="78"/>
                  </a:lnTo>
                  <a:lnTo>
                    <a:pt x="27" y="77"/>
                  </a:lnTo>
                  <a:lnTo>
                    <a:pt x="38" y="71"/>
                  </a:lnTo>
                  <a:lnTo>
                    <a:pt x="49" y="67"/>
                  </a:lnTo>
                  <a:lnTo>
                    <a:pt x="63" y="61"/>
                  </a:lnTo>
                  <a:lnTo>
                    <a:pt x="78" y="56"/>
                  </a:lnTo>
                  <a:lnTo>
                    <a:pt x="86" y="55"/>
                  </a:lnTo>
                  <a:lnTo>
                    <a:pt x="93" y="53"/>
                  </a:lnTo>
                  <a:lnTo>
                    <a:pt x="101" y="49"/>
                  </a:lnTo>
                  <a:lnTo>
                    <a:pt x="108" y="45"/>
                  </a:lnTo>
                  <a:lnTo>
                    <a:pt x="112" y="39"/>
                  </a:lnTo>
                  <a:lnTo>
                    <a:pt x="116" y="34"/>
                  </a:lnTo>
                  <a:lnTo>
                    <a:pt x="119" y="30"/>
                  </a:lnTo>
                  <a:lnTo>
                    <a:pt x="124" y="27"/>
                  </a:lnTo>
                  <a:lnTo>
                    <a:pt x="128" y="26"/>
                  </a:lnTo>
                  <a:lnTo>
                    <a:pt x="134" y="23"/>
                  </a:lnTo>
                  <a:lnTo>
                    <a:pt x="142" y="21"/>
                  </a:lnTo>
                  <a:lnTo>
                    <a:pt x="150" y="18"/>
                  </a:lnTo>
                  <a:lnTo>
                    <a:pt x="151" y="14"/>
                  </a:lnTo>
                  <a:lnTo>
                    <a:pt x="155" y="12"/>
                  </a:lnTo>
                  <a:lnTo>
                    <a:pt x="160" y="10"/>
                  </a:lnTo>
                  <a:lnTo>
                    <a:pt x="167" y="7"/>
                  </a:lnTo>
                  <a:lnTo>
                    <a:pt x="175" y="5"/>
                  </a:lnTo>
                  <a:lnTo>
                    <a:pt x="182" y="4"/>
                  </a:lnTo>
                  <a:lnTo>
                    <a:pt x="192" y="3"/>
                  </a:lnTo>
                  <a:lnTo>
                    <a:pt x="200" y="0"/>
                  </a:lnTo>
                  <a:lnTo>
                    <a:pt x="206" y="0"/>
                  </a:lnTo>
                  <a:lnTo>
                    <a:pt x="212" y="2"/>
                  </a:lnTo>
                  <a:lnTo>
                    <a:pt x="222" y="7"/>
                  </a:lnTo>
                  <a:lnTo>
                    <a:pt x="238" y="18"/>
                  </a:lnTo>
                  <a:lnTo>
                    <a:pt x="240" y="21"/>
                  </a:lnTo>
                  <a:lnTo>
                    <a:pt x="240" y="23"/>
                  </a:lnTo>
                  <a:lnTo>
                    <a:pt x="239" y="24"/>
                  </a:lnTo>
                  <a:lnTo>
                    <a:pt x="238" y="23"/>
                  </a:lnTo>
                  <a:lnTo>
                    <a:pt x="231" y="20"/>
                  </a:lnTo>
                  <a:lnTo>
                    <a:pt x="228" y="18"/>
                  </a:lnTo>
                  <a:lnTo>
                    <a:pt x="223" y="14"/>
                  </a:lnTo>
                  <a:lnTo>
                    <a:pt x="218" y="11"/>
                  </a:lnTo>
                  <a:lnTo>
                    <a:pt x="220" y="20"/>
                  </a:lnTo>
                  <a:lnTo>
                    <a:pt x="223" y="30"/>
                  </a:lnTo>
                  <a:lnTo>
                    <a:pt x="226" y="34"/>
                  </a:lnTo>
                  <a:lnTo>
                    <a:pt x="229" y="37"/>
                  </a:lnTo>
                  <a:lnTo>
                    <a:pt x="232" y="39"/>
                  </a:lnTo>
                  <a:lnTo>
                    <a:pt x="234" y="42"/>
                  </a:lnTo>
                  <a:lnTo>
                    <a:pt x="242" y="44"/>
                  </a:lnTo>
                  <a:lnTo>
                    <a:pt x="249" y="45"/>
                  </a:lnTo>
                  <a:lnTo>
                    <a:pt x="257" y="44"/>
                  </a:lnTo>
                  <a:lnTo>
                    <a:pt x="265" y="40"/>
                  </a:lnTo>
                  <a:lnTo>
                    <a:pt x="273" y="37"/>
                  </a:lnTo>
                  <a:lnTo>
                    <a:pt x="280" y="32"/>
                  </a:lnTo>
                  <a:lnTo>
                    <a:pt x="298" y="37"/>
                  </a:lnTo>
                  <a:lnTo>
                    <a:pt x="318" y="40"/>
                  </a:lnTo>
                  <a:lnTo>
                    <a:pt x="338" y="44"/>
                  </a:lnTo>
                  <a:lnTo>
                    <a:pt x="359" y="46"/>
                  </a:lnTo>
                  <a:lnTo>
                    <a:pt x="380" y="47"/>
                  </a:lnTo>
                  <a:lnTo>
                    <a:pt x="401" y="47"/>
                  </a:lnTo>
                  <a:lnTo>
                    <a:pt x="410" y="47"/>
                  </a:lnTo>
                  <a:lnTo>
                    <a:pt x="420" y="45"/>
                  </a:lnTo>
                  <a:lnTo>
                    <a:pt x="429" y="44"/>
                  </a:lnTo>
                  <a:lnTo>
                    <a:pt x="439" y="42"/>
                  </a:lnTo>
                  <a:lnTo>
                    <a:pt x="445" y="42"/>
                  </a:lnTo>
                  <a:lnTo>
                    <a:pt x="453" y="44"/>
                  </a:lnTo>
                  <a:lnTo>
                    <a:pt x="459" y="47"/>
                  </a:lnTo>
                  <a:lnTo>
                    <a:pt x="466" y="52"/>
                  </a:lnTo>
                  <a:lnTo>
                    <a:pt x="470" y="57"/>
                  </a:lnTo>
                  <a:lnTo>
                    <a:pt x="474" y="64"/>
                  </a:lnTo>
                  <a:lnTo>
                    <a:pt x="476" y="71"/>
                  </a:lnTo>
                  <a:lnTo>
                    <a:pt x="476" y="78"/>
                  </a:lnTo>
                  <a:lnTo>
                    <a:pt x="482" y="99"/>
                  </a:lnTo>
                  <a:lnTo>
                    <a:pt x="488" y="119"/>
                  </a:lnTo>
                  <a:lnTo>
                    <a:pt x="493" y="140"/>
                  </a:lnTo>
                  <a:lnTo>
                    <a:pt x="498" y="160"/>
                  </a:lnTo>
                  <a:lnTo>
                    <a:pt x="499" y="169"/>
                  </a:lnTo>
                  <a:lnTo>
                    <a:pt x="499" y="177"/>
                  </a:lnTo>
                  <a:lnTo>
                    <a:pt x="498" y="182"/>
                  </a:lnTo>
                  <a:lnTo>
                    <a:pt x="496" y="185"/>
                  </a:lnTo>
                  <a:lnTo>
                    <a:pt x="493" y="189"/>
                  </a:lnTo>
                  <a:lnTo>
                    <a:pt x="490" y="192"/>
                  </a:lnTo>
                  <a:lnTo>
                    <a:pt x="478" y="198"/>
                  </a:lnTo>
                  <a:lnTo>
                    <a:pt x="465" y="207"/>
                  </a:lnTo>
                  <a:lnTo>
                    <a:pt x="459" y="213"/>
                  </a:lnTo>
                  <a:lnTo>
                    <a:pt x="457" y="217"/>
                  </a:lnTo>
                  <a:lnTo>
                    <a:pt x="458" y="221"/>
                  </a:lnTo>
                  <a:lnTo>
                    <a:pt x="459" y="223"/>
                  </a:lnTo>
                  <a:lnTo>
                    <a:pt x="461" y="225"/>
                  </a:lnTo>
                  <a:lnTo>
                    <a:pt x="466" y="226"/>
                  </a:lnTo>
                  <a:lnTo>
                    <a:pt x="470" y="228"/>
                  </a:lnTo>
                  <a:lnTo>
                    <a:pt x="475" y="232"/>
                  </a:lnTo>
                  <a:lnTo>
                    <a:pt x="478" y="234"/>
                  </a:lnTo>
                  <a:lnTo>
                    <a:pt x="480" y="238"/>
                  </a:lnTo>
                  <a:lnTo>
                    <a:pt x="482" y="244"/>
                  </a:lnTo>
                  <a:lnTo>
                    <a:pt x="481" y="251"/>
                  </a:lnTo>
                  <a:lnTo>
                    <a:pt x="480" y="259"/>
                  </a:lnTo>
                  <a:lnTo>
                    <a:pt x="478" y="267"/>
                  </a:lnTo>
                  <a:lnTo>
                    <a:pt x="478" y="272"/>
                  </a:lnTo>
                  <a:lnTo>
                    <a:pt x="478" y="276"/>
                  </a:lnTo>
                  <a:lnTo>
                    <a:pt x="480" y="281"/>
                  </a:lnTo>
                  <a:lnTo>
                    <a:pt x="482" y="284"/>
                  </a:lnTo>
                  <a:lnTo>
                    <a:pt x="482" y="283"/>
                  </a:lnTo>
                  <a:lnTo>
                    <a:pt x="482" y="282"/>
                  </a:lnTo>
                  <a:lnTo>
                    <a:pt x="483" y="289"/>
                  </a:lnTo>
                  <a:lnTo>
                    <a:pt x="483" y="292"/>
                  </a:lnTo>
                  <a:lnTo>
                    <a:pt x="482" y="297"/>
                  </a:lnTo>
                  <a:lnTo>
                    <a:pt x="482" y="303"/>
                  </a:lnTo>
                  <a:lnTo>
                    <a:pt x="483" y="307"/>
                  </a:lnTo>
                  <a:lnTo>
                    <a:pt x="486" y="312"/>
                  </a:lnTo>
                  <a:lnTo>
                    <a:pt x="490" y="315"/>
                  </a:lnTo>
                  <a:lnTo>
                    <a:pt x="493" y="320"/>
                  </a:lnTo>
                  <a:lnTo>
                    <a:pt x="499" y="327"/>
                  </a:lnTo>
                  <a:lnTo>
                    <a:pt x="505" y="333"/>
                  </a:lnTo>
                  <a:lnTo>
                    <a:pt x="507" y="338"/>
                  </a:lnTo>
                  <a:lnTo>
                    <a:pt x="507" y="340"/>
                  </a:lnTo>
                  <a:lnTo>
                    <a:pt x="505" y="344"/>
                  </a:lnTo>
                  <a:lnTo>
                    <a:pt x="502" y="344"/>
                  </a:lnTo>
                  <a:lnTo>
                    <a:pt x="501" y="344"/>
                  </a:lnTo>
                  <a:lnTo>
                    <a:pt x="501" y="344"/>
                  </a:lnTo>
                  <a:lnTo>
                    <a:pt x="501" y="343"/>
                  </a:lnTo>
                  <a:lnTo>
                    <a:pt x="500" y="347"/>
                  </a:lnTo>
                  <a:lnTo>
                    <a:pt x="503" y="353"/>
                  </a:lnTo>
                  <a:lnTo>
                    <a:pt x="506" y="357"/>
                  </a:lnTo>
                  <a:lnTo>
                    <a:pt x="507" y="362"/>
                  </a:lnTo>
                  <a:lnTo>
                    <a:pt x="507" y="365"/>
                  </a:lnTo>
                  <a:lnTo>
                    <a:pt x="505" y="369"/>
                  </a:lnTo>
                  <a:lnTo>
                    <a:pt x="502" y="371"/>
                  </a:lnTo>
                  <a:lnTo>
                    <a:pt x="497" y="373"/>
                  </a:lnTo>
                  <a:lnTo>
                    <a:pt x="490" y="376"/>
                  </a:lnTo>
                  <a:lnTo>
                    <a:pt x="483" y="379"/>
                  </a:lnTo>
                  <a:lnTo>
                    <a:pt x="476" y="385"/>
                  </a:lnTo>
                  <a:lnTo>
                    <a:pt x="469" y="392"/>
                  </a:lnTo>
                  <a:lnTo>
                    <a:pt x="462" y="400"/>
                  </a:lnTo>
                  <a:lnTo>
                    <a:pt x="451" y="415"/>
                  </a:lnTo>
                  <a:lnTo>
                    <a:pt x="440" y="430"/>
                  </a:lnTo>
                  <a:lnTo>
                    <a:pt x="437" y="436"/>
                  </a:lnTo>
                  <a:lnTo>
                    <a:pt x="435" y="441"/>
                  </a:lnTo>
                  <a:lnTo>
                    <a:pt x="435" y="445"/>
                  </a:lnTo>
                  <a:lnTo>
                    <a:pt x="436" y="449"/>
                  </a:lnTo>
                  <a:lnTo>
                    <a:pt x="437" y="452"/>
                  </a:lnTo>
                  <a:lnTo>
                    <a:pt x="437" y="455"/>
                  </a:lnTo>
                  <a:lnTo>
                    <a:pt x="439" y="460"/>
                  </a:lnTo>
                  <a:lnTo>
                    <a:pt x="437" y="464"/>
                  </a:lnTo>
                  <a:lnTo>
                    <a:pt x="436" y="468"/>
                  </a:lnTo>
                  <a:lnTo>
                    <a:pt x="436" y="470"/>
                  </a:lnTo>
                  <a:lnTo>
                    <a:pt x="440" y="477"/>
                  </a:lnTo>
                  <a:lnTo>
                    <a:pt x="443" y="482"/>
                  </a:lnTo>
                  <a:lnTo>
                    <a:pt x="440" y="482"/>
                  </a:lnTo>
                  <a:lnTo>
                    <a:pt x="435" y="480"/>
                  </a:lnTo>
                  <a:lnTo>
                    <a:pt x="434" y="479"/>
                  </a:lnTo>
                  <a:lnTo>
                    <a:pt x="432" y="479"/>
                  </a:lnTo>
                  <a:lnTo>
                    <a:pt x="429" y="478"/>
                  </a:lnTo>
                  <a:lnTo>
                    <a:pt x="427" y="478"/>
                  </a:lnTo>
                  <a:lnTo>
                    <a:pt x="420" y="476"/>
                  </a:lnTo>
                  <a:lnTo>
                    <a:pt x="412" y="474"/>
                  </a:lnTo>
                  <a:lnTo>
                    <a:pt x="405" y="470"/>
                  </a:lnTo>
                  <a:lnTo>
                    <a:pt x="400" y="466"/>
                  </a:lnTo>
                  <a:lnTo>
                    <a:pt x="397" y="462"/>
                  </a:lnTo>
                  <a:lnTo>
                    <a:pt x="395" y="458"/>
                  </a:lnTo>
                  <a:lnTo>
                    <a:pt x="387" y="454"/>
                  </a:lnTo>
                  <a:lnTo>
                    <a:pt x="378" y="450"/>
                  </a:lnTo>
                  <a:lnTo>
                    <a:pt x="374" y="449"/>
                  </a:lnTo>
                  <a:lnTo>
                    <a:pt x="369" y="449"/>
                  </a:lnTo>
                  <a:lnTo>
                    <a:pt x="364" y="450"/>
                  </a:lnTo>
                  <a:lnTo>
                    <a:pt x="360" y="451"/>
                  </a:lnTo>
                  <a:lnTo>
                    <a:pt x="356" y="452"/>
                  </a:lnTo>
                  <a:lnTo>
                    <a:pt x="354" y="451"/>
                  </a:lnTo>
                  <a:lnTo>
                    <a:pt x="353" y="450"/>
                  </a:lnTo>
                  <a:lnTo>
                    <a:pt x="351" y="453"/>
                  </a:lnTo>
                  <a:lnTo>
                    <a:pt x="347" y="458"/>
                  </a:lnTo>
                  <a:lnTo>
                    <a:pt x="345" y="460"/>
                  </a:lnTo>
                  <a:lnTo>
                    <a:pt x="342" y="459"/>
                  </a:lnTo>
                  <a:lnTo>
                    <a:pt x="338" y="455"/>
                  </a:lnTo>
                  <a:lnTo>
                    <a:pt x="334" y="453"/>
                  </a:lnTo>
                  <a:lnTo>
                    <a:pt x="329" y="451"/>
                  </a:lnTo>
                  <a:lnTo>
                    <a:pt x="326" y="451"/>
                  </a:lnTo>
                  <a:lnTo>
                    <a:pt x="320" y="451"/>
                  </a:lnTo>
                  <a:lnTo>
                    <a:pt x="309" y="461"/>
                  </a:lnTo>
                  <a:lnTo>
                    <a:pt x="302" y="469"/>
                  </a:lnTo>
                  <a:lnTo>
                    <a:pt x="299" y="469"/>
                  </a:lnTo>
                  <a:lnTo>
                    <a:pt x="298" y="468"/>
                  </a:lnTo>
                  <a:lnTo>
                    <a:pt x="293" y="468"/>
                  </a:lnTo>
                  <a:lnTo>
                    <a:pt x="289" y="468"/>
                  </a:lnTo>
                  <a:lnTo>
                    <a:pt x="288" y="467"/>
                  </a:lnTo>
                  <a:lnTo>
                    <a:pt x="287" y="462"/>
                  </a:lnTo>
                  <a:lnTo>
                    <a:pt x="288" y="457"/>
                  </a:lnTo>
                  <a:lnTo>
                    <a:pt x="287" y="452"/>
                  </a:lnTo>
                  <a:lnTo>
                    <a:pt x="285" y="453"/>
                  </a:lnTo>
                  <a:lnTo>
                    <a:pt x="282" y="453"/>
                  </a:lnTo>
                  <a:lnTo>
                    <a:pt x="280" y="451"/>
                  </a:lnTo>
                  <a:lnTo>
                    <a:pt x="278" y="449"/>
                  </a:lnTo>
                  <a:lnTo>
                    <a:pt x="275" y="444"/>
                  </a:lnTo>
                  <a:lnTo>
                    <a:pt x="274" y="442"/>
                  </a:lnTo>
                  <a:lnTo>
                    <a:pt x="272" y="439"/>
                  </a:lnTo>
                  <a:lnTo>
                    <a:pt x="271" y="437"/>
                  </a:lnTo>
                  <a:lnTo>
                    <a:pt x="269" y="437"/>
                  </a:lnTo>
                  <a:lnTo>
                    <a:pt x="266" y="438"/>
                  </a:lnTo>
                  <a:lnTo>
                    <a:pt x="263" y="441"/>
                  </a:lnTo>
                  <a:lnTo>
                    <a:pt x="261" y="444"/>
                  </a:lnTo>
                  <a:lnTo>
                    <a:pt x="258" y="447"/>
                  </a:lnTo>
                  <a:lnTo>
                    <a:pt x="255" y="451"/>
                  </a:lnTo>
                  <a:lnTo>
                    <a:pt x="252" y="454"/>
                  </a:lnTo>
                  <a:lnTo>
                    <a:pt x="247" y="454"/>
                  </a:lnTo>
                  <a:lnTo>
                    <a:pt x="246" y="452"/>
                  </a:lnTo>
                  <a:lnTo>
                    <a:pt x="246" y="450"/>
                  </a:lnTo>
                  <a:lnTo>
                    <a:pt x="245" y="446"/>
                  </a:lnTo>
                  <a:lnTo>
                    <a:pt x="245" y="445"/>
                  </a:lnTo>
                  <a:lnTo>
                    <a:pt x="242" y="444"/>
                  </a:lnTo>
                  <a:lnTo>
                    <a:pt x="239" y="443"/>
                  </a:lnTo>
                  <a:lnTo>
                    <a:pt x="239" y="437"/>
                  </a:lnTo>
                  <a:lnTo>
                    <a:pt x="236" y="431"/>
                  </a:lnTo>
                  <a:lnTo>
                    <a:pt x="231" y="428"/>
                  </a:lnTo>
                  <a:lnTo>
                    <a:pt x="229" y="427"/>
                  </a:lnTo>
                  <a:lnTo>
                    <a:pt x="228" y="425"/>
                  </a:lnTo>
                  <a:lnTo>
                    <a:pt x="226" y="419"/>
                  </a:lnTo>
                  <a:lnTo>
                    <a:pt x="224" y="414"/>
                  </a:lnTo>
                  <a:lnTo>
                    <a:pt x="222" y="412"/>
                  </a:lnTo>
                  <a:lnTo>
                    <a:pt x="218" y="410"/>
                  </a:lnTo>
                  <a:lnTo>
                    <a:pt x="215" y="409"/>
                  </a:lnTo>
                  <a:lnTo>
                    <a:pt x="208" y="406"/>
                  </a:lnTo>
                  <a:lnTo>
                    <a:pt x="201" y="403"/>
                  </a:lnTo>
                  <a:lnTo>
                    <a:pt x="197" y="401"/>
                  </a:lnTo>
                  <a:lnTo>
                    <a:pt x="196" y="401"/>
                  </a:lnTo>
                  <a:lnTo>
                    <a:pt x="195" y="403"/>
                  </a:lnTo>
                  <a:lnTo>
                    <a:pt x="189" y="406"/>
                  </a:lnTo>
                  <a:lnTo>
                    <a:pt x="184" y="401"/>
                  </a:lnTo>
                  <a:lnTo>
                    <a:pt x="177" y="395"/>
                  </a:lnTo>
                  <a:lnTo>
                    <a:pt x="175" y="392"/>
                  </a:lnTo>
                  <a:lnTo>
                    <a:pt x="176" y="390"/>
                  </a:lnTo>
                  <a:lnTo>
                    <a:pt x="179" y="390"/>
                  </a:lnTo>
                  <a:lnTo>
                    <a:pt x="181" y="388"/>
                  </a:lnTo>
                  <a:lnTo>
                    <a:pt x="182" y="386"/>
                  </a:lnTo>
                  <a:lnTo>
                    <a:pt x="183" y="384"/>
                  </a:lnTo>
                  <a:lnTo>
                    <a:pt x="182" y="381"/>
                  </a:lnTo>
                  <a:lnTo>
                    <a:pt x="181" y="380"/>
                  </a:lnTo>
                  <a:lnTo>
                    <a:pt x="180" y="381"/>
                  </a:lnTo>
                  <a:lnTo>
                    <a:pt x="179" y="382"/>
                  </a:lnTo>
                  <a:lnTo>
                    <a:pt x="175" y="384"/>
                  </a:lnTo>
                  <a:lnTo>
                    <a:pt x="171" y="385"/>
                  </a:lnTo>
                  <a:lnTo>
                    <a:pt x="163" y="382"/>
                  </a:lnTo>
                  <a:lnTo>
                    <a:pt x="156" y="379"/>
                  </a:lnTo>
                  <a:lnTo>
                    <a:pt x="149" y="376"/>
                  </a:lnTo>
                  <a:lnTo>
                    <a:pt x="142" y="371"/>
                  </a:lnTo>
                  <a:lnTo>
                    <a:pt x="140" y="372"/>
                  </a:lnTo>
                  <a:lnTo>
                    <a:pt x="139" y="372"/>
                  </a:lnTo>
                  <a:lnTo>
                    <a:pt x="142" y="379"/>
                  </a:lnTo>
                  <a:lnTo>
                    <a:pt x="146" y="385"/>
                  </a:lnTo>
                  <a:lnTo>
                    <a:pt x="144" y="388"/>
                  </a:lnTo>
                  <a:lnTo>
                    <a:pt x="143" y="390"/>
                  </a:lnTo>
                  <a:lnTo>
                    <a:pt x="140" y="393"/>
                  </a:lnTo>
                  <a:lnTo>
                    <a:pt x="138" y="394"/>
                  </a:lnTo>
                  <a:lnTo>
                    <a:pt x="134" y="395"/>
                  </a:lnTo>
                  <a:lnTo>
                    <a:pt x="131" y="395"/>
                  </a:lnTo>
                  <a:lnTo>
                    <a:pt x="127" y="394"/>
                  </a:lnTo>
                  <a:lnTo>
                    <a:pt x="124" y="393"/>
                  </a:lnTo>
                  <a:lnTo>
                    <a:pt x="122" y="390"/>
                  </a:lnTo>
                  <a:lnTo>
                    <a:pt x="120" y="388"/>
                  </a:lnTo>
                  <a:lnTo>
                    <a:pt x="117" y="382"/>
                  </a:lnTo>
                  <a:lnTo>
                    <a:pt x="114" y="379"/>
                  </a:lnTo>
                  <a:lnTo>
                    <a:pt x="109" y="377"/>
                  </a:lnTo>
                  <a:lnTo>
                    <a:pt x="104" y="372"/>
                  </a:lnTo>
                  <a:lnTo>
                    <a:pt x="107" y="370"/>
                  </a:lnTo>
                  <a:lnTo>
                    <a:pt x="108" y="368"/>
                  </a:lnTo>
                  <a:lnTo>
                    <a:pt x="111" y="365"/>
                  </a:lnTo>
                  <a:lnTo>
                    <a:pt x="114" y="363"/>
                  </a:lnTo>
                  <a:lnTo>
                    <a:pt x="116" y="361"/>
                  </a:lnTo>
                  <a:lnTo>
                    <a:pt x="116" y="356"/>
                  </a:lnTo>
                  <a:lnTo>
                    <a:pt x="114" y="354"/>
                  </a:lnTo>
                  <a:lnTo>
                    <a:pt x="112" y="354"/>
                  </a:lnTo>
                  <a:lnTo>
                    <a:pt x="110" y="353"/>
                  </a:lnTo>
                  <a:lnTo>
                    <a:pt x="108" y="354"/>
                  </a:lnTo>
                  <a:lnTo>
                    <a:pt x="104" y="355"/>
                  </a:lnTo>
                  <a:lnTo>
                    <a:pt x="100" y="356"/>
                  </a:lnTo>
                  <a:lnTo>
                    <a:pt x="98" y="355"/>
                  </a:lnTo>
                  <a:lnTo>
                    <a:pt x="94" y="354"/>
                  </a:lnTo>
                  <a:lnTo>
                    <a:pt x="91" y="350"/>
                  </a:lnTo>
                  <a:lnTo>
                    <a:pt x="86" y="349"/>
                  </a:lnTo>
                  <a:lnTo>
                    <a:pt x="75" y="344"/>
                  </a:lnTo>
                  <a:lnTo>
                    <a:pt x="63" y="340"/>
                  </a:lnTo>
                  <a:lnTo>
                    <a:pt x="61" y="337"/>
                  </a:lnTo>
                  <a:lnTo>
                    <a:pt x="59" y="335"/>
                  </a:lnTo>
                  <a:lnTo>
                    <a:pt x="58" y="331"/>
                  </a:lnTo>
                  <a:lnTo>
                    <a:pt x="58" y="329"/>
                  </a:lnTo>
                  <a:lnTo>
                    <a:pt x="57" y="328"/>
                  </a:lnTo>
                  <a:lnTo>
                    <a:pt x="55" y="325"/>
                  </a:lnTo>
                  <a:lnTo>
                    <a:pt x="53" y="324"/>
                  </a:lnTo>
                  <a:lnTo>
                    <a:pt x="50" y="324"/>
                  </a:lnTo>
                  <a:lnTo>
                    <a:pt x="46" y="325"/>
                  </a:lnTo>
                  <a:lnTo>
                    <a:pt x="44" y="328"/>
                  </a:lnTo>
                  <a:lnTo>
                    <a:pt x="44" y="329"/>
                  </a:lnTo>
                  <a:lnTo>
                    <a:pt x="43" y="331"/>
                  </a:lnTo>
                  <a:lnTo>
                    <a:pt x="43" y="332"/>
                  </a:lnTo>
                  <a:lnTo>
                    <a:pt x="42" y="335"/>
                  </a:lnTo>
                  <a:lnTo>
                    <a:pt x="40" y="336"/>
                  </a:lnTo>
                  <a:lnTo>
                    <a:pt x="35" y="337"/>
                  </a:lnTo>
                  <a:lnTo>
                    <a:pt x="35" y="337"/>
                  </a:lnTo>
                  <a:lnTo>
                    <a:pt x="35" y="336"/>
                  </a:lnTo>
                  <a:lnTo>
                    <a:pt x="40" y="324"/>
                  </a:lnTo>
                  <a:lnTo>
                    <a:pt x="43" y="311"/>
                  </a:lnTo>
                  <a:lnTo>
                    <a:pt x="44" y="304"/>
                  </a:lnTo>
                  <a:lnTo>
                    <a:pt x="43" y="298"/>
                  </a:lnTo>
                  <a:lnTo>
                    <a:pt x="42" y="295"/>
                  </a:lnTo>
                  <a:lnTo>
                    <a:pt x="41" y="292"/>
                  </a:lnTo>
                  <a:lnTo>
                    <a:pt x="38" y="290"/>
                  </a:lnTo>
                  <a:lnTo>
                    <a:pt x="35" y="288"/>
                  </a:lnTo>
                  <a:lnTo>
                    <a:pt x="32" y="285"/>
                  </a:lnTo>
                  <a:lnTo>
                    <a:pt x="29" y="283"/>
                  </a:lnTo>
                  <a:lnTo>
                    <a:pt x="29" y="281"/>
                  </a:lnTo>
                  <a:lnTo>
                    <a:pt x="29" y="280"/>
                  </a:lnTo>
                  <a:lnTo>
                    <a:pt x="30" y="276"/>
                  </a:lnTo>
                  <a:lnTo>
                    <a:pt x="29" y="271"/>
                  </a:lnTo>
                  <a:lnTo>
                    <a:pt x="28" y="268"/>
                  </a:lnTo>
                  <a:lnTo>
                    <a:pt x="26" y="265"/>
                  </a:lnTo>
                  <a:lnTo>
                    <a:pt x="24" y="260"/>
                  </a:lnTo>
                  <a:lnTo>
                    <a:pt x="24" y="257"/>
                  </a:lnTo>
                  <a:lnTo>
                    <a:pt x="25" y="254"/>
                  </a:lnTo>
                  <a:lnTo>
                    <a:pt x="26" y="251"/>
                  </a:lnTo>
                  <a:lnTo>
                    <a:pt x="28" y="249"/>
                  </a:lnTo>
                  <a:lnTo>
                    <a:pt x="30" y="247"/>
                  </a:lnTo>
                  <a:lnTo>
                    <a:pt x="32" y="243"/>
                  </a:lnTo>
                  <a:lnTo>
                    <a:pt x="30" y="240"/>
                  </a:lnTo>
                  <a:lnTo>
                    <a:pt x="29" y="233"/>
                  </a:lnTo>
                  <a:lnTo>
                    <a:pt x="29" y="227"/>
                  </a:lnTo>
                  <a:lnTo>
                    <a:pt x="28" y="225"/>
                  </a:lnTo>
                  <a:lnTo>
                    <a:pt x="27" y="223"/>
                  </a:lnTo>
                  <a:lnTo>
                    <a:pt x="26" y="221"/>
                  </a:lnTo>
                  <a:lnTo>
                    <a:pt x="22" y="217"/>
                  </a:lnTo>
                  <a:lnTo>
                    <a:pt x="20" y="214"/>
                  </a:lnTo>
                  <a:lnTo>
                    <a:pt x="20" y="210"/>
                  </a:lnTo>
                  <a:lnTo>
                    <a:pt x="20" y="208"/>
                  </a:lnTo>
                  <a:lnTo>
                    <a:pt x="21" y="207"/>
                  </a:lnTo>
                  <a:lnTo>
                    <a:pt x="24" y="203"/>
                  </a:lnTo>
                  <a:lnTo>
                    <a:pt x="25" y="198"/>
                  </a:lnTo>
                  <a:lnTo>
                    <a:pt x="22" y="193"/>
                  </a:lnTo>
                  <a:lnTo>
                    <a:pt x="20" y="191"/>
                  </a:lnTo>
                  <a:lnTo>
                    <a:pt x="17" y="187"/>
                  </a:lnTo>
                  <a:lnTo>
                    <a:pt x="13" y="185"/>
                  </a:lnTo>
                  <a:lnTo>
                    <a:pt x="8" y="182"/>
                  </a:lnTo>
                  <a:lnTo>
                    <a:pt x="4" y="179"/>
                  </a:lnTo>
                  <a:lnTo>
                    <a:pt x="1" y="177"/>
                  </a:lnTo>
                  <a:lnTo>
                    <a:pt x="0" y="174"/>
                  </a:lnTo>
                  <a:lnTo>
                    <a:pt x="0" y="171"/>
                  </a:lnTo>
                  <a:lnTo>
                    <a:pt x="1" y="167"/>
                  </a:lnTo>
                  <a:lnTo>
                    <a:pt x="3" y="164"/>
                  </a:lnTo>
                  <a:lnTo>
                    <a:pt x="6" y="158"/>
                  </a:lnTo>
                  <a:lnTo>
                    <a:pt x="11" y="150"/>
                  </a:lnTo>
                  <a:lnTo>
                    <a:pt x="13" y="143"/>
                  </a:lnTo>
                  <a:lnTo>
                    <a:pt x="13" y="135"/>
                  </a:lnTo>
                  <a:lnTo>
                    <a:pt x="13" y="128"/>
                  </a:lnTo>
                  <a:lnTo>
                    <a:pt x="11" y="114"/>
                  </a:lnTo>
                  <a:lnTo>
                    <a:pt x="6" y="99"/>
                  </a:lnTo>
                  <a:lnTo>
                    <a:pt x="6" y="99"/>
                  </a:lnTo>
                  <a:lnTo>
                    <a:pt x="11" y="101"/>
                  </a:lnTo>
                  <a:lnTo>
                    <a:pt x="16" y="103"/>
                  </a:lnTo>
                  <a:lnTo>
                    <a:pt x="19" y="105"/>
                  </a:lnTo>
                  <a:lnTo>
                    <a:pt x="21" y="107"/>
                  </a:lnTo>
                  <a:lnTo>
                    <a:pt x="22" y="104"/>
                  </a:lnTo>
                  <a:lnTo>
                    <a:pt x="21" y="102"/>
                  </a:lnTo>
                  <a:lnTo>
                    <a:pt x="21" y="97"/>
                  </a:lnTo>
                  <a:lnTo>
                    <a:pt x="21" y="94"/>
                  </a:lnTo>
                  <a:lnTo>
                    <a:pt x="20" y="92"/>
                  </a:lnTo>
                  <a:lnTo>
                    <a:pt x="18" y="89"/>
                  </a:lnTo>
                  <a:lnTo>
                    <a:pt x="13" y="89"/>
                  </a:lnTo>
                  <a:lnTo>
                    <a:pt x="10" y="91"/>
                  </a:lnTo>
                  <a:lnTo>
                    <a:pt x="6" y="91"/>
                  </a:lnTo>
                  <a:lnTo>
                    <a:pt x="3" y="87"/>
                  </a:lnTo>
                  <a:lnTo>
                    <a:pt x="3" y="84"/>
                  </a:lnTo>
                  <a:lnTo>
                    <a:pt x="4" y="8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7" name="Freeform 276"/>
            <p:cNvSpPr>
              <a:spLocks/>
            </p:cNvSpPr>
            <p:nvPr/>
          </p:nvSpPr>
          <p:spPr bwMode="gray">
            <a:xfrm>
              <a:off x="5156201" y="3395663"/>
              <a:ext cx="160338" cy="152400"/>
            </a:xfrm>
            <a:custGeom>
              <a:avLst/>
              <a:gdLst/>
              <a:ahLst/>
              <a:cxnLst>
                <a:cxn ang="0">
                  <a:pos x="38" y="71"/>
                </a:cxn>
                <a:cxn ang="0">
                  <a:pos x="101" y="49"/>
                </a:cxn>
                <a:cxn ang="0">
                  <a:pos x="128" y="26"/>
                </a:cxn>
                <a:cxn ang="0">
                  <a:pos x="160" y="10"/>
                </a:cxn>
                <a:cxn ang="0">
                  <a:pos x="206" y="0"/>
                </a:cxn>
                <a:cxn ang="0">
                  <a:pos x="239" y="24"/>
                </a:cxn>
                <a:cxn ang="0">
                  <a:pos x="220" y="20"/>
                </a:cxn>
                <a:cxn ang="0">
                  <a:pos x="242" y="44"/>
                </a:cxn>
                <a:cxn ang="0">
                  <a:pos x="298" y="37"/>
                </a:cxn>
                <a:cxn ang="0">
                  <a:pos x="410" y="47"/>
                </a:cxn>
                <a:cxn ang="0">
                  <a:pos x="459" y="47"/>
                </a:cxn>
                <a:cxn ang="0">
                  <a:pos x="482" y="99"/>
                </a:cxn>
                <a:cxn ang="0">
                  <a:pos x="498" y="182"/>
                </a:cxn>
                <a:cxn ang="0">
                  <a:pos x="459" y="213"/>
                </a:cxn>
                <a:cxn ang="0">
                  <a:pos x="470" y="228"/>
                </a:cxn>
                <a:cxn ang="0">
                  <a:pos x="480" y="259"/>
                </a:cxn>
                <a:cxn ang="0">
                  <a:pos x="482" y="283"/>
                </a:cxn>
                <a:cxn ang="0">
                  <a:pos x="483" y="307"/>
                </a:cxn>
                <a:cxn ang="0">
                  <a:pos x="507" y="338"/>
                </a:cxn>
                <a:cxn ang="0">
                  <a:pos x="501" y="343"/>
                </a:cxn>
                <a:cxn ang="0">
                  <a:pos x="505" y="369"/>
                </a:cxn>
                <a:cxn ang="0">
                  <a:pos x="469" y="392"/>
                </a:cxn>
                <a:cxn ang="0">
                  <a:pos x="435" y="445"/>
                </a:cxn>
                <a:cxn ang="0">
                  <a:pos x="436" y="468"/>
                </a:cxn>
                <a:cxn ang="0">
                  <a:pos x="434" y="479"/>
                </a:cxn>
                <a:cxn ang="0">
                  <a:pos x="405" y="470"/>
                </a:cxn>
                <a:cxn ang="0">
                  <a:pos x="374" y="449"/>
                </a:cxn>
                <a:cxn ang="0">
                  <a:pos x="353" y="450"/>
                </a:cxn>
                <a:cxn ang="0">
                  <a:pos x="334" y="453"/>
                </a:cxn>
                <a:cxn ang="0">
                  <a:pos x="299" y="469"/>
                </a:cxn>
                <a:cxn ang="0">
                  <a:pos x="288" y="457"/>
                </a:cxn>
                <a:cxn ang="0">
                  <a:pos x="275" y="444"/>
                </a:cxn>
                <a:cxn ang="0">
                  <a:pos x="263" y="441"/>
                </a:cxn>
                <a:cxn ang="0">
                  <a:pos x="246" y="452"/>
                </a:cxn>
                <a:cxn ang="0">
                  <a:pos x="239" y="437"/>
                </a:cxn>
                <a:cxn ang="0">
                  <a:pos x="224" y="414"/>
                </a:cxn>
                <a:cxn ang="0">
                  <a:pos x="197" y="401"/>
                </a:cxn>
                <a:cxn ang="0">
                  <a:pos x="175" y="392"/>
                </a:cxn>
                <a:cxn ang="0">
                  <a:pos x="182" y="381"/>
                </a:cxn>
                <a:cxn ang="0">
                  <a:pos x="163" y="382"/>
                </a:cxn>
                <a:cxn ang="0">
                  <a:pos x="142" y="379"/>
                </a:cxn>
                <a:cxn ang="0">
                  <a:pos x="134" y="395"/>
                </a:cxn>
                <a:cxn ang="0">
                  <a:pos x="117" y="382"/>
                </a:cxn>
                <a:cxn ang="0">
                  <a:pos x="111" y="365"/>
                </a:cxn>
                <a:cxn ang="0">
                  <a:pos x="110" y="353"/>
                </a:cxn>
                <a:cxn ang="0">
                  <a:pos x="91" y="350"/>
                </a:cxn>
                <a:cxn ang="0">
                  <a:pos x="58" y="331"/>
                </a:cxn>
                <a:cxn ang="0">
                  <a:pos x="46" y="325"/>
                </a:cxn>
                <a:cxn ang="0">
                  <a:pos x="40" y="336"/>
                </a:cxn>
                <a:cxn ang="0">
                  <a:pos x="44" y="304"/>
                </a:cxn>
                <a:cxn ang="0">
                  <a:pos x="32" y="285"/>
                </a:cxn>
                <a:cxn ang="0">
                  <a:pos x="28" y="268"/>
                </a:cxn>
                <a:cxn ang="0">
                  <a:pos x="28" y="249"/>
                </a:cxn>
                <a:cxn ang="0">
                  <a:pos x="28" y="225"/>
                </a:cxn>
                <a:cxn ang="0">
                  <a:pos x="20" y="208"/>
                </a:cxn>
                <a:cxn ang="0">
                  <a:pos x="17" y="187"/>
                </a:cxn>
                <a:cxn ang="0">
                  <a:pos x="0" y="171"/>
                </a:cxn>
                <a:cxn ang="0">
                  <a:pos x="13" y="135"/>
                </a:cxn>
                <a:cxn ang="0">
                  <a:pos x="16" y="103"/>
                </a:cxn>
                <a:cxn ang="0">
                  <a:pos x="21" y="94"/>
                </a:cxn>
                <a:cxn ang="0">
                  <a:pos x="3" y="87"/>
                </a:cxn>
              </a:cxnLst>
              <a:rect l="0" t="0" r="r" b="b"/>
              <a:pathLst>
                <a:path w="507" h="482">
                  <a:moveTo>
                    <a:pt x="4" y="80"/>
                  </a:moveTo>
                  <a:lnTo>
                    <a:pt x="10" y="80"/>
                  </a:lnTo>
                  <a:lnTo>
                    <a:pt x="17" y="80"/>
                  </a:lnTo>
                  <a:lnTo>
                    <a:pt x="21" y="78"/>
                  </a:lnTo>
                  <a:lnTo>
                    <a:pt x="27" y="77"/>
                  </a:lnTo>
                  <a:lnTo>
                    <a:pt x="38" y="71"/>
                  </a:lnTo>
                  <a:lnTo>
                    <a:pt x="49" y="67"/>
                  </a:lnTo>
                  <a:lnTo>
                    <a:pt x="63" y="61"/>
                  </a:lnTo>
                  <a:lnTo>
                    <a:pt x="78" y="56"/>
                  </a:lnTo>
                  <a:lnTo>
                    <a:pt x="86" y="55"/>
                  </a:lnTo>
                  <a:lnTo>
                    <a:pt x="93" y="53"/>
                  </a:lnTo>
                  <a:lnTo>
                    <a:pt x="101" y="49"/>
                  </a:lnTo>
                  <a:lnTo>
                    <a:pt x="108" y="45"/>
                  </a:lnTo>
                  <a:lnTo>
                    <a:pt x="112" y="39"/>
                  </a:lnTo>
                  <a:lnTo>
                    <a:pt x="116" y="34"/>
                  </a:lnTo>
                  <a:lnTo>
                    <a:pt x="119" y="30"/>
                  </a:lnTo>
                  <a:lnTo>
                    <a:pt x="124" y="27"/>
                  </a:lnTo>
                  <a:lnTo>
                    <a:pt x="128" y="26"/>
                  </a:lnTo>
                  <a:lnTo>
                    <a:pt x="134" y="23"/>
                  </a:lnTo>
                  <a:lnTo>
                    <a:pt x="142" y="21"/>
                  </a:lnTo>
                  <a:lnTo>
                    <a:pt x="150" y="18"/>
                  </a:lnTo>
                  <a:lnTo>
                    <a:pt x="151" y="14"/>
                  </a:lnTo>
                  <a:lnTo>
                    <a:pt x="155" y="12"/>
                  </a:lnTo>
                  <a:lnTo>
                    <a:pt x="160" y="10"/>
                  </a:lnTo>
                  <a:lnTo>
                    <a:pt x="167" y="7"/>
                  </a:lnTo>
                  <a:lnTo>
                    <a:pt x="175" y="5"/>
                  </a:lnTo>
                  <a:lnTo>
                    <a:pt x="182" y="4"/>
                  </a:lnTo>
                  <a:lnTo>
                    <a:pt x="192" y="3"/>
                  </a:lnTo>
                  <a:lnTo>
                    <a:pt x="200" y="0"/>
                  </a:lnTo>
                  <a:lnTo>
                    <a:pt x="206" y="0"/>
                  </a:lnTo>
                  <a:lnTo>
                    <a:pt x="212" y="2"/>
                  </a:lnTo>
                  <a:lnTo>
                    <a:pt x="222" y="7"/>
                  </a:lnTo>
                  <a:lnTo>
                    <a:pt x="238" y="18"/>
                  </a:lnTo>
                  <a:lnTo>
                    <a:pt x="240" y="21"/>
                  </a:lnTo>
                  <a:lnTo>
                    <a:pt x="240" y="23"/>
                  </a:lnTo>
                  <a:lnTo>
                    <a:pt x="239" y="24"/>
                  </a:lnTo>
                  <a:lnTo>
                    <a:pt x="238" y="23"/>
                  </a:lnTo>
                  <a:lnTo>
                    <a:pt x="231" y="20"/>
                  </a:lnTo>
                  <a:lnTo>
                    <a:pt x="228" y="18"/>
                  </a:lnTo>
                  <a:lnTo>
                    <a:pt x="223" y="14"/>
                  </a:lnTo>
                  <a:lnTo>
                    <a:pt x="218" y="11"/>
                  </a:lnTo>
                  <a:lnTo>
                    <a:pt x="220" y="20"/>
                  </a:lnTo>
                  <a:lnTo>
                    <a:pt x="223" y="30"/>
                  </a:lnTo>
                  <a:lnTo>
                    <a:pt x="226" y="34"/>
                  </a:lnTo>
                  <a:lnTo>
                    <a:pt x="229" y="37"/>
                  </a:lnTo>
                  <a:lnTo>
                    <a:pt x="232" y="39"/>
                  </a:lnTo>
                  <a:lnTo>
                    <a:pt x="234" y="42"/>
                  </a:lnTo>
                  <a:lnTo>
                    <a:pt x="242" y="44"/>
                  </a:lnTo>
                  <a:lnTo>
                    <a:pt x="249" y="45"/>
                  </a:lnTo>
                  <a:lnTo>
                    <a:pt x="257" y="44"/>
                  </a:lnTo>
                  <a:lnTo>
                    <a:pt x="265" y="40"/>
                  </a:lnTo>
                  <a:lnTo>
                    <a:pt x="273" y="37"/>
                  </a:lnTo>
                  <a:lnTo>
                    <a:pt x="280" y="32"/>
                  </a:lnTo>
                  <a:lnTo>
                    <a:pt x="298" y="37"/>
                  </a:lnTo>
                  <a:lnTo>
                    <a:pt x="318" y="40"/>
                  </a:lnTo>
                  <a:lnTo>
                    <a:pt x="338" y="44"/>
                  </a:lnTo>
                  <a:lnTo>
                    <a:pt x="359" y="46"/>
                  </a:lnTo>
                  <a:lnTo>
                    <a:pt x="380" y="47"/>
                  </a:lnTo>
                  <a:lnTo>
                    <a:pt x="401" y="47"/>
                  </a:lnTo>
                  <a:lnTo>
                    <a:pt x="410" y="47"/>
                  </a:lnTo>
                  <a:lnTo>
                    <a:pt x="420" y="45"/>
                  </a:lnTo>
                  <a:lnTo>
                    <a:pt x="429" y="44"/>
                  </a:lnTo>
                  <a:lnTo>
                    <a:pt x="439" y="42"/>
                  </a:lnTo>
                  <a:lnTo>
                    <a:pt x="445" y="42"/>
                  </a:lnTo>
                  <a:lnTo>
                    <a:pt x="453" y="44"/>
                  </a:lnTo>
                  <a:lnTo>
                    <a:pt x="459" y="47"/>
                  </a:lnTo>
                  <a:lnTo>
                    <a:pt x="466" y="52"/>
                  </a:lnTo>
                  <a:lnTo>
                    <a:pt x="470" y="57"/>
                  </a:lnTo>
                  <a:lnTo>
                    <a:pt x="474" y="64"/>
                  </a:lnTo>
                  <a:lnTo>
                    <a:pt x="476" y="71"/>
                  </a:lnTo>
                  <a:lnTo>
                    <a:pt x="476" y="78"/>
                  </a:lnTo>
                  <a:lnTo>
                    <a:pt x="482" y="99"/>
                  </a:lnTo>
                  <a:lnTo>
                    <a:pt x="488" y="119"/>
                  </a:lnTo>
                  <a:lnTo>
                    <a:pt x="493" y="140"/>
                  </a:lnTo>
                  <a:lnTo>
                    <a:pt x="498" y="160"/>
                  </a:lnTo>
                  <a:lnTo>
                    <a:pt x="499" y="169"/>
                  </a:lnTo>
                  <a:lnTo>
                    <a:pt x="499" y="177"/>
                  </a:lnTo>
                  <a:lnTo>
                    <a:pt x="498" y="182"/>
                  </a:lnTo>
                  <a:lnTo>
                    <a:pt x="496" y="185"/>
                  </a:lnTo>
                  <a:lnTo>
                    <a:pt x="493" y="189"/>
                  </a:lnTo>
                  <a:lnTo>
                    <a:pt x="490" y="192"/>
                  </a:lnTo>
                  <a:lnTo>
                    <a:pt x="478" y="198"/>
                  </a:lnTo>
                  <a:lnTo>
                    <a:pt x="465" y="207"/>
                  </a:lnTo>
                  <a:lnTo>
                    <a:pt x="459" y="213"/>
                  </a:lnTo>
                  <a:lnTo>
                    <a:pt x="457" y="217"/>
                  </a:lnTo>
                  <a:lnTo>
                    <a:pt x="458" y="221"/>
                  </a:lnTo>
                  <a:lnTo>
                    <a:pt x="459" y="223"/>
                  </a:lnTo>
                  <a:lnTo>
                    <a:pt x="461" y="225"/>
                  </a:lnTo>
                  <a:lnTo>
                    <a:pt x="466" y="226"/>
                  </a:lnTo>
                  <a:lnTo>
                    <a:pt x="470" y="228"/>
                  </a:lnTo>
                  <a:lnTo>
                    <a:pt x="475" y="232"/>
                  </a:lnTo>
                  <a:lnTo>
                    <a:pt x="478" y="234"/>
                  </a:lnTo>
                  <a:lnTo>
                    <a:pt x="480" y="238"/>
                  </a:lnTo>
                  <a:lnTo>
                    <a:pt x="482" y="244"/>
                  </a:lnTo>
                  <a:lnTo>
                    <a:pt x="481" y="251"/>
                  </a:lnTo>
                  <a:lnTo>
                    <a:pt x="480" y="259"/>
                  </a:lnTo>
                  <a:lnTo>
                    <a:pt x="478" y="267"/>
                  </a:lnTo>
                  <a:lnTo>
                    <a:pt x="478" y="272"/>
                  </a:lnTo>
                  <a:lnTo>
                    <a:pt x="478" y="276"/>
                  </a:lnTo>
                  <a:lnTo>
                    <a:pt x="480" y="281"/>
                  </a:lnTo>
                  <a:lnTo>
                    <a:pt x="482" y="284"/>
                  </a:lnTo>
                  <a:lnTo>
                    <a:pt x="482" y="283"/>
                  </a:lnTo>
                  <a:lnTo>
                    <a:pt x="482" y="282"/>
                  </a:lnTo>
                  <a:lnTo>
                    <a:pt x="483" y="289"/>
                  </a:lnTo>
                  <a:lnTo>
                    <a:pt x="483" y="292"/>
                  </a:lnTo>
                  <a:lnTo>
                    <a:pt x="482" y="297"/>
                  </a:lnTo>
                  <a:lnTo>
                    <a:pt x="482" y="303"/>
                  </a:lnTo>
                  <a:lnTo>
                    <a:pt x="483" y="307"/>
                  </a:lnTo>
                  <a:lnTo>
                    <a:pt x="486" y="312"/>
                  </a:lnTo>
                  <a:lnTo>
                    <a:pt x="490" y="315"/>
                  </a:lnTo>
                  <a:lnTo>
                    <a:pt x="493" y="320"/>
                  </a:lnTo>
                  <a:lnTo>
                    <a:pt x="499" y="327"/>
                  </a:lnTo>
                  <a:lnTo>
                    <a:pt x="505" y="333"/>
                  </a:lnTo>
                  <a:lnTo>
                    <a:pt x="507" y="338"/>
                  </a:lnTo>
                  <a:lnTo>
                    <a:pt x="507" y="340"/>
                  </a:lnTo>
                  <a:lnTo>
                    <a:pt x="505" y="344"/>
                  </a:lnTo>
                  <a:lnTo>
                    <a:pt x="502" y="344"/>
                  </a:lnTo>
                  <a:lnTo>
                    <a:pt x="501" y="344"/>
                  </a:lnTo>
                  <a:lnTo>
                    <a:pt x="501" y="344"/>
                  </a:lnTo>
                  <a:lnTo>
                    <a:pt x="501" y="343"/>
                  </a:lnTo>
                  <a:lnTo>
                    <a:pt x="500" y="347"/>
                  </a:lnTo>
                  <a:lnTo>
                    <a:pt x="503" y="353"/>
                  </a:lnTo>
                  <a:lnTo>
                    <a:pt x="506" y="357"/>
                  </a:lnTo>
                  <a:lnTo>
                    <a:pt x="507" y="362"/>
                  </a:lnTo>
                  <a:lnTo>
                    <a:pt x="507" y="365"/>
                  </a:lnTo>
                  <a:lnTo>
                    <a:pt x="505" y="369"/>
                  </a:lnTo>
                  <a:lnTo>
                    <a:pt x="502" y="371"/>
                  </a:lnTo>
                  <a:lnTo>
                    <a:pt x="497" y="373"/>
                  </a:lnTo>
                  <a:lnTo>
                    <a:pt x="490" y="376"/>
                  </a:lnTo>
                  <a:lnTo>
                    <a:pt x="483" y="379"/>
                  </a:lnTo>
                  <a:lnTo>
                    <a:pt x="476" y="385"/>
                  </a:lnTo>
                  <a:lnTo>
                    <a:pt x="469" y="392"/>
                  </a:lnTo>
                  <a:lnTo>
                    <a:pt x="462" y="400"/>
                  </a:lnTo>
                  <a:lnTo>
                    <a:pt x="451" y="415"/>
                  </a:lnTo>
                  <a:lnTo>
                    <a:pt x="440" y="430"/>
                  </a:lnTo>
                  <a:lnTo>
                    <a:pt x="437" y="436"/>
                  </a:lnTo>
                  <a:lnTo>
                    <a:pt x="435" y="441"/>
                  </a:lnTo>
                  <a:lnTo>
                    <a:pt x="435" y="445"/>
                  </a:lnTo>
                  <a:lnTo>
                    <a:pt x="436" y="449"/>
                  </a:lnTo>
                  <a:lnTo>
                    <a:pt x="437" y="452"/>
                  </a:lnTo>
                  <a:lnTo>
                    <a:pt x="437" y="455"/>
                  </a:lnTo>
                  <a:lnTo>
                    <a:pt x="439" y="460"/>
                  </a:lnTo>
                  <a:lnTo>
                    <a:pt x="437" y="464"/>
                  </a:lnTo>
                  <a:lnTo>
                    <a:pt x="436" y="468"/>
                  </a:lnTo>
                  <a:lnTo>
                    <a:pt x="436" y="470"/>
                  </a:lnTo>
                  <a:lnTo>
                    <a:pt x="440" y="477"/>
                  </a:lnTo>
                  <a:lnTo>
                    <a:pt x="443" y="482"/>
                  </a:lnTo>
                  <a:lnTo>
                    <a:pt x="440" y="482"/>
                  </a:lnTo>
                  <a:lnTo>
                    <a:pt x="435" y="480"/>
                  </a:lnTo>
                  <a:lnTo>
                    <a:pt x="434" y="479"/>
                  </a:lnTo>
                  <a:lnTo>
                    <a:pt x="432" y="479"/>
                  </a:lnTo>
                  <a:lnTo>
                    <a:pt x="429" y="478"/>
                  </a:lnTo>
                  <a:lnTo>
                    <a:pt x="427" y="478"/>
                  </a:lnTo>
                  <a:lnTo>
                    <a:pt x="420" y="476"/>
                  </a:lnTo>
                  <a:lnTo>
                    <a:pt x="412" y="474"/>
                  </a:lnTo>
                  <a:lnTo>
                    <a:pt x="405" y="470"/>
                  </a:lnTo>
                  <a:lnTo>
                    <a:pt x="400" y="466"/>
                  </a:lnTo>
                  <a:lnTo>
                    <a:pt x="397" y="462"/>
                  </a:lnTo>
                  <a:lnTo>
                    <a:pt x="395" y="458"/>
                  </a:lnTo>
                  <a:lnTo>
                    <a:pt x="387" y="454"/>
                  </a:lnTo>
                  <a:lnTo>
                    <a:pt x="378" y="450"/>
                  </a:lnTo>
                  <a:lnTo>
                    <a:pt x="374" y="449"/>
                  </a:lnTo>
                  <a:lnTo>
                    <a:pt x="369" y="449"/>
                  </a:lnTo>
                  <a:lnTo>
                    <a:pt x="364" y="450"/>
                  </a:lnTo>
                  <a:lnTo>
                    <a:pt x="360" y="451"/>
                  </a:lnTo>
                  <a:lnTo>
                    <a:pt x="356" y="452"/>
                  </a:lnTo>
                  <a:lnTo>
                    <a:pt x="354" y="451"/>
                  </a:lnTo>
                  <a:lnTo>
                    <a:pt x="353" y="450"/>
                  </a:lnTo>
                  <a:lnTo>
                    <a:pt x="351" y="453"/>
                  </a:lnTo>
                  <a:lnTo>
                    <a:pt x="347" y="458"/>
                  </a:lnTo>
                  <a:lnTo>
                    <a:pt x="345" y="460"/>
                  </a:lnTo>
                  <a:lnTo>
                    <a:pt x="342" y="459"/>
                  </a:lnTo>
                  <a:lnTo>
                    <a:pt x="338" y="455"/>
                  </a:lnTo>
                  <a:lnTo>
                    <a:pt x="334" y="453"/>
                  </a:lnTo>
                  <a:lnTo>
                    <a:pt x="329" y="451"/>
                  </a:lnTo>
                  <a:lnTo>
                    <a:pt x="326" y="451"/>
                  </a:lnTo>
                  <a:lnTo>
                    <a:pt x="320" y="451"/>
                  </a:lnTo>
                  <a:lnTo>
                    <a:pt x="309" y="461"/>
                  </a:lnTo>
                  <a:lnTo>
                    <a:pt x="302" y="469"/>
                  </a:lnTo>
                  <a:lnTo>
                    <a:pt x="299" y="469"/>
                  </a:lnTo>
                  <a:lnTo>
                    <a:pt x="298" y="468"/>
                  </a:lnTo>
                  <a:lnTo>
                    <a:pt x="293" y="468"/>
                  </a:lnTo>
                  <a:lnTo>
                    <a:pt x="289" y="468"/>
                  </a:lnTo>
                  <a:lnTo>
                    <a:pt x="288" y="467"/>
                  </a:lnTo>
                  <a:lnTo>
                    <a:pt x="287" y="462"/>
                  </a:lnTo>
                  <a:lnTo>
                    <a:pt x="288" y="457"/>
                  </a:lnTo>
                  <a:lnTo>
                    <a:pt x="287" y="452"/>
                  </a:lnTo>
                  <a:lnTo>
                    <a:pt x="285" y="453"/>
                  </a:lnTo>
                  <a:lnTo>
                    <a:pt x="282" y="453"/>
                  </a:lnTo>
                  <a:lnTo>
                    <a:pt x="280" y="451"/>
                  </a:lnTo>
                  <a:lnTo>
                    <a:pt x="278" y="449"/>
                  </a:lnTo>
                  <a:lnTo>
                    <a:pt x="275" y="444"/>
                  </a:lnTo>
                  <a:lnTo>
                    <a:pt x="274" y="442"/>
                  </a:lnTo>
                  <a:lnTo>
                    <a:pt x="272" y="439"/>
                  </a:lnTo>
                  <a:lnTo>
                    <a:pt x="271" y="437"/>
                  </a:lnTo>
                  <a:lnTo>
                    <a:pt x="269" y="437"/>
                  </a:lnTo>
                  <a:lnTo>
                    <a:pt x="266" y="438"/>
                  </a:lnTo>
                  <a:lnTo>
                    <a:pt x="263" y="441"/>
                  </a:lnTo>
                  <a:lnTo>
                    <a:pt x="261" y="444"/>
                  </a:lnTo>
                  <a:lnTo>
                    <a:pt x="258" y="447"/>
                  </a:lnTo>
                  <a:lnTo>
                    <a:pt x="255" y="451"/>
                  </a:lnTo>
                  <a:lnTo>
                    <a:pt x="252" y="454"/>
                  </a:lnTo>
                  <a:lnTo>
                    <a:pt x="247" y="454"/>
                  </a:lnTo>
                  <a:lnTo>
                    <a:pt x="246" y="452"/>
                  </a:lnTo>
                  <a:lnTo>
                    <a:pt x="246" y="450"/>
                  </a:lnTo>
                  <a:lnTo>
                    <a:pt x="245" y="446"/>
                  </a:lnTo>
                  <a:lnTo>
                    <a:pt x="245" y="445"/>
                  </a:lnTo>
                  <a:lnTo>
                    <a:pt x="242" y="444"/>
                  </a:lnTo>
                  <a:lnTo>
                    <a:pt x="239" y="443"/>
                  </a:lnTo>
                  <a:lnTo>
                    <a:pt x="239" y="437"/>
                  </a:lnTo>
                  <a:lnTo>
                    <a:pt x="236" y="431"/>
                  </a:lnTo>
                  <a:lnTo>
                    <a:pt x="231" y="428"/>
                  </a:lnTo>
                  <a:lnTo>
                    <a:pt x="229" y="427"/>
                  </a:lnTo>
                  <a:lnTo>
                    <a:pt x="228" y="425"/>
                  </a:lnTo>
                  <a:lnTo>
                    <a:pt x="226" y="419"/>
                  </a:lnTo>
                  <a:lnTo>
                    <a:pt x="224" y="414"/>
                  </a:lnTo>
                  <a:lnTo>
                    <a:pt x="222" y="412"/>
                  </a:lnTo>
                  <a:lnTo>
                    <a:pt x="218" y="410"/>
                  </a:lnTo>
                  <a:lnTo>
                    <a:pt x="215" y="409"/>
                  </a:lnTo>
                  <a:lnTo>
                    <a:pt x="208" y="406"/>
                  </a:lnTo>
                  <a:lnTo>
                    <a:pt x="201" y="403"/>
                  </a:lnTo>
                  <a:lnTo>
                    <a:pt x="197" y="401"/>
                  </a:lnTo>
                  <a:lnTo>
                    <a:pt x="196" y="401"/>
                  </a:lnTo>
                  <a:lnTo>
                    <a:pt x="195" y="403"/>
                  </a:lnTo>
                  <a:lnTo>
                    <a:pt x="189" y="406"/>
                  </a:lnTo>
                  <a:lnTo>
                    <a:pt x="184" y="401"/>
                  </a:lnTo>
                  <a:lnTo>
                    <a:pt x="177" y="395"/>
                  </a:lnTo>
                  <a:lnTo>
                    <a:pt x="175" y="392"/>
                  </a:lnTo>
                  <a:lnTo>
                    <a:pt x="176" y="390"/>
                  </a:lnTo>
                  <a:lnTo>
                    <a:pt x="179" y="390"/>
                  </a:lnTo>
                  <a:lnTo>
                    <a:pt x="181" y="388"/>
                  </a:lnTo>
                  <a:lnTo>
                    <a:pt x="182" y="386"/>
                  </a:lnTo>
                  <a:lnTo>
                    <a:pt x="183" y="384"/>
                  </a:lnTo>
                  <a:lnTo>
                    <a:pt x="182" y="381"/>
                  </a:lnTo>
                  <a:lnTo>
                    <a:pt x="181" y="380"/>
                  </a:lnTo>
                  <a:lnTo>
                    <a:pt x="180" y="381"/>
                  </a:lnTo>
                  <a:lnTo>
                    <a:pt x="179" y="382"/>
                  </a:lnTo>
                  <a:lnTo>
                    <a:pt x="175" y="384"/>
                  </a:lnTo>
                  <a:lnTo>
                    <a:pt x="171" y="385"/>
                  </a:lnTo>
                  <a:lnTo>
                    <a:pt x="163" y="382"/>
                  </a:lnTo>
                  <a:lnTo>
                    <a:pt x="156" y="379"/>
                  </a:lnTo>
                  <a:lnTo>
                    <a:pt x="149" y="376"/>
                  </a:lnTo>
                  <a:lnTo>
                    <a:pt x="142" y="371"/>
                  </a:lnTo>
                  <a:lnTo>
                    <a:pt x="140" y="372"/>
                  </a:lnTo>
                  <a:lnTo>
                    <a:pt x="139" y="372"/>
                  </a:lnTo>
                  <a:lnTo>
                    <a:pt x="142" y="379"/>
                  </a:lnTo>
                  <a:lnTo>
                    <a:pt x="146" y="385"/>
                  </a:lnTo>
                  <a:lnTo>
                    <a:pt x="144" y="388"/>
                  </a:lnTo>
                  <a:lnTo>
                    <a:pt x="143" y="390"/>
                  </a:lnTo>
                  <a:lnTo>
                    <a:pt x="140" y="393"/>
                  </a:lnTo>
                  <a:lnTo>
                    <a:pt x="138" y="394"/>
                  </a:lnTo>
                  <a:lnTo>
                    <a:pt x="134" y="395"/>
                  </a:lnTo>
                  <a:lnTo>
                    <a:pt x="131" y="395"/>
                  </a:lnTo>
                  <a:lnTo>
                    <a:pt x="127" y="394"/>
                  </a:lnTo>
                  <a:lnTo>
                    <a:pt x="124" y="393"/>
                  </a:lnTo>
                  <a:lnTo>
                    <a:pt x="122" y="390"/>
                  </a:lnTo>
                  <a:lnTo>
                    <a:pt x="120" y="388"/>
                  </a:lnTo>
                  <a:lnTo>
                    <a:pt x="117" y="382"/>
                  </a:lnTo>
                  <a:lnTo>
                    <a:pt x="114" y="379"/>
                  </a:lnTo>
                  <a:lnTo>
                    <a:pt x="109" y="377"/>
                  </a:lnTo>
                  <a:lnTo>
                    <a:pt x="104" y="372"/>
                  </a:lnTo>
                  <a:lnTo>
                    <a:pt x="107" y="370"/>
                  </a:lnTo>
                  <a:lnTo>
                    <a:pt x="108" y="368"/>
                  </a:lnTo>
                  <a:lnTo>
                    <a:pt x="111" y="365"/>
                  </a:lnTo>
                  <a:lnTo>
                    <a:pt x="114" y="363"/>
                  </a:lnTo>
                  <a:lnTo>
                    <a:pt x="116" y="361"/>
                  </a:lnTo>
                  <a:lnTo>
                    <a:pt x="116" y="356"/>
                  </a:lnTo>
                  <a:lnTo>
                    <a:pt x="114" y="354"/>
                  </a:lnTo>
                  <a:lnTo>
                    <a:pt x="112" y="354"/>
                  </a:lnTo>
                  <a:lnTo>
                    <a:pt x="110" y="353"/>
                  </a:lnTo>
                  <a:lnTo>
                    <a:pt x="108" y="354"/>
                  </a:lnTo>
                  <a:lnTo>
                    <a:pt x="104" y="355"/>
                  </a:lnTo>
                  <a:lnTo>
                    <a:pt x="100" y="356"/>
                  </a:lnTo>
                  <a:lnTo>
                    <a:pt x="98" y="355"/>
                  </a:lnTo>
                  <a:lnTo>
                    <a:pt x="94" y="354"/>
                  </a:lnTo>
                  <a:lnTo>
                    <a:pt x="91" y="350"/>
                  </a:lnTo>
                  <a:lnTo>
                    <a:pt x="86" y="349"/>
                  </a:lnTo>
                  <a:lnTo>
                    <a:pt x="75" y="344"/>
                  </a:lnTo>
                  <a:lnTo>
                    <a:pt x="63" y="340"/>
                  </a:lnTo>
                  <a:lnTo>
                    <a:pt x="61" y="337"/>
                  </a:lnTo>
                  <a:lnTo>
                    <a:pt x="59" y="335"/>
                  </a:lnTo>
                  <a:lnTo>
                    <a:pt x="58" y="331"/>
                  </a:lnTo>
                  <a:lnTo>
                    <a:pt x="58" y="329"/>
                  </a:lnTo>
                  <a:lnTo>
                    <a:pt x="57" y="328"/>
                  </a:lnTo>
                  <a:lnTo>
                    <a:pt x="55" y="325"/>
                  </a:lnTo>
                  <a:lnTo>
                    <a:pt x="53" y="324"/>
                  </a:lnTo>
                  <a:lnTo>
                    <a:pt x="50" y="324"/>
                  </a:lnTo>
                  <a:lnTo>
                    <a:pt x="46" y="325"/>
                  </a:lnTo>
                  <a:lnTo>
                    <a:pt x="44" y="328"/>
                  </a:lnTo>
                  <a:lnTo>
                    <a:pt x="44" y="329"/>
                  </a:lnTo>
                  <a:lnTo>
                    <a:pt x="43" y="331"/>
                  </a:lnTo>
                  <a:lnTo>
                    <a:pt x="43" y="332"/>
                  </a:lnTo>
                  <a:lnTo>
                    <a:pt x="42" y="335"/>
                  </a:lnTo>
                  <a:lnTo>
                    <a:pt x="40" y="336"/>
                  </a:lnTo>
                  <a:lnTo>
                    <a:pt x="35" y="337"/>
                  </a:lnTo>
                  <a:lnTo>
                    <a:pt x="35" y="337"/>
                  </a:lnTo>
                  <a:lnTo>
                    <a:pt x="35" y="336"/>
                  </a:lnTo>
                  <a:lnTo>
                    <a:pt x="40" y="324"/>
                  </a:lnTo>
                  <a:lnTo>
                    <a:pt x="43" y="311"/>
                  </a:lnTo>
                  <a:lnTo>
                    <a:pt x="44" y="304"/>
                  </a:lnTo>
                  <a:lnTo>
                    <a:pt x="43" y="298"/>
                  </a:lnTo>
                  <a:lnTo>
                    <a:pt x="42" y="295"/>
                  </a:lnTo>
                  <a:lnTo>
                    <a:pt x="41" y="292"/>
                  </a:lnTo>
                  <a:lnTo>
                    <a:pt x="38" y="290"/>
                  </a:lnTo>
                  <a:lnTo>
                    <a:pt x="35" y="288"/>
                  </a:lnTo>
                  <a:lnTo>
                    <a:pt x="32" y="285"/>
                  </a:lnTo>
                  <a:lnTo>
                    <a:pt x="29" y="283"/>
                  </a:lnTo>
                  <a:lnTo>
                    <a:pt x="29" y="281"/>
                  </a:lnTo>
                  <a:lnTo>
                    <a:pt x="29" y="280"/>
                  </a:lnTo>
                  <a:lnTo>
                    <a:pt x="30" y="276"/>
                  </a:lnTo>
                  <a:lnTo>
                    <a:pt x="29" y="271"/>
                  </a:lnTo>
                  <a:lnTo>
                    <a:pt x="28" y="268"/>
                  </a:lnTo>
                  <a:lnTo>
                    <a:pt x="26" y="265"/>
                  </a:lnTo>
                  <a:lnTo>
                    <a:pt x="24" y="260"/>
                  </a:lnTo>
                  <a:lnTo>
                    <a:pt x="24" y="257"/>
                  </a:lnTo>
                  <a:lnTo>
                    <a:pt x="25" y="254"/>
                  </a:lnTo>
                  <a:lnTo>
                    <a:pt x="26" y="251"/>
                  </a:lnTo>
                  <a:lnTo>
                    <a:pt x="28" y="249"/>
                  </a:lnTo>
                  <a:lnTo>
                    <a:pt x="30" y="247"/>
                  </a:lnTo>
                  <a:lnTo>
                    <a:pt x="32" y="243"/>
                  </a:lnTo>
                  <a:lnTo>
                    <a:pt x="30" y="240"/>
                  </a:lnTo>
                  <a:lnTo>
                    <a:pt x="29" y="233"/>
                  </a:lnTo>
                  <a:lnTo>
                    <a:pt x="29" y="227"/>
                  </a:lnTo>
                  <a:lnTo>
                    <a:pt x="28" y="225"/>
                  </a:lnTo>
                  <a:lnTo>
                    <a:pt x="27" y="223"/>
                  </a:lnTo>
                  <a:lnTo>
                    <a:pt x="26" y="221"/>
                  </a:lnTo>
                  <a:lnTo>
                    <a:pt x="22" y="217"/>
                  </a:lnTo>
                  <a:lnTo>
                    <a:pt x="20" y="214"/>
                  </a:lnTo>
                  <a:lnTo>
                    <a:pt x="20" y="210"/>
                  </a:lnTo>
                  <a:lnTo>
                    <a:pt x="20" y="208"/>
                  </a:lnTo>
                  <a:lnTo>
                    <a:pt x="21" y="207"/>
                  </a:lnTo>
                  <a:lnTo>
                    <a:pt x="24" y="203"/>
                  </a:lnTo>
                  <a:lnTo>
                    <a:pt x="25" y="198"/>
                  </a:lnTo>
                  <a:lnTo>
                    <a:pt x="22" y="193"/>
                  </a:lnTo>
                  <a:lnTo>
                    <a:pt x="20" y="191"/>
                  </a:lnTo>
                  <a:lnTo>
                    <a:pt x="17" y="187"/>
                  </a:lnTo>
                  <a:lnTo>
                    <a:pt x="13" y="185"/>
                  </a:lnTo>
                  <a:lnTo>
                    <a:pt x="8" y="182"/>
                  </a:lnTo>
                  <a:lnTo>
                    <a:pt x="4" y="179"/>
                  </a:lnTo>
                  <a:lnTo>
                    <a:pt x="1" y="177"/>
                  </a:lnTo>
                  <a:lnTo>
                    <a:pt x="0" y="174"/>
                  </a:lnTo>
                  <a:lnTo>
                    <a:pt x="0" y="171"/>
                  </a:lnTo>
                  <a:lnTo>
                    <a:pt x="1" y="167"/>
                  </a:lnTo>
                  <a:lnTo>
                    <a:pt x="3" y="164"/>
                  </a:lnTo>
                  <a:lnTo>
                    <a:pt x="6" y="158"/>
                  </a:lnTo>
                  <a:lnTo>
                    <a:pt x="11" y="150"/>
                  </a:lnTo>
                  <a:lnTo>
                    <a:pt x="13" y="143"/>
                  </a:lnTo>
                  <a:lnTo>
                    <a:pt x="13" y="135"/>
                  </a:lnTo>
                  <a:lnTo>
                    <a:pt x="13" y="128"/>
                  </a:lnTo>
                  <a:lnTo>
                    <a:pt x="11" y="114"/>
                  </a:lnTo>
                  <a:lnTo>
                    <a:pt x="6" y="99"/>
                  </a:lnTo>
                  <a:lnTo>
                    <a:pt x="6" y="99"/>
                  </a:lnTo>
                  <a:lnTo>
                    <a:pt x="11" y="101"/>
                  </a:lnTo>
                  <a:lnTo>
                    <a:pt x="16" y="103"/>
                  </a:lnTo>
                  <a:lnTo>
                    <a:pt x="19" y="105"/>
                  </a:lnTo>
                  <a:lnTo>
                    <a:pt x="21" y="107"/>
                  </a:lnTo>
                  <a:lnTo>
                    <a:pt x="22" y="104"/>
                  </a:lnTo>
                  <a:lnTo>
                    <a:pt x="21" y="102"/>
                  </a:lnTo>
                  <a:lnTo>
                    <a:pt x="21" y="97"/>
                  </a:lnTo>
                  <a:lnTo>
                    <a:pt x="21" y="94"/>
                  </a:lnTo>
                  <a:lnTo>
                    <a:pt x="20" y="92"/>
                  </a:lnTo>
                  <a:lnTo>
                    <a:pt x="18" y="89"/>
                  </a:lnTo>
                  <a:lnTo>
                    <a:pt x="13" y="89"/>
                  </a:lnTo>
                  <a:lnTo>
                    <a:pt x="10" y="91"/>
                  </a:lnTo>
                  <a:lnTo>
                    <a:pt x="6" y="91"/>
                  </a:lnTo>
                  <a:lnTo>
                    <a:pt x="3" y="87"/>
                  </a:lnTo>
                  <a:lnTo>
                    <a:pt x="3" y="84"/>
                  </a:lnTo>
                  <a:lnTo>
                    <a:pt x="4" y="8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8" name="Freeform 277"/>
            <p:cNvSpPr>
              <a:spLocks/>
            </p:cNvSpPr>
            <p:nvPr/>
          </p:nvSpPr>
          <p:spPr bwMode="gray">
            <a:xfrm>
              <a:off x="5300663" y="3359151"/>
              <a:ext cx="155575" cy="133350"/>
            </a:xfrm>
            <a:custGeom>
              <a:avLst/>
              <a:gdLst/>
              <a:ahLst/>
              <a:cxnLst>
                <a:cxn ang="0">
                  <a:pos x="415" y="354"/>
                </a:cxn>
                <a:cxn ang="0">
                  <a:pos x="399" y="355"/>
                </a:cxn>
                <a:cxn ang="0">
                  <a:pos x="383" y="375"/>
                </a:cxn>
                <a:cxn ang="0">
                  <a:pos x="379" y="414"/>
                </a:cxn>
                <a:cxn ang="0">
                  <a:pos x="360" y="404"/>
                </a:cxn>
                <a:cxn ang="0">
                  <a:pos x="346" y="406"/>
                </a:cxn>
                <a:cxn ang="0">
                  <a:pos x="330" y="403"/>
                </a:cxn>
                <a:cxn ang="0">
                  <a:pos x="312" y="405"/>
                </a:cxn>
                <a:cxn ang="0">
                  <a:pos x="304" y="390"/>
                </a:cxn>
                <a:cxn ang="0">
                  <a:pos x="287" y="404"/>
                </a:cxn>
                <a:cxn ang="0">
                  <a:pos x="273" y="394"/>
                </a:cxn>
                <a:cxn ang="0">
                  <a:pos x="260" y="388"/>
                </a:cxn>
                <a:cxn ang="0">
                  <a:pos x="252" y="394"/>
                </a:cxn>
                <a:cxn ang="0">
                  <a:pos x="229" y="391"/>
                </a:cxn>
                <a:cxn ang="0">
                  <a:pos x="210" y="389"/>
                </a:cxn>
                <a:cxn ang="0">
                  <a:pos x="196" y="380"/>
                </a:cxn>
                <a:cxn ang="0">
                  <a:pos x="150" y="367"/>
                </a:cxn>
                <a:cxn ang="0">
                  <a:pos x="83" y="366"/>
                </a:cxn>
                <a:cxn ang="0">
                  <a:pos x="46" y="391"/>
                </a:cxn>
                <a:cxn ang="0">
                  <a:pos x="26" y="394"/>
                </a:cxn>
                <a:cxn ang="0">
                  <a:pos x="21" y="388"/>
                </a:cxn>
                <a:cxn ang="0">
                  <a:pos x="21" y="350"/>
                </a:cxn>
                <a:cxn ang="0">
                  <a:pos x="1" y="337"/>
                </a:cxn>
                <a:cxn ang="0">
                  <a:pos x="36" y="305"/>
                </a:cxn>
                <a:cxn ang="0">
                  <a:pos x="36" y="256"/>
                </a:cxn>
                <a:cxn ang="0">
                  <a:pos x="44" y="196"/>
                </a:cxn>
                <a:cxn ang="0">
                  <a:pos x="68" y="197"/>
                </a:cxn>
                <a:cxn ang="0">
                  <a:pos x="84" y="187"/>
                </a:cxn>
                <a:cxn ang="0">
                  <a:pos x="89" y="179"/>
                </a:cxn>
                <a:cxn ang="0">
                  <a:pos x="103" y="171"/>
                </a:cxn>
                <a:cxn ang="0">
                  <a:pos x="121" y="172"/>
                </a:cxn>
                <a:cxn ang="0">
                  <a:pos x="135" y="172"/>
                </a:cxn>
                <a:cxn ang="0">
                  <a:pos x="127" y="151"/>
                </a:cxn>
                <a:cxn ang="0">
                  <a:pos x="133" y="121"/>
                </a:cxn>
                <a:cxn ang="0">
                  <a:pos x="155" y="103"/>
                </a:cxn>
                <a:cxn ang="0">
                  <a:pos x="175" y="93"/>
                </a:cxn>
                <a:cxn ang="0">
                  <a:pos x="182" y="74"/>
                </a:cxn>
                <a:cxn ang="0">
                  <a:pos x="170" y="67"/>
                </a:cxn>
                <a:cxn ang="0">
                  <a:pos x="182" y="39"/>
                </a:cxn>
                <a:cxn ang="0">
                  <a:pos x="220" y="31"/>
                </a:cxn>
                <a:cxn ang="0">
                  <a:pos x="246" y="5"/>
                </a:cxn>
                <a:cxn ang="0">
                  <a:pos x="286" y="14"/>
                </a:cxn>
                <a:cxn ang="0">
                  <a:pos x="312" y="14"/>
                </a:cxn>
                <a:cxn ang="0">
                  <a:pos x="320" y="37"/>
                </a:cxn>
                <a:cxn ang="0">
                  <a:pos x="352" y="28"/>
                </a:cxn>
                <a:cxn ang="0">
                  <a:pos x="382" y="41"/>
                </a:cxn>
                <a:cxn ang="0">
                  <a:pos x="398" y="61"/>
                </a:cxn>
                <a:cxn ang="0">
                  <a:pos x="402" y="96"/>
                </a:cxn>
                <a:cxn ang="0">
                  <a:pos x="391" y="114"/>
                </a:cxn>
                <a:cxn ang="0">
                  <a:pos x="408" y="143"/>
                </a:cxn>
                <a:cxn ang="0">
                  <a:pos x="433" y="180"/>
                </a:cxn>
                <a:cxn ang="0">
                  <a:pos x="440" y="207"/>
                </a:cxn>
                <a:cxn ang="0">
                  <a:pos x="468" y="211"/>
                </a:cxn>
                <a:cxn ang="0">
                  <a:pos x="480" y="232"/>
                </a:cxn>
                <a:cxn ang="0">
                  <a:pos x="482" y="248"/>
                </a:cxn>
                <a:cxn ang="0">
                  <a:pos x="447" y="267"/>
                </a:cxn>
                <a:cxn ang="0">
                  <a:pos x="417" y="268"/>
                </a:cxn>
                <a:cxn ang="0">
                  <a:pos x="428" y="301"/>
                </a:cxn>
                <a:cxn ang="0">
                  <a:pos x="433" y="314"/>
                </a:cxn>
                <a:cxn ang="0">
                  <a:pos x="435" y="344"/>
                </a:cxn>
              </a:cxnLst>
              <a:rect l="0" t="0" r="r" b="b"/>
              <a:pathLst>
                <a:path w="489" h="421">
                  <a:moveTo>
                    <a:pt x="439" y="350"/>
                  </a:moveTo>
                  <a:lnTo>
                    <a:pt x="430" y="348"/>
                  </a:lnTo>
                  <a:lnTo>
                    <a:pt x="422" y="347"/>
                  </a:lnTo>
                  <a:lnTo>
                    <a:pt x="419" y="349"/>
                  </a:lnTo>
                  <a:lnTo>
                    <a:pt x="417" y="351"/>
                  </a:lnTo>
                  <a:lnTo>
                    <a:pt x="415" y="354"/>
                  </a:lnTo>
                  <a:lnTo>
                    <a:pt x="411" y="355"/>
                  </a:lnTo>
                  <a:lnTo>
                    <a:pt x="409" y="355"/>
                  </a:lnTo>
                  <a:lnTo>
                    <a:pt x="407" y="354"/>
                  </a:lnTo>
                  <a:lnTo>
                    <a:pt x="402" y="352"/>
                  </a:lnTo>
                  <a:lnTo>
                    <a:pt x="400" y="352"/>
                  </a:lnTo>
                  <a:lnTo>
                    <a:pt x="399" y="355"/>
                  </a:lnTo>
                  <a:lnTo>
                    <a:pt x="399" y="356"/>
                  </a:lnTo>
                  <a:lnTo>
                    <a:pt x="395" y="363"/>
                  </a:lnTo>
                  <a:lnTo>
                    <a:pt x="393" y="365"/>
                  </a:lnTo>
                  <a:lnTo>
                    <a:pt x="390" y="366"/>
                  </a:lnTo>
                  <a:lnTo>
                    <a:pt x="386" y="370"/>
                  </a:lnTo>
                  <a:lnTo>
                    <a:pt x="383" y="375"/>
                  </a:lnTo>
                  <a:lnTo>
                    <a:pt x="381" y="381"/>
                  </a:lnTo>
                  <a:lnTo>
                    <a:pt x="381" y="388"/>
                  </a:lnTo>
                  <a:lnTo>
                    <a:pt x="381" y="394"/>
                  </a:lnTo>
                  <a:lnTo>
                    <a:pt x="381" y="400"/>
                  </a:lnTo>
                  <a:lnTo>
                    <a:pt x="381" y="409"/>
                  </a:lnTo>
                  <a:lnTo>
                    <a:pt x="379" y="414"/>
                  </a:lnTo>
                  <a:lnTo>
                    <a:pt x="378" y="417"/>
                  </a:lnTo>
                  <a:lnTo>
                    <a:pt x="377" y="420"/>
                  </a:lnTo>
                  <a:lnTo>
                    <a:pt x="374" y="421"/>
                  </a:lnTo>
                  <a:lnTo>
                    <a:pt x="369" y="415"/>
                  </a:lnTo>
                  <a:lnTo>
                    <a:pt x="365" y="408"/>
                  </a:lnTo>
                  <a:lnTo>
                    <a:pt x="360" y="404"/>
                  </a:lnTo>
                  <a:lnTo>
                    <a:pt x="358" y="401"/>
                  </a:lnTo>
                  <a:lnTo>
                    <a:pt x="355" y="401"/>
                  </a:lnTo>
                  <a:lnTo>
                    <a:pt x="353" y="403"/>
                  </a:lnTo>
                  <a:lnTo>
                    <a:pt x="351" y="404"/>
                  </a:lnTo>
                  <a:lnTo>
                    <a:pt x="350" y="405"/>
                  </a:lnTo>
                  <a:lnTo>
                    <a:pt x="346" y="406"/>
                  </a:lnTo>
                  <a:lnTo>
                    <a:pt x="343" y="407"/>
                  </a:lnTo>
                  <a:lnTo>
                    <a:pt x="341" y="406"/>
                  </a:lnTo>
                  <a:lnTo>
                    <a:pt x="338" y="405"/>
                  </a:lnTo>
                  <a:lnTo>
                    <a:pt x="335" y="403"/>
                  </a:lnTo>
                  <a:lnTo>
                    <a:pt x="333" y="401"/>
                  </a:lnTo>
                  <a:lnTo>
                    <a:pt x="330" y="403"/>
                  </a:lnTo>
                  <a:lnTo>
                    <a:pt x="328" y="404"/>
                  </a:lnTo>
                  <a:lnTo>
                    <a:pt x="325" y="407"/>
                  </a:lnTo>
                  <a:lnTo>
                    <a:pt x="319" y="412"/>
                  </a:lnTo>
                  <a:lnTo>
                    <a:pt x="316" y="409"/>
                  </a:lnTo>
                  <a:lnTo>
                    <a:pt x="313" y="407"/>
                  </a:lnTo>
                  <a:lnTo>
                    <a:pt x="312" y="405"/>
                  </a:lnTo>
                  <a:lnTo>
                    <a:pt x="312" y="401"/>
                  </a:lnTo>
                  <a:lnTo>
                    <a:pt x="312" y="398"/>
                  </a:lnTo>
                  <a:lnTo>
                    <a:pt x="311" y="396"/>
                  </a:lnTo>
                  <a:lnTo>
                    <a:pt x="310" y="392"/>
                  </a:lnTo>
                  <a:lnTo>
                    <a:pt x="308" y="391"/>
                  </a:lnTo>
                  <a:lnTo>
                    <a:pt x="304" y="390"/>
                  </a:lnTo>
                  <a:lnTo>
                    <a:pt x="302" y="390"/>
                  </a:lnTo>
                  <a:lnTo>
                    <a:pt x="297" y="392"/>
                  </a:lnTo>
                  <a:lnTo>
                    <a:pt x="294" y="396"/>
                  </a:lnTo>
                  <a:lnTo>
                    <a:pt x="290" y="399"/>
                  </a:lnTo>
                  <a:lnTo>
                    <a:pt x="289" y="403"/>
                  </a:lnTo>
                  <a:lnTo>
                    <a:pt x="287" y="404"/>
                  </a:lnTo>
                  <a:lnTo>
                    <a:pt x="286" y="405"/>
                  </a:lnTo>
                  <a:lnTo>
                    <a:pt x="284" y="404"/>
                  </a:lnTo>
                  <a:lnTo>
                    <a:pt x="281" y="399"/>
                  </a:lnTo>
                  <a:lnTo>
                    <a:pt x="278" y="396"/>
                  </a:lnTo>
                  <a:lnTo>
                    <a:pt x="276" y="394"/>
                  </a:lnTo>
                  <a:lnTo>
                    <a:pt x="273" y="394"/>
                  </a:lnTo>
                  <a:lnTo>
                    <a:pt x="272" y="395"/>
                  </a:lnTo>
                  <a:lnTo>
                    <a:pt x="270" y="396"/>
                  </a:lnTo>
                  <a:lnTo>
                    <a:pt x="269" y="396"/>
                  </a:lnTo>
                  <a:lnTo>
                    <a:pt x="265" y="395"/>
                  </a:lnTo>
                  <a:lnTo>
                    <a:pt x="262" y="391"/>
                  </a:lnTo>
                  <a:lnTo>
                    <a:pt x="260" y="388"/>
                  </a:lnTo>
                  <a:lnTo>
                    <a:pt x="259" y="387"/>
                  </a:lnTo>
                  <a:lnTo>
                    <a:pt x="257" y="388"/>
                  </a:lnTo>
                  <a:lnTo>
                    <a:pt x="256" y="389"/>
                  </a:lnTo>
                  <a:lnTo>
                    <a:pt x="255" y="391"/>
                  </a:lnTo>
                  <a:lnTo>
                    <a:pt x="254" y="392"/>
                  </a:lnTo>
                  <a:lnTo>
                    <a:pt x="252" y="394"/>
                  </a:lnTo>
                  <a:lnTo>
                    <a:pt x="248" y="394"/>
                  </a:lnTo>
                  <a:lnTo>
                    <a:pt x="240" y="392"/>
                  </a:lnTo>
                  <a:lnTo>
                    <a:pt x="233" y="394"/>
                  </a:lnTo>
                  <a:lnTo>
                    <a:pt x="232" y="392"/>
                  </a:lnTo>
                  <a:lnTo>
                    <a:pt x="231" y="391"/>
                  </a:lnTo>
                  <a:lnTo>
                    <a:pt x="229" y="391"/>
                  </a:lnTo>
                  <a:lnTo>
                    <a:pt x="228" y="391"/>
                  </a:lnTo>
                  <a:lnTo>
                    <a:pt x="223" y="392"/>
                  </a:lnTo>
                  <a:lnTo>
                    <a:pt x="219" y="392"/>
                  </a:lnTo>
                  <a:lnTo>
                    <a:pt x="214" y="391"/>
                  </a:lnTo>
                  <a:lnTo>
                    <a:pt x="212" y="390"/>
                  </a:lnTo>
                  <a:lnTo>
                    <a:pt x="210" y="389"/>
                  </a:lnTo>
                  <a:lnTo>
                    <a:pt x="208" y="387"/>
                  </a:lnTo>
                  <a:lnTo>
                    <a:pt x="208" y="383"/>
                  </a:lnTo>
                  <a:lnTo>
                    <a:pt x="206" y="381"/>
                  </a:lnTo>
                  <a:lnTo>
                    <a:pt x="204" y="380"/>
                  </a:lnTo>
                  <a:lnTo>
                    <a:pt x="200" y="379"/>
                  </a:lnTo>
                  <a:lnTo>
                    <a:pt x="196" y="380"/>
                  </a:lnTo>
                  <a:lnTo>
                    <a:pt x="190" y="380"/>
                  </a:lnTo>
                  <a:lnTo>
                    <a:pt x="184" y="379"/>
                  </a:lnTo>
                  <a:lnTo>
                    <a:pt x="179" y="378"/>
                  </a:lnTo>
                  <a:lnTo>
                    <a:pt x="168" y="375"/>
                  </a:lnTo>
                  <a:lnTo>
                    <a:pt x="158" y="371"/>
                  </a:lnTo>
                  <a:lnTo>
                    <a:pt x="150" y="367"/>
                  </a:lnTo>
                  <a:lnTo>
                    <a:pt x="142" y="366"/>
                  </a:lnTo>
                  <a:lnTo>
                    <a:pt x="134" y="365"/>
                  </a:lnTo>
                  <a:lnTo>
                    <a:pt x="125" y="365"/>
                  </a:lnTo>
                  <a:lnTo>
                    <a:pt x="107" y="365"/>
                  </a:lnTo>
                  <a:lnTo>
                    <a:pt x="90" y="366"/>
                  </a:lnTo>
                  <a:lnTo>
                    <a:pt x="83" y="366"/>
                  </a:lnTo>
                  <a:lnTo>
                    <a:pt x="75" y="367"/>
                  </a:lnTo>
                  <a:lnTo>
                    <a:pt x="67" y="368"/>
                  </a:lnTo>
                  <a:lnTo>
                    <a:pt x="60" y="372"/>
                  </a:lnTo>
                  <a:lnTo>
                    <a:pt x="54" y="380"/>
                  </a:lnTo>
                  <a:lnTo>
                    <a:pt x="50" y="388"/>
                  </a:lnTo>
                  <a:lnTo>
                    <a:pt x="46" y="391"/>
                  </a:lnTo>
                  <a:lnTo>
                    <a:pt x="44" y="394"/>
                  </a:lnTo>
                  <a:lnTo>
                    <a:pt x="42" y="394"/>
                  </a:lnTo>
                  <a:lnTo>
                    <a:pt x="40" y="392"/>
                  </a:lnTo>
                  <a:lnTo>
                    <a:pt x="35" y="390"/>
                  </a:lnTo>
                  <a:lnTo>
                    <a:pt x="29" y="389"/>
                  </a:lnTo>
                  <a:lnTo>
                    <a:pt x="26" y="394"/>
                  </a:lnTo>
                  <a:lnTo>
                    <a:pt x="25" y="398"/>
                  </a:lnTo>
                  <a:lnTo>
                    <a:pt x="25" y="399"/>
                  </a:lnTo>
                  <a:lnTo>
                    <a:pt x="25" y="400"/>
                  </a:lnTo>
                  <a:lnTo>
                    <a:pt x="23" y="397"/>
                  </a:lnTo>
                  <a:lnTo>
                    <a:pt x="21" y="392"/>
                  </a:lnTo>
                  <a:lnTo>
                    <a:pt x="21" y="388"/>
                  </a:lnTo>
                  <a:lnTo>
                    <a:pt x="21" y="383"/>
                  </a:lnTo>
                  <a:lnTo>
                    <a:pt x="23" y="375"/>
                  </a:lnTo>
                  <a:lnTo>
                    <a:pt x="24" y="367"/>
                  </a:lnTo>
                  <a:lnTo>
                    <a:pt x="25" y="360"/>
                  </a:lnTo>
                  <a:lnTo>
                    <a:pt x="23" y="354"/>
                  </a:lnTo>
                  <a:lnTo>
                    <a:pt x="21" y="350"/>
                  </a:lnTo>
                  <a:lnTo>
                    <a:pt x="18" y="348"/>
                  </a:lnTo>
                  <a:lnTo>
                    <a:pt x="13" y="344"/>
                  </a:lnTo>
                  <a:lnTo>
                    <a:pt x="9" y="342"/>
                  </a:lnTo>
                  <a:lnTo>
                    <a:pt x="4" y="341"/>
                  </a:lnTo>
                  <a:lnTo>
                    <a:pt x="2" y="339"/>
                  </a:lnTo>
                  <a:lnTo>
                    <a:pt x="1" y="337"/>
                  </a:lnTo>
                  <a:lnTo>
                    <a:pt x="0" y="333"/>
                  </a:lnTo>
                  <a:lnTo>
                    <a:pt x="2" y="329"/>
                  </a:lnTo>
                  <a:lnTo>
                    <a:pt x="8" y="323"/>
                  </a:lnTo>
                  <a:lnTo>
                    <a:pt x="21" y="314"/>
                  </a:lnTo>
                  <a:lnTo>
                    <a:pt x="33" y="308"/>
                  </a:lnTo>
                  <a:lnTo>
                    <a:pt x="36" y="305"/>
                  </a:lnTo>
                  <a:lnTo>
                    <a:pt x="39" y="301"/>
                  </a:lnTo>
                  <a:lnTo>
                    <a:pt x="41" y="298"/>
                  </a:lnTo>
                  <a:lnTo>
                    <a:pt x="42" y="293"/>
                  </a:lnTo>
                  <a:lnTo>
                    <a:pt x="42" y="285"/>
                  </a:lnTo>
                  <a:lnTo>
                    <a:pt x="41" y="276"/>
                  </a:lnTo>
                  <a:lnTo>
                    <a:pt x="36" y="256"/>
                  </a:lnTo>
                  <a:lnTo>
                    <a:pt x="31" y="235"/>
                  </a:lnTo>
                  <a:lnTo>
                    <a:pt x="25" y="215"/>
                  </a:lnTo>
                  <a:lnTo>
                    <a:pt x="19" y="194"/>
                  </a:lnTo>
                  <a:lnTo>
                    <a:pt x="28" y="196"/>
                  </a:lnTo>
                  <a:lnTo>
                    <a:pt x="39" y="196"/>
                  </a:lnTo>
                  <a:lnTo>
                    <a:pt x="44" y="196"/>
                  </a:lnTo>
                  <a:lnTo>
                    <a:pt x="50" y="195"/>
                  </a:lnTo>
                  <a:lnTo>
                    <a:pt x="56" y="196"/>
                  </a:lnTo>
                  <a:lnTo>
                    <a:pt x="61" y="197"/>
                  </a:lnTo>
                  <a:lnTo>
                    <a:pt x="65" y="199"/>
                  </a:lnTo>
                  <a:lnTo>
                    <a:pt x="67" y="199"/>
                  </a:lnTo>
                  <a:lnTo>
                    <a:pt x="68" y="197"/>
                  </a:lnTo>
                  <a:lnTo>
                    <a:pt x="69" y="196"/>
                  </a:lnTo>
                  <a:lnTo>
                    <a:pt x="70" y="194"/>
                  </a:lnTo>
                  <a:lnTo>
                    <a:pt x="73" y="192"/>
                  </a:lnTo>
                  <a:lnTo>
                    <a:pt x="76" y="191"/>
                  </a:lnTo>
                  <a:lnTo>
                    <a:pt x="80" y="189"/>
                  </a:lnTo>
                  <a:lnTo>
                    <a:pt x="84" y="187"/>
                  </a:lnTo>
                  <a:lnTo>
                    <a:pt x="86" y="186"/>
                  </a:lnTo>
                  <a:lnTo>
                    <a:pt x="86" y="184"/>
                  </a:lnTo>
                  <a:lnTo>
                    <a:pt x="86" y="183"/>
                  </a:lnTo>
                  <a:lnTo>
                    <a:pt x="85" y="181"/>
                  </a:lnTo>
                  <a:lnTo>
                    <a:pt x="86" y="180"/>
                  </a:lnTo>
                  <a:lnTo>
                    <a:pt x="89" y="179"/>
                  </a:lnTo>
                  <a:lnTo>
                    <a:pt x="93" y="179"/>
                  </a:lnTo>
                  <a:lnTo>
                    <a:pt x="98" y="179"/>
                  </a:lnTo>
                  <a:lnTo>
                    <a:pt x="101" y="178"/>
                  </a:lnTo>
                  <a:lnTo>
                    <a:pt x="102" y="176"/>
                  </a:lnTo>
                  <a:lnTo>
                    <a:pt x="103" y="173"/>
                  </a:lnTo>
                  <a:lnTo>
                    <a:pt x="103" y="171"/>
                  </a:lnTo>
                  <a:lnTo>
                    <a:pt x="105" y="169"/>
                  </a:lnTo>
                  <a:lnTo>
                    <a:pt x="107" y="168"/>
                  </a:lnTo>
                  <a:lnTo>
                    <a:pt x="111" y="165"/>
                  </a:lnTo>
                  <a:lnTo>
                    <a:pt x="115" y="167"/>
                  </a:lnTo>
                  <a:lnTo>
                    <a:pt x="117" y="168"/>
                  </a:lnTo>
                  <a:lnTo>
                    <a:pt x="121" y="172"/>
                  </a:lnTo>
                  <a:lnTo>
                    <a:pt x="122" y="178"/>
                  </a:lnTo>
                  <a:lnTo>
                    <a:pt x="123" y="179"/>
                  </a:lnTo>
                  <a:lnTo>
                    <a:pt x="125" y="180"/>
                  </a:lnTo>
                  <a:lnTo>
                    <a:pt x="127" y="179"/>
                  </a:lnTo>
                  <a:lnTo>
                    <a:pt x="132" y="177"/>
                  </a:lnTo>
                  <a:lnTo>
                    <a:pt x="135" y="172"/>
                  </a:lnTo>
                  <a:lnTo>
                    <a:pt x="135" y="169"/>
                  </a:lnTo>
                  <a:lnTo>
                    <a:pt x="134" y="165"/>
                  </a:lnTo>
                  <a:lnTo>
                    <a:pt x="132" y="162"/>
                  </a:lnTo>
                  <a:lnTo>
                    <a:pt x="130" y="160"/>
                  </a:lnTo>
                  <a:lnTo>
                    <a:pt x="127" y="155"/>
                  </a:lnTo>
                  <a:lnTo>
                    <a:pt x="127" y="151"/>
                  </a:lnTo>
                  <a:lnTo>
                    <a:pt x="129" y="146"/>
                  </a:lnTo>
                  <a:lnTo>
                    <a:pt x="131" y="140"/>
                  </a:lnTo>
                  <a:lnTo>
                    <a:pt x="132" y="135"/>
                  </a:lnTo>
                  <a:lnTo>
                    <a:pt x="133" y="130"/>
                  </a:lnTo>
                  <a:lnTo>
                    <a:pt x="133" y="126"/>
                  </a:lnTo>
                  <a:lnTo>
                    <a:pt x="133" y="121"/>
                  </a:lnTo>
                  <a:lnTo>
                    <a:pt x="135" y="116"/>
                  </a:lnTo>
                  <a:lnTo>
                    <a:pt x="139" y="113"/>
                  </a:lnTo>
                  <a:lnTo>
                    <a:pt x="146" y="110"/>
                  </a:lnTo>
                  <a:lnTo>
                    <a:pt x="149" y="107"/>
                  </a:lnTo>
                  <a:lnTo>
                    <a:pt x="153" y="106"/>
                  </a:lnTo>
                  <a:lnTo>
                    <a:pt x="155" y="103"/>
                  </a:lnTo>
                  <a:lnTo>
                    <a:pt x="157" y="99"/>
                  </a:lnTo>
                  <a:lnTo>
                    <a:pt x="158" y="95"/>
                  </a:lnTo>
                  <a:lnTo>
                    <a:pt x="159" y="91"/>
                  </a:lnTo>
                  <a:lnTo>
                    <a:pt x="163" y="90"/>
                  </a:lnTo>
                  <a:lnTo>
                    <a:pt x="168" y="91"/>
                  </a:lnTo>
                  <a:lnTo>
                    <a:pt x="175" y="93"/>
                  </a:lnTo>
                  <a:lnTo>
                    <a:pt x="178" y="91"/>
                  </a:lnTo>
                  <a:lnTo>
                    <a:pt x="180" y="88"/>
                  </a:lnTo>
                  <a:lnTo>
                    <a:pt x="182" y="82"/>
                  </a:lnTo>
                  <a:lnTo>
                    <a:pt x="183" y="78"/>
                  </a:lnTo>
                  <a:lnTo>
                    <a:pt x="183" y="75"/>
                  </a:lnTo>
                  <a:lnTo>
                    <a:pt x="182" y="74"/>
                  </a:lnTo>
                  <a:lnTo>
                    <a:pt x="181" y="73"/>
                  </a:lnTo>
                  <a:lnTo>
                    <a:pt x="179" y="73"/>
                  </a:lnTo>
                  <a:lnTo>
                    <a:pt x="176" y="73"/>
                  </a:lnTo>
                  <a:lnTo>
                    <a:pt x="174" y="72"/>
                  </a:lnTo>
                  <a:lnTo>
                    <a:pt x="171" y="70"/>
                  </a:lnTo>
                  <a:lnTo>
                    <a:pt x="170" y="67"/>
                  </a:lnTo>
                  <a:lnTo>
                    <a:pt x="170" y="64"/>
                  </a:lnTo>
                  <a:lnTo>
                    <a:pt x="171" y="61"/>
                  </a:lnTo>
                  <a:lnTo>
                    <a:pt x="172" y="56"/>
                  </a:lnTo>
                  <a:lnTo>
                    <a:pt x="174" y="49"/>
                  </a:lnTo>
                  <a:lnTo>
                    <a:pt x="176" y="44"/>
                  </a:lnTo>
                  <a:lnTo>
                    <a:pt x="182" y="39"/>
                  </a:lnTo>
                  <a:lnTo>
                    <a:pt x="188" y="34"/>
                  </a:lnTo>
                  <a:lnTo>
                    <a:pt x="195" y="31"/>
                  </a:lnTo>
                  <a:lnTo>
                    <a:pt x="202" y="30"/>
                  </a:lnTo>
                  <a:lnTo>
                    <a:pt x="210" y="30"/>
                  </a:lnTo>
                  <a:lnTo>
                    <a:pt x="216" y="31"/>
                  </a:lnTo>
                  <a:lnTo>
                    <a:pt x="220" y="31"/>
                  </a:lnTo>
                  <a:lnTo>
                    <a:pt x="223" y="30"/>
                  </a:lnTo>
                  <a:lnTo>
                    <a:pt x="225" y="29"/>
                  </a:lnTo>
                  <a:lnTo>
                    <a:pt x="229" y="25"/>
                  </a:lnTo>
                  <a:lnTo>
                    <a:pt x="235" y="16"/>
                  </a:lnTo>
                  <a:lnTo>
                    <a:pt x="239" y="9"/>
                  </a:lnTo>
                  <a:lnTo>
                    <a:pt x="246" y="5"/>
                  </a:lnTo>
                  <a:lnTo>
                    <a:pt x="256" y="0"/>
                  </a:lnTo>
                  <a:lnTo>
                    <a:pt x="264" y="0"/>
                  </a:lnTo>
                  <a:lnTo>
                    <a:pt x="272" y="1"/>
                  </a:lnTo>
                  <a:lnTo>
                    <a:pt x="280" y="7"/>
                  </a:lnTo>
                  <a:lnTo>
                    <a:pt x="284" y="13"/>
                  </a:lnTo>
                  <a:lnTo>
                    <a:pt x="286" y="14"/>
                  </a:lnTo>
                  <a:lnTo>
                    <a:pt x="289" y="15"/>
                  </a:lnTo>
                  <a:lnTo>
                    <a:pt x="294" y="15"/>
                  </a:lnTo>
                  <a:lnTo>
                    <a:pt x="301" y="14"/>
                  </a:lnTo>
                  <a:lnTo>
                    <a:pt x="304" y="13"/>
                  </a:lnTo>
                  <a:lnTo>
                    <a:pt x="309" y="13"/>
                  </a:lnTo>
                  <a:lnTo>
                    <a:pt x="312" y="14"/>
                  </a:lnTo>
                  <a:lnTo>
                    <a:pt x="316" y="15"/>
                  </a:lnTo>
                  <a:lnTo>
                    <a:pt x="318" y="18"/>
                  </a:lnTo>
                  <a:lnTo>
                    <a:pt x="319" y="23"/>
                  </a:lnTo>
                  <a:lnTo>
                    <a:pt x="319" y="29"/>
                  </a:lnTo>
                  <a:lnTo>
                    <a:pt x="319" y="33"/>
                  </a:lnTo>
                  <a:lnTo>
                    <a:pt x="320" y="37"/>
                  </a:lnTo>
                  <a:lnTo>
                    <a:pt x="322" y="39"/>
                  </a:lnTo>
                  <a:lnTo>
                    <a:pt x="326" y="39"/>
                  </a:lnTo>
                  <a:lnTo>
                    <a:pt x="333" y="36"/>
                  </a:lnTo>
                  <a:lnTo>
                    <a:pt x="338" y="32"/>
                  </a:lnTo>
                  <a:lnTo>
                    <a:pt x="345" y="30"/>
                  </a:lnTo>
                  <a:lnTo>
                    <a:pt x="352" y="28"/>
                  </a:lnTo>
                  <a:lnTo>
                    <a:pt x="358" y="26"/>
                  </a:lnTo>
                  <a:lnTo>
                    <a:pt x="363" y="28"/>
                  </a:lnTo>
                  <a:lnTo>
                    <a:pt x="369" y="29"/>
                  </a:lnTo>
                  <a:lnTo>
                    <a:pt x="375" y="33"/>
                  </a:lnTo>
                  <a:lnTo>
                    <a:pt x="379" y="39"/>
                  </a:lnTo>
                  <a:lnTo>
                    <a:pt x="382" y="41"/>
                  </a:lnTo>
                  <a:lnTo>
                    <a:pt x="384" y="44"/>
                  </a:lnTo>
                  <a:lnTo>
                    <a:pt x="391" y="46"/>
                  </a:lnTo>
                  <a:lnTo>
                    <a:pt x="398" y="48"/>
                  </a:lnTo>
                  <a:lnTo>
                    <a:pt x="399" y="53"/>
                  </a:lnTo>
                  <a:lnTo>
                    <a:pt x="399" y="57"/>
                  </a:lnTo>
                  <a:lnTo>
                    <a:pt x="398" y="61"/>
                  </a:lnTo>
                  <a:lnTo>
                    <a:pt x="395" y="65"/>
                  </a:lnTo>
                  <a:lnTo>
                    <a:pt x="394" y="72"/>
                  </a:lnTo>
                  <a:lnTo>
                    <a:pt x="394" y="79"/>
                  </a:lnTo>
                  <a:lnTo>
                    <a:pt x="398" y="87"/>
                  </a:lnTo>
                  <a:lnTo>
                    <a:pt x="401" y="93"/>
                  </a:lnTo>
                  <a:lnTo>
                    <a:pt x="402" y="96"/>
                  </a:lnTo>
                  <a:lnTo>
                    <a:pt x="402" y="98"/>
                  </a:lnTo>
                  <a:lnTo>
                    <a:pt x="401" y="102"/>
                  </a:lnTo>
                  <a:lnTo>
                    <a:pt x="396" y="107"/>
                  </a:lnTo>
                  <a:lnTo>
                    <a:pt x="394" y="110"/>
                  </a:lnTo>
                  <a:lnTo>
                    <a:pt x="392" y="112"/>
                  </a:lnTo>
                  <a:lnTo>
                    <a:pt x="391" y="114"/>
                  </a:lnTo>
                  <a:lnTo>
                    <a:pt x="391" y="118"/>
                  </a:lnTo>
                  <a:lnTo>
                    <a:pt x="394" y="122"/>
                  </a:lnTo>
                  <a:lnTo>
                    <a:pt x="400" y="127"/>
                  </a:lnTo>
                  <a:lnTo>
                    <a:pt x="403" y="131"/>
                  </a:lnTo>
                  <a:lnTo>
                    <a:pt x="406" y="137"/>
                  </a:lnTo>
                  <a:lnTo>
                    <a:pt x="408" y="143"/>
                  </a:lnTo>
                  <a:lnTo>
                    <a:pt x="409" y="148"/>
                  </a:lnTo>
                  <a:lnTo>
                    <a:pt x="411" y="154"/>
                  </a:lnTo>
                  <a:lnTo>
                    <a:pt x="414" y="161"/>
                  </a:lnTo>
                  <a:lnTo>
                    <a:pt x="416" y="167"/>
                  </a:lnTo>
                  <a:lnTo>
                    <a:pt x="420" y="172"/>
                  </a:lnTo>
                  <a:lnTo>
                    <a:pt x="433" y="180"/>
                  </a:lnTo>
                  <a:lnTo>
                    <a:pt x="444" y="189"/>
                  </a:lnTo>
                  <a:lnTo>
                    <a:pt x="444" y="193"/>
                  </a:lnTo>
                  <a:lnTo>
                    <a:pt x="442" y="196"/>
                  </a:lnTo>
                  <a:lnTo>
                    <a:pt x="440" y="201"/>
                  </a:lnTo>
                  <a:lnTo>
                    <a:pt x="440" y="204"/>
                  </a:lnTo>
                  <a:lnTo>
                    <a:pt x="440" y="207"/>
                  </a:lnTo>
                  <a:lnTo>
                    <a:pt x="441" y="208"/>
                  </a:lnTo>
                  <a:lnTo>
                    <a:pt x="445" y="209"/>
                  </a:lnTo>
                  <a:lnTo>
                    <a:pt x="451" y="209"/>
                  </a:lnTo>
                  <a:lnTo>
                    <a:pt x="458" y="209"/>
                  </a:lnTo>
                  <a:lnTo>
                    <a:pt x="465" y="210"/>
                  </a:lnTo>
                  <a:lnTo>
                    <a:pt x="468" y="211"/>
                  </a:lnTo>
                  <a:lnTo>
                    <a:pt x="471" y="213"/>
                  </a:lnTo>
                  <a:lnTo>
                    <a:pt x="473" y="217"/>
                  </a:lnTo>
                  <a:lnTo>
                    <a:pt x="474" y="221"/>
                  </a:lnTo>
                  <a:lnTo>
                    <a:pt x="474" y="224"/>
                  </a:lnTo>
                  <a:lnTo>
                    <a:pt x="475" y="227"/>
                  </a:lnTo>
                  <a:lnTo>
                    <a:pt x="480" y="232"/>
                  </a:lnTo>
                  <a:lnTo>
                    <a:pt x="485" y="235"/>
                  </a:lnTo>
                  <a:lnTo>
                    <a:pt x="488" y="237"/>
                  </a:lnTo>
                  <a:lnTo>
                    <a:pt x="489" y="240"/>
                  </a:lnTo>
                  <a:lnTo>
                    <a:pt x="488" y="242"/>
                  </a:lnTo>
                  <a:lnTo>
                    <a:pt x="484" y="246"/>
                  </a:lnTo>
                  <a:lnTo>
                    <a:pt x="482" y="248"/>
                  </a:lnTo>
                  <a:lnTo>
                    <a:pt x="480" y="250"/>
                  </a:lnTo>
                  <a:lnTo>
                    <a:pt x="471" y="260"/>
                  </a:lnTo>
                  <a:lnTo>
                    <a:pt x="463" y="267"/>
                  </a:lnTo>
                  <a:lnTo>
                    <a:pt x="458" y="269"/>
                  </a:lnTo>
                  <a:lnTo>
                    <a:pt x="452" y="269"/>
                  </a:lnTo>
                  <a:lnTo>
                    <a:pt x="447" y="267"/>
                  </a:lnTo>
                  <a:lnTo>
                    <a:pt x="439" y="262"/>
                  </a:lnTo>
                  <a:lnTo>
                    <a:pt x="432" y="259"/>
                  </a:lnTo>
                  <a:lnTo>
                    <a:pt x="426" y="259"/>
                  </a:lnTo>
                  <a:lnTo>
                    <a:pt x="422" y="260"/>
                  </a:lnTo>
                  <a:lnTo>
                    <a:pt x="418" y="264"/>
                  </a:lnTo>
                  <a:lnTo>
                    <a:pt x="417" y="268"/>
                  </a:lnTo>
                  <a:lnTo>
                    <a:pt x="417" y="274"/>
                  </a:lnTo>
                  <a:lnTo>
                    <a:pt x="418" y="280"/>
                  </a:lnTo>
                  <a:lnTo>
                    <a:pt x="422" y="285"/>
                  </a:lnTo>
                  <a:lnTo>
                    <a:pt x="426" y="290"/>
                  </a:lnTo>
                  <a:lnTo>
                    <a:pt x="430" y="295"/>
                  </a:lnTo>
                  <a:lnTo>
                    <a:pt x="428" y="301"/>
                  </a:lnTo>
                  <a:lnTo>
                    <a:pt x="428" y="301"/>
                  </a:lnTo>
                  <a:lnTo>
                    <a:pt x="428" y="302"/>
                  </a:lnTo>
                  <a:lnTo>
                    <a:pt x="431" y="307"/>
                  </a:lnTo>
                  <a:lnTo>
                    <a:pt x="432" y="310"/>
                  </a:lnTo>
                  <a:lnTo>
                    <a:pt x="433" y="313"/>
                  </a:lnTo>
                  <a:lnTo>
                    <a:pt x="433" y="314"/>
                  </a:lnTo>
                  <a:lnTo>
                    <a:pt x="432" y="316"/>
                  </a:lnTo>
                  <a:lnTo>
                    <a:pt x="431" y="319"/>
                  </a:lnTo>
                  <a:lnTo>
                    <a:pt x="430" y="325"/>
                  </a:lnTo>
                  <a:lnTo>
                    <a:pt x="430" y="332"/>
                  </a:lnTo>
                  <a:lnTo>
                    <a:pt x="432" y="338"/>
                  </a:lnTo>
                  <a:lnTo>
                    <a:pt x="435" y="344"/>
                  </a:lnTo>
                  <a:lnTo>
                    <a:pt x="439" y="35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79" name="Freeform 278"/>
            <p:cNvSpPr>
              <a:spLocks/>
            </p:cNvSpPr>
            <p:nvPr/>
          </p:nvSpPr>
          <p:spPr bwMode="gray">
            <a:xfrm>
              <a:off x="5300663" y="3359151"/>
              <a:ext cx="155575" cy="133350"/>
            </a:xfrm>
            <a:custGeom>
              <a:avLst/>
              <a:gdLst/>
              <a:ahLst/>
              <a:cxnLst>
                <a:cxn ang="0">
                  <a:pos x="415" y="354"/>
                </a:cxn>
                <a:cxn ang="0">
                  <a:pos x="399" y="355"/>
                </a:cxn>
                <a:cxn ang="0">
                  <a:pos x="383" y="375"/>
                </a:cxn>
                <a:cxn ang="0">
                  <a:pos x="379" y="414"/>
                </a:cxn>
                <a:cxn ang="0">
                  <a:pos x="360" y="404"/>
                </a:cxn>
                <a:cxn ang="0">
                  <a:pos x="346" y="406"/>
                </a:cxn>
                <a:cxn ang="0">
                  <a:pos x="330" y="403"/>
                </a:cxn>
                <a:cxn ang="0">
                  <a:pos x="312" y="405"/>
                </a:cxn>
                <a:cxn ang="0">
                  <a:pos x="304" y="390"/>
                </a:cxn>
                <a:cxn ang="0">
                  <a:pos x="287" y="404"/>
                </a:cxn>
                <a:cxn ang="0">
                  <a:pos x="273" y="394"/>
                </a:cxn>
                <a:cxn ang="0">
                  <a:pos x="260" y="388"/>
                </a:cxn>
                <a:cxn ang="0">
                  <a:pos x="252" y="394"/>
                </a:cxn>
                <a:cxn ang="0">
                  <a:pos x="229" y="391"/>
                </a:cxn>
                <a:cxn ang="0">
                  <a:pos x="210" y="389"/>
                </a:cxn>
                <a:cxn ang="0">
                  <a:pos x="196" y="380"/>
                </a:cxn>
                <a:cxn ang="0">
                  <a:pos x="150" y="367"/>
                </a:cxn>
                <a:cxn ang="0">
                  <a:pos x="83" y="366"/>
                </a:cxn>
                <a:cxn ang="0">
                  <a:pos x="46" y="391"/>
                </a:cxn>
                <a:cxn ang="0">
                  <a:pos x="26" y="394"/>
                </a:cxn>
                <a:cxn ang="0">
                  <a:pos x="21" y="388"/>
                </a:cxn>
                <a:cxn ang="0">
                  <a:pos x="21" y="350"/>
                </a:cxn>
                <a:cxn ang="0">
                  <a:pos x="1" y="337"/>
                </a:cxn>
                <a:cxn ang="0">
                  <a:pos x="36" y="305"/>
                </a:cxn>
                <a:cxn ang="0">
                  <a:pos x="36" y="256"/>
                </a:cxn>
                <a:cxn ang="0">
                  <a:pos x="44" y="196"/>
                </a:cxn>
                <a:cxn ang="0">
                  <a:pos x="68" y="197"/>
                </a:cxn>
                <a:cxn ang="0">
                  <a:pos x="84" y="187"/>
                </a:cxn>
                <a:cxn ang="0">
                  <a:pos x="89" y="179"/>
                </a:cxn>
                <a:cxn ang="0">
                  <a:pos x="103" y="171"/>
                </a:cxn>
                <a:cxn ang="0">
                  <a:pos x="121" y="172"/>
                </a:cxn>
                <a:cxn ang="0">
                  <a:pos x="135" y="172"/>
                </a:cxn>
                <a:cxn ang="0">
                  <a:pos x="127" y="151"/>
                </a:cxn>
                <a:cxn ang="0">
                  <a:pos x="133" y="121"/>
                </a:cxn>
                <a:cxn ang="0">
                  <a:pos x="155" y="103"/>
                </a:cxn>
                <a:cxn ang="0">
                  <a:pos x="175" y="93"/>
                </a:cxn>
                <a:cxn ang="0">
                  <a:pos x="182" y="74"/>
                </a:cxn>
                <a:cxn ang="0">
                  <a:pos x="170" y="67"/>
                </a:cxn>
                <a:cxn ang="0">
                  <a:pos x="182" y="39"/>
                </a:cxn>
                <a:cxn ang="0">
                  <a:pos x="220" y="31"/>
                </a:cxn>
                <a:cxn ang="0">
                  <a:pos x="246" y="5"/>
                </a:cxn>
                <a:cxn ang="0">
                  <a:pos x="286" y="14"/>
                </a:cxn>
                <a:cxn ang="0">
                  <a:pos x="312" y="14"/>
                </a:cxn>
                <a:cxn ang="0">
                  <a:pos x="320" y="37"/>
                </a:cxn>
                <a:cxn ang="0">
                  <a:pos x="352" y="28"/>
                </a:cxn>
                <a:cxn ang="0">
                  <a:pos x="382" y="41"/>
                </a:cxn>
                <a:cxn ang="0">
                  <a:pos x="398" y="61"/>
                </a:cxn>
                <a:cxn ang="0">
                  <a:pos x="402" y="96"/>
                </a:cxn>
                <a:cxn ang="0">
                  <a:pos x="391" y="114"/>
                </a:cxn>
                <a:cxn ang="0">
                  <a:pos x="408" y="143"/>
                </a:cxn>
                <a:cxn ang="0">
                  <a:pos x="433" y="180"/>
                </a:cxn>
                <a:cxn ang="0">
                  <a:pos x="440" y="207"/>
                </a:cxn>
                <a:cxn ang="0">
                  <a:pos x="468" y="211"/>
                </a:cxn>
                <a:cxn ang="0">
                  <a:pos x="480" y="232"/>
                </a:cxn>
                <a:cxn ang="0">
                  <a:pos x="482" y="248"/>
                </a:cxn>
                <a:cxn ang="0">
                  <a:pos x="447" y="267"/>
                </a:cxn>
                <a:cxn ang="0">
                  <a:pos x="417" y="268"/>
                </a:cxn>
                <a:cxn ang="0">
                  <a:pos x="428" y="301"/>
                </a:cxn>
                <a:cxn ang="0">
                  <a:pos x="433" y="314"/>
                </a:cxn>
                <a:cxn ang="0">
                  <a:pos x="435" y="344"/>
                </a:cxn>
              </a:cxnLst>
              <a:rect l="0" t="0" r="r" b="b"/>
              <a:pathLst>
                <a:path w="489" h="421">
                  <a:moveTo>
                    <a:pt x="439" y="350"/>
                  </a:moveTo>
                  <a:lnTo>
                    <a:pt x="430" y="348"/>
                  </a:lnTo>
                  <a:lnTo>
                    <a:pt x="422" y="347"/>
                  </a:lnTo>
                  <a:lnTo>
                    <a:pt x="419" y="349"/>
                  </a:lnTo>
                  <a:lnTo>
                    <a:pt x="417" y="351"/>
                  </a:lnTo>
                  <a:lnTo>
                    <a:pt x="415" y="354"/>
                  </a:lnTo>
                  <a:lnTo>
                    <a:pt x="411" y="355"/>
                  </a:lnTo>
                  <a:lnTo>
                    <a:pt x="409" y="355"/>
                  </a:lnTo>
                  <a:lnTo>
                    <a:pt x="407" y="354"/>
                  </a:lnTo>
                  <a:lnTo>
                    <a:pt x="402" y="352"/>
                  </a:lnTo>
                  <a:lnTo>
                    <a:pt x="400" y="352"/>
                  </a:lnTo>
                  <a:lnTo>
                    <a:pt x="399" y="355"/>
                  </a:lnTo>
                  <a:lnTo>
                    <a:pt x="399" y="356"/>
                  </a:lnTo>
                  <a:lnTo>
                    <a:pt x="395" y="363"/>
                  </a:lnTo>
                  <a:lnTo>
                    <a:pt x="393" y="365"/>
                  </a:lnTo>
                  <a:lnTo>
                    <a:pt x="390" y="366"/>
                  </a:lnTo>
                  <a:lnTo>
                    <a:pt x="386" y="370"/>
                  </a:lnTo>
                  <a:lnTo>
                    <a:pt x="383" y="375"/>
                  </a:lnTo>
                  <a:lnTo>
                    <a:pt x="381" y="381"/>
                  </a:lnTo>
                  <a:lnTo>
                    <a:pt x="381" y="388"/>
                  </a:lnTo>
                  <a:lnTo>
                    <a:pt x="381" y="394"/>
                  </a:lnTo>
                  <a:lnTo>
                    <a:pt x="381" y="400"/>
                  </a:lnTo>
                  <a:lnTo>
                    <a:pt x="381" y="409"/>
                  </a:lnTo>
                  <a:lnTo>
                    <a:pt x="379" y="414"/>
                  </a:lnTo>
                  <a:lnTo>
                    <a:pt x="378" y="417"/>
                  </a:lnTo>
                  <a:lnTo>
                    <a:pt x="377" y="420"/>
                  </a:lnTo>
                  <a:lnTo>
                    <a:pt x="374" y="421"/>
                  </a:lnTo>
                  <a:lnTo>
                    <a:pt x="369" y="415"/>
                  </a:lnTo>
                  <a:lnTo>
                    <a:pt x="365" y="408"/>
                  </a:lnTo>
                  <a:lnTo>
                    <a:pt x="360" y="404"/>
                  </a:lnTo>
                  <a:lnTo>
                    <a:pt x="358" y="401"/>
                  </a:lnTo>
                  <a:lnTo>
                    <a:pt x="355" y="401"/>
                  </a:lnTo>
                  <a:lnTo>
                    <a:pt x="353" y="403"/>
                  </a:lnTo>
                  <a:lnTo>
                    <a:pt x="351" y="404"/>
                  </a:lnTo>
                  <a:lnTo>
                    <a:pt x="350" y="405"/>
                  </a:lnTo>
                  <a:lnTo>
                    <a:pt x="346" y="406"/>
                  </a:lnTo>
                  <a:lnTo>
                    <a:pt x="343" y="407"/>
                  </a:lnTo>
                  <a:lnTo>
                    <a:pt x="341" y="406"/>
                  </a:lnTo>
                  <a:lnTo>
                    <a:pt x="338" y="405"/>
                  </a:lnTo>
                  <a:lnTo>
                    <a:pt x="335" y="403"/>
                  </a:lnTo>
                  <a:lnTo>
                    <a:pt x="333" y="401"/>
                  </a:lnTo>
                  <a:lnTo>
                    <a:pt x="330" y="403"/>
                  </a:lnTo>
                  <a:lnTo>
                    <a:pt x="328" y="404"/>
                  </a:lnTo>
                  <a:lnTo>
                    <a:pt x="325" y="407"/>
                  </a:lnTo>
                  <a:lnTo>
                    <a:pt x="319" y="412"/>
                  </a:lnTo>
                  <a:lnTo>
                    <a:pt x="316" y="409"/>
                  </a:lnTo>
                  <a:lnTo>
                    <a:pt x="313" y="407"/>
                  </a:lnTo>
                  <a:lnTo>
                    <a:pt x="312" y="405"/>
                  </a:lnTo>
                  <a:lnTo>
                    <a:pt x="312" y="401"/>
                  </a:lnTo>
                  <a:lnTo>
                    <a:pt x="312" y="398"/>
                  </a:lnTo>
                  <a:lnTo>
                    <a:pt x="311" y="396"/>
                  </a:lnTo>
                  <a:lnTo>
                    <a:pt x="310" y="392"/>
                  </a:lnTo>
                  <a:lnTo>
                    <a:pt x="308" y="391"/>
                  </a:lnTo>
                  <a:lnTo>
                    <a:pt x="304" y="390"/>
                  </a:lnTo>
                  <a:lnTo>
                    <a:pt x="302" y="390"/>
                  </a:lnTo>
                  <a:lnTo>
                    <a:pt x="297" y="392"/>
                  </a:lnTo>
                  <a:lnTo>
                    <a:pt x="294" y="396"/>
                  </a:lnTo>
                  <a:lnTo>
                    <a:pt x="290" y="399"/>
                  </a:lnTo>
                  <a:lnTo>
                    <a:pt x="289" y="403"/>
                  </a:lnTo>
                  <a:lnTo>
                    <a:pt x="287" y="404"/>
                  </a:lnTo>
                  <a:lnTo>
                    <a:pt x="286" y="405"/>
                  </a:lnTo>
                  <a:lnTo>
                    <a:pt x="284" y="404"/>
                  </a:lnTo>
                  <a:lnTo>
                    <a:pt x="281" y="399"/>
                  </a:lnTo>
                  <a:lnTo>
                    <a:pt x="278" y="396"/>
                  </a:lnTo>
                  <a:lnTo>
                    <a:pt x="276" y="394"/>
                  </a:lnTo>
                  <a:lnTo>
                    <a:pt x="273" y="394"/>
                  </a:lnTo>
                  <a:lnTo>
                    <a:pt x="272" y="395"/>
                  </a:lnTo>
                  <a:lnTo>
                    <a:pt x="270" y="396"/>
                  </a:lnTo>
                  <a:lnTo>
                    <a:pt x="269" y="396"/>
                  </a:lnTo>
                  <a:lnTo>
                    <a:pt x="265" y="395"/>
                  </a:lnTo>
                  <a:lnTo>
                    <a:pt x="262" y="391"/>
                  </a:lnTo>
                  <a:lnTo>
                    <a:pt x="260" y="388"/>
                  </a:lnTo>
                  <a:lnTo>
                    <a:pt x="259" y="387"/>
                  </a:lnTo>
                  <a:lnTo>
                    <a:pt x="257" y="388"/>
                  </a:lnTo>
                  <a:lnTo>
                    <a:pt x="256" y="389"/>
                  </a:lnTo>
                  <a:lnTo>
                    <a:pt x="255" y="391"/>
                  </a:lnTo>
                  <a:lnTo>
                    <a:pt x="254" y="392"/>
                  </a:lnTo>
                  <a:lnTo>
                    <a:pt x="252" y="394"/>
                  </a:lnTo>
                  <a:lnTo>
                    <a:pt x="248" y="394"/>
                  </a:lnTo>
                  <a:lnTo>
                    <a:pt x="240" y="392"/>
                  </a:lnTo>
                  <a:lnTo>
                    <a:pt x="233" y="394"/>
                  </a:lnTo>
                  <a:lnTo>
                    <a:pt x="232" y="392"/>
                  </a:lnTo>
                  <a:lnTo>
                    <a:pt x="231" y="391"/>
                  </a:lnTo>
                  <a:lnTo>
                    <a:pt x="229" y="391"/>
                  </a:lnTo>
                  <a:lnTo>
                    <a:pt x="228" y="391"/>
                  </a:lnTo>
                  <a:lnTo>
                    <a:pt x="223" y="392"/>
                  </a:lnTo>
                  <a:lnTo>
                    <a:pt x="219" y="392"/>
                  </a:lnTo>
                  <a:lnTo>
                    <a:pt x="214" y="391"/>
                  </a:lnTo>
                  <a:lnTo>
                    <a:pt x="212" y="390"/>
                  </a:lnTo>
                  <a:lnTo>
                    <a:pt x="210" y="389"/>
                  </a:lnTo>
                  <a:lnTo>
                    <a:pt x="208" y="387"/>
                  </a:lnTo>
                  <a:lnTo>
                    <a:pt x="208" y="383"/>
                  </a:lnTo>
                  <a:lnTo>
                    <a:pt x="206" y="381"/>
                  </a:lnTo>
                  <a:lnTo>
                    <a:pt x="204" y="380"/>
                  </a:lnTo>
                  <a:lnTo>
                    <a:pt x="200" y="379"/>
                  </a:lnTo>
                  <a:lnTo>
                    <a:pt x="196" y="380"/>
                  </a:lnTo>
                  <a:lnTo>
                    <a:pt x="190" y="380"/>
                  </a:lnTo>
                  <a:lnTo>
                    <a:pt x="184" y="379"/>
                  </a:lnTo>
                  <a:lnTo>
                    <a:pt x="179" y="378"/>
                  </a:lnTo>
                  <a:lnTo>
                    <a:pt x="168" y="375"/>
                  </a:lnTo>
                  <a:lnTo>
                    <a:pt x="158" y="371"/>
                  </a:lnTo>
                  <a:lnTo>
                    <a:pt x="150" y="367"/>
                  </a:lnTo>
                  <a:lnTo>
                    <a:pt x="142" y="366"/>
                  </a:lnTo>
                  <a:lnTo>
                    <a:pt x="134" y="365"/>
                  </a:lnTo>
                  <a:lnTo>
                    <a:pt x="125" y="365"/>
                  </a:lnTo>
                  <a:lnTo>
                    <a:pt x="107" y="365"/>
                  </a:lnTo>
                  <a:lnTo>
                    <a:pt x="90" y="366"/>
                  </a:lnTo>
                  <a:lnTo>
                    <a:pt x="83" y="366"/>
                  </a:lnTo>
                  <a:lnTo>
                    <a:pt x="75" y="367"/>
                  </a:lnTo>
                  <a:lnTo>
                    <a:pt x="67" y="368"/>
                  </a:lnTo>
                  <a:lnTo>
                    <a:pt x="60" y="372"/>
                  </a:lnTo>
                  <a:lnTo>
                    <a:pt x="54" y="380"/>
                  </a:lnTo>
                  <a:lnTo>
                    <a:pt x="50" y="388"/>
                  </a:lnTo>
                  <a:lnTo>
                    <a:pt x="46" y="391"/>
                  </a:lnTo>
                  <a:lnTo>
                    <a:pt x="44" y="394"/>
                  </a:lnTo>
                  <a:lnTo>
                    <a:pt x="42" y="394"/>
                  </a:lnTo>
                  <a:lnTo>
                    <a:pt x="40" y="392"/>
                  </a:lnTo>
                  <a:lnTo>
                    <a:pt x="35" y="390"/>
                  </a:lnTo>
                  <a:lnTo>
                    <a:pt x="29" y="389"/>
                  </a:lnTo>
                  <a:lnTo>
                    <a:pt x="26" y="394"/>
                  </a:lnTo>
                  <a:lnTo>
                    <a:pt x="25" y="398"/>
                  </a:lnTo>
                  <a:lnTo>
                    <a:pt x="25" y="399"/>
                  </a:lnTo>
                  <a:lnTo>
                    <a:pt x="25" y="400"/>
                  </a:lnTo>
                  <a:lnTo>
                    <a:pt x="23" y="397"/>
                  </a:lnTo>
                  <a:lnTo>
                    <a:pt x="21" y="392"/>
                  </a:lnTo>
                  <a:lnTo>
                    <a:pt x="21" y="388"/>
                  </a:lnTo>
                  <a:lnTo>
                    <a:pt x="21" y="383"/>
                  </a:lnTo>
                  <a:lnTo>
                    <a:pt x="23" y="375"/>
                  </a:lnTo>
                  <a:lnTo>
                    <a:pt x="24" y="367"/>
                  </a:lnTo>
                  <a:lnTo>
                    <a:pt x="25" y="360"/>
                  </a:lnTo>
                  <a:lnTo>
                    <a:pt x="23" y="354"/>
                  </a:lnTo>
                  <a:lnTo>
                    <a:pt x="21" y="350"/>
                  </a:lnTo>
                  <a:lnTo>
                    <a:pt x="18" y="348"/>
                  </a:lnTo>
                  <a:lnTo>
                    <a:pt x="13" y="344"/>
                  </a:lnTo>
                  <a:lnTo>
                    <a:pt x="9" y="342"/>
                  </a:lnTo>
                  <a:lnTo>
                    <a:pt x="4" y="341"/>
                  </a:lnTo>
                  <a:lnTo>
                    <a:pt x="2" y="339"/>
                  </a:lnTo>
                  <a:lnTo>
                    <a:pt x="1" y="337"/>
                  </a:lnTo>
                  <a:lnTo>
                    <a:pt x="0" y="333"/>
                  </a:lnTo>
                  <a:lnTo>
                    <a:pt x="2" y="329"/>
                  </a:lnTo>
                  <a:lnTo>
                    <a:pt x="8" y="323"/>
                  </a:lnTo>
                  <a:lnTo>
                    <a:pt x="21" y="314"/>
                  </a:lnTo>
                  <a:lnTo>
                    <a:pt x="33" y="308"/>
                  </a:lnTo>
                  <a:lnTo>
                    <a:pt x="36" y="305"/>
                  </a:lnTo>
                  <a:lnTo>
                    <a:pt x="39" y="301"/>
                  </a:lnTo>
                  <a:lnTo>
                    <a:pt x="41" y="298"/>
                  </a:lnTo>
                  <a:lnTo>
                    <a:pt x="42" y="293"/>
                  </a:lnTo>
                  <a:lnTo>
                    <a:pt x="42" y="285"/>
                  </a:lnTo>
                  <a:lnTo>
                    <a:pt x="41" y="276"/>
                  </a:lnTo>
                  <a:lnTo>
                    <a:pt x="36" y="256"/>
                  </a:lnTo>
                  <a:lnTo>
                    <a:pt x="31" y="235"/>
                  </a:lnTo>
                  <a:lnTo>
                    <a:pt x="25" y="215"/>
                  </a:lnTo>
                  <a:lnTo>
                    <a:pt x="19" y="194"/>
                  </a:lnTo>
                  <a:lnTo>
                    <a:pt x="28" y="196"/>
                  </a:lnTo>
                  <a:lnTo>
                    <a:pt x="39" y="196"/>
                  </a:lnTo>
                  <a:lnTo>
                    <a:pt x="44" y="196"/>
                  </a:lnTo>
                  <a:lnTo>
                    <a:pt x="50" y="195"/>
                  </a:lnTo>
                  <a:lnTo>
                    <a:pt x="56" y="196"/>
                  </a:lnTo>
                  <a:lnTo>
                    <a:pt x="61" y="197"/>
                  </a:lnTo>
                  <a:lnTo>
                    <a:pt x="65" y="199"/>
                  </a:lnTo>
                  <a:lnTo>
                    <a:pt x="67" y="199"/>
                  </a:lnTo>
                  <a:lnTo>
                    <a:pt x="68" y="197"/>
                  </a:lnTo>
                  <a:lnTo>
                    <a:pt x="69" y="196"/>
                  </a:lnTo>
                  <a:lnTo>
                    <a:pt x="70" y="194"/>
                  </a:lnTo>
                  <a:lnTo>
                    <a:pt x="73" y="192"/>
                  </a:lnTo>
                  <a:lnTo>
                    <a:pt x="76" y="191"/>
                  </a:lnTo>
                  <a:lnTo>
                    <a:pt x="80" y="189"/>
                  </a:lnTo>
                  <a:lnTo>
                    <a:pt x="84" y="187"/>
                  </a:lnTo>
                  <a:lnTo>
                    <a:pt x="86" y="186"/>
                  </a:lnTo>
                  <a:lnTo>
                    <a:pt x="86" y="184"/>
                  </a:lnTo>
                  <a:lnTo>
                    <a:pt x="86" y="183"/>
                  </a:lnTo>
                  <a:lnTo>
                    <a:pt x="85" y="181"/>
                  </a:lnTo>
                  <a:lnTo>
                    <a:pt x="86" y="180"/>
                  </a:lnTo>
                  <a:lnTo>
                    <a:pt x="89" y="179"/>
                  </a:lnTo>
                  <a:lnTo>
                    <a:pt x="93" y="179"/>
                  </a:lnTo>
                  <a:lnTo>
                    <a:pt x="98" y="179"/>
                  </a:lnTo>
                  <a:lnTo>
                    <a:pt x="101" y="178"/>
                  </a:lnTo>
                  <a:lnTo>
                    <a:pt x="102" y="176"/>
                  </a:lnTo>
                  <a:lnTo>
                    <a:pt x="103" y="173"/>
                  </a:lnTo>
                  <a:lnTo>
                    <a:pt x="103" y="171"/>
                  </a:lnTo>
                  <a:lnTo>
                    <a:pt x="105" y="169"/>
                  </a:lnTo>
                  <a:lnTo>
                    <a:pt x="107" y="168"/>
                  </a:lnTo>
                  <a:lnTo>
                    <a:pt x="111" y="165"/>
                  </a:lnTo>
                  <a:lnTo>
                    <a:pt x="115" y="167"/>
                  </a:lnTo>
                  <a:lnTo>
                    <a:pt x="117" y="168"/>
                  </a:lnTo>
                  <a:lnTo>
                    <a:pt x="121" y="172"/>
                  </a:lnTo>
                  <a:lnTo>
                    <a:pt x="122" y="178"/>
                  </a:lnTo>
                  <a:lnTo>
                    <a:pt x="123" y="179"/>
                  </a:lnTo>
                  <a:lnTo>
                    <a:pt x="125" y="180"/>
                  </a:lnTo>
                  <a:lnTo>
                    <a:pt x="127" y="179"/>
                  </a:lnTo>
                  <a:lnTo>
                    <a:pt x="132" y="177"/>
                  </a:lnTo>
                  <a:lnTo>
                    <a:pt x="135" y="172"/>
                  </a:lnTo>
                  <a:lnTo>
                    <a:pt x="135" y="169"/>
                  </a:lnTo>
                  <a:lnTo>
                    <a:pt x="134" y="165"/>
                  </a:lnTo>
                  <a:lnTo>
                    <a:pt x="132" y="162"/>
                  </a:lnTo>
                  <a:lnTo>
                    <a:pt x="130" y="160"/>
                  </a:lnTo>
                  <a:lnTo>
                    <a:pt x="127" y="155"/>
                  </a:lnTo>
                  <a:lnTo>
                    <a:pt x="127" y="151"/>
                  </a:lnTo>
                  <a:lnTo>
                    <a:pt x="129" y="146"/>
                  </a:lnTo>
                  <a:lnTo>
                    <a:pt x="131" y="140"/>
                  </a:lnTo>
                  <a:lnTo>
                    <a:pt x="132" y="135"/>
                  </a:lnTo>
                  <a:lnTo>
                    <a:pt x="133" y="130"/>
                  </a:lnTo>
                  <a:lnTo>
                    <a:pt x="133" y="126"/>
                  </a:lnTo>
                  <a:lnTo>
                    <a:pt x="133" y="121"/>
                  </a:lnTo>
                  <a:lnTo>
                    <a:pt x="135" y="116"/>
                  </a:lnTo>
                  <a:lnTo>
                    <a:pt x="139" y="113"/>
                  </a:lnTo>
                  <a:lnTo>
                    <a:pt x="146" y="110"/>
                  </a:lnTo>
                  <a:lnTo>
                    <a:pt x="149" y="107"/>
                  </a:lnTo>
                  <a:lnTo>
                    <a:pt x="153" y="106"/>
                  </a:lnTo>
                  <a:lnTo>
                    <a:pt x="155" y="103"/>
                  </a:lnTo>
                  <a:lnTo>
                    <a:pt x="157" y="99"/>
                  </a:lnTo>
                  <a:lnTo>
                    <a:pt x="158" y="95"/>
                  </a:lnTo>
                  <a:lnTo>
                    <a:pt x="159" y="91"/>
                  </a:lnTo>
                  <a:lnTo>
                    <a:pt x="163" y="90"/>
                  </a:lnTo>
                  <a:lnTo>
                    <a:pt x="168" y="91"/>
                  </a:lnTo>
                  <a:lnTo>
                    <a:pt x="175" y="93"/>
                  </a:lnTo>
                  <a:lnTo>
                    <a:pt x="178" y="91"/>
                  </a:lnTo>
                  <a:lnTo>
                    <a:pt x="180" y="88"/>
                  </a:lnTo>
                  <a:lnTo>
                    <a:pt x="182" y="82"/>
                  </a:lnTo>
                  <a:lnTo>
                    <a:pt x="183" y="78"/>
                  </a:lnTo>
                  <a:lnTo>
                    <a:pt x="183" y="75"/>
                  </a:lnTo>
                  <a:lnTo>
                    <a:pt x="182" y="74"/>
                  </a:lnTo>
                  <a:lnTo>
                    <a:pt x="181" y="73"/>
                  </a:lnTo>
                  <a:lnTo>
                    <a:pt x="179" y="73"/>
                  </a:lnTo>
                  <a:lnTo>
                    <a:pt x="176" y="73"/>
                  </a:lnTo>
                  <a:lnTo>
                    <a:pt x="174" y="72"/>
                  </a:lnTo>
                  <a:lnTo>
                    <a:pt x="171" y="70"/>
                  </a:lnTo>
                  <a:lnTo>
                    <a:pt x="170" y="67"/>
                  </a:lnTo>
                  <a:lnTo>
                    <a:pt x="170" y="64"/>
                  </a:lnTo>
                  <a:lnTo>
                    <a:pt x="171" y="61"/>
                  </a:lnTo>
                  <a:lnTo>
                    <a:pt x="172" y="56"/>
                  </a:lnTo>
                  <a:lnTo>
                    <a:pt x="174" y="49"/>
                  </a:lnTo>
                  <a:lnTo>
                    <a:pt x="176" y="44"/>
                  </a:lnTo>
                  <a:lnTo>
                    <a:pt x="182" y="39"/>
                  </a:lnTo>
                  <a:lnTo>
                    <a:pt x="188" y="34"/>
                  </a:lnTo>
                  <a:lnTo>
                    <a:pt x="195" y="31"/>
                  </a:lnTo>
                  <a:lnTo>
                    <a:pt x="202" y="30"/>
                  </a:lnTo>
                  <a:lnTo>
                    <a:pt x="210" y="30"/>
                  </a:lnTo>
                  <a:lnTo>
                    <a:pt x="216" y="31"/>
                  </a:lnTo>
                  <a:lnTo>
                    <a:pt x="220" y="31"/>
                  </a:lnTo>
                  <a:lnTo>
                    <a:pt x="223" y="30"/>
                  </a:lnTo>
                  <a:lnTo>
                    <a:pt x="225" y="29"/>
                  </a:lnTo>
                  <a:lnTo>
                    <a:pt x="229" y="25"/>
                  </a:lnTo>
                  <a:lnTo>
                    <a:pt x="235" y="16"/>
                  </a:lnTo>
                  <a:lnTo>
                    <a:pt x="239" y="9"/>
                  </a:lnTo>
                  <a:lnTo>
                    <a:pt x="246" y="5"/>
                  </a:lnTo>
                  <a:lnTo>
                    <a:pt x="256" y="0"/>
                  </a:lnTo>
                  <a:lnTo>
                    <a:pt x="264" y="0"/>
                  </a:lnTo>
                  <a:lnTo>
                    <a:pt x="272" y="1"/>
                  </a:lnTo>
                  <a:lnTo>
                    <a:pt x="280" y="7"/>
                  </a:lnTo>
                  <a:lnTo>
                    <a:pt x="284" y="13"/>
                  </a:lnTo>
                  <a:lnTo>
                    <a:pt x="286" y="14"/>
                  </a:lnTo>
                  <a:lnTo>
                    <a:pt x="289" y="15"/>
                  </a:lnTo>
                  <a:lnTo>
                    <a:pt x="294" y="15"/>
                  </a:lnTo>
                  <a:lnTo>
                    <a:pt x="301" y="14"/>
                  </a:lnTo>
                  <a:lnTo>
                    <a:pt x="304" y="13"/>
                  </a:lnTo>
                  <a:lnTo>
                    <a:pt x="309" y="13"/>
                  </a:lnTo>
                  <a:lnTo>
                    <a:pt x="312" y="14"/>
                  </a:lnTo>
                  <a:lnTo>
                    <a:pt x="316" y="15"/>
                  </a:lnTo>
                  <a:lnTo>
                    <a:pt x="318" y="18"/>
                  </a:lnTo>
                  <a:lnTo>
                    <a:pt x="319" y="23"/>
                  </a:lnTo>
                  <a:lnTo>
                    <a:pt x="319" y="29"/>
                  </a:lnTo>
                  <a:lnTo>
                    <a:pt x="319" y="33"/>
                  </a:lnTo>
                  <a:lnTo>
                    <a:pt x="320" y="37"/>
                  </a:lnTo>
                  <a:lnTo>
                    <a:pt x="322" y="39"/>
                  </a:lnTo>
                  <a:lnTo>
                    <a:pt x="326" y="39"/>
                  </a:lnTo>
                  <a:lnTo>
                    <a:pt x="333" y="36"/>
                  </a:lnTo>
                  <a:lnTo>
                    <a:pt x="338" y="32"/>
                  </a:lnTo>
                  <a:lnTo>
                    <a:pt x="345" y="30"/>
                  </a:lnTo>
                  <a:lnTo>
                    <a:pt x="352" y="28"/>
                  </a:lnTo>
                  <a:lnTo>
                    <a:pt x="358" y="26"/>
                  </a:lnTo>
                  <a:lnTo>
                    <a:pt x="363" y="28"/>
                  </a:lnTo>
                  <a:lnTo>
                    <a:pt x="369" y="29"/>
                  </a:lnTo>
                  <a:lnTo>
                    <a:pt x="375" y="33"/>
                  </a:lnTo>
                  <a:lnTo>
                    <a:pt x="379" y="39"/>
                  </a:lnTo>
                  <a:lnTo>
                    <a:pt x="382" y="41"/>
                  </a:lnTo>
                  <a:lnTo>
                    <a:pt x="384" y="44"/>
                  </a:lnTo>
                  <a:lnTo>
                    <a:pt x="391" y="46"/>
                  </a:lnTo>
                  <a:lnTo>
                    <a:pt x="398" y="48"/>
                  </a:lnTo>
                  <a:lnTo>
                    <a:pt x="399" y="53"/>
                  </a:lnTo>
                  <a:lnTo>
                    <a:pt x="399" y="57"/>
                  </a:lnTo>
                  <a:lnTo>
                    <a:pt x="398" y="61"/>
                  </a:lnTo>
                  <a:lnTo>
                    <a:pt x="395" y="65"/>
                  </a:lnTo>
                  <a:lnTo>
                    <a:pt x="394" y="72"/>
                  </a:lnTo>
                  <a:lnTo>
                    <a:pt x="394" y="79"/>
                  </a:lnTo>
                  <a:lnTo>
                    <a:pt x="398" y="87"/>
                  </a:lnTo>
                  <a:lnTo>
                    <a:pt x="401" y="93"/>
                  </a:lnTo>
                  <a:lnTo>
                    <a:pt x="402" y="96"/>
                  </a:lnTo>
                  <a:lnTo>
                    <a:pt x="402" y="98"/>
                  </a:lnTo>
                  <a:lnTo>
                    <a:pt x="401" y="102"/>
                  </a:lnTo>
                  <a:lnTo>
                    <a:pt x="396" y="107"/>
                  </a:lnTo>
                  <a:lnTo>
                    <a:pt x="394" y="110"/>
                  </a:lnTo>
                  <a:lnTo>
                    <a:pt x="392" y="112"/>
                  </a:lnTo>
                  <a:lnTo>
                    <a:pt x="391" y="114"/>
                  </a:lnTo>
                  <a:lnTo>
                    <a:pt x="391" y="118"/>
                  </a:lnTo>
                  <a:lnTo>
                    <a:pt x="394" y="122"/>
                  </a:lnTo>
                  <a:lnTo>
                    <a:pt x="400" y="127"/>
                  </a:lnTo>
                  <a:lnTo>
                    <a:pt x="403" y="131"/>
                  </a:lnTo>
                  <a:lnTo>
                    <a:pt x="406" y="137"/>
                  </a:lnTo>
                  <a:lnTo>
                    <a:pt x="408" y="143"/>
                  </a:lnTo>
                  <a:lnTo>
                    <a:pt x="409" y="148"/>
                  </a:lnTo>
                  <a:lnTo>
                    <a:pt x="411" y="154"/>
                  </a:lnTo>
                  <a:lnTo>
                    <a:pt x="414" y="161"/>
                  </a:lnTo>
                  <a:lnTo>
                    <a:pt x="416" y="167"/>
                  </a:lnTo>
                  <a:lnTo>
                    <a:pt x="420" y="172"/>
                  </a:lnTo>
                  <a:lnTo>
                    <a:pt x="433" y="180"/>
                  </a:lnTo>
                  <a:lnTo>
                    <a:pt x="444" y="189"/>
                  </a:lnTo>
                  <a:lnTo>
                    <a:pt x="444" y="193"/>
                  </a:lnTo>
                  <a:lnTo>
                    <a:pt x="442" y="196"/>
                  </a:lnTo>
                  <a:lnTo>
                    <a:pt x="440" y="201"/>
                  </a:lnTo>
                  <a:lnTo>
                    <a:pt x="440" y="204"/>
                  </a:lnTo>
                  <a:lnTo>
                    <a:pt x="440" y="207"/>
                  </a:lnTo>
                  <a:lnTo>
                    <a:pt x="441" y="208"/>
                  </a:lnTo>
                  <a:lnTo>
                    <a:pt x="445" y="209"/>
                  </a:lnTo>
                  <a:lnTo>
                    <a:pt x="451" y="209"/>
                  </a:lnTo>
                  <a:lnTo>
                    <a:pt x="458" y="209"/>
                  </a:lnTo>
                  <a:lnTo>
                    <a:pt x="465" y="210"/>
                  </a:lnTo>
                  <a:lnTo>
                    <a:pt x="468" y="211"/>
                  </a:lnTo>
                  <a:lnTo>
                    <a:pt x="471" y="213"/>
                  </a:lnTo>
                  <a:lnTo>
                    <a:pt x="473" y="217"/>
                  </a:lnTo>
                  <a:lnTo>
                    <a:pt x="474" y="221"/>
                  </a:lnTo>
                  <a:lnTo>
                    <a:pt x="474" y="224"/>
                  </a:lnTo>
                  <a:lnTo>
                    <a:pt x="475" y="227"/>
                  </a:lnTo>
                  <a:lnTo>
                    <a:pt x="480" y="232"/>
                  </a:lnTo>
                  <a:lnTo>
                    <a:pt x="485" y="235"/>
                  </a:lnTo>
                  <a:lnTo>
                    <a:pt x="488" y="237"/>
                  </a:lnTo>
                  <a:lnTo>
                    <a:pt x="489" y="240"/>
                  </a:lnTo>
                  <a:lnTo>
                    <a:pt x="488" y="242"/>
                  </a:lnTo>
                  <a:lnTo>
                    <a:pt x="484" y="246"/>
                  </a:lnTo>
                  <a:lnTo>
                    <a:pt x="482" y="248"/>
                  </a:lnTo>
                  <a:lnTo>
                    <a:pt x="480" y="250"/>
                  </a:lnTo>
                  <a:lnTo>
                    <a:pt x="471" y="260"/>
                  </a:lnTo>
                  <a:lnTo>
                    <a:pt x="463" y="267"/>
                  </a:lnTo>
                  <a:lnTo>
                    <a:pt x="458" y="269"/>
                  </a:lnTo>
                  <a:lnTo>
                    <a:pt x="452" y="269"/>
                  </a:lnTo>
                  <a:lnTo>
                    <a:pt x="447" y="267"/>
                  </a:lnTo>
                  <a:lnTo>
                    <a:pt x="439" y="262"/>
                  </a:lnTo>
                  <a:lnTo>
                    <a:pt x="432" y="259"/>
                  </a:lnTo>
                  <a:lnTo>
                    <a:pt x="426" y="259"/>
                  </a:lnTo>
                  <a:lnTo>
                    <a:pt x="422" y="260"/>
                  </a:lnTo>
                  <a:lnTo>
                    <a:pt x="418" y="264"/>
                  </a:lnTo>
                  <a:lnTo>
                    <a:pt x="417" y="268"/>
                  </a:lnTo>
                  <a:lnTo>
                    <a:pt x="417" y="274"/>
                  </a:lnTo>
                  <a:lnTo>
                    <a:pt x="418" y="280"/>
                  </a:lnTo>
                  <a:lnTo>
                    <a:pt x="422" y="285"/>
                  </a:lnTo>
                  <a:lnTo>
                    <a:pt x="426" y="290"/>
                  </a:lnTo>
                  <a:lnTo>
                    <a:pt x="430" y="295"/>
                  </a:lnTo>
                  <a:lnTo>
                    <a:pt x="428" y="301"/>
                  </a:lnTo>
                  <a:lnTo>
                    <a:pt x="428" y="301"/>
                  </a:lnTo>
                  <a:lnTo>
                    <a:pt x="428" y="302"/>
                  </a:lnTo>
                  <a:lnTo>
                    <a:pt x="431" y="307"/>
                  </a:lnTo>
                  <a:lnTo>
                    <a:pt x="432" y="310"/>
                  </a:lnTo>
                  <a:lnTo>
                    <a:pt x="433" y="313"/>
                  </a:lnTo>
                  <a:lnTo>
                    <a:pt x="433" y="314"/>
                  </a:lnTo>
                  <a:lnTo>
                    <a:pt x="432" y="316"/>
                  </a:lnTo>
                  <a:lnTo>
                    <a:pt x="431" y="319"/>
                  </a:lnTo>
                  <a:lnTo>
                    <a:pt x="430" y="325"/>
                  </a:lnTo>
                  <a:lnTo>
                    <a:pt x="430" y="332"/>
                  </a:lnTo>
                  <a:lnTo>
                    <a:pt x="432" y="338"/>
                  </a:lnTo>
                  <a:lnTo>
                    <a:pt x="435" y="344"/>
                  </a:lnTo>
                  <a:lnTo>
                    <a:pt x="439" y="35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0" name="Freeform 279"/>
            <p:cNvSpPr>
              <a:spLocks/>
            </p:cNvSpPr>
            <p:nvPr/>
          </p:nvSpPr>
          <p:spPr bwMode="gray">
            <a:xfrm>
              <a:off x="5245101" y="3382963"/>
              <a:ext cx="50800" cy="26988"/>
            </a:xfrm>
            <a:custGeom>
              <a:avLst/>
              <a:gdLst/>
              <a:ahLst/>
              <a:cxnLst>
                <a:cxn ang="0">
                  <a:pos x="82" y="7"/>
                </a:cxn>
                <a:cxn ang="0">
                  <a:pos x="79" y="11"/>
                </a:cxn>
                <a:cxn ang="0">
                  <a:pos x="78" y="18"/>
                </a:cxn>
                <a:cxn ang="0">
                  <a:pos x="78" y="28"/>
                </a:cxn>
                <a:cxn ang="0">
                  <a:pos x="74" y="35"/>
                </a:cxn>
                <a:cxn ang="0">
                  <a:pos x="67" y="37"/>
                </a:cxn>
                <a:cxn ang="0">
                  <a:pos x="59" y="37"/>
                </a:cxn>
                <a:cxn ang="0">
                  <a:pos x="54" y="33"/>
                </a:cxn>
                <a:cxn ang="0">
                  <a:pos x="59" y="19"/>
                </a:cxn>
                <a:cxn ang="0">
                  <a:pos x="68" y="3"/>
                </a:cxn>
                <a:cxn ang="0">
                  <a:pos x="68" y="0"/>
                </a:cxn>
                <a:cxn ang="0">
                  <a:pos x="64" y="5"/>
                </a:cxn>
                <a:cxn ang="0">
                  <a:pos x="56" y="14"/>
                </a:cxn>
                <a:cxn ang="0">
                  <a:pos x="47" y="24"/>
                </a:cxn>
                <a:cxn ang="0">
                  <a:pos x="41" y="30"/>
                </a:cxn>
                <a:cxn ang="0">
                  <a:pos x="32" y="31"/>
                </a:cxn>
                <a:cxn ang="0">
                  <a:pos x="17" y="32"/>
                </a:cxn>
                <a:cxn ang="0">
                  <a:pos x="13" y="37"/>
                </a:cxn>
                <a:cxn ang="0">
                  <a:pos x="13" y="46"/>
                </a:cxn>
                <a:cxn ang="0">
                  <a:pos x="10" y="60"/>
                </a:cxn>
                <a:cxn ang="0">
                  <a:pos x="5" y="70"/>
                </a:cxn>
                <a:cxn ang="0">
                  <a:pos x="18" y="78"/>
                </a:cxn>
                <a:cxn ang="0">
                  <a:pos x="58" y="85"/>
                </a:cxn>
                <a:cxn ang="0">
                  <a:pos x="100" y="88"/>
                </a:cxn>
                <a:cxn ang="0">
                  <a:pos x="130" y="88"/>
                </a:cxn>
                <a:cxn ang="0">
                  <a:pos x="149" y="85"/>
                </a:cxn>
                <a:cxn ang="0">
                  <a:pos x="157" y="72"/>
                </a:cxn>
                <a:cxn ang="0">
                  <a:pos x="160" y="52"/>
                </a:cxn>
                <a:cxn ang="0">
                  <a:pos x="162" y="41"/>
                </a:cxn>
                <a:cxn ang="0">
                  <a:pos x="159" y="33"/>
                </a:cxn>
                <a:cxn ang="0">
                  <a:pos x="149" y="26"/>
                </a:cxn>
                <a:cxn ang="0">
                  <a:pos x="143" y="22"/>
                </a:cxn>
                <a:cxn ang="0">
                  <a:pos x="132" y="22"/>
                </a:cxn>
                <a:cxn ang="0">
                  <a:pos x="112" y="19"/>
                </a:cxn>
                <a:cxn ang="0">
                  <a:pos x="92" y="10"/>
                </a:cxn>
              </a:cxnLst>
              <a:rect l="0" t="0" r="r" b="b"/>
              <a:pathLst>
                <a:path w="162" h="88">
                  <a:moveTo>
                    <a:pt x="82" y="5"/>
                  </a:moveTo>
                  <a:lnTo>
                    <a:pt x="82" y="7"/>
                  </a:lnTo>
                  <a:lnTo>
                    <a:pt x="81" y="10"/>
                  </a:lnTo>
                  <a:lnTo>
                    <a:pt x="79" y="11"/>
                  </a:lnTo>
                  <a:lnTo>
                    <a:pt x="78" y="12"/>
                  </a:lnTo>
                  <a:lnTo>
                    <a:pt x="78" y="18"/>
                  </a:lnTo>
                  <a:lnTo>
                    <a:pt x="79" y="23"/>
                  </a:lnTo>
                  <a:lnTo>
                    <a:pt x="78" y="28"/>
                  </a:lnTo>
                  <a:lnTo>
                    <a:pt x="76" y="31"/>
                  </a:lnTo>
                  <a:lnTo>
                    <a:pt x="74" y="35"/>
                  </a:lnTo>
                  <a:lnTo>
                    <a:pt x="72" y="36"/>
                  </a:lnTo>
                  <a:lnTo>
                    <a:pt x="67" y="37"/>
                  </a:lnTo>
                  <a:lnTo>
                    <a:pt x="64" y="37"/>
                  </a:lnTo>
                  <a:lnTo>
                    <a:pt x="59" y="37"/>
                  </a:lnTo>
                  <a:lnTo>
                    <a:pt x="56" y="36"/>
                  </a:lnTo>
                  <a:lnTo>
                    <a:pt x="54" y="33"/>
                  </a:lnTo>
                  <a:lnTo>
                    <a:pt x="54" y="30"/>
                  </a:lnTo>
                  <a:lnTo>
                    <a:pt x="59" y="19"/>
                  </a:lnTo>
                  <a:lnTo>
                    <a:pt x="66" y="6"/>
                  </a:lnTo>
                  <a:lnTo>
                    <a:pt x="68" y="3"/>
                  </a:lnTo>
                  <a:lnTo>
                    <a:pt x="68" y="0"/>
                  </a:lnTo>
                  <a:lnTo>
                    <a:pt x="68" y="0"/>
                  </a:lnTo>
                  <a:lnTo>
                    <a:pt x="67" y="0"/>
                  </a:lnTo>
                  <a:lnTo>
                    <a:pt x="64" y="5"/>
                  </a:lnTo>
                  <a:lnTo>
                    <a:pt x="60" y="10"/>
                  </a:lnTo>
                  <a:lnTo>
                    <a:pt x="56" y="14"/>
                  </a:lnTo>
                  <a:lnTo>
                    <a:pt x="51" y="20"/>
                  </a:lnTo>
                  <a:lnTo>
                    <a:pt x="47" y="24"/>
                  </a:lnTo>
                  <a:lnTo>
                    <a:pt x="43" y="28"/>
                  </a:lnTo>
                  <a:lnTo>
                    <a:pt x="41" y="30"/>
                  </a:lnTo>
                  <a:lnTo>
                    <a:pt x="39" y="31"/>
                  </a:lnTo>
                  <a:lnTo>
                    <a:pt x="32" y="31"/>
                  </a:lnTo>
                  <a:lnTo>
                    <a:pt x="22" y="31"/>
                  </a:lnTo>
                  <a:lnTo>
                    <a:pt x="17" y="32"/>
                  </a:lnTo>
                  <a:lnTo>
                    <a:pt x="15" y="33"/>
                  </a:lnTo>
                  <a:lnTo>
                    <a:pt x="13" y="37"/>
                  </a:lnTo>
                  <a:lnTo>
                    <a:pt x="13" y="39"/>
                  </a:lnTo>
                  <a:lnTo>
                    <a:pt x="13" y="46"/>
                  </a:lnTo>
                  <a:lnTo>
                    <a:pt x="13" y="54"/>
                  </a:lnTo>
                  <a:lnTo>
                    <a:pt x="10" y="60"/>
                  </a:lnTo>
                  <a:lnTo>
                    <a:pt x="8" y="64"/>
                  </a:lnTo>
                  <a:lnTo>
                    <a:pt x="5" y="70"/>
                  </a:lnTo>
                  <a:lnTo>
                    <a:pt x="0" y="73"/>
                  </a:lnTo>
                  <a:lnTo>
                    <a:pt x="18" y="78"/>
                  </a:lnTo>
                  <a:lnTo>
                    <a:pt x="38" y="81"/>
                  </a:lnTo>
                  <a:lnTo>
                    <a:pt x="58" y="85"/>
                  </a:lnTo>
                  <a:lnTo>
                    <a:pt x="79" y="87"/>
                  </a:lnTo>
                  <a:lnTo>
                    <a:pt x="100" y="88"/>
                  </a:lnTo>
                  <a:lnTo>
                    <a:pt x="121" y="88"/>
                  </a:lnTo>
                  <a:lnTo>
                    <a:pt x="130" y="88"/>
                  </a:lnTo>
                  <a:lnTo>
                    <a:pt x="140" y="86"/>
                  </a:lnTo>
                  <a:lnTo>
                    <a:pt x="149" y="85"/>
                  </a:lnTo>
                  <a:lnTo>
                    <a:pt x="159" y="83"/>
                  </a:lnTo>
                  <a:lnTo>
                    <a:pt x="157" y="72"/>
                  </a:lnTo>
                  <a:lnTo>
                    <a:pt x="157" y="62"/>
                  </a:lnTo>
                  <a:lnTo>
                    <a:pt x="160" y="52"/>
                  </a:lnTo>
                  <a:lnTo>
                    <a:pt x="161" y="45"/>
                  </a:lnTo>
                  <a:lnTo>
                    <a:pt x="162" y="41"/>
                  </a:lnTo>
                  <a:lnTo>
                    <a:pt x="161" y="38"/>
                  </a:lnTo>
                  <a:lnTo>
                    <a:pt x="159" y="33"/>
                  </a:lnTo>
                  <a:lnTo>
                    <a:pt x="155" y="29"/>
                  </a:lnTo>
                  <a:lnTo>
                    <a:pt x="149" y="26"/>
                  </a:lnTo>
                  <a:lnTo>
                    <a:pt x="145" y="23"/>
                  </a:lnTo>
                  <a:lnTo>
                    <a:pt x="143" y="22"/>
                  </a:lnTo>
                  <a:lnTo>
                    <a:pt x="139" y="22"/>
                  </a:lnTo>
                  <a:lnTo>
                    <a:pt x="132" y="22"/>
                  </a:lnTo>
                  <a:lnTo>
                    <a:pt x="123" y="22"/>
                  </a:lnTo>
                  <a:lnTo>
                    <a:pt x="112" y="19"/>
                  </a:lnTo>
                  <a:lnTo>
                    <a:pt x="102" y="14"/>
                  </a:lnTo>
                  <a:lnTo>
                    <a:pt x="92" y="10"/>
                  </a:lnTo>
                  <a:lnTo>
                    <a:pt x="82" y="5"/>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1" name="Freeform 280"/>
            <p:cNvSpPr>
              <a:spLocks/>
            </p:cNvSpPr>
            <p:nvPr/>
          </p:nvSpPr>
          <p:spPr bwMode="gray">
            <a:xfrm>
              <a:off x="5245101" y="3382963"/>
              <a:ext cx="50800" cy="26988"/>
            </a:xfrm>
            <a:custGeom>
              <a:avLst/>
              <a:gdLst/>
              <a:ahLst/>
              <a:cxnLst>
                <a:cxn ang="0">
                  <a:pos x="82" y="7"/>
                </a:cxn>
                <a:cxn ang="0">
                  <a:pos x="79" y="11"/>
                </a:cxn>
                <a:cxn ang="0">
                  <a:pos x="78" y="18"/>
                </a:cxn>
                <a:cxn ang="0">
                  <a:pos x="78" y="28"/>
                </a:cxn>
                <a:cxn ang="0">
                  <a:pos x="74" y="35"/>
                </a:cxn>
                <a:cxn ang="0">
                  <a:pos x="67" y="37"/>
                </a:cxn>
                <a:cxn ang="0">
                  <a:pos x="59" y="37"/>
                </a:cxn>
                <a:cxn ang="0">
                  <a:pos x="54" y="33"/>
                </a:cxn>
                <a:cxn ang="0">
                  <a:pos x="59" y="19"/>
                </a:cxn>
                <a:cxn ang="0">
                  <a:pos x="68" y="3"/>
                </a:cxn>
                <a:cxn ang="0">
                  <a:pos x="68" y="0"/>
                </a:cxn>
                <a:cxn ang="0">
                  <a:pos x="64" y="5"/>
                </a:cxn>
                <a:cxn ang="0">
                  <a:pos x="56" y="14"/>
                </a:cxn>
                <a:cxn ang="0">
                  <a:pos x="47" y="24"/>
                </a:cxn>
                <a:cxn ang="0">
                  <a:pos x="41" y="30"/>
                </a:cxn>
                <a:cxn ang="0">
                  <a:pos x="32" y="31"/>
                </a:cxn>
                <a:cxn ang="0">
                  <a:pos x="17" y="32"/>
                </a:cxn>
                <a:cxn ang="0">
                  <a:pos x="13" y="37"/>
                </a:cxn>
                <a:cxn ang="0">
                  <a:pos x="13" y="46"/>
                </a:cxn>
                <a:cxn ang="0">
                  <a:pos x="10" y="60"/>
                </a:cxn>
                <a:cxn ang="0">
                  <a:pos x="5" y="70"/>
                </a:cxn>
                <a:cxn ang="0">
                  <a:pos x="18" y="78"/>
                </a:cxn>
                <a:cxn ang="0">
                  <a:pos x="58" y="85"/>
                </a:cxn>
                <a:cxn ang="0">
                  <a:pos x="100" y="88"/>
                </a:cxn>
                <a:cxn ang="0">
                  <a:pos x="130" y="88"/>
                </a:cxn>
                <a:cxn ang="0">
                  <a:pos x="149" y="85"/>
                </a:cxn>
                <a:cxn ang="0">
                  <a:pos x="157" y="72"/>
                </a:cxn>
                <a:cxn ang="0">
                  <a:pos x="160" y="52"/>
                </a:cxn>
                <a:cxn ang="0">
                  <a:pos x="162" y="41"/>
                </a:cxn>
                <a:cxn ang="0">
                  <a:pos x="159" y="33"/>
                </a:cxn>
                <a:cxn ang="0">
                  <a:pos x="149" y="26"/>
                </a:cxn>
                <a:cxn ang="0">
                  <a:pos x="143" y="22"/>
                </a:cxn>
                <a:cxn ang="0">
                  <a:pos x="132" y="22"/>
                </a:cxn>
                <a:cxn ang="0">
                  <a:pos x="112" y="19"/>
                </a:cxn>
                <a:cxn ang="0">
                  <a:pos x="92" y="10"/>
                </a:cxn>
              </a:cxnLst>
              <a:rect l="0" t="0" r="r" b="b"/>
              <a:pathLst>
                <a:path w="162" h="88">
                  <a:moveTo>
                    <a:pt x="82" y="5"/>
                  </a:moveTo>
                  <a:lnTo>
                    <a:pt x="82" y="7"/>
                  </a:lnTo>
                  <a:lnTo>
                    <a:pt x="81" y="10"/>
                  </a:lnTo>
                  <a:lnTo>
                    <a:pt x="79" y="11"/>
                  </a:lnTo>
                  <a:lnTo>
                    <a:pt x="78" y="12"/>
                  </a:lnTo>
                  <a:lnTo>
                    <a:pt x="78" y="18"/>
                  </a:lnTo>
                  <a:lnTo>
                    <a:pt x="79" y="23"/>
                  </a:lnTo>
                  <a:lnTo>
                    <a:pt x="78" y="28"/>
                  </a:lnTo>
                  <a:lnTo>
                    <a:pt x="76" y="31"/>
                  </a:lnTo>
                  <a:lnTo>
                    <a:pt x="74" y="35"/>
                  </a:lnTo>
                  <a:lnTo>
                    <a:pt x="72" y="36"/>
                  </a:lnTo>
                  <a:lnTo>
                    <a:pt x="67" y="37"/>
                  </a:lnTo>
                  <a:lnTo>
                    <a:pt x="64" y="37"/>
                  </a:lnTo>
                  <a:lnTo>
                    <a:pt x="59" y="37"/>
                  </a:lnTo>
                  <a:lnTo>
                    <a:pt x="56" y="36"/>
                  </a:lnTo>
                  <a:lnTo>
                    <a:pt x="54" y="33"/>
                  </a:lnTo>
                  <a:lnTo>
                    <a:pt x="54" y="30"/>
                  </a:lnTo>
                  <a:lnTo>
                    <a:pt x="59" y="19"/>
                  </a:lnTo>
                  <a:lnTo>
                    <a:pt x="66" y="6"/>
                  </a:lnTo>
                  <a:lnTo>
                    <a:pt x="68" y="3"/>
                  </a:lnTo>
                  <a:lnTo>
                    <a:pt x="68" y="0"/>
                  </a:lnTo>
                  <a:lnTo>
                    <a:pt x="68" y="0"/>
                  </a:lnTo>
                  <a:lnTo>
                    <a:pt x="67" y="0"/>
                  </a:lnTo>
                  <a:lnTo>
                    <a:pt x="64" y="5"/>
                  </a:lnTo>
                  <a:lnTo>
                    <a:pt x="60" y="10"/>
                  </a:lnTo>
                  <a:lnTo>
                    <a:pt x="56" y="14"/>
                  </a:lnTo>
                  <a:lnTo>
                    <a:pt x="51" y="20"/>
                  </a:lnTo>
                  <a:lnTo>
                    <a:pt x="47" y="24"/>
                  </a:lnTo>
                  <a:lnTo>
                    <a:pt x="43" y="28"/>
                  </a:lnTo>
                  <a:lnTo>
                    <a:pt x="41" y="30"/>
                  </a:lnTo>
                  <a:lnTo>
                    <a:pt x="39" y="31"/>
                  </a:lnTo>
                  <a:lnTo>
                    <a:pt x="32" y="31"/>
                  </a:lnTo>
                  <a:lnTo>
                    <a:pt x="22" y="31"/>
                  </a:lnTo>
                  <a:lnTo>
                    <a:pt x="17" y="32"/>
                  </a:lnTo>
                  <a:lnTo>
                    <a:pt x="15" y="33"/>
                  </a:lnTo>
                  <a:lnTo>
                    <a:pt x="13" y="37"/>
                  </a:lnTo>
                  <a:lnTo>
                    <a:pt x="13" y="39"/>
                  </a:lnTo>
                  <a:lnTo>
                    <a:pt x="13" y="46"/>
                  </a:lnTo>
                  <a:lnTo>
                    <a:pt x="13" y="54"/>
                  </a:lnTo>
                  <a:lnTo>
                    <a:pt x="10" y="60"/>
                  </a:lnTo>
                  <a:lnTo>
                    <a:pt x="8" y="64"/>
                  </a:lnTo>
                  <a:lnTo>
                    <a:pt x="5" y="70"/>
                  </a:lnTo>
                  <a:lnTo>
                    <a:pt x="0" y="73"/>
                  </a:lnTo>
                  <a:lnTo>
                    <a:pt x="18" y="78"/>
                  </a:lnTo>
                  <a:lnTo>
                    <a:pt x="38" y="81"/>
                  </a:lnTo>
                  <a:lnTo>
                    <a:pt x="58" y="85"/>
                  </a:lnTo>
                  <a:lnTo>
                    <a:pt x="79" y="87"/>
                  </a:lnTo>
                  <a:lnTo>
                    <a:pt x="100" y="88"/>
                  </a:lnTo>
                  <a:lnTo>
                    <a:pt x="121" y="88"/>
                  </a:lnTo>
                  <a:lnTo>
                    <a:pt x="130" y="88"/>
                  </a:lnTo>
                  <a:lnTo>
                    <a:pt x="140" y="86"/>
                  </a:lnTo>
                  <a:lnTo>
                    <a:pt x="149" y="85"/>
                  </a:lnTo>
                  <a:lnTo>
                    <a:pt x="159" y="83"/>
                  </a:lnTo>
                  <a:lnTo>
                    <a:pt x="157" y="72"/>
                  </a:lnTo>
                  <a:lnTo>
                    <a:pt x="157" y="62"/>
                  </a:lnTo>
                  <a:lnTo>
                    <a:pt x="160" y="52"/>
                  </a:lnTo>
                  <a:lnTo>
                    <a:pt x="161" y="45"/>
                  </a:lnTo>
                  <a:lnTo>
                    <a:pt x="162" y="41"/>
                  </a:lnTo>
                  <a:lnTo>
                    <a:pt x="161" y="38"/>
                  </a:lnTo>
                  <a:lnTo>
                    <a:pt x="159" y="33"/>
                  </a:lnTo>
                  <a:lnTo>
                    <a:pt x="155" y="29"/>
                  </a:lnTo>
                  <a:lnTo>
                    <a:pt x="149" y="26"/>
                  </a:lnTo>
                  <a:lnTo>
                    <a:pt x="145" y="23"/>
                  </a:lnTo>
                  <a:lnTo>
                    <a:pt x="143" y="22"/>
                  </a:lnTo>
                  <a:lnTo>
                    <a:pt x="139" y="22"/>
                  </a:lnTo>
                  <a:lnTo>
                    <a:pt x="132" y="22"/>
                  </a:lnTo>
                  <a:lnTo>
                    <a:pt x="123" y="22"/>
                  </a:lnTo>
                  <a:lnTo>
                    <a:pt x="112" y="19"/>
                  </a:lnTo>
                  <a:lnTo>
                    <a:pt x="102" y="14"/>
                  </a:lnTo>
                  <a:lnTo>
                    <a:pt x="92" y="10"/>
                  </a:lnTo>
                  <a:lnTo>
                    <a:pt x="82" y="5"/>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2" name="Freeform 281"/>
            <p:cNvSpPr>
              <a:spLocks/>
            </p:cNvSpPr>
            <p:nvPr/>
          </p:nvSpPr>
          <p:spPr bwMode="gray">
            <a:xfrm>
              <a:off x="5267326" y="3349626"/>
              <a:ext cx="92075" cy="73025"/>
            </a:xfrm>
            <a:custGeom>
              <a:avLst/>
              <a:gdLst/>
              <a:ahLst/>
              <a:cxnLst>
                <a:cxn ang="0">
                  <a:pos x="0" y="52"/>
                </a:cxn>
                <a:cxn ang="0">
                  <a:pos x="11" y="79"/>
                </a:cxn>
                <a:cxn ang="0">
                  <a:pos x="14" y="108"/>
                </a:cxn>
                <a:cxn ang="0">
                  <a:pos x="44" y="122"/>
                </a:cxn>
                <a:cxn ang="0">
                  <a:pos x="71" y="125"/>
                </a:cxn>
                <a:cxn ang="0">
                  <a:pos x="81" y="129"/>
                </a:cxn>
                <a:cxn ang="0">
                  <a:pos x="93" y="141"/>
                </a:cxn>
                <a:cxn ang="0">
                  <a:pos x="92" y="155"/>
                </a:cxn>
                <a:cxn ang="0">
                  <a:pos x="91" y="186"/>
                </a:cxn>
                <a:cxn ang="0">
                  <a:pos x="111" y="191"/>
                </a:cxn>
                <a:cxn ang="0">
                  <a:pos x="126" y="208"/>
                </a:cxn>
                <a:cxn ang="0">
                  <a:pos x="137" y="224"/>
                </a:cxn>
                <a:cxn ang="0">
                  <a:pos x="159" y="223"/>
                </a:cxn>
                <a:cxn ang="0">
                  <a:pos x="174" y="227"/>
                </a:cxn>
                <a:cxn ang="0">
                  <a:pos x="178" y="224"/>
                </a:cxn>
                <a:cxn ang="0">
                  <a:pos x="185" y="219"/>
                </a:cxn>
                <a:cxn ang="0">
                  <a:pos x="195" y="214"/>
                </a:cxn>
                <a:cxn ang="0">
                  <a:pos x="194" y="209"/>
                </a:cxn>
                <a:cxn ang="0">
                  <a:pos x="202" y="207"/>
                </a:cxn>
                <a:cxn ang="0">
                  <a:pos x="211" y="204"/>
                </a:cxn>
                <a:cxn ang="0">
                  <a:pos x="214" y="197"/>
                </a:cxn>
                <a:cxn ang="0">
                  <a:pos x="224" y="195"/>
                </a:cxn>
                <a:cxn ang="0">
                  <a:pos x="231" y="206"/>
                </a:cxn>
                <a:cxn ang="0">
                  <a:pos x="236" y="207"/>
                </a:cxn>
                <a:cxn ang="0">
                  <a:pos x="244" y="197"/>
                </a:cxn>
                <a:cxn ang="0">
                  <a:pos x="239" y="188"/>
                </a:cxn>
                <a:cxn ang="0">
                  <a:pos x="238" y="174"/>
                </a:cxn>
                <a:cxn ang="0">
                  <a:pos x="242" y="158"/>
                </a:cxn>
                <a:cxn ang="0">
                  <a:pos x="244" y="144"/>
                </a:cxn>
                <a:cxn ang="0">
                  <a:pos x="258" y="135"/>
                </a:cxn>
                <a:cxn ang="0">
                  <a:pos x="266" y="127"/>
                </a:cxn>
                <a:cxn ang="0">
                  <a:pos x="272" y="118"/>
                </a:cxn>
                <a:cxn ang="0">
                  <a:pos x="287" y="119"/>
                </a:cxn>
                <a:cxn ang="0">
                  <a:pos x="292" y="106"/>
                </a:cxn>
                <a:cxn ang="0">
                  <a:pos x="290" y="101"/>
                </a:cxn>
                <a:cxn ang="0">
                  <a:pos x="283" y="100"/>
                </a:cxn>
                <a:cxn ang="0">
                  <a:pos x="279" y="92"/>
                </a:cxn>
                <a:cxn ang="0">
                  <a:pos x="283" y="77"/>
                </a:cxn>
                <a:cxn ang="0">
                  <a:pos x="268" y="60"/>
                </a:cxn>
                <a:cxn ang="0">
                  <a:pos x="249" y="38"/>
                </a:cxn>
                <a:cxn ang="0">
                  <a:pos x="235" y="27"/>
                </a:cxn>
                <a:cxn ang="0">
                  <a:pos x="220" y="25"/>
                </a:cxn>
                <a:cxn ang="0">
                  <a:pos x="210" y="24"/>
                </a:cxn>
                <a:cxn ang="0">
                  <a:pos x="201" y="1"/>
                </a:cxn>
                <a:cxn ang="0">
                  <a:pos x="193" y="3"/>
                </a:cxn>
                <a:cxn ang="0">
                  <a:pos x="178" y="16"/>
                </a:cxn>
                <a:cxn ang="0">
                  <a:pos x="169" y="12"/>
                </a:cxn>
                <a:cxn ang="0">
                  <a:pos x="160" y="15"/>
                </a:cxn>
                <a:cxn ang="0">
                  <a:pos x="151" y="11"/>
                </a:cxn>
                <a:cxn ang="0">
                  <a:pos x="112" y="9"/>
                </a:cxn>
                <a:cxn ang="0">
                  <a:pos x="98" y="3"/>
                </a:cxn>
                <a:cxn ang="0">
                  <a:pos x="88" y="8"/>
                </a:cxn>
                <a:cxn ang="0">
                  <a:pos x="78" y="5"/>
                </a:cxn>
                <a:cxn ang="0">
                  <a:pos x="62" y="3"/>
                </a:cxn>
                <a:cxn ang="0">
                  <a:pos x="36" y="10"/>
                </a:cxn>
                <a:cxn ang="0">
                  <a:pos x="8" y="27"/>
                </a:cxn>
              </a:cxnLst>
              <a:rect l="0" t="0" r="r" b="b"/>
              <a:pathLst>
                <a:path w="292" h="227">
                  <a:moveTo>
                    <a:pt x="0" y="34"/>
                  </a:moveTo>
                  <a:lnTo>
                    <a:pt x="0" y="43"/>
                  </a:lnTo>
                  <a:lnTo>
                    <a:pt x="0" y="52"/>
                  </a:lnTo>
                  <a:lnTo>
                    <a:pt x="3" y="61"/>
                  </a:lnTo>
                  <a:lnTo>
                    <a:pt x="7" y="69"/>
                  </a:lnTo>
                  <a:lnTo>
                    <a:pt x="11" y="79"/>
                  </a:lnTo>
                  <a:lnTo>
                    <a:pt x="13" y="89"/>
                  </a:lnTo>
                  <a:lnTo>
                    <a:pt x="14" y="98"/>
                  </a:lnTo>
                  <a:lnTo>
                    <a:pt x="14" y="108"/>
                  </a:lnTo>
                  <a:lnTo>
                    <a:pt x="24" y="113"/>
                  </a:lnTo>
                  <a:lnTo>
                    <a:pt x="34" y="117"/>
                  </a:lnTo>
                  <a:lnTo>
                    <a:pt x="44" y="122"/>
                  </a:lnTo>
                  <a:lnTo>
                    <a:pt x="55" y="125"/>
                  </a:lnTo>
                  <a:lnTo>
                    <a:pt x="64" y="125"/>
                  </a:lnTo>
                  <a:lnTo>
                    <a:pt x="71" y="125"/>
                  </a:lnTo>
                  <a:lnTo>
                    <a:pt x="75" y="125"/>
                  </a:lnTo>
                  <a:lnTo>
                    <a:pt x="77" y="126"/>
                  </a:lnTo>
                  <a:lnTo>
                    <a:pt x="81" y="129"/>
                  </a:lnTo>
                  <a:lnTo>
                    <a:pt x="87" y="132"/>
                  </a:lnTo>
                  <a:lnTo>
                    <a:pt x="91" y="136"/>
                  </a:lnTo>
                  <a:lnTo>
                    <a:pt x="93" y="141"/>
                  </a:lnTo>
                  <a:lnTo>
                    <a:pt x="94" y="144"/>
                  </a:lnTo>
                  <a:lnTo>
                    <a:pt x="93" y="148"/>
                  </a:lnTo>
                  <a:lnTo>
                    <a:pt x="92" y="155"/>
                  </a:lnTo>
                  <a:lnTo>
                    <a:pt x="89" y="165"/>
                  </a:lnTo>
                  <a:lnTo>
                    <a:pt x="89" y="175"/>
                  </a:lnTo>
                  <a:lnTo>
                    <a:pt x="91" y="186"/>
                  </a:lnTo>
                  <a:lnTo>
                    <a:pt x="97" y="186"/>
                  </a:lnTo>
                  <a:lnTo>
                    <a:pt x="105" y="188"/>
                  </a:lnTo>
                  <a:lnTo>
                    <a:pt x="111" y="191"/>
                  </a:lnTo>
                  <a:lnTo>
                    <a:pt x="118" y="196"/>
                  </a:lnTo>
                  <a:lnTo>
                    <a:pt x="122" y="201"/>
                  </a:lnTo>
                  <a:lnTo>
                    <a:pt x="126" y="208"/>
                  </a:lnTo>
                  <a:lnTo>
                    <a:pt x="128" y="215"/>
                  </a:lnTo>
                  <a:lnTo>
                    <a:pt x="128" y="222"/>
                  </a:lnTo>
                  <a:lnTo>
                    <a:pt x="137" y="224"/>
                  </a:lnTo>
                  <a:lnTo>
                    <a:pt x="148" y="224"/>
                  </a:lnTo>
                  <a:lnTo>
                    <a:pt x="153" y="224"/>
                  </a:lnTo>
                  <a:lnTo>
                    <a:pt x="159" y="223"/>
                  </a:lnTo>
                  <a:lnTo>
                    <a:pt x="165" y="224"/>
                  </a:lnTo>
                  <a:lnTo>
                    <a:pt x="170" y="225"/>
                  </a:lnTo>
                  <a:lnTo>
                    <a:pt x="174" y="227"/>
                  </a:lnTo>
                  <a:lnTo>
                    <a:pt x="176" y="227"/>
                  </a:lnTo>
                  <a:lnTo>
                    <a:pt x="177" y="225"/>
                  </a:lnTo>
                  <a:lnTo>
                    <a:pt x="178" y="224"/>
                  </a:lnTo>
                  <a:lnTo>
                    <a:pt x="179" y="222"/>
                  </a:lnTo>
                  <a:lnTo>
                    <a:pt x="182" y="220"/>
                  </a:lnTo>
                  <a:lnTo>
                    <a:pt x="185" y="219"/>
                  </a:lnTo>
                  <a:lnTo>
                    <a:pt x="189" y="217"/>
                  </a:lnTo>
                  <a:lnTo>
                    <a:pt x="193" y="215"/>
                  </a:lnTo>
                  <a:lnTo>
                    <a:pt x="195" y="214"/>
                  </a:lnTo>
                  <a:lnTo>
                    <a:pt x="195" y="212"/>
                  </a:lnTo>
                  <a:lnTo>
                    <a:pt x="195" y="211"/>
                  </a:lnTo>
                  <a:lnTo>
                    <a:pt x="194" y="209"/>
                  </a:lnTo>
                  <a:lnTo>
                    <a:pt x="195" y="208"/>
                  </a:lnTo>
                  <a:lnTo>
                    <a:pt x="198" y="207"/>
                  </a:lnTo>
                  <a:lnTo>
                    <a:pt x="202" y="207"/>
                  </a:lnTo>
                  <a:lnTo>
                    <a:pt x="207" y="207"/>
                  </a:lnTo>
                  <a:lnTo>
                    <a:pt x="210" y="206"/>
                  </a:lnTo>
                  <a:lnTo>
                    <a:pt x="211" y="204"/>
                  </a:lnTo>
                  <a:lnTo>
                    <a:pt x="212" y="201"/>
                  </a:lnTo>
                  <a:lnTo>
                    <a:pt x="212" y="199"/>
                  </a:lnTo>
                  <a:lnTo>
                    <a:pt x="214" y="197"/>
                  </a:lnTo>
                  <a:lnTo>
                    <a:pt x="216" y="196"/>
                  </a:lnTo>
                  <a:lnTo>
                    <a:pt x="220" y="193"/>
                  </a:lnTo>
                  <a:lnTo>
                    <a:pt x="224" y="195"/>
                  </a:lnTo>
                  <a:lnTo>
                    <a:pt x="226" y="196"/>
                  </a:lnTo>
                  <a:lnTo>
                    <a:pt x="230" y="200"/>
                  </a:lnTo>
                  <a:lnTo>
                    <a:pt x="231" y="206"/>
                  </a:lnTo>
                  <a:lnTo>
                    <a:pt x="232" y="207"/>
                  </a:lnTo>
                  <a:lnTo>
                    <a:pt x="234" y="208"/>
                  </a:lnTo>
                  <a:lnTo>
                    <a:pt x="236" y="207"/>
                  </a:lnTo>
                  <a:lnTo>
                    <a:pt x="241" y="205"/>
                  </a:lnTo>
                  <a:lnTo>
                    <a:pt x="244" y="200"/>
                  </a:lnTo>
                  <a:lnTo>
                    <a:pt x="244" y="197"/>
                  </a:lnTo>
                  <a:lnTo>
                    <a:pt x="243" y="193"/>
                  </a:lnTo>
                  <a:lnTo>
                    <a:pt x="241" y="190"/>
                  </a:lnTo>
                  <a:lnTo>
                    <a:pt x="239" y="188"/>
                  </a:lnTo>
                  <a:lnTo>
                    <a:pt x="236" y="183"/>
                  </a:lnTo>
                  <a:lnTo>
                    <a:pt x="236" y="179"/>
                  </a:lnTo>
                  <a:lnTo>
                    <a:pt x="238" y="174"/>
                  </a:lnTo>
                  <a:lnTo>
                    <a:pt x="240" y="168"/>
                  </a:lnTo>
                  <a:lnTo>
                    <a:pt x="241" y="163"/>
                  </a:lnTo>
                  <a:lnTo>
                    <a:pt x="242" y="158"/>
                  </a:lnTo>
                  <a:lnTo>
                    <a:pt x="242" y="154"/>
                  </a:lnTo>
                  <a:lnTo>
                    <a:pt x="242" y="149"/>
                  </a:lnTo>
                  <a:lnTo>
                    <a:pt x="244" y="144"/>
                  </a:lnTo>
                  <a:lnTo>
                    <a:pt x="248" y="141"/>
                  </a:lnTo>
                  <a:lnTo>
                    <a:pt x="255" y="138"/>
                  </a:lnTo>
                  <a:lnTo>
                    <a:pt x="258" y="135"/>
                  </a:lnTo>
                  <a:lnTo>
                    <a:pt x="262" y="134"/>
                  </a:lnTo>
                  <a:lnTo>
                    <a:pt x="264" y="131"/>
                  </a:lnTo>
                  <a:lnTo>
                    <a:pt x="266" y="127"/>
                  </a:lnTo>
                  <a:lnTo>
                    <a:pt x="267" y="123"/>
                  </a:lnTo>
                  <a:lnTo>
                    <a:pt x="268" y="119"/>
                  </a:lnTo>
                  <a:lnTo>
                    <a:pt x="272" y="118"/>
                  </a:lnTo>
                  <a:lnTo>
                    <a:pt x="277" y="119"/>
                  </a:lnTo>
                  <a:lnTo>
                    <a:pt x="284" y="121"/>
                  </a:lnTo>
                  <a:lnTo>
                    <a:pt x="287" y="119"/>
                  </a:lnTo>
                  <a:lnTo>
                    <a:pt x="289" y="116"/>
                  </a:lnTo>
                  <a:lnTo>
                    <a:pt x="291" y="110"/>
                  </a:lnTo>
                  <a:lnTo>
                    <a:pt x="292" y="106"/>
                  </a:lnTo>
                  <a:lnTo>
                    <a:pt x="292" y="103"/>
                  </a:lnTo>
                  <a:lnTo>
                    <a:pt x="291" y="102"/>
                  </a:lnTo>
                  <a:lnTo>
                    <a:pt x="290" y="101"/>
                  </a:lnTo>
                  <a:lnTo>
                    <a:pt x="288" y="101"/>
                  </a:lnTo>
                  <a:lnTo>
                    <a:pt x="285" y="101"/>
                  </a:lnTo>
                  <a:lnTo>
                    <a:pt x="283" y="100"/>
                  </a:lnTo>
                  <a:lnTo>
                    <a:pt x="280" y="98"/>
                  </a:lnTo>
                  <a:lnTo>
                    <a:pt x="279" y="95"/>
                  </a:lnTo>
                  <a:lnTo>
                    <a:pt x="279" y="92"/>
                  </a:lnTo>
                  <a:lnTo>
                    <a:pt x="280" y="89"/>
                  </a:lnTo>
                  <a:lnTo>
                    <a:pt x="281" y="84"/>
                  </a:lnTo>
                  <a:lnTo>
                    <a:pt x="283" y="77"/>
                  </a:lnTo>
                  <a:lnTo>
                    <a:pt x="285" y="72"/>
                  </a:lnTo>
                  <a:lnTo>
                    <a:pt x="276" y="67"/>
                  </a:lnTo>
                  <a:lnTo>
                    <a:pt x="268" y="60"/>
                  </a:lnTo>
                  <a:lnTo>
                    <a:pt x="262" y="53"/>
                  </a:lnTo>
                  <a:lnTo>
                    <a:pt x="255" y="45"/>
                  </a:lnTo>
                  <a:lnTo>
                    <a:pt x="249" y="38"/>
                  </a:lnTo>
                  <a:lnTo>
                    <a:pt x="242" y="32"/>
                  </a:lnTo>
                  <a:lnTo>
                    <a:pt x="239" y="29"/>
                  </a:lnTo>
                  <a:lnTo>
                    <a:pt x="235" y="27"/>
                  </a:lnTo>
                  <a:lnTo>
                    <a:pt x="231" y="26"/>
                  </a:lnTo>
                  <a:lnTo>
                    <a:pt x="226" y="25"/>
                  </a:lnTo>
                  <a:lnTo>
                    <a:pt x="220" y="25"/>
                  </a:lnTo>
                  <a:lnTo>
                    <a:pt x="216" y="25"/>
                  </a:lnTo>
                  <a:lnTo>
                    <a:pt x="212" y="25"/>
                  </a:lnTo>
                  <a:lnTo>
                    <a:pt x="210" y="24"/>
                  </a:lnTo>
                  <a:lnTo>
                    <a:pt x="207" y="18"/>
                  </a:lnTo>
                  <a:lnTo>
                    <a:pt x="203" y="7"/>
                  </a:lnTo>
                  <a:lnTo>
                    <a:pt x="201" y="1"/>
                  </a:lnTo>
                  <a:lnTo>
                    <a:pt x="199" y="0"/>
                  </a:lnTo>
                  <a:lnTo>
                    <a:pt x="195" y="1"/>
                  </a:lnTo>
                  <a:lnTo>
                    <a:pt x="193" y="3"/>
                  </a:lnTo>
                  <a:lnTo>
                    <a:pt x="187" y="10"/>
                  </a:lnTo>
                  <a:lnTo>
                    <a:pt x="182" y="16"/>
                  </a:lnTo>
                  <a:lnTo>
                    <a:pt x="178" y="16"/>
                  </a:lnTo>
                  <a:lnTo>
                    <a:pt x="176" y="15"/>
                  </a:lnTo>
                  <a:lnTo>
                    <a:pt x="171" y="12"/>
                  </a:lnTo>
                  <a:lnTo>
                    <a:pt x="169" y="12"/>
                  </a:lnTo>
                  <a:lnTo>
                    <a:pt x="167" y="13"/>
                  </a:lnTo>
                  <a:lnTo>
                    <a:pt x="163" y="15"/>
                  </a:lnTo>
                  <a:lnTo>
                    <a:pt x="160" y="15"/>
                  </a:lnTo>
                  <a:lnTo>
                    <a:pt x="157" y="15"/>
                  </a:lnTo>
                  <a:lnTo>
                    <a:pt x="153" y="12"/>
                  </a:lnTo>
                  <a:lnTo>
                    <a:pt x="151" y="11"/>
                  </a:lnTo>
                  <a:lnTo>
                    <a:pt x="136" y="9"/>
                  </a:lnTo>
                  <a:lnTo>
                    <a:pt x="125" y="9"/>
                  </a:lnTo>
                  <a:lnTo>
                    <a:pt x="112" y="9"/>
                  </a:lnTo>
                  <a:lnTo>
                    <a:pt x="103" y="7"/>
                  </a:lnTo>
                  <a:lnTo>
                    <a:pt x="101" y="4"/>
                  </a:lnTo>
                  <a:lnTo>
                    <a:pt x="98" y="3"/>
                  </a:lnTo>
                  <a:lnTo>
                    <a:pt x="95" y="5"/>
                  </a:lnTo>
                  <a:lnTo>
                    <a:pt x="92" y="8"/>
                  </a:lnTo>
                  <a:lnTo>
                    <a:pt x="88" y="8"/>
                  </a:lnTo>
                  <a:lnTo>
                    <a:pt x="85" y="8"/>
                  </a:lnTo>
                  <a:lnTo>
                    <a:pt x="81" y="7"/>
                  </a:lnTo>
                  <a:lnTo>
                    <a:pt x="78" y="5"/>
                  </a:lnTo>
                  <a:lnTo>
                    <a:pt x="72" y="4"/>
                  </a:lnTo>
                  <a:lnTo>
                    <a:pt x="67" y="3"/>
                  </a:lnTo>
                  <a:lnTo>
                    <a:pt x="62" y="3"/>
                  </a:lnTo>
                  <a:lnTo>
                    <a:pt x="56" y="3"/>
                  </a:lnTo>
                  <a:lnTo>
                    <a:pt x="46" y="5"/>
                  </a:lnTo>
                  <a:lnTo>
                    <a:pt x="36" y="10"/>
                  </a:lnTo>
                  <a:lnTo>
                    <a:pt x="27" y="15"/>
                  </a:lnTo>
                  <a:lnTo>
                    <a:pt x="16" y="20"/>
                  </a:lnTo>
                  <a:lnTo>
                    <a:pt x="8" y="27"/>
                  </a:lnTo>
                  <a:lnTo>
                    <a:pt x="0" y="34"/>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3" name="Freeform 282"/>
            <p:cNvSpPr>
              <a:spLocks/>
            </p:cNvSpPr>
            <p:nvPr/>
          </p:nvSpPr>
          <p:spPr bwMode="gray">
            <a:xfrm>
              <a:off x="5267326" y="3349626"/>
              <a:ext cx="92075" cy="73025"/>
            </a:xfrm>
            <a:custGeom>
              <a:avLst/>
              <a:gdLst/>
              <a:ahLst/>
              <a:cxnLst>
                <a:cxn ang="0">
                  <a:pos x="0" y="52"/>
                </a:cxn>
                <a:cxn ang="0">
                  <a:pos x="11" y="79"/>
                </a:cxn>
                <a:cxn ang="0">
                  <a:pos x="14" y="108"/>
                </a:cxn>
                <a:cxn ang="0">
                  <a:pos x="44" y="122"/>
                </a:cxn>
                <a:cxn ang="0">
                  <a:pos x="71" y="125"/>
                </a:cxn>
                <a:cxn ang="0">
                  <a:pos x="81" y="129"/>
                </a:cxn>
                <a:cxn ang="0">
                  <a:pos x="93" y="141"/>
                </a:cxn>
                <a:cxn ang="0">
                  <a:pos x="92" y="155"/>
                </a:cxn>
                <a:cxn ang="0">
                  <a:pos x="91" y="186"/>
                </a:cxn>
                <a:cxn ang="0">
                  <a:pos x="111" y="191"/>
                </a:cxn>
                <a:cxn ang="0">
                  <a:pos x="126" y="208"/>
                </a:cxn>
                <a:cxn ang="0">
                  <a:pos x="137" y="224"/>
                </a:cxn>
                <a:cxn ang="0">
                  <a:pos x="159" y="223"/>
                </a:cxn>
                <a:cxn ang="0">
                  <a:pos x="174" y="227"/>
                </a:cxn>
                <a:cxn ang="0">
                  <a:pos x="178" y="224"/>
                </a:cxn>
                <a:cxn ang="0">
                  <a:pos x="185" y="219"/>
                </a:cxn>
                <a:cxn ang="0">
                  <a:pos x="195" y="214"/>
                </a:cxn>
                <a:cxn ang="0">
                  <a:pos x="194" y="209"/>
                </a:cxn>
                <a:cxn ang="0">
                  <a:pos x="202" y="207"/>
                </a:cxn>
                <a:cxn ang="0">
                  <a:pos x="211" y="204"/>
                </a:cxn>
                <a:cxn ang="0">
                  <a:pos x="214" y="197"/>
                </a:cxn>
                <a:cxn ang="0">
                  <a:pos x="224" y="195"/>
                </a:cxn>
                <a:cxn ang="0">
                  <a:pos x="231" y="206"/>
                </a:cxn>
                <a:cxn ang="0">
                  <a:pos x="236" y="207"/>
                </a:cxn>
                <a:cxn ang="0">
                  <a:pos x="244" y="197"/>
                </a:cxn>
                <a:cxn ang="0">
                  <a:pos x="239" y="188"/>
                </a:cxn>
                <a:cxn ang="0">
                  <a:pos x="238" y="174"/>
                </a:cxn>
                <a:cxn ang="0">
                  <a:pos x="242" y="158"/>
                </a:cxn>
                <a:cxn ang="0">
                  <a:pos x="244" y="144"/>
                </a:cxn>
                <a:cxn ang="0">
                  <a:pos x="258" y="135"/>
                </a:cxn>
                <a:cxn ang="0">
                  <a:pos x="266" y="127"/>
                </a:cxn>
                <a:cxn ang="0">
                  <a:pos x="272" y="118"/>
                </a:cxn>
                <a:cxn ang="0">
                  <a:pos x="287" y="119"/>
                </a:cxn>
                <a:cxn ang="0">
                  <a:pos x="292" y="106"/>
                </a:cxn>
                <a:cxn ang="0">
                  <a:pos x="290" y="101"/>
                </a:cxn>
                <a:cxn ang="0">
                  <a:pos x="283" y="100"/>
                </a:cxn>
                <a:cxn ang="0">
                  <a:pos x="279" y="92"/>
                </a:cxn>
                <a:cxn ang="0">
                  <a:pos x="283" y="77"/>
                </a:cxn>
                <a:cxn ang="0">
                  <a:pos x="268" y="60"/>
                </a:cxn>
                <a:cxn ang="0">
                  <a:pos x="249" y="38"/>
                </a:cxn>
                <a:cxn ang="0">
                  <a:pos x="235" y="27"/>
                </a:cxn>
                <a:cxn ang="0">
                  <a:pos x="220" y="25"/>
                </a:cxn>
                <a:cxn ang="0">
                  <a:pos x="210" y="24"/>
                </a:cxn>
                <a:cxn ang="0">
                  <a:pos x="201" y="1"/>
                </a:cxn>
                <a:cxn ang="0">
                  <a:pos x="193" y="3"/>
                </a:cxn>
                <a:cxn ang="0">
                  <a:pos x="178" y="16"/>
                </a:cxn>
                <a:cxn ang="0">
                  <a:pos x="169" y="12"/>
                </a:cxn>
                <a:cxn ang="0">
                  <a:pos x="160" y="15"/>
                </a:cxn>
                <a:cxn ang="0">
                  <a:pos x="151" y="11"/>
                </a:cxn>
                <a:cxn ang="0">
                  <a:pos x="112" y="9"/>
                </a:cxn>
                <a:cxn ang="0">
                  <a:pos x="98" y="3"/>
                </a:cxn>
                <a:cxn ang="0">
                  <a:pos x="88" y="8"/>
                </a:cxn>
                <a:cxn ang="0">
                  <a:pos x="78" y="5"/>
                </a:cxn>
                <a:cxn ang="0">
                  <a:pos x="62" y="3"/>
                </a:cxn>
                <a:cxn ang="0">
                  <a:pos x="36" y="10"/>
                </a:cxn>
                <a:cxn ang="0">
                  <a:pos x="8" y="27"/>
                </a:cxn>
              </a:cxnLst>
              <a:rect l="0" t="0" r="r" b="b"/>
              <a:pathLst>
                <a:path w="292" h="227">
                  <a:moveTo>
                    <a:pt x="0" y="34"/>
                  </a:moveTo>
                  <a:lnTo>
                    <a:pt x="0" y="43"/>
                  </a:lnTo>
                  <a:lnTo>
                    <a:pt x="0" y="52"/>
                  </a:lnTo>
                  <a:lnTo>
                    <a:pt x="3" y="61"/>
                  </a:lnTo>
                  <a:lnTo>
                    <a:pt x="7" y="69"/>
                  </a:lnTo>
                  <a:lnTo>
                    <a:pt x="11" y="79"/>
                  </a:lnTo>
                  <a:lnTo>
                    <a:pt x="13" y="89"/>
                  </a:lnTo>
                  <a:lnTo>
                    <a:pt x="14" y="98"/>
                  </a:lnTo>
                  <a:lnTo>
                    <a:pt x="14" y="108"/>
                  </a:lnTo>
                  <a:lnTo>
                    <a:pt x="24" y="113"/>
                  </a:lnTo>
                  <a:lnTo>
                    <a:pt x="34" y="117"/>
                  </a:lnTo>
                  <a:lnTo>
                    <a:pt x="44" y="122"/>
                  </a:lnTo>
                  <a:lnTo>
                    <a:pt x="55" y="125"/>
                  </a:lnTo>
                  <a:lnTo>
                    <a:pt x="64" y="125"/>
                  </a:lnTo>
                  <a:lnTo>
                    <a:pt x="71" y="125"/>
                  </a:lnTo>
                  <a:lnTo>
                    <a:pt x="75" y="125"/>
                  </a:lnTo>
                  <a:lnTo>
                    <a:pt x="77" y="126"/>
                  </a:lnTo>
                  <a:lnTo>
                    <a:pt x="81" y="129"/>
                  </a:lnTo>
                  <a:lnTo>
                    <a:pt x="87" y="132"/>
                  </a:lnTo>
                  <a:lnTo>
                    <a:pt x="91" y="136"/>
                  </a:lnTo>
                  <a:lnTo>
                    <a:pt x="93" y="141"/>
                  </a:lnTo>
                  <a:lnTo>
                    <a:pt x="94" y="144"/>
                  </a:lnTo>
                  <a:lnTo>
                    <a:pt x="93" y="148"/>
                  </a:lnTo>
                  <a:lnTo>
                    <a:pt x="92" y="155"/>
                  </a:lnTo>
                  <a:lnTo>
                    <a:pt x="89" y="165"/>
                  </a:lnTo>
                  <a:lnTo>
                    <a:pt x="89" y="175"/>
                  </a:lnTo>
                  <a:lnTo>
                    <a:pt x="91" y="186"/>
                  </a:lnTo>
                  <a:lnTo>
                    <a:pt x="97" y="186"/>
                  </a:lnTo>
                  <a:lnTo>
                    <a:pt x="105" y="188"/>
                  </a:lnTo>
                  <a:lnTo>
                    <a:pt x="111" y="191"/>
                  </a:lnTo>
                  <a:lnTo>
                    <a:pt x="118" y="196"/>
                  </a:lnTo>
                  <a:lnTo>
                    <a:pt x="122" y="201"/>
                  </a:lnTo>
                  <a:lnTo>
                    <a:pt x="126" y="208"/>
                  </a:lnTo>
                  <a:lnTo>
                    <a:pt x="128" y="215"/>
                  </a:lnTo>
                  <a:lnTo>
                    <a:pt x="128" y="222"/>
                  </a:lnTo>
                  <a:lnTo>
                    <a:pt x="137" y="224"/>
                  </a:lnTo>
                  <a:lnTo>
                    <a:pt x="148" y="224"/>
                  </a:lnTo>
                  <a:lnTo>
                    <a:pt x="153" y="224"/>
                  </a:lnTo>
                  <a:lnTo>
                    <a:pt x="159" y="223"/>
                  </a:lnTo>
                  <a:lnTo>
                    <a:pt x="165" y="224"/>
                  </a:lnTo>
                  <a:lnTo>
                    <a:pt x="170" y="225"/>
                  </a:lnTo>
                  <a:lnTo>
                    <a:pt x="174" y="227"/>
                  </a:lnTo>
                  <a:lnTo>
                    <a:pt x="176" y="227"/>
                  </a:lnTo>
                  <a:lnTo>
                    <a:pt x="177" y="225"/>
                  </a:lnTo>
                  <a:lnTo>
                    <a:pt x="178" y="224"/>
                  </a:lnTo>
                  <a:lnTo>
                    <a:pt x="179" y="222"/>
                  </a:lnTo>
                  <a:lnTo>
                    <a:pt x="182" y="220"/>
                  </a:lnTo>
                  <a:lnTo>
                    <a:pt x="185" y="219"/>
                  </a:lnTo>
                  <a:lnTo>
                    <a:pt x="189" y="217"/>
                  </a:lnTo>
                  <a:lnTo>
                    <a:pt x="193" y="215"/>
                  </a:lnTo>
                  <a:lnTo>
                    <a:pt x="195" y="214"/>
                  </a:lnTo>
                  <a:lnTo>
                    <a:pt x="195" y="212"/>
                  </a:lnTo>
                  <a:lnTo>
                    <a:pt x="195" y="211"/>
                  </a:lnTo>
                  <a:lnTo>
                    <a:pt x="194" y="209"/>
                  </a:lnTo>
                  <a:lnTo>
                    <a:pt x="195" y="208"/>
                  </a:lnTo>
                  <a:lnTo>
                    <a:pt x="198" y="207"/>
                  </a:lnTo>
                  <a:lnTo>
                    <a:pt x="202" y="207"/>
                  </a:lnTo>
                  <a:lnTo>
                    <a:pt x="207" y="207"/>
                  </a:lnTo>
                  <a:lnTo>
                    <a:pt x="210" y="206"/>
                  </a:lnTo>
                  <a:lnTo>
                    <a:pt x="211" y="204"/>
                  </a:lnTo>
                  <a:lnTo>
                    <a:pt x="212" y="201"/>
                  </a:lnTo>
                  <a:lnTo>
                    <a:pt x="212" y="199"/>
                  </a:lnTo>
                  <a:lnTo>
                    <a:pt x="214" y="197"/>
                  </a:lnTo>
                  <a:lnTo>
                    <a:pt x="216" y="196"/>
                  </a:lnTo>
                  <a:lnTo>
                    <a:pt x="220" y="193"/>
                  </a:lnTo>
                  <a:lnTo>
                    <a:pt x="224" y="195"/>
                  </a:lnTo>
                  <a:lnTo>
                    <a:pt x="226" y="196"/>
                  </a:lnTo>
                  <a:lnTo>
                    <a:pt x="230" y="200"/>
                  </a:lnTo>
                  <a:lnTo>
                    <a:pt x="231" y="206"/>
                  </a:lnTo>
                  <a:lnTo>
                    <a:pt x="232" y="207"/>
                  </a:lnTo>
                  <a:lnTo>
                    <a:pt x="234" y="208"/>
                  </a:lnTo>
                  <a:lnTo>
                    <a:pt x="236" y="207"/>
                  </a:lnTo>
                  <a:lnTo>
                    <a:pt x="241" y="205"/>
                  </a:lnTo>
                  <a:lnTo>
                    <a:pt x="244" y="200"/>
                  </a:lnTo>
                  <a:lnTo>
                    <a:pt x="244" y="197"/>
                  </a:lnTo>
                  <a:lnTo>
                    <a:pt x="243" y="193"/>
                  </a:lnTo>
                  <a:lnTo>
                    <a:pt x="241" y="190"/>
                  </a:lnTo>
                  <a:lnTo>
                    <a:pt x="239" y="188"/>
                  </a:lnTo>
                  <a:lnTo>
                    <a:pt x="236" y="183"/>
                  </a:lnTo>
                  <a:lnTo>
                    <a:pt x="236" y="179"/>
                  </a:lnTo>
                  <a:lnTo>
                    <a:pt x="238" y="174"/>
                  </a:lnTo>
                  <a:lnTo>
                    <a:pt x="240" y="168"/>
                  </a:lnTo>
                  <a:lnTo>
                    <a:pt x="241" y="163"/>
                  </a:lnTo>
                  <a:lnTo>
                    <a:pt x="242" y="158"/>
                  </a:lnTo>
                  <a:lnTo>
                    <a:pt x="242" y="154"/>
                  </a:lnTo>
                  <a:lnTo>
                    <a:pt x="242" y="149"/>
                  </a:lnTo>
                  <a:lnTo>
                    <a:pt x="244" y="144"/>
                  </a:lnTo>
                  <a:lnTo>
                    <a:pt x="248" y="141"/>
                  </a:lnTo>
                  <a:lnTo>
                    <a:pt x="255" y="138"/>
                  </a:lnTo>
                  <a:lnTo>
                    <a:pt x="258" y="135"/>
                  </a:lnTo>
                  <a:lnTo>
                    <a:pt x="262" y="134"/>
                  </a:lnTo>
                  <a:lnTo>
                    <a:pt x="264" y="131"/>
                  </a:lnTo>
                  <a:lnTo>
                    <a:pt x="266" y="127"/>
                  </a:lnTo>
                  <a:lnTo>
                    <a:pt x="267" y="123"/>
                  </a:lnTo>
                  <a:lnTo>
                    <a:pt x="268" y="119"/>
                  </a:lnTo>
                  <a:lnTo>
                    <a:pt x="272" y="118"/>
                  </a:lnTo>
                  <a:lnTo>
                    <a:pt x="277" y="119"/>
                  </a:lnTo>
                  <a:lnTo>
                    <a:pt x="284" y="121"/>
                  </a:lnTo>
                  <a:lnTo>
                    <a:pt x="287" y="119"/>
                  </a:lnTo>
                  <a:lnTo>
                    <a:pt x="289" y="116"/>
                  </a:lnTo>
                  <a:lnTo>
                    <a:pt x="291" y="110"/>
                  </a:lnTo>
                  <a:lnTo>
                    <a:pt x="292" y="106"/>
                  </a:lnTo>
                  <a:lnTo>
                    <a:pt x="292" y="103"/>
                  </a:lnTo>
                  <a:lnTo>
                    <a:pt x="291" y="102"/>
                  </a:lnTo>
                  <a:lnTo>
                    <a:pt x="290" y="101"/>
                  </a:lnTo>
                  <a:lnTo>
                    <a:pt x="288" y="101"/>
                  </a:lnTo>
                  <a:lnTo>
                    <a:pt x="285" y="101"/>
                  </a:lnTo>
                  <a:lnTo>
                    <a:pt x="283" y="100"/>
                  </a:lnTo>
                  <a:lnTo>
                    <a:pt x="280" y="98"/>
                  </a:lnTo>
                  <a:lnTo>
                    <a:pt x="279" y="95"/>
                  </a:lnTo>
                  <a:lnTo>
                    <a:pt x="279" y="92"/>
                  </a:lnTo>
                  <a:lnTo>
                    <a:pt x="280" y="89"/>
                  </a:lnTo>
                  <a:lnTo>
                    <a:pt x="281" y="84"/>
                  </a:lnTo>
                  <a:lnTo>
                    <a:pt x="283" y="77"/>
                  </a:lnTo>
                  <a:lnTo>
                    <a:pt x="285" y="72"/>
                  </a:lnTo>
                  <a:lnTo>
                    <a:pt x="276" y="67"/>
                  </a:lnTo>
                  <a:lnTo>
                    <a:pt x="268" y="60"/>
                  </a:lnTo>
                  <a:lnTo>
                    <a:pt x="262" y="53"/>
                  </a:lnTo>
                  <a:lnTo>
                    <a:pt x="255" y="45"/>
                  </a:lnTo>
                  <a:lnTo>
                    <a:pt x="249" y="38"/>
                  </a:lnTo>
                  <a:lnTo>
                    <a:pt x="242" y="32"/>
                  </a:lnTo>
                  <a:lnTo>
                    <a:pt x="239" y="29"/>
                  </a:lnTo>
                  <a:lnTo>
                    <a:pt x="235" y="27"/>
                  </a:lnTo>
                  <a:lnTo>
                    <a:pt x="231" y="26"/>
                  </a:lnTo>
                  <a:lnTo>
                    <a:pt x="226" y="25"/>
                  </a:lnTo>
                  <a:lnTo>
                    <a:pt x="220" y="25"/>
                  </a:lnTo>
                  <a:lnTo>
                    <a:pt x="216" y="25"/>
                  </a:lnTo>
                  <a:lnTo>
                    <a:pt x="212" y="25"/>
                  </a:lnTo>
                  <a:lnTo>
                    <a:pt x="210" y="24"/>
                  </a:lnTo>
                  <a:lnTo>
                    <a:pt x="207" y="18"/>
                  </a:lnTo>
                  <a:lnTo>
                    <a:pt x="203" y="7"/>
                  </a:lnTo>
                  <a:lnTo>
                    <a:pt x="201" y="1"/>
                  </a:lnTo>
                  <a:lnTo>
                    <a:pt x="199" y="0"/>
                  </a:lnTo>
                  <a:lnTo>
                    <a:pt x="195" y="1"/>
                  </a:lnTo>
                  <a:lnTo>
                    <a:pt x="193" y="3"/>
                  </a:lnTo>
                  <a:lnTo>
                    <a:pt x="187" y="10"/>
                  </a:lnTo>
                  <a:lnTo>
                    <a:pt x="182" y="16"/>
                  </a:lnTo>
                  <a:lnTo>
                    <a:pt x="178" y="16"/>
                  </a:lnTo>
                  <a:lnTo>
                    <a:pt x="176" y="15"/>
                  </a:lnTo>
                  <a:lnTo>
                    <a:pt x="171" y="12"/>
                  </a:lnTo>
                  <a:lnTo>
                    <a:pt x="169" y="12"/>
                  </a:lnTo>
                  <a:lnTo>
                    <a:pt x="167" y="13"/>
                  </a:lnTo>
                  <a:lnTo>
                    <a:pt x="163" y="15"/>
                  </a:lnTo>
                  <a:lnTo>
                    <a:pt x="160" y="15"/>
                  </a:lnTo>
                  <a:lnTo>
                    <a:pt x="157" y="15"/>
                  </a:lnTo>
                  <a:lnTo>
                    <a:pt x="153" y="12"/>
                  </a:lnTo>
                  <a:lnTo>
                    <a:pt x="151" y="11"/>
                  </a:lnTo>
                  <a:lnTo>
                    <a:pt x="136" y="9"/>
                  </a:lnTo>
                  <a:lnTo>
                    <a:pt x="125" y="9"/>
                  </a:lnTo>
                  <a:lnTo>
                    <a:pt x="112" y="9"/>
                  </a:lnTo>
                  <a:lnTo>
                    <a:pt x="103" y="7"/>
                  </a:lnTo>
                  <a:lnTo>
                    <a:pt x="101" y="4"/>
                  </a:lnTo>
                  <a:lnTo>
                    <a:pt x="98" y="3"/>
                  </a:lnTo>
                  <a:lnTo>
                    <a:pt x="95" y="5"/>
                  </a:lnTo>
                  <a:lnTo>
                    <a:pt x="92" y="8"/>
                  </a:lnTo>
                  <a:lnTo>
                    <a:pt x="88" y="8"/>
                  </a:lnTo>
                  <a:lnTo>
                    <a:pt x="85" y="8"/>
                  </a:lnTo>
                  <a:lnTo>
                    <a:pt x="81" y="7"/>
                  </a:lnTo>
                  <a:lnTo>
                    <a:pt x="78" y="5"/>
                  </a:lnTo>
                  <a:lnTo>
                    <a:pt x="72" y="4"/>
                  </a:lnTo>
                  <a:lnTo>
                    <a:pt x="67" y="3"/>
                  </a:lnTo>
                  <a:lnTo>
                    <a:pt x="62" y="3"/>
                  </a:lnTo>
                  <a:lnTo>
                    <a:pt x="56" y="3"/>
                  </a:lnTo>
                  <a:lnTo>
                    <a:pt x="46" y="5"/>
                  </a:lnTo>
                  <a:lnTo>
                    <a:pt x="36" y="10"/>
                  </a:lnTo>
                  <a:lnTo>
                    <a:pt x="27" y="15"/>
                  </a:lnTo>
                  <a:lnTo>
                    <a:pt x="16" y="20"/>
                  </a:lnTo>
                  <a:lnTo>
                    <a:pt x="8" y="27"/>
                  </a:lnTo>
                  <a:lnTo>
                    <a:pt x="0" y="34"/>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4" name="Freeform 283"/>
            <p:cNvSpPr>
              <a:spLocks/>
            </p:cNvSpPr>
            <p:nvPr/>
          </p:nvSpPr>
          <p:spPr bwMode="gray">
            <a:xfrm>
              <a:off x="5265738" y="3300413"/>
              <a:ext cx="117475" cy="73025"/>
            </a:xfrm>
            <a:custGeom>
              <a:avLst/>
              <a:gdLst/>
              <a:ahLst/>
              <a:cxnLst>
                <a:cxn ang="0">
                  <a:pos x="177" y="65"/>
                </a:cxn>
                <a:cxn ang="0">
                  <a:pos x="177" y="80"/>
                </a:cxn>
                <a:cxn ang="0">
                  <a:pos x="169" y="92"/>
                </a:cxn>
                <a:cxn ang="0">
                  <a:pos x="151" y="101"/>
                </a:cxn>
                <a:cxn ang="0">
                  <a:pos x="132" y="102"/>
                </a:cxn>
                <a:cxn ang="0">
                  <a:pos x="120" y="92"/>
                </a:cxn>
                <a:cxn ang="0">
                  <a:pos x="108" y="68"/>
                </a:cxn>
                <a:cxn ang="0">
                  <a:pos x="99" y="58"/>
                </a:cxn>
                <a:cxn ang="0">
                  <a:pos x="86" y="47"/>
                </a:cxn>
                <a:cxn ang="0">
                  <a:pos x="83" y="33"/>
                </a:cxn>
                <a:cxn ang="0">
                  <a:pos x="73" y="35"/>
                </a:cxn>
                <a:cxn ang="0">
                  <a:pos x="45" y="47"/>
                </a:cxn>
                <a:cxn ang="0">
                  <a:pos x="31" y="57"/>
                </a:cxn>
                <a:cxn ang="0">
                  <a:pos x="23" y="75"/>
                </a:cxn>
                <a:cxn ang="0">
                  <a:pos x="23" y="88"/>
                </a:cxn>
                <a:cxn ang="0">
                  <a:pos x="23" y="99"/>
                </a:cxn>
                <a:cxn ang="0">
                  <a:pos x="13" y="109"/>
                </a:cxn>
                <a:cxn ang="0">
                  <a:pos x="1" y="133"/>
                </a:cxn>
                <a:cxn ang="0">
                  <a:pos x="0" y="156"/>
                </a:cxn>
                <a:cxn ang="0">
                  <a:pos x="10" y="181"/>
                </a:cxn>
                <a:cxn ang="0">
                  <a:pos x="38" y="164"/>
                </a:cxn>
                <a:cxn ang="0">
                  <a:pos x="64" y="157"/>
                </a:cxn>
                <a:cxn ang="0">
                  <a:pos x="80" y="159"/>
                </a:cxn>
                <a:cxn ang="0">
                  <a:pos x="90" y="162"/>
                </a:cxn>
                <a:cxn ang="0">
                  <a:pos x="100" y="157"/>
                </a:cxn>
                <a:cxn ang="0">
                  <a:pos x="114" y="163"/>
                </a:cxn>
                <a:cxn ang="0">
                  <a:pos x="153" y="165"/>
                </a:cxn>
                <a:cxn ang="0">
                  <a:pos x="162" y="169"/>
                </a:cxn>
                <a:cxn ang="0">
                  <a:pos x="171" y="166"/>
                </a:cxn>
                <a:cxn ang="0">
                  <a:pos x="180" y="170"/>
                </a:cxn>
                <a:cxn ang="0">
                  <a:pos x="195" y="157"/>
                </a:cxn>
                <a:cxn ang="0">
                  <a:pos x="203" y="155"/>
                </a:cxn>
                <a:cxn ang="0">
                  <a:pos x="212" y="178"/>
                </a:cxn>
                <a:cxn ang="0">
                  <a:pos x="222" y="179"/>
                </a:cxn>
                <a:cxn ang="0">
                  <a:pos x="237" y="181"/>
                </a:cxn>
                <a:cxn ang="0">
                  <a:pos x="251" y="192"/>
                </a:cxn>
                <a:cxn ang="0">
                  <a:pos x="270" y="214"/>
                </a:cxn>
                <a:cxn ang="0">
                  <a:pos x="293" y="221"/>
                </a:cxn>
                <a:cxn ang="0">
                  <a:pos x="313" y="212"/>
                </a:cxn>
                <a:cxn ang="0">
                  <a:pos x="331" y="213"/>
                </a:cxn>
                <a:cxn ang="0">
                  <a:pos x="340" y="207"/>
                </a:cxn>
                <a:cxn ang="0">
                  <a:pos x="357" y="187"/>
                </a:cxn>
                <a:cxn ang="0">
                  <a:pos x="368" y="166"/>
                </a:cxn>
                <a:cxn ang="0">
                  <a:pos x="365" y="147"/>
                </a:cxn>
                <a:cxn ang="0">
                  <a:pos x="355" y="126"/>
                </a:cxn>
                <a:cxn ang="0">
                  <a:pos x="354" y="119"/>
                </a:cxn>
                <a:cxn ang="0">
                  <a:pos x="350" y="117"/>
                </a:cxn>
                <a:cxn ang="0">
                  <a:pos x="344" y="113"/>
                </a:cxn>
                <a:cxn ang="0">
                  <a:pos x="344" y="101"/>
                </a:cxn>
                <a:cxn ang="0">
                  <a:pos x="352" y="83"/>
                </a:cxn>
                <a:cxn ang="0">
                  <a:pos x="354" y="75"/>
                </a:cxn>
                <a:cxn ang="0">
                  <a:pos x="323" y="52"/>
                </a:cxn>
                <a:cxn ang="0">
                  <a:pos x="317" y="52"/>
                </a:cxn>
                <a:cxn ang="0">
                  <a:pos x="306" y="47"/>
                </a:cxn>
                <a:cxn ang="0">
                  <a:pos x="295" y="50"/>
                </a:cxn>
                <a:cxn ang="0">
                  <a:pos x="285" y="52"/>
                </a:cxn>
                <a:cxn ang="0">
                  <a:pos x="273" y="43"/>
                </a:cxn>
                <a:cxn ang="0">
                  <a:pos x="250" y="21"/>
                </a:cxn>
                <a:cxn ang="0">
                  <a:pos x="236" y="11"/>
                </a:cxn>
                <a:cxn ang="0">
                  <a:pos x="224" y="2"/>
                </a:cxn>
                <a:cxn ang="0">
                  <a:pos x="210" y="0"/>
                </a:cxn>
                <a:cxn ang="0">
                  <a:pos x="196" y="8"/>
                </a:cxn>
                <a:cxn ang="0">
                  <a:pos x="171" y="21"/>
                </a:cxn>
              </a:cxnLst>
              <a:rect l="0" t="0" r="r" b="b"/>
              <a:pathLst>
                <a:path w="368" h="226">
                  <a:moveTo>
                    <a:pt x="171" y="21"/>
                  </a:moveTo>
                  <a:lnTo>
                    <a:pt x="172" y="43"/>
                  </a:lnTo>
                  <a:lnTo>
                    <a:pt x="177" y="65"/>
                  </a:lnTo>
                  <a:lnTo>
                    <a:pt x="177" y="69"/>
                  </a:lnTo>
                  <a:lnTo>
                    <a:pt x="177" y="75"/>
                  </a:lnTo>
                  <a:lnTo>
                    <a:pt x="177" y="80"/>
                  </a:lnTo>
                  <a:lnTo>
                    <a:pt x="175" y="84"/>
                  </a:lnTo>
                  <a:lnTo>
                    <a:pt x="172" y="88"/>
                  </a:lnTo>
                  <a:lnTo>
                    <a:pt x="169" y="92"/>
                  </a:lnTo>
                  <a:lnTo>
                    <a:pt x="164" y="96"/>
                  </a:lnTo>
                  <a:lnTo>
                    <a:pt x="159" y="99"/>
                  </a:lnTo>
                  <a:lnTo>
                    <a:pt x="151" y="101"/>
                  </a:lnTo>
                  <a:lnTo>
                    <a:pt x="144" y="102"/>
                  </a:lnTo>
                  <a:lnTo>
                    <a:pt x="138" y="102"/>
                  </a:lnTo>
                  <a:lnTo>
                    <a:pt x="132" y="102"/>
                  </a:lnTo>
                  <a:lnTo>
                    <a:pt x="129" y="101"/>
                  </a:lnTo>
                  <a:lnTo>
                    <a:pt x="126" y="99"/>
                  </a:lnTo>
                  <a:lnTo>
                    <a:pt x="120" y="92"/>
                  </a:lnTo>
                  <a:lnTo>
                    <a:pt x="115" y="85"/>
                  </a:lnTo>
                  <a:lnTo>
                    <a:pt x="112" y="76"/>
                  </a:lnTo>
                  <a:lnTo>
                    <a:pt x="108" y="68"/>
                  </a:lnTo>
                  <a:lnTo>
                    <a:pt x="106" y="65"/>
                  </a:lnTo>
                  <a:lnTo>
                    <a:pt x="103" y="61"/>
                  </a:lnTo>
                  <a:lnTo>
                    <a:pt x="99" y="58"/>
                  </a:lnTo>
                  <a:lnTo>
                    <a:pt x="96" y="56"/>
                  </a:lnTo>
                  <a:lnTo>
                    <a:pt x="90" y="52"/>
                  </a:lnTo>
                  <a:lnTo>
                    <a:pt x="86" y="47"/>
                  </a:lnTo>
                  <a:lnTo>
                    <a:pt x="83" y="40"/>
                  </a:lnTo>
                  <a:lnTo>
                    <a:pt x="83" y="35"/>
                  </a:lnTo>
                  <a:lnTo>
                    <a:pt x="83" y="33"/>
                  </a:lnTo>
                  <a:lnTo>
                    <a:pt x="81" y="33"/>
                  </a:lnTo>
                  <a:lnTo>
                    <a:pt x="79" y="33"/>
                  </a:lnTo>
                  <a:lnTo>
                    <a:pt x="73" y="35"/>
                  </a:lnTo>
                  <a:lnTo>
                    <a:pt x="62" y="39"/>
                  </a:lnTo>
                  <a:lnTo>
                    <a:pt x="50" y="43"/>
                  </a:lnTo>
                  <a:lnTo>
                    <a:pt x="45" y="47"/>
                  </a:lnTo>
                  <a:lnTo>
                    <a:pt x="39" y="50"/>
                  </a:lnTo>
                  <a:lnTo>
                    <a:pt x="34" y="53"/>
                  </a:lnTo>
                  <a:lnTo>
                    <a:pt x="31" y="57"/>
                  </a:lnTo>
                  <a:lnTo>
                    <a:pt x="28" y="65"/>
                  </a:lnTo>
                  <a:lnTo>
                    <a:pt x="24" y="72"/>
                  </a:lnTo>
                  <a:lnTo>
                    <a:pt x="23" y="75"/>
                  </a:lnTo>
                  <a:lnTo>
                    <a:pt x="22" y="80"/>
                  </a:lnTo>
                  <a:lnTo>
                    <a:pt x="22" y="83"/>
                  </a:lnTo>
                  <a:lnTo>
                    <a:pt x="23" y="88"/>
                  </a:lnTo>
                  <a:lnTo>
                    <a:pt x="24" y="91"/>
                  </a:lnTo>
                  <a:lnTo>
                    <a:pt x="24" y="94"/>
                  </a:lnTo>
                  <a:lnTo>
                    <a:pt x="23" y="99"/>
                  </a:lnTo>
                  <a:lnTo>
                    <a:pt x="20" y="102"/>
                  </a:lnTo>
                  <a:lnTo>
                    <a:pt x="16" y="106"/>
                  </a:lnTo>
                  <a:lnTo>
                    <a:pt x="13" y="109"/>
                  </a:lnTo>
                  <a:lnTo>
                    <a:pt x="7" y="116"/>
                  </a:lnTo>
                  <a:lnTo>
                    <a:pt x="4" y="125"/>
                  </a:lnTo>
                  <a:lnTo>
                    <a:pt x="1" y="133"/>
                  </a:lnTo>
                  <a:lnTo>
                    <a:pt x="1" y="141"/>
                  </a:lnTo>
                  <a:lnTo>
                    <a:pt x="0" y="149"/>
                  </a:lnTo>
                  <a:lnTo>
                    <a:pt x="0" y="156"/>
                  </a:lnTo>
                  <a:lnTo>
                    <a:pt x="1" y="172"/>
                  </a:lnTo>
                  <a:lnTo>
                    <a:pt x="2" y="188"/>
                  </a:lnTo>
                  <a:lnTo>
                    <a:pt x="10" y="181"/>
                  </a:lnTo>
                  <a:lnTo>
                    <a:pt x="18" y="174"/>
                  </a:lnTo>
                  <a:lnTo>
                    <a:pt x="29" y="169"/>
                  </a:lnTo>
                  <a:lnTo>
                    <a:pt x="38" y="164"/>
                  </a:lnTo>
                  <a:lnTo>
                    <a:pt x="48" y="159"/>
                  </a:lnTo>
                  <a:lnTo>
                    <a:pt x="58" y="157"/>
                  </a:lnTo>
                  <a:lnTo>
                    <a:pt x="64" y="157"/>
                  </a:lnTo>
                  <a:lnTo>
                    <a:pt x="69" y="157"/>
                  </a:lnTo>
                  <a:lnTo>
                    <a:pt x="74" y="158"/>
                  </a:lnTo>
                  <a:lnTo>
                    <a:pt x="80" y="159"/>
                  </a:lnTo>
                  <a:lnTo>
                    <a:pt x="83" y="161"/>
                  </a:lnTo>
                  <a:lnTo>
                    <a:pt x="87" y="162"/>
                  </a:lnTo>
                  <a:lnTo>
                    <a:pt x="90" y="162"/>
                  </a:lnTo>
                  <a:lnTo>
                    <a:pt x="94" y="162"/>
                  </a:lnTo>
                  <a:lnTo>
                    <a:pt x="97" y="159"/>
                  </a:lnTo>
                  <a:lnTo>
                    <a:pt x="100" y="157"/>
                  </a:lnTo>
                  <a:lnTo>
                    <a:pt x="103" y="158"/>
                  </a:lnTo>
                  <a:lnTo>
                    <a:pt x="105" y="161"/>
                  </a:lnTo>
                  <a:lnTo>
                    <a:pt x="114" y="163"/>
                  </a:lnTo>
                  <a:lnTo>
                    <a:pt x="127" y="163"/>
                  </a:lnTo>
                  <a:lnTo>
                    <a:pt x="138" y="163"/>
                  </a:lnTo>
                  <a:lnTo>
                    <a:pt x="153" y="165"/>
                  </a:lnTo>
                  <a:lnTo>
                    <a:pt x="155" y="166"/>
                  </a:lnTo>
                  <a:lnTo>
                    <a:pt x="159" y="169"/>
                  </a:lnTo>
                  <a:lnTo>
                    <a:pt x="162" y="169"/>
                  </a:lnTo>
                  <a:lnTo>
                    <a:pt x="165" y="169"/>
                  </a:lnTo>
                  <a:lnTo>
                    <a:pt x="169" y="167"/>
                  </a:lnTo>
                  <a:lnTo>
                    <a:pt x="171" y="166"/>
                  </a:lnTo>
                  <a:lnTo>
                    <a:pt x="173" y="166"/>
                  </a:lnTo>
                  <a:lnTo>
                    <a:pt x="178" y="169"/>
                  </a:lnTo>
                  <a:lnTo>
                    <a:pt x="180" y="170"/>
                  </a:lnTo>
                  <a:lnTo>
                    <a:pt x="184" y="170"/>
                  </a:lnTo>
                  <a:lnTo>
                    <a:pt x="189" y="164"/>
                  </a:lnTo>
                  <a:lnTo>
                    <a:pt x="195" y="157"/>
                  </a:lnTo>
                  <a:lnTo>
                    <a:pt x="197" y="155"/>
                  </a:lnTo>
                  <a:lnTo>
                    <a:pt x="201" y="154"/>
                  </a:lnTo>
                  <a:lnTo>
                    <a:pt x="203" y="155"/>
                  </a:lnTo>
                  <a:lnTo>
                    <a:pt x="205" y="161"/>
                  </a:lnTo>
                  <a:lnTo>
                    <a:pt x="209" y="172"/>
                  </a:lnTo>
                  <a:lnTo>
                    <a:pt x="212" y="178"/>
                  </a:lnTo>
                  <a:lnTo>
                    <a:pt x="214" y="179"/>
                  </a:lnTo>
                  <a:lnTo>
                    <a:pt x="218" y="179"/>
                  </a:lnTo>
                  <a:lnTo>
                    <a:pt x="222" y="179"/>
                  </a:lnTo>
                  <a:lnTo>
                    <a:pt x="228" y="179"/>
                  </a:lnTo>
                  <a:lnTo>
                    <a:pt x="233" y="180"/>
                  </a:lnTo>
                  <a:lnTo>
                    <a:pt x="237" y="181"/>
                  </a:lnTo>
                  <a:lnTo>
                    <a:pt x="241" y="183"/>
                  </a:lnTo>
                  <a:lnTo>
                    <a:pt x="244" y="186"/>
                  </a:lnTo>
                  <a:lnTo>
                    <a:pt x="251" y="192"/>
                  </a:lnTo>
                  <a:lnTo>
                    <a:pt x="257" y="199"/>
                  </a:lnTo>
                  <a:lnTo>
                    <a:pt x="264" y="207"/>
                  </a:lnTo>
                  <a:lnTo>
                    <a:pt x="270" y="214"/>
                  </a:lnTo>
                  <a:lnTo>
                    <a:pt x="278" y="221"/>
                  </a:lnTo>
                  <a:lnTo>
                    <a:pt x="287" y="226"/>
                  </a:lnTo>
                  <a:lnTo>
                    <a:pt x="293" y="221"/>
                  </a:lnTo>
                  <a:lnTo>
                    <a:pt x="299" y="216"/>
                  </a:lnTo>
                  <a:lnTo>
                    <a:pt x="306" y="213"/>
                  </a:lnTo>
                  <a:lnTo>
                    <a:pt x="313" y="212"/>
                  </a:lnTo>
                  <a:lnTo>
                    <a:pt x="321" y="212"/>
                  </a:lnTo>
                  <a:lnTo>
                    <a:pt x="327" y="213"/>
                  </a:lnTo>
                  <a:lnTo>
                    <a:pt x="331" y="213"/>
                  </a:lnTo>
                  <a:lnTo>
                    <a:pt x="334" y="212"/>
                  </a:lnTo>
                  <a:lnTo>
                    <a:pt x="336" y="211"/>
                  </a:lnTo>
                  <a:lnTo>
                    <a:pt x="340" y="207"/>
                  </a:lnTo>
                  <a:lnTo>
                    <a:pt x="346" y="198"/>
                  </a:lnTo>
                  <a:lnTo>
                    <a:pt x="350" y="191"/>
                  </a:lnTo>
                  <a:lnTo>
                    <a:pt x="357" y="187"/>
                  </a:lnTo>
                  <a:lnTo>
                    <a:pt x="367" y="182"/>
                  </a:lnTo>
                  <a:lnTo>
                    <a:pt x="367" y="178"/>
                  </a:lnTo>
                  <a:lnTo>
                    <a:pt x="368" y="166"/>
                  </a:lnTo>
                  <a:lnTo>
                    <a:pt x="367" y="161"/>
                  </a:lnTo>
                  <a:lnTo>
                    <a:pt x="367" y="154"/>
                  </a:lnTo>
                  <a:lnTo>
                    <a:pt x="365" y="147"/>
                  </a:lnTo>
                  <a:lnTo>
                    <a:pt x="362" y="142"/>
                  </a:lnTo>
                  <a:lnTo>
                    <a:pt x="357" y="134"/>
                  </a:lnTo>
                  <a:lnTo>
                    <a:pt x="355" y="126"/>
                  </a:lnTo>
                  <a:lnTo>
                    <a:pt x="354" y="124"/>
                  </a:lnTo>
                  <a:lnTo>
                    <a:pt x="354" y="122"/>
                  </a:lnTo>
                  <a:lnTo>
                    <a:pt x="354" y="119"/>
                  </a:lnTo>
                  <a:lnTo>
                    <a:pt x="354" y="118"/>
                  </a:lnTo>
                  <a:lnTo>
                    <a:pt x="352" y="117"/>
                  </a:lnTo>
                  <a:lnTo>
                    <a:pt x="350" y="117"/>
                  </a:lnTo>
                  <a:lnTo>
                    <a:pt x="348" y="117"/>
                  </a:lnTo>
                  <a:lnTo>
                    <a:pt x="347" y="116"/>
                  </a:lnTo>
                  <a:lnTo>
                    <a:pt x="344" y="113"/>
                  </a:lnTo>
                  <a:lnTo>
                    <a:pt x="344" y="109"/>
                  </a:lnTo>
                  <a:lnTo>
                    <a:pt x="344" y="106"/>
                  </a:lnTo>
                  <a:lnTo>
                    <a:pt x="344" y="101"/>
                  </a:lnTo>
                  <a:lnTo>
                    <a:pt x="347" y="92"/>
                  </a:lnTo>
                  <a:lnTo>
                    <a:pt x="350" y="86"/>
                  </a:lnTo>
                  <a:lnTo>
                    <a:pt x="352" y="83"/>
                  </a:lnTo>
                  <a:lnTo>
                    <a:pt x="354" y="80"/>
                  </a:lnTo>
                  <a:lnTo>
                    <a:pt x="354" y="77"/>
                  </a:lnTo>
                  <a:lnTo>
                    <a:pt x="354" y="75"/>
                  </a:lnTo>
                  <a:lnTo>
                    <a:pt x="341" y="62"/>
                  </a:lnTo>
                  <a:lnTo>
                    <a:pt x="327" y="50"/>
                  </a:lnTo>
                  <a:lnTo>
                    <a:pt x="323" y="52"/>
                  </a:lnTo>
                  <a:lnTo>
                    <a:pt x="321" y="53"/>
                  </a:lnTo>
                  <a:lnTo>
                    <a:pt x="318" y="53"/>
                  </a:lnTo>
                  <a:lnTo>
                    <a:pt x="317" y="52"/>
                  </a:lnTo>
                  <a:lnTo>
                    <a:pt x="315" y="50"/>
                  </a:lnTo>
                  <a:lnTo>
                    <a:pt x="310" y="47"/>
                  </a:lnTo>
                  <a:lnTo>
                    <a:pt x="306" y="47"/>
                  </a:lnTo>
                  <a:lnTo>
                    <a:pt x="302" y="47"/>
                  </a:lnTo>
                  <a:lnTo>
                    <a:pt x="299" y="48"/>
                  </a:lnTo>
                  <a:lnTo>
                    <a:pt x="295" y="50"/>
                  </a:lnTo>
                  <a:lnTo>
                    <a:pt x="291" y="51"/>
                  </a:lnTo>
                  <a:lnTo>
                    <a:pt x="287" y="52"/>
                  </a:lnTo>
                  <a:lnTo>
                    <a:pt x="285" y="52"/>
                  </a:lnTo>
                  <a:lnTo>
                    <a:pt x="282" y="51"/>
                  </a:lnTo>
                  <a:lnTo>
                    <a:pt x="277" y="48"/>
                  </a:lnTo>
                  <a:lnTo>
                    <a:pt x="273" y="43"/>
                  </a:lnTo>
                  <a:lnTo>
                    <a:pt x="265" y="32"/>
                  </a:lnTo>
                  <a:lnTo>
                    <a:pt x="256" y="23"/>
                  </a:lnTo>
                  <a:lnTo>
                    <a:pt x="250" y="21"/>
                  </a:lnTo>
                  <a:lnTo>
                    <a:pt x="245" y="18"/>
                  </a:lnTo>
                  <a:lnTo>
                    <a:pt x="241" y="16"/>
                  </a:lnTo>
                  <a:lnTo>
                    <a:pt x="236" y="11"/>
                  </a:lnTo>
                  <a:lnTo>
                    <a:pt x="232" y="8"/>
                  </a:lnTo>
                  <a:lnTo>
                    <a:pt x="228" y="4"/>
                  </a:lnTo>
                  <a:lnTo>
                    <a:pt x="224" y="2"/>
                  </a:lnTo>
                  <a:lnTo>
                    <a:pt x="218" y="0"/>
                  </a:lnTo>
                  <a:lnTo>
                    <a:pt x="213" y="0"/>
                  </a:lnTo>
                  <a:lnTo>
                    <a:pt x="210" y="0"/>
                  </a:lnTo>
                  <a:lnTo>
                    <a:pt x="207" y="2"/>
                  </a:lnTo>
                  <a:lnTo>
                    <a:pt x="203" y="3"/>
                  </a:lnTo>
                  <a:lnTo>
                    <a:pt x="196" y="8"/>
                  </a:lnTo>
                  <a:lnTo>
                    <a:pt x="189" y="12"/>
                  </a:lnTo>
                  <a:lnTo>
                    <a:pt x="180" y="18"/>
                  </a:lnTo>
                  <a:lnTo>
                    <a:pt x="171" y="21"/>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5" name="Freeform 284"/>
            <p:cNvSpPr>
              <a:spLocks/>
            </p:cNvSpPr>
            <p:nvPr/>
          </p:nvSpPr>
          <p:spPr bwMode="gray">
            <a:xfrm>
              <a:off x="5265738" y="3300413"/>
              <a:ext cx="117475" cy="73025"/>
            </a:xfrm>
            <a:custGeom>
              <a:avLst/>
              <a:gdLst/>
              <a:ahLst/>
              <a:cxnLst>
                <a:cxn ang="0">
                  <a:pos x="177" y="65"/>
                </a:cxn>
                <a:cxn ang="0">
                  <a:pos x="177" y="80"/>
                </a:cxn>
                <a:cxn ang="0">
                  <a:pos x="169" y="92"/>
                </a:cxn>
                <a:cxn ang="0">
                  <a:pos x="151" y="101"/>
                </a:cxn>
                <a:cxn ang="0">
                  <a:pos x="132" y="102"/>
                </a:cxn>
                <a:cxn ang="0">
                  <a:pos x="120" y="92"/>
                </a:cxn>
                <a:cxn ang="0">
                  <a:pos x="108" y="68"/>
                </a:cxn>
                <a:cxn ang="0">
                  <a:pos x="99" y="58"/>
                </a:cxn>
                <a:cxn ang="0">
                  <a:pos x="86" y="47"/>
                </a:cxn>
                <a:cxn ang="0">
                  <a:pos x="83" y="33"/>
                </a:cxn>
                <a:cxn ang="0">
                  <a:pos x="73" y="35"/>
                </a:cxn>
                <a:cxn ang="0">
                  <a:pos x="45" y="47"/>
                </a:cxn>
                <a:cxn ang="0">
                  <a:pos x="31" y="57"/>
                </a:cxn>
                <a:cxn ang="0">
                  <a:pos x="23" y="75"/>
                </a:cxn>
                <a:cxn ang="0">
                  <a:pos x="23" y="88"/>
                </a:cxn>
                <a:cxn ang="0">
                  <a:pos x="23" y="99"/>
                </a:cxn>
                <a:cxn ang="0">
                  <a:pos x="13" y="109"/>
                </a:cxn>
                <a:cxn ang="0">
                  <a:pos x="1" y="133"/>
                </a:cxn>
                <a:cxn ang="0">
                  <a:pos x="0" y="156"/>
                </a:cxn>
                <a:cxn ang="0">
                  <a:pos x="10" y="181"/>
                </a:cxn>
                <a:cxn ang="0">
                  <a:pos x="38" y="164"/>
                </a:cxn>
                <a:cxn ang="0">
                  <a:pos x="64" y="157"/>
                </a:cxn>
                <a:cxn ang="0">
                  <a:pos x="80" y="159"/>
                </a:cxn>
                <a:cxn ang="0">
                  <a:pos x="90" y="162"/>
                </a:cxn>
                <a:cxn ang="0">
                  <a:pos x="100" y="157"/>
                </a:cxn>
                <a:cxn ang="0">
                  <a:pos x="114" y="163"/>
                </a:cxn>
                <a:cxn ang="0">
                  <a:pos x="153" y="165"/>
                </a:cxn>
                <a:cxn ang="0">
                  <a:pos x="162" y="169"/>
                </a:cxn>
                <a:cxn ang="0">
                  <a:pos x="171" y="166"/>
                </a:cxn>
                <a:cxn ang="0">
                  <a:pos x="180" y="170"/>
                </a:cxn>
                <a:cxn ang="0">
                  <a:pos x="195" y="157"/>
                </a:cxn>
                <a:cxn ang="0">
                  <a:pos x="203" y="155"/>
                </a:cxn>
                <a:cxn ang="0">
                  <a:pos x="212" y="178"/>
                </a:cxn>
                <a:cxn ang="0">
                  <a:pos x="222" y="179"/>
                </a:cxn>
                <a:cxn ang="0">
                  <a:pos x="237" y="181"/>
                </a:cxn>
                <a:cxn ang="0">
                  <a:pos x="251" y="192"/>
                </a:cxn>
                <a:cxn ang="0">
                  <a:pos x="270" y="214"/>
                </a:cxn>
                <a:cxn ang="0">
                  <a:pos x="293" y="221"/>
                </a:cxn>
                <a:cxn ang="0">
                  <a:pos x="313" y="212"/>
                </a:cxn>
                <a:cxn ang="0">
                  <a:pos x="331" y="213"/>
                </a:cxn>
                <a:cxn ang="0">
                  <a:pos x="340" y="207"/>
                </a:cxn>
                <a:cxn ang="0">
                  <a:pos x="357" y="187"/>
                </a:cxn>
                <a:cxn ang="0">
                  <a:pos x="368" y="166"/>
                </a:cxn>
                <a:cxn ang="0">
                  <a:pos x="365" y="147"/>
                </a:cxn>
                <a:cxn ang="0">
                  <a:pos x="355" y="126"/>
                </a:cxn>
                <a:cxn ang="0">
                  <a:pos x="354" y="119"/>
                </a:cxn>
                <a:cxn ang="0">
                  <a:pos x="350" y="117"/>
                </a:cxn>
                <a:cxn ang="0">
                  <a:pos x="344" y="113"/>
                </a:cxn>
                <a:cxn ang="0">
                  <a:pos x="344" y="101"/>
                </a:cxn>
                <a:cxn ang="0">
                  <a:pos x="352" y="83"/>
                </a:cxn>
                <a:cxn ang="0">
                  <a:pos x="354" y="75"/>
                </a:cxn>
                <a:cxn ang="0">
                  <a:pos x="323" y="52"/>
                </a:cxn>
                <a:cxn ang="0">
                  <a:pos x="317" y="52"/>
                </a:cxn>
                <a:cxn ang="0">
                  <a:pos x="306" y="47"/>
                </a:cxn>
                <a:cxn ang="0">
                  <a:pos x="295" y="50"/>
                </a:cxn>
                <a:cxn ang="0">
                  <a:pos x="285" y="52"/>
                </a:cxn>
                <a:cxn ang="0">
                  <a:pos x="273" y="43"/>
                </a:cxn>
                <a:cxn ang="0">
                  <a:pos x="250" y="21"/>
                </a:cxn>
                <a:cxn ang="0">
                  <a:pos x="236" y="11"/>
                </a:cxn>
                <a:cxn ang="0">
                  <a:pos x="224" y="2"/>
                </a:cxn>
                <a:cxn ang="0">
                  <a:pos x="210" y="0"/>
                </a:cxn>
                <a:cxn ang="0">
                  <a:pos x="196" y="8"/>
                </a:cxn>
                <a:cxn ang="0">
                  <a:pos x="171" y="21"/>
                </a:cxn>
              </a:cxnLst>
              <a:rect l="0" t="0" r="r" b="b"/>
              <a:pathLst>
                <a:path w="368" h="226">
                  <a:moveTo>
                    <a:pt x="171" y="21"/>
                  </a:moveTo>
                  <a:lnTo>
                    <a:pt x="172" y="43"/>
                  </a:lnTo>
                  <a:lnTo>
                    <a:pt x="177" y="65"/>
                  </a:lnTo>
                  <a:lnTo>
                    <a:pt x="177" y="69"/>
                  </a:lnTo>
                  <a:lnTo>
                    <a:pt x="177" y="75"/>
                  </a:lnTo>
                  <a:lnTo>
                    <a:pt x="177" y="80"/>
                  </a:lnTo>
                  <a:lnTo>
                    <a:pt x="175" y="84"/>
                  </a:lnTo>
                  <a:lnTo>
                    <a:pt x="172" y="88"/>
                  </a:lnTo>
                  <a:lnTo>
                    <a:pt x="169" y="92"/>
                  </a:lnTo>
                  <a:lnTo>
                    <a:pt x="164" y="96"/>
                  </a:lnTo>
                  <a:lnTo>
                    <a:pt x="159" y="99"/>
                  </a:lnTo>
                  <a:lnTo>
                    <a:pt x="151" y="101"/>
                  </a:lnTo>
                  <a:lnTo>
                    <a:pt x="144" y="102"/>
                  </a:lnTo>
                  <a:lnTo>
                    <a:pt x="138" y="102"/>
                  </a:lnTo>
                  <a:lnTo>
                    <a:pt x="132" y="102"/>
                  </a:lnTo>
                  <a:lnTo>
                    <a:pt x="129" y="101"/>
                  </a:lnTo>
                  <a:lnTo>
                    <a:pt x="126" y="99"/>
                  </a:lnTo>
                  <a:lnTo>
                    <a:pt x="120" y="92"/>
                  </a:lnTo>
                  <a:lnTo>
                    <a:pt x="115" y="85"/>
                  </a:lnTo>
                  <a:lnTo>
                    <a:pt x="112" y="76"/>
                  </a:lnTo>
                  <a:lnTo>
                    <a:pt x="108" y="68"/>
                  </a:lnTo>
                  <a:lnTo>
                    <a:pt x="106" y="65"/>
                  </a:lnTo>
                  <a:lnTo>
                    <a:pt x="103" y="61"/>
                  </a:lnTo>
                  <a:lnTo>
                    <a:pt x="99" y="58"/>
                  </a:lnTo>
                  <a:lnTo>
                    <a:pt x="96" y="56"/>
                  </a:lnTo>
                  <a:lnTo>
                    <a:pt x="90" y="52"/>
                  </a:lnTo>
                  <a:lnTo>
                    <a:pt x="86" y="47"/>
                  </a:lnTo>
                  <a:lnTo>
                    <a:pt x="83" y="40"/>
                  </a:lnTo>
                  <a:lnTo>
                    <a:pt x="83" y="35"/>
                  </a:lnTo>
                  <a:lnTo>
                    <a:pt x="83" y="33"/>
                  </a:lnTo>
                  <a:lnTo>
                    <a:pt x="81" y="33"/>
                  </a:lnTo>
                  <a:lnTo>
                    <a:pt x="79" y="33"/>
                  </a:lnTo>
                  <a:lnTo>
                    <a:pt x="73" y="35"/>
                  </a:lnTo>
                  <a:lnTo>
                    <a:pt x="62" y="39"/>
                  </a:lnTo>
                  <a:lnTo>
                    <a:pt x="50" y="43"/>
                  </a:lnTo>
                  <a:lnTo>
                    <a:pt x="45" y="47"/>
                  </a:lnTo>
                  <a:lnTo>
                    <a:pt x="39" y="50"/>
                  </a:lnTo>
                  <a:lnTo>
                    <a:pt x="34" y="53"/>
                  </a:lnTo>
                  <a:lnTo>
                    <a:pt x="31" y="57"/>
                  </a:lnTo>
                  <a:lnTo>
                    <a:pt x="28" y="65"/>
                  </a:lnTo>
                  <a:lnTo>
                    <a:pt x="24" y="72"/>
                  </a:lnTo>
                  <a:lnTo>
                    <a:pt x="23" y="75"/>
                  </a:lnTo>
                  <a:lnTo>
                    <a:pt x="22" y="80"/>
                  </a:lnTo>
                  <a:lnTo>
                    <a:pt x="22" y="83"/>
                  </a:lnTo>
                  <a:lnTo>
                    <a:pt x="23" y="88"/>
                  </a:lnTo>
                  <a:lnTo>
                    <a:pt x="24" y="91"/>
                  </a:lnTo>
                  <a:lnTo>
                    <a:pt x="24" y="94"/>
                  </a:lnTo>
                  <a:lnTo>
                    <a:pt x="23" y="99"/>
                  </a:lnTo>
                  <a:lnTo>
                    <a:pt x="20" y="102"/>
                  </a:lnTo>
                  <a:lnTo>
                    <a:pt x="16" y="106"/>
                  </a:lnTo>
                  <a:lnTo>
                    <a:pt x="13" y="109"/>
                  </a:lnTo>
                  <a:lnTo>
                    <a:pt x="7" y="116"/>
                  </a:lnTo>
                  <a:lnTo>
                    <a:pt x="4" y="125"/>
                  </a:lnTo>
                  <a:lnTo>
                    <a:pt x="1" y="133"/>
                  </a:lnTo>
                  <a:lnTo>
                    <a:pt x="1" y="141"/>
                  </a:lnTo>
                  <a:lnTo>
                    <a:pt x="0" y="149"/>
                  </a:lnTo>
                  <a:lnTo>
                    <a:pt x="0" y="156"/>
                  </a:lnTo>
                  <a:lnTo>
                    <a:pt x="1" y="172"/>
                  </a:lnTo>
                  <a:lnTo>
                    <a:pt x="2" y="188"/>
                  </a:lnTo>
                  <a:lnTo>
                    <a:pt x="10" y="181"/>
                  </a:lnTo>
                  <a:lnTo>
                    <a:pt x="18" y="174"/>
                  </a:lnTo>
                  <a:lnTo>
                    <a:pt x="29" y="169"/>
                  </a:lnTo>
                  <a:lnTo>
                    <a:pt x="38" y="164"/>
                  </a:lnTo>
                  <a:lnTo>
                    <a:pt x="48" y="159"/>
                  </a:lnTo>
                  <a:lnTo>
                    <a:pt x="58" y="157"/>
                  </a:lnTo>
                  <a:lnTo>
                    <a:pt x="64" y="157"/>
                  </a:lnTo>
                  <a:lnTo>
                    <a:pt x="69" y="157"/>
                  </a:lnTo>
                  <a:lnTo>
                    <a:pt x="74" y="158"/>
                  </a:lnTo>
                  <a:lnTo>
                    <a:pt x="80" y="159"/>
                  </a:lnTo>
                  <a:lnTo>
                    <a:pt x="83" y="161"/>
                  </a:lnTo>
                  <a:lnTo>
                    <a:pt x="87" y="162"/>
                  </a:lnTo>
                  <a:lnTo>
                    <a:pt x="90" y="162"/>
                  </a:lnTo>
                  <a:lnTo>
                    <a:pt x="94" y="162"/>
                  </a:lnTo>
                  <a:lnTo>
                    <a:pt x="97" y="159"/>
                  </a:lnTo>
                  <a:lnTo>
                    <a:pt x="100" y="157"/>
                  </a:lnTo>
                  <a:lnTo>
                    <a:pt x="103" y="158"/>
                  </a:lnTo>
                  <a:lnTo>
                    <a:pt x="105" y="161"/>
                  </a:lnTo>
                  <a:lnTo>
                    <a:pt x="114" y="163"/>
                  </a:lnTo>
                  <a:lnTo>
                    <a:pt x="127" y="163"/>
                  </a:lnTo>
                  <a:lnTo>
                    <a:pt x="138" y="163"/>
                  </a:lnTo>
                  <a:lnTo>
                    <a:pt x="153" y="165"/>
                  </a:lnTo>
                  <a:lnTo>
                    <a:pt x="155" y="166"/>
                  </a:lnTo>
                  <a:lnTo>
                    <a:pt x="159" y="169"/>
                  </a:lnTo>
                  <a:lnTo>
                    <a:pt x="162" y="169"/>
                  </a:lnTo>
                  <a:lnTo>
                    <a:pt x="165" y="169"/>
                  </a:lnTo>
                  <a:lnTo>
                    <a:pt x="169" y="167"/>
                  </a:lnTo>
                  <a:lnTo>
                    <a:pt x="171" y="166"/>
                  </a:lnTo>
                  <a:lnTo>
                    <a:pt x="173" y="166"/>
                  </a:lnTo>
                  <a:lnTo>
                    <a:pt x="178" y="169"/>
                  </a:lnTo>
                  <a:lnTo>
                    <a:pt x="180" y="170"/>
                  </a:lnTo>
                  <a:lnTo>
                    <a:pt x="184" y="170"/>
                  </a:lnTo>
                  <a:lnTo>
                    <a:pt x="189" y="164"/>
                  </a:lnTo>
                  <a:lnTo>
                    <a:pt x="195" y="157"/>
                  </a:lnTo>
                  <a:lnTo>
                    <a:pt x="197" y="155"/>
                  </a:lnTo>
                  <a:lnTo>
                    <a:pt x="201" y="154"/>
                  </a:lnTo>
                  <a:lnTo>
                    <a:pt x="203" y="155"/>
                  </a:lnTo>
                  <a:lnTo>
                    <a:pt x="205" y="161"/>
                  </a:lnTo>
                  <a:lnTo>
                    <a:pt x="209" y="172"/>
                  </a:lnTo>
                  <a:lnTo>
                    <a:pt x="212" y="178"/>
                  </a:lnTo>
                  <a:lnTo>
                    <a:pt x="214" y="179"/>
                  </a:lnTo>
                  <a:lnTo>
                    <a:pt x="218" y="179"/>
                  </a:lnTo>
                  <a:lnTo>
                    <a:pt x="222" y="179"/>
                  </a:lnTo>
                  <a:lnTo>
                    <a:pt x="228" y="179"/>
                  </a:lnTo>
                  <a:lnTo>
                    <a:pt x="233" y="180"/>
                  </a:lnTo>
                  <a:lnTo>
                    <a:pt x="237" y="181"/>
                  </a:lnTo>
                  <a:lnTo>
                    <a:pt x="241" y="183"/>
                  </a:lnTo>
                  <a:lnTo>
                    <a:pt x="244" y="186"/>
                  </a:lnTo>
                  <a:lnTo>
                    <a:pt x="251" y="192"/>
                  </a:lnTo>
                  <a:lnTo>
                    <a:pt x="257" y="199"/>
                  </a:lnTo>
                  <a:lnTo>
                    <a:pt x="264" y="207"/>
                  </a:lnTo>
                  <a:lnTo>
                    <a:pt x="270" y="214"/>
                  </a:lnTo>
                  <a:lnTo>
                    <a:pt x="278" y="221"/>
                  </a:lnTo>
                  <a:lnTo>
                    <a:pt x="287" y="226"/>
                  </a:lnTo>
                  <a:lnTo>
                    <a:pt x="293" y="221"/>
                  </a:lnTo>
                  <a:lnTo>
                    <a:pt x="299" y="216"/>
                  </a:lnTo>
                  <a:lnTo>
                    <a:pt x="306" y="213"/>
                  </a:lnTo>
                  <a:lnTo>
                    <a:pt x="313" y="212"/>
                  </a:lnTo>
                  <a:lnTo>
                    <a:pt x="321" y="212"/>
                  </a:lnTo>
                  <a:lnTo>
                    <a:pt x="327" y="213"/>
                  </a:lnTo>
                  <a:lnTo>
                    <a:pt x="331" y="213"/>
                  </a:lnTo>
                  <a:lnTo>
                    <a:pt x="334" y="212"/>
                  </a:lnTo>
                  <a:lnTo>
                    <a:pt x="336" y="211"/>
                  </a:lnTo>
                  <a:lnTo>
                    <a:pt x="340" y="207"/>
                  </a:lnTo>
                  <a:lnTo>
                    <a:pt x="346" y="198"/>
                  </a:lnTo>
                  <a:lnTo>
                    <a:pt x="350" y="191"/>
                  </a:lnTo>
                  <a:lnTo>
                    <a:pt x="357" y="187"/>
                  </a:lnTo>
                  <a:lnTo>
                    <a:pt x="367" y="182"/>
                  </a:lnTo>
                  <a:lnTo>
                    <a:pt x="367" y="178"/>
                  </a:lnTo>
                  <a:lnTo>
                    <a:pt x="368" y="166"/>
                  </a:lnTo>
                  <a:lnTo>
                    <a:pt x="367" y="161"/>
                  </a:lnTo>
                  <a:lnTo>
                    <a:pt x="367" y="154"/>
                  </a:lnTo>
                  <a:lnTo>
                    <a:pt x="365" y="147"/>
                  </a:lnTo>
                  <a:lnTo>
                    <a:pt x="362" y="142"/>
                  </a:lnTo>
                  <a:lnTo>
                    <a:pt x="357" y="134"/>
                  </a:lnTo>
                  <a:lnTo>
                    <a:pt x="355" y="126"/>
                  </a:lnTo>
                  <a:lnTo>
                    <a:pt x="354" y="124"/>
                  </a:lnTo>
                  <a:lnTo>
                    <a:pt x="354" y="122"/>
                  </a:lnTo>
                  <a:lnTo>
                    <a:pt x="354" y="119"/>
                  </a:lnTo>
                  <a:lnTo>
                    <a:pt x="354" y="118"/>
                  </a:lnTo>
                  <a:lnTo>
                    <a:pt x="352" y="117"/>
                  </a:lnTo>
                  <a:lnTo>
                    <a:pt x="350" y="117"/>
                  </a:lnTo>
                  <a:lnTo>
                    <a:pt x="348" y="117"/>
                  </a:lnTo>
                  <a:lnTo>
                    <a:pt x="347" y="116"/>
                  </a:lnTo>
                  <a:lnTo>
                    <a:pt x="344" y="113"/>
                  </a:lnTo>
                  <a:lnTo>
                    <a:pt x="344" y="109"/>
                  </a:lnTo>
                  <a:lnTo>
                    <a:pt x="344" y="106"/>
                  </a:lnTo>
                  <a:lnTo>
                    <a:pt x="344" y="101"/>
                  </a:lnTo>
                  <a:lnTo>
                    <a:pt x="347" y="92"/>
                  </a:lnTo>
                  <a:lnTo>
                    <a:pt x="350" y="86"/>
                  </a:lnTo>
                  <a:lnTo>
                    <a:pt x="352" y="83"/>
                  </a:lnTo>
                  <a:lnTo>
                    <a:pt x="354" y="80"/>
                  </a:lnTo>
                  <a:lnTo>
                    <a:pt x="354" y="77"/>
                  </a:lnTo>
                  <a:lnTo>
                    <a:pt x="354" y="75"/>
                  </a:lnTo>
                  <a:lnTo>
                    <a:pt x="341" y="62"/>
                  </a:lnTo>
                  <a:lnTo>
                    <a:pt x="327" y="50"/>
                  </a:lnTo>
                  <a:lnTo>
                    <a:pt x="323" y="52"/>
                  </a:lnTo>
                  <a:lnTo>
                    <a:pt x="321" y="53"/>
                  </a:lnTo>
                  <a:lnTo>
                    <a:pt x="318" y="53"/>
                  </a:lnTo>
                  <a:lnTo>
                    <a:pt x="317" y="52"/>
                  </a:lnTo>
                  <a:lnTo>
                    <a:pt x="315" y="50"/>
                  </a:lnTo>
                  <a:lnTo>
                    <a:pt x="310" y="47"/>
                  </a:lnTo>
                  <a:lnTo>
                    <a:pt x="306" y="47"/>
                  </a:lnTo>
                  <a:lnTo>
                    <a:pt x="302" y="47"/>
                  </a:lnTo>
                  <a:lnTo>
                    <a:pt x="299" y="48"/>
                  </a:lnTo>
                  <a:lnTo>
                    <a:pt x="295" y="50"/>
                  </a:lnTo>
                  <a:lnTo>
                    <a:pt x="291" y="51"/>
                  </a:lnTo>
                  <a:lnTo>
                    <a:pt x="287" y="52"/>
                  </a:lnTo>
                  <a:lnTo>
                    <a:pt x="285" y="52"/>
                  </a:lnTo>
                  <a:lnTo>
                    <a:pt x="282" y="51"/>
                  </a:lnTo>
                  <a:lnTo>
                    <a:pt x="277" y="48"/>
                  </a:lnTo>
                  <a:lnTo>
                    <a:pt x="273" y="43"/>
                  </a:lnTo>
                  <a:lnTo>
                    <a:pt x="265" y="32"/>
                  </a:lnTo>
                  <a:lnTo>
                    <a:pt x="256" y="23"/>
                  </a:lnTo>
                  <a:lnTo>
                    <a:pt x="250" y="21"/>
                  </a:lnTo>
                  <a:lnTo>
                    <a:pt x="245" y="18"/>
                  </a:lnTo>
                  <a:lnTo>
                    <a:pt x="241" y="16"/>
                  </a:lnTo>
                  <a:lnTo>
                    <a:pt x="236" y="11"/>
                  </a:lnTo>
                  <a:lnTo>
                    <a:pt x="232" y="8"/>
                  </a:lnTo>
                  <a:lnTo>
                    <a:pt x="228" y="4"/>
                  </a:lnTo>
                  <a:lnTo>
                    <a:pt x="224" y="2"/>
                  </a:lnTo>
                  <a:lnTo>
                    <a:pt x="218" y="0"/>
                  </a:lnTo>
                  <a:lnTo>
                    <a:pt x="213" y="0"/>
                  </a:lnTo>
                  <a:lnTo>
                    <a:pt x="210" y="0"/>
                  </a:lnTo>
                  <a:lnTo>
                    <a:pt x="207" y="2"/>
                  </a:lnTo>
                  <a:lnTo>
                    <a:pt x="203" y="3"/>
                  </a:lnTo>
                  <a:lnTo>
                    <a:pt x="196" y="8"/>
                  </a:lnTo>
                  <a:lnTo>
                    <a:pt x="189" y="12"/>
                  </a:lnTo>
                  <a:lnTo>
                    <a:pt x="180" y="18"/>
                  </a:lnTo>
                  <a:lnTo>
                    <a:pt x="171" y="21"/>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6" name="Freeform 285"/>
            <p:cNvSpPr>
              <a:spLocks/>
            </p:cNvSpPr>
            <p:nvPr/>
          </p:nvSpPr>
          <p:spPr bwMode="gray">
            <a:xfrm>
              <a:off x="5307013" y="3252788"/>
              <a:ext cx="74613" cy="65088"/>
            </a:xfrm>
            <a:custGeom>
              <a:avLst/>
              <a:gdLst/>
              <a:ahLst/>
              <a:cxnLst>
                <a:cxn ang="0">
                  <a:pos x="193" y="207"/>
                </a:cxn>
                <a:cxn ang="0">
                  <a:pos x="187" y="204"/>
                </a:cxn>
                <a:cxn ang="0">
                  <a:pos x="174" y="201"/>
                </a:cxn>
                <a:cxn ang="0">
                  <a:pos x="163" y="205"/>
                </a:cxn>
                <a:cxn ang="0">
                  <a:pos x="154" y="205"/>
                </a:cxn>
                <a:cxn ang="0">
                  <a:pos x="137" y="186"/>
                </a:cxn>
                <a:cxn ang="0">
                  <a:pos x="117" y="172"/>
                </a:cxn>
                <a:cxn ang="0">
                  <a:pos x="104" y="162"/>
                </a:cxn>
                <a:cxn ang="0">
                  <a:pos x="90" y="154"/>
                </a:cxn>
                <a:cxn ang="0">
                  <a:pos x="79" y="156"/>
                </a:cxn>
                <a:cxn ang="0">
                  <a:pos x="61" y="166"/>
                </a:cxn>
                <a:cxn ang="0">
                  <a:pos x="44" y="165"/>
                </a:cxn>
                <a:cxn ang="0">
                  <a:pos x="52" y="137"/>
                </a:cxn>
                <a:cxn ang="0">
                  <a:pos x="55" y="126"/>
                </a:cxn>
                <a:cxn ang="0">
                  <a:pos x="45" y="126"/>
                </a:cxn>
                <a:cxn ang="0">
                  <a:pos x="37" y="136"/>
                </a:cxn>
                <a:cxn ang="0">
                  <a:pos x="31" y="137"/>
                </a:cxn>
                <a:cxn ang="0">
                  <a:pos x="15" y="129"/>
                </a:cxn>
                <a:cxn ang="0">
                  <a:pos x="11" y="118"/>
                </a:cxn>
                <a:cxn ang="0">
                  <a:pos x="7" y="109"/>
                </a:cxn>
                <a:cxn ang="0">
                  <a:pos x="0" y="106"/>
                </a:cxn>
                <a:cxn ang="0">
                  <a:pos x="0" y="85"/>
                </a:cxn>
                <a:cxn ang="0">
                  <a:pos x="1" y="74"/>
                </a:cxn>
                <a:cxn ang="0">
                  <a:pos x="1" y="59"/>
                </a:cxn>
                <a:cxn ang="0">
                  <a:pos x="1" y="43"/>
                </a:cxn>
                <a:cxn ang="0">
                  <a:pos x="28" y="36"/>
                </a:cxn>
                <a:cxn ang="0">
                  <a:pos x="29" y="31"/>
                </a:cxn>
                <a:cxn ang="0">
                  <a:pos x="31" y="26"/>
                </a:cxn>
                <a:cxn ang="0">
                  <a:pos x="43" y="23"/>
                </a:cxn>
                <a:cxn ang="0">
                  <a:pos x="49" y="18"/>
                </a:cxn>
                <a:cxn ang="0">
                  <a:pos x="71" y="10"/>
                </a:cxn>
                <a:cxn ang="0">
                  <a:pos x="96" y="15"/>
                </a:cxn>
                <a:cxn ang="0">
                  <a:pos x="104" y="6"/>
                </a:cxn>
                <a:cxn ang="0">
                  <a:pos x="106" y="2"/>
                </a:cxn>
                <a:cxn ang="0">
                  <a:pos x="112" y="2"/>
                </a:cxn>
                <a:cxn ang="0">
                  <a:pos x="113" y="0"/>
                </a:cxn>
                <a:cxn ang="0">
                  <a:pos x="133" y="6"/>
                </a:cxn>
                <a:cxn ang="0">
                  <a:pos x="156" y="9"/>
                </a:cxn>
                <a:cxn ang="0">
                  <a:pos x="170" y="15"/>
                </a:cxn>
                <a:cxn ang="0">
                  <a:pos x="191" y="24"/>
                </a:cxn>
                <a:cxn ang="0">
                  <a:pos x="219" y="24"/>
                </a:cxn>
                <a:cxn ang="0">
                  <a:pos x="236" y="23"/>
                </a:cxn>
                <a:cxn ang="0">
                  <a:pos x="236" y="31"/>
                </a:cxn>
                <a:cxn ang="0">
                  <a:pos x="221" y="45"/>
                </a:cxn>
                <a:cxn ang="0">
                  <a:pos x="216" y="64"/>
                </a:cxn>
                <a:cxn ang="0">
                  <a:pos x="207" y="74"/>
                </a:cxn>
                <a:cxn ang="0">
                  <a:pos x="200" y="93"/>
                </a:cxn>
                <a:cxn ang="0">
                  <a:pos x="206" y="110"/>
                </a:cxn>
                <a:cxn ang="0">
                  <a:pos x="208" y="128"/>
                </a:cxn>
                <a:cxn ang="0">
                  <a:pos x="203" y="139"/>
                </a:cxn>
                <a:cxn ang="0">
                  <a:pos x="211" y="155"/>
                </a:cxn>
                <a:cxn ang="0">
                  <a:pos x="219" y="171"/>
                </a:cxn>
                <a:cxn ang="0">
                  <a:pos x="207" y="185"/>
                </a:cxn>
                <a:cxn ang="0">
                  <a:pos x="200" y="199"/>
                </a:cxn>
              </a:cxnLst>
              <a:rect l="0" t="0" r="r" b="b"/>
              <a:pathLst>
                <a:path w="238" h="207">
                  <a:moveTo>
                    <a:pt x="199" y="204"/>
                  </a:moveTo>
                  <a:lnTo>
                    <a:pt x="195" y="206"/>
                  </a:lnTo>
                  <a:lnTo>
                    <a:pt x="193" y="207"/>
                  </a:lnTo>
                  <a:lnTo>
                    <a:pt x="190" y="207"/>
                  </a:lnTo>
                  <a:lnTo>
                    <a:pt x="189" y="206"/>
                  </a:lnTo>
                  <a:lnTo>
                    <a:pt x="187" y="204"/>
                  </a:lnTo>
                  <a:lnTo>
                    <a:pt x="182" y="201"/>
                  </a:lnTo>
                  <a:lnTo>
                    <a:pt x="178" y="201"/>
                  </a:lnTo>
                  <a:lnTo>
                    <a:pt x="174" y="201"/>
                  </a:lnTo>
                  <a:lnTo>
                    <a:pt x="171" y="202"/>
                  </a:lnTo>
                  <a:lnTo>
                    <a:pt x="167" y="204"/>
                  </a:lnTo>
                  <a:lnTo>
                    <a:pt x="163" y="205"/>
                  </a:lnTo>
                  <a:lnTo>
                    <a:pt x="159" y="206"/>
                  </a:lnTo>
                  <a:lnTo>
                    <a:pt x="157" y="206"/>
                  </a:lnTo>
                  <a:lnTo>
                    <a:pt x="154" y="205"/>
                  </a:lnTo>
                  <a:lnTo>
                    <a:pt x="149" y="202"/>
                  </a:lnTo>
                  <a:lnTo>
                    <a:pt x="145" y="197"/>
                  </a:lnTo>
                  <a:lnTo>
                    <a:pt x="137" y="186"/>
                  </a:lnTo>
                  <a:lnTo>
                    <a:pt x="128" y="177"/>
                  </a:lnTo>
                  <a:lnTo>
                    <a:pt x="122" y="175"/>
                  </a:lnTo>
                  <a:lnTo>
                    <a:pt x="117" y="172"/>
                  </a:lnTo>
                  <a:lnTo>
                    <a:pt x="113" y="170"/>
                  </a:lnTo>
                  <a:lnTo>
                    <a:pt x="108" y="165"/>
                  </a:lnTo>
                  <a:lnTo>
                    <a:pt x="104" y="162"/>
                  </a:lnTo>
                  <a:lnTo>
                    <a:pt x="100" y="158"/>
                  </a:lnTo>
                  <a:lnTo>
                    <a:pt x="96" y="156"/>
                  </a:lnTo>
                  <a:lnTo>
                    <a:pt x="90" y="154"/>
                  </a:lnTo>
                  <a:lnTo>
                    <a:pt x="85" y="154"/>
                  </a:lnTo>
                  <a:lnTo>
                    <a:pt x="82" y="154"/>
                  </a:lnTo>
                  <a:lnTo>
                    <a:pt x="79" y="156"/>
                  </a:lnTo>
                  <a:lnTo>
                    <a:pt x="75" y="157"/>
                  </a:lnTo>
                  <a:lnTo>
                    <a:pt x="68" y="162"/>
                  </a:lnTo>
                  <a:lnTo>
                    <a:pt x="61" y="166"/>
                  </a:lnTo>
                  <a:lnTo>
                    <a:pt x="52" y="172"/>
                  </a:lnTo>
                  <a:lnTo>
                    <a:pt x="43" y="175"/>
                  </a:lnTo>
                  <a:lnTo>
                    <a:pt x="44" y="165"/>
                  </a:lnTo>
                  <a:lnTo>
                    <a:pt x="45" y="155"/>
                  </a:lnTo>
                  <a:lnTo>
                    <a:pt x="49" y="146"/>
                  </a:lnTo>
                  <a:lnTo>
                    <a:pt x="52" y="137"/>
                  </a:lnTo>
                  <a:lnTo>
                    <a:pt x="55" y="133"/>
                  </a:lnTo>
                  <a:lnTo>
                    <a:pt x="56" y="130"/>
                  </a:lnTo>
                  <a:lnTo>
                    <a:pt x="55" y="126"/>
                  </a:lnTo>
                  <a:lnTo>
                    <a:pt x="51" y="124"/>
                  </a:lnTo>
                  <a:lnTo>
                    <a:pt x="49" y="124"/>
                  </a:lnTo>
                  <a:lnTo>
                    <a:pt x="45" y="126"/>
                  </a:lnTo>
                  <a:lnTo>
                    <a:pt x="43" y="129"/>
                  </a:lnTo>
                  <a:lnTo>
                    <a:pt x="41" y="131"/>
                  </a:lnTo>
                  <a:lnTo>
                    <a:pt x="37" y="136"/>
                  </a:lnTo>
                  <a:lnTo>
                    <a:pt x="34" y="137"/>
                  </a:lnTo>
                  <a:lnTo>
                    <a:pt x="32" y="138"/>
                  </a:lnTo>
                  <a:lnTo>
                    <a:pt x="31" y="137"/>
                  </a:lnTo>
                  <a:lnTo>
                    <a:pt x="26" y="133"/>
                  </a:lnTo>
                  <a:lnTo>
                    <a:pt x="19" y="131"/>
                  </a:lnTo>
                  <a:lnTo>
                    <a:pt x="15" y="129"/>
                  </a:lnTo>
                  <a:lnTo>
                    <a:pt x="12" y="125"/>
                  </a:lnTo>
                  <a:lnTo>
                    <a:pt x="11" y="122"/>
                  </a:lnTo>
                  <a:lnTo>
                    <a:pt x="11" y="118"/>
                  </a:lnTo>
                  <a:lnTo>
                    <a:pt x="10" y="115"/>
                  </a:lnTo>
                  <a:lnTo>
                    <a:pt x="9" y="112"/>
                  </a:lnTo>
                  <a:lnTo>
                    <a:pt x="7" y="109"/>
                  </a:lnTo>
                  <a:lnTo>
                    <a:pt x="3" y="107"/>
                  </a:lnTo>
                  <a:lnTo>
                    <a:pt x="1" y="107"/>
                  </a:lnTo>
                  <a:lnTo>
                    <a:pt x="0" y="106"/>
                  </a:lnTo>
                  <a:lnTo>
                    <a:pt x="1" y="99"/>
                  </a:lnTo>
                  <a:lnTo>
                    <a:pt x="1" y="90"/>
                  </a:lnTo>
                  <a:lnTo>
                    <a:pt x="0" y="85"/>
                  </a:lnTo>
                  <a:lnTo>
                    <a:pt x="0" y="82"/>
                  </a:lnTo>
                  <a:lnTo>
                    <a:pt x="0" y="79"/>
                  </a:lnTo>
                  <a:lnTo>
                    <a:pt x="1" y="74"/>
                  </a:lnTo>
                  <a:lnTo>
                    <a:pt x="1" y="71"/>
                  </a:lnTo>
                  <a:lnTo>
                    <a:pt x="0" y="67"/>
                  </a:lnTo>
                  <a:lnTo>
                    <a:pt x="1" y="59"/>
                  </a:lnTo>
                  <a:lnTo>
                    <a:pt x="1" y="50"/>
                  </a:lnTo>
                  <a:lnTo>
                    <a:pt x="1" y="47"/>
                  </a:lnTo>
                  <a:lnTo>
                    <a:pt x="1" y="43"/>
                  </a:lnTo>
                  <a:lnTo>
                    <a:pt x="12" y="40"/>
                  </a:lnTo>
                  <a:lnTo>
                    <a:pt x="24" y="39"/>
                  </a:lnTo>
                  <a:lnTo>
                    <a:pt x="28" y="36"/>
                  </a:lnTo>
                  <a:lnTo>
                    <a:pt x="31" y="34"/>
                  </a:lnTo>
                  <a:lnTo>
                    <a:pt x="31" y="32"/>
                  </a:lnTo>
                  <a:lnTo>
                    <a:pt x="29" y="31"/>
                  </a:lnTo>
                  <a:lnTo>
                    <a:pt x="29" y="28"/>
                  </a:lnTo>
                  <a:lnTo>
                    <a:pt x="29" y="27"/>
                  </a:lnTo>
                  <a:lnTo>
                    <a:pt x="31" y="26"/>
                  </a:lnTo>
                  <a:lnTo>
                    <a:pt x="35" y="25"/>
                  </a:lnTo>
                  <a:lnTo>
                    <a:pt x="40" y="24"/>
                  </a:lnTo>
                  <a:lnTo>
                    <a:pt x="43" y="23"/>
                  </a:lnTo>
                  <a:lnTo>
                    <a:pt x="45" y="20"/>
                  </a:lnTo>
                  <a:lnTo>
                    <a:pt x="47" y="19"/>
                  </a:lnTo>
                  <a:lnTo>
                    <a:pt x="49" y="18"/>
                  </a:lnTo>
                  <a:lnTo>
                    <a:pt x="52" y="18"/>
                  </a:lnTo>
                  <a:lnTo>
                    <a:pt x="63" y="14"/>
                  </a:lnTo>
                  <a:lnTo>
                    <a:pt x="71" y="10"/>
                  </a:lnTo>
                  <a:lnTo>
                    <a:pt x="80" y="14"/>
                  </a:lnTo>
                  <a:lnTo>
                    <a:pt x="90" y="15"/>
                  </a:lnTo>
                  <a:lnTo>
                    <a:pt x="96" y="15"/>
                  </a:lnTo>
                  <a:lnTo>
                    <a:pt x="99" y="15"/>
                  </a:lnTo>
                  <a:lnTo>
                    <a:pt x="101" y="11"/>
                  </a:lnTo>
                  <a:lnTo>
                    <a:pt x="104" y="6"/>
                  </a:lnTo>
                  <a:lnTo>
                    <a:pt x="104" y="2"/>
                  </a:lnTo>
                  <a:lnTo>
                    <a:pt x="104" y="1"/>
                  </a:lnTo>
                  <a:lnTo>
                    <a:pt x="106" y="2"/>
                  </a:lnTo>
                  <a:lnTo>
                    <a:pt x="108" y="4"/>
                  </a:lnTo>
                  <a:lnTo>
                    <a:pt x="110" y="3"/>
                  </a:lnTo>
                  <a:lnTo>
                    <a:pt x="112" y="2"/>
                  </a:lnTo>
                  <a:lnTo>
                    <a:pt x="113" y="1"/>
                  </a:lnTo>
                  <a:lnTo>
                    <a:pt x="113" y="0"/>
                  </a:lnTo>
                  <a:lnTo>
                    <a:pt x="113" y="0"/>
                  </a:lnTo>
                  <a:lnTo>
                    <a:pt x="116" y="1"/>
                  </a:lnTo>
                  <a:lnTo>
                    <a:pt x="125" y="3"/>
                  </a:lnTo>
                  <a:lnTo>
                    <a:pt x="133" y="6"/>
                  </a:lnTo>
                  <a:lnTo>
                    <a:pt x="142" y="8"/>
                  </a:lnTo>
                  <a:lnTo>
                    <a:pt x="151" y="9"/>
                  </a:lnTo>
                  <a:lnTo>
                    <a:pt x="156" y="9"/>
                  </a:lnTo>
                  <a:lnTo>
                    <a:pt x="161" y="10"/>
                  </a:lnTo>
                  <a:lnTo>
                    <a:pt x="165" y="12"/>
                  </a:lnTo>
                  <a:lnTo>
                    <a:pt x="170" y="15"/>
                  </a:lnTo>
                  <a:lnTo>
                    <a:pt x="175" y="18"/>
                  </a:lnTo>
                  <a:lnTo>
                    <a:pt x="183" y="22"/>
                  </a:lnTo>
                  <a:lnTo>
                    <a:pt x="191" y="24"/>
                  </a:lnTo>
                  <a:lnTo>
                    <a:pt x="200" y="25"/>
                  </a:lnTo>
                  <a:lnTo>
                    <a:pt x="210" y="25"/>
                  </a:lnTo>
                  <a:lnTo>
                    <a:pt x="219" y="24"/>
                  </a:lnTo>
                  <a:lnTo>
                    <a:pt x="226" y="22"/>
                  </a:lnTo>
                  <a:lnTo>
                    <a:pt x="232" y="18"/>
                  </a:lnTo>
                  <a:lnTo>
                    <a:pt x="236" y="23"/>
                  </a:lnTo>
                  <a:lnTo>
                    <a:pt x="238" y="26"/>
                  </a:lnTo>
                  <a:lnTo>
                    <a:pt x="237" y="28"/>
                  </a:lnTo>
                  <a:lnTo>
                    <a:pt x="236" y="31"/>
                  </a:lnTo>
                  <a:lnTo>
                    <a:pt x="230" y="33"/>
                  </a:lnTo>
                  <a:lnTo>
                    <a:pt x="224" y="39"/>
                  </a:lnTo>
                  <a:lnTo>
                    <a:pt x="221" y="45"/>
                  </a:lnTo>
                  <a:lnTo>
                    <a:pt x="220" y="52"/>
                  </a:lnTo>
                  <a:lnTo>
                    <a:pt x="219" y="59"/>
                  </a:lnTo>
                  <a:lnTo>
                    <a:pt x="216" y="64"/>
                  </a:lnTo>
                  <a:lnTo>
                    <a:pt x="215" y="67"/>
                  </a:lnTo>
                  <a:lnTo>
                    <a:pt x="212" y="69"/>
                  </a:lnTo>
                  <a:lnTo>
                    <a:pt x="207" y="74"/>
                  </a:lnTo>
                  <a:lnTo>
                    <a:pt x="202" y="81"/>
                  </a:lnTo>
                  <a:lnTo>
                    <a:pt x="200" y="87"/>
                  </a:lnTo>
                  <a:lnTo>
                    <a:pt x="200" y="93"/>
                  </a:lnTo>
                  <a:lnTo>
                    <a:pt x="203" y="100"/>
                  </a:lnTo>
                  <a:lnTo>
                    <a:pt x="205" y="106"/>
                  </a:lnTo>
                  <a:lnTo>
                    <a:pt x="206" y="110"/>
                  </a:lnTo>
                  <a:lnTo>
                    <a:pt x="208" y="116"/>
                  </a:lnTo>
                  <a:lnTo>
                    <a:pt x="210" y="122"/>
                  </a:lnTo>
                  <a:lnTo>
                    <a:pt x="208" y="128"/>
                  </a:lnTo>
                  <a:lnTo>
                    <a:pt x="205" y="131"/>
                  </a:lnTo>
                  <a:lnTo>
                    <a:pt x="203" y="134"/>
                  </a:lnTo>
                  <a:lnTo>
                    <a:pt x="203" y="139"/>
                  </a:lnTo>
                  <a:lnTo>
                    <a:pt x="205" y="145"/>
                  </a:lnTo>
                  <a:lnTo>
                    <a:pt x="207" y="150"/>
                  </a:lnTo>
                  <a:lnTo>
                    <a:pt x="211" y="155"/>
                  </a:lnTo>
                  <a:lnTo>
                    <a:pt x="213" y="159"/>
                  </a:lnTo>
                  <a:lnTo>
                    <a:pt x="216" y="165"/>
                  </a:lnTo>
                  <a:lnTo>
                    <a:pt x="219" y="171"/>
                  </a:lnTo>
                  <a:lnTo>
                    <a:pt x="219" y="175"/>
                  </a:lnTo>
                  <a:lnTo>
                    <a:pt x="213" y="180"/>
                  </a:lnTo>
                  <a:lnTo>
                    <a:pt x="207" y="185"/>
                  </a:lnTo>
                  <a:lnTo>
                    <a:pt x="204" y="189"/>
                  </a:lnTo>
                  <a:lnTo>
                    <a:pt x="202" y="194"/>
                  </a:lnTo>
                  <a:lnTo>
                    <a:pt x="200" y="199"/>
                  </a:lnTo>
                  <a:lnTo>
                    <a:pt x="199" y="204"/>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7" name="Freeform 286"/>
            <p:cNvSpPr>
              <a:spLocks/>
            </p:cNvSpPr>
            <p:nvPr/>
          </p:nvSpPr>
          <p:spPr bwMode="gray">
            <a:xfrm>
              <a:off x="5307013" y="3252788"/>
              <a:ext cx="74613" cy="65088"/>
            </a:xfrm>
            <a:custGeom>
              <a:avLst/>
              <a:gdLst/>
              <a:ahLst/>
              <a:cxnLst>
                <a:cxn ang="0">
                  <a:pos x="193" y="207"/>
                </a:cxn>
                <a:cxn ang="0">
                  <a:pos x="187" y="204"/>
                </a:cxn>
                <a:cxn ang="0">
                  <a:pos x="174" y="201"/>
                </a:cxn>
                <a:cxn ang="0">
                  <a:pos x="163" y="205"/>
                </a:cxn>
                <a:cxn ang="0">
                  <a:pos x="154" y="205"/>
                </a:cxn>
                <a:cxn ang="0">
                  <a:pos x="137" y="186"/>
                </a:cxn>
                <a:cxn ang="0">
                  <a:pos x="117" y="172"/>
                </a:cxn>
                <a:cxn ang="0">
                  <a:pos x="104" y="162"/>
                </a:cxn>
                <a:cxn ang="0">
                  <a:pos x="90" y="154"/>
                </a:cxn>
                <a:cxn ang="0">
                  <a:pos x="79" y="156"/>
                </a:cxn>
                <a:cxn ang="0">
                  <a:pos x="61" y="166"/>
                </a:cxn>
                <a:cxn ang="0">
                  <a:pos x="44" y="165"/>
                </a:cxn>
                <a:cxn ang="0">
                  <a:pos x="52" y="137"/>
                </a:cxn>
                <a:cxn ang="0">
                  <a:pos x="55" y="126"/>
                </a:cxn>
                <a:cxn ang="0">
                  <a:pos x="45" y="126"/>
                </a:cxn>
                <a:cxn ang="0">
                  <a:pos x="37" y="136"/>
                </a:cxn>
                <a:cxn ang="0">
                  <a:pos x="31" y="137"/>
                </a:cxn>
                <a:cxn ang="0">
                  <a:pos x="15" y="129"/>
                </a:cxn>
                <a:cxn ang="0">
                  <a:pos x="11" y="118"/>
                </a:cxn>
                <a:cxn ang="0">
                  <a:pos x="7" y="109"/>
                </a:cxn>
                <a:cxn ang="0">
                  <a:pos x="0" y="106"/>
                </a:cxn>
                <a:cxn ang="0">
                  <a:pos x="0" y="85"/>
                </a:cxn>
                <a:cxn ang="0">
                  <a:pos x="1" y="74"/>
                </a:cxn>
                <a:cxn ang="0">
                  <a:pos x="1" y="59"/>
                </a:cxn>
                <a:cxn ang="0">
                  <a:pos x="1" y="43"/>
                </a:cxn>
                <a:cxn ang="0">
                  <a:pos x="28" y="36"/>
                </a:cxn>
                <a:cxn ang="0">
                  <a:pos x="29" y="31"/>
                </a:cxn>
                <a:cxn ang="0">
                  <a:pos x="31" y="26"/>
                </a:cxn>
                <a:cxn ang="0">
                  <a:pos x="43" y="23"/>
                </a:cxn>
                <a:cxn ang="0">
                  <a:pos x="49" y="18"/>
                </a:cxn>
                <a:cxn ang="0">
                  <a:pos x="71" y="10"/>
                </a:cxn>
                <a:cxn ang="0">
                  <a:pos x="96" y="15"/>
                </a:cxn>
                <a:cxn ang="0">
                  <a:pos x="104" y="6"/>
                </a:cxn>
                <a:cxn ang="0">
                  <a:pos x="106" y="2"/>
                </a:cxn>
                <a:cxn ang="0">
                  <a:pos x="112" y="2"/>
                </a:cxn>
                <a:cxn ang="0">
                  <a:pos x="113" y="0"/>
                </a:cxn>
                <a:cxn ang="0">
                  <a:pos x="133" y="6"/>
                </a:cxn>
                <a:cxn ang="0">
                  <a:pos x="156" y="9"/>
                </a:cxn>
                <a:cxn ang="0">
                  <a:pos x="170" y="15"/>
                </a:cxn>
                <a:cxn ang="0">
                  <a:pos x="191" y="24"/>
                </a:cxn>
                <a:cxn ang="0">
                  <a:pos x="219" y="24"/>
                </a:cxn>
                <a:cxn ang="0">
                  <a:pos x="236" y="23"/>
                </a:cxn>
                <a:cxn ang="0">
                  <a:pos x="236" y="31"/>
                </a:cxn>
                <a:cxn ang="0">
                  <a:pos x="221" y="45"/>
                </a:cxn>
                <a:cxn ang="0">
                  <a:pos x="216" y="64"/>
                </a:cxn>
                <a:cxn ang="0">
                  <a:pos x="207" y="74"/>
                </a:cxn>
                <a:cxn ang="0">
                  <a:pos x="200" y="93"/>
                </a:cxn>
                <a:cxn ang="0">
                  <a:pos x="206" y="110"/>
                </a:cxn>
                <a:cxn ang="0">
                  <a:pos x="208" y="128"/>
                </a:cxn>
                <a:cxn ang="0">
                  <a:pos x="203" y="139"/>
                </a:cxn>
                <a:cxn ang="0">
                  <a:pos x="211" y="155"/>
                </a:cxn>
                <a:cxn ang="0">
                  <a:pos x="219" y="171"/>
                </a:cxn>
                <a:cxn ang="0">
                  <a:pos x="207" y="185"/>
                </a:cxn>
                <a:cxn ang="0">
                  <a:pos x="200" y="199"/>
                </a:cxn>
              </a:cxnLst>
              <a:rect l="0" t="0" r="r" b="b"/>
              <a:pathLst>
                <a:path w="238" h="207">
                  <a:moveTo>
                    <a:pt x="199" y="204"/>
                  </a:moveTo>
                  <a:lnTo>
                    <a:pt x="195" y="206"/>
                  </a:lnTo>
                  <a:lnTo>
                    <a:pt x="193" y="207"/>
                  </a:lnTo>
                  <a:lnTo>
                    <a:pt x="190" y="207"/>
                  </a:lnTo>
                  <a:lnTo>
                    <a:pt x="189" y="206"/>
                  </a:lnTo>
                  <a:lnTo>
                    <a:pt x="187" y="204"/>
                  </a:lnTo>
                  <a:lnTo>
                    <a:pt x="182" y="201"/>
                  </a:lnTo>
                  <a:lnTo>
                    <a:pt x="178" y="201"/>
                  </a:lnTo>
                  <a:lnTo>
                    <a:pt x="174" y="201"/>
                  </a:lnTo>
                  <a:lnTo>
                    <a:pt x="171" y="202"/>
                  </a:lnTo>
                  <a:lnTo>
                    <a:pt x="167" y="204"/>
                  </a:lnTo>
                  <a:lnTo>
                    <a:pt x="163" y="205"/>
                  </a:lnTo>
                  <a:lnTo>
                    <a:pt x="159" y="206"/>
                  </a:lnTo>
                  <a:lnTo>
                    <a:pt x="157" y="206"/>
                  </a:lnTo>
                  <a:lnTo>
                    <a:pt x="154" y="205"/>
                  </a:lnTo>
                  <a:lnTo>
                    <a:pt x="149" y="202"/>
                  </a:lnTo>
                  <a:lnTo>
                    <a:pt x="145" y="197"/>
                  </a:lnTo>
                  <a:lnTo>
                    <a:pt x="137" y="186"/>
                  </a:lnTo>
                  <a:lnTo>
                    <a:pt x="128" y="177"/>
                  </a:lnTo>
                  <a:lnTo>
                    <a:pt x="122" y="175"/>
                  </a:lnTo>
                  <a:lnTo>
                    <a:pt x="117" y="172"/>
                  </a:lnTo>
                  <a:lnTo>
                    <a:pt x="113" y="170"/>
                  </a:lnTo>
                  <a:lnTo>
                    <a:pt x="108" y="165"/>
                  </a:lnTo>
                  <a:lnTo>
                    <a:pt x="104" y="162"/>
                  </a:lnTo>
                  <a:lnTo>
                    <a:pt x="100" y="158"/>
                  </a:lnTo>
                  <a:lnTo>
                    <a:pt x="96" y="156"/>
                  </a:lnTo>
                  <a:lnTo>
                    <a:pt x="90" y="154"/>
                  </a:lnTo>
                  <a:lnTo>
                    <a:pt x="85" y="154"/>
                  </a:lnTo>
                  <a:lnTo>
                    <a:pt x="82" y="154"/>
                  </a:lnTo>
                  <a:lnTo>
                    <a:pt x="79" y="156"/>
                  </a:lnTo>
                  <a:lnTo>
                    <a:pt x="75" y="157"/>
                  </a:lnTo>
                  <a:lnTo>
                    <a:pt x="68" y="162"/>
                  </a:lnTo>
                  <a:lnTo>
                    <a:pt x="61" y="166"/>
                  </a:lnTo>
                  <a:lnTo>
                    <a:pt x="52" y="172"/>
                  </a:lnTo>
                  <a:lnTo>
                    <a:pt x="43" y="175"/>
                  </a:lnTo>
                  <a:lnTo>
                    <a:pt x="44" y="165"/>
                  </a:lnTo>
                  <a:lnTo>
                    <a:pt x="45" y="155"/>
                  </a:lnTo>
                  <a:lnTo>
                    <a:pt x="49" y="146"/>
                  </a:lnTo>
                  <a:lnTo>
                    <a:pt x="52" y="137"/>
                  </a:lnTo>
                  <a:lnTo>
                    <a:pt x="55" y="133"/>
                  </a:lnTo>
                  <a:lnTo>
                    <a:pt x="56" y="130"/>
                  </a:lnTo>
                  <a:lnTo>
                    <a:pt x="55" y="126"/>
                  </a:lnTo>
                  <a:lnTo>
                    <a:pt x="51" y="124"/>
                  </a:lnTo>
                  <a:lnTo>
                    <a:pt x="49" y="124"/>
                  </a:lnTo>
                  <a:lnTo>
                    <a:pt x="45" y="126"/>
                  </a:lnTo>
                  <a:lnTo>
                    <a:pt x="43" y="129"/>
                  </a:lnTo>
                  <a:lnTo>
                    <a:pt x="41" y="131"/>
                  </a:lnTo>
                  <a:lnTo>
                    <a:pt x="37" y="136"/>
                  </a:lnTo>
                  <a:lnTo>
                    <a:pt x="34" y="137"/>
                  </a:lnTo>
                  <a:lnTo>
                    <a:pt x="32" y="138"/>
                  </a:lnTo>
                  <a:lnTo>
                    <a:pt x="31" y="137"/>
                  </a:lnTo>
                  <a:lnTo>
                    <a:pt x="26" y="133"/>
                  </a:lnTo>
                  <a:lnTo>
                    <a:pt x="19" y="131"/>
                  </a:lnTo>
                  <a:lnTo>
                    <a:pt x="15" y="129"/>
                  </a:lnTo>
                  <a:lnTo>
                    <a:pt x="12" y="125"/>
                  </a:lnTo>
                  <a:lnTo>
                    <a:pt x="11" y="122"/>
                  </a:lnTo>
                  <a:lnTo>
                    <a:pt x="11" y="118"/>
                  </a:lnTo>
                  <a:lnTo>
                    <a:pt x="10" y="115"/>
                  </a:lnTo>
                  <a:lnTo>
                    <a:pt x="9" y="112"/>
                  </a:lnTo>
                  <a:lnTo>
                    <a:pt x="7" y="109"/>
                  </a:lnTo>
                  <a:lnTo>
                    <a:pt x="3" y="107"/>
                  </a:lnTo>
                  <a:lnTo>
                    <a:pt x="1" y="107"/>
                  </a:lnTo>
                  <a:lnTo>
                    <a:pt x="0" y="106"/>
                  </a:lnTo>
                  <a:lnTo>
                    <a:pt x="1" y="99"/>
                  </a:lnTo>
                  <a:lnTo>
                    <a:pt x="1" y="90"/>
                  </a:lnTo>
                  <a:lnTo>
                    <a:pt x="0" y="85"/>
                  </a:lnTo>
                  <a:lnTo>
                    <a:pt x="0" y="82"/>
                  </a:lnTo>
                  <a:lnTo>
                    <a:pt x="0" y="79"/>
                  </a:lnTo>
                  <a:lnTo>
                    <a:pt x="1" y="74"/>
                  </a:lnTo>
                  <a:lnTo>
                    <a:pt x="1" y="71"/>
                  </a:lnTo>
                  <a:lnTo>
                    <a:pt x="0" y="67"/>
                  </a:lnTo>
                  <a:lnTo>
                    <a:pt x="1" y="59"/>
                  </a:lnTo>
                  <a:lnTo>
                    <a:pt x="1" y="50"/>
                  </a:lnTo>
                  <a:lnTo>
                    <a:pt x="1" y="47"/>
                  </a:lnTo>
                  <a:lnTo>
                    <a:pt x="1" y="43"/>
                  </a:lnTo>
                  <a:lnTo>
                    <a:pt x="12" y="40"/>
                  </a:lnTo>
                  <a:lnTo>
                    <a:pt x="24" y="39"/>
                  </a:lnTo>
                  <a:lnTo>
                    <a:pt x="28" y="36"/>
                  </a:lnTo>
                  <a:lnTo>
                    <a:pt x="31" y="34"/>
                  </a:lnTo>
                  <a:lnTo>
                    <a:pt x="31" y="32"/>
                  </a:lnTo>
                  <a:lnTo>
                    <a:pt x="29" y="31"/>
                  </a:lnTo>
                  <a:lnTo>
                    <a:pt x="29" y="28"/>
                  </a:lnTo>
                  <a:lnTo>
                    <a:pt x="29" y="27"/>
                  </a:lnTo>
                  <a:lnTo>
                    <a:pt x="31" y="26"/>
                  </a:lnTo>
                  <a:lnTo>
                    <a:pt x="35" y="25"/>
                  </a:lnTo>
                  <a:lnTo>
                    <a:pt x="40" y="24"/>
                  </a:lnTo>
                  <a:lnTo>
                    <a:pt x="43" y="23"/>
                  </a:lnTo>
                  <a:lnTo>
                    <a:pt x="45" y="20"/>
                  </a:lnTo>
                  <a:lnTo>
                    <a:pt x="47" y="19"/>
                  </a:lnTo>
                  <a:lnTo>
                    <a:pt x="49" y="18"/>
                  </a:lnTo>
                  <a:lnTo>
                    <a:pt x="52" y="18"/>
                  </a:lnTo>
                  <a:lnTo>
                    <a:pt x="63" y="14"/>
                  </a:lnTo>
                  <a:lnTo>
                    <a:pt x="71" y="10"/>
                  </a:lnTo>
                  <a:lnTo>
                    <a:pt x="80" y="14"/>
                  </a:lnTo>
                  <a:lnTo>
                    <a:pt x="90" y="15"/>
                  </a:lnTo>
                  <a:lnTo>
                    <a:pt x="96" y="15"/>
                  </a:lnTo>
                  <a:lnTo>
                    <a:pt x="99" y="15"/>
                  </a:lnTo>
                  <a:lnTo>
                    <a:pt x="101" y="11"/>
                  </a:lnTo>
                  <a:lnTo>
                    <a:pt x="104" y="6"/>
                  </a:lnTo>
                  <a:lnTo>
                    <a:pt x="104" y="2"/>
                  </a:lnTo>
                  <a:lnTo>
                    <a:pt x="104" y="1"/>
                  </a:lnTo>
                  <a:lnTo>
                    <a:pt x="106" y="2"/>
                  </a:lnTo>
                  <a:lnTo>
                    <a:pt x="108" y="4"/>
                  </a:lnTo>
                  <a:lnTo>
                    <a:pt x="110" y="3"/>
                  </a:lnTo>
                  <a:lnTo>
                    <a:pt x="112" y="2"/>
                  </a:lnTo>
                  <a:lnTo>
                    <a:pt x="113" y="1"/>
                  </a:lnTo>
                  <a:lnTo>
                    <a:pt x="113" y="0"/>
                  </a:lnTo>
                  <a:lnTo>
                    <a:pt x="113" y="0"/>
                  </a:lnTo>
                  <a:lnTo>
                    <a:pt x="116" y="1"/>
                  </a:lnTo>
                  <a:lnTo>
                    <a:pt x="125" y="3"/>
                  </a:lnTo>
                  <a:lnTo>
                    <a:pt x="133" y="6"/>
                  </a:lnTo>
                  <a:lnTo>
                    <a:pt x="142" y="8"/>
                  </a:lnTo>
                  <a:lnTo>
                    <a:pt x="151" y="9"/>
                  </a:lnTo>
                  <a:lnTo>
                    <a:pt x="156" y="9"/>
                  </a:lnTo>
                  <a:lnTo>
                    <a:pt x="161" y="10"/>
                  </a:lnTo>
                  <a:lnTo>
                    <a:pt x="165" y="12"/>
                  </a:lnTo>
                  <a:lnTo>
                    <a:pt x="170" y="15"/>
                  </a:lnTo>
                  <a:lnTo>
                    <a:pt x="175" y="18"/>
                  </a:lnTo>
                  <a:lnTo>
                    <a:pt x="183" y="22"/>
                  </a:lnTo>
                  <a:lnTo>
                    <a:pt x="191" y="24"/>
                  </a:lnTo>
                  <a:lnTo>
                    <a:pt x="200" y="25"/>
                  </a:lnTo>
                  <a:lnTo>
                    <a:pt x="210" y="25"/>
                  </a:lnTo>
                  <a:lnTo>
                    <a:pt x="219" y="24"/>
                  </a:lnTo>
                  <a:lnTo>
                    <a:pt x="226" y="22"/>
                  </a:lnTo>
                  <a:lnTo>
                    <a:pt x="232" y="18"/>
                  </a:lnTo>
                  <a:lnTo>
                    <a:pt x="236" y="23"/>
                  </a:lnTo>
                  <a:lnTo>
                    <a:pt x="238" y="26"/>
                  </a:lnTo>
                  <a:lnTo>
                    <a:pt x="237" y="28"/>
                  </a:lnTo>
                  <a:lnTo>
                    <a:pt x="236" y="31"/>
                  </a:lnTo>
                  <a:lnTo>
                    <a:pt x="230" y="33"/>
                  </a:lnTo>
                  <a:lnTo>
                    <a:pt x="224" y="39"/>
                  </a:lnTo>
                  <a:lnTo>
                    <a:pt x="221" y="45"/>
                  </a:lnTo>
                  <a:lnTo>
                    <a:pt x="220" y="52"/>
                  </a:lnTo>
                  <a:lnTo>
                    <a:pt x="219" y="59"/>
                  </a:lnTo>
                  <a:lnTo>
                    <a:pt x="216" y="64"/>
                  </a:lnTo>
                  <a:lnTo>
                    <a:pt x="215" y="67"/>
                  </a:lnTo>
                  <a:lnTo>
                    <a:pt x="212" y="69"/>
                  </a:lnTo>
                  <a:lnTo>
                    <a:pt x="207" y="74"/>
                  </a:lnTo>
                  <a:lnTo>
                    <a:pt x="202" y="81"/>
                  </a:lnTo>
                  <a:lnTo>
                    <a:pt x="200" y="87"/>
                  </a:lnTo>
                  <a:lnTo>
                    <a:pt x="200" y="93"/>
                  </a:lnTo>
                  <a:lnTo>
                    <a:pt x="203" y="100"/>
                  </a:lnTo>
                  <a:lnTo>
                    <a:pt x="205" y="106"/>
                  </a:lnTo>
                  <a:lnTo>
                    <a:pt x="206" y="110"/>
                  </a:lnTo>
                  <a:lnTo>
                    <a:pt x="208" y="116"/>
                  </a:lnTo>
                  <a:lnTo>
                    <a:pt x="210" y="122"/>
                  </a:lnTo>
                  <a:lnTo>
                    <a:pt x="208" y="128"/>
                  </a:lnTo>
                  <a:lnTo>
                    <a:pt x="205" y="131"/>
                  </a:lnTo>
                  <a:lnTo>
                    <a:pt x="203" y="134"/>
                  </a:lnTo>
                  <a:lnTo>
                    <a:pt x="203" y="139"/>
                  </a:lnTo>
                  <a:lnTo>
                    <a:pt x="205" y="145"/>
                  </a:lnTo>
                  <a:lnTo>
                    <a:pt x="207" y="150"/>
                  </a:lnTo>
                  <a:lnTo>
                    <a:pt x="211" y="155"/>
                  </a:lnTo>
                  <a:lnTo>
                    <a:pt x="213" y="159"/>
                  </a:lnTo>
                  <a:lnTo>
                    <a:pt x="216" y="165"/>
                  </a:lnTo>
                  <a:lnTo>
                    <a:pt x="219" y="171"/>
                  </a:lnTo>
                  <a:lnTo>
                    <a:pt x="219" y="175"/>
                  </a:lnTo>
                  <a:lnTo>
                    <a:pt x="213" y="180"/>
                  </a:lnTo>
                  <a:lnTo>
                    <a:pt x="207" y="185"/>
                  </a:lnTo>
                  <a:lnTo>
                    <a:pt x="204" y="189"/>
                  </a:lnTo>
                  <a:lnTo>
                    <a:pt x="202" y="194"/>
                  </a:lnTo>
                  <a:lnTo>
                    <a:pt x="200" y="199"/>
                  </a:lnTo>
                  <a:lnTo>
                    <a:pt x="199" y="204"/>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8" name="Freeform 287"/>
            <p:cNvSpPr>
              <a:spLocks/>
            </p:cNvSpPr>
            <p:nvPr/>
          </p:nvSpPr>
          <p:spPr bwMode="gray">
            <a:xfrm>
              <a:off x="5057776" y="3311526"/>
              <a:ext cx="47625" cy="85725"/>
            </a:xfrm>
            <a:custGeom>
              <a:avLst/>
              <a:gdLst/>
              <a:ahLst/>
              <a:cxnLst>
                <a:cxn ang="0">
                  <a:pos x="76" y="262"/>
                </a:cxn>
                <a:cxn ang="0">
                  <a:pos x="80" y="263"/>
                </a:cxn>
                <a:cxn ang="0">
                  <a:pos x="93" y="264"/>
                </a:cxn>
                <a:cxn ang="0">
                  <a:pos x="102" y="262"/>
                </a:cxn>
                <a:cxn ang="0">
                  <a:pos x="94" y="251"/>
                </a:cxn>
                <a:cxn ang="0">
                  <a:pos x="83" y="249"/>
                </a:cxn>
                <a:cxn ang="0">
                  <a:pos x="75" y="247"/>
                </a:cxn>
                <a:cxn ang="0">
                  <a:pos x="76" y="239"/>
                </a:cxn>
                <a:cxn ang="0">
                  <a:pos x="82" y="233"/>
                </a:cxn>
                <a:cxn ang="0">
                  <a:pos x="78" y="219"/>
                </a:cxn>
                <a:cxn ang="0">
                  <a:pos x="90" y="196"/>
                </a:cxn>
                <a:cxn ang="0">
                  <a:pos x="99" y="188"/>
                </a:cxn>
                <a:cxn ang="0">
                  <a:pos x="96" y="180"/>
                </a:cxn>
                <a:cxn ang="0">
                  <a:pos x="94" y="174"/>
                </a:cxn>
                <a:cxn ang="0">
                  <a:pos x="102" y="178"/>
                </a:cxn>
                <a:cxn ang="0">
                  <a:pos x="110" y="167"/>
                </a:cxn>
                <a:cxn ang="0">
                  <a:pos x="110" y="147"/>
                </a:cxn>
                <a:cxn ang="0">
                  <a:pos x="115" y="138"/>
                </a:cxn>
                <a:cxn ang="0">
                  <a:pos x="123" y="139"/>
                </a:cxn>
                <a:cxn ang="0">
                  <a:pos x="122" y="142"/>
                </a:cxn>
                <a:cxn ang="0">
                  <a:pos x="122" y="151"/>
                </a:cxn>
                <a:cxn ang="0">
                  <a:pos x="135" y="148"/>
                </a:cxn>
                <a:cxn ang="0">
                  <a:pos x="147" y="127"/>
                </a:cxn>
                <a:cxn ang="0">
                  <a:pos x="147" y="119"/>
                </a:cxn>
                <a:cxn ang="0">
                  <a:pos x="136" y="117"/>
                </a:cxn>
                <a:cxn ang="0">
                  <a:pos x="118" y="113"/>
                </a:cxn>
                <a:cxn ang="0">
                  <a:pos x="117" y="106"/>
                </a:cxn>
                <a:cxn ang="0">
                  <a:pos x="117" y="67"/>
                </a:cxn>
                <a:cxn ang="0">
                  <a:pos x="125" y="48"/>
                </a:cxn>
                <a:cxn ang="0">
                  <a:pos x="126" y="32"/>
                </a:cxn>
                <a:cxn ang="0">
                  <a:pos x="124" y="15"/>
                </a:cxn>
                <a:cxn ang="0">
                  <a:pos x="127" y="5"/>
                </a:cxn>
                <a:cxn ang="0">
                  <a:pos x="103" y="13"/>
                </a:cxn>
                <a:cxn ang="0">
                  <a:pos x="93" y="22"/>
                </a:cxn>
                <a:cxn ang="0">
                  <a:pos x="82" y="42"/>
                </a:cxn>
                <a:cxn ang="0">
                  <a:pos x="71" y="52"/>
                </a:cxn>
                <a:cxn ang="0">
                  <a:pos x="49" y="58"/>
                </a:cxn>
                <a:cxn ang="0">
                  <a:pos x="30" y="62"/>
                </a:cxn>
                <a:cxn ang="0">
                  <a:pos x="17" y="74"/>
                </a:cxn>
                <a:cxn ang="0">
                  <a:pos x="8" y="97"/>
                </a:cxn>
                <a:cxn ang="0">
                  <a:pos x="1" y="133"/>
                </a:cxn>
                <a:cxn ang="0">
                  <a:pos x="3" y="166"/>
                </a:cxn>
                <a:cxn ang="0">
                  <a:pos x="5" y="184"/>
                </a:cxn>
                <a:cxn ang="0">
                  <a:pos x="0" y="201"/>
                </a:cxn>
                <a:cxn ang="0">
                  <a:pos x="9" y="209"/>
                </a:cxn>
                <a:cxn ang="0">
                  <a:pos x="14" y="212"/>
                </a:cxn>
                <a:cxn ang="0">
                  <a:pos x="13" y="208"/>
                </a:cxn>
                <a:cxn ang="0">
                  <a:pos x="25" y="215"/>
                </a:cxn>
                <a:cxn ang="0">
                  <a:pos x="30" y="222"/>
                </a:cxn>
                <a:cxn ang="0">
                  <a:pos x="31" y="236"/>
                </a:cxn>
                <a:cxn ang="0">
                  <a:pos x="29" y="240"/>
                </a:cxn>
                <a:cxn ang="0">
                  <a:pos x="23" y="235"/>
                </a:cxn>
                <a:cxn ang="0">
                  <a:pos x="21" y="241"/>
                </a:cxn>
                <a:cxn ang="0">
                  <a:pos x="25" y="245"/>
                </a:cxn>
                <a:cxn ang="0">
                  <a:pos x="30" y="249"/>
                </a:cxn>
                <a:cxn ang="0">
                  <a:pos x="39" y="263"/>
                </a:cxn>
                <a:cxn ang="0">
                  <a:pos x="70" y="269"/>
                </a:cxn>
              </a:cxnLst>
              <a:rect l="0" t="0" r="r" b="b"/>
              <a:pathLst>
                <a:path w="148" h="269">
                  <a:moveTo>
                    <a:pt x="70" y="269"/>
                  </a:moveTo>
                  <a:lnTo>
                    <a:pt x="74" y="264"/>
                  </a:lnTo>
                  <a:lnTo>
                    <a:pt x="76" y="262"/>
                  </a:lnTo>
                  <a:lnTo>
                    <a:pt x="77" y="262"/>
                  </a:lnTo>
                  <a:lnTo>
                    <a:pt x="78" y="262"/>
                  </a:lnTo>
                  <a:lnTo>
                    <a:pt x="80" y="263"/>
                  </a:lnTo>
                  <a:lnTo>
                    <a:pt x="83" y="265"/>
                  </a:lnTo>
                  <a:lnTo>
                    <a:pt x="87" y="264"/>
                  </a:lnTo>
                  <a:lnTo>
                    <a:pt x="93" y="264"/>
                  </a:lnTo>
                  <a:lnTo>
                    <a:pt x="98" y="264"/>
                  </a:lnTo>
                  <a:lnTo>
                    <a:pt x="101" y="264"/>
                  </a:lnTo>
                  <a:lnTo>
                    <a:pt x="102" y="262"/>
                  </a:lnTo>
                  <a:lnTo>
                    <a:pt x="102" y="260"/>
                  </a:lnTo>
                  <a:lnTo>
                    <a:pt x="99" y="255"/>
                  </a:lnTo>
                  <a:lnTo>
                    <a:pt x="94" y="251"/>
                  </a:lnTo>
                  <a:lnTo>
                    <a:pt x="87" y="247"/>
                  </a:lnTo>
                  <a:lnTo>
                    <a:pt x="85" y="247"/>
                  </a:lnTo>
                  <a:lnTo>
                    <a:pt x="83" y="249"/>
                  </a:lnTo>
                  <a:lnTo>
                    <a:pt x="79" y="249"/>
                  </a:lnTo>
                  <a:lnTo>
                    <a:pt x="77" y="248"/>
                  </a:lnTo>
                  <a:lnTo>
                    <a:pt x="75" y="247"/>
                  </a:lnTo>
                  <a:lnTo>
                    <a:pt x="75" y="244"/>
                  </a:lnTo>
                  <a:lnTo>
                    <a:pt x="75" y="241"/>
                  </a:lnTo>
                  <a:lnTo>
                    <a:pt x="76" y="239"/>
                  </a:lnTo>
                  <a:lnTo>
                    <a:pt x="77" y="238"/>
                  </a:lnTo>
                  <a:lnTo>
                    <a:pt x="79" y="237"/>
                  </a:lnTo>
                  <a:lnTo>
                    <a:pt x="82" y="233"/>
                  </a:lnTo>
                  <a:lnTo>
                    <a:pt x="83" y="231"/>
                  </a:lnTo>
                  <a:lnTo>
                    <a:pt x="82" y="228"/>
                  </a:lnTo>
                  <a:lnTo>
                    <a:pt x="78" y="219"/>
                  </a:lnTo>
                  <a:lnTo>
                    <a:pt x="76" y="209"/>
                  </a:lnTo>
                  <a:lnTo>
                    <a:pt x="83" y="203"/>
                  </a:lnTo>
                  <a:lnTo>
                    <a:pt x="90" y="196"/>
                  </a:lnTo>
                  <a:lnTo>
                    <a:pt x="94" y="191"/>
                  </a:lnTo>
                  <a:lnTo>
                    <a:pt x="98" y="189"/>
                  </a:lnTo>
                  <a:lnTo>
                    <a:pt x="99" y="188"/>
                  </a:lnTo>
                  <a:lnTo>
                    <a:pt x="99" y="187"/>
                  </a:lnTo>
                  <a:lnTo>
                    <a:pt x="99" y="183"/>
                  </a:lnTo>
                  <a:lnTo>
                    <a:pt x="96" y="180"/>
                  </a:lnTo>
                  <a:lnTo>
                    <a:pt x="94" y="176"/>
                  </a:lnTo>
                  <a:lnTo>
                    <a:pt x="94" y="174"/>
                  </a:lnTo>
                  <a:lnTo>
                    <a:pt x="94" y="174"/>
                  </a:lnTo>
                  <a:lnTo>
                    <a:pt x="96" y="175"/>
                  </a:lnTo>
                  <a:lnTo>
                    <a:pt x="99" y="176"/>
                  </a:lnTo>
                  <a:lnTo>
                    <a:pt x="102" y="178"/>
                  </a:lnTo>
                  <a:lnTo>
                    <a:pt x="106" y="178"/>
                  </a:lnTo>
                  <a:lnTo>
                    <a:pt x="109" y="176"/>
                  </a:lnTo>
                  <a:lnTo>
                    <a:pt x="110" y="167"/>
                  </a:lnTo>
                  <a:lnTo>
                    <a:pt x="110" y="157"/>
                  </a:lnTo>
                  <a:lnTo>
                    <a:pt x="110" y="151"/>
                  </a:lnTo>
                  <a:lnTo>
                    <a:pt x="110" y="147"/>
                  </a:lnTo>
                  <a:lnTo>
                    <a:pt x="110" y="142"/>
                  </a:lnTo>
                  <a:lnTo>
                    <a:pt x="112" y="139"/>
                  </a:lnTo>
                  <a:lnTo>
                    <a:pt x="115" y="138"/>
                  </a:lnTo>
                  <a:lnTo>
                    <a:pt x="117" y="137"/>
                  </a:lnTo>
                  <a:lnTo>
                    <a:pt x="120" y="138"/>
                  </a:lnTo>
                  <a:lnTo>
                    <a:pt x="123" y="139"/>
                  </a:lnTo>
                  <a:lnTo>
                    <a:pt x="123" y="140"/>
                  </a:lnTo>
                  <a:lnTo>
                    <a:pt x="122" y="141"/>
                  </a:lnTo>
                  <a:lnTo>
                    <a:pt x="122" y="142"/>
                  </a:lnTo>
                  <a:lnTo>
                    <a:pt x="120" y="144"/>
                  </a:lnTo>
                  <a:lnTo>
                    <a:pt x="120" y="148"/>
                  </a:lnTo>
                  <a:lnTo>
                    <a:pt x="122" y="151"/>
                  </a:lnTo>
                  <a:lnTo>
                    <a:pt x="128" y="150"/>
                  </a:lnTo>
                  <a:lnTo>
                    <a:pt x="133" y="148"/>
                  </a:lnTo>
                  <a:lnTo>
                    <a:pt x="135" y="148"/>
                  </a:lnTo>
                  <a:lnTo>
                    <a:pt x="137" y="148"/>
                  </a:lnTo>
                  <a:lnTo>
                    <a:pt x="143" y="138"/>
                  </a:lnTo>
                  <a:lnTo>
                    <a:pt x="147" y="127"/>
                  </a:lnTo>
                  <a:lnTo>
                    <a:pt x="148" y="124"/>
                  </a:lnTo>
                  <a:lnTo>
                    <a:pt x="148" y="122"/>
                  </a:lnTo>
                  <a:lnTo>
                    <a:pt x="147" y="119"/>
                  </a:lnTo>
                  <a:lnTo>
                    <a:pt x="144" y="118"/>
                  </a:lnTo>
                  <a:lnTo>
                    <a:pt x="141" y="117"/>
                  </a:lnTo>
                  <a:lnTo>
                    <a:pt x="136" y="117"/>
                  </a:lnTo>
                  <a:lnTo>
                    <a:pt x="129" y="116"/>
                  </a:lnTo>
                  <a:lnTo>
                    <a:pt x="124" y="115"/>
                  </a:lnTo>
                  <a:lnTo>
                    <a:pt x="118" y="113"/>
                  </a:lnTo>
                  <a:lnTo>
                    <a:pt x="115" y="113"/>
                  </a:lnTo>
                  <a:lnTo>
                    <a:pt x="115" y="111"/>
                  </a:lnTo>
                  <a:lnTo>
                    <a:pt x="117" y="106"/>
                  </a:lnTo>
                  <a:lnTo>
                    <a:pt x="117" y="93"/>
                  </a:lnTo>
                  <a:lnTo>
                    <a:pt x="115" y="79"/>
                  </a:lnTo>
                  <a:lnTo>
                    <a:pt x="117" y="67"/>
                  </a:lnTo>
                  <a:lnTo>
                    <a:pt x="122" y="56"/>
                  </a:lnTo>
                  <a:lnTo>
                    <a:pt x="124" y="52"/>
                  </a:lnTo>
                  <a:lnTo>
                    <a:pt x="125" y="48"/>
                  </a:lnTo>
                  <a:lnTo>
                    <a:pt x="126" y="44"/>
                  </a:lnTo>
                  <a:lnTo>
                    <a:pt x="127" y="40"/>
                  </a:lnTo>
                  <a:lnTo>
                    <a:pt x="126" y="32"/>
                  </a:lnTo>
                  <a:lnTo>
                    <a:pt x="124" y="24"/>
                  </a:lnTo>
                  <a:lnTo>
                    <a:pt x="123" y="19"/>
                  </a:lnTo>
                  <a:lnTo>
                    <a:pt x="124" y="15"/>
                  </a:lnTo>
                  <a:lnTo>
                    <a:pt x="124" y="12"/>
                  </a:lnTo>
                  <a:lnTo>
                    <a:pt x="125" y="10"/>
                  </a:lnTo>
                  <a:lnTo>
                    <a:pt x="127" y="5"/>
                  </a:lnTo>
                  <a:lnTo>
                    <a:pt x="128" y="0"/>
                  </a:lnTo>
                  <a:lnTo>
                    <a:pt x="118" y="7"/>
                  </a:lnTo>
                  <a:lnTo>
                    <a:pt x="103" y="13"/>
                  </a:lnTo>
                  <a:lnTo>
                    <a:pt x="100" y="16"/>
                  </a:lnTo>
                  <a:lnTo>
                    <a:pt x="96" y="19"/>
                  </a:lnTo>
                  <a:lnTo>
                    <a:pt x="93" y="22"/>
                  </a:lnTo>
                  <a:lnTo>
                    <a:pt x="91" y="26"/>
                  </a:lnTo>
                  <a:lnTo>
                    <a:pt x="86" y="34"/>
                  </a:lnTo>
                  <a:lnTo>
                    <a:pt x="82" y="42"/>
                  </a:lnTo>
                  <a:lnTo>
                    <a:pt x="78" y="45"/>
                  </a:lnTo>
                  <a:lnTo>
                    <a:pt x="75" y="49"/>
                  </a:lnTo>
                  <a:lnTo>
                    <a:pt x="71" y="52"/>
                  </a:lnTo>
                  <a:lnTo>
                    <a:pt x="67" y="53"/>
                  </a:lnTo>
                  <a:lnTo>
                    <a:pt x="59" y="57"/>
                  </a:lnTo>
                  <a:lnTo>
                    <a:pt x="49" y="58"/>
                  </a:lnTo>
                  <a:lnTo>
                    <a:pt x="42" y="58"/>
                  </a:lnTo>
                  <a:lnTo>
                    <a:pt x="35" y="60"/>
                  </a:lnTo>
                  <a:lnTo>
                    <a:pt x="30" y="62"/>
                  </a:lnTo>
                  <a:lnTo>
                    <a:pt x="25" y="66"/>
                  </a:lnTo>
                  <a:lnTo>
                    <a:pt x="21" y="69"/>
                  </a:lnTo>
                  <a:lnTo>
                    <a:pt x="17" y="74"/>
                  </a:lnTo>
                  <a:lnTo>
                    <a:pt x="14" y="78"/>
                  </a:lnTo>
                  <a:lnTo>
                    <a:pt x="11" y="84"/>
                  </a:lnTo>
                  <a:lnTo>
                    <a:pt x="8" y="97"/>
                  </a:lnTo>
                  <a:lnTo>
                    <a:pt x="4" y="109"/>
                  </a:lnTo>
                  <a:lnTo>
                    <a:pt x="3" y="122"/>
                  </a:lnTo>
                  <a:lnTo>
                    <a:pt x="1" y="133"/>
                  </a:lnTo>
                  <a:lnTo>
                    <a:pt x="1" y="144"/>
                  </a:lnTo>
                  <a:lnTo>
                    <a:pt x="1" y="156"/>
                  </a:lnTo>
                  <a:lnTo>
                    <a:pt x="3" y="166"/>
                  </a:lnTo>
                  <a:lnTo>
                    <a:pt x="4" y="175"/>
                  </a:lnTo>
                  <a:lnTo>
                    <a:pt x="5" y="180"/>
                  </a:lnTo>
                  <a:lnTo>
                    <a:pt x="5" y="184"/>
                  </a:lnTo>
                  <a:lnTo>
                    <a:pt x="4" y="189"/>
                  </a:lnTo>
                  <a:lnTo>
                    <a:pt x="3" y="195"/>
                  </a:lnTo>
                  <a:lnTo>
                    <a:pt x="0" y="201"/>
                  </a:lnTo>
                  <a:lnTo>
                    <a:pt x="0" y="204"/>
                  </a:lnTo>
                  <a:lnTo>
                    <a:pt x="3" y="206"/>
                  </a:lnTo>
                  <a:lnTo>
                    <a:pt x="9" y="209"/>
                  </a:lnTo>
                  <a:lnTo>
                    <a:pt x="12" y="212"/>
                  </a:lnTo>
                  <a:lnTo>
                    <a:pt x="14" y="213"/>
                  </a:lnTo>
                  <a:lnTo>
                    <a:pt x="14" y="212"/>
                  </a:lnTo>
                  <a:lnTo>
                    <a:pt x="13" y="211"/>
                  </a:lnTo>
                  <a:lnTo>
                    <a:pt x="13" y="209"/>
                  </a:lnTo>
                  <a:lnTo>
                    <a:pt x="13" y="208"/>
                  </a:lnTo>
                  <a:lnTo>
                    <a:pt x="14" y="208"/>
                  </a:lnTo>
                  <a:lnTo>
                    <a:pt x="18" y="209"/>
                  </a:lnTo>
                  <a:lnTo>
                    <a:pt x="25" y="215"/>
                  </a:lnTo>
                  <a:lnTo>
                    <a:pt x="29" y="217"/>
                  </a:lnTo>
                  <a:lnTo>
                    <a:pt x="30" y="220"/>
                  </a:lnTo>
                  <a:lnTo>
                    <a:pt x="30" y="222"/>
                  </a:lnTo>
                  <a:lnTo>
                    <a:pt x="31" y="227"/>
                  </a:lnTo>
                  <a:lnTo>
                    <a:pt x="31" y="232"/>
                  </a:lnTo>
                  <a:lnTo>
                    <a:pt x="31" y="236"/>
                  </a:lnTo>
                  <a:lnTo>
                    <a:pt x="31" y="239"/>
                  </a:lnTo>
                  <a:lnTo>
                    <a:pt x="30" y="240"/>
                  </a:lnTo>
                  <a:lnTo>
                    <a:pt x="29" y="240"/>
                  </a:lnTo>
                  <a:lnTo>
                    <a:pt x="27" y="238"/>
                  </a:lnTo>
                  <a:lnTo>
                    <a:pt x="25" y="235"/>
                  </a:lnTo>
                  <a:lnTo>
                    <a:pt x="23" y="235"/>
                  </a:lnTo>
                  <a:lnTo>
                    <a:pt x="22" y="237"/>
                  </a:lnTo>
                  <a:lnTo>
                    <a:pt x="21" y="239"/>
                  </a:lnTo>
                  <a:lnTo>
                    <a:pt x="21" y="241"/>
                  </a:lnTo>
                  <a:lnTo>
                    <a:pt x="22" y="246"/>
                  </a:lnTo>
                  <a:lnTo>
                    <a:pt x="23" y="247"/>
                  </a:lnTo>
                  <a:lnTo>
                    <a:pt x="25" y="245"/>
                  </a:lnTo>
                  <a:lnTo>
                    <a:pt x="28" y="244"/>
                  </a:lnTo>
                  <a:lnTo>
                    <a:pt x="29" y="245"/>
                  </a:lnTo>
                  <a:lnTo>
                    <a:pt x="30" y="249"/>
                  </a:lnTo>
                  <a:lnTo>
                    <a:pt x="29" y="255"/>
                  </a:lnTo>
                  <a:lnTo>
                    <a:pt x="29" y="262"/>
                  </a:lnTo>
                  <a:lnTo>
                    <a:pt x="39" y="263"/>
                  </a:lnTo>
                  <a:lnTo>
                    <a:pt x="50" y="264"/>
                  </a:lnTo>
                  <a:lnTo>
                    <a:pt x="60" y="266"/>
                  </a:lnTo>
                  <a:lnTo>
                    <a:pt x="70" y="269"/>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89" name="Freeform 288"/>
            <p:cNvSpPr>
              <a:spLocks/>
            </p:cNvSpPr>
            <p:nvPr/>
          </p:nvSpPr>
          <p:spPr bwMode="gray">
            <a:xfrm>
              <a:off x="5057776" y="3311526"/>
              <a:ext cx="47625" cy="85725"/>
            </a:xfrm>
            <a:custGeom>
              <a:avLst/>
              <a:gdLst/>
              <a:ahLst/>
              <a:cxnLst>
                <a:cxn ang="0">
                  <a:pos x="76" y="262"/>
                </a:cxn>
                <a:cxn ang="0">
                  <a:pos x="80" y="263"/>
                </a:cxn>
                <a:cxn ang="0">
                  <a:pos x="93" y="264"/>
                </a:cxn>
                <a:cxn ang="0">
                  <a:pos x="102" y="262"/>
                </a:cxn>
                <a:cxn ang="0">
                  <a:pos x="94" y="251"/>
                </a:cxn>
                <a:cxn ang="0">
                  <a:pos x="83" y="249"/>
                </a:cxn>
                <a:cxn ang="0">
                  <a:pos x="75" y="247"/>
                </a:cxn>
                <a:cxn ang="0">
                  <a:pos x="76" y="239"/>
                </a:cxn>
                <a:cxn ang="0">
                  <a:pos x="82" y="233"/>
                </a:cxn>
                <a:cxn ang="0">
                  <a:pos x="78" y="219"/>
                </a:cxn>
                <a:cxn ang="0">
                  <a:pos x="90" y="196"/>
                </a:cxn>
                <a:cxn ang="0">
                  <a:pos x="99" y="188"/>
                </a:cxn>
                <a:cxn ang="0">
                  <a:pos x="96" y="180"/>
                </a:cxn>
                <a:cxn ang="0">
                  <a:pos x="94" y="174"/>
                </a:cxn>
                <a:cxn ang="0">
                  <a:pos x="102" y="178"/>
                </a:cxn>
                <a:cxn ang="0">
                  <a:pos x="110" y="167"/>
                </a:cxn>
                <a:cxn ang="0">
                  <a:pos x="110" y="147"/>
                </a:cxn>
                <a:cxn ang="0">
                  <a:pos x="115" y="138"/>
                </a:cxn>
                <a:cxn ang="0">
                  <a:pos x="123" y="139"/>
                </a:cxn>
                <a:cxn ang="0">
                  <a:pos x="122" y="142"/>
                </a:cxn>
                <a:cxn ang="0">
                  <a:pos x="122" y="151"/>
                </a:cxn>
                <a:cxn ang="0">
                  <a:pos x="135" y="148"/>
                </a:cxn>
                <a:cxn ang="0">
                  <a:pos x="147" y="127"/>
                </a:cxn>
                <a:cxn ang="0">
                  <a:pos x="147" y="119"/>
                </a:cxn>
                <a:cxn ang="0">
                  <a:pos x="136" y="117"/>
                </a:cxn>
                <a:cxn ang="0">
                  <a:pos x="118" y="113"/>
                </a:cxn>
                <a:cxn ang="0">
                  <a:pos x="117" y="106"/>
                </a:cxn>
                <a:cxn ang="0">
                  <a:pos x="117" y="67"/>
                </a:cxn>
                <a:cxn ang="0">
                  <a:pos x="125" y="48"/>
                </a:cxn>
                <a:cxn ang="0">
                  <a:pos x="126" y="32"/>
                </a:cxn>
                <a:cxn ang="0">
                  <a:pos x="124" y="15"/>
                </a:cxn>
                <a:cxn ang="0">
                  <a:pos x="127" y="5"/>
                </a:cxn>
                <a:cxn ang="0">
                  <a:pos x="103" y="13"/>
                </a:cxn>
                <a:cxn ang="0">
                  <a:pos x="93" y="22"/>
                </a:cxn>
                <a:cxn ang="0">
                  <a:pos x="82" y="42"/>
                </a:cxn>
                <a:cxn ang="0">
                  <a:pos x="71" y="52"/>
                </a:cxn>
                <a:cxn ang="0">
                  <a:pos x="49" y="58"/>
                </a:cxn>
                <a:cxn ang="0">
                  <a:pos x="30" y="62"/>
                </a:cxn>
                <a:cxn ang="0">
                  <a:pos x="17" y="74"/>
                </a:cxn>
                <a:cxn ang="0">
                  <a:pos x="8" y="97"/>
                </a:cxn>
                <a:cxn ang="0">
                  <a:pos x="1" y="133"/>
                </a:cxn>
                <a:cxn ang="0">
                  <a:pos x="3" y="166"/>
                </a:cxn>
                <a:cxn ang="0">
                  <a:pos x="5" y="184"/>
                </a:cxn>
                <a:cxn ang="0">
                  <a:pos x="0" y="201"/>
                </a:cxn>
                <a:cxn ang="0">
                  <a:pos x="9" y="209"/>
                </a:cxn>
                <a:cxn ang="0">
                  <a:pos x="14" y="212"/>
                </a:cxn>
                <a:cxn ang="0">
                  <a:pos x="13" y="208"/>
                </a:cxn>
                <a:cxn ang="0">
                  <a:pos x="25" y="215"/>
                </a:cxn>
                <a:cxn ang="0">
                  <a:pos x="30" y="222"/>
                </a:cxn>
                <a:cxn ang="0">
                  <a:pos x="31" y="236"/>
                </a:cxn>
                <a:cxn ang="0">
                  <a:pos x="29" y="240"/>
                </a:cxn>
                <a:cxn ang="0">
                  <a:pos x="23" y="235"/>
                </a:cxn>
                <a:cxn ang="0">
                  <a:pos x="21" y="241"/>
                </a:cxn>
                <a:cxn ang="0">
                  <a:pos x="25" y="245"/>
                </a:cxn>
                <a:cxn ang="0">
                  <a:pos x="30" y="249"/>
                </a:cxn>
                <a:cxn ang="0">
                  <a:pos x="39" y="263"/>
                </a:cxn>
                <a:cxn ang="0">
                  <a:pos x="70" y="269"/>
                </a:cxn>
              </a:cxnLst>
              <a:rect l="0" t="0" r="r" b="b"/>
              <a:pathLst>
                <a:path w="148" h="269">
                  <a:moveTo>
                    <a:pt x="70" y="269"/>
                  </a:moveTo>
                  <a:lnTo>
                    <a:pt x="74" y="264"/>
                  </a:lnTo>
                  <a:lnTo>
                    <a:pt x="76" y="262"/>
                  </a:lnTo>
                  <a:lnTo>
                    <a:pt x="77" y="262"/>
                  </a:lnTo>
                  <a:lnTo>
                    <a:pt x="78" y="262"/>
                  </a:lnTo>
                  <a:lnTo>
                    <a:pt x="80" y="263"/>
                  </a:lnTo>
                  <a:lnTo>
                    <a:pt x="83" y="265"/>
                  </a:lnTo>
                  <a:lnTo>
                    <a:pt x="87" y="264"/>
                  </a:lnTo>
                  <a:lnTo>
                    <a:pt x="93" y="264"/>
                  </a:lnTo>
                  <a:lnTo>
                    <a:pt x="98" y="264"/>
                  </a:lnTo>
                  <a:lnTo>
                    <a:pt x="101" y="264"/>
                  </a:lnTo>
                  <a:lnTo>
                    <a:pt x="102" y="262"/>
                  </a:lnTo>
                  <a:lnTo>
                    <a:pt x="102" y="260"/>
                  </a:lnTo>
                  <a:lnTo>
                    <a:pt x="99" y="255"/>
                  </a:lnTo>
                  <a:lnTo>
                    <a:pt x="94" y="251"/>
                  </a:lnTo>
                  <a:lnTo>
                    <a:pt x="87" y="247"/>
                  </a:lnTo>
                  <a:lnTo>
                    <a:pt x="85" y="247"/>
                  </a:lnTo>
                  <a:lnTo>
                    <a:pt x="83" y="249"/>
                  </a:lnTo>
                  <a:lnTo>
                    <a:pt x="79" y="249"/>
                  </a:lnTo>
                  <a:lnTo>
                    <a:pt x="77" y="248"/>
                  </a:lnTo>
                  <a:lnTo>
                    <a:pt x="75" y="247"/>
                  </a:lnTo>
                  <a:lnTo>
                    <a:pt x="75" y="244"/>
                  </a:lnTo>
                  <a:lnTo>
                    <a:pt x="75" y="241"/>
                  </a:lnTo>
                  <a:lnTo>
                    <a:pt x="76" y="239"/>
                  </a:lnTo>
                  <a:lnTo>
                    <a:pt x="77" y="238"/>
                  </a:lnTo>
                  <a:lnTo>
                    <a:pt x="79" y="237"/>
                  </a:lnTo>
                  <a:lnTo>
                    <a:pt x="82" y="233"/>
                  </a:lnTo>
                  <a:lnTo>
                    <a:pt x="83" y="231"/>
                  </a:lnTo>
                  <a:lnTo>
                    <a:pt x="82" y="228"/>
                  </a:lnTo>
                  <a:lnTo>
                    <a:pt x="78" y="219"/>
                  </a:lnTo>
                  <a:lnTo>
                    <a:pt x="76" y="209"/>
                  </a:lnTo>
                  <a:lnTo>
                    <a:pt x="83" y="203"/>
                  </a:lnTo>
                  <a:lnTo>
                    <a:pt x="90" y="196"/>
                  </a:lnTo>
                  <a:lnTo>
                    <a:pt x="94" y="191"/>
                  </a:lnTo>
                  <a:lnTo>
                    <a:pt x="98" y="189"/>
                  </a:lnTo>
                  <a:lnTo>
                    <a:pt x="99" y="188"/>
                  </a:lnTo>
                  <a:lnTo>
                    <a:pt x="99" y="187"/>
                  </a:lnTo>
                  <a:lnTo>
                    <a:pt x="99" y="183"/>
                  </a:lnTo>
                  <a:lnTo>
                    <a:pt x="96" y="180"/>
                  </a:lnTo>
                  <a:lnTo>
                    <a:pt x="94" y="176"/>
                  </a:lnTo>
                  <a:lnTo>
                    <a:pt x="94" y="174"/>
                  </a:lnTo>
                  <a:lnTo>
                    <a:pt x="94" y="174"/>
                  </a:lnTo>
                  <a:lnTo>
                    <a:pt x="96" y="175"/>
                  </a:lnTo>
                  <a:lnTo>
                    <a:pt x="99" y="176"/>
                  </a:lnTo>
                  <a:lnTo>
                    <a:pt x="102" y="178"/>
                  </a:lnTo>
                  <a:lnTo>
                    <a:pt x="106" y="178"/>
                  </a:lnTo>
                  <a:lnTo>
                    <a:pt x="109" y="176"/>
                  </a:lnTo>
                  <a:lnTo>
                    <a:pt x="110" y="167"/>
                  </a:lnTo>
                  <a:lnTo>
                    <a:pt x="110" y="157"/>
                  </a:lnTo>
                  <a:lnTo>
                    <a:pt x="110" y="151"/>
                  </a:lnTo>
                  <a:lnTo>
                    <a:pt x="110" y="147"/>
                  </a:lnTo>
                  <a:lnTo>
                    <a:pt x="110" y="142"/>
                  </a:lnTo>
                  <a:lnTo>
                    <a:pt x="112" y="139"/>
                  </a:lnTo>
                  <a:lnTo>
                    <a:pt x="115" y="138"/>
                  </a:lnTo>
                  <a:lnTo>
                    <a:pt x="117" y="137"/>
                  </a:lnTo>
                  <a:lnTo>
                    <a:pt x="120" y="138"/>
                  </a:lnTo>
                  <a:lnTo>
                    <a:pt x="123" y="139"/>
                  </a:lnTo>
                  <a:lnTo>
                    <a:pt x="123" y="140"/>
                  </a:lnTo>
                  <a:lnTo>
                    <a:pt x="122" y="141"/>
                  </a:lnTo>
                  <a:lnTo>
                    <a:pt x="122" y="142"/>
                  </a:lnTo>
                  <a:lnTo>
                    <a:pt x="120" y="144"/>
                  </a:lnTo>
                  <a:lnTo>
                    <a:pt x="120" y="148"/>
                  </a:lnTo>
                  <a:lnTo>
                    <a:pt x="122" y="151"/>
                  </a:lnTo>
                  <a:lnTo>
                    <a:pt x="128" y="150"/>
                  </a:lnTo>
                  <a:lnTo>
                    <a:pt x="133" y="148"/>
                  </a:lnTo>
                  <a:lnTo>
                    <a:pt x="135" y="148"/>
                  </a:lnTo>
                  <a:lnTo>
                    <a:pt x="137" y="148"/>
                  </a:lnTo>
                  <a:lnTo>
                    <a:pt x="143" y="138"/>
                  </a:lnTo>
                  <a:lnTo>
                    <a:pt x="147" y="127"/>
                  </a:lnTo>
                  <a:lnTo>
                    <a:pt x="148" y="124"/>
                  </a:lnTo>
                  <a:lnTo>
                    <a:pt x="148" y="122"/>
                  </a:lnTo>
                  <a:lnTo>
                    <a:pt x="147" y="119"/>
                  </a:lnTo>
                  <a:lnTo>
                    <a:pt x="144" y="118"/>
                  </a:lnTo>
                  <a:lnTo>
                    <a:pt x="141" y="117"/>
                  </a:lnTo>
                  <a:lnTo>
                    <a:pt x="136" y="117"/>
                  </a:lnTo>
                  <a:lnTo>
                    <a:pt x="129" y="116"/>
                  </a:lnTo>
                  <a:lnTo>
                    <a:pt x="124" y="115"/>
                  </a:lnTo>
                  <a:lnTo>
                    <a:pt x="118" y="113"/>
                  </a:lnTo>
                  <a:lnTo>
                    <a:pt x="115" y="113"/>
                  </a:lnTo>
                  <a:lnTo>
                    <a:pt x="115" y="111"/>
                  </a:lnTo>
                  <a:lnTo>
                    <a:pt x="117" y="106"/>
                  </a:lnTo>
                  <a:lnTo>
                    <a:pt x="117" y="93"/>
                  </a:lnTo>
                  <a:lnTo>
                    <a:pt x="115" y="79"/>
                  </a:lnTo>
                  <a:lnTo>
                    <a:pt x="117" y="67"/>
                  </a:lnTo>
                  <a:lnTo>
                    <a:pt x="122" y="56"/>
                  </a:lnTo>
                  <a:lnTo>
                    <a:pt x="124" y="52"/>
                  </a:lnTo>
                  <a:lnTo>
                    <a:pt x="125" y="48"/>
                  </a:lnTo>
                  <a:lnTo>
                    <a:pt x="126" y="44"/>
                  </a:lnTo>
                  <a:lnTo>
                    <a:pt x="127" y="40"/>
                  </a:lnTo>
                  <a:lnTo>
                    <a:pt x="126" y="32"/>
                  </a:lnTo>
                  <a:lnTo>
                    <a:pt x="124" y="24"/>
                  </a:lnTo>
                  <a:lnTo>
                    <a:pt x="123" y="19"/>
                  </a:lnTo>
                  <a:lnTo>
                    <a:pt x="124" y="15"/>
                  </a:lnTo>
                  <a:lnTo>
                    <a:pt x="124" y="12"/>
                  </a:lnTo>
                  <a:lnTo>
                    <a:pt x="125" y="10"/>
                  </a:lnTo>
                  <a:lnTo>
                    <a:pt x="127" y="5"/>
                  </a:lnTo>
                  <a:lnTo>
                    <a:pt x="128" y="0"/>
                  </a:lnTo>
                  <a:lnTo>
                    <a:pt x="118" y="7"/>
                  </a:lnTo>
                  <a:lnTo>
                    <a:pt x="103" y="13"/>
                  </a:lnTo>
                  <a:lnTo>
                    <a:pt x="100" y="16"/>
                  </a:lnTo>
                  <a:lnTo>
                    <a:pt x="96" y="19"/>
                  </a:lnTo>
                  <a:lnTo>
                    <a:pt x="93" y="22"/>
                  </a:lnTo>
                  <a:lnTo>
                    <a:pt x="91" y="26"/>
                  </a:lnTo>
                  <a:lnTo>
                    <a:pt x="86" y="34"/>
                  </a:lnTo>
                  <a:lnTo>
                    <a:pt x="82" y="42"/>
                  </a:lnTo>
                  <a:lnTo>
                    <a:pt x="78" y="45"/>
                  </a:lnTo>
                  <a:lnTo>
                    <a:pt x="75" y="49"/>
                  </a:lnTo>
                  <a:lnTo>
                    <a:pt x="71" y="52"/>
                  </a:lnTo>
                  <a:lnTo>
                    <a:pt x="67" y="53"/>
                  </a:lnTo>
                  <a:lnTo>
                    <a:pt x="59" y="57"/>
                  </a:lnTo>
                  <a:lnTo>
                    <a:pt x="49" y="58"/>
                  </a:lnTo>
                  <a:lnTo>
                    <a:pt x="42" y="58"/>
                  </a:lnTo>
                  <a:lnTo>
                    <a:pt x="35" y="60"/>
                  </a:lnTo>
                  <a:lnTo>
                    <a:pt x="30" y="62"/>
                  </a:lnTo>
                  <a:lnTo>
                    <a:pt x="25" y="66"/>
                  </a:lnTo>
                  <a:lnTo>
                    <a:pt x="21" y="69"/>
                  </a:lnTo>
                  <a:lnTo>
                    <a:pt x="17" y="74"/>
                  </a:lnTo>
                  <a:lnTo>
                    <a:pt x="14" y="78"/>
                  </a:lnTo>
                  <a:lnTo>
                    <a:pt x="11" y="84"/>
                  </a:lnTo>
                  <a:lnTo>
                    <a:pt x="8" y="97"/>
                  </a:lnTo>
                  <a:lnTo>
                    <a:pt x="4" y="109"/>
                  </a:lnTo>
                  <a:lnTo>
                    <a:pt x="3" y="122"/>
                  </a:lnTo>
                  <a:lnTo>
                    <a:pt x="1" y="133"/>
                  </a:lnTo>
                  <a:lnTo>
                    <a:pt x="1" y="144"/>
                  </a:lnTo>
                  <a:lnTo>
                    <a:pt x="1" y="156"/>
                  </a:lnTo>
                  <a:lnTo>
                    <a:pt x="3" y="166"/>
                  </a:lnTo>
                  <a:lnTo>
                    <a:pt x="4" y="175"/>
                  </a:lnTo>
                  <a:lnTo>
                    <a:pt x="5" y="180"/>
                  </a:lnTo>
                  <a:lnTo>
                    <a:pt x="5" y="184"/>
                  </a:lnTo>
                  <a:lnTo>
                    <a:pt x="4" y="189"/>
                  </a:lnTo>
                  <a:lnTo>
                    <a:pt x="3" y="195"/>
                  </a:lnTo>
                  <a:lnTo>
                    <a:pt x="0" y="201"/>
                  </a:lnTo>
                  <a:lnTo>
                    <a:pt x="0" y="204"/>
                  </a:lnTo>
                  <a:lnTo>
                    <a:pt x="3" y="206"/>
                  </a:lnTo>
                  <a:lnTo>
                    <a:pt x="9" y="209"/>
                  </a:lnTo>
                  <a:lnTo>
                    <a:pt x="12" y="212"/>
                  </a:lnTo>
                  <a:lnTo>
                    <a:pt x="14" y="213"/>
                  </a:lnTo>
                  <a:lnTo>
                    <a:pt x="14" y="212"/>
                  </a:lnTo>
                  <a:lnTo>
                    <a:pt x="13" y="211"/>
                  </a:lnTo>
                  <a:lnTo>
                    <a:pt x="13" y="209"/>
                  </a:lnTo>
                  <a:lnTo>
                    <a:pt x="13" y="208"/>
                  </a:lnTo>
                  <a:lnTo>
                    <a:pt x="14" y="208"/>
                  </a:lnTo>
                  <a:lnTo>
                    <a:pt x="18" y="209"/>
                  </a:lnTo>
                  <a:lnTo>
                    <a:pt x="25" y="215"/>
                  </a:lnTo>
                  <a:lnTo>
                    <a:pt x="29" y="217"/>
                  </a:lnTo>
                  <a:lnTo>
                    <a:pt x="30" y="220"/>
                  </a:lnTo>
                  <a:lnTo>
                    <a:pt x="30" y="222"/>
                  </a:lnTo>
                  <a:lnTo>
                    <a:pt x="31" y="227"/>
                  </a:lnTo>
                  <a:lnTo>
                    <a:pt x="31" y="232"/>
                  </a:lnTo>
                  <a:lnTo>
                    <a:pt x="31" y="236"/>
                  </a:lnTo>
                  <a:lnTo>
                    <a:pt x="31" y="239"/>
                  </a:lnTo>
                  <a:lnTo>
                    <a:pt x="30" y="240"/>
                  </a:lnTo>
                  <a:lnTo>
                    <a:pt x="29" y="240"/>
                  </a:lnTo>
                  <a:lnTo>
                    <a:pt x="27" y="238"/>
                  </a:lnTo>
                  <a:lnTo>
                    <a:pt x="25" y="235"/>
                  </a:lnTo>
                  <a:lnTo>
                    <a:pt x="23" y="235"/>
                  </a:lnTo>
                  <a:lnTo>
                    <a:pt x="22" y="237"/>
                  </a:lnTo>
                  <a:lnTo>
                    <a:pt x="21" y="239"/>
                  </a:lnTo>
                  <a:lnTo>
                    <a:pt x="21" y="241"/>
                  </a:lnTo>
                  <a:lnTo>
                    <a:pt x="22" y="246"/>
                  </a:lnTo>
                  <a:lnTo>
                    <a:pt x="23" y="247"/>
                  </a:lnTo>
                  <a:lnTo>
                    <a:pt x="25" y="245"/>
                  </a:lnTo>
                  <a:lnTo>
                    <a:pt x="28" y="244"/>
                  </a:lnTo>
                  <a:lnTo>
                    <a:pt x="29" y="245"/>
                  </a:lnTo>
                  <a:lnTo>
                    <a:pt x="30" y="249"/>
                  </a:lnTo>
                  <a:lnTo>
                    <a:pt x="29" y="255"/>
                  </a:lnTo>
                  <a:lnTo>
                    <a:pt x="29" y="262"/>
                  </a:lnTo>
                  <a:lnTo>
                    <a:pt x="39" y="263"/>
                  </a:lnTo>
                  <a:lnTo>
                    <a:pt x="50" y="264"/>
                  </a:lnTo>
                  <a:lnTo>
                    <a:pt x="60" y="266"/>
                  </a:lnTo>
                  <a:lnTo>
                    <a:pt x="70" y="269"/>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0" name="Freeform 289"/>
            <p:cNvSpPr>
              <a:spLocks/>
            </p:cNvSpPr>
            <p:nvPr/>
          </p:nvSpPr>
          <p:spPr bwMode="gray">
            <a:xfrm>
              <a:off x="5033963" y="3595688"/>
              <a:ext cx="192088" cy="201613"/>
            </a:xfrm>
            <a:custGeom>
              <a:avLst/>
              <a:gdLst/>
              <a:ahLst/>
              <a:cxnLst>
                <a:cxn ang="0">
                  <a:pos x="355" y="88"/>
                </a:cxn>
                <a:cxn ang="0">
                  <a:pos x="358" y="68"/>
                </a:cxn>
                <a:cxn ang="0">
                  <a:pos x="320" y="35"/>
                </a:cxn>
                <a:cxn ang="0">
                  <a:pos x="287" y="15"/>
                </a:cxn>
                <a:cxn ang="0">
                  <a:pos x="279" y="1"/>
                </a:cxn>
                <a:cxn ang="0">
                  <a:pos x="209" y="20"/>
                </a:cxn>
                <a:cxn ang="0">
                  <a:pos x="198" y="40"/>
                </a:cxn>
                <a:cxn ang="0">
                  <a:pos x="180" y="36"/>
                </a:cxn>
                <a:cxn ang="0">
                  <a:pos x="175" y="61"/>
                </a:cxn>
                <a:cxn ang="0">
                  <a:pos x="155" y="57"/>
                </a:cxn>
                <a:cxn ang="0">
                  <a:pos x="138" y="45"/>
                </a:cxn>
                <a:cxn ang="0">
                  <a:pos x="126" y="73"/>
                </a:cxn>
                <a:cxn ang="0">
                  <a:pos x="123" y="93"/>
                </a:cxn>
                <a:cxn ang="0">
                  <a:pos x="93" y="53"/>
                </a:cxn>
                <a:cxn ang="0">
                  <a:pos x="77" y="58"/>
                </a:cxn>
                <a:cxn ang="0">
                  <a:pos x="75" y="75"/>
                </a:cxn>
                <a:cxn ang="0">
                  <a:pos x="35" y="88"/>
                </a:cxn>
                <a:cxn ang="0">
                  <a:pos x="19" y="112"/>
                </a:cxn>
                <a:cxn ang="0">
                  <a:pos x="12" y="138"/>
                </a:cxn>
                <a:cxn ang="0">
                  <a:pos x="14" y="158"/>
                </a:cxn>
                <a:cxn ang="0">
                  <a:pos x="14" y="186"/>
                </a:cxn>
                <a:cxn ang="0">
                  <a:pos x="43" y="211"/>
                </a:cxn>
                <a:cxn ang="0">
                  <a:pos x="54" y="238"/>
                </a:cxn>
                <a:cxn ang="0">
                  <a:pos x="100" y="197"/>
                </a:cxn>
                <a:cxn ang="0">
                  <a:pos x="142" y="211"/>
                </a:cxn>
                <a:cxn ang="0">
                  <a:pos x="174" y="222"/>
                </a:cxn>
                <a:cxn ang="0">
                  <a:pos x="195" y="271"/>
                </a:cxn>
                <a:cxn ang="0">
                  <a:pos x="204" y="303"/>
                </a:cxn>
                <a:cxn ang="0">
                  <a:pos x="231" y="335"/>
                </a:cxn>
                <a:cxn ang="0">
                  <a:pos x="266" y="363"/>
                </a:cxn>
                <a:cxn ang="0">
                  <a:pos x="311" y="403"/>
                </a:cxn>
                <a:cxn ang="0">
                  <a:pos x="362" y="419"/>
                </a:cxn>
                <a:cxn ang="0">
                  <a:pos x="384" y="447"/>
                </a:cxn>
                <a:cxn ang="0">
                  <a:pos x="399" y="458"/>
                </a:cxn>
                <a:cxn ang="0">
                  <a:pos x="419" y="470"/>
                </a:cxn>
                <a:cxn ang="0">
                  <a:pos x="472" y="523"/>
                </a:cxn>
                <a:cxn ang="0">
                  <a:pos x="481" y="579"/>
                </a:cxn>
                <a:cxn ang="0">
                  <a:pos x="462" y="631"/>
                </a:cxn>
                <a:cxn ang="0">
                  <a:pos x="493" y="613"/>
                </a:cxn>
                <a:cxn ang="0">
                  <a:pos x="521" y="573"/>
                </a:cxn>
                <a:cxn ang="0">
                  <a:pos x="534" y="541"/>
                </a:cxn>
                <a:cxn ang="0">
                  <a:pos x="502" y="511"/>
                </a:cxn>
                <a:cxn ang="0">
                  <a:pos x="527" y="468"/>
                </a:cxn>
                <a:cxn ang="0">
                  <a:pos x="571" y="479"/>
                </a:cxn>
                <a:cxn ang="0">
                  <a:pos x="589" y="508"/>
                </a:cxn>
                <a:cxn ang="0">
                  <a:pos x="605" y="490"/>
                </a:cxn>
                <a:cxn ang="0">
                  <a:pos x="562" y="448"/>
                </a:cxn>
                <a:cxn ang="0">
                  <a:pos x="481" y="402"/>
                </a:cxn>
                <a:cxn ang="0">
                  <a:pos x="486" y="379"/>
                </a:cxn>
                <a:cxn ang="0">
                  <a:pos x="449" y="368"/>
                </a:cxn>
                <a:cxn ang="0">
                  <a:pos x="392" y="334"/>
                </a:cxn>
                <a:cxn ang="0">
                  <a:pos x="358" y="259"/>
                </a:cxn>
                <a:cxn ang="0">
                  <a:pos x="318" y="231"/>
                </a:cxn>
                <a:cxn ang="0">
                  <a:pos x="288" y="174"/>
                </a:cxn>
                <a:cxn ang="0">
                  <a:pos x="298" y="154"/>
                </a:cxn>
                <a:cxn ang="0">
                  <a:pos x="287" y="121"/>
                </a:cxn>
                <a:cxn ang="0">
                  <a:pos x="334" y="101"/>
                </a:cxn>
                <a:cxn ang="0">
                  <a:pos x="354" y="101"/>
                </a:cxn>
              </a:cxnLst>
              <a:rect l="0" t="0" r="r" b="b"/>
              <a:pathLst>
                <a:path w="605" h="637">
                  <a:moveTo>
                    <a:pt x="360" y="109"/>
                  </a:moveTo>
                  <a:lnTo>
                    <a:pt x="366" y="110"/>
                  </a:lnTo>
                  <a:lnTo>
                    <a:pt x="368" y="109"/>
                  </a:lnTo>
                  <a:lnTo>
                    <a:pt x="369" y="107"/>
                  </a:lnTo>
                  <a:lnTo>
                    <a:pt x="368" y="105"/>
                  </a:lnTo>
                  <a:lnTo>
                    <a:pt x="364" y="99"/>
                  </a:lnTo>
                  <a:lnTo>
                    <a:pt x="358" y="94"/>
                  </a:lnTo>
                  <a:lnTo>
                    <a:pt x="355" y="88"/>
                  </a:lnTo>
                  <a:lnTo>
                    <a:pt x="354" y="81"/>
                  </a:lnTo>
                  <a:lnTo>
                    <a:pt x="351" y="81"/>
                  </a:lnTo>
                  <a:lnTo>
                    <a:pt x="350" y="80"/>
                  </a:lnTo>
                  <a:lnTo>
                    <a:pt x="350" y="78"/>
                  </a:lnTo>
                  <a:lnTo>
                    <a:pt x="351" y="77"/>
                  </a:lnTo>
                  <a:lnTo>
                    <a:pt x="353" y="74"/>
                  </a:lnTo>
                  <a:lnTo>
                    <a:pt x="356" y="70"/>
                  </a:lnTo>
                  <a:lnTo>
                    <a:pt x="358" y="68"/>
                  </a:lnTo>
                  <a:lnTo>
                    <a:pt x="358" y="66"/>
                  </a:lnTo>
                  <a:lnTo>
                    <a:pt x="352" y="64"/>
                  </a:lnTo>
                  <a:lnTo>
                    <a:pt x="345" y="60"/>
                  </a:lnTo>
                  <a:lnTo>
                    <a:pt x="351" y="50"/>
                  </a:lnTo>
                  <a:lnTo>
                    <a:pt x="360" y="41"/>
                  </a:lnTo>
                  <a:lnTo>
                    <a:pt x="346" y="40"/>
                  </a:lnTo>
                  <a:lnTo>
                    <a:pt x="334" y="37"/>
                  </a:lnTo>
                  <a:lnTo>
                    <a:pt x="320" y="35"/>
                  </a:lnTo>
                  <a:lnTo>
                    <a:pt x="307" y="32"/>
                  </a:lnTo>
                  <a:lnTo>
                    <a:pt x="302" y="31"/>
                  </a:lnTo>
                  <a:lnTo>
                    <a:pt x="295" y="28"/>
                  </a:lnTo>
                  <a:lnTo>
                    <a:pt x="293" y="26"/>
                  </a:lnTo>
                  <a:lnTo>
                    <a:pt x="290" y="25"/>
                  </a:lnTo>
                  <a:lnTo>
                    <a:pt x="289" y="23"/>
                  </a:lnTo>
                  <a:lnTo>
                    <a:pt x="288" y="19"/>
                  </a:lnTo>
                  <a:lnTo>
                    <a:pt x="287" y="15"/>
                  </a:lnTo>
                  <a:lnTo>
                    <a:pt x="286" y="13"/>
                  </a:lnTo>
                  <a:lnTo>
                    <a:pt x="285" y="12"/>
                  </a:lnTo>
                  <a:lnTo>
                    <a:pt x="281" y="9"/>
                  </a:lnTo>
                  <a:lnTo>
                    <a:pt x="283" y="4"/>
                  </a:lnTo>
                  <a:lnTo>
                    <a:pt x="283" y="2"/>
                  </a:lnTo>
                  <a:lnTo>
                    <a:pt x="283" y="0"/>
                  </a:lnTo>
                  <a:lnTo>
                    <a:pt x="283" y="0"/>
                  </a:lnTo>
                  <a:lnTo>
                    <a:pt x="279" y="1"/>
                  </a:lnTo>
                  <a:lnTo>
                    <a:pt x="271" y="3"/>
                  </a:lnTo>
                  <a:lnTo>
                    <a:pt x="262" y="6"/>
                  </a:lnTo>
                  <a:lnTo>
                    <a:pt x="254" y="6"/>
                  </a:lnTo>
                  <a:lnTo>
                    <a:pt x="245" y="6"/>
                  </a:lnTo>
                  <a:lnTo>
                    <a:pt x="236" y="7"/>
                  </a:lnTo>
                  <a:lnTo>
                    <a:pt x="228" y="16"/>
                  </a:lnTo>
                  <a:lnTo>
                    <a:pt x="221" y="24"/>
                  </a:lnTo>
                  <a:lnTo>
                    <a:pt x="209" y="20"/>
                  </a:lnTo>
                  <a:lnTo>
                    <a:pt x="196" y="15"/>
                  </a:lnTo>
                  <a:lnTo>
                    <a:pt x="193" y="19"/>
                  </a:lnTo>
                  <a:lnTo>
                    <a:pt x="193" y="24"/>
                  </a:lnTo>
                  <a:lnTo>
                    <a:pt x="193" y="28"/>
                  </a:lnTo>
                  <a:lnTo>
                    <a:pt x="196" y="33"/>
                  </a:lnTo>
                  <a:lnTo>
                    <a:pt x="197" y="35"/>
                  </a:lnTo>
                  <a:lnTo>
                    <a:pt x="198" y="36"/>
                  </a:lnTo>
                  <a:lnTo>
                    <a:pt x="198" y="40"/>
                  </a:lnTo>
                  <a:lnTo>
                    <a:pt x="197" y="42"/>
                  </a:lnTo>
                  <a:lnTo>
                    <a:pt x="193" y="43"/>
                  </a:lnTo>
                  <a:lnTo>
                    <a:pt x="192" y="43"/>
                  </a:lnTo>
                  <a:lnTo>
                    <a:pt x="190" y="42"/>
                  </a:lnTo>
                  <a:lnTo>
                    <a:pt x="189" y="41"/>
                  </a:lnTo>
                  <a:lnTo>
                    <a:pt x="187" y="39"/>
                  </a:lnTo>
                  <a:lnTo>
                    <a:pt x="182" y="36"/>
                  </a:lnTo>
                  <a:lnTo>
                    <a:pt x="180" y="36"/>
                  </a:lnTo>
                  <a:lnTo>
                    <a:pt x="176" y="35"/>
                  </a:lnTo>
                  <a:lnTo>
                    <a:pt x="177" y="42"/>
                  </a:lnTo>
                  <a:lnTo>
                    <a:pt x="180" y="50"/>
                  </a:lnTo>
                  <a:lnTo>
                    <a:pt x="180" y="53"/>
                  </a:lnTo>
                  <a:lnTo>
                    <a:pt x="181" y="57"/>
                  </a:lnTo>
                  <a:lnTo>
                    <a:pt x="180" y="59"/>
                  </a:lnTo>
                  <a:lnTo>
                    <a:pt x="179" y="63"/>
                  </a:lnTo>
                  <a:lnTo>
                    <a:pt x="175" y="61"/>
                  </a:lnTo>
                  <a:lnTo>
                    <a:pt x="173" y="60"/>
                  </a:lnTo>
                  <a:lnTo>
                    <a:pt x="171" y="58"/>
                  </a:lnTo>
                  <a:lnTo>
                    <a:pt x="169" y="57"/>
                  </a:lnTo>
                  <a:lnTo>
                    <a:pt x="168" y="55"/>
                  </a:lnTo>
                  <a:lnTo>
                    <a:pt x="166" y="53"/>
                  </a:lnTo>
                  <a:lnTo>
                    <a:pt x="163" y="55"/>
                  </a:lnTo>
                  <a:lnTo>
                    <a:pt x="158" y="56"/>
                  </a:lnTo>
                  <a:lnTo>
                    <a:pt x="155" y="57"/>
                  </a:lnTo>
                  <a:lnTo>
                    <a:pt x="151" y="56"/>
                  </a:lnTo>
                  <a:lnTo>
                    <a:pt x="150" y="53"/>
                  </a:lnTo>
                  <a:lnTo>
                    <a:pt x="148" y="51"/>
                  </a:lnTo>
                  <a:lnTo>
                    <a:pt x="147" y="49"/>
                  </a:lnTo>
                  <a:lnTo>
                    <a:pt x="144" y="47"/>
                  </a:lnTo>
                  <a:lnTo>
                    <a:pt x="143" y="44"/>
                  </a:lnTo>
                  <a:lnTo>
                    <a:pt x="140" y="43"/>
                  </a:lnTo>
                  <a:lnTo>
                    <a:pt x="138" y="45"/>
                  </a:lnTo>
                  <a:lnTo>
                    <a:pt x="136" y="48"/>
                  </a:lnTo>
                  <a:lnTo>
                    <a:pt x="135" y="50"/>
                  </a:lnTo>
                  <a:lnTo>
                    <a:pt x="135" y="52"/>
                  </a:lnTo>
                  <a:lnTo>
                    <a:pt x="135" y="58"/>
                  </a:lnTo>
                  <a:lnTo>
                    <a:pt x="133" y="61"/>
                  </a:lnTo>
                  <a:lnTo>
                    <a:pt x="132" y="66"/>
                  </a:lnTo>
                  <a:lnTo>
                    <a:pt x="128" y="69"/>
                  </a:lnTo>
                  <a:lnTo>
                    <a:pt x="126" y="73"/>
                  </a:lnTo>
                  <a:lnTo>
                    <a:pt x="124" y="76"/>
                  </a:lnTo>
                  <a:lnTo>
                    <a:pt x="124" y="80"/>
                  </a:lnTo>
                  <a:lnTo>
                    <a:pt x="125" y="84"/>
                  </a:lnTo>
                  <a:lnTo>
                    <a:pt x="125" y="85"/>
                  </a:lnTo>
                  <a:lnTo>
                    <a:pt x="126" y="88"/>
                  </a:lnTo>
                  <a:lnTo>
                    <a:pt x="125" y="91"/>
                  </a:lnTo>
                  <a:lnTo>
                    <a:pt x="124" y="93"/>
                  </a:lnTo>
                  <a:lnTo>
                    <a:pt x="123" y="93"/>
                  </a:lnTo>
                  <a:lnTo>
                    <a:pt x="120" y="93"/>
                  </a:lnTo>
                  <a:lnTo>
                    <a:pt x="112" y="83"/>
                  </a:lnTo>
                  <a:lnTo>
                    <a:pt x="102" y="70"/>
                  </a:lnTo>
                  <a:lnTo>
                    <a:pt x="99" y="67"/>
                  </a:lnTo>
                  <a:lnTo>
                    <a:pt x="96" y="65"/>
                  </a:lnTo>
                  <a:lnTo>
                    <a:pt x="94" y="63"/>
                  </a:lnTo>
                  <a:lnTo>
                    <a:pt x="93" y="59"/>
                  </a:lnTo>
                  <a:lnTo>
                    <a:pt x="93" y="53"/>
                  </a:lnTo>
                  <a:lnTo>
                    <a:pt x="93" y="45"/>
                  </a:lnTo>
                  <a:lnTo>
                    <a:pt x="92" y="44"/>
                  </a:lnTo>
                  <a:lnTo>
                    <a:pt x="91" y="43"/>
                  </a:lnTo>
                  <a:lnTo>
                    <a:pt x="90" y="44"/>
                  </a:lnTo>
                  <a:lnTo>
                    <a:pt x="88" y="45"/>
                  </a:lnTo>
                  <a:lnTo>
                    <a:pt x="84" y="51"/>
                  </a:lnTo>
                  <a:lnTo>
                    <a:pt x="77" y="56"/>
                  </a:lnTo>
                  <a:lnTo>
                    <a:pt x="77" y="58"/>
                  </a:lnTo>
                  <a:lnTo>
                    <a:pt x="76" y="61"/>
                  </a:lnTo>
                  <a:lnTo>
                    <a:pt x="77" y="63"/>
                  </a:lnTo>
                  <a:lnTo>
                    <a:pt x="78" y="64"/>
                  </a:lnTo>
                  <a:lnTo>
                    <a:pt x="79" y="66"/>
                  </a:lnTo>
                  <a:lnTo>
                    <a:pt x="79" y="68"/>
                  </a:lnTo>
                  <a:lnTo>
                    <a:pt x="79" y="70"/>
                  </a:lnTo>
                  <a:lnTo>
                    <a:pt x="78" y="72"/>
                  </a:lnTo>
                  <a:lnTo>
                    <a:pt x="75" y="75"/>
                  </a:lnTo>
                  <a:lnTo>
                    <a:pt x="71" y="78"/>
                  </a:lnTo>
                  <a:lnTo>
                    <a:pt x="66" y="82"/>
                  </a:lnTo>
                  <a:lnTo>
                    <a:pt x="59" y="84"/>
                  </a:lnTo>
                  <a:lnTo>
                    <a:pt x="54" y="83"/>
                  </a:lnTo>
                  <a:lnTo>
                    <a:pt x="51" y="82"/>
                  </a:lnTo>
                  <a:lnTo>
                    <a:pt x="46" y="82"/>
                  </a:lnTo>
                  <a:lnTo>
                    <a:pt x="42" y="84"/>
                  </a:lnTo>
                  <a:lnTo>
                    <a:pt x="35" y="88"/>
                  </a:lnTo>
                  <a:lnTo>
                    <a:pt x="29" y="89"/>
                  </a:lnTo>
                  <a:lnTo>
                    <a:pt x="24" y="88"/>
                  </a:lnTo>
                  <a:lnTo>
                    <a:pt x="18" y="84"/>
                  </a:lnTo>
                  <a:lnTo>
                    <a:pt x="14" y="90"/>
                  </a:lnTo>
                  <a:lnTo>
                    <a:pt x="13" y="96"/>
                  </a:lnTo>
                  <a:lnTo>
                    <a:pt x="12" y="100"/>
                  </a:lnTo>
                  <a:lnTo>
                    <a:pt x="14" y="106"/>
                  </a:lnTo>
                  <a:lnTo>
                    <a:pt x="19" y="112"/>
                  </a:lnTo>
                  <a:lnTo>
                    <a:pt x="25" y="117"/>
                  </a:lnTo>
                  <a:lnTo>
                    <a:pt x="26" y="120"/>
                  </a:lnTo>
                  <a:lnTo>
                    <a:pt x="28" y="123"/>
                  </a:lnTo>
                  <a:lnTo>
                    <a:pt x="28" y="126"/>
                  </a:lnTo>
                  <a:lnTo>
                    <a:pt x="26" y="130"/>
                  </a:lnTo>
                  <a:lnTo>
                    <a:pt x="21" y="133"/>
                  </a:lnTo>
                  <a:lnTo>
                    <a:pt x="17" y="135"/>
                  </a:lnTo>
                  <a:lnTo>
                    <a:pt x="12" y="138"/>
                  </a:lnTo>
                  <a:lnTo>
                    <a:pt x="6" y="140"/>
                  </a:lnTo>
                  <a:lnTo>
                    <a:pt x="3" y="141"/>
                  </a:lnTo>
                  <a:lnTo>
                    <a:pt x="0" y="143"/>
                  </a:lnTo>
                  <a:lnTo>
                    <a:pt x="1" y="147"/>
                  </a:lnTo>
                  <a:lnTo>
                    <a:pt x="3" y="150"/>
                  </a:lnTo>
                  <a:lnTo>
                    <a:pt x="8" y="153"/>
                  </a:lnTo>
                  <a:lnTo>
                    <a:pt x="10" y="155"/>
                  </a:lnTo>
                  <a:lnTo>
                    <a:pt x="14" y="158"/>
                  </a:lnTo>
                  <a:lnTo>
                    <a:pt x="19" y="162"/>
                  </a:lnTo>
                  <a:lnTo>
                    <a:pt x="22" y="166"/>
                  </a:lnTo>
                  <a:lnTo>
                    <a:pt x="24" y="171"/>
                  </a:lnTo>
                  <a:lnTo>
                    <a:pt x="24" y="174"/>
                  </a:lnTo>
                  <a:lnTo>
                    <a:pt x="21" y="178"/>
                  </a:lnTo>
                  <a:lnTo>
                    <a:pt x="19" y="180"/>
                  </a:lnTo>
                  <a:lnTo>
                    <a:pt x="17" y="182"/>
                  </a:lnTo>
                  <a:lnTo>
                    <a:pt x="14" y="186"/>
                  </a:lnTo>
                  <a:lnTo>
                    <a:pt x="13" y="189"/>
                  </a:lnTo>
                  <a:lnTo>
                    <a:pt x="13" y="194"/>
                  </a:lnTo>
                  <a:lnTo>
                    <a:pt x="14" y="199"/>
                  </a:lnTo>
                  <a:lnTo>
                    <a:pt x="19" y="206"/>
                  </a:lnTo>
                  <a:lnTo>
                    <a:pt x="22" y="210"/>
                  </a:lnTo>
                  <a:lnTo>
                    <a:pt x="27" y="211"/>
                  </a:lnTo>
                  <a:lnTo>
                    <a:pt x="33" y="211"/>
                  </a:lnTo>
                  <a:lnTo>
                    <a:pt x="43" y="211"/>
                  </a:lnTo>
                  <a:lnTo>
                    <a:pt x="53" y="212"/>
                  </a:lnTo>
                  <a:lnTo>
                    <a:pt x="54" y="215"/>
                  </a:lnTo>
                  <a:lnTo>
                    <a:pt x="53" y="219"/>
                  </a:lnTo>
                  <a:lnTo>
                    <a:pt x="52" y="222"/>
                  </a:lnTo>
                  <a:lnTo>
                    <a:pt x="51" y="227"/>
                  </a:lnTo>
                  <a:lnTo>
                    <a:pt x="47" y="234"/>
                  </a:lnTo>
                  <a:lnTo>
                    <a:pt x="45" y="242"/>
                  </a:lnTo>
                  <a:lnTo>
                    <a:pt x="54" y="238"/>
                  </a:lnTo>
                  <a:lnTo>
                    <a:pt x="63" y="234"/>
                  </a:lnTo>
                  <a:lnTo>
                    <a:pt x="71" y="229"/>
                  </a:lnTo>
                  <a:lnTo>
                    <a:pt x="79" y="223"/>
                  </a:lnTo>
                  <a:lnTo>
                    <a:pt x="85" y="215"/>
                  </a:lnTo>
                  <a:lnTo>
                    <a:pt x="91" y="207"/>
                  </a:lnTo>
                  <a:lnTo>
                    <a:pt x="93" y="203"/>
                  </a:lnTo>
                  <a:lnTo>
                    <a:pt x="96" y="199"/>
                  </a:lnTo>
                  <a:lnTo>
                    <a:pt x="100" y="197"/>
                  </a:lnTo>
                  <a:lnTo>
                    <a:pt x="106" y="194"/>
                  </a:lnTo>
                  <a:lnTo>
                    <a:pt x="110" y="192"/>
                  </a:lnTo>
                  <a:lnTo>
                    <a:pt x="115" y="192"/>
                  </a:lnTo>
                  <a:lnTo>
                    <a:pt x="119" y="192"/>
                  </a:lnTo>
                  <a:lnTo>
                    <a:pt x="123" y="195"/>
                  </a:lnTo>
                  <a:lnTo>
                    <a:pt x="130" y="198"/>
                  </a:lnTo>
                  <a:lnTo>
                    <a:pt x="136" y="204"/>
                  </a:lnTo>
                  <a:lnTo>
                    <a:pt x="142" y="211"/>
                  </a:lnTo>
                  <a:lnTo>
                    <a:pt x="149" y="215"/>
                  </a:lnTo>
                  <a:lnTo>
                    <a:pt x="152" y="218"/>
                  </a:lnTo>
                  <a:lnTo>
                    <a:pt x="156" y="219"/>
                  </a:lnTo>
                  <a:lnTo>
                    <a:pt x="160" y="220"/>
                  </a:lnTo>
                  <a:lnTo>
                    <a:pt x="165" y="220"/>
                  </a:lnTo>
                  <a:lnTo>
                    <a:pt x="168" y="220"/>
                  </a:lnTo>
                  <a:lnTo>
                    <a:pt x="172" y="221"/>
                  </a:lnTo>
                  <a:lnTo>
                    <a:pt x="174" y="222"/>
                  </a:lnTo>
                  <a:lnTo>
                    <a:pt x="176" y="224"/>
                  </a:lnTo>
                  <a:lnTo>
                    <a:pt x="180" y="231"/>
                  </a:lnTo>
                  <a:lnTo>
                    <a:pt x="182" y="238"/>
                  </a:lnTo>
                  <a:lnTo>
                    <a:pt x="184" y="247"/>
                  </a:lnTo>
                  <a:lnTo>
                    <a:pt x="185" y="255"/>
                  </a:lnTo>
                  <a:lnTo>
                    <a:pt x="188" y="262"/>
                  </a:lnTo>
                  <a:lnTo>
                    <a:pt x="192" y="269"/>
                  </a:lnTo>
                  <a:lnTo>
                    <a:pt x="195" y="271"/>
                  </a:lnTo>
                  <a:lnTo>
                    <a:pt x="196" y="275"/>
                  </a:lnTo>
                  <a:lnTo>
                    <a:pt x="197" y="277"/>
                  </a:lnTo>
                  <a:lnTo>
                    <a:pt x="197" y="280"/>
                  </a:lnTo>
                  <a:lnTo>
                    <a:pt x="197" y="286"/>
                  </a:lnTo>
                  <a:lnTo>
                    <a:pt x="197" y="292"/>
                  </a:lnTo>
                  <a:lnTo>
                    <a:pt x="199" y="296"/>
                  </a:lnTo>
                  <a:lnTo>
                    <a:pt x="201" y="300"/>
                  </a:lnTo>
                  <a:lnTo>
                    <a:pt x="204" y="303"/>
                  </a:lnTo>
                  <a:lnTo>
                    <a:pt x="208" y="306"/>
                  </a:lnTo>
                  <a:lnTo>
                    <a:pt x="214" y="310"/>
                  </a:lnTo>
                  <a:lnTo>
                    <a:pt x="221" y="314"/>
                  </a:lnTo>
                  <a:lnTo>
                    <a:pt x="226" y="319"/>
                  </a:lnTo>
                  <a:lnTo>
                    <a:pt x="231" y="324"/>
                  </a:lnTo>
                  <a:lnTo>
                    <a:pt x="231" y="328"/>
                  </a:lnTo>
                  <a:lnTo>
                    <a:pt x="231" y="333"/>
                  </a:lnTo>
                  <a:lnTo>
                    <a:pt x="231" y="335"/>
                  </a:lnTo>
                  <a:lnTo>
                    <a:pt x="231" y="337"/>
                  </a:lnTo>
                  <a:lnTo>
                    <a:pt x="240" y="341"/>
                  </a:lnTo>
                  <a:lnTo>
                    <a:pt x="249" y="343"/>
                  </a:lnTo>
                  <a:lnTo>
                    <a:pt x="254" y="346"/>
                  </a:lnTo>
                  <a:lnTo>
                    <a:pt x="257" y="349"/>
                  </a:lnTo>
                  <a:lnTo>
                    <a:pt x="261" y="352"/>
                  </a:lnTo>
                  <a:lnTo>
                    <a:pt x="263" y="357"/>
                  </a:lnTo>
                  <a:lnTo>
                    <a:pt x="266" y="363"/>
                  </a:lnTo>
                  <a:lnTo>
                    <a:pt x="270" y="367"/>
                  </a:lnTo>
                  <a:lnTo>
                    <a:pt x="274" y="368"/>
                  </a:lnTo>
                  <a:lnTo>
                    <a:pt x="280" y="373"/>
                  </a:lnTo>
                  <a:lnTo>
                    <a:pt x="286" y="378"/>
                  </a:lnTo>
                  <a:lnTo>
                    <a:pt x="290" y="384"/>
                  </a:lnTo>
                  <a:lnTo>
                    <a:pt x="297" y="391"/>
                  </a:lnTo>
                  <a:lnTo>
                    <a:pt x="304" y="398"/>
                  </a:lnTo>
                  <a:lnTo>
                    <a:pt x="311" y="403"/>
                  </a:lnTo>
                  <a:lnTo>
                    <a:pt x="318" y="408"/>
                  </a:lnTo>
                  <a:lnTo>
                    <a:pt x="327" y="411"/>
                  </a:lnTo>
                  <a:lnTo>
                    <a:pt x="335" y="414"/>
                  </a:lnTo>
                  <a:lnTo>
                    <a:pt x="344" y="415"/>
                  </a:lnTo>
                  <a:lnTo>
                    <a:pt x="353" y="416"/>
                  </a:lnTo>
                  <a:lnTo>
                    <a:pt x="356" y="417"/>
                  </a:lnTo>
                  <a:lnTo>
                    <a:pt x="360" y="418"/>
                  </a:lnTo>
                  <a:lnTo>
                    <a:pt x="362" y="419"/>
                  </a:lnTo>
                  <a:lnTo>
                    <a:pt x="364" y="422"/>
                  </a:lnTo>
                  <a:lnTo>
                    <a:pt x="368" y="427"/>
                  </a:lnTo>
                  <a:lnTo>
                    <a:pt x="370" y="432"/>
                  </a:lnTo>
                  <a:lnTo>
                    <a:pt x="372" y="438"/>
                  </a:lnTo>
                  <a:lnTo>
                    <a:pt x="376" y="442"/>
                  </a:lnTo>
                  <a:lnTo>
                    <a:pt x="378" y="444"/>
                  </a:lnTo>
                  <a:lnTo>
                    <a:pt x="380" y="446"/>
                  </a:lnTo>
                  <a:lnTo>
                    <a:pt x="384" y="447"/>
                  </a:lnTo>
                  <a:lnTo>
                    <a:pt x="387" y="447"/>
                  </a:lnTo>
                  <a:lnTo>
                    <a:pt x="394" y="447"/>
                  </a:lnTo>
                  <a:lnTo>
                    <a:pt x="397" y="447"/>
                  </a:lnTo>
                  <a:lnTo>
                    <a:pt x="399" y="448"/>
                  </a:lnTo>
                  <a:lnTo>
                    <a:pt x="399" y="449"/>
                  </a:lnTo>
                  <a:lnTo>
                    <a:pt x="396" y="452"/>
                  </a:lnTo>
                  <a:lnTo>
                    <a:pt x="396" y="457"/>
                  </a:lnTo>
                  <a:lnTo>
                    <a:pt x="399" y="458"/>
                  </a:lnTo>
                  <a:lnTo>
                    <a:pt x="402" y="459"/>
                  </a:lnTo>
                  <a:lnTo>
                    <a:pt x="405" y="458"/>
                  </a:lnTo>
                  <a:lnTo>
                    <a:pt x="408" y="458"/>
                  </a:lnTo>
                  <a:lnTo>
                    <a:pt x="413" y="457"/>
                  </a:lnTo>
                  <a:lnTo>
                    <a:pt x="417" y="458"/>
                  </a:lnTo>
                  <a:lnTo>
                    <a:pt x="419" y="459"/>
                  </a:lnTo>
                  <a:lnTo>
                    <a:pt x="419" y="463"/>
                  </a:lnTo>
                  <a:lnTo>
                    <a:pt x="419" y="470"/>
                  </a:lnTo>
                  <a:lnTo>
                    <a:pt x="420" y="479"/>
                  </a:lnTo>
                  <a:lnTo>
                    <a:pt x="424" y="484"/>
                  </a:lnTo>
                  <a:lnTo>
                    <a:pt x="429" y="489"/>
                  </a:lnTo>
                  <a:lnTo>
                    <a:pt x="444" y="496"/>
                  </a:lnTo>
                  <a:lnTo>
                    <a:pt x="458" y="503"/>
                  </a:lnTo>
                  <a:lnTo>
                    <a:pt x="465" y="508"/>
                  </a:lnTo>
                  <a:lnTo>
                    <a:pt x="469" y="515"/>
                  </a:lnTo>
                  <a:lnTo>
                    <a:pt x="472" y="523"/>
                  </a:lnTo>
                  <a:lnTo>
                    <a:pt x="475" y="531"/>
                  </a:lnTo>
                  <a:lnTo>
                    <a:pt x="477" y="541"/>
                  </a:lnTo>
                  <a:lnTo>
                    <a:pt x="481" y="553"/>
                  </a:lnTo>
                  <a:lnTo>
                    <a:pt x="483" y="560"/>
                  </a:lnTo>
                  <a:lnTo>
                    <a:pt x="483" y="565"/>
                  </a:lnTo>
                  <a:lnTo>
                    <a:pt x="483" y="570"/>
                  </a:lnTo>
                  <a:lnTo>
                    <a:pt x="483" y="574"/>
                  </a:lnTo>
                  <a:lnTo>
                    <a:pt x="481" y="579"/>
                  </a:lnTo>
                  <a:lnTo>
                    <a:pt x="477" y="582"/>
                  </a:lnTo>
                  <a:lnTo>
                    <a:pt x="472" y="594"/>
                  </a:lnTo>
                  <a:lnTo>
                    <a:pt x="467" y="607"/>
                  </a:lnTo>
                  <a:lnTo>
                    <a:pt x="461" y="614"/>
                  </a:lnTo>
                  <a:lnTo>
                    <a:pt x="459" y="621"/>
                  </a:lnTo>
                  <a:lnTo>
                    <a:pt x="459" y="625"/>
                  </a:lnTo>
                  <a:lnTo>
                    <a:pt x="460" y="628"/>
                  </a:lnTo>
                  <a:lnTo>
                    <a:pt x="462" y="631"/>
                  </a:lnTo>
                  <a:lnTo>
                    <a:pt x="466" y="635"/>
                  </a:lnTo>
                  <a:lnTo>
                    <a:pt x="469" y="636"/>
                  </a:lnTo>
                  <a:lnTo>
                    <a:pt x="473" y="637"/>
                  </a:lnTo>
                  <a:lnTo>
                    <a:pt x="476" y="637"/>
                  </a:lnTo>
                  <a:lnTo>
                    <a:pt x="480" y="636"/>
                  </a:lnTo>
                  <a:lnTo>
                    <a:pt x="485" y="628"/>
                  </a:lnTo>
                  <a:lnTo>
                    <a:pt x="490" y="619"/>
                  </a:lnTo>
                  <a:lnTo>
                    <a:pt x="493" y="613"/>
                  </a:lnTo>
                  <a:lnTo>
                    <a:pt x="498" y="609"/>
                  </a:lnTo>
                  <a:lnTo>
                    <a:pt x="503" y="602"/>
                  </a:lnTo>
                  <a:lnTo>
                    <a:pt x="506" y="596"/>
                  </a:lnTo>
                  <a:lnTo>
                    <a:pt x="508" y="590"/>
                  </a:lnTo>
                  <a:lnTo>
                    <a:pt x="510" y="584"/>
                  </a:lnTo>
                  <a:lnTo>
                    <a:pt x="513" y="579"/>
                  </a:lnTo>
                  <a:lnTo>
                    <a:pt x="516" y="576"/>
                  </a:lnTo>
                  <a:lnTo>
                    <a:pt x="521" y="573"/>
                  </a:lnTo>
                  <a:lnTo>
                    <a:pt x="524" y="571"/>
                  </a:lnTo>
                  <a:lnTo>
                    <a:pt x="529" y="568"/>
                  </a:lnTo>
                  <a:lnTo>
                    <a:pt x="532" y="565"/>
                  </a:lnTo>
                  <a:lnTo>
                    <a:pt x="534" y="562"/>
                  </a:lnTo>
                  <a:lnTo>
                    <a:pt x="535" y="558"/>
                  </a:lnTo>
                  <a:lnTo>
                    <a:pt x="538" y="553"/>
                  </a:lnTo>
                  <a:lnTo>
                    <a:pt x="537" y="547"/>
                  </a:lnTo>
                  <a:lnTo>
                    <a:pt x="534" y="541"/>
                  </a:lnTo>
                  <a:lnTo>
                    <a:pt x="530" y="536"/>
                  </a:lnTo>
                  <a:lnTo>
                    <a:pt x="524" y="531"/>
                  </a:lnTo>
                  <a:lnTo>
                    <a:pt x="517" y="528"/>
                  </a:lnTo>
                  <a:lnTo>
                    <a:pt x="508" y="524"/>
                  </a:lnTo>
                  <a:lnTo>
                    <a:pt x="502" y="520"/>
                  </a:lnTo>
                  <a:lnTo>
                    <a:pt x="501" y="517"/>
                  </a:lnTo>
                  <a:lnTo>
                    <a:pt x="501" y="514"/>
                  </a:lnTo>
                  <a:lnTo>
                    <a:pt x="502" y="511"/>
                  </a:lnTo>
                  <a:lnTo>
                    <a:pt x="506" y="506"/>
                  </a:lnTo>
                  <a:lnTo>
                    <a:pt x="509" y="496"/>
                  </a:lnTo>
                  <a:lnTo>
                    <a:pt x="511" y="488"/>
                  </a:lnTo>
                  <a:lnTo>
                    <a:pt x="513" y="483"/>
                  </a:lnTo>
                  <a:lnTo>
                    <a:pt x="515" y="479"/>
                  </a:lnTo>
                  <a:lnTo>
                    <a:pt x="517" y="475"/>
                  </a:lnTo>
                  <a:lnTo>
                    <a:pt x="523" y="471"/>
                  </a:lnTo>
                  <a:lnTo>
                    <a:pt x="527" y="468"/>
                  </a:lnTo>
                  <a:lnTo>
                    <a:pt x="533" y="467"/>
                  </a:lnTo>
                  <a:lnTo>
                    <a:pt x="538" y="467"/>
                  </a:lnTo>
                  <a:lnTo>
                    <a:pt x="542" y="468"/>
                  </a:lnTo>
                  <a:lnTo>
                    <a:pt x="551" y="472"/>
                  </a:lnTo>
                  <a:lnTo>
                    <a:pt x="562" y="475"/>
                  </a:lnTo>
                  <a:lnTo>
                    <a:pt x="565" y="475"/>
                  </a:lnTo>
                  <a:lnTo>
                    <a:pt x="568" y="478"/>
                  </a:lnTo>
                  <a:lnTo>
                    <a:pt x="571" y="479"/>
                  </a:lnTo>
                  <a:lnTo>
                    <a:pt x="573" y="481"/>
                  </a:lnTo>
                  <a:lnTo>
                    <a:pt x="575" y="485"/>
                  </a:lnTo>
                  <a:lnTo>
                    <a:pt x="578" y="491"/>
                  </a:lnTo>
                  <a:lnTo>
                    <a:pt x="580" y="497"/>
                  </a:lnTo>
                  <a:lnTo>
                    <a:pt x="582" y="503"/>
                  </a:lnTo>
                  <a:lnTo>
                    <a:pt x="584" y="505"/>
                  </a:lnTo>
                  <a:lnTo>
                    <a:pt x="587" y="507"/>
                  </a:lnTo>
                  <a:lnTo>
                    <a:pt x="589" y="508"/>
                  </a:lnTo>
                  <a:lnTo>
                    <a:pt x="592" y="509"/>
                  </a:lnTo>
                  <a:lnTo>
                    <a:pt x="598" y="511"/>
                  </a:lnTo>
                  <a:lnTo>
                    <a:pt x="600" y="509"/>
                  </a:lnTo>
                  <a:lnTo>
                    <a:pt x="601" y="509"/>
                  </a:lnTo>
                  <a:lnTo>
                    <a:pt x="603" y="507"/>
                  </a:lnTo>
                  <a:lnTo>
                    <a:pt x="601" y="503"/>
                  </a:lnTo>
                  <a:lnTo>
                    <a:pt x="604" y="493"/>
                  </a:lnTo>
                  <a:lnTo>
                    <a:pt x="605" y="490"/>
                  </a:lnTo>
                  <a:lnTo>
                    <a:pt x="605" y="487"/>
                  </a:lnTo>
                  <a:lnTo>
                    <a:pt x="604" y="483"/>
                  </a:lnTo>
                  <a:lnTo>
                    <a:pt x="603" y="480"/>
                  </a:lnTo>
                  <a:lnTo>
                    <a:pt x="599" y="474"/>
                  </a:lnTo>
                  <a:lnTo>
                    <a:pt x="594" y="470"/>
                  </a:lnTo>
                  <a:lnTo>
                    <a:pt x="582" y="460"/>
                  </a:lnTo>
                  <a:lnTo>
                    <a:pt x="571" y="452"/>
                  </a:lnTo>
                  <a:lnTo>
                    <a:pt x="562" y="448"/>
                  </a:lnTo>
                  <a:lnTo>
                    <a:pt x="552" y="442"/>
                  </a:lnTo>
                  <a:lnTo>
                    <a:pt x="544" y="436"/>
                  </a:lnTo>
                  <a:lnTo>
                    <a:pt x="537" y="430"/>
                  </a:lnTo>
                  <a:lnTo>
                    <a:pt x="525" y="423"/>
                  </a:lnTo>
                  <a:lnTo>
                    <a:pt x="513" y="417"/>
                  </a:lnTo>
                  <a:lnTo>
                    <a:pt x="499" y="411"/>
                  </a:lnTo>
                  <a:lnTo>
                    <a:pt x="486" y="406"/>
                  </a:lnTo>
                  <a:lnTo>
                    <a:pt x="481" y="402"/>
                  </a:lnTo>
                  <a:lnTo>
                    <a:pt x="477" y="398"/>
                  </a:lnTo>
                  <a:lnTo>
                    <a:pt x="476" y="395"/>
                  </a:lnTo>
                  <a:lnTo>
                    <a:pt x="476" y="392"/>
                  </a:lnTo>
                  <a:lnTo>
                    <a:pt x="477" y="390"/>
                  </a:lnTo>
                  <a:lnTo>
                    <a:pt x="480" y="386"/>
                  </a:lnTo>
                  <a:lnTo>
                    <a:pt x="482" y="384"/>
                  </a:lnTo>
                  <a:lnTo>
                    <a:pt x="485" y="381"/>
                  </a:lnTo>
                  <a:lnTo>
                    <a:pt x="486" y="379"/>
                  </a:lnTo>
                  <a:lnTo>
                    <a:pt x="487" y="377"/>
                  </a:lnTo>
                  <a:lnTo>
                    <a:pt x="486" y="376"/>
                  </a:lnTo>
                  <a:lnTo>
                    <a:pt x="485" y="374"/>
                  </a:lnTo>
                  <a:lnTo>
                    <a:pt x="481" y="371"/>
                  </a:lnTo>
                  <a:lnTo>
                    <a:pt x="474" y="370"/>
                  </a:lnTo>
                  <a:lnTo>
                    <a:pt x="467" y="369"/>
                  </a:lnTo>
                  <a:lnTo>
                    <a:pt x="461" y="369"/>
                  </a:lnTo>
                  <a:lnTo>
                    <a:pt x="449" y="368"/>
                  </a:lnTo>
                  <a:lnTo>
                    <a:pt x="436" y="366"/>
                  </a:lnTo>
                  <a:lnTo>
                    <a:pt x="430" y="365"/>
                  </a:lnTo>
                  <a:lnTo>
                    <a:pt x="424" y="362"/>
                  </a:lnTo>
                  <a:lnTo>
                    <a:pt x="419" y="360"/>
                  </a:lnTo>
                  <a:lnTo>
                    <a:pt x="413" y="357"/>
                  </a:lnTo>
                  <a:lnTo>
                    <a:pt x="405" y="350"/>
                  </a:lnTo>
                  <a:lnTo>
                    <a:pt x="399" y="342"/>
                  </a:lnTo>
                  <a:lnTo>
                    <a:pt x="392" y="334"/>
                  </a:lnTo>
                  <a:lnTo>
                    <a:pt x="386" y="326"/>
                  </a:lnTo>
                  <a:lnTo>
                    <a:pt x="380" y="318"/>
                  </a:lnTo>
                  <a:lnTo>
                    <a:pt x="376" y="309"/>
                  </a:lnTo>
                  <a:lnTo>
                    <a:pt x="371" y="300"/>
                  </a:lnTo>
                  <a:lnTo>
                    <a:pt x="368" y="289"/>
                  </a:lnTo>
                  <a:lnTo>
                    <a:pt x="366" y="281"/>
                  </a:lnTo>
                  <a:lnTo>
                    <a:pt x="362" y="270"/>
                  </a:lnTo>
                  <a:lnTo>
                    <a:pt x="358" y="259"/>
                  </a:lnTo>
                  <a:lnTo>
                    <a:pt x="354" y="253"/>
                  </a:lnTo>
                  <a:lnTo>
                    <a:pt x="352" y="252"/>
                  </a:lnTo>
                  <a:lnTo>
                    <a:pt x="350" y="251"/>
                  </a:lnTo>
                  <a:lnTo>
                    <a:pt x="344" y="249"/>
                  </a:lnTo>
                  <a:lnTo>
                    <a:pt x="337" y="247"/>
                  </a:lnTo>
                  <a:lnTo>
                    <a:pt x="332" y="244"/>
                  </a:lnTo>
                  <a:lnTo>
                    <a:pt x="327" y="240"/>
                  </a:lnTo>
                  <a:lnTo>
                    <a:pt x="318" y="231"/>
                  </a:lnTo>
                  <a:lnTo>
                    <a:pt x="307" y="222"/>
                  </a:lnTo>
                  <a:lnTo>
                    <a:pt x="302" y="218"/>
                  </a:lnTo>
                  <a:lnTo>
                    <a:pt x="297" y="211"/>
                  </a:lnTo>
                  <a:lnTo>
                    <a:pt x="293" y="203"/>
                  </a:lnTo>
                  <a:lnTo>
                    <a:pt x="289" y="195"/>
                  </a:lnTo>
                  <a:lnTo>
                    <a:pt x="287" y="186"/>
                  </a:lnTo>
                  <a:lnTo>
                    <a:pt x="287" y="178"/>
                  </a:lnTo>
                  <a:lnTo>
                    <a:pt x="288" y="174"/>
                  </a:lnTo>
                  <a:lnTo>
                    <a:pt x="289" y="171"/>
                  </a:lnTo>
                  <a:lnTo>
                    <a:pt x="291" y="167"/>
                  </a:lnTo>
                  <a:lnTo>
                    <a:pt x="295" y="164"/>
                  </a:lnTo>
                  <a:lnTo>
                    <a:pt x="297" y="163"/>
                  </a:lnTo>
                  <a:lnTo>
                    <a:pt x="299" y="162"/>
                  </a:lnTo>
                  <a:lnTo>
                    <a:pt x="301" y="159"/>
                  </a:lnTo>
                  <a:lnTo>
                    <a:pt x="301" y="157"/>
                  </a:lnTo>
                  <a:lnTo>
                    <a:pt x="298" y="154"/>
                  </a:lnTo>
                  <a:lnTo>
                    <a:pt x="296" y="150"/>
                  </a:lnTo>
                  <a:lnTo>
                    <a:pt x="291" y="143"/>
                  </a:lnTo>
                  <a:lnTo>
                    <a:pt x="288" y="138"/>
                  </a:lnTo>
                  <a:lnTo>
                    <a:pt x="286" y="134"/>
                  </a:lnTo>
                  <a:lnTo>
                    <a:pt x="286" y="131"/>
                  </a:lnTo>
                  <a:lnTo>
                    <a:pt x="285" y="126"/>
                  </a:lnTo>
                  <a:lnTo>
                    <a:pt x="286" y="123"/>
                  </a:lnTo>
                  <a:lnTo>
                    <a:pt x="287" y="121"/>
                  </a:lnTo>
                  <a:lnTo>
                    <a:pt x="289" y="120"/>
                  </a:lnTo>
                  <a:lnTo>
                    <a:pt x="293" y="118"/>
                  </a:lnTo>
                  <a:lnTo>
                    <a:pt x="297" y="121"/>
                  </a:lnTo>
                  <a:lnTo>
                    <a:pt x="298" y="121"/>
                  </a:lnTo>
                  <a:lnTo>
                    <a:pt x="301" y="122"/>
                  </a:lnTo>
                  <a:lnTo>
                    <a:pt x="314" y="114"/>
                  </a:lnTo>
                  <a:lnTo>
                    <a:pt x="329" y="102"/>
                  </a:lnTo>
                  <a:lnTo>
                    <a:pt x="334" y="101"/>
                  </a:lnTo>
                  <a:lnTo>
                    <a:pt x="337" y="100"/>
                  </a:lnTo>
                  <a:lnTo>
                    <a:pt x="338" y="100"/>
                  </a:lnTo>
                  <a:lnTo>
                    <a:pt x="339" y="101"/>
                  </a:lnTo>
                  <a:lnTo>
                    <a:pt x="340" y="102"/>
                  </a:lnTo>
                  <a:lnTo>
                    <a:pt x="342" y="104"/>
                  </a:lnTo>
                  <a:lnTo>
                    <a:pt x="344" y="105"/>
                  </a:lnTo>
                  <a:lnTo>
                    <a:pt x="350" y="104"/>
                  </a:lnTo>
                  <a:lnTo>
                    <a:pt x="354" y="101"/>
                  </a:lnTo>
                  <a:lnTo>
                    <a:pt x="359" y="100"/>
                  </a:lnTo>
                  <a:lnTo>
                    <a:pt x="360" y="101"/>
                  </a:lnTo>
                  <a:lnTo>
                    <a:pt x="360" y="102"/>
                  </a:lnTo>
                  <a:lnTo>
                    <a:pt x="360" y="106"/>
                  </a:lnTo>
                  <a:lnTo>
                    <a:pt x="360" y="109"/>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1" name="Freeform 290"/>
            <p:cNvSpPr>
              <a:spLocks/>
            </p:cNvSpPr>
            <p:nvPr/>
          </p:nvSpPr>
          <p:spPr bwMode="gray">
            <a:xfrm>
              <a:off x="5033963" y="3595688"/>
              <a:ext cx="192088" cy="201613"/>
            </a:xfrm>
            <a:custGeom>
              <a:avLst/>
              <a:gdLst/>
              <a:ahLst/>
              <a:cxnLst>
                <a:cxn ang="0">
                  <a:pos x="355" y="88"/>
                </a:cxn>
                <a:cxn ang="0">
                  <a:pos x="358" y="68"/>
                </a:cxn>
                <a:cxn ang="0">
                  <a:pos x="320" y="35"/>
                </a:cxn>
                <a:cxn ang="0">
                  <a:pos x="287" y="15"/>
                </a:cxn>
                <a:cxn ang="0">
                  <a:pos x="279" y="1"/>
                </a:cxn>
                <a:cxn ang="0">
                  <a:pos x="209" y="20"/>
                </a:cxn>
                <a:cxn ang="0">
                  <a:pos x="198" y="40"/>
                </a:cxn>
                <a:cxn ang="0">
                  <a:pos x="180" y="36"/>
                </a:cxn>
                <a:cxn ang="0">
                  <a:pos x="175" y="61"/>
                </a:cxn>
                <a:cxn ang="0">
                  <a:pos x="155" y="57"/>
                </a:cxn>
                <a:cxn ang="0">
                  <a:pos x="138" y="45"/>
                </a:cxn>
                <a:cxn ang="0">
                  <a:pos x="126" y="73"/>
                </a:cxn>
                <a:cxn ang="0">
                  <a:pos x="123" y="93"/>
                </a:cxn>
                <a:cxn ang="0">
                  <a:pos x="93" y="53"/>
                </a:cxn>
                <a:cxn ang="0">
                  <a:pos x="77" y="58"/>
                </a:cxn>
                <a:cxn ang="0">
                  <a:pos x="75" y="75"/>
                </a:cxn>
                <a:cxn ang="0">
                  <a:pos x="35" y="88"/>
                </a:cxn>
                <a:cxn ang="0">
                  <a:pos x="19" y="112"/>
                </a:cxn>
                <a:cxn ang="0">
                  <a:pos x="12" y="138"/>
                </a:cxn>
                <a:cxn ang="0">
                  <a:pos x="14" y="158"/>
                </a:cxn>
                <a:cxn ang="0">
                  <a:pos x="14" y="186"/>
                </a:cxn>
                <a:cxn ang="0">
                  <a:pos x="43" y="211"/>
                </a:cxn>
                <a:cxn ang="0">
                  <a:pos x="54" y="238"/>
                </a:cxn>
                <a:cxn ang="0">
                  <a:pos x="100" y="197"/>
                </a:cxn>
                <a:cxn ang="0">
                  <a:pos x="142" y="211"/>
                </a:cxn>
                <a:cxn ang="0">
                  <a:pos x="174" y="222"/>
                </a:cxn>
                <a:cxn ang="0">
                  <a:pos x="195" y="271"/>
                </a:cxn>
                <a:cxn ang="0">
                  <a:pos x="204" y="303"/>
                </a:cxn>
                <a:cxn ang="0">
                  <a:pos x="231" y="335"/>
                </a:cxn>
                <a:cxn ang="0">
                  <a:pos x="266" y="363"/>
                </a:cxn>
                <a:cxn ang="0">
                  <a:pos x="311" y="403"/>
                </a:cxn>
                <a:cxn ang="0">
                  <a:pos x="362" y="419"/>
                </a:cxn>
                <a:cxn ang="0">
                  <a:pos x="384" y="447"/>
                </a:cxn>
                <a:cxn ang="0">
                  <a:pos x="399" y="458"/>
                </a:cxn>
                <a:cxn ang="0">
                  <a:pos x="419" y="470"/>
                </a:cxn>
                <a:cxn ang="0">
                  <a:pos x="472" y="523"/>
                </a:cxn>
                <a:cxn ang="0">
                  <a:pos x="481" y="579"/>
                </a:cxn>
                <a:cxn ang="0">
                  <a:pos x="462" y="631"/>
                </a:cxn>
                <a:cxn ang="0">
                  <a:pos x="493" y="613"/>
                </a:cxn>
                <a:cxn ang="0">
                  <a:pos x="521" y="573"/>
                </a:cxn>
                <a:cxn ang="0">
                  <a:pos x="534" y="541"/>
                </a:cxn>
                <a:cxn ang="0">
                  <a:pos x="502" y="511"/>
                </a:cxn>
                <a:cxn ang="0">
                  <a:pos x="527" y="468"/>
                </a:cxn>
                <a:cxn ang="0">
                  <a:pos x="571" y="479"/>
                </a:cxn>
                <a:cxn ang="0">
                  <a:pos x="589" y="508"/>
                </a:cxn>
                <a:cxn ang="0">
                  <a:pos x="605" y="490"/>
                </a:cxn>
                <a:cxn ang="0">
                  <a:pos x="562" y="448"/>
                </a:cxn>
                <a:cxn ang="0">
                  <a:pos x="481" y="402"/>
                </a:cxn>
                <a:cxn ang="0">
                  <a:pos x="486" y="379"/>
                </a:cxn>
                <a:cxn ang="0">
                  <a:pos x="449" y="368"/>
                </a:cxn>
                <a:cxn ang="0">
                  <a:pos x="392" y="334"/>
                </a:cxn>
                <a:cxn ang="0">
                  <a:pos x="358" y="259"/>
                </a:cxn>
                <a:cxn ang="0">
                  <a:pos x="318" y="231"/>
                </a:cxn>
                <a:cxn ang="0">
                  <a:pos x="288" y="174"/>
                </a:cxn>
                <a:cxn ang="0">
                  <a:pos x="298" y="154"/>
                </a:cxn>
                <a:cxn ang="0">
                  <a:pos x="287" y="121"/>
                </a:cxn>
                <a:cxn ang="0">
                  <a:pos x="334" y="101"/>
                </a:cxn>
                <a:cxn ang="0">
                  <a:pos x="354" y="101"/>
                </a:cxn>
              </a:cxnLst>
              <a:rect l="0" t="0" r="r" b="b"/>
              <a:pathLst>
                <a:path w="605" h="637">
                  <a:moveTo>
                    <a:pt x="360" y="109"/>
                  </a:moveTo>
                  <a:lnTo>
                    <a:pt x="366" y="110"/>
                  </a:lnTo>
                  <a:lnTo>
                    <a:pt x="368" y="109"/>
                  </a:lnTo>
                  <a:lnTo>
                    <a:pt x="369" y="107"/>
                  </a:lnTo>
                  <a:lnTo>
                    <a:pt x="368" y="105"/>
                  </a:lnTo>
                  <a:lnTo>
                    <a:pt x="364" y="99"/>
                  </a:lnTo>
                  <a:lnTo>
                    <a:pt x="358" y="94"/>
                  </a:lnTo>
                  <a:lnTo>
                    <a:pt x="355" y="88"/>
                  </a:lnTo>
                  <a:lnTo>
                    <a:pt x="354" y="81"/>
                  </a:lnTo>
                  <a:lnTo>
                    <a:pt x="351" y="81"/>
                  </a:lnTo>
                  <a:lnTo>
                    <a:pt x="350" y="80"/>
                  </a:lnTo>
                  <a:lnTo>
                    <a:pt x="350" y="78"/>
                  </a:lnTo>
                  <a:lnTo>
                    <a:pt x="351" y="77"/>
                  </a:lnTo>
                  <a:lnTo>
                    <a:pt x="353" y="74"/>
                  </a:lnTo>
                  <a:lnTo>
                    <a:pt x="356" y="70"/>
                  </a:lnTo>
                  <a:lnTo>
                    <a:pt x="358" y="68"/>
                  </a:lnTo>
                  <a:lnTo>
                    <a:pt x="358" y="66"/>
                  </a:lnTo>
                  <a:lnTo>
                    <a:pt x="352" y="64"/>
                  </a:lnTo>
                  <a:lnTo>
                    <a:pt x="345" y="60"/>
                  </a:lnTo>
                  <a:lnTo>
                    <a:pt x="351" y="50"/>
                  </a:lnTo>
                  <a:lnTo>
                    <a:pt x="360" y="41"/>
                  </a:lnTo>
                  <a:lnTo>
                    <a:pt x="346" y="40"/>
                  </a:lnTo>
                  <a:lnTo>
                    <a:pt x="334" y="37"/>
                  </a:lnTo>
                  <a:lnTo>
                    <a:pt x="320" y="35"/>
                  </a:lnTo>
                  <a:lnTo>
                    <a:pt x="307" y="32"/>
                  </a:lnTo>
                  <a:lnTo>
                    <a:pt x="302" y="31"/>
                  </a:lnTo>
                  <a:lnTo>
                    <a:pt x="295" y="28"/>
                  </a:lnTo>
                  <a:lnTo>
                    <a:pt x="293" y="26"/>
                  </a:lnTo>
                  <a:lnTo>
                    <a:pt x="290" y="25"/>
                  </a:lnTo>
                  <a:lnTo>
                    <a:pt x="289" y="23"/>
                  </a:lnTo>
                  <a:lnTo>
                    <a:pt x="288" y="19"/>
                  </a:lnTo>
                  <a:lnTo>
                    <a:pt x="287" y="15"/>
                  </a:lnTo>
                  <a:lnTo>
                    <a:pt x="286" y="13"/>
                  </a:lnTo>
                  <a:lnTo>
                    <a:pt x="285" y="12"/>
                  </a:lnTo>
                  <a:lnTo>
                    <a:pt x="281" y="9"/>
                  </a:lnTo>
                  <a:lnTo>
                    <a:pt x="283" y="4"/>
                  </a:lnTo>
                  <a:lnTo>
                    <a:pt x="283" y="2"/>
                  </a:lnTo>
                  <a:lnTo>
                    <a:pt x="283" y="0"/>
                  </a:lnTo>
                  <a:lnTo>
                    <a:pt x="283" y="0"/>
                  </a:lnTo>
                  <a:lnTo>
                    <a:pt x="279" y="1"/>
                  </a:lnTo>
                  <a:lnTo>
                    <a:pt x="271" y="3"/>
                  </a:lnTo>
                  <a:lnTo>
                    <a:pt x="262" y="6"/>
                  </a:lnTo>
                  <a:lnTo>
                    <a:pt x="254" y="6"/>
                  </a:lnTo>
                  <a:lnTo>
                    <a:pt x="245" y="6"/>
                  </a:lnTo>
                  <a:lnTo>
                    <a:pt x="236" y="7"/>
                  </a:lnTo>
                  <a:lnTo>
                    <a:pt x="228" y="16"/>
                  </a:lnTo>
                  <a:lnTo>
                    <a:pt x="221" y="24"/>
                  </a:lnTo>
                  <a:lnTo>
                    <a:pt x="209" y="20"/>
                  </a:lnTo>
                  <a:lnTo>
                    <a:pt x="196" y="15"/>
                  </a:lnTo>
                  <a:lnTo>
                    <a:pt x="193" y="19"/>
                  </a:lnTo>
                  <a:lnTo>
                    <a:pt x="193" y="24"/>
                  </a:lnTo>
                  <a:lnTo>
                    <a:pt x="193" y="28"/>
                  </a:lnTo>
                  <a:lnTo>
                    <a:pt x="196" y="33"/>
                  </a:lnTo>
                  <a:lnTo>
                    <a:pt x="197" y="35"/>
                  </a:lnTo>
                  <a:lnTo>
                    <a:pt x="198" y="36"/>
                  </a:lnTo>
                  <a:lnTo>
                    <a:pt x="198" y="40"/>
                  </a:lnTo>
                  <a:lnTo>
                    <a:pt x="197" y="42"/>
                  </a:lnTo>
                  <a:lnTo>
                    <a:pt x="193" y="43"/>
                  </a:lnTo>
                  <a:lnTo>
                    <a:pt x="192" y="43"/>
                  </a:lnTo>
                  <a:lnTo>
                    <a:pt x="190" y="42"/>
                  </a:lnTo>
                  <a:lnTo>
                    <a:pt x="189" y="41"/>
                  </a:lnTo>
                  <a:lnTo>
                    <a:pt x="187" y="39"/>
                  </a:lnTo>
                  <a:lnTo>
                    <a:pt x="182" y="36"/>
                  </a:lnTo>
                  <a:lnTo>
                    <a:pt x="180" y="36"/>
                  </a:lnTo>
                  <a:lnTo>
                    <a:pt x="176" y="35"/>
                  </a:lnTo>
                  <a:lnTo>
                    <a:pt x="177" y="42"/>
                  </a:lnTo>
                  <a:lnTo>
                    <a:pt x="180" y="50"/>
                  </a:lnTo>
                  <a:lnTo>
                    <a:pt x="180" y="53"/>
                  </a:lnTo>
                  <a:lnTo>
                    <a:pt x="181" y="57"/>
                  </a:lnTo>
                  <a:lnTo>
                    <a:pt x="180" y="59"/>
                  </a:lnTo>
                  <a:lnTo>
                    <a:pt x="179" y="63"/>
                  </a:lnTo>
                  <a:lnTo>
                    <a:pt x="175" y="61"/>
                  </a:lnTo>
                  <a:lnTo>
                    <a:pt x="173" y="60"/>
                  </a:lnTo>
                  <a:lnTo>
                    <a:pt x="171" y="58"/>
                  </a:lnTo>
                  <a:lnTo>
                    <a:pt x="169" y="57"/>
                  </a:lnTo>
                  <a:lnTo>
                    <a:pt x="168" y="55"/>
                  </a:lnTo>
                  <a:lnTo>
                    <a:pt x="166" y="53"/>
                  </a:lnTo>
                  <a:lnTo>
                    <a:pt x="163" y="55"/>
                  </a:lnTo>
                  <a:lnTo>
                    <a:pt x="158" y="56"/>
                  </a:lnTo>
                  <a:lnTo>
                    <a:pt x="155" y="57"/>
                  </a:lnTo>
                  <a:lnTo>
                    <a:pt x="151" y="56"/>
                  </a:lnTo>
                  <a:lnTo>
                    <a:pt x="150" y="53"/>
                  </a:lnTo>
                  <a:lnTo>
                    <a:pt x="148" y="51"/>
                  </a:lnTo>
                  <a:lnTo>
                    <a:pt x="147" y="49"/>
                  </a:lnTo>
                  <a:lnTo>
                    <a:pt x="144" y="47"/>
                  </a:lnTo>
                  <a:lnTo>
                    <a:pt x="143" y="44"/>
                  </a:lnTo>
                  <a:lnTo>
                    <a:pt x="140" y="43"/>
                  </a:lnTo>
                  <a:lnTo>
                    <a:pt x="138" y="45"/>
                  </a:lnTo>
                  <a:lnTo>
                    <a:pt x="136" y="48"/>
                  </a:lnTo>
                  <a:lnTo>
                    <a:pt x="135" y="50"/>
                  </a:lnTo>
                  <a:lnTo>
                    <a:pt x="135" y="52"/>
                  </a:lnTo>
                  <a:lnTo>
                    <a:pt x="135" y="58"/>
                  </a:lnTo>
                  <a:lnTo>
                    <a:pt x="133" y="61"/>
                  </a:lnTo>
                  <a:lnTo>
                    <a:pt x="132" y="66"/>
                  </a:lnTo>
                  <a:lnTo>
                    <a:pt x="128" y="69"/>
                  </a:lnTo>
                  <a:lnTo>
                    <a:pt x="126" y="73"/>
                  </a:lnTo>
                  <a:lnTo>
                    <a:pt x="124" y="76"/>
                  </a:lnTo>
                  <a:lnTo>
                    <a:pt x="124" y="80"/>
                  </a:lnTo>
                  <a:lnTo>
                    <a:pt x="125" y="84"/>
                  </a:lnTo>
                  <a:lnTo>
                    <a:pt x="125" y="85"/>
                  </a:lnTo>
                  <a:lnTo>
                    <a:pt x="126" y="88"/>
                  </a:lnTo>
                  <a:lnTo>
                    <a:pt x="125" y="91"/>
                  </a:lnTo>
                  <a:lnTo>
                    <a:pt x="124" y="93"/>
                  </a:lnTo>
                  <a:lnTo>
                    <a:pt x="123" y="93"/>
                  </a:lnTo>
                  <a:lnTo>
                    <a:pt x="120" y="93"/>
                  </a:lnTo>
                  <a:lnTo>
                    <a:pt x="112" y="83"/>
                  </a:lnTo>
                  <a:lnTo>
                    <a:pt x="102" y="70"/>
                  </a:lnTo>
                  <a:lnTo>
                    <a:pt x="99" y="67"/>
                  </a:lnTo>
                  <a:lnTo>
                    <a:pt x="96" y="65"/>
                  </a:lnTo>
                  <a:lnTo>
                    <a:pt x="94" y="63"/>
                  </a:lnTo>
                  <a:lnTo>
                    <a:pt x="93" y="59"/>
                  </a:lnTo>
                  <a:lnTo>
                    <a:pt x="93" y="53"/>
                  </a:lnTo>
                  <a:lnTo>
                    <a:pt x="93" y="45"/>
                  </a:lnTo>
                  <a:lnTo>
                    <a:pt x="92" y="44"/>
                  </a:lnTo>
                  <a:lnTo>
                    <a:pt x="91" y="43"/>
                  </a:lnTo>
                  <a:lnTo>
                    <a:pt x="90" y="44"/>
                  </a:lnTo>
                  <a:lnTo>
                    <a:pt x="88" y="45"/>
                  </a:lnTo>
                  <a:lnTo>
                    <a:pt x="84" y="51"/>
                  </a:lnTo>
                  <a:lnTo>
                    <a:pt x="77" y="56"/>
                  </a:lnTo>
                  <a:lnTo>
                    <a:pt x="77" y="58"/>
                  </a:lnTo>
                  <a:lnTo>
                    <a:pt x="76" y="61"/>
                  </a:lnTo>
                  <a:lnTo>
                    <a:pt x="77" y="63"/>
                  </a:lnTo>
                  <a:lnTo>
                    <a:pt x="78" y="64"/>
                  </a:lnTo>
                  <a:lnTo>
                    <a:pt x="79" y="66"/>
                  </a:lnTo>
                  <a:lnTo>
                    <a:pt x="79" y="68"/>
                  </a:lnTo>
                  <a:lnTo>
                    <a:pt x="79" y="70"/>
                  </a:lnTo>
                  <a:lnTo>
                    <a:pt x="78" y="72"/>
                  </a:lnTo>
                  <a:lnTo>
                    <a:pt x="75" y="75"/>
                  </a:lnTo>
                  <a:lnTo>
                    <a:pt x="71" y="78"/>
                  </a:lnTo>
                  <a:lnTo>
                    <a:pt x="66" y="82"/>
                  </a:lnTo>
                  <a:lnTo>
                    <a:pt x="59" y="84"/>
                  </a:lnTo>
                  <a:lnTo>
                    <a:pt x="54" y="83"/>
                  </a:lnTo>
                  <a:lnTo>
                    <a:pt x="51" y="82"/>
                  </a:lnTo>
                  <a:lnTo>
                    <a:pt x="46" y="82"/>
                  </a:lnTo>
                  <a:lnTo>
                    <a:pt x="42" y="84"/>
                  </a:lnTo>
                  <a:lnTo>
                    <a:pt x="35" y="88"/>
                  </a:lnTo>
                  <a:lnTo>
                    <a:pt x="29" y="89"/>
                  </a:lnTo>
                  <a:lnTo>
                    <a:pt x="24" y="88"/>
                  </a:lnTo>
                  <a:lnTo>
                    <a:pt x="18" y="84"/>
                  </a:lnTo>
                  <a:lnTo>
                    <a:pt x="14" y="90"/>
                  </a:lnTo>
                  <a:lnTo>
                    <a:pt x="13" y="96"/>
                  </a:lnTo>
                  <a:lnTo>
                    <a:pt x="12" y="100"/>
                  </a:lnTo>
                  <a:lnTo>
                    <a:pt x="14" y="106"/>
                  </a:lnTo>
                  <a:lnTo>
                    <a:pt x="19" y="112"/>
                  </a:lnTo>
                  <a:lnTo>
                    <a:pt x="25" y="117"/>
                  </a:lnTo>
                  <a:lnTo>
                    <a:pt x="26" y="120"/>
                  </a:lnTo>
                  <a:lnTo>
                    <a:pt x="28" y="123"/>
                  </a:lnTo>
                  <a:lnTo>
                    <a:pt x="28" y="126"/>
                  </a:lnTo>
                  <a:lnTo>
                    <a:pt x="26" y="130"/>
                  </a:lnTo>
                  <a:lnTo>
                    <a:pt x="21" y="133"/>
                  </a:lnTo>
                  <a:lnTo>
                    <a:pt x="17" y="135"/>
                  </a:lnTo>
                  <a:lnTo>
                    <a:pt x="12" y="138"/>
                  </a:lnTo>
                  <a:lnTo>
                    <a:pt x="6" y="140"/>
                  </a:lnTo>
                  <a:lnTo>
                    <a:pt x="3" y="141"/>
                  </a:lnTo>
                  <a:lnTo>
                    <a:pt x="0" y="143"/>
                  </a:lnTo>
                  <a:lnTo>
                    <a:pt x="1" y="147"/>
                  </a:lnTo>
                  <a:lnTo>
                    <a:pt x="3" y="150"/>
                  </a:lnTo>
                  <a:lnTo>
                    <a:pt x="8" y="153"/>
                  </a:lnTo>
                  <a:lnTo>
                    <a:pt x="10" y="155"/>
                  </a:lnTo>
                  <a:lnTo>
                    <a:pt x="14" y="158"/>
                  </a:lnTo>
                  <a:lnTo>
                    <a:pt x="19" y="162"/>
                  </a:lnTo>
                  <a:lnTo>
                    <a:pt x="22" y="166"/>
                  </a:lnTo>
                  <a:lnTo>
                    <a:pt x="24" y="171"/>
                  </a:lnTo>
                  <a:lnTo>
                    <a:pt x="24" y="174"/>
                  </a:lnTo>
                  <a:lnTo>
                    <a:pt x="21" y="178"/>
                  </a:lnTo>
                  <a:lnTo>
                    <a:pt x="19" y="180"/>
                  </a:lnTo>
                  <a:lnTo>
                    <a:pt x="17" y="182"/>
                  </a:lnTo>
                  <a:lnTo>
                    <a:pt x="14" y="186"/>
                  </a:lnTo>
                  <a:lnTo>
                    <a:pt x="13" y="189"/>
                  </a:lnTo>
                  <a:lnTo>
                    <a:pt x="13" y="194"/>
                  </a:lnTo>
                  <a:lnTo>
                    <a:pt x="14" y="199"/>
                  </a:lnTo>
                  <a:lnTo>
                    <a:pt x="19" y="206"/>
                  </a:lnTo>
                  <a:lnTo>
                    <a:pt x="22" y="210"/>
                  </a:lnTo>
                  <a:lnTo>
                    <a:pt x="27" y="211"/>
                  </a:lnTo>
                  <a:lnTo>
                    <a:pt x="33" y="211"/>
                  </a:lnTo>
                  <a:lnTo>
                    <a:pt x="43" y="211"/>
                  </a:lnTo>
                  <a:lnTo>
                    <a:pt x="53" y="212"/>
                  </a:lnTo>
                  <a:lnTo>
                    <a:pt x="54" y="215"/>
                  </a:lnTo>
                  <a:lnTo>
                    <a:pt x="53" y="219"/>
                  </a:lnTo>
                  <a:lnTo>
                    <a:pt x="52" y="222"/>
                  </a:lnTo>
                  <a:lnTo>
                    <a:pt x="51" y="227"/>
                  </a:lnTo>
                  <a:lnTo>
                    <a:pt x="47" y="234"/>
                  </a:lnTo>
                  <a:lnTo>
                    <a:pt x="45" y="242"/>
                  </a:lnTo>
                  <a:lnTo>
                    <a:pt x="54" y="238"/>
                  </a:lnTo>
                  <a:lnTo>
                    <a:pt x="63" y="234"/>
                  </a:lnTo>
                  <a:lnTo>
                    <a:pt x="71" y="229"/>
                  </a:lnTo>
                  <a:lnTo>
                    <a:pt x="79" y="223"/>
                  </a:lnTo>
                  <a:lnTo>
                    <a:pt x="85" y="215"/>
                  </a:lnTo>
                  <a:lnTo>
                    <a:pt x="91" y="207"/>
                  </a:lnTo>
                  <a:lnTo>
                    <a:pt x="93" y="203"/>
                  </a:lnTo>
                  <a:lnTo>
                    <a:pt x="96" y="199"/>
                  </a:lnTo>
                  <a:lnTo>
                    <a:pt x="100" y="197"/>
                  </a:lnTo>
                  <a:lnTo>
                    <a:pt x="106" y="194"/>
                  </a:lnTo>
                  <a:lnTo>
                    <a:pt x="110" y="192"/>
                  </a:lnTo>
                  <a:lnTo>
                    <a:pt x="115" y="192"/>
                  </a:lnTo>
                  <a:lnTo>
                    <a:pt x="119" y="192"/>
                  </a:lnTo>
                  <a:lnTo>
                    <a:pt x="123" y="195"/>
                  </a:lnTo>
                  <a:lnTo>
                    <a:pt x="130" y="198"/>
                  </a:lnTo>
                  <a:lnTo>
                    <a:pt x="136" y="204"/>
                  </a:lnTo>
                  <a:lnTo>
                    <a:pt x="142" y="211"/>
                  </a:lnTo>
                  <a:lnTo>
                    <a:pt x="149" y="215"/>
                  </a:lnTo>
                  <a:lnTo>
                    <a:pt x="152" y="218"/>
                  </a:lnTo>
                  <a:lnTo>
                    <a:pt x="156" y="219"/>
                  </a:lnTo>
                  <a:lnTo>
                    <a:pt x="160" y="220"/>
                  </a:lnTo>
                  <a:lnTo>
                    <a:pt x="165" y="220"/>
                  </a:lnTo>
                  <a:lnTo>
                    <a:pt x="168" y="220"/>
                  </a:lnTo>
                  <a:lnTo>
                    <a:pt x="172" y="221"/>
                  </a:lnTo>
                  <a:lnTo>
                    <a:pt x="174" y="222"/>
                  </a:lnTo>
                  <a:lnTo>
                    <a:pt x="176" y="224"/>
                  </a:lnTo>
                  <a:lnTo>
                    <a:pt x="180" y="231"/>
                  </a:lnTo>
                  <a:lnTo>
                    <a:pt x="182" y="238"/>
                  </a:lnTo>
                  <a:lnTo>
                    <a:pt x="184" y="247"/>
                  </a:lnTo>
                  <a:lnTo>
                    <a:pt x="185" y="255"/>
                  </a:lnTo>
                  <a:lnTo>
                    <a:pt x="188" y="262"/>
                  </a:lnTo>
                  <a:lnTo>
                    <a:pt x="192" y="269"/>
                  </a:lnTo>
                  <a:lnTo>
                    <a:pt x="195" y="271"/>
                  </a:lnTo>
                  <a:lnTo>
                    <a:pt x="196" y="275"/>
                  </a:lnTo>
                  <a:lnTo>
                    <a:pt x="197" y="277"/>
                  </a:lnTo>
                  <a:lnTo>
                    <a:pt x="197" y="280"/>
                  </a:lnTo>
                  <a:lnTo>
                    <a:pt x="197" y="286"/>
                  </a:lnTo>
                  <a:lnTo>
                    <a:pt x="197" y="292"/>
                  </a:lnTo>
                  <a:lnTo>
                    <a:pt x="199" y="296"/>
                  </a:lnTo>
                  <a:lnTo>
                    <a:pt x="201" y="300"/>
                  </a:lnTo>
                  <a:lnTo>
                    <a:pt x="204" y="303"/>
                  </a:lnTo>
                  <a:lnTo>
                    <a:pt x="208" y="306"/>
                  </a:lnTo>
                  <a:lnTo>
                    <a:pt x="214" y="310"/>
                  </a:lnTo>
                  <a:lnTo>
                    <a:pt x="221" y="314"/>
                  </a:lnTo>
                  <a:lnTo>
                    <a:pt x="226" y="319"/>
                  </a:lnTo>
                  <a:lnTo>
                    <a:pt x="231" y="324"/>
                  </a:lnTo>
                  <a:lnTo>
                    <a:pt x="231" y="328"/>
                  </a:lnTo>
                  <a:lnTo>
                    <a:pt x="231" y="333"/>
                  </a:lnTo>
                  <a:lnTo>
                    <a:pt x="231" y="335"/>
                  </a:lnTo>
                  <a:lnTo>
                    <a:pt x="231" y="337"/>
                  </a:lnTo>
                  <a:lnTo>
                    <a:pt x="240" y="341"/>
                  </a:lnTo>
                  <a:lnTo>
                    <a:pt x="249" y="343"/>
                  </a:lnTo>
                  <a:lnTo>
                    <a:pt x="254" y="346"/>
                  </a:lnTo>
                  <a:lnTo>
                    <a:pt x="257" y="349"/>
                  </a:lnTo>
                  <a:lnTo>
                    <a:pt x="261" y="352"/>
                  </a:lnTo>
                  <a:lnTo>
                    <a:pt x="263" y="357"/>
                  </a:lnTo>
                  <a:lnTo>
                    <a:pt x="266" y="363"/>
                  </a:lnTo>
                  <a:lnTo>
                    <a:pt x="270" y="367"/>
                  </a:lnTo>
                  <a:lnTo>
                    <a:pt x="274" y="368"/>
                  </a:lnTo>
                  <a:lnTo>
                    <a:pt x="280" y="373"/>
                  </a:lnTo>
                  <a:lnTo>
                    <a:pt x="286" y="378"/>
                  </a:lnTo>
                  <a:lnTo>
                    <a:pt x="290" y="384"/>
                  </a:lnTo>
                  <a:lnTo>
                    <a:pt x="297" y="391"/>
                  </a:lnTo>
                  <a:lnTo>
                    <a:pt x="304" y="398"/>
                  </a:lnTo>
                  <a:lnTo>
                    <a:pt x="311" y="403"/>
                  </a:lnTo>
                  <a:lnTo>
                    <a:pt x="318" y="408"/>
                  </a:lnTo>
                  <a:lnTo>
                    <a:pt x="327" y="411"/>
                  </a:lnTo>
                  <a:lnTo>
                    <a:pt x="335" y="414"/>
                  </a:lnTo>
                  <a:lnTo>
                    <a:pt x="344" y="415"/>
                  </a:lnTo>
                  <a:lnTo>
                    <a:pt x="353" y="416"/>
                  </a:lnTo>
                  <a:lnTo>
                    <a:pt x="356" y="417"/>
                  </a:lnTo>
                  <a:lnTo>
                    <a:pt x="360" y="418"/>
                  </a:lnTo>
                  <a:lnTo>
                    <a:pt x="362" y="419"/>
                  </a:lnTo>
                  <a:lnTo>
                    <a:pt x="364" y="422"/>
                  </a:lnTo>
                  <a:lnTo>
                    <a:pt x="368" y="427"/>
                  </a:lnTo>
                  <a:lnTo>
                    <a:pt x="370" y="432"/>
                  </a:lnTo>
                  <a:lnTo>
                    <a:pt x="372" y="438"/>
                  </a:lnTo>
                  <a:lnTo>
                    <a:pt x="376" y="442"/>
                  </a:lnTo>
                  <a:lnTo>
                    <a:pt x="378" y="444"/>
                  </a:lnTo>
                  <a:lnTo>
                    <a:pt x="380" y="446"/>
                  </a:lnTo>
                  <a:lnTo>
                    <a:pt x="384" y="447"/>
                  </a:lnTo>
                  <a:lnTo>
                    <a:pt x="387" y="447"/>
                  </a:lnTo>
                  <a:lnTo>
                    <a:pt x="394" y="447"/>
                  </a:lnTo>
                  <a:lnTo>
                    <a:pt x="397" y="447"/>
                  </a:lnTo>
                  <a:lnTo>
                    <a:pt x="399" y="448"/>
                  </a:lnTo>
                  <a:lnTo>
                    <a:pt x="399" y="449"/>
                  </a:lnTo>
                  <a:lnTo>
                    <a:pt x="396" y="452"/>
                  </a:lnTo>
                  <a:lnTo>
                    <a:pt x="396" y="457"/>
                  </a:lnTo>
                  <a:lnTo>
                    <a:pt x="399" y="458"/>
                  </a:lnTo>
                  <a:lnTo>
                    <a:pt x="402" y="459"/>
                  </a:lnTo>
                  <a:lnTo>
                    <a:pt x="405" y="458"/>
                  </a:lnTo>
                  <a:lnTo>
                    <a:pt x="408" y="458"/>
                  </a:lnTo>
                  <a:lnTo>
                    <a:pt x="413" y="457"/>
                  </a:lnTo>
                  <a:lnTo>
                    <a:pt x="417" y="458"/>
                  </a:lnTo>
                  <a:lnTo>
                    <a:pt x="419" y="459"/>
                  </a:lnTo>
                  <a:lnTo>
                    <a:pt x="419" y="463"/>
                  </a:lnTo>
                  <a:lnTo>
                    <a:pt x="419" y="470"/>
                  </a:lnTo>
                  <a:lnTo>
                    <a:pt x="420" y="479"/>
                  </a:lnTo>
                  <a:lnTo>
                    <a:pt x="424" y="484"/>
                  </a:lnTo>
                  <a:lnTo>
                    <a:pt x="429" y="489"/>
                  </a:lnTo>
                  <a:lnTo>
                    <a:pt x="444" y="496"/>
                  </a:lnTo>
                  <a:lnTo>
                    <a:pt x="458" y="503"/>
                  </a:lnTo>
                  <a:lnTo>
                    <a:pt x="465" y="508"/>
                  </a:lnTo>
                  <a:lnTo>
                    <a:pt x="469" y="515"/>
                  </a:lnTo>
                  <a:lnTo>
                    <a:pt x="472" y="523"/>
                  </a:lnTo>
                  <a:lnTo>
                    <a:pt x="475" y="531"/>
                  </a:lnTo>
                  <a:lnTo>
                    <a:pt x="477" y="541"/>
                  </a:lnTo>
                  <a:lnTo>
                    <a:pt x="481" y="553"/>
                  </a:lnTo>
                  <a:lnTo>
                    <a:pt x="483" y="560"/>
                  </a:lnTo>
                  <a:lnTo>
                    <a:pt x="483" y="565"/>
                  </a:lnTo>
                  <a:lnTo>
                    <a:pt x="483" y="570"/>
                  </a:lnTo>
                  <a:lnTo>
                    <a:pt x="483" y="574"/>
                  </a:lnTo>
                  <a:lnTo>
                    <a:pt x="481" y="579"/>
                  </a:lnTo>
                  <a:lnTo>
                    <a:pt x="477" y="582"/>
                  </a:lnTo>
                  <a:lnTo>
                    <a:pt x="472" y="594"/>
                  </a:lnTo>
                  <a:lnTo>
                    <a:pt x="467" y="607"/>
                  </a:lnTo>
                  <a:lnTo>
                    <a:pt x="461" y="614"/>
                  </a:lnTo>
                  <a:lnTo>
                    <a:pt x="459" y="621"/>
                  </a:lnTo>
                  <a:lnTo>
                    <a:pt x="459" y="625"/>
                  </a:lnTo>
                  <a:lnTo>
                    <a:pt x="460" y="628"/>
                  </a:lnTo>
                  <a:lnTo>
                    <a:pt x="462" y="631"/>
                  </a:lnTo>
                  <a:lnTo>
                    <a:pt x="466" y="635"/>
                  </a:lnTo>
                  <a:lnTo>
                    <a:pt x="469" y="636"/>
                  </a:lnTo>
                  <a:lnTo>
                    <a:pt x="473" y="637"/>
                  </a:lnTo>
                  <a:lnTo>
                    <a:pt x="476" y="637"/>
                  </a:lnTo>
                  <a:lnTo>
                    <a:pt x="480" y="636"/>
                  </a:lnTo>
                  <a:lnTo>
                    <a:pt x="485" y="628"/>
                  </a:lnTo>
                  <a:lnTo>
                    <a:pt x="490" y="619"/>
                  </a:lnTo>
                  <a:lnTo>
                    <a:pt x="493" y="613"/>
                  </a:lnTo>
                  <a:lnTo>
                    <a:pt x="498" y="609"/>
                  </a:lnTo>
                  <a:lnTo>
                    <a:pt x="503" y="602"/>
                  </a:lnTo>
                  <a:lnTo>
                    <a:pt x="506" y="596"/>
                  </a:lnTo>
                  <a:lnTo>
                    <a:pt x="508" y="590"/>
                  </a:lnTo>
                  <a:lnTo>
                    <a:pt x="510" y="584"/>
                  </a:lnTo>
                  <a:lnTo>
                    <a:pt x="513" y="579"/>
                  </a:lnTo>
                  <a:lnTo>
                    <a:pt x="516" y="576"/>
                  </a:lnTo>
                  <a:lnTo>
                    <a:pt x="521" y="573"/>
                  </a:lnTo>
                  <a:lnTo>
                    <a:pt x="524" y="571"/>
                  </a:lnTo>
                  <a:lnTo>
                    <a:pt x="529" y="568"/>
                  </a:lnTo>
                  <a:lnTo>
                    <a:pt x="532" y="565"/>
                  </a:lnTo>
                  <a:lnTo>
                    <a:pt x="534" y="562"/>
                  </a:lnTo>
                  <a:lnTo>
                    <a:pt x="535" y="558"/>
                  </a:lnTo>
                  <a:lnTo>
                    <a:pt x="538" y="553"/>
                  </a:lnTo>
                  <a:lnTo>
                    <a:pt x="537" y="547"/>
                  </a:lnTo>
                  <a:lnTo>
                    <a:pt x="534" y="541"/>
                  </a:lnTo>
                  <a:lnTo>
                    <a:pt x="530" y="536"/>
                  </a:lnTo>
                  <a:lnTo>
                    <a:pt x="524" y="531"/>
                  </a:lnTo>
                  <a:lnTo>
                    <a:pt x="517" y="528"/>
                  </a:lnTo>
                  <a:lnTo>
                    <a:pt x="508" y="524"/>
                  </a:lnTo>
                  <a:lnTo>
                    <a:pt x="502" y="520"/>
                  </a:lnTo>
                  <a:lnTo>
                    <a:pt x="501" y="517"/>
                  </a:lnTo>
                  <a:lnTo>
                    <a:pt x="501" y="514"/>
                  </a:lnTo>
                  <a:lnTo>
                    <a:pt x="502" y="511"/>
                  </a:lnTo>
                  <a:lnTo>
                    <a:pt x="506" y="506"/>
                  </a:lnTo>
                  <a:lnTo>
                    <a:pt x="509" y="496"/>
                  </a:lnTo>
                  <a:lnTo>
                    <a:pt x="511" y="488"/>
                  </a:lnTo>
                  <a:lnTo>
                    <a:pt x="513" y="483"/>
                  </a:lnTo>
                  <a:lnTo>
                    <a:pt x="515" y="479"/>
                  </a:lnTo>
                  <a:lnTo>
                    <a:pt x="517" y="475"/>
                  </a:lnTo>
                  <a:lnTo>
                    <a:pt x="523" y="471"/>
                  </a:lnTo>
                  <a:lnTo>
                    <a:pt x="527" y="468"/>
                  </a:lnTo>
                  <a:lnTo>
                    <a:pt x="533" y="467"/>
                  </a:lnTo>
                  <a:lnTo>
                    <a:pt x="538" y="467"/>
                  </a:lnTo>
                  <a:lnTo>
                    <a:pt x="542" y="468"/>
                  </a:lnTo>
                  <a:lnTo>
                    <a:pt x="551" y="472"/>
                  </a:lnTo>
                  <a:lnTo>
                    <a:pt x="562" y="475"/>
                  </a:lnTo>
                  <a:lnTo>
                    <a:pt x="565" y="475"/>
                  </a:lnTo>
                  <a:lnTo>
                    <a:pt x="568" y="478"/>
                  </a:lnTo>
                  <a:lnTo>
                    <a:pt x="571" y="479"/>
                  </a:lnTo>
                  <a:lnTo>
                    <a:pt x="573" y="481"/>
                  </a:lnTo>
                  <a:lnTo>
                    <a:pt x="575" y="485"/>
                  </a:lnTo>
                  <a:lnTo>
                    <a:pt x="578" y="491"/>
                  </a:lnTo>
                  <a:lnTo>
                    <a:pt x="580" y="497"/>
                  </a:lnTo>
                  <a:lnTo>
                    <a:pt x="582" y="503"/>
                  </a:lnTo>
                  <a:lnTo>
                    <a:pt x="584" y="505"/>
                  </a:lnTo>
                  <a:lnTo>
                    <a:pt x="587" y="507"/>
                  </a:lnTo>
                  <a:lnTo>
                    <a:pt x="589" y="508"/>
                  </a:lnTo>
                  <a:lnTo>
                    <a:pt x="592" y="509"/>
                  </a:lnTo>
                  <a:lnTo>
                    <a:pt x="598" y="511"/>
                  </a:lnTo>
                  <a:lnTo>
                    <a:pt x="600" y="509"/>
                  </a:lnTo>
                  <a:lnTo>
                    <a:pt x="601" y="509"/>
                  </a:lnTo>
                  <a:lnTo>
                    <a:pt x="603" y="507"/>
                  </a:lnTo>
                  <a:lnTo>
                    <a:pt x="601" y="503"/>
                  </a:lnTo>
                  <a:lnTo>
                    <a:pt x="604" y="493"/>
                  </a:lnTo>
                  <a:lnTo>
                    <a:pt x="605" y="490"/>
                  </a:lnTo>
                  <a:lnTo>
                    <a:pt x="605" y="487"/>
                  </a:lnTo>
                  <a:lnTo>
                    <a:pt x="604" y="483"/>
                  </a:lnTo>
                  <a:lnTo>
                    <a:pt x="603" y="480"/>
                  </a:lnTo>
                  <a:lnTo>
                    <a:pt x="599" y="474"/>
                  </a:lnTo>
                  <a:lnTo>
                    <a:pt x="594" y="470"/>
                  </a:lnTo>
                  <a:lnTo>
                    <a:pt x="582" y="460"/>
                  </a:lnTo>
                  <a:lnTo>
                    <a:pt x="571" y="452"/>
                  </a:lnTo>
                  <a:lnTo>
                    <a:pt x="562" y="448"/>
                  </a:lnTo>
                  <a:lnTo>
                    <a:pt x="552" y="442"/>
                  </a:lnTo>
                  <a:lnTo>
                    <a:pt x="544" y="436"/>
                  </a:lnTo>
                  <a:lnTo>
                    <a:pt x="537" y="430"/>
                  </a:lnTo>
                  <a:lnTo>
                    <a:pt x="525" y="423"/>
                  </a:lnTo>
                  <a:lnTo>
                    <a:pt x="513" y="417"/>
                  </a:lnTo>
                  <a:lnTo>
                    <a:pt x="499" y="411"/>
                  </a:lnTo>
                  <a:lnTo>
                    <a:pt x="486" y="406"/>
                  </a:lnTo>
                  <a:lnTo>
                    <a:pt x="481" y="402"/>
                  </a:lnTo>
                  <a:lnTo>
                    <a:pt x="477" y="398"/>
                  </a:lnTo>
                  <a:lnTo>
                    <a:pt x="476" y="395"/>
                  </a:lnTo>
                  <a:lnTo>
                    <a:pt x="476" y="392"/>
                  </a:lnTo>
                  <a:lnTo>
                    <a:pt x="477" y="390"/>
                  </a:lnTo>
                  <a:lnTo>
                    <a:pt x="480" y="386"/>
                  </a:lnTo>
                  <a:lnTo>
                    <a:pt x="482" y="384"/>
                  </a:lnTo>
                  <a:lnTo>
                    <a:pt x="485" y="381"/>
                  </a:lnTo>
                  <a:lnTo>
                    <a:pt x="486" y="379"/>
                  </a:lnTo>
                  <a:lnTo>
                    <a:pt x="487" y="377"/>
                  </a:lnTo>
                  <a:lnTo>
                    <a:pt x="486" y="376"/>
                  </a:lnTo>
                  <a:lnTo>
                    <a:pt x="485" y="374"/>
                  </a:lnTo>
                  <a:lnTo>
                    <a:pt x="481" y="371"/>
                  </a:lnTo>
                  <a:lnTo>
                    <a:pt x="474" y="370"/>
                  </a:lnTo>
                  <a:lnTo>
                    <a:pt x="467" y="369"/>
                  </a:lnTo>
                  <a:lnTo>
                    <a:pt x="461" y="369"/>
                  </a:lnTo>
                  <a:lnTo>
                    <a:pt x="449" y="368"/>
                  </a:lnTo>
                  <a:lnTo>
                    <a:pt x="436" y="366"/>
                  </a:lnTo>
                  <a:lnTo>
                    <a:pt x="430" y="365"/>
                  </a:lnTo>
                  <a:lnTo>
                    <a:pt x="424" y="362"/>
                  </a:lnTo>
                  <a:lnTo>
                    <a:pt x="419" y="360"/>
                  </a:lnTo>
                  <a:lnTo>
                    <a:pt x="413" y="357"/>
                  </a:lnTo>
                  <a:lnTo>
                    <a:pt x="405" y="350"/>
                  </a:lnTo>
                  <a:lnTo>
                    <a:pt x="399" y="342"/>
                  </a:lnTo>
                  <a:lnTo>
                    <a:pt x="392" y="334"/>
                  </a:lnTo>
                  <a:lnTo>
                    <a:pt x="386" y="326"/>
                  </a:lnTo>
                  <a:lnTo>
                    <a:pt x="380" y="318"/>
                  </a:lnTo>
                  <a:lnTo>
                    <a:pt x="376" y="309"/>
                  </a:lnTo>
                  <a:lnTo>
                    <a:pt x="371" y="300"/>
                  </a:lnTo>
                  <a:lnTo>
                    <a:pt x="368" y="289"/>
                  </a:lnTo>
                  <a:lnTo>
                    <a:pt x="366" y="281"/>
                  </a:lnTo>
                  <a:lnTo>
                    <a:pt x="362" y="270"/>
                  </a:lnTo>
                  <a:lnTo>
                    <a:pt x="358" y="259"/>
                  </a:lnTo>
                  <a:lnTo>
                    <a:pt x="354" y="253"/>
                  </a:lnTo>
                  <a:lnTo>
                    <a:pt x="352" y="252"/>
                  </a:lnTo>
                  <a:lnTo>
                    <a:pt x="350" y="251"/>
                  </a:lnTo>
                  <a:lnTo>
                    <a:pt x="344" y="249"/>
                  </a:lnTo>
                  <a:lnTo>
                    <a:pt x="337" y="247"/>
                  </a:lnTo>
                  <a:lnTo>
                    <a:pt x="332" y="244"/>
                  </a:lnTo>
                  <a:lnTo>
                    <a:pt x="327" y="240"/>
                  </a:lnTo>
                  <a:lnTo>
                    <a:pt x="318" y="231"/>
                  </a:lnTo>
                  <a:lnTo>
                    <a:pt x="307" y="222"/>
                  </a:lnTo>
                  <a:lnTo>
                    <a:pt x="302" y="218"/>
                  </a:lnTo>
                  <a:lnTo>
                    <a:pt x="297" y="211"/>
                  </a:lnTo>
                  <a:lnTo>
                    <a:pt x="293" y="203"/>
                  </a:lnTo>
                  <a:lnTo>
                    <a:pt x="289" y="195"/>
                  </a:lnTo>
                  <a:lnTo>
                    <a:pt x="287" y="186"/>
                  </a:lnTo>
                  <a:lnTo>
                    <a:pt x="287" y="178"/>
                  </a:lnTo>
                  <a:lnTo>
                    <a:pt x="288" y="174"/>
                  </a:lnTo>
                  <a:lnTo>
                    <a:pt x="289" y="171"/>
                  </a:lnTo>
                  <a:lnTo>
                    <a:pt x="291" y="167"/>
                  </a:lnTo>
                  <a:lnTo>
                    <a:pt x="295" y="164"/>
                  </a:lnTo>
                  <a:lnTo>
                    <a:pt x="297" y="163"/>
                  </a:lnTo>
                  <a:lnTo>
                    <a:pt x="299" y="162"/>
                  </a:lnTo>
                  <a:lnTo>
                    <a:pt x="301" y="159"/>
                  </a:lnTo>
                  <a:lnTo>
                    <a:pt x="301" y="157"/>
                  </a:lnTo>
                  <a:lnTo>
                    <a:pt x="298" y="154"/>
                  </a:lnTo>
                  <a:lnTo>
                    <a:pt x="296" y="150"/>
                  </a:lnTo>
                  <a:lnTo>
                    <a:pt x="291" y="143"/>
                  </a:lnTo>
                  <a:lnTo>
                    <a:pt x="288" y="138"/>
                  </a:lnTo>
                  <a:lnTo>
                    <a:pt x="286" y="134"/>
                  </a:lnTo>
                  <a:lnTo>
                    <a:pt x="286" y="131"/>
                  </a:lnTo>
                  <a:lnTo>
                    <a:pt x="285" y="126"/>
                  </a:lnTo>
                  <a:lnTo>
                    <a:pt x="286" y="123"/>
                  </a:lnTo>
                  <a:lnTo>
                    <a:pt x="287" y="121"/>
                  </a:lnTo>
                  <a:lnTo>
                    <a:pt x="289" y="120"/>
                  </a:lnTo>
                  <a:lnTo>
                    <a:pt x="293" y="118"/>
                  </a:lnTo>
                  <a:lnTo>
                    <a:pt x="297" y="121"/>
                  </a:lnTo>
                  <a:lnTo>
                    <a:pt x="298" y="121"/>
                  </a:lnTo>
                  <a:lnTo>
                    <a:pt x="301" y="122"/>
                  </a:lnTo>
                  <a:lnTo>
                    <a:pt x="314" y="114"/>
                  </a:lnTo>
                  <a:lnTo>
                    <a:pt x="329" y="102"/>
                  </a:lnTo>
                  <a:lnTo>
                    <a:pt x="334" y="101"/>
                  </a:lnTo>
                  <a:lnTo>
                    <a:pt x="337" y="100"/>
                  </a:lnTo>
                  <a:lnTo>
                    <a:pt x="338" y="100"/>
                  </a:lnTo>
                  <a:lnTo>
                    <a:pt x="339" y="101"/>
                  </a:lnTo>
                  <a:lnTo>
                    <a:pt x="340" y="102"/>
                  </a:lnTo>
                  <a:lnTo>
                    <a:pt x="342" y="104"/>
                  </a:lnTo>
                  <a:lnTo>
                    <a:pt x="344" y="105"/>
                  </a:lnTo>
                  <a:lnTo>
                    <a:pt x="350" y="104"/>
                  </a:lnTo>
                  <a:lnTo>
                    <a:pt x="354" y="101"/>
                  </a:lnTo>
                  <a:lnTo>
                    <a:pt x="359" y="100"/>
                  </a:lnTo>
                  <a:lnTo>
                    <a:pt x="360" y="101"/>
                  </a:lnTo>
                  <a:lnTo>
                    <a:pt x="360" y="102"/>
                  </a:lnTo>
                  <a:lnTo>
                    <a:pt x="360" y="106"/>
                  </a:lnTo>
                  <a:lnTo>
                    <a:pt x="360" y="109"/>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2" name="Freeform 291"/>
            <p:cNvSpPr>
              <a:spLocks/>
            </p:cNvSpPr>
            <p:nvPr/>
          </p:nvSpPr>
          <p:spPr bwMode="gray">
            <a:xfrm>
              <a:off x="5022851" y="3394076"/>
              <a:ext cx="147638" cy="195263"/>
            </a:xfrm>
            <a:custGeom>
              <a:avLst/>
              <a:gdLst/>
              <a:ahLst/>
              <a:cxnLst>
                <a:cxn ang="0">
                  <a:pos x="404" y="93"/>
                </a:cxn>
                <a:cxn ang="0">
                  <a:pos x="377" y="64"/>
                </a:cxn>
                <a:cxn ang="0">
                  <a:pos x="337" y="35"/>
                </a:cxn>
                <a:cxn ang="0">
                  <a:pos x="293" y="68"/>
                </a:cxn>
                <a:cxn ang="0">
                  <a:pos x="248" y="79"/>
                </a:cxn>
                <a:cxn ang="0">
                  <a:pos x="267" y="41"/>
                </a:cxn>
                <a:cxn ang="0">
                  <a:pos x="234" y="44"/>
                </a:cxn>
                <a:cxn ang="0">
                  <a:pos x="218" y="40"/>
                </a:cxn>
                <a:cxn ang="0">
                  <a:pos x="212" y="24"/>
                </a:cxn>
                <a:cxn ang="0">
                  <a:pos x="171" y="4"/>
                </a:cxn>
                <a:cxn ang="0">
                  <a:pos x="157" y="32"/>
                </a:cxn>
                <a:cxn ang="0">
                  <a:pos x="140" y="53"/>
                </a:cxn>
                <a:cxn ang="0">
                  <a:pos x="152" y="58"/>
                </a:cxn>
                <a:cxn ang="0">
                  <a:pos x="154" y="77"/>
                </a:cxn>
                <a:cxn ang="0">
                  <a:pos x="182" y="97"/>
                </a:cxn>
                <a:cxn ang="0">
                  <a:pos x="152" y="92"/>
                </a:cxn>
                <a:cxn ang="0">
                  <a:pos x="139" y="117"/>
                </a:cxn>
                <a:cxn ang="0">
                  <a:pos x="125" y="114"/>
                </a:cxn>
                <a:cxn ang="0">
                  <a:pos x="112" y="108"/>
                </a:cxn>
                <a:cxn ang="0">
                  <a:pos x="68" y="108"/>
                </a:cxn>
                <a:cxn ang="0">
                  <a:pos x="65" y="136"/>
                </a:cxn>
                <a:cxn ang="0">
                  <a:pos x="57" y="194"/>
                </a:cxn>
                <a:cxn ang="0">
                  <a:pos x="50" y="210"/>
                </a:cxn>
                <a:cxn ang="0">
                  <a:pos x="47" y="238"/>
                </a:cxn>
                <a:cxn ang="0">
                  <a:pos x="33" y="259"/>
                </a:cxn>
                <a:cxn ang="0">
                  <a:pos x="17" y="291"/>
                </a:cxn>
                <a:cxn ang="0">
                  <a:pos x="2" y="324"/>
                </a:cxn>
                <a:cxn ang="0">
                  <a:pos x="9" y="344"/>
                </a:cxn>
                <a:cxn ang="0">
                  <a:pos x="26" y="376"/>
                </a:cxn>
                <a:cxn ang="0">
                  <a:pos x="24" y="418"/>
                </a:cxn>
                <a:cxn ang="0">
                  <a:pos x="31" y="454"/>
                </a:cxn>
                <a:cxn ang="0">
                  <a:pos x="56" y="475"/>
                </a:cxn>
                <a:cxn ang="0">
                  <a:pos x="92" y="480"/>
                </a:cxn>
                <a:cxn ang="0">
                  <a:pos x="97" y="528"/>
                </a:cxn>
                <a:cxn ang="0">
                  <a:pos x="121" y="595"/>
                </a:cxn>
                <a:cxn ang="0">
                  <a:pos x="141" y="580"/>
                </a:cxn>
                <a:cxn ang="0">
                  <a:pos x="176" y="592"/>
                </a:cxn>
                <a:cxn ang="0">
                  <a:pos x="213" y="604"/>
                </a:cxn>
                <a:cxn ang="0">
                  <a:pos x="233" y="598"/>
                </a:cxn>
                <a:cxn ang="0">
                  <a:pos x="261" y="606"/>
                </a:cxn>
                <a:cxn ang="0">
                  <a:pos x="296" y="592"/>
                </a:cxn>
                <a:cxn ang="0">
                  <a:pos x="329" y="585"/>
                </a:cxn>
                <a:cxn ang="0">
                  <a:pos x="356" y="600"/>
                </a:cxn>
                <a:cxn ang="0">
                  <a:pos x="359" y="587"/>
                </a:cxn>
                <a:cxn ang="0">
                  <a:pos x="354" y="563"/>
                </a:cxn>
                <a:cxn ang="0">
                  <a:pos x="381" y="539"/>
                </a:cxn>
                <a:cxn ang="0">
                  <a:pos x="398" y="521"/>
                </a:cxn>
                <a:cxn ang="0">
                  <a:pos x="381" y="486"/>
                </a:cxn>
                <a:cxn ang="0">
                  <a:pos x="342" y="449"/>
                </a:cxn>
                <a:cxn ang="0">
                  <a:pos x="340" y="418"/>
                </a:cxn>
                <a:cxn ang="0">
                  <a:pos x="327" y="391"/>
                </a:cxn>
                <a:cxn ang="0">
                  <a:pos x="394" y="351"/>
                </a:cxn>
                <a:cxn ang="0">
                  <a:pos x="429" y="327"/>
                </a:cxn>
                <a:cxn ang="0">
                  <a:pos x="463" y="299"/>
                </a:cxn>
                <a:cxn ang="0">
                  <a:pos x="450" y="275"/>
                </a:cxn>
                <a:cxn ang="0">
                  <a:pos x="453" y="247"/>
                </a:cxn>
                <a:cxn ang="0">
                  <a:pos x="441" y="214"/>
                </a:cxn>
                <a:cxn ang="0">
                  <a:pos x="429" y="186"/>
                </a:cxn>
                <a:cxn ang="0">
                  <a:pos x="434" y="147"/>
                </a:cxn>
              </a:cxnLst>
              <a:rect l="0" t="0" r="r" b="b"/>
              <a:pathLst>
                <a:path w="465" h="616">
                  <a:moveTo>
                    <a:pt x="427" y="103"/>
                  </a:moveTo>
                  <a:lnTo>
                    <a:pt x="426" y="103"/>
                  </a:lnTo>
                  <a:lnTo>
                    <a:pt x="425" y="103"/>
                  </a:lnTo>
                  <a:lnTo>
                    <a:pt x="419" y="101"/>
                  </a:lnTo>
                  <a:lnTo>
                    <a:pt x="413" y="100"/>
                  </a:lnTo>
                  <a:lnTo>
                    <a:pt x="409" y="98"/>
                  </a:lnTo>
                  <a:lnTo>
                    <a:pt x="407" y="97"/>
                  </a:lnTo>
                  <a:lnTo>
                    <a:pt x="405" y="95"/>
                  </a:lnTo>
                  <a:lnTo>
                    <a:pt x="404" y="93"/>
                  </a:lnTo>
                  <a:lnTo>
                    <a:pt x="404" y="90"/>
                  </a:lnTo>
                  <a:lnTo>
                    <a:pt x="405" y="87"/>
                  </a:lnTo>
                  <a:lnTo>
                    <a:pt x="402" y="76"/>
                  </a:lnTo>
                  <a:lnTo>
                    <a:pt x="400" y="65"/>
                  </a:lnTo>
                  <a:lnTo>
                    <a:pt x="392" y="66"/>
                  </a:lnTo>
                  <a:lnTo>
                    <a:pt x="386" y="67"/>
                  </a:lnTo>
                  <a:lnTo>
                    <a:pt x="383" y="67"/>
                  </a:lnTo>
                  <a:lnTo>
                    <a:pt x="381" y="66"/>
                  </a:lnTo>
                  <a:lnTo>
                    <a:pt x="377" y="64"/>
                  </a:lnTo>
                  <a:lnTo>
                    <a:pt x="373" y="60"/>
                  </a:lnTo>
                  <a:lnTo>
                    <a:pt x="368" y="55"/>
                  </a:lnTo>
                  <a:lnTo>
                    <a:pt x="365" y="48"/>
                  </a:lnTo>
                  <a:lnTo>
                    <a:pt x="365" y="44"/>
                  </a:lnTo>
                  <a:lnTo>
                    <a:pt x="364" y="42"/>
                  </a:lnTo>
                  <a:lnTo>
                    <a:pt x="361" y="41"/>
                  </a:lnTo>
                  <a:lnTo>
                    <a:pt x="358" y="41"/>
                  </a:lnTo>
                  <a:lnTo>
                    <a:pt x="348" y="39"/>
                  </a:lnTo>
                  <a:lnTo>
                    <a:pt x="337" y="35"/>
                  </a:lnTo>
                  <a:lnTo>
                    <a:pt x="331" y="46"/>
                  </a:lnTo>
                  <a:lnTo>
                    <a:pt x="325" y="55"/>
                  </a:lnTo>
                  <a:lnTo>
                    <a:pt x="321" y="58"/>
                  </a:lnTo>
                  <a:lnTo>
                    <a:pt x="317" y="60"/>
                  </a:lnTo>
                  <a:lnTo>
                    <a:pt x="311" y="63"/>
                  </a:lnTo>
                  <a:lnTo>
                    <a:pt x="304" y="64"/>
                  </a:lnTo>
                  <a:lnTo>
                    <a:pt x="301" y="65"/>
                  </a:lnTo>
                  <a:lnTo>
                    <a:pt x="296" y="66"/>
                  </a:lnTo>
                  <a:lnTo>
                    <a:pt x="293" y="68"/>
                  </a:lnTo>
                  <a:lnTo>
                    <a:pt x="291" y="72"/>
                  </a:lnTo>
                  <a:lnTo>
                    <a:pt x="287" y="77"/>
                  </a:lnTo>
                  <a:lnTo>
                    <a:pt x="285" y="82"/>
                  </a:lnTo>
                  <a:lnTo>
                    <a:pt x="284" y="83"/>
                  </a:lnTo>
                  <a:lnTo>
                    <a:pt x="282" y="83"/>
                  </a:lnTo>
                  <a:lnTo>
                    <a:pt x="279" y="83"/>
                  </a:lnTo>
                  <a:lnTo>
                    <a:pt x="275" y="81"/>
                  </a:lnTo>
                  <a:lnTo>
                    <a:pt x="260" y="80"/>
                  </a:lnTo>
                  <a:lnTo>
                    <a:pt x="248" y="79"/>
                  </a:lnTo>
                  <a:lnTo>
                    <a:pt x="258" y="67"/>
                  </a:lnTo>
                  <a:lnTo>
                    <a:pt x="266" y="57"/>
                  </a:lnTo>
                  <a:lnTo>
                    <a:pt x="266" y="53"/>
                  </a:lnTo>
                  <a:lnTo>
                    <a:pt x="266" y="51"/>
                  </a:lnTo>
                  <a:lnTo>
                    <a:pt x="266" y="50"/>
                  </a:lnTo>
                  <a:lnTo>
                    <a:pt x="267" y="47"/>
                  </a:lnTo>
                  <a:lnTo>
                    <a:pt x="268" y="44"/>
                  </a:lnTo>
                  <a:lnTo>
                    <a:pt x="268" y="42"/>
                  </a:lnTo>
                  <a:lnTo>
                    <a:pt x="267" y="41"/>
                  </a:lnTo>
                  <a:lnTo>
                    <a:pt x="264" y="42"/>
                  </a:lnTo>
                  <a:lnTo>
                    <a:pt x="260" y="44"/>
                  </a:lnTo>
                  <a:lnTo>
                    <a:pt x="256" y="47"/>
                  </a:lnTo>
                  <a:lnTo>
                    <a:pt x="252" y="49"/>
                  </a:lnTo>
                  <a:lnTo>
                    <a:pt x="248" y="50"/>
                  </a:lnTo>
                  <a:lnTo>
                    <a:pt x="244" y="51"/>
                  </a:lnTo>
                  <a:lnTo>
                    <a:pt x="239" y="50"/>
                  </a:lnTo>
                  <a:lnTo>
                    <a:pt x="236" y="47"/>
                  </a:lnTo>
                  <a:lnTo>
                    <a:pt x="234" y="44"/>
                  </a:lnTo>
                  <a:lnTo>
                    <a:pt x="233" y="43"/>
                  </a:lnTo>
                  <a:lnTo>
                    <a:pt x="231" y="42"/>
                  </a:lnTo>
                  <a:lnTo>
                    <a:pt x="229" y="42"/>
                  </a:lnTo>
                  <a:lnTo>
                    <a:pt x="226" y="42"/>
                  </a:lnTo>
                  <a:lnTo>
                    <a:pt x="222" y="42"/>
                  </a:lnTo>
                  <a:lnTo>
                    <a:pt x="220" y="42"/>
                  </a:lnTo>
                  <a:lnTo>
                    <a:pt x="219" y="42"/>
                  </a:lnTo>
                  <a:lnTo>
                    <a:pt x="218" y="41"/>
                  </a:lnTo>
                  <a:lnTo>
                    <a:pt x="218" y="40"/>
                  </a:lnTo>
                  <a:lnTo>
                    <a:pt x="217" y="38"/>
                  </a:lnTo>
                  <a:lnTo>
                    <a:pt x="213" y="36"/>
                  </a:lnTo>
                  <a:lnTo>
                    <a:pt x="210" y="36"/>
                  </a:lnTo>
                  <a:lnTo>
                    <a:pt x="207" y="36"/>
                  </a:lnTo>
                  <a:lnTo>
                    <a:pt x="205" y="35"/>
                  </a:lnTo>
                  <a:lnTo>
                    <a:pt x="207" y="33"/>
                  </a:lnTo>
                  <a:lnTo>
                    <a:pt x="210" y="30"/>
                  </a:lnTo>
                  <a:lnTo>
                    <a:pt x="212" y="26"/>
                  </a:lnTo>
                  <a:lnTo>
                    <a:pt x="212" y="24"/>
                  </a:lnTo>
                  <a:lnTo>
                    <a:pt x="211" y="22"/>
                  </a:lnTo>
                  <a:lnTo>
                    <a:pt x="211" y="18"/>
                  </a:lnTo>
                  <a:lnTo>
                    <a:pt x="207" y="14"/>
                  </a:lnTo>
                  <a:lnTo>
                    <a:pt x="206" y="11"/>
                  </a:lnTo>
                  <a:lnTo>
                    <a:pt x="203" y="10"/>
                  </a:lnTo>
                  <a:lnTo>
                    <a:pt x="197" y="10"/>
                  </a:lnTo>
                  <a:lnTo>
                    <a:pt x="189" y="8"/>
                  </a:lnTo>
                  <a:lnTo>
                    <a:pt x="181" y="7"/>
                  </a:lnTo>
                  <a:lnTo>
                    <a:pt x="171" y="4"/>
                  </a:lnTo>
                  <a:lnTo>
                    <a:pt x="161" y="2"/>
                  </a:lnTo>
                  <a:lnTo>
                    <a:pt x="150" y="1"/>
                  </a:lnTo>
                  <a:lnTo>
                    <a:pt x="140" y="0"/>
                  </a:lnTo>
                  <a:lnTo>
                    <a:pt x="140" y="4"/>
                  </a:lnTo>
                  <a:lnTo>
                    <a:pt x="142" y="9"/>
                  </a:lnTo>
                  <a:lnTo>
                    <a:pt x="144" y="14"/>
                  </a:lnTo>
                  <a:lnTo>
                    <a:pt x="146" y="17"/>
                  </a:lnTo>
                  <a:lnTo>
                    <a:pt x="152" y="25"/>
                  </a:lnTo>
                  <a:lnTo>
                    <a:pt x="157" y="32"/>
                  </a:lnTo>
                  <a:lnTo>
                    <a:pt x="158" y="36"/>
                  </a:lnTo>
                  <a:lnTo>
                    <a:pt x="158" y="39"/>
                  </a:lnTo>
                  <a:lnTo>
                    <a:pt x="157" y="41"/>
                  </a:lnTo>
                  <a:lnTo>
                    <a:pt x="155" y="41"/>
                  </a:lnTo>
                  <a:lnTo>
                    <a:pt x="149" y="42"/>
                  </a:lnTo>
                  <a:lnTo>
                    <a:pt x="142" y="44"/>
                  </a:lnTo>
                  <a:lnTo>
                    <a:pt x="141" y="48"/>
                  </a:lnTo>
                  <a:lnTo>
                    <a:pt x="139" y="50"/>
                  </a:lnTo>
                  <a:lnTo>
                    <a:pt x="140" y="53"/>
                  </a:lnTo>
                  <a:lnTo>
                    <a:pt x="142" y="56"/>
                  </a:lnTo>
                  <a:lnTo>
                    <a:pt x="144" y="56"/>
                  </a:lnTo>
                  <a:lnTo>
                    <a:pt x="146" y="56"/>
                  </a:lnTo>
                  <a:lnTo>
                    <a:pt x="147" y="55"/>
                  </a:lnTo>
                  <a:lnTo>
                    <a:pt x="148" y="53"/>
                  </a:lnTo>
                  <a:lnTo>
                    <a:pt x="149" y="52"/>
                  </a:lnTo>
                  <a:lnTo>
                    <a:pt x="150" y="52"/>
                  </a:lnTo>
                  <a:lnTo>
                    <a:pt x="150" y="55"/>
                  </a:lnTo>
                  <a:lnTo>
                    <a:pt x="152" y="58"/>
                  </a:lnTo>
                  <a:lnTo>
                    <a:pt x="150" y="63"/>
                  </a:lnTo>
                  <a:lnTo>
                    <a:pt x="150" y="66"/>
                  </a:lnTo>
                  <a:lnTo>
                    <a:pt x="152" y="68"/>
                  </a:lnTo>
                  <a:lnTo>
                    <a:pt x="154" y="68"/>
                  </a:lnTo>
                  <a:lnTo>
                    <a:pt x="156" y="69"/>
                  </a:lnTo>
                  <a:lnTo>
                    <a:pt x="157" y="71"/>
                  </a:lnTo>
                  <a:lnTo>
                    <a:pt x="158" y="72"/>
                  </a:lnTo>
                  <a:lnTo>
                    <a:pt x="157" y="74"/>
                  </a:lnTo>
                  <a:lnTo>
                    <a:pt x="154" y="77"/>
                  </a:lnTo>
                  <a:lnTo>
                    <a:pt x="152" y="80"/>
                  </a:lnTo>
                  <a:lnTo>
                    <a:pt x="152" y="81"/>
                  </a:lnTo>
                  <a:lnTo>
                    <a:pt x="153" y="83"/>
                  </a:lnTo>
                  <a:lnTo>
                    <a:pt x="157" y="85"/>
                  </a:lnTo>
                  <a:lnTo>
                    <a:pt x="164" y="87"/>
                  </a:lnTo>
                  <a:lnTo>
                    <a:pt x="170" y="88"/>
                  </a:lnTo>
                  <a:lnTo>
                    <a:pt x="174" y="91"/>
                  </a:lnTo>
                  <a:lnTo>
                    <a:pt x="179" y="93"/>
                  </a:lnTo>
                  <a:lnTo>
                    <a:pt x="182" y="97"/>
                  </a:lnTo>
                  <a:lnTo>
                    <a:pt x="185" y="99"/>
                  </a:lnTo>
                  <a:lnTo>
                    <a:pt x="185" y="100"/>
                  </a:lnTo>
                  <a:lnTo>
                    <a:pt x="182" y="100"/>
                  </a:lnTo>
                  <a:lnTo>
                    <a:pt x="179" y="99"/>
                  </a:lnTo>
                  <a:lnTo>
                    <a:pt x="174" y="97"/>
                  </a:lnTo>
                  <a:lnTo>
                    <a:pt x="170" y="95"/>
                  </a:lnTo>
                  <a:lnTo>
                    <a:pt x="165" y="93"/>
                  </a:lnTo>
                  <a:lnTo>
                    <a:pt x="161" y="93"/>
                  </a:lnTo>
                  <a:lnTo>
                    <a:pt x="152" y="92"/>
                  </a:lnTo>
                  <a:lnTo>
                    <a:pt x="142" y="90"/>
                  </a:lnTo>
                  <a:lnTo>
                    <a:pt x="140" y="90"/>
                  </a:lnTo>
                  <a:lnTo>
                    <a:pt x="138" y="91"/>
                  </a:lnTo>
                  <a:lnTo>
                    <a:pt x="137" y="92"/>
                  </a:lnTo>
                  <a:lnTo>
                    <a:pt x="137" y="93"/>
                  </a:lnTo>
                  <a:lnTo>
                    <a:pt x="137" y="97"/>
                  </a:lnTo>
                  <a:lnTo>
                    <a:pt x="138" y="103"/>
                  </a:lnTo>
                  <a:lnTo>
                    <a:pt x="138" y="109"/>
                  </a:lnTo>
                  <a:lnTo>
                    <a:pt x="139" y="117"/>
                  </a:lnTo>
                  <a:lnTo>
                    <a:pt x="139" y="122"/>
                  </a:lnTo>
                  <a:lnTo>
                    <a:pt x="139" y="125"/>
                  </a:lnTo>
                  <a:lnTo>
                    <a:pt x="138" y="129"/>
                  </a:lnTo>
                  <a:lnTo>
                    <a:pt x="136" y="132"/>
                  </a:lnTo>
                  <a:lnTo>
                    <a:pt x="133" y="131"/>
                  </a:lnTo>
                  <a:lnTo>
                    <a:pt x="131" y="130"/>
                  </a:lnTo>
                  <a:lnTo>
                    <a:pt x="132" y="122"/>
                  </a:lnTo>
                  <a:lnTo>
                    <a:pt x="130" y="113"/>
                  </a:lnTo>
                  <a:lnTo>
                    <a:pt x="125" y="114"/>
                  </a:lnTo>
                  <a:lnTo>
                    <a:pt x="123" y="115"/>
                  </a:lnTo>
                  <a:lnTo>
                    <a:pt x="121" y="116"/>
                  </a:lnTo>
                  <a:lnTo>
                    <a:pt x="121" y="118"/>
                  </a:lnTo>
                  <a:lnTo>
                    <a:pt x="122" y="122"/>
                  </a:lnTo>
                  <a:lnTo>
                    <a:pt x="121" y="126"/>
                  </a:lnTo>
                  <a:lnTo>
                    <a:pt x="119" y="126"/>
                  </a:lnTo>
                  <a:lnTo>
                    <a:pt x="115" y="126"/>
                  </a:lnTo>
                  <a:lnTo>
                    <a:pt x="113" y="116"/>
                  </a:lnTo>
                  <a:lnTo>
                    <a:pt x="112" y="108"/>
                  </a:lnTo>
                  <a:lnTo>
                    <a:pt x="108" y="105"/>
                  </a:lnTo>
                  <a:lnTo>
                    <a:pt x="104" y="104"/>
                  </a:lnTo>
                  <a:lnTo>
                    <a:pt x="98" y="104"/>
                  </a:lnTo>
                  <a:lnTo>
                    <a:pt x="93" y="104"/>
                  </a:lnTo>
                  <a:lnTo>
                    <a:pt x="87" y="104"/>
                  </a:lnTo>
                  <a:lnTo>
                    <a:pt x="81" y="104"/>
                  </a:lnTo>
                  <a:lnTo>
                    <a:pt x="76" y="105"/>
                  </a:lnTo>
                  <a:lnTo>
                    <a:pt x="72" y="106"/>
                  </a:lnTo>
                  <a:lnTo>
                    <a:pt x="68" y="108"/>
                  </a:lnTo>
                  <a:lnTo>
                    <a:pt x="65" y="112"/>
                  </a:lnTo>
                  <a:lnTo>
                    <a:pt x="63" y="117"/>
                  </a:lnTo>
                  <a:lnTo>
                    <a:pt x="60" y="124"/>
                  </a:lnTo>
                  <a:lnTo>
                    <a:pt x="60" y="130"/>
                  </a:lnTo>
                  <a:lnTo>
                    <a:pt x="60" y="132"/>
                  </a:lnTo>
                  <a:lnTo>
                    <a:pt x="62" y="134"/>
                  </a:lnTo>
                  <a:lnTo>
                    <a:pt x="63" y="134"/>
                  </a:lnTo>
                  <a:lnTo>
                    <a:pt x="64" y="134"/>
                  </a:lnTo>
                  <a:lnTo>
                    <a:pt x="65" y="136"/>
                  </a:lnTo>
                  <a:lnTo>
                    <a:pt x="67" y="138"/>
                  </a:lnTo>
                  <a:lnTo>
                    <a:pt x="67" y="141"/>
                  </a:lnTo>
                  <a:lnTo>
                    <a:pt x="66" y="153"/>
                  </a:lnTo>
                  <a:lnTo>
                    <a:pt x="65" y="163"/>
                  </a:lnTo>
                  <a:lnTo>
                    <a:pt x="64" y="173"/>
                  </a:lnTo>
                  <a:lnTo>
                    <a:pt x="62" y="183"/>
                  </a:lnTo>
                  <a:lnTo>
                    <a:pt x="62" y="188"/>
                  </a:lnTo>
                  <a:lnTo>
                    <a:pt x="60" y="191"/>
                  </a:lnTo>
                  <a:lnTo>
                    <a:pt x="57" y="194"/>
                  </a:lnTo>
                  <a:lnTo>
                    <a:pt x="52" y="194"/>
                  </a:lnTo>
                  <a:lnTo>
                    <a:pt x="48" y="194"/>
                  </a:lnTo>
                  <a:lnTo>
                    <a:pt x="44" y="194"/>
                  </a:lnTo>
                  <a:lnTo>
                    <a:pt x="42" y="197"/>
                  </a:lnTo>
                  <a:lnTo>
                    <a:pt x="42" y="203"/>
                  </a:lnTo>
                  <a:lnTo>
                    <a:pt x="43" y="207"/>
                  </a:lnTo>
                  <a:lnTo>
                    <a:pt x="46" y="210"/>
                  </a:lnTo>
                  <a:lnTo>
                    <a:pt x="48" y="211"/>
                  </a:lnTo>
                  <a:lnTo>
                    <a:pt x="50" y="210"/>
                  </a:lnTo>
                  <a:lnTo>
                    <a:pt x="52" y="210"/>
                  </a:lnTo>
                  <a:lnTo>
                    <a:pt x="55" y="211"/>
                  </a:lnTo>
                  <a:lnTo>
                    <a:pt x="57" y="213"/>
                  </a:lnTo>
                  <a:lnTo>
                    <a:pt x="60" y="218"/>
                  </a:lnTo>
                  <a:lnTo>
                    <a:pt x="59" y="223"/>
                  </a:lnTo>
                  <a:lnTo>
                    <a:pt x="57" y="228"/>
                  </a:lnTo>
                  <a:lnTo>
                    <a:pt x="54" y="232"/>
                  </a:lnTo>
                  <a:lnTo>
                    <a:pt x="50" y="236"/>
                  </a:lnTo>
                  <a:lnTo>
                    <a:pt x="47" y="238"/>
                  </a:lnTo>
                  <a:lnTo>
                    <a:pt x="46" y="240"/>
                  </a:lnTo>
                  <a:lnTo>
                    <a:pt x="44" y="244"/>
                  </a:lnTo>
                  <a:lnTo>
                    <a:pt x="44" y="247"/>
                  </a:lnTo>
                  <a:lnTo>
                    <a:pt x="46" y="251"/>
                  </a:lnTo>
                  <a:lnTo>
                    <a:pt x="46" y="254"/>
                  </a:lnTo>
                  <a:lnTo>
                    <a:pt x="44" y="256"/>
                  </a:lnTo>
                  <a:lnTo>
                    <a:pt x="41" y="258"/>
                  </a:lnTo>
                  <a:lnTo>
                    <a:pt x="38" y="259"/>
                  </a:lnTo>
                  <a:lnTo>
                    <a:pt x="33" y="259"/>
                  </a:lnTo>
                  <a:lnTo>
                    <a:pt x="24" y="260"/>
                  </a:lnTo>
                  <a:lnTo>
                    <a:pt x="18" y="260"/>
                  </a:lnTo>
                  <a:lnTo>
                    <a:pt x="11" y="259"/>
                  </a:lnTo>
                  <a:lnTo>
                    <a:pt x="7" y="261"/>
                  </a:lnTo>
                  <a:lnTo>
                    <a:pt x="5" y="263"/>
                  </a:lnTo>
                  <a:lnTo>
                    <a:pt x="5" y="268"/>
                  </a:lnTo>
                  <a:lnTo>
                    <a:pt x="8" y="277"/>
                  </a:lnTo>
                  <a:lnTo>
                    <a:pt x="14" y="285"/>
                  </a:lnTo>
                  <a:lnTo>
                    <a:pt x="17" y="291"/>
                  </a:lnTo>
                  <a:lnTo>
                    <a:pt x="18" y="295"/>
                  </a:lnTo>
                  <a:lnTo>
                    <a:pt x="18" y="299"/>
                  </a:lnTo>
                  <a:lnTo>
                    <a:pt x="17" y="301"/>
                  </a:lnTo>
                  <a:lnTo>
                    <a:pt x="14" y="307"/>
                  </a:lnTo>
                  <a:lnTo>
                    <a:pt x="11" y="316"/>
                  </a:lnTo>
                  <a:lnTo>
                    <a:pt x="10" y="319"/>
                  </a:lnTo>
                  <a:lnTo>
                    <a:pt x="8" y="321"/>
                  </a:lnTo>
                  <a:lnTo>
                    <a:pt x="6" y="323"/>
                  </a:lnTo>
                  <a:lnTo>
                    <a:pt x="2" y="324"/>
                  </a:lnTo>
                  <a:lnTo>
                    <a:pt x="1" y="325"/>
                  </a:lnTo>
                  <a:lnTo>
                    <a:pt x="0" y="326"/>
                  </a:lnTo>
                  <a:lnTo>
                    <a:pt x="1" y="328"/>
                  </a:lnTo>
                  <a:lnTo>
                    <a:pt x="5" y="331"/>
                  </a:lnTo>
                  <a:lnTo>
                    <a:pt x="8" y="334"/>
                  </a:lnTo>
                  <a:lnTo>
                    <a:pt x="10" y="336"/>
                  </a:lnTo>
                  <a:lnTo>
                    <a:pt x="11" y="337"/>
                  </a:lnTo>
                  <a:lnTo>
                    <a:pt x="11" y="340"/>
                  </a:lnTo>
                  <a:lnTo>
                    <a:pt x="9" y="344"/>
                  </a:lnTo>
                  <a:lnTo>
                    <a:pt x="5" y="350"/>
                  </a:lnTo>
                  <a:lnTo>
                    <a:pt x="10" y="353"/>
                  </a:lnTo>
                  <a:lnTo>
                    <a:pt x="15" y="356"/>
                  </a:lnTo>
                  <a:lnTo>
                    <a:pt x="17" y="357"/>
                  </a:lnTo>
                  <a:lnTo>
                    <a:pt x="18" y="359"/>
                  </a:lnTo>
                  <a:lnTo>
                    <a:pt x="19" y="361"/>
                  </a:lnTo>
                  <a:lnTo>
                    <a:pt x="18" y="365"/>
                  </a:lnTo>
                  <a:lnTo>
                    <a:pt x="22" y="372"/>
                  </a:lnTo>
                  <a:lnTo>
                    <a:pt x="26" y="376"/>
                  </a:lnTo>
                  <a:lnTo>
                    <a:pt x="25" y="382"/>
                  </a:lnTo>
                  <a:lnTo>
                    <a:pt x="22" y="386"/>
                  </a:lnTo>
                  <a:lnTo>
                    <a:pt x="18" y="391"/>
                  </a:lnTo>
                  <a:lnTo>
                    <a:pt x="14" y="394"/>
                  </a:lnTo>
                  <a:lnTo>
                    <a:pt x="14" y="402"/>
                  </a:lnTo>
                  <a:lnTo>
                    <a:pt x="14" y="408"/>
                  </a:lnTo>
                  <a:lnTo>
                    <a:pt x="15" y="413"/>
                  </a:lnTo>
                  <a:lnTo>
                    <a:pt x="17" y="415"/>
                  </a:lnTo>
                  <a:lnTo>
                    <a:pt x="24" y="418"/>
                  </a:lnTo>
                  <a:lnTo>
                    <a:pt x="34" y="425"/>
                  </a:lnTo>
                  <a:lnTo>
                    <a:pt x="34" y="429"/>
                  </a:lnTo>
                  <a:lnTo>
                    <a:pt x="33" y="432"/>
                  </a:lnTo>
                  <a:lnTo>
                    <a:pt x="31" y="435"/>
                  </a:lnTo>
                  <a:lnTo>
                    <a:pt x="27" y="439"/>
                  </a:lnTo>
                  <a:lnTo>
                    <a:pt x="25" y="445"/>
                  </a:lnTo>
                  <a:lnTo>
                    <a:pt x="24" y="450"/>
                  </a:lnTo>
                  <a:lnTo>
                    <a:pt x="27" y="451"/>
                  </a:lnTo>
                  <a:lnTo>
                    <a:pt x="31" y="454"/>
                  </a:lnTo>
                  <a:lnTo>
                    <a:pt x="34" y="456"/>
                  </a:lnTo>
                  <a:lnTo>
                    <a:pt x="36" y="458"/>
                  </a:lnTo>
                  <a:lnTo>
                    <a:pt x="39" y="463"/>
                  </a:lnTo>
                  <a:lnTo>
                    <a:pt x="41" y="467"/>
                  </a:lnTo>
                  <a:lnTo>
                    <a:pt x="43" y="470"/>
                  </a:lnTo>
                  <a:lnTo>
                    <a:pt x="48" y="471"/>
                  </a:lnTo>
                  <a:lnTo>
                    <a:pt x="51" y="472"/>
                  </a:lnTo>
                  <a:lnTo>
                    <a:pt x="54" y="473"/>
                  </a:lnTo>
                  <a:lnTo>
                    <a:pt x="56" y="475"/>
                  </a:lnTo>
                  <a:lnTo>
                    <a:pt x="57" y="476"/>
                  </a:lnTo>
                  <a:lnTo>
                    <a:pt x="58" y="478"/>
                  </a:lnTo>
                  <a:lnTo>
                    <a:pt x="60" y="479"/>
                  </a:lnTo>
                  <a:lnTo>
                    <a:pt x="64" y="479"/>
                  </a:lnTo>
                  <a:lnTo>
                    <a:pt x="68" y="478"/>
                  </a:lnTo>
                  <a:lnTo>
                    <a:pt x="75" y="478"/>
                  </a:lnTo>
                  <a:lnTo>
                    <a:pt x="81" y="478"/>
                  </a:lnTo>
                  <a:lnTo>
                    <a:pt x="87" y="479"/>
                  </a:lnTo>
                  <a:lnTo>
                    <a:pt x="92" y="480"/>
                  </a:lnTo>
                  <a:lnTo>
                    <a:pt x="103" y="484"/>
                  </a:lnTo>
                  <a:lnTo>
                    <a:pt x="114" y="489"/>
                  </a:lnTo>
                  <a:lnTo>
                    <a:pt x="115" y="491"/>
                  </a:lnTo>
                  <a:lnTo>
                    <a:pt x="116" y="494"/>
                  </a:lnTo>
                  <a:lnTo>
                    <a:pt x="115" y="498"/>
                  </a:lnTo>
                  <a:lnTo>
                    <a:pt x="113" y="500"/>
                  </a:lnTo>
                  <a:lnTo>
                    <a:pt x="106" y="510"/>
                  </a:lnTo>
                  <a:lnTo>
                    <a:pt x="101" y="519"/>
                  </a:lnTo>
                  <a:lnTo>
                    <a:pt x="97" y="528"/>
                  </a:lnTo>
                  <a:lnTo>
                    <a:pt x="92" y="537"/>
                  </a:lnTo>
                  <a:lnTo>
                    <a:pt x="90" y="546"/>
                  </a:lnTo>
                  <a:lnTo>
                    <a:pt x="88" y="556"/>
                  </a:lnTo>
                  <a:lnTo>
                    <a:pt x="85" y="576"/>
                  </a:lnTo>
                  <a:lnTo>
                    <a:pt x="85" y="596"/>
                  </a:lnTo>
                  <a:lnTo>
                    <a:pt x="95" y="597"/>
                  </a:lnTo>
                  <a:lnTo>
                    <a:pt x="103" y="596"/>
                  </a:lnTo>
                  <a:lnTo>
                    <a:pt x="112" y="595"/>
                  </a:lnTo>
                  <a:lnTo>
                    <a:pt x="121" y="595"/>
                  </a:lnTo>
                  <a:lnTo>
                    <a:pt x="125" y="595"/>
                  </a:lnTo>
                  <a:lnTo>
                    <a:pt x="129" y="595"/>
                  </a:lnTo>
                  <a:lnTo>
                    <a:pt x="130" y="594"/>
                  </a:lnTo>
                  <a:lnTo>
                    <a:pt x="130" y="593"/>
                  </a:lnTo>
                  <a:lnTo>
                    <a:pt x="130" y="589"/>
                  </a:lnTo>
                  <a:lnTo>
                    <a:pt x="132" y="585"/>
                  </a:lnTo>
                  <a:lnTo>
                    <a:pt x="134" y="583"/>
                  </a:lnTo>
                  <a:lnTo>
                    <a:pt x="137" y="581"/>
                  </a:lnTo>
                  <a:lnTo>
                    <a:pt x="141" y="580"/>
                  </a:lnTo>
                  <a:lnTo>
                    <a:pt x="145" y="581"/>
                  </a:lnTo>
                  <a:lnTo>
                    <a:pt x="147" y="583"/>
                  </a:lnTo>
                  <a:lnTo>
                    <a:pt x="148" y="585"/>
                  </a:lnTo>
                  <a:lnTo>
                    <a:pt x="150" y="587"/>
                  </a:lnTo>
                  <a:lnTo>
                    <a:pt x="152" y="589"/>
                  </a:lnTo>
                  <a:lnTo>
                    <a:pt x="155" y="590"/>
                  </a:lnTo>
                  <a:lnTo>
                    <a:pt x="160" y="590"/>
                  </a:lnTo>
                  <a:lnTo>
                    <a:pt x="168" y="590"/>
                  </a:lnTo>
                  <a:lnTo>
                    <a:pt x="176" y="592"/>
                  </a:lnTo>
                  <a:lnTo>
                    <a:pt x="182" y="595"/>
                  </a:lnTo>
                  <a:lnTo>
                    <a:pt x="188" y="601"/>
                  </a:lnTo>
                  <a:lnTo>
                    <a:pt x="193" y="597"/>
                  </a:lnTo>
                  <a:lnTo>
                    <a:pt x="196" y="596"/>
                  </a:lnTo>
                  <a:lnTo>
                    <a:pt x="198" y="595"/>
                  </a:lnTo>
                  <a:lnTo>
                    <a:pt x="202" y="595"/>
                  </a:lnTo>
                  <a:lnTo>
                    <a:pt x="205" y="597"/>
                  </a:lnTo>
                  <a:lnTo>
                    <a:pt x="210" y="601"/>
                  </a:lnTo>
                  <a:lnTo>
                    <a:pt x="213" y="604"/>
                  </a:lnTo>
                  <a:lnTo>
                    <a:pt x="217" y="610"/>
                  </a:lnTo>
                  <a:lnTo>
                    <a:pt x="220" y="613"/>
                  </a:lnTo>
                  <a:lnTo>
                    <a:pt x="226" y="616"/>
                  </a:lnTo>
                  <a:lnTo>
                    <a:pt x="229" y="613"/>
                  </a:lnTo>
                  <a:lnTo>
                    <a:pt x="231" y="611"/>
                  </a:lnTo>
                  <a:lnTo>
                    <a:pt x="233" y="609"/>
                  </a:lnTo>
                  <a:lnTo>
                    <a:pt x="233" y="606"/>
                  </a:lnTo>
                  <a:lnTo>
                    <a:pt x="231" y="602"/>
                  </a:lnTo>
                  <a:lnTo>
                    <a:pt x="233" y="598"/>
                  </a:lnTo>
                  <a:lnTo>
                    <a:pt x="235" y="597"/>
                  </a:lnTo>
                  <a:lnTo>
                    <a:pt x="238" y="596"/>
                  </a:lnTo>
                  <a:lnTo>
                    <a:pt x="244" y="597"/>
                  </a:lnTo>
                  <a:lnTo>
                    <a:pt x="250" y="597"/>
                  </a:lnTo>
                  <a:lnTo>
                    <a:pt x="252" y="598"/>
                  </a:lnTo>
                  <a:lnTo>
                    <a:pt x="254" y="600"/>
                  </a:lnTo>
                  <a:lnTo>
                    <a:pt x="256" y="602"/>
                  </a:lnTo>
                  <a:lnTo>
                    <a:pt x="259" y="604"/>
                  </a:lnTo>
                  <a:lnTo>
                    <a:pt x="261" y="606"/>
                  </a:lnTo>
                  <a:lnTo>
                    <a:pt x="262" y="609"/>
                  </a:lnTo>
                  <a:lnTo>
                    <a:pt x="266" y="610"/>
                  </a:lnTo>
                  <a:lnTo>
                    <a:pt x="270" y="610"/>
                  </a:lnTo>
                  <a:lnTo>
                    <a:pt x="274" y="609"/>
                  </a:lnTo>
                  <a:lnTo>
                    <a:pt x="278" y="606"/>
                  </a:lnTo>
                  <a:lnTo>
                    <a:pt x="286" y="601"/>
                  </a:lnTo>
                  <a:lnTo>
                    <a:pt x="291" y="595"/>
                  </a:lnTo>
                  <a:lnTo>
                    <a:pt x="294" y="594"/>
                  </a:lnTo>
                  <a:lnTo>
                    <a:pt x="296" y="592"/>
                  </a:lnTo>
                  <a:lnTo>
                    <a:pt x="300" y="592"/>
                  </a:lnTo>
                  <a:lnTo>
                    <a:pt x="303" y="592"/>
                  </a:lnTo>
                  <a:lnTo>
                    <a:pt x="310" y="593"/>
                  </a:lnTo>
                  <a:lnTo>
                    <a:pt x="317" y="593"/>
                  </a:lnTo>
                  <a:lnTo>
                    <a:pt x="319" y="592"/>
                  </a:lnTo>
                  <a:lnTo>
                    <a:pt x="320" y="588"/>
                  </a:lnTo>
                  <a:lnTo>
                    <a:pt x="325" y="586"/>
                  </a:lnTo>
                  <a:lnTo>
                    <a:pt x="327" y="585"/>
                  </a:lnTo>
                  <a:lnTo>
                    <a:pt x="329" y="585"/>
                  </a:lnTo>
                  <a:lnTo>
                    <a:pt x="332" y="586"/>
                  </a:lnTo>
                  <a:lnTo>
                    <a:pt x="334" y="588"/>
                  </a:lnTo>
                  <a:lnTo>
                    <a:pt x="336" y="590"/>
                  </a:lnTo>
                  <a:lnTo>
                    <a:pt x="340" y="592"/>
                  </a:lnTo>
                  <a:lnTo>
                    <a:pt x="343" y="592"/>
                  </a:lnTo>
                  <a:lnTo>
                    <a:pt x="348" y="593"/>
                  </a:lnTo>
                  <a:lnTo>
                    <a:pt x="351" y="594"/>
                  </a:lnTo>
                  <a:lnTo>
                    <a:pt x="353" y="597"/>
                  </a:lnTo>
                  <a:lnTo>
                    <a:pt x="356" y="600"/>
                  </a:lnTo>
                  <a:lnTo>
                    <a:pt x="357" y="602"/>
                  </a:lnTo>
                  <a:lnTo>
                    <a:pt x="359" y="604"/>
                  </a:lnTo>
                  <a:lnTo>
                    <a:pt x="362" y="604"/>
                  </a:lnTo>
                  <a:lnTo>
                    <a:pt x="366" y="602"/>
                  </a:lnTo>
                  <a:lnTo>
                    <a:pt x="367" y="597"/>
                  </a:lnTo>
                  <a:lnTo>
                    <a:pt x="366" y="594"/>
                  </a:lnTo>
                  <a:lnTo>
                    <a:pt x="365" y="592"/>
                  </a:lnTo>
                  <a:lnTo>
                    <a:pt x="362" y="589"/>
                  </a:lnTo>
                  <a:lnTo>
                    <a:pt x="359" y="587"/>
                  </a:lnTo>
                  <a:lnTo>
                    <a:pt x="358" y="586"/>
                  </a:lnTo>
                  <a:lnTo>
                    <a:pt x="358" y="583"/>
                  </a:lnTo>
                  <a:lnTo>
                    <a:pt x="360" y="579"/>
                  </a:lnTo>
                  <a:lnTo>
                    <a:pt x="361" y="577"/>
                  </a:lnTo>
                  <a:lnTo>
                    <a:pt x="362" y="575"/>
                  </a:lnTo>
                  <a:lnTo>
                    <a:pt x="361" y="571"/>
                  </a:lnTo>
                  <a:lnTo>
                    <a:pt x="359" y="569"/>
                  </a:lnTo>
                  <a:lnTo>
                    <a:pt x="357" y="567"/>
                  </a:lnTo>
                  <a:lnTo>
                    <a:pt x="354" y="563"/>
                  </a:lnTo>
                  <a:lnTo>
                    <a:pt x="352" y="561"/>
                  </a:lnTo>
                  <a:lnTo>
                    <a:pt x="351" y="557"/>
                  </a:lnTo>
                  <a:lnTo>
                    <a:pt x="352" y="554"/>
                  </a:lnTo>
                  <a:lnTo>
                    <a:pt x="356" y="548"/>
                  </a:lnTo>
                  <a:lnTo>
                    <a:pt x="361" y="545"/>
                  </a:lnTo>
                  <a:lnTo>
                    <a:pt x="366" y="543"/>
                  </a:lnTo>
                  <a:lnTo>
                    <a:pt x="374" y="540"/>
                  </a:lnTo>
                  <a:lnTo>
                    <a:pt x="378" y="540"/>
                  </a:lnTo>
                  <a:lnTo>
                    <a:pt x="381" y="539"/>
                  </a:lnTo>
                  <a:lnTo>
                    <a:pt x="382" y="537"/>
                  </a:lnTo>
                  <a:lnTo>
                    <a:pt x="383" y="533"/>
                  </a:lnTo>
                  <a:lnTo>
                    <a:pt x="384" y="530"/>
                  </a:lnTo>
                  <a:lnTo>
                    <a:pt x="385" y="525"/>
                  </a:lnTo>
                  <a:lnTo>
                    <a:pt x="388" y="523"/>
                  </a:lnTo>
                  <a:lnTo>
                    <a:pt x="389" y="522"/>
                  </a:lnTo>
                  <a:lnTo>
                    <a:pt x="390" y="522"/>
                  </a:lnTo>
                  <a:lnTo>
                    <a:pt x="393" y="522"/>
                  </a:lnTo>
                  <a:lnTo>
                    <a:pt x="398" y="521"/>
                  </a:lnTo>
                  <a:lnTo>
                    <a:pt x="401" y="519"/>
                  </a:lnTo>
                  <a:lnTo>
                    <a:pt x="404" y="514"/>
                  </a:lnTo>
                  <a:lnTo>
                    <a:pt x="405" y="510"/>
                  </a:lnTo>
                  <a:lnTo>
                    <a:pt x="406" y="506"/>
                  </a:lnTo>
                  <a:lnTo>
                    <a:pt x="401" y="502"/>
                  </a:lnTo>
                  <a:lnTo>
                    <a:pt x="397" y="497"/>
                  </a:lnTo>
                  <a:lnTo>
                    <a:pt x="392" y="494"/>
                  </a:lnTo>
                  <a:lnTo>
                    <a:pt x="386" y="490"/>
                  </a:lnTo>
                  <a:lnTo>
                    <a:pt x="381" y="486"/>
                  </a:lnTo>
                  <a:lnTo>
                    <a:pt x="376" y="482"/>
                  </a:lnTo>
                  <a:lnTo>
                    <a:pt x="372" y="478"/>
                  </a:lnTo>
                  <a:lnTo>
                    <a:pt x="368" y="472"/>
                  </a:lnTo>
                  <a:lnTo>
                    <a:pt x="365" y="466"/>
                  </a:lnTo>
                  <a:lnTo>
                    <a:pt x="360" y="463"/>
                  </a:lnTo>
                  <a:lnTo>
                    <a:pt x="354" y="461"/>
                  </a:lnTo>
                  <a:lnTo>
                    <a:pt x="349" y="457"/>
                  </a:lnTo>
                  <a:lnTo>
                    <a:pt x="344" y="454"/>
                  </a:lnTo>
                  <a:lnTo>
                    <a:pt x="342" y="449"/>
                  </a:lnTo>
                  <a:lnTo>
                    <a:pt x="339" y="445"/>
                  </a:lnTo>
                  <a:lnTo>
                    <a:pt x="337" y="440"/>
                  </a:lnTo>
                  <a:lnTo>
                    <a:pt x="335" y="437"/>
                  </a:lnTo>
                  <a:lnTo>
                    <a:pt x="334" y="432"/>
                  </a:lnTo>
                  <a:lnTo>
                    <a:pt x="333" y="429"/>
                  </a:lnTo>
                  <a:lnTo>
                    <a:pt x="334" y="424"/>
                  </a:lnTo>
                  <a:lnTo>
                    <a:pt x="337" y="421"/>
                  </a:lnTo>
                  <a:lnTo>
                    <a:pt x="339" y="419"/>
                  </a:lnTo>
                  <a:lnTo>
                    <a:pt x="340" y="418"/>
                  </a:lnTo>
                  <a:lnTo>
                    <a:pt x="339" y="414"/>
                  </a:lnTo>
                  <a:lnTo>
                    <a:pt x="329" y="405"/>
                  </a:lnTo>
                  <a:lnTo>
                    <a:pt x="320" y="393"/>
                  </a:lnTo>
                  <a:lnTo>
                    <a:pt x="320" y="389"/>
                  </a:lnTo>
                  <a:lnTo>
                    <a:pt x="321" y="388"/>
                  </a:lnTo>
                  <a:lnTo>
                    <a:pt x="323" y="388"/>
                  </a:lnTo>
                  <a:lnTo>
                    <a:pt x="324" y="389"/>
                  </a:lnTo>
                  <a:lnTo>
                    <a:pt x="325" y="390"/>
                  </a:lnTo>
                  <a:lnTo>
                    <a:pt x="327" y="391"/>
                  </a:lnTo>
                  <a:lnTo>
                    <a:pt x="329" y="390"/>
                  </a:lnTo>
                  <a:lnTo>
                    <a:pt x="333" y="388"/>
                  </a:lnTo>
                  <a:lnTo>
                    <a:pt x="349" y="378"/>
                  </a:lnTo>
                  <a:lnTo>
                    <a:pt x="364" y="372"/>
                  </a:lnTo>
                  <a:lnTo>
                    <a:pt x="370" y="368"/>
                  </a:lnTo>
                  <a:lnTo>
                    <a:pt x="377" y="364"/>
                  </a:lnTo>
                  <a:lnTo>
                    <a:pt x="384" y="359"/>
                  </a:lnTo>
                  <a:lnTo>
                    <a:pt x="390" y="356"/>
                  </a:lnTo>
                  <a:lnTo>
                    <a:pt x="394" y="351"/>
                  </a:lnTo>
                  <a:lnTo>
                    <a:pt x="399" y="349"/>
                  </a:lnTo>
                  <a:lnTo>
                    <a:pt x="405" y="347"/>
                  </a:lnTo>
                  <a:lnTo>
                    <a:pt x="410" y="345"/>
                  </a:lnTo>
                  <a:lnTo>
                    <a:pt x="417" y="344"/>
                  </a:lnTo>
                  <a:lnTo>
                    <a:pt x="423" y="343"/>
                  </a:lnTo>
                  <a:lnTo>
                    <a:pt x="427" y="341"/>
                  </a:lnTo>
                  <a:lnTo>
                    <a:pt x="433" y="339"/>
                  </a:lnTo>
                  <a:lnTo>
                    <a:pt x="430" y="333"/>
                  </a:lnTo>
                  <a:lnTo>
                    <a:pt x="429" y="327"/>
                  </a:lnTo>
                  <a:lnTo>
                    <a:pt x="441" y="335"/>
                  </a:lnTo>
                  <a:lnTo>
                    <a:pt x="453" y="343"/>
                  </a:lnTo>
                  <a:lnTo>
                    <a:pt x="455" y="342"/>
                  </a:lnTo>
                  <a:lnTo>
                    <a:pt x="456" y="340"/>
                  </a:lnTo>
                  <a:lnTo>
                    <a:pt x="461" y="328"/>
                  </a:lnTo>
                  <a:lnTo>
                    <a:pt x="464" y="315"/>
                  </a:lnTo>
                  <a:lnTo>
                    <a:pt x="465" y="308"/>
                  </a:lnTo>
                  <a:lnTo>
                    <a:pt x="464" y="302"/>
                  </a:lnTo>
                  <a:lnTo>
                    <a:pt x="463" y="299"/>
                  </a:lnTo>
                  <a:lnTo>
                    <a:pt x="462" y="296"/>
                  </a:lnTo>
                  <a:lnTo>
                    <a:pt x="459" y="294"/>
                  </a:lnTo>
                  <a:lnTo>
                    <a:pt x="456" y="292"/>
                  </a:lnTo>
                  <a:lnTo>
                    <a:pt x="453" y="289"/>
                  </a:lnTo>
                  <a:lnTo>
                    <a:pt x="450" y="287"/>
                  </a:lnTo>
                  <a:lnTo>
                    <a:pt x="450" y="285"/>
                  </a:lnTo>
                  <a:lnTo>
                    <a:pt x="450" y="284"/>
                  </a:lnTo>
                  <a:lnTo>
                    <a:pt x="451" y="280"/>
                  </a:lnTo>
                  <a:lnTo>
                    <a:pt x="450" y="275"/>
                  </a:lnTo>
                  <a:lnTo>
                    <a:pt x="449" y="272"/>
                  </a:lnTo>
                  <a:lnTo>
                    <a:pt x="447" y="269"/>
                  </a:lnTo>
                  <a:lnTo>
                    <a:pt x="445" y="264"/>
                  </a:lnTo>
                  <a:lnTo>
                    <a:pt x="445" y="261"/>
                  </a:lnTo>
                  <a:lnTo>
                    <a:pt x="446" y="258"/>
                  </a:lnTo>
                  <a:lnTo>
                    <a:pt x="447" y="255"/>
                  </a:lnTo>
                  <a:lnTo>
                    <a:pt x="449" y="253"/>
                  </a:lnTo>
                  <a:lnTo>
                    <a:pt x="451" y="251"/>
                  </a:lnTo>
                  <a:lnTo>
                    <a:pt x="453" y="247"/>
                  </a:lnTo>
                  <a:lnTo>
                    <a:pt x="451" y="244"/>
                  </a:lnTo>
                  <a:lnTo>
                    <a:pt x="450" y="237"/>
                  </a:lnTo>
                  <a:lnTo>
                    <a:pt x="450" y="231"/>
                  </a:lnTo>
                  <a:lnTo>
                    <a:pt x="449" y="229"/>
                  </a:lnTo>
                  <a:lnTo>
                    <a:pt x="448" y="227"/>
                  </a:lnTo>
                  <a:lnTo>
                    <a:pt x="447" y="225"/>
                  </a:lnTo>
                  <a:lnTo>
                    <a:pt x="443" y="221"/>
                  </a:lnTo>
                  <a:lnTo>
                    <a:pt x="441" y="218"/>
                  </a:lnTo>
                  <a:lnTo>
                    <a:pt x="441" y="214"/>
                  </a:lnTo>
                  <a:lnTo>
                    <a:pt x="441" y="212"/>
                  </a:lnTo>
                  <a:lnTo>
                    <a:pt x="442" y="211"/>
                  </a:lnTo>
                  <a:lnTo>
                    <a:pt x="445" y="207"/>
                  </a:lnTo>
                  <a:lnTo>
                    <a:pt x="446" y="202"/>
                  </a:lnTo>
                  <a:lnTo>
                    <a:pt x="443" y="197"/>
                  </a:lnTo>
                  <a:lnTo>
                    <a:pt x="441" y="195"/>
                  </a:lnTo>
                  <a:lnTo>
                    <a:pt x="438" y="191"/>
                  </a:lnTo>
                  <a:lnTo>
                    <a:pt x="434" y="189"/>
                  </a:lnTo>
                  <a:lnTo>
                    <a:pt x="429" y="186"/>
                  </a:lnTo>
                  <a:lnTo>
                    <a:pt x="425" y="183"/>
                  </a:lnTo>
                  <a:lnTo>
                    <a:pt x="422" y="181"/>
                  </a:lnTo>
                  <a:lnTo>
                    <a:pt x="421" y="178"/>
                  </a:lnTo>
                  <a:lnTo>
                    <a:pt x="421" y="175"/>
                  </a:lnTo>
                  <a:lnTo>
                    <a:pt x="422" y="171"/>
                  </a:lnTo>
                  <a:lnTo>
                    <a:pt x="424" y="168"/>
                  </a:lnTo>
                  <a:lnTo>
                    <a:pt x="427" y="162"/>
                  </a:lnTo>
                  <a:lnTo>
                    <a:pt x="432" y="154"/>
                  </a:lnTo>
                  <a:lnTo>
                    <a:pt x="434" y="147"/>
                  </a:lnTo>
                  <a:lnTo>
                    <a:pt x="434" y="139"/>
                  </a:lnTo>
                  <a:lnTo>
                    <a:pt x="434" y="132"/>
                  </a:lnTo>
                  <a:lnTo>
                    <a:pt x="432" y="118"/>
                  </a:lnTo>
                  <a:lnTo>
                    <a:pt x="427" y="103"/>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3" name="Freeform 292"/>
            <p:cNvSpPr>
              <a:spLocks/>
            </p:cNvSpPr>
            <p:nvPr/>
          </p:nvSpPr>
          <p:spPr bwMode="gray">
            <a:xfrm>
              <a:off x="5022851" y="3394076"/>
              <a:ext cx="147638" cy="195263"/>
            </a:xfrm>
            <a:custGeom>
              <a:avLst/>
              <a:gdLst/>
              <a:ahLst/>
              <a:cxnLst>
                <a:cxn ang="0">
                  <a:pos x="404" y="93"/>
                </a:cxn>
                <a:cxn ang="0">
                  <a:pos x="377" y="64"/>
                </a:cxn>
                <a:cxn ang="0">
                  <a:pos x="337" y="35"/>
                </a:cxn>
                <a:cxn ang="0">
                  <a:pos x="293" y="68"/>
                </a:cxn>
                <a:cxn ang="0">
                  <a:pos x="248" y="79"/>
                </a:cxn>
                <a:cxn ang="0">
                  <a:pos x="267" y="41"/>
                </a:cxn>
                <a:cxn ang="0">
                  <a:pos x="234" y="44"/>
                </a:cxn>
                <a:cxn ang="0">
                  <a:pos x="218" y="40"/>
                </a:cxn>
                <a:cxn ang="0">
                  <a:pos x="212" y="24"/>
                </a:cxn>
                <a:cxn ang="0">
                  <a:pos x="171" y="4"/>
                </a:cxn>
                <a:cxn ang="0">
                  <a:pos x="157" y="32"/>
                </a:cxn>
                <a:cxn ang="0">
                  <a:pos x="140" y="53"/>
                </a:cxn>
                <a:cxn ang="0">
                  <a:pos x="152" y="58"/>
                </a:cxn>
                <a:cxn ang="0">
                  <a:pos x="154" y="77"/>
                </a:cxn>
                <a:cxn ang="0">
                  <a:pos x="182" y="97"/>
                </a:cxn>
                <a:cxn ang="0">
                  <a:pos x="152" y="92"/>
                </a:cxn>
                <a:cxn ang="0">
                  <a:pos x="139" y="117"/>
                </a:cxn>
                <a:cxn ang="0">
                  <a:pos x="125" y="114"/>
                </a:cxn>
                <a:cxn ang="0">
                  <a:pos x="112" y="108"/>
                </a:cxn>
                <a:cxn ang="0">
                  <a:pos x="68" y="108"/>
                </a:cxn>
                <a:cxn ang="0">
                  <a:pos x="65" y="136"/>
                </a:cxn>
                <a:cxn ang="0">
                  <a:pos x="57" y="194"/>
                </a:cxn>
                <a:cxn ang="0">
                  <a:pos x="50" y="210"/>
                </a:cxn>
                <a:cxn ang="0">
                  <a:pos x="47" y="238"/>
                </a:cxn>
                <a:cxn ang="0">
                  <a:pos x="33" y="259"/>
                </a:cxn>
                <a:cxn ang="0">
                  <a:pos x="17" y="291"/>
                </a:cxn>
                <a:cxn ang="0">
                  <a:pos x="2" y="324"/>
                </a:cxn>
                <a:cxn ang="0">
                  <a:pos x="9" y="344"/>
                </a:cxn>
                <a:cxn ang="0">
                  <a:pos x="26" y="376"/>
                </a:cxn>
                <a:cxn ang="0">
                  <a:pos x="24" y="418"/>
                </a:cxn>
                <a:cxn ang="0">
                  <a:pos x="31" y="454"/>
                </a:cxn>
                <a:cxn ang="0">
                  <a:pos x="56" y="475"/>
                </a:cxn>
                <a:cxn ang="0">
                  <a:pos x="92" y="480"/>
                </a:cxn>
                <a:cxn ang="0">
                  <a:pos x="97" y="528"/>
                </a:cxn>
                <a:cxn ang="0">
                  <a:pos x="121" y="595"/>
                </a:cxn>
                <a:cxn ang="0">
                  <a:pos x="141" y="580"/>
                </a:cxn>
                <a:cxn ang="0">
                  <a:pos x="176" y="592"/>
                </a:cxn>
                <a:cxn ang="0">
                  <a:pos x="213" y="604"/>
                </a:cxn>
                <a:cxn ang="0">
                  <a:pos x="233" y="598"/>
                </a:cxn>
                <a:cxn ang="0">
                  <a:pos x="261" y="606"/>
                </a:cxn>
                <a:cxn ang="0">
                  <a:pos x="296" y="592"/>
                </a:cxn>
                <a:cxn ang="0">
                  <a:pos x="329" y="585"/>
                </a:cxn>
                <a:cxn ang="0">
                  <a:pos x="356" y="600"/>
                </a:cxn>
                <a:cxn ang="0">
                  <a:pos x="359" y="587"/>
                </a:cxn>
                <a:cxn ang="0">
                  <a:pos x="354" y="563"/>
                </a:cxn>
                <a:cxn ang="0">
                  <a:pos x="381" y="539"/>
                </a:cxn>
                <a:cxn ang="0">
                  <a:pos x="398" y="521"/>
                </a:cxn>
                <a:cxn ang="0">
                  <a:pos x="381" y="486"/>
                </a:cxn>
                <a:cxn ang="0">
                  <a:pos x="342" y="449"/>
                </a:cxn>
                <a:cxn ang="0">
                  <a:pos x="340" y="418"/>
                </a:cxn>
                <a:cxn ang="0">
                  <a:pos x="327" y="391"/>
                </a:cxn>
                <a:cxn ang="0">
                  <a:pos x="394" y="351"/>
                </a:cxn>
                <a:cxn ang="0">
                  <a:pos x="429" y="327"/>
                </a:cxn>
                <a:cxn ang="0">
                  <a:pos x="463" y="299"/>
                </a:cxn>
                <a:cxn ang="0">
                  <a:pos x="450" y="275"/>
                </a:cxn>
                <a:cxn ang="0">
                  <a:pos x="453" y="247"/>
                </a:cxn>
                <a:cxn ang="0">
                  <a:pos x="441" y="214"/>
                </a:cxn>
                <a:cxn ang="0">
                  <a:pos x="429" y="186"/>
                </a:cxn>
                <a:cxn ang="0">
                  <a:pos x="434" y="147"/>
                </a:cxn>
              </a:cxnLst>
              <a:rect l="0" t="0" r="r" b="b"/>
              <a:pathLst>
                <a:path w="465" h="616">
                  <a:moveTo>
                    <a:pt x="427" y="103"/>
                  </a:moveTo>
                  <a:lnTo>
                    <a:pt x="426" y="103"/>
                  </a:lnTo>
                  <a:lnTo>
                    <a:pt x="425" y="103"/>
                  </a:lnTo>
                  <a:lnTo>
                    <a:pt x="419" y="101"/>
                  </a:lnTo>
                  <a:lnTo>
                    <a:pt x="413" y="100"/>
                  </a:lnTo>
                  <a:lnTo>
                    <a:pt x="409" y="98"/>
                  </a:lnTo>
                  <a:lnTo>
                    <a:pt x="407" y="97"/>
                  </a:lnTo>
                  <a:lnTo>
                    <a:pt x="405" y="95"/>
                  </a:lnTo>
                  <a:lnTo>
                    <a:pt x="404" y="93"/>
                  </a:lnTo>
                  <a:lnTo>
                    <a:pt x="404" y="90"/>
                  </a:lnTo>
                  <a:lnTo>
                    <a:pt x="405" y="87"/>
                  </a:lnTo>
                  <a:lnTo>
                    <a:pt x="402" y="76"/>
                  </a:lnTo>
                  <a:lnTo>
                    <a:pt x="400" y="65"/>
                  </a:lnTo>
                  <a:lnTo>
                    <a:pt x="392" y="66"/>
                  </a:lnTo>
                  <a:lnTo>
                    <a:pt x="386" y="67"/>
                  </a:lnTo>
                  <a:lnTo>
                    <a:pt x="383" y="67"/>
                  </a:lnTo>
                  <a:lnTo>
                    <a:pt x="381" y="66"/>
                  </a:lnTo>
                  <a:lnTo>
                    <a:pt x="377" y="64"/>
                  </a:lnTo>
                  <a:lnTo>
                    <a:pt x="373" y="60"/>
                  </a:lnTo>
                  <a:lnTo>
                    <a:pt x="368" y="55"/>
                  </a:lnTo>
                  <a:lnTo>
                    <a:pt x="365" y="48"/>
                  </a:lnTo>
                  <a:lnTo>
                    <a:pt x="365" y="44"/>
                  </a:lnTo>
                  <a:lnTo>
                    <a:pt x="364" y="42"/>
                  </a:lnTo>
                  <a:lnTo>
                    <a:pt x="361" y="41"/>
                  </a:lnTo>
                  <a:lnTo>
                    <a:pt x="358" y="41"/>
                  </a:lnTo>
                  <a:lnTo>
                    <a:pt x="348" y="39"/>
                  </a:lnTo>
                  <a:lnTo>
                    <a:pt x="337" y="35"/>
                  </a:lnTo>
                  <a:lnTo>
                    <a:pt x="331" y="46"/>
                  </a:lnTo>
                  <a:lnTo>
                    <a:pt x="325" y="55"/>
                  </a:lnTo>
                  <a:lnTo>
                    <a:pt x="321" y="58"/>
                  </a:lnTo>
                  <a:lnTo>
                    <a:pt x="317" y="60"/>
                  </a:lnTo>
                  <a:lnTo>
                    <a:pt x="311" y="63"/>
                  </a:lnTo>
                  <a:lnTo>
                    <a:pt x="304" y="64"/>
                  </a:lnTo>
                  <a:lnTo>
                    <a:pt x="301" y="65"/>
                  </a:lnTo>
                  <a:lnTo>
                    <a:pt x="296" y="66"/>
                  </a:lnTo>
                  <a:lnTo>
                    <a:pt x="293" y="68"/>
                  </a:lnTo>
                  <a:lnTo>
                    <a:pt x="291" y="72"/>
                  </a:lnTo>
                  <a:lnTo>
                    <a:pt x="287" y="77"/>
                  </a:lnTo>
                  <a:lnTo>
                    <a:pt x="285" y="82"/>
                  </a:lnTo>
                  <a:lnTo>
                    <a:pt x="284" y="83"/>
                  </a:lnTo>
                  <a:lnTo>
                    <a:pt x="282" y="83"/>
                  </a:lnTo>
                  <a:lnTo>
                    <a:pt x="279" y="83"/>
                  </a:lnTo>
                  <a:lnTo>
                    <a:pt x="275" y="81"/>
                  </a:lnTo>
                  <a:lnTo>
                    <a:pt x="260" y="80"/>
                  </a:lnTo>
                  <a:lnTo>
                    <a:pt x="248" y="79"/>
                  </a:lnTo>
                  <a:lnTo>
                    <a:pt x="258" y="67"/>
                  </a:lnTo>
                  <a:lnTo>
                    <a:pt x="266" y="57"/>
                  </a:lnTo>
                  <a:lnTo>
                    <a:pt x="266" y="53"/>
                  </a:lnTo>
                  <a:lnTo>
                    <a:pt x="266" y="51"/>
                  </a:lnTo>
                  <a:lnTo>
                    <a:pt x="266" y="50"/>
                  </a:lnTo>
                  <a:lnTo>
                    <a:pt x="267" y="47"/>
                  </a:lnTo>
                  <a:lnTo>
                    <a:pt x="268" y="44"/>
                  </a:lnTo>
                  <a:lnTo>
                    <a:pt x="268" y="42"/>
                  </a:lnTo>
                  <a:lnTo>
                    <a:pt x="267" y="41"/>
                  </a:lnTo>
                  <a:lnTo>
                    <a:pt x="264" y="42"/>
                  </a:lnTo>
                  <a:lnTo>
                    <a:pt x="260" y="44"/>
                  </a:lnTo>
                  <a:lnTo>
                    <a:pt x="256" y="47"/>
                  </a:lnTo>
                  <a:lnTo>
                    <a:pt x="252" y="49"/>
                  </a:lnTo>
                  <a:lnTo>
                    <a:pt x="248" y="50"/>
                  </a:lnTo>
                  <a:lnTo>
                    <a:pt x="244" y="51"/>
                  </a:lnTo>
                  <a:lnTo>
                    <a:pt x="239" y="50"/>
                  </a:lnTo>
                  <a:lnTo>
                    <a:pt x="236" y="47"/>
                  </a:lnTo>
                  <a:lnTo>
                    <a:pt x="234" y="44"/>
                  </a:lnTo>
                  <a:lnTo>
                    <a:pt x="233" y="43"/>
                  </a:lnTo>
                  <a:lnTo>
                    <a:pt x="231" y="42"/>
                  </a:lnTo>
                  <a:lnTo>
                    <a:pt x="229" y="42"/>
                  </a:lnTo>
                  <a:lnTo>
                    <a:pt x="226" y="42"/>
                  </a:lnTo>
                  <a:lnTo>
                    <a:pt x="222" y="42"/>
                  </a:lnTo>
                  <a:lnTo>
                    <a:pt x="220" y="42"/>
                  </a:lnTo>
                  <a:lnTo>
                    <a:pt x="219" y="42"/>
                  </a:lnTo>
                  <a:lnTo>
                    <a:pt x="218" y="41"/>
                  </a:lnTo>
                  <a:lnTo>
                    <a:pt x="218" y="40"/>
                  </a:lnTo>
                  <a:lnTo>
                    <a:pt x="217" y="38"/>
                  </a:lnTo>
                  <a:lnTo>
                    <a:pt x="213" y="36"/>
                  </a:lnTo>
                  <a:lnTo>
                    <a:pt x="210" y="36"/>
                  </a:lnTo>
                  <a:lnTo>
                    <a:pt x="207" y="36"/>
                  </a:lnTo>
                  <a:lnTo>
                    <a:pt x="205" y="35"/>
                  </a:lnTo>
                  <a:lnTo>
                    <a:pt x="207" y="33"/>
                  </a:lnTo>
                  <a:lnTo>
                    <a:pt x="210" y="30"/>
                  </a:lnTo>
                  <a:lnTo>
                    <a:pt x="212" y="26"/>
                  </a:lnTo>
                  <a:lnTo>
                    <a:pt x="212" y="24"/>
                  </a:lnTo>
                  <a:lnTo>
                    <a:pt x="211" y="22"/>
                  </a:lnTo>
                  <a:lnTo>
                    <a:pt x="211" y="18"/>
                  </a:lnTo>
                  <a:lnTo>
                    <a:pt x="207" y="14"/>
                  </a:lnTo>
                  <a:lnTo>
                    <a:pt x="206" y="11"/>
                  </a:lnTo>
                  <a:lnTo>
                    <a:pt x="203" y="10"/>
                  </a:lnTo>
                  <a:lnTo>
                    <a:pt x="197" y="10"/>
                  </a:lnTo>
                  <a:lnTo>
                    <a:pt x="189" y="8"/>
                  </a:lnTo>
                  <a:lnTo>
                    <a:pt x="181" y="7"/>
                  </a:lnTo>
                  <a:lnTo>
                    <a:pt x="171" y="4"/>
                  </a:lnTo>
                  <a:lnTo>
                    <a:pt x="161" y="2"/>
                  </a:lnTo>
                  <a:lnTo>
                    <a:pt x="150" y="1"/>
                  </a:lnTo>
                  <a:lnTo>
                    <a:pt x="140" y="0"/>
                  </a:lnTo>
                  <a:lnTo>
                    <a:pt x="140" y="4"/>
                  </a:lnTo>
                  <a:lnTo>
                    <a:pt x="142" y="9"/>
                  </a:lnTo>
                  <a:lnTo>
                    <a:pt x="144" y="14"/>
                  </a:lnTo>
                  <a:lnTo>
                    <a:pt x="146" y="17"/>
                  </a:lnTo>
                  <a:lnTo>
                    <a:pt x="152" y="25"/>
                  </a:lnTo>
                  <a:lnTo>
                    <a:pt x="157" y="32"/>
                  </a:lnTo>
                  <a:lnTo>
                    <a:pt x="158" y="36"/>
                  </a:lnTo>
                  <a:lnTo>
                    <a:pt x="158" y="39"/>
                  </a:lnTo>
                  <a:lnTo>
                    <a:pt x="157" y="41"/>
                  </a:lnTo>
                  <a:lnTo>
                    <a:pt x="155" y="41"/>
                  </a:lnTo>
                  <a:lnTo>
                    <a:pt x="149" y="42"/>
                  </a:lnTo>
                  <a:lnTo>
                    <a:pt x="142" y="44"/>
                  </a:lnTo>
                  <a:lnTo>
                    <a:pt x="141" y="48"/>
                  </a:lnTo>
                  <a:lnTo>
                    <a:pt x="139" y="50"/>
                  </a:lnTo>
                  <a:lnTo>
                    <a:pt x="140" y="53"/>
                  </a:lnTo>
                  <a:lnTo>
                    <a:pt x="142" y="56"/>
                  </a:lnTo>
                  <a:lnTo>
                    <a:pt x="144" y="56"/>
                  </a:lnTo>
                  <a:lnTo>
                    <a:pt x="146" y="56"/>
                  </a:lnTo>
                  <a:lnTo>
                    <a:pt x="147" y="55"/>
                  </a:lnTo>
                  <a:lnTo>
                    <a:pt x="148" y="53"/>
                  </a:lnTo>
                  <a:lnTo>
                    <a:pt x="149" y="52"/>
                  </a:lnTo>
                  <a:lnTo>
                    <a:pt x="150" y="52"/>
                  </a:lnTo>
                  <a:lnTo>
                    <a:pt x="150" y="55"/>
                  </a:lnTo>
                  <a:lnTo>
                    <a:pt x="152" y="58"/>
                  </a:lnTo>
                  <a:lnTo>
                    <a:pt x="150" y="63"/>
                  </a:lnTo>
                  <a:lnTo>
                    <a:pt x="150" y="66"/>
                  </a:lnTo>
                  <a:lnTo>
                    <a:pt x="152" y="68"/>
                  </a:lnTo>
                  <a:lnTo>
                    <a:pt x="154" y="68"/>
                  </a:lnTo>
                  <a:lnTo>
                    <a:pt x="156" y="69"/>
                  </a:lnTo>
                  <a:lnTo>
                    <a:pt x="157" y="71"/>
                  </a:lnTo>
                  <a:lnTo>
                    <a:pt x="158" y="72"/>
                  </a:lnTo>
                  <a:lnTo>
                    <a:pt x="157" y="74"/>
                  </a:lnTo>
                  <a:lnTo>
                    <a:pt x="154" y="77"/>
                  </a:lnTo>
                  <a:lnTo>
                    <a:pt x="152" y="80"/>
                  </a:lnTo>
                  <a:lnTo>
                    <a:pt x="152" y="81"/>
                  </a:lnTo>
                  <a:lnTo>
                    <a:pt x="153" y="83"/>
                  </a:lnTo>
                  <a:lnTo>
                    <a:pt x="157" y="85"/>
                  </a:lnTo>
                  <a:lnTo>
                    <a:pt x="164" y="87"/>
                  </a:lnTo>
                  <a:lnTo>
                    <a:pt x="170" y="88"/>
                  </a:lnTo>
                  <a:lnTo>
                    <a:pt x="174" y="91"/>
                  </a:lnTo>
                  <a:lnTo>
                    <a:pt x="179" y="93"/>
                  </a:lnTo>
                  <a:lnTo>
                    <a:pt x="182" y="97"/>
                  </a:lnTo>
                  <a:lnTo>
                    <a:pt x="185" y="99"/>
                  </a:lnTo>
                  <a:lnTo>
                    <a:pt x="185" y="100"/>
                  </a:lnTo>
                  <a:lnTo>
                    <a:pt x="182" y="100"/>
                  </a:lnTo>
                  <a:lnTo>
                    <a:pt x="179" y="99"/>
                  </a:lnTo>
                  <a:lnTo>
                    <a:pt x="174" y="97"/>
                  </a:lnTo>
                  <a:lnTo>
                    <a:pt x="170" y="95"/>
                  </a:lnTo>
                  <a:lnTo>
                    <a:pt x="165" y="93"/>
                  </a:lnTo>
                  <a:lnTo>
                    <a:pt x="161" y="93"/>
                  </a:lnTo>
                  <a:lnTo>
                    <a:pt x="152" y="92"/>
                  </a:lnTo>
                  <a:lnTo>
                    <a:pt x="142" y="90"/>
                  </a:lnTo>
                  <a:lnTo>
                    <a:pt x="140" y="90"/>
                  </a:lnTo>
                  <a:lnTo>
                    <a:pt x="138" y="91"/>
                  </a:lnTo>
                  <a:lnTo>
                    <a:pt x="137" y="92"/>
                  </a:lnTo>
                  <a:lnTo>
                    <a:pt x="137" y="93"/>
                  </a:lnTo>
                  <a:lnTo>
                    <a:pt x="137" y="97"/>
                  </a:lnTo>
                  <a:lnTo>
                    <a:pt x="138" y="103"/>
                  </a:lnTo>
                  <a:lnTo>
                    <a:pt x="138" y="109"/>
                  </a:lnTo>
                  <a:lnTo>
                    <a:pt x="139" y="117"/>
                  </a:lnTo>
                  <a:lnTo>
                    <a:pt x="139" y="122"/>
                  </a:lnTo>
                  <a:lnTo>
                    <a:pt x="139" y="125"/>
                  </a:lnTo>
                  <a:lnTo>
                    <a:pt x="138" y="129"/>
                  </a:lnTo>
                  <a:lnTo>
                    <a:pt x="136" y="132"/>
                  </a:lnTo>
                  <a:lnTo>
                    <a:pt x="133" y="131"/>
                  </a:lnTo>
                  <a:lnTo>
                    <a:pt x="131" y="130"/>
                  </a:lnTo>
                  <a:lnTo>
                    <a:pt x="132" y="122"/>
                  </a:lnTo>
                  <a:lnTo>
                    <a:pt x="130" y="113"/>
                  </a:lnTo>
                  <a:lnTo>
                    <a:pt x="125" y="114"/>
                  </a:lnTo>
                  <a:lnTo>
                    <a:pt x="123" y="115"/>
                  </a:lnTo>
                  <a:lnTo>
                    <a:pt x="121" y="116"/>
                  </a:lnTo>
                  <a:lnTo>
                    <a:pt x="121" y="118"/>
                  </a:lnTo>
                  <a:lnTo>
                    <a:pt x="122" y="122"/>
                  </a:lnTo>
                  <a:lnTo>
                    <a:pt x="121" y="126"/>
                  </a:lnTo>
                  <a:lnTo>
                    <a:pt x="119" y="126"/>
                  </a:lnTo>
                  <a:lnTo>
                    <a:pt x="115" y="126"/>
                  </a:lnTo>
                  <a:lnTo>
                    <a:pt x="113" y="116"/>
                  </a:lnTo>
                  <a:lnTo>
                    <a:pt x="112" y="108"/>
                  </a:lnTo>
                  <a:lnTo>
                    <a:pt x="108" y="105"/>
                  </a:lnTo>
                  <a:lnTo>
                    <a:pt x="104" y="104"/>
                  </a:lnTo>
                  <a:lnTo>
                    <a:pt x="98" y="104"/>
                  </a:lnTo>
                  <a:lnTo>
                    <a:pt x="93" y="104"/>
                  </a:lnTo>
                  <a:lnTo>
                    <a:pt x="87" y="104"/>
                  </a:lnTo>
                  <a:lnTo>
                    <a:pt x="81" y="104"/>
                  </a:lnTo>
                  <a:lnTo>
                    <a:pt x="76" y="105"/>
                  </a:lnTo>
                  <a:lnTo>
                    <a:pt x="72" y="106"/>
                  </a:lnTo>
                  <a:lnTo>
                    <a:pt x="68" y="108"/>
                  </a:lnTo>
                  <a:lnTo>
                    <a:pt x="65" y="112"/>
                  </a:lnTo>
                  <a:lnTo>
                    <a:pt x="63" y="117"/>
                  </a:lnTo>
                  <a:lnTo>
                    <a:pt x="60" y="124"/>
                  </a:lnTo>
                  <a:lnTo>
                    <a:pt x="60" y="130"/>
                  </a:lnTo>
                  <a:lnTo>
                    <a:pt x="60" y="132"/>
                  </a:lnTo>
                  <a:lnTo>
                    <a:pt x="62" y="134"/>
                  </a:lnTo>
                  <a:lnTo>
                    <a:pt x="63" y="134"/>
                  </a:lnTo>
                  <a:lnTo>
                    <a:pt x="64" y="134"/>
                  </a:lnTo>
                  <a:lnTo>
                    <a:pt x="65" y="136"/>
                  </a:lnTo>
                  <a:lnTo>
                    <a:pt x="67" y="138"/>
                  </a:lnTo>
                  <a:lnTo>
                    <a:pt x="67" y="141"/>
                  </a:lnTo>
                  <a:lnTo>
                    <a:pt x="66" y="153"/>
                  </a:lnTo>
                  <a:lnTo>
                    <a:pt x="65" y="163"/>
                  </a:lnTo>
                  <a:lnTo>
                    <a:pt x="64" y="173"/>
                  </a:lnTo>
                  <a:lnTo>
                    <a:pt x="62" y="183"/>
                  </a:lnTo>
                  <a:lnTo>
                    <a:pt x="62" y="188"/>
                  </a:lnTo>
                  <a:lnTo>
                    <a:pt x="60" y="191"/>
                  </a:lnTo>
                  <a:lnTo>
                    <a:pt x="57" y="194"/>
                  </a:lnTo>
                  <a:lnTo>
                    <a:pt x="52" y="194"/>
                  </a:lnTo>
                  <a:lnTo>
                    <a:pt x="48" y="194"/>
                  </a:lnTo>
                  <a:lnTo>
                    <a:pt x="44" y="194"/>
                  </a:lnTo>
                  <a:lnTo>
                    <a:pt x="42" y="197"/>
                  </a:lnTo>
                  <a:lnTo>
                    <a:pt x="42" y="203"/>
                  </a:lnTo>
                  <a:lnTo>
                    <a:pt x="43" y="207"/>
                  </a:lnTo>
                  <a:lnTo>
                    <a:pt x="46" y="210"/>
                  </a:lnTo>
                  <a:lnTo>
                    <a:pt x="48" y="211"/>
                  </a:lnTo>
                  <a:lnTo>
                    <a:pt x="50" y="210"/>
                  </a:lnTo>
                  <a:lnTo>
                    <a:pt x="52" y="210"/>
                  </a:lnTo>
                  <a:lnTo>
                    <a:pt x="55" y="211"/>
                  </a:lnTo>
                  <a:lnTo>
                    <a:pt x="57" y="213"/>
                  </a:lnTo>
                  <a:lnTo>
                    <a:pt x="60" y="218"/>
                  </a:lnTo>
                  <a:lnTo>
                    <a:pt x="59" y="223"/>
                  </a:lnTo>
                  <a:lnTo>
                    <a:pt x="57" y="228"/>
                  </a:lnTo>
                  <a:lnTo>
                    <a:pt x="54" y="232"/>
                  </a:lnTo>
                  <a:lnTo>
                    <a:pt x="50" y="236"/>
                  </a:lnTo>
                  <a:lnTo>
                    <a:pt x="47" y="238"/>
                  </a:lnTo>
                  <a:lnTo>
                    <a:pt x="46" y="240"/>
                  </a:lnTo>
                  <a:lnTo>
                    <a:pt x="44" y="244"/>
                  </a:lnTo>
                  <a:lnTo>
                    <a:pt x="44" y="247"/>
                  </a:lnTo>
                  <a:lnTo>
                    <a:pt x="46" y="251"/>
                  </a:lnTo>
                  <a:lnTo>
                    <a:pt x="46" y="254"/>
                  </a:lnTo>
                  <a:lnTo>
                    <a:pt x="44" y="256"/>
                  </a:lnTo>
                  <a:lnTo>
                    <a:pt x="41" y="258"/>
                  </a:lnTo>
                  <a:lnTo>
                    <a:pt x="38" y="259"/>
                  </a:lnTo>
                  <a:lnTo>
                    <a:pt x="33" y="259"/>
                  </a:lnTo>
                  <a:lnTo>
                    <a:pt x="24" y="260"/>
                  </a:lnTo>
                  <a:lnTo>
                    <a:pt x="18" y="260"/>
                  </a:lnTo>
                  <a:lnTo>
                    <a:pt x="11" y="259"/>
                  </a:lnTo>
                  <a:lnTo>
                    <a:pt x="7" y="261"/>
                  </a:lnTo>
                  <a:lnTo>
                    <a:pt x="5" y="263"/>
                  </a:lnTo>
                  <a:lnTo>
                    <a:pt x="5" y="268"/>
                  </a:lnTo>
                  <a:lnTo>
                    <a:pt x="8" y="277"/>
                  </a:lnTo>
                  <a:lnTo>
                    <a:pt x="14" y="285"/>
                  </a:lnTo>
                  <a:lnTo>
                    <a:pt x="17" y="291"/>
                  </a:lnTo>
                  <a:lnTo>
                    <a:pt x="18" y="295"/>
                  </a:lnTo>
                  <a:lnTo>
                    <a:pt x="18" y="299"/>
                  </a:lnTo>
                  <a:lnTo>
                    <a:pt x="17" y="301"/>
                  </a:lnTo>
                  <a:lnTo>
                    <a:pt x="14" y="307"/>
                  </a:lnTo>
                  <a:lnTo>
                    <a:pt x="11" y="316"/>
                  </a:lnTo>
                  <a:lnTo>
                    <a:pt x="10" y="319"/>
                  </a:lnTo>
                  <a:lnTo>
                    <a:pt x="8" y="321"/>
                  </a:lnTo>
                  <a:lnTo>
                    <a:pt x="6" y="323"/>
                  </a:lnTo>
                  <a:lnTo>
                    <a:pt x="2" y="324"/>
                  </a:lnTo>
                  <a:lnTo>
                    <a:pt x="1" y="325"/>
                  </a:lnTo>
                  <a:lnTo>
                    <a:pt x="0" y="326"/>
                  </a:lnTo>
                  <a:lnTo>
                    <a:pt x="1" y="328"/>
                  </a:lnTo>
                  <a:lnTo>
                    <a:pt x="5" y="331"/>
                  </a:lnTo>
                  <a:lnTo>
                    <a:pt x="8" y="334"/>
                  </a:lnTo>
                  <a:lnTo>
                    <a:pt x="10" y="336"/>
                  </a:lnTo>
                  <a:lnTo>
                    <a:pt x="11" y="337"/>
                  </a:lnTo>
                  <a:lnTo>
                    <a:pt x="11" y="340"/>
                  </a:lnTo>
                  <a:lnTo>
                    <a:pt x="9" y="344"/>
                  </a:lnTo>
                  <a:lnTo>
                    <a:pt x="5" y="350"/>
                  </a:lnTo>
                  <a:lnTo>
                    <a:pt x="10" y="353"/>
                  </a:lnTo>
                  <a:lnTo>
                    <a:pt x="15" y="356"/>
                  </a:lnTo>
                  <a:lnTo>
                    <a:pt x="17" y="357"/>
                  </a:lnTo>
                  <a:lnTo>
                    <a:pt x="18" y="359"/>
                  </a:lnTo>
                  <a:lnTo>
                    <a:pt x="19" y="361"/>
                  </a:lnTo>
                  <a:lnTo>
                    <a:pt x="18" y="365"/>
                  </a:lnTo>
                  <a:lnTo>
                    <a:pt x="22" y="372"/>
                  </a:lnTo>
                  <a:lnTo>
                    <a:pt x="26" y="376"/>
                  </a:lnTo>
                  <a:lnTo>
                    <a:pt x="25" y="382"/>
                  </a:lnTo>
                  <a:lnTo>
                    <a:pt x="22" y="386"/>
                  </a:lnTo>
                  <a:lnTo>
                    <a:pt x="18" y="391"/>
                  </a:lnTo>
                  <a:lnTo>
                    <a:pt x="14" y="394"/>
                  </a:lnTo>
                  <a:lnTo>
                    <a:pt x="14" y="402"/>
                  </a:lnTo>
                  <a:lnTo>
                    <a:pt x="14" y="408"/>
                  </a:lnTo>
                  <a:lnTo>
                    <a:pt x="15" y="413"/>
                  </a:lnTo>
                  <a:lnTo>
                    <a:pt x="17" y="415"/>
                  </a:lnTo>
                  <a:lnTo>
                    <a:pt x="24" y="418"/>
                  </a:lnTo>
                  <a:lnTo>
                    <a:pt x="34" y="425"/>
                  </a:lnTo>
                  <a:lnTo>
                    <a:pt x="34" y="429"/>
                  </a:lnTo>
                  <a:lnTo>
                    <a:pt x="33" y="432"/>
                  </a:lnTo>
                  <a:lnTo>
                    <a:pt x="31" y="435"/>
                  </a:lnTo>
                  <a:lnTo>
                    <a:pt x="27" y="439"/>
                  </a:lnTo>
                  <a:lnTo>
                    <a:pt x="25" y="445"/>
                  </a:lnTo>
                  <a:lnTo>
                    <a:pt x="24" y="450"/>
                  </a:lnTo>
                  <a:lnTo>
                    <a:pt x="27" y="451"/>
                  </a:lnTo>
                  <a:lnTo>
                    <a:pt x="31" y="454"/>
                  </a:lnTo>
                  <a:lnTo>
                    <a:pt x="34" y="456"/>
                  </a:lnTo>
                  <a:lnTo>
                    <a:pt x="36" y="458"/>
                  </a:lnTo>
                  <a:lnTo>
                    <a:pt x="39" y="463"/>
                  </a:lnTo>
                  <a:lnTo>
                    <a:pt x="41" y="467"/>
                  </a:lnTo>
                  <a:lnTo>
                    <a:pt x="43" y="470"/>
                  </a:lnTo>
                  <a:lnTo>
                    <a:pt x="48" y="471"/>
                  </a:lnTo>
                  <a:lnTo>
                    <a:pt x="51" y="472"/>
                  </a:lnTo>
                  <a:lnTo>
                    <a:pt x="54" y="473"/>
                  </a:lnTo>
                  <a:lnTo>
                    <a:pt x="56" y="475"/>
                  </a:lnTo>
                  <a:lnTo>
                    <a:pt x="57" y="476"/>
                  </a:lnTo>
                  <a:lnTo>
                    <a:pt x="58" y="478"/>
                  </a:lnTo>
                  <a:lnTo>
                    <a:pt x="60" y="479"/>
                  </a:lnTo>
                  <a:lnTo>
                    <a:pt x="64" y="479"/>
                  </a:lnTo>
                  <a:lnTo>
                    <a:pt x="68" y="478"/>
                  </a:lnTo>
                  <a:lnTo>
                    <a:pt x="75" y="478"/>
                  </a:lnTo>
                  <a:lnTo>
                    <a:pt x="81" y="478"/>
                  </a:lnTo>
                  <a:lnTo>
                    <a:pt x="87" y="479"/>
                  </a:lnTo>
                  <a:lnTo>
                    <a:pt x="92" y="480"/>
                  </a:lnTo>
                  <a:lnTo>
                    <a:pt x="103" y="484"/>
                  </a:lnTo>
                  <a:lnTo>
                    <a:pt x="114" y="489"/>
                  </a:lnTo>
                  <a:lnTo>
                    <a:pt x="115" y="491"/>
                  </a:lnTo>
                  <a:lnTo>
                    <a:pt x="116" y="494"/>
                  </a:lnTo>
                  <a:lnTo>
                    <a:pt x="115" y="498"/>
                  </a:lnTo>
                  <a:lnTo>
                    <a:pt x="113" y="500"/>
                  </a:lnTo>
                  <a:lnTo>
                    <a:pt x="106" y="510"/>
                  </a:lnTo>
                  <a:lnTo>
                    <a:pt x="101" y="519"/>
                  </a:lnTo>
                  <a:lnTo>
                    <a:pt x="97" y="528"/>
                  </a:lnTo>
                  <a:lnTo>
                    <a:pt x="92" y="537"/>
                  </a:lnTo>
                  <a:lnTo>
                    <a:pt x="90" y="546"/>
                  </a:lnTo>
                  <a:lnTo>
                    <a:pt x="88" y="556"/>
                  </a:lnTo>
                  <a:lnTo>
                    <a:pt x="85" y="576"/>
                  </a:lnTo>
                  <a:lnTo>
                    <a:pt x="85" y="596"/>
                  </a:lnTo>
                  <a:lnTo>
                    <a:pt x="95" y="597"/>
                  </a:lnTo>
                  <a:lnTo>
                    <a:pt x="103" y="596"/>
                  </a:lnTo>
                  <a:lnTo>
                    <a:pt x="112" y="595"/>
                  </a:lnTo>
                  <a:lnTo>
                    <a:pt x="121" y="595"/>
                  </a:lnTo>
                  <a:lnTo>
                    <a:pt x="125" y="595"/>
                  </a:lnTo>
                  <a:lnTo>
                    <a:pt x="129" y="595"/>
                  </a:lnTo>
                  <a:lnTo>
                    <a:pt x="130" y="594"/>
                  </a:lnTo>
                  <a:lnTo>
                    <a:pt x="130" y="593"/>
                  </a:lnTo>
                  <a:lnTo>
                    <a:pt x="130" y="589"/>
                  </a:lnTo>
                  <a:lnTo>
                    <a:pt x="132" y="585"/>
                  </a:lnTo>
                  <a:lnTo>
                    <a:pt x="134" y="583"/>
                  </a:lnTo>
                  <a:lnTo>
                    <a:pt x="137" y="581"/>
                  </a:lnTo>
                  <a:lnTo>
                    <a:pt x="141" y="580"/>
                  </a:lnTo>
                  <a:lnTo>
                    <a:pt x="145" y="581"/>
                  </a:lnTo>
                  <a:lnTo>
                    <a:pt x="147" y="583"/>
                  </a:lnTo>
                  <a:lnTo>
                    <a:pt x="148" y="585"/>
                  </a:lnTo>
                  <a:lnTo>
                    <a:pt x="150" y="587"/>
                  </a:lnTo>
                  <a:lnTo>
                    <a:pt x="152" y="589"/>
                  </a:lnTo>
                  <a:lnTo>
                    <a:pt x="155" y="590"/>
                  </a:lnTo>
                  <a:lnTo>
                    <a:pt x="160" y="590"/>
                  </a:lnTo>
                  <a:lnTo>
                    <a:pt x="168" y="590"/>
                  </a:lnTo>
                  <a:lnTo>
                    <a:pt x="176" y="592"/>
                  </a:lnTo>
                  <a:lnTo>
                    <a:pt x="182" y="595"/>
                  </a:lnTo>
                  <a:lnTo>
                    <a:pt x="188" y="601"/>
                  </a:lnTo>
                  <a:lnTo>
                    <a:pt x="193" y="597"/>
                  </a:lnTo>
                  <a:lnTo>
                    <a:pt x="196" y="596"/>
                  </a:lnTo>
                  <a:lnTo>
                    <a:pt x="198" y="595"/>
                  </a:lnTo>
                  <a:lnTo>
                    <a:pt x="202" y="595"/>
                  </a:lnTo>
                  <a:lnTo>
                    <a:pt x="205" y="597"/>
                  </a:lnTo>
                  <a:lnTo>
                    <a:pt x="210" y="601"/>
                  </a:lnTo>
                  <a:lnTo>
                    <a:pt x="213" y="604"/>
                  </a:lnTo>
                  <a:lnTo>
                    <a:pt x="217" y="610"/>
                  </a:lnTo>
                  <a:lnTo>
                    <a:pt x="220" y="613"/>
                  </a:lnTo>
                  <a:lnTo>
                    <a:pt x="226" y="616"/>
                  </a:lnTo>
                  <a:lnTo>
                    <a:pt x="229" y="613"/>
                  </a:lnTo>
                  <a:lnTo>
                    <a:pt x="231" y="611"/>
                  </a:lnTo>
                  <a:lnTo>
                    <a:pt x="233" y="609"/>
                  </a:lnTo>
                  <a:lnTo>
                    <a:pt x="233" y="606"/>
                  </a:lnTo>
                  <a:lnTo>
                    <a:pt x="231" y="602"/>
                  </a:lnTo>
                  <a:lnTo>
                    <a:pt x="233" y="598"/>
                  </a:lnTo>
                  <a:lnTo>
                    <a:pt x="235" y="597"/>
                  </a:lnTo>
                  <a:lnTo>
                    <a:pt x="238" y="596"/>
                  </a:lnTo>
                  <a:lnTo>
                    <a:pt x="244" y="597"/>
                  </a:lnTo>
                  <a:lnTo>
                    <a:pt x="250" y="597"/>
                  </a:lnTo>
                  <a:lnTo>
                    <a:pt x="252" y="598"/>
                  </a:lnTo>
                  <a:lnTo>
                    <a:pt x="254" y="600"/>
                  </a:lnTo>
                  <a:lnTo>
                    <a:pt x="256" y="602"/>
                  </a:lnTo>
                  <a:lnTo>
                    <a:pt x="259" y="604"/>
                  </a:lnTo>
                  <a:lnTo>
                    <a:pt x="261" y="606"/>
                  </a:lnTo>
                  <a:lnTo>
                    <a:pt x="262" y="609"/>
                  </a:lnTo>
                  <a:lnTo>
                    <a:pt x="266" y="610"/>
                  </a:lnTo>
                  <a:lnTo>
                    <a:pt x="270" y="610"/>
                  </a:lnTo>
                  <a:lnTo>
                    <a:pt x="274" y="609"/>
                  </a:lnTo>
                  <a:lnTo>
                    <a:pt x="278" y="606"/>
                  </a:lnTo>
                  <a:lnTo>
                    <a:pt x="286" y="601"/>
                  </a:lnTo>
                  <a:lnTo>
                    <a:pt x="291" y="595"/>
                  </a:lnTo>
                  <a:lnTo>
                    <a:pt x="294" y="594"/>
                  </a:lnTo>
                  <a:lnTo>
                    <a:pt x="296" y="592"/>
                  </a:lnTo>
                  <a:lnTo>
                    <a:pt x="300" y="592"/>
                  </a:lnTo>
                  <a:lnTo>
                    <a:pt x="303" y="592"/>
                  </a:lnTo>
                  <a:lnTo>
                    <a:pt x="310" y="593"/>
                  </a:lnTo>
                  <a:lnTo>
                    <a:pt x="317" y="593"/>
                  </a:lnTo>
                  <a:lnTo>
                    <a:pt x="319" y="592"/>
                  </a:lnTo>
                  <a:lnTo>
                    <a:pt x="320" y="588"/>
                  </a:lnTo>
                  <a:lnTo>
                    <a:pt x="325" y="586"/>
                  </a:lnTo>
                  <a:lnTo>
                    <a:pt x="327" y="585"/>
                  </a:lnTo>
                  <a:lnTo>
                    <a:pt x="329" y="585"/>
                  </a:lnTo>
                  <a:lnTo>
                    <a:pt x="332" y="586"/>
                  </a:lnTo>
                  <a:lnTo>
                    <a:pt x="334" y="588"/>
                  </a:lnTo>
                  <a:lnTo>
                    <a:pt x="336" y="590"/>
                  </a:lnTo>
                  <a:lnTo>
                    <a:pt x="340" y="592"/>
                  </a:lnTo>
                  <a:lnTo>
                    <a:pt x="343" y="592"/>
                  </a:lnTo>
                  <a:lnTo>
                    <a:pt x="348" y="593"/>
                  </a:lnTo>
                  <a:lnTo>
                    <a:pt x="351" y="594"/>
                  </a:lnTo>
                  <a:lnTo>
                    <a:pt x="353" y="597"/>
                  </a:lnTo>
                  <a:lnTo>
                    <a:pt x="356" y="600"/>
                  </a:lnTo>
                  <a:lnTo>
                    <a:pt x="357" y="602"/>
                  </a:lnTo>
                  <a:lnTo>
                    <a:pt x="359" y="604"/>
                  </a:lnTo>
                  <a:lnTo>
                    <a:pt x="362" y="604"/>
                  </a:lnTo>
                  <a:lnTo>
                    <a:pt x="366" y="602"/>
                  </a:lnTo>
                  <a:lnTo>
                    <a:pt x="367" y="597"/>
                  </a:lnTo>
                  <a:lnTo>
                    <a:pt x="366" y="594"/>
                  </a:lnTo>
                  <a:lnTo>
                    <a:pt x="365" y="592"/>
                  </a:lnTo>
                  <a:lnTo>
                    <a:pt x="362" y="589"/>
                  </a:lnTo>
                  <a:lnTo>
                    <a:pt x="359" y="587"/>
                  </a:lnTo>
                  <a:lnTo>
                    <a:pt x="358" y="586"/>
                  </a:lnTo>
                  <a:lnTo>
                    <a:pt x="358" y="583"/>
                  </a:lnTo>
                  <a:lnTo>
                    <a:pt x="360" y="579"/>
                  </a:lnTo>
                  <a:lnTo>
                    <a:pt x="361" y="577"/>
                  </a:lnTo>
                  <a:lnTo>
                    <a:pt x="362" y="575"/>
                  </a:lnTo>
                  <a:lnTo>
                    <a:pt x="361" y="571"/>
                  </a:lnTo>
                  <a:lnTo>
                    <a:pt x="359" y="569"/>
                  </a:lnTo>
                  <a:lnTo>
                    <a:pt x="357" y="567"/>
                  </a:lnTo>
                  <a:lnTo>
                    <a:pt x="354" y="563"/>
                  </a:lnTo>
                  <a:lnTo>
                    <a:pt x="352" y="561"/>
                  </a:lnTo>
                  <a:lnTo>
                    <a:pt x="351" y="557"/>
                  </a:lnTo>
                  <a:lnTo>
                    <a:pt x="352" y="554"/>
                  </a:lnTo>
                  <a:lnTo>
                    <a:pt x="356" y="548"/>
                  </a:lnTo>
                  <a:lnTo>
                    <a:pt x="361" y="545"/>
                  </a:lnTo>
                  <a:lnTo>
                    <a:pt x="366" y="543"/>
                  </a:lnTo>
                  <a:lnTo>
                    <a:pt x="374" y="540"/>
                  </a:lnTo>
                  <a:lnTo>
                    <a:pt x="378" y="540"/>
                  </a:lnTo>
                  <a:lnTo>
                    <a:pt x="381" y="539"/>
                  </a:lnTo>
                  <a:lnTo>
                    <a:pt x="382" y="537"/>
                  </a:lnTo>
                  <a:lnTo>
                    <a:pt x="383" y="533"/>
                  </a:lnTo>
                  <a:lnTo>
                    <a:pt x="384" y="530"/>
                  </a:lnTo>
                  <a:lnTo>
                    <a:pt x="385" y="525"/>
                  </a:lnTo>
                  <a:lnTo>
                    <a:pt x="388" y="523"/>
                  </a:lnTo>
                  <a:lnTo>
                    <a:pt x="389" y="522"/>
                  </a:lnTo>
                  <a:lnTo>
                    <a:pt x="390" y="522"/>
                  </a:lnTo>
                  <a:lnTo>
                    <a:pt x="393" y="522"/>
                  </a:lnTo>
                  <a:lnTo>
                    <a:pt x="398" y="521"/>
                  </a:lnTo>
                  <a:lnTo>
                    <a:pt x="401" y="519"/>
                  </a:lnTo>
                  <a:lnTo>
                    <a:pt x="404" y="514"/>
                  </a:lnTo>
                  <a:lnTo>
                    <a:pt x="405" y="510"/>
                  </a:lnTo>
                  <a:lnTo>
                    <a:pt x="406" y="506"/>
                  </a:lnTo>
                  <a:lnTo>
                    <a:pt x="401" y="502"/>
                  </a:lnTo>
                  <a:lnTo>
                    <a:pt x="397" y="497"/>
                  </a:lnTo>
                  <a:lnTo>
                    <a:pt x="392" y="494"/>
                  </a:lnTo>
                  <a:lnTo>
                    <a:pt x="386" y="490"/>
                  </a:lnTo>
                  <a:lnTo>
                    <a:pt x="381" y="486"/>
                  </a:lnTo>
                  <a:lnTo>
                    <a:pt x="376" y="482"/>
                  </a:lnTo>
                  <a:lnTo>
                    <a:pt x="372" y="478"/>
                  </a:lnTo>
                  <a:lnTo>
                    <a:pt x="368" y="472"/>
                  </a:lnTo>
                  <a:lnTo>
                    <a:pt x="365" y="466"/>
                  </a:lnTo>
                  <a:lnTo>
                    <a:pt x="360" y="463"/>
                  </a:lnTo>
                  <a:lnTo>
                    <a:pt x="354" y="461"/>
                  </a:lnTo>
                  <a:lnTo>
                    <a:pt x="349" y="457"/>
                  </a:lnTo>
                  <a:lnTo>
                    <a:pt x="344" y="454"/>
                  </a:lnTo>
                  <a:lnTo>
                    <a:pt x="342" y="449"/>
                  </a:lnTo>
                  <a:lnTo>
                    <a:pt x="339" y="445"/>
                  </a:lnTo>
                  <a:lnTo>
                    <a:pt x="337" y="440"/>
                  </a:lnTo>
                  <a:lnTo>
                    <a:pt x="335" y="437"/>
                  </a:lnTo>
                  <a:lnTo>
                    <a:pt x="334" y="432"/>
                  </a:lnTo>
                  <a:lnTo>
                    <a:pt x="333" y="429"/>
                  </a:lnTo>
                  <a:lnTo>
                    <a:pt x="334" y="424"/>
                  </a:lnTo>
                  <a:lnTo>
                    <a:pt x="337" y="421"/>
                  </a:lnTo>
                  <a:lnTo>
                    <a:pt x="339" y="419"/>
                  </a:lnTo>
                  <a:lnTo>
                    <a:pt x="340" y="418"/>
                  </a:lnTo>
                  <a:lnTo>
                    <a:pt x="339" y="414"/>
                  </a:lnTo>
                  <a:lnTo>
                    <a:pt x="329" y="405"/>
                  </a:lnTo>
                  <a:lnTo>
                    <a:pt x="320" y="393"/>
                  </a:lnTo>
                  <a:lnTo>
                    <a:pt x="320" y="389"/>
                  </a:lnTo>
                  <a:lnTo>
                    <a:pt x="321" y="388"/>
                  </a:lnTo>
                  <a:lnTo>
                    <a:pt x="323" y="388"/>
                  </a:lnTo>
                  <a:lnTo>
                    <a:pt x="324" y="389"/>
                  </a:lnTo>
                  <a:lnTo>
                    <a:pt x="325" y="390"/>
                  </a:lnTo>
                  <a:lnTo>
                    <a:pt x="327" y="391"/>
                  </a:lnTo>
                  <a:lnTo>
                    <a:pt x="329" y="390"/>
                  </a:lnTo>
                  <a:lnTo>
                    <a:pt x="333" y="388"/>
                  </a:lnTo>
                  <a:lnTo>
                    <a:pt x="349" y="378"/>
                  </a:lnTo>
                  <a:lnTo>
                    <a:pt x="364" y="372"/>
                  </a:lnTo>
                  <a:lnTo>
                    <a:pt x="370" y="368"/>
                  </a:lnTo>
                  <a:lnTo>
                    <a:pt x="377" y="364"/>
                  </a:lnTo>
                  <a:lnTo>
                    <a:pt x="384" y="359"/>
                  </a:lnTo>
                  <a:lnTo>
                    <a:pt x="390" y="356"/>
                  </a:lnTo>
                  <a:lnTo>
                    <a:pt x="394" y="351"/>
                  </a:lnTo>
                  <a:lnTo>
                    <a:pt x="399" y="349"/>
                  </a:lnTo>
                  <a:lnTo>
                    <a:pt x="405" y="347"/>
                  </a:lnTo>
                  <a:lnTo>
                    <a:pt x="410" y="345"/>
                  </a:lnTo>
                  <a:lnTo>
                    <a:pt x="417" y="344"/>
                  </a:lnTo>
                  <a:lnTo>
                    <a:pt x="423" y="343"/>
                  </a:lnTo>
                  <a:lnTo>
                    <a:pt x="427" y="341"/>
                  </a:lnTo>
                  <a:lnTo>
                    <a:pt x="433" y="339"/>
                  </a:lnTo>
                  <a:lnTo>
                    <a:pt x="430" y="333"/>
                  </a:lnTo>
                  <a:lnTo>
                    <a:pt x="429" y="327"/>
                  </a:lnTo>
                  <a:lnTo>
                    <a:pt x="441" y="335"/>
                  </a:lnTo>
                  <a:lnTo>
                    <a:pt x="453" y="343"/>
                  </a:lnTo>
                  <a:lnTo>
                    <a:pt x="455" y="342"/>
                  </a:lnTo>
                  <a:lnTo>
                    <a:pt x="456" y="340"/>
                  </a:lnTo>
                  <a:lnTo>
                    <a:pt x="461" y="328"/>
                  </a:lnTo>
                  <a:lnTo>
                    <a:pt x="464" y="315"/>
                  </a:lnTo>
                  <a:lnTo>
                    <a:pt x="465" y="308"/>
                  </a:lnTo>
                  <a:lnTo>
                    <a:pt x="464" y="302"/>
                  </a:lnTo>
                  <a:lnTo>
                    <a:pt x="463" y="299"/>
                  </a:lnTo>
                  <a:lnTo>
                    <a:pt x="462" y="296"/>
                  </a:lnTo>
                  <a:lnTo>
                    <a:pt x="459" y="294"/>
                  </a:lnTo>
                  <a:lnTo>
                    <a:pt x="456" y="292"/>
                  </a:lnTo>
                  <a:lnTo>
                    <a:pt x="453" y="289"/>
                  </a:lnTo>
                  <a:lnTo>
                    <a:pt x="450" y="287"/>
                  </a:lnTo>
                  <a:lnTo>
                    <a:pt x="450" y="285"/>
                  </a:lnTo>
                  <a:lnTo>
                    <a:pt x="450" y="284"/>
                  </a:lnTo>
                  <a:lnTo>
                    <a:pt x="451" y="280"/>
                  </a:lnTo>
                  <a:lnTo>
                    <a:pt x="450" y="275"/>
                  </a:lnTo>
                  <a:lnTo>
                    <a:pt x="449" y="272"/>
                  </a:lnTo>
                  <a:lnTo>
                    <a:pt x="447" y="269"/>
                  </a:lnTo>
                  <a:lnTo>
                    <a:pt x="445" y="264"/>
                  </a:lnTo>
                  <a:lnTo>
                    <a:pt x="445" y="261"/>
                  </a:lnTo>
                  <a:lnTo>
                    <a:pt x="446" y="258"/>
                  </a:lnTo>
                  <a:lnTo>
                    <a:pt x="447" y="255"/>
                  </a:lnTo>
                  <a:lnTo>
                    <a:pt x="449" y="253"/>
                  </a:lnTo>
                  <a:lnTo>
                    <a:pt x="451" y="251"/>
                  </a:lnTo>
                  <a:lnTo>
                    <a:pt x="453" y="247"/>
                  </a:lnTo>
                  <a:lnTo>
                    <a:pt x="451" y="244"/>
                  </a:lnTo>
                  <a:lnTo>
                    <a:pt x="450" y="237"/>
                  </a:lnTo>
                  <a:lnTo>
                    <a:pt x="450" y="231"/>
                  </a:lnTo>
                  <a:lnTo>
                    <a:pt x="449" y="229"/>
                  </a:lnTo>
                  <a:lnTo>
                    <a:pt x="448" y="227"/>
                  </a:lnTo>
                  <a:lnTo>
                    <a:pt x="447" y="225"/>
                  </a:lnTo>
                  <a:lnTo>
                    <a:pt x="443" y="221"/>
                  </a:lnTo>
                  <a:lnTo>
                    <a:pt x="441" y="218"/>
                  </a:lnTo>
                  <a:lnTo>
                    <a:pt x="441" y="214"/>
                  </a:lnTo>
                  <a:lnTo>
                    <a:pt x="441" y="212"/>
                  </a:lnTo>
                  <a:lnTo>
                    <a:pt x="442" y="211"/>
                  </a:lnTo>
                  <a:lnTo>
                    <a:pt x="445" y="207"/>
                  </a:lnTo>
                  <a:lnTo>
                    <a:pt x="446" y="202"/>
                  </a:lnTo>
                  <a:lnTo>
                    <a:pt x="443" y="197"/>
                  </a:lnTo>
                  <a:lnTo>
                    <a:pt x="441" y="195"/>
                  </a:lnTo>
                  <a:lnTo>
                    <a:pt x="438" y="191"/>
                  </a:lnTo>
                  <a:lnTo>
                    <a:pt x="434" y="189"/>
                  </a:lnTo>
                  <a:lnTo>
                    <a:pt x="429" y="186"/>
                  </a:lnTo>
                  <a:lnTo>
                    <a:pt x="425" y="183"/>
                  </a:lnTo>
                  <a:lnTo>
                    <a:pt x="422" y="181"/>
                  </a:lnTo>
                  <a:lnTo>
                    <a:pt x="421" y="178"/>
                  </a:lnTo>
                  <a:lnTo>
                    <a:pt x="421" y="175"/>
                  </a:lnTo>
                  <a:lnTo>
                    <a:pt x="422" y="171"/>
                  </a:lnTo>
                  <a:lnTo>
                    <a:pt x="424" y="168"/>
                  </a:lnTo>
                  <a:lnTo>
                    <a:pt x="427" y="162"/>
                  </a:lnTo>
                  <a:lnTo>
                    <a:pt x="432" y="154"/>
                  </a:lnTo>
                  <a:lnTo>
                    <a:pt x="434" y="147"/>
                  </a:lnTo>
                  <a:lnTo>
                    <a:pt x="434" y="139"/>
                  </a:lnTo>
                  <a:lnTo>
                    <a:pt x="434" y="132"/>
                  </a:lnTo>
                  <a:lnTo>
                    <a:pt x="432" y="118"/>
                  </a:lnTo>
                  <a:lnTo>
                    <a:pt x="427" y="103"/>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4" name="Freeform 293"/>
            <p:cNvSpPr>
              <a:spLocks/>
            </p:cNvSpPr>
            <p:nvPr/>
          </p:nvSpPr>
          <p:spPr bwMode="gray">
            <a:xfrm>
              <a:off x="5251451" y="3716338"/>
              <a:ext cx="106363" cy="111125"/>
            </a:xfrm>
            <a:custGeom>
              <a:avLst/>
              <a:gdLst/>
              <a:ahLst/>
              <a:cxnLst>
                <a:cxn ang="0">
                  <a:pos x="294" y="59"/>
                </a:cxn>
                <a:cxn ang="0">
                  <a:pos x="255" y="53"/>
                </a:cxn>
                <a:cxn ang="0">
                  <a:pos x="224" y="55"/>
                </a:cxn>
                <a:cxn ang="0">
                  <a:pos x="191" y="70"/>
                </a:cxn>
                <a:cxn ang="0">
                  <a:pos x="193" y="84"/>
                </a:cxn>
                <a:cxn ang="0">
                  <a:pos x="216" y="101"/>
                </a:cxn>
                <a:cxn ang="0">
                  <a:pos x="197" y="98"/>
                </a:cxn>
                <a:cxn ang="0">
                  <a:pos x="200" y="119"/>
                </a:cxn>
                <a:cxn ang="0">
                  <a:pos x="174" y="100"/>
                </a:cxn>
                <a:cxn ang="0">
                  <a:pos x="182" y="118"/>
                </a:cxn>
                <a:cxn ang="0">
                  <a:pos x="167" y="116"/>
                </a:cxn>
                <a:cxn ang="0">
                  <a:pos x="152" y="94"/>
                </a:cxn>
                <a:cxn ang="0">
                  <a:pos x="143" y="77"/>
                </a:cxn>
                <a:cxn ang="0">
                  <a:pos x="130" y="116"/>
                </a:cxn>
                <a:cxn ang="0">
                  <a:pos x="164" y="165"/>
                </a:cxn>
                <a:cxn ang="0">
                  <a:pos x="155" y="172"/>
                </a:cxn>
                <a:cxn ang="0">
                  <a:pos x="142" y="164"/>
                </a:cxn>
                <a:cxn ang="0">
                  <a:pos x="140" y="188"/>
                </a:cxn>
                <a:cxn ang="0">
                  <a:pos x="151" y="199"/>
                </a:cxn>
                <a:cxn ang="0">
                  <a:pos x="193" y="231"/>
                </a:cxn>
                <a:cxn ang="0">
                  <a:pos x="202" y="270"/>
                </a:cxn>
                <a:cxn ang="0">
                  <a:pos x="177" y="248"/>
                </a:cxn>
                <a:cxn ang="0">
                  <a:pos x="153" y="256"/>
                </a:cxn>
                <a:cxn ang="0">
                  <a:pos x="169" y="276"/>
                </a:cxn>
                <a:cxn ang="0">
                  <a:pos x="158" y="295"/>
                </a:cxn>
                <a:cxn ang="0">
                  <a:pos x="136" y="278"/>
                </a:cxn>
                <a:cxn ang="0">
                  <a:pos x="148" y="312"/>
                </a:cxn>
                <a:cxn ang="0">
                  <a:pos x="153" y="348"/>
                </a:cxn>
                <a:cxn ang="0">
                  <a:pos x="132" y="325"/>
                </a:cxn>
                <a:cxn ang="0">
                  <a:pos x="119" y="351"/>
                </a:cxn>
                <a:cxn ang="0">
                  <a:pos x="109" y="317"/>
                </a:cxn>
                <a:cxn ang="0">
                  <a:pos x="98" y="315"/>
                </a:cxn>
                <a:cxn ang="0">
                  <a:pos x="84" y="321"/>
                </a:cxn>
                <a:cxn ang="0">
                  <a:pos x="81" y="287"/>
                </a:cxn>
                <a:cxn ang="0">
                  <a:pos x="62" y="273"/>
                </a:cxn>
                <a:cxn ang="0">
                  <a:pos x="55" y="255"/>
                </a:cxn>
                <a:cxn ang="0">
                  <a:pos x="66" y="237"/>
                </a:cxn>
                <a:cxn ang="0">
                  <a:pos x="88" y="232"/>
                </a:cxn>
                <a:cxn ang="0">
                  <a:pos x="132" y="246"/>
                </a:cxn>
                <a:cxn ang="0">
                  <a:pos x="159" y="240"/>
                </a:cxn>
                <a:cxn ang="0">
                  <a:pos x="132" y="230"/>
                </a:cxn>
                <a:cxn ang="0">
                  <a:pos x="108" y="224"/>
                </a:cxn>
                <a:cxn ang="0">
                  <a:pos x="66" y="223"/>
                </a:cxn>
                <a:cxn ang="0">
                  <a:pos x="45" y="211"/>
                </a:cxn>
                <a:cxn ang="0">
                  <a:pos x="51" y="190"/>
                </a:cxn>
                <a:cxn ang="0">
                  <a:pos x="35" y="183"/>
                </a:cxn>
                <a:cxn ang="0">
                  <a:pos x="0" y="138"/>
                </a:cxn>
                <a:cxn ang="0">
                  <a:pos x="14" y="131"/>
                </a:cxn>
                <a:cxn ang="0">
                  <a:pos x="29" y="111"/>
                </a:cxn>
                <a:cxn ang="0">
                  <a:pos x="43" y="84"/>
                </a:cxn>
                <a:cxn ang="0">
                  <a:pos x="67" y="58"/>
                </a:cxn>
                <a:cxn ang="0">
                  <a:pos x="100" y="38"/>
                </a:cxn>
                <a:cxn ang="0">
                  <a:pos x="131" y="41"/>
                </a:cxn>
                <a:cxn ang="0">
                  <a:pos x="143" y="28"/>
                </a:cxn>
                <a:cxn ang="0">
                  <a:pos x="165" y="24"/>
                </a:cxn>
                <a:cxn ang="0">
                  <a:pos x="207" y="13"/>
                </a:cxn>
                <a:cxn ang="0">
                  <a:pos x="226" y="12"/>
                </a:cxn>
                <a:cxn ang="0">
                  <a:pos x="246" y="21"/>
                </a:cxn>
                <a:cxn ang="0">
                  <a:pos x="266" y="34"/>
                </a:cxn>
                <a:cxn ang="0">
                  <a:pos x="309" y="16"/>
                </a:cxn>
                <a:cxn ang="0">
                  <a:pos x="320" y="1"/>
                </a:cxn>
                <a:cxn ang="0">
                  <a:pos x="330" y="28"/>
                </a:cxn>
                <a:cxn ang="0">
                  <a:pos x="313" y="58"/>
                </a:cxn>
              </a:cxnLst>
              <a:rect l="0" t="0" r="r" b="b"/>
              <a:pathLst>
                <a:path w="335" h="351">
                  <a:moveTo>
                    <a:pt x="305" y="67"/>
                  </a:moveTo>
                  <a:lnTo>
                    <a:pt x="305" y="65"/>
                  </a:lnTo>
                  <a:lnTo>
                    <a:pt x="304" y="61"/>
                  </a:lnTo>
                  <a:lnTo>
                    <a:pt x="302" y="60"/>
                  </a:lnTo>
                  <a:lnTo>
                    <a:pt x="299" y="59"/>
                  </a:lnTo>
                  <a:lnTo>
                    <a:pt x="297" y="59"/>
                  </a:lnTo>
                  <a:lnTo>
                    <a:pt x="294" y="59"/>
                  </a:lnTo>
                  <a:lnTo>
                    <a:pt x="288" y="59"/>
                  </a:lnTo>
                  <a:lnTo>
                    <a:pt x="281" y="58"/>
                  </a:lnTo>
                  <a:lnTo>
                    <a:pt x="275" y="57"/>
                  </a:lnTo>
                  <a:lnTo>
                    <a:pt x="269" y="54"/>
                  </a:lnTo>
                  <a:lnTo>
                    <a:pt x="263" y="53"/>
                  </a:lnTo>
                  <a:lnTo>
                    <a:pt x="258" y="52"/>
                  </a:lnTo>
                  <a:lnTo>
                    <a:pt x="255" y="53"/>
                  </a:lnTo>
                  <a:lnTo>
                    <a:pt x="252" y="54"/>
                  </a:lnTo>
                  <a:lnTo>
                    <a:pt x="248" y="57"/>
                  </a:lnTo>
                  <a:lnTo>
                    <a:pt x="245" y="58"/>
                  </a:lnTo>
                  <a:lnTo>
                    <a:pt x="240" y="58"/>
                  </a:lnTo>
                  <a:lnTo>
                    <a:pt x="236" y="57"/>
                  </a:lnTo>
                  <a:lnTo>
                    <a:pt x="229" y="55"/>
                  </a:lnTo>
                  <a:lnTo>
                    <a:pt x="224" y="55"/>
                  </a:lnTo>
                  <a:lnTo>
                    <a:pt x="220" y="58"/>
                  </a:lnTo>
                  <a:lnTo>
                    <a:pt x="216" y="60"/>
                  </a:lnTo>
                  <a:lnTo>
                    <a:pt x="212" y="62"/>
                  </a:lnTo>
                  <a:lnTo>
                    <a:pt x="208" y="66"/>
                  </a:lnTo>
                  <a:lnTo>
                    <a:pt x="202" y="68"/>
                  </a:lnTo>
                  <a:lnTo>
                    <a:pt x="197" y="69"/>
                  </a:lnTo>
                  <a:lnTo>
                    <a:pt x="191" y="70"/>
                  </a:lnTo>
                  <a:lnTo>
                    <a:pt x="189" y="71"/>
                  </a:lnTo>
                  <a:lnTo>
                    <a:pt x="188" y="71"/>
                  </a:lnTo>
                  <a:lnTo>
                    <a:pt x="189" y="73"/>
                  </a:lnTo>
                  <a:lnTo>
                    <a:pt x="190" y="75"/>
                  </a:lnTo>
                  <a:lnTo>
                    <a:pt x="192" y="76"/>
                  </a:lnTo>
                  <a:lnTo>
                    <a:pt x="193" y="79"/>
                  </a:lnTo>
                  <a:lnTo>
                    <a:pt x="193" y="84"/>
                  </a:lnTo>
                  <a:lnTo>
                    <a:pt x="193" y="86"/>
                  </a:lnTo>
                  <a:lnTo>
                    <a:pt x="193" y="89"/>
                  </a:lnTo>
                  <a:lnTo>
                    <a:pt x="197" y="89"/>
                  </a:lnTo>
                  <a:lnTo>
                    <a:pt x="200" y="90"/>
                  </a:lnTo>
                  <a:lnTo>
                    <a:pt x="207" y="93"/>
                  </a:lnTo>
                  <a:lnTo>
                    <a:pt x="213" y="98"/>
                  </a:lnTo>
                  <a:lnTo>
                    <a:pt x="216" y="101"/>
                  </a:lnTo>
                  <a:lnTo>
                    <a:pt x="218" y="104"/>
                  </a:lnTo>
                  <a:lnTo>
                    <a:pt x="220" y="107"/>
                  </a:lnTo>
                  <a:lnTo>
                    <a:pt x="220" y="108"/>
                  </a:lnTo>
                  <a:lnTo>
                    <a:pt x="215" y="107"/>
                  </a:lnTo>
                  <a:lnTo>
                    <a:pt x="207" y="102"/>
                  </a:lnTo>
                  <a:lnTo>
                    <a:pt x="202" y="101"/>
                  </a:lnTo>
                  <a:lnTo>
                    <a:pt x="197" y="98"/>
                  </a:lnTo>
                  <a:lnTo>
                    <a:pt x="191" y="95"/>
                  </a:lnTo>
                  <a:lnTo>
                    <a:pt x="188" y="95"/>
                  </a:lnTo>
                  <a:lnTo>
                    <a:pt x="190" y="101"/>
                  </a:lnTo>
                  <a:lnTo>
                    <a:pt x="195" y="106"/>
                  </a:lnTo>
                  <a:lnTo>
                    <a:pt x="199" y="111"/>
                  </a:lnTo>
                  <a:lnTo>
                    <a:pt x="202" y="118"/>
                  </a:lnTo>
                  <a:lnTo>
                    <a:pt x="200" y="119"/>
                  </a:lnTo>
                  <a:lnTo>
                    <a:pt x="199" y="118"/>
                  </a:lnTo>
                  <a:lnTo>
                    <a:pt x="196" y="117"/>
                  </a:lnTo>
                  <a:lnTo>
                    <a:pt x="193" y="116"/>
                  </a:lnTo>
                  <a:lnTo>
                    <a:pt x="188" y="110"/>
                  </a:lnTo>
                  <a:lnTo>
                    <a:pt x="184" y="108"/>
                  </a:lnTo>
                  <a:lnTo>
                    <a:pt x="180" y="103"/>
                  </a:lnTo>
                  <a:lnTo>
                    <a:pt x="174" y="100"/>
                  </a:lnTo>
                  <a:lnTo>
                    <a:pt x="173" y="101"/>
                  </a:lnTo>
                  <a:lnTo>
                    <a:pt x="173" y="103"/>
                  </a:lnTo>
                  <a:lnTo>
                    <a:pt x="173" y="106"/>
                  </a:lnTo>
                  <a:lnTo>
                    <a:pt x="174" y="108"/>
                  </a:lnTo>
                  <a:lnTo>
                    <a:pt x="177" y="112"/>
                  </a:lnTo>
                  <a:lnTo>
                    <a:pt x="180" y="115"/>
                  </a:lnTo>
                  <a:lnTo>
                    <a:pt x="182" y="118"/>
                  </a:lnTo>
                  <a:lnTo>
                    <a:pt x="182" y="120"/>
                  </a:lnTo>
                  <a:lnTo>
                    <a:pt x="182" y="122"/>
                  </a:lnTo>
                  <a:lnTo>
                    <a:pt x="181" y="123"/>
                  </a:lnTo>
                  <a:lnTo>
                    <a:pt x="177" y="123"/>
                  </a:lnTo>
                  <a:lnTo>
                    <a:pt x="172" y="122"/>
                  </a:lnTo>
                  <a:lnTo>
                    <a:pt x="169" y="119"/>
                  </a:lnTo>
                  <a:lnTo>
                    <a:pt x="167" y="116"/>
                  </a:lnTo>
                  <a:lnTo>
                    <a:pt x="166" y="112"/>
                  </a:lnTo>
                  <a:lnTo>
                    <a:pt x="165" y="109"/>
                  </a:lnTo>
                  <a:lnTo>
                    <a:pt x="164" y="106"/>
                  </a:lnTo>
                  <a:lnTo>
                    <a:pt x="163" y="102"/>
                  </a:lnTo>
                  <a:lnTo>
                    <a:pt x="160" y="99"/>
                  </a:lnTo>
                  <a:lnTo>
                    <a:pt x="157" y="97"/>
                  </a:lnTo>
                  <a:lnTo>
                    <a:pt x="152" y="94"/>
                  </a:lnTo>
                  <a:lnTo>
                    <a:pt x="149" y="93"/>
                  </a:lnTo>
                  <a:lnTo>
                    <a:pt x="148" y="93"/>
                  </a:lnTo>
                  <a:lnTo>
                    <a:pt x="145" y="92"/>
                  </a:lnTo>
                  <a:lnTo>
                    <a:pt x="145" y="90"/>
                  </a:lnTo>
                  <a:lnTo>
                    <a:pt x="144" y="87"/>
                  </a:lnTo>
                  <a:lnTo>
                    <a:pt x="144" y="81"/>
                  </a:lnTo>
                  <a:lnTo>
                    <a:pt x="143" y="77"/>
                  </a:lnTo>
                  <a:lnTo>
                    <a:pt x="141" y="77"/>
                  </a:lnTo>
                  <a:lnTo>
                    <a:pt x="138" y="79"/>
                  </a:lnTo>
                  <a:lnTo>
                    <a:pt x="131" y="87"/>
                  </a:lnTo>
                  <a:lnTo>
                    <a:pt x="126" y="94"/>
                  </a:lnTo>
                  <a:lnTo>
                    <a:pt x="126" y="102"/>
                  </a:lnTo>
                  <a:lnTo>
                    <a:pt x="127" y="109"/>
                  </a:lnTo>
                  <a:lnTo>
                    <a:pt x="130" y="116"/>
                  </a:lnTo>
                  <a:lnTo>
                    <a:pt x="133" y="123"/>
                  </a:lnTo>
                  <a:lnTo>
                    <a:pt x="143" y="135"/>
                  </a:lnTo>
                  <a:lnTo>
                    <a:pt x="152" y="146"/>
                  </a:lnTo>
                  <a:lnTo>
                    <a:pt x="157" y="151"/>
                  </a:lnTo>
                  <a:lnTo>
                    <a:pt x="160" y="158"/>
                  </a:lnTo>
                  <a:lnTo>
                    <a:pt x="163" y="161"/>
                  </a:lnTo>
                  <a:lnTo>
                    <a:pt x="164" y="165"/>
                  </a:lnTo>
                  <a:lnTo>
                    <a:pt x="164" y="168"/>
                  </a:lnTo>
                  <a:lnTo>
                    <a:pt x="163" y="172"/>
                  </a:lnTo>
                  <a:lnTo>
                    <a:pt x="161" y="174"/>
                  </a:lnTo>
                  <a:lnTo>
                    <a:pt x="159" y="176"/>
                  </a:lnTo>
                  <a:lnTo>
                    <a:pt x="157" y="176"/>
                  </a:lnTo>
                  <a:lnTo>
                    <a:pt x="156" y="175"/>
                  </a:lnTo>
                  <a:lnTo>
                    <a:pt x="155" y="172"/>
                  </a:lnTo>
                  <a:lnTo>
                    <a:pt x="156" y="168"/>
                  </a:lnTo>
                  <a:lnTo>
                    <a:pt x="156" y="166"/>
                  </a:lnTo>
                  <a:lnTo>
                    <a:pt x="155" y="165"/>
                  </a:lnTo>
                  <a:lnTo>
                    <a:pt x="152" y="163"/>
                  </a:lnTo>
                  <a:lnTo>
                    <a:pt x="149" y="161"/>
                  </a:lnTo>
                  <a:lnTo>
                    <a:pt x="144" y="163"/>
                  </a:lnTo>
                  <a:lnTo>
                    <a:pt x="142" y="164"/>
                  </a:lnTo>
                  <a:lnTo>
                    <a:pt x="142" y="166"/>
                  </a:lnTo>
                  <a:lnTo>
                    <a:pt x="143" y="168"/>
                  </a:lnTo>
                  <a:lnTo>
                    <a:pt x="147" y="174"/>
                  </a:lnTo>
                  <a:lnTo>
                    <a:pt x="148" y="180"/>
                  </a:lnTo>
                  <a:lnTo>
                    <a:pt x="147" y="184"/>
                  </a:lnTo>
                  <a:lnTo>
                    <a:pt x="143" y="187"/>
                  </a:lnTo>
                  <a:lnTo>
                    <a:pt x="140" y="188"/>
                  </a:lnTo>
                  <a:lnTo>
                    <a:pt x="135" y="189"/>
                  </a:lnTo>
                  <a:lnTo>
                    <a:pt x="131" y="189"/>
                  </a:lnTo>
                  <a:lnTo>
                    <a:pt x="127" y="190"/>
                  </a:lnTo>
                  <a:lnTo>
                    <a:pt x="131" y="193"/>
                  </a:lnTo>
                  <a:lnTo>
                    <a:pt x="136" y="195"/>
                  </a:lnTo>
                  <a:lnTo>
                    <a:pt x="143" y="197"/>
                  </a:lnTo>
                  <a:lnTo>
                    <a:pt x="151" y="199"/>
                  </a:lnTo>
                  <a:lnTo>
                    <a:pt x="157" y="203"/>
                  </a:lnTo>
                  <a:lnTo>
                    <a:pt x="163" y="208"/>
                  </a:lnTo>
                  <a:lnTo>
                    <a:pt x="172" y="215"/>
                  </a:lnTo>
                  <a:lnTo>
                    <a:pt x="180" y="221"/>
                  </a:lnTo>
                  <a:lnTo>
                    <a:pt x="181" y="223"/>
                  </a:lnTo>
                  <a:lnTo>
                    <a:pt x="183" y="225"/>
                  </a:lnTo>
                  <a:lnTo>
                    <a:pt x="193" y="231"/>
                  </a:lnTo>
                  <a:lnTo>
                    <a:pt x="202" y="237"/>
                  </a:lnTo>
                  <a:lnTo>
                    <a:pt x="204" y="239"/>
                  </a:lnTo>
                  <a:lnTo>
                    <a:pt x="202" y="241"/>
                  </a:lnTo>
                  <a:lnTo>
                    <a:pt x="205" y="256"/>
                  </a:lnTo>
                  <a:lnTo>
                    <a:pt x="206" y="268"/>
                  </a:lnTo>
                  <a:lnTo>
                    <a:pt x="205" y="269"/>
                  </a:lnTo>
                  <a:lnTo>
                    <a:pt x="202" y="270"/>
                  </a:lnTo>
                  <a:lnTo>
                    <a:pt x="199" y="270"/>
                  </a:lnTo>
                  <a:lnTo>
                    <a:pt x="196" y="268"/>
                  </a:lnTo>
                  <a:lnTo>
                    <a:pt x="192" y="265"/>
                  </a:lnTo>
                  <a:lnTo>
                    <a:pt x="189" y="263"/>
                  </a:lnTo>
                  <a:lnTo>
                    <a:pt x="184" y="256"/>
                  </a:lnTo>
                  <a:lnTo>
                    <a:pt x="180" y="249"/>
                  </a:lnTo>
                  <a:lnTo>
                    <a:pt x="177" y="248"/>
                  </a:lnTo>
                  <a:lnTo>
                    <a:pt x="175" y="247"/>
                  </a:lnTo>
                  <a:lnTo>
                    <a:pt x="169" y="246"/>
                  </a:lnTo>
                  <a:lnTo>
                    <a:pt x="163" y="248"/>
                  </a:lnTo>
                  <a:lnTo>
                    <a:pt x="159" y="250"/>
                  </a:lnTo>
                  <a:lnTo>
                    <a:pt x="157" y="252"/>
                  </a:lnTo>
                  <a:lnTo>
                    <a:pt x="155" y="254"/>
                  </a:lnTo>
                  <a:lnTo>
                    <a:pt x="153" y="256"/>
                  </a:lnTo>
                  <a:lnTo>
                    <a:pt x="153" y="258"/>
                  </a:lnTo>
                  <a:lnTo>
                    <a:pt x="155" y="261"/>
                  </a:lnTo>
                  <a:lnTo>
                    <a:pt x="157" y="266"/>
                  </a:lnTo>
                  <a:lnTo>
                    <a:pt x="157" y="269"/>
                  </a:lnTo>
                  <a:lnTo>
                    <a:pt x="158" y="271"/>
                  </a:lnTo>
                  <a:lnTo>
                    <a:pt x="163" y="273"/>
                  </a:lnTo>
                  <a:lnTo>
                    <a:pt x="169" y="276"/>
                  </a:lnTo>
                  <a:lnTo>
                    <a:pt x="175" y="279"/>
                  </a:lnTo>
                  <a:lnTo>
                    <a:pt x="176" y="281"/>
                  </a:lnTo>
                  <a:lnTo>
                    <a:pt x="177" y="283"/>
                  </a:lnTo>
                  <a:lnTo>
                    <a:pt x="176" y="286"/>
                  </a:lnTo>
                  <a:lnTo>
                    <a:pt x="173" y="288"/>
                  </a:lnTo>
                  <a:lnTo>
                    <a:pt x="165" y="291"/>
                  </a:lnTo>
                  <a:lnTo>
                    <a:pt x="158" y="295"/>
                  </a:lnTo>
                  <a:lnTo>
                    <a:pt x="156" y="293"/>
                  </a:lnTo>
                  <a:lnTo>
                    <a:pt x="155" y="290"/>
                  </a:lnTo>
                  <a:lnTo>
                    <a:pt x="152" y="283"/>
                  </a:lnTo>
                  <a:lnTo>
                    <a:pt x="149" y="280"/>
                  </a:lnTo>
                  <a:lnTo>
                    <a:pt x="144" y="277"/>
                  </a:lnTo>
                  <a:lnTo>
                    <a:pt x="138" y="276"/>
                  </a:lnTo>
                  <a:lnTo>
                    <a:pt x="136" y="278"/>
                  </a:lnTo>
                  <a:lnTo>
                    <a:pt x="135" y="279"/>
                  </a:lnTo>
                  <a:lnTo>
                    <a:pt x="135" y="281"/>
                  </a:lnTo>
                  <a:lnTo>
                    <a:pt x="135" y="283"/>
                  </a:lnTo>
                  <a:lnTo>
                    <a:pt x="138" y="289"/>
                  </a:lnTo>
                  <a:lnTo>
                    <a:pt x="140" y="293"/>
                  </a:lnTo>
                  <a:lnTo>
                    <a:pt x="143" y="303"/>
                  </a:lnTo>
                  <a:lnTo>
                    <a:pt x="148" y="312"/>
                  </a:lnTo>
                  <a:lnTo>
                    <a:pt x="151" y="322"/>
                  </a:lnTo>
                  <a:lnTo>
                    <a:pt x="156" y="331"/>
                  </a:lnTo>
                  <a:lnTo>
                    <a:pt x="157" y="336"/>
                  </a:lnTo>
                  <a:lnTo>
                    <a:pt x="158" y="340"/>
                  </a:lnTo>
                  <a:lnTo>
                    <a:pt x="158" y="345"/>
                  </a:lnTo>
                  <a:lnTo>
                    <a:pt x="156" y="348"/>
                  </a:lnTo>
                  <a:lnTo>
                    <a:pt x="153" y="348"/>
                  </a:lnTo>
                  <a:lnTo>
                    <a:pt x="151" y="347"/>
                  </a:lnTo>
                  <a:lnTo>
                    <a:pt x="149" y="345"/>
                  </a:lnTo>
                  <a:lnTo>
                    <a:pt x="147" y="343"/>
                  </a:lnTo>
                  <a:lnTo>
                    <a:pt x="142" y="337"/>
                  </a:lnTo>
                  <a:lnTo>
                    <a:pt x="139" y="331"/>
                  </a:lnTo>
                  <a:lnTo>
                    <a:pt x="135" y="326"/>
                  </a:lnTo>
                  <a:lnTo>
                    <a:pt x="132" y="325"/>
                  </a:lnTo>
                  <a:lnTo>
                    <a:pt x="131" y="325"/>
                  </a:lnTo>
                  <a:lnTo>
                    <a:pt x="130" y="326"/>
                  </a:lnTo>
                  <a:lnTo>
                    <a:pt x="128" y="329"/>
                  </a:lnTo>
                  <a:lnTo>
                    <a:pt x="128" y="333"/>
                  </a:lnTo>
                  <a:lnTo>
                    <a:pt x="126" y="340"/>
                  </a:lnTo>
                  <a:lnTo>
                    <a:pt x="122" y="348"/>
                  </a:lnTo>
                  <a:lnTo>
                    <a:pt x="119" y="351"/>
                  </a:lnTo>
                  <a:lnTo>
                    <a:pt x="118" y="351"/>
                  </a:lnTo>
                  <a:lnTo>
                    <a:pt x="117" y="346"/>
                  </a:lnTo>
                  <a:lnTo>
                    <a:pt x="116" y="339"/>
                  </a:lnTo>
                  <a:lnTo>
                    <a:pt x="116" y="334"/>
                  </a:lnTo>
                  <a:lnTo>
                    <a:pt x="114" y="328"/>
                  </a:lnTo>
                  <a:lnTo>
                    <a:pt x="112" y="322"/>
                  </a:lnTo>
                  <a:lnTo>
                    <a:pt x="109" y="317"/>
                  </a:lnTo>
                  <a:lnTo>
                    <a:pt x="107" y="313"/>
                  </a:lnTo>
                  <a:lnTo>
                    <a:pt x="104" y="311"/>
                  </a:lnTo>
                  <a:lnTo>
                    <a:pt x="102" y="310"/>
                  </a:lnTo>
                  <a:lnTo>
                    <a:pt x="101" y="310"/>
                  </a:lnTo>
                  <a:lnTo>
                    <a:pt x="100" y="311"/>
                  </a:lnTo>
                  <a:lnTo>
                    <a:pt x="99" y="313"/>
                  </a:lnTo>
                  <a:lnTo>
                    <a:pt x="98" y="315"/>
                  </a:lnTo>
                  <a:lnTo>
                    <a:pt x="96" y="319"/>
                  </a:lnTo>
                  <a:lnTo>
                    <a:pt x="95" y="322"/>
                  </a:lnTo>
                  <a:lnTo>
                    <a:pt x="94" y="325"/>
                  </a:lnTo>
                  <a:lnTo>
                    <a:pt x="93" y="326"/>
                  </a:lnTo>
                  <a:lnTo>
                    <a:pt x="92" y="327"/>
                  </a:lnTo>
                  <a:lnTo>
                    <a:pt x="87" y="325"/>
                  </a:lnTo>
                  <a:lnTo>
                    <a:pt x="84" y="321"/>
                  </a:lnTo>
                  <a:lnTo>
                    <a:pt x="81" y="315"/>
                  </a:lnTo>
                  <a:lnTo>
                    <a:pt x="77" y="310"/>
                  </a:lnTo>
                  <a:lnTo>
                    <a:pt x="76" y="304"/>
                  </a:lnTo>
                  <a:lnTo>
                    <a:pt x="77" y="299"/>
                  </a:lnTo>
                  <a:lnTo>
                    <a:pt x="78" y="295"/>
                  </a:lnTo>
                  <a:lnTo>
                    <a:pt x="81" y="290"/>
                  </a:lnTo>
                  <a:lnTo>
                    <a:pt x="81" y="287"/>
                  </a:lnTo>
                  <a:lnTo>
                    <a:pt x="81" y="283"/>
                  </a:lnTo>
                  <a:lnTo>
                    <a:pt x="79" y="280"/>
                  </a:lnTo>
                  <a:lnTo>
                    <a:pt x="77" y="278"/>
                  </a:lnTo>
                  <a:lnTo>
                    <a:pt x="73" y="276"/>
                  </a:lnTo>
                  <a:lnTo>
                    <a:pt x="68" y="274"/>
                  </a:lnTo>
                  <a:lnTo>
                    <a:pt x="65" y="274"/>
                  </a:lnTo>
                  <a:lnTo>
                    <a:pt x="62" y="273"/>
                  </a:lnTo>
                  <a:lnTo>
                    <a:pt x="61" y="272"/>
                  </a:lnTo>
                  <a:lnTo>
                    <a:pt x="61" y="270"/>
                  </a:lnTo>
                  <a:lnTo>
                    <a:pt x="60" y="266"/>
                  </a:lnTo>
                  <a:lnTo>
                    <a:pt x="55" y="261"/>
                  </a:lnTo>
                  <a:lnTo>
                    <a:pt x="54" y="258"/>
                  </a:lnTo>
                  <a:lnTo>
                    <a:pt x="53" y="256"/>
                  </a:lnTo>
                  <a:lnTo>
                    <a:pt x="55" y="255"/>
                  </a:lnTo>
                  <a:lnTo>
                    <a:pt x="58" y="254"/>
                  </a:lnTo>
                  <a:lnTo>
                    <a:pt x="60" y="252"/>
                  </a:lnTo>
                  <a:lnTo>
                    <a:pt x="61" y="249"/>
                  </a:lnTo>
                  <a:lnTo>
                    <a:pt x="62" y="246"/>
                  </a:lnTo>
                  <a:lnTo>
                    <a:pt x="62" y="244"/>
                  </a:lnTo>
                  <a:lnTo>
                    <a:pt x="63" y="239"/>
                  </a:lnTo>
                  <a:lnTo>
                    <a:pt x="66" y="237"/>
                  </a:lnTo>
                  <a:lnTo>
                    <a:pt x="68" y="237"/>
                  </a:lnTo>
                  <a:lnTo>
                    <a:pt x="70" y="237"/>
                  </a:lnTo>
                  <a:lnTo>
                    <a:pt x="73" y="238"/>
                  </a:lnTo>
                  <a:lnTo>
                    <a:pt x="76" y="238"/>
                  </a:lnTo>
                  <a:lnTo>
                    <a:pt x="81" y="238"/>
                  </a:lnTo>
                  <a:lnTo>
                    <a:pt x="85" y="236"/>
                  </a:lnTo>
                  <a:lnTo>
                    <a:pt x="88" y="232"/>
                  </a:lnTo>
                  <a:lnTo>
                    <a:pt x="92" y="230"/>
                  </a:lnTo>
                  <a:lnTo>
                    <a:pt x="95" y="229"/>
                  </a:lnTo>
                  <a:lnTo>
                    <a:pt x="99" y="229"/>
                  </a:lnTo>
                  <a:lnTo>
                    <a:pt x="106" y="232"/>
                  </a:lnTo>
                  <a:lnTo>
                    <a:pt x="114" y="236"/>
                  </a:lnTo>
                  <a:lnTo>
                    <a:pt x="124" y="241"/>
                  </a:lnTo>
                  <a:lnTo>
                    <a:pt x="132" y="246"/>
                  </a:lnTo>
                  <a:lnTo>
                    <a:pt x="135" y="247"/>
                  </a:lnTo>
                  <a:lnTo>
                    <a:pt x="140" y="247"/>
                  </a:lnTo>
                  <a:lnTo>
                    <a:pt x="145" y="247"/>
                  </a:lnTo>
                  <a:lnTo>
                    <a:pt x="151" y="246"/>
                  </a:lnTo>
                  <a:lnTo>
                    <a:pt x="156" y="244"/>
                  </a:lnTo>
                  <a:lnTo>
                    <a:pt x="158" y="241"/>
                  </a:lnTo>
                  <a:lnTo>
                    <a:pt x="159" y="240"/>
                  </a:lnTo>
                  <a:lnTo>
                    <a:pt x="159" y="238"/>
                  </a:lnTo>
                  <a:lnTo>
                    <a:pt x="158" y="237"/>
                  </a:lnTo>
                  <a:lnTo>
                    <a:pt x="156" y="236"/>
                  </a:lnTo>
                  <a:lnTo>
                    <a:pt x="152" y="234"/>
                  </a:lnTo>
                  <a:lnTo>
                    <a:pt x="148" y="234"/>
                  </a:lnTo>
                  <a:lnTo>
                    <a:pt x="140" y="232"/>
                  </a:lnTo>
                  <a:lnTo>
                    <a:pt x="132" y="230"/>
                  </a:lnTo>
                  <a:lnTo>
                    <a:pt x="127" y="229"/>
                  </a:lnTo>
                  <a:lnTo>
                    <a:pt x="125" y="226"/>
                  </a:lnTo>
                  <a:lnTo>
                    <a:pt x="122" y="225"/>
                  </a:lnTo>
                  <a:lnTo>
                    <a:pt x="117" y="226"/>
                  </a:lnTo>
                  <a:lnTo>
                    <a:pt x="112" y="226"/>
                  </a:lnTo>
                  <a:lnTo>
                    <a:pt x="110" y="225"/>
                  </a:lnTo>
                  <a:lnTo>
                    <a:pt x="108" y="224"/>
                  </a:lnTo>
                  <a:lnTo>
                    <a:pt x="103" y="223"/>
                  </a:lnTo>
                  <a:lnTo>
                    <a:pt x="95" y="222"/>
                  </a:lnTo>
                  <a:lnTo>
                    <a:pt x="87" y="224"/>
                  </a:lnTo>
                  <a:lnTo>
                    <a:pt x="79" y="225"/>
                  </a:lnTo>
                  <a:lnTo>
                    <a:pt x="71" y="225"/>
                  </a:lnTo>
                  <a:lnTo>
                    <a:pt x="68" y="224"/>
                  </a:lnTo>
                  <a:lnTo>
                    <a:pt x="66" y="223"/>
                  </a:lnTo>
                  <a:lnTo>
                    <a:pt x="65" y="224"/>
                  </a:lnTo>
                  <a:lnTo>
                    <a:pt x="61" y="226"/>
                  </a:lnTo>
                  <a:lnTo>
                    <a:pt x="59" y="228"/>
                  </a:lnTo>
                  <a:lnTo>
                    <a:pt x="57" y="229"/>
                  </a:lnTo>
                  <a:lnTo>
                    <a:pt x="53" y="226"/>
                  </a:lnTo>
                  <a:lnTo>
                    <a:pt x="51" y="223"/>
                  </a:lnTo>
                  <a:lnTo>
                    <a:pt x="45" y="211"/>
                  </a:lnTo>
                  <a:lnTo>
                    <a:pt x="37" y="199"/>
                  </a:lnTo>
                  <a:lnTo>
                    <a:pt x="34" y="196"/>
                  </a:lnTo>
                  <a:lnTo>
                    <a:pt x="34" y="192"/>
                  </a:lnTo>
                  <a:lnTo>
                    <a:pt x="35" y="191"/>
                  </a:lnTo>
                  <a:lnTo>
                    <a:pt x="38" y="190"/>
                  </a:lnTo>
                  <a:lnTo>
                    <a:pt x="45" y="191"/>
                  </a:lnTo>
                  <a:lnTo>
                    <a:pt x="51" y="190"/>
                  </a:lnTo>
                  <a:lnTo>
                    <a:pt x="52" y="189"/>
                  </a:lnTo>
                  <a:lnTo>
                    <a:pt x="52" y="187"/>
                  </a:lnTo>
                  <a:lnTo>
                    <a:pt x="50" y="184"/>
                  </a:lnTo>
                  <a:lnTo>
                    <a:pt x="45" y="182"/>
                  </a:lnTo>
                  <a:lnTo>
                    <a:pt x="42" y="181"/>
                  </a:lnTo>
                  <a:lnTo>
                    <a:pt x="38" y="181"/>
                  </a:lnTo>
                  <a:lnTo>
                    <a:pt x="35" y="183"/>
                  </a:lnTo>
                  <a:lnTo>
                    <a:pt x="34" y="184"/>
                  </a:lnTo>
                  <a:lnTo>
                    <a:pt x="33" y="184"/>
                  </a:lnTo>
                  <a:lnTo>
                    <a:pt x="29" y="180"/>
                  </a:lnTo>
                  <a:lnTo>
                    <a:pt x="22" y="173"/>
                  </a:lnTo>
                  <a:lnTo>
                    <a:pt x="16" y="166"/>
                  </a:lnTo>
                  <a:lnTo>
                    <a:pt x="6" y="152"/>
                  </a:lnTo>
                  <a:lnTo>
                    <a:pt x="0" y="138"/>
                  </a:lnTo>
                  <a:lnTo>
                    <a:pt x="4" y="139"/>
                  </a:lnTo>
                  <a:lnTo>
                    <a:pt x="8" y="139"/>
                  </a:lnTo>
                  <a:lnTo>
                    <a:pt x="9" y="139"/>
                  </a:lnTo>
                  <a:lnTo>
                    <a:pt x="11" y="135"/>
                  </a:lnTo>
                  <a:lnTo>
                    <a:pt x="12" y="132"/>
                  </a:lnTo>
                  <a:lnTo>
                    <a:pt x="13" y="131"/>
                  </a:lnTo>
                  <a:lnTo>
                    <a:pt x="14" y="131"/>
                  </a:lnTo>
                  <a:lnTo>
                    <a:pt x="18" y="130"/>
                  </a:lnTo>
                  <a:lnTo>
                    <a:pt x="16" y="124"/>
                  </a:lnTo>
                  <a:lnTo>
                    <a:pt x="13" y="117"/>
                  </a:lnTo>
                  <a:lnTo>
                    <a:pt x="19" y="115"/>
                  </a:lnTo>
                  <a:lnTo>
                    <a:pt x="25" y="114"/>
                  </a:lnTo>
                  <a:lnTo>
                    <a:pt x="27" y="112"/>
                  </a:lnTo>
                  <a:lnTo>
                    <a:pt x="29" y="111"/>
                  </a:lnTo>
                  <a:lnTo>
                    <a:pt x="30" y="108"/>
                  </a:lnTo>
                  <a:lnTo>
                    <a:pt x="33" y="104"/>
                  </a:lnTo>
                  <a:lnTo>
                    <a:pt x="33" y="100"/>
                  </a:lnTo>
                  <a:lnTo>
                    <a:pt x="34" y="95"/>
                  </a:lnTo>
                  <a:lnTo>
                    <a:pt x="35" y="91"/>
                  </a:lnTo>
                  <a:lnTo>
                    <a:pt x="37" y="86"/>
                  </a:lnTo>
                  <a:lnTo>
                    <a:pt x="43" y="84"/>
                  </a:lnTo>
                  <a:lnTo>
                    <a:pt x="49" y="79"/>
                  </a:lnTo>
                  <a:lnTo>
                    <a:pt x="50" y="74"/>
                  </a:lnTo>
                  <a:lnTo>
                    <a:pt x="50" y="69"/>
                  </a:lnTo>
                  <a:lnTo>
                    <a:pt x="47" y="66"/>
                  </a:lnTo>
                  <a:lnTo>
                    <a:pt x="46" y="60"/>
                  </a:lnTo>
                  <a:lnTo>
                    <a:pt x="57" y="59"/>
                  </a:lnTo>
                  <a:lnTo>
                    <a:pt x="67" y="58"/>
                  </a:lnTo>
                  <a:lnTo>
                    <a:pt x="77" y="57"/>
                  </a:lnTo>
                  <a:lnTo>
                    <a:pt x="86" y="52"/>
                  </a:lnTo>
                  <a:lnTo>
                    <a:pt x="91" y="50"/>
                  </a:lnTo>
                  <a:lnTo>
                    <a:pt x="92" y="46"/>
                  </a:lnTo>
                  <a:lnTo>
                    <a:pt x="94" y="44"/>
                  </a:lnTo>
                  <a:lnTo>
                    <a:pt x="96" y="41"/>
                  </a:lnTo>
                  <a:lnTo>
                    <a:pt x="100" y="38"/>
                  </a:lnTo>
                  <a:lnTo>
                    <a:pt x="103" y="38"/>
                  </a:lnTo>
                  <a:lnTo>
                    <a:pt x="108" y="40"/>
                  </a:lnTo>
                  <a:lnTo>
                    <a:pt x="111" y="41"/>
                  </a:lnTo>
                  <a:lnTo>
                    <a:pt x="119" y="43"/>
                  </a:lnTo>
                  <a:lnTo>
                    <a:pt x="126" y="43"/>
                  </a:lnTo>
                  <a:lnTo>
                    <a:pt x="128" y="42"/>
                  </a:lnTo>
                  <a:lnTo>
                    <a:pt x="131" y="41"/>
                  </a:lnTo>
                  <a:lnTo>
                    <a:pt x="133" y="40"/>
                  </a:lnTo>
                  <a:lnTo>
                    <a:pt x="135" y="40"/>
                  </a:lnTo>
                  <a:lnTo>
                    <a:pt x="139" y="36"/>
                  </a:lnTo>
                  <a:lnTo>
                    <a:pt x="140" y="33"/>
                  </a:lnTo>
                  <a:lnTo>
                    <a:pt x="140" y="30"/>
                  </a:lnTo>
                  <a:lnTo>
                    <a:pt x="141" y="29"/>
                  </a:lnTo>
                  <a:lnTo>
                    <a:pt x="143" y="28"/>
                  </a:lnTo>
                  <a:lnTo>
                    <a:pt x="147" y="26"/>
                  </a:lnTo>
                  <a:lnTo>
                    <a:pt x="151" y="29"/>
                  </a:lnTo>
                  <a:lnTo>
                    <a:pt x="155" y="29"/>
                  </a:lnTo>
                  <a:lnTo>
                    <a:pt x="158" y="29"/>
                  </a:lnTo>
                  <a:lnTo>
                    <a:pt x="159" y="27"/>
                  </a:lnTo>
                  <a:lnTo>
                    <a:pt x="161" y="26"/>
                  </a:lnTo>
                  <a:lnTo>
                    <a:pt x="165" y="24"/>
                  </a:lnTo>
                  <a:lnTo>
                    <a:pt x="169" y="22"/>
                  </a:lnTo>
                  <a:lnTo>
                    <a:pt x="175" y="24"/>
                  </a:lnTo>
                  <a:lnTo>
                    <a:pt x="183" y="24"/>
                  </a:lnTo>
                  <a:lnTo>
                    <a:pt x="190" y="21"/>
                  </a:lnTo>
                  <a:lnTo>
                    <a:pt x="197" y="19"/>
                  </a:lnTo>
                  <a:lnTo>
                    <a:pt x="204" y="16"/>
                  </a:lnTo>
                  <a:lnTo>
                    <a:pt x="207" y="13"/>
                  </a:lnTo>
                  <a:lnTo>
                    <a:pt x="212" y="12"/>
                  </a:lnTo>
                  <a:lnTo>
                    <a:pt x="214" y="12"/>
                  </a:lnTo>
                  <a:lnTo>
                    <a:pt x="216" y="13"/>
                  </a:lnTo>
                  <a:lnTo>
                    <a:pt x="220" y="14"/>
                  </a:lnTo>
                  <a:lnTo>
                    <a:pt x="222" y="14"/>
                  </a:lnTo>
                  <a:lnTo>
                    <a:pt x="224" y="13"/>
                  </a:lnTo>
                  <a:lnTo>
                    <a:pt x="226" y="12"/>
                  </a:lnTo>
                  <a:lnTo>
                    <a:pt x="231" y="14"/>
                  </a:lnTo>
                  <a:lnTo>
                    <a:pt x="233" y="18"/>
                  </a:lnTo>
                  <a:lnTo>
                    <a:pt x="237" y="21"/>
                  </a:lnTo>
                  <a:lnTo>
                    <a:pt x="239" y="24"/>
                  </a:lnTo>
                  <a:lnTo>
                    <a:pt x="241" y="24"/>
                  </a:lnTo>
                  <a:lnTo>
                    <a:pt x="244" y="22"/>
                  </a:lnTo>
                  <a:lnTo>
                    <a:pt x="246" y="21"/>
                  </a:lnTo>
                  <a:lnTo>
                    <a:pt x="248" y="21"/>
                  </a:lnTo>
                  <a:lnTo>
                    <a:pt x="252" y="22"/>
                  </a:lnTo>
                  <a:lnTo>
                    <a:pt x="256" y="27"/>
                  </a:lnTo>
                  <a:lnTo>
                    <a:pt x="258" y="29"/>
                  </a:lnTo>
                  <a:lnTo>
                    <a:pt x="261" y="32"/>
                  </a:lnTo>
                  <a:lnTo>
                    <a:pt x="263" y="33"/>
                  </a:lnTo>
                  <a:lnTo>
                    <a:pt x="266" y="34"/>
                  </a:lnTo>
                  <a:lnTo>
                    <a:pt x="282" y="33"/>
                  </a:lnTo>
                  <a:lnTo>
                    <a:pt x="299" y="29"/>
                  </a:lnTo>
                  <a:lnTo>
                    <a:pt x="303" y="28"/>
                  </a:lnTo>
                  <a:lnTo>
                    <a:pt x="306" y="26"/>
                  </a:lnTo>
                  <a:lnTo>
                    <a:pt x="307" y="24"/>
                  </a:lnTo>
                  <a:lnTo>
                    <a:pt x="309" y="21"/>
                  </a:lnTo>
                  <a:lnTo>
                    <a:pt x="309" y="16"/>
                  </a:lnTo>
                  <a:lnTo>
                    <a:pt x="307" y="10"/>
                  </a:lnTo>
                  <a:lnTo>
                    <a:pt x="307" y="4"/>
                  </a:lnTo>
                  <a:lnTo>
                    <a:pt x="307" y="1"/>
                  </a:lnTo>
                  <a:lnTo>
                    <a:pt x="310" y="0"/>
                  </a:lnTo>
                  <a:lnTo>
                    <a:pt x="312" y="0"/>
                  </a:lnTo>
                  <a:lnTo>
                    <a:pt x="315" y="0"/>
                  </a:lnTo>
                  <a:lnTo>
                    <a:pt x="320" y="1"/>
                  </a:lnTo>
                  <a:lnTo>
                    <a:pt x="324" y="4"/>
                  </a:lnTo>
                  <a:lnTo>
                    <a:pt x="328" y="8"/>
                  </a:lnTo>
                  <a:lnTo>
                    <a:pt x="331" y="12"/>
                  </a:lnTo>
                  <a:lnTo>
                    <a:pt x="334" y="16"/>
                  </a:lnTo>
                  <a:lnTo>
                    <a:pt x="335" y="20"/>
                  </a:lnTo>
                  <a:lnTo>
                    <a:pt x="334" y="24"/>
                  </a:lnTo>
                  <a:lnTo>
                    <a:pt x="330" y="28"/>
                  </a:lnTo>
                  <a:lnTo>
                    <a:pt x="326" y="32"/>
                  </a:lnTo>
                  <a:lnTo>
                    <a:pt x="321" y="35"/>
                  </a:lnTo>
                  <a:lnTo>
                    <a:pt x="319" y="40"/>
                  </a:lnTo>
                  <a:lnTo>
                    <a:pt x="318" y="44"/>
                  </a:lnTo>
                  <a:lnTo>
                    <a:pt x="316" y="49"/>
                  </a:lnTo>
                  <a:lnTo>
                    <a:pt x="315" y="53"/>
                  </a:lnTo>
                  <a:lnTo>
                    <a:pt x="313" y="58"/>
                  </a:lnTo>
                  <a:lnTo>
                    <a:pt x="310" y="63"/>
                  </a:lnTo>
                  <a:lnTo>
                    <a:pt x="305" y="67"/>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5" name="Freeform 294"/>
            <p:cNvSpPr>
              <a:spLocks/>
            </p:cNvSpPr>
            <p:nvPr/>
          </p:nvSpPr>
          <p:spPr bwMode="gray">
            <a:xfrm>
              <a:off x="5251451" y="3716338"/>
              <a:ext cx="106363" cy="111125"/>
            </a:xfrm>
            <a:custGeom>
              <a:avLst/>
              <a:gdLst/>
              <a:ahLst/>
              <a:cxnLst>
                <a:cxn ang="0">
                  <a:pos x="294" y="59"/>
                </a:cxn>
                <a:cxn ang="0">
                  <a:pos x="255" y="53"/>
                </a:cxn>
                <a:cxn ang="0">
                  <a:pos x="224" y="55"/>
                </a:cxn>
                <a:cxn ang="0">
                  <a:pos x="191" y="70"/>
                </a:cxn>
                <a:cxn ang="0">
                  <a:pos x="193" y="84"/>
                </a:cxn>
                <a:cxn ang="0">
                  <a:pos x="216" y="101"/>
                </a:cxn>
                <a:cxn ang="0">
                  <a:pos x="197" y="98"/>
                </a:cxn>
                <a:cxn ang="0">
                  <a:pos x="200" y="119"/>
                </a:cxn>
                <a:cxn ang="0">
                  <a:pos x="174" y="100"/>
                </a:cxn>
                <a:cxn ang="0">
                  <a:pos x="182" y="118"/>
                </a:cxn>
                <a:cxn ang="0">
                  <a:pos x="167" y="116"/>
                </a:cxn>
                <a:cxn ang="0">
                  <a:pos x="152" y="94"/>
                </a:cxn>
                <a:cxn ang="0">
                  <a:pos x="143" y="77"/>
                </a:cxn>
                <a:cxn ang="0">
                  <a:pos x="130" y="116"/>
                </a:cxn>
                <a:cxn ang="0">
                  <a:pos x="164" y="165"/>
                </a:cxn>
                <a:cxn ang="0">
                  <a:pos x="155" y="172"/>
                </a:cxn>
                <a:cxn ang="0">
                  <a:pos x="142" y="164"/>
                </a:cxn>
                <a:cxn ang="0">
                  <a:pos x="140" y="188"/>
                </a:cxn>
                <a:cxn ang="0">
                  <a:pos x="151" y="199"/>
                </a:cxn>
                <a:cxn ang="0">
                  <a:pos x="193" y="231"/>
                </a:cxn>
                <a:cxn ang="0">
                  <a:pos x="202" y="270"/>
                </a:cxn>
                <a:cxn ang="0">
                  <a:pos x="177" y="248"/>
                </a:cxn>
                <a:cxn ang="0">
                  <a:pos x="153" y="256"/>
                </a:cxn>
                <a:cxn ang="0">
                  <a:pos x="169" y="276"/>
                </a:cxn>
                <a:cxn ang="0">
                  <a:pos x="158" y="295"/>
                </a:cxn>
                <a:cxn ang="0">
                  <a:pos x="136" y="278"/>
                </a:cxn>
                <a:cxn ang="0">
                  <a:pos x="148" y="312"/>
                </a:cxn>
                <a:cxn ang="0">
                  <a:pos x="153" y="348"/>
                </a:cxn>
                <a:cxn ang="0">
                  <a:pos x="132" y="325"/>
                </a:cxn>
                <a:cxn ang="0">
                  <a:pos x="119" y="351"/>
                </a:cxn>
                <a:cxn ang="0">
                  <a:pos x="109" y="317"/>
                </a:cxn>
                <a:cxn ang="0">
                  <a:pos x="98" y="315"/>
                </a:cxn>
                <a:cxn ang="0">
                  <a:pos x="84" y="321"/>
                </a:cxn>
                <a:cxn ang="0">
                  <a:pos x="81" y="287"/>
                </a:cxn>
                <a:cxn ang="0">
                  <a:pos x="62" y="273"/>
                </a:cxn>
                <a:cxn ang="0">
                  <a:pos x="55" y="255"/>
                </a:cxn>
                <a:cxn ang="0">
                  <a:pos x="66" y="237"/>
                </a:cxn>
                <a:cxn ang="0">
                  <a:pos x="88" y="232"/>
                </a:cxn>
                <a:cxn ang="0">
                  <a:pos x="132" y="246"/>
                </a:cxn>
                <a:cxn ang="0">
                  <a:pos x="159" y="240"/>
                </a:cxn>
                <a:cxn ang="0">
                  <a:pos x="132" y="230"/>
                </a:cxn>
                <a:cxn ang="0">
                  <a:pos x="108" y="224"/>
                </a:cxn>
                <a:cxn ang="0">
                  <a:pos x="66" y="223"/>
                </a:cxn>
                <a:cxn ang="0">
                  <a:pos x="45" y="211"/>
                </a:cxn>
                <a:cxn ang="0">
                  <a:pos x="51" y="190"/>
                </a:cxn>
                <a:cxn ang="0">
                  <a:pos x="35" y="183"/>
                </a:cxn>
                <a:cxn ang="0">
                  <a:pos x="0" y="138"/>
                </a:cxn>
                <a:cxn ang="0">
                  <a:pos x="14" y="131"/>
                </a:cxn>
                <a:cxn ang="0">
                  <a:pos x="29" y="111"/>
                </a:cxn>
                <a:cxn ang="0">
                  <a:pos x="43" y="84"/>
                </a:cxn>
                <a:cxn ang="0">
                  <a:pos x="67" y="58"/>
                </a:cxn>
                <a:cxn ang="0">
                  <a:pos x="100" y="38"/>
                </a:cxn>
                <a:cxn ang="0">
                  <a:pos x="131" y="41"/>
                </a:cxn>
                <a:cxn ang="0">
                  <a:pos x="143" y="28"/>
                </a:cxn>
                <a:cxn ang="0">
                  <a:pos x="165" y="24"/>
                </a:cxn>
                <a:cxn ang="0">
                  <a:pos x="207" y="13"/>
                </a:cxn>
                <a:cxn ang="0">
                  <a:pos x="226" y="12"/>
                </a:cxn>
                <a:cxn ang="0">
                  <a:pos x="246" y="21"/>
                </a:cxn>
                <a:cxn ang="0">
                  <a:pos x="266" y="34"/>
                </a:cxn>
                <a:cxn ang="0">
                  <a:pos x="309" y="16"/>
                </a:cxn>
                <a:cxn ang="0">
                  <a:pos x="320" y="1"/>
                </a:cxn>
                <a:cxn ang="0">
                  <a:pos x="330" y="28"/>
                </a:cxn>
                <a:cxn ang="0">
                  <a:pos x="313" y="58"/>
                </a:cxn>
              </a:cxnLst>
              <a:rect l="0" t="0" r="r" b="b"/>
              <a:pathLst>
                <a:path w="335" h="351">
                  <a:moveTo>
                    <a:pt x="305" y="67"/>
                  </a:moveTo>
                  <a:lnTo>
                    <a:pt x="305" y="65"/>
                  </a:lnTo>
                  <a:lnTo>
                    <a:pt x="304" y="61"/>
                  </a:lnTo>
                  <a:lnTo>
                    <a:pt x="302" y="60"/>
                  </a:lnTo>
                  <a:lnTo>
                    <a:pt x="299" y="59"/>
                  </a:lnTo>
                  <a:lnTo>
                    <a:pt x="297" y="59"/>
                  </a:lnTo>
                  <a:lnTo>
                    <a:pt x="294" y="59"/>
                  </a:lnTo>
                  <a:lnTo>
                    <a:pt x="288" y="59"/>
                  </a:lnTo>
                  <a:lnTo>
                    <a:pt x="281" y="58"/>
                  </a:lnTo>
                  <a:lnTo>
                    <a:pt x="275" y="57"/>
                  </a:lnTo>
                  <a:lnTo>
                    <a:pt x="269" y="54"/>
                  </a:lnTo>
                  <a:lnTo>
                    <a:pt x="263" y="53"/>
                  </a:lnTo>
                  <a:lnTo>
                    <a:pt x="258" y="52"/>
                  </a:lnTo>
                  <a:lnTo>
                    <a:pt x="255" y="53"/>
                  </a:lnTo>
                  <a:lnTo>
                    <a:pt x="252" y="54"/>
                  </a:lnTo>
                  <a:lnTo>
                    <a:pt x="248" y="57"/>
                  </a:lnTo>
                  <a:lnTo>
                    <a:pt x="245" y="58"/>
                  </a:lnTo>
                  <a:lnTo>
                    <a:pt x="240" y="58"/>
                  </a:lnTo>
                  <a:lnTo>
                    <a:pt x="236" y="57"/>
                  </a:lnTo>
                  <a:lnTo>
                    <a:pt x="229" y="55"/>
                  </a:lnTo>
                  <a:lnTo>
                    <a:pt x="224" y="55"/>
                  </a:lnTo>
                  <a:lnTo>
                    <a:pt x="220" y="58"/>
                  </a:lnTo>
                  <a:lnTo>
                    <a:pt x="216" y="60"/>
                  </a:lnTo>
                  <a:lnTo>
                    <a:pt x="212" y="62"/>
                  </a:lnTo>
                  <a:lnTo>
                    <a:pt x="208" y="66"/>
                  </a:lnTo>
                  <a:lnTo>
                    <a:pt x="202" y="68"/>
                  </a:lnTo>
                  <a:lnTo>
                    <a:pt x="197" y="69"/>
                  </a:lnTo>
                  <a:lnTo>
                    <a:pt x="191" y="70"/>
                  </a:lnTo>
                  <a:lnTo>
                    <a:pt x="189" y="71"/>
                  </a:lnTo>
                  <a:lnTo>
                    <a:pt x="188" y="71"/>
                  </a:lnTo>
                  <a:lnTo>
                    <a:pt x="189" y="73"/>
                  </a:lnTo>
                  <a:lnTo>
                    <a:pt x="190" y="75"/>
                  </a:lnTo>
                  <a:lnTo>
                    <a:pt x="192" y="76"/>
                  </a:lnTo>
                  <a:lnTo>
                    <a:pt x="193" y="79"/>
                  </a:lnTo>
                  <a:lnTo>
                    <a:pt x="193" y="84"/>
                  </a:lnTo>
                  <a:lnTo>
                    <a:pt x="193" y="86"/>
                  </a:lnTo>
                  <a:lnTo>
                    <a:pt x="193" y="89"/>
                  </a:lnTo>
                  <a:lnTo>
                    <a:pt x="197" y="89"/>
                  </a:lnTo>
                  <a:lnTo>
                    <a:pt x="200" y="90"/>
                  </a:lnTo>
                  <a:lnTo>
                    <a:pt x="207" y="93"/>
                  </a:lnTo>
                  <a:lnTo>
                    <a:pt x="213" y="98"/>
                  </a:lnTo>
                  <a:lnTo>
                    <a:pt x="216" y="101"/>
                  </a:lnTo>
                  <a:lnTo>
                    <a:pt x="218" y="104"/>
                  </a:lnTo>
                  <a:lnTo>
                    <a:pt x="220" y="107"/>
                  </a:lnTo>
                  <a:lnTo>
                    <a:pt x="220" y="108"/>
                  </a:lnTo>
                  <a:lnTo>
                    <a:pt x="215" y="107"/>
                  </a:lnTo>
                  <a:lnTo>
                    <a:pt x="207" y="102"/>
                  </a:lnTo>
                  <a:lnTo>
                    <a:pt x="202" y="101"/>
                  </a:lnTo>
                  <a:lnTo>
                    <a:pt x="197" y="98"/>
                  </a:lnTo>
                  <a:lnTo>
                    <a:pt x="191" y="95"/>
                  </a:lnTo>
                  <a:lnTo>
                    <a:pt x="188" y="95"/>
                  </a:lnTo>
                  <a:lnTo>
                    <a:pt x="190" y="101"/>
                  </a:lnTo>
                  <a:lnTo>
                    <a:pt x="195" y="106"/>
                  </a:lnTo>
                  <a:lnTo>
                    <a:pt x="199" y="111"/>
                  </a:lnTo>
                  <a:lnTo>
                    <a:pt x="202" y="118"/>
                  </a:lnTo>
                  <a:lnTo>
                    <a:pt x="200" y="119"/>
                  </a:lnTo>
                  <a:lnTo>
                    <a:pt x="199" y="118"/>
                  </a:lnTo>
                  <a:lnTo>
                    <a:pt x="196" y="117"/>
                  </a:lnTo>
                  <a:lnTo>
                    <a:pt x="193" y="116"/>
                  </a:lnTo>
                  <a:lnTo>
                    <a:pt x="188" y="110"/>
                  </a:lnTo>
                  <a:lnTo>
                    <a:pt x="184" y="108"/>
                  </a:lnTo>
                  <a:lnTo>
                    <a:pt x="180" y="103"/>
                  </a:lnTo>
                  <a:lnTo>
                    <a:pt x="174" y="100"/>
                  </a:lnTo>
                  <a:lnTo>
                    <a:pt x="173" y="101"/>
                  </a:lnTo>
                  <a:lnTo>
                    <a:pt x="173" y="103"/>
                  </a:lnTo>
                  <a:lnTo>
                    <a:pt x="173" y="106"/>
                  </a:lnTo>
                  <a:lnTo>
                    <a:pt x="174" y="108"/>
                  </a:lnTo>
                  <a:lnTo>
                    <a:pt x="177" y="112"/>
                  </a:lnTo>
                  <a:lnTo>
                    <a:pt x="180" y="115"/>
                  </a:lnTo>
                  <a:lnTo>
                    <a:pt x="182" y="118"/>
                  </a:lnTo>
                  <a:lnTo>
                    <a:pt x="182" y="120"/>
                  </a:lnTo>
                  <a:lnTo>
                    <a:pt x="182" y="122"/>
                  </a:lnTo>
                  <a:lnTo>
                    <a:pt x="181" y="123"/>
                  </a:lnTo>
                  <a:lnTo>
                    <a:pt x="177" y="123"/>
                  </a:lnTo>
                  <a:lnTo>
                    <a:pt x="172" y="122"/>
                  </a:lnTo>
                  <a:lnTo>
                    <a:pt x="169" y="119"/>
                  </a:lnTo>
                  <a:lnTo>
                    <a:pt x="167" y="116"/>
                  </a:lnTo>
                  <a:lnTo>
                    <a:pt x="166" y="112"/>
                  </a:lnTo>
                  <a:lnTo>
                    <a:pt x="165" y="109"/>
                  </a:lnTo>
                  <a:lnTo>
                    <a:pt x="164" y="106"/>
                  </a:lnTo>
                  <a:lnTo>
                    <a:pt x="163" y="102"/>
                  </a:lnTo>
                  <a:lnTo>
                    <a:pt x="160" y="99"/>
                  </a:lnTo>
                  <a:lnTo>
                    <a:pt x="157" y="97"/>
                  </a:lnTo>
                  <a:lnTo>
                    <a:pt x="152" y="94"/>
                  </a:lnTo>
                  <a:lnTo>
                    <a:pt x="149" y="93"/>
                  </a:lnTo>
                  <a:lnTo>
                    <a:pt x="148" y="93"/>
                  </a:lnTo>
                  <a:lnTo>
                    <a:pt x="145" y="92"/>
                  </a:lnTo>
                  <a:lnTo>
                    <a:pt x="145" y="90"/>
                  </a:lnTo>
                  <a:lnTo>
                    <a:pt x="144" y="87"/>
                  </a:lnTo>
                  <a:lnTo>
                    <a:pt x="144" y="81"/>
                  </a:lnTo>
                  <a:lnTo>
                    <a:pt x="143" y="77"/>
                  </a:lnTo>
                  <a:lnTo>
                    <a:pt x="141" y="77"/>
                  </a:lnTo>
                  <a:lnTo>
                    <a:pt x="138" y="79"/>
                  </a:lnTo>
                  <a:lnTo>
                    <a:pt x="131" y="87"/>
                  </a:lnTo>
                  <a:lnTo>
                    <a:pt x="126" y="94"/>
                  </a:lnTo>
                  <a:lnTo>
                    <a:pt x="126" y="102"/>
                  </a:lnTo>
                  <a:lnTo>
                    <a:pt x="127" y="109"/>
                  </a:lnTo>
                  <a:lnTo>
                    <a:pt x="130" y="116"/>
                  </a:lnTo>
                  <a:lnTo>
                    <a:pt x="133" y="123"/>
                  </a:lnTo>
                  <a:lnTo>
                    <a:pt x="143" y="135"/>
                  </a:lnTo>
                  <a:lnTo>
                    <a:pt x="152" y="146"/>
                  </a:lnTo>
                  <a:lnTo>
                    <a:pt x="157" y="151"/>
                  </a:lnTo>
                  <a:lnTo>
                    <a:pt x="160" y="158"/>
                  </a:lnTo>
                  <a:lnTo>
                    <a:pt x="163" y="161"/>
                  </a:lnTo>
                  <a:lnTo>
                    <a:pt x="164" y="165"/>
                  </a:lnTo>
                  <a:lnTo>
                    <a:pt x="164" y="168"/>
                  </a:lnTo>
                  <a:lnTo>
                    <a:pt x="163" y="172"/>
                  </a:lnTo>
                  <a:lnTo>
                    <a:pt x="161" y="174"/>
                  </a:lnTo>
                  <a:lnTo>
                    <a:pt x="159" y="176"/>
                  </a:lnTo>
                  <a:lnTo>
                    <a:pt x="157" y="176"/>
                  </a:lnTo>
                  <a:lnTo>
                    <a:pt x="156" y="175"/>
                  </a:lnTo>
                  <a:lnTo>
                    <a:pt x="155" y="172"/>
                  </a:lnTo>
                  <a:lnTo>
                    <a:pt x="156" y="168"/>
                  </a:lnTo>
                  <a:lnTo>
                    <a:pt x="156" y="166"/>
                  </a:lnTo>
                  <a:lnTo>
                    <a:pt x="155" y="165"/>
                  </a:lnTo>
                  <a:lnTo>
                    <a:pt x="152" y="163"/>
                  </a:lnTo>
                  <a:lnTo>
                    <a:pt x="149" y="161"/>
                  </a:lnTo>
                  <a:lnTo>
                    <a:pt x="144" y="163"/>
                  </a:lnTo>
                  <a:lnTo>
                    <a:pt x="142" y="164"/>
                  </a:lnTo>
                  <a:lnTo>
                    <a:pt x="142" y="166"/>
                  </a:lnTo>
                  <a:lnTo>
                    <a:pt x="143" y="168"/>
                  </a:lnTo>
                  <a:lnTo>
                    <a:pt x="147" y="174"/>
                  </a:lnTo>
                  <a:lnTo>
                    <a:pt x="148" y="180"/>
                  </a:lnTo>
                  <a:lnTo>
                    <a:pt x="147" y="184"/>
                  </a:lnTo>
                  <a:lnTo>
                    <a:pt x="143" y="187"/>
                  </a:lnTo>
                  <a:lnTo>
                    <a:pt x="140" y="188"/>
                  </a:lnTo>
                  <a:lnTo>
                    <a:pt x="135" y="189"/>
                  </a:lnTo>
                  <a:lnTo>
                    <a:pt x="131" y="189"/>
                  </a:lnTo>
                  <a:lnTo>
                    <a:pt x="127" y="190"/>
                  </a:lnTo>
                  <a:lnTo>
                    <a:pt x="131" y="193"/>
                  </a:lnTo>
                  <a:lnTo>
                    <a:pt x="136" y="195"/>
                  </a:lnTo>
                  <a:lnTo>
                    <a:pt x="143" y="197"/>
                  </a:lnTo>
                  <a:lnTo>
                    <a:pt x="151" y="199"/>
                  </a:lnTo>
                  <a:lnTo>
                    <a:pt x="157" y="203"/>
                  </a:lnTo>
                  <a:lnTo>
                    <a:pt x="163" y="208"/>
                  </a:lnTo>
                  <a:lnTo>
                    <a:pt x="172" y="215"/>
                  </a:lnTo>
                  <a:lnTo>
                    <a:pt x="180" y="221"/>
                  </a:lnTo>
                  <a:lnTo>
                    <a:pt x="181" y="223"/>
                  </a:lnTo>
                  <a:lnTo>
                    <a:pt x="183" y="225"/>
                  </a:lnTo>
                  <a:lnTo>
                    <a:pt x="193" y="231"/>
                  </a:lnTo>
                  <a:lnTo>
                    <a:pt x="202" y="237"/>
                  </a:lnTo>
                  <a:lnTo>
                    <a:pt x="204" y="239"/>
                  </a:lnTo>
                  <a:lnTo>
                    <a:pt x="202" y="241"/>
                  </a:lnTo>
                  <a:lnTo>
                    <a:pt x="205" y="256"/>
                  </a:lnTo>
                  <a:lnTo>
                    <a:pt x="206" y="268"/>
                  </a:lnTo>
                  <a:lnTo>
                    <a:pt x="205" y="269"/>
                  </a:lnTo>
                  <a:lnTo>
                    <a:pt x="202" y="270"/>
                  </a:lnTo>
                  <a:lnTo>
                    <a:pt x="199" y="270"/>
                  </a:lnTo>
                  <a:lnTo>
                    <a:pt x="196" y="268"/>
                  </a:lnTo>
                  <a:lnTo>
                    <a:pt x="192" y="265"/>
                  </a:lnTo>
                  <a:lnTo>
                    <a:pt x="189" y="263"/>
                  </a:lnTo>
                  <a:lnTo>
                    <a:pt x="184" y="256"/>
                  </a:lnTo>
                  <a:lnTo>
                    <a:pt x="180" y="249"/>
                  </a:lnTo>
                  <a:lnTo>
                    <a:pt x="177" y="248"/>
                  </a:lnTo>
                  <a:lnTo>
                    <a:pt x="175" y="247"/>
                  </a:lnTo>
                  <a:lnTo>
                    <a:pt x="169" y="246"/>
                  </a:lnTo>
                  <a:lnTo>
                    <a:pt x="163" y="248"/>
                  </a:lnTo>
                  <a:lnTo>
                    <a:pt x="159" y="250"/>
                  </a:lnTo>
                  <a:lnTo>
                    <a:pt x="157" y="252"/>
                  </a:lnTo>
                  <a:lnTo>
                    <a:pt x="155" y="254"/>
                  </a:lnTo>
                  <a:lnTo>
                    <a:pt x="153" y="256"/>
                  </a:lnTo>
                  <a:lnTo>
                    <a:pt x="153" y="258"/>
                  </a:lnTo>
                  <a:lnTo>
                    <a:pt x="155" y="261"/>
                  </a:lnTo>
                  <a:lnTo>
                    <a:pt x="157" y="266"/>
                  </a:lnTo>
                  <a:lnTo>
                    <a:pt x="157" y="269"/>
                  </a:lnTo>
                  <a:lnTo>
                    <a:pt x="158" y="271"/>
                  </a:lnTo>
                  <a:lnTo>
                    <a:pt x="163" y="273"/>
                  </a:lnTo>
                  <a:lnTo>
                    <a:pt x="169" y="276"/>
                  </a:lnTo>
                  <a:lnTo>
                    <a:pt x="175" y="279"/>
                  </a:lnTo>
                  <a:lnTo>
                    <a:pt x="176" y="281"/>
                  </a:lnTo>
                  <a:lnTo>
                    <a:pt x="177" y="283"/>
                  </a:lnTo>
                  <a:lnTo>
                    <a:pt x="176" y="286"/>
                  </a:lnTo>
                  <a:lnTo>
                    <a:pt x="173" y="288"/>
                  </a:lnTo>
                  <a:lnTo>
                    <a:pt x="165" y="291"/>
                  </a:lnTo>
                  <a:lnTo>
                    <a:pt x="158" y="295"/>
                  </a:lnTo>
                  <a:lnTo>
                    <a:pt x="156" y="293"/>
                  </a:lnTo>
                  <a:lnTo>
                    <a:pt x="155" y="290"/>
                  </a:lnTo>
                  <a:lnTo>
                    <a:pt x="152" y="283"/>
                  </a:lnTo>
                  <a:lnTo>
                    <a:pt x="149" y="280"/>
                  </a:lnTo>
                  <a:lnTo>
                    <a:pt x="144" y="277"/>
                  </a:lnTo>
                  <a:lnTo>
                    <a:pt x="138" y="276"/>
                  </a:lnTo>
                  <a:lnTo>
                    <a:pt x="136" y="278"/>
                  </a:lnTo>
                  <a:lnTo>
                    <a:pt x="135" y="279"/>
                  </a:lnTo>
                  <a:lnTo>
                    <a:pt x="135" y="281"/>
                  </a:lnTo>
                  <a:lnTo>
                    <a:pt x="135" y="283"/>
                  </a:lnTo>
                  <a:lnTo>
                    <a:pt x="138" y="289"/>
                  </a:lnTo>
                  <a:lnTo>
                    <a:pt x="140" y="293"/>
                  </a:lnTo>
                  <a:lnTo>
                    <a:pt x="143" y="303"/>
                  </a:lnTo>
                  <a:lnTo>
                    <a:pt x="148" y="312"/>
                  </a:lnTo>
                  <a:lnTo>
                    <a:pt x="151" y="322"/>
                  </a:lnTo>
                  <a:lnTo>
                    <a:pt x="156" y="331"/>
                  </a:lnTo>
                  <a:lnTo>
                    <a:pt x="157" y="336"/>
                  </a:lnTo>
                  <a:lnTo>
                    <a:pt x="158" y="340"/>
                  </a:lnTo>
                  <a:lnTo>
                    <a:pt x="158" y="345"/>
                  </a:lnTo>
                  <a:lnTo>
                    <a:pt x="156" y="348"/>
                  </a:lnTo>
                  <a:lnTo>
                    <a:pt x="153" y="348"/>
                  </a:lnTo>
                  <a:lnTo>
                    <a:pt x="151" y="347"/>
                  </a:lnTo>
                  <a:lnTo>
                    <a:pt x="149" y="345"/>
                  </a:lnTo>
                  <a:lnTo>
                    <a:pt x="147" y="343"/>
                  </a:lnTo>
                  <a:lnTo>
                    <a:pt x="142" y="337"/>
                  </a:lnTo>
                  <a:lnTo>
                    <a:pt x="139" y="331"/>
                  </a:lnTo>
                  <a:lnTo>
                    <a:pt x="135" y="326"/>
                  </a:lnTo>
                  <a:lnTo>
                    <a:pt x="132" y="325"/>
                  </a:lnTo>
                  <a:lnTo>
                    <a:pt x="131" y="325"/>
                  </a:lnTo>
                  <a:lnTo>
                    <a:pt x="130" y="326"/>
                  </a:lnTo>
                  <a:lnTo>
                    <a:pt x="128" y="329"/>
                  </a:lnTo>
                  <a:lnTo>
                    <a:pt x="128" y="333"/>
                  </a:lnTo>
                  <a:lnTo>
                    <a:pt x="126" y="340"/>
                  </a:lnTo>
                  <a:lnTo>
                    <a:pt x="122" y="348"/>
                  </a:lnTo>
                  <a:lnTo>
                    <a:pt x="119" y="351"/>
                  </a:lnTo>
                  <a:lnTo>
                    <a:pt x="118" y="351"/>
                  </a:lnTo>
                  <a:lnTo>
                    <a:pt x="117" y="346"/>
                  </a:lnTo>
                  <a:lnTo>
                    <a:pt x="116" y="339"/>
                  </a:lnTo>
                  <a:lnTo>
                    <a:pt x="116" y="334"/>
                  </a:lnTo>
                  <a:lnTo>
                    <a:pt x="114" y="328"/>
                  </a:lnTo>
                  <a:lnTo>
                    <a:pt x="112" y="322"/>
                  </a:lnTo>
                  <a:lnTo>
                    <a:pt x="109" y="317"/>
                  </a:lnTo>
                  <a:lnTo>
                    <a:pt x="107" y="313"/>
                  </a:lnTo>
                  <a:lnTo>
                    <a:pt x="104" y="311"/>
                  </a:lnTo>
                  <a:lnTo>
                    <a:pt x="102" y="310"/>
                  </a:lnTo>
                  <a:lnTo>
                    <a:pt x="101" y="310"/>
                  </a:lnTo>
                  <a:lnTo>
                    <a:pt x="100" y="311"/>
                  </a:lnTo>
                  <a:lnTo>
                    <a:pt x="99" y="313"/>
                  </a:lnTo>
                  <a:lnTo>
                    <a:pt x="98" y="315"/>
                  </a:lnTo>
                  <a:lnTo>
                    <a:pt x="96" y="319"/>
                  </a:lnTo>
                  <a:lnTo>
                    <a:pt x="95" y="322"/>
                  </a:lnTo>
                  <a:lnTo>
                    <a:pt x="94" y="325"/>
                  </a:lnTo>
                  <a:lnTo>
                    <a:pt x="93" y="326"/>
                  </a:lnTo>
                  <a:lnTo>
                    <a:pt x="92" y="327"/>
                  </a:lnTo>
                  <a:lnTo>
                    <a:pt x="87" y="325"/>
                  </a:lnTo>
                  <a:lnTo>
                    <a:pt x="84" y="321"/>
                  </a:lnTo>
                  <a:lnTo>
                    <a:pt x="81" y="315"/>
                  </a:lnTo>
                  <a:lnTo>
                    <a:pt x="77" y="310"/>
                  </a:lnTo>
                  <a:lnTo>
                    <a:pt x="76" y="304"/>
                  </a:lnTo>
                  <a:lnTo>
                    <a:pt x="77" y="299"/>
                  </a:lnTo>
                  <a:lnTo>
                    <a:pt x="78" y="295"/>
                  </a:lnTo>
                  <a:lnTo>
                    <a:pt x="81" y="290"/>
                  </a:lnTo>
                  <a:lnTo>
                    <a:pt x="81" y="287"/>
                  </a:lnTo>
                  <a:lnTo>
                    <a:pt x="81" y="283"/>
                  </a:lnTo>
                  <a:lnTo>
                    <a:pt x="79" y="280"/>
                  </a:lnTo>
                  <a:lnTo>
                    <a:pt x="77" y="278"/>
                  </a:lnTo>
                  <a:lnTo>
                    <a:pt x="73" y="276"/>
                  </a:lnTo>
                  <a:lnTo>
                    <a:pt x="68" y="274"/>
                  </a:lnTo>
                  <a:lnTo>
                    <a:pt x="65" y="274"/>
                  </a:lnTo>
                  <a:lnTo>
                    <a:pt x="62" y="273"/>
                  </a:lnTo>
                  <a:lnTo>
                    <a:pt x="61" y="272"/>
                  </a:lnTo>
                  <a:lnTo>
                    <a:pt x="61" y="270"/>
                  </a:lnTo>
                  <a:lnTo>
                    <a:pt x="60" y="266"/>
                  </a:lnTo>
                  <a:lnTo>
                    <a:pt x="55" y="261"/>
                  </a:lnTo>
                  <a:lnTo>
                    <a:pt x="54" y="258"/>
                  </a:lnTo>
                  <a:lnTo>
                    <a:pt x="53" y="256"/>
                  </a:lnTo>
                  <a:lnTo>
                    <a:pt x="55" y="255"/>
                  </a:lnTo>
                  <a:lnTo>
                    <a:pt x="58" y="254"/>
                  </a:lnTo>
                  <a:lnTo>
                    <a:pt x="60" y="252"/>
                  </a:lnTo>
                  <a:lnTo>
                    <a:pt x="61" y="249"/>
                  </a:lnTo>
                  <a:lnTo>
                    <a:pt x="62" y="246"/>
                  </a:lnTo>
                  <a:lnTo>
                    <a:pt x="62" y="244"/>
                  </a:lnTo>
                  <a:lnTo>
                    <a:pt x="63" y="239"/>
                  </a:lnTo>
                  <a:lnTo>
                    <a:pt x="66" y="237"/>
                  </a:lnTo>
                  <a:lnTo>
                    <a:pt x="68" y="237"/>
                  </a:lnTo>
                  <a:lnTo>
                    <a:pt x="70" y="237"/>
                  </a:lnTo>
                  <a:lnTo>
                    <a:pt x="73" y="238"/>
                  </a:lnTo>
                  <a:lnTo>
                    <a:pt x="76" y="238"/>
                  </a:lnTo>
                  <a:lnTo>
                    <a:pt x="81" y="238"/>
                  </a:lnTo>
                  <a:lnTo>
                    <a:pt x="85" y="236"/>
                  </a:lnTo>
                  <a:lnTo>
                    <a:pt x="88" y="232"/>
                  </a:lnTo>
                  <a:lnTo>
                    <a:pt x="92" y="230"/>
                  </a:lnTo>
                  <a:lnTo>
                    <a:pt x="95" y="229"/>
                  </a:lnTo>
                  <a:lnTo>
                    <a:pt x="99" y="229"/>
                  </a:lnTo>
                  <a:lnTo>
                    <a:pt x="106" y="232"/>
                  </a:lnTo>
                  <a:lnTo>
                    <a:pt x="114" y="236"/>
                  </a:lnTo>
                  <a:lnTo>
                    <a:pt x="124" y="241"/>
                  </a:lnTo>
                  <a:lnTo>
                    <a:pt x="132" y="246"/>
                  </a:lnTo>
                  <a:lnTo>
                    <a:pt x="135" y="247"/>
                  </a:lnTo>
                  <a:lnTo>
                    <a:pt x="140" y="247"/>
                  </a:lnTo>
                  <a:lnTo>
                    <a:pt x="145" y="247"/>
                  </a:lnTo>
                  <a:lnTo>
                    <a:pt x="151" y="246"/>
                  </a:lnTo>
                  <a:lnTo>
                    <a:pt x="156" y="244"/>
                  </a:lnTo>
                  <a:lnTo>
                    <a:pt x="158" y="241"/>
                  </a:lnTo>
                  <a:lnTo>
                    <a:pt x="159" y="240"/>
                  </a:lnTo>
                  <a:lnTo>
                    <a:pt x="159" y="238"/>
                  </a:lnTo>
                  <a:lnTo>
                    <a:pt x="158" y="237"/>
                  </a:lnTo>
                  <a:lnTo>
                    <a:pt x="156" y="236"/>
                  </a:lnTo>
                  <a:lnTo>
                    <a:pt x="152" y="234"/>
                  </a:lnTo>
                  <a:lnTo>
                    <a:pt x="148" y="234"/>
                  </a:lnTo>
                  <a:lnTo>
                    <a:pt x="140" y="232"/>
                  </a:lnTo>
                  <a:lnTo>
                    <a:pt x="132" y="230"/>
                  </a:lnTo>
                  <a:lnTo>
                    <a:pt x="127" y="229"/>
                  </a:lnTo>
                  <a:lnTo>
                    <a:pt x="125" y="226"/>
                  </a:lnTo>
                  <a:lnTo>
                    <a:pt x="122" y="225"/>
                  </a:lnTo>
                  <a:lnTo>
                    <a:pt x="117" y="226"/>
                  </a:lnTo>
                  <a:lnTo>
                    <a:pt x="112" y="226"/>
                  </a:lnTo>
                  <a:lnTo>
                    <a:pt x="110" y="225"/>
                  </a:lnTo>
                  <a:lnTo>
                    <a:pt x="108" y="224"/>
                  </a:lnTo>
                  <a:lnTo>
                    <a:pt x="103" y="223"/>
                  </a:lnTo>
                  <a:lnTo>
                    <a:pt x="95" y="222"/>
                  </a:lnTo>
                  <a:lnTo>
                    <a:pt x="87" y="224"/>
                  </a:lnTo>
                  <a:lnTo>
                    <a:pt x="79" y="225"/>
                  </a:lnTo>
                  <a:lnTo>
                    <a:pt x="71" y="225"/>
                  </a:lnTo>
                  <a:lnTo>
                    <a:pt x="68" y="224"/>
                  </a:lnTo>
                  <a:lnTo>
                    <a:pt x="66" y="223"/>
                  </a:lnTo>
                  <a:lnTo>
                    <a:pt x="65" y="224"/>
                  </a:lnTo>
                  <a:lnTo>
                    <a:pt x="61" y="226"/>
                  </a:lnTo>
                  <a:lnTo>
                    <a:pt x="59" y="228"/>
                  </a:lnTo>
                  <a:lnTo>
                    <a:pt x="57" y="229"/>
                  </a:lnTo>
                  <a:lnTo>
                    <a:pt x="53" y="226"/>
                  </a:lnTo>
                  <a:lnTo>
                    <a:pt x="51" y="223"/>
                  </a:lnTo>
                  <a:lnTo>
                    <a:pt x="45" y="211"/>
                  </a:lnTo>
                  <a:lnTo>
                    <a:pt x="37" y="199"/>
                  </a:lnTo>
                  <a:lnTo>
                    <a:pt x="34" y="196"/>
                  </a:lnTo>
                  <a:lnTo>
                    <a:pt x="34" y="192"/>
                  </a:lnTo>
                  <a:lnTo>
                    <a:pt x="35" y="191"/>
                  </a:lnTo>
                  <a:lnTo>
                    <a:pt x="38" y="190"/>
                  </a:lnTo>
                  <a:lnTo>
                    <a:pt x="45" y="191"/>
                  </a:lnTo>
                  <a:lnTo>
                    <a:pt x="51" y="190"/>
                  </a:lnTo>
                  <a:lnTo>
                    <a:pt x="52" y="189"/>
                  </a:lnTo>
                  <a:lnTo>
                    <a:pt x="52" y="187"/>
                  </a:lnTo>
                  <a:lnTo>
                    <a:pt x="50" y="184"/>
                  </a:lnTo>
                  <a:lnTo>
                    <a:pt x="45" y="182"/>
                  </a:lnTo>
                  <a:lnTo>
                    <a:pt x="42" y="181"/>
                  </a:lnTo>
                  <a:lnTo>
                    <a:pt x="38" y="181"/>
                  </a:lnTo>
                  <a:lnTo>
                    <a:pt x="35" y="183"/>
                  </a:lnTo>
                  <a:lnTo>
                    <a:pt x="34" y="184"/>
                  </a:lnTo>
                  <a:lnTo>
                    <a:pt x="33" y="184"/>
                  </a:lnTo>
                  <a:lnTo>
                    <a:pt x="29" y="180"/>
                  </a:lnTo>
                  <a:lnTo>
                    <a:pt x="22" y="173"/>
                  </a:lnTo>
                  <a:lnTo>
                    <a:pt x="16" y="166"/>
                  </a:lnTo>
                  <a:lnTo>
                    <a:pt x="6" y="152"/>
                  </a:lnTo>
                  <a:lnTo>
                    <a:pt x="0" y="138"/>
                  </a:lnTo>
                  <a:lnTo>
                    <a:pt x="4" y="139"/>
                  </a:lnTo>
                  <a:lnTo>
                    <a:pt x="8" y="139"/>
                  </a:lnTo>
                  <a:lnTo>
                    <a:pt x="9" y="139"/>
                  </a:lnTo>
                  <a:lnTo>
                    <a:pt x="11" y="135"/>
                  </a:lnTo>
                  <a:lnTo>
                    <a:pt x="12" y="132"/>
                  </a:lnTo>
                  <a:lnTo>
                    <a:pt x="13" y="131"/>
                  </a:lnTo>
                  <a:lnTo>
                    <a:pt x="14" y="131"/>
                  </a:lnTo>
                  <a:lnTo>
                    <a:pt x="18" y="130"/>
                  </a:lnTo>
                  <a:lnTo>
                    <a:pt x="16" y="124"/>
                  </a:lnTo>
                  <a:lnTo>
                    <a:pt x="13" y="117"/>
                  </a:lnTo>
                  <a:lnTo>
                    <a:pt x="19" y="115"/>
                  </a:lnTo>
                  <a:lnTo>
                    <a:pt x="25" y="114"/>
                  </a:lnTo>
                  <a:lnTo>
                    <a:pt x="27" y="112"/>
                  </a:lnTo>
                  <a:lnTo>
                    <a:pt x="29" y="111"/>
                  </a:lnTo>
                  <a:lnTo>
                    <a:pt x="30" y="108"/>
                  </a:lnTo>
                  <a:lnTo>
                    <a:pt x="33" y="104"/>
                  </a:lnTo>
                  <a:lnTo>
                    <a:pt x="33" y="100"/>
                  </a:lnTo>
                  <a:lnTo>
                    <a:pt x="34" y="95"/>
                  </a:lnTo>
                  <a:lnTo>
                    <a:pt x="35" y="91"/>
                  </a:lnTo>
                  <a:lnTo>
                    <a:pt x="37" y="86"/>
                  </a:lnTo>
                  <a:lnTo>
                    <a:pt x="43" y="84"/>
                  </a:lnTo>
                  <a:lnTo>
                    <a:pt x="49" y="79"/>
                  </a:lnTo>
                  <a:lnTo>
                    <a:pt x="50" y="74"/>
                  </a:lnTo>
                  <a:lnTo>
                    <a:pt x="50" y="69"/>
                  </a:lnTo>
                  <a:lnTo>
                    <a:pt x="47" y="66"/>
                  </a:lnTo>
                  <a:lnTo>
                    <a:pt x="46" y="60"/>
                  </a:lnTo>
                  <a:lnTo>
                    <a:pt x="57" y="59"/>
                  </a:lnTo>
                  <a:lnTo>
                    <a:pt x="67" y="58"/>
                  </a:lnTo>
                  <a:lnTo>
                    <a:pt x="77" y="57"/>
                  </a:lnTo>
                  <a:lnTo>
                    <a:pt x="86" y="52"/>
                  </a:lnTo>
                  <a:lnTo>
                    <a:pt x="91" y="50"/>
                  </a:lnTo>
                  <a:lnTo>
                    <a:pt x="92" y="46"/>
                  </a:lnTo>
                  <a:lnTo>
                    <a:pt x="94" y="44"/>
                  </a:lnTo>
                  <a:lnTo>
                    <a:pt x="96" y="41"/>
                  </a:lnTo>
                  <a:lnTo>
                    <a:pt x="100" y="38"/>
                  </a:lnTo>
                  <a:lnTo>
                    <a:pt x="103" y="38"/>
                  </a:lnTo>
                  <a:lnTo>
                    <a:pt x="108" y="40"/>
                  </a:lnTo>
                  <a:lnTo>
                    <a:pt x="111" y="41"/>
                  </a:lnTo>
                  <a:lnTo>
                    <a:pt x="119" y="43"/>
                  </a:lnTo>
                  <a:lnTo>
                    <a:pt x="126" y="43"/>
                  </a:lnTo>
                  <a:lnTo>
                    <a:pt x="128" y="42"/>
                  </a:lnTo>
                  <a:lnTo>
                    <a:pt x="131" y="41"/>
                  </a:lnTo>
                  <a:lnTo>
                    <a:pt x="133" y="40"/>
                  </a:lnTo>
                  <a:lnTo>
                    <a:pt x="135" y="40"/>
                  </a:lnTo>
                  <a:lnTo>
                    <a:pt x="139" y="36"/>
                  </a:lnTo>
                  <a:lnTo>
                    <a:pt x="140" y="33"/>
                  </a:lnTo>
                  <a:lnTo>
                    <a:pt x="140" y="30"/>
                  </a:lnTo>
                  <a:lnTo>
                    <a:pt x="141" y="29"/>
                  </a:lnTo>
                  <a:lnTo>
                    <a:pt x="143" y="28"/>
                  </a:lnTo>
                  <a:lnTo>
                    <a:pt x="147" y="26"/>
                  </a:lnTo>
                  <a:lnTo>
                    <a:pt x="151" y="29"/>
                  </a:lnTo>
                  <a:lnTo>
                    <a:pt x="155" y="29"/>
                  </a:lnTo>
                  <a:lnTo>
                    <a:pt x="158" y="29"/>
                  </a:lnTo>
                  <a:lnTo>
                    <a:pt x="159" y="27"/>
                  </a:lnTo>
                  <a:lnTo>
                    <a:pt x="161" y="26"/>
                  </a:lnTo>
                  <a:lnTo>
                    <a:pt x="165" y="24"/>
                  </a:lnTo>
                  <a:lnTo>
                    <a:pt x="169" y="22"/>
                  </a:lnTo>
                  <a:lnTo>
                    <a:pt x="175" y="24"/>
                  </a:lnTo>
                  <a:lnTo>
                    <a:pt x="183" y="24"/>
                  </a:lnTo>
                  <a:lnTo>
                    <a:pt x="190" y="21"/>
                  </a:lnTo>
                  <a:lnTo>
                    <a:pt x="197" y="19"/>
                  </a:lnTo>
                  <a:lnTo>
                    <a:pt x="204" y="16"/>
                  </a:lnTo>
                  <a:lnTo>
                    <a:pt x="207" y="13"/>
                  </a:lnTo>
                  <a:lnTo>
                    <a:pt x="212" y="12"/>
                  </a:lnTo>
                  <a:lnTo>
                    <a:pt x="214" y="12"/>
                  </a:lnTo>
                  <a:lnTo>
                    <a:pt x="216" y="13"/>
                  </a:lnTo>
                  <a:lnTo>
                    <a:pt x="220" y="14"/>
                  </a:lnTo>
                  <a:lnTo>
                    <a:pt x="222" y="14"/>
                  </a:lnTo>
                  <a:lnTo>
                    <a:pt x="224" y="13"/>
                  </a:lnTo>
                  <a:lnTo>
                    <a:pt x="226" y="12"/>
                  </a:lnTo>
                  <a:lnTo>
                    <a:pt x="231" y="14"/>
                  </a:lnTo>
                  <a:lnTo>
                    <a:pt x="233" y="18"/>
                  </a:lnTo>
                  <a:lnTo>
                    <a:pt x="237" y="21"/>
                  </a:lnTo>
                  <a:lnTo>
                    <a:pt x="239" y="24"/>
                  </a:lnTo>
                  <a:lnTo>
                    <a:pt x="241" y="24"/>
                  </a:lnTo>
                  <a:lnTo>
                    <a:pt x="244" y="22"/>
                  </a:lnTo>
                  <a:lnTo>
                    <a:pt x="246" y="21"/>
                  </a:lnTo>
                  <a:lnTo>
                    <a:pt x="248" y="21"/>
                  </a:lnTo>
                  <a:lnTo>
                    <a:pt x="252" y="22"/>
                  </a:lnTo>
                  <a:lnTo>
                    <a:pt x="256" y="27"/>
                  </a:lnTo>
                  <a:lnTo>
                    <a:pt x="258" y="29"/>
                  </a:lnTo>
                  <a:lnTo>
                    <a:pt x="261" y="32"/>
                  </a:lnTo>
                  <a:lnTo>
                    <a:pt x="263" y="33"/>
                  </a:lnTo>
                  <a:lnTo>
                    <a:pt x="266" y="34"/>
                  </a:lnTo>
                  <a:lnTo>
                    <a:pt x="282" y="33"/>
                  </a:lnTo>
                  <a:lnTo>
                    <a:pt x="299" y="29"/>
                  </a:lnTo>
                  <a:lnTo>
                    <a:pt x="303" y="28"/>
                  </a:lnTo>
                  <a:lnTo>
                    <a:pt x="306" y="26"/>
                  </a:lnTo>
                  <a:lnTo>
                    <a:pt x="307" y="24"/>
                  </a:lnTo>
                  <a:lnTo>
                    <a:pt x="309" y="21"/>
                  </a:lnTo>
                  <a:lnTo>
                    <a:pt x="309" y="16"/>
                  </a:lnTo>
                  <a:lnTo>
                    <a:pt x="307" y="10"/>
                  </a:lnTo>
                  <a:lnTo>
                    <a:pt x="307" y="4"/>
                  </a:lnTo>
                  <a:lnTo>
                    <a:pt x="307" y="1"/>
                  </a:lnTo>
                  <a:lnTo>
                    <a:pt x="310" y="0"/>
                  </a:lnTo>
                  <a:lnTo>
                    <a:pt x="312" y="0"/>
                  </a:lnTo>
                  <a:lnTo>
                    <a:pt x="315" y="0"/>
                  </a:lnTo>
                  <a:lnTo>
                    <a:pt x="320" y="1"/>
                  </a:lnTo>
                  <a:lnTo>
                    <a:pt x="324" y="4"/>
                  </a:lnTo>
                  <a:lnTo>
                    <a:pt x="328" y="8"/>
                  </a:lnTo>
                  <a:lnTo>
                    <a:pt x="331" y="12"/>
                  </a:lnTo>
                  <a:lnTo>
                    <a:pt x="334" y="16"/>
                  </a:lnTo>
                  <a:lnTo>
                    <a:pt x="335" y="20"/>
                  </a:lnTo>
                  <a:lnTo>
                    <a:pt x="334" y="24"/>
                  </a:lnTo>
                  <a:lnTo>
                    <a:pt x="330" y="28"/>
                  </a:lnTo>
                  <a:lnTo>
                    <a:pt x="326" y="32"/>
                  </a:lnTo>
                  <a:lnTo>
                    <a:pt x="321" y="35"/>
                  </a:lnTo>
                  <a:lnTo>
                    <a:pt x="319" y="40"/>
                  </a:lnTo>
                  <a:lnTo>
                    <a:pt x="318" y="44"/>
                  </a:lnTo>
                  <a:lnTo>
                    <a:pt x="316" y="49"/>
                  </a:lnTo>
                  <a:lnTo>
                    <a:pt x="315" y="53"/>
                  </a:lnTo>
                  <a:lnTo>
                    <a:pt x="313" y="58"/>
                  </a:lnTo>
                  <a:lnTo>
                    <a:pt x="310" y="63"/>
                  </a:lnTo>
                  <a:lnTo>
                    <a:pt x="305" y="67"/>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6" name="Freeform 295"/>
            <p:cNvSpPr>
              <a:spLocks/>
            </p:cNvSpPr>
            <p:nvPr/>
          </p:nvSpPr>
          <p:spPr bwMode="gray">
            <a:xfrm>
              <a:off x="5348288" y="3709988"/>
              <a:ext cx="49213" cy="41275"/>
            </a:xfrm>
            <a:custGeom>
              <a:avLst/>
              <a:gdLst/>
              <a:ahLst/>
              <a:cxnLst>
                <a:cxn ang="0">
                  <a:pos x="90" y="9"/>
                </a:cxn>
                <a:cxn ang="0">
                  <a:pos x="73" y="8"/>
                </a:cxn>
                <a:cxn ang="0">
                  <a:pos x="62" y="1"/>
                </a:cxn>
                <a:cxn ang="0">
                  <a:pos x="55" y="1"/>
                </a:cxn>
                <a:cxn ang="0">
                  <a:pos x="47" y="5"/>
                </a:cxn>
                <a:cxn ang="0">
                  <a:pos x="42" y="8"/>
                </a:cxn>
                <a:cxn ang="0">
                  <a:pos x="33" y="5"/>
                </a:cxn>
                <a:cxn ang="0">
                  <a:pos x="27" y="8"/>
                </a:cxn>
                <a:cxn ang="0">
                  <a:pos x="25" y="15"/>
                </a:cxn>
                <a:cxn ang="0">
                  <a:pos x="22" y="17"/>
                </a:cxn>
                <a:cxn ang="0">
                  <a:pos x="18" y="18"/>
                </a:cxn>
                <a:cxn ang="0">
                  <a:pos x="16" y="20"/>
                </a:cxn>
                <a:cxn ang="0">
                  <a:pos x="19" y="27"/>
                </a:cxn>
                <a:cxn ang="0">
                  <a:pos x="26" y="35"/>
                </a:cxn>
                <a:cxn ang="0">
                  <a:pos x="30" y="43"/>
                </a:cxn>
                <a:cxn ang="0">
                  <a:pos x="25" y="51"/>
                </a:cxn>
                <a:cxn ang="0">
                  <a:pos x="16" y="58"/>
                </a:cxn>
                <a:cxn ang="0">
                  <a:pos x="13" y="67"/>
                </a:cxn>
                <a:cxn ang="0">
                  <a:pos x="10" y="76"/>
                </a:cxn>
                <a:cxn ang="0">
                  <a:pos x="5" y="86"/>
                </a:cxn>
                <a:cxn ang="0">
                  <a:pos x="1" y="94"/>
                </a:cxn>
                <a:cxn ang="0">
                  <a:pos x="6" y="99"/>
                </a:cxn>
                <a:cxn ang="0">
                  <a:pos x="17" y="101"/>
                </a:cxn>
                <a:cxn ang="0">
                  <a:pos x="29" y="99"/>
                </a:cxn>
                <a:cxn ang="0">
                  <a:pos x="33" y="98"/>
                </a:cxn>
                <a:cxn ang="0">
                  <a:pos x="35" y="99"/>
                </a:cxn>
                <a:cxn ang="0">
                  <a:pos x="26" y="105"/>
                </a:cxn>
                <a:cxn ang="0">
                  <a:pos x="14" y="113"/>
                </a:cxn>
                <a:cxn ang="0">
                  <a:pos x="8" y="120"/>
                </a:cxn>
                <a:cxn ang="0">
                  <a:pos x="7" y="127"/>
                </a:cxn>
                <a:cxn ang="0">
                  <a:pos x="9" y="131"/>
                </a:cxn>
                <a:cxn ang="0">
                  <a:pos x="11" y="130"/>
                </a:cxn>
                <a:cxn ang="0">
                  <a:pos x="21" y="121"/>
                </a:cxn>
                <a:cxn ang="0">
                  <a:pos x="34" y="108"/>
                </a:cxn>
                <a:cxn ang="0">
                  <a:pos x="50" y="100"/>
                </a:cxn>
                <a:cxn ang="0">
                  <a:pos x="61" y="94"/>
                </a:cxn>
                <a:cxn ang="0">
                  <a:pos x="66" y="89"/>
                </a:cxn>
                <a:cxn ang="0">
                  <a:pos x="71" y="81"/>
                </a:cxn>
                <a:cxn ang="0">
                  <a:pos x="78" y="72"/>
                </a:cxn>
                <a:cxn ang="0">
                  <a:pos x="87" y="72"/>
                </a:cxn>
                <a:cxn ang="0">
                  <a:pos x="91" y="75"/>
                </a:cxn>
                <a:cxn ang="0">
                  <a:pos x="96" y="75"/>
                </a:cxn>
                <a:cxn ang="0">
                  <a:pos x="106" y="72"/>
                </a:cxn>
                <a:cxn ang="0">
                  <a:pos x="119" y="73"/>
                </a:cxn>
                <a:cxn ang="0">
                  <a:pos x="130" y="75"/>
                </a:cxn>
                <a:cxn ang="0">
                  <a:pos x="139" y="75"/>
                </a:cxn>
                <a:cxn ang="0">
                  <a:pos x="144" y="72"/>
                </a:cxn>
                <a:cxn ang="0">
                  <a:pos x="151" y="64"/>
                </a:cxn>
                <a:cxn ang="0">
                  <a:pos x="148" y="56"/>
                </a:cxn>
                <a:cxn ang="0">
                  <a:pos x="135" y="52"/>
                </a:cxn>
                <a:cxn ang="0">
                  <a:pos x="119" y="43"/>
                </a:cxn>
                <a:cxn ang="0">
                  <a:pos x="108" y="36"/>
                </a:cxn>
                <a:cxn ang="0">
                  <a:pos x="103" y="27"/>
                </a:cxn>
                <a:cxn ang="0">
                  <a:pos x="100" y="15"/>
                </a:cxn>
              </a:cxnLst>
              <a:rect l="0" t="0" r="r" b="b"/>
              <a:pathLst>
                <a:path w="153" h="131">
                  <a:moveTo>
                    <a:pt x="100" y="7"/>
                  </a:moveTo>
                  <a:lnTo>
                    <a:pt x="90" y="9"/>
                  </a:lnTo>
                  <a:lnTo>
                    <a:pt x="81" y="11"/>
                  </a:lnTo>
                  <a:lnTo>
                    <a:pt x="73" y="8"/>
                  </a:lnTo>
                  <a:lnTo>
                    <a:pt x="65" y="2"/>
                  </a:lnTo>
                  <a:lnTo>
                    <a:pt x="62" y="1"/>
                  </a:lnTo>
                  <a:lnTo>
                    <a:pt x="58" y="0"/>
                  </a:lnTo>
                  <a:lnTo>
                    <a:pt x="55" y="1"/>
                  </a:lnTo>
                  <a:lnTo>
                    <a:pt x="50" y="3"/>
                  </a:lnTo>
                  <a:lnTo>
                    <a:pt x="47" y="5"/>
                  </a:lnTo>
                  <a:lnTo>
                    <a:pt x="45" y="7"/>
                  </a:lnTo>
                  <a:lnTo>
                    <a:pt x="42" y="8"/>
                  </a:lnTo>
                  <a:lnTo>
                    <a:pt x="39" y="8"/>
                  </a:lnTo>
                  <a:lnTo>
                    <a:pt x="33" y="5"/>
                  </a:lnTo>
                  <a:lnTo>
                    <a:pt x="29" y="5"/>
                  </a:lnTo>
                  <a:lnTo>
                    <a:pt x="27" y="8"/>
                  </a:lnTo>
                  <a:lnTo>
                    <a:pt x="27" y="10"/>
                  </a:lnTo>
                  <a:lnTo>
                    <a:pt x="25" y="15"/>
                  </a:lnTo>
                  <a:lnTo>
                    <a:pt x="23" y="17"/>
                  </a:lnTo>
                  <a:lnTo>
                    <a:pt x="22" y="17"/>
                  </a:lnTo>
                  <a:lnTo>
                    <a:pt x="19" y="18"/>
                  </a:lnTo>
                  <a:lnTo>
                    <a:pt x="18" y="18"/>
                  </a:lnTo>
                  <a:lnTo>
                    <a:pt x="17" y="19"/>
                  </a:lnTo>
                  <a:lnTo>
                    <a:pt x="16" y="20"/>
                  </a:lnTo>
                  <a:lnTo>
                    <a:pt x="15" y="24"/>
                  </a:lnTo>
                  <a:lnTo>
                    <a:pt x="19" y="27"/>
                  </a:lnTo>
                  <a:lnTo>
                    <a:pt x="23" y="31"/>
                  </a:lnTo>
                  <a:lnTo>
                    <a:pt x="26" y="35"/>
                  </a:lnTo>
                  <a:lnTo>
                    <a:pt x="29" y="39"/>
                  </a:lnTo>
                  <a:lnTo>
                    <a:pt x="30" y="43"/>
                  </a:lnTo>
                  <a:lnTo>
                    <a:pt x="29" y="47"/>
                  </a:lnTo>
                  <a:lnTo>
                    <a:pt x="25" y="51"/>
                  </a:lnTo>
                  <a:lnTo>
                    <a:pt x="21" y="55"/>
                  </a:lnTo>
                  <a:lnTo>
                    <a:pt x="16" y="58"/>
                  </a:lnTo>
                  <a:lnTo>
                    <a:pt x="14" y="63"/>
                  </a:lnTo>
                  <a:lnTo>
                    <a:pt x="13" y="67"/>
                  </a:lnTo>
                  <a:lnTo>
                    <a:pt x="11" y="72"/>
                  </a:lnTo>
                  <a:lnTo>
                    <a:pt x="10" y="76"/>
                  </a:lnTo>
                  <a:lnTo>
                    <a:pt x="8" y="81"/>
                  </a:lnTo>
                  <a:lnTo>
                    <a:pt x="5" y="86"/>
                  </a:lnTo>
                  <a:lnTo>
                    <a:pt x="0" y="90"/>
                  </a:lnTo>
                  <a:lnTo>
                    <a:pt x="1" y="94"/>
                  </a:lnTo>
                  <a:lnTo>
                    <a:pt x="4" y="97"/>
                  </a:lnTo>
                  <a:lnTo>
                    <a:pt x="6" y="99"/>
                  </a:lnTo>
                  <a:lnTo>
                    <a:pt x="9" y="100"/>
                  </a:lnTo>
                  <a:lnTo>
                    <a:pt x="17" y="101"/>
                  </a:lnTo>
                  <a:lnTo>
                    <a:pt x="25" y="100"/>
                  </a:lnTo>
                  <a:lnTo>
                    <a:pt x="29" y="99"/>
                  </a:lnTo>
                  <a:lnTo>
                    <a:pt x="32" y="98"/>
                  </a:lnTo>
                  <a:lnTo>
                    <a:pt x="33" y="98"/>
                  </a:lnTo>
                  <a:lnTo>
                    <a:pt x="34" y="98"/>
                  </a:lnTo>
                  <a:lnTo>
                    <a:pt x="35" y="99"/>
                  </a:lnTo>
                  <a:lnTo>
                    <a:pt x="35" y="100"/>
                  </a:lnTo>
                  <a:lnTo>
                    <a:pt x="26" y="105"/>
                  </a:lnTo>
                  <a:lnTo>
                    <a:pt x="17" y="109"/>
                  </a:lnTo>
                  <a:lnTo>
                    <a:pt x="14" y="113"/>
                  </a:lnTo>
                  <a:lnTo>
                    <a:pt x="10" y="116"/>
                  </a:lnTo>
                  <a:lnTo>
                    <a:pt x="8" y="120"/>
                  </a:lnTo>
                  <a:lnTo>
                    <a:pt x="7" y="125"/>
                  </a:lnTo>
                  <a:lnTo>
                    <a:pt x="7" y="127"/>
                  </a:lnTo>
                  <a:lnTo>
                    <a:pt x="8" y="130"/>
                  </a:lnTo>
                  <a:lnTo>
                    <a:pt x="9" y="131"/>
                  </a:lnTo>
                  <a:lnTo>
                    <a:pt x="10" y="131"/>
                  </a:lnTo>
                  <a:lnTo>
                    <a:pt x="11" y="130"/>
                  </a:lnTo>
                  <a:lnTo>
                    <a:pt x="13" y="129"/>
                  </a:lnTo>
                  <a:lnTo>
                    <a:pt x="21" y="121"/>
                  </a:lnTo>
                  <a:lnTo>
                    <a:pt x="27" y="114"/>
                  </a:lnTo>
                  <a:lnTo>
                    <a:pt x="34" y="108"/>
                  </a:lnTo>
                  <a:lnTo>
                    <a:pt x="42" y="104"/>
                  </a:lnTo>
                  <a:lnTo>
                    <a:pt x="50" y="100"/>
                  </a:lnTo>
                  <a:lnTo>
                    <a:pt x="57" y="97"/>
                  </a:lnTo>
                  <a:lnTo>
                    <a:pt x="61" y="94"/>
                  </a:lnTo>
                  <a:lnTo>
                    <a:pt x="64" y="92"/>
                  </a:lnTo>
                  <a:lnTo>
                    <a:pt x="66" y="89"/>
                  </a:lnTo>
                  <a:lnTo>
                    <a:pt x="70" y="84"/>
                  </a:lnTo>
                  <a:lnTo>
                    <a:pt x="71" y="81"/>
                  </a:lnTo>
                  <a:lnTo>
                    <a:pt x="74" y="76"/>
                  </a:lnTo>
                  <a:lnTo>
                    <a:pt x="78" y="72"/>
                  </a:lnTo>
                  <a:lnTo>
                    <a:pt x="81" y="70"/>
                  </a:lnTo>
                  <a:lnTo>
                    <a:pt x="87" y="72"/>
                  </a:lnTo>
                  <a:lnTo>
                    <a:pt x="90" y="74"/>
                  </a:lnTo>
                  <a:lnTo>
                    <a:pt x="91" y="75"/>
                  </a:lnTo>
                  <a:lnTo>
                    <a:pt x="94" y="76"/>
                  </a:lnTo>
                  <a:lnTo>
                    <a:pt x="96" y="75"/>
                  </a:lnTo>
                  <a:lnTo>
                    <a:pt x="100" y="74"/>
                  </a:lnTo>
                  <a:lnTo>
                    <a:pt x="106" y="72"/>
                  </a:lnTo>
                  <a:lnTo>
                    <a:pt x="113" y="72"/>
                  </a:lnTo>
                  <a:lnTo>
                    <a:pt x="119" y="73"/>
                  </a:lnTo>
                  <a:lnTo>
                    <a:pt x="125" y="74"/>
                  </a:lnTo>
                  <a:lnTo>
                    <a:pt x="130" y="75"/>
                  </a:lnTo>
                  <a:lnTo>
                    <a:pt x="136" y="75"/>
                  </a:lnTo>
                  <a:lnTo>
                    <a:pt x="139" y="75"/>
                  </a:lnTo>
                  <a:lnTo>
                    <a:pt x="141" y="73"/>
                  </a:lnTo>
                  <a:lnTo>
                    <a:pt x="144" y="72"/>
                  </a:lnTo>
                  <a:lnTo>
                    <a:pt x="147" y="68"/>
                  </a:lnTo>
                  <a:lnTo>
                    <a:pt x="151" y="64"/>
                  </a:lnTo>
                  <a:lnTo>
                    <a:pt x="153" y="58"/>
                  </a:lnTo>
                  <a:lnTo>
                    <a:pt x="148" y="56"/>
                  </a:lnTo>
                  <a:lnTo>
                    <a:pt x="145" y="56"/>
                  </a:lnTo>
                  <a:lnTo>
                    <a:pt x="135" y="52"/>
                  </a:lnTo>
                  <a:lnTo>
                    <a:pt x="125" y="48"/>
                  </a:lnTo>
                  <a:lnTo>
                    <a:pt x="119" y="43"/>
                  </a:lnTo>
                  <a:lnTo>
                    <a:pt x="113" y="40"/>
                  </a:lnTo>
                  <a:lnTo>
                    <a:pt x="108" y="36"/>
                  </a:lnTo>
                  <a:lnTo>
                    <a:pt x="105" y="32"/>
                  </a:lnTo>
                  <a:lnTo>
                    <a:pt x="103" y="27"/>
                  </a:lnTo>
                  <a:lnTo>
                    <a:pt x="100" y="21"/>
                  </a:lnTo>
                  <a:lnTo>
                    <a:pt x="100" y="15"/>
                  </a:lnTo>
                  <a:lnTo>
                    <a:pt x="100" y="7"/>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7" name="Freeform 296"/>
            <p:cNvSpPr>
              <a:spLocks/>
            </p:cNvSpPr>
            <p:nvPr/>
          </p:nvSpPr>
          <p:spPr bwMode="gray">
            <a:xfrm>
              <a:off x="5348288" y="3709988"/>
              <a:ext cx="49213" cy="41275"/>
            </a:xfrm>
            <a:custGeom>
              <a:avLst/>
              <a:gdLst/>
              <a:ahLst/>
              <a:cxnLst>
                <a:cxn ang="0">
                  <a:pos x="90" y="9"/>
                </a:cxn>
                <a:cxn ang="0">
                  <a:pos x="73" y="8"/>
                </a:cxn>
                <a:cxn ang="0">
                  <a:pos x="62" y="1"/>
                </a:cxn>
                <a:cxn ang="0">
                  <a:pos x="55" y="1"/>
                </a:cxn>
                <a:cxn ang="0">
                  <a:pos x="47" y="5"/>
                </a:cxn>
                <a:cxn ang="0">
                  <a:pos x="42" y="8"/>
                </a:cxn>
                <a:cxn ang="0">
                  <a:pos x="33" y="5"/>
                </a:cxn>
                <a:cxn ang="0">
                  <a:pos x="27" y="8"/>
                </a:cxn>
                <a:cxn ang="0">
                  <a:pos x="25" y="15"/>
                </a:cxn>
                <a:cxn ang="0">
                  <a:pos x="22" y="17"/>
                </a:cxn>
                <a:cxn ang="0">
                  <a:pos x="18" y="18"/>
                </a:cxn>
                <a:cxn ang="0">
                  <a:pos x="16" y="20"/>
                </a:cxn>
                <a:cxn ang="0">
                  <a:pos x="19" y="27"/>
                </a:cxn>
                <a:cxn ang="0">
                  <a:pos x="26" y="35"/>
                </a:cxn>
                <a:cxn ang="0">
                  <a:pos x="30" y="43"/>
                </a:cxn>
                <a:cxn ang="0">
                  <a:pos x="25" y="51"/>
                </a:cxn>
                <a:cxn ang="0">
                  <a:pos x="16" y="58"/>
                </a:cxn>
                <a:cxn ang="0">
                  <a:pos x="13" y="67"/>
                </a:cxn>
                <a:cxn ang="0">
                  <a:pos x="10" y="76"/>
                </a:cxn>
                <a:cxn ang="0">
                  <a:pos x="5" y="86"/>
                </a:cxn>
                <a:cxn ang="0">
                  <a:pos x="1" y="94"/>
                </a:cxn>
                <a:cxn ang="0">
                  <a:pos x="6" y="99"/>
                </a:cxn>
                <a:cxn ang="0">
                  <a:pos x="17" y="101"/>
                </a:cxn>
                <a:cxn ang="0">
                  <a:pos x="29" y="99"/>
                </a:cxn>
                <a:cxn ang="0">
                  <a:pos x="33" y="98"/>
                </a:cxn>
                <a:cxn ang="0">
                  <a:pos x="35" y="99"/>
                </a:cxn>
                <a:cxn ang="0">
                  <a:pos x="26" y="105"/>
                </a:cxn>
                <a:cxn ang="0">
                  <a:pos x="14" y="113"/>
                </a:cxn>
                <a:cxn ang="0">
                  <a:pos x="8" y="120"/>
                </a:cxn>
                <a:cxn ang="0">
                  <a:pos x="7" y="127"/>
                </a:cxn>
                <a:cxn ang="0">
                  <a:pos x="9" y="131"/>
                </a:cxn>
                <a:cxn ang="0">
                  <a:pos x="11" y="130"/>
                </a:cxn>
                <a:cxn ang="0">
                  <a:pos x="21" y="121"/>
                </a:cxn>
                <a:cxn ang="0">
                  <a:pos x="34" y="108"/>
                </a:cxn>
                <a:cxn ang="0">
                  <a:pos x="50" y="100"/>
                </a:cxn>
                <a:cxn ang="0">
                  <a:pos x="61" y="94"/>
                </a:cxn>
                <a:cxn ang="0">
                  <a:pos x="66" y="89"/>
                </a:cxn>
                <a:cxn ang="0">
                  <a:pos x="71" y="81"/>
                </a:cxn>
                <a:cxn ang="0">
                  <a:pos x="78" y="72"/>
                </a:cxn>
                <a:cxn ang="0">
                  <a:pos x="87" y="72"/>
                </a:cxn>
                <a:cxn ang="0">
                  <a:pos x="91" y="75"/>
                </a:cxn>
                <a:cxn ang="0">
                  <a:pos x="96" y="75"/>
                </a:cxn>
                <a:cxn ang="0">
                  <a:pos x="106" y="72"/>
                </a:cxn>
                <a:cxn ang="0">
                  <a:pos x="119" y="73"/>
                </a:cxn>
                <a:cxn ang="0">
                  <a:pos x="130" y="75"/>
                </a:cxn>
                <a:cxn ang="0">
                  <a:pos x="139" y="75"/>
                </a:cxn>
                <a:cxn ang="0">
                  <a:pos x="144" y="72"/>
                </a:cxn>
                <a:cxn ang="0">
                  <a:pos x="151" y="64"/>
                </a:cxn>
                <a:cxn ang="0">
                  <a:pos x="148" y="56"/>
                </a:cxn>
                <a:cxn ang="0">
                  <a:pos x="135" y="52"/>
                </a:cxn>
                <a:cxn ang="0">
                  <a:pos x="119" y="43"/>
                </a:cxn>
                <a:cxn ang="0">
                  <a:pos x="108" y="36"/>
                </a:cxn>
                <a:cxn ang="0">
                  <a:pos x="103" y="27"/>
                </a:cxn>
                <a:cxn ang="0">
                  <a:pos x="100" y="15"/>
                </a:cxn>
              </a:cxnLst>
              <a:rect l="0" t="0" r="r" b="b"/>
              <a:pathLst>
                <a:path w="153" h="131">
                  <a:moveTo>
                    <a:pt x="100" y="7"/>
                  </a:moveTo>
                  <a:lnTo>
                    <a:pt x="90" y="9"/>
                  </a:lnTo>
                  <a:lnTo>
                    <a:pt x="81" y="11"/>
                  </a:lnTo>
                  <a:lnTo>
                    <a:pt x="73" y="8"/>
                  </a:lnTo>
                  <a:lnTo>
                    <a:pt x="65" y="2"/>
                  </a:lnTo>
                  <a:lnTo>
                    <a:pt x="62" y="1"/>
                  </a:lnTo>
                  <a:lnTo>
                    <a:pt x="58" y="0"/>
                  </a:lnTo>
                  <a:lnTo>
                    <a:pt x="55" y="1"/>
                  </a:lnTo>
                  <a:lnTo>
                    <a:pt x="50" y="3"/>
                  </a:lnTo>
                  <a:lnTo>
                    <a:pt x="47" y="5"/>
                  </a:lnTo>
                  <a:lnTo>
                    <a:pt x="45" y="7"/>
                  </a:lnTo>
                  <a:lnTo>
                    <a:pt x="42" y="8"/>
                  </a:lnTo>
                  <a:lnTo>
                    <a:pt x="39" y="8"/>
                  </a:lnTo>
                  <a:lnTo>
                    <a:pt x="33" y="5"/>
                  </a:lnTo>
                  <a:lnTo>
                    <a:pt x="29" y="5"/>
                  </a:lnTo>
                  <a:lnTo>
                    <a:pt x="27" y="8"/>
                  </a:lnTo>
                  <a:lnTo>
                    <a:pt x="27" y="10"/>
                  </a:lnTo>
                  <a:lnTo>
                    <a:pt x="25" y="15"/>
                  </a:lnTo>
                  <a:lnTo>
                    <a:pt x="23" y="17"/>
                  </a:lnTo>
                  <a:lnTo>
                    <a:pt x="22" y="17"/>
                  </a:lnTo>
                  <a:lnTo>
                    <a:pt x="19" y="18"/>
                  </a:lnTo>
                  <a:lnTo>
                    <a:pt x="18" y="18"/>
                  </a:lnTo>
                  <a:lnTo>
                    <a:pt x="17" y="19"/>
                  </a:lnTo>
                  <a:lnTo>
                    <a:pt x="16" y="20"/>
                  </a:lnTo>
                  <a:lnTo>
                    <a:pt x="15" y="24"/>
                  </a:lnTo>
                  <a:lnTo>
                    <a:pt x="19" y="27"/>
                  </a:lnTo>
                  <a:lnTo>
                    <a:pt x="23" y="31"/>
                  </a:lnTo>
                  <a:lnTo>
                    <a:pt x="26" y="35"/>
                  </a:lnTo>
                  <a:lnTo>
                    <a:pt x="29" y="39"/>
                  </a:lnTo>
                  <a:lnTo>
                    <a:pt x="30" y="43"/>
                  </a:lnTo>
                  <a:lnTo>
                    <a:pt x="29" y="47"/>
                  </a:lnTo>
                  <a:lnTo>
                    <a:pt x="25" y="51"/>
                  </a:lnTo>
                  <a:lnTo>
                    <a:pt x="21" y="55"/>
                  </a:lnTo>
                  <a:lnTo>
                    <a:pt x="16" y="58"/>
                  </a:lnTo>
                  <a:lnTo>
                    <a:pt x="14" y="63"/>
                  </a:lnTo>
                  <a:lnTo>
                    <a:pt x="13" y="67"/>
                  </a:lnTo>
                  <a:lnTo>
                    <a:pt x="11" y="72"/>
                  </a:lnTo>
                  <a:lnTo>
                    <a:pt x="10" y="76"/>
                  </a:lnTo>
                  <a:lnTo>
                    <a:pt x="8" y="81"/>
                  </a:lnTo>
                  <a:lnTo>
                    <a:pt x="5" y="86"/>
                  </a:lnTo>
                  <a:lnTo>
                    <a:pt x="0" y="90"/>
                  </a:lnTo>
                  <a:lnTo>
                    <a:pt x="1" y="94"/>
                  </a:lnTo>
                  <a:lnTo>
                    <a:pt x="4" y="97"/>
                  </a:lnTo>
                  <a:lnTo>
                    <a:pt x="6" y="99"/>
                  </a:lnTo>
                  <a:lnTo>
                    <a:pt x="9" y="100"/>
                  </a:lnTo>
                  <a:lnTo>
                    <a:pt x="17" y="101"/>
                  </a:lnTo>
                  <a:lnTo>
                    <a:pt x="25" y="100"/>
                  </a:lnTo>
                  <a:lnTo>
                    <a:pt x="29" y="99"/>
                  </a:lnTo>
                  <a:lnTo>
                    <a:pt x="32" y="98"/>
                  </a:lnTo>
                  <a:lnTo>
                    <a:pt x="33" y="98"/>
                  </a:lnTo>
                  <a:lnTo>
                    <a:pt x="34" y="98"/>
                  </a:lnTo>
                  <a:lnTo>
                    <a:pt x="35" y="99"/>
                  </a:lnTo>
                  <a:lnTo>
                    <a:pt x="35" y="100"/>
                  </a:lnTo>
                  <a:lnTo>
                    <a:pt x="26" y="105"/>
                  </a:lnTo>
                  <a:lnTo>
                    <a:pt x="17" y="109"/>
                  </a:lnTo>
                  <a:lnTo>
                    <a:pt x="14" y="113"/>
                  </a:lnTo>
                  <a:lnTo>
                    <a:pt x="10" y="116"/>
                  </a:lnTo>
                  <a:lnTo>
                    <a:pt x="8" y="120"/>
                  </a:lnTo>
                  <a:lnTo>
                    <a:pt x="7" y="125"/>
                  </a:lnTo>
                  <a:lnTo>
                    <a:pt x="7" y="127"/>
                  </a:lnTo>
                  <a:lnTo>
                    <a:pt x="8" y="130"/>
                  </a:lnTo>
                  <a:lnTo>
                    <a:pt x="9" y="131"/>
                  </a:lnTo>
                  <a:lnTo>
                    <a:pt x="10" y="131"/>
                  </a:lnTo>
                  <a:lnTo>
                    <a:pt x="11" y="130"/>
                  </a:lnTo>
                  <a:lnTo>
                    <a:pt x="13" y="129"/>
                  </a:lnTo>
                  <a:lnTo>
                    <a:pt x="21" y="121"/>
                  </a:lnTo>
                  <a:lnTo>
                    <a:pt x="27" y="114"/>
                  </a:lnTo>
                  <a:lnTo>
                    <a:pt x="34" y="108"/>
                  </a:lnTo>
                  <a:lnTo>
                    <a:pt x="42" y="104"/>
                  </a:lnTo>
                  <a:lnTo>
                    <a:pt x="50" y="100"/>
                  </a:lnTo>
                  <a:lnTo>
                    <a:pt x="57" y="97"/>
                  </a:lnTo>
                  <a:lnTo>
                    <a:pt x="61" y="94"/>
                  </a:lnTo>
                  <a:lnTo>
                    <a:pt x="64" y="92"/>
                  </a:lnTo>
                  <a:lnTo>
                    <a:pt x="66" y="89"/>
                  </a:lnTo>
                  <a:lnTo>
                    <a:pt x="70" y="84"/>
                  </a:lnTo>
                  <a:lnTo>
                    <a:pt x="71" y="81"/>
                  </a:lnTo>
                  <a:lnTo>
                    <a:pt x="74" y="76"/>
                  </a:lnTo>
                  <a:lnTo>
                    <a:pt x="78" y="72"/>
                  </a:lnTo>
                  <a:lnTo>
                    <a:pt x="81" y="70"/>
                  </a:lnTo>
                  <a:lnTo>
                    <a:pt x="87" y="72"/>
                  </a:lnTo>
                  <a:lnTo>
                    <a:pt x="90" y="74"/>
                  </a:lnTo>
                  <a:lnTo>
                    <a:pt x="91" y="75"/>
                  </a:lnTo>
                  <a:lnTo>
                    <a:pt x="94" y="76"/>
                  </a:lnTo>
                  <a:lnTo>
                    <a:pt x="96" y="75"/>
                  </a:lnTo>
                  <a:lnTo>
                    <a:pt x="100" y="74"/>
                  </a:lnTo>
                  <a:lnTo>
                    <a:pt x="106" y="72"/>
                  </a:lnTo>
                  <a:lnTo>
                    <a:pt x="113" y="72"/>
                  </a:lnTo>
                  <a:lnTo>
                    <a:pt x="119" y="73"/>
                  </a:lnTo>
                  <a:lnTo>
                    <a:pt x="125" y="74"/>
                  </a:lnTo>
                  <a:lnTo>
                    <a:pt x="130" y="75"/>
                  </a:lnTo>
                  <a:lnTo>
                    <a:pt x="136" y="75"/>
                  </a:lnTo>
                  <a:lnTo>
                    <a:pt x="139" y="75"/>
                  </a:lnTo>
                  <a:lnTo>
                    <a:pt x="141" y="73"/>
                  </a:lnTo>
                  <a:lnTo>
                    <a:pt x="144" y="72"/>
                  </a:lnTo>
                  <a:lnTo>
                    <a:pt x="147" y="68"/>
                  </a:lnTo>
                  <a:lnTo>
                    <a:pt x="151" y="64"/>
                  </a:lnTo>
                  <a:lnTo>
                    <a:pt x="153" y="58"/>
                  </a:lnTo>
                  <a:lnTo>
                    <a:pt x="148" y="56"/>
                  </a:lnTo>
                  <a:lnTo>
                    <a:pt x="145" y="56"/>
                  </a:lnTo>
                  <a:lnTo>
                    <a:pt x="135" y="52"/>
                  </a:lnTo>
                  <a:lnTo>
                    <a:pt x="125" y="48"/>
                  </a:lnTo>
                  <a:lnTo>
                    <a:pt x="119" y="43"/>
                  </a:lnTo>
                  <a:lnTo>
                    <a:pt x="113" y="40"/>
                  </a:lnTo>
                  <a:lnTo>
                    <a:pt x="108" y="36"/>
                  </a:lnTo>
                  <a:lnTo>
                    <a:pt x="105" y="32"/>
                  </a:lnTo>
                  <a:lnTo>
                    <a:pt x="103" y="27"/>
                  </a:lnTo>
                  <a:lnTo>
                    <a:pt x="100" y="21"/>
                  </a:lnTo>
                  <a:lnTo>
                    <a:pt x="100" y="15"/>
                  </a:lnTo>
                  <a:lnTo>
                    <a:pt x="100" y="7"/>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8" name="Freeform 297"/>
            <p:cNvSpPr>
              <a:spLocks/>
            </p:cNvSpPr>
            <p:nvPr/>
          </p:nvSpPr>
          <p:spPr bwMode="gray">
            <a:xfrm>
              <a:off x="5357813" y="3562351"/>
              <a:ext cx="55563" cy="71438"/>
            </a:xfrm>
            <a:custGeom>
              <a:avLst/>
              <a:gdLst/>
              <a:ahLst/>
              <a:cxnLst>
                <a:cxn ang="0">
                  <a:pos x="75" y="215"/>
                </a:cxn>
                <a:cxn ang="0">
                  <a:pos x="76" y="198"/>
                </a:cxn>
                <a:cxn ang="0">
                  <a:pos x="75" y="172"/>
                </a:cxn>
                <a:cxn ang="0">
                  <a:pos x="81" y="144"/>
                </a:cxn>
                <a:cxn ang="0">
                  <a:pos x="77" y="124"/>
                </a:cxn>
                <a:cxn ang="0">
                  <a:pos x="61" y="103"/>
                </a:cxn>
                <a:cxn ang="0">
                  <a:pos x="45" y="76"/>
                </a:cxn>
                <a:cxn ang="0">
                  <a:pos x="35" y="60"/>
                </a:cxn>
                <a:cxn ang="0">
                  <a:pos x="23" y="32"/>
                </a:cxn>
                <a:cxn ang="0">
                  <a:pos x="11" y="18"/>
                </a:cxn>
                <a:cxn ang="0">
                  <a:pos x="0" y="17"/>
                </a:cxn>
                <a:cxn ang="0">
                  <a:pos x="11" y="7"/>
                </a:cxn>
                <a:cxn ang="0">
                  <a:pos x="27" y="6"/>
                </a:cxn>
                <a:cxn ang="0">
                  <a:pos x="43" y="1"/>
                </a:cxn>
                <a:cxn ang="0">
                  <a:pos x="58" y="1"/>
                </a:cxn>
                <a:cxn ang="0">
                  <a:pos x="70" y="11"/>
                </a:cxn>
                <a:cxn ang="0">
                  <a:pos x="82" y="16"/>
                </a:cxn>
                <a:cxn ang="0">
                  <a:pos x="86" y="18"/>
                </a:cxn>
                <a:cxn ang="0">
                  <a:pos x="93" y="26"/>
                </a:cxn>
                <a:cxn ang="0">
                  <a:pos x="100" y="22"/>
                </a:cxn>
                <a:cxn ang="0">
                  <a:pos x="107" y="25"/>
                </a:cxn>
                <a:cxn ang="0">
                  <a:pos x="126" y="39"/>
                </a:cxn>
                <a:cxn ang="0">
                  <a:pos x="124" y="38"/>
                </a:cxn>
                <a:cxn ang="0">
                  <a:pos x="132" y="43"/>
                </a:cxn>
                <a:cxn ang="0">
                  <a:pos x="130" y="57"/>
                </a:cxn>
                <a:cxn ang="0">
                  <a:pos x="129" y="73"/>
                </a:cxn>
                <a:cxn ang="0">
                  <a:pos x="141" y="88"/>
                </a:cxn>
                <a:cxn ang="0">
                  <a:pos x="145" y="85"/>
                </a:cxn>
                <a:cxn ang="0">
                  <a:pos x="147" y="85"/>
                </a:cxn>
                <a:cxn ang="0">
                  <a:pos x="150" y="111"/>
                </a:cxn>
                <a:cxn ang="0">
                  <a:pos x="158" y="120"/>
                </a:cxn>
                <a:cxn ang="0">
                  <a:pos x="167" y="130"/>
                </a:cxn>
                <a:cxn ang="0">
                  <a:pos x="166" y="141"/>
                </a:cxn>
                <a:cxn ang="0">
                  <a:pos x="173" y="153"/>
                </a:cxn>
                <a:cxn ang="0">
                  <a:pos x="173" y="158"/>
                </a:cxn>
                <a:cxn ang="0">
                  <a:pos x="164" y="157"/>
                </a:cxn>
                <a:cxn ang="0">
                  <a:pos x="155" y="154"/>
                </a:cxn>
                <a:cxn ang="0">
                  <a:pos x="152" y="157"/>
                </a:cxn>
                <a:cxn ang="0">
                  <a:pos x="147" y="155"/>
                </a:cxn>
                <a:cxn ang="0">
                  <a:pos x="139" y="153"/>
                </a:cxn>
                <a:cxn ang="0">
                  <a:pos x="134" y="155"/>
                </a:cxn>
                <a:cxn ang="0">
                  <a:pos x="130" y="147"/>
                </a:cxn>
                <a:cxn ang="0">
                  <a:pos x="123" y="146"/>
                </a:cxn>
                <a:cxn ang="0">
                  <a:pos x="117" y="154"/>
                </a:cxn>
                <a:cxn ang="0">
                  <a:pos x="121" y="166"/>
                </a:cxn>
                <a:cxn ang="0">
                  <a:pos x="119" y="178"/>
                </a:cxn>
                <a:cxn ang="0">
                  <a:pos x="103" y="197"/>
                </a:cxn>
                <a:cxn ang="0">
                  <a:pos x="95" y="219"/>
                </a:cxn>
                <a:cxn ang="0">
                  <a:pos x="91" y="221"/>
                </a:cxn>
                <a:cxn ang="0">
                  <a:pos x="81" y="222"/>
                </a:cxn>
              </a:cxnLst>
              <a:rect l="0" t="0" r="r" b="b"/>
              <a:pathLst>
                <a:path w="175" h="225">
                  <a:moveTo>
                    <a:pt x="80" y="225"/>
                  </a:moveTo>
                  <a:lnTo>
                    <a:pt x="76" y="219"/>
                  </a:lnTo>
                  <a:lnTo>
                    <a:pt x="75" y="215"/>
                  </a:lnTo>
                  <a:lnTo>
                    <a:pt x="76" y="211"/>
                  </a:lnTo>
                  <a:lnTo>
                    <a:pt x="76" y="205"/>
                  </a:lnTo>
                  <a:lnTo>
                    <a:pt x="76" y="198"/>
                  </a:lnTo>
                  <a:lnTo>
                    <a:pt x="75" y="193"/>
                  </a:lnTo>
                  <a:lnTo>
                    <a:pt x="74" y="182"/>
                  </a:lnTo>
                  <a:lnTo>
                    <a:pt x="75" y="172"/>
                  </a:lnTo>
                  <a:lnTo>
                    <a:pt x="77" y="162"/>
                  </a:lnTo>
                  <a:lnTo>
                    <a:pt x="80" y="153"/>
                  </a:lnTo>
                  <a:lnTo>
                    <a:pt x="81" y="144"/>
                  </a:lnTo>
                  <a:lnTo>
                    <a:pt x="81" y="133"/>
                  </a:lnTo>
                  <a:lnTo>
                    <a:pt x="80" y="129"/>
                  </a:lnTo>
                  <a:lnTo>
                    <a:pt x="77" y="124"/>
                  </a:lnTo>
                  <a:lnTo>
                    <a:pt x="75" y="120"/>
                  </a:lnTo>
                  <a:lnTo>
                    <a:pt x="72" y="114"/>
                  </a:lnTo>
                  <a:lnTo>
                    <a:pt x="61" y="103"/>
                  </a:lnTo>
                  <a:lnTo>
                    <a:pt x="52" y="90"/>
                  </a:lnTo>
                  <a:lnTo>
                    <a:pt x="49" y="83"/>
                  </a:lnTo>
                  <a:lnTo>
                    <a:pt x="45" y="76"/>
                  </a:lnTo>
                  <a:lnTo>
                    <a:pt x="41" y="72"/>
                  </a:lnTo>
                  <a:lnTo>
                    <a:pt x="37" y="66"/>
                  </a:lnTo>
                  <a:lnTo>
                    <a:pt x="35" y="60"/>
                  </a:lnTo>
                  <a:lnTo>
                    <a:pt x="32" y="55"/>
                  </a:lnTo>
                  <a:lnTo>
                    <a:pt x="27" y="43"/>
                  </a:lnTo>
                  <a:lnTo>
                    <a:pt x="23" y="32"/>
                  </a:lnTo>
                  <a:lnTo>
                    <a:pt x="19" y="26"/>
                  </a:lnTo>
                  <a:lnTo>
                    <a:pt x="16" y="22"/>
                  </a:lnTo>
                  <a:lnTo>
                    <a:pt x="11" y="18"/>
                  </a:lnTo>
                  <a:lnTo>
                    <a:pt x="5" y="16"/>
                  </a:lnTo>
                  <a:lnTo>
                    <a:pt x="2" y="17"/>
                  </a:lnTo>
                  <a:lnTo>
                    <a:pt x="0" y="17"/>
                  </a:lnTo>
                  <a:lnTo>
                    <a:pt x="2" y="11"/>
                  </a:lnTo>
                  <a:lnTo>
                    <a:pt x="7" y="8"/>
                  </a:lnTo>
                  <a:lnTo>
                    <a:pt x="11" y="7"/>
                  </a:lnTo>
                  <a:lnTo>
                    <a:pt x="17" y="6"/>
                  </a:lnTo>
                  <a:lnTo>
                    <a:pt x="21" y="7"/>
                  </a:lnTo>
                  <a:lnTo>
                    <a:pt x="27" y="6"/>
                  </a:lnTo>
                  <a:lnTo>
                    <a:pt x="33" y="6"/>
                  </a:lnTo>
                  <a:lnTo>
                    <a:pt x="38" y="3"/>
                  </a:lnTo>
                  <a:lnTo>
                    <a:pt x="43" y="1"/>
                  </a:lnTo>
                  <a:lnTo>
                    <a:pt x="49" y="0"/>
                  </a:lnTo>
                  <a:lnTo>
                    <a:pt x="53" y="0"/>
                  </a:lnTo>
                  <a:lnTo>
                    <a:pt x="58" y="1"/>
                  </a:lnTo>
                  <a:lnTo>
                    <a:pt x="62" y="3"/>
                  </a:lnTo>
                  <a:lnTo>
                    <a:pt x="67" y="7"/>
                  </a:lnTo>
                  <a:lnTo>
                    <a:pt x="70" y="11"/>
                  </a:lnTo>
                  <a:lnTo>
                    <a:pt x="73" y="16"/>
                  </a:lnTo>
                  <a:lnTo>
                    <a:pt x="78" y="16"/>
                  </a:lnTo>
                  <a:lnTo>
                    <a:pt x="82" y="16"/>
                  </a:lnTo>
                  <a:lnTo>
                    <a:pt x="84" y="16"/>
                  </a:lnTo>
                  <a:lnTo>
                    <a:pt x="85" y="16"/>
                  </a:lnTo>
                  <a:lnTo>
                    <a:pt x="86" y="18"/>
                  </a:lnTo>
                  <a:lnTo>
                    <a:pt x="89" y="22"/>
                  </a:lnTo>
                  <a:lnTo>
                    <a:pt x="91" y="24"/>
                  </a:lnTo>
                  <a:lnTo>
                    <a:pt x="93" y="26"/>
                  </a:lnTo>
                  <a:lnTo>
                    <a:pt x="95" y="25"/>
                  </a:lnTo>
                  <a:lnTo>
                    <a:pt x="98" y="23"/>
                  </a:lnTo>
                  <a:lnTo>
                    <a:pt x="100" y="22"/>
                  </a:lnTo>
                  <a:lnTo>
                    <a:pt x="101" y="22"/>
                  </a:lnTo>
                  <a:lnTo>
                    <a:pt x="103" y="23"/>
                  </a:lnTo>
                  <a:lnTo>
                    <a:pt x="107" y="25"/>
                  </a:lnTo>
                  <a:lnTo>
                    <a:pt x="111" y="33"/>
                  </a:lnTo>
                  <a:lnTo>
                    <a:pt x="118" y="39"/>
                  </a:lnTo>
                  <a:lnTo>
                    <a:pt x="126" y="39"/>
                  </a:lnTo>
                  <a:lnTo>
                    <a:pt x="130" y="39"/>
                  </a:lnTo>
                  <a:lnTo>
                    <a:pt x="127" y="38"/>
                  </a:lnTo>
                  <a:lnTo>
                    <a:pt x="124" y="38"/>
                  </a:lnTo>
                  <a:lnTo>
                    <a:pt x="118" y="36"/>
                  </a:lnTo>
                  <a:lnTo>
                    <a:pt x="129" y="38"/>
                  </a:lnTo>
                  <a:lnTo>
                    <a:pt x="132" y="43"/>
                  </a:lnTo>
                  <a:lnTo>
                    <a:pt x="132" y="49"/>
                  </a:lnTo>
                  <a:lnTo>
                    <a:pt x="131" y="54"/>
                  </a:lnTo>
                  <a:lnTo>
                    <a:pt x="130" y="57"/>
                  </a:lnTo>
                  <a:lnTo>
                    <a:pt x="127" y="61"/>
                  </a:lnTo>
                  <a:lnTo>
                    <a:pt x="127" y="67"/>
                  </a:lnTo>
                  <a:lnTo>
                    <a:pt x="129" y="73"/>
                  </a:lnTo>
                  <a:lnTo>
                    <a:pt x="131" y="80"/>
                  </a:lnTo>
                  <a:lnTo>
                    <a:pt x="135" y="84"/>
                  </a:lnTo>
                  <a:lnTo>
                    <a:pt x="141" y="88"/>
                  </a:lnTo>
                  <a:lnTo>
                    <a:pt x="143" y="87"/>
                  </a:lnTo>
                  <a:lnTo>
                    <a:pt x="145" y="85"/>
                  </a:lnTo>
                  <a:lnTo>
                    <a:pt x="145" y="85"/>
                  </a:lnTo>
                  <a:lnTo>
                    <a:pt x="143" y="84"/>
                  </a:lnTo>
                  <a:lnTo>
                    <a:pt x="143" y="84"/>
                  </a:lnTo>
                  <a:lnTo>
                    <a:pt x="147" y="85"/>
                  </a:lnTo>
                  <a:lnTo>
                    <a:pt x="148" y="95"/>
                  </a:lnTo>
                  <a:lnTo>
                    <a:pt x="148" y="105"/>
                  </a:lnTo>
                  <a:lnTo>
                    <a:pt x="150" y="111"/>
                  </a:lnTo>
                  <a:lnTo>
                    <a:pt x="150" y="113"/>
                  </a:lnTo>
                  <a:lnTo>
                    <a:pt x="152" y="115"/>
                  </a:lnTo>
                  <a:lnTo>
                    <a:pt x="158" y="120"/>
                  </a:lnTo>
                  <a:lnTo>
                    <a:pt x="164" y="123"/>
                  </a:lnTo>
                  <a:lnTo>
                    <a:pt x="166" y="126"/>
                  </a:lnTo>
                  <a:lnTo>
                    <a:pt x="167" y="130"/>
                  </a:lnTo>
                  <a:lnTo>
                    <a:pt x="167" y="134"/>
                  </a:lnTo>
                  <a:lnTo>
                    <a:pt x="167" y="138"/>
                  </a:lnTo>
                  <a:lnTo>
                    <a:pt x="166" y="141"/>
                  </a:lnTo>
                  <a:lnTo>
                    <a:pt x="167" y="146"/>
                  </a:lnTo>
                  <a:lnTo>
                    <a:pt x="170" y="149"/>
                  </a:lnTo>
                  <a:lnTo>
                    <a:pt x="173" y="153"/>
                  </a:lnTo>
                  <a:lnTo>
                    <a:pt x="175" y="155"/>
                  </a:lnTo>
                  <a:lnTo>
                    <a:pt x="175" y="157"/>
                  </a:lnTo>
                  <a:lnTo>
                    <a:pt x="173" y="158"/>
                  </a:lnTo>
                  <a:lnTo>
                    <a:pt x="171" y="160"/>
                  </a:lnTo>
                  <a:lnTo>
                    <a:pt x="167" y="158"/>
                  </a:lnTo>
                  <a:lnTo>
                    <a:pt x="164" y="157"/>
                  </a:lnTo>
                  <a:lnTo>
                    <a:pt x="160" y="155"/>
                  </a:lnTo>
                  <a:lnTo>
                    <a:pt x="157" y="154"/>
                  </a:lnTo>
                  <a:lnTo>
                    <a:pt x="155" y="154"/>
                  </a:lnTo>
                  <a:lnTo>
                    <a:pt x="154" y="155"/>
                  </a:lnTo>
                  <a:lnTo>
                    <a:pt x="154" y="156"/>
                  </a:lnTo>
                  <a:lnTo>
                    <a:pt x="152" y="157"/>
                  </a:lnTo>
                  <a:lnTo>
                    <a:pt x="151" y="158"/>
                  </a:lnTo>
                  <a:lnTo>
                    <a:pt x="150" y="157"/>
                  </a:lnTo>
                  <a:lnTo>
                    <a:pt x="147" y="155"/>
                  </a:lnTo>
                  <a:lnTo>
                    <a:pt x="143" y="152"/>
                  </a:lnTo>
                  <a:lnTo>
                    <a:pt x="141" y="152"/>
                  </a:lnTo>
                  <a:lnTo>
                    <a:pt x="139" y="153"/>
                  </a:lnTo>
                  <a:lnTo>
                    <a:pt x="138" y="154"/>
                  </a:lnTo>
                  <a:lnTo>
                    <a:pt x="137" y="155"/>
                  </a:lnTo>
                  <a:lnTo>
                    <a:pt x="134" y="155"/>
                  </a:lnTo>
                  <a:lnTo>
                    <a:pt x="133" y="153"/>
                  </a:lnTo>
                  <a:lnTo>
                    <a:pt x="131" y="149"/>
                  </a:lnTo>
                  <a:lnTo>
                    <a:pt x="130" y="147"/>
                  </a:lnTo>
                  <a:lnTo>
                    <a:pt x="127" y="145"/>
                  </a:lnTo>
                  <a:lnTo>
                    <a:pt x="125" y="145"/>
                  </a:lnTo>
                  <a:lnTo>
                    <a:pt x="123" y="146"/>
                  </a:lnTo>
                  <a:lnTo>
                    <a:pt x="121" y="148"/>
                  </a:lnTo>
                  <a:lnTo>
                    <a:pt x="119" y="149"/>
                  </a:lnTo>
                  <a:lnTo>
                    <a:pt x="117" y="154"/>
                  </a:lnTo>
                  <a:lnTo>
                    <a:pt x="116" y="158"/>
                  </a:lnTo>
                  <a:lnTo>
                    <a:pt x="117" y="163"/>
                  </a:lnTo>
                  <a:lnTo>
                    <a:pt x="121" y="166"/>
                  </a:lnTo>
                  <a:lnTo>
                    <a:pt x="122" y="169"/>
                  </a:lnTo>
                  <a:lnTo>
                    <a:pt x="122" y="172"/>
                  </a:lnTo>
                  <a:lnTo>
                    <a:pt x="119" y="178"/>
                  </a:lnTo>
                  <a:lnTo>
                    <a:pt x="115" y="183"/>
                  </a:lnTo>
                  <a:lnTo>
                    <a:pt x="109" y="190"/>
                  </a:lnTo>
                  <a:lnTo>
                    <a:pt x="103" y="197"/>
                  </a:lnTo>
                  <a:lnTo>
                    <a:pt x="99" y="205"/>
                  </a:lnTo>
                  <a:lnTo>
                    <a:pt x="95" y="213"/>
                  </a:lnTo>
                  <a:lnTo>
                    <a:pt x="95" y="219"/>
                  </a:lnTo>
                  <a:lnTo>
                    <a:pt x="94" y="221"/>
                  </a:lnTo>
                  <a:lnTo>
                    <a:pt x="93" y="221"/>
                  </a:lnTo>
                  <a:lnTo>
                    <a:pt x="91" y="221"/>
                  </a:lnTo>
                  <a:lnTo>
                    <a:pt x="88" y="220"/>
                  </a:lnTo>
                  <a:lnTo>
                    <a:pt x="83" y="220"/>
                  </a:lnTo>
                  <a:lnTo>
                    <a:pt x="81" y="222"/>
                  </a:lnTo>
                  <a:lnTo>
                    <a:pt x="80" y="225"/>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299" name="Freeform 298"/>
            <p:cNvSpPr>
              <a:spLocks/>
            </p:cNvSpPr>
            <p:nvPr/>
          </p:nvSpPr>
          <p:spPr bwMode="gray">
            <a:xfrm>
              <a:off x="5357813" y="3562351"/>
              <a:ext cx="55563" cy="71438"/>
            </a:xfrm>
            <a:custGeom>
              <a:avLst/>
              <a:gdLst/>
              <a:ahLst/>
              <a:cxnLst>
                <a:cxn ang="0">
                  <a:pos x="75" y="215"/>
                </a:cxn>
                <a:cxn ang="0">
                  <a:pos x="76" y="198"/>
                </a:cxn>
                <a:cxn ang="0">
                  <a:pos x="75" y="172"/>
                </a:cxn>
                <a:cxn ang="0">
                  <a:pos x="81" y="144"/>
                </a:cxn>
                <a:cxn ang="0">
                  <a:pos x="77" y="124"/>
                </a:cxn>
                <a:cxn ang="0">
                  <a:pos x="61" y="103"/>
                </a:cxn>
                <a:cxn ang="0">
                  <a:pos x="45" y="76"/>
                </a:cxn>
                <a:cxn ang="0">
                  <a:pos x="35" y="60"/>
                </a:cxn>
                <a:cxn ang="0">
                  <a:pos x="23" y="32"/>
                </a:cxn>
                <a:cxn ang="0">
                  <a:pos x="11" y="18"/>
                </a:cxn>
                <a:cxn ang="0">
                  <a:pos x="0" y="17"/>
                </a:cxn>
                <a:cxn ang="0">
                  <a:pos x="11" y="7"/>
                </a:cxn>
                <a:cxn ang="0">
                  <a:pos x="27" y="6"/>
                </a:cxn>
                <a:cxn ang="0">
                  <a:pos x="43" y="1"/>
                </a:cxn>
                <a:cxn ang="0">
                  <a:pos x="58" y="1"/>
                </a:cxn>
                <a:cxn ang="0">
                  <a:pos x="70" y="11"/>
                </a:cxn>
                <a:cxn ang="0">
                  <a:pos x="82" y="16"/>
                </a:cxn>
                <a:cxn ang="0">
                  <a:pos x="86" y="18"/>
                </a:cxn>
                <a:cxn ang="0">
                  <a:pos x="93" y="26"/>
                </a:cxn>
                <a:cxn ang="0">
                  <a:pos x="100" y="22"/>
                </a:cxn>
                <a:cxn ang="0">
                  <a:pos x="107" y="25"/>
                </a:cxn>
                <a:cxn ang="0">
                  <a:pos x="126" y="39"/>
                </a:cxn>
                <a:cxn ang="0">
                  <a:pos x="124" y="38"/>
                </a:cxn>
                <a:cxn ang="0">
                  <a:pos x="132" y="43"/>
                </a:cxn>
                <a:cxn ang="0">
                  <a:pos x="130" y="57"/>
                </a:cxn>
                <a:cxn ang="0">
                  <a:pos x="129" y="73"/>
                </a:cxn>
                <a:cxn ang="0">
                  <a:pos x="141" y="88"/>
                </a:cxn>
                <a:cxn ang="0">
                  <a:pos x="145" y="85"/>
                </a:cxn>
                <a:cxn ang="0">
                  <a:pos x="147" y="85"/>
                </a:cxn>
                <a:cxn ang="0">
                  <a:pos x="150" y="111"/>
                </a:cxn>
                <a:cxn ang="0">
                  <a:pos x="158" y="120"/>
                </a:cxn>
                <a:cxn ang="0">
                  <a:pos x="167" y="130"/>
                </a:cxn>
                <a:cxn ang="0">
                  <a:pos x="166" y="141"/>
                </a:cxn>
                <a:cxn ang="0">
                  <a:pos x="173" y="153"/>
                </a:cxn>
                <a:cxn ang="0">
                  <a:pos x="173" y="158"/>
                </a:cxn>
                <a:cxn ang="0">
                  <a:pos x="164" y="157"/>
                </a:cxn>
                <a:cxn ang="0">
                  <a:pos x="155" y="154"/>
                </a:cxn>
                <a:cxn ang="0">
                  <a:pos x="152" y="157"/>
                </a:cxn>
                <a:cxn ang="0">
                  <a:pos x="147" y="155"/>
                </a:cxn>
                <a:cxn ang="0">
                  <a:pos x="139" y="153"/>
                </a:cxn>
                <a:cxn ang="0">
                  <a:pos x="134" y="155"/>
                </a:cxn>
                <a:cxn ang="0">
                  <a:pos x="130" y="147"/>
                </a:cxn>
                <a:cxn ang="0">
                  <a:pos x="123" y="146"/>
                </a:cxn>
                <a:cxn ang="0">
                  <a:pos x="117" y="154"/>
                </a:cxn>
                <a:cxn ang="0">
                  <a:pos x="121" y="166"/>
                </a:cxn>
                <a:cxn ang="0">
                  <a:pos x="119" y="178"/>
                </a:cxn>
                <a:cxn ang="0">
                  <a:pos x="103" y="197"/>
                </a:cxn>
                <a:cxn ang="0">
                  <a:pos x="95" y="219"/>
                </a:cxn>
                <a:cxn ang="0">
                  <a:pos x="91" y="221"/>
                </a:cxn>
                <a:cxn ang="0">
                  <a:pos x="81" y="222"/>
                </a:cxn>
              </a:cxnLst>
              <a:rect l="0" t="0" r="r" b="b"/>
              <a:pathLst>
                <a:path w="175" h="225">
                  <a:moveTo>
                    <a:pt x="80" y="225"/>
                  </a:moveTo>
                  <a:lnTo>
                    <a:pt x="76" y="219"/>
                  </a:lnTo>
                  <a:lnTo>
                    <a:pt x="75" y="215"/>
                  </a:lnTo>
                  <a:lnTo>
                    <a:pt x="76" y="211"/>
                  </a:lnTo>
                  <a:lnTo>
                    <a:pt x="76" y="205"/>
                  </a:lnTo>
                  <a:lnTo>
                    <a:pt x="76" y="198"/>
                  </a:lnTo>
                  <a:lnTo>
                    <a:pt x="75" y="193"/>
                  </a:lnTo>
                  <a:lnTo>
                    <a:pt x="74" y="182"/>
                  </a:lnTo>
                  <a:lnTo>
                    <a:pt x="75" y="172"/>
                  </a:lnTo>
                  <a:lnTo>
                    <a:pt x="77" y="162"/>
                  </a:lnTo>
                  <a:lnTo>
                    <a:pt x="80" y="153"/>
                  </a:lnTo>
                  <a:lnTo>
                    <a:pt x="81" y="144"/>
                  </a:lnTo>
                  <a:lnTo>
                    <a:pt x="81" y="133"/>
                  </a:lnTo>
                  <a:lnTo>
                    <a:pt x="80" y="129"/>
                  </a:lnTo>
                  <a:lnTo>
                    <a:pt x="77" y="124"/>
                  </a:lnTo>
                  <a:lnTo>
                    <a:pt x="75" y="120"/>
                  </a:lnTo>
                  <a:lnTo>
                    <a:pt x="72" y="114"/>
                  </a:lnTo>
                  <a:lnTo>
                    <a:pt x="61" y="103"/>
                  </a:lnTo>
                  <a:lnTo>
                    <a:pt x="52" y="90"/>
                  </a:lnTo>
                  <a:lnTo>
                    <a:pt x="49" y="83"/>
                  </a:lnTo>
                  <a:lnTo>
                    <a:pt x="45" y="76"/>
                  </a:lnTo>
                  <a:lnTo>
                    <a:pt x="41" y="72"/>
                  </a:lnTo>
                  <a:lnTo>
                    <a:pt x="37" y="66"/>
                  </a:lnTo>
                  <a:lnTo>
                    <a:pt x="35" y="60"/>
                  </a:lnTo>
                  <a:lnTo>
                    <a:pt x="32" y="55"/>
                  </a:lnTo>
                  <a:lnTo>
                    <a:pt x="27" y="43"/>
                  </a:lnTo>
                  <a:lnTo>
                    <a:pt x="23" y="32"/>
                  </a:lnTo>
                  <a:lnTo>
                    <a:pt x="19" y="26"/>
                  </a:lnTo>
                  <a:lnTo>
                    <a:pt x="16" y="22"/>
                  </a:lnTo>
                  <a:lnTo>
                    <a:pt x="11" y="18"/>
                  </a:lnTo>
                  <a:lnTo>
                    <a:pt x="5" y="16"/>
                  </a:lnTo>
                  <a:lnTo>
                    <a:pt x="2" y="17"/>
                  </a:lnTo>
                  <a:lnTo>
                    <a:pt x="0" y="17"/>
                  </a:lnTo>
                  <a:lnTo>
                    <a:pt x="2" y="11"/>
                  </a:lnTo>
                  <a:lnTo>
                    <a:pt x="7" y="8"/>
                  </a:lnTo>
                  <a:lnTo>
                    <a:pt x="11" y="7"/>
                  </a:lnTo>
                  <a:lnTo>
                    <a:pt x="17" y="6"/>
                  </a:lnTo>
                  <a:lnTo>
                    <a:pt x="21" y="7"/>
                  </a:lnTo>
                  <a:lnTo>
                    <a:pt x="27" y="6"/>
                  </a:lnTo>
                  <a:lnTo>
                    <a:pt x="33" y="6"/>
                  </a:lnTo>
                  <a:lnTo>
                    <a:pt x="38" y="3"/>
                  </a:lnTo>
                  <a:lnTo>
                    <a:pt x="43" y="1"/>
                  </a:lnTo>
                  <a:lnTo>
                    <a:pt x="49" y="0"/>
                  </a:lnTo>
                  <a:lnTo>
                    <a:pt x="53" y="0"/>
                  </a:lnTo>
                  <a:lnTo>
                    <a:pt x="58" y="1"/>
                  </a:lnTo>
                  <a:lnTo>
                    <a:pt x="62" y="3"/>
                  </a:lnTo>
                  <a:lnTo>
                    <a:pt x="67" y="7"/>
                  </a:lnTo>
                  <a:lnTo>
                    <a:pt x="70" y="11"/>
                  </a:lnTo>
                  <a:lnTo>
                    <a:pt x="73" y="16"/>
                  </a:lnTo>
                  <a:lnTo>
                    <a:pt x="78" y="16"/>
                  </a:lnTo>
                  <a:lnTo>
                    <a:pt x="82" y="16"/>
                  </a:lnTo>
                  <a:lnTo>
                    <a:pt x="84" y="16"/>
                  </a:lnTo>
                  <a:lnTo>
                    <a:pt x="85" y="16"/>
                  </a:lnTo>
                  <a:lnTo>
                    <a:pt x="86" y="18"/>
                  </a:lnTo>
                  <a:lnTo>
                    <a:pt x="89" y="22"/>
                  </a:lnTo>
                  <a:lnTo>
                    <a:pt x="91" y="24"/>
                  </a:lnTo>
                  <a:lnTo>
                    <a:pt x="93" y="26"/>
                  </a:lnTo>
                  <a:lnTo>
                    <a:pt x="95" y="25"/>
                  </a:lnTo>
                  <a:lnTo>
                    <a:pt x="98" y="23"/>
                  </a:lnTo>
                  <a:lnTo>
                    <a:pt x="100" y="22"/>
                  </a:lnTo>
                  <a:lnTo>
                    <a:pt x="101" y="22"/>
                  </a:lnTo>
                  <a:lnTo>
                    <a:pt x="103" y="23"/>
                  </a:lnTo>
                  <a:lnTo>
                    <a:pt x="107" y="25"/>
                  </a:lnTo>
                  <a:lnTo>
                    <a:pt x="111" y="33"/>
                  </a:lnTo>
                  <a:lnTo>
                    <a:pt x="118" y="39"/>
                  </a:lnTo>
                  <a:lnTo>
                    <a:pt x="126" y="39"/>
                  </a:lnTo>
                  <a:lnTo>
                    <a:pt x="130" y="39"/>
                  </a:lnTo>
                  <a:lnTo>
                    <a:pt x="127" y="38"/>
                  </a:lnTo>
                  <a:lnTo>
                    <a:pt x="124" y="38"/>
                  </a:lnTo>
                  <a:lnTo>
                    <a:pt x="118" y="36"/>
                  </a:lnTo>
                  <a:lnTo>
                    <a:pt x="129" y="38"/>
                  </a:lnTo>
                  <a:lnTo>
                    <a:pt x="132" y="43"/>
                  </a:lnTo>
                  <a:lnTo>
                    <a:pt x="132" y="49"/>
                  </a:lnTo>
                  <a:lnTo>
                    <a:pt x="131" y="54"/>
                  </a:lnTo>
                  <a:lnTo>
                    <a:pt x="130" y="57"/>
                  </a:lnTo>
                  <a:lnTo>
                    <a:pt x="127" y="61"/>
                  </a:lnTo>
                  <a:lnTo>
                    <a:pt x="127" y="67"/>
                  </a:lnTo>
                  <a:lnTo>
                    <a:pt x="129" y="73"/>
                  </a:lnTo>
                  <a:lnTo>
                    <a:pt x="131" y="80"/>
                  </a:lnTo>
                  <a:lnTo>
                    <a:pt x="135" y="84"/>
                  </a:lnTo>
                  <a:lnTo>
                    <a:pt x="141" y="88"/>
                  </a:lnTo>
                  <a:lnTo>
                    <a:pt x="143" y="87"/>
                  </a:lnTo>
                  <a:lnTo>
                    <a:pt x="145" y="85"/>
                  </a:lnTo>
                  <a:lnTo>
                    <a:pt x="145" y="85"/>
                  </a:lnTo>
                  <a:lnTo>
                    <a:pt x="143" y="84"/>
                  </a:lnTo>
                  <a:lnTo>
                    <a:pt x="143" y="84"/>
                  </a:lnTo>
                  <a:lnTo>
                    <a:pt x="147" y="85"/>
                  </a:lnTo>
                  <a:lnTo>
                    <a:pt x="148" y="95"/>
                  </a:lnTo>
                  <a:lnTo>
                    <a:pt x="148" y="105"/>
                  </a:lnTo>
                  <a:lnTo>
                    <a:pt x="150" y="111"/>
                  </a:lnTo>
                  <a:lnTo>
                    <a:pt x="150" y="113"/>
                  </a:lnTo>
                  <a:lnTo>
                    <a:pt x="152" y="115"/>
                  </a:lnTo>
                  <a:lnTo>
                    <a:pt x="158" y="120"/>
                  </a:lnTo>
                  <a:lnTo>
                    <a:pt x="164" y="123"/>
                  </a:lnTo>
                  <a:lnTo>
                    <a:pt x="166" y="126"/>
                  </a:lnTo>
                  <a:lnTo>
                    <a:pt x="167" y="130"/>
                  </a:lnTo>
                  <a:lnTo>
                    <a:pt x="167" y="134"/>
                  </a:lnTo>
                  <a:lnTo>
                    <a:pt x="167" y="138"/>
                  </a:lnTo>
                  <a:lnTo>
                    <a:pt x="166" y="141"/>
                  </a:lnTo>
                  <a:lnTo>
                    <a:pt x="167" y="146"/>
                  </a:lnTo>
                  <a:lnTo>
                    <a:pt x="170" y="149"/>
                  </a:lnTo>
                  <a:lnTo>
                    <a:pt x="173" y="153"/>
                  </a:lnTo>
                  <a:lnTo>
                    <a:pt x="175" y="155"/>
                  </a:lnTo>
                  <a:lnTo>
                    <a:pt x="175" y="157"/>
                  </a:lnTo>
                  <a:lnTo>
                    <a:pt x="173" y="158"/>
                  </a:lnTo>
                  <a:lnTo>
                    <a:pt x="171" y="160"/>
                  </a:lnTo>
                  <a:lnTo>
                    <a:pt x="167" y="158"/>
                  </a:lnTo>
                  <a:lnTo>
                    <a:pt x="164" y="157"/>
                  </a:lnTo>
                  <a:lnTo>
                    <a:pt x="160" y="155"/>
                  </a:lnTo>
                  <a:lnTo>
                    <a:pt x="157" y="154"/>
                  </a:lnTo>
                  <a:lnTo>
                    <a:pt x="155" y="154"/>
                  </a:lnTo>
                  <a:lnTo>
                    <a:pt x="154" y="155"/>
                  </a:lnTo>
                  <a:lnTo>
                    <a:pt x="154" y="156"/>
                  </a:lnTo>
                  <a:lnTo>
                    <a:pt x="152" y="157"/>
                  </a:lnTo>
                  <a:lnTo>
                    <a:pt x="151" y="158"/>
                  </a:lnTo>
                  <a:lnTo>
                    <a:pt x="150" y="157"/>
                  </a:lnTo>
                  <a:lnTo>
                    <a:pt x="147" y="155"/>
                  </a:lnTo>
                  <a:lnTo>
                    <a:pt x="143" y="152"/>
                  </a:lnTo>
                  <a:lnTo>
                    <a:pt x="141" y="152"/>
                  </a:lnTo>
                  <a:lnTo>
                    <a:pt x="139" y="153"/>
                  </a:lnTo>
                  <a:lnTo>
                    <a:pt x="138" y="154"/>
                  </a:lnTo>
                  <a:lnTo>
                    <a:pt x="137" y="155"/>
                  </a:lnTo>
                  <a:lnTo>
                    <a:pt x="134" y="155"/>
                  </a:lnTo>
                  <a:lnTo>
                    <a:pt x="133" y="153"/>
                  </a:lnTo>
                  <a:lnTo>
                    <a:pt x="131" y="149"/>
                  </a:lnTo>
                  <a:lnTo>
                    <a:pt x="130" y="147"/>
                  </a:lnTo>
                  <a:lnTo>
                    <a:pt x="127" y="145"/>
                  </a:lnTo>
                  <a:lnTo>
                    <a:pt x="125" y="145"/>
                  </a:lnTo>
                  <a:lnTo>
                    <a:pt x="123" y="146"/>
                  </a:lnTo>
                  <a:lnTo>
                    <a:pt x="121" y="148"/>
                  </a:lnTo>
                  <a:lnTo>
                    <a:pt x="119" y="149"/>
                  </a:lnTo>
                  <a:lnTo>
                    <a:pt x="117" y="154"/>
                  </a:lnTo>
                  <a:lnTo>
                    <a:pt x="116" y="158"/>
                  </a:lnTo>
                  <a:lnTo>
                    <a:pt x="117" y="163"/>
                  </a:lnTo>
                  <a:lnTo>
                    <a:pt x="121" y="166"/>
                  </a:lnTo>
                  <a:lnTo>
                    <a:pt x="122" y="169"/>
                  </a:lnTo>
                  <a:lnTo>
                    <a:pt x="122" y="172"/>
                  </a:lnTo>
                  <a:lnTo>
                    <a:pt x="119" y="178"/>
                  </a:lnTo>
                  <a:lnTo>
                    <a:pt x="115" y="183"/>
                  </a:lnTo>
                  <a:lnTo>
                    <a:pt x="109" y="190"/>
                  </a:lnTo>
                  <a:lnTo>
                    <a:pt x="103" y="197"/>
                  </a:lnTo>
                  <a:lnTo>
                    <a:pt x="99" y="205"/>
                  </a:lnTo>
                  <a:lnTo>
                    <a:pt x="95" y="213"/>
                  </a:lnTo>
                  <a:lnTo>
                    <a:pt x="95" y="219"/>
                  </a:lnTo>
                  <a:lnTo>
                    <a:pt x="94" y="221"/>
                  </a:lnTo>
                  <a:lnTo>
                    <a:pt x="93" y="221"/>
                  </a:lnTo>
                  <a:lnTo>
                    <a:pt x="91" y="221"/>
                  </a:lnTo>
                  <a:lnTo>
                    <a:pt x="88" y="220"/>
                  </a:lnTo>
                  <a:lnTo>
                    <a:pt x="83" y="220"/>
                  </a:lnTo>
                  <a:lnTo>
                    <a:pt x="81" y="222"/>
                  </a:lnTo>
                  <a:lnTo>
                    <a:pt x="80" y="225"/>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0" name="Freeform 299"/>
            <p:cNvSpPr>
              <a:spLocks/>
            </p:cNvSpPr>
            <p:nvPr/>
          </p:nvSpPr>
          <p:spPr bwMode="gray">
            <a:xfrm>
              <a:off x="5254626" y="3567113"/>
              <a:ext cx="153988" cy="107950"/>
            </a:xfrm>
            <a:custGeom>
              <a:avLst/>
              <a:gdLst/>
              <a:ahLst/>
              <a:cxnLst>
                <a:cxn ang="0">
                  <a:pos x="138" y="305"/>
                </a:cxn>
                <a:cxn ang="0">
                  <a:pos x="134" y="315"/>
                </a:cxn>
                <a:cxn ang="0">
                  <a:pos x="132" y="324"/>
                </a:cxn>
                <a:cxn ang="0">
                  <a:pos x="150" y="325"/>
                </a:cxn>
                <a:cxn ang="0">
                  <a:pos x="177" y="328"/>
                </a:cxn>
                <a:cxn ang="0">
                  <a:pos x="211" y="331"/>
                </a:cxn>
                <a:cxn ang="0">
                  <a:pos x="269" y="337"/>
                </a:cxn>
                <a:cxn ang="0">
                  <a:pos x="309" y="311"/>
                </a:cxn>
                <a:cxn ang="0">
                  <a:pos x="351" y="304"/>
                </a:cxn>
                <a:cxn ang="0">
                  <a:pos x="366" y="313"/>
                </a:cxn>
                <a:cxn ang="0">
                  <a:pos x="379" y="311"/>
                </a:cxn>
                <a:cxn ang="0">
                  <a:pos x="395" y="324"/>
                </a:cxn>
                <a:cxn ang="0">
                  <a:pos x="424" y="332"/>
                </a:cxn>
                <a:cxn ang="0">
                  <a:pos x="434" y="280"/>
                </a:cxn>
                <a:cxn ang="0">
                  <a:pos x="452" y="260"/>
                </a:cxn>
                <a:cxn ang="0">
                  <a:pos x="477" y="247"/>
                </a:cxn>
                <a:cxn ang="0">
                  <a:pos x="476" y="216"/>
                </a:cxn>
                <a:cxn ang="0">
                  <a:pos x="457" y="213"/>
                </a:cxn>
                <a:cxn ang="0">
                  <a:pos x="430" y="227"/>
                </a:cxn>
                <a:cxn ang="0">
                  <a:pos x="410" y="215"/>
                </a:cxn>
                <a:cxn ang="0">
                  <a:pos x="401" y="189"/>
                </a:cxn>
                <a:cxn ang="0">
                  <a:pos x="402" y="146"/>
                </a:cxn>
                <a:cxn ang="0">
                  <a:pos x="402" y="108"/>
                </a:cxn>
                <a:cxn ang="0">
                  <a:pos x="374" y="67"/>
                </a:cxn>
                <a:cxn ang="0">
                  <a:pos x="357" y="39"/>
                </a:cxn>
                <a:cxn ang="0">
                  <a:pos x="336" y="2"/>
                </a:cxn>
                <a:cxn ang="0">
                  <a:pos x="314" y="3"/>
                </a:cxn>
                <a:cxn ang="0">
                  <a:pos x="296" y="20"/>
                </a:cxn>
                <a:cxn ang="0">
                  <a:pos x="261" y="27"/>
                </a:cxn>
                <a:cxn ang="0">
                  <a:pos x="242" y="41"/>
                </a:cxn>
                <a:cxn ang="0">
                  <a:pos x="230" y="34"/>
                </a:cxn>
                <a:cxn ang="0">
                  <a:pos x="203" y="25"/>
                </a:cxn>
                <a:cxn ang="0">
                  <a:pos x="163" y="22"/>
                </a:cxn>
                <a:cxn ang="0">
                  <a:pos x="146" y="15"/>
                </a:cxn>
                <a:cxn ang="0">
                  <a:pos x="134" y="23"/>
                </a:cxn>
                <a:cxn ang="0">
                  <a:pos x="113" y="38"/>
                </a:cxn>
                <a:cxn ang="0">
                  <a:pos x="98" y="44"/>
                </a:cxn>
                <a:cxn ang="0">
                  <a:pos x="75" y="82"/>
                </a:cxn>
                <a:cxn ang="0">
                  <a:pos x="56" y="130"/>
                </a:cxn>
                <a:cxn ang="0">
                  <a:pos x="33" y="150"/>
                </a:cxn>
                <a:cxn ang="0">
                  <a:pos x="21" y="156"/>
                </a:cxn>
                <a:cxn ang="0">
                  <a:pos x="14" y="175"/>
                </a:cxn>
                <a:cxn ang="0">
                  <a:pos x="26" y="195"/>
                </a:cxn>
                <a:cxn ang="0">
                  <a:pos x="39" y="218"/>
                </a:cxn>
                <a:cxn ang="0">
                  <a:pos x="64" y="230"/>
                </a:cxn>
                <a:cxn ang="0">
                  <a:pos x="58" y="244"/>
                </a:cxn>
                <a:cxn ang="0">
                  <a:pos x="61" y="251"/>
                </a:cxn>
                <a:cxn ang="0">
                  <a:pos x="63" y="258"/>
                </a:cxn>
                <a:cxn ang="0">
                  <a:pos x="71" y="264"/>
                </a:cxn>
                <a:cxn ang="0">
                  <a:pos x="84" y="268"/>
                </a:cxn>
                <a:cxn ang="0">
                  <a:pos x="97" y="279"/>
                </a:cxn>
                <a:cxn ang="0">
                  <a:pos x="110" y="263"/>
                </a:cxn>
                <a:cxn ang="0">
                  <a:pos x="114" y="283"/>
                </a:cxn>
              </a:cxnLst>
              <a:rect l="0" t="0" r="r" b="b"/>
              <a:pathLst>
                <a:path w="482" h="338">
                  <a:moveTo>
                    <a:pt x="123" y="296"/>
                  </a:moveTo>
                  <a:lnTo>
                    <a:pt x="128" y="299"/>
                  </a:lnTo>
                  <a:lnTo>
                    <a:pt x="133" y="301"/>
                  </a:lnTo>
                  <a:lnTo>
                    <a:pt x="135" y="303"/>
                  </a:lnTo>
                  <a:lnTo>
                    <a:pt x="138" y="305"/>
                  </a:lnTo>
                  <a:lnTo>
                    <a:pt x="140" y="307"/>
                  </a:lnTo>
                  <a:lnTo>
                    <a:pt x="140" y="309"/>
                  </a:lnTo>
                  <a:lnTo>
                    <a:pt x="139" y="311"/>
                  </a:lnTo>
                  <a:lnTo>
                    <a:pt x="137" y="313"/>
                  </a:lnTo>
                  <a:lnTo>
                    <a:pt x="134" y="315"/>
                  </a:lnTo>
                  <a:lnTo>
                    <a:pt x="133" y="316"/>
                  </a:lnTo>
                  <a:lnTo>
                    <a:pt x="131" y="317"/>
                  </a:lnTo>
                  <a:lnTo>
                    <a:pt x="131" y="318"/>
                  </a:lnTo>
                  <a:lnTo>
                    <a:pt x="131" y="320"/>
                  </a:lnTo>
                  <a:lnTo>
                    <a:pt x="132" y="324"/>
                  </a:lnTo>
                  <a:lnTo>
                    <a:pt x="135" y="326"/>
                  </a:lnTo>
                  <a:lnTo>
                    <a:pt x="139" y="327"/>
                  </a:lnTo>
                  <a:lnTo>
                    <a:pt x="142" y="327"/>
                  </a:lnTo>
                  <a:lnTo>
                    <a:pt x="145" y="326"/>
                  </a:lnTo>
                  <a:lnTo>
                    <a:pt x="150" y="325"/>
                  </a:lnTo>
                  <a:lnTo>
                    <a:pt x="157" y="324"/>
                  </a:lnTo>
                  <a:lnTo>
                    <a:pt x="162" y="324"/>
                  </a:lnTo>
                  <a:lnTo>
                    <a:pt x="167" y="325"/>
                  </a:lnTo>
                  <a:lnTo>
                    <a:pt x="172" y="326"/>
                  </a:lnTo>
                  <a:lnTo>
                    <a:pt x="177" y="328"/>
                  </a:lnTo>
                  <a:lnTo>
                    <a:pt x="183" y="332"/>
                  </a:lnTo>
                  <a:lnTo>
                    <a:pt x="190" y="334"/>
                  </a:lnTo>
                  <a:lnTo>
                    <a:pt x="196" y="334"/>
                  </a:lnTo>
                  <a:lnTo>
                    <a:pt x="200" y="333"/>
                  </a:lnTo>
                  <a:lnTo>
                    <a:pt x="211" y="331"/>
                  </a:lnTo>
                  <a:lnTo>
                    <a:pt x="224" y="328"/>
                  </a:lnTo>
                  <a:lnTo>
                    <a:pt x="240" y="334"/>
                  </a:lnTo>
                  <a:lnTo>
                    <a:pt x="254" y="337"/>
                  </a:lnTo>
                  <a:lnTo>
                    <a:pt x="262" y="338"/>
                  </a:lnTo>
                  <a:lnTo>
                    <a:pt x="269" y="337"/>
                  </a:lnTo>
                  <a:lnTo>
                    <a:pt x="276" y="334"/>
                  </a:lnTo>
                  <a:lnTo>
                    <a:pt x="284" y="328"/>
                  </a:lnTo>
                  <a:lnTo>
                    <a:pt x="291" y="323"/>
                  </a:lnTo>
                  <a:lnTo>
                    <a:pt x="299" y="317"/>
                  </a:lnTo>
                  <a:lnTo>
                    <a:pt x="309" y="311"/>
                  </a:lnTo>
                  <a:lnTo>
                    <a:pt x="320" y="307"/>
                  </a:lnTo>
                  <a:lnTo>
                    <a:pt x="330" y="303"/>
                  </a:lnTo>
                  <a:lnTo>
                    <a:pt x="342" y="302"/>
                  </a:lnTo>
                  <a:lnTo>
                    <a:pt x="346" y="303"/>
                  </a:lnTo>
                  <a:lnTo>
                    <a:pt x="351" y="304"/>
                  </a:lnTo>
                  <a:lnTo>
                    <a:pt x="354" y="305"/>
                  </a:lnTo>
                  <a:lnTo>
                    <a:pt x="359" y="309"/>
                  </a:lnTo>
                  <a:lnTo>
                    <a:pt x="361" y="312"/>
                  </a:lnTo>
                  <a:lnTo>
                    <a:pt x="365" y="313"/>
                  </a:lnTo>
                  <a:lnTo>
                    <a:pt x="366" y="313"/>
                  </a:lnTo>
                  <a:lnTo>
                    <a:pt x="368" y="312"/>
                  </a:lnTo>
                  <a:lnTo>
                    <a:pt x="370" y="311"/>
                  </a:lnTo>
                  <a:lnTo>
                    <a:pt x="373" y="310"/>
                  </a:lnTo>
                  <a:lnTo>
                    <a:pt x="376" y="310"/>
                  </a:lnTo>
                  <a:lnTo>
                    <a:pt x="379" y="311"/>
                  </a:lnTo>
                  <a:lnTo>
                    <a:pt x="385" y="313"/>
                  </a:lnTo>
                  <a:lnTo>
                    <a:pt x="387" y="313"/>
                  </a:lnTo>
                  <a:lnTo>
                    <a:pt x="390" y="315"/>
                  </a:lnTo>
                  <a:lnTo>
                    <a:pt x="393" y="320"/>
                  </a:lnTo>
                  <a:lnTo>
                    <a:pt x="395" y="324"/>
                  </a:lnTo>
                  <a:lnTo>
                    <a:pt x="399" y="327"/>
                  </a:lnTo>
                  <a:lnTo>
                    <a:pt x="402" y="328"/>
                  </a:lnTo>
                  <a:lnTo>
                    <a:pt x="406" y="329"/>
                  </a:lnTo>
                  <a:lnTo>
                    <a:pt x="415" y="331"/>
                  </a:lnTo>
                  <a:lnTo>
                    <a:pt x="424" y="332"/>
                  </a:lnTo>
                  <a:lnTo>
                    <a:pt x="424" y="319"/>
                  </a:lnTo>
                  <a:lnTo>
                    <a:pt x="425" y="308"/>
                  </a:lnTo>
                  <a:lnTo>
                    <a:pt x="427" y="296"/>
                  </a:lnTo>
                  <a:lnTo>
                    <a:pt x="432" y="285"/>
                  </a:lnTo>
                  <a:lnTo>
                    <a:pt x="434" y="280"/>
                  </a:lnTo>
                  <a:lnTo>
                    <a:pt x="436" y="275"/>
                  </a:lnTo>
                  <a:lnTo>
                    <a:pt x="440" y="271"/>
                  </a:lnTo>
                  <a:lnTo>
                    <a:pt x="443" y="267"/>
                  </a:lnTo>
                  <a:lnTo>
                    <a:pt x="448" y="263"/>
                  </a:lnTo>
                  <a:lnTo>
                    <a:pt x="452" y="260"/>
                  </a:lnTo>
                  <a:lnTo>
                    <a:pt x="458" y="258"/>
                  </a:lnTo>
                  <a:lnTo>
                    <a:pt x="465" y="255"/>
                  </a:lnTo>
                  <a:lnTo>
                    <a:pt x="470" y="253"/>
                  </a:lnTo>
                  <a:lnTo>
                    <a:pt x="474" y="250"/>
                  </a:lnTo>
                  <a:lnTo>
                    <a:pt x="477" y="247"/>
                  </a:lnTo>
                  <a:lnTo>
                    <a:pt x="479" y="243"/>
                  </a:lnTo>
                  <a:lnTo>
                    <a:pt x="481" y="235"/>
                  </a:lnTo>
                  <a:lnTo>
                    <a:pt x="482" y="224"/>
                  </a:lnTo>
                  <a:lnTo>
                    <a:pt x="480" y="220"/>
                  </a:lnTo>
                  <a:lnTo>
                    <a:pt x="476" y="216"/>
                  </a:lnTo>
                  <a:lnTo>
                    <a:pt x="473" y="214"/>
                  </a:lnTo>
                  <a:lnTo>
                    <a:pt x="470" y="212"/>
                  </a:lnTo>
                  <a:lnTo>
                    <a:pt x="465" y="212"/>
                  </a:lnTo>
                  <a:lnTo>
                    <a:pt x="462" y="212"/>
                  </a:lnTo>
                  <a:lnTo>
                    <a:pt x="457" y="213"/>
                  </a:lnTo>
                  <a:lnTo>
                    <a:pt x="452" y="215"/>
                  </a:lnTo>
                  <a:lnTo>
                    <a:pt x="442" y="219"/>
                  </a:lnTo>
                  <a:lnTo>
                    <a:pt x="433" y="223"/>
                  </a:lnTo>
                  <a:lnTo>
                    <a:pt x="431" y="226"/>
                  </a:lnTo>
                  <a:lnTo>
                    <a:pt x="430" y="227"/>
                  </a:lnTo>
                  <a:lnTo>
                    <a:pt x="427" y="227"/>
                  </a:lnTo>
                  <a:lnTo>
                    <a:pt x="425" y="227"/>
                  </a:lnTo>
                  <a:lnTo>
                    <a:pt x="422" y="226"/>
                  </a:lnTo>
                  <a:lnTo>
                    <a:pt x="417" y="223"/>
                  </a:lnTo>
                  <a:lnTo>
                    <a:pt x="410" y="215"/>
                  </a:lnTo>
                  <a:lnTo>
                    <a:pt x="405" y="209"/>
                  </a:lnTo>
                  <a:lnTo>
                    <a:pt x="401" y="203"/>
                  </a:lnTo>
                  <a:lnTo>
                    <a:pt x="400" y="199"/>
                  </a:lnTo>
                  <a:lnTo>
                    <a:pt x="401" y="195"/>
                  </a:lnTo>
                  <a:lnTo>
                    <a:pt x="401" y="189"/>
                  </a:lnTo>
                  <a:lnTo>
                    <a:pt x="401" y="182"/>
                  </a:lnTo>
                  <a:lnTo>
                    <a:pt x="400" y="177"/>
                  </a:lnTo>
                  <a:lnTo>
                    <a:pt x="399" y="166"/>
                  </a:lnTo>
                  <a:lnTo>
                    <a:pt x="400" y="156"/>
                  </a:lnTo>
                  <a:lnTo>
                    <a:pt x="402" y="146"/>
                  </a:lnTo>
                  <a:lnTo>
                    <a:pt x="405" y="137"/>
                  </a:lnTo>
                  <a:lnTo>
                    <a:pt x="406" y="128"/>
                  </a:lnTo>
                  <a:lnTo>
                    <a:pt x="406" y="117"/>
                  </a:lnTo>
                  <a:lnTo>
                    <a:pt x="405" y="113"/>
                  </a:lnTo>
                  <a:lnTo>
                    <a:pt x="402" y="108"/>
                  </a:lnTo>
                  <a:lnTo>
                    <a:pt x="400" y="104"/>
                  </a:lnTo>
                  <a:lnTo>
                    <a:pt x="397" y="98"/>
                  </a:lnTo>
                  <a:lnTo>
                    <a:pt x="386" y="87"/>
                  </a:lnTo>
                  <a:lnTo>
                    <a:pt x="377" y="74"/>
                  </a:lnTo>
                  <a:lnTo>
                    <a:pt x="374" y="67"/>
                  </a:lnTo>
                  <a:lnTo>
                    <a:pt x="370" y="60"/>
                  </a:lnTo>
                  <a:lnTo>
                    <a:pt x="366" y="56"/>
                  </a:lnTo>
                  <a:lnTo>
                    <a:pt x="362" y="50"/>
                  </a:lnTo>
                  <a:lnTo>
                    <a:pt x="360" y="44"/>
                  </a:lnTo>
                  <a:lnTo>
                    <a:pt x="357" y="39"/>
                  </a:lnTo>
                  <a:lnTo>
                    <a:pt x="352" y="27"/>
                  </a:lnTo>
                  <a:lnTo>
                    <a:pt x="348" y="16"/>
                  </a:lnTo>
                  <a:lnTo>
                    <a:pt x="344" y="10"/>
                  </a:lnTo>
                  <a:lnTo>
                    <a:pt x="341" y="6"/>
                  </a:lnTo>
                  <a:lnTo>
                    <a:pt x="336" y="2"/>
                  </a:lnTo>
                  <a:lnTo>
                    <a:pt x="330" y="0"/>
                  </a:lnTo>
                  <a:lnTo>
                    <a:pt x="327" y="1"/>
                  </a:lnTo>
                  <a:lnTo>
                    <a:pt x="325" y="1"/>
                  </a:lnTo>
                  <a:lnTo>
                    <a:pt x="319" y="2"/>
                  </a:lnTo>
                  <a:lnTo>
                    <a:pt x="314" y="3"/>
                  </a:lnTo>
                  <a:lnTo>
                    <a:pt x="312" y="6"/>
                  </a:lnTo>
                  <a:lnTo>
                    <a:pt x="310" y="7"/>
                  </a:lnTo>
                  <a:lnTo>
                    <a:pt x="306" y="11"/>
                  </a:lnTo>
                  <a:lnTo>
                    <a:pt x="300" y="17"/>
                  </a:lnTo>
                  <a:lnTo>
                    <a:pt x="296" y="20"/>
                  </a:lnTo>
                  <a:lnTo>
                    <a:pt x="292" y="23"/>
                  </a:lnTo>
                  <a:lnTo>
                    <a:pt x="286" y="24"/>
                  </a:lnTo>
                  <a:lnTo>
                    <a:pt x="281" y="24"/>
                  </a:lnTo>
                  <a:lnTo>
                    <a:pt x="270" y="26"/>
                  </a:lnTo>
                  <a:lnTo>
                    <a:pt x="261" y="27"/>
                  </a:lnTo>
                  <a:lnTo>
                    <a:pt x="257" y="28"/>
                  </a:lnTo>
                  <a:lnTo>
                    <a:pt x="253" y="32"/>
                  </a:lnTo>
                  <a:lnTo>
                    <a:pt x="249" y="35"/>
                  </a:lnTo>
                  <a:lnTo>
                    <a:pt x="244" y="40"/>
                  </a:lnTo>
                  <a:lnTo>
                    <a:pt x="242" y="41"/>
                  </a:lnTo>
                  <a:lnTo>
                    <a:pt x="239" y="42"/>
                  </a:lnTo>
                  <a:lnTo>
                    <a:pt x="236" y="41"/>
                  </a:lnTo>
                  <a:lnTo>
                    <a:pt x="234" y="40"/>
                  </a:lnTo>
                  <a:lnTo>
                    <a:pt x="231" y="36"/>
                  </a:lnTo>
                  <a:lnTo>
                    <a:pt x="230" y="34"/>
                  </a:lnTo>
                  <a:lnTo>
                    <a:pt x="227" y="30"/>
                  </a:lnTo>
                  <a:lnTo>
                    <a:pt x="222" y="26"/>
                  </a:lnTo>
                  <a:lnTo>
                    <a:pt x="218" y="25"/>
                  </a:lnTo>
                  <a:lnTo>
                    <a:pt x="212" y="24"/>
                  </a:lnTo>
                  <a:lnTo>
                    <a:pt x="203" y="25"/>
                  </a:lnTo>
                  <a:lnTo>
                    <a:pt x="192" y="25"/>
                  </a:lnTo>
                  <a:lnTo>
                    <a:pt x="183" y="24"/>
                  </a:lnTo>
                  <a:lnTo>
                    <a:pt x="173" y="23"/>
                  </a:lnTo>
                  <a:lnTo>
                    <a:pt x="167" y="23"/>
                  </a:lnTo>
                  <a:lnTo>
                    <a:pt x="163" y="22"/>
                  </a:lnTo>
                  <a:lnTo>
                    <a:pt x="159" y="19"/>
                  </a:lnTo>
                  <a:lnTo>
                    <a:pt x="155" y="16"/>
                  </a:lnTo>
                  <a:lnTo>
                    <a:pt x="151" y="14"/>
                  </a:lnTo>
                  <a:lnTo>
                    <a:pt x="148" y="14"/>
                  </a:lnTo>
                  <a:lnTo>
                    <a:pt x="146" y="15"/>
                  </a:lnTo>
                  <a:lnTo>
                    <a:pt x="145" y="16"/>
                  </a:lnTo>
                  <a:lnTo>
                    <a:pt x="140" y="20"/>
                  </a:lnTo>
                  <a:lnTo>
                    <a:pt x="134" y="24"/>
                  </a:lnTo>
                  <a:lnTo>
                    <a:pt x="134" y="24"/>
                  </a:lnTo>
                  <a:lnTo>
                    <a:pt x="134" y="23"/>
                  </a:lnTo>
                  <a:lnTo>
                    <a:pt x="131" y="27"/>
                  </a:lnTo>
                  <a:lnTo>
                    <a:pt x="128" y="32"/>
                  </a:lnTo>
                  <a:lnTo>
                    <a:pt x="123" y="35"/>
                  </a:lnTo>
                  <a:lnTo>
                    <a:pt x="118" y="38"/>
                  </a:lnTo>
                  <a:lnTo>
                    <a:pt x="113" y="38"/>
                  </a:lnTo>
                  <a:lnTo>
                    <a:pt x="108" y="38"/>
                  </a:lnTo>
                  <a:lnTo>
                    <a:pt x="106" y="39"/>
                  </a:lnTo>
                  <a:lnTo>
                    <a:pt x="104" y="39"/>
                  </a:lnTo>
                  <a:lnTo>
                    <a:pt x="101" y="41"/>
                  </a:lnTo>
                  <a:lnTo>
                    <a:pt x="98" y="44"/>
                  </a:lnTo>
                  <a:lnTo>
                    <a:pt x="93" y="53"/>
                  </a:lnTo>
                  <a:lnTo>
                    <a:pt x="90" y="63"/>
                  </a:lnTo>
                  <a:lnTo>
                    <a:pt x="85" y="71"/>
                  </a:lnTo>
                  <a:lnTo>
                    <a:pt x="80" y="77"/>
                  </a:lnTo>
                  <a:lnTo>
                    <a:pt x="75" y="82"/>
                  </a:lnTo>
                  <a:lnTo>
                    <a:pt x="72" y="89"/>
                  </a:lnTo>
                  <a:lnTo>
                    <a:pt x="69" y="97"/>
                  </a:lnTo>
                  <a:lnTo>
                    <a:pt x="67" y="105"/>
                  </a:lnTo>
                  <a:lnTo>
                    <a:pt x="61" y="116"/>
                  </a:lnTo>
                  <a:lnTo>
                    <a:pt x="56" y="130"/>
                  </a:lnTo>
                  <a:lnTo>
                    <a:pt x="51" y="137"/>
                  </a:lnTo>
                  <a:lnTo>
                    <a:pt x="48" y="142"/>
                  </a:lnTo>
                  <a:lnTo>
                    <a:pt x="44" y="147"/>
                  </a:lnTo>
                  <a:lnTo>
                    <a:pt x="40" y="152"/>
                  </a:lnTo>
                  <a:lnTo>
                    <a:pt x="33" y="150"/>
                  </a:lnTo>
                  <a:lnTo>
                    <a:pt x="26" y="149"/>
                  </a:lnTo>
                  <a:lnTo>
                    <a:pt x="24" y="152"/>
                  </a:lnTo>
                  <a:lnTo>
                    <a:pt x="25" y="153"/>
                  </a:lnTo>
                  <a:lnTo>
                    <a:pt x="25" y="154"/>
                  </a:lnTo>
                  <a:lnTo>
                    <a:pt x="21" y="156"/>
                  </a:lnTo>
                  <a:lnTo>
                    <a:pt x="10" y="158"/>
                  </a:lnTo>
                  <a:lnTo>
                    <a:pt x="0" y="161"/>
                  </a:lnTo>
                  <a:lnTo>
                    <a:pt x="3" y="166"/>
                  </a:lnTo>
                  <a:lnTo>
                    <a:pt x="9" y="171"/>
                  </a:lnTo>
                  <a:lnTo>
                    <a:pt x="14" y="175"/>
                  </a:lnTo>
                  <a:lnTo>
                    <a:pt x="18" y="180"/>
                  </a:lnTo>
                  <a:lnTo>
                    <a:pt x="23" y="185"/>
                  </a:lnTo>
                  <a:lnTo>
                    <a:pt x="26" y="189"/>
                  </a:lnTo>
                  <a:lnTo>
                    <a:pt x="26" y="193"/>
                  </a:lnTo>
                  <a:lnTo>
                    <a:pt x="26" y="195"/>
                  </a:lnTo>
                  <a:lnTo>
                    <a:pt x="26" y="201"/>
                  </a:lnTo>
                  <a:lnTo>
                    <a:pt x="27" y="205"/>
                  </a:lnTo>
                  <a:lnTo>
                    <a:pt x="29" y="209"/>
                  </a:lnTo>
                  <a:lnTo>
                    <a:pt x="32" y="212"/>
                  </a:lnTo>
                  <a:lnTo>
                    <a:pt x="39" y="218"/>
                  </a:lnTo>
                  <a:lnTo>
                    <a:pt x="48" y="221"/>
                  </a:lnTo>
                  <a:lnTo>
                    <a:pt x="55" y="223"/>
                  </a:lnTo>
                  <a:lnTo>
                    <a:pt x="60" y="226"/>
                  </a:lnTo>
                  <a:lnTo>
                    <a:pt x="63" y="228"/>
                  </a:lnTo>
                  <a:lnTo>
                    <a:pt x="64" y="230"/>
                  </a:lnTo>
                  <a:lnTo>
                    <a:pt x="63" y="232"/>
                  </a:lnTo>
                  <a:lnTo>
                    <a:pt x="61" y="236"/>
                  </a:lnTo>
                  <a:lnTo>
                    <a:pt x="58" y="240"/>
                  </a:lnTo>
                  <a:lnTo>
                    <a:pt x="57" y="244"/>
                  </a:lnTo>
                  <a:lnTo>
                    <a:pt x="58" y="244"/>
                  </a:lnTo>
                  <a:lnTo>
                    <a:pt x="60" y="244"/>
                  </a:lnTo>
                  <a:lnTo>
                    <a:pt x="63" y="244"/>
                  </a:lnTo>
                  <a:lnTo>
                    <a:pt x="64" y="245"/>
                  </a:lnTo>
                  <a:lnTo>
                    <a:pt x="64" y="246"/>
                  </a:lnTo>
                  <a:lnTo>
                    <a:pt x="61" y="251"/>
                  </a:lnTo>
                  <a:lnTo>
                    <a:pt x="59" y="254"/>
                  </a:lnTo>
                  <a:lnTo>
                    <a:pt x="58" y="256"/>
                  </a:lnTo>
                  <a:lnTo>
                    <a:pt x="58" y="258"/>
                  </a:lnTo>
                  <a:lnTo>
                    <a:pt x="60" y="258"/>
                  </a:lnTo>
                  <a:lnTo>
                    <a:pt x="63" y="258"/>
                  </a:lnTo>
                  <a:lnTo>
                    <a:pt x="65" y="258"/>
                  </a:lnTo>
                  <a:lnTo>
                    <a:pt x="67" y="258"/>
                  </a:lnTo>
                  <a:lnTo>
                    <a:pt x="69" y="260"/>
                  </a:lnTo>
                  <a:lnTo>
                    <a:pt x="69" y="262"/>
                  </a:lnTo>
                  <a:lnTo>
                    <a:pt x="71" y="264"/>
                  </a:lnTo>
                  <a:lnTo>
                    <a:pt x="71" y="267"/>
                  </a:lnTo>
                  <a:lnTo>
                    <a:pt x="73" y="269"/>
                  </a:lnTo>
                  <a:lnTo>
                    <a:pt x="76" y="268"/>
                  </a:lnTo>
                  <a:lnTo>
                    <a:pt x="81" y="267"/>
                  </a:lnTo>
                  <a:lnTo>
                    <a:pt x="84" y="268"/>
                  </a:lnTo>
                  <a:lnTo>
                    <a:pt x="86" y="269"/>
                  </a:lnTo>
                  <a:lnTo>
                    <a:pt x="88" y="271"/>
                  </a:lnTo>
                  <a:lnTo>
                    <a:pt x="90" y="274"/>
                  </a:lnTo>
                  <a:lnTo>
                    <a:pt x="93" y="278"/>
                  </a:lnTo>
                  <a:lnTo>
                    <a:pt x="97" y="279"/>
                  </a:lnTo>
                  <a:lnTo>
                    <a:pt x="99" y="278"/>
                  </a:lnTo>
                  <a:lnTo>
                    <a:pt x="100" y="276"/>
                  </a:lnTo>
                  <a:lnTo>
                    <a:pt x="104" y="269"/>
                  </a:lnTo>
                  <a:lnTo>
                    <a:pt x="108" y="263"/>
                  </a:lnTo>
                  <a:lnTo>
                    <a:pt x="110" y="263"/>
                  </a:lnTo>
                  <a:lnTo>
                    <a:pt x="114" y="263"/>
                  </a:lnTo>
                  <a:lnTo>
                    <a:pt x="121" y="268"/>
                  </a:lnTo>
                  <a:lnTo>
                    <a:pt x="126" y="272"/>
                  </a:lnTo>
                  <a:lnTo>
                    <a:pt x="121" y="277"/>
                  </a:lnTo>
                  <a:lnTo>
                    <a:pt x="114" y="283"/>
                  </a:lnTo>
                  <a:lnTo>
                    <a:pt x="115" y="286"/>
                  </a:lnTo>
                  <a:lnTo>
                    <a:pt x="117" y="291"/>
                  </a:lnTo>
                  <a:lnTo>
                    <a:pt x="120" y="293"/>
                  </a:lnTo>
                  <a:lnTo>
                    <a:pt x="123" y="296"/>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1" name="Freeform 300"/>
            <p:cNvSpPr>
              <a:spLocks/>
            </p:cNvSpPr>
            <p:nvPr/>
          </p:nvSpPr>
          <p:spPr bwMode="gray">
            <a:xfrm>
              <a:off x="5254626" y="3567113"/>
              <a:ext cx="153988" cy="107950"/>
            </a:xfrm>
            <a:custGeom>
              <a:avLst/>
              <a:gdLst/>
              <a:ahLst/>
              <a:cxnLst>
                <a:cxn ang="0">
                  <a:pos x="138" y="305"/>
                </a:cxn>
                <a:cxn ang="0">
                  <a:pos x="134" y="315"/>
                </a:cxn>
                <a:cxn ang="0">
                  <a:pos x="132" y="324"/>
                </a:cxn>
                <a:cxn ang="0">
                  <a:pos x="150" y="325"/>
                </a:cxn>
                <a:cxn ang="0">
                  <a:pos x="177" y="328"/>
                </a:cxn>
                <a:cxn ang="0">
                  <a:pos x="211" y="331"/>
                </a:cxn>
                <a:cxn ang="0">
                  <a:pos x="269" y="337"/>
                </a:cxn>
                <a:cxn ang="0">
                  <a:pos x="309" y="311"/>
                </a:cxn>
                <a:cxn ang="0">
                  <a:pos x="351" y="304"/>
                </a:cxn>
                <a:cxn ang="0">
                  <a:pos x="366" y="313"/>
                </a:cxn>
                <a:cxn ang="0">
                  <a:pos x="379" y="311"/>
                </a:cxn>
                <a:cxn ang="0">
                  <a:pos x="395" y="324"/>
                </a:cxn>
                <a:cxn ang="0">
                  <a:pos x="424" y="332"/>
                </a:cxn>
                <a:cxn ang="0">
                  <a:pos x="434" y="280"/>
                </a:cxn>
                <a:cxn ang="0">
                  <a:pos x="452" y="260"/>
                </a:cxn>
                <a:cxn ang="0">
                  <a:pos x="477" y="247"/>
                </a:cxn>
                <a:cxn ang="0">
                  <a:pos x="476" y="216"/>
                </a:cxn>
                <a:cxn ang="0">
                  <a:pos x="457" y="213"/>
                </a:cxn>
                <a:cxn ang="0">
                  <a:pos x="430" y="227"/>
                </a:cxn>
                <a:cxn ang="0">
                  <a:pos x="410" y="215"/>
                </a:cxn>
                <a:cxn ang="0">
                  <a:pos x="401" y="189"/>
                </a:cxn>
                <a:cxn ang="0">
                  <a:pos x="402" y="146"/>
                </a:cxn>
                <a:cxn ang="0">
                  <a:pos x="402" y="108"/>
                </a:cxn>
                <a:cxn ang="0">
                  <a:pos x="374" y="67"/>
                </a:cxn>
                <a:cxn ang="0">
                  <a:pos x="357" y="39"/>
                </a:cxn>
                <a:cxn ang="0">
                  <a:pos x="336" y="2"/>
                </a:cxn>
                <a:cxn ang="0">
                  <a:pos x="314" y="3"/>
                </a:cxn>
                <a:cxn ang="0">
                  <a:pos x="296" y="20"/>
                </a:cxn>
                <a:cxn ang="0">
                  <a:pos x="261" y="27"/>
                </a:cxn>
                <a:cxn ang="0">
                  <a:pos x="242" y="41"/>
                </a:cxn>
                <a:cxn ang="0">
                  <a:pos x="230" y="34"/>
                </a:cxn>
                <a:cxn ang="0">
                  <a:pos x="203" y="25"/>
                </a:cxn>
                <a:cxn ang="0">
                  <a:pos x="163" y="22"/>
                </a:cxn>
                <a:cxn ang="0">
                  <a:pos x="146" y="15"/>
                </a:cxn>
                <a:cxn ang="0">
                  <a:pos x="134" y="23"/>
                </a:cxn>
                <a:cxn ang="0">
                  <a:pos x="113" y="38"/>
                </a:cxn>
                <a:cxn ang="0">
                  <a:pos x="98" y="44"/>
                </a:cxn>
                <a:cxn ang="0">
                  <a:pos x="75" y="82"/>
                </a:cxn>
                <a:cxn ang="0">
                  <a:pos x="56" y="130"/>
                </a:cxn>
                <a:cxn ang="0">
                  <a:pos x="33" y="150"/>
                </a:cxn>
                <a:cxn ang="0">
                  <a:pos x="21" y="156"/>
                </a:cxn>
                <a:cxn ang="0">
                  <a:pos x="14" y="175"/>
                </a:cxn>
                <a:cxn ang="0">
                  <a:pos x="26" y="195"/>
                </a:cxn>
                <a:cxn ang="0">
                  <a:pos x="39" y="218"/>
                </a:cxn>
                <a:cxn ang="0">
                  <a:pos x="64" y="230"/>
                </a:cxn>
                <a:cxn ang="0">
                  <a:pos x="58" y="244"/>
                </a:cxn>
                <a:cxn ang="0">
                  <a:pos x="61" y="251"/>
                </a:cxn>
                <a:cxn ang="0">
                  <a:pos x="63" y="258"/>
                </a:cxn>
                <a:cxn ang="0">
                  <a:pos x="71" y="264"/>
                </a:cxn>
                <a:cxn ang="0">
                  <a:pos x="84" y="268"/>
                </a:cxn>
                <a:cxn ang="0">
                  <a:pos x="97" y="279"/>
                </a:cxn>
                <a:cxn ang="0">
                  <a:pos x="110" y="263"/>
                </a:cxn>
                <a:cxn ang="0">
                  <a:pos x="114" y="283"/>
                </a:cxn>
              </a:cxnLst>
              <a:rect l="0" t="0" r="r" b="b"/>
              <a:pathLst>
                <a:path w="482" h="338">
                  <a:moveTo>
                    <a:pt x="123" y="296"/>
                  </a:moveTo>
                  <a:lnTo>
                    <a:pt x="128" y="299"/>
                  </a:lnTo>
                  <a:lnTo>
                    <a:pt x="133" y="301"/>
                  </a:lnTo>
                  <a:lnTo>
                    <a:pt x="135" y="303"/>
                  </a:lnTo>
                  <a:lnTo>
                    <a:pt x="138" y="305"/>
                  </a:lnTo>
                  <a:lnTo>
                    <a:pt x="140" y="307"/>
                  </a:lnTo>
                  <a:lnTo>
                    <a:pt x="140" y="309"/>
                  </a:lnTo>
                  <a:lnTo>
                    <a:pt x="139" y="311"/>
                  </a:lnTo>
                  <a:lnTo>
                    <a:pt x="137" y="313"/>
                  </a:lnTo>
                  <a:lnTo>
                    <a:pt x="134" y="315"/>
                  </a:lnTo>
                  <a:lnTo>
                    <a:pt x="133" y="316"/>
                  </a:lnTo>
                  <a:lnTo>
                    <a:pt x="131" y="317"/>
                  </a:lnTo>
                  <a:lnTo>
                    <a:pt x="131" y="318"/>
                  </a:lnTo>
                  <a:lnTo>
                    <a:pt x="131" y="320"/>
                  </a:lnTo>
                  <a:lnTo>
                    <a:pt x="132" y="324"/>
                  </a:lnTo>
                  <a:lnTo>
                    <a:pt x="135" y="326"/>
                  </a:lnTo>
                  <a:lnTo>
                    <a:pt x="139" y="327"/>
                  </a:lnTo>
                  <a:lnTo>
                    <a:pt x="142" y="327"/>
                  </a:lnTo>
                  <a:lnTo>
                    <a:pt x="145" y="326"/>
                  </a:lnTo>
                  <a:lnTo>
                    <a:pt x="150" y="325"/>
                  </a:lnTo>
                  <a:lnTo>
                    <a:pt x="157" y="324"/>
                  </a:lnTo>
                  <a:lnTo>
                    <a:pt x="162" y="324"/>
                  </a:lnTo>
                  <a:lnTo>
                    <a:pt x="167" y="325"/>
                  </a:lnTo>
                  <a:lnTo>
                    <a:pt x="172" y="326"/>
                  </a:lnTo>
                  <a:lnTo>
                    <a:pt x="177" y="328"/>
                  </a:lnTo>
                  <a:lnTo>
                    <a:pt x="183" y="332"/>
                  </a:lnTo>
                  <a:lnTo>
                    <a:pt x="190" y="334"/>
                  </a:lnTo>
                  <a:lnTo>
                    <a:pt x="196" y="334"/>
                  </a:lnTo>
                  <a:lnTo>
                    <a:pt x="200" y="333"/>
                  </a:lnTo>
                  <a:lnTo>
                    <a:pt x="211" y="331"/>
                  </a:lnTo>
                  <a:lnTo>
                    <a:pt x="224" y="328"/>
                  </a:lnTo>
                  <a:lnTo>
                    <a:pt x="240" y="334"/>
                  </a:lnTo>
                  <a:lnTo>
                    <a:pt x="254" y="337"/>
                  </a:lnTo>
                  <a:lnTo>
                    <a:pt x="262" y="338"/>
                  </a:lnTo>
                  <a:lnTo>
                    <a:pt x="269" y="337"/>
                  </a:lnTo>
                  <a:lnTo>
                    <a:pt x="276" y="334"/>
                  </a:lnTo>
                  <a:lnTo>
                    <a:pt x="284" y="328"/>
                  </a:lnTo>
                  <a:lnTo>
                    <a:pt x="291" y="323"/>
                  </a:lnTo>
                  <a:lnTo>
                    <a:pt x="299" y="317"/>
                  </a:lnTo>
                  <a:lnTo>
                    <a:pt x="309" y="311"/>
                  </a:lnTo>
                  <a:lnTo>
                    <a:pt x="320" y="307"/>
                  </a:lnTo>
                  <a:lnTo>
                    <a:pt x="330" y="303"/>
                  </a:lnTo>
                  <a:lnTo>
                    <a:pt x="342" y="302"/>
                  </a:lnTo>
                  <a:lnTo>
                    <a:pt x="346" y="303"/>
                  </a:lnTo>
                  <a:lnTo>
                    <a:pt x="351" y="304"/>
                  </a:lnTo>
                  <a:lnTo>
                    <a:pt x="354" y="305"/>
                  </a:lnTo>
                  <a:lnTo>
                    <a:pt x="359" y="309"/>
                  </a:lnTo>
                  <a:lnTo>
                    <a:pt x="361" y="312"/>
                  </a:lnTo>
                  <a:lnTo>
                    <a:pt x="365" y="313"/>
                  </a:lnTo>
                  <a:lnTo>
                    <a:pt x="366" y="313"/>
                  </a:lnTo>
                  <a:lnTo>
                    <a:pt x="368" y="312"/>
                  </a:lnTo>
                  <a:lnTo>
                    <a:pt x="370" y="311"/>
                  </a:lnTo>
                  <a:lnTo>
                    <a:pt x="373" y="310"/>
                  </a:lnTo>
                  <a:lnTo>
                    <a:pt x="376" y="310"/>
                  </a:lnTo>
                  <a:lnTo>
                    <a:pt x="379" y="311"/>
                  </a:lnTo>
                  <a:lnTo>
                    <a:pt x="385" y="313"/>
                  </a:lnTo>
                  <a:lnTo>
                    <a:pt x="387" y="313"/>
                  </a:lnTo>
                  <a:lnTo>
                    <a:pt x="390" y="315"/>
                  </a:lnTo>
                  <a:lnTo>
                    <a:pt x="393" y="320"/>
                  </a:lnTo>
                  <a:lnTo>
                    <a:pt x="395" y="324"/>
                  </a:lnTo>
                  <a:lnTo>
                    <a:pt x="399" y="327"/>
                  </a:lnTo>
                  <a:lnTo>
                    <a:pt x="402" y="328"/>
                  </a:lnTo>
                  <a:lnTo>
                    <a:pt x="406" y="329"/>
                  </a:lnTo>
                  <a:lnTo>
                    <a:pt x="415" y="331"/>
                  </a:lnTo>
                  <a:lnTo>
                    <a:pt x="424" y="332"/>
                  </a:lnTo>
                  <a:lnTo>
                    <a:pt x="424" y="319"/>
                  </a:lnTo>
                  <a:lnTo>
                    <a:pt x="425" y="308"/>
                  </a:lnTo>
                  <a:lnTo>
                    <a:pt x="427" y="296"/>
                  </a:lnTo>
                  <a:lnTo>
                    <a:pt x="432" y="285"/>
                  </a:lnTo>
                  <a:lnTo>
                    <a:pt x="434" y="280"/>
                  </a:lnTo>
                  <a:lnTo>
                    <a:pt x="436" y="275"/>
                  </a:lnTo>
                  <a:lnTo>
                    <a:pt x="440" y="271"/>
                  </a:lnTo>
                  <a:lnTo>
                    <a:pt x="443" y="267"/>
                  </a:lnTo>
                  <a:lnTo>
                    <a:pt x="448" y="263"/>
                  </a:lnTo>
                  <a:lnTo>
                    <a:pt x="452" y="260"/>
                  </a:lnTo>
                  <a:lnTo>
                    <a:pt x="458" y="258"/>
                  </a:lnTo>
                  <a:lnTo>
                    <a:pt x="465" y="255"/>
                  </a:lnTo>
                  <a:lnTo>
                    <a:pt x="470" y="253"/>
                  </a:lnTo>
                  <a:lnTo>
                    <a:pt x="474" y="250"/>
                  </a:lnTo>
                  <a:lnTo>
                    <a:pt x="477" y="247"/>
                  </a:lnTo>
                  <a:lnTo>
                    <a:pt x="479" y="243"/>
                  </a:lnTo>
                  <a:lnTo>
                    <a:pt x="481" y="235"/>
                  </a:lnTo>
                  <a:lnTo>
                    <a:pt x="482" y="224"/>
                  </a:lnTo>
                  <a:lnTo>
                    <a:pt x="480" y="220"/>
                  </a:lnTo>
                  <a:lnTo>
                    <a:pt x="476" y="216"/>
                  </a:lnTo>
                  <a:lnTo>
                    <a:pt x="473" y="214"/>
                  </a:lnTo>
                  <a:lnTo>
                    <a:pt x="470" y="212"/>
                  </a:lnTo>
                  <a:lnTo>
                    <a:pt x="465" y="212"/>
                  </a:lnTo>
                  <a:lnTo>
                    <a:pt x="462" y="212"/>
                  </a:lnTo>
                  <a:lnTo>
                    <a:pt x="457" y="213"/>
                  </a:lnTo>
                  <a:lnTo>
                    <a:pt x="452" y="215"/>
                  </a:lnTo>
                  <a:lnTo>
                    <a:pt x="442" y="219"/>
                  </a:lnTo>
                  <a:lnTo>
                    <a:pt x="433" y="223"/>
                  </a:lnTo>
                  <a:lnTo>
                    <a:pt x="431" y="226"/>
                  </a:lnTo>
                  <a:lnTo>
                    <a:pt x="430" y="227"/>
                  </a:lnTo>
                  <a:lnTo>
                    <a:pt x="427" y="227"/>
                  </a:lnTo>
                  <a:lnTo>
                    <a:pt x="425" y="227"/>
                  </a:lnTo>
                  <a:lnTo>
                    <a:pt x="422" y="226"/>
                  </a:lnTo>
                  <a:lnTo>
                    <a:pt x="417" y="223"/>
                  </a:lnTo>
                  <a:lnTo>
                    <a:pt x="410" y="215"/>
                  </a:lnTo>
                  <a:lnTo>
                    <a:pt x="405" y="209"/>
                  </a:lnTo>
                  <a:lnTo>
                    <a:pt x="401" y="203"/>
                  </a:lnTo>
                  <a:lnTo>
                    <a:pt x="400" y="199"/>
                  </a:lnTo>
                  <a:lnTo>
                    <a:pt x="401" y="195"/>
                  </a:lnTo>
                  <a:lnTo>
                    <a:pt x="401" y="189"/>
                  </a:lnTo>
                  <a:lnTo>
                    <a:pt x="401" y="182"/>
                  </a:lnTo>
                  <a:lnTo>
                    <a:pt x="400" y="177"/>
                  </a:lnTo>
                  <a:lnTo>
                    <a:pt x="399" y="166"/>
                  </a:lnTo>
                  <a:lnTo>
                    <a:pt x="400" y="156"/>
                  </a:lnTo>
                  <a:lnTo>
                    <a:pt x="402" y="146"/>
                  </a:lnTo>
                  <a:lnTo>
                    <a:pt x="405" y="137"/>
                  </a:lnTo>
                  <a:lnTo>
                    <a:pt x="406" y="128"/>
                  </a:lnTo>
                  <a:lnTo>
                    <a:pt x="406" y="117"/>
                  </a:lnTo>
                  <a:lnTo>
                    <a:pt x="405" y="113"/>
                  </a:lnTo>
                  <a:lnTo>
                    <a:pt x="402" y="108"/>
                  </a:lnTo>
                  <a:lnTo>
                    <a:pt x="400" y="104"/>
                  </a:lnTo>
                  <a:lnTo>
                    <a:pt x="397" y="98"/>
                  </a:lnTo>
                  <a:lnTo>
                    <a:pt x="386" y="87"/>
                  </a:lnTo>
                  <a:lnTo>
                    <a:pt x="377" y="74"/>
                  </a:lnTo>
                  <a:lnTo>
                    <a:pt x="374" y="67"/>
                  </a:lnTo>
                  <a:lnTo>
                    <a:pt x="370" y="60"/>
                  </a:lnTo>
                  <a:lnTo>
                    <a:pt x="366" y="56"/>
                  </a:lnTo>
                  <a:lnTo>
                    <a:pt x="362" y="50"/>
                  </a:lnTo>
                  <a:lnTo>
                    <a:pt x="360" y="44"/>
                  </a:lnTo>
                  <a:lnTo>
                    <a:pt x="357" y="39"/>
                  </a:lnTo>
                  <a:lnTo>
                    <a:pt x="352" y="27"/>
                  </a:lnTo>
                  <a:lnTo>
                    <a:pt x="348" y="16"/>
                  </a:lnTo>
                  <a:lnTo>
                    <a:pt x="344" y="10"/>
                  </a:lnTo>
                  <a:lnTo>
                    <a:pt x="341" y="6"/>
                  </a:lnTo>
                  <a:lnTo>
                    <a:pt x="336" y="2"/>
                  </a:lnTo>
                  <a:lnTo>
                    <a:pt x="330" y="0"/>
                  </a:lnTo>
                  <a:lnTo>
                    <a:pt x="327" y="1"/>
                  </a:lnTo>
                  <a:lnTo>
                    <a:pt x="325" y="1"/>
                  </a:lnTo>
                  <a:lnTo>
                    <a:pt x="319" y="2"/>
                  </a:lnTo>
                  <a:lnTo>
                    <a:pt x="314" y="3"/>
                  </a:lnTo>
                  <a:lnTo>
                    <a:pt x="312" y="6"/>
                  </a:lnTo>
                  <a:lnTo>
                    <a:pt x="310" y="7"/>
                  </a:lnTo>
                  <a:lnTo>
                    <a:pt x="306" y="11"/>
                  </a:lnTo>
                  <a:lnTo>
                    <a:pt x="300" y="17"/>
                  </a:lnTo>
                  <a:lnTo>
                    <a:pt x="296" y="20"/>
                  </a:lnTo>
                  <a:lnTo>
                    <a:pt x="292" y="23"/>
                  </a:lnTo>
                  <a:lnTo>
                    <a:pt x="286" y="24"/>
                  </a:lnTo>
                  <a:lnTo>
                    <a:pt x="281" y="24"/>
                  </a:lnTo>
                  <a:lnTo>
                    <a:pt x="270" y="26"/>
                  </a:lnTo>
                  <a:lnTo>
                    <a:pt x="261" y="27"/>
                  </a:lnTo>
                  <a:lnTo>
                    <a:pt x="257" y="28"/>
                  </a:lnTo>
                  <a:lnTo>
                    <a:pt x="253" y="32"/>
                  </a:lnTo>
                  <a:lnTo>
                    <a:pt x="249" y="35"/>
                  </a:lnTo>
                  <a:lnTo>
                    <a:pt x="244" y="40"/>
                  </a:lnTo>
                  <a:lnTo>
                    <a:pt x="242" y="41"/>
                  </a:lnTo>
                  <a:lnTo>
                    <a:pt x="239" y="42"/>
                  </a:lnTo>
                  <a:lnTo>
                    <a:pt x="236" y="41"/>
                  </a:lnTo>
                  <a:lnTo>
                    <a:pt x="234" y="40"/>
                  </a:lnTo>
                  <a:lnTo>
                    <a:pt x="231" y="36"/>
                  </a:lnTo>
                  <a:lnTo>
                    <a:pt x="230" y="34"/>
                  </a:lnTo>
                  <a:lnTo>
                    <a:pt x="227" y="30"/>
                  </a:lnTo>
                  <a:lnTo>
                    <a:pt x="222" y="26"/>
                  </a:lnTo>
                  <a:lnTo>
                    <a:pt x="218" y="25"/>
                  </a:lnTo>
                  <a:lnTo>
                    <a:pt x="212" y="24"/>
                  </a:lnTo>
                  <a:lnTo>
                    <a:pt x="203" y="25"/>
                  </a:lnTo>
                  <a:lnTo>
                    <a:pt x="192" y="25"/>
                  </a:lnTo>
                  <a:lnTo>
                    <a:pt x="183" y="24"/>
                  </a:lnTo>
                  <a:lnTo>
                    <a:pt x="173" y="23"/>
                  </a:lnTo>
                  <a:lnTo>
                    <a:pt x="167" y="23"/>
                  </a:lnTo>
                  <a:lnTo>
                    <a:pt x="163" y="22"/>
                  </a:lnTo>
                  <a:lnTo>
                    <a:pt x="159" y="19"/>
                  </a:lnTo>
                  <a:lnTo>
                    <a:pt x="155" y="16"/>
                  </a:lnTo>
                  <a:lnTo>
                    <a:pt x="151" y="14"/>
                  </a:lnTo>
                  <a:lnTo>
                    <a:pt x="148" y="14"/>
                  </a:lnTo>
                  <a:lnTo>
                    <a:pt x="146" y="15"/>
                  </a:lnTo>
                  <a:lnTo>
                    <a:pt x="145" y="16"/>
                  </a:lnTo>
                  <a:lnTo>
                    <a:pt x="140" y="20"/>
                  </a:lnTo>
                  <a:lnTo>
                    <a:pt x="134" y="24"/>
                  </a:lnTo>
                  <a:lnTo>
                    <a:pt x="134" y="24"/>
                  </a:lnTo>
                  <a:lnTo>
                    <a:pt x="134" y="23"/>
                  </a:lnTo>
                  <a:lnTo>
                    <a:pt x="131" y="27"/>
                  </a:lnTo>
                  <a:lnTo>
                    <a:pt x="128" y="32"/>
                  </a:lnTo>
                  <a:lnTo>
                    <a:pt x="123" y="35"/>
                  </a:lnTo>
                  <a:lnTo>
                    <a:pt x="118" y="38"/>
                  </a:lnTo>
                  <a:lnTo>
                    <a:pt x="113" y="38"/>
                  </a:lnTo>
                  <a:lnTo>
                    <a:pt x="108" y="38"/>
                  </a:lnTo>
                  <a:lnTo>
                    <a:pt x="106" y="39"/>
                  </a:lnTo>
                  <a:lnTo>
                    <a:pt x="104" y="39"/>
                  </a:lnTo>
                  <a:lnTo>
                    <a:pt x="101" y="41"/>
                  </a:lnTo>
                  <a:lnTo>
                    <a:pt x="98" y="44"/>
                  </a:lnTo>
                  <a:lnTo>
                    <a:pt x="93" y="53"/>
                  </a:lnTo>
                  <a:lnTo>
                    <a:pt x="90" y="63"/>
                  </a:lnTo>
                  <a:lnTo>
                    <a:pt x="85" y="71"/>
                  </a:lnTo>
                  <a:lnTo>
                    <a:pt x="80" y="77"/>
                  </a:lnTo>
                  <a:lnTo>
                    <a:pt x="75" y="82"/>
                  </a:lnTo>
                  <a:lnTo>
                    <a:pt x="72" y="89"/>
                  </a:lnTo>
                  <a:lnTo>
                    <a:pt x="69" y="97"/>
                  </a:lnTo>
                  <a:lnTo>
                    <a:pt x="67" y="105"/>
                  </a:lnTo>
                  <a:lnTo>
                    <a:pt x="61" y="116"/>
                  </a:lnTo>
                  <a:lnTo>
                    <a:pt x="56" y="130"/>
                  </a:lnTo>
                  <a:lnTo>
                    <a:pt x="51" y="137"/>
                  </a:lnTo>
                  <a:lnTo>
                    <a:pt x="48" y="142"/>
                  </a:lnTo>
                  <a:lnTo>
                    <a:pt x="44" y="147"/>
                  </a:lnTo>
                  <a:lnTo>
                    <a:pt x="40" y="152"/>
                  </a:lnTo>
                  <a:lnTo>
                    <a:pt x="33" y="150"/>
                  </a:lnTo>
                  <a:lnTo>
                    <a:pt x="26" y="149"/>
                  </a:lnTo>
                  <a:lnTo>
                    <a:pt x="24" y="152"/>
                  </a:lnTo>
                  <a:lnTo>
                    <a:pt x="25" y="153"/>
                  </a:lnTo>
                  <a:lnTo>
                    <a:pt x="25" y="154"/>
                  </a:lnTo>
                  <a:lnTo>
                    <a:pt x="21" y="156"/>
                  </a:lnTo>
                  <a:lnTo>
                    <a:pt x="10" y="158"/>
                  </a:lnTo>
                  <a:lnTo>
                    <a:pt x="0" y="161"/>
                  </a:lnTo>
                  <a:lnTo>
                    <a:pt x="3" y="166"/>
                  </a:lnTo>
                  <a:lnTo>
                    <a:pt x="9" y="171"/>
                  </a:lnTo>
                  <a:lnTo>
                    <a:pt x="14" y="175"/>
                  </a:lnTo>
                  <a:lnTo>
                    <a:pt x="18" y="180"/>
                  </a:lnTo>
                  <a:lnTo>
                    <a:pt x="23" y="185"/>
                  </a:lnTo>
                  <a:lnTo>
                    <a:pt x="26" y="189"/>
                  </a:lnTo>
                  <a:lnTo>
                    <a:pt x="26" y="193"/>
                  </a:lnTo>
                  <a:lnTo>
                    <a:pt x="26" y="195"/>
                  </a:lnTo>
                  <a:lnTo>
                    <a:pt x="26" y="201"/>
                  </a:lnTo>
                  <a:lnTo>
                    <a:pt x="27" y="205"/>
                  </a:lnTo>
                  <a:lnTo>
                    <a:pt x="29" y="209"/>
                  </a:lnTo>
                  <a:lnTo>
                    <a:pt x="32" y="212"/>
                  </a:lnTo>
                  <a:lnTo>
                    <a:pt x="39" y="218"/>
                  </a:lnTo>
                  <a:lnTo>
                    <a:pt x="48" y="221"/>
                  </a:lnTo>
                  <a:lnTo>
                    <a:pt x="55" y="223"/>
                  </a:lnTo>
                  <a:lnTo>
                    <a:pt x="60" y="226"/>
                  </a:lnTo>
                  <a:lnTo>
                    <a:pt x="63" y="228"/>
                  </a:lnTo>
                  <a:lnTo>
                    <a:pt x="64" y="230"/>
                  </a:lnTo>
                  <a:lnTo>
                    <a:pt x="63" y="232"/>
                  </a:lnTo>
                  <a:lnTo>
                    <a:pt x="61" y="236"/>
                  </a:lnTo>
                  <a:lnTo>
                    <a:pt x="58" y="240"/>
                  </a:lnTo>
                  <a:lnTo>
                    <a:pt x="57" y="244"/>
                  </a:lnTo>
                  <a:lnTo>
                    <a:pt x="58" y="244"/>
                  </a:lnTo>
                  <a:lnTo>
                    <a:pt x="60" y="244"/>
                  </a:lnTo>
                  <a:lnTo>
                    <a:pt x="63" y="244"/>
                  </a:lnTo>
                  <a:lnTo>
                    <a:pt x="64" y="245"/>
                  </a:lnTo>
                  <a:lnTo>
                    <a:pt x="64" y="246"/>
                  </a:lnTo>
                  <a:lnTo>
                    <a:pt x="61" y="251"/>
                  </a:lnTo>
                  <a:lnTo>
                    <a:pt x="59" y="254"/>
                  </a:lnTo>
                  <a:lnTo>
                    <a:pt x="58" y="256"/>
                  </a:lnTo>
                  <a:lnTo>
                    <a:pt x="58" y="258"/>
                  </a:lnTo>
                  <a:lnTo>
                    <a:pt x="60" y="258"/>
                  </a:lnTo>
                  <a:lnTo>
                    <a:pt x="63" y="258"/>
                  </a:lnTo>
                  <a:lnTo>
                    <a:pt x="65" y="258"/>
                  </a:lnTo>
                  <a:lnTo>
                    <a:pt x="67" y="258"/>
                  </a:lnTo>
                  <a:lnTo>
                    <a:pt x="69" y="260"/>
                  </a:lnTo>
                  <a:lnTo>
                    <a:pt x="69" y="262"/>
                  </a:lnTo>
                  <a:lnTo>
                    <a:pt x="71" y="264"/>
                  </a:lnTo>
                  <a:lnTo>
                    <a:pt x="71" y="267"/>
                  </a:lnTo>
                  <a:lnTo>
                    <a:pt x="73" y="269"/>
                  </a:lnTo>
                  <a:lnTo>
                    <a:pt x="76" y="268"/>
                  </a:lnTo>
                  <a:lnTo>
                    <a:pt x="81" y="267"/>
                  </a:lnTo>
                  <a:lnTo>
                    <a:pt x="84" y="268"/>
                  </a:lnTo>
                  <a:lnTo>
                    <a:pt x="86" y="269"/>
                  </a:lnTo>
                  <a:lnTo>
                    <a:pt x="88" y="271"/>
                  </a:lnTo>
                  <a:lnTo>
                    <a:pt x="90" y="274"/>
                  </a:lnTo>
                  <a:lnTo>
                    <a:pt x="93" y="278"/>
                  </a:lnTo>
                  <a:lnTo>
                    <a:pt x="97" y="279"/>
                  </a:lnTo>
                  <a:lnTo>
                    <a:pt x="99" y="278"/>
                  </a:lnTo>
                  <a:lnTo>
                    <a:pt x="100" y="276"/>
                  </a:lnTo>
                  <a:lnTo>
                    <a:pt x="104" y="269"/>
                  </a:lnTo>
                  <a:lnTo>
                    <a:pt x="108" y="263"/>
                  </a:lnTo>
                  <a:lnTo>
                    <a:pt x="110" y="263"/>
                  </a:lnTo>
                  <a:lnTo>
                    <a:pt x="114" y="263"/>
                  </a:lnTo>
                  <a:lnTo>
                    <a:pt x="121" y="268"/>
                  </a:lnTo>
                  <a:lnTo>
                    <a:pt x="126" y="272"/>
                  </a:lnTo>
                  <a:lnTo>
                    <a:pt x="121" y="277"/>
                  </a:lnTo>
                  <a:lnTo>
                    <a:pt x="114" y="283"/>
                  </a:lnTo>
                  <a:lnTo>
                    <a:pt x="115" y="286"/>
                  </a:lnTo>
                  <a:lnTo>
                    <a:pt x="117" y="291"/>
                  </a:lnTo>
                  <a:lnTo>
                    <a:pt x="120" y="293"/>
                  </a:lnTo>
                  <a:lnTo>
                    <a:pt x="123" y="296"/>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2" name="Freeform 301"/>
            <p:cNvSpPr>
              <a:spLocks/>
            </p:cNvSpPr>
            <p:nvPr/>
          </p:nvSpPr>
          <p:spPr bwMode="gray">
            <a:xfrm>
              <a:off x="5022851" y="3578226"/>
              <a:ext cx="74613" cy="47625"/>
            </a:xfrm>
            <a:custGeom>
              <a:avLst/>
              <a:gdLst/>
              <a:ahLst/>
              <a:cxnLst>
                <a:cxn ang="0">
                  <a:pos x="228" y="82"/>
                </a:cxn>
                <a:cxn ang="0">
                  <a:pos x="233" y="94"/>
                </a:cxn>
                <a:cxn ang="0">
                  <a:pos x="225" y="96"/>
                </a:cxn>
                <a:cxn ang="0">
                  <a:pos x="215" y="90"/>
                </a:cxn>
                <a:cxn ang="0">
                  <a:pos x="215" y="107"/>
                </a:cxn>
                <a:cxn ang="0">
                  <a:pos x="210" y="115"/>
                </a:cxn>
                <a:cxn ang="0">
                  <a:pos x="203" y="109"/>
                </a:cxn>
                <a:cxn ang="0">
                  <a:pos x="190" y="111"/>
                </a:cxn>
                <a:cxn ang="0">
                  <a:pos x="182" y="103"/>
                </a:cxn>
                <a:cxn ang="0">
                  <a:pos x="173" y="99"/>
                </a:cxn>
                <a:cxn ang="0">
                  <a:pos x="170" y="112"/>
                </a:cxn>
                <a:cxn ang="0">
                  <a:pos x="161" y="127"/>
                </a:cxn>
                <a:cxn ang="0">
                  <a:pos x="160" y="139"/>
                </a:cxn>
                <a:cxn ang="0">
                  <a:pos x="158" y="147"/>
                </a:cxn>
                <a:cxn ang="0">
                  <a:pos x="134" y="121"/>
                </a:cxn>
                <a:cxn ang="0">
                  <a:pos x="128" y="107"/>
                </a:cxn>
                <a:cxn ang="0">
                  <a:pos x="125" y="98"/>
                </a:cxn>
                <a:cxn ang="0">
                  <a:pos x="112" y="112"/>
                </a:cxn>
                <a:cxn ang="0">
                  <a:pos x="114" y="120"/>
                </a:cxn>
                <a:cxn ang="0">
                  <a:pos x="110" y="129"/>
                </a:cxn>
                <a:cxn ang="0">
                  <a:pos x="89" y="137"/>
                </a:cxn>
                <a:cxn ang="0">
                  <a:pos x="70" y="142"/>
                </a:cxn>
                <a:cxn ang="0">
                  <a:pos x="52" y="135"/>
                </a:cxn>
                <a:cxn ang="0">
                  <a:pos x="44" y="127"/>
                </a:cxn>
                <a:cxn ang="0">
                  <a:pos x="43" y="104"/>
                </a:cxn>
                <a:cxn ang="0">
                  <a:pos x="25" y="103"/>
                </a:cxn>
                <a:cxn ang="0">
                  <a:pos x="19" y="113"/>
                </a:cxn>
                <a:cxn ang="0">
                  <a:pos x="6" y="124"/>
                </a:cxn>
                <a:cxn ang="0">
                  <a:pos x="2" y="118"/>
                </a:cxn>
                <a:cxn ang="0">
                  <a:pos x="11" y="103"/>
                </a:cxn>
                <a:cxn ang="0">
                  <a:pos x="13" y="88"/>
                </a:cxn>
                <a:cxn ang="0">
                  <a:pos x="24" y="79"/>
                </a:cxn>
                <a:cxn ang="0">
                  <a:pos x="29" y="62"/>
                </a:cxn>
                <a:cxn ang="0">
                  <a:pos x="40" y="54"/>
                </a:cxn>
                <a:cxn ang="0">
                  <a:pos x="45" y="44"/>
                </a:cxn>
                <a:cxn ang="0">
                  <a:pos x="53" y="34"/>
                </a:cxn>
                <a:cxn ang="0">
                  <a:pos x="59" y="23"/>
                </a:cxn>
                <a:cxn ang="0">
                  <a:pos x="77" y="21"/>
                </a:cxn>
                <a:cxn ang="0">
                  <a:pos x="109" y="15"/>
                </a:cxn>
                <a:cxn ang="0">
                  <a:pos x="127" y="14"/>
                </a:cxn>
                <a:cxn ang="0">
                  <a:pos x="131" y="3"/>
                </a:cxn>
                <a:cxn ang="0">
                  <a:pos x="144" y="3"/>
                </a:cxn>
                <a:cxn ang="0">
                  <a:pos x="152" y="10"/>
                </a:cxn>
                <a:cxn ang="0">
                  <a:pos x="179" y="15"/>
                </a:cxn>
                <a:cxn ang="0">
                  <a:pos x="187" y="37"/>
                </a:cxn>
                <a:cxn ang="0">
                  <a:pos x="183" y="57"/>
                </a:cxn>
                <a:cxn ang="0">
                  <a:pos x="199" y="57"/>
                </a:cxn>
                <a:cxn ang="0">
                  <a:pos x="207" y="67"/>
                </a:cxn>
                <a:cxn ang="0">
                  <a:pos x="222" y="64"/>
                </a:cxn>
                <a:cxn ang="0">
                  <a:pos x="230" y="64"/>
                </a:cxn>
              </a:cxnLst>
              <a:rect l="0" t="0" r="r" b="b"/>
              <a:pathLst>
                <a:path w="233" h="147">
                  <a:moveTo>
                    <a:pt x="231" y="69"/>
                  </a:moveTo>
                  <a:lnTo>
                    <a:pt x="228" y="73"/>
                  </a:lnTo>
                  <a:lnTo>
                    <a:pt x="228" y="78"/>
                  </a:lnTo>
                  <a:lnTo>
                    <a:pt x="228" y="82"/>
                  </a:lnTo>
                  <a:lnTo>
                    <a:pt x="231" y="87"/>
                  </a:lnTo>
                  <a:lnTo>
                    <a:pt x="232" y="89"/>
                  </a:lnTo>
                  <a:lnTo>
                    <a:pt x="233" y="90"/>
                  </a:lnTo>
                  <a:lnTo>
                    <a:pt x="233" y="94"/>
                  </a:lnTo>
                  <a:lnTo>
                    <a:pt x="232" y="96"/>
                  </a:lnTo>
                  <a:lnTo>
                    <a:pt x="228" y="97"/>
                  </a:lnTo>
                  <a:lnTo>
                    <a:pt x="227" y="97"/>
                  </a:lnTo>
                  <a:lnTo>
                    <a:pt x="225" y="96"/>
                  </a:lnTo>
                  <a:lnTo>
                    <a:pt x="224" y="95"/>
                  </a:lnTo>
                  <a:lnTo>
                    <a:pt x="222" y="93"/>
                  </a:lnTo>
                  <a:lnTo>
                    <a:pt x="217" y="90"/>
                  </a:lnTo>
                  <a:lnTo>
                    <a:pt x="215" y="90"/>
                  </a:lnTo>
                  <a:lnTo>
                    <a:pt x="211" y="89"/>
                  </a:lnTo>
                  <a:lnTo>
                    <a:pt x="212" y="96"/>
                  </a:lnTo>
                  <a:lnTo>
                    <a:pt x="215" y="104"/>
                  </a:lnTo>
                  <a:lnTo>
                    <a:pt x="215" y="107"/>
                  </a:lnTo>
                  <a:lnTo>
                    <a:pt x="216" y="111"/>
                  </a:lnTo>
                  <a:lnTo>
                    <a:pt x="215" y="113"/>
                  </a:lnTo>
                  <a:lnTo>
                    <a:pt x="214" y="117"/>
                  </a:lnTo>
                  <a:lnTo>
                    <a:pt x="210" y="115"/>
                  </a:lnTo>
                  <a:lnTo>
                    <a:pt x="208" y="114"/>
                  </a:lnTo>
                  <a:lnTo>
                    <a:pt x="206" y="112"/>
                  </a:lnTo>
                  <a:lnTo>
                    <a:pt x="204" y="111"/>
                  </a:lnTo>
                  <a:lnTo>
                    <a:pt x="203" y="109"/>
                  </a:lnTo>
                  <a:lnTo>
                    <a:pt x="201" y="107"/>
                  </a:lnTo>
                  <a:lnTo>
                    <a:pt x="198" y="109"/>
                  </a:lnTo>
                  <a:lnTo>
                    <a:pt x="193" y="110"/>
                  </a:lnTo>
                  <a:lnTo>
                    <a:pt x="190" y="111"/>
                  </a:lnTo>
                  <a:lnTo>
                    <a:pt x="186" y="110"/>
                  </a:lnTo>
                  <a:lnTo>
                    <a:pt x="185" y="107"/>
                  </a:lnTo>
                  <a:lnTo>
                    <a:pt x="183" y="105"/>
                  </a:lnTo>
                  <a:lnTo>
                    <a:pt x="182" y="103"/>
                  </a:lnTo>
                  <a:lnTo>
                    <a:pt x="179" y="101"/>
                  </a:lnTo>
                  <a:lnTo>
                    <a:pt x="178" y="98"/>
                  </a:lnTo>
                  <a:lnTo>
                    <a:pt x="175" y="97"/>
                  </a:lnTo>
                  <a:lnTo>
                    <a:pt x="173" y="99"/>
                  </a:lnTo>
                  <a:lnTo>
                    <a:pt x="171" y="102"/>
                  </a:lnTo>
                  <a:lnTo>
                    <a:pt x="170" y="104"/>
                  </a:lnTo>
                  <a:lnTo>
                    <a:pt x="170" y="106"/>
                  </a:lnTo>
                  <a:lnTo>
                    <a:pt x="170" y="112"/>
                  </a:lnTo>
                  <a:lnTo>
                    <a:pt x="168" y="115"/>
                  </a:lnTo>
                  <a:lnTo>
                    <a:pt x="167" y="120"/>
                  </a:lnTo>
                  <a:lnTo>
                    <a:pt x="163" y="123"/>
                  </a:lnTo>
                  <a:lnTo>
                    <a:pt x="161" y="127"/>
                  </a:lnTo>
                  <a:lnTo>
                    <a:pt x="159" y="130"/>
                  </a:lnTo>
                  <a:lnTo>
                    <a:pt x="159" y="134"/>
                  </a:lnTo>
                  <a:lnTo>
                    <a:pt x="160" y="138"/>
                  </a:lnTo>
                  <a:lnTo>
                    <a:pt x="160" y="139"/>
                  </a:lnTo>
                  <a:lnTo>
                    <a:pt x="161" y="142"/>
                  </a:lnTo>
                  <a:lnTo>
                    <a:pt x="160" y="145"/>
                  </a:lnTo>
                  <a:lnTo>
                    <a:pt x="159" y="147"/>
                  </a:lnTo>
                  <a:lnTo>
                    <a:pt x="158" y="147"/>
                  </a:lnTo>
                  <a:lnTo>
                    <a:pt x="155" y="147"/>
                  </a:lnTo>
                  <a:lnTo>
                    <a:pt x="147" y="137"/>
                  </a:lnTo>
                  <a:lnTo>
                    <a:pt x="137" y="124"/>
                  </a:lnTo>
                  <a:lnTo>
                    <a:pt x="134" y="121"/>
                  </a:lnTo>
                  <a:lnTo>
                    <a:pt x="131" y="119"/>
                  </a:lnTo>
                  <a:lnTo>
                    <a:pt x="129" y="117"/>
                  </a:lnTo>
                  <a:lnTo>
                    <a:pt x="128" y="113"/>
                  </a:lnTo>
                  <a:lnTo>
                    <a:pt x="128" y="107"/>
                  </a:lnTo>
                  <a:lnTo>
                    <a:pt x="128" y="99"/>
                  </a:lnTo>
                  <a:lnTo>
                    <a:pt x="127" y="98"/>
                  </a:lnTo>
                  <a:lnTo>
                    <a:pt x="126" y="97"/>
                  </a:lnTo>
                  <a:lnTo>
                    <a:pt x="125" y="98"/>
                  </a:lnTo>
                  <a:lnTo>
                    <a:pt x="123" y="99"/>
                  </a:lnTo>
                  <a:lnTo>
                    <a:pt x="119" y="105"/>
                  </a:lnTo>
                  <a:lnTo>
                    <a:pt x="112" y="110"/>
                  </a:lnTo>
                  <a:lnTo>
                    <a:pt x="112" y="112"/>
                  </a:lnTo>
                  <a:lnTo>
                    <a:pt x="111" y="115"/>
                  </a:lnTo>
                  <a:lnTo>
                    <a:pt x="112" y="117"/>
                  </a:lnTo>
                  <a:lnTo>
                    <a:pt x="113" y="118"/>
                  </a:lnTo>
                  <a:lnTo>
                    <a:pt x="114" y="120"/>
                  </a:lnTo>
                  <a:lnTo>
                    <a:pt x="114" y="122"/>
                  </a:lnTo>
                  <a:lnTo>
                    <a:pt x="114" y="124"/>
                  </a:lnTo>
                  <a:lnTo>
                    <a:pt x="113" y="126"/>
                  </a:lnTo>
                  <a:lnTo>
                    <a:pt x="110" y="129"/>
                  </a:lnTo>
                  <a:lnTo>
                    <a:pt x="106" y="132"/>
                  </a:lnTo>
                  <a:lnTo>
                    <a:pt x="101" y="136"/>
                  </a:lnTo>
                  <a:lnTo>
                    <a:pt x="94" y="138"/>
                  </a:lnTo>
                  <a:lnTo>
                    <a:pt x="89" y="137"/>
                  </a:lnTo>
                  <a:lnTo>
                    <a:pt x="86" y="136"/>
                  </a:lnTo>
                  <a:lnTo>
                    <a:pt x="81" y="136"/>
                  </a:lnTo>
                  <a:lnTo>
                    <a:pt x="77" y="138"/>
                  </a:lnTo>
                  <a:lnTo>
                    <a:pt x="70" y="142"/>
                  </a:lnTo>
                  <a:lnTo>
                    <a:pt x="64" y="143"/>
                  </a:lnTo>
                  <a:lnTo>
                    <a:pt x="59" y="142"/>
                  </a:lnTo>
                  <a:lnTo>
                    <a:pt x="53" y="138"/>
                  </a:lnTo>
                  <a:lnTo>
                    <a:pt x="52" y="135"/>
                  </a:lnTo>
                  <a:lnTo>
                    <a:pt x="51" y="131"/>
                  </a:lnTo>
                  <a:lnTo>
                    <a:pt x="49" y="129"/>
                  </a:lnTo>
                  <a:lnTo>
                    <a:pt x="47" y="128"/>
                  </a:lnTo>
                  <a:lnTo>
                    <a:pt x="44" y="127"/>
                  </a:lnTo>
                  <a:lnTo>
                    <a:pt x="40" y="123"/>
                  </a:lnTo>
                  <a:lnTo>
                    <a:pt x="44" y="114"/>
                  </a:lnTo>
                  <a:lnTo>
                    <a:pt x="44" y="106"/>
                  </a:lnTo>
                  <a:lnTo>
                    <a:pt x="43" y="104"/>
                  </a:lnTo>
                  <a:lnTo>
                    <a:pt x="40" y="102"/>
                  </a:lnTo>
                  <a:lnTo>
                    <a:pt x="37" y="101"/>
                  </a:lnTo>
                  <a:lnTo>
                    <a:pt x="31" y="101"/>
                  </a:lnTo>
                  <a:lnTo>
                    <a:pt x="25" y="103"/>
                  </a:lnTo>
                  <a:lnTo>
                    <a:pt x="22" y="105"/>
                  </a:lnTo>
                  <a:lnTo>
                    <a:pt x="20" y="107"/>
                  </a:lnTo>
                  <a:lnTo>
                    <a:pt x="19" y="110"/>
                  </a:lnTo>
                  <a:lnTo>
                    <a:pt x="19" y="113"/>
                  </a:lnTo>
                  <a:lnTo>
                    <a:pt x="17" y="117"/>
                  </a:lnTo>
                  <a:lnTo>
                    <a:pt x="16" y="120"/>
                  </a:lnTo>
                  <a:lnTo>
                    <a:pt x="13" y="123"/>
                  </a:lnTo>
                  <a:lnTo>
                    <a:pt x="6" y="124"/>
                  </a:lnTo>
                  <a:lnTo>
                    <a:pt x="2" y="124"/>
                  </a:lnTo>
                  <a:lnTo>
                    <a:pt x="0" y="122"/>
                  </a:lnTo>
                  <a:lnTo>
                    <a:pt x="0" y="121"/>
                  </a:lnTo>
                  <a:lnTo>
                    <a:pt x="2" y="118"/>
                  </a:lnTo>
                  <a:lnTo>
                    <a:pt x="5" y="114"/>
                  </a:lnTo>
                  <a:lnTo>
                    <a:pt x="7" y="112"/>
                  </a:lnTo>
                  <a:lnTo>
                    <a:pt x="9" y="110"/>
                  </a:lnTo>
                  <a:lnTo>
                    <a:pt x="11" y="103"/>
                  </a:lnTo>
                  <a:lnTo>
                    <a:pt x="9" y="97"/>
                  </a:lnTo>
                  <a:lnTo>
                    <a:pt x="9" y="94"/>
                  </a:lnTo>
                  <a:lnTo>
                    <a:pt x="11" y="91"/>
                  </a:lnTo>
                  <a:lnTo>
                    <a:pt x="13" y="88"/>
                  </a:lnTo>
                  <a:lnTo>
                    <a:pt x="16" y="86"/>
                  </a:lnTo>
                  <a:lnTo>
                    <a:pt x="20" y="83"/>
                  </a:lnTo>
                  <a:lnTo>
                    <a:pt x="22" y="81"/>
                  </a:lnTo>
                  <a:lnTo>
                    <a:pt x="24" y="79"/>
                  </a:lnTo>
                  <a:lnTo>
                    <a:pt x="25" y="75"/>
                  </a:lnTo>
                  <a:lnTo>
                    <a:pt x="25" y="70"/>
                  </a:lnTo>
                  <a:lnTo>
                    <a:pt x="27" y="63"/>
                  </a:lnTo>
                  <a:lnTo>
                    <a:pt x="29" y="62"/>
                  </a:lnTo>
                  <a:lnTo>
                    <a:pt x="31" y="61"/>
                  </a:lnTo>
                  <a:lnTo>
                    <a:pt x="36" y="58"/>
                  </a:lnTo>
                  <a:lnTo>
                    <a:pt x="39" y="56"/>
                  </a:lnTo>
                  <a:lnTo>
                    <a:pt x="40" y="54"/>
                  </a:lnTo>
                  <a:lnTo>
                    <a:pt x="41" y="52"/>
                  </a:lnTo>
                  <a:lnTo>
                    <a:pt x="41" y="49"/>
                  </a:lnTo>
                  <a:lnTo>
                    <a:pt x="43" y="46"/>
                  </a:lnTo>
                  <a:lnTo>
                    <a:pt x="45" y="44"/>
                  </a:lnTo>
                  <a:lnTo>
                    <a:pt x="48" y="40"/>
                  </a:lnTo>
                  <a:lnTo>
                    <a:pt x="54" y="37"/>
                  </a:lnTo>
                  <a:lnTo>
                    <a:pt x="54" y="36"/>
                  </a:lnTo>
                  <a:lnTo>
                    <a:pt x="53" y="34"/>
                  </a:lnTo>
                  <a:lnTo>
                    <a:pt x="52" y="31"/>
                  </a:lnTo>
                  <a:lnTo>
                    <a:pt x="53" y="28"/>
                  </a:lnTo>
                  <a:lnTo>
                    <a:pt x="54" y="25"/>
                  </a:lnTo>
                  <a:lnTo>
                    <a:pt x="59" y="23"/>
                  </a:lnTo>
                  <a:lnTo>
                    <a:pt x="62" y="23"/>
                  </a:lnTo>
                  <a:lnTo>
                    <a:pt x="65" y="23"/>
                  </a:lnTo>
                  <a:lnTo>
                    <a:pt x="70" y="23"/>
                  </a:lnTo>
                  <a:lnTo>
                    <a:pt x="77" y="21"/>
                  </a:lnTo>
                  <a:lnTo>
                    <a:pt x="82" y="16"/>
                  </a:lnTo>
                  <a:lnTo>
                    <a:pt x="92" y="17"/>
                  </a:lnTo>
                  <a:lnTo>
                    <a:pt x="100" y="16"/>
                  </a:lnTo>
                  <a:lnTo>
                    <a:pt x="109" y="15"/>
                  </a:lnTo>
                  <a:lnTo>
                    <a:pt x="118" y="15"/>
                  </a:lnTo>
                  <a:lnTo>
                    <a:pt x="122" y="15"/>
                  </a:lnTo>
                  <a:lnTo>
                    <a:pt x="126" y="15"/>
                  </a:lnTo>
                  <a:lnTo>
                    <a:pt x="127" y="14"/>
                  </a:lnTo>
                  <a:lnTo>
                    <a:pt x="127" y="13"/>
                  </a:lnTo>
                  <a:lnTo>
                    <a:pt x="127" y="9"/>
                  </a:lnTo>
                  <a:lnTo>
                    <a:pt x="129" y="5"/>
                  </a:lnTo>
                  <a:lnTo>
                    <a:pt x="131" y="3"/>
                  </a:lnTo>
                  <a:lnTo>
                    <a:pt x="134" y="1"/>
                  </a:lnTo>
                  <a:lnTo>
                    <a:pt x="138" y="0"/>
                  </a:lnTo>
                  <a:lnTo>
                    <a:pt x="142" y="1"/>
                  </a:lnTo>
                  <a:lnTo>
                    <a:pt x="144" y="3"/>
                  </a:lnTo>
                  <a:lnTo>
                    <a:pt x="145" y="5"/>
                  </a:lnTo>
                  <a:lnTo>
                    <a:pt x="147" y="7"/>
                  </a:lnTo>
                  <a:lnTo>
                    <a:pt x="149" y="9"/>
                  </a:lnTo>
                  <a:lnTo>
                    <a:pt x="152" y="10"/>
                  </a:lnTo>
                  <a:lnTo>
                    <a:pt x="157" y="10"/>
                  </a:lnTo>
                  <a:lnTo>
                    <a:pt x="165" y="10"/>
                  </a:lnTo>
                  <a:lnTo>
                    <a:pt x="173" y="12"/>
                  </a:lnTo>
                  <a:lnTo>
                    <a:pt x="179" y="15"/>
                  </a:lnTo>
                  <a:lnTo>
                    <a:pt x="185" y="21"/>
                  </a:lnTo>
                  <a:lnTo>
                    <a:pt x="187" y="25"/>
                  </a:lnTo>
                  <a:lnTo>
                    <a:pt x="188" y="31"/>
                  </a:lnTo>
                  <a:lnTo>
                    <a:pt x="187" y="37"/>
                  </a:lnTo>
                  <a:lnTo>
                    <a:pt x="185" y="42"/>
                  </a:lnTo>
                  <a:lnTo>
                    <a:pt x="182" y="49"/>
                  </a:lnTo>
                  <a:lnTo>
                    <a:pt x="180" y="56"/>
                  </a:lnTo>
                  <a:lnTo>
                    <a:pt x="183" y="57"/>
                  </a:lnTo>
                  <a:lnTo>
                    <a:pt x="185" y="57"/>
                  </a:lnTo>
                  <a:lnTo>
                    <a:pt x="188" y="57"/>
                  </a:lnTo>
                  <a:lnTo>
                    <a:pt x="194" y="57"/>
                  </a:lnTo>
                  <a:lnTo>
                    <a:pt x="199" y="57"/>
                  </a:lnTo>
                  <a:lnTo>
                    <a:pt x="202" y="60"/>
                  </a:lnTo>
                  <a:lnTo>
                    <a:pt x="206" y="63"/>
                  </a:lnTo>
                  <a:lnTo>
                    <a:pt x="206" y="65"/>
                  </a:lnTo>
                  <a:lnTo>
                    <a:pt x="207" y="67"/>
                  </a:lnTo>
                  <a:lnTo>
                    <a:pt x="211" y="70"/>
                  </a:lnTo>
                  <a:lnTo>
                    <a:pt x="214" y="70"/>
                  </a:lnTo>
                  <a:lnTo>
                    <a:pt x="217" y="69"/>
                  </a:lnTo>
                  <a:lnTo>
                    <a:pt x="222" y="64"/>
                  </a:lnTo>
                  <a:lnTo>
                    <a:pt x="226" y="61"/>
                  </a:lnTo>
                  <a:lnTo>
                    <a:pt x="227" y="61"/>
                  </a:lnTo>
                  <a:lnTo>
                    <a:pt x="228" y="61"/>
                  </a:lnTo>
                  <a:lnTo>
                    <a:pt x="230" y="64"/>
                  </a:lnTo>
                  <a:lnTo>
                    <a:pt x="231" y="69"/>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3" name="Freeform 302"/>
            <p:cNvSpPr>
              <a:spLocks/>
            </p:cNvSpPr>
            <p:nvPr/>
          </p:nvSpPr>
          <p:spPr bwMode="gray">
            <a:xfrm>
              <a:off x="5022851" y="3578226"/>
              <a:ext cx="74613" cy="47625"/>
            </a:xfrm>
            <a:custGeom>
              <a:avLst/>
              <a:gdLst/>
              <a:ahLst/>
              <a:cxnLst>
                <a:cxn ang="0">
                  <a:pos x="228" y="82"/>
                </a:cxn>
                <a:cxn ang="0">
                  <a:pos x="233" y="94"/>
                </a:cxn>
                <a:cxn ang="0">
                  <a:pos x="225" y="96"/>
                </a:cxn>
                <a:cxn ang="0">
                  <a:pos x="215" y="90"/>
                </a:cxn>
                <a:cxn ang="0">
                  <a:pos x="215" y="107"/>
                </a:cxn>
                <a:cxn ang="0">
                  <a:pos x="210" y="115"/>
                </a:cxn>
                <a:cxn ang="0">
                  <a:pos x="203" y="109"/>
                </a:cxn>
                <a:cxn ang="0">
                  <a:pos x="190" y="111"/>
                </a:cxn>
                <a:cxn ang="0">
                  <a:pos x="182" y="103"/>
                </a:cxn>
                <a:cxn ang="0">
                  <a:pos x="173" y="99"/>
                </a:cxn>
                <a:cxn ang="0">
                  <a:pos x="170" y="112"/>
                </a:cxn>
                <a:cxn ang="0">
                  <a:pos x="161" y="127"/>
                </a:cxn>
                <a:cxn ang="0">
                  <a:pos x="160" y="139"/>
                </a:cxn>
                <a:cxn ang="0">
                  <a:pos x="158" y="147"/>
                </a:cxn>
                <a:cxn ang="0">
                  <a:pos x="134" y="121"/>
                </a:cxn>
                <a:cxn ang="0">
                  <a:pos x="128" y="107"/>
                </a:cxn>
                <a:cxn ang="0">
                  <a:pos x="125" y="98"/>
                </a:cxn>
                <a:cxn ang="0">
                  <a:pos x="112" y="112"/>
                </a:cxn>
                <a:cxn ang="0">
                  <a:pos x="114" y="120"/>
                </a:cxn>
                <a:cxn ang="0">
                  <a:pos x="110" y="129"/>
                </a:cxn>
                <a:cxn ang="0">
                  <a:pos x="89" y="137"/>
                </a:cxn>
                <a:cxn ang="0">
                  <a:pos x="70" y="142"/>
                </a:cxn>
                <a:cxn ang="0">
                  <a:pos x="52" y="135"/>
                </a:cxn>
                <a:cxn ang="0">
                  <a:pos x="44" y="127"/>
                </a:cxn>
                <a:cxn ang="0">
                  <a:pos x="43" y="104"/>
                </a:cxn>
                <a:cxn ang="0">
                  <a:pos x="25" y="103"/>
                </a:cxn>
                <a:cxn ang="0">
                  <a:pos x="19" y="113"/>
                </a:cxn>
                <a:cxn ang="0">
                  <a:pos x="6" y="124"/>
                </a:cxn>
                <a:cxn ang="0">
                  <a:pos x="2" y="118"/>
                </a:cxn>
                <a:cxn ang="0">
                  <a:pos x="11" y="103"/>
                </a:cxn>
                <a:cxn ang="0">
                  <a:pos x="13" y="88"/>
                </a:cxn>
                <a:cxn ang="0">
                  <a:pos x="24" y="79"/>
                </a:cxn>
                <a:cxn ang="0">
                  <a:pos x="29" y="62"/>
                </a:cxn>
                <a:cxn ang="0">
                  <a:pos x="40" y="54"/>
                </a:cxn>
                <a:cxn ang="0">
                  <a:pos x="45" y="44"/>
                </a:cxn>
                <a:cxn ang="0">
                  <a:pos x="53" y="34"/>
                </a:cxn>
                <a:cxn ang="0">
                  <a:pos x="59" y="23"/>
                </a:cxn>
                <a:cxn ang="0">
                  <a:pos x="77" y="21"/>
                </a:cxn>
                <a:cxn ang="0">
                  <a:pos x="109" y="15"/>
                </a:cxn>
                <a:cxn ang="0">
                  <a:pos x="127" y="14"/>
                </a:cxn>
                <a:cxn ang="0">
                  <a:pos x="131" y="3"/>
                </a:cxn>
                <a:cxn ang="0">
                  <a:pos x="144" y="3"/>
                </a:cxn>
                <a:cxn ang="0">
                  <a:pos x="152" y="10"/>
                </a:cxn>
                <a:cxn ang="0">
                  <a:pos x="179" y="15"/>
                </a:cxn>
                <a:cxn ang="0">
                  <a:pos x="187" y="37"/>
                </a:cxn>
                <a:cxn ang="0">
                  <a:pos x="183" y="57"/>
                </a:cxn>
                <a:cxn ang="0">
                  <a:pos x="199" y="57"/>
                </a:cxn>
                <a:cxn ang="0">
                  <a:pos x="207" y="67"/>
                </a:cxn>
                <a:cxn ang="0">
                  <a:pos x="222" y="64"/>
                </a:cxn>
                <a:cxn ang="0">
                  <a:pos x="230" y="64"/>
                </a:cxn>
              </a:cxnLst>
              <a:rect l="0" t="0" r="r" b="b"/>
              <a:pathLst>
                <a:path w="233" h="147">
                  <a:moveTo>
                    <a:pt x="231" y="69"/>
                  </a:moveTo>
                  <a:lnTo>
                    <a:pt x="228" y="73"/>
                  </a:lnTo>
                  <a:lnTo>
                    <a:pt x="228" y="78"/>
                  </a:lnTo>
                  <a:lnTo>
                    <a:pt x="228" y="82"/>
                  </a:lnTo>
                  <a:lnTo>
                    <a:pt x="231" y="87"/>
                  </a:lnTo>
                  <a:lnTo>
                    <a:pt x="232" y="89"/>
                  </a:lnTo>
                  <a:lnTo>
                    <a:pt x="233" y="90"/>
                  </a:lnTo>
                  <a:lnTo>
                    <a:pt x="233" y="94"/>
                  </a:lnTo>
                  <a:lnTo>
                    <a:pt x="232" y="96"/>
                  </a:lnTo>
                  <a:lnTo>
                    <a:pt x="228" y="97"/>
                  </a:lnTo>
                  <a:lnTo>
                    <a:pt x="227" y="97"/>
                  </a:lnTo>
                  <a:lnTo>
                    <a:pt x="225" y="96"/>
                  </a:lnTo>
                  <a:lnTo>
                    <a:pt x="224" y="95"/>
                  </a:lnTo>
                  <a:lnTo>
                    <a:pt x="222" y="93"/>
                  </a:lnTo>
                  <a:lnTo>
                    <a:pt x="217" y="90"/>
                  </a:lnTo>
                  <a:lnTo>
                    <a:pt x="215" y="90"/>
                  </a:lnTo>
                  <a:lnTo>
                    <a:pt x="211" y="89"/>
                  </a:lnTo>
                  <a:lnTo>
                    <a:pt x="212" y="96"/>
                  </a:lnTo>
                  <a:lnTo>
                    <a:pt x="215" y="104"/>
                  </a:lnTo>
                  <a:lnTo>
                    <a:pt x="215" y="107"/>
                  </a:lnTo>
                  <a:lnTo>
                    <a:pt x="216" y="111"/>
                  </a:lnTo>
                  <a:lnTo>
                    <a:pt x="215" y="113"/>
                  </a:lnTo>
                  <a:lnTo>
                    <a:pt x="214" y="117"/>
                  </a:lnTo>
                  <a:lnTo>
                    <a:pt x="210" y="115"/>
                  </a:lnTo>
                  <a:lnTo>
                    <a:pt x="208" y="114"/>
                  </a:lnTo>
                  <a:lnTo>
                    <a:pt x="206" y="112"/>
                  </a:lnTo>
                  <a:lnTo>
                    <a:pt x="204" y="111"/>
                  </a:lnTo>
                  <a:lnTo>
                    <a:pt x="203" y="109"/>
                  </a:lnTo>
                  <a:lnTo>
                    <a:pt x="201" y="107"/>
                  </a:lnTo>
                  <a:lnTo>
                    <a:pt x="198" y="109"/>
                  </a:lnTo>
                  <a:lnTo>
                    <a:pt x="193" y="110"/>
                  </a:lnTo>
                  <a:lnTo>
                    <a:pt x="190" y="111"/>
                  </a:lnTo>
                  <a:lnTo>
                    <a:pt x="186" y="110"/>
                  </a:lnTo>
                  <a:lnTo>
                    <a:pt x="185" y="107"/>
                  </a:lnTo>
                  <a:lnTo>
                    <a:pt x="183" y="105"/>
                  </a:lnTo>
                  <a:lnTo>
                    <a:pt x="182" y="103"/>
                  </a:lnTo>
                  <a:lnTo>
                    <a:pt x="179" y="101"/>
                  </a:lnTo>
                  <a:lnTo>
                    <a:pt x="178" y="98"/>
                  </a:lnTo>
                  <a:lnTo>
                    <a:pt x="175" y="97"/>
                  </a:lnTo>
                  <a:lnTo>
                    <a:pt x="173" y="99"/>
                  </a:lnTo>
                  <a:lnTo>
                    <a:pt x="171" y="102"/>
                  </a:lnTo>
                  <a:lnTo>
                    <a:pt x="170" y="104"/>
                  </a:lnTo>
                  <a:lnTo>
                    <a:pt x="170" y="106"/>
                  </a:lnTo>
                  <a:lnTo>
                    <a:pt x="170" y="112"/>
                  </a:lnTo>
                  <a:lnTo>
                    <a:pt x="168" y="115"/>
                  </a:lnTo>
                  <a:lnTo>
                    <a:pt x="167" y="120"/>
                  </a:lnTo>
                  <a:lnTo>
                    <a:pt x="163" y="123"/>
                  </a:lnTo>
                  <a:lnTo>
                    <a:pt x="161" y="127"/>
                  </a:lnTo>
                  <a:lnTo>
                    <a:pt x="159" y="130"/>
                  </a:lnTo>
                  <a:lnTo>
                    <a:pt x="159" y="134"/>
                  </a:lnTo>
                  <a:lnTo>
                    <a:pt x="160" y="138"/>
                  </a:lnTo>
                  <a:lnTo>
                    <a:pt x="160" y="139"/>
                  </a:lnTo>
                  <a:lnTo>
                    <a:pt x="161" y="142"/>
                  </a:lnTo>
                  <a:lnTo>
                    <a:pt x="160" y="145"/>
                  </a:lnTo>
                  <a:lnTo>
                    <a:pt x="159" y="147"/>
                  </a:lnTo>
                  <a:lnTo>
                    <a:pt x="158" y="147"/>
                  </a:lnTo>
                  <a:lnTo>
                    <a:pt x="155" y="147"/>
                  </a:lnTo>
                  <a:lnTo>
                    <a:pt x="147" y="137"/>
                  </a:lnTo>
                  <a:lnTo>
                    <a:pt x="137" y="124"/>
                  </a:lnTo>
                  <a:lnTo>
                    <a:pt x="134" y="121"/>
                  </a:lnTo>
                  <a:lnTo>
                    <a:pt x="131" y="119"/>
                  </a:lnTo>
                  <a:lnTo>
                    <a:pt x="129" y="117"/>
                  </a:lnTo>
                  <a:lnTo>
                    <a:pt x="128" y="113"/>
                  </a:lnTo>
                  <a:lnTo>
                    <a:pt x="128" y="107"/>
                  </a:lnTo>
                  <a:lnTo>
                    <a:pt x="128" y="99"/>
                  </a:lnTo>
                  <a:lnTo>
                    <a:pt x="127" y="98"/>
                  </a:lnTo>
                  <a:lnTo>
                    <a:pt x="126" y="97"/>
                  </a:lnTo>
                  <a:lnTo>
                    <a:pt x="125" y="98"/>
                  </a:lnTo>
                  <a:lnTo>
                    <a:pt x="123" y="99"/>
                  </a:lnTo>
                  <a:lnTo>
                    <a:pt x="119" y="105"/>
                  </a:lnTo>
                  <a:lnTo>
                    <a:pt x="112" y="110"/>
                  </a:lnTo>
                  <a:lnTo>
                    <a:pt x="112" y="112"/>
                  </a:lnTo>
                  <a:lnTo>
                    <a:pt x="111" y="115"/>
                  </a:lnTo>
                  <a:lnTo>
                    <a:pt x="112" y="117"/>
                  </a:lnTo>
                  <a:lnTo>
                    <a:pt x="113" y="118"/>
                  </a:lnTo>
                  <a:lnTo>
                    <a:pt x="114" y="120"/>
                  </a:lnTo>
                  <a:lnTo>
                    <a:pt x="114" y="122"/>
                  </a:lnTo>
                  <a:lnTo>
                    <a:pt x="114" y="124"/>
                  </a:lnTo>
                  <a:lnTo>
                    <a:pt x="113" y="126"/>
                  </a:lnTo>
                  <a:lnTo>
                    <a:pt x="110" y="129"/>
                  </a:lnTo>
                  <a:lnTo>
                    <a:pt x="106" y="132"/>
                  </a:lnTo>
                  <a:lnTo>
                    <a:pt x="101" y="136"/>
                  </a:lnTo>
                  <a:lnTo>
                    <a:pt x="94" y="138"/>
                  </a:lnTo>
                  <a:lnTo>
                    <a:pt x="89" y="137"/>
                  </a:lnTo>
                  <a:lnTo>
                    <a:pt x="86" y="136"/>
                  </a:lnTo>
                  <a:lnTo>
                    <a:pt x="81" y="136"/>
                  </a:lnTo>
                  <a:lnTo>
                    <a:pt x="77" y="138"/>
                  </a:lnTo>
                  <a:lnTo>
                    <a:pt x="70" y="142"/>
                  </a:lnTo>
                  <a:lnTo>
                    <a:pt x="64" y="143"/>
                  </a:lnTo>
                  <a:lnTo>
                    <a:pt x="59" y="142"/>
                  </a:lnTo>
                  <a:lnTo>
                    <a:pt x="53" y="138"/>
                  </a:lnTo>
                  <a:lnTo>
                    <a:pt x="52" y="135"/>
                  </a:lnTo>
                  <a:lnTo>
                    <a:pt x="51" y="131"/>
                  </a:lnTo>
                  <a:lnTo>
                    <a:pt x="49" y="129"/>
                  </a:lnTo>
                  <a:lnTo>
                    <a:pt x="47" y="128"/>
                  </a:lnTo>
                  <a:lnTo>
                    <a:pt x="44" y="127"/>
                  </a:lnTo>
                  <a:lnTo>
                    <a:pt x="40" y="123"/>
                  </a:lnTo>
                  <a:lnTo>
                    <a:pt x="44" y="114"/>
                  </a:lnTo>
                  <a:lnTo>
                    <a:pt x="44" y="106"/>
                  </a:lnTo>
                  <a:lnTo>
                    <a:pt x="43" y="104"/>
                  </a:lnTo>
                  <a:lnTo>
                    <a:pt x="40" y="102"/>
                  </a:lnTo>
                  <a:lnTo>
                    <a:pt x="37" y="101"/>
                  </a:lnTo>
                  <a:lnTo>
                    <a:pt x="31" y="101"/>
                  </a:lnTo>
                  <a:lnTo>
                    <a:pt x="25" y="103"/>
                  </a:lnTo>
                  <a:lnTo>
                    <a:pt x="22" y="105"/>
                  </a:lnTo>
                  <a:lnTo>
                    <a:pt x="20" y="107"/>
                  </a:lnTo>
                  <a:lnTo>
                    <a:pt x="19" y="110"/>
                  </a:lnTo>
                  <a:lnTo>
                    <a:pt x="19" y="113"/>
                  </a:lnTo>
                  <a:lnTo>
                    <a:pt x="17" y="117"/>
                  </a:lnTo>
                  <a:lnTo>
                    <a:pt x="16" y="120"/>
                  </a:lnTo>
                  <a:lnTo>
                    <a:pt x="13" y="123"/>
                  </a:lnTo>
                  <a:lnTo>
                    <a:pt x="6" y="124"/>
                  </a:lnTo>
                  <a:lnTo>
                    <a:pt x="2" y="124"/>
                  </a:lnTo>
                  <a:lnTo>
                    <a:pt x="0" y="122"/>
                  </a:lnTo>
                  <a:lnTo>
                    <a:pt x="0" y="121"/>
                  </a:lnTo>
                  <a:lnTo>
                    <a:pt x="2" y="118"/>
                  </a:lnTo>
                  <a:lnTo>
                    <a:pt x="5" y="114"/>
                  </a:lnTo>
                  <a:lnTo>
                    <a:pt x="7" y="112"/>
                  </a:lnTo>
                  <a:lnTo>
                    <a:pt x="9" y="110"/>
                  </a:lnTo>
                  <a:lnTo>
                    <a:pt x="11" y="103"/>
                  </a:lnTo>
                  <a:lnTo>
                    <a:pt x="9" y="97"/>
                  </a:lnTo>
                  <a:lnTo>
                    <a:pt x="9" y="94"/>
                  </a:lnTo>
                  <a:lnTo>
                    <a:pt x="11" y="91"/>
                  </a:lnTo>
                  <a:lnTo>
                    <a:pt x="13" y="88"/>
                  </a:lnTo>
                  <a:lnTo>
                    <a:pt x="16" y="86"/>
                  </a:lnTo>
                  <a:lnTo>
                    <a:pt x="20" y="83"/>
                  </a:lnTo>
                  <a:lnTo>
                    <a:pt x="22" y="81"/>
                  </a:lnTo>
                  <a:lnTo>
                    <a:pt x="24" y="79"/>
                  </a:lnTo>
                  <a:lnTo>
                    <a:pt x="25" y="75"/>
                  </a:lnTo>
                  <a:lnTo>
                    <a:pt x="25" y="70"/>
                  </a:lnTo>
                  <a:lnTo>
                    <a:pt x="27" y="63"/>
                  </a:lnTo>
                  <a:lnTo>
                    <a:pt x="29" y="62"/>
                  </a:lnTo>
                  <a:lnTo>
                    <a:pt x="31" y="61"/>
                  </a:lnTo>
                  <a:lnTo>
                    <a:pt x="36" y="58"/>
                  </a:lnTo>
                  <a:lnTo>
                    <a:pt x="39" y="56"/>
                  </a:lnTo>
                  <a:lnTo>
                    <a:pt x="40" y="54"/>
                  </a:lnTo>
                  <a:lnTo>
                    <a:pt x="41" y="52"/>
                  </a:lnTo>
                  <a:lnTo>
                    <a:pt x="41" y="49"/>
                  </a:lnTo>
                  <a:lnTo>
                    <a:pt x="43" y="46"/>
                  </a:lnTo>
                  <a:lnTo>
                    <a:pt x="45" y="44"/>
                  </a:lnTo>
                  <a:lnTo>
                    <a:pt x="48" y="40"/>
                  </a:lnTo>
                  <a:lnTo>
                    <a:pt x="54" y="37"/>
                  </a:lnTo>
                  <a:lnTo>
                    <a:pt x="54" y="36"/>
                  </a:lnTo>
                  <a:lnTo>
                    <a:pt x="53" y="34"/>
                  </a:lnTo>
                  <a:lnTo>
                    <a:pt x="52" y="31"/>
                  </a:lnTo>
                  <a:lnTo>
                    <a:pt x="53" y="28"/>
                  </a:lnTo>
                  <a:lnTo>
                    <a:pt x="54" y="25"/>
                  </a:lnTo>
                  <a:lnTo>
                    <a:pt x="59" y="23"/>
                  </a:lnTo>
                  <a:lnTo>
                    <a:pt x="62" y="23"/>
                  </a:lnTo>
                  <a:lnTo>
                    <a:pt x="65" y="23"/>
                  </a:lnTo>
                  <a:lnTo>
                    <a:pt x="70" y="23"/>
                  </a:lnTo>
                  <a:lnTo>
                    <a:pt x="77" y="21"/>
                  </a:lnTo>
                  <a:lnTo>
                    <a:pt x="82" y="16"/>
                  </a:lnTo>
                  <a:lnTo>
                    <a:pt x="92" y="17"/>
                  </a:lnTo>
                  <a:lnTo>
                    <a:pt x="100" y="16"/>
                  </a:lnTo>
                  <a:lnTo>
                    <a:pt x="109" y="15"/>
                  </a:lnTo>
                  <a:lnTo>
                    <a:pt x="118" y="15"/>
                  </a:lnTo>
                  <a:lnTo>
                    <a:pt x="122" y="15"/>
                  </a:lnTo>
                  <a:lnTo>
                    <a:pt x="126" y="15"/>
                  </a:lnTo>
                  <a:lnTo>
                    <a:pt x="127" y="14"/>
                  </a:lnTo>
                  <a:lnTo>
                    <a:pt x="127" y="13"/>
                  </a:lnTo>
                  <a:lnTo>
                    <a:pt x="127" y="9"/>
                  </a:lnTo>
                  <a:lnTo>
                    <a:pt x="129" y="5"/>
                  </a:lnTo>
                  <a:lnTo>
                    <a:pt x="131" y="3"/>
                  </a:lnTo>
                  <a:lnTo>
                    <a:pt x="134" y="1"/>
                  </a:lnTo>
                  <a:lnTo>
                    <a:pt x="138" y="0"/>
                  </a:lnTo>
                  <a:lnTo>
                    <a:pt x="142" y="1"/>
                  </a:lnTo>
                  <a:lnTo>
                    <a:pt x="144" y="3"/>
                  </a:lnTo>
                  <a:lnTo>
                    <a:pt x="145" y="5"/>
                  </a:lnTo>
                  <a:lnTo>
                    <a:pt x="147" y="7"/>
                  </a:lnTo>
                  <a:lnTo>
                    <a:pt x="149" y="9"/>
                  </a:lnTo>
                  <a:lnTo>
                    <a:pt x="152" y="10"/>
                  </a:lnTo>
                  <a:lnTo>
                    <a:pt x="157" y="10"/>
                  </a:lnTo>
                  <a:lnTo>
                    <a:pt x="165" y="10"/>
                  </a:lnTo>
                  <a:lnTo>
                    <a:pt x="173" y="12"/>
                  </a:lnTo>
                  <a:lnTo>
                    <a:pt x="179" y="15"/>
                  </a:lnTo>
                  <a:lnTo>
                    <a:pt x="185" y="21"/>
                  </a:lnTo>
                  <a:lnTo>
                    <a:pt x="187" y="25"/>
                  </a:lnTo>
                  <a:lnTo>
                    <a:pt x="188" y="31"/>
                  </a:lnTo>
                  <a:lnTo>
                    <a:pt x="187" y="37"/>
                  </a:lnTo>
                  <a:lnTo>
                    <a:pt x="185" y="42"/>
                  </a:lnTo>
                  <a:lnTo>
                    <a:pt x="182" y="49"/>
                  </a:lnTo>
                  <a:lnTo>
                    <a:pt x="180" y="56"/>
                  </a:lnTo>
                  <a:lnTo>
                    <a:pt x="183" y="57"/>
                  </a:lnTo>
                  <a:lnTo>
                    <a:pt x="185" y="57"/>
                  </a:lnTo>
                  <a:lnTo>
                    <a:pt x="188" y="57"/>
                  </a:lnTo>
                  <a:lnTo>
                    <a:pt x="194" y="57"/>
                  </a:lnTo>
                  <a:lnTo>
                    <a:pt x="199" y="57"/>
                  </a:lnTo>
                  <a:lnTo>
                    <a:pt x="202" y="60"/>
                  </a:lnTo>
                  <a:lnTo>
                    <a:pt x="206" y="63"/>
                  </a:lnTo>
                  <a:lnTo>
                    <a:pt x="206" y="65"/>
                  </a:lnTo>
                  <a:lnTo>
                    <a:pt x="207" y="67"/>
                  </a:lnTo>
                  <a:lnTo>
                    <a:pt x="211" y="70"/>
                  </a:lnTo>
                  <a:lnTo>
                    <a:pt x="214" y="70"/>
                  </a:lnTo>
                  <a:lnTo>
                    <a:pt x="217" y="69"/>
                  </a:lnTo>
                  <a:lnTo>
                    <a:pt x="222" y="64"/>
                  </a:lnTo>
                  <a:lnTo>
                    <a:pt x="226" y="61"/>
                  </a:lnTo>
                  <a:lnTo>
                    <a:pt x="227" y="61"/>
                  </a:lnTo>
                  <a:lnTo>
                    <a:pt x="228" y="61"/>
                  </a:lnTo>
                  <a:lnTo>
                    <a:pt x="230" y="64"/>
                  </a:lnTo>
                  <a:lnTo>
                    <a:pt x="231" y="69"/>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4" name="Freeform 303"/>
            <p:cNvSpPr>
              <a:spLocks/>
            </p:cNvSpPr>
            <p:nvPr/>
          </p:nvSpPr>
          <p:spPr bwMode="gray">
            <a:xfrm>
              <a:off x="5124451" y="3498851"/>
              <a:ext cx="107950" cy="60325"/>
            </a:xfrm>
            <a:custGeom>
              <a:avLst/>
              <a:gdLst/>
              <a:ahLst/>
              <a:cxnLst>
                <a:cxn ang="0">
                  <a:pos x="144" y="9"/>
                </a:cxn>
                <a:cxn ang="0">
                  <a:pos x="147" y="2"/>
                </a:cxn>
                <a:cxn ang="0">
                  <a:pos x="158" y="5"/>
                </a:cxn>
                <a:cxn ang="0">
                  <a:pos x="162" y="14"/>
                </a:cxn>
                <a:cxn ang="0">
                  <a:pos x="192" y="27"/>
                </a:cxn>
                <a:cxn ang="0">
                  <a:pos x="205" y="32"/>
                </a:cxn>
                <a:cxn ang="0">
                  <a:pos x="215" y="31"/>
                </a:cxn>
                <a:cxn ang="0">
                  <a:pos x="212" y="42"/>
                </a:cxn>
                <a:cxn ang="0">
                  <a:pos x="210" y="54"/>
                </a:cxn>
                <a:cxn ang="0">
                  <a:pos x="223" y="67"/>
                </a:cxn>
                <a:cxn ang="0">
                  <a:pos x="235" y="72"/>
                </a:cxn>
                <a:cxn ang="0">
                  <a:pos x="245" y="65"/>
                </a:cxn>
                <a:cxn ang="0">
                  <a:pos x="241" y="49"/>
                </a:cxn>
                <a:cxn ang="0">
                  <a:pos x="264" y="59"/>
                </a:cxn>
                <a:cxn ang="0">
                  <a:pos x="281" y="58"/>
                </a:cxn>
                <a:cxn ang="0">
                  <a:pos x="283" y="63"/>
                </a:cxn>
                <a:cxn ang="0">
                  <a:pos x="276" y="69"/>
                </a:cxn>
                <a:cxn ang="0">
                  <a:pos x="296" y="80"/>
                </a:cxn>
                <a:cxn ang="0">
                  <a:pos x="309" y="83"/>
                </a:cxn>
                <a:cxn ang="0">
                  <a:pos x="325" y="91"/>
                </a:cxn>
                <a:cxn ang="0">
                  <a:pos x="332" y="105"/>
                </a:cxn>
                <a:cxn ang="0">
                  <a:pos x="332" y="123"/>
                </a:cxn>
                <a:cxn ang="0">
                  <a:pos x="304" y="149"/>
                </a:cxn>
                <a:cxn ang="0">
                  <a:pos x="291" y="165"/>
                </a:cxn>
                <a:cxn ang="0">
                  <a:pos x="268" y="172"/>
                </a:cxn>
                <a:cxn ang="0">
                  <a:pos x="249" y="180"/>
                </a:cxn>
                <a:cxn ang="0">
                  <a:pos x="240" y="183"/>
                </a:cxn>
                <a:cxn ang="0">
                  <a:pos x="223" y="177"/>
                </a:cxn>
                <a:cxn ang="0">
                  <a:pos x="207" y="180"/>
                </a:cxn>
                <a:cxn ang="0">
                  <a:pos x="180" y="171"/>
                </a:cxn>
                <a:cxn ang="0">
                  <a:pos x="158" y="165"/>
                </a:cxn>
                <a:cxn ang="0">
                  <a:pos x="145" y="159"/>
                </a:cxn>
                <a:cxn ang="0">
                  <a:pos x="143" y="173"/>
                </a:cxn>
                <a:cxn ang="0">
                  <a:pos x="138" y="178"/>
                </a:cxn>
                <a:cxn ang="0">
                  <a:pos x="130" y="189"/>
                </a:cxn>
                <a:cxn ang="0">
                  <a:pos x="113" y="192"/>
                </a:cxn>
                <a:cxn ang="0">
                  <a:pos x="96" y="193"/>
                </a:cxn>
                <a:cxn ang="0">
                  <a:pos x="88" y="180"/>
                </a:cxn>
                <a:cxn ang="0">
                  <a:pos x="72" y="167"/>
                </a:cxn>
                <a:cxn ang="0">
                  <a:pos x="52" y="151"/>
                </a:cxn>
                <a:cxn ang="0">
                  <a:pos x="34" y="134"/>
                </a:cxn>
                <a:cxn ang="0">
                  <a:pos x="19" y="118"/>
                </a:cxn>
                <a:cxn ang="0">
                  <a:pos x="13" y="102"/>
                </a:cxn>
                <a:cxn ang="0">
                  <a:pos x="20" y="91"/>
                </a:cxn>
                <a:cxn ang="0">
                  <a:pos x="0" y="62"/>
                </a:cxn>
                <a:cxn ang="0">
                  <a:pos x="5" y="63"/>
                </a:cxn>
                <a:cxn ang="0">
                  <a:pos x="29" y="51"/>
                </a:cxn>
                <a:cxn ang="0">
                  <a:pos x="64" y="32"/>
                </a:cxn>
                <a:cxn ang="0">
                  <a:pos x="85" y="20"/>
                </a:cxn>
                <a:cxn ang="0">
                  <a:pos x="107" y="14"/>
                </a:cxn>
                <a:cxn ang="0">
                  <a:pos x="121" y="8"/>
                </a:cxn>
                <a:cxn ang="0">
                  <a:pos x="136" y="14"/>
                </a:cxn>
              </a:cxnLst>
              <a:rect l="0" t="0" r="r" b="b"/>
              <a:pathLst>
                <a:path w="340" h="194">
                  <a:moveTo>
                    <a:pt x="136" y="14"/>
                  </a:moveTo>
                  <a:lnTo>
                    <a:pt x="141" y="13"/>
                  </a:lnTo>
                  <a:lnTo>
                    <a:pt x="143" y="12"/>
                  </a:lnTo>
                  <a:lnTo>
                    <a:pt x="144" y="9"/>
                  </a:lnTo>
                  <a:lnTo>
                    <a:pt x="144" y="8"/>
                  </a:lnTo>
                  <a:lnTo>
                    <a:pt x="145" y="6"/>
                  </a:lnTo>
                  <a:lnTo>
                    <a:pt x="145" y="5"/>
                  </a:lnTo>
                  <a:lnTo>
                    <a:pt x="147" y="2"/>
                  </a:lnTo>
                  <a:lnTo>
                    <a:pt x="151" y="1"/>
                  </a:lnTo>
                  <a:lnTo>
                    <a:pt x="154" y="1"/>
                  </a:lnTo>
                  <a:lnTo>
                    <a:pt x="156" y="2"/>
                  </a:lnTo>
                  <a:lnTo>
                    <a:pt x="158" y="5"/>
                  </a:lnTo>
                  <a:lnTo>
                    <a:pt x="159" y="6"/>
                  </a:lnTo>
                  <a:lnTo>
                    <a:pt x="159" y="8"/>
                  </a:lnTo>
                  <a:lnTo>
                    <a:pt x="160" y="12"/>
                  </a:lnTo>
                  <a:lnTo>
                    <a:pt x="162" y="14"/>
                  </a:lnTo>
                  <a:lnTo>
                    <a:pt x="164" y="17"/>
                  </a:lnTo>
                  <a:lnTo>
                    <a:pt x="176" y="21"/>
                  </a:lnTo>
                  <a:lnTo>
                    <a:pt x="187" y="26"/>
                  </a:lnTo>
                  <a:lnTo>
                    <a:pt x="192" y="27"/>
                  </a:lnTo>
                  <a:lnTo>
                    <a:pt x="195" y="31"/>
                  </a:lnTo>
                  <a:lnTo>
                    <a:pt x="199" y="32"/>
                  </a:lnTo>
                  <a:lnTo>
                    <a:pt x="201" y="33"/>
                  </a:lnTo>
                  <a:lnTo>
                    <a:pt x="205" y="32"/>
                  </a:lnTo>
                  <a:lnTo>
                    <a:pt x="209" y="31"/>
                  </a:lnTo>
                  <a:lnTo>
                    <a:pt x="211" y="30"/>
                  </a:lnTo>
                  <a:lnTo>
                    <a:pt x="213" y="31"/>
                  </a:lnTo>
                  <a:lnTo>
                    <a:pt x="215" y="31"/>
                  </a:lnTo>
                  <a:lnTo>
                    <a:pt x="217" y="33"/>
                  </a:lnTo>
                  <a:lnTo>
                    <a:pt x="217" y="38"/>
                  </a:lnTo>
                  <a:lnTo>
                    <a:pt x="215" y="40"/>
                  </a:lnTo>
                  <a:lnTo>
                    <a:pt x="212" y="42"/>
                  </a:lnTo>
                  <a:lnTo>
                    <a:pt x="209" y="45"/>
                  </a:lnTo>
                  <a:lnTo>
                    <a:pt x="208" y="47"/>
                  </a:lnTo>
                  <a:lnTo>
                    <a:pt x="205" y="49"/>
                  </a:lnTo>
                  <a:lnTo>
                    <a:pt x="210" y="54"/>
                  </a:lnTo>
                  <a:lnTo>
                    <a:pt x="215" y="56"/>
                  </a:lnTo>
                  <a:lnTo>
                    <a:pt x="218" y="59"/>
                  </a:lnTo>
                  <a:lnTo>
                    <a:pt x="221" y="65"/>
                  </a:lnTo>
                  <a:lnTo>
                    <a:pt x="223" y="67"/>
                  </a:lnTo>
                  <a:lnTo>
                    <a:pt x="225" y="70"/>
                  </a:lnTo>
                  <a:lnTo>
                    <a:pt x="228" y="71"/>
                  </a:lnTo>
                  <a:lnTo>
                    <a:pt x="232" y="72"/>
                  </a:lnTo>
                  <a:lnTo>
                    <a:pt x="235" y="72"/>
                  </a:lnTo>
                  <a:lnTo>
                    <a:pt x="239" y="71"/>
                  </a:lnTo>
                  <a:lnTo>
                    <a:pt x="241" y="70"/>
                  </a:lnTo>
                  <a:lnTo>
                    <a:pt x="244" y="67"/>
                  </a:lnTo>
                  <a:lnTo>
                    <a:pt x="245" y="65"/>
                  </a:lnTo>
                  <a:lnTo>
                    <a:pt x="247" y="62"/>
                  </a:lnTo>
                  <a:lnTo>
                    <a:pt x="243" y="56"/>
                  </a:lnTo>
                  <a:lnTo>
                    <a:pt x="240" y="49"/>
                  </a:lnTo>
                  <a:lnTo>
                    <a:pt x="241" y="49"/>
                  </a:lnTo>
                  <a:lnTo>
                    <a:pt x="243" y="48"/>
                  </a:lnTo>
                  <a:lnTo>
                    <a:pt x="250" y="53"/>
                  </a:lnTo>
                  <a:lnTo>
                    <a:pt x="257" y="56"/>
                  </a:lnTo>
                  <a:lnTo>
                    <a:pt x="264" y="59"/>
                  </a:lnTo>
                  <a:lnTo>
                    <a:pt x="272" y="62"/>
                  </a:lnTo>
                  <a:lnTo>
                    <a:pt x="276" y="61"/>
                  </a:lnTo>
                  <a:lnTo>
                    <a:pt x="280" y="59"/>
                  </a:lnTo>
                  <a:lnTo>
                    <a:pt x="281" y="58"/>
                  </a:lnTo>
                  <a:lnTo>
                    <a:pt x="282" y="57"/>
                  </a:lnTo>
                  <a:lnTo>
                    <a:pt x="283" y="58"/>
                  </a:lnTo>
                  <a:lnTo>
                    <a:pt x="284" y="61"/>
                  </a:lnTo>
                  <a:lnTo>
                    <a:pt x="283" y="63"/>
                  </a:lnTo>
                  <a:lnTo>
                    <a:pt x="282" y="65"/>
                  </a:lnTo>
                  <a:lnTo>
                    <a:pt x="280" y="67"/>
                  </a:lnTo>
                  <a:lnTo>
                    <a:pt x="277" y="67"/>
                  </a:lnTo>
                  <a:lnTo>
                    <a:pt x="276" y="69"/>
                  </a:lnTo>
                  <a:lnTo>
                    <a:pt x="278" y="72"/>
                  </a:lnTo>
                  <a:lnTo>
                    <a:pt x="285" y="78"/>
                  </a:lnTo>
                  <a:lnTo>
                    <a:pt x="290" y="83"/>
                  </a:lnTo>
                  <a:lnTo>
                    <a:pt x="296" y="80"/>
                  </a:lnTo>
                  <a:lnTo>
                    <a:pt x="297" y="78"/>
                  </a:lnTo>
                  <a:lnTo>
                    <a:pt x="298" y="78"/>
                  </a:lnTo>
                  <a:lnTo>
                    <a:pt x="302" y="80"/>
                  </a:lnTo>
                  <a:lnTo>
                    <a:pt x="309" y="83"/>
                  </a:lnTo>
                  <a:lnTo>
                    <a:pt x="316" y="86"/>
                  </a:lnTo>
                  <a:lnTo>
                    <a:pt x="319" y="87"/>
                  </a:lnTo>
                  <a:lnTo>
                    <a:pt x="323" y="89"/>
                  </a:lnTo>
                  <a:lnTo>
                    <a:pt x="325" y="91"/>
                  </a:lnTo>
                  <a:lnTo>
                    <a:pt x="327" y="96"/>
                  </a:lnTo>
                  <a:lnTo>
                    <a:pt x="329" y="102"/>
                  </a:lnTo>
                  <a:lnTo>
                    <a:pt x="330" y="104"/>
                  </a:lnTo>
                  <a:lnTo>
                    <a:pt x="332" y="105"/>
                  </a:lnTo>
                  <a:lnTo>
                    <a:pt x="337" y="108"/>
                  </a:lnTo>
                  <a:lnTo>
                    <a:pt x="340" y="114"/>
                  </a:lnTo>
                  <a:lnTo>
                    <a:pt x="340" y="120"/>
                  </a:lnTo>
                  <a:lnTo>
                    <a:pt x="332" y="123"/>
                  </a:lnTo>
                  <a:lnTo>
                    <a:pt x="323" y="128"/>
                  </a:lnTo>
                  <a:lnTo>
                    <a:pt x="315" y="132"/>
                  </a:lnTo>
                  <a:lnTo>
                    <a:pt x="308" y="138"/>
                  </a:lnTo>
                  <a:lnTo>
                    <a:pt x="304" y="149"/>
                  </a:lnTo>
                  <a:lnTo>
                    <a:pt x="299" y="157"/>
                  </a:lnTo>
                  <a:lnTo>
                    <a:pt x="293" y="160"/>
                  </a:lnTo>
                  <a:lnTo>
                    <a:pt x="292" y="162"/>
                  </a:lnTo>
                  <a:lnTo>
                    <a:pt x="291" y="165"/>
                  </a:lnTo>
                  <a:lnTo>
                    <a:pt x="286" y="170"/>
                  </a:lnTo>
                  <a:lnTo>
                    <a:pt x="280" y="172"/>
                  </a:lnTo>
                  <a:lnTo>
                    <a:pt x="274" y="173"/>
                  </a:lnTo>
                  <a:lnTo>
                    <a:pt x="268" y="172"/>
                  </a:lnTo>
                  <a:lnTo>
                    <a:pt x="262" y="172"/>
                  </a:lnTo>
                  <a:lnTo>
                    <a:pt x="258" y="173"/>
                  </a:lnTo>
                  <a:lnTo>
                    <a:pt x="253" y="176"/>
                  </a:lnTo>
                  <a:lnTo>
                    <a:pt x="249" y="180"/>
                  </a:lnTo>
                  <a:lnTo>
                    <a:pt x="244" y="188"/>
                  </a:lnTo>
                  <a:lnTo>
                    <a:pt x="243" y="185"/>
                  </a:lnTo>
                  <a:lnTo>
                    <a:pt x="242" y="184"/>
                  </a:lnTo>
                  <a:lnTo>
                    <a:pt x="240" y="183"/>
                  </a:lnTo>
                  <a:lnTo>
                    <a:pt x="236" y="183"/>
                  </a:lnTo>
                  <a:lnTo>
                    <a:pt x="231" y="180"/>
                  </a:lnTo>
                  <a:lnTo>
                    <a:pt x="225" y="178"/>
                  </a:lnTo>
                  <a:lnTo>
                    <a:pt x="223" y="177"/>
                  </a:lnTo>
                  <a:lnTo>
                    <a:pt x="220" y="177"/>
                  </a:lnTo>
                  <a:lnTo>
                    <a:pt x="217" y="177"/>
                  </a:lnTo>
                  <a:lnTo>
                    <a:pt x="213" y="179"/>
                  </a:lnTo>
                  <a:lnTo>
                    <a:pt x="207" y="180"/>
                  </a:lnTo>
                  <a:lnTo>
                    <a:pt x="200" y="179"/>
                  </a:lnTo>
                  <a:lnTo>
                    <a:pt x="194" y="178"/>
                  </a:lnTo>
                  <a:lnTo>
                    <a:pt x="187" y="175"/>
                  </a:lnTo>
                  <a:lnTo>
                    <a:pt x="180" y="171"/>
                  </a:lnTo>
                  <a:lnTo>
                    <a:pt x="175" y="169"/>
                  </a:lnTo>
                  <a:lnTo>
                    <a:pt x="168" y="167"/>
                  </a:lnTo>
                  <a:lnTo>
                    <a:pt x="161" y="165"/>
                  </a:lnTo>
                  <a:lnTo>
                    <a:pt x="158" y="165"/>
                  </a:lnTo>
                  <a:lnTo>
                    <a:pt x="155" y="165"/>
                  </a:lnTo>
                  <a:lnTo>
                    <a:pt x="150" y="162"/>
                  </a:lnTo>
                  <a:lnTo>
                    <a:pt x="146" y="160"/>
                  </a:lnTo>
                  <a:lnTo>
                    <a:pt x="145" y="159"/>
                  </a:lnTo>
                  <a:lnTo>
                    <a:pt x="144" y="160"/>
                  </a:lnTo>
                  <a:lnTo>
                    <a:pt x="144" y="163"/>
                  </a:lnTo>
                  <a:lnTo>
                    <a:pt x="144" y="168"/>
                  </a:lnTo>
                  <a:lnTo>
                    <a:pt x="143" y="173"/>
                  </a:lnTo>
                  <a:lnTo>
                    <a:pt x="142" y="176"/>
                  </a:lnTo>
                  <a:lnTo>
                    <a:pt x="142" y="178"/>
                  </a:lnTo>
                  <a:lnTo>
                    <a:pt x="141" y="178"/>
                  </a:lnTo>
                  <a:lnTo>
                    <a:pt x="138" y="178"/>
                  </a:lnTo>
                  <a:lnTo>
                    <a:pt x="137" y="178"/>
                  </a:lnTo>
                  <a:lnTo>
                    <a:pt x="135" y="180"/>
                  </a:lnTo>
                  <a:lnTo>
                    <a:pt x="131" y="185"/>
                  </a:lnTo>
                  <a:lnTo>
                    <a:pt x="130" y="189"/>
                  </a:lnTo>
                  <a:lnTo>
                    <a:pt x="128" y="192"/>
                  </a:lnTo>
                  <a:lnTo>
                    <a:pt x="126" y="192"/>
                  </a:lnTo>
                  <a:lnTo>
                    <a:pt x="121" y="192"/>
                  </a:lnTo>
                  <a:lnTo>
                    <a:pt x="113" y="192"/>
                  </a:lnTo>
                  <a:lnTo>
                    <a:pt x="106" y="193"/>
                  </a:lnTo>
                  <a:lnTo>
                    <a:pt x="102" y="194"/>
                  </a:lnTo>
                  <a:lnTo>
                    <a:pt x="98" y="194"/>
                  </a:lnTo>
                  <a:lnTo>
                    <a:pt x="96" y="193"/>
                  </a:lnTo>
                  <a:lnTo>
                    <a:pt x="95" y="192"/>
                  </a:lnTo>
                  <a:lnTo>
                    <a:pt x="95" y="187"/>
                  </a:lnTo>
                  <a:lnTo>
                    <a:pt x="91" y="181"/>
                  </a:lnTo>
                  <a:lnTo>
                    <a:pt x="88" y="180"/>
                  </a:lnTo>
                  <a:lnTo>
                    <a:pt x="86" y="179"/>
                  </a:lnTo>
                  <a:lnTo>
                    <a:pt x="81" y="175"/>
                  </a:lnTo>
                  <a:lnTo>
                    <a:pt x="77" y="170"/>
                  </a:lnTo>
                  <a:lnTo>
                    <a:pt x="72" y="167"/>
                  </a:lnTo>
                  <a:lnTo>
                    <a:pt x="66" y="163"/>
                  </a:lnTo>
                  <a:lnTo>
                    <a:pt x="61" y="159"/>
                  </a:lnTo>
                  <a:lnTo>
                    <a:pt x="56" y="155"/>
                  </a:lnTo>
                  <a:lnTo>
                    <a:pt x="52" y="151"/>
                  </a:lnTo>
                  <a:lnTo>
                    <a:pt x="48" y="145"/>
                  </a:lnTo>
                  <a:lnTo>
                    <a:pt x="45" y="139"/>
                  </a:lnTo>
                  <a:lnTo>
                    <a:pt x="40" y="136"/>
                  </a:lnTo>
                  <a:lnTo>
                    <a:pt x="34" y="134"/>
                  </a:lnTo>
                  <a:lnTo>
                    <a:pt x="29" y="130"/>
                  </a:lnTo>
                  <a:lnTo>
                    <a:pt x="24" y="127"/>
                  </a:lnTo>
                  <a:lnTo>
                    <a:pt x="22" y="122"/>
                  </a:lnTo>
                  <a:lnTo>
                    <a:pt x="19" y="118"/>
                  </a:lnTo>
                  <a:lnTo>
                    <a:pt x="17" y="113"/>
                  </a:lnTo>
                  <a:lnTo>
                    <a:pt x="15" y="110"/>
                  </a:lnTo>
                  <a:lnTo>
                    <a:pt x="14" y="105"/>
                  </a:lnTo>
                  <a:lnTo>
                    <a:pt x="13" y="102"/>
                  </a:lnTo>
                  <a:lnTo>
                    <a:pt x="14" y="97"/>
                  </a:lnTo>
                  <a:lnTo>
                    <a:pt x="17" y="94"/>
                  </a:lnTo>
                  <a:lnTo>
                    <a:pt x="19" y="92"/>
                  </a:lnTo>
                  <a:lnTo>
                    <a:pt x="20" y="91"/>
                  </a:lnTo>
                  <a:lnTo>
                    <a:pt x="19" y="87"/>
                  </a:lnTo>
                  <a:lnTo>
                    <a:pt x="9" y="78"/>
                  </a:lnTo>
                  <a:lnTo>
                    <a:pt x="0" y="66"/>
                  </a:lnTo>
                  <a:lnTo>
                    <a:pt x="0" y="62"/>
                  </a:lnTo>
                  <a:lnTo>
                    <a:pt x="1" y="61"/>
                  </a:lnTo>
                  <a:lnTo>
                    <a:pt x="3" y="61"/>
                  </a:lnTo>
                  <a:lnTo>
                    <a:pt x="4" y="62"/>
                  </a:lnTo>
                  <a:lnTo>
                    <a:pt x="5" y="63"/>
                  </a:lnTo>
                  <a:lnTo>
                    <a:pt x="7" y="64"/>
                  </a:lnTo>
                  <a:lnTo>
                    <a:pt x="9" y="63"/>
                  </a:lnTo>
                  <a:lnTo>
                    <a:pt x="13" y="61"/>
                  </a:lnTo>
                  <a:lnTo>
                    <a:pt x="29" y="51"/>
                  </a:lnTo>
                  <a:lnTo>
                    <a:pt x="44" y="45"/>
                  </a:lnTo>
                  <a:lnTo>
                    <a:pt x="50" y="41"/>
                  </a:lnTo>
                  <a:lnTo>
                    <a:pt x="57" y="37"/>
                  </a:lnTo>
                  <a:lnTo>
                    <a:pt x="64" y="32"/>
                  </a:lnTo>
                  <a:lnTo>
                    <a:pt x="70" y="29"/>
                  </a:lnTo>
                  <a:lnTo>
                    <a:pt x="74" y="24"/>
                  </a:lnTo>
                  <a:lnTo>
                    <a:pt x="79" y="22"/>
                  </a:lnTo>
                  <a:lnTo>
                    <a:pt x="85" y="20"/>
                  </a:lnTo>
                  <a:lnTo>
                    <a:pt x="90" y="18"/>
                  </a:lnTo>
                  <a:lnTo>
                    <a:pt x="97" y="17"/>
                  </a:lnTo>
                  <a:lnTo>
                    <a:pt x="103" y="16"/>
                  </a:lnTo>
                  <a:lnTo>
                    <a:pt x="107" y="14"/>
                  </a:lnTo>
                  <a:lnTo>
                    <a:pt x="113" y="12"/>
                  </a:lnTo>
                  <a:lnTo>
                    <a:pt x="110" y="6"/>
                  </a:lnTo>
                  <a:lnTo>
                    <a:pt x="109" y="0"/>
                  </a:lnTo>
                  <a:lnTo>
                    <a:pt x="121" y="8"/>
                  </a:lnTo>
                  <a:lnTo>
                    <a:pt x="133" y="16"/>
                  </a:lnTo>
                  <a:lnTo>
                    <a:pt x="135" y="15"/>
                  </a:lnTo>
                  <a:lnTo>
                    <a:pt x="136" y="13"/>
                  </a:lnTo>
                  <a:lnTo>
                    <a:pt x="136" y="14"/>
                  </a:lnTo>
                  <a:lnTo>
                    <a:pt x="136" y="14"/>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5" name="Freeform 304"/>
            <p:cNvSpPr>
              <a:spLocks/>
            </p:cNvSpPr>
            <p:nvPr/>
          </p:nvSpPr>
          <p:spPr bwMode="gray">
            <a:xfrm>
              <a:off x="5124451" y="3498851"/>
              <a:ext cx="107950" cy="60325"/>
            </a:xfrm>
            <a:custGeom>
              <a:avLst/>
              <a:gdLst/>
              <a:ahLst/>
              <a:cxnLst>
                <a:cxn ang="0">
                  <a:pos x="144" y="9"/>
                </a:cxn>
                <a:cxn ang="0">
                  <a:pos x="147" y="2"/>
                </a:cxn>
                <a:cxn ang="0">
                  <a:pos x="158" y="5"/>
                </a:cxn>
                <a:cxn ang="0">
                  <a:pos x="162" y="14"/>
                </a:cxn>
                <a:cxn ang="0">
                  <a:pos x="192" y="27"/>
                </a:cxn>
                <a:cxn ang="0">
                  <a:pos x="205" y="32"/>
                </a:cxn>
                <a:cxn ang="0">
                  <a:pos x="215" y="31"/>
                </a:cxn>
                <a:cxn ang="0">
                  <a:pos x="212" y="42"/>
                </a:cxn>
                <a:cxn ang="0">
                  <a:pos x="210" y="54"/>
                </a:cxn>
                <a:cxn ang="0">
                  <a:pos x="223" y="67"/>
                </a:cxn>
                <a:cxn ang="0">
                  <a:pos x="235" y="72"/>
                </a:cxn>
                <a:cxn ang="0">
                  <a:pos x="245" y="65"/>
                </a:cxn>
                <a:cxn ang="0">
                  <a:pos x="241" y="49"/>
                </a:cxn>
                <a:cxn ang="0">
                  <a:pos x="264" y="59"/>
                </a:cxn>
                <a:cxn ang="0">
                  <a:pos x="281" y="58"/>
                </a:cxn>
                <a:cxn ang="0">
                  <a:pos x="283" y="63"/>
                </a:cxn>
                <a:cxn ang="0">
                  <a:pos x="276" y="69"/>
                </a:cxn>
                <a:cxn ang="0">
                  <a:pos x="296" y="80"/>
                </a:cxn>
                <a:cxn ang="0">
                  <a:pos x="309" y="83"/>
                </a:cxn>
                <a:cxn ang="0">
                  <a:pos x="325" y="91"/>
                </a:cxn>
                <a:cxn ang="0">
                  <a:pos x="332" y="105"/>
                </a:cxn>
                <a:cxn ang="0">
                  <a:pos x="332" y="123"/>
                </a:cxn>
                <a:cxn ang="0">
                  <a:pos x="304" y="149"/>
                </a:cxn>
                <a:cxn ang="0">
                  <a:pos x="291" y="165"/>
                </a:cxn>
                <a:cxn ang="0">
                  <a:pos x="268" y="172"/>
                </a:cxn>
                <a:cxn ang="0">
                  <a:pos x="249" y="180"/>
                </a:cxn>
                <a:cxn ang="0">
                  <a:pos x="240" y="183"/>
                </a:cxn>
                <a:cxn ang="0">
                  <a:pos x="223" y="177"/>
                </a:cxn>
                <a:cxn ang="0">
                  <a:pos x="207" y="180"/>
                </a:cxn>
                <a:cxn ang="0">
                  <a:pos x="180" y="171"/>
                </a:cxn>
                <a:cxn ang="0">
                  <a:pos x="158" y="165"/>
                </a:cxn>
                <a:cxn ang="0">
                  <a:pos x="145" y="159"/>
                </a:cxn>
                <a:cxn ang="0">
                  <a:pos x="143" y="173"/>
                </a:cxn>
                <a:cxn ang="0">
                  <a:pos x="138" y="178"/>
                </a:cxn>
                <a:cxn ang="0">
                  <a:pos x="130" y="189"/>
                </a:cxn>
                <a:cxn ang="0">
                  <a:pos x="113" y="192"/>
                </a:cxn>
                <a:cxn ang="0">
                  <a:pos x="96" y="193"/>
                </a:cxn>
                <a:cxn ang="0">
                  <a:pos x="88" y="180"/>
                </a:cxn>
                <a:cxn ang="0">
                  <a:pos x="72" y="167"/>
                </a:cxn>
                <a:cxn ang="0">
                  <a:pos x="52" y="151"/>
                </a:cxn>
                <a:cxn ang="0">
                  <a:pos x="34" y="134"/>
                </a:cxn>
                <a:cxn ang="0">
                  <a:pos x="19" y="118"/>
                </a:cxn>
                <a:cxn ang="0">
                  <a:pos x="13" y="102"/>
                </a:cxn>
                <a:cxn ang="0">
                  <a:pos x="20" y="91"/>
                </a:cxn>
                <a:cxn ang="0">
                  <a:pos x="0" y="62"/>
                </a:cxn>
                <a:cxn ang="0">
                  <a:pos x="5" y="63"/>
                </a:cxn>
                <a:cxn ang="0">
                  <a:pos x="29" y="51"/>
                </a:cxn>
                <a:cxn ang="0">
                  <a:pos x="64" y="32"/>
                </a:cxn>
                <a:cxn ang="0">
                  <a:pos x="85" y="20"/>
                </a:cxn>
                <a:cxn ang="0">
                  <a:pos x="107" y="14"/>
                </a:cxn>
                <a:cxn ang="0">
                  <a:pos x="121" y="8"/>
                </a:cxn>
                <a:cxn ang="0">
                  <a:pos x="136" y="14"/>
                </a:cxn>
              </a:cxnLst>
              <a:rect l="0" t="0" r="r" b="b"/>
              <a:pathLst>
                <a:path w="340" h="194">
                  <a:moveTo>
                    <a:pt x="136" y="14"/>
                  </a:moveTo>
                  <a:lnTo>
                    <a:pt x="141" y="13"/>
                  </a:lnTo>
                  <a:lnTo>
                    <a:pt x="143" y="12"/>
                  </a:lnTo>
                  <a:lnTo>
                    <a:pt x="144" y="9"/>
                  </a:lnTo>
                  <a:lnTo>
                    <a:pt x="144" y="8"/>
                  </a:lnTo>
                  <a:lnTo>
                    <a:pt x="145" y="6"/>
                  </a:lnTo>
                  <a:lnTo>
                    <a:pt x="145" y="5"/>
                  </a:lnTo>
                  <a:lnTo>
                    <a:pt x="147" y="2"/>
                  </a:lnTo>
                  <a:lnTo>
                    <a:pt x="151" y="1"/>
                  </a:lnTo>
                  <a:lnTo>
                    <a:pt x="154" y="1"/>
                  </a:lnTo>
                  <a:lnTo>
                    <a:pt x="156" y="2"/>
                  </a:lnTo>
                  <a:lnTo>
                    <a:pt x="158" y="5"/>
                  </a:lnTo>
                  <a:lnTo>
                    <a:pt x="159" y="6"/>
                  </a:lnTo>
                  <a:lnTo>
                    <a:pt x="159" y="8"/>
                  </a:lnTo>
                  <a:lnTo>
                    <a:pt x="160" y="12"/>
                  </a:lnTo>
                  <a:lnTo>
                    <a:pt x="162" y="14"/>
                  </a:lnTo>
                  <a:lnTo>
                    <a:pt x="164" y="17"/>
                  </a:lnTo>
                  <a:lnTo>
                    <a:pt x="176" y="21"/>
                  </a:lnTo>
                  <a:lnTo>
                    <a:pt x="187" y="26"/>
                  </a:lnTo>
                  <a:lnTo>
                    <a:pt x="192" y="27"/>
                  </a:lnTo>
                  <a:lnTo>
                    <a:pt x="195" y="31"/>
                  </a:lnTo>
                  <a:lnTo>
                    <a:pt x="199" y="32"/>
                  </a:lnTo>
                  <a:lnTo>
                    <a:pt x="201" y="33"/>
                  </a:lnTo>
                  <a:lnTo>
                    <a:pt x="205" y="32"/>
                  </a:lnTo>
                  <a:lnTo>
                    <a:pt x="209" y="31"/>
                  </a:lnTo>
                  <a:lnTo>
                    <a:pt x="211" y="30"/>
                  </a:lnTo>
                  <a:lnTo>
                    <a:pt x="213" y="31"/>
                  </a:lnTo>
                  <a:lnTo>
                    <a:pt x="215" y="31"/>
                  </a:lnTo>
                  <a:lnTo>
                    <a:pt x="217" y="33"/>
                  </a:lnTo>
                  <a:lnTo>
                    <a:pt x="217" y="38"/>
                  </a:lnTo>
                  <a:lnTo>
                    <a:pt x="215" y="40"/>
                  </a:lnTo>
                  <a:lnTo>
                    <a:pt x="212" y="42"/>
                  </a:lnTo>
                  <a:lnTo>
                    <a:pt x="209" y="45"/>
                  </a:lnTo>
                  <a:lnTo>
                    <a:pt x="208" y="47"/>
                  </a:lnTo>
                  <a:lnTo>
                    <a:pt x="205" y="49"/>
                  </a:lnTo>
                  <a:lnTo>
                    <a:pt x="210" y="54"/>
                  </a:lnTo>
                  <a:lnTo>
                    <a:pt x="215" y="56"/>
                  </a:lnTo>
                  <a:lnTo>
                    <a:pt x="218" y="59"/>
                  </a:lnTo>
                  <a:lnTo>
                    <a:pt x="221" y="65"/>
                  </a:lnTo>
                  <a:lnTo>
                    <a:pt x="223" y="67"/>
                  </a:lnTo>
                  <a:lnTo>
                    <a:pt x="225" y="70"/>
                  </a:lnTo>
                  <a:lnTo>
                    <a:pt x="228" y="71"/>
                  </a:lnTo>
                  <a:lnTo>
                    <a:pt x="232" y="72"/>
                  </a:lnTo>
                  <a:lnTo>
                    <a:pt x="235" y="72"/>
                  </a:lnTo>
                  <a:lnTo>
                    <a:pt x="239" y="71"/>
                  </a:lnTo>
                  <a:lnTo>
                    <a:pt x="241" y="70"/>
                  </a:lnTo>
                  <a:lnTo>
                    <a:pt x="244" y="67"/>
                  </a:lnTo>
                  <a:lnTo>
                    <a:pt x="245" y="65"/>
                  </a:lnTo>
                  <a:lnTo>
                    <a:pt x="247" y="62"/>
                  </a:lnTo>
                  <a:lnTo>
                    <a:pt x="243" y="56"/>
                  </a:lnTo>
                  <a:lnTo>
                    <a:pt x="240" y="49"/>
                  </a:lnTo>
                  <a:lnTo>
                    <a:pt x="241" y="49"/>
                  </a:lnTo>
                  <a:lnTo>
                    <a:pt x="243" y="48"/>
                  </a:lnTo>
                  <a:lnTo>
                    <a:pt x="250" y="53"/>
                  </a:lnTo>
                  <a:lnTo>
                    <a:pt x="257" y="56"/>
                  </a:lnTo>
                  <a:lnTo>
                    <a:pt x="264" y="59"/>
                  </a:lnTo>
                  <a:lnTo>
                    <a:pt x="272" y="62"/>
                  </a:lnTo>
                  <a:lnTo>
                    <a:pt x="276" y="61"/>
                  </a:lnTo>
                  <a:lnTo>
                    <a:pt x="280" y="59"/>
                  </a:lnTo>
                  <a:lnTo>
                    <a:pt x="281" y="58"/>
                  </a:lnTo>
                  <a:lnTo>
                    <a:pt x="282" y="57"/>
                  </a:lnTo>
                  <a:lnTo>
                    <a:pt x="283" y="58"/>
                  </a:lnTo>
                  <a:lnTo>
                    <a:pt x="284" y="61"/>
                  </a:lnTo>
                  <a:lnTo>
                    <a:pt x="283" y="63"/>
                  </a:lnTo>
                  <a:lnTo>
                    <a:pt x="282" y="65"/>
                  </a:lnTo>
                  <a:lnTo>
                    <a:pt x="280" y="67"/>
                  </a:lnTo>
                  <a:lnTo>
                    <a:pt x="277" y="67"/>
                  </a:lnTo>
                  <a:lnTo>
                    <a:pt x="276" y="69"/>
                  </a:lnTo>
                  <a:lnTo>
                    <a:pt x="278" y="72"/>
                  </a:lnTo>
                  <a:lnTo>
                    <a:pt x="285" y="78"/>
                  </a:lnTo>
                  <a:lnTo>
                    <a:pt x="290" y="83"/>
                  </a:lnTo>
                  <a:lnTo>
                    <a:pt x="296" y="80"/>
                  </a:lnTo>
                  <a:lnTo>
                    <a:pt x="297" y="78"/>
                  </a:lnTo>
                  <a:lnTo>
                    <a:pt x="298" y="78"/>
                  </a:lnTo>
                  <a:lnTo>
                    <a:pt x="302" y="80"/>
                  </a:lnTo>
                  <a:lnTo>
                    <a:pt x="309" y="83"/>
                  </a:lnTo>
                  <a:lnTo>
                    <a:pt x="316" y="86"/>
                  </a:lnTo>
                  <a:lnTo>
                    <a:pt x="319" y="87"/>
                  </a:lnTo>
                  <a:lnTo>
                    <a:pt x="323" y="89"/>
                  </a:lnTo>
                  <a:lnTo>
                    <a:pt x="325" y="91"/>
                  </a:lnTo>
                  <a:lnTo>
                    <a:pt x="327" y="96"/>
                  </a:lnTo>
                  <a:lnTo>
                    <a:pt x="329" y="102"/>
                  </a:lnTo>
                  <a:lnTo>
                    <a:pt x="330" y="104"/>
                  </a:lnTo>
                  <a:lnTo>
                    <a:pt x="332" y="105"/>
                  </a:lnTo>
                  <a:lnTo>
                    <a:pt x="337" y="108"/>
                  </a:lnTo>
                  <a:lnTo>
                    <a:pt x="340" y="114"/>
                  </a:lnTo>
                  <a:lnTo>
                    <a:pt x="340" y="120"/>
                  </a:lnTo>
                  <a:lnTo>
                    <a:pt x="332" y="123"/>
                  </a:lnTo>
                  <a:lnTo>
                    <a:pt x="323" y="128"/>
                  </a:lnTo>
                  <a:lnTo>
                    <a:pt x="315" y="132"/>
                  </a:lnTo>
                  <a:lnTo>
                    <a:pt x="308" y="138"/>
                  </a:lnTo>
                  <a:lnTo>
                    <a:pt x="304" y="149"/>
                  </a:lnTo>
                  <a:lnTo>
                    <a:pt x="299" y="157"/>
                  </a:lnTo>
                  <a:lnTo>
                    <a:pt x="293" y="160"/>
                  </a:lnTo>
                  <a:lnTo>
                    <a:pt x="292" y="162"/>
                  </a:lnTo>
                  <a:lnTo>
                    <a:pt x="291" y="165"/>
                  </a:lnTo>
                  <a:lnTo>
                    <a:pt x="286" y="170"/>
                  </a:lnTo>
                  <a:lnTo>
                    <a:pt x="280" y="172"/>
                  </a:lnTo>
                  <a:lnTo>
                    <a:pt x="274" y="173"/>
                  </a:lnTo>
                  <a:lnTo>
                    <a:pt x="268" y="172"/>
                  </a:lnTo>
                  <a:lnTo>
                    <a:pt x="262" y="172"/>
                  </a:lnTo>
                  <a:lnTo>
                    <a:pt x="258" y="173"/>
                  </a:lnTo>
                  <a:lnTo>
                    <a:pt x="253" y="176"/>
                  </a:lnTo>
                  <a:lnTo>
                    <a:pt x="249" y="180"/>
                  </a:lnTo>
                  <a:lnTo>
                    <a:pt x="244" y="188"/>
                  </a:lnTo>
                  <a:lnTo>
                    <a:pt x="243" y="185"/>
                  </a:lnTo>
                  <a:lnTo>
                    <a:pt x="242" y="184"/>
                  </a:lnTo>
                  <a:lnTo>
                    <a:pt x="240" y="183"/>
                  </a:lnTo>
                  <a:lnTo>
                    <a:pt x="236" y="183"/>
                  </a:lnTo>
                  <a:lnTo>
                    <a:pt x="231" y="180"/>
                  </a:lnTo>
                  <a:lnTo>
                    <a:pt x="225" y="178"/>
                  </a:lnTo>
                  <a:lnTo>
                    <a:pt x="223" y="177"/>
                  </a:lnTo>
                  <a:lnTo>
                    <a:pt x="220" y="177"/>
                  </a:lnTo>
                  <a:lnTo>
                    <a:pt x="217" y="177"/>
                  </a:lnTo>
                  <a:lnTo>
                    <a:pt x="213" y="179"/>
                  </a:lnTo>
                  <a:lnTo>
                    <a:pt x="207" y="180"/>
                  </a:lnTo>
                  <a:lnTo>
                    <a:pt x="200" y="179"/>
                  </a:lnTo>
                  <a:lnTo>
                    <a:pt x="194" y="178"/>
                  </a:lnTo>
                  <a:lnTo>
                    <a:pt x="187" y="175"/>
                  </a:lnTo>
                  <a:lnTo>
                    <a:pt x="180" y="171"/>
                  </a:lnTo>
                  <a:lnTo>
                    <a:pt x="175" y="169"/>
                  </a:lnTo>
                  <a:lnTo>
                    <a:pt x="168" y="167"/>
                  </a:lnTo>
                  <a:lnTo>
                    <a:pt x="161" y="165"/>
                  </a:lnTo>
                  <a:lnTo>
                    <a:pt x="158" y="165"/>
                  </a:lnTo>
                  <a:lnTo>
                    <a:pt x="155" y="165"/>
                  </a:lnTo>
                  <a:lnTo>
                    <a:pt x="150" y="162"/>
                  </a:lnTo>
                  <a:lnTo>
                    <a:pt x="146" y="160"/>
                  </a:lnTo>
                  <a:lnTo>
                    <a:pt x="145" y="159"/>
                  </a:lnTo>
                  <a:lnTo>
                    <a:pt x="144" y="160"/>
                  </a:lnTo>
                  <a:lnTo>
                    <a:pt x="144" y="163"/>
                  </a:lnTo>
                  <a:lnTo>
                    <a:pt x="144" y="168"/>
                  </a:lnTo>
                  <a:lnTo>
                    <a:pt x="143" y="173"/>
                  </a:lnTo>
                  <a:lnTo>
                    <a:pt x="142" y="176"/>
                  </a:lnTo>
                  <a:lnTo>
                    <a:pt x="142" y="178"/>
                  </a:lnTo>
                  <a:lnTo>
                    <a:pt x="141" y="178"/>
                  </a:lnTo>
                  <a:lnTo>
                    <a:pt x="138" y="178"/>
                  </a:lnTo>
                  <a:lnTo>
                    <a:pt x="137" y="178"/>
                  </a:lnTo>
                  <a:lnTo>
                    <a:pt x="135" y="180"/>
                  </a:lnTo>
                  <a:lnTo>
                    <a:pt x="131" y="185"/>
                  </a:lnTo>
                  <a:lnTo>
                    <a:pt x="130" y="189"/>
                  </a:lnTo>
                  <a:lnTo>
                    <a:pt x="128" y="192"/>
                  </a:lnTo>
                  <a:lnTo>
                    <a:pt x="126" y="192"/>
                  </a:lnTo>
                  <a:lnTo>
                    <a:pt x="121" y="192"/>
                  </a:lnTo>
                  <a:lnTo>
                    <a:pt x="113" y="192"/>
                  </a:lnTo>
                  <a:lnTo>
                    <a:pt x="106" y="193"/>
                  </a:lnTo>
                  <a:lnTo>
                    <a:pt x="102" y="194"/>
                  </a:lnTo>
                  <a:lnTo>
                    <a:pt x="98" y="194"/>
                  </a:lnTo>
                  <a:lnTo>
                    <a:pt x="96" y="193"/>
                  </a:lnTo>
                  <a:lnTo>
                    <a:pt x="95" y="192"/>
                  </a:lnTo>
                  <a:lnTo>
                    <a:pt x="95" y="187"/>
                  </a:lnTo>
                  <a:lnTo>
                    <a:pt x="91" y="181"/>
                  </a:lnTo>
                  <a:lnTo>
                    <a:pt x="88" y="180"/>
                  </a:lnTo>
                  <a:lnTo>
                    <a:pt x="86" y="179"/>
                  </a:lnTo>
                  <a:lnTo>
                    <a:pt x="81" y="175"/>
                  </a:lnTo>
                  <a:lnTo>
                    <a:pt x="77" y="170"/>
                  </a:lnTo>
                  <a:lnTo>
                    <a:pt x="72" y="167"/>
                  </a:lnTo>
                  <a:lnTo>
                    <a:pt x="66" y="163"/>
                  </a:lnTo>
                  <a:lnTo>
                    <a:pt x="61" y="159"/>
                  </a:lnTo>
                  <a:lnTo>
                    <a:pt x="56" y="155"/>
                  </a:lnTo>
                  <a:lnTo>
                    <a:pt x="52" y="151"/>
                  </a:lnTo>
                  <a:lnTo>
                    <a:pt x="48" y="145"/>
                  </a:lnTo>
                  <a:lnTo>
                    <a:pt x="45" y="139"/>
                  </a:lnTo>
                  <a:lnTo>
                    <a:pt x="40" y="136"/>
                  </a:lnTo>
                  <a:lnTo>
                    <a:pt x="34" y="134"/>
                  </a:lnTo>
                  <a:lnTo>
                    <a:pt x="29" y="130"/>
                  </a:lnTo>
                  <a:lnTo>
                    <a:pt x="24" y="127"/>
                  </a:lnTo>
                  <a:lnTo>
                    <a:pt x="22" y="122"/>
                  </a:lnTo>
                  <a:lnTo>
                    <a:pt x="19" y="118"/>
                  </a:lnTo>
                  <a:lnTo>
                    <a:pt x="17" y="113"/>
                  </a:lnTo>
                  <a:lnTo>
                    <a:pt x="15" y="110"/>
                  </a:lnTo>
                  <a:lnTo>
                    <a:pt x="14" y="105"/>
                  </a:lnTo>
                  <a:lnTo>
                    <a:pt x="13" y="102"/>
                  </a:lnTo>
                  <a:lnTo>
                    <a:pt x="14" y="97"/>
                  </a:lnTo>
                  <a:lnTo>
                    <a:pt x="17" y="94"/>
                  </a:lnTo>
                  <a:lnTo>
                    <a:pt x="19" y="92"/>
                  </a:lnTo>
                  <a:lnTo>
                    <a:pt x="20" y="91"/>
                  </a:lnTo>
                  <a:lnTo>
                    <a:pt x="19" y="87"/>
                  </a:lnTo>
                  <a:lnTo>
                    <a:pt x="9" y="78"/>
                  </a:lnTo>
                  <a:lnTo>
                    <a:pt x="0" y="66"/>
                  </a:lnTo>
                  <a:lnTo>
                    <a:pt x="0" y="62"/>
                  </a:lnTo>
                  <a:lnTo>
                    <a:pt x="1" y="61"/>
                  </a:lnTo>
                  <a:lnTo>
                    <a:pt x="3" y="61"/>
                  </a:lnTo>
                  <a:lnTo>
                    <a:pt x="4" y="62"/>
                  </a:lnTo>
                  <a:lnTo>
                    <a:pt x="5" y="63"/>
                  </a:lnTo>
                  <a:lnTo>
                    <a:pt x="7" y="64"/>
                  </a:lnTo>
                  <a:lnTo>
                    <a:pt x="9" y="63"/>
                  </a:lnTo>
                  <a:lnTo>
                    <a:pt x="13" y="61"/>
                  </a:lnTo>
                  <a:lnTo>
                    <a:pt x="29" y="51"/>
                  </a:lnTo>
                  <a:lnTo>
                    <a:pt x="44" y="45"/>
                  </a:lnTo>
                  <a:lnTo>
                    <a:pt x="50" y="41"/>
                  </a:lnTo>
                  <a:lnTo>
                    <a:pt x="57" y="37"/>
                  </a:lnTo>
                  <a:lnTo>
                    <a:pt x="64" y="32"/>
                  </a:lnTo>
                  <a:lnTo>
                    <a:pt x="70" y="29"/>
                  </a:lnTo>
                  <a:lnTo>
                    <a:pt x="74" y="24"/>
                  </a:lnTo>
                  <a:lnTo>
                    <a:pt x="79" y="22"/>
                  </a:lnTo>
                  <a:lnTo>
                    <a:pt x="85" y="20"/>
                  </a:lnTo>
                  <a:lnTo>
                    <a:pt x="90" y="18"/>
                  </a:lnTo>
                  <a:lnTo>
                    <a:pt x="97" y="17"/>
                  </a:lnTo>
                  <a:lnTo>
                    <a:pt x="103" y="16"/>
                  </a:lnTo>
                  <a:lnTo>
                    <a:pt x="107" y="14"/>
                  </a:lnTo>
                  <a:lnTo>
                    <a:pt x="113" y="12"/>
                  </a:lnTo>
                  <a:lnTo>
                    <a:pt x="110" y="6"/>
                  </a:lnTo>
                  <a:lnTo>
                    <a:pt x="109" y="0"/>
                  </a:lnTo>
                  <a:lnTo>
                    <a:pt x="121" y="8"/>
                  </a:lnTo>
                  <a:lnTo>
                    <a:pt x="133" y="16"/>
                  </a:lnTo>
                  <a:lnTo>
                    <a:pt x="135" y="15"/>
                  </a:lnTo>
                  <a:lnTo>
                    <a:pt x="136" y="13"/>
                  </a:lnTo>
                  <a:lnTo>
                    <a:pt x="136" y="14"/>
                  </a:lnTo>
                  <a:lnTo>
                    <a:pt x="136" y="14"/>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6" name="Freeform 305"/>
            <p:cNvSpPr>
              <a:spLocks/>
            </p:cNvSpPr>
            <p:nvPr/>
          </p:nvSpPr>
          <p:spPr bwMode="gray">
            <a:xfrm>
              <a:off x="5080001" y="3548063"/>
              <a:ext cx="123825" cy="63500"/>
            </a:xfrm>
            <a:custGeom>
              <a:avLst/>
              <a:gdLst/>
              <a:ahLst/>
              <a:cxnLst>
                <a:cxn ang="0">
                  <a:pos x="46" y="155"/>
                </a:cxn>
                <a:cxn ang="0">
                  <a:pos x="27" y="161"/>
                </a:cxn>
                <a:cxn ang="0">
                  <a:pos x="14" y="151"/>
                </a:cxn>
                <a:cxn ang="0">
                  <a:pos x="2" y="143"/>
                </a:cxn>
                <a:cxn ang="0">
                  <a:pos x="5" y="115"/>
                </a:cxn>
                <a:cxn ang="0">
                  <a:pos x="22" y="111"/>
                </a:cxn>
                <a:cxn ang="0">
                  <a:pos x="43" y="130"/>
                </a:cxn>
                <a:cxn ang="0">
                  <a:pos x="48" y="116"/>
                </a:cxn>
                <a:cxn ang="0">
                  <a:pos x="67" y="111"/>
                </a:cxn>
                <a:cxn ang="0">
                  <a:pos x="78" y="120"/>
                </a:cxn>
                <a:cxn ang="0">
                  <a:pos x="95" y="120"/>
                </a:cxn>
                <a:cxn ang="0">
                  <a:pos x="117" y="106"/>
                </a:cxn>
                <a:cxn ang="0">
                  <a:pos x="137" y="102"/>
                </a:cxn>
                <a:cxn ang="0">
                  <a:pos x="151" y="102"/>
                </a:cxn>
                <a:cxn ang="0">
                  <a:pos x="168" y="108"/>
                </a:cxn>
                <a:cxn ang="0">
                  <a:pos x="179" y="118"/>
                </a:cxn>
                <a:cxn ang="0">
                  <a:pos x="179" y="103"/>
                </a:cxn>
                <a:cxn ang="0">
                  <a:pos x="178" y="91"/>
                </a:cxn>
                <a:cxn ang="0">
                  <a:pos x="171" y="77"/>
                </a:cxn>
                <a:cxn ang="0">
                  <a:pos x="178" y="59"/>
                </a:cxn>
                <a:cxn ang="0">
                  <a:pos x="199" y="51"/>
                </a:cxn>
                <a:cxn ang="0">
                  <a:pos x="206" y="36"/>
                </a:cxn>
                <a:cxn ang="0">
                  <a:pos x="221" y="28"/>
                </a:cxn>
                <a:cxn ang="0">
                  <a:pos x="232" y="28"/>
                </a:cxn>
                <a:cxn ang="0">
                  <a:pos x="243" y="34"/>
                </a:cxn>
                <a:cxn ang="0">
                  <a:pos x="267" y="30"/>
                </a:cxn>
                <a:cxn ang="0">
                  <a:pos x="278" y="19"/>
                </a:cxn>
                <a:cxn ang="0">
                  <a:pos x="281" y="4"/>
                </a:cxn>
                <a:cxn ang="0">
                  <a:pos x="292" y="6"/>
                </a:cxn>
                <a:cxn ang="0">
                  <a:pos x="317" y="12"/>
                </a:cxn>
                <a:cxn ang="0">
                  <a:pos x="350" y="20"/>
                </a:cxn>
                <a:cxn ang="0">
                  <a:pos x="368" y="21"/>
                </a:cxn>
                <a:cxn ang="0">
                  <a:pos x="381" y="29"/>
                </a:cxn>
                <a:cxn ang="0">
                  <a:pos x="378" y="59"/>
                </a:cxn>
                <a:cxn ang="0">
                  <a:pos x="387" y="84"/>
                </a:cxn>
                <a:cxn ang="0">
                  <a:pos x="386" y="100"/>
                </a:cxn>
                <a:cxn ang="0">
                  <a:pos x="355" y="101"/>
                </a:cxn>
                <a:cxn ang="0">
                  <a:pos x="368" y="112"/>
                </a:cxn>
                <a:cxn ang="0">
                  <a:pos x="357" y="123"/>
                </a:cxn>
                <a:cxn ang="0">
                  <a:pos x="349" y="155"/>
                </a:cxn>
                <a:cxn ang="0">
                  <a:pos x="333" y="169"/>
                </a:cxn>
                <a:cxn ang="0">
                  <a:pos x="327" y="179"/>
                </a:cxn>
                <a:cxn ang="0">
                  <a:pos x="287" y="181"/>
                </a:cxn>
                <a:cxn ang="0">
                  <a:pos x="263" y="198"/>
                </a:cxn>
                <a:cxn ang="0">
                  <a:pos x="254" y="196"/>
                </a:cxn>
                <a:cxn ang="0">
                  <a:pos x="223" y="191"/>
                </a:cxn>
                <a:cxn ang="0">
                  <a:pos x="162" y="180"/>
                </a:cxn>
                <a:cxn ang="0">
                  <a:pos x="144" y="171"/>
                </a:cxn>
                <a:cxn ang="0">
                  <a:pos x="136" y="157"/>
                </a:cxn>
                <a:cxn ang="0">
                  <a:pos x="134" y="149"/>
                </a:cxn>
                <a:cxn ang="0">
                  <a:pos x="91" y="155"/>
                </a:cxn>
              </a:cxnLst>
              <a:rect l="0" t="0" r="r" b="b"/>
              <a:pathLst>
                <a:path w="390" h="200">
                  <a:moveTo>
                    <a:pt x="51" y="163"/>
                  </a:moveTo>
                  <a:lnTo>
                    <a:pt x="50" y="158"/>
                  </a:lnTo>
                  <a:lnTo>
                    <a:pt x="48" y="155"/>
                  </a:lnTo>
                  <a:lnTo>
                    <a:pt x="47" y="155"/>
                  </a:lnTo>
                  <a:lnTo>
                    <a:pt x="46" y="155"/>
                  </a:lnTo>
                  <a:lnTo>
                    <a:pt x="42" y="158"/>
                  </a:lnTo>
                  <a:lnTo>
                    <a:pt x="37" y="163"/>
                  </a:lnTo>
                  <a:lnTo>
                    <a:pt x="34" y="164"/>
                  </a:lnTo>
                  <a:lnTo>
                    <a:pt x="31" y="164"/>
                  </a:lnTo>
                  <a:lnTo>
                    <a:pt x="27" y="161"/>
                  </a:lnTo>
                  <a:lnTo>
                    <a:pt x="26" y="159"/>
                  </a:lnTo>
                  <a:lnTo>
                    <a:pt x="26" y="157"/>
                  </a:lnTo>
                  <a:lnTo>
                    <a:pt x="22" y="154"/>
                  </a:lnTo>
                  <a:lnTo>
                    <a:pt x="19" y="151"/>
                  </a:lnTo>
                  <a:lnTo>
                    <a:pt x="14" y="151"/>
                  </a:lnTo>
                  <a:lnTo>
                    <a:pt x="8" y="151"/>
                  </a:lnTo>
                  <a:lnTo>
                    <a:pt x="5" y="151"/>
                  </a:lnTo>
                  <a:lnTo>
                    <a:pt x="3" y="151"/>
                  </a:lnTo>
                  <a:lnTo>
                    <a:pt x="0" y="150"/>
                  </a:lnTo>
                  <a:lnTo>
                    <a:pt x="2" y="143"/>
                  </a:lnTo>
                  <a:lnTo>
                    <a:pt x="5" y="136"/>
                  </a:lnTo>
                  <a:lnTo>
                    <a:pt x="7" y="131"/>
                  </a:lnTo>
                  <a:lnTo>
                    <a:pt x="8" y="125"/>
                  </a:lnTo>
                  <a:lnTo>
                    <a:pt x="7" y="119"/>
                  </a:lnTo>
                  <a:lnTo>
                    <a:pt x="5" y="115"/>
                  </a:lnTo>
                  <a:lnTo>
                    <a:pt x="10" y="111"/>
                  </a:lnTo>
                  <a:lnTo>
                    <a:pt x="13" y="110"/>
                  </a:lnTo>
                  <a:lnTo>
                    <a:pt x="15" y="109"/>
                  </a:lnTo>
                  <a:lnTo>
                    <a:pt x="19" y="109"/>
                  </a:lnTo>
                  <a:lnTo>
                    <a:pt x="22" y="111"/>
                  </a:lnTo>
                  <a:lnTo>
                    <a:pt x="27" y="115"/>
                  </a:lnTo>
                  <a:lnTo>
                    <a:pt x="30" y="118"/>
                  </a:lnTo>
                  <a:lnTo>
                    <a:pt x="34" y="124"/>
                  </a:lnTo>
                  <a:lnTo>
                    <a:pt x="37" y="127"/>
                  </a:lnTo>
                  <a:lnTo>
                    <a:pt x="43" y="130"/>
                  </a:lnTo>
                  <a:lnTo>
                    <a:pt x="46" y="127"/>
                  </a:lnTo>
                  <a:lnTo>
                    <a:pt x="48" y="125"/>
                  </a:lnTo>
                  <a:lnTo>
                    <a:pt x="50" y="123"/>
                  </a:lnTo>
                  <a:lnTo>
                    <a:pt x="50" y="120"/>
                  </a:lnTo>
                  <a:lnTo>
                    <a:pt x="48" y="116"/>
                  </a:lnTo>
                  <a:lnTo>
                    <a:pt x="50" y="112"/>
                  </a:lnTo>
                  <a:lnTo>
                    <a:pt x="52" y="111"/>
                  </a:lnTo>
                  <a:lnTo>
                    <a:pt x="55" y="110"/>
                  </a:lnTo>
                  <a:lnTo>
                    <a:pt x="61" y="111"/>
                  </a:lnTo>
                  <a:lnTo>
                    <a:pt x="67" y="111"/>
                  </a:lnTo>
                  <a:lnTo>
                    <a:pt x="69" y="112"/>
                  </a:lnTo>
                  <a:lnTo>
                    <a:pt x="71" y="114"/>
                  </a:lnTo>
                  <a:lnTo>
                    <a:pt x="73" y="116"/>
                  </a:lnTo>
                  <a:lnTo>
                    <a:pt x="76" y="118"/>
                  </a:lnTo>
                  <a:lnTo>
                    <a:pt x="78" y="120"/>
                  </a:lnTo>
                  <a:lnTo>
                    <a:pt x="79" y="123"/>
                  </a:lnTo>
                  <a:lnTo>
                    <a:pt x="83" y="124"/>
                  </a:lnTo>
                  <a:lnTo>
                    <a:pt x="87" y="124"/>
                  </a:lnTo>
                  <a:lnTo>
                    <a:pt x="91" y="123"/>
                  </a:lnTo>
                  <a:lnTo>
                    <a:pt x="95" y="120"/>
                  </a:lnTo>
                  <a:lnTo>
                    <a:pt x="103" y="115"/>
                  </a:lnTo>
                  <a:lnTo>
                    <a:pt x="108" y="109"/>
                  </a:lnTo>
                  <a:lnTo>
                    <a:pt x="111" y="108"/>
                  </a:lnTo>
                  <a:lnTo>
                    <a:pt x="113" y="106"/>
                  </a:lnTo>
                  <a:lnTo>
                    <a:pt x="117" y="106"/>
                  </a:lnTo>
                  <a:lnTo>
                    <a:pt x="120" y="106"/>
                  </a:lnTo>
                  <a:lnTo>
                    <a:pt x="127" y="107"/>
                  </a:lnTo>
                  <a:lnTo>
                    <a:pt x="134" y="107"/>
                  </a:lnTo>
                  <a:lnTo>
                    <a:pt x="136" y="106"/>
                  </a:lnTo>
                  <a:lnTo>
                    <a:pt x="137" y="102"/>
                  </a:lnTo>
                  <a:lnTo>
                    <a:pt x="142" y="100"/>
                  </a:lnTo>
                  <a:lnTo>
                    <a:pt x="144" y="99"/>
                  </a:lnTo>
                  <a:lnTo>
                    <a:pt x="146" y="99"/>
                  </a:lnTo>
                  <a:lnTo>
                    <a:pt x="149" y="100"/>
                  </a:lnTo>
                  <a:lnTo>
                    <a:pt x="151" y="102"/>
                  </a:lnTo>
                  <a:lnTo>
                    <a:pt x="153" y="104"/>
                  </a:lnTo>
                  <a:lnTo>
                    <a:pt x="157" y="106"/>
                  </a:lnTo>
                  <a:lnTo>
                    <a:pt x="160" y="106"/>
                  </a:lnTo>
                  <a:lnTo>
                    <a:pt x="165" y="107"/>
                  </a:lnTo>
                  <a:lnTo>
                    <a:pt x="168" y="108"/>
                  </a:lnTo>
                  <a:lnTo>
                    <a:pt x="170" y="111"/>
                  </a:lnTo>
                  <a:lnTo>
                    <a:pt x="173" y="114"/>
                  </a:lnTo>
                  <a:lnTo>
                    <a:pt x="174" y="116"/>
                  </a:lnTo>
                  <a:lnTo>
                    <a:pt x="176" y="118"/>
                  </a:lnTo>
                  <a:lnTo>
                    <a:pt x="179" y="118"/>
                  </a:lnTo>
                  <a:lnTo>
                    <a:pt x="183" y="116"/>
                  </a:lnTo>
                  <a:lnTo>
                    <a:pt x="184" y="111"/>
                  </a:lnTo>
                  <a:lnTo>
                    <a:pt x="183" y="108"/>
                  </a:lnTo>
                  <a:lnTo>
                    <a:pt x="182" y="106"/>
                  </a:lnTo>
                  <a:lnTo>
                    <a:pt x="179" y="103"/>
                  </a:lnTo>
                  <a:lnTo>
                    <a:pt x="176" y="101"/>
                  </a:lnTo>
                  <a:lnTo>
                    <a:pt x="175" y="100"/>
                  </a:lnTo>
                  <a:lnTo>
                    <a:pt x="175" y="97"/>
                  </a:lnTo>
                  <a:lnTo>
                    <a:pt x="177" y="93"/>
                  </a:lnTo>
                  <a:lnTo>
                    <a:pt x="178" y="91"/>
                  </a:lnTo>
                  <a:lnTo>
                    <a:pt x="179" y="89"/>
                  </a:lnTo>
                  <a:lnTo>
                    <a:pt x="178" y="85"/>
                  </a:lnTo>
                  <a:lnTo>
                    <a:pt x="176" y="83"/>
                  </a:lnTo>
                  <a:lnTo>
                    <a:pt x="174" y="81"/>
                  </a:lnTo>
                  <a:lnTo>
                    <a:pt x="171" y="77"/>
                  </a:lnTo>
                  <a:lnTo>
                    <a:pt x="169" y="75"/>
                  </a:lnTo>
                  <a:lnTo>
                    <a:pt x="168" y="71"/>
                  </a:lnTo>
                  <a:lnTo>
                    <a:pt x="169" y="68"/>
                  </a:lnTo>
                  <a:lnTo>
                    <a:pt x="173" y="62"/>
                  </a:lnTo>
                  <a:lnTo>
                    <a:pt x="178" y="59"/>
                  </a:lnTo>
                  <a:lnTo>
                    <a:pt x="183" y="57"/>
                  </a:lnTo>
                  <a:lnTo>
                    <a:pt x="191" y="54"/>
                  </a:lnTo>
                  <a:lnTo>
                    <a:pt x="195" y="54"/>
                  </a:lnTo>
                  <a:lnTo>
                    <a:pt x="198" y="53"/>
                  </a:lnTo>
                  <a:lnTo>
                    <a:pt x="199" y="51"/>
                  </a:lnTo>
                  <a:lnTo>
                    <a:pt x="200" y="47"/>
                  </a:lnTo>
                  <a:lnTo>
                    <a:pt x="201" y="44"/>
                  </a:lnTo>
                  <a:lnTo>
                    <a:pt x="202" y="39"/>
                  </a:lnTo>
                  <a:lnTo>
                    <a:pt x="205" y="37"/>
                  </a:lnTo>
                  <a:lnTo>
                    <a:pt x="206" y="36"/>
                  </a:lnTo>
                  <a:lnTo>
                    <a:pt x="207" y="36"/>
                  </a:lnTo>
                  <a:lnTo>
                    <a:pt x="210" y="36"/>
                  </a:lnTo>
                  <a:lnTo>
                    <a:pt x="215" y="35"/>
                  </a:lnTo>
                  <a:lnTo>
                    <a:pt x="218" y="33"/>
                  </a:lnTo>
                  <a:lnTo>
                    <a:pt x="221" y="28"/>
                  </a:lnTo>
                  <a:lnTo>
                    <a:pt x="222" y="24"/>
                  </a:lnTo>
                  <a:lnTo>
                    <a:pt x="223" y="20"/>
                  </a:lnTo>
                  <a:lnTo>
                    <a:pt x="225" y="21"/>
                  </a:lnTo>
                  <a:lnTo>
                    <a:pt x="228" y="22"/>
                  </a:lnTo>
                  <a:lnTo>
                    <a:pt x="232" y="28"/>
                  </a:lnTo>
                  <a:lnTo>
                    <a:pt x="232" y="33"/>
                  </a:lnTo>
                  <a:lnTo>
                    <a:pt x="233" y="34"/>
                  </a:lnTo>
                  <a:lnTo>
                    <a:pt x="235" y="35"/>
                  </a:lnTo>
                  <a:lnTo>
                    <a:pt x="239" y="35"/>
                  </a:lnTo>
                  <a:lnTo>
                    <a:pt x="243" y="34"/>
                  </a:lnTo>
                  <a:lnTo>
                    <a:pt x="250" y="33"/>
                  </a:lnTo>
                  <a:lnTo>
                    <a:pt x="258" y="33"/>
                  </a:lnTo>
                  <a:lnTo>
                    <a:pt x="263" y="33"/>
                  </a:lnTo>
                  <a:lnTo>
                    <a:pt x="265" y="33"/>
                  </a:lnTo>
                  <a:lnTo>
                    <a:pt x="267" y="30"/>
                  </a:lnTo>
                  <a:lnTo>
                    <a:pt x="268" y="26"/>
                  </a:lnTo>
                  <a:lnTo>
                    <a:pt x="272" y="21"/>
                  </a:lnTo>
                  <a:lnTo>
                    <a:pt x="274" y="19"/>
                  </a:lnTo>
                  <a:lnTo>
                    <a:pt x="275" y="19"/>
                  </a:lnTo>
                  <a:lnTo>
                    <a:pt x="278" y="19"/>
                  </a:lnTo>
                  <a:lnTo>
                    <a:pt x="279" y="19"/>
                  </a:lnTo>
                  <a:lnTo>
                    <a:pt x="279" y="17"/>
                  </a:lnTo>
                  <a:lnTo>
                    <a:pt x="280" y="14"/>
                  </a:lnTo>
                  <a:lnTo>
                    <a:pt x="281" y="9"/>
                  </a:lnTo>
                  <a:lnTo>
                    <a:pt x="281" y="4"/>
                  </a:lnTo>
                  <a:lnTo>
                    <a:pt x="281" y="1"/>
                  </a:lnTo>
                  <a:lnTo>
                    <a:pt x="282" y="0"/>
                  </a:lnTo>
                  <a:lnTo>
                    <a:pt x="283" y="1"/>
                  </a:lnTo>
                  <a:lnTo>
                    <a:pt x="287" y="3"/>
                  </a:lnTo>
                  <a:lnTo>
                    <a:pt x="292" y="6"/>
                  </a:lnTo>
                  <a:lnTo>
                    <a:pt x="295" y="6"/>
                  </a:lnTo>
                  <a:lnTo>
                    <a:pt x="298" y="6"/>
                  </a:lnTo>
                  <a:lnTo>
                    <a:pt x="305" y="8"/>
                  </a:lnTo>
                  <a:lnTo>
                    <a:pt x="312" y="10"/>
                  </a:lnTo>
                  <a:lnTo>
                    <a:pt x="317" y="12"/>
                  </a:lnTo>
                  <a:lnTo>
                    <a:pt x="324" y="16"/>
                  </a:lnTo>
                  <a:lnTo>
                    <a:pt x="331" y="19"/>
                  </a:lnTo>
                  <a:lnTo>
                    <a:pt x="337" y="20"/>
                  </a:lnTo>
                  <a:lnTo>
                    <a:pt x="344" y="21"/>
                  </a:lnTo>
                  <a:lnTo>
                    <a:pt x="350" y="20"/>
                  </a:lnTo>
                  <a:lnTo>
                    <a:pt x="354" y="18"/>
                  </a:lnTo>
                  <a:lnTo>
                    <a:pt x="357" y="18"/>
                  </a:lnTo>
                  <a:lnTo>
                    <a:pt x="360" y="18"/>
                  </a:lnTo>
                  <a:lnTo>
                    <a:pt x="362" y="19"/>
                  </a:lnTo>
                  <a:lnTo>
                    <a:pt x="368" y="21"/>
                  </a:lnTo>
                  <a:lnTo>
                    <a:pt x="373" y="24"/>
                  </a:lnTo>
                  <a:lnTo>
                    <a:pt x="377" y="24"/>
                  </a:lnTo>
                  <a:lnTo>
                    <a:pt x="379" y="25"/>
                  </a:lnTo>
                  <a:lnTo>
                    <a:pt x="380" y="26"/>
                  </a:lnTo>
                  <a:lnTo>
                    <a:pt x="381" y="29"/>
                  </a:lnTo>
                  <a:lnTo>
                    <a:pt x="378" y="38"/>
                  </a:lnTo>
                  <a:lnTo>
                    <a:pt x="374" y="47"/>
                  </a:lnTo>
                  <a:lnTo>
                    <a:pt x="376" y="52"/>
                  </a:lnTo>
                  <a:lnTo>
                    <a:pt x="376" y="55"/>
                  </a:lnTo>
                  <a:lnTo>
                    <a:pt x="378" y="59"/>
                  </a:lnTo>
                  <a:lnTo>
                    <a:pt x="380" y="62"/>
                  </a:lnTo>
                  <a:lnTo>
                    <a:pt x="385" y="69"/>
                  </a:lnTo>
                  <a:lnTo>
                    <a:pt x="390" y="76"/>
                  </a:lnTo>
                  <a:lnTo>
                    <a:pt x="388" y="79"/>
                  </a:lnTo>
                  <a:lnTo>
                    <a:pt x="387" y="84"/>
                  </a:lnTo>
                  <a:lnTo>
                    <a:pt x="387" y="87"/>
                  </a:lnTo>
                  <a:lnTo>
                    <a:pt x="387" y="92"/>
                  </a:lnTo>
                  <a:lnTo>
                    <a:pt x="387" y="94"/>
                  </a:lnTo>
                  <a:lnTo>
                    <a:pt x="387" y="97"/>
                  </a:lnTo>
                  <a:lnTo>
                    <a:pt x="386" y="100"/>
                  </a:lnTo>
                  <a:lnTo>
                    <a:pt x="385" y="102"/>
                  </a:lnTo>
                  <a:lnTo>
                    <a:pt x="377" y="101"/>
                  </a:lnTo>
                  <a:lnTo>
                    <a:pt x="370" y="100"/>
                  </a:lnTo>
                  <a:lnTo>
                    <a:pt x="362" y="100"/>
                  </a:lnTo>
                  <a:lnTo>
                    <a:pt x="355" y="101"/>
                  </a:lnTo>
                  <a:lnTo>
                    <a:pt x="360" y="104"/>
                  </a:lnTo>
                  <a:lnTo>
                    <a:pt x="364" y="107"/>
                  </a:lnTo>
                  <a:lnTo>
                    <a:pt x="365" y="109"/>
                  </a:lnTo>
                  <a:lnTo>
                    <a:pt x="366" y="110"/>
                  </a:lnTo>
                  <a:lnTo>
                    <a:pt x="368" y="112"/>
                  </a:lnTo>
                  <a:lnTo>
                    <a:pt x="368" y="116"/>
                  </a:lnTo>
                  <a:lnTo>
                    <a:pt x="363" y="120"/>
                  </a:lnTo>
                  <a:lnTo>
                    <a:pt x="360" y="122"/>
                  </a:lnTo>
                  <a:lnTo>
                    <a:pt x="358" y="122"/>
                  </a:lnTo>
                  <a:lnTo>
                    <a:pt x="357" y="123"/>
                  </a:lnTo>
                  <a:lnTo>
                    <a:pt x="356" y="125"/>
                  </a:lnTo>
                  <a:lnTo>
                    <a:pt x="354" y="128"/>
                  </a:lnTo>
                  <a:lnTo>
                    <a:pt x="357" y="138"/>
                  </a:lnTo>
                  <a:lnTo>
                    <a:pt x="358" y="146"/>
                  </a:lnTo>
                  <a:lnTo>
                    <a:pt x="349" y="155"/>
                  </a:lnTo>
                  <a:lnTo>
                    <a:pt x="340" y="163"/>
                  </a:lnTo>
                  <a:lnTo>
                    <a:pt x="337" y="164"/>
                  </a:lnTo>
                  <a:lnTo>
                    <a:pt x="335" y="164"/>
                  </a:lnTo>
                  <a:lnTo>
                    <a:pt x="333" y="166"/>
                  </a:lnTo>
                  <a:lnTo>
                    <a:pt x="333" y="169"/>
                  </a:lnTo>
                  <a:lnTo>
                    <a:pt x="333" y="174"/>
                  </a:lnTo>
                  <a:lnTo>
                    <a:pt x="333" y="176"/>
                  </a:lnTo>
                  <a:lnTo>
                    <a:pt x="332" y="177"/>
                  </a:lnTo>
                  <a:lnTo>
                    <a:pt x="331" y="179"/>
                  </a:lnTo>
                  <a:lnTo>
                    <a:pt x="327" y="179"/>
                  </a:lnTo>
                  <a:lnTo>
                    <a:pt x="321" y="177"/>
                  </a:lnTo>
                  <a:lnTo>
                    <a:pt x="309" y="180"/>
                  </a:lnTo>
                  <a:lnTo>
                    <a:pt x="298" y="182"/>
                  </a:lnTo>
                  <a:lnTo>
                    <a:pt x="292" y="181"/>
                  </a:lnTo>
                  <a:lnTo>
                    <a:pt x="287" y="181"/>
                  </a:lnTo>
                  <a:lnTo>
                    <a:pt x="283" y="181"/>
                  </a:lnTo>
                  <a:lnTo>
                    <a:pt x="280" y="182"/>
                  </a:lnTo>
                  <a:lnTo>
                    <a:pt x="273" y="187"/>
                  </a:lnTo>
                  <a:lnTo>
                    <a:pt x="266" y="195"/>
                  </a:lnTo>
                  <a:lnTo>
                    <a:pt x="263" y="198"/>
                  </a:lnTo>
                  <a:lnTo>
                    <a:pt x="260" y="200"/>
                  </a:lnTo>
                  <a:lnTo>
                    <a:pt x="259" y="200"/>
                  </a:lnTo>
                  <a:lnTo>
                    <a:pt x="257" y="199"/>
                  </a:lnTo>
                  <a:lnTo>
                    <a:pt x="256" y="198"/>
                  </a:lnTo>
                  <a:lnTo>
                    <a:pt x="254" y="196"/>
                  </a:lnTo>
                  <a:lnTo>
                    <a:pt x="251" y="195"/>
                  </a:lnTo>
                  <a:lnTo>
                    <a:pt x="247" y="195"/>
                  </a:lnTo>
                  <a:lnTo>
                    <a:pt x="238" y="195"/>
                  </a:lnTo>
                  <a:lnTo>
                    <a:pt x="231" y="193"/>
                  </a:lnTo>
                  <a:lnTo>
                    <a:pt x="223" y="191"/>
                  </a:lnTo>
                  <a:lnTo>
                    <a:pt x="215" y="189"/>
                  </a:lnTo>
                  <a:lnTo>
                    <a:pt x="201" y="188"/>
                  </a:lnTo>
                  <a:lnTo>
                    <a:pt x="189" y="185"/>
                  </a:lnTo>
                  <a:lnTo>
                    <a:pt x="175" y="183"/>
                  </a:lnTo>
                  <a:lnTo>
                    <a:pt x="162" y="180"/>
                  </a:lnTo>
                  <a:lnTo>
                    <a:pt x="157" y="179"/>
                  </a:lnTo>
                  <a:lnTo>
                    <a:pt x="150" y="176"/>
                  </a:lnTo>
                  <a:lnTo>
                    <a:pt x="148" y="174"/>
                  </a:lnTo>
                  <a:lnTo>
                    <a:pt x="145" y="173"/>
                  </a:lnTo>
                  <a:lnTo>
                    <a:pt x="144" y="171"/>
                  </a:lnTo>
                  <a:lnTo>
                    <a:pt x="143" y="167"/>
                  </a:lnTo>
                  <a:lnTo>
                    <a:pt x="142" y="163"/>
                  </a:lnTo>
                  <a:lnTo>
                    <a:pt x="141" y="161"/>
                  </a:lnTo>
                  <a:lnTo>
                    <a:pt x="140" y="160"/>
                  </a:lnTo>
                  <a:lnTo>
                    <a:pt x="136" y="157"/>
                  </a:lnTo>
                  <a:lnTo>
                    <a:pt x="138" y="152"/>
                  </a:lnTo>
                  <a:lnTo>
                    <a:pt x="138" y="150"/>
                  </a:lnTo>
                  <a:lnTo>
                    <a:pt x="138" y="148"/>
                  </a:lnTo>
                  <a:lnTo>
                    <a:pt x="138" y="148"/>
                  </a:lnTo>
                  <a:lnTo>
                    <a:pt x="134" y="149"/>
                  </a:lnTo>
                  <a:lnTo>
                    <a:pt x="126" y="151"/>
                  </a:lnTo>
                  <a:lnTo>
                    <a:pt x="117" y="154"/>
                  </a:lnTo>
                  <a:lnTo>
                    <a:pt x="109" y="154"/>
                  </a:lnTo>
                  <a:lnTo>
                    <a:pt x="100" y="154"/>
                  </a:lnTo>
                  <a:lnTo>
                    <a:pt x="91" y="155"/>
                  </a:lnTo>
                  <a:lnTo>
                    <a:pt x="83" y="164"/>
                  </a:lnTo>
                  <a:lnTo>
                    <a:pt x="76" y="172"/>
                  </a:lnTo>
                  <a:lnTo>
                    <a:pt x="64" y="168"/>
                  </a:lnTo>
                  <a:lnTo>
                    <a:pt x="51" y="163"/>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7" name="Freeform 306"/>
            <p:cNvSpPr>
              <a:spLocks/>
            </p:cNvSpPr>
            <p:nvPr/>
          </p:nvSpPr>
          <p:spPr bwMode="gray">
            <a:xfrm>
              <a:off x="5080001" y="3548063"/>
              <a:ext cx="123825" cy="63500"/>
            </a:xfrm>
            <a:custGeom>
              <a:avLst/>
              <a:gdLst/>
              <a:ahLst/>
              <a:cxnLst>
                <a:cxn ang="0">
                  <a:pos x="46" y="155"/>
                </a:cxn>
                <a:cxn ang="0">
                  <a:pos x="27" y="161"/>
                </a:cxn>
                <a:cxn ang="0">
                  <a:pos x="14" y="151"/>
                </a:cxn>
                <a:cxn ang="0">
                  <a:pos x="2" y="143"/>
                </a:cxn>
                <a:cxn ang="0">
                  <a:pos x="5" y="115"/>
                </a:cxn>
                <a:cxn ang="0">
                  <a:pos x="22" y="111"/>
                </a:cxn>
                <a:cxn ang="0">
                  <a:pos x="43" y="130"/>
                </a:cxn>
                <a:cxn ang="0">
                  <a:pos x="48" y="116"/>
                </a:cxn>
                <a:cxn ang="0">
                  <a:pos x="67" y="111"/>
                </a:cxn>
                <a:cxn ang="0">
                  <a:pos x="78" y="120"/>
                </a:cxn>
                <a:cxn ang="0">
                  <a:pos x="95" y="120"/>
                </a:cxn>
                <a:cxn ang="0">
                  <a:pos x="117" y="106"/>
                </a:cxn>
                <a:cxn ang="0">
                  <a:pos x="137" y="102"/>
                </a:cxn>
                <a:cxn ang="0">
                  <a:pos x="151" y="102"/>
                </a:cxn>
                <a:cxn ang="0">
                  <a:pos x="168" y="108"/>
                </a:cxn>
                <a:cxn ang="0">
                  <a:pos x="179" y="118"/>
                </a:cxn>
                <a:cxn ang="0">
                  <a:pos x="179" y="103"/>
                </a:cxn>
                <a:cxn ang="0">
                  <a:pos x="178" y="91"/>
                </a:cxn>
                <a:cxn ang="0">
                  <a:pos x="171" y="77"/>
                </a:cxn>
                <a:cxn ang="0">
                  <a:pos x="178" y="59"/>
                </a:cxn>
                <a:cxn ang="0">
                  <a:pos x="199" y="51"/>
                </a:cxn>
                <a:cxn ang="0">
                  <a:pos x="206" y="36"/>
                </a:cxn>
                <a:cxn ang="0">
                  <a:pos x="221" y="28"/>
                </a:cxn>
                <a:cxn ang="0">
                  <a:pos x="232" y="28"/>
                </a:cxn>
                <a:cxn ang="0">
                  <a:pos x="243" y="34"/>
                </a:cxn>
                <a:cxn ang="0">
                  <a:pos x="267" y="30"/>
                </a:cxn>
                <a:cxn ang="0">
                  <a:pos x="278" y="19"/>
                </a:cxn>
                <a:cxn ang="0">
                  <a:pos x="281" y="4"/>
                </a:cxn>
                <a:cxn ang="0">
                  <a:pos x="292" y="6"/>
                </a:cxn>
                <a:cxn ang="0">
                  <a:pos x="317" y="12"/>
                </a:cxn>
                <a:cxn ang="0">
                  <a:pos x="350" y="20"/>
                </a:cxn>
                <a:cxn ang="0">
                  <a:pos x="368" y="21"/>
                </a:cxn>
                <a:cxn ang="0">
                  <a:pos x="381" y="29"/>
                </a:cxn>
                <a:cxn ang="0">
                  <a:pos x="378" y="59"/>
                </a:cxn>
                <a:cxn ang="0">
                  <a:pos x="387" y="84"/>
                </a:cxn>
                <a:cxn ang="0">
                  <a:pos x="386" y="100"/>
                </a:cxn>
                <a:cxn ang="0">
                  <a:pos x="355" y="101"/>
                </a:cxn>
                <a:cxn ang="0">
                  <a:pos x="368" y="112"/>
                </a:cxn>
                <a:cxn ang="0">
                  <a:pos x="357" y="123"/>
                </a:cxn>
                <a:cxn ang="0">
                  <a:pos x="349" y="155"/>
                </a:cxn>
                <a:cxn ang="0">
                  <a:pos x="333" y="169"/>
                </a:cxn>
                <a:cxn ang="0">
                  <a:pos x="327" y="179"/>
                </a:cxn>
                <a:cxn ang="0">
                  <a:pos x="287" y="181"/>
                </a:cxn>
                <a:cxn ang="0">
                  <a:pos x="263" y="198"/>
                </a:cxn>
                <a:cxn ang="0">
                  <a:pos x="254" y="196"/>
                </a:cxn>
                <a:cxn ang="0">
                  <a:pos x="223" y="191"/>
                </a:cxn>
                <a:cxn ang="0">
                  <a:pos x="162" y="180"/>
                </a:cxn>
                <a:cxn ang="0">
                  <a:pos x="144" y="171"/>
                </a:cxn>
                <a:cxn ang="0">
                  <a:pos x="136" y="157"/>
                </a:cxn>
                <a:cxn ang="0">
                  <a:pos x="134" y="149"/>
                </a:cxn>
                <a:cxn ang="0">
                  <a:pos x="91" y="155"/>
                </a:cxn>
              </a:cxnLst>
              <a:rect l="0" t="0" r="r" b="b"/>
              <a:pathLst>
                <a:path w="390" h="200">
                  <a:moveTo>
                    <a:pt x="51" y="163"/>
                  </a:moveTo>
                  <a:lnTo>
                    <a:pt x="50" y="158"/>
                  </a:lnTo>
                  <a:lnTo>
                    <a:pt x="48" y="155"/>
                  </a:lnTo>
                  <a:lnTo>
                    <a:pt x="47" y="155"/>
                  </a:lnTo>
                  <a:lnTo>
                    <a:pt x="46" y="155"/>
                  </a:lnTo>
                  <a:lnTo>
                    <a:pt x="42" y="158"/>
                  </a:lnTo>
                  <a:lnTo>
                    <a:pt x="37" y="163"/>
                  </a:lnTo>
                  <a:lnTo>
                    <a:pt x="34" y="164"/>
                  </a:lnTo>
                  <a:lnTo>
                    <a:pt x="31" y="164"/>
                  </a:lnTo>
                  <a:lnTo>
                    <a:pt x="27" y="161"/>
                  </a:lnTo>
                  <a:lnTo>
                    <a:pt x="26" y="159"/>
                  </a:lnTo>
                  <a:lnTo>
                    <a:pt x="26" y="157"/>
                  </a:lnTo>
                  <a:lnTo>
                    <a:pt x="22" y="154"/>
                  </a:lnTo>
                  <a:lnTo>
                    <a:pt x="19" y="151"/>
                  </a:lnTo>
                  <a:lnTo>
                    <a:pt x="14" y="151"/>
                  </a:lnTo>
                  <a:lnTo>
                    <a:pt x="8" y="151"/>
                  </a:lnTo>
                  <a:lnTo>
                    <a:pt x="5" y="151"/>
                  </a:lnTo>
                  <a:lnTo>
                    <a:pt x="3" y="151"/>
                  </a:lnTo>
                  <a:lnTo>
                    <a:pt x="0" y="150"/>
                  </a:lnTo>
                  <a:lnTo>
                    <a:pt x="2" y="143"/>
                  </a:lnTo>
                  <a:lnTo>
                    <a:pt x="5" y="136"/>
                  </a:lnTo>
                  <a:lnTo>
                    <a:pt x="7" y="131"/>
                  </a:lnTo>
                  <a:lnTo>
                    <a:pt x="8" y="125"/>
                  </a:lnTo>
                  <a:lnTo>
                    <a:pt x="7" y="119"/>
                  </a:lnTo>
                  <a:lnTo>
                    <a:pt x="5" y="115"/>
                  </a:lnTo>
                  <a:lnTo>
                    <a:pt x="10" y="111"/>
                  </a:lnTo>
                  <a:lnTo>
                    <a:pt x="13" y="110"/>
                  </a:lnTo>
                  <a:lnTo>
                    <a:pt x="15" y="109"/>
                  </a:lnTo>
                  <a:lnTo>
                    <a:pt x="19" y="109"/>
                  </a:lnTo>
                  <a:lnTo>
                    <a:pt x="22" y="111"/>
                  </a:lnTo>
                  <a:lnTo>
                    <a:pt x="27" y="115"/>
                  </a:lnTo>
                  <a:lnTo>
                    <a:pt x="30" y="118"/>
                  </a:lnTo>
                  <a:lnTo>
                    <a:pt x="34" y="124"/>
                  </a:lnTo>
                  <a:lnTo>
                    <a:pt x="37" y="127"/>
                  </a:lnTo>
                  <a:lnTo>
                    <a:pt x="43" y="130"/>
                  </a:lnTo>
                  <a:lnTo>
                    <a:pt x="46" y="127"/>
                  </a:lnTo>
                  <a:lnTo>
                    <a:pt x="48" y="125"/>
                  </a:lnTo>
                  <a:lnTo>
                    <a:pt x="50" y="123"/>
                  </a:lnTo>
                  <a:lnTo>
                    <a:pt x="50" y="120"/>
                  </a:lnTo>
                  <a:lnTo>
                    <a:pt x="48" y="116"/>
                  </a:lnTo>
                  <a:lnTo>
                    <a:pt x="50" y="112"/>
                  </a:lnTo>
                  <a:lnTo>
                    <a:pt x="52" y="111"/>
                  </a:lnTo>
                  <a:lnTo>
                    <a:pt x="55" y="110"/>
                  </a:lnTo>
                  <a:lnTo>
                    <a:pt x="61" y="111"/>
                  </a:lnTo>
                  <a:lnTo>
                    <a:pt x="67" y="111"/>
                  </a:lnTo>
                  <a:lnTo>
                    <a:pt x="69" y="112"/>
                  </a:lnTo>
                  <a:lnTo>
                    <a:pt x="71" y="114"/>
                  </a:lnTo>
                  <a:lnTo>
                    <a:pt x="73" y="116"/>
                  </a:lnTo>
                  <a:lnTo>
                    <a:pt x="76" y="118"/>
                  </a:lnTo>
                  <a:lnTo>
                    <a:pt x="78" y="120"/>
                  </a:lnTo>
                  <a:lnTo>
                    <a:pt x="79" y="123"/>
                  </a:lnTo>
                  <a:lnTo>
                    <a:pt x="83" y="124"/>
                  </a:lnTo>
                  <a:lnTo>
                    <a:pt x="87" y="124"/>
                  </a:lnTo>
                  <a:lnTo>
                    <a:pt x="91" y="123"/>
                  </a:lnTo>
                  <a:lnTo>
                    <a:pt x="95" y="120"/>
                  </a:lnTo>
                  <a:lnTo>
                    <a:pt x="103" y="115"/>
                  </a:lnTo>
                  <a:lnTo>
                    <a:pt x="108" y="109"/>
                  </a:lnTo>
                  <a:lnTo>
                    <a:pt x="111" y="108"/>
                  </a:lnTo>
                  <a:lnTo>
                    <a:pt x="113" y="106"/>
                  </a:lnTo>
                  <a:lnTo>
                    <a:pt x="117" y="106"/>
                  </a:lnTo>
                  <a:lnTo>
                    <a:pt x="120" y="106"/>
                  </a:lnTo>
                  <a:lnTo>
                    <a:pt x="127" y="107"/>
                  </a:lnTo>
                  <a:lnTo>
                    <a:pt x="134" y="107"/>
                  </a:lnTo>
                  <a:lnTo>
                    <a:pt x="136" y="106"/>
                  </a:lnTo>
                  <a:lnTo>
                    <a:pt x="137" y="102"/>
                  </a:lnTo>
                  <a:lnTo>
                    <a:pt x="142" y="100"/>
                  </a:lnTo>
                  <a:lnTo>
                    <a:pt x="144" y="99"/>
                  </a:lnTo>
                  <a:lnTo>
                    <a:pt x="146" y="99"/>
                  </a:lnTo>
                  <a:lnTo>
                    <a:pt x="149" y="100"/>
                  </a:lnTo>
                  <a:lnTo>
                    <a:pt x="151" y="102"/>
                  </a:lnTo>
                  <a:lnTo>
                    <a:pt x="153" y="104"/>
                  </a:lnTo>
                  <a:lnTo>
                    <a:pt x="157" y="106"/>
                  </a:lnTo>
                  <a:lnTo>
                    <a:pt x="160" y="106"/>
                  </a:lnTo>
                  <a:lnTo>
                    <a:pt x="165" y="107"/>
                  </a:lnTo>
                  <a:lnTo>
                    <a:pt x="168" y="108"/>
                  </a:lnTo>
                  <a:lnTo>
                    <a:pt x="170" y="111"/>
                  </a:lnTo>
                  <a:lnTo>
                    <a:pt x="173" y="114"/>
                  </a:lnTo>
                  <a:lnTo>
                    <a:pt x="174" y="116"/>
                  </a:lnTo>
                  <a:lnTo>
                    <a:pt x="176" y="118"/>
                  </a:lnTo>
                  <a:lnTo>
                    <a:pt x="179" y="118"/>
                  </a:lnTo>
                  <a:lnTo>
                    <a:pt x="183" y="116"/>
                  </a:lnTo>
                  <a:lnTo>
                    <a:pt x="184" y="111"/>
                  </a:lnTo>
                  <a:lnTo>
                    <a:pt x="183" y="108"/>
                  </a:lnTo>
                  <a:lnTo>
                    <a:pt x="182" y="106"/>
                  </a:lnTo>
                  <a:lnTo>
                    <a:pt x="179" y="103"/>
                  </a:lnTo>
                  <a:lnTo>
                    <a:pt x="176" y="101"/>
                  </a:lnTo>
                  <a:lnTo>
                    <a:pt x="175" y="100"/>
                  </a:lnTo>
                  <a:lnTo>
                    <a:pt x="175" y="97"/>
                  </a:lnTo>
                  <a:lnTo>
                    <a:pt x="177" y="93"/>
                  </a:lnTo>
                  <a:lnTo>
                    <a:pt x="178" y="91"/>
                  </a:lnTo>
                  <a:lnTo>
                    <a:pt x="179" y="89"/>
                  </a:lnTo>
                  <a:lnTo>
                    <a:pt x="178" y="85"/>
                  </a:lnTo>
                  <a:lnTo>
                    <a:pt x="176" y="83"/>
                  </a:lnTo>
                  <a:lnTo>
                    <a:pt x="174" y="81"/>
                  </a:lnTo>
                  <a:lnTo>
                    <a:pt x="171" y="77"/>
                  </a:lnTo>
                  <a:lnTo>
                    <a:pt x="169" y="75"/>
                  </a:lnTo>
                  <a:lnTo>
                    <a:pt x="168" y="71"/>
                  </a:lnTo>
                  <a:lnTo>
                    <a:pt x="169" y="68"/>
                  </a:lnTo>
                  <a:lnTo>
                    <a:pt x="173" y="62"/>
                  </a:lnTo>
                  <a:lnTo>
                    <a:pt x="178" y="59"/>
                  </a:lnTo>
                  <a:lnTo>
                    <a:pt x="183" y="57"/>
                  </a:lnTo>
                  <a:lnTo>
                    <a:pt x="191" y="54"/>
                  </a:lnTo>
                  <a:lnTo>
                    <a:pt x="195" y="54"/>
                  </a:lnTo>
                  <a:lnTo>
                    <a:pt x="198" y="53"/>
                  </a:lnTo>
                  <a:lnTo>
                    <a:pt x="199" y="51"/>
                  </a:lnTo>
                  <a:lnTo>
                    <a:pt x="200" y="47"/>
                  </a:lnTo>
                  <a:lnTo>
                    <a:pt x="201" y="44"/>
                  </a:lnTo>
                  <a:lnTo>
                    <a:pt x="202" y="39"/>
                  </a:lnTo>
                  <a:lnTo>
                    <a:pt x="205" y="37"/>
                  </a:lnTo>
                  <a:lnTo>
                    <a:pt x="206" y="36"/>
                  </a:lnTo>
                  <a:lnTo>
                    <a:pt x="207" y="36"/>
                  </a:lnTo>
                  <a:lnTo>
                    <a:pt x="210" y="36"/>
                  </a:lnTo>
                  <a:lnTo>
                    <a:pt x="215" y="35"/>
                  </a:lnTo>
                  <a:lnTo>
                    <a:pt x="218" y="33"/>
                  </a:lnTo>
                  <a:lnTo>
                    <a:pt x="221" y="28"/>
                  </a:lnTo>
                  <a:lnTo>
                    <a:pt x="222" y="24"/>
                  </a:lnTo>
                  <a:lnTo>
                    <a:pt x="223" y="20"/>
                  </a:lnTo>
                  <a:lnTo>
                    <a:pt x="225" y="21"/>
                  </a:lnTo>
                  <a:lnTo>
                    <a:pt x="228" y="22"/>
                  </a:lnTo>
                  <a:lnTo>
                    <a:pt x="232" y="28"/>
                  </a:lnTo>
                  <a:lnTo>
                    <a:pt x="232" y="33"/>
                  </a:lnTo>
                  <a:lnTo>
                    <a:pt x="233" y="34"/>
                  </a:lnTo>
                  <a:lnTo>
                    <a:pt x="235" y="35"/>
                  </a:lnTo>
                  <a:lnTo>
                    <a:pt x="239" y="35"/>
                  </a:lnTo>
                  <a:lnTo>
                    <a:pt x="243" y="34"/>
                  </a:lnTo>
                  <a:lnTo>
                    <a:pt x="250" y="33"/>
                  </a:lnTo>
                  <a:lnTo>
                    <a:pt x="258" y="33"/>
                  </a:lnTo>
                  <a:lnTo>
                    <a:pt x="263" y="33"/>
                  </a:lnTo>
                  <a:lnTo>
                    <a:pt x="265" y="33"/>
                  </a:lnTo>
                  <a:lnTo>
                    <a:pt x="267" y="30"/>
                  </a:lnTo>
                  <a:lnTo>
                    <a:pt x="268" y="26"/>
                  </a:lnTo>
                  <a:lnTo>
                    <a:pt x="272" y="21"/>
                  </a:lnTo>
                  <a:lnTo>
                    <a:pt x="274" y="19"/>
                  </a:lnTo>
                  <a:lnTo>
                    <a:pt x="275" y="19"/>
                  </a:lnTo>
                  <a:lnTo>
                    <a:pt x="278" y="19"/>
                  </a:lnTo>
                  <a:lnTo>
                    <a:pt x="279" y="19"/>
                  </a:lnTo>
                  <a:lnTo>
                    <a:pt x="279" y="17"/>
                  </a:lnTo>
                  <a:lnTo>
                    <a:pt x="280" y="14"/>
                  </a:lnTo>
                  <a:lnTo>
                    <a:pt x="281" y="9"/>
                  </a:lnTo>
                  <a:lnTo>
                    <a:pt x="281" y="4"/>
                  </a:lnTo>
                  <a:lnTo>
                    <a:pt x="281" y="1"/>
                  </a:lnTo>
                  <a:lnTo>
                    <a:pt x="282" y="0"/>
                  </a:lnTo>
                  <a:lnTo>
                    <a:pt x="283" y="1"/>
                  </a:lnTo>
                  <a:lnTo>
                    <a:pt x="287" y="3"/>
                  </a:lnTo>
                  <a:lnTo>
                    <a:pt x="292" y="6"/>
                  </a:lnTo>
                  <a:lnTo>
                    <a:pt x="295" y="6"/>
                  </a:lnTo>
                  <a:lnTo>
                    <a:pt x="298" y="6"/>
                  </a:lnTo>
                  <a:lnTo>
                    <a:pt x="305" y="8"/>
                  </a:lnTo>
                  <a:lnTo>
                    <a:pt x="312" y="10"/>
                  </a:lnTo>
                  <a:lnTo>
                    <a:pt x="317" y="12"/>
                  </a:lnTo>
                  <a:lnTo>
                    <a:pt x="324" y="16"/>
                  </a:lnTo>
                  <a:lnTo>
                    <a:pt x="331" y="19"/>
                  </a:lnTo>
                  <a:lnTo>
                    <a:pt x="337" y="20"/>
                  </a:lnTo>
                  <a:lnTo>
                    <a:pt x="344" y="21"/>
                  </a:lnTo>
                  <a:lnTo>
                    <a:pt x="350" y="20"/>
                  </a:lnTo>
                  <a:lnTo>
                    <a:pt x="354" y="18"/>
                  </a:lnTo>
                  <a:lnTo>
                    <a:pt x="357" y="18"/>
                  </a:lnTo>
                  <a:lnTo>
                    <a:pt x="360" y="18"/>
                  </a:lnTo>
                  <a:lnTo>
                    <a:pt x="362" y="19"/>
                  </a:lnTo>
                  <a:lnTo>
                    <a:pt x="368" y="21"/>
                  </a:lnTo>
                  <a:lnTo>
                    <a:pt x="373" y="24"/>
                  </a:lnTo>
                  <a:lnTo>
                    <a:pt x="377" y="24"/>
                  </a:lnTo>
                  <a:lnTo>
                    <a:pt x="379" y="25"/>
                  </a:lnTo>
                  <a:lnTo>
                    <a:pt x="380" y="26"/>
                  </a:lnTo>
                  <a:lnTo>
                    <a:pt x="381" y="29"/>
                  </a:lnTo>
                  <a:lnTo>
                    <a:pt x="378" y="38"/>
                  </a:lnTo>
                  <a:lnTo>
                    <a:pt x="374" y="47"/>
                  </a:lnTo>
                  <a:lnTo>
                    <a:pt x="376" y="52"/>
                  </a:lnTo>
                  <a:lnTo>
                    <a:pt x="376" y="55"/>
                  </a:lnTo>
                  <a:lnTo>
                    <a:pt x="378" y="59"/>
                  </a:lnTo>
                  <a:lnTo>
                    <a:pt x="380" y="62"/>
                  </a:lnTo>
                  <a:lnTo>
                    <a:pt x="385" y="69"/>
                  </a:lnTo>
                  <a:lnTo>
                    <a:pt x="390" y="76"/>
                  </a:lnTo>
                  <a:lnTo>
                    <a:pt x="388" y="79"/>
                  </a:lnTo>
                  <a:lnTo>
                    <a:pt x="387" y="84"/>
                  </a:lnTo>
                  <a:lnTo>
                    <a:pt x="387" y="87"/>
                  </a:lnTo>
                  <a:lnTo>
                    <a:pt x="387" y="92"/>
                  </a:lnTo>
                  <a:lnTo>
                    <a:pt x="387" y="94"/>
                  </a:lnTo>
                  <a:lnTo>
                    <a:pt x="387" y="97"/>
                  </a:lnTo>
                  <a:lnTo>
                    <a:pt x="386" y="100"/>
                  </a:lnTo>
                  <a:lnTo>
                    <a:pt x="385" y="102"/>
                  </a:lnTo>
                  <a:lnTo>
                    <a:pt x="377" y="101"/>
                  </a:lnTo>
                  <a:lnTo>
                    <a:pt x="370" y="100"/>
                  </a:lnTo>
                  <a:lnTo>
                    <a:pt x="362" y="100"/>
                  </a:lnTo>
                  <a:lnTo>
                    <a:pt x="355" y="101"/>
                  </a:lnTo>
                  <a:lnTo>
                    <a:pt x="360" y="104"/>
                  </a:lnTo>
                  <a:lnTo>
                    <a:pt x="364" y="107"/>
                  </a:lnTo>
                  <a:lnTo>
                    <a:pt x="365" y="109"/>
                  </a:lnTo>
                  <a:lnTo>
                    <a:pt x="366" y="110"/>
                  </a:lnTo>
                  <a:lnTo>
                    <a:pt x="368" y="112"/>
                  </a:lnTo>
                  <a:lnTo>
                    <a:pt x="368" y="116"/>
                  </a:lnTo>
                  <a:lnTo>
                    <a:pt x="363" y="120"/>
                  </a:lnTo>
                  <a:lnTo>
                    <a:pt x="360" y="122"/>
                  </a:lnTo>
                  <a:lnTo>
                    <a:pt x="358" y="122"/>
                  </a:lnTo>
                  <a:lnTo>
                    <a:pt x="357" y="123"/>
                  </a:lnTo>
                  <a:lnTo>
                    <a:pt x="356" y="125"/>
                  </a:lnTo>
                  <a:lnTo>
                    <a:pt x="354" y="128"/>
                  </a:lnTo>
                  <a:lnTo>
                    <a:pt x="357" y="138"/>
                  </a:lnTo>
                  <a:lnTo>
                    <a:pt x="358" y="146"/>
                  </a:lnTo>
                  <a:lnTo>
                    <a:pt x="349" y="155"/>
                  </a:lnTo>
                  <a:lnTo>
                    <a:pt x="340" y="163"/>
                  </a:lnTo>
                  <a:lnTo>
                    <a:pt x="337" y="164"/>
                  </a:lnTo>
                  <a:lnTo>
                    <a:pt x="335" y="164"/>
                  </a:lnTo>
                  <a:lnTo>
                    <a:pt x="333" y="166"/>
                  </a:lnTo>
                  <a:lnTo>
                    <a:pt x="333" y="169"/>
                  </a:lnTo>
                  <a:lnTo>
                    <a:pt x="333" y="174"/>
                  </a:lnTo>
                  <a:lnTo>
                    <a:pt x="333" y="176"/>
                  </a:lnTo>
                  <a:lnTo>
                    <a:pt x="332" y="177"/>
                  </a:lnTo>
                  <a:lnTo>
                    <a:pt x="331" y="179"/>
                  </a:lnTo>
                  <a:lnTo>
                    <a:pt x="327" y="179"/>
                  </a:lnTo>
                  <a:lnTo>
                    <a:pt x="321" y="177"/>
                  </a:lnTo>
                  <a:lnTo>
                    <a:pt x="309" y="180"/>
                  </a:lnTo>
                  <a:lnTo>
                    <a:pt x="298" y="182"/>
                  </a:lnTo>
                  <a:lnTo>
                    <a:pt x="292" y="181"/>
                  </a:lnTo>
                  <a:lnTo>
                    <a:pt x="287" y="181"/>
                  </a:lnTo>
                  <a:lnTo>
                    <a:pt x="283" y="181"/>
                  </a:lnTo>
                  <a:lnTo>
                    <a:pt x="280" y="182"/>
                  </a:lnTo>
                  <a:lnTo>
                    <a:pt x="273" y="187"/>
                  </a:lnTo>
                  <a:lnTo>
                    <a:pt x="266" y="195"/>
                  </a:lnTo>
                  <a:lnTo>
                    <a:pt x="263" y="198"/>
                  </a:lnTo>
                  <a:lnTo>
                    <a:pt x="260" y="200"/>
                  </a:lnTo>
                  <a:lnTo>
                    <a:pt x="259" y="200"/>
                  </a:lnTo>
                  <a:lnTo>
                    <a:pt x="257" y="199"/>
                  </a:lnTo>
                  <a:lnTo>
                    <a:pt x="256" y="198"/>
                  </a:lnTo>
                  <a:lnTo>
                    <a:pt x="254" y="196"/>
                  </a:lnTo>
                  <a:lnTo>
                    <a:pt x="251" y="195"/>
                  </a:lnTo>
                  <a:lnTo>
                    <a:pt x="247" y="195"/>
                  </a:lnTo>
                  <a:lnTo>
                    <a:pt x="238" y="195"/>
                  </a:lnTo>
                  <a:lnTo>
                    <a:pt x="231" y="193"/>
                  </a:lnTo>
                  <a:lnTo>
                    <a:pt x="223" y="191"/>
                  </a:lnTo>
                  <a:lnTo>
                    <a:pt x="215" y="189"/>
                  </a:lnTo>
                  <a:lnTo>
                    <a:pt x="201" y="188"/>
                  </a:lnTo>
                  <a:lnTo>
                    <a:pt x="189" y="185"/>
                  </a:lnTo>
                  <a:lnTo>
                    <a:pt x="175" y="183"/>
                  </a:lnTo>
                  <a:lnTo>
                    <a:pt x="162" y="180"/>
                  </a:lnTo>
                  <a:lnTo>
                    <a:pt x="157" y="179"/>
                  </a:lnTo>
                  <a:lnTo>
                    <a:pt x="150" y="176"/>
                  </a:lnTo>
                  <a:lnTo>
                    <a:pt x="148" y="174"/>
                  </a:lnTo>
                  <a:lnTo>
                    <a:pt x="145" y="173"/>
                  </a:lnTo>
                  <a:lnTo>
                    <a:pt x="144" y="171"/>
                  </a:lnTo>
                  <a:lnTo>
                    <a:pt x="143" y="167"/>
                  </a:lnTo>
                  <a:lnTo>
                    <a:pt x="142" y="163"/>
                  </a:lnTo>
                  <a:lnTo>
                    <a:pt x="141" y="161"/>
                  </a:lnTo>
                  <a:lnTo>
                    <a:pt x="140" y="160"/>
                  </a:lnTo>
                  <a:lnTo>
                    <a:pt x="136" y="157"/>
                  </a:lnTo>
                  <a:lnTo>
                    <a:pt x="138" y="152"/>
                  </a:lnTo>
                  <a:lnTo>
                    <a:pt x="138" y="150"/>
                  </a:lnTo>
                  <a:lnTo>
                    <a:pt x="138" y="148"/>
                  </a:lnTo>
                  <a:lnTo>
                    <a:pt x="138" y="148"/>
                  </a:lnTo>
                  <a:lnTo>
                    <a:pt x="134" y="149"/>
                  </a:lnTo>
                  <a:lnTo>
                    <a:pt x="126" y="151"/>
                  </a:lnTo>
                  <a:lnTo>
                    <a:pt x="117" y="154"/>
                  </a:lnTo>
                  <a:lnTo>
                    <a:pt x="109" y="154"/>
                  </a:lnTo>
                  <a:lnTo>
                    <a:pt x="100" y="154"/>
                  </a:lnTo>
                  <a:lnTo>
                    <a:pt x="91" y="155"/>
                  </a:lnTo>
                  <a:lnTo>
                    <a:pt x="83" y="164"/>
                  </a:lnTo>
                  <a:lnTo>
                    <a:pt x="76" y="172"/>
                  </a:lnTo>
                  <a:lnTo>
                    <a:pt x="64" y="168"/>
                  </a:lnTo>
                  <a:lnTo>
                    <a:pt x="51" y="163"/>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8" name="Freeform 307"/>
            <p:cNvSpPr>
              <a:spLocks/>
            </p:cNvSpPr>
            <p:nvPr/>
          </p:nvSpPr>
          <p:spPr bwMode="gray">
            <a:xfrm>
              <a:off x="5199063" y="3533776"/>
              <a:ext cx="92075" cy="46038"/>
            </a:xfrm>
            <a:custGeom>
              <a:avLst/>
              <a:gdLst/>
              <a:ahLst/>
              <a:cxnLst>
                <a:cxn ang="0">
                  <a:pos x="266" y="95"/>
                </a:cxn>
                <a:cxn ang="0">
                  <a:pos x="258" y="96"/>
                </a:cxn>
                <a:cxn ang="0">
                  <a:pos x="247" y="95"/>
                </a:cxn>
                <a:cxn ang="0">
                  <a:pos x="238" y="80"/>
                </a:cxn>
                <a:cxn ang="0">
                  <a:pos x="227" y="82"/>
                </a:cxn>
                <a:cxn ang="0">
                  <a:pos x="215" y="84"/>
                </a:cxn>
                <a:cxn ang="0">
                  <a:pos x="194" y="80"/>
                </a:cxn>
                <a:cxn ang="0">
                  <a:pos x="185" y="88"/>
                </a:cxn>
                <a:cxn ang="0">
                  <a:pos x="178" y="104"/>
                </a:cxn>
                <a:cxn ang="0">
                  <a:pos x="165" y="108"/>
                </a:cxn>
                <a:cxn ang="0">
                  <a:pos x="147" y="107"/>
                </a:cxn>
                <a:cxn ang="0">
                  <a:pos x="141" y="107"/>
                </a:cxn>
                <a:cxn ang="0">
                  <a:pos x="135" y="118"/>
                </a:cxn>
                <a:cxn ang="0">
                  <a:pos x="126" y="120"/>
                </a:cxn>
                <a:cxn ang="0">
                  <a:pos x="105" y="119"/>
                </a:cxn>
                <a:cxn ang="0">
                  <a:pos x="98" y="126"/>
                </a:cxn>
                <a:cxn ang="0">
                  <a:pos x="102" y="137"/>
                </a:cxn>
                <a:cxn ang="0">
                  <a:pos x="75" y="143"/>
                </a:cxn>
                <a:cxn ang="0">
                  <a:pos x="49" y="143"/>
                </a:cxn>
                <a:cxn ang="0">
                  <a:pos x="33" y="131"/>
                </a:cxn>
                <a:cxn ang="0">
                  <a:pos x="16" y="121"/>
                </a:cxn>
                <a:cxn ang="0">
                  <a:pos x="4" y="104"/>
                </a:cxn>
                <a:cxn ang="0">
                  <a:pos x="0" y="92"/>
                </a:cxn>
                <a:cxn ang="0">
                  <a:pos x="12" y="66"/>
                </a:cxn>
                <a:cxn ang="0">
                  <a:pos x="25" y="58"/>
                </a:cxn>
                <a:cxn ang="0">
                  <a:pos x="43" y="58"/>
                </a:cxn>
                <a:cxn ang="0">
                  <a:pos x="55" y="48"/>
                </a:cxn>
                <a:cxn ang="0">
                  <a:pos x="67" y="35"/>
                </a:cxn>
                <a:cxn ang="0">
                  <a:pos x="86" y="14"/>
                </a:cxn>
                <a:cxn ang="0">
                  <a:pos x="106" y="7"/>
                </a:cxn>
                <a:cxn ang="0">
                  <a:pos x="110" y="13"/>
                </a:cxn>
                <a:cxn ang="0">
                  <a:pos x="116" y="17"/>
                </a:cxn>
                <a:cxn ang="0">
                  <a:pos x="125" y="7"/>
                </a:cxn>
                <a:cxn ang="0">
                  <a:pos x="133" y="0"/>
                </a:cxn>
                <a:cxn ang="0">
                  <a:pos x="138" y="5"/>
                </a:cxn>
                <a:cxn ang="0">
                  <a:pos x="144" y="14"/>
                </a:cxn>
                <a:cxn ang="0">
                  <a:pos x="151" y="15"/>
                </a:cxn>
                <a:cxn ang="0">
                  <a:pos x="152" y="30"/>
                </a:cxn>
                <a:cxn ang="0">
                  <a:pos x="162" y="31"/>
                </a:cxn>
                <a:cxn ang="0">
                  <a:pos x="173" y="24"/>
                </a:cxn>
                <a:cxn ang="0">
                  <a:pos x="193" y="14"/>
                </a:cxn>
                <a:cxn ang="0">
                  <a:pos x="206" y="22"/>
                </a:cxn>
                <a:cxn ang="0">
                  <a:pos x="215" y="16"/>
                </a:cxn>
                <a:cxn ang="0">
                  <a:pos x="220" y="15"/>
                </a:cxn>
                <a:cxn ang="0">
                  <a:pos x="233" y="12"/>
                </a:cxn>
                <a:cxn ang="0">
                  <a:pos x="251" y="17"/>
                </a:cxn>
                <a:cxn ang="0">
                  <a:pos x="264" y="29"/>
                </a:cxn>
                <a:cxn ang="0">
                  <a:pos x="284" y="39"/>
                </a:cxn>
                <a:cxn ang="0">
                  <a:pos x="284" y="59"/>
                </a:cxn>
                <a:cxn ang="0">
                  <a:pos x="271" y="83"/>
                </a:cxn>
              </a:cxnLst>
              <a:rect l="0" t="0" r="r" b="b"/>
              <a:pathLst>
                <a:path w="291" h="145">
                  <a:moveTo>
                    <a:pt x="268" y="91"/>
                  </a:moveTo>
                  <a:lnTo>
                    <a:pt x="267" y="94"/>
                  </a:lnTo>
                  <a:lnTo>
                    <a:pt x="266" y="95"/>
                  </a:lnTo>
                  <a:lnTo>
                    <a:pt x="264" y="95"/>
                  </a:lnTo>
                  <a:lnTo>
                    <a:pt x="261" y="95"/>
                  </a:lnTo>
                  <a:lnTo>
                    <a:pt x="258" y="96"/>
                  </a:lnTo>
                  <a:lnTo>
                    <a:pt x="255" y="97"/>
                  </a:lnTo>
                  <a:lnTo>
                    <a:pt x="251" y="96"/>
                  </a:lnTo>
                  <a:lnTo>
                    <a:pt x="247" y="95"/>
                  </a:lnTo>
                  <a:lnTo>
                    <a:pt x="243" y="88"/>
                  </a:lnTo>
                  <a:lnTo>
                    <a:pt x="240" y="82"/>
                  </a:lnTo>
                  <a:lnTo>
                    <a:pt x="238" y="80"/>
                  </a:lnTo>
                  <a:lnTo>
                    <a:pt x="235" y="80"/>
                  </a:lnTo>
                  <a:lnTo>
                    <a:pt x="232" y="80"/>
                  </a:lnTo>
                  <a:lnTo>
                    <a:pt x="227" y="82"/>
                  </a:lnTo>
                  <a:lnTo>
                    <a:pt x="223" y="84"/>
                  </a:lnTo>
                  <a:lnTo>
                    <a:pt x="219" y="84"/>
                  </a:lnTo>
                  <a:lnTo>
                    <a:pt x="215" y="84"/>
                  </a:lnTo>
                  <a:lnTo>
                    <a:pt x="210" y="83"/>
                  </a:lnTo>
                  <a:lnTo>
                    <a:pt x="202" y="81"/>
                  </a:lnTo>
                  <a:lnTo>
                    <a:pt x="194" y="80"/>
                  </a:lnTo>
                  <a:lnTo>
                    <a:pt x="190" y="82"/>
                  </a:lnTo>
                  <a:lnTo>
                    <a:pt x="186" y="84"/>
                  </a:lnTo>
                  <a:lnTo>
                    <a:pt x="185" y="88"/>
                  </a:lnTo>
                  <a:lnTo>
                    <a:pt x="184" y="90"/>
                  </a:lnTo>
                  <a:lnTo>
                    <a:pt x="182" y="97"/>
                  </a:lnTo>
                  <a:lnTo>
                    <a:pt x="178" y="104"/>
                  </a:lnTo>
                  <a:lnTo>
                    <a:pt x="174" y="104"/>
                  </a:lnTo>
                  <a:lnTo>
                    <a:pt x="169" y="103"/>
                  </a:lnTo>
                  <a:lnTo>
                    <a:pt x="165" y="108"/>
                  </a:lnTo>
                  <a:lnTo>
                    <a:pt x="159" y="114"/>
                  </a:lnTo>
                  <a:lnTo>
                    <a:pt x="152" y="111"/>
                  </a:lnTo>
                  <a:lnTo>
                    <a:pt x="147" y="107"/>
                  </a:lnTo>
                  <a:lnTo>
                    <a:pt x="145" y="106"/>
                  </a:lnTo>
                  <a:lnTo>
                    <a:pt x="143" y="106"/>
                  </a:lnTo>
                  <a:lnTo>
                    <a:pt x="141" y="107"/>
                  </a:lnTo>
                  <a:lnTo>
                    <a:pt x="138" y="112"/>
                  </a:lnTo>
                  <a:lnTo>
                    <a:pt x="137" y="114"/>
                  </a:lnTo>
                  <a:lnTo>
                    <a:pt x="135" y="118"/>
                  </a:lnTo>
                  <a:lnTo>
                    <a:pt x="133" y="119"/>
                  </a:lnTo>
                  <a:lnTo>
                    <a:pt x="129" y="120"/>
                  </a:lnTo>
                  <a:lnTo>
                    <a:pt x="126" y="120"/>
                  </a:lnTo>
                  <a:lnTo>
                    <a:pt x="121" y="120"/>
                  </a:lnTo>
                  <a:lnTo>
                    <a:pt x="112" y="119"/>
                  </a:lnTo>
                  <a:lnTo>
                    <a:pt x="105" y="119"/>
                  </a:lnTo>
                  <a:lnTo>
                    <a:pt x="102" y="121"/>
                  </a:lnTo>
                  <a:lnTo>
                    <a:pt x="100" y="123"/>
                  </a:lnTo>
                  <a:lnTo>
                    <a:pt x="98" y="126"/>
                  </a:lnTo>
                  <a:lnTo>
                    <a:pt x="98" y="127"/>
                  </a:lnTo>
                  <a:lnTo>
                    <a:pt x="100" y="131"/>
                  </a:lnTo>
                  <a:lnTo>
                    <a:pt x="102" y="137"/>
                  </a:lnTo>
                  <a:lnTo>
                    <a:pt x="93" y="140"/>
                  </a:lnTo>
                  <a:lnTo>
                    <a:pt x="84" y="142"/>
                  </a:lnTo>
                  <a:lnTo>
                    <a:pt x="75" y="143"/>
                  </a:lnTo>
                  <a:lnTo>
                    <a:pt x="65" y="145"/>
                  </a:lnTo>
                  <a:lnTo>
                    <a:pt x="56" y="145"/>
                  </a:lnTo>
                  <a:lnTo>
                    <a:pt x="49" y="143"/>
                  </a:lnTo>
                  <a:lnTo>
                    <a:pt x="43" y="139"/>
                  </a:lnTo>
                  <a:lnTo>
                    <a:pt x="38" y="135"/>
                  </a:lnTo>
                  <a:lnTo>
                    <a:pt x="33" y="131"/>
                  </a:lnTo>
                  <a:lnTo>
                    <a:pt x="29" y="127"/>
                  </a:lnTo>
                  <a:lnTo>
                    <a:pt x="23" y="123"/>
                  </a:lnTo>
                  <a:lnTo>
                    <a:pt x="16" y="121"/>
                  </a:lnTo>
                  <a:lnTo>
                    <a:pt x="11" y="114"/>
                  </a:lnTo>
                  <a:lnTo>
                    <a:pt x="6" y="107"/>
                  </a:lnTo>
                  <a:lnTo>
                    <a:pt x="4" y="104"/>
                  </a:lnTo>
                  <a:lnTo>
                    <a:pt x="2" y="100"/>
                  </a:lnTo>
                  <a:lnTo>
                    <a:pt x="2" y="97"/>
                  </a:lnTo>
                  <a:lnTo>
                    <a:pt x="0" y="92"/>
                  </a:lnTo>
                  <a:lnTo>
                    <a:pt x="4" y="83"/>
                  </a:lnTo>
                  <a:lnTo>
                    <a:pt x="7" y="74"/>
                  </a:lnTo>
                  <a:lnTo>
                    <a:pt x="12" y="66"/>
                  </a:lnTo>
                  <a:lnTo>
                    <a:pt x="16" y="62"/>
                  </a:lnTo>
                  <a:lnTo>
                    <a:pt x="21" y="59"/>
                  </a:lnTo>
                  <a:lnTo>
                    <a:pt x="25" y="58"/>
                  </a:lnTo>
                  <a:lnTo>
                    <a:pt x="31" y="58"/>
                  </a:lnTo>
                  <a:lnTo>
                    <a:pt x="37" y="59"/>
                  </a:lnTo>
                  <a:lnTo>
                    <a:pt x="43" y="58"/>
                  </a:lnTo>
                  <a:lnTo>
                    <a:pt x="49" y="56"/>
                  </a:lnTo>
                  <a:lnTo>
                    <a:pt x="54" y="51"/>
                  </a:lnTo>
                  <a:lnTo>
                    <a:pt x="55" y="48"/>
                  </a:lnTo>
                  <a:lnTo>
                    <a:pt x="56" y="46"/>
                  </a:lnTo>
                  <a:lnTo>
                    <a:pt x="62" y="43"/>
                  </a:lnTo>
                  <a:lnTo>
                    <a:pt x="67" y="35"/>
                  </a:lnTo>
                  <a:lnTo>
                    <a:pt x="71" y="24"/>
                  </a:lnTo>
                  <a:lnTo>
                    <a:pt x="78" y="18"/>
                  </a:lnTo>
                  <a:lnTo>
                    <a:pt x="86" y="14"/>
                  </a:lnTo>
                  <a:lnTo>
                    <a:pt x="95" y="9"/>
                  </a:lnTo>
                  <a:lnTo>
                    <a:pt x="103" y="6"/>
                  </a:lnTo>
                  <a:lnTo>
                    <a:pt x="106" y="7"/>
                  </a:lnTo>
                  <a:lnTo>
                    <a:pt x="109" y="8"/>
                  </a:lnTo>
                  <a:lnTo>
                    <a:pt x="109" y="9"/>
                  </a:lnTo>
                  <a:lnTo>
                    <a:pt x="110" y="13"/>
                  </a:lnTo>
                  <a:lnTo>
                    <a:pt x="110" y="15"/>
                  </a:lnTo>
                  <a:lnTo>
                    <a:pt x="111" y="17"/>
                  </a:lnTo>
                  <a:lnTo>
                    <a:pt x="116" y="17"/>
                  </a:lnTo>
                  <a:lnTo>
                    <a:pt x="119" y="14"/>
                  </a:lnTo>
                  <a:lnTo>
                    <a:pt x="122" y="10"/>
                  </a:lnTo>
                  <a:lnTo>
                    <a:pt x="125" y="7"/>
                  </a:lnTo>
                  <a:lnTo>
                    <a:pt x="127" y="4"/>
                  </a:lnTo>
                  <a:lnTo>
                    <a:pt x="130" y="1"/>
                  </a:lnTo>
                  <a:lnTo>
                    <a:pt x="133" y="0"/>
                  </a:lnTo>
                  <a:lnTo>
                    <a:pt x="135" y="0"/>
                  </a:lnTo>
                  <a:lnTo>
                    <a:pt x="136" y="2"/>
                  </a:lnTo>
                  <a:lnTo>
                    <a:pt x="138" y="5"/>
                  </a:lnTo>
                  <a:lnTo>
                    <a:pt x="139" y="7"/>
                  </a:lnTo>
                  <a:lnTo>
                    <a:pt x="142" y="12"/>
                  </a:lnTo>
                  <a:lnTo>
                    <a:pt x="144" y="14"/>
                  </a:lnTo>
                  <a:lnTo>
                    <a:pt x="146" y="16"/>
                  </a:lnTo>
                  <a:lnTo>
                    <a:pt x="149" y="16"/>
                  </a:lnTo>
                  <a:lnTo>
                    <a:pt x="151" y="15"/>
                  </a:lnTo>
                  <a:lnTo>
                    <a:pt x="152" y="20"/>
                  </a:lnTo>
                  <a:lnTo>
                    <a:pt x="151" y="25"/>
                  </a:lnTo>
                  <a:lnTo>
                    <a:pt x="152" y="30"/>
                  </a:lnTo>
                  <a:lnTo>
                    <a:pt x="153" y="31"/>
                  </a:lnTo>
                  <a:lnTo>
                    <a:pt x="157" y="31"/>
                  </a:lnTo>
                  <a:lnTo>
                    <a:pt x="162" y="31"/>
                  </a:lnTo>
                  <a:lnTo>
                    <a:pt x="163" y="32"/>
                  </a:lnTo>
                  <a:lnTo>
                    <a:pt x="166" y="32"/>
                  </a:lnTo>
                  <a:lnTo>
                    <a:pt x="173" y="24"/>
                  </a:lnTo>
                  <a:lnTo>
                    <a:pt x="184" y="14"/>
                  </a:lnTo>
                  <a:lnTo>
                    <a:pt x="190" y="14"/>
                  </a:lnTo>
                  <a:lnTo>
                    <a:pt x="193" y="14"/>
                  </a:lnTo>
                  <a:lnTo>
                    <a:pt x="198" y="16"/>
                  </a:lnTo>
                  <a:lnTo>
                    <a:pt x="202" y="18"/>
                  </a:lnTo>
                  <a:lnTo>
                    <a:pt x="206" y="22"/>
                  </a:lnTo>
                  <a:lnTo>
                    <a:pt x="209" y="23"/>
                  </a:lnTo>
                  <a:lnTo>
                    <a:pt x="211" y="21"/>
                  </a:lnTo>
                  <a:lnTo>
                    <a:pt x="215" y="16"/>
                  </a:lnTo>
                  <a:lnTo>
                    <a:pt x="217" y="13"/>
                  </a:lnTo>
                  <a:lnTo>
                    <a:pt x="218" y="14"/>
                  </a:lnTo>
                  <a:lnTo>
                    <a:pt x="220" y="15"/>
                  </a:lnTo>
                  <a:lnTo>
                    <a:pt x="224" y="14"/>
                  </a:lnTo>
                  <a:lnTo>
                    <a:pt x="228" y="13"/>
                  </a:lnTo>
                  <a:lnTo>
                    <a:pt x="233" y="12"/>
                  </a:lnTo>
                  <a:lnTo>
                    <a:pt x="238" y="12"/>
                  </a:lnTo>
                  <a:lnTo>
                    <a:pt x="242" y="13"/>
                  </a:lnTo>
                  <a:lnTo>
                    <a:pt x="251" y="17"/>
                  </a:lnTo>
                  <a:lnTo>
                    <a:pt x="259" y="21"/>
                  </a:lnTo>
                  <a:lnTo>
                    <a:pt x="261" y="25"/>
                  </a:lnTo>
                  <a:lnTo>
                    <a:pt x="264" y="29"/>
                  </a:lnTo>
                  <a:lnTo>
                    <a:pt x="269" y="33"/>
                  </a:lnTo>
                  <a:lnTo>
                    <a:pt x="276" y="37"/>
                  </a:lnTo>
                  <a:lnTo>
                    <a:pt x="284" y="39"/>
                  </a:lnTo>
                  <a:lnTo>
                    <a:pt x="291" y="41"/>
                  </a:lnTo>
                  <a:lnTo>
                    <a:pt x="288" y="50"/>
                  </a:lnTo>
                  <a:lnTo>
                    <a:pt x="284" y="59"/>
                  </a:lnTo>
                  <a:lnTo>
                    <a:pt x="280" y="67"/>
                  </a:lnTo>
                  <a:lnTo>
                    <a:pt x="274" y="74"/>
                  </a:lnTo>
                  <a:lnTo>
                    <a:pt x="271" y="83"/>
                  </a:lnTo>
                  <a:lnTo>
                    <a:pt x="268" y="91"/>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09" name="Freeform 308"/>
            <p:cNvSpPr>
              <a:spLocks/>
            </p:cNvSpPr>
            <p:nvPr/>
          </p:nvSpPr>
          <p:spPr bwMode="gray">
            <a:xfrm>
              <a:off x="5199063" y="3533776"/>
              <a:ext cx="92075" cy="46038"/>
            </a:xfrm>
            <a:custGeom>
              <a:avLst/>
              <a:gdLst/>
              <a:ahLst/>
              <a:cxnLst>
                <a:cxn ang="0">
                  <a:pos x="266" y="95"/>
                </a:cxn>
                <a:cxn ang="0">
                  <a:pos x="258" y="96"/>
                </a:cxn>
                <a:cxn ang="0">
                  <a:pos x="247" y="95"/>
                </a:cxn>
                <a:cxn ang="0">
                  <a:pos x="238" y="80"/>
                </a:cxn>
                <a:cxn ang="0">
                  <a:pos x="227" y="82"/>
                </a:cxn>
                <a:cxn ang="0">
                  <a:pos x="215" y="84"/>
                </a:cxn>
                <a:cxn ang="0">
                  <a:pos x="194" y="80"/>
                </a:cxn>
                <a:cxn ang="0">
                  <a:pos x="185" y="88"/>
                </a:cxn>
                <a:cxn ang="0">
                  <a:pos x="178" y="104"/>
                </a:cxn>
                <a:cxn ang="0">
                  <a:pos x="165" y="108"/>
                </a:cxn>
                <a:cxn ang="0">
                  <a:pos x="147" y="107"/>
                </a:cxn>
                <a:cxn ang="0">
                  <a:pos x="141" y="107"/>
                </a:cxn>
                <a:cxn ang="0">
                  <a:pos x="135" y="118"/>
                </a:cxn>
                <a:cxn ang="0">
                  <a:pos x="126" y="120"/>
                </a:cxn>
                <a:cxn ang="0">
                  <a:pos x="105" y="119"/>
                </a:cxn>
                <a:cxn ang="0">
                  <a:pos x="98" y="126"/>
                </a:cxn>
                <a:cxn ang="0">
                  <a:pos x="102" y="137"/>
                </a:cxn>
                <a:cxn ang="0">
                  <a:pos x="75" y="143"/>
                </a:cxn>
                <a:cxn ang="0">
                  <a:pos x="49" y="143"/>
                </a:cxn>
                <a:cxn ang="0">
                  <a:pos x="33" y="131"/>
                </a:cxn>
                <a:cxn ang="0">
                  <a:pos x="16" y="121"/>
                </a:cxn>
                <a:cxn ang="0">
                  <a:pos x="4" y="104"/>
                </a:cxn>
                <a:cxn ang="0">
                  <a:pos x="0" y="92"/>
                </a:cxn>
                <a:cxn ang="0">
                  <a:pos x="12" y="66"/>
                </a:cxn>
                <a:cxn ang="0">
                  <a:pos x="25" y="58"/>
                </a:cxn>
                <a:cxn ang="0">
                  <a:pos x="43" y="58"/>
                </a:cxn>
                <a:cxn ang="0">
                  <a:pos x="55" y="48"/>
                </a:cxn>
                <a:cxn ang="0">
                  <a:pos x="67" y="35"/>
                </a:cxn>
                <a:cxn ang="0">
                  <a:pos x="86" y="14"/>
                </a:cxn>
                <a:cxn ang="0">
                  <a:pos x="106" y="7"/>
                </a:cxn>
                <a:cxn ang="0">
                  <a:pos x="110" y="13"/>
                </a:cxn>
                <a:cxn ang="0">
                  <a:pos x="116" y="17"/>
                </a:cxn>
                <a:cxn ang="0">
                  <a:pos x="125" y="7"/>
                </a:cxn>
                <a:cxn ang="0">
                  <a:pos x="133" y="0"/>
                </a:cxn>
                <a:cxn ang="0">
                  <a:pos x="138" y="5"/>
                </a:cxn>
                <a:cxn ang="0">
                  <a:pos x="144" y="14"/>
                </a:cxn>
                <a:cxn ang="0">
                  <a:pos x="151" y="15"/>
                </a:cxn>
                <a:cxn ang="0">
                  <a:pos x="152" y="30"/>
                </a:cxn>
                <a:cxn ang="0">
                  <a:pos x="162" y="31"/>
                </a:cxn>
                <a:cxn ang="0">
                  <a:pos x="173" y="24"/>
                </a:cxn>
                <a:cxn ang="0">
                  <a:pos x="193" y="14"/>
                </a:cxn>
                <a:cxn ang="0">
                  <a:pos x="206" y="22"/>
                </a:cxn>
                <a:cxn ang="0">
                  <a:pos x="215" y="16"/>
                </a:cxn>
                <a:cxn ang="0">
                  <a:pos x="220" y="15"/>
                </a:cxn>
                <a:cxn ang="0">
                  <a:pos x="233" y="12"/>
                </a:cxn>
                <a:cxn ang="0">
                  <a:pos x="251" y="17"/>
                </a:cxn>
                <a:cxn ang="0">
                  <a:pos x="264" y="29"/>
                </a:cxn>
                <a:cxn ang="0">
                  <a:pos x="284" y="39"/>
                </a:cxn>
                <a:cxn ang="0">
                  <a:pos x="284" y="59"/>
                </a:cxn>
                <a:cxn ang="0">
                  <a:pos x="271" y="83"/>
                </a:cxn>
              </a:cxnLst>
              <a:rect l="0" t="0" r="r" b="b"/>
              <a:pathLst>
                <a:path w="291" h="145">
                  <a:moveTo>
                    <a:pt x="268" y="91"/>
                  </a:moveTo>
                  <a:lnTo>
                    <a:pt x="267" y="94"/>
                  </a:lnTo>
                  <a:lnTo>
                    <a:pt x="266" y="95"/>
                  </a:lnTo>
                  <a:lnTo>
                    <a:pt x="264" y="95"/>
                  </a:lnTo>
                  <a:lnTo>
                    <a:pt x="261" y="95"/>
                  </a:lnTo>
                  <a:lnTo>
                    <a:pt x="258" y="96"/>
                  </a:lnTo>
                  <a:lnTo>
                    <a:pt x="255" y="97"/>
                  </a:lnTo>
                  <a:lnTo>
                    <a:pt x="251" y="96"/>
                  </a:lnTo>
                  <a:lnTo>
                    <a:pt x="247" y="95"/>
                  </a:lnTo>
                  <a:lnTo>
                    <a:pt x="243" y="88"/>
                  </a:lnTo>
                  <a:lnTo>
                    <a:pt x="240" y="82"/>
                  </a:lnTo>
                  <a:lnTo>
                    <a:pt x="238" y="80"/>
                  </a:lnTo>
                  <a:lnTo>
                    <a:pt x="235" y="80"/>
                  </a:lnTo>
                  <a:lnTo>
                    <a:pt x="232" y="80"/>
                  </a:lnTo>
                  <a:lnTo>
                    <a:pt x="227" y="82"/>
                  </a:lnTo>
                  <a:lnTo>
                    <a:pt x="223" y="84"/>
                  </a:lnTo>
                  <a:lnTo>
                    <a:pt x="219" y="84"/>
                  </a:lnTo>
                  <a:lnTo>
                    <a:pt x="215" y="84"/>
                  </a:lnTo>
                  <a:lnTo>
                    <a:pt x="210" y="83"/>
                  </a:lnTo>
                  <a:lnTo>
                    <a:pt x="202" y="81"/>
                  </a:lnTo>
                  <a:lnTo>
                    <a:pt x="194" y="80"/>
                  </a:lnTo>
                  <a:lnTo>
                    <a:pt x="190" y="82"/>
                  </a:lnTo>
                  <a:lnTo>
                    <a:pt x="186" y="84"/>
                  </a:lnTo>
                  <a:lnTo>
                    <a:pt x="185" y="88"/>
                  </a:lnTo>
                  <a:lnTo>
                    <a:pt x="184" y="90"/>
                  </a:lnTo>
                  <a:lnTo>
                    <a:pt x="182" y="97"/>
                  </a:lnTo>
                  <a:lnTo>
                    <a:pt x="178" y="104"/>
                  </a:lnTo>
                  <a:lnTo>
                    <a:pt x="174" y="104"/>
                  </a:lnTo>
                  <a:lnTo>
                    <a:pt x="169" y="103"/>
                  </a:lnTo>
                  <a:lnTo>
                    <a:pt x="165" y="108"/>
                  </a:lnTo>
                  <a:lnTo>
                    <a:pt x="159" y="114"/>
                  </a:lnTo>
                  <a:lnTo>
                    <a:pt x="152" y="111"/>
                  </a:lnTo>
                  <a:lnTo>
                    <a:pt x="147" y="107"/>
                  </a:lnTo>
                  <a:lnTo>
                    <a:pt x="145" y="106"/>
                  </a:lnTo>
                  <a:lnTo>
                    <a:pt x="143" y="106"/>
                  </a:lnTo>
                  <a:lnTo>
                    <a:pt x="141" y="107"/>
                  </a:lnTo>
                  <a:lnTo>
                    <a:pt x="138" y="112"/>
                  </a:lnTo>
                  <a:lnTo>
                    <a:pt x="137" y="114"/>
                  </a:lnTo>
                  <a:lnTo>
                    <a:pt x="135" y="118"/>
                  </a:lnTo>
                  <a:lnTo>
                    <a:pt x="133" y="119"/>
                  </a:lnTo>
                  <a:lnTo>
                    <a:pt x="129" y="120"/>
                  </a:lnTo>
                  <a:lnTo>
                    <a:pt x="126" y="120"/>
                  </a:lnTo>
                  <a:lnTo>
                    <a:pt x="121" y="120"/>
                  </a:lnTo>
                  <a:lnTo>
                    <a:pt x="112" y="119"/>
                  </a:lnTo>
                  <a:lnTo>
                    <a:pt x="105" y="119"/>
                  </a:lnTo>
                  <a:lnTo>
                    <a:pt x="102" y="121"/>
                  </a:lnTo>
                  <a:lnTo>
                    <a:pt x="100" y="123"/>
                  </a:lnTo>
                  <a:lnTo>
                    <a:pt x="98" y="126"/>
                  </a:lnTo>
                  <a:lnTo>
                    <a:pt x="98" y="127"/>
                  </a:lnTo>
                  <a:lnTo>
                    <a:pt x="100" y="131"/>
                  </a:lnTo>
                  <a:lnTo>
                    <a:pt x="102" y="137"/>
                  </a:lnTo>
                  <a:lnTo>
                    <a:pt x="93" y="140"/>
                  </a:lnTo>
                  <a:lnTo>
                    <a:pt x="84" y="142"/>
                  </a:lnTo>
                  <a:lnTo>
                    <a:pt x="75" y="143"/>
                  </a:lnTo>
                  <a:lnTo>
                    <a:pt x="65" y="145"/>
                  </a:lnTo>
                  <a:lnTo>
                    <a:pt x="56" y="145"/>
                  </a:lnTo>
                  <a:lnTo>
                    <a:pt x="49" y="143"/>
                  </a:lnTo>
                  <a:lnTo>
                    <a:pt x="43" y="139"/>
                  </a:lnTo>
                  <a:lnTo>
                    <a:pt x="38" y="135"/>
                  </a:lnTo>
                  <a:lnTo>
                    <a:pt x="33" y="131"/>
                  </a:lnTo>
                  <a:lnTo>
                    <a:pt x="29" y="127"/>
                  </a:lnTo>
                  <a:lnTo>
                    <a:pt x="23" y="123"/>
                  </a:lnTo>
                  <a:lnTo>
                    <a:pt x="16" y="121"/>
                  </a:lnTo>
                  <a:lnTo>
                    <a:pt x="11" y="114"/>
                  </a:lnTo>
                  <a:lnTo>
                    <a:pt x="6" y="107"/>
                  </a:lnTo>
                  <a:lnTo>
                    <a:pt x="4" y="104"/>
                  </a:lnTo>
                  <a:lnTo>
                    <a:pt x="2" y="100"/>
                  </a:lnTo>
                  <a:lnTo>
                    <a:pt x="2" y="97"/>
                  </a:lnTo>
                  <a:lnTo>
                    <a:pt x="0" y="92"/>
                  </a:lnTo>
                  <a:lnTo>
                    <a:pt x="4" y="83"/>
                  </a:lnTo>
                  <a:lnTo>
                    <a:pt x="7" y="74"/>
                  </a:lnTo>
                  <a:lnTo>
                    <a:pt x="12" y="66"/>
                  </a:lnTo>
                  <a:lnTo>
                    <a:pt x="16" y="62"/>
                  </a:lnTo>
                  <a:lnTo>
                    <a:pt x="21" y="59"/>
                  </a:lnTo>
                  <a:lnTo>
                    <a:pt x="25" y="58"/>
                  </a:lnTo>
                  <a:lnTo>
                    <a:pt x="31" y="58"/>
                  </a:lnTo>
                  <a:lnTo>
                    <a:pt x="37" y="59"/>
                  </a:lnTo>
                  <a:lnTo>
                    <a:pt x="43" y="58"/>
                  </a:lnTo>
                  <a:lnTo>
                    <a:pt x="49" y="56"/>
                  </a:lnTo>
                  <a:lnTo>
                    <a:pt x="54" y="51"/>
                  </a:lnTo>
                  <a:lnTo>
                    <a:pt x="55" y="48"/>
                  </a:lnTo>
                  <a:lnTo>
                    <a:pt x="56" y="46"/>
                  </a:lnTo>
                  <a:lnTo>
                    <a:pt x="62" y="43"/>
                  </a:lnTo>
                  <a:lnTo>
                    <a:pt x="67" y="35"/>
                  </a:lnTo>
                  <a:lnTo>
                    <a:pt x="71" y="24"/>
                  </a:lnTo>
                  <a:lnTo>
                    <a:pt x="78" y="18"/>
                  </a:lnTo>
                  <a:lnTo>
                    <a:pt x="86" y="14"/>
                  </a:lnTo>
                  <a:lnTo>
                    <a:pt x="95" y="9"/>
                  </a:lnTo>
                  <a:lnTo>
                    <a:pt x="103" y="6"/>
                  </a:lnTo>
                  <a:lnTo>
                    <a:pt x="106" y="7"/>
                  </a:lnTo>
                  <a:lnTo>
                    <a:pt x="109" y="8"/>
                  </a:lnTo>
                  <a:lnTo>
                    <a:pt x="109" y="9"/>
                  </a:lnTo>
                  <a:lnTo>
                    <a:pt x="110" y="13"/>
                  </a:lnTo>
                  <a:lnTo>
                    <a:pt x="110" y="15"/>
                  </a:lnTo>
                  <a:lnTo>
                    <a:pt x="111" y="17"/>
                  </a:lnTo>
                  <a:lnTo>
                    <a:pt x="116" y="17"/>
                  </a:lnTo>
                  <a:lnTo>
                    <a:pt x="119" y="14"/>
                  </a:lnTo>
                  <a:lnTo>
                    <a:pt x="122" y="10"/>
                  </a:lnTo>
                  <a:lnTo>
                    <a:pt x="125" y="7"/>
                  </a:lnTo>
                  <a:lnTo>
                    <a:pt x="127" y="4"/>
                  </a:lnTo>
                  <a:lnTo>
                    <a:pt x="130" y="1"/>
                  </a:lnTo>
                  <a:lnTo>
                    <a:pt x="133" y="0"/>
                  </a:lnTo>
                  <a:lnTo>
                    <a:pt x="135" y="0"/>
                  </a:lnTo>
                  <a:lnTo>
                    <a:pt x="136" y="2"/>
                  </a:lnTo>
                  <a:lnTo>
                    <a:pt x="138" y="5"/>
                  </a:lnTo>
                  <a:lnTo>
                    <a:pt x="139" y="7"/>
                  </a:lnTo>
                  <a:lnTo>
                    <a:pt x="142" y="12"/>
                  </a:lnTo>
                  <a:lnTo>
                    <a:pt x="144" y="14"/>
                  </a:lnTo>
                  <a:lnTo>
                    <a:pt x="146" y="16"/>
                  </a:lnTo>
                  <a:lnTo>
                    <a:pt x="149" y="16"/>
                  </a:lnTo>
                  <a:lnTo>
                    <a:pt x="151" y="15"/>
                  </a:lnTo>
                  <a:lnTo>
                    <a:pt x="152" y="20"/>
                  </a:lnTo>
                  <a:lnTo>
                    <a:pt x="151" y="25"/>
                  </a:lnTo>
                  <a:lnTo>
                    <a:pt x="152" y="30"/>
                  </a:lnTo>
                  <a:lnTo>
                    <a:pt x="153" y="31"/>
                  </a:lnTo>
                  <a:lnTo>
                    <a:pt x="157" y="31"/>
                  </a:lnTo>
                  <a:lnTo>
                    <a:pt x="162" y="31"/>
                  </a:lnTo>
                  <a:lnTo>
                    <a:pt x="163" y="32"/>
                  </a:lnTo>
                  <a:lnTo>
                    <a:pt x="166" y="32"/>
                  </a:lnTo>
                  <a:lnTo>
                    <a:pt x="173" y="24"/>
                  </a:lnTo>
                  <a:lnTo>
                    <a:pt x="184" y="14"/>
                  </a:lnTo>
                  <a:lnTo>
                    <a:pt x="190" y="14"/>
                  </a:lnTo>
                  <a:lnTo>
                    <a:pt x="193" y="14"/>
                  </a:lnTo>
                  <a:lnTo>
                    <a:pt x="198" y="16"/>
                  </a:lnTo>
                  <a:lnTo>
                    <a:pt x="202" y="18"/>
                  </a:lnTo>
                  <a:lnTo>
                    <a:pt x="206" y="22"/>
                  </a:lnTo>
                  <a:lnTo>
                    <a:pt x="209" y="23"/>
                  </a:lnTo>
                  <a:lnTo>
                    <a:pt x="211" y="21"/>
                  </a:lnTo>
                  <a:lnTo>
                    <a:pt x="215" y="16"/>
                  </a:lnTo>
                  <a:lnTo>
                    <a:pt x="217" y="13"/>
                  </a:lnTo>
                  <a:lnTo>
                    <a:pt x="218" y="14"/>
                  </a:lnTo>
                  <a:lnTo>
                    <a:pt x="220" y="15"/>
                  </a:lnTo>
                  <a:lnTo>
                    <a:pt x="224" y="14"/>
                  </a:lnTo>
                  <a:lnTo>
                    <a:pt x="228" y="13"/>
                  </a:lnTo>
                  <a:lnTo>
                    <a:pt x="233" y="12"/>
                  </a:lnTo>
                  <a:lnTo>
                    <a:pt x="238" y="12"/>
                  </a:lnTo>
                  <a:lnTo>
                    <a:pt x="242" y="13"/>
                  </a:lnTo>
                  <a:lnTo>
                    <a:pt x="251" y="17"/>
                  </a:lnTo>
                  <a:lnTo>
                    <a:pt x="259" y="21"/>
                  </a:lnTo>
                  <a:lnTo>
                    <a:pt x="261" y="25"/>
                  </a:lnTo>
                  <a:lnTo>
                    <a:pt x="264" y="29"/>
                  </a:lnTo>
                  <a:lnTo>
                    <a:pt x="269" y="33"/>
                  </a:lnTo>
                  <a:lnTo>
                    <a:pt x="276" y="37"/>
                  </a:lnTo>
                  <a:lnTo>
                    <a:pt x="284" y="39"/>
                  </a:lnTo>
                  <a:lnTo>
                    <a:pt x="291" y="41"/>
                  </a:lnTo>
                  <a:lnTo>
                    <a:pt x="288" y="50"/>
                  </a:lnTo>
                  <a:lnTo>
                    <a:pt x="284" y="59"/>
                  </a:lnTo>
                  <a:lnTo>
                    <a:pt x="280" y="67"/>
                  </a:lnTo>
                  <a:lnTo>
                    <a:pt x="274" y="74"/>
                  </a:lnTo>
                  <a:lnTo>
                    <a:pt x="271" y="83"/>
                  </a:lnTo>
                  <a:lnTo>
                    <a:pt x="268" y="91"/>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0" name="Freeform 309"/>
            <p:cNvSpPr>
              <a:spLocks/>
            </p:cNvSpPr>
            <p:nvPr/>
          </p:nvSpPr>
          <p:spPr bwMode="gray">
            <a:xfrm>
              <a:off x="5289551" y="3660776"/>
              <a:ext cx="100013" cy="66675"/>
            </a:xfrm>
            <a:custGeom>
              <a:avLst/>
              <a:gdLst/>
              <a:ahLst/>
              <a:cxnLst>
                <a:cxn ang="0">
                  <a:pos x="193" y="174"/>
                </a:cxn>
                <a:cxn ang="0">
                  <a:pos x="192" y="190"/>
                </a:cxn>
                <a:cxn ang="0">
                  <a:pos x="186" y="202"/>
                </a:cxn>
                <a:cxn ang="0">
                  <a:pos x="146" y="207"/>
                </a:cxn>
                <a:cxn ang="0">
                  <a:pos x="135" y="196"/>
                </a:cxn>
                <a:cxn ang="0">
                  <a:pos x="124" y="198"/>
                </a:cxn>
                <a:cxn ang="0">
                  <a:pos x="114" y="188"/>
                </a:cxn>
                <a:cxn ang="0">
                  <a:pos x="103" y="188"/>
                </a:cxn>
                <a:cxn ang="0">
                  <a:pos x="90" y="187"/>
                </a:cxn>
                <a:cxn ang="0">
                  <a:pos x="66" y="198"/>
                </a:cxn>
                <a:cxn ang="0">
                  <a:pos x="44" y="200"/>
                </a:cxn>
                <a:cxn ang="0">
                  <a:pos x="34" y="203"/>
                </a:cxn>
                <a:cxn ang="0">
                  <a:pos x="31" y="172"/>
                </a:cxn>
                <a:cxn ang="0">
                  <a:pos x="6" y="130"/>
                </a:cxn>
                <a:cxn ang="0">
                  <a:pos x="6" y="113"/>
                </a:cxn>
                <a:cxn ang="0">
                  <a:pos x="9" y="95"/>
                </a:cxn>
                <a:cxn ang="0">
                  <a:pos x="25" y="87"/>
                </a:cxn>
                <a:cxn ang="0">
                  <a:pos x="32" y="74"/>
                </a:cxn>
                <a:cxn ang="0">
                  <a:pos x="11" y="55"/>
                </a:cxn>
                <a:cxn ang="0">
                  <a:pos x="0" y="31"/>
                </a:cxn>
                <a:cxn ang="0">
                  <a:pos x="6" y="14"/>
                </a:cxn>
                <a:cxn ang="0">
                  <a:pos x="15" y="5"/>
                </a:cxn>
                <a:cxn ang="0">
                  <a:pos x="28" y="7"/>
                </a:cxn>
                <a:cxn ang="0">
                  <a:pos x="32" y="15"/>
                </a:cxn>
                <a:cxn ang="0">
                  <a:pos x="24" y="21"/>
                </a:cxn>
                <a:cxn ang="0">
                  <a:pos x="28" y="30"/>
                </a:cxn>
                <a:cxn ang="0">
                  <a:pos x="43" y="29"/>
                </a:cxn>
                <a:cxn ang="0">
                  <a:pos x="65" y="30"/>
                </a:cxn>
                <a:cxn ang="0">
                  <a:pos x="89" y="38"/>
                </a:cxn>
                <a:cxn ang="0">
                  <a:pos x="133" y="38"/>
                </a:cxn>
                <a:cxn ang="0">
                  <a:pos x="169" y="38"/>
                </a:cxn>
                <a:cxn ang="0">
                  <a:pos x="202" y="15"/>
                </a:cxn>
                <a:cxn ang="0">
                  <a:pos x="239" y="7"/>
                </a:cxn>
                <a:cxn ang="0">
                  <a:pos x="254" y="16"/>
                </a:cxn>
                <a:cxn ang="0">
                  <a:pos x="263" y="15"/>
                </a:cxn>
                <a:cxn ang="0">
                  <a:pos x="278" y="17"/>
                </a:cxn>
                <a:cxn ang="0">
                  <a:pos x="288" y="28"/>
                </a:cxn>
                <a:cxn ang="0">
                  <a:pos x="308" y="35"/>
                </a:cxn>
                <a:cxn ang="0">
                  <a:pos x="315" y="53"/>
                </a:cxn>
                <a:cxn ang="0">
                  <a:pos x="308" y="61"/>
                </a:cxn>
                <a:cxn ang="0">
                  <a:pos x="296" y="60"/>
                </a:cxn>
                <a:cxn ang="0">
                  <a:pos x="284" y="72"/>
                </a:cxn>
                <a:cxn ang="0">
                  <a:pos x="282" y="93"/>
                </a:cxn>
                <a:cxn ang="0">
                  <a:pos x="272" y="111"/>
                </a:cxn>
                <a:cxn ang="0">
                  <a:pos x="259" y="121"/>
                </a:cxn>
                <a:cxn ang="0">
                  <a:pos x="270" y="128"/>
                </a:cxn>
                <a:cxn ang="0">
                  <a:pos x="272" y="137"/>
                </a:cxn>
                <a:cxn ang="0">
                  <a:pos x="279" y="145"/>
                </a:cxn>
                <a:cxn ang="0">
                  <a:pos x="287" y="153"/>
                </a:cxn>
                <a:cxn ang="0">
                  <a:pos x="261" y="159"/>
                </a:cxn>
                <a:cxn ang="0">
                  <a:pos x="243" y="152"/>
                </a:cxn>
                <a:cxn ang="0">
                  <a:pos x="230" y="159"/>
                </a:cxn>
                <a:cxn ang="0">
                  <a:pos x="215" y="159"/>
                </a:cxn>
                <a:cxn ang="0">
                  <a:pos x="210" y="168"/>
                </a:cxn>
                <a:cxn ang="0">
                  <a:pos x="204" y="171"/>
                </a:cxn>
              </a:cxnLst>
              <a:rect l="0" t="0" r="r" b="b"/>
              <a:pathLst>
                <a:path w="317" h="208">
                  <a:moveTo>
                    <a:pt x="203" y="175"/>
                  </a:moveTo>
                  <a:lnTo>
                    <a:pt x="198" y="174"/>
                  </a:lnTo>
                  <a:lnTo>
                    <a:pt x="195" y="174"/>
                  </a:lnTo>
                  <a:lnTo>
                    <a:pt x="193" y="174"/>
                  </a:lnTo>
                  <a:lnTo>
                    <a:pt x="190" y="175"/>
                  </a:lnTo>
                  <a:lnTo>
                    <a:pt x="190" y="178"/>
                  </a:lnTo>
                  <a:lnTo>
                    <a:pt x="190" y="184"/>
                  </a:lnTo>
                  <a:lnTo>
                    <a:pt x="192" y="190"/>
                  </a:lnTo>
                  <a:lnTo>
                    <a:pt x="192" y="195"/>
                  </a:lnTo>
                  <a:lnTo>
                    <a:pt x="190" y="198"/>
                  </a:lnTo>
                  <a:lnTo>
                    <a:pt x="189" y="200"/>
                  </a:lnTo>
                  <a:lnTo>
                    <a:pt x="186" y="202"/>
                  </a:lnTo>
                  <a:lnTo>
                    <a:pt x="182" y="203"/>
                  </a:lnTo>
                  <a:lnTo>
                    <a:pt x="165" y="207"/>
                  </a:lnTo>
                  <a:lnTo>
                    <a:pt x="149" y="208"/>
                  </a:lnTo>
                  <a:lnTo>
                    <a:pt x="146" y="207"/>
                  </a:lnTo>
                  <a:lnTo>
                    <a:pt x="144" y="206"/>
                  </a:lnTo>
                  <a:lnTo>
                    <a:pt x="141" y="203"/>
                  </a:lnTo>
                  <a:lnTo>
                    <a:pt x="139" y="201"/>
                  </a:lnTo>
                  <a:lnTo>
                    <a:pt x="135" y="196"/>
                  </a:lnTo>
                  <a:lnTo>
                    <a:pt x="131" y="195"/>
                  </a:lnTo>
                  <a:lnTo>
                    <a:pt x="129" y="195"/>
                  </a:lnTo>
                  <a:lnTo>
                    <a:pt x="127" y="196"/>
                  </a:lnTo>
                  <a:lnTo>
                    <a:pt x="124" y="198"/>
                  </a:lnTo>
                  <a:lnTo>
                    <a:pt x="122" y="198"/>
                  </a:lnTo>
                  <a:lnTo>
                    <a:pt x="120" y="195"/>
                  </a:lnTo>
                  <a:lnTo>
                    <a:pt x="116" y="192"/>
                  </a:lnTo>
                  <a:lnTo>
                    <a:pt x="114" y="188"/>
                  </a:lnTo>
                  <a:lnTo>
                    <a:pt x="109" y="186"/>
                  </a:lnTo>
                  <a:lnTo>
                    <a:pt x="107" y="187"/>
                  </a:lnTo>
                  <a:lnTo>
                    <a:pt x="105" y="188"/>
                  </a:lnTo>
                  <a:lnTo>
                    <a:pt x="103" y="188"/>
                  </a:lnTo>
                  <a:lnTo>
                    <a:pt x="99" y="187"/>
                  </a:lnTo>
                  <a:lnTo>
                    <a:pt x="97" y="186"/>
                  </a:lnTo>
                  <a:lnTo>
                    <a:pt x="95" y="186"/>
                  </a:lnTo>
                  <a:lnTo>
                    <a:pt x="90" y="187"/>
                  </a:lnTo>
                  <a:lnTo>
                    <a:pt x="87" y="190"/>
                  </a:lnTo>
                  <a:lnTo>
                    <a:pt x="80" y="193"/>
                  </a:lnTo>
                  <a:lnTo>
                    <a:pt x="73" y="195"/>
                  </a:lnTo>
                  <a:lnTo>
                    <a:pt x="66" y="198"/>
                  </a:lnTo>
                  <a:lnTo>
                    <a:pt x="58" y="198"/>
                  </a:lnTo>
                  <a:lnTo>
                    <a:pt x="52" y="196"/>
                  </a:lnTo>
                  <a:lnTo>
                    <a:pt x="48" y="198"/>
                  </a:lnTo>
                  <a:lnTo>
                    <a:pt x="44" y="200"/>
                  </a:lnTo>
                  <a:lnTo>
                    <a:pt x="42" y="201"/>
                  </a:lnTo>
                  <a:lnTo>
                    <a:pt x="41" y="203"/>
                  </a:lnTo>
                  <a:lnTo>
                    <a:pt x="38" y="203"/>
                  </a:lnTo>
                  <a:lnTo>
                    <a:pt x="34" y="203"/>
                  </a:lnTo>
                  <a:lnTo>
                    <a:pt x="30" y="200"/>
                  </a:lnTo>
                  <a:lnTo>
                    <a:pt x="30" y="191"/>
                  </a:lnTo>
                  <a:lnTo>
                    <a:pt x="31" y="182"/>
                  </a:lnTo>
                  <a:lnTo>
                    <a:pt x="31" y="172"/>
                  </a:lnTo>
                  <a:lnTo>
                    <a:pt x="28" y="163"/>
                  </a:lnTo>
                  <a:lnTo>
                    <a:pt x="14" y="150"/>
                  </a:lnTo>
                  <a:lnTo>
                    <a:pt x="0" y="135"/>
                  </a:lnTo>
                  <a:lnTo>
                    <a:pt x="6" y="130"/>
                  </a:lnTo>
                  <a:lnTo>
                    <a:pt x="8" y="127"/>
                  </a:lnTo>
                  <a:lnTo>
                    <a:pt x="9" y="123"/>
                  </a:lnTo>
                  <a:lnTo>
                    <a:pt x="9" y="120"/>
                  </a:lnTo>
                  <a:lnTo>
                    <a:pt x="6" y="113"/>
                  </a:lnTo>
                  <a:lnTo>
                    <a:pt x="3" y="103"/>
                  </a:lnTo>
                  <a:lnTo>
                    <a:pt x="5" y="97"/>
                  </a:lnTo>
                  <a:lnTo>
                    <a:pt x="7" y="96"/>
                  </a:lnTo>
                  <a:lnTo>
                    <a:pt x="9" y="95"/>
                  </a:lnTo>
                  <a:lnTo>
                    <a:pt x="15" y="95"/>
                  </a:lnTo>
                  <a:lnTo>
                    <a:pt x="19" y="93"/>
                  </a:lnTo>
                  <a:lnTo>
                    <a:pt x="23" y="90"/>
                  </a:lnTo>
                  <a:lnTo>
                    <a:pt x="25" y="87"/>
                  </a:lnTo>
                  <a:lnTo>
                    <a:pt x="27" y="84"/>
                  </a:lnTo>
                  <a:lnTo>
                    <a:pt x="30" y="81"/>
                  </a:lnTo>
                  <a:lnTo>
                    <a:pt x="31" y="78"/>
                  </a:lnTo>
                  <a:lnTo>
                    <a:pt x="32" y="74"/>
                  </a:lnTo>
                  <a:lnTo>
                    <a:pt x="30" y="71"/>
                  </a:lnTo>
                  <a:lnTo>
                    <a:pt x="24" y="65"/>
                  </a:lnTo>
                  <a:lnTo>
                    <a:pt x="17" y="61"/>
                  </a:lnTo>
                  <a:lnTo>
                    <a:pt x="11" y="55"/>
                  </a:lnTo>
                  <a:lnTo>
                    <a:pt x="7" y="48"/>
                  </a:lnTo>
                  <a:lnTo>
                    <a:pt x="5" y="42"/>
                  </a:lnTo>
                  <a:lnTo>
                    <a:pt x="1" y="35"/>
                  </a:lnTo>
                  <a:lnTo>
                    <a:pt x="0" y="31"/>
                  </a:lnTo>
                  <a:lnTo>
                    <a:pt x="0" y="27"/>
                  </a:lnTo>
                  <a:lnTo>
                    <a:pt x="0" y="22"/>
                  </a:lnTo>
                  <a:lnTo>
                    <a:pt x="1" y="19"/>
                  </a:lnTo>
                  <a:lnTo>
                    <a:pt x="6" y="14"/>
                  </a:lnTo>
                  <a:lnTo>
                    <a:pt x="10" y="13"/>
                  </a:lnTo>
                  <a:lnTo>
                    <a:pt x="11" y="11"/>
                  </a:lnTo>
                  <a:lnTo>
                    <a:pt x="14" y="8"/>
                  </a:lnTo>
                  <a:lnTo>
                    <a:pt x="15" y="5"/>
                  </a:lnTo>
                  <a:lnTo>
                    <a:pt x="16" y="0"/>
                  </a:lnTo>
                  <a:lnTo>
                    <a:pt x="21" y="3"/>
                  </a:lnTo>
                  <a:lnTo>
                    <a:pt x="26" y="5"/>
                  </a:lnTo>
                  <a:lnTo>
                    <a:pt x="28" y="7"/>
                  </a:lnTo>
                  <a:lnTo>
                    <a:pt x="31" y="9"/>
                  </a:lnTo>
                  <a:lnTo>
                    <a:pt x="33" y="11"/>
                  </a:lnTo>
                  <a:lnTo>
                    <a:pt x="33" y="13"/>
                  </a:lnTo>
                  <a:lnTo>
                    <a:pt x="32" y="15"/>
                  </a:lnTo>
                  <a:lnTo>
                    <a:pt x="30" y="17"/>
                  </a:lnTo>
                  <a:lnTo>
                    <a:pt x="27" y="19"/>
                  </a:lnTo>
                  <a:lnTo>
                    <a:pt x="26" y="20"/>
                  </a:lnTo>
                  <a:lnTo>
                    <a:pt x="24" y="21"/>
                  </a:lnTo>
                  <a:lnTo>
                    <a:pt x="24" y="22"/>
                  </a:lnTo>
                  <a:lnTo>
                    <a:pt x="24" y="24"/>
                  </a:lnTo>
                  <a:lnTo>
                    <a:pt x="25" y="28"/>
                  </a:lnTo>
                  <a:lnTo>
                    <a:pt x="28" y="30"/>
                  </a:lnTo>
                  <a:lnTo>
                    <a:pt x="32" y="31"/>
                  </a:lnTo>
                  <a:lnTo>
                    <a:pt x="35" y="31"/>
                  </a:lnTo>
                  <a:lnTo>
                    <a:pt x="38" y="30"/>
                  </a:lnTo>
                  <a:lnTo>
                    <a:pt x="43" y="29"/>
                  </a:lnTo>
                  <a:lnTo>
                    <a:pt x="50" y="28"/>
                  </a:lnTo>
                  <a:lnTo>
                    <a:pt x="55" y="28"/>
                  </a:lnTo>
                  <a:lnTo>
                    <a:pt x="60" y="29"/>
                  </a:lnTo>
                  <a:lnTo>
                    <a:pt x="65" y="30"/>
                  </a:lnTo>
                  <a:lnTo>
                    <a:pt x="70" y="32"/>
                  </a:lnTo>
                  <a:lnTo>
                    <a:pt x="76" y="36"/>
                  </a:lnTo>
                  <a:lnTo>
                    <a:pt x="83" y="38"/>
                  </a:lnTo>
                  <a:lnTo>
                    <a:pt x="89" y="38"/>
                  </a:lnTo>
                  <a:lnTo>
                    <a:pt x="93" y="37"/>
                  </a:lnTo>
                  <a:lnTo>
                    <a:pt x="104" y="35"/>
                  </a:lnTo>
                  <a:lnTo>
                    <a:pt x="117" y="32"/>
                  </a:lnTo>
                  <a:lnTo>
                    <a:pt x="133" y="38"/>
                  </a:lnTo>
                  <a:lnTo>
                    <a:pt x="147" y="41"/>
                  </a:lnTo>
                  <a:lnTo>
                    <a:pt x="155" y="42"/>
                  </a:lnTo>
                  <a:lnTo>
                    <a:pt x="162" y="41"/>
                  </a:lnTo>
                  <a:lnTo>
                    <a:pt x="169" y="38"/>
                  </a:lnTo>
                  <a:lnTo>
                    <a:pt x="177" y="32"/>
                  </a:lnTo>
                  <a:lnTo>
                    <a:pt x="184" y="27"/>
                  </a:lnTo>
                  <a:lnTo>
                    <a:pt x="192" y="21"/>
                  </a:lnTo>
                  <a:lnTo>
                    <a:pt x="202" y="15"/>
                  </a:lnTo>
                  <a:lnTo>
                    <a:pt x="213" y="11"/>
                  </a:lnTo>
                  <a:lnTo>
                    <a:pt x="223" y="7"/>
                  </a:lnTo>
                  <a:lnTo>
                    <a:pt x="235" y="6"/>
                  </a:lnTo>
                  <a:lnTo>
                    <a:pt x="239" y="7"/>
                  </a:lnTo>
                  <a:lnTo>
                    <a:pt x="244" y="8"/>
                  </a:lnTo>
                  <a:lnTo>
                    <a:pt x="247" y="9"/>
                  </a:lnTo>
                  <a:lnTo>
                    <a:pt x="252" y="13"/>
                  </a:lnTo>
                  <a:lnTo>
                    <a:pt x="254" y="16"/>
                  </a:lnTo>
                  <a:lnTo>
                    <a:pt x="258" y="17"/>
                  </a:lnTo>
                  <a:lnTo>
                    <a:pt x="259" y="17"/>
                  </a:lnTo>
                  <a:lnTo>
                    <a:pt x="261" y="16"/>
                  </a:lnTo>
                  <a:lnTo>
                    <a:pt x="263" y="15"/>
                  </a:lnTo>
                  <a:lnTo>
                    <a:pt x="266" y="14"/>
                  </a:lnTo>
                  <a:lnTo>
                    <a:pt x="269" y="14"/>
                  </a:lnTo>
                  <a:lnTo>
                    <a:pt x="272" y="15"/>
                  </a:lnTo>
                  <a:lnTo>
                    <a:pt x="278" y="17"/>
                  </a:lnTo>
                  <a:lnTo>
                    <a:pt x="280" y="17"/>
                  </a:lnTo>
                  <a:lnTo>
                    <a:pt x="283" y="19"/>
                  </a:lnTo>
                  <a:lnTo>
                    <a:pt x="286" y="24"/>
                  </a:lnTo>
                  <a:lnTo>
                    <a:pt x="288" y="28"/>
                  </a:lnTo>
                  <a:lnTo>
                    <a:pt x="292" y="31"/>
                  </a:lnTo>
                  <a:lnTo>
                    <a:pt x="295" y="32"/>
                  </a:lnTo>
                  <a:lnTo>
                    <a:pt x="299" y="33"/>
                  </a:lnTo>
                  <a:lnTo>
                    <a:pt x="308" y="35"/>
                  </a:lnTo>
                  <a:lnTo>
                    <a:pt x="317" y="36"/>
                  </a:lnTo>
                  <a:lnTo>
                    <a:pt x="316" y="40"/>
                  </a:lnTo>
                  <a:lnTo>
                    <a:pt x="316" y="48"/>
                  </a:lnTo>
                  <a:lnTo>
                    <a:pt x="315" y="53"/>
                  </a:lnTo>
                  <a:lnTo>
                    <a:pt x="315" y="56"/>
                  </a:lnTo>
                  <a:lnTo>
                    <a:pt x="312" y="58"/>
                  </a:lnTo>
                  <a:lnTo>
                    <a:pt x="311" y="61"/>
                  </a:lnTo>
                  <a:lnTo>
                    <a:pt x="308" y="61"/>
                  </a:lnTo>
                  <a:lnTo>
                    <a:pt x="304" y="61"/>
                  </a:lnTo>
                  <a:lnTo>
                    <a:pt x="302" y="61"/>
                  </a:lnTo>
                  <a:lnTo>
                    <a:pt x="299" y="60"/>
                  </a:lnTo>
                  <a:lnTo>
                    <a:pt x="296" y="60"/>
                  </a:lnTo>
                  <a:lnTo>
                    <a:pt x="293" y="61"/>
                  </a:lnTo>
                  <a:lnTo>
                    <a:pt x="290" y="63"/>
                  </a:lnTo>
                  <a:lnTo>
                    <a:pt x="286" y="68"/>
                  </a:lnTo>
                  <a:lnTo>
                    <a:pt x="284" y="72"/>
                  </a:lnTo>
                  <a:lnTo>
                    <a:pt x="282" y="77"/>
                  </a:lnTo>
                  <a:lnTo>
                    <a:pt x="280" y="81"/>
                  </a:lnTo>
                  <a:lnTo>
                    <a:pt x="280" y="87"/>
                  </a:lnTo>
                  <a:lnTo>
                    <a:pt x="282" y="93"/>
                  </a:lnTo>
                  <a:lnTo>
                    <a:pt x="282" y="99"/>
                  </a:lnTo>
                  <a:lnTo>
                    <a:pt x="279" y="104"/>
                  </a:lnTo>
                  <a:lnTo>
                    <a:pt x="276" y="107"/>
                  </a:lnTo>
                  <a:lnTo>
                    <a:pt x="272" y="111"/>
                  </a:lnTo>
                  <a:lnTo>
                    <a:pt x="268" y="114"/>
                  </a:lnTo>
                  <a:lnTo>
                    <a:pt x="266" y="115"/>
                  </a:lnTo>
                  <a:lnTo>
                    <a:pt x="261" y="118"/>
                  </a:lnTo>
                  <a:lnTo>
                    <a:pt x="259" y="121"/>
                  </a:lnTo>
                  <a:lnTo>
                    <a:pt x="258" y="123"/>
                  </a:lnTo>
                  <a:lnTo>
                    <a:pt x="261" y="126"/>
                  </a:lnTo>
                  <a:lnTo>
                    <a:pt x="267" y="127"/>
                  </a:lnTo>
                  <a:lnTo>
                    <a:pt x="270" y="128"/>
                  </a:lnTo>
                  <a:lnTo>
                    <a:pt x="271" y="129"/>
                  </a:lnTo>
                  <a:lnTo>
                    <a:pt x="272" y="131"/>
                  </a:lnTo>
                  <a:lnTo>
                    <a:pt x="272" y="135"/>
                  </a:lnTo>
                  <a:lnTo>
                    <a:pt x="272" y="137"/>
                  </a:lnTo>
                  <a:lnTo>
                    <a:pt x="274" y="141"/>
                  </a:lnTo>
                  <a:lnTo>
                    <a:pt x="275" y="143"/>
                  </a:lnTo>
                  <a:lnTo>
                    <a:pt x="277" y="144"/>
                  </a:lnTo>
                  <a:lnTo>
                    <a:pt x="279" y="145"/>
                  </a:lnTo>
                  <a:lnTo>
                    <a:pt x="282" y="146"/>
                  </a:lnTo>
                  <a:lnTo>
                    <a:pt x="284" y="147"/>
                  </a:lnTo>
                  <a:lnTo>
                    <a:pt x="286" y="150"/>
                  </a:lnTo>
                  <a:lnTo>
                    <a:pt x="287" y="153"/>
                  </a:lnTo>
                  <a:lnTo>
                    <a:pt x="288" y="158"/>
                  </a:lnTo>
                  <a:lnTo>
                    <a:pt x="278" y="160"/>
                  </a:lnTo>
                  <a:lnTo>
                    <a:pt x="269" y="162"/>
                  </a:lnTo>
                  <a:lnTo>
                    <a:pt x="261" y="159"/>
                  </a:lnTo>
                  <a:lnTo>
                    <a:pt x="253" y="153"/>
                  </a:lnTo>
                  <a:lnTo>
                    <a:pt x="250" y="152"/>
                  </a:lnTo>
                  <a:lnTo>
                    <a:pt x="246" y="151"/>
                  </a:lnTo>
                  <a:lnTo>
                    <a:pt x="243" y="152"/>
                  </a:lnTo>
                  <a:lnTo>
                    <a:pt x="238" y="154"/>
                  </a:lnTo>
                  <a:lnTo>
                    <a:pt x="235" y="156"/>
                  </a:lnTo>
                  <a:lnTo>
                    <a:pt x="233" y="158"/>
                  </a:lnTo>
                  <a:lnTo>
                    <a:pt x="230" y="159"/>
                  </a:lnTo>
                  <a:lnTo>
                    <a:pt x="227" y="159"/>
                  </a:lnTo>
                  <a:lnTo>
                    <a:pt x="221" y="156"/>
                  </a:lnTo>
                  <a:lnTo>
                    <a:pt x="217" y="156"/>
                  </a:lnTo>
                  <a:lnTo>
                    <a:pt x="215" y="159"/>
                  </a:lnTo>
                  <a:lnTo>
                    <a:pt x="215" y="161"/>
                  </a:lnTo>
                  <a:lnTo>
                    <a:pt x="213" y="166"/>
                  </a:lnTo>
                  <a:lnTo>
                    <a:pt x="211" y="168"/>
                  </a:lnTo>
                  <a:lnTo>
                    <a:pt x="210" y="168"/>
                  </a:lnTo>
                  <a:lnTo>
                    <a:pt x="207" y="169"/>
                  </a:lnTo>
                  <a:lnTo>
                    <a:pt x="206" y="169"/>
                  </a:lnTo>
                  <a:lnTo>
                    <a:pt x="205" y="170"/>
                  </a:lnTo>
                  <a:lnTo>
                    <a:pt x="204" y="171"/>
                  </a:lnTo>
                  <a:lnTo>
                    <a:pt x="203" y="175"/>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1" name="Freeform 310"/>
            <p:cNvSpPr>
              <a:spLocks/>
            </p:cNvSpPr>
            <p:nvPr/>
          </p:nvSpPr>
          <p:spPr bwMode="gray">
            <a:xfrm>
              <a:off x="5289551" y="3660776"/>
              <a:ext cx="100013" cy="66675"/>
            </a:xfrm>
            <a:custGeom>
              <a:avLst/>
              <a:gdLst/>
              <a:ahLst/>
              <a:cxnLst>
                <a:cxn ang="0">
                  <a:pos x="193" y="174"/>
                </a:cxn>
                <a:cxn ang="0">
                  <a:pos x="192" y="190"/>
                </a:cxn>
                <a:cxn ang="0">
                  <a:pos x="186" y="202"/>
                </a:cxn>
                <a:cxn ang="0">
                  <a:pos x="146" y="207"/>
                </a:cxn>
                <a:cxn ang="0">
                  <a:pos x="135" y="196"/>
                </a:cxn>
                <a:cxn ang="0">
                  <a:pos x="124" y="198"/>
                </a:cxn>
                <a:cxn ang="0">
                  <a:pos x="114" y="188"/>
                </a:cxn>
                <a:cxn ang="0">
                  <a:pos x="103" y="188"/>
                </a:cxn>
                <a:cxn ang="0">
                  <a:pos x="90" y="187"/>
                </a:cxn>
                <a:cxn ang="0">
                  <a:pos x="66" y="198"/>
                </a:cxn>
                <a:cxn ang="0">
                  <a:pos x="44" y="200"/>
                </a:cxn>
                <a:cxn ang="0">
                  <a:pos x="34" y="203"/>
                </a:cxn>
                <a:cxn ang="0">
                  <a:pos x="31" y="172"/>
                </a:cxn>
                <a:cxn ang="0">
                  <a:pos x="6" y="130"/>
                </a:cxn>
                <a:cxn ang="0">
                  <a:pos x="6" y="113"/>
                </a:cxn>
                <a:cxn ang="0">
                  <a:pos x="9" y="95"/>
                </a:cxn>
                <a:cxn ang="0">
                  <a:pos x="25" y="87"/>
                </a:cxn>
                <a:cxn ang="0">
                  <a:pos x="32" y="74"/>
                </a:cxn>
                <a:cxn ang="0">
                  <a:pos x="11" y="55"/>
                </a:cxn>
                <a:cxn ang="0">
                  <a:pos x="0" y="31"/>
                </a:cxn>
                <a:cxn ang="0">
                  <a:pos x="6" y="14"/>
                </a:cxn>
                <a:cxn ang="0">
                  <a:pos x="15" y="5"/>
                </a:cxn>
                <a:cxn ang="0">
                  <a:pos x="28" y="7"/>
                </a:cxn>
                <a:cxn ang="0">
                  <a:pos x="32" y="15"/>
                </a:cxn>
                <a:cxn ang="0">
                  <a:pos x="24" y="21"/>
                </a:cxn>
                <a:cxn ang="0">
                  <a:pos x="28" y="30"/>
                </a:cxn>
                <a:cxn ang="0">
                  <a:pos x="43" y="29"/>
                </a:cxn>
                <a:cxn ang="0">
                  <a:pos x="65" y="30"/>
                </a:cxn>
                <a:cxn ang="0">
                  <a:pos x="89" y="38"/>
                </a:cxn>
                <a:cxn ang="0">
                  <a:pos x="133" y="38"/>
                </a:cxn>
                <a:cxn ang="0">
                  <a:pos x="169" y="38"/>
                </a:cxn>
                <a:cxn ang="0">
                  <a:pos x="202" y="15"/>
                </a:cxn>
                <a:cxn ang="0">
                  <a:pos x="239" y="7"/>
                </a:cxn>
                <a:cxn ang="0">
                  <a:pos x="254" y="16"/>
                </a:cxn>
                <a:cxn ang="0">
                  <a:pos x="263" y="15"/>
                </a:cxn>
                <a:cxn ang="0">
                  <a:pos x="278" y="17"/>
                </a:cxn>
                <a:cxn ang="0">
                  <a:pos x="288" y="28"/>
                </a:cxn>
                <a:cxn ang="0">
                  <a:pos x="308" y="35"/>
                </a:cxn>
                <a:cxn ang="0">
                  <a:pos x="315" y="53"/>
                </a:cxn>
                <a:cxn ang="0">
                  <a:pos x="308" y="61"/>
                </a:cxn>
                <a:cxn ang="0">
                  <a:pos x="296" y="60"/>
                </a:cxn>
                <a:cxn ang="0">
                  <a:pos x="284" y="72"/>
                </a:cxn>
                <a:cxn ang="0">
                  <a:pos x="282" y="93"/>
                </a:cxn>
                <a:cxn ang="0">
                  <a:pos x="272" y="111"/>
                </a:cxn>
                <a:cxn ang="0">
                  <a:pos x="259" y="121"/>
                </a:cxn>
                <a:cxn ang="0">
                  <a:pos x="270" y="128"/>
                </a:cxn>
                <a:cxn ang="0">
                  <a:pos x="272" y="137"/>
                </a:cxn>
                <a:cxn ang="0">
                  <a:pos x="279" y="145"/>
                </a:cxn>
                <a:cxn ang="0">
                  <a:pos x="287" y="153"/>
                </a:cxn>
                <a:cxn ang="0">
                  <a:pos x="261" y="159"/>
                </a:cxn>
                <a:cxn ang="0">
                  <a:pos x="243" y="152"/>
                </a:cxn>
                <a:cxn ang="0">
                  <a:pos x="230" y="159"/>
                </a:cxn>
                <a:cxn ang="0">
                  <a:pos x="215" y="159"/>
                </a:cxn>
                <a:cxn ang="0">
                  <a:pos x="210" y="168"/>
                </a:cxn>
                <a:cxn ang="0">
                  <a:pos x="204" y="171"/>
                </a:cxn>
              </a:cxnLst>
              <a:rect l="0" t="0" r="r" b="b"/>
              <a:pathLst>
                <a:path w="317" h="208">
                  <a:moveTo>
                    <a:pt x="203" y="175"/>
                  </a:moveTo>
                  <a:lnTo>
                    <a:pt x="198" y="174"/>
                  </a:lnTo>
                  <a:lnTo>
                    <a:pt x="195" y="174"/>
                  </a:lnTo>
                  <a:lnTo>
                    <a:pt x="193" y="174"/>
                  </a:lnTo>
                  <a:lnTo>
                    <a:pt x="190" y="175"/>
                  </a:lnTo>
                  <a:lnTo>
                    <a:pt x="190" y="178"/>
                  </a:lnTo>
                  <a:lnTo>
                    <a:pt x="190" y="184"/>
                  </a:lnTo>
                  <a:lnTo>
                    <a:pt x="192" y="190"/>
                  </a:lnTo>
                  <a:lnTo>
                    <a:pt x="192" y="195"/>
                  </a:lnTo>
                  <a:lnTo>
                    <a:pt x="190" y="198"/>
                  </a:lnTo>
                  <a:lnTo>
                    <a:pt x="189" y="200"/>
                  </a:lnTo>
                  <a:lnTo>
                    <a:pt x="186" y="202"/>
                  </a:lnTo>
                  <a:lnTo>
                    <a:pt x="182" y="203"/>
                  </a:lnTo>
                  <a:lnTo>
                    <a:pt x="165" y="207"/>
                  </a:lnTo>
                  <a:lnTo>
                    <a:pt x="149" y="208"/>
                  </a:lnTo>
                  <a:lnTo>
                    <a:pt x="146" y="207"/>
                  </a:lnTo>
                  <a:lnTo>
                    <a:pt x="144" y="206"/>
                  </a:lnTo>
                  <a:lnTo>
                    <a:pt x="141" y="203"/>
                  </a:lnTo>
                  <a:lnTo>
                    <a:pt x="139" y="201"/>
                  </a:lnTo>
                  <a:lnTo>
                    <a:pt x="135" y="196"/>
                  </a:lnTo>
                  <a:lnTo>
                    <a:pt x="131" y="195"/>
                  </a:lnTo>
                  <a:lnTo>
                    <a:pt x="129" y="195"/>
                  </a:lnTo>
                  <a:lnTo>
                    <a:pt x="127" y="196"/>
                  </a:lnTo>
                  <a:lnTo>
                    <a:pt x="124" y="198"/>
                  </a:lnTo>
                  <a:lnTo>
                    <a:pt x="122" y="198"/>
                  </a:lnTo>
                  <a:lnTo>
                    <a:pt x="120" y="195"/>
                  </a:lnTo>
                  <a:lnTo>
                    <a:pt x="116" y="192"/>
                  </a:lnTo>
                  <a:lnTo>
                    <a:pt x="114" y="188"/>
                  </a:lnTo>
                  <a:lnTo>
                    <a:pt x="109" y="186"/>
                  </a:lnTo>
                  <a:lnTo>
                    <a:pt x="107" y="187"/>
                  </a:lnTo>
                  <a:lnTo>
                    <a:pt x="105" y="188"/>
                  </a:lnTo>
                  <a:lnTo>
                    <a:pt x="103" y="188"/>
                  </a:lnTo>
                  <a:lnTo>
                    <a:pt x="99" y="187"/>
                  </a:lnTo>
                  <a:lnTo>
                    <a:pt x="97" y="186"/>
                  </a:lnTo>
                  <a:lnTo>
                    <a:pt x="95" y="186"/>
                  </a:lnTo>
                  <a:lnTo>
                    <a:pt x="90" y="187"/>
                  </a:lnTo>
                  <a:lnTo>
                    <a:pt x="87" y="190"/>
                  </a:lnTo>
                  <a:lnTo>
                    <a:pt x="80" y="193"/>
                  </a:lnTo>
                  <a:lnTo>
                    <a:pt x="73" y="195"/>
                  </a:lnTo>
                  <a:lnTo>
                    <a:pt x="66" y="198"/>
                  </a:lnTo>
                  <a:lnTo>
                    <a:pt x="58" y="198"/>
                  </a:lnTo>
                  <a:lnTo>
                    <a:pt x="52" y="196"/>
                  </a:lnTo>
                  <a:lnTo>
                    <a:pt x="48" y="198"/>
                  </a:lnTo>
                  <a:lnTo>
                    <a:pt x="44" y="200"/>
                  </a:lnTo>
                  <a:lnTo>
                    <a:pt x="42" y="201"/>
                  </a:lnTo>
                  <a:lnTo>
                    <a:pt x="41" y="203"/>
                  </a:lnTo>
                  <a:lnTo>
                    <a:pt x="38" y="203"/>
                  </a:lnTo>
                  <a:lnTo>
                    <a:pt x="34" y="203"/>
                  </a:lnTo>
                  <a:lnTo>
                    <a:pt x="30" y="200"/>
                  </a:lnTo>
                  <a:lnTo>
                    <a:pt x="30" y="191"/>
                  </a:lnTo>
                  <a:lnTo>
                    <a:pt x="31" y="182"/>
                  </a:lnTo>
                  <a:lnTo>
                    <a:pt x="31" y="172"/>
                  </a:lnTo>
                  <a:lnTo>
                    <a:pt x="28" y="163"/>
                  </a:lnTo>
                  <a:lnTo>
                    <a:pt x="14" y="150"/>
                  </a:lnTo>
                  <a:lnTo>
                    <a:pt x="0" y="135"/>
                  </a:lnTo>
                  <a:lnTo>
                    <a:pt x="6" y="130"/>
                  </a:lnTo>
                  <a:lnTo>
                    <a:pt x="8" y="127"/>
                  </a:lnTo>
                  <a:lnTo>
                    <a:pt x="9" y="123"/>
                  </a:lnTo>
                  <a:lnTo>
                    <a:pt x="9" y="120"/>
                  </a:lnTo>
                  <a:lnTo>
                    <a:pt x="6" y="113"/>
                  </a:lnTo>
                  <a:lnTo>
                    <a:pt x="3" y="103"/>
                  </a:lnTo>
                  <a:lnTo>
                    <a:pt x="5" y="97"/>
                  </a:lnTo>
                  <a:lnTo>
                    <a:pt x="7" y="96"/>
                  </a:lnTo>
                  <a:lnTo>
                    <a:pt x="9" y="95"/>
                  </a:lnTo>
                  <a:lnTo>
                    <a:pt x="15" y="95"/>
                  </a:lnTo>
                  <a:lnTo>
                    <a:pt x="19" y="93"/>
                  </a:lnTo>
                  <a:lnTo>
                    <a:pt x="23" y="90"/>
                  </a:lnTo>
                  <a:lnTo>
                    <a:pt x="25" y="87"/>
                  </a:lnTo>
                  <a:lnTo>
                    <a:pt x="27" y="84"/>
                  </a:lnTo>
                  <a:lnTo>
                    <a:pt x="30" y="81"/>
                  </a:lnTo>
                  <a:lnTo>
                    <a:pt x="31" y="78"/>
                  </a:lnTo>
                  <a:lnTo>
                    <a:pt x="32" y="74"/>
                  </a:lnTo>
                  <a:lnTo>
                    <a:pt x="30" y="71"/>
                  </a:lnTo>
                  <a:lnTo>
                    <a:pt x="24" y="65"/>
                  </a:lnTo>
                  <a:lnTo>
                    <a:pt x="17" y="61"/>
                  </a:lnTo>
                  <a:lnTo>
                    <a:pt x="11" y="55"/>
                  </a:lnTo>
                  <a:lnTo>
                    <a:pt x="7" y="48"/>
                  </a:lnTo>
                  <a:lnTo>
                    <a:pt x="5" y="42"/>
                  </a:lnTo>
                  <a:lnTo>
                    <a:pt x="1" y="35"/>
                  </a:lnTo>
                  <a:lnTo>
                    <a:pt x="0" y="31"/>
                  </a:lnTo>
                  <a:lnTo>
                    <a:pt x="0" y="27"/>
                  </a:lnTo>
                  <a:lnTo>
                    <a:pt x="0" y="22"/>
                  </a:lnTo>
                  <a:lnTo>
                    <a:pt x="1" y="19"/>
                  </a:lnTo>
                  <a:lnTo>
                    <a:pt x="6" y="14"/>
                  </a:lnTo>
                  <a:lnTo>
                    <a:pt x="10" y="13"/>
                  </a:lnTo>
                  <a:lnTo>
                    <a:pt x="11" y="11"/>
                  </a:lnTo>
                  <a:lnTo>
                    <a:pt x="14" y="8"/>
                  </a:lnTo>
                  <a:lnTo>
                    <a:pt x="15" y="5"/>
                  </a:lnTo>
                  <a:lnTo>
                    <a:pt x="16" y="0"/>
                  </a:lnTo>
                  <a:lnTo>
                    <a:pt x="21" y="3"/>
                  </a:lnTo>
                  <a:lnTo>
                    <a:pt x="26" y="5"/>
                  </a:lnTo>
                  <a:lnTo>
                    <a:pt x="28" y="7"/>
                  </a:lnTo>
                  <a:lnTo>
                    <a:pt x="31" y="9"/>
                  </a:lnTo>
                  <a:lnTo>
                    <a:pt x="33" y="11"/>
                  </a:lnTo>
                  <a:lnTo>
                    <a:pt x="33" y="13"/>
                  </a:lnTo>
                  <a:lnTo>
                    <a:pt x="32" y="15"/>
                  </a:lnTo>
                  <a:lnTo>
                    <a:pt x="30" y="17"/>
                  </a:lnTo>
                  <a:lnTo>
                    <a:pt x="27" y="19"/>
                  </a:lnTo>
                  <a:lnTo>
                    <a:pt x="26" y="20"/>
                  </a:lnTo>
                  <a:lnTo>
                    <a:pt x="24" y="21"/>
                  </a:lnTo>
                  <a:lnTo>
                    <a:pt x="24" y="22"/>
                  </a:lnTo>
                  <a:lnTo>
                    <a:pt x="24" y="24"/>
                  </a:lnTo>
                  <a:lnTo>
                    <a:pt x="25" y="28"/>
                  </a:lnTo>
                  <a:lnTo>
                    <a:pt x="28" y="30"/>
                  </a:lnTo>
                  <a:lnTo>
                    <a:pt x="32" y="31"/>
                  </a:lnTo>
                  <a:lnTo>
                    <a:pt x="35" y="31"/>
                  </a:lnTo>
                  <a:lnTo>
                    <a:pt x="38" y="30"/>
                  </a:lnTo>
                  <a:lnTo>
                    <a:pt x="43" y="29"/>
                  </a:lnTo>
                  <a:lnTo>
                    <a:pt x="50" y="28"/>
                  </a:lnTo>
                  <a:lnTo>
                    <a:pt x="55" y="28"/>
                  </a:lnTo>
                  <a:lnTo>
                    <a:pt x="60" y="29"/>
                  </a:lnTo>
                  <a:lnTo>
                    <a:pt x="65" y="30"/>
                  </a:lnTo>
                  <a:lnTo>
                    <a:pt x="70" y="32"/>
                  </a:lnTo>
                  <a:lnTo>
                    <a:pt x="76" y="36"/>
                  </a:lnTo>
                  <a:lnTo>
                    <a:pt x="83" y="38"/>
                  </a:lnTo>
                  <a:lnTo>
                    <a:pt x="89" y="38"/>
                  </a:lnTo>
                  <a:lnTo>
                    <a:pt x="93" y="37"/>
                  </a:lnTo>
                  <a:lnTo>
                    <a:pt x="104" y="35"/>
                  </a:lnTo>
                  <a:lnTo>
                    <a:pt x="117" y="32"/>
                  </a:lnTo>
                  <a:lnTo>
                    <a:pt x="133" y="38"/>
                  </a:lnTo>
                  <a:lnTo>
                    <a:pt x="147" y="41"/>
                  </a:lnTo>
                  <a:lnTo>
                    <a:pt x="155" y="42"/>
                  </a:lnTo>
                  <a:lnTo>
                    <a:pt x="162" y="41"/>
                  </a:lnTo>
                  <a:lnTo>
                    <a:pt x="169" y="38"/>
                  </a:lnTo>
                  <a:lnTo>
                    <a:pt x="177" y="32"/>
                  </a:lnTo>
                  <a:lnTo>
                    <a:pt x="184" y="27"/>
                  </a:lnTo>
                  <a:lnTo>
                    <a:pt x="192" y="21"/>
                  </a:lnTo>
                  <a:lnTo>
                    <a:pt x="202" y="15"/>
                  </a:lnTo>
                  <a:lnTo>
                    <a:pt x="213" y="11"/>
                  </a:lnTo>
                  <a:lnTo>
                    <a:pt x="223" y="7"/>
                  </a:lnTo>
                  <a:lnTo>
                    <a:pt x="235" y="6"/>
                  </a:lnTo>
                  <a:lnTo>
                    <a:pt x="239" y="7"/>
                  </a:lnTo>
                  <a:lnTo>
                    <a:pt x="244" y="8"/>
                  </a:lnTo>
                  <a:lnTo>
                    <a:pt x="247" y="9"/>
                  </a:lnTo>
                  <a:lnTo>
                    <a:pt x="252" y="13"/>
                  </a:lnTo>
                  <a:lnTo>
                    <a:pt x="254" y="16"/>
                  </a:lnTo>
                  <a:lnTo>
                    <a:pt x="258" y="17"/>
                  </a:lnTo>
                  <a:lnTo>
                    <a:pt x="259" y="17"/>
                  </a:lnTo>
                  <a:lnTo>
                    <a:pt x="261" y="16"/>
                  </a:lnTo>
                  <a:lnTo>
                    <a:pt x="263" y="15"/>
                  </a:lnTo>
                  <a:lnTo>
                    <a:pt x="266" y="14"/>
                  </a:lnTo>
                  <a:lnTo>
                    <a:pt x="269" y="14"/>
                  </a:lnTo>
                  <a:lnTo>
                    <a:pt x="272" y="15"/>
                  </a:lnTo>
                  <a:lnTo>
                    <a:pt x="278" y="17"/>
                  </a:lnTo>
                  <a:lnTo>
                    <a:pt x="280" y="17"/>
                  </a:lnTo>
                  <a:lnTo>
                    <a:pt x="283" y="19"/>
                  </a:lnTo>
                  <a:lnTo>
                    <a:pt x="286" y="24"/>
                  </a:lnTo>
                  <a:lnTo>
                    <a:pt x="288" y="28"/>
                  </a:lnTo>
                  <a:lnTo>
                    <a:pt x="292" y="31"/>
                  </a:lnTo>
                  <a:lnTo>
                    <a:pt x="295" y="32"/>
                  </a:lnTo>
                  <a:lnTo>
                    <a:pt x="299" y="33"/>
                  </a:lnTo>
                  <a:lnTo>
                    <a:pt x="308" y="35"/>
                  </a:lnTo>
                  <a:lnTo>
                    <a:pt x="317" y="36"/>
                  </a:lnTo>
                  <a:lnTo>
                    <a:pt x="316" y="40"/>
                  </a:lnTo>
                  <a:lnTo>
                    <a:pt x="316" y="48"/>
                  </a:lnTo>
                  <a:lnTo>
                    <a:pt x="315" y="53"/>
                  </a:lnTo>
                  <a:lnTo>
                    <a:pt x="315" y="56"/>
                  </a:lnTo>
                  <a:lnTo>
                    <a:pt x="312" y="58"/>
                  </a:lnTo>
                  <a:lnTo>
                    <a:pt x="311" y="61"/>
                  </a:lnTo>
                  <a:lnTo>
                    <a:pt x="308" y="61"/>
                  </a:lnTo>
                  <a:lnTo>
                    <a:pt x="304" y="61"/>
                  </a:lnTo>
                  <a:lnTo>
                    <a:pt x="302" y="61"/>
                  </a:lnTo>
                  <a:lnTo>
                    <a:pt x="299" y="60"/>
                  </a:lnTo>
                  <a:lnTo>
                    <a:pt x="296" y="60"/>
                  </a:lnTo>
                  <a:lnTo>
                    <a:pt x="293" y="61"/>
                  </a:lnTo>
                  <a:lnTo>
                    <a:pt x="290" y="63"/>
                  </a:lnTo>
                  <a:lnTo>
                    <a:pt x="286" y="68"/>
                  </a:lnTo>
                  <a:lnTo>
                    <a:pt x="284" y="72"/>
                  </a:lnTo>
                  <a:lnTo>
                    <a:pt x="282" y="77"/>
                  </a:lnTo>
                  <a:lnTo>
                    <a:pt x="280" y="81"/>
                  </a:lnTo>
                  <a:lnTo>
                    <a:pt x="280" y="87"/>
                  </a:lnTo>
                  <a:lnTo>
                    <a:pt x="282" y="93"/>
                  </a:lnTo>
                  <a:lnTo>
                    <a:pt x="282" y="99"/>
                  </a:lnTo>
                  <a:lnTo>
                    <a:pt x="279" y="104"/>
                  </a:lnTo>
                  <a:lnTo>
                    <a:pt x="276" y="107"/>
                  </a:lnTo>
                  <a:lnTo>
                    <a:pt x="272" y="111"/>
                  </a:lnTo>
                  <a:lnTo>
                    <a:pt x="268" y="114"/>
                  </a:lnTo>
                  <a:lnTo>
                    <a:pt x="266" y="115"/>
                  </a:lnTo>
                  <a:lnTo>
                    <a:pt x="261" y="118"/>
                  </a:lnTo>
                  <a:lnTo>
                    <a:pt x="259" y="121"/>
                  </a:lnTo>
                  <a:lnTo>
                    <a:pt x="258" y="123"/>
                  </a:lnTo>
                  <a:lnTo>
                    <a:pt x="261" y="126"/>
                  </a:lnTo>
                  <a:lnTo>
                    <a:pt x="267" y="127"/>
                  </a:lnTo>
                  <a:lnTo>
                    <a:pt x="270" y="128"/>
                  </a:lnTo>
                  <a:lnTo>
                    <a:pt x="271" y="129"/>
                  </a:lnTo>
                  <a:lnTo>
                    <a:pt x="272" y="131"/>
                  </a:lnTo>
                  <a:lnTo>
                    <a:pt x="272" y="135"/>
                  </a:lnTo>
                  <a:lnTo>
                    <a:pt x="272" y="137"/>
                  </a:lnTo>
                  <a:lnTo>
                    <a:pt x="274" y="141"/>
                  </a:lnTo>
                  <a:lnTo>
                    <a:pt x="275" y="143"/>
                  </a:lnTo>
                  <a:lnTo>
                    <a:pt x="277" y="144"/>
                  </a:lnTo>
                  <a:lnTo>
                    <a:pt x="279" y="145"/>
                  </a:lnTo>
                  <a:lnTo>
                    <a:pt x="282" y="146"/>
                  </a:lnTo>
                  <a:lnTo>
                    <a:pt x="284" y="147"/>
                  </a:lnTo>
                  <a:lnTo>
                    <a:pt x="286" y="150"/>
                  </a:lnTo>
                  <a:lnTo>
                    <a:pt x="287" y="153"/>
                  </a:lnTo>
                  <a:lnTo>
                    <a:pt x="288" y="158"/>
                  </a:lnTo>
                  <a:lnTo>
                    <a:pt x="278" y="160"/>
                  </a:lnTo>
                  <a:lnTo>
                    <a:pt x="269" y="162"/>
                  </a:lnTo>
                  <a:lnTo>
                    <a:pt x="261" y="159"/>
                  </a:lnTo>
                  <a:lnTo>
                    <a:pt x="253" y="153"/>
                  </a:lnTo>
                  <a:lnTo>
                    <a:pt x="250" y="152"/>
                  </a:lnTo>
                  <a:lnTo>
                    <a:pt x="246" y="151"/>
                  </a:lnTo>
                  <a:lnTo>
                    <a:pt x="243" y="152"/>
                  </a:lnTo>
                  <a:lnTo>
                    <a:pt x="238" y="154"/>
                  </a:lnTo>
                  <a:lnTo>
                    <a:pt x="235" y="156"/>
                  </a:lnTo>
                  <a:lnTo>
                    <a:pt x="233" y="158"/>
                  </a:lnTo>
                  <a:lnTo>
                    <a:pt x="230" y="159"/>
                  </a:lnTo>
                  <a:lnTo>
                    <a:pt x="227" y="159"/>
                  </a:lnTo>
                  <a:lnTo>
                    <a:pt x="221" y="156"/>
                  </a:lnTo>
                  <a:lnTo>
                    <a:pt x="217" y="156"/>
                  </a:lnTo>
                  <a:lnTo>
                    <a:pt x="215" y="159"/>
                  </a:lnTo>
                  <a:lnTo>
                    <a:pt x="215" y="161"/>
                  </a:lnTo>
                  <a:lnTo>
                    <a:pt x="213" y="166"/>
                  </a:lnTo>
                  <a:lnTo>
                    <a:pt x="211" y="168"/>
                  </a:lnTo>
                  <a:lnTo>
                    <a:pt x="210" y="168"/>
                  </a:lnTo>
                  <a:lnTo>
                    <a:pt x="207" y="169"/>
                  </a:lnTo>
                  <a:lnTo>
                    <a:pt x="206" y="169"/>
                  </a:lnTo>
                  <a:lnTo>
                    <a:pt x="205" y="170"/>
                  </a:lnTo>
                  <a:lnTo>
                    <a:pt x="204" y="171"/>
                  </a:lnTo>
                  <a:lnTo>
                    <a:pt x="203" y="175"/>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2" name="Freeform 311"/>
            <p:cNvSpPr>
              <a:spLocks/>
            </p:cNvSpPr>
            <p:nvPr/>
          </p:nvSpPr>
          <p:spPr bwMode="gray">
            <a:xfrm>
              <a:off x="5651501" y="3759201"/>
              <a:ext cx="22225" cy="19050"/>
            </a:xfrm>
            <a:custGeom>
              <a:avLst/>
              <a:gdLst/>
              <a:ahLst/>
              <a:cxnLst>
                <a:cxn ang="0">
                  <a:pos x="72" y="59"/>
                </a:cxn>
                <a:cxn ang="0">
                  <a:pos x="67" y="60"/>
                </a:cxn>
                <a:cxn ang="0">
                  <a:pos x="64" y="60"/>
                </a:cxn>
                <a:cxn ang="0">
                  <a:pos x="60" y="59"/>
                </a:cxn>
                <a:cxn ang="0">
                  <a:pos x="56" y="59"/>
                </a:cxn>
                <a:cxn ang="0">
                  <a:pos x="46" y="55"/>
                </a:cxn>
                <a:cxn ang="0">
                  <a:pos x="36" y="50"/>
                </a:cxn>
                <a:cxn ang="0">
                  <a:pos x="30" y="44"/>
                </a:cxn>
                <a:cxn ang="0">
                  <a:pos x="23" y="37"/>
                </a:cxn>
                <a:cxn ang="0">
                  <a:pos x="11" y="22"/>
                </a:cxn>
                <a:cxn ang="0">
                  <a:pos x="0" y="4"/>
                </a:cxn>
                <a:cxn ang="0">
                  <a:pos x="7" y="2"/>
                </a:cxn>
                <a:cxn ang="0">
                  <a:pos x="15" y="0"/>
                </a:cxn>
                <a:cxn ang="0">
                  <a:pos x="19" y="8"/>
                </a:cxn>
                <a:cxn ang="0">
                  <a:pos x="22" y="14"/>
                </a:cxn>
                <a:cxn ang="0">
                  <a:pos x="27" y="12"/>
                </a:cxn>
                <a:cxn ang="0">
                  <a:pos x="28" y="12"/>
                </a:cxn>
                <a:cxn ang="0">
                  <a:pos x="31" y="15"/>
                </a:cxn>
                <a:cxn ang="0">
                  <a:pos x="34" y="18"/>
                </a:cxn>
                <a:cxn ang="0">
                  <a:pos x="42" y="16"/>
                </a:cxn>
                <a:cxn ang="0">
                  <a:pos x="49" y="12"/>
                </a:cxn>
                <a:cxn ang="0">
                  <a:pos x="51" y="14"/>
                </a:cxn>
                <a:cxn ang="0">
                  <a:pos x="54" y="15"/>
                </a:cxn>
                <a:cxn ang="0">
                  <a:pos x="54" y="17"/>
                </a:cxn>
                <a:cxn ang="0">
                  <a:pos x="54" y="18"/>
                </a:cxn>
                <a:cxn ang="0">
                  <a:pos x="54" y="23"/>
                </a:cxn>
                <a:cxn ang="0">
                  <a:pos x="51" y="27"/>
                </a:cxn>
                <a:cxn ang="0">
                  <a:pos x="58" y="29"/>
                </a:cxn>
                <a:cxn ang="0">
                  <a:pos x="64" y="34"/>
                </a:cxn>
                <a:cxn ang="0">
                  <a:pos x="64" y="41"/>
                </a:cxn>
                <a:cxn ang="0">
                  <a:pos x="66" y="48"/>
                </a:cxn>
                <a:cxn ang="0">
                  <a:pos x="68" y="53"/>
                </a:cxn>
                <a:cxn ang="0">
                  <a:pos x="72" y="59"/>
                </a:cxn>
              </a:cxnLst>
              <a:rect l="0" t="0" r="r" b="b"/>
              <a:pathLst>
                <a:path w="72" h="60">
                  <a:moveTo>
                    <a:pt x="72" y="59"/>
                  </a:moveTo>
                  <a:lnTo>
                    <a:pt x="67" y="60"/>
                  </a:lnTo>
                  <a:lnTo>
                    <a:pt x="64" y="60"/>
                  </a:lnTo>
                  <a:lnTo>
                    <a:pt x="60" y="59"/>
                  </a:lnTo>
                  <a:lnTo>
                    <a:pt x="56" y="59"/>
                  </a:lnTo>
                  <a:lnTo>
                    <a:pt x="46" y="55"/>
                  </a:lnTo>
                  <a:lnTo>
                    <a:pt x="36" y="50"/>
                  </a:lnTo>
                  <a:lnTo>
                    <a:pt x="30" y="44"/>
                  </a:lnTo>
                  <a:lnTo>
                    <a:pt x="23" y="37"/>
                  </a:lnTo>
                  <a:lnTo>
                    <a:pt x="11" y="22"/>
                  </a:lnTo>
                  <a:lnTo>
                    <a:pt x="0" y="4"/>
                  </a:lnTo>
                  <a:lnTo>
                    <a:pt x="7" y="2"/>
                  </a:lnTo>
                  <a:lnTo>
                    <a:pt x="15" y="0"/>
                  </a:lnTo>
                  <a:lnTo>
                    <a:pt x="19" y="8"/>
                  </a:lnTo>
                  <a:lnTo>
                    <a:pt x="22" y="14"/>
                  </a:lnTo>
                  <a:lnTo>
                    <a:pt x="27" y="12"/>
                  </a:lnTo>
                  <a:lnTo>
                    <a:pt x="28" y="12"/>
                  </a:lnTo>
                  <a:lnTo>
                    <a:pt x="31" y="15"/>
                  </a:lnTo>
                  <a:lnTo>
                    <a:pt x="34" y="18"/>
                  </a:lnTo>
                  <a:lnTo>
                    <a:pt x="42" y="16"/>
                  </a:lnTo>
                  <a:lnTo>
                    <a:pt x="49" y="12"/>
                  </a:lnTo>
                  <a:lnTo>
                    <a:pt x="51" y="14"/>
                  </a:lnTo>
                  <a:lnTo>
                    <a:pt x="54" y="15"/>
                  </a:lnTo>
                  <a:lnTo>
                    <a:pt x="54" y="17"/>
                  </a:lnTo>
                  <a:lnTo>
                    <a:pt x="54" y="18"/>
                  </a:lnTo>
                  <a:lnTo>
                    <a:pt x="54" y="23"/>
                  </a:lnTo>
                  <a:lnTo>
                    <a:pt x="51" y="27"/>
                  </a:lnTo>
                  <a:lnTo>
                    <a:pt x="58" y="29"/>
                  </a:lnTo>
                  <a:lnTo>
                    <a:pt x="64" y="34"/>
                  </a:lnTo>
                  <a:lnTo>
                    <a:pt x="64" y="41"/>
                  </a:lnTo>
                  <a:lnTo>
                    <a:pt x="66" y="48"/>
                  </a:lnTo>
                  <a:lnTo>
                    <a:pt x="68" y="53"/>
                  </a:lnTo>
                  <a:lnTo>
                    <a:pt x="72" y="5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3" name="Freeform 312"/>
            <p:cNvSpPr>
              <a:spLocks/>
            </p:cNvSpPr>
            <p:nvPr/>
          </p:nvSpPr>
          <p:spPr bwMode="gray">
            <a:xfrm>
              <a:off x="5651501" y="3759201"/>
              <a:ext cx="22225" cy="19050"/>
            </a:xfrm>
            <a:custGeom>
              <a:avLst/>
              <a:gdLst/>
              <a:ahLst/>
              <a:cxnLst>
                <a:cxn ang="0">
                  <a:pos x="72" y="59"/>
                </a:cxn>
                <a:cxn ang="0">
                  <a:pos x="67" y="60"/>
                </a:cxn>
                <a:cxn ang="0">
                  <a:pos x="64" y="60"/>
                </a:cxn>
                <a:cxn ang="0">
                  <a:pos x="60" y="59"/>
                </a:cxn>
                <a:cxn ang="0">
                  <a:pos x="56" y="59"/>
                </a:cxn>
                <a:cxn ang="0">
                  <a:pos x="46" y="55"/>
                </a:cxn>
                <a:cxn ang="0">
                  <a:pos x="36" y="50"/>
                </a:cxn>
                <a:cxn ang="0">
                  <a:pos x="30" y="44"/>
                </a:cxn>
                <a:cxn ang="0">
                  <a:pos x="23" y="37"/>
                </a:cxn>
                <a:cxn ang="0">
                  <a:pos x="11" y="22"/>
                </a:cxn>
                <a:cxn ang="0">
                  <a:pos x="0" y="4"/>
                </a:cxn>
                <a:cxn ang="0">
                  <a:pos x="7" y="2"/>
                </a:cxn>
                <a:cxn ang="0">
                  <a:pos x="15" y="0"/>
                </a:cxn>
                <a:cxn ang="0">
                  <a:pos x="19" y="8"/>
                </a:cxn>
                <a:cxn ang="0">
                  <a:pos x="22" y="14"/>
                </a:cxn>
                <a:cxn ang="0">
                  <a:pos x="27" y="12"/>
                </a:cxn>
                <a:cxn ang="0">
                  <a:pos x="28" y="12"/>
                </a:cxn>
                <a:cxn ang="0">
                  <a:pos x="31" y="15"/>
                </a:cxn>
                <a:cxn ang="0">
                  <a:pos x="34" y="18"/>
                </a:cxn>
                <a:cxn ang="0">
                  <a:pos x="42" y="16"/>
                </a:cxn>
                <a:cxn ang="0">
                  <a:pos x="49" y="12"/>
                </a:cxn>
                <a:cxn ang="0">
                  <a:pos x="51" y="14"/>
                </a:cxn>
                <a:cxn ang="0">
                  <a:pos x="54" y="15"/>
                </a:cxn>
                <a:cxn ang="0">
                  <a:pos x="54" y="17"/>
                </a:cxn>
                <a:cxn ang="0">
                  <a:pos x="54" y="18"/>
                </a:cxn>
                <a:cxn ang="0">
                  <a:pos x="54" y="23"/>
                </a:cxn>
                <a:cxn ang="0">
                  <a:pos x="51" y="27"/>
                </a:cxn>
                <a:cxn ang="0">
                  <a:pos x="58" y="29"/>
                </a:cxn>
                <a:cxn ang="0">
                  <a:pos x="64" y="34"/>
                </a:cxn>
                <a:cxn ang="0">
                  <a:pos x="64" y="41"/>
                </a:cxn>
                <a:cxn ang="0">
                  <a:pos x="66" y="48"/>
                </a:cxn>
                <a:cxn ang="0">
                  <a:pos x="68" y="53"/>
                </a:cxn>
                <a:cxn ang="0">
                  <a:pos x="72" y="59"/>
                </a:cxn>
              </a:cxnLst>
              <a:rect l="0" t="0" r="r" b="b"/>
              <a:pathLst>
                <a:path w="72" h="60">
                  <a:moveTo>
                    <a:pt x="72" y="59"/>
                  </a:moveTo>
                  <a:lnTo>
                    <a:pt x="67" y="60"/>
                  </a:lnTo>
                  <a:lnTo>
                    <a:pt x="64" y="60"/>
                  </a:lnTo>
                  <a:lnTo>
                    <a:pt x="60" y="59"/>
                  </a:lnTo>
                  <a:lnTo>
                    <a:pt x="56" y="59"/>
                  </a:lnTo>
                  <a:lnTo>
                    <a:pt x="46" y="55"/>
                  </a:lnTo>
                  <a:lnTo>
                    <a:pt x="36" y="50"/>
                  </a:lnTo>
                  <a:lnTo>
                    <a:pt x="30" y="44"/>
                  </a:lnTo>
                  <a:lnTo>
                    <a:pt x="23" y="37"/>
                  </a:lnTo>
                  <a:lnTo>
                    <a:pt x="11" y="22"/>
                  </a:lnTo>
                  <a:lnTo>
                    <a:pt x="0" y="4"/>
                  </a:lnTo>
                  <a:lnTo>
                    <a:pt x="7" y="2"/>
                  </a:lnTo>
                  <a:lnTo>
                    <a:pt x="15" y="0"/>
                  </a:lnTo>
                  <a:lnTo>
                    <a:pt x="19" y="8"/>
                  </a:lnTo>
                  <a:lnTo>
                    <a:pt x="22" y="14"/>
                  </a:lnTo>
                  <a:lnTo>
                    <a:pt x="27" y="12"/>
                  </a:lnTo>
                  <a:lnTo>
                    <a:pt x="28" y="12"/>
                  </a:lnTo>
                  <a:lnTo>
                    <a:pt x="31" y="15"/>
                  </a:lnTo>
                  <a:lnTo>
                    <a:pt x="34" y="18"/>
                  </a:lnTo>
                  <a:lnTo>
                    <a:pt x="42" y="16"/>
                  </a:lnTo>
                  <a:lnTo>
                    <a:pt x="49" y="12"/>
                  </a:lnTo>
                  <a:lnTo>
                    <a:pt x="51" y="14"/>
                  </a:lnTo>
                  <a:lnTo>
                    <a:pt x="54" y="15"/>
                  </a:lnTo>
                  <a:lnTo>
                    <a:pt x="54" y="17"/>
                  </a:lnTo>
                  <a:lnTo>
                    <a:pt x="54" y="18"/>
                  </a:lnTo>
                  <a:lnTo>
                    <a:pt x="54" y="23"/>
                  </a:lnTo>
                  <a:lnTo>
                    <a:pt x="51" y="27"/>
                  </a:lnTo>
                  <a:lnTo>
                    <a:pt x="58" y="29"/>
                  </a:lnTo>
                  <a:lnTo>
                    <a:pt x="64" y="34"/>
                  </a:lnTo>
                  <a:lnTo>
                    <a:pt x="64" y="41"/>
                  </a:lnTo>
                  <a:lnTo>
                    <a:pt x="66" y="48"/>
                  </a:lnTo>
                  <a:lnTo>
                    <a:pt x="68" y="53"/>
                  </a:lnTo>
                  <a:lnTo>
                    <a:pt x="72" y="5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4" name="Freeform 313"/>
            <p:cNvSpPr>
              <a:spLocks/>
            </p:cNvSpPr>
            <p:nvPr/>
          </p:nvSpPr>
          <p:spPr bwMode="gray">
            <a:xfrm>
              <a:off x="5654676" y="3711576"/>
              <a:ext cx="87313" cy="76200"/>
            </a:xfrm>
            <a:custGeom>
              <a:avLst/>
              <a:gdLst/>
              <a:ahLst/>
              <a:cxnLst>
                <a:cxn ang="0">
                  <a:pos x="11" y="34"/>
                </a:cxn>
                <a:cxn ang="0">
                  <a:pos x="37" y="43"/>
                </a:cxn>
                <a:cxn ang="0">
                  <a:pos x="42" y="50"/>
                </a:cxn>
                <a:cxn ang="0">
                  <a:pos x="68" y="55"/>
                </a:cxn>
                <a:cxn ang="0">
                  <a:pos x="80" y="57"/>
                </a:cxn>
                <a:cxn ang="0">
                  <a:pos x="83" y="41"/>
                </a:cxn>
                <a:cxn ang="0">
                  <a:pos x="62" y="24"/>
                </a:cxn>
                <a:cxn ang="0">
                  <a:pos x="72" y="3"/>
                </a:cxn>
                <a:cxn ang="0">
                  <a:pos x="85" y="7"/>
                </a:cxn>
                <a:cxn ang="0">
                  <a:pos x="91" y="8"/>
                </a:cxn>
                <a:cxn ang="0">
                  <a:pos x="100" y="22"/>
                </a:cxn>
                <a:cxn ang="0">
                  <a:pos x="111" y="31"/>
                </a:cxn>
                <a:cxn ang="0">
                  <a:pos x="126" y="49"/>
                </a:cxn>
                <a:cxn ang="0">
                  <a:pos x="148" y="47"/>
                </a:cxn>
                <a:cxn ang="0">
                  <a:pos x="186" y="12"/>
                </a:cxn>
                <a:cxn ang="0">
                  <a:pos x="205" y="36"/>
                </a:cxn>
                <a:cxn ang="0">
                  <a:pos x="217" y="64"/>
                </a:cxn>
                <a:cxn ang="0">
                  <a:pos x="229" y="80"/>
                </a:cxn>
                <a:cxn ang="0">
                  <a:pos x="233" y="91"/>
                </a:cxn>
                <a:cxn ang="0">
                  <a:pos x="254" y="96"/>
                </a:cxn>
                <a:cxn ang="0">
                  <a:pos x="270" y="104"/>
                </a:cxn>
                <a:cxn ang="0">
                  <a:pos x="270" y="112"/>
                </a:cxn>
                <a:cxn ang="0">
                  <a:pos x="249" y="108"/>
                </a:cxn>
                <a:cxn ang="0">
                  <a:pos x="230" y="118"/>
                </a:cxn>
                <a:cxn ang="0">
                  <a:pos x="225" y="145"/>
                </a:cxn>
                <a:cxn ang="0">
                  <a:pos x="218" y="168"/>
                </a:cxn>
                <a:cxn ang="0">
                  <a:pos x="209" y="198"/>
                </a:cxn>
                <a:cxn ang="0">
                  <a:pos x="204" y="183"/>
                </a:cxn>
                <a:cxn ang="0">
                  <a:pos x="199" y="191"/>
                </a:cxn>
                <a:cxn ang="0">
                  <a:pos x="194" y="225"/>
                </a:cxn>
                <a:cxn ang="0">
                  <a:pos x="188" y="235"/>
                </a:cxn>
                <a:cxn ang="0">
                  <a:pos x="180" y="230"/>
                </a:cxn>
                <a:cxn ang="0">
                  <a:pos x="171" y="222"/>
                </a:cxn>
                <a:cxn ang="0">
                  <a:pos x="165" y="218"/>
                </a:cxn>
                <a:cxn ang="0">
                  <a:pos x="153" y="207"/>
                </a:cxn>
                <a:cxn ang="0">
                  <a:pos x="157" y="201"/>
                </a:cxn>
                <a:cxn ang="0">
                  <a:pos x="166" y="190"/>
                </a:cxn>
                <a:cxn ang="0">
                  <a:pos x="158" y="182"/>
                </a:cxn>
                <a:cxn ang="0">
                  <a:pos x="166" y="173"/>
                </a:cxn>
                <a:cxn ang="0">
                  <a:pos x="156" y="154"/>
                </a:cxn>
                <a:cxn ang="0">
                  <a:pos x="126" y="163"/>
                </a:cxn>
                <a:cxn ang="0">
                  <a:pos x="99" y="186"/>
                </a:cxn>
                <a:cxn ang="0">
                  <a:pos x="78" y="205"/>
                </a:cxn>
                <a:cxn ang="0">
                  <a:pos x="76" y="190"/>
                </a:cxn>
                <a:cxn ang="0">
                  <a:pos x="72" y="183"/>
                </a:cxn>
                <a:cxn ang="0">
                  <a:pos x="75" y="175"/>
                </a:cxn>
                <a:cxn ang="0">
                  <a:pos x="76" y="164"/>
                </a:cxn>
                <a:cxn ang="0">
                  <a:pos x="66" y="157"/>
                </a:cxn>
                <a:cxn ang="0">
                  <a:pos x="34" y="133"/>
                </a:cxn>
                <a:cxn ang="0">
                  <a:pos x="47" y="123"/>
                </a:cxn>
                <a:cxn ang="0">
                  <a:pos x="20" y="90"/>
                </a:cxn>
                <a:cxn ang="0">
                  <a:pos x="25" y="81"/>
                </a:cxn>
                <a:cxn ang="0">
                  <a:pos x="26" y="71"/>
                </a:cxn>
                <a:cxn ang="0">
                  <a:pos x="12" y="61"/>
                </a:cxn>
                <a:cxn ang="0">
                  <a:pos x="4" y="50"/>
                </a:cxn>
              </a:cxnLst>
              <a:rect l="0" t="0" r="r" b="b"/>
              <a:pathLst>
                <a:path w="273" h="236">
                  <a:moveTo>
                    <a:pt x="0" y="44"/>
                  </a:moveTo>
                  <a:lnTo>
                    <a:pt x="4" y="41"/>
                  </a:lnTo>
                  <a:lnTo>
                    <a:pt x="8" y="38"/>
                  </a:lnTo>
                  <a:lnTo>
                    <a:pt x="11" y="34"/>
                  </a:lnTo>
                  <a:lnTo>
                    <a:pt x="15" y="33"/>
                  </a:lnTo>
                  <a:lnTo>
                    <a:pt x="27" y="35"/>
                  </a:lnTo>
                  <a:lnTo>
                    <a:pt x="38" y="41"/>
                  </a:lnTo>
                  <a:lnTo>
                    <a:pt x="37" y="43"/>
                  </a:lnTo>
                  <a:lnTo>
                    <a:pt x="37" y="44"/>
                  </a:lnTo>
                  <a:lnTo>
                    <a:pt x="37" y="47"/>
                  </a:lnTo>
                  <a:lnTo>
                    <a:pt x="38" y="48"/>
                  </a:lnTo>
                  <a:lnTo>
                    <a:pt x="42" y="50"/>
                  </a:lnTo>
                  <a:lnTo>
                    <a:pt x="45" y="51"/>
                  </a:lnTo>
                  <a:lnTo>
                    <a:pt x="53" y="51"/>
                  </a:lnTo>
                  <a:lnTo>
                    <a:pt x="61" y="50"/>
                  </a:lnTo>
                  <a:lnTo>
                    <a:pt x="68" y="55"/>
                  </a:lnTo>
                  <a:lnTo>
                    <a:pt x="72" y="58"/>
                  </a:lnTo>
                  <a:lnTo>
                    <a:pt x="75" y="59"/>
                  </a:lnTo>
                  <a:lnTo>
                    <a:pt x="77" y="59"/>
                  </a:lnTo>
                  <a:lnTo>
                    <a:pt x="80" y="57"/>
                  </a:lnTo>
                  <a:lnTo>
                    <a:pt x="84" y="54"/>
                  </a:lnTo>
                  <a:lnTo>
                    <a:pt x="85" y="49"/>
                  </a:lnTo>
                  <a:lnTo>
                    <a:pt x="85" y="46"/>
                  </a:lnTo>
                  <a:lnTo>
                    <a:pt x="83" y="41"/>
                  </a:lnTo>
                  <a:lnTo>
                    <a:pt x="80" y="38"/>
                  </a:lnTo>
                  <a:lnTo>
                    <a:pt x="72" y="32"/>
                  </a:lnTo>
                  <a:lnTo>
                    <a:pt x="65" y="27"/>
                  </a:lnTo>
                  <a:lnTo>
                    <a:pt x="62" y="24"/>
                  </a:lnTo>
                  <a:lnTo>
                    <a:pt x="61" y="22"/>
                  </a:lnTo>
                  <a:lnTo>
                    <a:pt x="66" y="10"/>
                  </a:lnTo>
                  <a:lnTo>
                    <a:pt x="71" y="0"/>
                  </a:lnTo>
                  <a:lnTo>
                    <a:pt x="72" y="3"/>
                  </a:lnTo>
                  <a:lnTo>
                    <a:pt x="75" y="6"/>
                  </a:lnTo>
                  <a:lnTo>
                    <a:pt x="77" y="8"/>
                  </a:lnTo>
                  <a:lnTo>
                    <a:pt x="80" y="9"/>
                  </a:lnTo>
                  <a:lnTo>
                    <a:pt x="85" y="7"/>
                  </a:lnTo>
                  <a:lnTo>
                    <a:pt x="87" y="4"/>
                  </a:lnTo>
                  <a:lnTo>
                    <a:pt x="88" y="3"/>
                  </a:lnTo>
                  <a:lnTo>
                    <a:pt x="90" y="4"/>
                  </a:lnTo>
                  <a:lnTo>
                    <a:pt x="91" y="8"/>
                  </a:lnTo>
                  <a:lnTo>
                    <a:pt x="93" y="12"/>
                  </a:lnTo>
                  <a:lnTo>
                    <a:pt x="95" y="17"/>
                  </a:lnTo>
                  <a:lnTo>
                    <a:pt x="98" y="20"/>
                  </a:lnTo>
                  <a:lnTo>
                    <a:pt x="100" y="22"/>
                  </a:lnTo>
                  <a:lnTo>
                    <a:pt x="103" y="24"/>
                  </a:lnTo>
                  <a:lnTo>
                    <a:pt x="107" y="25"/>
                  </a:lnTo>
                  <a:lnTo>
                    <a:pt x="109" y="27"/>
                  </a:lnTo>
                  <a:lnTo>
                    <a:pt x="111" y="31"/>
                  </a:lnTo>
                  <a:lnTo>
                    <a:pt x="114" y="35"/>
                  </a:lnTo>
                  <a:lnTo>
                    <a:pt x="117" y="41"/>
                  </a:lnTo>
                  <a:lnTo>
                    <a:pt x="120" y="46"/>
                  </a:lnTo>
                  <a:lnTo>
                    <a:pt x="126" y="49"/>
                  </a:lnTo>
                  <a:lnTo>
                    <a:pt x="132" y="51"/>
                  </a:lnTo>
                  <a:lnTo>
                    <a:pt x="137" y="51"/>
                  </a:lnTo>
                  <a:lnTo>
                    <a:pt x="143" y="50"/>
                  </a:lnTo>
                  <a:lnTo>
                    <a:pt x="148" y="47"/>
                  </a:lnTo>
                  <a:lnTo>
                    <a:pt x="151" y="41"/>
                  </a:lnTo>
                  <a:lnTo>
                    <a:pt x="166" y="25"/>
                  </a:lnTo>
                  <a:lnTo>
                    <a:pt x="181" y="8"/>
                  </a:lnTo>
                  <a:lnTo>
                    <a:pt x="186" y="12"/>
                  </a:lnTo>
                  <a:lnTo>
                    <a:pt x="191" y="17"/>
                  </a:lnTo>
                  <a:lnTo>
                    <a:pt x="197" y="24"/>
                  </a:lnTo>
                  <a:lnTo>
                    <a:pt x="201" y="30"/>
                  </a:lnTo>
                  <a:lnTo>
                    <a:pt x="205" y="36"/>
                  </a:lnTo>
                  <a:lnTo>
                    <a:pt x="209" y="43"/>
                  </a:lnTo>
                  <a:lnTo>
                    <a:pt x="212" y="50"/>
                  </a:lnTo>
                  <a:lnTo>
                    <a:pt x="214" y="57"/>
                  </a:lnTo>
                  <a:lnTo>
                    <a:pt x="217" y="64"/>
                  </a:lnTo>
                  <a:lnTo>
                    <a:pt x="223" y="69"/>
                  </a:lnTo>
                  <a:lnTo>
                    <a:pt x="225" y="73"/>
                  </a:lnTo>
                  <a:lnTo>
                    <a:pt x="228" y="75"/>
                  </a:lnTo>
                  <a:lnTo>
                    <a:pt x="229" y="80"/>
                  </a:lnTo>
                  <a:lnTo>
                    <a:pt x="230" y="84"/>
                  </a:lnTo>
                  <a:lnTo>
                    <a:pt x="230" y="88"/>
                  </a:lnTo>
                  <a:lnTo>
                    <a:pt x="231" y="90"/>
                  </a:lnTo>
                  <a:lnTo>
                    <a:pt x="233" y="91"/>
                  </a:lnTo>
                  <a:lnTo>
                    <a:pt x="236" y="92"/>
                  </a:lnTo>
                  <a:lnTo>
                    <a:pt x="240" y="93"/>
                  </a:lnTo>
                  <a:lnTo>
                    <a:pt x="246" y="95"/>
                  </a:lnTo>
                  <a:lnTo>
                    <a:pt x="254" y="96"/>
                  </a:lnTo>
                  <a:lnTo>
                    <a:pt x="261" y="97"/>
                  </a:lnTo>
                  <a:lnTo>
                    <a:pt x="264" y="98"/>
                  </a:lnTo>
                  <a:lnTo>
                    <a:pt x="267" y="100"/>
                  </a:lnTo>
                  <a:lnTo>
                    <a:pt x="270" y="104"/>
                  </a:lnTo>
                  <a:lnTo>
                    <a:pt x="272" y="107"/>
                  </a:lnTo>
                  <a:lnTo>
                    <a:pt x="273" y="112"/>
                  </a:lnTo>
                  <a:lnTo>
                    <a:pt x="273" y="114"/>
                  </a:lnTo>
                  <a:lnTo>
                    <a:pt x="270" y="112"/>
                  </a:lnTo>
                  <a:lnTo>
                    <a:pt x="267" y="109"/>
                  </a:lnTo>
                  <a:lnTo>
                    <a:pt x="261" y="107"/>
                  </a:lnTo>
                  <a:lnTo>
                    <a:pt x="255" y="107"/>
                  </a:lnTo>
                  <a:lnTo>
                    <a:pt x="249" y="108"/>
                  </a:lnTo>
                  <a:lnTo>
                    <a:pt x="242" y="109"/>
                  </a:lnTo>
                  <a:lnTo>
                    <a:pt x="238" y="113"/>
                  </a:lnTo>
                  <a:lnTo>
                    <a:pt x="233" y="115"/>
                  </a:lnTo>
                  <a:lnTo>
                    <a:pt x="230" y="118"/>
                  </a:lnTo>
                  <a:lnTo>
                    <a:pt x="228" y="124"/>
                  </a:lnTo>
                  <a:lnTo>
                    <a:pt x="226" y="132"/>
                  </a:lnTo>
                  <a:lnTo>
                    <a:pt x="225" y="140"/>
                  </a:lnTo>
                  <a:lnTo>
                    <a:pt x="225" y="145"/>
                  </a:lnTo>
                  <a:lnTo>
                    <a:pt x="224" y="148"/>
                  </a:lnTo>
                  <a:lnTo>
                    <a:pt x="223" y="153"/>
                  </a:lnTo>
                  <a:lnTo>
                    <a:pt x="220" y="156"/>
                  </a:lnTo>
                  <a:lnTo>
                    <a:pt x="218" y="168"/>
                  </a:lnTo>
                  <a:lnTo>
                    <a:pt x="218" y="178"/>
                  </a:lnTo>
                  <a:lnTo>
                    <a:pt x="215" y="188"/>
                  </a:lnTo>
                  <a:lnTo>
                    <a:pt x="210" y="198"/>
                  </a:lnTo>
                  <a:lnTo>
                    <a:pt x="209" y="198"/>
                  </a:lnTo>
                  <a:lnTo>
                    <a:pt x="208" y="198"/>
                  </a:lnTo>
                  <a:lnTo>
                    <a:pt x="206" y="193"/>
                  </a:lnTo>
                  <a:lnTo>
                    <a:pt x="205" y="187"/>
                  </a:lnTo>
                  <a:lnTo>
                    <a:pt x="204" y="183"/>
                  </a:lnTo>
                  <a:lnTo>
                    <a:pt x="202" y="183"/>
                  </a:lnTo>
                  <a:lnTo>
                    <a:pt x="201" y="185"/>
                  </a:lnTo>
                  <a:lnTo>
                    <a:pt x="199" y="189"/>
                  </a:lnTo>
                  <a:lnTo>
                    <a:pt x="199" y="191"/>
                  </a:lnTo>
                  <a:lnTo>
                    <a:pt x="198" y="195"/>
                  </a:lnTo>
                  <a:lnTo>
                    <a:pt x="196" y="205"/>
                  </a:lnTo>
                  <a:lnTo>
                    <a:pt x="194" y="214"/>
                  </a:lnTo>
                  <a:lnTo>
                    <a:pt x="194" y="225"/>
                  </a:lnTo>
                  <a:lnTo>
                    <a:pt x="194" y="235"/>
                  </a:lnTo>
                  <a:lnTo>
                    <a:pt x="194" y="234"/>
                  </a:lnTo>
                  <a:lnTo>
                    <a:pt x="194" y="234"/>
                  </a:lnTo>
                  <a:lnTo>
                    <a:pt x="188" y="235"/>
                  </a:lnTo>
                  <a:lnTo>
                    <a:pt x="184" y="236"/>
                  </a:lnTo>
                  <a:lnTo>
                    <a:pt x="182" y="235"/>
                  </a:lnTo>
                  <a:lnTo>
                    <a:pt x="181" y="232"/>
                  </a:lnTo>
                  <a:lnTo>
                    <a:pt x="180" y="230"/>
                  </a:lnTo>
                  <a:lnTo>
                    <a:pt x="179" y="227"/>
                  </a:lnTo>
                  <a:lnTo>
                    <a:pt x="176" y="223"/>
                  </a:lnTo>
                  <a:lnTo>
                    <a:pt x="174" y="221"/>
                  </a:lnTo>
                  <a:lnTo>
                    <a:pt x="171" y="222"/>
                  </a:lnTo>
                  <a:lnTo>
                    <a:pt x="168" y="223"/>
                  </a:lnTo>
                  <a:lnTo>
                    <a:pt x="166" y="221"/>
                  </a:lnTo>
                  <a:lnTo>
                    <a:pt x="165" y="219"/>
                  </a:lnTo>
                  <a:lnTo>
                    <a:pt x="165" y="218"/>
                  </a:lnTo>
                  <a:lnTo>
                    <a:pt x="164" y="214"/>
                  </a:lnTo>
                  <a:lnTo>
                    <a:pt x="159" y="212"/>
                  </a:lnTo>
                  <a:lnTo>
                    <a:pt x="155" y="209"/>
                  </a:lnTo>
                  <a:lnTo>
                    <a:pt x="153" y="207"/>
                  </a:lnTo>
                  <a:lnTo>
                    <a:pt x="152" y="206"/>
                  </a:lnTo>
                  <a:lnTo>
                    <a:pt x="152" y="205"/>
                  </a:lnTo>
                  <a:lnTo>
                    <a:pt x="152" y="203"/>
                  </a:lnTo>
                  <a:lnTo>
                    <a:pt x="157" y="201"/>
                  </a:lnTo>
                  <a:lnTo>
                    <a:pt x="160" y="199"/>
                  </a:lnTo>
                  <a:lnTo>
                    <a:pt x="164" y="198"/>
                  </a:lnTo>
                  <a:lnTo>
                    <a:pt x="167" y="195"/>
                  </a:lnTo>
                  <a:lnTo>
                    <a:pt x="166" y="190"/>
                  </a:lnTo>
                  <a:lnTo>
                    <a:pt x="165" y="189"/>
                  </a:lnTo>
                  <a:lnTo>
                    <a:pt x="163" y="187"/>
                  </a:lnTo>
                  <a:lnTo>
                    <a:pt x="160" y="185"/>
                  </a:lnTo>
                  <a:lnTo>
                    <a:pt x="158" y="182"/>
                  </a:lnTo>
                  <a:lnTo>
                    <a:pt x="157" y="179"/>
                  </a:lnTo>
                  <a:lnTo>
                    <a:pt x="160" y="177"/>
                  </a:lnTo>
                  <a:lnTo>
                    <a:pt x="163" y="174"/>
                  </a:lnTo>
                  <a:lnTo>
                    <a:pt x="166" y="173"/>
                  </a:lnTo>
                  <a:lnTo>
                    <a:pt x="171" y="172"/>
                  </a:lnTo>
                  <a:lnTo>
                    <a:pt x="166" y="165"/>
                  </a:lnTo>
                  <a:lnTo>
                    <a:pt x="161" y="160"/>
                  </a:lnTo>
                  <a:lnTo>
                    <a:pt x="156" y="154"/>
                  </a:lnTo>
                  <a:lnTo>
                    <a:pt x="151" y="149"/>
                  </a:lnTo>
                  <a:lnTo>
                    <a:pt x="142" y="153"/>
                  </a:lnTo>
                  <a:lnTo>
                    <a:pt x="133" y="157"/>
                  </a:lnTo>
                  <a:lnTo>
                    <a:pt x="126" y="163"/>
                  </a:lnTo>
                  <a:lnTo>
                    <a:pt x="118" y="169"/>
                  </a:lnTo>
                  <a:lnTo>
                    <a:pt x="110" y="177"/>
                  </a:lnTo>
                  <a:lnTo>
                    <a:pt x="102" y="185"/>
                  </a:lnTo>
                  <a:lnTo>
                    <a:pt x="99" y="186"/>
                  </a:lnTo>
                  <a:lnTo>
                    <a:pt x="92" y="187"/>
                  </a:lnTo>
                  <a:lnTo>
                    <a:pt x="85" y="195"/>
                  </a:lnTo>
                  <a:lnTo>
                    <a:pt x="79" y="203"/>
                  </a:lnTo>
                  <a:lnTo>
                    <a:pt x="78" y="205"/>
                  </a:lnTo>
                  <a:lnTo>
                    <a:pt x="77" y="205"/>
                  </a:lnTo>
                  <a:lnTo>
                    <a:pt x="76" y="199"/>
                  </a:lnTo>
                  <a:lnTo>
                    <a:pt x="76" y="194"/>
                  </a:lnTo>
                  <a:lnTo>
                    <a:pt x="76" y="190"/>
                  </a:lnTo>
                  <a:lnTo>
                    <a:pt x="75" y="189"/>
                  </a:lnTo>
                  <a:lnTo>
                    <a:pt x="74" y="188"/>
                  </a:lnTo>
                  <a:lnTo>
                    <a:pt x="71" y="186"/>
                  </a:lnTo>
                  <a:lnTo>
                    <a:pt x="72" y="183"/>
                  </a:lnTo>
                  <a:lnTo>
                    <a:pt x="75" y="182"/>
                  </a:lnTo>
                  <a:lnTo>
                    <a:pt x="78" y="182"/>
                  </a:lnTo>
                  <a:lnTo>
                    <a:pt x="82" y="182"/>
                  </a:lnTo>
                  <a:lnTo>
                    <a:pt x="75" y="175"/>
                  </a:lnTo>
                  <a:lnTo>
                    <a:pt x="69" y="169"/>
                  </a:lnTo>
                  <a:lnTo>
                    <a:pt x="72" y="166"/>
                  </a:lnTo>
                  <a:lnTo>
                    <a:pt x="75" y="165"/>
                  </a:lnTo>
                  <a:lnTo>
                    <a:pt x="76" y="164"/>
                  </a:lnTo>
                  <a:lnTo>
                    <a:pt x="78" y="161"/>
                  </a:lnTo>
                  <a:lnTo>
                    <a:pt x="74" y="158"/>
                  </a:lnTo>
                  <a:lnTo>
                    <a:pt x="69" y="158"/>
                  </a:lnTo>
                  <a:lnTo>
                    <a:pt x="66" y="157"/>
                  </a:lnTo>
                  <a:lnTo>
                    <a:pt x="61" y="157"/>
                  </a:lnTo>
                  <a:lnTo>
                    <a:pt x="50" y="147"/>
                  </a:lnTo>
                  <a:lnTo>
                    <a:pt x="38" y="136"/>
                  </a:lnTo>
                  <a:lnTo>
                    <a:pt x="34" y="133"/>
                  </a:lnTo>
                  <a:lnTo>
                    <a:pt x="29" y="132"/>
                  </a:lnTo>
                  <a:lnTo>
                    <a:pt x="36" y="130"/>
                  </a:lnTo>
                  <a:lnTo>
                    <a:pt x="44" y="130"/>
                  </a:lnTo>
                  <a:lnTo>
                    <a:pt x="47" y="123"/>
                  </a:lnTo>
                  <a:lnTo>
                    <a:pt x="50" y="116"/>
                  </a:lnTo>
                  <a:lnTo>
                    <a:pt x="36" y="106"/>
                  </a:lnTo>
                  <a:lnTo>
                    <a:pt x="22" y="96"/>
                  </a:lnTo>
                  <a:lnTo>
                    <a:pt x="20" y="90"/>
                  </a:lnTo>
                  <a:lnTo>
                    <a:pt x="19" y="87"/>
                  </a:lnTo>
                  <a:lnTo>
                    <a:pt x="20" y="84"/>
                  </a:lnTo>
                  <a:lnTo>
                    <a:pt x="22" y="82"/>
                  </a:lnTo>
                  <a:lnTo>
                    <a:pt x="25" y="81"/>
                  </a:lnTo>
                  <a:lnTo>
                    <a:pt x="27" y="80"/>
                  </a:lnTo>
                  <a:lnTo>
                    <a:pt x="29" y="77"/>
                  </a:lnTo>
                  <a:lnTo>
                    <a:pt x="30" y="74"/>
                  </a:lnTo>
                  <a:lnTo>
                    <a:pt x="26" y="71"/>
                  </a:lnTo>
                  <a:lnTo>
                    <a:pt x="21" y="67"/>
                  </a:lnTo>
                  <a:lnTo>
                    <a:pt x="21" y="65"/>
                  </a:lnTo>
                  <a:lnTo>
                    <a:pt x="21" y="63"/>
                  </a:lnTo>
                  <a:lnTo>
                    <a:pt x="12" y="61"/>
                  </a:lnTo>
                  <a:lnTo>
                    <a:pt x="3" y="58"/>
                  </a:lnTo>
                  <a:lnTo>
                    <a:pt x="6" y="56"/>
                  </a:lnTo>
                  <a:lnTo>
                    <a:pt x="10" y="55"/>
                  </a:lnTo>
                  <a:lnTo>
                    <a:pt x="4" y="50"/>
                  </a:lnTo>
                  <a:lnTo>
                    <a:pt x="0" y="4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5" name="Freeform 314"/>
            <p:cNvSpPr>
              <a:spLocks/>
            </p:cNvSpPr>
            <p:nvPr/>
          </p:nvSpPr>
          <p:spPr bwMode="gray">
            <a:xfrm>
              <a:off x="5654676" y="3711576"/>
              <a:ext cx="87313" cy="76200"/>
            </a:xfrm>
            <a:custGeom>
              <a:avLst/>
              <a:gdLst/>
              <a:ahLst/>
              <a:cxnLst>
                <a:cxn ang="0">
                  <a:pos x="11" y="34"/>
                </a:cxn>
                <a:cxn ang="0">
                  <a:pos x="37" y="43"/>
                </a:cxn>
                <a:cxn ang="0">
                  <a:pos x="42" y="50"/>
                </a:cxn>
                <a:cxn ang="0">
                  <a:pos x="68" y="55"/>
                </a:cxn>
                <a:cxn ang="0">
                  <a:pos x="80" y="57"/>
                </a:cxn>
                <a:cxn ang="0">
                  <a:pos x="83" y="41"/>
                </a:cxn>
                <a:cxn ang="0">
                  <a:pos x="62" y="24"/>
                </a:cxn>
                <a:cxn ang="0">
                  <a:pos x="72" y="3"/>
                </a:cxn>
                <a:cxn ang="0">
                  <a:pos x="85" y="7"/>
                </a:cxn>
                <a:cxn ang="0">
                  <a:pos x="91" y="8"/>
                </a:cxn>
                <a:cxn ang="0">
                  <a:pos x="100" y="22"/>
                </a:cxn>
                <a:cxn ang="0">
                  <a:pos x="111" y="31"/>
                </a:cxn>
                <a:cxn ang="0">
                  <a:pos x="126" y="49"/>
                </a:cxn>
                <a:cxn ang="0">
                  <a:pos x="148" y="47"/>
                </a:cxn>
                <a:cxn ang="0">
                  <a:pos x="186" y="12"/>
                </a:cxn>
                <a:cxn ang="0">
                  <a:pos x="205" y="36"/>
                </a:cxn>
                <a:cxn ang="0">
                  <a:pos x="217" y="64"/>
                </a:cxn>
                <a:cxn ang="0">
                  <a:pos x="229" y="80"/>
                </a:cxn>
                <a:cxn ang="0">
                  <a:pos x="233" y="91"/>
                </a:cxn>
                <a:cxn ang="0">
                  <a:pos x="254" y="96"/>
                </a:cxn>
                <a:cxn ang="0">
                  <a:pos x="270" y="104"/>
                </a:cxn>
                <a:cxn ang="0">
                  <a:pos x="270" y="112"/>
                </a:cxn>
                <a:cxn ang="0">
                  <a:pos x="249" y="108"/>
                </a:cxn>
                <a:cxn ang="0">
                  <a:pos x="230" y="118"/>
                </a:cxn>
                <a:cxn ang="0">
                  <a:pos x="225" y="145"/>
                </a:cxn>
                <a:cxn ang="0">
                  <a:pos x="218" y="168"/>
                </a:cxn>
                <a:cxn ang="0">
                  <a:pos x="209" y="198"/>
                </a:cxn>
                <a:cxn ang="0">
                  <a:pos x="204" y="183"/>
                </a:cxn>
                <a:cxn ang="0">
                  <a:pos x="199" y="191"/>
                </a:cxn>
                <a:cxn ang="0">
                  <a:pos x="194" y="225"/>
                </a:cxn>
                <a:cxn ang="0">
                  <a:pos x="188" y="235"/>
                </a:cxn>
                <a:cxn ang="0">
                  <a:pos x="180" y="230"/>
                </a:cxn>
                <a:cxn ang="0">
                  <a:pos x="171" y="222"/>
                </a:cxn>
                <a:cxn ang="0">
                  <a:pos x="165" y="218"/>
                </a:cxn>
                <a:cxn ang="0">
                  <a:pos x="153" y="207"/>
                </a:cxn>
                <a:cxn ang="0">
                  <a:pos x="157" y="201"/>
                </a:cxn>
                <a:cxn ang="0">
                  <a:pos x="166" y="190"/>
                </a:cxn>
                <a:cxn ang="0">
                  <a:pos x="158" y="182"/>
                </a:cxn>
                <a:cxn ang="0">
                  <a:pos x="166" y="173"/>
                </a:cxn>
                <a:cxn ang="0">
                  <a:pos x="156" y="154"/>
                </a:cxn>
                <a:cxn ang="0">
                  <a:pos x="126" y="163"/>
                </a:cxn>
                <a:cxn ang="0">
                  <a:pos x="99" y="186"/>
                </a:cxn>
                <a:cxn ang="0">
                  <a:pos x="78" y="205"/>
                </a:cxn>
                <a:cxn ang="0">
                  <a:pos x="76" y="190"/>
                </a:cxn>
                <a:cxn ang="0">
                  <a:pos x="72" y="183"/>
                </a:cxn>
                <a:cxn ang="0">
                  <a:pos x="75" y="175"/>
                </a:cxn>
                <a:cxn ang="0">
                  <a:pos x="76" y="164"/>
                </a:cxn>
                <a:cxn ang="0">
                  <a:pos x="66" y="157"/>
                </a:cxn>
                <a:cxn ang="0">
                  <a:pos x="34" y="133"/>
                </a:cxn>
                <a:cxn ang="0">
                  <a:pos x="47" y="123"/>
                </a:cxn>
                <a:cxn ang="0">
                  <a:pos x="20" y="90"/>
                </a:cxn>
                <a:cxn ang="0">
                  <a:pos x="25" y="81"/>
                </a:cxn>
                <a:cxn ang="0">
                  <a:pos x="26" y="71"/>
                </a:cxn>
                <a:cxn ang="0">
                  <a:pos x="12" y="61"/>
                </a:cxn>
                <a:cxn ang="0">
                  <a:pos x="4" y="50"/>
                </a:cxn>
              </a:cxnLst>
              <a:rect l="0" t="0" r="r" b="b"/>
              <a:pathLst>
                <a:path w="273" h="236">
                  <a:moveTo>
                    <a:pt x="0" y="44"/>
                  </a:moveTo>
                  <a:lnTo>
                    <a:pt x="4" y="41"/>
                  </a:lnTo>
                  <a:lnTo>
                    <a:pt x="8" y="38"/>
                  </a:lnTo>
                  <a:lnTo>
                    <a:pt x="11" y="34"/>
                  </a:lnTo>
                  <a:lnTo>
                    <a:pt x="15" y="33"/>
                  </a:lnTo>
                  <a:lnTo>
                    <a:pt x="27" y="35"/>
                  </a:lnTo>
                  <a:lnTo>
                    <a:pt x="38" y="41"/>
                  </a:lnTo>
                  <a:lnTo>
                    <a:pt x="37" y="43"/>
                  </a:lnTo>
                  <a:lnTo>
                    <a:pt x="37" y="44"/>
                  </a:lnTo>
                  <a:lnTo>
                    <a:pt x="37" y="47"/>
                  </a:lnTo>
                  <a:lnTo>
                    <a:pt x="38" y="48"/>
                  </a:lnTo>
                  <a:lnTo>
                    <a:pt x="42" y="50"/>
                  </a:lnTo>
                  <a:lnTo>
                    <a:pt x="45" y="51"/>
                  </a:lnTo>
                  <a:lnTo>
                    <a:pt x="53" y="51"/>
                  </a:lnTo>
                  <a:lnTo>
                    <a:pt x="61" y="50"/>
                  </a:lnTo>
                  <a:lnTo>
                    <a:pt x="68" y="55"/>
                  </a:lnTo>
                  <a:lnTo>
                    <a:pt x="72" y="58"/>
                  </a:lnTo>
                  <a:lnTo>
                    <a:pt x="75" y="59"/>
                  </a:lnTo>
                  <a:lnTo>
                    <a:pt x="77" y="59"/>
                  </a:lnTo>
                  <a:lnTo>
                    <a:pt x="80" y="57"/>
                  </a:lnTo>
                  <a:lnTo>
                    <a:pt x="84" y="54"/>
                  </a:lnTo>
                  <a:lnTo>
                    <a:pt x="85" y="49"/>
                  </a:lnTo>
                  <a:lnTo>
                    <a:pt x="85" y="46"/>
                  </a:lnTo>
                  <a:lnTo>
                    <a:pt x="83" y="41"/>
                  </a:lnTo>
                  <a:lnTo>
                    <a:pt x="80" y="38"/>
                  </a:lnTo>
                  <a:lnTo>
                    <a:pt x="72" y="32"/>
                  </a:lnTo>
                  <a:lnTo>
                    <a:pt x="65" y="27"/>
                  </a:lnTo>
                  <a:lnTo>
                    <a:pt x="62" y="24"/>
                  </a:lnTo>
                  <a:lnTo>
                    <a:pt x="61" y="22"/>
                  </a:lnTo>
                  <a:lnTo>
                    <a:pt x="66" y="10"/>
                  </a:lnTo>
                  <a:lnTo>
                    <a:pt x="71" y="0"/>
                  </a:lnTo>
                  <a:lnTo>
                    <a:pt x="72" y="3"/>
                  </a:lnTo>
                  <a:lnTo>
                    <a:pt x="75" y="6"/>
                  </a:lnTo>
                  <a:lnTo>
                    <a:pt x="77" y="8"/>
                  </a:lnTo>
                  <a:lnTo>
                    <a:pt x="80" y="9"/>
                  </a:lnTo>
                  <a:lnTo>
                    <a:pt x="85" y="7"/>
                  </a:lnTo>
                  <a:lnTo>
                    <a:pt x="87" y="4"/>
                  </a:lnTo>
                  <a:lnTo>
                    <a:pt x="88" y="3"/>
                  </a:lnTo>
                  <a:lnTo>
                    <a:pt x="90" y="4"/>
                  </a:lnTo>
                  <a:lnTo>
                    <a:pt x="91" y="8"/>
                  </a:lnTo>
                  <a:lnTo>
                    <a:pt x="93" y="12"/>
                  </a:lnTo>
                  <a:lnTo>
                    <a:pt x="95" y="17"/>
                  </a:lnTo>
                  <a:lnTo>
                    <a:pt x="98" y="20"/>
                  </a:lnTo>
                  <a:lnTo>
                    <a:pt x="100" y="22"/>
                  </a:lnTo>
                  <a:lnTo>
                    <a:pt x="103" y="24"/>
                  </a:lnTo>
                  <a:lnTo>
                    <a:pt x="107" y="25"/>
                  </a:lnTo>
                  <a:lnTo>
                    <a:pt x="109" y="27"/>
                  </a:lnTo>
                  <a:lnTo>
                    <a:pt x="111" y="31"/>
                  </a:lnTo>
                  <a:lnTo>
                    <a:pt x="114" y="35"/>
                  </a:lnTo>
                  <a:lnTo>
                    <a:pt x="117" y="41"/>
                  </a:lnTo>
                  <a:lnTo>
                    <a:pt x="120" y="46"/>
                  </a:lnTo>
                  <a:lnTo>
                    <a:pt x="126" y="49"/>
                  </a:lnTo>
                  <a:lnTo>
                    <a:pt x="132" y="51"/>
                  </a:lnTo>
                  <a:lnTo>
                    <a:pt x="137" y="51"/>
                  </a:lnTo>
                  <a:lnTo>
                    <a:pt x="143" y="50"/>
                  </a:lnTo>
                  <a:lnTo>
                    <a:pt x="148" y="47"/>
                  </a:lnTo>
                  <a:lnTo>
                    <a:pt x="151" y="41"/>
                  </a:lnTo>
                  <a:lnTo>
                    <a:pt x="166" y="25"/>
                  </a:lnTo>
                  <a:lnTo>
                    <a:pt x="181" y="8"/>
                  </a:lnTo>
                  <a:lnTo>
                    <a:pt x="186" y="12"/>
                  </a:lnTo>
                  <a:lnTo>
                    <a:pt x="191" y="17"/>
                  </a:lnTo>
                  <a:lnTo>
                    <a:pt x="197" y="24"/>
                  </a:lnTo>
                  <a:lnTo>
                    <a:pt x="201" y="30"/>
                  </a:lnTo>
                  <a:lnTo>
                    <a:pt x="205" y="36"/>
                  </a:lnTo>
                  <a:lnTo>
                    <a:pt x="209" y="43"/>
                  </a:lnTo>
                  <a:lnTo>
                    <a:pt x="212" y="50"/>
                  </a:lnTo>
                  <a:lnTo>
                    <a:pt x="214" y="57"/>
                  </a:lnTo>
                  <a:lnTo>
                    <a:pt x="217" y="64"/>
                  </a:lnTo>
                  <a:lnTo>
                    <a:pt x="223" y="69"/>
                  </a:lnTo>
                  <a:lnTo>
                    <a:pt x="225" y="73"/>
                  </a:lnTo>
                  <a:lnTo>
                    <a:pt x="228" y="75"/>
                  </a:lnTo>
                  <a:lnTo>
                    <a:pt x="229" y="80"/>
                  </a:lnTo>
                  <a:lnTo>
                    <a:pt x="230" y="84"/>
                  </a:lnTo>
                  <a:lnTo>
                    <a:pt x="230" y="88"/>
                  </a:lnTo>
                  <a:lnTo>
                    <a:pt x="231" y="90"/>
                  </a:lnTo>
                  <a:lnTo>
                    <a:pt x="233" y="91"/>
                  </a:lnTo>
                  <a:lnTo>
                    <a:pt x="236" y="92"/>
                  </a:lnTo>
                  <a:lnTo>
                    <a:pt x="240" y="93"/>
                  </a:lnTo>
                  <a:lnTo>
                    <a:pt x="246" y="95"/>
                  </a:lnTo>
                  <a:lnTo>
                    <a:pt x="254" y="96"/>
                  </a:lnTo>
                  <a:lnTo>
                    <a:pt x="261" y="97"/>
                  </a:lnTo>
                  <a:lnTo>
                    <a:pt x="264" y="98"/>
                  </a:lnTo>
                  <a:lnTo>
                    <a:pt x="267" y="100"/>
                  </a:lnTo>
                  <a:lnTo>
                    <a:pt x="270" y="104"/>
                  </a:lnTo>
                  <a:lnTo>
                    <a:pt x="272" y="107"/>
                  </a:lnTo>
                  <a:lnTo>
                    <a:pt x="273" y="112"/>
                  </a:lnTo>
                  <a:lnTo>
                    <a:pt x="273" y="114"/>
                  </a:lnTo>
                  <a:lnTo>
                    <a:pt x="270" y="112"/>
                  </a:lnTo>
                  <a:lnTo>
                    <a:pt x="267" y="109"/>
                  </a:lnTo>
                  <a:lnTo>
                    <a:pt x="261" y="107"/>
                  </a:lnTo>
                  <a:lnTo>
                    <a:pt x="255" y="107"/>
                  </a:lnTo>
                  <a:lnTo>
                    <a:pt x="249" y="108"/>
                  </a:lnTo>
                  <a:lnTo>
                    <a:pt x="242" y="109"/>
                  </a:lnTo>
                  <a:lnTo>
                    <a:pt x="238" y="113"/>
                  </a:lnTo>
                  <a:lnTo>
                    <a:pt x="233" y="115"/>
                  </a:lnTo>
                  <a:lnTo>
                    <a:pt x="230" y="118"/>
                  </a:lnTo>
                  <a:lnTo>
                    <a:pt x="228" y="124"/>
                  </a:lnTo>
                  <a:lnTo>
                    <a:pt x="226" y="132"/>
                  </a:lnTo>
                  <a:lnTo>
                    <a:pt x="225" y="140"/>
                  </a:lnTo>
                  <a:lnTo>
                    <a:pt x="225" y="145"/>
                  </a:lnTo>
                  <a:lnTo>
                    <a:pt x="224" y="148"/>
                  </a:lnTo>
                  <a:lnTo>
                    <a:pt x="223" y="153"/>
                  </a:lnTo>
                  <a:lnTo>
                    <a:pt x="220" y="156"/>
                  </a:lnTo>
                  <a:lnTo>
                    <a:pt x="218" y="168"/>
                  </a:lnTo>
                  <a:lnTo>
                    <a:pt x="218" y="178"/>
                  </a:lnTo>
                  <a:lnTo>
                    <a:pt x="215" y="188"/>
                  </a:lnTo>
                  <a:lnTo>
                    <a:pt x="210" y="198"/>
                  </a:lnTo>
                  <a:lnTo>
                    <a:pt x="209" y="198"/>
                  </a:lnTo>
                  <a:lnTo>
                    <a:pt x="208" y="198"/>
                  </a:lnTo>
                  <a:lnTo>
                    <a:pt x="206" y="193"/>
                  </a:lnTo>
                  <a:lnTo>
                    <a:pt x="205" y="187"/>
                  </a:lnTo>
                  <a:lnTo>
                    <a:pt x="204" y="183"/>
                  </a:lnTo>
                  <a:lnTo>
                    <a:pt x="202" y="183"/>
                  </a:lnTo>
                  <a:lnTo>
                    <a:pt x="201" y="185"/>
                  </a:lnTo>
                  <a:lnTo>
                    <a:pt x="199" y="189"/>
                  </a:lnTo>
                  <a:lnTo>
                    <a:pt x="199" y="191"/>
                  </a:lnTo>
                  <a:lnTo>
                    <a:pt x="198" y="195"/>
                  </a:lnTo>
                  <a:lnTo>
                    <a:pt x="196" y="205"/>
                  </a:lnTo>
                  <a:lnTo>
                    <a:pt x="194" y="214"/>
                  </a:lnTo>
                  <a:lnTo>
                    <a:pt x="194" y="225"/>
                  </a:lnTo>
                  <a:lnTo>
                    <a:pt x="194" y="235"/>
                  </a:lnTo>
                  <a:lnTo>
                    <a:pt x="194" y="234"/>
                  </a:lnTo>
                  <a:lnTo>
                    <a:pt x="194" y="234"/>
                  </a:lnTo>
                  <a:lnTo>
                    <a:pt x="188" y="235"/>
                  </a:lnTo>
                  <a:lnTo>
                    <a:pt x="184" y="236"/>
                  </a:lnTo>
                  <a:lnTo>
                    <a:pt x="182" y="235"/>
                  </a:lnTo>
                  <a:lnTo>
                    <a:pt x="181" y="232"/>
                  </a:lnTo>
                  <a:lnTo>
                    <a:pt x="180" y="230"/>
                  </a:lnTo>
                  <a:lnTo>
                    <a:pt x="179" y="227"/>
                  </a:lnTo>
                  <a:lnTo>
                    <a:pt x="176" y="223"/>
                  </a:lnTo>
                  <a:lnTo>
                    <a:pt x="174" y="221"/>
                  </a:lnTo>
                  <a:lnTo>
                    <a:pt x="171" y="222"/>
                  </a:lnTo>
                  <a:lnTo>
                    <a:pt x="168" y="223"/>
                  </a:lnTo>
                  <a:lnTo>
                    <a:pt x="166" y="221"/>
                  </a:lnTo>
                  <a:lnTo>
                    <a:pt x="165" y="219"/>
                  </a:lnTo>
                  <a:lnTo>
                    <a:pt x="165" y="218"/>
                  </a:lnTo>
                  <a:lnTo>
                    <a:pt x="164" y="214"/>
                  </a:lnTo>
                  <a:lnTo>
                    <a:pt x="159" y="212"/>
                  </a:lnTo>
                  <a:lnTo>
                    <a:pt x="155" y="209"/>
                  </a:lnTo>
                  <a:lnTo>
                    <a:pt x="153" y="207"/>
                  </a:lnTo>
                  <a:lnTo>
                    <a:pt x="152" y="206"/>
                  </a:lnTo>
                  <a:lnTo>
                    <a:pt x="152" y="205"/>
                  </a:lnTo>
                  <a:lnTo>
                    <a:pt x="152" y="203"/>
                  </a:lnTo>
                  <a:lnTo>
                    <a:pt x="157" y="201"/>
                  </a:lnTo>
                  <a:lnTo>
                    <a:pt x="160" y="199"/>
                  </a:lnTo>
                  <a:lnTo>
                    <a:pt x="164" y="198"/>
                  </a:lnTo>
                  <a:lnTo>
                    <a:pt x="167" y="195"/>
                  </a:lnTo>
                  <a:lnTo>
                    <a:pt x="166" y="190"/>
                  </a:lnTo>
                  <a:lnTo>
                    <a:pt x="165" y="189"/>
                  </a:lnTo>
                  <a:lnTo>
                    <a:pt x="163" y="187"/>
                  </a:lnTo>
                  <a:lnTo>
                    <a:pt x="160" y="185"/>
                  </a:lnTo>
                  <a:lnTo>
                    <a:pt x="158" y="182"/>
                  </a:lnTo>
                  <a:lnTo>
                    <a:pt x="157" y="179"/>
                  </a:lnTo>
                  <a:lnTo>
                    <a:pt x="160" y="177"/>
                  </a:lnTo>
                  <a:lnTo>
                    <a:pt x="163" y="174"/>
                  </a:lnTo>
                  <a:lnTo>
                    <a:pt x="166" y="173"/>
                  </a:lnTo>
                  <a:lnTo>
                    <a:pt x="171" y="172"/>
                  </a:lnTo>
                  <a:lnTo>
                    <a:pt x="166" y="165"/>
                  </a:lnTo>
                  <a:lnTo>
                    <a:pt x="161" y="160"/>
                  </a:lnTo>
                  <a:lnTo>
                    <a:pt x="156" y="154"/>
                  </a:lnTo>
                  <a:lnTo>
                    <a:pt x="151" y="149"/>
                  </a:lnTo>
                  <a:lnTo>
                    <a:pt x="142" y="153"/>
                  </a:lnTo>
                  <a:lnTo>
                    <a:pt x="133" y="157"/>
                  </a:lnTo>
                  <a:lnTo>
                    <a:pt x="126" y="163"/>
                  </a:lnTo>
                  <a:lnTo>
                    <a:pt x="118" y="169"/>
                  </a:lnTo>
                  <a:lnTo>
                    <a:pt x="110" y="177"/>
                  </a:lnTo>
                  <a:lnTo>
                    <a:pt x="102" y="185"/>
                  </a:lnTo>
                  <a:lnTo>
                    <a:pt x="99" y="186"/>
                  </a:lnTo>
                  <a:lnTo>
                    <a:pt x="92" y="187"/>
                  </a:lnTo>
                  <a:lnTo>
                    <a:pt x="85" y="195"/>
                  </a:lnTo>
                  <a:lnTo>
                    <a:pt x="79" y="203"/>
                  </a:lnTo>
                  <a:lnTo>
                    <a:pt x="78" y="205"/>
                  </a:lnTo>
                  <a:lnTo>
                    <a:pt x="77" y="205"/>
                  </a:lnTo>
                  <a:lnTo>
                    <a:pt x="76" y="199"/>
                  </a:lnTo>
                  <a:lnTo>
                    <a:pt x="76" y="194"/>
                  </a:lnTo>
                  <a:lnTo>
                    <a:pt x="76" y="190"/>
                  </a:lnTo>
                  <a:lnTo>
                    <a:pt x="75" y="189"/>
                  </a:lnTo>
                  <a:lnTo>
                    <a:pt x="74" y="188"/>
                  </a:lnTo>
                  <a:lnTo>
                    <a:pt x="71" y="186"/>
                  </a:lnTo>
                  <a:lnTo>
                    <a:pt x="72" y="183"/>
                  </a:lnTo>
                  <a:lnTo>
                    <a:pt x="75" y="182"/>
                  </a:lnTo>
                  <a:lnTo>
                    <a:pt x="78" y="182"/>
                  </a:lnTo>
                  <a:lnTo>
                    <a:pt x="82" y="182"/>
                  </a:lnTo>
                  <a:lnTo>
                    <a:pt x="75" y="175"/>
                  </a:lnTo>
                  <a:lnTo>
                    <a:pt x="69" y="169"/>
                  </a:lnTo>
                  <a:lnTo>
                    <a:pt x="72" y="166"/>
                  </a:lnTo>
                  <a:lnTo>
                    <a:pt x="75" y="165"/>
                  </a:lnTo>
                  <a:lnTo>
                    <a:pt x="76" y="164"/>
                  </a:lnTo>
                  <a:lnTo>
                    <a:pt x="78" y="161"/>
                  </a:lnTo>
                  <a:lnTo>
                    <a:pt x="74" y="158"/>
                  </a:lnTo>
                  <a:lnTo>
                    <a:pt x="69" y="158"/>
                  </a:lnTo>
                  <a:lnTo>
                    <a:pt x="66" y="157"/>
                  </a:lnTo>
                  <a:lnTo>
                    <a:pt x="61" y="157"/>
                  </a:lnTo>
                  <a:lnTo>
                    <a:pt x="50" y="147"/>
                  </a:lnTo>
                  <a:lnTo>
                    <a:pt x="38" y="136"/>
                  </a:lnTo>
                  <a:lnTo>
                    <a:pt x="34" y="133"/>
                  </a:lnTo>
                  <a:lnTo>
                    <a:pt x="29" y="132"/>
                  </a:lnTo>
                  <a:lnTo>
                    <a:pt x="36" y="130"/>
                  </a:lnTo>
                  <a:lnTo>
                    <a:pt x="44" y="130"/>
                  </a:lnTo>
                  <a:lnTo>
                    <a:pt x="47" y="123"/>
                  </a:lnTo>
                  <a:lnTo>
                    <a:pt x="50" y="116"/>
                  </a:lnTo>
                  <a:lnTo>
                    <a:pt x="36" y="106"/>
                  </a:lnTo>
                  <a:lnTo>
                    <a:pt x="22" y="96"/>
                  </a:lnTo>
                  <a:lnTo>
                    <a:pt x="20" y="90"/>
                  </a:lnTo>
                  <a:lnTo>
                    <a:pt x="19" y="87"/>
                  </a:lnTo>
                  <a:lnTo>
                    <a:pt x="20" y="84"/>
                  </a:lnTo>
                  <a:lnTo>
                    <a:pt x="22" y="82"/>
                  </a:lnTo>
                  <a:lnTo>
                    <a:pt x="25" y="81"/>
                  </a:lnTo>
                  <a:lnTo>
                    <a:pt x="27" y="80"/>
                  </a:lnTo>
                  <a:lnTo>
                    <a:pt x="29" y="77"/>
                  </a:lnTo>
                  <a:lnTo>
                    <a:pt x="30" y="74"/>
                  </a:lnTo>
                  <a:lnTo>
                    <a:pt x="26" y="71"/>
                  </a:lnTo>
                  <a:lnTo>
                    <a:pt x="21" y="67"/>
                  </a:lnTo>
                  <a:lnTo>
                    <a:pt x="21" y="65"/>
                  </a:lnTo>
                  <a:lnTo>
                    <a:pt x="21" y="63"/>
                  </a:lnTo>
                  <a:lnTo>
                    <a:pt x="12" y="61"/>
                  </a:lnTo>
                  <a:lnTo>
                    <a:pt x="3" y="58"/>
                  </a:lnTo>
                  <a:lnTo>
                    <a:pt x="6" y="56"/>
                  </a:lnTo>
                  <a:lnTo>
                    <a:pt x="10" y="55"/>
                  </a:lnTo>
                  <a:lnTo>
                    <a:pt x="4" y="50"/>
                  </a:lnTo>
                  <a:lnTo>
                    <a:pt x="0" y="44"/>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6" name="Freeform 315"/>
            <p:cNvSpPr>
              <a:spLocks/>
            </p:cNvSpPr>
            <p:nvPr/>
          </p:nvSpPr>
          <p:spPr bwMode="gray">
            <a:xfrm>
              <a:off x="5629276" y="3725863"/>
              <a:ext cx="52388" cy="50800"/>
            </a:xfrm>
            <a:custGeom>
              <a:avLst/>
              <a:gdLst/>
              <a:ahLst/>
              <a:cxnLst>
                <a:cxn ang="0">
                  <a:pos x="155" y="155"/>
                </a:cxn>
                <a:cxn ang="0">
                  <a:pos x="155" y="146"/>
                </a:cxn>
                <a:cxn ang="0">
                  <a:pos x="153" y="144"/>
                </a:cxn>
                <a:cxn ang="0">
                  <a:pos x="151" y="139"/>
                </a:cxn>
                <a:cxn ang="0">
                  <a:pos x="157" y="138"/>
                </a:cxn>
                <a:cxn ang="0">
                  <a:pos x="154" y="131"/>
                </a:cxn>
                <a:cxn ang="0">
                  <a:pos x="151" y="122"/>
                </a:cxn>
                <a:cxn ang="0">
                  <a:pos x="155" y="120"/>
                </a:cxn>
                <a:cxn ang="0">
                  <a:pos x="153" y="114"/>
                </a:cxn>
                <a:cxn ang="0">
                  <a:pos x="145" y="113"/>
                </a:cxn>
                <a:cxn ang="0">
                  <a:pos x="129" y="103"/>
                </a:cxn>
                <a:cxn ang="0">
                  <a:pos x="113" y="89"/>
                </a:cxn>
                <a:cxn ang="0">
                  <a:pos x="115" y="86"/>
                </a:cxn>
                <a:cxn ang="0">
                  <a:pos x="126" y="79"/>
                </a:cxn>
                <a:cxn ang="0">
                  <a:pos x="115" y="62"/>
                </a:cxn>
                <a:cxn ang="0">
                  <a:pos x="99" y="46"/>
                </a:cxn>
                <a:cxn ang="0">
                  <a:pos x="99" y="40"/>
                </a:cxn>
                <a:cxn ang="0">
                  <a:pos x="104" y="37"/>
                </a:cxn>
                <a:cxn ang="0">
                  <a:pos x="108" y="33"/>
                </a:cxn>
                <a:cxn ang="0">
                  <a:pos x="105" y="27"/>
                </a:cxn>
                <a:cxn ang="0">
                  <a:pos x="100" y="21"/>
                </a:cxn>
                <a:cxn ang="0">
                  <a:pos x="91" y="17"/>
                </a:cxn>
                <a:cxn ang="0">
                  <a:pos x="85" y="12"/>
                </a:cxn>
                <a:cxn ang="0">
                  <a:pos x="83" y="6"/>
                </a:cxn>
                <a:cxn ang="0">
                  <a:pos x="75" y="4"/>
                </a:cxn>
                <a:cxn ang="0">
                  <a:pos x="58" y="6"/>
                </a:cxn>
                <a:cxn ang="0">
                  <a:pos x="41" y="5"/>
                </a:cxn>
                <a:cxn ang="0">
                  <a:pos x="28" y="7"/>
                </a:cxn>
                <a:cxn ang="0">
                  <a:pos x="10" y="12"/>
                </a:cxn>
                <a:cxn ang="0">
                  <a:pos x="0" y="13"/>
                </a:cxn>
                <a:cxn ang="0">
                  <a:pos x="0" y="15"/>
                </a:cxn>
                <a:cxn ang="0">
                  <a:pos x="4" y="22"/>
                </a:cxn>
                <a:cxn ang="0">
                  <a:pos x="11" y="31"/>
                </a:cxn>
                <a:cxn ang="0">
                  <a:pos x="14" y="37"/>
                </a:cxn>
                <a:cxn ang="0">
                  <a:pos x="10" y="53"/>
                </a:cxn>
                <a:cxn ang="0">
                  <a:pos x="10" y="70"/>
                </a:cxn>
                <a:cxn ang="0">
                  <a:pos x="10" y="78"/>
                </a:cxn>
                <a:cxn ang="0">
                  <a:pos x="20" y="82"/>
                </a:cxn>
                <a:cxn ang="0">
                  <a:pos x="37" y="86"/>
                </a:cxn>
                <a:cxn ang="0">
                  <a:pos x="49" y="89"/>
                </a:cxn>
                <a:cxn ang="0">
                  <a:pos x="60" y="100"/>
                </a:cxn>
                <a:cxn ang="0">
                  <a:pos x="73" y="104"/>
                </a:cxn>
                <a:cxn ang="0">
                  <a:pos x="85" y="110"/>
                </a:cxn>
                <a:cxn ang="0">
                  <a:pos x="93" y="114"/>
                </a:cxn>
                <a:cxn ang="0">
                  <a:pos x="97" y="117"/>
                </a:cxn>
                <a:cxn ang="0">
                  <a:pos x="108" y="118"/>
                </a:cxn>
                <a:cxn ang="0">
                  <a:pos x="117" y="116"/>
                </a:cxn>
                <a:cxn ang="0">
                  <a:pos x="120" y="119"/>
                </a:cxn>
                <a:cxn ang="0">
                  <a:pos x="120" y="125"/>
                </a:cxn>
                <a:cxn ang="0">
                  <a:pos x="124" y="131"/>
                </a:cxn>
                <a:cxn ang="0">
                  <a:pos x="130" y="143"/>
                </a:cxn>
                <a:cxn ang="0">
                  <a:pos x="134" y="155"/>
                </a:cxn>
                <a:cxn ang="0">
                  <a:pos x="141" y="160"/>
                </a:cxn>
                <a:cxn ang="0">
                  <a:pos x="151" y="160"/>
                </a:cxn>
              </a:cxnLst>
              <a:rect l="0" t="0" r="r" b="b"/>
              <a:pathLst>
                <a:path w="161" h="161">
                  <a:moveTo>
                    <a:pt x="156" y="161"/>
                  </a:moveTo>
                  <a:lnTo>
                    <a:pt x="155" y="155"/>
                  </a:lnTo>
                  <a:lnTo>
                    <a:pt x="155" y="150"/>
                  </a:lnTo>
                  <a:lnTo>
                    <a:pt x="155" y="146"/>
                  </a:lnTo>
                  <a:lnTo>
                    <a:pt x="154" y="145"/>
                  </a:lnTo>
                  <a:lnTo>
                    <a:pt x="153" y="144"/>
                  </a:lnTo>
                  <a:lnTo>
                    <a:pt x="150" y="142"/>
                  </a:lnTo>
                  <a:lnTo>
                    <a:pt x="151" y="139"/>
                  </a:lnTo>
                  <a:lnTo>
                    <a:pt x="154" y="138"/>
                  </a:lnTo>
                  <a:lnTo>
                    <a:pt x="157" y="138"/>
                  </a:lnTo>
                  <a:lnTo>
                    <a:pt x="161" y="138"/>
                  </a:lnTo>
                  <a:lnTo>
                    <a:pt x="154" y="131"/>
                  </a:lnTo>
                  <a:lnTo>
                    <a:pt x="148" y="125"/>
                  </a:lnTo>
                  <a:lnTo>
                    <a:pt x="151" y="122"/>
                  </a:lnTo>
                  <a:lnTo>
                    <a:pt x="154" y="121"/>
                  </a:lnTo>
                  <a:lnTo>
                    <a:pt x="155" y="120"/>
                  </a:lnTo>
                  <a:lnTo>
                    <a:pt x="157" y="117"/>
                  </a:lnTo>
                  <a:lnTo>
                    <a:pt x="153" y="114"/>
                  </a:lnTo>
                  <a:lnTo>
                    <a:pt x="148" y="114"/>
                  </a:lnTo>
                  <a:lnTo>
                    <a:pt x="145" y="113"/>
                  </a:lnTo>
                  <a:lnTo>
                    <a:pt x="140" y="113"/>
                  </a:lnTo>
                  <a:lnTo>
                    <a:pt x="129" y="103"/>
                  </a:lnTo>
                  <a:lnTo>
                    <a:pt x="117" y="92"/>
                  </a:lnTo>
                  <a:lnTo>
                    <a:pt x="113" y="89"/>
                  </a:lnTo>
                  <a:lnTo>
                    <a:pt x="108" y="88"/>
                  </a:lnTo>
                  <a:lnTo>
                    <a:pt x="115" y="86"/>
                  </a:lnTo>
                  <a:lnTo>
                    <a:pt x="123" y="86"/>
                  </a:lnTo>
                  <a:lnTo>
                    <a:pt x="126" y="79"/>
                  </a:lnTo>
                  <a:lnTo>
                    <a:pt x="129" y="72"/>
                  </a:lnTo>
                  <a:lnTo>
                    <a:pt x="115" y="62"/>
                  </a:lnTo>
                  <a:lnTo>
                    <a:pt x="101" y="52"/>
                  </a:lnTo>
                  <a:lnTo>
                    <a:pt x="99" y="46"/>
                  </a:lnTo>
                  <a:lnTo>
                    <a:pt x="98" y="43"/>
                  </a:lnTo>
                  <a:lnTo>
                    <a:pt x="99" y="40"/>
                  </a:lnTo>
                  <a:lnTo>
                    <a:pt x="101" y="38"/>
                  </a:lnTo>
                  <a:lnTo>
                    <a:pt x="104" y="37"/>
                  </a:lnTo>
                  <a:lnTo>
                    <a:pt x="106" y="36"/>
                  </a:lnTo>
                  <a:lnTo>
                    <a:pt x="108" y="33"/>
                  </a:lnTo>
                  <a:lnTo>
                    <a:pt x="109" y="30"/>
                  </a:lnTo>
                  <a:lnTo>
                    <a:pt x="105" y="27"/>
                  </a:lnTo>
                  <a:lnTo>
                    <a:pt x="100" y="23"/>
                  </a:lnTo>
                  <a:lnTo>
                    <a:pt x="100" y="21"/>
                  </a:lnTo>
                  <a:lnTo>
                    <a:pt x="100" y="19"/>
                  </a:lnTo>
                  <a:lnTo>
                    <a:pt x="91" y="17"/>
                  </a:lnTo>
                  <a:lnTo>
                    <a:pt x="82" y="14"/>
                  </a:lnTo>
                  <a:lnTo>
                    <a:pt x="85" y="12"/>
                  </a:lnTo>
                  <a:lnTo>
                    <a:pt x="89" y="11"/>
                  </a:lnTo>
                  <a:lnTo>
                    <a:pt x="83" y="6"/>
                  </a:lnTo>
                  <a:lnTo>
                    <a:pt x="79" y="0"/>
                  </a:lnTo>
                  <a:lnTo>
                    <a:pt x="75" y="4"/>
                  </a:lnTo>
                  <a:lnTo>
                    <a:pt x="71" y="5"/>
                  </a:lnTo>
                  <a:lnTo>
                    <a:pt x="58" y="6"/>
                  </a:lnTo>
                  <a:lnTo>
                    <a:pt x="44" y="5"/>
                  </a:lnTo>
                  <a:lnTo>
                    <a:pt x="41" y="5"/>
                  </a:lnTo>
                  <a:lnTo>
                    <a:pt x="37" y="4"/>
                  </a:lnTo>
                  <a:lnTo>
                    <a:pt x="28" y="7"/>
                  </a:lnTo>
                  <a:lnTo>
                    <a:pt x="19" y="10"/>
                  </a:lnTo>
                  <a:lnTo>
                    <a:pt x="10" y="12"/>
                  </a:lnTo>
                  <a:lnTo>
                    <a:pt x="0" y="12"/>
                  </a:lnTo>
                  <a:lnTo>
                    <a:pt x="0" y="13"/>
                  </a:lnTo>
                  <a:lnTo>
                    <a:pt x="0" y="13"/>
                  </a:lnTo>
                  <a:lnTo>
                    <a:pt x="0" y="15"/>
                  </a:lnTo>
                  <a:lnTo>
                    <a:pt x="0" y="16"/>
                  </a:lnTo>
                  <a:lnTo>
                    <a:pt x="4" y="22"/>
                  </a:lnTo>
                  <a:lnTo>
                    <a:pt x="9" y="28"/>
                  </a:lnTo>
                  <a:lnTo>
                    <a:pt x="11" y="31"/>
                  </a:lnTo>
                  <a:lnTo>
                    <a:pt x="12" y="33"/>
                  </a:lnTo>
                  <a:lnTo>
                    <a:pt x="14" y="37"/>
                  </a:lnTo>
                  <a:lnTo>
                    <a:pt x="15" y="41"/>
                  </a:lnTo>
                  <a:lnTo>
                    <a:pt x="10" y="53"/>
                  </a:lnTo>
                  <a:lnTo>
                    <a:pt x="7" y="64"/>
                  </a:lnTo>
                  <a:lnTo>
                    <a:pt x="10" y="70"/>
                  </a:lnTo>
                  <a:lnTo>
                    <a:pt x="12" y="76"/>
                  </a:lnTo>
                  <a:lnTo>
                    <a:pt x="10" y="78"/>
                  </a:lnTo>
                  <a:lnTo>
                    <a:pt x="9" y="79"/>
                  </a:lnTo>
                  <a:lnTo>
                    <a:pt x="20" y="82"/>
                  </a:lnTo>
                  <a:lnTo>
                    <a:pt x="32" y="85"/>
                  </a:lnTo>
                  <a:lnTo>
                    <a:pt x="37" y="86"/>
                  </a:lnTo>
                  <a:lnTo>
                    <a:pt x="43" y="87"/>
                  </a:lnTo>
                  <a:lnTo>
                    <a:pt x="49" y="89"/>
                  </a:lnTo>
                  <a:lnTo>
                    <a:pt x="55" y="93"/>
                  </a:lnTo>
                  <a:lnTo>
                    <a:pt x="60" y="100"/>
                  </a:lnTo>
                  <a:lnTo>
                    <a:pt x="66" y="106"/>
                  </a:lnTo>
                  <a:lnTo>
                    <a:pt x="73" y="104"/>
                  </a:lnTo>
                  <a:lnTo>
                    <a:pt x="81" y="102"/>
                  </a:lnTo>
                  <a:lnTo>
                    <a:pt x="85" y="110"/>
                  </a:lnTo>
                  <a:lnTo>
                    <a:pt x="88" y="116"/>
                  </a:lnTo>
                  <a:lnTo>
                    <a:pt x="93" y="114"/>
                  </a:lnTo>
                  <a:lnTo>
                    <a:pt x="94" y="114"/>
                  </a:lnTo>
                  <a:lnTo>
                    <a:pt x="97" y="117"/>
                  </a:lnTo>
                  <a:lnTo>
                    <a:pt x="100" y="120"/>
                  </a:lnTo>
                  <a:lnTo>
                    <a:pt x="108" y="118"/>
                  </a:lnTo>
                  <a:lnTo>
                    <a:pt x="115" y="114"/>
                  </a:lnTo>
                  <a:lnTo>
                    <a:pt x="117" y="116"/>
                  </a:lnTo>
                  <a:lnTo>
                    <a:pt x="120" y="117"/>
                  </a:lnTo>
                  <a:lnTo>
                    <a:pt x="120" y="119"/>
                  </a:lnTo>
                  <a:lnTo>
                    <a:pt x="120" y="120"/>
                  </a:lnTo>
                  <a:lnTo>
                    <a:pt x="120" y="125"/>
                  </a:lnTo>
                  <a:lnTo>
                    <a:pt x="117" y="129"/>
                  </a:lnTo>
                  <a:lnTo>
                    <a:pt x="124" y="131"/>
                  </a:lnTo>
                  <a:lnTo>
                    <a:pt x="130" y="136"/>
                  </a:lnTo>
                  <a:lnTo>
                    <a:pt x="130" y="143"/>
                  </a:lnTo>
                  <a:lnTo>
                    <a:pt x="132" y="150"/>
                  </a:lnTo>
                  <a:lnTo>
                    <a:pt x="134" y="155"/>
                  </a:lnTo>
                  <a:lnTo>
                    <a:pt x="138" y="161"/>
                  </a:lnTo>
                  <a:lnTo>
                    <a:pt x="141" y="160"/>
                  </a:lnTo>
                  <a:lnTo>
                    <a:pt x="147" y="159"/>
                  </a:lnTo>
                  <a:lnTo>
                    <a:pt x="151" y="160"/>
                  </a:lnTo>
                  <a:lnTo>
                    <a:pt x="156" y="16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7" name="Freeform 316"/>
            <p:cNvSpPr>
              <a:spLocks/>
            </p:cNvSpPr>
            <p:nvPr/>
          </p:nvSpPr>
          <p:spPr bwMode="gray">
            <a:xfrm>
              <a:off x="5629276" y="3725863"/>
              <a:ext cx="52388" cy="50800"/>
            </a:xfrm>
            <a:custGeom>
              <a:avLst/>
              <a:gdLst/>
              <a:ahLst/>
              <a:cxnLst>
                <a:cxn ang="0">
                  <a:pos x="155" y="155"/>
                </a:cxn>
                <a:cxn ang="0">
                  <a:pos x="155" y="146"/>
                </a:cxn>
                <a:cxn ang="0">
                  <a:pos x="153" y="144"/>
                </a:cxn>
                <a:cxn ang="0">
                  <a:pos x="151" y="139"/>
                </a:cxn>
                <a:cxn ang="0">
                  <a:pos x="157" y="138"/>
                </a:cxn>
                <a:cxn ang="0">
                  <a:pos x="154" y="131"/>
                </a:cxn>
                <a:cxn ang="0">
                  <a:pos x="151" y="122"/>
                </a:cxn>
                <a:cxn ang="0">
                  <a:pos x="155" y="120"/>
                </a:cxn>
                <a:cxn ang="0">
                  <a:pos x="153" y="114"/>
                </a:cxn>
                <a:cxn ang="0">
                  <a:pos x="145" y="113"/>
                </a:cxn>
                <a:cxn ang="0">
                  <a:pos x="129" y="103"/>
                </a:cxn>
                <a:cxn ang="0">
                  <a:pos x="113" y="89"/>
                </a:cxn>
                <a:cxn ang="0">
                  <a:pos x="115" y="86"/>
                </a:cxn>
                <a:cxn ang="0">
                  <a:pos x="126" y="79"/>
                </a:cxn>
                <a:cxn ang="0">
                  <a:pos x="115" y="62"/>
                </a:cxn>
                <a:cxn ang="0">
                  <a:pos x="99" y="46"/>
                </a:cxn>
                <a:cxn ang="0">
                  <a:pos x="99" y="40"/>
                </a:cxn>
                <a:cxn ang="0">
                  <a:pos x="104" y="37"/>
                </a:cxn>
                <a:cxn ang="0">
                  <a:pos x="108" y="33"/>
                </a:cxn>
                <a:cxn ang="0">
                  <a:pos x="105" y="27"/>
                </a:cxn>
                <a:cxn ang="0">
                  <a:pos x="100" y="21"/>
                </a:cxn>
                <a:cxn ang="0">
                  <a:pos x="91" y="17"/>
                </a:cxn>
                <a:cxn ang="0">
                  <a:pos x="85" y="12"/>
                </a:cxn>
                <a:cxn ang="0">
                  <a:pos x="83" y="6"/>
                </a:cxn>
                <a:cxn ang="0">
                  <a:pos x="75" y="4"/>
                </a:cxn>
                <a:cxn ang="0">
                  <a:pos x="58" y="6"/>
                </a:cxn>
                <a:cxn ang="0">
                  <a:pos x="41" y="5"/>
                </a:cxn>
                <a:cxn ang="0">
                  <a:pos x="28" y="7"/>
                </a:cxn>
                <a:cxn ang="0">
                  <a:pos x="10" y="12"/>
                </a:cxn>
                <a:cxn ang="0">
                  <a:pos x="0" y="13"/>
                </a:cxn>
                <a:cxn ang="0">
                  <a:pos x="0" y="15"/>
                </a:cxn>
                <a:cxn ang="0">
                  <a:pos x="4" y="22"/>
                </a:cxn>
                <a:cxn ang="0">
                  <a:pos x="11" y="31"/>
                </a:cxn>
                <a:cxn ang="0">
                  <a:pos x="14" y="37"/>
                </a:cxn>
                <a:cxn ang="0">
                  <a:pos x="10" y="53"/>
                </a:cxn>
                <a:cxn ang="0">
                  <a:pos x="10" y="70"/>
                </a:cxn>
                <a:cxn ang="0">
                  <a:pos x="10" y="78"/>
                </a:cxn>
                <a:cxn ang="0">
                  <a:pos x="20" y="82"/>
                </a:cxn>
                <a:cxn ang="0">
                  <a:pos x="37" y="86"/>
                </a:cxn>
                <a:cxn ang="0">
                  <a:pos x="49" y="89"/>
                </a:cxn>
                <a:cxn ang="0">
                  <a:pos x="60" y="100"/>
                </a:cxn>
                <a:cxn ang="0">
                  <a:pos x="73" y="104"/>
                </a:cxn>
                <a:cxn ang="0">
                  <a:pos x="85" y="110"/>
                </a:cxn>
                <a:cxn ang="0">
                  <a:pos x="93" y="114"/>
                </a:cxn>
                <a:cxn ang="0">
                  <a:pos x="97" y="117"/>
                </a:cxn>
                <a:cxn ang="0">
                  <a:pos x="108" y="118"/>
                </a:cxn>
                <a:cxn ang="0">
                  <a:pos x="117" y="116"/>
                </a:cxn>
                <a:cxn ang="0">
                  <a:pos x="120" y="119"/>
                </a:cxn>
                <a:cxn ang="0">
                  <a:pos x="120" y="125"/>
                </a:cxn>
                <a:cxn ang="0">
                  <a:pos x="124" y="131"/>
                </a:cxn>
                <a:cxn ang="0">
                  <a:pos x="130" y="143"/>
                </a:cxn>
                <a:cxn ang="0">
                  <a:pos x="134" y="155"/>
                </a:cxn>
                <a:cxn ang="0">
                  <a:pos x="141" y="160"/>
                </a:cxn>
                <a:cxn ang="0">
                  <a:pos x="151" y="160"/>
                </a:cxn>
              </a:cxnLst>
              <a:rect l="0" t="0" r="r" b="b"/>
              <a:pathLst>
                <a:path w="161" h="161">
                  <a:moveTo>
                    <a:pt x="156" y="161"/>
                  </a:moveTo>
                  <a:lnTo>
                    <a:pt x="155" y="155"/>
                  </a:lnTo>
                  <a:lnTo>
                    <a:pt x="155" y="150"/>
                  </a:lnTo>
                  <a:lnTo>
                    <a:pt x="155" y="146"/>
                  </a:lnTo>
                  <a:lnTo>
                    <a:pt x="154" y="145"/>
                  </a:lnTo>
                  <a:lnTo>
                    <a:pt x="153" y="144"/>
                  </a:lnTo>
                  <a:lnTo>
                    <a:pt x="150" y="142"/>
                  </a:lnTo>
                  <a:lnTo>
                    <a:pt x="151" y="139"/>
                  </a:lnTo>
                  <a:lnTo>
                    <a:pt x="154" y="138"/>
                  </a:lnTo>
                  <a:lnTo>
                    <a:pt x="157" y="138"/>
                  </a:lnTo>
                  <a:lnTo>
                    <a:pt x="161" y="138"/>
                  </a:lnTo>
                  <a:lnTo>
                    <a:pt x="154" y="131"/>
                  </a:lnTo>
                  <a:lnTo>
                    <a:pt x="148" y="125"/>
                  </a:lnTo>
                  <a:lnTo>
                    <a:pt x="151" y="122"/>
                  </a:lnTo>
                  <a:lnTo>
                    <a:pt x="154" y="121"/>
                  </a:lnTo>
                  <a:lnTo>
                    <a:pt x="155" y="120"/>
                  </a:lnTo>
                  <a:lnTo>
                    <a:pt x="157" y="117"/>
                  </a:lnTo>
                  <a:lnTo>
                    <a:pt x="153" y="114"/>
                  </a:lnTo>
                  <a:lnTo>
                    <a:pt x="148" y="114"/>
                  </a:lnTo>
                  <a:lnTo>
                    <a:pt x="145" y="113"/>
                  </a:lnTo>
                  <a:lnTo>
                    <a:pt x="140" y="113"/>
                  </a:lnTo>
                  <a:lnTo>
                    <a:pt x="129" y="103"/>
                  </a:lnTo>
                  <a:lnTo>
                    <a:pt x="117" y="92"/>
                  </a:lnTo>
                  <a:lnTo>
                    <a:pt x="113" y="89"/>
                  </a:lnTo>
                  <a:lnTo>
                    <a:pt x="108" y="88"/>
                  </a:lnTo>
                  <a:lnTo>
                    <a:pt x="115" y="86"/>
                  </a:lnTo>
                  <a:lnTo>
                    <a:pt x="123" y="86"/>
                  </a:lnTo>
                  <a:lnTo>
                    <a:pt x="126" y="79"/>
                  </a:lnTo>
                  <a:lnTo>
                    <a:pt x="129" y="72"/>
                  </a:lnTo>
                  <a:lnTo>
                    <a:pt x="115" y="62"/>
                  </a:lnTo>
                  <a:lnTo>
                    <a:pt x="101" y="52"/>
                  </a:lnTo>
                  <a:lnTo>
                    <a:pt x="99" y="46"/>
                  </a:lnTo>
                  <a:lnTo>
                    <a:pt x="98" y="43"/>
                  </a:lnTo>
                  <a:lnTo>
                    <a:pt x="99" y="40"/>
                  </a:lnTo>
                  <a:lnTo>
                    <a:pt x="101" y="38"/>
                  </a:lnTo>
                  <a:lnTo>
                    <a:pt x="104" y="37"/>
                  </a:lnTo>
                  <a:lnTo>
                    <a:pt x="106" y="36"/>
                  </a:lnTo>
                  <a:lnTo>
                    <a:pt x="108" y="33"/>
                  </a:lnTo>
                  <a:lnTo>
                    <a:pt x="109" y="30"/>
                  </a:lnTo>
                  <a:lnTo>
                    <a:pt x="105" y="27"/>
                  </a:lnTo>
                  <a:lnTo>
                    <a:pt x="100" y="23"/>
                  </a:lnTo>
                  <a:lnTo>
                    <a:pt x="100" y="21"/>
                  </a:lnTo>
                  <a:lnTo>
                    <a:pt x="100" y="19"/>
                  </a:lnTo>
                  <a:lnTo>
                    <a:pt x="91" y="17"/>
                  </a:lnTo>
                  <a:lnTo>
                    <a:pt x="82" y="14"/>
                  </a:lnTo>
                  <a:lnTo>
                    <a:pt x="85" y="12"/>
                  </a:lnTo>
                  <a:lnTo>
                    <a:pt x="89" y="11"/>
                  </a:lnTo>
                  <a:lnTo>
                    <a:pt x="83" y="6"/>
                  </a:lnTo>
                  <a:lnTo>
                    <a:pt x="79" y="0"/>
                  </a:lnTo>
                  <a:lnTo>
                    <a:pt x="75" y="4"/>
                  </a:lnTo>
                  <a:lnTo>
                    <a:pt x="71" y="5"/>
                  </a:lnTo>
                  <a:lnTo>
                    <a:pt x="58" y="6"/>
                  </a:lnTo>
                  <a:lnTo>
                    <a:pt x="44" y="5"/>
                  </a:lnTo>
                  <a:lnTo>
                    <a:pt x="41" y="5"/>
                  </a:lnTo>
                  <a:lnTo>
                    <a:pt x="37" y="4"/>
                  </a:lnTo>
                  <a:lnTo>
                    <a:pt x="28" y="7"/>
                  </a:lnTo>
                  <a:lnTo>
                    <a:pt x="19" y="10"/>
                  </a:lnTo>
                  <a:lnTo>
                    <a:pt x="10" y="12"/>
                  </a:lnTo>
                  <a:lnTo>
                    <a:pt x="0" y="12"/>
                  </a:lnTo>
                  <a:lnTo>
                    <a:pt x="0" y="13"/>
                  </a:lnTo>
                  <a:lnTo>
                    <a:pt x="0" y="13"/>
                  </a:lnTo>
                  <a:lnTo>
                    <a:pt x="0" y="15"/>
                  </a:lnTo>
                  <a:lnTo>
                    <a:pt x="0" y="16"/>
                  </a:lnTo>
                  <a:lnTo>
                    <a:pt x="4" y="22"/>
                  </a:lnTo>
                  <a:lnTo>
                    <a:pt x="9" y="28"/>
                  </a:lnTo>
                  <a:lnTo>
                    <a:pt x="11" y="31"/>
                  </a:lnTo>
                  <a:lnTo>
                    <a:pt x="12" y="33"/>
                  </a:lnTo>
                  <a:lnTo>
                    <a:pt x="14" y="37"/>
                  </a:lnTo>
                  <a:lnTo>
                    <a:pt x="15" y="41"/>
                  </a:lnTo>
                  <a:lnTo>
                    <a:pt x="10" y="53"/>
                  </a:lnTo>
                  <a:lnTo>
                    <a:pt x="7" y="64"/>
                  </a:lnTo>
                  <a:lnTo>
                    <a:pt x="10" y="70"/>
                  </a:lnTo>
                  <a:lnTo>
                    <a:pt x="12" y="76"/>
                  </a:lnTo>
                  <a:lnTo>
                    <a:pt x="10" y="78"/>
                  </a:lnTo>
                  <a:lnTo>
                    <a:pt x="9" y="79"/>
                  </a:lnTo>
                  <a:lnTo>
                    <a:pt x="20" y="82"/>
                  </a:lnTo>
                  <a:lnTo>
                    <a:pt x="32" y="85"/>
                  </a:lnTo>
                  <a:lnTo>
                    <a:pt x="37" y="86"/>
                  </a:lnTo>
                  <a:lnTo>
                    <a:pt x="43" y="87"/>
                  </a:lnTo>
                  <a:lnTo>
                    <a:pt x="49" y="89"/>
                  </a:lnTo>
                  <a:lnTo>
                    <a:pt x="55" y="93"/>
                  </a:lnTo>
                  <a:lnTo>
                    <a:pt x="60" y="100"/>
                  </a:lnTo>
                  <a:lnTo>
                    <a:pt x="66" y="106"/>
                  </a:lnTo>
                  <a:lnTo>
                    <a:pt x="73" y="104"/>
                  </a:lnTo>
                  <a:lnTo>
                    <a:pt x="81" y="102"/>
                  </a:lnTo>
                  <a:lnTo>
                    <a:pt x="85" y="110"/>
                  </a:lnTo>
                  <a:lnTo>
                    <a:pt x="88" y="116"/>
                  </a:lnTo>
                  <a:lnTo>
                    <a:pt x="93" y="114"/>
                  </a:lnTo>
                  <a:lnTo>
                    <a:pt x="94" y="114"/>
                  </a:lnTo>
                  <a:lnTo>
                    <a:pt x="97" y="117"/>
                  </a:lnTo>
                  <a:lnTo>
                    <a:pt x="100" y="120"/>
                  </a:lnTo>
                  <a:lnTo>
                    <a:pt x="108" y="118"/>
                  </a:lnTo>
                  <a:lnTo>
                    <a:pt x="115" y="114"/>
                  </a:lnTo>
                  <a:lnTo>
                    <a:pt x="117" y="116"/>
                  </a:lnTo>
                  <a:lnTo>
                    <a:pt x="120" y="117"/>
                  </a:lnTo>
                  <a:lnTo>
                    <a:pt x="120" y="119"/>
                  </a:lnTo>
                  <a:lnTo>
                    <a:pt x="120" y="120"/>
                  </a:lnTo>
                  <a:lnTo>
                    <a:pt x="120" y="125"/>
                  </a:lnTo>
                  <a:lnTo>
                    <a:pt x="117" y="129"/>
                  </a:lnTo>
                  <a:lnTo>
                    <a:pt x="124" y="131"/>
                  </a:lnTo>
                  <a:lnTo>
                    <a:pt x="130" y="136"/>
                  </a:lnTo>
                  <a:lnTo>
                    <a:pt x="130" y="143"/>
                  </a:lnTo>
                  <a:lnTo>
                    <a:pt x="132" y="150"/>
                  </a:lnTo>
                  <a:lnTo>
                    <a:pt x="134" y="155"/>
                  </a:lnTo>
                  <a:lnTo>
                    <a:pt x="138" y="161"/>
                  </a:lnTo>
                  <a:lnTo>
                    <a:pt x="141" y="160"/>
                  </a:lnTo>
                  <a:lnTo>
                    <a:pt x="147" y="159"/>
                  </a:lnTo>
                  <a:lnTo>
                    <a:pt x="151" y="160"/>
                  </a:lnTo>
                  <a:lnTo>
                    <a:pt x="156" y="161"/>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8" name="Freeform 317"/>
            <p:cNvSpPr>
              <a:spLocks/>
            </p:cNvSpPr>
            <p:nvPr/>
          </p:nvSpPr>
          <p:spPr bwMode="gray">
            <a:xfrm>
              <a:off x="5573713" y="3676651"/>
              <a:ext cx="107950" cy="53975"/>
            </a:xfrm>
            <a:custGeom>
              <a:avLst/>
              <a:gdLst/>
              <a:ahLst/>
              <a:cxnLst>
                <a:cxn ang="0">
                  <a:pos x="309" y="105"/>
                </a:cxn>
                <a:cxn ang="0">
                  <a:pos x="291" y="94"/>
                </a:cxn>
                <a:cxn ang="0">
                  <a:pos x="295" y="77"/>
                </a:cxn>
                <a:cxn ang="0">
                  <a:pos x="292" y="71"/>
                </a:cxn>
                <a:cxn ang="0">
                  <a:pos x="277" y="69"/>
                </a:cxn>
                <a:cxn ang="0">
                  <a:pos x="268" y="62"/>
                </a:cxn>
                <a:cxn ang="0">
                  <a:pos x="246" y="58"/>
                </a:cxn>
                <a:cxn ang="0">
                  <a:pos x="229" y="54"/>
                </a:cxn>
                <a:cxn ang="0">
                  <a:pos x="218" y="58"/>
                </a:cxn>
                <a:cxn ang="0">
                  <a:pos x="210" y="68"/>
                </a:cxn>
                <a:cxn ang="0">
                  <a:pos x="197" y="69"/>
                </a:cxn>
                <a:cxn ang="0">
                  <a:pos x="192" y="64"/>
                </a:cxn>
                <a:cxn ang="0">
                  <a:pos x="195" y="56"/>
                </a:cxn>
                <a:cxn ang="0">
                  <a:pos x="185" y="49"/>
                </a:cxn>
                <a:cxn ang="0">
                  <a:pos x="166" y="40"/>
                </a:cxn>
                <a:cxn ang="0">
                  <a:pos x="148" y="29"/>
                </a:cxn>
                <a:cxn ang="0">
                  <a:pos x="131" y="24"/>
                </a:cxn>
                <a:cxn ang="0">
                  <a:pos x="117" y="20"/>
                </a:cxn>
                <a:cxn ang="0">
                  <a:pos x="104" y="22"/>
                </a:cxn>
                <a:cxn ang="0">
                  <a:pos x="90" y="25"/>
                </a:cxn>
                <a:cxn ang="0">
                  <a:pos x="65" y="14"/>
                </a:cxn>
                <a:cxn ang="0">
                  <a:pos x="24" y="1"/>
                </a:cxn>
                <a:cxn ang="0">
                  <a:pos x="8" y="5"/>
                </a:cxn>
                <a:cxn ang="0">
                  <a:pos x="7" y="16"/>
                </a:cxn>
                <a:cxn ang="0">
                  <a:pos x="26" y="29"/>
                </a:cxn>
                <a:cxn ang="0">
                  <a:pos x="46" y="36"/>
                </a:cxn>
                <a:cxn ang="0">
                  <a:pos x="54" y="45"/>
                </a:cxn>
                <a:cxn ang="0">
                  <a:pos x="62" y="53"/>
                </a:cxn>
                <a:cxn ang="0">
                  <a:pos x="74" y="58"/>
                </a:cxn>
                <a:cxn ang="0">
                  <a:pos x="83" y="78"/>
                </a:cxn>
                <a:cxn ang="0">
                  <a:pos x="90" y="114"/>
                </a:cxn>
                <a:cxn ang="0">
                  <a:pos x="84" y="136"/>
                </a:cxn>
                <a:cxn ang="0">
                  <a:pos x="91" y="144"/>
                </a:cxn>
                <a:cxn ang="0">
                  <a:pos x="115" y="143"/>
                </a:cxn>
                <a:cxn ang="0">
                  <a:pos x="133" y="136"/>
                </a:cxn>
                <a:cxn ang="0">
                  <a:pos x="143" y="136"/>
                </a:cxn>
                <a:cxn ang="0">
                  <a:pos x="158" y="151"/>
                </a:cxn>
                <a:cxn ang="0">
                  <a:pos x="164" y="159"/>
                </a:cxn>
                <a:cxn ang="0">
                  <a:pos x="172" y="162"/>
                </a:cxn>
                <a:cxn ang="0">
                  <a:pos x="178" y="166"/>
                </a:cxn>
                <a:cxn ang="0">
                  <a:pos x="197" y="165"/>
                </a:cxn>
                <a:cxn ang="0">
                  <a:pos x="219" y="160"/>
                </a:cxn>
                <a:cxn ang="0">
                  <a:pos x="249" y="160"/>
                </a:cxn>
                <a:cxn ang="0">
                  <a:pos x="261" y="152"/>
                </a:cxn>
                <a:cxn ang="0">
                  <a:pos x="272" y="144"/>
                </a:cxn>
                <a:cxn ang="0">
                  <a:pos x="294" y="154"/>
                </a:cxn>
                <a:cxn ang="0">
                  <a:pos x="295" y="159"/>
                </a:cxn>
                <a:cxn ang="0">
                  <a:pos x="310" y="162"/>
                </a:cxn>
                <a:cxn ang="0">
                  <a:pos x="329" y="169"/>
                </a:cxn>
                <a:cxn ang="0">
                  <a:pos x="337" y="168"/>
                </a:cxn>
                <a:cxn ang="0">
                  <a:pos x="342" y="157"/>
                </a:cxn>
                <a:cxn ang="0">
                  <a:pos x="329" y="143"/>
                </a:cxn>
                <a:cxn ang="0">
                  <a:pos x="318" y="133"/>
                </a:cxn>
              </a:cxnLst>
              <a:rect l="0" t="0" r="r" b="b"/>
              <a:pathLst>
                <a:path w="342" h="170">
                  <a:moveTo>
                    <a:pt x="328" y="111"/>
                  </a:moveTo>
                  <a:lnTo>
                    <a:pt x="318" y="109"/>
                  </a:lnTo>
                  <a:lnTo>
                    <a:pt x="309" y="105"/>
                  </a:lnTo>
                  <a:lnTo>
                    <a:pt x="302" y="102"/>
                  </a:lnTo>
                  <a:lnTo>
                    <a:pt x="292" y="95"/>
                  </a:lnTo>
                  <a:lnTo>
                    <a:pt x="291" y="94"/>
                  </a:lnTo>
                  <a:lnTo>
                    <a:pt x="290" y="90"/>
                  </a:lnTo>
                  <a:lnTo>
                    <a:pt x="291" y="84"/>
                  </a:lnTo>
                  <a:lnTo>
                    <a:pt x="295" y="77"/>
                  </a:lnTo>
                  <a:lnTo>
                    <a:pt x="296" y="74"/>
                  </a:lnTo>
                  <a:lnTo>
                    <a:pt x="295" y="72"/>
                  </a:lnTo>
                  <a:lnTo>
                    <a:pt x="292" y="71"/>
                  </a:lnTo>
                  <a:lnTo>
                    <a:pt x="285" y="70"/>
                  </a:lnTo>
                  <a:lnTo>
                    <a:pt x="280" y="70"/>
                  </a:lnTo>
                  <a:lnTo>
                    <a:pt x="277" y="69"/>
                  </a:lnTo>
                  <a:lnTo>
                    <a:pt x="274" y="68"/>
                  </a:lnTo>
                  <a:lnTo>
                    <a:pt x="271" y="65"/>
                  </a:lnTo>
                  <a:lnTo>
                    <a:pt x="268" y="62"/>
                  </a:lnTo>
                  <a:lnTo>
                    <a:pt x="262" y="56"/>
                  </a:lnTo>
                  <a:lnTo>
                    <a:pt x="254" y="56"/>
                  </a:lnTo>
                  <a:lnTo>
                    <a:pt x="246" y="58"/>
                  </a:lnTo>
                  <a:lnTo>
                    <a:pt x="239" y="57"/>
                  </a:lnTo>
                  <a:lnTo>
                    <a:pt x="231" y="54"/>
                  </a:lnTo>
                  <a:lnTo>
                    <a:pt x="229" y="54"/>
                  </a:lnTo>
                  <a:lnTo>
                    <a:pt x="226" y="54"/>
                  </a:lnTo>
                  <a:lnTo>
                    <a:pt x="221" y="55"/>
                  </a:lnTo>
                  <a:lnTo>
                    <a:pt x="218" y="58"/>
                  </a:lnTo>
                  <a:lnTo>
                    <a:pt x="215" y="62"/>
                  </a:lnTo>
                  <a:lnTo>
                    <a:pt x="213" y="65"/>
                  </a:lnTo>
                  <a:lnTo>
                    <a:pt x="210" y="68"/>
                  </a:lnTo>
                  <a:lnTo>
                    <a:pt x="206" y="70"/>
                  </a:lnTo>
                  <a:lnTo>
                    <a:pt x="203" y="70"/>
                  </a:lnTo>
                  <a:lnTo>
                    <a:pt x="197" y="69"/>
                  </a:lnTo>
                  <a:lnTo>
                    <a:pt x="195" y="68"/>
                  </a:lnTo>
                  <a:lnTo>
                    <a:pt x="193" y="65"/>
                  </a:lnTo>
                  <a:lnTo>
                    <a:pt x="192" y="64"/>
                  </a:lnTo>
                  <a:lnTo>
                    <a:pt x="192" y="61"/>
                  </a:lnTo>
                  <a:lnTo>
                    <a:pt x="193" y="58"/>
                  </a:lnTo>
                  <a:lnTo>
                    <a:pt x="195" y="56"/>
                  </a:lnTo>
                  <a:lnTo>
                    <a:pt x="193" y="54"/>
                  </a:lnTo>
                  <a:lnTo>
                    <a:pt x="189" y="52"/>
                  </a:lnTo>
                  <a:lnTo>
                    <a:pt x="185" y="49"/>
                  </a:lnTo>
                  <a:lnTo>
                    <a:pt x="182" y="49"/>
                  </a:lnTo>
                  <a:lnTo>
                    <a:pt x="174" y="45"/>
                  </a:lnTo>
                  <a:lnTo>
                    <a:pt x="166" y="40"/>
                  </a:lnTo>
                  <a:lnTo>
                    <a:pt x="161" y="37"/>
                  </a:lnTo>
                  <a:lnTo>
                    <a:pt x="155" y="32"/>
                  </a:lnTo>
                  <a:lnTo>
                    <a:pt x="148" y="29"/>
                  </a:lnTo>
                  <a:lnTo>
                    <a:pt x="141" y="28"/>
                  </a:lnTo>
                  <a:lnTo>
                    <a:pt x="136" y="27"/>
                  </a:lnTo>
                  <a:lnTo>
                    <a:pt x="131" y="24"/>
                  </a:lnTo>
                  <a:lnTo>
                    <a:pt x="128" y="22"/>
                  </a:lnTo>
                  <a:lnTo>
                    <a:pt x="122" y="20"/>
                  </a:lnTo>
                  <a:lnTo>
                    <a:pt x="117" y="20"/>
                  </a:lnTo>
                  <a:lnTo>
                    <a:pt x="113" y="20"/>
                  </a:lnTo>
                  <a:lnTo>
                    <a:pt x="108" y="21"/>
                  </a:lnTo>
                  <a:lnTo>
                    <a:pt x="104" y="22"/>
                  </a:lnTo>
                  <a:lnTo>
                    <a:pt x="99" y="24"/>
                  </a:lnTo>
                  <a:lnTo>
                    <a:pt x="95" y="25"/>
                  </a:lnTo>
                  <a:lnTo>
                    <a:pt x="90" y="25"/>
                  </a:lnTo>
                  <a:lnTo>
                    <a:pt x="86" y="25"/>
                  </a:lnTo>
                  <a:lnTo>
                    <a:pt x="75" y="19"/>
                  </a:lnTo>
                  <a:lnTo>
                    <a:pt x="65" y="14"/>
                  </a:lnTo>
                  <a:lnTo>
                    <a:pt x="48" y="6"/>
                  </a:lnTo>
                  <a:lnTo>
                    <a:pt x="33" y="0"/>
                  </a:lnTo>
                  <a:lnTo>
                    <a:pt x="24" y="1"/>
                  </a:lnTo>
                  <a:lnTo>
                    <a:pt x="16" y="3"/>
                  </a:lnTo>
                  <a:lnTo>
                    <a:pt x="11" y="4"/>
                  </a:lnTo>
                  <a:lnTo>
                    <a:pt x="8" y="5"/>
                  </a:lnTo>
                  <a:lnTo>
                    <a:pt x="3" y="7"/>
                  </a:lnTo>
                  <a:lnTo>
                    <a:pt x="0" y="11"/>
                  </a:lnTo>
                  <a:lnTo>
                    <a:pt x="7" y="16"/>
                  </a:lnTo>
                  <a:lnTo>
                    <a:pt x="13" y="21"/>
                  </a:lnTo>
                  <a:lnTo>
                    <a:pt x="19" y="25"/>
                  </a:lnTo>
                  <a:lnTo>
                    <a:pt x="26" y="29"/>
                  </a:lnTo>
                  <a:lnTo>
                    <a:pt x="34" y="31"/>
                  </a:lnTo>
                  <a:lnTo>
                    <a:pt x="42" y="33"/>
                  </a:lnTo>
                  <a:lnTo>
                    <a:pt x="46" y="36"/>
                  </a:lnTo>
                  <a:lnTo>
                    <a:pt x="49" y="38"/>
                  </a:lnTo>
                  <a:lnTo>
                    <a:pt x="51" y="40"/>
                  </a:lnTo>
                  <a:lnTo>
                    <a:pt x="54" y="45"/>
                  </a:lnTo>
                  <a:lnTo>
                    <a:pt x="57" y="48"/>
                  </a:lnTo>
                  <a:lnTo>
                    <a:pt x="59" y="50"/>
                  </a:lnTo>
                  <a:lnTo>
                    <a:pt x="62" y="53"/>
                  </a:lnTo>
                  <a:lnTo>
                    <a:pt x="64" y="53"/>
                  </a:lnTo>
                  <a:lnTo>
                    <a:pt x="68" y="55"/>
                  </a:lnTo>
                  <a:lnTo>
                    <a:pt x="74" y="58"/>
                  </a:lnTo>
                  <a:lnTo>
                    <a:pt x="79" y="64"/>
                  </a:lnTo>
                  <a:lnTo>
                    <a:pt x="81" y="71"/>
                  </a:lnTo>
                  <a:lnTo>
                    <a:pt x="83" y="78"/>
                  </a:lnTo>
                  <a:lnTo>
                    <a:pt x="84" y="85"/>
                  </a:lnTo>
                  <a:lnTo>
                    <a:pt x="88" y="100"/>
                  </a:lnTo>
                  <a:lnTo>
                    <a:pt x="90" y="114"/>
                  </a:lnTo>
                  <a:lnTo>
                    <a:pt x="89" y="122"/>
                  </a:lnTo>
                  <a:lnTo>
                    <a:pt x="88" y="129"/>
                  </a:lnTo>
                  <a:lnTo>
                    <a:pt x="84" y="136"/>
                  </a:lnTo>
                  <a:lnTo>
                    <a:pt x="80" y="142"/>
                  </a:lnTo>
                  <a:lnTo>
                    <a:pt x="87" y="144"/>
                  </a:lnTo>
                  <a:lnTo>
                    <a:pt x="91" y="144"/>
                  </a:lnTo>
                  <a:lnTo>
                    <a:pt x="95" y="143"/>
                  </a:lnTo>
                  <a:lnTo>
                    <a:pt x="100" y="141"/>
                  </a:lnTo>
                  <a:lnTo>
                    <a:pt x="115" y="143"/>
                  </a:lnTo>
                  <a:lnTo>
                    <a:pt x="129" y="145"/>
                  </a:lnTo>
                  <a:lnTo>
                    <a:pt x="131" y="141"/>
                  </a:lnTo>
                  <a:lnTo>
                    <a:pt x="133" y="136"/>
                  </a:lnTo>
                  <a:lnTo>
                    <a:pt x="136" y="134"/>
                  </a:lnTo>
                  <a:lnTo>
                    <a:pt x="138" y="134"/>
                  </a:lnTo>
                  <a:lnTo>
                    <a:pt x="143" y="136"/>
                  </a:lnTo>
                  <a:lnTo>
                    <a:pt x="148" y="141"/>
                  </a:lnTo>
                  <a:lnTo>
                    <a:pt x="155" y="146"/>
                  </a:lnTo>
                  <a:lnTo>
                    <a:pt x="158" y="151"/>
                  </a:lnTo>
                  <a:lnTo>
                    <a:pt x="162" y="152"/>
                  </a:lnTo>
                  <a:lnTo>
                    <a:pt x="164" y="154"/>
                  </a:lnTo>
                  <a:lnTo>
                    <a:pt x="164" y="159"/>
                  </a:lnTo>
                  <a:lnTo>
                    <a:pt x="166" y="162"/>
                  </a:lnTo>
                  <a:lnTo>
                    <a:pt x="170" y="162"/>
                  </a:lnTo>
                  <a:lnTo>
                    <a:pt x="172" y="162"/>
                  </a:lnTo>
                  <a:lnTo>
                    <a:pt x="174" y="162"/>
                  </a:lnTo>
                  <a:lnTo>
                    <a:pt x="178" y="165"/>
                  </a:lnTo>
                  <a:lnTo>
                    <a:pt x="178" y="166"/>
                  </a:lnTo>
                  <a:lnTo>
                    <a:pt x="178" y="167"/>
                  </a:lnTo>
                  <a:lnTo>
                    <a:pt x="188" y="167"/>
                  </a:lnTo>
                  <a:lnTo>
                    <a:pt x="197" y="165"/>
                  </a:lnTo>
                  <a:lnTo>
                    <a:pt x="206" y="162"/>
                  </a:lnTo>
                  <a:lnTo>
                    <a:pt x="215" y="159"/>
                  </a:lnTo>
                  <a:lnTo>
                    <a:pt x="219" y="160"/>
                  </a:lnTo>
                  <a:lnTo>
                    <a:pt x="222" y="160"/>
                  </a:lnTo>
                  <a:lnTo>
                    <a:pt x="236" y="161"/>
                  </a:lnTo>
                  <a:lnTo>
                    <a:pt x="249" y="160"/>
                  </a:lnTo>
                  <a:lnTo>
                    <a:pt x="253" y="159"/>
                  </a:lnTo>
                  <a:lnTo>
                    <a:pt x="257" y="155"/>
                  </a:lnTo>
                  <a:lnTo>
                    <a:pt x="261" y="152"/>
                  </a:lnTo>
                  <a:lnTo>
                    <a:pt x="265" y="149"/>
                  </a:lnTo>
                  <a:lnTo>
                    <a:pt x="268" y="145"/>
                  </a:lnTo>
                  <a:lnTo>
                    <a:pt x="272" y="144"/>
                  </a:lnTo>
                  <a:lnTo>
                    <a:pt x="284" y="146"/>
                  </a:lnTo>
                  <a:lnTo>
                    <a:pt x="295" y="152"/>
                  </a:lnTo>
                  <a:lnTo>
                    <a:pt x="294" y="154"/>
                  </a:lnTo>
                  <a:lnTo>
                    <a:pt x="294" y="155"/>
                  </a:lnTo>
                  <a:lnTo>
                    <a:pt x="294" y="158"/>
                  </a:lnTo>
                  <a:lnTo>
                    <a:pt x="295" y="159"/>
                  </a:lnTo>
                  <a:lnTo>
                    <a:pt x="299" y="161"/>
                  </a:lnTo>
                  <a:lnTo>
                    <a:pt x="302" y="162"/>
                  </a:lnTo>
                  <a:lnTo>
                    <a:pt x="310" y="162"/>
                  </a:lnTo>
                  <a:lnTo>
                    <a:pt x="318" y="161"/>
                  </a:lnTo>
                  <a:lnTo>
                    <a:pt x="325" y="166"/>
                  </a:lnTo>
                  <a:lnTo>
                    <a:pt x="329" y="169"/>
                  </a:lnTo>
                  <a:lnTo>
                    <a:pt x="332" y="170"/>
                  </a:lnTo>
                  <a:lnTo>
                    <a:pt x="334" y="170"/>
                  </a:lnTo>
                  <a:lnTo>
                    <a:pt x="337" y="168"/>
                  </a:lnTo>
                  <a:lnTo>
                    <a:pt x="341" y="165"/>
                  </a:lnTo>
                  <a:lnTo>
                    <a:pt x="342" y="160"/>
                  </a:lnTo>
                  <a:lnTo>
                    <a:pt x="342" y="157"/>
                  </a:lnTo>
                  <a:lnTo>
                    <a:pt x="340" y="152"/>
                  </a:lnTo>
                  <a:lnTo>
                    <a:pt x="337" y="149"/>
                  </a:lnTo>
                  <a:lnTo>
                    <a:pt x="329" y="143"/>
                  </a:lnTo>
                  <a:lnTo>
                    <a:pt x="322" y="138"/>
                  </a:lnTo>
                  <a:lnTo>
                    <a:pt x="319" y="135"/>
                  </a:lnTo>
                  <a:lnTo>
                    <a:pt x="318" y="133"/>
                  </a:lnTo>
                  <a:lnTo>
                    <a:pt x="323" y="121"/>
                  </a:lnTo>
                  <a:lnTo>
                    <a:pt x="328" y="1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19" name="Freeform 318"/>
            <p:cNvSpPr>
              <a:spLocks/>
            </p:cNvSpPr>
            <p:nvPr/>
          </p:nvSpPr>
          <p:spPr bwMode="gray">
            <a:xfrm>
              <a:off x="5573713" y="3676651"/>
              <a:ext cx="107950" cy="53975"/>
            </a:xfrm>
            <a:custGeom>
              <a:avLst/>
              <a:gdLst/>
              <a:ahLst/>
              <a:cxnLst>
                <a:cxn ang="0">
                  <a:pos x="309" y="105"/>
                </a:cxn>
                <a:cxn ang="0">
                  <a:pos x="291" y="94"/>
                </a:cxn>
                <a:cxn ang="0">
                  <a:pos x="295" y="77"/>
                </a:cxn>
                <a:cxn ang="0">
                  <a:pos x="292" y="71"/>
                </a:cxn>
                <a:cxn ang="0">
                  <a:pos x="277" y="69"/>
                </a:cxn>
                <a:cxn ang="0">
                  <a:pos x="268" y="62"/>
                </a:cxn>
                <a:cxn ang="0">
                  <a:pos x="246" y="58"/>
                </a:cxn>
                <a:cxn ang="0">
                  <a:pos x="229" y="54"/>
                </a:cxn>
                <a:cxn ang="0">
                  <a:pos x="218" y="58"/>
                </a:cxn>
                <a:cxn ang="0">
                  <a:pos x="210" y="68"/>
                </a:cxn>
                <a:cxn ang="0">
                  <a:pos x="197" y="69"/>
                </a:cxn>
                <a:cxn ang="0">
                  <a:pos x="192" y="64"/>
                </a:cxn>
                <a:cxn ang="0">
                  <a:pos x="195" y="56"/>
                </a:cxn>
                <a:cxn ang="0">
                  <a:pos x="185" y="49"/>
                </a:cxn>
                <a:cxn ang="0">
                  <a:pos x="166" y="40"/>
                </a:cxn>
                <a:cxn ang="0">
                  <a:pos x="148" y="29"/>
                </a:cxn>
                <a:cxn ang="0">
                  <a:pos x="131" y="24"/>
                </a:cxn>
                <a:cxn ang="0">
                  <a:pos x="117" y="20"/>
                </a:cxn>
                <a:cxn ang="0">
                  <a:pos x="104" y="22"/>
                </a:cxn>
                <a:cxn ang="0">
                  <a:pos x="90" y="25"/>
                </a:cxn>
                <a:cxn ang="0">
                  <a:pos x="65" y="14"/>
                </a:cxn>
                <a:cxn ang="0">
                  <a:pos x="24" y="1"/>
                </a:cxn>
                <a:cxn ang="0">
                  <a:pos x="8" y="5"/>
                </a:cxn>
                <a:cxn ang="0">
                  <a:pos x="7" y="16"/>
                </a:cxn>
                <a:cxn ang="0">
                  <a:pos x="26" y="29"/>
                </a:cxn>
                <a:cxn ang="0">
                  <a:pos x="46" y="36"/>
                </a:cxn>
                <a:cxn ang="0">
                  <a:pos x="54" y="45"/>
                </a:cxn>
                <a:cxn ang="0">
                  <a:pos x="62" y="53"/>
                </a:cxn>
                <a:cxn ang="0">
                  <a:pos x="74" y="58"/>
                </a:cxn>
                <a:cxn ang="0">
                  <a:pos x="83" y="78"/>
                </a:cxn>
                <a:cxn ang="0">
                  <a:pos x="90" y="114"/>
                </a:cxn>
                <a:cxn ang="0">
                  <a:pos x="84" y="136"/>
                </a:cxn>
                <a:cxn ang="0">
                  <a:pos x="91" y="144"/>
                </a:cxn>
                <a:cxn ang="0">
                  <a:pos x="115" y="143"/>
                </a:cxn>
                <a:cxn ang="0">
                  <a:pos x="133" y="136"/>
                </a:cxn>
                <a:cxn ang="0">
                  <a:pos x="143" y="136"/>
                </a:cxn>
                <a:cxn ang="0">
                  <a:pos x="158" y="151"/>
                </a:cxn>
                <a:cxn ang="0">
                  <a:pos x="164" y="159"/>
                </a:cxn>
                <a:cxn ang="0">
                  <a:pos x="172" y="162"/>
                </a:cxn>
                <a:cxn ang="0">
                  <a:pos x="178" y="166"/>
                </a:cxn>
                <a:cxn ang="0">
                  <a:pos x="197" y="165"/>
                </a:cxn>
                <a:cxn ang="0">
                  <a:pos x="219" y="160"/>
                </a:cxn>
                <a:cxn ang="0">
                  <a:pos x="249" y="160"/>
                </a:cxn>
                <a:cxn ang="0">
                  <a:pos x="261" y="152"/>
                </a:cxn>
                <a:cxn ang="0">
                  <a:pos x="272" y="144"/>
                </a:cxn>
                <a:cxn ang="0">
                  <a:pos x="294" y="154"/>
                </a:cxn>
                <a:cxn ang="0">
                  <a:pos x="295" y="159"/>
                </a:cxn>
                <a:cxn ang="0">
                  <a:pos x="310" y="162"/>
                </a:cxn>
                <a:cxn ang="0">
                  <a:pos x="329" y="169"/>
                </a:cxn>
                <a:cxn ang="0">
                  <a:pos x="337" y="168"/>
                </a:cxn>
                <a:cxn ang="0">
                  <a:pos x="342" y="157"/>
                </a:cxn>
                <a:cxn ang="0">
                  <a:pos x="329" y="143"/>
                </a:cxn>
                <a:cxn ang="0">
                  <a:pos x="318" y="133"/>
                </a:cxn>
              </a:cxnLst>
              <a:rect l="0" t="0" r="r" b="b"/>
              <a:pathLst>
                <a:path w="342" h="170">
                  <a:moveTo>
                    <a:pt x="328" y="111"/>
                  </a:moveTo>
                  <a:lnTo>
                    <a:pt x="318" y="109"/>
                  </a:lnTo>
                  <a:lnTo>
                    <a:pt x="309" y="105"/>
                  </a:lnTo>
                  <a:lnTo>
                    <a:pt x="302" y="102"/>
                  </a:lnTo>
                  <a:lnTo>
                    <a:pt x="292" y="95"/>
                  </a:lnTo>
                  <a:lnTo>
                    <a:pt x="291" y="94"/>
                  </a:lnTo>
                  <a:lnTo>
                    <a:pt x="290" y="90"/>
                  </a:lnTo>
                  <a:lnTo>
                    <a:pt x="291" y="84"/>
                  </a:lnTo>
                  <a:lnTo>
                    <a:pt x="295" y="77"/>
                  </a:lnTo>
                  <a:lnTo>
                    <a:pt x="296" y="74"/>
                  </a:lnTo>
                  <a:lnTo>
                    <a:pt x="295" y="72"/>
                  </a:lnTo>
                  <a:lnTo>
                    <a:pt x="292" y="71"/>
                  </a:lnTo>
                  <a:lnTo>
                    <a:pt x="285" y="70"/>
                  </a:lnTo>
                  <a:lnTo>
                    <a:pt x="280" y="70"/>
                  </a:lnTo>
                  <a:lnTo>
                    <a:pt x="277" y="69"/>
                  </a:lnTo>
                  <a:lnTo>
                    <a:pt x="274" y="68"/>
                  </a:lnTo>
                  <a:lnTo>
                    <a:pt x="271" y="65"/>
                  </a:lnTo>
                  <a:lnTo>
                    <a:pt x="268" y="62"/>
                  </a:lnTo>
                  <a:lnTo>
                    <a:pt x="262" y="56"/>
                  </a:lnTo>
                  <a:lnTo>
                    <a:pt x="254" y="56"/>
                  </a:lnTo>
                  <a:lnTo>
                    <a:pt x="246" y="58"/>
                  </a:lnTo>
                  <a:lnTo>
                    <a:pt x="239" y="57"/>
                  </a:lnTo>
                  <a:lnTo>
                    <a:pt x="231" y="54"/>
                  </a:lnTo>
                  <a:lnTo>
                    <a:pt x="229" y="54"/>
                  </a:lnTo>
                  <a:lnTo>
                    <a:pt x="226" y="54"/>
                  </a:lnTo>
                  <a:lnTo>
                    <a:pt x="221" y="55"/>
                  </a:lnTo>
                  <a:lnTo>
                    <a:pt x="218" y="58"/>
                  </a:lnTo>
                  <a:lnTo>
                    <a:pt x="215" y="62"/>
                  </a:lnTo>
                  <a:lnTo>
                    <a:pt x="213" y="65"/>
                  </a:lnTo>
                  <a:lnTo>
                    <a:pt x="210" y="68"/>
                  </a:lnTo>
                  <a:lnTo>
                    <a:pt x="206" y="70"/>
                  </a:lnTo>
                  <a:lnTo>
                    <a:pt x="203" y="70"/>
                  </a:lnTo>
                  <a:lnTo>
                    <a:pt x="197" y="69"/>
                  </a:lnTo>
                  <a:lnTo>
                    <a:pt x="195" y="68"/>
                  </a:lnTo>
                  <a:lnTo>
                    <a:pt x="193" y="65"/>
                  </a:lnTo>
                  <a:lnTo>
                    <a:pt x="192" y="64"/>
                  </a:lnTo>
                  <a:lnTo>
                    <a:pt x="192" y="61"/>
                  </a:lnTo>
                  <a:lnTo>
                    <a:pt x="193" y="58"/>
                  </a:lnTo>
                  <a:lnTo>
                    <a:pt x="195" y="56"/>
                  </a:lnTo>
                  <a:lnTo>
                    <a:pt x="193" y="54"/>
                  </a:lnTo>
                  <a:lnTo>
                    <a:pt x="189" y="52"/>
                  </a:lnTo>
                  <a:lnTo>
                    <a:pt x="185" y="49"/>
                  </a:lnTo>
                  <a:lnTo>
                    <a:pt x="182" y="49"/>
                  </a:lnTo>
                  <a:lnTo>
                    <a:pt x="174" y="45"/>
                  </a:lnTo>
                  <a:lnTo>
                    <a:pt x="166" y="40"/>
                  </a:lnTo>
                  <a:lnTo>
                    <a:pt x="161" y="37"/>
                  </a:lnTo>
                  <a:lnTo>
                    <a:pt x="155" y="32"/>
                  </a:lnTo>
                  <a:lnTo>
                    <a:pt x="148" y="29"/>
                  </a:lnTo>
                  <a:lnTo>
                    <a:pt x="141" y="28"/>
                  </a:lnTo>
                  <a:lnTo>
                    <a:pt x="136" y="27"/>
                  </a:lnTo>
                  <a:lnTo>
                    <a:pt x="131" y="24"/>
                  </a:lnTo>
                  <a:lnTo>
                    <a:pt x="128" y="22"/>
                  </a:lnTo>
                  <a:lnTo>
                    <a:pt x="122" y="20"/>
                  </a:lnTo>
                  <a:lnTo>
                    <a:pt x="117" y="20"/>
                  </a:lnTo>
                  <a:lnTo>
                    <a:pt x="113" y="20"/>
                  </a:lnTo>
                  <a:lnTo>
                    <a:pt x="108" y="21"/>
                  </a:lnTo>
                  <a:lnTo>
                    <a:pt x="104" y="22"/>
                  </a:lnTo>
                  <a:lnTo>
                    <a:pt x="99" y="24"/>
                  </a:lnTo>
                  <a:lnTo>
                    <a:pt x="95" y="25"/>
                  </a:lnTo>
                  <a:lnTo>
                    <a:pt x="90" y="25"/>
                  </a:lnTo>
                  <a:lnTo>
                    <a:pt x="86" y="25"/>
                  </a:lnTo>
                  <a:lnTo>
                    <a:pt x="75" y="19"/>
                  </a:lnTo>
                  <a:lnTo>
                    <a:pt x="65" y="14"/>
                  </a:lnTo>
                  <a:lnTo>
                    <a:pt x="48" y="6"/>
                  </a:lnTo>
                  <a:lnTo>
                    <a:pt x="33" y="0"/>
                  </a:lnTo>
                  <a:lnTo>
                    <a:pt x="24" y="1"/>
                  </a:lnTo>
                  <a:lnTo>
                    <a:pt x="16" y="3"/>
                  </a:lnTo>
                  <a:lnTo>
                    <a:pt x="11" y="4"/>
                  </a:lnTo>
                  <a:lnTo>
                    <a:pt x="8" y="5"/>
                  </a:lnTo>
                  <a:lnTo>
                    <a:pt x="3" y="7"/>
                  </a:lnTo>
                  <a:lnTo>
                    <a:pt x="0" y="11"/>
                  </a:lnTo>
                  <a:lnTo>
                    <a:pt x="7" y="16"/>
                  </a:lnTo>
                  <a:lnTo>
                    <a:pt x="13" y="21"/>
                  </a:lnTo>
                  <a:lnTo>
                    <a:pt x="19" y="25"/>
                  </a:lnTo>
                  <a:lnTo>
                    <a:pt x="26" y="29"/>
                  </a:lnTo>
                  <a:lnTo>
                    <a:pt x="34" y="31"/>
                  </a:lnTo>
                  <a:lnTo>
                    <a:pt x="42" y="33"/>
                  </a:lnTo>
                  <a:lnTo>
                    <a:pt x="46" y="36"/>
                  </a:lnTo>
                  <a:lnTo>
                    <a:pt x="49" y="38"/>
                  </a:lnTo>
                  <a:lnTo>
                    <a:pt x="51" y="40"/>
                  </a:lnTo>
                  <a:lnTo>
                    <a:pt x="54" y="45"/>
                  </a:lnTo>
                  <a:lnTo>
                    <a:pt x="57" y="48"/>
                  </a:lnTo>
                  <a:lnTo>
                    <a:pt x="59" y="50"/>
                  </a:lnTo>
                  <a:lnTo>
                    <a:pt x="62" y="53"/>
                  </a:lnTo>
                  <a:lnTo>
                    <a:pt x="64" y="53"/>
                  </a:lnTo>
                  <a:lnTo>
                    <a:pt x="68" y="55"/>
                  </a:lnTo>
                  <a:lnTo>
                    <a:pt x="74" y="58"/>
                  </a:lnTo>
                  <a:lnTo>
                    <a:pt x="79" y="64"/>
                  </a:lnTo>
                  <a:lnTo>
                    <a:pt x="81" y="71"/>
                  </a:lnTo>
                  <a:lnTo>
                    <a:pt x="83" y="78"/>
                  </a:lnTo>
                  <a:lnTo>
                    <a:pt x="84" y="85"/>
                  </a:lnTo>
                  <a:lnTo>
                    <a:pt x="88" y="100"/>
                  </a:lnTo>
                  <a:lnTo>
                    <a:pt x="90" y="114"/>
                  </a:lnTo>
                  <a:lnTo>
                    <a:pt x="89" y="122"/>
                  </a:lnTo>
                  <a:lnTo>
                    <a:pt x="88" y="129"/>
                  </a:lnTo>
                  <a:lnTo>
                    <a:pt x="84" y="136"/>
                  </a:lnTo>
                  <a:lnTo>
                    <a:pt x="80" y="142"/>
                  </a:lnTo>
                  <a:lnTo>
                    <a:pt x="87" y="144"/>
                  </a:lnTo>
                  <a:lnTo>
                    <a:pt x="91" y="144"/>
                  </a:lnTo>
                  <a:lnTo>
                    <a:pt x="95" y="143"/>
                  </a:lnTo>
                  <a:lnTo>
                    <a:pt x="100" y="141"/>
                  </a:lnTo>
                  <a:lnTo>
                    <a:pt x="115" y="143"/>
                  </a:lnTo>
                  <a:lnTo>
                    <a:pt x="129" y="145"/>
                  </a:lnTo>
                  <a:lnTo>
                    <a:pt x="131" y="141"/>
                  </a:lnTo>
                  <a:lnTo>
                    <a:pt x="133" y="136"/>
                  </a:lnTo>
                  <a:lnTo>
                    <a:pt x="136" y="134"/>
                  </a:lnTo>
                  <a:lnTo>
                    <a:pt x="138" y="134"/>
                  </a:lnTo>
                  <a:lnTo>
                    <a:pt x="143" y="136"/>
                  </a:lnTo>
                  <a:lnTo>
                    <a:pt x="148" y="141"/>
                  </a:lnTo>
                  <a:lnTo>
                    <a:pt x="155" y="146"/>
                  </a:lnTo>
                  <a:lnTo>
                    <a:pt x="158" y="151"/>
                  </a:lnTo>
                  <a:lnTo>
                    <a:pt x="162" y="152"/>
                  </a:lnTo>
                  <a:lnTo>
                    <a:pt x="164" y="154"/>
                  </a:lnTo>
                  <a:lnTo>
                    <a:pt x="164" y="159"/>
                  </a:lnTo>
                  <a:lnTo>
                    <a:pt x="166" y="162"/>
                  </a:lnTo>
                  <a:lnTo>
                    <a:pt x="170" y="162"/>
                  </a:lnTo>
                  <a:lnTo>
                    <a:pt x="172" y="162"/>
                  </a:lnTo>
                  <a:lnTo>
                    <a:pt x="174" y="162"/>
                  </a:lnTo>
                  <a:lnTo>
                    <a:pt x="178" y="165"/>
                  </a:lnTo>
                  <a:lnTo>
                    <a:pt x="178" y="166"/>
                  </a:lnTo>
                  <a:lnTo>
                    <a:pt x="178" y="167"/>
                  </a:lnTo>
                  <a:lnTo>
                    <a:pt x="188" y="167"/>
                  </a:lnTo>
                  <a:lnTo>
                    <a:pt x="197" y="165"/>
                  </a:lnTo>
                  <a:lnTo>
                    <a:pt x="206" y="162"/>
                  </a:lnTo>
                  <a:lnTo>
                    <a:pt x="215" y="159"/>
                  </a:lnTo>
                  <a:lnTo>
                    <a:pt x="219" y="160"/>
                  </a:lnTo>
                  <a:lnTo>
                    <a:pt x="222" y="160"/>
                  </a:lnTo>
                  <a:lnTo>
                    <a:pt x="236" y="161"/>
                  </a:lnTo>
                  <a:lnTo>
                    <a:pt x="249" y="160"/>
                  </a:lnTo>
                  <a:lnTo>
                    <a:pt x="253" y="159"/>
                  </a:lnTo>
                  <a:lnTo>
                    <a:pt x="257" y="155"/>
                  </a:lnTo>
                  <a:lnTo>
                    <a:pt x="261" y="152"/>
                  </a:lnTo>
                  <a:lnTo>
                    <a:pt x="265" y="149"/>
                  </a:lnTo>
                  <a:lnTo>
                    <a:pt x="268" y="145"/>
                  </a:lnTo>
                  <a:lnTo>
                    <a:pt x="272" y="144"/>
                  </a:lnTo>
                  <a:lnTo>
                    <a:pt x="284" y="146"/>
                  </a:lnTo>
                  <a:lnTo>
                    <a:pt x="295" y="152"/>
                  </a:lnTo>
                  <a:lnTo>
                    <a:pt x="294" y="154"/>
                  </a:lnTo>
                  <a:lnTo>
                    <a:pt x="294" y="155"/>
                  </a:lnTo>
                  <a:lnTo>
                    <a:pt x="294" y="158"/>
                  </a:lnTo>
                  <a:lnTo>
                    <a:pt x="295" y="159"/>
                  </a:lnTo>
                  <a:lnTo>
                    <a:pt x="299" y="161"/>
                  </a:lnTo>
                  <a:lnTo>
                    <a:pt x="302" y="162"/>
                  </a:lnTo>
                  <a:lnTo>
                    <a:pt x="310" y="162"/>
                  </a:lnTo>
                  <a:lnTo>
                    <a:pt x="318" y="161"/>
                  </a:lnTo>
                  <a:lnTo>
                    <a:pt x="325" y="166"/>
                  </a:lnTo>
                  <a:lnTo>
                    <a:pt x="329" y="169"/>
                  </a:lnTo>
                  <a:lnTo>
                    <a:pt x="332" y="170"/>
                  </a:lnTo>
                  <a:lnTo>
                    <a:pt x="334" y="170"/>
                  </a:lnTo>
                  <a:lnTo>
                    <a:pt x="337" y="168"/>
                  </a:lnTo>
                  <a:lnTo>
                    <a:pt x="341" y="165"/>
                  </a:lnTo>
                  <a:lnTo>
                    <a:pt x="342" y="160"/>
                  </a:lnTo>
                  <a:lnTo>
                    <a:pt x="342" y="157"/>
                  </a:lnTo>
                  <a:lnTo>
                    <a:pt x="340" y="152"/>
                  </a:lnTo>
                  <a:lnTo>
                    <a:pt x="337" y="149"/>
                  </a:lnTo>
                  <a:lnTo>
                    <a:pt x="329" y="143"/>
                  </a:lnTo>
                  <a:lnTo>
                    <a:pt x="322" y="138"/>
                  </a:lnTo>
                  <a:lnTo>
                    <a:pt x="319" y="135"/>
                  </a:lnTo>
                  <a:lnTo>
                    <a:pt x="318" y="133"/>
                  </a:lnTo>
                  <a:lnTo>
                    <a:pt x="323" y="121"/>
                  </a:lnTo>
                  <a:lnTo>
                    <a:pt x="328" y="111"/>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0" name="Freeform 319"/>
            <p:cNvSpPr>
              <a:spLocks/>
            </p:cNvSpPr>
            <p:nvPr/>
          </p:nvSpPr>
          <p:spPr bwMode="gray">
            <a:xfrm>
              <a:off x="5143501" y="3600451"/>
              <a:ext cx="50800" cy="33338"/>
            </a:xfrm>
            <a:custGeom>
              <a:avLst/>
              <a:gdLst/>
              <a:ahLst/>
              <a:cxnLst>
                <a:cxn ang="0">
                  <a:pos x="6" y="35"/>
                </a:cxn>
                <a:cxn ang="0">
                  <a:pos x="7" y="49"/>
                </a:cxn>
                <a:cxn ang="0">
                  <a:pos x="13" y="53"/>
                </a:cxn>
                <a:cxn ang="0">
                  <a:pos x="8" y="59"/>
                </a:cxn>
                <a:cxn ang="0">
                  <a:pos x="5" y="63"/>
                </a:cxn>
                <a:cxn ang="0">
                  <a:pos x="6" y="66"/>
                </a:cxn>
                <a:cxn ang="0">
                  <a:pos x="10" y="73"/>
                </a:cxn>
                <a:cxn ang="0">
                  <a:pos x="19" y="84"/>
                </a:cxn>
                <a:cxn ang="0">
                  <a:pos x="24" y="92"/>
                </a:cxn>
                <a:cxn ang="0">
                  <a:pos x="21" y="95"/>
                </a:cxn>
                <a:cxn ang="0">
                  <a:pos x="11" y="99"/>
                </a:cxn>
                <a:cxn ang="0">
                  <a:pos x="18" y="103"/>
                </a:cxn>
                <a:cxn ang="0">
                  <a:pos x="40" y="102"/>
                </a:cxn>
                <a:cxn ang="0">
                  <a:pos x="52" y="99"/>
                </a:cxn>
                <a:cxn ang="0">
                  <a:pos x="57" y="91"/>
                </a:cxn>
                <a:cxn ang="0">
                  <a:pos x="60" y="91"/>
                </a:cxn>
                <a:cxn ang="0">
                  <a:pos x="68" y="101"/>
                </a:cxn>
                <a:cxn ang="0">
                  <a:pos x="74" y="102"/>
                </a:cxn>
                <a:cxn ang="0">
                  <a:pos x="87" y="105"/>
                </a:cxn>
                <a:cxn ang="0">
                  <a:pos x="95" y="107"/>
                </a:cxn>
                <a:cxn ang="0">
                  <a:pos x="98" y="105"/>
                </a:cxn>
                <a:cxn ang="0">
                  <a:pos x="99" y="93"/>
                </a:cxn>
                <a:cxn ang="0">
                  <a:pos x="99" y="84"/>
                </a:cxn>
                <a:cxn ang="0">
                  <a:pos x="107" y="79"/>
                </a:cxn>
                <a:cxn ang="0">
                  <a:pos x="114" y="63"/>
                </a:cxn>
                <a:cxn ang="0">
                  <a:pos x="123" y="46"/>
                </a:cxn>
                <a:cxn ang="0">
                  <a:pos x="140" y="38"/>
                </a:cxn>
                <a:cxn ang="0">
                  <a:pos x="145" y="32"/>
                </a:cxn>
                <a:cxn ang="0">
                  <a:pos x="148" y="26"/>
                </a:cxn>
                <a:cxn ang="0">
                  <a:pos x="155" y="27"/>
                </a:cxn>
                <a:cxn ang="0">
                  <a:pos x="156" y="25"/>
                </a:cxn>
                <a:cxn ang="0">
                  <a:pos x="153" y="16"/>
                </a:cxn>
                <a:cxn ang="0">
                  <a:pos x="150" y="8"/>
                </a:cxn>
                <a:cxn ang="0">
                  <a:pos x="145" y="1"/>
                </a:cxn>
                <a:cxn ang="0">
                  <a:pos x="137" y="1"/>
                </a:cxn>
                <a:cxn ang="0">
                  <a:pos x="133" y="3"/>
                </a:cxn>
                <a:cxn ang="0">
                  <a:pos x="133" y="11"/>
                </a:cxn>
                <a:cxn ang="0">
                  <a:pos x="132" y="14"/>
                </a:cxn>
                <a:cxn ang="0">
                  <a:pos x="127" y="16"/>
                </a:cxn>
                <a:cxn ang="0">
                  <a:pos x="109" y="17"/>
                </a:cxn>
                <a:cxn ang="0">
                  <a:pos x="92" y="18"/>
                </a:cxn>
                <a:cxn ang="0">
                  <a:pos x="83" y="18"/>
                </a:cxn>
                <a:cxn ang="0">
                  <a:pos x="73" y="24"/>
                </a:cxn>
                <a:cxn ang="0">
                  <a:pos x="63" y="35"/>
                </a:cxn>
                <a:cxn ang="0">
                  <a:pos x="59" y="37"/>
                </a:cxn>
                <a:cxn ang="0">
                  <a:pos x="56" y="35"/>
                </a:cxn>
                <a:cxn ang="0">
                  <a:pos x="51" y="32"/>
                </a:cxn>
                <a:cxn ang="0">
                  <a:pos x="38" y="32"/>
                </a:cxn>
                <a:cxn ang="0">
                  <a:pos x="23" y="28"/>
                </a:cxn>
              </a:cxnLst>
              <a:rect l="0" t="0" r="r" b="b"/>
              <a:pathLst>
                <a:path w="158" h="107">
                  <a:moveTo>
                    <a:pt x="15" y="26"/>
                  </a:moveTo>
                  <a:lnTo>
                    <a:pt x="6" y="35"/>
                  </a:lnTo>
                  <a:lnTo>
                    <a:pt x="0" y="45"/>
                  </a:lnTo>
                  <a:lnTo>
                    <a:pt x="7" y="49"/>
                  </a:lnTo>
                  <a:lnTo>
                    <a:pt x="13" y="51"/>
                  </a:lnTo>
                  <a:lnTo>
                    <a:pt x="13" y="53"/>
                  </a:lnTo>
                  <a:lnTo>
                    <a:pt x="11" y="55"/>
                  </a:lnTo>
                  <a:lnTo>
                    <a:pt x="8" y="59"/>
                  </a:lnTo>
                  <a:lnTo>
                    <a:pt x="6" y="62"/>
                  </a:lnTo>
                  <a:lnTo>
                    <a:pt x="5" y="63"/>
                  </a:lnTo>
                  <a:lnTo>
                    <a:pt x="5" y="65"/>
                  </a:lnTo>
                  <a:lnTo>
                    <a:pt x="6" y="66"/>
                  </a:lnTo>
                  <a:lnTo>
                    <a:pt x="9" y="66"/>
                  </a:lnTo>
                  <a:lnTo>
                    <a:pt x="10" y="73"/>
                  </a:lnTo>
                  <a:lnTo>
                    <a:pt x="13" y="79"/>
                  </a:lnTo>
                  <a:lnTo>
                    <a:pt x="19" y="84"/>
                  </a:lnTo>
                  <a:lnTo>
                    <a:pt x="23" y="90"/>
                  </a:lnTo>
                  <a:lnTo>
                    <a:pt x="24" y="92"/>
                  </a:lnTo>
                  <a:lnTo>
                    <a:pt x="23" y="94"/>
                  </a:lnTo>
                  <a:lnTo>
                    <a:pt x="21" y="95"/>
                  </a:lnTo>
                  <a:lnTo>
                    <a:pt x="15" y="94"/>
                  </a:lnTo>
                  <a:lnTo>
                    <a:pt x="11" y="99"/>
                  </a:lnTo>
                  <a:lnTo>
                    <a:pt x="7" y="103"/>
                  </a:lnTo>
                  <a:lnTo>
                    <a:pt x="18" y="103"/>
                  </a:lnTo>
                  <a:lnTo>
                    <a:pt x="33" y="103"/>
                  </a:lnTo>
                  <a:lnTo>
                    <a:pt x="40" y="102"/>
                  </a:lnTo>
                  <a:lnTo>
                    <a:pt x="47" y="101"/>
                  </a:lnTo>
                  <a:lnTo>
                    <a:pt x="52" y="99"/>
                  </a:lnTo>
                  <a:lnTo>
                    <a:pt x="57" y="97"/>
                  </a:lnTo>
                  <a:lnTo>
                    <a:pt x="57" y="91"/>
                  </a:lnTo>
                  <a:lnTo>
                    <a:pt x="58" y="90"/>
                  </a:lnTo>
                  <a:lnTo>
                    <a:pt x="60" y="91"/>
                  </a:lnTo>
                  <a:lnTo>
                    <a:pt x="64" y="94"/>
                  </a:lnTo>
                  <a:lnTo>
                    <a:pt x="68" y="101"/>
                  </a:lnTo>
                  <a:lnTo>
                    <a:pt x="71" y="103"/>
                  </a:lnTo>
                  <a:lnTo>
                    <a:pt x="74" y="102"/>
                  </a:lnTo>
                  <a:lnTo>
                    <a:pt x="81" y="101"/>
                  </a:lnTo>
                  <a:lnTo>
                    <a:pt x="87" y="105"/>
                  </a:lnTo>
                  <a:lnTo>
                    <a:pt x="92" y="107"/>
                  </a:lnTo>
                  <a:lnTo>
                    <a:pt x="95" y="107"/>
                  </a:lnTo>
                  <a:lnTo>
                    <a:pt x="97" y="107"/>
                  </a:lnTo>
                  <a:lnTo>
                    <a:pt x="98" y="105"/>
                  </a:lnTo>
                  <a:lnTo>
                    <a:pt x="98" y="100"/>
                  </a:lnTo>
                  <a:lnTo>
                    <a:pt x="99" y="93"/>
                  </a:lnTo>
                  <a:lnTo>
                    <a:pt x="99" y="86"/>
                  </a:lnTo>
                  <a:lnTo>
                    <a:pt x="99" y="84"/>
                  </a:lnTo>
                  <a:lnTo>
                    <a:pt x="100" y="82"/>
                  </a:lnTo>
                  <a:lnTo>
                    <a:pt x="107" y="79"/>
                  </a:lnTo>
                  <a:lnTo>
                    <a:pt x="117" y="75"/>
                  </a:lnTo>
                  <a:lnTo>
                    <a:pt x="114" y="63"/>
                  </a:lnTo>
                  <a:lnTo>
                    <a:pt x="112" y="51"/>
                  </a:lnTo>
                  <a:lnTo>
                    <a:pt x="123" y="46"/>
                  </a:lnTo>
                  <a:lnTo>
                    <a:pt x="135" y="41"/>
                  </a:lnTo>
                  <a:lnTo>
                    <a:pt x="140" y="38"/>
                  </a:lnTo>
                  <a:lnTo>
                    <a:pt x="145" y="36"/>
                  </a:lnTo>
                  <a:lnTo>
                    <a:pt x="145" y="32"/>
                  </a:lnTo>
                  <a:lnTo>
                    <a:pt x="145" y="27"/>
                  </a:lnTo>
                  <a:lnTo>
                    <a:pt x="148" y="26"/>
                  </a:lnTo>
                  <a:lnTo>
                    <a:pt x="152" y="26"/>
                  </a:lnTo>
                  <a:lnTo>
                    <a:pt x="155" y="27"/>
                  </a:lnTo>
                  <a:lnTo>
                    <a:pt x="158" y="28"/>
                  </a:lnTo>
                  <a:lnTo>
                    <a:pt x="156" y="25"/>
                  </a:lnTo>
                  <a:lnTo>
                    <a:pt x="154" y="20"/>
                  </a:lnTo>
                  <a:lnTo>
                    <a:pt x="153" y="16"/>
                  </a:lnTo>
                  <a:lnTo>
                    <a:pt x="152" y="11"/>
                  </a:lnTo>
                  <a:lnTo>
                    <a:pt x="150" y="8"/>
                  </a:lnTo>
                  <a:lnTo>
                    <a:pt x="148" y="4"/>
                  </a:lnTo>
                  <a:lnTo>
                    <a:pt x="145" y="1"/>
                  </a:lnTo>
                  <a:lnTo>
                    <a:pt x="140" y="0"/>
                  </a:lnTo>
                  <a:lnTo>
                    <a:pt x="137" y="1"/>
                  </a:lnTo>
                  <a:lnTo>
                    <a:pt x="135" y="1"/>
                  </a:lnTo>
                  <a:lnTo>
                    <a:pt x="133" y="3"/>
                  </a:lnTo>
                  <a:lnTo>
                    <a:pt x="133" y="6"/>
                  </a:lnTo>
                  <a:lnTo>
                    <a:pt x="133" y="11"/>
                  </a:lnTo>
                  <a:lnTo>
                    <a:pt x="133" y="13"/>
                  </a:lnTo>
                  <a:lnTo>
                    <a:pt x="132" y="14"/>
                  </a:lnTo>
                  <a:lnTo>
                    <a:pt x="131" y="16"/>
                  </a:lnTo>
                  <a:lnTo>
                    <a:pt x="127" y="16"/>
                  </a:lnTo>
                  <a:lnTo>
                    <a:pt x="121" y="14"/>
                  </a:lnTo>
                  <a:lnTo>
                    <a:pt x="109" y="17"/>
                  </a:lnTo>
                  <a:lnTo>
                    <a:pt x="98" y="19"/>
                  </a:lnTo>
                  <a:lnTo>
                    <a:pt x="92" y="18"/>
                  </a:lnTo>
                  <a:lnTo>
                    <a:pt x="87" y="18"/>
                  </a:lnTo>
                  <a:lnTo>
                    <a:pt x="83" y="18"/>
                  </a:lnTo>
                  <a:lnTo>
                    <a:pt x="80" y="19"/>
                  </a:lnTo>
                  <a:lnTo>
                    <a:pt x="73" y="24"/>
                  </a:lnTo>
                  <a:lnTo>
                    <a:pt x="66" y="32"/>
                  </a:lnTo>
                  <a:lnTo>
                    <a:pt x="63" y="35"/>
                  </a:lnTo>
                  <a:lnTo>
                    <a:pt x="60" y="37"/>
                  </a:lnTo>
                  <a:lnTo>
                    <a:pt x="59" y="37"/>
                  </a:lnTo>
                  <a:lnTo>
                    <a:pt x="57" y="36"/>
                  </a:lnTo>
                  <a:lnTo>
                    <a:pt x="56" y="35"/>
                  </a:lnTo>
                  <a:lnTo>
                    <a:pt x="54" y="33"/>
                  </a:lnTo>
                  <a:lnTo>
                    <a:pt x="51" y="32"/>
                  </a:lnTo>
                  <a:lnTo>
                    <a:pt x="47" y="32"/>
                  </a:lnTo>
                  <a:lnTo>
                    <a:pt x="38" y="32"/>
                  </a:lnTo>
                  <a:lnTo>
                    <a:pt x="31" y="30"/>
                  </a:lnTo>
                  <a:lnTo>
                    <a:pt x="23" y="28"/>
                  </a:lnTo>
                  <a:lnTo>
                    <a:pt x="15" y="26"/>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1" name="Freeform 320"/>
            <p:cNvSpPr>
              <a:spLocks/>
            </p:cNvSpPr>
            <p:nvPr/>
          </p:nvSpPr>
          <p:spPr bwMode="gray">
            <a:xfrm>
              <a:off x="5143501" y="3600451"/>
              <a:ext cx="50800" cy="33338"/>
            </a:xfrm>
            <a:custGeom>
              <a:avLst/>
              <a:gdLst/>
              <a:ahLst/>
              <a:cxnLst>
                <a:cxn ang="0">
                  <a:pos x="6" y="35"/>
                </a:cxn>
                <a:cxn ang="0">
                  <a:pos x="7" y="49"/>
                </a:cxn>
                <a:cxn ang="0">
                  <a:pos x="13" y="53"/>
                </a:cxn>
                <a:cxn ang="0">
                  <a:pos x="8" y="59"/>
                </a:cxn>
                <a:cxn ang="0">
                  <a:pos x="5" y="63"/>
                </a:cxn>
                <a:cxn ang="0">
                  <a:pos x="6" y="66"/>
                </a:cxn>
                <a:cxn ang="0">
                  <a:pos x="10" y="73"/>
                </a:cxn>
                <a:cxn ang="0">
                  <a:pos x="19" y="84"/>
                </a:cxn>
                <a:cxn ang="0">
                  <a:pos x="24" y="92"/>
                </a:cxn>
                <a:cxn ang="0">
                  <a:pos x="21" y="95"/>
                </a:cxn>
                <a:cxn ang="0">
                  <a:pos x="11" y="99"/>
                </a:cxn>
                <a:cxn ang="0">
                  <a:pos x="18" y="103"/>
                </a:cxn>
                <a:cxn ang="0">
                  <a:pos x="40" y="102"/>
                </a:cxn>
                <a:cxn ang="0">
                  <a:pos x="52" y="99"/>
                </a:cxn>
                <a:cxn ang="0">
                  <a:pos x="57" y="91"/>
                </a:cxn>
                <a:cxn ang="0">
                  <a:pos x="60" y="91"/>
                </a:cxn>
                <a:cxn ang="0">
                  <a:pos x="68" y="101"/>
                </a:cxn>
                <a:cxn ang="0">
                  <a:pos x="74" y="102"/>
                </a:cxn>
                <a:cxn ang="0">
                  <a:pos x="87" y="105"/>
                </a:cxn>
                <a:cxn ang="0">
                  <a:pos x="95" y="107"/>
                </a:cxn>
                <a:cxn ang="0">
                  <a:pos x="98" y="105"/>
                </a:cxn>
                <a:cxn ang="0">
                  <a:pos x="99" y="93"/>
                </a:cxn>
                <a:cxn ang="0">
                  <a:pos x="99" y="84"/>
                </a:cxn>
                <a:cxn ang="0">
                  <a:pos x="107" y="79"/>
                </a:cxn>
                <a:cxn ang="0">
                  <a:pos x="114" y="63"/>
                </a:cxn>
                <a:cxn ang="0">
                  <a:pos x="123" y="46"/>
                </a:cxn>
                <a:cxn ang="0">
                  <a:pos x="140" y="38"/>
                </a:cxn>
                <a:cxn ang="0">
                  <a:pos x="145" y="32"/>
                </a:cxn>
                <a:cxn ang="0">
                  <a:pos x="148" y="26"/>
                </a:cxn>
                <a:cxn ang="0">
                  <a:pos x="155" y="27"/>
                </a:cxn>
                <a:cxn ang="0">
                  <a:pos x="156" y="25"/>
                </a:cxn>
                <a:cxn ang="0">
                  <a:pos x="153" y="16"/>
                </a:cxn>
                <a:cxn ang="0">
                  <a:pos x="150" y="8"/>
                </a:cxn>
                <a:cxn ang="0">
                  <a:pos x="145" y="1"/>
                </a:cxn>
                <a:cxn ang="0">
                  <a:pos x="137" y="1"/>
                </a:cxn>
                <a:cxn ang="0">
                  <a:pos x="133" y="3"/>
                </a:cxn>
                <a:cxn ang="0">
                  <a:pos x="133" y="11"/>
                </a:cxn>
                <a:cxn ang="0">
                  <a:pos x="132" y="14"/>
                </a:cxn>
                <a:cxn ang="0">
                  <a:pos x="127" y="16"/>
                </a:cxn>
                <a:cxn ang="0">
                  <a:pos x="109" y="17"/>
                </a:cxn>
                <a:cxn ang="0">
                  <a:pos x="92" y="18"/>
                </a:cxn>
                <a:cxn ang="0">
                  <a:pos x="83" y="18"/>
                </a:cxn>
                <a:cxn ang="0">
                  <a:pos x="73" y="24"/>
                </a:cxn>
                <a:cxn ang="0">
                  <a:pos x="63" y="35"/>
                </a:cxn>
                <a:cxn ang="0">
                  <a:pos x="59" y="37"/>
                </a:cxn>
                <a:cxn ang="0">
                  <a:pos x="56" y="35"/>
                </a:cxn>
                <a:cxn ang="0">
                  <a:pos x="51" y="32"/>
                </a:cxn>
                <a:cxn ang="0">
                  <a:pos x="38" y="32"/>
                </a:cxn>
                <a:cxn ang="0">
                  <a:pos x="23" y="28"/>
                </a:cxn>
              </a:cxnLst>
              <a:rect l="0" t="0" r="r" b="b"/>
              <a:pathLst>
                <a:path w="158" h="107">
                  <a:moveTo>
                    <a:pt x="15" y="26"/>
                  </a:moveTo>
                  <a:lnTo>
                    <a:pt x="6" y="35"/>
                  </a:lnTo>
                  <a:lnTo>
                    <a:pt x="0" y="45"/>
                  </a:lnTo>
                  <a:lnTo>
                    <a:pt x="7" y="49"/>
                  </a:lnTo>
                  <a:lnTo>
                    <a:pt x="13" y="51"/>
                  </a:lnTo>
                  <a:lnTo>
                    <a:pt x="13" y="53"/>
                  </a:lnTo>
                  <a:lnTo>
                    <a:pt x="11" y="55"/>
                  </a:lnTo>
                  <a:lnTo>
                    <a:pt x="8" y="59"/>
                  </a:lnTo>
                  <a:lnTo>
                    <a:pt x="6" y="62"/>
                  </a:lnTo>
                  <a:lnTo>
                    <a:pt x="5" y="63"/>
                  </a:lnTo>
                  <a:lnTo>
                    <a:pt x="5" y="65"/>
                  </a:lnTo>
                  <a:lnTo>
                    <a:pt x="6" y="66"/>
                  </a:lnTo>
                  <a:lnTo>
                    <a:pt x="9" y="66"/>
                  </a:lnTo>
                  <a:lnTo>
                    <a:pt x="10" y="73"/>
                  </a:lnTo>
                  <a:lnTo>
                    <a:pt x="13" y="79"/>
                  </a:lnTo>
                  <a:lnTo>
                    <a:pt x="19" y="84"/>
                  </a:lnTo>
                  <a:lnTo>
                    <a:pt x="23" y="90"/>
                  </a:lnTo>
                  <a:lnTo>
                    <a:pt x="24" y="92"/>
                  </a:lnTo>
                  <a:lnTo>
                    <a:pt x="23" y="94"/>
                  </a:lnTo>
                  <a:lnTo>
                    <a:pt x="21" y="95"/>
                  </a:lnTo>
                  <a:lnTo>
                    <a:pt x="15" y="94"/>
                  </a:lnTo>
                  <a:lnTo>
                    <a:pt x="11" y="99"/>
                  </a:lnTo>
                  <a:lnTo>
                    <a:pt x="7" y="103"/>
                  </a:lnTo>
                  <a:lnTo>
                    <a:pt x="18" y="103"/>
                  </a:lnTo>
                  <a:lnTo>
                    <a:pt x="33" y="103"/>
                  </a:lnTo>
                  <a:lnTo>
                    <a:pt x="40" y="102"/>
                  </a:lnTo>
                  <a:lnTo>
                    <a:pt x="47" y="101"/>
                  </a:lnTo>
                  <a:lnTo>
                    <a:pt x="52" y="99"/>
                  </a:lnTo>
                  <a:lnTo>
                    <a:pt x="57" y="97"/>
                  </a:lnTo>
                  <a:lnTo>
                    <a:pt x="57" y="91"/>
                  </a:lnTo>
                  <a:lnTo>
                    <a:pt x="58" y="90"/>
                  </a:lnTo>
                  <a:lnTo>
                    <a:pt x="60" y="91"/>
                  </a:lnTo>
                  <a:lnTo>
                    <a:pt x="64" y="94"/>
                  </a:lnTo>
                  <a:lnTo>
                    <a:pt x="68" y="101"/>
                  </a:lnTo>
                  <a:lnTo>
                    <a:pt x="71" y="103"/>
                  </a:lnTo>
                  <a:lnTo>
                    <a:pt x="74" y="102"/>
                  </a:lnTo>
                  <a:lnTo>
                    <a:pt x="81" y="101"/>
                  </a:lnTo>
                  <a:lnTo>
                    <a:pt x="87" y="105"/>
                  </a:lnTo>
                  <a:lnTo>
                    <a:pt x="92" y="107"/>
                  </a:lnTo>
                  <a:lnTo>
                    <a:pt x="95" y="107"/>
                  </a:lnTo>
                  <a:lnTo>
                    <a:pt x="97" y="107"/>
                  </a:lnTo>
                  <a:lnTo>
                    <a:pt x="98" y="105"/>
                  </a:lnTo>
                  <a:lnTo>
                    <a:pt x="98" y="100"/>
                  </a:lnTo>
                  <a:lnTo>
                    <a:pt x="99" y="93"/>
                  </a:lnTo>
                  <a:lnTo>
                    <a:pt x="99" y="86"/>
                  </a:lnTo>
                  <a:lnTo>
                    <a:pt x="99" y="84"/>
                  </a:lnTo>
                  <a:lnTo>
                    <a:pt x="100" y="82"/>
                  </a:lnTo>
                  <a:lnTo>
                    <a:pt x="107" y="79"/>
                  </a:lnTo>
                  <a:lnTo>
                    <a:pt x="117" y="75"/>
                  </a:lnTo>
                  <a:lnTo>
                    <a:pt x="114" y="63"/>
                  </a:lnTo>
                  <a:lnTo>
                    <a:pt x="112" y="51"/>
                  </a:lnTo>
                  <a:lnTo>
                    <a:pt x="123" y="46"/>
                  </a:lnTo>
                  <a:lnTo>
                    <a:pt x="135" y="41"/>
                  </a:lnTo>
                  <a:lnTo>
                    <a:pt x="140" y="38"/>
                  </a:lnTo>
                  <a:lnTo>
                    <a:pt x="145" y="36"/>
                  </a:lnTo>
                  <a:lnTo>
                    <a:pt x="145" y="32"/>
                  </a:lnTo>
                  <a:lnTo>
                    <a:pt x="145" y="27"/>
                  </a:lnTo>
                  <a:lnTo>
                    <a:pt x="148" y="26"/>
                  </a:lnTo>
                  <a:lnTo>
                    <a:pt x="152" y="26"/>
                  </a:lnTo>
                  <a:lnTo>
                    <a:pt x="155" y="27"/>
                  </a:lnTo>
                  <a:lnTo>
                    <a:pt x="158" y="28"/>
                  </a:lnTo>
                  <a:lnTo>
                    <a:pt x="156" y="25"/>
                  </a:lnTo>
                  <a:lnTo>
                    <a:pt x="154" y="20"/>
                  </a:lnTo>
                  <a:lnTo>
                    <a:pt x="153" y="16"/>
                  </a:lnTo>
                  <a:lnTo>
                    <a:pt x="152" y="11"/>
                  </a:lnTo>
                  <a:lnTo>
                    <a:pt x="150" y="8"/>
                  </a:lnTo>
                  <a:lnTo>
                    <a:pt x="148" y="4"/>
                  </a:lnTo>
                  <a:lnTo>
                    <a:pt x="145" y="1"/>
                  </a:lnTo>
                  <a:lnTo>
                    <a:pt x="140" y="0"/>
                  </a:lnTo>
                  <a:lnTo>
                    <a:pt x="137" y="1"/>
                  </a:lnTo>
                  <a:lnTo>
                    <a:pt x="135" y="1"/>
                  </a:lnTo>
                  <a:lnTo>
                    <a:pt x="133" y="3"/>
                  </a:lnTo>
                  <a:lnTo>
                    <a:pt x="133" y="6"/>
                  </a:lnTo>
                  <a:lnTo>
                    <a:pt x="133" y="11"/>
                  </a:lnTo>
                  <a:lnTo>
                    <a:pt x="133" y="13"/>
                  </a:lnTo>
                  <a:lnTo>
                    <a:pt x="132" y="14"/>
                  </a:lnTo>
                  <a:lnTo>
                    <a:pt x="131" y="16"/>
                  </a:lnTo>
                  <a:lnTo>
                    <a:pt x="127" y="16"/>
                  </a:lnTo>
                  <a:lnTo>
                    <a:pt x="121" y="14"/>
                  </a:lnTo>
                  <a:lnTo>
                    <a:pt x="109" y="17"/>
                  </a:lnTo>
                  <a:lnTo>
                    <a:pt x="98" y="19"/>
                  </a:lnTo>
                  <a:lnTo>
                    <a:pt x="92" y="18"/>
                  </a:lnTo>
                  <a:lnTo>
                    <a:pt x="87" y="18"/>
                  </a:lnTo>
                  <a:lnTo>
                    <a:pt x="83" y="18"/>
                  </a:lnTo>
                  <a:lnTo>
                    <a:pt x="80" y="19"/>
                  </a:lnTo>
                  <a:lnTo>
                    <a:pt x="73" y="24"/>
                  </a:lnTo>
                  <a:lnTo>
                    <a:pt x="66" y="32"/>
                  </a:lnTo>
                  <a:lnTo>
                    <a:pt x="63" y="35"/>
                  </a:lnTo>
                  <a:lnTo>
                    <a:pt x="60" y="37"/>
                  </a:lnTo>
                  <a:lnTo>
                    <a:pt x="59" y="37"/>
                  </a:lnTo>
                  <a:lnTo>
                    <a:pt x="57" y="36"/>
                  </a:lnTo>
                  <a:lnTo>
                    <a:pt x="56" y="35"/>
                  </a:lnTo>
                  <a:lnTo>
                    <a:pt x="54" y="33"/>
                  </a:lnTo>
                  <a:lnTo>
                    <a:pt x="51" y="32"/>
                  </a:lnTo>
                  <a:lnTo>
                    <a:pt x="47" y="32"/>
                  </a:lnTo>
                  <a:lnTo>
                    <a:pt x="38" y="32"/>
                  </a:lnTo>
                  <a:lnTo>
                    <a:pt x="31" y="30"/>
                  </a:lnTo>
                  <a:lnTo>
                    <a:pt x="23" y="28"/>
                  </a:lnTo>
                  <a:lnTo>
                    <a:pt x="15" y="26"/>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2" name="Freeform 321"/>
            <p:cNvSpPr>
              <a:spLocks/>
            </p:cNvSpPr>
            <p:nvPr/>
          </p:nvSpPr>
          <p:spPr bwMode="gray">
            <a:xfrm>
              <a:off x="5187951" y="3559176"/>
              <a:ext cx="109538" cy="68263"/>
            </a:xfrm>
            <a:custGeom>
              <a:avLst/>
              <a:gdLst/>
              <a:ahLst/>
              <a:cxnLst>
                <a:cxn ang="0">
                  <a:pos x="342" y="42"/>
                </a:cxn>
                <a:cxn ang="0">
                  <a:pos x="340" y="36"/>
                </a:cxn>
                <a:cxn ang="0">
                  <a:pos x="332" y="36"/>
                </a:cxn>
                <a:cxn ang="0">
                  <a:pos x="325" y="33"/>
                </a:cxn>
                <a:cxn ang="0">
                  <a:pos x="319" y="23"/>
                </a:cxn>
                <a:cxn ang="0">
                  <a:pos x="307" y="14"/>
                </a:cxn>
                <a:cxn ang="0">
                  <a:pos x="300" y="15"/>
                </a:cxn>
                <a:cxn ang="0">
                  <a:pos x="292" y="16"/>
                </a:cxn>
                <a:cxn ang="0">
                  <a:pos x="281" y="15"/>
                </a:cxn>
                <a:cxn ang="0">
                  <a:pos x="272" y="0"/>
                </a:cxn>
                <a:cxn ang="0">
                  <a:pos x="261" y="2"/>
                </a:cxn>
                <a:cxn ang="0">
                  <a:pos x="249" y="4"/>
                </a:cxn>
                <a:cxn ang="0">
                  <a:pos x="228" y="0"/>
                </a:cxn>
                <a:cxn ang="0">
                  <a:pos x="219" y="8"/>
                </a:cxn>
                <a:cxn ang="0">
                  <a:pos x="212" y="24"/>
                </a:cxn>
                <a:cxn ang="0">
                  <a:pos x="199" y="28"/>
                </a:cxn>
                <a:cxn ang="0">
                  <a:pos x="181" y="27"/>
                </a:cxn>
                <a:cxn ang="0">
                  <a:pos x="175" y="27"/>
                </a:cxn>
                <a:cxn ang="0">
                  <a:pos x="169" y="38"/>
                </a:cxn>
                <a:cxn ang="0">
                  <a:pos x="160" y="40"/>
                </a:cxn>
                <a:cxn ang="0">
                  <a:pos x="139" y="39"/>
                </a:cxn>
                <a:cxn ang="0">
                  <a:pos x="132" y="46"/>
                </a:cxn>
                <a:cxn ang="0">
                  <a:pos x="136" y="57"/>
                </a:cxn>
                <a:cxn ang="0">
                  <a:pos x="109" y="63"/>
                </a:cxn>
                <a:cxn ang="0">
                  <a:pos x="83" y="63"/>
                </a:cxn>
                <a:cxn ang="0">
                  <a:pos x="67" y="51"/>
                </a:cxn>
                <a:cxn ang="0">
                  <a:pos x="50" y="41"/>
                </a:cxn>
                <a:cxn ang="0">
                  <a:pos x="47" y="52"/>
                </a:cxn>
                <a:cxn ang="0">
                  <a:pos x="47" y="62"/>
                </a:cxn>
                <a:cxn ang="0">
                  <a:pos x="37" y="66"/>
                </a:cxn>
                <a:cxn ang="0">
                  <a:pos x="15" y="66"/>
                </a:cxn>
                <a:cxn ang="0">
                  <a:pos x="25" y="74"/>
                </a:cxn>
                <a:cxn ang="0">
                  <a:pos x="28" y="81"/>
                </a:cxn>
                <a:cxn ang="0">
                  <a:pos x="18" y="87"/>
                </a:cxn>
                <a:cxn ang="0">
                  <a:pos x="14" y="93"/>
                </a:cxn>
                <a:cxn ang="0">
                  <a:pos x="9" y="120"/>
                </a:cxn>
                <a:cxn ang="0">
                  <a:pos x="8" y="132"/>
                </a:cxn>
                <a:cxn ang="0">
                  <a:pos x="13" y="144"/>
                </a:cxn>
                <a:cxn ang="0">
                  <a:pos x="18" y="156"/>
                </a:cxn>
                <a:cxn ang="0">
                  <a:pos x="42" y="173"/>
                </a:cxn>
                <a:cxn ang="0">
                  <a:pos x="61" y="196"/>
                </a:cxn>
                <a:cxn ang="0">
                  <a:pos x="78" y="201"/>
                </a:cxn>
                <a:cxn ang="0">
                  <a:pos x="101" y="210"/>
                </a:cxn>
                <a:cxn ang="0">
                  <a:pos x="120" y="207"/>
                </a:cxn>
                <a:cxn ang="0">
                  <a:pos x="128" y="201"/>
                </a:cxn>
                <a:cxn ang="0">
                  <a:pos x="146" y="195"/>
                </a:cxn>
                <a:cxn ang="0">
                  <a:pos x="173" y="181"/>
                </a:cxn>
                <a:cxn ang="0">
                  <a:pos x="200" y="183"/>
                </a:cxn>
                <a:cxn ang="0">
                  <a:pos x="230" y="180"/>
                </a:cxn>
                <a:cxn ang="0">
                  <a:pos x="233" y="176"/>
                </a:cxn>
                <a:cxn ang="0">
                  <a:pos x="249" y="176"/>
                </a:cxn>
                <a:cxn ang="0">
                  <a:pos x="260" y="161"/>
                </a:cxn>
                <a:cxn ang="0">
                  <a:pos x="276" y="129"/>
                </a:cxn>
                <a:cxn ang="0">
                  <a:pos x="284" y="106"/>
                </a:cxn>
                <a:cxn ang="0">
                  <a:pos x="299" y="87"/>
                </a:cxn>
                <a:cxn ang="0">
                  <a:pos x="310" y="65"/>
                </a:cxn>
                <a:cxn ang="0">
                  <a:pos x="317" y="62"/>
                </a:cxn>
                <a:cxn ang="0">
                  <a:pos x="332" y="59"/>
                </a:cxn>
                <a:cxn ang="0">
                  <a:pos x="343" y="47"/>
                </a:cxn>
              </a:cxnLst>
              <a:rect l="0" t="0" r="r" b="b"/>
              <a:pathLst>
                <a:path w="343" h="211">
                  <a:moveTo>
                    <a:pt x="343" y="47"/>
                  </a:moveTo>
                  <a:lnTo>
                    <a:pt x="341" y="44"/>
                  </a:lnTo>
                  <a:lnTo>
                    <a:pt x="342" y="42"/>
                  </a:lnTo>
                  <a:lnTo>
                    <a:pt x="342" y="40"/>
                  </a:lnTo>
                  <a:lnTo>
                    <a:pt x="341" y="38"/>
                  </a:lnTo>
                  <a:lnTo>
                    <a:pt x="340" y="36"/>
                  </a:lnTo>
                  <a:lnTo>
                    <a:pt x="339" y="36"/>
                  </a:lnTo>
                  <a:lnTo>
                    <a:pt x="335" y="35"/>
                  </a:lnTo>
                  <a:lnTo>
                    <a:pt x="332" y="36"/>
                  </a:lnTo>
                  <a:lnTo>
                    <a:pt x="330" y="35"/>
                  </a:lnTo>
                  <a:lnTo>
                    <a:pt x="327" y="34"/>
                  </a:lnTo>
                  <a:lnTo>
                    <a:pt x="325" y="33"/>
                  </a:lnTo>
                  <a:lnTo>
                    <a:pt x="324" y="31"/>
                  </a:lnTo>
                  <a:lnTo>
                    <a:pt x="322" y="27"/>
                  </a:lnTo>
                  <a:lnTo>
                    <a:pt x="319" y="23"/>
                  </a:lnTo>
                  <a:lnTo>
                    <a:pt x="316" y="19"/>
                  </a:lnTo>
                  <a:lnTo>
                    <a:pt x="311" y="16"/>
                  </a:lnTo>
                  <a:lnTo>
                    <a:pt x="307" y="14"/>
                  </a:lnTo>
                  <a:lnTo>
                    <a:pt x="302" y="11"/>
                  </a:lnTo>
                  <a:lnTo>
                    <a:pt x="301" y="14"/>
                  </a:lnTo>
                  <a:lnTo>
                    <a:pt x="300" y="15"/>
                  </a:lnTo>
                  <a:lnTo>
                    <a:pt x="298" y="15"/>
                  </a:lnTo>
                  <a:lnTo>
                    <a:pt x="295" y="15"/>
                  </a:lnTo>
                  <a:lnTo>
                    <a:pt x="292" y="16"/>
                  </a:lnTo>
                  <a:lnTo>
                    <a:pt x="289" y="17"/>
                  </a:lnTo>
                  <a:lnTo>
                    <a:pt x="285" y="16"/>
                  </a:lnTo>
                  <a:lnTo>
                    <a:pt x="281" y="15"/>
                  </a:lnTo>
                  <a:lnTo>
                    <a:pt x="277" y="8"/>
                  </a:lnTo>
                  <a:lnTo>
                    <a:pt x="274" y="2"/>
                  </a:lnTo>
                  <a:lnTo>
                    <a:pt x="272" y="0"/>
                  </a:lnTo>
                  <a:lnTo>
                    <a:pt x="269" y="0"/>
                  </a:lnTo>
                  <a:lnTo>
                    <a:pt x="266" y="0"/>
                  </a:lnTo>
                  <a:lnTo>
                    <a:pt x="261" y="2"/>
                  </a:lnTo>
                  <a:lnTo>
                    <a:pt x="257" y="4"/>
                  </a:lnTo>
                  <a:lnTo>
                    <a:pt x="253" y="4"/>
                  </a:lnTo>
                  <a:lnTo>
                    <a:pt x="249" y="4"/>
                  </a:lnTo>
                  <a:lnTo>
                    <a:pt x="244" y="3"/>
                  </a:lnTo>
                  <a:lnTo>
                    <a:pt x="236" y="1"/>
                  </a:lnTo>
                  <a:lnTo>
                    <a:pt x="228" y="0"/>
                  </a:lnTo>
                  <a:lnTo>
                    <a:pt x="224" y="2"/>
                  </a:lnTo>
                  <a:lnTo>
                    <a:pt x="220" y="4"/>
                  </a:lnTo>
                  <a:lnTo>
                    <a:pt x="219" y="8"/>
                  </a:lnTo>
                  <a:lnTo>
                    <a:pt x="218" y="10"/>
                  </a:lnTo>
                  <a:lnTo>
                    <a:pt x="216" y="17"/>
                  </a:lnTo>
                  <a:lnTo>
                    <a:pt x="212" y="24"/>
                  </a:lnTo>
                  <a:lnTo>
                    <a:pt x="208" y="24"/>
                  </a:lnTo>
                  <a:lnTo>
                    <a:pt x="203" y="23"/>
                  </a:lnTo>
                  <a:lnTo>
                    <a:pt x="199" y="28"/>
                  </a:lnTo>
                  <a:lnTo>
                    <a:pt x="193" y="34"/>
                  </a:lnTo>
                  <a:lnTo>
                    <a:pt x="186" y="31"/>
                  </a:lnTo>
                  <a:lnTo>
                    <a:pt x="181" y="27"/>
                  </a:lnTo>
                  <a:lnTo>
                    <a:pt x="179" y="26"/>
                  </a:lnTo>
                  <a:lnTo>
                    <a:pt x="177" y="26"/>
                  </a:lnTo>
                  <a:lnTo>
                    <a:pt x="175" y="27"/>
                  </a:lnTo>
                  <a:lnTo>
                    <a:pt x="172" y="32"/>
                  </a:lnTo>
                  <a:lnTo>
                    <a:pt x="171" y="34"/>
                  </a:lnTo>
                  <a:lnTo>
                    <a:pt x="169" y="38"/>
                  </a:lnTo>
                  <a:lnTo>
                    <a:pt x="167" y="39"/>
                  </a:lnTo>
                  <a:lnTo>
                    <a:pt x="163" y="40"/>
                  </a:lnTo>
                  <a:lnTo>
                    <a:pt x="160" y="40"/>
                  </a:lnTo>
                  <a:lnTo>
                    <a:pt x="155" y="40"/>
                  </a:lnTo>
                  <a:lnTo>
                    <a:pt x="146" y="39"/>
                  </a:lnTo>
                  <a:lnTo>
                    <a:pt x="139" y="39"/>
                  </a:lnTo>
                  <a:lnTo>
                    <a:pt x="136" y="41"/>
                  </a:lnTo>
                  <a:lnTo>
                    <a:pt x="134" y="43"/>
                  </a:lnTo>
                  <a:lnTo>
                    <a:pt x="132" y="46"/>
                  </a:lnTo>
                  <a:lnTo>
                    <a:pt x="132" y="47"/>
                  </a:lnTo>
                  <a:lnTo>
                    <a:pt x="134" y="51"/>
                  </a:lnTo>
                  <a:lnTo>
                    <a:pt x="136" y="57"/>
                  </a:lnTo>
                  <a:lnTo>
                    <a:pt x="127" y="60"/>
                  </a:lnTo>
                  <a:lnTo>
                    <a:pt x="118" y="62"/>
                  </a:lnTo>
                  <a:lnTo>
                    <a:pt x="109" y="63"/>
                  </a:lnTo>
                  <a:lnTo>
                    <a:pt x="99" y="65"/>
                  </a:lnTo>
                  <a:lnTo>
                    <a:pt x="90" y="65"/>
                  </a:lnTo>
                  <a:lnTo>
                    <a:pt x="83" y="63"/>
                  </a:lnTo>
                  <a:lnTo>
                    <a:pt x="77" y="59"/>
                  </a:lnTo>
                  <a:lnTo>
                    <a:pt x="72" y="55"/>
                  </a:lnTo>
                  <a:lnTo>
                    <a:pt x="67" y="51"/>
                  </a:lnTo>
                  <a:lnTo>
                    <a:pt x="63" y="47"/>
                  </a:lnTo>
                  <a:lnTo>
                    <a:pt x="57" y="43"/>
                  </a:lnTo>
                  <a:lnTo>
                    <a:pt x="50" y="41"/>
                  </a:lnTo>
                  <a:lnTo>
                    <a:pt x="48" y="44"/>
                  </a:lnTo>
                  <a:lnTo>
                    <a:pt x="47" y="49"/>
                  </a:lnTo>
                  <a:lnTo>
                    <a:pt x="47" y="52"/>
                  </a:lnTo>
                  <a:lnTo>
                    <a:pt x="47" y="57"/>
                  </a:lnTo>
                  <a:lnTo>
                    <a:pt x="47" y="59"/>
                  </a:lnTo>
                  <a:lnTo>
                    <a:pt x="47" y="62"/>
                  </a:lnTo>
                  <a:lnTo>
                    <a:pt x="46" y="65"/>
                  </a:lnTo>
                  <a:lnTo>
                    <a:pt x="45" y="67"/>
                  </a:lnTo>
                  <a:lnTo>
                    <a:pt x="37" y="66"/>
                  </a:lnTo>
                  <a:lnTo>
                    <a:pt x="30" y="65"/>
                  </a:lnTo>
                  <a:lnTo>
                    <a:pt x="22" y="65"/>
                  </a:lnTo>
                  <a:lnTo>
                    <a:pt x="15" y="66"/>
                  </a:lnTo>
                  <a:lnTo>
                    <a:pt x="20" y="69"/>
                  </a:lnTo>
                  <a:lnTo>
                    <a:pt x="24" y="72"/>
                  </a:lnTo>
                  <a:lnTo>
                    <a:pt x="25" y="74"/>
                  </a:lnTo>
                  <a:lnTo>
                    <a:pt x="26" y="75"/>
                  </a:lnTo>
                  <a:lnTo>
                    <a:pt x="28" y="77"/>
                  </a:lnTo>
                  <a:lnTo>
                    <a:pt x="28" y="81"/>
                  </a:lnTo>
                  <a:lnTo>
                    <a:pt x="23" y="85"/>
                  </a:lnTo>
                  <a:lnTo>
                    <a:pt x="20" y="87"/>
                  </a:lnTo>
                  <a:lnTo>
                    <a:pt x="18" y="87"/>
                  </a:lnTo>
                  <a:lnTo>
                    <a:pt x="17" y="88"/>
                  </a:lnTo>
                  <a:lnTo>
                    <a:pt x="16" y="90"/>
                  </a:lnTo>
                  <a:lnTo>
                    <a:pt x="14" y="93"/>
                  </a:lnTo>
                  <a:lnTo>
                    <a:pt x="17" y="103"/>
                  </a:lnTo>
                  <a:lnTo>
                    <a:pt x="18" y="111"/>
                  </a:lnTo>
                  <a:lnTo>
                    <a:pt x="9" y="120"/>
                  </a:lnTo>
                  <a:lnTo>
                    <a:pt x="0" y="128"/>
                  </a:lnTo>
                  <a:lnTo>
                    <a:pt x="5" y="129"/>
                  </a:lnTo>
                  <a:lnTo>
                    <a:pt x="8" y="132"/>
                  </a:lnTo>
                  <a:lnTo>
                    <a:pt x="10" y="136"/>
                  </a:lnTo>
                  <a:lnTo>
                    <a:pt x="12" y="139"/>
                  </a:lnTo>
                  <a:lnTo>
                    <a:pt x="13" y="144"/>
                  </a:lnTo>
                  <a:lnTo>
                    <a:pt x="14" y="148"/>
                  </a:lnTo>
                  <a:lnTo>
                    <a:pt x="16" y="153"/>
                  </a:lnTo>
                  <a:lnTo>
                    <a:pt x="18" y="156"/>
                  </a:lnTo>
                  <a:lnTo>
                    <a:pt x="28" y="162"/>
                  </a:lnTo>
                  <a:lnTo>
                    <a:pt x="34" y="166"/>
                  </a:lnTo>
                  <a:lnTo>
                    <a:pt x="42" y="173"/>
                  </a:lnTo>
                  <a:lnTo>
                    <a:pt x="49" y="180"/>
                  </a:lnTo>
                  <a:lnTo>
                    <a:pt x="55" y="189"/>
                  </a:lnTo>
                  <a:lnTo>
                    <a:pt x="61" y="196"/>
                  </a:lnTo>
                  <a:lnTo>
                    <a:pt x="63" y="197"/>
                  </a:lnTo>
                  <a:lnTo>
                    <a:pt x="65" y="197"/>
                  </a:lnTo>
                  <a:lnTo>
                    <a:pt x="78" y="201"/>
                  </a:lnTo>
                  <a:lnTo>
                    <a:pt x="89" y="205"/>
                  </a:lnTo>
                  <a:lnTo>
                    <a:pt x="95" y="209"/>
                  </a:lnTo>
                  <a:lnTo>
                    <a:pt x="101" y="210"/>
                  </a:lnTo>
                  <a:lnTo>
                    <a:pt x="107" y="211"/>
                  </a:lnTo>
                  <a:lnTo>
                    <a:pt x="113" y="211"/>
                  </a:lnTo>
                  <a:lnTo>
                    <a:pt x="120" y="207"/>
                  </a:lnTo>
                  <a:lnTo>
                    <a:pt x="123" y="204"/>
                  </a:lnTo>
                  <a:lnTo>
                    <a:pt x="126" y="202"/>
                  </a:lnTo>
                  <a:lnTo>
                    <a:pt x="128" y="201"/>
                  </a:lnTo>
                  <a:lnTo>
                    <a:pt x="130" y="199"/>
                  </a:lnTo>
                  <a:lnTo>
                    <a:pt x="135" y="199"/>
                  </a:lnTo>
                  <a:lnTo>
                    <a:pt x="146" y="195"/>
                  </a:lnTo>
                  <a:lnTo>
                    <a:pt x="158" y="190"/>
                  </a:lnTo>
                  <a:lnTo>
                    <a:pt x="166" y="185"/>
                  </a:lnTo>
                  <a:lnTo>
                    <a:pt x="173" y="181"/>
                  </a:lnTo>
                  <a:lnTo>
                    <a:pt x="183" y="181"/>
                  </a:lnTo>
                  <a:lnTo>
                    <a:pt x="191" y="182"/>
                  </a:lnTo>
                  <a:lnTo>
                    <a:pt x="200" y="183"/>
                  </a:lnTo>
                  <a:lnTo>
                    <a:pt x="209" y="185"/>
                  </a:lnTo>
                  <a:lnTo>
                    <a:pt x="219" y="182"/>
                  </a:lnTo>
                  <a:lnTo>
                    <a:pt x="230" y="180"/>
                  </a:lnTo>
                  <a:lnTo>
                    <a:pt x="234" y="178"/>
                  </a:lnTo>
                  <a:lnTo>
                    <a:pt x="234" y="177"/>
                  </a:lnTo>
                  <a:lnTo>
                    <a:pt x="233" y="176"/>
                  </a:lnTo>
                  <a:lnTo>
                    <a:pt x="235" y="173"/>
                  </a:lnTo>
                  <a:lnTo>
                    <a:pt x="242" y="174"/>
                  </a:lnTo>
                  <a:lnTo>
                    <a:pt x="249" y="176"/>
                  </a:lnTo>
                  <a:lnTo>
                    <a:pt x="253" y="171"/>
                  </a:lnTo>
                  <a:lnTo>
                    <a:pt x="257" y="166"/>
                  </a:lnTo>
                  <a:lnTo>
                    <a:pt x="260" y="161"/>
                  </a:lnTo>
                  <a:lnTo>
                    <a:pt x="265" y="154"/>
                  </a:lnTo>
                  <a:lnTo>
                    <a:pt x="270" y="140"/>
                  </a:lnTo>
                  <a:lnTo>
                    <a:pt x="276" y="129"/>
                  </a:lnTo>
                  <a:lnTo>
                    <a:pt x="278" y="121"/>
                  </a:lnTo>
                  <a:lnTo>
                    <a:pt x="281" y="113"/>
                  </a:lnTo>
                  <a:lnTo>
                    <a:pt x="284" y="106"/>
                  </a:lnTo>
                  <a:lnTo>
                    <a:pt x="289" y="101"/>
                  </a:lnTo>
                  <a:lnTo>
                    <a:pt x="294" y="95"/>
                  </a:lnTo>
                  <a:lnTo>
                    <a:pt x="299" y="87"/>
                  </a:lnTo>
                  <a:lnTo>
                    <a:pt x="302" y="77"/>
                  </a:lnTo>
                  <a:lnTo>
                    <a:pt x="307" y="68"/>
                  </a:lnTo>
                  <a:lnTo>
                    <a:pt x="310" y="65"/>
                  </a:lnTo>
                  <a:lnTo>
                    <a:pt x="313" y="63"/>
                  </a:lnTo>
                  <a:lnTo>
                    <a:pt x="315" y="63"/>
                  </a:lnTo>
                  <a:lnTo>
                    <a:pt x="317" y="62"/>
                  </a:lnTo>
                  <a:lnTo>
                    <a:pt x="322" y="62"/>
                  </a:lnTo>
                  <a:lnTo>
                    <a:pt x="327" y="62"/>
                  </a:lnTo>
                  <a:lnTo>
                    <a:pt x="332" y="59"/>
                  </a:lnTo>
                  <a:lnTo>
                    <a:pt x="337" y="56"/>
                  </a:lnTo>
                  <a:lnTo>
                    <a:pt x="340" y="51"/>
                  </a:lnTo>
                  <a:lnTo>
                    <a:pt x="343" y="47"/>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3" name="Freeform 322"/>
            <p:cNvSpPr>
              <a:spLocks/>
            </p:cNvSpPr>
            <p:nvPr/>
          </p:nvSpPr>
          <p:spPr bwMode="gray">
            <a:xfrm>
              <a:off x="5187951" y="3559176"/>
              <a:ext cx="109538" cy="68263"/>
            </a:xfrm>
            <a:custGeom>
              <a:avLst/>
              <a:gdLst/>
              <a:ahLst/>
              <a:cxnLst>
                <a:cxn ang="0">
                  <a:pos x="342" y="42"/>
                </a:cxn>
                <a:cxn ang="0">
                  <a:pos x="340" y="36"/>
                </a:cxn>
                <a:cxn ang="0">
                  <a:pos x="332" y="36"/>
                </a:cxn>
                <a:cxn ang="0">
                  <a:pos x="325" y="33"/>
                </a:cxn>
                <a:cxn ang="0">
                  <a:pos x="319" y="23"/>
                </a:cxn>
                <a:cxn ang="0">
                  <a:pos x="307" y="14"/>
                </a:cxn>
                <a:cxn ang="0">
                  <a:pos x="300" y="15"/>
                </a:cxn>
                <a:cxn ang="0">
                  <a:pos x="292" y="16"/>
                </a:cxn>
                <a:cxn ang="0">
                  <a:pos x="281" y="15"/>
                </a:cxn>
                <a:cxn ang="0">
                  <a:pos x="272" y="0"/>
                </a:cxn>
                <a:cxn ang="0">
                  <a:pos x="261" y="2"/>
                </a:cxn>
                <a:cxn ang="0">
                  <a:pos x="249" y="4"/>
                </a:cxn>
                <a:cxn ang="0">
                  <a:pos x="228" y="0"/>
                </a:cxn>
                <a:cxn ang="0">
                  <a:pos x="219" y="8"/>
                </a:cxn>
                <a:cxn ang="0">
                  <a:pos x="212" y="24"/>
                </a:cxn>
                <a:cxn ang="0">
                  <a:pos x="199" y="28"/>
                </a:cxn>
                <a:cxn ang="0">
                  <a:pos x="181" y="27"/>
                </a:cxn>
                <a:cxn ang="0">
                  <a:pos x="175" y="27"/>
                </a:cxn>
                <a:cxn ang="0">
                  <a:pos x="169" y="38"/>
                </a:cxn>
                <a:cxn ang="0">
                  <a:pos x="160" y="40"/>
                </a:cxn>
                <a:cxn ang="0">
                  <a:pos x="139" y="39"/>
                </a:cxn>
                <a:cxn ang="0">
                  <a:pos x="132" y="46"/>
                </a:cxn>
                <a:cxn ang="0">
                  <a:pos x="136" y="57"/>
                </a:cxn>
                <a:cxn ang="0">
                  <a:pos x="109" y="63"/>
                </a:cxn>
                <a:cxn ang="0">
                  <a:pos x="83" y="63"/>
                </a:cxn>
                <a:cxn ang="0">
                  <a:pos x="67" y="51"/>
                </a:cxn>
                <a:cxn ang="0">
                  <a:pos x="50" y="41"/>
                </a:cxn>
                <a:cxn ang="0">
                  <a:pos x="47" y="52"/>
                </a:cxn>
                <a:cxn ang="0">
                  <a:pos x="47" y="62"/>
                </a:cxn>
                <a:cxn ang="0">
                  <a:pos x="37" y="66"/>
                </a:cxn>
                <a:cxn ang="0">
                  <a:pos x="15" y="66"/>
                </a:cxn>
                <a:cxn ang="0">
                  <a:pos x="25" y="74"/>
                </a:cxn>
                <a:cxn ang="0">
                  <a:pos x="28" y="81"/>
                </a:cxn>
                <a:cxn ang="0">
                  <a:pos x="18" y="87"/>
                </a:cxn>
                <a:cxn ang="0">
                  <a:pos x="14" y="93"/>
                </a:cxn>
                <a:cxn ang="0">
                  <a:pos x="9" y="120"/>
                </a:cxn>
                <a:cxn ang="0">
                  <a:pos x="8" y="132"/>
                </a:cxn>
                <a:cxn ang="0">
                  <a:pos x="13" y="144"/>
                </a:cxn>
                <a:cxn ang="0">
                  <a:pos x="18" y="156"/>
                </a:cxn>
                <a:cxn ang="0">
                  <a:pos x="42" y="173"/>
                </a:cxn>
                <a:cxn ang="0">
                  <a:pos x="61" y="196"/>
                </a:cxn>
                <a:cxn ang="0">
                  <a:pos x="78" y="201"/>
                </a:cxn>
                <a:cxn ang="0">
                  <a:pos x="101" y="210"/>
                </a:cxn>
                <a:cxn ang="0">
                  <a:pos x="120" y="207"/>
                </a:cxn>
                <a:cxn ang="0">
                  <a:pos x="128" y="201"/>
                </a:cxn>
                <a:cxn ang="0">
                  <a:pos x="146" y="195"/>
                </a:cxn>
                <a:cxn ang="0">
                  <a:pos x="173" y="181"/>
                </a:cxn>
                <a:cxn ang="0">
                  <a:pos x="200" y="183"/>
                </a:cxn>
                <a:cxn ang="0">
                  <a:pos x="230" y="180"/>
                </a:cxn>
                <a:cxn ang="0">
                  <a:pos x="233" y="176"/>
                </a:cxn>
                <a:cxn ang="0">
                  <a:pos x="249" y="176"/>
                </a:cxn>
                <a:cxn ang="0">
                  <a:pos x="260" y="161"/>
                </a:cxn>
                <a:cxn ang="0">
                  <a:pos x="276" y="129"/>
                </a:cxn>
                <a:cxn ang="0">
                  <a:pos x="284" y="106"/>
                </a:cxn>
                <a:cxn ang="0">
                  <a:pos x="299" y="87"/>
                </a:cxn>
                <a:cxn ang="0">
                  <a:pos x="310" y="65"/>
                </a:cxn>
                <a:cxn ang="0">
                  <a:pos x="317" y="62"/>
                </a:cxn>
                <a:cxn ang="0">
                  <a:pos x="332" y="59"/>
                </a:cxn>
                <a:cxn ang="0">
                  <a:pos x="343" y="47"/>
                </a:cxn>
              </a:cxnLst>
              <a:rect l="0" t="0" r="r" b="b"/>
              <a:pathLst>
                <a:path w="343" h="211">
                  <a:moveTo>
                    <a:pt x="343" y="47"/>
                  </a:moveTo>
                  <a:lnTo>
                    <a:pt x="341" y="44"/>
                  </a:lnTo>
                  <a:lnTo>
                    <a:pt x="342" y="42"/>
                  </a:lnTo>
                  <a:lnTo>
                    <a:pt x="342" y="40"/>
                  </a:lnTo>
                  <a:lnTo>
                    <a:pt x="341" y="38"/>
                  </a:lnTo>
                  <a:lnTo>
                    <a:pt x="340" y="36"/>
                  </a:lnTo>
                  <a:lnTo>
                    <a:pt x="339" y="36"/>
                  </a:lnTo>
                  <a:lnTo>
                    <a:pt x="335" y="35"/>
                  </a:lnTo>
                  <a:lnTo>
                    <a:pt x="332" y="36"/>
                  </a:lnTo>
                  <a:lnTo>
                    <a:pt x="330" y="35"/>
                  </a:lnTo>
                  <a:lnTo>
                    <a:pt x="327" y="34"/>
                  </a:lnTo>
                  <a:lnTo>
                    <a:pt x="325" y="33"/>
                  </a:lnTo>
                  <a:lnTo>
                    <a:pt x="324" y="31"/>
                  </a:lnTo>
                  <a:lnTo>
                    <a:pt x="322" y="27"/>
                  </a:lnTo>
                  <a:lnTo>
                    <a:pt x="319" y="23"/>
                  </a:lnTo>
                  <a:lnTo>
                    <a:pt x="316" y="19"/>
                  </a:lnTo>
                  <a:lnTo>
                    <a:pt x="311" y="16"/>
                  </a:lnTo>
                  <a:lnTo>
                    <a:pt x="307" y="14"/>
                  </a:lnTo>
                  <a:lnTo>
                    <a:pt x="302" y="11"/>
                  </a:lnTo>
                  <a:lnTo>
                    <a:pt x="301" y="14"/>
                  </a:lnTo>
                  <a:lnTo>
                    <a:pt x="300" y="15"/>
                  </a:lnTo>
                  <a:lnTo>
                    <a:pt x="298" y="15"/>
                  </a:lnTo>
                  <a:lnTo>
                    <a:pt x="295" y="15"/>
                  </a:lnTo>
                  <a:lnTo>
                    <a:pt x="292" y="16"/>
                  </a:lnTo>
                  <a:lnTo>
                    <a:pt x="289" y="17"/>
                  </a:lnTo>
                  <a:lnTo>
                    <a:pt x="285" y="16"/>
                  </a:lnTo>
                  <a:lnTo>
                    <a:pt x="281" y="15"/>
                  </a:lnTo>
                  <a:lnTo>
                    <a:pt x="277" y="8"/>
                  </a:lnTo>
                  <a:lnTo>
                    <a:pt x="274" y="2"/>
                  </a:lnTo>
                  <a:lnTo>
                    <a:pt x="272" y="0"/>
                  </a:lnTo>
                  <a:lnTo>
                    <a:pt x="269" y="0"/>
                  </a:lnTo>
                  <a:lnTo>
                    <a:pt x="266" y="0"/>
                  </a:lnTo>
                  <a:lnTo>
                    <a:pt x="261" y="2"/>
                  </a:lnTo>
                  <a:lnTo>
                    <a:pt x="257" y="4"/>
                  </a:lnTo>
                  <a:lnTo>
                    <a:pt x="253" y="4"/>
                  </a:lnTo>
                  <a:lnTo>
                    <a:pt x="249" y="4"/>
                  </a:lnTo>
                  <a:lnTo>
                    <a:pt x="244" y="3"/>
                  </a:lnTo>
                  <a:lnTo>
                    <a:pt x="236" y="1"/>
                  </a:lnTo>
                  <a:lnTo>
                    <a:pt x="228" y="0"/>
                  </a:lnTo>
                  <a:lnTo>
                    <a:pt x="224" y="2"/>
                  </a:lnTo>
                  <a:lnTo>
                    <a:pt x="220" y="4"/>
                  </a:lnTo>
                  <a:lnTo>
                    <a:pt x="219" y="8"/>
                  </a:lnTo>
                  <a:lnTo>
                    <a:pt x="218" y="10"/>
                  </a:lnTo>
                  <a:lnTo>
                    <a:pt x="216" y="17"/>
                  </a:lnTo>
                  <a:lnTo>
                    <a:pt x="212" y="24"/>
                  </a:lnTo>
                  <a:lnTo>
                    <a:pt x="208" y="24"/>
                  </a:lnTo>
                  <a:lnTo>
                    <a:pt x="203" y="23"/>
                  </a:lnTo>
                  <a:lnTo>
                    <a:pt x="199" y="28"/>
                  </a:lnTo>
                  <a:lnTo>
                    <a:pt x="193" y="34"/>
                  </a:lnTo>
                  <a:lnTo>
                    <a:pt x="186" y="31"/>
                  </a:lnTo>
                  <a:lnTo>
                    <a:pt x="181" y="27"/>
                  </a:lnTo>
                  <a:lnTo>
                    <a:pt x="179" y="26"/>
                  </a:lnTo>
                  <a:lnTo>
                    <a:pt x="177" y="26"/>
                  </a:lnTo>
                  <a:lnTo>
                    <a:pt x="175" y="27"/>
                  </a:lnTo>
                  <a:lnTo>
                    <a:pt x="172" y="32"/>
                  </a:lnTo>
                  <a:lnTo>
                    <a:pt x="171" y="34"/>
                  </a:lnTo>
                  <a:lnTo>
                    <a:pt x="169" y="38"/>
                  </a:lnTo>
                  <a:lnTo>
                    <a:pt x="167" y="39"/>
                  </a:lnTo>
                  <a:lnTo>
                    <a:pt x="163" y="40"/>
                  </a:lnTo>
                  <a:lnTo>
                    <a:pt x="160" y="40"/>
                  </a:lnTo>
                  <a:lnTo>
                    <a:pt x="155" y="40"/>
                  </a:lnTo>
                  <a:lnTo>
                    <a:pt x="146" y="39"/>
                  </a:lnTo>
                  <a:lnTo>
                    <a:pt x="139" y="39"/>
                  </a:lnTo>
                  <a:lnTo>
                    <a:pt x="136" y="41"/>
                  </a:lnTo>
                  <a:lnTo>
                    <a:pt x="134" y="43"/>
                  </a:lnTo>
                  <a:lnTo>
                    <a:pt x="132" y="46"/>
                  </a:lnTo>
                  <a:lnTo>
                    <a:pt x="132" y="47"/>
                  </a:lnTo>
                  <a:lnTo>
                    <a:pt x="134" y="51"/>
                  </a:lnTo>
                  <a:lnTo>
                    <a:pt x="136" y="57"/>
                  </a:lnTo>
                  <a:lnTo>
                    <a:pt x="127" y="60"/>
                  </a:lnTo>
                  <a:lnTo>
                    <a:pt x="118" y="62"/>
                  </a:lnTo>
                  <a:lnTo>
                    <a:pt x="109" y="63"/>
                  </a:lnTo>
                  <a:lnTo>
                    <a:pt x="99" y="65"/>
                  </a:lnTo>
                  <a:lnTo>
                    <a:pt x="90" y="65"/>
                  </a:lnTo>
                  <a:lnTo>
                    <a:pt x="83" y="63"/>
                  </a:lnTo>
                  <a:lnTo>
                    <a:pt x="77" y="59"/>
                  </a:lnTo>
                  <a:lnTo>
                    <a:pt x="72" y="55"/>
                  </a:lnTo>
                  <a:lnTo>
                    <a:pt x="67" y="51"/>
                  </a:lnTo>
                  <a:lnTo>
                    <a:pt x="63" y="47"/>
                  </a:lnTo>
                  <a:lnTo>
                    <a:pt x="57" y="43"/>
                  </a:lnTo>
                  <a:lnTo>
                    <a:pt x="50" y="41"/>
                  </a:lnTo>
                  <a:lnTo>
                    <a:pt x="48" y="44"/>
                  </a:lnTo>
                  <a:lnTo>
                    <a:pt x="47" y="49"/>
                  </a:lnTo>
                  <a:lnTo>
                    <a:pt x="47" y="52"/>
                  </a:lnTo>
                  <a:lnTo>
                    <a:pt x="47" y="57"/>
                  </a:lnTo>
                  <a:lnTo>
                    <a:pt x="47" y="59"/>
                  </a:lnTo>
                  <a:lnTo>
                    <a:pt x="47" y="62"/>
                  </a:lnTo>
                  <a:lnTo>
                    <a:pt x="46" y="65"/>
                  </a:lnTo>
                  <a:lnTo>
                    <a:pt x="45" y="67"/>
                  </a:lnTo>
                  <a:lnTo>
                    <a:pt x="37" y="66"/>
                  </a:lnTo>
                  <a:lnTo>
                    <a:pt x="30" y="65"/>
                  </a:lnTo>
                  <a:lnTo>
                    <a:pt x="22" y="65"/>
                  </a:lnTo>
                  <a:lnTo>
                    <a:pt x="15" y="66"/>
                  </a:lnTo>
                  <a:lnTo>
                    <a:pt x="20" y="69"/>
                  </a:lnTo>
                  <a:lnTo>
                    <a:pt x="24" y="72"/>
                  </a:lnTo>
                  <a:lnTo>
                    <a:pt x="25" y="74"/>
                  </a:lnTo>
                  <a:lnTo>
                    <a:pt x="26" y="75"/>
                  </a:lnTo>
                  <a:lnTo>
                    <a:pt x="28" y="77"/>
                  </a:lnTo>
                  <a:lnTo>
                    <a:pt x="28" y="81"/>
                  </a:lnTo>
                  <a:lnTo>
                    <a:pt x="23" y="85"/>
                  </a:lnTo>
                  <a:lnTo>
                    <a:pt x="20" y="87"/>
                  </a:lnTo>
                  <a:lnTo>
                    <a:pt x="18" y="87"/>
                  </a:lnTo>
                  <a:lnTo>
                    <a:pt x="17" y="88"/>
                  </a:lnTo>
                  <a:lnTo>
                    <a:pt x="16" y="90"/>
                  </a:lnTo>
                  <a:lnTo>
                    <a:pt x="14" y="93"/>
                  </a:lnTo>
                  <a:lnTo>
                    <a:pt x="17" y="103"/>
                  </a:lnTo>
                  <a:lnTo>
                    <a:pt x="18" y="111"/>
                  </a:lnTo>
                  <a:lnTo>
                    <a:pt x="9" y="120"/>
                  </a:lnTo>
                  <a:lnTo>
                    <a:pt x="0" y="128"/>
                  </a:lnTo>
                  <a:lnTo>
                    <a:pt x="5" y="129"/>
                  </a:lnTo>
                  <a:lnTo>
                    <a:pt x="8" y="132"/>
                  </a:lnTo>
                  <a:lnTo>
                    <a:pt x="10" y="136"/>
                  </a:lnTo>
                  <a:lnTo>
                    <a:pt x="12" y="139"/>
                  </a:lnTo>
                  <a:lnTo>
                    <a:pt x="13" y="144"/>
                  </a:lnTo>
                  <a:lnTo>
                    <a:pt x="14" y="148"/>
                  </a:lnTo>
                  <a:lnTo>
                    <a:pt x="16" y="153"/>
                  </a:lnTo>
                  <a:lnTo>
                    <a:pt x="18" y="156"/>
                  </a:lnTo>
                  <a:lnTo>
                    <a:pt x="28" y="162"/>
                  </a:lnTo>
                  <a:lnTo>
                    <a:pt x="34" y="166"/>
                  </a:lnTo>
                  <a:lnTo>
                    <a:pt x="42" y="173"/>
                  </a:lnTo>
                  <a:lnTo>
                    <a:pt x="49" y="180"/>
                  </a:lnTo>
                  <a:lnTo>
                    <a:pt x="55" y="189"/>
                  </a:lnTo>
                  <a:lnTo>
                    <a:pt x="61" y="196"/>
                  </a:lnTo>
                  <a:lnTo>
                    <a:pt x="63" y="197"/>
                  </a:lnTo>
                  <a:lnTo>
                    <a:pt x="65" y="197"/>
                  </a:lnTo>
                  <a:lnTo>
                    <a:pt x="78" y="201"/>
                  </a:lnTo>
                  <a:lnTo>
                    <a:pt x="89" y="205"/>
                  </a:lnTo>
                  <a:lnTo>
                    <a:pt x="95" y="209"/>
                  </a:lnTo>
                  <a:lnTo>
                    <a:pt x="101" y="210"/>
                  </a:lnTo>
                  <a:lnTo>
                    <a:pt x="107" y="211"/>
                  </a:lnTo>
                  <a:lnTo>
                    <a:pt x="113" y="211"/>
                  </a:lnTo>
                  <a:lnTo>
                    <a:pt x="120" y="207"/>
                  </a:lnTo>
                  <a:lnTo>
                    <a:pt x="123" y="204"/>
                  </a:lnTo>
                  <a:lnTo>
                    <a:pt x="126" y="202"/>
                  </a:lnTo>
                  <a:lnTo>
                    <a:pt x="128" y="201"/>
                  </a:lnTo>
                  <a:lnTo>
                    <a:pt x="130" y="199"/>
                  </a:lnTo>
                  <a:lnTo>
                    <a:pt x="135" y="199"/>
                  </a:lnTo>
                  <a:lnTo>
                    <a:pt x="146" y="195"/>
                  </a:lnTo>
                  <a:lnTo>
                    <a:pt x="158" y="190"/>
                  </a:lnTo>
                  <a:lnTo>
                    <a:pt x="166" y="185"/>
                  </a:lnTo>
                  <a:lnTo>
                    <a:pt x="173" y="181"/>
                  </a:lnTo>
                  <a:lnTo>
                    <a:pt x="183" y="181"/>
                  </a:lnTo>
                  <a:lnTo>
                    <a:pt x="191" y="182"/>
                  </a:lnTo>
                  <a:lnTo>
                    <a:pt x="200" y="183"/>
                  </a:lnTo>
                  <a:lnTo>
                    <a:pt x="209" y="185"/>
                  </a:lnTo>
                  <a:lnTo>
                    <a:pt x="219" y="182"/>
                  </a:lnTo>
                  <a:lnTo>
                    <a:pt x="230" y="180"/>
                  </a:lnTo>
                  <a:lnTo>
                    <a:pt x="234" y="178"/>
                  </a:lnTo>
                  <a:lnTo>
                    <a:pt x="234" y="177"/>
                  </a:lnTo>
                  <a:lnTo>
                    <a:pt x="233" y="176"/>
                  </a:lnTo>
                  <a:lnTo>
                    <a:pt x="235" y="173"/>
                  </a:lnTo>
                  <a:lnTo>
                    <a:pt x="242" y="174"/>
                  </a:lnTo>
                  <a:lnTo>
                    <a:pt x="249" y="176"/>
                  </a:lnTo>
                  <a:lnTo>
                    <a:pt x="253" y="171"/>
                  </a:lnTo>
                  <a:lnTo>
                    <a:pt x="257" y="166"/>
                  </a:lnTo>
                  <a:lnTo>
                    <a:pt x="260" y="161"/>
                  </a:lnTo>
                  <a:lnTo>
                    <a:pt x="265" y="154"/>
                  </a:lnTo>
                  <a:lnTo>
                    <a:pt x="270" y="140"/>
                  </a:lnTo>
                  <a:lnTo>
                    <a:pt x="276" y="129"/>
                  </a:lnTo>
                  <a:lnTo>
                    <a:pt x="278" y="121"/>
                  </a:lnTo>
                  <a:lnTo>
                    <a:pt x="281" y="113"/>
                  </a:lnTo>
                  <a:lnTo>
                    <a:pt x="284" y="106"/>
                  </a:lnTo>
                  <a:lnTo>
                    <a:pt x="289" y="101"/>
                  </a:lnTo>
                  <a:lnTo>
                    <a:pt x="294" y="95"/>
                  </a:lnTo>
                  <a:lnTo>
                    <a:pt x="299" y="87"/>
                  </a:lnTo>
                  <a:lnTo>
                    <a:pt x="302" y="77"/>
                  </a:lnTo>
                  <a:lnTo>
                    <a:pt x="307" y="68"/>
                  </a:lnTo>
                  <a:lnTo>
                    <a:pt x="310" y="65"/>
                  </a:lnTo>
                  <a:lnTo>
                    <a:pt x="313" y="63"/>
                  </a:lnTo>
                  <a:lnTo>
                    <a:pt x="315" y="63"/>
                  </a:lnTo>
                  <a:lnTo>
                    <a:pt x="317" y="62"/>
                  </a:lnTo>
                  <a:lnTo>
                    <a:pt x="322" y="62"/>
                  </a:lnTo>
                  <a:lnTo>
                    <a:pt x="327" y="62"/>
                  </a:lnTo>
                  <a:lnTo>
                    <a:pt x="332" y="59"/>
                  </a:lnTo>
                  <a:lnTo>
                    <a:pt x="337" y="56"/>
                  </a:lnTo>
                  <a:lnTo>
                    <a:pt x="340" y="51"/>
                  </a:lnTo>
                  <a:lnTo>
                    <a:pt x="343" y="47"/>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4" name="Freeform 323"/>
            <p:cNvSpPr>
              <a:spLocks/>
            </p:cNvSpPr>
            <p:nvPr/>
          </p:nvSpPr>
          <p:spPr bwMode="gray">
            <a:xfrm>
              <a:off x="5230813" y="3617913"/>
              <a:ext cx="68263" cy="95250"/>
            </a:xfrm>
            <a:custGeom>
              <a:avLst/>
              <a:gdLst/>
              <a:ahLst/>
              <a:cxnLst>
                <a:cxn ang="0">
                  <a:pos x="16" y="89"/>
                </a:cxn>
                <a:cxn ang="0">
                  <a:pos x="15" y="79"/>
                </a:cxn>
                <a:cxn ang="0">
                  <a:pos x="24" y="71"/>
                </a:cxn>
                <a:cxn ang="0">
                  <a:pos x="27" y="66"/>
                </a:cxn>
                <a:cxn ang="0">
                  <a:pos x="10" y="57"/>
                </a:cxn>
                <a:cxn ang="0">
                  <a:pos x="9" y="50"/>
                </a:cxn>
                <a:cxn ang="0">
                  <a:pos x="15" y="48"/>
                </a:cxn>
                <a:cxn ang="0">
                  <a:pos x="4" y="31"/>
                </a:cxn>
                <a:cxn ang="0">
                  <a:pos x="31" y="4"/>
                </a:cxn>
                <a:cxn ang="0">
                  <a:pos x="65" y="2"/>
                </a:cxn>
                <a:cxn ang="0">
                  <a:pos x="88" y="18"/>
                </a:cxn>
                <a:cxn ang="0">
                  <a:pos x="100" y="36"/>
                </a:cxn>
                <a:cxn ang="0">
                  <a:pos x="103" y="52"/>
                </a:cxn>
                <a:cxn ang="0">
                  <a:pos x="129" y="66"/>
                </a:cxn>
                <a:cxn ang="0">
                  <a:pos x="137" y="75"/>
                </a:cxn>
                <a:cxn ang="0">
                  <a:pos x="132" y="87"/>
                </a:cxn>
                <a:cxn ang="0">
                  <a:pos x="138" y="89"/>
                </a:cxn>
                <a:cxn ang="0">
                  <a:pos x="132" y="101"/>
                </a:cxn>
                <a:cxn ang="0">
                  <a:pos x="141" y="101"/>
                </a:cxn>
                <a:cxn ang="0">
                  <a:pos x="145" y="110"/>
                </a:cxn>
                <a:cxn ang="0">
                  <a:pos x="158" y="111"/>
                </a:cxn>
                <a:cxn ang="0">
                  <a:pos x="167" y="121"/>
                </a:cxn>
                <a:cxn ang="0">
                  <a:pos x="178" y="112"/>
                </a:cxn>
                <a:cxn ang="0">
                  <a:pos x="195" y="111"/>
                </a:cxn>
                <a:cxn ang="0">
                  <a:pos x="189" y="129"/>
                </a:cxn>
                <a:cxn ang="0">
                  <a:pos x="196" y="144"/>
                </a:cxn>
                <a:cxn ang="0">
                  <a:pos x="187" y="153"/>
                </a:cxn>
                <a:cxn ang="0">
                  <a:pos x="181" y="170"/>
                </a:cxn>
                <a:cxn ang="0">
                  <a:pos x="192" y="194"/>
                </a:cxn>
                <a:cxn ang="0">
                  <a:pos x="213" y="213"/>
                </a:cxn>
                <a:cxn ang="0">
                  <a:pos x="206" y="226"/>
                </a:cxn>
                <a:cxn ang="0">
                  <a:pos x="190" y="234"/>
                </a:cxn>
                <a:cxn ang="0">
                  <a:pos x="187" y="252"/>
                </a:cxn>
                <a:cxn ang="0">
                  <a:pos x="187" y="269"/>
                </a:cxn>
                <a:cxn ang="0">
                  <a:pos x="166" y="274"/>
                </a:cxn>
                <a:cxn ang="0">
                  <a:pos x="138" y="277"/>
                </a:cxn>
                <a:cxn ang="0">
                  <a:pos x="132" y="283"/>
                </a:cxn>
                <a:cxn ang="0">
                  <a:pos x="125" y="288"/>
                </a:cxn>
                <a:cxn ang="0">
                  <a:pos x="117" y="284"/>
                </a:cxn>
                <a:cxn ang="0">
                  <a:pos x="101" y="291"/>
                </a:cxn>
                <a:cxn ang="0">
                  <a:pos x="95" y="302"/>
                </a:cxn>
                <a:cxn ang="0">
                  <a:pos x="89" y="283"/>
                </a:cxn>
                <a:cxn ang="0">
                  <a:pos x="75" y="273"/>
                </a:cxn>
                <a:cxn ang="0">
                  <a:pos x="69" y="264"/>
                </a:cxn>
                <a:cxn ang="0">
                  <a:pos x="64" y="251"/>
                </a:cxn>
                <a:cxn ang="0">
                  <a:pos x="66" y="243"/>
                </a:cxn>
                <a:cxn ang="0">
                  <a:pos x="77" y="238"/>
                </a:cxn>
                <a:cxn ang="0">
                  <a:pos x="60" y="221"/>
                </a:cxn>
                <a:cxn ang="0">
                  <a:pos x="28" y="199"/>
                </a:cxn>
                <a:cxn ang="0">
                  <a:pos x="31" y="185"/>
                </a:cxn>
                <a:cxn ang="0">
                  <a:pos x="34" y="174"/>
                </a:cxn>
                <a:cxn ang="0">
                  <a:pos x="27" y="156"/>
                </a:cxn>
                <a:cxn ang="0">
                  <a:pos x="41" y="155"/>
                </a:cxn>
                <a:cxn ang="0">
                  <a:pos x="32" y="144"/>
                </a:cxn>
                <a:cxn ang="0">
                  <a:pos x="16" y="128"/>
                </a:cxn>
                <a:cxn ang="0">
                  <a:pos x="27" y="97"/>
                </a:cxn>
                <a:cxn ang="0">
                  <a:pos x="18" y="91"/>
                </a:cxn>
              </a:cxnLst>
              <a:rect l="0" t="0" r="r" b="b"/>
              <a:pathLst>
                <a:path w="213" h="302">
                  <a:moveTo>
                    <a:pt x="11" y="94"/>
                  </a:moveTo>
                  <a:lnTo>
                    <a:pt x="13" y="90"/>
                  </a:lnTo>
                  <a:lnTo>
                    <a:pt x="16" y="89"/>
                  </a:lnTo>
                  <a:lnTo>
                    <a:pt x="16" y="89"/>
                  </a:lnTo>
                  <a:lnTo>
                    <a:pt x="17" y="88"/>
                  </a:lnTo>
                  <a:lnTo>
                    <a:pt x="16" y="86"/>
                  </a:lnTo>
                  <a:lnTo>
                    <a:pt x="16" y="82"/>
                  </a:lnTo>
                  <a:lnTo>
                    <a:pt x="15" y="79"/>
                  </a:lnTo>
                  <a:lnTo>
                    <a:pt x="15" y="75"/>
                  </a:lnTo>
                  <a:lnTo>
                    <a:pt x="16" y="74"/>
                  </a:lnTo>
                  <a:lnTo>
                    <a:pt x="18" y="71"/>
                  </a:lnTo>
                  <a:lnTo>
                    <a:pt x="24" y="71"/>
                  </a:lnTo>
                  <a:lnTo>
                    <a:pt x="31" y="71"/>
                  </a:lnTo>
                  <a:lnTo>
                    <a:pt x="31" y="69"/>
                  </a:lnTo>
                  <a:lnTo>
                    <a:pt x="31" y="67"/>
                  </a:lnTo>
                  <a:lnTo>
                    <a:pt x="27" y="66"/>
                  </a:lnTo>
                  <a:lnTo>
                    <a:pt x="24" y="66"/>
                  </a:lnTo>
                  <a:lnTo>
                    <a:pt x="18" y="63"/>
                  </a:lnTo>
                  <a:lnTo>
                    <a:pt x="12" y="59"/>
                  </a:lnTo>
                  <a:lnTo>
                    <a:pt x="10" y="57"/>
                  </a:lnTo>
                  <a:lnTo>
                    <a:pt x="9" y="54"/>
                  </a:lnTo>
                  <a:lnTo>
                    <a:pt x="8" y="53"/>
                  </a:lnTo>
                  <a:lnTo>
                    <a:pt x="8" y="52"/>
                  </a:lnTo>
                  <a:lnTo>
                    <a:pt x="9" y="50"/>
                  </a:lnTo>
                  <a:lnTo>
                    <a:pt x="11" y="49"/>
                  </a:lnTo>
                  <a:lnTo>
                    <a:pt x="13" y="49"/>
                  </a:lnTo>
                  <a:lnTo>
                    <a:pt x="15" y="48"/>
                  </a:lnTo>
                  <a:lnTo>
                    <a:pt x="15" y="48"/>
                  </a:lnTo>
                  <a:lnTo>
                    <a:pt x="13" y="47"/>
                  </a:lnTo>
                  <a:lnTo>
                    <a:pt x="11" y="46"/>
                  </a:lnTo>
                  <a:lnTo>
                    <a:pt x="8" y="45"/>
                  </a:lnTo>
                  <a:lnTo>
                    <a:pt x="4" y="31"/>
                  </a:lnTo>
                  <a:lnTo>
                    <a:pt x="0" y="18"/>
                  </a:lnTo>
                  <a:lnTo>
                    <a:pt x="11" y="14"/>
                  </a:lnTo>
                  <a:lnTo>
                    <a:pt x="23" y="9"/>
                  </a:lnTo>
                  <a:lnTo>
                    <a:pt x="31" y="4"/>
                  </a:lnTo>
                  <a:lnTo>
                    <a:pt x="38" y="0"/>
                  </a:lnTo>
                  <a:lnTo>
                    <a:pt x="48" y="0"/>
                  </a:lnTo>
                  <a:lnTo>
                    <a:pt x="56" y="1"/>
                  </a:lnTo>
                  <a:lnTo>
                    <a:pt x="65" y="2"/>
                  </a:lnTo>
                  <a:lnTo>
                    <a:pt x="74" y="4"/>
                  </a:lnTo>
                  <a:lnTo>
                    <a:pt x="77" y="9"/>
                  </a:lnTo>
                  <a:lnTo>
                    <a:pt x="83" y="14"/>
                  </a:lnTo>
                  <a:lnTo>
                    <a:pt x="88" y="18"/>
                  </a:lnTo>
                  <a:lnTo>
                    <a:pt x="92" y="23"/>
                  </a:lnTo>
                  <a:lnTo>
                    <a:pt x="97" y="28"/>
                  </a:lnTo>
                  <a:lnTo>
                    <a:pt x="100" y="32"/>
                  </a:lnTo>
                  <a:lnTo>
                    <a:pt x="100" y="36"/>
                  </a:lnTo>
                  <a:lnTo>
                    <a:pt x="100" y="38"/>
                  </a:lnTo>
                  <a:lnTo>
                    <a:pt x="100" y="44"/>
                  </a:lnTo>
                  <a:lnTo>
                    <a:pt x="101" y="48"/>
                  </a:lnTo>
                  <a:lnTo>
                    <a:pt x="103" y="52"/>
                  </a:lnTo>
                  <a:lnTo>
                    <a:pt x="106" y="55"/>
                  </a:lnTo>
                  <a:lnTo>
                    <a:pt x="113" y="61"/>
                  </a:lnTo>
                  <a:lnTo>
                    <a:pt x="122" y="64"/>
                  </a:lnTo>
                  <a:lnTo>
                    <a:pt x="129" y="66"/>
                  </a:lnTo>
                  <a:lnTo>
                    <a:pt x="134" y="69"/>
                  </a:lnTo>
                  <a:lnTo>
                    <a:pt x="137" y="71"/>
                  </a:lnTo>
                  <a:lnTo>
                    <a:pt x="138" y="73"/>
                  </a:lnTo>
                  <a:lnTo>
                    <a:pt x="137" y="75"/>
                  </a:lnTo>
                  <a:lnTo>
                    <a:pt x="135" y="79"/>
                  </a:lnTo>
                  <a:lnTo>
                    <a:pt x="132" y="83"/>
                  </a:lnTo>
                  <a:lnTo>
                    <a:pt x="131" y="87"/>
                  </a:lnTo>
                  <a:lnTo>
                    <a:pt x="132" y="87"/>
                  </a:lnTo>
                  <a:lnTo>
                    <a:pt x="134" y="87"/>
                  </a:lnTo>
                  <a:lnTo>
                    <a:pt x="137" y="87"/>
                  </a:lnTo>
                  <a:lnTo>
                    <a:pt x="138" y="88"/>
                  </a:lnTo>
                  <a:lnTo>
                    <a:pt x="138" y="89"/>
                  </a:lnTo>
                  <a:lnTo>
                    <a:pt x="135" y="94"/>
                  </a:lnTo>
                  <a:lnTo>
                    <a:pt x="133" y="97"/>
                  </a:lnTo>
                  <a:lnTo>
                    <a:pt x="132" y="99"/>
                  </a:lnTo>
                  <a:lnTo>
                    <a:pt x="132" y="101"/>
                  </a:lnTo>
                  <a:lnTo>
                    <a:pt x="134" y="101"/>
                  </a:lnTo>
                  <a:lnTo>
                    <a:pt x="137" y="101"/>
                  </a:lnTo>
                  <a:lnTo>
                    <a:pt x="139" y="101"/>
                  </a:lnTo>
                  <a:lnTo>
                    <a:pt x="141" y="101"/>
                  </a:lnTo>
                  <a:lnTo>
                    <a:pt x="143" y="103"/>
                  </a:lnTo>
                  <a:lnTo>
                    <a:pt x="143" y="105"/>
                  </a:lnTo>
                  <a:lnTo>
                    <a:pt x="145" y="107"/>
                  </a:lnTo>
                  <a:lnTo>
                    <a:pt x="145" y="110"/>
                  </a:lnTo>
                  <a:lnTo>
                    <a:pt x="147" y="112"/>
                  </a:lnTo>
                  <a:lnTo>
                    <a:pt x="150" y="111"/>
                  </a:lnTo>
                  <a:lnTo>
                    <a:pt x="155" y="110"/>
                  </a:lnTo>
                  <a:lnTo>
                    <a:pt x="158" y="111"/>
                  </a:lnTo>
                  <a:lnTo>
                    <a:pt x="160" y="112"/>
                  </a:lnTo>
                  <a:lnTo>
                    <a:pt x="162" y="114"/>
                  </a:lnTo>
                  <a:lnTo>
                    <a:pt x="164" y="117"/>
                  </a:lnTo>
                  <a:lnTo>
                    <a:pt x="167" y="121"/>
                  </a:lnTo>
                  <a:lnTo>
                    <a:pt x="171" y="122"/>
                  </a:lnTo>
                  <a:lnTo>
                    <a:pt x="173" y="121"/>
                  </a:lnTo>
                  <a:lnTo>
                    <a:pt x="174" y="119"/>
                  </a:lnTo>
                  <a:lnTo>
                    <a:pt x="178" y="112"/>
                  </a:lnTo>
                  <a:lnTo>
                    <a:pt x="182" y="106"/>
                  </a:lnTo>
                  <a:lnTo>
                    <a:pt x="184" y="106"/>
                  </a:lnTo>
                  <a:lnTo>
                    <a:pt x="188" y="106"/>
                  </a:lnTo>
                  <a:lnTo>
                    <a:pt x="195" y="111"/>
                  </a:lnTo>
                  <a:lnTo>
                    <a:pt x="200" y="115"/>
                  </a:lnTo>
                  <a:lnTo>
                    <a:pt x="195" y="120"/>
                  </a:lnTo>
                  <a:lnTo>
                    <a:pt x="188" y="126"/>
                  </a:lnTo>
                  <a:lnTo>
                    <a:pt x="189" y="129"/>
                  </a:lnTo>
                  <a:lnTo>
                    <a:pt x="191" y="134"/>
                  </a:lnTo>
                  <a:lnTo>
                    <a:pt x="194" y="136"/>
                  </a:lnTo>
                  <a:lnTo>
                    <a:pt x="197" y="139"/>
                  </a:lnTo>
                  <a:lnTo>
                    <a:pt x="196" y="144"/>
                  </a:lnTo>
                  <a:lnTo>
                    <a:pt x="195" y="147"/>
                  </a:lnTo>
                  <a:lnTo>
                    <a:pt x="192" y="150"/>
                  </a:lnTo>
                  <a:lnTo>
                    <a:pt x="191" y="152"/>
                  </a:lnTo>
                  <a:lnTo>
                    <a:pt x="187" y="153"/>
                  </a:lnTo>
                  <a:lnTo>
                    <a:pt x="182" y="158"/>
                  </a:lnTo>
                  <a:lnTo>
                    <a:pt x="181" y="161"/>
                  </a:lnTo>
                  <a:lnTo>
                    <a:pt x="181" y="166"/>
                  </a:lnTo>
                  <a:lnTo>
                    <a:pt x="181" y="170"/>
                  </a:lnTo>
                  <a:lnTo>
                    <a:pt x="182" y="174"/>
                  </a:lnTo>
                  <a:lnTo>
                    <a:pt x="186" y="181"/>
                  </a:lnTo>
                  <a:lnTo>
                    <a:pt x="188" y="187"/>
                  </a:lnTo>
                  <a:lnTo>
                    <a:pt x="192" y="194"/>
                  </a:lnTo>
                  <a:lnTo>
                    <a:pt x="198" y="200"/>
                  </a:lnTo>
                  <a:lnTo>
                    <a:pt x="205" y="204"/>
                  </a:lnTo>
                  <a:lnTo>
                    <a:pt x="211" y="210"/>
                  </a:lnTo>
                  <a:lnTo>
                    <a:pt x="213" y="213"/>
                  </a:lnTo>
                  <a:lnTo>
                    <a:pt x="212" y="217"/>
                  </a:lnTo>
                  <a:lnTo>
                    <a:pt x="211" y="220"/>
                  </a:lnTo>
                  <a:lnTo>
                    <a:pt x="208" y="223"/>
                  </a:lnTo>
                  <a:lnTo>
                    <a:pt x="206" y="226"/>
                  </a:lnTo>
                  <a:lnTo>
                    <a:pt x="204" y="229"/>
                  </a:lnTo>
                  <a:lnTo>
                    <a:pt x="200" y="232"/>
                  </a:lnTo>
                  <a:lnTo>
                    <a:pt x="196" y="234"/>
                  </a:lnTo>
                  <a:lnTo>
                    <a:pt x="190" y="234"/>
                  </a:lnTo>
                  <a:lnTo>
                    <a:pt x="188" y="235"/>
                  </a:lnTo>
                  <a:lnTo>
                    <a:pt x="186" y="236"/>
                  </a:lnTo>
                  <a:lnTo>
                    <a:pt x="184" y="242"/>
                  </a:lnTo>
                  <a:lnTo>
                    <a:pt x="187" y="252"/>
                  </a:lnTo>
                  <a:lnTo>
                    <a:pt x="190" y="259"/>
                  </a:lnTo>
                  <a:lnTo>
                    <a:pt x="190" y="262"/>
                  </a:lnTo>
                  <a:lnTo>
                    <a:pt x="189" y="266"/>
                  </a:lnTo>
                  <a:lnTo>
                    <a:pt x="187" y="269"/>
                  </a:lnTo>
                  <a:lnTo>
                    <a:pt x="181" y="274"/>
                  </a:lnTo>
                  <a:lnTo>
                    <a:pt x="176" y="273"/>
                  </a:lnTo>
                  <a:lnTo>
                    <a:pt x="171" y="273"/>
                  </a:lnTo>
                  <a:lnTo>
                    <a:pt x="166" y="274"/>
                  </a:lnTo>
                  <a:lnTo>
                    <a:pt x="162" y="275"/>
                  </a:lnTo>
                  <a:lnTo>
                    <a:pt x="152" y="277"/>
                  </a:lnTo>
                  <a:lnTo>
                    <a:pt x="142" y="278"/>
                  </a:lnTo>
                  <a:lnTo>
                    <a:pt x="138" y="277"/>
                  </a:lnTo>
                  <a:lnTo>
                    <a:pt x="135" y="277"/>
                  </a:lnTo>
                  <a:lnTo>
                    <a:pt x="133" y="278"/>
                  </a:lnTo>
                  <a:lnTo>
                    <a:pt x="133" y="278"/>
                  </a:lnTo>
                  <a:lnTo>
                    <a:pt x="132" y="283"/>
                  </a:lnTo>
                  <a:lnTo>
                    <a:pt x="129" y="289"/>
                  </a:lnTo>
                  <a:lnTo>
                    <a:pt x="124" y="288"/>
                  </a:lnTo>
                  <a:lnTo>
                    <a:pt x="124" y="288"/>
                  </a:lnTo>
                  <a:lnTo>
                    <a:pt x="125" y="288"/>
                  </a:lnTo>
                  <a:lnTo>
                    <a:pt x="126" y="288"/>
                  </a:lnTo>
                  <a:lnTo>
                    <a:pt x="125" y="286"/>
                  </a:lnTo>
                  <a:lnTo>
                    <a:pt x="123" y="284"/>
                  </a:lnTo>
                  <a:lnTo>
                    <a:pt x="117" y="284"/>
                  </a:lnTo>
                  <a:lnTo>
                    <a:pt x="111" y="285"/>
                  </a:lnTo>
                  <a:lnTo>
                    <a:pt x="108" y="286"/>
                  </a:lnTo>
                  <a:lnTo>
                    <a:pt x="105" y="289"/>
                  </a:lnTo>
                  <a:lnTo>
                    <a:pt x="101" y="291"/>
                  </a:lnTo>
                  <a:lnTo>
                    <a:pt x="99" y="293"/>
                  </a:lnTo>
                  <a:lnTo>
                    <a:pt x="98" y="298"/>
                  </a:lnTo>
                  <a:lnTo>
                    <a:pt x="97" y="301"/>
                  </a:lnTo>
                  <a:lnTo>
                    <a:pt x="95" y="302"/>
                  </a:lnTo>
                  <a:lnTo>
                    <a:pt x="90" y="302"/>
                  </a:lnTo>
                  <a:lnTo>
                    <a:pt x="91" y="293"/>
                  </a:lnTo>
                  <a:lnTo>
                    <a:pt x="90" y="286"/>
                  </a:lnTo>
                  <a:lnTo>
                    <a:pt x="89" y="283"/>
                  </a:lnTo>
                  <a:lnTo>
                    <a:pt x="86" y="280"/>
                  </a:lnTo>
                  <a:lnTo>
                    <a:pt x="84" y="277"/>
                  </a:lnTo>
                  <a:lnTo>
                    <a:pt x="80" y="275"/>
                  </a:lnTo>
                  <a:lnTo>
                    <a:pt x="75" y="273"/>
                  </a:lnTo>
                  <a:lnTo>
                    <a:pt x="73" y="272"/>
                  </a:lnTo>
                  <a:lnTo>
                    <a:pt x="72" y="269"/>
                  </a:lnTo>
                  <a:lnTo>
                    <a:pt x="70" y="266"/>
                  </a:lnTo>
                  <a:lnTo>
                    <a:pt x="69" y="264"/>
                  </a:lnTo>
                  <a:lnTo>
                    <a:pt x="68" y="261"/>
                  </a:lnTo>
                  <a:lnTo>
                    <a:pt x="67" y="259"/>
                  </a:lnTo>
                  <a:lnTo>
                    <a:pt x="64" y="256"/>
                  </a:lnTo>
                  <a:lnTo>
                    <a:pt x="64" y="251"/>
                  </a:lnTo>
                  <a:lnTo>
                    <a:pt x="62" y="249"/>
                  </a:lnTo>
                  <a:lnTo>
                    <a:pt x="61" y="246"/>
                  </a:lnTo>
                  <a:lnTo>
                    <a:pt x="61" y="244"/>
                  </a:lnTo>
                  <a:lnTo>
                    <a:pt x="66" y="243"/>
                  </a:lnTo>
                  <a:lnTo>
                    <a:pt x="70" y="242"/>
                  </a:lnTo>
                  <a:lnTo>
                    <a:pt x="73" y="242"/>
                  </a:lnTo>
                  <a:lnTo>
                    <a:pt x="75" y="241"/>
                  </a:lnTo>
                  <a:lnTo>
                    <a:pt x="77" y="238"/>
                  </a:lnTo>
                  <a:lnTo>
                    <a:pt x="80" y="235"/>
                  </a:lnTo>
                  <a:lnTo>
                    <a:pt x="74" y="229"/>
                  </a:lnTo>
                  <a:lnTo>
                    <a:pt x="67" y="225"/>
                  </a:lnTo>
                  <a:lnTo>
                    <a:pt x="60" y="221"/>
                  </a:lnTo>
                  <a:lnTo>
                    <a:pt x="52" y="217"/>
                  </a:lnTo>
                  <a:lnTo>
                    <a:pt x="44" y="211"/>
                  </a:lnTo>
                  <a:lnTo>
                    <a:pt x="36" y="205"/>
                  </a:lnTo>
                  <a:lnTo>
                    <a:pt x="28" y="199"/>
                  </a:lnTo>
                  <a:lnTo>
                    <a:pt x="23" y="189"/>
                  </a:lnTo>
                  <a:lnTo>
                    <a:pt x="26" y="185"/>
                  </a:lnTo>
                  <a:lnTo>
                    <a:pt x="28" y="184"/>
                  </a:lnTo>
                  <a:lnTo>
                    <a:pt x="31" y="185"/>
                  </a:lnTo>
                  <a:lnTo>
                    <a:pt x="36" y="186"/>
                  </a:lnTo>
                  <a:lnTo>
                    <a:pt x="36" y="181"/>
                  </a:lnTo>
                  <a:lnTo>
                    <a:pt x="35" y="177"/>
                  </a:lnTo>
                  <a:lnTo>
                    <a:pt x="34" y="174"/>
                  </a:lnTo>
                  <a:lnTo>
                    <a:pt x="32" y="169"/>
                  </a:lnTo>
                  <a:lnTo>
                    <a:pt x="26" y="162"/>
                  </a:lnTo>
                  <a:lnTo>
                    <a:pt x="21" y="155"/>
                  </a:lnTo>
                  <a:lnTo>
                    <a:pt x="27" y="156"/>
                  </a:lnTo>
                  <a:lnTo>
                    <a:pt x="31" y="158"/>
                  </a:lnTo>
                  <a:lnTo>
                    <a:pt x="35" y="159"/>
                  </a:lnTo>
                  <a:lnTo>
                    <a:pt x="40" y="158"/>
                  </a:lnTo>
                  <a:lnTo>
                    <a:pt x="41" y="155"/>
                  </a:lnTo>
                  <a:lnTo>
                    <a:pt x="41" y="153"/>
                  </a:lnTo>
                  <a:lnTo>
                    <a:pt x="38" y="151"/>
                  </a:lnTo>
                  <a:lnTo>
                    <a:pt x="35" y="147"/>
                  </a:lnTo>
                  <a:lnTo>
                    <a:pt x="32" y="144"/>
                  </a:lnTo>
                  <a:lnTo>
                    <a:pt x="26" y="140"/>
                  </a:lnTo>
                  <a:lnTo>
                    <a:pt x="21" y="137"/>
                  </a:lnTo>
                  <a:lnTo>
                    <a:pt x="18" y="132"/>
                  </a:lnTo>
                  <a:lnTo>
                    <a:pt x="16" y="128"/>
                  </a:lnTo>
                  <a:lnTo>
                    <a:pt x="16" y="123"/>
                  </a:lnTo>
                  <a:lnTo>
                    <a:pt x="21" y="111"/>
                  </a:lnTo>
                  <a:lnTo>
                    <a:pt x="26" y="98"/>
                  </a:lnTo>
                  <a:lnTo>
                    <a:pt x="27" y="97"/>
                  </a:lnTo>
                  <a:lnTo>
                    <a:pt x="27" y="95"/>
                  </a:lnTo>
                  <a:lnTo>
                    <a:pt x="27" y="93"/>
                  </a:lnTo>
                  <a:lnTo>
                    <a:pt x="26" y="91"/>
                  </a:lnTo>
                  <a:lnTo>
                    <a:pt x="18" y="91"/>
                  </a:lnTo>
                  <a:lnTo>
                    <a:pt x="11" y="94"/>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5" name="Freeform 324"/>
            <p:cNvSpPr>
              <a:spLocks/>
            </p:cNvSpPr>
            <p:nvPr/>
          </p:nvSpPr>
          <p:spPr bwMode="gray">
            <a:xfrm>
              <a:off x="5230813" y="3617913"/>
              <a:ext cx="68263" cy="95250"/>
            </a:xfrm>
            <a:custGeom>
              <a:avLst/>
              <a:gdLst/>
              <a:ahLst/>
              <a:cxnLst>
                <a:cxn ang="0">
                  <a:pos x="16" y="89"/>
                </a:cxn>
                <a:cxn ang="0">
                  <a:pos x="15" y="79"/>
                </a:cxn>
                <a:cxn ang="0">
                  <a:pos x="24" y="71"/>
                </a:cxn>
                <a:cxn ang="0">
                  <a:pos x="27" y="66"/>
                </a:cxn>
                <a:cxn ang="0">
                  <a:pos x="10" y="57"/>
                </a:cxn>
                <a:cxn ang="0">
                  <a:pos x="9" y="50"/>
                </a:cxn>
                <a:cxn ang="0">
                  <a:pos x="15" y="48"/>
                </a:cxn>
                <a:cxn ang="0">
                  <a:pos x="4" y="31"/>
                </a:cxn>
                <a:cxn ang="0">
                  <a:pos x="31" y="4"/>
                </a:cxn>
                <a:cxn ang="0">
                  <a:pos x="65" y="2"/>
                </a:cxn>
                <a:cxn ang="0">
                  <a:pos x="88" y="18"/>
                </a:cxn>
                <a:cxn ang="0">
                  <a:pos x="100" y="36"/>
                </a:cxn>
                <a:cxn ang="0">
                  <a:pos x="103" y="52"/>
                </a:cxn>
                <a:cxn ang="0">
                  <a:pos x="129" y="66"/>
                </a:cxn>
                <a:cxn ang="0">
                  <a:pos x="137" y="75"/>
                </a:cxn>
                <a:cxn ang="0">
                  <a:pos x="132" y="87"/>
                </a:cxn>
                <a:cxn ang="0">
                  <a:pos x="138" y="89"/>
                </a:cxn>
                <a:cxn ang="0">
                  <a:pos x="132" y="101"/>
                </a:cxn>
                <a:cxn ang="0">
                  <a:pos x="141" y="101"/>
                </a:cxn>
                <a:cxn ang="0">
                  <a:pos x="145" y="110"/>
                </a:cxn>
                <a:cxn ang="0">
                  <a:pos x="158" y="111"/>
                </a:cxn>
                <a:cxn ang="0">
                  <a:pos x="167" y="121"/>
                </a:cxn>
                <a:cxn ang="0">
                  <a:pos x="178" y="112"/>
                </a:cxn>
                <a:cxn ang="0">
                  <a:pos x="195" y="111"/>
                </a:cxn>
                <a:cxn ang="0">
                  <a:pos x="189" y="129"/>
                </a:cxn>
                <a:cxn ang="0">
                  <a:pos x="196" y="144"/>
                </a:cxn>
                <a:cxn ang="0">
                  <a:pos x="187" y="153"/>
                </a:cxn>
                <a:cxn ang="0">
                  <a:pos x="181" y="170"/>
                </a:cxn>
                <a:cxn ang="0">
                  <a:pos x="192" y="194"/>
                </a:cxn>
                <a:cxn ang="0">
                  <a:pos x="213" y="213"/>
                </a:cxn>
                <a:cxn ang="0">
                  <a:pos x="206" y="226"/>
                </a:cxn>
                <a:cxn ang="0">
                  <a:pos x="190" y="234"/>
                </a:cxn>
                <a:cxn ang="0">
                  <a:pos x="187" y="252"/>
                </a:cxn>
                <a:cxn ang="0">
                  <a:pos x="187" y="269"/>
                </a:cxn>
                <a:cxn ang="0">
                  <a:pos x="166" y="274"/>
                </a:cxn>
                <a:cxn ang="0">
                  <a:pos x="138" y="277"/>
                </a:cxn>
                <a:cxn ang="0">
                  <a:pos x="132" y="283"/>
                </a:cxn>
                <a:cxn ang="0">
                  <a:pos x="125" y="288"/>
                </a:cxn>
                <a:cxn ang="0">
                  <a:pos x="117" y="284"/>
                </a:cxn>
                <a:cxn ang="0">
                  <a:pos x="101" y="291"/>
                </a:cxn>
                <a:cxn ang="0">
                  <a:pos x="95" y="302"/>
                </a:cxn>
                <a:cxn ang="0">
                  <a:pos x="89" y="283"/>
                </a:cxn>
                <a:cxn ang="0">
                  <a:pos x="75" y="273"/>
                </a:cxn>
                <a:cxn ang="0">
                  <a:pos x="69" y="264"/>
                </a:cxn>
                <a:cxn ang="0">
                  <a:pos x="64" y="251"/>
                </a:cxn>
                <a:cxn ang="0">
                  <a:pos x="66" y="243"/>
                </a:cxn>
                <a:cxn ang="0">
                  <a:pos x="77" y="238"/>
                </a:cxn>
                <a:cxn ang="0">
                  <a:pos x="60" y="221"/>
                </a:cxn>
                <a:cxn ang="0">
                  <a:pos x="28" y="199"/>
                </a:cxn>
                <a:cxn ang="0">
                  <a:pos x="31" y="185"/>
                </a:cxn>
                <a:cxn ang="0">
                  <a:pos x="34" y="174"/>
                </a:cxn>
                <a:cxn ang="0">
                  <a:pos x="27" y="156"/>
                </a:cxn>
                <a:cxn ang="0">
                  <a:pos x="41" y="155"/>
                </a:cxn>
                <a:cxn ang="0">
                  <a:pos x="32" y="144"/>
                </a:cxn>
                <a:cxn ang="0">
                  <a:pos x="16" y="128"/>
                </a:cxn>
                <a:cxn ang="0">
                  <a:pos x="27" y="97"/>
                </a:cxn>
                <a:cxn ang="0">
                  <a:pos x="18" y="91"/>
                </a:cxn>
              </a:cxnLst>
              <a:rect l="0" t="0" r="r" b="b"/>
              <a:pathLst>
                <a:path w="213" h="302">
                  <a:moveTo>
                    <a:pt x="11" y="94"/>
                  </a:moveTo>
                  <a:lnTo>
                    <a:pt x="13" y="90"/>
                  </a:lnTo>
                  <a:lnTo>
                    <a:pt x="16" y="89"/>
                  </a:lnTo>
                  <a:lnTo>
                    <a:pt x="16" y="89"/>
                  </a:lnTo>
                  <a:lnTo>
                    <a:pt x="17" y="88"/>
                  </a:lnTo>
                  <a:lnTo>
                    <a:pt x="16" y="86"/>
                  </a:lnTo>
                  <a:lnTo>
                    <a:pt x="16" y="82"/>
                  </a:lnTo>
                  <a:lnTo>
                    <a:pt x="15" y="79"/>
                  </a:lnTo>
                  <a:lnTo>
                    <a:pt x="15" y="75"/>
                  </a:lnTo>
                  <a:lnTo>
                    <a:pt x="16" y="74"/>
                  </a:lnTo>
                  <a:lnTo>
                    <a:pt x="18" y="71"/>
                  </a:lnTo>
                  <a:lnTo>
                    <a:pt x="24" y="71"/>
                  </a:lnTo>
                  <a:lnTo>
                    <a:pt x="31" y="71"/>
                  </a:lnTo>
                  <a:lnTo>
                    <a:pt x="31" y="69"/>
                  </a:lnTo>
                  <a:lnTo>
                    <a:pt x="31" y="67"/>
                  </a:lnTo>
                  <a:lnTo>
                    <a:pt x="27" y="66"/>
                  </a:lnTo>
                  <a:lnTo>
                    <a:pt x="24" y="66"/>
                  </a:lnTo>
                  <a:lnTo>
                    <a:pt x="18" y="63"/>
                  </a:lnTo>
                  <a:lnTo>
                    <a:pt x="12" y="59"/>
                  </a:lnTo>
                  <a:lnTo>
                    <a:pt x="10" y="57"/>
                  </a:lnTo>
                  <a:lnTo>
                    <a:pt x="9" y="54"/>
                  </a:lnTo>
                  <a:lnTo>
                    <a:pt x="8" y="53"/>
                  </a:lnTo>
                  <a:lnTo>
                    <a:pt x="8" y="52"/>
                  </a:lnTo>
                  <a:lnTo>
                    <a:pt x="9" y="50"/>
                  </a:lnTo>
                  <a:lnTo>
                    <a:pt x="11" y="49"/>
                  </a:lnTo>
                  <a:lnTo>
                    <a:pt x="13" y="49"/>
                  </a:lnTo>
                  <a:lnTo>
                    <a:pt x="15" y="48"/>
                  </a:lnTo>
                  <a:lnTo>
                    <a:pt x="15" y="48"/>
                  </a:lnTo>
                  <a:lnTo>
                    <a:pt x="13" y="47"/>
                  </a:lnTo>
                  <a:lnTo>
                    <a:pt x="11" y="46"/>
                  </a:lnTo>
                  <a:lnTo>
                    <a:pt x="8" y="45"/>
                  </a:lnTo>
                  <a:lnTo>
                    <a:pt x="4" y="31"/>
                  </a:lnTo>
                  <a:lnTo>
                    <a:pt x="0" y="18"/>
                  </a:lnTo>
                  <a:lnTo>
                    <a:pt x="11" y="14"/>
                  </a:lnTo>
                  <a:lnTo>
                    <a:pt x="23" y="9"/>
                  </a:lnTo>
                  <a:lnTo>
                    <a:pt x="31" y="4"/>
                  </a:lnTo>
                  <a:lnTo>
                    <a:pt x="38" y="0"/>
                  </a:lnTo>
                  <a:lnTo>
                    <a:pt x="48" y="0"/>
                  </a:lnTo>
                  <a:lnTo>
                    <a:pt x="56" y="1"/>
                  </a:lnTo>
                  <a:lnTo>
                    <a:pt x="65" y="2"/>
                  </a:lnTo>
                  <a:lnTo>
                    <a:pt x="74" y="4"/>
                  </a:lnTo>
                  <a:lnTo>
                    <a:pt x="77" y="9"/>
                  </a:lnTo>
                  <a:lnTo>
                    <a:pt x="83" y="14"/>
                  </a:lnTo>
                  <a:lnTo>
                    <a:pt x="88" y="18"/>
                  </a:lnTo>
                  <a:lnTo>
                    <a:pt x="92" y="23"/>
                  </a:lnTo>
                  <a:lnTo>
                    <a:pt x="97" y="28"/>
                  </a:lnTo>
                  <a:lnTo>
                    <a:pt x="100" y="32"/>
                  </a:lnTo>
                  <a:lnTo>
                    <a:pt x="100" y="36"/>
                  </a:lnTo>
                  <a:lnTo>
                    <a:pt x="100" y="38"/>
                  </a:lnTo>
                  <a:lnTo>
                    <a:pt x="100" y="44"/>
                  </a:lnTo>
                  <a:lnTo>
                    <a:pt x="101" y="48"/>
                  </a:lnTo>
                  <a:lnTo>
                    <a:pt x="103" y="52"/>
                  </a:lnTo>
                  <a:lnTo>
                    <a:pt x="106" y="55"/>
                  </a:lnTo>
                  <a:lnTo>
                    <a:pt x="113" y="61"/>
                  </a:lnTo>
                  <a:lnTo>
                    <a:pt x="122" y="64"/>
                  </a:lnTo>
                  <a:lnTo>
                    <a:pt x="129" y="66"/>
                  </a:lnTo>
                  <a:lnTo>
                    <a:pt x="134" y="69"/>
                  </a:lnTo>
                  <a:lnTo>
                    <a:pt x="137" y="71"/>
                  </a:lnTo>
                  <a:lnTo>
                    <a:pt x="138" y="73"/>
                  </a:lnTo>
                  <a:lnTo>
                    <a:pt x="137" y="75"/>
                  </a:lnTo>
                  <a:lnTo>
                    <a:pt x="135" y="79"/>
                  </a:lnTo>
                  <a:lnTo>
                    <a:pt x="132" y="83"/>
                  </a:lnTo>
                  <a:lnTo>
                    <a:pt x="131" y="87"/>
                  </a:lnTo>
                  <a:lnTo>
                    <a:pt x="132" y="87"/>
                  </a:lnTo>
                  <a:lnTo>
                    <a:pt x="134" y="87"/>
                  </a:lnTo>
                  <a:lnTo>
                    <a:pt x="137" y="87"/>
                  </a:lnTo>
                  <a:lnTo>
                    <a:pt x="138" y="88"/>
                  </a:lnTo>
                  <a:lnTo>
                    <a:pt x="138" y="89"/>
                  </a:lnTo>
                  <a:lnTo>
                    <a:pt x="135" y="94"/>
                  </a:lnTo>
                  <a:lnTo>
                    <a:pt x="133" y="97"/>
                  </a:lnTo>
                  <a:lnTo>
                    <a:pt x="132" y="99"/>
                  </a:lnTo>
                  <a:lnTo>
                    <a:pt x="132" y="101"/>
                  </a:lnTo>
                  <a:lnTo>
                    <a:pt x="134" y="101"/>
                  </a:lnTo>
                  <a:lnTo>
                    <a:pt x="137" y="101"/>
                  </a:lnTo>
                  <a:lnTo>
                    <a:pt x="139" y="101"/>
                  </a:lnTo>
                  <a:lnTo>
                    <a:pt x="141" y="101"/>
                  </a:lnTo>
                  <a:lnTo>
                    <a:pt x="143" y="103"/>
                  </a:lnTo>
                  <a:lnTo>
                    <a:pt x="143" y="105"/>
                  </a:lnTo>
                  <a:lnTo>
                    <a:pt x="145" y="107"/>
                  </a:lnTo>
                  <a:lnTo>
                    <a:pt x="145" y="110"/>
                  </a:lnTo>
                  <a:lnTo>
                    <a:pt x="147" y="112"/>
                  </a:lnTo>
                  <a:lnTo>
                    <a:pt x="150" y="111"/>
                  </a:lnTo>
                  <a:lnTo>
                    <a:pt x="155" y="110"/>
                  </a:lnTo>
                  <a:lnTo>
                    <a:pt x="158" y="111"/>
                  </a:lnTo>
                  <a:lnTo>
                    <a:pt x="160" y="112"/>
                  </a:lnTo>
                  <a:lnTo>
                    <a:pt x="162" y="114"/>
                  </a:lnTo>
                  <a:lnTo>
                    <a:pt x="164" y="117"/>
                  </a:lnTo>
                  <a:lnTo>
                    <a:pt x="167" y="121"/>
                  </a:lnTo>
                  <a:lnTo>
                    <a:pt x="171" y="122"/>
                  </a:lnTo>
                  <a:lnTo>
                    <a:pt x="173" y="121"/>
                  </a:lnTo>
                  <a:lnTo>
                    <a:pt x="174" y="119"/>
                  </a:lnTo>
                  <a:lnTo>
                    <a:pt x="178" y="112"/>
                  </a:lnTo>
                  <a:lnTo>
                    <a:pt x="182" y="106"/>
                  </a:lnTo>
                  <a:lnTo>
                    <a:pt x="184" y="106"/>
                  </a:lnTo>
                  <a:lnTo>
                    <a:pt x="188" y="106"/>
                  </a:lnTo>
                  <a:lnTo>
                    <a:pt x="195" y="111"/>
                  </a:lnTo>
                  <a:lnTo>
                    <a:pt x="200" y="115"/>
                  </a:lnTo>
                  <a:lnTo>
                    <a:pt x="195" y="120"/>
                  </a:lnTo>
                  <a:lnTo>
                    <a:pt x="188" y="126"/>
                  </a:lnTo>
                  <a:lnTo>
                    <a:pt x="189" y="129"/>
                  </a:lnTo>
                  <a:lnTo>
                    <a:pt x="191" y="134"/>
                  </a:lnTo>
                  <a:lnTo>
                    <a:pt x="194" y="136"/>
                  </a:lnTo>
                  <a:lnTo>
                    <a:pt x="197" y="139"/>
                  </a:lnTo>
                  <a:lnTo>
                    <a:pt x="196" y="144"/>
                  </a:lnTo>
                  <a:lnTo>
                    <a:pt x="195" y="147"/>
                  </a:lnTo>
                  <a:lnTo>
                    <a:pt x="192" y="150"/>
                  </a:lnTo>
                  <a:lnTo>
                    <a:pt x="191" y="152"/>
                  </a:lnTo>
                  <a:lnTo>
                    <a:pt x="187" y="153"/>
                  </a:lnTo>
                  <a:lnTo>
                    <a:pt x="182" y="158"/>
                  </a:lnTo>
                  <a:lnTo>
                    <a:pt x="181" y="161"/>
                  </a:lnTo>
                  <a:lnTo>
                    <a:pt x="181" y="166"/>
                  </a:lnTo>
                  <a:lnTo>
                    <a:pt x="181" y="170"/>
                  </a:lnTo>
                  <a:lnTo>
                    <a:pt x="182" y="174"/>
                  </a:lnTo>
                  <a:lnTo>
                    <a:pt x="186" y="181"/>
                  </a:lnTo>
                  <a:lnTo>
                    <a:pt x="188" y="187"/>
                  </a:lnTo>
                  <a:lnTo>
                    <a:pt x="192" y="194"/>
                  </a:lnTo>
                  <a:lnTo>
                    <a:pt x="198" y="200"/>
                  </a:lnTo>
                  <a:lnTo>
                    <a:pt x="205" y="204"/>
                  </a:lnTo>
                  <a:lnTo>
                    <a:pt x="211" y="210"/>
                  </a:lnTo>
                  <a:lnTo>
                    <a:pt x="213" y="213"/>
                  </a:lnTo>
                  <a:lnTo>
                    <a:pt x="212" y="217"/>
                  </a:lnTo>
                  <a:lnTo>
                    <a:pt x="211" y="220"/>
                  </a:lnTo>
                  <a:lnTo>
                    <a:pt x="208" y="223"/>
                  </a:lnTo>
                  <a:lnTo>
                    <a:pt x="206" y="226"/>
                  </a:lnTo>
                  <a:lnTo>
                    <a:pt x="204" y="229"/>
                  </a:lnTo>
                  <a:lnTo>
                    <a:pt x="200" y="232"/>
                  </a:lnTo>
                  <a:lnTo>
                    <a:pt x="196" y="234"/>
                  </a:lnTo>
                  <a:lnTo>
                    <a:pt x="190" y="234"/>
                  </a:lnTo>
                  <a:lnTo>
                    <a:pt x="188" y="235"/>
                  </a:lnTo>
                  <a:lnTo>
                    <a:pt x="186" y="236"/>
                  </a:lnTo>
                  <a:lnTo>
                    <a:pt x="184" y="242"/>
                  </a:lnTo>
                  <a:lnTo>
                    <a:pt x="187" y="252"/>
                  </a:lnTo>
                  <a:lnTo>
                    <a:pt x="190" y="259"/>
                  </a:lnTo>
                  <a:lnTo>
                    <a:pt x="190" y="262"/>
                  </a:lnTo>
                  <a:lnTo>
                    <a:pt x="189" y="266"/>
                  </a:lnTo>
                  <a:lnTo>
                    <a:pt x="187" y="269"/>
                  </a:lnTo>
                  <a:lnTo>
                    <a:pt x="181" y="274"/>
                  </a:lnTo>
                  <a:lnTo>
                    <a:pt x="176" y="273"/>
                  </a:lnTo>
                  <a:lnTo>
                    <a:pt x="171" y="273"/>
                  </a:lnTo>
                  <a:lnTo>
                    <a:pt x="166" y="274"/>
                  </a:lnTo>
                  <a:lnTo>
                    <a:pt x="162" y="275"/>
                  </a:lnTo>
                  <a:lnTo>
                    <a:pt x="152" y="277"/>
                  </a:lnTo>
                  <a:lnTo>
                    <a:pt x="142" y="278"/>
                  </a:lnTo>
                  <a:lnTo>
                    <a:pt x="138" y="277"/>
                  </a:lnTo>
                  <a:lnTo>
                    <a:pt x="135" y="277"/>
                  </a:lnTo>
                  <a:lnTo>
                    <a:pt x="133" y="278"/>
                  </a:lnTo>
                  <a:lnTo>
                    <a:pt x="133" y="278"/>
                  </a:lnTo>
                  <a:lnTo>
                    <a:pt x="132" y="283"/>
                  </a:lnTo>
                  <a:lnTo>
                    <a:pt x="129" y="289"/>
                  </a:lnTo>
                  <a:lnTo>
                    <a:pt x="124" y="288"/>
                  </a:lnTo>
                  <a:lnTo>
                    <a:pt x="124" y="288"/>
                  </a:lnTo>
                  <a:lnTo>
                    <a:pt x="125" y="288"/>
                  </a:lnTo>
                  <a:lnTo>
                    <a:pt x="126" y="288"/>
                  </a:lnTo>
                  <a:lnTo>
                    <a:pt x="125" y="286"/>
                  </a:lnTo>
                  <a:lnTo>
                    <a:pt x="123" y="284"/>
                  </a:lnTo>
                  <a:lnTo>
                    <a:pt x="117" y="284"/>
                  </a:lnTo>
                  <a:lnTo>
                    <a:pt x="111" y="285"/>
                  </a:lnTo>
                  <a:lnTo>
                    <a:pt x="108" y="286"/>
                  </a:lnTo>
                  <a:lnTo>
                    <a:pt x="105" y="289"/>
                  </a:lnTo>
                  <a:lnTo>
                    <a:pt x="101" y="291"/>
                  </a:lnTo>
                  <a:lnTo>
                    <a:pt x="99" y="293"/>
                  </a:lnTo>
                  <a:lnTo>
                    <a:pt x="98" y="298"/>
                  </a:lnTo>
                  <a:lnTo>
                    <a:pt x="97" y="301"/>
                  </a:lnTo>
                  <a:lnTo>
                    <a:pt x="95" y="302"/>
                  </a:lnTo>
                  <a:lnTo>
                    <a:pt x="90" y="302"/>
                  </a:lnTo>
                  <a:lnTo>
                    <a:pt x="91" y="293"/>
                  </a:lnTo>
                  <a:lnTo>
                    <a:pt x="90" y="286"/>
                  </a:lnTo>
                  <a:lnTo>
                    <a:pt x="89" y="283"/>
                  </a:lnTo>
                  <a:lnTo>
                    <a:pt x="86" y="280"/>
                  </a:lnTo>
                  <a:lnTo>
                    <a:pt x="84" y="277"/>
                  </a:lnTo>
                  <a:lnTo>
                    <a:pt x="80" y="275"/>
                  </a:lnTo>
                  <a:lnTo>
                    <a:pt x="75" y="273"/>
                  </a:lnTo>
                  <a:lnTo>
                    <a:pt x="73" y="272"/>
                  </a:lnTo>
                  <a:lnTo>
                    <a:pt x="72" y="269"/>
                  </a:lnTo>
                  <a:lnTo>
                    <a:pt x="70" y="266"/>
                  </a:lnTo>
                  <a:lnTo>
                    <a:pt x="69" y="264"/>
                  </a:lnTo>
                  <a:lnTo>
                    <a:pt x="68" y="261"/>
                  </a:lnTo>
                  <a:lnTo>
                    <a:pt x="67" y="259"/>
                  </a:lnTo>
                  <a:lnTo>
                    <a:pt x="64" y="256"/>
                  </a:lnTo>
                  <a:lnTo>
                    <a:pt x="64" y="251"/>
                  </a:lnTo>
                  <a:lnTo>
                    <a:pt x="62" y="249"/>
                  </a:lnTo>
                  <a:lnTo>
                    <a:pt x="61" y="246"/>
                  </a:lnTo>
                  <a:lnTo>
                    <a:pt x="61" y="244"/>
                  </a:lnTo>
                  <a:lnTo>
                    <a:pt x="66" y="243"/>
                  </a:lnTo>
                  <a:lnTo>
                    <a:pt x="70" y="242"/>
                  </a:lnTo>
                  <a:lnTo>
                    <a:pt x="73" y="242"/>
                  </a:lnTo>
                  <a:lnTo>
                    <a:pt x="75" y="241"/>
                  </a:lnTo>
                  <a:lnTo>
                    <a:pt x="77" y="238"/>
                  </a:lnTo>
                  <a:lnTo>
                    <a:pt x="80" y="235"/>
                  </a:lnTo>
                  <a:lnTo>
                    <a:pt x="74" y="229"/>
                  </a:lnTo>
                  <a:lnTo>
                    <a:pt x="67" y="225"/>
                  </a:lnTo>
                  <a:lnTo>
                    <a:pt x="60" y="221"/>
                  </a:lnTo>
                  <a:lnTo>
                    <a:pt x="52" y="217"/>
                  </a:lnTo>
                  <a:lnTo>
                    <a:pt x="44" y="211"/>
                  </a:lnTo>
                  <a:lnTo>
                    <a:pt x="36" y="205"/>
                  </a:lnTo>
                  <a:lnTo>
                    <a:pt x="28" y="199"/>
                  </a:lnTo>
                  <a:lnTo>
                    <a:pt x="23" y="189"/>
                  </a:lnTo>
                  <a:lnTo>
                    <a:pt x="26" y="185"/>
                  </a:lnTo>
                  <a:lnTo>
                    <a:pt x="28" y="184"/>
                  </a:lnTo>
                  <a:lnTo>
                    <a:pt x="31" y="185"/>
                  </a:lnTo>
                  <a:lnTo>
                    <a:pt x="36" y="186"/>
                  </a:lnTo>
                  <a:lnTo>
                    <a:pt x="36" y="181"/>
                  </a:lnTo>
                  <a:lnTo>
                    <a:pt x="35" y="177"/>
                  </a:lnTo>
                  <a:lnTo>
                    <a:pt x="34" y="174"/>
                  </a:lnTo>
                  <a:lnTo>
                    <a:pt x="32" y="169"/>
                  </a:lnTo>
                  <a:lnTo>
                    <a:pt x="26" y="162"/>
                  </a:lnTo>
                  <a:lnTo>
                    <a:pt x="21" y="155"/>
                  </a:lnTo>
                  <a:lnTo>
                    <a:pt x="27" y="156"/>
                  </a:lnTo>
                  <a:lnTo>
                    <a:pt x="31" y="158"/>
                  </a:lnTo>
                  <a:lnTo>
                    <a:pt x="35" y="159"/>
                  </a:lnTo>
                  <a:lnTo>
                    <a:pt x="40" y="158"/>
                  </a:lnTo>
                  <a:lnTo>
                    <a:pt x="41" y="155"/>
                  </a:lnTo>
                  <a:lnTo>
                    <a:pt x="41" y="153"/>
                  </a:lnTo>
                  <a:lnTo>
                    <a:pt x="38" y="151"/>
                  </a:lnTo>
                  <a:lnTo>
                    <a:pt x="35" y="147"/>
                  </a:lnTo>
                  <a:lnTo>
                    <a:pt x="32" y="144"/>
                  </a:lnTo>
                  <a:lnTo>
                    <a:pt x="26" y="140"/>
                  </a:lnTo>
                  <a:lnTo>
                    <a:pt x="21" y="137"/>
                  </a:lnTo>
                  <a:lnTo>
                    <a:pt x="18" y="132"/>
                  </a:lnTo>
                  <a:lnTo>
                    <a:pt x="16" y="128"/>
                  </a:lnTo>
                  <a:lnTo>
                    <a:pt x="16" y="123"/>
                  </a:lnTo>
                  <a:lnTo>
                    <a:pt x="21" y="111"/>
                  </a:lnTo>
                  <a:lnTo>
                    <a:pt x="26" y="98"/>
                  </a:lnTo>
                  <a:lnTo>
                    <a:pt x="27" y="97"/>
                  </a:lnTo>
                  <a:lnTo>
                    <a:pt x="27" y="95"/>
                  </a:lnTo>
                  <a:lnTo>
                    <a:pt x="27" y="93"/>
                  </a:lnTo>
                  <a:lnTo>
                    <a:pt x="26" y="91"/>
                  </a:lnTo>
                  <a:lnTo>
                    <a:pt x="18" y="91"/>
                  </a:lnTo>
                  <a:lnTo>
                    <a:pt x="11" y="94"/>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6" name="Freeform 325"/>
            <p:cNvSpPr>
              <a:spLocks/>
            </p:cNvSpPr>
            <p:nvPr/>
          </p:nvSpPr>
          <p:spPr bwMode="gray">
            <a:xfrm>
              <a:off x="5146676" y="3608388"/>
              <a:ext cx="95250" cy="95250"/>
            </a:xfrm>
            <a:custGeom>
              <a:avLst/>
              <a:gdLst/>
              <a:ahLst/>
              <a:cxnLst>
                <a:cxn ang="0">
                  <a:pos x="262" y="291"/>
                </a:cxn>
                <a:cxn ang="0">
                  <a:pos x="261" y="296"/>
                </a:cxn>
                <a:cxn ang="0">
                  <a:pos x="244" y="289"/>
                </a:cxn>
                <a:cxn ang="0">
                  <a:pos x="217" y="270"/>
                </a:cxn>
                <a:cxn ang="0">
                  <a:pos x="183" y="256"/>
                </a:cxn>
                <a:cxn ang="0">
                  <a:pos x="189" y="243"/>
                </a:cxn>
                <a:cxn ang="0">
                  <a:pos x="138" y="216"/>
                </a:cxn>
                <a:cxn ang="0">
                  <a:pos x="110" y="196"/>
                </a:cxn>
                <a:cxn ang="0">
                  <a:pos x="83" y="170"/>
                </a:cxn>
                <a:cxn ang="0">
                  <a:pos x="82" y="150"/>
                </a:cxn>
                <a:cxn ang="0">
                  <a:pos x="69" y="124"/>
                </a:cxn>
                <a:cxn ang="0">
                  <a:pos x="58" y="97"/>
                </a:cxn>
                <a:cxn ang="0">
                  <a:pos x="40" y="90"/>
                </a:cxn>
                <a:cxn ang="0">
                  <a:pos x="28" y="118"/>
                </a:cxn>
                <a:cxn ang="0">
                  <a:pos x="13" y="121"/>
                </a:cxn>
                <a:cxn ang="0">
                  <a:pos x="0" y="79"/>
                </a:cxn>
                <a:cxn ang="0">
                  <a:pos x="41" y="75"/>
                </a:cxn>
                <a:cxn ang="0">
                  <a:pos x="54" y="65"/>
                </a:cxn>
                <a:cxn ang="0">
                  <a:pos x="75" y="75"/>
                </a:cxn>
                <a:cxn ang="0">
                  <a:pos x="92" y="79"/>
                </a:cxn>
                <a:cxn ang="0">
                  <a:pos x="94" y="56"/>
                </a:cxn>
                <a:cxn ang="0">
                  <a:pos x="117" y="20"/>
                </a:cxn>
                <a:cxn ang="0">
                  <a:pos x="139" y="1"/>
                </a:cxn>
                <a:cxn ang="0">
                  <a:pos x="162" y="8"/>
                </a:cxn>
                <a:cxn ang="0">
                  <a:pos x="195" y="42"/>
                </a:cxn>
                <a:cxn ang="0">
                  <a:pos x="229" y="55"/>
                </a:cxn>
                <a:cxn ang="0">
                  <a:pos x="257" y="50"/>
                </a:cxn>
                <a:cxn ang="0">
                  <a:pos x="273" y="58"/>
                </a:cxn>
                <a:cxn ang="0">
                  <a:pos x="284" y="75"/>
                </a:cxn>
                <a:cxn ang="0">
                  <a:pos x="277" y="80"/>
                </a:cxn>
                <a:cxn ang="0">
                  <a:pos x="293" y="93"/>
                </a:cxn>
                <a:cxn ang="0">
                  <a:pos x="293" y="98"/>
                </a:cxn>
                <a:cxn ang="0">
                  <a:pos x="285" y="109"/>
                </a:cxn>
                <a:cxn ang="0">
                  <a:pos x="282" y="117"/>
                </a:cxn>
                <a:cxn ang="0">
                  <a:pos x="264" y="112"/>
                </a:cxn>
                <a:cxn ang="0">
                  <a:pos x="248" y="104"/>
                </a:cxn>
                <a:cxn ang="0">
                  <a:pos x="231" y="102"/>
                </a:cxn>
                <a:cxn ang="0">
                  <a:pos x="219" y="107"/>
                </a:cxn>
                <a:cxn ang="0">
                  <a:pos x="199" y="101"/>
                </a:cxn>
                <a:cxn ang="0">
                  <a:pos x="182" y="98"/>
                </a:cxn>
                <a:cxn ang="0">
                  <a:pos x="170" y="96"/>
                </a:cxn>
                <a:cxn ang="0">
                  <a:pos x="157" y="96"/>
                </a:cxn>
                <a:cxn ang="0">
                  <a:pos x="142" y="110"/>
                </a:cxn>
                <a:cxn ang="0">
                  <a:pos x="123" y="97"/>
                </a:cxn>
                <a:cxn ang="0">
                  <a:pos x="114" y="105"/>
                </a:cxn>
                <a:cxn ang="0">
                  <a:pos x="127" y="142"/>
                </a:cxn>
                <a:cxn ang="0">
                  <a:pos x="134" y="165"/>
                </a:cxn>
                <a:cxn ang="0">
                  <a:pos x="142" y="173"/>
                </a:cxn>
                <a:cxn ang="0">
                  <a:pos x="170" y="205"/>
                </a:cxn>
                <a:cxn ang="0">
                  <a:pos x="203" y="242"/>
                </a:cxn>
                <a:cxn ang="0">
                  <a:pos x="211" y="255"/>
                </a:cxn>
                <a:cxn ang="0">
                  <a:pos x="236" y="275"/>
                </a:cxn>
              </a:cxnLst>
              <a:rect l="0" t="0" r="r" b="b"/>
              <a:pathLst>
                <a:path w="300" h="300">
                  <a:moveTo>
                    <a:pt x="250" y="283"/>
                  </a:moveTo>
                  <a:lnTo>
                    <a:pt x="254" y="287"/>
                  </a:lnTo>
                  <a:lnTo>
                    <a:pt x="256" y="289"/>
                  </a:lnTo>
                  <a:lnTo>
                    <a:pt x="260" y="291"/>
                  </a:lnTo>
                  <a:lnTo>
                    <a:pt x="262" y="291"/>
                  </a:lnTo>
                  <a:lnTo>
                    <a:pt x="264" y="292"/>
                  </a:lnTo>
                  <a:lnTo>
                    <a:pt x="265" y="293"/>
                  </a:lnTo>
                  <a:lnTo>
                    <a:pt x="265" y="295"/>
                  </a:lnTo>
                  <a:lnTo>
                    <a:pt x="264" y="300"/>
                  </a:lnTo>
                  <a:lnTo>
                    <a:pt x="261" y="296"/>
                  </a:lnTo>
                  <a:lnTo>
                    <a:pt x="258" y="295"/>
                  </a:lnTo>
                  <a:lnTo>
                    <a:pt x="255" y="295"/>
                  </a:lnTo>
                  <a:lnTo>
                    <a:pt x="252" y="295"/>
                  </a:lnTo>
                  <a:lnTo>
                    <a:pt x="247" y="293"/>
                  </a:lnTo>
                  <a:lnTo>
                    <a:pt x="244" y="289"/>
                  </a:lnTo>
                  <a:lnTo>
                    <a:pt x="240" y="285"/>
                  </a:lnTo>
                  <a:lnTo>
                    <a:pt x="237" y="280"/>
                  </a:lnTo>
                  <a:lnTo>
                    <a:pt x="231" y="277"/>
                  </a:lnTo>
                  <a:lnTo>
                    <a:pt x="224" y="272"/>
                  </a:lnTo>
                  <a:lnTo>
                    <a:pt x="217" y="270"/>
                  </a:lnTo>
                  <a:lnTo>
                    <a:pt x="211" y="267"/>
                  </a:lnTo>
                  <a:lnTo>
                    <a:pt x="198" y="262"/>
                  </a:lnTo>
                  <a:lnTo>
                    <a:pt x="187" y="258"/>
                  </a:lnTo>
                  <a:lnTo>
                    <a:pt x="184" y="258"/>
                  </a:lnTo>
                  <a:lnTo>
                    <a:pt x="183" y="256"/>
                  </a:lnTo>
                  <a:lnTo>
                    <a:pt x="181" y="254"/>
                  </a:lnTo>
                  <a:lnTo>
                    <a:pt x="181" y="252"/>
                  </a:lnTo>
                  <a:lnTo>
                    <a:pt x="188" y="253"/>
                  </a:lnTo>
                  <a:lnTo>
                    <a:pt x="203" y="256"/>
                  </a:lnTo>
                  <a:lnTo>
                    <a:pt x="189" y="243"/>
                  </a:lnTo>
                  <a:lnTo>
                    <a:pt x="174" y="230"/>
                  </a:lnTo>
                  <a:lnTo>
                    <a:pt x="165" y="224"/>
                  </a:lnTo>
                  <a:lnTo>
                    <a:pt x="157" y="220"/>
                  </a:lnTo>
                  <a:lnTo>
                    <a:pt x="148" y="218"/>
                  </a:lnTo>
                  <a:lnTo>
                    <a:pt x="138" y="216"/>
                  </a:lnTo>
                  <a:lnTo>
                    <a:pt x="132" y="218"/>
                  </a:lnTo>
                  <a:lnTo>
                    <a:pt x="125" y="218"/>
                  </a:lnTo>
                  <a:lnTo>
                    <a:pt x="122" y="212"/>
                  </a:lnTo>
                  <a:lnTo>
                    <a:pt x="119" y="206"/>
                  </a:lnTo>
                  <a:lnTo>
                    <a:pt x="110" y="196"/>
                  </a:lnTo>
                  <a:lnTo>
                    <a:pt x="100" y="187"/>
                  </a:lnTo>
                  <a:lnTo>
                    <a:pt x="95" y="183"/>
                  </a:lnTo>
                  <a:lnTo>
                    <a:pt x="90" y="179"/>
                  </a:lnTo>
                  <a:lnTo>
                    <a:pt x="85" y="174"/>
                  </a:lnTo>
                  <a:lnTo>
                    <a:pt x="83" y="170"/>
                  </a:lnTo>
                  <a:lnTo>
                    <a:pt x="84" y="165"/>
                  </a:lnTo>
                  <a:lnTo>
                    <a:pt x="86" y="162"/>
                  </a:lnTo>
                  <a:lnTo>
                    <a:pt x="86" y="158"/>
                  </a:lnTo>
                  <a:lnTo>
                    <a:pt x="85" y="154"/>
                  </a:lnTo>
                  <a:lnTo>
                    <a:pt x="82" y="150"/>
                  </a:lnTo>
                  <a:lnTo>
                    <a:pt x="79" y="148"/>
                  </a:lnTo>
                  <a:lnTo>
                    <a:pt x="75" y="142"/>
                  </a:lnTo>
                  <a:lnTo>
                    <a:pt x="73" y="137"/>
                  </a:lnTo>
                  <a:lnTo>
                    <a:pt x="70" y="131"/>
                  </a:lnTo>
                  <a:lnTo>
                    <a:pt x="69" y="124"/>
                  </a:lnTo>
                  <a:lnTo>
                    <a:pt x="69" y="118"/>
                  </a:lnTo>
                  <a:lnTo>
                    <a:pt x="69" y="113"/>
                  </a:lnTo>
                  <a:lnTo>
                    <a:pt x="66" y="107"/>
                  </a:lnTo>
                  <a:lnTo>
                    <a:pt x="62" y="101"/>
                  </a:lnTo>
                  <a:lnTo>
                    <a:pt x="58" y="97"/>
                  </a:lnTo>
                  <a:lnTo>
                    <a:pt x="52" y="92"/>
                  </a:lnTo>
                  <a:lnTo>
                    <a:pt x="49" y="90"/>
                  </a:lnTo>
                  <a:lnTo>
                    <a:pt x="44" y="89"/>
                  </a:lnTo>
                  <a:lnTo>
                    <a:pt x="42" y="89"/>
                  </a:lnTo>
                  <a:lnTo>
                    <a:pt x="40" y="90"/>
                  </a:lnTo>
                  <a:lnTo>
                    <a:pt x="38" y="91"/>
                  </a:lnTo>
                  <a:lnTo>
                    <a:pt x="36" y="93"/>
                  </a:lnTo>
                  <a:lnTo>
                    <a:pt x="34" y="99"/>
                  </a:lnTo>
                  <a:lnTo>
                    <a:pt x="32" y="105"/>
                  </a:lnTo>
                  <a:lnTo>
                    <a:pt x="28" y="118"/>
                  </a:lnTo>
                  <a:lnTo>
                    <a:pt x="26" y="128"/>
                  </a:lnTo>
                  <a:lnTo>
                    <a:pt x="24" y="130"/>
                  </a:lnTo>
                  <a:lnTo>
                    <a:pt x="21" y="131"/>
                  </a:lnTo>
                  <a:lnTo>
                    <a:pt x="17" y="126"/>
                  </a:lnTo>
                  <a:lnTo>
                    <a:pt x="13" y="121"/>
                  </a:lnTo>
                  <a:lnTo>
                    <a:pt x="9" y="112"/>
                  </a:lnTo>
                  <a:lnTo>
                    <a:pt x="4" y="100"/>
                  </a:lnTo>
                  <a:lnTo>
                    <a:pt x="2" y="90"/>
                  </a:lnTo>
                  <a:lnTo>
                    <a:pt x="0" y="80"/>
                  </a:lnTo>
                  <a:lnTo>
                    <a:pt x="0" y="79"/>
                  </a:lnTo>
                  <a:lnTo>
                    <a:pt x="1" y="77"/>
                  </a:lnTo>
                  <a:lnTo>
                    <a:pt x="12" y="77"/>
                  </a:lnTo>
                  <a:lnTo>
                    <a:pt x="27" y="77"/>
                  </a:lnTo>
                  <a:lnTo>
                    <a:pt x="34" y="76"/>
                  </a:lnTo>
                  <a:lnTo>
                    <a:pt x="41" y="75"/>
                  </a:lnTo>
                  <a:lnTo>
                    <a:pt x="46" y="73"/>
                  </a:lnTo>
                  <a:lnTo>
                    <a:pt x="51" y="71"/>
                  </a:lnTo>
                  <a:lnTo>
                    <a:pt x="51" y="65"/>
                  </a:lnTo>
                  <a:lnTo>
                    <a:pt x="52" y="64"/>
                  </a:lnTo>
                  <a:lnTo>
                    <a:pt x="54" y="65"/>
                  </a:lnTo>
                  <a:lnTo>
                    <a:pt x="58" y="68"/>
                  </a:lnTo>
                  <a:lnTo>
                    <a:pt x="62" y="75"/>
                  </a:lnTo>
                  <a:lnTo>
                    <a:pt x="65" y="77"/>
                  </a:lnTo>
                  <a:lnTo>
                    <a:pt x="68" y="76"/>
                  </a:lnTo>
                  <a:lnTo>
                    <a:pt x="75" y="75"/>
                  </a:lnTo>
                  <a:lnTo>
                    <a:pt x="81" y="79"/>
                  </a:lnTo>
                  <a:lnTo>
                    <a:pt x="86" y="81"/>
                  </a:lnTo>
                  <a:lnTo>
                    <a:pt x="89" y="81"/>
                  </a:lnTo>
                  <a:lnTo>
                    <a:pt x="91" y="81"/>
                  </a:lnTo>
                  <a:lnTo>
                    <a:pt x="92" y="79"/>
                  </a:lnTo>
                  <a:lnTo>
                    <a:pt x="92" y="74"/>
                  </a:lnTo>
                  <a:lnTo>
                    <a:pt x="93" y="67"/>
                  </a:lnTo>
                  <a:lnTo>
                    <a:pt x="93" y="60"/>
                  </a:lnTo>
                  <a:lnTo>
                    <a:pt x="93" y="58"/>
                  </a:lnTo>
                  <a:lnTo>
                    <a:pt x="94" y="56"/>
                  </a:lnTo>
                  <a:lnTo>
                    <a:pt x="101" y="53"/>
                  </a:lnTo>
                  <a:lnTo>
                    <a:pt x="111" y="49"/>
                  </a:lnTo>
                  <a:lnTo>
                    <a:pt x="108" y="37"/>
                  </a:lnTo>
                  <a:lnTo>
                    <a:pt x="106" y="25"/>
                  </a:lnTo>
                  <a:lnTo>
                    <a:pt x="117" y="20"/>
                  </a:lnTo>
                  <a:lnTo>
                    <a:pt x="129" y="15"/>
                  </a:lnTo>
                  <a:lnTo>
                    <a:pt x="134" y="12"/>
                  </a:lnTo>
                  <a:lnTo>
                    <a:pt x="139" y="10"/>
                  </a:lnTo>
                  <a:lnTo>
                    <a:pt x="139" y="6"/>
                  </a:lnTo>
                  <a:lnTo>
                    <a:pt x="139" y="1"/>
                  </a:lnTo>
                  <a:lnTo>
                    <a:pt x="142" y="0"/>
                  </a:lnTo>
                  <a:lnTo>
                    <a:pt x="146" y="0"/>
                  </a:lnTo>
                  <a:lnTo>
                    <a:pt x="149" y="1"/>
                  </a:lnTo>
                  <a:lnTo>
                    <a:pt x="152" y="2"/>
                  </a:lnTo>
                  <a:lnTo>
                    <a:pt x="162" y="8"/>
                  </a:lnTo>
                  <a:lnTo>
                    <a:pt x="168" y="12"/>
                  </a:lnTo>
                  <a:lnTo>
                    <a:pt x="176" y="19"/>
                  </a:lnTo>
                  <a:lnTo>
                    <a:pt x="183" y="26"/>
                  </a:lnTo>
                  <a:lnTo>
                    <a:pt x="189" y="35"/>
                  </a:lnTo>
                  <a:lnTo>
                    <a:pt x="195" y="42"/>
                  </a:lnTo>
                  <a:lnTo>
                    <a:pt x="197" y="43"/>
                  </a:lnTo>
                  <a:lnTo>
                    <a:pt x="199" y="43"/>
                  </a:lnTo>
                  <a:lnTo>
                    <a:pt x="212" y="47"/>
                  </a:lnTo>
                  <a:lnTo>
                    <a:pt x="223" y="51"/>
                  </a:lnTo>
                  <a:lnTo>
                    <a:pt x="229" y="55"/>
                  </a:lnTo>
                  <a:lnTo>
                    <a:pt x="235" y="56"/>
                  </a:lnTo>
                  <a:lnTo>
                    <a:pt x="241" y="57"/>
                  </a:lnTo>
                  <a:lnTo>
                    <a:pt x="247" y="57"/>
                  </a:lnTo>
                  <a:lnTo>
                    <a:pt x="254" y="53"/>
                  </a:lnTo>
                  <a:lnTo>
                    <a:pt x="257" y="50"/>
                  </a:lnTo>
                  <a:lnTo>
                    <a:pt x="260" y="48"/>
                  </a:lnTo>
                  <a:lnTo>
                    <a:pt x="262" y="47"/>
                  </a:lnTo>
                  <a:lnTo>
                    <a:pt x="264" y="45"/>
                  </a:lnTo>
                  <a:lnTo>
                    <a:pt x="269" y="45"/>
                  </a:lnTo>
                  <a:lnTo>
                    <a:pt x="273" y="58"/>
                  </a:lnTo>
                  <a:lnTo>
                    <a:pt x="277" y="72"/>
                  </a:lnTo>
                  <a:lnTo>
                    <a:pt x="280" y="73"/>
                  </a:lnTo>
                  <a:lnTo>
                    <a:pt x="282" y="74"/>
                  </a:lnTo>
                  <a:lnTo>
                    <a:pt x="284" y="75"/>
                  </a:lnTo>
                  <a:lnTo>
                    <a:pt x="284" y="75"/>
                  </a:lnTo>
                  <a:lnTo>
                    <a:pt x="282" y="76"/>
                  </a:lnTo>
                  <a:lnTo>
                    <a:pt x="280" y="76"/>
                  </a:lnTo>
                  <a:lnTo>
                    <a:pt x="278" y="77"/>
                  </a:lnTo>
                  <a:lnTo>
                    <a:pt x="277" y="79"/>
                  </a:lnTo>
                  <a:lnTo>
                    <a:pt x="277" y="80"/>
                  </a:lnTo>
                  <a:lnTo>
                    <a:pt x="278" y="81"/>
                  </a:lnTo>
                  <a:lnTo>
                    <a:pt x="279" y="84"/>
                  </a:lnTo>
                  <a:lnTo>
                    <a:pt x="281" y="86"/>
                  </a:lnTo>
                  <a:lnTo>
                    <a:pt x="287" y="90"/>
                  </a:lnTo>
                  <a:lnTo>
                    <a:pt x="293" y="93"/>
                  </a:lnTo>
                  <a:lnTo>
                    <a:pt x="296" y="93"/>
                  </a:lnTo>
                  <a:lnTo>
                    <a:pt x="300" y="94"/>
                  </a:lnTo>
                  <a:lnTo>
                    <a:pt x="300" y="96"/>
                  </a:lnTo>
                  <a:lnTo>
                    <a:pt x="300" y="98"/>
                  </a:lnTo>
                  <a:lnTo>
                    <a:pt x="293" y="98"/>
                  </a:lnTo>
                  <a:lnTo>
                    <a:pt x="287" y="98"/>
                  </a:lnTo>
                  <a:lnTo>
                    <a:pt x="285" y="101"/>
                  </a:lnTo>
                  <a:lnTo>
                    <a:pt x="284" y="102"/>
                  </a:lnTo>
                  <a:lnTo>
                    <a:pt x="284" y="106"/>
                  </a:lnTo>
                  <a:lnTo>
                    <a:pt x="285" y="109"/>
                  </a:lnTo>
                  <a:lnTo>
                    <a:pt x="285" y="113"/>
                  </a:lnTo>
                  <a:lnTo>
                    <a:pt x="286" y="115"/>
                  </a:lnTo>
                  <a:lnTo>
                    <a:pt x="285" y="116"/>
                  </a:lnTo>
                  <a:lnTo>
                    <a:pt x="285" y="116"/>
                  </a:lnTo>
                  <a:lnTo>
                    <a:pt x="282" y="117"/>
                  </a:lnTo>
                  <a:lnTo>
                    <a:pt x="280" y="121"/>
                  </a:lnTo>
                  <a:lnTo>
                    <a:pt x="274" y="121"/>
                  </a:lnTo>
                  <a:lnTo>
                    <a:pt x="271" y="118"/>
                  </a:lnTo>
                  <a:lnTo>
                    <a:pt x="268" y="116"/>
                  </a:lnTo>
                  <a:lnTo>
                    <a:pt x="264" y="112"/>
                  </a:lnTo>
                  <a:lnTo>
                    <a:pt x="264" y="109"/>
                  </a:lnTo>
                  <a:lnTo>
                    <a:pt x="263" y="107"/>
                  </a:lnTo>
                  <a:lnTo>
                    <a:pt x="261" y="106"/>
                  </a:lnTo>
                  <a:lnTo>
                    <a:pt x="257" y="105"/>
                  </a:lnTo>
                  <a:lnTo>
                    <a:pt x="248" y="104"/>
                  </a:lnTo>
                  <a:lnTo>
                    <a:pt x="239" y="105"/>
                  </a:lnTo>
                  <a:lnTo>
                    <a:pt x="236" y="105"/>
                  </a:lnTo>
                  <a:lnTo>
                    <a:pt x="233" y="104"/>
                  </a:lnTo>
                  <a:lnTo>
                    <a:pt x="232" y="102"/>
                  </a:lnTo>
                  <a:lnTo>
                    <a:pt x="231" y="102"/>
                  </a:lnTo>
                  <a:lnTo>
                    <a:pt x="231" y="101"/>
                  </a:lnTo>
                  <a:lnTo>
                    <a:pt x="230" y="101"/>
                  </a:lnTo>
                  <a:lnTo>
                    <a:pt x="228" y="102"/>
                  </a:lnTo>
                  <a:lnTo>
                    <a:pt x="224" y="105"/>
                  </a:lnTo>
                  <a:lnTo>
                    <a:pt x="219" y="107"/>
                  </a:lnTo>
                  <a:lnTo>
                    <a:pt x="214" y="107"/>
                  </a:lnTo>
                  <a:lnTo>
                    <a:pt x="211" y="106"/>
                  </a:lnTo>
                  <a:lnTo>
                    <a:pt x="207" y="105"/>
                  </a:lnTo>
                  <a:lnTo>
                    <a:pt x="204" y="102"/>
                  </a:lnTo>
                  <a:lnTo>
                    <a:pt x="199" y="101"/>
                  </a:lnTo>
                  <a:lnTo>
                    <a:pt x="196" y="100"/>
                  </a:lnTo>
                  <a:lnTo>
                    <a:pt x="190" y="100"/>
                  </a:lnTo>
                  <a:lnTo>
                    <a:pt x="187" y="100"/>
                  </a:lnTo>
                  <a:lnTo>
                    <a:pt x="184" y="99"/>
                  </a:lnTo>
                  <a:lnTo>
                    <a:pt x="182" y="98"/>
                  </a:lnTo>
                  <a:lnTo>
                    <a:pt x="180" y="97"/>
                  </a:lnTo>
                  <a:lnTo>
                    <a:pt x="178" y="94"/>
                  </a:lnTo>
                  <a:lnTo>
                    <a:pt x="175" y="94"/>
                  </a:lnTo>
                  <a:lnTo>
                    <a:pt x="173" y="94"/>
                  </a:lnTo>
                  <a:lnTo>
                    <a:pt x="170" y="96"/>
                  </a:lnTo>
                  <a:lnTo>
                    <a:pt x="166" y="97"/>
                  </a:lnTo>
                  <a:lnTo>
                    <a:pt x="164" y="98"/>
                  </a:lnTo>
                  <a:lnTo>
                    <a:pt x="162" y="97"/>
                  </a:lnTo>
                  <a:lnTo>
                    <a:pt x="159" y="96"/>
                  </a:lnTo>
                  <a:lnTo>
                    <a:pt x="157" y="96"/>
                  </a:lnTo>
                  <a:lnTo>
                    <a:pt x="156" y="96"/>
                  </a:lnTo>
                  <a:lnTo>
                    <a:pt x="152" y="97"/>
                  </a:lnTo>
                  <a:lnTo>
                    <a:pt x="149" y="100"/>
                  </a:lnTo>
                  <a:lnTo>
                    <a:pt x="146" y="107"/>
                  </a:lnTo>
                  <a:lnTo>
                    <a:pt x="142" y="110"/>
                  </a:lnTo>
                  <a:lnTo>
                    <a:pt x="139" y="109"/>
                  </a:lnTo>
                  <a:lnTo>
                    <a:pt x="133" y="102"/>
                  </a:lnTo>
                  <a:lnTo>
                    <a:pt x="130" y="99"/>
                  </a:lnTo>
                  <a:lnTo>
                    <a:pt x="126" y="97"/>
                  </a:lnTo>
                  <a:lnTo>
                    <a:pt x="123" y="97"/>
                  </a:lnTo>
                  <a:lnTo>
                    <a:pt x="121" y="97"/>
                  </a:lnTo>
                  <a:lnTo>
                    <a:pt x="118" y="98"/>
                  </a:lnTo>
                  <a:lnTo>
                    <a:pt x="116" y="99"/>
                  </a:lnTo>
                  <a:lnTo>
                    <a:pt x="115" y="101"/>
                  </a:lnTo>
                  <a:lnTo>
                    <a:pt x="114" y="105"/>
                  </a:lnTo>
                  <a:lnTo>
                    <a:pt x="111" y="110"/>
                  </a:lnTo>
                  <a:lnTo>
                    <a:pt x="113" y="118"/>
                  </a:lnTo>
                  <a:lnTo>
                    <a:pt x="114" y="124"/>
                  </a:lnTo>
                  <a:lnTo>
                    <a:pt x="117" y="129"/>
                  </a:lnTo>
                  <a:lnTo>
                    <a:pt x="127" y="142"/>
                  </a:lnTo>
                  <a:lnTo>
                    <a:pt x="135" y="156"/>
                  </a:lnTo>
                  <a:lnTo>
                    <a:pt x="135" y="159"/>
                  </a:lnTo>
                  <a:lnTo>
                    <a:pt x="135" y="163"/>
                  </a:lnTo>
                  <a:lnTo>
                    <a:pt x="134" y="164"/>
                  </a:lnTo>
                  <a:lnTo>
                    <a:pt x="134" y="165"/>
                  </a:lnTo>
                  <a:lnTo>
                    <a:pt x="133" y="165"/>
                  </a:lnTo>
                  <a:lnTo>
                    <a:pt x="133" y="166"/>
                  </a:lnTo>
                  <a:lnTo>
                    <a:pt x="134" y="167"/>
                  </a:lnTo>
                  <a:lnTo>
                    <a:pt x="136" y="169"/>
                  </a:lnTo>
                  <a:lnTo>
                    <a:pt x="142" y="173"/>
                  </a:lnTo>
                  <a:lnTo>
                    <a:pt x="148" y="179"/>
                  </a:lnTo>
                  <a:lnTo>
                    <a:pt x="154" y="185"/>
                  </a:lnTo>
                  <a:lnTo>
                    <a:pt x="159" y="191"/>
                  </a:lnTo>
                  <a:lnTo>
                    <a:pt x="164" y="198"/>
                  </a:lnTo>
                  <a:lnTo>
                    <a:pt x="170" y="205"/>
                  </a:lnTo>
                  <a:lnTo>
                    <a:pt x="175" y="211"/>
                  </a:lnTo>
                  <a:lnTo>
                    <a:pt x="182" y="215"/>
                  </a:lnTo>
                  <a:lnTo>
                    <a:pt x="190" y="227"/>
                  </a:lnTo>
                  <a:lnTo>
                    <a:pt x="198" y="238"/>
                  </a:lnTo>
                  <a:lnTo>
                    <a:pt x="203" y="242"/>
                  </a:lnTo>
                  <a:lnTo>
                    <a:pt x="207" y="245"/>
                  </a:lnTo>
                  <a:lnTo>
                    <a:pt x="209" y="246"/>
                  </a:lnTo>
                  <a:lnTo>
                    <a:pt x="211" y="248"/>
                  </a:lnTo>
                  <a:lnTo>
                    <a:pt x="211" y="252"/>
                  </a:lnTo>
                  <a:lnTo>
                    <a:pt x="211" y="255"/>
                  </a:lnTo>
                  <a:lnTo>
                    <a:pt x="212" y="256"/>
                  </a:lnTo>
                  <a:lnTo>
                    <a:pt x="212" y="258"/>
                  </a:lnTo>
                  <a:lnTo>
                    <a:pt x="216" y="260"/>
                  </a:lnTo>
                  <a:lnTo>
                    <a:pt x="222" y="263"/>
                  </a:lnTo>
                  <a:lnTo>
                    <a:pt x="236" y="275"/>
                  </a:lnTo>
                  <a:lnTo>
                    <a:pt x="250" y="283"/>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7" name="Freeform 326"/>
            <p:cNvSpPr>
              <a:spLocks/>
            </p:cNvSpPr>
            <p:nvPr/>
          </p:nvSpPr>
          <p:spPr bwMode="gray">
            <a:xfrm>
              <a:off x="5146676" y="3608388"/>
              <a:ext cx="95250" cy="95250"/>
            </a:xfrm>
            <a:custGeom>
              <a:avLst/>
              <a:gdLst/>
              <a:ahLst/>
              <a:cxnLst>
                <a:cxn ang="0">
                  <a:pos x="262" y="291"/>
                </a:cxn>
                <a:cxn ang="0">
                  <a:pos x="261" y="296"/>
                </a:cxn>
                <a:cxn ang="0">
                  <a:pos x="244" y="289"/>
                </a:cxn>
                <a:cxn ang="0">
                  <a:pos x="217" y="270"/>
                </a:cxn>
                <a:cxn ang="0">
                  <a:pos x="183" y="256"/>
                </a:cxn>
                <a:cxn ang="0">
                  <a:pos x="189" y="243"/>
                </a:cxn>
                <a:cxn ang="0">
                  <a:pos x="138" y="216"/>
                </a:cxn>
                <a:cxn ang="0">
                  <a:pos x="110" y="196"/>
                </a:cxn>
                <a:cxn ang="0">
                  <a:pos x="83" y="170"/>
                </a:cxn>
                <a:cxn ang="0">
                  <a:pos x="82" y="150"/>
                </a:cxn>
                <a:cxn ang="0">
                  <a:pos x="69" y="124"/>
                </a:cxn>
                <a:cxn ang="0">
                  <a:pos x="58" y="97"/>
                </a:cxn>
                <a:cxn ang="0">
                  <a:pos x="40" y="90"/>
                </a:cxn>
                <a:cxn ang="0">
                  <a:pos x="28" y="118"/>
                </a:cxn>
                <a:cxn ang="0">
                  <a:pos x="13" y="121"/>
                </a:cxn>
                <a:cxn ang="0">
                  <a:pos x="0" y="79"/>
                </a:cxn>
                <a:cxn ang="0">
                  <a:pos x="41" y="75"/>
                </a:cxn>
                <a:cxn ang="0">
                  <a:pos x="54" y="65"/>
                </a:cxn>
                <a:cxn ang="0">
                  <a:pos x="75" y="75"/>
                </a:cxn>
                <a:cxn ang="0">
                  <a:pos x="92" y="79"/>
                </a:cxn>
                <a:cxn ang="0">
                  <a:pos x="94" y="56"/>
                </a:cxn>
                <a:cxn ang="0">
                  <a:pos x="117" y="20"/>
                </a:cxn>
                <a:cxn ang="0">
                  <a:pos x="139" y="1"/>
                </a:cxn>
                <a:cxn ang="0">
                  <a:pos x="162" y="8"/>
                </a:cxn>
                <a:cxn ang="0">
                  <a:pos x="195" y="42"/>
                </a:cxn>
                <a:cxn ang="0">
                  <a:pos x="229" y="55"/>
                </a:cxn>
                <a:cxn ang="0">
                  <a:pos x="257" y="50"/>
                </a:cxn>
                <a:cxn ang="0">
                  <a:pos x="273" y="58"/>
                </a:cxn>
                <a:cxn ang="0">
                  <a:pos x="284" y="75"/>
                </a:cxn>
                <a:cxn ang="0">
                  <a:pos x="277" y="80"/>
                </a:cxn>
                <a:cxn ang="0">
                  <a:pos x="293" y="93"/>
                </a:cxn>
                <a:cxn ang="0">
                  <a:pos x="293" y="98"/>
                </a:cxn>
                <a:cxn ang="0">
                  <a:pos x="285" y="109"/>
                </a:cxn>
                <a:cxn ang="0">
                  <a:pos x="282" y="117"/>
                </a:cxn>
                <a:cxn ang="0">
                  <a:pos x="264" y="112"/>
                </a:cxn>
                <a:cxn ang="0">
                  <a:pos x="248" y="104"/>
                </a:cxn>
                <a:cxn ang="0">
                  <a:pos x="231" y="102"/>
                </a:cxn>
                <a:cxn ang="0">
                  <a:pos x="219" y="107"/>
                </a:cxn>
                <a:cxn ang="0">
                  <a:pos x="199" y="101"/>
                </a:cxn>
                <a:cxn ang="0">
                  <a:pos x="182" y="98"/>
                </a:cxn>
                <a:cxn ang="0">
                  <a:pos x="170" y="96"/>
                </a:cxn>
                <a:cxn ang="0">
                  <a:pos x="157" y="96"/>
                </a:cxn>
                <a:cxn ang="0">
                  <a:pos x="142" y="110"/>
                </a:cxn>
                <a:cxn ang="0">
                  <a:pos x="123" y="97"/>
                </a:cxn>
                <a:cxn ang="0">
                  <a:pos x="114" y="105"/>
                </a:cxn>
                <a:cxn ang="0">
                  <a:pos x="127" y="142"/>
                </a:cxn>
                <a:cxn ang="0">
                  <a:pos x="134" y="165"/>
                </a:cxn>
                <a:cxn ang="0">
                  <a:pos x="142" y="173"/>
                </a:cxn>
                <a:cxn ang="0">
                  <a:pos x="170" y="205"/>
                </a:cxn>
                <a:cxn ang="0">
                  <a:pos x="203" y="242"/>
                </a:cxn>
                <a:cxn ang="0">
                  <a:pos x="211" y="255"/>
                </a:cxn>
                <a:cxn ang="0">
                  <a:pos x="236" y="275"/>
                </a:cxn>
              </a:cxnLst>
              <a:rect l="0" t="0" r="r" b="b"/>
              <a:pathLst>
                <a:path w="300" h="300">
                  <a:moveTo>
                    <a:pt x="250" y="283"/>
                  </a:moveTo>
                  <a:lnTo>
                    <a:pt x="254" y="287"/>
                  </a:lnTo>
                  <a:lnTo>
                    <a:pt x="256" y="289"/>
                  </a:lnTo>
                  <a:lnTo>
                    <a:pt x="260" y="291"/>
                  </a:lnTo>
                  <a:lnTo>
                    <a:pt x="262" y="291"/>
                  </a:lnTo>
                  <a:lnTo>
                    <a:pt x="264" y="292"/>
                  </a:lnTo>
                  <a:lnTo>
                    <a:pt x="265" y="293"/>
                  </a:lnTo>
                  <a:lnTo>
                    <a:pt x="265" y="295"/>
                  </a:lnTo>
                  <a:lnTo>
                    <a:pt x="264" y="300"/>
                  </a:lnTo>
                  <a:lnTo>
                    <a:pt x="261" y="296"/>
                  </a:lnTo>
                  <a:lnTo>
                    <a:pt x="258" y="295"/>
                  </a:lnTo>
                  <a:lnTo>
                    <a:pt x="255" y="295"/>
                  </a:lnTo>
                  <a:lnTo>
                    <a:pt x="252" y="295"/>
                  </a:lnTo>
                  <a:lnTo>
                    <a:pt x="247" y="293"/>
                  </a:lnTo>
                  <a:lnTo>
                    <a:pt x="244" y="289"/>
                  </a:lnTo>
                  <a:lnTo>
                    <a:pt x="240" y="285"/>
                  </a:lnTo>
                  <a:lnTo>
                    <a:pt x="237" y="280"/>
                  </a:lnTo>
                  <a:lnTo>
                    <a:pt x="231" y="277"/>
                  </a:lnTo>
                  <a:lnTo>
                    <a:pt x="224" y="272"/>
                  </a:lnTo>
                  <a:lnTo>
                    <a:pt x="217" y="270"/>
                  </a:lnTo>
                  <a:lnTo>
                    <a:pt x="211" y="267"/>
                  </a:lnTo>
                  <a:lnTo>
                    <a:pt x="198" y="262"/>
                  </a:lnTo>
                  <a:lnTo>
                    <a:pt x="187" y="258"/>
                  </a:lnTo>
                  <a:lnTo>
                    <a:pt x="184" y="258"/>
                  </a:lnTo>
                  <a:lnTo>
                    <a:pt x="183" y="256"/>
                  </a:lnTo>
                  <a:lnTo>
                    <a:pt x="181" y="254"/>
                  </a:lnTo>
                  <a:lnTo>
                    <a:pt x="181" y="252"/>
                  </a:lnTo>
                  <a:lnTo>
                    <a:pt x="188" y="253"/>
                  </a:lnTo>
                  <a:lnTo>
                    <a:pt x="203" y="256"/>
                  </a:lnTo>
                  <a:lnTo>
                    <a:pt x="189" y="243"/>
                  </a:lnTo>
                  <a:lnTo>
                    <a:pt x="174" y="230"/>
                  </a:lnTo>
                  <a:lnTo>
                    <a:pt x="165" y="224"/>
                  </a:lnTo>
                  <a:lnTo>
                    <a:pt x="157" y="220"/>
                  </a:lnTo>
                  <a:lnTo>
                    <a:pt x="148" y="218"/>
                  </a:lnTo>
                  <a:lnTo>
                    <a:pt x="138" y="216"/>
                  </a:lnTo>
                  <a:lnTo>
                    <a:pt x="132" y="218"/>
                  </a:lnTo>
                  <a:lnTo>
                    <a:pt x="125" y="218"/>
                  </a:lnTo>
                  <a:lnTo>
                    <a:pt x="122" y="212"/>
                  </a:lnTo>
                  <a:lnTo>
                    <a:pt x="119" y="206"/>
                  </a:lnTo>
                  <a:lnTo>
                    <a:pt x="110" y="196"/>
                  </a:lnTo>
                  <a:lnTo>
                    <a:pt x="100" y="187"/>
                  </a:lnTo>
                  <a:lnTo>
                    <a:pt x="95" y="183"/>
                  </a:lnTo>
                  <a:lnTo>
                    <a:pt x="90" y="179"/>
                  </a:lnTo>
                  <a:lnTo>
                    <a:pt x="85" y="174"/>
                  </a:lnTo>
                  <a:lnTo>
                    <a:pt x="83" y="170"/>
                  </a:lnTo>
                  <a:lnTo>
                    <a:pt x="84" y="165"/>
                  </a:lnTo>
                  <a:lnTo>
                    <a:pt x="86" y="162"/>
                  </a:lnTo>
                  <a:lnTo>
                    <a:pt x="86" y="158"/>
                  </a:lnTo>
                  <a:lnTo>
                    <a:pt x="85" y="154"/>
                  </a:lnTo>
                  <a:lnTo>
                    <a:pt x="82" y="150"/>
                  </a:lnTo>
                  <a:lnTo>
                    <a:pt x="79" y="148"/>
                  </a:lnTo>
                  <a:lnTo>
                    <a:pt x="75" y="142"/>
                  </a:lnTo>
                  <a:lnTo>
                    <a:pt x="73" y="137"/>
                  </a:lnTo>
                  <a:lnTo>
                    <a:pt x="70" y="131"/>
                  </a:lnTo>
                  <a:lnTo>
                    <a:pt x="69" y="124"/>
                  </a:lnTo>
                  <a:lnTo>
                    <a:pt x="69" y="118"/>
                  </a:lnTo>
                  <a:lnTo>
                    <a:pt x="69" y="113"/>
                  </a:lnTo>
                  <a:lnTo>
                    <a:pt x="66" y="107"/>
                  </a:lnTo>
                  <a:lnTo>
                    <a:pt x="62" y="101"/>
                  </a:lnTo>
                  <a:lnTo>
                    <a:pt x="58" y="97"/>
                  </a:lnTo>
                  <a:lnTo>
                    <a:pt x="52" y="92"/>
                  </a:lnTo>
                  <a:lnTo>
                    <a:pt x="49" y="90"/>
                  </a:lnTo>
                  <a:lnTo>
                    <a:pt x="44" y="89"/>
                  </a:lnTo>
                  <a:lnTo>
                    <a:pt x="42" y="89"/>
                  </a:lnTo>
                  <a:lnTo>
                    <a:pt x="40" y="90"/>
                  </a:lnTo>
                  <a:lnTo>
                    <a:pt x="38" y="91"/>
                  </a:lnTo>
                  <a:lnTo>
                    <a:pt x="36" y="93"/>
                  </a:lnTo>
                  <a:lnTo>
                    <a:pt x="34" y="99"/>
                  </a:lnTo>
                  <a:lnTo>
                    <a:pt x="32" y="105"/>
                  </a:lnTo>
                  <a:lnTo>
                    <a:pt x="28" y="118"/>
                  </a:lnTo>
                  <a:lnTo>
                    <a:pt x="26" y="128"/>
                  </a:lnTo>
                  <a:lnTo>
                    <a:pt x="24" y="130"/>
                  </a:lnTo>
                  <a:lnTo>
                    <a:pt x="21" y="131"/>
                  </a:lnTo>
                  <a:lnTo>
                    <a:pt x="17" y="126"/>
                  </a:lnTo>
                  <a:lnTo>
                    <a:pt x="13" y="121"/>
                  </a:lnTo>
                  <a:lnTo>
                    <a:pt x="9" y="112"/>
                  </a:lnTo>
                  <a:lnTo>
                    <a:pt x="4" y="100"/>
                  </a:lnTo>
                  <a:lnTo>
                    <a:pt x="2" y="90"/>
                  </a:lnTo>
                  <a:lnTo>
                    <a:pt x="0" y="80"/>
                  </a:lnTo>
                  <a:lnTo>
                    <a:pt x="0" y="79"/>
                  </a:lnTo>
                  <a:lnTo>
                    <a:pt x="1" y="77"/>
                  </a:lnTo>
                  <a:lnTo>
                    <a:pt x="12" y="77"/>
                  </a:lnTo>
                  <a:lnTo>
                    <a:pt x="27" y="77"/>
                  </a:lnTo>
                  <a:lnTo>
                    <a:pt x="34" y="76"/>
                  </a:lnTo>
                  <a:lnTo>
                    <a:pt x="41" y="75"/>
                  </a:lnTo>
                  <a:lnTo>
                    <a:pt x="46" y="73"/>
                  </a:lnTo>
                  <a:lnTo>
                    <a:pt x="51" y="71"/>
                  </a:lnTo>
                  <a:lnTo>
                    <a:pt x="51" y="65"/>
                  </a:lnTo>
                  <a:lnTo>
                    <a:pt x="52" y="64"/>
                  </a:lnTo>
                  <a:lnTo>
                    <a:pt x="54" y="65"/>
                  </a:lnTo>
                  <a:lnTo>
                    <a:pt x="58" y="68"/>
                  </a:lnTo>
                  <a:lnTo>
                    <a:pt x="62" y="75"/>
                  </a:lnTo>
                  <a:lnTo>
                    <a:pt x="65" y="77"/>
                  </a:lnTo>
                  <a:lnTo>
                    <a:pt x="68" y="76"/>
                  </a:lnTo>
                  <a:lnTo>
                    <a:pt x="75" y="75"/>
                  </a:lnTo>
                  <a:lnTo>
                    <a:pt x="81" y="79"/>
                  </a:lnTo>
                  <a:lnTo>
                    <a:pt x="86" y="81"/>
                  </a:lnTo>
                  <a:lnTo>
                    <a:pt x="89" y="81"/>
                  </a:lnTo>
                  <a:lnTo>
                    <a:pt x="91" y="81"/>
                  </a:lnTo>
                  <a:lnTo>
                    <a:pt x="92" y="79"/>
                  </a:lnTo>
                  <a:lnTo>
                    <a:pt x="92" y="74"/>
                  </a:lnTo>
                  <a:lnTo>
                    <a:pt x="93" y="67"/>
                  </a:lnTo>
                  <a:lnTo>
                    <a:pt x="93" y="60"/>
                  </a:lnTo>
                  <a:lnTo>
                    <a:pt x="93" y="58"/>
                  </a:lnTo>
                  <a:lnTo>
                    <a:pt x="94" y="56"/>
                  </a:lnTo>
                  <a:lnTo>
                    <a:pt x="101" y="53"/>
                  </a:lnTo>
                  <a:lnTo>
                    <a:pt x="111" y="49"/>
                  </a:lnTo>
                  <a:lnTo>
                    <a:pt x="108" y="37"/>
                  </a:lnTo>
                  <a:lnTo>
                    <a:pt x="106" y="25"/>
                  </a:lnTo>
                  <a:lnTo>
                    <a:pt x="117" y="20"/>
                  </a:lnTo>
                  <a:lnTo>
                    <a:pt x="129" y="15"/>
                  </a:lnTo>
                  <a:lnTo>
                    <a:pt x="134" y="12"/>
                  </a:lnTo>
                  <a:lnTo>
                    <a:pt x="139" y="10"/>
                  </a:lnTo>
                  <a:lnTo>
                    <a:pt x="139" y="6"/>
                  </a:lnTo>
                  <a:lnTo>
                    <a:pt x="139" y="1"/>
                  </a:lnTo>
                  <a:lnTo>
                    <a:pt x="142" y="0"/>
                  </a:lnTo>
                  <a:lnTo>
                    <a:pt x="146" y="0"/>
                  </a:lnTo>
                  <a:lnTo>
                    <a:pt x="149" y="1"/>
                  </a:lnTo>
                  <a:lnTo>
                    <a:pt x="152" y="2"/>
                  </a:lnTo>
                  <a:lnTo>
                    <a:pt x="162" y="8"/>
                  </a:lnTo>
                  <a:lnTo>
                    <a:pt x="168" y="12"/>
                  </a:lnTo>
                  <a:lnTo>
                    <a:pt x="176" y="19"/>
                  </a:lnTo>
                  <a:lnTo>
                    <a:pt x="183" y="26"/>
                  </a:lnTo>
                  <a:lnTo>
                    <a:pt x="189" y="35"/>
                  </a:lnTo>
                  <a:lnTo>
                    <a:pt x="195" y="42"/>
                  </a:lnTo>
                  <a:lnTo>
                    <a:pt x="197" y="43"/>
                  </a:lnTo>
                  <a:lnTo>
                    <a:pt x="199" y="43"/>
                  </a:lnTo>
                  <a:lnTo>
                    <a:pt x="212" y="47"/>
                  </a:lnTo>
                  <a:lnTo>
                    <a:pt x="223" y="51"/>
                  </a:lnTo>
                  <a:lnTo>
                    <a:pt x="229" y="55"/>
                  </a:lnTo>
                  <a:lnTo>
                    <a:pt x="235" y="56"/>
                  </a:lnTo>
                  <a:lnTo>
                    <a:pt x="241" y="57"/>
                  </a:lnTo>
                  <a:lnTo>
                    <a:pt x="247" y="57"/>
                  </a:lnTo>
                  <a:lnTo>
                    <a:pt x="254" y="53"/>
                  </a:lnTo>
                  <a:lnTo>
                    <a:pt x="257" y="50"/>
                  </a:lnTo>
                  <a:lnTo>
                    <a:pt x="260" y="48"/>
                  </a:lnTo>
                  <a:lnTo>
                    <a:pt x="262" y="47"/>
                  </a:lnTo>
                  <a:lnTo>
                    <a:pt x="264" y="45"/>
                  </a:lnTo>
                  <a:lnTo>
                    <a:pt x="269" y="45"/>
                  </a:lnTo>
                  <a:lnTo>
                    <a:pt x="273" y="58"/>
                  </a:lnTo>
                  <a:lnTo>
                    <a:pt x="277" y="72"/>
                  </a:lnTo>
                  <a:lnTo>
                    <a:pt x="280" y="73"/>
                  </a:lnTo>
                  <a:lnTo>
                    <a:pt x="282" y="74"/>
                  </a:lnTo>
                  <a:lnTo>
                    <a:pt x="284" y="75"/>
                  </a:lnTo>
                  <a:lnTo>
                    <a:pt x="284" y="75"/>
                  </a:lnTo>
                  <a:lnTo>
                    <a:pt x="282" y="76"/>
                  </a:lnTo>
                  <a:lnTo>
                    <a:pt x="280" y="76"/>
                  </a:lnTo>
                  <a:lnTo>
                    <a:pt x="278" y="77"/>
                  </a:lnTo>
                  <a:lnTo>
                    <a:pt x="277" y="79"/>
                  </a:lnTo>
                  <a:lnTo>
                    <a:pt x="277" y="80"/>
                  </a:lnTo>
                  <a:lnTo>
                    <a:pt x="278" y="81"/>
                  </a:lnTo>
                  <a:lnTo>
                    <a:pt x="279" y="84"/>
                  </a:lnTo>
                  <a:lnTo>
                    <a:pt x="281" y="86"/>
                  </a:lnTo>
                  <a:lnTo>
                    <a:pt x="287" y="90"/>
                  </a:lnTo>
                  <a:lnTo>
                    <a:pt x="293" y="93"/>
                  </a:lnTo>
                  <a:lnTo>
                    <a:pt x="296" y="93"/>
                  </a:lnTo>
                  <a:lnTo>
                    <a:pt x="300" y="94"/>
                  </a:lnTo>
                  <a:lnTo>
                    <a:pt x="300" y="96"/>
                  </a:lnTo>
                  <a:lnTo>
                    <a:pt x="300" y="98"/>
                  </a:lnTo>
                  <a:lnTo>
                    <a:pt x="293" y="98"/>
                  </a:lnTo>
                  <a:lnTo>
                    <a:pt x="287" y="98"/>
                  </a:lnTo>
                  <a:lnTo>
                    <a:pt x="285" y="101"/>
                  </a:lnTo>
                  <a:lnTo>
                    <a:pt x="284" y="102"/>
                  </a:lnTo>
                  <a:lnTo>
                    <a:pt x="284" y="106"/>
                  </a:lnTo>
                  <a:lnTo>
                    <a:pt x="285" y="109"/>
                  </a:lnTo>
                  <a:lnTo>
                    <a:pt x="285" y="113"/>
                  </a:lnTo>
                  <a:lnTo>
                    <a:pt x="286" y="115"/>
                  </a:lnTo>
                  <a:lnTo>
                    <a:pt x="285" y="116"/>
                  </a:lnTo>
                  <a:lnTo>
                    <a:pt x="285" y="116"/>
                  </a:lnTo>
                  <a:lnTo>
                    <a:pt x="282" y="117"/>
                  </a:lnTo>
                  <a:lnTo>
                    <a:pt x="280" y="121"/>
                  </a:lnTo>
                  <a:lnTo>
                    <a:pt x="274" y="121"/>
                  </a:lnTo>
                  <a:lnTo>
                    <a:pt x="271" y="118"/>
                  </a:lnTo>
                  <a:lnTo>
                    <a:pt x="268" y="116"/>
                  </a:lnTo>
                  <a:lnTo>
                    <a:pt x="264" y="112"/>
                  </a:lnTo>
                  <a:lnTo>
                    <a:pt x="264" y="109"/>
                  </a:lnTo>
                  <a:lnTo>
                    <a:pt x="263" y="107"/>
                  </a:lnTo>
                  <a:lnTo>
                    <a:pt x="261" y="106"/>
                  </a:lnTo>
                  <a:lnTo>
                    <a:pt x="257" y="105"/>
                  </a:lnTo>
                  <a:lnTo>
                    <a:pt x="248" y="104"/>
                  </a:lnTo>
                  <a:lnTo>
                    <a:pt x="239" y="105"/>
                  </a:lnTo>
                  <a:lnTo>
                    <a:pt x="236" y="105"/>
                  </a:lnTo>
                  <a:lnTo>
                    <a:pt x="233" y="104"/>
                  </a:lnTo>
                  <a:lnTo>
                    <a:pt x="232" y="102"/>
                  </a:lnTo>
                  <a:lnTo>
                    <a:pt x="231" y="102"/>
                  </a:lnTo>
                  <a:lnTo>
                    <a:pt x="231" y="101"/>
                  </a:lnTo>
                  <a:lnTo>
                    <a:pt x="230" y="101"/>
                  </a:lnTo>
                  <a:lnTo>
                    <a:pt x="228" y="102"/>
                  </a:lnTo>
                  <a:lnTo>
                    <a:pt x="224" y="105"/>
                  </a:lnTo>
                  <a:lnTo>
                    <a:pt x="219" y="107"/>
                  </a:lnTo>
                  <a:lnTo>
                    <a:pt x="214" y="107"/>
                  </a:lnTo>
                  <a:lnTo>
                    <a:pt x="211" y="106"/>
                  </a:lnTo>
                  <a:lnTo>
                    <a:pt x="207" y="105"/>
                  </a:lnTo>
                  <a:lnTo>
                    <a:pt x="204" y="102"/>
                  </a:lnTo>
                  <a:lnTo>
                    <a:pt x="199" y="101"/>
                  </a:lnTo>
                  <a:lnTo>
                    <a:pt x="196" y="100"/>
                  </a:lnTo>
                  <a:lnTo>
                    <a:pt x="190" y="100"/>
                  </a:lnTo>
                  <a:lnTo>
                    <a:pt x="187" y="100"/>
                  </a:lnTo>
                  <a:lnTo>
                    <a:pt x="184" y="99"/>
                  </a:lnTo>
                  <a:lnTo>
                    <a:pt x="182" y="98"/>
                  </a:lnTo>
                  <a:lnTo>
                    <a:pt x="180" y="97"/>
                  </a:lnTo>
                  <a:lnTo>
                    <a:pt x="178" y="94"/>
                  </a:lnTo>
                  <a:lnTo>
                    <a:pt x="175" y="94"/>
                  </a:lnTo>
                  <a:lnTo>
                    <a:pt x="173" y="94"/>
                  </a:lnTo>
                  <a:lnTo>
                    <a:pt x="170" y="96"/>
                  </a:lnTo>
                  <a:lnTo>
                    <a:pt x="166" y="97"/>
                  </a:lnTo>
                  <a:lnTo>
                    <a:pt x="164" y="98"/>
                  </a:lnTo>
                  <a:lnTo>
                    <a:pt x="162" y="97"/>
                  </a:lnTo>
                  <a:lnTo>
                    <a:pt x="159" y="96"/>
                  </a:lnTo>
                  <a:lnTo>
                    <a:pt x="157" y="96"/>
                  </a:lnTo>
                  <a:lnTo>
                    <a:pt x="156" y="96"/>
                  </a:lnTo>
                  <a:lnTo>
                    <a:pt x="152" y="97"/>
                  </a:lnTo>
                  <a:lnTo>
                    <a:pt x="149" y="100"/>
                  </a:lnTo>
                  <a:lnTo>
                    <a:pt x="146" y="107"/>
                  </a:lnTo>
                  <a:lnTo>
                    <a:pt x="142" y="110"/>
                  </a:lnTo>
                  <a:lnTo>
                    <a:pt x="139" y="109"/>
                  </a:lnTo>
                  <a:lnTo>
                    <a:pt x="133" y="102"/>
                  </a:lnTo>
                  <a:lnTo>
                    <a:pt x="130" y="99"/>
                  </a:lnTo>
                  <a:lnTo>
                    <a:pt x="126" y="97"/>
                  </a:lnTo>
                  <a:lnTo>
                    <a:pt x="123" y="97"/>
                  </a:lnTo>
                  <a:lnTo>
                    <a:pt x="121" y="97"/>
                  </a:lnTo>
                  <a:lnTo>
                    <a:pt x="118" y="98"/>
                  </a:lnTo>
                  <a:lnTo>
                    <a:pt x="116" y="99"/>
                  </a:lnTo>
                  <a:lnTo>
                    <a:pt x="115" y="101"/>
                  </a:lnTo>
                  <a:lnTo>
                    <a:pt x="114" y="105"/>
                  </a:lnTo>
                  <a:lnTo>
                    <a:pt x="111" y="110"/>
                  </a:lnTo>
                  <a:lnTo>
                    <a:pt x="113" y="118"/>
                  </a:lnTo>
                  <a:lnTo>
                    <a:pt x="114" y="124"/>
                  </a:lnTo>
                  <a:lnTo>
                    <a:pt x="117" y="129"/>
                  </a:lnTo>
                  <a:lnTo>
                    <a:pt x="127" y="142"/>
                  </a:lnTo>
                  <a:lnTo>
                    <a:pt x="135" y="156"/>
                  </a:lnTo>
                  <a:lnTo>
                    <a:pt x="135" y="159"/>
                  </a:lnTo>
                  <a:lnTo>
                    <a:pt x="135" y="163"/>
                  </a:lnTo>
                  <a:lnTo>
                    <a:pt x="134" y="164"/>
                  </a:lnTo>
                  <a:lnTo>
                    <a:pt x="134" y="165"/>
                  </a:lnTo>
                  <a:lnTo>
                    <a:pt x="133" y="165"/>
                  </a:lnTo>
                  <a:lnTo>
                    <a:pt x="133" y="166"/>
                  </a:lnTo>
                  <a:lnTo>
                    <a:pt x="134" y="167"/>
                  </a:lnTo>
                  <a:lnTo>
                    <a:pt x="136" y="169"/>
                  </a:lnTo>
                  <a:lnTo>
                    <a:pt x="142" y="173"/>
                  </a:lnTo>
                  <a:lnTo>
                    <a:pt x="148" y="179"/>
                  </a:lnTo>
                  <a:lnTo>
                    <a:pt x="154" y="185"/>
                  </a:lnTo>
                  <a:lnTo>
                    <a:pt x="159" y="191"/>
                  </a:lnTo>
                  <a:lnTo>
                    <a:pt x="164" y="198"/>
                  </a:lnTo>
                  <a:lnTo>
                    <a:pt x="170" y="205"/>
                  </a:lnTo>
                  <a:lnTo>
                    <a:pt x="175" y="211"/>
                  </a:lnTo>
                  <a:lnTo>
                    <a:pt x="182" y="215"/>
                  </a:lnTo>
                  <a:lnTo>
                    <a:pt x="190" y="227"/>
                  </a:lnTo>
                  <a:lnTo>
                    <a:pt x="198" y="238"/>
                  </a:lnTo>
                  <a:lnTo>
                    <a:pt x="203" y="242"/>
                  </a:lnTo>
                  <a:lnTo>
                    <a:pt x="207" y="245"/>
                  </a:lnTo>
                  <a:lnTo>
                    <a:pt x="209" y="246"/>
                  </a:lnTo>
                  <a:lnTo>
                    <a:pt x="211" y="248"/>
                  </a:lnTo>
                  <a:lnTo>
                    <a:pt x="211" y="252"/>
                  </a:lnTo>
                  <a:lnTo>
                    <a:pt x="211" y="255"/>
                  </a:lnTo>
                  <a:lnTo>
                    <a:pt x="212" y="256"/>
                  </a:lnTo>
                  <a:lnTo>
                    <a:pt x="212" y="258"/>
                  </a:lnTo>
                  <a:lnTo>
                    <a:pt x="216" y="260"/>
                  </a:lnTo>
                  <a:lnTo>
                    <a:pt x="222" y="263"/>
                  </a:lnTo>
                  <a:lnTo>
                    <a:pt x="236" y="275"/>
                  </a:lnTo>
                  <a:lnTo>
                    <a:pt x="250" y="283"/>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8" name="Freeform 327"/>
            <p:cNvSpPr>
              <a:spLocks/>
            </p:cNvSpPr>
            <p:nvPr/>
          </p:nvSpPr>
          <p:spPr bwMode="gray">
            <a:xfrm>
              <a:off x="5181601" y="3638551"/>
              <a:ext cx="63500" cy="60325"/>
            </a:xfrm>
            <a:custGeom>
              <a:avLst/>
              <a:gdLst/>
              <a:ahLst/>
              <a:cxnLst>
                <a:cxn ang="0">
                  <a:pos x="144" y="184"/>
                </a:cxn>
                <a:cxn ang="0">
                  <a:pos x="142" y="176"/>
                </a:cxn>
                <a:cxn ang="0">
                  <a:pos x="139" y="168"/>
                </a:cxn>
                <a:cxn ang="0">
                  <a:pos x="153" y="149"/>
                </a:cxn>
                <a:cxn ang="0">
                  <a:pos x="170" y="143"/>
                </a:cxn>
                <a:cxn ang="0">
                  <a:pos x="168" y="129"/>
                </a:cxn>
                <a:cxn ang="0">
                  <a:pos x="171" y="120"/>
                </a:cxn>
                <a:cxn ang="0">
                  <a:pos x="179" y="122"/>
                </a:cxn>
                <a:cxn ang="0">
                  <a:pos x="186" y="117"/>
                </a:cxn>
                <a:cxn ang="0">
                  <a:pos x="194" y="114"/>
                </a:cxn>
                <a:cxn ang="0">
                  <a:pos x="190" y="102"/>
                </a:cxn>
                <a:cxn ang="0">
                  <a:pos x="185" y="89"/>
                </a:cxn>
                <a:cxn ang="0">
                  <a:pos x="198" y="91"/>
                </a:cxn>
                <a:cxn ang="0">
                  <a:pos x="196" y="84"/>
                </a:cxn>
                <a:cxn ang="0">
                  <a:pos x="184" y="73"/>
                </a:cxn>
                <a:cxn ang="0">
                  <a:pos x="174" y="61"/>
                </a:cxn>
                <a:cxn ang="0">
                  <a:pos x="184" y="31"/>
                </a:cxn>
                <a:cxn ang="0">
                  <a:pos x="185" y="26"/>
                </a:cxn>
                <a:cxn ang="0">
                  <a:pos x="169" y="27"/>
                </a:cxn>
                <a:cxn ang="0">
                  <a:pos x="157" y="22"/>
                </a:cxn>
                <a:cxn ang="0">
                  <a:pos x="152" y="13"/>
                </a:cxn>
                <a:cxn ang="0">
                  <a:pos x="137" y="10"/>
                </a:cxn>
                <a:cxn ang="0">
                  <a:pos x="122" y="10"/>
                </a:cxn>
                <a:cxn ang="0">
                  <a:pos x="120" y="7"/>
                </a:cxn>
                <a:cxn ang="0">
                  <a:pos x="113" y="11"/>
                </a:cxn>
                <a:cxn ang="0">
                  <a:pos x="100" y="12"/>
                </a:cxn>
                <a:cxn ang="0">
                  <a:pos x="88" y="7"/>
                </a:cxn>
                <a:cxn ang="0">
                  <a:pos x="76" y="6"/>
                </a:cxn>
                <a:cxn ang="0">
                  <a:pos x="69" y="3"/>
                </a:cxn>
                <a:cxn ang="0">
                  <a:pos x="62" y="0"/>
                </a:cxn>
                <a:cxn ang="0">
                  <a:pos x="53" y="4"/>
                </a:cxn>
                <a:cxn ang="0">
                  <a:pos x="46" y="2"/>
                </a:cxn>
                <a:cxn ang="0">
                  <a:pos x="38" y="6"/>
                </a:cxn>
                <a:cxn ang="0">
                  <a:pos x="28" y="15"/>
                </a:cxn>
                <a:cxn ang="0">
                  <a:pos x="15" y="3"/>
                </a:cxn>
                <a:cxn ang="0">
                  <a:pos x="7" y="4"/>
                </a:cxn>
                <a:cxn ang="0">
                  <a:pos x="3" y="11"/>
                </a:cxn>
                <a:cxn ang="0">
                  <a:pos x="3" y="30"/>
                </a:cxn>
                <a:cxn ang="0">
                  <a:pos x="24" y="62"/>
                </a:cxn>
                <a:cxn ang="0">
                  <a:pos x="23" y="70"/>
                </a:cxn>
                <a:cxn ang="0">
                  <a:pos x="22" y="72"/>
                </a:cxn>
                <a:cxn ang="0">
                  <a:pos x="31" y="79"/>
                </a:cxn>
                <a:cxn ang="0">
                  <a:pos x="48" y="97"/>
                </a:cxn>
                <a:cxn ang="0">
                  <a:pos x="64" y="117"/>
                </a:cxn>
                <a:cxn ang="0">
                  <a:pos x="87" y="144"/>
                </a:cxn>
                <a:cxn ang="0">
                  <a:pos x="98" y="152"/>
                </a:cxn>
                <a:cxn ang="0">
                  <a:pos x="100" y="161"/>
                </a:cxn>
                <a:cxn ang="0">
                  <a:pos x="105" y="166"/>
                </a:cxn>
                <a:cxn ang="0">
                  <a:pos x="139" y="189"/>
                </a:cxn>
              </a:cxnLst>
              <a:rect l="0" t="0" r="r" b="b"/>
              <a:pathLst>
                <a:path w="199" h="189">
                  <a:moveTo>
                    <a:pt x="139" y="189"/>
                  </a:moveTo>
                  <a:lnTo>
                    <a:pt x="142" y="186"/>
                  </a:lnTo>
                  <a:lnTo>
                    <a:pt x="144" y="184"/>
                  </a:lnTo>
                  <a:lnTo>
                    <a:pt x="144" y="181"/>
                  </a:lnTo>
                  <a:lnTo>
                    <a:pt x="144" y="178"/>
                  </a:lnTo>
                  <a:lnTo>
                    <a:pt x="142" y="176"/>
                  </a:lnTo>
                  <a:lnTo>
                    <a:pt x="141" y="174"/>
                  </a:lnTo>
                  <a:lnTo>
                    <a:pt x="139" y="171"/>
                  </a:lnTo>
                  <a:lnTo>
                    <a:pt x="139" y="168"/>
                  </a:lnTo>
                  <a:lnTo>
                    <a:pt x="141" y="166"/>
                  </a:lnTo>
                  <a:lnTo>
                    <a:pt x="144" y="162"/>
                  </a:lnTo>
                  <a:lnTo>
                    <a:pt x="153" y="149"/>
                  </a:lnTo>
                  <a:lnTo>
                    <a:pt x="160" y="135"/>
                  </a:lnTo>
                  <a:lnTo>
                    <a:pt x="166" y="138"/>
                  </a:lnTo>
                  <a:lnTo>
                    <a:pt x="170" y="143"/>
                  </a:lnTo>
                  <a:lnTo>
                    <a:pt x="170" y="141"/>
                  </a:lnTo>
                  <a:lnTo>
                    <a:pt x="171" y="137"/>
                  </a:lnTo>
                  <a:lnTo>
                    <a:pt x="168" y="129"/>
                  </a:lnTo>
                  <a:lnTo>
                    <a:pt x="165" y="121"/>
                  </a:lnTo>
                  <a:lnTo>
                    <a:pt x="168" y="119"/>
                  </a:lnTo>
                  <a:lnTo>
                    <a:pt x="171" y="120"/>
                  </a:lnTo>
                  <a:lnTo>
                    <a:pt x="176" y="121"/>
                  </a:lnTo>
                  <a:lnTo>
                    <a:pt x="179" y="122"/>
                  </a:lnTo>
                  <a:lnTo>
                    <a:pt x="179" y="122"/>
                  </a:lnTo>
                  <a:lnTo>
                    <a:pt x="181" y="122"/>
                  </a:lnTo>
                  <a:lnTo>
                    <a:pt x="184" y="118"/>
                  </a:lnTo>
                  <a:lnTo>
                    <a:pt x="186" y="117"/>
                  </a:lnTo>
                  <a:lnTo>
                    <a:pt x="189" y="118"/>
                  </a:lnTo>
                  <a:lnTo>
                    <a:pt x="194" y="119"/>
                  </a:lnTo>
                  <a:lnTo>
                    <a:pt x="194" y="114"/>
                  </a:lnTo>
                  <a:lnTo>
                    <a:pt x="193" y="110"/>
                  </a:lnTo>
                  <a:lnTo>
                    <a:pt x="192" y="107"/>
                  </a:lnTo>
                  <a:lnTo>
                    <a:pt x="190" y="102"/>
                  </a:lnTo>
                  <a:lnTo>
                    <a:pt x="184" y="95"/>
                  </a:lnTo>
                  <a:lnTo>
                    <a:pt x="179" y="88"/>
                  </a:lnTo>
                  <a:lnTo>
                    <a:pt x="185" y="89"/>
                  </a:lnTo>
                  <a:lnTo>
                    <a:pt x="189" y="91"/>
                  </a:lnTo>
                  <a:lnTo>
                    <a:pt x="193" y="92"/>
                  </a:lnTo>
                  <a:lnTo>
                    <a:pt x="198" y="91"/>
                  </a:lnTo>
                  <a:lnTo>
                    <a:pt x="199" y="88"/>
                  </a:lnTo>
                  <a:lnTo>
                    <a:pt x="199" y="86"/>
                  </a:lnTo>
                  <a:lnTo>
                    <a:pt x="196" y="84"/>
                  </a:lnTo>
                  <a:lnTo>
                    <a:pt x="193" y="80"/>
                  </a:lnTo>
                  <a:lnTo>
                    <a:pt x="190" y="77"/>
                  </a:lnTo>
                  <a:lnTo>
                    <a:pt x="184" y="73"/>
                  </a:lnTo>
                  <a:lnTo>
                    <a:pt x="179" y="70"/>
                  </a:lnTo>
                  <a:lnTo>
                    <a:pt x="176" y="65"/>
                  </a:lnTo>
                  <a:lnTo>
                    <a:pt x="174" y="61"/>
                  </a:lnTo>
                  <a:lnTo>
                    <a:pt x="174" y="56"/>
                  </a:lnTo>
                  <a:lnTo>
                    <a:pt x="179" y="44"/>
                  </a:lnTo>
                  <a:lnTo>
                    <a:pt x="184" y="31"/>
                  </a:lnTo>
                  <a:lnTo>
                    <a:pt x="185" y="30"/>
                  </a:lnTo>
                  <a:lnTo>
                    <a:pt x="185" y="28"/>
                  </a:lnTo>
                  <a:lnTo>
                    <a:pt x="185" y="26"/>
                  </a:lnTo>
                  <a:lnTo>
                    <a:pt x="184" y="24"/>
                  </a:lnTo>
                  <a:lnTo>
                    <a:pt x="176" y="24"/>
                  </a:lnTo>
                  <a:lnTo>
                    <a:pt x="169" y="27"/>
                  </a:lnTo>
                  <a:lnTo>
                    <a:pt x="163" y="27"/>
                  </a:lnTo>
                  <a:lnTo>
                    <a:pt x="160" y="24"/>
                  </a:lnTo>
                  <a:lnTo>
                    <a:pt x="157" y="22"/>
                  </a:lnTo>
                  <a:lnTo>
                    <a:pt x="153" y="18"/>
                  </a:lnTo>
                  <a:lnTo>
                    <a:pt x="153" y="15"/>
                  </a:lnTo>
                  <a:lnTo>
                    <a:pt x="152" y="13"/>
                  </a:lnTo>
                  <a:lnTo>
                    <a:pt x="150" y="12"/>
                  </a:lnTo>
                  <a:lnTo>
                    <a:pt x="146" y="11"/>
                  </a:lnTo>
                  <a:lnTo>
                    <a:pt x="137" y="10"/>
                  </a:lnTo>
                  <a:lnTo>
                    <a:pt x="128" y="11"/>
                  </a:lnTo>
                  <a:lnTo>
                    <a:pt x="125" y="11"/>
                  </a:lnTo>
                  <a:lnTo>
                    <a:pt x="122" y="10"/>
                  </a:lnTo>
                  <a:lnTo>
                    <a:pt x="121" y="8"/>
                  </a:lnTo>
                  <a:lnTo>
                    <a:pt x="120" y="8"/>
                  </a:lnTo>
                  <a:lnTo>
                    <a:pt x="120" y="7"/>
                  </a:lnTo>
                  <a:lnTo>
                    <a:pt x="119" y="7"/>
                  </a:lnTo>
                  <a:lnTo>
                    <a:pt x="117" y="8"/>
                  </a:lnTo>
                  <a:lnTo>
                    <a:pt x="113" y="11"/>
                  </a:lnTo>
                  <a:lnTo>
                    <a:pt x="108" y="13"/>
                  </a:lnTo>
                  <a:lnTo>
                    <a:pt x="103" y="13"/>
                  </a:lnTo>
                  <a:lnTo>
                    <a:pt x="100" y="12"/>
                  </a:lnTo>
                  <a:lnTo>
                    <a:pt x="96" y="11"/>
                  </a:lnTo>
                  <a:lnTo>
                    <a:pt x="93" y="8"/>
                  </a:lnTo>
                  <a:lnTo>
                    <a:pt x="88" y="7"/>
                  </a:lnTo>
                  <a:lnTo>
                    <a:pt x="85" y="6"/>
                  </a:lnTo>
                  <a:lnTo>
                    <a:pt x="79" y="6"/>
                  </a:lnTo>
                  <a:lnTo>
                    <a:pt x="76" y="6"/>
                  </a:lnTo>
                  <a:lnTo>
                    <a:pt x="73" y="5"/>
                  </a:lnTo>
                  <a:lnTo>
                    <a:pt x="71" y="4"/>
                  </a:lnTo>
                  <a:lnTo>
                    <a:pt x="69" y="3"/>
                  </a:lnTo>
                  <a:lnTo>
                    <a:pt x="67" y="0"/>
                  </a:lnTo>
                  <a:lnTo>
                    <a:pt x="64" y="0"/>
                  </a:lnTo>
                  <a:lnTo>
                    <a:pt x="62" y="0"/>
                  </a:lnTo>
                  <a:lnTo>
                    <a:pt x="59" y="2"/>
                  </a:lnTo>
                  <a:lnTo>
                    <a:pt x="55" y="3"/>
                  </a:lnTo>
                  <a:lnTo>
                    <a:pt x="53" y="4"/>
                  </a:lnTo>
                  <a:lnTo>
                    <a:pt x="51" y="3"/>
                  </a:lnTo>
                  <a:lnTo>
                    <a:pt x="48" y="2"/>
                  </a:lnTo>
                  <a:lnTo>
                    <a:pt x="46" y="2"/>
                  </a:lnTo>
                  <a:lnTo>
                    <a:pt x="45" y="2"/>
                  </a:lnTo>
                  <a:lnTo>
                    <a:pt x="41" y="3"/>
                  </a:lnTo>
                  <a:lnTo>
                    <a:pt x="38" y="6"/>
                  </a:lnTo>
                  <a:lnTo>
                    <a:pt x="35" y="13"/>
                  </a:lnTo>
                  <a:lnTo>
                    <a:pt x="31" y="16"/>
                  </a:lnTo>
                  <a:lnTo>
                    <a:pt x="28" y="15"/>
                  </a:lnTo>
                  <a:lnTo>
                    <a:pt x="22" y="8"/>
                  </a:lnTo>
                  <a:lnTo>
                    <a:pt x="19" y="5"/>
                  </a:lnTo>
                  <a:lnTo>
                    <a:pt x="15" y="3"/>
                  </a:lnTo>
                  <a:lnTo>
                    <a:pt x="12" y="3"/>
                  </a:lnTo>
                  <a:lnTo>
                    <a:pt x="10" y="3"/>
                  </a:lnTo>
                  <a:lnTo>
                    <a:pt x="7" y="4"/>
                  </a:lnTo>
                  <a:lnTo>
                    <a:pt x="5" y="5"/>
                  </a:lnTo>
                  <a:lnTo>
                    <a:pt x="4" y="7"/>
                  </a:lnTo>
                  <a:lnTo>
                    <a:pt x="3" y="11"/>
                  </a:lnTo>
                  <a:lnTo>
                    <a:pt x="0" y="16"/>
                  </a:lnTo>
                  <a:lnTo>
                    <a:pt x="2" y="24"/>
                  </a:lnTo>
                  <a:lnTo>
                    <a:pt x="3" y="30"/>
                  </a:lnTo>
                  <a:lnTo>
                    <a:pt x="6" y="35"/>
                  </a:lnTo>
                  <a:lnTo>
                    <a:pt x="16" y="48"/>
                  </a:lnTo>
                  <a:lnTo>
                    <a:pt x="24" y="62"/>
                  </a:lnTo>
                  <a:lnTo>
                    <a:pt x="24" y="65"/>
                  </a:lnTo>
                  <a:lnTo>
                    <a:pt x="24" y="69"/>
                  </a:lnTo>
                  <a:lnTo>
                    <a:pt x="23" y="70"/>
                  </a:lnTo>
                  <a:lnTo>
                    <a:pt x="23" y="71"/>
                  </a:lnTo>
                  <a:lnTo>
                    <a:pt x="22" y="71"/>
                  </a:lnTo>
                  <a:lnTo>
                    <a:pt x="22" y="72"/>
                  </a:lnTo>
                  <a:lnTo>
                    <a:pt x="23" y="73"/>
                  </a:lnTo>
                  <a:lnTo>
                    <a:pt x="25" y="75"/>
                  </a:lnTo>
                  <a:lnTo>
                    <a:pt x="31" y="79"/>
                  </a:lnTo>
                  <a:lnTo>
                    <a:pt x="37" y="85"/>
                  </a:lnTo>
                  <a:lnTo>
                    <a:pt x="43" y="91"/>
                  </a:lnTo>
                  <a:lnTo>
                    <a:pt x="48" y="97"/>
                  </a:lnTo>
                  <a:lnTo>
                    <a:pt x="53" y="104"/>
                  </a:lnTo>
                  <a:lnTo>
                    <a:pt x="59" y="111"/>
                  </a:lnTo>
                  <a:lnTo>
                    <a:pt x="64" y="117"/>
                  </a:lnTo>
                  <a:lnTo>
                    <a:pt x="71" y="121"/>
                  </a:lnTo>
                  <a:lnTo>
                    <a:pt x="79" y="133"/>
                  </a:lnTo>
                  <a:lnTo>
                    <a:pt x="87" y="144"/>
                  </a:lnTo>
                  <a:lnTo>
                    <a:pt x="92" y="148"/>
                  </a:lnTo>
                  <a:lnTo>
                    <a:pt x="96" y="151"/>
                  </a:lnTo>
                  <a:lnTo>
                    <a:pt x="98" y="152"/>
                  </a:lnTo>
                  <a:lnTo>
                    <a:pt x="100" y="154"/>
                  </a:lnTo>
                  <a:lnTo>
                    <a:pt x="100" y="158"/>
                  </a:lnTo>
                  <a:lnTo>
                    <a:pt x="100" y="161"/>
                  </a:lnTo>
                  <a:lnTo>
                    <a:pt x="101" y="162"/>
                  </a:lnTo>
                  <a:lnTo>
                    <a:pt x="101" y="164"/>
                  </a:lnTo>
                  <a:lnTo>
                    <a:pt x="105" y="166"/>
                  </a:lnTo>
                  <a:lnTo>
                    <a:pt x="111" y="169"/>
                  </a:lnTo>
                  <a:lnTo>
                    <a:pt x="125" y="181"/>
                  </a:lnTo>
                  <a:lnTo>
                    <a:pt x="139" y="189"/>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29" name="Freeform 328"/>
            <p:cNvSpPr>
              <a:spLocks/>
            </p:cNvSpPr>
            <p:nvPr/>
          </p:nvSpPr>
          <p:spPr bwMode="gray">
            <a:xfrm>
              <a:off x="5181601" y="3638551"/>
              <a:ext cx="63500" cy="60325"/>
            </a:xfrm>
            <a:custGeom>
              <a:avLst/>
              <a:gdLst/>
              <a:ahLst/>
              <a:cxnLst>
                <a:cxn ang="0">
                  <a:pos x="144" y="184"/>
                </a:cxn>
                <a:cxn ang="0">
                  <a:pos x="142" y="176"/>
                </a:cxn>
                <a:cxn ang="0">
                  <a:pos x="139" y="168"/>
                </a:cxn>
                <a:cxn ang="0">
                  <a:pos x="153" y="149"/>
                </a:cxn>
                <a:cxn ang="0">
                  <a:pos x="170" y="143"/>
                </a:cxn>
                <a:cxn ang="0">
                  <a:pos x="168" y="129"/>
                </a:cxn>
                <a:cxn ang="0">
                  <a:pos x="171" y="120"/>
                </a:cxn>
                <a:cxn ang="0">
                  <a:pos x="179" y="122"/>
                </a:cxn>
                <a:cxn ang="0">
                  <a:pos x="186" y="117"/>
                </a:cxn>
                <a:cxn ang="0">
                  <a:pos x="194" y="114"/>
                </a:cxn>
                <a:cxn ang="0">
                  <a:pos x="190" y="102"/>
                </a:cxn>
                <a:cxn ang="0">
                  <a:pos x="185" y="89"/>
                </a:cxn>
                <a:cxn ang="0">
                  <a:pos x="198" y="91"/>
                </a:cxn>
                <a:cxn ang="0">
                  <a:pos x="196" y="84"/>
                </a:cxn>
                <a:cxn ang="0">
                  <a:pos x="184" y="73"/>
                </a:cxn>
                <a:cxn ang="0">
                  <a:pos x="174" y="61"/>
                </a:cxn>
                <a:cxn ang="0">
                  <a:pos x="184" y="31"/>
                </a:cxn>
                <a:cxn ang="0">
                  <a:pos x="185" y="26"/>
                </a:cxn>
                <a:cxn ang="0">
                  <a:pos x="169" y="27"/>
                </a:cxn>
                <a:cxn ang="0">
                  <a:pos x="157" y="22"/>
                </a:cxn>
                <a:cxn ang="0">
                  <a:pos x="152" y="13"/>
                </a:cxn>
                <a:cxn ang="0">
                  <a:pos x="137" y="10"/>
                </a:cxn>
                <a:cxn ang="0">
                  <a:pos x="122" y="10"/>
                </a:cxn>
                <a:cxn ang="0">
                  <a:pos x="120" y="7"/>
                </a:cxn>
                <a:cxn ang="0">
                  <a:pos x="113" y="11"/>
                </a:cxn>
                <a:cxn ang="0">
                  <a:pos x="100" y="12"/>
                </a:cxn>
                <a:cxn ang="0">
                  <a:pos x="88" y="7"/>
                </a:cxn>
                <a:cxn ang="0">
                  <a:pos x="76" y="6"/>
                </a:cxn>
                <a:cxn ang="0">
                  <a:pos x="69" y="3"/>
                </a:cxn>
                <a:cxn ang="0">
                  <a:pos x="62" y="0"/>
                </a:cxn>
                <a:cxn ang="0">
                  <a:pos x="53" y="4"/>
                </a:cxn>
                <a:cxn ang="0">
                  <a:pos x="46" y="2"/>
                </a:cxn>
                <a:cxn ang="0">
                  <a:pos x="38" y="6"/>
                </a:cxn>
                <a:cxn ang="0">
                  <a:pos x="28" y="15"/>
                </a:cxn>
                <a:cxn ang="0">
                  <a:pos x="15" y="3"/>
                </a:cxn>
                <a:cxn ang="0">
                  <a:pos x="7" y="4"/>
                </a:cxn>
                <a:cxn ang="0">
                  <a:pos x="3" y="11"/>
                </a:cxn>
                <a:cxn ang="0">
                  <a:pos x="3" y="30"/>
                </a:cxn>
                <a:cxn ang="0">
                  <a:pos x="24" y="62"/>
                </a:cxn>
                <a:cxn ang="0">
                  <a:pos x="23" y="70"/>
                </a:cxn>
                <a:cxn ang="0">
                  <a:pos x="22" y="72"/>
                </a:cxn>
                <a:cxn ang="0">
                  <a:pos x="31" y="79"/>
                </a:cxn>
                <a:cxn ang="0">
                  <a:pos x="48" y="97"/>
                </a:cxn>
                <a:cxn ang="0">
                  <a:pos x="64" y="117"/>
                </a:cxn>
                <a:cxn ang="0">
                  <a:pos x="87" y="144"/>
                </a:cxn>
                <a:cxn ang="0">
                  <a:pos x="98" y="152"/>
                </a:cxn>
                <a:cxn ang="0">
                  <a:pos x="100" y="161"/>
                </a:cxn>
                <a:cxn ang="0">
                  <a:pos x="105" y="166"/>
                </a:cxn>
                <a:cxn ang="0">
                  <a:pos x="139" y="189"/>
                </a:cxn>
              </a:cxnLst>
              <a:rect l="0" t="0" r="r" b="b"/>
              <a:pathLst>
                <a:path w="199" h="189">
                  <a:moveTo>
                    <a:pt x="139" y="189"/>
                  </a:moveTo>
                  <a:lnTo>
                    <a:pt x="142" y="186"/>
                  </a:lnTo>
                  <a:lnTo>
                    <a:pt x="144" y="184"/>
                  </a:lnTo>
                  <a:lnTo>
                    <a:pt x="144" y="181"/>
                  </a:lnTo>
                  <a:lnTo>
                    <a:pt x="144" y="178"/>
                  </a:lnTo>
                  <a:lnTo>
                    <a:pt x="142" y="176"/>
                  </a:lnTo>
                  <a:lnTo>
                    <a:pt x="141" y="174"/>
                  </a:lnTo>
                  <a:lnTo>
                    <a:pt x="139" y="171"/>
                  </a:lnTo>
                  <a:lnTo>
                    <a:pt x="139" y="168"/>
                  </a:lnTo>
                  <a:lnTo>
                    <a:pt x="141" y="166"/>
                  </a:lnTo>
                  <a:lnTo>
                    <a:pt x="144" y="162"/>
                  </a:lnTo>
                  <a:lnTo>
                    <a:pt x="153" y="149"/>
                  </a:lnTo>
                  <a:lnTo>
                    <a:pt x="160" y="135"/>
                  </a:lnTo>
                  <a:lnTo>
                    <a:pt x="166" y="138"/>
                  </a:lnTo>
                  <a:lnTo>
                    <a:pt x="170" y="143"/>
                  </a:lnTo>
                  <a:lnTo>
                    <a:pt x="170" y="141"/>
                  </a:lnTo>
                  <a:lnTo>
                    <a:pt x="171" y="137"/>
                  </a:lnTo>
                  <a:lnTo>
                    <a:pt x="168" y="129"/>
                  </a:lnTo>
                  <a:lnTo>
                    <a:pt x="165" y="121"/>
                  </a:lnTo>
                  <a:lnTo>
                    <a:pt x="168" y="119"/>
                  </a:lnTo>
                  <a:lnTo>
                    <a:pt x="171" y="120"/>
                  </a:lnTo>
                  <a:lnTo>
                    <a:pt x="176" y="121"/>
                  </a:lnTo>
                  <a:lnTo>
                    <a:pt x="179" y="122"/>
                  </a:lnTo>
                  <a:lnTo>
                    <a:pt x="179" y="122"/>
                  </a:lnTo>
                  <a:lnTo>
                    <a:pt x="181" y="122"/>
                  </a:lnTo>
                  <a:lnTo>
                    <a:pt x="184" y="118"/>
                  </a:lnTo>
                  <a:lnTo>
                    <a:pt x="186" y="117"/>
                  </a:lnTo>
                  <a:lnTo>
                    <a:pt x="189" y="118"/>
                  </a:lnTo>
                  <a:lnTo>
                    <a:pt x="194" y="119"/>
                  </a:lnTo>
                  <a:lnTo>
                    <a:pt x="194" y="114"/>
                  </a:lnTo>
                  <a:lnTo>
                    <a:pt x="193" y="110"/>
                  </a:lnTo>
                  <a:lnTo>
                    <a:pt x="192" y="107"/>
                  </a:lnTo>
                  <a:lnTo>
                    <a:pt x="190" y="102"/>
                  </a:lnTo>
                  <a:lnTo>
                    <a:pt x="184" y="95"/>
                  </a:lnTo>
                  <a:lnTo>
                    <a:pt x="179" y="88"/>
                  </a:lnTo>
                  <a:lnTo>
                    <a:pt x="185" y="89"/>
                  </a:lnTo>
                  <a:lnTo>
                    <a:pt x="189" y="91"/>
                  </a:lnTo>
                  <a:lnTo>
                    <a:pt x="193" y="92"/>
                  </a:lnTo>
                  <a:lnTo>
                    <a:pt x="198" y="91"/>
                  </a:lnTo>
                  <a:lnTo>
                    <a:pt x="199" y="88"/>
                  </a:lnTo>
                  <a:lnTo>
                    <a:pt x="199" y="86"/>
                  </a:lnTo>
                  <a:lnTo>
                    <a:pt x="196" y="84"/>
                  </a:lnTo>
                  <a:lnTo>
                    <a:pt x="193" y="80"/>
                  </a:lnTo>
                  <a:lnTo>
                    <a:pt x="190" y="77"/>
                  </a:lnTo>
                  <a:lnTo>
                    <a:pt x="184" y="73"/>
                  </a:lnTo>
                  <a:lnTo>
                    <a:pt x="179" y="70"/>
                  </a:lnTo>
                  <a:lnTo>
                    <a:pt x="176" y="65"/>
                  </a:lnTo>
                  <a:lnTo>
                    <a:pt x="174" y="61"/>
                  </a:lnTo>
                  <a:lnTo>
                    <a:pt x="174" y="56"/>
                  </a:lnTo>
                  <a:lnTo>
                    <a:pt x="179" y="44"/>
                  </a:lnTo>
                  <a:lnTo>
                    <a:pt x="184" y="31"/>
                  </a:lnTo>
                  <a:lnTo>
                    <a:pt x="185" y="30"/>
                  </a:lnTo>
                  <a:lnTo>
                    <a:pt x="185" y="28"/>
                  </a:lnTo>
                  <a:lnTo>
                    <a:pt x="185" y="26"/>
                  </a:lnTo>
                  <a:lnTo>
                    <a:pt x="184" y="24"/>
                  </a:lnTo>
                  <a:lnTo>
                    <a:pt x="176" y="24"/>
                  </a:lnTo>
                  <a:lnTo>
                    <a:pt x="169" y="27"/>
                  </a:lnTo>
                  <a:lnTo>
                    <a:pt x="163" y="27"/>
                  </a:lnTo>
                  <a:lnTo>
                    <a:pt x="160" y="24"/>
                  </a:lnTo>
                  <a:lnTo>
                    <a:pt x="157" y="22"/>
                  </a:lnTo>
                  <a:lnTo>
                    <a:pt x="153" y="18"/>
                  </a:lnTo>
                  <a:lnTo>
                    <a:pt x="153" y="15"/>
                  </a:lnTo>
                  <a:lnTo>
                    <a:pt x="152" y="13"/>
                  </a:lnTo>
                  <a:lnTo>
                    <a:pt x="150" y="12"/>
                  </a:lnTo>
                  <a:lnTo>
                    <a:pt x="146" y="11"/>
                  </a:lnTo>
                  <a:lnTo>
                    <a:pt x="137" y="10"/>
                  </a:lnTo>
                  <a:lnTo>
                    <a:pt x="128" y="11"/>
                  </a:lnTo>
                  <a:lnTo>
                    <a:pt x="125" y="11"/>
                  </a:lnTo>
                  <a:lnTo>
                    <a:pt x="122" y="10"/>
                  </a:lnTo>
                  <a:lnTo>
                    <a:pt x="121" y="8"/>
                  </a:lnTo>
                  <a:lnTo>
                    <a:pt x="120" y="8"/>
                  </a:lnTo>
                  <a:lnTo>
                    <a:pt x="120" y="7"/>
                  </a:lnTo>
                  <a:lnTo>
                    <a:pt x="119" y="7"/>
                  </a:lnTo>
                  <a:lnTo>
                    <a:pt x="117" y="8"/>
                  </a:lnTo>
                  <a:lnTo>
                    <a:pt x="113" y="11"/>
                  </a:lnTo>
                  <a:lnTo>
                    <a:pt x="108" y="13"/>
                  </a:lnTo>
                  <a:lnTo>
                    <a:pt x="103" y="13"/>
                  </a:lnTo>
                  <a:lnTo>
                    <a:pt x="100" y="12"/>
                  </a:lnTo>
                  <a:lnTo>
                    <a:pt x="96" y="11"/>
                  </a:lnTo>
                  <a:lnTo>
                    <a:pt x="93" y="8"/>
                  </a:lnTo>
                  <a:lnTo>
                    <a:pt x="88" y="7"/>
                  </a:lnTo>
                  <a:lnTo>
                    <a:pt x="85" y="6"/>
                  </a:lnTo>
                  <a:lnTo>
                    <a:pt x="79" y="6"/>
                  </a:lnTo>
                  <a:lnTo>
                    <a:pt x="76" y="6"/>
                  </a:lnTo>
                  <a:lnTo>
                    <a:pt x="73" y="5"/>
                  </a:lnTo>
                  <a:lnTo>
                    <a:pt x="71" y="4"/>
                  </a:lnTo>
                  <a:lnTo>
                    <a:pt x="69" y="3"/>
                  </a:lnTo>
                  <a:lnTo>
                    <a:pt x="67" y="0"/>
                  </a:lnTo>
                  <a:lnTo>
                    <a:pt x="64" y="0"/>
                  </a:lnTo>
                  <a:lnTo>
                    <a:pt x="62" y="0"/>
                  </a:lnTo>
                  <a:lnTo>
                    <a:pt x="59" y="2"/>
                  </a:lnTo>
                  <a:lnTo>
                    <a:pt x="55" y="3"/>
                  </a:lnTo>
                  <a:lnTo>
                    <a:pt x="53" y="4"/>
                  </a:lnTo>
                  <a:lnTo>
                    <a:pt x="51" y="3"/>
                  </a:lnTo>
                  <a:lnTo>
                    <a:pt x="48" y="2"/>
                  </a:lnTo>
                  <a:lnTo>
                    <a:pt x="46" y="2"/>
                  </a:lnTo>
                  <a:lnTo>
                    <a:pt x="45" y="2"/>
                  </a:lnTo>
                  <a:lnTo>
                    <a:pt x="41" y="3"/>
                  </a:lnTo>
                  <a:lnTo>
                    <a:pt x="38" y="6"/>
                  </a:lnTo>
                  <a:lnTo>
                    <a:pt x="35" y="13"/>
                  </a:lnTo>
                  <a:lnTo>
                    <a:pt x="31" y="16"/>
                  </a:lnTo>
                  <a:lnTo>
                    <a:pt x="28" y="15"/>
                  </a:lnTo>
                  <a:lnTo>
                    <a:pt x="22" y="8"/>
                  </a:lnTo>
                  <a:lnTo>
                    <a:pt x="19" y="5"/>
                  </a:lnTo>
                  <a:lnTo>
                    <a:pt x="15" y="3"/>
                  </a:lnTo>
                  <a:lnTo>
                    <a:pt x="12" y="3"/>
                  </a:lnTo>
                  <a:lnTo>
                    <a:pt x="10" y="3"/>
                  </a:lnTo>
                  <a:lnTo>
                    <a:pt x="7" y="4"/>
                  </a:lnTo>
                  <a:lnTo>
                    <a:pt x="5" y="5"/>
                  </a:lnTo>
                  <a:lnTo>
                    <a:pt x="4" y="7"/>
                  </a:lnTo>
                  <a:lnTo>
                    <a:pt x="3" y="11"/>
                  </a:lnTo>
                  <a:lnTo>
                    <a:pt x="0" y="16"/>
                  </a:lnTo>
                  <a:lnTo>
                    <a:pt x="2" y="24"/>
                  </a:lnTo>
                  <a:lnTo>
                    <a:pt x="3" y="30"/>
                  </a:lnTo>
                  <a:lnTo>
                    <a:pt x="6" y="35"/>
                  </a:lnTo>
                  <a:lnTo>
                    <a:pt x="16" y="48"/>
                  </a:lnTo>
                  <a:lnTo>
                    <a:pt x="24" y="62"/>
                  </a:lnTo>
                  <a:lnTo>
                    <a:pt x="24" y="65"/>
                  </a:lnTo>
                  <a:lnTo>
                    <a:pt x="24" y="69"/>
                  </a:lnTo>
                  <a:lnTo>
                    <a:pt x="23" y="70"/>
                  </a:lnTo>
                  <a:lnTo>
                    <a:pt x="23" y="71"/>
                  </a:lnTo>
                  <a:lnTo>
                    <a:pt x="22" y="71"/>
                  </a:lnTo>
                  <a:lnTo>
                    <a:pt x="22" y="72"/>
                  </a:lnTo>
                  <a:lnTo>
                    <a:pt x="23" y="73"/>
                  </a:lnTo>
                  <a:lnTo>
                    <a:pt x="25" y="75"/>
                  </a:lnTo>
                  <a:lnTo>
                    <a:pt x="31" y="79"/>
                  </a:lnTo>
                  <a:lnTo>
                    <a:pt x="37" y="85"/>
                  </a:lnTo>
                  <a:lnTo>
                    <a:pt x="43" y="91"/>
                  </a:lnTo>
                  <a:lnTo>
                    <a:pt x="48" y="97"/>
                  </a:lnTo>
                  <a:lnTo>
                    <a:pt x="53" y="104"/>
                  </a:lnTo>
                  <a:lnTo>
                    <a:pt x="59" y="111"/>
                  </a:lnTo>
                  <a:lnTo>
                    <a:pt x="64" y="117"/>
                  </a:lnTo>
                  <a:lnTo>
                    <a:pt x="71" y="121"/>
                  </a:lnTo>
                  <a:lnTo>
                    <a:pt x="79" y="133"/>
                  </a:lnTo>
                  <a:lnTo>
                    <a:pt x="87" y="144"/>
                  </a:lnTo>
                  <a:lnTo>
                    <a:pt x="92" y="148"/>
                  </a:lnTo>
                  <a:lnTo>
                    <a:pt x="96" y="151"/>
                  </a:lnTo>
                  <a:lnTo>
                    <a:pt x="98" y="152"/>
                  </a:lnTo>
                  <a:lnTo>
                    <a:pt x="100" y="154"/>
                  </a:lnTo>
                  <a:lnTo>
                    <a:pt x="100" y="158"/>
                  </a:lnTo>
                  <a:lnTo>
                    <a:pt x="100" y="161"/>
                  </a:lnTo>
                  <a:lnTo>
                    <a:pt x="101" y="162"/>
                  </a:lnTo>
                  <a:lnTo>
                    <a:pt x="101" y="164"/>
                  </a:lnTo>
                  <a:lnTo>
                    <a:pt x="105" y="166"/>
                  </a:lnTo>
                  <a:lnTo>
                    <a:pt x="111" y="169"/>
                  </a:lnTo>
                  <a:lnTo>
                    <a:pt x="125" y="181"/>
                  </a:lnTo>
                  <a:lnTo>
                    <a:pt x="139" y="189"/>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0" name="Freeform 329"/>
            <p:cNvSpPr>
              <a:spLocks/>
            </p:cNvSpPr>
            <p:nvPr/>
          </p:nvSpPr>
          <p:spPr bwMode="gray">
            <a:xfrm>
              <a:off x="5226051" y="3676651"/>
              <a:ext cx="30163" cy="36513"/>
            </a:xfrm>
            <a:custGeom>
              <a:avLst/>
              <a:gdLst/>
              <a:ahLst/>
              <a:cxnLst>
                <a:cxn ang="0">
                  <a:pos x="83" y="65"/>
                </a:cxn>
                <a:cxn ang="0">
                  <a:pos x="80" y="60"/>
                </a:cxn>
                <a:cxn ang="0">
                  <a:pos x="85" y="57"/>
                </a:cxn>
                <a:cxn ang="0">
                  <a:pos x="92" y="56"/>
                </a:cxn>
                <a:cxn ang="0">
                  <a:pos x="96" y="52"/>
                </a:cxn>
                <a:cxn ang="0">
                  <a:pos x="93" y="43"/>
                </a:cxn>
                <a:cxn ang="0">
                  <a:pos x="79" y="35"/>
                </a:cxn>
                <a:cxn ang="0">
                  <a:pos x="63" y="25"/>
                </a:cxn>
                <a:cxn ang="0">
                  <a:pos x="47" y="13"/>
                </a:cxn>
                <a:cxn ang="0">
                  <a:pos x="40" y="3"/>
                </a:cxn>
                <a:cxn ang="0">
                  <a:pos x="37" y="2"/>
                </a:cxn>
                <a:cxn ang="0">
                  <a:pos x="29" y="0"/>
                </a:cxn>
                <a:cxn ang="0">
                  <a:pos x="29" y="10"/>
                </a:cxn>
                <a:cxn ang="0">
                  <a:pos x="31" y="22"/>
                </a:cxn>
                <a:cxn ang="0">
                  <a:pos x="27" y="19"/>
                </a:cxn>
                <a:cxn ang="0">
                  <a:pos x="14" y="30"/>
                </a:cxn>
                <a:cxn ang="0">
                  <a:pos x="2" y="47"/>
                </a:cxn>
                <a:cxn ang="0">
                  <a:pos x="0" y="52"/>
                </a:cxn>
                <a:cxn ang="0">
                  <a:pos x="3" y="57"/>
                </a:cxn>
                <a:cxn ang="0">
                  <a:pos x="5" y="62"/>
                </a:cxn>
                <a:cxn ang="0">
                  <a:pos x="3" y="67"/>
                </a:cxn>
                <a:cxn ang="0">
                  <a:pos x="4" y="74"/>
                </a:cxn>
                <a:cxn ang="0">
                  <a:pos x="10" y="78"/>
                </a:cxn>
                <a:cxn ang="0">
                  <a:pos x="14" y="79"/>
                </a:cxn>
                <a:cxn ang="0">
                  <a:pos x="15" y="82"/>
                </a:cxn>
                <a:cxn ang="0">
                  <a:pos x="20" y="89"/>
                </a:cxn>
                <a:cxn ang="0">
                  <a:pos x="28" y="95"/>
                </a:cxn>
                <a:cxn ang="0">
                  <a:pos x="32" y="109"/>
                </a:cxn>
                <a:cxn ang="0">
                  <a:pos x="39" y="115"/>
                </a:cxn>
                <a:cxn ang="0">
                  <a:pos x="50" y="111"/>
                </a:cxn>
                <a:cxn ang="0">
                  <a:pos x="46" y="99"/>
                </a:cxn>
                <a:cxn ang="0">
                  <a:pos x="44" y="95"/>
                </a:cxn>
                <a:cxn ang="0">
                  <a:pos x="53" y="81"/>
                </a:cxn>
                <a:cxn ang="0">
                  <a:pos x="60" y="67"/>
                </a:cxn>
                <a:cxn ang="0">
                  <a:pos x="64" y="65"/>
                </a:cxn>
                <a:cxn ang="0">
                  <a:pos x="68" y="71"/>
                </a:cxn>
                <a:cxn ang="0">
                  <a:pos x="71" y="75"/>
                </a:cxn>
                <a:cxn ang="0">
                  <a:pos x="77" y="74"/>
                </a:cxn>
              </a:cxnLst>
              <a:rect l="0" t="0" r="r" b="b"/>
              <a:pathLst>
                <a:path w="99" h="116">
                  <a:moveTo>
                    <a:pt x="83" y="70"/>
                  </a:moveTo>
                  <a:lnTo>
                    <a:pt x="83" y="65"/>
                  </a:lnTo>
                  <a:lnTo>
                    <a:pt x="81" y="63"/>
                  </a:lnTo>
                  <a:lnTo>
                    <a:pt x="80" y="60"/>
                  </a:lnTo>
                  <a:lnTo>
                    <a:pt x="80" y="58"/>
                  </a:lnTo>
                  <a:lnTo>
                    <a:pt x="85" y="57"/>
                  </a:lnTo>
                  <a:lnTo>
                    <a:pt x="89" y="56"/>
                  </a:lnTo>
                  <a:lnTo>
                    <a:pt x="92" y="56"/>
                  </a:lnTo>
                  <a:lnTo>
                    <a:pt x="94" y="55"/>
                  </a:lnTo>
                  <a:lnTo>
                    <a:pt x="96" y="52"/>
                  </a:lnTo>
                  <a:lnTo>
                    <a:pt x="99" y="49"/>
                  </a:lnTo>
                  <a:lnTo>
                    <a:pt x="93" y="43"/>
                  </a:lnTo>
                  <a:lnTo>
                    <a:pt x="86" y="39"/>
                  </a:lnTo>
                  <a:lnTo>
                    <a:pt x="79" y="35"/>
                  </a:lnTo>
                  <a:lnTo>
                    <a:pt x="71" y="31"/>
                  </a:lnTo>
                  <a:lnTo>
                    <a:pt x="63" y="25"/>
                  </a:lnTo>
                  <a:lnTo>
                    <a:pt x="55" y="19"/>
                  </a:lnTo>
                  <a:lnTo>
                    <a:pt x="47" y="13"/>
                  </a:lnTo>
                  <a:lnTo>
                    <a:pt x="42" y="3"/>
                  </a:lnTo>
                  <a:lnTo>
                    <a:pt x="40" y="3"/>
                  </a:lnTo>
                  <a:lnTo>
                    <a:pt x="40" y="3"/>
                  </a:lnTo>
                  <a:lnTo>
                    <a:pt x="37" y="2"/>
                  </a:lnTo>
                  <a:lnTo>
                    <a:pt x="32" y="1"/>
                  </a:lnTo>
                  <a:lnTo>
                    <a:pt x="29" y="0"/>
                  </a:lnTo>
                  <a:lnTo>
                    <a:pt x="26" y="2"/>
                  </a:lnTo>
                  <a:lnTo>
                    <a:pt x="29" y="10"/>
                  </a:lnTo>
                  <a:lnTo>
                    <a:pt x="32" y="18"/>
                  </a:lnTo>
                  <a:lnTo>
                    <a:pt x="31" y="22"/>
                  </a:lnTo>
                  <a:lnTo>
                    <a:pt x="31" y="24"/>
                  </a:lnTo>
                  <a:lnTo>
                    <a:pt x="27" y="19"/>
                  </a:lnTo>
                  <a:lnTo>
                    <a:pt x="21" y="16"/>
                  </a:lnTo>
                  <a:lnTo>
                    <a:pt x="14" y="30"/>
                  </a:lnTo>
                  <a:lnTo>
                    <a:pt x="5" y="43"/>
                  </a:lnTo>
                  <a:lnTo>
                    <a:pt x="2" y="47"/>
                  </a:lnTo>
                  <a:lnTo>
                    <a:pt x="0" y="49"/>
                  </a:lnTo>
                  <a:lnTo>
                    <a:pt x="0" y="52"/>
                  </a:lnTo>
                  <a:lnTo>
                    <a:pt x="2" y="55"/>
                  </a:lnTo>
                  <a:lnTo>
                    <a:pt x="3" y="57"/>
                  </a:lnTo>
                  <a:lnTo>
                    <a:pt x="5" y="59"/>
                  </a:lnTo>
                  <a:lnTo>
                    <a:pt x="5" y="62"/>
                  </a:lnTo>
                  <a:lnTo>
                    <a:pt x="5" y="65"/>
                  </a:lnTo>
                  <a:lnTo>
                    <a:pt x="3" y="67"/>
                  </a:lnTo>
                  <a:lnTo>
                    <a:pt x="0" y="70"/>
                  </a:lnTo>
                  <a:lnTo>
                    <a:pt x="4" y="74"/>
                  </a:lnTo>
                  <a:lnTo>
                    <a:pt x="6" y="76"/>
                  </a:lnTo>
                  <a:lnTo>
                    <a:pt x="10" y="78"/>
                  </a:lnTo>
                  <a:lnTo>
                    <a:pt x="12" y="78"/>
                  </a:lnTo>
                  <a:lnTo>
                    <a:pt x="14" y="79"/>
                  </a:lnTo>
                  <a:lnTo>
                    <a:pt x="15" y="80"/>
                  </a:lnTo>
                  <a:lnTo>
                    <a:pt x="15" y="82"/>
                  </a:lnTo>
                  <a:lnTo>
                    <a:pt x="14" y="87"/>
                  </a:lnTo>
                  <a:lnTo>
                    <a:pt x="20" y="89"/>
                  </a:lnTo>
                  <a:lnTo>
                    <a:pt x="24" y="91"/>
                  </a:lnTo>
                  <a:lnTo>
                    <a:pt x="28" y="95"/>
                  </a:lnTo>
                  <a:lnTo>
                    <a:pt x="30" y="102"/>
                  </a:lnTo>
                  <a:lnTo>
                    <a:pt x="32" y="109"/>
                  </a:lnTo>
                  <a:lnTo>
                    <a:pt x="35" y="113"/>
                  </a:lnTo>
                  <a:lnTo>
                    <a:pt x="39" y="115"/>
                  </a:lnTo>
                  <a:lnTo>
                    <a:pt x="47" y="116"/>
                  </a:lnTo>
                  <a:lnTo>
                    <a:pt x="50" y="111"/>
                  </a:lnTo>
                  <a:lnTo>
                    <a:pt x="48" y="104"/>
                  </a:lnTo>
                  <a:lnTo>
                    <a:pt x="46" y="99"/>
                  </a:lnTo>
                  <a:lnTo>
                    <a:pt x="44" y="97"/>
                  </a:lnTo>
                  <a:lnTo>
                    <a:pt x="44" y="95"/>
                  </a:lnTo>
                  <a:lnTo>
                    <a:pt x="47" y="90"/>
                  </a:lnTo>
                  <a:lnTo>
                    <a:pt x="53" y="81"/>
                  </a:lnTo>
                  <a:lnTo>
                    <a:pt x="57" y="72"/>
                  </a:lnTo>
                  <a:lnTo>
                    <a:pt x="60" y="67"/>
                  </a:lnTo>
                  <a:lnTo>
                    <a:pt x="62" y="64"/>
                  </a:lnTo>
                  <a:lnTo>
                    <a:pt x="64" y="65"/>
                  </a:lnTo>
                  <a:lnTo>
                    <a:pt x="67" y="66"/>
                  </a:lnTo>
                  <a:lnTo>
                    <a:pt x="68" y="71"/>
                  </a:lnTo>
                  <a:lnTo>
                    <a:pt x="70" y="74"/>
                  </a:lnTo>
                  <a:lnTo>
                    <a:pt x="71" y="75"/>
                  </a:lnTo>
                  <a:lnTo>
                    <a:pt x="72" y="76"/>
                  </a:lnTo>
                  <a:lnTo>
                    <a:pt x="77" y="74"/>
                  </a:lnTo>
                  <a:lnTo>
                    <a:pt x="83" y="7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1" name="Freeform 330"/>
            <p:cNvSpPr>
              <a:spLocks/>
            </p:cNvSpPr>
            <p:nvPr/>
          </p:nvSpPr>
          <p:spPr bwMode="gray">
            <a:xfrm>
              <a:off x="5226051" y="3676651"/>
              <a:ext cx="30163" cy="36513"/>
            </a:xfrm>
            <a:custGeom>
              <a:avLst/>
              <a:gdLst/>
              <a:ahLst/>
              <a:cxnLst>
                <a:cxn ang="0">
                  <a:pos x="83" y="65"/>
                </a:cxn>
                <a:cxn ang="0">
                  <a:pos x="80" y="60"/>
                </a:cxn>
                <a:cxn ang="0">
                  <a:pos x="85" y="57"/>
                </a:cxn>
                <a:cxn ang="0">
                  <a:pos x="92" y="56"/>
                </a:cxn>
                <a:cxn ang="0">
                  <a:pos x="96" y="52"/>
                </a:cxn>
                <a:cxn ang="0">
                  <a:pos x="93" y="43"/>
                </a:cxn>
                <a:cxn ang="0">
                  <a:pos x="79" y="35"/>
                </a:cxn>
                <a:cxn ang="0">
                  <a:pos x="63" y="25"/>
                </a:cxn>
                <a:cxn ang="0">
                  <a:pos x="47" y="13"/>
                </a:cxn>
                <a:cxn ang="0">
                  <a:pos x="40" y="3"/>
                </a:cxn>
                <a:cxn ang="0">
                  <a:pos x="37" y="2"/>
                </a:cxn>
                <a:cxn ang="0">
                  <a:pos x="29" y="0"/>
                </a:cxn>
                <a:cxn ang="0">
                  <a:pos x="29" y="10"/>
                </a:cxn>
                <a:cxn ang="0">
                  <a:pos x="31" y="22"/>
                </a:cxn>
                <a:cxn ang="0">
                  <a:pos x="27" y="19"/>
                </a:cxn>
                <a:cxn ang="0">
                  <a:pos x="14" y="30"/>
                </a:cxn>
                <a:cxn ang="0">
                  <a:pos x="2" y="47"/>
                </a:cxn>
                <a:cxn ang="0">
                  <a:pos x="0" y="52"/>
                </a:cxn>
                <a:cxn ang="0">
                  <a:pos x="3" y="57"/>
                </a:cxn>
                <a:cxn ang="0">
                  <a:pos x="5" y="62"/>
                </a:cxn>
                <a:cxn ang="0">
                  <a:pos x="3" y="67"/>
                </a:cxn>
                <a:cxn ang="0">
                  <a:pos x="4" y="74"/>
                </a:cxn>
                <a:cxn ang="0">
                  <a:pos x="10" y="78"/>
                </a:cxn>
                <a:cxn ang="0">
                  <a:pos x="14" y="79"/>
                </a:cxn>
                <a:cxn ang="0">
                  <a:pos x="15" y="82"/>
                </a:cxn>
                <a:cxn ang="0">
                  <a:pos x="20" y="89"/>
                </a:cxn>
                <a:cxn ang="0">
                  <a:pos x="28" y="95"/>
                </a:cxn>
                <a:cxn ang="0">
                  <a:pos x="32" y="109"/>
                </a:cxn>
                <a:cxn ang="0">
                  <a:pos x="39" y="115"/>
                </a:cxn>
                <a:cxn ang="0">
                  <a:pos x="50" y="111"/>
                </a:cxn>
                <a:cxn ang="0">
                  <a:pos x="46" y="99"/>
                </a:cxn>
                <a:cxn ang="0">
                  <a:pos x="44" y="95"/>
                </a:cxn>
                <a:cxn ang="0">
                  <a:pos x="53" y="81"/>
                </a:cxn>
                <a:cxn ang="0">
                  <a:pos x="60" y="67"/>
                </a:cxn>
                <a:cxn ang="0">
                  <a:pos x="64" y="65"/>
                </a:cxn>
                <a:cxn ang="0">
                  <a:pos x="68" y="71"/>
                </a:cxn>
                <a:cxn ang="0">
                  <a:pos x="71" y="75"/>
                </a:cxn>
                <a:cxn ang="0">
                  <a:pos x="77" y="74"/>
                </a:cxn>
              </a:cxnLst>
              <a:rect l="0" t="0" r="r" b="b"/>
              <a:pathLst>
                <a:path w="99" h="116">
                  <a:moveTo>
                    <a:pt x="83" y="70"/>
                  </a:moveTo>
                  <a:lnTo>
                    <a:pt x="83" y="65"/>
                  </a:lnTo>
                  <a:lnTo>
                    <a:pt x="81" y="63"/>
                  </a:lnTo>
                  <a:lnTo>
                    <a:pt x="80" y="60"/>
                  </a:lnTo>
                  <a:lnTo>
                    <a:pt x="80" y="58"/>
                  </a:lnTo>
                  <a:lnTo>
                    <a:pt x="85" y="57"/>
                  </a:lnTo>
                  <a:lnTo>
                    <a:pt x="89" y="56"/>
                  </a:lnTo>
                  <a:lnTo>
                    <a:pt x="92" y="56"/>
                  </a:lnTo>
                  <a:lnTo>
                    <a:pt x="94" y="55"/>
                  </a:lnTo>
                  <a:lnTo>
                    <a:pt x="96" y="52"/>
                  </a:lnTo>
                  <a:lnTo>
                    <a:pt x="99" y="49"/>
                  </a:lnTo>
                  <a:lnTo>
                    <a:pt x="93" y="43"/>
                  </a:lnTo>
                  <a:lnTo>
                    <a:pt x="86" y="39"/>
                  </a:lnTo>
                  <a:lnTo>
                    <a:pt x="79" y="35"/>
                  </a:lnTo>
                  <a:lnTo>
                    <a:pt x="71" y="31"/>
                  </a:lnTo>
                  <a:lnTo>
                    <a:pt x="63" y="25"/>
                  </a:lnTo>
                  <a:lnTo>
                    <a:pt x="55" y="19"/>
                  </a:lnTo>
                  <a:lnTo>
                    <a:pt x="47" y="13"/>
                  </a:lnTo>
                  <a:lnTo>
                    <a:pt x="42" y="3"/>
                  </a:lnTo>
                  <a:lnTo>
                    <a:pt x="40" y="3"/>
                  </a:lnTo>
                  <a:lnTo>
                    <a:pt x="40" y="3"/>
                  </a:lnTo>
                  <a:lnTo>
                    <a:pt x="37" y="2"/>
                  </a:lnTo>
                  <a:lnTo>
                    <a:pt x="32" y="1"/>
                  </a:lnTo>
                  <a:lnTo>
                    <a:pt x="29" y="0"/>
                  </a:lnTo>
                  <a:lnTo>
                    <a:pt x="26" y="2"/>
                  </a:lnTo>
                  <a:lnTo>
                    <a:pt x="29" y="10"/>
                  </a:lnTo>
                  <a:lnTo>
                    <a:pt x="32" y="18"/>
                  </a:lnTo>
                  <a:lnTo>
                    <a:pt x="31" y="22"/>
                  </a:lnTo>
                  <a:lnTo>
                    <a:pt x="31" y="24"/>
                  </a:lnTo>
                  <a:lnTo>
                    <a:pt x="27" y="19"/>
                  </a:lnTo>
                  <a:lnTo>
                    <a:pt x="21" y="16"/>
                  </a:lnTo>
                  <a:lnTo>
                    <a:pt x="14" y="30"/>
                  </a:lnTo>
                  <a:lnTo>
                    <a:pt x="5" y="43"/>
                  </a:lnTo>
                  <a:lnTo>
                    <a:pt x="2" y="47"/>
                  </a:lnTo>
                  <a:lnTo>
                    <a:pt x="0" y="49"/>
                  </a:lnTo>
                  <a:lnTo>
                    <a:pt x="0" y="52"/>
                  </a:lnTo>
                  <a:lnTo>
                    <a:pt x="2" y="55"/>
                  </a:lnTo>
                  <a:lnTo>
                    <a:pt x="3" y="57"/>
                  </a:lnTo>
                  <a:lnTo>
                    <a:pt x="5" y="59"/>
                  </a:lnTo>
                  <a:lnTo>
                    <a:pt x="5" y="62"/>
                  </a:lnTo>
                  <a:lnTo>
                    <a:pt x="5" y="65"/>
                  </a:lnTo>
                  <a:lnTo>
                    <a:pt x="3" y="67"/>
                  </a:lnTo>
                  <a:lnTo>
                    <a:pt x="0" y="70"/>
                  </a:lnTo>
                  <a:lnTo>
                    <a:pt x="4" y="74"/>
                  </a:lnTo>
                  <a:lnTo>
                    <a:pt x="6" y="76"/>
                  </a:lnTo>
                  <a:lnTo>
                    <a:pt x="10" y="78"/>
                  </a:lnTo>
                  <a:lnTo>
                    <a:pt x="12" y="78"/>
                  </a:lnTo>
                  <a:lnTo>
                    <a:pt x="14" y="79"/>
                  </a:lnTo>
                  <a:lnTo>
                    <a:pt x="15" y="80"/>
                  </a:lnTo>
                  <a:lnTo>
                    <a:pt x="15" y="82"/>
                  </a:lnTo>
                  <a:lnTo>
                    <a:pt x="14" y="87"/>
                  </a:lnTo>
                  <a:lnTo>
                    <a:pt x="20" y="89"/>
                  </a:lnTo>
                  <a:lnTo>
                    <a:pt x="24" y="91"/>
                  </a:lnTo>
                  <a:lnTo>
                    <a:pt x="28" y="95"/>
                  </a:lnTo>
                  <a:lnTo>
                    <a:pt x="30" y="102"/>
                  </a:lnTo>
                  <a:lnTo>
                    <a:pt x="32" y="109"/>
                  </a:lnTo>
                  <a:lnTo>
                    <a:pt x="35" y="113"/>
                  </a:lnTo>
                  <a:lnTo>
                    <a:pt x="39" y="115"/>
                  </a:lnTo>
                  <a:lnTo>
                    <a:pt x="47" y="116"/>
                  </a:lnTo>
                  <a:lnTo>
                    <a:pt x="50" y="111"/>
                  </a:lnTo>
                  <a:lnTo>
                    <a:pt x="48" y="104"/>
                  </a:lnTo>
                  <a:lnTo>
                    <a:pt x="46" y="99"/>
                  </a:lnTo>
                  <a:lnTo>
                    <a:pt x="44" y="97"/>
                  </a:lnTo>
                  <a:lnTo>
                    <a:pt x="44" y="95"/>
                  </a:lnTo>
                  <a:lnTo>
                    <a:pt x="47" y="90"/>
                  </a:lnTo>
                  <a:lnTo>
                    <a:pt x="53" y="81"/>
                  </a:lnTo>
                  <a:lnTo>
                    <a:pt x="57" y="72"/>
                  </a:lnTo>
                  <a:lnTo>
                    <a:pt x="60" y="67"/>
                  </a:lnTo>
                  <a:lnTo>
                    <a:pt x="62" y="64"/>
                  </a:lnTo>
                  <a:lnTo>
                    <a:pt x="64" y="65"/>
                  </a:lnTo>
                  <a:lnTo>
                    <a:pt x="67" y="66"/>
                  </a:lnTo>
                  <a:lnTo>
                    <a:pt x="68" y="71"/>
                  </a:lnTo>
                  <a:lnTo>
                    <a:pt x="70" y="74"/>
                  </a:lnTo>
                  <a:lnTo>
                    <a:pt x="71" y="75"/>
                  </a:lnTo>
                  <a:lnTo>
                    <a:pt x="72" y="76"/>
                  </a:lnTo>
                  <a:lnTo>
                    <a:pt x="77" y="74"/>
                  </a:lnTo>
                  <a:lnTo>
                    <a:pt x="83" y="7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2" name="Freeform 331"/>
            <p:cNvSpPr>
              <a:spLocks/>
            </p:cNvSpPr>
            <p:nvPr/>
          </p:nvSpPr>
          <p:spPr bwMode="gray">
            <a:xfrm>
              <a:off x="5238751" y="3697288"/>
              <a:ext cx="28575" cy="63500"/>
            </a:xfrm>
            <a:custGeom>
              <a:avLst/>
              <a:gdLst/>
              <a:ahLst/>
              <a:cxnLst>
                <a:cxn ang="0">
                  <a:pos x="66" y="43"/>
                </a:cxn>
                <a:cxn ang="0">
                  <a:pos x="64" y="33"/>
                </a:cxn>
                <a:cxn ang="0">
                  <a:pos x="59" y="27"/>
                </a:cxn>
                <a:cxn ang="0">
                  <a:pos x="50" y="23"/>
                </a:cxn>
                <a:cxn ang="0">
                  <a:pos x="47" y="19"/>
                </a:cxn>
                <a:cxn ang="0">
                  <a:pos x="44" y="14"/>
                </a:cxn>
                <a:cxn ang="0">
                  <a:pos x="42" y="9"/>
                </a:cxn>
                <a:cxn ang="0">
                  <a:pos x="33" y="10"/>
                </a:cxn>
                <a:cxn ang="0">
                  <a:pos x="27" y="11"/>
                </a:cxn>
                <a:cxn ang="0">
                  <a:pos x="24" y="7"/>
                </a:cxn>
                <a:cxn ang="0">
                  <a:pos x="20" y="1"/>
                </a:cxn>
                <a:cxn ang="0">
                  <a:pos x="16" y="3"/>
                </a:cxn>
                <a:cxn ang="0">
                  <a:pos x="9" y="17"/>
                </a:cxn>
                <a:cxn ang="0">
                  <a:pos x="0" y="31"/>
                </a:cxn>
                <a:cxn ang="0">
                  <a:pos x="2" y="35"/>
                </a:cxn>
                <a:cxn ang="0">
                  <a:pos x="6" y="47"/>
                </a:cxn>
                <a:cxn ang="0">
                  <a:pos x="7" y="55"/>
                </a:cxn>
                <a:cxn ang="0">
                  <a:pos x="10" y="57"/>
                </a:cxn>
                <a:cxn ang="0">
                  <a:pos x="11" y="65"/>
                </a:cxn>
                <a:cxn ang="0">
                  <a:pos x="9" y="82"/>
                </a:cxn>
                <a:cxn ang="0">
                  <a:pos x="7" y="103"/>
                </a:cxn>
                <a:cxn ang="0">
                  <a:pos x="8" y="117"/>
                </a:cxn>
                <a:cxn ang="0">
                  <a:pos x="3" y="124"/>
                </a:cxn>
                <a:cxn ang="0">
                  <a:pos x="0" y="132"/>
                </a:cxn>
                <a:cxn ang="0">
                  <a:pos x="1" y="139"/>
                </a:cxn>
                <a:cxn ang="0">
                  <a:pos x="3" y="149"/>
                </a:cxn>
                <a:cxn ang="0">
                  <a:pos x="1" y="156"/>
                </a:cxn>
                <a:cxn ang="0">
                  <a:pos x="6" y="161"/>
                </a:cxn>
                <a:cxn ang="0">
                  <a:pos x="16" y="167"/>
                </a:cxn>
                <a:cxn ang="0">
                  <a:pos x="26" y="177"/>
                </a:cxn>
                <a:cxn ang="0">
                  <a:pos x="31" y="188"/>
                </a:cxn>
                <a:cxn ang="0">
                  <a:pos x="32" y="195"/>
                </a:cxn>
                <a:cxn ang="0">
                  <a:pos x="35" y="198"/>
                </a:cxn>
                <a:cxn ang="0">
                  <a:pos x="43" y="202"/>
                </a:cxn>
                <a:cxn ang="0">
                  <a:pos x="48" y="202"/>
                </a:cxn>
                <a:cxn ang="0">
                  <a:pos x="51" y="195"/>
                </a:cxn>
                <a:cxn ang="0">
                  <a:pos x="53" y="194"/>
                </a:cxn>
                <a:cxn ang="0">
                  <a:pos x="55" y="187"/>
                </a:cxn>
                <a:cxn ang="0">
                  <a:pos x="58" y="178"/>
                </a:cxn>
                <a:cxn ang="0">
                  <a:pos x="66" y="175"/>
                </a:cxn>
                <a:cxn ang="0">
                  <a:pos x="69" y="171"/>
                </a:cxn>
                <a:cxn ang="0">
                  <a:pos x="72" y="163"/>
                </a:cxn>
                <a:cxn ang="0">
                  <a:pos x="74" y="154"/>
                </a:cxn>
                <a:cxn ang="0">
                  <a:pos x="82" y="147"/>
                </a:cxn>
                <a:cxn ang="0">
                  <a:pos x="89" y="137"/>
                </a:cxn>
                <a:cxn ang="0">
                  <a:pos x="86" y="129"/>
                </a:cxn>
                <a:cxn ang="0">
                  <a:pos x="85" y="120"/>
                </a:cxn>
                <a:cxn ang="0">
                  <a:pos x="82" y="116"/>
                </a:cxn>
                <a:cxn ang="0">
                  <a:pos x="75" y="117"/>
                </a:cxn>
                <a:cxn ang="0">
                  <a:pos x="69" y="112"/>
                </a:cxn>
                <a:cxn ang="0">
                  <a:pos x="65" y="103"/>
                </a:cxn>
                <a:cxn ang="0">
                  <a:pos x="63" y="92"/>
                </a:cxn>
                <a:cxn ang="0">
                  <a:pos x="61" y="81"/>
                </a:cxn>
                <a:cxn ang="0">
                  <a:pos x="64" y="64"/>
                </a:cxn>
              </a:cxnLst>
              <a:rect l="0" t="0" r="r" b="b"/>
              <a:pathLst>
                <a:path w="89" h="202">
                  <a:moveTo>
                    <a:pt x="65" y="52"/>
                  </a:moveTo>
                  <a:lnTo>
                    <a:pt x="66" y="43"/>
                  </a:lnTo>
                  <a:lnTo>
                    <a:pt x="65" y="36"/>
                  </a:lnTo>
                  <a:lnTo>
                    <a:pt x="64" y="33"/>
                  </a:lnTo>
                  <a:lnTo>
                    <a:pt x="61" y="30"/>
                  </a:lnTo>
                  <a:lnTo>
                    <a:pt x="59" y="27"/>
                  </a:lnTo>
                  <a:lnTo>
                    <a:pt x="55" y="25"/>
                  </a:lnTo>
                  <a:lnTo>
                    <a:pt x="50" y="23"/>
                  </a:lnTo>
                  <a:lnTo>
                    <a:pt x="48" y="22"/>
                  </a:lnTo>
                  <a:lnTo>
                    <a:pt x="47" y="19"/>
                  </a:lnTo>
                  <a:lnTo>
                    <a:pt x="45" y="16"/>
                  </a:lnTo>
                  <a:lnTo>
                    <a:pt x="44" y="14"/>
                  </a:lnTo>
                  <a:lnTo>
                    <a:pt x="43" y="11"/>
                  </a:lnTo>
                  <a:lnTo>
                    <a:pt x="42" y="9"/>
                  </a:lnTo>
                  <a:lnTo>
                    <a:pt x="39" y="6"/>
                  </a:lnTo>
                  <a:lnTo>
                    <a:pt x="33" y="10"/>
                  </a:lnTo>
                  <a:lnTo>
                    <a:pt x="28" y="12"/>
                  </a:lnTo>
                  <a:lnTo>
                    <a:pt x="27" y="11"/>
                  </a:lnTo>
                  <a:lnTo>
                    <a:pt x="26" y="10"/>
                  </a:lnTo>
                  <a:lnTo>
                    <a:pt x="24" y="7"/>
                  </a:lnTo>
                  <a:lnTo>
                    <a:pt x="23" y="2"/>
                  </a:lnTo>
                  <a:lnTo>
                    <a:pt x="20" y="1"/>
                  </a:lnTo>
                  <a:lnTo>
                    <a:pt x="18" y="0"/>
                  </a:lnTo>
                  <a:lnTo>
                    <a:pt x="16" y="3"/>
                  </a:lnTo>
                  <a:lnTo>
                    <a:pt x="13" y="8"/>
                  </a:lnTo>
                  <a:lnTo>
                    <a:pt x="9" y="17"/>
                  </a:lnTo>
                  <a:lnTo>
                    <a:pt x="3" y="26"/>
                  </a:lnTo>
                  <a:lnTo>
                    <a:pt x="0" y="31"/>
                  </a:lnTo>
                  <a:lnTo>
                    <a:pt x="0" y="33"/>
                  </a:lnTo>
                  <a:lnTo>
                    <a:pt x="2" y="35"/>
                  </a:lnTo>
                  <a:lnTo>
                    <a:pt x="4" y="40"/>
                  </a:lnTo>
                  <a:lnTo>
                    <a:pt x="6" y="47"/>
                  </a:lnTo>
                  <a:lnTo>
                    <a:pt x="3" y="52"/>
                  </a:lnTo>
                  <a:lnTo>
                    <a:pt x="7" y="55"/>
                  </a:lnTo>
                  <a:lnTo>
                    <a:pt x="8" y="56"/>
                  </a:lnTo>
                  <a:lnTo>
                    <a:pt x="10" y="57"/>
                  </a:lnTo>
                  <a:lnTo>
                    <a:pt x="11" y="59"/>
                  </a:lnTo>
                  <a:lnTo>
                    <a:pt x="11" y="65"/>
                  </a:lnTo>
                  <a:lnTo>
                    <a:pt x="11" y="69"/>
                  </a:lnTo>
                  <a:lnTo>
                    <a:pt x="9" y="82"/>
                  </a:lnTo>
                  <a:lnTo>
                    <a:pt x="9" y="93"/>
                  </a:lnTo>
                  <a:lnTo>
                    <a:pt x="7" y="103"/>
                  </a:lnTo>
                  <a:lnTo>
                    <a:pt x="7" y="113"/>
                  </a:lnTo>
                  <a:lnTo>
                    <a:pt x="8" y="117"/>
                  </a:lnTo>
                  <a:lnTo>
                    <a:pt x="6" y="121"/>
                  </a:lnTo>
                  <a:lnTo>
                    <a:pt x="3" y="124"/>
                  </a:lnTo>
                  <a:lnTo>
                    <a:pt x="1" y="128"/>
                  </a:lnTo>
                  <a:lnTo>
                    <a:pt x="0" y="132"/>
                  </a:lnTo>
                  <a:lnTo>
                    <a:pt x="0" y="136"/>
                  </a:lnTo>
                  <a:lnTo>
                    <a:pt x="1" y="139"/>
                  </a:lnTo>
                  <a:lnTo>
                    <a:pt x="1" y="144"/>
                  </a:lnTo>
                  <a:lnTo>
                    <a:pt x="3" y="149"/>
                  </a:lnTo>
                  <a:lnTo>
                    <a:pt x="2" y="155"/>
                  </a:lnTo>
                  <a:lnTo>
                    <a:pt x="1" y="156"/>
                  </a:lnTo>
                  <a:lnTo>
                    <a:pt x="1" y="157"/>
                  </a:lnTo>
                  <a:lnTo>
                    <a:pt x="6" y="161"/>
                  </a:lnTo>
                  <a:lnTo>
                    <a:pt x="11" y="164"/>
                  </a:lnTo>
                  <a:lnTo>
                    <a:pt x="16" y="167"/>
                  </a:lnTo>
                  <a:lnTo>
                    <a:pt x="21" y="172"/>
                  </a:lnTo>
                  <a:lnTo>
                    <a:pt x="26" y="177"/>
                  </a:lnTo>
                  <a:lnTo>
                    <a:pt x="29" y="181"/>
                  </a:lnTo>
                  <a:lnTo>
                    <a:pt x="31" y="188"/>
                  </a:lnTo>
                  <a:lnTo>
                    <a:pt x="32" y="193"/>
                  </a:lnTo>
                  <a:lnTo>
                    <a:pt x="32" y="195"/>
                  </a:lnTo>
                  <a:lnTo>
                    <a:pt x="33" y="197"/>
                  </a:lnTo>
                  <a:lnTo>
                    <a:pt x="35" y="198"/>
                  </a:lnTo>
                  <a:lnTo>
                    <a:pt x="39" y="201"/>
                  </a:lnTo>
                  <a:lnTo>
                    <a:pt x="43" y="202"/>
                  </a:lnTo>
                  <a:lnTo>
                    <a:pt x="47" y="202"/>
                  </a:lnTo>
                  <a:lnTo>
                    <a:pt x="48" y="202"/>
                  </a:lnTo>
                  <a:lnTo>
                    <a:pt x="50" y="198"/>
                  </a:lnTo>
                  <a:lnTo>
                    <a:pt x="51" y="195"/>
                  </a:lnTo>
                  <a:lnTo>
                    <a:pt x="52" y="194"/>
                  </a:lnTo>
                  <a:lnTo>
                    <a:pt x="53" y="194"/>
                  </a:lnTo>
                  <a:lnTo>
                    <a:pt x="57" y="193"/>
                  </a:lnTo>
                  <a:lnTo>
                    <a:pt x="55" y="187"/>
                  </a:lnTo>
                  <a:lnTo>
                    <a:pt x="52" y="180"/>
                  </a:lnTo>
                  <a:lnTo>
                    <a:pt x="58" y="178"/>
                  </a:lnTo>
                  <a:lnTo>
                    <a:pt x="64" y="177"/>
                  </a:lnTo>
                  <a:lnTo>
                    <a:pt x="66" y="175"/>
                  </a:lnTo>
                  <a:lnTo>
                    <a:pt x="68" y="174"/>
                  </a:lnTo>
                  <a:lnTo>
                    <a:pt x="69" y="171"/>
                  </a:lnTo>
                  <a:lnTo>
                    <a:pt x="72" y="167"/>
                  </a:lnTo>
                  <a:lnTo>
                    <a:pt x="72" y="163"/>
                  </a:lnTo>
                  <a:lnTo>
                    <a:pt x="73" y="158"/>
                  </a:lnTo>
                  <a:lnTo>
                    <a:pt x="74" y="154"/>
                  </a:lnTo>
                  <a:lnTo>
                    <a:pt x="76" y="149"/>
                  </a:lnTo>
                  <a:lnTo>
                    <a:pt x="82" y="147"/>
                  </a:lnTo>
                  <a:lnTo>
                    <a:pt x="88" y="142"/>
                  </a:lnTo>
                  <a:lnTo>
                    <a:pt x="89" y="137"/>
                  </a:lnTo>
                  <a:lnTo>
                    <a:pt x="89" y="132"/>
                  </a:lnTo>
                  <a:lnTo>
                    <a:pt x="86" y="129"/>
                  </a:lnTo>
                  <a:lnTo>
                    <a:pt x="85" y="123"/>
                  </a:lnTo>
                  <a:lnTo>
                    <a:pt x="85" y="120"/>
                  </a:lnTo>
                  <a:lnTo>
                    <a:pt x="84" y="117"/>
                  </a:lnTo>
                  <a:lnTo>
                    <a:pt x="82" y="116"/>
                  </a:lnTo>
                  <a:lnTo>
                    <a:pt x="78" y="117"/>
                  </a:lnTo>
                  <a:lnTo>
                    <a:pt x="75" y="117"/>
                  </a:lnTo>
                  <a:lnTo>
                    <a:pt x="72" y="115"/>
                  </a:lnTo>
                  <a:lnTo>
                    <a:pt x="69" y="112"/>
                  </a:lnTo>
                  <a:lnTo>
                    <a:pt x="66" y="107"/>
                  </a:lnTo>
                  <a:lnTo>
                    <a:pt x="65" y="103"/>
                  </a:lnTo>
                  <a:lnTo>
                    <a:pt x="63" y="97"/>
                  </a:lnTo>
                  <a:lnTo>
                    <a:pt x="63" y="92"/>
                  </a:lnTo>
                  <a:lnTo>
                    <a:pt x="63" y="89"/>
                  </a:lnTo>
                  <a:lnTo>
                    <a:pt x="61" y="81"/>
                  </a:lnTo>
                  <a:lnTo>
                    <a:pt x="61" y="75"/>
                  </a:lnTo>
                  <a:lnTo>
                    <a:pt x="64" y="64"/>
                  </a:lnTo>
                  <a:lnTo>
                    <a:pt x="65" y="52"/>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3" name="Freeform 332"/>
            <p:cNvSpPr>
              <a:spLocks/>
            </p:cNvSpPr>
            <p:nvPr/>
          </p:nvSpPr>
          <p:spPr bwMode="gray">
            <a:xfrm>
              <a:off x="5238751" y="3697288"/>
              <a:ext cx="28575" cy="63500"/>
            </a:xfrm>
            <a:custGeom>
              <a:avLst/>
              <a:gdLst/>
              <a:ahLst/>
              <a:cxnLst>
                <a:cxn ang="0">
                  <a:pos x="66" y="43"/>
                </a:cxn>
                <a:cxn ang="0">
                  <a:pos x="64" y="33"/>
                </a:cxn>
                <a:cxn ang="0">
                  <a:pos x="59" y="27"/>
                </a:cxn>
                <a:cxn ang="0">
                  <a:pos x="50" y="23"/>
                </a:cxn>
                <a:cxn ang="0">
                  <a:pos x="47" y="19"/>
                </a:cxn>
                <a:cxn ang="0">
                  <a:pos x="44" y="14"/>
                </a:cxn>
                <a:cxn ang="0">
                  <a:pos x="42" y="9"/>
                </a:cxn>
                <a:cxn ang="0">
                  <a:pos x="33" y="10"/>
                </a:cxn>
                <a:cxn ang="0">
                  <a:pos x="27" y="11"/>
                </a:cxn>
                <a:cxn ang="0">
                  <a:pos x="24" y="7"/>
                </a:cxn>
                <a:cxn ang="0">
                  <a:pos x="20" y="1"/>
                </a:cxn>
                <a:cxn ang="0">
                  <a:pos x="16" y="3"/>
                </a:cxn>
                <a:cxn ang="0">
                  <a:pos x="9" y="17"/>
                </a:cxn>
                <a:cxn ang="0">
                  <a:pos x="0" y="31"/>
                </a:cxn>
                <a:cxn ang="0">
                  <a:pos x="2" y="35"/>
                </a:cxn>
                <a:cxn ang="0">
                  <a:pos x="6" y="47"/>
                </a:cxn>
                <a:cxn ang="0">
                  <a:pos x="7" y="55"/>
                </a:cxn>
                <a:cxn ang="0">
                  <a:pos x="10" y="57"/>
                </a:cxn>
                <a:cxn ang="0">
                  <a:pos x="11" y="65"/>
                </a:cxn>
                <a:cxn ang="0">
                  <a:pos x="9" y="82"/>
                </a:cxn>
                <a:cxn ang="0">
                  <a:pos x="7" y="103"/>
                </a:cxn>
                <a:cxn ang="0">
                  <a:pos x="8" y="117"/>
                </a:cxn>
                <a:cxn ang="0">
                  <a:pos x="3" y="124"/>
                </a:cxn>
                <a:cxn ang="0">
                  <a:pos x="0" y="132"/>
                </a:cxn>
                <a:cxn ang="0">
                  <a:pos x="1" y="139"/>
                </a:cxn>
                <a:cxn ang="0">
                  <a:pos x="3" y="149"/>
                </a:cxn>
                <a:cxn ang="0">
                  <a:pos x="1" y="156"/>
                </a:cxn>
                <a:cxn ang="0">
                  <a:pos x="6" y="161"/>
                </a:cxn>
                <a:cxn ang="0">
                  <a:pos x="16" y="167"/>
                </a:cxn>
                <a:cxn ang="0">
                  <a:pos x="26" y="177"/>
                </a:cxn>
                <a:cxn ang="0">
                  <a:pos x="31" y="188"/>
                </a:cxn>
                <a:cxn ang="0">
                  <a:pos x="32" y="195"/>
                </a:cxn>
                <a:cxn ang="0">
                  <a:pos x="35" y="198"/>
                </a:cxn>
                <a:cxn ang="0">
                  <a:pos x="43" y="202"/>
                </a:cxn>
                <a:cxn ang="0">
                  <a:pos x="48" y="202"/>
                </a:cxn>
                <a:cxn ang="0">
                  <a:pos x="51" y="195"/>
                </a:cxn>
                <a:cxn ang="0">
                  <a:pos x="53" y="194"/>
                </a:cxn>
                <a:cxn ang="0">
                  <a:pos x="55" y="187"/>
                </a:cxn>
                <a:cxn ang="0">
                  <a:pos x="58" y="178"/>
                </a:cxn>
                <a:cxn ang="0">
                  <a:pos x="66" y="175"/>
                </a:cxn>
                <a:cxn ang="0">
                  <a:pos x="69" y="171"/>
                </a:cxn>
                <a:cxn ang="0">
                  <a:pos x="72" y="163"/>
                </a:cxn>
                <a:cxn ang="0">
                  <a:pos x="74" y="154"/>
                </a:cxn>
                <a:cxn ang="0">
                  <a:pos x="82" y="147"/>
                </a:cxn>
                <a:cxn ang="0">
                  <a:pos x="89" y="137"/>
                </a:cxn>
                <a:cxn ang="0">
                  <a:pos x="86" y="129"/>
                </a:cxn>
                <a:cxn ang="0">
                  <a:pos x="85" y="120"/>
                </a:cxn>
                <a:cxn ang="0">
                  <a:pos x="82" y="116"/>
                </a:cxn>
                <a:cxn ang="0">
                  <a:pos x="75" y="117"/>
                </a:cxn>
                <a:cxn ang="0">
                  <a:pos x="69" y="112"/>
                </a:cxn>
                <a:cxn ang="0">
                  <a:pos x="65" y="103"/>
                </a:cxn>
                <a:cxn ang="0">
                  <a:pos x="63" y="92"/>
                </a:cxn>
                <a:cxn ang="0">
                  <a:pos x="61" y="81"/>
                </a:cxn>
                <a:cxn ang="0">
                  <a:pos x="64" y="64"/>
                </a:cxn>
              </a:cxnLst>
              <a:rect l="0" t="0" r="r" b="b"/>
              <a:pathLst>
                <a:path w="89" h="202">
                  <a:moveTo>
                    <a:pt x="65" y="52"/>
                  </a:moveTo>
                  <a:lnTo>
                    <a:pt x="66" y="43"/>
                  </a:lnTo>
                  <a:lnTo>
                    <a:pt x="65" y="36"/>
                  </a:lnTo>
                  <a:lnTo>
                    <a:pt x="64" y="33"/>
                  </a:lnTo>
                  <a:lnTo>
                    <a:pt x="61" y="30"/>
                  </a:lnTo>
                  <a:lnTo>
                    <a:pt x="59" y="27"/>
                  </a:lnTo>
                  <a:lnTo>
                    <a:pt x="55" y="25"/>
                  </a:lnTo>
                  <a:lnTo>
                    <a:pt x="50" y="23"/>
                  </a:lnTo>
                  <a:lnTo>
                    <a:pt x="48" y="22"/>
                  </a:lnTo>
                  <a:lnTo>
                    <a:pt x="47" y="19"/>
                  </a:lnTo>
                  <a:lnTo>
                    <a:pt x="45" y="16"/>
                  </a:lnTo>
                  <a:lnTo>
                    <a:pt x="44" y="14"/>
                  </a:lnTo>
                  <a:lnTo>
                    <a:pt x="43" y="11"/>
                  </a:lnTo>
                  <a:lnTo>
                    <a:pt x="42" y="9"/>
                  </a:lnTo>
                  <a:lnTo>
                    <a:pt x="39" y="6"/>
                  </a:lnTo>
                  <a:lnTo>
                    <a:pt x="33" y="10"/>
                  </a:lnTo>
                  <a:lnTo>
                    <a:pt x="28" y="12"/>
                  </a:lnTo>
                  <a:lnTo>
                    <a:pt x="27" y="11"/>
                  </a:lnTo>
                  <a:lnTo>
                    <a:pt x="26" y="10"/>
                  </a:lnTo>
                  <a:lnTo>
                    <a:pt x="24" y="7"/>
                  </a:lnTo>
                  <a:lnTo>
                    <a:pt x="23" y="2"/>
                  </a:lnTo>
                  <a:lnTo>
                    <a:pt x="20" y="1"/>
                  </a:lnTo>
                  <a:lnTo>
                    <a:pt x="18" y="0"/>
                  </a:lnTo>
                  <a:lnTo>
                    <a:pt x="16" y="3"/>
                  </a:lnTo>
                  <a:lnTo>
                    <a:pt x="13" y="8"/>
                  </a:lnTo>
                  <a:lnTo>
                    <a:pt x="9" y="17"/>
                  </a:lnTo>
                  <a:lnTo>
                    <a:pt x="3" y="26"/>
                  </a:lnTo>
                  <a:lnTo>
                    <a:pt x="0" y="31"/>
                  </a:lnTo>
                  <a:lnTo>
                    <a:pt x="0" y="33"/>
                  </a:lnTo>
                  <a:lnTo>
                    <a:pt x="2" y="35"/>
                  </a:lnTo>
                  <a:lnTo>
                    <a:pt x="4" y="40"/>
                  </a:lnTo>
                  <a:lnTo>
                    <a:pt x="6" y="47"/>
                  </a:lnTo>
                  <a:lnTo>
                    <a:pt x="3" y="52"/>
                  </a:lnTo>
                  <a:lnTo>
                    <a:pt x="7" y="55"/>
                  </a:lnTo>
                  <a:lnTo>
                    <a:pt x="8" y="56"/>
                  </a:lnTo>
                  <a:lnTo>
                    <a:pt x="10" y="57"/>
                  </a:lnTo>
                  <a:lnTo>
                    <a:pt x="11" y="59"/>
                  </a:lnTo>
                  <a:lnTo>
                    <a:pt x="11" y="65"/>
                  </a:lnTo>
                  <a:lnTo>
                    <a:pt x="11" y="69"/>
                  </a:lnTo>
                  <a:lnTo>
                    <a:pt x="9" y="82"/>
                  </a:lnTo>
                  <a:lnTo>
                    <a:pt x="9" y="93"/>
                  </a:lnTo>
                  <a:lnTo>
                    <a:pt x="7" y="103"/>
                  </a:lnTo>
                  <a:lnTo>
                    <a:pt x="7" y="113"/>
                  </a:lnTo>
                  <a:lnTo>
                    <a:pt x="8" y="117"/>
                  </a:lnTo>
                  <a:lnTo>
                    <a:pt x="6" y="121"/>
                  </a:lnTo>
                  <a:lnTo>
                    <a:pt x="3" y="124"/>
                  </a:lnTo>
                  <a:lnTo>
                    <a:pt x="1" y="128"/>
                  </a:lnTo>
                  <a:lnTo>
                    <a:pt x="0" y="132"/>
                  </a:lnTo>
                  <a:lnTo>
                    <a:pt x="0" y="136"/>
                  </a:lnTo>
                  <a:lnTo>
                    <a:pt x="1" y="139"/>
                  </a:lnTo>
                  <a:lnTo>
                    <a:pt x="1" y="144"/>
                  </a:lnTo>
                  <a:lnTo>
                    <a:pt x="3" y="149"/>
                  </a:lnTo>
                  <a:lnTo>
                    <a:pt x="2" y="155"/>
                  </a:lnTo>
                  <a:lnTo>
                    <a:pt x="1" y="156"/>
                  </a:lnTo>
                  <a:lnTo>
                    <a:pt x="1" y="157"/>
                  </a:lnTo>
                  <a:lnTo>
                    <a:pt x="6" y="161"/>
                  </a:lnTo>
                  <a:lnTo>
                    <a:pt x="11" y="164"/>
                  </a:lnTo>
                  <a:lnTo>
                    <a:pt x="16" y="167"/>
                  </a:lnTo>
                  <a:lnTo>
                    <a:pt x="21" y="172"/>
                  </a:lnTo>
                  <a:lnTo>
                    <a:pt x="26" y="177"/>
                  </a:lnTo>
                  <a:lnTo>
                    <a:pt x="29" y="181"/>
                  </a:lnTo>
                  <a:lnTo>
                    <a:pt x="31" y="188"/>
                  </a:lnTo>
                  <a:lnTo>
                    <a:pt x="32" y="193"/>
                  </a:lnTo>
                  <a:lnTo>
                    <a:pt x="32" y="195"/>
                  </a:lnTo>
                  <a:lnTo>
                    <a:pt x="33" y="197"/>
                  </a:lnTo>
                  <a:lnTo>
                    <a:pt x="35" y="198"/>
                  </a:lnTo>
                  <a:lnTo>
                    <a:pt x="39" y="201"/>
                  </a:lnTo>
                  <a:lnTo>
                    <a:pt x="43" y="202"/>
                  </a:lnTo>
                  <a:lnTo>
                    <a:pt x="47" y="202"/>
                  </a:lnTo>
                  <a:lnTo>
                    <a:pt x="48" y="202"/>
                  </a:lnTo>
                  <a:lnTo>
                    <a:pt x="50" y="198"/>
                  </a:lnTo>
                  <a:lnTo>
                    <a:pt x="51" y="195"/>
                  </a:lnTo>
                  <a:lnTo>
                    <a:pt x="52" y="194"/>
                  </a:lnTo>
                  <a:lnTo>
                    <a:pt x="53" y="194"/>
                  </a:lnTo>
                  <a:lnTo>
                    <a:pt x="57" y="193"/>
                  </a:lnTo>
                  <a:lnTo>
                    <a:pt x="55" y="187"/>
                  </a:lnTo>
                  <a:lnTo>
                    <a:pt x="52" y="180"/>
                  </a:lnTo>
                  <a:lnTo>
                    <a:pt x="58" y="178"/>
                  </a:lnTo>
                  <a:lnTo>
                    <a:pt x="64" y="177"/>
                  </a:lnTo>
                  <a:lnTo>
                    <a:pt x="66" y="175"/>
                  </a:lnTo>
                  <a:lnTo>
                    <a:pt x="68" y="174"/>
                  </a:lnTo>
                  <a:lnTo>
                    <a:pt x="69" y="171"/>
                  </a:lnTo>
                  <a:lnTo>
                    <a:pt x="72" y="167"/>
                  </a:lnTo>
                  <a:lnTo>
                    <a:pt x="72" y="163"/>
                  </a:lnTo>
                  <a:lnTo>
                    <a:pt x="73" y="158"/>
                  </a:lnTo>
                  <a:lnTo>
                    <a:pt x="74" y="154"/>
                  </a:lnTo>
                  <a:lnTo>
                    <a:pt x="76" y="149"/>
                  </a:lnTo>
                  <a:lnTo>
                    <a:pt x="82" y="147"/>
                  </a:lnTo>
                  <a:lnTo>
                    <a:pt x="88" y="142"/>
                  </a:lnTo>
                  <a:lnTo>
                    <a:pt x="89" y="137"/>
                  </a:lnTo>
                  <a:lnTo>
                    <a:pt x="89" y="132"/>
                  </a:lnTo>
                  <a:lnTo>
                    <a:pt x="86" y="129"/>
                  </a:lnTo>
                  <a:lnTo>
                    <a:pt x="85" y="123"/>
                  </a:lnTo>
                  <a:lnTo>
                    <a:pt x="85" y="120"/>
                  </a:lnTo>
                  <a:lnTo>
                    <a:pt x="84" y="117"/>
                  </a:lnTo>
                  <a:lnTo>
                    <a:pt x="82" y="116"/>
                  </a:lnTo>
                  <a:lnTo>
                    <a:pt x="78" y="117"/>
                  </a:lnTo>
                  <a:lnTo>
                    <a:pt x="75" y="117"/>
                  </a:lnTo>
                  <a:lnTo>
                    <a:pt x="72" y="115"/>
                  </a:lnTo>
                  <a:lnTo>
                    <a:pt x="69" y="112"/>
                  </a:lnTo>
                  <a:lnTo>
                    <a:pt x="66" y="107"/>
                  </a:lnTo>
                  <a:lnTo>
                    <a:pt x="65" y="103"/>
                  </a:lnTo>
                  <a:lnTo>
                    <a:pt x="63" y="97"/>
                  </a:lnTo>
                  <a:lnTo>
                    <a:pt x="63" y="92"/>
                  </a:lnTo>
                  <a:lnTo>
                    <a:pt x="63" y="89"/>
                  </a:lnTo>
                  <a:lnTo>
                    <a:pt x="61" y="81"/>
                  </a:lnTo>
                  <a:lnTo>
                    <a:pt x="61" y="75"/>
                  </a:lnTo>
                  <a:lnTo>
                    <a:pt x="64" y="64"/>
                  </a:lnTo>
                  <a:lnTo>
                    <a:pt x="65" y="52"/>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4" name="Freeform 333"/>
            <p:cNvSpPr>
              <a:spLocks/>
            </p:cNvSpPr>
            <p:nvPr/>
          </p:nvSpPr>
          <p:spPr bwMode="gray">
            <a:xfrm>
              <a:off x="5259388" y="3703638"/>
              <a:ext cx="39688" cy="31750"/>
            </a:xfrm>
            <a:custGeom>
              <a:avLst/>
              <a:gdLst/>
              <a:ahLst/>
              <a:cxnLst>
                <a:cxn ang="0">
                  <a:pos x="24" y="97"/>
                </a:cxn>
                <a:cxn ang="0">
                  <a:pos x="21" y="93"/>
                </a:cxn>
                <a:cxn ang="0">
                  <a:pos x="14" y="94"/>
                </a:cxn>
                <a:cxn ang="0">
                  <a:pos x="8" y="89"/>
                </a:cxn>
                <a:cxn ang="0">
                  <a:pos x="4" y="80"/>
                </a:cxn>
                <a:cxn ang="0">
                  <a:pos x="2" y="69"/>
                </a:cxn>
                <a:cxn ang="0">
                  <a:pos x="0" y="58"/>
                </a:cxn>
                <a:cxn ang="0">
                  <a:pos x="3" y="41"/>
                </a:cxn>
                <a:cxn ang="0">
                  <a:pos x="9" y="29"/>
                </a:cxn>
                <a:cxn ang="0">
                  <a:pos x="12" y="25"/>
                </a:cxn>
                <a:cxn ang="0">
                  <a:pos x="15" y="18"/>
                </a:cxn>
                <a:cxn ang="0">
                  <a:pos x="22" y="13"/>
                </a:cxn>
                <a:cxn ang="0">
                  <a:pos x="31" y="11"/>
                </a:cxn>
                <a:cxn ang="0">
                  <a:pos x="39" y="13"/>
                </a:cxn>
                <a:cxn ang="0">
                  <a:pos x="39" y="15"/>
                </a:cxn>
                <a:cxn ang="0">
                  <a:pos x="38" y="15"/>
                </a:cxn>
                <a:cxn ang="0">
                  <a:pos x="46" y="10"/>
                </a:cxn>
                <a:cxn ang="0">
                  <a:pos x="47" y="5"/>
                </a:cxn>
                <a:cxn ang="0">
                  <a:pos x="52" y="4"/>
                </a:cxn>
                <a:cxn ang="0">
                  <a:pos x="66" y="4"/>
                </a:cxn>
                <a:cxn ang="0">
                  <a:pos x="80" y="1"/>
                </a:cxn>
                <a:cxn ang="0">
                  <a:pos x="90" y="0"/>
                </a:cxn>
                <a:cxn ang="0">
                  <a:pos x="109" y="16"/>
                </a:cxn>
                <a:cxn ang="0">
                  <a:pos x="126" y="38"/>
                </a:cxn>
                <a:cxn ang="0">
                  <a:pos x="125" y="57"/>
                </a:cxn>
                <a:cxn ang="0">
                  <a:pos x="121" y="68"/>
                </a:cxn>
                <a:cxn ang="0">
                  <a:pos x="118" y="70"/>
                </a:cxn>
                <a:cxn ang="0">
                  <a:pos x="117" y="76"/>
                </a:cxn>
                <a:cxn ang="0">
                  <a:pos x="111" y="80"/>
                </a:cxn>
                <a:cxn ang="0">
                  <a:pos x="106" y="82"/>
                </a:cxn>
                <a:cxn ang="0">
                  <a:pos x="97" y="83"/>
                </a:cxn>
                <a:cxn ang="0">
                  <a:pos x="86" y="80"/>
                </a:cxn>
                <a:cxn ang="0">
                  <a:pos x="78" y="78"/>
                </a:cxn>
                <a:cxn ang="0">
                  <a:pos x="72" y="84"/>
                </a:cxn>
                <a:cxn ang="0">
                  <a:pos x="69" y="90"/>
                </a:cxn>
                <a:cxn ang="0">
                  <a:pos x="55" y="97"/>
                </a:cxn>
                <a:cxn ang="0">
                  <a:pos x="35" y="99"/>
                </a:cxn>
              </a:cxnLst>
              <a:rect l="0" t="0" r="r" b="b"/>
              <a:pathLst>
                <a:path w="126" h="100">
                  <a:moveTo>
                    <a:pt x="24" y="100"/>
                  </a:moveTo>
                  <a:lnTo>
                    <a:pt x="24" y="97"/>
                  </a:lnTo>
                  <a:lnTo>
                    <a:pt x="23" y="94"/>
                  </a:lnTo>
                  <a:lnTo>
                    <a:pt x="21" y="93"/>
                  </a:lnTo>
                  <a:lnTo>
                    <a:pt x="17" y="94"/>
                  </a:lnTo>
                  <a:lnTo>
                    <a:pt x="14" y="94"/>
                  </a:lnTo>
                  <a:lnTo>
                    <a:pt x="11" y="92"/>
                  </a:lnTo>
                  <a:lnTo>
                    <a:pt x="8" y="89"/>
                  </a:lnTo>
                  <a:lnTo>
                    <a:pt x="5" y="84"/>
                  </a:lnTo>
                  <a:lnTo>
                    <a:pt x="4" y="80"/>
                  </a:lnTo>
                  <a:lnTo>
                    <a:pt x="2" y="74"/>
                  </a:lnTo>
                  <a:lnTo>
                    <a:pt x="2" y="69"/>
                  </a:lnTo>
                  <a:lnTo>
                    <a:pt x="2" y="66"/>
                  </a:lnTo>
                  <a:lnTo>
                    <a:pt x="0" y="58"/>
                  </a:lnTo>
                  <a:lnTo>
                    <a:pt x="0" y="52"/>
                  </a:lnTo>
                  <a:lnTo>
                    <a:pt x="3" y="41"/>
                  </a:lnTo>
                  <a:lnTo>
                    <a:pt x="4" y="29"/>
                  </a:lnTo>
                  <a:lnTo>
                    <a:pt x="9" y="29"/>
                  </a:lnTo>
                  <a:lnTo>
                    <a:pt x="11" y="28"/>
                  </a:lnTo>
                  <a:lnTo>
                    <a:pt x="12" y="25"/>
                  </a:lnTo>
                  <a:lnTo>
                    <a:pt x="13" y="20"/>
                  </a:lnTo>
                  <a:lnTo>
                    <a:pt x="15" y="18"/>
                  </a:lnTo>
                  <a:lnTo>
                    <a:pt x="19" y="16"/>
                  </a:lnTo>
                  <a:lnTo>
                    <a:pt x="22" y="13"/>
                  </a:lnTo>
                  <a:lnTo>
                    <a:pt x="25" y="12"/>
                  </a:lnTo>
                  <a:lnTo>
                    <a:pt x="31" y="11"/>
                  </a:lnTo>
                  <a:lnTo>
                    <a:pt x="37" y="11"/>
                  </a:lnTo>
                  <a:lnTo>
                    <a:pt x="39" y="13"/>
                  </a:lnTo>
                  <a:lnTo>
                    <a:pt x="40" y="15"/>
                  </a:lnTo>
                  <a:lnTo>
                    <a:pt x="39" y="15"/>
                  </a:lnTo>
                  <a:lnTo>
                    <a:pt x="38" y="15"/>
                  </a:lnTo>
                  <a:lnTo>
                    <a:pt x="38" y="15"/>
                  </a:lnTo>
                  <a:lnTo>
                    <a:pt x="43" y="16"/>
                  </a:lnTo>
                  <a:lnTo>
                    <a:pt x="46" y="10"/>
                  </a:lnTo>
                  <a:lnTo>
                    <a:pt x="47" y="5"/>
                  </a:lnTo>
                  <a:lnTo>
                    <a:pt x="47" y="5"/>
                  </a:lnTo>
                  <a:lnTo>
                    <a:pt x="49" y="4"/>
                  </a:lnTo>
                  <a:lnTo>
                    <a:pt x="52" y="4"/>
                  </a:lnTo>
                  <a:lnTo>
                    <a:pt x="56" y="5"/>
                  </a:lnTo>
                  <a:lnTo>
                    <a:pt x="66" y="4"/>
                  </a:lnTo>
                  <a:lnTo>
                    <a:pt x="76" y="2"/>
                  </a:lnTo>
                  <a:lnTo>
                    <a:pt x="80" y="1"/>
                  </a:lnTo>
                  <a:lnTo>
                    <a:pt x="85" y="0"/>
                  </a:lnTo>
                  <a:lnTo>
                    <a:pt x="90" y="0"/>
                  </a:lnTo>
                  <a:lnTo>
                    <a:pt x="95" y="1"/>
                  </a:lnTo>
                  <a:lnTo>
                    <a:pt x="109" y="16"/>
                  </a:lnTo>
                  <a:lnTo>
                    <a:pt x="123" y="29"/>
                  </a:lnTo>
                  <a:lnTo>
                    <a:pt x="126" y="38"/>
                  </a:lnTo>
                  <a:lnTo>
                    <a:pt x="126" y="48"/>
                  </a:lnTo>
                  <a:lnTo>
                    <a:pt x="125" y="57"/>
                  </a:lnTo>
                  <a:lnTo>
                    <a:pt x="125" y="66"/>
                  </a:lnTo>
                  <a:lnTo>
                    <a:pt x="121" y="68"/>
                  </a:lnTo>
                  <a:lnTo>
                    <a:pt x="119" y="69"/>
                  </a:lnTo>
                  <a:lnTo>
                    <a:pt x="118" y="70"/>
                  </a:lnTo>
                  <a:lnTo>
                    <a:pt x="118" y="73"/>
                  </a:lnTo>
                  <a:lnTo>
                    <a:pt x="117" y="76"/>
                  </a:lnTo>
                  <a:lnTo>
                    <a:pt x="113" y="80"/>
                  </a:lnTo>
                  <a:lnTo>
                    <a:pt x="111" y="80"/>
                  </a:lnTo>
                  <a:lnTo>
                    <a:pt x="109" y="81"/>
                  </a:lnTo>
                  <a:lnTo>
                    <a:pt x="106" y="82"/>
                  </a:lnTo>
                  <a:lnTo>
                    <a:pt x="104" y="83"/>
                  </a:lnTo>
                  <a:lnTo>
                    <a:pt x="97" y="83"/>
                  </a:lnTo>
                  <a:lnTo>
                    <a:pt x="89" y="81"/>
                  </a:lnTo>
                  <a:lnTo>
                    <a:pt x="86" y="80"/>
                  </a:lnTo>
                  <a:lnTo>
                    <a:pt x="81" y="78"/>
                  </a:lnTo>
                  <a:lnTo>
                    <a:pt x="78" y="78"/>
                  </a:lnTo>
                  <a:lnTo>
                    <a:pt x="74" y="81"/>
                  </a:lnTo>
                  <a:lnTo>
                    <a:pt x="72" y="84"/>
                  </a:lnTo>
                  <a:lnTo>
                    <a:pt x="70" y="86"/>
                  </a:lnTo>
                  <a:lnTo>
                    <a:pt x="69" y="90"/>
                  </a:lnTo>
                  <a:lnTo>
                    <a:pt x="64" y="92"/>
                  </a:lnTo>
                  <a:lnTo>
                    <a:pt x="55" y="97"/>
                  </a:lnTo>
                  <a:lnTo>
                    <a:pt x="45" y="98"/>
                  </a:lnTo>
                  <a:lnTo>
                    <a:pt x="35" y="99"/>
                  </a:lnTo>
                  <a:lnTo>
                    <a:pt x="24" y="10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5" name="Freeform 334"/>
            <p:cNvSpPr>
              <a:spLocks/>
            </p:cNvSpPr>
            <p:nvPr/>
          </p:nvSpPr>
          <p:spPr bwMode="gray">
            <a:xfrm>
              <a:off x="5259388" y="3703638"/>
              <a:ext cx="39688" cy="31750"/>
            </a:xfrm>
            <a:custGeom>
              <a:avLst/>
              <a:gdLst/>
              <a:ahLst/>
              <a:cxnLst>
                <a:cxn ang="0">
                  <a:pos x="24" y="97"/>
                </a:cxn>
                <a:cxn ang="0">
                  <a:pos x="21" y="93"/>
                </a:cxn>
                <a:cxn ang="0">
                  <a:pos x="14" y="94"/>
                </a:cxn>
                <a:cxn ang="0">
                  <a:pos x="8" y="89"/>
                </a:cxn>
                <a:cxn ang="0">
                  <a:pos x="4" y="80"/>
                </a:cxn>
                <a:cxn ang="0">
                  <a:pos x="2" y="69"/>
                </a:cxn>
                <a:cxn ang="0">
                  <a:pos x="0" y="58"/>
                </a:cxn>
                <a:cxn ang="0">
                  <a:pos x="3" y="41"/>
                </a:cxn>
                <a:cxn ang="0">
                  <a:pos x="9" y="29"/>
                </a:cxn>
                <a:cxn ang="0">
                  <a:pos x="12" y="25"/>
                </a:cxn>
                <a:cxn ang="0">
                  <a:pos x="15" y="18"/>
                </a:cxn>
                <a:cxn ang="0">
                  <a:pos x="22" y="13"/>
                </a:cxn>
                <a:cxn ang="0">
                  <a:pos x="31" y="11"/>
                </a:cxn>
                <a:cxn ang="0">
                  <a:pos x="39" y="13"/>
                </a:cxn>
                <a:cxn ang="0">
                  <a:pos x="39" y="15"/>
                </a:cxn>
                <a:cxn ang="0">
                  <a:pos x="38" y="15"/>
                </a:cxn>
                <a:cxn ang="0">
                  <a:pos x="46" y="10"/>
                </a:cxn>
                <a:cxn ang="0">
                  <a:pos x="47" y="5"/>
                </a:cxn>
                <a:cxn ang="0">
                  <a:pos x="52" y="4"/>
                </a:cxn>
                <a:cxn ang="0">
                  <a:pos x="66" y="4"/>
                </a:cxn>
                <a:cxn ang="0">
                  <a:pos x="80" y="1"/>
                </a:cxn>
                <a:cxn ang="0">
                  <a:pos x="90" y="0"/>
                </a:cxn>
                <a:cxn ang="0">
                  <a:pos x="109" y="16"/>
                </a:cxn>
                <a:cxn ang="0">
                  <a:pos x="126" y="38"/>
                </a:cxn>
                <a:cxn ang="0">
                  <a:pos x="125" y="57"/>
                </a:cxn>
                <a:cxn ang="0">
                  <a:pos x="121" y="68"/>
                </a:cxn>
                <a:cxn ang="0">
                  <a:pos x="118" y="70"/>
                </a:cxn>
                <a:cxn ang="0">
                  <a:pos x="117" y="76"/>
                </a:cxn>
                <a:cxn ang="0">
                  <a:pos x="111" y="80"/>
                </a:cxn>
                <a:cxn ang="0">
                  <a:pos x="106" y="82"/>
                </a:cxn>
                <a:cxn ang="0">
                  <a:pos x="97" y="83"/>
                </a:cxn>
                <a:cxn ang="0">
                  <a:pos x="86" y="80"/>
                </a:cxn>
                <a:cxn ang="0">
                  <a:pos x="78" y="78"/>
                </a:cxn>
                <a:cxn ang="0">
                  <a:pos x="72" y="84"/>
                </a:cxn>
                <a:cxn ang="0">
                  <a:pos x="69" y="90"/>
                </a:cxn>
                <a:cxn ang="0">
                  <a:pos x="55" y="97"/>
                </a:cxn>
                <a:cxn ang="0">
                  <a:pos x="35" y="99"/>
                </a:cxn>
              </a:cxnLst>
              <a:rect l="0" t="0" r="r" b="b"/>
              <a:pathLst>
                <a:path w="126" h="100">
                  <a:moveTo>
                    <a:pt x="24" y="100"/>
                  </a:moveTo>
                  <a:lnTo>
                    <a:pt x="24" y="97"/>
                  </a:lnTo>
                  <a:lnTo>
                    <a:pt x="23" y="94"/>
                  </a:lnTo>
                  <a:lnTo>
                    <a:pt x="21" y="93"/>
                  </a:lnTo>
                  <a:lnTo>
                    <a:pt x="17" y="94"/>
                  </a:lnTo>
                  <a:lnTo>
                    <a:pt x="14" y="94"/>
                  </a:lnTo>
                  <a:lnTo>
                    <a:pt x="11" y="92"/>
                  </a:lnTo>
                  <a:lnTo>
                    <a:pt x="8" y="89"/>
                  </a:lnTo>
                  <a:lnTo>
                    <a:pt x="5" y="84"/>
                  </a:lnTo>
                  <a:lnTo>
                    <a:pt x="4" y="80"/>
                  </a:lnTo>
                  <a:lnTo>
                    <a:pt x="2" y="74"/>
                  </a:lnTo>
                  <a:lnTo>
                    <a:pt x="2" y="69"/>
                  </a:lnTo>
                  <a:lnTo>
                    <a:pt x="2" y="66"/>
                  </a:lnTo>
                  <a:lnTo>
                    <a:pt x="0" y="58"/>
                  </a:lnTo>
                  <a:lnTo>
                    <a:pt x="0" y="52"/>
                  </a:lnTo>
                  <a:lnTo>
                    <a:pt x="3" y="41"/>
                  </a:lnTo>
                  <a:lnTo>
                    <a:pt x="4" y="29"/>
                  </a:lnTo>
                  <a:lnTo>
                    <a:pt x="9" y="29"/>
                  </a:lnTo>
                  <a:lnTo>
                    <a:pt x="11" y="28"/>
                  </a:lnTo>
                  <a:lnTo>
                    <a:pt x="12" y="25"/>
                  </a:lnTo>
                  <a:lnTo>
                    <a:pt x="13" y="20"/>
                  </a:lnTo>
                  <a:lnTo>
                    <a:pt x="15" y="18"/>
                  </a:lnTo>
                  <a:lnTo>
                    <a:pt x="19" y="16"/>
                  </a:lnTo>
                  <a:lnTo>
                    <a:pt x="22" y="13"/>
                  </a:lnTo>
                  <a:lnTo>
                    <a:pt x="25" y="12"/>
                  </a:lnTo>
                  <a:lnTo>
                    <a:pt x="31" y="11"/>
                  </a:lnTo>
                  <a:lnTo>
                    <a:pt x="37" y="11"/>
                  </a:lnTo>
                  <a:lnTo>
                    <a:pt x="39" y="13"/>
                  </a:lnTo>
                  <a:lnTo>
                    <a:pt x="40" y="15"/>
                  </a:lnTo>
                  <a:lnTo>
                    <a:pt x="39" y="15"/>
                  </a:lnTo>
                  <a:lnTo>
                    <a:pt x="38" y="15"/>
                  </a:lnTo>
                  <a:lnTo>
                    <a:pt x="38" y="15"/>
                  </a:lnTo>
                  <a:lnTo>
                    <a:pt x="43" y="16"/>
                  </a:lnTo>
                  <a:lnTo>
                    <a:pt x="46" y="10"/>
                  </a:lnTo>
                  <a:lnTo>
                    <a:pt x="47" y="5"/>
                  </a:lnTo>
                  <a:lnTo>
                    <a:pt x="47" y="5"/>
                  </a:lnTo>
                  <a:lnTo>
                    <a:pt x="49" y="4"/>
                  </a:lnTo>
                  <a:lnTo>
                    <a:pt x="52" y="4"/>
                  </a:lnTo>
                  <a:lnTo>
                    <a:pt x="56" y="5"/>
                  </a:lnTo>
                  <a:lnTo>
                    <a:pt x="66" y="4"/>
                  </a:lnTo>
                  <a:lnTo>
                    <a:pt x="76" y="2"/>
                  </a:lnTo>
                  <a:lnTo>
                    <a:pt x="80" y="1"/>
                  </a:lnTo>
                  <a:lnTo>
                    <a:pt x="85" y="0"/>
                  </a:lnTo>
                  <a:lnTo>
                    <a:pt x="90" y="0"/>
                  </a:lnTo>
                  <a:lnTo>
                    <a:pt x="95" y="1"/>
                  </a:lnTo>
                  <a:lnTo>
                    <a:pt x="109" y="16"/>
                  </a:lnTo>
                  <a:lnTo>
                    <a:pt x="123" y="29"/>
                  </a:lnTo>
                  <a:lnTo>
                    <a:pt x="126" y="38"/>
                  </a:lnTo>
                  <a:lnTo>
                    <a:pt x="126" y="48"/>
                  </a:lnTo>
                  <a:lnTo>
                    <a:pt x="125" y="57"/>
                  </a:lnTo>
                  <a:lnTo>
                    <a:pt x="125" y="66"/>
                  </a:lnTo>
                  <a:lnTo>
                    <a:pt x="121" y="68"/>
                  </a:lnTo>
                  <a:lnTo>
                    <a:pt x="119" y="69"/>
                  </a:lnTo>
                  <a:lnTo>
                    <a:pt x="118" y="70"/>
                  </a:lnTo>
                  <a:lnTo>
                    <a:pt x="118" y="73"/>
                  </a:lnTo>
                  <a:lnTo>
                    <a:pt x="117" y="76"/>
                  </a:lnTo>
                  <a:lnTo>
                    <a:pt x="113" y="80"/>
                  </a:lnTo>
                  <a:lnTo>
                    <a:pt x="111" y="80"/>
                  </a:lnTo>
                  <a:lnTo>
                    <a:pt x="109" y="81"/>
                  </a:lnTo>
                  <a:lnTo>
                    <a:pt x="106" y="82"/>
                  </a:lnTo>
                  <a:lnTo>
                    <a:pt x="104" y="83"/>
                  </a:lnTo>
                  <a:lnTo>
                    <a:pt x="97" y="83"/>
                  </a:lnTo>
                  <a:lnTo>
                    <a:pt x="89" y="81"/>
                  </a:lnTo>
                  <a:lnTo>
                    <a:pt x="86" y="80"/>
                  </a:lnTo>
                  <a:lnTo>
                    <a:pt x="81" y="78"/>
                  </a:lnTo>
                  <a:lnTo>
                    <a:pt x="78" y="78"/>
                  </a:lnTo>
                  <a:lnTo>
                    <a:pt x="74" y="81"/>
                  </a:lnTo>
                  <a:lnTo>
                    <a:pt x="72" y="84"/>
                  </a:lnTo>
                  <a:lnTo>
                    <a:pt x="70" y="86"/>
                  </a:lnTo>
                  <a:lnTo>
                    <a:pt x="69" y="90"/>
                  </a:lnTo>
                  <a:lnTo>
                    <a:pt x="64" y="92"/>
                  </a:lnTo>
                  <a:lnTo>
                    <a:pt x="55" y="97"/>
                  </a:lnTo>
                  <a:lnTo>
                    <a:pt x="45" y="98"/>
                  </a:lnTo>
                  <a:lnTo>
                    <a:pt x="35" y="99"/>
                  </a:lnTo>
                  <a:lnTo>
                    <a:pt x="24" y="10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6" name="Freeform 335"/>
            <p:cNvSpPr>
              <a:spLocks/>
            </p:cNvSpPr>
            <p:nvPr/>
          </p:nvSpPr>
          <p:spPr bwMode="gray">
            <a:xfrm>
              <a:off x="2211388" y="2784476"/>
              <a:ext cx="615950" cy="614363"/>
            </a:xfrm>
            <a:custGeom>
              <a:avLst/>
              <a:gdLst/>
              <a:ahLst/>
              <a:cxnLst>
                <a:cxn ang="0">
                  <a:pos x="1837" y="1742"/>
                </a:cxn>
                <a:cxn ang="0">
                  <a:pos x="1685" y="1484"/>
                </a:cxn>
                <a:cxn ang="0">
                  <a:pos x="1566" y="1540"/>
                </a:cxn>
                <a:cxn ang="0">
                  <a:pos x="1439" y="1414"/>
                </a:cxn>
                <a:cxn ang="0">
                  <a:pos x="1378" y="268"/>
                </a:cxn>
                <a:cxn ang="0">
                  <a:pos x="1175" y="220"/>
                </a:cxn>
                <a:cxn ang="0">
                  <a:pos x="917" y="149"/>
                </a:cxn>
                <a:cxn ang="0">
                  <a:pos x="798" y="116"/>
                </a:cxn>
                <a:cxn ang="0">
                  <a:pos x="686" y="89"/>
                </a:cxn>
                <a:cxn ang="0">
                  <a:pos x="622" y="71"/>
                </a:cxn>
                <a:cxn ang="0">
                  <a:pos x="489" y="94"/>
                </a:cxn>
                <a:cxn ang="0">
                  <a:pos x="348" y="179"/>
                </a:cxn>
                <a:cxn ang="0">
                  <a:pos x="226" y="351"/>
                </a:cxn>
                <a:cxn ang="0">
                  <a:pos x="89" y="462"/>
                </a:cxn>
                <a:cxn ang="0">
                  <a:pos x="326" y="633"/>
                </a:cxn>
                <a:cxn ang="0">
                  <a:pos x="405" y="699"/>
                </a:cxn>
                <a:cxn ang="0">
                  <a:pos x="280" y="650"/>
                </a:cxn>
                <a:cxn ang="0">
                  <a:pos x="328" y="742"/>
                </a:cxn>
                <a:cxn ang="0">
                  <a:pos x="217" y="714"/>
                </a:cxn>
                <a:cxn ang="0">
                  <a:pos x="118" y="751"/>
                </a:cxn>
                <a:cxn ang="0">
                  <a:pos x="0" y="808"/>
                </a:cxn>
                <a:cxn ang="0">
                  <a:pos x="60" y="858"/>
                </a:cxn>
                <a:cxn ang="0">
                  <a:pos x="179" y="946"/>
                </a:cxn>
                <a:cxn ang="0">
                  <a:pos x="325" y="911"/>
                </a:cxn>
                <a:cxn ang="0">
                  <a:pos x="348" y="956"/>
                </a:cxn>
                <a:cxn ang="0">
                  <a:pos x="248" y="1113"/>
                </a:cxn>
                <a:cxn ang="0">
                  <a:pos x="153" y="1175"/>
                </a:cxn>
                <a:cxn ang="0">
                  <a:pos x="117" y="1293"/>
                </a:cxn>
                <a:cxn ang="0">
                  <a:pos x="165" y="1351"/>
                </a:cxn>
                <a:cxn ang="0">
                  <a:pos x="207" y="1453"/>
                </a:cxn>
                <a:cxn ang="0">
                  <a:pos x="314" y="1457"/>
                </a:cxn>
                <a:cxn ang="0">
                  <a:pos x="325" y="1580"/>
                </a:cxn>
                <a:cxn ang="0">
                  <a:pos x="443" y="1561"/>
                </a:cxn>
                <a:cxn ang="0">
                  <a:pos x="501" y="1572"/>
                </a:cxn>
                <a:cxn ang="0">
                  <a:pos x="527" y="1681"/>
                </a:cxn>
                <a:cxn ang="0">
                  <a:pos x="387" y="1816"/>
                </a:cxn>
                <a:cxn ang="0">
                  <a:pos x="368" y="1823"/>
                </a:cxn>
                <a:cxn ang="0">
                  <a:pos x="259" y="1907"/>
                </a:cxn>
                <a:cxn ang="0">
                  <a:pos x="338" y="1870"/>
                </a:cxn>
                <a:cxn ang="0">
                  <a:pos x="462" y="1831"/>
                </a:cxn>
                <a:cxn ang="0">
                  <a:pos x="524" y="1780"/>
                </a:cxn>
                <a:cxn ang="0">
                  <a:pos x="585" y="1732"/>
                </a:cxn>
                <a:cxn ang="0">
                  <a:pos x="668" y="1638"/>
                </a:cxn>
                <a:cxn ang="0">
                  <a:pos x="731" y="1533"/>
                </a:cxn>
                <a:cxn ang="0">
                  <a:pos x="789" y="1433"/>
                </a:cxn>
                <a:cxn ang="0">
                  <a:pos x="839" y="1338"/>
                </a:cxn>
                <a:cxn ang="0">
                  <a:pos x="952" y="1344"/>
                </a:cxn>
                <a:cxn ang="0">
                  <a:pos x="830" y="1445"/>
                </a:cxn>
                <a:cxn ang="0">
                  <a:pos x="865" y="1516"/>
                </a:cxn>
                <a:cxn ang="0">
                  <a:pos x="967" y="1441"/>
                </a:cxn>
                <a:cxn ang="0">
                  <a:pos x="1007" y="1350"/>
                </a:cxn>
                <a:cxn ang="0">
                  <a:pos x="1101" y="1357"/>
                </a:cxn>
                <a:cxn ang="0">
                  <a:pos x="1153" y="1396"/>
                </a:cxn>
                <a:cxn ang="0">
                  <a:pos x="1265" y="1432"/>
                </a:cxn>
                <a:cxn ang="0">
                  <a:pos x="1457" y="1472"/>
                </a:cxn>
                <a:cxn ang="0">
                  <a:pos x="1620" y="1603"/>
                </a:cxn>
                <a:cxn ang="0">
                  <a:pos x="1631" y="1558"/>
                </a:cxn>
                <a:cxn ang="0">
                  <a:pos x="1667" y="1523"/>
                </a:cxn>
                <a:cxn ang="0">
                  <a:pos x="1734" y="1627"/>
                </a:cxn>
                <a:cxn ang="0">
                  <a:pos x="1766" y="1699"/>
                </a:cxn>
                <a:cxn ang="0">
                  <a:pos x="1831" y="1785"/>
                </a:cxn>
                <a:cxn ang="0">
                  <a:pos x="1872" y="1822"/>
                </a:cxn>
              </a:cxnLst>
              <a:rect l="0" t="0" r="r" b="b"/>
              <a:pathLst>
                <a:path w="1942" h="1935">
                  <a:moveTo>
                    <a:pt x="1938" y="1830"/>
                  </a:moveTo>
                  <a:lnTo>
                    <a:pt x="1941" y="1825"/>
                  </a:lnTo>
                  <a:lnTo>
                    <a:pt x="1942" y="1822"/>
                  </a:lnTo>
                  <a:lnTo>
                    <a:pt x="1942" y="1818"/>
                  </a:lnTo>
                  <a:lnTo>
                    <a:pt x="1941" y="1816"/>
                  </a:lnTo>
                  <a:lnTo>
                    <a:pt x="1938" y="1814"/>
                  </a:lnTo>
                  <a:lnTo>
                    <a:pt x="1936" y="1813"/>
                  </a:lnTo>
                  <a:lnTo>
                    <a:pt x="1933" y="1813"/>
                  </a:lnTo>
                  <a:lnTo>
                    <a:pt x="1928" y="1813"/>
                  </a:lnTo>
                  <a:lnTo>
                    <a:pt x="1924" y="1813"/>
                  </a:lnTo>
                  <a:lnTo>
                    <a:pt x="1921" y="1811"/>
                  </a:lnTo>
                  <a:lnTo>
                    <a:pt x="1920" y="1810"/>
                  </a:lnTo>
                  <a:lnTo>
                    <a:pt x="1920" y="1808"/>
                  </a:lnTo>
                  <a:lnTo>
                    <a:pt x="1919" y="1805"/>
                  </a:lnTo>
                  <a:lnTo>
                    <a:pt x="1916" y="1799"/>
                  </a:lnTo>
                  <a:lnTo>
                    <a:pt x="1907" y="1793"/>
                  </a:lnTo>
                  <a:lnTo>
                    <a:pt x="1899" y="1790"/>
                  </a:lnTo>
                  <a:lnTo>
                    <a:pt x="1892" y="1789"/>
                  </a:lnTo>
                  <a:lnTo>
                    <a:pt x="1886" y="1785"/>
                  </a:lnTo>
                  <a:lnTo>
                    <a:pt x="1880" y="1782"/>
                  </a:lnTo>
                  <a:lnTo>
                    <a:pt x="1876" y="1778"/>
                  </a:lnTo>
                  <a:lnTo>
                    <a:pt x="1871" y="1773"/>
                  </a:lnTo>
                  <a:lnTo>
                    <a:pt x="1868" y="1769"/>
                  </a:lnTo>
                  <a:lnTo>
                    <a:pt x="1865" y="1767"/>
                  </a:lnTo>
                  <a:lnTo>
                    <a:pt x="1863" y="1767"/>
                  </a:lnTo>
                  <a:lnTo>
                    <a:pt x="1860" y="1766"/>
                  </a:lnTo>
                  <a:lnTo>
                    <a:pt x="1856" y="1767"/>
                  </a:lnTo>
                  <a:lnTo>
                    <a:pt x="1851" y="1767"/>
                  </a:lnTo>
                  <a:lnTo>
                    <a:pt x="1848" y="1766"/>
                  </a:lnTo>
                  <a:lnTo>
                    <a:pt x="1847" y="1764"/>
                  </a:lnTo>
                  <a:lnTo>
                    <a:pt x="1846" y="1761"/>
                  </a:lnTo>
                  <a:lnTo>
                    <a:pt x="1846" y="1754"/>
                  </a:lnTo>
                  <a:lnTo>
                    <a:pt x="1845" y="1748"/>
                  </a:lnTo>
                  <a:lnTo>
                    <a:pt x="1843" y="1746"/>
                  </a:lnTo>
                  <a:lnTo>
                    <a:pt x="1840" y="1745"/>
                  </a:lnTo>
                  <a:lnTo>
                    <a:pt x="1837" y="1742"/>
                  </a:lnTo>
                  <a:lnTo>
                    <a:pt x="1835" y="1738"/>
                  </a:lnTo>
                  <a:lnTo>
                    <a:pt x="1835" y="1735"/>
                  </a:lnTo>
                  <a:lnTo>
                    <a:pt x="1836" y="1733"/>
                  </a:lnTo>
                  <a:lnTo>
                    <a:pt x="1836" y="1731"/>
                  </a:lnTo>
                  <a:lnTo>
                    <a:pt x="1836" y="1728"/>
                  </a:lnTo>
                  <a:lnTo>
                    <a:pt x="1834" y="1725"/>
                  </a:lnTo>
                  <a:lnTo>
                    <a:pt x="1830" y="1723"/>
                  </a:lnTo>
                  <a:lnTo>
                    <a:pt x="1827" y="1723"/>
                  </a:lnTo>
                  <a:lnTo>
                    <a:pt x="1824" y="1720"/>
                  </a:lnTo>
                  <a:lnTo>
                    <a:pt x="1824" y="1718"/>
                  </a:lnTo>
                  <a:lnTo>
                    <a:pt x="1826" y="1715"/>
                  </a:lnTo>
                  <a:lnTo>
                    <a:pt x="1826" y="1709"/>
                  </a:lnTo>
                  <a:lnTo>
                    <a:pt x="1823" y="1703"/>
                  </a:lnTo>
                  <a:lnTo>
                    <a:pt x="1807" y="1674"/>
                  </a:lnTo>
                  <a:lnTo>
                    <a:pt x="1791" y="1644"/>
                  </a:lnTo>
                  <a:lnTo>
                    <a:pt x="1775" y="1614"/>
                  </a:lnTo>
                  <a:lnTo>
                    <a:pt x="1761" y="1583"/>
                  </a:lnTo>
                  <a:lnTo>
                    <a:pt x="1755" y="1574"/>
                  </a:lnTo>
                  <a:lnTo>
                    <a:pt x="1749" y="1566"/>
                  </a:lnTo>
                  <a:lnTo>
                    <a:pt x="1740" y="1560"/>
                  </a:lnTo>
                  <a:lnTo>
                    <a:pt x="1733" y="1556"/>
                  </a:lnTo>
                  <a:lnTo>
                    <a:pt x="1730" y="1554"/>
                  </a:lnTo>
                  <a:lnTo>
                    <a:pt x="1726" y="1550"/>
                  </a:lnTo>
                  <a:lnTo>
                    <a:pt x="1723" y="1546"/>
                  </a:lnTo>
                  <a:lnTo>
                    <a:pt x="1720" y="1538"/>
                  </a:lnTo>
                  <a:lnTo>
                    <a:pt x="1717" y="1533"/>
                  </a:lnTo>
                  <a:lnTo>
                    <a:pt x="1715" y="1528"/>
                  </a:lnTo>
                  <a:lnTo>
                    <a:pt x="1712" y="1523"/>
                  </a:lnTo>
                  <a:lnTo>
                    <a:pt x="1708" y="1518"/>
                  </a:lnTo>
                  <a:lnTo>
                    <a:pt x="1698" y="1510"/>
                  </a:lnTo>
                  <a:lnTo>
                    <a:pt x="1689" y="1502"/>
                  </a:lnTo>
                  <a:lnTo>
                    <a:pt x="1686" y="1499"/>
                  </a:lnTo>
                  <a:lnTo>
                    <a:pt x="1684" y="1493"/>
                  </a:lnTo>
                  <a:lnTo>
                    <a:pt x="1685" y="1492"/>
                  </a:lnTo>
                  <a:lnTo>
                    <a:pt x="1686" y="1491"/>
                  </a:lnTo>
                  <a:lnTo>
                    <a:pt x="1685" y="1484"/>
                  </a:lnTo>
                  <a:lnTo>
                    <a:pt x="1683" y="1477"/>
                  </a:lnTo>
                  <a:lnTo>
                    <a:pt x="1681" y="1474"/>
                  </a:lnTo>
                  <a:lnTo>
                    <a:pt x="1679" y="1469"/>
                  </a:lnTo>
                  <a:lnTo>
                    <a:pt x="1676" y="1466"/>
                  </a:lnTo>
                  <a:lnTo>
                    <a:pt x="1673" y="1463"/>
                  </a:lnTo>
                  <a:lnTo>
                    <a:pt x="1668" y="1461"/>
                  </a:lnTo>
                  <a:lnTo>
                    <a:pt x="1663" y="1461"/>
                  </a:lnTo>
                  <a:lnTo>
                    <a:pt x="1656" y="1463"/>
                  </a:lnTo>
                  <a:lnTo>
                    <a:pt x="1650" y="1464"/>
                  </a:lnTo>
                  <a:lnTo>
                    <a:pt x="1636" y="1468"/>
                  </a:lnTo>
                  <a:lnTo>
                    <a:pt x="1626" y="1473"/>
                  </a:lnTo>
                  <a:lnTo>
                    <a:pt x="1623" y="1476"/>
                  </a:lnTo>
                  <a:lnTo>
                    <a:pt x="1622" y="1479"/>
                  </a:lnTo>
                  <a:lnTo>
                    <a:pt x="1623" y="1481"/>
                  </a:lnTo>
                  <a:lnTo>
                    <a:pt x="1624" y="1483"/>
                  </a:lnTo>
                  <a:lnTo>
                    <a:pt x="1625" y="1485"/>
                  </a:lnTo>
                  <a:lnTo>
                    <a:pt x="1624" y="1487"/>
                  </a:lnTo>
                  <a:lnTo>
                    <a:pt x="1622" y="1489"/>
                  </a:lnTo>
                  <a:lnTo>
                    <a:pt x="1617" y="1490"/>
                  </a:lnTo>
                  <a:lnTo>
                    <a:pt x="1614" y="1492"/>
                  </a:lnTo>
                  <a:lnTo>
                    <a:pt x="1611" y="1495"/>
                  </a:lnTo>
                  <a:lnTo>
                    <a:pt x="1610" y="1496"/>
                  </a:lnTo>
                  <a:lnTo>
                    <a:pt x="1610" y="1498"/>
                  </a:lnTo>
                  <a:lnTo>
                    <a:pt x="1611" y="1504"/>
                  </a:lnTo>
                  <a:lnTo>
                    <a:pt x="1611" y="1510"/>
                  </a:lnTo>
                  <a:lnTo>
                    <a:pt x="1609" y="1514"/>
                  </a:lnTo>
                  <a:lnTo>
                    <a:pt x="1607" y="1516"/>
                  </a:lnTo>
                  <a:lnTo>
                    <a:pt x="1603" y="1518"/>
                  </a:lnTo>
                  <a:lnTo>
                    <a:pt x="1599" y="1520"/>
                  </a:lnTo>
                  <a:lnTo>
                    <a:pt x="1588" y="1523"/>
                  </a:lnTo>
                  <a:lnTo>
                    <a:pt x="1579" y="1529"/>
                  </a:lnTo>
                  <a:lnTo>
                    <a:pt x="1576" y="1532"/>
                  </a:lnTo>
                  <a:lnTo>
                    <a:pt x="1572" y="1536"/>
                  </a:lnTo>
                  <a:lnTo>
                    <a:pt x="1570" y="1538"/>
                  </a:lnTo>
                  <a:lnTo>
                    <a:pt x="1568" y="1539"/>
                  </a:lnTo>
                  <a:lnTo>
                    <a:pt x="1566" y="1540"/>
                  </a:lnTo>
                  <a:lnTo>
                    <a:pt x="1563" y="1540"/>
                  </a:lnTo>
                  <a:lnTo>
                    <a:pt x="1560" y="1537"/>
                  </a:lnTo>
                  <a:lnTo>
                    <a:pt x="1558" y="1533"/>
                  </a:lnTo>
                  <a:lnTo>
                    <a:pt x="1557" y="1531"/>
                  </a:lnTo>
                  <a:lnTo>
                    <a:pt x="1557" y="1528"/>
                  </a:lnTo>
                  <a:lnTo>
                    <a:pt x="1555" y="1522"/>
                  </a:lnTo>
                  <a:lnTo>
                    <a:pt x="1552" y="1515"/>
                  </a:lnTo>
                  <a:lnTo>
                    <a:pt x="1547" y="1507"/>
                  </a:lnTo>
                  <a:lnTo>
                    <a:pt x="1542" y="1500"/>
                  </a:lnTo>
                  <a:lnTo>
                    <a:pt x="1535" y="1495"/>
                  </a:lnTo>
                  <a:lnTo>
                    <a:pt x="1528" y="1489"/>
                  </a:lnTo>
                  <a:lnTo>
                    <a:pt x="1518" y="1480"/>
                  </a:lnTo>
                  <a:lnTo>
                    <a:pt x="1508" y="1469"/>
                  </a:lnTo>
                  <a:lnTo>
                    <a:pt x="1504" y="1461"/>
                  </a:lnTo>
                  <a:lnTo>
                    <a:pt x="1501" y="1453"/>
                  </a:lnTo>
                  <a:lnTo>
                    <a:pt x="1497" y="1449"/>
                  </a:lnTo>
                  <a:lnTo>
                    <a:pt x="1494" y="1445"/>
                  </a:lnTo>
                  <a:lnTo>
                    <a:pt x="1489" y="1443"/>
                  </a:lnTo>
                  <a:lnTo>
                    <a:pt x="1485" y="1440"/>
                  </a:lnTo>
                  <a:lnTo>
                    <a:pt x="1480" y="1436"/>
                  </a:lnTo>
                  <a:lnTo>
                    <a:pt x="1477" y="1433"/>
                  </a:lnTo>
                  <a:lnTo>
                    <a:pt x="1474" y="1431"/>
                  </a:lnTo>
                  <a:lnTo>
                    <a:pt x="1474" y="1426"/>
                  </a:lnTo>
                  <a:lnTo>
                    <a:pt x="1476" y="1418"/>
                  </a:lnTo>
                  <a:lnTo>
                    <a:pt x="1479" y="1409"/>
                  </a:lnTo>
                  <a:lnTo>
                    <a:pt x="1479" y="1406"/>
                  </a:lnTo>
                  <a:lnTo>
                    <a:pt x="1478" y="1403"/>
                  </a:lnTo>
                  <a:lnTo>
                    <a:pt x="1476" y="1401"/>
                  </a:lnTo>
                  <a:lnTo>
                    <a:pt x="1471" y="1400"/>
                  </a:lnTo>
                  <a:lnTo>
                    <a:pt x="1465" y="1400"/>
                  </a:lnTo>
                  <a:lnTo>
                    <a:pt x="1460" y="1400"/>
                  </a:lnTo>
                  <a:lnTo>
                    <a:pt x="1455" y="1402"/>
                  </a:lnTo>
                  <a:lnTo>
                    <a:pt x="1449" y="1404"/>
                  </a:lnTo>
                  <a:lnTo>
                    <a:pt x="1446" y="1407"/>
                  </a:lnTo>
                  <a:lnTo>
                    <a:pt x="1443" y="1409"/>
                  </a:lnTo>
                  <a:lnTo>
                    <a:pt x="1439" y="1414"/>
                  </a:lnTo>
                  <a:lnTo>
                    <a:pt x="1436" y="1416"/>
                  </a:lnTo>
                  <a:lnTo>
                    <a:pt x="1432" y="1417"/>
                  </a:lnTo>
                  <a:lnTo>
                    <a:pt x="1429" y="1417"/>
                  </a:lnTo>
                  <a:lnTo>
                    <a:pt x="1423" y="1414"/>
                  </a:lnTo>
                  <a:lnTo>
                    <a:pt x="1416" y="1407"/>
                  </a:lnTo>
                  <a:lnTo>
                    <a:pt x="1413" y="1406"/>
                  </a:lnTo>
                  <a:lnTo>
                    <a:pt x="1411" y="1404"/>
                  </a:lnTo>
                  <a:lnTo>
                    <a:pt x="1409" y="1406"/>
                  </a:lnTo>
                  <a:lnTo>
                    <a:pt x="1409" y="1407"/>
                  </a:lnTo>
                  <a:lnTo>
                    <a:pt x="1409" y="1409"/>
                  </a:lnTo>
                  <a:lnTo>
                    <a:pt x="1408" y="1410"/>
                  </a:lnTo>
                  <a:lnTo>
                    <a:pt x="1407" y="1412"/>
                  </a:lnTo>
                  <a:lnTo>
                    <a:pt x="1405" y="1415"/>
                  </a:lnTo>
                  <a:lnTo>
                    <a:pt x="1403" y="1415"/>
                  </a:lnTo>
                  <a:lnTo>
                    <a:pt x="1400" y="1415"/>
                  </a:lnTo>
                  <a:lnTo>
                    <a:pt x="1397" y="1414"/>
                  </a:lnTo>
                  <a:lnTo>
                    <a:pt x="1394" y="1411"/>
                  </a:lnTo>
                  <a:lnTo>
                    <a:pt x="1387" y="1408"/>
                  </a:lnTo>
                  <a:lnTo>
                    <a:pt x="1381" y="1404"/>
                  </a:lnTo>
                  <a:lnTo>
                    <a:pt x="1381" y="1334"/>
                  </a:lnTo>
                  <a:lnTo>
                    <a:pt x="1381" y="1263"/>
                  </a:lnTo>
                  <a:lnTo>
                    <a:pt x="1381" y="1192"/>
                  </a:lnTo>
                  <a:lnTo>
                    <a:pt x="1381" y="1121"/>
                  </a:lnTo>
                  <a:lnTo>
                    <a:pt x="1381" y="1050"/>
                  </a:lnTo>
                  <a:lnTo>
                    <a:pt x="1381" y="979"/>
                  </a:lnTo>
                  <a:lnTo>
                    <a:pt x="1381" y="909"/>
                  </a:lnTo>
                  <a:lnTo>
                    <a:pt x="1381" y="837"/>
                  </a:lnTo>
                  <a:lnTo>
                    <a:pt x="1381" y="766"/>
                  </a:lnTo>
                  <a:lnTo>
                    <a:pt x="1381" y="695"/>
                  </a:lnTo>
                  <a:lnTo>
                    <a:pt x="1381" y="625"/>
                  </a:lnTo>
                  <a:lnTo>
                    <a:pt x="1381" y="554"/>
                  </a:lnTo>
                  <a:lnTo>
                    <a:pt x="1381" y="482"/>
                  </a:lnTo>
                  <a:lnTo>
                    <a:pt x="1381" y="411"/>
                  </a:lnTo>
                  <a:lnTo>
                    <a:pt x="1381" y="341"/>
                  </a:lnTo>
                  <a:lnTo>
                    <a:pt x="1381" y="270"/>
                  </a:lnTo>
                  <a:lnTo>
                    <a:pt x="1378" y="268"/>
                  </a:lnTo>
                  <a:lnTo>
                    <a:pt x="1376" y="267"/>
                  </a:lnTo>
                  <a:lnTo>
                    <a:pt x="1374" y="267"/>
                  </a:lnTo>
                  <a:lnTo>
                    <a:pt x="1373" y="268"/>
                  </a:lnTo>
                  <a:lnTo>
                    <a:pt x="1371" y="270"/>
                  </a:lnTo>
                  <a:lnTo>
                    <a:pt x="1366" y="273"/>
                  </a:lnTo>
                  <a:lnTo>
                    <a:pt x="1363" y="272"/>
                  </a:lnTo>
                  <a:lnTo>
                    <a:pt x="1359" y="268"/>
                  </a:lnTo>
                  <a:lnTo>
                    <a:pt x="1355" y="263"/>
                  </a:lnTo>
                  <a:lnTo>
                    <a:pt x="1352" y="260"/>
                  </a:lnTo>
                  <a:lnTo>
                    <a:pt x="1348" y="255"/>
                  </a:lnTo>
                  <a:lnTo>
                    <a:pt x="1343" y="251"/>
                  </a:lnTo>
                  <a:lnTo>
                    <a:pt x="1339" y="247"/>
                  </a:lnTo>
                  <a:lnTo>
                    <a:pt x="1333" y="244"/>
                  </a:lnTo>
                  <a:lnTo>
                    <a:pt x="1324" y="242"/>
                  </a:lnTo>
                  <a:lnTo>
                    <a:pt x="1315" y="238"/>
                  </a:lnTo>
                  <a:lnTo>
                    <a:pt x="1308" y="232"/>
                  </a:lnTo>
                  <a:lnTo>
                    <a:pt x="1302" y="224"/>
                  </a:lnTo>
                  <a:lnTo>
                    <a:pt x="1298" y="219"/>
                  </a:lnTo>
                  <a:lnTo>
                    <a:pt x="1293" y="212"/>
                  </a:lnTo>
                  <a:lnTo>
                    <a:pt x="1287" y="207"/>
                  </a:lnTo>
                  <a:lnTo>
                    <a:pt x="1280" y="205"/>
                  </a:lnTo>
                  <a:lnTo>
                    <a:pt x="1269" y="204"/>
                  </a:lnTo>
                  <a:lnTo>
                    <a:pt x="1260" y="202"/>
                  </a:lnTo>
                  <a:lnTo>
                    <a:pt x="1253" y="198"/>
                  </a:lnTo>
                  <a:lnTo>
                    <a:pt x="1246" y="197"/>
                  </a:lnTo>
                  <a:lnTo>
                    <a:pt x="1240" y="197"/>
                  </a:lnTo>
                  <a:lnTo>
                    <a:pt x="1232" y="199"/>
                  </a:lnTo>
                  <a:lnTo>
                    <a:pt x="1225" y="202"/>
                  </a:lnTo>
                  <a:lnTo>
                    <a:pt x="1218" y="205"/>
                  </a:lnTo>
                  <a:lnTo>
                    <a:pt x="1212" y="208"/>
                  </a:lnTo>
                  <a:lnTo>
                    <a:pt x="1208" y="213"/>
                  </a:lnTo>
                  <a:lnTo>
                    <a:pt x="1201" y="219"/>
                  </a:lnTo>
                  <a:lnTo>
                    <a:pt x="1194" y="222"/>
                  </a:lnTo>
                  <a:lnTo>
                    <a:pt x="1187" y="222"/>
                  </a:lnTo>
                  <a:lnTo>
                    <a:pt x="1180" y="222"/>
                  </a:lnTo>
                  <a:lnTo>
                    <a:pt x="1175" y="220"/>
                  </a:lnTo>
                  <a:lnTo>
                    <a:pt x="1168" y="216"/>
                  </a:lnTo>
                  <a:lnTo>
                    <a:pt x="1161" y="212"/>
                  </a:lnTo>
                  <a:lnTo>
                    <a:pt x="1155" y="207"/>
                  </a:lnTo>
                  <a:lnTo>
                    <a:pt x="1147" y="202"/>
                  </a:lnTo>
                  <a:lnTo>
                    <a:pt x="1142" y="197"/>
                  </a:lnTo>
                  <a:lnTo>
                    <a:pt x="1135" y="195"/>
                  </a:lnTo>
                  <a:lnTo>
                    <a:pt x="1129" y="194"/>
                  </a:lnTo>
                  <a:lnTo>
                    <a:pt x="1116" y="194"/>
                  </a:lnTo>
                  <a:lnTo>
                    <a:pt x="1101" y="191"/>
                  </a:lnTo>
                  <a:lnTo>
                    <a:pt x="1085" y="190"/>
                  </a:lnTo>
                  <a:lnTo>
                    <a:pt x="1066" y="190"/>
                  </a:lnTo>
                  <a:lnTo>
                    <a:pt x="1058" y="189"/>
                  </a:lnTo>
                  <a:lnTo>
                    <a:pt x="1050" y="187"/>
                  </a:lnTo>
                  <a:lnTo>
                    <a:pt x="1042" y="185"/>
                  </a:lnTo>
                  <a:lnTo>
                    <a:pt x="1037" y="179"/>
                  </a:lnTo>
                  <a:lnTo>
                    <a:pt x="1032" y="174"/>
                  </a:lnTo>
                  <a:lnTo>
                    <a:pt x="1028" y="171"/>
                  </a:lnTo>
                  <a:lnTo>
                    <a:pt x="1023" y="167"/>
                  </a:lnTo>
                  <a:lnTo>
                    <a:pt x="1017" y="165"/>
                  </a:lnTo>
                  <a:lnTo>
                    <a:pt x="1010" y="165"/>
                  </a:lnTo>
                  <a:lnTo>
                    <a:pt x="1005" y="167"/>
                  </a:lnTo>
                  <a:lnTo>
                    <a:pt x="1002" y="167"/>
                  </a:lnTo>
                  <a:lnTo>
                    <a:pt x="1000" y="166"/>
                  </a:lnTo>
                  <a:lnTo>
                    <a:pt x="997" y="164"/>
                  </a:lnTo>
                  <a:lnTo>
                    <a:pt x="995" y="161"/>
                  </a:lnTo>
                  <a:lnTo>
                    <a:pt x="989" y="156"/>
                  </a:lnTo>
                  <a:lnTo>
                    <a:pt x="982" y="150"/>
                  </a:lnTo>
                  <a:lnTo>
                    <a:pt x="973" y="147"/>
                  </a:lnTo>
                  <a:lnTo>
                    <a:pt x="965" y="144"/>
                  </a:lnTo>
                  <a:lnTo>
                    <a:pt x="956" y="140"/>
                  </a:lnTo>
                  <a:lnTo>
                    <a:pt x="947" y="139"/>
                  </a:lnTo>
                  <a:lnTo>
                    <a:pt x="939" y="139"/>
                  </a:lnTo>
                  <a:lnTo>
                    <a:pt x="931" y="140"/>
                  </a:lnTo>
                  <a:lnTo>
                    <a:pt x="925" y="142"/>
                  </a:lnTo>
                  <a:lnTo>
                    <a:pt x="920" y="147"/>
                  </a:lnTo>
                  <a:lnTo>
                    <a:pt x="917" y="149"/>
                  </a:lnTo>
                  <a:lnTo>
                    <a:pt x="914" y="151"/>
                  </a:lnTo>
                  <a:lnTo>
                    <a:pt x="910" y="154"/>
                  </a:lnTo>
                  <a:lnTo>
                    <a:pt x="906" y="154"/>
                  </a:lnTo>
                  <a:lnTo>
                    <a:pt x="903" y="149"/>
                  </a:lnTo>
                  <a:lnTo>
                    <a:pt x="901" y="145"/>
                  </a:lnTo>
                  <a:lnTo>
                    <a:pt x="896" y="141"/>
                  </a:lnTo>
                  <a:lnTo>
                    <a:pt x="892" y="141"/>
                  </a:lnTo>
                  <a:lnTo>
                    <a:pt x="887" y="141"/>
                  </a:lnTo>
                  <a:lnTo>
                    <a:pt x="883" y="141"/>
                  </a:lnTo>
                  <a:lnTo>
                    <a:pt x="878" y="144"/>
                  </a:lnTo>
                  <a:lnTo>
                    <a:pt x="874" y="145"/>
                  </a:lnTo>
                  <a:lnTo>
                    <a:pt x="870" y="147"/>
                  </a:lnTo>
                  <a:lnTo>
                    <a:pt x="868" y="151"/>
                  </a:lnTo>
                  <a:lnTo>
                    <a:pt x="867" y="155"/>
                  </a:lnTo>
                  <a:lnTo>
                    <a:pt x="866" y="158"/>
                  </a:lnTo>
                  <a:lnTo>
                    <a:pt x="857" y="158"/>
                  </a:lnTo>
                  <a:lnTo>
                    <a:pt x="846" y="156"/>
                  </a:lnTo>
                  <a:lnTo>
                    <a:pt x="839" y="154"/>
                  </a:lnTo>
                  <a:lnTo>
                    <a:pt x="833" y="149"/>
                  </a:lnTo>
                  <a:lnTo>
                    <a:pt x="831" y="147"/>
                  </a:lnTo>
                  <a:lnTo>
                    <a:pt x="831" y="146"/>
                  </a:lnTo>
                  <a:lnTo>
                    <a:pt x="833" y="144"/>
                  </a:lnTo>
                  <a:lnTo>
                    <a:pt x="833" y="142"/>
                  </a:lnTo>
                  <a:lnTo>
                    <a:pt x="835" y="139"/>
                  </a:lnTo>
                  <a:lnTo>
                    <a:pt x="836" y="136"/>
                  </a:lnTo>
                  <a:lnTo>
                    <a:pt x="835" y="133"/>
                  </a:lnTo>
                  <a:lnTo>
                    <a:pt x="834" y="132"/>
                  </a:lnTo>
                  <a:lnTo>
                    <a:pt x="833" y="131"/>
                  </a:lnTo>
                  <a:lnTo>
                    <a:pt x="830" y="130"/>
                  </a:lnTo>
                  <a:lnTo>
                    <a:pt x="826" y="129"/>
                  </a:lnTo>
                  <a:lnTo>
                    <a:pt x="822" y="128"/>
                  </a:lnTo>
                  <a:lnTo>
                    <a:pt x="814" y="126"/>
                  </a:lnTo>
                  <a:lnTo>
                    <a:pt x="806" y="124"/>
                  </a:lnTo>
                  <a:lnTo>
                    <a:pt x="803" y="122"/>
                  </a:lnTo>
                  <a:lnTo>
                    <a:pt x="800" y="120"/>
                  </a:lnTo>
                  <a:lnTo>
                    <a:pt x="798" y="116"/>
                  </a:lnTo>
                  <a:lnTo>
                    <a:pt x="797" y="113"/>
                  </a:lnTo>
                  <a:lnTo>
                    <a:pt x="798" y="108"/>
                  </a:lnTo>
                  <a:lnTo>
                    <a:pt x="802" y="105"/>
                  </a:lnTo>
                  <a:lnTo>
                    <a:pt x="805" y="100"/>
                  </a:lnTo>
                  <a:lnTo>
                    <a:pt x="809" y="97"/>
                  </a:lnTo>
                  <a:lnTo>
                    <a:pt x="811" y="93"/>
                  </a:lnTo>
                  <a:lnTo>
                    <a:pt x="811" y="90"/>
                  </a:lnTo>
                  <a:lnTo>
                    <a:pt x="809" y="86"/>
                  </a:lnTo>
                  <a:lnTo>
                    <a:pt x="803" y="84"/>
                  </a:lnTo>
                  <a:lnTo>
                    <a:pt x="795" y="84"/>
                  </a:lnTo>
                  <a:lnTo>
                    <a:pt x="787" y="83"/>
                  </a:lnTo>
                  <a:lnTo>
                    <a:pt x="781" y="84"/>
                  </a:lnTo>
                  <a:lnTo>
                    <a:pt x="774" y="84"/>
                  </a:lnTo>
                  <a:lnTo>
                    <a:pt x="770" y="82"/>
                  </a:lnTo>
                  <a:lnTo>
                    <a:pt x="765" y="79"/>
                  </a:lnTo>
                  <a:lnTo>
                    <a:pt x="759" y="75"/>
                  </a:lnTo>
                  <a:lnTo>
                    <a:pt x="756" y="75"/>
                  </a:lnTo>
                  <a:lnTo>
                    <a:pt x="756" y="77"/>
                  </a:lnTo>
                  <a:lnTo>
                    <a:pt x="754" y="82"/>
                  </a:lnTo>
                  <a:lnTo>
                    <a:pt x="751" y="83"/>
                  </a:lnTo>
                  <a:lnTo>
                    <a:pt x="747" y="84"/>
                  </a:lnTo>
                  <a:lnTo>
                    <a:pt x="743" y="83"/>
                  </a:lnTo>
                  <a:lnTo>
                    <a:pt x="739" y="83"/>
                  </a:lnTo>
                  <a:lnTo>
                    <a:pt x="731" y="83"/>
                  </a:lnTo>
                  <a:lnTo>
                    <a:pt x="727" y="85"/>
                  </a:lnTo>
                  <a:lnTo>
                    <a:pt x="723" y="88"/>
                  </a:lnTo>
                  <a:lnTo>
                    <a:pt x="722" y="91"/>
                  </a:lnTo>
                  <a:lnTo>
                    <a:pt x="720" y="94"/>
                  </a:lnTo>
                  <a:lnTo>
                    <a:pt x="716" y="97"/>
                  </a:lnTo>
                  <a:lnTo>
                    <a:pt x="712" y="98"/>
                  </a:lnTo>
                  <a:lnTo>
                    <a:pt x="703" y="98"/>
                  </a:lnTo>
                  <a:lnTo>
                    <a:pt x="698" y="96"/>
                  </a:lnTo>
                  <a:lnTo>
                    <a:pt x="692" y="93"/>
                  </a:lnTo>
                  <a:lnTo>
                    <a:pt x="690" y="92"/>
                  </a:lnTo>
                  <a:lnTo>
                    <a:pt x="688" y="91"/>
                  </a:lnTo>
                  <a:lnTo>
                    <a:pt x="686" y="89"/>
                  </a:lnTo>
                  <a:lnTo>
                    <a:pt x="686" y="86"/>
                  </a:lnTo>
                  <a:lnTo>
                    <a:pt x="686" y="77"/>
                  </a:lnTo>
                  <a:lnTo>
                    <a:pt x="688" y="71"/>
                  </a:lnTo>
                  <a:lnTo>
                    <a:pt x="688" y="67"/>
                  </a:lnTo>
                  <a:lnTo>
                    <a:pt x="688" y="64"/>
                  </a:lnTo>
                  <a:lnTo>
                    <a:pt x="686" y="59"/>
                  </a:lnTo>
                  <a:lnTo>
                    <a:pt x="682" y="55"/>
                  </a:lnTo>
                  <a:lnTo>
                    <a:pt x="678" y="51"/>
                  </a:lnTo>
                  <a:lnTo>
                    <a:pt x="670" y="45"/>
                  </a:lnTo>
                  <a:lnTo>
                    <a:pt x="666" y="44"/>
                  </a:lnTo>
                  <a:lnTo>
                    <a:pt x="663" y="43"/>
                  </a:lnTo>
                  <a:lnTo>
                    <a:pt x="659" y="43"/>
                  </a:lnTo>
                  <a:lnTo>
                    <a:pt x="658" y="45"/>
                  </a:lnTo>
                  <a:lnTo>
                    <a:pt x="657" y="51"/>
                  </a:lnTo>
                  <a:lnTo>
                    <a:pt x="657" y="56"/>
                  </a:lnTo>
                  <a:lnTo>
                    <a:pt x="657" y="59"/>
                  </a:lnTo>
                  <a:lnTo>
                    <a:pt x="656" y="63"/>
                  </a:lnTo>
                  <a:lnTo>
                    <a:pt x="654" y="64"/>
                  </a:lnTo>
                  <a:lnTo>
                    <a:pt x="649" y="65"/>
                  </a:lnTo>
                  <a:lnTo>
                    <a:pt x="647" y="67"/>
                  </a:lnTo>
                  <a:lnTo>
                    <a:pt x="646" y="69"/>
                  </a:lnTo>
                  <a:lnTo>
                    <a:pt x="645" y="73"/>
                  </a:lnTo>
                  <a:lnTo>
                    <a:pt x="643" y="76"/>
                  </a:lnTo>
                  <a:lnTo>
                    <a:pt x="642" y="82"/>
                  </a:lnTo>
                  <a:lnTo>
                    <a:pt x="640" y="85"/>
                  </a:lnTo>
                  <a:lnTo>
                    <a:pt x="635" y="91"/>
                  </a:lnTo>
                  <a:lnTo>
                    <a:pt x="630" y="94"/>
                  </a:lnTo>
                  <a:lnTo>
                    <a:pt x="626" y="96"/>
                  </a:lnTo>
                  <a:lnTo>
                    <a:pt x="623" y="96"/>
                  </a:lnTo>
                  <a:lnTo>
                    <a:pt x="621" y="94"/>
                  </a:lnTo>
                  <a:lnTo>
                    <a:pt x="618" y="91"/>
                  </a:lnTo>
                  <a:lnTo>
                    <a:pt x="617" y="88"/>
                  </a:lnTo>
                  <a:lnTo>
                    <a:pt x="616" y="83"/>
                  </a:lnTo>
                  <a:lnTo>
                    <a:pt x="618" y="79"/>
                  </a:lnTo>
                  <a:lnTo>
                    <a:pt x="619" y="75"/>
                  </a:lnTo>
                  <a:lnTo>
                    <a:pt x="622" y="71"/>
                  </a:lnTo>
                  <a:lnTo>
                    <a:pt x="626" y="68"/>
                  </a:lnTo>
                  <a:lnTo>
                    <a:pt x="631" y="66"/>
                  </a:lnTo>
                  <a:lnTo>
                    <a:pt x="635" y="63"/>
                  </a:lnTo>
                  <a:lnTo>
                    <a:pt x="639" y="60"/>
                  </a:lnTo>
                  <a:lnTo>
                    <a:pt x="642" y="57"/>
                  </a:lnTo>
                  <a:lnTo>
                    <a:pt x="642" y="55"/>
                  </a:lnTo>
                  <a:lnTo>
                    <a:pt x="642" y="52"/>
                  </a:lnTo>
                  <a:lnTo>
                    <a:pt x="642" y="49"/>
                  </a:lnTo>
                  <a:lnTo>
                    <a:pt x="641" y="45"/>
                  </a:lnTo>
                  <a:lnTo>
                    <a:pt x="639" y="43"/>
                  </a:lnTo>
                  <a:lnTo>
                    <a:pt x="638" y="40"/>
                  </a:lnTo>
                  <a:lnTo>
                    <a:pt x="631" y="33"/>
                  </a:lnTo>
                  <a:lnTo>
                    <a:pt x="623" y="28"/>
                  </a:lnTo>
                  <a:lnTo>
                    <a:pt x="615" y="25"/>
                  </a:lnTo>
                  <a:lnTo>
                    <a:pt x="606" y="23"/>
                  </a:lnTo>
                  <a:lnTo>
                    <a:pt x="602" y="23"/>
                  </a:lnTo>
                  <a:lnTo>
                    <a:pt x="598" y="22"/>
                  </a:lnTo>
                  <a:lnTo>
                    <a:pt x="596" y="20"/>
                  </a:lnTo>
                  <a:lnTo>
                    <a:pt x="593" y="17"/>
                  </a:lnTo>
                  <a:lnTo>
                    <a:pt x="593" y="12"/>
                  </a:lnTo>
                  <a:lnTo>
                    <a:pt x="594" y="8"/>
                  </a:lnTo>
                  <a:lnTo>
                    <a:pt x="594" y="3"/>
                  </a:lnTo>
                  <a:lnTo>
                    <a:pt x="593" y="0"/>
                  </a:lnTo>
                  <a:lnTo>
                    <a:pt x="586" y="6"/>
                  </a:lnTo>
                  <a:lnTo>
                    <a:pt x="581" y="14"/>
                  </a:lnTo>
                  <a:lnTo>
                    <a:pt x="572" y="24"/>
                  </a:lnTo>
                  <a:lnTo>
                    <a:pt x="564" y="35"/>
                  </a:lnTo>
                  <a:lnTo>
                    <a:pt x="557" y="48"/>
                  </a:lnTo>
                  <a:lnTo>
                    <a:pt x="549" y="59"/>
                  </a:lnTo>
                  <a:lnTo>
                    <a:pt x="542" y="69"/>
                  </a:lnTo>
                  <a:lnTo>
                    <a:pt x="534" y="79"/>
                  </a:lnTo>
                  <a:lnTo>
                    <a:pt x="527" y="85"/>
                  </a:lnTo>
                  <a:lnTo>
                    <a:pt x="519" y="90"/>
                  </a:lnTo>
                  <a:lnTo>
                    <a:pt x="511" y="93"/>
                  </a:lnTo>
                  <a:lnTo>
                    <a:pt x="501" y="94"/>
                  </a:lnTo>
                  <a:lnTo>
                    <a:pt x="489" y="94"/>
                  </a:lnTo>
                  <a:lnTo>
                    <a:pt x="477" y="94"/>
                  </a:lnTo>
                  <a:lnTo>
                    <a:pt x="472" y="94"/>
                  </a:lnTo>
                  <a:lnTo>
                    <a:pt x="468" y="96"/>
                  </a:lnTo>
                  <a:lnTo>
                    <a:pt x="463" y="97"/>
                  </a:lnTo>
                  <a:lnTo>
                    <a:pt x="460" y="98"/>
                  </a:lnTo>
                  <a:lnTo>
                    <a:pt x="456" y="100"/>
                  </a:lnTo>
                  <a:lnTo>
                    <a:pt x="454" y="101"/>
                  </a:lnTo>
                  <a:lnTo>
                    <a:pt x="452" y="104"/>
                  </a:lnTo>
                  <a:lnTo>
                    <a:pt x="451" y="104"/>
                  </a:lnTo>
                  <a:lnTo>
                    <a:pt x="452" y="99"/>
                  </a:lnTo>
                  <a:lnTo>
                    <a:pt x="454" y="96"/>
                  </a:lnTo>
                  <a:lnTo>
                    <a:pt x="456" y="89"/>
                  </a:lnTo>
                  <a:lnTo>
                    <a:pt x="455" y="84"/>
                  </a:lnTo>
                  <a:lnTo>
                    <a:pt x="454" y="83"/>
                  </a:lnTo>
                  <a:lnTo>
                    <a:pt x="451" y="84"/>
                  </a:lnTo>
                  <a:lnTo>
                    <a:pt x="442" y="89"/>
                  </a:lnTo>
                  <a:lnTo>
                    <a:pt x="435" y="94"/>
                  </a:lnTo>
                  <a:lnTo>
                    <a:pt x="426" y="101"/>
                  </a:lnTo>
                  <a:lnTo>
                    <a:pt x="418" y="110"/>
                  </a:lnTo>
                  <a:lnTo>
                    <a:pt x="415" y="116"/>
                  </a:lnTo>
                  <a:lnTo>
                    <a:pt x="415" y="120"/>
                  </a:lnTo>
                  <a:lnTo>
                    <a:pt x="415" y="121"/>
                  </a:lnTo>
                  <a:lnTo>
                    <a:pt x="414" y="123"/>
                  </a:lnTo>
                  <a:lnTo>
                    <a:pt x="413" y="125"/>
                  </a:lnTo>
                  <a:lnTo>
                    <a:pt x="410" y="128"/>
                  </a:lnTo>
                  <a:lnTo>
                    <a:pt x="404" y="130"/>
                  </a:lnTo>
                  <a:lnTo>
                    <a:pt x="401" y="133"/>
                  </a:lnTo>
                  <a:lnTo>
                    <a:pt x="398" y="137"/>
                  </a:lnTo>
                  <a:lnTo>
                    <a:pt x="395" y="142"/>
                  </a:lnTo>
                  <a:lnTo>
                    <a:pt x="389" y="148"/>
                  </a:lnTo>
                  <a:lnTo>
                    <a:pt x="383" y="153"/>
                  </a:lnTo>
                  <a:lnTo>
                    <a:pt x="372" y="161"/>
                  </a:lnTo>
                  <a:lnTo>
                    <a:pt x="364" y="170"/>
                  </a:lnTo>
                  <a:lnTo>
                    <a:pt x="360" y="174"/>
                  </a:lnTo>
                  <a:lnTo>
                    <a:pt x="355" y="177"/>
                  </a:lnTo>
                  <a:lnTo>
                    <a:pt x="348" y="179"/>
                  </a:lnTo>
                  <a:lnTo>
                    <a:pt x="341" y="179"/>
                  </a:lnTo>
                  <a:lnTo>
                    <a:pt x="332" y="178"/>
                  </a:lnTo>
                  <a:lnTo>
                    <a:pt x="324" y="174"/>
                  </a:lnTo>
                  <a:lnTo>
                    <a:pt x="321" y="172"/>
                  </a:lnTo>
                  <a:lnTo>
                    <a:pt x="316" y="171"/>
                  </a:lnTo>
                  <a:lnTo>
                    <a:pt x="312" y="175"/>
                  </a:lnTo>
                  <a:lnTo>
                    <a:pt x="308" y="180"/>
                  </a:lnTo>
                  <a:lnTo>
                    <a:pt x="305" y="188"/>
                  </a:lnTo>
                  <a:lnTo>
                    <a:pt x="300" y="196"/>
                  </a:lnTo>
                  <a:lnTo>
                    <a:pt x="298" y="201"/>
                  </a:lnTo>
                  <a:lnTo>
                    <a:pt x="296" y="204"/>
                  </a:lnTo>
                  <a:lnTo>
                    <a:pt x="292" y="206"/>
                  </a:lnTo>
                  <a:lnTo>
                    <a:pt x="289" y="208"/>
                  </a:lnTo>
                  <a:lnTo>
                    <a:pt x="287" y="216"/>
                  </a:lnTo>
                  <a:lnTo>
                    <a:pt x="285" y="224"/>
                  </a:lnTo>
                  <a:lnTo>
                    <a:pt x="283" y="230"/>
                  </a:lnTo>
                  <a:lnTo>
                    <a:pt x="280" y="235"/>
                  </a:lnTo>
                  <a:lnTo>
                    <a:pt x="276" y="238"/>
                  </a:lnTo>
                  <a:lnTo>
                    <a:pt x="273" y="242"/>
                  </a:lnTo>
                  <a:lnTo>
                    <a:pt x="268" y="246"/>
                  </a:lnTo>
                  <a:lnTo>
                    <a:pt x="265" y="251"/>
                  </a:lnTo>
                  <a:lnTo>
                    <a:pt x="263" y="255"/>
                  </a:lnTo>
                  <a:lnTo>
                    <a:pt x="260" y="260"/>
                  </a:lnTo>
                  <a:lnTo>
                    <a:pt x="257" y="270"/>
                  </a:lnTo>
                  <a:lnTo>
                    <a:pt x="257" y="281"/>
                  </a:lnTo>
                  <a:lnTo>
                    <a:pt x="257" y="288"/>
                  </a:lnTo>
                  <a:lnTo>
                    <a:pt x="257" y="294"/>
                  </a:lnTo>
                  <a:lnTo>
                    <a:pt x="256" y="300"/>
                  </a:lnTo>
                  <a:lnTo>
                    <a:pt x="254" y="307"/>
                  </a:lnTo>
                  <a:lnTo>
                    <a:pt x="251" y="307"/>
                  </a:lnTo>
                  <a:lnTo>
                    <a:pt x="249" y="307"/>
                  </a:lnTo>
                  <a:lnTo>
                    <a:pt x="243" y="320"/>
                  </a:lnTo>
                  <a:lnTo>
                    <a:pt x="238" y="335"/>
                  </a:lnTo>
                  <a:lnTo>
                    <a:pt x="234" y="341"/>
                  </a:lnTo>
                  <a:lnTo>
                    <a:pt x="231" y="346"/>
                  </a:lnTo>
                  <a:lnTo>
                    <a:pt x="226" y="351"/>
                  </a:lnTo>
                  <a:lnTo>
                    <a:pt x="222" y="356"/>
                  </a:lnTo>
                  <a:lnTo>
                    <a:pt x="212" y="364"/>
                  </a:lnTo>
                  <a:lnTo>
                    <a:pt x="201" y="369"/>
                  </a:lnTo>
                  <a:lnTo>
                    <a:pt x="181" y="376"/>
                  </a:lnTo>
                  <a:lnTo>
                    <a:pt x="158" y="383"/>
                  </a:lnTo>
                  <a:lnTo>
                    <a:pt x="146" y="384"/>
                  </a:lnTo>
                  <a:lnTo>
                    <a:pt x="135" y="384"/>
                  </a:lnTo>
                  <a:lnTo>
                    <a:pt x="124" y="383"/>
                  </a:lnTo>
                  <a:lnTo>
                    <a:pt x="113" y="381"/>
                  </a:lnTo>
                  <a:lnTo>
                    <a:pt x="109" y="378"/>
                  </a:lnTo>
                  <a:lnTo>
                    <a:pt x="104" y="378"/>
                  </a:lnTo>
                  <a:lnTo>
                    <a:pt x="102" y="378"/>
                  </a:lnTo>
                  <a:lnTo>
                    <a:pt x="100" y="380"/>
                  </a:lnTo>
                  <a:lnTo>
                    <a:pt x="98" y="382"/>
                  </a:lnTo>
                  <a:lnTo>
                    <a:pt x="97" y="385"/>
                  </a:lnTo>
                  <a:lnTo>
                    <a:pt x="97" y="389"/>
                  </a:lnTo>
                  <a:lnTo>
                    <a:pt x="98" y="394"/>
                  </a:lnTo>
                  <a:lnTo>
                    <a:pt x="98" y="400"/>
                  </a:lnTo>
                  <a:lnTo>
                    <a:pt x="97" y="407"/>
                  </a:lnTo>
                  <a:lnTo>
                    <a:pt x="96" y="413"/>
                  </a:lnTo>
                  <a:lnTo>
                    <a:pt x="95" y="418"/>
                  </a:lnTo>
                  <a:lnTo>
                    <a:pt x="93" y="430"/>
                  </a:lnTo>
                  <a:lnTo>
                    <a:pt x="92" y="441"/>
                  </a:lnTo>
                  <a:lnTo>
                    <a:pt x="92" y="443"/>
                  </a:lnTo>
                  <a:lnTo>
                    <a:pt x="90" y="446"/>
                  </a:lnTo>
                  <a:lnTo>
                    <a:pt x="88" y="444"/>
                  </a:lnTo>
                  <a:lnTo>
                    <a:pt x="85" y="443"/>
                  </a:lnTo>
                  <a:lnTo>
                    <a:pt x="78" y="442"/>
                  </a:lnTo>
                  <a:lnTo>
                    <a:pt x="72" y="444"/>
                  </a:lnTo>
                  <a:lnTo>
                    <a:pt x="68" y="449"/>
                  </a:lnTo>
                  <a:lnTo>
                    <a:pt x="65" y="452"/>
                  </a:lnTo>
                  <a:lnTo>
                    <a:pt x="65" y="456"/>
                  </a:lnTo>
                  <a:lnTo>
                    <a:pt x="68" y="458"/>
                  </a:lnTo>
                  <a:lnTo>
                    <a:pt x="77" y="460"/>
                  </a:lnTo>
                  <a:lnTo>
                    <a:pt x="86" y="462"/>
                  </a:lnTo>
                  <a:lnTo>
                    <a:pt x="89" y="462"/>
                  </a:lnTo>
                  <a:lnTo>
                    <a:pt x="93" y="462"/>
                  </a:lnTo>
                  <a:lnTo>
                    <a:pt x="103" y="472"/>
                  </a:lnTo>
                  <a:lnTo>
                    <a:pt x="113" y="483"/>
                  </a:lnTo>
                  <a:lnTo>
                    <a:pt x="126" y="495"/>
                  </a:lnTo>
                  <a:lnTo>
                    <a:pt x="141" y="505"/>
                  </a:lnTo>
                  <a:lnTo>
                    <a:pt x="154" y="514"/>
                  </a:lnTo>
                  <a:lnTo>
                    <a:pt x="169" y="524"/>
                  </a:lnTo>
                  <a:lnTo>
                    <a:pt x="183" y="535"/>
                  </a:lnTo>
                  <a:lnTo>
                    <a:pt x="195" y="546"/>
                  </a:lnTo>
                  <a:lnTo>
                    <a:pt x="202" y="552"/>
                  </a:lnTo>
                  <a:lnTo>
                    <a:pt x="207" y="560"/>
                  </a:lnTo>
                  <a:lnTo>
                    <a:pt x="211" y="566"/>
                  </a:lnTo>
                  <a:lnTo>
                    <a:pt x="215" y="574"/>
                  </a:lnTo>
                  <a:lnTo>
                    <a:pt x="218" y="588"/>
                  </a:lnTo>
                  <a:lnTo>
                    <a:pt x="220" y="603"/>
                  </a:lnTo>
                  <a:lnTo>
                    <a:pt x="223" y="610"/>
                  </a:lnTo>
                  <a:lnTo>
                    <a:pt x="225" y="617"/>
                  </a:lnTo>
                  <a:lnTo>
                    <a:pt x="230" y="622"/>
                  </a:lnTo>
                  <a:lnTo>
                    <a:pt x="234" y="627"/>
                  </a:lnTo>
                  <a:lnTo>
                    <a:pt x="240" y="629"/>
                  </a:lnTo>
                  <a:lnTo>
                    <a:pt x="247" y="631"/>
                  </a:lnTo>
                  <a:lnTo>
                    <a:pt x="254" y="634"/>
                  </a:lnTo>
                  <a:lnTo>
                    <a:pt x="260" y="634"/>
                  </a:lnTo>
                  <a:lnTo>
                    <a:pt x="264" y="633"/>
                  </a:lnTo>
                  <a:lnTo>
                    <a:pt x="266" y="630"/>
                  </a:lnTo>
                  <a:lnTo>
                    <a:pt x="269" y="630"/>
                  </a:lnTo>
                  <a:lnTo>
                    <a:pt x="273" y="630"/>
                  </a:lnTo>
                  <a:lnTo>
                    <a:pt x="276" y="631"/>
                  </a:lnTo>
                  <a:lnTo>
                    <a:pt x="279" y="633"/>
                  </a:lnTo>
                  <a:lnTo>
                    <a:pt x="288" y="635"/>
                  </a:lnTo>
                  <a:lnTo>
                    <a:pt x="293" y="635"/>
                  </a:lnTo>
                  <a:lnTo>
                    <a:pt x="299" y="634"/>
                  </a:lnTo>
                  <a:lnTo>
                    <a:pt x="308" y="631"/>
                  </a:lnTo>
                  <a:lnTo>
                    <a:pt x="316" y="631"/>
                  </a:lnTo>
                  <a:lnTo>
                    <a:pt x="324" y="631"/>
                  </a:lnTo>
                  <a:lnTo>
                    <a:pt x="326" y="633"/>
                  </a:lnTo>
                  <a:lnTo>
                    <a:pt x="329" y="635"/>
                  </a:lnTo>
                  <a:lnTo>
                    <a:pt x="329" y="639"/>
                  </a:lnTo>
                  <a:lnTo>
                    <a:pt x="326" y="645"/>
                  </a:lnTo>
                  <a:lnTo>
                    <a:pt x="324" y="651"/>
                  </a:lnTo>
                  <a:lnTo>
                    <a:pt x="322" y="655"/>
                  </a:lnTo>
                  <a:lnTo>
                    <a:pt x="320" y="662"/>
                  </a:lnTo>
                  <a:lnTo>
                    <a:pt x="318" y="669"/>
                  </a:lnTo>
                  <a:lnTo>
                    <a:pt x="318" y="673"/>
                  </a:lnTo>
                  <a:lnTo>
                    <a:pt x="320" y="676"/>
                  </a:lnTo>
                  <a:lnTo>
                    <a:pt x="322" y="678"/>
                  </a:lnTo>
                  <a:lnTo>
                    <a:pt x="324" y="682"/>
                  </a:lnTo>
                  <a:lnTo>
                    <a:pt x="332" y="690"/>
                  </a:lnTo>
                  <a:lnTo>
                    <a:pt x="340" y="696"/>
                  </a:lnTo>
                  <a:lnTo>
                    <a:pt x="344" y="694"/>
                  </a:lnTo>
                  <a:lnTo>
                    <a:pt x="348" y="691"/>
                  </a:lnTo>
                  <a:lnTo>
                    <a:pt x="353" y="685"/>
                  </a:lnTo>
                  <a:lnTo>
                    <a:pt x="356" y="682"/>
                  </a:lnTo>
                  <a:lnTo>
                    <a:pt x="360" y="678"/>
                  </a:lnTo>
                  <a:lnTo>
                    <a:pt x="364" y="675"/>
                  </a:lnTo>
                  <a:lnTo>
                    <a:pt x="368" y="675"/>
                  </a:lnTo>
                  <a:lnTo>
                    <a:pt x="371" y="677"/>
                  </a:lnTo>
                  <a:lnTo>
                    <a:pt x="373" y="678"/>
                  </a:lnTo>
                  <a:lnTo>
                    <a:pt x="374" y="682"/>
                  </a:lnTo>
                  <a:lnTo>
                    <a:pt x="377" y="684"/>
                  </a:lnTo>
                  <a:lnTo>
                    <a:pt x="378" y="686"/>
                  </a:lnTo>
                  <a:lnTo>
                    <a:pt x="380" y="688"/>
                  </a:lnTo>
                  <a:lnTo>
                    <a:pt x="382" y="688"/>
                  </a:lnTo>
                  <a:lnTo>
                    <a:pt x="386" y="687"/>
                  </a:lnTo>
                  <a:lnTo>
                    <a:pt x="389" y="686"/>
                  </a:lnTo>
                  <a:lnTo>
                    <a:pt x="391" y="685"/>
                  </a:lnTo>
                  <a:lnTo>
                    <a:pt x="394" y="684"/>
                  </a:lnTo>
                  <a:lnTo>
                    <a:pt x="396" y="684"/>
                  </a:lnTo>
                  <a:lnTo>
                    <a:pt x="398" y="685"/>
                  </a:lnTo>
                  <a:lnTo>
                    <a:pt x="401" y="688"/>
                  </a:lnTo>
                  <a:lnTo>
                    <a:pt x="403" y="693"/>
                  </a:lnTo>
                  <a:lnTo>
                    <a:pt x="405" y="699"/>
                  </a:lnTo>
                  <a:lnTo>
                    <a:pt x="405" y="704"/>
                  </a:lnTo>
                  <a:lnTo>
                    <a:pt x="404" y="709"/>
                  </a:lnTo>
                  <a:lnTo>
                    <a:pt x="403" y="714"/>
                  </a:lnTo>
                  <a:lnTo>
                    <a:pt x="399" y="715"/>
                  </a:lnTo>
                  <a:lnTo>
                    <a:pt x="395" y="715"/>
                  </a:lnTo>
                  <a:lnTo>
                    <a:pt x="391" y="715"/>
                  </a:lnTo>
                  <a:lnTo>
                    <a:pt x="387" y="715"/>
                  </a:lnTo>
                  <a:lnTo>
                    <a:pt x="382" y="717"/>
                  </a:lnTo>
                  <a:lnTo>
                    <a:pt x="375" y="718"/>
                  </a:lnTo>
                  <a:lnTo>
                    <a:pt x="370" y="714"/>
                  </a:lnTo>
                  <a:lnTo>
                    <a:pt x="364" y="707"/>
                  </a:lnTo>
                  <a:lnTo>
                    <a:pt x="362" y="703"/>
                  </a:lnTo>
                  <a:lnTo>
                    <a:pt x="358" y="701"/>
                  </a:lnTo>
                  <a:lnTo>
                    <a:pt x="355" y="700"/>
                  </a:lnTo>
                  <a:lnTo>
                    <a:pt x="350" y="700"/>
                  </a:lnTo>
                  <a:lnTo>
                    <a:pt x="347" y="701"/>
                  </a:lnTo>
                  <a:lnTo>
                    <a:pt x="342" y="703"/>
                  </a:lnTo>
                  <a:lnTo>
                    <a:pt x="339" y="706"/>
                  </a:lnTo>
                  <a:lnTo>
                    <a:pt x="334" y="706"/>
                  </a:lnTo>
                  <a:lnTo>
                    <a:pt x="328" y="702"/>
                  </a:lnTo>
                  <a:lnTo>
                    <a:pt x="322" y="696"/>
                  </a:lnTo>
                  <a:lnTo>
                    <a:pt x="317" y="691"/>
                  </a:lnTo>
                  <a:lnTo>
                    <a:pt x="314" y="685"/>
                  </a:lnTo>
                  <a:lnTo>
                    <a:pt x="312" y="679"/>
                  </a:lnTo>
                  <a:lnTo>
                    <a:pt x="311" y="673"/>
                  </a:lnTo>
                  <a:lnTo>
                    <a:pt x="309" y="662"/>
                  </a:lnTo>
                  <a:lnTo>
                    <a:pt x="308" y="654"/>
                  </a:lnTo>
                  <a:lnTo>
                    <a:pt x="306" y="652"/>
                  </a:lnTo>
                  <a:lnTo>
                    <a:pt x="304" y="649"/>
                  </a:lnTo>
                  <a:lnTo>
                    <a:pt x="299" y="646"/>
                  </a:lnTo>
                  <a:lnTo>
                    <a:pt x="293" y="644"/>
                  </a:lnTo>
                  <a:lnTo>
                    <a:pt x="289" y="644"/>
                  </a:lnTo>
                  <a:lnTo>
                    <a:pt x="284" y="644"/>
                  </a:lnTo>
                  <a:lnTo>
                    <a:pt x="282" y="646"/>
                  </a:lnTo>
                  <a:lnTo>
                    <a:pt x="280" y="647"/>
                  </a:lnTo>
                  <a:lnTo>
                    <a:pt x="280" y="650"/>
                  </a:lnTo>
                  <a:lnTo>
                    <a:pt x="280" y="652"/>
                  </a:lnTo>
                  <a:lnTo>
                    <a:pt x="280" y="655"/>
                  </a:lnTo>
                  <a:lnTo>
                    <a:pt x="282" y="659"/>
                  </a:lnTo>
                  <a:lnTo>
                    <a:pt x="285" y="666"/>
                  </a:lnTo>
                  <a:lnTo>
                    <a:pt x="291" y="673"/>
                  </a:lnTo>
                  <a:lnTo>
                    <a:pt x="296" y="678"/>
                  </a:lnTo>
                  <a:lnTo>
                    <a:pt x="300" y="682"/>
                  </a:lnTo>
                  <a:lnTo>
                    <a:pt x="305" y="687"/>
                  </a:lnTo>
                  <a:lnTo>
                    <a:pt x="309" y="693"/>
                  </a:lnTo>
                  <a:lnTo>
                    <a:pt x="313" y="699"/>
                  </a:lnTo>
                  <a:lnTo>
                    <a:pt x="314" y="706"/>
                  </a:lnTo>
                  <a:lnTo>
                    <a:pt x="315" y="711"/>
                  </a:lnTo>
                  <a:lnTo>
                    <a:pt x="315" y="716"/>
                  </a:lnTo>
                  <a:lnTo>
                    <a:pt x="314" y="719"/>
                  </a:lnTo>
                  <a:lnTo>
                    <a:pt x="314" y="723"/>
                  </a:lnTo>
                  <a:lnTo>
                    <a:pt x="316" y="723"/>
                  </a:lnTo>
                  <a:lnTo>
                    <a:pt x="318" y="723"/>
                  </a:lnTo>
                  <a:lnTo>
                    <a:pt x="324" y="718"/>
                  </a:lnTo>
                  <a:lnTo>
                    <a:pt x="330" y="716"/>
                  </a:lnTo>
                  <a:lnTo>
                    <a:pt x="336" y="714"/>
                  </a:lnTo>
                  <a:lnTo>
                    <a:pt x="340" y="714"/>
                  </a:lnTo>
                  <a:lnTo>
                    <a:pt x="346" y="715"/>
                  </a:lnTo>
                  <a:lnTo>
                    <a:pt x="350" y="717"/>
                  </a:lnTo>
                  <a:lnTo>
                    <a:pt x="355" y="720"/>
                  </a:lnTo>
                  <a:lnTo>
                    <a:pt x="360" y="725"/>
                  </a:lnTo>
                  <a:lnTo>
                    <a:pt x="362" y="731"/>
                  </a:lnTo>
                  <a:lnTo>
                    <a:pt x="362" y="734"/>
                  </a:lnTo>
                  <a:lnTo>
                    <a:pt x="361" y="736"/>
                  </a:lnTo>
                  <a:lnTo>
                    <a:pt x="358" y="736"/>
                  </a:lnTo>
                  <a:lnTo>
                    <a:pt x="350" y="734"/>
                  </a:lnTo>
                  <a:lnTo>
                    <a:pt x="344" y="731"/>
                  </a:lnTo>
                  <a:lnTo>
                    <a:pt x="339" y="730"/>
                  </a:lnTo>
                  <a:lnTo>
                    <a:pt x="336" y="730"/>
                  </a:lnTo>
                  <a:lnTo>
                    <a:pt x="333" y="732"/>
                  </a:lnTo>
                  <a:lnTo>
                    <a:pt x="331" y="734"/>
                  </a:lnTo>
                  <a:lnTo>
                    <a:pt x="328" y="742"/>
                  </a:lnTo>
                  <a:lnTo>
                    <a:pt x="325" y="750"/>
                  </a:lnTo>
                  <a:lnTo>
                    <a:pt x="324" y="755"/>
                  </a:lnTo>
                  <a:lnTo>
                    <a:pt x="323" y="758"/>
                  </a:lnTo>
                  <a:lnTo>
                    <a:pt x="323" y="759"/>
                  </a:lnTo>
                  <a:lnTo>
                    <a:pt x="322" y="760"/>
                  </a:lnTo>
                  <a:lnTo>
                    <a:pt x="320" y="760"/>
                  </a:lnTo>
                  <a:lnTo>
                    <a:pt x="317" y="759"/>
                  </a:lnTo>
                  <a:lnTo>
                    <a:pt x="314" y="756"/>
                  </a:lnTo>
                  <a:lnTo>
                    <a:pt x="312" y="753"/>
                  </a:lnTo>
                  <a:lnTo>
                    <a:pt x="308" y="752"/>
                  </a:lnTo>
                  <a:lnTo>
                    <a:pt x="306" y="752"/>
                  </a:lnTo>
                  <a:lnTo>
                    <a:pt x="300" y="752"/>
                  </a:lnTo>
                  <a:lnTo>
                    <a:pt x="296" y="753"/>
                  </a:lnTo>
                  <a:lnTo>
                    <a:pt x="291" y="756"/>
                  </a:lnTo>
                  <a:lnTo>
                    <a:pt x="285" y="757"/>
                  </a:lnTo>
                  <a:lnTo>
                    <a:pt x="283" y="757"/>
                  </a:lnTo>
                  <a:lnTo>
                    <a:pt x="281" y="756"/>
                  </a:lnTo>
                  <a:lnTo>
                    <a:pt x="279" y="753"/>
                  </a:lnTo>
                  <a:lnTo>
                    <a:pt x="275" y="751"/>
                  </a:lnTo>
                  <a:lnTo>
                    <a:pt x="273" y="749"/>
                  </a:lnTo>
                  <a:lnTo>
                    <a:pt x="269" y="747"/>
                  </a:lnTo>
                  <a:lnTo>
                    <a:pt x="264" y="745"/>
                  </a:lnTo>
                  <a:lnTo>
                    <a:pt x="257" y="747"/>
                  </a:lnTo>
                  <a:lnTo>
                    <a:pt x="250" y="748"/>
                  </a:lnTo>
                  <a:lnTo>
                    <a:pt x="243" y="751"/>
                  </a:lnTo>
                  <a:lnTo>
                    <a:pt x="235" y="752"/>
                  </a:lnTo>
                  <a:lnTo>
                    <a:pt x="230" y="753"/>
                  </a:lnTo>
                  <a:lnTo>
                    <a:pt x="226" y="752"/>
                  </a:lnTo>
                  <a:lnTo>
                    <a:pt x="223" y="751"/>
                  </a:lnTo>
                  <a:lnTo>
                    <a:pt x="220" y="749"/>
                  </a:lnTo>
                  <a:lnTo>
                    <a:pt x="218" y="745"/>
                  </a:lnTo>
                  <a:lnTo>
                    <a:pt x="216" y="741"/>
                  </a:lnTo>
                  <a:lnTo>
                    <a:pt x="215" y="735"/>
                  </a:lnTo>
                  <a:lnTo>
                    <a:pt x="215" y="728"/>
                  </a:lnTo>
                  <a:lnTo>
                    <a:pt x="216" y="722"/>
                  </a:lnTo>
                  <a:lnTo>
                    <a:pt x="217" y="714"/>
                  </a:lnTo>
                  <a:lnTo>
                    <a:pt x="220" y="707"/>
                  </a:lnTo>
                  <a:lnTo>
                    <a:pt x="225" y="700"/>
                  </a:lnTo>
                  <a:lnTo>
                    <a:pt x="228" y="693"/>
                  </a:lnTo>
                  <a:lnTo>
                    <a:pt x="227" y="690"/>
                  </a:lnTo>
                  <a:lnTo>
                    <a:pt x="225" y="687"/>
                  </a:lnTo>
                  <a:lnTo>
                    <a:pt x="217" y="686"/>
                  </a:lnTo>
                  <a:lnTo>
                    <a:pt x="209" y="686"/>
                  </a:lnTo>
                  <a:lnTo>
                    <a:pt x="200" y="687"/>
                  </a:lnTo>
                  <a:lnTo>
                    <a:pt x="192" y="690"/>
                  </a:lnTo>
                  <a:lnTo>
                    <a:pt x="185" y="693"/>
                  </a:lnTo>
                  <a:lnTo>
                    <a:pt x="177" y="696"/>
                  </a:lnTo>
                  <a:lnTo>
                    <a:pt x="170" y="701"/>
                  </a:lnTo>
                  <a:lnTo>
                    <a:pt x="165" y="707"/>
                  </a:lnTo>
                  <a:lnTo>
                    <a:pt x="162" y="709"/>
                  </a:lnTo>
                  <a:lnTo>
                    <a:pt x="160" y="710"/>
                  </a:lnTo>
                  <a:lnTo>
                    <a:pt x="158" y="710"/>
                  </a:lnTo>
                  <a:lnTo>
                    <a:pt x="157" y="710"/>
                  </a:lnTo>
                  <a:lnTo>
                    <a:pt x="153" y="708"/>
                  </a:lnTo>
                  <a:lnTo>
                    <a:pt x="147" y="707"/>
                  </a:lnTo>
                  <a:lnTo>
                    <a:pt x="143" y="708"/>
                  </a:lnTo>
                  <a:lnTo>
                    <a:pt x="138" y="709"/>
                  </a:lnTo>
                  <a:lnTo>
                    <a:pt x="134" y="711"/>
                  </a:lnTo>
                  <a:lnTo>
                    <a:pt x="129" y="714"/>
                  </a:lnTo>
                  <a:lnTo>
                    <a:pt x="125" y="717"/>
                  </a:lnTo>
                  <a:lnTo>
                    <a:pt x="120" y="722"/>
                  </a:lnTo>
                  <a:lnTo>
                    <a:pt x="118" y="725"/>
                  </a:lnTo>
                  <a:lnTo>
                    <a:pt x="116" y="727"/>
                  </a:lnTo>
                  <a:lnTo>
                    <a:pt x="116" y="730"/>
                  </a:lnTo>
                  <a:lnTo>
                    <a:pt x="117" y="732"/>
                  </a:lnTo>
                  <a:lnTo>
                    <a:pt x="122" y="736"/>
                  </a:lnTo>
                  <a:lnTo>
                    <a:pt x="128" y="740"/>
                  </a:lnTo>
                  <a:lnTo>
                    <a:pt x="130" y="741"/>
                  </a:lnTo>
                  <a:lnTo>
                    <a:pt x="130" y="743"/>
                  </a:lnTo>
                  <a:lnTo>
                    <a:pt x="128" y="745"/>
                  </a:lnTo>
                  <a:lnTo>
                    <a:pt x="124" y="749"/>
                  </a:lnTo>
                  <a:lnTo>
                    <a:pt x="118" y="751"/>
                  </a:lnTo>
                  <a:lnTo>
                    <a:pt x="113" y="751"/>
                  </a:lnTo>
                  <a:lnTo>
                    <a:pt x="110" y="750"/>
                  </a:lnTo>
                  <a:lnTo>
                    <a:pt x="108" y="749"/>
                  </a:lnTo>
                  <a:lnTo>
                    <a:pt x="103" y="743"/>
                  </a:lnTo>
                  <a:lnTo>
                    <a:pt x="96" y="737"/>
                  </a:lnTo>
                  <a:lnTo>
                    <a:pt x="94" y="737"/>
                  </a:lnTo>
                  <a:lnTo>
                    <a:pt x="92" y="739"/>
                  </a:lnTo>
                  <a:lnTo>
                    <a:pt x="88" y="740"/>
                  </a:lnTo>
                  <a:lnTo>
                    <a:pt x="86" y="742"/>
                  </a:lnTo>
                  <a:lnTo>
                    <a:pt x="80" y="748"/>
                  </a:lnTo>
                  <a:lnTo>
                    <a:pt x="77" y="752"/>
                  </a:lnTo>
                  <a:lnTo>
                    <a:pt x="71" y="759"/>
                  </a:lnTo>
                  <a:lnTo>
                    <a:pt x="65" y="766"/>
                  </a:lnTo>
                  <a:lnTo>
                    <a:pt x="59" y="773"/>
                  </a:lnTo>
                  <a:lnTo>
                    <a:pt x="52" y="777"/>
                  </a:lnTo>
                  <a:lnTo>
                    <a:pt x="44" y="779"/>
                  </a:lnTo>
                  <a:lnTo>
                    <a:pt x="36" y="781"/>
                  </a:lnTo>
                  <a:lnTo>
                    <a:pt x="31" y="788"/>
                  </a:lnTo>
                  <a:lnTo>
                    <a:pt x="31" y="792"/>
                  </a:lnTo>
                  <a:lnTo>
                    <a:pt x="30" y="794"/>
                  </a:lnTo>
                  <a:lnTo>
                    <a:pt x="29" y="797"/>
                  </a:lnTo>
                  <a:lnTo>
                    <a:pt x="27" y="798"/>
                  </a:lnTo>
                  <a:lnTo>
                    <a:pt x="23" y="800"/>
                  </a:lnTo>
                  <a:lnTo>
                    <a:pt x="19" y="800"/>
                  </a:lnTo>
                  <a:lnTo>
                    <a:pt x="16" y="799"/>
                  </a:lnTo>
                  <a:lnTo>
                    <a:pt x="15" y="798"/>
                  </a:lnTo>
                  <a:lnTo>
                    <a:pt x="15" y="797"/>
                  </a:lnTo>
                  <a:lnTo>
                    <a:pt x="15" y="796"/>
                  </a:lnTo>
                  <a:lnTo>
                    <a:pt x="14" y="794"/>
                  </a:lnTo>
                  <a:lnTo>
                    <a:pt x="12" y="793"/>
                  </a:lnTo>
                  <a:lnTo>
                    <a:pt x="8" y="792"/>
                  </a:lnTo>
                  <a:lnTo>
                    <a:pt x="5" y="794"/>
                  </a:lnTo>
                  <a:lnTo>
                    <a:pt x="3" y="798"/>
                  </a:lnTo>
                  <a:lnTo>
                    <a:pt x="0" y="800"/>
                  </a:lnTo>
                  <a:lnTo>
                    <a:pt x="0" y="804"/>
                  </a:lnTo>
                  <a:lnTo>
                    <a:pt x="0" y="808"/>
                  </a:lnTo>
                  <a:lnTo>
                    <a:pt x="3" y="814"/>
                  </a:lnTo>
                  <a:lnTo>
                    <a:pt x="7" y="818"/>
                  </a:lnTo>
                  <a:lnTo>
                    <a:pt x="13" y="822"/>
                  </a:lnTo>
                  <a:lnTo>
                    <a:pt x="19" y="825"/>
                  </a:lnTo>
                  <a:lnTo>
                    <a:pt x="24" y="828"/>
                  </a:lnTo>
                  <a:lnTo>
                    <a:pt x="37" y="831"/>
                  </a:lnTo>
                  <a:lnTo>
                    <a:pt x="48" y="837"/>
                  </a:lnTo>
                  <a:lnTo>
                    <a:pt x="54" y="840"/>
                  </a:lnTo>
                  <a:lnTo>
                    <a:pt x="61" y="842"/>
                  </a:lnTo>
                  <a:lnTo>
                    <a:pt x="67" y="844"/>
                  </a:lnTo>
                  <a:lnTo>
                    <a:pt x="73" y="842"/>
                  </a:lnTo>
                  <a:lnTo>
                    <a:pt x="80" y="842"/>
                  </a:lnTo>
                  <a:lnTo>
                    <a:pt x="87" y="842"/>
                  </a:lnTo>
                  <a:lnTo>
                    <a:pt x="94" y="845"/>
                  </a:lnTo>
                  <a:lnTo>
                    <a:pt x="100" y="848"/>
                  </a:lnTo>
                  <a:lnTo>
                    <a:pt x="103" y="849"/>
                  </a:lnTo>
                  <a:lnTo>
                    <a:pt x="105" y="852"/>
                  </a:lnTo>
                  <a:lnTo>
                    <a:pt x="104" y="854"/>
                  </a:lnTo>
                  <a:lnTo>
                    <a:pt x="101" y="855"/>
                  </a:lnTo>
                  <a:lnTo>
                    <a:pt x="95" y="856"/>
                  </a:lnTo>
                  <a:lnTo>
                    <a:pt x="90" y="859"/>
                  </a:lnTo>
                  <a:lnTo>
                    <a:pt x="86" y="863"/>
                  </a:lnTo>
                  <a:lnTo>
                    <a:pt x="80" y="866"/>
                  </a:lnTo>
                  <a:lnTo>
                    <a:pt x="79" y="869"/>
                  </a:lnTo>
                  <a:lnTo>
                    <a:pt x="77" y="870"/>
                  </a:lnTo>
                  <a:lnTo>
                    <a:pt x="75" y="871"/>
                  </a:lnTo>
                  <a:lnTo>
                    <a:pt x="72" y="870"/>
                  </a:lnTo>
                  <a:lnTo>
                    <a:pt x="70" y="866"/>
                  </a:lnTo>
                  <a:lnTo>
                    <a:pt x="69" y="863"/>
                  </a:lnTo>
                  <a:lnTo>
                    <a:pt x="68" y="859"/>
                  </a:lnTo>
                  <a:lnTo>
                    <a:pt x="67" y="856"/>
                  </a:lnTo>
                  <a:lnTo>
                    <a:pt x="64" y="854"/>
                  </a:lnTo>
                  <a:lnTo>
                    <a:pt x="62" y="852"/>
                  </a:lnTo>
                  <a:lnTo>
                    <a:pt x="61" y="853"/>
                  </a:lnTo>
                  <a:lnTo>
                    <a:pt x="60" y="855"/>
                  </a:lnTo>
                  <a:lnTo>
                    <a:pt x="60" y="858"/>
                  </a:lnTo>
                  <a:lnTo>
                    <a:pt x="60" y="861"/>
                  </a:lnTo>
                  <a:lnTo>
                    <a:pt x="62" y="871"/>
                  </a:lnTo>
                  <a:lnTo>
                    <a:pt x="67" y="880"/>
                  </a:lnTo>
                  <a:lnTo>
                    <a:pt x="71" y="886"/>
                  </a:lnTo>
                  <a:lnTo>
                    <a:pt x="76" y="890"/>
                  </a:lnTo>
                  <a:lnTo>
                    <a:pt x="83" y="895"/>
                  </a:lnTo>
                  <a:lnTo>
                    <a:pt x="87" y="897"/>
                  </a:lnTo>
                  <a:lnTo>
                    <a:pt x="88" y="898"/>
                  </a:lnTo>
                  <a:lnTo>
                    <a:pt x="89" y="901"/>
                  </a:lnTo>
                  <a:lnTo>
                    <a:pt x="89" y="904"/>
                  </a:lnTo>
                  <a:lnTo>
                    <a:pt x="88" y="910"/>
                  </a:lnTo>
                  <a:lnTo>
                    <a:pt x="87" y="913"/>
                  </a:lnTo>
                  <a:lnTo>
                    <a:pt x="87" y="918"/>
                  </a:lnTo>
                  <a:lnTo>
                    <a:pt x="87" y="921"/>
                  </a:lnTo>
                  <a:lnTo>
                    <a:pt x="87" y="924"/>
                  </a:lnTo>
                  <a:lnTo>
                    <a:pt x="90" y="930"/>
                  </a:lnTo>
                  <a:lnTo>
                    <a:pt x="95" y="934"/>
                  </a:lnTo>
                  <a:lnTo>
                    <a:pt x="101" y="937"/>
                  </a:lnTo>
                  <a:lnTo>
                    <a:pt x="108" y="938"/>
                  </a:lnTo>
                  <a:lnTo>
                    <a:pt x="116" y="940"/>
                  </a:lnTo>
                  <a:lnTo>
                    <a:pt x="122" y="940"/>
                  </a:lnTo>
                  <a:lnTo>
                    <a:pt x="129" y="942"/>
                  </a:lnTo>
                  <a:lnTo>
                    <a:pt x="136" y="943"/>
                  </a:lnTo>
                  <a:lnTo>
                    <a:pt x="143" y="945"/>
                  </a:lnTo>
                  <a:lnTo>
                    <a:pt x="150" y="948"/>
                  </a:lnTo>
                  <a:lnTo>
                    <a:pt x="153" y="950"/>
                  </a:lnTo>
                  <a:lnTo>
                    <a:pt x="155" y="952"/>
                  </a:lnTo>
                  <a:lnTo>
                    <a:pt x="159" y="953"/>
                  </a:lnTo>
                  <a:lnTo>
                    <a:pt x="162" y="952"/>
                  </a:lnTo>
                  <a:lnTo>
                    <a:pt x="165" y="951"/>
                  </a:lnTo>
                  <a:lnTo>
                    <a:pt x="166" y="948"/>
                  </a:lnTo>
                  <a:lnTo>
                    <a:pt x="168" y="946"/>
                  </a:lnTo>
                  <a:lnTo>
                    <a:pt x="170" y="944"/>
                  </a:lnTo>
                  <a:lnTo>
                    <a:pt x="174" y="945"/>
                  </a:lnTo>
                  <a:lnTo>
                    <a:pt x="177" y="946"/>
                  </a:lnTo>
                  <a:lnTo>
                    <a:pt x="179" y="946"/>
                  </a:lnTo>
                  <a:lnTo>
                    <a:pt x="182" y="945"/>
                  </a:lnTo>
                  <a:lnTo>
                    <a:pt x="184" y="944"/>
                  </a:lnTo>
                  <a:lnTo>
                    <a:pt x="186" y="942"/>
                  </a:lnTo>
                  <a:lnTo>
                    <a:pt x="194" y="937"/>
                  </a:lnTo>
                  <a:lnTo>
                    <a:pt x="202" y="934"/>
                  </a:lnTo>
                  <a:lnTo>
                    <a:pt x="211" y="934"/>
                  </a:lnTo>
                  <a:lnTo>
                    <a:pt x="220" y="934"/>
                  </a:lnTo>
                  <a:lnTo>
                    <a:pt x="228" y="937"/>
                  </a:lnTo>
                  <a:lnTo>
                    <a:pt x="236" y="940"/>
                  </a:lnTo>
                  <a:lnTo>
                    <a:pt x="244" y="946"/>
                  </a:lnTo>
                  <a:lnTo>
                    <a:pt x="250" y="953"/>
                  </a:lnTo>
                  <a:lnTo>
                    <a:pt x="254" y="955"/>
                  </a:lnTo>
                  <a:lnTo>
                    <a:pt x="256" y="956"/>
                  </a:lnTo>
                  <a:lnTo>
                    <a:pt x="257" y="956"/>
                  </a:lnTo>
                  <a:lnTo>
                    <a:pt x="257" y="954"/>
                  </a:lnTo>
                  <a:lnTo>
                    <a:pt x="257" y="948"/>
                  </a:lnTo>
                  <a:lnTo>
                    <a:pt x="259" y="943"/>
                  </a:lnTo>
                  <a:lnTo>
                    <a:pt x="261" y="943"/>
                  </a:lnTo>
                  <a:lnTo>
                    <a:pt x="263" y="942"/>
                  </a:lnTo>
                  <a:lnTo>
                    <a:pt x="265" y="943"/>
                  </a:lnTo>
                  <a:lnTo>
                    <a:pt x="267" y="945"/>
                  </a:lnTo>
                  <a:lnTo>
                    <a:pt x="268" y="952"/>
                  </a:lnTo>
                  <a:lnTo>
                    <a:pt x="268" y="960"/>
                  </a:lnTo>
                  <a:lnTo>
                    <a:pt x="269" y="963"/>
                  </a:lnTo>
                  <a:lnTo>
                    <a:pt x="271" y="964"/>
                  </a:lnTo>
                  <a:lnTo>
                    <a:pt x="273" y="963"/>
                  </a:lnTo>
                  <a:lnTo>
                    <a:pt x="276" y="960"/>
                  </a:lnTo>
                  <a:lnTo>
                    <a:pt x="277" y="956"/>
                  </a:lnTo>
                  <a:lnTo>
                    <a:pt x="280" y="953"/>
                  </a:lnTo>
                  <a:lnTo>
                    <a:pt x="283" y="946"/>
                  </a:lnTo>
                  <a:lnTo>
                    <a:pt x="287" y="940"/>
                  </a:lnTo>
                  <a:lnTo>
                    <a:pt x="291" y="935"/>
                  </a:lnTo>
                  <a:lnTo>
                    <a:pt x="297" y="930"/>
                  </a:lnTo>
                  <a:lnTo>
                    <a:pt x="311" y="922"/>
                  </a:lnTo>
                  <a:lnTo>
                    <a:pt x="323" y="913"/>
                  </a:lnTo>
                  <a:lnTo>
                    <a:pt x="325" y="911"/>
                  </a:lnTo>
                  <a:lnTo>
                    <a:pt x="328" y="910"/>
                  </a:lnTo>
                  <a:lnTo>
                    <a:pt x="329" y="910"/>
                  </a:lnTo>
                  <a:lnTo>
                    <a:pt x="330" y="911"/>
                  </a:lnTo>
                  <a:lnTo>
                    <a:pt x="333" y="913"/>
                  </a:lnTo>
                  <a:lnTo>
                    <a:pt x="337" y="914"/>
                  </a:lnTo>
                  <a:lnTo>
                    <a:pt x="341" y="913"/>
                  </a:lnTo>
                  <a:lnTo>
                    <a:pt x="344" y="911"/>
                  </a:lnTo>
                  <a:lnTo>
                    <a:pt x="346" y="907"/>
                  </a:lnTo>
                  <a:lnTo>
                    <a:pt x="348" y="904"/>
                  </a:lnTo>
                  <a:lnTo>
                    <a:pt x="352" y="897"/>
                  </a:lnTo>
                  <a:lnTo>
                    <a:pt x="355" y="891"/>
                  </a:lnTo>
                  <a:lnTo>
                    <a:pt x="356" y="894"/>
                  </a:lnTo>
                  <a:lnTo>
                    <a:pt x="357" y="896"/>
                  </a:lnTo>
                  <a:lnTo>
                    <a:pt x="362" y="903"/>
                  </a:lnTo>
                  <a:lnTo>
                    <a:pt x="368" y="909"/>
                  </a:lnTo>
                  <a:lnTo>
                    <a:pt x="371" y="912"/>
                  </a:lnTo>
                  <a:lnTo>
                    <a:pt x="373" y="916"/>
                  </a:lnTo>
                  <a:lnTo>
                    <a:pt x="374" y="921"/>
                  </a:lnTo>
                  <a:lnTo>
                    <a:pt x="375" y="924"/>
                  </a:lnTo>
                  <a:lnTo>
                    <a:pt x="374" y="929"/>
                  </a:lnTo>
                  <a:lnTo>
                    <a:pt x="372" y="932"/>
                  </a:lnTo>
                  <a:lnTo>
                    <a:pt x="369" y="936"/>
                  </a:lnTo>
                  <a:lnTo>
                    <a:pt x="364" y="939"/>
                  </a:lnTo>
                  <a:lnTo>
                    <a:pt x="356" y="940"/>
                  </a:lnTo>
                  <a:lnTo>
                    <a:pt x="349" y="939"/>
                  </a:lnTo>
                  <a:lnTo>
                    <a:pt x="347" y="939"/>
                  </a:lnTo>
                  <a:lnTo>
                    <a:pt x="344" y="940"/>
                  </a:lnTo>
                  <a:lnTo>
                    <a:pt x="341" y="943"/>
                  </a:lnTo>
                  <a:lnTo>
                    <a:pt x="339" y="946"/>
                  </a:lnTo>
                  <a:lnTo>
                    <a:pt x="338" y="950"/>
                  </a:lnTo>
                  <a:lnTo>
                    <a:pt x="338" y="953"/>
                  </a:lnTo>
                  <a:lnTo>
                    <a:pt x="339" y="953"/>
                  </a:lnTo>
                  <a:lnTo>
                    <a:pt x="340" y="953"/>
                  </a:lnTo>
                  <a:lnTo>
                    <a:pt x="342" y="954"/>
                  </a:lnTo>
                  <a:lnTo>
                    <a:pt x="345" y="954"/>
                  </a:lnTo>
                  <a:lnTo>
                    <a:pt x="348" y="956"/>
                  </a:lnTo>
                  <a:lnTo>
                    <a:pt x="352" y="960"/>
                  </a:lnTo>
                  <a:lnTo>
                    <a:pt x="355" y="963"/>
                  </a:lnTo>
                  <a:lnTo>
                    <a:pt x="358" y="967"/>
                  </a:lnTo>
                  <a:lnTo>
                    <a:pt x="363" y="973"/>
                  </a:lnTo>
                  <a:lnTo>
                    <a:pt x="365" y="981"/>
                  </a:lnTo>
                  <a:lnTo>
                    <a:pt x="366" y="987"/>
                  </a:lnTo>
                  <a:lnTo>
                    <a:pt x="365" y="993"/>
                  </a:lnTo>
                  <a:lnTo>
                    <a:pt x="366" y="1002"/>
                  </a:lnTo>
                  <a:lnTo>
                    <a:pt x="370" y="1012"/>
                  </a:lnTo>
                  <a:lnTo>
                    <a:pt x="371" y="1018"/>
                  </a:lnTo>
                  <a:lnTo>
                    <a:pt x="372" y="1024"/>
                  </a:lnTo>
                  <a:lnTo>
                    <a:pt x="372" y="1028"/>
                  </a:lnTo>
                  <a:lnTo>
                    <a:pt x="371" y="1033"/>
                  </a:lnTo>
                  <a:lnTo>
                    <a:pt x="370" y="1037"/>
                  </a:lnTo>
                  <a:lnTo>
                    <a:pt x="369" y="1042"/>
                  </a:lnTo>
                  <a:lnTo>
                    <a:pt x="366" y="1045"/>
                  </a:lnTo>
                  <a:lnTo>
                    <a:pt x="364" y="1049"/>
                  </a:lnTo>
                  <a:lnTo>
                    <a:pt x="357" y="1054"/>
                  </a:lnTo>
                  <a:lnTo>
                    <a:pt x="349" y="1059"/>
                  </a:lnTo>
                  <a:lnTo>
                    <a:pt x="340" y="1064"/>
                  </a:lnTo>
                  <a:lnTo>
                    <a:pt x="330" y="1066"/>
                  </a:lnTo>
                  <a:lnTo>
                    <a:pt x="324" y="1066"/>
                  </a:lnTo>
                  <a:lnTo>
                    <a:pt x="320" y="1066"/>
                  </a:lnTo>
                  <a:lnTo>
                    <a:pt x="315" y="1066"/>
                  </a:lnTo>
                  <a:lnTo>
                    <a:pt x="311" y="1064"/>
                  </a:lnTo>
                  <a:lnTo>
                    <a:pt x="308" y="1060"/>
                  </a:lnTo>
                  <a:lnTo>
                    <a:pt x="306" y="1058"/>
                  </a:lnTo>
                  <a:lnTo>
                    <a:pt x="300" y="1061"/>
                  </a:lnTo>
                  <a:lnTo>
                    <a:pt x="296" y="1066"/>
                  </a:lnTo>
                  <a:lnTo>
                    <a:pt x="288" y="1078"/>
                  </a:lnTo>
                  <a:lnTo>
                    <a:pt x="277" y="1094"/>
                  </a:lnTo>
                  <a:lnTo>
                    <a:pt x="272" y="1101"/>
                  </a:lnTo>
                  <a:lnTo>
                    <a:pt x="265" y="1107"/>
                  </a:lnTo>
                  <a:lnTo>
                    <a:pt x="259" y="1111"/>
                  </a:lnTo>
                  <a:lnTo>
                    <a:pt x="254" y="1114"/>
                  </a:lnTo>
                  <a:lnTo>
                    <a:pt x="248" y="1113"/>
                  </a:lnTo>
                  <a:lnTo>
                    <a:pt x="243" y="1110"/>
                  </a:lnTo>
                  <a:lnTo>
                    <a:pt x="239" y="1107"/>
                  </a:lnTo>
                  <a:lnTo>
                    <a:pt x="234" y="1103"/>
                  </a:lnTo>
                  <a:lnTo>
                    <a:pt x="227" y="1097"/>
                  </a:lnTo>
                  <a:lnTo>
                    <a:pt x="219" y="1092"/>
                  </a:lnTo>
                  <a:lnTo>
                    <a:pt x="215" y="1090"/>
                  </a:lnTo>
                  <a:lnTo>
                    <a:pt x="210" y="1089"/>
                  </a:lnTo>
                  <a:lnTo>
                    <a:pt x="206" y="1089"/>
                  </a:lnTo>
                  <a:lnTo>
                    <a:pt x="201" y="1090"/>
                  </a:lnTo>
                  <a:lnTo>
                    <a:pt x="195" y="1091"/>
                  </a:lnTo>
                  <a:lnTo>
                    <a:pt x="190" y="1094"/>
                  </a:lnTo>
                  <a:lnTo>
                    <a:pt x="187" y="1097"/>
                  </a:lnTo>
                  <a:lnTo>
                    <a:pt x="185" y="1099"/>
                  </a:lnTo>
                  <a:lnTo>
                    <a:pt x="184" y="1101"/>
                  </a:lnTo>
                  <a:lnTo>
                    <a:pt x="183" y="1103"/>
                  </a:lnTo>
                  <a:lnTo>
                    <a:pt x="185" y="1107"/>
                  </a:lnTo>
                  <a:lnTo>
                    <a:pt x="186" y="1109"/>
                  </a:lnTo>
                  <a:lnTo>
                    <a:pt x="187" y="1111"/>
                  </a:lnTo>
                  <a:lnTo>
                    <a:pt x="187" y="1113"/>
                  </a:lnTo>
                  <a:lnTo>
                    <a:pt x="186" y="1113"/>
                  </a:lnTo>
                  <a:lnTo>
                    <a:pt x="185" y="1113"/>
                  </a:lnTo>
                  <a:lnTo>
                    <a:pt x="179" y="1114"/>
                  </a:lnTo>
                  <a:lnTo>
                    <a:pt x="174" y="1117"/>
                  </a:lnTo>
                  <a:lnTo>
                    <a:pt x="169" y="1122"/>
                  </a:lnTo>
                  <a:lnTo>
                    <a:pt x="167" y="1127"/>
                  </a:lnTo>
                  <a:lnTo>
                    <a:pt x="166" y="1133"/>
                  </a:lnTo>
                  <a:lnTo>
                    <a:pt x="166" y="1140"/>
                  </a:lnTo>
                  <a:lnTo>
                    <a:pt x="167" y="1154"/>
                  </a:lnTo>
                  <a:lnTo>
                    <a:pt x="168" y="1167"/>
                  </a:lnTo>
                  <a:lnTo>
                    <a:pt x="167" y="1178"/>
                  </a:lnTo>
                  <a:lnTo>
                    <a:pt x="167" y="1178"/>
                  </a:lnTo>
                  <a:lnTo>
                    <a:pt x="165" y="1176"/>
                  </a:lnTo>
                  <a:lnTo>
                    <a:pt x="162" y="1173"/>
                  </a:lnTo>
                  <a:lnTo>
                    <a:pt x="159" y="1173"/>
                  </a:lnTo>
                  <a:lnTo>
                    <a:pt x="155" y="1174"/>
                  </a:lnTo>
                  <a:lnTo>
                    <a:pt x="153" y="1175"/>
                  </a:lnTo>
                  <a:lnTo>
                    <a:pt x="151" y="1176"/>
                  </a:lnTo>
                  <a:lnTo>
                    <a:pt x="146" y="1181"/>
                  </a:lnTo>
                  <a:lnTo>
                    <a:pt x="142" y="1186"/>
                  </a:lnTo>
                  <a:lnTo>
                    <a:pt x="134" y="1197"/>
                  </a:lnTo>
                  <a:lnTo>
                    <a:pt x="127" y="1208"/>
                  </a:lnTo>
                  <a:lnTo>
                    <a:pt x="125" y="1214"/>
                  </a:lnTo>
                  <a:lnTo>
                    <a:pt x="124" y="1221"/>
                  </a:lnTo>
                  <a:lnTo>
                    <a:pt x="124" y="1227"/>
                  </a:lnTo>
                  <a:lnTo>
                    <a:pt x="124" y="1233"/>
                  </a:lnTo>
                  <a:lnTo>
                    <a:pt x="126" y="1237"/>
                  </a:lnTo>
                  <a:lnTo>
                    <a:pt x="126" y="1239"/>
                  </a:lnTo>
                  <a:lnTo>
                    <a:pt x="126" y="1243"/>
                  </a:lnTo>
                  <a:lnTo>
                    <a:pt x="125" y="1244"/>
                  </a:lnTo>
                  <a:lnTo>
                    <a:pt x="121" y="1246"/>
                  </a:lnTo>
                  <a:lnTo>
                    <a:pt x="114" y="1247"/>
                  </a:lnTo>
                  <a:lnTo>
                    <a:pt x="110" y="1248"/>
                  </a:lnTo>
                  <a:lnTo>
                    <a:pt x="108" y="1248"/>
                  </a:lnTo>
                  <a:lnTo>
                    <a:pt x="108" y="1252"/>
                  </a:lnTo>
                  <a:lnTo>
                    <a:pt x="109" y="1256"/>
                  </a:lnTo>
                  <a:lnTo>
                    <a:pt x="110" y="1257"/>
                  </a:lnTo>
                  <a:lnTo>
                    <a:pt x="112" y="1260"/>
                  </a:lnTo>
                  <a:lnTo>
                    <a:pt x="114" y="1262"/>
                  </a:lnTo>
                  <a:lnTo>
                    <a:pt x="114" y="1264"/>
                  </a:lnTo>
                  <a:lnTo>
                    <a:pt x="108" y="1265"/>
                  </a:lnTo>
                  <a:lnTo>
                    <a:pt x="101" y="1266"/>
                  </a:lnTo>
                  <a:lnTo>
                    <a:pt x="100" y="1269"/>
                  </a:lnTo>
                  <a:lnTo>
                    <a:pt x="98" y="1271"/>
                  </a:lnTo>
                  <a:lnTo>
                    <a:pt x="98" y="1277"/>
                  </a:lnTo>
                  <a:lnTo>
                    <a:pt x="101" y="1280"/>
                  </a:lnTo>
                  <a:lnTo>
                    <a:pt x="104" y="1281"/>
                  </a:lnTo>
                  <a:lnTo>
                    <a:pt x="110" y="1280"/>
                  </a:lnTo>
                  <a:lnTo>
                    <a:pt x="113" y="1279"/>
                  </a:lnTo>
                  <a:lnTo>
                    <a:pt x="116" y="1279"/>
                  </a:lnTo>
                  <a:lnTo>
                    <a:pt x="117" y="1282"/>
                  </a:lnTo>
                  <a:lnTo>
                    <a:pt x="118" y="1287"/>
                  </a:lnTo>
                  <a:lnTo>
                    <a:pt x="117" y="1293"/>
                  </a:lnTo>
                  <a:lnTo>
                    <a:pt x="118" y="1297"/>
                  </a:lnTo>
                  <a:lnTo>
                    <a:pt x="119" y="1300"/>
                  </a:lnTo>
                  <a:lnTo>
                    <a:pt x="121" y="1300"/>
                  </a:lnTo>
                  <a:lnTo>
                    <a:pt x="124" y="1301"/>
                  </a:lnTo>
                  <a:lnTo>
                    <a:pt x="126" y="1302"/>
                  </a:lnTo>
                  <a:lnTo>
                    <a:pt x="128" y="1305"/>
                  </a:lnTo>
                  <a:lnTo>
                    <a:pt x="129" y="1311"/>
                  </a:lnTo>
                  <a:lnTo>
                    <a:pt x="129" y="1314"/>
                  </a:lnTo>
                  <a:lnTo>
                    <a:pt x="129" y="1318"/>
                  </a:lnTo>
                  <a:lnTo>
                    <a:pt x="129" y="1321"/>
                  </a:lnTo>
                  <a:lnTo>
                    <a:pt x="132" y="1325"/>
                  </a:lnTo>
                  <a:lnTo>
                    <a:pt x="133" y="1327"/>
                  </a:lnTo>
                  <a:lnTo>
                    <a:pt x="134" y="1328"/>
                  </a:lnTo>
                  <a:lnTo>
                    <a:pt x="136" y="1328"/>
                  </a:lnTo>
                  <a:lnTo>
                    <a:pt x="137" y="1328"/>
                  </a:lnTo>
                  <a:lnTo>
                    <a:pt x="140" y="1325"/>
                  </a:lnTo>
                  <a:lnTo>
                    <a:pt x="141" y="1322"/>
                  </a:lnTo>
                  <a:lnTo>
                    <a:pt x="142" y="1320"/>
                  </a:lnTo>
                  <a:lnTo>
                    <a:pt x="143" y="1319"/>
                  </a:lnTo>
                  <a:lnTo>
                    <a:pt x="146" y="1319"/>
                  </a:lnTo>
                  <a:lnTo>
                    <a:pt x="151" y="1321"/>
                  </a:lnTo>
                  <a:lnTo>
                    <a:pt x="154" y="1324"/>
                  </a:lnTo>
                  <a:lnTo>
                    <a:pt x="155" y="1327"/>
                  </a:lnTo>
                  <a:lnTo>
                    <a:pt x="155" y="1330"/>
                  </a:lnTo>
                  <a:lnTo>
                    <a:pt x="155" y="1334"/>
                  </a:lnTo>
                  <a:lnTo>
                    <a:pt x="152" y="1336"/>
                  </a:lnTo>
                  <a:lnTo>
                    <a:pt x="150" y="1337"/>
                  </a:lnTo>
                  <a:lnTo>
                    <a:pt x="150" y="1339"/>
                  </a:lnTo>
                  <a:lnTo>
                    <a:pt x="150" y="1341"/>
                  </a:lnTo>
                  <a:lnTo>
                    <a:pt x="151" y="1342"/>
                  </a:lnTo>
                  <a:lnTo>
                    <a:pt x="153" y="1343"/>
                  </a:lnTo>
                  <a:lnTo>
                    <a:pt x="157" y="1343"/>
                  </a:lnTo>
                  <a:lnTo>
                    <a:pt x="160" y="1342"/>
                  </a:lnTo>
                  <a:lnTo>
                    <a:pt x="163" y="1343"/>
                  </a:lnTo>
                  <a:lnTo>
                    <a:pt x="165" y="1345"/>
                  </a:lnTo>
                  <a:lnTo>
                    <a:pt x="165" y="1351"/>
                  </a:lnTo>
                  <a:lnTo>
                    <a:pt x="160" y="1359"/>
                  </a:lnTo>
                  <a:lnTo>
                    <a:pt x="155" y="1367"/>
                  </a:lnTo>
                  <a:lnTo>
                    <a:pt x="152" y="1371"/>
                  </a:lnTo>
                  <a:lnTo>
                    <a:pt x="146" y="1377"/>
                  </a:lnTo>
                  <a:lnTo>
                    <a:pt x="142" y="1383"/>
                  </a:lnTo>
                  <a:lnTo>
                    <a:pt x="141" y="1385"/>
                  </a:lnTo>
                  <a:lnTo>
                    <a:pt x="142" y="1386"/>
                  </a:lnTo>
                  <a:lnTo>
                    <a:pt x="145" y="1386"/>
                  </a:lnTo>
                  <a:lnTo>
                    <a:pt x="151" y="1386"/>
                  </a:lnTo>
                  <a:lnTo>
                    <a:pt x="155" y="1385"/>
                  </a:lnTo>
                  <a:lnTo>
                    <a:pt x="158" y="1385"/>
                  </a:lnTo>
                  <a:lnTo>
                    <a:pt x="158" y="1386"/>
                  </a:lnTo>
                  <a:lnTo>
                    <a:pt x="158" y="1388"/>
                  </a:lnTo>
                  <a:lnTo>
                    <a:pt x="155" y="1390"/>
                  </a:lnTo>
                  <a:lnTo>
                    <a:pt x="154" y="1393"/>
                  </a:lnTo>
                  <a:lnTo>
                    <a:pt x="154" y="1395"/>
                  </a:lnTo>
                  <a:lnTo>
                    <a:pt x="155" y="1399"/>
                  </a:lnTo>
                  <a:lnTo>
                    <a:pt x="161" y="1404"/>
                  </a:lnTo>
                  <a:lnTo>
                    <a:pt x="168" y="1408"/>
                  </a:lnTo>
                  <a:lnTo>
                    <a:pt x="175" y="1406"/>
                  </a:lnTo>
                  <a:lnTo>
                    <a:pt x="178" y="1406"/>
                  </a:lnTo>
                  <a:lnTo>
                    <a:pt x="179" y="1409"/>
                  </a:lnTo>
                  <a:lnTo>
                    <a:pt x="182" y="1416"/>
                  </a:lnTo>
                  <a:lnTo>
                    <a:pt x="184" y="1420"/>
                  </a:lnTo>
                  <a:lnTo>
                    <a:pt x="185" y="1424"/>
                  </a:lnTo>
                  <a:lnTo>
                    <a:pt x="189" y="1427"/>
                  </a:lnTo>
                  <a:lnTo>
                    <a:pt x="192" y="1430"/>
                  </a:lnTo>
                  <a:lnTo>
                    <a:pt x="194" y="1432"/>
                  </a:lnTo>
                  <a:lnTo>
                    <a:pt x="199" y="1433"/>
                  </a:lnTo>
                  <a:lnTo>
                    <a:pt x="202" y="1435"/>
                  </a:lnTo>
                  <a:lnTo>
                    <a:pt x="203" y="1439"/>
                  </a:lnTo>
                  <a:lnTo>
                    <a:pt x="203" y="1442"/>
                  </a:lnTo>
                  <a:lnTo>
                    <a:pt x="202" y="1444"/>
                  </a:lnTo>
                  <a:lnTo>
                    <a:pt x="203" y="1448"/>
                  </a:lnTo>
                  <a:lnTo>
                    <a:pt x="204" y="1451"/>
                  </a:lnTo>
                  <a:lnTo>
                    <a:pt x="207" y="1453"/>
                  </a:lnTo>
                  <a:lnTo>
                    <a:pt x="211" y="1455"/>
                  </a:lnTo>
                  <a:lnTo>
                    <a:pt x="216" y="1456"/>
                  </a:lnTo>
                  <a:lnTo>
                    <a:pt x="219" y="1456"/>
                  </a:lnTo>
                  <a:lnTo>
                    <a:pt x="233" y="1456"/>
                  </a:lnTo>
                  <a:lnTo>
                    <a:pt x="246" y="1455"/>
                  </a:lnTo>
                  <a:lnTo>
                    <a:pt x="252" y="1453"/>
                  </a:lnTo>
                  <a:lnTo>
                    <a:pt x="259" y="1451"/>
                  </a:lnTo>
                  <a:lnTo>
                    <a:pt x="265" y="1448"/>
                  </a:lnTo>
                  <a:lnTo>
                    <a:pt x="271" y="1444"/>
                  </a:lnTo>
                  <a:lnTo>
                    <a:pt x="275" y="1441"/>
                  </a:lnTo>
                  <a:lnTo>
                    <a:pt x="279" y="1440"/>
                  </a:lnTo>
                  <a:lnTo>
                    <a:pt x="281" y="1441"/>
                  </a:lnTo>
                  <a:lnTo>
                    <a:pt x="284" y="1442"/>
                  </a:lnTo>
                  <a:lnTo>
                    <a:pt x="287" y="1438"/>
                  </a:lnTo>
                  <a:lnTo>
                    <a:pt x="288" y="1432"/>
                  </a:lnTo>
                  <a:lnTo>
                    <a:pt x="288" y="1426"/>
                  </a:lnTo>
                  <a:lnTo>
                    <a:pt x="287" y="1422"/>
                  </a:lnTo>
                  <a:lnTo>
                    <a:pt x="285" y="1419"/>
                  </a:lnTo>
                  <a:lnTo>
                    <a:pt x="283" y="1417"/>
                  </a:lnTo>
                  <a:lnTo>
                    <a:pt x="282" y="1415"/>
                  </a:lnTo>
                  <a:lnTo>
                    <a:pt x="282" y="1412"/>
                  </a:lnTo>
                  <a:lnTo>
                    <a:pt x="283" y="1409"/>
                  </a:lnTo>
                  <a:lnTo>
                    <a:pt x="285" y="1403"/>
                  </a:lnTo>
                  <a:lnTo>
                    <a:pt x="288" y="1401"/>
                  </a:lnTo>
                  <a:lnTo>
                    <a:pt x="291" y="1398"/>
                  </a:lnTo>
                  <a:lnTo>
                    <a:pt x="291" y="1398"/>
                  </a:lnTo>
                  <a:lnTo>
                    <a:pt x="292" y="1398"/>
                  </a:lnTo>
                  <a:lnTo>
                    <a:pt x="292" y="1399"/>
                  </a:lnTo>
                  <a:lnTo>
                    <a:pt x="291" y="1401"/>
                  </a:lnTo>
                  <a:lnTo>
                    <a:pt x="291" y="1408"/>
                  </a:lnTo>
                  <a:lnTo>
                    <a:pt x="292" y="1412"/>
                  </a:lnTo>
                  <a:lnTo>
                    <a:pt x="293" y="1418"/>
                  </a:lnTo>
                  <a:lnTo>
                    <a:pt x="297" y="1424"/>
                  </a:lnTo>
                  <a:lnTo>
                    <a:pt x="304" y="1434"/>
                  </a:lnTo>
                  <a:lnTo>
                    <a:pt x="308" y="1445"/>
                  </a:lnTo>
                  <a:lnTo>
                    <a:pt x="314" y="1457"/>
                  </a:lnTo>
                  <a:lnTo>
                    <a:pt x="317" y="1469"/>
                  </a:lnTo>
                  <a:lnTo>
                    <a:pt x="320" y="1476"/>
                  </a:lnTo>
                  <a:lnTo>
                    <a:pt x="322" y="1483"/>
                  </a:lnTo>
                  <a:lnTo>
                    <a:pt x="322" y="1487"/>
                  </a:lnTo>
                  <a:lnTo>
                    <a:pt x="322" y="1490"/>
                  </a:lnTo>
                  <a:lnTo>
                    <a:pt x="321" y="1492"/>
                  </a:lnTo>
                  <a:lnTo>
                    <a:pt x="320" y="1496"/>
                  </a:lnTo>
                  <a:lnTo>
                    <a:pt x="317" y="1498"/>
                  </a:lnTo>
                  <a:lnTo>
                    <a:pt x="315" y="1500"/>
                  </a:lnTo>
                  <a:lnTo>
                    <a:pt x="313" y="1504"/>
                  </a:lnTo>
                  <a:lnTo>
                    <a:pt x="311" y="1508"/>
                  </a:lnTo>
                  <a:lnTo>
                    <a:pt x="311" y="1513"/>
                  </a:lnTo>
                  <a:lnTo>
                    <a:pt x="311" y="1517"/>
                  </a:lnTo>
                  <a:lnTo>
                    <a:pt x="312" y="1522"/>
                  </a:lnTo>
                  <a:lnTo>
                    <a:pt x="314" y="1525"/>
                  </a:lnTo>
                  <a:lnTo>
                    <a:pt x="317" y="1526"/>
                  </a:lnTo>
                  <a:lnTo>
                    <a:pt x="322" y="1528"/>
                  </a:lnTo>
                  <a:lnTo>
                    <a:pt x="329" y="1526"/>
                  </a:lnTo>
                  <a:lnTo>
                    <a:pt x="333" y="1526"/>
                  </a:lnTo>
                  <a:lnTo>
                    <a:pt x="333" y="1528"/>
                  </a:lnTo>
                  <a:lnTo>
                    <a:pt x="332" y="1529"/>
                  </a:lnTo>
                  <a:lnTo>
                    <a:pt x="330" y="1531"/>
                  </a:lnTo>
                  <a:lnTo>
                    <a:pt x="325" y="1533"/>
                  </a:lnTo>
                  <a:lnTo>
                    <a:pt x="323" y="1537"/>
                  </a:lnTo>
                  <a:lnTo>
                    <a:pt x="322" y="1541"/>
                  </a:lnTo>
                  <a:lnTo>
                    <a:pt x="322" y="1546"/>
                  </a:lnTo>
                  <a:lnTo>
                    <a:pt x="322" y="1550"/>
                  </a:lnTo>
                  <a:lnTo>
                    <a:pt x="324" y="1560"/>
                  </a:lnTo>
                  <a:lnTo>
                    <a:pt x="323" y="1567"/>
                  </a:lnTo>
                  <a:lnTo>
                    <a:pt x="313" y="1570"/>
                  </a:lnTo>
                  <a:lnTo>
                    <a:pt x="303" y="1572"/>
                  </a:lnTo>
                  <a:lnTo>
                    <a:pt x="306" y="1575"/>
                  </a:lnTo>
                  <a:lnTo>
                    <a:pt x="309" y="1578"/>
                  </a:lnTo>
                  <a:lnTo>
                    <a:pt x="315" y="1579"/>
                  </a:lnTo>
                  <a:lnTo>
                    <a:pt x="320" y="1580"/>
                  </a:lnTo>
                  <a:lnTo>
                    <a:pt x="325" y="1580"/>
                  </a:lnTo>
                  <a:lnTo>
                    <a:pt x="330" y="1579"/>
                  </a:lnTo>
                  <a:lnTo>
                    <a:pt x="334" y="1579"/>
                  </a:lnTo>
                  <a:lnTo>
                    <a:pt x="339" y="1577"/>
                  </a:lnTo>
                  <a:lnTo>
                    <a:pt x="344" y="1570"/>
                  </a:lnTo>
                  <a:lnTo>
                    <a:pt x="350" y="1561"/>
                  </a:lnTo>
                  <a:lnTo>
                    <a:pt x="354" y="1557"/>
                  </a:lnTo>
                  <a:lnTo>
                    <a:pt x="358" y="1553"/>
                  </a:lnTo>
                  <a:lnTo>
                    <a:pt x="362" y="1550"/>
                  </a:lnTo>
                  <a:lnTo>
                    <a:pt x="365" y="1550"/>
                  </a:lnTo>
                  <a:lnTo>
                    <a:pt x="366" y="1550"/>
                  </a:lnTo>
                  <a:lnTo>
                    <a:pt x="368" y="1552"/>
                  </a:lnTo>
                  <a:lnTo>
                    <a:pt x="381" y="1542"/>
                  </a:lnTo>
                  <a:lnTo>
                    <a:pt x="393" y="1532"/>
                  </a:lnTo>
                  <a:lnTo>
                    <a:pt x="396" y="1533"/>
                  </a:lnTo>
                  <a:lnTo>
                    <a:pt x="398" y="1533"/>
                  </a:lnTo>
                  <a:lnTo>
                    <a:pt x="401" y="1537"/>
                  </a:lnTo>
                  <a:lnTo>
                    <a:pt x="402" y="1540"/>
                  </a:lnTo>
                  <a:lnTo>
                    <a:pt x="401" y="1542"/>
                  </a:lnTo>
                  <a:lnTo>
                    <a:pt x="399" y="1545"/>
                  </a:lnTo>
                  <a:lnTo>
                    <a:pt x="403" y="1548"/>
                  </a:lnTo>
                  <a:lnTo>
                    <a:pt x="406" y="1549"/>
                  </a:lnTo>
                  <a:lnTo>
                    <a:pt x="411" y="1552"/>
                  </a:lnTo>
                  <a:lnTo>
                    <a:pt x="414" y="1555"/>
                  </a:lnTo>
                  <a:lnTo>
                    <a:pt x="415" y="1558"/>
                  </a:lnTo>
                  <a:lnTo>
                    <a:pt x="417" y="1562"/>
                  </a:lnTo>
                  <a:lnTo>
                    <a:pt x="418" y="1563"/>
                  </a:lnTo>
                  <a:lnTo>
                    <a:pt x="419" y="1563"/>
                  </a:lnTo>
                  <a:lnTo>
                    <a:pt x="421" y="1562"/>
                  </a:lnTo>
                  <a:lnTo>
                    <a:pt x="423" y="1557"/>
                  </a:lnTo>
                  <a:lnTo>
                    <a:pt x="427" y="1552"/>
                  </a:lnTo>
                  <a:lnTo>
                    <a:pt x="428" y="1549"/>
                  </a:lnTo>
                  <a:lnTo>
                    <a:pt x="429" y="1548"/>
                  </a:lnTo>
                  <a:lnTo>
                    <a:pt x="430" y="1549"/>
                  </a:lnTo>
                  <a:lnTo>
                    <a:pt x="432" y="1553"/>
                  </a:lnTo>
                  <a:lnTo>
                    <a:pt x="438" y="1557"/>
                  </a:lnTo>
                  <a:lnTo>
                    <a:pt x="443" y="1561"/>
                  </a:lnTo>
                  <a:lnTo>
                    <a:pt x="446" y="1566"/>
                  </a:lnTo>
                  <a:lnTo>
                    <a:pt x="451" y="1573"/>
                  </a:lnTo>
                  <a:lnTo>
                    <a:pt x="454" y="1580"/>
                  </a:lnTo>
                  <a:lnTo>
                    <a:pt x="458" y="1587"/>
                  </a:lnTo>
                  <a:lnTo>
                    <a:pt x="462" y="1591"/>
                  </a:lnTo>
                  <a:lnTo>
                    <a:pt x="466" y="1594"/>
                  </a:lnTo>
                  <a:lnTo>
                    <a:pt x="468" y="1595"/>
                  </a:lnTo>
                  <a:lnTo>
                    <a:pt x="471" y="1595"/>
                  </a:lnTo>
                  <a:lnTo>
                    <a:pt x="475" y="1595"/>
                  </a:lnTo>
                  <a:lnTo>
                    <a:pt x="478" y="1591"/>
                  </a:lnTo>
                  <a:lnTo>
                    <a:pt x="479" y="1588"/>
                  </a:lnTo>
                  <a:lnTo>
                    <a:pt x="479" y="1586"/>
                  </a:lnTo>
                  <a:lnTo>
                    <a:pt x="478" y="1582"/>
                  </a:lnTo>
                  <a:lnTo>
                    <a:pt x="475" y="1577"/>
                  </a:lnTo>
                  <a:lnTo>
                    <a:pt x="472" y="1570"/>
                  </a:lnTo>
                  <a:lnTo>
                    <a:pt x="472" y="1566"/>
                  </a:lnTo>
                  <a:lnTo>
                    <a:pt x="472" y="1563"/>
                  </a:lnTo>
                  <a:lnTo>
                    <a:pt x="475" y="1562"/>
                  </a:lnTo>
                  <a:lnTo>
                    <a:pt x="477" y="1561"/>
                  </a:lnTo>
                  <a:lnTo>
                    <a:pt x="478" y="1556"/>
                  </a:lnTo>
                  <a:lnTo>
                    <a:pt x="478" y="1553"/>
                  </a:lnTo>
                  <a:lnTo>
                    <a:pt x="482" y="1546"/>
                  </a:lnTo>
                  <a:lnTo>
                    <a:pt x="486" y="1540"/>
                  </a:lnTo>
                  <a:lnTo>
                    <a:pt x="491" y="1536"/>
                  </a:lnTo>
                  <a:lnTo>
                    <a:pt x="493" y="1534"/>
                  </a:lnTo>
                  <a:lnTo>
                    <a:pt x="494" y="1534"/>
                  </a:lnTo>
                  <a:lnTo>
                    <a:pt x="493" y="1538"/>
                  </a:lnTo>
                  <a:lnTo>
                    <a:pt x="491" y="1545"/>
                  </a:lnTo>
                  <a:lnTo>
                    <a:pt x="487" y="1552"/>
                  </a:lnTo>
                  <a:lnTo>
                    <a:pt x="487" y="1555"/>
                  </a:lnTo>
                  <a:lnTo>
                    <a:pt x="487" y="1558"/>
                  </a:lnTo>
                  <a:lnTo>
                    <a:pt x="492" y="1562"/>
                  </a:lnTo>
                  <a:lnTo>
                    <a:pt x="495" y="1565"/>
                  </a:lnTo>
                  <a:lnTo>
                    <a:pt x="497" y="1567"/>
                  </a:lnTo>
                  <a:lnTo>
                    <a:pt x="499" y="1571"/>
                  </a:lnTo>
                  <a:lnTo>
                    <a:pt x="501" y="1572"/>
                  </a:lnTo>
                  <a:lnTo>
                    <a:pt x="503" y="1573"/>
                  </a:lnTo>
                  <a:lnTo>
                    <a:pt x="505" y="1574"/>
                  </a:lnTo>
                  <a:lnTo>
                    <a:pt x="509" y="1574"/>
                  </a:lnTo>
                  <a:lnTo>
                    <a:pt x="515" y="1573"/>
                  </a:lnTo>
                  <a:lnTo>
                    <a:pt x="519" y="1572"/>
                  </a:lnTo>
                  <a:lnTo>
                    <a:pt x="532" y="1567"/>
                  </a:lnTo>
                  <a:lnTo>
                    <a:pt x="542" y="1562"/>
                  </a:lnTo>
                  <a:lnTo>
                    <a:pt x="553" y="1555"/>
                  </a:lnTo>
                  <a:lnTo>
                    <a:pt x="562" y="1548"/>
                  </a:lnTo>
                  <a:lnTo>
                    <a:pt x="566" y="1547"/>
                  </a:lnTo>
                  <a:lnTo>
                    <a:pt x="568" y="1548"/>
                  </a:lnTo>
                  <a:lnTo>
                    <a:pt x="567" y="1553"/>
                  </a:lnTo>
                  <a:lnTo>
                    <a:pt x="565" y="1558"/>
                  </a:lnTo>
                  <a:lnTo>
                    <a:pt x="557" y="1572"/>
                  </a:lnTo>
                  <a:lnTo>
                    <a:pt x="548" y="1583"/>
                  </a:lnTo>
                  <a:lnTo>
                    <a:pt x="541" y="1590"/>
                  </a:lnTo>
                  <a:lnTo>
                    <a:pt x="536" y="1598"/>
                  </a:lnTo>
                  <a:lnTo>
                    <a:pt x="535" y="1602"/>
                  </a:lnTo>
                  <a:lnTo>
                    <a:pt x="535" y="1606"/>
                  </a:lnTo>
                  <a:lnTo>
                    <a:pt x="537" y="1610"/>
                  </a:lnTo>
                  <a:lnTo>
                    <a:pt x="542" y="1613"/>
                  </a:lnTo>
                  <a:lnTo>
                    <a:pt x="544" y="1613"/>
                  </a:lnTo>
                  <a:lnTo>
                    <a:pt x="545" y="1613"/>
                  </a:lnTo>
                  <a:lnTo>
                    <a:pt x="544" y="1615"/>
                  </a:lnTo>
                  <a:lnTo>
                    <a:pt x="542" y="1617"/>
                  </a:lnTo>
                  <a:lnTo>
                    <a:pt x="541" y="1619"/>
                  </a:lnTo>
                  <a:lnTo>
                    <a:pt x="540" y="1621"/>
                  </a:lnTo>
                  <a:lnTo>
                    <a:pt x="536" y="1630"/>
                  </a:lnTo>
                  <a:lnTo>
                    <a:pt x="534" y="1639"/>
                  </a:lnTo>
                  <a:lnTo>
                    <a:pt x="533" y="1654"/>
                  </a:lnTo>
                  <a:lnTo>
                    <a:pt x="533" y="1669"/>
                  </a:lnTo>
                  <a:lnTo>
                    <a:pt x="534" y="1678"/>
                  </a:lnTo>
                  <a:lnTo>
                    <a:pt x="535" y="1684"/>
                  </a:lnTo>
                  <a:lnTo>
                    <a:pt x="533" y="1684"/>
                  </a:lnTo>
                  <a:lnTo>
                    <a:pt x="531" y="1683"/>
                  </a:lnTo>
                  <a:lnTo>
                    <a:pt x="527" y="1681"/>
                  </a:lnTo>
                  <a:lnTo>
                    <a:pt x="525" y="1680"/>
                  </a:lnTo>
                  <a:lnTo>
                    <a:pt x="523" y="1680"/>
                  </a:lnTo>
                  <a:lnTo>
                    <a:pt x="520" y="1683"/>
                  </a:lnTo>
                  <a:lnTo>
                    <a:pt x="519" y="1685"/>
                  </a:lnTo>
                  <a:lnTo>
                    <a:pt x="517" y="1687"/>
                  </a:lnTo>
                  <a:lnTo>
                    <a:pt x="515" y="1693"/>
                  </a:lnTo>
                  <a:lnTo>
                    <a:pt x="511" y="1696"/>
                  </a:lnTo>
                  <a:lnTo>
                    <a:pt x="509" y="1697"/>
                  </a:lnTo>
                  <a:lnTo>
                    <a:pt x="507" y="1697"/>
                  </a:lnTo>
                  <a:lnTo>
                    <a:pt x="503" y="1699"/>
                  </a:lnTo>
                  <a:lnTo>
                    <a:pt x="501" y="1700"/>
                  </a:lnTo>
                  <a:lnTo>
                    <a:pt x="497" y="1701"/>
                  </a:lnTo>
                  <a:lnTo>
                    <a:pt x="495" y="1703"/>
                  </a:lnTo>
                  <a:lnTo>
                    <a:pt x="491" y="1709"/>
                  </a:lnTo>
                  <a:lnTo>
                    <a:pt x="487" y="1715"/>
                  </a:lnTo>
                  <a:lnTo>
                    <a:pt x="485" y="1721"/>
                  </a:lnTo>
                  <a:lnTo>
                    <a:pt x="483" y="1729"/>
                  </a:lnTo>
                  <a:lnTo>
                    <a:pt x="482" y="1735"/>
                  </a:lnTo>
                  <a:lnTo>
                    <a:pt x="482" y="1742"/>
                  </a:lnTo>
                  <a:lnTo>
                    <a:pt x="482" y="1746"/>
                  </a:lnTo>
                  <a:lnTo>
                    <a:pt x="480" y="1749"/>
                  </a:lnTo>
                  <a:lnTo>
                    <a:pt x="479" y="1749"/>
                  </a:lnTo>
                  <a:lnTo>
                    <a:pt x="478" y="1749"/>
                  </a:lnTo>
                  <a:lnTo>
                    <a:pt x="474" y="1746"/>
                  </a:lnTo>
                  <a:lnTo>
                    <a:pt x="468" y="1745"/>
                  </a:lnTo>
                  <a:lnTo>
                    <a:pt x="452" y="1757"/>
                  </a:lnTo>
                  <a:lnTo>
                    <a:pt x="436" y="1767"/>
                  </a:lnTo>
                  <a:lnTo>
                    <a:pt x="423" y="1775"/>
                  </a:lnTo>
                  <a:lnTo>
                    <a:pt x="413" y="1781"/>
                  </a:lnTo>
                  <a:lnTo>
                    <a:pt x="409" y="1784"/>
                  </a:lnTo>
                  <a:lnTo>
                    <a:pt x="404" y="1789"/>
                  </a:lnTo>
                  <a:lnTo>
                    <a:pt x="399" y="1793"/>
                  </a:lnTo>
                  <a:lnTo>
                    <a:pt x="395" y="1800"/>
                  </a:lnTo>
                  <a:lnTo>
                    <a:pt x="391" y="1806"/>
                  </a:lnTo>
                  <a:lnTo>
                    <a:pt x="388" y="1813"/>
                  </a:lnTo>
                  <a:lnTo>
                    <a:pt x="387" y="1816"/>
                  </a:lnTo>
                  <a:lnTo>
                    <a:pt x="387" y="1819"/>
                  </a:lnTo>
                  <a:lnTo>
                    <a:pt x="387" y="1822"/>
                  </a:lnTo>
                  <a:lnTo>
                    <a:pt x="388" y="1825"/>
                  </a:lnTo>
                  <a:lnTo>
                    <a:pt x="396" y="1831"/>
                  </a:lnTo>
                  <a:lnTo>
                    <a:pt x="402" y="1835"/>
                  </a:lnTo>
                  <a:lnTo>
                    <a:pt x="402" y="1838"/>
                  </a:lnTo>
                  <a:lnTo>
                    <a:pt x="402" y="1839"/>
                  </a:lnTo>
                  <a:lnTo>
                    <a:pt x="399" y="1841"/>
                  </a:lnTo>
                  <a:lnTo>
                    <a:pt x="397" y="1842"/>
                  </a:lnTo>
                  <a:lnTo>
                    <a:pt x="395" y="1842"/>
                  </a:lnTo>
                  <a:lnTo>
                    <a:pt x="394" y="1841"/>
                  </a:lnTo>
                  <a:lnTo>
                    <a:pt x="390" y="1839"/>
                  </a:lnTo>
                  <a:lnTo>
                    <a:pt x="386" y="1835"/>
                  </a:lnTo>
                  <a:lnTo>
                    <a:pt x="383" y="1835"/>
                  </a:lnTo>
                  <a:lnTo>
                    <a:pt x="380" y="1835"/>
                  </a:lnTo>
                  <a:lnTo>
                    <a:pt x="378" y="1837"/>
                  </a:lnTo>
                  <a:lnTo>
                    <a:pt x="375" y="1838"/>
                  </a:lnTo>
                  <a:lnTo>
                    <a:pt x="375" y="1839"/>
                  </a:lnTo>
                  <a:lnTo>
                    <a:pt x="375" y="1840"/>
                  </a:lnTo>
                  <a:lnTo>
                    <a:pt x="377" y="1843"/>
                  </a:lnTo>
                  <a:lnTo>
                    <a:pt x="378" y="1847"/>
                  </a:lnTo>
                  <a:lnTo>
                    <a:pt x="377" y="1847"/>
                  </a:lnTo>
                  <a:lnTo>
                    <a:pt x="375" y="1846"/>
                  </a:lnTo>
                  <a:lnTo>
                    <a:pt x="372" y="1843"/>
                  </a:lnTo>
                  <a:lnTo>
                    <a:pt x="369" y="1840"/>
                  </a:lnTo>
                  <a:lnTo>
                    <a:pt x="365" y="1837"/>
                  </a:lnTo>
                  <a:lnTo>
                    <a:pt x="363" y="1833"/>
                  </a:lnTo>
                  <a:lnTo>
                    <a:pt x="364" y="1831"/>
                  </a:lnTo>
                  <a:lnTo>
                    <a:pt x="365" y="1829"/>
                  </a:lnTo>
                  <a:lnTo>
                    <a:pt x="369" y="1827"/>
                  </a:lnTo>
                  <a:lnTo>
                    <a:pt x="371" y="1826"/>
                  </a:lnTo>
                  <a:lnTo>
                    <a:pt x="373" y="1826"/>
                  </a:lnTo>
                  <a:lnTo>
                    <a:pt x="373" y="1825"/>
                  </a:lnTo>
                  <a:lnTo>
                    <a:pt x="373" y="1824"/>
                  </a:lnTo>
                  <a:lnTo>
                    <a:pt x="371" y="1824"/>
                  </a:lnTo>
                  <a:lnTo>
                    <a:pt x="368" y="1823"/>
                  </a:lnTo>
                  <a:lnTo>
                    <a:pt x="365" y="1822"/>
                  </a:lnTo>
                  <a:lnTo>
                    <a:pt x="355" y="1822"/>
                  </a:lnTo>
                  <a:lnTo>
                    <a:pt x="345" y="1823"/>
                  </a:lnTo>
                  <a:lnTo>
                    <a:pt x="334" y="1826"/>
                  </a:lnTo>
                  <a:lnTo>
                    <a:pt x="325" y="1832"/>
                  </a:lnTo>
                  <a:lnTo>
                    <a:pt x="315" y="1838"/>
                  </a:lnTo>
                  <a:lnTo>
                    <a:pt x="307" y="1845"/>
                  </a:lnTo>
                  <a:lnTo>
                    <a:pt x="299" y="1853"/>
                  </a:lnTo>
                  <a:lnTo>
                    <a:pt x="293" y="1859"/>
                  </a:lnTo>
                  <a:lnTo>
                    <a:pt x="289" y="1867"/>
                  </a:lnTo>
                  <a:lnTo>
                    <a:pt x="283" y="1875"/>
                  </a:lnTo>
                  <a:lnTo>
                    <a:pt x="275" y="1882"/>
                  </a:lnTo>
                  <a:lnTo>
                    <a:pt x="267" y="1889"/>
                  </a:lnTo>
                  <a:lnTo>
                    <a:pt x="265" y="1891"/>
                  </a:lnTo>
                  <a:lnTo>
                    <a:pt x="263" y="1892"/>
                  </a:lnTo>
                  <a:lnTo>
                    <a:pt x="260" y="1892"/>
                  </a:lnTo>
                  <a:lnTo>
                    <a:pt x="258" y="1891"/>
                  </a:lnTo>
                  <a:lnTo>
                    <a:pt x="256" y="1891"/>
                  </a:lnTo>
                  <a:lnTo>
                    <a:pt x="251" y="1897"/>
                  </a:lnTo>
                  <a:lnTo>
                    <a:pt x="247" y="1907"/>
                  </a:lnTo>
                  <a:lnTo>
                    <a:pt x="244" y="1919"/>
                  </a:lnTo>
                  <a:lnTo>
                    <a:pt x="242" y="1922"/>
                  </a:lnTo>
                  <a:lnTo>
                    <a:pt x="241" y="1924"/>
                  </a:lnTo>
                  <a:lnTo>
                    <a:pt x="241" y="1927"/>
                  </a:lnTo>
                  <a:lnTo>
                    <a:pt x="242" y="1929"/>
                  </a:lnTo>
                  <a:lnTo>
                    <a:pt x="244" y="1929"/>
                  </a:lnTo>
                  <a:lnTo>
                    <a:pt x="247" y="1929"/>
                  </a:lnTo>
                  <a:lnTo>
                    <a:pt x="249" y="1928"/>
                  </a:lnTo>
                  <a:lnTo>
                    <a:pt x="254" y="1925"/>
                  </a:lnTo>
                  <a:lnTo>
                    <a:pt x="255" y="1923"/>
                  </a:lnTo>
                  <a:lnTo>
                    <a:pt x="257" y="1920"/>
                  </a:lnTo>
                  <a:lnTo>
                    <a:pt x="257" y="1914"/>
                  </a:lnTo>
                  <a:lnTo>
                    <a:pt x="257" y="1908"/>
                  </a:lnTo>
                  <a:lnTo>
                    <a:pt x="257" y="1906"/>
                  </a:lnTo>
                  <a:lnTo>
                    <a:pt x="258" y="1906"/>
                  </a:lnTo>
                  <a:lnTo>
                    <a:pt x="259" y="1907"/>
                  </a:lnTo>
                  <a:lnTo>
                    <a:pt x="263" y="1911"/>
                  </a:lnTo>
                  <a:lnTo>
                    <a:pt x="266" y="1914"/>
                  </a:lnTo>
                  <a:lnTo>
                    <a:pt x="271" y="1915"/>
                  </a:lnTo>
                  <a:lnTo>
                    <a:pt x="274" y="1915"/>
                  </a:lnTo>
                  <a:lnTo>
                    <a:pt x="277" y="1914"/>
                  </a:lnTo>
                  <a:lnTo>
                    <a:pt x="284" y="1912"/>
                  </a:lnTo>
                  <a:lnTo>
                    <a:pt x="293" y="1911"/>
                  </a:lnTo>
                  <a:lnTo>
                    <a:pt x="298" y="1912"/>
                  </a:lnTo>
                  <a:lnTo>
                    <a:pt x="303" y="1912"/>
                  </a:lnTo>
                  <a:lnTo>
                    <a:pt x="306" y="1911"/>
                  </a:lnTo>
                  <a:lnTo>
                    <a:pt x="308" y="1910"/>
                  </a:lnTo>
                  <a:lnTo>
                    <a:pt x="311" y="1907"/>
                  </a:lnTo>
                  <a:lnTo>
                    <a:pt x="312" y="1905"/>
                  </a:lnTo>
                  <a:lnTo>
                    <a:pt x="313" y="1902"/>
                  </a:lnTo>
                  <a:lnTo>
                    <a:pt x="313" y="1897"/>
                  </a:lnTo>
                  <a:lnTo>
                    <a:pt x="314" y="1894"/>
                  </a:lnTo>
                  <a:lnTo>
                    <a:pt x="315" y="1890"/>
                  </a:lnTo>
                  <a:lnTo>
                    <a:pt x="317" y="1889"/>
                  </a:lnTo>
                  <a:lnTo>
                    <a:pt x="318" y="1889"/>
                  </a:lnTo>
                  <a:lnTo>
                    <a:pt x="323" y="1886"/>
                  </a:lnTo>
                  <a:lnTo>
                    <a:pt x="325" y="1882"/>
                  </a:lnTo>
                  <a:lnTo>
                    <a:pt x="326" y="1878"/>
                  </a:lnTo>
                  <a:lnTo>
                    <a:pt x="328" y="1873"/>
                  </a:lnTo>
                  <a:lnTo>
                    <a:pt x="328" y="1868"/>
                  </a:lnTo>
                  <a:lnTo>
                    <a:pt x="330" y="1864"/>
                  </a:lnTo>
                  <a:lnTo>
                    <a:pt x="332" y="1862"/>
                  </a:lnTo>
                  <a:lnTo>
                    <a:pt x="336" y="1858"/>
                  </a:lnTo>
                  <a:lnTo>
                    <a:pt x="338" y="1857"/>
                  </a:lnTo>
                  <a:lnTo>
                    <a:pt x="340" y="1857"/>
                  </a:lnTo>
                  <a:lnTo>
                    <a:pt x="341" y="1857"/>
                  </a:lnTo>
                  <a:lnTo>
                    <a:pt x="344" y="1858"/>
                  </a:lnTo>
                  <a:lnTo>
                    <a:pt x="345" y="1859"/>
                  </a:lnTo>
                  <a:lnTo>
                    <a:pt x="345" y="1862"/>
                  </a:lnTo>
                  <a:lnTo>
                    <a:pt x="341" y="1864"/>
                  </a:lnTo>
                  <a:lnTo>
                    <a:pt x="339" y="1866"/>
                  </a:lnTo>
                  <a:lnTo>
                    <a:pt x="338" y="1870"/>
                  </a:lnTo>
                  <a:lnTo>
                    <a:pt x="337" y="1872"/>
                  </a:lnTo>
                  <a:lnTo>
                    <a:pt x="337" y="1874"/>
                  </a:lnTo>
                  <a:lnTo>
                    <a:pt x="338" y="1876"/>
                  </a:lnTo>
                  <a:lnTo>
                    <a:pt x="340" y="1879"/>
                  </a:lnTo>
                  <a:lnTo>
                    <a:pt x="345" y="1881"/>
                  </a:lnTo>
                  <a:lnTo>
                    <a:pt x="348" y="1881"/>
                  </a:lnTo>
                  <a:lnTo>
                    <a:pt x="352" y="1881"/>
                  </a:lnTo>
                  <a:lnTo>
                    <a:pt x="355" y="1879"/>
                  </a:lnTo>
                  <a:lnTo>
                    <a:pt x="357" y="1876"/>
                  </a:lnTo>
                  <a:lnTo>
                    <a:pt x="360" y="1874"/>
                  </a:lnTo>
                  <a:lnTo>
                    <a:pt x="363" y="1871"/>
                  </a:lnTo>
                  <a:lnTo>
                    <a:pt x="365" y="1867"/>
                  </a:lnTo>
                  <a:lnTo>
                    <a:pt x="369" y="1866"/>
                  </a:lnTo>
                  <a:lnTo>
                    <a:pt x="371" y="1867"/>
                  </a:lnTo>
                  <a:lnTo>
                    <a:pt x="373" y="1870"/>
                  </a:lnTo>
                  <a:lnTo>
                    <a:pt x="375" y="1871"/>
                  </a:lnTo>
                  <a:lnTo>
                    <a:pt x="378" y="1873"/>
                  </a:lnTo>
                  <a:lnTo>
                    <a:pt x="389" y="1864"/>
                  </a:lnTo>
                  <a:lnTo>
                    <a:pt x="403" y="1854"/>
                  </a:lnTo>
                  <a:lnTo>
                    <a:pt x="413" y="1847"/>
                  </a:lnTo>
                  <a:lnTo>
                    <a:pt x="422" y="1839"/>
                  </a:lnTo>
                  <a:lnTo>
                    <a:pt x="426" y="1840"/>
                  </a:lnTo>
                  <a:lnTo>
                    <a:pt x="428" y="1841"/>
                  </a:lnTo>
                  <a:lnTo>
                    <a:pt x="428" y="1843"/>
                  </a:lnTo>
                  <a:lnTo>
                    <a:pt x="429" y="1847"/>
                  </a:lnTo>
                  <a:lnTo>
                    <a:pt x="428" y="1853"/>
                  </a:lnTo>
                  <a:lnTo>
                    <a:pt x="428" y="1858"/>
                  </a:lnTo>
                  <a:lnTo>
                    <a:pt x="429" y="1860"/>
                  </a:lnTo>
                  <a:lnTo>
                    <a:pt x="430" y="1862"/>
                  </a:lnTo>
                  <a:lnTo>
                    <a:pt x="436" y="1853"/>
                  </a:lnTo>
                  <a:lnTo>
                    <a:pt x="440" y="1842"/>
                  </a:lnTo>
                  <a:lnTo>
                    <a:pt x="444" y="1838"/>
                  </a:lnTo>
                  <a:lnTo>
                    <a:pt x="447" y="1834"/>
                  </a:lnTo>
                  <a:lnTo>
                    <a:pt x="452" y="1832"/>
                  </a:lnTo>
                  <a:lnTo>
                    <a:pt x="458" y="1831"/>
                  </a:lnTo>
                  <a:lnTo>
                    <a:pt x="462" y="1831"/>
                  </a:lnTo>
                  <a:lnTo>
                    <a:pt x="464" y="1830"/>
                  </a:lnTo>
                  <a:lnTo>
                    <a:pt x="467" y="1829"/>
                  </a:lnTo>
                  <a:lnTo>
                    <a:pt x="468" y="1826"/>
                  </a:lnTo>
                  <a:lnTo>
                    <a:pt x="468" y="1825"/>
                  </a:lnTo>
                  <a:lnTo>
                    <a:pt x="469" y="1825"/>
                  </a:lnTo>
                  <a:lnTo>
                    <a:pt x="471" y="1825"/>
                  </a:lnTo>
                  <a:lnTo>
                    <a:pt x="476" y="1826"/>
                  </a:lnTo>
                  <a:lnTo>
                    <a:pt x="479" y="1826"/>
                  </a:lnTo>
                  <a:lnTo>
                    <a:pt x="482" y="1826"/>
                  </a:lnTo>
                  <a:lnTo>
                    <a:pt x="480" y="1823"/>
                  </a:lnTo>
                  <a:lnTo>
                    <a:pt x="479" y="1817"/>
                  </a:lnTo>
                  <a:lnTo>
                    <a:pt x="479" y="1814"/>
                  </a:lnTo>
                  <a:lnTo>
                    <a:pt x="480" y="1811"/>
                  </a:lnTo>
                  <a:lnTo>
                    <a:pt x="482" y="1809"/>
                  </a:lnTo>
                  <a:lnTo>
                    <a:pt x="484" y="1807"/>
                  </a:lnTo>
                  <a:lnTo>
                    <a:pt x="487" y="1809"/>
                  </a:lnTo>
                  <a:lnTo>
                    <a:pt x="489" y="1811"/>
                  </a:lnTo>
                  <a:lnTo>
                    <a:pt x="488" y="1818"/>
                  </a:lnTo>
                  <a:lnTo>
                    <a:pt x="489" y="1825"/>
                  </a:lnTo>
                  <a:lnTo>
                    <a:pt x="493" y="1824"/>
                  </a:lnTo>
                  <a:lnTo>
                    <a:pt x="495" y="1821"/>
                  </a:lnTo>
                  <a:lnTo>
                    <a:pt x="501" y="1811"/>
                  </a:lnTo>
                  <a:lnTo>
                    <a:pt x="505" y="1802"/>
                  </a:lnTo>
                  <a:lnTo>
                    <a:pt x="507" y="1799"/>
                  </a:lnTo>
                  <a:lnTo>
                    <a:pt x="504" y="1796"/>
                  </a:lnTo>
                  <a:lnTo>
                    <a:pt x="501" y="1794"/>
                  </a:lnTo>
                  <a:lnTo>
                    <a:pt x="494" y="1794"/>
                  </a:lnTo>
                  <a:lnTo>
                    <a:pt x="488" y="1793"/>
                  </a:lnTo>
                  <a:lnTo>
                    <a:pt x="486" y="1792"/>
                  </a:lnTo>
                  <a:lnTo>
                    <a:pt x="488" y="1790"/>
                  </a:lnTo>
                  <a:lnTo>
                    <a:pt x="492" y="1788"/>
                  </a:lnTo>
                  <a:lnTo>
                    <a:pt x="503" y="1783"/>
                  </a:lnTo>
                  <a:lnTo>
                    <a:pt x="515" y="1781"/>
                  </a:lnTo>
                  <a:lnTo>
                    <a:pt x="517" y="1781"/>
                  </a:lnTo>
                  <a:lnTo>
                    <a:pt x="520" y="1780"/>
                  </a:lnTo>
                  <a:lnTo>
                    <a:pt x="524" y="1780"/>
                  </a:lnTo>
                  <a:lnTo>
                    <a:pt x="525" y="1778"/>
                  </a:lnTo>
                  <a:lnTo>
                    <a:pt x="524" y="1777"/>
                  </a:lnTo>
                  <a:lnTo>
                    <a:pt x="523" y="1775"/>
                  </a:lnTo>
                  <a:lnTo>
                    <a:pt x="520" y="1774"/>
                  </a:lnTo>
                  <a:lnTo>
                    <a:pt x="518" y="1772"/>
                  </a:lnTo>
                  <a:lnTo>
                    <a:pt x="517" y="1770"/>
                  </a:lnTo>
                  <a:lnTo>
                    <a:pt x="517" y="1768"/>
                  </a:lnTo>
                  <a:lnTo>
                    <a:pt x="518" y="1766"/>
                  </a:lnTo>
                  <a:lnTo>
                    <a:pt x="520" y="1764"/>
                  </a:lnTo>
                  <a:lnTo>
                    <a:pt x="526" y="1762"/>
                  </a:lnTo>
                  <a:lnTo>
                    <a:pt x="528" y="1762"/>
                  </a:lnTo>
                  <a:lnTo>
                    <a:pt x="531" y="1764"/>
                  </a:lnTo>
                  <a:lnTo>
                    <a:pt x="532" y="1765"/>
                  </a:lnTo>
                  <a:lnTo>
                    <a:pt x="533" y="1767"/>
                  </a:lnTo>
                  <a:lnTo>
                    <a:pt x="534" y="1768"/>
                  </a:lnTo>
                  <a:lnTo>
                    <a:pt x="536" y="1769"/>
                  </a:lnTo>
                  <a:lnTo>
                    <a:pt x="540" y="1769"/>
                  </a:lnTo>
                  <a:lnTo>
                    <a:pt x="542" y="1766"/>
                  </a:lnTo>
                  <a:lnTo>
                    <a:pt x="543" y="1764"/>
                  </a:lnTo>
                  <a:lnTo>
                    <a:pt x="543" y="1760"/>
                  </a:lnTo>
                  <a:lnTo>
                    <a:pt x="542" y="1758"/>
                  </a:lnTo>
                  <a:lnTo>
                    <a:pt x="541" y="1758"/>
                  </a:lnTo>
                  <a:lnTo>
                    <a:pt x="539" y="1758"/>
                  </a:lnTo>
                  <a:lnTo>
                    <a:pt x="539" y="1757"/>
                  </a:lnTo>
                  <a:lnTo>
                    <a:pt x="546" y="1751"/>
                  </a:lnTo>
                  <a:lnTo>
                    <a:pt x="552" y="1749"/>
                  </a:lnTo>
                  <a:lnTo>
                    <a:pt x="556" y="1750"/>
                  </a:lnTo>
                  <a:lnTo>
                    <a:pt x="558" y="1751"/>
                  </a:lnTo>
                  <a:lnTo>
                    <a:pt x="561" y="1751"/>
                  </a:lnTo>
                  <a:lnTo>
                    <a:pt x="567" y="1746"/>
                  </a:lnTo>
                  <a:lnTo>
                    <a:pt x="572" y="1740"/>
                  </a:lnTo>
                  <a:lnTo>
                    <a:pt x="574" y="1736"/>
                  </a:lnTo>
                  <a:lnTo>
                    <a:pt x="576" y="1734"/>
                  </a:lnTo>
                  <a:lnTo>
                    <a:pt x="578" y="1732"/>
                  </a:lnTo>
                  <a:lnTo>
                    <a:pt x="583" y="1731"/>
                  </a:lnTo>
                  <a:lnTo>
                    <a:pt x="585" y="1732"/>
                  </a:lnTo>
                  <a:lnTo>
                    <a:pt x="589" y="1733"/>
                  </a:lnTo>
                  <a:lnTo>
                    <a:pt x="591" y="1732"/>
                  </a:lnTo>
                  <a:lnTo>
                    <a:pt x="593" y="1728"/>
                  </a:lnTo>
                  <a:lnTo>
                    <a:pt x="594" y="1725"/>
                  </a:lnTo>
                  <a:lnTo>
                    <a:pt x="596" y="1723"/>
                  </a:lnTo>
                  <a:lnTo>
                    <a:pt x="597" y="1718"/>
                  </a:lnTo>
                  <a:lnTo>
                    <a:pt x="598" y="1715"/>
                  </a:lnTo>
                  <a:lnTo>
                    <a:pt x="599" y="1710"/>
                  </a:lnTo>
                  <a:lnTo>
                    <a:pt x="598" y="1707"/>
                  </a:lnTo>
                  <a:lnTo>
                    <a:pt x="596" y="1702"/>
                  </a:lnTo>
                  <a:lnTo>
                    <a:pt x="594" y="1700"/>
                  </a:lnTo>
                  <a:lnTo>
                    <a:pt x="596" y="1697"/>
                  </a:lnTo>
                  <a:lnTo>
                    <a:pt x="600" y="1694"/>
                  </a:lnTo>
                  <a:lnTo>
                    <a:pt x="605" y="1689"/>
                  </a:lnTo>
                  <a:lnTo>
                    <a:pt x="610" y="1686"/>
                  </a:lnTo>
                  <a:lnTo>
                    <a:pt x="617" y="1684"/>
                  </a:lnTo>
                  <a:lnTo>
                    <a:pt x="624" y="1681"/>
                  </a:lnTo>
                  <a:lnTo>
                    <a:pt x="630" y="1678"/>
                  </a:lnTo>
                  <a:lnTo>
                    <a:pt x="634" y="1672"/>
                  </a:lnTo>
                  <a:lnTo>
                    <a:pt x="635" y="1669"/>
                  </a:lnTo>
                  <a:lnTo>
                    <a:pt x="637" y="1666"/>
                  </a:lnTo>
                  <a:lnTo>
                    <a:pt x="637" y="1663"/>
                  </a:lnTo>
                  <a:lnTo>
                    <a:pt x="637" y="1659"/>
                  </a:lnTo>
                  <a:lnTo>
                    <a:pt x="638" y="1656"/>
                  </a:lnTo>
                  <a:lnTo>
                    <a:pt x="638" y="1655"/>
                  </a:lnTo>
                  <a:lnTo>
                    <a:pt x="639" y="1654"/>
                  </a:lnTo>
                  <a:lnTo>
                    <a:pt x="640" y="1654"/>
                  </a:lnTo>
                  <a:lnTo>
                    <a:pt x="645" y="1658"/>
                  </a:lnTo>
                  <a:lnTo>
                    <a:pt x="648" y="1662"/>
                  </a:lnTo>
                  <a:lnTo>
                    <a:pt x="649" y="1663"/>
                  </a:lnTo>
                  <a:lnTo>
                    <a:pt x="651" y="1662"/>
                  </a:lnTo>
                  <a:lnTo>
                    <a:pt x="654" y="1660"/>
                  </a:lnTo>
                  <a:lnTo>
                    <a:pt x="658" y="1654"/>
                  </a:lnTo>
                  <a:lnTo>
                    <a:pt x="660" y="1648"/>
                  </a:lnTo>
                  <a:lnTo>
                    <a:pt x="664" y="1643"/>
                  </a:lnTo>
                  <a:lnTo>
                    <a:pt x="668" y="1638"/>
                  </a:lnTo>
                  <a:lnTo>
                    <a:pt x="674" y="1635"/>
                  </a:lnTo>
                  <a:lnTo>
                    <a:pt x="682" y="1634"/>
                  </a:lnTo>
                  <a:lnTo>
                    <a:pt x="689" y="1635"/>
                  </a:lnTo>
                  <a:lnTo>
                    <a:pt x="692" y="1634"/>
                  </a:lnTo>
                  <a:lnTo>
                    <a:pt x="696" y="1632"/>
                  </a:lnTo>
                  <a:lnTo>
                    <a:pt x="699" y="1630"/>
                  </a:lnTo>
                  <a:lnTo>
                    <a:pt x="704" y="1624"/>
                  </a:lnTo>
                  <a:lnTo>
                    <a:pt x="706" y="1622"/>
                  </a:lnTo>
                  <a:lnTo>
                    <a:pt x="708" y="1618"/>
                  </a:lnTo>
                  <a:lnTo>
                    <a:pt x="711" y="1613"/>
                  </a:lnTo>
                  <a:lnTo>
                    <a:pt x="711" y="1610"/>
                  </a:lnTo>
                  <a:lnTo>
                    <a:pt x="708" y="1607"/>
                  </a:lnTo>
                  <a:lnTo>
                    <a:pt x="706" y="1606"/>
                  </a:lnTo>
                  <a:lnTo>
                    <a:pt x="707" y="1605"/>
                  </a:lnTo>
                  <a:lnTo>
                    <a:pt x="713" y="1603"/>
                  </a:lnTo>
                  <a:lnTo>
                    <a:pt x="719" y="1599"/>
                  </a:lnTo>
                  <a:lnTo>
                    <a:pt x="721" y="1595"/>
                  </a:lnTo>
                  <a:lnTo>
                    <a:pt x="722" y="1591"/>
                  </a:lnTo>
                  <a:lnTo>
                    <a:pt x="722" y="1587"/>
                  </a:lnTo>
                  <a:lnTo>
                    <a:pt x="723" y="1582"/>
                  </a:lnTo>
                  <a:lnTo>
                    <a:pt x="724" y="1579"/>
                  </a:lnTo>
                  <a:lnTo>
                    <a:pt x="728" y="1575"/>
                  </a:lnTo>
                  <a:lnTo>
                    <a:pt x="733" y="1572"/>
                  </a:lnTo>
                  <a:lnTo>
                    <a:pt x="740" y="1570"/>
                  </a:lnTo>
                  <a:lnTo>
                    <a:pt x="746" y="1565"/>
                  </a:lnTo>
                  <a:lnTo>
                    <a:pt x="751" y="1561"/>
                  </a:lnTo>
                  <a:lnTo>
                    <a:pt x="754" y="1555"/>
                  </a:lnTo>
                  <a:lnTo>
                    <a:pt x="755" y="1553"/>
                  </a:lnTo>
                  <a:lnTo>
                    <a:pt x="755" y="1549"/>
                  </a:lnTo>
                  <a:lnTo>
                    <a:pt x="755" y="1547"/>
                  </a:lnTo>
                  <a:lnTo>
                    <a:pt x="754" y="1544"/>
                  </a:lnTo>
                  <a:lnTo>
                    <a:pt x="752" y="1541"/>
                  </a:lnTo>
                  <a:lnTo>
                    <a:pt x="749" y="1539"/>
                  </a:lnTo>
                  <a:lnTo>
                    <a:pt x="746" y="1537"/>
                  </a:lnTo>
                  <a:lnTo>
                    <a:pt x="741" y="1536"/>
                  </a:lnTo>
                  <a:lnTo>
                    <a:pt x="731" y="1533"/>
                  </a:lnTo>
                  <a:lnTo>
                    <a:pt x="722" y="1533"/>
                  </a:lnTo>
                  <a:lnTo>
                    <a:pt x="716" y="1534"/>
                  </a:lnTo>
                  <a:lnTo>
                    <a:pt x="711" y="1534"/>
                  </a:lnTo>
                  <a:lnTo>
                    <a:pt x="708" y="1534"/>
                  </a:lnTo>
                  <a:lnTo>
                    <a:pt x="707" y="1532"/>
                  </a:lnTo>
                  <a:lnTo>
                    <a:pt x="707" y="1530"/>
                  </a:lnTo>
                  <a:lnTo>
                    <a:pt x="707" y="1528"/>
                  </a:lnTo>
                  <a:lnTo>
                    <a:pt x="708" y="1522"/>
                  </a:lnTo>
                  <a:lnTo>
                    <a:pt x="710" y="1517"/>
                  </a:lnTo>
                  <a:lnTo>
                    <a:pt x="712" y="1513"/>
                  </a:lnTo>
                  <a:lnTo>
                    <a:pt x="714" y="1509"/>
                  </a:lnTo>
                  <a:lnTo>
                    <a:pt x="721" y="1502"/>
                  </a:lnTo>
                  <a:lnTo>
                    <a:pt x="730" y="1496"/>
                  </a:lnTo>
                  <a:lnTo>
                    <a:pt x="733" y="1492"/>
                  </a:lnTo>
                  <a:lnTo>
                    <a:pt x="733" y="1490"/>
                  </a:lnTo>
                  <a:lnTo>
                    <a:pt x="732" y="1488"/>
                  </a:lnTo>
                  <a:lnTo>
                    <a:pt x="733" y="1483"/>
                  </a:lnTo>
                  <a:lnTo>
                    <a:pt x="737" y="1481"/>
                  </a:lnTo>
                  <a:lnTo>
                    <a:pt x="740" y="1479"/>
                  </a:lnTo>
                  <a:lnTo>
                    <a:pt x="745" y="1476"/>
                  </a:lnTo>
                  <a:lnTo>
                    <a:pt x="748" y="1475"/>
                  </a:lnTo>
                  <a:lnTo>
                    <a:pt x="753" y="1474"/>
                  </a:lnTo>
                  <a:lnTo>
                    <a:pt x="760" y="1471"/>
                  </a:lnTo>
                  <a:lnTo>
                    <a:pt x="767" y="1467"/>
                  </a:lnTo>
                  <a:lnTo>
                    <a:pt x="769" y="1464"/>
                  </a:lnTo>
                  <a:lnTo>
                    <a:pt x="769" y="1458"/>
                  </a:lnTo>
                  <a:lnTo>
                    <a:pt x="767" y="1455"/>
                  </a:lnTo>
                  <a:lnTo>
                    <a:pt x="767" y="1453"/>
                  </a:lnTo>
                  <a:lnTo>
                    <a:pt x="768" y="1452"/>
                  </a:lnTo>
                  <a:lnTo>
                    <a:pt x="771" y="1451"/>
                  </a:lnTo>
                  <a:lnTo>
                    <a:pt x="776" y="1449"/>
                  </a:lnTo>
                  <a:lnTo>
                    <a:pt x="781" y="1447"/>
                  </a:lnTo>
                  <a:lnTo>
                    <a:pt x="785" y="1444"/>
                  </a:lnTo>
                  <a:lnTo>
                    <a:pt x="788" y="1441"/>
                  </a:lnTo>
                  <a:lnTo>
                    <a:pt x="789" y="1436"/>
                  </a:lnTo>
                  <a:lnTo>
                    <a:pt x="789" y="1433"/>
                  </a:lnTo>
                  <a:lnTo>
                    <a:pt x="788" y="1428"/>
                  </a:lnTo>
                  <a:lnTo>
                    <a:pt x="787" y="1423"/>
                  </a:lnTo>
                  <a:lnTo>
                    <a:pt x="784" y="1418"/>
                  </a:lnTo>
                  <a:lnTo>
                    <a:pt x="782" y="1416"/>
                  </a:lnTo>
                  <a:lnTo>
                    <a:pt x="780" y="1412"/>
                  </a:lnTo>
                  <a:lnTo>
                    <a:pt x="781" y="1412"/>
                  </a:lnTo>
                  <a:lnTo>
                    <a:pt x="784" y="1414"/>
                  </a:lnTo>
                  <a:lnTo>
                    <a:pt x="786" y="1415"/>
                  </a:lnTo>
                  <a:lnTo>
                    <a:pt x="788" y="1415"/>
                  </a:lnTo>
                  <a:lnTo>
                    <a:pt x="792" y="1415"/>
                  </a:lnTo>
                  <a:lnTo>
                    <a:pt x="795" y="1412"/>
                  </a:lnTo>
                  <a:lnTo>
                    <a:pt x="797" y="1411"/>
                  </a:lnTo>
                  <a:lnTo>
                    <a:pt x="801" y="1408"/>
                  </a:lnTo>
                  <a:lnTo>
                    <a:pt x="805" y="1402"/>
                  </a:lnTo>
                  <a:lnTo>
                    <a:pt x="805" y="1399"/>
                  </a:lnTo>
                  <a:lnTo>
                    <a:pt x="805" y="1394"/>
                  </a:lnTo>
                  <a:lnTo>
                    <a:pt x="804" y="1388"/>
                  </a:lnTo>
                  <a:lnTo>
                    <a:pt x="805" y="1385"/>
                  </a:lnTo>
                  <a:lnTo>
                    <a:pt x="806" y="1382"/>
                  </a:lnTo>
                  <a:lnTo>
                    <a:pt x="809" y="1379"/>
                  </a:lnTo>
                  <a:lnTo>
                    <a:pt x="811" y="1376"/>
                  </a:lnTo>
                  <a:lnTo>
                    <a:pt x="816" y="1371"/>
                  </a:lnTo>
                  <a:lnTo>
                    <a:pt x="820" y="1369"/>
                  </a:lnTo>
                  <a:lnTo>
                    <a:pt x="826" y="1367"/>
                  </a:lnTo>
                  <a:lnTo>
                    <a:pt x="831" y="1365"/>
                  </a:lnTo>
                  <a:lnTo>
                    <a:pt x="834" y="1363"/>
                  </a:lnTo>
                  <a:lnTo>
                    <a:pt x="835" y="1363"/>
                  </a:lnTo>
                  <a:lnTo>
                    <a:pt x="836" y="1362"/>
                  </a:lnTo>
                  <a:lnTo>
                    <a:pt x="837" y="1360"/>
                  </a:lnTo>
                  <a:lnTo>
                    <a:pt x="836" y="1358"/>
                  </a:lnTo>
                  <a:lnTo>
                    <a:pt x="835" y="1354"/>
                  </a:lnTo>
                  <a:lnTo>
                    <a:pt x="834" y="1351"/>
                  </a:lnTo>
                  <a:lnTo>
                    <a:pt x="834" y="1347"/>
                  </a:lnTo>
                  <a:lnTo>
                    <a:pt x="834" y="1345"/>
                  </a:lnTo>
                  <a:lnTo>
                    <a:pt x="835" y="1343"/>
                  </a:lnTo>
                  <a:lnTo>
                    <a:pt x="839" y="1338"/>
                  </a:lnTo>
                  <a:lnTo>
                    <a:pt x="844" y="1336"/>
                  </a:lnTo>
                  <a:lnTo>
                    <a:pt x="851" y="1334"/>
                  </a:lnTo>
                  <a:lnTo>
                    <a:pt x="857" y="1330"/>
                  </a:lnTo>
                  <a:lnTo>
                    <a:pt x="863" y="1328"/>
                  </a:lnTo>
                  <a:lnTo>
                    <a:pt x="868" y="1322"/>
                  </a:lnTo>
                  <a:lnTo>
                    <a:pt x="870" y="1319"/>
                  </a:lnTo>
                  <a:lnTo>
                    <a:pt x="873" y="1317"/>
                  </a:lnTo>
                  <a:lnTo>
                    <a:pt x="875" y="1316"/>
                  </a:lnTo>
                  <a:lnTo>
                    <a:pt x="877" y="1314"/>
                  </a:lnTo>
                  <a:lnTo>
                    <a:pt x="879" y="1314"/>
                  </a:lnTo>
                  <a:lnTo>
                    <a:pt x="882" y="1313"/>
                  </a:lnTo>
                  <a:lnTo>
                    <a:pt x="884" y="1311"/>
                  </a:lnTo>
                  <a:lnTo>
                    <a:pt x="886" y="1308"/>
                  </a:lnTo>
                  <a:lnTo>
                    <a:pt x="888" y="1305"/>
                  </a:lnTo>
                  <a:lnTo>
                    <a:pt x="890" y="1303"/>
                  </a:lnTo>
                  <a:lnTo>
                    <a:pt x="901" y="1306"/>
                  </a:lnTo>
                  <a:lnTo>
                    <a:pt x="918" y="1309"/>
                  </a:lnTo>
                  <a:lnTo>
                    <a:pt x="920" y="1309"/>
                  </a:lnTo>
                  <a:lnTo>
                    <a:pt x="922" y="1309"/>
                  </a:lnTo>
                  <a:lnTo>
                    <a:pt x="922" y="1310"/>
                  </a:lnTo>
                  <a:lnTo>
                    <a:pt x="922" y="1310"/>
                  </a:lnTo>
                  <a:lnTo>
                    <a:pt x="920" y="1313"/>
                  </a:lnTo>
                  <a:lnTo>
                    <a:pt x="922" y="1318"/>
                  </a:lnTo>
                  <a:lnTo>
                    <a:pt x="924" y="1322"/>
                  </a:lnTo>
                  <a:lnTo>
                    <a:pt x="928" y="1326"/>
                  </a:lnTo>
                  <a:lnTo>
                    <a:pt x="933" y="1328"/>
                  </a:lnTo>
                  <a:lnTo>
                    <a:pt x="939" y="1330"/>
                  </a:lnTo>
                  <a:lnTo>
                    <a:pt x="952" y="1336"/>
                  </a:lnTo>
                  <a:lnTo>
                    <a:pt x="965" y="1344"/>
                  </a:lnTo>
                  <a:lnTo>
                    <a:pt x="971" y="1347"/>
                  </a:lnTo>
                  <a:lnTo>
                    <a:pt x="975" y="1352"/>
                  </a:lnTo>
                  <a:lnTo>
                    <a:pt x="974" y="1353"/>
                  </a:lnTo>
                  <a:lnTo>
                    <a:pt x="973" y="1353"/>
                  </a:lnTo>
                  <a:lnTo>
                    <a:pt x="966" y="1351"/>
                  </a:lnTo>
                  <a:lnTo>
                    <a:pt x="959" y="1347"/>
                  </a:lnTo>
                  <a:lnTo>
                    <a:pt x="952" y="1344"/>
                  </a:lnTo>
                  <a:lnTo>
                    <a:pt x="945" y="1341"/>
                  </a:lnTo>
                  <a:lnTo>
                    <a:pt x="939" y="1338"/>
                  </a:lnTo>
                  <a:lnTo>
                    <a:pt x="931" y="1337"/>
                  </a:lnTo>
                  <a:lnTo>
                    <a:pt x="927" y="1337"/>
                  </a:lnTo>
                  <a:lnTo>
                    <a:pt x="925" y="1338"/>
                  </a:lnTo>
                  <a:lnTo>
                    <a:pt x="923" y="1339"/>
                  </a:lnTo>
                  <a:lnTo>
                    <a:pt x="922" y="1341"/>
                  </a:lnTo>
                  <a:lnTo>
                    <a:pt x="920" y="1342"/>
                  </a:lnTo>
                  <a:lnTo>
                    <a:pt x="918" y="1342"/>
                  </a:lnTo>
                  <a:lnTo>
                    <a:pt x="916" y="1341"/>
                  </a:lnTo>
                  <a:lnTo>
                    <a:pt x="911" y="1337"/>
                  </a:lnTo>
                  <a:lnTo>
                    <a:pt x="909" y="1335"/>
                  </a:lnTo>
                  <a:lnTo>
                    <a:pt x="907" y="1333"/>
                  </a:lnTo>
                  <a:lnTo>
                    <a:pt x="903" y="1331"/>
                  </a:lnTo>
                  <a:lnTo>
                    <a:pt x="900" y="1331"/>
                  </a:lnTo>
                  <a:lnTo>
                    <a:pt x="895" y="1331"/>
                  </a:lnTo>
                  <a:lnTo>
                    <a:pt x="892" y="1334"/>
                  </a:lnTo>
                  <a:lnTo>
                    <a:pt x="888" y="1337"/>
                  </a:lnTo>
                  <a:lnTo>
                    <a:pt x="886" y="1341"/>
                  </a:lnTo>
                  <a:lnTo>
                    <a:pt x="881" y="1346"/>
                  </a:lnTo>
                  <a:lnTo>
                    <a:pt x="875" y="1351"/>
                  </a:lnTo>
                  <a:lnTo>
                    <a:pt x="869" y="1355"/>
                  </a:lnTo>
                  <a:lnTo>
                    <a:pt x="862" y="1359"/>
                  </a:lnTo>
                  <a:lnTo>
                    <a:pt x="857" y="1362"/>
                  </a:lnTo>
                  <a:lnTo>
                    <a:pt x="854" y="1365"/>
                  </a:lnTo>
                  <a:lnTo>
                    <a:pt x="853" y="1368"/>
                  </a:lnTo>
                  <a:lnTo>
                    <a:pt x="853" y="1371"/>
                  </a:lnTo>
                  <a:lnTo>
                    <a:pt x="857" y="1379"/>
                  </a:lnTo>
                  <a:lnTo>
                    <a:pt x="858" y="1390"/>
                  </a:lnTo>
                  <a:lnTo>
                    <a:pt x="857" y="1396"/>
                  </a:lnTo>
                  <a:lnTo>
                    <a:pt x="854" y="1403"/>
                  </a:lnTo>
                  <a:lnTo>
                    <a:pt x="852" y="1409"/>
                  </a:lnTo>
                  <a:lnTo>
                    <a:pt x="849" y="1416"/>
                  </a:lnTo>
                  <a:lnTo>
                    <a:pt x="842" y="1426"/>
                  </a:lnTo>
                  <a:lnTo>
                    <a:pt x="834" y="1439"/>
                  </a:lnTo>
                  <a:lnTo>
                    <a:pt x="830" y="1445"/>
                  </a:lnTo>
                  <a:lnTo>
                    <a:pt x="828" y="1451"/>
                  </a:lnTo>
                  <a:lnTo>
                    <a:pt x="827" y="1458"/>
                  </a:lnTo>
                  <a:lnTo>
                    <a:pt x="828" y="1463"/>
                  </a:lnTo>
                  <a:lnTo>
                    <a:pt x="830" y="1466"/>
                  </a:lnTo>
                  <a:lnTo>
                    <a:pt x="833" y="1468"/>
                  </a:lnTo>
                  <a:lnTo>
                    <a:pt x="836" y="1471"/>
                  </a:lnTo>
                  <a:lnTo>
                    <a:pt x="839" y="1472"/>
                  </a:lnTo>
                  <a:lnTo>
                    <a:pt x="844" y="1474"/>
                  </a:lnTo>
                  <a:lnTo>
                    <a:pt x="847" y="1474"/>
                  </a:lnTo>
                  <a:lnTo>
                    <a:pt x="850" y="1474"/>
                  </a:lnTo>
                  <a:lnTo>
                    <a:pt x="851" y="1472"/>
                  </a:lnTo>
                  <a:lnTo>
                    <a:pt x="855" y="1468"/>
                  </a:lnTo>
                  <a:lnTo>
                    <a:pt x="862" y="1464"/>
                  </a:lnTo>
                  <a:lnTo>
                    <a:pt x="869" y="1463"/>
                  </a:lnTo>
                  <a:lnTo>
                    <a:pt x="871" y="1464"/>
                  </a:lnTo>
                  <a:lnTo>
                    <a:pt x="871" y="1466"/>
                  </a:lnTo>
                  <a:lnTo>
                    <a:pt x="869" y="1469"/>
                  </a:lnTo>
                  <a:lnTo>
                    <a:pt x="862" y="1476"/>
                  </a:lnTo>
                  <a:lnTo>
                    <a:pt x="855" y="1481"/>
                  </a:lnTo>
                  <a:lnTo>
                    <a:pt x="844" y="1487"/>
                  </a:lnTo>
                  <a:lnTo>
                    <a:pt x="831" y="1495"/>
                  </a:lnTo>
                  <a:lnTo>
                    <a:pt x="826" y="1499"/>
                  </a:lnTo>
                  <a:lnTo>
                    <a:pt x="822" y="1505"/>
                  </a:lnTo>
                  <a:lnTo>
                    <a:pt x="822" y="1507"/>
                  </a:lnTo>
                  <a:lnTo>
                    <a:pt x="822" y="1510"/>
                  </a:lnTo>
                  <a:lnTo>
                    <a:pt x="822" y="1513"/>
                  </a:lnTo>
                  <a:lnTo>
                    <a:pt x="825" y="1516"/>
                  </a:lnTo>
                  <a:lnTo>
                    <a:pt x="829" y="1518"/>
                  </a:lnTo>
                  <a:lnTo>
                    <a:pt x="834" y="1520"/>
                  </a:lnTo>
                  <a:lnTo>
                    <a:pt x="837" y="1520"/>
                  </a:lnTo>
                  <a:lnTo>
                    <a:pt x="841" y="1518"/>
                  </a:lnTo>
                  <a:lnTo>
                    <a:pt x="845" y="1516"/>
                  </a:lnTo>
                  <a:lnTo>
                    <a:pt x="849" y="1515"/>
                  </a:lnTo>
                  <a:lnTo>
                    <a:pt x="853" y="1514"/>
                  </a:lnTo>
                  <a:lnTo>
                    <a:pt x="859" y="1515"/>
                  </a:lnTo>
                  <a:lnTo>
                    <a:pt x="865" y="1516"/>
                  </a:lnTo>
                  <a:lnTo>
                    <a:pt x="869" y="1517"/>
                  </a:lnTo>
                  <a:lnTo>
                    <a:pt x="873" y="1515"/>
                  </a:lnTo>
                  <a:lnTo>
                    <a:pt x="875" y="1513"/>
                  </a:lnTo>
                  <a:lnTo>
                    <a:pt x="879" y="1507"/>
                  </a:lnTo>
                  <a:lnTo>
                    <a:pt x="886" y="1498"/>
                  </a:lnTo>
                  <a:lnTo>
                    <a:pt x="891" y="1495"/>
                  </a:lnTo>
                  <a:lnTo>
                    <a:pt x="898" y="1493"/>
                  </a:lnTo>
                  <a:lnTo>
                    <a:pt x="902" y="1493"/>
                  </a:lnTo>
                  <a:lnTo>
                    <a:pt x="904" y="1493"/>
                  </a:lnTo>
                  <a:lnTo>
                    <a:pt x="907" y="1492"/>
                  </a:lnTo>
                  <a:lnTo>
                    <a:pt x="910" y="1488"/>
                  </a:lnTo>
                  <a:lnTo>
                    <a:pt x="915" y="1481"/>
                  </a:lnTo>
                  <a:lnTo>
                    <a:pt x="918" y="1474"/>
                  </a:lnTo>
                  <a:lnTo>
                    <a:pt x="922" y="1472"/>
                  </a:lnTo>
                  <a:lnTo>
                    <a:pt x="924" y="1469"/>
                  </a:lnTo>
                  <a:lnTo>
                    <a:pt x="927" y="1468"/>
                  </a:lnTo>
                  <a:lnTo>
                    <a:pt x="932" y="1468"/>
                  </a:lnTo>
                  <a:lnTo>
                    <a:pt x="936" y="1469"/>
                  </a:lnTo>
                  <a:lnTo>
                    <a:pt x="940" y="1469"/>
                  </a:lnTo>
                  <a:lnTo>
                    <a:pt x="942" y="1468"/>
                  </a:lnTo>
                  <a:lnTo>
                    <a:pt x="944" y="1467"/>
                  </a:lnTo>
                  <a:lnTo>
                    <a:pt x="945" y="1465"/>
                  </a:lnTo>
                  <a:lnTo>
                    <a:pt x="947" y="1463"/>
                  </a:lnTo>
                  <a:lnTo>
                    <a:pt x="947" y="1459"/>
                  </a:lnTo>
                  <a:lnTo>
                    <a:pt x="947" y="1455"/>
                  </a:lnTo>
                  <a:lnTo>
                    <a:pt x="947" y="1448"/>
                  </a:lnTo>
                  <a:lnTo>
                    <a:pt x="949" y="1440"/>
                  </a:lnTo>
                  <a:lnTo>
                    <a:pt x="951" y="1436"/>
                  </a:lnTo>
                  <a:lnTo>
                    <a:pt x="952" y="1435"/>
                  </a:lnTo>
                  <a:lnTo>
                    <a:pt x="956" y="1436"/>
                  </a:lnTo>
                  <a:lnTo>
                    <a:pt x="958" y="1441"/>
                  </a:lnTo>
                  <a:lnTo>
                    <a:pt x="959" y="1444"/>
                  </a:lnTo>
                  <a:lnTo>
                    <a:pt x="960" y="1447"/>
                  </a:lnTo>
                  <a:lnTo>
                    <a:pt x="963" y="1444"/>
                  </a:lnTo>
                  <a:lnTo>
                    <a:pt x="965" y="1442"/>
                  </a:lnTo>
                  <a:lnTo>
                    <a:pt x="967" y="1441"/>
                  </a:lnTo>
                  <a:lnTo>
                    <a:pt x="971" y="1441"/>
                  </a:lnTo>
                  <a:lnTo>
                    <a:pt x="974" y="1441"/>
                  </a:lnTo>
                  <a:lnTo>
                    <a:pt x="976" y="1441"/>
                  </a:lnTo>
                  <a:lnTo>
                    <a:pt x="983" y="1442"/>
                  </a:lnTo>
                  <a:lnTo>
                    <a:pt x="990" y="1441"/>
                  </a:lnTo>
                  <a:lnTo>
                    <a:pt x="992" y="1440"/>
                  </a:lnTo>
                  <a:lnTo>
                    <a:pt x="996" y="1439"/>
                  </a:lnTo>
                  <a:lnTo>
                    <a:pt x="999" y="1439"/>
                  </a:lnTo>
                  <a:lnTo>
                    <a:pt x="1001" y="1440"/>
                  </a:lnTo>
                  <a:lnTo>
                    <a:pt x="1004" y="1438"/>
                  </a:lnTo>
                  <a:lnTo>
                    <a:pt x="1005" y="1435"/>
                  </a:lnTo>
                  <a:lnTo>
                    <a:pt x="1005" y="1433"/>
                  </a:lnTo>
                  <a:lnTo>
                    <a:pt x="1005" y="1430"/>
                  </a:lnTo>
                  <a:lnTo>
                    <a:pt x="1004" y="1424"/>
                  </a:lnTo>
                  <a:lnTo>
                    <a:pt x="1005" y="1420"/>
                  </a:lnTo>
                  <a:lnTo>
                    <a:pt x="1005" y="1416"/>
                  </a:lnTo>
                  <a:lnTo>
                    <a:pt x="1007" y="1411"/>
                  </a:lnTo>
                  <a:lnTo>
                    <a:pt x="1016" y="1407"/>
                  </a:lnTo>
                  <a:lnTo>
                    <a:pt x="1022" y="1402"/>
                  </a:lnTo>
                  <a:lnTo>
                    <a:pt x="1024" y="1399"/>
                  </a:lnTo>
                  <a:lnTo>
                    <a:pt x="1025" y="1395"/>
                  </a:lnTo>
                  <a:lnTo>
                    <a:pt x="1026" y="1392"/>
                  </a:lnTo>
                  <a:lnTo>
                    <a:pt x="1026" y="1386"/>
                  </a:lnTo>
                  <a:lnTo>
                    <a:pt x="1025" y="1383"/>
                  </a:lnTo>
                  <a:lnTo>
                    <a:pt x="1023" y="1381"/>
                  </a:lnTo>
                  <a:lnTo>
                    <a:pt x="1023" y="1379"/>
                  </a:lnTo>
                  <a:lnTo>
                    <a:pt x="1022" y="1378"/>
                  </a:lnTo>
                  <a:lnTo>
                    <a:pt x="1020" y="1378"/>
                  </a:lnTo>
                  <a:lnTo>
                    <a:pt x="1018" y="1378"/>
                  </a:lnTo>
                  <a:lnTo>
                    <a:pt x="1015" y="1382"/>
                  </a:lnTo>
                  <a:lnTo>
                    <a:pt x="1013" y="1384"/>
                  </a:lnTo>
                  <a:lnTo>
                    <a:pt x="1013" y="1376"/>
                  </a:lnTo>
                  <a:lnTo>
                    <a:pt x="1013" y="1367"/>
                  </a:lnTo>
                  <a:lnTo>
                    <a:pt x="1010" y="1360"/>
                  </a:lnTo>
                  <a:lnTo>
                    <a:pt x="1007" y="1354"/>
                  </a:lnTo>
                  <a:lnTo>
                    <a:pt x="1007" y="1350"/>
                  </a:lnTo>
                  <a:lnTo>
                    <a:pt x="1008" y="1346"/>
                  </a:lnTo>
                  <a:lnTo>
                    <a:pt x="1010" y="1342"/>
                  </a:lnTo>
                  <a:lnTo>
                    <a:pt x="1013" y="1339"/>
                  </a:lnTo>
                  <a:lnTo>
                    <a:pt x="1016" y="1333"/>
                  </a:lnTo>
                  <a:lnTo>
                    <a:pt x="1020" y="1327"/>
                  </a:lnTo>
                  <a:lnTo>
                    <a:pt x="1021" y="1329"/>
                  </a:lnTo>
                  <a:lnTo>
                    <a:pt x="1021" y="1333"/>
                  </a:lnTo>
                  <a:lnTo>
                    <a:pt x="1023" y="1338"/>
                  </a:lnTo>
                  <a:lnTo>
                    <a:pt x="1026" y="1344"/>
                  </a:lnTo>
                  <a:lnTo>
                    <a:pt x="1031" y="1347"/>
                  </a:lnTo>
                  <a:lnTo>
                    <a:pt x="1034" y="1349"/>
                  </a:lnTo>
                  <a:lnTo>
                    <a:pt x="1038" y="1347"/>
                  </a:lnTo>
                  <a:lnTo>
                    <a:pt x="1039" y="1346"/>
                  </a:lnTo>
                  <a:lnTo>
                    <a:pt x="1041" y="1344"/>
                  </a:lnTo>
                  <a:lnTo>
                    <a:pt x="1045" y="1343"/>
                  </a:lnTo>
                  <a:lnTo>
                    <a:pt x="1048" y="1343"/>
                  </a:lnTo>
                  <a:lnTo>
                    <a:pt x="1053" y="1344"/>
                  </a:lnTo>
                  <a:lnTo>
                    <a:pt x="1064" y="1342"/>
                  </a:lnTo>
                  <a:lnTo>
                    <a:pt x="1074" y="1339"/>
                  </a:lnTo>
                  <a:lnTo>
                    <a:pt x="1079" y="1339"/>
                  </a:lnTo>
                  <a:lnTo>
                    <a:pt x="1082" y="1337"/>
                  </a:lnTo>
                  <a:lnTo>
                    <a:pt x="1086" y="1335"/>
                  </a:lnTo>
                  <a:lnTo>
                    <a:pt x="1088" y="1330"/>
                  </a:lnTo>
                  <a:lnTo>
                    <a:pt x="1090" y="1328"/>
                  </a:lnTo>
                  <a:lnTo>
                    <a:pt x="1091" y="1326"/>
                  </a:lnTo>
                  <a:lnTo>
                    <a:pt x="1093" y="1329"/>
                  </a:lnTo>
                  <a:lnTo>
                    <a:pt x="1093" y="1333"/>
                  </a:lnTo>
                  <a:lnTo>
                    <a:pt x="1093" y="1337"/>
                  </a:lnTo>
                  <a:lnTo>
                    <a:pt x="1093" y="1341"/>
                  </a:lnTo>
                  <a:lnTo>
                    <a:pt x="1094" y="1344"/>
                  </a:lnTo>
                  <a:lnTo>
                    <a:pt x="1096" y="1347"/>
                  </a:lnTo>
                  <a:lnTo>
                    <a:pt x="1098" y="1350"/>
                  </a:lnTo>
                  <a:lnTo>
                    <a:pt x="1099" y="1352"/>
                  </a:lnTo>
                  <a:lnTo>
                    <a:pt x="1102" y="1352"/>
                  </a:lnTo>
                  <a:lnTo>
                    <a:pt x="1103" y="1354"/>
                  </a:lnTo>
                  <a:lnTo>
                    <a:pt x="1101" y="1357"/>
                  </a:lnTo>
                  <a:lnTo>
                    <a:pt x="1098" y="1358"/>
                  </a:lnTo>
                  <a:lnTo>
                    <a:pt x="1094" y="1361"/>
                  </a:lnTo>
                  <a:lnTo>
                    <a:pt x="1091" y="1363"/>
                  </a:lnTo>
                  <a:lnTo>
                    <a:pt x="1093" y="1366"/>
                  </a:lnTo>
                  <a:lnTo>
                    <a:pt x="1095" y="1366"/>
                  </a:lnTo>
                  <a:lnTo>
                    <a:pt x="1102" y="1366"/>
                  </a:lnTo>
                  <a:lnTo>
                    <a:pt x="1109" y="1365"/>
                  </a:lnTo>
                  <a:lnTo>
                    <a:pt x="1111" y="1363"/>
                  </a:lnTo>
                  <a:lnTo>
                    <a:pt x="1113" y="1362"/>
                  </a:lnTo>
                  <a:lnTo>
                    <a:pt x="1114" y="1362"/>
                  </a:lnTo>
                  <a:lnTo>
                    <a:pt x="1115" y="1362"/>
                  </a:lnTo>
                  <a:lnTo>
                    <a:pt x="1115" y="1363"/>
                  </a:lnTo>
                  <a:lnTo>
                    <a:pt x="1115" y="1366"/>
                  </a:lnTo>
                  <a:lnTo>
                    <a:pt x="1113" y="1369"/>
                  </a:lnTo>
                  <a:lnTo>
                    <a:pt x="1112" y="1373"/>
                  </a:lnTo>
                  <a:lnTo>
                    <a:pt x="1113" y="1374"/>
                  </a:lnTo>
                  <a:lnTo>
                    <a:pt x="1115" y="1375"/>
                  </a:lnTo>
                  <a:lnTo>
                    <a:pt x="1118" y="1376"/>
                  </a:lnTo>
                  <a:lnTo>
                    <a:pt x="1121" y="1376"/>
                  </a:lnTo>
                  <a:lnTo>
                    <a:pt x="1127" y="1375"/>
                  </a:lnTo>
                  <a:lnTo>
                    <a:pt x="1131" y="1375"/>
                  </a:lnTo>
                  <a:lnTo>
                    <a:pt x="1132" y="1374"/>
                  </a:lnTo>
                  <a:lnTo>
                    <a:pt x="1135" y="1374"/>
                  </a:lnTo>
                  <a:lnTo>
                    <a:pt x="1140" y="1374"/>
                  </a:lnTo>
                  <a:lnTo>
                    <a:pt x="1143" y="1374"/>
                  </a:lnTo>
                  <a:lnTo>
                    <a:pt x="1144" y="1374"/>
                  </a:lnTo>
                  <a:lnTo>
                    <a:pt x="1144" y="1375"/>
                  </a:lnTo>
                  <a:lnTo>
                    <a:pt x="1142" y="1378"/>
                  </a:lnTo>
                  <a:lnTo>
                    <a:pt x="1137" y="1382"/>
                  </a:lnTo>
                  <a:lnTo>
                    <a:pt x="1132" y="1386"/>
                  </a:lnTo>
                  <a:lnTo>
                    <a:pt x="1129" y="1390"/>
                  </a:lnTo>
                  <a:lnTo>
                    <a:pt x="1130" y="1391"/>
                  </a:lnTo>
                  <a:lnTo>
                    <a:pt x="1131" y="1392"/>
                  </a:lnTo>
                  <a:lnTo>
                    <a:pt x="1135" y="1392"/>
                  </a:lnTo>
                  <a:lnTo>
                    <a:pt x="1140" y="1391"/>
                  </a:lnTo>
                  <a:lnTo>
                    <a:pt x="1153" y="1396"/>
                  </a:lnTo>
                  <a:lnTo>
                    <a:pt x="1161" y="1402"/>
                  </a:lnTo>
                  <a:lnTo>
                    <a:pt x="1166" y="1401"/>
                  </a:lnTo>
                  <a:lnTo>
                    <a:pt x="1169" y="1398"/>
                  </a:lnTo>
                  <a:lnTo>
                    <a:pt x="1171" y="1394"/>
                  </a:lnTo>
                  <a:lnTo>
                    <a:pt x="1173" y="1391"/>
                  </a:lnTo>
                  <a:lnTo>
                    <a:pt x="1176" y="1388"/>
                  </a:lnTo>
                  <a:lnTo>
                    <a:pt x="1177" y="1386"/>
                  </a:lnTo>
                  <a:lnTo>
                    <a:pt x="1181" y="1382"/>
                  </a:lnTo>
                  <a:lnTo>
                    <a:pt x="1185" y="1381"/>
                  </a:lnTo>
                  <a:lnTo>
                    <a:pt x="1186" y="1382"/>
                  </a:lnTo>
                  <a:lnTo>
                    <a:pt x="1186" y="1385"/>
                  </a:lnTo>
                  <a:lnTo>
                    <a:pt x="1185" y="1395"/>
                  </a:lnTo>
                  <a:lnTo>
                    <a:pt x="1183" y="1403"/>
                  </a:lnTo>
                  <a:lnTo>
                    <a:pt x="1183" y="1406"/>
                  </a:lnTo>
                  <a:lnTo>
                    <a:pt x="1183" y="1408"/>
                  </a:lnTo>
                  <a:lnTo>
                    <a:pt x="1185" y="1409"/>
                  </a:lnTo>
                  <a:lnTo>
                    <a:pt x="1189" y="1409"/>
                  </a:lnTo>
                  <a:lnTo>
                    <a:pt x="1192" y="1410"/>
                  </a:lnTo>
                  <a:lnTo>
                    <a:pt x="1193" y="1411"/>
                  </a:lnTo>
                  <a:lnTo>
                    <a:pt x="1194" y="1412"/>
                  </a:lnTo>
                  <a:lnTo>
                    <a:pt x="1195" y="1416"/>
                  </a:lnTo>
                  <a:lnTo>
                    <a:pt x="1196" y="1418"/>
                  </a:lnTo>
                  <a:lnTo>
                    <a:pt x="1197" y="1419"/>
                  </a:lnTo>
                  <a:lnTo>
                    <a:pt x="1208" y="1418"/>
                  </a:lnTo>
                  <a:lnTo>
                    <a:pt x="1217" y="1418"/>
                  </a:lnTo>
                  <a:lnTo>
                    <a:pt x="1218" y="1422"/>
                  </a:lnTo>
                  <a:lnTo>
                    <a:pt x="1219" y="1424"/>
                  </a:lnTo>
                  <a:lnTo>
                    <a:pt x="1220" y="1428"/>
                  </a:lnTo>
                  <a:lnTo>
                    <a:pt x="1223" y="1432"/>
                  </a:lnTo>
                  <a:lnTo>
                    <a:pt x="1225" y="1434"/>
                  </a:lnTo>
                  <a:lnTo>
                    <a:pt x="1228" y="1435"/>
                  </a:lnTo>
                  <a:lnTo>
                    <a:pt x="1233" y="1436"/>
                  </a:lnTo>
                  <a:lnTo>
                    <a:pt x="1236" y="1436"/>
                  </a:lnTo>
                  <a:lnTo>
                    <a:pt x="1245" y="1435"/>
                  </a:lnTo>
                  <a:lnTo>
                    <a:pt x="1256" y="1434"/>
                  </a:lnTo>
                  <a:lnTo>
                    <a:pt x="1265" y="1432"/>
                  </a:lnTo>
                  <a:lnTo>
                    <a:pt x="1274" y="1430"/>
                  </a:lnTo>
                  <a:lnTo>
                    <a:pt x="1285" y="1427"/>
                  </a:lnTo>
                  <a:lnTo>
                    <a:pt x="1297" y="1427"/>
                  </a:lnTo>
                  <a:lnTo>
                    <a:pt x="1308" y="1427"/>
                  </a:lnTo>
                  <a:lnTo>
                    <a:pt x="1318" y="1431"/>
                  </a:lnTo>
                  <a:lnTo>
                    <a:pt x="1326" y="1434"/>
                  </a:lnTo>
                  <a:lnTo>
                    <a:pt x="1334" y="1440"/>
                  </a:lnTo>
                  <a:lnTo>
                    <a:pt x="1338" y="1442"/>
                  </a:lnTo>
                  <a:lnTo>
                    <a:pt x="1342" y="1443"/>
                  </a:lnTo>
                  <a:lnTo>
                    <a:pt x="1347" y="1443"/>
                  </a:lnTo>
                  <a:lnTo>
                    <a:pt x="1350" y="1443"/>
                  </a:lnTo>
                  <a:lnTo>
                    <a:pt x="1355" y="1442"/>
                  </a:lnTo>
                  <a:lnTo>
                    <a:pt x="1357" y="1441"/>
                  </a:lnTo>
                  <a:lnTo>
                    <a:pt x="1358" y="1442"/>
                  </a:lnTo>
                  <a:lnTo>
                    <a:pt x="1358" y="1444"/>
                  </a:lnTo>
                  <a:lnTo>
                    <a:pt x="1360" y="1449"/>
                  </a:lnTo>
                  <a:lnTo>
                    <a:pt x="1365" y="1456"/>
                  </a:lnTo>
                  <a:lnTo>
                    <a:pt x="1372" y="1459"/>
                  </a:lnTo>
                  <a:lnTo>
                    <a:pt x="1381" y="1463"/>
                  </a:lnTo>
                  <a:lnTo>
                    <a:pt x="1390" y="1465"/>
                  </a:lnTo>
                  <a:lnTo>
                    <a:pt x="1398" y="1466"/>
                  </a:lnTo>
                  <a:lnTo>
                    <a:pt x="1406" y="1466"/>
                  </a:lnTo>
                  <a:lnTo>
                    <a:pt x="1413" y="1466"/>
                  </a:lnTo>
                  <a:lnTo>
                    <a:pt x="1420" y="1465"/>
                  </a:lnTo>
                  <a:lnTo>
                    <a:pt x="1427" y="1461"/>
                  </a:lnTo>
                  <a:lnTo>
                    <a:pt x="1435" y="1457"/>
                  </a:lnTo>
                  <a:lnTo>
                    <a:pt x="1441" y="1452"/>
                  </a:lnTo>
                  <a:lnTo>
                    <a:pt x="1446" y="1449"/>
                  </a:lnTo>
                  <a:lnTo>
                    <a:pt x="1449" y="1448"/>
                  </a:lnTo>
                  <a:lnTo>
                    <a:pt x="1451" y="1448"/>
                  </a:lnTo>
                  <a:lnTo>
                    <a:pt x="1452" y="1450"/>
                  </a:lnTo>
                  <a:lnTo>
                    <a:pt x="1453" y="1456"/>
                  </a:lnTo>
                  <a:lnTo>
                    <a:pt x="1455" y="1464"/>
                  </a:lnTo>
                  <a:lnTo>
                    <a:pt x="1457" y="1466"/>
                  </a:lnTo>
                  <a:lnTo>
                    <a:pt x="1458" y="1469"/>
                  </a:lnTo>
                  <a:lnTo>
                    <a:pt x="1457" y="1472"/>
                  </a:lnTo>
                  <a:lnTo>
                    <a:pt x="1456" y="1474"/>
                  </a:lnTo>
                  <a:lnTo>
                    <a:pt x="1454" y="1475"/>
                  </a:lnTo>
                  <a:lnTo>
                    <a:pt x="1452" y="1477"/>
                  </a:lnTo>
                  <a:lnTo>
                    <a:pt x="1447" y="1479"/>
                  </a:lnTo>
                  <a:lnTo>
                    <a:pt x="1444" y="1482"/>
                  </a:lnTo>
                  <a:lnTo>
                    <a:pt x="1443" y="1484"/>
                  </a:lnTo>
                  <a:lnTo>
                    <a:pt x="1443" y="1488"/>
                  </a:lnTo>
                  <a:lnTo>
                    <a:pt x="1449" y="1492"/>
                  </a:lnTo>
                  <a:lnTo>
                    <a:pt x="1455" y="1497"/>
                  </a:lnTo>
                  <a:lnTo>
                    <a:pt x="1462" y="1500"/>
                  </a:lnTo>
                  <a:lnTo>
                    <a:pt x="1470" y="1502"/>
                  </a:lnTo>
                  <a:lnTo>
                    <a:pt x="1476" y="1506"/>
                  </a:lnTo>
                  <a:lnTo>
                    <a:pt x="1480" y="1510"/>
                  </a:lnTo>
                  <a:lnTo>
                    <a:pt x="1488" y="1516"/>
                  </a:lnTo>
                  <a:lnTo>
                    <a:pt x="1497" y="1521"/>
                  </a:lnTo>
                  <a:lnTo>
                    <a:pt x="1505" y="1525"/>
                  </a:lnTo>
                  <a:lnTo>
                    <a:pt x="1512" y="1530"/>
                  </a:lnTo>
                  <a:lnTo>
                    <a:pt x="1519" y="1534"/>
                  </a:lnTo>
                  <a:lnTo>
                    <a:pt x="1523" y="1538"/>
                  </a:lnTo>
                  <a:lnTo>
                    <a:pt x="1534" y="1549"/>
                  </a:lnTo>
                  <a:lnTo>
                    <a:pt x="1545" y="1563"/>
                  </a:lnTo>
                  <a:lnTo>
                    <a:pt x="1551" y="1571"/>
                  </a:lnTo>
                  <a:lnTo>
                    <a:pt x="1558" y="1578"/>
                  </a:lnTo>
                  <a:lnTo>
                    <a:pt x="1565" y="1586"/>
                  </a:lnTo>
                  <a:lnTo>
                    <a:pt x="1572" y="1591"/>
                  </a:lnTo>
                  <a:lnTo>
                    <a:pt x="1579" y="1595"/>
                  </a:lnTo>
                  <a:lnTo>
                    <a:pt x="1585" y="1598"/>
                  </a:lnTo>
                  <a:lnTo>
                    <a:pt x="1591" y="1601"/>
                  </a:lnTo>
                  <a:lnTo>
                    <a:pt x="1596" y="1606"/>
                  </a:lnTo>
                  <a:lnTo>
                    <a:pt x="1601" y="1612"/>
                  </a:lnTo>
                  <a:lnTo>
                    <a:pt x="1604" y="1613"/>
                  </a:lnTo>
                  <a:lnTo>
                    <a:pt x="1608" y="1613"/>
                  </a:lnTo>
                  <a:lnTo>
                    <a:pt x="1610" y="1611"/>
                  </a:lnTo>
                  <a:lnTo>
                    <a:pt x="1612" y="1609"/>
                  </a:lnTo>
                  <a:lnTo>
                    <a:pt x="1616" y="1605"/>
                  </a:lnTo>
                  <a:lnTo>
                    <a:pt x="1620" y="1603"/>
                  </a:lnTo>
                  <a:lnTo>
                    <a:pt x="1625" y="1603"/>
                  </a:lnTo>
                  <a:lnTo>
                    <a:pt x="1629" y="1603"/>
                  </a:lnTo>
                  <a:lnTo>
                    <a:pt x="1632" y="1603"/>
                  </a:lnTo>
                  <a:lnTo>
                    <a:pt x="1634" y="1602"/>
                  </a:lnTo>
                  <a:lnTo>
                    <a:pt x="1635" y="1601"/>
                  </a:lnTo>
                  <a:lnTo>
                    <a:pt x="1635" y="1598"/>
                  </a:lnTo>
                  <a:lnTo>
                    <a:pt x="1634" y="1596"/>
                  </a:lnTo>
                  <a:lnTo>
                    <a:pt x="1633" y="1594"/>
                  </a:lnTo>
                  <a:lnTo>
                    <a:pt x="1631" y="1590"/>
                  </a:lnTo>
                  <a:lnTo>
                    <a:pt x="1629" y="1585"/>
                  </a:lnTo>
                  <a:lnTo>
                    <a:pt x="1628" y="1581"/>
                  </a:lnTo>
                  <a:lnTo>
                    <a:pt x="1627" y="1578"/>
                  </a:lnTo>
                  <a:lnTo>
                    <a:pt x="1623" y="1573"/>
                  </a:lnTo>
                  <a:lnTo>
                    <a:pt x="1617" y="1567"/>
                  </a:lnTo>
                  <a:lnTo>
                    <a:pt x="1614" y="1562"/>
                  </a:lnTo>
                  <a:lnTo>
                    <a:pt x="1607" y="1558"/>
                  </a:lnTo>
                  <a:lnTo>
                    <a:pt x="1600" y="1555"/>
                  </a:lnTo>
                  <a:lnTo>
                    <a:pt x="1596" y="1554"/>
                  </a:lnTo>
                  <a:lnTo>
                    <a:pt x="1593" y="1552"/>
                  </a:lnTo>
                  <a:lnTo>
                    <a:pt x="1590" y="1549"/>
                  </a:lnTo>
                  <a:lnTo>
                    <a:pt x="1587" y="1546"/>
                  </a:lnTo>
                  <a:lnTo>
                    <a:pt x="1586" y="1542"/>
                  </a:lnTo>
                  <a:lnTo>
                    <a:pt x="1587" y="1540"/>
                  </a:lnTo>
                  <a:lnTo>
                    <a:pt x="1588" y="1540"/>
                  </a:lnTo>
                  <a:lnTo>
                    <a:pt x="1590" y="1540"/>
                  </a:lnTo>
                  <a:lnTo>
                    <a:pt x="1594" y="1541"/>
                  </a:lnTo>
                  <a:lnTo>
                    <a:pt x="1598" y="1542"/>
                  </a:lnTo>
                  <a:lnTo>
                    <a:pt x="1606" y="1546"/>
                  </a:lnTo>
                  <a:lnTo>
                    <a:pt x="1614" y="1548"/>
                  </a:lnTo>
                  <a:lnTo>
                    <a:pt x="1617" y="1553"/>
                  </a:lnTo>
                  <a:lnTo>
                    <a:pt x="1620" y="1557"/>
                  </a:lnTo>
                  <a:lnTo>
                    <a:pt x="1622" y="1561"/>
                  </a:lnTo>
                  <a:lnTo>
                    <a:pt x="1624" y="1563"/>
                  </a:lnTo>
                  <a:lnTo>
                    <a:pt x="1626" y="1562"/>
                  </a:lnTo>
                  <a:lnTo>
                    <a:pt x="1628" y="1561"/>
                  </a:lnTo>
                  <a:lnTo>
                    <a:pt x="1631" y="1558"/>
                  </a:lnTo>
                  <a:lnTo>
                    <a:pt x="1633" y="1558"/>
                  </a:lnTo>
                  <a:lnTo>
                    <a:pt x="1634" y="1561"/>
                  </a:lnTo>
                  <a:lnTo>
                    <a:pt x="1635" y="1564"/>
                  </a:lnTo>
                  <a:lnTo>
                    <a:pt x="1636" y="1569"/>
                  </a:lnTo>
                  <a:lnTo>
                    <a:pt x="1640" y="1572"/>
                  </a:lnTo>
                  <a:lnTo>
                    <a:pt x="1641" y="1575"/>
                  </a:lnTo>
                  <a:lnTo>
                    <a:pt x="1642" y="1579"/>
                  </a:lnTo>
                  <a:lnTo>
                    <a:pt x="1642" y="1582"/>
                  </a:lnTo>
                  <a:lnTo>
                    <a:pt x="1642" y="1585"/>
                  </a:lnTo>
                  <a:lnTo>
                    <a:pt x="1641" y="1590"/>
                  </a:lnTo>
                  <a:lnTo>
                    <a:pt x="1642" y="1597"/>
                  </a:lnTo>
                  <a:lnTo>
                    <a:pt x="1645" y="1598"/>
                  </a:lnTo>
                  <a:lnTo>
                    <a:pt x="1649" y="1598"/>
                  </a:lnTo>
                  <a:lnTo>
                    <a:pt x="1651" y="1596"/>
                  </a:lnTo>
                  <a:lnTo>
                    <a:pt x="1655" y="1595"/>
                  </a:lnTo>
                  <a:lnTo>
                    <a:pt x="1657" y="1594"/>
                  </a:lnTo>
                  <a:lnTo>
                    <a:pt x="1660" y="1595"/>
                  </a:lnTo>
                  <a:lnTo>
                    <a:pt x="1663" y="1597"/>
                  </a:lnTo>
                  <a:lnTo>
                    <a:pt x="1666" y="1603"/>
                  </a:lnTo>
                  <a:lnTo>
                    <a:pt x="1668" y="1607"/>
                  </a:lnTo>
                  <a:lnTo>
                    <a:pt x="1673" y="1613"/>
                  </a:lnTo>
                  <a:lnTo>
                    <a:pt x="1675" y="1615"/>
                  </a:lnTo>
                  <a:lnTo>
                    <a:pt x="1677" y="1615"/>
                  </a:lnTo>
                  <a:lnTo>
                    <a:pt x="1680" y="1614"/>
                  </a:lnTo>
                  <a:lnTo>
                    <a:pt x="1682" y="1610"/>
                  </a:lnTo>
                  <a:lnTo>
                    <a:pt x="1683" y="1604"/>
                  </a:lnTo>
                  <a:lnTo>
                    <a:pt x="1682" y="1597"/>
                  </a:lnTo>
                  <a:lnTo>
                    <a:pt x="1681" y="1591"/>
                  </a:lnTo>
                  <a:lnTo>
                    <a:pt x="1679" y="1586"/>
                  </a:lnTo>
                  <a:lnTo>
                    <a:pt x="1675" y="1573"/>
                  </a:lnTo>
                  <a:lnTo>
                    <a:pt x="1673" y="1562"/>
                  </a:lnTo>
                  <a:lnTo>
                    <a:pt x="1671" y="1550"/>
                  </a:lnTo>
                  <a:lnTo>
                    <a:pt x="1668" y="1539"/>
                  </a:lnTo>
                  <a:lnTo>
                    <a:pt x="1668" y="1534"/>
                  </a:lnTo>
                  <a:lnTo>
                    <a:pt x="1667" y="1529"/>
                  </a:lnTo>
                  <a:lnTo>
                    <a:pt x="1667" y="1523"/>
                  </a:lnTo>
                  <a:lnTo>
                    <a:pt x="1669" y="1521"/>
                  </a:lnTo>
                  <a:lnTo>
                    <a:pt x="1671" y="1523"/>
                  </a:lnTo>
                  <a:lnTo>
                    <a:pt x="1673" y="1528"/>
                  </a:lnTo>
                  <a:lnTo>
                    <a:pt x="1676" y="1537"/>
                  </a:lnTo>
                  <a:lnTo>
                    <a:pt x="1679" y="1546"/>
                  </a:lnTo>
                  <a:lnTo>
                    <a:pt x="1679" y="1549"/>
                  </a:lnTo>
                  <a:lnTo>
                    <a:pt x="1679" y="1553"/>
                  </a:lnTo>
                  <a:lnTo>
                    <a:pt x="1679" y="1556"/>
                  </a:lnTo>
                  <a:lnTo>
                    <a:pt x="1680" y="1558"/>
                  </a:lnTo>
                  <a:lnTo>
                    <a:pt x="1682" y="1560"/>
                  </a:lnTo>
                  <a:lnTo>
                    <a:pt x="1684" y="1560"/>
                  </a:lnTo>
                  <a:lnTo>
                    <a:pt x="1686" y="1561"/>
                  </a:lnTo>
                  <a:lnTo>
                    <a:pt x="1689" y="1562"/>
                  </a:lnTo>
                  <a:lnTo>
                    <a:pt x="1689" y="1564"/>
                  </a:lnTo>
                  <a:lnTo>
                    <a:pt x="1688" y="1565"/>
                  </a:lnTo>
                  <a:lnTo>
                    <a:pt x="1688" y="1571"/>
                  </a:lnTo>
                  <a:lnTo>
                    <a:pt x="1689" y="1575"/>
                  </a:lnTo>
                  <a:lnTo>
                    <a:pt x="1691" y="1582"/>
                  </a:lnTo>
                  <a:lnTo>
                    <a:pt x="1694" y="1589"/>
                  </a:lnTo>
                  <a:lnTo>
                    <a:pt x="1700" y="1596"/>
                  </a:lnTo>
                  <a:lnTo>
                    <a:pt x="1706" y="1602"/>
                  </a:lnTo>
                  <a:lnTo>
                    <a:pt x="1710" y="1604"/>
                  </a:lnTo>
                  <a:lnTo>
                    <a:pt x="1714" y="1604"/>
                  </a:lnTo>
                  <a:lnTo>
                    <a:pt x="1716" y="1606"/>
                  </a:lnTo>
                  <a:lnTo>
                    <a:pt x="1721" y="1611"/>
                  </a:lnTo>
                  <a:lnTo>
                    <a:pt x="1723" y="1613"/>
                  </a:lnTo>
                  <a:lnTo>
                    <a:pt x="1725" y="1613"/>
                  </a:lnTo>
                  <a:lnTo>
                    <a:pt x="1732" y="1605"/>
                  </a:lnTo>
                  <a:lnTo>
                    <a:pt x="1738" y="1595"/>
                  </a:lnTo>
                  <a:lnTo>
                    <a:pt x="1739" y="1597"/>
                  </a:lnTo>
                  <a:lnTo>
                    <a:pt x="1738" y="1605"/>
                  </a:lnTo>
                  <a:lnTo>
                    <a:pt x="1737" y="1607"/>
                  </a:lnTo>
                  <a:lnTo>
                    <a:pt x="1737" y="1610"/>
                  </a:lnTo>
                  <a:lnTo>
                    <a:pt x="1736" y="1614"/>
                  </a:lnTo>
                  <a:lnTo>
                    <a:pt x="1734" y="1621"/>
                  </a:lnTo>
                  <a:lnTo>
                    <a:pt x="1734" y="1627"/>
                  </a:lnTo>
                  <a:lnTo>
                    <a:pt x="1736" y="1631"/>
                  </a:lnTo>
                  <a:lnTo>
                    <a:pt x="1738" y="1635"/>
                  </a:lnTo>
                  <a:lnTo>
                    <a:pt x="1741" y="1635"/>
                  </a:lnTo>
                  <a:lnTo>
                    <a:pt x="1742" y="1636"/>
                  </a:lnTo>
                  <a:lnTo>
                    <a:pt x="1743" y="1637"/>
                  </a:lnTo>
                  <a:lnTo>
                    <a:pt x="1746" y="1640"/>
                  </a:lnTo>
                  <a:lnTo>
                    <a:pt x="1747" y="1644"/>
                  </a:lnTo>
                  <a:lnTo>
                    <a:pt x="1748" y="1650"/>
                  </a:lnTo>
                  <a:lnTo>
                    <a:pt x="1749" y="1653"/>
                  </a:lnTo>
                  <a:lnTo>
                    <a:pt x="1750" y="1654"/>
                  </a:lnTo>
                  <a:lnTo>
                    <a:pt x="1753" y="1654"/>
                  </a:lnTo>
                  <a:lnTo>
                    <a:pt x="1754" y="1653"/>
                  </a:lnTo>
                  <a:lnTo>
                    <a:pt x="1757" y="1653"/>
                  </a:lnTo>
                  <a:lnTo>
                    <a:pt x="1761" y="1654"/>
                  </a:lnTo>
                  <a:lnTo>
                    <a:pt x="1764" y="1658"/>
                  </a:lnTo>
                  <a:lnTo>
                    <a:pt x="1770" y="1663"/>
                  </a:lnTo>
                  <a:lnTo>
                    <a:pt x="1774" y="1669"/>
                  </a:lnTo>
                  <a:lnTo>
                    <a:pt x="1775" y="1671"/>
                  </a:lnTo>
                  <a:lnTo>
                    <a:pt x="1775" y="1671"/>
                  </a:lnTo>
                  <a:lnTo>
                    <a:pt x="1772" y="1671"/>
                  </a:lnTo>
                  <a:lnTo>
                    <a:pt x="1766" y="1668"/>
                  </a:lnTo>
                  <a:lnTo>
                    <a:pt x="1762" y="1667"/>
                  </a:lnTo>
                  <a:lnTo>
                    <a:pt x="1758" y="1666"/>
                  </a:lnTo>
                  <a:lnTo>
                    <a:pt x="1755" y="1666"/>
                  </a:lnTo>
                  <a:lnTo>
                    <a:pt x="1754" y="1667"/>
                  </a:lnTo>
                  <a:lnTo>
                    <a:pt x="1751" y="1668"/>
                  </a:lnTo>
                  <a:lnTo>
                    <a:pt x="1753" y="1670"/>
                  </a:lnTo>
                  <a:lnTo>
                    <a:pt x="1754" y="1672"/>
                  </a:lnTo>
                  <a:lnTo>
                    <a:pt x="1758" y="1676"/>
                  </a:lnTo>
                  <a:lnTo>
                    <a:pt x="1762" y="1678"/>
                  </a:lnTo>
                  <a:lnTo>
                    <a:pt x="1765" y="1681"/>
                  </a:lnTo>
                  <a:lnTo>
                    <a:pt x="1766" y="1685"/>
                  </a:lnTo>
                  <a:lnTo>
                    <a:pt x="1767" y="1688"/>
                  </a:lnTo>
                  <a:lnTo>
                    <a:pt x="1767" y="1691"/>
                  </a:lnTo>
                  <a:lnTo>
                    <a:pt x="1767" y="1695"/>
                  </a:lnTo>
                  <a:lnTo>
                    <a:pt x="1766" y="1699"/>
                  </a:lnTo>
                  <a:lnTo>
                    <a:pt x="1764" y="1703"/>
                  </a:lnTo>
                  <a:lnTo>
                    <a:pt x="1762" y="1707"/>
                  </a:lnTo>
                  <a:lnTo>
                    <a:pt x="1761" y="1711"/>
                  </a:lnTo>
                  <a:lnTo>
                    <a:pt x="1763" y="1713"/>
                  </a:lnTo>
                  <a:lnTo>
                    <a:pt x="1770" y="1717"/>
                  </a:lnTo>
                  <a:lnTo>
                    <a:pt x="1777" y="1719"/>
                  </a:lnTo>
                  <a:lnTo>
                    <a:pt x="1781" y="1721"/>
                  </a:lnTo>
                  <a:lnTo>
                    <a:pt x="1785" y="1723"/>
                  </a:lnTo>
                  <a:lnTo>
                    <a:pt x="1790" y="1726"/>
                  </a:lnTo>
                  <a:lnTo>
                    <a:pt x="1795" y="1728"/>
                  </a:lnTo>
                  <a:lnTo>
                    <a:pt x="1796" y="1732"/>
                  </a:lnTo>
                  <a:lnTo>
                    <a:pt x="1795" y="1734"/>
                  </a:lnTo>
                  <a:lnTo>
                    <a:pt x="1793" y="1737"/>
                  </a:lnTo>
                  <a:lnTo>
                    <a:pt x="1793" y="1738"/>
                  </a:lnTo>
                  <a:lnTo>
                    <a:pt x="1794" y="1741"/>
                  </a:lnTo>
                  <a:lnTo>
                    <a:pt x="1796" y="1743"/>
                  </a:lnTo>
                  <a:lnTo>
                    <a:pt x="1798" y="1744"/>
                  </a:lnTo>
                  <a:lnTo>
                    <a:pt x="1803" y="1748"/>
                  </a:lnTo>
                  <a:lnTo>
                    <a:pt x="1806" y="1749"/>
                  </a:lnTo>
                  <a:lnTo>
                    <a:pt x="1808" y="1751"/>
                  </a:lnTo>
                  <a:lnTo>
                    <a:pt x="1810" y="1753"/>
                  </a:lnTo>
                  <a:lnTo>
                    <a:pt x="1811" y="1754"/>
                  </a:lnTo>
                  <a:lnTo>
                    <a:pt x="1812" y="1758"/>
                  </a:lnTo>
                  <a:lnTo>
                    <a:pt x="1811" y="1762"/>
                  </a:lnTo>
                  <a:lnTo>
                    <a:pt x="1811" y="1766"/>
                  </a:lnTo>
                  <a:lnTo>
                    <a:pt x="1813" y="1767"/>
                  </a:lnTo>
                  <a:lnTo>
                    <a:pt x="1816" y="1767"/>
                  </a:lnTo>
                  <a:lnTo>
                    <a:pt x="1820" y="1767"/>
                  </a:lnTo>
                  <a:lnTo>
                    <a:pt x="1822" y="1767"/>
                  </a:lnTo>
                  <a:lnTo>
                    <a:pt x="1823" y="1767"/>
                  </a:lnTo>
                  <a:lnTo>
                    <a:pt x="1823" y="1768"/>
                  </a:lnTo>
                  <a:lnTo>
                    <a:pt x="1823" y="1772"/>
                  </a:lnTo>
                  <a:lnTo>
                    <a:pt x="1824" y="1776"/>
                  </a:lnTo>
                  <a:lnTo>
                    <a:pt x="1827" y="1780"/>
                  </a:lnTo>
                  <a:lnTo>
                    <a:pt x="1829" y="1783"/>
                  </a:lnTo>
                  <a:lnTo>
                    <a:pt x="1831" y="1785"/>
                  </a:lnTo>
                  <a:lnTo>
                    <a:pt x="1835" y="1788"/>
                  </a:lnTo>
                  <a:lnTo>
                    <a:pt x="1844" y="1793"/>
                  </a:lnTo>
                  <a:lnTo>
                    <a:pt x="1852" y="1798"/>
                  </a:lnTo>
                  <a:lnTo>
                    <a:pt x="1857" y="1799"/>
                  </a:lnTo>
                  <a:lnTo>
                    <a:pt x="1860" y="1802"/>
                  </a:lnTo>
                  <a:lnTo>
                    <a:pt x="1855" y="1806"/>
                  </a:lnTo>
                  <a:lnTo>
                    <a:pt x="1851" y="1807"/>
                  </a:lnTo>
                  <a:lnTo>
                    <a:pt x="1845" y="1810"/>
                  </a:lnTo>
                  <a:lnTo>
                    <a:pt x="1842" y="1815"/>
                  </a:lnTo>
                  <a:lnTo>
                    <a:pt x="1839" y="1819"/>
                  </a:lnTo>
                  <a:lnTo>
                    <a:pt x="1838" y="1824"/>
                  </a:lnTo>
                  <a:lnTo>
                    <a:pt x="1837" y="1830"/>
                  </a:lnTo>
                  <a:lnTo>
                    <a:pt x="1836" y="1834"/>
                  </a:lnTo>
                  <a:lnTo>
                    <a:pt x="1834" y="1839"/>
                  </a:lnTo>
                  <a:lnTo>
                    <a:pt x="1829" y="1843"/>
                  </a:lnTo>
                  <a:lnTo>
                    <a:pt x="1828" y="1846"/>
                  </a:lnTo>
                  <a:lnTo>
                    <a:pt x="1826" y="1849"/>
                  </a:lnTo>
                  <a:lnTo>
                    <a:pt x="1826" y="1853"/>
                  </a:lnTo>
                  <a:lnTo>
                    <a:pt x="1827" y="1856"/>
                  </a:lnTo>
                  <a:lnTo>
                    <a:pt x="1828" y="1859"/>
                  </a:lnTo>
                  <a:lnTo>
                    <a:pt x="1830" y="1862"/>
                  </a:lnTo>
                  <a:lnTo>
                    <a:pt x="1834" y="1864"/>
                  </a:lnTo>
                  <a:lnTo>
                    <a:pt x="1837" y="1866"/>
                  </a:lnTo>
                  <a:lnTo>
                    <a:pt x="1840" y="1866"/>
                  </a:lnTo>
                  <a:lnTo>
                    <a:pt x="1844" y="1865"/>
                  </a:lnTo>
                  <a:lnTo>
                    <a:pt x="1846" y="1859"/>
                  </a:lnTo>
                  <a:lnTo>
                    <a:pt x="1848" y="1854"/>
                  </a:lnTo>
                  <a:lnTo>
                    <a:pt x="1850" y="1848"/>
                  </a:lnTo>
                  <a:lnTo>
                    <a:pt x="1852" y="1840"/>
                  </a:lnTo>
                  <a:lnTo>
                    <a:pt x="1855" y="1833"/>
                  </a:lnTo>
                  <a:lnTo>
                    <a:pt x="1859" y="1827"/>
                  </a:lnTo>
                  <a:lnTo>
                    <a:pt x="1861" y="1825"/>
                  </a:lnTo>
                  <a:lnTo>
                    <a:pt x="1864" y="1823"/>
                  </a:lnTo>
                  <a:lnTo>
                    <a:pt x="1867" y="1822"/>
                  </a:lnTo>
                  <a:lnTo>
                    <a:pt x="1869" y="1822"/>
                  </a:lnTo>
                  <a:lnTo>
                    <a:pt x="1872" y="1822"/>
                  </a:lnTo>
                  <a:lnTo>
                    <a:pt x="1876" y="1823"/>
                  </a:lnTo>
                  <a:lnTo>
                    <a:pt x="1879" y="1825"/>
                  </a:lnTo>
                  <a:lnTo>
                    <a:pt x="1883" y="1829"/>
                  </a:lnTo>
                  <a:lnTo>
                    <a:pt x="1888" y="1838"/>
                  </a:lnTo>
                  <a:lnTo>
                    <a:pt x="1892" y="1846"/>
                  </a:lnTo>
                  <a:lnTo>
                    <a:pt x="1894" y="1855"/>
                  </a:lnTo>
                  <a:lnTo>
                    <a:pt x="1895" y="1865"/>
                  </a:lnTo>
                  <a:lnTo>
                    <a:pt x="1895" y="1871"/>
                  </a:lnTo>
                  <a:lnTo>
                    <a:pt x="1895" y="1876"/>
                  </a:lnTo>
                  <a:lnTo>
                    <a:pt x="1894" y="1881"/>
                  </a:lnTo>
                  <a:lnTo>
                    <a:pt x="1892" y="1886"/>
                  </a:lnTo>
                  <a:lnTo>
                    <a:pt x="1889" y="1890"/>
                  </a:lnTo>
                  <a:lnTo>
                    <a:pt x="1886" y="1894"/>
                  </a:lnTo>
                  <a:lnTo>
                    <a:pt x="1886" y="1896"/>
                  </a:lnTo>
                  <a:lnTo>
                    <a:pt x="1887" y="1902"/>
                  </a:lnTo>
                  <a:lnTo>
                    <a:pt x="1892" y="1919"/>
                  </a:lnTo>
                  <a:lnTo>
                    <a:pt x="1895" y="1933"/>
                  </a:lnTo>
                  <a:lnTo>
                    <a:pt x="1897" y="1935"/>
                  </a:lnTo>
                  <a:lnTo>
                    <a:pt x="1900" y="1935"/>
                  </a:lnTo>
                  <a:lnTo>
                    <a:pt x="1907" y="1932"/>
                  </a:lnTo>
                  <a:lnTo>
                    <a:pt x="1912" y="1929"/>
                  </a:lnTo>
                  <a:lnTo>
                    <a:pt x="1917" y="1924"/>
                  </a:lnTo>
                  <a:lnTo>
                    <a:pt x="1921" y="1919"/>
                  </a:lnTo>
                  <a:lnTo>
                    <a:pt x="1928" y="1906"/>
                  </a:lnTo>
                  <a:lnTo>
                    <a:pt x="1934" y="1894"/>
                  </a:lnTo>
                  <a:lnTo>
                    <a:pt x="1935" y="1889"/>
                  </a:lnTo>
                  <a:lnTo>
                    <a:pt x="1936" y="1883"/>
                  </a:lnTo>
                  <a:lnTo>
                    <a:pt x="1935" y="1879"/>
                  </a:lnTo>
                  <a:lnTo>
                    <a:pt x="1934" y="1873"/>
                  </a:lnTo>
                  <a:lnTo>
                    <a:pt x="1932" y="1864"/>
                  </a:lnTo>
                  <a:lnTo>
                    <a:pt x="1929" y="1853"/>
                  </a:lnTo>
                  <a:lnTo>
                    <a:pt x="1930" y="1847"/>
                  </a:lnTo>
                  <a:lnTo>
                    <a:pt x="1932" y="1840"/>
                  </a:lnTo>
                  <a:lnTo>
                    <a:pt x="1935" y="1834"/>
                  </a:lnTo>
                  <a:lnTo>
                    <a:pt x="1938" y="183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7" name="Freeform 336"/>
            <p:cNvSpPr>
              <a:spLocks/>
            </p:cNvSpPr>
            <p:nvPr/>
          </p:nvSpPr>
          <p:spPr bwMode="gray">
            <a:xfrm>
              <a:off x="2211388" y="2784476"/>
              <a:ext cx="615950" cy="614363"/>
            </a:xfrm>
            <a:custGeom>
              <a:avLst/>
              <a:gdLst/>
              <a:ahLst/>
              <a:cxnLst>
                <a:cxn ang="0">
                  <a:pos x="1837" y="1742"/>
                </a:cxn>
                <a:cxn ang="0">
                  <a:pos x="1685" y="1484"/>
                </a:cxn>
                <a:cxn ang="0">
                  <a:pos x="1566" y="1540"/>
                </a:cxn>
                <a:cxn ang="0">
                  <a:pos x="1439" y="1414"/>
                </a:cxn>
                <a:cxn ang="0">
                  <a:pos x="1378" y="268"/>
                </a:cxn>
                <a:cxn ang="0">
                  <a:pos x="1175" y="220"/>
                </a:cxn>
                <a:cxn ang="0">
                  <a:pos x="917" y="149"/>
                </a:cxn>
                <a:cxn ang="0">
                  <a:pos x="798" y="116"/>
                </a:cxn>
                <a:cxn ang="0">
                  <a:pos x="686" y="89"/>
                </a:cxn>
                <a:cxn ang="0">
                  <a:pos x="622" y="71"/>
                </a:cxn>
                <a:cxn ang="0">
                  <a:pos x="489" y="94"/>
                </a:cxn>
                <a:cxn ang="0">
                  <a:pos x="348" y="179"/>
                </a:cxn>
                <a:cxn ang="0">
                  <a:pos x="226" y="351"/>
                </a:cxn>
                <a:cxn ang="0">
                  <a:pos x="89" y="462"/>
                </a:cxn>
                <a:cxn ang="0">
                  <a:pos x="326" y="633"/>
                </a:cxn>
                <a:cxn ang="0">
                  <a:pos x="405" y="699"/>
                </a:cxn>
                <a:cxn ang="0">
                  <a:pos x="280" y="650"/>
                </a:cxn>
                <a:cxn ang="0">
                  <a:pos x="328" y="742"/>
                </a:cxn>
                <a:cxn ang="0">
                  <a:pos x="217" y="714"/>
                </a:cxn>
                <a:cxn ang="0">
                  <a:pos x="118" y="751"/>
                </a:cxn>
                <a:cxn ang="0">
                  <a:pos x="0" y="808"/>
                </a:cxn>
                <a:cxn ang="0">
                  <a:pos x="60" y="858"/>
                </a:cxn>
                <a:cxn ang="0">
                  <a:pos x="179" y="946"/>
                </a:cxn>
                <a:cxn ang="0">
                  <a:pos x="325" y="911"/>
                </a:cxn>
                <a:cxn ang="0">
                  <a:pos x="348" y="956"/>
                </a:cxn>
                <a:cxn ang="0">
                  <a:pos x="248" y="1113"/>
                </a:cxn>
                <a:cxn ang="0">
                  <a:pos x="153" y="1175"/>
                </a:cxn>
                <a:cxn ang="0">
                  <a:pos x="117" y="1293"/>
                </a:cxn>
                <a:cxn ang="0">
                  <a:pos x="165" y="1351"/>
                </a:cxn>
                <a:cxn ang="0">
                  <a:pos x="207" y="1453"/>
                </a:cxn>
                <a:cxn ang="0">
                  <a:pos x="314" y="1457"/>
                </a:cxn>
                <a:cxn ang="0">
                  <a:pos x="325" y="1580"/>
                </a:cxn>
                <a:cxn ang="0">
                  <a:pos x="443" y="1561"/>
                </a:cxn>
                <a:cxn ang="0">
                  <a:pos x="501" y="1572"/>
                </a:cxn>
                <a:cxn ang="0">
                  <a:pos x="527" y="1681"/>
                </a:cxn>
                <a:cxn ang="0">
                  <a:pos x="387" y="1816"/>
                </a:cxn>
                <a:cxn ang="0">
                  <a:pos x="368" y="1823"/>
                </a:cxn>
                <a:cxn ang="0">
                  <a:pos x="259" y="1907"/>
                </a:cxn>
                <a:cxn ang="0">
                  <a:pos x="338" y="1870"/>
                </a:cxn>
                <a:cxn ang="0">
                  <a:pos x="462" y="1831"/>
                </a:cxn>
                <a:cxn ang="0">
                  <a:pos x="524" y="1780"/>
                </a:cxn>
                <a:cxn ang="0">
                  <a:pos x="585" y="1732"/>
                </a:cxn>
                <a:cxn ang="0">
                  <a:pos x="668" y="1638"/>
                </a:cxn>
                <a:cxn ang="0">
                  <a:pos x="731" y="1533"/>
                </a:cxn>
                <a:cxn ang="0">
                  <a:pos x="789" y="1433"/>
                </a:cxn>
                <a:cxn ang="0">
                  <a:pos x="839" y="1338"/>
                </a:cxn>
                <a:cxn ang="0">
                  <a:pos x="952" y="1344"/>
                </a:cxn>
                <a:cxn ang="0">
                  <a:pos x="830" y="1445"/>
                </a:cxn>
                <a:cxn ang="0">
                  <a:pos x="865" y="1516"/>
                </a:cxn>
                <a:cxn ang="0">
                  <a:pos x="967" y="1441"/>
                </a:cxn>
                <a:cxn ang="0">
                  <a:pos x="1007" y="1350"/>
                </a:cxn>
                <a:cxn ang="0">
                  <a:pos x="1101" y="1357"/>
                </a:cxn>
                <a:cxn ang="0">
                  <a:pos x="1153" y="1396"/>
                </a:cxn>
                <a:cxn ang="0">
                  <a:pos x="1265" y="1432"/>
                </a:cxn>
                <a:cxn ang="0">
                  <a:pos x="1457" y="1472"/>
                </a:cxn>
                <a:cxn ang="0">
                  <a:pos x="1620" y="1603"/>
                </a:cxn>
                <a:cxn ang="0">
                  <a:pos x="1631" y="1558"/>
                </a:cxn>
                <a:cxn ang="0">
                  <a:pos x="1667" y="1523"/>
                </a:cxn>
                <a:cxn ang="0">
                  <a:pos x="1734" y="1627"/>
                </a:cxn>
                <a:cxn ang="0">
                  <a:pos x="1766" y="1699"/>
                </a:cxn>
                <a:cxn ang="0">
                  <a:pos x="1831" y="1785"/>
                </a:cxn>
                <a:cxn ang="0">
                  <a:pos x="1872" y="1822"/>
                </a:cxn>
              </a:cxnLst>
              <a:rect l="0" t="0" r="r" b="b"/>
              <a:pathLst>
                <a:path w="1942" h="1935">
                  <a:moveTo>
                    <a:pt x="1938" y="1830"/>
                  </a:moveTo>
                  <a:lnTo>
                    <a:pt x="1941" y="1825"/>
                  </a:lnTo>
                  <a:lnTo>
                    <a:pt x="1942" y="1822"/>
                  </a:lnTo>
                  <a:lnTo>
                    <a:pt x="1942" y="1818"/>
                  </a:lnTo>
                  <a:lnTo>
                    <a:pt x="1941" y="1816"/>
                  </a:lnTo>
                  <a:lnTo>
                    <a:pt x="1938" y="1814"/>
                  </a:lnTo>
                  <a:lnTo>
                    <a:pt x="1936" y="1813"/>
                  </a:lnTo>
                  <a:lnTo>
                    <a:pt x="1933" y="1813"/>
                  </a:lnTo>
                  <a:lnTo>
                    <a:pt x="1928" y="1813"/>
                  </a:lnTo>
                  <a:lnTo>
                    <a:pt x="1924" y="1813"/>
                  </a:lnTo>
                  <a:lnTo>
                    <a:pt x="1921" y="1811"/>
                  </a:lnTo>
                  <a:lnTo>
                    <a:pt x="1920" y="1810"/>
                  </a:lnTo>
                  <a:lnTo>
                    <a:pt x="1920" y="1808"/>
                  </a:lnTo>
                  <a:lnTo>
                    <a:pt x="1919" y="1805"/>
                  </a:lnTo>
                  <a:lnTo>
                    <a:pt x="1916" y="1799"/>
                  </a:lnTo>
                  <a:lnTo>
                    <a:pt x="1907" y="1793"/>
                  </a:lnTo>
                  <a:lnTo>
                    <a:pt x="1899" y="1790"/>
                  </a:lnTo>
                  <a:lnTo>
                    <a:pt x="1892" y="1789"/>
                  </a:lnTo>
                  <a:lnTo>
                    <a:pt x="1886" y="1785"/>
                  </a:lnTo>
                  <a:lnTo>
                    <a:pt x="1880" y="1782"/>
                  </a:lnTo>
                  <a:lnTo>
                    <a:pt x="1876" y="1778"/>
                  </a:lnTo>
                  <a:lnTo>
                    <a:pt x="1871" y="1773"/>
                  </a:lnTo>
                  <a:lnTo>
                    <a:pt x="1868" y="1769"/>
                  </a:lnTo>
                  <a:lnTo>
                    <a:pt x="1865" y="1767"/>
                  </a:lnTo>
                  <a:lnTo>
                    <a:pt x="1863" y="1767"/>
                  </a:lnTo>
                  <a:lnTo>
                    <a:pt x="1860" y="1766"/>
                  </a:lnTo>
                  <a:lnTo>
                    <a:pt x="1856" y="1767"/>
                  </a:lnTo>
                  <a:lnTo>
                    <a:pt x="1851" y="1767"/>
                  </a:lnTo>
                  <a:lnTo>
                    <a:pt x="1848" y="1766"/>
                  </a:lnTo>
                  <a:lnTo>
                    <a:pt x="1847" y="1764"/>
                  </a:lnTo>
                  <a:lnTo>
                    <a:pt x="1846" y="1761"/>
                  </a:lnTo>
                  <a:lnTo>
                    <a:pt x="1846" y="1754"/>
                  </a:lnTo>
                  <a:lnTo>
                    <a:pt x="1845" y="1748"/>
                  </a:lnTo>
                  <a:lnTo>
                    <a:pt x="1843" y="1746"/>
                  </a:lnTo>
                  <a:lnTo>
                    <a:pt x="1840" y="1745"/>
                  </a:lnTo>
                  <a:lnTo>
                    <a:pt x="1837" y="1742"/>
                  </a:lnTo>
                  <a:lnTo>
                    <a:pt x="1835" y="1738"/>
                  </a:lnTo>
                  <a:lnTo>
                    <a:pt x="1835" y="1735"/>
                  </a:lnTo>
                  <a:lnTo>
                    <a:pt x="1836" y="1733"/>
                  </a:lnTo>
                  <a:lnTo>
                    <a:pt x="1836" y="1731"/>
                  </a:lnTo>
                  <a:lnTo>
                    <a:pt x="1836" y="1728"/>
                  </a:lnTo>
                  <a:lnTo>
                    <a:pt x="1834" y="1725"/>
                  </a:lnTo>
                  <a:lnTo>
                    <a:pt x="1830" y="1723"/>
                  </a:lnTo>
                  <a:lnTo>
                    <a:pt x="1827" y="1723"/>
                  </a:lnTo>
                  <a:lnTo>
                    <a:pt x="1824" y="1720"/>
                  </a:lnTo>
                  <a:lnTo>
                    <a:pt x="1824" y="1718"/>
                  </a:lnTo>
                  <a:lnTo>
                    <a:pt x="1826" y="1715"/>
                  </a:lnTo>
                  <a:lnTo>
                    <a:pt x="1826" y="1709"/>
                  </a:lnTo>
                  <a:lnTo>
                    <a:pt x="1823" y="1703"/>
                  </a:lnTo>
                  <a:lnTo>
                    <a:pt x="1807" y="1674"/>
                  </a:lnTo>
                  <a:lnTo>
                    <a:pt x="1791" y="1644"/>
                  </a:lnTo>
                  <a:lnTo>
                    <a:pt x="1775" y="1614"/>
                  </a:lnTo>
                  <a:lnTo>
                    <a:pt x="1761" y="1583"/>
                  </a:lnTo>
                  <a:lnTo>
                    <a:pt x="1755" y="1574"/>
                  </a:lnTo>
                  <a:lnTo>
                    <a:pt x="1749" y="1566"/>
                  </a:lnTo>
                  <a:lnTo>
                    <a:pt x="1740" y="1560"/>
                  </a:lnTo>
                  <a:lnTo>
                    <a:pt x="1733" y="1556"/>
                  </a:lnTo>
                  <a:lnTo>
                    <a:pt x="1730" y="1554"/>
                  </a:lnTo>
                  <a:lnTo>
                    <a:pt x="1726" y="1550"/>
                  </a:lnTo>
                  <a:lnTo>
                    <a:pt x="1723" y="1546"/>
                  </a:lnTo>
                  <a:lnTo>
                    <a:pt x="1720" y="1538"/>
                  </a:lnTo>
                  <a:lnTo>
                    <a:pt x="1717" y="1533"/>
                  </a:lnTo>
                  <a:lnTo>
                    <a:pt x="1715" y="1528"/>
                  </a:lnTo>
                  <a:lnTo>
                    <a:pt x="1712" y="1523"/>
                  </a:lnTo>
                  <a:lnTo>
                    <a:pt x="1708" y="1518"/>
                  </a:lnTo>
                  <a:lnTo>
                    <a:pt x="1698" y="1510"/>
                  </a:lnTo>
                  <a:lnTo>
                    <a:pt x="1689" y="1502"/>
                  </a:lnTo>
                  <a:lnTo>
                    <a:pt x="1686" y="1499"/>
                  </a:lnTo>
                  <a:lnTo>
                    <a:pt x="1684" y="1493"/>
                  </a:lnTo>
                  <a:lnTo>
                    <a:pt x="1685" y="1492"/>
                  </a:lnTo>
                  <a:lnTo>
                    <a:pt x="1686" y="1491"/>
                  </a:lnTo>
                  <a:lnTo>
                    <a:pt x="1685" y="1484"/>
                  </a:lnTo>
                  <a:lnTo>
                    <a:pt x="1683" y="1477"/>
                  </a:lnTo>
                  <a:lnTo>
                    <a:pt x="1681" y="1474"/>
                  </a:lnTo>
                  <a:lnTo>
                    <a:pt x="1679" y="1469"/>
                  </a:lnTo>
                  <a:lnTo>
                    <a:pt x="1676" y="1466"/>
                  </a:lnTo>
                  <a:lnTo>
                    <a:pt x="1673" y="1463"/>
                  </a:lnTo>
                  <a:lnTo>
                    <a:pt x="1668" y="1461"/>
                  </a:lnTo>
                  <a:lnTo>
                    <a:pt x="1663" y="1461"/>
                  </a:lnTo>
                  <a:lnTo>
                    <a:pt x="1656" y="1463"/>
                  </a:lnTo>
                  <a:lnTo>
                    <a:pt x="1650" y="1464"/>
                  </a:lnTo>
                  <a:lnTo>
                    <a:pt x="1636" y="1468"/>
                  </a:lnTo>
                  <a:lnTo>
                    <a:pt x="1626" y="1473"/>
                  </a:lnTo>
                  <a:lnTo>
                    <a:pt x="1623" y="1476"/>
                  </a:lnTo>
                  <a:lnTo>
                    <a:pt x="1622" y="1479"/>
                  </a:lnTo>
                  <a:lnTo>
                    <a:pt x="1623" y="1481"/>
                  </a:lnTo>
                  <a:lnTo>
                    <a:pt x="1624" y="1483"/>
                  </a:lnTo>
                  <a:lnTo>
                    <a:pt x="1625" y="1485"/>
                  </a:lnTo>
                  <a:lnTo>
                    <a:pt x="1624" y="1487"/>
                  </a:lnTo>
                  <a:lnTo>
                    <a:pt x="1622" y="1489"/>
                  </a:lnTo>
                  <a:lnTo>
                    <a:pt x="1617" y="1490"/>
                  </a:lnTo>
                  <a:lnTo>
                    <a:pt x="1614" y="1492"/>
                  </a:lnTo>
                  <a:lnTo>
                    <a:pt x="1611" y="1495"/>
                  </a:lnTo>
                  <a:lnTo>
                    <a:pt x="1610" y="1496"/>
                  </a:lnTo>
                  <a:lnTo>
                    <a:pt x="1610" y="1498"/>
                  </a:lnTo>
                  <a:lnTo>
                    <a:pt x="1611" y="1504"/>
                  </a:lnTo>
                  <a:lnTo>
                    <a:pt x="1611" y="1510"/>
                  </a:lnTo>
                  <a:lnTo>
                    <a:pt x="1609" y="1514"/>
                  </a:lnTo>
                  <a:lnTo>
                    <a:pt x="1607" y="1516"/>
                  </a:lnTo>
                  <a:lnTo>
                    <a:pt x="1603" y="1518"/>
                  </a:lnTo>
                  <a:lnTo>
                    <a:pt x="1599" y="1520"/>
                  </a:lnTo>
                  <a:lnTo>
                    <a:pt x="1588" y="1523"/>
                  </a:lnTo>
                  <a:lnTo>
                    <a:pt x="1579" y="1529"/>
                  </a:lnTo>
                  <a:lnTo>
                    <a:pt x="1576" y="1532"/>
                  </a:lnTo>
                  <a:lnTo>
                    <a:pt x="1572" y="1536"/>
                  </a:lnTo>
                  <a:lnTo>
                    <a:pt x="1570" y="1538"/>
                  </a:lnTo>
                  <a:lnTo>
                    <a:pt x="1568" y="1539"/>
                  </a:lnTo>
                  <a:lnTo>
                    <a:pt x="1566" y="1540"/>
                  </a:lnTo>
                  <a:lnTo>
                    <a:pt x="1563" y="1540"/>
                  </a:lnTo>
                  <a:lnTo>
                    <a:pt x="1560" y="1537"/>
                  </a:lnTo>
                  <a:lnTo>
                    <a:pt x="1558" y="1533"/>
                  </a:lnTo>
                  <a:lnTo>
                    <a:pt x="1557" y="1531"/>
                  </a:lnTo>
                  <a:lnTo>
                    <a:pt x="1557" y="1528"/>
                  </a:lnTo>
                  <a:lnTo>
                    <a:pt x="1555" y="1522"/>
                  </a:lnTo>
                  <a:lnTo>
                    <a:pt x="1552" y="1515"/>
                  </a:lnTo>
                  <a:lnTo>
                    <a:pt x="1547" y="1507"/>
                  </a:lnTo>
                  <a:lnTo>
                    <a:pt x="1542" y="1500"/>
                  </a:lnTo>
                  <a:lnTo>
                    <a:pt x="1535" y="1495"/>
                  </a:lnTo>
                  <a:lnTo>
                    <a:pt x="1528" y="1489"/>
                  </a:lnTo>
                  <a:lnTo>
                    <a:pt x="1518" y="1480"/>
                  </a:lnTo>
                  <a:lnTo>
                    <a:pt x="1508" y="1469"/>
                  </a:lnTo>
                  <a:lnTo>
                    <a:pt x="1504" y="1461"/>
                  </a:lnTo>
                  <a:lnTo>
                    <a:pt x="1501" y="1453"/>
                  </a:lnTo>
                  <a:lnTo>
                    <a:pt x="1497" y="1449"/>
                  </a:lnTo>
                  <a:lnTo>
                    <a:pt x="1494" y="1445"/>
                  </a:lnTo>
                  <a:lnTo>
                    <a:pt x="1489" y="1443"/>
                  </a:lnTo>
                  <a:lnTo>
                    <a:pt x="1485" y="1440"/>
                  </a:lnTo>
                  <a:lnTo>
                    <a:pt x="1480" y="1436"/>
                  </a:lnTo>
                  <a:lnTo>
                    <a:pt x="1477" y="1433"/>
                  </a:lnTo>
                  <a:lnTo>
                    <a:pt x="1474" y="1431"/>
                  </a:lnTo>
                  <a:lnTo>
                    <a:pt x="1474" y="1426"/>
                  </a:lnTo>
                  <a:lnTo>
                    <a:pt x="1476" y="1418"/>
                  </a:lnTo>
                  <a:lnTo>
                    <a:pt x="1479" y="1409"/>
                  </a:lnTo>
                  <a:lnTo>
                    <a:pt x="1479" y="1406"/>
                  </a:lnTo>
                  <a:lnTo>
                    <a:pt x="1478" y="1403"/>
                  </a:lnTo>
                  <a:lnTo>
                    <a:pt x="1476" y="1401"/>
                  </a:lnTo>
                  <a:lnTo>
                    <a:pt x="1471" y="1400"/>
                  </a:lnTo>
                  <a:lnTo>
                    <a:pt x="1465" y="1400"/>
                  </a:lnTo>
                  <a:lnTo>
                    <a:pt x="1460" y="1400"/>
                  </a:lnTo>
                  <a:lnTo>
                    <a:pt x="1455" y="1402"/>
                  </a:lnTo>
                  <a:lnTo>
                    <a:pt x="1449" y="1404"/>
                  </a:lnTo>
                  <a:lnTo>
                    <a:pt x="1446" y="1407"/>
                  </a:lnTo>
                  <a:lnTo>
                    <a:pt x="1443" y="1409"/>
                  </a:lnTo>
                  <a:lnTo>
                    <a:pt x="1439" y="1414"/>
                  </a:lnTo>
                  <a:lnTo>
                    <a:pt x="1436" y="1416"/>
                  </a:lnTo>
                  <a:lnTo>
                    <a:pt x="1432" y="1417"/>
                  </a:lnTo>
                  <a:lnTo>
                    <a:pt x="1429" y="1417"/>
                  </a:lnTo>
                  <a:lnTo>
                    <a:pt x="1423" y="1414"/>
                  </a:lnTo>
                  <a:lnTo>
                    <a:pt x="1416" y="1407"/>
                  </a:lnTo>
                  <a:lnTo>
                    <a:pt x="1413" y="1406"/>
                  </a:lnTo>
                  <a:lnTo>
                    <a:pt x="1411" y="1404"/>
                  </a:lnTo>
                  <a:lnTo>
                    <a:pt x="1409" y="1406"/>
                  </a:lnTo>
                  <a:lnTo>
                    <a:pt x="1409" y="1407"/>
                  </a:lnTo>
                  <a:lnTo>
                    <a:pt x="1409" y="1409"/>
                  </a:lnTo>
                  <a:lnTo>
                    <a:pt x="1408" y="1410"/>
                  </a:lnTo>
                  <a:lnTo>
                    <a:pt x="1407" y="1412"/>
                  </a:lnTo>
                  <a:lnTo>
                    <a:pt x="1405" y="1415"/>
                  </a:lnTo>
                  <a:lnTo>
                    <a:pt x="1403" y="1415"/>
                  </a:lnTo>
                  <a:lnTo>
                    <a:pt x="1400" y="1415"/>
                  </a:lnTo>
                  <a:lnTo>
                    <a:pt x="1397" y="1414"/>
                  </a:lnTo>
                  <a:lnTo>
                    <a:pt x="1394" y="1411"/>
                  </a:lnTo>
                  <a:lnTo>
                    <a:pt x="1387" y="1408"/>
                  </a:lnTo>
                  <a:lnTo>
                    <a:pt x="1381" y="1404"/>
                  </a:lnTo>
                  <a:lnTo>
                    <a:pt x="1381" y="1334"/>
                  </a:lnTo>
                  <a:lnTo>
                    <a:pt x="1381" y="1263"/>
                  </a:lnTo>
                  <a:lnTo>
                    <a:pt x="1381" y="1192"/>
                  </a:lnTo>
                  <a:lnTo>
                    <a:pt x="1381" y="1121"/>
                  </a:lnTo>
                  <a:lnTo>
                    <a:pt x="1381" y="1050"/>
                  </a:lnTo>
                  <a:lnTo>
                    <a:pt x="1381" y="979"/>
                  </a:lnTo>
                  <a:lnTo>
                    <a:pt x="1381" y="909"/>
                  </a:lnTo>
                  <a:lnTo>
                    <a:pt x="1381" y="837"/>
                  </a:lnTo>
                  <a:lnTo>
                    <a:pt x="1381" y="766"/>
                  </a:lnTo>
                  <a:lnTo>
                    <a:pt x="1381" y="695"/>
                  </a:lnTo>
                  <a:lnTo>
                    <a:pt x="1381" y="625"/>
                  </a:lnTo>
                  <a:lnTo>
                    <a:pt x="1381" y="554"/>
                  </a:lnTo>
                  <a:lnTo>
                    <a:pt x="1381" y="482"/>
                  </a:lnTo>
                  <a:lnTo>
                    <a:pt x="1381" y="411"/>
                  </a:lnTo>
                  <a:lnTo>
                    <a:pt x="1381" y="341"/>
                  </a:lnTo>
                  <a:lnTo>
                    <a:pt x="1381" y="270"/>
                  </a:lnTo>
                  <a:lnTo>
                    <a:pt x="1378" y="268"/>
                  </a:lnTo>
                  <a:lnTo>
                    <a:pt x="1376" y="267"/>
                  </a:lnTo>
                  <a:lnTo>
                    <a:pt x="1374" y="267"/>
                  </a:lnTo>
                  <a:lnTo>
                    <a:pt x="1373" y="268"/>
                  </a:lnTo>
                  <a:lnTo>
                    <a:pt x="1371" y="270"/>
                  </a:lnTo>
                  <a:lnTo>
                    <a:pt x="1366" y="273"/>
                  </a:lnTo>
                  <a:lnTo>
                    <a:pt x="1363" y="272"/>
                  </a:lnTo>
                  <a:lnTo>
                    <a:pt x="1359" y="268"/>
                  </a:lnTo>
                  <a:lnTo>
                    <a:pt x="1355" y="263"/>
                  </a:lnTo>
                  <a:lnTo>
                    <a:pt x="1352" y="260"/>
                  </a:lnTo>
                  <a:lnTo>
                    <a:pt x="1348" y="255"/>
                  </a:lnTo>
                  <a:lnTo>
                    <a:pt x="1343" y="251"/>
                  </a:lnTo>
                  <a:lnTo>
                    <a:pt x="1339" y="247"/>
                  </a:lnTo>
                  <a:lnTo>
                    <a:pt x="1333" y="244"/>
                  </a:lnTo>
                  <a:lnTo>
                    <a:pt x="1324" y="242"/>
                  </a:lnTo>
                  <a:lnTo>
                    <a:pt x="1315" y="238"/>
                  </a:lnTo>
                  <a:lnTo>
                    <a:pt x="1308" y="232"/>
                  </a:lnTo>
                  <a:lnTo>
                    <a:pt x="1302" y="224"/>
                  </a:lnTo>
                  <a:lnTo>
                    <a:pt x="1298" y="219"/>
                  </a:lnTo>
                  <a:lnTo>
                    <a:pt x="1293" y="212"/>
                  </a:lnTo>
                  <a:lnTo>
                    <a:pt x="1287" y="207"/>
                  </a:lnTo>
                  <a:lnTo>
                    <a:pt x="1280" y="205"/>
                  </a:lnTo>
                  <a:lnTo>
                    <a:pt x="1269" y="204"/>
                  </a:lnTo>
                  <a:lnTo>
                    <a:pt x="1260" y="202"/>
                  </a:lnTo>
                  <a:lnTo>
                    <a:pt x="1253" y="198"/>
                  </a:lnTo>
                  <a:lnTo>
                    <a:pt x="1246" y="197"/>
                  </a:lnTo>
                  <a:lnTo>
                    <a:pt x="1240" y="197"/>
                  </a:lnTo>
                  <a:lnTo>
                    <a:pt x="1232" y="199"/>
                  </a:lnTo>
                  <a:lnTo>
                    <a:pt x="1225" y="202"/>
                  </a:lnTo>
                  <a:lnTo>
                    <a:pt x="1218" y="205"/>
                  </a:lnTo>
                  <a:lnTo>
                    <a:pt x="1212" y="208"/>
                  </a:lnTo>
                  <a:lnTo>
                    <a:pt x="1208" y="213"/>
                  </a:lnTo>
                  <a:lnTo>
                    <a:pt x="1201" y="219"/>
                  </a:lnTo>
                  <a:lnTo>
                    <a:pt x="1194" y="222"/>
                  </a:lnTo>
                  <a:lnTo>
                    <a:pt x="1187" y="222"/>
                  </a:lnTo>
                  <a:lnTo>
                    <a:pt x="1180" y="222"/>
                  </a:lnTo>
                  <a:lnTo>
                    <a:pt x="1175" y="220"/>
                  </a:lnTo>
                  <a:lnTo>
                    <a:pt x="1168" y="216"/>
                  </a:lnTo>
                  <a:lnTo>
                    <a:pt x="1161" y="212"/>
                  </a:lnTo>
                  <a:lnTo>
                    <a:pt x="1155" y="207"/>
                  </a:lnTo>
                  <a:lnTo>
                    <a:pt x="1147" y="202"/>
                  </a:lnTo>
                  <a:lnTo>
                    <a:pt x="1142" y="197"/>
                  </a:lnTo>
                  <a:lnTo>
                    <a:pt x="1135" y="195"/>
                  </a:lnTo>
                  <a:lnTo>
                    <a:pt x="1129" y="194"/>
                  </a:lnTo>
                  <a:lnTo>
                    <a:pt x="1116" y="194"/>
                  </a:lnTo>
                  <a:lnTo>
                    <a:pt x="1101" y="191"/>
                  </a:lnTo>
                  <a:lnTo>
                    <a:pt x="1085" y="190"/>
                  </a:lnTo>
                  <a:lnTo>
                    <a:pt x="1066" y="190"/>
                  </a:lnTo>
                  <a:lnTo>
                    <a:pt x="1058" y="189"/>
                  </a:lnTo>
                  <a:lnTo>
                    <a:pt x="1050" y="187"/>
                  </a:lnTo>
                  <a:lnTo>
                    <a:pt x="1042" y="185"/>
                  </a:lnTo>
                  <a:lnTo>
                    <a:pt x="1037" y="179"/>
                  </a:lnTo>
                  <a:lnTo>
                    <a:pt x="1032" y="174"/>
                  </a:lnTo>
                  <a:lnTo>
                    <a:pt x="1028" y="171"/>
                  </a:lnTo>
                  <a:lnTo>
                    <a:pt x="1023" y="167"/>
                  </a:lnTo>
                  <a:lnTo>
                    <a:pt x="1017" y="165"/>
                  </a:lnTo>
                  <a:lnTo>
                    <a:pt x="1010" y="165"/>
                  </a:lnTo>
                  <a:lnTo>
                    <a:pt x="1005" y="167"/>
                  </a:lnTo>
                  <a:lnTo>
                    <a:pt x="1002" y="167"/>
                  </a:lnTo>
                  <a:lnTo>
                    <a:pt x="1000" y="166"/>
                  </a:lnTo>
                  <a:lnTo>
                    <a:pt x="997" y="164"/>
                  </a:lnTo>
                  <a:lnTo>
                    <a:pt x="995" y="161"/>
                  </a:lnTo>
                  <a:lnTo>
                    <a:pt x="989" y="156"/>
                  </a:lnTo>
                  <a:lnTo>
                    <a:pt x="982" y="150"/>
                  </a:lnTo>
                  <a:lnTo>
                    <a:pt x="973" y="147"/>
                  </a:lnTo>
                  <a:lnTo>
                    <a:pt x="965" y="144"/>
                  </a:lnTo>
                  <a:lnTo>
                    <a:pt x="956" y="140"/>
                  </a:lnTo>
                  <a:lnTo>
                    <a:pt x="947" y="139"/>
                  </a:lnTo>
                  <a:lnTo>
                    <a:pt x="939" y="139"/>
                  </a:lnTo>
                  <a:lnTo>
                    <a:pt x="931" y="140"/>
                  </a:lnTo>
                  <a:lnTo>
                    <a:pt x="925" y="142"/>
                  </a:lnTo>
                  <a:lnTo>
                    <a:pt x="920" y="147"/>
                  </a:lnTo>
                  <a:lnTo>
                    <a:pt x="917" y="149"/>
                  </a:lnTo>
                  <a:lnTo>
                    <a:pt x="914" y="151"/>
                  </a:lnTo>
                  <a:lnTo>
                    <a:pt x="910" y="154"/>
                  </a:lnTo>
                  <a:lnTo>
                    <a:pt x="906" y="154"/>
                  </a:lnTo>
                  <a:lnTo>
                    <a:pt x="903" y="149"/>
                  </a:lnTo>
                  <a:lnTo>
                    <a:pt x="901" y="145"/>
                  </a:lnTo>
                  <a:lnTo>
                    <a:pt x="896" y="141"/>
                  </a:lnTo>
                  <a:lnTo>
                    <a:pt x="892" y="141"/>
                  </a:lnTo>
                  <a:lnTo>
                    <a:pt x="887" y="141"/>
                  </a:lnTo>
                  <a:lnTo>
                    <a:pt x="883" y="141"/>
                  </a:lnTo>
                  <a:lnTo>
                    <a:pt x="878" y="144"/>
                  </a:lnTo>
                  <a:lnTo>
                    <a:pt x="874" y="145"/>
                  </a:lnTo>
                  <a:lnTo>
                    <a:pt x="870" y="147"/>
                  </a:lnTo>
                  <a:lnTo>
                    <a:pt x="868" y="151"/>
                  </a:lnTo>
                  <a:lnTo>
                    <a:pt x="867" y="155"/>
                  </a:lnTo>
                  <a:lnTo>
                    <a:pt x="866" y="158"/>
                  </a:lnTo>
                  <a:lnTo>
                    <a:pt x="857" y="158"/>
                  </a:lnTo>
                  <a:lnTo>
                    <a:pt x="846" y="156"/>
                  </a:lnTo>
                  <a:lnTo>
                    <a:pt x="839" y="154"/>
                  </a:lnTo>
                  <a:lnTo>
                    <a:pt x="833" y="149"/>
                  </a:lnTo>
                  <a:lnTo>
                    <a:pt x="831" y="147"/>
                  </a:lnTo>
                  <a:lnTo>
                    <a:pt x="831" y="146"/>
                  </a:lnTo>
                  <a:lnTo>
                    <a:pt x="833" y="144"/>
                  </a:lnTo>
                  <a:lnTo>
                    <a:pt x="833" y="142"/>
                  </a:lnTo>
                  <a:lnTo>
                    <a:pt x="835" y="139"/>
                  </a:lnTo>
                  <a:lnTo>
                    <a:pt x="836" y="136"/>
                  </a:lnTo>
                  <a:lnTo>
                    <a:pt x="835" y="133"/>
                  </a:lnTo>
                  <a:lnTo>
                    <a:pt x="834" y="132"/>
                  </a:lnTo>
                  <a:lnTo>
                    <a:pt x="833" y="131"/>
                  </a:lnTo>
                  <a:lnTo>
                    <a:pt x="830" y="130"/>
                  </a:lnTo>
                  <a:lnTo>
                    <a:pt x="826" y="129"/>
                  </a:lnTo>
                  <a:lnTo>
                    <a:pt x="822" y="128"/>
                  </a:lnTo>
                  <a:lnTo>
                    <a:pt x="814" y="126"/>
                  </a:lnTo>
                  <a:lnTo>
                    <a:pt x="806" y="124"/>
                  </a:lnTo>
                  <a:lnTo>
                    <a:pt x="803" y="122"/>
                  </a:lnTo>
                  <a:lnTo>
                    <a:pt x="800" y="120"/>
                  </a:lnTo>
                  <a:lnTo>
                    <a:pt x="798" y="116"/>
                  </a:lnTo>
                  <a:lnTo>
                    <a:pt x="797" y="113"/>
                  </a:lnTo>
                  <a:lnTo>
                    <a:pt x="798" y="108"/>
                  </a:lnTo>
                  <a:lnTo>
                    <a:pt x="802" y="105"/>
                  </a:lnTo>
                  <a:lnTo>
                    <a:pt x="805" y="100"/>
                  </a:lnTo>
                  <a:lnTo>
                    <a:pt x="809" y="97"/>
                  </a:lnTo>
                  <a:lnTo>
                    <a:pt x="811" y="93"/>
                  </a:lnTo>
                  <a:lnTo>
                    <a:pt x="811" y="90"/>
                  </a:lnTo>
                  <a:lnTo>
                    <a:pt x="809" y="86"/>
                  </a:lnTo>
                  <a:lnTo>
                    <a:pt x="803" y="84"/>
                  </a:lnTo>
                  <a:lnTo>
                    <a:pt x="795" y="84"/>
                  </a:lnTo>
                  <a:lnTo>
                    <a:pt x="787" y="83"/>
                  </a:lnTo>
                  <a:lnTo>
                    <a:pt x="781" y="84"/>
                  </a:lnTo>
                  <a:lnTo>
                    <a:pt x="774" y="84"/>
                  </a:lnTo>
                  <a:lnTo>
                    <a:pt x="770" y="82"/>
                  </a:lnTo>
                  <a:lnTo>
                    <a:pt x="765" y="79"/>
                  </a:lnTo>
                  <a:lnTo>
                    <a:pt x="759" y="75"/>
                  </a:lnTo>
                  <a:lnTo>
                    <a:pt x="756" y="75"/>
                  </a:lnTo>
                  <a:lnTo>
                    <a:pt x="756" y="77"/>
                  </a:lnTo>
                  <a:lnTo>
                    <a:pt x="754" y="82"/>
                  </a:lnTo>
                  <a:lnTo>
                    <a:pt x="751" y="83"/>
                  </a:lnTo>
                  <a:lnTo>
                    <a:pt x="747" y="84"/>
                  </a:lnTo>
                  <a:lnTo>
                    <a:pt x="743" y="83"/>
                  </a:lnTo>
                  <a:lnTo>
                    <a:pt x="739" y="83"/>
                  </a:lnTo>
                  <a:lnTo>
                    <a:pt x="731" y="83"/>
                  </a:lnTo>
                  <a:lnTo>
                    <a:pt x="727" y="85"/>
                  </a:lnTo>
                  <a:lnTo>
                    <a:pt x="723" y="88"/>
                  </a:lnTo>
                  <a:lnTo>
                    <a:pt x="722" y="91"/>
                  </a:lnTo>
                  <a:lnTo>
                    <a:pt x="720" y="94"/>
                  </a:lnTo>
                  <a:lnTo>
                    <a:pt x="716" y="97"/>
                  </a:lnTo>
                  <a:lnTo>
                    <a:pt x="712" y="98"/>
                  </a:lnTo>
                  <a:lnTo>
                    <a:pt x="703" y="98"/>
                  </a:lnTo>
                  <a:lnTo>
                    <a:pt x="698" y="96"/>
                  </a:lnTo>
                  <a:lnTo>
                    <a:pt x="692" y="93"/>
                  </a:lnTo>
                  <a:lnTo>
                    <a:pt x="690" y="92"/>
                  </a:lnTo>
                  <a:lnTo>
                    <a:pt x="688" y="91"/>
                  </a:lnTo>
                  <a:lnTo>
                    <a:pt x="686" y="89"/>
                  </a:lnTo>
                  <a:lnTo>
                    <a:pt x="686" y="86"/>
                  </a:lnTo>
                  <a:lnTo>
                    <a:pt x="686" y="77"/>
                  </a:lnTo>
                  <a:lnTo>
                    <a:pt x="688" y="71"/>
                  </a:lnTo>
                  <a:lnTo>
                    <a:pt x="688" y="67"/>
                  </a:lnTo>
                  <a:lnTo>
                    <a:pt x="688" y="64"/>
                  </a:lnTo>
                  <a:lnTo>
                    <a:pt x="686" y="59"/>
                  </a:lnTo>
                  <a:lnTo>
                    <a:pt x="682" y="55"/>
                  </a:lnTo>
                  <a:lnTo>
                    <a:pt x="678" y="51"/>
                  </a:lnTo>
                  <a:lnTo>
                    <a:pt x="670" y="45"/>
                  </a:lnTo>
                  <a:lnTo>
                    <a:pt x="666" y="44"/>
                  </a:lnTo>
                  <a:lnTo>
                    <a:pt x="663" y="43"/>
                  </a:lnTo>
                  <a:lnTo>
                    <a:pt x="659" y="43"/>
                  </a:lnTo>
                  <a:lnTo>
                    <a:pt x="658" y="45"/>
                  </a:lnTo>
                  <a:lnTo>
                    <a:pt x="657" y="51"/>
                  </a:lnTo>
                  <a:lnTo>
                    <a:pt x="657" y="56"/>
                  </a:lnTo>
                  <a:lnTo>
                    <a:pt x="657" y="59"/>
                  </a:lnTo>
                  <a:lnTo>
                    <a:pt x="656" y="63"/>
                  </a:lnTo>
                  <a:lnTo>
                    <a:pt x="654" y="64"/>
                  </a:lnTo>
                  <a:lnTo>
                    <a:pt x="649" y="65"/>
                  </a:lnTo>
                  <a:lnTo>
                    <a:pt x="647" y="67"/>
                  </a:lnTo>
                  <a:lnTo>
                    <a:pt x="646" y="69"/>
                  </a:lnTo>
                  <a:lnTo>
                    <a:pt x="645" y="73"/>
                  </a:lnTo>
                  <a:lnTo>
                    <a:pt x="643" y="76"/>
                  </a:lnTo>
                  <a:lnTo>
                    <a:pt x="642" y="82"/>
                  </a:lnTo>
                  <a:lnTo>
                    <a:pt x="640" y="85"/>
                  </a:lnTo>
                  <a:lnTo>
                    <a:pt x="635" y="91"/>
                  </a:lnTo>
                  <a:lnTo>
                    <a:pt x="630" y="94"/>
                  </a:lnTo>
                  <a:lnTo>
                    <a:pt x="626" y="96"/>
                  </a:lnTo>
                  <a:lnTo>
                    <a:pt x="623" y="96"/>
                  </a:lnTo>
                  <a:lnTo>
                    <a:pt x="621" y="94"/>
                  </a:lnTo>
                  <a:lnTo>
                    <a:pt x="618" y="91"/>
                  </a:lnTo>
                  <a:lnTo>
                    <a:pt x="617" y="88"/>
                  </a:lnTo>
                  <a:lnTo>
                    <a:pt x="616" y="83"/>
                  </a:lnTo>
                  <a:lnTo>
                    <a:pt x="618" y="79"/>
                  </a:lnTo>
                  <a:lnTo>
                    <a:pt x="619" y="75"/>
                  </a:lnTo>
                  <a:lnTo>
                    <a:pt x="622" y="71"/>
                  </a:lnTo>
                  <a:lnTo>
                    <a:pt x="626" y="68"/>
                  </a:lnTo>
                  <a:lnTo>
                    <a:pt x="631" y="66"/>
                  </a:lnTo>
                  <a:lnTo>
                    <a:pt x="635" y="63"/>
                  </a:lnTo>
                  <a:lnTo>
                    <a:pt x="639" y="60"/>
                  </a:lnTo>
                  <a:lnTo>
                    <a:pt x="642" y="57"/>
                  </a:lnTo>
                  <a:lnTo>
                    <a:pt x="642" y="55"/>
                  </a:lnTo>
                  <a:lnTo>
                    <a:pt x="642" y="52"/>
                  </a:lnTo>
                  <a:lnTo>
                    <a:pt x="642" y="49"/>
                  </a:lnTo>
                  <a:lnTo>
                    <a:pt x="641" y="45"/>
                  </a:lnTo>
                  <a:lnTo>
                    <a:pt x="639" y="43"/>
                  </a:lnTo>
                  <a:lnTo>
                    <a:pt x="638" y="40"/>
                  </a:lnTo>
                  <a:lnTo>
                    <a:pt x="631" y="33"/>
                  </a:lnTo>
                  <a:lnTo>
                    <a:pt x="623" y="28"/>
                  </a:lnTo>
                  <a:lnTo>
                    <a:pt x="615" y="25"/>
                  </a:lnTo>
                  <a:lnTo>
                    <a:pt x="606" y="23"/>
                  </a:lnTo>
                  <a:lnTo>
                    <a:pt x="602" y="23"/>
                  </a:lnTo>
                  <a:lnTo>
                    <a:pt x="598" y="22"/>
                  </a:lnTo>
                  <a:lnTo>
                    <a:pt x="596" y="20"/>
                  </a:lnTo>
                  <a:lnTo>
                    <a:pt x="593" y="17"/>
                  </a:lnTo>
                  <a:lnTo>
                    <a:pt x="593" y="12"/>
                  </a:lnTo>
                  <a:lnTo>
                    <a:pt x="594" y="8"/>
                  </a:lnTo>
                  <a:lnTo>
                    <a:pt x="594" y="3"/>
                  </a:lnTo>
                  <a:lnTo>
                    <a:pt x="593" y="0"/>
                  </a:lnTo>
                  <a:lnTo>
                    <a:pt x="586" y="6"/>
                  </a:lnTo>
                  <a:lnTo>
                    <a:pt x="581" y="14"/>
                  </a:lnTo>
                  <a:lnTo>
                    <a:pt x="572" y="24"/>
                  </a:lnTo>
                  <a:lnTo>
                    <a:pt x="564" y="35"/>
                  </a:lnTo>
                  <a:lnTo>
                    <a:pt x="557" y="48"/>
                  </a:lnTo>
                  <a:lnTo>
                    <a:pt x="549" y="59"/>
                  </a:lnTo>
                  <a:lnTo>
                    <a:pt x="542" y="69"/>
                  </a:lnTo>
                  <a:lnTo>
                    <a:pt x="534" y="79"/>
                  </a:lnTo>
                  <a:lnTo>
                    <a:pt x="527" y="85"/>
                  </a:lnTo>
                  <a:lnTo>
                    <a:pt x="519" y="90"/>
                  </a:lnTo>
                  <a:lnTo>
                    <a:pt x="511" y="93"/>
                  </a:lnTo>
                  <a:lnTo>
                    <a:pt x="501" y="94"/>
                  </a:lnTo>
                  <a:lnTo>
                    <a:pt x="489" y="94"/>
                  </a:lnTo>
                  <a:lnTo>
                    <a:pt x="477" y="94"/>
                  </a:lnTo>
                  <a:lnTo>
                    <a:pt x="472" y="94"/>
                  </a:lnTo>
                  <a:lnTo>
                    <a:pt x="468" y="96"/>
                  </a:lnTo>
                  <a:lnTo>
                    <a:pt x="463" y="97"/>
                  </a:lnTo>
                  <a:lnTo>
                    <a:pt x="460" y="98"/>
                  </a:lnTo>
                  <a:lnTo>
                    <a:pt x="456" y="100"/>
                  </a:lnTo>
                  <a:lnTo>
                    <a:pt x="454" y="101"/>
                  </a:lnTo>
                  <a:lnTo>
                    <a:pt x="452" y="104"/>
                  </a:lnTo>
                  <a:lnTo>
                    <a:pt x="451" y="104"/>
                  </a:lnTo>
                  <a:lnTo>
                    <a:pt x="452" y="99"/>
                  </a:lnTo>
                  <a:lnTo>
                    <a:pt x="454" y="96"/>
                  </a:lnTo>
                  <a:lnTo>
                    <a:pt x="456" y="89"/>
                  </a:lnTo>
                  <a:lnTo>
                    <a:pt x="455" y="84"/>
                  </a:lnTo>
                  <a:lnTo>
                    <a:pt x="454" y="83"/>
                  </a:lnTo>
                  <a:lnTo>
                    <a:pt x="451" y="84"/>
                  </a:lnTo>
                  <a:lnTo>
                    <a:pt x="442" y="89"/>
                  </a:lnTo>
                  <a:lnTo>
                    <a:pt x="435" y="94"/>
                  </a:lnTo>
                  <a:lnTo>
                    <a:pt x="426" y="101"/>
                  </a:lnTo>
                  <a:lnTo>
                    <a:pt x="418" y="110"/>
                  </a:lnTo>
                  <a:lnTo>
                    <a:pt x="415" y="116"/>
                  </a:lnTo>
                  <a:lnTo>
                    <a:pt x="415" y="120"/>
                  </a:lnTo>
                  <a:lnTo>
                    <a:pt x="415" y="121"/>
                  </a:lnTo>
                  <a:lnTo>
                    <a:pt x="414" y="123"/>
                  </a:lnTo>
                  <a:lnTo>
                    <a:pt x="413" y="125"/>
                  </a:lnTo>
                  <a:lnTo>
                    <a:pt x="410" y="128"/>
                  </a:lnTo>
                  <a:lnTo>
                    <a:pt x="404" y="130"/>
                  </a:lnTo>
                  <a:lnTo>
                    <a:pt x="401" y="133"/>
                  </a:lnTo>
                  <a:lnTo>
                    <a:pt x="398" y="137"/>
                  </a:lnTo>
                  <a:lnTo>
                    <a:pt x="395" y="142"/>
                  </a:lnTo>
                  <a:lnTo>
                    <a:pt x="389" y="148"/>
                  </a:lnTo>
                  <a:lnTo>
                    <a:pt x="383" y="153"/>
                  </a:lnTo>
                  <a:lnTo>
                    <a:pt x="372" y="161"/>
                  </a:lnTo>
                  <a:lnTo>
                    <a:pt x="364" y="170"/>
                  </a:lnTo>
                  <a:lnTo>
                    <a:pt x="360" y="174"/>
                  </a:lnTo>
                  <a:lnTo>
                    <a:pt x="355" y="177"/>
                  </a:lnTo>
                  <a:lnTo>
                    <a:pt x="348" y="179"/>
                  </a:lnTo>
                  <a:lnTo>
                    <a:pt x="341" y="179"/>
                  </a:lnTo>
                  <a:lnTo>
                    <a:pt x="332" y="178"/>
                  </a:lnTo>
                  <a:lnTo>
                    <a:pt x="324" y="174"/>
                  </a:lnTo>
                  <a:lnTo>
                    <a:pt x="321" y="172"/>
                  </a:lnTo>
                  <a:lnTo>
                    <a:pt x="316" y="171"/>
                  </a:lnTo>
                  <a:lnTo>
                    <a:pt x="312" y="175"/>
                  </a:lnTo>
                  <a:lnTo>
                    <a:pt x="308" y="180"/>
                  </a:lnTo>
                  <a:lnTo>
                    <a:pt x="305" y="188"/>
                  </a:lnTo>
                  <a:lnTo>
                    <a:pt x="300" y="196"/>
                  </a:lnTo>
                  <a:lnTo>
                    <a:pt x="298" y="201"/>
                  </a:lnTo>
                  <a:lnTo>
                    <a:pt x="296" y="204"/>
                  </a:lnTo>
                  <a:lnTo>
                    <a:pt x="292" y="206"/>
                  </a:lnTo>
                  <a:lnTo>
                    <a:pt x="289" y="208"/>
                  </a:lnTo>
                  <a:lnTo>
                    <a:pt x="287" y="216"/>
                  </a:lnTo>
                  <a:lnTo>
                    <a:pt x="285" y="224"/>
                  </a:lnTo>
                  <a:lnTo>
                    <a:pt x="283" y="230"/>
                  </a:lnTo>
                  <a:lnTo>
                    <a:pt x="280" y="235"/>
                  </a:lnTo>
                  <a:lnTo>
                    <a:pt x="276" y="238"/>
                  </a:lnTo>
                  <a:lnTo>
                    <a:pt x="273" y="242"/>
                  </a:lnTo>
                  <a:lnTo>
                    <a:pt x="268" y="246"/>
                  </a:lnTo>
                  <a:lnTo>
                    <a:pt x="265" y="251"/>
                  </a:lnTo>
                  <a:lnTo>
                    <a:pt x="263" y="255"/>
                  </a:lnTo>
                  <a:lnTo>
                    <a:pt x="260" y="260"/>
                  </a:lnTo>
                  <a:lnTo>
                    <a:pt x="257" y="270"/>
                  </a:lnTo>
                  <a:lnTo>
                    <a:pt x="257" y="281"/>
                  </a:lnTo>
                  <a:lnTo>
                    <a:pt x="257" y="288"/>
                  </a:lnTo>
                  <a:lnTo>
                    <a:pt x="257" y="294"/>
                  </a:lnTo>
                  <a:lnTo>
                    <a:pt x="256" y="300"/>
                  </a:lnTo>
                  <a:lnTo>
                    <a:pt x="254" y="307"/>
                  </a:lnTo>
                  <a:lnTo>
                    <a:pt x="251" y="307"/>
                  </a:lnTo>
                  <a:lnTo>
                    <a:pt x="249" y="307"/>
                  </a:lnTo>
                  <a:lnTo>
                    <a:pt x="243" y="320"/>
                  </a:lnTo>
                  <a:lnTo>
                    <a:pt x="238" y="335"/>
                  </a:lnTo>
                  <a:lnTo>
                    <a:pt x="234" y="341"/>
                  </a:lnTo>
                  <a:lnTo>
                    <a:pt x="231" y="346"/>
                  </a:lnTo>
                  <a:lnTo>
                    <a:pt x="226" y="351"/>
                  </a:lnTo>
                  <a:lnTo>
                    <a:pt x="222" y="356"/>
                  </a:lnTo>
                  <a:lnTo>
                    <a:pt x="212" y="364"/>
                  </a:lnTo>
                  <a:lnTo>
                    <a:pt x="201" y="369"/>
                  </a:lnTo>
                  <a:lnTo>
                    <a:pt x="181" y="376"/>
                  </a:lnTo>
                  <a:lnTo>
                    <a:pt x="158" y="383"/>
                  </a:lnTo>
                  <a:lnTo>
                    <a:pt x="146" y="384"/>
                  </a:lnTo>
                  <a:lnTo>
                    <a:pt x="135" y="384"/>
                  </a:lnTo>
                  <a:lnTo>
                    <a:pt x="124" y="383"/>
                  </a:lnTo>
                  <a:lnTo>
                    <a:pt x="113" y="381"/>
                  </a:lnTo>
                  <a:lnTo>
                    <a:pt x="109" y="378"/>
                  </a:lnTo>
                  <a:lnTo>
                    <a:pt x="104" y="378"/>
                  </a:lnTo>
                  <a:lnTo>
                    <a:pt x="102" y="378"/>
                  </a:lnTo>
                  <a:lnTo>
                    <a:pt x="100" y="380"/>
                  </a:lnTo>
                  <a:lnTo>
                    <a:pt x="98" y="382"/>
                  </a:lnTo>
                  <a:lnTo>
                    <a:pt x="97" y="385"/>
                  </a:lnTo>
                  <a:lnTo>
                    <a:pt x="97" y="389"/>
                  </a:lnTo>
                  <a:lnTo>
                    <a:pt x="98" y="394"/>
                  </a:lnTo>
                  <a:lnTo>
                    <a:pt x="98" y="400"/>
                  </a:lnTo>
                  <a:lnTo>
                    <a:pt x="97" y="407"/>
                  </a:lnTo>
                  <a:lnTo>
                    <a:pt x="96" y="413"/>
                  </a:lnTo>
                  <a:lnTo>
                    <a:pt x="95" y="418"/>
                  </a:lnTo>
                  <a:lnTo>
                    <a:pt x="93" y="430"/>
                  </a:lnTo>
                  <a:lnTo>
                    <a:pt x="92" y="441"/>
                  </a:lnTo>
                  <a:lnTo>
                    <a:pt x="92" y="443"/>
                  </a:lnTo>
                  <a:lnTo>
                    <a:pt x="90" y="446"/>
                  </a:lnTo>
                  <a:lnTo>
                    <a:pt x="88" y="444"/>
                  </a:lnTo>
                  <a:lnTo>
                    <a:pt x="85" y="443"/>
                  </a:lnTo>
                  <a:lnTo>
                    <a:pt x="78" y="442"/>
                  </a:lnTo>
                  <a:lnTo>
                    <a:pt x="72" y="444"/>
                  </a:lnTo>
                  <a:lnTo>
                    <a:pt x="68" y="449"/>
                  </a:lnTo>
                  <a:lnTo>
                    <a:pt x="65" y="452"/>
                  </a:lnTo>
                  <a:lnTo>
                    <a:pt x="65" y="456"/>
                  </a:lnTo>
                  <a:lnTo>
                    <a:pt x="68" y="458"/>
                  </a:lnTo>
                  <a:lnTo>
                    <a:pt x="77" y="460"/>
                  </a:lnTo>
                  <a:lnTo>
                    <a:pt x="86" y="462"/>
                  </a:lnTo>
                  <a:lnTo>
                    <a:pt x="89" y="462"/>
                  </a:lnTo>
                  <a:lnTo>
                    <a:pt x="93" y="462"/>
                  </a:lnTo>
                  <a:lnTo>
                    <a:pt x="103" y="472"/>
                  </a:lnTo>
                  <a:lnTo>
                    <a:pt x="113" y="483"/>
                  </a:lnTo>
                  <a:lnTo>
                    <a:pt x="126" y="495"/>
                  </a:lnTo>
                  <a:lnTo>
                    <a:pt x="141" y="505"/>
                  </a:lnTo>
                  <a:lnTo>
                    <a:pt x="154" y="514"/>
                  </a:lnTo>
                  <a:lnTo>
                    <a:pt x="169" y="524"/>
                  </a:lnTo>
                  <a:lnTo>
                    <a:pt x="183" y="535"/>
                  </a:lnTo>
                  <a:lnTo>
                    <a:pt x="195" y="546"/>
                  </a:lnTo>
                  <a:lnTo>
                    <a:pt x="202" y="552"/>
                  </a:lnTo>
                  <a:lnTo>
                    <a:pt x="207" y="560"/>
                  </a:lnTo>
                  <a:lnTo>
                    <a:pt x="211" y="566"/>
                  </a:lnTo>
                  <a:lnTo>
                    <a:pt x="215" y="574"/>
                  </a:lnTo>
                  <a:lnTo>
                    <a:pt x="218" y="588"/>
                  </a:lnTo>
                  <a:lnTo>
                    <a:pt x="220" y="603"/>
                  </a:lnTo>
                  <a:lnTo>
                    <a:pt x="223" y="610"/>
                  </a:lnTo>
                  <a:lnTo>
                    <a:pt x="225" y="617"/>
                  </a:lnTo>
                  <a:lnTo>
                    <a:pt x="230" y="622"/>
                  </a:lnTo>
                  <a:lnTo>
                    <a:pt x="234" y="627"/>
                  </a:lnTo>
                  <a:lnTo>
                    <a:pt x="240" y="629"/>
                  </a:lnTo>
                  <a:lnTo>
                    <a:pt x="247" y="631"/>
                  </a:lnTo>
                  <a:lnTo>
                    <a:pt x="254" y="634"/>
                  </a:lnTo>
                  <a:lnTo>
                    <a:pt x="260" y="634"/>
                  </a:lnTo>
                  <a:lnTo>
                    <a:pt x="264" y="633"/>
                  </a:lnTo>
                  <a:lnTo>
                    <a:pt x="266" y="630"/>
                  </a:lnTo>
                  <a:lnTo>
                    <a:pt x="269" y="630"/>
                  </a:lnTo>
                  <a:lnTo>
                    <a:pt x="273" y="630"/>
                  </a:lnTo>
                  <a:lnTo>
                    <a:pt x="276" y="631"/>
                  </a:lnTo>
                  <a:lnTo>
                    <a:pt x="279" y="633"/>
                  </a:lnTo>
                  <a:lnTo>
                    <a:pt x="288" y="635"/>
                  </a:lnTo>
                  <a:lnTo>
                    <a:pt x="293" y="635"/>
                  </a:lnTo>
                  <a:lnTo>
                    <a:pt x="299" y="634"/>
                  </a:lnTo>
                  <a:lnTo>
                    <a:pt x="308" y="631"/>
                  </a:lnTo>
                  <a:lnTo>
                    <a:pt x="316" y="631"/>
                  </a:lnTo>
                  <a:lnTo>
                    <a:pt x="324" y="631"/>
                  </a:lnTo>
                  <a:lnTo>
                    <a:pt x="326" y="633"/>
                  </a:lnTo>
                  <a:lnTo>
                    <a:pt x="329" y="635"/>
                  </a:lnTo>
                  <a:lnTo>
                    <a:pt x="329" y="639"/>
                  </a:lnTo>
                  <a:lnTo>
                    <a:pt x="326" y="645"/>
                  </a:lnTo>
                  <a:lnTo>
                    <a:pt x="324" y="651"/>
                  </a:lnTo>
                  <a:lnTo>
                    <a:pt x="322" y="655"/>
                  </a:lnTo>
                  <a:lnTo>
                    <a:pt x="320" y="662"/>
                  </a:lnTo>
                  <a:lnTo>
                    <a:pt x="318" y="669"/>
                  </a:lnTo>
                  <a:lnTo>
                    <a:pt x="318" y="673"/>
                  </a:lnTo>
                  <a:lnTo>
                    <a:pt x="320" y="676"/>
                  </a:lnTo>
                  <a:lnTo>
                    <a:pt x="322" y="678"/>
                  </a:lnTo>
                  <a:lnTo>
                    <a:pt x="324" y="682"/>
                  </a:lnTo>
                  <a:lnTo>
                    <a:pt x="332" y="690"/>
                  </a:lnTo>
                  <a:lnTo>
                    <a:pt x="340" y="696"/>
                  </a:lnTo>
                  <a:lnTo>
                    <a:pt x="344" y="694"/>
                  </a:lnTo>
                  <a:lnTo>
                    <a:pt x="348" y="691"/>
                  </a:lnTo>
                  <a:lnTo>
                    <a:pt x="353" y="685"/>
                  </a:lnTo>
                  <a:lnTo>
                    <a:pt x="356" y="682"/>
                  </a:lnTo>
                  <a:lnTo>
                    <a:pt x="360" y="678"/>
                  </a:lnTo>
                  <a:lnTo>
                    <a:pt x="364" y="675"/>
                  </a:lnTo>
                  <a:lnTo>
                    <a:pt x="368" y="675"/>
                  </a:lnTo>
                  <a:lnTo>
                    <a:pt x="371" y="677"/>
                  </a:lnTo>
                  <a:lnTo>
                    <a:pt x="373" y="678"/>
                  </a:lnTo>
                  <a:lnTo>
                    <a:pt x="374" y="682"/>
                  </a:lnTo>
                  <a:lnTo>
                    <a:pt x="377" y="684"/>
                  </a:lnTo>
                  <a:lnTo>
                    <a:pt x="378" y="686"/>
                  </a:lnTo>
                  <a:lnTo>
                    <a:pt x="380" y="688"/>
                  </a:lnTo>
                  <a:lnTo>
                    <a:pt x="382" y="688"/>
                  </a:lnTo>
                  <a:lnTo>
                    <a:pt x="386" y="687"/>
                  </a:lnTo>
                  <a:lnTo>
                    <a:pt x="389" y="686"/>
                  </a:lnTo>
                  <a:lnTo>
                    <a:pt x="391" y="685"/>
                  </a:lnTo>
                  <a:lnTo>
                    <a:pt x="394" y="684"/>
                  </a:lnTo>
                  <a:lnTo>
                    <a:pt x="396" y="684"/>
                  </a:lnTo>
                  <a:lnTo>
                    <a:pt x="398" y="685"/>
                  </a:lnTo>
                  <a:lnTo>
                    <a:pt x="401" y="688"/>
                  </a:lnTo>
                  <a:lnTo>
                    <a:pt x="403" y="693"/>
                  </a:lnTo>
                  <a:lnTo>
                    <a:pt x="405" y="699"/>
                  </a:lnTo>
                  <a:lnTo>
                    <a:pt x="405" y="704"/>
                  </a:lnTo>
                  <a:lnTo>
                    <a:pt x="404" y="709"/>
                  </a:lnTo>
                  <a:lnTo>
                    <a:pt x="403" y="714"/>
                  </a:lnTo>
                  <a:lnTo>
                    <a:pt x="399" y="715"/>
                  </a:lnTo>
                  <a:lnTo>
                    <a:pt x="395" y="715"/>
                  </a:lnTo>
                  <a:lnTo>
                    <a:pt x="391" y="715"/>
                  </a:lnTo>
                  <a:lnTo>
                    <a:pt x="387" y="715"/>
                  </a:lnTo>
                  <a:lnTo>
                    <a:pt x="382" y="717"/>
                  </a:lnTo>
                  <a:lnTo>
                    <a:pt x="375" y="718"/>
                  </a:lnTo>
                  <a:lnTo>
                    <a:pt x="370" y="714"/>
                  </a:lnTo>
                  <a:lnTo>
                    <a:pt x="364" y="707"/>
                  </a:lnTo>
                  <a:lnTo>
                    <a:pt x="362" y="703"/>
                  </a:lnTo>
                  <a:lnTo>
                    <a:pt x="358" y="701"/>
                  </a:lnTo>
                  <a:lnTo>
                    <a:pt x="355" y="700"/>
                  </a:lnTo>
                  <a:lnTo>
                    <a:pt x="350" y="700"/>
                  </a:lnTo>
                  <a:lnTo>
                    <a:pt x="347" y="701"/>
                  </a:lnTo>
                  <a:lnTo>
                    <a:pt x="342" y="703"/>
                  </a:lnTo>
                  <a:lnTo>
                    <a:pt x="339" y="706"/>
                  </a:lnTo>
                  <a:lnTo>
                    <a:pt x="334" y="706"/>
                  </a:lnTo>
                  <a:lnTo>
                    <a:pt x="328" y="702"/>
                  </a:lnTo>
                  <a:lnTo>
                    <a:pt x="322" y="696"/>
                  </a:lnTo>
                  <a:lnTo>
                    <a:pt x="317" y="691"/>
                  </a:lnTo>
                  <a:lnTo>
                    <a:pt x="314" y="685"/>
                  </a:lnTo>
                  <a:lnTo>
                    <a:pt x="312" y="679"/>
                  </a:lnTo>
                  <a:lnTo>
                    <a:pt x="311" y="673"/>
                  </a:lnTo>
                  <a:lnTo>
                    <a:pt x="309" y="662"/>
                  </a:lnTo>
                  <a:lnTo>
                    <a:pt x="308" y="654"/>
                  </a:lnTo>
                  <a:lnTo>
                    <a:pt x="306" y="652"/>
                  </a:lnTo>
                  <a:lnTo>
                    <a:pt x="304" y="649"/>
                  </a:lnTo>
                  <a:lnTo>
                    <a:pt x="299" y="646"/>
                  </a:lnTo>
                  <a:lnTo>
                    <a:pt x="293" y="644"/>
                  </a:lnTo>
                  <a:lnTo>
                    <a:pt x="289" y="644"/>
                  </a:lnTo>
                  <a:lnTo>
                    <a:pt x="284" y="644"/>
                  </a:lnTo>
                  <a:lnTo>
                    <a:pt x="282" y="646"/>
                  </a:lnTo>
                  <a:lnTo>
                    <a:pt x="280" y="647"/>
                  </a:lnTo>
                  <a:lnTo>
                    <a:pt x="280" y="650"/>
                  </a:lnTo>
                  <a:lnTo>
                    <a:pt x="280" y="652"/>
                  </a:lnTo>
                  <a:lnTo>
                    <a:pt x="280" y="655"/>
                  </a:lnTo>
                  <a:lnTo>
                    <a:pt x="282" y="659"/>
                  </a:lnTo>
                  <a:lnTo>
                    <a:pt x="285" y="666"/>
                  </a:lnTo>
                  <a:lnTo>
                    <a:pt x="291" y="673"/>
                  </a:lnTo>
                  <a:lnTo>
                    <a:pt x="296" y="678"/>
                  </a:lnTo>
                  <a:lnTo>
                    <a:pt x="300" y="682"/>
                  </a:lnTo>
                  <a:lnTo>
                    <a:pt x="305" y="687"/>
                  </a:lnTo>
                  <a:lnTo>
                    <a:pt x="309" y="693"/>
                  </a:lnTo>
                  <a:lnTo>
                    <a:pt x="313" y="699"/>
                  </a:lnTo>
                  <a:lnTo>
                    <a:pt x="314" y="706"/>
                  </a:lnTo>
                  <a:lnTo>
                    <a:pt x="315" y="711"/>
                  </a:lnTo>
                  <a:lnTo>
                    <a:pt x="315" y="716"/>
                  </a:lnTo>
                  <a:lnTo>
                    <a:pt x="314" y="719"/>
                  </a:lnTo>
                  <a:lnTo>
                    <a:pt x="314" y="723"/>
                  </a:lnTo>
                  <a:lnTo>
                    <a:pt x="316" y="723"/>
                  </a:lnTo>
                  <a:lnTo>
                    <a:pt x="318" y="723"/>
                  </a:lnTo>
                  <a:lnTo>
                    <a:pt x="324" y="718"/>
                  </a:lnTo>
                  <a:lnTo>
                    <a:pt x="330" y="716"/>
                  </a:lnTo>
                  <a:lnTo>
                    <a:pt x="336" y="714"/>
                  </a:lnTo>
                  <a:lnTo>
                    <a:pt x="340" y="714"/>
                  </a:lnTo>
                  <a:lnTo>
                    <a:pt x="346" y="715"/>
                  </a:lnTo>
                  <a:lnTo>
                    <a:pt x="350" y="717"/>
                  </a:lnTo>
                  <a:lnTo>
                    <a:pt x="355" y="720"/>
                  </a:lnTo>
                  <a:lnTo>
                    <a:pt x="360" y="725"/>
                  </a:lnTo>
                  <a:lnTo>
                    <a:pt x="362" y="731"/>
                  </a:lnTo>
                  <a:lnTo>
                    <a:pt x="362" y="734"/>
                  </a:lnTo>
                  <a:lnTo>
                    <a:pt x="361" y="736"/>
                  </a:lnTo>
                  <a:lnTo>
                    <a:pt x="358" y="736"/>
                  </a:lnTo>
                  <a:lnTo>
                    <a:pt x="350" y="734"/>
                  </a:lnTo>
                  <a:lnTo>
                    <a:pt x="344" y="731"/>
                  </a:lnTo>
                  <a:lnTo>
                    <a:pt x="339" y="730"/>
                  </a:lnTo>
                  <a:lnTo>
                    <a:pt x="336" y="730"/>
                  </a:lnTo>
                  <a:lnTo>
                    <a:pt x="333" y="732"/>
                  </a:lnTo>
                  <a:lnTo>
                    <a:pt x="331" y="734"/>
                  </a:lnTo>
                  <a:lnTo>
                    <a:pt x="328" y="742"/>
                  </a:lnTo>
                  <a:lnTo>
                    <a:pt x="325" y="750"/>
                  </a:lnTo>
                  <a:lnTo>
                    <a:pt x="324" y="755"/>
                  </a:lnTo>
                  <a:lnTo>
                    <a:pt x="323" y="758"/>
                  </a:lnTo>
                  <a:lnTo>
                    <a:pt x="323" y="759"/>
                  </a:lnTo>
                  <a:lnTo>
                    <a:pt x="322" y="760"/>
                  </a:lnTo>
                  <a:lnTo>
                    <a:pt x="320" y="760"/>
                  </a:lnTo>
                  <a:lnTo>
                    <a:pt x="317" y="759"/>
                  </a:lnTo>
                  <a:lnTo>
                    <a:pt x="314" y="756"/>
                  </a:lnTo>
                  <a:lnTo>
                    <a:pt x="312" y="753"/>
                  </a:lnTo>
                  <a:lnTo>
                    <a:pt x="308" y="752"/>
                  </a:lnTo>
                  <a:lnTo>
                    <a:pt x="306" y="752"/>
                  </a:lnTo>
                  <a:lnTo>
                    <a:pt x="300" y="752"/>
                  </a:lnTo>
                  <a:lnTo>
                    <a:pt x="296" y="753"/>
                  </a:lnTo>
                  <a:lnTo>
                    <a:pt x="291" y="756"/>
                  </a:lnTo>
                  <a:lnTo>
                    <a:pt x="285" y="757"/>
                  </a:lnTo>
                  <a:lnTo>
                    <a:pt x="283" y="757"/>
                  </a:lnTo>
                  <a:lnTo>
                    <a:pt x="281" y="756"/>
                  </a:lnTo>
                  <a:lnTo>
                    <a:pt x="279" y="753"/>
                  </a:lnTo>
                  <a:lnTo>
                    <a:pt x="275" y="751"/>
                  </a:lnTo>
                  <a:lnTo>
                    <a:pt x="273" y="749"/>
                  </a:lnTo>
                  <a:lnTo>
                    <a:pt x="269" y="747"/>
                  </a:lnTo>
                  <a:lnTo>
                    <a:pt x="264" y="745"/>
                  </a:lnTo>
                  <a:lnTo>
                    <a:pt x="257" y="747"/>
                  </a:lnTo>
                  <a:lnTo>
                    <a:pt x="250" y="748"/>
                  </a:lnTo>
                  <a:lnTo>
                    <a:pt x="243" y="751"/>
                  </a:lnTo>
                  <a:lnTo>
                    <a:pt x="235" y="752"/>
                  </a:lnTo>
                  <a:lnTo>
                    <a:pt x="230" y="753"/>
                  </a:lnTo>
                  <a:lnTo>
                    <a:pt x="226" y="752"/>
                  </a:lnTo>
                  <a:lnTo>
                    <a:pt x="223" y="751"/>
                  </a:lnTo>
                  <a:lnTo>
                    <a:pt x="220" y="749"/>
                  </a:lnTo>
                  <a:lnTo>
                    <a:pt x="218" y="745"/>
                  </a:lnTo>
                  <a:lnTo>
                    <a:pt x="216" y="741"/>
                  </a:lnTo>
                  <a:lnTo>
                    <a:pt x="215" y="735"/>
                  </a:lnTo>
                  <a:lnTo>
                    <a:pt x="215" y="728"/>
                  </a:lnTo>
                  <a:lnTo>
                    <a:pt x="216" y="722"/>
                  </a:lnTo>
                  <a:lnTo>
                    <a:pt x="217" y="714"/>
                  </a:lnTo>
                  <a:lnTo>
                    <a:pt x="220" y="707"/>
                  </a:lnTo>
                  <a:lnTo>
                    <a:pt x="225" y="700"/>
                  </a:lnTo>
                  <a:lnTo>
                    <a:pt x="228" y="693"/>
                  </a:lnTo>
                  <a:lnTo>
                    <a:pt x="227" y="690"/>
                  </a:lnTo>
                  <a:lnTo>
                    <a:pt x="225" y="687"/>
                  </a:lnTo>
                  <a:lnTo>
                    <a:pt x="217" y="686"/>
                  </a:lnTo>
                  <a:lnTo>
                    <a:pt x="209" y="686"/>
                  </a:lnTo>
                  <a:lnTo>
                    <a:pt x="200" y="687"/>
                  </a:lnTo>
                  <a:lnTo>
                    <a:pt x="192" y="690"/>
                  </a:lnTo>
                  <a:lnTo>
                    <a:pt x="185" y="693"/>
                  </a:lnTo>
                  <a:lnTo>
                    <a:pt x="177" y="696"/>
                  </a:lnTo>
                  <a:lnTo>
                    <a:pt x="170" y="701"/>
                  </a:lnTo>
                  <a:lnTo>
                    <a:pt x="165" y="707"/>
                  </a:lnTo>
                  <a:lnTo>
                    <a:pt x="162" y="709"/>
                  </a:lnTo>
                  <a:lnTo>
                    <a:pt x="160" y="710"/>
                  </a:lnTo>
                  <a:lnTo>
                    <a:pt x="158" y="710"/>
                  </a:lnTo>
                  <a:lnTo>
                    <a:pt x="157" y="710"/>
                  </a:lnTo>
                  <a:lnTo>
                    <a:pt x="153" y="708"/>
                  </a:lnTo>
                  <a:lnTo>
                    <a:pt x="147" y="707"/>
                  </a:lnTo>
                  <a:lnTo>
                    <a:pt x="143" y="708"/>
                  </a:lnTo>
                  <a:lnTo>
                    <a:pt x="138" y="709"/>
                  </a:lnTo>
                  <a:lnTo>
                    <a:pt x="134" y="711"/>
                  </a:lnTo>
                  <a:lnTo>
                    <a:pt x="129" y="714"/>
                  </a:lnTo>
                  <a:lnTo>
                    <a:pt x="125" y="717"/>
                  </a:lnTo>
                  <a:lnTo>
                    <a:pt x="120" y="722"/>
                  </a:lnTo>
                  <a:lnTo>
                    <a:pt x="118" y="725"/>
                  </a:lnTo>
                  <a:lnTo>
                    <a:pt x="116" y="727"/>
                  </a:lnTo>
                  <a:lnTo>
                    <a:pt x="116" y="730"/>
                  </a:lnTo>
                  <a:lnTo>
                    <a:pt x="117" y="732"/>
                  </a:lnTo>
                  <a:lnTo>
                    <a:pt x="122" y="736"/>
                  </a:lnTo>
                  <a:lnTo>
                    <a:pt x="128" y="740"/>
                  </a:lnTo>
                  <a:lnTo>
                    <a:pt x="130" y="741"/>
                  </a:lnTo>
                  <a:lnTo>
                    <a:pt x="130" y="743"/>
                  </a:lnTo>
                  <a:lnTo>
                    <a:pt x="128" y="745"/>
                  </a:lnTo>
                  <a:lnTo>
                    <a:pt x="124" y="749"/>
                  </a:lnTo>
                  <a:lnTo>
                    <a:pt x="118" y="751"/>
                  </a:lnTo>
                  <a:lnTo>
                    <a:pt x="113" y="751"/>
                  </a:lnTo>
                  <a:lnTo>
                    <a:pt x="110" y="750"/>
                  </a:lnTo>
                  <a:lnTo>
                    <a:pt x="108" y="749"/>
                  </a:lnTo>
                  <a:lnTo>
                    <a:pt x="103" y="743"/>
                  </a:lnTo>
                  <a:lnTo>
                    <a:pt x="96" y="737"/>
                  </a:lnTo>
                  <a:lnTo>
                    <a:pt x="94" y="737"/>
                  </a:lnTo>
                  <a:lnTo>
                    <a:pt x="92" y="739"/>
                  </a:lnTo>
                  <a:lnTo>
                    <a:pt x="88" y="740"/>
                  </a:lnTo>
                  <a:lnTo>
                    <a:pt x="86" y="742"/>
                  </a:lnTo>
                  <a:lnTo>
                    <a:pt x="80" y="748"/>
                  </a:lnTo>
                  <a:lnTo>
                    <a:pt x="77" y="752"/>
                  </a:lnTo>
                  <a:lnTo>
                    <a:pt x="71" y="759"/>
                  </a:lnTo>
                  <a:lnTo>
                    <a:pt x="65" y="766"/>
                  </a:lnTo>
                  <a:lnTo>
                    <a:pt x="59" y="773"/>
                  </a:lnTo>
                  <a:lnTo>
                    <a:pt x="52" y="777"/>
                  </a:lnTo>
                  <a:lnTo>
                    <a:pt x="44" y="779"/>
                  </a:lnTo>
                  <a:lnTo>
                    <a:pt x="36" y="781"/>
                  </a:lnTo>
                  <a:lnTo>
                    <a:pt x="31" y="788"/>
                  </a:lnTo>
                  <a:lnTo>
                    <a:pt x="31" y="792"/>
                  </a:lnTo>
                  <a:lnTo>
                    <a:pt x="30" y="794"/>
                  </a:lnTo>
                  <a:lnTo>
                    <a:pt x="29" y="797"/>
                  </a:lnTo>
                  <a:lnTo>
                    <a:pt x="27" y="798"/>
                  </a:lnTo>
                  <a:lnTo>
                    <a:pt x="23" y="800"/>
                  </a:lnTo>
                  <a:lnTo>
                    <a:pt x="19" y="800"/>
                  </a:lnTo>
                  <a:lnTo>
                    <a:pt x="16" y="799"/>
                  </a:lnTo>
                  <a:lnTo>
                    <a:pt x="15" y="798"/>
                  </a:lnTo>
                  <a:lnTo>
                    <a:pt x="15" y="797"/>
                  </a:lnTo>
                  <a:lnTo>
                    <a:pt x="15" y="796"/>
                  </a:lnTo>
                  <a:lnTo>
                    <a:pt x="14" y="794"/>
                  </a:lnTo>
                  <a:lnTo>
                    <a:pt x="12" y="793"/>
                  </a:lnTo>
                  <a:lnTo>
                    <a:pt x="8" y="792"/>
                  </a:lnTo>
                  <a:lnTo>
                    <a:pt x="5" y="794"/>
                  </a:lnTo>
                  <a:lnTo>
                    <a:pt x="3" y="798"/>
                  </a:lnTo>
                  <a:lnTo>
                    <a:pt x="0" y="800"/>
                  </a:lnTo>
                  <a:lnTo>
                    <a:pt x="0" y="804"/>
                  </a:lnTo>
                  <a:lnTo>
                    <a:pt x="0" y="808"/>
                  </a:lnTo>
                  <a:lnTo>
                    <a:pt x="3" y="814"/>
                  </a:lnTo>
                  <a:lnTo>
                    <a:pt x="7" y="818"/>
                  </a:lnTo>
                  <a:lnTo>
                    <a:pt x="13" y="822"/>
                  </a:lnTo>
                  <a:lnTo>
                    <a:pt x="19" y="825"/>
                  </a:lnTo>
                  <a:lnTo>
                    <a:pt x="24" y="828"/>
                  </a:lnTo>
                  <a:lnTo>
                    <a:pt x="37" y="831"/>
                  </a:lnTo>
                  <a:lnTo>
                    <a:pt x="48" y="837"/>
                  </a:lnTo>
                  <a:lnTo>
                    <a:pt x="54" y="840"/>
                  </a:lnTo>
                  <a:lnTo>
                    <a:pt x="61" y="842"/>
                  </a:lnTo>
                  <a:lnTo>
                    <a:pt x="67" y="844"/>
                  </a:lnTo>
                  <a:lnTo>
                    <a:pt x="73" y="842"/>
                  </a:lnTo>
                  <a:lnTo>
                    <a:pt x="80" y="842"/>
                  </a:lnTo>
                  <a:lnTo>
                    <a:pt x="87" y="842"/>
                  </a:lnTo>
                  <a:lnTo>
                    <a:pt x="94" y="845"/>
                  </a:lnTo>
                  <a:lnTo>
                    <a:pt x="100" y="848"/>
                  </a:lnTo>
                  <a:lnTo>
                    <a:pt x="103" y="849"/>
                  </a:lnTo>
                  <a:lnTo>
                    <a:pt x="105" y="852"/>
                  </a:lnTo>
                  <a:lnTo>
                    <a:pt x="104" y="854"/>
                  </a:lnTo>
                  <a:lnTo>
                    <a:pt x="101" y="855"/>
                  </a:lnTo>
                  <a:lnTo>
                    <a:pt x="95" y="856"/>
                  </a:lnTo>
                  <a:lnTo>
                    <a:pt x="90" y="859"/>
                  </a:lnTo>
                  <a:lnTo>
                    <a:pt x="86" y="863"/>
                  </a:lnTo>
                  <a:lnTo>
                    <a:pt x="80" y="866"/>
                  </a:lnTo>
                  <a:lnTo>
                    <a:pt x="79" y="869"/>
                  </a:lnTo>
                  <a:lnTo>
                    <a:pt x="77" y="870"/>
                  </a:lnTo>
                  <a:lnTo>
                    <a:pt x="75" y="871"/>
                  </a:lnTo>
                  <a:lnTo>
                    <a:pt x="72" y="870"/>
                  </a:lnTo>
                  <a:lnTo>
                    <a:pt x="70" y="866"/>
                  </a:lnTo>
                  <a:lnTo>
                    <a:pt x="69" y="863"/>
                  </a:lnTo>
                  <a:lnTo>
                    <a:pt x="68" y="859"/>
                  </a:lnTo>
                  <a:lnTo>
                    <a:pt x="67" y="856"/>
                  </a:lnTo>
                  <a:lnTo>
                    <a:pt x="64" y="854"/>
                  </a:lnTo>
                  <a:lnTo>
                    <a:pt x="62" y="852"/>
                  </a:lnTo>
                  <a:lnTo>
                    <a:pt x="61" y="853"/>
                  </a:lnTo>
                  <a:lnTo>
                    <a:pt x="60" y="855"/>
                  </a:lnTo>
                  <a:lnTo>
                    <a:pt x="60" y="858"/>
                  </a:lnTo>
                  <a:lnTo>
                    <a:pt x="60" y="861"/>
                  </a:lnTo>
                  <a:lnTo>
                    <a:pt x="62" y="871"/>
                  </a:lnTo>
                  <a:lnTo>
                    <a:pt x="67" y="880"/>
                  </a:lnTo>
                  <a:lnTo>
                    <a:pt x="71" y="886"/>
                  </a:lnTo>
                  <a:lnTo>
                    <a:pt x="76" y="890"/>
                  </a:lnTo>
                  <a:lnTo>
                    <a:pt x="83" y="895"/>
                  </a:lnTo>
                  <a:lnTo>
                    <a:pt x="87" y="897"/>
                  </a:lnTo>
                  <a:lnTo>
                    <a:pt x="88" y="898"/>
                  </a:lnTo>
                  <a:lnTo>
                    <a:pt x="89" y="901"/>
                  </a:lnTo>
                  <a:lnTo>
                    <a:pt x="89" y="904"/>
                  </a:lnTo>
                  <a:lnTo>
                    <a:pt x="88" y="910"/>
                  </a:lnTo>
                  <a:lnTo>
                    <a:pt x="87" y="913"/>
                  </a:lnTo>
                  <a:lnTo>
                    <a:pt x="87" y="918"/>
                  </a:lnTo>
                  <a:lnTo>
                    <a:pt x="87" y="921"/>
                  </a:lnTo>
                  <a:lnTo>
                    <a:pt x="87" y="924"/>
                  </a:lnTo>
                  <a:lnTo>
                    <a:pt x="90" y="930"/>
                  </a:lnTo>
                  <a:lnTo>
                    <a:pt x="95" y="934"/>
                  </a:lnTo>
                  <a:lnTo>
                    <a:pt x="101" y="937"/>
                  </a:lnTo>
                  <a:lnTo>
                    <a:pt x="108" y="938"/>
                  </a:lnTo>
                  <a:lnTo>
                    <a:pt x="116" y="940"/>
                  </a:lnTo>
                  <a:lnTo>
                    <a:pt x="122" y="940"/>
                  </a:lnTo>
                  <a:lnTo>
                    <a:pt x="129" y="942"/>
                  </a:lnTo>
                  <a:lnTo>
                    <a:pt x="136" y="943"/>
                  </a:lnTo>
                  <a:lnTo>
                    <a:pt x="143" y="945"/>
                  </a:lnTo>
                  <a:lnTo>
                    <a:pt x="150" y="948"/>
                  </a:lnTo>
                  <a:lnTo>
                    <a:pt x="153" y="950"/>
                  </a:lnTo>
                  <a:lnTo>
                    <a:pt x="155" y="952"/>
                  </a:lnTo>
                  <a:lnTo>
                    <a:pt x="159" y="953"/>
                  </a:lnTo>
                  <a:lnTo>
                    <a:pt x="162" y="952"/>
                  </a:lnTo>
                  <a:lnTo>
                    <a:pt x="165" y="951"/>
                  </a:lnTo>
                  <a:lnTo>
                    <a:pt x="166" y="948"/>
                  </a:lnTo>
                  <a:lnTo>
                    <a:pt x="168" y="946"/>
                  </a:lnTo>
                  <a:lnTo>
                    <a:pt x="170" y="944"/>
                  </a:lnTo>
                  <a:lnTo>
                    <a:pt x="174" y="945"/>
                  </a:lnTo>
                  <a:lnTo>
                    <a:pt x="177" y="946"/>
                  </a:lnTo>
                  <a:lnTo>
                    <a:pt x="179" y="946"/>
                  </a:lnTo>
                  <a:lnTo>
                    <a:pt x="182" y="945"/>
                  </a:lnTo>
                  <a:lnTo>
                    <a:pt x="184" y="944"/>
                  </a:lnTo>
                  <a:lnTo>
                    <a:pt x="186" y="942"/>
                  </a:lnTo>
                  <a:lnTo>
                    <a:pt x="194" y="937"/>
                  </a:lnTo>
                  <a:lnTo>
                    <a:pt x="202" y="934"/>
                  </a:lnTo>
                  <a:lnTo>
                    <a:pt x="211" y="934"/>
                  </a:lnTo>
                  <a:lnTo>
                    <a:pt x="220" y="934"/>
                  </a:lnTo>
                  <a:lnTo>
                    <a:pt x="228" y="937"/>
                  </a:lnTo>
                  <a:lnTo>
                    <a:pt x="236" y="940"/>
                  </a:lnTo>
                  <a:lnTo>
                    <a:pt x="244" y="946"/>
                  </a:lnTo>
                  <a:lnTo>
                    <a:pt x="250" y="953"/>
                  </a:lnTo>
                  <a:lnTo>
                    <a:pt x="254" y="955"/>
                  </a:lnTo>
                  <a:lnTo>
                    <a:pt x="256" y="956"/>
                  </a:lnTo>
                  <a:lnTo>
                    <a:pt x="257" y="956"/>
                  </a:lnTo>
                  <a:lnTo>
                    <a:pt x="257" y="954"/>
                  </a:lnTo>
                  <a:lnTo>
                    <a:pt x="257" y="948"/>
                  </a:lnTo>
                  <a:lnTo>
                    <a:pt x="259" y="943"/>
                  </a:lnTo>
                  <a:lnTo>
                    <a:pt x="261" y="943"/>
                  </a:lnTo>
                  <a:lnTo>
                    <a:pt x="263" y="942"/>
                  </a:lnTo>
                  <a:lnTo>
                    <a:pt x="265" y="943"/>
                  </a:lnTo>
                  <a:lnTo>
                    <a:pt x="267" y="945"/>
                  </a:lnTo>
                  <a:lnTo>
                    <a:pt x="268" y="952"/>
                  </a:lnTo>
                  <a:lnTo>
                    <a:pt x="268" y="960"/>
                  </a:lnTo>
                  <a:lnTo>
                    <a:pt x="269" y="963"/>
                  </a:lnTo>
                  <a:lnTo>
                    <a:pt x="271" y="964"/>
                  </a:lnTo>
                  <a:lnTo>
                    <a:pt x="273" y="963"/>
                  </a:lnTo>
                  <a:lnTo>
                    <a:pt x="276" y="960"/>
                  </a:lnTo>
                  <a:lnTo>
                    <a:pt x="277" y="956"/>
                  </a:lnTo>
                  <a:lnTo>
                    <a:pt x="280" y="953"/>
                  </a:lnTo>
                  <a:lnTo>
                    <a:pt x="283" y="946"/>
                  </a:lnTo>
                  <a:lnTo>
                    <a:pt x="287" y="940"/>
                  </a:lnTo>
                  <a:lnTo>
                    <a:pt x="291" y="935"/>
                  </a:lnTo>
                  <a:lnTo>
                    <a:pt x="297" y="930"/>
                  </a:lnTo>
                  <a:lnTo>
                    <a:pt x="311" y="922"/>
                  </a:lnTo>
                  <a:lnTo>
                    <a:pt x="323" y="913"/>
                  </a:lnTo>
                  <a:lnTo>
                    <a:pt x="325" y="911"/>
                  </a:lnTo>
                  <a:lnTo>
                    <a:pt x="328" y="910"/>
                  </a:lnTo>
                  <a:lnTo>
                    <a:pt x="329" y="910"/>
                  </a:lnTo>
                  <a:lnTo>
                    <a:pt x="330" y="911"/>
                  </a:lnTo>
                  <a:lnTo>
                    <a:pt x="333" y="913"/>
                  </a:lnTo>
                  <a:lnTo>
                    <a:pt x="337" y="914"/>
                  </a:lnTo>
                  <a:lnTo>
                    <a:pt x="341" y="913"/>
                  </a:lnTo>
                  <a:lnTo>
                    <a:pt x="344" y="911"/>
                  </a:lnTo>
                  <a:lnTo>
                    <a:pt x="346" y="907"/>
                  </a:lnTo>
                  <a:lnTo>
                    <a:pt x="348" y="904"/>
                  </a:lnTo>
                  <a:lnTo>
                    <a:pt x="352" y="897"/>
                  </a:lnTo>
                  <a:lnTo>
                    <a:pt x="355" y="891"/>
                  </a:lnTo>
                  <a:lnTo>
                    <a:pt x="356" y="894"/>
                  </a:lnTo>
                  <a:lnTo>
                    <a:pt x="357" y="896"/>
                  </a:lnTo>
                  <a:lnTo>
                    <a:pt x="362" y="903"/>
                  </a:lnTo>
                  <a:lnTo>
                    <a:pt x="368" y="909"/>
                  </a:lnTo>
                  <a:lnTo>
                    <a:pt x="371" y="912"/>
                  </a:lnTo>
                  <a:lnTo>
                    <a:pt x="373" y="916"/>
                  </a:lnTo>
                  <a:lnTo>
                    <a:pt x="374" y="921"/>
                  </a:lnTo>
                  <a:lnTo>
                    <a:pt x="375" y="924"/>
                  </a:lnTo>
                  <a:lnTo>
                    <a:pt x="374" y="929"/>
                  </a:lnTo>
                  <a:lnTo>
                    <a:pt x="372" y="932"/>
                  </a:lnTo>
                  <a:lnTo>
                    <a:pt x="369" y="936"/>
                  </a:lnTo>
                  <a:lnTo>
                    <a:pt x="364" y="939"/>
                  </a:lnTo>
                  <a:lnTo>
                    <a:pt x="356" y="940"/>
                  </a:lnTo>
                  <a:lnTo>
                    <a:pt x="349" y="939"/>
                  </a:lnTo>
                  <a:lnTo>
                    <a:pt x="347" y="939"/>
                  </a:lnTo>
                  <a:lnTo>
                    <a:pt x="344" y="940"/>
                  </a:lnTo>
                  <a:lnTo>
                    <a:pt x="341" y="943"/>
                  </a:lnTo>
                  <a:lnTo>
                    <a:pt x="339" y="946"/>
                  </a:lnTo>
                  <a:lnTo>
                    <a:pt x="338" y="950"/>
                  </a:lnTo>
                  <a:lnTo>
                    <a:pt x="338" y="953"/>
                  </a:lnTo>
                  <a:lnTo>
                    <a:pt x="339" y="953"/>
                  </a:lnTo>
                  <a:lnTo>
                    <a:pt x="340" y="953"/>
                  </a:lnTo>
                  <a:lnTo>
                    <a:pt x="342" y="954"/>
                  </a:lnTo>
                  <a:lnTo>
                    <a:pt x="345" y="954"/>
                  </a:lnTo>
                  <a:lnTo>
                    <a:pt x="348" y="956"/>
                  </a:lnTo>
                  <a:lnTo>
                    <a:pt x="352" y="960"/>
                  </a:lnTo>
                  <a:lnTo>
                    <a:pt x="355" y="963"/>
                  </a:lnTo>
                  <a:lnTo>
                    <a:pt x="358" y="967"/>
                  </a:lnTo>
                  <a:lnTo>
                    <a:pt x="363" y="973"/>
                  </a:lnTo>
                  <a:lnTo>
                    <a:pt x="365" y="981"/>
                  </a:lnTo>
                  <a:lnTo>
                    <a:pt x="366" y="987"/>
                  </a:lnTo>
                  <a:lnTo>
                    <a:pt x="365" y="993"/>
                  </a:lnTo>
                  <a:lnTo>
                    <a:pt x="366" y="1002"/>
                  </a:lnTo>
                  <a:lnTo>
                    <a:pt x="370" y="1012"/>
                  </a:lnTo>
                  <a:lnTo>
                    <a:pt x="371" y="1018"/>
                  </a:lnTo>
                  <a:lnTo>
                    <a:pt x="372" y="1024"/>
                  </a:lnTo>
                  <a:lnTo>
                    <a:pt x="372" y="1028"/>
                  </a:lnTo>
                  <a:lnTo>
                    <a:pt x="371" y="1033"/>
                  </a:lnTo>
                  <a:lnTo>
                    <a:pt x="370" y="1037"/>
                  </a:lnTo>
                  <a:lnTo>
                    <a:pt x="369" y="1042"/>
                  </a:lnTo>
                  <a:lnTo>
                    <a:pt x="366" y="1045"/>
                  </a:lnTo>
                  <a:lnTo>
                    <a:pt x="364" y="1049"/>
                  </a:lnTo>
                  <a:lnTo>
                    <a:pt x="357" y="1054"/>
                  </a:lnTo>
                  <a:lnTo>
                    <a:pt x="349" y="1059"/>
                  </a:lnTo>
                  <a:lnTo>
                    <a:pt x="340" y="1064"/>
                  </a:lnTo>
                  <a:lnTo>
                    <a:pt x="330" y="1066"/>
                  </a:lnTo>
                  <a:lnTo>
                    <a:pt x="324" y="1066"/>
                  </a:lnTo>
                  <a:lnTo>
                    <a:pt x="320" y="1066"/>
                  </a:lnTo>
                  <a:lnTo>
                    <a:pt x="315" y="1066"/>
                  </a:lnTo>
                  <a:lnTo>
                    <a:pt x="311" y="1064"/>
                  </a:lnTo>
                  <a:lnTo>
                    <a:pt x="308" y="1060"/>
                  </a:lnTo>
                  <a:lnTo>
                    <a:pt x="306" y="1058"/>
                  </a:lnTo>
                  <a:lnTo>
                    <a:pt x="300" y="1061"/>
                  </a:lnTo>
                  <a:lnTo>
                    <a:pt x="296" y="1066"/>
                  </a:lnTo>
                  <a:lnTo>
                    <a:pt x="288" y="1078"/>
                  </a:lnTo>
                  <a:lnTo>
                    <a:pt x="277" y="1094"/>
                  </a:lnTo>
                  <a:lnTo>
                    <a:pt x="272" y="1101"/>
                  </a:lnTo>
                  <a:lnTo>
                    <a:pt x="265" y="1107"/>
                  </a:lnTo>
                  <a:lnTo>
                    <a:pt x="259" y="1111"/>
                  </a:lnTo>
                  <a:lnTo>
                    <a:pt x="254" y="1114"/>
                  </a:lnTo>
                  <a:lnTo>
                    <a:pt x="248" y="1113"/>
                  </a:lnTo>
                  <a:lnTo>
                    <a:pt x="243" y="1110"/>
                  </a:lnTo>
                  <a:lnTo>
                    <a:pt x="239" y="1107"/>
                  </a:lnTo>
                  <a:lnTo>
                    <a:pt x="234" y="1103"/>
                  </a:lnTo>
                  <a:lnTo>
                    <a:pt x="227" y="1097"/>
                  </a:lnTo>
                  <a:lnTo>
                    <a:pt x="219" y="1092"/>
                  </a:lnTo>
                  <a:lnTo>
                    <a:pt x="215" y="1090"/>
                  </a:lnTo>
                  <a:lnTo>
                    <a:pt x="210" y="1089"/>
                  </a:lnTo>
                  <a:lnTo>
                    <a:pt x="206" y="1089"/>
                  </a:lnTo>
                  <a:lnTo>
                    <a:pt x="201" y="1090"/>
                  </a:lnTo>
                  <a:lnTo>
                    <a:pt x="195" y="1091"/>
                  </a:lnTo>
                  <a:lnTo>
                    <a:pt x="190" y="1094"/>
                  </a:lnTo>
                  <a:lnTo>
                    <a:pt x="187" y="1097"/>
                  </a:lnTo>
                  <a:lnTo>
                    <a:pt x="185" y="1099"/>
                  </a:lnTo>
                  <a:lnTo>
                    <a:pt x="184" y="1101"/>
                  </a:lnTo>
                  <a:lnTo>
                    <a:pt x="183" y="1103"/>
                  </a:lnTo>
                  <a:lnTo>
                    <a:pt x="185" y="1107"/>
                  </a:lnTo>
                  <a:lnTo>
                    <a:pt x="186" y="1109"/>
                  </a:lnTo>
                  <a:lnTo>
                    <a:pt x="187" y="1111"/>
                  </a:lnTo>
                  <a:lnTo>
                    <a:pt x="187" y="1113"/>
                  </a:lnTo>
                  <a:lnTo>
                    <a:pt x="186" y="1113"/>
                  </a:lnTo>
                  <a:lnTo>
                    <a:pt x="185" y="1113"/>
                  </a:lnTo>
                  <a:lnTo>
                    <a:pt x="179" y="1114"/>
                  </a:lnTo>
                  <a:lnTo>
                    <a:pt x="174" y="1117"/>
                  </a:lnTo>
                  <a:lnTo>
                    <a:pt x="169" y="1122"/>
                  </a:lnTo>
                  <a:lnTo>
                    <a:pt x="167" y="1127"/>
                  </a:lnTo>
                  <a:lnTo>
                    <a:pt x="166" y="1133"/>
                  </a:lnTo>
                  <a:lnTo>
                    <a:pt x="166" y="1140"/>
                  </a:lnTo>
                  <a:lnTo>
                    <a:pt x="167" y="1154"/>
                  </a:lnTo>
                  <a:lnTo>
                    <a:pt x="168" y="1167"/>
                  </a:lnTo>
                  <a:lnTo>
                    <a:pt x="167" y="1178"/>
                  </a:lnTo>
                  <a:lnTo>
                    <a:pt x="167" y="1178"/>
                  </a:lnTo>
                  <a:lnTo>
                    <a:pt x="165" y="1176"/>
                  </a:lnTo>
                  <a:lnTo>
                    <a:pt x="162" y="1173"/>
                  </a:lnTo>
                  <a:lnTo>
                    <a:pt x="159" y="1173"/>
                  </a:lnTo>
                  <a:lnTo>
                    <a:pt x="155" y="1174"/>
                  </a:lnTo>
                  <a:lnTo>
                    <a:pt x="153" y="1175"/>
                  </a:lnTo>
                  <a:lnTo>
                    <a:pt x="151" y="1176"/>
                  </a:lnTo>
                  <a:lnTo>
                    <a:pt x="146" y="1181"/>
                  </a:lnTo>
                  <a:lnTo>
                    <a:pt x="142" y="1186"/>
                  </a:lnTo>
                  <a:lnTo>
                    <a:pt x="134" y="1197"/>
                  </a:lnTo>
                  <a:lnTo>
                    <a:pt x="127" y="1208"/>
                  </a:lnTo>
                  <a:lnTo>
                    <a:pt x="125" y="1214"/>
                  </a:lnTo>
                  <a:lnTo>
                    <a:pt x="124" y="1221"/>
                  </a:lnTo>
                  <a:lnTo>
                    <a:pt x="124" y="1227"/>
                  </a:lnTo>
                  <a:lnTo>
                    <a:pt x="124" y="1233"/>
                  </a:lnTo>
                  <a:lnTo>
                    <a:pt x="126" y="1237"/>
                  </a:lnTo>
                  <a:lnTo>
                    <a:pt x="126" y="1239"/>
                  </a:lnTo>
                  <a:lnTo>
                    <a:pt x="126" y="1243"/>
                  </a:lnTo>
                  <a:lnTo>
                    <a:pt x="125" y="1244"/>
                  </a:lnTo>
                  <a:lnTo>
                    <a:pt x="121" y="1246"/>
                  </a:lnTo>
                  <a:lnTo>
                    <a:pt x="114" y="1247"/>
                  </a:lnTo>
                  <a:lnTo>
                    <a:pt x="110" y="1248"/>
                  </a:lnTo>
                  <a:lnTo>
                    <a:pt x="108" y="1248"/>
                  </a:lnTo>
                  <a:lnTo>
                    <a:pt x="108" y="1252"/>
                  </a:lnTo>
                  <a:lnTo>
                    <a:pt x="109" y="1256"/>
                  </a:lnTo>
                  <a:lnTo>
                    <a:pt x="110" y="1257"/>
                  </a:lnTo>
                  <a:lnTo>
                    <a:pt x="112" y="1260"/>
                  </a:lnTo>
                  <a:lnTo>
                    <a:pt x="114" y="1262"/>
                  </a:lnTo>
                  <a:lnTo>
                    <a:pt x="114" y="1264"/>
                  </a:lnTo>
                  <a:lnTo>
                    <a:pt x="108" y="1265"/>
                  </a:lnTo>
                  <a:lnTo>
                    <a:pt x="101" y="1266"/>
                  </a:lnTo>
                  <a:lnTo>
                    <a:pt x="100" y="1269"/>
                  </a:lnTo>
                  <a:lnTo>
                    <a:pt x="98" y="1271"/>
                  </a:lnTo>
                  <a:lnTo>
                    <a:pt x="98" y="1277"/>
                  </a:lnTo>
                  <a:lnTo>
                    <a:pt x="101" y="1280"/>
                  </a:lnTo>
                  <a:lnTo>
                    <a:pt x="104" y="1281"/>
                  </a:lnTo>
                  <a:lnTo>
                    <a:pt x="110" y="1280"/>
                  </a:lnTo>
                  <a:lnTo>
                    <a:pt x="113" y="1279"/>
                  </a:lnTo>
                  <a:lnTo>
                    <a:pt x="116" y="1279"/>
                  </a:lnTo>
                  <a:lnTo>
                    <a:pt x="117" y="1282"/>
                  </a:lnTo>
                  <a:lnTo>
                    <a:pt x="118" y="1287"/>
                  </a:lnTo>
                  <a:lnTo>
                    <a:pt x="117" y="1293"/>
                  </a:lnTo>
                  <a:lnTo>
                    <a:pt x="118" y="1297"/>
                  </a:lnTo>
                  <a:lnTo>
                    <a:pt x="119" y="1300"/>
                  </a:lnTo>
                  <a:lnTo>
                    <a:pt x="121" y="1300"/>
                  </a:lnTo>
                  <a:lnTo>
                    <a:pt x="124" y="1301"/>
                  </a:lnTo>
                  <a:lnTo>
                    <a:pt x="126" y="1302"/>
                  </a:lnTo>
                  <a:lnTo>
                    <a:pt x="128" y="1305"/>
                  </a:lnTo>
                  <a:lnTo>
                    <a:pt x="129" y="1311"/>
                  </a:lnTo>
                  <a:lnTo>
                    <a:pt x="129" y="1314"/>
                  </a:lnTo>
                  <a:lnTo>
                    <a:pt x="129" y="1318"/>
                  </a:lnTo>
                  <a:lnTo>
                    <a:pt x="129" y="1321"/>
                  </a:lnTo>
                  <a:lnTo>
                    <a:pt x="132" y="1325"/>
                  </a:lnTo>
                  <a:lnTo>
                    <a:pt x="133" y="1327"/>
                  </a:lnTo>
                  <a:lnTo>
                    <a:pt x="134" y="1328"/>
                  </a:lnTo>
                  <a:lnTo>
                    <a:pt x="136" y="1328"/>
                  </a:lnTo>
                  <a:lnTo>
                    <a:pt x="137" y="1328"/>
                  </a:lnTo>
                  <a:lnTo>
                    <a:pt x="140" y="1325"/>
                  </a:lnTo>
                  <a:lnTo>
                    <a:pt x="141" y="1322"/>
                  </a:lnTo>
                  <a:lnTo>
                    <a:pt x="142" y="1320"/>
                  </a:lnTo>
                  <a:lnTo>
                    <a:pt x="143" y="1319"/>
                  </a:lnTo>
                  <a:lnTo>
                    <a:pt x="146" y="1319"/>
                  </a:lnTo>
                  <a:lnTo>
                    <a:pt x="151" y="1321"/>
                  </a:lnTo>
                  <a:lnTo>
                    <a:pt x="154" y="1324"/>
                  </a:lnTo>
                  <a:lnTo>
                    <a:pt x="155" y="1327"/>
                  </a:lnTo>
                  <a:lnTo>
                    <a:pt x="155" y="1330"/>
                  </a:lnTo>
                  <a:lnTo>
                    <a:pt x="155" y="1334"/>
                  </a:lnTo>
                  <a:lnTo>
                    <a:pt x="152" y="1336"/>
                  </a:lnTo>
                  <a:lnTo>
                    <a:pt x="150" y="1337"/>
                  </a:lnTo>
                  <a:lnTo>
                    <a:pt x="150" y="1339"/>
                  </a:lnTo>
                  <a:lnTo>
                    <a:pt x="150" y="1341"/>
                  </a:lnTo>
                  <a:lnTo>
                    <a:pt x="151" y="1342"/>
                  </a:lnTo>
                  <a:lnTo>
                    <a:pt x="153" y="1343"/>
                  </a:lnTo>
                  <a:lnTo>
                    <a:pt x="157" y="1343"/>
                  </a:lnTo>
                  <a:lnTo>
                    <a:pt x="160" y="1342"/>
                  </a:lnTo>
                  <a:lnTo>
                    <a:pt x="163" y="1343"/>
                  </a:lnTo>
                  <a:lnTo>
                    <a:pt x="165" y="1345"/>
                  </a:lnTo>
                  <a:lnTo>
                    <a:pt x="165" y="1351"/>
                  </a:lnTo>
                  <a:lnTo>
                    <a:pt x="160" y="1359"/>
                  </a:lnTo>
                  <a:lnTo>
                    <a:pt x="155" y="1367"/>
                  </a:lnTo>
                  <a:lnTo>
                    <a:pt x="152" y="1371"/>
                  </a:lnTo>
                  <a:lnTo>
                    <a:pt x="146" y="1377"/>
                  </a:lnTo>
                  <a:lnTo>
                    <a:pt x="142" y="1383"/>
                  </a:lnTo>
                  <a:lnTo>
                    <a:pt x="141" y="1385"/>
                  </a:lnTo>
                  <a:lnTo>
                    <a:pt x="142" y="1386"/>
                  </a:lnTo>
                  <a:lnTo>
                    <a:pt x="145" y="1386"/>
                  </a:lnTo>
                  <a:lnTo>
                    <a:pt x="151" y="1386"/>
                  </a:lnTo>
                  <a:lnTo>
                    <a:pt x="155" y="1385"/>
                  </a:lnTo>
                  <a:lnTo>
                    <a:pt x="158" y="1385"/>
                  </a:lnTo>
                  <a:lnTo>
                    <a:pt x="158" y="1386"/>
                  </a:lnTo>
                  <a:lnTo>
                    <a:pt x="158" y="1388"/>
                  </a:lnTo>
                  <a:lnTo>
                    <a:pt x="155" y="1390"/>
                  </a:lnTo>
                  <a:lnTo>
                    <a:pt x="154" y="1393"/>
                  </a:lnTo>
                  <a:lnTo>
                    <a:pt x="154" y="1395"/>
                  </a:lnTo>
                  <a:lnTo>
                    <a:pt x="155" y="1399"/>
                  </a:lnTo>
                  <a:lnTo>
                    <a:pt x="161" y="1404"/>
                  </a:lnTo>
                  <a:lnTo>
                    <a:pt x="168" y="1408"/>
                  </a:lnTo>
                  <a:lnTo>
                    <a:pt x="175" y="1406"/>
                  </a:lnTo>
                  <a:lnTo>
                    <a:pt x="178" y="1406"/>
                  </a:lnTo>
                  <a:lnTo>
                    <a:pt x="179" y="1409"/>
                  </a:lnTo>
                  <a:lnTo>
                    <a:pt x="182" y="1416"/>
                  </a:lnTo>
                  <a:lnTo>
                    <a:pt x="184" y="1420"/>
                  </a:lnTo>
                  <a:lnTo>
                    <a:pt x="185" y="1424"/>
                  </a:lnTo>
                  <a:lnTo>
                    <a:pt x="189" y="1427"/>
                  </a:lnTo>
                  <a:lnTo>
                    <a:pt x="192" y="1430"/>
                  </a:lnTo>
                  <a:lnTo>
                    <a:pt x="194" y="1432"/>
                  </a:lnTo>
                  <a:lnTo>
                    <a:pt x="199" y="1433"/>
                  </a:lnTo>
                  <a:lnTo>
                    <a:pt x="202" y="1435"/>
                  </a:lnTo>
                  <a:lnTo>
                    <a:pt x="203" y="1439"/>
                  </a:lnTo>
                  <a:lnTo>
                    <a:pt x="203" y="1442"/>
                  </a:lnTo>
                  <a:lnTo>
                    <a:pt x="202" y="1444"/>
                  </a:lnTo>
                  <a:lnTo>
                    <a:pt x="203" y="1448"/>
                  </a:lnTo>
                  <a:lnTo>
                    <a:pt x="204" y="1451"/>
                  </a:lnTo>
                  <a:lnTo>
                    <a:pt x="207" y="1453"/>
                  </a:lnTo>
                  <a:lnTo>
                    <a:pt x="211" y="1455"/>
                  </a:lnTo>
                  <a:lnTo>
                    <a:pt x="216" y="1456"/>
                  </a:lnTo>
                  <a:lnTo>
                    <a:pt x="219" y="1456"/>
                  </a:lnTo>
                  <a:lnTo>
                    <a:pt x="233" y="1456"/>
                  </a:lnTo>
                  <a:lnTo>
                    <a:pt x="246" y="1455"/>
                  </a:lnTo>
                  <a:lnTo>
                    <a:pt x="252" y="1453"/>
                  </a:lnTo>
                  <a:lnTo>
                    <a:pt x="259" y="1451"/>
                  </a:lnTo>
                  <a:lnTo>
                    <a:pt x="265" y="1448"/>
                  </a:lnTo>
                  <a:lnTo>
                    <a:pt x="271" y="1444"/>
                  </a:lnTo>
                  <a:lnTo>
                    <a:pt x="275" y="1441"/>
                  </a:lnTo>
                  <a:lnTo>
                    <a:pt x="279" y="1440"/>
                  </a:lnTo>
                  <a:lnTo>
                    <a:pt x="281" y="1441"/>
                  </a:lnTo>
                  <a:lnTo>
                    <a:pt x="284" y="1442"/>
                  </a:lnTo>
                  <a:lnTo>
                    <a:pt x="287" y="1438"/>
                  </a:lnTo>
                  <a:lnTo>
                    <a:pt x="288" y="1432"/>
                  </a:lnTo>
                  <a:lnTo>
                    <a:pt x="288" y="1426"/>
                  </a:lnTo>
                  <a:lnTo>
                    <a:pt x="287" y="1422"/>
                  </a:lnTo>
                  <a:lnTo>
                    <a:pt x="285" y="1419"/>
                  </a:lnTo>
                  <a:lnTo>
                    <a:pt x="283" y="1417"/>
                  </a:lnTo>
                  <a:lnTo>
                    <a:pt x="282" y="1415"/>
                  </a:lnTo>
                  <a:lnTo>
                    <a:pt x="282" y="1412"/>
                  </a:lnTo>
                  <a:lnTo>
                    <a:pt x="283" y="1409"/>
                  </a:lnTo>
                  <a:lnTo>
                    <a:pt x="285" y="1403"/>
                  </a:lnTo>
                  <a:lnTo>
                    <a:pt x="288" y="1401"/>
                  </a:lnTo>
                  <a:lnTo>
                    <a:pt x="291" y="1398"/>
                  </a:lnTo>
                  <a:lnTo>
                    <a:pt x="291" y="1398"/>
                  </a:lnTo>
                  <a:lnTo>
                    <a:pt x="292" y="1398"/>
                  </a:lnTo>
                  <a:lnTo>
                    <a:pt x="292" y="1399"/>
                  </a:lnTo>
                  <a:lnTo>
                    <a:pt x="291" y="1401"/>
                  </a:lnTo>
                  <a:lnTo>
                    <a:pt x="291" y="1408"/>
                  </a:lnTo>
                  <a:lnTo>
                    <a:pt x="292" y="1412"/>
                  </a:lnTo>
                  <a:lnTo>
                    <a:pt x="293" y="1418"/>
                  </a:lnTo>
                  <a:lnTo>
                    <a:pt x="297" y="1424"/>
                  </a:lnTo>
                  <a:lnTo>
                    <a:pt x="304" y="1434"/>
                  </a:lnTo>
                  <a:lnTo>
                    <a:pt x="308" y="1445"/>
                  </a:lnTo>
                  <a:lnTo>
                    <a:pt x="314" y="1457"/>
                  </a:lnTo>
                  <a:lnTo>
                    <a:pt x="317" y="1469"/>
                  </a:lnTo>
                  <a:lnTo>
                    <a:pt x="320" y="1476"/>
                  </a:lnTo>
                  <a:lnTo>
                    <a:pt x="322" y="1483"/>
                  </a:lnTo>
                  <a:lnTo>
                    <a:pt x="322" y="1487"/>
                  </a:lnTo>
                  <a:lnTo>
                    <a:pt x="322" y="1490"/>
                  </a:lnTo>
                  <a:lnTo>
                    <a:pt x="321" y="1492"/>
                  </a:lnTo>
                  <a:lnTo>
                    <a:pt x="320" y="1496"/>
                  </a:lnTo>
                  <a:lnTo>
                    <a:pt x="317" y="1498"/>
                  </a:lnTo>
                  <a:lnTo>
                    <a:pt x="315" y="1500"/>
                  </a:lnTo>
                  <a:lnTo>
                    <a:pt x="313" y="1504"/>
                  </a:lnTo>
                  <a:lnTo>
                    <a:pt x="311" y="1508"/>
                  </a:lnTo>
                  <a:lnTo>
                    <a:pt x="311" y="1513"/>
                  </a:lnTo>
                  <a:lnTo>
                    <a:pt x="311" y="1517"/>
                  </a:lnTo>
                  <a:lnTo>
                    <a:pt x="312" y="1522"/>
                  </a:lnTo>
                  <a:lnTo>
                    <a:pt x="314" y="1525"/>
                  </a:lnTo>
                  <a:lnTo>
                    <a:pt x="317" y="1526"/>
                  </a:lnTo>
                  <a:lnTo>
                    <a:pt x="322" y="1528"/>
                  </a:lnTo>
                  <a:lnTo>
                    <a:pt x="329" y="1526"/>
                  </a:lnTo>
                  <a:lnTo>
                    <a:pt x="333" y="1526"/>
                  </a:lnTo>
                  <a:lnTo>
                    <a:pt x="333" y="1528"/>
                  </a:lnTo>
                  <a:lnTo>
                    <a:pt x="332" y="1529"/>
                  </a:lnTo>
                  <a:lnTo>
                    <a:pt x="330" y="1531"/>
                  </a:lnTo>
                  <a:lnTo>
                    <a:pt x="325" y="1533"/>
                  </a:lnTo>
                  <a:lnTo>
                    <a:pt x="323" y="1537"/>
                  </a:lnTo>
                  <a:lnTo>
                    <a:pt x="322" y="1541"/>
                  </a:lnTo>
                  <a:lnTo>
                    <a:pt x="322" y="1546"/>
                  </a:lnTo>
                  <a:lnTo>
                    <a:pt x="322" y="1550"/>
                  </a:lnTo>
                  <a:lnTo>
                    <a:pt x="324" y="1560"/>
                  </a:lnTo>
                  <a:lnTo>
                    <a:pt x="323" y="1567"/>
                  </a:lnTo>
                  <a:lnTo>
                    <a:pt x="313" y="1570"/>
                  </a:lnTo>
                  <a:lnTo>
                    <a:pt x="303" y="1572"/>
                  </a:lnTo>
                  <a:lnTo>
                    <a:pt x="306" y="1575"/>
                  </a:lnTo>
                  <a:lnTo>
                    <a:pt x="309" y="1578"/>
                  </a:lnTo>
                  <a:lnTo>
                    <a:pt x="315" y="1579"/>
                  </a:lnTo>
                  <a:lnTo>
                    <a:pt x="320" y="1580"/>
                  </a:lnTo>
                  <a:lnTo>
                    <a:pt x="325" y="1580"/>
                  </a:lnTo>
                  <a:lnTo>
                    <a:pt x="330" y="1579"/>
                  </a:lnTo>
                  <a:lnTo>
                    <a:pt x="334" y="1579"/>
                  </a:lnTo>
                  <a:lnTo>
                    <a:pt x="339" y="1577"/>
                  </a:lnTo>
                  <a:lnTo>
                    <a:pt x="344" y="1570"/>
                  </a:lnTo>
                  <a:lnTo>
                    <a:pt x="350" y="1561"/>
                  </a:lnTo>
                  <a:lnTo>
                    <a:pt x="354" y="1557"/>
                  </a:lnTo>
                  <a:lnTo>
                    <a:pt x="358" y="1553"/>
                  </a:lnTo>
                  <a:lnTo>
                    <a:pt x="362" y="1550"/>
                  </a:lnTo>
                  <a:lnTo>
                    <a:pt x="365" y="1550"/>
                  </a:lnTo>
                  <a:lnTo>
                    <a:pt x="366" y="1550"/>
                  </a:lnTo>
                  <a:lnTo>
                    <a:pt x="368" y="1552"/>
                  </a:lnTo>
                  <a:lnTo>
                    <a:pt x="381" y="1542"/>
                  </a:lnTo>
                  <a:lnTo>
                    <a:pt x="393" y="1532"/>
                  </a:lnTo>
                  <a:lnTo>
                    <a:pt x="396" y="1533"/>
                  </a:lnTo>
                  <a:lnTo>
                    <a:pt x="398" y="1533"/>
                  </a:lnTo>
                  <a:lnTo>
                    <a:pt x="401" y="1537"/>
                  </a:lnTo>
                  <a:lnTo>
                    <a:pt x="402" y="1540"/>
                  </a:lnTo>
                  <a:lnTo>
                    <a:pt x="401" y="1542"/>
                  </a:lnTo>
                  <a:lnTo>
                    <a:pt x="399" y="1545"/>
                  </a:lnTo>
                  <a:lnTo>
                    <a:pt x="403" y="1548"/>
                  </a:lnTo>
                  <a:lnTo>
                    <a:pt x="406" y="1549"/>
                  </a:lnTo>
                  <a:lnTo>
                    <a:pt x="411" y="1552"/>
                  </a:lnTo>
                  <a:lnTo>
                    <a:pt x="414" y="1555"/>
                  </a:lnTo>
                  <a:lnTo>
                    <a:pt x="415" y="1558"/>
                  </a:lnTo>
                  <a:lnTo>
                    <a:pt x="417" y="1562"/>
                  </a:lnTo>
                  <a:lnTo>
                    <a:pt x="418" y="1563"/>
                  </a:lnTo>
                  <a:lnTo>
                    <a:pt x="419" y="1563"/>
                  </a:lnTo>
                  <a:lnTo>
                    <a:pt x="421" y="1562"/>
                  </a:lnTo>
                  <a:lnTo>
                    <a:pt x="423" y="1557"/>
                  </a:lnTo>
                  <a:lnTo>
                    <a:pt x="427" y="1552"/>
                  </a:lnTo>
                  <a:lnTo>
                    <a:pt x="428" y="1549"/>
                  </a:lnTo>
                  <a:lnTo>
                    <a:pt x="429" y="1548"/>
                  </a:lnTo>
                  <a:lnTo>
                    <a:pt x="430" y="1549"/>
                  </a:lnTo>
                  <a:lnTo>
                    <a:pt x="432" y="1553"/>
                  </a:lnTo>
                  <a:lnTo>
                    <a:pt x="438" y="1557"/>
                  </a:lnTo>
                  <a:lnTo>
                    <a:pt x="443" y="1561"/>
                  </a:lnTo>
                  <a:lnTo>
                    <a:pt x="446" y="1566"/>
                  </a:lnTo>
                  <a:lnTo>
                    <a:pt x="451" y="1573"/>
                  </a:lnTo>
                  <a:lnTo>
                    <a:pt x="454" y="1580"/>
                  </a:lnTo>
                  <a:lnTo>
                    <a:pt x="458" y="1587"/>
                  </a:lnTo>
                  <a:lnTo>
                    <a:pt x="462" y="1591"/>
                  </a:lnTo>
                  <a:lnTo>
                    <a:pt x="466" y="1594"/>
                  </a:lnTo>
                  <a:lnTo>
                    <a:pt x="468" y="1595"/>
                  </a:lnTo>
                  <a:lnTo>
                    <a:pt x="471" y="1595"/>
                  </a:lnTo>
                  <a:lnTo>
                    <a:pt x="475" y="1595"/>
                  </a:lnTo>
                  <a:lnTo>
                    <a:pt x="478" y="1591"/>
                  </a:lnTo>
                  <a:lnTo>
                    <a:pt x="479" y="1588"/>
                  </a:lnTo>
                  <a:lnTo>
                    <a:pt x="479" y="1586"/>
                  </a:lnTo>
                  <a:lnTo>
                    <a:pt x="478" y="1582"/>
                  </a:lnTo>
                  <a:lnTo>
                    <a:pt x="475" y="1577"/>
                  </a:lnTo>
                  <a:lnTo>
                    <a:pt x="472" y="1570"/>
                  </a:lnTo>
                  <a:lnTo>
                    <a:pt x="472" y="1566"/>
                  </a:lnTo>
                  <a:lnTo>
                    <a:pt x="472" y="1563"/>
                  </a:lnTo>
                  <a:lnTo>
                    <a:pt x="475" y="1562"/>
                  </a:lnTo>
                  <a:lnTo>
                    <a:pt x="477" y="1561"/>
                  </a:lnTo>
                  <a:lnTo>
                    <a:pt x="478" y="1556"/>
                  </a:lnTo>
                  <a:lnTo>
                    <a:pt x="478" y="1553"/>
                  </a:lnTo>
                  <a:lnTo>
                    <a:pt x="482" y="1546"/>
                  </a:lnTo>
                  <a:lnTo>
                    <a:pt x="486" y="1540"/>
                  </a:lnTo>
                  <a:lnTo>
                    <a:pt x="491" y="1536"/>
                  </a:lnTo>
                  <a:lnTo>
                    <a:pt x="493" y="1534"/>
                  </a:lnTo>
                  <a:lnTo>
                    <a:pt x="494" y="1534"/>
                  </a:lnTo>
                  <a:lnTo>
                    <a:pt x="493" y="1538"/>
                  </a:lnTo>
                  <a:lnTo>
                    <a:pt x="491" y="1545"/>
                  </a:lnTo>
                  <a:lnTo>
                    <a:pt x="487" y="1552"/>
                  </a:lnTo>
                  <a:lnTo>
                    <a:pt x="487" y="1555"/>
                  </a:lnTo>
                  <a:lnTo>
                    <a:pt x="487" y="1558"/>
                  </a:lnTo>
                  <a:lnTo>
                    <a:pt x="492" y="1562"/>
                  </a:lnTo>
                  <a:lnTo>
                    <a:pt x="495" y="1565"/>
                  </a:lnTo>
                  <a:lnTo>
                    <a:pt x="497" y="1567"/>
                  </a:lnTo>
                  <a:lnTo>
                    <a:pt x="499" y="1571"/>
                  </a:lnTo>
                  <a:lnTo>
                    <a:pt x="501" y="1572"/>
                  </a:lnTo>
                  <a:lnTo>
                    <a:pt x="503" y="1573"/>
                  </a:lnTo>
                  <a:lnTo>
                    <a:pt x="505" y="1574"/>
                  </a:lnTo>
                  <a:lnTo>
                    <a:pt x="509" y="1574"/>
                  </a:lnTo>
                  <a:lnTo>
                    <a:pt x="515" y="1573"/>
                  </a:lnTo>
                  <a:lnTo>
                    <a:pt x="519" y="1572"/>
                  </a:lnTo>
                  <a:lnTo>
                    <a:pt x="532" y="1567"/>
                  </a:lnTo>
                  <a:lnTo>
                    <a:pt x="542" y="1562"/>
                  </a:lnTo>
                  <a:lnTo>
                    <a:pt x="553" y="1555"/>
                  </a:lnTo>
                  <a:lnTo>
                    <a:pt x="562" y="1548"/>
                  </a:lnTo>
                  <a:lnTo>
                    <a:pt x="566" y="1547"/>
                  </a:lnTo>
                  <a:lnTo>
                    <a:pt x="568" y="1548"/>
                  </a:lnTo>
                  <a:lnTo>
                    <a:pt x="567" y="1553"/>
                  </a:lnTo>
                  <a:lnTo>
                    <a:pt x="565" y="1558"/>
                  </a:lnTo>
                  <a:lnTo>
                    <a:pt x="557" y="1572"/>
                  </a:lnTo>
                  <a:lnTo>
                    <a:pt x="548" y="1583"/>
                  </a:lnTo>
                  <a:lnTo>
                    <a:pt x="541" y="1590"/>
                  </a:lnTo>
                  <a:lnTo>
                    <a:pt x="536" y="1598"/>
                  </a:lnTo>
                  <a:lnTo>
                    <a:pt x="535" y="1602"/>
                  </a:lnTo>
                  <a:lnTo>
                    <a:pt x="535" y="1606"/>
                  </a:lnTo>
                  <a:lnTo>
                    <a:pt x="537" y="1610"/>
                  </a:lnTo>
                  <a:lnTo>
                    <a:pt x="542" y="1613"/>
                  </a:lnTo>
                  <a:lnTo>
                    <a:pt x="544" y="1613"/>
                  </a:lnTo>
                  <a:lnTo>
                    <a:pt x="545" y="1613"/>
                  </a:lnTo>
                  <a:lnTo>
                    <a:pt x="544" y="1615"/>
                  </a:lnTo>
                  <a:lnTo>
                    <a:pt x="542" y="1617"/>
                  </a:lnTo>
                  <a:lnTo>
                    <a:pt x="541" y="1619"/>
                  </a:lnTo>
                  <a:lnTo>
                    <a:pt x="540" y="1621"/>
                  </a:lnTo>
                  <a:lnTo>
                    <a:pt x="536" y="1630"/>
                  </a:lnTo>
                  <a:lnTo>
                    <a:pt x="534" y="1639"/>
                  </a:lnTo>
                  <a:lnTo>
                    <a:pt x="533" y="1654"/>
                  </a:lnTo>
                  <a:lnTo>
                    <a:pt x="533" y="1669"/>
                  </a:lnTo>
                  <a:lnTo>
                    <a:pt x="534" y="1678"/>
                  </a:lnTo>
                  <a:lnTo>
                    <a:pt x="535" y="1684"/>
                  </a:lnTo>
                  <a:lnTo>
                    <a:pt x="533" y="1684"/>
                  </a:lnTo>
                  <a:lnTo>
                    <a:pt x="531" y="1683"/>
                  </a:lnTo>
                  <a:lnTo>
                    <a:pt x="527" y="1681"/>
                  </a:lnTo>
                  <a:lnTo>
                    <a:pt x="525" y="1680"/>
                  </a:lnTo>
                  <a:lnTo>
                    <a:pt x="523" y="1680"/>
                  </a:lnTo>
                  <a:lnTo>
                    <a:pt x="520" y="1683"/>
                  </a:lnTo>
                  <a:lnTo>
                    <a:pt x="519" y="1685"/>
                  </a:lnTo>
                  <a:lnTo>
                    <a:pt x="517" y="1687"/>
                  </a:lnTo>
                  <a:lnTo>
                    <a:pt x="515" y="1693"/>
                  </a:lnTo>
                  <a:lnTo>
                    <a:pt x="511" y="1696"/>
                  </a:lnTo>
                  <a:lnTo>
                    <a:pt x="509" y="1697"/>
                  </a:lnTo>
                  <a:lnTo>
                    <a:pt x="507" y="1697"/>
                  </a:lnTo>
                  <a:lnTo>
                    <a:pt x="503" y="1699"/>
                  </a:lnTo>
                  <a:lnTo>
                    <a:pt x="501" y="1700"/>
                  </a:lnTo>
                  <a:lnTo>
                    <a:pt x="497" y="1701"/>
                  </a:lnTo>
                  <a:lnTo>
                    <a:pt x="495" y="1703"/>
                  </a:lnTo>
                  <a:lnTo>
                    <a:pt x="491" y="1709"/>
                  </a:lnTo>
                  <a:lnTo>
                    <a:pt x="487" y="1715"/>
                  </a:lnTo>
                  <a:lnTo>
                    <a:pt x="485" y="1721"/>
                  </a:lnTo>
                  <a:lnTo>
                    <a:pt x="483" y="1729"/>
                  </a:lnTo>
                  <a:lnTo>
                    <a:pt x="482" y="1735"/>
                  </a:lnTo>
                  <a:lnTo>
                    <a:pt x="482" y="1742"/>
                  </a:lnTo>
                  <a:lnTo>
                    <a:pt x="482" y="1746"/>
                  </a:lnTo>
                  <a:lnTo>
                    <a:pt x="480" y="1749"/>
                  </a:lnTo>
                  <a:lnTo>
                    <a:pt x="479" y="1749"/>
                  </a:lnTo>
                  <a:lnTo>
                    <a:pt x="478" y="1749"/>
                  </a:lnTo>
                  <a:lnTo>
                    <a:pt x="474" y="1746"/>
                  </a:lnTo>
                  <a:lnTo>
                    <a:pt x="468" y="1745"/>
                  </a:lnTo>
                  <a:lnTo>
                    <a:pt x="452" y="1757"/>
                  </a:lnTo>
                  <a:lnTo>
                    <a:pt x="436" y="1767"/>
                  </a:lnTo>
                  <a:lnTo>
                    <a:pt x="423" y="1775"/>
                  </a:lnTo>
                  <a:lnTo>
                    <a:pt x="413" y="1781"/>
                  </a:lnTo>
                  <a:lnTo>
                    <a:pt x="409" y="1784"/>
                  </a:lnTo>
                  <a:lnTo>
                    <a:pt x="404" y="1789"/>
                  </a:lnTo>
                  <a:lnTo>
                    <a:pt x="399" y="1793"/>
                  </a:lnTo>
                  <a:lnTo>
                    <a:pt x="395" y="1800"/>
                  </a:lnTo>
                  <a:lnTo>
                    <a:pt x="391" y="1806"/>
                  </a:lnTo>
                  <a:lnTo>
                    <a:pt x="388" y="1813"/>
                  </a:lnTo>
                  <a:lnTo>
                    <a:pt x="387" y="1816"/>
                  </a:lnTo>
                  <a:lnTo>
                    <a:pt x="387" y="1819"/>
                  </a:lnTo>
                  <a:lnTo>
                    <a:pt x="387" y="1822"/>
                  </a:lnTo>
                  <a:lnTo>
                    <a:pt x="388" y="1825"/>
                  </a:lnTo>
                  <a:lnTo>
                    <a:pt x="396" y="1831"/>
                  </a:lnTo>
                  <a:lnTo>
                    <a:pt x="402" y="1835"/>
                  </a:lnTo>
                  <a:lnTo>
                    <a:pt x="402" y="1838"/>
                  </a:lnTo>
                  <a:lnTo>
                    <a:pt x="402" y="1839"/>
                  </a:lnTo>
                  <a:lnTo>
                    <a:pt x="399" y="1841"/>
                  </a:lnTo>
                  <a:lnTo>
                    <a:pt x="397" y="1842"/>
                  </a:lnTo>
                  <a:lnTo>
                    <a:pt x="395" y="1842"/>
                  </a:lnTo>
                  <a:lnTo>
                    <a:pt x="394" y="1841"/>
                  </a:lnTo>
                  <a:lnTo>
                    <a:pt x="390" y="1839"/>
                  </a:lnTo>
                  <a:lnTo>
                    <a:pt x="386" y="1835"/>
                  </a:lnTo>
                  <a:lnTo>
                    <a:pt x="383" y="1835"/>
                  </a:lnTo>
                  <a:lnTo>
                    <a:pt x="380" y="1835"/>
                  </a:lnTo>
                  <a:lnTo>
                    <a:pt x="378" y="1837"/>
                  </a:lnTo>
                  <a:lnTo>
                    <a:pt x="375" y="1838"/>
                  </a:lnTo>
                  <a:lnTo>
                    <a:pt x="375" y="1839"/>
                  </a:lnTo>
                  <a:lnTo>
                    <a:pt x="375" y="1840"/>
                  </a:lnTo>
                  <a:lnTo>
                    <a:pt x="377" y="1843"/>
                  </a:lnTo>
                  <a:lnTo>
                    <a:pt x="378" y="1847"/>
                  </a:lnTo>
                  <a:lnTo>
                    <a:pt x="377" y="1847"/>
                  </a:lnTo>
                  <a:lnTo>
                    <a:pt x="375" y="1846"/>
                  </a:lnTo>
                  <a:lnTo>
                    <a:pt x="372" y="1843"/>
                  </a:lnTo>
                  <a:lnTo>
                    <a:pt x="369" y="1840"/>
                  </a:lnTo>
                  <a:lnTo>
                    <a:pt x="365" y="1837"/>
                  </a:lnTo>
                  <a:lnTo>
                    <a:pt x="363" y="1833"/>
                  </a:lnTo>
                  <a:lnTo>
                    <a:pt x="364" y="1831"/>
                  </a:lnTo>
                  <a:lnTo>
                    <a:pt x="365" y="1829"/>
                  </a:lnTo>
                  <a:lnTo>
                    <a:pt x="369" y="1827"/>
                  </a:lnTo>
                  <a:lnTo>
                    <a:pt x="371" y="1826"/>
                  </a:lnTo>
                  <a:lnTo>
                    <a:pt x="373" y="1826"/>
                  </a:lnTo>
                  <a:lnTo>
                    <a:pt x="373" y="1825"/>
                  </a:lnTo>
                  <a:lnTo>
                    <a:pt x="373" y="1824"/>
                  </a:lnTo>
                  <a:lnTo>
                    <a:pt x="371" y="1824"/>
                  </a:lnTo>
                  <a:lnTo>
                    <a:pt x="368" y="1823"/>
                  </a:lnTo>
                  <a:lnTo>
                    <a:pt x="365" y="1822"/>
                  </a:lnTo>
                  <a:lnTo>
                    <a:pt x="355" y="1822"/>
                  </a:lnTo>
                  <a:lnTo>
                    <a:pt x="345" y="1823"/>
                  </a:lnTo>
                  <a:lnTo>
                    <a:pt x="334" y="1826"/>
                  </a:lnTo>
                  <a:lnTo>
                    <a:pt x="325" y="1832"/>
                  </a:lnTo>
                  <a:lnTo>
                    <a:pt x="315" y="1838"/>
                  </a:lnTo>
                  <a:lnTo>
                    <a:pt x="307" y="1845"/>
                  </a:lnTo>
                  <a:lnTo>
                    <a:pt x="299" y="1853"/>
                  </a:lnTo>
                  <a:lnTo>
                    <a:pt x="293" y="1859"/>
                  </a:lnTo>
                  <a:lnTo>
                    <a:pt x="289" y="1867"/>
                  </a:lnTo>
                  <a:lnTo>
                    <a:pt x="283" y="1875"/>
                  </a:lnTo>
                  <a:lnTo>
                    <a:pt x="275" y="1882"/>
                  </a:lnTo>
                  <a:lnTo>
                    <a:pt x="267" y="1889"/>
                  </a:lnTo>
                  <a:lnTo>
                    <a:pt x="265" y="1891"/>
                  </a:lnTo>
                  <a:lnTo>
                    <a:pt x="263" y="1892"/>
                  </a:lnTo>
                  <a:lnTo>
                    <a:pt x="260" y="1892"/>
                  </a:lnTo>
                  <a:lnTo>
                    <a:pt x="258" y="1891"/>
                  </a:lnTo>
                  <a:lnTo>
                    <a:pt x="256" y="1891"/>
                  </a:lnTo>
                  <a:lnTo>
                    <a:pt x="251" y="1897"/>
                  </a:lnTo>
                  <a:lnTo>
                    <a:pt x="247" y="1907"/>
                  </a:lnTo>
                  <a:lnTo>
                    <a:pt x="244" y="1919"/>
                  </a:lnTo>
                  <a:lnTo>
                    <a:pt x="242" y="1922"/>
                  </a:lnTo>
                  <a:lnTo>
                    <a:pt x="241" y="1924"/>
                  </a:lnTo>
                  <a:lnTo>
                    <a:pt x="241" y="1927"/>
                  </a:lnTo>
                  <a:lnTo>
                    <a:pt x="242" y="1929"/>
                  </a:lnTo>
                  <a:lnTo>
                    <a:pt x="244" y="1929"/>
                  </a:lnTo>
                  <a:lnTo>
                    <a:pt x="247" y="1929"/>
                  </a:lnTo>
                  <a:lnTo>
                    <a:pt x="249" y="1928"/>
                  </a:lnTo>
                  <a:lnTo>
                    <a:pt x="254" y="1925"/>
                  </a:lnTo>
                  <a:lnTo>
                    <a:pt x="255" y="1923"/>
                  </a:lnTo>
                  <a:lnTo>
                    <a:pt x="257" y="1920"/>
                  </a:lnTo>
                  <a:lnTo>
                    <a:pt x="257" y="1914"/>
                  </a:lnTo>
                  <a:lnTo>
                    <a:pt x="257" y="1908"/>
                  </a:lnTo>
                  <a:lnTo>
                    <a:pt x="257" y="1906"/>
                  </a:lnTo>
                  <a:lnTo>
                    <a:pt x="258" y="1906"/>
                  </a:lnTo>
                  <a:lnTo>
                    <a:pt x="259" y="1907"/>
                  </a:lnTo>
                  <a:lnTo>
                    <a:pt x="263" y="1911"/>
                  </a:lnTo>
                  <a:lnTo>
                    <a:pt x="266" y="1914"/>
                  </a:lnTo>
                  <a:lnTo>
                    <a:pt x="271" y="1915"/>
                  </a:lnTo>
                  <a:lnTo>
                    <a:pt x="274" y="1915"/>
                  </a:lnTo>
                  <a:lnTo>
                    <a:pt x="277" y="1914"/>
                  </a:lnTo>
                  <a:lnTo>
                    <a:pt x="284" y="1912"/>
                  </a:lnTo>
                  <a:lnTo>
                    <a:pt x="293" y="1911"/>
                  </a:lnTo>
                  <a:lnTo>
                    <a:pt x="298" y="1912"/>
                  </a:lnTo>
                  <a:lnTo>
                    <a:pt x="303" y="1912"/>
                  </a:lnTo>
                  <a:lnTo>
                    <a:pt x="306" y="1911"/>
                  </a:lnTo>
                  <a:lnTo>
                    <a:pt x="308" y="1910"/>
                  </a:lnTo>
                  <a:lnTo>
                    <a:pt x="311" y="1907"/>
                  </a:lnTo>
                  <a:lnTo>
                    <a:pt x="312" y="1905"/>
                  </a:lnTo>
                  <a:lnTo>
                    <a:pt x="313" y="1902"/>
                  </a:lnTo>
                  <a:lnTo>
                    <a:pt x="313" y="1897"/>
                  </a:lnTo>
                  <a:lnTo>
                    <a:pt x="314" y="1894"/>
                  </a:lnTo>
                  <a:lnTo>
                    <a:pt x="315" y="1890"/>
                  </a:lnTo>
                  <a:lnTo>
                    <a:pt x="317" y="1889"/>
                  </a:lnTo>
                  <a:lnTo>
                    <a:pt x="318" y="1889"/>
                  </a:lnTo>
                  <a:lnTo>
                    <a:pt x="323" y="1886"/>
                  </a:lnTo>
                  <a:lnTo>
                    <a:pt x="325" y="1882"/>
                  </a:lnTo>
                  <a:lnTo>
                    <a:pt x="326" y="1878"/>
                  </a:lnTo>
                  <a:lnTo>
                    <a:pt x="328" y="1873"/>
                  </a:lnTo>
                  <a:lnTo>
                    <a:pt x="328" y="1868"/>
                  </a:lnTo>
                  <a:lnTo>
                    <a:pt x="330" y="1864"/>
                  </a:lnTo>
                  <a:lnTo>
                    <a:pt x="332" y="1862"/>
                  </a:lnTo>
                  <a:lnTo>
                    <a:pt x="336" y="1858"/>
                  </a:lnTo>
                  <a:lnTo>
                    <a:pt x="338" y="1857"/>
                  </a:lnTo>
                  <a:lnTo>
                    <a:pt x="340" y="1857"/>
                  </a:lnTo>
                  <a:lnTo>
                    <a:pt x="341" y="1857"/>
                  </a:lnTo>
                  <a:lnTo>
                    <a:pt x="344" y="1858"/>
                  </a:lnTo>
                  <a:lnTo>
                    <a:pt x="345" y="1859"/>
                  </a:lnTo>
                  <a:lnTo>
                    <a:pt x="345" y="1862"/>
                  </a:lnTo>
                  <a:lnTo>
                    <a:pt x="341" y="1864"/>
                  </a:lnTo>
                  <a:lnTo>
                    <a:pt x="339" y="1866"/>
                  </a:lnTo>
                  <a:lnTo>
                    <a:pt x="338" y="1870"/>
                  </a:lnTo>
                  <a:lnTo>
                    <a:pt x="337" y="1872"/>
                  </a:lnTo>
                  <a:lnTo>
                    <a:pt x="337" y="1874"/>
                  </a:lnTo>
                  <a:lnTo>
                    <a:pt x="338" y="1876"/>
                  </a:lnTo>
                  <a:lnTo>
                    <a:pt x="340" y="1879"/>
                  </a:lnTo>
                  <a:lnTo>
                    <a:pt x="345" y="1881"/>
                  </a:lnTo>
                  <a:lnTo>
                    <a:pt x="348" y="1881"/>
                  </a:lnTo>
                  <a:lnTo>
                    <a:pt x="352" y="1881"/>
                  </a:lnTo>
                  <a:lnTo>
                    <a:pt x="355" y="1879"/>
                  </a:lnTo>
                  <a:lnTo>
                    <a:pt x="357" y="1876"/>
                  </a:lnTo>
                  <a:lnTo>
                    <a:pt x="360" y="1874"/>
                  </a:lnTo>
                  <a:lnTo>
                    <a:pt x="363" y="1871"/>
                  </a:lnTo>
                  <a:lnTo>
                    <a:pt x="365" y="1867"/>
                  </a:lnTo>
                  <a:lnTo>
                    <a:pt x="369" y="1866"/>
                  </a:lnTo>
                  <a:lnTo>
                    <a:pt x="371" y="1867"/>
                  </a:lnTo>
                  <a:lnTo>
                    <a:pt x="373" y="1870"/>
                  </a:lnTo>
                  <a:lnTo>
                    <a:pt x="375" y="1871"/>
                  </a:lnTo>
                  <a:lnTo>
                    <a:pt x="378" y="1873"/>
                  </a:lnTo>
                  <a:lnTo>
                    <a:pt x="389" y="1864"/>
                  </a:lnTo>
                  <a:lnTo>
                    <a:pt x="403" y="1854"/>
                  </a:lnTo>
                  <a:lnTo>
                    <a:pt x="413" y="1847"/>
                  </a:lnTo>
                  <a:lnTo>
                    <a:pt x="422" y="1839"/>
                  </a:lnTo>
                  <a:lnTo>
                    <a:pt x="426" y="1840"/>
                  </a:lnTo>
                  <a:lnTo>
                    <a:pt x="428" y="1841"/>
                  </a:lnTo>
                  <a:lnTo>
                    <a:pt x="428" y="1843"/>
                  </a:lnTo>
                  <a:lnTo>
                    <a:pt x="429" y="1847"/>
                  </a:lnTo>
                  <a:lnTo>
                    <a:pt x="428" y="1853"/>
                  </a:lnTo>
                  <a:lnTo>
                    <a:pt x="428" y="1858"/>
                  </a:lnTo>
                  <a:lnTo>
                    <a:pt x="429" y="1860"/>
                  </a:lnTo>
                  <a:lnTo>
                    <a:pt x="430" y="1862"/>
                  </a:lnTo>
                  <a:lnTo>
                    <a:pt x="436" y="1853"/>
                  </a:lnTo>
                  <a:lnTo>
                    <a:pt x="440" y="1842"/>
                  </a:lnTo>
                  <a:lnTo>
                    <a:pt x="444" y="1838"/>
                  </a:lnTo>
                  <a:lnTo>
                    <a:pt x="447" y="1834"/>
                  </a:lnTo>
                  <a:lnTo>
                    <a:pt x="452" y="1832"/>
                  </a:lnTo>
                  <a:lnTo>
                    <a:pt x="458" y="1831"/>
                  </a:lnTo>
                  <a:lnTo>
                    <a:pt x="462" y="1831"/>
                  </a:lnTo>
                  <a:lnTo>
                    <a:pt x="464" y="1830"/>
                  </a:lnTo>
                  <a:lnTo>
                    <a:pt x="467" y="1829"/>
                  </a:lnTo>
                  <a:lnTo>
                    <a:pt x="468" y="1826"/>
                  </a:lnTo>
                  <a:lnTo>
                    <a:pt x="468" y="1825"/>
                  </a:lnTo>
                  <a:lnTo>
                    <a:pt x="469" y="1825"/>
                  </a:lnTo>
                  <a:lnTo>
                    <a:pt x="471" y="1825"/>
                  </a:lnTo>
                  <a:lnTo>
                    <a:pt x="476" y="1826"/>
                  </a:lnTo>
                  <a:lnTo>
                    <a:pt x="479" y="1826"/>
                  </a:lnTo>
                  <a:lnTo>
                    <a:pt x="482" y="1826"/>
                  </a:lnTo>
                  <a:lnTo>
                    <a:pt x="480" y="1823"/>
                  </a:lnTo>
                  <a:lnTo>
                    <a:pt x="479" y="1817"/>
                  </a:lnTo>
                  <a:lnTo>
                    <a:pt x="479" y="1814"/>
                  </a:lnTo>
                  <a:lnTo>
                    <a:pt x="480" y="1811"/>
                  </a:lnTo>
                  <a:lnTo>
                    <a:pt x="482" y="1809"/>
                  </a:lnTo>
                  <a:lnTo>
                    <a:pt x="484" y="1807"/>
                  </a:lnTo>
                  <a:lnTo>
                    <a:pt x="487" y="1809"/>
                  </a:lnTo>
                  <a:lnTo>
                    <a:pt x="489" y="1811"/>
                  </a:lnTo>
                  <a:lnTo>
                    <a:pt x="488" y="1818"/>
                  </a:lnTo>
                  <a:lnTo>
                    <a:pt x="489" y="1825"/>
                  </a:lnTo>
                  <a:lnTo>
                    <a:pt x="493" y="1824"/>
                  </a:lnTo>
                  <a:lnTo>
                    <a:pt x="495" y="1821"/>
                  </a:lnTo>
                  <a:lnTo>
                    <a:pt x="501" y="1811"/>
                  </a:lnTo>
                  <a:lnTo>
                    <a:pt x="505" y="1802"/>
                  </a:lnTo>
                  <a:lnTo>
                    <a:pt x="507" y="1799"/>
                  </a:lnTo>
                  <a:lnTo>
                    <a:pt x="504" y="1796"/>
                  </a:lnTo>
                  <a:lnTo>
                    <a:pt x="501" y="1794"/>
                  </a:lnTo>
                  <a:lnTo>
                    <a:pt x="494" y="1794"/>
                  </a:lnTo>
                  <a:lnTo>
                    <a:pt x="488" y="1793"/>
                  </a:lnTo>
                  <a:lnTo>
                    <a:pt x="486" y="1792"/>
                  </a:lnTo>
                  <a:lnTo>
                    <a:pt x="488" y="1790"/>
                  </a:lnTo>
                  <a:lnTo>
                    <a:pt x="492" y="1788"/>
                  </a:lnTo>
                  <a:lnTo>
                    <a:pt x="503" y="1783"/>
                  </a:lnTo>
                  <a:lnTo>
                    <a:pt x="515" y="1781"/>
                  </a:lnTo>
                  <a:lnTo>
                    <a:pt x="517" y="1781"/>
                  </a:lnTo>
                  <a:lnTo>
                    <a:pt x="520" y="1780"/>
                  </a:lnTo>
                  <a:lnTo>
                    <a:pt x="524" y="1780"/>
                  </a:lnTo>
                  <a:lnTo>
                    <a:pt x="525" y="1778"/>
                  </a:lnTo>
                  <a:lnTo>
                    <a:pt x="524" y="1777"/>
                  </a:lnTo>
                  <a:lnTo>
                    <a:pt x="523" y="1775"/>
                  </a:lnTo>
                  <a:lnTo>
                    <a:pt x="520" y="1774"/>
                  </a:lnTo>
                  <a:lnTo>
                    <a:pt x="518" y="1772"/>
                  </a:lnTo>
                  <a:lnTo>
                    <a:pt x="517" y="1770"/>
                  </a:lnTo>
                  <a:lnTo>
                    <a:pt x="517" y="1768"/>
                  </a:lnTo>
                  <a:lnTo>
                    <a:pt x="518" y="1766"/>
                  </a:lnTo>
                  <a:lnTo>
                    <a:pt x="520" y="1764"/>
                  </a:lnTo>
                  <a:lnTo>
                    <a:pt x="526" y="1762"/>
                  </a:lnTo>
                  <a:lnTo>
                    <a:pt x="528" y="1762"/>
                  </a:lnTo>
                  <a:lnTo>
                    <a:pt x="531" y="1764"/>
                  </a:lnTo>
                  <a:lnTo>
                    <a:pt x="532" y="1765"/>
                  </a:lnTo>
                  <a:lnTo>
                    <a:pt x="533" y="1767"/>
                  </a:lnTo>
                  <a:lnTo>
                    <a:pt x="534" y="1768"/>
                  </a:lnTo>
                  <a:lnTo>
                    <a:pt x="536" y="1769"/>
                  </a:lnTo>
                  <a:lnTo>
                    <a:pt x="540" y="1769"/>
                  </a:lnTo>
                  <a:lnTo>
                    <a:pt x="542" y="1766"/>
                  </a:lnTo>
                  <a:lnTo>
                    <a:pt x="543" y="1764"/>
                  </a:lnTo>
                  <a:lnTo>
                    <a:pt x="543" y="1760"/>
                  </a:lnTo>
                  <a:lnTo>
                    <a:pt x="542" y="1758"/>
                  </a:lnTo>
                  <a:lnTo>
                    <a:pt x="541" y="1758"/>
                  </a:lnTo>
                  <a:lnTo>
                    <a:pt x="539" y="1758"/>
                  </a:lnTo>
                  <a:lnTo>
                    <a:pt x="539" y="1757"/>
                  </a:lnTo>
                  <a:lnTo>
                    <a:pt x="546" y="1751"/>
                  </a:lnTo>
                  <a:lnTo>
                    <a:pt x="552" y="1749"/>
                  </a:lnTo>
                  <a:lnTo>
                    <a:pt x="556" y="1750"/>
                  </a:lnTo>
                  <a:lnTo>
                    <a:pt x="558" y="1751"/>
                  </a:lnTo>
                  <a:lnTo>
                    <a:pt x="561" y="1751"/>
                  </a:lnTo>
                  <a:lnTo>
                    <a:pt x="567" y="1746"/>
                  </a:lnTo>
                  <a:lnTo>
                    <a:pt x="572" y="1740"/>
                  </a:lnTo>
                  <a:lnTo>
                    <a:pt x="574" y="1736"/>
                  </a:lnTo>
                  <a:lnTo>
                    <a:pt x="576" y="1734"/>
                  </a:lnTo>
                  <a:lnTo>
                    <a:pt x="578" y="1732"/>
                  </a:lnTo>
                  <a:lnTo>
                    <a:pt x="583" y="1731"/>
                  </a:lnTo>
                  <a:lnTo>
                    <a:pt x="585" y="1732"/>
                  </a:lnTo>
                  <a:lnTo>
                    <a:pt x="589" y="1733"/>
                  </a:lnTo>
                  <a:lnTo>
                    <a:pt x="591" y="1732"/>
                  </a:lnTo>
                  <a:lnTo>
                    <a:pt x="593" y="1728"/>
                  </a:lnTo>
                  <a:lnTo>
                    <a:pt x="594" y="1725"/>
                  </a:lnTo>
                  <a:lnTo>
                    <a:pt x="596" y="1723"/>
                  </a:lnTo>
                  <a:lnTo>
                    <a:pt x="597" y="1718"/>
                  </a:lnTo>
                  <a:lnTo>
                    <a:pt x="598" y="1715"/>
                  </a:lnTo>
                  <a:lnTo>
                    <a:pt x="599" y="1710"/>
                  </a:lnTo>
                  <a:lnTo>
                    <a:pt x="598" y="1707"/>
                  </a:lnTo>
                  <a:lnTo>
                    <a:pt x="596" y="1702"/>
                  </a:lnTo>
                  <a:lnTo>
                    <a:pt x="594" y="1700"/>
                  </a:lnTo>
                  <a:lnTo>
                    <a:pt x="596" y="1697"/>
                  </a:lnTo>
                  <a:lnTo>
                    <a:pt x="600" y="1694"/>
                  </a:lnTo>
                  <a:lnTo>
                    <a:pt x="605" y="1689"/>
                  </a:lnTo>
                  <a:lnTo>
                    <a:pt x="610" y="1686"/>
                  </a:lnTo>
                  <a:lnTo>
                    <a:pt x="617" y="1684"/>
                  </a:lnTo>
                  <a:lnTo>
                    <a:pt x="624" y="1681"/>
                  </a:lnTo>
                  <a:lnTo>
                    <a:pt x="630" y="1678"/>
                  </a:lnTo>
                  <a:lnTo>
                    <a:pt x="634" y="1672"/>
                  </a:lnTo>
                  <a:lnTo>
                    <a:pt x="635" y="1669"/>
                  </a:lnTo>
                  <a:lnTo>
                    <a:pt x="637" y="1666"/>
                  </a:lnTo>
                  <a:lnTo>
                    <a:pt x="637" y="1663"/>
                  </a:lnTo>
                  <a:lnTo>
                    <a:pt x="637" y="1659"/>
                  </a:lnTo>
                  <a:lnTo>
                    <a:pt x="638" y="1656"/>
                  </a:lnTo>
                  <a:lnTo>
                    <a:pt x="638" y="1655"/>
                  </a:lnTo>
                  <a:lnTo>
                    <a:pt x="639" y="1654"/>
                  </a:lnTo>
                  <a:lnTo>
                    <a:pt x="640" y="1654"/>
                  </a:lnTo>
                  <a:lnTo>
                    <a:pt x="645" y="1658"/>
                  </a:lnTo>
                  <a:lnTo>
                    <a:pt x="648" y="1662"/>
                  </a:lnTo>
                  <a:lnTo>
                    <a:pt x="649" y="1663"/>
                  </a:lnTo>
                  <a:lnTo>
                    <a:pt x="651" y="1662"/>
                  </a:lnTo>
                  <a:lnTo>
                    <a:pt x="654" y="1660"/>
                  </a:lnTo>
                  <a:lnTo>
                    <a:pt x="658" y="1654"/>
                  </a:lnTo>
                  <a:lnTo>
                    <a:pt x="660" y="1648"/>
                  </a:lnTo>
                  <a:lnTo>
                    <a:pt x="664" y="1643"/>
                  </a:lnTo>
                  <a:lnTo>
                    <a:pt x="668" y="1638"/>
                  </a:lnTo>
                  <a:lnTo>
                    <a:pt x="674" y="1635"/>
                  </a:lnTo>
                  <a:lnTo>
                    <a:pt x="682" y="1634"/>
                  </a:lnTo>
                  <a:lnTo>
                    <a:pt x="689" y="1635"/>
                  </a:lnTo>
                  <a:lnTo>
                    <a:pt x="692" y="1634"/>
                  </a:lnTo>
                  <a:lnTo>
                    <a:pt x="696" y="1632"/>
                  </a:lnTo>
                  <a:lnTo>
                    <a:pt x="699" y="1630"/>
                  </a:lnTo>
                  <a:lnTo>
                    <a:pt x="704" y="1624"/>
                  </a:lnTo>
                  <a:lnTo>
                    <a:pt x="706" y="1622"/>
                  </a:lnTo>
                  <a:lnTo>
                    <a:pt x="708" y="1618"/>
                  </a:lnTo>
                  <a:lnTo>
                    <a:pt x="711" y="1613"/>
                  </a:lnTo>
                  <a:lnTo>
                    <a:pt x="711" y="1610"/>
                  </a:lnTo>
                  <a:lnTo>
                    <a:pt x="708" y="1607"/>
                  </a:lnTo>
                  <a:lnTo>
                    <a:pt x="706" y="1606"/>
                  </a:lnTo>
                  <a:lnTo>
                    <a:pt x="707" y="1605"/>
                  </a:lnTo>
                  <a:lnTo>
                    <a:pt x="713" y="1603"/>
                  </a:lnTo>
                  <a:lnTo>
                    <a:pt x="719" y="1599"/>
                  </a:lnTo>
                  <a:lnTo>
                    <a:pt x="721" y="1595"/>
                  </a:lnTo>
                  <a:lnTo>
                    <a:pt x="722" y="1591"/>
                  </a:lnTo>
                  <a:lnTo>
                    <a:pt x="722" y="1587"/>
                  </a:lnTo>
                  <a:lnTo>
                    <a:pt x="723" y="1582"/>
                  </a:lnTo>
                  <a:lnTo>
                    <a:pt x="724" y="1579"/>
                  </a:lnTo>
                  <a:lnTo>
                    <a:pt x="728" y="1575"/>
                  </a:lnTo>
                  <a:lnTo>
                    <a:pt x="733" y="1572"/>
                  </a:lnTo>
                  <a:lnTo>
                    <a:pt x="740" y="1570"/>
                  </a:lnTo>
                  <a:lnTo>
                    <a:pt x="746" y="1565"/>
                  </a:lnTo>
                  <a:lnTo>
                    <a:pt x="751" y="1561"/>
                  </a:lnTo>
                  <a:lnTo>
                    <a:pt x="754" y="1555"/>
                  </a:lnTo>
                  <a:lnTo>
                    <a:pt x="755" y="1553"/>
                  </a:lnTo>
                  <a:lnTo>
                    <a:pt x="755" y="1549"/>
                  </a:lnTo>
                  <a:lnTo>
                    <a:pt x="755" y="1547"/>
                  </a:lnTo>
                  <a:lnTo>
                    <a:pt x="754" y="1544"/>
                  </a:lnTo>
                  <a:lnTo>
                    <a:pt x="752" y="1541"/>
                  </a:lnTo>
                  <a:lnTo>
                    <a:pt x="749" y="1539"/>
                  </a:lnTo>
                  <a:lnTo>
                    <a:pt x="746" y="1537"/>
                  </a:lnTo>
                  <a:lnTo>
                    <a:pt x="741" y="1536"/>
                  </a:lnTo>
                  <a:lnTo>
                    <a:pt x="731" y="1533"/>
                  </a:lnTo>
                  <a:lnTo>
                    <a:pt x="722" y="1533"/>
                  </a:lnTo>
                  <a:lnTo>
                    <a:pt x="716" y="1534"/>
                  </a:lnTo>
                  <a:lnTo>
                    <a:pt x="711" y="1534"/>
                  </a:lnTo>
                  <a:lnTo>
                    <a:pt x="708" y="1534"/>
                  </a:lnTo>
                  <a:lnTo>
                    <a:pt x="707" y="1532"/>
                  </a:lnTo>
                  <a:lnTo>
                    <a:pt x="707" y="1530"/>
                  </a:lnTo>
                  <a:lnTo>
                    <a:pt x="707" y="1528"/>
                  </a:lnTo>
                  <a:lnTo>
                    <a:pt x="708" y="1522"/>
                  </a:lnTo>
                  <a:lnTo>
                    <a:pt x="710" y="1517"/>
                  </a:lnTo>
                  <a:lnTo>
                    <a:pt x="712" y="1513"/>
                  </a:lnTo>
                  <a:lnTo>
                    <a:pt x="714" y="1509"/>
                  </a:lnTo>
                  <a:lnTo>
                    <a:pt x="721" y="1502"/>
                  </a:lnTo>
                  <a:lnTo>
                    <a:pt x="730" y="1496"/>
                  </a:lnTo>
                  <a:lnTo>
                    <a:pt x="733" y="1492"/>
                  </a:lnTo>
                  <a:lnTo>
                    <a:pt x="733" y="1490"/>
                  </a:lnTo>
                  <a:lnTo>
                    <a:pt x="732" y="1488"/>
                  </a:lnTo>
                  <a:lnTo>
                    <a:pt x="733" y="1483"/>
                  </a:lnTo>
                  <a:lnTo>
                    <a:pt x="737" y="1481"/>
                  </a:lnTo>
                  <a:lnTo>
                    <a:pt x="740" y="1479"/>
                  </a:lnTo>
                  <a:lnTo>
                    <a:pt x="745" y="1476"/>
                  </a:lnTo>
                  <a:lnTo>
                    <a:pt x="748" y="1475"/>
                  </a:lnTo>
                  <a:lnTo>
                    <a:pt x="753" y="1474"/>
                  </a:lnTo>
                  <a:lnTo>
                    <a:pt x="760" y="1471"/>
                  </a:lnTo>
                  <a:lnTo>
                    <a:pt x="767" y="1467"/>
                  </a:lnTo>
                  <a:lnTo>
                    <a:pt x="769" y="1464"/>
                  </a:lnTo>
                  <a:lnTo>
                    <a:pt x="769" y="1458"/>
                  </a:lnTo>
                  <a:lnTo>
                    <a:pt x="767" y="1455"/>
                  </a:lnTo>
                  <a:lnTo>
                    <a:pt x="767" y="1453"/>
                  </a:lnTo>
                  <a:lnTo>
                    <a:pt x="768" y="1452"/>
                  </a:lnTo>
                  <a:lnTo>
                    <a:pt x="771" y="1451"/>
                  </a:lnTo>
                  <a:lnTo>
                    <a:pt x="776" y="1449"/>
                  </a:lnTo>
                  <a:lnTo>
                    <a:pt x="781" y="1447"/>
                  </a:lnTo>
                  <a:lnTo>
                    <a:pt x="785" y="1444"/>
                  </a:lnTo>
                  <a:lnTo>
                    <a:pt x="788" y="1441"/>
                  </a:lnTo>
                  <a:lnTo>
                    <a:pt x="789" y="1436"/>
                  </a:lnTo>
                  <a:lnTo>
                    <a:pt x="789" y="1433"/>
                  </a:lnTo>
                  <a:lnTo>
                    <a:pt x="788" y="1428"/>
                  </a:lnTo>
                  <a:lnTo>
                    <a:pt x="787" y="1423"/>
                  </a:lnTo>
                  <a:lnTo>
                    <a:pt x="784" y="1418"/>
                  </a:lnTo>
                  <a:lnTo>
                    <a:pt x="782" y="1416"/>
                  </a:lnTo>
                  <a:lnTo>
                    <a:pt x="780" y="1412"/>
                  </a:lnTo>
                  <a:lnTo>
                    <a:pt x="781" y="1412"/>
                  </a:lnTo>
                  <a:lnTo>
                    <a:pt x="784" y="1414"/>
                  </a:lnTo>
                  <a:lnTo>
                    <a:pt x="786" y="1415"/>
                  </a:lnTo>
                  <a:lnTo>
                    <a:pt x="788" y="1415"/>
                  </a:lnTo>
                  <a:lnTo>
                    <a:pt x="792" y="1415"/>
                  </a:lnTo>
                  <a:lnTo>
                    <a:pt x="795" y="1412"/>
                  </a:lnTo>
                  <a:lnTo>
                    <a:pt x="797" y="1411"/>
                  </a:lnTo>
                  <a:lnTo>
                    <a:pt x="801" y="1408"/>
                  </a:lnTo>
                  <a:lnTo>
                    <a:pt x="805" y="1402"/>
                  </a:lnTo>
                  <a:lnTo>
                    <a:pt x="805" y="1399"/>
                  </a:lnTo>
                  <a:lnTo>
                    <a:pt x="805" y="1394"/>
                  </a:lnTo>
                  <a:lnTo>
                    <a:pt x="804" y="1388"/>
                  </a:lnTo>
                  <a:lnTo>
                    <a:pt x="805" y="1385"/>
                  </a:lnTo>
                  <a:lnTo>
                    <a:pt x="806" y="1382"/>
                  </a:lnTo>
                  <a:lnTo>
                    <a:pt x="809" y="1379"/>
                  </a:lnTo>
                  <a:lnTo>
                    <a:pt x="811" y="1376"/>
                  </a:lnTo>
                  <a:lnTo>
                    <a:pt x="816" y="1371"/>
                  </a:lnTo>
                  <a:lnTo>
                    <a:pt x="820" y="1369"/>
                  </a:lnTo>
                  <a:lnTo>
                    <a:pt x="826" y="1367"/>
                  </a:lnTo>
                  <a:lnTo>
                    <a:pt x="831" y="1365"/>
                  </a:lnTo>
                  <a:lnTo>
                    <a:pt x="834" y="1363"/>
                  </a:lnTo>
                  <a:lnTo>
                    <a:pt x="835" y="1363"/>
                  </a:lnTo>
                  <a:lnTo>
                    <a:pt x="836" y="1362"/>
                  </a:lnTo>
                  <a:lnTo>
                    <a:pt x="837" y="1360"/>
                  </a:lnTo>
                  <a:lnTo>
                    <a:pt x="836" y="1358"/>
                  </a:lnTo>
                  <a:lnTo>
                    <a:pt x="835" y="1354"/>
                  </a:lnTo>
                  <a:lnTo>
                    <a:pt x="834" y="1351"/>
                  </a:lnTo>
                  <a:lnTo>
                    <a:pt x="834" y="1347"/>
                  </a:lnTo>
                  <a:lnTo>
                    <a:pt x="834" y="1345"/>
                  </a:lnTo>
                  <a:lnTo>
                    <a:pt x="835" y="1343"/>
                  </a:lnTo>
                  <a:lnTo>
                    <a:pt x="839" y="1338"/>
                  </a:lnTo>
                  <a:lnTo>
                    <a:pt x="844" y="1336"/>
                  </a:lnTo>
                  <a:lnTo>
                    <a:pt x="851" y="1334"/>
                  </a:lnTo>
                  <a:lnTo>
                    <a:pt x="857" y="1330"/>
                  </a:lnTo>
                  <a:lnTo>
                    <a:pt x="863" y="1328"/>
                  </a:lnTo>
                  <a:lnTo>
                    <a:pt x="868" y="1322"/>
                  </a:lnTo>
                  <a:lnTo>
                    <a:pt x="870" y="1319"/>
                  </a:lnTo>
                  <a:lnTo>
                    <a:pt x="873" y="1317"/>
                  </a:lnTo>
                  <a:lnTo>
                    <a:pt x="875" y="1316"/>
                  </a:lnTo>
                  <a:lnTo>
                    <a:pt x="877" y="1314"/>
                  </a:lnTo>
                  <a:lnTo>
                    <a:pt x="879" y="1314"/>
                  </a:lnTo>
                  <a:lnTo>
                    <a:pt x="882" y="1313"/>
                  </a:lnTo>
                  <a:lnTo>
                    <a:pt x="884" y="1311"/>
                  </a:lnTo>
                  <a:lnTo>
                    <a:pt x="886" y="1308"/>
                  </a:lnTo>
                  <a:lnTo>
                    <a:pt x="888" y="1305"/>
                  </a:lnTo>
                  <a:lnTo>
                    <a:pt x="890" y="1303"/>
                  </a:lnTo>
                  <a:lnTo>
                    <a:pt x="901" y="1306"/>
                  </a:lnTo>
                  <a:lnTo>
                    <a:pt x="918" y="1309"/>
                  </a:lnTo>
                  <a:lnTo>
                    <a:pt x="920" y="1309"/>
                  </a:lnTo>
                  <a:lnTo>
                    <a:pt x="922" y="1309"/>
                  </a:lnTo>
                  <a:lnTo>
                    <a:pt x="922" y="1310"/>
                  </a:lnTo>
                  <a:lnTo>
                    <a:pt x="922" y="1310"/>
                  </a:lnTo>
                  <a:lnTo>
                    <a:pt x="920" y="1313"/>
                  </a:lnTo>
                  <a:lnTo>
                    <a:pt x="922" y="1318"/>
                  </a:lnTo>
                  <a:lnTo>
                    <a:pt x="924" y="1322"/>
                  </a:lnTo>
                  <a:lnTo>
                    <a:pt x="928" y="1326"/>
                  </a:lnTo>
                  <a:lnTo>
                    <a:pt x="933" y="1328"/>
                  </a:lnTo>
                  <a:lnTo>
                    <a:pt x="939" y="1330"/>
                  </a:lnTo>
                  <a:lnTo>
                    <a:pt x="952" y="1336"/>
                  </a:lnTo>
                  <a:lnTo>
                    <a:pt x="965" y="1344"/>
                  </a:lnTo>
                  <a:lnTo>
                    <a:pt x="971" y="1347"/>
                  </a:lnTo>
                  <a:lnTo>
                    <a:pt x="975" y="1352"/>
                  </a:lnTo>
                  <a:lnTo>
                    <a:pt x="974" y="1353"/>
                  </a:lnTo>
                  <a:lnTo>
                    <a:pt x="973" y="1353"/>
                  </a:lnTo>
                  <a:lnTo>
                    <a:pt x="966" y="1351"/>
                  </a:lnTo>
                  <a:lnTo>
                    <a:pt x="959" y="1347"/>
                  </a:lnTo>
                  <a:lnTo>
                    <a:pt x="952" y="1344"/>
                  </a:lnTo>
                  <a:lnTo>
                    <a:pt x="945" y="1341"/>
                  </a:lnTo>
                  <a:lnTo>
                    <a:pt x="939" y="1338"/>
                  </a:lnTo>
                  <a:lnTo>
                    <a:pt x="931" y="1337"/>
                  </a:lnTo>
                  <a:lnTo>
                    <a:pt x="927" y="1337"/>
                  </a:lnTo>
                  <a:lnTo>
                    <a:pt x="925" y="1338"/>
                  </a:lnTo>
                  <a:lnTo>
                    <a:pt x="923" y="1339"/>
                  </a:lnTo>
                  <a:lnTo>
                    <a:pt x="922" y="1341"/>
                  </a:lnTo>
                  <a:lnTo>
                    <a:pt x="920" y="1342"/>
                  </a:lnTo>
                  <a:lnTo>
                    <a:pt x="918" y="1342"/>
                  </a:lnTo>
                  <a:lnTo>
                    <a:pt x="916" y="1341"/>
                  </a:lnTo>
                  <a:lnTo>
                    <a:pt x="911" y="1337"/>
                  </a:lnTo>
                  <a:lnTo>
                    <a:pt x="909" y="1335"/>
                  </a:lnTo>
                  <a:lnTo>
                    <a:pt x="907" y="1333"/>
                  </a:lnTo>
                  <a:lnTo>
                    <a:pt x="903" y="1331"/>
                  </a:lnTo>
                  <a:lnTo>
                    <a:pt x="900" y="1331"/>
                  </a:lnTo>
                  <a:lnTo>
                    <a:pt x="895" y="1331"/>
                  </a:lnTo>
                  <a:lnTo>
                    <a:pt x="892" y="1334"/>
                  </a:lnTo>
                  <a:lnTo>
                    <a:pt x="888" y="1337"/>
                  </a:lnTo>
                  <a:lnTo>
                    <a:pt x="886" y="1341"/>
                  </a:lnTo>
                  <a:lnTo>
                    <a:pt x="881" y="1346"/>
                  </a:lnTo>
                  <a:lnTo>
                    <a:pt x="875" y="1351"/>
                  </a:lnTo>
                  <a:lnTo>
                    <a:pt x="869" y="1355"/>
                  </a:lnTo>
                  <a:lnTo>
                    <a:pt x="862" y="1359"/>
                  </a:lnTo>
                  <a:lnTo>
                    <a:pt x="857" y="1362"/>
                  </a:lnTo>
                  <a:lnTo>
                    <a:pt x="854" y="1365"/>
                  </a:lnTo>
                  <a:lnTo>
                    <a:pt x="853" y="1368"/>
                  </a:lnTo>
                  <a:lnTo>
                    <a:pt x="853" y="1371"/>
                  </a:lnTo>
                  <a:lnTo>
                    <a:pt x="857" y="1379"/>
                  </a:lnTo>
                  <a:lnTo>
                    <a:pt x="858" y="1390"/>
                  </a:lnTo>
                  <a:lnTo>
                    <a:pt x="857" y="1396"/>
                  </a:lnTo>
                  <a:lnTo>
                    <a:pt x="854" y="1403"/>
                  </a:lnTo>
                  <a:lnTo>
                    <a:pt x="852" y="1409"/>
                  </a:lnTo>
                  <a:lnTo>
                    <a:pt x="849" y="1416"/>
                  </a:lnTo>
                  <a:lnTo>
                    <a:pt x="842" y="1426"/>
                  </a:lnTo>
                  <a:lnTo>
                    <a:pt x="834" y="1439"/>
                  </a:lnTo>
                  <a:lnTo>
                    <a:pt x="830" y="1445"/>
                  </a:lnTo>
                  <a:lnTo>
                    <a:pt x="828" y="1451"/>
                  </a:lnTo>
                  <a:lnTo>
                    <a:pt x="827" y="1458"/>
                  </a:lnTo>
                  <a:lnTo>
                    <a:pt x="828" y="1463"/>
                  </a:lnTo>
                  <a:lnTo>
                    <a:pt x="830" y="1466"/>
                  </a:lnTo>
                  <a:lnTo>
                    <a:pt x="833" y="1468"/>
                  </a:lnTo>
                  <a:lnTo>
                    <a:pt x="836" y="1471"/>
                  </a:lnTo>
                  <a:lnTo>
                    <a:pt x="839" y="1472"/>
                  </a:lnTo>
                  <a:lnTo>
                    <a:pt x="844" y="1474"/>
                  </a:lnTo>
                  <a:lnTo>
                    <a:pt x="847" y="1474"/>
                  </a:lnTo>
                  <a:lnTo>
                    <a:pt x="850" y="1474"/>
                  </a:lnTo>
                  <a:lnTo>
                    <a:pt x="851" y="1472"/>
                  </a:lnTo>
                  <a:lnTo>
                    <a:pt x="855" y="1468"/>
                  </a:lnTo>
                  <a:lnTo>
                    <a:pt x="862" y="1464"/>
                  </a:lnTo>
                  <a:lnTo>
                    <a:pt x="869" y="1463"/>
                  </a:lnTo>
                  <a:lnTo>
                    <a:pt x="871" y="1464"/>
                  </a:lnTo>
                  <a:lnTo>
                    <a:pt x="871" y="1466"/>
                  </a:lnTo>
                  <a:lnTo>
                    <a:pt x="869" y="1469"/>
                  </a:lnTo>
                  <a:lnTo>
                    <a:pt x="862" y="1476"/>
                  </a:lnTo>
                  <a:lnTo>
                    <a:pt x="855" y="1481"/>
                  </a:lnTo>
                  <a:lnTo>
                    <a:pt x="844" y="1487"/>
                  </a:lnTo>
                  <a:lnTo>
                    <a:pt x="831" y="1495"/>
                  </a:lnTo>
                  <a:lnTo>
                    <a:pt x="826" y="1499"/>
                  </a:lnTo>
                  <a:lnTo>
                    <a:pt x="822" y="1505"/>
                  </a:lnTo>
                  <a:lnTo>
                    <a:pt x="822" y="1507"/>
                  </a:lnTo>
                  <a:lnTo>
                    <a:pt x="822" y="1510"/>
                  </a:lnTo>
                  <a:lnTo>
                    <a:pt x="822" y="1513"/>
                  </a:lnTo>
                  <a:lnTo>
                    <a:pt x="825" y="1516"/>
                  </a:lnTo>
                  <a:lnTo>
                    <a:pt x="829" y="1518"/>
                  </a:lnTo>
                  <a:lnTo>
                    <a:pt x="834" y="1520"/>
                  </a:lnTo>
                  <a:lnTo>
                    <a:pt x="837" y="1520"/>
                  </a:lnTo>
                  <a:lnTo>
                    <a:pt x="841" y="1518"/>
                  </a:lnTo>
                  <a:lnTo>
                    <a:pt x="845" y="1516"/>
                  </a:lnTo>
                  <a:lnTo>
                    <a:pt x="849" y="1515"/>
                  </a:lnTo>
                  <a:lnTo>
                    <a:pt x="853" y="1514"/>
                  </a:lnTo>
                  <a:lnTo>
                    <a:pt x="859" y="1515"/>
                  </a:lnTo>
                  <a:lnTo>
                    <a:pt x="865" y="1516"/>
                  </a:lnTo>
                  <a:lnTo>
                    <a:pt x="869" y="1517"/>
                  </a:lnTo>
                  <a:lnTo>
                    <a:pt x="873" y="1515"/>
                  </a:lnTo>
                  <a:lnTo>
                    <a:pt x="875" y="1513"/>
                  </a:lnTo>
                  <a:lnTo>
                    <a:pt x="879" y="1507"/>
                  </a:lnTo>
                  <a:lnTo>
                    <a:pt x="886" y="1498"/>
                  </a:lnTo>
                  <a:lnTo>
                    <a:pt x="891" y="1495"/>
                  </a:lnTo>
                  <a:lnTo>
                    <a:pt x="898" y="1493"/>
                  </a:lnTo>
                  <a:lnTo>
                    <a:pt x="902" y="1493"/>
                  </a:lnTo>
                  <a:lnTo>
                    <a:pt x="904" y="1493"/>
                  </a:lnTo>
                  <a:lnTo>
                    <a:pt x="907" y="1492"/>
                  </a:lnTo>
                  <a:lnTo>
                    <a:pt x="910" y="1488"/>
                  </a:lnTo>
                  <a:lnTo>
                    <a:pt x="915" y="1481"/>
                  </a:lnTo>
                  <a:lnTo>
                    <a:pt x="918" y="1474"/>
                  </a:lnTo>
                  <a:lnTo>
                    <a:pt x="922" y="1472"/>
                  </a:lnTo>
                  <a:lnTo>
                    <a:pt x="924" y="1469"/>
                  </a:lnTo>
                  <a:lnTo>
                    <a:pt x="927" y="1468"/>
                  </a:lnTo>
                  <a:lnTo>
                    <a:pt x="932" y="1468"/>
                  </a:lnTo>
                  <a:lnTo>
                    <a:pt x="936" y="1469"/>
                  </a:lnTo>
                  <a:lnTo>
                    <a:pt x="940" y="1469"/>
                  </a:lnTo>
                  <a:lnTo>
                    <a:pt x="942" y="1468"/>
                  </a:lnTo>
                  <a:lnTo>
                    <a:pt x="944" y="1467"/>
                  </a:lnTo>
                  <a:lnTo>
                    <a:pt x="945" y="1465"/>
                  </a:lnTo>
                  <a:lnTo>
                    <a:pt x="947" y="1463"/>
                  </a:lnTo>
                  <a:lnTo>
                    <a:pt x="947" y="1459"/>
                  </a:lnTo>
                  <a:lnTo>
                    <a:pt x="947" y="1455"/>
                  </a:lnTo>
                  <a:lnTo>
                    <a:pt x="947" y="1448"/>
                  </a:lnTo>
                  <a:lnTo>
                    <a:pt x="949" y="1440"/>
                  </a:lnTo>
                  <a:lnTo>
                    <a:pt x="951" y="1436"/>
                  </a:lnTo>
                  <a:lnTo>
                    <a:pt x="952" y="1435"/>
                  </a:lnTo>
                  <a:lnTo>
                    <a:pt x="956" y="1436"/>
                  </a:lnTo>
                  <a:lnTo>
                    <a:pt x="958" y="1441"/>
                  </a:lnTo>
                  <a:lnTo>
                    <a:pt x="959" y="1444"/>
                  </a:lnTo>
                  <a:lnTo>
                    <a:pt x="960" y="1447"/>
                  </a:lnTo>
                  <a:lnTo>
                    <a:pt x="963" y="1444"/>
                  </a:lnTo>
                  <a:lnTo>
                    <a:pt x="965" y="1442"/>
                  </a:lnTo>
                  <a:lnTo>
                    <a:pt x="967" y="1441"/>
                  </a:lnTo>
                  <a:lnTo>
                    <a:pt x="971" y="1441"/>
                  </a:lnTo>
                  <a:lnTo>
                    <a:pt x="974" y="1441"/>
                  </a:lnTo>
                  <a:lnTo>
                    <a:pt x="976" y="1441"/>
                  </a:lnTo>
                  <a:lnTo>
                    <a:pt x="983" y="1442"/>
                  </a:lnTo>
                  <a:lnTo>
                    <a:pt x="990" y="1441"/>
                  </a:lnTo>
                  <a:lnTo>
                    <a:pt x="992" y="1440"/>
                  </a:lnTo>
                  <a:lnTo>
                    <a:pt x="996" y="1439"/>
                  </a:lnTo>
                  <a:lnTo>
                    <a:pt x="999" y="1439"/>
                  </a:lnTo>
                  <a:lnTo>
                    <a:pt x="1001" y="1440"/>
                  </a:lnTo>
                  <a:lnTo>
                    <a:pt x="1004" y="1438"/>
                  </a:lnTo>
                  <a:lnTo>
                    <a:pt x="1005" y="1435"/>
                  </a:lnTo>
                  <a:lnTo>
                    <a:pt x="1005" y="1433"/>
                  </a:lnTo>
                  <a:lnTo>
                    <a:pt x="1005" y="1430"/>
                  </a:lnTo>
                  <a:lnTo>
                    <a:pt x="1004" y="1424"/>
                  </a:lnTo>
                  <a:lnTo>
                    <a:pt x="1005" y="1420"/>
                  </a:lnTo>
                  <a:lnTo>
                    <a:pt x="1005" y="1416"/>
                  </a:lnTo>
                  <a:lnTo>
                    <a:pt x="1007" y="1411"/>
                  </a:lnTo>
                  <a:lnTo>
                    <a:pt x="1016" y="1407"/>
                  </a:lnTo>
                  <a:lnTo>
                    <a:pt x="1022" y="1402"/>
                  </a:lnTo>
                  <a:lnTo>
                    <a:pt x="1024" y="1399"/>
                  </a:lnTo>
                  <a:lnTo>
                    <a:pt x="1025" y="1395"/>
                  </a:lnTo>
                  <a:lnTo>
                    <a:pt x="1026" y="1392"/>
                  </a:lnTo>
                  <a:lnTo>
                    <a:pt x="1026" y="1386"/>
                  </a:lnTo>
                  <a:lnTo>
                    <a:pt x="1025" y="1383"/>
                  </a:lnTo>
                  <a:lnTo>
                    <a:pt x="1023" y="1381"/>
                  </a:lnTo>
                  <a:lnTo>
                    <a:pt x="1023" y="1379"/>
                  </a:lnTo>
                  <a:lnTo>
                    <a:pt x="1022" y="1378"/>
                  </a:lnTo>
                  <a:lnTo>
                    <a:pt x="1020" y="1378"/>
                  </a:lnTo>
                  <a:lnTo>
                    <a:pt x="1018" y="1378"/>
                  </a:lnTo>
                  <a:lnTo>
                    <a:pt x="1015" y="1382"/>
                  </a:lnTo>
                  <a:lnTo>
                    <a:pt x="1013" y="1384"/>
                  </a:lnTo>
                  <a:lnTo>
                    <a:pt x="1013" y="1376"/>
                  </a:lnTo>
                  <a:lnTo>
                    <a:pt x="1013" y="1367"/>
                  </a:lnTo>
                  <a:lnTo>
                    <a:pt x="1010" y="1360"/>
                  </a:lnTo>
                  <a:lnTo>
                    <a:pt x="1007" y="1354"/>
                  </a:lnTo>
                  <a:lnTo>
                    <a:pt x="1007" y="1350"/>
                  </a:lnTo>
                  <a:lnTo>
                    <a:pt x="1008" y="1346"/>
                  </a:lnTo>
                  <a:lnTo>
                    <a:pt x="1010" y="1342"/>
                  </a:lnTo>
                  <a:lnTo>
                    <a:pt x="1013" y="1339"/>
                  </a:lnTo>
                  <a:lnTo>
                    <a:pt x="1016" y="1333"/>
                  </a:lnTo>
                  <a:lnTo>
                    <a:pt x="1020" y="1327"/>
                  </a:lnTo>
                  <a:lnTo>
                    <a:pt x="1021" y="1329"/>
                  </a:lnTo>
                  <a:lnTo>
                    <a:pt x="1021" y="1333"/>
                  </a:lnTo>
                  <a:lnTo>
                    <a:pt x="1023" y="1338"/>
                  </a:lnTo>
                  <a:lnTo>
                    <a:pt x="1026" y="1344"/>
                  </a:lnTo>
                  <a:lnTo>
                    <a:pt x="1031" y="1347"/>
                  </a:lnTo>
                  <a:lnTo>
                    <a:pt x="1034" y="1349"/>
                  </a:lnTo>
                  <a:lnTo>
                    <a:pt x="1038" y="1347"/>
                  </a:lnTo>
                  <a:lnTo>
                    <a:pt x="1039" y="1346"/>
                  </a:lnTo>
                  <a:lnTo>
                    <a:pt x="1041" y="1344"/>
                  </a:lnTo>
                  <a:lnTo>
                    <a:pt x="1045" y="1343"/>
                  </a:lnTo>
                  <a:lnTo>
                    <a:pt x="1048" y="1343"/>
                  </a:lnTo>
                  <a:lnTo>
                    <a:pt x="1053" y="1344"/>
                  </a:lnTo>
                  <a:lnTo>
                    <a:pt x="1064" y="1342"/>
                  </a:lnTo>
                  <a:lnTo>
                    <a:pt x="1074" y="1339"/>
                  </a:lnTo>
                  <a:lnTo>
                    <a:pt x="1079" y="1339"/>
                  </a:lnTo>
                  <a:lnTo>
                    <a:pt x="1082" y="1337"/>
                  </a:lnTo>
                  <a:lnTo>
                    <a:pt x="1086" y="1335"/>
                  </a:lnTo>
                  <a:lnTo>
                    <a:pt x="1088" y="1330"/>
                  </a:lnTo>
                  <a:lnTo>
                    <a:pt x="1090" y="1328"/>
                  </a:lnTo>
                  <a:lnTo>
                    <a:pt x="1091" y="1326"/>
                  </a:lnTo>
                  <a:lnTo>
                    <a:pt x="1093" y="1329"/>
                  </a:lnTo>
                  <a:lnTo>
                    <a:pt x="1093" y="1333"/>
                  </a:lnTo>
                  <a:lnTo>
                    <a:pt x="1093" y="1337"/>
                  </a:lnTo>
                  <a:lnTo>
                    <a:pt x="1093" y="1341"/>
                  </a:lnTo>
                  <a:lnTo>
                    <a:pt x="1094" y="1344"/>
                  </a:lnTo>
                  <a:lnTo>
                    <a:pt x="1096" y="1347"/>
                  </a:lnTo>
                  <a:lnTo>
                    <a:pt x="1098" y="1350"/>
                  </a:lnTo>
                  <a:lnTo>
                    <a:pt x="1099" y="1352"/>
                  </a:lnTo>
                  <a:lnTo>
                    <a:pt x="1102" y="1352"/>
                  </a:lnTo>
                  <a:lnTo>
                    <a:pt x="1103" y="1354"/>
                  </a:lnTo>
                  <a:lnTo>
                    <a:pt x="1101" y="1357"/>
                  </a:lnTo>
                  <a:lnTo>
                    <a:pt x="1098" y="1358"/>
                  </a:lnTo>
                  <a:lnTo>
                    <a:pt x="1094" y="1361"/>
                  </a:lnTo>
                  <a:lnTo>
                    <a:pt x="1091" y="1363"/>
                  </a:lnTo>
                  <a:lnTo>
                    <a:pt x="1093" y="1366"/>
                  </a:lnTo>
                  <a:lnTo>
                    <a:pt x="1095" y="1366"/>
                  </a:lnTo>
                  <a:lnTo>
                    <a:pt x="1102" y="1366"/>
                  </a:lnTo>
                  <a:lnTo>
                    <a:pt x="1109" y="1365"/>
                  </a:lnTo>
                  <a:lnTo>
                    <a:pt x="1111" y="1363"/>
                  </a:lnTo>
                  <a:lnTo>
                    <a:pt x="1113" y="1362"/>
                  </a:lnTo>
                  <a:lnTo>
                    <a:pt x="1114" y="1362"/>
                  </a:lnTo>
                  <a:lnTo>
                    <a:pt x="1115" y="1362"/>
                  </a:lnTo>
                  <a:lnTo>
                    <a:pt x="1115" y="1363"/>
                  </a:lnTo>
                  <a:lnTo>
                    <a:pt x="1115" y="1366"/>
                  </a:lnTo>
                  <a:lnTo>
                    <a:pt x="1113" y="1369"/>
                  </a:lnTo>
                  <a:lnTo>
                    <a:pt x="1112" y="1373"/>
                  </a:lnTo>
                  <a:lnTo>
                    <a:pt x="1113" y="1374"/>
                  </a:lnTo>
                  <a:lnTo>
                    <a:pt x="1115" y="1375"/>
                  </a:lnTo>
                  <a:lnTo>
                    <a:pt x="1118" y="1376"/>
                  </a:lnTo>
                  <a:lnTo>
                    <a:pt x="1121" y="1376"/>
                  </a:lnTo>
                  <a:lnTo>
                    <a:pt x="1127" y="1375"/>
                  </a:lnTo>
                  <a:lnTo>
                    <a:pt x="1131" y="1375"/>
                  </a:lnTo>
                  <a:lnTo>
                    <a:pt x="1132" y="1374"/>
                  </a:lnTo>
                  <a:lnTo>
                    <a:pt x="1135" y="1374"/>
                  </a:lnTo>
                  <a:lnTo>
                    <a:pt x="1140" y="1374"/>
                  </a:lnTo>
                  <a:lnTo>
                    <a:pt x="1143" y="1374"/>
                  </a:lnTo>
                  <a:lnTo>
                    <a:pt x="1144" y="1374"/>
                  </a:lnTo>
                  <a:lnTo>
                    <a:pt x="1144" y="1375"/>
                  </a:lnTo>
                  <a:lnTo>
                    <a:pt x="1142" y="1378"/>
                  </a:lnTo>
                  <a:lnTo>
                    <a:pt x="1137" y="1382"/>
                  </a:lnTo>
                  <a:lnTo>
                    <a:pt x="1132" y="1386"/>
                  </a:lnTo>
                  <a:lnTo>
                    <a:pt x="1129" y="1390"/>
                  </a:lnTo>
                  <a:lnTo>
                    <a:pt x="1130" y="1391"/>
                  </a:lnTo>
                  <a:lnTo>
                    <a:pt x="1131" y="1392"/>
                  </a:lnTo>
                  <a:lnTo>
                    <a:pt x="1135" y="1392"/>
                  </a:lnTo>
                  <a:lnTo>
                    <a:pt x="1140" y="1391"/>
                  </a:lnTo>
                  <a:lnTo>
                    <a:pt x="1153" y="1396"/>
                  </a:lnTo>
                  <a:lnTo>
                    <a:pt x="1161" y="1402"/>
                  </a:lnTo>
                  <a:lnTo>
                    <a:pt x="1166" y="1401"/>
                  </a:lnTo>
                  <a:lnTo>
                    <a:pt x="1169" y="1398"/>
                  </a:lnTo>
                  <a:lnTo>
                    <a:pt x="1171" y="1394"/>
                  </a:lnTo>
                  <a:lnTo>
                    <a:pt x="1173" y="1391"/>
                  </a:lnTo>
                  <a:lnTo>
                    <a:pt x="1176" y="1388"/>
                  </a:lnTo>
                  <a:lnTo>
                    <a:pt x="1177" y="1386"/>
                  </a:lnTo>
                  <a:lnTo>
                    <a:pt x="1181" y="1382"/>
                  </a:lnTo>
                  <a:lnTo>
                    <a:pt x="1185" y="1381"/>
                  </a:lnTo>
                  <a:lnTo>
                    <a:pt x="1186" y="1382"/>
                  </a:lnTo>
                  <a:lnTo>
                    <a:pt x="1186" y="1385"/>
                  </a:lnTo>
                  <a:lnTo>
                    <a:pt x="1185" y="1395"/>
                  </a:lnTo>
                  <a:lnTo>
                    <a:pt x="1183" y="1403"/>
                  </a:lnTo>
                  <a:lnTo>
                    <a:pt x="1183" y="1406"/>
                  </a:lnTo>
                  <a:lnTo>
                    <a:pt x="1183" y="1408"/>
                  </a:lnTo>
                  <a:lnTo>
                    <a:pt x="1185" y="1409"/>
                  </a:lnTo>
                  <a:lnTo>
                    <a:pt x="1189" y="1409"/>
                  </a:lnTo>
                  <a:lnTo>
                    <a:pt x="1192" y="1410"/>
                  </a:lnTo>
                  <a:lnTo>
                    <a:pt x="1193" y="1411"/>
                  </a:lnTo>
                  <a:lnTo>
                    <a:pt x="1194" y="1412"/>
                  </a:lnTo>
                  <a:lnTo>
                    <a:pt x="1195" y="1416"/>
                  </a:lnTo>
                  <a:lnTo>
                    <a:pt x="1196" y="1418"/>
                  </a:lnTo>
                  <a:lnTo>
                    <a:pt x="1197" y="1419"/>
                  </a:lnTo>
                  <a:lnTo>
                    <a:pt x="1208" y="1418"/>
                  </a:lnTo>
                  <a:lnTo>
                    <a:pt x="1217" y="1418"/>
                  </a:lnTo>
                  <a:lnTo>
                    <a:pt x="1218" y="1422"/>
                  </a:lnTo>
                  <a:lnTo>
                    <a:pt x="1219" y="1424"/>
                  </a:lnTo>
                  <a:lnTo>
                    <a:pt x="1220" y="1428"/>
                  </a:lnTo>
                  <a:lnTo>
                    <a:pt x="1223" y="1432"/>
                  </a:lnTo>
                  <a:lnTo>
                    <a:pt x="1225" y="1434"/>
                  </a:lnTo>
                  <a:lnTo>
                    <a:pt x="1228" y="1435"/>
                  </a:lnTo>
                  <a:lnTo>
                    <a:pt x="1233" y="1436"/>
                  </a:lnTo>
                  <a:lnTo>
                    <a:pt x="1236" y="1436"/>
                  </a:lnTo>
                  <a:lnTo>
                    <a:pt x="1245" y="1435"/>
                  </a:lnTo>
                  <a:lnTo>
                    <a:pt x="1256" y="1434"/>
                  </a:lnTo>
                  <a:lnTo>
                    <a:pt x="1265" y="1432"/>
                  </a:lnTo>
                  <a:lnTo>
                    <a:pt x="1274" y="1430"/>
                  </a:lnTo>
                  <a:lnTo>
                    <a:pt x="1285" y="1427"/>
                  </a:lnTo>
                  <a:lnTo>
                    <a:pt x="1297" y="1427"/>
                  </a:lnTo>
                  <a:lnTo>
                    <a:pt x="1308" y="1427"/>
                  </a:lnTo>
                  <a:lnTo>
                    <a:pt x="1318" y="1431"/>
                  </a:lnTo>
                  <a:lnTo>
                    <a:pt x="1326" y="1434"/>
                  </a:lnTo>
                  <a:lnTo>
                    <a:pt x="1334" y="1440"/>
                  </a:lnTo>
                  <a:lnTo>
                    <a:pt x="1338" y="1442"/>
                  </a:lnTo>
                  <a:lnTo>
                    <a:pt x="1342" y="1443"/>
                  </a:lnTo>
                  <a:lnTo>
                    <a:pt x="1347" y="1443"/>
                  </a:lnTo>
                  <a:lnTo>
                    <a:pt x="1350" y="1443"/>
                  </a:lnTo>
                  <a:lnTo>
                    <a:pt x="1355" y="1442"/>
                  </a:lnTo>
                  <a:lnTo>
                    <a:pt x="1357" y="1441"/>
                  </a:lnTo>
                  <a:lnTo>
                    <a:pt x="1358" y="1442"/>
                  </a:lnTo>
                  <a:lnTo>
                    <a:pt x="1358" y="1444"/>
                  </a:lnTo>
                  <a:lnTo>
                    <a:pt x="1360" y="1449"/>
                  </a:lnTo>
                  <a:lnTo>
                    <a:pt x="1365" y="1456"/>
                  </a:lnTo>
                  <a:lnTo>
                    <a:pt x="1372" y="1459"/>
                  </a:lnTo>
                  <a:lnTo>
                    <a:pt x="1381" y="1463"/>
                  </a:lnTo>
                  <a:lnTo>
                    <a:pt x="1390" y="1465"/>
                  </a:lnTo>
                  <a:lnTo>
                    <a:pt x="1398" y="1466"/>
                  </a:lnTo>
                  <a:lnTo>
                    <a:pt x="1406" y="1466"/>
                  </a:lnTo>
                  <a:lnTo>
                    <a:pt x="1413" y="1466"/>
                  </a:lnTo>
                  <a:lnTo>
                    <a:pt x="1420" y="1465"/>
                  </a:lnTo>
                  <a:lnTo>
                    <a:pt x="1427" y="1461"/>
                  </a:lnTo>
                  <a:lnTo>
                    <a:pt x="1435" y="1457"/>
                  </a:lnTo>
                  <a:lnTo>
                    <a:pt x="1441" y="1452"/>
                  </a:lnTo>
                  <a:lnTo>
                    <a:pt x="1446" y="1449"/>
                  </a:lnTo>
                  <a:lnTo>
                    <a:pt x="1449" y="1448"/>
                  </a:lnTo>
                  <a:lnTo>
                    <a:pt x="1451" y="1448"/>
                  </a:lnTo>
                  <a:lnTo>
                    <a:pt x="1452" y="1450"/>
                  </a:lnTo>
                  <a:lnTo>
                    <a:pt x="1453" y="1456"/>
                  </a:lnTo>
                  <a:lnTo>
                    <a:pt x="1455" y="1464"/>
                  </a:lnTo>
                  <a:lnTo>
                    <a:pt x="1457" y="1466"/>
                  </a:lnTo>
                  <a:lnTo>
                    <a:pt x="1458" y="1469"/>
                  </a:lnTo>
                  <a:lnTo>
                    <a:pt x="1457" y="1472"/>
                  </a:lnTo>
                  <a:lnTo>
                    <a:pt x="1456" y="1474"/>
                  </a:lnTo>
                  <a:lnTo>
                    <a:pt x="1454" y="1475"/>
                  </a:lnTo>
                  <a:lnTo>
                    <a:pt x="1452" y="1477"/>
                  </a:lnTo>
                  <a:lnTo>
                    <a:pt x="1447" y="1479"/>
                  </a:lnTo>
                  <a:lnTo>
                    <a:pt x="1444" y="1482"/>
                  </a:lnTo>
                  <a:lnTo>
                    <a:pt x="1443" y="1484"/>
                  </a:lnTo>
                  <a:lnTo>
                    <a:pt x="1443" y="1488"/>
                  </a:lnTo>
                  <a:lnTo>
                    <a:pt x="1449" y="1492"/>
                  </a:lnTo>
                  <a:lnTo>
                    <a:pt x="1455" y="1497"/>
                  </a:lnTo>
                  <a:lnTo>
                    <a:pt x="1462" y="1500"/>
                  </a:lnTo>
                  <a:lnTo>
                    <a:pt x="1470" y="1502"/>
                  </a:lnTo>
                  <a:lnTo>
                    <a:pt x="1476" y="1506"/>
                  </a:lnTo>
                  <a:lnTo>
                    <a:pt x="1480" y="1510"/>
                  </a:lnTo>
                  <a:lnTo>
                    <a:pt x="1488" y="1516"/>
                  </a:lnTo>
                  <a:lnTo>
                    <a:pt x="1497" y="1521"/>
                  </a:lnTo>
                  <a:lnTo>
                    <a:pt x="1505" y="1525"/>
                  </a:lnTo>
                  <a:lnTo>
                    <a:pt x="1512" y="1530"/>
                  </a:lnTo>
                  <a:lnTo>
                    <a:pt x="1519" y="1534"/>
                  </a:lnTo>
                  <a:lnTo>
                    <a:pt x="1523" y="1538"/>
                  </a:lnTo>
                  <a:lnTo>
                    <a:pt x="1534" y="1549"/>
                  </a:lnTo>
                  <a:lnTo>
                    <a:pt x="1545" y="1563"/>
                  </a:lnTo>
                  <a:lnTo>
                    <a:pt x="1551" y="1571"/>
                  </a:lnTo>
                  <a:lnTo>
                    <a:pt x="1558" y="1578"/>
                  </a:lnTo>
                  <a:lnTo>
                    <a:pt x="1565" y="1586"/>
                  </a:lnTo>
                  <a:lnTo>
                    <a:pt x="1572" y="1591"/>
                  </a:lnTo>
                  <a:lnTo>
                    <a:pt x="1579" y="1595"/>
                  </a:lnTo>
                  <a:lnTo>
                    <a:pt x="1585" y="1598"/>
                  </a:lnTo>
                  <a:lnTo>
                    <a:pt x="1591" y="1601"/>
                  </a:lnTo>
                  <a:lnTo>
                    <a:pt x="1596" y="1606"/>
                  </a:lnTo>
                  <a:lnTo>
                    <a:pt x="1601" y="1612"/>
                  </a:lnTo>
                  <a:lnTo>
                    <a:pt x="1604" y="1613"/>
                  </a:lnTo>
                  <a:lnTo>
                    <a:pt x="1608" y="1613"/>
                  </a:lnTo>
                  <a:lnTo>
                    <a:pt x="1610" y="1611"/>
                  </a:lnTo>
                  <a:lnTo>
                    <a:pt x="1612" y="1609"/>
                  </a:lnTo>
                  <a:lnTo>
                    <a:pt x="1616" y="1605"/>
                  </a:lnTo>
                  <a:lnTo>
                    <a:pt x="1620" y="1603"/>
                  </a:lnTo>
                  <a:lnTo>
                    <a:pt x="1625" y="1603"/>
                  </a:lnTo>
                  <a:lnTo>
                    <a:pt x="1629" y="1603"/>
                  </a:lnTo>
                  <a:lnTo>
                    <a:pt x="1632" y="1603"/>
                  </a:lnTo>
                  <a:lnTo>
                    <a:pt x="1634" y="1602"/>
                  </a:lnTo>
                  <a:lnTo>
                    <a:pt x="1635" y="1601"/>
                  </a:lnTo>
                  <a:lnTo>
                    <a:pt x="1635" y="1598"/>
                  </a:lnTo>
                  <a:lnTo>
                    <a:pt x="1634" y="1596"/>
                  </a:lnTo>
                  <a:lnTo>
                    <a:pt x="1633" y="1594"/>
                  </a:lnTo>
                  <a:lnTo>
                    <a:pt x="1631" y="1590"/>
                  </a:lnTo>
                  <a:lnTo>
                    <a:pt x="1629" y="1585"/>
                  </a:lnTo>
                  <a:lnTo>
                    <a:pt x="1628" y="1581"/>
                  </a:lnTo>
                  <a:lnTo>
                    <a:pt x="1627" y="1578"/>
                  </a:lnTo>
                  <a:lnTo>
                    <a:pt x="1623" y="1573"/>
                  </a:lnTo>
                  <a:lnTo>
                    <a:pt x="1617" y="1567"/>
                  </a:lnTo>
                  <a:lnTo>
                    <a:pt x="1614" y="1562"/>
                  </a:lnTo>
                  <a:lnTo>
                    <a:pt x="1607" y="1558"/>
                  </a:lnTo>
                  <a:lnTo>
                    <a:pt x="1600" y="1555"/>
                  </a:lnTo>
                  <a:lnTo>
                    <a:pt x="1596" y="1554"/>
                  </a:lnTo>
                  <a:lnTo>
                    <a:pt x="1593" y="1552"/>
                  </a:lnTo>
                  <a:lnTo>
                    <a:pt x="1590" y="1549"/>
                  </a:lnTo>
                  <a:lnTo>
                    <a:pt x="1587" y="1546"/>
                  </a:lnTo>
                  <a:lnTo>
                    <a:pt x="1586" y="1542"/>
                  </a:lnTo>
                  <a:lnTo>
                    <a:pt x="1587" y="1540"/>
                  </a:lnTo>
                  <a:lnTo>
                    <a:pt x="1588" y="1540"/>
                  </a:lnTo>
                  <a:lnTo>
                    <a:pt x="1590" y="1540"/>
                  </a:lnTo>
                  <a:lnTo>
                    <a:pt x="1594" y="1541"/>
                  </a:lnTo>
                  <a:lnTo>
                    <a:pt x="1598" y="1542"/>
                  </a:lnTo>
                  <a:lnTo>
                    <a:pt x="1606" y="1546"/>
                  </a:lnTo>
                  <a:lnTo>
                    <a:pt x="1614" y="1548"/>
                  </a:lnTo>
                  <a:lnTo>
                    <a:pt x="1617" y="1553"/>
                  </a:lnTo>
                  <a:lnTo>
                    <a:pt x="1620" y="1557"/>
                  </a:lnTo>
                  <a:lnTo>
                    <a:pt x="1622" y="1561"/>
                  </a:lnTo>
                  <a:lnTo>
                    <a:pt x="1624" y="1563"/>
                  </a:lnTo>
                  <a:lnTo>
                    <a:pt x="1626" y="1562"/>
                  </a:lnTo>
                  <a:lnTo>
                    <a:pt x="1628" y="1561"/>
                  </a:lnTo>
                  <a:lnTo>
                    <a:pt x="1631" y="1558"/>
                  </a:lnTo>
                  <a:lnTo>
                    <a:pt x="1633" y="1558"/>
                  </a:lnTo>
                  <a:lnTo>
                    <a:pt x="1634" y="1561"/>
                  </a:lnTo>
                  <a:lnTo>
                    <a:pt x="1635" y="1564"/>
                  </a:lnTo>
                  <a:lnTo>
                    <a:pt x="1636" y="1569"/>
                  </a:lnTo>
                  <a:lnTo>
                    <a:pt x="1640" y="1572"/>
                  </a:lnTo>
                  <a:lnTo>
                    <a:pt x="1641" y="1575"/>
                  </a:lnTo>
                  <a:lnTo>
                    <a:pt x="1642" y="1579"/>
                  </a:lnTo>
                  <a:lnTo>
                    <a:pt x="1642" y="1582"/>
                  </a:lnTo>
                  <a:lnTo>
                    <a:pt x="1642" y="1585"/>
                  </a:lnTo>
                  <a:lnTo>
                    <a:pt x="1641" y="1590"/>
                  </a:lnTo>
                  <a:lnTo>
                    <a:pt x="1642" y="1597"/>
                  </a:lnTo>
                  <a:lnTo>
                    <a:pt x="1645" y="1598"/>
                  </a:lnTo>
                  <a:lnTo>
                    <a:pt x="1649" y="1598"/>
                  </a:lnTo>
                  <a:lnTo>
                    <a:pt x="1651" y="1596"/>
                  </a:lnTo>
                  <a:lnTo>
                    <a:pt x="1655" y="1595"/>
                  </a:lnTo>
                  <a:lnTo>
                    <a:pt x="1657" y="1594"/>
                  </a:lnTo>
                  <a:lnTo>
                    <a:pt x="1660" y="1595"/>
                  </a:lnTo>
                  <a:lnTo>
                    <a:pt x="1663" y="1597"/>
                  </a:lnTo>
                  <a:lnTo>
                    <a:pt x="1666" y="1603"/>
                  </a:lnTo>
                  <a:lnTo>
                    <a:pt x="1668" y="1607"/>
                  </a:lnTo>
                  <a:lnTo>
                    <a:pt x="1673" y="1613"/>
                  </a:lnTo>
                  <a:lnTo>
                    <a:pt x="1675" y="1615"/>
                  </a:lnTo>
                  <a:lnTo>
                    <a:pt x="1677" y="1615"/>
                  </a:lnTo>
                  <a:lnTo>
                    <a:pt x="1680" y="1614"/>
                  </a:lnTo>
                  <a:lnTo>
                    <a:pt x="1682" y="1610"/>
                  </a:lnTo>
                  <a:lnTo>
                    <a:pt x="1683" y="1604"/>
                  </a:lnTo>
                  <a:lnTo>
                    <a:pt x="1682" y="1597"/>
                  </a:lnTo>
                  <a:lnTo>
                    <a:pt x="1681" y="1591"/>
                  </a:lnTo>
                  <a:lnTo>
                    <a:pt x="1679" y="1586"/>
                  </a:lnTo>
                  <a:lnTo>
                    <a:pt x="1675" y="1573"/>
                  </a:lnTo>
                  <a:lnTo>
                    <a:pt x="1673" y="1562"/>
                  </a:lnTo>
                  <a:lnTo>
                    <a:pt x="1671" y="1550"/>
                  </a:lnTo>
                  <a:lnTo>
                    <a:pt x="1668" y="1539"/>
                  </a:lnTo>
                  <a:lnTo>
                    <a:pt x="1668" y="1534"/>
                  </a:lnTo>
                  <a:lnTo>
                    <a:pt x="1667" y="1529"/>
                  </a:lnTo>
                  <a:lnTo>
                    <a:pt x="1667" y="1523"/>
                  </a:lnTo>
                  <a:lnTo>
                    <a:pt x="1669" y="1521"/>
                  </a:lnTo>
                  <a:lnTo>
                    <a:pt x="1671" y="1523"/>
                  </a:lnTo>
                  <a:lnTo>
                    <a:pt x="1673" y="1528"/>
                  </a:lnTo>
                  <a:lnTo>
                    <a:pt x="1676" y="1537"/>
                  </a:lnTo>
                  <a:lnTo>
                    <a:pt x="1679" y="1546"/>
                  </a:lnTo>
                  <a:lnTo>
                    <a:pt x="1679" y="1549"/>
                  </a:lnTo>
                  <a:lnTo>
                    <a:pt x="1679" y="1553"/>
                  </a:lnTo>
                  <a:lnTo>
                    <a:pt x="1679" y="1556"/>
                  </a:lnTo>
                  <a:lnTo>
                    <a:pt x="1680" y="1558"/>
                  </a:lnTo>
                  <a:lnTo>
                    <a:pt x="1682" y="1560"/>
                  </a:lnTo>
                  <a:lnTo>
                    <a:pt x="1684" y="1560"/>
                  </a:lnTo>
                  <a:lnTo>
                    <a:pt x="1686" y="1561"/>
                  </a:lnTo>
                  <a:lnTo>
                    <a:pt x="1689" y="1562"/>
                  </a:lnTo>
                  <a:lnTo>
                    <a:pt x="1689" y="1564"/>
                  </a:lnTo>
                  <a:lnTo>
                    <a:pt x="1688" y="1565"/>
                  </a:lnTo>
                  <a:lnTo>
                    <a:pt x="1688" y="1571"/>
                  </a:lnTo>
                  <a:lnTo>
                    <a:pt x="1689" y="1575"/>
                  </a:lnTo>
                  <a:lnTo>
                    <a:pt x="1691" y="1582"/>
                  </a:lnTo>
                  <a:lnTo>
                    <a:pt x="1694" y="1589"/>
                  </a:lnTo>
                  <a:lnTo>
                    <a:pt x="1700" y="1596"/>
                  </a:lnTo>
                  <a:lnTo>
                    <a:pt x="1706" y="1602"/>
                  </a:lnTo>
                  <a:lnTo>
                    <a:pt x="1710" y="1604"/>
                  </a:lnTo>
                  <a:lnTo>
                    <a:pt x="1714" y="1604"/>
                  </a:lnTo>
                  <a:lnTo>
                    <a:pt x="1716" y="1606"/>
                  </a:lnTo>
                  <a:lnTo>
                    <a:pt x="1721" y="1611"/>
                  </a:lnTo>
                  <a:lnTo>
                    <a:pt x="1723" y="1613"/>
                  </a:lnTo>
                  <a:lnTo>
                    <a:pt x="1725" y="1613"/>
                  </a:lnTo>
                  <a:lnTo>
                    <a:pt x="1732" y="1605"/>
                  </a:lnTo>
                  <a:lnTo>
                    <a:pt x="1738" y="1595"/>
                  </a:lnTo>
                  <a:lnTo>
                    <a:pt x="1739" y="1597"/>
                  </a:lnTo>
                  <a:lnTo>
                    <a:pt x="1738" y="1605"/>
                  </a:lnTo>
                  <a:lnTo>
                    <a:pt x="1737" y="1607"/>
                  </a:lnTo>
                  <a:lnTo>
                    <a:pt x="1737" y="1610"/>
                  </a:lnTo>
                  <a:lnTo>
                    <a:pt x="1736" y="1614"/>
                  </a:lnTo>
                  <a:lnTo>
                    <a:pt x="1734" y="1621"/>
                  </a:lnTo>
                  <a:lnTo>
                    <a:pt x="1734" y="1627"/>
                  </a:lnTo>
                  <a:lnTo>
                    <a:pt x="1736" y="1631"/>
                  </a:lnTo>
                  <a:lnTo>
                    <a:pt x="1738" y="1635"/>
                  </a:lnTo>
                  <a:lnTo>
                    <a:pt x="1741" y="1635"/>
                  </a:lnTo>
                  <a:lnTo>
                    <a:pt x="1742" y="1636"/>
                  </a:lnTo>
                  <a:lnTo>
                    <a:pt x="1743" y="1637"/>
                  </a:lnTo>
                  <a:lnTo>
                    <a:pt x="1746" y="1640"/>
                  </a:lnTo>
                  <a:lnTo>
                    <a:pt x="1747" y="1644"/>
                  </a:lnTo>
                  <a:lnTo>
                    <a:pt x="1748" y="1650"/>
                  </a:lnTo>
                  <a:lnTo>
                    <a:pt x="1749" y="1653"/>
                  </a:lnTo>
                  <a:lnTo>
                    <a:pt x="1750" y="1654"/>
                  </a:lnTo>
                  <a:lnTo>
                    <a:pt x="1753" y="1654"/>
                  </a:lnTo>
                  <a:lnTo>
                    <a:pt x="1754" y="1653"/>
                  </a:lnTo>
                  <a:lnTo>
                    <a:pt x="1757" y="1653"/>
                  </a:lnTo>
                  <a:lnTo>
                    <a:pt x="1761" y="1654"/>
                  </a:lnTo>
                  <a:lnTo>
                    <a:pt x="1764" y="1658"/>
                  </a:lnTo>
                  <a:lnTo>
                    <a:pt x="1770" y="1663"/>
                  </a:lnTo>
                  <a:lnTo>
                    <a:pt x="1774" y="1669"/>
                  </a:lnTo>
                  <a:lnTo>
                    <a:pt x="1775" y="1671"/>
                  </a:lnTo>
                  <a:lnTo>
                    <a:pt x="1775" y="1671"/>
                  </a:lnTo>
                  <a:lnTo>
                    <a:pt x="1772" y="1671"/>
                  </a:lnTo>
                  <a:lnTo>
                    <a:pt x="1766" y="1668"/>
                  </a:lnTo>
                  <a:lnTo>
                    <a:pt x="1762" y="1667"/>
                  </a:lnTo>
                  <a:lnTo>
                    <a:pt x="1758" y="1666"/>
                  </a:lnTo>
                  <a:lnTo>
                    <a:pt x="1755" y="1666"/>
                  </a:lnTo>
                  <a:lnTo>
                    <a:pt x="1754" y="1667"/>
                  </a:lnTo>
                  <a:lnTo>
                    <a:pt x="1751" y="1668"/>
                  </a:lnTo>
                  <a:lnTo>
                    <a:pt x="1753" y="1670"/>
                  </a:lnTo>
                  <a:lnTo>
                    <a:pt x="1754" y="1672"/>
                  </a:lnTo>
                  <a:lnTo>
                    <a:pt x="1758" y="1676"/>
                  </a:lnTo>
                  <a:lnTo>
                    <a:pt x="1762" y="1678"/>
                  </a:lnTo>
                  <a:lnTo>
                    <a:pt x="1765" y="1681"/>
                  </a:lnTo>
                  <a:lnTo>
                    <a:pt x="1766" y="1685"/>
                  </a:lnTo>
                  <a:lnTo>
                    <a:pt x="1767" y="1688"/>
                  </a:lnTo>
                  <a:lnTo>
                    <a:pt x="1767" y="1691"/>
                  </a:lnTo>
                  <a:lnTo>
                    <a:pt x="1767" y="1695"/>
                  </a:lnTo>
                  <a:lnTo>
                    <a:pt x="1766" y="1699"/>
                  </a:lnTo>
                  <a:lnTo>
                    <a:pt x="1764" y="1703"/>
                  </a:lnTo>
                  <a:lnTo>
                    <a:pt x="1762" y="1707"/>
                  </a:lnTo>
                  <a:lnTo>
                    <a:pt x="1761" y="1711"/>
                  </a:lnTo>
                  <a:lnTo>
                    <a:pt x="1763" y="1713"/>
                  </a:lnTo>
                  <a:lnTo>
                    <a:pt x="1770" y="1717"/>
                  </a:lnTo>
                  <a:lnTo>
                    <a:pt x="1777" y="1719"/>
                  </a:lnTo>
                  <a:lnTo>
                    <a:pt x="1781" y="1721"/>
                  </a:lnTo>
                  <a:lnTo>
                    <a:pt x="1785" y="1723"/>
                  </a:lnTo>
                  <a:lnTo>
                    <a:pt x="1790" y="1726"/>
                  </a:lnTo>
                  <a:lnTo>
                    <a:pt x="1795" y="1728"/>
                  </a:lnTo>
                  <a:lnTo>
                    <a:pt x="1796" y="1732"/>
                  </a:lnTo>
                  <a:lnTo>
                    <a:pt x="1795" y="1734"/>
                  </a:lnTo>
                  <a:lnTo>
                    <a:pt x="1793" y="1737"/>
                  </a:lnTo>
                  <a:lnTo>
                    <a:pt x="1793" y="1738"/>
                  </a:lnTo>
                  <a:lnTo>
                    <a:pt x="1794" y="1741"/>
                  </a:lnTo>
                  <a:lnTo>
                    <a:pt x="1796" y="1743"/>
                  </a:lnTo>
                  <a:lnTo>
                    <a:pt x="1798" y="1744"/>
                  </a:lnTo>
                  <a:lnTo>
                    <a:pt x="1803" y="1748"/>
                  </a:lnTo>
                  <a:lnTo>
                    <a:pt x="1806" y="1749"/>
                  </a:lnTo>
                  <a:lnTo>
                    <a:pt x="1808" y="1751"/>
                  </a:lnTo>
                  <a:lnTo>
                    <a:pt x="1810" y="1753"/>
                  </a:lnTo>
                  <a:lnTo>
                    <a:pt x="1811" y="1754"/>
                  </a:lnTo>
                  <a:lnTo>
                    <a:pt x="1812" y="1758"/>
                  </a:lnTo>
                  <a:lnTo>
                    <a:pt x="1811" y="1762"/>
                  </a:lnTo>
                  <a:lnTo>
                    <a:pt x="1811" y="1766"/>
                  </a:lnTo>
                  <a:lnTo>
                    <a:pt x="1813" y="1767"/>
                  </a:lnTo>
                  <a:lnTo>
                    <a:pt x="1816" y="1767"/>
                  </a:lnTo>
                  <a:lnTo>
                    <a:pt x="1820" y="1767"/>
                  </a:lnTo>
                  <a:lnTo>
                    <a:pt x="1822" y="1767"/>
                  </a:lnTo>
                  <a:lnTo>
                    <a:pt x="1823" y="1767"/>
                  </a:lnTo>
                  <a:lnTo>
                    <a:pt x="1823" y="1768"/>
                  </a:lnTo>
                  <a:lnTo>
                    <a:pt x="1823" y="1772"/>
                  </a:lnTo>
                  <a:lnTo>
                    <a:pt x="1824" y="1776"/>
                  </a:lnTo>
                  <a:lnTo>
                    <a:pt x="1827" y="1780"/>
                  </a:lnTo>
                  <a:lnTo>
                    <a:pt x="1829" y="1783"/>
                  </a:lnTo>
                  <a:lnTo>
                    <a:pt x="1831" y="1785"/>
                  </a:lnTo>
                  <a:lnTo>
                    <a:pt x="1835" y="1788"/>
                  </a:lnTo>
                  <a:lnTo>
                    <a:pt x="1844" y="1793"/>
                  </a:lnTo>
                  <a:lnTo>
                    <a:pt x="1852" y="1798"/>
                  </a:lnTo>
                  <a:lnTo>
                    <a:pt x="1857" y="1799"/>
                  </a:lnTo>
                  <a:lnTo>
                    <a:pt x="1860" y="1802"/>
                  </a:lnTo>
                  <a:lnTo>
                    <a:pt x="1855" y="1806"/>
                  </a:lnTo>
                  <a:lnTo>
                    <a:pt x="1851" y="1807"/>
                  </a:lnTo>
                  <a:lnTo>
                    <a:pt x="1845" y="1810"/>
                  </a:lnTo>
                  <a:lnTo>
                    <a:pt x="1842" y="1815"/>
                  </a:lnTo>
                  <a:lnTo>
                    <a:pt x="1839" y="1819"/>
                  </a:lnTo>
                  <a:lnTo>
                    <a:pt x="1838" y="1824"/>
                  </a:lnTo>
                  <a:lnTo>
                    <a:pt x="1837" y="1830"/>
                  </a:lnTo>
                  <a:lnTo>
                    <a:pt x="1836" y="1834"/>
                  </a:lnTo>
                  <a:lnTo>
                    <a:pt x="1834" y="1839"/>
                  </a:lnTo>
                  <a:lnTo>
                    <a:pt x="1829" y="1843"/>
                  </a:lnTo>
                  <a:lnTo>
                    <a:pt x="1828" y="1846"/>
                  </a:lnTo>
                  <a:lnTo>
                    <a:pt x="1826" y="1849"/>
                  </a:lnTo>
                  <a:lnTo>
                    <a:pt x="1826" y="1853"/>
                  </a:lnTo>
                  <a:lnTo>
                    <a:pt x="1827" y="1856"/>
                  </a:lnTo>
                  <a:lnTo>
                    <a:pt x="1828" y="1859"/>
                  </a:lnTo>
                  <a:lnTo>
                    <a:pt x="1830" y="1862"/>
                  </a:lnTo>
                  <a:lnTo>
                    <a:pt x="1834" y="1864"/>
                  </a:lnTo>
                  <a:lnTo>
                    <a:pt x="1837" y="1866"/>
                  </a:lnTo>
                  <a:lnTo>
                    <a:pt x="1840" y="1866"/>
                  </a:lnTo>
                  <a:lnTo>
                    <a:pt x="1844" y="1865"/>
                  </a:lnTo>
                  <a:lnTo>
                    <a:pt x="1846" y="1859"/>
                  </a:lnTo>
                  <a:lnTo>
                    <a:pt x="1848" y="1854"/>
                  </a:lnTo>
                  <a:lnTo>
                    <a:pt x="1850" y="1848"/>
                  </a:lnTo>
                  <a:lnTo>
                    <a:pt x="1852" y="1840"/>
                  </a:lnTo>
                  <a:lnTo>
                    <a:pt x="1855" y="1833"/>
                  </a:lnTo>
                  <a:lnTo>
                    <a:pt x="1859" y="1827"/>
                  </a:lnTo>
                  <a:lnTo>
                    <a:pt x="1861" y="1825"/>
                  </a:lnTo>
                  <a:lnTo>
                    <a:pt x="1864" y="1823"/>
                  </a:lnTo>
                  <a:lnTo>
                    <a:pt x="1867" y="1822"/>
                  </a:lnTo>
                  <a:lnTo>
                    <a:pt x="1869" y="1822"/>
                  </a:lnTo>
                  <a:lnTo>
                    <a:pt x="1872" y="1822"/>
                  </a:lnTo>
                  <a:lnTo>
                    <a:pt x="1876" y="1823"/>
                  </a:lnTo>
                  <a:lnTo>
                    <a:pt x="1879" y="1825"/>
                  </a:lnTo>
                  <a:lnTo>
                    <a:pt x="1883" y="1829"/>
                  </a:lnTo>
                  <a:lnTo>
                    <a:pt x="1888" y="1838"/>
                  </a:lnTo>
                  <a:lnTo>
                    <a:pt x="1892" y="1846"/>
                  </a:lnTo>
                  <a:lnTo>
                    <a:pt x="1894" y="1855"/>
                  </a:lnTo>
                  <a:lnTo>
                    <a:pt x="1895" y="1865"/>
                  </a:lnTo>
                  <a:lnTo>
                    <a:pt x="1895" y="1871"/>
                  </a:lnTo>
                  <a:lnTo>
                    <a:pt x="1895" y="1876"/>
                  </a:lnTo>
                  <a:lnTo>
                    <a:pt x="1894" y="1881"/>
                  </a:lnTo>
                  <a:lnTo>
                    <a:pt x="1892" y="1886"/>
                  </a:lnTo>
                  <a:lnTo>
                    <a:pt x="1889" y="1890"/>
                  </a:lnTo>
                  <a:lnTo>
                    <a:pt x="1886" y="1894"/>
                  </a:lnTo>
                  <a:lnTo>
                    <a:pt x="1886" y="1896"/>
                  </a:lnTo>
                  <a:lnTo>
                    <a:pt x="1887" y="1902"/>
                  </a:lnTo>
                  <a:lnTo>
                    <a:pt x="1892" y="1919"/>
                  </a:lnTo>
                  <a:lnTo>
                    <a:pt x="1895" y="1933"/>
                  </a:lnTo>
                  <a:lnTo>
                    <a:pt x="1897" y="1935"/>
                  </a:lnTo>
                  <a:lnTo>
                    <a:pt x="1900" y="1935"/>
                  </a:lnTo>
                  <a:lnTo>
                    <a:pt x="1907" y="1932"/>
                  </a:lnTo>
                  <a:lnTo>
                    <a:pt x="1912" y="1929"/>
                  </a:lnTo>
                  <a:lnTo>
                    <a:pt x="1917" y="1924"/>
                  </a:lnTo>
                  <a:lnTo>
                    <a:pt x="1921" y="1919"/>
                  </a:lnTo>
                  <a:lnTo>
                    <a:pt x="1928" y="1906"/>
                  </a:lnTo>
                  <a:lnTo>
                    <a:pt x="1934" y="1894"/>
                  </a:lnTo>
                  <a:lnTo>
                    <a:pt x="1935" y="1889"/>
                  </a:lnTo>
                  <a:lnTo>
                    <a:pt x="1936" y="1883"/>
                  </a:lnTo>
                  <a:lnTo>
                    <a:pt x="1935" y="1879"/>
                  </a:lnTo>
                  <a:lnTo>
                    <a:pt x="1934" y="1873"/>
                  </a:lnTo>
                  <a:lnTo>
                    <a:pt x="1932" y="1864"/>
                  </a:lnTo>
                  <a:lnTo>
                    <a:pt x="1929" y="1853"/>
                  </a:lnTo>
                  <a:lnTo>
                    <a:pt x="1930" y="1847"/>
                  </a:lnTo>
                  <a:lnTo>
                    <a:pt x="1932" y="1840"/>
                  </a:lnTo>
                  <a:lnTo>
                    <a:pt x="1935" y="1834"/>
                  </a:lnTo>
                  <a:lnTo>
                    <a:pt x="1938" y="183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8" name="Freeform 337"/>
            <p:cNvSpPr>
              <a:spLocks/>
            </p:cNvSpPr>
            <p:nvPr/>
          </p:nvSpPr>
          <p:spPr bwMode="gray">
            <a:xfrm>
              <a:off x="2649538" y="2755901"/>
              <a:ext cx="1377950" cy="955675"/>
            </a:xfrm>
            <a:custGeom>
              <a:avLst/>
              <a:gdLst/>
              <a:ahLst/>
              <a:cxnLst>
                <a:cxn ang="0">
                  <a:pos x="1365" y="2501"/>
                </a:cxn>
                <a:cxn ang="0">
                  <a:pos x="823" y="2418"/>
                </a:cxn>
                <a:cxn ang="0">
                  <a:pos x="714" y="2349"/>
                </a:cxn>
                <a:cxn ang="0">
                  <a:pos x="722" y="2230"/>
                </a:cxn>
                <a:cxn ang="0">
                  <a:pos x="622" y="2112"/>
                </a:cxn>
                <a:cxn ang="0">
                  <a:pos x="568" y="2003"/>
                </a:cxn>
                <a:cxn ang="0">
                  <a:pos x="336" y="1625"/>
                </a:cxn>
                <a:cxn ang="0">
                  <a:pos x="84" y="1492"/>
                </a:cxn>
                <a:cxn ang="0">
                  <a:pos x="187" y="459"/>
                </a:cxn>
                <a:cxn ang="0">
                  <a:pos x="441" y="345"/>
                </a:cxn>
                <a:cxn ang="0">
                  <a:pos x="519" y="363"/>
                </a:cxn>
                <a:cxn ang="0">
                  <a:pos x="429" y="441"/>
                </a:cxn>
                <a:cxn ang="0">
                  <a:pos x="610" y="352"/>
                </a:cxn>
                <a:cxn ang="0">
                  <a:pos x="801" y="337"/>
                </a:cxn>
                <a:cxn ang="0">
                  <a:pos x="914" y="346"/>
                </a:cxn>
                <a:cxn ang="0">
                  <a:pos x="1342" y="557"/>
                </a:cxn>
                <a:cxn ang="0">
                  <a:pos x="1630" y="640"/>
                </a:cxn>
                <a:cxn ang="0">
                  <a:pos x="1695" y="674"/>
                </a:cxn>
                <a:cxn ang="0">
                  <a:pos x="1756" y="526"/>
                </a:cxn>
                <a:cxn ang="0">
                  <a:pos x="1811" y="506"/>
                </a:cxn>
                <a:cxn ang="0">
                  <a:pos x="2165" y="623"/>
                </a:cxn>
                <a:cxn ang="0">
                  <a:pos x="2272" y="666"/>
                </a:cxn>
                <a:cxn ang="0">
                  <a:pos x="2402" y="523"/>
                </a:cxn>
                <a:cxn ang="0">
                  <a:pos x="2353" y="369"/>
                </a:cxn>
                <a:cxn ang="0">
                  <a:pos x="2315" y="101"/>
                </a:cxn>
                <a:cxn ang="0">
                  <a:pos x="2446" y="145"/>
                </a:cxn>
                <a:cxn ang="0">
                  <a:pos x="2508" y="378"/>
                </a:cxn>
                <a:cxn ang="0">
                  <a:pos x="2611" y="466"/>
                </a:cxn>
                <a:cxn ang="0">
                  <a:pos x="2762" y="674"/>
                </a:cxn>
                <a:cxn ang="0">
                  <a:pos x="2824" y="337"/>
                </a:cxn>
                <a:cxn ang="0">
                  <a:pos x="3003" y="531"/>
                </a:cxn>
                <a:cxn ang="0">
                  <a:pos x="2932" y="812"/>
                </a:cxn>
                <a:cxn ang="0">
                  <a:pos x="2768" y="787"/>
                </a:cxn>
                <a:cxn ang="0">
                  <a:pos x="2710" y="947"/>
                </a:cxn>
                <a:cxn ang="0">
                  <a:pos x="2544" y="1215"/>
                </a:cxn>
                <a:cxn ang="0">
                  <a:pos x="2376" y="1439"/>
                </a:cxn>
                <a:cxn ang="0">
                  <a:pos x="2478" y="1819"/>
                </a:cxn>
                <a:cxn ang="0">
                  <a:pos x="2948" y="1984"/>
                </a:cxn>
                <a:cxn ang="0">
                  <a:pos x="3155" y="2310"/>
                </a:cxn>
                <a:cxn ang="0">
                  <a:pos x="3146" y="2022"/>
                </a:cxn>
                <a:cxn ang="0">
                  <a:pos x="3228" y="1507"/>
                </a:cxn>
                <a:cxn ang="0">
                  <a:pos x="3370" y="1300"/>
                </a:cxn>
                <a:cxn ang="0">
                  <a:pos x="3643" y="1443"/>
                </a:cxn>
                <a:cxn ang="0">
                  <a:pos x="3759" y="1685"/>
                </a:cxn>
                <a:cxn ang="0">
                  <a:pos x="3944" y="1598"/>
                </a:cxn>
                <a:cxn ang="0">
                  <a:pos x="4033" y="1807"/>
                </a:cxn>
                <a:cxn ang="0">
                  <a:pos x="4146" y="1987"/>
                </a:cxn>
                <a:cxn ang="0">
                  <a:pos x="4091" y="2112"/>
                </a:cxn>
                <a:cxn ang="0">
                  <a:pos x="4332" y="2145"/>
                </a:cxn>
                <a:cxn ang="0">
                  <a:pos x="4152" y="2373"/>
                </a:cxn>
                <a:cxn ang="0">
                  <a:pos x="3705" y="2491"/>
                </a:cxn>
                <a:cxn ang="0">
                  <a:pos x="3911" y="2531"/>
                </a:cxn>
                <a:cxn ang="0">
                  <a:pos x="3876" y="2672"/>
                </a:cxn>
                <a:cxn ang="0">
                  <a:pos x="3960" y="2822"/>
                </a:cxn>
                <a:cxn ang="0">
                  <a:pos x="3810" y="2853"/>
                </a:cxn>
                <a:cxn ang="0">
                  <a:pos x="3809" y="2787"/>
                </a:cxn>
                <a:cxn ang="0">
                  <a:pos x="3592" y="2738"/>
                </a:cxn>
                <a:cxn ang="0">
                  <a:pos x="3144" y="2889"/>
                </a:cxn>
                <a:cxn ang="0">
                  <a:pos x="2973" y="2989"/>
                </a:cxn>
                <a:cxn ang="0">
                  <a:pos x="3054" y="2827"/>
                </a:cxn>
                <a:cxn ang="0">
                  <a:pos x="3019" y="2730"/>
                </a:cxn>
                <a:cxn ang="0">
                  <a:pos x="2855" y="2588"/>
                </a:cxn>
                <a:cxn ang="0">
                  <a:pos x="2649" y="2551"/>
                </a:cxn>
              </a:cxnLst>
              <a:rect l="0" t="0" r="r" b="b"/>
              <a:pathLst>
                <a:path w="4343" h="3014">
                  <a:moveTo>
                    <a:pt x="2614" y="2576"/>
                  </a:moveTo>
                  <a:lnTo>
                    <a:pt x="2606" y="2577"/>
                  </a:lnTo>
                  <a:lnTo>
                    <a:pt x="2598" y="2576"/>
                  </a:lnTo>
                  <a:lnTo>
                    <a:pt x="2593" y="2574"/>
                  </a:lnTo>
                  <a:lnTo>
                    <a:pt x="2588" y="2572"/>
                  </a:lnTo>
                  <a:lnTo>
                    <a:pt x="2580" y="2570"/>
                  </a:lnTo>
                  <a:lnTo>
                    <a:pt x="2572" y="2570"/>
                  </a:lnTo>
                  <a:lnTo>
                    <a:pt x="2565" y="2570"/>
                  </a:lnTo>
                  <a:lnTo>
                    <a:pt x="2558" y="2569"/>
                  </a:lnTo>
                  <a:lnTo>
                    <a:pt x="2554" y="2566"/>
                  </a:lnTo>
                  <a:lnTo>
                    <a:pt x="2549" y="2562"/>
                  </a:lnTo>
                  <a:lnTo>
                    <a:pt x="2544" y="2564"/>
                  </a:lnTo>
                  <a:lnTo>
                    <a:pt x="2539" y="2566"/>
                  </a:lnTo>
                  <a:lnTo>
                    <a:pt x="2533" y="2568"/>
                  </a:lnTo>
                  <a:lnTo>
                    <a:pt x="2530" y="2570"/>
                  </a:lnTo>
                  <a:lnTo>
                    <a:pt x="2525" y="2572"/>
                  </a:lnTo>
                  <a:lnTo>
                    <a:pt x="2521" y="2573"/>
                  </a:lnTo>
                  <a:lnTo>
                    <a:pt x="2517" y="2573"/>
                  </a:lnTo>
                  <a:lnTo>
                    <a:pt x="2514" y="2572"/>
                  </a:lnTo>
                  <a:lnTo>
                    <a:pt x="2507" y="2568"/>
                  </a:lnTo>
                  <a:lnTo>
                    <a:pt x="2502" y="2562"/>
                  </a:lnTo>
                  <a:lnTo>
                    <a:pt x="2498" y="2558"/>
                  </a:lnTo>
                  <a:lnTo>
                    <a:pt x="2492" y="2554"/>
                  </a:lnTo>
                  <a:lnTo>
                    <a:pt x="2490" y="2553"/>
                  </a:lnTo>
                  <a:lnTo>
                    <a:pt x="2486" y="2552"/>
                  </a:lnTo>
                  <a:lnTo>
                    <a:pt x="2483" y="2552"/>
                  </a:lnTo>
                  <a:lnTo>
                    <a:pt x="2479" y="2553"/>
                  </a:lnTo>
                  <a:lnTo>
                    <a:pt x="2478" y="2554"/>
                  </a:lnTo>
                  <a:lnTo>
                    <a:pt x="2476" y="2557"/>
                  </a:lnTo>
                  <a:lnTo>
                    <a:pt x="2474" y="2558"/>
                  </a:lnTo>
                  <a:lnTo>
                    <a:pt x="2471" y="2557"/>
                  </a:lnTo>
                  <a:lnTo>
                    <a:pt x="2469" y="2552"/>
                  </a:lnTo>
                  <a:lnTo>
                    <a:pt x="2467" y="2548"/>
                  </a:lnTo>
                  <a:lnTo>
                    <a:pt x="2462" y="2543"/>
                  </a:lnTo>
                  <a:lnTo>
                    <a:pt x="2457" y="2540"/>
                  </a:lnTo>
                  <a:lnTo>
                    <a:pt x="2451" y="2536"/>
                  </a:lnTo>
                  <a:lnTo>
                    <a:pt x="2445" y="2534"/>
                  </a:lnTo>
                  <a:lnTo>
                    <a:pt x="2440" y="2532"/>
                  </a:lnTo>
                  <a:lnTo>
                    <a:pt x="2433" y="2531"/>
                  </a:lnTo>
                  <a:lnTo>
                    <a:pt x="2426" y="2531"/>
                  </a:lnTo>
                  <a:lnTo>
                    <a:pt x="2420" y="2532"/>
                  </a:lnTo>
                  <a:lnTo>
                    <a:pt x="2412" y="2537"/>
                  </a:lnTo>
                  <a:lnTo>
                    <a:pt x="2404" y="2540"/>
                  </a:lnTo>
                  <a:lnTo>
                    <a:pt x="2402" y="2538"/>
                  </a:lnTo>
                  <a:lnTo>
                    <a:pt x="2400" y="2536"/>
                  </a:lnTo>
                  <a:lnTo>
                    <a:pt x="2394" y="2532"/>
                  </a:lnTo>
                  <a:lnTo>
                    <a:pt x="2387" y="2529"/>
                  </a:lnTo>
                  <a:lnTo>
                    <a:pt x="2381" y="2527"/>
                  </a:lnTo>
                  <a:lnTo>
                    <a:pt x="2375" y="2526"/>
                  </a:lnTo>
                  <a:lnTo>
                    <a:pt x="2368" y="2524"/>
                  </a:lnTo>
                  <a:lnTo>
                    <a:pt x="2362" y="2521"/>
                  </a:lnTo>
                  <a:lnTo>
                    <a:pt x="2360" y="2519"/>
                  </a:lnTo>
                  <a:lnTo>
                    <a:pt x="2357" y="2517"/>
                  </a:lnTo>
                  <a:lnTo>
                    <a:pt x="2356" y="2513"/>
                  </a:lnTo>
                  <a:lnTo>
                    <a:pt x="2355" y="2509"/>
                  </a:lnTo>
                  <a:lnTo>
                    <a:pt x="2354" y="2499"/>
                  </a:lnTo>
                  <a:lnTo>
                    <a:pt x="2352" y="2487"/>
                  </a:lnTo>
                  <a:lnTo>
                    <a:pt x="2351" y="2483"/>
                  </a:lnTo>
                  <a:lnTo>
                    <a:pt x="2347" y="2478"/>
                  </a:lnTo>
                  <a:lnTo>
                    <a:pt x="2344" y="2475"/>
                  </a:lnTo>
                  <a:lnTo>
                    <a:pt x="2339" y="2471"/>
                  </a:lnTo>
                  <a:lnTo>
                    <a:pt x="2337" y="2471"/>
                  </a:lnTo>
                  <a:lnTo>
                    <a:pt x="2335" y="2472"/>
                  </a:lnTo>
                  <a:lnTo>
                    <a:pt x="2332" y="2486"/>
                  </a:lnTo>
                  <a:lnTo>
                    <a:pt x="2329" y="2501"/>
                  </a:lnTo>
                  <a:lnTo>
                    <a:pt x="2241" y="2501"/>
                  </a:lnTo>
                  <a:lnTo>
                    <a:pt x="2153" y="2501"/>
                  </a:lnTo>
                  <a:lnTo>
                    <a:pt x="2066" y="2501"/>
                  </a:lnTo>
                  <a:lnTo>
                    <a:pt x="1978" y="2501"/>
                  </a:lnTo>
                  <a:lnTo>
                    <a:pt x="1890" y="2501"/>
                  </a:lnTo>
                  <a:lnTo>
                    <a:pt x="1803" y="2501"/>
                  </a:lnTo>
                  <a:lnTo>
                    <a:pt x="1716" y="2501"/>
                  </a:lnTo>
                  <a:lnTo>
                    <a:pt x="1628" y="2501"/>
                  </a:lnTo>
                  <a:lnTo>
                    <a:pt x="1540" y="2501"/>
                  </a:lnTo>
                  <a:lnTo>
                    <a:pt x="1452" y="2501"/>
                  </a:lnTo>
                  <a:lnTo>
                    <a:pt x="1365" y="2501"/>
                  </a:lnTo>
                  <a:lnTo>
                    <a:pt x="1278" y="2501"/>
                  </a:lnTo>
                  <a:lnTo>
                    <a:pt x="1190" y="2501"/>
                  </a:lnTo>
                  <a:lnTo>
                    <a:pt x="1102" y="2501"/>
                  </a:lnTo>
                  <a:lnTo>
                    <a:pt x="1015" y="2501"/>
                  </a:lnTo>
                  <a:lnTo>
                    <a:pt x="927" y="2501"/>
                  </a:lnTo>
                  <a:lnTo>
                    <a:pt x="923" y="2497"/>
                  </a:lnTo>
                  <a:lnTo>
                    <a:pt x="920" y="2494"/>
                  </a:lnTo>
                  <a:lnTo>
                    <a:pt x="917" y="2500"/>
                  </a:lnTo>
                  <a:lnTo>
                    <a:pt x="911" y="2503"/>
                  </a:lnTo>
                  <a:lnTo>
                    <a:pt x="911" y="2499"/>
                  </a:lnTo>
                  <a:lnTo>
                    <a:pt x="912" y="2495"/>
                  </a:lnTo>
                  <a:lnTo>
                    <a:pt x="912" y="2494"/>
                  </a:lnTo>
                  <a:lnTo>
                    <a:pt x="910" y="2492"/>
                  </a:lnTo>
                  <a:lnTo>
                    <a:pt x="906" y="2492"/>
                  </a:lnTo>
                  <a:lnTo>
                    <a:pt x="906" y="2492"/>
                  </a:lnTo>
                  <a:lnTo>
                    <a:pt x="907" y="2491"/>
                  </a:lnTo>
                  <a:lnTo>
                    <a:pt x="907" y="2488"/>
                  </a:lnTo>
                  <a:lnTo>
                    <a:pt x="907" y="2486"/>
                  </a:lnTo>
                  <a:lnTo>
                    <a:pt x="905" y="2484"/>
                  </a:lnTo>
                  <a:lnTo>
                    <a:pt x="906" y="2478"/>
                  </a:lnTo>
                  <a:lnTo>
                    <a:pt x="905" y="2477"/>
                  </a:lnTo>
                  <a:lnTo>
                    <a:pt x="903" y="2464"/>
                  </a:lnTo>
                  <a:lnTo>
                    <a:pt x="903" y="2453"/>
                  </a:lnTo>
                  <a:lnTo>
                    <a:pt x="898" y="2458"/>
                  </a:lnTo>
                  <a:lnTo>
                    <a:pt x="895" y="2459"/>
                  </a:lnTo>
                  <a:lnTo>
                    <a:pt x="894" y="2460"/>
                  </a:lnTo>
                  <a:lnTo>
                    <a:pt x="893" y="2461"/>
                  </a:lnTo>
                  <a:lnTo>
                    <a:pt x="891" y="2463"/>
                  </a:lnTo>
                  <a:lnTo>
                    <a:pt x="891" y="2467"/>
                  </a:lnTo>
                  <a:lnTo>
                    <a:pt x="889" y="2469"/>
                  </a:lnTo>
                  <a:lnTo>
                    <a:pt x="887" y="2471"/>
                  </a:lnTo>
                  <a:lnTo>
                    <a:pt x="882" y="2470"/>
                  </a:lnTo>
                  <a:lnTo>
                    <a:pt x="875" y="2467"/>
                  </a:lnTo>
                  <a:lnTo>
                    <a:pt x="870" y="2461"/>
                  </a:lnTo>
                  <a:lnTo>
                    <a:pt x="865" y="2458"/>
                  </a:lnTo>
                  <a:lnTo>
                    <a:pt x="863" y="2453"/>
                  </a:lnTo>
                  <a:lnTo>
                    <a:pt x="863" y="2448"/>
                  </a:lnTo>
                  <a:lnTo>
                    <a:pt x="863" y="2447"/>
                  </a:lnTo>
                  <a:lnTo>
                    <a:pt x="865" y="2447"/>
                  </a:lnTo>
                  <a:lnTo>
                    <a:pt x="868" y="2448"/>
                  </a:lnTo>
                  <a:lnTo>
                    <a:pt x="870" y="2451"/>
                  </a:lnTo>
                  <a:lnTo>
                    <a:pt x="873" y="2456"/>
                  </a:lnTo>
                  <a:lnTo>
                    <a:pt x="878" y="2463"/>
                  </a:lnTo>
                  <a:lnTo>
                    <a:pt x="879" y="2462"/>
                  </a:lnTo>
                  <a:lnTo>
                    <a:pt x="879" y="2461"/>
                  </a:lnTo>
                  <a:lnTo>
                    <a:pt x="879" y="2458"/>
                  </a:lnTo>
                  <a:lnTo>
                    <a:pt x="880" y="2455"/>
                  </a:lnTo>
                  <a:lnTo>
                    <a:pt x="881" y="2452"/>
                  </a:lnTo>
                  <a:lnTo>
                    <a:pt x="882" y="2451"/>
                  </a:lnTo>
                  <a:lnTo>
                    <a:pt x="881" y="2451"/>
                  </a:lnTo>
                  <a:lnTo>
                    <a:pt x="880" y="2451"/>
                  </a:lnTo>
                  <a:lnTo>
                    <a:pt x="877" y="2451"/>
                  </a:lnTo>
                  <a:lnTo>
                    <a:pt x="874" y="2450"/>
                  </a:lnTo>
                  <a:lnTo>
                    <a:pt x="872" y="2447"/>
                  </a:lnTo>
                  <a:lnTo>
                    <a:pt x="872" y="2446"/>
                  </a:lnTo>
                  <a:lnTo>
                    <a:pt x="871" y="2442"/>
                  </a:lnTo>
                  <a:lnTo>
                    <a:pt x="872" y="2436"/>
                  </a:lnTo>
                  <a:lnTo>
                    <a:pt x="872" y="2432"/>
                  </a:lnTo>
                  <a:lnTo>
                    <a:pt x="872" y="2429"/>
                  </a:lnTo>
                  <a:lnTo>
                    <a:pt x="871" y="2428"/>
                  </a:lnTo>
                  <a:lnTo>
                    <a:pt x="871" y="2427"/>
                  </a:lnTo>
                  <a:lnTo>
                    <a:pt x="870" y="2428"/>
                  </a:lnTo>
                  <a:lnTo>
                    <a:pt x="869" y="2430"/>
                  </a:lnTo>
                  <a:lnTo>
                    <a:pt x="866" y="2435"/>
                  </a:lnTo>
                  <a:lnTo>
                    <a:pt x="863" y="2437"/>
                  </a:lnTo>
                  <a:lnTo>
                    <a:pt x="860" y="2438"/>
                  </a:lnTo>
                  <a:lnTo>
                    <a:pt x="855" y="2439"/>
                  </a:lnTo>
                  <a:lnTo>
                    <a:pt x="850" y="2440"/>
                  </a:lnTo>
                  <a:lnTo>
                    <a:pt x="847" y="2440"/>
                  </a:lnTo>
                  <a:lnTo>
                    <a:pt x="844" y="2439"/>
                  </a:lnTo>
                  <a:lnTo>
                    <a:pt x="840" y="2438"/>
                  </a:lnTo>
                  <a:lnTo>
                    <a:pt x="834" y="2432"/>
                  </a:lnTo>
                  <a:lnTo>
                    <a:pt x="828" y="2427"/>
                  </a:lnTo>
                  <a:lnTo>
                    <a:pt x="822" y="2420"/>
                  </a:lnTo>
                  <a:lnTo>
                    <a:pt x="821" y="2419"/>
                  </a:lnTo>
                  <a:lnTo>
                    <a:pt x="823" y="2418"/>
                  </a:lnTo>
                  <a:lnTo>
                    <a:pt x="825" y="2418"/>
                  </a:lnTo>
                  <a:lnTo>
                    <a:pt x="828" y="2418"/>
                  </a:lnTo>
                  <a:lnTo>
                    <a:pt x="832" y="2413"/>
                  </a:lnTo>
                  <a:lnTo>
                    <a:pt x="833" y="2407"/>
                  </a:lnTo>
                  <a:lnTo>
                    <a:pt x="833" y="2403"/>
                  </a:lnTo>
                  <a:lnTo>
                    <a:pt x="832" y="2399"/>
                  </a:lnTo>
                  <a:lnTo>
                    <a:pt x="831" y="2394"/>
                  </a:lnTo>
                  <a:lnTo>
                    <a:pt x="829" y="2393"/>
                  </a:lnTo>
                  <a:lnTo>
                    <a:pt x="828" y="2394"/>
                  </a:lnTo>
                  <a:lnTo>
                    <a:pt x="826" y="2395"/>
                  </a:lnTo>
                  <a:lnTo>
                    <a:pt x="825" y="2397"/>
                  </a:lnTo>
                  <a:lnTo>
                    <a:pt x="824" y="2398"/>
                  </a:lnTo>
                  <a:lnTo>
                    <a:pt x="823" y="2398"/>
                  </a:lnTo>
                  <a:lnTo>
                    <a:pt x="821" y="2397"/>
                  </a:lnTo>
                  <a:lnTo>
                    <a:pt x="818" y="2395"/>
                  </a:lnTo>
                  <a:lnTo>
                    <a:pt x="815" y="2391"/>
                  </a:lnTo>
                  <a:lnTo>
                    <a:pt x="813" y="2391"/>
                  </a:lnTo>
                  <a:lnTo>
                    <a:pt x="813" y="2391"/>
                  </a:lnTo>
                  <a:lnTo>
                    <a:pt x="813" y="2393"/>
                  </a:lnTo>
                  <a:lnTo>
                    <a:pt x="813" y="2395"/>
                  </a:lnTo>
                  <a:lnTo>
                    <a:pt x="812" y="2395"/>
                  </a:lnTo>
                  <a:lnTo>
                    <a:pt x="811" y="2395"/>
                  </a:lnTo>
                  <a:lnTo>
                    <a:pt x="808" y="2391"/>
                  </a:lnTo>
                  <a:lnTo>
                    <a:pt x="805" y="2388"/>
                  </a:lnTo>
                  <a:lnTo>
                    <a:pt x="800" y="2385"/>
                  </a:lnTo>
                  <a:lnTo>
                    <a:pt x="796" y="2381"/>
                  </a:lnTo>
                  <a:lnTo>
                    <a:pt x="795" y="2382"/>
                  </a:lnTo>
                  <a:lnTo>
                    <a:pt x="793" y="2383"/>
                  </a:lnTo>
                  <a:lnTo>
                    <a:pt x="788" y="2386"/>
                  </a:lnTo>
                  <a:lnTo>
                    <a:pt x="785" y="2385"/>
                  </a:lnTo>
                  <a:lnTo>
                    <a:pt x="784" y="2385"/>
                  </a:lnTo>
                  <a:lnTo>
                    <a:pt x="783" y="2386"/>
                  </a:lnTo>
                  <a:lnTo>
                    <a:pt x="781" y="2388"/>
                  </a:lnTo>
                  <a:lnTo>
                    <a:pt x="776" y="2385"/>
                  </a:lnTo>
                  <a:lnTo>
                    <a:pt x="774" y="2381"/>
                  </a:lnTo>
                  <a:lnTo>
                    <a:pt x="772" y="2381"/>
                  </a:lnTo>
                  <a:lnTo>
                    <a:pt x="771" y="2381"/>
                  </a:lnTo>
                  <a:lnTo>
                    <a:pt x="768" y="2381"/>
                  </a:lnTo>
                  <a:lnTo>
                    <a:pt x="765" y="2382"/>
                  </a:lnTo>
                  <a:lnTo>
                    <a:pt x="760" y="2385"/>
                  </a:lnTo>
                  <a:lnTo>
                    <a:pt x="756" y="2385"/>
                  </a:lnTo>
                  <a:lnTo>
                    <a:pt x="754" y="2385"/>
                  </a:lnTo>
                  <a:lnTo>
                    <a:pt x="752" y="2383"/>
                  </a:lnTo>
                  <a:lnTo>
                    <a:pt x="752" y="2382"/>
                  </a:lnTo>
                  <a:lnTo>
                    <a:pt x="754" y="2379"/>
                  </a:lnTo>
                  <a:lnTo>
                    <a:pt x="754" y="2375"/>
                  </a:lnTo>
                  <a:lnTo>
                    <a:pt x="751" y="2371"/>
                  </a:lnTo>
                  <a:lnTo>
                    <a:pt x="754" y="2366"/>
                  </a:lnTo>
                  <a:lnTo>
                    <a:pt x="755" y="2363"/>
                  </a:lnTo>
                  <a:lnTo>
                    <a:pt x="756" y="2361"/>
                  </a:lnTo>
                  <a:lnTo>
                    <a:pt x="756" y="2358"/>
                  </a:lnTo>
                  <a:lnTo>
                    <a:pt x="756" y="2357"/>
                  </a:lnTo>
                  <a:lnTo>
                    <a:pt x="755" y="2356"/>
                  </a:lnTo>
                  <a:lnTo>
                    <a:pt x="750" y="2356"/>
                  </a:lnTo>
                  <a:lnTo>
                    <a:pt x="747" y="2356"/>
                  </a:lnTo>
                  <a:lnTo>
                    <a:pt x="741" y="2356"/>
                  </a:lnTo>
                  <a:lnTo>
                    <a:pt x="738" y="2355"/>
                  </a:lnTo>
                  <a:lnTo>
                    <a:pt x="738" y="2354"/>
                  </a:lnTo>
                  <a:lnTo>
                    <a:pt x="738" y="2353"/>
                  </a:lnTo>
                  <a:lnTo>
                    <a:pt x="740" y="2352"/>
                  </a:lnTo>
                  <a:lnTo>
                    <a:pt x="743" y="2350"/>
                  </a:lnTo>
                  <a:lnTo>
                    <a:pt x="748" y="2349"/>
                  </a:lnTo>
                  <a:lnTo>
                    <a:pt x="747" y="2348"/>
                  </a:lnTo>
                  <a:lnTo>
                    <a:pt x="743" y="2347"/>
                  </a:lnTo>
                  <a:lnTo>
                    <a:pt x="739" y="2345"/>
                  </a:lnTo>
                  <a:lnTo>
                    <a:pt x="734" y="2347"/>
                  </a:lnTo>
                  <a:lnTo>
                    <a:pt x="733" y="2349"/>
                  </a:lnTo>
                  <a:lnTo>
                    <a:pt x="732" y="2350"/>
                  </a:lnTo>
                  <a:lnTo>
                    <a:pt x="731" y="2352"/>
                  </a:lnTo>
                  <a:lnTo>
                    <a:pt x="728" y="2352"/>
                  </a:lnTo>
                  <a:lnTo>
                    <a:pt x="725" y="2350"/>
                  </a:lnTo>
                  <a:lnTo>
                    <a:pt x="722" y="2348"/>
                  </a:lnTo>
                  <a:lnTo>
                    <a:pt x="718" y="2347"/>
                  </a:lnTo>
                  <a:lnTo>
                    <a:pt x="716" y="2347"/>
                  </a:lnTo>
                  <a:lnTo>
                    <a:pt x="715" y="2348"/>
                  </a:lnTo>
                  <a:lnTo>
                    <a:pt x="714" y="2349"/>
                  </a:lnTo>
                  <a:lnTo>
                    <a:pt x="714" y="2353"/>
                  </a:lnTo>
                  <a:lnTo>
                    <a:pt x="712" y="2354"/>
                  </a:lnTo>
                  <a:lnTo>
                    <a:pt x="710" y="2355"/>
                  </a:lnTo>
                  <a:lnTo>
                    <a:pt x="706" y="2354"/>
                  </a:lnTo>
                  <a:lnTo>
                    <a:pt x="700" y="2352"/>
                  </a:lnTo>
                  <a:lnTo>
                    <a:pt x="694" y="2348"/>
                  </a:lnTo>
                  <a:lnTo>
                    <a:pt x="690" y="2346"/>
                  </a:lnTo>
                  <a:lnTo>
                    <a:pt x="689" y="2344"/>
                  </a:lnTo>
                  <a:lnTo>
                    <a:pt x="686" y="2340"/>
                  </a:lnTo>
                  <a:lnTo>
                    <a:pt x="683" y="2336"/>
                  </a:lnTo>
                  <a:lnTo>
                    <a:pt x="681" y="2334"/>
                  </a:lnTo>
                  <a:lnTo>
                    <a:pt x="678" y="2334"/>
                  </a:lnTo>
                  <a:lnTo>
                    <a:pt x="675" y="2333"/>
                  </a:lnTo>
                  <a:lnTo>
                    <a:pt x="674" y="2331"/>
                  </a:lnTo>
                  <a:lnTo>
                    <a:pt x="671" y="2329"/>
                  </a:lnTo>
                  <a:lnTo>
                    <a:pt x="673" y="2326"/>
                  </a:lnTo>
                  <a:lnTo>
                    <a:pt x="673" y="2325"/>
                  </a:lnTo>
                  <a:lnTo>
                    <a:pt x="678" y="2322"/>
                  </a:lnTo>
                  <a:lnTo>
                    <a:pt x="686" y="2321"/>
                  </a:lnTo>
                  <a:lnTo>
                    <a:pt x="695" y="2318"/>
                  </a:lnTo>
                  <a:lnTo>
                    <a:pt x="701" y="2317"/>
                  </a:lnTo>
                  <a:lnTo>
                    <a:pt x="689" y="2316"/>
                  </a:lnTo>
                  <a:lnTo>
                    <a:pt x="673" y="2315"/>
                  </a:lnTo>
                  <a:lnTo>
                    <a:pt x="679" y="2307"/>
                  </a:lnTo>
                  <a:lnTo>
                    <a:pt x="687" y="2300"/>
                  </a:lnTo>
                  <a:lnTo>
                    <a:pt x="690" y="2295"/>
                  </a:lnTo>
                  <a:lnTo>
                    <a:pt x="692" y="2292"/>
                  </a:lnTo>
                  <a:lnTo>
                    <a:pt x="694" y="2290"/>
                  </a:lnTo>
                  <a:lnTo>
                    <a:pt x="697" y="2289"/>
                  </a:lnTo>
                  <a:lnTo>
                    <a:pt x="703" y="2289"/>
                  </a:lnTo>
                  <a:lnTo>
                    <a:pt x="714" y="2289"/>
                  </a:lnTo>
                  <a:lnTo>
                    <a:pt x="717" y="2289"/>
                  </a:lnTo>
                  <a:lnTo>
                    <a:pt x="722" y="2289"/>
                  </a:lnTo>
                  <a:lnTo>
                    <a:pt x="720" y="2288"/>
                  </a:lnTo>
                  <a:lnTo>
                    <a:pt x="712" y="2285"/>
                  </a:lnTo>
                  <a:lnTo>
                    <a:pt x="703" y="2284"/>
                  </a:lnTo>
                  <a:lnTo>
                    <a:pt x="698" y="2284"/>
                  </a:lnTo>
                  <a:lnTo>
                    <a:pt x="694" y="2284"/>
                  </a:lnTo>
                  <a:lnTo>
                    <a:pt x="691" y="2285"/>
                  </a:lnTo>
                  <a:lnTo>
                    <a:pt x="689" y="2287"/>
                  </a:lnTo>
                  <a:lnTo>
                    <a:pt x="687" y="2288"/>
                  </a:lnTo>
                  <a:lnTo>
                    <a:pt x="685" y="2291"/>
                  </a:lnTo>
                  <a:lnTo>
                    <a:pt x="682" y="2298"/>
                  </a:lnTo>
                  <a:lnTo>
                    <a:pt x="679" y="2302"/>
                  </a:lnTo>
                  <a:lnTo>
                    <a:pt x="676" y="2304"/>
                  </a:lnTo>
                  <a:lnTo>
                    <a:pt x="675" y="2304"/>
                  </a:lnTo>
                  <a:lnTo>
                    <a:pt x="673" y="2301"/>
                  </a:lnTo>
                  <a:lnTo>
                    <a:pt x="670" y="2296"/>
                  </a:lnTo>
                  <a:lnTo>
                    <a:pt x="669" y="2288"/>
                  </a:lnTo>
                  <a:lnTo>
                    <a:pt x="668" y="2281"/>
                  </a:lnTo>
                  <a:lnTo>
                    <a:pt x="667" y="2275"/>
                  </a:lnTo>
                  <a:lnTo>
                    <a:pt x="668" y="2272"/>
                  </a:lnTo>
                  <a:lnTo>
                    <a:pt x="669" y="2269"/>
                  </a:lnTo>
                  <a:lnTo>
                    <a:pt x="674" y="2265"/>
                  </a:lnTo>
                  <a:lnTo>
                    <a:pt x="678" y="2256"/>
                  </a:lnTo>
                  <a:lnTo>
                    <a:pt x="681" y="2252"/>
                  </a:lnTo>
                  <a:lnTo>
                    <a:pt x="682" y="2249"/>
                  </a:lnTo>
                  <a:lnTo>
                    <a:pt x="684" y="2248"/>
                  </a:lnTo>
                  <a:lnTo>
                    <a:pt x="685" y="2245"/>
                  </a:lnTo>
                  <a:lnTo>
                    <a:pt x="691" y="2243"/>
                  </a:lnTo>
                  <a:lnTo>
                    <a:pt x="697" y="2240"/>
                  </a:lnTo>
                  <a:lnTo>
                    <a:pt x="700" y="2238"/>
                  </a:lnTo>
                  <a:lnTo>
                    <a:pt x="703" y="2238"/>
                  </a:lnTo>
                  <a:lnTo>
                    <a:pt x="706" y="2238"/>
                  </a:lnTo>
                  <a:lnTo>
                    <a:pt x="710" y="2239"/>
                  </a:lnTo>
                  <a:lnTo>
                    <a:pt x="714" y="2241"/>
                  </a:lnTo>
                  <a:lnTo>
                    <a:pt x="716" y="2243"/>
                  </a:lnTo>
                  <a:lnTo>
                    <a:pt x="717" y="2244"/>
                  </a:lnTo>
                  <a:lnTo>
                    <a:pt x="718" y="2244"/>
                  </a:lnTo>
                  <a:lnTo>
                    <a:pt x="720" y="2244"/>
                  </a:lnTo>
                  <a:lnTo>
                    <a:pt x="722" y="2244"/>
                  </a:lnTo>
                  <a:lnTo>
                    <a:pt x="720" y="2239"/>
                  </a:lnTo>
                  <a:lnTo>
                    <a:pt x="722" y="2235"/>
                  </a:lnTo>
                  <a:lnTo>
                    <a:pt x="723" y="2233"/>
                  </a:lnTo>
                  <a:lnTo>
                    <a:pt x="723" y="2231"/>
                  </a:lnTo>
                  <a:lnTo>
                    <a:pt x="722" y="2230"/>
                  </a:lnTo>
                  <a:lnTo>
                    <a:pt x="719" y="2231"/>
                  </a:lnTo>
                  <a:lnTo>
                    <a:pt x="712" y="2232"/>
                  </a:lnTo>
                  <a:lnTo>
                    <a:pt x="706" y="2231"/>
                  </a:lnTo>
                  <a:lnTo>
                    <a:pt x="703" y="2230"/>
                  </a:lnTo>
                  <a:lnTo>
                    <a:pt x="702" y="2228"/>
                  </a:lnTo>
                  <a:lnTo>
                    <a:pt x="702" y="2225"/>
                  </a:lnTo>
                  <a:lnTo>
                    <a:pt x="702" y="2220"/>
                  </a:lnTo>
                  <a:lnTo>
                    <a:pt x="701" y="2219"/>
                  </a:lnTo>
                  <a:lnTo>
                    <a:pt x="700" y="2219"/>
                  </a:lnTo>
                  <a:lnTo>
                    <a:pt x="691" y="2227"/>
                  </a:lnTo>
                  <a:lnTo>
                    <a:pt x="678" y="2236"/>
                  </a:lnTo>
                  <a:lnTo>
                    <a:pt x="674" y="2240"/>
                  </a:lnTo>
                  <a:lnTo>
                    <a:pt x="668" y="2242"/>
                  </a:lnTo>
                  <a:lnTo>
                    <a:pt x="667" y="2240"/>
                  </a:lnTo>
                  <a:lnTo>
                    <a:pt x="666" y="2238"/>
                  </a:lnTo>
                  <a:lnTo>
                    <a:pt x="666" y="2233"/>
                  </a:lnTo>
                  <a:lnTo>
                    <a:pt x="666" y="2232"/>
                  </a:lnTo>
                  <a:lnTo>
                    <a:pt x="666" y="2232"/>
                  </a:lnTo>
                  <a:lnTo>
                    <a:pt x="663" y="2233"/>
                  </a:lnTo>
                  <a:lnTo>
                    <a:pt x="661" y="2233"/>
                  </a:lnTo>
                  <a:lnTo>
                    <a:pt x="660" y="2232"/>
                  </a:lnTo>
                  <a:lnTo>
                    <a:pt x="659" y="2230"/>
                  </a:lnTo>
                  <a:lnTo>
                    <a:pt x="659" y="2226"/>
                  </a:lnTo>
                  <a:lnTo>
                    <a:pt x="658" y="2225"/>
                  </a:lnTo>
                  <a:lnTo>
                    <a:pt x="658" y="2224"/>
                  </a:lnTo>
                  <a:lnTo>
                    <a:pt x="657" y="2223"/>
                  </a:lnTo>
                  <a:lnTo>
                    <a:pt x="655" y="2223"/>
                  </a:lnTo>
                  <a:lnTo>
                    <a:pt x="654" y="2226"/>
                  </a:lnTo>
                  <a:lnTo>
                    <a:pt x="653" y="2228"/>
                  </a:lnTo>
                  <a:lnTo>
                    <a:pt x="650" y="2233"/>
                  </a:lnTo>
                  <a:lnTo>
                    <a:pt x="647" y="2236"/>
                  </a:lnTo>
                  <a:lnTo>
                    <a:pt x="644" y="2239"/>
                  </a:lnTo>
                  <a:lnTo>
                    <a:pt x="643" y="2239"/>
                  </a:lnTo>
                  <a:lnTo>
                    <a:pt x="642" y="2239"/>
                  </a:lnTo>
                  <a:lnTo>
                    <a:pt x="642" y="2235"/>
                  </a:lnTo>
                  <a:lnTo>
                    <a:pt x="643" y="2232"/>
                  </a:lnTo>
                  <a:lnTo>
                    <a:pt x="646" y="2226"/>
                  </a:lnTo>
                  <a:lnTo>
                    <a:pt x="650" y="2217"/>
                  </a:lnTo>
                  <a:lnTo>
                    <a:pt x="652" y="2208"/>
                  </a:lnTo>
                  <a:lnTo>
                    <a:pt x="654" y="2198"/>
                  </a:lnTo>
                  <a:lnTo>
                    <a:pt x="658" y="2188"/>
                  </a:lnTo>
                  <a:lnTo>
                    <a:pt x="658" y="2184"/>
                  </a:lnTo>
                  <a:lnTo>
                    <a:pt x="658" y="2183"/>
                  </a:lnTo>
                  <a:lnTo>
                    <a:pt x="657" y="2183"/>
                  </a:lnTo>
                  <a:lnTo>
                    <a:pt x="654" y="2184"/>
                  </a:lnTo>
                  <a:lnTo>
                    <a:pt x="650" y="2188"/>
                  </a:lnTo>
                  <a:lnTo>
                    <a:pt x="647" y="2192"/>
                  </a:lnTo>
                  <a:lnTo>
                    <a:pt x="645" y="2193"/>
                  </a:lnTo>
                  <a:lnTo>
                    <a:pt x="644" y="2194"/>
                  </a:lnTo>
                  <a:lnTo>
                    <a:pt x="641" y="2193"/>
                  </a:lnTo>
                  <a:lnTo>
                    <a:pt x="638" y="2191"/>
                  </a:lnTo>
                  <a:lnTo>
                    <a:pt x="637" y="2187"/>
                  </a:lnTo>
                  <a:lnTo>
                    <a:pt x="635" y="2184"/>
                  </a:lnTo>
                  <a:lnTo>
                    <a:pt x="634" y="2175"/>
                  </a:lnTo>
                  <a:lnTo>
                    <a:pt x="634" y="2169"/>
                  </a:lnTo>
                  <a:lnTo>
                    <a:pt x="626" y="2158"/>
                  </a:lnTo>
                  <a:lnTo>
                    <a:pt x="618" y="2146"/>
                  </a:lnTo>
                  <a:lnTo>
                    <a:pt x="617" y="2141"/>
                  </a:lnTo>
                  <a:lnTo>
                    <a:pt x="614" y="2138"/>
                  </a:lnTo>
                  <a:lnTo>
                    <a:pt x="613" y="2137"/>
                  </a:lnTo>
                  <a:lnTo>
                    <a:pt x="613" y="2135"/>
                  </a:lnTo>
                  <a:lnTo>
                    <a:pt x="614" y="2134"/>
                  </a:lnTo>
                  <a:lnTo>
                    <a:pt x="616" y="2130"/>
                  </a:lnTo>
                  <a:lnTo>
                    <a:pt x="619" y="2129"/>
                  </a:lnTo>
                  <a:lnTo>
                    <a:pt x="621" y="2129"/>
                  </a:lnTo>
                  <a:lnTo>
                    <a:pt x="622" y="2131"/>
                  </a:lnTo>
                  <a:lnTo>
                    <a:pt x="622" y="2134"/>
                  </a:lnTo>
                  <a:lnTo>
                    <a:pt x="625" y="2137"/>
                  </a:lnTo>
                  <a:lnTo>
                    <a:pt x="629" y="2141"/>
                  </a:lnTo>
                  <a:lnTo>
                    <a:pt x="632" y="2142"/>
                  </a:lnTo>
                  <a:lnTo>
                    <a:pt x="633" y="2142"/>
                  </a:lnTo>
                  <a:lnTo>
                    <a:pt x="629" y="2135"/>
                  </a:lnTo>
                  <a:lnTo>
                    <a:pt x="624" y="2124"/>
                  </a:lnTo>
                  <a:lnTo>
                    <a:pt x="622" y="2120"/>
                  </a:lnTo>
                  <a:lnTo>
                    <a:pt x="622" y="2116"/>
                  </a:lnTo>
                  <a:lnTo>
                    <a:pt x="622" y="2112"/>
                  </a:lnTo>
                  <a:lnTo>
                    <a:pt x="625" y="2109"/>
                  </a:lnTo>
                  <a:lnTo>
                    <a:pt x="630" y="2106"/>
                  </a:lnTo>
                  <a:lnTo>
                    <a:pt x="633" y="2104"/>
                  </a:lnTo>
                  <a:lnTo>
                    <a:pt x="629" y="2102"/>
                  </a:lnTo>
                  <a:lnTo>
                    <a:pt x="627" y="2100"/>
                  </a:lnTo>
                  <a:lnTo>
                    <a:pt x="626" y="2097"/>
                  </a:lnTo>
                  <a:lnTo>
                    <a:pt x="626" y="2095"/>
                  </a:lnTo>
                  <a:lnTo>
                    <a:pt x="625" y="2095"/>
                  </a:lnTo>
                  <a:lnTo>
                    <a:pt x="621" y="2101"/>
                  </a:lnTo>
                  <a:lnTo>
                    <a:pt x="619" y="2105"/>
                  </a:lnTo>
                  <a:lnTo>
                    <a:pt x="617" y="2106"/>
                  </a:lnTo>
                  <a:lnTo>
                    <a:pt x="614" y="2106"/>
                  </a:lnTo>
                  <a:lnTo>
                    <a:pt x="614" y="2106"/>
                  </a:lnTo>
                  <a:lnTo>
                    <a:pt x="613" y="2105"/>
                  </a:lnTo>
                  <a:lnTo>
                    <a:pt x="612" y="2105"/>
                  </a:lnTo>
                  <a:lnTo>
                    <a:pt x="612" y="2105"/>
                  </a:lnTo>
                  <a:lnTo>
                    <a:pt x="611" y="2108"/>
                  </a:lnTo>
                  <a:lnTo>
                    <a:pt x="608" y="2114"/>
                  </a:lnTo>
                  <a:lnTo>
                    <a:pt x="603" y="2119"/>
                  </a:lnTo>
                  <a:lnTo>
                    <a:pt x="601" y="2120"/>
                  </a:lnTo>
                  <a:lnTo>
                    <a:pt x="600" y="2124"/>
                  </a:lnTo>
                  <a:lnTo>
                    <a:pt x="598" y="2127"/>
                  </a:lnTo>
                  <a:lnTo>
                    <a:pt x="598" y="2131"/>
                  </a:lnTo>
                  <a:lnTo>
                    <a:pt x="598" y="2135"/>
                  </a:lnTo>
                  <a:lnTo>
                    <a:pt x="598" y="2139"/>
                  </a:lnTo>
                  <a:lnTo>
                    <a:pt x="600" y="2142"/>
                  </a:lnTo>
                  <a:lnTo>
                    <a:pt x="598" y="2144"/>
                  </a:lnTo>
                  <a:lnTo>
                    <a:pt x="597" y="2145"/>
                  </a:lnTo>
                  <a:lnTo>
                    <a:pt x="595" y="2145"/>
                  </a:lnTo>
                  <a:lnTo>
                    <a:pt x="593" y="2143"/>
                  </a:lnTo>
                  <a:lnTo>
                    <a:pt x="590" y="2141"/>
                  </a:lnTo>
                  <a:lnTo>
                    <a:pt x="587" y="2135"/>
                  </a:lnTo>
                  <a:lnTo>
                    <a:pt x="585" y="2130"/>
                  </a:lnTo>
                  <a:lnTo>
                    <a:pt x="579" y="2122"/>
                  </a:lnTo>
                  <a:lnTo>
                    <a:pt x="573" y="2116"/>
                  </a:lnTo>
                  <a:lnTo>
                    <a:pt x="565" y="2109"/>
                  </a:lnTo>
                  <a:lnTo>
                    <a:pt x="559" y="2101"/>
                  </a:lnTo>
                  <a:lnTo>
                    <a:pt x="556" y="2097"/>
                  </a:lnTo>
                  <a:lnTo>
                    <a:pt x="555" y="2095"/>
                  </a:lnTo>
                  <a:lnTo>
                    <a:pt x="555" y="2092"/>
                  </a:lnTo>
                  <a:lnTo>
                    <a:pt x="555" y="2087"/>
                  </a:lnTo>
                  <a:lnTo>
                    <a:pt x="556" y="2082"/>
                  </a:lnTo>
                  <a:lnTo>
                    <a:pt x="556" y="2079"/>
                  </a:lnTo>
                  <a:lnTo>
                    <a:pt x="555" y="2077"/>
                  </a:lnTo>
                  <a:lnTo>
                    <a:pt x="549" y="2076"/>
                  </a:lnTo>
                  <a:lnTo>
                    <a:pt x="545" y="2074"/>
                  </a:lnTo>
                  <a:lnTo>
                    <a:pt x="545" y="2073"/>
                  </a:lnTo>
                  <a:lnTo>
                    <a:pt x="547" y="2071"/>
                  </a:lnTo>
                  <a:lnTo>
                    <a:pt x="548" y="2065"/>
                  </a:lnTo>
                  <a:lnTo>
                    <a:pt x="544" y="2062"/>
                  </a:lnTo>
                  <a:lnTo>
                    <a:pt x="539" y="2062"/>
                  </a:lnTo>
                  <a:lnTo>
                    <a:pt x="538" y="2062"/>
                  </a:lnTo>
                  <a:lnTo>
                    <a:pt x="537" y="2061"/>
                  </a:lnTo>
                  <a:lnTo>
                    <a:pt x="537" y="2059"/>
                  </a:lnTo>
                  <a:lnTo>
                    <a:pt x="537" y="2055"/>
                  </a:lnTo>
                  <a:lnTo>
                    <a:pt x="539" y="2049"/>
                  </a:lnTo>
                  <a:lnTo>
                    <a:pt x="538" y="2046"/>
                  </a:lnTo>
                  <a:lnTo>
                    <a:pt x="537" y="2044"/>
                  </a:lnTo>
                  <a:lnTo>
                    <a:pt x="537" y="2040"/>
                  </a:lnTo>
                  <a:lnTo>
                    <a:pt x="538" y="2039"/>
                  </a:lnTo>
                  <a:lnTo>
                    <a:pt x="540" y="2039"/>
                  </a:lnTo>
                  <a:lnTo>
                    <a:pt x="544" y="2036"/>
                  </a:lnTo>
                  <a:lnTo>
                    <a:pt x="547" y="2030"/>
                  </a:lnTo>
                  <a:lnTo>
                    <a:pt x="549" y="2029"/>
                  </a:lnTo>
                  <a:lnTo>
                    <a:pt x="552" y="2027"/>
                  </a:lnTo>
                  <a:lnTo>
                    <a:pt x="553" y="2022"/>
                  </a:lnTo>
                  <a:lnTo>
                    <a:pt x="553" y="2019"/>
                  </a:lnTo>
                  <a:lnTo>
                    <a:pt x="553" y="2017"/>
                  </a:lnTo>
                  <a:lnTo>
                    <a:pt x="554" y="2015"/>
                  </a:lnTo>
                  <a:lnTo>
                    <a:pt x="555" y="2013"/>
                  </a:lnTo>
                  <a:lnTo>
                    <a:pt x="559" y="2011"/>
                  </a:lnTo>
                  <a:lnTo>
                    <a:pt x="563" y="2008"/>
                  </a:lnTo>
                  <a:lnTo>
                    <a:pt x="565" y="2007"/>
                  </a:lnTo>
                  <a:lnTo>
                    <a:pt x="568" y="2005"/>
                  </a:lnTo>
                  <a:lnTo>
                    <a:pt x="568" y="2004"/>
                  </a:lnTo>
                  <a:lnTo>
                    <a:pt x="568" y="2003"/>
                  </a:lnTo>
                  <a:lnTo>
                    <a:pt x="565" y="2003"/>
                  </a:lnTo>
                  <a:lnTo>
                    <a:pt x="562" y="2003"/>
                  </a:lnTo>
                  <a:lnTo>
                    <a:pt x="557" y="2004"/>
                  </a:lnTo>
                  <a:lnTo>
                    <a:pt x="555" y="2004"/>
                  </a:lnTo>
                  <a:lnTo>
                    <a:pt x="553" y="2004"/>
                  </a:lnTo>
                  <a:lnTo>
                    <a:pt x="555" y="1996"/>
                  </a:lnTo>
                  <a:lnTo>
                    <a:pt x="559" y="1988"/>
                  </a:lnTo>
                  <a:lnTo>
                    <a:pt x="561" y="1982"/>
                  </a:lnTo>
                  <a:lnTo>
                    <a:pt x="562" y="1978"/>
                  </a:lnTo>
                  <a:lnTo>
                    <a:pt x="562" y="1973"/>
                  </a:lnTo>
                  <a:lnTo>
                    <a:pt x="562" y="1968"/>
                  </a:lnTo>
                  <a:lnTo>
                    <a:pt x="560" y="1960"/>
                  </a:lnTo>
                  <a:lnTo>
                    <a:pt x="557" y="1951"/>
                  </a:lnTo>
                  <a:lnTo>
                    <a:pt x="556" y="1937"/>
                  </a:lnTo>
                  <a:lnTo>
                    <a:pt x="557" y="1922"/>
                  </a:lnTo>
                  <a:lnTo>
                    <a:pt x="560" y="1917"/>
                  </a:lnTo>
                  <a:lnTo>
                    <a:pt x="561" y="1914"/>
                  </a:lnTo>
                  <a:lnTo>
                    <a:pt x="561" y="1910"/>
                  </a:lnTo>
                  <a:lnTo>
                    <a:pt x="560" y="1908"/>
                  </a:lnTo>
                  <a:lnTo>
                    <a:pt x="557" y="1906"/>
                  </a:lnTo>
                  <a:lnTo>
                    <a:pt x="555" y="1905"/>
                  </a:lnTo>
                  <a:lnTo>
                    <a:pt x="552" y="1905"/>
                  </a:lnTo>
                  <a:lnTo>
                    <a:pt x="547" y="1905"/>
                  </a:lnTo>
                  <a:lnTo>
                    <a:pt x="543" y="1905"/>
                  </a:lnTo>
                  <a:lnTo>
                    <a:pt x="540" y="1903"/>
                  </a:lnTo>
                  <a:lnTo>
                    <a:pt x="539" y="1902"/>
                  </a:lnTo>
                  <a:lnTo>
                    <a:pt x="539" y="1900"/>
                  </a:lnTo>
                  <a:lnTo>
                    <a:pt x="538" y="1897"/>
                  </a:lnTo>
                  <a:lnTo>
                    <a:pt x="535" y="1891"/>
                  </a:lnTo>
                  <a:lnTo>
                    <a:pt x="526" y="1885"/>
                  </a:lnTo>
                  <a:lnTo>
                    <a:pt x="518" y="1882"/>
                  </a:lnTo>
                  <a:lnTo>
                    <a:pt x="511" y="1881"/>
                  </a:lnTo>
                  <a:lnTo>
                    <a:pt x="505" y="1877"/>
                  </a:lnTo>
                  <a:lnTo>
                    <a:pt x="499" y="1874"/>
                  </a:lnTo>
                  <a:lnTo>
                    <a:pt x="495" y="1870"/>
                  </a:lnTo>
                  <a:lnTo>
                    <a:pt x="490" y="1865"/>
                  </a:lnTo>
                  <a:lnTo>
                    <a:pt x="487" y="1861"/>
                  </a:lnTo>
                  <a:lnTo>
                    <a:pt x="484" y="1859"/>
                  </a:lnTo>
                  <a:lnTo>
                    <a:pt x="482" y="1859"/>
                  </a:lnTo>
                  <a:lnTo>
                    <a:pt x="479" y="1858"/>
                  </a:lnTo>
                  <a:lnTo>
                    <a:pt x="475" y="1859"/>
                  </a:lnTo>
                  <a:lnTo>
                    <a:pt x="470" y="1859"/>
                  </a:lnTo>
                  <a:lnTo>
                    <a:pt x="467" y="1858"/>
                  </a:lnTo>
                  <a:lnTo>
                    <a:pt x="466" y="1856"/>
                  </a:lnTo>
                  <a:lnTo>
                    <a:pt x="465" y="1853"/>
                  </a:lnTo>
                  <a:lnTo>
                    <a:pt x="465" y="1846"/>
                  </a:lnTo>
                  <a:lnTo>
                    <a:pt x="464" y="1840"/>
                  </a:lnTo>
                  <a:lnTo>
                    <a:pt x="462" y="1838"/>
                  </a:lnTo>
                  <a:lnTo>
                    <a:pt x="459" y="1837"/>
                  </a:lnTo>
                  <a:lnTo>
                    <a:pt x="456" y="1834"/>
                  </a:lnTo>
                  <a:lnTo>
                    <a:pt x="454" y="1830"/>
                  </a:lnTo>
                  <a:lnTo>
                    <a:pt x="454" y="1827"/>
                  </a:lnTo>
                  <a:lnTo>
                    <a:pt x="455" y="1825"/>
                  </a:lnTo>
                  <a:lnTo>
                    <a:pt x="455" y="1823"/>
                  </a:lnTo>
                  <a:lnTo>
                    <a:pt x="455" y="1820"/>
                  </a:lnTo>
                  <a:lnTo>
                    <a:pt x="453" y="1817"/>
                  </a:lnTo>
                  <a:lnTo>
                    <a:pt x="449" y="1815"/>
                  </a:lnTo>
                  <a:lnTo>
                    <a:pt x="446" y="1815"/>
                  </a:lnTo>
                  <a:lnTo>
                    <a:pt x="443" y="1812"/>
                  </a:lnTo>
                  <a:lnTo>
                    <a:pt x="443" y="1810"/>
                  </a:lnTo>
                  <a:lnTo>
                    <a:pt x="445" y="1807"/>
                  </a:lnTo>
                  <a:lnTo>
                    <a:pt x="445" y="1801"/>
                  </a:lnTo>
                  <a:lnTo>
                    <a:pt x="442" y="1795"/>
                  </a:lnTo>
                  <a:lnTo>
                    <a:pt x="426" y="1766"/>
                  </a:lnTo>
                  <a:lnTo>
                    <a:pt x="410" y="1736"/>
                  </a:lnTo>
                  <a:lnTo>
                    <a:pt x="394" y="1706"/>
                  </a:lnTo>
                  <a:lnTo>
                    <a:pt x="380" y="1675"/>
                  </a:lnTo>
                  <a:lnTo>
                    <a:pt x="374" y="1666"/>
                  </a:lnTo>
                  <a:lnTo>
                    <a:pt x="368" y="1658"/>
                  </a:lnTo>
                  <a:lnTo>
                    <a:pt x="359" y="1652"/>
                  </a:lnTo>
                  <a:lnTo>
                    <a:pt x="352" y="1648"/>
                  </a:lnTo>
                  <a:lnTo>
                    <a:pt x="349" y="1646"/>
                  </a:lnTo>
                  <a:lnTo>
                    <a:pt x="345" y="1642"/>
                  </a:lnTo>
                  <a:lnTo>
                    <a:pt x="342" y="1638"/>
                  </a:lnTo>
                  <a:lnTo>
                    <a:pt x="339" y="1630"/>
                  </a:lnTo>
                  <a:lnTo>
                    <a:pt x="336" y="1625"/>
                  </a:lnTo>
                  <a:lnTo>
                    <a:pt x="334" y="1620"/>
                  </a:lnTo>
                  <a:lnTo>
                    <a:pt x="331" y="1615"/>
                  </a:lnTo>
                  <a:lnTo>
                    <a:pt x="327" y="1610"/>
                  </a:lnTo>
                  <a:lnTo>
                    <a:pt x="317" y="1602"/>
                  </a:lnTo>
                  <a:lnTo>
                    <a:pt x="308" y="1594"/>
                  </a:lnTo>
                  <a:lnTo>
                    <a:pt x="305" y="1591"/>
                  </a:lnTo>
                  <a:lnTo>
                    <a:pt x="303" y="1585"/>
                  </a:lnTo>
                  <a:lnTo>
                    <a:pt x="304" y="1584"/>
                  </a:lnTo>
                  <a:lnTo>
                    <a:pt x="305" y="1583"/>
                  </a:lnTo>
                  <a:lnTo>
                    <a:pt x="304" y="1576"/>
                  </a:lnTo>
                  <a:lnTo>
                    <a:pt x="302" y="1569"/>
                  </a:lnTo>
                  <a:lnTo>
                    <a:pt x="300" y="1566"/>
                  </a:lnTo>
                  <a:lnTo>
                    <a:pt x="298" y="1561"/>
                  </a:lnTo>
                  <a:lnTo>
                    <a:pt x="295" y="1558"/>
                  </a:lnTo>
                  <a:lnTo>
                    <a:pt x="292" y="1555"/>
                  </a:lnTo>
                  <a:lnTo>
                    <a:pt x="287" y="1553"/>
                  </a:lnTo>
                  <a:lnTo>
                    <a:pt x="282" y="1553"/>
                  </a:lnTo>
                  <a:lnTo>
                    <a:pt x="275" y="1555"/>
                  </a:lnTo>
                  <a:lnTo>
                    <a:pt x="269" y="1556"/>
                  </a:lnTo>
                  <a:lnTo>
                    <a:pt x="255" y="1560"/>
                  </a:lnTo>
                  <a:lnTo>
                    <a:pt x="245" y="1565"/>
                  </a:lnTo>
                  <a:lnTo>
                    <a:pt x="242" y="1568"/>
                  </a:lnTo>
                  <a:lnTo>
                    <a:pt x="241" y="1571"/>
                  </a:lnTo>
                  <a:lnTo>
                    <a:pt x="242" y="1573"/>
                  </a:lnTo>
                  <a:lnTo>
                    <a:pt x="243" y="1575"/>
                  </a:lnTo>
                  <a:lnTo>
                    <a:pt x="244" y="1577"/>
                  </a:lnTo>
                  <a:lnTo>
                    <a:pt x="243" y="1579"/>
                  </a:lnTo>
                  <a:lnTo>
                    <a:pt x="241" y="1581"/>
                  </a:lnTo>
                  <a:lnTo>
                    <a:pt x="236" y="1582"/>
                  </a:lnTo>
                  <a:lnTo>
                    <a:pt x="233" y="1584"/>
                  </a:lnTo>
                  <a:lnTo>
                    <a:pt x="230" y="1587"/>
                  </a:lnTo>
                  <a:lnTo>
                    <a:pt x="229" y="1588"/>
                  </a:lnTo>
                  <a:lnTo>
                    <a:pt x="229" y="1590"/>
                  </a:lnTo>
                  <a:lnTo>
                    <a:pt x="230" y="1596"/>
                  </a:lnTo>
                  <a:lnTo>
                    <a:pt x="230" y="1602"/>
                  </a:lnTo>
                  <a:lnTo>
                    <a:pt x="228" y="1606"/>
                  </a:lnTo>
                  <a:lnTo>
                    <a:pt x="226" y="1608"/>
                  </a:lnTo>
                  <a:lnTo>
                    <a:pt x="222" y="1610"/>
                  </a:lnTo>
                  <a:lnTo>
                    <a:pt x="218" y="1612"/>
                  </a:lnTo>
                  <a:lnTo>
                    <a:pt x="207" y="1615"/>
                  </a:lnTo>
                  <a:lnTo>
                    <a:pt x="198" y="1621"/>
                  </a:lnTo>
                  <a:lnTo>
                    <a:pt x="195" y="1624"/>
                  </a:lnTo>
                  <a:lnTo>
                    <a:pt x="191" y="1628"/>
                  </a:lnTo>
                  <a:lnTo>
                    <a:pt x="189" y="1630"/>
                  </a:lnTo>
                  <a:lnTo>
                    <a:pt x="187" y="1631"/>
                  </a:lnTo>
                  <a:lnTo>
                    <a:pt x="185" y="1632"/>
                  </a:lnTo>
                  <a:lnTo>
                    <a:pt x="182" y="1632"/>
                  </a:lnTo>
                  <a:lnTo>
                    <a:pt x="179" y="1629"/>
                  </a:lnTo>
                  <a:lnTo>
                    <a:pt x="177" y="1625"/>
                  </a:lnTo>
                  <a:lnTo>
                    <a:pt x="176" y="1623"/>
                  </a:lnTo>
                  <a:lnTo>
                    <a:pt x="176" y="1620"/>
                  </a:lnTo>
                  <a:lnTo>
                    <a:pt x="174" y="1614"/>
                  </a:lnTo>
                  <a:lnTo>
                    <a:pt x="171" y="1607"/>
                  </a:lnTo>
                  <a:lnTo>
                    <a:pt x="166" y="1599"/>
                  </a:lnTo>
                  <a:lnTo>
                    <a:pt x="161" y="1592"/>
                  </a:lnTo>
                  <a:lnTo>
                    <a:pt x="154" y="1587"/>
                  </a:lnTo>
                  <a:lnTo>
                    <a:pt x="147" y="1581"/>
                  </a:lnTo>
                  <a:lnTo>
                    <a:pt x="137" y="1572"/>
                  </a:lnTo>
                  <a:lnTo>
                    <a:pt x="127" y="1561"/>
                  </a:lnTo>
                  <a:lnTo>
                    <a:pt x="123" y="1553"/>
                  </a:lnTo>
                  <a:lnTo>
                    <a:pt x="120" y="1545"/>
                  </a:lnTo>
                  <a:lnTo>
                    <a:pt x="116" y="1541"/>
                  </a:lnTo>
                  <a:lnTo>
                    <a:pt x="113" y="1537"/>
                  </a:lnTo>
                  <a:lnTo>
                    <a:pt x="108" y="1535"/>
                  </a:lnTo>
                  <a:lnTo>
                    <a:pt x="104" y="1532"/>
                  </a:lnTo>
                  <a:lnTo>
                    <a:pt x="99" y="1528"/>
                  </a:lnTo>
                  <a:lnTo>
                    <a:pt x="96" y="1525"/>
                  </a:lnTo>
                  <a:lnTo>
                    <a:pt x="93" y="1523"/>
                  </a:lnTo>
                  <a:lnTo>
                    <a:pt x="93" y="1518"/>
                  </a:lnTo>
                  <a:lnTo>
                    <a:pt x="95" y="1510"/>
                  </a:lnTo>
                  <a:lnTo>
                    <a:pt x="98" y="1501"/>
                  </a:lnTo>
                  <a:lnTo>
                    <a:pt x="98" y="1498"/>
                  </a:lnTo>
                  <a:lnTo>
                    <a:pt x="97" y="1495"/>
                  </a:lnTo>
                  <a:lnTo>
                    <a:pt x="95" y="1493"/>
                  </a:lnTo>
                  <a:lnTo>
                    <a:pt x="90" y="1492"/>
                  </a:lnTo>
                  <a:lnTo>
                    <a:pt x="84" y="1492"/>
                  </a:lnTo>
                  <a:lnTo>
                    <a:pt x="79" y="1492"/>
                  </a:lnTo>
                  <a:lnTo>
                    <a:pt x="74" y="1494"/>
                  </a:lnTo>
                  <a:lnTo>
                    <a:pt x="68" y="1496"/>
                  </a:lnTo>
                  <a:lnTo>
                    <a:pt x="65" y="1499"/>
                  </a:lnTo>
                  <a:lnTo>
                    <a:pt x="62" y="1501"/>
                  </a:lnTo>
                  <a:lnTo>
                    <a:pt x="58" y="1506"/>
                  </a:lnTo>
                  <a:lnTo>
                    <a:pt x="55" y="1508"/>
                  </a:lnTo>
                  <a:lnTo>
                    <a:pt x="51" y="1509"/>
                  </a:lnTo>
                  <a:lnTo>
                    <a:pt x="48" y="1509"/>
                  </a:lnTo>
                  <a:lnTo>
                    <a:pt x="42" y="1506"/>
                  </a:lnTo>
                  <a:lnTo>
                    <a:pt x="35" y="1499"/>
                  </a:lnTo>
                  <a:lnTo>
                    <a:pt x="32" y="1498"/>
                  </a:lnTo>
                  <a:lnTo>
                    <a:pt x="30" y="1496"/>
                  </a:lnTo>
                  <a:lnTo>
                    <a:pt x="28" y="1498"/>
                  </a:lnTo>
                  <a:lnTo>
                    <a:pt x="28" y="1499"/>
                  </a:lnTo>
                  <a:lnTo>
                    <a:pt x="28" y="1501"/>
                  </a:lnTo>
                  <a:lnTo>
                    <a:pt x="27" y="1502"/>
                  </a:lnTo>
                  <a:lnTo>
                    <a:pt x="26" y="1504"/>
                  </a:lnTo>
                  <a:lnTo>
                    <a:pt x="24" y="1507"/>
                  </a:lnTo>
                  <a:lnTo>
                    <a:pt x="22" y="1507"/>
                  </a:lnTo>
                  <a:lnTo>
                    <a:pt x="19" y="1507"/>
                  </a:lnTo>
                  <a:lnTo>
                    <a:pt x="16" y="1506"/>
                  </a:lnTo>
                  <a:lnTo>
                    <a:pt x="13" y="1503"/>
                  </a:lnTo>
                  <a:lnTo>
                    <a:pt x="6" y="1500"/>
                  </a:lnTo>
                  <a:lnTo>
                    <a:pt x="0" y="1496"/>
                  </a:lnTo>
                  <a:lnTo>
                    <a:pt x="0" y="1426"/>
                  </a:lnTo>
                  <a:lnTo>
                    <a:pt x="0" y="1355"/>
                  </a:lnTo>
                  <a:lnTo>
                    <a:pt x="0" y="1284"/>
                  </a:lnTo>
                  <a:lnTo>
                    <a:pt x="0" y="1213"/>
                  </a:lnTo>
                  <a:lnTo>
                    <a:pt x="0" y="1142"/>
                  </a:lnTo>
                  <a:lnTo>
                    <a:pt x="0" y="1071"/>
                  </a:lnTo>
                  <a:lnTo>
                    <a:pt x="0" y="1001"/>
                  </a:lnTo>
                  <a:lnTo>
                    <a:pt x="0" y="929"/>
                  </a:lnTo>
                  <a:lnTo>
                    <a:pt x="0" y="858"/>
                  </a:lnTo>
                  <a:lnTo>
                    <a:pt x="0" y="787"/>
                  </a:lnTo>
                  <a:lnTo>
                    <a:pt x="0" y="717"/>
                  </a:lnTo>
                  <a:lnTo>
                    <a:pt x="0" y="646"/>
                  </a:lnTo>
                  <a:lnTo>
                    <a:pt x="0" y="574"/>
                  </a:lnTo>
                  <a:lnTo>
                    <a:pt x="0" y="503"/>
                  </a:lnTo>
                  <a:lnTo>
                    <a:pt x="0" y="433"/>
                  </a:lnTo>
                  <a:lnTo>
                    <a:pt x="0" y="362"/>
                  </a:lnTo>
                  <a:lnTo>
                    <a:pt x="8" y="364"/>
                  </a:lnTo>
                  <a:lnTo>
                    <a:pt x="15" y="367"/>
                  </a:lnTo>
                  <a:lnTo>
                    <a:pt x="22" y="367"/>
                  </a:lnTo>
                  <a:lnTo>
                    <a:pt x="28" y="367"/>
                  </a:lnTo>
                  <a:lnTo>
                    <a:pt x="43" y="367"/>
                  </a:lnTo>
                  <a:lnTo>
                    <a:pt x="58" y="365"/>
                  </a:lnTo>
                  <a:lnTo>
                    <a:pt x="66" y="365"/>
                  </a:lnTo>
                  <a:lnTo>
                    <a:pt x="73" y="368"/>
                  </a:lnTo>
                  <a:lnTo>
                    <a:pt x="72" y="370"/>
                  </a:lnTo>
                  <a:lnTo>
                    <a:pt x="72" y="372"/>
                  </a:lnTo>
                  <a:lnTo>
                    <a:pt x="74" y="375"/>
                  </a:lnTo>
                  <a:lnTo>
                    <a:pt x="79" y="377"/>
                  </a:lnTo>
                  <a:lnTo>
                    <a:pt x="83" y="378"/>
                  </a:lnTo>
                  <a:lnTo>
                    <a:pt x="87" y="378"/>
                  </a:lnTo>
                  <a:lnTo>
                    <a:pt x="91" y="381"/>
                  </a:lnTo>
                  <a:lnTo>
                    <a:pt x="96" y="384"/>
                  </a:lnTo>
                  <a:lnTo>
                    <a:pt x="99" y="388"/>
                  </a:lnTo>
                  <a:lnTo>
                    <a:pt x="103" y="392"/>
                  </a:lnTo>
                  <a:lnTo>
                    <a:pt x="108" y="400"/>
                  </a:lnTo>
                  <a:lnTo>
                    <a:pt x="114" y="409"/>
                  </a:lnTo>
                  <a:lnTo>
                    <a:pt x="117" y="414"/>
                  </a:lnTo>
                  <a:lnTo>
                    <a:pt x="121" y="418"/>
                  </a:lnTo>
                  <a:lnTo>
                    <a:pt x="123" y="419"/>
                  </a:lnTo>
                  <a:lnTo>
                    <a:pt x="125" y="419"/>
                  </a:lnTo>
                  <a:lnTo>
                    <a:pt x="129" y="418"/>
                  </a:lnTo>
                  <a:lnTo>
                    <a:pt x="131" y="416"/>
                  </a:lnTo>
                  <a:lnTo>
                    <a:pt x="133" y="416"/>
                  </a:lnTo>
                  <a:lnTo>
                    <a:pt x="136" y="417"/>
                  </a:lnTo>
                  <a:lnTo>
                    <a:pt x="138" y="419"/>
                  </a:lnTo>
                  <a:lnTo>
                    <a:pt x="139" y="421"/>
                  </a:lnTo>
                  <a:lnTo>
                    <a:pt x="145" y="429"/>
                  </a:lnTo>
                  <a:lnTo>
                    <a:pt x="152" y="436"/>
                  </a:lnTo>
                  <a:lnTo>
                    <a:pt x="162" y="445"/>
                  </a:lnTo>
                  <a:lnTo>
                    <a:pt x="174" y="453"/>
                  </a:lnTo>
                  <a:lnTo>
                    <a:pt x="187" y="459"/>
                  </a:lnTo>
                  <a:lnTo>
                    <a:pt x="199" y="465"/>
                  </a:lnTo>
                  <a:lnTo>
                    <a:pt x="212" y="470"/>
                  </a:lnTo>
                  <a:lnTo>
                    <a:pt x="225" y="473"/>
                  </a:lnTo>
                  <a:lnTo>
                    <a:pt x="227" y="470"/>
                  </a:lnTo>
                  <a:lnTo>
                    <a:pt x="228" y="469"/>
                  </a:lnTo>
                  <a:lnTo>
                    <a:pt x="231" y="467"/>
                  </a:lnTo>
                  <a:lnTo>
                    <a:pt x="234" y="467"/>
                  </a:lnTo>
                  <a:lnTo>
                    <a:pt x="237" y="467"/>
                  </a:lnTo>
                  <a:lnTo>
                    <a:pt x="239" y="468"/>
                  </a:lnTo>
                  <a:lnTo>
                    <a:pt x="246" y="470"/>
                  </a:lnTo>
                  <a:lnTo>
                    <a:pt x="253" y="474"/>
                  </a:lnTo>
                  <a:lnTo>
                    <a:pt x="259" y="477"/>
                  </a:lnTo>
                  <a:lnTo>
                    <a:pt x="264" y="482"/>
                  </a:lnTo>
                  <a:lnTo>
                    <a:pt x="270" y="487"/>
                  </a:lnTo>
                  <a:lnTo>
                    <a:pt x="277" y="493"/>
                  </a:lnTo>
                  <a:lnTo>
                    <a:pt x="284" y="499"/>
                  </a:lnTo>
                  <a:lnTo>
                    <a:pt x="292" y="502"/>
                  </a:lnTo>
                  <a:lnTo>
                    <a:pt x="294" y="501"/>
                  </a:lnTo>
                  <a:lnTo>
                    <a:pt x="296" y="500"/>
                  </a:lnTo>
                  <a:lnTo>
                    <a:pt x="291" y="492"/>
                  </a:lnTo>
                  <a:lnTo>
                    <a:pt x="284" y="482"/>
                  </a:lnTo>
                  <a:lnTo>
                    <a:pt x="283" y="478"/>
                  </a:lnTo>
                  <a:lnTo>
                    <a:pt x="282" y="476"/>
                  </a:lnTo>
                  <a:lnTo>
                    <a:pt x="278" y="474"/>
                  </a:lnTo>
                  <a:lnTo>
                    <a:pt x="277" y="473"/>
                  </a:lnTo>
                  <a:lnTo>
                    <a:pt x="277" y="473"/>
                  </a:lnTo>
                  <a:lnTo>
                    <a:pt x="279" y="469"/>
                  </a:lnTo>
                  <a:lnTo>
                    <a:pt x="295" y="470"/>
                  </a:lnTo>
                  <a:lnTo>
                    <a:pt x="311" y="470"/>
                  </a:lnTo>
                  <a:lnTo>
                    <a:pt x="313" y="470"/>
                  </a:lnTo>
                  <a:lnTo>
                    <a:pt x="317" y="472"/>
                  </a:lnTo>
                  <a:lnTo>
                    <a:pt x="327" y="486"/>
                  </a:lnTo>
                  <a:lnTo>
                    <a:pt x="339" y="501"/>
                  </a:lnTo>
                  <a:lnTo>
                    <a:pt x="341" y="501"/>
                  </a:lnTo>
                  <a:lnTo>
                    <a:pt x="343" y="501"/>
                  </a:lnTo>
                  <a:lnTo>
                    <a:pt x="344" y="498"/>
                  </a:lnTo>
                  <a:lnTo>
                    <a:pt x="345" y="493"/>
                  </a:lnTo>
                  <a:lnTo>
                    <a:pt x="341" y="482"/>
                  </a:lnTo>
                  <a:lnTo>
                    <a:pt x="334" y="470"/>
                  </a:lnTo>
                  <a:lnTo>
                    <a:pt x="329" y="462"/>
                  </a:lnTo>
                  <a:lnTo>
                    <a:pt x="328" y="454"/>
                  </a:lnTo>
                  <a:lnTo>
                    <a:pt x="328" y="451"/>
                  </a:lnTo>
                  <a:lnTo>
                    <a:pt x="329" y="448"/>
                  </a:lnTo>
                  <a:lnTo>
                    <a:pt x="332" y="444"/>
                  </a:lnTo>
                  <a:lnTo>
                    <a:pt x="336" y="441"/>
                  </a:lnTo>
                  <a:lnTo>
                    <a:pt x="344" y="433"/>
                  </a:lnTo>
                  <a:lnTo>
                    <a:pt x="351" y="422"/>
                  </a:lnTo>
                  <a:lnTo>
                    <a:pt x="355" y="419"/>
                  </a:lnTo>
                  <a:lnTo>
                    <a:pt x="358" y="414"/>
                  </a:lnTo>
                  <a:lnTo>
                    <a:pt x="362" y="411"/>
                  </a:lnTo>
                  <a:lnTo>
                    <a:pt x="367" y="408"/>
                  </a:lnTo>
                  <a:lnTo>
                    <a:pt x="373" y="405"/>
                  </a:lnTo>
                  <a:lnTo>
                    <a:pt x="370" y="405"/>
                  </a:lnTo>
                  <a:lnTo>
                    <a:pt x="370" y="405"/>
                  </a:lnTo>
                  <a:lnTo>
                    <a:pt x="377" y="401"/>
                  </a:lnTo>
                  <a:lnTo>
                    <a:pt x="385" y="397"/>
                  </a:lnTo>
                  <a:lnTo>
                    <a:pt x="394" y="397"/>
                  </a:lnTo>
                  <a:lnTo>
                    <a:pt x="398" y="396"/>
                  </a:lnTo>
                  <a:lnTo>
                    <a:pt x="401" y="395"/>
                  </a:lnTo>
                  <a:lnTo>
                    <a:pt x="405" y="393"/>
                  </a:lnTo>
                  <a:lnTo>
                    <a:pt x="406" y="391"/>
                  </a:lnTo>
                  <a:lnTo>
                    <a:pt x="408" y="385"/>
                  </a:lnTo>
                  <a:lnTo>
                    <a:pt x="408" y="378"/>
                  </a:lnTo>
                  <a:lnTo>
                    <a:pt x="408" y="372"/>
                  </a:lnTo>
                  <a:lnTo>
                    <a:pt x="409" y="367"/>
                  </a:lnTo>
                  <a:lnTo>
                    <a:pt x="410" y="364"/>
                  </a:lnTo>
                  <a:lnTo>
                    <a:pt x="413" y="363"/>
                  </a:lnTo>
                  <a:lnTo>
                    <a:pt x="415" y="362"/>
                  </a:lnTo>
                  <a:lnTo>
                    <a:pt x="419" y="361"/>
                  </a:lnTo>
                  <a:lnTo>
                    <a:pt x="423" y="360"/>
                  </a:lnTo>
                  <a:lnTo>
                    <a:pt x="425" y="359"/>
                  </a:lnTo>
                  <a:lnTo>
                    <a:pt x="426" y="356"/>
                  </a:lnTo>
                  <a:lnTo>
                    <a:pt x="429" y="353"/>
                  </a:lnTo>
                  <a:lnTo>
                    <a:pt x="432" y="348"/>
                  </a:lnTo>
                  <a:lnTo>
                    <a:pt x="438" y="346"/>
                  </a:lnTo>
                  <a:lnTo>
                    <a:pt x="441" y="345"/>
                  </a:lnTo>
                  <a:lnTo>
                    <a:pt x="443" y="344"/>
                  </a:lnTo>
                  <a:lnTo>
                    <a:pt x="446" y="344"/>
                  </a:lnTo>
                  <a:lnTo>
                    <a:pt x="446" y="346"/>
                  </a:lnTo>
                  <a:lnTo>
                    <a:pt x="446" y="348"/>
                  </a:lnTo>
                  <a:lnTo>
                    <a:pt x="445" y="350"/>
                  </a:lnTo>
                  <a:lnTo>
                    <a:pt x="447" y="353"/>
                  </a:lnTo>
                  <a:lnTo>
                    <a:pt x="448" y="355"/>
                  </a:lnTo>
                  <a:lnTo>
                    <a:pt x="454" y="353"/>
                  </a:lnTo>
                  <a:lnTo>
                    <a:pt x="457" y="351"/>
                  </a:lnTo>
                  <a:lnTo>
                    <a:pt x="462" y="347"/>
                  </a:lnTo>
                  <a:lnTo>
                    <a:pt x="465" y="343"/>
                  </a:lnTo>
                  <a:lnTo>
                    <a:pt x="473" y="335"/>
                  </a:lnTo>
                  <a:lnTo>
                    <a:pt x="481" y="328"/>
                  </a:lnTo>
                  <a:lnTo>
                    <a:pt x="490" y="321"/>
                  </a:lnTo>
                  <a:lnTo>
                    <a:pt x="495" y="316"/>
                  </a:lnTo>
                  <a:lnTo>
                    <a:pt x="497" y="320"/>
                  </a:lnTo>
                  <a:lnTo>
                    <a:pt x="498" y="322"/>
                  </a:lnTo>
                  <a:lnTo>
                    <a:pt x="498" y="329"/>
                  </a:lnTo>
                  <a:lnTo>
                    <a:pt x="498" y="332"/>
                  </a:lnTo>
                  <a:lnTo>
                    <a:pt x="500" y="332"/>
                  </a:lnTo>
                  <a:lnTo>
                    <a:pt x="503" y="330"/>
                  </a:lnTo>
                  <a:lnTo>
                    <a:pt x="504" y="327"/>
                  </a:lnTo>
                  <a:lnTo>
                    <a:pt x="506" y="322"/>
                  </a:lnTo>
                  <a:lnTo>
                    <a:pt x="510" y="314"/>
                  </a:lnTo>
                  <a:lnTo>
                    <a:pt x="512" y="307"/>
                  </a:lnTo>
                  <a:lnTo>
                    <a:pt x="515" y="299"/>
                  </a:lnTo>
                  <a:lnTo>
                    <a:pt x="520" y="290"/>
                  </a:lnTo>
                  <a:lnTo>
                    <a:pt x="522" y="291"/>
                  </a:lnTo>
                  <a:lnTo>
                    <a:pt x="523" y="291"/>
                  </a:lnTo>
                  <a:lnTo>
                    <a:pt x="527" y="290"/>
                  </a:lnTo>
                  <a:lnTo>
                    <a:pt x="529" y="288"/>
                  </a:lnTo>
                  <a:lnTo>
                    <a:pt x="533" y="283"/>
                  </a:lnTo>
                  <a:lnTo>
                    <a:pt x="533" y="285"/>
                  </a:lnTo>
                  <a:lnTo>
                    <a:pt x="533" y="286"/>
                  </a:lnTo>
                  <a:lnTo>
                    <a:pt x="533" y="287"/>
                  </a:lnTo>
                  <a:lnTo>
                    <a:pt x="535" y="288"/>
                  </a:lnTo>
                  <a:lnTo>
                    <a:pt x="538" y="288"/>
                  </a:lnTo>
                  <a:lnTo>
                    <a:pt x="543" y="289"/>
                  </a:lnTo>
                  <a:lnTo>
                    <a:pt x="545" y="290"/>
                  </a:lnTo>
                  <a:lnTo>
                    <a:pt x="546" y="291"/>
                  </a:lnTo>
                  <a:lnTo>
                    <a:pt x="546" y="293"/>
                  </a:lnTo>
                  <a:lnTo>
                    <a:pt x="547" y="294"/>
                  </a:lnTo>
                  <a:lnTo>
                    <a:pt x="548" y="295"/>
                  </a:lnTo>
                  <a:lnTo>
                    <a:pt x="551" y="296"/>
                  </a:lnTo>
                  <a:lnTo>
                    <a:pt x="555" y="296"/>
                  </a:lnTo>
                  <a:lnTo>
                    <a:pt x="561" y="295"/>
                  </a:lnTo>
                  <a:lnTo>
                    <a:pt x="563" y="295"/>
                  </a:lnTo>
                  <a:lnTo>
                    <a:pt x="564" y="295"/>
                  </a:lnTo>
                  <a:lnTo>
                    <a:pt x="567" y="288"/>
                  </a:lnTo>
                  <a:lnTo>
                    <a:pt x="569" y="282"/>
                  </a:lnTo>
                  <a:lnTo>
                    <a:pt x="572" y="275"/>
                  </a:lnTo>
                  <a:lnTo>
                    <a:pt x="576" y="272"/>
                  </a:lnTo>
                  <a:lnTo>
                    <a:pt x="578" y="271"/>
                  </a:lnTo>
                  <a:lnTo>
                    <a:pt x="580" y="275"/>
                  </a:lnTo>
                  <a:lnTo>
                    <a:pt x="581" y="280"/>
                  </a:lnTo>
                  <a:lnTo>
                    <a:pt x="581" y="285"/>
                  </a:lnTo>
                  <a:lnTo>
                    <a:pt x="584" y="288"/>
                  </a:lnTo>
                  <a:lnTo>
                    <a:pt x="586" y="290"/>
                  </a:lnTo>
                  <a:lnTo>
                    <a:pt x="588" y="290"/>
                  </a:lnTo>
                  <a:lnTo>
                    <a:pt x="588" y="289"/>
                  </a:lnTo>
                  <a:lnTo>
                    <a:pt x="589" y="287"/>
                  </a:lnTo>
                  <a:lnTo>
                    <a:pt x="588" y="287"/>
                  </a:lnTo>
                  <a:lnTo>
                    <a:pt x="589" y="298"/>
                  </a:lnTo>
                  <a:lnTo>
                    <a:pt x="586" y="306"/>
                  </a:lnTo>
                  <a:lnTo>
                    <a:pt x="581" y="312"/>
                  </a:lnTo>
                  <a:lnTo>
                    <a:pt x="576" y="318"/>
                  </a:lnTo>
                  <a:lnTo>
                    <a:pt x="571" y="322"/>
                  </a:lnTo>
                  <a:lnTo>
                    <a:pt x="557" y="329"/>
                  </a:lnTo>
                  <a:lnTo>
                    <a:pt x="544" y="336"/>
                  </a:lnTo>
                  <a:lnTo>
                    <a:pt x="537" y="339"/>
                  </a:lnTo>
                  <a:lnTo>
                    <a:pt x="532" y="344"/>
                  </a:lnTo>
                  <a:lnTo>
                    <a:pt x="531" y="348"/>
                  </a:lnTo>
                  <a:lnTo>
                    <a:pt x="530" y="352"/>
                  </a:lnTo>
                  <a:lnTo>
                    <a:pt x="527" y="357"/>
                  </a:lnTo>
                  <a:lnTo>
                    <a:pt x="521" y="362"/>
                  </a:lnTo>
                  <a:lnTo>
                    <a:pt x="519" y="363"/>
                  </a:lnTo>
                  <a:lnTo>
                    <a:pt x="516" y="364"/>
                  </a:lnTo>
                  <a:lnTo>
                    <a:pt x="514" y="365"/>
                  </a:lnTo>
                  <a:lnTo>
                    <a:pt x="511" y="364"/>
                  </a:lnTo>
                  <a:lnTo>
                    <a:pt x="510" y="362"/>
                  </a:lnTo>
                  <a:lnTo>
                    <a:pt x="507" y="361"/>
                  </a:lnTo>
                  <a:lnTo>
                    <a:pt x="505" y="361"/>
                  </a:lnTo>
                  <a:lnTo>
                    <a:pt x="502" y="362"/>
                  </a:lnTo>
                  <a:lnTo>
                    <a:pt x="498" y="364"/>
                  </a:lnTo>
                  <a:lnTo>
                    <a:pt x="497" y="367"/>
                  </a:lnTo>
                  <a:lnTo>
                    <a:pt x="481" y="372"/>
                  </a:lnTo>
                  <a:lnTo>
                    <a:pt x="466" y="377"/>
                  </a:lnTo>
                  <a:lnTo>
                    <a:pt x="459" y="381"/>
                  </a:lnTo>
                  <a:lnTo>
                    <a:pt x="456" y="385"/>
                  </a:lnTo>
                  <a:lnTo>
                    <a:pt x="454" y="391"/>
                  </a:lnTo>
                  <a:lnTo>
                    <a:pt x="451" y="397"/>
                  </a:lnTo>
                  <a:lnTo>
                    <a:pt x="447" y="407"/>
                  </a:lnTo>
                  <a:lnTo>
                    <a:pt x="441" y="414"/>
                  </a:lnTo>
                  <a:lnTo>
                    <a:pt x="437" y="418"/>
                  </a:lnTo>
                  <a:lnTo>
                    <a:pt x="431" y="420"/>
                  </a:lnTo>
                  <a:lnTo>
                    <a:pt x="431" y="418"/>
                  </a:lnTo>
                  <a:lnTo>
                    <a:pt x="430" y="416"/>
                  </a:lnTo>
                  <a:lnTo>
                    <a:pt x="427" y="416"/>
                  </a:lnTo>
                  <a:lnTo>
                    <a:pt x="425" y="417"/>
                  </a:lnTo>
                  <a:lnTo>
                    <a:pt x="422" y="419"/>
                  </a:lnTo>
                  <a:lnTo>
                    <a:pt x="421" y="420"/>
                  </a:lnTo>
                  <a:lnTo>
                    <a:pt x="418" y="424"/>
                  </a:lnTo>
                  <a:lnTo>
                    <a:pt x="416" y="427"/>
                  </a:lnTo>
                  <a:lnTo>
                    <a:pt x="414" y="430"/>
                  </a:lnTo>
                  <a:lnTo>
                    <a:pt x="414" y="434"/>
                  </a:lnTo>
                  <a:lnTo>
                    <a:pt x="414" y="440"/>
                  </a:lnTo>
                  <a:lnTo>
                    <a:pt x="414" y="442"/>
                  </a:lnTo>
                  <a:lnTo>
                    <a:pt x="412" y="444"/>
                  </a:lnTo>
                  <a:lnTo>
                    <a:pt x="406" y="445"/>
                  </a:lnTo>
                  <a:lnTo>
                    <a:pt x="399" y="448"/>
                  </a:lnTo>
                  <a:lnTo>
                    <a:pt x="397" y="451"/>
                  </a:lnTo>
                  <a:lnTo>
                    <a:pt x="397" y="454"/>
                  </a:lnTo>
                  <a:lnTo>
                    <a:pt x="396" y="461"/>
                  </a:lnTo>
                  <a:lnTo>
                    <a:pt x="394" y="466"/>
                  </a:lnTo>
                  <a:lnTo>
                    <a:pt x="393" y="470"/>
                  </a:lnTo>
                  <a:lnTo>
                    <a:pt x="393" y="474"/>
                  </a:lnTo>
                  <a:lnTo>
                    <a:pt x="393" y="477"/>
                  </a:lnTo>
                  <a:lnTo>
                    <a:pt x="396" y="479"/>
                  </a:lnTo>
                  <a:lnTo>
                    <a:pt x="400" y="481"/>
                  </a:lnTo>
                  <a:lnTo>
                    <a:pt x="404" y="482"/>
                  </a:lnTo>
                  <a:lnTo>
                    <a:pt x="407" y="481"/>
                  </a:lnTo>
                  <a:lnTo>
                    <a:pt x="409" y="479"/>
                  </a:lnTo>
                  <a:lnTo>
                    <a:pt x="410" y="477"/>
                  </a:lnTo>
                  <a:lnTo>
                    <a:pt x="413" y="477"/>
                  </a:lnTo>
                  <a:lnTo>
                    <a:pt x="414" y="476"/>
                  </a:lnTo>
                  <a:lnTo>
                    <a:pt x="416" y="478"/>
                  </a:lnTo>
                  <a:lnTo>
                    <a:pt x="419" y="482"/>
                  </a:lnTo>
                  <a:lnTo>
                    <a:pt x="421" y="483"/>
                  </a:lnTo>
                  <a:lnTo>
                    <a:pt x="423" y="484"/>
                  </a:lnTo>
                  <a:lnTo>
                    <a:pt x="426" y="485"/>
                  </a:lnTo>
                  <a:lnTo>
                    <a:pt x="431" y="485"/>
                  </a:lnTo>
                  <a:lnTo>
                    <a:pt x="434" y="484"/>
                  </a:lnTo>
                  <a:lnTo>
                    <a:pt x="437" y="482"/>
                  </a:lnTo>
                  <a:lnTo>
                    <a:pt x="438" y="479"/>
                  </a:lnTo>
                  <a:lnTo>
                    <a:pt x="438" y="476"/>
                  </a:lnTo>
                  <a:lnTo>
                    <a:pt x="437" y="473"/>
                  </a:lnTo>
                  <a:lnTo>
                    <a:pt x="434" y="470"/>
                  </a:lnTo>
                  <a:lnTo>
                    <a:pt x="432" y="470"/>
                  </a:lnTo>
                  <a:lnTo>
                    <a:pt x="430" y="470"/>
                  </a:lnTo>
                  <a:lnTo>
                    <a:pt x="427" y="473"/>
                  </a:lnTo>
                  <a:lnTo>
                    <a:pt x="426" y="474"/>
                  </a:lnTo>
                  <a:lnTo>
                    <a:pt x="425" y="475"/>
                  </a:lnTo>
                  <a:lnTo>
                    <a:pt x="423" y="474"/>
                  </a:lnTo>
                  <a:lnTo>
                    <a:pt x="422" y="470"/>
                  </a:lnTo>
                  <a:lnTo>
                    <a:pt x="418" y="467"/>
                  </a:lnTo>
                  <a:lnTo>
                    <a:pt x="416" y="459"/>
                  </a:lnTo>
                  <a:lnTo>
                    <a:pt x="416" y="453"/>
                  </a:lnTo>
                  <a:lnTo>
                    <a:pt x="416" y="451"/>
                  </a:lnTo>
                  <a:lnTo>
                    <a:pt x="418" y="449"/>
                  </a:lnTo>
                  <a:lnTo>
                    <a:pt x="421" y="446"/>
                  </a:lnTo>
                  <a:lnTo>
                    <a:pt x="424" y="444"/>
                  </a:lnTo>
                  <a:lnTo>
                    <a:pt x="429" y="441"/>
                  </a:lnTo>
                  <a:lnTo>
                    <a:pt x="432" y="436"/>
                  </a:lnTo>
                  <a:lnTo>
                    <a:pt x="435" y="432"/>
                  </a:lnTo>
                  <a:lnTo>
                    <a:pt x="439" y="426"/>
                  </a:lnTo>
                  <a:lnTo>
                    <a:pt x="440" y="424"/>
                  </a:lnTo>
                  <a:lnTo>
                    <a:pt x="442" y="421"/>
                  </a:lnTo>
                  <a:lnTo>
                    <a:pt x="445" y="424"/>
                  </a:lnTo>
                  <a:lnTo>
                    <a:pt x="446" y="427"/>
                  </a:lnTo>
                  <a:lnTo>
                    <a:pt x="447" y="432"/>
                  </a:lnTo>
                  <a:lnTo>
                    <a:pt x="448" y="435"/>
                  </a:lnTo>
                  <a:lnTo>
                    <a:pt x="449" y="434"/>
                  </a:lnTo>
                  <a:lnTo>
                    <a:pt x="449" y="432"/>
                  </a:lnTo>
                  <a:lnTo>
                    <a:pt x="450" y="428"/>
                  </a:lnTo>
                  <a:lnTo>
                    <a:pt x="453" y="426"/>
                  </a:lnTo>
                  <a:lnTo>
                    <a:pt x="456" y="419"/>
                  </a:lnTo>
                  <a:lnTo>
                    <a:pt x="462" y="414"/>
                  </a:lnTo>
                  <a:lnTo>
                    <a:pt x="465" y="413"/>
                  </a:lnTo>
                  <a:lnTo>
                    <a:pt x="467" y="411"/>
                  </a:lnTo>
                  <a:lnTo>
                    <a:pt x="471" y="409"/>
                  </a:lnTo>
                  <a:lnTo>
                    <a:pt x="472" y="407"/>
                  </a:lnTo>
                  <a:lnTo>
                    <a:pt x="471" y="405"/>
                  </a:lnTo>
                  <a:lnTo>
                    <a:pt x="469" y="404"/>
                  </a:lnTo>
                  <a:lnTo>
                    <a:pt x="466" y="403"/>
                  </a:lnTo>
                  <a:lnTo>
                    <a:pt x="464" y="402"/>
                  </a:lnTo>
                  <a:lnTo>
                    <a:pt x="462" y="400"/>
                  </a:lnTo>
                  <a:lnTo>
                    <a:pt x="463" y="397"/>
                  </a:lnTo>
                  <a:lnTo>
                    <a:pt x="466" y="393"/>
                  </a:lnTo>
                  <a:lnTo>
                    <a:pt x="471" y="389"/>
                  </a:lnTo>
                  <a:lnTo>
                    <a:pt x="473" y="388"/>
                  </a:lnTo>
                  <a:lnTo>
                    <a:pt x="476" y="386"/>
                  </a:lnTo>
                  <a:lnTo>
                    <a:pt x="481" y="386"/>
                  </a:lnTo>
                  <a:lnTo>
                    <a:pt x="483" y="387"/>
                  </a:lnTo>
                  <a:lnTo>
                    <a:pt x="486" y="391"/>
                  </a:lnTo>
                  <a:lnTo>
                    <a:pt x="488" y="394"/>
                  </a:lnTo>
                  <a:lnTo>
                    <a:pt x="489" y="393"/>
                  </a:lnTo>
                  <a:lnTo>
                    <a:pt x="490" y="391"/>
                  </a:lnTo>
                  <a:lnTo>
                    <a:pt x="494" y="385"/>
                  </a:lnTo>
                  <a:lnTo>
                    <a:pt x="495" y="385"/>
                  </a:lnTo>
                  <a:lnTo>
                    <a:pt x="496" y="385"/>
                  </a:lnTo>
                  <a:lnTo>
                    <a:pt x="499" y="379"/>
                  </a:lnTo>
                  <a:lnTo>
                    <a:pt x="502" y="375"/>
                  </a:lnTo>
                  <a:lnTo>
                    <a:pt x="505" y="372"/>
                  </a:lnTo>
                  <a:lnTo>
                    <a:pt x="507" y="371"/>
                  </a:lnTo>
                  <a:lnTo>
                    <a:pt x="510" y="373"/>
                  </a:lnTo>
                  <a:lnTo>
                    <a:pt x="513" y="379"/>
                  </a:lnTo>
                  <a:lnTo>
                    <a:pt x="514" y="387"/>
                  </a:lnTo>
                  <a:lnTo>
                    <a:pt x="514" y="394"/>
                  </a:lnTo>
                  <a:lnTo>
                    <a:pt x="514" y="400"/>
                  </a:lnTo>
                  <a:lnTo>
                    <a:pt x="516" y="401"/>
                  </a:lnTo>
                  <a:lnTo>
                    <a:pt x="518" y="399"/>
                  </a:lnTo>
                  <a:lnTo>
                    <a:pt x="520" y="396"/>
                  </a:lnTo>
                  <a:lnTo>
                    <a:pt x="521" y="395"/>
                  </a:lnTo>
                  <a:lnTo>
                    <a:pt x="527" y="384"/>
                  </a:lnTo>
                  <a:lnTo>
                    <a:pt x="532" y="373"/>
                  </a:lnTo>
                  <a:lnTo>
                    <a:pt x="536" y="367"/>
                  </a:lnTo>
                  <a:lnTo>
                    <a:pt x="540" y="361"/>
                  </a:lnTo>
                  <a:lnTo>
                    <a:pt x="545" y="356"/>
                  </a:lnTo>
                  <a:lnTo>
                    <a:pt x="549" y="352"/>
                  </a:lnTo>
                  <a:lnTo>
                    <a:pt x="559" y="346"/>
                  </a:lnTo>
                  <a:lnTo>
                    <a:pt x="568" y="340"/>
                  </a:lnTo>
                  <a:lnTo>
                    <a:pt x="578" y="337"/>
                  </a:lnTo>
                  <a:lnTo>
                    <a:pt x="588" y="334"/>
                  </a:lnTo>
                  <a:lnTo>
                    <a:pt x="600" y="328"/>
                  </a:lnTo>
                  <a:lnTo>
                    <a:pt x="610" y="321"/>
                  </a:lnTo>
                  <a:lnTo>
                    <a:pt x="613" y="319"/>
                  </a:lnTo>
                  <a:lnTo>
                    <a:pt x="616" y="318"/>
                  </a:lnTo>
                  <a:lnTo>
                    <a:pt x="617" y="318"/>
                  </a:lnTo>
                  <a:lnTo>
                    <a:pt x="618" y="318"/>
                  </a:lnTo>
                  <a:lnTo>
                    <a:pt x="618" y="319"/>
                  </a:lnTo>
                  <a:lnTo>
                    <a:pt x="618" y="320"/>
                  </a:lnTo>
                  <a:lnTo>
                    <a:pt x="617" y="323"/>
                  </a:lnTo>
                  <a:lnTo>
                    <a:pt x="616" y="327"/>
                  </a:lnTo>
                  <a:lnTo>
                    <a:pt x="612" y="336"/>
                  </a:lnTo>
                  <a:lnTo>
                    <a:pt x="609" y="344"/>
                  </a:lnTo>
                  <a:lnTo>
                    <a:pt x="608" y="350"/>
                  </a:lnTo>
                  <a:lnTo>
                    <a:pt x="608" y="353"/>
                  </a:lnTo>
                  <a:lnTo>
                    <a:pt x="610" y="352"/>
                  </a:lnTo>
                  <a:lnTo>
                    <a:pt x="614" y="350"/>
                  </a:lnTo>
                  <a:lnTo>
                    <a:pt x="617" y="347"/>
                  </a:lnTo>
                  <a:lnTo>
                    <a:pt x="618" y="346"/>
                  </a:lnTo>
                  <a:lnTo>
                    <a:pt x="621" y="344"/>
                  </a:lnTo>
                  <a:lnTo>
                    <a:pt x="624" y="342"/>
                  </a:lnTo>
                  <a:lnTo>
                    <a:pt x="626" y="338"/>
                  </a:lnTo>
                  <a:lnTo>
                    <a:pt x="629" y="335"/>
                  </a:lnTo>
                  <a:lnTo>
                    <a:pt x="634" y="330"/>
                  </a:lnTo>
                  <a:lnTo>
                    <a:pt x="638" y="324"/>
                  </a:lnTo>
                  <a:lnTo>
                    <a:pt x="642" y="319"/>
                  </a:lnTo>
                  <a:lnTo>
                    <a:pt x="645" y="312"/>
                  </a:lnTo>
                  <a:lnTo>
                    <a:pt x="645" y="304"/>
                  </a:lnTo>
                  <a:lnTo>
                    <a:pt x="646" y="295"/>
                  </a:lnTo>
                  <a:lnTo>
                    <a:pt x="651" y="291"/>
                  </a:lnTo>
                  <a:lnTo>
                    <a:pt x="660" y="288"/>
                  </a:lnTo>
                  <a:lnTo>
                    <a:pt x="669" y="285"/>
                  </a:lnTo>
                  <a:lnTo>
                    <a:pt x="676" y="282"/>
                  </a:lnTo>
                  <a:lnTo>
                    <a:pt x="678" y="279"/>
                  </a:lnTo>
                  <a:lnTo>
                    <a:pt x="681" y="275"/>
                  </a:lnTo>
                  <a:lnTo>
                    <a:pt x="678" y="274"/>
                  </a:lnTo>
                  <a:lnTo>
                    <a:pt x="676" y="273"/>
                  </a:lnTo>
                  <a:lnTo>
                    <a:pt x="670" y="271"/>
                  </a:lnTo>
                  <a:lnTo>
                    <a:pt x="665" y="267"/>
                  </a:lnTo>
                  <a:lnTo>
                    <a:pt x="660" y="264"/>
                  </a:lnTo>
                  <a:lnTo>
                    <a:pt x="655" y="259"/>
                  </a:lnTo>
                  <a:lnTo>
                    <a:pt x="653" y="256"/>
                  </a:lnTo>
                  <a:lnTo>
                    <a:pt x="652" y="253"/>
                  </a:lnTo>
                  <a:lnTo>
                    <a:pt x="652" y="249"/>
                  </a:lnTo>
                  <a:lnTo>
                    <a:pt x="651" y="246"/>
                  </a:lnTo>
                  <a:lnTo>
                    <a:pt x="652" y="238"/>
                  </a:lnTo>
                  <a:lnTo>
                    <a:pt x="654" y="231"/>
                  </a:lnTo>
                  <a:lnTo>
                    <a:pt x="655" y="228"/>
                  </a:lnTo>
                  <a:lnTo>
                    <a:pt x="658" y="224"/>
                  </a:lnTo>
                  <a:lnTo>
                    <a:pt x="660" y="223"/>
                  </a:lnTo>
                  <a:lnTo>
                    <a:pt x="661" y="223"/>
                  </a:lnTo>
                  <a:lnTo>
                    <a:pt x="663" y="223"/>
                  </a:lnTo>
                  <a:lnTo>
                    <a:pt x="666" y="223"/>
                  </a:lnTo>
                  <a:lnTo>
                    <a:pt x="670" y="225"/>
                  </a:lnTo>
                  <a:lnTo>
                    <a:pt x="675" y="228"/>
                  </a:lnTo>
                  <a:lnTo>
                    <a:pt x="683" y="236"/>
                  </a:lnTo>
                  <a:lnTo>
                    <a:pt x="689" y="242"/>
                  </a:lnTo>
                  <a:lnTo>
                    <a:pt x="694" y="251"/>
                  </a:lnTo>
                  <a:lnTo>
                    <a:pt x="700" y="261"/>
                  </a:lnTo>
                  <a:lnTo>
                    <a:pt x="704" y="270"/>
                  </a:lnTo>
                  <a:lnTo>
                    <a:pt x="709" y="279"/>
                  </a:lnTo>
                  <a:lnTo>
                    <a:pt x="714" y="289"/>
                  </a:lnTo>
                  <a:lnTo>
                    <a:pt x="717" y="299"/>
                  </a:lnTo>
                  <a:lnTo>
                    <a:pt x="720" y="310"/>
                  </a:lnTo>
                  <a:lnTo>
                    <a:pt x="723" y="320"/>
                  </a:lnTo>
                  <a:lnTo>
                    <a:pt x="725" y="334"/>
                  </a:lnTo>
                  <a:lnTo>
                    <a:pt x="730" y="346"/>
                  </a:lnTo>
                  <a:lnTo>
                    <a:pt x="734" y="353"/>
                  </a:lnTo>
                  <a:lnTo>
                    <a:pt x="740" y="359"/>
                  </a:lnTo>
                  <a:lnTo>
                    <a:pt x="746" y="367"/>
                  </a:lnTo>
                  <a:lnTo>
                    <a:pt x="749" y="375"/>
                  </a:lnTo>
                  <a:lnTo>
                    <a:pt x="754" y="383"/>
                  </a:lnTo>
                  <a:lnTo>
                    <a:pt x="760" y="391"/>
                  </a:lnTo>
                  <a:lnTo>
                    <a:pt x="764" y="394"/>
                  </a:lnTo>
                  <a:lnTo>
                    <a:pt x="767" y="396"/>
                  </a:lnTo>
                  <a:lnTo>
                    <a:pt x="772" y="399"/>
                  </a:lnTo>
                  <a:lnTo>
                    <a:pt x="776" y="401"/>
                  </a:lnTo>
                  <a:lnTo>
                    <a:pt x="781" y="402"/>
                  </a:lnTo>
                  <a:lnTo>
                    <a:pt x="788" y="402"/>
                  </a:lnTo>
                  <a:lnTo>
                    <a:pt x="790" y="399"/>
                  </a:lnTo>
                  <a:lnTo>
                    <a:pt x="791" y="394"/>
                  </a:lnTo>
                  <a:lnTo>
                    <a:pt x="792" y="388"/>
                  </a:lnTo>
                  <a:lnTo>
                    <a:pt x="793" y="385"/>
                  </a:lnTo>
                  <a:lnTo>
                    <a:pt x="796" y="383"/>
                  </a:lnTo>
                  <a:lnTo>
                    <a:pt x="799" y="377"/>
                  </a:lnTo>
                  <a:lnTo>
                    <a:pt x="801" y="371"/>
                  </a:lnTo>
                  <a:lnTo>
                    <a:pt x="801" y="364"/>
                  </a:lnTo>
                  <a:lnTo>
                    <a:pt x="800" y="359"/>
                  </a:lnTo>
                  <a:lnTo>
                    <a:pt x="799" y="352"/>
                  </a:lnTo>
                  <a:lnTo>
                    <a:pt x="799" y="346"/>
                  </a:lnTo>
                  <a:lnTo>
                    <a:pt x="800" y="342"/>
                  </a:lnTo>
                  <a:lnTo>
                    <a:pt x="801" y="337"/>
                  </a:lnTo>
                  <a:lnTo>
                    <a:pt x="804" y="332"/>
                  </a:lnTo>
                  <a:lnTo>
                    <a:pt x="808" y="326"/>
                  </a:lnTo>
                  <a:lnTo>
                    <a:pt x="813" y="320"/>
                  </a:lnTo>
                  <a:lnTo>
                    <a:pt x="812" y="318"/>
                  </a:lnTo>
                  <a:lnTo>
                    <a:pt x="811" y="315"/>
                  </a:lnTo>
                  <a:lnTo>
                    <a:pt x="806" y="314"/>
                  </a:lnTo>
                  <a:lnTo>
                    <a:pt x="804" y="312"/>
                  </a:lnTo>
                  <a:lnTo>
                    <a:pt x="804" y="311"/>
                  </a:lnTo>
                  <a:lnTo>
                    <a:pt x="804" y="308"/>
                  </a:lnTo>
                  <a:lnTo>
                    <a:pt x="807" y="305"/>
                  </a:lnTo>
                  <a:lnTo>
                    <a:pt x="813" y="302"/>
                  </a:lnTo>
                  <a:lnTo>
                    <a:pt x="818" y="300"/>
                  </a:lnTo>
                  <a:lnTo>
                    <a:pt x="824" y="299"/>
                  </a:lnTo>
                  <a:lnTo>
                    <a:pt x="833" y="298"/>
                  </a:lnTo>
                  <a:lnTo>
                    <a:pt x="839" y="297"/>
                  </a:lnTo>
                  <a:lnTo>
                    <a:pt x="836" y="288"/>
                  </a:lnTo>
                  <a:lnTo>
                    <a:pt x="833" y="287"/>
                  </a:lnTo>
                  <a:lnTo>
                    <a:pt x="833" y="289"/>
                  </a:lnTo>
                  <a:lnTo>
                    <a:pt x="833" y="294"/>
                  </a:lnTo>
                  <a:lnTo>
                    <a:pt x="834" y="299"/>
                  </a:lnTo>
                  <a:lnTo>
                    <a:pt x="832" y="286"/>
                  </a:lnTo>
                  <a:lnTo>
                    <a:pt x="836" y="283"/>
                  </a:lnTo>
                  <a:lnTo>
                    <a:pt x="838" y="282"/>
                  </a:lnTo>
                  <a:lnTo>
                    <a:pt x="840" y="282"/>
                  </a:lnTo>
                  <a:lnTo>
                    <a:pt x="842" y="283"/>
                  </a:lnTo>
                  <a:lnTo>
                    <a:pt x="846" y="288"/>
                  </a:lnTo>
                  <a:lnTo>
                    <a:pt x="847" y="295"/>
                  </a:lnTo>
                  <a:lnTo>
                    <a:pt x="847" y="303"/>
                  </a:lnTo>
                  <a:lnTo>
                    <a:pt x="847" y="311"/>
                  </a:lnTo>
                  <a:lnTo>
                    <a:pt x="845" y="320"/>
                  </a:lnTo>
                  <a:lnTo>
                    <a:pt x="844" y="327"/>
                  </a:lnTo>
                  <a:lnTo>
                    <a:pt x="842" y="332"/>
                  </a:lnTo>
                  <a:lnTo>
                    <a:pt x="841" y="337"/>
                  </a:lnTo>
                  <a:lnTo>
                    <a:pt x="841" y="343"/>
                  </a:lnTo>
                  <a:lnTo>
                    <a:pt x="842" y="347"/>
                  </a:lnTo>
                  <a:lnTo>
                    <a:pt x="846" y="352"/>
                  </a:lnTo>
                  <a:lnTo>
                    <a:pt x="849" y="355"/>
                  </a:lnTo>
                  <a:lnTo>
                    <a:pt x="853" y="356"/>
                  </a:lnTo>
                  <a:lnTo>
                    <a:pt x="856" y="357"/>
                  </a:lnTo>
                  <a:lnTo>
                    <a:pt x="858" y="360"/>
                  </a:lnTo>
                  <a:lnTo>
                    <a:pt x="860" y="362"/>
                  </a:lnTo>
                  <a:lnTo>
                    <a:pt x="858" y="365"/>
                  </a:lnTo>
                  <a:lnTo>
                    <a:pt x="854" y="371"/>
                  </a:lnTo>
                  <a:lnTo>
                    <a:pt x="850" y="376"/>
                  </a:lnTo>
                  <a:lnTo>
                    <a:pt x="847" y="381"/>
                  </a:lnTo>
                  <a:lnTo>
                    <a:pt x="844" y="386"/>
                  </a:lnTo>
                  <a:lnTo>
                    <a:pt x="841" y="392"/>
                  </a:lnTo>
                  <a:lnTo>
                    <a:pt x="841" y="397"/>
                  </a:lnTo>
                  <a:lnTo>
                    <a:pt x="842" y="401"/>
                  </a:lnTo>
                  <a:lnTo>
                    <a:pt x="844" y="403"/>
                  </a:lnTo>
                  <a:lnTo>
                    <a:pt x="847" y="404"/>
                  </a:lnTo>
                  <a:lnTo>
                    <a:pt x="853" y="403"/>
                  </a:lnTo>
                  <a:lnTo>
                    <a:pt x="860" y="399"/>
                  </a:lnTo>
                  <a:lnTo>
                    <a:pt x="863" y="397"/>
                  </a:lnTo>
                  <a:lnTo>
                    <a:pt x="865" y="396"/>
                  </a:lnTo>
                  <a:lnTo>
                    <a:pt x="869" y="395"/>
                  </a:lnTo>
                  <a:lnTo>
                    <a:pt x="872" y="395"/>
                  </a:lnTo>
                  <a:lnTo>
                    <a:pt x="879" y="399"/>
                  </a:lnTo>
                  <a:lnTo>
                    <a:pt x="885" y="402"/>
                  </a:lnTo>
                  <a:lnTo>
                    <a:pt x="887" y="403"/>
                  </a:lnTo>
                  <a:lnTo>
                    <a:pt x="889" y="402"/>
                  </a:lnTo>
                  <a:lnTo>
                    <a:pt x="893" y="400"/>
                  </a:lnTo>
                  <a:lnTo>
                    <a:pt x="895" y="394"/>
                  </a:lnTo>
                  <a:lnTo>
                    <a:pt x="896" y="391"/>
                  </a:lnTo>
                  <a:lnTo>
                    <a:pt x="898" y="388"/>
                  </a:lnTo>
                  <a:lnTo>
                    <a:pt x="901" y="385"/>
                  </a:lnTo>
                  <a:lnTo>
                    <a:pt x="904" y="384"/>
                  </a:lnTo>
                  <a:lnTo>
                    <a:pt x="907" y="383"/>
                  </a:lnTo>
                  <a:lnTo>
                    <a:pt x="911" y="381"/>
                  </a:lnTo>
                  <a:lnTo>
                    <a:pt x="912" y="377"/>
                  </a:lnTo>
                  <a:lnTo>
                    <a:pt x="912" y="371"/>
                  </a:lnTo>
                  <a:lnTo>
                    <a:pt x="912" y="365"/>
                  </a:lnTo>
                  <a:lnTo>
                    <a:pt x="911" y="361"/>
                  </a:lnTo>
                  <a:lnTo>
                    <a:pt x="911" y="356"/>
                  </a:lnTo>
                  <a:lnTo>
                    <a:pt x="912" y="352"/>
                  </a:lnTo>
                  <a:lnTo>
                    <a:pt x="914" y="346"/>
                  </a:lnTo>
                  <a:lnTo>
                    <a:pt x="918" y="343"/>
                  </a:lnTo>
                  <a:lnTo>
                    <a:pt x="922" y="339"/>
                  </a:lnTo>
                  <a:lnTo>
                    <a:pt x="928" y="336"/>
                  </a:lnTo>
                  <a:lnTo>
                    <a:pt x="940" y="334"/>
                  </a:lnTo>
                  <a:lnTo>
                    <a:pt x="952" y="334"/>
                  </a:lnTo>
                  <a:lnTo>
                    <a:pt x="963" y="334"/>
                  </a:lnTo>
                  <a:lnTo>
                    <a:pt x="975" y="336"/>
                  </a:lnTo>
                  <a:lnTo>
                    <a:pt x="986" y="340"/>
                  </a:lnTo>
                  <a:lnTo>
                    <a:pt x="997" y="345"/>
                  </a:lnTo>
                  <a:lnTo>
                    <a:pt x="1008" y="351"/>
                  </a:lnTo>
                  <a:lnTo>
                    <a:pt x="1018" y="357"/>
                  </a:lnTo>
                  <a:lnTo>
                    <a:pt x="1027" y="364"/>
                  </a:lnTo>
                  <a:lnTo>
                    <a:pt x="1035" y="373"/>
                  </a:lnTo>
                  <a:lnTo>
                    <a:pt x="1045" y="384"/>
                  </a:lnTo>
                  <a:lnTo>
                    <a:pt x="1057" y="393"/>
                  </a:lnTo>
                  <a:lnTo>
                    <a:pt x="1062" y="396"/>
                  </a:lnTo>
                  <a:lnTo>
                    <a:pt x="1068" y="401"/>
                  </a:lnTo>
                  <a:lnTo>
                    <a:pt x="1075" y="403"/>
                  </a:lnTo>
                  <a:lnTo>
                    <a:pt x="1082" y="407"/>
                  </a:lnTo>
                  <a:lnTo>
                    <a:pt x="1097" y="410"/>
                  </a:lnTo>
                  <a:lnTo>
                    <a:pt x="1111" y="413"/>
                  </a:lnTo>
                  <a:lnTo>
                    <a:pt x="1118" y="416"/>
                  </a:lnTo>
                  <a:lnTo>
                    <a:pt x="1125" y="418"/>
                  </a:lnTo>
                  <a:lnTo>
                    <a:pt x="1132" y="421"/>
                  </a:lnTo>
                  <a:lnTo>
                    <a:pt x="1139" y="426"/>
                  </a:lnTo>
                  <a:lnTo>
                    <a:pt x="1149" y="434"/>
                  </a:lnTo>
                  <a:lnTo>
                    <a:pt x="1160" y="442"/>
                  </a:lnTo>
                  <a:lnTo>
                    <a:pt x="1172" y="450"/>
                  </a:lnTo>
                  <a:lnTo>
                    <a:pt x="1183" y="457"/>
                  </a:lnTo>
                  <a:lnTo>
                    <a:pt x="1196" y="462"/>
                  </a:lnTo>
                  <a:lnTo>
                    <a:pt x="1207" y="467"/>
                  </a:lnTo>
                  <a:lnTo>
                    <a:pt x="1221" y="470"/>
                  </a:lnTo>
                  <a:lnTo>
                    <a:pt x="1233" y="470"/>
                  </a:lnTo>
                  <a:lnTo>
                    <a:pt x="1244" y="472"/>
                  </a:lnTo>
                  <a:lnTo>
                    <a:pt x="1254" y="475"/>
                  </a:lnTo>
                  <a:lnTo>
                    <a:pt x="1260" y="477"/>
                  </a:lnTo>
                  <a:lnTo>
                    <a:pt x="1265" y="479"/>
                  </a:lnTo>
                  <a:lnTo>
                    <a:pt x="1265" y="477"/>
                  </a:lnTo>
                  <a:lnTo>
                    <a:pt x="1261" y="468"/>
                  </a:lnTo>
                  <a:lnTo>
                    <a:pt x="1260" y="465"/>
                  </a:lnTo>
                  <a:lnTo>
                    <a:pt x="1259" y="461"/>
                  </a:lnTo>
                  <a:lnTo>
                    <a:pt x="1257" y="459"/>
                  </a:lnTo>
                  <a:lnTo>
                    <a:pt x="1260" y="458"/>
                  </a:lnTo>
                  <a:lnTo>
                    <a:pt x="1264" y="459"/>
                  </a:lnTo>
                  <a:lnTo>
                    <a:pt x="1269" y="461"/>
                  </a:lnTo>
                  <a:lnTo>
                    <a:pt x="1271" y="462"/>
                  </a:lnTo>
                  <a:lnTo>
                    <a:pt x="1273" y="462"/>
                  </a:lnTo>
                  <a:lnTo>
                    <a:pt x="1276" y="461"/>
                  </a:lnTo>
                  <a:lnTo>
                    <a:pt x="1277" y="459"/>
                  </a:lnTo>
                  <a:lnTo>
                    <a:pt x="1279" y="458"/>
                  </a:lnTo>
                  <a:lnTo>
                    <a:pt x="1282" y="457"/>
                  </a:lnTo>
                  <a:lnTo>
                    <a:pt x="1285" y="457"/>
                  </a:lnTo>
                  <a:lnTo>
                    <a:pt x="1288" y="457"/>
                  </a:lnTo>
                  <a:lnTo>
                    <a:pt x="1294" y="459"/>
                  </a:lnTo>
                  <a:lnTo>
                    <a:pt x="1300" y="461"/>
                  </a:lnTo>
                  <a:lnTo>
                    <a:pt x="1314" y="468"/>
                  </a:lnTo>
                  <a:lnTo>
                    <a:pt x="1329" y="477"/>
                  </a:lnTo>
                  <a:lnTo>
                    <a:pt x="1336" y="483"/>
                  </a:lnTo>
                  <a:lnTo>
                    <a:pt x="1342" y="489"/>
                  </a:lnTo>
                  <a:lnTo>
                    <a:pt x="1347" y="494"/>
                  </a:lnTo>
                  <a:lnTo>
                    <a:pt x="1351" y="502"/>
                  </a:lnTo>
                  <a:lnTo>
                    <a:pt x="1354" y="509"/>
                  </a:lnTo>
                  <a:lnTo>
                    <a:pt x="1359" y="516"/>
                  </a:lnTo>
                  <a:lnTo>
                    <a:pt x="1362" y="518"/>
                  </a:lnTo>
                  <a:lnTo>
                    <a:pt x="1365" y="521"/>
                  </a:lnTo>
                  <a:lnTo>
                    <a:pt x="1370" y="527"/>
                  </a:lnTo>
                  <a:lnTo>
                    <a:pt x="1374" y="535"/>
                  </a:lnTo>
                  <a:lnTo>
                    <a:pt x="1376" y="542"/>
                  </a:lnTo>
                  <a:lnTo>
                    <a:pt x="1377" y="550"/>
                  </a:lnTo>
                  <a:lnTo>
                    <a:pt x="1376" y="556"/>
                  </a:lnTo>
                  <a:lnTo>
                    <a:pt x="1374" y="559"/>
                  </a:lnTo>
                  <a:lnTo>
                    <a:pt x="1370" y="562"/>
                  </a:lnTo>
                  <a:lnTo>
                    <a:pt x="1366" y="562"/>
                  </a:lnTo>
                  <a:lnTo>
                    <a:pt x="1355" y="560"/>
                  </a:lnTo>
                  <a:lnTo>
                    <a:pt x="1346" y="558"/>
                  </a:lnTo>
                  <a:lnTo>
                    <a:pt x="1342" y="557"/>
                  </a:lnTo>
                  <a:lnTo>
                    <a:pt x="1336" y="557"/>
                  </a:lnTo>
                  <a:lnTo>
                    <a:pt x="1335" y="562"/>
                  </a:lnTo>
                  <a:lnTo>
                    <a:pt x="1334" y="565"/>
                  </a:lnTo>
                  <a:lnTo>
                    <a:pt x="1335" y="570"/>
                  </a:lnTo>
                  <a:lnTo>
                    <a:pt x="1335" y="573"/>
                  </a:lnTo>
                  <a:lnTo>
                    <a:pt x="1325" y="572"/>
                  </a:lnTo>
                  <a:lnTo>
                    <a:pt x="1314" y="572"/>
                  </a:lnTo>
                  <a:lnTo>
                    <a:pt x="1314" y="576"/>
                  </a:lnTo>
                  <a:lnTo>
                    <a:pt x="1316" y="581"/>
                  </a:lnTo>
                  <a:lnTo>
                    <a:pt x="1316" y="588"/>
                  </a:lnTo>
                  <a:lnTo>
                    <a:pt x="1314" y="592"/>
                  </a:lnTo>
                  <a:lnTo>
                    <a:pt x="1311" y="597"/>
                  </a:lnTo>
                  <a:lnTo>
                    <a:pt x="1305" y="600"/>
                  </a:lnTo>
                  <a:lnTo>
                    <a:pt x="1301" y="603"/>
                  </a:lnTo>
                  <a:lnTo>
                    <a:pt x="1297" y="604"/>
                  </a:lnTo>
                  <a:lnTo>
                    <a:pt x="1297" y="606"/>
                  </a:lnTo>
                  <a:lnTo>
                    <a:pt x="1298" y="607"/>
                  </a:lnTo>
                  <a:lnTo>
                    <a:pt x="1300" y="609"/>
                  </a:lnTo>
                  <a:lnTo>
                    <a:pt x="1302" y="611"/>
                  </a:lnTo>
                  <a:lnTo>
                    <a:pt x="1308" y="614"/>
                  </a:lnTo>
                  <a:lnTo>
                    <a:pt x="1311" y="615"/>
                  </a:lnTo>
                  <a:lnTo>
                    <a:pt x="1319" y="620"/>
                  </a:lnTo>
                  <a:lnTo>
                    <a:pt x="1326" y="621"/>
                  </a:lnTo>
                  <a:lnTo>
                    <a:pt x="1334" y="621"/>
                  </a:lnTo>
                  <a:lnTo>
                    <a:pt x="1342" y="622"/>
                  </a:lnTo>
                  <a:lnTo>
                    <a:pt x="1358" y="627"/>
                  </a:lnTo>
                  <a:lnTo>
                    <a:pt x="1373" y="631"/>
                  </a:lnTo>
                  <a:lnTo>
                    <a:pt x="1385" y="636"/>
                  </a:lnTo>
                  <a:lnTo>
                    <a:pt x="1398" y="638"/>
                  </a:lnTo>
                  <a:lnTo>
                    <a:pt x="1410" y="638"/>
                  </a:lnTo>
                  <a:lnTo>
                    <a:pt x="1424" y="637"/>
                  </a:lnTo>
                  <a:lnTo>
                    <a:pt x="1438" y="635"/>
                  </a:lnTo>
                  <a:lnTo>
                    <a:pt x="1452" y="631"/>
                  </a:lnTo>
                  <a:lnTo>
                    <a:pt x="1459" y="630"/>
                  </a:lnTo>
                  <a:lnTo>
                    <a:pt x="1466" y="629"/>
                  </a:lnTo>
                  <a:lnTo>
                    <a:pt x="1474" y="628"/>
                  </a:lnTo>
                  <a:lnTo>
                    <a:pt x="1481" y="629"/>
                  </a:lnTo>
                  <a:lnTo>
                    <a:pt x="1487" y="629"/>
                  </a:lnTo>
                  <a:lnTo>
                    <a:pt x="1491" y="629"/>
                  </a:lnTo>
                  <a:lnTo>
                    <a:pt x="1497" y="629"/>
                  </a:lnTo>
                  <a:lnTo>
                    <a:pt x="1501" y="627"/>
                  </a:lnTo>
                  <a:lnTo>
                    <a:pt x="1506" y="624"/>
                  </a:lnTo>
                  <a:lnTo>
                    <a:pt x="1508" y="621"/>
                  </a:lnTo>
                  <a:lnTo>
                    <a:pt x="1509" y="621"/>
                  </a:lnTo>
                  <a:lnTo>
                    <a:pt x="1512" y="621"/>
                  </a:lnTo>
                  <a:lnTo>
                    <a:pt x="1514" y="621"/>
                  </a:lnTo>
                  <a:lnTo>
                    <a:pt x="1517" y="623"/>
                  </a:lnTo>
                  <a:lnTo>
                    <a:pt x="1518" y="624"/>
                  </a:lnTo>
                  <a:lnTo>
                    <a:pt x="1520" y="627"/>
                  </a:lnTo>
                  <a:lnTo>
                    <a:pt x="1521" y="628"/>
                  </a:lnTo>
                  <a:lnTo>
                    <a:pt x="1523" y="628"/>
                  </a:lnTo>
                  <a:lnTo>
                    <a:pt x="1540" y="614"/>
                  </a:lnTo>
                  <a:lnTo>
                    <a:pt x="1557" y="597"/>
                  </a:lnTo>
                  <a:lnTo>
                    <a:pt x="1559" y="595"/>
                  </a:lnTo>
                  <a:lnTo>
                    <a:pt x="1564" y="592"/>
                  </a:lnTo>
                  <a:lnTo>
                    <a:pt x="1567" y="590"/>
                  </a:lnTo>
                  <a:lnTo>
                    <a:pt x="1571" y="590"/>
                  </a:lnTo>
                  <a:lnTo>
                    <a:pt x="1574" y="592"/>
                  </a:lnTo>
                  <a:lnTo>
                    <a:pt x="1575" y="593"/>
                  </a:lnTo>
                  <a:lnTo>
                    <a:pt x="1578" y="597"/>
                  </a:lnTo>
                  <a:lnTo>
                    <a:pt x="1579" y="599"/>
                  </a:lnTo>
                  <a:lnTo>
                    <a:pt x="1581" y="606"/>
                  </a:lnTo>
                  <a:lnTo>
                    <a:pt x="1583" y="612"/>
                  </a:lnTo>
                  <a:lnTo>
                    <a:pt x="1588" y="619"/>
                  </a:lnTo>
                  <a:lnTo>
                    <a:pt x="1594" y="624"/>
                  </a:lnTo>
                  <a:lnTo>
                    <a:pt x="1597" y="627"/>
                  </a:lnTo>
                  <a:lnTo>
                    <a:pt x="1601" y="628"/>
                  </a:lnTo>
                  <a:lnTo>
                    <a:pt x="1605" y="628"/>
                  </a:lnTo>
                  <a:lnTo>
                    <a:pt x="1610" y="629"/>
                  </a:lnTo>
                  <a:lnTo>
                    <a:pt x="1613" y="629"/>
                  </a:lnTo>
                  <a:lnTo>
                    <a:pt x="1618" y="629"/>
                  </a:lnTo>
                  <a:lnTo>
                    <a:pt x="1621" y="630"/>
                  </a:lnTo>
                  <a:lnTo>
                    <a:pt x="1624" y="632"/>
                  </a:lnTo>
                  <a:lnTo>
                    <a:pt x="1627" y="633"/>
                  </a:lnTo>
                  <a:lnTo>
                    <a:pt x="1629" y="636"/>
                  </a:lnTo>
                  <a:lnTo>
                    <a:pt x="1630" y="640"/>
                  </a:lnTo>
                  <a:lnTo>
                    <a:pt x="1631" y="646"/>
                  </a:lnTo>
                  <a:lnTo>
                    <a:pt x="1629" y="657"/>
                  </a:lnTo>
                  <a:lnTo>
                    <a:pt x="1630" y="668"/>
                  </a:lnTo>
                  <a:lnTo>
                    <a:pt x="1631" y="671"/>
                  </a:lnTo>
                  <a:lnTo>
                    <a:pt x="1634" y="674"/>
                  </a:lnTo>
                  <a:lnTo>
                    <a:pt x="1636" y="674"/>
                  </a:lnTo>
                  <a:lnTo>
                    <a:pt x="1638" y="673"/>
                  </a:lnTo>
                  <a:lnTo>
                    <a:pt x="1643" y="665"/>
                  </a:lnTo>
                  <a:lnTo>
                    <a:pt x="1645" y="655"/>
                  </a:lnTo>
                  <a:lnTo>
                    <a:pt x="1646" y="650"/>
                  </a:lnTo>
                  <a:lnTo>
                    <a:pt x="1647" y="647"/>
                  </a:lnTo>
                  <a:lnTo>
                    <a:pt x="1647" y="646"/>
                  </a:lnTo>
                  <a:lnTo>
                    <a:pt x="1648" y="645"/>
                  </a:lnTo>
                  <a:lnTo>
                    <a:pt x="1650" y="650"/>
                  </a:lnTo>
                  <a:lnTo>
                    <a:pt x="1651" y="656"/>
                  </a:lnTo>
                  <a:lnTo>
                    <a:pt x="1652" y="664"/>
                  </a:lnTo>
                  <a:lnTo>
                    <a:pt x="1654" y="672"/>
                  </a:lnTo>
                  <a:lnTo>
                    <a:pt x="1658" y="671"/>
                  </a:lnTo>
                  <a:lnTo>
                    <a:pt x="1660" y="670"/>
                  </a:lnTo>
                  <a:lnTo>
                    <a:pt x="1663" y="670"/>
                  </a:lnTo>
                  <a:lnTo>
                    <a:pt x="1666" y="671"/>
                  </a:lnTo>
                  <a:lnTo>
                    <a:pt x="1668" y="673"/>
                  </a:lnTo>
                  <a:lnTo>
                    <a:pt x="1670" y="676"/>
                  </a:lnTo>
                  <a:lnTo>
                    <a:pt x="1675" y="682"/>
                  </a:lnTo>
                  <a:lnTo>
                    <a:pt x="1679" y="690"/>
                  </a:lnTo>
                  <a:lnTo>
                    <a:pt x="1683" y="697"/>
                  </a:lnTo>
                  <a:lnTo>
                    <a:pt x="1685" y="705"/>
                  </a:lnTo>
                  <a:lnTo>
                    <a:pt x="1686" y="708"/>
                  </a:lnTo>
                  <a:lnTo>
                    <a:pt x="1686" y="711"/>
                  </a:lnTo>
                  <a:lnTo>
                    <a:pt x="1686" y="714"/>
                  </a:lnTo>
                  <a:lnTo>
                    <a:pt x="1684" y="718"/>
                  </a:lnTo>
                  <a:lnTo>
                    <a:pt x="1681" y="718"/>
                  </a:lnTo>
                  <a:lnTo>
                    <a:pt x="1679" y="718"/>
                  </a:lnTo>
                  <a:lnTo>
                    <a:pt x="1673" y="717"/>
                  </a:lnTo>
                  <a:lnTo>
                    <a:pt x="1668" y="718"/>
                  </a:lnTo>
                  <a:lnTo>
                    <a:pt x="1668" y="721"/>
                  </a:lnTo>
                  <a:lnTo>
                    <a:pt x="1668" y="726"/>
                  </a:lnTo>
                  <a:lnTo>
                    <a:pt x="1669" y="730"/>
                  </a:lnTo>
                  <a:lnTo>
                    <a:pt x="1671" y="735"/>
                  </a:lnTo>
                  <a:lnTo>
                    <a:pt x="1676" y="744"/>
                  </a:lnTo>
                  <a:lnTo>
                    <a:pt x="1680" y="752"/>
                  </a:lnTo>
                  <a:lnTo>
                    <a:pt x="1687" y="762"/>
                  </a:lnTo>
                  <a:lnTo>
                    <a:pt x="1694" y="771"/>
                  </a:lnTo>
                  <a:lnTo>
                    <a:pt x="1696" y="770"/>
                  </a:lnTo>
                  <a:lnTo>
                    <a:pt x="1696" y="768"/>
                  </a:lnTo>
                  <a:lnTo>
                    <a:pt x="1696" y="766"/>
                  </a:lnTo>
                  <a:lnTo>
                    <a:pt x="1696" y="762"/>
                  </a:lnTo>
                  <a:lnTo>
                    <a:pt x="1695" y="755"/>
                  </a:lnTo>
                  <a:lnTo>
                    <a:pt x="1694" y="751"/>
                  </a:lnTo>
                  <a:lnTo>
                    <a:pt x="1693" y="744"/>
                  </a:lnTo>
                  <a:lnTo>
                    <a:pt x="1692" y="737"/>
                  </a:lnTo>
                  <a:lnTo>
                    <a:pt x="1692" y="730"/>
                  </a:lnTo>
                  <a:lnTo>
                    <a:pt x="1693" y="725"/>
                  </a:lnTo>
                  <a:lnTo>
                    <a:pt x="1694" y="722"/>
                  </a:lnTo>
                  <a:lnTo>
                    <a:pt x="1695" y="720"/>
                  </a:lnTo>
                  <a:lnTo>
                    <a:pt x="1697" y="720"/>
                  </a:lnTo>
                  <a:lnTo>
                    <a:pt x="1699" y="720"/>
                  </a:lnTo>
                  <a:lnTo>
                    <a:pt x="1702" y="723"/>
                  </a:lnTo>
                  <a:lnTo>
                    <a:pt x="1703" y="727"/>
                  </a:lnTo>
                  <a:lnTo>
                    <a:pt x="1705" y="729"/>
                  </a:lnTo>
                  <a:lnTo>
                    <a:pt x="1708" y="733"/>
                  </a:lnTo>
                  <a:lnTo>
                    <a:pt x="1710" y="733"/>
                  </a:lnTo>
                  <a:lnTo>
                    <a:pt x="1712" y="733"/>
                  </a:lnTo>
                  <a:lnTo>
                    <a:pt x="1713" y="730"/>
                  </a:lnTo>
                  <a:lnTo>
                    <a:pt x="1713" y="728"/>
                  </a:lnTo>
                  <a:lnTo>
                    <a:pt x="1715" y="722"/>
                  </a:lnTo>
                  <a:lnTo>
                    <a:pt x="1715" y="720"/>
                  </a:lnTo>
                  <a:lnTo>
                    <a:pt x="1713" y="714"/>
                  </a:lnTo>
                  <a:lnTo>
                    <a:pt x="1712" y="711"/>
                  </a:lnTo>
                  <a:lnTo>
                    <a:pt x="1711" y="706"/>
                  </a:lnTo>
                  <a:lnTo>
                    <a:pt x="1708" y="703"/>
                  </a:lnTo>
                  <a:lnTo>
                    <a:pt x="1704" y="697"/>
                  </a:lnTo>
                  <a:lnTo>
                    <a:pt x="1700" y="692"/>
                  </a:lnTo>
                  <a:lnTo>
                    <a:pt x="1696" y="685"/>
                  </a:lnTo>
                  <a:lnTo>
                    <a:pt x="1694" y="679"/>
                  </a:lnTo>
                  <a:lnTo>
                    <a:pt x="1695" y="674"/>
                  </a:lnTo>
                  <a:lnTo>
                    <a:pt x="1697" y="672"/>
                  </a:lnTo>
                  <a:lnTo>
                    <a:pt x="1701" y="670"/>
                  </a:lnTo>
                  <a:lnTo>
                    <a:pt x="1703" y="668"/>
                  </a:lnTo>
                  <a:lnTo>
                    <a:pt x="1704" y="665"/>
                  </a:lnTo>
                  <a:lnTo>
                    <a:pt x="1703" y="662"/>
                  </a:lnTo>
                  <a:lnTo>
                    <a:pt x="1702" y="660"/>
                  </a:lnTo>
                  <a:lnTo>
                    <a:pt x="1701" y="657"/>
                  </a:lnTo>
                  <a:lnTo>
                    <a:pt x="1695" y="652"/>
                  </a:lnTo>
                  <a:lnTo>
                    <a:pt x="1692" y="648"/>
                  </a:lnTo>
                  <a:lnTo>
                    <a:pt x="1687" y="645"/>
                  </a:lnTo>
                  <a:lnTo>
                    <a:pt x="1683" y="639"/>
                  </a:lnTo>
                  <a:lnTo>
                    <a:pt x="1680" y="636"/>
                  </a:lnTo>
                  <a:lnTo>
                    <a:pt x="1679" y="633"/>
                  </a:lnTo>
                  <a:lnTo>
                    <a:pt x="1678" y="630"/>
                  </a:lnTo>
                  <a:lnTo>
                    <a:pt x="1678" y="627"/>
                  </a:lnTo>
                  <a:lnTo>
                    <a:pt x="1680" y="623"/>
                  </a:lnTo>
                  <a:lnTo>
                    <a:pt x="1683" y="621"/>
                  </a:lnTo>
                  <a:lnTo>
                    <a:pt x="1685" y="619"/>
                  </a:lnTo>
                  <a:lnTo>
                    <a:pt x="1688" y="616"/>
                  </a:lnTo>
                  <a:lnTo>
                    <a:pt x="1689" y="614"/>
                  </a:lnTo>
                  <a:lnTo>
                    <a:pt x="1691" y="611"/>
                  </a:lnTo>
                  <a:lnTo>
                    <a:pt x="1691" y="606"/>
                  </a:lnTo>
                  <a:lnTo>
                    <a:pt x="1689" y="600"/>
                  </a:lnTo>
                  <a:lnTo>
                    <a:pt x="1688" y="597"/>
                  </a:lnTo>
                  <a:lnTo>
                    <a:pt x="1686" y="592"/>
                  </a:lnTo>
                  <a:lnTo>
                    <a:pt x="1685" y="589"/>
                  </a:lnTo>
                  <a:lnTo>
                    <a:pt x="1685" y="586"/>
                  </a:lnTo>
                  <a:lnTo>
                    <a:pt x="1691" y="584"/>
                  </a:lnTo>
                  <a:lnTo>
                    <a:pt x="1696" y="586"/>
                  </a:lnTo>
                  <a:lnTo>
                    <a:pt x="1702" y="584"/>
                  </a:lnTo>
                  <a:lnTo>
                    <a:pt x="1708" y="584"/>
                  </a:lnTo>
                  <a:lnTo>
                    <a:pt x="1712" y="583"/>
                  </a:lnTo>
                  <a:lnTo>
                    <a:pt x="1718" y="581"/>
                  </a:lnTo>
                  <a:lnTo>
                    <a:pt x="1723" y="580"/>
                  </a:lnTo>
                  <a:lnTo>
                    <a:pt x="1727" y="579"/>
                  </a:lnTo>
                  <a:lnTo>
                    <a:pt x="1732" y="578"/>
                  </a:lnTo>
                  <a:lnTo>
                    <a:pt x="1736" y="579"/>
                  </a:lnTo>
                  <a:lnTo>
                    <a:pt x="1738" y="581"/>
                  </a:lnTo>
                  <a:lnTo>
                    <a:pt x="1742" y="582"/>
                  </a:lnTo>
                  <a:lnTo>
                    <a:pt x="1743" y="579"/>
                  </a:lnTo>
                  <a:lnTo>
                    <a:pt x="1743" y="572"/>
                  </a:lnTo>
                  <a:lnTo>
                    <a:pt x="1743" y="568"/>
                  </a:lnTo>
                  <a:lnTo>
                    <a:pt x="1744" y="565"/>
                  </a:lnTo>
                  <a:lnTo>
                    <a:pt x="1746" y="563"/>
                  </a:lnTo>
                  <a:lnTo>
                    <a:pt x="1749" y="563"/>
                  </a:lnTo>
                  <a:lnTo>
                    <a:pt x="1751" y="565"/>
                  </a:lnTo>
                  <a:lnTo>
                    <a:pt x="1753" y="566"/>
                  </a:lnTo>
                  <a:lnTo>
                    <a:pt x="1756" y="568"/>
                  </a:lnTo>
                  <a:lnTo>
                    <a:pt x="1757" y="568"/>
                  </a:lnTo>
                  <a:lnTo>
                    <a:pt x="1758" y="567"/>
                  </a:lnTo>
                  <a:lnTo>
                    <a:pt x="1758" y="563"/>
                  </a:lnTo>
                  <a:lnTo>
                    <a:pt x="1756" y="558"/>
                  </a:lnTo>
                  <a:lnTo>
                    <a:pt x="1754" y="554"/>
                  </a:lnTo>
                  <a:lnTo>
                    <a:pt x="1754" y="550"/>
                  </a:lnTo>
                  <a:lnTo>
                    <a:pt x="1757" y="547"/>
                  </a:lnTo>
                  <a:lnTo>
                    <a:pt x="1760" y="544"/>
                  </a:lnTo>
                  <a:lnTo>
                    <a:pt x="1765" y="543"/>
                  </a:lnTo>
                  <a:lnTo>
                    <a:pt x="1775" y="541"/>
                  </a:lnTo>
                  <a:lnTo>
                    <a:pt x="1783" y="540"/>
                  </a:lnTo>
                  <a:lnTo>
                    <a:pt x="1787" y="539"/>
                  </a:lnTo>
                  <a:lnTo>
                    <a:pt x="1791" y="536"/>
                  </a:lnTo>
                  <a:lnTo>
                    <a:pt x="1794" y="534"/>
                  </a:lnTo>
                  <a:lnTo>
                    <a:pt x="1797" y="531"/>
                  </a:lnTo>
                  <a:lnTo>
                    <a:pt x="1798" y="527"/>
                  </a:lnTo>
                  <a:lnTo>
                    <a:pt x="1798" y="524"/>
                  </a:lnTo>
                  <a:lnTo>
                    <a:pt x="1797" y="521"/>
                  </a:lnTo>
                  <a:lnTo>
                    <a:pt x="1793" y="516"/>
                  </a:lnTo>
                  <a:lnTo>
                    <a:pt x="1791" y="514"/>
                  </a:lnTo>
                  <a:lnTo>
                    <a:pt x="1789" y="513"/>
                  </a:lnTo>
                  <a:lnTo>
                    <a:pt x="1785" y="513"/>
                  </a:lnTo>
                  <a:lnTo>
                    <a:pt x="1783" y="513"/>
                  </a:lnTo>
                  <a:lnTo>
                    <a:pt x="1776" y="514"/>
                  </a:lnTo>
                  <a:lnTo>
                    <a:pt x="1772" y="515"/>
                  </a:lnTo>
                  <a:lnTo>
                    <a:pt x="1765" y="518"/>
                  </a:lnTo>
                  <a:lnTo>
                    <a:pt x="1760" y="522"/>
                  </a:lnTo>
                  <a:lnTo>
                    <a:pt x="1756" y="526"/>
                  </a:lnTo>
                  <a:lnTo>
                    <a:pt x="1752" y="532"/>
                  </a:lnTo>
                  <a:lnTo>
                    <a:pt x="1751" y="536"/>
                  </a:lnTo>
                  <a:lnTo>
                    <a:pt x="1750" y="540"/>
                  </a:lnTo>
                  <a:lnTo>
                    <a:pt x="1750" y="544"/>
                  </a:lnTo>
                  <a:lnTo>
                    <a:pt x="1750" y="547"/>
                  </a:lnTo>
                  <a:lnTo>
                    <a:pt x="1749" y="547"/>
                  </a:lnTo>
                  <a:lnTo>
                    <a:pt x="1746" y="544"/>
                  </a:lnTo>
                  <a:lnTo>
                    <a:pt x="1744" y="542"/>
                  </a:lnTo>
                  <a:lnTo>
                    <a:pt x="1742" y="540"/>
                  </a:lnTo>
                  <a:lnTo>
                    <a:pt x="1734" y="544"/>
                  </a:lnTo>
                  <a:lnTo>
                    <a:pt x="1726" y="550"/>
                  </a:lnTo>
                  <a:lnTo>
                    <a:pt x="1720" y="551"/>
                  </a:lnTo>
                  <a:lnTo>
                    <a:pt x="1716" y="551"/>
                  </a:lnTo>
                  <a:lnTo>
                    <a:pt x="1712" y="551"/>
                  </a:lnTo>
                  <a:lnTo>
                    <a:pt x="1708" y="549"/>
                  </a:lnTo>
                  <a:lnTo>
                    <a:pt x="1704" y="547"/>
                  </a:lnTo>
                  <a:lnTo>
                    <a:pt x="1701" y="546"/>
                  </a:lnTo>
                  <a:lnTo>
                    <a:pt x="1699" y="544"/>
                  </a:lnTo>
                  <a:lnTo>
                    <a:pt x="1696" y="543"/>
                  </a:lnTo>
                  <a:lnTo>
                    <a:pt x="1693" y="542"/>
                  </a:lnTo>
                  <a:lnTo>
                    <a:pt x="1691" y="542"/>
                  </a:lnTo>
                  <a:lnTo>
                    <a:pt x="1688" y="542"/>
                  </a:lnTo>
                  <a:lnTo>
                    <a:pt x="1687" y="543"/>
                  </a:lnTo>
                  <a:lnTo>
                    <a:pt x="1687" y="547"/>
                  </a:lnTo>
                  <a:lnTo>
                    <a:pt x="1687" y="551"/>
                  </a:lnTo>
                  <a:lnTo>
                    <a:pt x="1692" y="560"/>
                  </a:lnTo>
                  <a:lnTo>
                    <a:pt x="1694" y="568"/>
                  </a:lnTo>
                  <a:lnTo>
                    <a:pt x="1693" y="570"/>
                  </a:lnTo>
                  <a:lnTo>
                    <a:pt x="1692" y="571"/>
                  </a:lnTo>
                  <a:lnTo>
                    <a:pt x="1686" y="571"/>
                  </a:lnTo>
                  <a:lnTo>
                    <a:pt x="1679" y="571"/>
                  </a:lnTo>
                  <a:lnTo>
                    <a:pt x="1673" y="572"/>
                  </a:lnTo>
                  <a:lnTo>
                    <a:pt x="1668" y="575"/>
                  </a:lnTo>
                  <a:lnTo>
                    <a:pt x="1662" y="579"/>
                  </a:lnTo>
                  <a:lnTo>
                    <a:pt x="1658" y="581"/>
                  </a:lnTo>
                  <a:lnTo>
                    <a:pt x="1656" y="573"/>
                  </a:lnTo>
                  <a:lnTo>
                    <a:pt x="1658" y="565"/>
                  </a:lnTo>
                  <a:lnTo>
                    <a:pt x="1659" y="562"/>
                  </a:lnTo>
                  <a:lnTo>
                    <a:pt x="1659" y="558"/>
                  </a:lnTo>
                  <a:lnTo>
                    <a:pt x="1659" y="554"/>
                  </a:lnTo>
                  <a:lnTo>
                    <a:pt x="1658" y="552"/>
                  </a:lnTo>
                  <a:lnTo>
                    <a:pt x="1655" y="552"/>
                  </a:lnTo>
                  <a:lnTo>
                    <a:pt x="1653" y="554"/>
                  </a:lnTo>
                  <a:lnTo>
                    <a:pt x="1650" y="558"/>
                  </a:lnTo>
                  <a:lnTo>
                    <a:pt x="1646" y="559"/>
                  </a:lnTo>
                  <a:lnTo>
                    <a:pt x="1645" y="558"/>
                  </a:lnTo>
                  <a:lnTo>
                    <a:pt x="1644" y="556"/>
                  </a:lnTo>
                  <a:lnTo>
                    <a:pt x="1644" y="554"/>
                  </a:lnTo>
                  <a:lnTo>
                    <a:pt x="1645" y="550"/>
                  </a:lnTo>
                  <a:lnTo>
                    <a:pt x="1646" y="543"/>
                  </a:lnTo>
                  <a:lnTo>
                    <a:pt x="1647" y="539"/>
                  </a:lnTo>
                  <a:lnTo>
                    <a:pt x="1650" y="532"/>
                  </a:lnTo>
                  <a:lnTo>
                    <a:pt x="1651" y="526"/>
                  </a:lnTo>
                  <a:lnTo>
                    <a:pt x="1654" y="519"/>
                  </a:lnTo>
                  <a:lnTo>
                    <a:pt x="1658" y="515"/>
                  </a:lnTo>
                  <a:lnTo>
                    <a:pt x="1662" y="511"/>
                  </a:lnTo>
                  <a:lnTo>
                    <a:pt x="1667" y="509"/>
                  </a:lnTo>
                  <a:lnTo>
                    <a:pt x="1672" y="507"/>
                  </a:lnTo>
                  <a:lnTo>
                    <a:pt x="1678" y="505"/>
                  </a:lnTo>
                  <a:lnTo>
                    <a:pt x="1689" y="502"/>
                  </a:lnTo>
                  <a:lnTo>
                    <a:pt x="1700" y="500"/>
                  </a:lnTo>
                  <a:lnTo>
                    <a:pt x="1716" y="493"/>
                  </a:lnTo>
                  <a:lnTo>
                    <a:pt x="1732" y="486"/>
                  </a:lnTo>
                  <a:lnTo>
                    <a:pt x="1748" y="478"/>
                  </a:lnTo>
                  <a:lnTo>
                    <a:pt x="1762" y="469"/>
                  </a:lnTo>
                  <a:lnTo>
                    <a:pt x="1767" y="467"/>
                  </a:lnTo>
                  <a:lnTo>
                    <a:pt x="1772" y="466"/>
                  </a:lnTo>
                  <a:lnTo>
                    <a:pt x="1775" y="466"/>
                  </a:lnTo>
                  <a:lnTo>
                    <a:pt x="1780" y="466"/>
                  </a:lnTo>
                  <a:lnTo>
                    <a:pt x="1786" y="468"/>
                  </a:lnTo>
                  <a:lnTo>
                    <a:pt x="1792" y="473"/>
                  </a:lnTo>
                  <a:lnTo>
                    <a:pt x="1797" y="478"/>
                  </a:lnTo>
                  <a:lnTo>
                    <a:pt x="1801" y="485"/>
                  </a:lnTo>
                  <a:lnTo>
                    <a:pt x="1806" y="493"/>
                  </a:lnTo>
                  <a:lnTo>
                    <a:pt x="1809" y="500"/>
                  </a:lnTo>
                  <a:lnTo>
                    <a:pt x="1811" y="506"/>
                  </a:lnTo>
                  <a:lnTo>
                    <a:pt x="1814" y="511"/>
                  </a:lnTo>
                  <a:lnTo>
                    <a:pt x="1816" y="518"/>
                  </a:lnTo>
                  <a:lnTo>
                    <a:pt x="1816" y="524"/>
                  </a:lnTo>
                  <a:lnTo>
                    <a:pt x="1816" y="527"/>
                  </a:lnTo>
                  <a:lnTo>
                    <a:pt x="1815" y="531"/>
                  </a:lnTo>
                  <a:lnTo>
                    <a:pt x="1816" y="539"/>
                  </a:lnTo>
                  <a:lnTo>
                    <a:pt x="1818" y="546"/>
                  </a:lnTo>
                  <a:lnTo>
                    <a:pt x="1819" y="549"/>
                  </a:lnTo>
                  <a:lnTo>
                    <a:pt x="1822" y="554"/>
                  </a:lnTo>
                  <a:lnTo>
                    <a:pt x="1824" y="556"/>
                  </a:lnTo>
                  <a:lnTo>
                    <a:pt x="1826" y="558"/>
                  </a:lnTo>
                  <a:lnTo>
                    <a:pt x="1831" y="557"/>
                  </a:lnTo>
                  <a:lnTo>
                    <a:pt x="1833" y="554"/>
                  </a:lnTo>
                  <a:lnTo>
                    <a:pt x="1835" y="552"/>
                  </a:lnTo>
                  <a:lnTo>
                    <a:pt x="1838" y="551"/>
                  </a:lnTo>
                  <a:lnTo>
                    <a:pt x="1841" y="552"/>
                  </a:lnTo>
                  <a:lnTo>
                    <a:pt x="1846" y="554"/>
                  </a:lnTo>
                  <a:lnTo>
                    <a:pt x="1848" y="557"/>
                  </a:lnTo>
                  <a:lnTo>
                    <a:pt x="1850" y="560"/>
                  </a:lnTo>
                  <a:lnTo>
                    <a:pt x="1851" y="564"/>
                  </a:lnTo>
                  <a:lnTo>
                    <a:pt x="1851" y="567"/>
                  </a:lnTo>
                  <a:lnTo>
                    <a:pt x="1852" y="575"/>
                  </a:lnTo>
                  <a:lnTo>
                    <a:pt x="1856" y="583"/>
                  </a:lnTo>
                  <a:lnTo>
                    <a:pt x="1857" y="586"/>
                  </a:lnTo>
                  <a:lnTo>
                    <a:pt x="1859" y="588"/>
                  </a:lnTo>
                  <a:lnTo>
                    <a:pt x="1863" y="589"/>
                  </a:lnTo>
                  <a:lnTo>
                    <a:pt x="1866" y="589"/>
                  </a:lnTo>
                  <a:lnTo>
                    <a:pt x="1873" y="590"/>
                  </a:lnTo>
                  <a:lnTo>
                    <a:pt x="1879" y="590"/>
                  </a:lnTo>
                  <a:lnTo>
                    <a:pt x="1886" y="589"/>
                  </a:lnTo>
                  <a:lnTo>
                    <a:pt x="1892" y="588"/>
                  </a:lnTo>
                  <a:lnTo>
                    <a:pt x="1899" y="584"/>
                  </a:lnTo>
                  <a:lnTo>
                    <a:pt x="1905" y="581"/>
                  </a:lnTo>
                  <a:lnTo>
                    <a:pt x="1908" y="575"/>
                  </a:lnTo>
                  <a:lnTo>
                    <a:pt x="1913" y="571"/>
                  </a:lnTo>
                  <a:lnTo>
                    <a:pt x="1914" y="573"/>
                  </a:lnTo>
                  <a:lnTo>
                    <a:pt x="1916" y="581"/>
                  </a:lnTo>
                  <a:lnTo>
                    <a:pt x="1921" y="590"/>
                  </a:lnTo>
                  <a:lnTo>
                    <a:pt x="1925" y="597"/>
                  </a:lnTo>
                  <a:lnTo>
                    <a:pt x="1930" y="603"/>
                  </a:lnTo>
                  <a:lnTo>
                    <a:pt x="1937" y="606"/>
                  </a:lnTo>
                  <a:lnTo>
                    <a:pt x="1949" y="613"/>
                  </a:lnTo>
                  <a:lnTo>
                    <a:pt x="1963" y="623"/>
                  </a:lnTo>
                  <a:lnTo>
                    <a:pt x="1966" y="625"/>
                  </a:lnTo>
                  <a:lnTo>
                    <a:pt x="1969" y="627"/>
                  </a:lnTo>
                  <a:lnTo>
                    <a:pt x="1971" y="628"/>
                  </a:lnTo>
                  <a:lnTo>
                    <a:pt x="1973" y="628"/>
                  </a:lnTo>
                  <a:lnTo>
                    <a:pt x="1978" y="627"/>
                  </a:lnTo>
                  <a:lnTo>
                    <a:pt x="1985" y="625"/>
                  </a:lnTo>
                  <a:lnTo>
                    <a:pt x="1989" y="627"/>
                  </a:lnTo>
                  <a:lnTo>
                    <a:pt x="1993" y="628"/>
                  </a:lnTo>
                  <a:lnTo>
                    <a:pt x="1996" y="630"/>
                  </a:lnTo>
                  <a:lnTo>
                    <a:pt x="2000" y="633"/>
                  </a:lnTo>
                  <a:lnTo>
                    <a:pt x="2004" y="636"/>
                  </a:lnTo>
                  <a:lnTo>
                    <a:pt x="2009" y="637"/>
                  </a:lnTo>
                  <a:lnTo>
                    <a:pt x="2013" y="636"/>
                  </a:lnTo>
                  <a:lnTo>
                    <a:pt x="2018" y="635"/>
                  </a:lnTo>
                  <a:lnTo>
                    <a:pt x="2026" y="629"/>
                  </a:lnTo>
                  <a:lnTo>
                    <a:pt x="2035" y="622"/>
                  </a:lnTo>
                  <a:lnTo>
                    <a:pt x="2045" y="619"/>
                  </a:lnTo>
                  <a:lnTo>
                    <a:pt x="2055" y="616"/>
                  </a:lnTo>
                  <a:lnTo>
                    <a:pt x="2066" y="615"/>
                  </a:lnTo>
                  <a:lnTo>
                    <a:pt x="2076" y="615"/>
                  </a:lnTo>
                  <a:lnTo>
                    <a:pt x="2085" y="615"/>
                  </a:lnTo>
                  <a:lnTo>
                    <a:pt x="2093" y="616"/>
                  </a:lnTo>
                  <a:lnTo>
                    <a:pt x="2102" y="619"/>
                  </a:lnTo>
                  <a:lnTo>
                    <a:pt x="2110" y="622"/>
                  </a:lnTo>
                  <a:lnTo>
                    <a:pt x="2122" y="630"/>
                  </a:lnTo>
                  <a:lnTo>
                    <a:pt x="2133" y="637"/>
                  </a:lnTo>
                  <a:lnTo>
                    <a:pt x="2136" y="635"/>
                  </a:lnTo>
                  <a:lnTo>
                    <a:pt x="2140" y="632"/>
                  </a:lnTo>
                  <a:lnTo>
                    <a:pt x="2149" y="628"/>
                  </a:lnTo>
                  <a:lnTo>
                    <a:pt x="2158" y="624"/>
                  </a:lnTo>
                  <a:lnTo>
                    <a:pt x="2160" y="624"/>
                  </a:lnTo>
                  <a:lnTo>
                    <a:pt x="2163" y="624"/>
                  </a:lnTo>
                  <a:lnTo>
                    <a:pt x="2165" y="623"/>
                  </a:lnTo>
                  <a:lnTo>
                    <a:pt x="2166" y="621"/>
                  </a:lnTo>
                  <a:lnTo>
                    <a:pt x="2165" y="617"/>
                  </a:lnTo>
                  <a:lnTo>
                    <a:pt x="2161" y="613"/>
                  </a:lnTo>
                  <a:lnTo>
                    <a:pt x="2158" y="609"/>
                  </a:lnTo>
                  <a:lnTo>
                    <a:pt x="2156" y="606"/>
                  </a:lnTo>
                  <a:lnTo>
                    <a:pt x="2153" y="604"/>
                  </a:lnTo>
                  <a:lnTo>
                    <a:pt x="2151" y="600"/>
                  </a:lnTo>
                  <a:lnTo>
                    <a:pt x="2150" y="596"/>
                  </a:lnTo>
                  <a:lnTo>
                    <a:pt x="2150" y="592"/>
                  </a:lnTo>
                  <a:lnTo>
                    <a:pt x="2151" y="590"/>
                  </a:lnTo>
                  <a:lnTo>
                    <a:pt x="2153" y="588"/>
                  </a:lnTo>
                  <a:lnTo>
                    <a:pt x="2159" y="583"/>
                  </a:lnTo>
                  <a:lnTo>
                    <a:pt x="2164" y="578"/>
                  </a:lnTo>
                  <a:lnTo>
                    <a:pt x="2165" y="572"/>
                  </a:lnTo>
                  <a:lnTo>
                    <a:pt x="2165" y="567"/>
                  </a:lnTo>
                  <a:lnTo>
                    <a:pt x="2163" y="562"/>
                  </a:lnTo>
                  <a:lnTo>
                    <a:pt x="2160" y="556"/>
                  </a:lnTo>
                  <a:lnTo>
                    <a:pt x="2157" y="550"/>
                  </a:lnTo>
                  <a:lnTo>
                    <a:pt x="2156" y="546"/>
                  </a:lnTo>
                  <a:lnTo>
                    <a:pt x="2158" y="544"/>
                  </a:lnTo>
                  <a:lnTo>
                    <a:pt x="2161" y="543"/>
                  </a:lnTo>
                  <a:lnTo>
                    <a:pt x="2165" y="544"/>
                  </a:lnTo>
                  <a:lnTo>
                    <a:pt x="2169" y="544"/>
                  </a:lnTo>
                  <a:lnTo>
                    <a:pt x="2179" y="547"/>
                  </a:lnTo>
                  <a:lnTo>
                    <a:pt x="2184" y="549"/>
                  </a:lnTo>
                  <a:lnTo>
                    <a:pt x="2188" y="549"/>
                  </a:lnTo>
                  <a:lnTo>
                    <a:pt x="2192" y="548"/>
                  </a:lnTo>
                  <a:lnTo>
                    <a:pt x="2192" y="543"/>
                  </a:lnTo>
                  <a:lnTo>
                    <a:pt x="2191" y="539"/>
                  </a:lnTo>
                  <a:lnTo>
                    <a:pt x="2190" y="534"/>
                  </a:lnTo>
                  <a:lnTo>
                    <a:pt x="2190" y="530"/>
                  </a:lnTo>
                  <a:lnTo>
                    <a:pt x="2191" y="527"/>
                  </a:lnTo>
                  <a:lnTo>
                    <a:pt x="2193" y="525"/>
                  </a:lnTo>
                  <a:lnTo>
                    <a:pt x="2196" y="524"/>
                  </a:lnTo>
                  <a:lnTo>
                    <a:pt x="2199" y="524"/>
                  </a:lnTo>
                  <a:lnTo>
                    <a:pt x="2204" y="525"/>
                  </a:lnTo>
                  <a:lnTo>
                    <a:pt x="2208" y="525"/>
                  </a:lnTo>
                  <a:lnTo>
                    <a:pt x="2214" y="527"/>
                  </a:lnTo>
                  <a:lnTo>
                    <a:pt x="2218" y="530"/>
                  </a:lnTo>
                  <a:lnTo>
                    <a:pt x="2223" y="532"/>
                  </a:lnTo>
                  <a:lnTo>
                    <a:pt x="2228" y="535"/>
                  </a:lnTo>
                  <a:lnTo>
                    <a:pt x="2231" y="539"/>
                  </a:lnTo>
                  <a:lnTo>
                    <a:pt x="2234" y="543"/>
                  </a:lnTo>
                  <a:lnTo>
                    <a:pt x="2238" y="547"/>
                  </a:lnTo>
                  <a:lnTo>
                    <a:pt x="2240" y="552"/>
                  </a:lnTo>
                  <a:lnTo>
                    <a:pt x="2241" y="555"/>
                  </a:lnTo>
                  <a:lnTo>
                    <a:pt x="2243" y="557"/>
                  </a:lnTo>
                  <a:lnTo>
                    <a:pt x="2247" y="558"/>
                  </a:lnTo>
                  <a:lnTo>
                    <a:pt x="2250" y="558"/>
                  </a:lnTo>
                  <a:lnTo>
                    <a:pt x="2255" y="557"/>
                  </a:lnTo>
                  <a:lnTo>
                    <a:pt x="2258" y="556"/>
                  </a:lnTo>
                  <a:lnTo>
                    <a:pt x="2267" y="554"/>
                  </a:lnTo>
                  <a:lnTo>
                    <a:pt x="2275" y="552"/>
                  </a:lnTo>
                  <a:lnTo>
                    <a:pt x="2278" y="554"/>
                  </a:lnTo>
                  <a:lnTo>
                    <a:pt x="2280" y="555"/>
                  </a:lnTo>
                  <a:lnTo>
                    <a:pt x="2282" y="556"/>
                  </a:lnTo>
                  <a:lnTo>
                    <a:pt x="2285" y="558"/>
                  </a:lnTo>
                  <a:lnTo>
                    <a:pt x="2287" y="563"/>
                  </a:lnTo>
                  <a:lnTo>
                    <a:pt x="2288" y="570"/>
                  </a:lnTo>
                  <a:lnTo>
                    <a:pt x="2289" y="582"/>
                  </a:lnTo>
                  <a:lnTo>
                    <a:pt x="2289" y="593"/>
                  </a:lnTo>
                  <a:lnTo>
                    <a:pt x="2288" y="604"/>
                  </a:lnTo>
                  <a:lnTo>
                    <a:pt x="2287" y="615"/>
                  </a:lnTo>
                  <a:lnTo>
                    <a:pt x="2285" y="627"/>
                  </a:lnTo>
                  <a:lnTo>
                    <a:pt x="2282" y="636"/>
                  </a:lnTo>
                  <a:lnTo>
                    <a:pt x="2278" y="640"/>
                  </a:lnTo>
                  <a:lnTo>
                    <a:pt x="2274" y="643"/>
                  </a:lnTo>
                  <a:lnTo>
                    <a:pt x="2273" y="644"/>
                  </a:lnTo>
                  <a:lnTo>
                    <a:pt x="2271" y="645"/>
                  </a:lnTo>
                  <a:lnTo>
                    <a:pt x="2270" y="648"/>
                  </a:lnTo>
                  <a:lnTo>
                    <a:pt x="2269" y="654"/>
                  </a:lnTo>
                  <a:lnTo>
                    <a:pt x="2269" y="656"/>
                  </a:lnTo>
                  <a:lnTo>
                    <a:pt x="2267" y="661"/>
                  </a:lnTo>
                  <a:lnTo>
                    <a:pt x="2269" y="664"/>
                  </a:lnTo>
                  <a:lnTo>
                    <a:pt x="2271" y="666"/>
                  </a:lnTo>
                  <a:lnTo>
                    <a:pt x="2272" y="666"/>
                  </a:lnTo>
                  <a:lnTo>
                    <a:pt x="2274" y="665"/>
                  </a:lnTo>
                  <a:lnTo>
                    <a:pt x="2277" y="665"/>
                  </a:lnTo>
                  <a:lnTo>
                    <a:pt x="2278" y="665"/>
                  </a:lnTo>
                  <a:lnTo>
                    <a:pt x="2281" y="668"/>
                  </a:lnTo>
                  <a:lnTo>
                    <a:pt x="2282" y="671"/>
                  </a:lnTo>
                  <a:lnTo>
                    <a:pt x="2282" y="676"/>
                  </a:lnTo>
                  <a:lnTo>
                    <a:pt x="2283" y="679"/>
                  </a:lnTo>
                  <a:lnTo>
                    <a:pt x="2283" y="687"/>
                  </a:lnTo>
                  <a:lnTo>
                    <a:pt x="2283" y="694"/>
                  </a:lnTo>
                  <a:lnTo>
                    <a:pt x="2286" y="692"/>
                  </a:lnTo>
                  <a:lnTo>
                    <a:pt x="2289" y="687"/>
                  </a:lnTo>
                  <a:lnTo>
                    <a:pt x="2293" y="684"/>
                  </a:lnTo>
                  <a:lnTo>
                    <a:pt x="2296" y="680"/>
                  </a:lnTo>
                  <a:lnTo>
                    <a:pt x="2299" y="679"/>
                  </a:lnTo>
                  <a:lnTo>
                    <a:pt x="2304" y="677"/>
                  </a:lnTo>
                  <a:lnTo>
                    <a:pt x="2308" y="678"/>
                  </a:lnTo>
                  <a:lnTo>
                    <a:pt x="2311" y="679"/>
                  </a:lnTo>
                  <a:lnTo>
                    <a:pt x="2312" y="681"/>
                  </a:lnTo>
                  <a:lnTo>
                    <a:pt x="2313" y="684"/>
                  </a:lnTo>
                  <a:lnTo>
                    <a:pt x="2314" y="689"/>
                  </a:lnTo>
                  <a:lnTo>
                    <a:pt x="2314" y="696"/>
                  </a:lnTo>
                  <a:lnTo>
                    <a:pt x="2314" y="702"/>
                  </a:lnTo>
                  <a:lnTo>
                    <a:pt x="2315" y="705"/>
                  </a:lnTo>
                  <a:lnTo>
                    <a:pt x="2318" y="706"/>
                  </a:lnTo>
                  <a:lnTo>
                    <a:pt x="2320" y="706"/>
                  </a:lnTo>
                  <a:lnTo>
                    <a:pt x="2322" y="705"/>
                  </a:lnTo>
                  <a:lnTo>
                    <a:pt x="2327" y="703"/>
                  </a:lnTo>
                  <a:lnTo>
                    <a:pt x="2330" y="700"/>
                  </a:lnTo>
                  <a:lnTo>
                    <a:pt x="2332" y="697"/>
                  </a:lnTo>
                  <a:lnTo>
                    <a:pt x="2334" y="695"/>
                  </a:lnTo>
                  <a:lnTo>
                    <a:pt x="2334" y="694"/>
                  </a:lnTo>
                  <a:lnTo>
                    <a:pt x="2331" y="689"/>
                  </a:lnTo>
                  <a:lnTo>
                    <a:pt x="2327" y="684"/>
                  </a:lnTo>
                  <a:lnTo>
                    <a:pt x="2324" y="679"/>
                  </a:lnTo>
                  <a:lnTo>
                    <a:pt x="2323" y="674"/>
                  </a:lnTo>
                  <a:lnTo>
                    <a:pt x="2323" y="670"/>
                  </a:lnTo>
                  <a:lnTo>
                    <a:pt x="2323" y="664"/>
                  </a:lnTo>
                  <a:lnTo>
                    <a:pt x="2322" y="658"/>
                  </a:lnTo>
                  <a:lnTo>
                    <a:pt x="2321" y="654"/>
                  </a:lnTo>
                  <a:lnTo>
                    <a:pt x="2320" y="650"/>
                  </a:lnTo>
                  <a:lnTo>
                    <a:pt x="2318" y="647"/>
                  </a:lnTo>
                  <a:lnTo>
                    <a:pt x="2314" y="641"/>
                  </a:lnTo>
                  <a:lnTo>
                    <a:pt x="2311" y="632"/>
                  </a:lnTo>
                  <a:lnTo>
                    <a:pt x="2310" y="624"/>
                  </a:lnTo>
                  <a:lnTo>
                    <a:pt x="2311" y="616"/>
                  </a:lnTo>
                  <a:lnTo>
                    <a:pt x="2312" y="607"/>
                  </a:lnTo>
                  <a:lnTo>
                    <a:pt x="2314" y="600"/>
                  </a:lnTo>
                  <a:lnTo>
                    <a:pt x="2316" y="593"/>
                  </a:lnTo>
                  <a:lnTo>
                    <a:pt x="2319" y="587"/>
                  </a:lnTo>
                  <a:lnTo>
                    <a:pt x="2320" y="584"/>
                  </a:lnTo>
                  <a:lnTo>
                    <a:pt x="2322" y="581"/>
                  </a:lnTo>
                  <a:lnTo>
                    <a:pt x="2326" y="580"/>
                  </a:lnTo>
                  <a:lnTo>
                    <a:pt x="2328" y="579"/>
                  </a:lnTo>
                  <a:lnTo>
                    <a:pt x="2331" y="579"/>
                  </a:lnTo>
                  <a:lnTo>
                    <a:pt x="2335" y="580"/>
                  </a:lnTo>
                  <a:lnTo>
                    <a:pt x="2338" y="582"/>
                  </a:lnTo>
                  <a:lnTo>
                    <a:pt x="2340" y="584"/>
                  </a:lnTo>
                  <a:lnTo>
                    <a:pt x="2344" y="586"/>
                  </a:lnTo>
                  <a:lnTo>
                    <a:pt x="2346" y="587"/>
                  </a:lnTo>
                  <a:lnTo>
                    <a:pt x="2350" y="586"/>
                  </a:lnTo>
                  <a:lnTo>
                    <a:pt x="2353" y="583"/>
                  </a:lnTo>
                  <a:lnTo>
                    <a:pt x="2355" y="581"/>
                  </a:lnTo>
                  <a:lnTo>
                    <a:pt x="2357" y="579"/>
                  </a:lnTo>
                  <a:lnTo>
                    <a:pt x="2360" y="574"/>
                  </a:lnTo>
                  <a:lnTo>
                    <a:pt x="2362" y="570"/>
                  </a:lnTo>
                  <a:lnTo>
                    <a:pt x="2365" y="566"/>
                  </a:lnTo>
                  <a:lnTo>
                    <a:pt x="2370" y="563"/>
                  </a:lnTo>
                  <a:lnTo>
                    <a:pt x="2376" y="560"/>
                  </a:lnTo>
                  <a:lnTo>
                    <a:pt x="2379" y="558"/>
                  </a:lnTo>
                  <a:lnTo>
                    <a:pt x="2380" y="555"/>
                  </a:lnTo>
                  <a:lnTo>
                    <a:pt x="2383" y="548"/>
                  </a:lnTo>
                  <a:lnTo>
                    <a:pt x="2385" y="542"/>
                  </a:lnTo>
                  <a:lnTo>
                    <a:pt x="2387" y="536"/>
                  </a:lnTo>
                  <a:lnTo>
                    <a:pt x="2391" y="532"/>
                  </a:lnTo>
                  <a:lnTo>
                    <a:pt x="2394" y="529"/>
                  </a:lnTo>
                  <a:lnTo>
                    <a:pt x="2402" y="523"/>
                  </a:lnTo>
                  <a:lnTo>
                    <a:pt x="2409" y="517"/>
                  </a:lnTo>
                  <a:lnTo>
                    <a:pt x="2409" y="514"/>
                  </a:lnTo>
                  <a:lnTo>
                    <a:pt x="2409" y="511"/>
                  </a:lnTo>
                  <a:lnTo>
                    <a:pt x="2407" y="509"/>
                  </a:lnTo>
                  <a:lnTo>
                    <a:pt x="2404" y="506"/>
                  </a:lnTo>
                  <a:lnTo>
                    <a:pt x="2404" y="500"/>
                  </a:lnTo>
                  <a:lnTo>
                    <a:pt x="2405" y="494"/>
                  </a:lnTo>
                  <a:lnTo>
                    <a:pt x="2408" y="489"/>
                  </a:lnTo>
                  <a:lnTo>
                    <a:pt x="2410" y="482"/>
                  </a:lnTo>
                  <a:lnTo>
                    <a:pt x="2411" y="476"/>
                  </a:lnTo>
                  <a:lnTo>
                    <a:pt x="2412" y="470"/>
                  </a:lnTo>
                  <a:lnTo>
                    <a:pt x="2411" y="468"/>
                  </a:lnTo>
                  <a:lnTo>
                    <a:pt x="2410" y="465"/>
                  </a:lnTo>
                  <a:lnTo>
                    <a:pt x="2408" y="462"/>
                  </a:lnTo>
                  <a:lnTo>
                    <a:pt x="2405" y="460"/>
                  </a:lnTo>
                  <a:lnTo>
                    <a:pt x="2400" y="459"/>
                  </a:lnTo>
                  <a:lnTo>
                    <a:pt x="2396" y="459"/>
                  </a:lnTo>
                  <a:lnTo>
                    <a:pt x="2394" y="460"/>
                  </a:lnTo>
                  <a:lnTo>
                    <a:pt x="2394" y="462"/>
                  </a:lnTo>
                  <a:lnTo>
                    <a:pt x="2394" y="466"/>
                  </a:lnTo>
                  <a:lnTo>
                    <a:pt x="2395" y="470"/>
                  </a:lnTo>
                  <a:lnTo>
                    <a:pt x="2394" y="475"/>
                  </a:lnTo>
                  <a:lnTo>
                    <a:pt x="2393" y="479"/>
                  </a:lnTo>
                  <a:lnTo>
                    <a:pt x="2389" y="483"/>
                  </a:lnTo>
                  <a:lnTo>
                    <a:pt x="2386" y="485"/>
                  </a:lnTo>
                  <a:lnTo>
                    <a:pt x="2383" y="489"/>
                  </a:lnTo>
                  <a:lnTo>
                    <a:pt x="2379" y="490"/>
                  </a:lnTo>
                  <a:lnTo>
                    <a:pt x="2376" y="492"/>
                  </a:lnTo>
                  <a:lnTo>
                    <a:pt x="2370" y="493"/>
                  </a:lnTo>
                  <a:lnTo>
                    <a:pt x="2365" y="495"/>
                  </a:lnTo>
                  <a:lnTo>
                    <a:pt x="2362" y="494"/>
                  </a:lnTo>
                  <a:lnTo>
                    <a:pt x="2362" y="484"/>
                  </a:lnTo>
                  <a:lnTo>
                    <a:pt x="2363" y="475"/>
                  </a:lnTo>
                  <a:lnTo>
                    <a:pt x="2363" y="470"/>
                  </a:lnTo>
                  <a:lnTo>
                    <a:pt x="2362" y="467"/>
                  </a:lnTo>
                  <a:lnTo>
                    <a:pt x="2361" y="464"/>
                  </a:lnTo>
                  <a:lnTo>
                    <a:pt x="2362" y="460"/>
                  </a:lnTo>
                  <a:lnTo>
                    <a:pt x="2363" y="458"/>
                  </a:lnTo>
                  <a:lnTo>
                    <a:pt x="2367" y="457"/>
                  </a:lnTo>
                  <a:lnTo>
                    <a:pt x="2370" y="456"/>
                  </a:lnTo>
                  <a:lnTo>
                    <a:pt x="2373" y="454"/>
                  </a:lnTo>
                  <a:lnTo>
                    <a:pt x="2378" y="453"/>
                  </a:lnTo>
                  <a:lnTo>
                    <a:pt x="2380" y="451"/>
                  </a:lnTo>
                  <a:lnTo>
                    <a:pt x="2383" y="449"/>
                  </a:lnTo>
                  <a:lnTo>
                    <a:pt x="2384" y="445"/>
                  </a:lnTo>
                  <a:lnTo>
                    <a:pt x="2384" y="441"/>
                  </a:lnTo>
                  <a:lnTo>
                    <a:pt x="2381" y="436"/>
                  </a:lnTo>
                  <a:lnTo>
                    <a:pt x="2379" y="430"/>
                  </a:lnTo>
                  <a:lnTo>
                    <a:pt x="2377" y="426"/>
                  </a:lnTo>
                  <a:lnTo>
                    <a:pt x="2376" y="421"/>
                  </a:lnTo>
                  <a:lnTo>
                    <a:pt x="2377" y="418"/>
                  </a:lnTo>
                  <a:lnTo>
                    <a:pt x="2378" y="413"/>
                  </a:lnTo>
                  <a:lnTo>
                    <a:pt x="2381" y="411"/>
                  </a:lnTo>
                  <a:lnTo>
                    <a:pt x="2385" y="408"/>
                  </a:lnTo>
                  <a:lnTo>
                    <a:pt x="2392" y="405"/>
                  </a:lnTo>
                  <a:lnTo>
                    <a:pt x="2399" y="402"/>
                  </a:lnTo>
                  <a:lnTo>
                    <a:pt x="2405" y="399"/>
                  </a:lnTo>
                  <a:lnTo>
                    <a:pt x="2409" y="396"/>
                  </a:lnTo>
                  <a:lnTo>
                    <a:pt x="2411" y="394"/>
                  </a:lnTo>
                  <a:lnTo>
                    <a:pt x="2413" y="391"/>
                  </a:lnTo>
                  <a:lnTo>
                    <a:pt x="2413" y="387"/>
                  </a:lnTo>
                  <a:lnTo>
                    <a:pt x="2411" y="386"/>
                  </a:lnTo>
                  <a:lnTo>
                    <a:pt x="2405" y="387"/>
                  </a:lnTo>
                  <a:lnTo>
                    <a:pt x="2399" y="389"/>
                  </a:lnTo>
                  <a:lnTo>
                    <a:pt x="2394" y="392"/>
                  </a:lnTo>
                  <a:lnTo>
                    <a:pt x="2386" y="393"/>
                  </a:lnTo>
                  <a:lnTo>
                    <a:pt x="2379" y="393"/>
                  </a:lnTo>
                  <a:lnTo>
                    <a:pt x="2376" y="392"/>
                  </a:lnTo>
                  <a:lnTo>
                    <a:pt x="2372" y="389"/>
                  </a:lnTo>
                  <a:lnTo>
                    <a:pt x="2370" y="386"/>
                  </a:lnTo>
                  <a:lnTo>
                    <a:pt x="2367" y="383"/>
                  </a:lnTo>
                  <a:lnTo>
                    <a:pt x="2364" y="377"/>
                  </a:lnTo>
                  <a:lnTo>
                    <a:pt x="2362" y="372"/>
                  </a:lnTo>
                  <a:lnTo>
                    <a:pt x="2360" y="369"/>
                  </a:lnTo>
                  <a:lnTo>
                    <a:pt x="2355" y="365"/>
                  </a:lnTo>
                  <a:lnTo>
                    <a:pt x="2353" y="369"/>
                  </a:lnTo>
                  <a:lnTo>
                    <a:pt x="2351" y="371"/>
                  </a:lnTo>
                  <a:lnTo>
                    <a:pt x="2348" y="372"/>
                  </a:lnTo>
                  <a:lnTo>
                    <a:pt x="2346" y="373"/>
                  </a:lnTo>
                  <a:lnTo>
                    <a:pt x="2344" y="373"/>
                  </a:lnTo>
                  <a:lnTo>
                    <a:pt x="2342" y="373"/>
                  </a:lnTo>
                  <a:lnTo>
                    <a:pt x="2336" y="371"/>
                  </a:lnTo>
                  <a:lnTo>
                    <a:pt x="2331" y="368"/>
                  </a:lnTo>
                  <a:lnTo>
                    <a:pt x="2323" y="360"/>
                  </a:lnTo>
                  <a:lnTo>
                    <a:pt x="2318" y="352"/>
                  </a:lnTo>
                  <a:lnTo>
                    <a:pt x="2313" y="347"/>
                  </a:lnTo>
                  <a:lnTo>
                    <a:pt x="2308" y="344"/>
                  </a:lnTo>
                  <a:lnTo>
                    <a:pt x="2303" y="342"/>
                  </a:lnTo>
                  <a:lnTo>
                    <a:pt x="2297" y="340"/>
                  </a:lnTo>
                  <a:lnTo>
                    <a:pt x="2294" y="339"/>
                  </a:lnTo>
                  <a:lnTo>
                    <a:pt x="2288" y="338"/>
                  </a:lnTo>
                  <a:lnTo>
                    <a:pt x="2286" y="338"/>
                  </a:lnTo>
                  <a:lnTo>
                    <a:pt x="2285" y="337"/>
                  </a:lnTo>
                  <a:lnTo>
                    <a:pt x="2282" y="336"/>
                  </a:lnTo>
                  <a:lnTo>
                    <a:pt x="2282" y="334"/>
                  </a:lnTo>
                  <a:lnTo>
                    <a:pt x="2282" y="330"/>
                  </a:lnTo>
                  <a:lnTo>
                    <a:pt x="2283" y="326"/>
                  </a:lnTo>
                  <a:lnTo>
                    <a:pt x="2283" y="320"/>
                  </a:lnTo>
                  <a:lnTo>
                    <a:pt x="2281" y="314"/>
                  </a:lnTo>
                  <a:lnTo>
                    <a:pt x="2279" y="310"/>
                  </a:lnTo>
                  <a:lnTo>
                    <a:pt x="2277" y="305"/>
                  </a:lnTo>
                  <a:lnTo>
                    <a:pt x="2269" y="295"/>
                  </a:lnTo>
                  <a:lnTo>
                    <a:pt x="2263" y="286"/>
                  </a:lnTo>
                  <a:lnTo>
                    <a:pt x="2262" y="280"/>
                  </a:lnTo>
                  <a:lnTo>
                    <a:pt x="2261" y="274"/>
                  </a:lnTo>
                  <a:lnTo>
                    <a:pt x="2261" y="269"/>
                  </a:lnTo>
                  <a:lnTo>
                    <a:pt x="2262" y="264"/>
                  </a:lnTo>
                  <a:lnTo>
                    <a:pt x="2265" y="253"/>
                  </a:lnTo>
                  <a:lnTo>
                    <a:pt x="2271" y="243"/>
                  </a:lnTo>
                  <a:lnTo>
                    <a:pt x="2275" y="237"/>
                  </a:lnTo>
                  <a:lnTo>
                    <a:pt x="2281" y="231"/>
                  </a:lnTo>
                  <a:lnTo>
                    <a:pt x="2283" y="230"/>
                  </a:lnTo>
                  <a:lnTo>
                    <a:pt x="2286" y="230"/>
                  </a:lnTo>
                  <a:lnTo>
                    <a:pt x="2289" y="224"/>
                  </a:lnTo>
                  <a:lnTo>
                    <a:pt x="2291" y="218"/>
                  </a:lnTo>
                  <a:lnTo>
                    <a:pt x="2294" y="214"/>
                  </a:lnTo>
                  <a:lnTo>
                    <a:pt x="2295" y="209"/>
                  </a:lnTo>
                  <a:lnTo>
                    <a:pt x="2297" y="204"/>
                  </a:lnTo>
                  <a:lnTo>
                    <a:pt x="2297" y="201"/>
                  </a:lnTo>
                  <a:lnTo>
                    <a:pt x="2293" y="204"/>
                  </a:lnTo>
                  <a:lnTo>
                    <a:pt x="2287" y="207"/>
                  </a:lnTo>
                  <a:lnTo>
                    <a:pt x="2281" y="209"/>
                  </a:lnTo>
                  <a:lnTo>
                    <a:pt x="2275" y="208"/>
                  </a:lnTo>
                  <a:lnTo>
                    <a:pt x="2271" y="207"/>
                  </a:lnTo>
                  <a:lnTo>
                    <a:pt x="2266" y="204"/>
                  </a:lnTo>
                  <a:lnTo>
                    <a:pt x="2262" y="197"/>
                  </a:lnTo>
                  <a:lnTo>
                    <a:pt x="2259" y="190"/>
                  </a:lnTo>
                  <a:lnTo>
                    <a:pt x="2259" y="182"/>
                  </a:lnTo>
                  <a:lnTo>
                    <a:pt x="2261" y="174"/>
                  </a:lnTo>
                  <a:lnTo>
                    <a:pt x="2265" y="161"/>
                  </a:lnTo>
                  <a:lnTo>
                    <a:pt x="2269" y="149"/>
                  </a:lnTo>
                  <a:lnTo>
                    <a:pt x="2266" y="147"/>
                  </a:lnTo>
                  <a:lnTo>
                    <a:pt x="2265" y="144"/>
                  </a:lnTo>
                  <a:lnTo>
                    <a:pt x="2263" y="142"/>
                  </a:lnTo>
                  <a:lnTo>
                    <a:pt x="2261" y="139"/>
                  </a:lnTo>
                  <a:lnTo>
                    <a:pt x="2261" y="133"/>
                  </a:lnTo>
                  <a:lnTo>
                    <a:pt x="2262" y="125"/>
                  </a:lnTo>
                  <a:lnTo>
                    <a:pt x="2265" y="117"/>
                  </a:lnTo>
                  <a:lnTo>
                    <a:pt x="2270" y="109"/>
                  </a:lnTo>
                  <a:lnTo>
                    <a:pt x="2275" y="102"/>
                  </a:lnTo>
                  <a:lnTo>
                    <a:pt x="2281" y="98"/>
                  </a:lnTo>
                  <a:lnTo>
                    <a:pt x="2285" y="96"/>
                  </a:lnTo>
                  <a:lnTo>
                    <a:pt x="2289" y="96"/>
                  </a:lnTo>
                  <a:lnTo>
                    <a:pt x="2293" y="98"/>
                  </a:lnTo>
                  <a:lnTo>
                    <a:pt x="2296" y="100"/>
                  </a:lnTo>
                  <a:lnTo>
                    <a:pt x="2300" y="102"/>
                  </a:lnTo>
                  <a:lnTo>
                    <a:pt x="2304" y="103"/>
                  </a:lnTo>
                  <a:lnTo>
                    <a:pt x="2306" y="104"/>
                  </a:lnTo>
                  <a:lnTo>
                    <a:pt x="2310" y="104"/>
                  </a:lnTo>
                  <a:lnTo>
                    <a:pt x="2312" y="103"/>
                  </a:lnTo>
                  <a:lnTo>
                    <a:pt x="2314" y="102"/>
                  </a:lnTo>
                  <a:lnTo>
                    <a:pt x="2315" y="101"/>
                  </a:lnTo>
                  <a:lnTo>
                    <a:pt x="2316" y="99"/>
                  </a:lnTo>
                  <a:lnTo>
                    <a:pt x="2318" y="93"/>
                  </a:lnTo>
                  <a:lnTo>
                    <a:pt x="2315" y="87"/>
                  </a:lnTo>
                  <a:lnTo>
                    <a:pt x="2314" y="85"/>
                  </a:lnTo>
                  <a:lnTo>
                    <a:pt x="2312" y="82"/>
                  </a:lnTo>
                  <a:lnTo>
                    <a:pt x="2310" y="80"/>
                  </a:lnTo>
                  <a:lnTo>
                    <a:pt x="2306" y="78"/>
                  </a:lnTo>
                  <a:lnTo>
                    <a:pt x="2302" y="76"/>
                  </a:lnTo>
                  <a:lnTo>
                    <a:pt x="2299" y="75"/>
                  </a:lnTo>
                  <a:lnTo>
                    <a:pt x="2297" y="72"/>
                  </a:lnTo>
                  <a:lnTo>
                    <a:pt x="2296" y="70"/>
                  </a:lnTo>
                  <a:lnTo>
                    <a:pt x="2295" y="68"/>
                  </a:lnTo>
                  <a:lnTo>
                    <a:pt x="2296" y="64"/>
                  </a:lnTo>
                  <a:lnTo>
                    <a:pt x="2296" y="62"/>
                  </a:lnTo>
                  <a:lnTo>
                    <a:pt x="2297" y="60"/>
                  </a:lnTo>
                  <a:lnTo>
                    <a:pt x="2302" y="55"/>
                  </a:lnTo>
                  <a:lnTo>
                    <a:pt x="2306" y="51"/>
                  </a:lnTo>
                  <a:lnTo>
                    <a:pt x="2312" y="47"/>
                  </a:lnTo>
                  <a:lnTo>
                    <a:pt x="2318" y="45"/>
                  </a:lnTo>
                  <a:lnTo>
                    <a:pt x="2323" y="44"/>
                  </a:lnTo>
                  <a:lnTo>
                    <a:pt x="2326" y="42"/>
                  </a:lnTo>
                  <a:lnTo>
                    <a:pt x="2327" y="41"/>
                  </a:lnTo>
                  <a:lnTo>
                    <a:pt x="2327" y="38"/>
                  </a:lnTo>
                  <a:lnTo>
                    <a:pt x="2327" y="36"/>
                  </a:lnTo>
                  <a:lnTo>
                    <a:pt x="2328" y="33"/>
                  </a:lnTo>
                  <a:lnTo>
                    <a:pt x="2331" y="30"/>
                  </a:lnTo>
                  <a:lnTo>
                    <a:pt x="2336" y="27"/>
                  </a:lnTo>
                  <a:lnTo>
                    <a:pt x="2339" y="22"/>
                  </a:lnTo>
                  <a:lnTo>
                    <a:pt x="2340" y="20"/>
                  </a:lnTo>
                  <a:lnTo>
                    <a:pt x="2340" y="19"/>
                  </a:lnTo>
                  <a:lnTo>
                    <a:pt x="2338" y="19"/>
                  </a:lnTo>
                  <a:lnTo>
                    <a:pt x="2336" y="19"/>
                  </a:lnTo>
                  <a:lnTo>
                    <a:pt x="2334" y="19"/>
                  </a:lnTo>
                  <a:lnTo>
                    <a:pt x="2331" y="19"/>
                  </a:lnTo>
                  <a:lnTo>
                    <a:pt x="2330" y="17"/>
                  </a:lnTo>
                  <a:lnTo>
                    <a:pt x="2330" y="12"/>
                  </a:lnTo>
                  <a:lnTo>
                    <a:pt x="2331" y="7"/>
                  </a:lnTo>
                  <a:lnTo>
                    <a:pt x="2338" y="3"/>
                  </a:lnTo>
                  <a:lnTo>
                    <a:pt x="2346" y="1"/>
                  </a:lnTo>
                  <a:lnTo>
                    <a:pt x="2354" y="0"/>
                  </a:lnTo>
                  <a:lnTo>
                    <a:pt x="2362" y="1"/>
                  </a:lnTo>
                  <a:lnTo>
                    <a:pt x="2364" y="2"/>
                  </a:lnTo>
                  <a:lnTo>
                    <a:pt x="2367" y="4"/>
                  </a:lnTo>
                  <a:lnTo>
                    <a:pt x="2369" y="5"/>
                  </a:lnTo>
                  <a:lnTo>
                    <a:pt x="2370" y="7"/>
                  </a:lnTo>
                  <a:lnTo>
                    <a:pt x="2371" y="11"/>
                  </a:lnTo>
                  <a:lnTo>
                    <a:pt x="2370" y="14"/>
                  </a:lnTo>
                  <a:lnTo>
                    <a:pt x="2369" y="21"/>
                  </a:lnTo>
                  <a:lnTo>
                    <a:pt x="2369" y="31"/>
                  </a:lnTo>
                  <a:lnTo>
                    <a:pt x="2370" y="36"/>
                  </a:lnTo>
                  <a:lnTo>
                    <a:pt x="2371" y="38"/>
                  </a:lnTo>
                  <a:lnTo>
                    <a:pt x="2372" y="38"/>
                  </a:lnTo>
                  <a:lnTo>
                    <a:pt x="2375" y="38"/>
                  </a:lnTo>
                  <a:lnTo>
                    <a:pt x="2377" y="37"/>
                  </a:lnTo>
                  <a:lnTo>
                    <a:pt x="2379" y="35"/>
                  </a:lnTo>
                  <a:lnTo>
                    <a:pt x="2381" y="34"/>
                  </a:lnTo>
                  <a:lnTo>
                    <a:pt x="2384" y="33"/>
                  </a:lnTo>
                  <a:lnTo>
                    <a:pt x="2387" y="33"/>
                  </a:lnTo>
                  <a:lnTo>
                    <a:pt x="2394" y="34"/>
                  </a:lnTo>
                  <a:lnTo>
                    <a:pt x="2400" y="36"/>
                  </a:lnTo>
                  <a:lnTo>
                    <a:pt x="2403" y="38"/>
                  </a:lnTo>
                  <a:lnTo>
                    <a:pt x="2405" y="43"/>
                  </a:lnTo>
                  <a:lnTo>
                    <a:pt x="2407" y="47"/>
                  </a:lnTo>
                  <a:lnTo>
                    <a:pt x="2405" y="51"/>
                  </a:lnTo>
                  <a:lnTo>
                    <a:pt x="2405" y="53"/>
                  </a:lnTo>
                  <a:lnTo>
                    <a:pt x="2407" y="59"/>
                  </a:lnTo>
                  <a:lnTo>
                    <a:pt x="2410" y="63"/>
                  </a:lnTo>
                  <a:lnTo>
                    <a:pt x="2413" y="68"/>
                  </a:lnTo>
                  <a:lnTo>
                    <a:pt x="2417" y="71"/>
                  </a:lnTo>
                  <a:lnTo>
                    <a:pt x="2429" y="86"/>
                  </a:lnTo>
                  <a:lnTo>
                    <a:pt x="2441" y="101"/>
                  </a:lnTo>
                  <a:lnTo>
                    <a:pt x="2443" y="108"/>
                  </a:lnTo>
                  <a:lnTo>
                    <a:pt x="2445" y="115"/>
                  </a:lnTo>
                  <a:lnTo>
                    <a:pt x="2445" y="121"/>
                  </a:lnTo>
                  <a:lnTo>
                    <a:pt x="2446" y="129"/>
                  </a:lnTo>
                  <a:lnTo>
                    <a:pt x="2446" y="145"/>
                  </a:lnTo>
                  <a:lnTo>
                    <a:pt x="2448" y="163"/>
                  </a:lnTo>
                  <a:lnTo>
                    <a:pt x="2449" y="169"/>
                  </a:lnTo>
                  <a:lnTo>
                    <a:pt x="2450" y="177"/>
                  </a:lnTo>
                  <a:lnTo>
                    <a:pt x="2451" y="184"/>
                  </a:lnTo>
                  <a:lnTo>
                    <a:pt x="2453" y="191"/>
                  </a:lnTo>
                  <a:lnTo>
                    <a:pt x="2457" y="198"/>
                  </a:lnTo>
                  <a:lnTo>
                    <a:pt x="2461" y="204"/>
                  </a:lnTo>
                  <a:lnTo>
                    <a:pt x="2467" y="208"/>
                  </a:lnTo>
                  <a:lnTo>
                    <a:pt x="2473" y="212"/>
                  </a:lnTo>
                  <a:lnTo>
                    <a:pt x="2477" y="214"/>
                  </a:lnTo>
                  <a:lnTo>
                    <a:pt x="2481" y="217"/>
                  </a:lnTo>
                  <a:lnTo>
                    <a:pt x="2482" y="220"/>
                  </a:lnTo>
                  <a:lnTo>
                    <a:pt x="2483" y="222"/>
                  </a:lnTo>
                  <a:lnTo>
                    <a:pt x="2483" y="229"/>
                  </a:lnTo>
                  <a:lnTo>
                    <a:pt x="2485" y="237"/>
                  </a:lnTo>
                  <a:lnTo>
                    <a:pt x="2487" y="242"/>
                  </a:lnTo>
                  <a:lnTo>
                    <a:pt x="2492" y="247"/>
                  </a:lnTo>
                  <a:lnTo>
                    <a:pt x="2497" y="250"/>
                  </a:lnTo>
                  <a:lnTo>
                    <a:pt x="2501" y="253"/>
                  </a:lnTo>
                  <a:lnTo>
                    <a:pt x="2505" y="254"/>
                  </a:lnTo>
                  <a:lnTo>
                    <a:pt x="2508" y="256"/>
                  </a:lnTo>
                  <a:lnTo>
                    <a:pt x="2510" y="258"/>
                  </a:lnTo>
                  <a:lnTo>
                    <a:pt x="2511" y="262"/>
                  </a:lnTo>
                  <a:lnTo>
                    <a:pt x="2511" y="266"/>
                  </a:lnTo>
                  <a:lnTo>
                    <a:pt x="2511" y="270"/>
                  </a:lnTo>
                  <a:lnTo>
                    <a:pt x="2513" y="274"/>
                  </a:lnTo>
                  <a:lnTo>
                    <a:pt x="2515" y="278"/>
                  </a:lnTo>
                  <a:lnTo>
                    <a:pt x="2517" y="282"/>
                  </a:lnTo>
                  <a:lnTo>
                    <a:pt x="2518" y="287"/>
                  </a:lnTo>
                  <a:lnTo>
                    <a:pt x="2516" y="289"/>
                  </a:lnTo>
                  <a:lnTo>
                    <a:pt x="2514" y="290"/>
                  </a:lnTo>
                  <a:lnTo>
                    <a:pt x="2511" y="293"/>
                  </a:lnTo>
                  <a:lnTo>
                    <a:pt x="2508" y="293"/>
                  </a:lnTo>
                  <a:lnTo>
                    <a:pt x="2506" y="294"/>
                  </a:lnTo>
                  <a:lnTo>
                    <a:pt x="2502" y="293"/>
                  </a:lnTo>
                  <a:lnTo>
                    <a:pt x="2497" y="291"/>
                  </a:lnTo>
                  <a:lnTo>
                    <a:pt x="2491" y="288"/>
                  </a:lnTo>
                  <a:lnTo>
                    <a:pt x="2486" y="286"/>
                  </a:lnTo>
                  <a:lnTo>
                    <a:pt x="2481" y="283"/>
                  </a:lnTo>
                  <a:lnTo>
                    <a:pt x="2478" y="283"/>
                  </a:lnTo>
                  <a:lnTo>
                    <a:pt x="2476" y="285"/>
                  </a:lnTo>
                  <a:lnTo>
                    <a:pt x="2475" y="287"/>
                  </a:lnTo>
                  <a:lnTo>
                    <a:pt x="2475" y="291"/>
                  </a:lnTo>
                  <a:lnTo>
                    <a:pt x="2477" y="295"/>
                  </a:lnTo>
                  <a:lnTo>
                    <a:pt x="2482" y="298"/>
                  </a:lnTo>
                  <a:lnTo>
                    <a:pt x="2487" y="300"/>
                  </a:lnTo>
                  <a:lnTo>
                    <a:pt x="2491" y="303"/>
                  </a:lnTo>
                  <a:lnTo>
                    <a:pt x="2494" y="305"/>
                  </a:lnTo>
                  <a:lnTo>
                    <a:pt x="2497" y="308"/>
                  </a:lnTo>
                  <a:lnTo>
                    <a:pt x="2497" y="311"/>
                  </a:lnTo>
                  <a:lnTo>
                    <a:pt x="2497" y="313"/>
                  </a:lnTo>
                  <a:lnTo>
                    <a:pt x="2492" y="318"/>
                  </a:lnTo>
                  <a:lnTo>
                    <a:pt x="2486" y="323"/>
                  </a:lnTo>
                  <a:lnTo>
                    <a:pt x="2478" y="330"/>
                  </a:lnTo>
                  <a:lnTo>
                    <a:pt x="2467" y="339"/>
                  </a:lnTo>
                  <a:lnTo>
                    <a:pt x="2461" y="344"/>
                  </a:lnTo>
                  <a:lnTo>
                    <a:pt x="2456" y="347"/>
                  </a:lnTo>
                  <a:lnTo>
                    <a:pt x="2452" y="352"/>
                  </a:lnTo>
                  <a:lnTo>
                    <a:pt x="2451" y="355"/>
                  </a:lnTo>
                  <a:lnTo>
                    <a:pt x="2450" y="357"/>
                  </a:lnTo>
                  <a:lnTo>
                    <a:pt x="2450" y="361"/>
                  </a:lnTo>
                  <a:lnTo>
                    <a:pt x="2452" y="363"/>
                  </a:lnTo>
                  <a:lnTo>
                    <a:pt x="2454" y="365"/>
                  </a:lnTo>
                  <a:lnTo>
                    <a:pt x="2462" y="363"/>
                  </a:lnTo>
                  <a:lnTo>
                    <a:pt x="2471" y="361"/>
                  </a:lnTo>
                  <a:lnTo>
                    <a:pt x="2477" y="362"/>
                  </a:lnTo>
                  <a:lnTo>
                    <a:pt x="2483" y="365"/>
                  </a:lnTo>
                  <a:lnTo>
                    <a:pt x="2487" y="370"/>
                  </a:lnTo>
                  <a:lnTo>
                    <a:pt x="2491" y="375"/>
                  </a:lnTo>
                  <a:lnTo>
                    <a:pt x="2493" y="378"/>
                  </a:lnTo>
                  <a:lnTo>
                    <a:pt x="2498" y="381"/>
                  </a:lnTo>
                  <a:lnTo>
                    <a:pt x="2499" y="384"/>
                  </a:lnTo>
                  <a:lnTo>
                    <a:pt x="2501" y="385"/>
                  </a:lnTo>
                  <a:lnTo>
                    <a:pt x="2503" y="385"/>
                  </a:lnTo>
                  <a:lnTo>
                    <a:pt x="2505" y="385"/>
                  </a:lnTo>
                  <a:lnTo>
                    <a:pt x="2508" y="378"/>
                  </a:lnTo>
                  <a:lnTo>
                    <a:pt x="2510" y="371"/>
                  </a:lnTo>
                  <a:lnTo>
                    <a:pt x="2513" y="367"/>
                  </a:lnTo>
                  <a:lnTo>
                    <a:pt x="2516" y="363"/>
                  </a:lnTo>
                  <a:lnTo>
                    <a:pt x="2521" y="361"/>
                  </a:lnTo>
                  <a:lnTo>
                    <a:pt x="2525" y="360"/>
                  </a:lnTo>
                  <a:lnTo>
                    <a:pt x="2528" y="360"/>
                  </a:lnTo>
                  <a:lnTo>
                    <a:pt x="2532" y="360"/>
                  </a:lnTo>
                  <a:lnTo>
                    <a:pt x="2536" y="360"/>
                  </a:lnTo>
                  <a:lnTo>
                    <a:pt x="2538" y="362"/>
                  </a:lnTo>
                  <a:lnTo>
                    <a:pt x="2538" y="369"/>
                  </a:lnTo>
                  <a:lnTo>
                    <a:pt x="2536" y="373"/>
                  </a:lnTo>
                  <a:lnTo>
                    <a:pt x="2538" y="376"/>
                  </a:lnTo>
                  <a:lnTo>
                    <a:pt x="2538" y="377"/>
                  </a:lnTo>
                  <a:lnTo>
                    <a:pt x="2540" y="379"/>
                  </a:lnTo>
                  <a:lnTo>
                    <a:pt x="2543" y="383"/>
                  </a:lnTo>
                  <a:lnTo>
                    <a:pt x="2549" y="384"/>
                  </a:lnTo>
                  <a:lnTo>
                    <a:pt x="2554" y="384"/>
                  </a:lnTo>
                  <a:lnTo>
                    <a:pt x="2556" y="383"/>
                  </a:lnTo>
                  <a:lnTo>
                    <a:pt x="2559" y="380"/>
                  </a:lnTo>
                  <a:lnTo>
                    <a:pt x="2562" y="379"/>
                  </a:lnTo>
                  <a:lnTo>
                    <a:pt x="2564" y="378"/>
                  </a:lnTo>
                  <a:lnTo>
                    <a:pt x="2567" y="379"/>
                  </a:lnTo>
                  <a:lnTo>
                    <a:pt x="2572" y="383"/>
                  </a:lnTo>
                  <a:lnTo>
                    <a:pt x="2574" y="385"/>
                  </a:lnTo>
                  <a:lnTo>
                    <a:pt x="2576" y="388"/>
                  </a:lnTo>
                  <a:lnTo>
                    <a:pt x="2578" y="391"/>
                  </a:lnTo>
                  <a:lnTo>
                    <a:pt x="2576" y="394"/>
                  </a:lnTo>
                  <a:lnTo>
                    <a:pt x="2574" y="396"/>
                  </a:lnTo>
                  <a:lnTo>
                    <a:pt x="2572" y="397"/>
                  </a:lnTo>
                  <a:lnTo>
                    <a:pt x="2560" y="408"/>
                  </a:lnTo>
                  <a:lnTo>
                    <a:pt x="2549" y="419"/>
                  </a:lnTo>
                  <a:lnTo>
                    <a:pt x="2544" y="426"/>
                  </a:lnTo>
                  <a:lnTo>
                    <a:pt x="2544" y="429"/>
                  </a:lnTo>
                  <a:lnTo>
                    <a:pt x="2548" y="432"/>
                  </a:lnTo>
                  <a:lnTo>
                    <a:pt x="2554" y="435"/>
                  </a:lnTo>
                  <a:lnTo>
                    <a:pt x="2557" y="438"/>
                  </a:lnTo>
                  <a:lnTo>
                    <a:pt x="2559" y="443"/>
                  </a:lnTo>
                  <a:lnTo>
                    <a:pt x="2560" y="446"/>
                  </a:lnTo>
                  <a:lnTo>
                    <a:pt x="2562" y="451"/>
                  </a:lnTo>
                  <a:lnTo>
                    <a:pt x="2564" y="460"/>
                  </a:lnTo>
                  <a:lnTo>
                    <a:pt x="2567" y="467"/>
                  </a:lnTo>
                  <a:lnTo>
                    <a:pt x="2571" y="470"/>
                  </a:lnTo>
                  <a:lnTo>
                    <a:pt x="2572" y="475"/>
                  </a:lnTo>
                  <a:lnTo>
                    <a:pt x="2572" y="486"/>
                  </a:lnTo>
                  <a:lnTo>
                    <a:pt x="2571" y="498"/>
                  </a:lnTo>
                  <a:lnTo>
                    <a:pt x="2568" y="505"/>
                  </a:lnTo>
                  <a:lnTo>
                    <a:pt x="2567" y="513"/>
                  </a:lnTo>
                  <a:lnTo>
                    <a:pt x="2566" y="522"/>
                  </a:lnTo>
                  <a:lnTo>
                    <a:pt x="2567" y="529"/>
                  </a:lnTo>
                  <a:lnTo>
                    <a:pt x="2570" y="533"/>
                  </a:lnTo>
                  <a:lnTo>
                    <a:pt x="2574" y="535"/>
                  </a:lnTo>
                  <a:lnTo>
                    <a:pt x="2576" y="539"/>
                  </a:lnTo>
                  <a:lnTo>
                    <a:pt x="2579" y="543"/>
                  </a:lnTo>
                  <a:lnTo>
                    <a:pt x="2579" y="547"/>
                  </a:lnTo>
                  <a:lnTo>
                    <a:pt x="2580" y="552"/>
                  </a:lnTo>
                  <a:lnTo>
                    <a:pt x="2581" y="558"/>
                  </a:lnTo>
                  <a:lnTo>
                    <a:pt x="2582" y="562"/>
                  </a:lnTo>
                  <a:lnTo>
                    <a:pt x="2583" y="563"/>
                  </a:lnTo>
                  <a:lnTo>
                    <a:pt x="2585" y="562"/>
                  </a:lnTo>
                  <a:lnTo>
                    <a:pt x="2588" y="559"/>
                  </a:lnTo>
                  <a:lnTo>
                    <a:pt x="2590" y="556"/>
                  </a:lnTo>
                  <a:lnTo>
                    <a:pt x="2593" y="547"/>
                  </a:lnTo>
                  <a:lnTo>
                    <a:pt x="2597" y="539"/>
                  </a:lnTo>
                  <a:lnTo>
                    <a:pt x="2599" y="530"/>
                  </a:lnTo>
                  <a:lnTo>
                    <a:pt x="2600" y="519"/>
                  </a:lnTo>
                  <a:lnTo>
                    <a:pt x="2600" y="516"/>
                  </a:lnTo>
                  <a:lnTo>
                    <a:pt x="2600" y="511"/>
                  </a:lnTo>
                  <a:lnTo>
                    <a:pt x="2600" y="508"/>
                  </a:lnTo>
                  <a:lnTo>
                    <a:pt x="2601" y="503"/>
                  </a:lnTo>
                  <a:lnTo>
                    <a:pt x="2604" y="500"/>
                  </a:lnTo>
                  <a:lnTo>
                    <a:pt x="2607" y="495"/>
                  </a:lnTo>
                  <a:lnTo>
                    <a:pt x="2608" y="492"/>
                  </a:lnTo>
                  <a:lnTo>
                    <a:pt x="2609" y="487"/>
                  </a:lnTo>
                  <a:lnTo>
                    <a:pt x="2609" y="483"/>
                  </a:lnTo>
                  <a:lnTo>
                    <a:pt x="2609" y="478"/>
                  </a:lnTo>
                  <a:lnTo>
                    <a:pt x="2611" y="466"/>
                  </a:lnTo>
                  <a:lnTo>
                    <a:pt x="2613" y="453"/>
                  </a:lnTo>
                  <a:lnTo>
                    <a:pt x="2617" y="442"/>
                  </a:lnTo>
                  <a:lnTo>
                    <a:pt x="2624" y="430"/>
                  </a:lnTo>
                  <a:lnTo>
                    <a:pt x="2628" y="427"/>
                  </a:lnTo>
                  <a:lnTo>
                    <a:pt x="2631" y="422"/>
                  </a:lnTo>
                  <a:lnTo>
                    <a:pt x="2635" y="420"/>
                  </a:lnTo>
                  <a:lnTo>
                    <a:pt x="2638" y="419"/>
                  </a:lnTo>
                  <a:lnTo>
                    <a:pt x="2641" y="418"/>
                  </a:lnTo>
                  <a:lnTo>
                    <a:pt x="2645" y="419"/>
                  </a:lnTo>
                  <a:lnTo>
                    <a:pt x="2648" y="422"/>
                  </a:lnTo>
                  <a:lnTo>
                    <a:pt x="2650" y="427"/>
                  </a:lnTo>
                  <a:lnTo>
                    <a:pt x="2654" y="434"/>
                  </a:lnTo>
                  <a:lnTo>
                    <a:pt x="2656" y="440"/>
                  </a:lnTo>
                  <a:lnTo>
                    <a:pt x="2660" y="444"/>
                  </a:lnTo>
                  <a:lnTo>
                    <a:pt x="2664" y="450"/>
                  </a:lnTo>
                  <a:lnTo>
                    <a:pt x="2674" y="457"/>
                  </a:lnTo>
                  <a:lnTo>
                    <a:pt x="2682" y="460"/>
                  </a:lnTo>
                  <a:lnTo>
                    <a:pt x="2686" y="462"/>
                  </a:lnTo>
                  <a:lnTo>
                    <a:pt x="2689" y="466"/>
                  </a:lnTo>
                  <a:lnTo>
                    <a:pt x="2692" y="472"/>
                  </a:lnTo>
                  <a:lnTo>
                    <a:pt x="2694" y="479"/>
                  </a:lnTo>
                  <a:lnTo>
                    <a:pt x="2697" y="494"/>
                  </a:lnTo>
                  <a:lnTo>
                    <a:pt x="2701" y="509"/>
                  </a:lnTo>
                  <a:lnTo>
                    <a:pt x="2705" y="524"/>
                  </a:lnTo>
                  <a:lnTo>
                    <a:pt x="2707" y="539"/>
                  </a:lnTo>
                  <a:lnTo>
                    <a:pt x="2709" y="547"/>
                  </a:lnTo>
                  <a:lnTo>
                    <a:pt x="2709" y="554"/>
                  </a:lnTo>
                  <a:lnTo>
                    <a:pt x="2707" y="560"/>
                  </a:lnTo>
                  <a:lnTo>
                    <a:pt x="2703" y="566"/>
                  </a:lnTo>
                  <a:lnTo>
                    <a:pt x="2701" y="568"/>
                  </a:lnTo>
                  <a:lnTo>
                    <a:pt x="2697" y="568"/>
                  </a:lnTo>
                  <a:lnTo>
                    <a:pt x="2692" y="558"/>
                  </a:lnTo>
                  <a:lnTo>
                    <a:pt x="2687" y="547"/>
                  </a:lnTo>
                  <a:lnTo>
                    <a:pt x="2685" y="548"/>
                  </a:lnTo>
                  <a:lnTo>
                    <a:pt x="2682" y="549"/>
                  </a:lnTo>
                  <a:lnTo>
                    <a:pt x="2680" y="555"/>
                  </a:lnTo>
                  <a:lnTo>
                    <a:pt x="2679" y="558"/>
                  </a:lnTo>
                  <a:lnTo>
                    <a:pt x="2681" y="563"/>
                  </a:lnTo>
                  <a:lnTo>
                    <a:pt x="2684" y="567"/>
                  </a:lnTo>
                  <a:lnTo>
                    <a:pt x="2684" y="572"/>
                  </a:lnTo>
                  <a:lnTo>
                    <a:pt x="2684" y="575"/>
                  </a:lnTo>
                  <a:lnTo>
                    <a:pt x="2684" y="578"/>
                  </a:lnTo>
                  <a:lnTo>
                    <a:pt x="2682" y="582"/>
                  </a:lnTo>
                  <a:lnTo>
                    <a:pt x="2680" y="593"/>
                  </a:lnTo>
                  <a:lnTo>
                    <a:pt x="2680" y="605"/>
                  </a:lnTo>
                  <a:lnTo>
                    <a:pt x="2682" y="615"/>
                  </a:lnTo>
                  <a:lnTo>
                    <a:pt x="2686" y="624"/>
                  </a:lnTo>
                  <a:lnTo>
                    <a:pt x="2692" y="633"/>
                  </a:lnTo>
                  <a:lnTo>
                    <a:pt x="2697" y="643"/>
                  </a:lnTo>
                  <a:lnTo>
                    <a:pt x="2704" y="652"/>
                  </a:lnTo>
                  <a:lnTo>
                    <a:pt x="2711" y="660"/>
                  </a:lnTo>
                  <a:lnTo>
                    <a:pt x="2717" y="666"/>
                  </a:lnTo>
                  <a:lnTo>
                    <a:pt x="2721" y="673"/>
                  </a:lnTo>
                  <a:lnTo>
                    <a:pt x="2725" y="681"/>
                  </a:lnTo>
                  <a:lnTo>
                    <a:pt x="2727" y="689"/>
                  </a:lnTo>
                  <a:lnTo>
                    <a:pt x="2727" y="694"/>
                  </a:lnTo>
                  <a:lnTo>
                    <a:pt x="2727" y="698"/>
                  </a:lnTo>
                  <a:lnTo>
                    <a:pt x="2727" y="701"/>
                  </a:lnTo>
                  <a:lnTo>
                    <a:pt x="2728" y="703"/>
                  </a:lnTo>
                  <a:lnTo>
                    <a:pt x="2730" y="704"/>
                  </a:lnTo>
                  <a:lnTo>
                    <a:pt x="2734" y="703"/>
                  </a:lnTo>
                  <a:lnTo>
                    <a:pt x="2737" y="702"/>
                  </a:lnTo>
                  <a:lnTo>
                    <a:pt x="2739" y="701"/>
                  </a:lnTo>
                  <a:lnTo>
                    <a:pt x="2744" y="698"/>
                  </a:lnTo>
                  <a:lnTo>
                    <a:pt x="2746" y="696"/>
                  </a:lnTo>
                  <a:lnTo>
                    <a:pt x="2746" y="694"/>
                  </a:lnTo>
                  <a:lnTo>
                    <a:pt x="2746" y="693"/>
                  </a:lnTo>
                  <a:lnTo>
                    <a:pt x="2746" y="690"/>
                  </a:lnTo>
                  <a:lnTo>
                    <a:pt x="2745" y="688"/>
                  </a:lnTo>
                  <a:lnTo>
                    <a:pt x="2745" y="685"/>
                  </a:lnTo>
                  <a:lnTo>
                    <a:pt x="2746" y="681"/>
                  </a:lnTo>
                  <a:lnTo>
                    <a:pt x="2749" y="678"/>
                  </a:lnTo>
                  <a:lnTo>
                    <a:pt x="2751" y="676"/>
                  </a:lnTo>
                  <a:lnTo>
                    <a:pt x="2755" y="674"/>
                  </a:lnTo>
                  <a:lnTo>
                    <a:pt x="2759" y="674"/>
                  </a:lnTo>
                  <a:lnTo>
                    <a:pt x="2762" y="674"/>
                  </a:lnTo>
                  <a:lnTo>
                    <a:pt x="2764" y="676"/>
                  </a:lnTo>
                  <a:lnTo>
                    <a:pt x="2767" y="677"/>
                  </a:lnTo>
                  <a:lnTo>
                    <a:pt x="2769" y="677"/>
                  </a:lnTo>
                  <a:lnTo>
                    <a:pt x="2771" y="674"/>
                  </a:lnTo>
                  <a:lnTo>
                    <a:pt x="2772" y="670"/>
                  </a:lnTo>
                  <a:lnTo>
                    <a:pt x="2772" y="666"/>
                  </a:lnTo>
                  <a:lnTo>
                    <a:pt x="2774" y="663"/>
                  </a:lnTo>
                  <a:lnTo>
                    <a:pt x="2774" y="658"/>
                  </a:lnTo>
                  <a:lnTo>
                    <a:pt x="2774" y="654"/>
                  </a:lnTo>
                  <a:lnTo>
                    <a:pt x="2775" y="647"/>
                  </a:lnTo>
                  <a:lnTo>
                    <a:pt x="2776" y="640"/>
                  </a:lnTo>
                  <a:lnTo>
                    <a:pt x="2778" y="633"/>
                  </a:lnTo>
                  <a:lnTo>
                    <a:pt x="2780" y="627"/>
                  </a:lnTo>
                  <a:lnTo>
                    <a:pt x="2787" y="615"/>
                  </a:lnTo>
                  <a:lnTo>
                    <a:pt x="2795" y="603"/>
                  </a:lnTo>
                  <a:lnTo>
                    <a:pt x="2800" y="595"/>
                  </a:lnTo>
                  <a:lnTo>
                    <a:pt x="2804" y="586"/>
                  </a:lnTo>
                  <a:lnTo>
                    <a:pt x="2808" y="576"/>
                  </a:lnTo>
                  <a:lnTo>
                    <a:pt x="2810" y="566"/>
                  </a:lnTo>
                  <a:lnTo>
                    <a:pt x="2812" y="556"/>
                  </a:lnTo>
                  <a:lnTo>
                    <a:pt x="2813" y="546"/>
                  </a:lnTo>
                  <a:lnTo>
                    <a:pt x="2813" y="536"/>
                  </a:lnTo>
                  <a:lnTo>
                    <a:pt x="2812" y="527"/>
                  </a:lnTo>
                  <a:lnTo>
                    <a:pt x="2812" y="517"/>
                  </a:lnTo>
                  <a:lnTo>
                    <a:pt x="2813" y="505"/>
                  </a:lnTo>
                  <a:lnTo>
                    <a:pt x="2815" y="499"/>
                  </a:lnTo>
                  <a:lnTo>
                    <a:pt x="2817" y="493"/>
                  </a:lnTo>
                  <a:lnTo>
                    <a:pt x="2820" y="490"/>
                  </a:lnTo>
                  <a:lnTo>
                    <a:pt x="2825" y="489"/>
                  </a:lnTo>
                  <a:lnTo>
                    <a:pt x="2827" y="489"/>
                  </a:lnTo>
                  <a:lnTo>
                    <a:pt x="2829" y="490"/>
                  </a:lnTo>
                  <a:lnTo>
                    <a:pt x="2836" y="493"/>
                  </a:lnTo>
                  <a:lnTo>
                    <a:pt x="2842" y="494"/>
                  </a:lnTo>
                  <a:lnTo>
                    <a:pt x="2849" y="494"/>
                  </a:lnTo>
                  <a:lnTo>
                    <a:pt x="2856" y="493"/>
                  </a:lnTo>
                  <a:lnTo>
                    <a:pt x="2860" y="491"/>
                  </a:lnTo>
                  <a:lnTo>
                    <a:pt x="2863" y="489"/>
                  </a:lnTo>
                  <a:lnTo>
                    <a:pt x="2863" y="487"/>
                  </a:lnTo>
                  <a:lnTo>
                    <a:pt x="2861" y="485"/>
                  </a:lnTo>
                  <a:lnTo>
                    <a:pt x="2859" y="484"/>
                  </a:lnTo>
                  <a:lnTo>
                    <a:pt x="2857" y="483"/>
                  </a:lnTo>
                  <a:lnTo>
                    <a:pt x="2849" y="481"/>
                  </a:lnTo>
                  <a:lnTo>
                    <a:pt x="2843" y="476"/>
                  </a:lnTo>
                  <a:lnTo>
                    <a:pt x="2842" y="473"/>
                  </a:lnTo>
                  <a:lnTo>
                    <a:pt x="2843" y="469"/>
                  </a:lnTo>
                  <a:lnTo>
                    <a:pt x="2845" y="466"/>
                  </a:lnTo>
                  <a:lnTo>
                    <a:pt x="2848" y="464"/>
                  </a:lnTo>
                  <a:lnTo>
                    <a:pt x="2853" y="459"/>
                  </a:lnTo>
                  <a:lnTo>
                    <a:pt x="2859" y="454"/>
                  </a:lnTo>
                  <a:lnTo>
                    <a:pt x="2864" y="452"/>
                  </a:lnTo>
                  <a:lnTo>
                    <a:pt x="2866" y="449"/>
                  </a:lnTo>
                  <a:lnTo>
                    <a:pt x="2859" y="445"/>
                  </a:lnTo>
                  <a:lnTo>
                    <a:pt x="2849" y="444"/>
                  </a:lnTo>
                  <a:lnTo>
                    <a:pt x="2843" y="442"/>
                  </a:lnTo>
                  <a:lnTo>
                    <a:pt x="2837" y="437"/>
                  </a:lnTo>
                  <a:lnTo>
                    <a:pt x="2834" y="433"/>
                  </a:lnTo>
                  <a:lnTo>
                    <a:pt x="2829" y="427"/>
                  </a:lnTo>
                  <a:lnTo>
                    <a:pt x="2828" y="424"/>
                  </a:lnTo>
                  <a:lnTo>
                    <a:pt x="2826" y="418"/>
                  </a:lnTo>
                  <a:lnTo>
                    <a:pt x="2825" y="413"/>
                  </a:lnTo>
                  <a:lnTo>
                    <a:pt x="2825" y="409"/>
                  </a:lnTo>
                  <a:lnTo>
                    <a:pt x="2827" y="403"/>
                  </a:lnTo>
                  <a:lnTo>
                    <a:pt x="2828" y="401"/>
                  </a:lnTo>
                  <a:lnTo>
                    <a:pt x="2829" y="397"/>
                  </a:lnTo>
                  <a:lnTo>
                    <a:pt x="2827" y="392"/>
                  </a:lnTo>
                  <a:lnTo>
                    <a:pt x="2825" y="387"/>
                  </a:lnTo>
                  <a:lnTo>
                    <a:pt x="2823" y="381"/>
                  </a:lnTo>
                  <a:lnTo>
                    <a:pt x="2820" y="377"/>
                  </a:lnTo>
                  <a:lnTo>
                    <a:pt x="2820" y="371"/>
                  </a:lnTo>
                  <a:lnTo>
                    <a:pt x="2823" y="367"/>
                  </a:lnTo>
                  <a:lnTo>
                    <a:pt x="2825" y="362"/>
                  </a:lnTo>
                  <a:lnTo>
                    <a:pt x="2826" y="356"/>
                  </a:lnTo>
                  <a:lnTo>
                    <a:pt x="2826" y="352"/>
                  </a:lnTo>
                  <a:lnTo>
                    <a:pt x="2825" y="347"/>
                  </a:lnTo>
                  <a:lnTo>
                    <a:pt x="2824" y="343"/>
                  </a:lnTo>
                  <a:lnTo>
                    <a:pt x="2824" y="337"/>
                  </a:lnTo>
                  <a:lnTo>
                    <a:pt x="2824" y="332"/>
                  </a:lnTo>
                  <a:lnTo>
                    <a:pt x="2825" y="331"/>
                  </a:lnTo>
                  <a:lnTo>
                    <a:pt x="2828" y="331"/>
                  </a:lnTo>
                  <a:lnTo>
                    <a:pt x="2831" y="331"/>
                  </a:lnTo>
                  <a:lnTo>
                    <a:pt x="2833" y="332"/>
                  </a:lnTo>
                  <a:lnTo>
                    <a:pt x="2841" y="338"/>
                  </a:lnTo>
                  <a:lnTo>
                    <a:pt x="2850" y="342"/>
                  </a:lnTo>
                  <a:lnTo>
                    <a:pt x="2852" y="340"/>
                  </a:lnTo>
                  <a:lnTo>
                    <a:pt x="2853" y="339"/>
                  </a:lnTo>
                  <a:lnTo>
                    <a:pt x="2856" y="336"/>
                  </a:lnTo>
                  <a:lnTo>
                    <a:pt x="2858" y="334"/>
                  </a:lnTo>
                  <a:lnTo>
                    <a:pt x="2860" y="331"/>
                  </a:lnTo>
                  <a:lnTo>
                    <a:pt x="2863" y="330"/>
                  </a:lnTo>
                  <a:lnTo>
                    <a:pt x="2868" y="329"/>
                  </a:lnTo>
                  <a:lnTo>
                    <a:pt x="2875" y="329"/>
                  </a:lnTo>
                  <a:lnTo>
                    <a:pt x="2881" y="331"/>
                  </a:lnTo>
                  <a:lnTo>
                    <a:pt x="2886" y="335"/>
                  </a:lnTo>
                  <a:lnTo>
                    <a:pt x="2892" y="338"/>
                  </a:lnTo>
                  <a:lnTo>
                    <a:pt x="2898" y="343"/>
                  </a:lnTo>
                  <a:lnTo>
                    <a:pt x="2906" y="348"/>
                  </a:lnTo>
                  <a:lnTo>
                    <a:pt x="2915" y="352"/>
                  </a:lnTo>
                  <a:lnTo>
                    <a:pt x="2924" y="354"/>
                  </a:lnTo>
                  <a:lnTo>
                    <a:pt x="2934" y="355"/>
                  </a:lnTo>
                  <a:lnTo>
                    <a:pt x="2954" y="355"/>
                  </a:lnTo>
                  <a:lnTo>
                    <a:pt x="2973" y="356"/>
                  </a:lnTo>
                  <a:lnTo>
                    <a:pt x="2982" y="357"/>
                  </a:lnTo>
                  <a:lnTo>
                    <a:pt x="2989" y="360"/>
                  </a:lnTo>
                  <a:lnTo>
                    <a:pt x="2987" y="362"/>
                  </a:lnTo>
                  <a:lnTo>
                    <a:pt x="2982" y="365"/>
                  </a:lnTo>
                  <a:lnTo>
                    <a:pt x="2980" y="370"/>
                  </a:lnTo>
                  <a:lnTo>
                    <a:pt x="2978" y="372"/>
                  </a:lnTo>
                  <a:lnTo>
                    <a:pt x="2978" y="376"/>
                  </a:lnTo>
                  <a:lnTo>
                    <a:pt x="2978" y="380"/>
                  </a:lnTo>
                  <a:lnTo>
                    <a:pt x="2979" y="385"/>
                  </a:lnTo>
                  <a:lnTo>
                    <a:pt x="2980" y="388"/>
                  </a:lnTo>
                  <a:lnTo>
                    <a:pt x="2987" y="392"/>
                  </a:lnTo>
                  <a:lnTo>
                    <a:pt x="2992" y="395"/>
                  </a:lnTo>
                  <a:lnTo>
                    <a:pt x="2994" y="400"/>
                  </a:lnTo>
                  <a:lnTo>
                    <a:pt x="2994" y="403"/>
                  </a:lnTo>
                  <a:lnTo>
                    <a:pt x="2995" y="410"/>
                  </a:lnTo>
                  <a:lnTo>
                    <a:pt x="2996" y="413"/>
                  </a:lnTo>
                  <a:lnTo>
                    <a:pt x="2998" y="416"/>
                  </a:lnTo>
                  <a:lnTo>
                    <a:pt x="3000" y="416"/>
                  </a:lnTo>
                  <a:lnTo>
                    <a:pt x="3004" y="416"/>
                  </a:lnTo>
                  <a:lnTo>
                    <a:pt x="3007" y="416"/>
                  </a:lnTo>
                  <a:lnTo>
                    <a:pt x="3013" y="417"/>
                  </a:lnTo>
                  <a:lnTo>
                    <a:pt x="3019" y="420"/>
                  </a:lnTo>
                  <a:lnTo>
                    <a:pt x="3023" y="422"/>
                  </a:lnTo>
                  <a:lnTo>
                    <a:pt x="3030" y="426"/>
                  </a:lnTo>
                  <a:lnTo>
                    <a:pt x="3037" y="430"/>
                  </a:lnTo>
                  <a:lnTo>
                    <a:pt x="3039" y="434"/>
                  </a:lnTo>
                  <a:lnTo>
                    <a:pt x="3038" y="438"/>
                  </a:lnTo>
                  <a:lnTo>
                    <a:pt x="3035" y="442"/>
                  </a:lnTo>
                  <a:lnTo>
                    <a:pt x="3031" y="445"/>
                  </a:lnTo>
                  <a:lnTo>
                    <a:pt x="3028" y="449"/>
                  </a:lnTo>
                  <a:lnTo>
                    <a:pt x="3020" y="457"/>
                  </a:lnTo>
                  <a:lnTo>
                    <a:pt x="3015" y="465"/>
                  </a:lnTo>
                  <a:lnTo>
                    <a:pt x="3015" y="468"/>
                  </a:lnTo>
                  <a:lnTo>
                    <a:pt x="3018" y="469"/>
                  </a:lnTo>
                  <a:lnTo>
                    <a:pt x="3020" y="470"/>
                  </a:lnTo>
                  <a:lnTo>
                    <a:pt x="3022" y="472"/>
                  </a:lnTo>
                  <a:lnTo>
                    <a:pt x="3028" y="472"/>
                  </a:lnTo>
                  <a:lnTo>
                    <a:pt x="3032" y="470"/>
                  </a:lnTo>
                  <a:lnTo>
                    <a:pt x="3037" y="473"/>
                  </a:lnTo>
                  <a:lnTo>
                    <a:pt x="3039" y="476"/>
                  </a:lnTo>
                  <a:lnTo>
                    <a:pt x="3041" y="481"/>
                  </a:lnTo>
                  <a:lnTo>
                    <a:pt x="3043" y="485"/>
                  </a:lnTo>
                  <a:lnTo>
                    <a:pt x="3043" y="494"/>
                  </a:lnTo>
                  <a:lnTo>
                    <a:pt x="3040" y="503"/>
                  </a:lnTo>
                  <a:lnTo>
                    <a:pt x="3038" y="510"/>
                  </a:lnTo>
                  <a:lnTo>
                    <a:pt x="3034" y="517"/>
                  </a:lnTo>
                  <a:lnTo>
                    <a:pt x="3029" y="522"/>
                  </a:lnTo>
                  <a:lnTo>
                    <a:pt x="3023" y="525"/>
                  </a:lnTo>
                  <a:lnTo>
                    <a:pt x="3018" y="529"/>
                  </a:lnTo>
                  <a:lnTo>
                    <a:pt x="3011" y="530"/>
                  </a:lnTo>
                  <a:lnTo>
                    <a:pt x="3003" y="531"/>
                  </a:lnTo>
                  <a:lnTo>
                    <a:pt x="2996" y="530"/>
                  </a:lnTo>
                  <a:lnTo>
                    <a:pt x="2991" y="530"/>
                  </a:lnTo>
                  <a:lnTo>
                    <a:pt x="2986" y="529"/>
                  </a:lnTo>
                  <a:lnTo>
                    <a:pt x="2980" y="529"/>
                  </a:lnTo>
                  <a:lnTo>
                    <a:pt x="2977" y="531"/>
                  </a:lnTo>
                  <a:lnTo>
                    <a:pt x="2979" y="536"/>
                  </a:lnTo>
                  <a:lnTo>
                    <a:pt x="2982" y="542"/>
                  </a:lnTo>
                  <a:lnTo>
                    <a:pt x="2984" y="547"/>
                  </a:lnTo>
                  <a:lnTo>
                    <a:pt x="2987" y="551"/>
                  </a:lnTo>
                  <a:lnTo>
                    <a:pt x="2988" y="556"/>
                  </a:lnTo>
                  <a:lnTo>
                    <a:pt x="2988" y="560"/>
                  </a:lnTo>
                  <a:lnTo>
                    <a:pt x="2988" y="565"/>
                  </a:lnTo>
                  <a:lnTo>
                    <a:pt x="2987" y="568"/>
                  </a:lnTo>
                  <a:lnTo>
                    <a:pt x="2988" y="572"/>
                  </a:lnTo>
                  <a:lnTo>
                    <a:pt x="2989" y="574"/>
                  </a:lnTo>
                  <a:lnTo>
                    <a:pt x="2990" y="573"/>
                  </a:lnTo>
                  <a:lnTo>
                    <a:pt x="2992" y="572"/>
                  </a:lnTo>
                  <a:lnTo>
                    <a:pt x="2997" y="567"/>
                  </a:lnTo>
                  <a:lnTo>
                    <a:pt x="3000" y="564"/>
                  </a:lnTo>
                  <a:lnTo>
                    <a:pt x="3002" y="565"/>
                  </a:lnTo>
                  <a:lnTo>
                    <a:pt x="3003" y="567"/>
                  </a:lnTo>
                  <a:lnTo>
                    <a:pt x="3002" y="570"/>
                  </a:lnTo>
                  <a:lnTo>
                    <a:pt x="3002" y="573"/>
                  </a:lnTo>
                  <a:lnTo>
                    <a:pt x="3000" y="581"/>
                  </a:lnTo>
                  <a:lnTo>
                    <a:pt x="2999" y="586"/>
                  </a:lnTo>
                  <a:lnTo>
                    <a:pt x="2998" y="598"/>
                  </a:lnTo>
                  <a:lnTo>
                    <a:pt x="2999" y="607"/>
                  </a:lnTo>
                  <a:lnTo>
                    <a:pt x="3002" y="615"/>
                  </a:lnTo>
                  <a:lnTo>
                    <a:pt x="3006" y="622"/>
                  </a:lnTo>
                  <a:lnTo>
                    <a:pt x="3018" y="633"/>
                  </a:lnTo>
                  <a:lnTo>
                    <a:pt x="3031" y="649"/>
                  </a:lnTo>
                  <a:lnTo>
                    <a:pt x="3035" y="655"/>
                  </a:lnTo>
                  <a:lnTo>
                    <a:pt x="3037" y="660"/>
                  </a:lnTo>
                  <a:lnTo>
                    <a:pt x="3038" y="665"/>
                  </a:lnTo>
                  <a:lnTo>
                    <a:pt x="3039" y="671"/>
                  </a:lnTo>
                  <a:lnTo>
                    <a:pt x="3040" y="684"/>
                  </a:lnTo>
                  <a:lnTo>
                    <a:pt x="3039" y="695"/>
                  </a:lnTo>
                  <a:lnTo>
                    <a:pt x="3038" y="703"/>
                  </a:lnTo>
                  <a:lnTo>
                    <a:pt x="3036" y="713"/>
                  </a:lnTo>
                  <a:lnTo>
                    <a:pt x="3034" y="718"/>
                  </a:lnTo>
                  <a:lnTo>
                    <a:pt x="3031" y="721"/>
                  </a:lnTo>
                  <a:lnTo>
                    <a:pt x="3029" y="725"/>
                  </a:lnTo>
                  <a:lnTo>
                    <a:pt x="3026" y="727"/>
                  </a:lnTo>
                  <a:lnTo>
                    <a:pt x="3019" y="726"/>
                  </a:lnTo>
                  <a:lnTo>
                    <a:pt x="3012" y="725"/>
                  </a:lnTo>
                  <a:lnTo>
                    <a:pt x="3010" y="726"/>
                  </a:lnTo>
                  <a:lnTo>
                    <a:pt x="3007" y="727"/>
                  </a:lnTo>
                  <a:lnTo>
                    <a:pt x="3005" y="729"/>
                  </a:lnTo>
                  <a:lnTo>
                    <a:pt x="3004" y="731"/>
                  </a:lnTo>
                  <a:lnTo>
                    <a:pt x="3003" y="736"/>
                  </a:lnTo>
                  <a:lnTo>
                    <a:pt x="3002" y="742"/>
                  </a:lnTo>
                  <a:lnTo>
                    <a:pt x="3002" y="746"/>
                  </a:lnTo>
                  <a:lnTo>
                    <a:pt x="3000" y="753"/>
                  </a:lnTo>
                  <a:lnTo>
                    <a:pt x="2998" y="760"/>
                  </a:lnTo>
                  <a:lnTo>
                    <a:pt x="2995" y="763"/>
                  </a:lnTo>
                  <a:lnTo>
                    <a:pt x="2990" y="762"/>
                  </a:lnTo>
                  <a:lnTo>
                    <a:pt x="2987" y="761"/>
                  </a:lnTo>
                  <a:lnTo>
                    <a:pt x="2983" y="762"/>
                  </a:lnTo>
                  <a:lnTo>
                    <a:pt x="2981" y="766"/>
                  </a:lnTo>
                  <a:lnTo>
                    <a:pt x="2980" y="769"/>
                  </a:lnTo>
                  <a:lnTo>
                    <a:pt x="2979" y="772"/>
                  </a:lnTo>
                  <a:lnTo>
                    <a:pt x="2979" y="776"/>
                  </a:lnTo>
                  <a:lnTo>
                    <a:pt x="2978" y="778"/>
                  </a:lnTo>
                  <a:lnTo>
                    <a:pt x="2975" y="783"/>
                  </a:lnTo>
                  <a:lnTo>
                    <a:pt x="2973" y="784"/>
                  </a:lnTo>
                  <a:lnTo>
                    <a:pt x="2970" y="784"/>
                  </a:lnTo>
                  <a:lnTo>
                    <a:pt x="2967" y="783"/>
                  </a:lnTo>
                  <a:lnTo>
                    <a:pt x="2964" y="782"/>
                  </a:lnTo>
                  <a:lnTo>
                    <a:pt x="2961" y="780"/>
                  </a:lnTo>
                  <a:lnTo>
                    <a:pt x="2957" y="779"/>
                  </a:lnTo>
                  <a:lnTo>
                    <a:pt x="2954" y="780"/>
                  </a:lnTo>
                  <a:lnTo>
                    <a:pt x="2950" y="785"/>
                  </a:lnTo>
                  <a:lnTo>
                    <a:pt x="2948" y="790"/>
                  </a:lnTo>
                  <a:lnTo>
                    <a:pt x="2943" y="800"/>
                  </a:lnTo>
                  <a:lnTo>
                    <a:pt x="2937" y="810"/>
                  </a:lnTo>
                  <a:lnTo>
                    <a:pt x="2932" y="812"/>
                  </a:lnTo>
                  <a:lnTo>
                    <a:pt x="2929" y="814"/>
                  </a:lnTo>
                  <a:lnTo>
                    <a:pt x="2926" y="812"/>
                  </a:lnTo>
                  <a:lnTo>
                    <a:pt x="2924" y="811"/>
                  </a:lnTo>
                  <a:lnTo>
                    <a:pt x="2922" y="808"/>
                  </a:lnTo>
                  <a:lnTo>
                    <a:pt x="2921" y="804"/>
                  </a:lnTo>
                  <a:lnTo>
                    <a:pt x="2915" y="794"/>
                  </a:lnTo>
                  <a:lnTo>
                    <a:pt x="2909" y="786"/>
                  </a:lnTo>
                  <a:lnTo>
                    <a:pt x="2907" y="782"/>
                  </a:lnTo>
                  <a:lnTo>
                    <a:pt x="2906" y="777"/>
                  </a:lnTo>
                  <a:lnTo>
                    <a:pt x="2905" y="771"/>
                  </a:lnTo>
                  <a:lnTo>
                    <a:pt x="2904" y="765"/>
                  </a:lnTo>
                  <a:lnTo>
                    <a:pt x="2905" y="761"/>
                  </a:lnTo>
                  <a:lnTo>
                    <a:pt x="2905" y="759"/>
                  </a:lnTo>
                  <a:lnTo>
                    <a:pt x="2905" y="755"/>
                  </a:lnTo>
                  <a:lnTo>
                    <a:pt x="2902" y="754"/>
                  </a:lnTo>
                  <a:lnTo>
                    <a:pt x="2901" y="754"/>
                  </a:lnTo>
                  <a:lnTo>
                    <a:pt x="2900" y="755"/>
                  </a:lnTo>
                  <a:lnTo>
                    <a:pt x="2898" y="755"/>
                  </a:lnTo>
                  <a:lnTo>
                    <a:pt x="2896" y="755"/>
                  </a:lnTo>
                  <a:lnTo>
                    <a:pt x="2891" y="753"/>
                  </a:lnTo>
                  <a:lnTo>
                    <a:pt x="2888" y="750"/>
                  </a:lnTo>
                  <a:lnTo>
                    <a:pt x="2885" y="746"/>
                  </a:lnTo>
                  <a:lnTo>
                    <a:pt x="2883" y="742"/>
                  </a:lnTo>
                  <a:lnTo>
                    <a:pt x="2881" y="738"/>
                  </a:lnTo>
                  <a:lnTo>
                    <a:pt x="2877" y="733"/>
                  </a:lnTo>
                  <a:lnTo>
                    <a:pt x="2874" y="727"/>
                  </a:lnTo>
                  <a:lnTo>
                    <a:pt x="2870" y="725"/>
                  </a:lnTo>
                  <a:lnTo>
                    <a:pt x="2867" y="726"/>
                  </a:lnTo>
                  <a:lnTo>
                    <a:pt x="2865" y="728"/>
                  </a:lnTo>
                  <a:lnTo>
                    <a:pt x="2865" y="730"/>
                  </a:lnTo>
                  <a:lnTo>
                    <a:pt x="2865" y="734"/>
                  </a:lnTo>
                  <a:lnTo>
                    <a:pt x="2868" y="741"/>
                  </a:lnTo>
                  <a:lnTo>
                    <a:pt x="2870" y="746"/>
                  </a:lnTo>
                  <a:lnTo>
                    <a:pt x="2881" y="762"/>
                  </a:lnTo>
                  <a:lnTo>
                    <a:pt x="2892" y="778"/>
                  </a:lnTo>
                  <a:lnTo>
                    <a:pt x="2902" y="794"/>
                  </a:lnTo>
                  <a:lnTo>
                    <a:pt x="2910" y="811"/>
                  </a:lnTo>
                  <a:lnTo>
                    <a:pt x="2913" y="816"/>
                  </a:lnTo>
                  <a:lnTo>
                    <a:pt x="2915" y="823"/>
                  </a:lnTo>
                  <a:lnTo>
                    <a:pt x="2915" y="826"/>
                  </a:lnTo>
                  <a:lnTo>
                    <a:pt x="2915" y="828"/>
                  </a:lnTo>
                  <a:lnTo>
                    <a:pt x="2915" y="832"/>
                  </a:lnTo>
                  <a:lnTo>
                    <a:pt x="2913" y="834"/>
                  </a:lnTo>
                  <a:lnTo>
                    <a:pt x="2910" y="834"/>
                  </a:lnTo>
                  <a:lnTo>
                    <a:pt x="2908" y="834"/>
                  </a:lnTo>
                  <a:lnTo>
                    <a:pt x="2906" y="833"/>
                  </a:lnTo>
                  <a:lnTo>
                    <a:pt x="2904" y="831"/>
                  </a:lnTo>
                  <a:lnTo>
                    <a:pt x="2898" y="825"/>
                  </a:lnTo>
                  <a:lnTo>
                    <a:pt x="2896" y="822"/>
                  </a:lnTo>
                  <a:lnTo>
                    <a:pt x="2892" y="818"/>
                  </a:lnTo>
                  <a:lnTo>
                    <a:pt x="2890" y="817"/>
                  </a:lnTo>
                  <a:lnTo>
                    <a:pt x="2888" y="816"/>
                  </a:lnTo>
                  <a:lnTo>
                    <a:pt x="2886" y="816"/>
                  </a:lnTo>
                  <a:lnTo>
                    <a:pt x="2884" y="818"/>
                  </a:lnTo>
                  <a:lnTo>
                    <a:pt x="2883" y="823"/>
                  </a:lnTo>
                  <a:lnTo>
                    <a:pt x="2882" y="827"/>
                  </a:lnTo>
                  <a:lnTo>
                    <a:pt x="2880" y="832"/>
                  </a:lnTo>
                  <a:lnTo>
                    <a:pt x="2878" y="834"/>
                  </a:lnTo>
                  <a:lnTo>
                    <a:pt x="2876" y="834"/>
                  </a:lnTo>
                  <a:lnTo>
                    <a:pt x="2873" y="835"/>
                  </a:lnTo>
                  <a:lnTo>
                    <a:pt x="2869" y="834"/>
                  </a:lnTo>
                  <a:lnTo>
                    <a:pt x="2856" y="828"/>
                  </a:lnTo>
                  <a:lnTo>
                    <a:pt x="2847" y="823"/>
                  </a:lnTo>
                  <a:lnTo>
                    <a:pt x="2843" y="820"/>
                  </a:lnTo>
                  <a:lnTo>
                    <a:pt x="2840" y="816"/>
                  </a:lnTo>
                  <a:lnTo>
                    <a:pt x="2836" y="809"/>
                  </a:lnTo>
                  <a:lnTo>
                    <a:pt x="2832" y="801"/>
                  </a:lnTo>
                  <a:lnTo>
                    <a:pt x="2828" y="792"/>
                  </a:lnTo>
                  <a:lnTo>
                    <a:pt x="2823" y="784"/>
                  </a:lnTo>
                  <a:lnTo>
                    <a:pt x="2818" y="784"/>
                  </a:lnTo>
                  <a:lnTo>
                    <a:pt x="2812" y="785"/>
                  </a:lnTo>
                  <a:lnTo>
                    <a:pt x="2800" y="787"/>
                  </a:lnTo>
                  <a:lnTo>
                    <a:pt x="2788" y="786"/>
                  </a:lnTo>
                  <a:lnTo>
                    <a:pt x="2782" y="786"/>
                  </a:lnTo>
                  <a:lnTo>
                    <a:pt x="2772" y="786"/>
                  </a:lnTo>
                  <a:lnTo>
                    <a:pt x="2768" y="787"/>
                  </a:lnTo>
                  <a:lnTo>
                    <a:pt x="2764" y="788"/>
                  </a:lnTo>
                  <a:lnTo>
                    <a:pt x="2762" y="791"/>
                  </a:lnTo>
                  <a:lnTo>
                    <a:pt x="2761" y="794"/>
                  </a:lnTo>
                  <a:lnTo>
                    <a:pt x="2761" y="798"/>
                  </a:lnTo>
                  <a:lnTo>
                    <a:pt x="2762" y="800"/>
                  </a:lnTo>
                  <a:lnTo>
                    <a:pt x="2764" y="803"/>
                  </a:lnTo>
                  <a:lnTo>
                    <a:pt x="2767" y="806"/>
                  </a:lnTo>
                  <a:lnTo>
                    <a:pt x="2774" y="810"/>
                  </a:lnTo>
                  <a:lnTo>
                    <a:pt x="2779" y="814"/>
                  </a:lnTo>
                  <a:lnTo>
                    <a:pt x="2786" y="818"/>
                  </a:lnTo>
                  <a:lnTo>
                    <a:pt x="2793" y="823"/>
                  </a:lnTo>
                  <a:lnTo>
                    <a:pt x="2799" y="828"/>
                  </a:lnTo>
                  <a:lnTo>
                    <a:pt x="2802" y="835"/>
                  </a:lnTo>
                  <a:lnTo>
                    <a:pt x="2803" y="839"/>
                  </a:lnTo>
                  <a:lnTo>
                    <a:pt x="2803" y="842"/>
                  </a:lnTo>
                  <a:lnTo>
                    <a:pt x="2803" y="845"/>
                  </a:lnTo>
                  <a:lnTo>
                    <a:pt x="2802" y="849"/>
                  </a:lnTo>
                  <a:lnTo>
                    <a:pt x="2800" y="852"/>
                  </a:lnTo>
                  <a:lnTo>
                    <a:pt x="2798" y="855"/>
                  </a:lnTo>
                  <a:lnTo>
                    <a:pt x="2794" y="858"/>
                  </a:lnTo>
                  <a:lnTo>
                    <a:pt x="2790" y="860"/>
                  </a:lnTo>
                  <a:lnTo>
                    <a:pt x="2786" y="863"/>
                  </a:lnTo>
                  <a:lnTo>
                    <a:pt x="2783" y="866"/>
                  </a:lnTo>
                  <a:lnTo>
                    <a:pt x="2780" y="868"/>
                  </a:lnTo>
                  <a:lnTo>
                    <a:pt x="2779" y="872"/>
                  </a:lnTo>
                  <a:lnTo>
                    <a:pt x="2777" y="877"/>
                  </a:lnTo>
                  <a:lnTo>
                    <a:pt x="2776" y="884"/>
                  </a:lnTo>
                  <a:lnTo>
                    <a:pt x="2774" y="891"/>
                  </a:lnTo>
                  <a:lnTo>
                    <a:pt x="2771" y="897"/>
                  </a:lnTo>
                  <a:lnTo>
                    <a:pt x="2769" y="900"/>
                  </a:lnTo>
                  <a:lnTo>
                    <a:pt x="2767" y="902"/>
                  </a:lnTo>
                  <a:lnTo>
                    <a:pt x="2763" y="905"/>
                  </a:lnTo>
                  <a:lnTo>
                    <a:pt x="2760" y="907"/>
                  </a:lnTo>
                  <a:lnTo>
                    <a:pt x="2754" y="910"/>
                  </a:lnTo>
                  <a:lnTo>
                    <a:pt x="2751" y="913"/>
                  </a:lnTo>
                  <a:lnTo>
                    <a:pt x="2749" y="914"/>
                  </a:lnTo>
                  <a:lnTo>
                    <a:pt x="2747" y="916"/>
                  </a:lnTo>
                  <a:lnTo>
                    <a:pt x="2746" y="922"/>
                  </a:lnTo>
                  <a:lnTo>
                    <a:pt x="2742" y="929"/>
                  </a:lnTo>
                  <a:lnTo>
                    <a:pt x="2738" y="932"/>
                  </a:lnTo>
                  <a:lnTo>
                    <a:pt x="2733" y="934"/>
                  </a:lnTo>
                  <a:lnTo>
                    <a:pt x="2728" y="936"/>
                  </a:lnTo>
                  <a:lnTo>
                    <a:pt x="2722" y="938"/>
                  </a:lnTo>
                  <a:lnTo>
                    <a:pt x="2717" y="938"/>
                  </a:lnTo>
                  <a:lnTo>
                    <a:pt x="2711" y="937"/>
                  </a:lnTo>
                  <a:lnTo>
                    <a:pt x="2705" y="936"/>
                  </a:lnTo>
                  <a:lnTo>
                    <a:pt x="2701" y="933"/>
                  </a:lnTo>
                  <a:lnTo>
                    <a:pt x="2690" y="928"/>
                  </a:lnTo>
                  <a:lnTo>
                    <a:pt x="2681" y="921"/>
                  </a:lnTo>
                  <a:lnTo>
                    <a:pt x="2662" y="905"/>
                  </a:lnTo>
                  <a:lnTo>
                    <a:pt x="2639" y="886"/>
                  </a:lnTo>
                  <a:lnTo>
                    <a:pt x="2628" y="877"/>
                  </a:lnTo>
                  <a:lnTo>
                    <a:pt x="2615" y="872"/>
                  </a:lnTo>
                  <a:lnTo>
                    <a:pt x="2609" y="869"/>
                  </a:lnTo>
                  <a:lnTo>
                    <a:pt x="2604" y="867"/>
                  </a:lnTo>
                  <a:lnTo>
                    <a:pt x="2598" y="866"/>
                  </a:lnTo>
                  <a:lnTo>
                    <a:pt x="2592" y="867"/>
                  </a:lnTo>
                  <a:lnTo>
                    <a:pt x="2589" y="867"/>
                  </a:lnTo>
                  <a:lnTo>
                    <a:pt x="2584" y="868"/>
                  </a:lnTo>
                  <a:lnTo>
                    <a:pt x="2582" y="869"/>
                  </a:lnTo>
                  <a:lnTo>
                    <a:pt x="2581" y="871"/>
                  </a:lnTo>
                  <a:lnTo>
                    <a:pt x="2580" y="872"/>
                  </a:lnTo>
                  <a:lnTo>
                    <a:pt x="2580" y="874"/>
                  </a:lnTo>
                  <a:lnTo>
                    <a:pt x="2589" y="881"/>
                  </a:lnTo>
                  <a:lnTo>
                    <a:pt x="2600" y="888"/>
                  </a:lnTo>
                  <a:lnTo>
                    <a:pt x="2609" y="894"/>
                  </a:lnTo>
                  <a:lnTo>
                    <a:pt x="2617" y="902"/>
                  </a:lnTo>
                  <a:lnTo>
                    <a:pt x="2624" y="912"/>
                  </a:lnTo>
                  <a:lnTo>
                    <a:pt x="2631" y="922"/>
                  </a:lnTo>
                  <a:lnTo>
                    <a:pt x="2638" y="929"/>
                  </a:lnTo>
                  <a:lnTo>
                    <a:pt x="2646" y="934"/>
                  </a:lnTo>
                  <a:lnTo>
                    <a:pt x="2654" y="939"/>
                  </a:lnTo>
                  <a:lnTo>
                    <a:pt x="2663" y="941"/>
                  </a:lnTo>
                  <a:lnTo>
                    <a:pt x="2681" y="945"/>
                  </a:lnTo>
                  <a:lnTo>
                    <a:pt x="2701" y="946"/>
                  </a:lnTo>
                  <a:lnTo>
                    <a:pt x="2710" y="947"/>
                  </a:lnTo>
                  <a:lnTo>
                    <a:pt x="2718" y="949"/>
                  </a:lnTo>
                  <a:lnTo>
                    <a:pt x="2727" y="951"/>
                  </a:lnTo>
                  <a:lnTo>
                    <a:pt x="2735" y="954"/>
                  </a:lnTo>
                  <a:lnTo>
                    <a:pt x="2741" y="957"/>
                  </a:lnTo>
                  <a:lnTo>
                    <a:pt x="2745" y="961"/>
                  </a:lnTo>
                  <a:lnTo>
                    <a:pt x="2747" y="965"/>
                  </a:lnTo>
                  <a:lnTo>
                    <a:pt x="2747" y="970"/>
                  </a:lnTo>
                  <a:lnTo>
                    <a:pt x="2747" y="974"/>
                  </a:lnTo>
                  <a:lnTo>
                    <a:pt x="2745" y="979"/>
                  </a:lnTo>
                  <a:lnTo>
                    <a:pt x="2743" y="985"/>
                  </a:lnTo>
                  <a:lnTo>
                    <a:pt x="2741" y="989"/>
                  </a:lnTo>
                  <a:lnTo>
                    <a:pt x="2730" y="1005"/>
                  </a:lnTo>
                  <a:lnTo>
                    <a:pt x="2720" y="1020"/>
                  </a:lnTo>
                  <a:lnTo>
                    <a:pt x="2714" y="1028"/>
                  </a:lnTo>
                  <a:lnTo>
                    <a:pt x="2710" y="1036"/>
                  </a:lnTo>
                  <a:lnTo>
                    <a:pt x="2706" y="1044"/>
                  </a:lnTo>
                  <a:lnTo>
                    <a:pt x="2703" y="1052"/>
                  </a:lnTo>
                  <a:lnTo>
                    <a:pt x="2698" y="1063"/>
                  </a:lnTo>
                  <a:lnTo>
                    <a:pt x="2694" y="1073"/>
                  </a:lnTo>
                  <a:lnTo>
                    <a:pt x="2687" y="1081"/>
                  </a:lnTo>
                  <a:lnTo>
                    <a:pt x="2679" y="1089"/>
                  </a:lnTo>
                  <a:lnTo>
                    <a:pt x="2676" y="1092"/>
                  </a:lnTo>
                  <a:lnTo>
                    <a:pt x="2671" y="1095"/>
                  </a:lnTo>
                  <a:lnTo>
                    <a:pt x="2666" y="1096"/>
                  </a:lnTo>
                  <a:lnTo>
                    <a:pt x="2661" y="1099"/>
                  </a:lnTo>
                  <a:lnTo>
                    <a:pt x="2655" y="1099"/>
                  </a:lnTo>
                  <a:lnTo>
                    <a:pt x="2650" y="1099"/>
                  </a:lnTo>
                  <a:lnTo>
                    <a:pt x="2645" y="1099"/>
                  </a:lnTo>
                  <a:lnTo>
                    <a:pt x="2638" y="1097"/>
                  </a:lnTo>
                  <a:lnTo>
                    <a:pt x="2630" y="1093"/>
                  </a:lnTo>
                  <a:lnTo>
                    <a:pt x="2619" y="1087"/>
                  </a:lnTo>
                  <a:lnTo>
                    <a:pt x="2607" y="1083"/>
                  </a:lnTo>
                  <a:lnTo>
                    <a:pt x="2600" y="1080"/>
                  </a:lnTo>
                  <a:lnTo>
                    <a:pt x="2598" y="1081"/>
                  </a:lnTo>
                  <a:lnTo>
                    <a:pt x="2598" y="1084"/>
                  </a:lnTo>
                  <a:lnTo>
                    <a:pt x="2599" y="1086"/>
                  </a:lnTo>
                  <a:lnTo>
                    <a:pt x="2599" y="1089"/>
                  </a:lnTo>
                  <a:lnTo>
                    <a:pt x="2603" y="1096"/>
                  </a:lnTo>
                  <a:lnTo>
                    <a:pt x="2604" y="1104"/>
                  </a:lnTo>
                  <a:lnTo>
                    <a:pt x="2603" y="1110"/>
                  </a:lnTo>
                  <a:lnTo>
                    <a:pt x="2601" y="1116"/>
                  </a:lnTo>
                  <a:lnTo>
                    <a:pt x="2599" y="1120"/>
                  </a:lnTo>
                  <a:lnTo>
                    <a:pt x="2597" y="1124"/>
                  </a:lnTo>
                  <a:lnTo>
                    <a:pt x="2592" y="1127"/>
                  </a:lnTo>
                  <a:lnTo>
                    <a:pt x="2588" y="1130"/>
                  </a:lnTo>
                  <a:lnTo>
                    <a:pt x="2583" y="1133"/>
                  </a:lnTo>
                  <a:lnTo>
                    <a:pt x="2579" y="1135"/>
                  </a:lnTo>
                  <a:lnTo>
                    <a:pt x="2567" y="1137"/>
                  </a:lnTo>
                  <a:lnTo>
                    <a:pt x="2555" y="1138"/>
                  </a:lnTo>
                  <a:lnTo>
                    <a:pt x="2544" y="1140"/>
                  </a:lnTo>
                  <a:lnTo>
                    <a:pt x="2534" y="1140"/>
                  </a:lnTo>
                  <a:lnTo>
                    <a:pt x="2519" y="1138"/>
                  </a:lnTo>
                  <a:lnTo>
                    <a:pt x="2507" y="1140"/>
                  </a:lnTo>
                  <a:lnTo>
                    <a:pt x="2507" y="1140"/>
                  </a:lnTo>
                  <a:lnTo>
                    <a:pt x="2508" y="1140"/>
                  </a:lnTo>
                  <a:lnTo>
                    <a:pt x="2511" y="1141"/>
                  </a:lnTo>
                  <a:lnTo>
                    <a:pt x="2515" y="1142"/>
                  </a:lnTo>
                  <a:lnTo>
                    <a:pt x="2524" y="1145"/>
                  </a:lnTo>
                  <a:lnTo>
                    <a:pt x="2532" y="1150"/>
                  </a:lnTo>
                  <a:lnTo>
                    <a:pt x="2538" y="1153"/>
                  </a:lnTo>
                  <a:lnTo>
                    <a:pt x="2542" y="1157"/>
                  </a:lnTo>
                  <a:lnTo>
                    <a:pt x="2547" y="1160"/>
                  </a:lnTo>
                  <a:lnTo>
                    <a:pt x="2551" y="1165"/>
                  </a:lnTo>
                  <a:lnTo>
                    <a:pt x="2555" y="1170"/>
                  </a:lnTo>
                  <a:lnTo>
                    <a:pt x="2557" y="1175"/>
                  </a:lnTo>
                  <a:lnTo>
                    <a:pt x="2559" y="1181"/>
                  </a:lnTo>
                  <a:lnTo>
                    <a:pt x="2562" y="1187"/>
                  </a:lnTo>
                  <a:lnTo>
                    <a:pt x="2562" y="1194"/>
                  </a:lnTo>
                  <a:lnTo>
                    <a:pt x="2562" y="1201"/>
                  </a:lnTo>
                  <a:lnTo>
                    <a:pt x="2562" y="1205"/>
                  </a:lnTo>
                  <a:lnTo>
                    <a:pt x="2560" y="1208"/>
                  </a:lnTo>
                  <a:lnTo>
                    <a:pt x="2558" y="1211"/>
                  </a:lnTo>
                  <a:lnTo>
                    <a:pt x="2556" y="1214"/>
                  </a:lnTo>
                  <a:lnTo>
                    <a:pt x="2552" y="1215"/>
                  </a:lnTo>
                  <a:lnTo>
                    <a:pt x="2549" y="1216"/>
                  </a:lnTo>
                  <a:lnTo>
                    <a:pt x="2544" y="1215"/>
                  </a:lnTo>
                  <a:lnTo>
                    <a:pt x="2541" y="1214"/>
                  </a:lnTo>
                  <a:lnTo>
                    <a:pt x="2538" y="1214"/>
                  </a:lnTo>
                  <a:lnTo>
                    <a:pt x="2535" y="1215"/>
                  </a:lnTo>
                  <a:lnTo>
                    <a:pt x="2533" y="1219"/>
                  </a:lnTo>
                  <a:lnTo>
                    <a:pt x="2531" y="1225"/>
                  </a:lnTo>
                  <a:lnTo>
                    <a:pt x="2530" y="1229"/>
                  </a:lnTo>
                  <a:lnTo>
                    <a:pt x="2528" y="1232"/>
                  </a:lnTo>
                  <a:lnTo>
                    <a:pt x="2525" y="1234"/>
                  </a:lnTo>
                  <a:lnTo>
                    <a:pt x="2522" y="1234"/>
                  </a:lnTo>
                  <a:lnTo>
                    <a:pt x="2516" y="1234"/>
                  </a:lnTo>
                  <a:lnTo>
                    <a:pt x="2510" y="1233"/>
                  </a:lnTo>
                  <a:lnTo>
                    <a:pt x="2500" y="1231"/>
                  </a:lnTo>
                  <a:lnTo>
                    <a:pt x="2492" y="1229"/>
                  </a:lnTo>
                  <a:lnTo>
                    <a:pt x="2489" y="1229"/>
                  </a:lnTo>
                  <a:lnTo>
                    <a:pt x="2484" y="1227"/>
                  </a:lnTo>
                  <a:lnTo>
                    <a:pt x="2482" y="1227"/>
                  </a:lnTo>
                  <a:lnTo>
                    <a:pt x="2479" y="1227"/>
                  </a:lnTo>
                  <a:lnTo>
                    <a:pt x="2478" y="1229"/>
                  </a:lnTo>
                  <a:lnTo>
                    <a:pt x="2477" y="1230"/>
                  </a:lnTo>
                  <a:lnTo>
                    <a:pt x="2481" y="1238"/>
                  </a:lnTo>
                  <a:lnTo>
                    <a:pt x="2485" y="1244"/>
                  </a:lnTo>
                  <a:lnTo>
                    <a:pt x="2489" y="1248"/>
                  </a:lnTo>
                  <a:lnTo>
                    <a:pt x="2492" y="1252"/>
                  </a:lnTo>
                  <a:lnTo>
                    <a:pt x="2494" y="1255"/>
                  </a:lnTo>
                  <a:lnTo>
                    <a:pt x="2494" y="1258"/>
                  </a:lnTo>
                  <a:lnTo>
                    <a:pt x="2494" y="1259"/>
                  </a:lnTo>
                  <a:lnTo>
                    <a:pt x="2493" y="1260"/>
                  </a:lnTo>
                  <a:lnTo>
                    <a:pt x="2485" y="1260"/>
                  </a:lnTo>
                  <a:lnTo>
                    <a:pt x="2477" y="1259"/>
                  </a:lnTo>
                  <a:lnTo>
                    <a:pt x="2473" y="1259"/>
                  </a:lnTo>
                  <a:lnTo>
                    <a:pt x="2468" y="1262"/>
                  </a:lnTo>
                  <a:lnTo>
                    <a:pt x="2466" y="1265"/>
                  </a:lnTo>
                  <a:lnTo>
                    <a:pt x="2465" y="1271"/>
                  </a:lnTo>
                  <a:lnTo>
                    <a:pt x="2465" y="1274"/>
                  </a:lnTo>
                  <a:lnTo>
                    <a:pt x="2465" y="1278"/>
                  </a:lnTo>
                  <a:lnTo>
                    <a:pt x="2465" y="1281"/>
                  </a:lnTo>
                  <a:lnTo>
                    <a:pt x="2466" y="1286"/>
                  </a:lnTo>
                  <a:lnTo>
                    <a:pt x="2466" y="1289"/>
                  </a:lnTo>
                  <a:lnTo>
                    <a:pt x="2467" y="1294"/>
                  </a:lnTo>
                  <a:lnTo>
                    <a:pt x="2468" y="1299"/>
                  </a:lnTo>
                  <a:lnTo>
                    <a:pt x="2469" y="1305"/>
                  </a:lnTo>
                  <a:lnTo>
                    <a:pt x="2468" y="1306"/>
                  </a:lnTo>
                  <a:lnTo>
                    <a:pt x="2468" y="1306"/>
                  </a:lnTo>
                  <a:lnTo>
                    <a:pt x="2461" y="1299"/>
                  </a:lnTo>
                  <a:lnTo>
                    <a:pt x="2456" y="1294"/>
                  </a:lnTo>
                  <a:lnTo>
                    <a:pt x="2453" y="1292"/>
                  </a:lnTo>
                  <a:lnTo>
                    <a:pt x="2450" y="1294"/>
                  </a:lnTo>
                  <a:lnTo>
                    <a:pt x="2448" y="1297"/>
                  </a:lnTo>
                  <a:lnTo>
                    <a:pt x="2444" y="1304"/>
                  </a:lnTo>
                  <a:lnTo>
                    <a:pt x="2442" y="1309"/>
                  </a:lnTo>
                  <a:lnTo>
                    <a:pt x="2438" y="1315"/>
                  </a:lnTo>
                  <a:lnTo>
                    <a:pt x="2435" y="1320"/>
                  </a:lnTo>
                  <a:lnTo>
                    <a:pt x="2429" y="1323"/>
                  </a:lnTo>
                  <a:lnTo>
                    <a:pt x="2425" y="1324"/>
                  </a:lnTo>
                  <a:lnTo>
                    <a:pt x="2419" y="1325"/>
                  </a:lnTo>
                  <a:lnTo>
                    <a:pt x="2419" y="1328"/>
                  </a:lnTo>
                  <a:lnTo>
                    <a:pt x="2420" y="1331"/>
                  </a:lnTo>
                  <a:lnTo>
                    <a:pt x="2422" y="1336"/>
                  </a:lnTo>
                  <a:lnTo>
                    <a:pt x="2424" y="1337"/>
                  </a:lnTo>
                  <a:lnTo>
                    <a:pt x="2426" y="1341"/>
                  </a:lnTo>
                  <a:lnTo>
                    <a:pt x="2427" y="1347"/>
                  </a:lnTo>
                  <a:lnTo>
                    <a:pt x="2416" y="1357"/>
                  </a:lnTo>
                  <a:lnTo>
                    <a:pt x="2402" y="1368"/>
                  </a:lnTo>
                  <a:lnTo>
                    <a:pt x="2399" y="1374"/>
                  </a:lnTo>
                  <a:lnTo>
                    <a:pt x="2396" y="1381"/>
                  </a:lnTo>
                  <a:lnTo>
                    <a:pt x="2395" y="1388"/>
                  </a:lnTo>
                  <a:lnTo>
                    <a:pt x="2394" y="1396"/>
                  </a:lnTo>
                  <a:lnTo>
                    <a:pt x="2394" y="1402"/>
                  </a:lnTo>
                  <a:lnTo>
                    <a:pt x="2394" y="1409"/>
                  </a:lnTo>
                  <a:lnTo>
                    <a:pt x="2393" y="1417"/>
                  </a:lnTo>
                  <a:lnTo>
                    <a:pt x="2391" y="1422"/>
                  </a:lnTo>
                  <a:lnTo>
                    <a:pt x="2387" y="1425"/>
                  </a:lnTo>
                  <a:lnTo>
                    <a:pt x="2384" y="1425"/>
                  </a:lnTo>
                  <a:lnTo>
                    <a:pt x="2379" y="1429"/>
                  </a:lnTo>
                  <a:lnTo>
                    <a:pt x="2377" y="1434"/>
                  </a:lnTo>
                  <a:lnTo>
                    <a:pt x="2376" y="1439"/>
                  </a:lnTo>
                  <a:lnTo>
                    <a:pt x="2375" y="1444"/>
                  </a:lnTo>
                  <a:lnTo>
                    <a:pt x="2372" y="1451"/>
                  </a:lnTo>
                  <a:lnTo>
                    <a:pt x="2370" y="1458"/>
                  </a:lnTo>
                  <a:lnTo>
                    <a:pt x="2367" y="1463"/>
                  </a:lnTo>
                  <a:lnTo>
                    <a:pt x="2363" y="1469"/>
                  </a:lnTo>
                  <a:lnTo>
                    <a:pt x="2359" y="1473"/>
                  </a:lnTo>
                  <a:lnTo>
                    <a:pt x="2355" y="1477"/>
                  </a:lnTo>
                  <a:lnTo>
                    <a:pt x="2354" y="1479"/>
                  </a:lnTo>
                  <a:lnTo>
                    <a:pt x="2356" y="1482"/>
                  </a:lnTo>
                  <a:lnTo>
                    <a:pt x="2357" y="1484"/>
                  </a:lnTo>
                  <a:lnTo>
                    <a:pt x="2359" y="1486"/>
                  </a:lnTo>
                  <a:lnTo>
                    <a:pt x="2361" y="1491"/>
                  </a:lnTo>
                  <a:lnTo>
                    <a:pt x="2362" y="1495"/>
                  </a:lnTo>
                  <a:lnTo>
                    <a:pt x="2361" y="1500"/>
                  </a:lnTo>
                  <a:lnTo>
                    <a:pt x="2360" y="1504"/>
                  </a:lnTo>
                  <a:lnTo>
                    <a:pt x="2356" y="1512"/>
                  </a:lnTo>
                  <a:lnTo>
                    <a:pt x="2353" y="1522"/>
                  </a:lnTo>
                  <a:lnTo>
                    <a:pt x="2350" y="1533"/>
                  </a:lnTo>
                  <a:lnTo>
                    <a:pt x="2348" y="1543"/>
                  </a:lnTo>
                  <a:lnTo>
                    <a:pt x="2350" y="1555"/>
                  </a:lnTo>
                  <a:lnTo>
                    <a:pt x="2352" y="1565"/>
                  </a:lnTo>
                  <a:lnTo>
                    <a:pt x="2353" y="1572"/>
                  </a:lnTo>
                  <a:lnTo>
                    <a:pt x="2355" y="1579"/>
                  </a:lnTo>
                  <a:lnTo>
                    <a:pt x="2356" y="1585"/>
                  </a:lnTo>
                  <a:lnTo>
                    <a:pt x="2356" y="1591"/>
                  </a:lnTo>
                  <a:lnTo>
                    <a:pt x="2355" y="1597"/>
                  </a:lnTo>
                  <a:lnTo>
                    <a:pt x="2354" y="1601"/>
                  </a:lnTo>
                  <a:lnTo>
                    <a:pt x="2353" y="1610"/>
                  </a:lnTo>
                  <a:lnTo>
                    <a:pt x="2353" y="1620"/>
                  </a:lnTo>
                  <a:lnTo>
                    <a:pt x="2354" y="1630"/>
                  </a:lnTo>
                  <a:lnTo>
                    <a:pt x="2356" y="1638"/>
                  </a:lnTo>
                  <a:lnTo>
                    <a:pt x="2360" y="1640"/>
                  </a:lnTo>
                  <a:lnTo>
                    <a:pt x="2363" y="1642"/>
                  </a:lnTo>
                  <a:lnTo>
                    <a:pt x="2367" y="1645"/>
                  </a:lnTo>
                  <a:lnTo>
                    <a:pt x="2369" y="1648"/>
                  </a:lnTo>
                  <a:lnTo>
                    <a:pt x="2375" y="1652"/>
                  </a:lnTo>
                  <a:lnTo>
                    <a:pt x="2380" y="1653"/>
                  </a:lnTo>
                  <a:lnTo>
                    <a:pt x="2387" y="1654"/>
                  </a:lnTo>
                  <a:lnTo>
                    <a:pt x="2393" y="1653"/>
                  </a:lnTo>
                  <a:lnTo>
                    <a:pt x="2397" y="1652"/>
                  </a:lnTo>
                  <a:lnTo>
                    <a:pt x="2402" y="1649"/>
                  </a:lnTo>
                  <a:lnTo>
                    <a:pt x="2408" y="1648"/>
                  </a:lnTo>
                  <a:lnTo>
                    <a:pt x="2412" y="1649"/>
                  </a:lnTo>
                  <a:lnTo>
                    <a:pt x="2414" y="1650"/>
                  </a:lnTo>
                  <a:lnTo>
                    <a:pt x="2416" y="1653"/>
                  </a:lnTo>
                  <a:lnTo>
                    <a:pt x="2419" y="1655"/>
                  </a:lnTo>
                  <a:lnTo>
                    <a:pt x="2421" y="1656"/>
                  </a:lnTo>
                  <a:lnTo>
                    <a:pt x="2424" y="1656"/>
                  </a:lnTo>
                  <a:lnTo>
                    <a:pt x="2425" y="1656"/>
                  </a:lnTo>
                  <a:lnTo>
                    <a:pt x="2429" y="1655"/>
                  </a:lnTo>
                  <a:lnTo>
                    <a:pt x="2433" y="1656"/>
                  </a:lnTo>
                  <a:lnTo>
                    <a:pt x="2436" y="1658"/>
                  </a:lnTo>
                  <a:lnTo>
                    <a:pt x="2437" y="1663"/>
                  </a:lnTo>
                  <a:lnTo>
                    <a:pt x="2438" y="1667"/>
                  </a:lnTo>
                  <a:lnTo>
                    <a:pt x="2438" y="1672"/>
                  </a:lnTo>
                  <a:lnTo>
                    <a:pt x="2441" y="1688"/>
                  </a:lnTo>
                  <a:lnTo>
                    <a:pt x="2443" y="1703"/>
                  </a:lnTo>
                  <a:lnTo>
                    <a:pt x="2448" y="1718"/>
                  </a:lnTo>
                  <a:lnTo>
                    <a:pt x="2453" y="1732"/>
                  </a:lnTo>
                  <a:lnTo>
                    <a:pt x="2461" y="1752"/>
                  </a:lnTo>
                  <a:lnTo>
                    <a:pt x="2469" y="1770"/>
                  </a:lnTo>
                  <a:lnTo>
                    <a:pt x="2470" y="1779"/>
                  </a:lnTo>
                  <a:lnTo>
                    <a:pt x="2471" y="1789"/>
                  </a:lnTo>
                  <a:lnTo>
                    <a:pt x="2469" y="1799"/>
                  </a:lnTo>
                  <a:lnTo>
                    <a:pt x="2466" y="1809"/>
                  </a:lnTo>
                  <a:lnTo>
                    <a:pt x="2464" y="1812"/>
                  </a:lnTo>
                  <a:lnTo>
                    <a:pt x="2462" y="1816"/>
                  </a:lnTo>
                  <a:lnTo>
                    <a:pt x="2461" y="1818"/>
                  </a:lnTo>
                  <a:lnTo>
                    <a:pt x="2460" y="1820"/>
                  </a:lnTo>
                  <a:lnTo>
                    <a:pt x="2458" y="1825"/>
                  </a:lnTo>
                  <a:lnTo>
                    <a:pt x="2459" y="1827"/>
                  </a:lnTo>
                  <a:lnTo>
                    <a:pt x="2461" y="1826"/>
                  </a:lnTo>
                  <a:lnTo>
                    <a:pt x="2464" y="1825"/>
                  </a:lnTo>
                  <a:lnTo>
                    <a:pt x="2471" y="1819"/>
                  </a:lnTo>
                  <a:lnTo>
                    <a:pt x="2477" y="1817"/>
                  </a:lnTo>
                  <a:lnTo>
                    <a:pt x="2478" y="1819"/>
                  </a:lnTo>
                  <a:lnTo>
                    <a:pt x="2479" y="1820"/>
                  </a:lnTo>
                  <a:lnTo>
                    <a:pt x="2481" y="1823"/>
                  </a:lnTo>
                  <a:lnTo>
                    <a:pt x="2483" y="1825"/>
                  </a:lnTo>
                  <a:lnTo>
                    <a:pt x="2491" y="1821"/>
                  </a:lnTo>
                  <a:lnTo>
                    <a:pt x="2499" y="1816"/>
                  </a:lnTo>
                  <a:lnTo>
                    <a:pt x="2511" y="1809"/>
                  </a:lnTo>
                  <a:lnTo>
                    <a:pt x="2524" y="1802"/>
                  </a:lnTo>
                  <a:lnTo>
                    <a:pt x="2531" y="1800"/>
                  </a:lnTo>
                  <a:lnTo>
                    <a:pt x="2538" y="1799"/>
                  </a:lnTo>
                  <a:lnTo>
                    <a:pt x="2544" y="1797"/>
                  </a:lnTo>
                  <a:lnTo>
                    <a:pt x="2552" y="1797"/>
                  </a:lnTo>
                  <a:lnTo>
                    <a:pt x="2560" y="1799"/>
                  </a:lnTo>
                  <a:lnTo>
                    <a:pt x="2566" y="1800"/>
                  </a:lnTo>
                  <a:lnTo>
                    <a:pt x="2572" y="1802"/>
                  </a:lnTo>
                  <a:lnTo>
                    <a:pt x="2578" y="1804"/>
                  </a:lnTo>
                  <a:lnTo>
                    <a:pt x="2588" y="1811"/>
                  </a:lnTo>
                  <a:lnTo>
                    <a:pt x="2599" y="1819"/>
                  </a:lnTo>
                  <a:lnTo>
                    <a:pt x="2608" y="1824"/>
                  </a:lnTo>
                  <a:lnTo>
                    <a:pt x="2617" y="1827"/>
                  </a:lnTo>
                  <a:lnTo>
                    <a:pt x="2627" y="1829"/>
                  </a:lnTo>
                  <a:lnTo>
                    <a:pt x="2636" y="1832"/>
                  </a:lnTo>
                  <a:lnTo>
                    <a:pt x="2645" y="1834"/>
                  </a:lnTo>
                  <a:lnTo>
                    <a:pt x="2653" y="1837"/>
                  </a:lnTo>
                  <a:lnTo>
                    <a:pt x="2660" y="1842"/>
                  </a:lnTo>
                  <a:lnTo>
                    <a:pt x="2664" y="1846"/>
                  </a:lnTo>
                  <a:lnTo>
                    <a:pt x="2676" y="1858"/>
                  </a:lnTo>
                  <a:lnTo>
                    <a:pt x="2689" y="1867"/>
                  </a:lnTo>
                  <a:lnTo>
                    <a:pt x="2694" y="1870"/>
                  </a:lnTo>
                  <a:lnTo>
                    <a:pt x="2698" y="1875"/>
                  </a:lnTo>
                  <a:lnTo>
                    <a:pt x="2702" y="1878"/>
                  </a:lnTo>
                  <a:lnTo>
                    <a:pt x="2705" y="1884"/>
                  </a:lnTo>
                  <a:lnTo>
                    <a:pt x="2707" y="1890"/>
                  </a:lnTo>
                  <a:lnTo>
                    <a:pt x="2711" y="1897"/>
                  </a:lnTo>
                  <a:lnTo>
                    <a:pt x="2713" y="1902"/>
                  </a:lnTo>
                  <a:lnTo>
                    <a:pt x="2718" y="1907"/>
                  </a:lnTo>
                  <a:lnTo>
                    <a:pt x="2720" y="1908"/>
                  </a:lnTo>
                  <a:lnTo>
                    <a:pt x="2723" y="1908"/>
                  </a:lnTo>
                  <a:lnTo>
                    <a:pt x="2728" y="1909"/>
                  </a:lnTo>
                  <a:lnTo>
                    <a:pt x="2730" y="1910"/>
                  </a:lnTo>
                  <a:lnTo>
                    <a:pt x="2731" y="1911"/>
                  </a:lnTo>
                  <a:lnTo>
                    <a:pt x="2731" y="1914"/>
                  </a:lnTo>
                  <a:lnTo>
                    <a:pt x="2731" y="1916"/>
                  </a:lnTo>
                  <a:lnTo>
                    <a:pt x="2733" y="1918"/>
                  </a:lnTo>
                  <a:lnTo>
                    <a:pt x="2736" y="1919"/>
                  </a:lnTo>
                  <a:lnTo>
                    <a:pt x="2741" y="1922"/>
                  </a:lnTo>
                  <a:lnTo>
                    <a:pt x="2752" y="1923"/>
                  </a:lnTo>
                  <a:lnTo>
                    <a:pt x="2763" y="1927"/>
                  </a:lnTo>
                  <a:lnTo>
                    <a:pt x="2776" y="1933"/>
                  </a:lnTo>
                  <a:lnTo>
                    <a:pt x="2787" y="1937"/>
                  </a:lnTo>
                  <a:lnTo>
                    <a:pt x="2795" y="1940"/>
                  </a:lnTo>
                  <a:lnTo>
                    <a:pt x="2803" y="1943"/>
                  </a:lnTo>
                  <a:lnTo>
                    <a:pt x="2810" y="1947"/>
                  </a:lnTo>
                  <a:lnTo>
                    <a:pt x="2817" y="1951"/>
                  </a:lnTo>
                  <a:lnTo>
                    <a:pt x="2823" y="1957"/>
                  </a:lnTo>
                  <a:lnTo>
                    <a:pt x="2829" y="1963"/>
                  </a:lnTo>
                  <a:lnTo>
                    <a:pt x="2834" y="1968"/>
                  </a:lnTo>
                  <a:lnTo>
                    <a:pt x="2840" y="1976"/>
                  </a:lnTo>
                  <a:lnTo>
                    <a:pt x="2841" y="1980"/>
                  </a:lnTo>
                  <a:lnTo>
                    <a:pt x="2844" y="1981"/>
                  </a:lnTo>
                  <a:lnTo>
                    <a:pt x="2847" y="1981"/>
                  </a:lnTo>
                  <a:lnTo>
                    <a:pt x="2849" y="1980"/>
                  </a:lnTo>
                  <a:lnTo>
                    <a:pt x="2855" y="1980"/>
                  </a:lnTo>
                  <a:lnTo>
                    <a:pt x="2861" y="1981"/>
                  </a:lnTo>
                  <a:lnTo>
                    <a:pt x="2868" y="1982"/>
                  </a:lnTo>
                  <a:lnTo>
                    <a:pt x="2874" y="1981"/>
                  </a:lnTo>
                  <a:lnTo>
                    <a:pt x="2880" y="1980"/>
                  </a:lnTo>
                  <a:lnTo>
                    <a:pt x="2885" y="1978"/>
                  </a:lnTo>
                  <a:lnTo>
                    <a:pt x="2891" y="1976"/>
                  </a:lnTo>
                  <a:lnTo>
                    <a:pt x="2897" y="1975"/>
                  </a:lnTo>
                  <a:lnTo>
                    <a:pt x="2904" y="1976"/>
                  </a:lnTo>
                  <a:lnTo>
                    <a:pt x="2910" y="1978"/>
                  </a:lnTo>
                  <a:lnTo>
                    <a:pt x="2920" y="1981"/>
                  </a:lnTo>
                  <a:lnTo>
                    <a:pt x="2930" y="1983"/>
                  </a:lnTo>
                  <a:lnTo>
                    <a:pt x="2937" y="1983"/>
                  </a:lnTo>
                  <a:lnTo>
                    <a:pt x="2942" y="1983"/>
                  </a:lnTo>
                  <a:lnTo>
                    <a:pt x="2948" y="1984"/>
                  </a:lnTo>
                  <a:lnTo>
                    <a:pt x="2954" y="1987"/>
                  </a:lnTo>
                  <a:lnTo>
                    <a:pt x="2972" y="1991"/>
                  </a:lnTo>
                  <a:lnTo>
                    <a:pt x="2987" y="1995"/>
                  </a:lnTo>
                  <a:lnTo>
                    <a:pt x="2988" y="1997"/>
                  </a:lnTo>
                  <a:lnTo>
                    <a:pt x="2989" y="1999"/>
                  </a:lnTo>
                  <a:lnTo>
                    <a:pt x="2990" y="2009"/>
                  </a:lnTo>
                  <a:lnTo>
                    <a:pt x="2991" y="2020"/>
                  </a:lnTo>
                  <a:lnTo>
                    <a:pt x="2990" y="2029"/>
                  </a:lnTo>
                  <a:lnTo>
                    <a:pt x="2988" y="2039"/>
                  </a:lnTo>
                  <a:lnTo>
                    <a:pt x="2986" y="2047"/>
                  </a:lnTo>
                  <a:lnTo>
                    <a:pt x="2983" y="2055"/>
                  </a:lnTo>
                  <a:lnTo>
                    <a:pt x="2982" y="2062"/>
                  </a:lnTo>
                  <a:lnTo>
                    <a:pt x="2983" y="2070"/>
                  </a:lnTo>
                  <a:lnTo>
                    <a:pt x="2987" y="2082"/>
                  </a:lnTo>
                  <a:lnTo>
                    <a:pt x="2990" y="2092"/>
                  </a:lnTo>
                  <a:lnTo>
                    <a:pt x="2991" y="2096"/>
                  </a:lnTo>
                  <a:lnTo>
                    <a:pt x="2992" y="2102"/>
                  </a:lnTo>
                  <a:lnTo>
                    <a:pt x="2992" y="2108"/>
                  </a:lnTo>
                  <a:lnTo>
                    <a:pt x="2992" y="2116"/>
                  </a:lnTo>
                  <a:lnTo>
                    <a:pt x="2991" y="2128"/>
                  </a:lnTo>
                  <a:lnTo>
                    <a:pt x="2994" y="2141"/>
                  </a:lnTo>
                  <a:lnTo>
                    <a:pt x="2994" y="2147"/>
                  </a:lnTo>
                  <a:lnTo>
                    <a:pt x="2994" y="2153"/>
                  </a:lnTo>
                  <a:lnTo>
                    <a:pt x="2992" y="2159"/>
                  </a:lnTo>
                  <a:lnTo>
                    <a:pt x="2989" y="2166"/>
                  </a:lnTo>
                  <a:lnTo>
                    <a:pt x="2988" y="2168"/>
                  </a:lnTo>
                  <a:lnTo>
                    <a:pt x="2987" y="2171"/>
                  </a:lnTo>
                  <a:lnTo>
                    <a:pt x="2987" y="2174"/>
                  </a:lnTo>
                  <a:lnTo>
                    <a:pt x="2987" y="2177"/>
                  </a:lnTo>
                  <a:lnTo>
                    <a:pt x="2991" y="2184"/>
                  </a:lnTo>
                  <a:lnTo>
                    <a:pt x="2996" y="2191"/>
                  </a:lnTo>
                  <a:lnTo>
                    <a:pt x="3002" y="2196"/>
                  </a:lnTo>
                  <a:lnTo>
                    <a:pt x="3007" y="2202"/>
                  </a:lnTo>
                  <a:lnTo>
                    <a:pt x="3015" y="2211"/>
                  </a:lnTo>
                  <a:lnTo>
                    <a:pt x="3023" y="2222"/>
                  </a:lnTo>
                  <a:lnTo>
                    <a:pt x="3027" y="2227"/>
                  </a:lnTo>
                  <a:lnTo>
                    <a:pt x="3029" y="2234"/>
                  </a:lnTo>
                  <a:lnTo>
                    <a:pt x="3030" y="2240"/>
                  </a:lnTo>
                  <a:lnTo>
                    <a:pt x="3030" y="2244"/>
                  </a:lnTo>
                  <a:lnTo>
                    <a:pt x="3037" y="2250"/>
                  </a:lnTo>
                  <a:lnTo>
                    <a:pt x="3046" y="2256"/>
                  </a:lnTo>
                  <a:lnTo>
                    <a:pt x="3053" y="2260"/>
                  </a:lnTo>
                  <a:lnTo>
                    <a:pt x="3060" y="2266"/>
                  </a:lnTo>
                  <a:lnTo>
                    <a:pt x="3067" y="2273"/>
                  </a:lnTo>
                  <a:lnTo>
                    <a:pt x="3071" y="2280"/>
                  </a:lnTo>
                  <a:lnTo>
                    <a:pt x="3076" y="2288"/>
                  </a:lnTo>
                  <a:lnTo>
                    <a:pt x="3079" y="2296"/>
                  </a:lnTo>
                  <a:lnTo>
                    <a:pt x="3081" y="2305"/>
                  </a:lnTo>
                  <a:lnTo>
                    <a:pt x="3081" y="2313"/>
                  </a:lnTo>
                  <a:lnTo>
                    <a:pt x="3081" y="2317"/>
                  </a:lnTo>
                  <a:lnTo>
                    <a:pt x="3083" y="2320"/>
                  </a:lnTo>
                  <a:lnTo>
                    <a:pt x="3084" y="2320"/>
                  </a:lnTo>
                  <a:lnTo>
                    <a:pt x="3086" y="2318"/>
                  </a:lnTo>
                  <a:lnTo>
                    <a:pt x="3092" y="2318"/>
                  </a:lnTo>
                  <a:lnTo>
                    <a:pt x="3097" y="2320"/>
                  </a:lnTo>
                  <a:lnTo>
                    <a:pt x="3105" y="2324"/>
                  </a:lnTo>
                  <a:lnTo>
                    <a:pt x="3112" y="2330"/>
                  </a:lnTo>
                  <a:lnTo>
                    <a:pt x="3119" y="2336"/>
                  </a:lnTo>
                  <a:lnTo>
                    <a:pt x="3125" y="2342"/>
                  </a:lnTo>
                  <a:lnTo>
                    <a:pt x="3121" y="2336"/>
                  </a:lnTo>
                  <a:lnTo>
                    <a:pt x="3120" y="2329"/>
                  </a:lnTo>
                  <a:lnTo>
                    <a:pt x="3120" y="2322"/>
                  </a:lnTo>
                  <a:lnTo>
                    <a:pt x="3120" y="2316"/>
                  </a:lnTo>
                  <a:lnTo>
                    <a:pt x="3122" y="2309"/>
                  </a:lnTo>
                  <a:lnTo>
                    <a:pt x="3125" y="2304"/>
                  </a:lnTo>
                  <a:lnTo>
                    <a:pt x="3129" y="2297"/>
                  </a:lnTo>
                  <a:lnTo>
                    <a:pt x="3134" y="2292"/>
                  </a:lnTo>
                  <a:lnTo>
                    <a:pt x="3137" y="2290"/>
                  </a:lnTo>
                  <a:lnTo>
                    <a:pt x="3140" y="2289"/>
                  </a:lnTo>
                  <a:lnTo>
                    <a:pt x="3141" y="2290"/>
                  </a:lnTo>
                  <a:lnTo>
                    <a:pt x="3142" y="2291"/>
                  </a:lnTo>
                  <a:lnTo>
                    <a:pt x="3144" y="2296"/>
                  </a:lnTo>
                  <a:lnTo>
                    <a:pt x="3149" y="2301"/>
                  </a:lnTo>
                  <a:lnTo>
                    <a:pt x="3151" y="2302"/>
                  </a:lnTo>
                  <a:lnTo>
                    <a:pt x="3153" y="2304"/>
                  </a:lnTo>
                  <a:lnTo>
                    <a:pt x="3155" y="2310"/>
                  </a:lnTo>
                  <a:lnTo>
                    <a:pt x="3158" y="2317"/>
                  </a:lnTo>
                  <a:lnTo>
                    <a:pt x="3158" y="2318"/>
                  </a:lnTo>
                  <a:lnTo>
                    <a:pt x="3160" y="2318"/>
                  </a:lnTo>
                  <a:lnTo>
                    <a:pt x="3161" y="2316"/>
                  </a:lnTo>
                  <a:lnTo>
                    <a:pt x="3165" y="2310"/>
                  </a:lnTo>
                  <a:lnTo>
                    <a:pt x="3165" y="2307"/>
                  </a:lnTo>
                  <a:lnTo>
                    <a:pt x="3166" y="2302"/>
                  </a:lnTo>
                  <a:lnTo>
                    <a:pt x="3166" y="2298"/>
                  </a:lnTo>
                  <a:lnTo>
                    <a:pt x="3163" y="2293"/>
                  </a:lnTo>
                  <a:lnTo>
                    <a:pt x="3160" y="2289"/>
                  </a:lnTo>
                  <a:lnTo>
                    <a:pt x="3158" y="2285"/>
                  </a:lnTo>
                  <a:lnTo>
                    <a:pt x="3157" y="2283"/>
                  </a:lnTo>
                  <a:lnTo>
                    <a:pt x="3155" y="2281"/>
                  </a:lnTo>
                  <a:lnTo>
                    <a:pt x="3155" y="2279"/>
                  </a:lnTo>
                  <a:lnTo>
                    <a:pt x="3158" y="2275"/>
                  </a:lnTo>
                  <a:lnTo>
                    <a:pt x="3165" y="2265"/>
                  </a:lnTo>
                  <a:lnTo>
                    <a:pt x="3174" y="2256"/>
                  </a:lnTo>
                  <a:lnTo>
                    <a:pt x="3177" y="2252"/>
                  </a:lnTo>
                  <a:lnTo>
                    <a:pt x="3179" y="2250"/>
                  </a:lnTo>
                  <a:lnTo>
                    <a:pt x="3181" y="2247"/>
                  </a:lnTo>
                  <a:lnTo>
                    <a:pt x="3181" y="2243"/>
                  </a:lnTo>
                  <a:lnTo>
                    <a:pt x="3179" y="2236"/>
                  </a:lnTo>
                  <a:lnTo>
                    <a:pt x="3179" y="2228"/>
                  </a:lnTo>
                  <a:lnTo>
                    <a:pt x="3176" y="2219"/>
                  </a:lnTo>
                  <a:lnTo>
                    <a:pt x="3171" y="2211"/>
                  </a:lnTo>
                  <a:lnTo>
                    <a:pt x="3169" y="2207"/>
                  </a:lnTo>
                  <a:lnTo>
                    <a:pt x="3168" y="2203"/>
                  </a:lnTo>
                  <a:lnTo>
                    <a:pt x="3167" y="2199"/>
                  </a:lnTo>
                  <a:lnTo>
                    <a:pt x="3167" y="2194"/>
                  </a:lnTo>
                  <a:lnTo>
                    <a:pt x="3167" y="2190"/>
                  </a:lnTo>
                  <a:lnTo>
                    <a:pt x="3166" y="2187"/>
                  </a:lnTo>
                  <a:lnTo>
                    <a:pt x="3163" y="2187"/>
                  </a:lnTo>
                  <a:lnTo>
                    <a:pt x="3161" y="2184"/>
                  </a:lnTo>
                  <a:lnTo>
                    <a:pt x="3159" y="2179"/>
                  </a:lnTo>
                  <a:lnTo>
                    <a:pt x="3159" y="2174"/>
                  </a:lnTo>
                  <a:lnTo>
                    <a:pt x="3159" y="2169"/>
                  </a:lnTo>
                  <a:lnTo>
                    <a:pt x="3159" y="2163"/>
                  </a:lnTo>
                  <a:lnTo>
                    <a:pt x="3159" y="2155"/>
                  </a:lnTo>
                  <a:lnTo>
                    <a:pt x="3157" y="2147"/>
                  </a:lnTo>
                  <a:lnTo>
                    <a:pt x="3153" y="2141"/>
                  </a:lnTo>
                  <a:lnTo>
                    <a:pt x="3151" y="2134"/>
                  </a:lnTo>
                  <a:lnTo>
                    <a:pt x="3152" y="2133"/>
                  </a:lnTo>
                  <a:lnTo>
                    <a:pt x="3153" y="2130"/>
                  </a:lnTo>
                  <a:lnTo>
                    <a:pt x="3155" y="2128"/>
                  </a:lnTo>
                  <a:lnTo>
                    <a:pt x="3155" y="2126"/>
                  </a:lnTo>
                  <a:lnTo>
                    <a:pt x="3155" y="2124"/>
                  </a:lnTo>
                  <a:lnTo>
                    <a:pt x="3154" y="2122"/>
                  </a:lnTo>
                  <a:lnTo>
                    <a:pt x="3152" y="2121"/>
                  </a:lnTo>
                  <a:lnTo>
                    <a:pt x="3150" y="2118"/>
                  </a:lnTo>
                  <a:lnTo>
                    <a:pt x="3150" y="2114"/>
                  </a:lnTo>
                  <a:lnTo>
                    <a:pt x="3151" y="2111"/>
                  </a:lnTo>
                  <a:lnTo>
                    <a:pt x="3152" y="2103"/>
                  </a:lnTo>
                  <a:lnTo>
                    <a:pt x="3153" y="2094"/>
                  </a:lnTo>
                  <a:lnTo>
                    <a:pt x="3151" y="2089"/>
                  </a:lnTo>
                  <a:lnTo>
                    <a:pt x="3150" y="2087"/>
                  </a:lnTo>
                  <a:lnTo>
                    <a:pt x="3149" y="2086"/>
                  </a:lnTo>
                  <a:lnTo>
                    <a:pt x="3148" y="2087"/>
                  </a:lnTo>
                  <a:lnTo>
                    <a:pt x="3146" y="2087"/>
                  </a:lnTo>
                  <a:lnTo>
                    <a:pt x="3145" y="2087"/>
                  </a:lnTo>
                  <a:lnTo>
                    <a:pt x="3144" y="2085"/>
                  </a:lnTo>
                  <a:lnTo>
                    <a:pt x="3144" y="2082"/>
                  </a:lnTo>
                  <a:lnTo>
                    <a:pt x="3145" y="2080"/>
                  </a:lnTo>
                  <a:lnTo>
                    <a:pt x="3145" y="2078"/>
                  </a:lnTo>
                  <a:lnTo>
                    <a:pt x="3144" y="2077"/>
                  </a:lnTo>
                  <a:lnTo>
                    <a:pt x="3143" y="2076"/>
                  </a:lnTo>
                  <a:lnTo>
                    <a:pt x="3141" y="2074"/>
                  </a:lnTo>
                  <a:lnTo>
                    <a:pt x="3138" y="2072"/>
                  </a:lnTo>
                  <a:lnTo>
                    <a:pt x="3134" y="2065"/>
                  </a:lnTo>
                  <a:lnTo>
                    <a:pt x="3132" y="2057"/>
                  </a:lnTo>
                  <a:lnTo>
                    <a:pt x="3125" y="2044"/>
                  </a:lnTo>
                  <a:lnTo>
                    <a:pt x="3119" y="2031"/>
                  </a:lnTo>
                  <a:lnTo>
                    <a:pt x="3121" y="2029"/>
                  </a:lnTo>
                  <a:lnTo>
                    <a:pt x="3125" y="2028"/>
                  </a:lnTo>
                  <a:lnTo>
                    <a:pt x="3128" y="2027"/>
                  </a:lnTo>
                  <a:lnTo>
                    <a:pt x="3132" y="2025"/>
                  </a:lnTo>
                  <a:lnTo>
                    <a:pt x="3146" y="2022"/>
                  </a:lnTo>
                  <a:lnTo>
                    <a:pt x="3160" y="2016"/>
                  </a:lnTo>
                  <a:lnTo>
                    <a:pt x="3173" y="2009"/>
                  </a:lnTo>
                  <a:lnTo>
                    <a:pt x="3185" y="2003"/>
                  </a:lnTo>
                  <a:lnTo>
                    <a:pt x="3208" y="1986"/>
                  </a:lnTo>
                  <a:lnTo>
                    <a:pt x="3231" y="1966"/>
                  </a:lnTo>
                  <a:lnTo>
                    <a:pt x="3241" y="1958"/>
                  </a:lnTo>
                  <a:lnTo>
                    <a:pt x="3249" y="1949"/>
                  </a:lnTo>
                  <a:lnTo>
                    <a:pt x="3254" y="1941"/>
                  </a:lnTo>
                  <a:lnTo>
                    <a:pt x="3258" y="1932"/>
                  </a:lnTo>
                  <a:lnTo>
                    <a:pt x="3264" y="1923"/>
                  </a:lnTo>
                  <a:lnTo>
                    <a:pt x="3271" y="1915"/>
                  </a:lnTo>
                  <a:lnTo>
                    <a:pt x="3274" y="1908"/>
                  </a:lnTo>
                  <a:lnTo>
                    <a:pt x="3277" y="1901"/>
                  </a:lnTo>
                  <a:lnTo>
                    <a:pt x="3280" y="1894"/>
                  </a:lnTo>
                  <a:lnTo>
                    <a:pt x="3281" y="1888"/>
                  </a:lnTo>
                  <a:lnTo>
                    <a:pt x="3282" y="1873"/>
                  </a:lnTo>
                  <a:lnTo>
                    <a:pt x="3282" y="1858"/>
                  </a:lnTo>
                  <a:lnTo>
                    <a:pt x="3282" y="1844"/>
                  </a:lnTo>
                  <a:lnTo>
                    <a:pt x="3281" y="1830"/>
                  </a:lnTo>
                  <a:lnTo>
                    <a:pt x="3279" y="1817"/>
                  </a:lnTo>
                  <a:lnTo>
                    <a:pt x="3276" y="1803"/>
                  </a:lnTo>
                  <a:lnTo>
                    <a:pt x="3269" y="1776"/>
                  </a:lnTo>
                  <a:lnTo>
                    <a:pt x="3262" y="1750"/>
                  </a:lnTo>
                  <a:lnTo>
                    <a:pt x="3256" y="1736"/>
                  </a:lnTo>
                  <a:lnTo>
                    <a:pt x="3249" y="1724"/>
                  </a:lnTo>
                  <a:lnTo>
                    <a:pt x="3241" y="1714"/>
                  </a:lnTo>
                  <a:lnTo>
                    <a:pt x="3231" y="1705"/>
                  </a:lnTo>
                  <a:lnTo>
                    <a:pt x="3215" y="1696"/>
                  </a:lnTo>
                  <a:lnTo>
                    <a:pt x="3200" y="1685"/>
                  </a:lnTo>
                  <a:lnTo>
                    <a:pt x="3193" y="1679"/>
                  </a:lnTo>
                  <a:lnTo>
                    <a:pt x="3187" y="1674"/>
                  </a:lnTo>
                  <a:lnTo>
                    <a:pt x="3184" y="1672"/>
                  </a:lnTo>
                  <a:lnTo>
                    <a:pt x="3182" y="1670"/>
                  </a:lnTo>
                  <a:lnTo>
                    <a:pt x="3181" y="1666"/>
                  </a:lnTo>
                  <a:lnTo>
                    <a:pt x="3179" y="1662"/>
                  </a:lnTo>
                  <a:lnTo>
                    <a:pt x="3179" y="1656"/>
                  </a:lnTo>
                  <a:lnTo>
                    <a:pt x="3178" y="1648"/>
                  </a:lnTo>
                  <a:lnTo>
                    <a:pt x="3178" y="1644"/>
                  </a:lnTo>
                  <a:lnTo>
                    <a:pt x="3178" y="1640"/>
                  </a:lnTo>
                  <a:lnTo>
                    <a:pt x="3178" y="1637"/>
                  </a:lnTo>
                  <a:lnTo>
                    <a:pt x="3179" y="1636"/>
                  </a:lnTo>
                  <a:lnTo>
                    <a:pt x="3183" y="1636"/>
                  </a:lnTo>
                  <a:lnTo>
                    <a:pt x="3185" y="1634"/>
                  </a:lnTo>
                  <a:lnTo>
                    <a:pt x="3189" y="1634"/>
                  </a:lnTo>
                  <a:lnTo>
                    <a:pt x="3191" y="1634"/>
                  </a:lnTo>
                  <a:lnTo>
                    <a:pt x="3194" y="1631"/>
                  </a:lnTo>
                  <a:lnTo>
                    <a:pt x="3195" y="1626"/>
                  </a:lnTo>
                  <a:lnTo>
                    <a:pt x="3197" y="1622"/>
                  </a:lnTo>
                  <a:lnTo>
                    <a:pt x="3198" y="1618"/>
                  </a:lnTo>
                  <a:lnTo>
                    <a:pt x="3202" y="1610"/>
                  </a:lnTo>
                  <a:lnTo>
                    <a:pt x="3208" y="1604"/>
                  </a:lnTo>
                  <a:lnTo>
                    <a:pt x="3211" y="1599"/>
                  </a:lnTo>
                  <a:lnTo>
                    <a:pt x="3215" y="1594"/>
                  </a:lnTo>
                  <a:lnTo>
                    <a:pt x="3217" y="1589"/>
                  </a:lnTo>
                  <a:lnTo>
                    <a:pt x="3218" y="1583"/>
                  </a:lnTo>
                  <a:lnTo>
                    <a:pt x="3217" y="1571"/>
                  </a:lnTo>
                  <a:lnTo>
                    <a:pt x="3217" y="1560"/>
                  </a:lnTo>
                  <a:lnTo>
                    <a:pt x="3219" y="1559"/>
                  </a:lnTo>
                  <a:lnTo>
                    <a:pt x="3223" y="1559"/>
                  </a:lnTo>
                  <a:lnTo>
                    <a:pt x="3227" y="1559"/>
                  </a:lnTo>
                  <a:lnTo>
                    <a:pt x="3231" y="1557"/>
                  </a:lnTo>
                  <a:lnTo>
                    <a:pt x="3234" y="1553"/>
                  </a:lnTo>
                  <a:lnTo>
                    <a:pt x="3238" y="1549"/>
                  </a:lnTo>
                  <a:lnTo>
                    <a:pt x="3239" y="1544"/>
                  </a:lnTo>
                  <a:lnTo>
                    <a:pt x="3239" y="1540"/>
                  </a:lnTo>
                  <a:lnTo>
                    <a:pt x="3239" y="1534"/>
                  </a:lnTo>
                  <a:lnTo>
                    <a:pt x="3238" y="1530"/>
                  </a:lnTo>
                  <a:lnTo>
                    <a:pt x="3235" y="1528"/>
                  </a:lnTo>
                  <a:lnTo>
                    <a:pt x="3233" y="1527"/>
                  </a:lnTo>
                  <a:lnTo>
                    <a:pt x="3228" y="1526"/>
                  </a:lnTo>
                  <a:lnTo>
                    <a:pt x="3226" y="1526"/>
                  </a:lnTo>
                  <a:lnTo>
                    <a:pt x="3225" y="1525"/>
                  </a:lnTo>
                  <a:lnTo>
                    <a:pt x="3226" y="1525"/>
                  </a:lnTo>
                  <a:lnTo>
                    <a:pt x="3228" y="1522"/>
                  </a:lnTo>
                  <a:lnTo>
                    <a:pt x="3230" y="1515"/>
                  </a:lnTo>
                  <a:lnTo>
                    <a:pt x="3228" y="1507"/>
                  </a:lnTo>
                  <a:lnTo>
                    <a:pt x="3225" y="1500"/>
                  </a:lnTo>
                  <a:lnTo>
                    <a:pt x="3224" y="1495"/>
                  </a:lnTo>
                  <a:lnTo>
                    <a:pt x="3222" y="1491"/>
                  </a:lnTo>
                  <a:lnTo>
                    <a:pt x="3222" y="1486"/>
                  </a:lnTo>
                  <a:lnTo>
                    <a:pt x="3222" y="1480"/>
                  </a:lnTo>
                  <a:lnTo>
                    <a:pt x="3225" y="1477"/>
                  </a:lnTo>
                  <a:lnTo>
                    <a:pt x="3228" y="1476"/>
                  </a:lnTo>
                  <a:lnTo>
                    <a:pt x="3226" y="1474"/>
                  </a:lnTo>
                  <a:lnTo>
                    <a:pt x="3223" y="1473"/>
                  </a:lnTo>
                  <a:lnTo>
                    <a:pt x="3219" y="1470"/>
                  </a:lnTo>
                  <a:lnTo>
                    <a:pt x="3217" y="1468"/>
                  </a:lnTo>
                  <a:lnTo>
                    <a:pt x="3216" y="1467"/>
                  </a:lnTo>
                  <a:lnTo>
                    <a:pt x="3216" y="1465"/>
                  </a:lnTo>
                  <a:lnTo>
                    <a:pt x="3216" y="1460"/>
                  </a:lnTo>
                  <a:lnTo>
                    <a:pt x="3215" y="1454"/>
                  </a:lnTo>
                  <a:lnTo>
                    <a:pt x="3212" y="1452"/>
                  </a:lnTo>
                  <a:lnTo>
                    <a:pt x="3209" y="1451"/>
                  </a:lnTo>
                  <a:lnTo>
                    <a:pt x="3206" y="1450"/>
                  </a:lnTo>
                  <a:lnTo>
                    <a:pt x="3202" y="1450"/>
                  </a:lnTo>
                  <a:lnTo>
                    <a:pt x="3198" y="1449"/>
                  </a:lnTo>
                  <a:lnTo>
                    <a:pt x="3195" y="1447"/>
                  </a:lnTo>
                  <a:lnTo>
                    <a:pt x="3201" y="1438"/>
                  </a:lnTo>
                  <a:lnTo>
                    <a:pt x="3209" y="1430"/>
                  </a:lnTo>
                  <a:lnTo>
                    <a:pt x="3215" y="1422"/>
                  </a:lnTo>
                  <a:lnTo>
                    <a:pt x="3217" y="1413"/>
                  </a:lnTo>
                  <a:lnTo>
                    <a:pt x="3218" y="1404"/>
                  </a:lnTo>
                  <a:lnTo>
                    <a:pt x="3217" y="1395"/>
                  </a:lnTo>
                  <a:lnTo>
                    <a:pt x="3217" y="1390"/>
                  </a:lnTo>
                  <a:lnTo>
                    <a:pt x="3216" y="1386"/>
                  </a:lnTo>
                  <a:lnTo>
                    <a:pt x="3216" y="1381"/>
                  </a:lnTo>
                  <a:lnTo>
                    <a:pt x="3217" y="1378"/>
                  </a:lnTo>
                  <a:lnTo>
                    <a:pt x="3219" y="1376"/>
                  </a:lnTo>
                  <a:lnTo>
                    <a:pt x="3220" y="1374"/>
                  </a:lnTo>
                  <a:lnTo>
                    <a:pt x="3223" y="1374"/>
                  </a:lnTo>
                  <a:lnTo>
                    <a:pt x="3224" y="1374"/>
                  </a:lnTo>
                  <a:lnTo>
                    <a:pt x="3224" y="1374"/>
                  </a:lnTo>
                  <a:lnTo>
                    <a:pt x="3225" y="1373"/>
                  </a:lnTo>
                  <a:lnTo>
                    <a:pt x="3225" y="1370"/>
                  </a:lnTo>
                  <a:lnTo>
                    <a:pt x="3225" y="1365"/>
                  </a:lnTo>
                  <a:lnTo>
                    <a:pt x="3223" y="1361"/>
                  </a:lnTo>
                  <a:lnTo>
                    <a:pt x="3220" y="1357"/>
                  </a:lnTo>
                  <a:lnTo>
                    <a:pt x="3218" y="1355"/>
                  </a:lnTo>
                  <a:lnTo>
                    <a:pt x="3217" y="1355"/>
                  </a:lnTo>
                  <a:lnTo>
                    <a:pt x="3212" y="1354"/>
                  </a:lnTo>
                  <a:lnTo>
                    <a:pt x="3207" y="1351"/>
                  </a:lnTo>
                  <a:lnTo>
                    <a:pt x="3205" y="1347"/>
                  </a:lnTo>
                  <a:lnTo>
                    <a:pt x="3202" y="1343"/>
                  </a:lnTo>
                  <a:lnTo>
                    <a:pt x="3201" y="1338"/>
                  </a:lnTo>
                  <a:lnTo>
                    <a:pt x="3201" y="1333"/>
                  </a:lnTo>
                  <a:lnTo>
                    <a:pt x="3199" y="1317"/>
                  </a:lnTo>
                  <a:lnTo>
                    <a:pt x="3199" y="1299"/>
                  </a:lnTo>
                  <a:lnTo>
                    <a:pt x="3199" y="1291"/>
                  </a:lnTo>
                  <a:lnTo>
                    <a:pt x="3201" y="1283"/>
                  </a:lnTo>
                  <a:lnTo>
                    <a:pt x="3203" y="1280"/>
                  </a:lnTo>
                  <a:lnTo>
                    <a:pt x="3206" y="1276"/>
                  </a:lnTo>
                  <a:lnTo>
                    <a:pt x="3208" y="1274"/>
                  </a:lnTo>
                  <a:lnTo>
                    <a:pt x="3211" y="1272"/>
                  </a:lnTo>
                  <a:lnTo>
                    <a:pt x="3220" y="1264"/>
                  </a:lnTo>
                  <a:lnTo>
                    <a:pt x="3228" y="1257"/>
                  </a:lnTo>
                  <a:lnTo>
                    <a:pt x="3234" y="1256"/>
                  </a:lnTo>
                  <a:lnTo>
                    <a:pt x="3240" y="1255"/>
                  </a:lnTo>
                  <a:lnTo>
                    <a:pt x="3247" y="1256"/>
                  </a:lnTo>
                  <a:lnTo>
                    <a:pt x="3252" y="1257"/>
                  </a:lnTo>
                  <a:lnTo>
                    <a:pt x="3265" y="1262"/>
                  </a:lnTo>
                  <a:lnTo>
                    <a:pt x="3276" y="1266"/>
                  </a:lnTo>
                  <a:lnTo>
                    <a:pt x="3288" y="1272"/>
                  </a:lnTo>
                  <a:lnTo>
                    <a:pt x="3300" y="1276"/>
                  </a:lnTo>
                  <a:lnTo>
                    <a:pt x="3312" y="1281"/>
                  </a:lnTo>
                  <a:lnTo>
                    <a:pt x="3324" y="1284"/>
                  </a:lnTo>
                  <a:lnTo>
                    <a:pt x="3336" y="1286"/>
                  </a:lnTo>
                  <a:lnTo>
                    <a:pt x="3345" y="1287"/>
                  </a:lnTo>
                  <a:lnTo>
                    <a:pt x="3349" y="1288"/>
                  </a:lnTo>
                  <a:lnTo>
                    <a:pt x="3353" y="1289"/>
                  </a:lnTo>
                  <a:lnTo>
                    <a:pt x="3357" y="1291"/>
                  </a:lnTo>
                  <a:lnTo>
                    <a:pt x="3363" y="1295"/>
                  </a:lnTo>
                  <a:lnTo>
                    <a:pt x="3370" y="1300"/>
                  </a:lnTo>
                  <a:lnTo>
                    <a:pt x="3372" y="1301"/>
                  </a:lnTo>
                  <a:lnTo>
                    <a:pt x="3373" y="1297"/>
                  </a:lnTo>
                  <a:lnTo>
                    <a:pt x="3374" y="1292"/>
                  </a:lnTo>
                  <a:lnTo>
                    <a:pt x="3374" y="1291"/>
                  </a:lnTo>
                  <a:lnTo>
                    <a:pt x="3377" y="1291"/>
                  </a:lnTo>
                  <a:lnTo>
                    <a:pt x="3379" y="1290"/>
                  </a:lnTo>
                  <a:lnTo>
                    <a:pt x="3383" y="1290"/>
                  </a:lnTo>
                  <a:lnTo>
                    <a:pt x="3388" y="1290"/>
                  </a:lnTo>
                  <a:lnTo>
                    <a:pt x="3393" y="1289"/>
                  </a:lnTo>
                  <a:lnTo>
                    <a:pt x="3396" y="1287"/>
                  </a:lnTo>
                  <a:lnTo>
                    <a:pt x="3399" y="1284"/>
                  </a:lnTo>
                  <a:lnTo>
                    <a:pt x="3406" y="1278"/>
                  </a:lnTo>
                  <a:lnTo>
                    <a:pt x="3413" y="1272"/>
                  </a:lnTo>
                  <a:lnTo>
                    <a:pt x="3418" y="1267"/>
                  </a:lnTo>
                  <a:lnTo>
                    <a:pt x="3421" y="1265"/>
                  </a:lnTo>
                  <a:lnTo>
                    <a:pt x="3423" y="1265"/>
                  </a:lnTo>
                  <a:lnTo>
                    <a:pt x="3426" y="1265"/>
                  </a:lnTo>
                  <a:lnTo>
                    <a:pt x="3428" y="1267"/>
                  </a:lnTo>
                  <a:lnTo>
                    <a:pt x="3430" y="1270"/>
                  </a:lnTo>
                  <a:lnTo>
                    <a:pt x="3437" y="1278"/>
                  </a:lnTo>
                  <a:lnTo>
                    <a:pt x="3444" y="1287"/>
                  </a:lnTo>
                  <a:lnTo>
                    <a:pt x="3452" y="1295"/>
                  </a:lnTo>
                  <a:lnTo>
                    <a:pt x="3460" y="1301"/>
                  </a:lnTo>
                  <a:lnTo>
                    <a:pt x="3464" y="1304"/>
                  </a:lnTo>
                  <a:lnTo>
                    <a:pt x="3469" y="1305"/>
                  </a:lnTo>
                  <a:lnTo>
                    <a:pt x="3472" y="1305"/>
                  </a:lnTo>
                  <a:lnTo>
                    <a:pt x="3476" y="1305"/>
                  </a:lnTo>
                  <a:lnTo>
                    <a:pt x="3477" y="1305"/>
                  </a:lnTo>
                  <a:lnTo>
                    <a:pt x="3479" y="1306"/>
                  </a:lnTo>
                  <a:lnTo>
                    <a:pt x="3480" y="1309"/>
                  </a:lnTo>
                  <a:lnTo>
                    <a:pt x="3480" y="1315"/>
                  </a:lnTo>
                  <a:lnTo>
                    <a:pt x="3482" y="1320"/>
                  </a:lnTo>
                  <a:lnTo>
                    <a:pt x="3484" y="1324"/>
                  </a:lnTo>
                  <a:lnTo>
                    <a:pt x="3487" y="1328"/>
                  </a:lnTo>
                  <a:lnTo>
                    <a:pt x="3491" y="1331"/>
                  </a:lnTo>
                  <a:lnTo>
                    <a:pt x="3499" y="1336"/>
                  </a:lnTo>
                  <a:lnTo>
                    <a:pt x="3508" y="1340"/>
                  </a:lnTo>
                  <a:lnTo>
                    <a:pt x="3516" y="1345"/>
                  </a:lnTo>
                  <a:lnTo>
                    <a:pt x="3523" y="1349"/>
                  </a:lnTo>
                  <a:lnTo>
                    <a:pt x="3526" y="1353"/>
                  </a:lnTo>
                  <a:lnTo>
                    <a:pt x="3527" y="1356"/>
                  </a:lnTo>
                  <a:lnTo>
                    <a:pt x="3528" y="1361"/>
                  </a:lnTo>
                  <a:lnTo>
                    <a:pt x="3528" y="1366"/>
                  </a:lnTo>
                  <a:lnTo>
                    <a:pt x="3527" y="1377"/>
                  </a:lnTo>
                  <a:lnTo>
                    <a:pt x="3527" y="1388"/>
                  </a:lnTo>
                  <a:lnTo>
                    <a:pt x="3528" y="1393"/>
                  </a:lnTo>
                  <a:lnTo>
                    <a:pt x="3532" y="1397"/>
                  </a:lnTo>
                  <a:lnTo>
                    <a:pt x="3535" y="1401"/>
                  </a:lnTo>
                  <a:lnTo>
                    <a:pt x="3540" y="1404"/>
                  </a:lnTo>
                  <a:lnTo>
                    <a:pt x="3550" y="1409"/>
                  </a:lnTo>
                  <a:lnTo>
                    <a:pt x="3560" y="1412"/>
                  </a:lnTo>
                  <a:lnTo>
                    <a:pt x="3572" y="1416"/>
                  </a:lnTo>
                  <a:lnTo>
                    <a:pt x="3583" y="1418"/>
                  </a:lnTo>
                  <a:lnTo>
                    <a:pt x="3592" y="1418"/>
                  </a:lnTo>
                  <a:lnTo>
                    <a:pt x="3600" y="1418"/>
                  </a:lnTo>
                  <a:lnTo>
                    <a:pt x="3604" y="1419"/>
                  </a:lnTo>
                  <a:lnTo>
                    <a:pt x="3607" y="1420"/>
                  </a:lnTo>
                  <a:lnTo>
                    <a:pt x="3609" y="1423"/>
                  </a:lnTo>
                  <a:lnTo>
                    <a:pt x="3611" y="1428"/>
                  </a:lnTo>
                  <a:lnTo>
                    <a:pt x="3613" y="1431"/>
                  </a:lnTo>
                  <a:lnTo>
                    <a:pt x="3614" y="1436"/>
                  </a:lnTo>
                  <a:lnTo>
                    <a:pt x="3615" y="1437"/>
                  </a:lnTo>
                  <a:lnTo>
                    <a:pt x="3616" y="1438"/>
                  </a:lnTo>
                  <a:lnTo>
                    <a:pt x="3617" y="1439"/>
                  </a:lnTo>
                  <a:lnTo>
                    <a:pt x="3619" y="1439"/>
                  </a:lnTo>
                  <a:lnTo>
                    <a:pt x="3622" y="1437"/>
                  </a:lnTo>
                  <a:lnTo>
                    <a:pt x="3624" y="1434"/>
                  </a:lnTo>
                  <a:lnTo>
                    <a:pt x="3629" y="1428"/>
                  </a:lnTo>
                  <a:lnTo>
                    <a:pt x="3632" y="1422"/>
                  </a:lnTo>
                  <a:lnTo>
                    <a:pt x="3634" y="1420"/>
                  </a:lnTo>
                  <a:lnTo>
                    <a:pt x="3637" y="1420"/>
                  </a:lnTo>
                  <a:lnTo>
                    <a:pt x="3640" y="1421"/>
                  </a:lnTo>
                  <a:lnTo>
                    <a:pt x="3642" y="1425"/>
                  </a:lnTo>
                  <a:lnTo>
                    <a:pt x="3645" y="1431"/>
                  </a:lnTo>
                  <a:lnTo>
                    <a:pt x="3645" y="1437"/>
                  </a:lnTo>
                  <a:lnTo>
                    <a:pt x="3643" y="1443"/>
                  </a:lnTo>
                  <a:lnTo>
                    <a:pt x="3641" y="1447"/>
                  </a:lnTo>
                  <a:lnTo>
                    <a:pt x="3635" y="1457"/>
                  </a:lnTo>
                  <a:lnTo>
                    <a:pt x="3630" y="1467"/>
                  </a:lnTo>
                  <a:lnTo>
                    <a:pt x="3627" y="1476"/>
                  </a:lnTo>
                  <a:lnTo>
                    <a:pt x="3627" y="1485"/>
                  </a:lnTo>
                  <a:lnTo>
                    <a:pt x="3629" y="1493"/>
                  </a:lnTo>
                  <a:lnTo>
                    <a:pt x="3630" y="1502"/>
                  </a:lnTo>
                  <a:lnTo>
                    <a:pt x="3631" y="1507"/>
                  </a:lnTo>
                  <a:lnTo>
                    <a:pt x="3631" y="1510"/>
                  </a:lnTo>
                  <a:lnTo>
                    <a:pt x="3631" y="1515"/>
                  </a:lnTo>
                  <a:lnTo>
                    <a:pt x="3629" y="1518"/>
                  </a:lnTo>
                  <a:lnTo>
                    <a:pt x="3625" y="1525"/>
                  </a:lnTo>
                  <a:lnTo>
                    <a:pt x="3622" y="1528"/>
                  </a:lnTo>
                  <a:lnTo>
                    <a:pt x="3622" y="1530"/>
                  </a:lnTo>
                  <a:lnTo>
                    <a:pt x="3623" y="1532"/>
                  </a:lnTo>
                  <a:lnTo>
                    <a:pt x="3624" y="1535"/>
                  </a:lnTo>
                  <a:lnTo>
                    <a:pt x="3627" y="1540"/>
                  </a:lnTo>
                  <a:lnTo>
                    <a:pt x="3631" y="1544"/>
                  </a:lnTo>
                  <a:lnTo>
                    <a:pt x="3634" y="1550"/>
                  </a:lnTo>
                  <a:lnTo>
                    <a:pt x="3637" y="1556"/>
                  </a:lnTo>
                  <a:lnTo>
                    <a:pt x="3638" y="1561"/>
                  </a:lnTo>
                  <a:lnTo>
                    <a:pt x="3635" y="1569"/>
                  </a:lnTo>
                  <a:lnTo>
                    <a:pt x="3632" y="1575"/>
                  </a:lnTo>
                  <a:lnTo>
                    <a:pt x="3630" y="1577"/>
                  </a:lnTo>
                  <a:lnTo>
                    <a:pt x="3629" y="1581"/>
                  </a:lnTo>
                  <a:lnTo>
                    <a:pt x="3627" y="1585"/>
                  </a:lnTo>
                  <a:lnTo>
                    <a:pt x="3629" y="1590"/>
                  </a:lnTo>
                  <a:lnTo>
                    <a:pt x="3631" y="1593"/>
                  </a:lnTo>
                  <a:lnTo>
                    <a:pt x="3632" y="1596"/>
                  </a:lnTo>
                  <a:lnTo>
                    <a:pt x="3634" y="1597"/>
                  </a:lnTo>
                  <a:lnTo>
                    <a:pt x="3637" y="1598"/>
                  </a:lnTo>
                  <a:lnTo>
                    <a:pt x="3641" y="1598"/>
                  </a:lnTo>
                  <a:lnTo>
                    <a:pt x="3645" y="1597"/>
                  </a:lnTo>
                  <a:lnTo>
                    <a:pt x="3648" y="1596"/>
                  </a:lnTo>
                  <a:lnTo>
                    <a:pt x="3649" y="1597"/>
                  </a:lnTo>
                  <a:lnTo>
                    <a:pt x="3650" y="1599"/>
                  </a:lnTo>
                  <a:lnTo>
                    <a:pt x="3649" y="1605"/>
                  </a:lnTo>
                  <a:lnTo>
                    <a:pt x="3642" y="1617"/>
                  </a:lnTo>
                  <a:lnTo>
                    <a:pt x="3638" y="1632"/>
                  </a:lnTo>
                  <a:lnTo>
                    <a:pt x="3638" y="1636"/>
                  </a:lnTo>
                  <a:lnTo>
                    <a:pt x="3637" y="1639"/>
                  </a:lnTo>
                  <a:lnTo>
                    <a:pt x="3637" y="1641"/>
                  </a:lnTo>
                  <a:lnTo>
                    <a:pt x="3638" y="1642"/>
                  </a:lnTo>
                  <a:lnTo>
                    <a:pt x="3639" y="1645"/>
                  </a:lnTo>
                  <a:lnTo>
                    <a:pt x="3641" y="1645"/>
                  </a:lnTo>
                  <a:lnTo>
                    <a:pt x="3645" y="1645"/>
                  </a:lnTo>
                  <a:lnTo>
                    <a:pt x="3649" y="1642"/>
                  </a:lnTo>
                  <a:lnTo>
                    <a:pt x="3657" y="1640"/>
                  </a:lnTo>
                  <a:lnTo>
                    <a:pt x="3664" y="1638"/>
                  </a:lnTo>
                  <a:lnTo>
                    <a:pt x="3672" y="1639"/>
                  </a:lnTo>
                  <a:lnTo>
                    <a:pt x="3679" y="1640"/>
                  </a:lnTo>
                  <a:lnTo>
                    <a:pt x="3686" y="1644"/>
                  </a:lnTo>
                  <a:lnTo>
                    <a:pt x="3691" y="1648"/>
                  </a:lnTo>
                  <a:lnTo>
                    <a:pt x="3696" y="1654"/>
                  </a:lnTo>
                  <a:lnTo>
                    <a:pt x="3700" y="1662"/>
                  </a:lnTo>
                  <a:lnTo>
                    <a:pt x="3702" y="1666"/>
                  </a:lnTo>
                  <a:lnTo>
                    <a:pt x="3703" y="1670"/>
                  </a:lnTo>
                  <a:lnTo>
                    <a:pt x="3705" y="1674"/>
                  </a:lnTo>
                  <a:lnTo>
                    <a:pt x="3708" y="1678"/>
                  </a:lnTo>
                  <a:lnTo>
                    <a:pt x="3716" y="1681"/>
                  </a:lnTo>
                  <a:lnTo>
                    <a:pt x="3723" y="1682"/>
                  </a:lnTo>
                  <a:lnTo>
                    <a:pt x="3725" y="1683"/>
                  </a:lnTo>
                  <a:lnTo>
                    <a:pt x="3728" y="1687"/>
                  </a:lnTo>
                  <a:lnTo>
                    <a:pt x="3729" y="1690"/>
                  </a:lnTo>
                  <a:lnTo>
                    <a:pt x="3730" y="1698"/>
                  </a:lnTo>
                  <a:lnTo>
                    <a:pt x="3730" y="1704"/>
                  </a:lnTo>
                  <a:lnTo>
                    <a:pt x="3730" y="1711"/>
                  </a:lnTo>
                  <a:lnTo>
                    <a:pt x="3730" y="1715"/>
                  </a:lnTo>
                  <a:lnTo>
                    <a:pt x="3730" y="1719"/>
                  </a:lnTo>
                  <a:lnTo>
                    <a:pt x="3730" y="1720"/>
                  </a:lnTo>
                  <a:lnTo>
                    <a:pt x="3731" y="1721"/>
                  </a:lnTo>
                  <a:lnTo>
                    <a:pt x="3736" y="1715"/>
                  </a:lnTo>
                  <a:lnTo>
                    <a:pt x="3739" y="1709"/>
                  </a:lnTo>
                  <a:lnTo>
                    <a:pt x="3746" y="1698"/>
                  </a:lnTo>
                  <a:lnTo>
                    <a:pt x="3754" y="1688"/>
                  </a:lnTo>
                  <a:lnTo>
                    <a:pt x="3759" y="1685"/>
                  </a:lnTo>
                  <a:lnTo>
                    <a:pt x="3762" y="1682"/>
                  </a:lnTo>
                  <a:lnTo>
                    <a:pt x="3770" y="1681"/>
                  </a:lnTo>
                  <a:lnTo>
                    <a:pt x="3777" y="1679"/>
                  </a:lnTo>
                  <a:lnTo>
                    <a:pt x="3780" y="1674"/>
                  </a:lnTo>
                  <a:lnTo>
                    <a:pt x="3784" y="1667"/>
                  </a:lnTo>
                  <a:lnTo>
                    <a:pt x="3786" y="1661"/>
                  </a:lnTo>
                  <a:lnTo>
                    <a:pt x="3788" y="1655"/>
                  </a:lnTo>
                  <a:lnTo>
                    <a:pt x="3789" y="1652"/>
                  </a:lnTo>
                  <a:lnTo>
                    <a:pt x="3792" y="1648"/>
                  </a:lnTo>
                  <a:lnTo>
                    <a:pt x="3794" y="1646"/>
                  </a:lnTo>
                  <a:lnTo>
                    <a:pt x="3796" y="1645"/>
                  </a:lnTo>
                  <a:lnTo>
                    <a:pt x="3798" y="1646"/>
                  </a:lnTo>
                  <a:lnTo>
                    <a:pt x="3801" y="1647"/>
                  </a:lnTo>
                  <a:lnTo>
                    <a:pt x="3806" y="1650"/>
                  </a:lnTo>
                  <a:lnTo>
                    <a:pt x="3811" y="1652"/>
                  </a:lnTo>
                  <a:lnTo>
                    <a:pt x="3814" y="1652"/>
                  </a:lnTo>
                  <a:lnTo>
                    <a:pt x="3817" y="1649"/>
                  </a:lnTo>
                  <a:lnTo>
                    <a:pt x="3819" y="1646"/>
                  </a:lnTo>
                  <a:lnTo>
                    <a:pt x="3821" y="1642"/>
                  </a:lnTo>
                  <a:lnTo>
                    <a:pt x="3825" y="1636"/>
                  </a:lnTo>
                  <a:lnTo>
                    <a:pt x="3827" y="1629"/>
                  </a:lnTo>
                  <a:lnTo>
                    <a:pt x="3834" y="1610"/>
                  </a:lnTo>
                  <a:lnTo>
                    <a:pt x="3838" y="1594"/>
                  </a:lnTo>
                  <a:lnTo>
                    <a:pt x="3839" y="1588"/>
                  </a:lnTo>
                  <a:lnTo>
                    <a:pt x="3839" y="1579"/>
                  </a:lnTo>
                  <a:lnTo>
                    <a:pt x="3839" y="1569"/>
                  </a:lnTo>
                  <a:lnTo>
                    <a:pt x="3838" y="1559"/>
                  </a:lnTo>
                  <a:lnTo>
                    <a:pt x="3839" y="1556"/>
                  </a:lnTo>
                  <a:lnTo>
                    <a:pt x="3841" y="1553"/>
                  </a:lnTo>
                  <a:lnTo>
                    <a:pt x="3842" y="1551"/>
                  </a:lnTo>
                  <a:lnTo>
                    <a:pt x="3843" y="1550"/>
                  </a:lnTo>
                  <a:lnTo>
                    <a:pt x="3847" y="1549"/>
                  </a:lnTo>
                  <a:lnTo>
                    <a:pt x="3853" y="1547"/>
                  </a:lnTo>
                  <a:lnTo>
                    <a:pt x="3857" y="1543"/>
                  </a:lnTo>
                  <a:lnTo>
                    <a:pt x="3859" y="1540"/>
                  </a:lnTo>
                  <a:lnTo>
                    <a:pt x="3860" y="1535"/>
                  </a:lnTo>
                  <a:lnTo>
                    <a:pt x="3861" y="1531"/>
                  </a:lnTo>
                  <a:lnTo>
                    <a:pt x="3862" y="1524"/>
                  </a:lnTo>
                  <a:lnTo>
                    <a:pt x="3866" y="1517"/>
                  </a:lnTo>
                  <a:lnTo>
                    <a:pt x="3868" y="1516"/>
                  </a:lnTo>
                  <a:lnTo>
                    <a:pt x="3870" y="1515"/>
                  </a:lnTo>
                  <a:lnTo>
                    <a:pt x="3874" y="1508"/>
                  </a:lnTo>
                  <a:lnTo>
                    <a:pt x="3876" y="1500"/>
                  </a:lnTo>
                  <a:lnTo>
                    <a:pt x="3877" y="1498"/>
                  </a:lnTo>
                  <a:lnTo>
                    <a:pt x="3878" y="1494"/>
                  </a:lnTo>
                  <a:lnTo>
                    <a:pt x="3881" y="1493"/>
                  </a:lnTo>
                  <a:lnTo>
                    <a:pt x="3884" y="1493"/>
                  </a:lnTo>
                  <a:lnTo>
                    <a:pt x="3886" y="1494"/>
                  </a:lnTo>
                  <a:lnTo>
                    <a:pt x="3890" y="1496"/>
                  </a:lnTo>
                  <a:lnTo>
                    <a:pt x="3894" y="1502"/>
                  </a:lnTo>
                  <a:lnTo>
                    <a:pt x="3898" y="1507"/>
                  </a:lnTo>
                  <a:lnTo>
                    <a:pt x="3900" y="1512"/>
                  </a:lnTo>
                  <a:lnTo>
                    <a:pt x="3900" y="1518"/>
                  </a:lnTo>
                  <a:lnTo>
                    <a:pt x="3901" y="1525"/>
                  </a:lnTo>
                  <a:lnTo>
                    <a:pt x="3902" y="1528"/>
                  </a:lnTo>
                  <a:lnTo>
                    <a:pt x="3904" y="1530"/>
                  </a:lnTo>
                  <a:lnTo>
                    <a:pt x="3907" y="1531"/>
                  </a:lnTo>
                  <a:lnTo>
                    <a:pt x="3909" y="1531"/>
                  </a:lnTo>
                  <a:lnTo>
                    <a:pt x="3910" y="1532"/>
                  </a:lnTo>
                  <a:lnTo>
                    <a:pt x="3911" y="1535"/>
                  </a:lnTo>
                  <a:lnTo>
                    <a:pt x="3911" y="1542"/>
                  </a:lnTo>
                  <a:lnTo>
                    <a:pt x="3911" y="1549"/>
                  </a:lnTo>
                  <a:lnTo>
                    <a:pt x="3911" y="1553"/>
                  </a:lnTo>
                  <a:lnTo>
                    <a:pt x="3914" y="1557"/>
                  </a:lnTo>
                  <a:lnTo>
                    <a:pt x="3915" y="1559"/>
                  </a:lnTo>
                  <a:lnTo>
                    <a:pt x="3920" y="1563"/>
                  </a:lnTo>
                  <a:lnTo>
                    <a:pt x="3927" y="1569"/>
                  </a:lnTo>
                  <a:lnTo>
                    <a:pt x="3931" y="1577"/>
                  </a:lnTo>
                  <a:lnTo>
                    <a:pt x="3930" y="1580"/>
                  </a:lnTo>
                  <a:lnTo>
                    <a:pt x="3928" y="1582"/>
                  </a:lnTo>
                  <a:lnTo>
                    <a:pt x="3928" y="1588"/>
                  </a:lnTo>
                  <a:lnTo>
                    <a:pt x="3931" y="1590"/>
                  </a:lnTo>
                  <a:lnTo>
                    <a:pt x="3934" y="1592"/>
                  </a:lnTo>
                  <a:lnTo>
                    <a:pt x="3938" y="1594"/>
                  </a:lnTo>
                  <a:lnTo>
                    <a:pt x="3940" y="1596"/>
                  </a:lnTo>
                  <a:lnTo>
                    <a:pt x="3944" y="1598"/>
                  </a:lnTo>
                  <a:lnTo>
                    <a:pt x="3947" y="1600"/>
                  </a:lnTo>
                  <a:lnTo>
                    <a:pt x="3950" y="1602"/>
                  </a:lnTo>
                  <a:lnTo>
                    <a:pt x="3952" y="1607"/>
                  </a:lnTo>
                  <a:lnTo>
                    <a:pt x="3952" y="1612"/>
                  </a:lnTo>
                  <a:lnTo>
                    <a:pt x="3952" y="1615"/>
                  </a:lnTo>
                  <a:lnTo>
                    <a:pt x="3952" y="1616"/>
                  </a:lnTo>
                  <a:lnTo>
                    <a:pt x="3952" y="1618"/>
                  </a:lnTo>
                  <a:lnTo>
                    <a:pt x="3955" y="1620"/>
                  </a:lnTo>
                  <a:lnTo>
                    <a:pt x="3957" y="1621"/>
                  </a:lnTo>
                  <a:lnTo>
                    <a:pt x="3959" y="1623"/>
                  </a:lnTo>
                  <a:lnTo>
                    <a:pt x="3961" y="1624"/>
                  </a:lnTo>
                  <a:lnTo>
                    <a:pt x="3961" y="1626"/>
                  </a:lnTo>
                  <a:lnTo>
                    <a:pt x="3961" y="1630"/>
                  </a:lnTo>
                  <a:lnTo>
                    <a:pt x="3960" y="1632"/>
                  </a:lnTo>
                  <a:lnTo>
                    <a:pt x="3958" y="1634"/>
                  </a:lnTo>
                  <a:lnTo>
                    <a:pt x="3957" y="1637"/>
                  </a:lnTo>
                  <a:lnTo>
                    <a:pt x="3958" y="1639"/>
                  </a:lnTo>
                  <a:lnTo>
                    <a:pt x="3960" y="1640"/>
                  </a:lnTo>
                  <a:lnTo>
                    <a:pt x="3965" y="1642"/>
                  </a:lnTo>
                  <a:lnTo>
                    <a:pt x="3972" y="1644"/>
                  </a:lnTo>
                  <a:lnTo>
                    <a:pt x="3975" y="1647"/>
                  </a:lnTo>
                  <a:lnTo>
                    <a:pt x="3977" y="1652"/>
                  </a:lnTo>
                  <a:lnTo>
                    <a:pt x="3979" y="1656"/>
                  </a:lnTo>
                  <a:lnTo>
                    <a:pt x="3977" y="1662"/>
                  </a:lnTo>
                  <a:lnTo>
                    <a:pt x="3975" y="1666"/>
                  </a:lnTo>
                  <a:lnTo>
                    <a:pt x="3972" y="1671"/>
                  </a:lnTo>
                  <a:lnTo>
                    <a:pt x="3967" y="1675"/>
                  </a:lnTo>
                  <a:lnTo>
                    <a:pt x="3964" y="1680"/>
                  </a:lnTo>
                  <a:lnTo>
                    <a:pt x="3963" y="1682"/>
                  </a:lnTo>
                  <a:lnTo>
                    <a:pt x="3964" y="1683"/>
                  </a:lnTo>
                  <a:lnTo>
                    <a:pt x="3967" y="1683"/>
                  </a:lnTo>
                  <a:lnTo>
                    <a:pt x="3975" y="1682"/>
                  </a:lnTo>
                  <a:lnTo>
                    <a:pt x="3982" y="1680"/>
                  </a:lnTo>
                  <a:lnTo>
                    <a:pt x="3987" y="1680"/>
                  </a:lnTo>
                  <a:lnTo>
                    <a:pt x="3990" y="1681"/>
                  </a:lnTo>
                  <a:lnTo>
                    <a:pt x="3991" y="1683"/>
                  </a:lnTo>
                  <a:lnTo>
                    <a:pt x="3991" y="1686"/>
                  </a:lnTo>
                  <a:lnTo>
                    <a:pt x="3989" y="1694"/>
                  </a:lnTo>
                  <a:lnTo>
                    <a:pt x="3989" y="1702"/>
                  </a:lnTo>
                  <a:lnTo>
                    <a:pt x="3990" y="1705"/>
                  </a:lnTo>
                  <a:lnTo>
                    <a:pt x="3992" y="1707"/>
                  </a:lnTo>
                  <a:lnTo>
                    <a:pt x="3996" y="1711"/>
                  </a:lnTo>
                  <a:lnTo>
                    <a:pt x="3999" y="1714"/>
                  </a:lnTo>
                  <a:lnTo>
                    <a:pt x="4001" y="1719"/>
                  </a:lnTo>
                  <a:lnTo>
                    <a:pt x="4003" y="1723"/>
                  </a:lnTo>
                  <a:lnTo>
                    <a:pt x="4003" y="1726"/>
                  </a:lnTo>
                  <a:lnTo>
                    <a:pt x="4003" y="1728"/>
                  </a:lnTo>
                  <a:lnTo>
                    <a:pt x="4001" y="1729"/>
                  </a:lnTo>
                  <a:lnTo>
                    <a:pt x="4001" y="1730"/>
                  </a:lnTo>
                  <a:lnTo>
                    <a:pt x="4004" y="1731"/>
                  </a:lnTo>
                  <a:lnTo>
                    <a:pt x="4006" y="1730"/>
                  </a:lnTo>
                  <a:lnTo>
                    <a:pt x="4010" y="1730"/>
                  </a:lnTo>
                  <a:lnTo>
                    <a:pt x="4013" y="1731"/>
                  </a:lnTo>
                  <a:lnTo>
                    <a:pt x="4015" y="1734"/>
                  </a:lnTo>
                  <a:lnTo>
                    <a:pt x="4015" y="1736"/>
                  </a:lnTo>
                  <a:lnTo>
                    <a:pt x="4016" y="1742"/>
                  </a:lnTo>
                  <a:lnTo>
                    <a:pt x="4020" y="1748"/>
                  </a:lnTo>
                  <a:lnTo>
                    <a:pt x="4022" y="1752"/>
                  </a:lnTo>
                  <a:lnTo>
                    <a:pt x="4024" y="1755"/>
                  </a:lnTo>
                  <a:lnTo>
                    <a:pt x="4023" y="1759"/>
                  </a:lnTo>
                  <a:lnTo>
                    <a:pt x="4022" y="1762"/>
                  </a:lnTo>
                  <a:lnTo>
                    <a:pt x="4018" y="1764"/>
                  </a:lnTo>
                  <a:lnTo>
                    <a:pt x="4015" y="1768"/>
                  </a:lnTo>
                  <a:lnTo>
                    <a:pt x="4006" y="1773"/>
                  </a:lnTo>
                  <a:lnTo>
                    <a:pt x="3999" y="1777"/>
                  </a:lnTo>
                  <a:lnTo>
                    <a:pt x="4010" y="1778"/>
                  </a:lnTo>
                  <a:lnTo>
                    <a:pt x="4022" y="1780"/>
                  </a:lnTo>
                  <a:lnTo>
                    <a:pt x="4026" y="1783"/>
                  </a:lnTo>
                  <a:lnTo>
                    <a:pt x="4030" y="1786"/>
                  </a:lnTo>
                  <a:lnTo>
                    <a:pt x="4029" y="1792"/>
                  </a:lnTo>
                  <a:lnTo>
                    <a:pt x="4025" y="1796"/>
                  </a:lnTo>
                  <a:lnTo>
                    <a:pt x="4025" y="1800"/>
                  </a:lnTo>
                  <a:lnTo>
                    <a:pt x="4025" y="1802"/>
                  </a:lnTo>
                  <a:lnTo>
                    <a:pt x="4026" y="1803"/>
                  </a:lnTo>
                  <a:lnTo>
                    <a:pt x="4029" y="1804"/>
                  </a:lnTo>
                  <a:lnTo>
                    <a:pt x="4033" y="1807"/>
                  </a:lnTo>
                  <a:lnTo>
                    <a:pt x="4037" y="1808"/>
                  </a:lnTo>
                  <a:lnTo>
                    <a:pt x="4041" y="1808"/>
                  </a:lnTo>
                  <a:lnTo>
                    <a:pt x="4045" y="1809"/>
                  </a:lnTo>
                  <a:lnTo>
                    <a:pt x="4048" y="1811"/>
                  </a:lnTo>
                  <a:lnTo>
                    <a:pt x="4052" y="1813"/>
                  </a:lnTo>
                  <a:lnTo>
                    <a:pt x="4053" y="1818"/>
                  </a:lnTo>
                  <a:lnTo>
                    <a:pt x="4050" y="1821"/>
                  </a:lnTo>
                  <a:lnTo>
                    <a:pt x="4048" y="1825"/>
                  </a:lnTo>
                  <a:lnTo>
                    <a:pt x="4046" y="1827"/>
                  </a:lnTo>
                  <a:lnTo>
                    <a:pt x="4041" y="1834"/>
                  </a:lnTo>
                  <a:lnTo>
                    <a:pt x="4038" y="1842"/>
                  </a:lnTo>
                  <a:lnTo>
                    <a:pt x="4036" y="1849"/>
                  </a:lnTo>
                  <a:lnTo>
                    <a:pt x="4037" y="1858"/>
                  </a:lnTo>
                  <a:lnTo>
                    <a:pt x="4037" y="1860"/>
                  </a:lnTo>
                  <a:lnTo>
                    <a:pt x="4037" y="1864"/>
                  </a:lnTo>
                  <a:lnTo>
                    <a:pt x="4037" y="1867"/>
                  </a:lnTo>
                  <a:lnTo>
                    <a:pt x="4036" y="1868"/>
                  </a:lnTo>
                  <a:lnTo>
                    <a:pt x="4033" y="1868"/>
                  </a:lnTo>
                  <a:lnTo>
                    <a:pt x="4031" y="1868"/>
                  </a:lnTo>
                  <a:lnTo>
                    <a:pt x="4026" y="1867"/>
                  </a:lnTo>
                  <a:lnTo>
                    <a:pt x="4023" y="1866"/>
                  </a:lnTo>
                  <a:lnTo>
                    <a:pt x="4023" y="1867"/>
                  </a:lnTo>
                  <a:lnTo>
                    <a:pt x="4024" y="1868"/>
                  </a:lnTo>
                  <a:lnTo>
                    <a:pt x="4030" y="1876"/>
                  </a:lnTo>
                  <a:lnTo>
                    <a:pt x="4037" y="1884"/>
                  </a:lnTo>
                  <a:lnTo>
                    <a:pt x="4037" y="1891"/>
                  </a:lnTo>
                  <a:lnTo>
                    <a:pt x="4036" y="1895"/>
                  </a:lnTo>
                  <a:lnTo>
                    <a:pt x="4041" y="1897"/>
                  </a:lnTo>
                  <a:lnTo>
                    <a:pt x="4047" y="1897"/>
                  </a:lnTo>
                  <a:lnTo>
                    <a:pt x="4052" y="1897"/>
                  </a:lnTo>
                  <a:lnTo>
                    <a:pt x="4055" y="1898"/>
                  </a:lnTo>
                  <a:lnTo>
                    <a:pt x="4056" y="1899"/>
                  </a:lnTo>
                  <a:lnTo>
                    <a:pt x="4057" y="1901"/>
                  </a:lnTo>
                  <a:lnTo>
                    <a:pt x="4058" y="1907"/>
                  </a:lnTo>
                  <a:lnTo>
                    <a:pt x="4061" y="1915"/>
                  </a:lnTo>
                  <a:lnTo>
                    <a:pt x="4063" y="1919"/>
                  </a:lnTo>
                  <a:lnTo>
                    <a:pt x="4066" y="1923"/>
                  </a:lnTo>
                  <a:lnTo>
                    <a:pt x="4071" y="1925"/>
                  </a:lnTo>
                  <a:lnTo>
                    <a:pt x="4075" y="1927"/>
                  </a:lnTo>
                  <a:lnTo>
                    <a:pt x="4086" y="1930"/>
                  </a:lnTo>
                  <a:lnTo>
                    <a:pt x="4096" y="1931"/>
                  </a:lnTo>
                  <a:lnTo>
                    <a:pt x="4101" y="1931"/>
                  </a:lnTo>
                  <a:lnTo>
                    <a:pt x="4104" y="1932"/>
                  </a:lnTo>
                  <a:lnTo>
                    <a:pt x="4104" y="1937"/>
                  </a:lnTo>
                  <a:lnTo>
                    <a:pt x="4101" y="1941"/>
                  </a:lnTo>
                  <a:lnTo>
                    <a:pt x="4101" y="1945"/>
                  </a:lnTo>
                  <a:lnTo>
                    <a:pt x="4099" y="1947"/>
                  </a:lnTo>
                  <a:lnTo>
                    <a:pt x="4104" y="1952"/>
                  </a:lnTo>
                  <a:lnTo>
                    <a:pt x="4110" y="1957"/>
                  </a:lnTo>
                  <a:lnTo>
                    <a:pt x="4111" y="1962"/>
                  </a:lnTo>
                  <a:lnTo>
                    <a:pt x="4110" y="1964"/>
                  </a:lnTo>
                  <a:lnTo>
                    <a:pt x="4110" y="1967"/>
                  </a:lnTo>
                  <a:lnTo>
                    <a:pt x="4107" y="1971"/>
                  </a:lnTo>
                  <a:lnTo>
                    <a:pt x="4105" y="1975"/>
                  </a:lnTo>
                  <a:lnTo>
                    <a:pt x="4104" y="1979"/>
                  </a:lnTo>
                  <a:lnTo>
                    <a:pt x="4103" y="1981"/>
                  </a:lnTo>
                  <a:lnTo>
                    <a:pt x="4104" y="1983"/>
                  </a:lnTo>
                  <a:lnTo>
                    <a:pt x="4107" y="1983"/>
                  </a:lnTo>
                  <a:lnTo>
                    <a:pt x="4118" y="1981"/>
                  </a:lnTo>
                  <a:lnTo>
                    <a:pt x="4122" y="1982"/>
                  </a:lnTo>
                  <a:lnTo>
                    <a:pt x="4124" y="1982"/>
                  </a:lnTo>
                  <a:lnTo>
                    <a:pt x="4127" y="1981"/>
                  </a:lnTo>
                  <a:lnTo>
                    <a:pt x="4129" y="1978"/>
                  </a:lnTo>
                  <a:lnTo>
                    <a:pt x="4134" y="1976"/>
                  </a:lnTo>
                  <a:lnTo>
                    <a:pt x="4137" y="1976"/>
                  </a:lnTo>
                  <a:lnTo>
                    <a:pt x="4137" y="1978"/>
                  </a:lnTo>
                  <a:lnTo>
                    <a:pt x="4137" y="1980"/>
                  </a:lnTo>
                  <a:lnTo>
                    <a:pt x="4134" y="1986"/>
                  </a:lnTo>
                  <a:lnTo>
                    <a:pt x="4130" y="1989"/>
                  </a:lnTo>
                  <a:lnTo>
                    <a:pt x="4128" y="1992"/>
                  </a:lnTo>
                  <a:lnTo>
                    <a:pt x="4128" y="1995"/>
                  </a:lnTo>
                  <a:lnTo>
                    <a:pt x="4129" y="1995"/>
                  </a:lnTo>
                  <a:lnTo>
                    <a:pt x="4131" y="1995"/>
                  </a:lnTo>
                  <a:lnTo>
                    <a:pt x="4137" y="1992"/>
                  </a:lnTo>
                  <a:lnTo>
                    <a:pt x="4142" y="1990"/>
                  </a:lnTo>
                  <a:lnTo>
                    <a:pt x="4146" y="1987"/>
                  </a:lnTo>
                  <a:lnTo>
                    <a:pt x="4150" y="1987"/>
                  </a:lnTo>
                  <a:lnTo>
                    <a:pt x="4151" y="1989"/>
                  </a:lnTo>
                  <a:lnTo>
                    <a:pt x="4152" y="1991"/>
                  </a:lnTo>
                  <a:lnTo>
                    <a:pt x="4152" y="1995"/>
                  </a:lnTo>
                  <a:lnTo>
                    <a:pt x="4152" y="1997"/>
                  </a:lnTo>
                  <a:lnTo>
                    <a:pt x="4154" y="1997"/>
                  </a:lnTo>
                  <a:lnTo>
                    <a:pt x="4156" y="1994"/>
                  </a:lnTo>
                  <a:lnTo>
                    <a:pt x="4159" y="1988"/>
                  </a:lnTo>
                  <a:lnTo>
                    <a:pt x="4161" y="1984"/>
                  </a:lnTo>
                  <a:lnTo>
                    <a:pt x="4163" y="1984"/>
                  </a:lnTo>
                  <a:lnTo>
                    <a:pt x="4164" y="1986"/>
                  </a:lnTo>
                  <a:lnTo>
                    <a:pt x="4168" y="1987"/>
                  </a:lnTo>
                  <a:lnTo>
                    <a:pt x="4171" y="1989"/>
                  </a:lnTo>
                  <a:lnTo>
                    <a:pt x="4175" y="1994"/>
                  </a:lnTo>
                  <a:lnTo>
                    <a:pt x="4175" y="1996"/>
                  </a:lnTo>
                  <a:lnTo>
                    <a:pt x="4174" y="1998"/>
                  </a:lnTo>
                  <a:lnTo>
                    <a:pt x="4175" y="2003"/>
                  </a:lnTo>
                  <a:lnTo>
                    <a:pt x="4177" y="2009"/>
                  </a:lnTo>
                  <a:lnTo>
                    <a:pt x="4178" y="2014"/>
                  </a:lnTo>
                  <a:lnTo>
                    <a:pt x="4179" y="2016"/>
                  </a:lnTo>
                  <a:lnTo>
                    <a:pt x="4181" y="2017"/>
                  </a:lnTo>
                  <a:lnTo>
                    <a:pt x="4184" y="2019"/>
                  </a:lnTo>
                  <a:lnTo>
                    <a:pt x="4188" y="2020"/>
                  </a:lnTo>
                  <a:lnTo>
                    <a:pt x="4201" y="2021"/>
                  </a:lnTo>
                  <a:lnTo>
                    <a:pt x="4213" y="2023"/>
                  </a:lnTo>
                  <a:lnTo>
                    <a:pt x="4220" y="2024"/>
                  </a:lnTo>
                  <a:lnTo>
                    <a:pt x="4226" y="2027"/>
                  </a:lnTo>
                  <a:lnTo>
                    <a:pt x="4232" y="2029"/>
                  </a:lnTo>
                  <a:lnTo>
                    <a:pt x="4236" y="2032"/>
                  </a:lnTo>
                  <a:lnTo>
                    <a:pt x="4240" y="2035"/>
                  </a:lnTo>
                  <a:lnTo>
                    <a:pt x="4242" y="2035"/>
                  </a:lnTo>
                  <a:lnTo>
                    <a:pt x="4244" y="2035"/>
                  </a:lnTo>
                  <a:lnTo>
                    <a:pt x="4246" y="2033"/>
                  </a:lnTo>
                  <a:lnTo>
                    <a:pt x="4248" y="2033"/>
                  </a:lnTo>
                  <a:lnTo>
                    <a:pt x="4250" y="2033"/>
                  </a:lnTo>
                  <a:lnTo>
                    <a:pt x="4252" y="2035"/>
                  </a:lnTo>
                  <a:lnTo>
                    <a:pt x="4254" y="2038"/>
                  </a:lnTo>
                  <a:lnTo>
                    <a:pt x="4256" y="2044"/>
                  </a:lnTo>
                  <a:lnTo>
                    <a:pt x="4254" y="2048"/>
                  </a:lnTo>
                  <a:lnTo>
                    <a:pt x="4251" y="2052"/>
                  </a:lnTo>
                  <a:lnTo>
                    <a:pt x="4248" y="2055"/>
                  </a:lnTo>
                  <a:lnTo>
                    <a:pt x="4238" y="2057"/>
                  </a:lnTo>
                  <a:lnTo>
                    <a:pt x="4227" y="2059"/>
                  </a:lnTo>
                  <a:lnTo>
                    <a:pt x="4219" y="2062"/>
                  </a:lnTo>
                  <a:lnTo>
                    <a:pt x="4210" y="2066"/>
                  </a:lnTo>
                  <a:lnTo>
                    <a:pt x="4207" y="2069"/>
                  </a:lnTo>
                  <a:lnTo>
                    <a:pt x="4204" y="2072"/>
                  </a:lnTo>
                  <a:lnTo>
                    <a:pt x="4202" y="2077"/>
                  </a:lnTo>
                  <a:lnTo>
                    <a:pt x="4200" y="2081"/>
                  </a:lnTo>
                  <a:lnTo>
                    <a:pt x="4196" y="2084"/>
                  </a:lnTo>
                  <a:lnTo>
                    <a:pt x="4193" y="2086"/>
                  </a:lnTo>
                  <a:lnTo>
                    <a:pt x="4189" y="2087"/>
                  </a:lnTo>
                  <a:lnTo>
                    <a:pt x="4185" y="2088"/>
                  </a:lnTo>
                  <a:lnTo>
                    <a:pt x="4177" y="2089"/>
                  </a:lnTo>
                  <a:lnTo>
                    <a:pt x="4175" y="2092"/>
                  </a:lnTo>
                  <a:lnTo>
                    <a:pt x="4175" y="2094"/>
                  </a:lnTo>
                  <a:lnTo>
                    <a:pt x="4170" y="2097"/>
                  </a:lnTo>
                  <a:lnTo>
                    <a:pt x="4164" y="2101"/>
                  </a:lnTo>
                  <a:lnTo>
                    <a:pt x="4158" y="2103"/>
                  </a:lnTo>
                  <a:lnTo>
                    <a:pt x="4147" y="2106"/>
                  </a:lnTo>
                  <a:lnTo>
                    <a:pt x="4137" y="2109"/>
                  </a:lnTo>
                  <a:lnTo>
                    <a:pt x="4129" y="2109"/>
                  </a:lnTo>
                  <a:lnTo>
                    <a:pt x="4120" y="2111"/>
                  </a:lnTo>
                  <a:lnTo>
                    <a:pt x="4119" y="2112"/>
                  </a:lnTo>
                  <a:lnTo>
                    <a:pt x="4118" y="2113"/>
                  </a:lnTo>
                  <a:lnTo>
                    <a:pt x="4119" y="2116"/>
                  </a:lnTo>
                  <a:lnTo>
                    <a:pt x="4119" y="2118"/>
                  </a:lnTo>
                  <a:lnTo>
                    <a:pt x="4119" y="2121"/>
                  </a:lnTo>
                  <a:lnTo>
                    <a:pt x="4118" y="2126"/>
                  </a:lnTo>
                  <a:lnTo>
                    <a:pt x="4117" y="2126"/>
                  </a:lnTo>
                  <a:lnTo>
                    <a:pt x="4113" y="2126"/>
                  </a:lnTo>
                  <a:lnTo>
                    <a:pt x="4110" y="2125"/>
                  </a:lnTo>
                  <a:lnTo>
                    <a:pt x="4106" y="2122"/>
                  </a:lnTo>
                  <a:lnTo>
                    <a:pt x="4099" y="2118"/>
                  </a:lnTo>
                  <a:lnTo>
                    <a:pt x="4095" y="2114"/>
                  </a:lnTo>
                  <a:lnTo>
                    <a:pt x="4091" y="2112"/>
                  </a:lnTo>
                  <a:lnTo>
                    <a:pt x="4087" y="2110"/>
                  </a:lnTo>
                  <a:lnTo>
                    <a:pt x="4083" y="2109"/>
                  </a:lnTo>
                  <a:lnTo>
                    <a:pt x="4079" y="2109"/>
                  </a:lnTo>
                  <a:lnTo>
                    <a:pt x="4077" y="2110"/>
                  </a:lnTo>
                  <a:lnTo>
                    <a:pt x="4074" y="2111"/>
                  </a:lnTo>
                  <a:lnTo>
                    <a:pt x="4073" y="2112"/>
                  </a:lnTo>
                  <a:lnTo>
                    <a:pt x="4073" y="2113"/>
                  </a:lnTo>
                  <a:lnTo>
                    <a:pt x="4075" y="2117"/>
                  </a:lnTo>
                  <a:lnTo>
                    <a:pt x="4080" y="2119"/>
                  </a:lnTo>
                  <a:lnTo>
                    <a:pt x="4088" y="2121"/>
                  </a:lnTo>
                  <a:lnTo>
                    <a:pt x="4099" y="2125"/>
                  </a:lnTo>
                  <a:lnTo>
                    <a:pt x="4111" y="2129"/>
                  </a:lnTo>
                  <a:lnTo>
                    <a:pt x="4117" y="2134"/>
                  </a:lnTo>
                  <a:lnTo>
                    <a:pt x="4118" y="2137"/>
                  </a:lnTo>
                  <a:lnTo>
                    <a:pt x="4118" y="2141"/>
                  </a:lnTo>
                  <a:lnTo>
                    <a:pt x="4113" y="2142"/>
                  </a:lnTo>
                  <a:lnTo>
                    <a:pt x="4110" y="2145"/>
                  </a:lnTo>
                  <a:lnTo>
                    <a:pt x="4105" y="2149"/>
                  </a:lnTo>
                  <a:lnTo>
                    <a:pt x="4103" y="2151"/>
                  </a:lnTo>
                  <a:lnTo>
                    <a:pt x="4102" y="2153"/>
                  </a:lnTo>
                  <a:lnTo>
                    <a:pt x="4103" y="2155"/>
                  </a:lnTo>
                  <a:lnTo>
                    <a:pt x="4106" y="2155"/>
                  </a:lnTo>
                  <a:lnTo>
                    <a:pt x="4113" y="2153"/>
                  </a:lnTo>
                  <a:lnTo>
                    <a:pt x="4117" y="2151"/>
                  </a:lnTo>
                  <a:lnTo>
                    <a:pt x="4120" y="2149"/>
                  </a:lnTo>
                  <a:lnTo>
                    <a:pt x="4122" y="2146"/>
                  </a:lnTo>
                  <a:lnTo>
                    <a:pt x="4124" y="2143"/>
                  </a:lnTo>
                  <a:lnTo>
                    <a:pt x="4127" y="2137"/>
                  </a:lnTo>
                  <a:lnTo>
                    <a:pt x="4129" y="2134"/>
                  </a:lnTo>
                  <a:lnTo>
                    <a:pt x="4132" y="2131"/>
                  </a:lnTo>
                  <a:lnTo>
                    <a:pt x="4139" y="2131"/>
                  </a:lnTo>
                  <a:lnTo>
                    <a:pt x="4153" y="2125"/>
                  </a:lnTo>
                  <a:lnTo>
                    <a:pt x="4166" y="2118"/>
                  </a:lnTo>
                  <a:lnTo>
                    <a:pt x="4170" y="2112"/>
                  </a:lnTo>
                  <a:lnTo>
                    <a:pt x="4175" y="2104"/>
                  </a:lnTo>
                  <a:lnTo>
                    <a:pt x="4180" y="2100"/>
                  </a:lnTo>
                  <a:lnTo>
                    <a:pt x="4187" y="2095"/>
                  </a:lnTo>
                  <a:lnTo>
                    <a:pt x="4194" y="2092"/>
                  </a:lnTo>
                  <a:lnTo>
                    <a:pt x="4202" y="2089"/>
                  </a:lnTo>
                  <a:lnTo>
                    <a:pt x="4207" y="2086"/>
                  </a:lnTo>
                  <a:lnTo>
                    <a:pt x="4208" y="2084"/>
                  </a:lnTo>
                  <a:lnTo>
                    <a:pt x="4208" y="2081"/>
                  </a:lnTo>
                  <a:lnTo>
                    <a:pt x="4208" y="2080"/>
                  </a:lnTo>
                  <a:lnTo>
                    <a:pt x="4207" y="2079"/>
                  </a:lnTo>
                  <a:lnTo>
                    <a:pt x="4207" y="2077"/>
                  </a:lnTo>
                  <a:lnTo>
                    <a:pt x="4210" y="2076"/>
                  </a:lnTo>
                  <a:lnTo>
                    <a:pt x="4215" y="2073"/>
                  </a:lnTo>
                  <a:lnTo>
                    <a:pt x="4221" y="2072"/>
                  </a:lnTo>
                  <a:lnTo>
                    <a:pt x="4227" y="2071"/>
                  </a:lnTo>
                  <a:lnTo>
                    <a:pt x="4232" y="2072"/>
                  </a:lnTo>
                  <a:lnTo>
                    <a:pt x="4235" y="2073"/>
                  </a:lnTo>
                  <a:lnTo>
                    <a:pt x="4238" y="2076"/>
                  </a:lnTo>
                  <a:lnTo>
                    <a:pt x="4243" y="2077"/>
                  </a:lnTo>
                  <a:lnTo>
                    <a:pt x="4248" y="2077"/>
                  </a:lnTo>
                  <a:lnTo>
                    <a:pt x="4252" y="2077"/>
                  </a:lnTo>
                  <a:lnTo>
                    <a:pt x="4258" y="2085"/>
                  </a:lnTo>
                  <a:lnTo>
                    <a:pt x="4262" y="2094"/>
                  </a:lnTo>
                  <a:lnTo>
                    <a:pt x="4267" y="2106"/>
                  </a:lnTo>
                  <a:lnTo>
                    <a:pt x="4272" y="2117"/>
                  </a:lnTo>
                  <a:lnTo>
                    <a:pt x="4274" y="2116"/>
                  </a:lnTo>
                  <a:lnTo>
                    <a:pt x="4276" y="2116"/>
                  </a:lnTo>
                  <a:lnTo>
                    <a:pt x="4280" y="2114"/>
                  </a:lnTo>
                  <a:lnTo>
                    <a:pt x="4282" y="2114"/>
                  </a:lnTo>
                  <a:lnTo>
                    <a:pt x="4284" y="2116"/>
                  </a:lnTo>
                  <a:lnTo>
                    <a:pt x="4285" y="2116"/>
                  </a:lnTo>
                  <a:lnTo>
                    <a:pt x="4289" y="2118"/>
                  </a:lnTo>
                  <a:lnTo>
                    <a:pt x="4294" y="2121"/>
                  </a:lnTo>
                  <a:lnTo>
                    <a:pt x="4302" y="2124"/>
                  </a:lnTo>
                  <a:lnTo>
                    <a:pt x="4313" y="2125"/>
                  </a:lnTo>
                  <a:lnTo>
                    <a:pt x="4324" y="2126"/>
                  </a:lnTo>
                  <a:lnTo>
                    <a:pt x="4329" y="2128"/>
                  </a:lnTo>
                  <a:lnTo>
                    <a:pt x="4326" y="2131"/>
                  </a:lnTo>
                  <a:lnTo>
                    <a:pt x="4324" y="2134"/>
                  </a:lnTo>
                  <a:lnTo>
                    <a:pt x="4324" y="2136"/>
                  </a:lnTo>
                  <a:lnTo>
                    <a:pt x="4327" y="2142"/>
                  </a:lnTo>
                  <a:lnTo>
                    <a:pt x="4332" y="2145"/>
                  </a:lnTo>
                  <a:lnTo>
                    <a:pt x="4335" y="2150"/>
                  </a:lnTo>
                  <a:lnTo>
                    <a:pt x="4338" y="2154"/>
                  </a:lnTo>
                  <a:lnTo>
                    <a:pt x="4339" y="2160"/>
                  </a:lnTo>
                  <a:lnTo>
                    <a:pt x="4333" y="2169"/>
                  </a:lnTo>
                  <a:lnTo>
                    <a:pt x="4329" y="2178"/>
                  </a:lnTo>
                  <a:lnTo>
                    <a:pt x="4330" y="2181"/>
                  </a:lnTo>
                  <a:lnTo>
                    <a:pt x="4332" y="2184"/>
                  </a:lnTo>
                  <a:lnTo>
                    <a:pt x="4333" y="2185"/>
                  </a:lnTo>
                  <a:lnTo>
                    <a:pt x="4335" y="2187"/>
                  </a:lnTo>
                  <a:lnTo>
                    <a:pt x="4335" y="2190"/>
                  </a:lnTo>
                  <a:lnTo>
                    <a:pt x="4334" y="2192"/>
                  </a:lnTo>
                  <a:lnTo>
                    <a:pt x="4332" y="2193"/>
                  </a:lnTo>
                  <a:lnTo>
                    <a:pt x="4330" y="2195"/>
                  </a:lnTo>
                  <a:lnTo>
                    <a:pt x="4329" y="2196"/>
                  </a:lnTo>
                  <a:lnTo>
                    <a:pt x="4329" y="2199"/>
                  </a:lnTo>
                  <a:lnTo>
                    <a:pt x="4330" y="2201"/>
                  </a:lnTo>
                  <a:lnTo>
                    <a:pt x="4333" y="2204"/>
                  </a:lnTo>
                  <a:lnTo>
                    <a:pt x="4338" y="2209"/>
                  </a:lnTo>
                  <a:lnTo>
                    <a:pt x="4338" y="2211"/>
                  </a:lnTo>
                  <a:lnTo>
                    <a:pt x="4337" y="2212"/>
                  </a:lnTo>
                  <a:lnTo>
                    <a:pt x="4334" y="2214"/>
                  </a:lnTo>
                  <a:lnTo>
                    <a:pt x="4333" y="2214"/>
                  </a:lnTo>
                  <a:lnTo>
                    <a:pt x="4332" y="2215"/>
                  </a:lnTo>
                  <a:lnTo>
                    <a:pt x="4332" y="2217"/>
                  </a:lnTo>
                  <a:lnTo>
                    <a:pt x="4335" y="2222"/>
                  </a:lnTo>
                  <a:lnTo>
                    <a:pt x="4340" y="2225"/>
                  </a:lnTo>
                  <a:lnTo>
                    <a:pt x="4342" y="2228"/>
                  </a:lnTo>
                  <a:lnTo>
                    <a:pt x="4343" y="2232"/>
                  </a:lnTo>
                  <a:lnTo>
                    <a:pt x="4343" y="2235"/>
                  </a:lnTo>
                  <a:lnTo>
                    <a:pt x="4343" y="2242"/>
                  </a:lnTo>
                  <a:lnTo>
                    <a:pt x="4343" y="2251"/>
                  </a:lnTo>
                  <a:lnTo>
                    <a:pt x="4342" y="2253"/>
                  </a:lnTo>
                  <a:lnTo>
                    <a:pt x="4341" y="2257"/>
                  </a:lnTo>
                  <a:lnTo>
                    <a:pt x="4333" y="2264"/>
                  </a:lnTo>
                  <a:lnTo>
                    <a:pt x="4324" y="2269"/>
                  </a:lnTo>
                  <a:lnTo>
                    <a:pt x="4315" y="2275"/>
                  </a:lnTo>
                  <a:lnTo>
                    <a:pt x="4306" y="2281"/>
                  </a:lnTo>
                  <a:lnTo>
                    <a:pt x="4297" y="2287"/>
                  </a:lnTo>
                  <a:lnTo>
                    <a:pt x="4290" y="2295"/>
                  </a:lnTo>
                  <a:lnTo>
                    <a:pt x="4286" y="2298"/>
                  </a:lnTo>
                  <a:lnTo>
                    <a:pt x="4282" y="2305"/>
                  </a:lnTo>
                  <a:lnTo>
                    <a:pt x="4276" y="2310"/>
                  </a:lnTo>
                  <a:lnTo>
                    <a:pt x="4273" y="2312"/>
                  </a:lnTo>
                  <a:lnTo>
                    <a:pt x="4268" y="2308"/>
                  </a:lnTo>
                  <a:lnTo>
                    <a:pt x="4264" y="2305"/>
                  </a:lnTo>
                  <a:lnTo>
                    <a:pt x="4260" y="2302"/>
                  </a:lnTo>
                  <a:lnTo>
                    <a:pt x="4257" y="2302"/>
                  </a:lnTo>
                  <a:lnTo>
                    <a:pt x="4253" y="2302"/>
                  </a:lnTo>
                  <a:lnTo>
                    <a:pt x="4250" y="2302"/>
                  </a:lnTo>
                  <a:lnTo>
                    <a:pt x="4243" y="2305"/>
                  </a:lnTo>
                  <a:lnTo>
                    <a:pt x="4237" y="2308"/>
                  </a:lnTo>
                  <a:lnTo>
                    <a:pt x="4224" y="2314"/>
                  </a:lnTo>
                  <a:lnTo>
                    <a:pt x="4210" y="2318"/>
                  </a:lnTo>
                  <a:lnTo>
                    <a:pt x="4203" y="2318"/>
                  </a:lnTo>
                  <a:lnTo>
                    <a:pt x="4196" y="2320"/>
                  </a:lnTo>
                  <a:lnTo>
                    <a:pt x="4193" y="2324"/>
                  </a:lnTo>
                  <a:lnTo>
                    <a:pt x="4191" y="2326"/>
                  </a:lnTo>
                  <a:lnTo>
                    <a:pt x="4191" y="2329"/>
                  </a:lnTo>
                  <a:lnTo>
                    <a:pt x="4192" y="2331"/>
                  </a:lnTo>
                  <a:lnTo>
                    <a:pt x="4193" y="2332"/>
                  </a:lnTo>
                  <a:lnTo>
                    <a:pt x="4192" y="2334"/>
                  </a:lnTo>
                  <a:lnTo>
                    <a:pt x="4191" y="2336"/>
                  </a:lnTo>
                  <a:lnTo>
                    <a:pt x="4187" y="2338"/>
                  </a:lnTo>
                  <a:lnTo>
                    <a:pt x="4184" y="2339"/>
                  </a:lnTo>
                  <a:lnTo>
                    <a:pt x="4180" y="2341"/>
                  </a:lnTo>
                  <a:lnTo>
                    <a:pt x="4177" y="2344"/>
                  </a:lnTo>
                  <a:lnTo>
                    <a:pt x="4176" y="2347"/>
                  </a:lnTo>
                  <a:lnTo>
                    <a:pt x="4175" y="2353"/>
                  </a:lnTo>
                  <a:lnTo>
                    <a:pt x="4176" y="2356"/>
                  </a:lnTo>
                  <a:lnTo>
                    <a:pt x="4176" y="2357"/>
                  </a:lnTo>
                  <a:lnTo>
                    <a:pt x="4176" y="2358"/>
                  </a:lnTo>
                  <a:lnTo>
                    <a:pt x="4175" y="2360"/>
                  </a:lnTo>
                  <a:lnTo>
                    <a:pt x="4171" y="2362"/>
                  </a:lnTo>
                  <a:lnTo>
                    <a:pt x="4169" y="2362"/>
                  </a:lnTo>
                  <a:lnTo>
                    <a:pt x="4166" y="2363"/>
                  </a:lnTo>
                  <a:lnTo>
                    <a:pt x="4152" y="2373"/>
                  </a:lnTo>
                  <a:lnTo>
                    <a:pt x="4136" y="2387"/>
                  </a:lnTo>
                  <a:lnTo>
                    <a:pt x="4132" y="2389"/>
                  </a:lnTo>
                  <a:lnTo>
                    <a:pt x="4130" y="2391"/>
                  </a:lnTo>
                  <a:lnTo>
                    <a:pt x="4130" y="2394"/>
                  </a:lnTo>
                  <a:lnTo>
                    <a:pt x="4130" y="2395"/>
                  </a:lnTo>
                  <a:lnTo>
                    <a:pt x="4130" y="2397"/>
                  </a:lnTo>
                  <a:lnTo>
                    <a:pt x="4129" y="2398"/>
                  </a:lnTo>
                  <a:lnTo>
                    <a:pt x="4127" y="2401"/>
                  </a:lnTo>
                  <a:lnTo>
                    <a:pt x="4122" y="2403"/>
                  </a:lnTo>
                  <a:lnTo>
                    <a:pt x="4113" y="2404"/>
                  </a:lnTo>
                  <a:lnTo>
                    <a:pt x="4105" y="2404"/>
                  </a:lnTo>
                  <a:lnTo>
                    <a:pt x="4096" y="2404"/>
                  </a:lnTo>
                  <a:lnTo>
                    <a:pt x="4087" y="2404"/>
                  </a:lnTo>
                  <a:lnTo>
                    <a:pt x="4078" y="2404"/>
                  </a:lnTo>
                  <a:lnTo>
                    <a:pt x="4069" y="2404"/>
                  </a:lnTo>
                  <a:lnTo>
                    <a:pt x="4061" y="2405"/>
                  </a:lnTo>
                  <a:lnTo>
                    <a:pt x="4052" y="2407"/>
                  </a:lnTo>
                  <a:lnTo>
                    <a:pt x="4048" y="2410"/>
                  </a:lnTo>
                  <a:lnTo>
                    <a:pt x="4044" y="2412"/>
                  </a:lnTo>
                  <a:lnTo>
                    <a:pt x="4039" y="2414"/>
                  </a:lnTo>
                  <a:lnTo>
                    <a:pt x="4036" y="2414"/>
                  </a:lnTo>
                  <a:lnTo>
                    <a:pt x="4031" y="2411"/>
                  </a:lnTo>
                  <a:lnTo>
                    <a:pt x="4025" y="2407"/>
                  </a:lnTo>
                  <a:lnTo>
                    <a:pt x="4014" y="2403"/>
                  </a:lnTo>
                  <a:lnTo>
                    <a:pt x="4003" y="2401"/>
                  </a:lnTo>
                  <a:lnTo>
                    <a:pt x="3987" y="2399"/>
                  </a:lnTo>
                  <a:lnTo>
                    <a:pt x="3971" y="2399"/>
                  </a:lnTo>
                  <a:lnTo>
                    <a:pt x="3965" y="2401"/>
                  </a:lnTo>
                  <a:lnTo>
                    <a:pt x="3961" y="2403"/>
                  </a:lnTo>
                  <a:lnTo>
                    <a:pt x="3959" y="2404"/>
                  </a:lnTo>
                  <a:lnTo>
                    <a:pt x="3958" y="2405"/>
                  </a:lnTo>
                  <a:lnTo>
                    <a:pt x="3956" y="2406"/>
                  </a:lnTo>
                  <a:lnTo>
                    <a:pt x="3953" y="2406"/>
                  </a:lnTo>
                  <a:lnTo>
                    <a:pt x="3950" y="2406"/>
                  </a:lnTo>
                  <a:lnTo>
                    <a:pt x="3944" y="2403"/>
                  </a:lnTo>
                  <a:lnTo>
                    <a:pt x="3938" y="2401"/>
                  </a:lnTo>
                  <a:lnTo>
                    <a:pt x="3933" y="2399"/>
                  </a:lnTo>
                  <a:lnTo>
                    <a:pt x="3928" y="2398"/>
                  </a:lnTo>
                  <a:lnTo>
                    <a:pt x="3924" y="2398"/>
                  </a:lnTo>
                  <a:lnTo>
                    <a:pt x="3915" y="2399"/>
                  </a:lnTo>
                  <a:lnTo>
                    <a:pt x="3903" y="2401"/>
                  </a:lnTo>
                  <a:lnTo>
                    <a:pt x="3890" y="2401"/>
                  </a:lnTo>
                  <a:lnTo>
                    <a:pt x="3875" y="2401"/>
                  </a:lnTo>
                  <a:lnTo>
                    <a:pt x="3860" y="2401"/>
                  </a:lnTo>
                  <a:lnTo>
                    <a:pt x="3846" y="2399"/>
                  </a:lnTo>
                  <a:lnTo>
                    <a:pt x="3839" y="2399"/>
                  </a:lnTo>
                  <a:lnTo>
                    <a:pt x="3833" y="2398"/>
                  </a:lnTo>
                  <a:lnTo>
                    <a:pt x="3825" y="2399"/>
                  </a:lnTo>
                  <a:lnTo>
                    <a:pt x="3819" y="2401"/>
                  </a:lnTo>
                  <a:lnTo>
                    <a:pt x="3814" y="2404"/>
                  </a:lnTo>
                  <a:lnTo>
                    <a:pt x="3811" y="2406"/>
                  </a:lnTo>
                  <a:lnTo>
                    <a:pt x="3806" y="2409"/>
                  </a:lnTo>
                  <a:lnTo>
                    <a:pt x="3802" y="2410"/>
                  </a:lnTo>
                  <a:lnTo>
                    <a:pt x="3797" y="2411"/>
                  </a:lnTo>
                  <a:lnTo>
                    <a:pt x="3793" y="2411"/>
                  </a:lnTo>
                  <a:lnTo>
                    <a:pt x="3787" y="2412"/>
                  </a:lnTo>
                  <a:lnTo>
                    <a:pt x="3782" y="2414"/>
                  </a:lnTo>
                  <a:lnTo>
                    <a:pt x="3779" y="2418"/>
                  </a:lnTo>
                  <a:lnTo>
                    <a:pt x="3776" y="2421"/>
                  </a:lnTo>
                  <a:lnTo>
                    <a:pt x="3770" y="2429"/>
                  </a:lnTo>
                  <a:lnTo>
                    <a:pt x="3763" y="2437"/>
                  </a:lnTo>
                  <a:lnTo>
                    <a:pt x="3759" y="2442"/>
                  </a:lnTo>
                  <a:lnTo>
                    <a:pt x="3756" y="2447"/>
                  </a:lnTo>
                  <a:lnTo>
                    <a:pt x="3754" y="2455"/>
                  </a:lnTo>
                  <a:lnTo>
                    <a:pt x="3753" y="2466"/>
                  </a:lnTo>
                  <a:lnTo>
                    <a:pt x="3752" y="2469"/>
                  </a:lnTo>
                  <a:lnTo>
                    <a:pt x="3749" y="2472"/>
                  </a:lnTo>
                  <a:lnTo>
                    <a:pt x="3746" y="2476"/>
                  </a:lnTo>
                  <a:lnTo>
                    <a:pt x="3741" y="2477"/>
                  </a:lnTo>
                  <a:lnTo>
                    <a:pt x="3735" y="2477"/>
                  </a:lnTo>
                  <a:lnTo>
                    <a:pt x="3725" y="2478"/>
                  </a:lnTo>
                  <a:lnTo>
                    <a:pt x="3716" y="2479"/>
                  </a:lnTo>
                  <a:lnTo>
                    <a:pt x="3710" y="2483"/>
                  </a:lnTo>
                  <a:lnTo>
                    <a:pt x="3706" y="2486"/>
                  </a:lnTo>
                  <a:lnTo>
                    <a:pt x="3705" y="2489"/>
                  </a:lnTo>
                  <a:lnTo>
                    <a:pt x="3705" y="2491"/>
                  </a:lnTo>
                  <a:lnTo>
                    <a:pt x="3704" y="2493"/>
                  </a:lnTo>
                  <a:lnTo>
                    <a:pt x="3702" y="2493"/>
                  </a:lnTo>
                  <a:lnTo>
                    <a:pt x="3698" y="2494"/>
                  </a:lnTo>
                  <a:lnTo>
                    <a:pt x="3690" y="2496"/>
                  </a:lnTo>
                  <a:lnTo>
                    <a:pt x="3688" y="2497"/>
                  </a:lnTo>
                  <a:lnTo>
                    <a:pt x="3686" y="2501"/>
                  </a:lnTo>
                  <a:lnTo>
                    <a:pt x="3683" y="2507"/>
                  </a:lnTo>
                  <a:lnTo>
                    <a:pt x="3681" y="2509"/>
                  </a:lnTo>
                  <a:lnTo>
                    <a:pt x="3678" y="2511"/>
                  </a:lnTo>
                  <a:lnTo>
                    <a:pt x="3674" y="2513"/>
                  </a:lnTo>
                  <a:lnTo>
                    <a:pt x="3671" y="2515"/>
                  </a:lnTo>
                  <a:lnTo>
                    <a:pt x="3666" y="2517"/>
                  </a:lnTo>
                  <a:lnTo>
                    <a:pt x="3663" y="2518"/>
                  </a:lnTo>
                  <a:lnTo>
                    <a:pt x="3662" y="2520"/>
                  </a:lnTo>
                  <a:lnTo>
                    <a:pt x="3661" y="2523"/>
                  </a:lnTo>
                  <a:lnTo>
                    <a:pt x="3658" y="2528"/>
                  </a:lnTo>
                  <a:lnTo>
                    <a:pt x="3655" y="2536"/>
                  </a:lnTo>
                  <a:lnTo>
                    <a:pt x="3645" y="2551"/>
                  </a:lnTo>
                  <a:lnTo>
                    <a:pt x="3631" y="2566"/>
                  </a:lnTo>
                  <a:lnTo>
                    <a:pt x="3622" y="2581"/>
                  </a:lnTo>
                  <a:lnTo>
                    <a:pt x="3615" y="2596"/>
                  </a:lnTo>
                  <a:lnTo>
                    <a:pt x="3610" y="2602"/>
                  </a:lnTo>
                  <a:lnTo>
                    <a:pt x="3606" y="2609"/>
                  </a:lnTo>
                  <a:lnTo>
                    <a:pt x="3599" y="2616"/>
                  </a:lnTo>
                  <a:lnTo>
                    <a:pt x="3592" y="2621"/>
                  </a:lnTo>
                  <a:lnTo>
                    <a:pt x="3588" y="2623"/>
                  </a:lnTo>
                  <a:lnTo>
                    <a:pt x="3584" y="2625"/>
                  </a:lnTo>
                  <a:lnTo>
                    <a:pt x="3583" y="2627"/>
                  </a:lnTo>
                  <a:lnTo>
                    <a:pt x="3582" y="2630"/>
                  </a:lnTo>
                  <a:lnTo>
                    <a:pt x="3581" y="2634"/>
                  </a:lnTo>
                  <a:lnTo>
                    <a:pt x="3577" y="2641"/>
                  </a:lnTo>
                  <a:lnTo>
                    <a:pt x="3569" y="2650"/>
                  </a:lnTo>
                  <a:lnTo>
                    <a:pt x="3560" y="2658"/>
                  </a:lnTo>
                  <a:lnTo>
                    <a:pt x="3560" y="2662"/>
                  </a:lnTo>
                  <a:lnTo>
                    <a:pt x="3561" y="2664"/>
                  </a:lnTo>
                  <a:lnTo>
                    <a:pt x="3570" y="2660"/>
                  </a:lnTo>
                  <a:lnTo>
                    <a:pt x="3581" y="2655"/>
                  </a:lnTo>
                  <a:lnTo>
                    <a:pt x="3593" y="2645"/>
                  </a:lnTo>
                  <a:lnTo>
                    <a:pt x="3604" y="2633"/>
                  </a:lnTo>
                  <a:lnTo>
                    <a:pt x="3614" y="2621"/>
                  </a:lnTo>
                  <a:lnTo>
                    <a:pt x="3622" y="2607"/>
                  </a:lnTo>
                  <a:lnTo>
                    <a:pt x="3631" y="2594"/>
                  </a:lnTo>
                  <a:lnTo>
                    <a:pt x="3640" y="2582"/>
                  </a:lnTo>
                  <a:lnTo>
                    <a:pt x="3650" y="2570"/>
                  </a:lnTo>
                  <a:lnTo>
                    <a:pt x="3662" y="2560"/>
                  </a:lnTo>
                  <a:lnTo>
                    <a:pt x="3674" y="2550"/>
                  </a:lnTo>
                  <a:lnTo>
                    <a:pt x="3687" y="2541"/>
                  </a:lnTo>
                  <a:lnTo>
                    <a:pt x="3700" y="2532"/>
                  </a:lnTo>
                  <a:lnTo>
                    <a:pt x="3714" y="2524"/>
                  </a:lnTo>
                  <a:lnTo>
                    <a:pt x="3728" y="2516"/>
                  </a:lnTo>
                  <a:lnTo>
                    <a:pt x="3743" y="2510"/>
                  </a:lnTo>
                  <a:lnTo>
                    <a:pt x="3757" y="2503"/>
                  </a:lnTo>
                  <a:lnTo>
                    <a:pt x="3772" y="2497"/>
                  </a:lnTo>
                  <a:lnTo>
                    <a:pt x="3787" y="2493"/>
                  </a:lnTo>
                  <a:lnTo>
                    <a:pt x="3802" y="2488"/>
                  </a:lnTo>
                  <a:lnTo>
                    <a:pt x="3817" y="2485"/>
                  </a:lnTo>
                  <a:lnTo>
                    <a:pt x="3832" y="2483"/>
                  </a:lnTo>
                  <a:lnTo>
                    <a:pt x="3846" y="2481"/>
                  </a:lnTo>
                  <a:lnTo>
                    <a:pt x="3860" y="2483"/>
                  </a:lnTo>
                  <a:lnTo>
                    <a:pt x="3867" y="2484"/>
                  </a:lnTo>
                  <a:lnTo>
                    <a:pt x="3874" y="2486"/>
                  </a:lnTo>
                  <a:lnTo>
                    <a:pt x="3881" y="2488"/>
                  </a:lnTo>
                  <a:lnTo>
                    <a:pt x="3886" y="2492"/>
                  </a:lnTo>
                  <a:lnTo>
                    <a:pt x="3891" y="2495"/>
                  </a:lnTo>
                  <a:lnTo>
                    <a:pt x="3896" y="2499"/>
                  </a:lnTo>
                  <a:lnTo>
                    <a:pt x="3901" y="2503"/>
                  </a:lnTo>
                  <a:lnTo>
                    <a:pt x="3904" y="2508"/>
                  </a:lnTo>
                  <a:lnTo>
                    <a:pt x="3907" y="2511"/>
                  </a:lnTo>
                  <a:lnTo>
                    <a:pt x="3907" y="2513"/>
                  </a:lnTo>
                  <a:lnTo>
                    <a:pt x="3906" y="2515"/>
                  </a:lnTo>
                  <a:lnTo>
                    <a:pt x="3903" y="2515"/>
                  </a:lnTo>
                  <a:lnTo>
                    <a:pt x="3903" y="2518"/>
                  </a:lnTo>
                  <a:lnTo>
                    <a:pt x="3904" y="2521"/>
                  </a:lnTo>
                  <a:lnTo>
                    <a:pt x="3907" y="2525"/>
                  </a:lnTo>
                  <a:lnTo>
                    <a:pt x="3909" y="2527"/>
                  </a:lnTo>
                  <a:lnTo>
                    <a:pt x="3911" y="2531"/>
                  </a:lnTo>
                  <a:lnTo>
                    <a:pt x="3911" y="2535"/>
                  </a:lnTo>
                  <a:lnTo>
                    <a:pt x="3911" y="2538"/>
                  </a:lnTo>
                  <a:lnTo>
                    <a:pt x="3908" y="2543"/>
                  </a:lnTo>
                  <a:lnTo>
                    <a:pt x="3904" y="2545"/>
                  </a:lnTo>
                  <a:lnTo>
                    <a:pt x="3900" y="2546"/>
                  </a:lnTo>
                  <a:lnTo>
                    <a:pt x="3891" y="2550"/>
                  </a:lnTo>
                  <a:lnTo>
                    <a:pt x="3883" y="2554"/>
                  </a:lnTo>
                  <a:lnTo>
                    <a:pt x="3881" y="2558"/>
                  </a:lnTo>
                  <a:lnTo>
                    <a:pt x="3878" y="2560"/>
                  </a:lnTo>
                  <a:lnTo>
                    <a:pt x="3876" y="2562"/>
                  </a:lnTo>
                  <a:lnTo>
                    <a:pt x="3871" y="2565"/>
                  </a:lnTo>
                  <a:lnTo>
                    <a:pt x="3861" y="2570"/>
                  </a:lnTo>
                  <a:lnTo>
                    <a:pt x="3854" y="2576"/>
                  </a:lnTo>
                  <a:lnTo>
                    <a:pt x="3851" y="2578"/>
                  </a:lnTo>
                  <a:lnTo>
                    <a:pt x="3847" y="2578"/>
                  </a:lnTo>
                  <a:lnTo>
                    <a:pt x="3842" y="2577"/>
                  </a:lnTo>
                  <a:lnTo>
                    <a:pt x="3835" y="2574"/>
                  </a:lnTo>
                  <a:lnTo>
                    <a:pt x="3829" y="2569"/>
                  </a:lnTo>
                  <a:lnTo>
                    <a:pt x="3822" y="2567"/>
                  </a:lnTo>
                  <a:lnTo>
                    <a:pt x="3816" y="2568"/>
                  </a:lnTo>
                  <a:lnTo>
                    <a:pt x="3808" y="2570"/>
                  </a:lnTo>
                  <a:lnTo>
                    <a:pt x="3804" y="2570"/>
                  </a:lnTo>
                  <a:lnTo>
                    <a:pt x="3800" y="2572"/>
                  </a:lnTo>
                  <a:lnTo>
                    <a:pt x="3798" y="2572"/>
                  </a:lnTo>
                  <a:lnTo>
                    <a:pt x="3798" y="2574"/>
                  </a:lnTo>
                  <a:lnTo>
                    <a:pt x="3798" y="2575"/>
                  </a:lnTo>
                  <a:lnTo>
                    <a:pt x="3801" y="2578"/>
                  </a:lnTo>
                  <a:lnTo>
                    <a:pt x="3803" y="2580"/>
                  </a:lnTo>
                  <a:lnTo>
                    <a:pt x="3806" y="2581"/>
                  </a:lnTo>
                  <a:lnTo>
                    <a:pt x="3811" y="2582"/>
                  </a:lnTo>
                  <a:lnTo>
                    <a:pt x="3814" y="2582"/>
                  </a:lnTo>
                  <a:lnTo>
                    <a:pt x="3818" y="2582"/>
                  </a:lnTo>
                  <a:lnTo>
                    <a:pt x="3822" y="2583"/>
                  </a:lnTo>
                  <a:lnTo>
                    <a:pt x="3826" y="2584"/>
                  </a:lnTo>
                  <a:lnTo>
                    <a:pt x="3829" y="2586"/>
                  </a:lnTo>
                  <a:lnTo>
                    <a:pt x="3833" y="2594"/>
                  </a:lnTo>
                  <a:lnTo>
                    <a:pt x="3835" y="2601"/>
                  </a:lnTo>
                  <a:lnTo>
                    <a:pt x="3836" y="2603"/>
                  </a:lnTo>
                  <a:lnTo>
                    <a:pt x="3838" y="2603"/>
                  </a:lnTo>
                  <a:lnTo>
                    <a:pt x="3841" y="2603"/>
                  </a:lnTo>
                  <a:lnTo>
                    <a:pt x="3846" y="2600"/>
                  </a:lnTo>
                  <a:lnTo>
                    <a:pt x="3852" y="2597"/>
                  </a:lnTo>
                  <a:lnTo>
                    <a:pt x="3859" y="2593"/>
                  </a:lnTo>
                  <a:lnTo>
                    <a:pt x="3866" y="2592"/>
                  </a:lnTo>
                  <a:lnTo>
                    <a:pt x="3873" y="2591"/>
                  </a:lnTo>
                  <a:lnTo>
                    <a:pt x="3876" y="2592"/>
                  </a:lnTo>
                  <a:lnTo>
                    <a:pt x="3881" y="2593"/>
                  </a:lnTo>
                  <a:lnTo>
                    <a:pt x="3882" y="2594"/>
                  </a:lnTo>
                  <a:lnTo>
                    <a:pt x="3884" y="2596"/>
                  </a:lnTo>
                  <a:lnTo>
                    <a:pt x="3884" y="2597"/>
                  </a:lnTo>
                  <a:lnTo>
                    <a:pt x="3885" y="2599"/>
                  </a:lnTo>
                  <a:lnTo>
                    <a:pt x="3883" y="2601"/>
                  </a:lnTo>
                  <a:lnTo>
                    <a:pt x="3882" y="2603"/>
                  </a:lnTo>
                  <a:lnTo>
                    <a:pt x="3877" y="2609"/>
                  </a:lnTo>
                  <a:lnTo>
                    <a:pt x="3875" y="2614"/>
                  </a:lnTo>
                  <a:lnTo>
                    <a:pt x="3873" y="2619"/>
                  </a:lnTo>
                  <a:lnTo>
                    <a:pt x="3870" y="2625"/>
                  </a:lnTo>
                  <a:lnTo>
                    <a:pt x="3866" y="2632"/>
                  </a:lnTo>
                  <a:lnTo>
                    <a:pt x="3860" y="2639"/>
                  </a:lnTo>
                  <a:lnTo>
                    <a:pt x="3858" y="2640"/>
                  </a:lnTo>
                  <a:lnTo>
                    <a:pt x="3857" y="2641"/>
                  </a:lnTo>
                  <a:lnTo>
                    <a:pt x="3853" y="2646"/>
                  </a:lnTo>
                  <a:lnTo>
                    <a:pt x="3852" y="2647"/>
                  </a:lnTo>
                  <a:lnTo>
                    <a:pt x="3855" y="2648"/>
                  </a:lnTo>
                  <a:lnTo>
                    <a:pt x="3860" y="2647"/>
                  </a:lnTo>
                  <a:lnTo>
                    <a:pt x="3865" y="2646"/>
                  </a:lnTo>
                  <a:lnTo>
                    <a:pt x="3870" y="2646"/>
                  </a:lnTo>
                  <a:lnTo>
                    <a:pt x="3875" y="2646"/>
                  </a:lnTo>
                  <a:lnTo>
                    <a:pt x="3878" y="2647"/>
                  </a:lnTo>
                  <a:lnTo>
                    <a:pt x="3878" y="2651"/>
                  </a:lnTo>
                  <a:lnTo>
                    <a:pt x="3877" y="2655"/>
                  </a:lnTo>
                  <a:lnTo>
                    <a:pt x="3875" y="2658"/>
                  </a:lnTo>
                  <a:lnTo>
                    <a:pt x="3874" y="2662"/>
                  </a:lnTo>
                  <a:lnTo>
                    <a:pt x="3873" y="2666"/>
                  </a:lnTo>
                  <a:lnTo>
                    <a:pt x="3874" y="2670"/>
                  </a:lnTo>
                  <a:lnTo>
                    <a:pt x="3876" y="2672"/>
                  </a:lnTo>
                  <a:lnTo>
                    <a:pt x="3879" y="2674"/>
                  </a:lnTo>
                  <a:lnTo>
                    <a:pt x="3882" y="2676"/>
                  </a:lnTo>
                  <a:lnTo>
                    <a:pt x="3883" y="2680"/>
                  </a:lnTo>
                  <a:lnTo>
                    <a:pt x="3883" y="2683"/>
                  </a:lnTo>
                  <a:lnTo>
                    <a:pt x="3883" y="2687"/>
                  </a:lnTo>
                  <a:lnTo>
                    <a:pt x="3887" y="2696"/>
                  </a:lnTo>
                  <a:lnTo>
                    <a:pt x="3891" y="2705"/>
                  </a:lnTo>
                  <a:lnTo>
                    <a:pt x="3898" y="2710"/>
                  </a:lnTo>
                  <a:lnTo>
                    <a:pt x="3906" y="2712"/>
                  </a:lnTo>
                  <a:lnTo>
                    <a:pt x="3914" y="2714"/>
                  </a:lnTo>
                  <a:lnTo>
                    <a:pt x="3922" y="2715"/>
                  </a:lnTo>
                  <a:lnTo>
                    <a:pt x="3926" y="2716"/>
                  </a:lnTo>
                  <a:lnTo>
                    <a:pt x="3930" y="2719"/>
                  </a:lnTo>
                  <a:lnTo>
                    <a:pt x="3928" y="2721"/>
                  </a:lnTo>
                  <a:lnTo>
                    <a:pt x="3925" y="2722"/>
                  </a:lnTo>
                  <a:lnTo>
                    <a:pt x="3923" y="2724"/>
                  </a:lnTo>
                  <a:lnTo>
                    <a:pt x="3919" y="2727"/>
                  </a:lnTo>
                  <a:lnTo>
                    <a:pt x="3919" y="2729"/>
                  </a:lnTo>
                  <a:lnTo>
                    <a:pt x="3922" y="2730"/>
                  </a:lnTo>
                  <a:lnTo>
                    <a:pt x="3924" y="2731"/>
                  </a:lnTo>
                  <a:lnTo>
                    <a:pt x="3926" y="2732"/>
                  </a:lnTo>
                  <a:lnTo>
                    <a:pt x="3940" y="2736"/>
                  </a:lnTo>
                  <a:lnTo>
                    <a:pt x="3953" y="2741"/>
                  </a:lnTo>
                  <a:lnTo>
                    <a:pt x="3958" y="2744"/>
                  </a:lnTo>
                  <a:lnTo>
                    <a:pt x="3960" y="2745"/>
                  </a:lnTo>
                  <a:lnTo>
                    <a:pt x="3961" y="2744"/>
                  </a:lnTo>
                  <a:lnTo>
                    <a:pt x="3965" y="2743"/>
                  </a:lnTo>
                  <a:lnTo>
                    <a:pt x="3971" y="2741"/>
                  </a:lnTo>
                  <a:lnTo>
                    <a:pt x="3976" y="2743"/>
                  </a:lnTo>
                  <a:lnTo>
                    <a:pt x="3989" y="2748"/>
                  </a:lnTo>
                  <a:lnTo>
                    <a:pt x="3998" y="2753"/>
                  </a:lnTo>
                  <a:lnTo>
                    <a:pt x="4005" y="2751"/>
                  </a:lnTo>
                  <a:lnTo>
                    <a:pt x="4010" y="2745"/>
                  </a:lnTo>
                  <a:lnTo>
                    <a:pt x="4014" y="2743"/>
                  </a:lnTo>
                  <a:lnTo>
                    <a:pt x="4017" y="2739"/>
                  </a:lnTo>
                  <a:lnTo>
                    <a:pt x="4020" y="2738"/>
                  </a:lnTo>
                  <a:lnTo>
                    <a:pt x="4022" y="2738"/>
                  </a:lnTo>
                  <a:lnTo>
                    <a:pt x="4023" y="2738"/>
                  </a:lnTo>
                  <a:lnTo>
                    <a:pt x="4025" y="2739"/>
                  </a:lnTo>
                  <a:lnTo>
                    <a:pt x="4026" y="2745"/>
                  </a:lnTo>
                  <a:lnTo>
                    <a:pt x="4026" y="2752"/>
                  </a:lnTo>
                  <a:lnTo>
                    <a:pt x="4028" y="2754"/>
                  </a:lnTo>
                  <a:lnTo>
                    <a:pt x="4029" y="2756"/>
                  </a:lnTo>
                  <a:lnTo>
                    <a:pt x="4032" y="2756"/>
                  </a:lnTo>
                  <a:lnTo>
                    <a:pt x="4038" y="2755"/>
                  </a:lnTo>
                  <a:lnTo>
                    <a:pt x="4041" y="2754"/>
                  </a:lnTo>
                  <a:lnTo>
                    <a:pt x="4044" y="2754"/>
                  </a:lnTo>
                  <a:lnTo>
                    <a:pt x="4046" y="2754"/>
                  </a:lnTo>
                  <a:lnTo>
                    <a:pt x="4047" y="2756"/>
                  </a:lnTo>
                  <a:lnTo>
                    <a:pt x="4050" y="2760"/>
                  </a:lnTo>
                  <a:lnTo>
                    <a:pt x="4055" y="2763"/>
                  </a:lnTo>
                  <a:lnTo>
                    <a:pt x="4055" y="2767"/>
                  </a:lnTo>
                  <a:lnTo>
                    <a:pt x="4055" y="2769"/>
                  </a:lnTo>
                  <a:lnTo>
                    <a:pt x="4052" y="2771"/>
                  </a:lnTo>
                  <a:lnTo>
                    <a:pt x="4050" y="2773"/>
                  </a:lnTo>
                  <a:lnTo>
                    <a:pt x="4056" y="2774"/>
                  </a:lnTo>
                  <a:lnTo>
                    <a:pt x="4063" y="2774"/>
                  </a:lnTo>
                  <a:lnTo>
                    <a:pt x="4070" y="2774"/>
                  </a:lnTo>
                  <a:lnTo>
                    <a:pt x="4073" y="2777"/>
                  </a:lnTo>
                  <a:lnTo>
                    <a:pt x="4073" y="2778"/>
                  </a:lnTo>
                  <a:lnTo>
                    <a:pt x="4071" y="2780"/>
                  </a:lnTo>
                  <a:lnTo>
                    <a:pt x="4063" y="2784"/>
                  </a:lnTo>
                  <a:lnTo>
                    <a:pt x="4056" y="2787"/>
                  </a:lnTo>
                  <a:lnTo>
                    <a:pt x="4050" y="2788"/>
                  </a:lnTo>
                  <a:lnTo>
                    <a:pt x="4045" y="2788"/>
                  </a:lnTo>
                  <a:lnTo>
                    <a:pt x="4036" y="2792"/>
                  </a:lnTo>
                  <a:lnTo>
                    <a:pt x="4029" y="2796"/>
                  </a:lnTo>
                  <a:lnTo>
                    <a:pt x="4020" y="2800"/>
                  </a:lnTo>
                  <a:lnTo>
                    <a:pt x="4010" y="2802"/>
                  </a:lnTo>
                  <a:lnTo>
                    <a:pt x="4001" y="2808"/>
                  </a:lnTo>
                  <a:lnTo>
                    <a:pt x="3992" y="2814"/>
                  </a:lnTo>
                  <a:lnTo>
                    <a:pt x="3987" y="2817"/>
                  </a:lnTo>
                  <a:lnTo>
                    <a:pt x="3980" y="2819"/>
                  </a:lnTo>
                  <a:lnTo>
                    <a:pt x="3974" y="2820"/>
                  </a:lnTo>
                  <a:lnTo>
                    <a:pt x="3967" y="2821"/>
                  </a:lnTo>
                  <a:lnTo>
                    <a:pt x="3960" y="2822"/>
                  </a:lnTo>
                  <a:lnTo>
                    <a:pt x="3952" y="2825"/>
                  </a:lnTo>
                  <a:lnTo>
                    <a:pt x="3952" y="2827"/>
                  </a:lnTo>
                  <a:lnTo>
                    <a:pt x="3951" y="2828"/>
                  </a:lnTo>
                  <a:lnTo>
                    <a:pt x="3949" y="2828"/>
                  </a:lnTo>
                  <a:lnTo>
                    <a:pt x="3947" y="2828"/>
                  </a:lnTo>
                  <a:lnTo>
                    <a:pt x="3943" y="2828"/>
                  </a:lnTo>
                  <a:lnTo>
                    <a:pt x="3941" y="2829"/>
                  </a:lnTo>
                  <a:lnTo>
                    <a:pt x="3942" y="2833"/>
                  </a:lnTo>
                  <a:lnTo>
                    <a:pt x="3943" y="2836"/>
                  </a:lnTo>
                  <a:lnTo>
                    <a:pt x="3941" y="2838"/>
                  </a:lnTo>
                  <a:lnTo>
                    <a:pt x="3939" y="2838"/>
                  </a:lnTo>
                  <a:lnTo>
                    <a:pt x="3936" y="2838"/>
                  </a:lnTo>
                  <a:lnTo>
                    <a:pt x="3934" y="2838"/>
                  </a:lnTo>
                  <a:lnTo>
                    <a:pt x="3931" y="2837"/>
                  </a:lnTo>
                  <a:lnTo>
                    <a:pt x="3927" y="2836"/>
                  </a:lnTo>
                  <a:lnTo>
                    <a:pt x="3925" y="2834"/>
                  </a:lnTo>
                  <a:lnTo>
                    <a:pt x="3922" y="2832"/>
                  </a:lnTo>
                  <a:lnTo>
                    <a:pt x="3920" y="2829"/>
                  </a:lnTo>
                  <a:lnTo>
                    <a:pt x="3920" y="2827"/>
                  </a:lnTo>
                  <a:lnTo>
                    <a:pt x="3920" y="2825"/>
                  </a:lnTo>
                  <a:lnTo>
                    <a:pt x="3919" y="2824"/>
                  </a:lnTo>
                  <a:lnTo>
                    <a:pt x="3918" y="2826"/>
                  </a:lnTo>
                  <a:lnTo>
                    <a:pt x="3917" y="2829"/>
                  </a:lnTo>
                  <a:lnTo>
                    <a:pt x="3916" y="2832"/>
                  </a:lnTo>
                  <a:lnTo>
                    <a:pt x="3915" y="2834"/>
                  </a:lnTo>
                  <a:lnTo>
                    <a:pt x="3914" y="2835"/>
                  </a:lnTo>
                  <a:lnTo>
                    <a:pt x="3911" y="2834"/>
                  </a:lnTo>
                  <a:lnTo>
                    <a:pt x="3908" y="2832"/>
                  </a:lnTo>
                  <a:lnTo>
                    <a:pt x="3904" y="2830"/>
                  </a:lnTo>
                  <a:lnTo>
                    <a:pt x="3903" y="2837"/>
                  </a:lnTo>
                  <a:lnTo>
                    <a:pt x="3904" y="2844"/>
                  </a:lnTo>
                  <a:lnTo>
                    <a:pt x="3904" y="2846"/>
                  </a:lnTo>
                  <a:lnTo>
                    <a:pt x="3904" y="2850"/>
                  </a:lnTo>
                  <a:lnTo>
                    <a:pt x="3900" y="2854"/>
                  </a:lnTo>
                  <a:lnTo>
                    <a:pt x="3893" y="2858"/>
                  </a:lnTo>
                  <a:lnTo>
                    <a:pt x="3890" y="2861"/>
                  </a:lnTo>
                  <a:lnTo>
                    <a:pt x="3886" y="2866"/>
                  </a:lnTo>
                  <a:lnTo>
                    <a:pt x="3884" y="2869"/>
                  </a:lnTo>
                  <a:lnTo>
                    <a:pt x="3882" y="2874"/>
                  </a:lnTo>
                  <a:lnTo>
                    <a:pt x="3879" y="2879"/>
                  </a:lnTo>
                  <a:lnTo>
                    <a:pt x="3875" y="2884"/>
                  </a:lnTo>
                  <a:lnTo>
                    <a:pt x="3869" y="2887"/>
                  </a:lnTo>
                  <a:lnTo>
                    <a:pt x="3865" y="2892"/>
                  </a:lnTo>
                  <a:lnTo>
                    <a:pt x="3861" y="2893"/>
                  </a:lnTo>
                  <a:lnTo>
                    <a:pt x="3859" y="2893"/>
                  </a:lnTo>
                  <a:lnTo>
                    <a:pt x="3857" y="2892"/>
                  </a:lnTo>
                  <a:lnTo>
                    <a:pt x="3854" y="2891"/>
                  </a:lnTo>
                  <a:lnTo>
                    <a:pt x="3852" y="2892"/>
                  </a:lnTo>
                  <a:lnTo>
                    <a:pt x="3851" y="2894"/>
                  </a:lnTo>
                  <a:lnTo>
                    <a:pt x="3850" y="2896"/>
                  </a:lnTo>
                  <a:lnTo>
                    <a:pt x="3849" y="2899"/>
                  </a:lnTo>
                  <a:lnTo>
                    <a:pt x="3846" y="2904"/>
                  </a:lnTo>
                  <a:lnTo>
                    <a:pt x="3844" y="2907"/>
                  </a:lnTo>
                  <a:lnTo>
                    <a:pt x="3841" y="2909"/>
                  </a:lnTo>
                  <a:lnTo>
                    <a:pt x="3837" y="2908"/>
                  </a:lnTo>
                  <a:lnTo>
                    <a:pt x="3834" y="2907"/>
                  </a:lnTo>
                  <a:lnTo>
                    <a:pt x="3830" y="2903"/>
                  </a:lnTo>
                  <a:lnTo>
                    <a:pt x="3828" y="2899"/>
                  </a:lnTo>
                  <a:lnTo>
                    <a:pt x="3827" y="2893"/>
                  </a:lnTo>
                  <a:lnTo>
                    <a:pt x="3827" y="2890"/>
                  </a:lnTo>
                  <a:lnTo>
                    <a:pt x="3826" y="2885"/>
                  </a:lnTo>
                  <a:lnTo>
                    <a:pt x="3824" y="2885"/>
                  </a:lnTo>
                  <a:lnTo>
                    <a:pt x="3822" y="2885"/>
                  </a:lnTo>
                  <a:lnTo>
                    <a:pt x="3821" y="2886"/>
                  </a:lnTo>
                  <a:lnTo>
                    <a:pt x="3820" y="2887"/>
                  </a:lnTo>
                  <a:lnTo>
                    <a:pt x="3817" y="2890"/>
                  </a:lnTo>
                  <a:lnTo>
                    <a:pt x="3814" y="2891"/>
                  </a:lnTo>
                  <a:lnTo>
                    <a:pt x="3812" y="2891"/>
                  </a:lnTo>
                  <a:lnTo>
                    <a:pt x="3811" y="2890"/>
                  </a:lnTo>
                  <a:lnTo>
                    <a:pt x="3810" y="2887"/>
                  </a:lnTo>
                  <a:lnTo>
                    <a:pt x="3810" y="2886"/>
                  </a:lnTo>
                  <a:lnTo>
                    <a:pt x="3809" y="2882"/>
                  </a:lnTo>
                  <a:lnTo>
                    <a:pt x="3809" y="2878"/>
                  </a:lnTo>
                  <a:lnTo>
                    <a:pt x="3808" y="2870"/>
                  </a:lnTo>
                  <a:lnTo>
                    <a:pt x="3809" y="2861"/>
                  </a:lnTo>
                  <a:lnTo>
                    <a:pt x="3810" y="2853"/>
                  </a:lnTo>
                  <a:lnTo>
                    <a:pt x="3813" y="2846"/>
                  </a:lnTo>
                  <a:lnTo>
                    <a:pt x="3818" y="2838"/>
                  </a:lnTo>
                  <a:lnTo>
                    <a:pt x="3822" y="2830"/>
                  </a:lnTo>
                  <a:lnTo>
                    <a:pt x="3822" y="2826"/>
                  </a:lnTo>
                  <a:lnTo>
                    <a:pt x="3825" y="2822"/>
                  </a:lnTo>
                  <a:lnTo>
                    <a:pt x="3830" y="2819"/>
                  </a:lnTo>
                  <a:lnTo>
                    <a:pt x="3837" y="2814"/>
                  </a:lnTo>
                  <a:lnTo>
                    <a:pt x="3846" y="2810"/>
                  </a:lnTo>
                  <a:lnTo>
                    <a:pt x="3854" y="2804"/>
                  </a:lnTo>
                  <a:lnTo>
                    <a:pt x="3866" y="2796"/>
                  </a:lnTo>
                  <a:lnTo>
                    <a:pt x="3877" y="2790"/>
                  </a:lnTo>
                  <a:lnTo>
                    <a:pt x="3886" y="2787"/>
                  </a:lnTo>
                  <a:lnTo>
                    <a:pt x="3894" y="2781"/>
                  </a:lnTo>
                  <a:lnTo>
                    <a:pt x="3899" y="2778"/>
                  </a:lnTo>
                  <a:lnTo>
                    <a:pt x="3901" y="2778"/>
                  </a:lnTo>
                  <a:lnTo>
                    <a:pt x="3902" y="2779"/>
                  </a:lnTo>
                  <a:lnTo>
                    <a:pt x="3903" y="2780"/>
                  </a:lnTo>
                  <a:lnTo>
                    <a:pt x="3902" y="2782"/>
                  </a:lnTo>
                  <a:lnTo>
                    <a:pt x="3902" y="2786"/>
                  </a:lnTo>
                  <a:lnTo>
                    <a:pt x="3901" y="2789"/>
                  </a:lnTo>
                  <a:lnTo>
                    <a:pt x="3902" y="2792"/>
                  </a:lnTo>
                  <a:lnTo>
                    <a:pt x="3903" y="2794"/>
                  </a:lnTo>
                  <a:lnTo>
                    <a:pt x="3906" y="2794"/>
                  </a:lnTo>
                  <a:lnTo>
                    <a:pt x="3907" y="2794"/>
                  </a:lnTo>
                  <a:lnTo>
                    <a:pt x="3908" y="2793"/>
                  </a:lnTo>
                  <a:lnTo>
                    <a:pt x="3910" y="2789"/>
                  </a:lnTo>
                  <a:lnTo>
                    <a:pt x="3911" y="2787"/>
                  </a:lnTo>
                  <a:lnTo>
                    <a:pt x="3917" y="2782"/>
                  </a:lnTo>
                  <a:lnTo>
                    <a:pt x="3925" y="2780"/>
                  </a:lnTo>
                  <a:lnTo>
                    <a:pt x="3932" y="2778"/>
                  </a:lnTo>
                  <a:lnTo>
                    <a:pt x="3940" y="2777"/>
                  </a:lnTo>
                  <a:lnTo>
                    <a:pt x="3946" y="2776"/>
                  </a:lnTo>
                  <a:lnTo>
                    <a:pt x="3949" y="2774"/>
                  </a:lnTo>
                  <a:lnTo>
                    <a:pt x="3948" y="2773"/>
                  </a:lnTo>
                  <a:lnTo>
                    <a:pt x="3946" y="2772"/>
                  </a:lnTo>
                  <a:lnTo>
                    <a:pt x="3931" y="2770"/>
                  </a:lnTo>
                  <a:lnTo>
                    <a:pt x="3915" y="2769"/>
                  </a:lnTo>
                  <a:lnTo>
                    <a:pt x="3906" y="2769"/>
                  </a:lnTo>
                  <a:lnTo>
                    <a:pt x="3899" y="2769"/>
                  </a:lnTo>
                  <a:lnTo>
                    <a:pt x="3891" y="2771"/>
                  </a:lnTo>
                  <a:lnTo>
                    <a:pt x="3885" y="2773"/>
                  </a:lnTo>
                  <a:lnTo>
                    <a:pt x="3881" y="2777"/>
                  </a:lnTo>
                  <a:lnTo>
                    <a:pt x="3878" y="2778"/>
                  </a:lnTo>
                  <a:lnTo>
                    <a:pt x="3876" y="2778"/>
                  </a:lnTo>
                  <a:lnTo>
                    <a:pt x="3874" y="2777"/>
                  </a:lnTo>
                  <a:lnTo>
                    <a:pt x="3874" y="2774"/>
                  </a:lnTo>
                  <a:lnTo>
                    <a:pt x="3874" y="2772"/>
                  </a:lnTo>
                  <a:lnTo>
                    <a:pt x="3875" y="2769"/>
                  </a:lnTo>
                  <a:lnTo>
                    <a:pt x="3877" y="2765"/>
                  </a:lnTo>
                  <a:lnTo>
                    <a:pt x="3884" y="2760"/>
                  </a:lnTo>
                  <a:lnTo>
                    <a:pt x="3889" y="2755"/>
                  </a:lnTo>
                  <a:lnTo>
                    <a:pt x="3891" y="2752"/>
                  </a:lnTo>
                  <a:lnTo>
                    <a:pt x="3892" y="2749"/>
                  </a:lnTo>
                  <a:lnTo>
                    <a:pt x="3893" y="2745"/>
                  </a:lnTo>
                  <a:lnTo>
                    <a:pt x="3892" y="2741"/>
                  </a:lnTo>
                  <a:lnTo>
                    <a:pt x="3890" y="2740"/>
                  </a:lnTo>
                  <a:lnTo>
                    <a:pt x="3889" y="2740"/>
                  </a:lnTo>
                  <a:lnTo>
                    <a:pt x="3887" y="2741"/>
                  </a:lnTo>
                  <a:lnTo>
                    <a:pt x="3885" y="2746"/>
                  </a:lnTo>
                  <a:lnTo>
                    <a:pt x="3883" y="2751"/>
                  </a:lnTo>
                  <a:lnTo>
                    <a:pt x="3877" y="2754"/>
                  </a:lnTo>
                  <a:lnTo>
                    <a:pt x="3867" y="2759"/>
                  </a:lnTo>
                  <a:lnTo>
                    <a:pt x="3857" y="2764"/>
                  </a:lnTo>
                  <a:lnTo>
                    <a:pt x="3847" y="2771"/>
                  </a:lnTo>
                  <a:lnTo>
                    <a:pt x="3837" y="2777"/>
                  </a:lnTo>
                  <a:lnTo>
                    <a:pt x="3833" y="2780"/>
                  </a:lnTo>
                  <a:lnTo>
                    <a:pt x="3827" y="2782"/>
                  </a:lnTo>
                  <a:lnTo>
                    <a:pt x="3825" y="2784"/>
                  </a:lnTo>
                  <a:lnTo>
                    <a:pt x="3821" y="2784"/>
                  </a:lnTo>
                  <a:lnTo>
                    <a:pt x="3819" y="2784"/>
                  </a:lnTo>
                  <a:lnTo>
                    <a:pt x="3816" y="2782"/>
                  </a:lnTo>
                  <a:lnTo>
                    <a:pt x="3814" y="2779"/>
                  </a:lnTo>
                  <a:lnTo>
                    <a:pt x="3812" y="2779"/>
                  </a:lnTo>
                  <a:lnTo>
                    <a:pt x="3811" y="2781"/>
                  </a:lnTo>
                  <a:lnTo>
                    <a:pt x="3811" y="2784"/>
                  </a:lnTo>
                  <a:lnTo>
                    <a:pt x="3809" y="2787"/>
                  </a:lnTo>
                  <a:lnTo>
                    <a:pt x="3806" y="2789"/>
                  </a:lnTo>
                  <a:lnTo>
                    <a:pt x="3803" y="2790"/>
                  </a:lnTo>
                  <a:lnTo>
                    <a:pt x="3801" y="2793"/>
                  </a:lnTo>
                  <a:lnTo>
                    <a:pt x="3792" y="2793"/>
                  </a:lnTo>
                  <a:lnTo>
                    <a:pt x="3782" y="2793"/>
                  </a:lnTo>
                  <a:lnTo>
                    <a:pt x="3778" y="2795"/>
                  </a:lnTo>
                  <a:lnTo>
                    <a:pt x="3776" y="2795"/>
                  </a:lnTo>
                  <a:lnTo>
                    <a:pt x="3773" y="2794"/>
                  </a:lnTo>
                  <a:lnTo>
                    <a:pt x="3771" y="2789"/>
                  </a:lnTo>
                  <a:lnTo>
                    <a:pt x="3769" y="2788"/>
                  </a:lnTo>
                  <a:lnTo>
                    <a:pt x="3768" y="2788"/>
                  </a:lnTo>
                  <a:lnTo>
                    <a:pt x="3768" y="2789"/>
                  </a:lnTo>
                  <a:lnTo>
                    <a:pt x="3765" y="2792"/>
                  </a:lnTo>
                  <a:lnTo>
                    <a:pt x="3763" y="2790"/>
                  </a:lnTo>
                  <a:lnTo>
                    <a:pt x="3761" y="2787"/>
                  </a:lnTo>
                  <a:lnTo>
                    <a:pt x="3755" y="2784"/>
                  </a:lnTo>
                  <a:lnTo>
                    <a:pt x="3751" y="2782"/>
                  </a:lnTo>
                  <a:lnTo>
                    <a:pt x="3748" y="2780"/>
                  </a:lnTo>
                  <a:lnTo>
                    <a:pt x="3745" y="2774"/>
                  </a:lnTo>
                  <a:lnTo>
                    <a:pt x="3745" y="2767"/>
                  </a:lnTo>
                  <a:lnTo>
                    <a:pt x="3746" y="2762"/>
                  </a:lnTo>
                  <a:lnTo>
                    <a:pt x="3746" y="2760"/>
                  </a:lnTo>
                  <a:lnTo>
                    <a:pt x="3746" y="2757"/>
                  </a:lnTo>
                  <a:lnTo>
                    <a:pt x="3744" y="2755"/>
                  </a:lnTo>
                  <a:lnTo>
                    <a:pt x="3740" y="2753"/>
                  </a:lnTo>
                  <a:lnTo>
                    <a:pt x="3737" y="2752"/>
                  </a:lnTo>
                  <a:lnTo>
                    <a:pt x="3730" y="2751"/>
                  </a:lnTo>
                  <a:lnTo>
                    <a:pt x="3727" y="2748"/>
                  </a:lnTo>
                  <a:lnTo>
                    <a:pt x="3725" y="2747"/>
                  </a:lnTo>
                  <a:lnTo>
                    <a:pt x="3724" y="2745"/>
                  </a:lnTo>
                  <a:lnTo>
                    <a:pt x="3723" y="2744"/>
                  </a:lnTo>
                  <a:lnTo>
                    <a:pt x="3723" y="2739"/>
                  </a:lnTo>
                  <a:lnTo>
                    <a:pt x="3724" y="2733"/>
                  </a:lnTo>
                  <a:lnTo>
                    <a:pt x="3724" y="2715"/>
                  </a:lnTo>
                  <a:lnTo>
                    <a:pt x="3724" y="2698"/>
                  </a:lnTo>
                  <a:lnTo>
                    <a:pt x="3724" y="2681"/>
                  </a:lnTo>
                  <a:lnTo>
                    <a:pt x="3724" y="2663"/>
                  </a:lnTo>
                  <a:lnTo>
                    <a:pt x="3724" y="2653"/>
                  </a:lnTo>
                  <a:lnTo>
                    <a:pt x="3722" y="2646"/>
                  </a:lnTo>
                  <a:lnTo>
                    <a:pt x="3718" y="2641"/>
                  </a:lnTo>
                  <a:lnTo>
                    <a:pt x="3711" y="2634"/>
                  </a:lnTo>
                  <a:lnTo>
                    <a:pt x="3706" y="2631"/>
                  </a:lnTo>
                  <a:lnTo>
                    <a:pt x="3702" y="2629"/>
                  </a:lnTo>
                  <a:lnTo>
                    <a:pt x="3698" y="2627"/>
                  </a:lnTo>
                  <a:lnTo>
                    <a:pt x="3695" y="2627"/>
                  </a:lnTo>
                  <a:lnTo>
                    <a:pt x="3687" y="2630"/>
                  </a:lnTo>
                  <a:lnTo>
                    <a:pt x="3679" y="2635"/>
                  </a:lnTo>
                  <a:lnTo>
                    <a:pt x="3672" y="2638"/>
                  </a:lnTo>
                  <a:lnTo>
                    <a:pt x="3666" y="2638"/>
                  </a:lnTo>
                  <a:lnTo>
                    <a:pt x="3664" y="2637"/>
                  </a:lnTo>
                  <a:lnTo>
                    <a:pt x="3662" y="2634"/>
                  </a:lnTo>
                  <a:lnTo>
                    <a:pt x="3661" y="2631"/>
                  </a:lnTo>
                  <a:lnTo>
                    <a:pt x="3661" y="2627"/>
                  </a:lnTo>
                  <a:lnTo>
                    <a:pt x="3659" y="2623"/>
                  </a:lnTo>
                  <a:lnTo>
                    <a:pt x="3656" y="2621"/>
                  </a:lnTo>
                  <a:lnTo>
                    <a:pt x="3653" y="2618"/>
                  </a:lnTo>
                  <a:lnTo>
                    <a:pt x="3651" y="2618"/>
                  </a:lnTo>
                  <a:lnTo>
                    <a:pt x="3648" y="2624"/>
                  </a:lnTo>
                  <a:lnTo>
                    <a:pt x="3639" y="2637"/>
                  </a:lnTo>
                  <a:lnTo>
                    <a:pt x="3627" y="2654"/>
                  </a:lnTo>
                  <a:lnTo>
                    <a:pt x="3617" y="2668"/>
                  </a:lnTo>
                  <a:lnTo>
                    <a:pt x="3613" y="2675"/>
                  </a:lnTo>
                  <a:lnTo>
                    <a:pt x="3611" y="2682"/>
                  </a:lnTo>
                  <a:lnTo>
                    <a:pt x="3610" y="2688"/>
                  </a:lnTo>
                  <a:lnTo>
                    <a:pt x="3610" y="2692"/>
                  </a:lnTo>
                  <a:lnTo>
                    <a:pt x="3609" y="2696"/>
                  </a:lnTo>
                  <a:lnTo>
                    <a:pt x="3605" y="2700"/>
                  </a:lnTo>
                  <a:lnTo>
                    <a:pt x="3601" y="2705"/>
                  </a:lnTo>
                  <a:lnTo>
                    <a:pt x="3600" y="2708"/>
                  </a:lnTo>
                  <a:lnTo>
                    <a:pt x="3599" y="2712"/>
                  </a:lnTo>
                  <a:lnTo>
                    <a:pt x="3599" y="2715"/>
                  </a:lnTo>
                  <a:lnTo>
                    <a:pt x="3600" y="2722"/>
                  </a:lnTo>
                  <a:lnTo>
                    <a:pt x="3599" y="2730"/>
                  </a:lnTo>
                  <a:lnTo>
                    <a:pt x="3598" y="2732"/>
                  </a:lnTo>
                  <a:lnTo>
                    <a:pt x="3596" y="2735"/>
                  </a:lnTo>
                  <a:lnTo>
                    <a:pt x="3592" y="2738"/>
                  </a:lnTo>
                  <a:lnTo>
                    <a:pt x="3591" y="2739"/>
                  </a:lnTo>
                  <a:lnTo>
                    <a:pt x="3591" y="2740"/>
                  </a:lnTo>
                  <a:lnTo>
                    <a:pt x="3591" y="2744"/>
                  </a:lnTo>
                  <a:lnTo>
                    <a:pt x="3588" y="2748"/>
                  </a:lnTo>
                  <a:lnTo>
                    <a:pt x="3582" y="2752"/>
                  </a:lnTo>
                  <a:lnTo>
                    <a:pt x="3580" y="2754"/>
                  </a:lnTo>
                  <a:lnTo>
                    <a:pt x="3577" y="2755"/>
                  </a:lnTo>
                  <a:lnTo>
                    <a:pt x="3576" y="2759"/>
                  </a:lnTo>
                  <a:lnTo>
                    <a:pt x="3575" y="2762"/>
                  </a:lnTo>
                  <a:lnTo>
                    <a:pt x="3576" y="2764"/>
                  </a:lnTo>
                  <a:lnTo>
                    <a:pt x="3577" y="2765"/>
                  </a:lnTo>
                  <a:lnTo>
                    <a:pt x="3578" y="2767"/>
                  </a:lnTo>
                  <a:lnTo>
                    <a:pt x="3576" y="2770"/>
                  </a:lnTo>
                  <a:lnTo>
                    <a:pt x="3569" y="2774"/>
                  </a:lnTo>
                  <a:lnTo>
                    <a:pt x="3565" y="2778"/>
                  </a:lnTo>
                  <a:lnTo>
                    <a:pt x="3557" y="2778"/>
                  </a:lnTo>
                  <a:lnTo>
                    <a:pt x="3549" y="2780"/>
                  </a:lnTo>
                  <a:lnTo>
                    <a:pt x="3547" y="2779"/>
                  </a:lnTo>
                  <a:lnTo>
                    <a:pt x="3543" y="2779"/>
                  </a:lnTo>
                  <a:lnTo>
                    <a:pt x="3541" y="2779"/>
                  </a:lnTo>
                  <a:lnTo>
                    <a:pt x="3540" y="2781"/>
                  </a:lnTo>
                  <a:lnTo>
                    <a:pt x="3539" y="2785"/>
                  </a:lnTo>
                  <a:lnTo>
                    <a:pt x="3537" y="2788"/>
                  </a:lnTo>
                  <a:lnTo>
                    <a:pt x="3536" y="2795"/>
                  </a:lnTo>
                  <a:lnTo>
                    <a:pt x="3536" y="2800"/>
                  </a:lnTo>
                  <a:lnTo>
                    <a:pt x="3520" y="2800"/>
                  </a:lnTo>
                  <a:lnTo>
                    <a:pt x="3482" y="2800"/>
                  </a:lnTo>
                  <a:lnTo>
                    <a:pt x="3435" y="2800"/>
                  </a:lnTo>
                  <a:lnTo>
                    <a:pt x="3391" y="2800"/>
                  </a:lnTo>
                  <a:lnTo>
                    <a:pt x="3381" y="2800"/>
                  </a:lnTo>
                  <a:lnTo>
                    <a:pt x="3370" y="2798"/>
                  </a:lnTo>
                  <a:lnTo>
                    <a:pt x="3363" y="2800"/>
                  </a:lnTo>
                  <a:lnTo>
                    <a:pt x="3356" y="2803"/>
                  </a:lnTo>
                  <a:lnTo>
                    <a:pt x="3348" y="2808"/>
                  </a:lnTo>
                  <a:lnTo>
                    <a:pt x="3341" y="2813"/>
                  </a:lnTo>
                  <a:lnTo>
                    <a:pt x="3329" y="2826"/>
                  </a:lnTo>
                  <a:lnTo>
                    <a:pt x="3317" y="2837"/>
                  </a:lnTo>
                  <a:lnTo>
                    <a:pt x="3317" y="2837"/>
                  </a:lnTo>
                  <a:lnTo>
                    <a:pt x="3311" y="2842"/>
                  </a:lnTo>
                  <a:lnTo>
                    <a:pt x="3304" y="2846"/>
                  </a:lnTo>
                  <a:lnTo>
                    <a:pt x="3295" y="2849"/>
                  </a:lnTo>
                  <a:lnTo>
                    <a:pt x="3287" y="2852"/>
                  </a:lnTo>
                  <a:lnTo>
                    <a:pt x="3276" y="2855"/>
                  </a:lnTo>
                  <a:lnTo>
                    <a:pt x="3267" y="2859"/>
                  </a:lnTo>
                  <a:lnTo>
                    <a:pt x="3263" y="2865"/>
                  </a:lnTo>
                  <a:lnTo>
                    <a:pt x="3259" y="2869"/>
                  </a:lnTo>
                  <a:lnTo>
                    <a:pt x="3256" y="2871"/>
                  </a:lnTo>
                  <a:lnTo>
                    <a:pt x="3255" y="2873"/>
                  </a:lnTo>
                  <a:lnTo>
                    <a:pt x="3255" y="2874"/>
                  </a:lnTo>
                  <a:lnTo>
                    <a:pt x="3259" y="2874"/>
                  </a:lnTo>
                  <a:lnTo>
                    <a:pt x="3260" y="2876"/>
                  </a:lnTo>
                  <a:lnTo>
                    <a:pt x="3260" y="2877"/>
                  </a:lnTo>
                  <a:lnTo>
                    <a:pt x="3259" y="2878"/>
                  </a:lnTo>
                  <a:lnTo>
                    <a:pt x="3257" y="2879"/>
                  </a:lnTo>
                  <a:lnTo>
                    <a:pt x="3251" y="2881"/>
                  </a:lnTo>
                  <a:lnTo>
                    <a:pt x="3248" y="2881"/>
                  </a:lnTo>
                  <a:lnTo>
                    <a:pt x="3242" y="2877"/>
                  </a:lnTo>
                  <a:lnTo>
                    <a:pt x="3235" y="2875"/>
                  </a:lnTo>
                  <a:lnTo>
                    <a:pt x="3233" y="2875"/>
                  </a:lnTo>
                  <a:lnTo>
                    <a:pt x="3231" y="2875"/>
                  </a:lnTo>
                  <a:lnTo>
                    <a:pt x="3228" y="2874"/>
                  </a:lnTo>
                  <a:lnTo>
                    <a:pt x="3227" y="2871"/>
                  </a:lnTo>
                  <a:lnTo>
                    <a:pt x="3226" y="2869"/>
                  </a:lnTo>
                  <a:lnTo>
                    <a:pt x="3225" y="2868"/>
                  </a:lnTo>
                  <a:lnTo>
                    <a:pt x="3224" y="2868"/>
                  </a:lnTo>
                  <a:lnTo>
                    <a:pt x="3222" y="2868"/>
                  </a:lnTo>
                  <a:lnTo>
                    <a:pt x="3218" y="2869"/>
                  </a:lnTo>
                  <a:lnTo>
                    <a:pt x="3215" y="2870"/>
                  </a:lnTo>
                  <a:lnTo>
                    <a:pt x="3200" y="2873"/>
                  </a:lnTo>
                  <a:lnTo>
                    <a:pt x="3185" y="2876"/>
                  </a:lnTo>
                  <a:lnTo>
                    <a:pt x="3174" y="2878"/>
                  </a:lnTo>
                  <a:lnTo>
                    <a:pt x="3161" y="2881"/>
                  </a:lnTo>
                  <a:lnTo>
                    <a:pt x="3157" y="2882"/>
                  </a:lnTo>
                  <a:lnTo>
                    <a:pt x="3152" y="2883"/>
                  </a:lnTo>
                  <a:lnTo>
                    <a:pt x="3149" y="2885"/>
                  </a:lnTo>
                  <a:lnTo>
                    <a:pt x="3144" y="2889"/>
                  </a:lnTo>
                  <a:lnTo>
                    <a:pt x="3136" y="2894"/>
                  </a:lnTo>
                  <a:lnTo>
                    <a:pt x="3127" y="2898"/>
                  </a:lnTo>
                  <a:lnTo>
                    <a:pt x="3122" y="2907"/>
                  </a:lnTo>
                  <a:lnTo>
                    <a:pt x="3118" y="2916"/>
                  </a:lnTo>
                  <a:lnTo>
                    <a:pt x="3118" y="2919"/>
                  </a:lnTo>
                  <a:lnTo>
                    <a:pt x="3118" y="2923"/>
                  </a:lnTo>
                  <a:lnTo>
                    <a:pt x="3120" y="2925"/>
                  </a:lnTo>
                  <a:lnTo>
                    <a:pt x="3124" y="2926"/>
                  </a:lnTo>
                  <a:lnTo>
                    <a:pt x="3130" y="2927"/>
                  </a:lnTo>
                  <a:lnTo>
                    <a:pt x="3138" y="2928"/>
                  </a:lnTo>
                  <a:lnTo>
                    <a:pt x="3145" y="2932"/>
                  </a:lnTo>
                  <a:lnTo>
                    <a:pt x="3152" y="2934"/>
                  </a:lnTo>
                  <a:lnTo>
                    <a:pt x="3153" y="2940"/>
                  </a:lnTo>
                  <a:lnTo>
                    <a:pt x="3154" y="2944"/>
                  </a:lnTo>
                  <a:lnTo>
                    <a:pt x="3157" y="2947"/>
                  </a:lnTo>
                  <a:lnTo>
                    <a:pt x="3157" y="2948"/>
                  </a:lnTo>
                  <a:lnTo>
                    <a:pt x="3157" y="2949"/>
                  </a:lnTo>
                  <a:lnTo>
                    <a:pt x="3153" y="2949"/>
                  </a:lnTo>
                  <a:lnTo>
                    <a:pt x="3151" y="2950"/>
                  </a:lnTo>
                  <a:lnTo>
                    <a:pt x="3150" y="2951"/>
                  </a:lnTo>
                  <a:lnTo>
                    <a:pt x="3149" y="2951"/>
                  </a:lnTo>
                  <a:lnTo>
                    <a:pt x="3146" y="2950"/>
                  </a:lnTo>
                  <a:lnTo>
                    <a:pt x="3142" y="2950"/>
                  </a:lnTo>
                  <a:lnTo>
                    <a:pt x="3136" y="2950"/>
                  </a:lnTo>
                  <a:lnTo>
                    <a:pt x="3129" y="2951"/>
                  </a:lnTo>
                  <a:lnTo>
                    <a:pt x="3124" y="2951"/>
                  </a:lnTo>
                  <a:lnTo>
                    <a:pt x="3111" y="2952"/>
                  </a:lnTo>
                  <a:lnTo>
                    <a:pt x="3098" y="2955"/>
                  </a:lnTo>
                  <a:lnTo>
                    <a:pt x="3092" y="2957"/>
                  </a:lnTo>
                  <a:lnTo>
                    <a:pt x="3089" y="2958"/>
                  </a:lnTo>
                  <a:lnTo>
                    <a:pt x="3087" y="2960"/>
                  </a:lnTo>
                  <a:lnTo>
                    <a:pt x="3084" y="2965"/>
                  </a:lnTo>
                  <a:lnTo>
                    <a:pt x="3083" y="2966"/>
                  </a:lnTo>
                  <a:lnTo>
                    <a:pt x="3083" y="2968"/>
                  </a:lnTo>
                  <a:lnTo>
                    <a:pt x="3089" y="2971"/>
                  </a:lnTo>
                  <a:lnTo>
                    <a:pt x="3096" y="2974"/>
                  </a:lnTo>
                  <a:lnTo>
                    <a:pt x="3083" y="2972"/>
                  </a:lnTo>
                  <a:lnTo>
                    <a:pt x="3070" y="2969"/>
                  </a:lnTo>
                  <a:lnTo>
                    <a:pt x="3057" y="2966"/>
                  </a:lnTo>
                  <a:lnTo>
                    <a:pt x="3045" y="2964"/>
                  </a:lnTo>
                  <a:lnTo>
                    <a:pt x="3040" y="2965"/>
                  </a:lnTo>
                  <a:lnTo>
                    <a:pt x="3035" y="2966"/>
                  </a:lnTo>
                  <a:lnTo>
                    <a:pt x="3030" y="2968"/>
                  </a:lnTo>
                  <a:lnTo>
                    <a:pt x="3026" y="2972"/>
                  </a:lnTo>
                  <a:lnTo>
                    <a:pt x="3021" y="2975"/>
                  </a:lnTo>
                  <a:lnTo>
                    <a:pt x="3016" y="2979"/>
                  </a:lnTo>
                  <a:lnTo>
                    <a:pt x="3013" y="2982"/>
                  </a:lnTo>
                  <a:lnTo>
                    <a:pt x="3011" y="2987"/>
                  </a:lnTo>
                  <a:lnTo>
                    <a:pt x="3011" y="2989"/>
                  </a:lnTo>
                  <a:lnTo>
                    <a:pt x="3010" y="2991"/>
                  </a:lnTo>
                  <a:lnTo>
                    <a:pt x="3000" y="2995"/>
                  </a:lnTo>
                  <a:lnTo>
                    <a:pt x="2989" y="2998"/>
                  </a:lnTo>
                  <a:lnTo>
                    <a:pt x="2983" y="3001"/>
                  </a:lnTo>
                  <a:lnTo>
                    <a:pt x="2979" y="3007"/>
                  </a:lnTo>
                  <a:lnTo>
                    <a:pt x="2978" y="3008"/>
                  </a:lnTo>
                  <a:lnTo>
                    <a:pt x="2977" y="3010"/>
                  </a:lnTo>
                  <a:lnTo>
                    <a:pt x="2977" y="3013"/>
                  </a:lnTo>
                  <a:lnTo>
                    <a:pt x="2975" y="3014"/>
                  </a:lnTo>
                  <a:lnTo>
                    <a:pt x="2974" y="3013"/>
                  </a:lnTo>
                  <a:lnTo>
                    <a:pt x="2972" y="3010"/>
                  </a:lnTo>
                  <a:lnTo>
                    <a:pt x="2970" y="3009"/>
                  </a:lnTo>
                  <a:lnTo>
                    <a:pt x="2967" y="3007"/>
                  </a:lnTo>
                  <a:lnTo>
                    <a:pt x="2965" y="3008"/>
                  </a:lnTo>
                  <a:lnTo>
                    <a:pt x="2962" y="3009"/>
                  </a:lnTo>
                  <a:lnTo>
                    <a:pt x="2956" y="3009"/>
                  </a:lnTo>
                  <a:lnTo>
                    <a:pt x="2950" y="3009"/>
                  </a:lnTo>
                  <a:lnTo>
                    <a:pt x="2946" y="3006"/>
                  </a:lnTo>
                  <a:lnTo>
                    <a:pt x="2945" y="3003"/>
                  </a:lnTo>
                  <a:lnTo>
                    <a:pt x="2945" y="2999"/>
                  </a:lnTo>
                  <a:lnTo>
                    <a:pt x="2946" y="2995"/>
                  </a:lnTo>
                  <a:lnTo>
                    <a:pt x="2949" y="2990"/>
                  </a:lnTo>
                  <a:lnTo>
                    <a:pt x="2953" y="2988"/>
                  </a:lnTo>
                  <a:lnTo>
                    <a:pt x="2956" y="2988"/>
                  </a:lnTo>
                  <a:lnTo>
                    <a:pt x="2962" y="2989"/>
                  </a:lnTo>
                  <a:lnTo>
                    <a:pt x="2967" y="2989"/>
                  </a:lnTo>
                  <a:lnTo>
                    <a:pt x="2973" y="2989"/>
                  </a:lnTo>
                  <a:lnTo>
                    <a:pt x="2978" y="2988"/>
                  </a:lnTo>
                  <a:lnTo>
                    <a:pt x="2980" y="2987"/>
                  </a:lnTo>
                  <a:lnTo>
                    <a:pt x="2980" y="2983"/>
                  </a:lnTo>
                  <a:lnTo>
                    <a:pt x="2981" y="2979"/>
                  </a:lnTo>
                  <a:lnTo>
                    <a:pt x="2980" y="2976"/>
                  </a:lnTo>
                  <a:lnTo>
                    <a:pt x="2978" y="2975"/>
                  </a:lnTo>
                  <a:lnTo>
                    <a:pt x="2974" y="2974"/>
                  </a:lnTo>
                  <a:lnTo>
                    <a:pt x="2970" y="2973"/>
                  </a:lnTo>
                  <a:lnTo>
                    <a:pt x="2973" y="2969"/>
                  </a:lnTo>
                  <a:lnTo>
                    <a:pt x="2977" y="2966"/>
                  </a:lnTo>
                  <a:lnTo>
                    <a:pt x="2978" y="2963"/>
                  </a:lnTo>
                  <a:lnTo>
                    <a:pt x="2978" y="2957"/>
                  </a:lnTo>
                  <a:lnTo>
                    <a:pt x="2979" y="2948"/>
                  </a:lnTo>
                  <a:lnTo>
                    <a:pt x="2980" y="2939"/>
                  </a:lnTo>
                  <a:lnTo>
                    <a:pt x="2987" y="2936"/>
                  </a:lnTo>
                  <a:lnTo>
                    <a:pt x="2992" y="2934"/>
                  </a:lnTo>
                  <a:lnTo>
                    <a:pt x="2997" y="2931"/>
                  </a:lnTo>
                  <a:lnTo>
                    <a:pt x="3002" y="2926"/>
                  </a:lnTo>
                  <a:lnTo>
                    <a:pt x="3007" y="2923"/>
                  </a:lnTo>
                  <a:lnTo>
                    <a:pt x="3011" y="2919"/>
                  </a:lnTo>
                  <a:lnTo>
                    <a:pt x="3014" y="2915"/>
                  </a:lnTo>
                  <a:lnTo>
                    <a:pt x="3015" y="2910"/>
                  </a:lnTo>
                  <a:lnTo>
                    <a:pt x="3016" y="2900"/>
                  </a:lnTo>
                  <a:lnTo>
                    <a:pt x="3015" y="2889"/>
                  </a:lnTo>
                  <a:lnTo>
                    <a:pt x="3015" y="2877"/>
                  </a:lnTo>
                  <a:lnTo>
                    <a:pt x="3016" y="2866"/>
                  </a:lnTo>
                  <a:lnTo>
                    <a:pt x="3019" y="2859"/>
                  </a:lnTo>
                  <a:lnTo>
                    <a:pt x="3022" y="2852"/>
                  </a:lnTo>
                  <a:lnTo>
                    <a:pt x="3024" y="2846"/>
                  </a:lnTo>
                  <a:lnTo>
                    <a:pt x="3027" y="2844"/>
                  </a:lnTo>
                  <a:lnTo>
                    <a:pt x="3029" y="2841"/>
                  </a:lnTo>
                  <a:lnTo>
                    <a:pt x="3032" y="2837"/>
                  </a:lnTo>
                  <a:lnTo>
                    <a:pt x="3036" y="2832"/>
                  </a:lnTo>
                  <a:lnTo>
                    <a:pt x="3039" y="2825"/>
                  </a:lnTo>
                  <a:lnTo>
                    <a:pt x="3037" y="2814"/>
                  </a:lnTo>
                  <a:lnTo>
                    <a:pt x="3035" y="2804"/>
                  </a:lnTo>
                  <a:lnTo>
                    <a:pt x="3032" y="2801"/>
                  </a:lnTo>
                  <a:lnTo>
                    <a:pt x="3030" y="2798"/>
                  </a:lnTo>
                  <a:lnTo>
                    <a:pt x="3027" y="2793"/>
                  </a:lnTo>
                  <a:lnTo>
                    <a:pt x="3023" y="2788"/>
                  </a:lnTo>
                  <a:lnTo>
                    <a:pt x="3020" y="2787"/>
                  </a:lnTo>
                  <a:lnTo>
                    <a:pt x="3019" y="2786"/>
                  </a:lnTo>
                  <a:lnTo>
                    <a:pt x="3018" y="2785"/>
                  </a:lnTo>
                  <a:lnTo>
                    <a:pt x="3018" y="2781"/>
                  </a:lnTo>
                  <a:lnTo>
                    <a:pt x="3019" y="2780"/>
                  </a:lnTo>
                  <a:lnTo>
                    <a:pt x="3020" y="2780"/>
                  </a:lnTo>
                  <a:lnTo>
                    <a:pt x="3021" y="2780"/>
                  </a:lnTo>
                  <a:lnTo>
                    <a:pt x="3022" y="2781"/>
                  </a:lnTo>
                  <a:lnTo>
                    <a:pt x="3027" y="2782"/>
                  </a:lnTo>
                  <a:lnTo>
                    <a:pt x="3031" y="2782"/>
                  </a:lnTo>
                  <a:lnTo>
                    <a:pt x="3037" y="2782"/>
                  </a:lnTo>
                  <a:lnTo>
                    <a:pt x="3038" y="2784"/>
                  </a:lnTo>
                  <a:lnTo>
                    <a:pt x="3037" y="2786"/>
                  </a:lnTo>
                  <a:lnTo>
                    <a:pt x="3037" y="2789"/>
                  </a:lnTo>
                  <a:lnTo>
                    <a:pt x="3039" y="2795"/>
                  </a:lnTo>
                  <a:lnTo>
                    <a:pt x="3040" y="2800"/>
                  </a:lnTo>
                  <a:lnTo>
                    <a:pt x="3044" y="2802"/>
                  </a:lnTo>
                  <a:lnTo>
                    <a:pt x="3045" y="2804"/>
                  </a:lnTo>
                  <a:lnTo>
                    <a:pt x="3047" y="2805"/>
                  </a:lnTo>
                  <a:lnTo>
                    <a:pt x="3051" y="2803"/>
                  </a:lnTo>
                  <a:lnTo>
                    <a:pt x="3052" y="2802"/>
                  </a:lnTo>
                  <a:lnTo>
                    <a:pt x="3053" y="2803"/>
                  </a:lnTo>
                  <a:lnTo>
                    <a:pt x="3053" y="2804"/>
                  </a:lnTo>
                  <a:lnTo>
                    <a:pt x="3053" y="2806"/>
                  </a:lnTo>
                  <a:lnTo>
                    <a:pt x="3049" y="2811"/>
                  </a:lnTo>
                  <a:lnTo>
                    <a:pt x="3048" y="2814"/>
                  </a:lnTo>
                  <a:lnTo>
                    <a:pt x="3046" y="2818"/>
                  </a:lnTo>
                  <a:lnTo>
                    <a:pt x="3046" y="2818"/>
                  </a:lnTo>
                  <a:lnTo>
                    <a:pt x="3048" y="2817"/>
                  </a:lnTo>
                  <a:lnTo>
                    <a:pt x="3052" y="2816"/>
                  </a:lnTo>
                  <a:lnTo>
                    <a:pt x="3055" y="2813"/>
                  </a:lnTo>
                  <a:lnTo>
                    <a:pt x="3056" y="2813"/>
                  </a:lnTo>
                  <a:lnTo>
                    <a:pt x="3056" y="2816"/>
                  </a:lnTo>
                  <a:lnTo>
                    <a:pt x="3056" y="2820"/>
                  </a:lnTo>
                  <a:lnTo>
                    <a:pt x="3055" y="2824"/>
                  </a:lnTo>
                  <a:lnTo>
                    <a:pt x="3054" y="2827"/>
                  </a:lnTo>
                  <a:lnTo>
                    <a:pt x="3055" y="2828"/>
                  </a:lnTo>
                  <a:lnTo>
                    <a:pt x="3055" y="2828"/>
                  </a:lnTo>
                  <a:lnTo>
                    <a:pt x="3057" y="2827"/>
                  </a:lnTo>
                  <a:lnTo>
                    <a:pt x="3060" y="2825"/>
                  </a:lnTo>
                  <a:lnTo>
                    <a:pt x="3063" y="2821"/>
                  </a:lnTo>
                  <a:lnTo>
                    <a:pt x="3065" y="2819"/>
                  </a:lnTo>
                  <a:lnTo>
                    <a:pt x="3067" y="2819"/>
                  </a:lnTo>
                  <a:lnTo>
                    <a:pt x="3069" y="2819"/>
                  </a:lnTo>
                  <a:lnTo>
                    <a:pt x="3070" y="2820"/>
                  </a:lnTo>
                  <a:lnTo>
                    <a:pt x="3072" y="2822"/>
                  </a:lnTo>
                  <a:lnTo>
                    <a:pt x="3075" y="2827"/>
                  </a:lnTo>
                  <a:lnTo>
                    <a:pt x="3078" y="2829"/>
                  </a:lnTo>
                  <a:lnTo>
                    <a:pt x="3083" y="2832"/>
                  </a:lnTo>
                  <a:lnTo>
                    <a:pt x="3088" y="2834"/>
                  </a:lnTo>
                  <a:lnTo>
                    <a:pt x="3093" y="2836"/>
                  </a:lnTo>
                  <a:lnTo>
                    <a:pt x="3098" y="2837"/>
                  </a:lnTo>
                  <a:lnTo>
                    <a:pt x="3101" y="2837"/>
                  </a:lnTo>
                  <a:lnTo>
                    <a:pt x="3102" y="2836"/>
                  </a:lnTo>
                  <a:lnTo>
                    <a:pt x="3103" y="2833"/>
                  </a:lnTo>
                  <a:lnTo>
                    <a:pt x="3104" y="2829"/>
                  </a:lnTo>
                  <a:lnTo>
                    <a:pt x="3104" y="2826"/>
                  </a:lnTo>
                  <a:lnTo>
                    <a:pt x="3104" y="2824"/>
                  </a:lnTo>
                  <a:lnTo>
                    <a:pt x="3103" y="2821"/>
                  </a:lnTo>
                  <a:lnTo>
                    <a:pt x="3100" y="2819"/>
                  </a:lnTo>
                  <a:lnTo>
                    <a:pt x="3098" y="2814"/>
                  </a:lnTo>
                  <a:lnTo>
                    <a:pt x="3098" y="2812"/>
                  </a:lnTo>
                  <a:lnTo>
                    <a:pt x="3100" y="2810"/>
                  </a:lnTo>
                  <a:lnTo>
                    <a:pt x="3101" y="2809"/>
                  </a:lnTo>
                  <a:lnTo>
                    <a:pt x="3102" y="2809"/>
                  </a:lnTo>
                  <a:lnTo>
                    <a:pt x="3104" y="2810"/>
                  </a:lnTo>
                  <a:lnTo>
                    <a:pt x="3106" y="2811"/>
                  </a:lnTo>
                  <a:lnTo>
                    <a:pt x="3109" y="2813"/>
                  </a:lnTo>
                  <a:lnTo>
                    <a:pt x="3111" y="2816"/>
                  </a:lnTo>
                  <a:lnTo>
                    <a:pt x="3114" y="2818"/>
                  </a:lnTo>
                  <a:lnTo>
                    <a:pt x="3116" y="2819"/>
                  </a:lnTo>
                  <a:lnTo>
                    <a:pt x="3118" y="2819"/>
                  </a:lnTo>
                  <a:lnTo>
                    <a:pt x="3119" y="2818"/>
                  </a:lnTo>
                  <a:lnTo>
                    <a:pt x="3120" y="2817"/>
                  </a:lnTo>
                  <a:lnTo>
                    <a:pt x="3119" y="2813"/>
                  </a:lnTo>
                  <a:lnTo>
                    <a:pt x="3117" y="2811"/>
                  </a:lnTo>
                  <a:lnTo>
                    <a:pt x="3114" y="2811"/>
                  </a:lnTo>
                  <a:lnTo>
                    <a:pt x="3112" y="2809"/>
                  </a:lnTo>
                  <a:lnTo>
                    <a:pt x="3110" y="2805"/>
                  </a:lnTo>
                  <a:lnTo>
                    <a:pt x="3109" y="2803"/>
                  </a:lnTo>
                  <a:lnTo>
                    <a:pt x="3106" y="2800"/>
                  </a:lnTo>
                  <a:lnTo>
                    <a:pt x="3103" y="2797"/>
                  </a:lnTo>
                  <a:lnTo>
                    <a:pt x="3101" y="2794"/>
                  </a:lnTo>
                  <a:lnTo>
                    <a:pt x="3100" y="2790"/>
                  </a:lnTo>
                  <a:lnTo>
                    <a:pt x="3103" y="2789"/>
                  </a:lnTo>
                  <a:lnTo>
                    <a:pt x="3103" y="2788"/>
                  </a:lnTo>
                  <a:lnTo>
                    <a:pt x="3102" y="2787"/>
                  </a:lnTo>
                  <a:lnTo>
                    <a:pt x="3100" y="2786"/>
                  </a:lnTo>
                  <a:lnTo>
                    <a:pt x="3098" y="2778"/>
                  </a:lnTo>
                  <a:lnTo>
                    <a:pt x="3098" y="2770"/>
                  </a:lnTo>
                  <a:lnTo>
                    <a:pt x="3095" y="2771"/>
                  </a:lnTo>
                  <a:lnTo>
                    <a:pt x="3094" y="2771"/>
                  </a:lnTo>
                  <a:lnTo>
                    <a:pt x="3094" y="2772"/>
                  </a:lnTo>
                  <a:lnTo>
                    <a:pt x="3094" y="2773"/>
                  </a:lnTo>
                  <a:lnTo>
                    <a:pt x="3095" y="2774"/>
                  </a:lnTo>
                  <a:lnTo>
                    <a:pt x="3089" y="2773"/>
                  </a:lnTo>
                  <a:lnTo>
                    <a:pt x="3084" y="2764"/>
                  </a:lnTo>
                  <a:lnTo>
                    <a:pt x="3080" y="2757"/>
                  </a:lnTo>
                  <a:lnTo>
                    <a:pt x="3076" y="2756"/>
                  </a:lnTo>
                  <a:lnTo>
                    <a:pt x="3073" y="2754"/>
                  </a:lnTo>
                  <a:lnTo>
                    <a:pt x="3072" y="2751"/>
                  </a:lnTo>
                  <a:lnTo>
                    <a:pt x="3071" y="2746"/>
                  </a:lnTo>
                  <a:lnTo>
                    <a:pt x="3069" y="2741"/>
                  </a:lnTo>
                  <a:lnTo>
                    <a:pt x="3067" y="2738"/>
                  </a:lnTo>
                  <a:lnTo>
                    <a:pt x="3063" y="2733"/>
                  </a:lnTo>
                  <a:lnTo>
                    <a:pt x="3060" y="2731"/>
                  </a:lnTo>
                  <a:lnTo>
                    <a:pt x="3056" y="2731"/>
                  </a:lnTo>
                  <a:lnTo>
                    <a:pt x="3051" y="2731"/>
                  </a:lnTo>
                  <a:lnTo>
                    <a:pt x="3037" y="2730"/>
                  </a:lnTo>
                  <a:lnTo>
                    <a:pt x="3022" y="2729"/>
                  </a:lnTo>
                  <a:lnTo>
                    <a:pt x="3020" y="2730"/>
                  </a:lnTo>
                  <a:lnTo>
                    <a:pt x="3019" y="2730"/>
                  </a:lnTo>
                  <a:lnTo>
                    <a:pt x="3019" y="2728"/>
                  </a:lnTo>
                  <a:lnTo>
                    <a:pt x="3020" y="2727"/>
                  </a:lnTo>
                  <a:lnTo>
                    <a:pt x="3022" y="2723"/>
                  </a:lnTo>
                  <a:lnTo>
                    <a:pt x="3023" y="2719"/>
                  </a:lnTo>
                  <a:lnTo>
                    <a:pt x="3020" y="2720"/>
                  </a:lnTo>
                  <a:lnTo>
                    <a:pt x="3018" y="2722"/>
                  </a:lnTo>
                  <a:lnTo>
                    <a:pt x="3015" y="2722"/>
                  </a:lnTo>
                  <a:lnTo>
                    <a:pt x="3013" y="2722"/>
                  </a:lnTo>
                  <a:lnTo>
                    <a:pt x="3011" y="2720"/>
                  </a:lnTo>
                  <a:lnTo>
                    <a:pt x="3008" y="2719"/>
                  </a:lnTo>
                  <a:lnTo>
                    <a:pt x="3004" y="2719"/>
                  </a:lnTo>
                  <a:lnTo>
                    <a:pt x="2998" y="2719"/>
                  </a:lnTo>
                  <a:lnTo>
                    <a:pt x="2990" y="2716"/>
                  </a:lnTo>
                  <a:lnTo>
                    <a:pt x="2982" y="2714"/>
                  </a:lnTo>
                  <a:lnTo>
                    <a:pt x="2974" y="2714"/>
                  </a:lnTo>
                  <a:lnTo>
                    <a:pt x="2967" y="2714"/>
                  </a:lnTo>
                  <a:lnTo>
                    <a:pt x="2962" y="2714"/>
                  </a:lnTo>
                  <a:lnTo>
                    <a:pt x="2955" y="2714"/>
                  </a:lnTo>
                  <a:lnTo>
                    <a:pt x="2945" y="2713"/>
                  </a:lnTo>
                  <a:lnTo>
                    <a:pt x="2934" y="2712"/>
                  </a:lnTo>
                  <a:lnTo>
                    <a:pt x="2917" y="2707"/>
                  </a:lnTo>
                  <a:lnTo>
                    <a:pt x="2901" y="2703"/>
                  </a:lnTo>
                  <a:lnTo>
                    <a:pt x="2897" y="2703"/>
                  </a:lnTo>
                  <a:lnTo>
                    <a:pt x="2894" y="2702"/>
                  </a:lnTo>
                  <a:lnTo>
                    <a:pt x="2894" y="2699"/>
                  </a:lnTo>
                  <a:lnTo>
                    <a:pt x="2894" y="2694"/>
                  </a:lnTo>
                  <a:lnTo>
                    <a:pt x="2894" y="2690"/>
                  </a:lnTo>
                  <a:lnTo>
                    <a:pt x="2894" y="2687"/>
                  </a:lnTo>
                  <a:lnTo>
                    <a:pt x="2892" y="2686"/>
                  </a:lnTo>
                  <a:lnTo>
                    <a:pt x="2889" y="2688"/>
                  </a:lnTo>
                  <a:lnTo>
                    <a:pt x="2883" y="2688"/>
                  </a:lnTo>
                  <a:lnTo>
                    <a:pt x="2878" y="2688"/>
                  </a:lnTo>
                  <a:lnTo>
                    <a:pt x="2873" y="2689"/>
                  </a:lnTo>
                  <a:lnTo>
                    <a:pt x="2870" y="2688"/>
                  </a:lnTo>
                  <a:lnTo>
                    <a:pt x="2870" y="2684"/>
                  </a:lnTo>
                  <a:lnTo>
                    <a:pt x="2873" y="2681"/>
                  </a:lnTo>
                  <a:lnTo>
                    <a:pt x="2875" y="2679"/>
                  </a:lnTo>
                  <a:lnTo>
                    <a:pt x="2877" y="2675"/>
                  </a:lnTo>
                  <a:lnTo>
                    <a:pt x="2877" y="2674"/>
                  </a:lnTo>
                  <a:lnTo>
                    <a:pt x="2877" y="2674"/>
                  </a:lnTo>
                  <a:lnTo>
                    <a:pt x="2876" y="2673"/>
                  </a:lnTo>
                  <a:lnTo>
                    <a:pt x="2873" y="2674"/>
                  </a:lnTo>
                  <a:lnTo>
                    <a:pt x="2872" y="2673"/>
                  </a:lnTo>
                  <a:lnTo>
                    <a:pt x="2870" y="2672"/>
                  </a:lnTo>
                  <a:lnTo>
                    <a:pt x="2870" y="2671"/>
                  </a:lnTo>
                  <a:lnTo>
                    <a:pt x="2872" y="2668"/>
                  </a:lnTo>
                  <a:lnTo>
                    <a:pt x="2874" y="2666"/>
                  </a:lnTo>
                  <a:lnTo>
                    <a:pt x="2877" y="2665"/>
                  </a:lnTo>
                  <a:lnTo>
                    <a:pt x="2880" y="2663"/>
                  </a:lnTo>
                  <a:lnTo>
                    <a:pt x="2881" y="2660"/>
                  </a:lnTo>
                  <a:lnTo>
                    <a:pt x="2881" y="2659"/>
                  </a:lnTo>
                  <a:lnTo>
                    <a:pt x="2880" y="2659"/>
                  </a:lnTo>
                  <a:lnTo>
                    <a:pt x="2875" y="2658"/>
                  </a:lnTo>
                  <a:lnTo>
                    <a:pt x="2872" y="2658"/>
                  </a:lnTo>
                  <a:lnTo>
                    <a:pt x="2868" y="2659"/>
                  </a:lnTo>
                  <a:lnTo>
                    <a:pt x="2867" y="2659"/>
                  </a:lnTo>
                  <a:lnTo>
                    <a:pt x="2866" y="2658"/>
                  </a:lnTo>
                  <a:lnTo>
                    <a:pt x="2864" y="2657"/>
                  </a:lnTo>
                  <a:lnTo>
                    <a:pt x="2860" y="2656"/>
                  </a:lnTo>
                  <a:lnTo>
                    <a:pt x="2859" y="2655"/>
                  </a:lnTo>
                  <a:lnTo>
                    <a:pt x="2859" y="2653"/>
                  </a:lnTo>
                  <a:lnTo>
                    <a:pt x="2861" y="2649"/>
                  </a:lnTo>
                  <a:lnTo>
                    <a:pt x="2864" y="2642"/>
                  </a:lnTo>
                  <a:lnTo>
                    <a:pt x="2867" y="2635"/>
                  </a:lnTo>
                  <a:lnTo>
                    <a:pt x="2870" y="2631"/>
                  </a:lnTo>
                  <a:lnTo>
                    <a:pt x="2870" y="2630"/>
                  </a:lnTo>
                  <a:lnTo>
                    <a:pt x="2868" y="2627"/>
                  </a:lnTo>
                  <a:lnTo>
                    <a:pt x="2865" y="2624"/>
                  </a:lnTo>
                  <a:lnTo>
                    <a:pt x="2859" y="2618"/>
                  </a:lnTo>
                  <a:lnTo>
                    <a:pt x="2853" y="2615"/>
                  </a:lnTo>
                  <a:lnTo>
                    <a:pt x="2851" y="2613"/>
                  </a:lnTo>
                  <a:lnTo>
                    <a:pt x="2850" y="2610"/>
                  </a:lnTo>
                  <a:lnTo>
                    <a:pt x="2849" y="2607"/>
                  </a:lnTo>
                  <a:lnTo>
                    <a:pt x="2850" y="2601"/>
                  </a:lnTo>
                  <a:lnTo>
                    <a:pt x="2852" y="2594"/>
                  </a:lnTo>
                  <a:lnTo>
                    <a:pt x="2855" y="2588"/>
                  </a:lnTo>
                  <a:lnTo>
                    <a:pt x="2856" y="2584"/>
                  </a:lnTo>
                  <a:lnTo>
                    <a:pt x="2856" y="2582"/>
                  </a:lnTo>
                  <a:lnTo>
                    <a:pt x="2853" y="2581"/>
                  </a:lnTo>
                  <a:lnTo>
                    <a:pt x="2851" y="2581"/>
                  </a:lnTo>
                  <a:lnTo>
                    <a:pt x="2847" y="2580"/>
                  </a:lnTo>
                  <a:lnTo>
                    <a:pt x="2843" y="2581"/>
                  </a:lnTo>
                  <a:lnTo>
                    <a:pt x="2834" y="2582"/>
                  </a:lnTo>
                  <a:lnTo>
                    <a:pt x="2828" y="2583"/>
                  </a:lnTo>
                  <a:lnTo>
                    <a:pt x="2824" y="2584"/>
                  </a:lnTo>
                  <a:lnTo>
                    <a:pt x="2820" y="2583"/>
                  </a:lnTo>
                  <a:lnTo>
                    <a:pt x="2816" y="2583"/>
                  </a:lnTo>
                  <a:lnTo>
                    <a:pt x="2812" y="2582"/>
                  </a:lnTo>
                  <a:lnTo>
                    <a:pt x="2806" y="2577"/>
                  </a:lnTo>
                  <a:lnTo>
                    <a:pt x="2800" y="2573"/>
                  </a:lnTo>
                  <a:lnTo>
                    <a:pt x="2795" y="2566"/>
                  </a:lnTo>
                  <a:lnTo>
                    <a:pt x="2791" y="2559"/>
                  </a:lnTo>
                  <a:lnTo>
                    <a:pt x="2787" y="2551"/>
                  </a:lnTo>
                  <a:lnTo>
                    <a:pt x="2785" y="2543"/>
                  </a:lnTo>
                  <a:lnTo>
                    <a:pt x="2783" y="2533"/>
                  </a:lnTo>
                  <a:lnTo>
                    <a:pt x="2779" y="2524"/>
                  </a:lnTo>
                  <a:lnTo>
                    <a:pt x="2775" y="2519"/>
                  </a:lnTo>
                  <a:lnTo>
                    <a:pt x="2774" y="2519"/>
                  </a:lnTo>
                  <a:lnTo>
                    <a:pt x="2771" y="2520"/>
                  </a:lnTo>
                  <a:lnTo>
                    <a:pt x="2767" y="2518"/>
                  </a:lnTo>
                  <a:lnTo>
                    <a:pt x="2762" y="2517"/>
                  </a:lnTo>
                  <a:lnTo>
                    <a:pt x="2759" y="2517"/>
                  </a:lnTo>
                  <a:lnTo>
                    <a:pt x="2755" y="2518"/>
                  </a:lnTo>
                  <a:lnTo>
                    <a:pt x="2751" y="2518"/>
                  </a:lnTo>
                  <a:lnTo>
                    <a:pt x="2741" y="2518"/>
                  </a:lnTo>
                  <a:lnTo>
                    <a:pt x="2730" y="2518"/>
                  </a:lnTo>
                  <a:lnTo>
                    <a:pt x="2723" y="2513"/>
                  </a:lnTo>
                  <a:lnTo>
                    <a:pt x="2715" y="2511"/>
                  </a:lnTo>
                  <a:lnTo>
                    <a:pt x="2706" y="2508"/>
                  </a:lnTo>
                  <a:lnTo>
                    <a:pt x="2698" y="2504"/>
                  </a:lnTo>
                  <a:lnTo>
                    <a:pt x="2695" y="2502"/>
                  </a:lnTo>
                  <a:lnTo>
                    <a:pt x="2693" y="2501"/>
                  </a:lnTo>
                  <a:lnTo>
                    <a:pt x="2692" y="2502"/>
                  </a:lnTo>
                  <a:lnTo>
                    <a:pt x="2688" y="2503"/>
                  </a:lnTo>
                  <a:lnTo>
                    <a:pt x="2685" y="2504"/>
                  </a:lnTo>
                  <a:lnTo>
                    <a:pt x="2684" y="2505"/>
                  </a:lnTo>
                  <a:lnTo>
                    <a:pt x="2682" y="2507"/>
                  </a:lnTo>
                  <a:lnTo>
                    <a:pt x="2682" y="2508"/>
                  </a:lnTo>
                  <a:lnTo>
                    <a:pt x="2684" y="2511"/>
                  </a:lnTo>
                  <a:lnTo>
                    <a:pt x="2687" y="2513"/>
                  </a:lnTo>
                  <a:lnTo>
                    <a:pt x="2689" y="2517"/>
                  </a:lnTo>
                  <a:lnTo>
                    <a:pt x="2690" y="2519"/>
                  </a:lnTo>
                  <a:lnTo>
                    <a:pt x="2690" y="2521"/>
                  </a:lnTo>
                  <a:lnTo>
                    <a:pt x="2690" y="2525"/>
                  </a:lnTo>
                  <a:lnTo>
                    <a:pt x="2689" y="2527"/>
                  </a:lnTo>
                  <a:lnTo>
                    <a:pt x="2687" y="2529"/>
                  </a:lnTo>
                  <a:lnTo>
                    <a:pt x="2685" y="2531"/>
                  </a:lnTo>
                  <a:lnTo>
                    <a:pt x="2682" y="2533"/>
                  </a:lnTo>
                  <a:lnTo>
                    <a:pt x="2680" y="2534"/>
                  </a:lnTo>
                  <a:lnTo>
                    <a:pt x="2677" y="2535"/>
                  </a:lnTo>
                  <a:lnTo>
                    <a:pt x="2674" y="2537"/>
                  </a:lnTo>
                  <a:lnTo>
                    <a:pt x="2673" y="2540"/>
                  </a:lnTo>
                  <a:lnTo>
                    <a:pt x="2672" y="2542"/>
                  </a:lnTo>
                  <a:lnTo>
                    <a:pt x="2668" y="2543"/>
                  </a:lnTo>
                  <a:lnTo>
                    <a:pt x="2673" y="2531"/>
                  </a:lnTo>
                  <a:lnTo>
                    <a:pt x="2679" y="2517"/>
                  </a:lnTo>
                  <a:lnTo>
                    <a:pt x="2678" y="2515"/>
                  </a:lnTo>
                  <a:lnTo>
                    <a:pt x="2676" y="2512"/>
                  </a:lnTo>
                  <a:lnTo>
                    <a:pt x="2673" y="2512"/>
                  </a:lnTo>
                  <a:lnTo>
                    <a:pt x="2672" y="2512"/>
                  </a:lnTo>
                  <a:lnTo>
                    <a:pt x="2671" y="2513"/>
                  </a:lnTo>
                  <a:lnTo>
                    <a:pt x="2671" y="2516"/>
                  </a:lnTo>
                  <a:lnTo>
                    <a:pt x="2670" y="2519"/>
                  </a:lnTo>
                  <a:lnTo>
                    <a:pt x="2669" y="2521"/>
                  </a:lnTo>
                  <a:lnTo>
                    <a:pt x="2668" y="2527"/>
                  </a:lnTo>
                  <a:lnTo>
                    <a:pt x="2665" y="2532"/>
                  </a:lnTo>
                  <a:lnTo>
                    <a:pt x="2663" y="2540"/>
                  </a:lnTo>
                  <a:lnTo>
                    <a:pt x="2660" y="2546"/>
                  </a:lnTo>
                  <a:lnTo>
                    <a:pt x="2655" y="2551"/>
                  </a:lnTo>
                  <a:lnTo>
                    <a:pt x="2650" y="2553"/>
                  </a:lnTo>
                  <a:lnTo>
                    <a:pt x="2649" y="2552"/>
                  </a:lnTo>
                  <a:lnTo>
                    <a:pt x="2649" y="2551"/>
                  </a:lnTo>
                  <a:lnTo>
                    <a:pt x="2650" y="2548"/>
                  </a:lnTo>
                  <a:lnTo>
                    <a:pt x="2653" y="2543"/>
                  </a:lnTo>
                  <a:lnTo>
                    <a:pt x="2656" y="2537"/>
                  </a:lnTo>
                  <a:lnTo>
                    <a:pt x="2657" y="2534"/>
                  </a:lnTo>
                  <a:lnTo>
                    <a:pt x="2657" y="2533"/>
                  </a:lnTo>
                  <a:lnTo>
                    <a:pt x="2656" y="2533"/>
                  </a:lnTo>
                  <a:lnTo>
                    <a:pt x="2650" y="2535"/>
                  </a:lnTo>
                  <a:lnTo>
                    <a:pt x="2644" y="2538"/>
                  </a:lnTo>
                  <a:lnTo>
                    <a:pt x="2637" y="2543"/>
                  </a:lnTo>
                  <a:lnTo>
                    <a:pt x="2633" y="2548"/>
                  </a:lnTo>
                  <a:lnTo>
                    <a:pt x="2632" y="2553"/>
                  </a:lnTo>
                  <a:lnTo>
                    <a:pt x="2631" y="2561"/>
                  </a:lnTo>
                  <a:lnTo>
                    <a:pt x="2628" y="2567"/>
                  </a:lnTo>
                  <a:lnTo>
                    <a:pt x="2624" y="2570"/>
                  </a:lnTo>
                  <a:lnTo>
                    <a:pt x="2620" y="2573"/>
                  </a:lnTo>
                  <a:lnTo>
                    <a:pt x="2614" y="2576"/>
                  </a:lnTo>
                  <a:lnTo>
                    <a:pt x="2614" y="2576"/>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39" name="Freeform 338"/>
            <p:cNvSpPr>
              <a:spLocks/>
            </p:cNvSpPr>
            <p:nvPr/>
          </p:nvSpPr>
          <p:spPr bwMode="gray">
            <a:xfrm>
              <a:off x="2649538" y="2755901"/>
              <a:ext cx="1377950" cy="955675"/>
            </a:xfrm>
            <a:custGeom>
              <a:avLst/>
              <a:gdLst/>
              <a:ahLst/>
              <a:cxnLst>
                <a:cxn ang="0">
                  <a:pos x="1365" y="2501"/>
                </a:cxn>
                <a:cxn ang="0">
                  <a:pos x="823" y="2418"/>
                </a:cxn>
                <a:cxn ang="0">
                  <a:pos x="714" y="2349"/>
                </a:cxn>
                <a:cxn ang="0">
                  <a:pos x="722" y="2230"/>
                </a:cxn>
                <a:cxn ang="0">
                  <a:pos x="622" y="2112"/>
                </a:cxn>
                <a:cxn ang="0">
                  <a:pos x="568" y="2003"/>
                </a:cxn>
                <a:cxn ang="0">
                  <a:pos x="336" y="1625"/>
                </a:cxn>
                <a:cxn ang="0">
                  <a:pos x="84" y="1492"/>
                </a:cxn>
                <a:cxn ang="0">
                  <a:pos x="187" y="459"/>
                </a:cxn>
                <a:cxn ang="0">
                  <a:pos x="441" y="345"/>
                </a:cxn>
                <a:cxn ang="0">
                  <a:pos x="519" y="363"/>
                </a:cxn>
                <a:cxn ang="0">
                  <a:pos x="429" y="441"/>
                </a:cxn>
                <a:cxn ang="0">
                  <a:pos x="610" y="352"/>
                </a:cxn>
                <a:cxn ang="0">
                  <a:pos x="801" y="337"/>
                </a:cxn>
                <a:cxn ang="0">
                  <a:pos x="914" y="346"/>
                </a:cxn>
                <a:cxn ang="0">
                  <a:pos x="1342" y="557"/>
                </a:cxn>
                <a:cxn ang="0">
                  <a:pos x="1630" y="640"/>
                </a:cxn>
                <a:cxn ang="0">
                  <a:pos x="1695" y="674"/>
                </a:cxn>
                <a:cxn ang="0">
                  <a:pos x="1756" y="526"/>
                </a:cxn>
                <a:cxn ang="0">
                  <a:pos x="1811" y="506"/>
                </a:cxn>
                <a:cxn ang="0">
                  <a:pos x="2165" y="623"/>
                </a:cxn>
                <a:cxn ang="0">
                  <a:pos x="2272" y="666"/>
                </a:cxn>
                <a:cxn ang="0">
                  <a:pos x="2402" y="523"/>
                </a:cxn>
                <a:cxn ang="0">
                  <a:pos x="2353" y="369"/>
                </a:cxn>
                <a:cxn ang="0">
                  <a:pos x="2315" y="101"/>
                </a:cxn>
                <a:cxn ang="0">
                  <a:pos x="2446" y="145"/>
                </a:cxn>
                <a:cxn ang="0">
                  <a:pos x="2508" y="378"/>
                </a:cxn>
                <a:cxn ang="0">
                  <a:pos x="2611" y="466"/>
                </a:cxn>
                <a:cxn ang="0">
                  <a:pos x="2762" y="674"/>
                </a:cxn>
                <a:cxn ang="0">
                  <a:pos x="2824" y="337"/>
                </a:cxn>
                <a:cxn ang="0">
                  <a:pos x="3003" y="531"/>
                </a:cxn>
                <a:cxn ang="0">
                  <a:pos x="2932" y="812"/>
                </a:cxn>
                <a:cxn ang="0">
                  <a:pos x="2768" y="787"/>
                </a:cxn>
                <a:cxn ang="0">
                  <a:pos x="2710" y="947"/>
                </a:cxn>
                <a:cxn ang="0">
                  <a:pos x="2544" y="1215"/>
                </a:cxn>
                <a:cxn ang="0">
                  <a:pos x="2376" y="1439"/>
                </a:cxn>
                <a:cxn ang="0">
                  <a:pos x="2478" y="1819"/>
                </a:cxn>
                <a:cxn ang="0">
                  <a:pos x="2948" y="1984"/>
                </a:cxn>
                <a:cxn ang="0">
                  <a:pos x="3155" y="2310"/>
                </a:cxn>
                <a:cxn ang="0">
                  <a:pos x="3146" y="2022"/>
                </a:cxn>
                <a:cxn ang="0">
                  <a:pos x="3228" y="1507"/>
                </a:cxn>
                <a:cxn ang="0">
                  <a:pos x="3370" y="1300"/>
                </a:cxn>
                <a:cxn ang="0">
                  <a:pos x="3643" y="1443"/>
                </a:cxn>
                <a:cxn ang="0">
                  <a:pos x="3759" y="1685"/>
                </a:cxn>
                <a:cxn ang="0">
                  <a:pos x="3944" y="1598"/>
                </a:cxn>
                <a:cxn ang="0">
                  <a:pos x="4033" y="1807"/>
                </a:cxn>
                <a:cxn ang="0">
                  <a:pos x="4146" y="1987"/>
                </a:cxn>
                <a:cxn ang="0">
                  <a:pos x="4091" y="2112"/>
                </a:cxn>
                <a:cxn ang="0">
                  <a:pos x="4332" y="2145"/>
                </a:cxn>
                <a:cxn ang="0">
                  <a:pos x="4152" y="2373"/>
                </a:cxn>
                <a:cxn ang="0">
                  <a:pos x="3705" y="2491"/>
                </a:cxn>
                <a:cxn ang="0">
                  <a:pos x="3911" y="2531"/>
                </a:cxn>
                <a:cxn ang="0">
                  <a:pos x="3876" y="2672"/>
                </a:cxn>
                <a:cxn ang="0">
                  <a:pos x="3960" y="2822"/>
                </a:cxn>
                <a:cxn ang="0">
                  <a:pos x="3810" y="2853"/>
                </a:cxn>
                <a:cxn ang="0">
                  <a:pos x="3809" y="2787"/>
                </a:cxn>
                <a:cxn ang="0">
                  <a:pos x="3592" y="2738"/>
                </a:cxn>
                <a:cxn ang="0">
                  <a:pos x="3144" y="2889"/>
                </a:cxn>
                <a:cxn ang="0">
                  <a:pos x="2973" y="2989"/>
                </a:cxn>
                <a:cxn ang="0">
                  <a:pos x="3054" y="2827"/>
                </a:cxn>
                <a:cxn ang="0">
                  <a:pos x="3019" y="2730"/>
                </a:cxn>
                <a:cxn ang="0">
                  <a:pos x="2855" y="2588"/>
                </a:cxn>
                <a:cxn ang="0">
                  <a:pos x="2649" y="2551"/>
                </a:cxn>
              </a:cxnLst>
              <a:rect l="0" t="0" r="r" b="b"/>
              <a:pathLst>
                <a:path w="4343" h="3014">
                  <a:moveTo>
                    <a:pt x="2614" y="2576"/>
                  </a:moveTo>
                  <a:lnTo>
                    <a:pt x="2606" y="2577"/>
                  </a:lnTo>
                  <a:lnTo>
                    <a:pt x="2598" y="2576"/>
                  </a:lnTo>
                  <a:lnTo>
                    <a:pt x="2593" y="2574"/>
                  </a:lnTo>
                  <a:lnTo>
                    <a:pt x="2588" y="2572"/>
                  </a:lnTo>
                  <a:lnTo>
                    <a:pt x="2580" y="2570"/>
                  </a:lnTo>
                  <a:lnTo>
                    <a:pt x="2572" y="2570"/>
                  </a:lnTo>
                  <a:lnTo>
                    <a:pt x="2565" y="2570"/>
                  </a:lnTo>
                  <a:lnTo>
                    <a:pt x="2558" y="2569"/>
                  </a:lnTo>
                  <a:lnTo>
                    <a:pt x="2554" y="2566"/>
                  </a:lnTo>
                  <a:lnTo>
                    <a:pt x="2549" y="2562"/>
                  </a:lnTo>
                  <a:lnTo>
                    <a:pt x="2544" y="2564"/>
                  </a:lnTo>
                  <a:lnTo>
                    <a:pt x="2539" y="2566"/>
                  </a:lnTo>
                  <a:lnTo>
                    <a:pt x="2533" y="2568"/>
                  </a:lnTo>
                  <a:lnTo>
                    <a:pt x="2530" y="2570"/>
                  </a:lnTo>
                  <a:lnTo>
                    <a:pt x="2525" y="2572"/>
                  </a:lnTo>
                  <a:lnTo>
                    <a:pt x="2521" y="2573"/>
                  </a:lnTo>
                  <a:lnTo>
                    <a:pt x="2517" y="2573"/>
                  </a:lnTo>
                  <a:lnTo>
                    <a:pt x="2514" y="2572"/>
                  </a:lnTo>
                  <a:lnTo>
                    <a:pt x="2507" y="2568"/>
                  </a:lnTo>
                  <a:lnTo>
                    <a:pt x="2502" y="2562"/>
                  </a:lnTo>
                  <a:lnTo>
                    <a:pt x="2498" y="2558"/>
                  </a:lnTo>
                  <a:lnTo>
                    <a:pt x="2492" y="2554"/>
                  </a:lnTo>
                  <a:lnTo>
                    <a:pt x="2490" y="2553"/>
                  </a:lnTo>
                  <a:lnTo>
                    <a:pt x="2486" y="2552"/>
                  </a:lnTo>
                  <a:lnTo>
                    <a:pt x="2483" y="2552"/>
                  </a:lnTo>
                  <a:lnTo>
                    <a:pt x="2479" y="2553"/>
                  </a:lnTo>
                  <a:lnTo>
                    <a:pt x="2478" y="2554"/>
                  </a:lnTo>
                  <a:lnTo>
                    <a:pt x="2476" y="2557"/>
                  </a:lnTo>
                  <a:lnTo>
                    <a:pt x="2474" y="2558"/>
                  </a:lnTo>
                  <a:lnTo>
                    <a:pt x="2471" y="2557"/>
                  </a:lnTo>
                  <a:lnTo>
                    <a:pt x="2469" y="2552"/>
                  </a:lnTo>
                  <a:lnTo>
                    <a:pt x="2467" y="2548"/>
                  </a:lnTo>
                  <a:lnTo>
                    <a:pt x="2462" y="2543"/>
                  </a:lnTo>
                  <a:lnTo>
                    <a:pt x="2457" y="2540"/>
                  </a:lnTo>
                  <a:lnTo>
                    <a:pt x="2451" y="2536"/>
                  </a:lnTo>
                  <a:lnTo>
                    <a:pt x="2445" y="2534"/>
                  </a:lnTo>
                  <a:lnTo>
                    <a:pt x="2440" y="2532"/>
                  </a:lnTo>
                  <a:lnTo>
                    <a:pt x="2433" y="2531"/>
                  </a:lnTo>
                  <a:lnTo>
                    <a:pt x="2426" y="2531"/>
                  </a:lnTo>
                  <a:lnTo>
                    <a:pt x="2420" y="2532"/>
                  </a:lnTo>
                  <a:lnTo>
                    <a:pt x="2412" y="2537"/>
                  </a:lnTo>
                  <a:lnTo>
                    <a:pt x="2404" y="2540"/>
                  </a:lnTo>
                  <a:lnTo>
                    <a:pt x="2402" y="2538"/>
                  </a:lnTo>
                  <a:lnTo>
                    <a:pt x="2400" y="2536"/>
                  </a:lnTo>
                  <a:lnTo>
                    <a:pt x="2394" y="2532"/>
                  </a:lnTo>
                  <a:lnTo>
                    <a:pt x="2387" y="2529"/>
                  </a:lnTo>
                  <a:lnTo>
                    <a:pt x="2381" y="2527"/>
                  </a:lnTo>
                  <a:lnTo>
                    <a:pt x="2375" y="2526"/>
                  </a:lnTo>
                  <a:lnTo>
                    <a:pt x="2368" y="2524"/>
                  </a:lnTo>
                  <a:lnTo>
                    <a:pt x="2362" y="2521"/>
                  </a:lnTo>
                  <a:lnTo>
                    <a:pt x="2360" y="2519"/>
                  </a:lnTo>
                  <a:lnTo>
                    <a:pt x="2357" y="2517"/>
                  </a:lnTo>
                  <a:lnTo>
                    <a:pt x="2356" y="2513"/>
                  </a:lnTo>
                  <a:lnTo>
                    <a:pt x="2355" y="2509"/>
                  </a:lnTo>
                  <a:lnTo>
                    <a:pt x="2354" y="2499"/>
                  </a:lnTo>
                  <a:lnTo>
                    <a:pt x="2352" y="2487"/>
                  </a:lnTo>
                  <a:lnTo>
                    <a:pt x="2351" y="2483"/>
                  </a:lnTo>
                  <a:lnTo>
                    <a:pt x="2347" y="2478"/>
                  </a:lnTo>
                  <a:lnTo>
                    <a:pt x="2344" y="2475"/>
                  </a:lnTo>
                  <a:lnTo>
                    <a:pt x="2339" y="2471"/>
                  </a:lnTo>
                  <a:lnTo>
                    <a:pt x="2337" y="2471"/>
                  </a:lnTo>
                  <a:lnTo>
                    <a:pt x="2335" y="2472"/>
                  </a:lnTo>
                  <a:lnTo>
                    <a:pt x="2332" y="2486"/>
                  </a:lnTo>
                  <a:lnTo>
                    <a:pt x="2329" y="2501"/>
                  </a:lnTo>
                  <a:lnTo>
                    <a:pt x="2241" y="2501"/>
                  </a:lnTo>
                  <a:lnTo>
                    <a:pt x="2153" y="2501"/>
                  </a:lnTo>
                  <a:lnTo>
                    <a:pt x="2066" y="2501"/>
                  </a:lnTo>
                  <a:lnTo>
                    <a:pt x="1978" y="2501"/>
                  </a:lnTo>
                  <a:lnTo>
                    <a:pt x="1890" y="2501"/>
                  </a:lnTo>
                  <a:lnTo>
                    <a:pt x="1803" y="2501"/>
                  </a:lnTo>
                  <a:lnTo>
                    <a:pt x="1716" y="2501"/>
                  </a:lnTo>
                  <a:lnTo>
                    <a:pt x="1628" y="2501"/>
                  </a:lnTo>
                  <a:lnTo>
                    <a:pt x="1540" y="2501"/>
                  </a:lnTo>
                  <a:lnTo>
                    <a:pt x="1452" y="2501"/>
                  </a:lnTo>
                  <a:lnTo>
                    <a:pt x="1365" y="2501"/>
                  </a:lnTo>
                  <a:lnTo>
                    <a:pt x="1278" y="2501"/>
                  </a:lnTo>
                  <a:lnTo>
                    <a:pt x="1190" y="2501"/>
                  </a:lnTo>
                  <a:lnTo>
                    <a:pt x="1102" y="2501"/>
                  </a:lnTo>
                  <a:lnTo>
                    <a:pt x="1015" y="2501"/>
                  </a:lnTo>
                  <a:lnTo>
                    <a:pt x="927" y="2501"/>
                  </a:lnTo>
                  <a:lnTo>
                    <a:pt x="923" y="2497"/>
                  </a:lnTo>
                  <a:lnTo>
                    <a:pt x="920" y="2494"/>
                  </a:lnTo>
                  <a:lnTo>
                    <a:pt x="917" y="2500"/>
                  </a:lnTo>
                  <a:lnTo>
                    <a:pt x="911" y="2503"/>
                  </a:lnTo>
                  <a:lnTo>
                    <a:pt x="911" y="2499"/>
                  </a:lnTo>
                  <a:lnTo>
                    <a:pt x="912" y="2495"/>
                  </a:lnTo>
                  <a:lnTo>
                    <a:pt x="912" y="2494"/>
                  </a:lnTo>
                  <a:lnTo>
                    <a:pt x="910" y="2492"/>
                  </a:lnTo>
                  <a:lnTo>
                    <a:pt x="906" y="2492"/>
                  </a:lnTo>
                  <a:lnTo>
                    <a:pt x="906" y="2492"/>
                  </a:lnTo>
                  <a:lnTo>
                    <a:pt x="907" y="2491"/>
                  </a:lnTo>
                  <a:lnTo>
                    <a:pt x="907" y="2488"/>
                  </a:lnTo>
                  <a:lnTo>
                    <a:pt x="907" y="2486"/>
                  </a:lnTo>
                  <a:lnTo>
                    <a:pt x="905" y="2484"/>
                  </a:lnTo>
                  <a:lnTo>
                    <a:pt x="906" y="2478"/>
                  </a:lnTo>
                  <a:lnTo>
                    <a:pt x="905" y="2477"/>
                  </a:lnTo>
                  <a:lnTo>
                    <a:pt x="903" y="2464"/>
                  </a:lnTo>
                  <a:lnTo>
                    <a:pt x="903" y="2453"/>
                  </a:lnTo>
                  <a:lnTo>
                    <a:pt x="898" y="2458"/>
                  </a:lnTo>
                  <a:lnTo>
                    <a:pt x="895" y="2459"/>
                  </a:lnTo>
                  <a:lnTo>
                    <a:pt x="894" y="2460"/>
                  </a:lnTo>
                  <a:lnTo>
                    <a:pt x="893" y="2461"/>
                  </a:lnTo>
                  <a:lnTo>
                    <a:pt x="891" y="2463"/>
                  </a:lnTo>
                  <a:lnTo>
                    <a:pt x="891" y="2467"/>
                  </a:lnTo>
                  <a:lnTo>
                    <a:pt x="889" y="2469"/>
                  </a:lnTo>
                  <a:lnTo>
                    <a:pt x="887" y="2471"/>
                  </a:lnTo>
                  <a:lnTo>
                    <a:pt x="882" y="2470"/>
                  </a:lnTo>
                  <a:lnTo>
                    <a:pt x="875" y="2467"/>
                  </a:lnTo>
                  <a:lnTo>
                    <a:pt x="870" y="2461"/>
                  </a:lnTo>
                  <a:lnTo>
                    <a:pt x="865" y="2458"/>
                  </a:lnTo>
                  <a:lnTo>
                    <a:pt x="863" y="2453"/>
                  </a:lnTo>
                  <a:lnTo>
                    <a:pt x="863" y="2448"/>
                  </a:lnTo>
                  <a:lnTo>
                    <a:pt x="863" y="2447"/>
                  </a:lnTo>
                  <a:lnTo>
                    <a:pt x="865" y="2447"/>
                  </a:lnTo>
                  <a:lnTo>
                    <a:pt x="868" y="2448"/>
                  </a:lnTo>
                  <a:lnTo>
                    <a:pt x="870" y="2451"/>
                  </a:lnTo>
                  <a:lnTo>
                    <a:pt x="873" y="2456"/>
                  </a:lnTo>
                  <a:lnTo>
                    <a:pt x="878" y="2463"/>
                  </a:lnTo>
                  <a:lnTo>
                    <a:pt x="879" y="2462"/>
                  </a:lnTo>
                  <a:lnTo>
                    <a:pt x="879" y="2461"/>
                  </a:lnTo>
                  <a:lnTo>
                    <a:pt x="879" y="2458"/>
                  </a:lnTo>
                  <a:lnTo>
                    <a:pt x="880" y="2455"/>
                  </a:lnTo>
                  <a:lnTo>
                    <a:pt x="881" y="2452"/>
                  </a:lnTo>
                  <a:lnTo>
                    <a:pt x="882" y="2451"/>
                  </a:lnTo>
                  <a:lnTo>
                    <a:pt x="881" y="2451"/>
                  </a:lnTo>
                  <a:lnTo>
                    <a:pt x="880" y="2451"/>
                  </a:lnTo>
                  <a:lnTo>
                    <a:pt x="877" y="2451"/>
                  </a:lnTo>
                  <a:lnTo>
                    <a:pt x="874" y="2450"/>
                  </a:lnTo>
                  <a:lnTo>
                    <a:pt x="872" y="2447"/>
                  </a:lnTo>
                  <a:lnTo>
                    <a:pt x="872" y="2446"/>
                  </a:lnTo>
                  <a:lnTo>
                    <a:pt x="871" y="2442"/>
                  </a:lnTo>
                  <a:lnTo>
                    <a:pt x="872" y="2436"/>
                  </a:lnTo>
                  <a:lnTo>
                    <a:pt x="872" y="2432"/>
                  </a:lnTo>
                  <a:lnTo>
                    <a:pt x="872" y="2429"/>
                  </a:lnTo>
                  <a:lnTo>
                    <a:pt x="871" y="2428"/>
                  </a:lnTo>
                  <a:lnTo>
                    <a:pt x="871" y="2427"/>
                  </a:lnTo>
                  <a:lnTo>
                    <a:pt x="870" y="2428"/>
                  </a:lnTo>
                  <a:lnTo>
                    <a:pt x="869" y="2430"/>
                  </a:lnTo>
                  <a:lnTo>
                    <a:pt x="866" y="2435"/>
                  </a:lnTo>
                  <a:lnTo>
                    <a:pt x="863" y="2437"/>
                  </a:lnTo>
                  <a:lnTo>
                    <a:pt x="860" y="2438"/>
                  </a:lnTo>
                  <a:lnTo>
                    <a:pt x="855" y="2439"/>
                  </a:lnTo>
                  <a:lnTo>
                    <a:pt x="850" y="2440"/>
                  </a:lnTo>
                  <a:lnTo>
                    <a:pt x="847" y="2440"/>
                  </a:lnTo>
                  <a:lnTo>
                    <a:pt x="844" y="2439"/>
                  </a:lnTo>
                  <a:lnTo>
                    <a:pt x="840" y="2438"/>
                  </a:lnTo>
                  <a:lnTo>
                    <a:pt x="834" y="2432"/>
                  </a:lnTo>
                  <a:lnTo>
                    <a:pt x="828" y="2427"/>
                  </a:lnTo>
                  <a:lnTo>
                    <a:pt x="822" y="2420"/>
                  </a:lnTo>
                  <a:lnTo>
                    <a:pt x="821" y="2419"/>
                  </a:lnTo>
                  <a:lnTo>
                    <a:pt x="823" y="2418"/>
                  </a:lnTo>
                  <a:lnTo>
                    <a:pt x="825" y="2418"/>
                  </a:lnTo>
                  <a:lnTo>
                    <a:pt x="828" y="2418"/>
                  </a:lnTo>
                  <a:lnTo>
                    <a:pt x="832" y="2413"/>
                  </a:lnTo>
                  <a:lnTo>
                    <a:pt x="833" y="2407"/>
                  </a:lnTo>
                  <a:lnTo>
                    <a:pt x="833" y="2403"/>
                  </a:lnTo>
                  <a:lnTo>
                    <a:pt x="832" y="2399"/>
                  </a:lnTo>
                  <a:lnTo>
                    <a:pt x="831" y="2394"/>
                  </a:lnTo>
                  <a:lnTo>
                    <a:pt x="829" y="2393"/>
                  </a:lnTo>
                  <a:lnTo>
                    <a:pt x="828" y="2394"/>
                  </a:lnTo>
                  <a:lnTo>
                    <a:pt x="826" y="2395"/>
                  </a:lnTo>
                  <a:lnTo>
                    <a:pt x="825" y="2397"/>
                  </a:lnTo>
                  <a:lnTo>
                    <a:pt x="824" y="2398"/>
                  </a:lnTo>
                  <a:lnTo>
                    <a:pt x="823" y="2398"/>
                  </a:lnTo>
                  <a:lnTo>
                    <a:pt x="821" y="2397"/>
                  </a:lnTo>
                  <a:lnTo>
                    <a:pt x="818" y="2395"/>
                  </a:lnTo>
                  <a:lnTo>
                    <a:pt x="815" y="2391"/>
                  </a:lnTo>
                  <a:lnTo>
                    <a:pt x="813" y="2391"/>
                  </a:lnTo>
                  <a:lnTo>
                    <a:pt x="813" y="2391"/>
                  </a:lnTo>
                  <a:lnTo>
                    <a:pt x="813" y="2393"/>
                  </a:lnTo>
                  <a:lnTo>
                    <a:pt x="813" y="2395"/>
                  </a:lnTo>
                  <a:lnTo>
                    <a:pt x="812" y="2395"/>
                  </a:lnTo>
                  <a:lnTo>
                    <a:pt x="811" y="2395"/>
                  </a:lnTo>
                  <a:lnTo>
                    <a:pt x="808" y="2391"/>
                  </a:lnTo>
                  <a:lnTo>
                    <a:pt x="805" y="2388"/>
                  </a:lnTo>
                  <a:lnTo>
                    <a:pt x="800" y="2385"/>
                  </a:lnTo>
                  <a:lnTo>
                    <a:pt x="796" y="2381"/>
                  </a:lnTo>
                  <a:lnTo>
                    <a:pt x="795" y="2382"/>
                  </a:lnTo>
                  <a:lnTo>
                    <a:pt x="793" y="2383"/>
                  </a:lnTo>
                  <a:lnTo>
                    <a:pt x="788" y="2386"/>
                  </a:lnTo>
                  <a:lnTo>
                    <a:pt x="785" y="2385"/>
                  </a:lnTo>
                  <a:lnTo>
                    <a:pt x="784" y="2385"/>
                  </a:lnTo>
                  <a:lnTo>
                    <a:pt x="783" y="2386"/>
                  </a:lnTo>
                  <a:lnTo>
                    <a:pt x="781" y="2388"/>
                  </a:lnTo>
                  <a:lnTo>
                    <a:pt x="776" y="2385"/>
                  </a:lnTo>
                  <a:lnTo>
                    <a:pt x="774" y="2381"/>
                  </a:lnTo>
                  <a:lnTo>
                    <a:pt x="772" y="2381"/>
                  </a:lnTo>
                  <a:lnTo>
                    <a:pt x="771" y="2381"/>
                  </a:lnTo>
                  <a:lnTo>
                    <a:pt x="768" y="2381"/>
                  </a:lnTo>
                  <a:lnTo>
                    <a:pt x="765" y="2382"/>
                  </a:lnTo>
                  <a:lnTo>
                    <a:pt x="760" y="2385"/>
                  </a:lnTo>
                  <a:lnTo>
                    <a:pt x="756" y="2385"/>
                  </a:lnTo>
                  <a:lnTo>
                    <a:pt x="754" y="2385"/>
                  </a:lnTo>
                  <a:lnTo>
                    <a:pt x="752" y="2383"/>
                  </a:lnTo>
                  <a:lnTo>
                    <a:pt x="752" y="2382"/>
                  </a:lnTo>
                  <a:lnTo>
                    <a:pt x="754" y="2379"/>
                  </a:lnTo>
                  <a:lnTo>
                    <a:pt x="754" y="2375"/>
                  </a:lnTo>
                  <a:lnTo>
                    <a:pt x="751" y="2371"/>
                  </a:lnTo>
                  <a:lnTo>
                    <a:pt x="754" y="2366"/>
                  </a:lnTo>
                  <a:lnTo>
                    <a:pt x="755" y="2363"/>
                  </a:lnTo>
                  <a:lnTo>
                    <a:pt x="756" y="2361"/>
                  </a:lnTo>
                  <a:lnTo>
                    <a:pt x="756" y="2358"/>
                  </a:lnTo>
                  <a:lnTo>
                    <a:pt x="756" y="2357"/>
                  </a:lnTo>
                  <a:lnTo>
                    <a:pt x="755" y="2356"/>
                  </a:lnTo>
                  <a:lnTo>
                    <a:pt x="750" y="2356"/>
                  </a:lnTo>
                  <a:lnTo>
                    <a:pt x="747" y="2356"/>
                  </a:lnTo>
                  <a:lnTo>
                    <a:pt x="741" y="2356"/>
                  </a:lnTo>
                  <a:lnTo>
                    <a:pt x="738" y="2355"/>
                  </a:lnTo>
                  <a:lnTo>
                    <a:pt x="738" y="2354"/>
                  </a:lnTo>
                  <a:lnTo>
                    <a:pt x="738" y="2353"/>
                  </a:lnTo>
                  <a:lnTo>
                    <a:pt x="740" y="2352"/>
                  </a:lnTo>
                  <a:lnTo>
                    <a:pt x="743" y="2350"/>
                  </a:lnTo>
                  <a:lnTo>
                    <a:pt x="748" y="2349"/>
                  </a:lnTo>
                  <a:lnTo>
                    <a:pt x="747" y="2348"/>
                  </a:lnTo>
                  <a:lnTo>
                    <a:pt x="743" y="2347"/>
                  </a:lnTo>
                  <a:lnTo>
                    <a:pt x="739" y="2345"/>
                  </a:lnTo>
                  <a:lnTo>
                    <a:pt x="734" y="2347"/>
                  </a:lnTo>
                  <a:lnTo>
                    <a:pt x="733" y="2349"/>
                  </a:lnTo>
                  <a:lnTo>
                    <a:pt x="732" y="2350"/>
                  </a:lnTo>
                  <a:lnTo>
                    <a:pt x="731" y="2352"/>
                  </a:lnTo>
                  <a:lnTo>
                    <a:pt x="728" y="2352"/>
                  </a:lnTo>
                  <a:lnTo>
                    <a:pt x="725" y="2350"/>
                  </a:lnTo>
                  <a:lnTo>
                    <a:pt x="722" y="2348"/>
                  </a:lnTo>
                  <a:lnTo>
                    <a:pt x="718" y="2347"/>
                  </a:lnTo>
                  <a:lnTo>
                    <a:pt x="716" y="2347"/>
                  </a:lnTo>
                  <a:lnTo>
                    <a:pt x="715" y="2348"/>
                  </a:lnTo>
                  <a:lnTo>
                    <a:pt x="714" y="2349"/>
                  </a:lnTo>
                  <a:lnTo>
                    <a:pt x="714" y="2353"/>
                  </a:lnTo>
                  <a:lnTo>
                    <a:pt x="712" y="2354"/>
                  </a:lnTo>
                  <a:lnTo>
                    <a:pt x="710" y="2355"/>
                  </a:lnTo>
                  <a:lnTo>
                    <a:pt x="706" y="2354"/>
                  </a:lnTo>
                  <a:lnTo>
                    <a:pt x="700" y="2352"/>
                  </a:lnTo>
                  <a:lnTo>
                    <a:pt x="694" y="2348"/>
                  </a:lnTo>
                  <a:lnTo>
                    <a:pt x="690" y="2346"/>
                  </a:lnTo>
                  <a:lnTo>
                    <a:pt x="689" y="2344"/>
                  </a:lnTo>
                  <a:lnTo>
                    <a:pt x="686" y="2340"/>
                  </a:lnTo>
                  <a:lnTo>
                    <a:pt x="683" y="2336"/>
                  </a:lnTo>
                  <a:lnTo>
                    <a:pt x="681" y="2334"/>
                  </a:lnTo>
                  <a:lnTo>
                    <a:pt x="678" y="2334"/>
                  </a:lnTo>
                  <a:lnTo>
                    <a:pt x="675" y="2333"/>
                  </a:lnTo>
                  <a:lnTo>
                    <a:pt x="674" y="2331"/>
                  </a:lnTo>
                  <a:lnTo>
                    <a:pt x="671" y="2329"/>
                  </a:lnTo>
                  <a:lnTo>
                    <a:pt x="673" y="2326"/>
                  </a:lnTo>
                  <a:lnTo>
                    <a:pt x="673" y="2325"/>
                  </a:lnTo>
                  <a:lnTo>
                    <a:pt x="678" y="2322"/>
                  </a:lnTo>
                  <a:lnTo>
                    <a:pt x="686" y="2321"/>
                  </a:lnTo>
                  <a:lnTo>
                    <a:pt x="695" y="2318"/>
                  </a:lnTo>
                  <a:lnTo>
                    <a:pt x="701" y="2317"/>
                  </a:lnTo>
                  <a:lnTo>
                    <a:pt x="689" y="2316"/>
                  </a:lnTo>
                  <a:lnTo>
                    <a:pt x="673" y="2315"/>
                  </a:lnTo>
                  <a:lnTo>
                    <a:pt x="679" y="2307"/>
                  </a:lnTo>
                  <a:lnTo>
                    <a:pt x="687" y="2300"/>
                  </a:lnTo>
                  <a:lnTo>
                    <a:pt x="690" y="2295"/>
                  </a:lnTo>
                  <a:lnTo>
                    <a:pt x="692" y="2292"/>
                  </a:lnTo>
                  <a:lnTo>
                    <a:pt x="694" y="2290"/>
                  </a:lnTo>
                  <a:lnTo>
                    <a:pt x="697" y="2289"/>
                  </a:lnTo>
                  <a:lnTo>
                    <a:pt x="703" y="2289"/>
                  </a:lnTo>
                  <a:lnTo>
                    <a:pt x="714" y="2289"/>
                  </a:lnTo>
                  <a:lnTo>
                    <a:pt x="717" y="2289"/>
                  </a:lnTo>
                  <a:lnTo>
                    <a:pt x="722" y="2289"/>
                  </a:lnTo>
                  <a:lnTo>
                    <a:pt x="720" y="2288"/>
                  </a:lnTo>
                  <a:lnTo>
                    <a:pt x="712" y="2285"/>
                  </a:lnTo>
                  <a:lnTo>
                    <a:pt x="703" y="2284"/>
                  </a:lnTo>
                  <a:lnTo>
                    <a:pt x="698" y="2284"/>
                  </a:lnTo>
                  <a:lnTo>
                    <a:pt x="694" y="2284"/>
                  </a:lnTo>
                  <a:lnTo>
                    <a:pt x="691" y="2285"/>
                  </a:lnTo>
                  <a:lnTo>
                    <a:pt x="689" y="2287"/>
                  </a:lnTo>
                  <a:lnTo>
                    <a:pt x="687" y="2288"/>
                  </a:lnTo>
                  <a:lnTo>
                    <a:pt x="685" y="2291"/>
                  </a:lnTo>
                  <a:lnTo>
                    <a:pt x="682" y="2298"/>
                  </a:lnTo>
                  <a:lnTo>
                    <a:pt x="679" y="2302"/>
                  </a:lnTo>
                  <a:lnTo>
                    <a:pt x="676" y="2304"/>
                  </a:lnTo>
                  <a:lnTo>
                    <a:pt x="675" y="2304"/>
                  </a:lnTo>
                  <a:lnTo>
                    <a:pt x="673" y="2301"/>
                  </a:lnTo>
                  <a:lnTo>
                    <a:pt x="670" y="2296"/>
                  </a:lnTo>
                  <a:lnTo>
                    <a:pt x="669" y="2288"/>
                  </a:lnTo>
                  <a:lnTo>
                    <a:pt x="668" y="2281"/>
                  </a:lnTo>
                  <a:lnTo>
                    <a:pt x="667" y="2275"/>
                  </a:lnTo>
                  <a:lnTo>
                    <a:pt x="668" y="2272"/>
                  </a:lnTo>
                  <a:lnTo>
                    <a:pt x="669" y="2269"/>
                  </a:lnTo>
                  <a:lnTo>
                    <a:pt x="674" y="2265"/>
                  </a:lnTo>
                  <a:lnTo>
                    <a:pt x="678" y="2256"/>
                  </a:lnTo>
                  <a:lnTo>
                    <a:pt x="681" y="2252"/>
                  </a:lnTo>
                  <a:lnTo>
                    <a:pt x="682" y="2249"/>
                  </a:lnTo>
                  <a:lnTo>
                    <a:pt x="684" y="2248"/>
                  </a:lnTo>
                  <a:lnTo>
                    <a:pt x="685" y="2245"/>
                  </a:lnTo>
                  <a:lnTo>
                    <a:pt x="691" y="2243"/>
                  </a:lnTo>
                  <a:lnTo>
                    <a:pt x="697" y="2240"/>
                  </a:lnTo>
                  <a:lnTo>
                    <a:pt x="700" y="2238"/>
                  </a:lnTo>
                  <a:lnTo>
                    <a:pt x="703" y="2238"/>
                  </a:lnTo>
                  <a:lnTo>
                    <a:pt x="706" y="2238"/>
                  </a:lnTo>
                  <a:lnTo>
                    <a:pt x="710" y="2239"/>
                  </a:lnTo>
                  <a:lnTo>
                    <a:pt x="714" y="2241"/>
                  </a:lnTo>
                  <a:lnTo>
                    <a:pt x="716" y="2243"/>
                  </a:lnTo>
                  <a:lnTo>
                    <a:pt x="717" y="2244"/>
                  </a:lnTo>
                  <a:lnTo>
                    <a:pt x="718" y="2244"/>
                  </a:lnTo>
                  <a:lnTo>
                    <a:pt x="720" y="2244"/>
                  </a:lnTo>
                  <a:lnTo>
                    <a:pt x="722" y="2244"/>
                  </a:lnTo>
                  <a:lnTo>
                    <a:pt x="720" y="2239"/>
                  </a:lnTo>
                  <a:lnTo>
                    <a:pt x="722" y="2235"/>
                  </a:lnTo>
                  <a:lnTo>
                    <a:pt x="723" y="2233"/>
                  </a:lnTo>
                  <a:lnTo>
                    <a:pt x="723" y="2231"/>
                  </a:lnTo>
                  <a:lnTo>
                    <a:pt x="722" y="2230"/>
                  </a:lnTo>
                  <a:lnTo>
                    <a:pt x="719" y="2231"/>
                  </a:lnTo>
                  <a:lnTo>
                    <a:pt x="712" y="2232"/>
                  </a:lnTo>
                  <a:lnTo>
                    <a:pt x="706" y="2231"/>
                  </a:lnTo>
                  <a:lnTo>
                    <a:pt x="703" y="2230"/>
                  </a:lnTo>
                  <a:lnTo>
                    <a:pt x="702" y="2228"/>
                  </a:lnTo>
                  <a:lnTo>
                    <a:pt x="702" y="2225"/>
                  </a:lnTo>
                  <a:lnTo>
                    <a:pt x="702" y="2220"/>
                  </a:lnTo>
                  <a:lnTo>
                    <a:pt x="701" y="2219"/>
                  </a:lnTo>
                  <a:lnTo>
                    <a:pt x="700" y="2219"/>
                  </a:lnTo>
                  <a:lnTo>
                    <a:pt x="691" y="2227"/>
                  </a:lnTo>
                  <a:lnTo>
                    <a:pt x="678" y="2236"/>
                  </a:lnTo>
                  <a:lnTo>
                    <a:pt x="674" y="2240"/>
                  </a:lnTo>
                  <a:lnTo>
                    <a:pt x="668" y="2242"/>
                  </a:lnTo>
                  <a:lnTo>
                    <a:pt x="667" y="2240"/>
                  </a:lnTo>
                  <a:lnTo>
                    <a:pt x="666" y="2238"/>
                  </a:lnTo>
                  <a:lnTo>
                    <a:pt x="666" y="2233"/>
                  </a:lnTo>
                  <a:lnTo>
                    <a:pt x="666" y="2232"/>
                  </a:lnTo>
                  <a:lnTo>
                    <a:pt x="666" y="2232"/>
                  </a:lnTo>
                  <a:lnTo>
                    <a:pt x="663" y="2233"/>
                  </a:lnTo>
                  <a:lnTo>
                    <a:pt x="661" y="2233"/>
                  </a:lnTo>
                  <a:lnTo>
                    <a:pt x="660" y="2232"/>
                  </a:lnTo>
                  <a:lnTo>
                    <a:pt x="659" y="2230"/>
                  </a:lnTo>
                  <a:lnTo>
                    <a:pt x="659" y="2226"/>
                  </a:lnTo>
                  <a:lnTo>
                    <a:pt x="658" y="2225"/>
                  </a:lnTo>
                  <a:lnTo>
                    <a:pt x="658" y="2224"/>
                  </a:lnTo>
                  <a:lnTo>
                    <a:pt x="657" y="2223"/>
                  </a:lnTo>
                  <a:lnTo>
                    <a:pt x="655" y="2223"/>
                  </a:lnTo>
                  <a:lnTo>
                    <a:pt x="654" y="2226"/>
                  </a:lnTo>
                  <a:lnTo>
                    <a:pt x="653" y="2228"/>
                  </a:lnTo>
                  <a:lnTo>
                    <a:pt x="650" y="2233"/>
                  </a:lnTo>
                  <a:lnTo>
                    <a:pt x="647" y="2236"/>
                  </a:lnTo>
                  <a:lnTo>
                    <a:pt x="644" y="2239"/>
                  </a:lnTo>
                  <a:lnTo>
                    <a:pt x="643" y="2239"/>
                  </a:lnTo>
                  <a:lnTo>
                    <a:pt x="642" y="2239"/>
                  </a:lnTo>
                  <a:lnTo>
                    <a:pt x="642" y="2235"/>
                  </a:lnTo>
                  <a:lnTo>
                    <a:pt x="643" y="2232"/>
                  </a:lnTo>
                  <a:lnTo>
                    <a:pt x="646" y="2226"/>
                  </a:lnTo>
                  <a:lnTo>
                    <a:pt x="650" y="2217"/>
                  </a:lnTo>
                  <a:lnTo>
                    <a:pt x="652" y="2208"/>
                  </a:lnTo>
                  <a:lnTo>
                    <a:pt x="654" y="2198"/>
                  </a:lnTo>
                  <a:lnTo>
                    <a:pt x="658" y="2188"/>
                  </a:lnTo>
                  <a:lnTo>
                    <a:pt x="658" y="2184"/>
                  </a:lnTo>
                  <a:lnTo>
                    <a:pt x="658" y="2183"/>
                  </a:lnTo>
                  <a:lnTo>
                    <a:pt x="657" y="2183"/>
                  </a:lnTo>
                  <a:lnTo>
                    <a:pt x="654" y="2184"/>
                  </a:lnTo>
                  <a:lnTo>
                    <a:pt x="650" y="2188"/>
                  </a:lnTo>
                  <a:lnTo>
                    <a:pt x="647" y="2192"/>
                  </a:lnTo>
                  <a:lnTo>
                    <a:pt x="645" y="2193"/>
                  </a:lnTo>
                  <a:lnTo>
                    <a:pt x="644" y="2194"/>
                  </a:lnTo>
                  <a:lnTo>
                    <a:pt x="641" y="2193"/>
                  </a:lnTo>
                  <a:lnTo>
                    <a:pt x="638" y="2191"/>
                  </a:lnTo>
                  <a:lnTo>
                    <a:pt x="637" y="2187"/>
                  </a:lnTo>
                  <a:lnTo>
                    <a:pt x="635" y="2184"/>
                  </a:lnTo>
                  <a:lnTo>
                    <a:pt x="634" y="2175"/>
                  </a:lnTo>
                  <a:lnTo>
                    <a:pt x="634" y="2169"/>
                  </a:lnTo>
                  <a:lnTo>
                    <a:pt x="626" y="2158"/>
                  </a:lnTo>
                  <a:lnTo>
                    <a:pt x="618" y="2146"/>
                  </a:lnTo>
                  <a:lnTo>
                    <a:pt x="617" y="2141"/>
                  </a:lnTo>
                  <a:lnTo>
                    <a:pt x="614" y="2138"/>
                  </a:lnTo>
                  <a:lnTo>
                    <a:pt x="613" y="2137"/>
                  </a:lnTo>
                  <a:lnTo>
                    <a:pt x="613" y="2135"/>
                  </a:lnTo>
                  <a:lnTo>
                    <a:pt x="614" y="2134"/>
                  </a:lnTo>
                  <a:lnTo>
                    <a:pt x="616" y="2130"/>
                  </a:lnTo>
                  <a:lnTo>
                    <a:pt x="619" y="2129"/>
                  </a:lnTo>
                  <a:lnTo>
                    <a:pt x="621" y="2129"/>
                  </a:lnTo>
                  <a:lnTo>
                    <a:pt x="622" y="2131"/>
                  </a:lnTo>
                  <a:lnTo>
                    <a:pt x="622" y="2134"/>
                  </a:lnTo>
                  <a:lnTo>
                    <a:pt x="625" y="2137"/>
                  </a:lnTo>
                  <a:lnTo>
                    <a:pt x="629" y="2141"/>
                  </a:lnTo>
                  <a:lnTo>
                    <a:pt x="632" y="2142"/>
                  </a:lnTo>
                  <a:lnTo>
                    <a:pt x="633" y="2142"/>
                  </a:lnTo>
                  <a:lnTo>
                    <a:pt x="629" y="2135"/>
                  </a:lnTo>
                  <a:lnTo>
                    <a:pt x="624" y="2124"/>
                  </a:lnTo>
                  <a:lnTo>
                    <a:pt x="622" y="2120"/>
                  </a:lnTo>
                  <a:lnTo>
                    <a:pt x="622" y="2116"/>
                  </a:lnTo>
                  <a:lnTo>
                    <a:pt x="622" y="2112"/>
                  </a:lnTo>
                  <a:lnTo>
                    <a:pt x="625" y="2109"/>
                  </a:lnTo>
                  <a:lnTo>
                    <a:pt x="630" y="2106"/>
                  </a:lnTo>
                  <a:lnTo>
                    <a:pt x="633" y="2104"/>
                  </a:lnTo>
                  <a:lnTo>
                    <a:pt x="629" y="2102"/>
                  </a:lnTo>
                  <a:lnTo>
                    <a:pt x="627" y="2100"/>
                  </a:lnTo>
                  <a:lnTo>
                    <a:pt x="626" y="2097"/>
                  </a:lnTo>
                  <a:lnTo>
                    <a:pt x="626" y="2095"/>
                  </a:lnTo>
                  <a:lnTo>
                    <a:pt x="625" y="2095"/>
                  </a:lnTo>
                  <a:lnTo>
                    <a:pt x="621" y="2101"/>
                  </a:lnTo>
                  <a:lnTo>
                    <a:pt x="619" y="2105"/>
                  </a:lnTo>
                  <a:lnTo>
                    <a:pt x="617" y="2106"/>
                  </a:lnTo>
                  <a:lnTo>
                    <a:pt x="614" y="2106"/>
                  </a:lnTo>
                  <a:lnTo>
                    <a:pt x="614" y="2106"/>
                  </a:lnTo>
                  <a:lnTo>
                    <a:pt x="613" y="2105"/>
                  </a:lnTo>
                  <a:lnTo>
                    <a:pt x="612" y="2105"/>
                  </a:lnTo>
                  <a:lnTo>
                    <a:pt x="612" y="2105"/>
                  </a:lnTo>
                  <a:lnTo>
                    <a:pt x="611" y="2108"/>
                  </a:lnTo>
                  <a:lnTo>
                    <a:pt x="608" y="2114"/>
                  </a:lnTo>
                  <a:lnTo>
                    <a:pt x="603" y="2119"/>
                  </a:lnTo>
                  <a:lnTo>
                    <a:pt x="601" y="2120"/>
                  </a:lnTo>
                  <a:lnTo>
                    <a:pt x="600" y="2124"/>
                  </a:lnTo>
                  <a:lnTo>
                    <a:pt x="598" y="2127"/>
                  </a:lnTo>
                  <a:lnTo>
                    <a:pt x="598" y="2131"/>
                  </a:lnTo>
                  <a:lnTo>
                    <a:pt x="598" y="2135"/>
                  </a:lnTo>
                  <a:lnTo>
                    <a:pt x="598" y="2139"/>
                  </a:lnTo>
                  <a:lnTo>
                    <a:pt x="600" y="2142"/>
                  </a:lnTo>
                  <a:lnTo>
                    <a:pt x="598" y="2144"/>
                  </a:lnTo>
                  <a:lnTo>
                    <a:pt x="597" y="2145"/>
                  </a:lnTo>
                  <a:lnTo>
                    <a:pt x="595" y="2145"/>
                  </a:lnTo>
                  <a:lnTo>
                    <a:pt x="593" y="2143"/>
                  </a:lnTo>
                  <a:lnTo>
                    <a:pt x="590" y="2141"/>
                  </a:lnTo>
                  <a:lnTo>
                    <a:pt x="587" y="2135"/>
                  </a:lnTo>
                  <a:lnTo>
                    <a:pt x="585" y="2130"/>
                  </a:lnTo>
                  <a:lnTo>
                    <a:pt x="579" y="2122"/>
                  </a:lnTo>
                  <a:lnTo>
                    <a:pt x="573" y="2116"/>
                  </a:lnTo>
                  <a:lnTo>
                    <a:pt x="565" y="2109"/>
                  </a:lnTo>
                  <a:lnTo>
                    <a:pt x="559" y="2101"/>
                  </a:lnTo>
                  <a:lnTo>
                    <a:pt x="556" y="2097"/>
                  </a:lnTo>
                  <a:lnTo>
                    <a:pt x="555" y="2095"/>
                  </a:lnTo>
                  <a:lnTo>
                    <a:pt x="555" y="2092"/>
                  </a:lnTo>
                  <a:lnTo>
                    <a:pt x="555" y="2087"/>
                  </a:lnTo>
                  <a:lnTo>
                    <a:pt x="556" y="2082"/>
                  </a:lnTo>
                  <a:lnTo>
                    <a:pt x="556" y="2079"/>
                  </a:lnTo>
                  <a:lnTo>
                    <a:pt x="555" y="2077"/>
                  </a:lnTo>
                  <a:lnTo>
                    <a:pt x="549" y="2076"/>
                  </a:lnTo>
                  <a:lnTo>
                    <a:pt x="545" y="2074"/>
                  </a:lnTo>
                  <a:lnTo>
                    <a:pt x="545" y="2073"/>
                  </a:lnTo>
                  <a:lnTo>
                    <a:pt x="547" y="2071"/>
                  </a:lnTo>
                  <a:lnTo>
                    <a:pt x="548" y="2065"/>
                  </a:lnTo>
                  <a:lnTo>
                    <a:pt x="544" y="2062"/>
                  </a:lnTo>
                  <a:lnTo>
                    <a:pt x="539" y="2062"/>
                  </a:lnTo>
                  <a:lnTo>
                    <a:pt x="538" y="2062"/>
                  </a:lnTo>
                  <a:lnTo>
                    <a:pt x="537" y="2061"/>
                  </a:lnTo>
                  <a:lnTo>
                    <a:pt x="537" y="2059"/>
                  </a:lnTo>
                  <a:lnTo>
                    <a:pt x="537" y="2055"/>
                  </a:lnTo>
                  <a:lnTo>
                    <a:pt x="539" y="2049"/>
                  </a:lnTo>
                  <a:lnTo>
                    <a:pt x="538" y="2046"/>
                  </a:lnTo>
                  <a:lnTo>
                    <a:pt x="537" y="2044"/>
                  </a:lnTo>
                  <a:lnTo>
                    <a:pt x="537" y="2040"/>
                  </a:lnTo>
                  <a:lnTo>
                    <a:pt x="538" y="2039"/>
                  </a:lnTo>
                  <a:lnTo>
                    <a:pt x="540" y="2039"/>
                  </a:lnTo>
                  <a:lnTo>
                    <a:pt x="544" y="2036"/>
                  </a:lnTo>
                  <a:lnTo>
                    <a:pt x="547" y="2030"/>
                  </a:lnTo>
                  <a:lnTo>
                    <a:pt x="549" y="2029"/>
                  </a:lnTo>
                  <a:lnTo>
                    <a:pt x="552" y="2027"/>
                  </a:lnTo>
                  <a:lnTo>
                    <a:pt x="553" y="2022"/>
                  </a:lnTo>
                  <a:lnTo>
                    <a:pt x="553" y="2019"/>
                  </a:lnTo>
                  <a:lnTo>
                    <a:pt x="553" y="2017"/>
                  </a:lnTo>
                  <a:lnTo>
                    <a:pt x="554" y="2015"/>
                  </a:lnTo>
                  <a:lnTo>
                    <a:pt x="555" y="2013"/>
                  </a:lnTo>
                  <a:lnTo>
                    <a:pt x="559" y="2011"/>
                  </a:lnTo>
                  <a:lnTo>
                    <a:pt x="563" y="2008"/>
                  </a:lnTo>
                  <a:lnTo>
                    <a:pt x="565" y="2007"/>
                  </a:lnTo>
                  <a:lnTo>
                    <a:pt x="568" y="2005"/>
                  </a:lnTo>
                  <a:lnTo>
                    <a:pt x="568" y="2004"/>
                  </a:lnTo>
                  <a:lnTo>
                    <a:pt x="568" y="2003"/>
                  </a:lnTo>
                  <a:lnTo>
                    <a:pt x="565" y="2003"/>
                  </a:lnTo>
                  <a:lnTo>
                    <a:pt x="562" y="2003"/>
                  </a:lnTo>
                  <a:lnTo>
                    <a:pt x="557" y="2004"/>
                  </a:lnTo>
                  <a:lnTo>
                    <a:pt x="555" y="2004"/>
                  </a:lnTo>
                  <a:lnTo>
                    <a:pt x="553" y="2004"/>
                  </a:lnTo>
                  <a:lnTo>
                    <a:pt x="555" y="1996"/>
                  </a:lnTo>
                  <a:lnTo>
                    <a:pt x="559" y="1988"/>
                  </a:lnTo>
                  <a:lnTo>
                    <a:pt x="561" y="1982"/>
                  </a:lnTo>
                  <a:lnTo>
                    <a:pt x="562" y="1978"/>
                  </a:lnTo>
                  <a:lnTo>
                    <a:pt x="562" y="1973"/>
                  </a:lnTo>
                  <a:lnTo>
                    <a:pt x="562" y="1968"/>
                  </a:lnTo>
                  <a:lnTo>
                    <a:pt x="560" y="1960"/>
                  </a:lnTo>
                  <a:lnTo>
                    <a:pt x="557" y="1951"/>
                  </a:lnTo>
                  <a:lnTo>
                    <a:pt x="556" y="1937"/>
                  </a:lnTo>
                  <a:lnTo>
                    <a:pt x="557" y="1922"/>
                  </a:lnTo>
                  <a:lnTo>
                    <a:pt x="560" y="1917"/>
                  </a:lnTo>
                  <a:lnTo>
                    <a:pt x="561" y="1914"/>
                  </a:lnTo>
                  <a:lnTo>
                    <a:pt x="561" y="1910"/>
                  </a:lnTo>
                  <a:lnTo>
                    <a:pt x="560" y="1908"/>
                  </a:lnTo>
                  <a:lnTo>
                    <a:pt x="557" y="1906"/>
                  </a:lnTo>
                  <a:lnTo>
                    <a:pt x="555" y="1905"/>
                  </a:lnTo>
                  <a:lnTo>
                    <a:pt x="552" y="1905"/>
                  </a:lnTo>
                  <a:lnTo>
                    <a:pt x="547" y="1905"/>
                  </a:lnTo>
                  <a:lnTo>
                    <a:pt x="543" y="1905"/>
                  </a:lnTo>
                  <a:lnTo>
                    <a:pt x="540" y="1903"/>
                  </a:lnTo>
                  <a:lnTo>
                    <a:pt x="539" y="1902"/>
                  </a:lnTo>
                  <a:lnTo>
                    <a:pt x="539" y="1900"/>
                  </a:lnTo>
                  <a:lnTo>
                    <a:pt x="538" y="1897"/>
                  </a:lnTo>
                  <a:lnTo>
                    <a:pt x="535" y="1891"/>
                  </a:lnTo>
                  <a:lnTo>
                    <a:pt x="526" y="1885"/>
                  </a:lnTo>
                  <a:lnTo>
                    <a:pt x="518" y="1882"/>
                  </a:lnTo>
                  <a:lnTo>
                    <a:pt x="511" y="1881"/>
                  </a:lnTo>
                  <a:lnTo>
                    <a:pt x="505" y="1877"/>
                  </a:lnTo>
                  <a:lnTo>
                    <a:pt x="499" y="1874"/>
                  </a:lnTo>
                  <a:lnTo>
                    <a:pt x="495" y="1870"/>
                  </a:lnTo>
                  <a:lnTo>
                    <a:pt x="490" y="1865"/>
                  </a:lnTo>
                  <a:lnTo>
                    <a:pt x="487" y="1861"/>
                  </a:lnTo>
                  <a:lnTo>
                    <a:pt x="484" y="1859"/>
                  </a:lnTo>
                  <a:lnTo>
                    <a:pt x="482" y="1859"/>
                  </a:lnTo>
                  <a:lnTo>
                    <a:pt x="479" y="1858"/>
                  </a:lnTo>
                  <a:lnTo>
                    <a:pt x="475" y="1859"/>
                  </a:lnTo>
                  <a:lnTo>
                    <a:pt x="470" y="1859"/>
                  </a:lnTo>
                  <a:lnTo>
                    <a:pt x="467" y="1858"/>
                  </a:lnTo>
                  <a:lnTo>
                    <a:pt x="466" y="1856"/>
                  </a:lnTo>
                  <a:lnTo>
                    <a:pt x="465" y="1853"/>
                  </a:lnTo>
                  <a:lnTo>
                    <a:pt x="465" y="1846"/>
                  </a:lnTo>
                  <a:lnTo>
                    <a:pt x="464" y="1840"/>
                  </a:lnTo>
                  <a:lnTo>
                    <a:pt x="462" y="1838"/>
                  </a:lnTo>
                  <a:lnTo>
                    <a:pt x="459" y="1837"/>
                  </a:lnTo>
                  <a:lnTo>
                    <a:pt x="456" y="1834"/>
                  </a:lnTo>
                  <a:lnTo>
                    <a:pt x="454" y="1830"/>
                  </a:lnTo>
                  <a:lnTo>
                    <a:pt x="454" y="1827"/>
                  </a:lnTo>
                  <a:lnTo>
                    <a:pt x="455" y="1825"/>
                  </a:lnTo>
                  <a:lnTo>
                    <a:pt x="455" y="1823"/>
                  </a:lnTo>
                  <a:lnTo>
                    <a:pt x="455" y="1820"/>
                  </a:lnTo>
                  <a:lnTo>
                    <a:pt x="453" y="1817"/>
                  </a:lnTo>
                  <a:lnTo>
                    <a:pt x="449" y="1815"/>
                  </a:lnTo>
                  <a:lnTo>
                    <a:pt x="446" y="1815"/>
                  </a:lnTo>
                  <a:lnTo>
                    <a:pt x="443" y="1812"/>
                  </a:lnTo>
                  <a:lnTo>
                    <a:pt x="443" y="1810"/>
                  </a:lnTo>
                  <a:lnTo>
                    <a:pt x="445" y="1807"/>
                  </a:lnTo>
                  <a:lnTo>
                    <a:pt x="445" y="1801"/>
                  </a:lnTo>
                  <a:lnTo>
                    <a:pt x="442" y="1795"/>
                  </a:lnTo>
                  <a:lnTo>
                    <a:pt x="426" y="1766"/>
                  </a:lnTo>
                  <a:lnTo>
                    <a:pt x="410" y="1736"/>
                  </a:lnTo>
                  <a:lnTo>
                    <a:pt x="394" y="1706"/>
                  </a:lnTo>
                  <a:lnTo>
                    <a:pt x="380" y="1675"/>
                  </a:lnTo>
                  <a:lnTo>
                    <a:pt x="374" y="1666"/>
                  </a:lnTo>
                  <a:lnTo>
                    <a:pt x="368" y="1658"/>
                  </a:lnTo>
                  <a:lnTo>
                    <a:pt x="359" y="1652"/>
                  </a:lnTo>
                  <a:lnTo>
                    <a:pt x="352" y="1648"/>
                  </a:lnTo>
                  <a:lnTo>
                    <a:pt x="349" y="1646"/>
                  </a:lnTo>
                  <a:lnTo>
                    <a:pt x="345" y="1642"/>
                  </a:lnTo>
                  <a:lnTo>
                    <a:pt x="342" y="1638"/>
                  </a:lnTo>
                  <a:lnTo>
                    <a:pt x="339" y="1630"/>
                  </a:lnTo>
                  <a:lnTo>
                    <a:pt x="336" y="1625"/>
                  </a:lnTo>
                  <a:lnTo>
                    <a:pt x="334" y="1620"/>
                  </a:lnTo>
                  <a:lnTo>
                    <a:pt x="331" y="1615"/>
                  </a:lnTo>
                  <a:lnTo>
                    <a:pt x="327" y="1610"/>
                  </a:lnTo>
                  <a:lnTo>
                    <a:pt x="317" y="1602"/>
                  </a:lnTo>
                  <a:lnTo>
                    <a:pt x="308" y="1594"/>
                  </a:lnTo>
                  <a:lnTo>
                    <a:pt x="305" y="1591"/>
                  </a:lnTo>
                  <a:lnTo>
                    <a:pt x="303" y="1585"/>
                  </a:lnTo>
                  <a:lnTo>
                    <a:pt x="304" y="1584"/>
                  </a:lnTo>
                  <a:lnTo>
                    <a:pt x="305" y="1583"/>
                  </a:lnTo>
                  <a:lnTo>
                    <a:pt x="304" y="1576"/>
                  </a:lnTo>
                  <a:lnTo>
                    <a:pt x="302" y="1569"/>
                  </a:lnTo>
                  <a:lnTo>
                    <a:pt x="300" y="1566"/>
                  </a:lnTo>
                  <a:lnTo>
                    <a:pt x="298" y="1561"/>
                  </a:lnTo>
                  <a:lnTo>
                    <a:pt x="295" y="1558"/>
                  </a:lnTo>
                  <a:lnTo>
                    <a:pt x="292" y="1555"/>
                  </a:lnTo>
                  <a:lnTo>
                    <a:pt x="287" y="1553"/>
                  </a:lnTo>
                  <a:lnTo>
                    <a:pt x="282" y="1553"/>
                  </a:lnTo>
                  <a:lnTo>
                    <a:pt x="275" y="1555"/>
                  </a:lnTo>
                  <a:lnTo>
                    <a:pt x="269" y="1556"/>
                  </a:lnTo>
                  <a:lnTo>
                    <a:pt x="255" y="1560"/>
                  </a:lnTo>
                  <a:lnTo>
                    <a:pt x="245" y="1565"/>
                  </a:lnTo>
                  <a:lnTo>
                    <a:pt x="242" y="1568"/>
                  </a:lnTo>
                  <a:lnTo>
                    <a:pt x="241" y="1571"/>
                  </a:lnTo>
                  <a:lnTo>
                    <a:pt x="242" y="1573"/>
                  </a:lnTo>
                  <a:lnTo>
                    <a:pt x="243" y="1575"/>
                  </a:lnTo>
                  <a:lnTo>
                    <a:pt x="244" y="1577"/>
                  </a:lnTo>
                  <a:lnTo>
                    <a:pt x="243" y="1579"/>
                  </a:lnTo>
                  <a:lnTo>
                    <a:pt x="241" y="1581"/>
                  </a:lnTo>
                  <a:lnTo>
                    <a:pt x="236" y="1582"/>
                  </a:lnTo>
                  <a:lnTo>
                    <a:pt x="233" y="1584"/>
                  </a:lnTo>
                  <a:lnTo>
                    <a:pt x="230" y="1587"/>
                  </a:lnTo>
                  <a:lnTo>
                    <a:pt x="229" y="1588"/>
                  </a:lnTo>
                  <a:lnTo>
                    <a:pt x="229" y="1590"/>
                  </a:lnTo>
                  <a:lnTo>
                    <a:pt x="230" y="1596"/>
                  </a:lnTo>
                  <a:lnTo>
                    <a:pt x="230" y="1602"/>
                  </a:lnTo>
                  <a:lnTo>
                    <a:pt x="228" y="1606"/>
                  </a:lnTo>
                  <a:lnTo>
                    <a:pt x="226" y="1608"/>
                  </a:lnTo>
                  <a:lnTo>
                    <a:pt x="222" y="1610"/>
                  </a:lnTo>
                  <a:lnTo>
                    <a:pt x="218" y="1612"/>
                  </a:lnTo>
                  <a:lnTo>
                    <a:pt x="207" y="1615"/>
                  </a:lnTo>
                  <a:lnTo>
                    <a:pt x="198" y="1621"/>
                  </a:lnTo>
                  <a:lnTo>
                    <a:pt x="195" y="1624"/>
                  </a:lnTo>
                  <a:lnTo>
                    <a:pt x="191" y="1628"/>
                  </a:lnTo>
                  <a:lnTo>
                    <a:pt x="189" y="1630"/>
                  </a:lnTo>
                  <a:lnTo>
                    <a:pt x="187" y="1631"/>
                  </a:lnTo>
                  <a:lnTo>
                    <a:pt x="185" y="1632"/>
                  </a:lnTo>
                  <a:lnTo>
                    <a:pt x="182" y="1632"/>
                  </a:lnTo>
                  <a:lnTo>
                    <a:pt x="179" y="1629"/>
                  </a:lnTo>
                  <a:lnTo>
                    <a:pt x="177" y="1625"/>
                  </a:lnTo>
                  <a:lnTo>
                    <a:pt x="176" y="1623"/>
                  </a:lnTo>
                  <a:lnTo>
                    <a:pt x="176" y="1620"/>
                  </a:lnTo>
                  <a:lnTo>
                    <a:pt x="174" y="1614"/>
                  </a:lnTo>
                  <a:lnTo>
                    <a:pt x="171" y="1607"/>
                  </a:lnTo>
                  <a:lnTo>
                    <a:pt x="166" y="1599"/>
                  </a:lnTo>
                  <a:lnTo>
                    <a:pt x="161" y="1592"/>
                  </a:lnTo>
                  <a:lnTo>
                    <a:pt x="154" y="1587"/>
                  </a:lnTo>
                  <a:lnTo>
                    <a:pt x="147" y="1581"/>
                  </a:lnTo>
                  <a:lnTo>
                    <a:pt x="137" y="1572"/>
                  </a:lnTo>
                  <a:lnTo>
                    <a:pt x="127" y="1561"/>
                  </a:lnTo>
                  <a:lnTo>
                    <a:pt x="123" y="1553"/>
                  </a:lnTo>
                  <a:lnTo>
                    <a:pt x="120" y="1545"/>
                  </a:lnTo>
                  <a:lnTo>
                    <a:pt x="116" y="1541"/>
                  </a:lnTo>
                  <a:lnTo>
                    <a:pt x="113" y="1537"/>
                  </a:lnTo>
                  <a:lnTo>
                    <a:pt x="108" y="1535"/>
                  </a:lnTo>
                  <a:lnTo>
                    <a:pt x="104" y="1532"/>
                  </a:lnTo>
                  <a:lnTo>
                    <a:pt x="99" y="1528"/>
                  </a:lnTo>
                  <a:lnTo>
                    <a:pt x="96" y="1525"/>
                  </a:lnTo>
                  <a:lnTo>
                    <a:pt x="93" y="1523"/>
                  </a:lnTo>
                  <a:lnTo>
                    <a:pt x="93" y="1518"/>
                  </a:lnTo>
                  <a:lnTo>
                    <a:pt x="95" y="1510"/>
                  </a:lnTo>
                  <a:lnTo>
                    <a:pt x="98" y="1501"/>
                  </a:lnTo>
                  <a:lnTo>
                    <a:pt x="98" y="1498"/>
                  </a:lnTo>
                  <a:lnTo>
                    <a:pt x="97" y="1495"/>
                  </a:lnTo>
                  <a:lnTo>
                    <a:pt x="95" y="1493"/>
                  </a:lnTo>
                  <a:lnTo>
                    <a:pt x="90" y="1492"/>
                  </a:lnTo>
                  <a:lnTo>
                    <a:pt x="84" y="1492"/>
                  </a:lnTo>
                  <a:lnTo>
                    <a:pt x="79" y="1492"/>
                  </a:lnTo>
                  <a:lnTo>
                    <a:pt x="74" y="1494"/>
                  </a:lnTo>
                  <a:lnTo>
                    <a:pt x="68" y="1496"/>
                  </a:lnTo>
                  <a:lnTo>
                    <a:pt x="65" y="1499"/>
                  </a:lnTo>
                  <a:lnTo>
                    <a:pt x="62" y="1501"/>
                  </a:lnTo>
                  <a:lnTo>
                    <a:pt x="58" y="1506"/>
                  </a:lnTo>
                  <a:lnTo>
                    <a:pt x="55" y="1508"/>
                  </a:lnTo>
                  <a:lnTo>
                    <a:pt x="51" y="1509"/>
                  </a:lnTo>
                  <a:lnTo>
                    <a:pt x="48" y="1509"/>
                  </a:lnTo>
                  <a:lnTo>
                    <a:pt x="42" y="1506"/>
                  </a:lnTo>
                  <a:lnTo>
                    <a:pt x="35" y="1499"/>
                  </a:lnTo>
                  <a:lnTo>
                    <a:pt x="32" y="1498"/>
                  </a:lnTo>
                  <a:lnTo>
                    <a:pt x="30" y="1496"/>
                  </a:lnTo>
                  <a:lnTo>
                    <a:pt x="28" y="1498"/>
                  </a:lnTo>
                  <a:lnTo>
                    <a:pt x="28" y="1499"/>
                  </a:lnTo>
                  <a:lnTo>
                    <a:pt x="28" y="1501"/>
                  </a:lnTo>
                  <a:lnTo>
                    <a:pt x="27" y="1502"/>
                  </a:lnTo>
                  <a:lnTo>
                    <a:pt x="26" y="1504"/>
                  </a:lnTo>
                  <a:lnTo>
                    <a:pt x="24" y="1507"/>
                  </a:lnTo>
                  <a:lnTo>
                    <a:pt x="22" y="1507"/>
                  </a:lnTo>
                  <a:lnTo>
                    <a:pt x="19" y="1507"/>
                  </a:lnTo>
                  <a:lnTo>
                    <a:pt x="16" y="1506"/>
                  </a:lnTo>
                  <a:lnTo>
                    <a:pt x="13" y="1503"/>
                  </a:lnTo>
                  <a:lnTo>
                    <a:pt x="6" y="1500"/>
                  </a:lnTo>
                  <a:lnTo>
                    <a:pt x="0" y="1496"/>
                  </a:lnTo>
                  <a:lnTo>
                    <a:pt x="0" y="1426"/>
                  </a:lnTo>
                  <a:lnTo>
                    <a:pt x="0" y="1355"/>
                  </a:lnTo>
                  <a:lnTo>
                    <a:pt x="0" y="1284"/>
                  </a:lnTo>
                  <a:lnTo>
                    <a:pt x="0" y="1213"/>
                  </a:lnTo>
                  <a:lnTo>
                    <a:pt x="0" y="1142"/>
                  </a:lnTo>
                  <a:lnTo>
                    <a:pt x="0" y="1071"/>
                  </a:lnTo>
                  <a:lnTo>
                    <a:pt x="0" y="1001"/>
                  </a:lnTo>
                  <a:lnTo>
                    <a:pt x="0" y="929"/>
                  </a:lnTo>
                  <a:lnTo>
                    <a:pt x="0" y="858"/>
                  </a:lnTo>
                  <a:lnTo>
                    <a:pt x="0" y="787"/>
                  </a:lnTo>
                  <a:lnTo>
                    <a:pt x="0" y="717"/>
                  </a:lnTo>
                  <a:lnTo>
                    <a:pt x="0" y="646"/>
                  </a:lnTo>
                  <a:lnTo>
                    <a:pt x="0" y="574"/>
                  </a:lnTo>
                  <a:lnTo>
                    <a:pt x="0" y="503"/>
                  </a:lnTo>
                  <a:lnTo>
                    <a:pt x="0" y="433"/>
                  </a:lnTo>
                  <a:lnTo>
                    <a:pt x="0" y="362"/>
                  </a:lnTo>
                  <a:lnTo>
                    <a:pt x="8" y="364"/>
                  </a:lnTo>
                  <a:lnTo>
                    <a:pt x="15" y="367"/>
                  </a:lnTo>
                  <a:lnTo>
                    <a:pt x="22" y="367"/>
                  </a:lnTo>
                  <a:lnTo>
                    <a:pt x="28" y="367"/>
                  </a:lnTo>
                  <a:lnTo>
                    <a:pt x="43" y="367"/>
                  </a:lnTo>
                  <a:lnTo>
                    <a:pt x="58" y="365"/>
                  </a:lnTo>
                  <a:lnTo>
                    <a:pt x="66" y="365"/>
                  </a:lnTo>
                  <a:lnTo>
                    <a:pt x="73" y="368"/>
                  </a:lnTo>
                  <a:lnTo>
                    <a:pt x="72" y="370"/>
                  </a:lnTo>
                  <a:lnTo>
                    <a:pt x="72" y="372"/>
                  </a:lnTo>
                  <a:lnTo>
                    <a:pt x="74" y="375"/>
                  </a:lnTo>
                  <a:lnTo>
                    <a:pt x="79" y="377"/>
                  </a:lnTo>
                  <a:lnTo>
                    <a:pt x="83" y="378"/>
                  </a:lnTo>
                  <a:lnTo>
                    <a:pt x="87" y="378"/>
                  </a:lnTo>
                  <a:lnTo>
                    <a:pt x="91" y="381"/>
                  </a:lnTo>
                  <a:lnTo>
                    <a:pt x="96" y="384"/>
                  </a:lnTo>
                  <a:lnTo>
                    <a:pt x="99" y="388"/>
                  </a:lnTo>
                  <a:lnTo>
                    <a:pt x="103" y="392"/>
                  </a:lnTo>
                  <a:lnTo>
                    <a:pt x="108" y="400"/>
                  </a:lnTo>
                  <a:lnTo>
                    <a:pt x="114" y="409"/>
                  </a:lnTo>
                  <a:lnTo>
                    <a:pt x="117" y="414"/>
                  </a:lnTo>
                  <a:lnTo>
                    <a:pt x="121" y="418"/>
                  </a:lnTo>
                  <a:lnTo>
                    <a:pt x="123" y="419"/>
                  </a:lnTo>
                  <a:lnTo>
                    <a:pt x="125" y="419"/>
                  </a:lnTo>
                  <a:lnTo>
                    <a:pt x="129" y="418"/>
                  </a:lnTo>
                  <a:lnTo>
                    <a:pt x="131" y="416"/>
                  </a:lnTo>
                  <a:lnTo>
                    <a:pt x="133" y="416"/>
                  </a:lnTo>
                  <a:lnTo>
                    <a:pt x="136" y="417"/>
                  </a:lnTo>
                  <a:lnTo>
                    <a:pt x="138" y="419"/>
                  </a:lnTo>
                  <a:lnTo>
                    <a:pt x="139" y="421"/>
                  </a:lnTo>
                  <a:lnTo>
                    <a:pt x="145" y="429"/>
                  </a:lnTo>
                  <a:lnTo>
                    <a:pt x="152" y="436"/>
                  </a:lnTo>
                  <a:lnTo>
                    <a:pt x="162" y="445"/>
                  </a:lnTo>
                  <a:lnTo>
                    <a:pt x="174" y="453"/>
                  </a:lnTo>
                  <a:lnTo>
                    <a:pt x="187" y="459"/>
                  </a:lnTo>
                  <a:lnTo>
                    <a:pt x="199" y="465"/>
                  </a:lnTo>
                  <a:lnTo>
                    <a:pt x="212" y="470"/>
                  </a:lnTo>
                  <a:lnTo>
                    <a:pt x="225" y="473"/>
                  </a:lnTo>
                  <a:lnTo>
                    <a:pt x="227" y="470"/>
                  </a:lnTo>
                  <a:lnTo>
                    <a:pt x="228" y="469"/>
                  </a:lnTo>
                  <a:lnTo>
                    <a:pt x="231" y="467"/>
                  </a:lnTo>
                  <a:lnTo>
                    <a:pt x="234" y="467"/>
                  </a:lnTo>
                  <a:lnTo>
                    <a:pt x="237" y="467"/>
                  </a:lnTo>
                  <a:lnTo>
                    <a:pt x="239" y="468"/>
                  </a:lnTo>
                  <a:lnTo>
                    <a:pt x="246" y="470"/>
                  </a:lnTo>
                  <a:lnTo>
                    <a:pt x="253" y="474"/>
                  </a:lnTo>
                  <a:lnTo>
                    <a:pt x="259" y="477"/>
                  </a:lnTo>
                  <a:lnTo>
                    <a:pt x="264" y="482"/>
                  </a:lnTo>
                  <a:lnTo>
                    <a:pt x="270" y="487"/>
                  </a:lnTo>
                  <a:lnTo>
                    <a:pt x="277" y="493"/>
                  </a:lnTo>
                  <a:lnTo>
                    <a:pt x="284" y="499"/>
                  </a:lnTo>
                  <a:lnTo>
                    <a:pt x="292" y="502"/>
                  </a:lnTo>
                  <a:lnTo>
                    <a:pt x="294" y="501"/>
                  </a:lnTo>
                  <a:lnTo>
                    <a:pt x="296" y="500"/>
                  </a:lnTo>
                  <a:lnTo>
                    <a:pt x="291" y="492"/>
                  </a:lnTo>
                  <a:lnTo>
                    <a:pt x="284" y="482"/>
                  </a:lnTo>
                  <a:lnTo>
                    <a:pt x="283" y="478"/>
                  </a:lnTo>
                  <a:lnTo>
                    <a:pt x="282" y="476"/>
                  </a:lnTo>
                  <a:lnTo>
                    <a:pt x="278" y="474"/>
                  </a:lnTo>
                  <a:lnTo>
                    <a:pt x="277" y="473"/>
                  </a:lnTo>
                  <a:lnTo>
                    <a:pt x="277" y="473"/>
                  </a:lnTo>
                  <a:lnTo>
                    <a:pt x="279" y="469"/>
                  </a:lnTo>
                  <a:lnTo>
                    <a:pt x="295" y="470"/>
                  </a:lnTo>
                  <a:lnTo>
                    <a:pt x="311" y="470"/>
                  </a:lnTo>
                  <a:lnTo>
                    <a:pt x="313" y="470"/>
                  </a:lnTo>
                  <a:lnTo>
                    <a:pt x="317" y="472"/>
                  </a:lnTo>
                  <a:lnTo>
                    <a:pt x="327" y="486"/>
                  </a:lnTo>
                  <a:lnTo>
                    <a:pt x="339" y="501"/>
                  </a:lnTo>
                  <a:lnTo>
                    <a:pt x="341" y="501"/>
                  </a:lnTo>
                  <a:lnTo>
                    <a:pt x="343" y="501"/>
                  </a:lnTo>
                  <a:lnTo>
                    <a:pt x="344" y="498"/>
                  </a:lnTo>
                  <a:lnTo>
                    <a:pt x="345" y="493"/>
                  </a:lnTo>
                  <a:lnTo>
                    <a:pt x="341" y="482"/>
                  </a:lnTo>
                  <a:lnTo>
                    <a:pt x="334" y="470"/>
                  </a:lnTo>
                  <a:lnTo>
                    <a:pt x="329" y="462"/>
                  </a:lnTo>
                  <a:lnTo>
                    <a:pt x="328" y="454"/>
                  </a:lnTo>
                  <a:lnTo>
                    <a:pt x="328" y="451"/>
                  </a:lnTo>
                  <a:lnTo>
                    <a:pt x="329" y="448"/>
                  </a:lnTo>
                  <a:lnTo>
                    <a:pt x="332" y="444"/>
                  </a:lnTo>
                  <a:lnTo>
                    <a:pt x="336" y="441"/>
                  </a:lnTo>
                  <a:lnTo>
                    <a:pt x="344" y="433"/>
                  </a:lnTo>
                  <a:lnTo>
                    <a:pt x="351" y="422"/>
                  </a:lnTo>
                  <a:lnTo>
                    <a:pt x="355" y="419"/>
                  </a:lnTo>
                  <a:lnTo>
                    <a:pt x="358" y="414"/>
                  </a:lnTo>
                  <a:lnTo>
                    <a:pt x="362" y="411"/>
                  </a:lnTo>
                  <a:lnTo>
                    <a:pt x="367" y="408"/>
                  </a:lnTo>
                  <a:lnTo>
                    <a:pt x="373" y="405"/>
                  </a:lnTo>
                  <a:lnTo>
                    <a:pt x="370" y="405"/>
                  </a:lnTo>
                  <a:lnTo>
                    <a:pt x="370" y="405"/>
                  </a:lnTo>
                  <a:lnTo>
                    <a:pt x="377" y="401"/>
                  </a:lnTo>
                  <a:lnTo>
                    <a:pt x="385" y="397"/>
                  </a:lnTo>
                  <a:lnTo>
                    <a:pt x="394" y="397"/>
                  </a:lnTo>
                  <a:lnTo>
                    <a:pt x="398" y="396"/>
                  </a:lnTo>
                  <a:lnTo>
                    <a:pt x="401" y="395"/>
                  </a:lnTo>
                  <a:lnTo>
                    <a:pt x="405" y="393"/>
                  </a:lnTo>
                  <a:lnTo>
                    <a:pt x="406" y="391"/>
                  </a:lnTo>
                  <a:lnTo>
                    <a:pt x="408" y="385"/>
                  </a:lnTo>
                  <a:lnTo>
                    <a:pt x="408" y="378"/>
                  </a:lnTo>
                  <a:lnTo>
                    <a:pt x="408" y="372"/>
                  </a:lnTo>
                  <a:lnTo>
                    <a:pt x="409" y="367"/>
                  </a:lnTo>
                  <a:lnTo>
                    <a:pt x="410" y="364"/>
                  </a:lnTo>
                  <a:lnTo>
                    <a:pt x="413" y="363"/>
                  </a:lnTo>
                  <a:lnTo>
                    <a:pt x="415" y="362"/>
                  </a:lnTo>
                  <a:lnTo>
                    <a:pt x="419" y="361"/>
                  </a:lnTo>
                  <a:lnTo>
                    <a:pt x="423" y="360"/>
                  </a:lnTo>
                  <a:lnTo>
                    <a:pt x="425" y="359"/>
                  </a:lnTo>
                  <a:lnTo>
                    <a:pt x="426" y="356"/>
                  </a:lnTo>
                  <a:lnTo>
                    <a:pt x="429" y="353"/>
                  </a:lnTo>
                  <a:lnTo>
                    <a:pt x="432" y="348"/>
                  </a:lnTo>
                  <a:lnTo>
                    <a:pt x="438" y="346"/>
                  </a:lnTo>
                  <a:lnTo>
                    <a:pt x="441" y="345"/>
                  </a:lnTo>
                  <a:lnTo>
                    <a:pt x="443" y="344"/>
                  </a:lnTo>
                  <a:lnTo>
                    <a:pt x="446" y="344"/>
                  </a:lnTo>
                  <a:lnTo>
                    <a:pt x="446" y="346"/>
                  </a:lnTo>
                  <a:lnTo>
                    <a:pt x="446" y="348"/>
                  </a:lnTo>
                  <a:lnTo>
                    <a:pt x="445" y="350"/>
                  </a:lnTo>
                  <a:lnTo>
                    <a:pt x="447" y="353"/>
                  </a:lnTo>
                  <a:lnTo>
                    <a:pt x="448" y="355"/>
                  </a:lnTo>
                  <a:lnTo>
                    <a:pt x="454" y="353"/>
                  </a:lnTo>
                  <a:lnTo>
                    <a:pt x="457" y="351"/>
                  </a:lnTo>
                  <a:lnTo>
                    <a:pt x="462" y="347"/>
                  </a:lnTo>
                  <a:lnTo>
                    <a:pt x="465" y="343"/>
                  </a:lnTo>
                  <a:lnTo>
                    <a:pt x="473" y="335"/>
                  </a:lnTo>
                  <a:lnTo>
                    <a:pt x="481" y="328"/>
                  </a:lnTo>
                  <a:lnTo>
                    <a:pt x="490" y="321"/>
                  </a:lnTo>
                  <a:lnTo>
                    <a:pt x="495" y="316"/>
                  </a:lnTo>
                  <a:lnTo>
                    <a:pt x="497" y="320"/>
                  </a:lnTo>
                  <a:lnTo>
                    <a:pt x="498" y="322"/>
                  </a:lnTo>
                  <a:lnTo>
                    <a:pt x="498" y="329"/>
                  </a:lnTo>
                  <a:lnTo>
                    <a:pt x="498" y="332"/>
                  </a:lnTo>
                  <a:lnTo>
                    <a:pt x="500" y="332"/>
                  </a:lnTo>
                  <a:lnTo>
                    <a:pt x="503" y="330"/>
                  </a:lnTo>
                  <a:lnTo>
                    <a:pt x="504" y="327"/>
                  </a:lnTo>
                  <a:lnTo>
                    <a:pt x="506" y="322"/>
                  </a:lnTo>
                  <a:lnTo>
                    <a:pt x="510" y="314"/>
                  </a:lnTo>
                  <a:lnTo>
                    <a:pt x="512" y="307"/>
                  </a:lnTo>
                  <a:lnTo>
                    <a:pt x="515" y="299"/>
                  </a:lnTo>
                  <a:lnTo>
                    <a:pt x="520" y="290"/>
                  </a:lnTo>
                  <a:lnTo>
                    <a:pt x="522" y="291"/>
                  </a:lnTo>
                  <a:lnTo>
                    <a:pt x="523" y="291"/>
                  </a:lnTo>
                  <a:lnTo>
                    <a:pt x="527" y="290"/>
                  </a:lnTo>
                  <a:lnTo>
                    <a:pt x="529" y="288"/>
                  </a:lnTo>
                  <a:lnTo>
                    <a:pt x="533" y="283"/>
                  </a:lnTo>
                  <a:lnTo>
                    <a:pt x="533" y="285"/>
                  </a:lnTo>
                  <a:lnTo>
                    <a:pt x="533" y="286"/>
                  </a:lnTo>
                  <a:lnTo>
                    <a:pt x="533" y="287"/>
                  </a:lnTo>
                  <a:lnTo>
                    <a:pt x="535" y="288"/>
                  </a:lnTo>
                  <a:lnTo>
                    <a:pt x="538" y="288"/>
                  </a:lnTo>
                  <a:lnTo>
                    <a:pt x="543" y="289"/>
                  </a:lnTo>
                  <a:lnTo>
                    <a:pt x="545" y="290"/>
                  </a:lnTo>
                  <a:lnTo>
                    <a:pt x="546" y="291"/>
                  </a:lnTo>
                  <a:lnTo>
                    <a:pt x="546" y="293"/>
                  </a:lnTo>
                  <a:lnTo>
                    <a:pt x="547" y="294"/>
                  </a:lnTo>
                  <a:lnTo>
                    <a:pt x="548" y="295"/>
                  </a:lnTo>
                  <a:lnTo>
                    <a:pt x="551" y="296"/>
                  </a:lnTo>
                  <a:lnTo>
                    <a:pt x="555" y="296"/>
                  </a:lnTo>
                  <a:lnTo>
                    <a:pt x="561" y="295"/>
                  </a:lnTo>
                  <a:lnTo>
                    <a:pt x="563" y="295"/>
                  </a:lnTo>
                  <a:lnTo>
                    <a:pt x="564" y="295"/>
                  </a:lnTo>
                  <a:lnTo>
                    <a:pt x="567" y="288"/>
                  </a:lnTo>
                  <a:lnTo>
                    <a:pt x="569" y="282"/>
                  </a:lnTo>
                  <a:lnTo>
                    <a:pt x="572" y="275"/>
                  </a:lnTo>
                  <a:lnTo>
                    <a:pt x="576" y="272"/>
                  </a:lnTo>
                  <a:lnTo>
                    <a:pt x="578" y="271"/>
                  </a:lnTo>
                  <a:lnTo>
                    <a:pt x="580" y="275"/>
                  </a:lnTo>
                  <a:lnTo>
                    <a:pt x="581" y="280"/>
                  </a:lnTo>
                  <a:lnTo>
                    <a:pt x="581" y="285"/>
                  </a:lnTo>
                  <a:lnTo>
                    <a:pt x="584" y="288"/>
                  </a:lnTo>
                  <a:lnTo>
                    <a:pt x="586" y="290"/>
                  </a:lnTo>
                  <a:lnTo>
                    <a:pt x="588" y="290"/>
                  </a:lnTo>
                  <a:lnTo>
                    <a:pt x="588" y="289"/>
                  </a:lnTo>
                  <a:lnTo>
                    <a:pt x="589" y="287"/>
                  </a:lnTo>
                  <a:lnTo>
                    <a:pt x="588" y="287"/>
                  </a:lnTo>
                  <a:lnTo>
                    <a:pt x="589" y="298"/>
                  </a:lnTo>
                  <a:lnTo>
                    <a:pt x="586" y="306"/>
                  </a:lnTo>
                  <a:lnTo>
                    <a:pt x="581" y="312"/>
                  </a:lnTo>
                  <a:lnTo>
                    <a:pt x="576" y="318"/>
                  </a:lnTo>
                  <a:lnTo>
                    <a:pt x="571" y="322"/>
                  </a:lnTo>
                  <a:lnTo>
                    <a:pt x="557" y="329"/>
                  </a:lnTo>
                  <a:lnTo>
                    <a:pt x="544" y="336"/>
                  </a:lnTo>
                  <a:lnTo>
                    <a:pt x="537" y="339"/>
                  </a:lnTo>
                  <a:lnTo>
                    <a:pt x="532" y="344"/>
                  </a:lnTo>
                  <a:lnTo>
                    <a:pt x="531" y="348"/>
                  </a:lnTo>
                  <a:lnTo>
                    <a:pt x="530" y="352"/>
                  </a:lnTo>
                  <a:lnTo>
                    <a:pt x="527" y="357"/>
                  </a:lnTo>
                  <a:lnTo>
                    <a:pt x="521" y="362"/>
                  </a:lnTo>
                  <a:lnTo>
                    <a:pt x="519" y="363"/>
                  </a:lnTo>
                  <a:lnTo>
                    <a:pt x="516" y="364"/>
                  </a:lnTo>
                  <a:lnTo>
                    <a:pt x="514" y="365"/>
                  </a:lnTo>
                  <a:lnTo>
                    <a:pt x="511" y="364"/>
                  </a:lnTo>
                  <a:lnTo>
                    <a:pt x="510" y="362"/>
                  </a:lnTo>
                  <a:lnTo>
                    <a:pt x="507" y="361"/>
                  </a:lnTo>
                  <a:lnTo>
                    <a:pt x="505" y="361"/>
                  </a:lnTo>
                  <a:lnTo>
                    <a:pt x="502" y="362"/>
                  </a:lnTo>
                  <a:lnTo>
                    <a:pt x="498" y="364"/>
                  </a:lnTo>
                  <a:lnTo>
                    <a:pt x="497" y="367"/>
                  </a:lnTo>
                  <a:lnTo>
                    <a:pt x="481" y="372"/>
                  </a:lnTo>
                  <a:lnTo>
                    <a:pt x="466" y="377"/>
                  </a:lnTo>
                  <a:lnTo>
                    <a:pt x="459" y="381"/>
                  </a:lnTo>
                  <a:lnTo>
                    <a:pt x="456" y="385"/>
                  </a:lnTo>
                  <a:lnTo>
                    <a:pt x="454" y="391"/>
                  </a:lnTo>
                  <a:lnTo>
                    <a:pt x="451" y="397"/>
                  </a:lnTo>
                  <a:lnTo>
                    <a:pt x="447" y="407"/>
                  </a:lnTo>
                  <a:lnTo>
                    <a:pt x="441" y="414"/>
                  </a:lnTo>
                  <a:lnTo>
                    <a:pt x="437" y="418"/>
                  </a:lnTo>
                  <a:lnTo>
                    <a:pt x="431" y="420"/>
                  </a:lnTo>
                  <a:lnTo>
                    <a:pt x="431" y="418"/>
                  </a:lnTo>
                  <a:lnTo>
                    <a:pt x="430" y="416"/>
                  </a:lnTo>
                  <a:lnTo>
                    <a:pt x="427" y="416"/>
                  </a:lnTo>
                  <a:lnTo>
                    <a:pt x="425" y="417"/>
                  </a:lnTo>
                  <a:lnTo>
                    <a:pt x="422" y="419"/>
                  </a:lnTo>
                  <a:lnTo>
                    <a:pt x="421" y="420"/>
                  </a:lnTo>
                  <a:lnTo>
                    <a:pt x="418" y="424"/>
                  </a:lnTo>
                  <a:lnTo>
                    <a:pt x="416" y="427"/>
                  </a:lnTo>
                  <a:lnTo>
                    <a:pt x="414" y="430"/>
                  </a:lnTo>
                  <a:lnTo>
                    <a:pt x="414" y="434"/>
                  </a:lnTo>
                  <a:lnTo>
                    <a:pt x="414" y="440"/>
                  </a:lnTo>
                  <a:lnTo>
                    <a:pt x="414" y="442"/>
                  </a:lnTo>
                  <a:lnTo>
                    <a:pt x="412" y="444"/>
                  </a:lnTo>
                  <a:lnTo>
                    <a:pt x="406" y="445"/>
                  </a:lnTo>
                  <a:lnTo>
                    <a:pt x="399" y="448"/>
                  </a:lnTo>
                  <a:lnTo>
                    <a:pt x="397" y="451"/>
                  </a:lnTo>
                  <a:lnTo>
                    <a:pt x="397" y="454"/>
                  </a:lnTo>
                  <a:lnTo>
                    <a:pt x="396" y="461"/>
                  </a:lnTo>
                  <a:lnTo>
                    <a:pt x="394" y="466"/>
                  </a:lnTo>
                  <a:lnTo>
                    <a:pt x="393" y="470"/>
                  </a:lnTo>
                  <a:lnTo>
                    <a:pt x="393" y="474"/>
                  </a:lnTo>
                  <a:lnTo>
                    <a:pt x="393" y="477"/>
                  </a:lnTo>
                  <a:lnTo>
                    <a:pt x="396" y="479"/>
                  </a:lnTo>
                  <a:lnTo>
                    <a:pt x="400" y="481"/>
                  </a:lnTo>
                  <a:lnTo>
                    <a:pt x="404" y="482"/>
                  </a:lnTo>
                  <a:lnTo>
                    <a:pt x="407" y="481"/>
                  </a:lnTo>
                  <a:lnTo>
                    <a:pt x="409" y="479"/>
                  </a:lnTo>
                  <a:lnTo>
                    <a:pt x="410" y="477"/>
                  </a:lnTo>
                  <a:lnTo>
                    <a:pt x="413" y="477"/>
                  </a:lnTo>
                  <a:lnTo>
                    <a:pt x="414" y="476"/>
                  </a:lnTo>
                  <a:lnTo>
                    <a:pt x="416" y="478"/>
                  </a:lnTo>
                  <a:lnTo>
                    <a:pt x="419" y="482"/>
                  </a:lnTo>
                  <a:lnTo>
                    <a:pt x="421" y="483"/>
                  </a:lnTo>
                  <a:lnTo>
                    <a:pt x="423" y="484"/>
                  </a:lnTo>
                  <a:lnTo>
                    <a:pt x="426" y="485"/>
                  </a:lnTo>
                  <a:lnTo>
                    <a:pt x="431" y="485"/>
                  </a:lnTo>
                  <a:lnTo>
                    <a:pt x="434" y="484"/>
                  </a:lnTo>
                  <a:lnTo>
                    <a:pt x="437" y="482"/>
                  </a:lnTo>
                  <a:lnTo>
                    <a:pt x="438" y="479"/>
                  </a:lnTo>
                  <a:lnTo>
                    <a:pt x="438" y="476"/>
                  </a:lnTo>
                  <a:lnTo>
                    <a:pt x="437" y="473"/>
                  </a:lnTo>
                  <a:lnTo>
                    <a:pt x="434" y="470"/>
                  </a:lnTo>
                  <a:lnTo>
                    <a:pt x="432" y="470"/>
                  </a:lnTo>
                  <a:lnTo>
                    <a:pt x="430" y="470"/>
                  </a:lnTo>
                  <a:lnTo>
                    <a:pt x="427" y="473"/>
                  </a:lnTo>
                  <a:lnTo>
                    <a:pt x="426" y="474"/>
                  </a:lnTo>
                  <a:lnTo>
                    <a:pt x="425" y="475"/>
                  </a:lnTo>
                  <a:lnTo>
                    <a:pt x="423" y="474"/>
                  </a:lnTo>
                  <a:lnTo>
                    <a:pt x="422" y="470"/>
                  </a:lnTo>
                  <a:lnTo>
                    <a:pt x="418" y="467"/>
                  </a:lnTo>
                  <a:lnTo>
                    <a:pt x="416" y="459"/>
                  </a:lnTo>
                  <a:lnTo>
                    <a:pt x="416" y="453"/>
                  </a:lnTo>
                  <a:lnTo>
                    <a:pt x="416" y="451"/>
                  </a:lnTo>
                  <a:lnTo>
                    <a:pt x="418" y="449"/>
                  </a:lnTo>
                  <a:lnTo>
                    <a:pt x="421" y="446"/>
                  </a:lnTo>
                  <a:lnTo>
                    <a:pt x="424" y="444"/>
                  </a:lnTo>
                  <a:lnTo>
                    <a:pt x="429" y="441"/>
                  </a:lnTo>
                  <a:lnTo>
                    <a:pt x="432" y="436"/>
                  </a:lnTo>
                  <a:lnTo>
                    <a:pt x="435" y="432"/>
                  </a:lnTo>
                  <a:lnTo>
                    <a:pt x="439" y="426"/>
                  </a:lnTo>
                  <a:lnTo>
                    <a:pt x="440" y="424"/>
                  </a:lnTo>
                  <a:lnTo>
                    <a:pt x="442" y="421"/>
                  </a:lnTo>
                  <a:lnTo>
                    <a:pt x="445" y="424"/>
                  </a:lnTo>
                  <a:lnTo>
                    <a:pt x="446" y="427"/>
                  </a:lnTo>
                  <a:lnTo>
                    <a:pt x="447" y="432"/>
                  </a:lnTo>
                  <a:lnTo>
                    <a:pt x="448" y="435"/>
                  </a:lnTo>
                  <a:lnTo>
                    <a:pt x="449" y="434"/>
                  </a:lnTo>
                  <a:lnTo>
                    <a:pt x="449" y="432"/>
                  </a:lnTo>
                  <a:lnTo>
                    <a:pt x="450" y="428"/>
                  </a:lnTo>
                  <a:lnTo>
                    <a:pt x="453" y="426"/>
                  </a:lnTo>
                  <a:lnTo>
                    <a:pt x="456" y="419"/>
                  </a:lnTo>
                  <a:lnTo>
                    <a:pt x="462" y="414"/>
                  </a:lnTo>
                  <a:lnTo>
                    <a:pt x="465" y="413"/>
                  </a:lnTo>
                  <a:lnTo>
                    <a:pt x="467" y="411"/>
                  </a:lnTo>
                  <a:lnTo>
                    <a:pt x="471" y="409"/>
                  </a:lnTo>
                  <a:lnTo>
                    <a:pt x="472" y="407"/>
                  </a:lnTo>
                  <a:lnTo>
                    <a:pt x="471" y="405"/>
                  </a:lnTo>
                  <a:lnTo>
                    <a:pt x="469" y="404"/>
                  </a:lnTo>
                  <a:lnTo>
                    <a:pt x="466" y="403"/>
                  </a:lnTo>
                  <a:lnTo>
                    <a:pt x="464" y="402"/>
                  </a:lnTo>
                  <a:lnTo>
                    <a:pt x="462" y="400"/>
                  </a:lnTo>
                  <a:lnTo>
                    <a:pt x="463" y="397"/>
                  </a:lnTo>
                  <a:lnTo>
                    <a:pt x="466" y="393"/>
                  </a:lnTo>
                  <a:lnTo>
                    <a:pt x="471" y="389"/>
                  </a:lnTo>
                  <a:lnTo>
                    <a:pt x="473" y="388"/>
                  </a:lnTo>
                  <a:lnTo>
                    <a:pt x="476" y="386"/>
                  </a:lnTo>
                  <a:lnTo>
                    <a:pt x="481" y="386"/>
                  </a:lnTo>
                  <a:lnTo>
                    <a:pt x="483" y="387"/>
                  </a:lnTo>
                  <a:lnTo>
                    <a:pt x="486" y="391"/>
                  </a:lnTo>
                  <a:lnTo>
                    <a:pt x="488" y="394"/>
                  </a:lnTo>
                  <a:lnTo>
                    <a:pt x="489" y="393"/>
                  </a:lnTo>
                  <a:lnTo>
                    <a:pt x="490" y="391"/>
                  </a:lnTo>
                  <a:lnTo>
                    <a:pt x="494" y="385"/>
                  </a:lnTo>
                  <a:lnTo>
                    <a:pt x="495" y="385"/>
                  </a:lnTo>
                  <a:lnTo>
                    <a:pt x="496" y="385"/>
                  </a:lnTo>
                  <a:lnTo>
                    <a:pt x="499" y="379"/>
                  </a:lnTo>
                  <a:lnTo>
                    <a:pt x="502" y="375"/>
                  </a:lnTo>
                  <a:lnTo>
                    <a:pt x="505" y="372"/>
                  </a:lnTo>
                  <a:lnTo>
                    <a:pt x="507" y="371"/>
                  </a:lnTo>
                  <a:lnTo>
                    <a:pt x="510" y="373"/>
                  </a:lnTo>
                  <a:lnTo>
                    <a:pt x="513" y="379"/>
                  </a:lnTo>
                  <a:lnTo>
                    <a:pt x="514" y="387"/>
                  </a:lnTo>
                  <a:lnTo>
                    <a:pt x="514" y="394"/>
                  </a:lnTo>
                  <a:lnTo>
                    <a:pt x="514" y="400"/>
                  </a:lnTo>
                  <a:lnTo>
                    <a:pt x="516" y="401"/>
                  </a:lnTo>
                  <a:lnTo>
                    <a:pt x="518" y="399"/>
                  </a:lnTo>
                  <a:lnTo>
                    <a:pt x="520" y="396"/>
                  </a:lnTo>
                  <a:lnTo>
                    <a:pt x="521" y="395"/>
                  </a:lnTo>
                  <a:lnTo>
                    <a:pt x="527" y="384"/>
                  </a:lnTo>
                  <a:lnTo>
                    <a:pt x="532" y="373"/>
                  </a:lnTo>
                  <a:lnTo>
                    <a:pt x="536" y="367"/>
                  </a:lnTo>
                  <a:lnTo>
                    <a:pt x="540" y="361"/>
                  </a:lnTo>
                  <a:lnTo>
                    <a:pt x="545" y="356"/>
                  </a:lnTo>
                  <a:lnTo>
                    <a:pt x="549" y="352"/>
                  </a:lnTo>
                  <a:lnTo>
                    <a:pt x="559" y="346"/>
                  </a:lnTo>
                  <a:lnTo>
                    <a:pt x="568" y="340"/>
                  </a:lnTo>
                  <a:lnTo>
                    <a:pt x="578" y="337"/>
                  </a:lnTo>
                  <a:lnTo>
                    <a:pt x="588" y="334"/>
                  </a:lnTo>
                  <a:lnTo>
                    <a:pt x="600" y="328"/>
                  </a:lnTo>
                  <a:lnTo>
                    <a:pt x="610" y="321"/>
                  </a:lnTo>
                  <a:lnTo>
                    <a:pt x="613" y="319"/>
                  </a:lnTo>
                  <a:lnTo>
                    <a:pt x="616" y="318"/>
                  </a:lnTo>
                  <a:lnTo>
                    <a:pt x="617" y="318"/>
                  </a:lnTo>
                  <a:lnTo>
                    <a:pt x="618" y="318"/>
                  </a:lnTo>
                  <a:lnTo>
                    <a:pt x="618" y="319"/>
                  </a:lnTo>
                  <a:lnTo>
                    <a:pt x="618" y="320"/>
                  </a:lnTo>
                  <a:lnTo>
                    <a:pt x="617" y="323"/>
                  </a:lnTo>
                  <a:lnTo>
                    <a:pt x="616" y="327"/>
                  </a:lnTo>
                  <a:lnTo>
                    <a:pt x="612" y="336"/>
                  </a:lnTo>
                  <a:lnTo>
                    <a:pt x="609" y="344"/>
                  </a:lnTo>
                  <a:lnTo>
                    <a:pt x="608" y="350"/>
                  </a:lnTo>
                  <a:lnTo>
                    <a:pt x="608" y="353"/>
                  </a:lnTo>
                  <a:lnTo>
                    <a:pt x="610" y="352"/>
                  </a:lnTo>
                  <a:lnTo>
                    <a:pt x="614" y="350"/>
                  </a:lnTo>
                  <a:lnTo>
                    <a:pt x="617" y="347"/>
                  </a:lnTo>
                  <a:lnTo>
                    <a:pt x="618" y="346"/>
                  </a:lnTo>
                  <a:lnTo>
                    <a:pt x="621" y="344"/>
                  </a:lnTo>
                  <a:lnTo>
                    <a:pt x="624" y="342"/>
                  </a:lnTo>
                  <a:lnTo>
                    <a:pt x="626" y="338"/>
                  </a:lnTo>
                  <a:lnTo>
                    <a:pt x="629" y="335"/>
                  </a:lnTo>
                  <a:lnTo>
                    <a:pt x="634" y="330"/>
                  </a:lnTo>
                  <a:lnTo>
                    <a:pt x="638" y="324"/>
                  </a:lnTo>
                  <a:lnTo>
                    <a:pt x="642" y="319"/>
                  </a:lnTo>
                  <a:lnTo>
                    <a:pt x="645" y="312"/>
                  </a:lnTo>
                  <a:lnTo>
                    <a:pt x="645" y="304"/>
                  </a:lnTo>
                  <a:lnTo>
                    <a:pt x="646" y="295"/>
                  </a:lnTo>
                  <a:lnTo>
                    <a:pt x="651" y="291"/>
                  </a:lnTo>
                  <a:lnTo>
                    <a:pt x="660" y="288"/>
                  </a:lnTo>
                  <a:lnTo>
                    <a:pt x="669" y="285"/>
                  </a:lnTo>
                  <a:lnTo>
                    <a:pt x="676" y="282"/>
                  </a:lnTo>
                  <a:lnTo>
                    <a:pt x="678" y="279"/>
                  </a:lnTo>
                  <a:lnTo>
                    <a:pt x="681" y="275"/>
                  </a:lnTo>
                  <a:lnTo>
                    <a:pt x="678" y="274"/>
                  </a:lnTo>
                  <a:lnTo>
                    <a:pt x="676" y="273"/>
                  </a:lnTo>
                  <a:lnTo>
                    <a:pt x="670" y="271"/>
                  </a:lnTo>
                  <a:lnTo>
                    <a:pt x="665" y="267"/>
                  </a:lnTo>
                  <a:lnTo>
                    <a:pt x="660" y="264"/>
                  </a:lnTo>
                  <a:lnTo>
                    <a:pt x="655" y="259"/>
                  </a:lnTo>
                  <a:lnTo>
                    <a:pt x="653" y="256"/>
                  </a:lnTo>
                  <a:lnTo>
                    <a:pt x="652" y="253"/>
                  </a:lnTo>
                  <a:lnTo>
                    <a:pt x="652" y="249"/>
                  </a:lnTo>
                  <a:lnTo>
                    <a:pt x="651" y="246"/>
                  </a:lnTo>
                  <a:lnTo>
                    <a:pt x="652" y="238"/>
                  </a:lnTo>
                  <a:lnTo>
                    <a:pt x="654" y="231"/>
                  </a:lnTo>
                  <a:lnTo>
                    <a:pt x="655" y="228"/>
                  </a:lnTo>
                  <a:lnTo>
                    <a:pt x="658" y="224"/>
                  </a:lnTo>
                  <a:lnTo>
                    <a:pt x="660" y="223"/>
                  </a:lnTo>
                  <a:lnTo>
                    <a:pt x="661" y="223"/>
                  </a:lnTo>
                  <a:lnTo>
                    <a:pt x="663" y="223"/>
                  </a:lnTo>
                  <a:lnTo>
                    <a:pt x="666" y="223"/>
                  </a:lnTo>
                  <a:lnTo>
                    <a:pt x="670" y="225"/>
                  </a:lnTo>
                  <a:lnTo>
                    <a:pt x="675" y="228"/>
                  </a:lnTo>
                  <a:lnTo>
                    <a:pt x="683" y="236"/>
                  </a:lnTo>
                  <a:lnTo>
                    <a:pt x="689" y="242"/>
                  </a:lnTo>
                  <a:lnTo>
                    <a:pt x="694" y="251"/>
                  </a:lnTo>
                  <a:lnTo>
                    <a:pt x="700" y="261"/>
                  </a:lnTo>
                  <a:lnTo>
                    <a:pt x="704" y="270"/>
                  </a:lnTo>
                  <a:lnTo>
                    <a:pt x="709" y="279"/>
                  </a:lnTo>
                  <a:lnTo>
                    <a:pt x="714" y="289"/>
                  </a:lnTo>
                  <a:lnTo>
                    <a:pt x="717" y="299"/>
                  </a:lnTo>
                  <a:lnTo>
                    <a:pt x="720" y="310"/>
                  </a:lnTo>
                  <a:lnTo>
                    <a:pt x="723" y="320"/>
                  </a:lnTo>
                  <a:lnTo>
                    <a:pt x="725" y="334"/>
                  </a:lnTo>
                  <a:lnTo>
                    <a:pt x="730" y="346"/>
                  </a:lnTo>
                  <a:lnTo>
                    <a:pt x="734" y="353"/>
                  </a:lnTo>
                  <a:lnTo>
                    <a:pt x="740" y="359"/>
                  </a:lnTo>
                  <a:lnTo>
                    <a:pt x="746" y="367"/>
                  </a:lnTo>
                  <a:lnTo>
                    <a:pt x="749" y="375"/>
                  </a:lnTo>
                  <a:lnTo>
                    <a:pt x="754" y="383"/>
                  </a:lnTo>
                  <a:lnTo>
                    <a:pt x="760" y="391"/>
                  </a:lnTo>
                  <a:lnTo>
                    <a:pt x="764" y="394"/>
                  </a:lnTo>
                  <a:lnTo>
                    <a:pt x="767" y="396"/>
                  </a:lnTo>
                  <a:lnTo>
                    <a:pt x="772" y="399"/>
                  </a:lnTo>
                  <a:lnTo>
                    <a:pt x="776" y="401"/>
                  </a:lnTo>
                  <a:lnTo>
                    <a:pt x="781" y="402"/>
                  </a:lnTo>
                  <a:lnTo>
                    <a:pt x="788" y="402"/>
                  </a:lnTo>
                  <a:lnTo>
                    <a:pt x="790" y="399"/>
                  </a:lnTo>
                  <a:lnTo>
                    <a:pt x="791" y="394"/>
                  </a:lnTo>
                  <a:lnTo>
                    <a:pt x="792" y="388"/>
                  </a:lnTo>
                  <a:lnTo>
                    <a:pt x="793" y="385"/>
                  </a:lnTo>
                  <a:lnTo>
                    <a:pt x="796" y="383"/>
                  </a:lnTo>
                  <a:lnTo>
                    <a:pt x="799" y="377"/>
                  </a:lnTo>
                  <a:lnTo>
                    <a:pt x="801" y="371"/>
                  </a:lnTo>
                  <a:lnTo>
                    <a:pt x="801" y="364"/>
                  </a:lnTo>
                  <a:lnTo>
                    <a:pt x="800" y="359"/>
                  </a:lnTo>
                  <a:lnTo>
                    <a:pt x="799" y="352"/>
                  </a:lnTo>
                  <a:lnTo>
                    <a:pt x="799" y="346"/>
                  </a:lnTo>
                  <a:lnTo>
                    <a:pt x="800" y="342"/>
                  </a:lnTo>
                  <a:lnTo>
                    <a:pt x="801" y="337"/>
                  </a:lnTo>
                  <a:lnTo>
                    <a:pt x="804" y="332"/>
                  </a:lnTo>
                  <a:lnTo>
                    <a:pt x="808" y="326"/>
                  </a:lnTo>
                  <a:lnTo>
                    <a:pt x="813" y="320"/>
                  </a:lnTo>
                  <a:lnTo>
                    <a:pt x="812" y="318"/>
                  </a:lnTo>
                  <a:lnTo>
                    <a:pt x="811" y="315"/>
                  </a:lnTo>
                  <a:lnTo>
                    <a:pt x="806" y="314"/>
                  </a:lnTo>
                  <a:lnTo>
                    <a:pt x="804" y="312"/>
                  </a:lnTo>
                  <a:lnTo>
                    <a:pt x="804" y="311"/>
                  </a:lnTo>
                  <a:lnTo>
                    <a:pt x="804" y="308"/>
                  </a:lnTo>
                  <a:lnTo>
                    <a:pt x="807" y="305"/>
                  </a:lnTo>
                  <a:lnTo>
                    <a:pt x="813" y="302"/>
                  </a:lnTo>
                  <a:lnTo>
                    <a:pt x="818" y="300"/>
                  </a:lnTo>
                  <a:lnTo>
                    <a:pt x="824" y="299"/>
                  </a:lnTo>
                  <a:lnTo>
                    <a:pt x="833" y="298"/>
                  </a:lnTo>
                  <a:lnTo>
                    <a:pt x="839" y="297"/>
                  </a:lnTo>
                  <a:lnTo>
                    <a:pt x="836" y="288"/>
                  </a:lnTo>
                  <a:lnTo>
                    <a:pt x="833" y="287"/>
                  </a:lnTo>
                  <a:lnTo>
                    <a:pt x="833" y="289"/>
                  </a:lnTo>
                  <a:lnTo>
                    <a:pt x="833" y="294"/>
                  </a:lnTo>
                  <a:lnTo>
                    <a:pt x="834" y="299"/>
                  </a:lnTo>
                  <a:lnTo>
                    <a:pt x="832" y="286"/>
                  </a:lnTo>
                  <a:lnTo>
                    <a:pt x="836" y="283"/>
                  </a:lnTo>
                  <a:lnTo>
                    <a:pt x="838" y="282"/>
                  </a:lnTo>
                  <a:lnTo>
                    <a:pt x="840" y="282"/>
                  </a:lnTo>
                  <a:lnTo>
                    <a:pt x="842" y="283"/>
                  </a:lnTo>
                  <a:lnTo>
                    <a:pt x="846" y="288"/>
                  </a:lnTo>
                  <a:lnTo>
                    <a:pt x="847" y="295"/>
                  </a:lnTo>
                  <a:lnTo>
                    <a:pt x="847" y="303"/>
                  </a:lnTo>
                  <a:lnTo>
                    <a:pt x="847" y="311"/>
                  </a:lnTo>
                  <a:lnTo>
                    <a:pt x="845" y="320"/>
                  </a:lnTo>
                  <a:lnTo>
                    <a:pt x="844" y="327"/>
                  </a:lnTo>
                  <a:lnTo>
                    <a:pt x="842" y="332"/>
                  </a:lnTo>
                  <a:lnTo>
                    <a:pt x="841" y="337"/>
                  </a:lnTo>
                  <a:lnTo>
                    <a:pt x="841" y="343"/>
                  </a:lnTo>
                  <a:lnTo>
                    <a:pt x="842" y="347"/>
                  </a:lnTo>
                  <a:lnTo>
                    <a:pt x="846" y="352"/>
                  </a:lnTo>
                  <a:lnTo>
                    <a:pt x="849" y="355"/>
                  </a:lnTo>
                  <a:lnTo>
                    <a:pt x="853" y="356"/>
                  </a:lnTo>
                  <a:lnTo>
                    <a:pt x="856" y="357"/>
                  </a:lnTo>
                  <a:lnTo>
                    <a:pt x="858" y="360"/>
                  </a:lnTo>
                  <a:lnTo>
                    <a:pt x="860" y="362"/>
                  </a:lnTo>
                  <a:lnTo>
                    <a:pt x="858" y="365"/>
                  </a:lnTo>
                  <a:lnTo>
                    <a:pt x="854" y="371"/>
                  </a:lnTo>
                  <a:lnTo>
                    <a:pt x="850" y="376"/>
                  </a:lnTo>
                  <a:lnTo>
                    <a:pt x="847" y="381"/>
                  </a:lnTo>
                  <a:lnTo>
                    <a:pt x="844" y="386"/>
                  </a:lnTo>
                  <a:lnTo>
                    <a:pt x="841" y="392"/>
                  </a:lnTo>
                  <a:lnTo>
                    <a:pt x="841" y="397"/>
                  </a:lnTo>
                  <a:lnTo>
                    <a:pt x="842" y="401"/>
                  </a:lnTo>
                  <a:lnTo>
                    <a:pt x="844" y="403"/>
                  </a:lnTo>
                  <a:lnTo>
                    <a:pt x="847" y="404"/>
                  </a:lnTo>
                  <a:lnTo>
                    <a:pt x="853" y="403"/>
                  </a:lnTo>
                  <a:lnTo>
                    <a:pt x="860" y="399"/>
                  </a:lnTo>
                  <a:lnTo>
                    <a:pt x="863" y="397"/>
                  </a:lnTo>
                  <a:lnTo>
                    <a:pt x="865" y="396"/>
                  </a:lnTo>
                  <a:lnTo>
                    <a:pt x="869" y="395"/>
                  </a:lnTo>
                  <a:lnTo>
                    <a:pt x="872" y="395"/>
                  </a:lnTo>
                  <a:lnTo>
                    <a:pt x="879" y="399"/>
                  </a:lnTo>
                  <a:lnTo>
                    <a:pt x="885" y="402"/>
                  </a:lnTo>
                  <a:lnTo>
                    <a:pt x="887" y="403"/>
                  </a:lnTo>
                  <a:lnTo>
                    <a:pt x="889" y="402"/>
                  </a:lnTo>
                  <a:lnTo>
                    <a:pt x="893" y="400"/>
                  </a:lnTo>
                  <a:lnTo>
                    <a:pt x="895" y="394"/>
                  </a:lnTo>
                  <a:lnTo>
                    <a:pt x="896" y="391"/>
                  </a:lnTo>
                  <a:lnTo>
                    <a:pt x="898" y="388"/>
                  </a:lnTo>
                  <a:lnTo>
                    <a:pt x="901" y="385"/>
                  </a:lnTo>
                  <a:lnTo>
                    <a:pt x="904" y="384"/>
                  </a:lnTo>
                  <a:lnTo>
                    <a:pt x="907" y="383"/>
                  </a:lnTo>
                  <a:lnTo>
                    <a:pt x="911" y="381"/>
                  </a:lnTo>
                  <a:lnTo>
                    <a:pt x="912" y="377"/>
                  </a:lnTo>
                  <a:lnTo>
                    <a:pt x="912" y="371"/>
                  </a:lnTo>
                  <a:lnTo>
                    <a:pt x="912" y="365"/>
                  </a:lnTo>
                  <a:lnTo>
                    <a:pt x="911" y="361"/>
                  </a:lnTo>
                  <a:lnTo>
                    <a:pt x="911" y="356"/>
                  </a:lnTo>
                  <a:lnTo>
                    <a:pt x="912" y="352"/>
                  </a:lnTo>
                  <a:lnTo>
                    <a:pt x="914" y="346"/>
                  </a:lnTo>
                  <a:lnTo>
                    <a:pt x="918" y="343"/>
                  </a:lnTo>
                  <a:lnTo>
                    <a:pt x="922" y="339"/>
                  </a:lnTo>
                  <a:lnTo>
                    <a:pt x="928" y="336"/>
                  </a:lnTo>
                  <a:lnTo>
                    <a:pt x="940" y="334"/>
                  </a:lnTo>
                  <a:lnTo>
                    <a:pt x="952" y="334"/>
                  </a:lnTo>
                  <a:lnTo>
                    <a:pt x="963" y="334"/>
                  </a:lnTo>
                  <a:lnTo>
                    <a:pt x="975" y="336"/>
                  </a:lnTo>
                  <a:lnTo>
                    <a:pt x="986" y="340"/>
                  </a:lnTo>
                  <a:lnTo>
                    <a:pt x="997" y="345"/>
                  </a:lnTo>
                  <a:lnTo>
                    <a:pt x="1008" y="351"/>
                  </a:lnTo>
                  <a:lnTo>
                    <a:pt x="1018" y="357"/>
                  </a:lnTo>
                  <a:lnTo>
                    <a:pt x="1027" y="364"/>
                  </a:lnTo>
                  <a:lnTo>
                    <a:pt x="1035" y="373"/>
                  </a:lnTo>
                  <a:lnTo>
                    <a:pt x="1045" y="384"/>
                  </a:lnTo>
                  <a:lnTo>
                    <a:pt x="1057" y="393"/>
                  </a:lnTo>
                  <a:lnTo>
                    <a:pt x="1062" y="396"/>
                  </a:lnTo>
                  <a:lnTo>
                    <a:pt x="1068" y="401"/>
                  </a:lnTo>
                  <a:lnTo>
                    <a:pt x="1075" y="403"/>
                  </a:lnTo>
                  <a:lnTo>
                    <a:pt x="1082" y="407"/>
                  </a:lnTo>
                  <a:lnTo>
                    <a:pt x="1097" y="410"/>
                  </a:lnTo>
                  <a:lnTo>
                    <a:pt x="1111" y="413"/>
                  </a:lnTo>
                  <a:lnTo>
                    <a:pt x="1118" y="416"/>
                  </a:lnTo>
                  <a:lnTo>
                    <a:pt x="1125" y="418"/>
                  </a:lnTo>
                  <a:lnTo>
                    <a:pt x="1132" y="421"/>
                  </a:lnTo>
                  <a:lnTo>
                    <a:pt x="1139" y="426"/>
                  </a:lnTo>
                  <a:lnTo>
                    <a:pt x="1149" y="434"/>
                  </a:lnTo>
                  <a:lnTo>
                    <a:pt x="1160" y="442"/>
                  </a:lnTo>
                  <a:lnTo>
                    <a:pt x="1172" y="450"/>
                  </a:lnTo>
                  <a:lnTo>
                    <a:pt x="1183" y="457"/>
                  </a:lnTo>
                  <a:lnTo>
                    <a:pt x="1196" y="462"/>
                  </a:lnTo>
                  <a:lnTo>
                    <a:pt x="1207" y="467"/>
                  </a:lnTo>
                  <a:lnTo>
                    <a:pt x="1221" y="470"/>
                  </a:lnTo>
                  <a:lnTo>
                    <a:pt x="1233" y="470"/>
                  </a:lnTo>
                  <a:lnTo>
                    <a:pt x="1244" y="472"/>
                  </a:lnTo>
                  <a:lnTo>
                    <a:pt x="1254" y="475"/>
                  </a:lnTo>
                  <a:lnTo>
                    <a:pt x="1260" y="477"/>
                  </a:lnTo>
                  <a:lnTo>
                    <a:pt x="1265" y="479"/>
                  </a:lnTo>
                  <a:lnTo>
                    <a:pt x="1265" y="477"/>
                  </a:lnTo>
                  <a:lnTo>
                    <a:pt x="1261" y="468"/>
                  </a:lnTo>
                  <a:lnTo>
                    <a:pt x="1260" y="465"/>
                  </a:lnTo>
                  <a:lnTo>
                    <a:pt x="1259" y="461"/>
                  </a:lnTo>
                  <a:lnTo>
                    <a:pt x="1257" y="459"/>
                  </a:lnTo>
                  <a:lnTo>
                    <a:pt x="1260" y="458"/>
                  </a:lnTo>
                  <a:lnTo>
                    <a:pt x="1264" y="459"/>
                  </a:lnTo>
                  <a:lnTo>
                    <a:pt x="1269" y="461"/>
                  </a:lnTo>
                  <a:lnTo>
                    <a:pt x="1271" y="462"/>
                  </a:lnTo>
                  <a:lnTo>
                    <a:pt x="1273" y="462"/>
                  </a:lnTo>
                  <a:lnTo>
                    <a:pt x="1276" y="461"/>
                  </a:lnTo>
                  <a:lnTo>
                    <a:pt x="1277" y="459"/>
                  </a:lnTo>
                  <a:lnTo>
                    <a:pt x="1279" y="458"/>
                  </a:lnTo>
                  <a:lnTo>
                    <a:pt x="1282" y="457"/>
                  </a:lnTo>
                  <a:lnTo>
                    <a:pt x="1285" y="457"/>
                  </a:lnTo>
                  <a:lnTo>
                    <a:pt x="1288" y="457"/>
                  </a:lnTo>
                  <a:lnTo>
                    <a:pt x="1294" y="459"/>
                  </a:lnTo>
                  <a:lnTo>
                    <a:pt x="1300" y="461"/>
                  </a:lnTo>
                  <a:lnTo>
                    <a:pt x="1314" y="468"/>
                  </a:lnTo>
                  <a:lnTo>
                    <a:pt x="1329" y="477"/>
                  </a:lnTo>
                  <a:lnTo>
                    <a:pt x="1336" y="483"/>
                  </a:lnTo>
                  <a:lnTo>
                    <a:pt x="1342" y="489"/>
                  </a:lnTo>
                  <a:lnTo>
                    <a:pt x="1347" y="494"/>
                  </a:lnTo>
                  <a:lnTo>
                    <a:pt x="1351" y="502"/>
                  </a:lnTo>
                  <a:lnTo>
                    <a:pt x="1354" y="509"/>
                  </a:lnTo>
                  <a:lnTo>
                    <a:pt x="1359" y="516"/>
                  </a:lnTo>
                  <a:lnTo>
                    <a:pt x="1362" y="518"/>
                  </a:lnTo>
                  <a:lnTo>
                    <a:pt x="1365" y="521"/>
                  </a:lnTo>
                  <a:lnTo>
                    <a:pt x="1370" y="527"/>
                  </a:lnTo>
                  <a:lnTo>
                    <a:pt x="1374" y="535"/>
                  </a:lnTo>
                  <a:lnTo>
                    <a:pt x="1376" y="542"/>
                  </a:lnTo>
                  <a:lnTo>
                    <a:pt x="1377" y="550"/>
                  </a:lnTo>
                  <a:lnTo>
                    <a:pt x="1376" y="556"/>
                  </a:lnTo>
                  <a:lnTo>
                    <a:pt x="1374" y="559"/>
                  </a:lnTo>
                  <a:lnTo>
                    <a:pt x="1370" y="562"/>
                  </a:lnTo>
                  <a:lnTo>
                    <a:pt x="1366" y="562"/>
                  </a:lnTo>
                  <a:lnTo>
                    <a:pt x="1355" y="560"/>
                  </a:lnTo>
                  <a:lnTo>
                    <a:pt x="1346" y="558"/>
                  </a:lnTo>
                  <a:lnTo>
                    <a:pt x="1342" y="557"/>
                  </a:lnTo>
                  <a:lnTo>
                    <a:pt x="1336" y="557"/>
                  </a:lnTo>
                  <a:lnTo>
                    <a:pt x="1335" y="562"/>
                  </a:lnTo>
                  <a:lnTo>
                    <a:pt x="1334" y="565"/>
                  </a:lnTo>
                  <a:lnTo>
                    <a:pt x="1335" y="570"/>
                  </a:lnTo>
                  <a:lnTo>
                    <a:pt x="1335" y="573"/>
                  </a:lnTo>
                  <a:lnTo>
                    <a:pt x="1325" y="572"/>
                  </a:lnTo>
                  <a:lnTo>
                    <a:pt x="1314" y="572"/>
                  </a:lnTo>
                  <a:lnTo>
                    <a:pt x="1314" y="576"/>
                  </a:lnTo>
                  <a:lnTo>
                    <a:pt x="1316" y="581"/>
                  </a:lnTo>
                  <a:lnTo>
                    <a:pt x="1316" y="588"/>
                  </a:lnTo>
                  <a:lnTo>
                    <a:pt x="1314" y="592"/>
                  </a:lnTo>
                  <a:lnTo>
                    <a:pt x="1311" y="597"/>
                  </a:lnTo>
                  <a:lnTo>
                    <a:pt x="1305" y="600"/>
                  </a:lnTo>
                  <a:lnTo>
                    <a:pt x="1301" y="603"/>
                  </a:lnTo>
                  <a:lnTo>
                    <a:pt x="1297" y="604"/>
                  </a:lnTo>
                  <a:lnTo>
                    <a:pt x="1297" y="606"/>
                  </a:lnTo>
                  <a:lnTo>
                    <a:pt x="1298" y="607"/>
                  </a:lnTo>
                  <a:lnTo>
                    <a:pt x="1300" y="609"/>
                  </a:lnTo>
                  <a:lnTo>
                    <a:pt x="1302" y="611"/>
                  </a:lnTo>
                  <a:lnTo>
                    <a:pt x="1308" y="614"/>
                  </a:lnTo>
                  <a:lnTo>
                    <a:pt x="1311" y="615"/>
                  </a:lnTo>
                  <a:lnTo>
                    <a:pt x="1319" y="620"/>
                  </a:lnTo>
                  <a:lnTo>
                    <a:pt x="1326" y="621"/>
                  </a:lnTo>
                  <a:lnTo>
                    <a:pt x="1334" y="621"/>
                  </a:lnTo>
                  <a:lnTo>
                    <a:pt x="1342" y="622"/>
                  </a:lnTo>
                  <a:lnTo>
                    <a:pt x="1358" y="627"/>
                  </a:lnTo>
                  <a:lnTo>
                    <a:pt x="1373" y="631"/>
                  </a:lnTo>
                  <a:lnTo>
                    <a:pt x="1385" y="636"/>
                  </a:lnTo>
                  <a:lnTo>
                    <a:pt x="1398" y="638"/>
                  </a:lnTo>
                  <a:lnTo>
                    <a:pt x="1410" y="638"/>
                  </a:lnTo>
                  <a:lnTo>
                    <a:pt x="1424" y="637"/>
                  </a:lnTo>
                  <a:lnTo>
                    <a:pt x="1438" y="635"/>
                  </a:lnTo>
                  <a:lnTo>
                    <a:pt x="1452" y="631"/>
                  </a:lnTo>
                  <a:lnTo>
                    <a:pt x="1459" y="630"/>
                  </a:lnTo>
                  <a:lnTo>
                    <a:pt x="1466" y="629"/>
                  </a:lnTo>
                  <a:lnTo>
                    <a:pt x="1474" y="628"/>
                  </a:lnTo>
                  <a:lnTo>
                    <a:pt x="1481" y="629"/>
                  </a:lnTo>
                  <a:lnTo>
                    <a:pt x="1487" y="629"/>
                  </a:lnTo>
                  <a:lnTo>
                    <a:pt x="1491" y="629"/>
                  </a:lnTo>
                  <a:lnTo>
                    <a:pt x="1497" y="629"/>
                  </a:lnTo>
                  <a:lnTo>
                    <a:pt x="1501" y="627"/>
                  </a:lnTo>
                  <a:lnTo>
                    <a:pt x="1506" y="624"/>
                  </a:lnTo>
                  <a:lnTo>
                    <a:pt x="1508" y="621"/>
                  </a:lnTo>
                  <a:lnTo>
                    <a:pt x="1509" y="621"/>
                  </a:lnTo>
                  <a:lnTo>
                    <a:pt x="1512" y="621"/>
                  </a:lnTo>
                  <a:lnTo>
                    <a:pt x="1514" y="621"/>
                  </a:lnTo>
                  <a:lnTo>
                    <a:pt x="1517" y="623"/>
                  </a:lnTo>
                  <a:lnTo>
                    <a:pt x="1518" y="624"/>
                  </a:lnTo>
                  <a:lnTo>
                    <a:pt x="1520" y="627"/>
                  </a:lnTo>
                  <a:lnTo>
                    <a:pt x="1521" y="628"/>
                  </a:lnTo>
                  <a:lnTo>
                    <a:pt x="1523" y="628"/>
                  </a:lnTo>
                  <a:lnTo>
                    <a:pt x="1540" y="614"/>
                  </a:lnTo>
                  <a:lnTo>
                    <a:pt x="1557" y="597"/>
                  </a:lnTo>
                  <a:lnTo>
                    <a:pt x="1559" y="595"/>
                  </a:lnTo>
                  <a:lnTo>
                    <a:pt x="1564" y="592"/>
                  </a:lnTo>
                  <a:lnTo>
                    <a:pt x="1567" y="590"/>
                  </a:lnTo>
                  <a:lnTo>
                    <a:pt x="1571" y="590"/>
                  </a:lnTo>
                  <a:lnTo>
                    <a:pt x="1574" y="592"/>
                  </a:lnTo>
                  <a:lnTo>
                    <a:pt x="1575" y="593"/>
                  </a:lnTo>
                  <a:lnTo>
                    <a:pt x="1578" y="597"/>
                  </a:lnTo>
                  <a:lnTo>
                    <a:pt x="1579" y="599"/>
                  </a:lnTo>
                  <a:lnTo>
                    <a:pt x="1581" y="606"/>
                  </a:lnTo>
                  <a:lnTo>
                    <a:pt x="1583" y="612"/>
                  </a:lnTo>
                  <a:lnTo>
                    <a:pt x="1588" y="619"/>
                  </a:lnTo>
                  <a:lnTo>
                    <a:pt x="1594" y="624"/>
                  </a:lnTo>
                  <a:lnTo>
                    <a:pt x="1597" y="627"/>
                  </a:lnTo>
                  <a:lnTo>
                    <a:pt x="1601" y="628"/>
                  </a:lnTo>
                  <a:lnTo>
                    <a:pt x="1605" y="628"/>
                  </a:lnTo>
                  <a:lnTo>
                    <a:pt x="1610" y="629"/>
                  </a:lnTo>
                  <a:lnTo>
                    <a:pt x="1613" y="629"/>
                  </a:lnTo>
                  <a:lnTo>
                    <a:pt x="1618" y="629"/>
                  </a:lnTo>
                  <a:lnTo>
                    <a:pt x="1621" y="630"/>
                  </a:lnTo>
                  <a:lnTo>
                    <a:pt x="1624" y="632"/>
                  </a:lnTo>
                  <a:lnTo>
                    <a:pt x="1627" y="633"/>
                  </a:lnTo>
                  <a:lnTo>
                    <a:pt x="1629" y="636"/>
                  </a:lnTo>
                  <a:lnTo>
                    <a:pt x="1630" y="640"/>
                  </a:lnTo>
                  <a:lnTo>
                    <a:pt x="1631" y="646"/>
                  </a:lnTo>
                  <a:lnTo>
                    <a:pt x="1629" y="657"/>
                  </a:lnTo>
                  <a:lnTo>
                    <a:pt x="1630" y="668"/>
                  </a:lnTo>
                  <a:lnTo>
                    <a:pt x="1631" y="671"/>
                  </a:lnTo>
                  <a:lnTo>
                    <a:pt x="1634" y="674"/>
                  </a:lnTo>
                  <a:lnTo>
                    <a:pt x="1636" y="674"/>
                  </a:lnTo>
                  <a:lnTo>
                    <a:pt x="1638" y="673"/>
                  </a:lnTo>
                  <a:lnTo>
                    <a:pt x="1643" y="665"/>
                  </a:lnTo>
                  <a:lnTo>
                    <a:pt x="1645" y="655"/>
                  </a:lnTo>
                  <a:lnTo>
                    <a:pt x="1646" y="650"/>
                  </a:lnTo>
                  <a:lnTo>
                    <a:pt x="1647" y="647"/>
                  </a:lnTo>
                  <a:lnTo>
                    <a:pt x="1647" y="646"/>
                  </a:lnTo>
                  <a:lnTo>
                    <a:pt x="1648" y="645"/>
                  </a:lnTo>
                  <a:lnTo>
                    <a:pt x="1650" y="650"/>
                  </a:lnTo>
                  <a:lnTo>
                    <a:pt x="1651" y="656"/>
                  </a:lnTo>
                  <a:lnTo>
                    <a:pt x="1652" y="664"/>
                  </a:lnTo>
                  <a:lnTo>
                    <a:pt x="1654" y="672"/>
                  </a:lnTo>
                  <a:lnTo>
                    <a:pt x="1658" y="671"/>
                  </a:lnTo>
                  <a:lnTo>
                    <a:pt x="1660" y="670"/>
                  </a:lnTo>
                  <a:lnTo>
                    <a:pt x="1663" y="670"/>
                  </a:lnTo>
                  <a:lnTo>
                    <a:pt x="1666" y="671"/>
                  </a:lnTo>
                  <a:lnTo>
                    <a:pt x="1668" y="673"/>
                  </a:lnTo>
                  <a:lnTo>
                    <a:pt x="1670" y="676"/>
                  </a:lnTo>
                  <a:lnTo>
                    <a:pt x="1675" y="682"/>
                  </a:lnTo>
                  <a:lnTo>
                    <a:pt x="1679" y="690"/>
                  </a:lnTo>
                  <a:lnTo>
                    <a:pt x="1683" y="697"/>
                  </a:lnTo>
                  <a:lnTo>
                    <a:pt x="1685" y="705"/>
                  </a:lnTo>
                  <a:lnTo>
                    <a:pt x="1686" y="708"/>
                  </a:lnTo>
                  <a:lnTo>
                    <a:pt x="1686" y="711"/>
                  </a:lnTo>
                  <a:lnTo>
                    <a:pt x="1686" y="714"/>
                  </a:lnTo>
                  <a:lnTo>
                    <a:pt x="1684" y="718"/>
                  </a:lnTo>
                  <a:lnTo>
                    <a:pt x="1681" y="718"/>
                  </a:lnTo>
                  <a:lnTo>
                    <a:pt x="1679" y="718"/>
                  </a:lnTo>
                  <a:lnTo>
                    <a:pt x="1673" y="717"/>
                  </a:lnTo>
                  <a:lnTo>
                    <a:pt x="1668" y="718"/>
                  </a:lnTo>
                  <a:lnTo>
                    <a:pt x="1668" y="721"/>
                  </a:lnTo>
                  <a:lnTo>
                    <a:pt x="1668" y="726"/>
                  </a:lnTo>
                  <a:lnTo>
                    <a:pt x="1669" y="730"/>
                  </a:lnTo>
                  <a:lnTo>
                    <a:pt x="1671" y="735"/>
                  </a:lnTo>
                  <a:lnTo>
                    <a:pt x="1676" y="744"/>
                  </a:lnTo>
                  <a:lnTo>
                    <a:pt x="1680" y="752"/>
                  </a:lnTo>
                  <a:lnTo>
                    <a:pt x="1687" y="762"/>
                  </a:lnTo>
                  <a:lnTo>
                    <a:pt x="1694" y="771"/>
                  </a:lnTo>
                  <a:lnTo>
                    <a:pt x="1696" y="770"/>
                  </a:lnTo>
                  <a:lnTo>
                    <a:pt x="1696" y="768"/>
                  </a:lnTo>
                  <a:lnTo>
                    <a:pt x="1696" y="766"/>
                  </a:lnTo>
                  <a:lnTo>
                    <a:pt x="1696" y="762"/>
                  </a:lnTo>
                  <a:lnTo>
                    <a:pt x="1695" y="755"/>
                  </a:lnTo>
                  <a:lnTo>
                    <a:pt x="1694" y="751"/>
                  </a:lnTo>
                  <a:lnTo>
                    <a:pt x="1693" y="744"/>
                  </a:lnTo>
                  <a:lnTo>
                    <a:pt x="1692" y="737"/>
                  </a:lnTo>
                  <a:lnTo>
                    <a:pt x="1692" y="730"/>
                  </a:lnTo>
                  <a:lnTo>
                    <a:pt x="1693" y="725"/>
                  </a:lnTo>
                  <a:lnTo>
                    <a:pt x="1694" y="722"/>
                  </a:lnTo>
                  <a:lnTo>
                    <a:pt x="1695" y="720"/>
                  </a:lnTo>
                  <a:lnTo>
                    <a:pt x="1697" y="720"/>
                  </a:lnTo>
                  <a:lnTo>
                    <a:pt x="1699" y="720"/>
                  </a:lnTo>
                  <a:lnTo>
                    <a:pt x="1702" y="723"/>
                  </a:lnTo>
                  <a:lnTo>
                    <a:pt x="1703" y="727"/>
                  </a:lnTo>
                  <a:lnTo>
                    <a:pt x="1705" y="729"/>
                  </a:lnTo>
                  <a:lnTo>
                    <a:pt x="1708" y="733"/>
                  </a:lnTo>
                  <a:lnTo>
                    <a:pt x="1710" y="733"/>
                  </a:lnTo>
                  <a:lnTo>
                    <a:pt x="1712" y="733"/>
                  </a:lnTo>
                  <a:lnTo>
                    <a:pt x="1713" y="730"/>
                  </a:lnTo>
                  <a:lnTo>
                    <a:pt x="1713" y="728"/>
                  </a:lnTo>
                  <a:lnTo>
                    <a:pt x="1715" y="722"/>
                  </a:lnTo>
                  <a:lnTo>
                    <a:pt x="1715" y="720"/>
                  </a:lnTo>
                  <a:lnTo>
                    <a:pt x="1713" y="714"/>
                  </a:lnTo>
                  <a:lnTo>
                    <a:pt x="1712" y="711"/>
                  </a:lnTo>
                  <a:lnTo>
                    <a:pt x="1711" y="706"/>
                  </a:lnTo>
                  <a:lnTo>
                    <a:pt x="1708" y="703"/>
                  </a:lnTo>
                  <a:lnTo>
                    <a:pt x="1704" y="697"/>
                  </a:lnTo>
                  <a:lnTo>
                    <a:pt x="1700" y="692"/>
                  </a:lnTo>
                  <a:lnTo>
                    <a:pt x="1696" y="685"/>
                  </a:lnTo>
                  <a:lnTo>
                    <a:pt x="1694" y="679"/>
                  </a:lnTo>
                  <a:lnTo>
                    <a:pt x="1695" y="674"/>
                  </a:lnTo>
                  <a:lnTo>
                    <a:pt x="1697" y="672"/>
                  </a:lnTo>
                  <a:lnTo>
                    <a:pt x="1701" y="670"/>
                  </a:lnTo>
                  <a:lnTo>
                    <a:pt x="1703" y="668"/>
                  </a:lnTo>
                  <a:lnTo>
                    <a:pt x="1704" y="665"/>
                  </a:lnTo>
                  <a:lnTo>
                    <a:pt x="1703" y="662"/>
                  </a:lnTo>
                  <a:lnTo>
                    <a:pt x="1702" y="660"/>
                  </a:lnTo>
                  <a:lnTo>
                    <a:pt x="1701" y="657"/>
                  </a:lnTo>
                  <a:lnTo>
                    <a:pt x="1695" y="652"/>
                  </a:lnTo>
                  <a:lnTo>
                    <a:pt x="1692" y="648"/>
                  </a:lnTo>
                  <a:lnTo>
                    <a:pt x="1687" y="645"/>
                  </a:lnTo>
                  <a:lnTo>
                    <a:pt x="1683" y="639"/>
                  </a:lnTo>
                  <a:lnTo>
                    <a:pt x="1680" y="636"/>
                  </a:lnTo>
                  <a:lnTo>
                    <a:pt x="1679" y="633"/>
                  </a:lnTo>
                  <a:lnTo>
                    <a:pt x="1678" y="630"/>
                  </a:lnTo>
                  <a:lnTo>
                    <a:pt x="1678" y="627"/>
                  </a:lnTo>
                  <a:lnTo>
                    <a:pt x="1680" y="623"/>
                  </a:lnTo>
                  <a:lnTo>
                    <a:pt x="1683" y="621"/>
                  </a:lnTo>
                  <a:lnTo>
                    <a:pt x="1685" y="619"/>
                  </a:lnTo>
                  <a:lnTo>
                    <a:pt x="1688" y="616"/>
                  </a:lnTo>
                  <a:lnTo>
                    <a:pt x="1689" y="614"/>
                  </a:lnTo>
                  <a:lnTo>
                    <a:pt x="1691" y="611"/>
                  </a:lnTo>
                  <a:lnTo>
                    <a:pt x="1691" y="606"/>
                  </a:lnTo>
                  <a:lnTo>
                    <a:pt x="1689" y="600"/>
                  </a:lnTo>
                  <a:lnTo>
                    <a:pt x="1688" y="597"/>
                  </a:lnTo>
                  <a:lnTo>
                    <a:pt x="1686" y="592"/>
                  </a:lnTo>
                  <a:lnTo>
                    <a:pt x="1685" y="589"/>
                  </a:lnTo>
                  <a:lnTo>
                    <a:pt x="1685" y="586"/>
                  </a:lnTo>
                  <a:lnTo>
                    <a:pt x="1691" y="584"/>
                  </a:lnTo>
                  <a:lnTo>
                    <a:pt x="1696" y="586"/>
                  </a:lnTo>
                  <a:lnTo>
                    <a:pt x="1702" y="584"/>
                  </a:lnTo>
                  <a:lnTo>
                    <a:pt x="1708" y="584"/>
                  </a:lnTo>
                  <a:lnTo>
                    <a:pt x="1712" y="583"/>
                  </a:lnTo>
                  <a:lnTo>
                    <a:pt x="1718" y="581"/>
                  </a:lnTo>
                  <a:lnTo>
                    <a:pt x="1723" y="580"/>
                  </a:lnTo>
                  <a:lnTo>
                    <a:pt x="1727" y="579"/>
                  </a:lnTo>
                  <a:lnTo>
                    <a:pt x="1732" y="578"/>
                  </a:lnTo>
                  <a:lnTo>
                    <a:pt x="1736" y="579"/>
                  </a:lnTo>
                  <a:lnTo>
                    <a:pt x="1738" y="581"/>
                  </a:lnTo>
                  <a:lnTo>
                    <a:pt x="1742" y="582"/>
                  </a:lnTo>
                  <a:lnTo>
                    <a:pt x="1743" y="579"/>
                  </a:lnTo>
                  <a:lnTo>
                    <a:pt x="1743" y="572"/>
                  </a:lnTo>
                  <a:lnTo>
                    <a:pt x="1743" y="568"/>
                  </a:lnTo>
                  <a:lnTo>
                    <a:pt x="1744" y="565"/>
                  </a:lnTo>
                  <a:lnTo>
                    <a:pt x="1746" y="563"/>
                  </a:lnTo>
                  <a:lnTo>
                    <a:pt x="1749" y="563"/>
                  </a:lnTo>
                  <a:lnTo>
                    <a:pt x="1751" y="565"/>
                  </a:lnTo>
                  <a:lnTo>
                    <a:pt x="1753" y="566"/>
                  </a:lnTo>
                  <a:lnTo>
                    <a:pt x="1756" y="568"/>
                  </a:lnTo>
                  <a:lnTo>
                    <a:pt x="1757" y="568"/>
                  </a:lnTo>
                  <a:lnTo>
                    <a:pt x="1758" y="567"/>
                  </a:lnTo>
                  <a:lnTo>
                    <a:pt x="1758" y="563"/>
                  </a:lnTo>
                  <a:lnTo>
                    <a:pt x="1756" y="558"/>
                  </a:lnTo>
                  <a:lnTo>
                    <a:pt x="1754" y="554"/>
                  </a:lnTo>
                  <a:lnTo>
                    <a:pt x="1754" y="550"/>
                  </a:lnTo>
                  <a:lnTo>
                    <a:pt x="1757" y="547"/>
                  </a:lnTo>
                  <a:lnTo>
                    <a:pt x="1760" y="544"/>
                  </a:lnTo>
                  <a:lnTo>
                    <a:pt x="1765" y="543"/>
                  </a:lnTo>
                  <a:lnTo>
                    <a:pt x="1775" y="541"/>
                  </a:lnTo>
                  <a:lnTo>
                    <a:pt x="1783" y="540"/>
                  </a:lnTo>
                  <a:lnTo>
                    <a:pt x="1787" y="539"/>
                  </a:lnTo>
                  <a:lnTo>
                    <a:pt x="1791" y="536"/>
                  </a:lnTo>
                  <a:lnTo>
                    <a:pt x="1794" y="534"/>
                  </a:lnTo>
                  <a:lnTo>
                    <a:pt x="1797" y="531"/>
                  </a:lnTo>
                  <a:lnTo>
                    <a:pt x="1798" y="527"/>
                  </a:lnTo>
                  <a:lnTo>
                    <a:pt x="1798" y="524"/>
                  </a:lnTo>
                  <a:lnTo>
                    <a:pt x="1797" y="521"/>
                  </a:lnTo>
                  <a:lnTo>
                    <a:pt x="1793" y="516"/>
                  </a:lnTo>
                  <a:lnTo>
                    <a:pt x="1791" y="514"/>
                  </a:lnTo>
                  <a:lnTo>
                    <a:pt x="1789" y="513"/>
                  </a:lnTo>
                  <a:lnTo>
                    <a:pt x="1785" y="513"/>
                  </a:lnTo>
                  <a:lnTo>
                    <a:pt x="1783" y="513"/>
                  </a:lnTo>
                  <a:lnTo>
                    <a:pt x="1776" y="514"/>
                  </a:lnTo>
                  <a:lnTo>
                    <a:pt x="1772" y="515"/>
                  </a:lnTo>
                  <a:lnTo>
                    <a:pt x="1765" y="518"/>
                  </a:lnTo>
                  <a:lnTo>
                    <a:pt x="1760" y="522"/>
                  </a:lnTo>
                  <a:lnTo>
                    <a:pt x="1756" y="526"/>
                  </a:lnTo>
                  <a:lnTo>
                    <a:pt x="1752" y="532"/>
                  </a:lnTo>
                  <a:lnTo>
                    <a:pt x="1751" y="536"/>
                  </a:lnTo>
                  <a:lnTo>
                    <a:pt x="1750" y="540"/>
                  </a:lnTo>
                  <a:lnTo>
                    <a:pt x="1750" y="544"/>
                  </a:lnTo>
                  <a:lnTo>
                    <a:pt x="1750" y="547"/>
                  </a:lnTo>
                  <a:lnTo>
                    <a:pt x="1749" y="547"/>
                  </a:lnTo>
                  <a:lnTo>
                    <a:pt x="1746" y="544"/>
                  </a:lnTo>
                  <a:lnTo>
                    <a:pt x="1744" y="542"/>
                  </a:lnTo>
                  <a:lnTo>
                    <a:pt x="1742" y="540"/>
                  </a:lnTo>
                  <a:lnTo>
                    <a:pt x="1734" y="544"/>
                  </a:lnTo>
                  <a:lnTo>
                    <a:pt x="1726" y="550"/>
                  </a:lnTo>
                  <a:lnTo>
                    <a:pt x="1720" y="551"/>
                  </a:lnTo>
                  <a:lnTo>
                    <a:pt x="1716" y="551"/>
                  </a:lnTo>
                  <a:lnTo>
                    <a:pt x="1712" y="551"/>
                  </a:lnTo>
                  <a:lnTo>
                    <a:pt x="1708" y="549"/>
                  </a:lnTo>
                  <a:lnTo>
                    <a:pt x="1704" y="547"/>
                  </a:lnTo>
                  <a:lnTo>
                    <a:pt x="1701" y="546"/>
                  </a:lnTo>
                  <a:lnTo>
                    <a:pt x="1699" y="544"/>
                  </a:lnTo>
                  <a:lnTo>
                    <a:pt x="1696" y="543"/>
                  </a:lnTo>
                  <a:lnTo>
                    <a:pt x="1693" y="542"/>
                  </a:lnTo>
                  <a:lnTo>
                    <a:pt x="1691" y="542"/>
                  </a:lnTo>
                  <a:lnTo>
                    <a:pt x="1688" y="542"/>
                  </a:lnTo>
                  <a:lnTo>
                    <a:pt x="1687" y="543"/>
                  </a:lnTo>
                  <a:lnTo>
                    <a:pt x="1687" y="547"/>
                  </a:lnTo>
                  <a:lnTo>
                    <a:pt x="1687" y="551"/>
                  </a:lnTo>
                  <a:lnTo>
                    <a:pt x="1692" y="560"/>
                  </a:lnTo>
                  <a:lnTo>
                    <a:pt x="1694" y="568"/>
                  </a:lnTo>
                  <a:lnTo>
                    <a:pt x="1693" y="570"/>
                  </a:lnTo>
                  <a:lnTo>
                    <a:pt x="1692" y="571"/>
                  </a:lnTo>
                  <a:lnTo>
                    <a:pt x="1686" y="571"/>
                  </a:lnTo>
                  <a:lnTo>
                    <a:pt x="1679" y="571"/>
                  </a:lnTo>
                  <a:lnTo>
                    <a:pt x="1673" y="572"/>
                  </a:lnTo>
                  <a:lnTo>
                    <a:pt x="1668" y="575"/>
                  </a:lnTo>
                  <a:lnTo>
                    <a:pt x="1662" y="579"/>
                  </a:lnTo>
                  <a:lnTo>
                    <a:pt x="1658" y="581"/>
                  </a:lnTo>
                  <a:lnTo>
                    <a:pt x="1656" y="573"/>
                  </a:lnTo>
                  <a:lnTo>
                    <a:pt x="1658" y="565"/>
                  </a:lnTo>
                  <a:lnTo>
                    <a:pt x="1659" y="562"/>
                  </a:lnTo>
                  <a:lnTo>
                    <a:pt x="1659" y="558"/>
                  </a:lnTo>
                  <a:lnTo>
                    <a:pt x="1659" y="554"/>
                  </a:lnTo>
                  <a:lnTo>
                    <a:pt x="1658" y="552"/>
                  </a:lnTo>
                  <a:lnTo>
                    <a:pt x="1655" y="552"/>
                  </a:lnTo>
                  <a:lnTo>
                    <a:pt x="1653" y="554"/>
                  </a:lnTo>
                  <a:lnTo>
                    <a:pt x="1650" y="558"/>
                  </a:lnTo>
                  <a:lnTo>
                    <a:pt x="1646" y="559"/>
                  </a:lnTo>
                  <a:lnTo>
                    <a:pt x="1645" y="558"/>
                  </a:lnTo>
                  <a:lnTo>
                    <a:pt x="1644" y="556"/>
                  </a:lnTo>
                  <a:lnTo>
                    <a:pt x="1644" y="554"/>
                  </a:lnTo>
                  <a:lnTo>
                    <a:pt x="1645" y="550"/>
                  </a:lnTo>
                  <a:lnTo>
                    <a:pt x="1646" y="543"/>
                  </a:lnTo>
                  <a:lnTo>
                    <a:pt x="1647" y="539"/>
                  </a:lnTo>
                  <a:lnTo>
                    <a:pt x="1650" y="532"/>
                  </a:lnTo>
                  <a:lnTo>
                    <a:pt x="1651" y="526"/>
                  </a:lnTo>
                  <a:lnTo>
                    <a:pt x="1654" y="519"/>
                  </a:lnTo>
                  <a:lnTo>
                    <a:pt x="1658" y="515"/>
                  </a:lnTo>
                  <a:lnTo>
                    <a:pt x="1662" y="511"/>
                  </a:lnTo>
                  <a:lnTo>
                    <a:pt x="1667" y="509"/>
                  </a:lnTo>
                  <a:lnTo>
                    <a:pt x="1672" y="507"/>
                  </a:lnTo>
                  <a:lnTo>
                    <a:pt x="1678" y="505"/>
                  </a:lnTo>
                  <a:lnTo>
                    <a:pt x="1689" y="502"/>
                  </a:lnTo>
                  <a:lnTo>
                    <a:pt x="1700" y="500"/>
                  </a:lnTo>
                  <a:lnTo>
                    <a:pt x="1716" y="493"/>
                  </a:lnTo>
                  <a:lnTo>
                    <a:pt x="1732" y="486"/>
                  </a:lnTo>
                  <a:lnTo>
                    <a:pt x="1748" y="478"/>
                  </a:lnTo>
                  <a:lnTo>
                    <a:pt x="1762" y="469"/>
                  </a:lnTo>
                  <a:lnTo>
                    <a:pt x="1767" y="467"/>
                  </a:lnTo>
                  <a:lnTo>
                    <a:pt x="1772" y="466"/>
                  </a:lnTo>
                  <a:lnTo>
                    <a:pt x="1775" y="466"/>
                  </a:lnTo>
                  <a:lnTo>
                    <a:pt x="1780" y="466"/>
                  </a:lnTo>
                  <a:lnTo>
                    <a:pt x="1786" y="468"/>
                  </a:lnTo>
                  <a:lnTo>
                    <a:pt x="1792" y="473"/>
                  </a:lnTo>
                  <a:lnTo>
                    <a:pt x="1797" y="478"/>
                  </a:lnTo>
                  <a:lnTo>
                    <a:pt x="1801" y="485"/>
                  </a:lnTo>
                  <a:lnTo>
                    <a:pt x="1806" y="493"/>
                  </a:lnTo>
                  <a:lnTo>
                    <a:pt x="1809" y="500"/>
                  </a:lnTo>
                  <a:lnTo>
                    <a:pt x="1811" y="506"/>
                  </a:lnTo>
                  <a:lnTo>
                    <a:pt x="1814" y="511"/>
                  </a:lnTo>
                  <a:lnTo>
                    <a:pt x="1816" y="518"/>
                  </a:lnTo>
                  <a:lnTo>
                    <a:pt x="1816" y="524"/>
                  </a:lnTo>
                  <a:lnTo>
                    <a:pt x="1816" y="527"/>
                  </a:lnTo>
                  <a:lnTo>
                    <a:pt x="1815" y="531"/>
                  </a:lnTo>
                  <a:lnTo>
                    <a:pt x="1816" y="539"/>
                  </a:lnTo>
                  <a:lnTo>
                    <a:pt x="1818" y="546"/>
                  </a:lnTo>
                  <a:lnTo>
                    <a:pt x="1819" y="549"/>
                  </a:lnTo>
                  <a:lnTo>
                    <a:pt x="1822" y="554"/>
                  </a:lnTo>
                  <a:lnTo>
                    <a:pt x="1824" y="556"/>
                  </a:lnTo>
                  <a:lnTo>
                    <a:pt x="1826" y="558"/>
                  </a:lnTo>
                  <a:lnTo>
                    <a:pt x="1831" y="557"/>
                  </a:lnTo>
                  <a:lnTo>
                    <a:pt x="1833" y="554"/>
                  </a:lnTo>
                  <a:lnTo>
                    <a:pt x="1835" y="552"/>
                  </a:lnTo>
                  <a:lnTo>
                    <a:pt x="1838" y="551"/>
                  </a:lnTo>
                  <a:lnTo>
                    <a:pt x="1841" y="552"/>
                  </a:lnTo>
                  <a:lnTo>
                    <a:pt x="1846" y="554"/>
                  </a:lnTo>
                  <a:lnTo>
                    <a:pt x="1848" y="557"/>
                  </a:lnTo>
                  <a:lnTo>
                    <a:pt x="1850" y="560"/>
                  </a:lnTo>
                  <a:lnTo>
                    <a:pt x="1851" y="564"/>
                  </a:lnTo>
                  <a:lnTo>
                    <a:pt x="1851" y="567"/>
                  </a:lnTo>
                  <a:lnTo>
                    <a:pt x="1852" y="575"/>
                  </a:lnTo>
                  <a:lnTo>
                    <a:pt x="1856" y="583"/>
                  </a:lnTo>
                  <a:lnTo>
                    <a:pt x="1857" y="586"/>
                  </a:lnTo>
                  <a:lnTo>
                    <a:pt x="1859" y="588"/>
                  </a:lnTo>
                  <a:lnTo>
                    <a:pt x="1863" y="589"/>
                  </a:lnTo>
                  <a:lnTo>
                    <a:pt x="1866" y="589"/>
                  </a:lnTo>
                  <a:lnTo>
                    <a:pt x="1873" y="590"/>
                  </a:lnTo>
                  <a:lnTo>
                    <a:pt x="1879" y="590"/>
                  </a:lnTo>
                  <a:lnTo>
                    <a:pt x="1886" y="589"/>
                  </a:lnTo>
                  <a:lnTo>
                    <a:pt x="1892" y="588"/>
                  </a:lnTo>
                  <a:lnTo>
                    <a:pt x="1899" y="584"/>
                  </a:lnTo>
                  <a:lnTo>
                    <a:pt x="1905" y="581"/>
                  </a:lnTo>
                  <a:lnTo>
                    <a:pt x="1908" y="575"/>
                  </a:lnTo>
                  <a:lnTo>
                    <a:pt x="1913" y="571"/>
                  </a:lnTo>
                  <a:lnTo>
                    <a:pt x="1914" y="573"/>
                  </a:lnTo>
                  <a:lnTo>
                    <a:pt x="1916" y="581"/>
                  </a:lnTo>
                  <a:lnTo>
                    <a:pt x="1921" y="590"/>
                  </a:lnTo>
                  <a:lnTo>
                    <a:pt x="1925" y="597"/>
                  </a:lnTo>
                  <a:lnTo>
                    <a:pt x="1930" y="603"/>
                  </a:lnTo>
                  <a:lnTo>
                    <a:pt x="1937" y="606"/>
                  </a:lnTo>
                  <a:lnTo>
                    <a:pt x="1949" y="613"/>
                  </a:lnTo>
                  <a:lnTo>
                    <a:pt x="1963" y="623"/>
                  </a:lnTo>
                  <a:lnTo>
                    <a:pt x="1966" y="625"/>
                  </a:lnTo>
                  <a:lnTo>
                    <a:pt x="1969" y="627"/>
                  </a:lnTo>
                  <a:lnTo>
                    <a:pt x="1971" y="628"/>
                  </a:lnTo>
                  <a:lnTo>
                    <a:pt x="1973" y="628"/>
                  </a:lnTo>
                  <a:lnTo>
                    <a:pt x="1978" y="627"/>
                  </a:lnTo>
                  <a:lnTo>
                    <a:pt x="1985" y="625"/>
                  </a:lnTo>
                  <a:lnTo>
                    <a:pt x="1989" y="627"/>
                  </a:lnTo>
                  <a:lnTo>
                    <a:pt x="1993" y="628"/>
                  </a:lnTo>
                  <a:lnTo>
                    <a:pt x="1996" y="630"/>
                  </a:lnTo>
                  <a:lnTo>
                    <a:pt x="2000" y="633"/>
                  </a:lnTo>
                  <a:lnTo>
                    <a:pt x="2004" y="636"/>
                  </a:lnTo>
                  <a:lnTo>
                    <a:pt x="2009" y="637"/>
                  </a:lnTo>
                  <a:lnTo>
                    <a:pt x="2013" y="636"/>
                  </a:lnTo>
                  <a:lnTo>
                    <a:pt x="2018" y="635"/>
                  </a:lnTo>
                  <a:lnTo>
                    <a:pt x="2026" y="629"/>
                  </a:lnTo>
                  <a:lnTo>
                    <a:pt x="2035" y="622"/>
                  </a:lnTo>
                  <a:lnTo>
                    <a:pt x="2045" y="619"/>
                  </a:lnTo>
                  <a:lnTo>
                    <a:pt x="2055" y="616"/>
                  </a:lnTo>
                  <a:lnTo>
                    <a:pt x="2066" y="615"/>
                  </a:lnTo>
                  <a:lnTo>
                    <a:pt x="2076" y="615"/>
                  </a:lnTo>
                  <a:lnTo>
                    <a:pt x="2085" y="615"/>
                  </a:lnTo>
                  <a:lnTo>
                    <a:pt x="2093" y="616"/>
                  </a:lnTo>
                  <a:lnTo>
                    <a:pt x="2102" y="619"/>
                  </a:lnTo>
                  <a:lnTo>
                    <a:pt x="2110" y="622"/>
                  </a:lnTo>
                  <a:lnTo>
                    <a:pt x="2122" y="630"/>
                  </a:lnTo>
                  <a:lnTo>
                    <a:pt x="2133" y="637"/>
                  </a:lnTo>
                  <a:lnTo>
                    <a:pt x="2136" y="635"/>
                  </a:lnTo>
                  <a:lnTo>
                    <a:pt x="2140" y="632"/>
                  </a:lnTo>
                  <a:lnTo>
                    <a:pt x="2149" y="628"/>
                  </a:lnTo>
                  <a:lnTo>
                    <a:pt x="2158" y="624"/>
                  </a:lnTo>
                  <a:lnTo>
                    <a:pt x="2160" y="624"/>
                  </a:lnTo>
                  <a:lnTo>
                    <a:pt x="2163" y="624"/>
                  </a:lnTo>
                  <a:lnTo>
                    <a:pt x="2165" y="623"/>
                  </a:lnTo>
                  <a:lnTo>
                    <a:pt x="2166" y="621"/>
                  </a:lnTo>
                  <a:lnTo>
                    <a:pt x="2165" y="617"/>
                  </a:lnTo>
                  <a:lnTo>
                    <a:pt x="2161" y="613"/>
                  </a:lnTo>
                  <a:lnTo>
                    <a:pt x="2158" y="609"/>
                  </a:lnTo>
                  <a:lnTo>
                    <a:pt x="2156" y="606"/>
                  </a:lnTo>
                  <a:lnTo>
                    <a:pt x="2153" y="604"/>
                  </a:lnTo>
                  <a:lnTo>
                    <a:pt x="2151" y="600"/>
                  </a:lnTo>
                  <a:lnTo>
                    <a:pt x="2150" y="596"/>
                  </a:lnTo>
                  <a:lnTo>
                    <a:pt x="2150" y="592"/>
                  </a:lnTo>
                  <a:lnTo>
                    <a:pt x="2151" y="590"/>
                  </a:lnTo>
                  <a:lnTo>
                    <a:pt x="2153" y="588"/>
                  </a:lnTo>
                  <a:lnTo>
                    <a:pt x="2159" y="583"/>
                  </a:lnTo>
                  <a:lnTo>
                    <a:pt x="2164" y="578"/>
                  </a:lnTo>
                  <a:lnTo>
                    <a:pt x="2165" y="572"/>
                  </a:lnTo>
                  <a:lnTo>
                    <a:pt x="2165" y="567"/>
                  </a:lnTo>
                  <a:lnTo>
                    <a:pt x="2163" y="562"/>
                  </a:lnTo>
                  <a:lnTo>
                    <a:pt x="2160" y="556"/>
                  </a:lnTo>
                  <a:lnTo>
                    <a:pt x="2157" y="550"/>
                  </a:lnTo>
                  <a:lnTo>
                    <a:pt x="2156" y="546"/>
                  </a:lnTo>
                  <a:lnTo>
                    <a:pt x="2158" y="544"/>
                  </a:lnTo>
                  <a:lnTo>
                    <a:pt x="2161" y="543"/>
                  </a:lnTo>
                  <a:lnTo>
                    <a:pt x="2165" y="544"/>
                  </a:lnTo>
                  <a:lnTo>
                    <a:pt x="2169" y="544"/>
                  </a:lnTo>
                  <a:lnTo>
                    <a:pt x="2179" y="547"/>
                  </a:lnTo>
                  <a:lnTo>
                    <a:pt x="2184" y="549"/>
                  </a:lnTo>
                  <a:lnTo>
                    <a:pt x="2188" y="549"/>
                  </a:lnTo>
                  <a:lnTo>
                    <a:pt x="2192" y="548"/>
                  </a:lnTo>
                  <a:lnTo>
                    <a:pt x="2192" y="543"/>
                  </a:lnTo>
                  <a:lnTo>
                    <a:pt x="2191" y="539"/>
                  </a:lnTo>
                  <a:lnTo>
                    <a:pt x="2190" y="534"/>
                  </a:lnTo>
                  <a:lnTo>
                    <a:pt x="2190" y="530"/>
                  </a:lnTo>
                  <a:lnTo>
                    <a:pt x="2191" y="527"/>
                  </a:lnTo>
                  <a:lnTo>
                    <a:pt x="2193" y="525"/>
                  </a:lnTo>
                  <a:lnTo>
                    <a:pt x="2196" y="524"/>
                  </a:lnTo>
                  <a:lnTo>
                    <a:pt x="2199" y="524"/>
                  </a:lnTo>
                  <a:lnTo>
                    <a:pt x="2204" y="525"/>
                  </a:lnTo>
                  <a:lnTo>
                    <a:pt x="2208" y="525"/>
                  </a:lnTo>
                  <a:lnTo>
                    <a:pt x="2214" y="527"/>
                  </a:lnTo>
                  <a:lnTo>
                    <a:pt x="2218" y="530"/>
                  </a:lnTo>
                  <a:lnTo>
                    <a:pt x="2223" y="532"/>
                  </a:lnTo>
                  <a:lnTo>
                    <a:pt x="2228" y="535"/>
                  </a:lnTo>
                  <a:lnTo>
                    <a:pt x="2231" y="539"/>
                  </a:lnTo>
                  <a:lnTo>
                    <a:pt x="2234" y="543"/>
                  </a:lnTo>
                  <a:lnTo>
                    <a:pt x="2238" y="547"/>
                  </a:lnTo>
                  <a:lnTo>
                    <a:pt x="2240" y="552"/>
                  </a:lnTo>
                  <a:lnTo>
                    <a:pt x="2241" y="555"/>
                  </a:lnTo>
                  <a:lnTo>
                    <a:pt x="2243" y="557"/>
                  </a:lnTo>
                  <a:lnTo>
                    <a:pt x="2247" y="558"/>
                  </a:lnTo>
                  <a:lnTo>
                    <a:pt x="2250" y="558"/>
                  </a:lnTo>
                  <a:lnTo>
                    <a:pt x="2255" y="557"/>
                  </a:lnTo>
                  <a:lnTo>
                    <a:pt x="2258" y="556"/>
                  </a:lnTo>
                  <a:lnTo>
                    <a:pt x="2267" y="554"/>
                  </a:lnTo>
                  <a:lnTo>
                    <a:pt x="2275" y="552"/>
                  </a:lnTo>
                  <a:lnTo>
                    <a:pt x="2278" y="554"/>
                  </a:lnTo>
                  <a:lnTo>
                    <a:pt x="2280" y="555"/>
                  </a:lnTo>
                  <a:lnTo>
                    <a:pt x="2282" y="556"/>
                  </a:lnTo>
                  <a:lnTo>
                    <a:pt x="2285" y="558"/>
                  </a:lnTo>
                  <a:lnTo>
                    <a:pt x="2287" y="563"/>
                  </a:lnTo>
                  <a:lnTo>
                    <a:pt x="2288" y="570"/>
                  </a:lnTo>
                  <a:lnTo>
                    <a:pt x="2289" y="582"/>
                  </a:lnTo>
                  <a:lnTo>
                    <a:pt x="2289" y="593"/>
                  </a:lnTo>
                  <a:lnTo>
                    <a:pt x="2288" y="604"/>
                  </a:lnTo>
                  <a:lnTo>
                    <a:pt x="2287" y="615"/>
                  </a:lnTo>
                  <a:lnTo>
                    <a:pt x="2285" y="627"/>
                  </a:lnTo>
                  <a:lnTo>
                    <a:pt x="2282" y="636"/>
                  </a:lnTo>
                  <a:lnTo>
                    <a:pt x="2278" y="640"/>
                  </a:lnTo>
                  <a:lnTo>
                    <a:pt x="2274" y="643"/>
                  </a:lnTo>
                  <a:lnTo>
                    <a:pt x="2273" y="644"/>
                  </a:lnTo>
                  <a:lnTo>
                    <a:pt x="2271" y="645"/>
                  </a:lnTo>
                  <a:lnTo>
                    <a:pt x="2270" y="648"/>
                  </a:lnTo>
                  <a:lnTo>
                    <a:pt x="2269" y="654"/>
                  </a:lnTo>
                  <a:lnTo>
                    <a:pt x="2269" y="656"/>
                  </a:lnTo>
                  <a:lnTo>
                    <a:pt x="2267" y="661"/>
                  </a:lnTo>
                  <a:lnTo>
                    <a:pt x="2269" y="664"/>
                  </a:lnTo>
                  <a:lnTo>
                    <a:pt x="2271" y="666"/>
                  </a:lnTo>
                  <a:lnTo>
                    <a:pt x="2272" y="666"/>
                  </a:lnTo>
                  <a:lnTo>
                    <a:pt x="2274" y="665"/>
                  </a:lnTo>
                  <a:lnTo>
                    <a:pt x="2277" y="665"/>
                  </a:lnTo>
                  <a:lnTo>
                    <a:pt x="2278" y="665"/>
                  </a:lnTo>
                  <a:lnTo>
                    <a:pt x="2281" y="668"/>
                  </a:lnTo>
                  <a:lnTo>
                    <a:pt x="2282" y="671"/>
                  </a:lnTo>
                  <a:lnTo>
                    <a:pt x="2282" y="676"/>
                  </a:lnTo>
                  <a:lnTo>
                    <a:pt x="2283" y="679"/>
                  </a:lnTo>
                  <a:lnTo>
                    <a:pt x="2283" y="687"/>
                  </a:lnTo>
                  <a:lnTo>
                    <a:pt x="2283" y="694"/>
                  </a:lnTo>
                  <a:lnTo>
                    <a:pt x="2286" y="692"/>
                  </a:lnTo>
                  <a:lnTo>
                    <a:pt x="2289" y="687"/>
                  </a:lnTo>
                  <a:lnTo>
                    <a:pt x="2293" y="684"/>
                  </a:lnTo>
                  <a:lnTo>
                    <a:pt x="2296" y="680"/>
                  </a:lnTo>
                  <a:lnTo>
                    <a:pt x="2299" y="679"/>
                  </a:lnTo>
                  <a:lnTo>
                    <a:pt x="2304" y="677"/>
                  </a:lnTo>
                  <a:lnTo>
                    <a:pt x="2308" y="678"/>
                  </a:lnTo>
                  <a:lnTo>
                    <a:pt x="2311" y="679"/>
                  </a:lnTo>
                  <a:lnTo>
                    <a:pt x="2312" y="681"/>
                  </a:lnTo>
                  <a:lnTo>
                    <a:pt x="2313" y="684"/>
                  </a:lnTo>
                  <a:lnTo>
                    <a:pt x="2314" y="689"/>
                  </a:lnTo>
                  <a:lnTo>
                    <a:pt x="2314" y="696"/>
                  </a:lnTo>
                  <a:lnTo>
                    <a:pt x="2314" y="702"/>
                  </a:lnTo>
                  <a:lnTo>
                    <a:pt x="2315" y="705"/>
                  </a:lnTo>
                  <a:lnTo>
                    <a:pt x="2318" y="706"/>
                  </a:lnTo>
                  <a:lnTo>
                    <a:pt x="2320" y="706"/>
                  </a:lnTo>
                  <a:lnTo>
                    <a:pt x="2322" y="705"/>
                  </a:lnTo>
                  <a:lnTo>
                    <a:pt x="2327" y="703"/>
                  </a:lnTo>
                  <a:lnTo>
                    <a:pt x="2330" y="700"/>
                  </a:lnTo>
                  <a:lnTo>
                    <a:pt x="2332" y="697"/>
                  </a:lnTo>
                  <a:lnTo>
                    <a:pt x="2334" y="695"/>
                  </a:lnTo>
                  <a:lnTo>
                    <a:pt x="2334" y="694"/>
                  </a:lnTo>
                  <a:lnTo>
                    <a:pt x="2331" y="689"/>
                  </a:lnTo>
                  <a:lnTo>
                    <a:pt x="2327" y="684"/>
                  </a:lnTo>
                  <a:lnTo>
                    <a:pt x="2324" y="679"/>
                  </a:lnTo>
                  <a:lnTo>
                    <a:pt x="2323" y="674"/>
                  </a:lnTo>
                  <a:lnTo>
                    <a:pt x="2323" y="670"/>
                  </a:lnTo>
                  <a:lnTo>
                    <a:pt x="2323" y="664"/>
                  </a:lnTo>
                  <a:lnTo>
                    <a:pt x="2322" y="658"/>
                  </a:lnTo>
                  <a:lnTo>
                    <a:pt x="2321" y="654"/>
                  </a:lnTo>
                  <a:lnTo>
                    <a:pt x="2320" y="650"/>
                  </a:lnTo>
                  <a:lnTo>
                    <a:pt x="2318" y="647"/>
                  </a:lnTo>
                  <a:lnTo>
                    <a:pt x="2314" y="641"/>
                  </a:lnTo>
                  <a:lnTo>
                    <a:pt x="2311" y="632"/>
                  </a:lnTo>
                  <a:lnTo>
                    <a:pt x="2310" y="624"/>
                  </a:lnTo>
                  <a:lnTo>
                    <a:pt x="2311" y="616"/>
                  </a:lnTo>
                  <a:lnTo>
                    <a:pt x="2312" y="607"/>
                  </a:lnTo>
                  <a:lnTo>
                    <a:pt x="2314" y="600"/>
                  </a:lnTo>
                  <a:lnTo>
                    <a:pt x="2316" y="593"/>
                  </a:lnTo>
                  <a:lnTo>
                    <a:pt x="2319" y="587"/>
                  </a:lnTo>
                  <a:lnTo>
                    <a:pt x="2320" y="584"/>
                  </a:lnTo>
                  <a:lnTo>
                    <a:pt x="2322" y="581"/>
                  </a:lnTo>
                  <a:lnTo>
                    <a:pt x="2326" y="580"/>
                  </a:lnTo>
                  <a:lnTo>
                    <a:pt x="2328" y="579"/>
                  </a:lnTo>
                  <a:lnTo>
                    <a:pt x="2331" y="579"/>
                  </a:lnTo>
                  <a:lnTo>
                    <a:pt x="2335" y="580"/>
                  </a:lnTo>
                  <a:lnTo>
                    <a:pt x="2338" y="582"/>
                  </a:lnTo>
                  <a:lnTo>
                    <a:pt x="2340" y="584"/>
                  </a:lnTo>
                  <a:lnTo>
                    <a:pt x="2344" y="586"/>
                  </a:lnTo>
                  <a:lnTo>
                    <a:pt x="2346" y="587"/>
                  </a:lnTo>
                  <a:lnTo>
                    <a:pt x="2350" y="586"/>
                  </a:lnTo>
                  <a:lnTo>
                    <a:pt x="2353" y="583"/>
                  </a:lnTo>
                  <a:lnTo>
                    <a:pt x="2355" y="581"/>
                  </a:lnTo>
                  <a:lnTo>
                    <a:pt x="2357" y="579"/>
                  </a:lnTo>
                  <a:lnTo>
                    <a:pt x="2360" y="574"/>
                  </a:lnTo>
                  <a:lnTo>
                    <a:pt x="2362" y="570"/>
                  </a:lnTo>
                  <a:lnTo>
                    <a:pt x="2365" y="566"/>
                  </a:lnTo>
                  <a:lnTo>
                    <a:pt x="2370" y="563"/>
                  </a:lnTo>
                  <a:lnTo>
                    <a:pt x="2376" y="560"/>
                  </a:lnTo>
                  <a:lnTo>
                    <a:pt x="2379" y="558"/>
                  </a:lnTo>
                  <a:lnTo>
                    <a:pt x="2380" y="555"/>
                  </a:lnTo>
                  <a:lnTo>
                    <a:pt x="2383" y="548"/>
                  </a:lnTo>
                  <a:lnTo>
                    <a:pt x="2385" y="542"/>
                  </a:lnTo>
                  <a:lnTo>
                    <a:pt x="2387" y="536"/>
                  </a:lnTo>
                  <a:lnTo>
                    <a:pt x="2391" y="532"/>
                  </a:lnTo>
                  <a:lnTo>
                    <a:pt x="2394" y="529"/>
                  </a:lnTo>
                  <a:lnTo>
                    <a:pt x="2402" y="523"/>
                  </a:lnTo>
                  <a:lnTo>
                    <a:pt x="2409" y="517"/>
                  </a:lnTo>
                  <a:lnTo>
                    <a:pt x="2409" y="514"/>
                  </a:lnTo>
                  <a:lnTo>
                    <a:pt x="2409" y="511"/>
                  </a:lnTo>
                  <a:lnTo>
                    <a:pt x="2407" y="509"/>
                  </a:lnTo>
                  <a:lnTo>
                    <a:pt x="2404" y="506"/>
                  </a:lnTo>
                  <a:lnTo>
                    <a:pt x="2404" y="500"/>
                  </a:lnTo>
                  <a:lnTo>
                    <a:pt x="2405" y="494"/>
                  </a:lnTo>
                  <a:lnTo>
                    <a:pt x="2408" y="489"/>
                  </a:lnTo>
                  <a:lnTo>
                    <a:pt x="2410" y="482"/>
                  </a:lnTo>
                  <a:lnTo>
                    <a:pt x="2411" y="476"/>
                  </a:lnTo>
                  <a:lnTo>
                    <a:pt x="2412" y="470"/>
                  </a:lnTo>
                  <a:lnTo>
                    <a:pt x="2411" y="468"/>
                  </a:lnTo>
                  <a:lnTo>
                    <a:pt x="2410" y="465"/>
                  </a:lnTo>
                  <a:lnTo>
                    <a:pt x="2408" y="462"/>
                  </a:lnTo>
                  <a:lnTo>
                    <a:pt x="2405" y="460"/>
                  </a:lnTo>
                  <a:lnTo>
                    <a:pt x="2400" y="459"/>
                  </a:lnTo>
                  <a:lnTo>
                    <a:pt x="2396" y="459"/>
                  </a:lnTo>
                  <a:lnTo>
                    <a:pt x="2394" y="460"/>
                  </a:lnTo>
                  <a:lnTo>
                    <a:pt x="2394" y="462"/>
                  </a:lnTo>
                  <a:lnTo>
                    <a:pt x="2394" y="466"/>
                  </a:lnTo>
                  <a:lnTo>
                    <a:pt x="2395" y="470"/>
                  </a:lnTo>
                  <a:lnTo>
                    <a:pt x="2394" y="475"/>
                  </a:lnTo>
                  <a:lnTo>
                    <a:pt x="2393" y="479"/>
                  </a:lnTo>
                  <a:lnTo>
                    <a:pt x="2389" y="483"/>
                  </a:lnTo>
                  <a:lnTo>
                    <a:pt x="2386" y="485"/>
                  </a:lnTo>
                  <a:lnTo>
                    <a:pt x="2383" y="489"/>
                  </a:lnTo>
                  <a:lnTo>
                    <a:pt x="2379" y="490"/>
                  </a:lnTo>
                  <a:lnTo>
                    <a:pt x="2376" y="492"/>
                  </a:lnTo>
                  <a:lnTo>
                    <a:pt x="2370" y="493"/>
                  </a:lnTo>
                  <a:lnTo>
                    <a:pt x="2365" y="495"/>
                  </a:lnTo>
                  <a:lnTo>
                    <a:pt x="2362" y="494"/>
                  </a:lnTo>
                  <a:lnTo>
                    <a:pt x="2362" y="484"/>
                  </a:lnTo>
                  <a:lnTo>
                    <a:pt x="2363" y="475"/>
                  </a:lnTo>
                  <a:lnTo>
                    <a:pt x="2363" y="470"/>
                  </a:lnTo>
                  <a:lnTo>
                    <a:pt x="2362" y="467"/>
                  </a:lnTo>
                  <a:lnTo>
                    <a:pt x="2361" y="464"/>
                  </a:lnTo>
                  <a:lnTo>
                    <a:pt x="2362" y="460"/>
                  </a:lnTo>
                  <a:lnTo>
                    <a:pt x="2363" y="458"/>
                  </a:lnTo>
                  <a:lnTo>
                    <a:pt x="2367" y="457"/>
                  </a:lnTo>
                  <a:lnTo>
                    <a:pt x="2370" y="456"/>
                  </a:lnTo>
                  <a:lnTo>
                    <a:pt x="2373" y="454"/>
                  </a:lnTo>
                  <a:lnTo>
                    <a:pt x="2378" y="453"/>
                  </a:lnTo>
                  <a:lnTo>
                    <a:pt x="2380" y="451"/>
                  </a:lnTo>
                  <a:lnTo>
                    <a:pt x="2383" y="449"/>
                  </a:lnTo>
                  <a:lnTo>
                    <a:pt x="2384" y="445"/>
                  </a:lnTo>
                  <a:lnTo>
                    <a:pt x="2384" y="441"/>
                  </a:lnTo>
                  <a:lnTo>
                    <a:pt x="2381" y="436"/>
                  </a:lnTo>
                  <a:lnTo>
                    <a:pt x="2379" y="430"/>
                  </a:lnTo>
                  <a:lnTo>
                    <a:pt x="2377" y="426"/>
                  </a:lnTo>
                  <a:lnTo>
                    <a:pt x="2376" y="421"/>
                  </a:lnTo>
                  <a:lnTo>
                    <a:pt x="2377" y="418"/>
                  </a:lnTo>
                  <a:lnTo>
                    <a:pt x="2378" y="413"/>
                  </a:lnTo>
                  <a:lnTo>
                    <a:pt x="2381" y="411"/>
                  </a:lnTo>
                  <a:lnTo>
                    <a:pt x="2385" y="408"/>
                  </a:lnTo>
                  <a:lnTo>
                    <a:pt x="2392" y="405"/>
                  </a:lnTo>
                  <a:lnTo>
                    <a:pt x="2399" y="402"/>
                  </a:lnTo>
                  <a:lnTo>
                    <a:pt x="2405" y="399"/>
                  </a:lnTo>
                  <a:lnTo>
                    <a:pt x="2409" y="396"/>
                  </a:lnTo>
                  <a:lnTo>
                    <a:pt x="2411" y="394"/>
                  </a:lnTo>
                  <a:lnTo>
                    <a:pt x="2413" y="391"/>
                  </a:lnTo>
                  <a:lnTo>
                    <a:pt x="2413" y="387"/>
                  </a:lnTo>
                  <a:lnTo>
                    <a:pt x="2411" y="386"/>
                  </a:lnTo>
                  <a:lnTo>
                    <a:pt x="2405" y="387"/>
                  </a:lnTo>
                  <a:lnTo>
                    <a:pt x="2399" y="389"/>
                  </a:lnTo>
                  <a:lnTo>
                    <a:pt x="2394" y="392"/>
                  </a:lnTo>
                  <a:lnTo>
                    <a:pt x="2386" y="393"/>
                  </a:lnTo>
                  <a:lnTo>
                    <a:pt x="2379" y="393"/>
                  </a:lnTo>
                  <a:lnTo>
                    <a:pt x="2376" y="392"/>
                  </a:lnTo>
                  <a:lnTo>
                    <a:pt x="2372" y="389"/>
                  </a:lnTo>
                  <a:lnTo>
                    <a:pt x="2370" y="386"/>
                  </a:lnTo>
                  <a:lnTo>
                    <a:pt x="2367" y="383"/>
                  </a:lnTo>
                  <a:lnTo>
                    <a:pt x="2364" y="377"/>
                  </a:lnTo>
                  <a:lnTo>
                    <a:pt x="2362" y="372"/>
                  </a:lnTo>
                  <a:lnTo>
                    <a:pt x="2360" y="369"/>
                  </a:lnTo>
                  <a:lnTo>
                    <a:pt x="2355" y="365"/>
                  </a:lnTo>
                  <a:lnTo>
                    <a:pt x="2353" y="369"/>
                  </a:lnTo>
                  <a:lnTo>
                    <a:pt x="2351" y="371"/>
                  </a:lnTo>
                  <a:lnTo>
                    <a:pt x="2348" y="372"/>
                  </a:lnTo>
                  <a:lnTo>
                    <a:pt x="2346" y="373"/>
                  </a:lnTo>
                  <a:lnTo>
                    <a:pt x="2344" y="373"/>
                  </a:lnTo>
                  <a:lnTo>
                    <a:pt x="2342" y="373"/>
                  </a:lnTo>
                  <a:lnTo>
                    <a:pt x="2336" y="371"/>
                  </a:lnTo>
                  <a:lnTo>
                    <a:pt x="2331" y="368"/>
                  </a:lnTo>
                  <a:lnTo>
                    <a:pt x="2323" y="360"/>
                  </a:lnTo>
                  <a:lnTo>
                    <a:pt x="2318" y="352"/>
                  </a:lnTo>
                  <a:lnTo>
                    <a:pt x="2313" y="347"/>
                  </a:lnTo>
                  <a:lnTo>
                    <a:pt x="2308" y="344"/>
                  </a:lnTo>
                  <a:lnTo>
                    <a:pt x="2303" y="342"/>
                  </a:lnTo>
                  <a:lnTo>
                    <a:pt x="2297" y="340"/>
                  </a:lnTo>
                  <a:lnTo>
                    <a:pt x="2294" y="339"/>
                  </a:lnTo>
                  <a:lnTo>
                    <a:pt x="2288" y="338"/>
                  </a:lnTo>
                  <a:lnTo>
                    <a:pt x="2286" y="338"/>
                  </a:lnTo>
                  <a:lnTo>
                    <a:pt x="2285" y="337"/>
                  </a:lnTo>
                  <a:lnTo>
                    <a:pt x="2282" y="336"/>
                  </a:lnTo>
                  <a:lnTo>
                    <a:pt x="2282" y="334"/>
                  </a:lnTo>
                  <a:lnTo>
                    <a:pt x="2282" y="330"/>
                  </a:lnTo>
                  <a:lnTo>
                    <a:pt x="2283" y="326"/>
                  </a:lnTo>
                  <a:lnTo>
                    <a:pt x="2283" y="320"/>
                  </a:lnTo>
                  <a:lnTo>
                    <a:pt x="2281" y="314"/>
                  </a:lnTo>
                  <a:lnTo>
                    <a:pt x="2279" y="310"/>
                  </a:lnTo>
                  <a:lnTo>
                    <a:pt x="2277" y="305"/>
                  </a:lnTo>
                  <a:lnTo>
                    <a:pt x="2269" y="295"/>
                  </a:lnTo>
                  <a:lnTo>
                    <a:pt x="2263" y="286"/>
                  </a:lnTo>
                  <a:lnTo>
                    <a:pt x="2262" y="280"/>
                  </a:lnTo>
                  <a:lnTo>
                    <a:pt x="2261" y="274"/>
                  </a:lnTo>
                  <a:lnTo>
                    <a:pt x="2261" y="269"/>
                  </a:lnTo>
                  <a:lnTo>
                    <a:pt x="2262" y="264"/>
                  </a:lnTo>
                  <a:lnTo>
                    <a:pt x="2265" y="253"/>
                  </a:lnTo>
                  <a:lnTo>
                    <a:pt x="2271" y="243"/>
                  </a:lnTo>
                  <a:lnTo>
                    <a:pt x="2275" y="237"/>
                  </a:lnTo>
                  <a:lnTo>
                    <a:pt x="2281" y="231"/>
                  </a:lnTo>
                  <a:lnTo>
                    <a:pt x="2283" y="230"/>
                  </a:lnTo>
                  <a:lnTo>
                    <a:pt x="2286" y="230"/>
                  </a:lnTo>
                  <a:lnTo>
                    <a:pt x="2289" y="224"/>
                  </a:lnTo>
                  <a:lnTo>
                    <a:pt x="2291" y="218"/>
                  </a:lnTo>
                  <a:lnTo>
                    <a:pt x="2294" y="214"/>
                  </a:lnTo>
                  <a:lnTo>
                    <a:pt x="2295" y="209"/>
                  </a:lnTo>
                  <a:lnTo>
                    <a:pt x="2297" y="204"/>
                  </a:lnTo>
                  <a:lnTo>
                    <a:pt x="2297" y="201"/>
                  </a:lnTo>
                  <a:lnTo>
                    <a:pt x="2293" y="204"/>
                  </a:lnTo>
                  <a:lnTo>
                    <a:pt x="2287" y="207"/>
                  </a:lnTo>
                  <a:lnTo>
                    <a:pt x="2281" y="209"/>
                  </a:lnTo>
                  <a:lnTo>
                    <a:pt x="2275" y="208"/>
                  </a:lnTo>
                  <a:lnTo>
                    <a:pt x="2271" y="207"/>
                  </a:lnTo>
                  <a:lnTo>
                    <a:pt x="2266" y="204"/>
                  </a:lnTo>
                  <a:lnTo>
                    <a:pt x="2262" y="197"/>
                  </a:lnTo>
                  <a:lnTo>
                    <a:pt x="2259" y="190"/>
                  </a:lnTo>
                  <a:lnTo>
                    <a:pt x="2259" y="182"/>
                  </a:lnTo>
                  <a:lnTo>
                    <a:pt x="2261" y="174"/>
                  </a:lnTo>
                  <a:lnTo>
                    <a:pt x="2265" y="161"/>
                  </a:lnTo>
                  <a:lnTo>
                    <a:pt x="2269" y="149"/>
                  </a:lnTo>
                  <a:lnTo>
                    <a:pt x="2266" y="147"/>
                  </a:lnTo>
                  <a:lnTo>
                    <a:pt x="2265" y="144"/>
                  </a:lnTo>
                  <a:lnTo>
                    <a:pt x="2263" y="142"/>
                  </a:lnTo>
                  <a:lnTo>
                    <a:pt x="2261" y="139"/>
                  </a:lnTo>
                  <a:lnTo>
                    <a:pt x="2261" y="133"/>
                  </a:lnTo>
                  <a:lnTo>
                    <a:pt x="2262" y="125"/>
                  </a:lnTo>
                  <a:lnTo>
                    <a:pt x="2265" y="117"/>
                  </a:lnTo>
                  <a:lnTo>
                    <a:pt x="2270" y="109"/>
                  </a:lnTo>
                  <a:lnTo>
                    <a:pt x="2275" y="102"/>
                  </a:lnTo>
                  <a:lnTo>
                    <a:pt x="2281" y="98"/>
                  </a:lnTo>
                  <a:lnTo>
                    <a:pt x="2285" y="96"/>
                  </a:lnTo>
                  <a:lnTo>
                    <a:pt x="2289" y="96"/>
                  </a:lnTo>
                  <a:lnTo>
                    <a:pt x="2293" y="98"/>
                  </a:lnTo>
                  <a:lnTo>
                    <a:pt x="2296" y="100"/>
                  </a:lnTo>
                  <a:lnTo>
                    <a:pt x="2300" y="102"/>
                  </a:lnTo>
                  <a:lnTo>
                    <a:pt x="2304" y="103"/>
                  </a:lnTo>
                  <a:lnTo>
                    <a:pt x="2306" y="104"/>
                  </a:lnTo>
                  <a:lnTo>
                    <a:pt x="2310" y="104"/>
                  </a:lnTo>
                  <a:lnTo>
                    <a:pt x="2312" y="103"/>
                  </a:lnTo>
                  <a:lnTo>
                    <a:pt x="2314" y="102"/>
                  </a:lnTo>
                  <a:lnTo>
                    <a:pt x="2315" y="101"/>
                  </a:lnTo>
                  <a:lnTo>
                    <a:pt x="2316" y="99"/>
                  </a:lnTo>
                  <a:lnTo>
                    <a:pt x="2318" y="93"/>
                  </a:lnTo>
                  <a:lnTo>
                    <a:pt x="2315" y="87"/>
                  </a:lnTo>
                  <a:lnTo>
                    <a:pt x="2314" y="85"/>
                  </a:lnTo>
                  <a:lnTo>
                    <a:pt x="2312" y="82"/>
                  </a:lnTo>
                  <a:lnTo>
                    <a:pt x="2310" y="80"/>
                  </a:lnTo>
                  <a:lnTo>
                    <a:pt x="2306" y="78"/>
                  </a:lnTo>
                  <a:lnTo>
                    <a:pt x="2302" y="76"/>
                  </a:lnTo>
                  <a:lnTo>
                    <a:pt x="2299" y="75"/>
                  </a:lnTo>
                  <a:lnTo>
                    <a:pt x="2297" y="72"/>
                  </a:lnTo>
                  <a:lnTo>
                    <a:pt x="2296" y="70"/>
                  </a:lnTo>
                  <a:lnTo>
                    <a:pt x="2295" y="68"/>
                  </a:lnTo>
                  <a:lnTo>
                    <a:pt x="2296" y="64"/>
                  </a:lnTo>
                  <a:lnTo>
                    <a:pt x="2296" y="62"/>
                  </a:lnTo>
                  <a:lnTo>
                    <a:pt x="2297" y="60"/>
                  </a:lnTo>
                  <a:lnTo>
                    <a:pt x="2302" y="55"/>
                  </a:lnTo>
                  <a:lnTo>
                    <a:pt x="2306" y="51"/>
                  </a:lnTo>
                  <a:lnTo>
                    <a:pt x="2312" y="47"/>
                  </a:lnTo>
                  <a:lnTo>
                    <a:pt x="2318" y="45"/>
                  </a:lnTo>
                  <a:lnTo>
                    <a:pt x="2323" y="44"/>
                  </a:lnTo>
                  <a:lnTo>
                    <a:pt x="2326" y="42"/>
                  </a:lnTo>
                  <a:lnTo>
                    <a:pt x="2327" y="41"/>
                  </a:lnTo>
                  <a:lnTo>
                    <a:pt x="2327" y="38"/>
                  </a:lnTo>
                  <a:lnTo>
                    <a:pt x="2327" y="36"/>
                  </a:lnTo>
                  <a:lnTo>
                    <a:pt x="2328" y="33"/>
                  </a:lnTo>
                  <a:lnTo>
                    <a:pt x="2331" y="30"/>
                  </a:lnTo>
                  <a:lnTo>
                    <a:pt x="2336" y="27"/>
                  </a:lnTo>
                  <a:lnTo>
                    <a:pt x="2339" y="22"/>
                  </a:lnTo>
                  <a:lnTo>
                    <a:pt x="2340" y="20"/>
                  </a:lnTo>
                  <a:lnTo>
                    <a:pt x="2340" y="19"/>
                  </a:lnTo>
                  <a:lnTo>
                    <a:pt x="2338" y="19"/>
                  </a:lnTo>
                  <a:lnTo>
                    <a:pt x="2336" y="19"/>
                  </a:lnTo>
                  <a:lnTo>
                    <a:pt x="2334" y="19"/>
                  </a:lnTo>
                  <a:lnTo>
                    <a:pt x="2331" y="19"/>
                  </a:lnTo>
                  <a:lnTo>
                    <a:pt x="2330" y="17"/>
                  </a:lnTo>
                  <a:lnTo>
                    <a:pt x="2330" y="12"/>
                  </a:lnTo>
                  <a:lnTo>
                    <a:pt x="2331" y="7"/>
                  </a:lnTo>
                  <a:lnTo>
                    <a:pt x="2338" y="3"/>
                  </a:lnTo>
                  <a:lnTo>
                    <a:pt x="2346" y="1"/>
                  </a:lnTo>
                  <a:lnTo>
                    <a:pt x="2354" y="0"/>
                  </a:lnTo>
                  <a:lnTo>
                    <a:pt x="2362" y="1"/>
                  </a:lnTo>
                  <a:lnTo>
                    <a:pt x="2364" y="2"/>
                  </a:lnTo>
                  <a:lnTo>
                    <a:pt x="2367" y="4"/>
                  </a:lnTo>
                  <a:lnTo>
                    <a:pt x="2369" y="5"/>
                  </a:lnTo>
                  <a:lnTo>
                    <a:pt x="2370" y="7"/>
                  </a:lnTo>
                  <a:lnTo>
                    <a:pt x="2371" y="11"/>
                  </a:lnTo>
                  <a:lnTo>
                    <a:pt x="2370" y="14"/>
                  </a:lnTo>
                  <a:lnTo>
                    <a:pt x="2369" y="21"/>
                  </a:lnTo>
                  <a:lnTo>
                    <a:pt x="2369" y="31"/>
                  </a:lnTo>
                  <a:lnTo>
                    <a:pt x="2370" y="36"/>
                  </a:lnTo>
                  <a:lnTo>
                    <a:pt x="2371" y="38"/>
                  </a:lnTo>
                  <a:lnTo>
                    <a:pt x="2372" y="38"/>
                  </a:lnTo>
                  <a:lnTo>
                    <a:pt x="2375" y="38"/>
                  </a:lnTo>
                  <a:lnTo>
                    <a:pt x="2377" y="37"/>
                  </a:lnTo>
                  <a:lnTo>
                    <a:pt x="2379" y="35"/>
                  </a:lnTo>
                  <a:lnTo>
                    <a:pt x="2381" y="34"/>
                  </a:lnTo>
                  <a:lnTo>
                    <a:pt x="2384" y="33"/>
                  </a:lnTo>
                  <a:lnTo>
                    <a:pt x="2387" y="33"/>
                  </a:lnTo>
                  <a:lnTo>
                    <a:pt x="2394" y="34"/>
                  </a:lnTo>
                  <a:lnTo>
                    <a:pt x="2400" y="36"/>
                  </a:lnTo>
                  <a:lnTo>
                    <a:pt x="2403" y="38"/>
                  </a:lnTo>
                  <a:lnTo>
                    <a:pt x="2405" y="43"/>
                  </a:lnTo>
                  <a:lnTo>
                    <a:pt x="2407" y="47"/>
                  </a:lnTo>
                  <a:lnTo>
                    <a:pt x="2405" y="51"/>
                  </a:lnTo>
                  <a:lnTo>
                    <a:pt x="2405" y="53"/>
                  </a:lnTo>
                  <a:lnTo>
                    <a:pt x="2407" y="59"/>
                  </a:lnTo>
                  <a:lnTo>
                    <a:pt x="2410" y="63"/>
                  </a:lnTo>
                  <a:lnTo>
                    <a:pt x="2413" y="68"/>
                  </a:lnTo>
                  <a:lnTo>
                    <a:pt x="2417" y="71"/>
                  </a:lnTo>
                  <a:lnTo>
                    <a:pt x="2429" y="86"/>
                  </a:lnTo>
                  <a:lnTo>
                    <a:pt x="2441" y="101"/>
                  </a:lnTo>
                  <a:lnTo>
                    <a:pt x="2443" y="108"/>
                  </a:lnTo>
                  <a:lnTo>
                    <a:pt x="2445" y="115"/>
                  </a:lnTo>
                  <a:lnTo>
                    <a:pt x="2445" y="121"/>
                  </a:lnTo>
                  <a:lnTo>
                    <a:pt x="2446" y="129"/>
                  </a:lnTo>
                  <a:lnTo>
                    <a:pt x="2446" y="145"/>
                  </a:lnTo>
                  <a:lnTo>
                    <a:pt x="2448" y="163"/>
                  </a:lnTo>
                  <a:lnTo>
                    <a:pt x="2449" y="169"/>
                  </a:lnTo>
                  <a:lnTo>
                    <a:pt x="2450" y="177"/>
                  </a:lnTo>
                  <a:lnTo>
                    <a:pt x="2451" y="184"/>
                  </a:lnTo>
                  <a:lnTo>
                    <a:pt x="2453" y="191"/>
                  </a:lnTo>
                  <a:lnTo>
                    <a:pt x="2457" y="198"/>
                  </a:lnTo>
                  <a:lnTo>
                    <a:pt x="2461" y="204"/>
                  </a:lnTo>
                  <a:lnTo>
                    <a:pt x="2467" y="208"/>
                  </a:lnTo>
                  <a:lnTo>
                    <a:pt x="2473" y="212"/>
                  </a:lnTo>
                  <a:lnTo>
                    <a:pt x="2477" y="214"/>
                  </a:lnTo>
                  <a:lnTo>
                    <a:pt x="2481" y="217"/>
                  </a:lnTo>
                  <a:lnTo>
                    <a:pt x="2482" y="220"/>
                  </a:lnTo>
                  <a:lnTo>
                    <a:pt x="2483" y="222"/>
                  </a:lnTo>
                  <a:lnTo>
                    <a:pt x="2483" y="229"/>
                  </a:lnTo>
                  <a:lnTo>
                    <a:pt x="2485" y="237"/>
                  </a:lnTo>
                  <a:lnTo>
                    <a:pt x="2487" y="242"/>
                  </a:lnTo>
                  <a:lnTo>
                    <a:pt x="2492" y="247"/>
                  </a:lnTo>
                  <a:lnTo>
                    <a:pt x="2497" y="250"/>
                  </a:lnTo>
                  <a:lnTo>
                    <a:pt x="2501" y="253"/>
                  </a:lnTo>
                  <a:lnTo>
                    <a:pt x="2505" y="254"/>
                  </a:lnTo>
                  <a:lnTo>
                    <a:pt x="2508" y="256"/>
                  </a:lnTo>
                  <a:lnTo>
                    <a:pt x="2510" y="258"/>
                  </a:lnTo>
                  <a:lnTo>
                    <a:pt x="2511" y="262"/>
                  </a:lnTo>
                  <a:lnTo>
                    <a:pt x="2511" y="266"/>
                  </a:lnTo>
                  <a:lnTo>
                    <a:pt x="2511" y="270"/>
                  </a:lnTo>
                  <a:lnTo>
                    <a:pt x="2513" y="274"/>
                  </a:lnTo>
                  <a:lnTo>
                    <a:pt x="2515" y="278"/>
                  </a:lnTo>
                  <a:lnTo>
                    <a:pt x="2517" y="282"/>
                  </a:lnTo>
                  <a:lnTo>
                    <a:pt x="2518" y="287"/>
                  </a:lnTo>
                  <a:lnTo>
                    <a:pt x="2516" y="289"/>
                  </a:lnTo>
                  <a:lnTo>
                    <a:pt x="2514" y="290"/>
                  </a:lnTo>
                  <a:lnTo>
                    <a:pt x="2511" y="293"/>
                  </a:lnTo>
                  <a:lnTo>
                    <a:pt x="2508" y="293"/>
                  </a:lnTo>
                  <a:lnTo>
                    <a:pt x="2506" y="294"/>
                  </a:lnTo>
                  <a:lnTo>
                    <a:pt x="2502" y="293"/>
                  </a:lnTo>
                  <a:lnTo>
                    <a:pt x="2497" y="291"/>
                  </a:lnTo>
                  <a:lnTo>
                    <a:pt x="2491" y="288"/>
                  </a:lnTo>
                  <a:lnTo>
                    <a:pt x="2486" y="286"/>
                  </a:lnTo>
                  <a:lnTo>
                    <a:pt x="2481" y="283"/>
                  </a:lnTo>
                  <a:lnTo>
                    <a:pt x="2478" y="283"/>
                  </a:lnTo>
                  <a:lnTo>
                    <a:pt x="2476" y="285"/>
                  </a:lnTo>
                  <a:lnTo>
                    <a:pt x="2475" y="287"/>
                  </a:lnTo>
                  <a:lnTo>
                    <a:pt x="2475" y="291"/>
                  </a:lnTo>
                  <a:lnTo>
                    <a:pt x="2477" y="295"/>
                  </a:lnTo>
                  <a:lnTo>
                    <a:pt x="2482" y="298"/>
                  </a:lnTo>
                  <a:lnTo>
                    <a:pt x="2487" y="300"/>
                  </a:lnTo>
                  <a:lnTo>
                    <a:pt x="2491" y="303"/>
                  </a:lnTo>
                  <a:lnTo>
                    <a:pt x="2494" y="305"/>
                  </a:lnTo>
                  <a:lnTo>
                    <a:pt x="2497" y="308"/>
                  </a:lnTo>
                  <a:lnTo>
                    <a:pt x="2497" y="311"/>
                  </a:lnTo>
                  <a:lnTo>
                    <a:pt x="2497" y="313"/>
                  </a:lnTo>
                  <a:lnTo>
                    <a:pt x="2492" y="318"/>
                  </a:lnTo>
                  <a:lnTo>
                    <a:pt x="2486" y="323"/>
                  </a:lnTo>
                  <a:lnTo>
                    <a:pt x="2478" y="330"/>
                  </a:lnTo>
                  <a:lnTo>
                    <a:pt x="2467" y="339"/>
                  </a:lnTo>
                  <a:lnTo>
                    <a:pt x="2461" y="344"/>
                  </a:lnTo>
                  <a:lnTo>
                    <a:pt x="2456" y="347"/>
                  </a:lnTo>
                  <a:lnTo>
                    <a:pt x="2452" y="352"/>
                  </a:lnTo>
                  <a:lnTo>
                    <a:pt x="2451" y="355"/>
                  </a:lnTo>
                  <a:lnTo>
                    <a:pt x="2450" y="357"/>
                  </a:lnTo>
                  <a:lnTo>
                    <a:pt x="2450" y="361"/>
                  </a:lnTo>
                  <a:lnTo>
                    <a:pt x="2452" y="363"/>
                  </a:lnTo>
                  <a:lnTo>
                    <a:pt x="2454" y="365"/>
                  </a:lnTo>
                  <a:lnTo>
                    <a:pt x="2462" y="363"/>
                  </a:lnTo>
                  <a:lnTo>
                    <a:pt x="2471" y="361"/>
                  </a:lnTo>
                  <a:lnTo>
                    <a:pt x="2477" y="362"/>
                  </a:lnTo>
                  <a:lnTo>
                    <a:pt x="2483" y="365"/>
                  </a:lnTo>
                  <a:lnTo>
                    <a:pt x="2487" y="370"/>
                  </a:lnTo>
                  <a:lnTo>
                    <a:pt x="2491" y="375"/>
                  </a:lnTo>
                  <a:lnTo>
                    <a:pt x="2493" y="378"/>
                  </a:lnTo>
                  <a:lnTo>
                    <a:pt x="2498" y="381"/>
                  </a:lnTo>
                  <a:lnTo>
                    <a:pt x="2499" y="384"/>
                  </a:lnTo>
                  <a:lnTo>
                    <a:pt x="2501" y="385"/>
                  </a:lnTo>
                  <a:lnTo>
                    <a:pt x="2503" y="385"/>
                  </a:lnTo>
                  <a:lnTo>
                    <a:pt x="2505" y="385"/>
                  </a:lnTo>
                  <a:lnTo>
                    <a:pt x="2508" y="378"/>
                  </a:lnTo>
                  <a:lnTo>
                    <a:pt x="2510" y="371"/>
                  </a:lnTo>
                  <a:lnTo>
                    <a:pt x="2513" y="367"/>
                  </a:lnTo>
                  <a:lnTo>
                    <a:pt x="2516" y="363"/>
                  </a:lnTo>
                  <a:lnTo>
                    <a:pt x="2521" y="361"/>
                  </a:lnTo>
                  <a:lnTo>
                    <a:pt x="2525" y="360"/>
                  </a:lnTo>
                  <a:lnTo>
                    <a:pt x="2528" y="360"/>
                  </a:lnTo>
                  <a:lnTo>
                    <a:pt x="2532" y="360"/>
                  </a:lnTo>
                  <a:lnTo>
                    <a:pt x="2536" y="360"/>
                  </a:lnTo>
                  <a:lnTo>
                    <a:pt x="2538" y="362"/>
                  </a:lnTo>
                  <a:lnTo>
                    <a:pt x="2538" y="369"/>
                  </a:lnTo>
                  <a:lnTo>
                    <a:pt x="2536" y="373"/>
                  </a:lnTo>
                  <a:lnTo>
                    <a:pt x="2538" y="376"/>
                  </a:lnTo>
                  <a:lnTo>
                    <a:pt x="2538" y="377"/>
                  </a:lnTo>
                  <a:lnTo>
                    <a:pt x="2540" y="379"/>
                  </a:lnTo>
                  <a:lnTo>
                    <a:pt x="2543" y="383"/>
                  </a:lnTo>
                  <a:lnTo>
                    <a:pt x="2549" y="384"/>
                  </a:lnTo>
                  <a:lnTo>
                    <a:pt x="2554" y="384"/>
                  </a:lnTo>
                  <a:lnTo>
                    <a:pt x="2556" y="383"/>
                  </a:lnTo>
                  <a:lnTo>
                    <a:pt x="2559" y="380"/>
                  </a:lnTo>
                  <a:lnTo>
                    <a:pt x="2562" y="379"/>
                  </a:lnTo>
                  <a:lnTo>
                    <a:pt x="2564" y="378"/>
                  </a:lnTo>
                  <a:lnTo>
                    <a:pt x="2567" y="379"/>
                  </a:lnTo>
                  <a:lnTo>
                    <a:pt x="2572" y="383"/>
                  </a:lnTo>
                  <a:lnTo>
                    <a:pt x="2574" y="385"/>
                  </a:lnTo>
                  <a:lnTo>
                    <a:pt x="2576" y="388"/>
                  </a:lnTo>
                  <a:lnTo>
                    <a:pt x="2578" y="391"/>
                  </a:lnTo>
                  <a:lnTo>
                    <a:pt x="2576" y="394"/>
                  </a:lnTo>
                  <a:lnTo>
                    <a:pt x="2574" y="396"/>
                  </a:lnTo>
                  <a:lnTo>
                    <a:pt x="2572" y="397"/>
                  </a:lnTo>
                  <a:lnTo>
                    <a:pt x="2560" y="408"/>
                  </a:lnTo>
                  <a:lnTo>
                    <a:pt x="2549" y="419"/>
                  </a:lnTo>
                  <a:lnTo>
                    <a:pt x="2544" y="426"/>
                  </a:lnTo>
                  <a:lnTo>
                    <a:pt x="2544" y="429"/>
                  </a:lnTo>
                  <a:lnTo>
                    <a:pt x="2548" y="432"/>
                  </a:lnTo>
                  <a:lnTo>
                    <a:pt x="2554" y="435"/>
                  </a:lnTo>
                  <a:lnTo>
                    <a:pt x="2557" y="438"/>
                  </a:lnTo>
                  <a:lnTo>
                    <a:pt x="2559" y="443"/>
                  </a:lnTo>
                  <a:lnTo>
                    <a:pt x="2560" y="446"/>
                  </a:lnTo>
                  <a:lnTo>
                    <a:pt x="2562" y="451"/>
                  </a:lnTo>
                  <a:lnTo>
                    <a:pt x="2564" y="460"/>
                  </a:lnTo>
                  <a:lnTo>
                    <a:pt x="2567" y="467"/>
                  </a:lnTo>
                  <a:lnTo>
                    <a:pt x="2571" y="470"/>
                  </a:lnTo>
                  <a:lnTo>
                    <a:pt x="2572" y="475"/>
                  </a:lnTo>
                  <a:lnTo>
                    <a:pt x="2572" y="486"/>
                  </a:lnTo>
                  <a:lnTo>
                    <a:pt x="2571" y="498"/>
                  </a:lnTo>
                  <a:lnTo>
                    <a:pt x="2568" y="505"/>
                  </a:lnTo>
                  <a:lnTo>
                    <a:pt x="2567" y="513"/>
                  </a:lnTo>
                  <a:lnTo>
                    <a:pt x="2566" y="522"/>
                  </a:lnTo>
                  <a:lnTo>
                    <a:pt x="2567" y="529"/>
                  </a:lnTo>
                  <a:lnTo>
                    <a:pt x="2570" y="533"/>
                  </a:lnTo>
                  <a:lnTo>
                    <a:pt x="2574" y="535"/>
                  </a:lnTo>
                  <a:lnTo>
                    <a:pt x="2576" y="539"/>
                  </a:lnTo>
                  <a:lnTo>
                    <a:pt x="2579" y="543"/>
                  </a:lnTo>
                  <a:lnTo>
                    <a:pt x="2579" y="547"/>
                  </a:lnTo>
                  <a:lnTo>
                    <a:pt x="2580" y="552"/>
                  </a:lnTo>
                  <a:lnTo>
                    <a:pt x="2581" y="558"/>
                  </a:lnTo>
                  <a:lnTo>
                    <a:pt x="2582" y="562"/>
                  </a:lnTo>
                  <a:lnTo>
                    <a:pt x="2583" y="563"/>
                  </a:lnTo>
                  <a:lnTo>
                    <a:pt x="2585" y="562"/>
                  </a:lnTo>
                  <a:lnTo>
                    <a:pt x="2588" y="559"/>
                  </a:lnTo>
                  <a:lnTo>
                    <a:pt x="2590" y="556"/>
                  </a:lnTo>
                  <a:lnTo>
                    <a:pt x="2593" y="547"/>
                  </a:lnTo>
                  <a:lnTo>
                    <a:pt x="2597" y="539"/>
                  </a:lnTo>
                  <a:lnTo>
                    <a:pt x="2599" y="530"/>
                  </a:lnTo>
                  <a:lnTo>
                    <a:pt x="2600" y="519"/>
                  </a:lnTo>
                  <a:lnTo>
                    <a:pt x="2600" y="516"/>
                  </a:lnTo>
                  <a:lnTo>
                    <a:pt x="2600" y="511"/>
                  </a:lnTo>
                  <a:lnTo>
                    <a:pt x="2600" y="508"/>
                  </a:lnTo>
                  <a:lnTo>
                    <a:pt x="2601" y="503"/>
                  </a:lnTo>
                  <a:lnTo>
                    <a:pt x="2604" y="500"/>
                  </a:lnTo>
                  <a:lnTo>
                    <a:pt x="2607" y="495"/>
                  </a:lnTo>
                  <a:lnTo>
                    <a:pt x="2608" y="492"/>
                  </a:lnTo>
                  <a:lnTo>
                    <a:pt x="2609" y="487"/>
                  </a:lnTo>
                  <a:lnTo>
                    <a:pt x="2609" y="483"/>
                  </a:lnTo>
                  <a:lnTo>
                    <a:pt x="2609" y="478"/>
                  </a:lnTo>
                  <a:lnTo>
                    <a:pt x="2611" y="466"/>
                  </a:lnTo>
                  <a:lnTo>
                    <a:pt x="2613" y="453"/>
                  </a:lnTo>
                  <a:lnTo>
                    <a:pt x="2617" y="442"/>
                  </a:lnTo>
                  <a:lnTo>
                    <a:pt x="2624" y="430"/>
                  </a:lnTo>
                  <a:lnTo>
                    <a:pt x="2628" y="427"/>
                  </a:lnTo>
                  <a:lnTo>
                    <a:pt x="2631" y="422"/>
                  </a:lnTo>
                  <a:lnTo>
                    <a:pt x="2635" y="420"/>
                  </a:lnTo>
                  <a:lnTo>
                    <a:pt x="2638" y="419"/>
                  </a:lnTo>
                  <a:lnTo>
                    <a:pt x="2641" y="418"/>
                  </a:lnTo>
                  <a:lnTo>
                    <a:pt x="2645" y="419"/>
                  </a:lnTo>
                  <a:lnTo>
                    <a:pt x="2648" y="422"/>
                  </a:lnTo>
                  <a:lnTo>
                    <a:pt x="2650" y="427"/>
                  </a:lnTo>
                  <a:lnTo>
                    <a:pt x="2654" y="434"/>
                  </a:lnTo>
                  <a:lnTo>
                    <a:pt x="2656" y="440"/>
                  </a:lnTo>
                  <a:lnTo>
                    <a:pt x="2660" y="444"/>
                  </a:lnTo>
                  <a:lnTo>
                    <a:pt x="2664" y="450"/>
                  </a:lnTo>
                  <a:lnTo>
                    <a:pt x="2674" y="457"/>
                  </a:lnTo>
                  <a:lnTo>
                    <a:pt x="2682" y="460"/>
                  </a:lnTo>
                  <a:lnTo>
                    <a:pt x="2686" y="462"/>
                  </a:lnTo>
                  <a:lnTo>
                    <a:pt x="2689" y="466"/>
                  </a:lnTo>
                  <a:lnTo>
                    <a:pt x="2692" y="472"/>
                  </a:lnTo>
                  <a:lnTo>
                    <a:pt x="2694" y="479"/>
                  </a:lnTo>
                  <a:lnTo>
                    <a:pt x="2697" y="494"/>
                  </a:lnTo>
                  <a:lnTo>
                    <a:pt x="2701" y="509"/>
                  </a:lnTo>
                  <a:lnTo>
                    <a:pt x="2705" y="524"/>
                  </a:lnTo>
                  <a:lnTo>
                    <a:pt x="2707" y="539"/>
                  </a:lnTo>
                  <a:lnTo>
                    <a:pt x="2709" y="547"/>
                  </a:lnTo>
                  <a:lnTo>
                    <a:pt x="2709" y="554"/>
                  </a:lnTo>
                  <a:lnTo>
                    <a:pt x="2707" y="560"/>
                  </a:lnTo>
                  <a:lnTo>
                    <a:pt x="2703" y="566"/>
                  </a:lnTo>
                  <a:lnTo>
                    <a:pt x="2701" y="568"/>
                  </a:lnTo>
                  <a:lnTo>
                    <a:pt x="2697" y="568"/>
                  </a:lnTo>
                  <a:lnTo>
                    <a:pt x="2692" y="558"/>
                  </a:lnTo>
                  <a:lnTo>
                    <a:pt x="2687" y="547"/>
                  </a:lnTo>
                  <a:lnTo>
                    <a:pt x="2685" y="548"/>
                  </a:lnTo>
                  <a:lnTo>
                    <a:pt x="2682" y="549"/>
                  </a:lnTo>
                  <a:lnTo>
                    <a:pt x="2680" y="555"/>
                  </a:lnTo>
                  <a:lnTo>
                    <a:pt x="2679" y="558"/>
                  </a:lnTo>
                  <a:lnTo>
                    <a:pt x="2681" y="563"/>
                  </a:lnTo>
                  <a:lnTo>
                    <a:pt x="2684" y="567"/>
                  </a:lnTo>
                  <a:lnTo>
                    <a:pt x="2684" y="572"/>
                  </a:lnTo>
                  <a:lnTo>
                    <a:pt x="2684" y="575"/>
                  </a:lnTo>
                  <a:lnTo>
                    <a:pt x="2684" y="578"/>
                  </a:lnTo>
                  <a:lnTo>
                    <a:pt x="2682" y="582"/>
                  </a:lnTo>
                  <a:lnTo>
                    <a:pt x="2680" y="593"/>
                  </a:lnTo>
                  <a:lnTo>
                    <a:pt x="2680" y="605"/>
                  </a:lnTo>
                  <a:lnTo>
                    <a:pt x="2682" y="615"/>
                  </a:lnTo>
                  <a:lnTo>
                    <a:pt x="2686" y="624"/>
                  </a:lnTo>
                  <a:lnTo>
                    <a:pt x="2692" y="633"/>
                  </a:lnTo>
                  <a:lnTo>
                    <a:pt x="2697" y="643"/>
                  </a:lnTo>
                  <a:lnTo>
                    <a:pt x="2704" y="652"/>
                  </a:lnTo>
                  <a:lnTo>
                    <a:pt x="2711" y="660"/>
                  </a:lnTo>
                  <a:lnTo>
                    <a:pt x="2717" y="666"/>
                  </a:lnTo>
                  <a:lnTo>
                    <a:pt x="2721" y="673"/>
                  </a:lnTo>
                  <a:lnTo>
                    <a:pt x="2725" y="681"/>
                  </a:lnTo>
                  <a:lnTo>
                    <a:pt x="2727" y="689"/>
                  </a:lnTo>
                  <a:lnTo>
                    <a:pt x="2727" y="694"/>
                  </a:lnTo>
                  <a:lnTo>
                    <a:pt x="2727" y="698"/>
                  </a:lnTo>
                  <a:lnTo>
                    <a:pt x="2727" y="701"/>
                  </a:lnTo>
                  <a:lnTo>
                    <a:pt x="2728" y="703"/>
                  </a:lnTo>
                  <a:lnTo>
                    <a:pt x="2730" y="704"/>
                  </a:lnTo>
                  <a:lnTo>
                    <a:pt x="2734" y="703"/>
                  </a:lnTo>
                  <a:lnTo>
                    <a:pt x="2737" y="702"/>
                  </a:lnTo>
                  <a:lnTo>
                    <a:pt x="2739" y="701"/>
                  </a:lnTo>
                  <a:lnTo>
                    <a:pt x="2744" y="698"/>
                  </a:lnTo>
                  <a:lnTo>
                    <a:pt x="2746" y="696"/>
                  </a:lnTo>
                  <a:lnTo>
                    <a:pt x="2746" y="694"/>
                  </a:lnTo>
                  <a:lnTo>
                    <a:pt x="2746" y="693"/>
                  </a:lnTo>
                  <a:lnTo>
                    <a:pt x="2746" y="690"/>
                  </a:lnTo>
                  <a:lnTo>
                    <a:pt x="2745" y="688"/>
                  </a:lnTo>
                  <a:lnTo>
                    <a:pt x="2745" y="685"/>
                  </a:lnTo>
                  <a:lnTo>
                    <a:pt x="2746" y="681"/>
                  </a:lnTo>
                  <a:lnTo>
                    <a:pt x="2749" y="678"/>
                  </a:lnTo>
                  <a:lnTo>
                    <a:pt x="2751" y="676"/>
                  </a:lnTo>
                  <a:lnTo>
                    <a:pt x="2755" y="674"/>
                  </a:lnTo>
                  <a:lnTo>
                    <a:pt x="2759" y="674"/>
                  </a:lnTo>
                  <a:lnTo>
                    <a:pt x="2762" y="674"/>
                  </a:lnTo>
                  <a:lnTo>
                    <a:pt x="2764" y="676"/>
                  </a:lnTo>
                  <a:lnTo>
                    <a:pt x="2767" y="677"/>
                  </a:lnTo>
                  <a:lnTo>
                    <a:pt x="2769" y="677"/>
                  </a:lnTo>
                  <a:lnTo>
                    <a:pt x="2771" y="674"/>
                  </a:lnTo>
                  <a:lnTo>
                    <a:pt x="2772" y="670"/>
                  </a:lnTo>
                  <a:lnTo>
                    <a:pt x="2772" y="666"/>
                  </a:lnTo>
                  <a:lnTo>
                    <a:pt x="2774" y="663"/>
                  </a:lnTo>
                  <a:lnTo>
                    <a:pt x="2774" y="658"/>
                  </a:lnTo>
                  <a:lnTo>
                    <a:pt x="2774" y="654"/>
                  </a:lnTo>
                  <a:lnTo>
                    <a:pt x="2775" y="647"/>
                  </a:lnTo>
                  <a:lnTo>
                    <a:pt x="2776" y="640"/>
                  </a:lnTo>
                  <a:lnTo>
                    <a:pt x="2778" y="633"/>
                  </a:lnTo>
                  <a:lnTo>
                    <a:pt x="2780" y="627"/>
                  </a:lnTo>
                  <a:lnTo>
                    <a:pt x="2787" y="615"/>
                  </a:lnTo>
                  <a:lnTo>
                    <a:pt x="2795" y="603"/>
                  </a:lnTo>
                  <a:lnTo>
                    <a:pt x="2800" y="595"/>
                  </a:lnTo>
                  <a:lnTo>
                    <a:pt x="2804" y="586"/>
                  </a:lnTo>
                  <a:lnTo>
                    <a:pt x="2808" y="576"/>
                  </a:lnTo>
                  <a:lnTo>
                    <a:pt x="2810" y="566"/>
                  </a:lnTo>
                  <a:lnTo>
                    <a:pt x="2812" y="556"/>
                  </a:lnTo>
                  <a:lnTo>
                    <a:pt x="2813" y="546"/>
                  </a:lnTo>
                  <a:lnTo>
                    <a:pt x="2813" y="536"/>
                  </a:lnTo>
                  <a:lnTo>
                    <a:pt x="2812" y="527"/>
                  </a:lnTo>
                  <a:lnTo>
                    <a:pt x="2812" y="517"/>
                  </a:lnTo>
                  <a:lnTo>
                    <a:pt x="2813" y="505"/>
                  </a:lnTo>
                  <a:lnTo>
                    <a:pt x="2815" y="499"/>
                  </a:lnTo>
                  <a:lnTo>
                    <a:pt x="2817" y="493"/>
                  </a:lnTo>
                  <a:lnTo>
                    <a:pt x="2820" y="490"/>
                  </a:lnTo>
                  <a:lnTo>
                    <a:pt x="2825" y="489"/>
                  </a:lnTo>
                  <a:lnTo>
                    <a:pt x="2827" y="489"/>
                  </a:lnTo>
                  <a:lnTo>
                    <a:pt x="2829" y="490"/>
                  </a:lnTo>
                  <a:lnTo>
                    <a:pt x="2836" y="493"/>
                  </a:lnTo>
                  <a:lnTo>
                    <a:pt x="2842" y="494"/>
                  </a:lnTo>
                  <a:lnTo>
                    <a:pt x="2849" y="494"/>
                  </a:lnTo>
                  <a:lnTo>
                    <a:pt x="2856" y="493"/>
                  </a:lnTo>
                  <a:lnTo>
                    <a:pt x="2860" y="491"/>
                  </a:lnTo>
                  <a:lnTo>
                    <a:pt x="2863" y="489"/>
                  </a:lnTo>
                  <a:lnTo>
                    <a:pt x="2863" y="487"/>
                  </a:lnTo>
                  <a:lnTo>
                    <a:pt x="2861" y="485"/>
                  </a:lnTo>
                  <a:lnTo>
                    <a:pt x="2859" y="484"/>
                  </a:lnTo>
                  <a:lnTo>
                    <a:pt x="2857" y="483"/>
                  </a:lnTo>
                  <a:lnTo>
                    <a:pt x="2849" y="481"/>
                  </a:lnTo>
                  <a:lnTo>
                    <a:pt x="2843" y="476"/>
                  </a:lnTo>
                  <a:lnTo>
                    <a:pt x="2842" y="473"/>
                  </a:lnTo>
                  <a:lnTo>
                    <a:pt x="2843" y="469"/>
                  </a:lnTo>
                  <a:lnTo>
                    <a:pt x="2845" y="466"/>
                  </a:lnTo>
                  <a:lnTo>
                    <a:pt x="2848" y="464"/>
                  </a:lnTo>
                  <a:lnTo>
                    <a:pt x="2853" y="459"/>
                  </a:lnTo>
                  <a:lnTo>
                    <a:pt x="2859" y="454"/>
                  </a:lnTo>
                  <a:lnTo>
                    <a:pt x="2864" y="452"/>
                  </a:lnTo>
                  <a:lnTo>
                    <a:pt x="2866" y="449"/>
                  </a:lnTo>
                  <a:lnTo>
                    <a:pt x="2859" y="445"/>
                  </a:lnTo>
                  <a:lnTo>
                    <a:pt x="2849" y="444"/>
                  </a:lnTo>
                  <a:lnTo>
                    <a:pt x="2843" y="442"/>
                  </a:lnTo>
                  <a:lnTo>
                    <a:pt x="2837" y="437"/>
                  </a:lnTo>
                  <a:lnTo>
                    <a:pt x="2834" y="433"/>
                  </a:lnTo>
                  <a:lnTo>
                    <a:pt x="2829" y="427"/>
                  </a:lnTo>
                  <a:lnTo>
                    <a:pt x="2828" y="424"/>
                  </a:lnTo>
                  <a:lnTo>
                    <a:pt x="2826" y="418"/>
                  </a:lnTo>
                  <a:lnTo>
                    <a:pt x="2825" y="413"/>
                  </a:lnTo>
                  <a:lnTo>
                    <a:pt x="2825" y="409"/>
                  </a:lnTo>
                  <a:lnTo>
                    <a:pt x="2827" y="403"/>
                  </a:lnTo>
                  <a:lnTo>
                    <a:pt x="2828" y="401"/>
                  </a:lnTo>
                  <a:lnTo>
                    <a:pt x="2829" y="397"/>
                  </a:lnTo>
                  <a:lnTo>
                    <a:pt x="2827" y="392"/>
                  </a:lnTo>
                  <a:lnTo>
                    <a:pt x="2825" y="387"/>
                  </a:lnTo>
                  <a:lnTo>
                    <a:pt x="2823" y="381"/>
                  </a:lnTo>
                  <a:lnTo>
                    <a:pt x="2820" y="377"/>
                  </a:lnTo>
                  <a:lnTo>
                    <a:pt x="2820" y="371"/>
                  </a:lnTo>
                  <a:lnTo>
                    <a:pt x="2823" y="367"/>
                  </a:lnTo>
                  <a:lnTo>
                    <a:pt x="2825" y="362"/>
                  </a:lnTo>
                  <a:lnTo>
                    <a:pt x="2826" y="356"/>
                  </a:lnTo>
                  <a:lnTo>
                    <a:pt x="2826" y="352"/>
                  </a:lnTo>
                  <a:lnTo>
                    <a:pt x="2825" y="347"/>
                  </a:lnTo>
                  <a:lnTo>
                    <a:pt x="2824" y="343"/>
                  </a:lnTo>
                  <a:lnTo>
                    <a:pt x="2824" y="337"/>
                  </a:lnTo>
                  <a:lnTo>
                    <a:pt x="2824" y="332"/>
                  </a:lnTo>
                  <a:lnTo>
                    <a:pt x="2825" y="331"/>
                  </a:lnTo>
                  <a:lnTo>
                    <a:pt x="2828" y="331"/>
                  </a:lnTo>
                  <a:lnTo>
                    <a:pt x="2831" y="331"/>
                  </a:lnTo>
                  <a:lnTo>
                    <a:pt x="2833" y="332"/>
                  </a:lnTo>
                  <a:lnTo>
                    <a:pt x="2841" y="338"/>
                  </a:lnTo>
                  <a:lnTo>
                    <a:pt x="2850" y="342"/>
                  </a:lnTo>
                  <a:lnTo>
                    <a:pt x="2852" y="340"/>
                  </a:lnTo>
                  <a:lnTo>
                    <a:pt x="2853" y="339"/>
                  </a:lnTo>
                  <a:lnTo>
                    <a:pt x="2856" y="336"/>
                  </a:lnTo>
                  <a:lnTo>
                    <a:pt x="2858" y="334"/>
                  </a:lnTo>
                  <a:lnTo>
                    <a:pt x="2860" y="331"/>
                  </a:lnTo>
                  <a:lnTo>
                    <a:pt x="2863" y="330"/>
                  </a:lnTo>
                  <a:lnTo>
                    <a:pt x="2868" y="329"/>
                  </a:lnTo>
                  <a:lnTo>
                    <a:pt x="2875" y="329"/>
                  </a:lnTo>
                  <a:lnTo>
                    <a:pt x="2881" y="331"/>
                  </a:lnTo>
                  <a:lnTo>
                    <a:pt x="2886" y="335"/>
                  </a:lnTo>
                  <a:lnTo>
                    <a:pt x="2892" y="338"/>
                  </a:lnTo>
                  <a:lnTo>
                    <a:pt x="2898" y="343"/>
                  </a:lnTo>
                  <a:lnTo>
                    <a:pt x="2906" y="348"/>
                  </a:lnTo>
                  <a:lnTo>
                    <a:pt x="2915" y="352"/>
                  </a:lnTo>
                  <a:lnTo>
                    <a:pt x="2924" y="354"/>
                  </a:lnTo>
                  <a:lnTo>
                    <a:pt x="2934" y="355"/>
                  </a:lnTo>
                  <a:lnTo>
                    <a:pt x="2954" y="355"/>
                  </a:lnTo>
                  <a:lnTo>
                    <a:pt x="2973" y="356"/>
                  </a:lnTo>
                  <a:lnTo>
                    <a:pt x="2982" y="357"/>
                  </a:lnTo>
                  <a:lnTo>
                    <a:pt x="2989" y="360"/>
                  </a:lnTo>
                  <a:lnTo>
                    <a:pt x="2987" y="362"/>
                  </a:lnTo>
                  <a:lnTo>
                    <a:pt x="2982" y="365"/>
                  </a:lnTo>
                  <a:lnTo>
                    <a:pt x="2980" y="370"/>
                  </a:lnTo>
                  <a:lnTo>
                    <a:pt x="2978" y="372"/>
                  </a:lnTo>
                  <a:lnTo>
                    <a:pt x="2978" y="376"/>
                  </a:lnTo>
                  <a:lnTo>
                    <a:pt x="2978" y="380"/>
                  </a:lnTo>
                  <a:lnTo>
                    <a:pt x="2979" y="385"/>
                  </a:lnTo>
                  <a:lnTo>
                    <a:pt x="2980" y="388"/>
                  </a:lnTo>
                  <a:lnTo>
                    <a:pt x="2987" y="392"/>
                  </a:lnTo>
                  <a:lnTo>
                    <a:pt x="2992" y="395"/>
                  </a:lnTo>
                  <a:lnTo>
                    <a:pt x="2994" y="400"/>
                  </a:lnTo>
                  <a:lnTo>
                    <a:pt x="2994" y="403"/>
                  </a:lnTo>
                  <a:lnTo>
                    <a:pt x="2995" y="410"/>
                  </a:lnTo>
                  <a:lnTo>
                    <a:pt x="2996" y="413"/>
                  </a:lnTo>
                  <a:lnTo>
                    <a:pt x="2998" y="416"/>
                  </a:lnTo>
                  <a:lnTo>
                    <a:pt x="3000" y="416"/>
                  </a:lnTo>
                  <a:lnTo>
                    <a:pt x="3004" y="416"/>
                  </a:lnTo>
                  <a:lnTo>
                    <a:pt x="3007" y="416"/>
                  </a:lnTo>
                  <a:lnTo>
                    <a:pt x="3013" y="417"/>
                  </a:lnTo>
                  <a:lnTo>
                    <a:pt x="3019" y="420"/>
                  </a:lnTo>
                  <a:lnTo>
                    <a:pt x="3023" y="422"/>
                  </a:lnTo>
                  <a:lnTo>
                    <a:pt x="3030" y="426"/>
                  </a:lnTo>
                  <a:lnTo>
                    <a:pt x="3037" y="430"/>
                  </a:lnTo>
                  <a:lnTo>
                    <a:pt x="3039" y="434"/>
                  </a:lnTo>
                  <a:lnTo>
                    <a:pt x="3038" y="438"/>
                  </a:lnTo>
                  <a:lnTo>
                    <a:pt x="3035" y="442"/>
                  </a:lnTo>
                  <a:lnTo>
                    <a:pt x="3031" y="445"/>
                  </a:lnTo>
                  <a:lnTo>
                    <a:pt x="3028" y="449"/>
                  </a:lnTo>
                  <a:lnTo>
                    <a:pt x="3020" y="457"/>
                  </a:lnTo>
                  <a:lnTo>
                    <a:pt x="3015" y="465"/>
                  </a:lnTo>
                  <a:lnTo>
                    <a:pt x="3015" y="468"/>
                  </a:lnTo>
                  <a:lnTo>
                    <a:pt x="3018" y="469"/>
                  </a:lnTo>
                  <a:lnTo>
                    <a:pt x="3020" y="470"/>
                  </a:lnTo>
                  <a:lnTo>
                    <a:pt x="3022" y="472"/>
                  </a:lnTo>
                  <a:lnTo>
                    <a:pt x="3028" y="472"/>
                  </a:lnTo>
                  <a:lnTo>
                    <a:pt x="3032" y="470"/>
                  </a:lnTo>
                  <a:lnTo>
                    <a:pt x="3037" y="473"/>
                  </a:lnTo>
                  <a:lnTo>
                    <a:pt x="3039" y="476"/>
                  </a:lnTo>
                  <a:lnTo>
                    <a:pt x="3041" y="481"/>
                  </a:lnTo>
                  <a:lnTo>
                    <a:pt x="3043" y="485"/>
                  </a:lnTo>
                  <a:lnTo>
                    <a:pt x="3043" y="494"/>
                  </a:lnTo>
                  <a:lnTo>
                    <a:pt x="3040" y="503"/>
                  </a:lnTo>
                  <a:lnTo>
                    <a:pt x="3038" y="510"/>
                  </a:lnTo>
                  <a:lnTo>
                    <a:pt x="3034" y="517"/>
                  </a:lnTo>
                  <a:lnTo>
                    <a:pt x="3029" y="522"/>
                  </a:lnTo>
                  <a:lnTo>
                    <a:pt x="3023" y="525"/>
                  </a:lnTo>
                  <a:lnTo>
                    <a:pt x="3018" y="529"/>
                  </a:lnTo>
                  <a:lnTo>
                    <a:pt x="3011" y="530"/>
                  </a:lnTo>
                  <a:lnTo>
                    <a:pt x="3003" y="531"/>
                  </a:lnTo>
                  <a:lnTo>
                    <a:pt x="2996" y="530"/>
                  </a:lnTo>
                  <a:lnTo>
                    <a:pt x="2991" y="530"/>
                  </a:lnTo>
                  <a:lnTo>
                    <a:pt x="2986" y="529"/>
                  </a:lnTo>
                  <a:lnTo>
                    <a:pt x="2980" y="529"/>
                  </a:lnTo>
                  <a:lnTo>
                    <a:pt x="2977" y="531"/>
                  </a:lnTo>
                  <a:lnTo>
                    <a:pt x="2979" y="536"/>
                  </a:lnTo>
                  <a:lnTo>
                    <a:pt x="2982" y="542"/>
                  </a:lnTo>
                  <a:lnTo>
                    <a:pt x="2984" y="547"/>
                  </a:lnTo>
                  <a:lnTo>
                    <a:pt x="2987" y="551"/>
                  </a:lnTo>
                  <a:lnTo>
                    <a:pt x="2988" y="556"/>
                  </a:lnTo>
                  <a:lnTo>
                    <a:pt x="2988" y="560"/>
                  </a:lnTo>
                  <a:lnTo>
                    <a:pt x="2988" y="565"/>
                  </a:lnTo>
                  <a:lnTo>
                    <a:pt x="2987" y="568"/>
                  </a:lnTo>
                  <a:lnTo>
                    <a:pt x="2988" y="572"/>
                  </a:lnTo>
                  <a:lnTo>
                    <a:pt x="2989" y="574"/>
                  </a:lnTo>
                  <a:lnTo>
                    <a:pt x="2990" y="573"/>
                  </a:lnTo>
                  <a:lnTo>
                    <a:pt x="2992" y="572"/>
                  </a:lnTo>
                  <a:lnTo>
                    <a:pt x="2997" y="567"/>
                  </a:lnTo>
                  <a:lnTo>
                    <a:pt x="3000" y="564"/>
                  </a:lnTo>
                  <a:lnTo>
                    <a:pt x="3002" y="565"/>
                  </a:lnTo>
                  <a:lnTo>
                    <a:pt x="3003" y="567"/>
                  </a:lnTo>
                  <a:lnTo>
                    <a:pt x="3002" y="570"/>
                  </a:lnTo>
                  <a:lnTo>
                    <a:pt x="3002" y="573"/>
                  </a:lnTo>
                  <a:lnTo>
                    <a:pt x="3000" y="581"/>
                  </a:lnTo>
                  <a:lnTo>
                    <a:pt x="2999" y="586"/>
                  </a:lnTo>
                  <a:lnTo>
                    <a:pt x="2998" y="598"/>
                  </a:lnTo>
                  <a:lnTo>
                    <a:pt x="2999" y="607"/>
                  </a:lnTo>
                  <a:lnTo>
                    <a:pt x="3002" y="615"/>
                  </a:lnTo>
                  <a:lnTo>
                    <a:pt x="3006" y="622"/>
                  </a:lnTo>
                  <a:lnTo>
                    <a:pt x="3018" y="633"/>
                  </a:lnTo>
                  <a:lnTo>
                    <a:pt x="3031" y="649"/>
                  </a:lnTo>
                  <a:lnTo>
                    <a:pt x="3035" y="655"/>
                  </a:lnTo>
                  <a:lnTo>
                    <a:pt x="3037" y="660"/>
                  </a:lnTo>
                  <a:lnTo>
                    <a:pt x="3038" y="665"/>
                  </a:lnTo>
                  <a:lnTo>
                    <a:pt x="3039" y="671"/>
                  </a:lnTo>
                  <a:lnTo>
                    <a:pt x="3040" y="684"/>
                  </a:lnTo>
                  <a:lnTo>
                    <a:pt x="3039" y="695"/>
                  </a:lnTo>
                  <a:lnTo>
                    <a:pt x="3038" y="703"/>
                  </a:lnTo>
                  <a:lnTo>
                    <a:pt x="3036" y="713"/>
                  </a:lnTo>
                  <a:lnTo>
                    <a:pt x="3034" y="718"/>
                  </a:lnTo>
                  <a:lnTo>
                    <a:pt x="3031" y="721"/>
                  </a:lnTo>
                  <a:lnTo>
                    <a:pt x="3029" y="725"/>
                  </a:lnTo>
                  <a:lnTo>
                    <a:pt x="3026" y="727"/>
                  </a:lnTo>
                  <a:lnTo>
                    <a:pt x="3019" y="726"/>
                  </a:lnTo>
                  <a:lnTo>
                    <a:pt x="3012" y="725"/>
                  </a:lnTo>
                  <a:lnTo>
                    <a:pt x="3010" y="726"/>
                  </a:lnTo>
                  <a:lnTo>
                    <a:pt x="3007" y="727"/>
                  </a:lnTo>
                  <a:lnTo>
                    <a:pt x="3005" y="729"/>
                  </a:lnTo>
                  <a:lnTo>
                    <a:pt x="3004" y="731"/>
                  </a:lnTo>
                  <a:lnTo>
                    <a:pt x="3003" y="736"/>
                  </a:lnTo>
                  <a:lnTo>
                    <a:pt x="3002" y="742"/>
                  </a:lnTo>
                  <a:lnTo>
                    <a:pt x="3002" y="746"/>
                  </a:lnTo>
                  <a:lnTo>
                    <a:pt x="3000" y="753"/>
                  </a:lnTo>
                  <a:lnTo>
                    <a:pt x="2998" y="760"/>
                  </a:lnTo>
                  <a:lnTo>
                    <a:pt x="2995" y="763"/>
                  </a:lnTo>
                  <a:lnTo>
                    <a:pt x="2990" y="762"/>
                  </a:lnTo>
                  <a:lnTo>
                    <a:pt x="2987" y="761"/>
                  </a:lnTo>
                  <a:lnTo>
                    <a:pt x="2983" y="762"/>
                  </a:lnTo>
                  <a:lnTo>
                    <a:pt x="2981" y="766"/>
                  </a:lnTo>
                  <a:lnTo>
                    <a:pt x="2980" y="769"/>
                  </a:lnTo>
                  <a:lnTo>
                    <a:pt x="2979" y="772"/>
                  </a:lnTo>
                  <a:lnTo>
                    <a:pt x="2979" y="776"/>
                  </a:lnTo>
                  <a:lnTo>
                    <a:pt x="2978" y="778"/>
                  </a:lnTo>
                  <a:lnTo>
                    <a:pt x="2975" y="783"/>
                  </a:lnTo>
                  <a:lnTo>
                    <a:pt x="2973" y="784"/>
                  </a:lnTo>
                  <a:lnTo>
                    <a:pt x="2970" y="784"/>
                  </a:lnTo>
                  <a:lnTo>
                    <a:pt x="2967" y="783"/>
                  </a:lnTo>
                  <a:lnTo>
                    <a:pt x="2964" y="782"/>
                  </a:lnTo>
                  <a:lnTo>
                    <a:pt x="2961" y="780"/>
                  </a:lnTo>
                  <a:lnTo>
                    <a:pt x="2957" y="779"/>
                  </a:lnTo>
                  <a:lnTo>
                    <a:pt x="2954" y="780"/>
                  </a:lnTo>
                  <a:lnTo>
                    <a:pt x="2950" y="785"/>
                  </a:lnTo>
                  <a:lnTo>
                    <a:pt x="2948" y="790"/>
                  </a:lnTo>
                  <a:lnTo>
                    <a:pt x="2943" y="800"/>
                  </a:lnTo>
                  <a:lnTo>
                    <a:pt x="2937" y="810"/>
                  </a:lnTo>
                  <a:lnTo>
                    <a:pt x="2932" y="812"/>
                  </a:lnTo>
                  <a:lnTo>
                    <a:pt x="2929" y="814"/>
                  </a:lnTo>
                  <a:lnTo>
                    <a:pt x="2926" y="812"/>
                  </a:lnTo>
                  <a:lnTo>
                    <a:pt x="2924" y="811"/>
                  </a:lnTo>
                  <a:lnTo>
                    <a:pt x="2922" y="808"/>
                  </a:lnTo>
                  <a:lnTo>
                    <a:pt x="2921" y="804"/>
                  </a:lnTo>
                  <a:lnTo>
                    <a:pt x="2915" y="794"/>
                  </a:lnTo>
                  <a:lnTo>
                    <a:pt x="2909" y="786"/>
                  </a:lnTo>
                  <a:lnTo>
                    <a:pt x="2907" y="782"/>
                  </a:lnTo>
                  <a:lnTo>
                    <a:pt x="2906" y="777"/>
                  </a:lnTo>
                  <a:lnTo>
                    <a:pt x="2905" y="771"/>
                  </a:lnTo>
                  <a:lnTo>
                    <a:pt x="2904" y="765"/>
                  </a:lnTo>
                  <a:lnTo>
                    <a:pt x="2905" y="761"/>
                  </a:lnTo>
                  <a:lnTo>
                    <a:pt x="2905" y="759"/>
                  </a:lnTo>
                  <a:lnTo>
                    <a:pt x="2905" y="755"/>
                  </a:lnTo>
                  <a:lnTo>
                    <a:pt x="2902" y="754"/>
                  </a:lnTo>
                  <a:lnTo>
                    <a:pt x="2901" y="754"/>
                  </a:lnTo>
                  <a:lnTo>
                    <a:pt x="2900" y="755"/>
                  </a:lnTo>
                  <a:lnTo>
                    <a:pt x="2898" y="755"/>
                  </a:lnTo>
                  <a:lnTo>
                    <a:pt x="2896" y="755"/>
                  </a:lnTo>
                  <a:lnTo>
                    <a:pt x="2891" y="753"/>
                  </a:lnTo>
                  <a:lnTo>
                    <a:pt x="2888" y="750"/>
                  </a:lnTo>
                  <a:lnTo>
                    <a:pt x="2885" y="746"/>
                  </a:lnTo>
                  <a:lnTo>
                    <a:pt x="2883" y="742"/>
                  </a:lnTo>
                  <a:lnTo>
                    <a:pt x="2881" y="738"/>
                  </a:lnTo>
                  <a:lnTo>
                    <a:pt x="2877" y="733"/>
                  </a:lnTo>
                  <a:lnTo>
                    <a:pt x="2874" y="727"/>
                  </a:lnTo>
                  <a:lnTo>
                    <a:pt x="2870" y="725"/>
                  </a:lnTo>
                  <a:lnTo>
                    <a:pt x="2867" y="726"/>
                  </a:lnTo>
                  <a:lnTo>
                    <a:pt x="2865" y="728"/>
                  </a:lnTo>
                  <a:lnTo>
                    <a:pt x="2865" y="730"/>
                  </a:lnTo>
                  <a:lnTo>
                    <a:pt x="2865" y="734"/>
                  </a:lnTo>
                  <a:lnTo>
                    <a:pt x="2868" y="741"/>
                  </a:lnTo>
                  <a:lnTo>
                    <a:pt x="2870" y="746"/>
                  </a:lnTo>
                  <a:lnTo>
                    <a:pt x="2881" y="762"/>
                  </a:lnTo>
                  <a:lnTo>
                    <a:pt x="2892" y="778"/>
                  </a:lnTo>
                  <a:lnTo>
                    <a:pt x="2902" y="794"/>
                  </a:lnTo>
                  <a:lnTo>
                    <a:pt x="2910" y="811"/>
                  </a:lnTo>
                  <a:lnTo>
                    <a:pt x="2913" y="816"/>
                  </a:lnTo>
                  <a:lnTo>
                    <a:pt x="2915" y="823"/>
                  </a:lnTo>
                  <a:lnTo>
                    <a:pt x="2915" y="826"/>
                  </a:lnTo>
                  <a:lnTo>
                    <a:pt x="2915" y="828"/>
                  </a:lnTo>
                  <a:lnTo>
                    <a:pt x="2915" y="832"/>
                  </a:lnTo>
                  <a:lnTo>
                    <a:pt x="2913" y="834"/>
                  </a:lnTo>
                  <a:lnTo>
                    <a:pt x="2910" y="834"/>
                  </a:lnTo>
                  <a:lnTo>
                    <a:pt x="2908" y="834"/>
                  </a:lnTo>
                  <a:lnTo>
                    <a:pt x="2906" y="833"/>
                  </a:lnTo>
                  <a:lnTo>
                    <a:pt x="2904" y="831"/>
                  </a:lnTo>
                  <a:lnTo>
                    <a:pt x="2898" y="825"/>
                  </a:lnTo>
                  <a:lnTo>
                    <a:pt x="2896" y="822"/>
                  </a:lnTo>
                  <a:lnTo>
                    <a:pt x="2892" y="818"/>
                  </a:lnTo>
                  <a:lnTo>
                    <a:pt x="2890" y="817"/>
                  </a:lnTo>
                  <a:lnTo>
                    <a:pt x="2888" y="816"/>
                  </a:lnTo>
                  <a:lnTo>
                    <a:pt x="2886" y="816"/>
                  </a:lnTo>
                  <a:lnTo>
                    <a:pt x="2884" y="818"/>
                  </a:lnTo>
                  <a:lnTo>
                    <a:pt x="2883" y="823"/>
                  </a:lnTo>
                  <a:lnTo>
                    <a:pt x="2882" y="827"/>
                  </a:lnTo>
                  <a:lnTo>
                    <a:pt x="2880" y="832"/>
                  </a:lnTo>
                  <a:lnTo>
                    <a:pt x="2878" y="834"/>
                  </a:lnTo>
                  <a:lnTo>
                    <a:pt x="2876" y="834"/>
                  </a:lnTo>
                  <a:lnTo>
                    <a:pt x="2873" y="835"/>
                  </a:lnTo>
                  <a:lnTo>
                    <a:pt x="2869" y="834"/>
                  </a:lnTo>
                  <a:lnTo>
                    <a:pt x="2856" y="828"/>
                  </a:lnTo>
                  <a:lnTo>
                    <a:pt x="2847" y="823"/>
                  </a:lnTo>
                  <a:lnTo>
                    <a:pt x="2843" y="820"/>
                  </a:lnTo>
                  <a:lnTo>
                    <a:pt x="2840" y="816"/>
                  </a:lnTo>
                  <a:lnTo>
                    <a:pt x="2836" y="809"/>
                  </a:lnTo>
                  <a:lnTo>
                    <a:pt x="2832" y="801"/>
                  </a:lnTo>
                  <a:lnTo>
                    <a:pt x="2828" y="792"/>
                  </a:lnTo>
                  <a:lnTo>
                    <a:pt x="2823" y="784"/>
                  </a:lnTo>
                  <a:lnTo>
                    <a:pt x="2818" y="784"/>
                  </a:lnTo>
                  <a:lnTo>
                    <a:pt x="2812" y="785"/>
                  </a:lnTo>
                  <a:lnTo>
                    <a:pt x="2800" y="787"/>
                  </a:lnTo>
                  <a:lnTo>
                    <a:pt x="2788" y="786"/>
                  </a:lnTo>
                  <a:lnTo>
                    <a:pt x="2782" y="786"/>
                  </a:lnTo>
                  <a:lnTo>
                    <a:pt x="2772" y="786"/>
                  </a:lnTo>
                  <a:lnTo>
                    <a:pt x="2768" y="787"/>
                  </a:lnTo>
                  <a:lnTo>
                    <a:pt x="2764" y="788"/>
                  </a:lnTo>
                  <a:lnTo>
                    <a:pt x="2762" y="791"/>
                  </a:lnTo>
                  <a:lnTo>
                    <a:pt x="2761" y="794"/>
                  </a:lnTo>
                  <a:lnTo>
                    <a:pt x="2761" y="798"/>
                  </a:lnTo>
                  <a:lnTo>
                    <a:pt x="2762" y="800"/>
                  </a:lnTo>
                  <a:lnTo>
                    <a:pt x="2764" y="803"/>
                  </a:lnTo>
                  <a:lnTo>
                    <a:pt x="2767" y="806"/>
                  </a:lnTo>
                  <a:lnTo>
                    <a:pt x="2774" y="810"/>
                  </a:lnTo>
                  <a:lnTo>
                    <a:pt x="2779" y="814"/>
                  </a:lnTo>
                  <a:lnTo>
                    <a:pt x="2786" y="818"/>
                  </a:lnTo>
                  <a:lnTo>
                    <a:pt x="2793" y="823"/>
                  </a:lnTo>
                  <a:lnTo>
                    <a:pt x="2799" y="828"/>
                  </a:lnTo>
                  <a:lnTo>
                    <a:pt x="2802" y="835"/>
                  </a:lnTo>
                  <a:lnTo>
                    <a:pt x="2803" y="839"/>
                  </a:lnTo>
                  <a:lnTo>
                    <a:pt x="2803" y="842"/>
                  </a:lnTo>
                  <a:lnTo>
                    <a:pt x="2803" y="845"/>
                  </a:lnTo>
                  <a:lnTo>
                    <a:pt x="2802" y="849"/>
                  </a:lnTo>
                  <a:lnTo>
                    <a:pt x="2800" y="852"/>
                  </a:lnTo>
                  <a:lnTo>
                    <a:pt x="2798" y="855"/>
                  </a:lnTo>
                  <a:lnTo>
                    <a:pt x="2794" y="858"/>
                  </a:lnTo>
                  <a:lnTo>
                    <a:pt x="2790" y="860"/>
                  </a:lnTo>
                  <a:lnTo>
                    <a:pt x="2786" y="863"/>
                  </a:lnTo>
                  <a:lnTo>
                    <a:pt x="2783" y="866"/>
                  </a:lnTo>
                  <a:lnTo>
                    <a:pt x="2780" y="868"/>
                  </a:lnTo>
                  <a:lnTo>
                    <a:pt x="2779" y="872"/>
                  </a:lnTo>
                  <a:lnTo>
                    <a:pt x="2777" y="877"/>
                  </a:lnTo>
                  <a:lnTo>
                    <a:pt x="2776" y="884"/>
                  </a:lnTo>
                  <a:lnTo>
                    <a:pt x="2774" y="891"/>
                  </a:lnTo>
                  <a:lnTo>
                    <a:pt x="2771" y="897"/>
                  </a:lnTo>
                  <a:lnTo>
                    <a:pt x="2769" y="900"/>
                  </a:lnTo>
                  <a:lnTo>
                    <a:pt x="2767" y="902"/>
                  </a:lnTo>
                  <a:lnTo>
                    <a:pt x="2763" y="905"/>
                  </a:lnTo>
                  <a:lnTo>
                    <a:pt x="2760" y="907"/>
                  </a:lnTo>
                  <a:lnTo>
                    <a:pt x="2754" y="910"/>
                  </a:lnTo>
                  <a:lnTo>
                    <a:pt x="2751" y="913"/>
                  </a:lnTo>
                  <a:lnTo>
                    <a:pt x="2749" y="914"/>
                  </a:lnTo>
                  <a:lnTo>
                    <a:pt x="2747" y="916"/>
                  </a:lnTo>
                  <a:lnTo>
                    <a:pt x="2746" y="922"/>
                  </a:lnTo>
                  <a:lnTo>
                    <a:pt x="2742" y="929"/>
                  </a:lnTo>
                  <a:lnTo>
                    <a:pt x="2738" y="932"/>
                  </a:lnTo>
                  <a:lnTo>
                    <a:pt x="2733" y="934"/>
                  </a:lnTo>
                  <a:lnTo>
                    <a:pt x="2728" y="936"/>
                  </a:lnTo>
                  <a:lnTo>
                    <a:pt x="2722" y="938"/>
                  </a:lnTo>
                  <a:lnTo>
                    <a:pt x="2717" y="938"/>
                  </a:lnTo>
                  <a:lnTo>
                    <a:pt x="2711" y="937"/>
                  </a:lnTo>
                  <a:lnTo>
                    <a:pt x="2705" y="936"/>
                  </a:lnTo>
                  <a:lnTo>
                    <a:pt x="2701" y="933"/>
                  </a:lnTo>
                  <a:lnTo>
                    <a:pt x="2690" y="928"/>
                  </a:lnTo>
                  <a:lnTo>
                    <a:pt x="2681" y="921"/>
                  </a:lnTo>
                  <a:lnTo>
                    <a:pt x="2662" y="905"/>
                  </a:lnTo>
                  <a:lnTo>
                    <a:pt x="2639" y="886"/>
                  </a:lnTo>
                  <a:lnTo>
                    <a:pt x="2628" y="877"/>
                  </a:lnTo>
                  <a:lnTo>
                    <a:pt x="2615" y="872"/>
                  </a:lnTo>
                  <a:lnTo>
                    <a:pt x="2609" y="869"/>
                  </a:lnTo>
                  <a:lnTo>
                    <a:pt x="2604" y="867"/>
                  </a:lnTo>
                  <a:lnTo>
                    <a:pt x="2598" y="866"/>
                  </a:lnTo>
                  <a:lnTo>
                    <a:pt x="2592" y="867"/>
                  </a:lnTo>
                  <a:lnTo>
                    <a:pt x="2589" y="867"/>
                  </a:lnTo>
                  <a:lnTo>
                    <a:pt x="2584" y="868"/>
                  </a:lnTo>
                  <a:lnTo>
                    <a:pt x="2582" y="869"/>
                  </a:lnTo>
                  <a:lnTo>
                    <a:pt x="2581" y="871"/>
                  </a:lnTo>
                  <a:lnTo>
                    <a:pt x="2580" y="872"/>
                  </a:lnTo>
                  <a:lnTo>
                    <a:pt x="2580" y="874"/>
                  </a:lnTo>
                  <a:lnTo>
                    <a:pt x="2589" y="881"/>
                  </a:lnTo>
                  <a:lnTo>
                    <a:pt x="2600" y="888"/>
                  </a:lnTo>
                  <a:lnTo>
                    <a:pt x="2609" y="894"/>
                  </a:lnTo>
                  <a:lnTo>
                    <a:pt x="2617" y="902"/>
                  </a:lnTo>
                  <a:lnTo>
                    <a:pt x="2624" y="912"/>
                  </a:lnTo>
                  <a:lnTo>
                    <a:pt x="2631" y="922"/>
                  </a:lnTo>
                  <a:lnTo>
                    <a:pt x="2638" y="929"/>
                  </a:lnTo>
                  <a:lnTo>
                    <a:pt x="2646" y="934"/>
                  </a:lnTo>
                  <a:lnTo>
                    <a:pt x="2654" y="939"/>
                  </a:lnTo>
                  <a:lnTo>
                    <a:pt x="2663" y="941"/>
                  </a:lnTo>
                  <a:lnTo>
                    <a:pt x="2681" y="945"/>
                  </a:lnTo>
                  <a:lnTo>
                    <a:pt x="2701" y="946"/>
                  </a:lnTo>
                  <a:lnTo>
                    <a:pt x="2710" y="947"/>
                  </a:lnTo>
                  <a:lnTo>
                    <a:pt x="2718" y="949"/>
                  </a:lnTo>
                  <a:lnTo>
                    <a:pt x="2727" y="951"/>
                  </a:lnTo>
                  <a:lnTo>
                    <a:pt x="2735" y="954"/>
                  </a:lnTo>
                  <a:lnTo>
                    <a:pt x="2741" y="957"/>
                  </a:lnTo>
                  <a:lnTo>
                    <a:pt x="2745" y="961"/>
                  </a:lnTo>
                  <a:lnTo>
                    <a:pt x="2747" y="965"/>
                  </a:lnTo>
                  <a:lnTo>
                    <a:pt x="2747" y="970"/>
                  </a:lnTo>
                  <a:lnTo>
                    <a:pt x="2747" y="974"/>
                  </a:lnTo>
                  <a:lnTo>
                    <a:pt x="2745" y="979"/>
                  </a:lnTo>
                  <a:lnTo>
                    <a:pt x="2743" y="985"/>
                  </a:lnTo>
                  <a:lnTo>
                    <a:pt x="2741" y="989"/>
                  </a:lnTo>
                  <a:lnTo>
                    <a:pt x="2730" y="1005"/>
                  </a:lnTo>
                  <a:lnTo>
                    <a:pt x="2720" y="1020"/>
                  </a:lnTo>
                  <a:lnTo>
                    <a:pt x="2714" y="1028"/>
                  </a:lnTo>
                  <a:lnTo>
                    <a:pt x="2710" y="1036"/>
                  </a:lnTo>
                  <a:lnTo>
                    <a:pt x="2706" y="1044"/>
                  </a:lnTo>
                  <a:lnTo>
                    <a:pt x="2703" y="1052"/>
                  </a:lnTo>
                  <a:lnTo>
                    <a:pt x="2698" y="1063"/>
                  </a:lnTo>
                  <a:lnTo>
                    <a:pt x="2694" y="1073"/>
                  </a:lnTo>
                  <a:lnTo>
                    <a:pt x="2687" y="1081"/>
                  </a:lnTo>
                  <a:lnTo>
                    <a:pt x="2679" y="1089"/>
                  </a:lnTo>
                  <a:lnTo>
                    <a:pt x="2676" y="1092"/>
                  </a:lnTo>
                  <a:lnTo>
                    <a:pt x="2671" y="1095"/>
                  </a:lnTo>
                  <a:lnTo>
                    <a:pt x="2666" y="1096"/>
                  </a:lnTo>
                  <a:lnTo>
                    <a:pt x="2661" y="1099"/>
                  </a:lnTo>
                  <a:lnTo>
                    <a:pt x="2655" y="1099"/>
                  </a:lnTo>
                  <a:lnTo>
                    <a:pt x="2650" y="1099"/>
                  </a:lnTo>
                  <a:lnTo>
                    <a:pt x="2645" y="1099"/>
                  </a:lnTo>
                  <a:lnTo>
                    <a:pt x="2638" y="1097"/>
                  </a:lnTo>
                  <a:lnTo>
                    <a:pt x="2630" y="1093"/>
                  </a:lnTo>
                  <a:lnTo>
                    <a:pt x="2619" y="1087"/>
                  </a:lnTo>
                  <a:lnTo>
                    <a:pt x="2607" y="1083"/>
                  </a:lnTo>
                  <a:lnTo>
                    <a:pt x="2600" y="1080"/>
                  </a:lnTo>
                  <a:lnTo>
                    <a:pt x="2598" y="1081"/>
                  </a:lnTo>
                  <a:lnTo>
                    <a:pt x="2598" y="1084"/>
                  </a:lnTo>
                  <a:lnTo>
                    <a:pt x="2599" y="1086"/>
                  </a:lnTo>
                  <a:lnTo>
                    <a:pt x="2599" y="1089"/>
                  </a:lnTo>
                  <a:lnTo>
                    <a:pt x="2603" y="1096"/>
                  </a:lnTo>
                  <a:lnTo>
                    <a:pt x="2604" y="1104"/>
                  </a:lnTo>
                  <a:lnTo>
                    <a:pt x="2603" y="1110"/>
                  </a:lnTo>
                  <a:lnTo>
                    <a:pt x="2601" y="1116"/>
                  </a:lnTo>
                  <a:lnTo>
                    <a:pt x="2599" y="1120"/>
                  </a:lnTo>
                  <a:lnTo>
                    <a:pt x="2597" y="1124"/>
                  </a:lnTo>
                  <a:lnTo>
                    <a:pt x="2592" y="1127"/>
                  </a:lnTo>
                  <a:lnTo>
                    <a:pt x="2588" y="1130"/>
                  </a:lnTo>
                  <a:lnTo>
                    <a:pt x="2583" y="1133"/>
                  </a:lnTo>
                  <a:lnTo>
                    <a:pt x="2579" y="1135"/>
                  </a:lnTo>
                  <a:lnTo>
                    <a:pt x="2567" y="1137"/>
                  </a:lnTo>
                  <a:lnTo>
                    <a:pt x="2555" y="1138"/>
                  </a:lnTo>
                  <a:lnTo>
                    <a:pt x="2544" y="1140"/>
                  </a:lnTo>
                  <a:lnTo>
                    <a:pt x="2534" y="1140"/>
                  </a:lnTo>
                  <a:lnTo>
                    <a:pt x="2519" y="1138"/>
                  </a:lnTo>
                  <a:lnTo>
                    <a:pt x="2507" y="1140"/>
                  </a:lnTo>
                  <a:lnTo>
                    <a:pt x="2507" y="1140"/>
                  </a:lnTo>
                  <a:lnTo>
                    <a:pt x="2508" y="1140"/>
                  </a:lnTo>
                  <a:lnTo>
                    <a:pt x="2511" y="1141"/>
                  </a:lnTo>
                  <a:lnTo>
                    <a:pt x="2515" y="1142"/>
                  </a:lnTo>
                  <a:lnTo>
                    <a:pt x="2524" y="1145"/>
                  </a:lnTo>
                  <a:lnTo>
                    <a:pt x="2532" y="1150"/>
                  </a:lnTo>
                  <a:lnTo>
                    <a:pt x="2538" y="1153"/>
                  </a:lnTo>
                  <a:lnTo>
                    <a:pt x="2542" y="1157"/>
                  </a:lnTo>
                  <a:lnTo>
                    <a:pt x="2547" y="1160"/>
                  </a:lnTo>
                  <a:lnTo>
                    <a:pt x="2551" y="1165"/>
                  </a:lnTo>
                  <a:lnTo>
                    <a:pt x="2555" y="1170"/>
                  </a:lnTo>
                  <a:lnTo>
                    <a:pt x="2557" y="1175"/>
                  </a:lnTo>
                  <a:lnTo>
                    <a:pt x="2559" y="1181"/>
                  </a:lnTo>
                  <a:lnTo>
                    <a:pt x="2562" y="1187"/>
                  </a:lnTo>
                  <a:lnTo>
                    <a:pt x="2562" y="1194"/>
                  </a:lnTo>
                  <a:lnTo>
                    <a:pt x="2562" y="1201"/>
                  </a:lnTo>
                  <a:lnTo>
                    <a:pt x="2562" y="1205"/>
                  </a:lnTo>
                  <a:lnTo>
                    <a:pt x="2560" y="1208"/>
                  </a:lnTo>
                  <a:lnTo>
                    <a:pt x="2558" y="1211"/>
                  </a:lnTo>
                  <a:lnTo>
                    <a:pt x="2556" y="1214"/>
                  </a:lnTo>
                  <a:lnTo>
                    <a:pt x="2552" y="1215"/>
                  </a:lnTo>
                  <a:lnTo>
                    <a:pt x="2549" y="1216"/>
                  </a:lnTo>
                  <a:lnTo>
                    <a:pt x="2544" y="1215"/>
                  </a:lnTo>
                  <a:lnTo>
                    <a:pt x="2541" y="1214"/>
                  </a:lnTo>
                  <a:lnTo>
                    <a:pt x="2538" y="1214"/>
                  </a:lnTo>
                  <a:lnTo>
                    <a:pt x="2535" y="1215"/>
                  </a:lnTo>
                  <a:lnTo>
                    <a:pt x="2533" y="1219"/>
                  </a:lnTo>
                  <a:lnTo>
                    <a:pt x="2531" y="1225"/>
                  </a:lnTo>
                  <a:lnTo>
                    <a:pt x="2530" y="1229"/>
                  </a:lnTo>
                  <a:lnTo>
                    <a:pt x="2528" y="1232"/>
                  </a:lnTo>
                  <a:lnTo>
                    <a:pt x="2525" y="1234"/>
                  </a:lnTo>
                  <a:lnTo>
                    <a:pt x="2522" y="1234"/>
                  </a:lnTo>
                  <a:lnTo>
                    <a:pt x="2516" y="1234"/>
                  </a:lnTo>
                  <a:lnTo>
                    <a:pt x="2510" y="1233"/>
                  </a:lnTo>
                  <a:lnTo>
                    <a:pt x="2500" y="1231"/>
                  </a:lnTo>
                  <a:lnTo>
                    <a:pt x="2492" y="1229"/>
                  </a:lnTo>
                  <a:lnTo>
                    <a:pt x="2489" y="1229"/>
                  </a:lnTo>
                  <a:lnTo>
                    <a:pt x="2484" y="1227"/>
                  </a:lnTo>
                  <a:lnTo>
                    <a:pt x="2482" y="1227"/>
                  </a:lnTo>
                  <a:lnTo>
                    <a:pt x="2479" y="1227"/>
                  </a:lnTo>
                  <a:lnTo>
                    <a:pt x="2478" y="1229"/>
                  </a:lnTo>
                  <a:lnTo>
                    <a:pt x="2477" y="1230"/>
                  </a:lnTo>
                  <a:lnTo>
                    <a:pt x="2481" y="1238"/>
                  </a:lnTo>
                  <a:lnTo>
                    <a:pt x="2485" y="1244"/>
                  </a:lnTo>
                  <a:lnTo>
                    <a:pt x="2489" y="1248"/>
                  </a:lnTo>
                  <a:lnTo>
                    <a:pt x="2492" y="1252"/>
                  </a:lnTo>
                  <a:lnTo>
                    <a:pt x="2494" y="1255"/>
                  </a:lnTo>
                  <a:lnTo>
                    <a:pt x="2494" y="1258"/>
                  </a:lnTo>
                  <a:lnTo>
                    <a:pt x="2494" y="1259"/>
                  </a:lnTo>
                  <a:lnTo>
                    <a:pt x="2493" y="1260"/>
                  </a:lnTo>
                  <a:lnTo>
                    <a:pt x="2485" y="1260"/>
                  </a:lnTo>
                  <a:lnTo>
                    <a:pt x="2477" y="1259"/>
                  </a:lnTo>
                  <a:lnTo>
                    <a:pt x="2473" y="1259"/>
                  </a:lnTo>
                  <a:lnTo>
                    <a:pt x="2468" y="1262"/>
                  </a:lnTo>
                  <a:lnTo>
                    <a:pt x="2466" y="1265"/>
                  </a:lnTo>
                  <a:lnTo>
                    <a:pt x="2465" y="1271"/>
                  </a:lnTo>
                  <a:lnTo>
                    <a:pt x="2465" y="1274"/>
                  </a:lnTo>
                  <a:lnTo>
                    <a:pt x="2465" y="1278"/>
                  </a:lnTo>
                  <a:lnTo>
                    <a:pt x="2465" y="1281"/>
                  </a:lnTo>
                  <a:lnTo>
                    <a:pt x="2466" y="1286"/>
                  </a:lnTo>
                  <a:lnTo>
                    <a:pt x="2466" y="1289"/>
                  </a:lnTo>
                  <a:lnTo>
                    <a:pt x="2467" y="1294"/>
                  </a:lnTo>
                  <a:lnTo>
                    <a:pt x="2468" y="1299"/>
                  </a:lnTo>
                  <a:lnTo>
                    <a:pt x="2469" y="1305"/>
                  </a:lnTo>
                  <a:lnTo>
                    <a:pt x="2468" y="1306"/>
                  </a:lnTo>
                  <a:lnTo>
                    <a:pt x="2468" y="1306"/>
                  </a:lnTo>
                  <a:lnTo>
                    <a:pt x="2461" y="1299"/>
                  </a:lnTo>
                  <a:lnTo>
                    <a:pt x="2456" y="1294"/>
                  </a:lnTo>
                  <a:lnTo>
                    <a:pt x="2453" y="1292"/>
                  </a:lnTo>
                  <a:lnTo>
                    <a:pt x="2450" y="1294"/>
                  </a:lnTo>
                  <a:lnTo>
                    <a:pt x="2448" y="1297"/>
                  </a:lnTo>
                  <a:lnTo>
                    <a:pt x="2444" y="1304"/>
                  </a:lnTo>
                  <a:lnTo>
                    <a:pt x="2442" y="1309"/>
                  </a:lnTo>
                  <a:lnTo>
                    <a:pt x="2438" y="1315"/>
                  </a:lnTo>
                  <a:lnTo>
                    <a:pt x="2435" y="1320"/>
                  </a:lnTo>
                  <a:lnTo>
                    <a:pt x="2429" y="1323"/>
                  </a:lnTo>
                  <a:lnTo>
                    <a:pt x="2425" y="1324"/>
                  </a:lnTo>
                  <a:lnTo>
                    <a:pt x="2419" y="1325"/>
                  </a:lnTo>
                  <a:lnTo>
                    <a:pt x="2419" y="1328"/>
                  </a:lnTo>
                  <a:lnTo>
                    <a:pt x="2420" y="1331"/>
                  </a:lnTo>
                  <a:lnTo>
                    <a:pt x="2422" y="1336"/>
                  </a:lnTo>
                  <a:lnTo>
                    <a:pt x="2424" y="1337"/>
                  </a:lnTo>
                  <a:lnTo>
                    <a:pt x="2426" y="1341"/>
                  </a:lnTo>
                  <a:lnTo>
                    <a:pt x="2427" y="1347"/>
                  </a:lnTo>
                  <a:lnTo>
                    <a:pt x="2416" y="1357"/>
                  </a:lnTo>
                  <a:lnTo>
                    <a:pt x="2402" y="1368"/>
                  </a:lnTo>
                  <a:lnTo>
                    <a:pt x="2399" y="1374"/>
                  </a:lnTo>
                  <a:lnTo>
                    <a:pt x="2396" y="1381"/>
                  </a:lnTo>
                  <a:lnTo>
                    <a:pt x="2395" y="1388"/>
                  </a:lnTo>
                  <a:lnTo>
                    <a:pt x="2394" y="1396"/>
                  </a:lnTo>
                  <a:lnTo>
                    <a:pt x="2394" y="1402"/>
                  </a:lnTo>
                  <a:lnTo>
                    <a:pt x="2394" y="1409"/>
                  </a:lnTo>
                  <a:lnTo>
                    <a:pt x="2393" y="1417"/>
                  </a:lnTo>
                  <a:lnTo>
                    <a:pt x="2391" y="1422"/>
                  </a:lnTo>
                  <a:lnTo>
                    <a:pt x="2387" y="1425"/>
                  </a:lnTo>
                  <a:lnTo>
                    <a:pt x="2384" y="1425"/>
                  </a:lnTo>
                  <a:lnTo>
                    <a:pt x="2379" y="1429"/>
                  </a:lnTo>
                  <a:lnTo>
                    <a:pt x="2377" y="1434"/>
                  </a:lnTo>
                  <a:lnTo>
                    <a:pt x="2376" y="1439"/>
                  </a:lnTo>
                  <a:lnTo>
                    <a:pt x="2375" y="1444"/>
                  </a:lnTo>
                  <a:lnTo>
                    <a:pt x="2372" y="1451"/>
                  </a:lnTo>
                  <a:lnTo>
                    <a:pt x="2370" y="1458"/>
                  </a:lnTo>
                  <a:lnTo>
                    <a:pt x="2367" y="1463"/>
                  </a:lnTo>
                  <a:lnTo>
                    <a:pt x="2363" y="1469"/>
                  </a:lnTo>
                  <a:lnTo>
                    <a:pt x="2359" y="1473"/>
                  </a:lnTo>
                  <a:lnTo>
                    <a:pt x="2355" y="1477"/>
                  </a:lnTo>
                  <a:lnTo>
                    <a:pt x="2354" y="1479"/>
                  </a:lnTo>
                  <a:lnTo>
                    <a:pt x="2356" y="1482"/>
                  </a:lnTo>
                  <a:lnTo>
                    <a:pt x="2357" y="1484"/>
                  </a:lnTo>
                  <a:lnTo>
                    <a:pt x="2359" y="1486"/>
                  </a:lnTo>
                  <a:lnTo>
                    <a:pt x="2361" y="1491"/>
                  </a:lnTo>
                  <a:lnTo>
                    <a:pt x="2362" y="1495"/>
                  </a:lnTo>
                  <a:lnTo>
                    <a:pt x="2361" y="1500"/>
                  </a:lnTo>
                  <a:lnTo>
                    <a:pt x="2360" y="1504"/>
                  </a:lnTo>
                  <a:lnTo>
                    <a:pt x="2356" y="1512"/>
                  </a:lnTo>
                  <a:lnTo>
                    <a:pt x="2353" y="1522"/>
                  </a:lnTo>
                  <a:lnTo>
                    <a:pt x="2350" y="1533"/>
                  </a:lnTo>
                  <a:lnTo>
                    <a:pt x="2348" y="1543"/>
                  </a:lnTo>
                  <a:lnTo>
                    <a:pt x="2350" y="1555"/>
                  </a:lnTo>
                  <a:lnTo>
                    <a:pt x="2352" y="1565"/>
                  </a:lnTo>
                  <a:lnTo>
                    <a:pt x="2353" y="1572"/>
                  </a:lnTo>
                  <a:lnTo>
                    <a:pt x="2355" y="1579"/>
                  </a:lnTo>
                  <a:lnTo>
                    <a:pt x="2356" y="1585"/>
                  </a:lnTo>
                  <a:lnTo>
                    <a:pt x="2356" y="1591"/>
                  </a:lnTo>
                  <a:lnTo>
                    <a:pt x="2355" y="1597"/>
                  </a:lnTo>
                  <a:lnTo>
                    <a:pt x="2354" y="1601"/>
                  </a:lnTo>
                  <a:lnTo>
                    <a:pt x="2353" y="1610"/>
                  </a:lnTo>
                  <a:lnTo>
                    <a:pt x="2353" y="1620"/>
                  </a:lnTo>
                  <a:lnTo>
                    <a:pt x="2354" y="1630"/>
                  </a:lnTo>
                  <a:lnTo>
                    <a:pt x="2356" y="1638"/>
                  </a:lnTo>
                  <a:lnTo>
                    <a:pt x="2360" y="1640"/>
                  </a:lnTo>
                  <a:lnTo>
                    <a:pt x="2363" y="1642"/>
                  </a:lnTo>
                  <a:lnTo>
                    <a:pt x="2367" y="1645"/>
                  </a:lnTo>
                  <a:lnTo>
                    <a:pt x="2369" y="1648"/>
                  </a:lnTo>
                  <a:lnTo>
                    <a:pt x="2375" y="1652"/>
                  </a:lnTo>
                  <a:lnTo>
                    <a:pt x="2380" y="1653"/>
                  </a:lnTo>
                  <a:lnTo>
                    <a:pt x="2387" y="1654"/>
                  </a:lnTo>
                  <a:lnTo>
                    <a:pt x="2393" y="1653"/>
                  </a:lnTo>
                  <a:lnTo>
                    <a:pt x="2397" y="1652"/>
                  </a:lnTo>
                  <a:lnTo>
                    <a:pt x="2402" y="1649"/>
                  </a:lnTo>
                  <a:lnTo>
                    <a:pt x="2408" y="1648"/>
                  </a:lnTo>
                  <a:lnTo>
                    <a:pt x="2412" y="1649"/>
                  </a:lnTo>
                  <a:lnTo>
                    <a:pt x="2414" y="1650"/>
                  </a:lnTo>
                  <a:lnTo>
                    <a:pt x="2416" y="1653"/>
                  </a:lnTo>
                  <a:lnTo>
                    <a:pt x="2419" y="1655"/>
                  </a:lnTo>
                  <a:lnTo>
                    <a:pt x="2421" y="1656"/>
                  </a:lnTo>
                  <a:lnTo>
                    <a:pt x="2424" y="1656"/>
                  </a:lnTo>
                  <a:lnTo>
                    <a:pt x="2425" y="1656"/>
                  </a:lnTo>
                  <a:lnTo>
                    <a:pt x="2429" y="1655"/>
                  </a:lnTo>
                  <a:lnTo>
                    <a:pt x="2433" y="1656"/>
                  </a:lnTo>
                  <a:lnTo>
                    <a:pt x="2436" y="1658"/>
                  </a:lnTo>
                  <a:lnTo>
                    <a:pt x="2437" y="1663"/>
                  </a:lnTo>
                  <a:lnTo>
                    <a:pt x="2438" y="1667"/>
                  </a:lnTo>
                  <a:lnTo>
                    <a:pt x="2438" y="1672"/>
                  </a:lnTo>
                  <a:lnTo>
                    <a:pt x="2441" y="1688"/>
                  </a:lnTo>
                  <a:lnTo>
                    <a:pt x="2443" y="1703"/>
                  </a:lnTo>
                  <a:lnTo>
                    <a:pt x="2448" y="1718"/>
                  </a:lnTo>
                  <a:lnTo>
                    <a:pt x="2453" y="1732"/>
                  </a:lnTo>
                  <a:lnTo>
                    <a:pt x="2461" y="1752"/>
                  </a:lnTo>
                  <a:lnTo>
                    <a:pt x="2469" y="1770"/>
                  </a:lnTo>
                  <a:lnTo>
                    <a:pt x="2470" y="1779"/>
                  </a:lnTo>
                  <a:lnTo>
                    <a:pt x="2471" y="1789"/>
                  </a:lnTo>
                  <a:lnTo>
                    <a:pt x="2469" y="1799"/>
                  </a:lnTo>
                  <a:lnTo>
                    <a:pt x="2466" y="1809"/>
                  </a:lnTo>
                  <a:lnTo>
                    <a:pt x="2464" y="1812"/>
                  </a:lnTo>
                  <a:lnTo>
                    <a:pt x="2462" y="1816"/>
                  </a:lnTo>
                  <a:lnTo>
                    <a:pt x="2461" y="1818"/>
                  </a:lnTo>
                  <a:lnTo>
                    <a:pt x="2460" y="1820"/>
                  </a:lnTo>
                  <a:lnTo>
                    <a:pt x="2458" y="1825"/>
                  </a:lnTo>
                  <a:lnTo>
                    <a:pt x="2459" y="1827"/>
                  </a:lnTo>
                  <a:lnTo>
                    <a:pt x="2461" y="1826"/>
                  </a:lnTo>
                  <a:lnTo>
                    <a:pt x="2464" y="1825"/>
                  </a:lnTo>
                  <a:lnTo>
                    <a:pt x="2471" y="1819"/>
                  </a:lnTo>
                  <a:lnTo>
                    <a:pt x="2477" y="1817"/>
                  </a:lnTo>
                  <a:lnTo>
                    <a:pt x="2478" y="1819"/>
                  </a:lnTo>
                  <a:lnTo>
                    <a:pt x="2479" y="1820"/>
                  </a:lnTo>
                  <a:lnTo>
                    <a:pt x="2481" y="1823"/>
                  </a:lnTo>
                  <a:lnTo>
                    <a:pt x="2483" y="1825"/>
                  </a:lnTo>
                  <a:lnTo>
                    <a:pt x="2491" y="1821"/>
                  </a:lnTo>
                  <a:lnTo>
                    <a:pt x="2499" y="1816"/>
                  </a:lnTo>
                  <a:lnTo>
                    <a:pt x="2511" y="1809"/>
                  </a:lnTo>
                  <a:lnTo>
                    <a:pt x="2524" y="1802"/>
                  </a:lnTo>
                  <a:lnTo>
                    <a:pt x="2531" y="1800"/>
                  </a:lnTo>
                  <a:lnTo>
                    <a:pt x="2538" y="1799"/>
                  </a:lnTo>
                  <a:lnTo>
                    <a:pt x="2544" y="1797"/>
                  </a:lnTo>
                  <a:lnTo>
                    <a:pt x="2552" y="1797"/>
                  </a:lnTo>
                  <a:lnTo>
                    <a:pt x="2560" y="1799"/>
                  </a:lnTo>
                  <a:lnTo>
                    <a:pt x="2566" y="1800"/>
                  </a:lnTo>
                  <a:lnTo>
                    <a:pt x="2572" y="1802"/>
                  </a:lnTo>
                  <a:lnTo>
                    <a:pt x="2578" y="1804"/>
                  </a:lnTo>
                  <a:lnTo>
                    <a:pt x="2588" y="1811"/>
                  </a:lnTo>
                  <a:lnTo>
                    <a:pt x="2599" y="1819"/>
                  </a:lnTo>
                  <a:lnTo>
                    <a:pt x="2608" y="1824"/>
                  </a:lnTo>
                  <a:lnTo>
                    <a:pt x="2617" y="1827"/>
                  </a:lnTo>
                  <a:lnTo>
                    <a:pt x="2627" y="1829"/>
                  </a:lnTo>
                  <a:lnTo>
                    <a:pt x="2636" y="1832"/>
                  </a:lnTo>
                  <a:lnTo>
                    <a:pt x="2645" y="1834"/>
                  </a:lnTo>
                  <a:lnTo>
                    <a:pt x="2653" y="1837"/>
                  </a:lnTo>
                  <a:lnTo>
                    <a:pt x="2660" y="1842"/>
                  </a:lnTo>
                  <a:lnTo>
                    <a:pt x="2664" y="1846"/>
                  </a:lnTo>
                  <a:lnTo>
                    <a:pt x="2676" y="1858"/>
                  </a:lnTo>
                  <a:lnTo>
                    <a:pt x="2689" y="1867"/>
                  </a:lnTo>
                  <a:lnTo>
                    <a:pt x="2694" y="1870"/>
                  </a:lnTo>
                  <a:lnTo>
                    <a:pt x="2698" y="1875"/>
                  </a:lnTo>
                  <a:lnTo>
                    <a:pt x="2702" y="1878"/>
                  </a:lnTo>
                  <a:lnTo>
                    <a:pt x="2705" y="1884"/>
                  </a:lnTo>
                  <a:lnTo>
                    <a:pt x="2707" y="1890"/>
                  </a:lnTo>
                  <a:lnTo>
                    <a:pt x="2711" y="1897"/>
                  </a:lnTo>
                  <a:lnTo>
                    <a:pt x="2713" y="1902"/>
                  </a:lnTo>
                  <a:lnTo>
                    <a:pt x="2718" y="1907"/>
                  </a:lnTo>
                  <a:lnTo>
                    <a:pt x="2720" y="1908"/>
                  </a:lnTo>
                  <a:lnTo>
                    <a:pt x="2723" y="1908"/>
                  </a:lnTo>
                  <a:lnTo>
                    <a:pt x="2728" y="1909"/>
                  </a:lnTo>
                  <a:lnTo>
                    <a:pt x="2730" y="1910"/>
                  </a:lnTo>
                  <a:lnTo>
                    <a:pt x="2731" y="1911"/>
                  </a:lnTo>
                  <a:lnTo>
                    <a:pt x="2731" y="1914"/>
                  </a:lnTo>
                  <a:lnTo>
                    <a:pt x="2731" y="1916"/>
                  </a:lnTo>
                  <a:lnTo>
                    <a:pt x="2733" y="1918"/>
                  </a:lnTo>
                  <a:lnTo>
                    <a:pt x="2736" y="1919"/>
                  </a:lnTo>
                  <a:lnTo>
                    <a:pt x="2741" y="1922"/>
                  </a:lnTo>
                  <a:lnTo>
                    <a:pt x="2752" y="1923"/>
                  </a:lnTo>
                  <a:lnTo>
                    <a:pt x="2763" y="1927"/>
                  </a:lnTo>
                  <a:lnTo>
                    <a:pt x="2776" y="1933"/>
                  </a:lnTo>
                  <a:lnTo>
                    <a:pt x="2787" y="1937"/>
                  </a:lnTo>
                  <a:lnTo>
                    <a:pt x="2795" y="1940"/>
                  </a:lnTo>
                  <a:lnTo>
                    <a:pt x="2803" y="1943"/>
                  </a:lnTo>
                  <a:lnTo>
                    <a:pt x="2810" y="1947"/>
                  </a:lnTo>
                  <a:lnTo>
                    <a:pt x="2817" y="1951"/>
                  </a:lnTo>
                  <a:lnTo>
                    <a:pt x="2823" y="1957"/>
                  </a:lnTo>
                  <a:lnTo>
                    <a:pt x="2829" y="1963"/>
                  </a:lnTo>
                  <a:lnTo>
                    <a:pt x="2834" y="1968"/>
                  </a:lnTo>
                  <a:lnTo>
                    <a:pt x="2840" y="1976"/>
                  </a:lnTo>
                  <a:lnTo>
                    <a:pt x="2841" y="1980"/>
                  </a:lnTo>
                  <a:lnTo>
                    <a:pt x="2844" y="1981"/>
                  </a:lnTo>
                  <a:lnTo>
                    <a:pt x="2847" y="1981"/>
                  </a:lnTo>
                  <a:lnTo>
                    <a:pt x="2849" y="1980"/>
                  </a:lnTo>
                  <a:lnTo>
                    <a:pt x="2855" y="1980"/>
                  </a:lnTo>
                  <a:lnTo>
                    <a:pt x="2861" y="1981"/>
                  </a:lnTo>
                  <a:lnTo>
                    <a:pt x="2868" y="1982"/>
                  </a:lnTo>
                  <a:lnTo>
                    <a:pt x="2874" y="1981"/>
                  </a:lnTo>
                  <a:lnTo>
                    <a:pt x="2880" y="1980"/>
                  </a:lnTo>
                  <a:lnTo>
                    <a:pt x="2885" y="1978"/>
                  </a:lnTo>
                  <a:lnTo>
                    <a:pt x="2891" y="1976"/>
                  </a:lnTo>
                  <a:lnTo>
                    <a:pt x="2897" y="1975"/>
                  </a:lnTo>
                  <a:lnTo>
                    <a:pt x="2904" y="1976"/>
                  </a:lnTo>
                  <a:lnTo>
                    <a:pt x="2910" y="1978"/>
                  </a:lnTo>
                  <a:lnTo>
                    <a:pt x="2920" y="1981"/>
                  </a:lnTo>
                  <a:lnTo>
                    <a:pt x="2930" y="1983"/>
                  </a:lnTo>
                  <a:lnTo>
                    <a:pt x="2937" y="1983"/>
                  </a:lnTo>
                  <a:lnTo>
                    <a:pt x="2942" y="1983"/>
                  </a:lnTo>
                  <a:lnTo>
                    <a:pt x="2948" y="1984"/>
                  </a:lnTo>
                  <a:lnTo>
                    <a:pt x="2954" y="1987"/>
                  </a:lnTo>
                  <a:lnTo>
                    <a:pt x="2972" y="1991"/>
                  </a:lnTo>
                  <a:lnTo>
                    <a:pt x="2987" y="1995"/>
                  </a:lnTo>
                  <a:lnTo>
                    <a:pt x="2988" y="1997"/>
                  </a:lnTo>
                  <a:lnTo>
                    <a:pt x="2989" y="1999"/>
                  </a:lnTo>
                  <a:lnTo>
                    <a:pt x="2990" y="2009"/>
                  </a:lnTo>
                  <a:lnTo>
                    <a:pt x="2991" y="2020"/>
                  </a:lnTo>
                  <a:lnTo>
                    <a:pt x="2990" y="2029"/>
                  </a:lnTo>
                  <a:lnTo>
                    <a:pt x="2988" y="2039"/>
                  </a:lnTo>
                  <a:lnTo>
                    <a:pt x="2986" y="2047"/>
                  </a:lnTo>
                  <a:lnTo>
                    <a:pt x="2983" y="2055"/>
                  </a:lnTo>
                  <a:lnTo>
                    <a:pt x="2982" y="2062"/>
                  </a:lnTo>
                  <a:lnTo>
                    <a:pt x="2983" y="2070"/>
                  </a:lnTo>
                  <a:lnTo>
                    <a:pt x="2987" y="2082"/>
                  </a:lnTo>
                  <a:lnTo>
                    <a:pt x="2990" y="2092"/>
                  </a:lnTo>
                  <a:lnTo>
                    <a:pt x="2991" y="2096"/>
                  </a:lnTo>
                  <a:lnTo>
                    <a:pt x="2992" y="2102"/>
                  </a:lnTo>
                  <a:lnTo>
                    <a:pt x="2992" y="2108"/>
                  </a:lnTo>
                  <a:lnTo>
                    <a:pt x="2992" y="2116"/>
                  </a:lnTo>
                  <a:lnTo>
                    <a:pt x="2991" y="2128"/>
                  </a:lnTo>
                  <a:lnTo>
                    <a:pt x="2994" y="2141"/>
                  </a:lnTo>
                  <a:lnTo>
                    <a:pt x="2994" y="2147"/>
                  </a:lnTo>
                  <a:lnTo>
                    <a:pt x="2994" y="2153"/>
                  </a:lnTo>
                  <a:lnTo>
                    <a:pt x="2992" y="2159"/>
                  </a:lnTo>
                  <a:lnTo>
                    <a:pt x="2989" y="2166"/>
                  </a:lnTo>
                  <a:lnTo>
                    <a:pt x="2988" y="2168"/>
                  </a:lnTo>
                  <a:lnTo>
                    <a:pt x="2987" y="2171"/>
                  </a:lnTo>
                  <a:lnTo>
                    <a:pt x="2987" y="2174"/>
                  </a:lnTo>
                  <a:lnTo>
                    <a:pt x="2987" y="2177"/>
                  </a:lnTo>
                  <a:lnTo>
                    <a:pt x="2991" y="2184"/>
                  </a:lnTo>
                  <a:lnTo>
                    <a:pt x="2996" y="2191"/>
                  </a:lnTo>
                  <a:lnTo>
                    <a:pt x="3002" y="2196"/>
                  </a:lnTo>
                  <a:lnTo>
                    <a:pt x="3007" y="2202"/>
                  </a:lnTo>
                  <a:lnTo>
                    <a:pt x="3015" y="2211"/>
                  </a:lnTo>
                  <a:lnTo>
                    <a:pt x="3023" y="2222"/>
                  </a:lnTo>
                  <a:lnTo>
                    <a:pt x="3027" y="2227"/>
                  </a:lnTo>
                  <a:lnTo>
                    <a:pt x="3029" y="2234"/>
                  </a:lnTo>
                  <a:lnTo>
                    <a:pt x="3030" y="2240"/>
                  </a:lnTo>
                  <a:lnTo>
                    <a:pt x="3030" y="2244"/>
                  </a:lnTo>
                  <a:lnTo>
                    <a:pt x="3037" y="2250"/>
                  </a:lnTo>
                  <a:lnTo>
                    <a:pt x="3046" y="2256"/>
                  </a:lnTo>
                  <a:lnTo>
                    <a:pt x="3053" y="2260"/>
                  </a:lnTo>
                  <a:lnTo>
                    <a:pt x="3060" y="2266"/>
                  </a:lnTo>
                  <a:lnTo>
                    <a:pt x="3067" y="2273"/>
                  </a:lnTo>
                  <a:lnTo>
                    <a:pt x="3071" y="2280"/>
                  </a:lnTo>
                  <a:lnTo>
                    <a:pt x="3076" y="2288"/>
                  </a:lnTo>
                  <a:lnTo>
                    <a:pt x="3079" y="2296"/>
                  </a:lnTo>
                  <a:lnTo>
                    <a:pt x="3081" y="2305"/>
                  </a:lnTo>
                  <a:lnTo>
                    <a:pt x="3081" y="2313"/>
                  </a:lnTo>
                  <a:lnTo>
                    <a:pt x="3081" y="2317"/>
                  </a:lnTo>
                  <a:lnTo>
                    <a:pt x="3083" y="2320"/>
                  </a:lnTo>
                  <a:lnTo>
                    <a:pt x="3084" y="2320"/>
                  </a:lnTo>
                  <a:lnTo>
                    <a:pt x="3086" y="2318"/>
                  </a:lnTo>
                  <a:lnTo>
                    <a:pt x="3092" y="2318"/>
                  </a:lnTo>
                  <a:lnTo>
                    <a:pt x="3097" y="2320"/>
                  </a:lnTo>
                  <a:lnTo>
                    <a:pt x="3105" y="2324"/>
                  </a:lnTo>
                  <a:lnTo>
                    <a:pt x="3112" y="2330"/>
                  </a:lnTo>
                  <a:lnTo>
                    <a:pt x="3119" y="2336"/>
                  </a:lnTo>
                  <a:lnTo>
                    <a:pt x="3125" y="2342"/>
                  </a:lnTo>
                  <a:lnTo>
                    <a:pt x="3121" y="2336"/>
                  </a:lnTo>
                  <a:lnTo>
                    <a:pt x="3120" y="2329"/>
                  </a:lnTo>
                  <a:lnTo>
                    <a:pt x="3120" y="2322"/>
                  </a:lnTo>
                  <a:lnTo>
                    <a:pt x="3120" y="2316"/>
                  </a:lnTo>
                  <a:lnTo>
                    <a:pt x="3122" y="2309"/>
                  </a:lnTo>
                  <a:lnTo>
                    <a:pt x="3125" y="2304"/>
                  </a:lnTo>
                  <a:lnTo>
                    <a:pt x="3129" y="2297"/>
                  </a:lnTo>
                  <a:lnTo>
                    <a:pt x="3134" y="2292"/>
                  </a:lnTo>
                  <a:lnTo>
                    <a:pt x="3137" y="2290"/>
                  </a:lnTo>
                  <a:lnTo>
                    <a:pt x="3140" y="2289"/>
                  </a:lnTo>
                  <a:lnTo>
                    <a:pt x="3141" y="2290"/>
                  </a:lnTo>
                  <a:lnTo>
                    <a:pt x="3142" y="2291"/>
                  </a:lnTo>
                  <a:lnTo>
                    <a:pt x="3144" y="2296"/>
                  </a:lnTo>
                  <a:lnTo>
                    <a:pt x="3149" y="2301"/>
                  </a:lnTo>
                  <a:lnTo>
                    <a:pt x="3151" y="2302"/>
                  </a:lnTo>
                  <a:lnTo>
                    <a:pt x="3153" y="2304"/>
                  </a:lnTo>
                  <a:lnTo>
                    <a:pt x="3155" y="2310"/>
                  </a:lnTo>
                  <a:lnTo>
                    <a:pt x="3158" y="2317"/>
                  </a:lnTo>
                  <a:lnTo>
                    <a:pt x="3158" y="2318"/>
                  </a:lnTo>
                  <a:lnTo>
                    <a:pt x="3160" y="2318"/>
                  </a:lnTo>
                  <a:lnTo>
                    <a:pt x="3161" y="2316"/>
                  </a:lnTo>
                  <a:lnTo>
                    <a:pt x="3165" y="2310"/>
                  </a:lnTo>
                  <a:lnTo>
                    <a:pt x="3165" y="2307"/>
                  </a:lnTo>
                  <a:lnTo>
                    <a:pt x="3166" y="2302"/>
                  </a:lnTo>
                  <a:lnTo>
                    <a:pt x="3166" y="2298"/>
                  </a:lnTo>
                  <a:lnTo>
                    <a:pt x="3163" y="2293"/>
                  </a:lnTo>
                  <a:lnTo>
                    <a:pt x="3160" y="2289"/>
                  </a:lnTo>
                  <a:lnTo>
                    <a:pt x="3158" y="2285"/>
                  </a:lnTo>
                  <a:lnTo>
                    <a:pt x="3157" y="2283"/>
                  </a:lnTo>
                  <a:lnTo>
                    <a:pt x="3155" y="2281"/>
                  </a:lnTo>
                  <a:lnTo>
                    <a:pt x="3155" y="2279"/>
                  </a:lnTo>
                  <a:lnTo>
                    <a:pt x="3158" y="2275"/>
                  </a:lnTo>
                  <a:lnTo>
                    <a:pt x="3165" y="2265"/>
                  </a:lnTo>
                  <a:lnTo>
                    <a:pt x="3174" y="2256"/>
                  </a:lnTo>
                  <a:lnTo>
                    <a:pt x="3177" y="2252"/>
                  </a:lnTo>
                  <a:lnTo>
                    <a:pt x="3179" y="2250"/>
                  </a:lnTo>
                  <a:lnTo>
                    <a:pt x="3181" y="2247"/>
                  </a:lnTo>
                  <a:lnTo>
                    <a:pt x="3181" y="2243"/>
                  </a:lnTo>
                  <a:lnTo>
                    <a:pt x="3179" y="2236"/>
                  </a:lnTo>
                  <a:lnTo>
                    <a:pt x="3179" y="2228"/>
                  </a:lnTo>
                  <a:lnTo>
                    <a:pt x="3176" y="2219"/>
                  </a:lnTo>
                  <a:lnTo>
                    <a:pt x="3171" y="2211"/>
                  </a:lnTo>
                  <a:lnTo>
                    <a:pt x="3169" y="2207"/>
                  </a:lnTo>
                  <a:lnTo>
                    <a:pt x="3168" y="2203"/>
                  </a:lnTo>
                  <a:lnTo>
                    <a:pt x="3167" y="2199"/>
                  </a:lnTo>
                  <a:lnTo>
                    <a:pt x="3167" y="2194"/>
                  </a:lnTo>
                  <a:lnTo>
                    <a:pt x="3167" y="2190"/>
                  </a:lnTo>
                  <a:lnTo>
                    <a:pt x="3166" y="2187"/>
                  </a:lnTo>
                  <a:lnTo>
                    <a:pt x="3163" y="2187"/>
                  </a:lnTo>
                  <a:lnTo>
                    <a:pt x="3161" y="2184"/>
                  </a:lnTo>
                  <a:lnTo>
                    <a:pt x="3159" y="2179"/>
                  </a:lnTo>
                  <a:lnTo>
                    <a:pt x="3159" y="2174"/>
                  </a:lnTo>
                  <a:lnTo>
                    <a:pt x="3159" y="2169"/>
                  </a:lnTo>
                  <a:lnTo>
                    <a:pt x="3159" y="2163"/>
                  </a:lnTo>
                  <a:lnTo>
                    <a:pt x="3159" y="2155"/>
                  </a:lnTo>
                  <a:lnTo>
                    <a:pt x="3157" y="2147"/>
                  </a:lnTo>
                  <a:lnTo>
                    <a:pt x="3153" y="2141"/>
                  </a:lnTo>
                  <a:lnTo>
                    <a:pt x="3151" y="2134"/>
                  </a:lnTo>
                  <a:lnTo>
                    <a:pt x="3152" y="2133"/>
                  </a:lnTo>
                  <a:lnTo>
                    <a:pt x="3153" y="2130"/>
                  </a:lnTo>
                  <a:lnTo>
                    <a:pt x="3155" y="2128"/>
                  </a:lnTo>
                  <a:lnTo>
                    <a:pt x="3155" y="2126"/>
                  </a:lnTo>
                  <a:lnTo>
                    <a:pt x="3155" y="2124"/>
                  </a:lnTo>
                  <a:lnTo>
                    <a:pt x="3154" y="2122"/>
                  </a:lnTo>
                  <a:lnTo>
                    <a:pt x="3152" y="2121"/>
                  </a:lnTo>
                  <a:lnTo>
                    <a:pt x="3150" y="2118"/>
                  </a:lnTo>
                  <a:lnTo>
                    <a:pt x="3150" y="2114"/>
                  </a:lnTo>
                  <a:lnTo>
                    <a:pt x="3151" y="2111"/>
                  </a:lnTo>
                  <a:lnTo>
                    <a:pt x="3152" y="2103"/>
                  </a:lnTo>
                  <a:lnTo>
                    <a:pt x="3153" y="2094"/>
                  </a:lnTo>
                  <a:lnTo>
                    <a:pt x="3151" y="2089"/>
                  </a:lnTo>
                  <a:lnTo>
                    <a:pt x="3150" y="2087"/>
                  </a:lnTo>
                  <a:lnTo>
                    <a:pt x="3149" y="2086"/>
                  </a:lnTo>
                  <a:lnTo>
                    <a:pt x="3148" y="2087"/>
                  </a:lnTo>
                  <a:lnTo>
                    <a:pt x="3146" y="2087"/>
                  </a:lnTo>
                  <a:lnTo>
                    <a:pt x="3145" y="2087"/>
                  </a:lnTo>
                  <a:lnTo>
                    <a:pt x="3144" y="2085"/>
                  </a:lnTo>
                  <a:lnTo>
                    <a:pt x="3144" y="2082"/>
                  </a:lnTo>
                  <a:lnTo>
                    <a:pt x="3145" y="2080"/>
                  </a:lnTo>
                  <a:lnTo>
                    <a:pt x="3145" y="2078"/>
                  </a:lnTo>
                  <a:lnTo>
                    <a:pt x="3144" y="2077"/>
                  </a:lnTo>
                  <a:lnTo>
                    <a:pt x="3143" y="2076"/>
                  </a:lnTo>
                  <a:lnTo>
                    <a:pt x="3141" y="2074"/>
                  </a:lnTo>
                  <a:lnTo>
                    <a:pt x="3138" y="2072"/>
                  </a:lnTo>
                  <a:lnTo>
                    <a:pt x="3134" y="2065"/>
                  </a:lnTo>
                  <a:lnTo>
                    <a:pt x="3132" y="2057"/>
                  </a:lnTo>
                  <a:lnTo>
                    <a:pt x="3125" y="2044"/>
                  </a:lnTo>
                  <a:lnTo>
                    <a:pt x="3119" y="2031"/>
                  </a:lnTo>
                  <a:lnTo>
                    <a:pt x="3121" y="2029"/>
                  </a:lnTo>
                  <a:lnTo>
                    <a:pt x="3125" y="2028"/>
                  </a:lnTo>
                  <a:lnTo>
                    <a:pt x="3128" y="2027"/>
                  </a:lnTo>
                  <a:lnTo>
                    <a:pt x="3132" y="2025"/>
                  </a:lnTo>
                  <a:lnTo>
                    <a:pt x="3146" y="2022"/>
                  </a:lnTo>
                  <a:lnTo>
                    <a:pt x="3160" y="2016"/>
                  </a:lnTo>
                  <a:lnTo>
                    <a:pt x="3173" y="2009"/>
                  </a:lnTo>
                  <a:lnTo>
                    <a:pt x="3185" y="2003"/>
                  </a:lnTo>
                  <a:lnTo>
                    <a:pt x="3208" y="1986"/>
                  </a:lnTo>
                  <a:lnTo>
                    <a:pt x="3231" y="1966"/>
                  </a:lnTo>
                  <a:lnTo>
                    <a:pt x="3241" y="1958"/>
                  </a:lnTo>
                  <a:lnTo>
                    <a:pt x="3249" y="1949"/>
                  </a:lnTo>
                  <a:lnTo>
                    <a:pt x="3254" y="1941"/>
                  </a:lnTo>
                  <a:lnTo>
                    <a:pt x="3258" y="1932"/>
                  </a:lnTo>
                  <a:lnTo>
                    <a:pt x="3264" y="1923"/>
                  </a:lnTo>
                  <a:lnTo>
                    <a:pt x="3271" y="1915"/>
                  </a:lnTo>
                  <a:lnTo>
                    <a:pt x="3274" y="1908"/>
                  </a:lnTo>
                  <a:lnTo>
                    <a:pt x="3277" y="1901"/>
                  </a:lnTo>
                  <a:lnTo>
                    <a:pt x="3280" y="1894"/>
                  </a:lnTo>
                  <a:lnTo>
                    <a:pt x="3281" y="1888"/>
                  </a:lnTo>
                  <a:lnTo>
                    <a:pt x="3282" y="1873"/>
                  </a:lnTo>
                  <a:lnTo>
                    <a:pt x="3282" y="1858"/>
                  </a:lnTo>
                  <a:lnTo>
                    <a:pt x="3282" y="1844"/>
                  </a:lnTo>
                  <a:lnTo>
                    <a:pt x="3281" y="1830"/>
                  </a:lnTo>
                  <a:lnTo>
                    <a:pt x="3279" y="1817"/>
                  </a:lnTo>
                  <a:lnTo>
                    <a:pt x="3276" y="1803"/>
                  </a:lnTo>
                  <a:lnTo>
                    <a:pt x="3269" y="1776"/>
                  </a:lnTo>
                  <a:lnTo>
                    <a:pt x="3262" y="1750"/>
                  </a:lnTo>
                  <a:lnTo>
                    <a:pt x="3256" y="1736"/>
                  </a:lnTo>
                  <a:lnTo>
                    <a:pt x="3249" y="1724"/>
                  </a:lnTo>
                  <a:lnTo>
                    <a:pt x="3241" y="1714"/>
                  </a:lnTo>
                  <a:lnTo>
                    <a:pt x="3231" y="1705"/>
                  </a:lnTo>
                  <a:lnTo>
                    <a:pt x="3215" y="1696"/>
                  </a:lnTo>
                  <a:lnTo>
                    <a:pt x="3200" y="1685"/>
                  </a:lnTo>
                  <a:lnTo>
                    <a:pt x="3193" y="1679"/>
                  </a:lnTo>
                  <a:lnTo>
                    <a:pt x="3187" y="1674"/>
                  </a:lnTo>
                  <a:lnTo>
                    <a:pt x="3184" y="1672"/>
                  </a:lnTo>
                  <a:lnTo>
                    <a:pt x="3182" y="1670"/>
                  </a:lnTo>
                  <a:lnTo>
                    <a:pt x="3181" y="1666"/>
                  </a:lnTo>
                  <a:lnTo>
                    <a:pt x="3179" y="1662"/>
                  </a:lnTo>
                  <a:lnTo>
                    <a:pt x="3179" y="1656"/>
                  </a:lnTo>
                  <a:lnTo>
                    <a:pt x="3178" y="1648"/>
                  </a:lnTo>
                  <a:lnTo>
                    <a:pt x="3178" y="1644"/>
                  </a:lnTo>
                  <a:lnTo>
                    <a:pt x="3178" y="1640"/>
                  </a:lnTo>
                  <a:lnTo>
                    <a:pt x="3178" y="1637"/>
                  </a:lnTo>
                  <a:lnTo>
                    <a:pt x="3179" y="1636"/>
                  </a:lnTo>
                  <a:lnTo>
                    <a:pt x="3183" y="1636"/>
                  </a:lnTo>
                  <a:lnTo>
                    <a:pt x="3185" y="1634"/>
                  </a:lnTo>
                  <a:lnTo>
                    <a:pt x="3189" y="1634"/>
                  </a:lnTo>
                  <a:lnTo>
                    <a:pt x="3191" y="1634"/>
                  </a:lnTo>
                  <a:lnTo>
                    <a:pt x="3194" y="1631"/>
                  </a:lnTo>
                  <a:lnTo>
                    <a:pt x="3195" y="1626"/>
                  </a:lnTo>
                  <a:lnTo>
                    <a:pt x="3197" y="1622"/>
                  </a:lnTo>
                  <a:lnTo>
                    <a:pt x="3198" y="1618"/>
                  </a:lnTo>
                  <a:lnTo>
                    <a:pt x="3202" y="1610"/>
                  </a:lnTo>
                  <a:lnTo>
                    <a:pt x="3208" y="1604"/>
                  </a:lnTo>
                  <a:lnTo>
                    <a:pt x="3211" y="1599"/>
                  </a:lnTo>
                  <a:lnTo>
                    <a:pt x="3215" y="1594"/>
                  </a:lnTo>
                  <a:lnTo>
                    <a:pt x="3217" y="1589"/>
                  </a:lnTo>
                  <a:lnTo>
                    <a:pt x="3218" y="1583"/>
                  </a:lnTo>
                  <a:lnTo>
                    <a:pt x="3217" y="1571"/>
                  </a:lnTo>
                  <a:lnTo>
                    <a:pt x="3217" y="1560"/>
                  </a:lnTo>
                  <a:lnTo>
                    <a:pt x="3219" y="1559"/>
                  </a:lnTo>
                  <a:lnTo>
                    <a:pt x="3223" y="1559"/>
                  </a:lnTo>
                  <a:lnTo>
                    <a:pt x="3227" y="1559"/>
                  </a:lnTo>
                  <a:lnTo>
                    <a:pt x="3231" y="1557"/>
                  </a:lnTo>
                  <a:lnTo>
                    <a:pt x="3234" y="1553"/>
                  </a:lnTo>
                  <a:lnTo>
                    <a:pt x="3238" y="1549"/>
                  </a:lnTo>
                  <a:lnTo>
                    <a:pt x="3239" y="1544"/>
                  </a:lnTo>
                  <a:lnTo>
                    <a:pt x="3239" y="1540"/>
                  </a:lnTo>
                  <a:lnTo>
                    <a:pt x="3239" y="1534"/>
                  </a:lnTo>
                  <a:lnTo>
                    <a:pt x="3238" y="1530"/>
                  </a:lnTo>
                  <a:lnTo>
                    <a:pt x="3235" y="1528"/>
                  </a:lnTo>
                  <a:lnTo>
                    <a:pt x="3233" y="1527"/>
                  </a:lnTo>
                  <a:lnTo>
                    <a:pt x="3228" y="1526"/>
                  </a:lnTo>
                  <a:lnTo>
                    <a:pt x="3226" y="1526"/>
                  </a:lnTo>
                  <a:lnTo>
                    <a:pt x="3225" y="1525"/>
                  </a:lnTo>
                  <a:lnTo>
                    <a:pt x="3226" y="1525"/>
                  </a:lnTo>
                  <a:lnTo>
                    <a:pt x="3228" y="1522"/>
                  </a:lnTo>
                  <a:lnTo>
                    <a:pt x="3230" y="1515"/>
                  </a:lnTo>
                  <a:lnTo>
                    <a:pt x="3228" y="1507"/>
                  </a:lnTo>
                  <a:lnTo>
                    <a:pt x="3225" y="1500"/>
                  </a:lnTo>
                  <a:lnTo>
                    <a:pt x="3224" y="1495"/>
                  </a:lnTo>
                  <a:lnTo>
                    <a:pt x="3222" y="1491"/>
                  </a:lnTo>
                  <a:lnTo>
                    <a:pt x="3222" y="1486"/>
                  </a:lnTo>
                  <a:lnTo>
                    <a:pt x="3222" y="1480"/>
                  </a:lnTo>
                  <a:lnTo>
                    <a:pt x="3225" y="1477"/>
                  </a:lnTo>
                  <a:lnTo>
                    <a:pt x="3228" y="1476"/>
                  </a:lnTo>
                  <a:lnTo>
                    <a:pt x="3226" y="1474"/>
                  </a:lnTo>
                  <a:lnTo>
                    <a:pt x="3223" y="1473"/>
                  </a:lnTo>
                  <a:lnTo>
                    <a:pt x="3219" y="1470"/>
                  </a:lnTo>
                  <a:lnTo>
                    <a:pt x="3217" y="1468"/>
                  </a:lnTo>
                  <a:lnTo>
                    <a:pt x="3216" y="1467"/>
                  </a:lnTo>
                  <a:lnTo>
                    <a:pt x="3216" y="1465"/>
                  </a:lnTo>
                  <a:lnTo>
                    <a:pt x="3216" y="1460"/>
                  </a:lnTo>
                  <a:lnTo>
                    <a:pt x="3215" y="1454"/>
                  </a:lnTo>
                  <a:lnTo>
                    <a:pt x="3212" y="1452"/>
                  </a:lnTo>
                  <a:lnTo>
                    <a:pt x="3209" y="1451"/>
                  </a:lnTo>
                  <a:lnTo>
                    <a:pt x="3206" y="1450"/>
                  </a:lnTo>
                  <a:lnTo>
                    <a:pt x="3202" y="1450"/>
                  </a:lnTo>
                  <a:lnTo>
                    <a:pt x="3198" y="1449"/>
                  </a:lnTo>
                  <a:lnTo>
                    <a:pt x="3195" y="1447"/>
                  </a:lnTo>
                  <a:lnTo>
                    <a:pt x="3201" y="1438"/>
                  </a:lnTo>
                  <a:lnTo>
                    <a:pt x="3209" y="1430"/>
                  </a:lnTo>
                  <a:lnTo>
                    <a:pt x="3215" y="1422"/>
                  </a:lnTo>
                  <a:lnTo>
                    <a:pt x="3217" y="1413"/>
                  </a:lnTo>
                  <a:lnTo>
                    <a:pt x="3218" y="1404"/>
                  </a:lnTo>
                  <a:lnTo>
                    <a:pt x="3217" y="1395"/>
                  </a:lnTo>
                  <a:lnTo>
                    <a:pt x="3217" y="1390"/>
                  </a:lnTo>
                  <a:lnTo>
                    <a:pt x="3216" y="1386"/>
                  </a:lnTo>
                  <a:lnTo>
                    <a:pt x="3216" y="1381"/>
                  </a:lnTo>
                  <a:lnTo>
                    <a:pt x="3217" y="1378"/>
                  </a:lnTo>
                  <a:lnTo>
                    <a:pt x="3219" y="1376"/>
                  </a:lnTo>
                  <a:lnTo>
                    <a:pt x="3220" y="1374"/>
                  </a:lnTo>
                  <a:lnTo>
                    <a:pt x="3223" y="1374"/>
                  </a:lnTo>
                  <a:lnTo>
                    <a:pt x="3224" y="1374"/>
                  </a:lnTo>
                  <a:lnTo>
                    <a:pt x="3224" y="1374"/>
                  </a:lnTo>
                  <a:lnTo>
                    <a:pt x="3225" y="1373"/>
                  </a:lnTo>
                  <a:lnTo>
                    <a:pt x="3225" y="1370"/>
                  </a:lnTo>
                  <a:lnTo>
                    <a:pt x="3225" y="1365"/>
                  </a:lnTo>
                  <a:lnTo>
                    <a:pt x="3223" y="1361"/>
                  </a:lnTo>
                  <a:lnTo>
                    <a:pt x="3220" y="1357"/>
                  </a:lnTo>
                  <a:lnTo>
                    <a:pt x="3218" y="1355"/>
                  </a:lnTo>
                  <a:lnTo>
                    <a:pt x="3217" y="1355"/>
                  </a:lnTo>
                  <a:lnTo>
                    <a:pt x="3212" y="1354"/>
                  </a:lnTo>
                  <a:lnTo>
                    <a:pt x="3207" y="1351"/>
                  </a:lnTo>
                  <a:lnTo>
                    <a:pt x="3205" y="1347"/>
                  </a:lnTo>
                  <a:lnTo>
                    <a:pt x="3202" y="1343"/>
                  </a:lnTo>
                  <a:lnTo>
                    <a:pt x="3201" y="1338"/>
                  </a:lnTo>
                  <a:lnTo>
                    <a:pt x="3201" y="1333"/>
                  </a:lnTo>
                  <a:lnTo>
                    <a:pt x="3199" y="1317"/>
                  </a:lnTo>
                  <a:lnTo>
                    <a:pt x="3199" y="1299"/>
                  </a:lnTo>
                  <a:lnTo>
                    <a:pt x="3199" y="1291"/>
                  </a:lnTo>
                  <a:lnTo>
                    <a:pt x="3201" y="1283"/>
                  </a:lnTo>
                  <a:lnTo>
                    <a:pt x="3203" y="1280"/>
                  </a:lnTo>
                  <a:lnTo>
                    <a:pt x="3206" y="1276"/>
                  </a:lnTo>
                  <a:lnTo>
                    <a:pt x="3208" y="1274"/>
                  </a:lnTo>
                  <a:lnTo>
                    <a:pt x="3211" y="1272"/>
                  </a:lnTo>
                  <a:lnTo>
                    <a:pt x="3220" y="1264"/>
                  </a:lnTo>
                  <a:lnTo>
                    <a:pt x="3228" y="1257"/>
                  </a:lnTo>
                  <a:lnTo>
                    <a:pt x="3234" y="1256"/>
                  </a:lnTo>
                  <a:lnTo>
                    <a:pt x="3240" y="1255"/>
                  </a:lnTo>
                  <a:lnTo>
                    <a:pt x="3247" y="1256"/>
                  </a:lnTo>
                  <a:lnTo>
                    <a:pt x="3252" y="1257"/>
                  </a:lnTo>
                  <a:lnTo>
                    <a:pt x="3265" y="1262"/>
                  </a:lnTo>
                  <a:lnTo>
                    <a:pt x="3276" y="1266"/>
                  </a:lnTo>
                  <a:lnTo>
                    <a:pt x="3288" y="1272"/>
                  </a:lnTo>
                  <a:lnTo>
                    <a:pt x="3300" y="1276"/>
                  </a:lnTo>
                  <a:lnTo>
                    <a:pt x="3312" y="1281"/>
                  </a:lnTo>
                  <a:lnTo>
                    <a:pt x="3324" y="1284"/>
                  </a:lnTo>
                  <a:lnTo>
                    <a:pt x="3336" y="1286"/>
                  </a:lnTo>
                  <a:lnTo>
                    <a:pt x="3345" y="1287"/>
                  </a:lnTo>
                  <a:lnTo>
                    <a:pt x="3349" y="1288"/>
                  </a:lnTo>
                  <a:lnTo>
                    <a:pt x="3353" y="1289"/>
                  </a:lnTo>
                  <a:lnTo>
                    <a:pt x="3357" y="1291"/>
                  </a:lnTo>
                  <a:lnTo>
                    <a:pt x="3363" y="1295"/>
                  </a:lnTo>
                  <a:lnTo>
                    <a:pt x="3370" y="1300"/>
                  </a:lnTo>
                  <a:lnTo>
                    <a:pt x="3372" y="1301"/>
                  </a:lnTo>
                  <a:lnTo>
                    <a:pt x="3373" y="1297"/>
                  </a:lnTo>
                  <a:lnTo>
                    <a:pt x="3374" y="1292"/>
                  </a:lnTo>
                  <a:lnTo>
                    <a:pt x="3374" y="1291"/>
                  </a:lnTo>
                  <a:lnTo>
                    <a:pt x="3377" y="1291"/>
                  </a:lnTo>
                  <a:lnTo>
                    <a:pt x="3379" y="1290"/>
                  </a:lnTo>
                  <a:lnTo>
                    <a:pt x="3383" y="1290"/>
                  </a:lnTo>
                  <a:lnTo>
                    <a:pt x="3388" y="1290"/>
                  </a:lnTo>
                  <a:lnTo>
                    <a:pt x="3393" y="1289"/>
                  </a:lnTo>
                  <a:lnTo>
                    <a:pt x="3396" y="1287"/>
                  </a:lnTo>
                  <a:lnTo>
                    <a:pt x="3399" y="1284"/>
                  </a:lnTo>
                  <a:lnTo>
                    <a:pt x="3406" y="1278"/>
                  </a:lnTo>
                  <a:lnTo>
                    <a:pt x="3413" y="1272"/>
                  </a:lnTo>
                  <a:lnTo>
                    <a:pt x="3418" y="1267"/>
                  </a:lnTo>
                  <a:lnTo>
                    <a:pt x="3421" y="1265"/>
                  </a:lnTo>
                  <a:lnTo>
                    <a:pt x="3423" y="1265"/>
                  </a:lnTo>
                  <a:lnTo>
                    <a:pt x="3426" y="1265"/>
                  </a:lnTo>
                  <a:lnTo>
                    <a:pt x="3428" y="1267"/>
                  </a:lnTo>
                  <a:lnTo>
                    <a:pt x="3430" y="1270"/>
                  </a:lnTo>
                  <a:lnTo>
                    <a:pt x="3437" y="1278"/>
                  </a:lnTo>
                  <a:lnTo>
                    <a:pt x="3444" y="1287"/>
                  </a:lnTo>
                  <a:lnTo>
                    <a:pt x="3452" y="1295"/>
                  </a:lnTo>
                  <a:lnTo>
                    <a:pt x="3460" y="1301"/>
                  </a:lnTo>
                  <a:lnTo>
                    <a:pt x="3464" y="1304"/>
                  </a:lnTo>
                  <a:lnTo>
                    <a:pt x="3469" y="1305"/>
                  </a:lnTo>
                  <a:lnTo>
                    <a:pt x="3472" y="1305"/>
                  </a:lnTo>
                  <a:lnTo>
                    <a:pt x="3476" y="1305"/>
                  </a:lnTo>
                  <a:lnTo>
                    <a:pt x="3477" y="1305"/>
                  </a:lnTo>
                  <a:lnTo>
                    <a:pt x="3479" y="1306"/>
                  </a:lnTo>
                  <a:lnTo>
                    <a:pt x="3480" y="1309"/>
                  </a:lnTo>
                  <a:lnTo>
                    <a:pt x="3480" y="1315"/>
                  </a:lnTo>
                  <a:lnTo>
                    <a:pt x="3482" y="1320"/>
                  </a:lnTo>
                  <a:lnTo>
                    <a:pt x="3484" y="1324"/>
                  </a:lnTo>
                  <a:lnTo>
                    <a:pt x="3487" y="1328"/>
                  </a:lnTo>
                  <a:lnTo>
                    <a:pt x="3491" y="1331"/>
                  </a:lnTo>
                  <a:lnTo>
                    <a:pt x="3499" y="1336"/>
                  </a:lnTo>
                  <a:lnTo>
                    <a:pt x="3508" y="1340"/>
                  </a:lnTo>
                  <a:lnTo>
                    <a:pt x="3516" y="1345"/>
                  </a:lnTo>
                  <a:lnTo>
                    <a:pt x="3523" y="1349"/>
                  </a:lnTo>
                  <a:lnTo>
                    <a:pt x="3526" y="1353"/>
                  </a:lnTo>
                  <a:lnTo>
                    <a:pt x="3527" y="1356"/>
                  </a:lnTo>
                  <a:lnTo>
                    <a:pt x="3528" y="1361"/>
                  </a:lnTo>
                  <a:lnTo>
                    <a:pt x="3528" y="1366"/>
                  </a:lnTo>
                  <a:lnTo>
                    <a:pt x="3527" y="1377"/>
                  </a:lnTo>
                  <a:lnTo>
                    <a:pt x="3527" y="1388"/>
                  </a:lnTo>
                  <a:lnTo>
                    <a:pt x="3528" y="1393"/>
                  </a:lnTo>
                  <a:lnTo>
                    <a:pt x="3532" y="1397"/>
                  </a:lnTo>
                  <a:lnTo>
                    <a:pt x="3535" y="1401"/>
                  </a:lnTo>
                  <a:lnTo>
                    <a:pt x="3540" y="1404"/>
                  </a:lnTo>
                  <a:lnTo>
                    <a:pt x="3550" y="1409"/>
                  </a:lnTo>
                  <a:lnTo>
                    <a:pt x="3560" y="1412"/>
                  </a:lnTo>
                  <a:lnTo>
                    <a:pt x="3572" y="1416"/>
                  </a:lnTo>
                  <a:lnTo>
                    <a:pt x="3583" y="1418"/>
                  </a:lnTo>
                  <a:lnTo>
                    <a:pt x="3592" y="1418"/>
                  </a:lnTo>
                  <a:lnTo>
                    <a:pt x="3600" y="1418"/>
                  </a:lnTo>
                  <a:lnTo>
                    <a:pt x="3604" y="1419"/>
                  </a:lnTo>
                  <a:lnTo>
                    <a:pt x="3607" y="1420"/>
                  </a:lnTo>
                  <a:lnTo>
                    <a:pt x="3609" y="1423"/>
                  </a:lnTo>
                  <a:lnTo>
                    <a:pt x="3611" y="1428"/>
                  </a:lnTo>
                  <a:lnTo>
                    <a:pt x="3613" y="1431"/>
                  </a:lnTo>
                  <a:lnTo>
                    <a:pt x="3614" y="1436"/>
                  </a:lnTo>
                  <a:lnTo>
                    <a:pt x="3615" y="1437"/>
                  </a:lnTo>
                  <a:lnTo>
                    <a:pt x="3616" y="1438"/>
                  </a:lnTo>
                  <a:lnTo>
                    <a:pt x="3617" y="1439"/>
                  </a:lnTo>
                  <a:lnTo>
                    <a:pt x="3619" y="1439"/>
                  </a:lnTo>
                  <a:lnTo>
                    <a:pt x="3622" y="1437"/>
                  </a:lnTo>
                  <a:lnTo>
                    <a:pt x="3624" y="1434"/>
                  </a:lnTo>
                  <a:lnTo>
                    <a:pt x="3629" y="1428"/>
                  </a:lnTo>
                  <a:lnTo>
                    <a:pt x="3632" y="1422"/>
                  </a:lnTo>
                  <a:lnTo>
                    <a:pt x="3634" y="1420"/>
                  </a:lnTo>
                  <a:lnTo>
                    <a:pt x="3637" y="1420"/>
                  </a:lnTo>
                  <a:lnTo>
                    <a:pt x="3640" y="1421"/>
                  </a:lnTo>
                  <a:lnTo>
                    <a:pt x="3642" y="1425"/>
                  </a:lnTo>
                  <a:lnTo>
                    <a:pt x="3645" y="1431"/>
                  </a:lnTo>
                  <a:lnTo>
                    <a:pt x="3645" y="1437"/>
                  </a:lnTo>
                  <a:lnTo>
                    <a:pt x="3643" y="1443"/>
                  </a:lnTo>
                  <a:lnTo>
                    <a:pt x="3641" y="1447"/>
                  </a:lnTo>
                  <a:lnTo>
                    <a:pt x="3635" y="1457"/>
                  </a:lnTo>
                  <a:lnTo>
                    <a:pt x="3630" y="1467"/>
                  </a:lnTo>
                  <a:lnTo>
                    <a:pt x="3627" y="1476"/>
                  </a:lnTo>
                  <a:lnTo>
                    <a:pt x="3627" y="1485"/>
                  </a:lnTo>
                  <a:lnTo>
                    <a:pt x="3629" y="1493"/>
                  </a:lnTo>
                  <a:lnTo>
                    <a:pt x="3630" y="1502"/>
                  </a:lnTo>
                  <a:lnTo>
                    <a:pt x="3631" y="1507"/>
                  </a:lnTo>
                  <a:lnTo>
                    <a:pt x="3631" y="1510"/>
                  </a:lnTo>
                  <a:lnTo>
                    <a:pt x="3631" y="1515"/>
                  </a:lnTo>
                  <a:lnTo>
                    <a:pt x="3629" y="1518"/>
                  </a:lnTo>
                  <a:lnTo>
                    <a:pt x="3625" y="1525"/>
                  </a:lnTo>
                  <a:lnTo>
                    <a:pt x="3622" y="1528"/>
                  </a:lnTo>
                  <a:lnTo>
                    <a:pt x="3622" y="1530"/>
                  </a:lnTo>
                  <a:lnTo>
                    <a:pt x="3623" y="1532"/>
                  </a:lnTo>
                  <a:lnTo>
                    <a:pt x="3624" y="1535"/>
                  </a:lnTo>
                  <a:lnTo>
                    <a:pt x="3627" y="1540"/>
                  </a:lnTo>
                  <a:lnTo>
                    <a:pt x="3631" y="1544"/>
                  </a:lnTo>
                  <a:lnTo>
                    <a:pt x="3634" y="1550"/>
                  </a:lnTo>
                  <a:lnTo>
                    <a:pt x="3637" y="1556"/>
                  </a:lnTo>
                  <a:lnTo>
                    <a:pt x="3638" y="1561"/>
                  </a:lnTo>
                  <a:lnTo>
                    <a:pt x="3635" y="1569"/>
                  </a:lnTo>
                  <a:lnTo>
                    <a:pt x="3632" y="1575"/>
                  </a:lnTo>
                  <a:lnTo>
                    <a:pt x="3630" y="1577"/>
                  </a:lnTo>
                  <a:lnTo>
                    <a:pt x="3629" y="1581"/>
                  </a:lnTo>
                  <a:lnTo>
                    <a:pt x="3627" y="1585"/>
                  </a:lnTo>
                  <a:lnTo>
                    <a:pt x="3629" y="1590"/>
                  </a:lnTo>
                  <a:lnTo>
                    <a:pt x="3631" y="1593"/>
                  </a:lnTo>
                  <a:lnTo>
                    <a:pt x="3632" y="1596"/>
                  </a:lnTo>
                  <a:lnTo>
                    <a:pt x="3634" y="1597"/>
                  </a:lnTo>
                  <a:lnTo>
                    <a:pt x="3637" y="1598"/>
                  </a:lnTo>
                  <a:lnTo>
                    <a:pt x="3641" y="1598"/>
                  </a:lnTo>
                  <a:lnTo>
                    <a:pt x="3645" y="1597"/>
                  </a:lnTo>
                  <a:lnTo>
                    <a:pt x="3648" y="1596"/>
                  </a:lnTo>
                  <a:lnTo>
                    <a:pt x="3649" y="1597"/>
                  </a:lnTo>
                  <a:lnTo>
                    <a:pt x="3650" y="1599"/>
                  </a:lnTo>
                  <a:lnTo>
                    <a:pt x="3649" y="1605"/>
                  </a:lnTo>
                  <a:lnTo>
                    <a:pt x="3642" y="1617"/>
                  </a:lnTo>
                  <a:lnTo>
                    <a:pt x="3638" y="1632"/>
                  </a:lnTo>
                  <a:lnTo>
                    <a:pt x="3638" y="1636"/>
                  </a:lnTo>
                  <a:lnTo>
                    <a:pt x="3637" y="1639"/>
                  </a:lnTo>
                  <a:lnTo>
                    <a:pt x="3637" y="1641"/>
                  </a:lnTo>
                  <a:lnTo>
                    <a:pt x="3638" y="1642"/>
                  </a:lnTo>
                  <a:lnTo>
                    <a:pt x="3639" y="1645"/>
                  </a:lnTo>
                  <a:lnTo>
                    <a:pt x="3641" y="1645"/>
                  </a:lnTo>
                  <a:lnTo>
                    <a:pt x="3645" y="1645"/>
                  </a:lnTo>
                  <a:lnTo>
                    <a:pt x="3649" y="1642"/>
                  </a:lnTo>
                  <a:lnTo>
                    <a:pt x="3657" y="1640"/>
                  </a:lnTo>
                  <a:lnTo>
                    <a:pt x="3664" y="1638"/>
                  </a:lnTo>
                  <a:lnTo>
                    <a:pt x="3672" y="1639"/>
                  </a:lnTo>
                  <a:lnTo>
                    <a:pt x="3679" y="1640"/>
                  </a:lnTo>
                  <a:lnTo>
                    <a:pt x="3686" y="1644"/>
                  </a:lnTo>
                  <a:lnTo>
                    <a:pt x="3691" y="1648"/>
                  </a:lnTo>
                  <a:lnTo>
                    <a:pt x="3696" y="1654"/>
                  </a:lnTo>
                  <a:lnTo>
                    <a:pt x="3700" y="1662"/>
                  </a:lnTo>
                  <a:lnTo>
                    <a:pt x="3702" y="1666"/>
                  </a:lnTo>
                  <a:lnTo>
                    <a:pt x="3703" y="1670"/>
                  </a:lnTo>
                  <a:lnTo>
                    <a:pt x="3705" y="1674"/>
                  </a:lnTo>
                  <a:lnTo>
                    <a:pt x="3708" y="1678"/>
                  </a:lnTo>
                  <a:lnTo>
                    <a:pt x="3716" y="1681"/>
                  </a:lnTo>
                  <a:lnTo>
                    <a:pt x="3723" y="1682"/>
                  </a:lnTo>
                  <a:lnTo>
                    <a:pt x="3725" y="1683"/>
                  </a:lnTo>
                  <a:lnTo>
                    <a:pt x="3728" y="1687"/>
                  </a:lnTo>
                  <a:lnTo>
                    <a:pt x="3729" y="1690"/>
                  </a:lnTo>
                  <a:lnTo>
                    <a:pt x="3730" y="1698"/>
                  </a:lnTo>
                  <a:lnTo>
                    <a:pt x="3730" y="1704"/>
                  </a:lnTo>
                  <a:lnTo>
                    <a:pt x="3730" y="1711"/>
                  </a:lnTo>
                  <a:lnTo>
                    <a:pt x="3730" y="1715"/>
                  </a:lnTo>
                  <a:lnTo>
                    <a:pt x="3730" y="1719"/>
                  </a:lnTo>
                  <a:lnTo>
                    <a:pt x="3730" y="1720"/>
                  </a:lnTo>
                  <a:lnTo>
                    <a:pt x="3731" y="1721"/>
                  </a:lnTo>
                  <a:lnTo>
                    <a:pt x="3736" y="1715"/>
                  </a:lnTo>
                  <a:lnTo>
                    <a:pt x="3739" y="1709"/>
                  </a:lnTo>
                  <a:lnTo>
                    <a:pt x="3746" y="1698"/>
                  </a:lnTo>
                  <a:lnTo>
                    <a:pt x="3754" y="1688"/>
                  </a:lnTo>
                  <a:lnTo>
                    <a:pt x="3759" y="1685"/>
                  </a:lnTo>
                  <a:lnTo>
                    <a:pt x="3762" y="1682"/>
                  </a:lnTo>
                  <a:lnTo>
                    <a:pt x="3770" y="1681"/>
                  </a:lnTo>
                  <a:lnTo>
                    <a:pt x="3777" y="1679"/>
                  </a:lnTo>
                  <a:lnTo>
                    <a:pt x="3780" y="1674"/>
                  </a:lnTo>
                  <a:lnTo>
                    <a:pt x="3784" y="1667"/>
                  </a:lnTo>
                  <a:lnTo>
                    <a:pt x="3786" y="1661"/>
                  </a:lnTo>
                  <a:lnTo>
                    <a:pt x="3788" y="1655"/>
                  </a:lnTo>
                  <a:lnTo>
                    <a:pt x="3789" y="1652"/>
                  </a:lnTo>
                  <a:lnTo>
                    <a:pt x="3792" y="1648"/>
                  </a:lnTo>
                  <a:lnTo>
                    <a:pt x="3794" y="1646"/>
                  </a:lnTo>
                  <a:lnTo>
                    <a:pt x="3796" y="1645"/>
                  </a:lnTo>
                  <a:lnTo>
                    <a:pt x="3798" y="1646"/>
                  </a:lnTo>
                  <a:lnTo>
                    <a:pt x="3801" y="1647"/>
                  </a:lnTo>
                  <a:lnTo>
                    <a:pt x="3806" y="1650"/>
                  </a:lnTo>
                  <a:lnTo>
                    <a:pt x="3811" y="1652"/>
                  </a:lnTo>
                  <a:lnTo>
                    <a:pt x="3814" y="1652"/>
                  </a:lnTo>
                  <a:lnTo>
                    <a:pt x="3817" y="1649"/>
                  </a:lnTo>
                  <a:lnTo>
                    <a:pt x="3819" y="1646"/>
                  </a:lnTo>
                  <a:lnTo>
                    <a:pt x="3821" y="1642"/>
                  </a:lnTo>
                  <a:lnTo>
                    <a:pt x="3825" y="1636"/>
                  </a:lnTo>
                  <a:lnTo>
                    <a:pt x="3827" y="1629"/>
                  </a:lnTo>
                  <a:lnTo>
                    <a:pt x="3834" y="1610"/>
                  </a:lnTo>
                  <a:lnTo>
                    <a:pt x="3838" y="1594"/>
                  </a:lnTo>
                  <a:lnTo>
                    <a:pt x="3839" y="1588"/>
                  </a:lnTo>
                  <a:lnTo>
                    <a:pt x="3839" y="1579"/>
                  </a:lnTo>
                  <a:lnTo>
                    <a:pt x="3839" y="1569"/>
                  </a:lnTo>
                  <a:lnTo>
                    <a:pt x="3838" y="1559"/>
                  </a:lnTo>
                  <a:lnTo>
                    <a:pt x="3839" y="1556"/>
                  </a:lnTo>
                  <a:lnTo>
                    <a:pt x="3841" y="1553"/>
                  </a:lnTo>
                  <a:lnTo>
                    <a:pt x="3842" y="1551"/>
                  </a:lnTo>
                  <a:lnTo>
                    <a:pt x="3843" y="1550"/>
                  </a:lnTo>
                  <a:lnTo>
                    <a:pt x="3847" y="1549"/>
                  </a:lnTo>
                  <a:lnTo>
                    <a:pt x="3853" y="1547"/>
                  </a:lnTo>
                  <a:lnTo>
                    <a:pt x="3857" y="1543"/>
                  </a:lnTo>
                  <a:lnTo>
                    <a:pt x="3859" y="1540"/>
                  </a:lnTo>
                  <a:lnTo>
                    <a:pt x="3860" y="1535"/>
                  </a:lnTo>
                  <a:lnTo>
                    <a:pt x="3861" y="1531"/>
                  </a:lnTo>
                  <a:lnTo>
                    <a:pt x="3862" y="1524"/>
                  </a:lnTo>
                  <a:lnTo>
                    <a:pt x="3866" y="1517"/>
                  </a:lnTo>
                  <a:lnTo>
                    <a:pt x="3868" y="1516"/>
                  </a:lnTo>
                  <a:lnTo>
                    <a:pt x="3870" y="1515"/>
                  </a:lnTo>
                  <a:lnTo>
                    <a:pt x="3874" y="1508"/>
                  </a:lnTo>
                  <a:lnTo>
                    <a:pt x="3876" y="1500"/>
                  </a:lnTo>
                  <a:lnTo>
                    <a:pt x="3877" y="1498"/>
                  </a:lnTo>
                  <a:lnTo>
                    <a:pt x="3878" y="1494"/>
                  </a:lnTo>
                  <a:lnTo>
                    <a:pt x="3881" y="1493"/>
                  </a:lnTo>
                  <a:lnTo>
                    <a:pt x="3884" y="1493"/>
                  </a:lnTo>
                  <a:lnTo>
                    <a:pt x="3886" y="1494"/>
                  </a:lnTo>
                  <a:lnTo>
                    <a:pt x="3890" y="1496"/>
                  </a:lnTo>
                  <a:lnTo>
                    <a:pt x="3894" y="1502"/>
                  </a:lnTo>
                  <a:lnTo>
                    <a:pt x="3898" y="1507"/>
                  </a:lnTo>
                  <a:lnTo>
                    <a:pt x="3900" y="1512"/>
                  </a:lnTo>
                  <a:lnTo>
                    <a:pt x="3900" y="1518"/>
                  </a:lnTo>
                  <a:lnTo>
                    <a:pt x="3901" y="1525"/>
                  </a:lnTo>
                  <a:lnTo>
                    <a:pt x="3902" y="1528"/>
                  </a:lnTo>
                  <a:lnTo>
                    <a:pt x="3904" y="1530"/>
                  </a:lnTo>
                  <a:lnTo>
                    <a:pt x="3907" y="1531"/>
                  </a:lnTo>
                  <a:lnTo>
                    <a:pt x="3909" y="1531"/>
                  </a:lnTo>
                  <a:lnTo>
                    <a:pt x="3910" y="1532"/>
                  </a:lnTo>
                  <a:lnTo>
                    <a:pt x="3911" y="1535"/>
                  </a:lnTo>
                  <a:lnTo>
                    <a:pt x="3911" y="1542"/>
                  </a:lnTo>
                  <a:lnTo>
                    <a:pt x="3911" y="1549"/>
                  </a:lnTo>
                  <a:lnTo>
                    <a:pt x="3911" y="1553"/>
                  </a:lnTo>
                  <a:lnTo>
                    <a:pt x="3914" y="1557"/>
                  </a:lnTo>
                  <a:lnTo>
                    <a:pt x="3915" y="1559"/>
                  </a:lnTo>
                  <a:lnTo>
                    <a:pt x="3920" y="1563"/>
                  </a:lnTo>
                  <a:lnTo>
                    <a:pt x="3927" y="1569"/>
                  </a:lnTo>
                  <a:lnTo>
                    <a:pt x="3931" y="1577"/>
                  </a:lnTo>
                  <a:lnTo>
                    <a:pt x="3930" y="1580"/>
                  </a:lnTo>
                  <a:lnTo>
                    <a:pt x="3928" y="1582"/>
                  </a:lnTo>
                  <a:lnTo>
                    <a:pt x="3928" y="1588"/>
                  </a:lnTo>
                  <a:lnTo>
                    <a:pt x="3931" y="1590"/>
                  </a:lnTo>
                  <a:lnTo>
                    <a:pt x="3934" y="1592"/>
                  </a:lnTo>
                  <a:lnTo>
                    <a:pt x="3938" y="1594"/>
                  </a:lnTo>
                  <a:lnTo>
                    <a:pt x="3940" y="1596"/>
                  </a:lnTo>
                  <a:lnTo>
                    <a:pt x="3944" y="1598"/>
                  </a:lnTo>
                  <a:lnTo>
                    <a:pt x="3947" y="1600"/>
                  </a:lnTo>
                  <a:lnTo>
                    <a:pt x="3950" y="1602"/>
                  </a:lnTo>
                  <a:lnTo>
                    <a:pt x="3952" y="1607"/>
                  </a:lnTo>
                  <a:lnTo>
                    <a:pt x="3952" y="1612"/>
                  </a:lnTo>
                  <a:lnTo>
                    <a:pt x="3952" y="1615"/>
                  </a:lnTo>
                  <a:lnTo>
                    <a:pt x="3952" y="1616"/>
                  </a:lnTo>
                  <a:lnTo>
                    <a:pt x="3952" y="1618"/>
                  </a:lnTo>
                  <a:lnTo>
                    <a:pt x="3955" y="1620"/>
                  </a:lnTo>
                  <a:lnTo>
                    <a:pt x="3957" y="1621"/>
                  </a:lnTo>
                  <a:lnTo>
                    <a:pt x="3959" y="1623"/>
                  </a:lnTo>
                  <a:lnTo>
                    <a:pt x="3961" y="1624"/>
                  </a:lnTo>
                  <a:lnTo>
                    <a:pt x="3961" y="1626"/>
                  </a:lnTo>
                  <a:lnTo>
                    <a:pt x="3961" y="1630"/>
                  </a:lnTo>
                  <a:lnTo>
                    <a:pt x="3960" y="1632"/>
                  </a:lnTo>
                  <a:lnTo>
                    <a:pt x="3958" y="1634"/>
                  </a:lnTo>
                  <a:lnTo>
                    <a:pt x="3957" y="1637"/>
                  </a:lnTo>
                  <a:lnTo>
                    <a:pt x="3958" y="1639"/>
                  </a:lnTo>
                  <a:lnTo>
                    <a:pt x="3960" y="1640"/>
                  </a:lnTo>
                  <a:lnTo>
                    <a:pt x="3965" y="1642"/>
                  </a:lnTo>
                  <a:lnTo>
                    <a:pt x="3972" y="1644"/>
                  </a:lnTo>
                  <a:lnTo>
                    <a:pt x="3975" y="1647"/>
                  </a:lnTo>
                  <a:lnTo>
                    <a:pt x="3977" y="1652"/>
                  </a:lnTo>
                  <a:lnTo>
                    <a:pt x="3979" y="1656"/>
                  </a:lnTo>
                  <a:lnTo>
                    <a:pt x="3977" y="1662"/>
                  </a:lnTo>
                  <a:lnTo>
                    <a:pt x="3975" y="1666"/>
                  </a:lnTo>
                  <a:lnTo>
                    <a:pt x="3972" y="1671"/>
                  </a:lnTo>
                  <a:lnTo>
                    <a:pt x="3967" y="1675"/>
                  </a:lnTo>
                  <a:lnTo>
                    <a:pt x="3964" y="1680"/>
                  </a:lnTo>
                  <a:lnTo>
                    <a:pt x="3963" y="1682"/>
                  </a:lnTo>
                  <a:lnTo>
                    <a:pt x="3964" y="1683"/>
                  </a:lnTo>
                  <a:lnTo>
                    <a:pt x="3967" y="1683"/>
                  </a:lnTo>
                  <a:lnTo>
                    <a:pt x="3975" y="1682"/>
                  </a:lnTo>
                  <a:lnTo>
                    <a:pt x="3982" y="1680"/>
                  </a:lnTo>
                  <a:lnTo>
                    <a:pt x="3987" y="1680"/>
                  </a:lnTo>
                  <a:lnTo>
                    <a:pt x="3990" y="1681"/>
                  </a:lnTo>
                  <a:lnTo>
                    <a:pt x="3991" y="1683"/>
                  </a:lnTo>
                  <a:lnTo>
                    <a:pt x="3991" y="1686"/>
                  </a:lnTo>
                  <a:lnTo>
                    <a:pt x="3989" y="1694"/>
                  </a:lnTo>
                  <a:lnTo>
                    <a:pt x="3989" y="1702"/>
                  </a:lnTo>
                  <a:lnTo>
                    <a:pt x="3990" y="1705"/>
                  </a:lnTo>
                  <a:lnTo>
                    <a:pt x="3992" y="1707"/>
                  </a:lnTo>
                  <a:lnTo>
                    <a:pt x="3996" y="1711"/>
                  </a:lnTo>
                  <a:lnTo>
                    <a:pt x="3999" y="1714"/>
                  </a:lnTo>
                  <a:lnTo>
                    <a:pt x="4001" y="1719"/>
                  </a:lnTo>
                  <a:lnTo>
                    <a:pt x="4003" y="1723"/>
                  </a:lnTo>
                  <a:lnTo>
                    <a:pt x="4003" y="1726"/>
                  </a:lnTo>
                  <a:lnTo>
                    <a:pt x="4003" y="1728"/>
                  </a:lnTo>
                  <a:lnTo>
                    <a:pt x="4001" y="1729"/>
                  </a:lnTo>
                  <a:lnTo>
                    <a:pt x="4001" y="1730"/>
                  </a:lnTo>
                  <a:lnTo>
                    <a:pt x="4004" y="1731"/>
                  </a:lnTo>
                  <a:lnTo>
                    <a:pt x="4006" y="1730"/>
                  </a:lnTo>
                  <a:lnTo>
                    <a:pt x="4010" y="1730"/>
                  </a:lnTo>
                  <a:lnTo>
                    <a:pt x="4013" y="1731"/>
                  </a:lnTo>
                  <a:lnTo>
                    <a:pt x="4015" y="1734"/>
                  </a:lnTo>
                  <a:lnTo>
                    <a:pt x="4015" y="1736"/>
                  </a:lnTo>
                  <a:lnTo>
                    <a:pt x="4016" y="1742"/>
                  </a:lnTo>
                  <a:lnTo>
                    <a:pt x="4020" y="1748"/>
                  </a:lnTo>
                  <a:lnTo>
                    <a:pt x="4022" y="1752"/>
                  </a:lnTo>
                  <a:lnTo>
                    <a:pt x="4024" y="1755"/>
                  </a:lnTo>
                  <a:lnTo>
                    <a:pt x="4023" y="1759"/>
                  </a:lnTo>
                  <a:lnTo>
                    <a:pt x="4022" y="1762"/>
                  </a:lnTo>
                  <a:lnTo>
                    <a:pt x="4018" y="1764"/>
                  </a:lnTo>
                  <a:lnTo>
                    <a:pt x="4015" y="1768"/>
                  </a:lnTo>
                  <a:lnTo>
                    <a:pt x="4006" y="1773"/>
                  </a:lnTo>
                  <a:lnTo>
                    <a:pt x="3999" y="1777"/>
                  </a:lnTo>
                  <a:lnTo>
                    <a:pt x="4010" y="1778"/>
                  </a:lnTo>
                  <a:lnTo>
                    <a:pt x="4022" y="1780"/>
                  </a:lnTo>
                  <a:lnTo>
                    <a:pt x="4026" y="1783"/>
                  </a:lnTo>
                  <a:lnTo>
                    <a:pt x="4030" y="1786"/>
                  </a:lnTo>
                  <a:lnTo>
                    <a:pt x="4029" y="1792"/>
                  </a:lnTo>
                  <a:lnTo>
                    <a:pt x="4025" y="1796"/>
                  </a:lnTo>
                  <a:lnTo>
                    <a:pt x="4025" y="1800"/>
                  </a:lnTo>
                  <a:lnTo>
                    <a:pt x="4025" y="1802"/>
                  </a:lnTo>
                  <a:lnTo>
                    <a:pt x="4026" y="1803"/>
                  </a:lnTo>
                  <a:lnTo>
                    <a:pt x="4029" y="1804"/>
                  </a:lnTo>
                  <a:lnTo>
                    <a:pt x="4033" y="1807"/>
                  </a:lnTo>
                  <a:lnTo>
                    <a:pt x="4037" y="1808"/>
                  </a:lnTo>
                  <a:lnTo>
                    <a:pt x="4041" y="1808"/>
                  </a:lnTo>
                  <a:lnTo>
                    <a:pt x="4045" y="1809"/>
                  </a:lnTo>
                  <a:lnTo>
                    <a:pt x="4048" y="1811"/>
                  </a:lnTo>
                  <a:lnTo>
                    <a:pt x="4052" y="1813"/>
                  </a:lnTo>
                  <a:lnTo>
                    <a:pt x="4053" y="1818"/>
                  </a:lnTo>
                  <a:lnTo>
                    <a:pt x="4050" y="1821"/>
                  </a:lnTo>
                  <a:lnTo>
                    <a:pt x="4048" y="1825"/>
                  </a:lnTo>
                  <a:lnTo>
                    <a:pt x="4046" y="1827"/>
                  </a:lnTo>
                  <a:lnTo>
                    <a:pt x="4041" y="1834"/>
                  </a:lnTo>
                  <a:lnTo>
                    <a:pt x="4038" y="1842"/>
                  </a:lnTo>
                  <a:lnTo>
                    <a:pt x="4036" y="1849"/>
                  </a:lnTo>
                  <a:lnTo>
                    <a:pt x="4037" y="1858"/>
                  </a:lnTo>
                  <a:lnTo>
                    <a:pt x="4037" y="1860"/>
                  </a:lnTo>
                  <a:lnTo>
                    <a:pt x="4037" y="1864"/>
                  </a:lnTo>
                  <a:lnTo>
                    <a:pt x="4037" y="1867"/>
                  </a:lnTo>
                  <a:lnTo>
                    <a:pt x="4036" y="1868"/>
                  </a:lnTo>
                  <a:lnTo>
                    <a:pt x="4033" y="1868"/>
                  </a:lnTo>
                  <a:lnTo>
                    <a:pt x="4031" y="1868"/>
                  </a:lnTo>
                  <a:lnTo>
                    <a:pt x="4026" y="1867"/>
                  </a:lnTo>
                  <a:lnTo>
                    <a:pt x="4023" y="1866"/>
                  </a:lnTo>
                  <a:lnTo>
                    <a:pt x="4023" y="1867"/>
                  </a:lnTo>
                  <a:lnTo>
                    <a:pt x="4024" y="1868"/>
                  </a:lnTo>
                  <a:lnTo>
                    <a:pt x="4030" y="1876"/>
                  </a:lnTo>
                  <a:lnTo>
                    <a:pt x="4037" y="1884"/>
                  </a:lnTo>
                  <a:lnTo>
                    <a:pt x="4037" y="1891"/>
                  </a:lnTo>
                  <a:lnTo>
                    <a:pt x="4036" y="1895"/>
                  </a:lnTo>
                  <a:lnTo>
                    <a:pt x="4041" y="1897"/>
                  </a:lnTo>
                  <a:lnTo>
                    <a:pt x="4047" y="1897"/>
                  </a:lnTo>
                  <a:lnTo>
                    <a:pt x="4052" y="1897"/>
                  </a:lnTo>
                  <a:lnTo>
                    <a:pt x="4055" y="1898"/>
                  </a:lnTo>
                  <a:lnTo>
                    <a:pt x="4056" y="1899"/>
                  </a:lnTo>
                  <a:lnTo>
                    <a:pt x="4057" y="1901"/>
                  </a:lnTo>
                  <a:lnTo>
                    <a:pt x="4058" y="1907"/>
                  </a:lnTo>
                  <a:lnTo>
                    <a:pt x="4061" y="1915"/>
                  </a:lnTo>
                  <a:lnTo>
                    <a:pt x="4063" y="1919"/>
                  </a:lnTo>
                  <a:lnTo>
                    <a:pt x="4066" y="1923"/>
                  </a:lnTo>
                  <a:lnTo>
                    <a:pt x="4071" y="1925"/>
                  </a:lnTo>
                  <a:lnTo>
                    <a:pt x="4075" y="1927"/>
                  </a:lnTo>
                  <a:lnTo>
                    <a:pt x="4086" y="1930"/>
                  </a:lnTo>
                  <a:lnTo>
                    <a:pt x="4096" y="1931"/>
                  </a:lnTo>
                  <a:lnTo>
                    <a:pt x="4101" y="1931"/>
                  </a:lnTo>
                  <a:lnTo>
                    <a:pt x="4104" y="1932"/>
                  </a:lnTo>
                  <a:lnTo>
                    <a:pt x="4104" y="1937"/>
                  </a:lnTo>
                  <a:lnTo>
                    <a:pt x="4101" y="1941"/>
                  </a:lnTo>
                  <a:lnTo>
                    <a:pt x="4101" y="1945"/>
                  </a:lnTo>
                  <a:lnTo>
                    <a:pt x="4099" y="1947"/>
                  </a:lnTo>
                  <a:lnTo>
                    <a:pt x="4104" y="1952"/>
                  </a:lnTo>
                  <a:lnTo>
                    <a:pt x="4110" y="1957"/>
                  </a:lnTo>
                  <a:lnTo>
                    <a:pt x="4111" y="1962"/>
                  </a:lnTo>
                  <a:lnTo>
                    <a:pt x="4110" y="1964"/>
                  </a:lnTo>
                  <a:lnTo>
                    <a:pt x="4110" y="1967"/>
                  </a:lnTo>
                  <a:lnTo>
                    <a:pt x="4107" y="1971"/>
                  </a:lnTo>
                  <a:lnTo>
                    <a:pt x="4105" y="1975"/>
                  </a:lnTo>
                  <a:lnTo>
                    <a:pt x="4104" y="1979"/>
                  </a:lnTo>
                  <a:lnTo>
                    <a:pt x="4103" y="1981"/>
                  </a:lnTo>
                  <a:lnTo>
                    <a:pt x="4104" y="1983"/>
                  </a:lnTo>
                  <a:lnTo>
                    <a:pt x="4107" y="1983"/>
                  </a:lnTo>
                  <a:lnTo>
                    <a:pt x="4118" y="1981"/>
                  </a:lnTo>
                  <a:lnTo>
                    <a:pt x="4122" y="1982"/>
                  </a:lnTo>
                  <a:lnTo>
                    <a:pt x="4124" y="1982"/>
                  </a:lnTo>
                  <a:lnTo>
                    <a:pt x="4127" y="1981"/>
                  </a:lnTo>
                  <a:lnTo>
                    <a:pt x="4129" y="1978"/>
                  </a:lnTo>
                  <a:lnTo>
                    <a:pt x="4134" y="1976"/>
                  </a:lnTo>
                  <a:lnTo>
                    <a:pt x="4137" y="1976"/>
                  </a:lnTo>
                  <a:lnTo>
                    <a:pt x="4137" y="1978"/>
                  </a:lnTo>
                  <a:lnTo>
                    <a:pt x="4137" y="1980"/>
                  </a:lnTo>
                  <a:lnTo>
                    <a:pt x="4134" y="1986"/>
                  </a:lnTo>
                  <a:lnTo>
                    <a:pt x="4130" y="1989"/>
                  </a:lnTo>
                  <a:lnTo>
                    <a:pt x="4128" y="1992"/>
                  </a:lnTo>
                  <a:lnTo>
                    <a:pt x="4128" y="1995"/>
                  </a:lnTo>
                  <a:lnTo>
                    <a:pt x="4129" y="1995"/>
                  </a:lnTo>
                  <a:lnTo>
                    <a:pt x="4131" y="1995"/>
                  </a:lnTo>
                  <a:lnTo>
                    <a:pt x="4137" y="1992"/>
                  </a:lnTo>
                  <a:lnTo>
                    <a:pt x="4142" y="1990"/>
                  </a:lnTo>
                  <a:lnTo>
                    <a:pt x="4146" y="1987"/>
                  </a:lnTo>
                  <a:lnTo>
                    <a:pt x="4150" y="1987"/>
                  </a:lnTo>
                  <a:lnTo>
                    <a:pt x="4151" y="1989"/>
                  </a:lnTo>
                  <a:lnTo>
                    <a:pt x="4152" y="1991"/>
                  </a:lnTo>
                  <a:lnTo>
                    <a:pt x="4152" y="1995"/>
                  </a:lnTo>
                  <a:lnTo>
                    <a:pt x="4152" y="1997"/>
                  </a:lnTo>
                  <a:lnTo>
                    <a:pt x="4154" y="1997"/>
                  </a:lnTo>
                  <a:lnTo>
                    <a:pt x="4156" y="1994"/>
                  </a:lnTo>
                  <a:lnTo>
                    <a:pt x="4159" y="1988"/>
                  </a:lnTo>
                  <a:lnTo>
                    <a:pt x="4161" y="1984"/>
                  </a:lnTo>
                  <a:lnTo>
                    <a:pt x="4163" y="1984"/>
                  </a:lnTo>
                  <a:lnTo>
                    <a:pt x="4164" y="1986"/>
                  </a:lnTo>
                  <a:lnTo>
                    <a:pt x="4168" y="1987"/>
                  </a:lnTo>
                  <a:lnTo>
                    <a:pt x="4171" y="1989"/>
                  </a:lnTo>
                  <a:lnTo>
                    <a:pt x="4175" y="1994"/>
                  </a:lnTo>
                  <a:lnTo>
                    <a:pt x="4175" y="1996"/>
                  </a:lnTo>
                  <a:lnTo>
                    <a:pt x="4174" y="1998"/>
                  </a:lnTo>
                  <a:lnTo>
                    <a:pt x="4175" y="2003"/>
                  </a:lnTo>
                  <a:lnTo>
                    <a:pt x="4177" y="2009"/>
                  </a:lnTo>
                  <a:lnTo>
                    <a:pt x="4178" y="2014"/>
                  </a:lnTo>
                  <a:lnTo>
                    <a:pt x="4179" y="2016"/>
                  </a:lnTo>
                  <a:lnTo>
                    <a:pt x="4181" y="2017"/>
                  </a:lnTo>
                  <a:lnTo>
                    <a:pt x="4184" y="2019"/>
                  </a:lnTo>
                  <a:lnTo>
                    <a:pt x="4188" y="2020"/>
                  </a:lnTo>
                  <a:lnTo>
                    <a:pt x="4201" y="2021"/>
                  </a:lnTo>
                  <a:lnTo>
                    <a:pt x="4213" y="2023"/>
                  </a:lnTo>
                  <a:lnTo>
                    <a:pt x="4220" y="2024"/>
                  </a:lnTo>
                  <a:lnTo>
                    <a:pt x="4226" y="2027"/>
                  </a:lnTo>
                  <a:lnTo>
                    <a:pt x="4232" y="2029"/>
                  </a:lnTo>
                  <a:lnTo>
                    <a:pt x="4236" y="2032"/>
                  </a:lnTo>
                  <a:lnTo>
                    <a:pt x="4240" y="2035"/>
                  </a:lnTo>
                  <a:lnTo>
                    <a:pt x="4242" y="2035"/>
                  </a:lnTo>
                  <a:lnTo>
                    <a:pt x="4244" y="2035"/>
                  </a:lnTo>
                  <a:lnTo>
                    <a:pt x="4246" y="2033"/>
                  </a:lnTo>
                  <a:lnTo>
                    <a:pt x="4248" y="2033"/>
                  </a:lnTo>
                  <a:lnTo>
                    <a:pt x="4250" y="2033"/>
                  </a:lnTo>
                  <a:lnTo>
                    <a:pt x="4252" y="2035"/>
                  </a:lnTo>
                  <a:lnTo>
                    <a:pt x="4254" y="2038"/>
                  </a:lnTo>
                  <a:lnTo>
                    <a:pt x="4256" y="2044"/>
                  </a:lnTo>
                  <a:lnTo>
                    <a:pt x="4254" y="2048"/>
                  </a:lnTo>
                  <a:lnTo>
                    <a:pt x="4251" y="2052"/>
                  </a:lnTo>
                  <a:lnTo>
                    <a:pt x="4248" y="2055"/>
                  </a:lnTo>
                  <a:lnTo>
                    <a:pt x="4238" y="2057"/>
                  </a:lnTo>
                  <a:lnTo>
                    <a:pt x="4227" y="2059"/>
                  </a:lnTo>
                  <a:lnTo>
                    <a:pt x="4219" y="2062"/>
                  </a:lnTo>
                  <a:lnTo>
                    <a:pt x="4210" y="2066"/>
                  </a:lnTo>
                  <a:lnTo>
                    <a:pt x="4207" y="2069"/>
                  </a:lnTo>
                  <a:lnTo>
                    <a:pt x="4204" y="2072"/>
                  </a:lnTo>
                  <a:lnTo>
                    <a:pt x="4202" y="2077"/>
                  </a:lnTo>
                  <a:lnTo>
                    <a:pt x="4200" y="2081"/>
                  </a:lnTo>
                  <a:lnTo>
                    <a:pt x="4196" y="2084"/>
                  </a:lnTo>
                  <a:lnTo>
                    <a:pt x="4193" y="2086"/>
                  </a:lnTo>
                  <a:lnTo>
                    <a:pt x="4189" y="2087"/>
                  </a:lnTo>
                  <a:lnTo>
                    <a:pt x="4185" y="2088"/>
                  </a:lnTo>
                  <a:lnTo>
                    <a:pt x="4177" y="2089"/>
                  </a:lnTo>
                  <a:lnTo>
                    <a:pt x="4175" y="2092"/>
                  </a:lnTo>
                  <a:lnTo>
                    <a:pt x="4175" y="2094"/>
                  </a:lnTo>
                  <a:lnTo>
                    <a:pt x="4170" y="2097"/>
                  </a:lnTo>
                  <a:lnTo>
                    <a:pt x="4164" y="2101"/>
                  </a:lnTo>
                  <a:lnTo>
                    <a:pt x="4158" y="2103"/>
                  </a:lnTo>
                  <a:lnTo>
                    <a:pt x="4147" y="2106"/>
                  </a:lnTo>
                  <a:lnTo>
                    <a:pt x="4137" y="2109"/>
                  </a:lnTo>
                  <a:lnTo>
                    <a:pt x="4129" y="2109"/>
                  </a:lnTo>
                  <a:lnTo>
                    <a:pt x="4120" y="2111"/>
                  </a:lnTo>
                  <a:lnTo>
                    <a:pt x="4119" y="2112"/>
                  </a:lnTo>
                  <a:lnTo>
                    <a:pt x="4118" y="2113"/>
                  </a:lnTo>
                  <a:lnTo>
                    <a:pt x="4119" y="2116"/>
                  </a:lnTo>
                  <a:lnTo>
                    <a:pt x="4119" y="2118"/>
                  </a:lnTo>
                  <a:lnTo>
                    <a:pt x="4119" y="2121"/>
                  </a:lnTo>
                  <a:lnTo>
                    <a:pt x="4118" y="2126"/>
                  </a:lnTo>
                  <a:lnTo>
                    <a:pt x="4117" y="2126"/>
                  </a:lnTo>
                  <a:lnTo>
                    <a:pt x="4113" y="2126"/>
                  </a:lnTo>
                  <a:lnTo>
                    <a:pt x="4110" y="2125"/>
                  </a:lnTo>
                  <a:lnTo>
                    <a:pt x="4106" y="2122"/>
                  </a:lnTo>
                  <a:lnTo>
                    <a:pt x="4099" y="2118"/>
                  </a:lnTo>
                  <a:lnTo>
                    <a:pt x="4095" y="2114"/>
                  </a:lnTo>
                  <a:lnTo>
                    <a:pt x="4091" y="2112"/>
                  </a:lnTo>
                  <a:lnTo>
                    <a:pt x="4087" y="2110"/>
                  </a:lnTo>
                  <a:lnTo>
                    <a:pt x="4083" y="2109"/>
                  </a:lnTo>
                  <a:lnTo>
                    <a:pt x="4079" y="2109"/>
                  </a:lnTo>
                  <a:lnTo>
                    <a:pt x="4077" y="2110"/>
                  </a:lnTo>
                  <a:lnTo>
                    <a:pt x="4074" y="2111"/>
                  </a:lnTo>
                  <a:lnTo>
                    <a:pt x="4073" y="2112"/>
                  </a:lnTo>
                  <a:lnTo>
                    <a:pt x="4073" y="2113"/>
                  </a:lnTo>
                  <a:lnTo>
                    <a:pt x="4075" y="2117"/>
                  </a:lnTo>
                  <a:lnTo>
                    <a:pt x="4080" y="2119"/>
                  </a:lnTo>
                  <a:lnTo>
                    <a:pt x="4088" y="2121"/>
                  </a:lnTo>
                  <a:lnTo>
                    <a:pt x="4099" y="2125"/>
                  </a:lnTo>
                  <a:lnTo>
                    <a:pt x="4111" y="2129"/>
                  </a:lnTo>
                  <a:lnTo>
                    <a:pt x="4117" y="2134"/>
                  </a:lnTo>
                  <a:lnTo>
                    <a:pt x="4118" y="2137"/>
                  </a:lnTo>
                  <a:lnTo>
                    <a:pt x="4118" y="2141"/>
                  </a:lnTo>
                  <a:lnTo>
                    <a:pt x="4113" y="2142"/>
                  </a:lnTo>
                  <a:lnTo>
                    <a:pt x="4110" y="2145"/>
                  </a:lnTo>
                  <a:lnTo>
                    <a:pt x="4105" y="2149"/>
                  </a:lnTo>
                  <a:lnTo>
                    <a:pt x="4103" y="2151"/>
                  </a:lnTo>
                  <a:lnTo>
                    <a:pt x="4102" y="2153"/>
                  </a:lnTo>
                  <a:lnTo>
                    <a:pt x="4103" y="2155"/>
                  </a:lnTo>
                  <a:lnTo>
                    <a:pt x="4106" y="2155"/>
                  </a:lnTo>
                  <a:lnTo>
                    <a:pt x="4113" y="2153"/>
                  </a:lnTo>
                  <a:lnTo>
                    <a:pt x="4117" y="2151"/>
                  </a:lnTo>
                  <a:lnTo>
                    <a:pt x="4120" y="2149"/>
                  </a:lnTo>
                  <a:lnTo>
                    <a:pt x="4122" y="2146"/>
                  </a:lnTo>
                  <a:lnTo>
                    <a:pt x="4124" y="2143"/>
                  </a:lnTo>
                  <a:lnTo>
                    <a:pt x="4127" y="2137"/>
                  </a:lnTo>
                  <a:lnTo>
                    <a:pt x="4129" y="2134"/>
                  </a:lnTo>
                  <a:lnTo>
                    <a:pt x="4132" y="2131"/>
                  </a:lnTo>
                  <a:lnTo>
                    <a:pt x="4139" y="2131"/>
                  </a:lnTo>
                  <a:lnTo>
                    <a:pt x="4153" y="2125"/>
                  </a:lnTo>
                  <a:lnTo>
                    <a:pt x="4166" y="2118"/>
                  </a:lnTo>
                  <a:lnTo>
                    <a:pt x="4170" y="2112"/>
                  </a:lnTo>
                  <a:lnTo>
                    <a:pt x="4175" y="2104"/>
                  </a:lnTo>
                  <a:lnTo>
                    <a:pt x="4180" y="2100"/>
                  </a:lnTo>
                  <a:lnTo>
                    <a:pt x="4187" y="2095"/>
                  </a:lnTo>
                  <a:lnTo>
                    <a:pt x="4194" y="2092"/>
                  </a:lnTo>
                  <a:lnTo>
                    <a:pt x="4202" y="2089"/>
                  </a:lnTo>
                  <a:lnTo>
                    <a:pt x="4207" y="2086"/>
                  </a:lnTo>
                  <a:lnTo>
                    <a:pt x="4208" y="2084"/>
                  </a:lnTo>
                  <a:lnTo>
                    <a:pt x="4208" y="2081"/>
                  </a:lnTo>
                  <a:lnTo>
                    <a:pt x="4208" y="2080"/>
                  </a:lnTo>
                  <a:lnTo>
                    <a:pt x="4207" y="2079"/>
                  </a:lnTo>
                  <a:lnTo>
                    <a:pt x="4207" y="2077"/>
                  </a:lnTo>
                  <a:lnTo>
                    <a:pt x="4210" y="2076"/>
                  </a:lnTo>
                  <a:lnTo>
                    <a:pt x="4215" y="2073"/>
                  </a:lnTo>
                  <a:lnTo>
                    <a:pt x="4221" y="2072"/>
                  </a:lnTo>
                  <a:lnTo>
                    <a:pt x="4227" y="2071"/>
                  </a:lnTo>
                  <a:lnTo>
                    <a:pt x="4232" y="2072"/>
                  </a:lnTo>
                  <a:lnTo>
                    <a:pt x="4235" y="2073"/>
                  </a:lnTo>
                  <a:lnTo>
                    <a:pt x="4238" y="2076"/>
                  </a:lnTo>
                  <a:lnTo>
                    <a:pt x="4243" y="2077"/>
                  </a:lnTo>
                  <a:lnTo>
                    <a:pt x="4248" y="2077"/>
                  </a:lnTo>
                  <a:lnTo>
                    <a:pt x="4252" y="2077"/>
                  </a:lnTo>
                  <a:lnTo>
                    <a:pt x="4258" y="2085"/>
                  </a:lnTo>
                  <a:lnTo>
                    <a:pt x="4262" y="2094"/>
                  </a:lnTo>
                  <a:lnTo>
                    <a:pt x="4267" y="2106"/>
                  </a:lnTo>
                  <a:lnTo>
                    <a:pt x="4272" y="2117"/>
                  </a:lnTo>
                  <a:lnTo>
                    <a:pt x="4274" y="2116"/>
                  </a:lnTo>
                  <a:lnTo>
                    <a:pt x="4276" y="2116"/>
                  </a:lnTo>
                  <a:lnTo>
                    <a:pt x="4280" y="2114"/>
                  </a:lnTo>
                  <a:lnTo>
                    <a:pt x="4282" y="2114"/>
                  </a:lnTo>
                  <a:lnTo>
                    <a:pt x="4284" y="2116"/>
                  </a:lnTo>
                  <a:lnTo>
                    <a:pt x="4285" y="2116"/>
                  </a:lnTo>
                  <a:lnTo>
                    <a:pt x="4289" y="2118"/>
                  </a:lnTo>
                  <a:lnTo>
                    <a:pt x="4294" y="2121"/>
                  </a:lnTo>
                  <a:lnTo>
                    <a:pt x="4302" y="2124"/>
                  </a:lnTo>
                  <a:lnTo>
                    <a:pt x="4313" y="2125"/>
                  </a:lnTo>
                  <a:lnTo>
                    <a:pt x="4324" y="2126"/>
                  </a:lnTo>
                  <a:lnTo>
                    <a:pt x="4329" y="2128"/>
                  </a:lnTo>
                  <a:lnTo>
                    <a:pt x="4326" y="2131"/>
                  </a:lnTo>
                  <a:lnTo>
                    <a:pt x="4324" y="2134"/>
                  </a:lnTo>
                  <a:lnTo>
                    <a:pt x="4324" y="2136"/>
                  </a:lnTo>
                  <a:lnTo>
                    <a:pt x="4327" y="2142"/>
                  </a:lnTo>
                  <a:lnTo>
                    <a:pt x="4332" y="2145"/>
                  </a:lnTo>
                  <a:lnTo>
                    <a:pt x="4335" y="2150"/>
                  </a:lnTo>
                  <a:lnTo>
                    <a:pt x="4338" y="2154"/>
                  </a:lnTo>
                  <a:lnTo>
                    <a:pt x="4339" y="2160"/>
                  </a:lnTo>
                  <a:lnTo>
                    <a:pt x="4333" y="2169"/>
                  </a:lnTo>
                  <a:lnTo>
                    <a:pt x="4329" y="2178"/>
                  </a:lnTo>
                  <a:lnTo>
                    <a:pt x="4330" y="2181"/>
                  </a:lnTo>
                  <a:lnTo>
                    <a:pt x="4332" y="2184"/>
                  </a:lnTo>
                  <a:lnTo>
                    <a:pt x="4333" y="2185"/>
                  </a:lnTo>
                  <a:lnTo>
                    <a:pt x="4335" y="2187"/>
                  </a:lnTo>
                  <a:lnTo>
                    <a:pt x="4335" y="2190"/>
                  </a:lnTo>
                  <a:lnTo>
                    <a:pt x="4334" y="2192"/>
                  </a:lnTo>
                  <a:lnTo>
                    <a:pt x="4332" y="2193"/>
                  </a:lnTo>
                  <a:lnTo>
                    <a:pt x="4330" y="2195"/>
                  </a:lnTo>
                  <a:lnTo>
                    <a:pt x="4329" y="2196"/>
                  </a:lnTo>
                  <a:lnTo>
                    <a:pt x="4329" y="2199"/>
                  </a:lnTo>
                  <a:lnTo>
                    <a:pt x="4330" y="2201"/>
                  </a:lnTo>
                  <a:lnTo>
                    <a:pt x="4333" y="2204"/>
                  </a:lnTo>
                  <a:lnTo>
                    <a:pt x="4338" y="2209"/>
                  </a:lnTo>
                  <a:lnTo>
                    <a:pt x="4338" y="2211"/>
                  </a:lnTo>
                  <a:lnTo>
                    <a:pt x="4337" y="2212"/>
                  </a:lnTo>
                  <a:lnTo>
                    <a:pt x="4334" y="2214"/>
                  </a:lnTo>
                  <a:lnTo>
                    <a:pt x="4333" y="2214"/>
                  </a:lnTo>
                  <a:lnTo>
                    <a:pt x="4332" y="2215"/>
                  </a:lnTo>
                  <a:lnTo>
                    <a:pt x="4332" y="2217"/>
                  </a:lnTo>
                  <a:lnTo>
                    <a:pt x="4335" y="2222"/>
                  </a:lnTo>
                  <a:lnTo>
                    <a:pt x="4340" y="2225"/>
                  </a:lnTo>
                  <a:lnTo>
                    <a:pt x="4342" y="2228"/>
                  </a:lnTo>
                  <a:lnTo>
                    <a:pt x="4343" y="2232"/>
                  </a:lnTo>
                  <a:lnTo>
                    <a:pt x="4343" y="2235"/>
                  </a:lnTo>
                  <a:lnTo>
                    <a:pt x="4343" y="2242"/>
                  </a:lnTo>
                  <a:lnTo>
                    <a:pt x="4343" y="2251"/>
                  </a:lnTo>
                  <a:lnTo>
                    <a:pt x="4342" y="2253"/>
                  </a:lnTo>
                  <a:lnTo>
                    <a:pt x="4341" y="2257"/>
                  </a:lnTo>
                  <a:lnTo>
                    <a:pt x="4333" y="2264"/>
                  </a:lnTo>
                  <a:lnTo>
                    <a:pt x="4324" y="2269"/>
                  </a:lnTo>
                  <a:lnTo>
                    <a:pt x="4315" y="2275"/>
                  </a:lnTo>
                  <a:lnTo>
                    <a:pt x="4306" y="2281"/>
                  </a:lnTo>
                  <a:lnTo>
                    <a:pt x="4297" y="2287"/>
                  </a:lnTo>
                  <a:lnTo>
                    <a:pt x="4290" y="2295"/>
                  </a:lnTo>
                  <a:lnTo>
                    <a:pt x="4286" y="2298"/>
                  </a:lnTo>
                  <a:lnTo>
                    <a:pt x="4282" y="2305"/>
                  </a:lnTo>
                  <a:lnTo>
                    <a:pt x="4276" y="2310"/>
                  </a:lnTo>
                  <a:lnTo>
                    <a:pt x="4273" y="2312"/>
                  </a:lnTo>
                  <a:lnTo>
                    <a:pt x="4268" y="2308"/>
                  </a:lnTo>
                  <a:lnTo>
                    <a:pt x="4264" y="2305"/>
                  </a:lnTo>
                  <a:lnTo>
                    <a:pt x="4260" y="2302"/>
                  </a:lnTo>
                  <a:lnTo>
                    <a:pt x="4257" y="2302"/>
                  </a:lnTo>
                  <a:lnTo>
                    <a:pt x="4253" y="2302"/>
                  </a:lnTo>
                  <a:lnTo>
                    <a:pt x="4250" y="2302"/>
                  </a:lnTo>
                  <a:lnTo>
                    <a:pt x="4243" y="2305"/>
                  </a:lnTo>
                  <a:lnTo>
                    <a:pt x="4237" y="2308"/>
                  </a:lnTo>
                  <a:lnTo>
                    <a:pt x="4224" y="2314"/>
                  </a:lnTo>
                  <a:lnTo>
                    <a:pt x="4210" y="2318"/>
                  </a:lnTo>
                  <a:lnTo>
                    <a:pt x="4203" y="2318"/>
                  </a:lnTo>
                  <a:lnTo>
                    <a:pt x="4196" y="2320"/>
                  </a:lnTo>
                  <a:lnTo>
                    <a:pt x="4193" y="2324"/>
                  </a:lnTo>
                  <a:lnTo>
                    <a:pt x="4191" y="2326"/>
                  </a:lnTo>
                  <a:lnTo>
                    <a:pt x="4191" y="2329"/>
                  </a:lnTo>
                  <a:lnTo>
                    <a:pt x="4192" y="2331"/>
                  </a:lnTo>
                  <a:lnTo>
                    <a:pt x="4193" y="2332"/>
                  </a:lnTo>
                  <a:lnTo>
                    <a:pt x="4192" y="2334"/>
                  </a:lnTo>
                  <a:lnTo>
                    <a:pt x="4191" y="2336"/>
                  </a:lnTo>
                  <a:lnTo>
                    <a:pt x="4187" y="2338"/>
                  </a:lnTo>
                  <a:lnTo>
                    <a:pt x="4184" y="2339"/>
                  </a:lnTo>
                  <a:lnTo>
                    <a:pt x="4180" y="2341"/>
                  </a:lnTo>
                  <a:lnTo>
                    <a:pt x="4177" y="2344"/>
                  </a:lnTo>
                  <a:lnTo>
                    <a:pt x="4176" y="2347"/>
                  </a:lnTo>
                  <a:lnTo>
                    <a:pt x="4175" y="2353"/>
                  </a:lnTo>
                  <a:lnTo>
                    <a:pt x="4176" y="2356"/>
                  </a:lnTo>
                  <a:lnTo>
                    <a:pt x="4176" y="2357"/>
                  </a:lnTo>
                  <a:lnTo>
                    <a:pt x="4176" y="2358"/>
                  </a:lnTo>
                  <a:lnTo>
                    <a:pt x="4175" y="2360"/>
                  </a:lnTo>
                  <a:lnTo>
                    <a:pt x="4171" y="2362"/>
                  </a:lnTo>
                  <a:lnTo>
                    <a:pt x="4169" y="2362"/>
                  </a:lnTo>
                  <a:lnTo>
                    <a:pt x="4166" y="2363"/>
                  </a:lnTo>
                  <a:lnTo>
                    <a:pt x="4152" y="2373"/>
                  </a:lnTo>
                  <a:lnTo>
                    <a:pt x="4136" y="2387"/>
                  </a:lnTo>
                  <a:lnTo>
                    <a:pt x="4132" y="2389"/>
                  </a:lnTo>
                  <a:lnTo>
                    <a:pt x="4130" y="2391"/>
                  </a:lnTo>
                  <a:lnTo>
                    <a:pt x="4130" y="2394"/>
                  </a:lnTo>
                  <a:lnTo>
                    <a:pt x="4130" y="2395"/>
                  </a:lnTo>
                  <a:lnTo>
                    <a:pt x="4130" y="2397"/>
                  </a:lnTo>
                  <a:lnTo>
                    <a:pt x="4129" y="2398"/>
                  </a:lnTo>
                  <a:lnTo>
                    <a:pt x="4127" y="2401"/>
                  </a:lnTo>
                  <a:lnTo>
                    <a:pt x="4122" y="2403"/>
                  </a:lnTo>
                  <a:lnTo>
                    <a:pt x="4113" y="2404"/>
                  </a:lnTo>
                  <a:lnTo>
                    <a:pt x="4105" y="2404"/>
                  </a:lnTo>
                  <a:lnTo>
                    <a:pt x="4096" y="2404"/>
                  </a:lnTo>
                  <a:lnTo>
                    <a:pt x="4087" y="2404"/>
                  </a:lnTo>
                  <a:lnTo>
                    <a:pt x="4078" y="2404"/>
                  </a:lnTo>
                  <a:lnTo>
                    <a:pt x="4069" y="2404"/>
                  </a:lnTo>
                  <a:lnTo>
                    <a:pt x="4061" y="2405"/>
                  </a:lnTo>
                  <a:lnTo>
                    <a:pt x="4052" y="2407"/>
                  </a:lnTo>
                  <a:lnTo>
                    <a:pt x="4048" y="2410"/>
                  </a:lnTo>
                  <a:lnTo>
                    <a:pt x="4044" y="2412"/>
                  </a:lnTo>
                  <a:lnTo>
                    <a:pt x="4039" y="2414"/>
                  </a:lnTo>
                  <a:lnTo>
                    <a:pt x="4036" y="2414"/>
                  </a:lnTo>
                  <a:lnTo>
                    <a:pt x="4031" y="2411"/>
                  </a:lnTo>
                  <a:lnTo>
                    <a:pt x="4025" y="2407"/>
                  </a:lnTo>
                  <a:lnTo>
                    <a:pt x="4014" y="2403"/>
                  </a:lnTo>
                  <a:lnTo>
                    <a:pt x="4003" y="2401"/>
                  </a:lnTo>
                  <a:lnTo>
                    <a:pt x="3987" y="2399"/>
                  </a:lnTo>
                  <a:lnTo>
                    <a:pt x="3971" y="2399"/>
                  </a:lnTo>
                  <a:lnTo>
                    <a:pt x="3965" y="2401"/>
                  </a:lnTo>
                  <a:lnTo>
                    <a:pt x="3961" y="2403"/>
                  </a:lnTo>
                  <a:lnTo>
                    <a:pt x="3959" y="2404"/>
                  </a:lnTo>
                  <a:lnTo>
                    <a:pt x="3958" y="2405"/>
                  </a:lnTo>
                  <a:lnTo>
                    <a:pt x="3956" y="2406"/>
                  </a:lnTo>
                  <a:lnTo>
                    <a:pt x="3953" y="2406"/>
                  </a:lnTo>
                  <a:lnTo>
                    <a:pt x="3950" y="2406"/>
                  </a:lnTo>
                  <a:lnTo>
                    <a:pt x="3944" y="2403"/>
                  </a:lnTo>
                  <a:lnTo>
                    <a:pt x="3938" y="2401"/>
                  </a:lnTo>
                  <a:lnTo>
                    <a:pt x="3933" y="2399"/>
                  </a:lnTo>
                  <a:lnTo>
                    <a:pt x="3928" y="2398"/>
                  </a:lnTo>
                  <a:lnTo>
                    <a:pt x="3924" y="2398"/>
                  </a:lnTo>
                  <a:lnTo>
                    <a:pt x="3915" y="2399"/>
                  </a:lnTo>
                  <a:lnTo>
                    <a:pt x="3903" y="2401"/>
                  </a:lnTo>
                  <a:lnTo>
                    <a:pt x="3890" y="2401"/>
                  </a:lnTo>
                  <a:lnTo>
                    <a:pt x="3875" y="2401"/>
                  </a:lnTo>
                  <a:lnTo>
                    <a:pt x="3860" y="2401"/>
                  </a:lnTo>
                  <a:lnTo>
                    <a:pt x="3846" y="2399"/>
                  </a:lnTo>
                  <a:lnTo>
                    <a:pt x="3839" y="2399"/>
                  </a:lnTo>
                  <a:lnTo>
                    <a:pt x="3833" y="2398"/>
                  </a:lnTo>
                  <a:lnTo>
                    <a:pt x="3825" y="2399"/>
                  </a:lnTo>
                  <a:lnTo>
                    <a:pt x="3819" y="2401"/>
                  </a:lnTo>
                  <a:lnTo>
                    <a:pt x="3814" y="2404"/>
                  </a:lnTo>
                  <a:lnTo>
                    <a:pt x="3811" y="2406"/>
                  </a:lnTo>
                  <a:lnTo>
                    <a:pt x="3806" y="2409"/>
                  </a:lnTo>
                  <a:lnTo>
                    <a:pt x="3802" y="2410"/>
                  </a:lnTo>
                  <a:lnTo>
                    <a:pt x="3797" y="2411"/>
                  </a:lnTo>
                  <a:lnTo>
                    <a:pt x="3793" y="2411"/>
                  </a:lnTo>
                  <a:lnTo>
                    <a:pt x="3787" y="2412"/>
                  </a:lnTo>
                  <a:lnTo>
                    <a:pt x="3782" y="2414"/>
                  </a:lnTo>
                  <a:lnTo>
                    <a:pt x="3779" y="2418"/>
                  </a:lnTo>
                  <a:lnTo>
                    <a:pt x="3776" y="2421"/>
                  </a:lnTo>
                  <a:lnTo>
                    <a:pt x="3770" y="2429"/>
                  </a:lnTo>
                  <a:lnTo>
                    <a:pt x="3763" y="2437"/>
                  </a:lnTo>
                  <a:lnTo>
                    <a:pt x="3759" y="2442"/>
                  </a:lnTo>
                  <a:lnTo>
                    <a:pt x="3756" y="2447"/>
                  </a:lnTo>
                  <a:lnTo>
                    <a:pt x="3754" y="2455"/>
                  </a:lnTo>
                  <a:lnTo>
                    <a:pt x="3753" y="2466"/>
                  </a:lnTo>
                  <a:lnTo>
                    <a:pt x="3752" y="2469"/>
                  </a:lnTo>
                  <a:lnTo>
                    <a:pt x="3749" y="2472"/>
                  </a:lnTo>
                  <a:lnTo>
                    <a:pt x="3746" y="2476"/>
                  </a:lnTo>
                  <a:lnTo>
                    <a:pt x="3741" y="2477"/>
                  </a:lnTo>
                  <a:lnTo>
                    <a:pt x="3735" y="2477"/>
                  </a:lnTo>
                  <a:lnTo>
                    <a:pt x="3725" y="2478"/>
                  </a:lnTo>
                  <a:lnTo>
                    <a:pt x="3716" y="2479"/>
                  </a:lnTo>
                  <a:lnTo>
                    <a:pt x="3710" y="2483"/>
                  </a:lnTo>
                  <a:lnTo>
                    <a:pt x="3706" y="2486"/>
                  </a:lnTo>
                  <a:lnTo>
                    <a:pt x="3705" y="2489"/>
                  </a:lnTo>
                  <a:lnTo>
                    <a:pt x="3705" y="2491"/>
                  </a:lnTo>
                  <a:lnTo>
                    <a:pt x="3704" y="2493"/>
                  </a:lnTo>
                  <a:lnTo>
                    <a:pt x="3702" y="2493"/>
                  </a:lnTo>
                  <a:lnTo>
                    <a:pt x="3698" y="2494"/>
                  </a:lnTo>
                  <a:lnTo>
                    <a:pt x="3690" y="2496"/>
                  </a:lnTo>
                  <a:lnTo>
                    <a:pt x="3688" y="2497"/>
                  </a:lnTo>
                  <a:lnTo>
                    <a:pt x="3686" y="2501"/>
                  </a:lnTo>
                  <a:lnTo>
                    <a:pt x="3683" y="2507"/>
                  </a:lnTo>
                  <a:lnTo>
                    <a:pt x="3681" y="2509"/>
                  </a:lnTo>
                  <a:lnTo>
                    <a:pt x="3678" y="2511"/>
                  </a:lnTo>
                  <a:lnTo>
                    <a:pt x="3674" y="2513"/>
                  </a:lnTo>
                  <a:lnTo>
                    <a:pt x="3671" y="2515"/>
                  </a:lnTo>
                  <a:lnTo>
                    <a:pt x="3666" y="2517"/>
                  </a:lnTo>
                  <a:lnTo>
                    <a:pt x="3663" y="2518"/>
                  </a:lnTo>
                  <a:lnTo>
                    <a:pt x="3662" y="2520"/>
                  </a:lnTo>
                  <a:lnTo>
                    <a:pt x="3661" y="2523"/>
                  </a:lnTo>
                  <a:lnTo>
                    <a:pt x="3658" y="2528"/>
                  </a:lnTo>
                  <a:lnTo>
                    <a:pt x="3655" y="2536"/>
                  </a:lnTo>
                  <a:lnTo>
                    <a:pt x="3645" y="2551"/>
                  </a:lnTo>
                  <a:lnTo>
                    <a:pt x="3631" y="2566"/>
                  </a:lnTo>
                  <a:lnTo>
                    <a:pt x="3622" y="2581"/>
                  </a:lnTo>
                  <a:lnTo>
                    <a:pt x="3615" y="2596"/>
                  </a:lnTo>
                  <a:lnTo>
                    <a:pt x="3610" y="2602"/>
                  </a:lnTo>
                  <a:lnTo>
                    <a:pt x="3606" y="2609"/>
                  </a:lnTo>
                  <a:lnTo>
                    <a:pt x="3599" y="2616"/>
                  </a:lnTo>
                  <a:lnTo>
                    <a:pt x="3592" y="2621"/>
                  </a:lnTo>
                  <a:lnTo>
                    <a:pt x="3588" y="2623"/>
                  </a:lnTo>
                  <a:lnTo>
                    <a:pt x="3584" y="2625"/>
                  </a:lnTo>
                  <a:lnTo>
                    <a:pt x="3583" y="2627"/>
                  </a:lnTo>
                  <a:lnTo>
                    <a:pt x="3582" y="2630"/>
                  </a:lnTo>
                  <a:lnTo>
                    <a:pt x="3581" y="2634"/>
                  </a:lnTo>
                  <a:lnTo>
                    <a:pt x="3577" y="2641"/>
                  </a:lnTo>
                  <a:lnTo>
                    <a:pt x="3569" y="2650"/>
                  </a:lnTo>
                  <a:lnTo>
                    <a:pt x="3560" y="2658"/>
                  </a:lnTo>
                  <a:lnTo>
                    <a:pt x="3560" y="2662"/>
                  </a:lnTo>
                  <a:lnTo>
                    <a:pt x="3561" y="2664"/>
                  </a:lnTo>
                  <a:lnTo>
                    <a:pt x="3570" y="2660"/>
                  </a:lnTo>
                  <a:lnTo>
                    <a:pt x="3581" y="2655"/>
                  </a:lnTo>
                  <a:lnTo>
                    <a:pt x="3593" y="2645"/>
                  </a:lnTo>
                  <a:lnTo>
                    <a:pt x="3604" y="2633"/>
                  </a:lnTo>
                  <a:lnTo>
                    <a:pt x="3614" y="2621"/>
                  </a:lnTo>
                  <a:lnTo>
                    <a:pt x="3622" y="2607"/>
                  </a:lnTo>
                  <a:lnTo>
                    <a:pt x="3631" y="2594"/>
                  </a:lnTo>
                  <a:lnTo>
                    <a:pt x="3640" y="2582"/>
                  </a:lnTo>
                  <a:lnTo>
                    <a:pt x="3650" y="2570"/>
                  </a:lnTo>
                  <a:lnTo>
                    <a:pt x="3662" y="2560"/>
                  </a:lnTo>
                  <a:lnTo>
                    <a:pt x="3674" y="2550"/>
                  </a:lnTo>
                  <a:lnTo>
                    <a:pt x="3687" y="2541"/>
                  </a:lnTo>
                  <a:lnTo>
                    <a:pt x="3700" y="2532"/>
                  </a:lnTo>
                  <a:lnTo>
                    <a:pt x="3714" y="2524"/>
                  </a:lnTo>
                  <a:lnTo>
                    <a:pt x="3728" y="2516"/>
                  </a:lnTo>
                  <a:lnTo>
                    <a:pt x="3743" y="2510"/>
                  </a:lnTo>
                  <a:lnTo>
                    <a:pt x="3757" y="2503"/>
                  </a:lnTo>
                  <a:lnTo>
                    <a:pt x="3772" y="2497"/>
                  </a:lnTo>
                  <a:lnTo>
                    <a:pt x="3787" y="2493"/>
                  </a:lnTo>
                  <a:lnTo>
                    <a:pt x="3802" y="2488"/>
                  </a:lnTo>
                  <a:lnTo>
                    <a:pt x="3817" y="2485"/>
                  </a:lnTo>
                  <a:lnTo>
                    <a:pt x="3832" y="2483"/>
                  </a:lnTo>
                  <a:lnTo>
                    <a:pt x="3846" y="2481"/>
                  </a:lnTo>
                  <a:lnTo>
                    <a:pt x="3860" y="2483"/>
                  </a:lnTo>
                  <a:lnTo>
                    <a:pt x="3867" y="2484"/>
                  </a:lnTo>
                  <a:lnTo>
                    <a:pt x="3874" y="2486"/>
                  </a:lnTo>
                  <a:lnTo>
                    <a:pt x="3881" y="2488"/>
                  </a:lnTo>
                  <a:lnTo>
                    <a:pt x="3886" y="2492"/>
                  </a:lnTo>
                  <a:lnTo>
                    <a:pt x="3891" y="2495"/>
                  </a:lnTo>
                  <a:lnTo>
                    <a:pt x="3896" y="2499"/>
                  </a:lnTo>
                  <a:lnTo>
                    <a:pt x="3901" y="2503"/>
                  </a:lnTo>
                  <a:lnTo>
                    <a:pt x="3904" y="2508"/>
                  </a:lnTo>
                  <a:lnTo>
                    <a:pt x="3907" y="2511"/>
                  </a:lnTo>
                  <a:lnTo>
                    <a:pt x="3907" y="2513"/>
                  </a:lnTo>
                  <a:lnTo>
                    <a:pt x="3906" y="2515"/>
                  </a:lnTo>
                  <a:lnTo>
                    <a:pt x="3903" y="2515"/>
                  </a:lnTo>
                  <a:lnTo>
                    <a:pt x="3903" y="2518"/>
                  </a:lnTo>
                  <a:lnTo>
                    <a:pt x="3904" y="2521"/>
                  </a:lnTo>
                  <a:lnTo>
                    <a:pt x="3907" y="2525"/>
                  </a:lnTo>
                  <a:lnTo>
                    <a:pt x="3909" y="2527"/>
                  </a:lnTo>
                  <a:lnTo>
                    <a:pt x="3911" y="2531"/>
                  </a:lnTo>
                  <a:lnTo>
                    <a:pt x="3911" y="2535"/>
                  </a:lnTo>
                  <a:lnTo>
                    <a:pt x="3911" y="2538"/>
                  </a:lnTo>
                  <a:lnTo>
                    <a:pt x="3908" y="2543"/>
                  </a:lnTo>
                  <a:lnTo>
                    <a:pt x="3904" y="2545"/>
                  </a:lnTo>
                  <a:lnTo>
                    <a:pt x="3900" y="2546"/>
                  </a:lnTo>
                  <a:lnTo>
                    <a:pt x="3891" y="2550"/>
                  </a:lnTo>
                  <a:lnTo>
                    <a:pt x="3883" y="2554"/>
                  </a:lnTo>
                  <a:lnTo>
                    <a:pt x="3881" y="2558"/>
                  </a:lnTo>
                  <a:lnTo>
                    <a:pt x="3878" y="2560"/>
                  </a:lnTo>
                  <a:lnTo>
                    <a:pt x="3876" y="2562"/>
                  </a:lnTo>
                  <a:lnTo>
                    <a:pt x="3871" y="2565"/>
                  </a:lnTo>
                  <a:lnTo>
                    <a:pt x="3861" y="2570"/>
                  </a:lnTo>
                  <a:lnTo>
                    <a:pt x="3854" y="2576"/>
                  </a:lnTo>
                  <a:lnTo>
                    <a:pt x="3851" y="2578"/>
                  </a:lnTo>
                  <a:lnTo>
                    <a:pt x="3847" y="2578"/>
                  </a:lnTo>
                  <a:lnTo>
                    <a:pt x="3842" y="2577"/>
                  </a:lnTo>
                  <a:lnTo>
                    <a:pt x="3835" y="2574"/>
                  </a:lnTo>
                  <a:lnTo>
                    <a:pt x="3829" y="2569"/>
                  </a:lnTo>
                  <a:lnTo>
                    <a:pt x="3822" y="2567"/>
                  </a:lnTo>
                  <a:lnTo>
                    <a:pt x="3816" y="2568"/>
                  </a:lnTo>
                  <a:lnTo>
                    <a:pt x="3808" y="2570"/>
                  </a:lnTo>
                  <a:lnTo>
                    <a:pt x="3804" y="2570"/>
                  </a:lnTo>
                  <a:lnTo>
                    <a:pt x="3800" y="2572"/>
                  </a:lnTo>
                  <a:lnTo>
                    <a:pt x="3798" y="2572"/>
                  </a:lnTo>
                  <a:lnTo>
                    <a:pt x="3798" y="2574"/>
                  </a:lnTo>
                  <a:lnTo>
                    <a:pt x="3798" y="2575"/>
                  </a:lnTo>
                  <a:lnTo>
                    <a:pt x="3801" y="2578"/>
                  </a:lnTo>
                  <a:lnTo>
                    <a:pt x="3803" y="2580"/>
                  </a:lnTo>
                  <a:lnTo>
                    <a:pt x="3806" y="2581"/>
                  </a:lnTo>
                  <a:lnTo>
                    <a:pt x="3811" y="2582"/>
                  </a:lnTo>
                  <a:lnTo>
                    <a:pt x="3814" y="2582"/>
                  </a:lnTo>
                  <a:lnTo>
                    <a:pt x="3818" y="2582"/>
                  </a:lnTo>
                  <a:lnTo>
                    <a:pt x="3822" y="2583"/>
                  </a:lnTo>
                  <a:lnTo>
                    <a:pt x="3826" y="2584"/>
                  </a:lnTo>
                  <a:lnTo>
                    <a:pt x="3829" y="2586"/>
                  </a:lnTo>
                  <a:lnTo>
                    <a:pt x="3833" y="2594"/>
                  </a:lnTo>
                  <a:lnTo>
                    <a:pt x="3835" y="2601"/>
                  </a:lnTo>
                  <a:lnTo>
                    <a:pt x="3836" y="2603"/>
                  </a:lnTo>
                  <a:lnTo>
                    <a:pt x="3838" y="2603"/>
                  </a:lnTo>
                  <a:lnTo>
                    <a:pt x="3841" y="2603"/>
                  </a:lnTo>
                  <a:lnTo>
                    <a:pt x="3846" y="2600"/>
                  </a:lnTo>
                  <a:lnTo>
                    <a:pt x="3852" y="2597"/>
                  </a:lnTo>
                  <a:lnTo>
                    <a:pt x="3859" y="2593"/>
                  </a:lnTo>
                  <a:lnTo>
                    <a:pt x="3866" y="2592"/>
                  </a:lnTo>
                  <a:lnTo>
                    <a:pt x="3873" y="2591"/>
                  </a:lnTo>
                  <a:lnTo>
                    <a:pt x="3876" y="2592"/>
                  </a:lnTo>
                  <a:lnTo>
                    <a:pt x="3881" y="2593"/>
                  </a:lnTo>
                  <a:lnTo>
                    <a:pt x="3882" y="2594"/>
                  </a:lnTo>
                  <a:lnTo>
                    <a:pt x="3884" y="2596"/>
                  </a:lnTo>
                  <a:lnTo>
                    <a:pt x="3884" y="2597"/>
                  </a:lnTo>
                  <a:lnTo>
                    <a:pt x="3885" y="2599"/>
                  </a:lnTo>
                  <a:lnTo>
                    <a:pt x="3883" y="2601"/>
                  </a:lnTo>
                  <a:lnTo>
                    <a:pt x="3882" y="2603"/>
                  </a:lnTo>
                  <a:lnTo>
                    <a:pt x="3877" y="2609"/>
                  </a:lnTo>
                  <a:lnTo>
                    <a:pt x="3875" y="2614"/>
                  </a:lnTo>
                  <a:lnTo>
                    <a:pt x="3873" y="2619"/>
                  </a:lnTo>
                  <a:lnTo>
                    <a:pt x="3870" y="2625"/>
                  </a:lnTo>
                  <a:lnTo>
                    <a:pt x="3866" y="2632"/>
                  </a:lnTo>
                  <a:lnTo>
                    <a:pt x="3860" y="2639"/>
                  </a:lnTo>
                  <a:lnTo>
                    <a:pt x="3858" y="2640"/>
                  </a:lnTo>
                  <a:lnTo>
                    <a:pt x="3857" y="2641"/>
                  </a:lnTo>
                  <a:lnTo>
                    <a:pt x="3853" y="2646"/>
                  </a:lnTo>
                  <a:lnTo>
                    <a:pt x="3852" y="2647"/>
                  </a:lnTo>
                  <a:lnTo>
                    <a:pt x="3855" y="2648"/>
                  </a:lnTo>
                  <a:lnTo>
                    <a:pt x="3860" y="2647"/>
                  </a:lnTo>
                  <a:lnTo>
                    <a:pt x="3865" y="2646"/>
                  </a:lnTo>
                  <a:lnTo>
                    <a:pt x="3870" y="2646"/>
                  </a:lnTo>
                  <a:lnTo>
                    <a:pt x="3875" y="2646"/>
                  </a:lnTo>
                  <a:lnTo>
                    <a:pt x="3878" y="2647"/>
                  </a:lnTo>
                  <a:lnTo>
                    <a:pt x="3878" y="2651"/>
                  </a:lnTo>
                  <a:lnTo>
                    <a:pt x="3877" y="2655"/>
                  </a:lnTo>
                  <a:lnTo>
                    <a:pt x="3875" y="2658"/>
                  </a:lnTo>
                  <a:lnTo>
                    <a:pt x="3874" y="2662"/>
                  </a:lnTo>
                  <a:lnTo>
                    <a:pt x="3873" y="2666"/>
                  </a:lnTo>
                  <a:lnTo>
                    <a:pt x="3874" y="2670"/>
                  </a:lnTo>
                  <a:lnTo>
                    <a:pt x="3876" y="2672"/>
                  </a:lnTo>
                  <a:lnTo>
                    <a:pt x="3879" y="2674"/>
                  </a:lnTo>
                  <a:lnTo>
                    <a:pt x="3882" y="2676"/>
                  </a:lnTo>
                  <a:lnTo>
                    <a:pt x="3883" y="2680"/>
                  </a:lnTo>
                  <a:lnTo>
                    <a:pt x="3883" y="2683"/>
                  </a:lnTo>
                  <a:lnTo>
                    <a:pt x="3883" y="2687"/>
                  </a:lnTo>
                  <a:lnTo>
                    <a:pt x="3887" y="2696"/>
                  </a:lnTo>
                  <a:lnTo>
                    <a:pt x="3891" y="2705"/>
                  </a:lnTo>
                  <a:lnTo>
                    <a:pt x="3898" y="2710"/>
                  </a:lnTo>
                  <a:lnTo>
                    <a:pt x="3906" y="2712"/>
                  </a:lnTo>
                  <a:lnTo>
                    <a:pt x="3914" y="2714"/>
                  </a:lnTo>
                  <a:lnTo>
                    <a:pt x="3922" y="2715"/>
                  </a:lnTo>
                  <a:lnTo>
                    <a:pt x="3926" y="2716"/>
                  </a:lnTo>
                  <a:lnTo>
                    <a:pt x="3930" y="2719"/>
                  </a:lnTo>
                  <a:lnTo>
                    <a:pt x="3928" y="2721"/>
                  </a:lnTo>
                  <a:lnTo>
                    <a:pt x="3925" y="2722"/>
                  </a:lnTo>
                  <a:lnTo>
                    <a:pt x="3923" y="2724"/>
                  </a:lnTo>
                  <a:lnTo>
                    <a:pt x="3919" y="2727"/>
                  </a:lnTo>
                  <a:lnTo>
                    <a:pt x="3919" y="2729"/>
                  </a:lnTo>
                  <a:lnTo>
                    <a:pt x="3922" y="2730"/>
                  </a:lnTo>
                  <a:lnTo>
                    <a:pt x="3924" y="2731"/>
                  </a:lnTo>
                  <a:lnTo>
                    <a:pt x="3926" y="2732"/>
                  </a:lnTo>
                  <a:lnTo>
                    <a:pt x="3940" y="2736"/>
                  </a:lnTo>
                  <a:lnTo>
                    <a:pt x="3953" y="2741"/>
                  </a:lnTo>
                  <a:lnTo>
                    <a:pt x="3958" y="2744"/>
                  </a:lnTo>
                  <a:lnTo>
                    <a:pt x="3960" y="2745"/>
                  </a:lnTo>
                  <a:lnTo>
                    <a:pt x="3961" y="2744"/>
                  </a:lnTo>
                  <a:lnTo>
                    <a:pt x="3965" y="2743"/>
                  </a:lnTo>
                  <a:lnTo>
                    <a:pt x="3971" y="2741"/>
                  </a:lnTo>
                  <a:lnTo>
                    <a:pt x="3976" y="2743"/>
                  </a:lnTo>
                  <a:lnTo>
                    <a:pt x="3989" y="2748"/>
                  </a:lnTo>
                  <a:lnTo>
                    <a:pt x="3998" y="2753"/>
                  </a:lnTo>
                  <a:lnTo>
                    <a:pt x="4005" y="2751"/>
                  </a:lnTo>
                  <a:lnTo>
                    <a:pt x="4010" y="2745"/>
                  </a:lnTo>
                  <a:lnTo>
                    <a:pt x="4014" y="2743"/>
                  </a:lnTo>
                  <a:lnTo>
                    <a:pt x="4017" y="2739"/>
                  </a:lnTo>
                  <a:lnTo>
                    <a:pt x="4020" y="2738"/>
                  </a:lnTo>
                  <a:lnTo>
                    <a:pt x="4022" y="2738"/>
                  </a:lnTo>
                  <a:lnTo>
                    <a:pt x="4023" y="2738"/>
                  </a:lnTo>
                  <a:lnTo>
                    <a:pt x="4025" y="2739"/>
                  </a:lnTo>
                  <a:lnTo>
                    <a:pt x="4026" y="2745"/>
                  </a:lnTo>
                  <a:lnTo>
                    <a:pt x="4026" y="2752"/>
                  </a:lnTo>
                  <a:lnTo>
                    <a:pt x="4028" y="2754"/>
                  </a:lnTo>
                  <a:lnTo>
                    <a:pt x="4029" y="2756"/>
                  </a:lnTo>
                  <a:lnTo>
                    <a:pt x="4032" y="2756"/>
                  </a:lnTo>
                  <a:lnTo>
                    <a:pt x="4038" y="2755"/>
                  </a:lnTo>
                  <a:lnTo>
                    <a:pt x="4041" y="2754"/>
                  </a:lnTo>
                  <a:lnTo>
                    <a:pt x="4044" y="2754"/>
                  </a:lnTo>
                  <a:lnTo>
                    <a:pt x="4046" y="2754"/>
                  </a:lnTo>
                  <a:lnTo>
                    <a:pt x="4047" y="2756"/>
                  </a:lnTo>
                  <a:lnTo>
                    <a:pt x="4050" y="2760"/>
                  </a:lnTo>
                  <a:lnTo>
                    <a:pt x="4055" y="2763"/>
                  </a:lnTo>
                  <a:lnTo>
                    <a:pt x="4055" y="2767"/>
                  </a:lnTo>
                  <a:lnTo>
                    <a:pt x="4055" y="2769"/>
                  </a:lnTo>
                  <a:lnTo>
                    <a:pt x="4052" y="2771"/>
                  </a:lnTo>
                  <a:lnTo>
                    <a:pt x="4050" y="2773"/>
                  </a:lnTo>
                  <a:lnTo>
                    <a:pt x="4056" y="2774"/>
                  </a:lnTo>
                  <a:lnTo>
                    <a:pt x="4063" y="2774"/>
                  </a:lnTo>
                  <a:lnTo>
                    <a:pt x="4070" y="2774"/>
                  </a:lnTo>
                  <a:lnTo>
                    <a:pt x="4073" y="2777"/>
                  </a:lnTo>
                  <a:lnTo>
                    <a:pt x="4073" y="2778"/>
                  </a:lnTo>
                  <a:lnTo>
                    <a:pt x="4071" y="2780"/>
                  </a:lnTo>
                  <a:lnTo>
                    <a:pt x="4063" y="2784"/>
                  </a:lnTo>
                  <a:lnTo>
                    <a:pt x="4056" y="2787"/>
                  </a:lnTo>
                  <a:lnTo>
                    <a:pt x="4050" y="2788"/>
                  </a:lnTo>
                  <a:lnTo>
                    <a:pt x="4045" y="2788"/>
                  </a:lnTo>
                  <a:lnTo>
                    <a:pt x="4036" y="2792"/>
                  </a:lnTo>
                  <a:lnTo>
                    <a:pt x="4029" y="2796"/>
                  </a:lnTo>
                  <a:lnTo>
                    <a:pt x="4020" y="2800"/>
                  </a:lnTo>
                  <a:lnTo>
                    <a:pt x="4010" y="2802"/>
                  </a:lnTo>
                  <a:lnTo>
                    <a:pt x="4001" y="2808"/>
                  </a:lnTo>
                  <a:lnTo>
                    <a:pt x="3992" y="2814"/>
                  </a:lnTo>
                  <a:lnTo>
                    <a:pt x="3987" y="2817"/>
                  </a:lnTo>
                  <a:lnTo>
                    <a:pt x="3980" y="2819"/>
                  </a:lnTo>
                  <a:lnTo>
                    <a:pt x="3974" y="2820"/>
                  </a:lnTo>
                  <a:lnTo>
                    <a:pt x="3967" y="2821"/>
                  </a:lnTo>
                  <a:lnTo>
                    <a:pt x="3960" y="2822"/>
                  </a:lnTo>
                  <a:lnTo>
                    <a:pt x="3952" y="2825"/>
                  </a:lnTo>
                  <a:lnTo>
                    <a:pt x="3952" y="2827"/>
                  </a:lnTo>
                  <a:lnTo>
                    <a:pt x="3951" y="2828"/>
                  </a:lnTo>
                  <a:lnTo>
                    <a:pt x="3949" y="2828"/>
                  </a:lnTo>
                  <a:lnTo>
                    <a:pt x="3947" y="2828"/>
                  </a:lnTo>
                  <a:lnTo>
                    <a:pt x="3943" y="2828"/>
                  </a:lnTo>
                  <a:lnTo>
                    <a:pt x="3941" y="2829"/>
                  </a:lnTo>
                  <a:lnTo>
                    <a:pt x="3942" y="2833"/>
                  </a:lnTo>
                  <a:lnTo>
                    <a:pt x="3943" y="2836"/>
                  </a:lnTo>
                  <a:lnTo>
                    <a:pt x="3941" y="2838"/>
                  </a:lnTo>
                  <a:lnTo>
                    <a:pt x="3939" y="2838"/>
                  </a:lnTo>
                  <a:lnTo>
                    <a:pt x="3936" y="2838"/>
                  </a:lnTo>
                  <a:lnTo>
                    <a:pt x="3934" y="2838"/>
                  </a:lnTo>
                  <a:lnTo>
                    <a:pt x="3931" y="2837"/>
                  </a:lnTo>
                  <a:lnTo>
                    <a:pt x="3927" y="2836"/>
                  </a:lnTo>
                  <a:lnTo>
                    <a:pt x="3925" y="2834"/>
                  </a:lnTo>
                  <a:lnTo>
                    <a:pt x="3922" y="2832"/>
                  </a:lnTo>
                  <a:lnTo>
                    <a:pt x="3920" y="2829"/>
                  </a:lnTo>
                  <a:lnTo>
                    <a:pt x="3920" y="2827"/>
                  </a:lnTo>
                  <a:lnTo>
                    <a:pt x="3920" y="2825"/>
                  </a:lnTo>
                  <a:lnTo>
                    <a:pt x="3919" y="2824"/>
                  </a:lnTo>
                  <a:lnTo>
                    <a:pt x="3918" y="2826"/>
                  </a:lnTo>
                  <a:lnTo>
                    <a:pt x="3917" y="2829"/>
                  </a:lnTo>
                  <a:lnTo>
                    <a:pt x="3916" y="2832"/>
                  </a:lnTo>
                  <a:lnTo>
                    <a:pt x="3915" y="2834"/>
                  </a:lnTo>
                  <a:lnTo>
                    <a:pt x="3914" y="2835"/>
                  </a:lnTo>
                  <a:lnTo>
                    <a:pt x="3911" y="2834"/>
                  </a:lnTo>
                  <a:lnTo>
                    <a:pt x="3908" y="2832"/>
                  </a:lnTo>
                  <a:lnTo>
                    <a:pt x="3904" y="2830"/>
                  </a:lnTo>
                  <a:lnTo>
                    <a:pt x="3903" y="2837"/>
                  </a:lnTo>
                  <a:lnTo>
                    <a:pt x="3904" y="2844"/>
                  </a:lnTo>
                  <a:lnTo>
                    <a:pt x="3904" y="2846"/>
                  </a:lnTo>
                  <a:lnTo>
                    <a:pt x="3904" y="2850"/>
                  </a:lnTo>
                  <a:lnTo>
                    <a:pt x="3900" y="2854"/>
                  </a:lnTo>
                  <a:lnTo>
                    <a:pt x="3893" y="2858"/>
                  </a:lnTo>
                  <a:lnTo>
                    <a:pt x="3890" y="2861"/>
                  </a:lnTo>
                  <a:lnTo>
                    <a:pt x="3886" y="2866"/>
                  </a:lnTo>
                  <a:lnTo>
                    <a:pt x="3884" y="2869"/>
                  </a:lnTo>
                  <a:lnTo>
                    <a:pt x="3882" y="2874"/>
                  </a:lnTo>
                  <a:lnTo>
                    <a:pt x="3879" y="2879"/>
                  </a:lnTo>
                  <a:lnTo>
                    <a:pt x="3875" y="2884"/>
                  </a:lnTo>
                  <a:lnTo>
                    <a:pt x="3869" y="2887"/>
                  </a:lnTo>
                  <a:lnTo>
                    <a:pt x="3865" y="2892"/>
                  </a:lnTo>
                  <a:lnTo>
                    <a:pt x="3861" y="2893"/>
                  </a:lnTo>
                  <a:lnTo>
                    <a:pt x="3859" y="2893"/>
                  </a:lnTo>
                  <a:lnTo>
                    <a:pt x="3857" y="2892"/>
                  </a:lnTo>
                  <a:lnTo>
                    <a:pt x="3854" y="2891"/>
                  </a:lnTo>
                  <a:lnTo>
                    <a:pt x="3852" y="2892"/>
                  </a:lnTo>
                  <a:lnTo>
                    <a:pt x="3851" y="2894"/>
                  </a:lnTo>
                  <a:lnTo>
                    <a:pt x="3850" y="2896"/>
                  </a:lnTo>
                  <a:lnTo>
                    <a:pt x="3849" y="2899"/>
                  </a:lnTo>
                  <a:lnTo>
                    <a:pt x="3846" y="2904"/>
                  </a:lnTo>
                  <a:lnTo>
                    <a:pt x="3844" y="2907"/>
                  </a:lnTo>
                  <a:lnTo>
                    <a:pt x="3841" y="2909"/>
                  </a:lnTo>
                  <a:lnTo>
                    <a:pt x="3837" y="2908"/>
                  </a:lnTo>
                  <a:lnTo>
                    <a:pt x="3834" y="2907"/>
                  </a:lnTo>
                  <a:lnTo>
                    <a:pt x="3830" y="2903"/>
                  </a:lnTo>
                  <a:lnTo>
                    <a:pt x="3828" y="2899"/>
                  </a:lnTo>
                  <a:lnTo>
                    <a:pt x="3827" y="2893"/>
                  </a:lnTo>
                  <a:lnTo>
                    <a:pt x="3827" y="2890"/>
                  </a:lnTo>
                  <a:lnTo>
                    <a:pt x="3826" y="2885"/>
                  </a:lnTo>
                  <a:lnTo>
                    <a:pt x="3824" y="2885"/>
                  </a:lnTo>
                  <a:lnTo>
                    <a:pt x="3822" y="2885"/>
                  </a:lnTo>
                  <a:lnTo>
                    <a:pt x="3821" y="2886"/>
                  </a:lnTo>
                  <a:lnTo>
                    <a:pt x="3820" y="2887"/>
                  </a:lnTo>
                  <a:lnTo>
                    <a:pt x="3817" y="2890"/>
                  </a:lnTo>
                  <a:lnTo>
                    <a:pt x="3814" y="2891"/>
                  </a:lnTo>
                  <a:lnTo>
                    <a:pt x="3812" y="2891"/>
                  </a:lnTo>
                  <a:lnTo>
                    <a:pt x="3811" y="2890"/>
                  </a:lnTo>
                  <a:lnTo>
                    <a:pt x="3810" y="2887"/>
                  </a:lnTo>
                  <a:lnTo>
                    <a:pt x="3810" y="2886"/>
                  </a:lnTo>
                  <a:lnTo>
                    <a:pt x="3809" y="2882"/>
                  </a:lnTo>
                  <a:lnTo>
                    <a:pt x="3809" y="2878"/>
                  </a:lnTo>
                  <a:lnTo>
                    <a:pt x="3808" y="2870"/>
                  </a:lnTo>
                  <a:lnTo>
                    <a:pt x="3809" y="2861"/>
                  </a:lnTo>
                  <a:lnTo>
                    <a:pt x="3810" y="2853"/>
                  </a:lnTo>
                  <a:lnTo>
                    <a:pt x="3813" y="2846"/>
                  </a:lnTo>
                  <a:lnTo>
                    <a:pt x="3818" y="2838"/>
                  </a:lnTo>
                  <a:lnTo>
                    <a:pt x="3822" y="2830"/>
                  </a:lnTo>
                  <a:lnTo>
                    <a:pt x="3822" y="2826"/>
                  </a:lnTo>
                  <a:lnTo>
                    <a:pt x="3825" y="2822"/>
                  </a:lnTo>
                  <a:lnTo>
                    <a:pt x="3830" y="2819"/>
                  </a:lnTo>
                  <a:lnTo>
                    <a:pt x="3837" y="2814"/>
                  </a:lnTo>
                  <a:lnTo>
                    <a:pt x="3846" y="2810"/>
                  </a:lnTo>
                  <a:lnTo>
                    <a:pt x="3854" y="2804"/>
                  </a:lnTo>
                  <a:lnTo>
                    <a:pt x="3866" y="2796"/>
                  </a:lnTo>
                  <a:lnTo>
                    <a:pt x="3877" y="2790"/>
                  </a:lnTo>
                  <a:lnTo>
                    <a:pt x="3886" y="2787"/>
                  </a:lnTo>
                  <a:lnTo>
                    <a:pt x="3894" y="2781"/>
                  </a:lnTo>
                  <a:lnTo>
                    <a:pt x="3899" y="2778"/>
                  </a:lnTo>
                  <a:lnTo>
                    <a:pt x="3901" y="2778"/>
                  </a:lnTo>
                  <a:lnTo>
                    <a:pt x="3902" y="2779"/>
                  </a:lnTo>
                  <a:lnTo>
                    <a:pt x="3903" y="2780"/>
                  </a:lnTo>
                  <a:lnTo>
                    <a:pt x="3902" y="2782"/>
                  </a:lnTo>
                  <a:lnTo>
                    <a:pt x="3902" y="2786"/>
                  </a:lnTo>
                  <a:lnTo>
                    <a:pt x="3901" y="2789"/>
                  </a:lnTo>
                  <a:lnTo>
                    <a:pt x="3902" y="2792"/>
                  </a:lnTo>
                  <a:lnTo>
                    <a:pt x="3903" y="2794"/>
                  </a:lnTo>
                  <a:lnTo>
                    <a:pt x="3906" y="2794"/>
                  </a:lnTo>
                  <a:lnTo>
                    <a:pt x="3907" y="2794"/>
                  </a:lnTo>
                  <a:lnTo>
                    <a:pt x="3908" y="2793"/>
                  </a:lnTo>
                  <a:lnTo>
                    <a:pt x="3910" y="2789"/>
                  </a:lnTo>
                  <a:lnTo>
                    <a:pt x="3911" y="2787"/>
                  </a:lnTo>
                  <a:lnTo>
                    <a:pt x="3917" y="2782"/>
                  </a:lnTo>
                  <a:lnTo>
                    <a:pt x="3925" y="2780"/>
                  </a:lnTo>
                  <a:lnTo>
                    <a:pt x="3932" y="2778"/>
                  </a:lnTo>
                  <a:lnTo>
                    <a:pt x="3940" y="2777"/>
                  </a:lnTo>
                  <a:lnTo>
                    <a:pt x="3946" y="2776"/>
                  </a:lnTo>
                  <a:lnTo>
                    <a:pt x="3949" y="2774"/>
                  </a:lnTo>
                  <a:lnTo>
                    <a:pt x="3948" y="2773"/>
                  </a:lnTo>
                  <a:lnTo>
                    <a:pt x="3946" y="2772"/>
                  </a:lnTo>
                  <a:lnTo>
                    <a:pt x="3931" y="2770"/>
                  </a:lnTo>
                  <a:lnTo>
                    <a:pt x="3915" y="2769"/>
                  </a:lnTo>
                  <a:lnTo>
                    <a:pt x="3906" y="2769"/>
                  </a:lnTo>
                  <a:lnTo>
                    <a:pt x="3899" y="2769"/>
                  </a:lnTo>
                  <a:lnTo>
                    <a:pt x="3891" y="2771"/>
                  </a:lnTo>
                  <a:lnTo>
                    <a:pt x="3885" y="2773"/>
                  </a:lnTo>
                  <a:lnTo>
                    <a:pt x="3881" y="2777"/>
                  </a:lnTo>
                  <a:lnTo>
                    <a:pt x="3878" y="2778"/>
                  </a:lnTo>
                  <a:lnTo>
                    <a:pt x="3876" y="2778"/>
                  </a:lnTo>
                  <a:lnTo>
                    <a:pt x="3874" y="2777"/>
                  </a:lnTo>
                  <a:lnTo>
                    <a:pt x="3874" y="2774"/>
                  </a:lnTo>
                  <a:lnTo>
                    <a:pt x="3874" y="2772"/>
                  </a:lnTo>
                  <a:lnTo>
                    <a:pt x="3875" y="2769"/>
                  </a:lnTo>
                  <a:lnTo>
                    <a:pt x="3877" y="2765"/>
                  </a:lnTo>
                  <a:lnTo>
                    <a:pt x="3884" y="2760"/>
                  </a:lnTo>
                  <a:lnTo>
                    <a:pt x="3889" y="2755"/>
                  </a:lnTo>
                  <a:lnTo>
                    <a:pt x="3891" y="2752"/>
                  </a:lnTo>
                  <a:lnTo>
                    <a:pt x="3892" y="2749"/>
                  </a:lnTo>
                  <a:lnTo>
                    <a:pt x="3893" y="2745"/>
                  </a:lnTo>
                  <a:lnTo>
                    <a:pt x="3892" y="2741"/>
                  </a:lnTo>
                  <a:lnTo>
                    <a:pt x="3890" y="2740"/>
                  </a:lnTo>
                  <a:lnTo>
                    <a:pt x="3889" y="2740"/>
                  </a:lnTo>
                  <a:lnTo>
                    <a:pt x="3887" y="2741"/>
                  </a:lnTo>
                  <a:lnTo>
                    <a:pt x="3885" y="2746"/>
                  </a:lnTo>
                  <a:lnTo>
                    <a:pt x="3883" y="2751"/>
                  </a:lnTo>
                  <a:lnTo>
                    <a:pt x="3877" y="2754"/>
                  </a:lnTo>
                  <a:lnTo>
                    <a:pt x="3867" y="2759"/>
                  </a:lnTo>
                  <a:lnTo>
                    <a:pt x="3857" y="2764"/>
                  </a:lnTo>
                  <a:lnTo>
                    <a:pt x="3847" y="2771"/>
                  </a:lnTo>
                  <a:lnTo>
                    <a:pt x="3837" y="2777"/>
                  </a:lnTo>
                  <a:lnTo>
                    <a:pt x="3833" y="2780"/>
                  </a:lnTo>
                  <a:lnTo>
                    <a:pt x="3827" y="2782"/>
                  </a:lnTo>
                  <a:lnTo>
                    <a:pt x="3825" y="2784"/>
                  </a:lnTo>
                  <a:lnTo>
                    <a:pt x="3821" y="2784"/>
                  </a:lnTo>
                  <a:lnTo>
                    <a:pt x="3819" y="2784"/>
                  </a:lnTo>
                  <a:lnTo>
                    <a:pt x="3816" y="2782"/>
                  </a:lnTo>
                  <a:lnTo>
                    <a:pt x="3814" y="2779"/>
                  </a:lnTo>
                  <a:lnTo>
                    <a:pt x="3812" y="2779"/>
                  </a:lnTo>
                  <a:lnTo>
                    <a:pt x="3811" y="2781"/>
                  </a:lnTo>
                  <a:lnTo>
                    <a:pt x="3811" y="2784"/>
                  </a:lnTo>
                  <a:lnTo>
                    <a:pt x="3809" y="2787"/>
                  </a:lnTo>
                  <a:lnTo>
                    <a:pt x="3806" y="2789"/>
                  </a:lnTo>
                  <a:lnTo>
                    <a:pt x="3803" y="2790"/>
                  </a:lnTo>
                  <a:lnTo>
                    <a:pt x="3801" y="2793"/>
                  </a:lnTo>
                  <a:lnTo>
                    <a:pt x="3792" y="2793"/>
                  </a:lnTo>
                  <a:lnTo>
                    <a:pt x="3782" y="2793"/>
                  </a:lnTo>
                  <a:lnTo>
                    <a:pt x="3778" y="2795"/>
                  </a:lnTo>
                  <a:lnTo>
                    <a:pt x="3776" y="2795"/>
                  </a:lnTo>
                  <a:lnTo>
                    <a:pt x="3773" y="2794"/>
                  </a:lnTo>
                  <a:lnTo>
                    <a:pt x="3771" y="2789"/>
                  </a:lnTo>
                  <a:lnTo>
                    <a:pt x="3769" y="2788"/>
                  </a:lnTo>
                  <a:lnTo>
                    <a:pt x="3768" y="2788"/>
                  </a:lnTo>
                  <a:lnTo>
                    <a:pt x="3768" y="2789"/>
                  </a:lnTo>
                  <a:lnTo>
                    <a:pt x="3765" y="2792"/>
                  </a:lnTo>
                  <a:lnTo>
                    <a:pt x="3763" y="2790"/>
                  </a:lnTo>
                  <a:lnTo>
                    <a:pt x="3761" y="2787"/>
                  </a:lnTo>
                  <a:lnTo>
                    <a:pt x="3755" y="2784"/>
                  </a:lnTo>
                  <a:lnTo>
                    <a:pt x="3751" y="2782"/>
                  </a:lnTo>
                  <a:lnTo>
                    <a:pt x="3748" y="2780"/>
                  </a:lnTo>
                  <a:lnTo>
                    <a:pt x="3745" y="2774"/>
                  </a:lnTo>
                  <a:lnTo>
                    <a:pt x="3745" y="2767"/>
                  </a:lnTo>
                  <a:lnTo>
                    <a:pt x="3746" y="2762"/>
                  </a:lnTo>
                  <a:lnTo>
                    <a:pt x="3746" y="2760"/>
                  </a:lnTo>
                  <a:lnTo>
                    <a:pt x="3746" y="2757"/>
                  </a:lnTo>
                  <a:lnTo>
                    <a:pt x="3744" y="2755"/>
                  </a:lnTo>
                  <a:lnTo>
                    <a:pt x="3740" y="2753"/>
                  </a:lnTo>
                  <a:lnTo>
                    <a:pt x="3737" y="2752"/>
                  </a:lnTo>
                  <a:lnTo>
                    <a:pt x="3730" y="2751"/>
                  </a:lnTo>
                  <a:lnTo>
                    <a:pt x="3727" y="2748"/>
                  </a:lnTo>
                  <a:lnTo>
                    <a:pt x="3725" y="2747"/>
                  </a:lnTo>
                  <a:lnTo>
                    <a:pt x="3724" y="2745"/>
                  </a:lnTo>
                  <a:lnTo>
                    <a:pt x="3723" y="2744"/>
                  </a:lnTo>
                  <a:lnTo>
                    <a:pt x="3723" y="2739"/>
                  </a:lnTo>
                  <a:lnTo>
                    <a:pt x="3724" y="2733"/>
                  </a:lnTo>
                  <a:lnTo>
                    <a:pt x="3724" y="2715"/>
                  </a:lnTo>
                  <a:lnTo>
                    <a:pt x="3724" y="2698"/>
                  </a:lnTo>
                  <a:lnTo>
                    <a:pt x="3724" y="2681"/>
                  </a:lnTo>
                  <a:lnTo>
                    <a:pt x="3724" y="2663"/>
                  </a:lnTo>
                  <a:lnTo>
                    <a:pt x="3724" y="2653"/>
                  </a:lnTo>
                  <a:lnTo>
                    <a:pt x="3722" y="2646"/>
                  </a:lnTo>
                  <a:lnTo>
                    <a:pt x="3718" y="2641"/>
                  </a:lnTo>
                  <a:lnTo>
                    <a:pt x="3711" y="2634"/>
                  </a:lnTo>
                  <a:lnTo>
                    <a:pt x="3706" y="2631"/>
                  </a:lnTo>
                  <a:lnTo>
                    <a:pt x="3702" y="2629"/>
                  </a:lnTo>
                  <a:lnTo>
                    <a:pt x="3698" y="2627"/>
                  </a:lnTo>
                  <a:lnTo>
                    <a:pt x="3695" y="2627"/>
                  </a:lnTo>
                  <a:lnTo>
                    <a:pt x="3687" y="2630"/>
                  </a:lnTo>
                  <a:lnTo>
                    <a:pt x="3679" y="2635"/>
                  </a:lnTo>
                  <a:lnTo>
                    <a:pt x="3672" y="2638"/>
                  </a:lnTo>
                  <a:lnTo>
                    <a:pt x="3666" y="2638"/>
                  </a:lnTo>
                  <a:lnTo>
                    <a:pt x="3664" y="2637"/>
                  </a:lnTo>
                  <a:lnTo>
                    <a:pt x="3662" y="2634"/>
                  </a:lnTo>
                  <a:lnTo>
                    <a:pt x="3661" y="2631"/>
                  </a:lnTo>
                  <a:lnTo>
                    <a:pt x="3661" y="2627"/>
                  </a:lnTo>
                  <a:lnTo>
                    <a:pt x="3659" y="2623"/>
                  </a:lnTo>
                  <a:lnTo>
                    <a:pt x="3656" y="2621"/>
                  </a:lnTo>
                  <a:lnTo>
                    <a:pt x="3653" y="2618"/>
                  </a:lnTo>
                  <a:lnTo>
                    <a:pt x="3651" y="2618"/>
                  </a:lnTo>
                  <a:lnTo>
                    <a:pt x="3648" y="2624"/>
                  </a:lnTo>
                  <a:lnTo>
                    <a:pt x="3639" y="2637"/>
                  </a:lnTo>
                  <a:lnTo>
                    <a:pt x="3627" y="2654"/>
                  </a:lnTo>
                  <a:lnTo>
                    <a:pt x="3617" y="2668"/>
                  </a:lnTo>
                  <a:lnTo>
                    <a:pt x="3613" y="2675"/>
                  </a:lnTo>
                  <a:lnTo>
                    <a:pt x="3611" y="2682"/>
                  </a:lnTo>
                  <a:lnTo>
                    <a:pt x="3610" y="2688"/>
                  </a:lnTo>
                  <a:lnTo>
                    <a:pt x="3610" y="2692"/>
                  </a:lnTo>
                  <a:lnTo>
                    <a:pt x="3609" y="2696"/>
                  </a:lnTo>
                  <a:lnTo>
                    <a:pt x="3605" y="2700"/>
                  </a:lnTo>
                  <a:lnTo>
                    <a:pt x="3601" y="2705"/>
                  </a:lnTo>
                  <a:lnTo>
                    <a:pt x="3600" y="2708"/>
                  </a:lnTo>
                  <a:lnTo>
                    <a:pt x="3599" y="2712"/>
                  </a:lnTo>
                  <a:lnTo>
                    <a:pt x="3599" y="2715"/>
                  </a:lnTo>
                  <a:lnTo>
                    <a:pt x="3600" y="2722"/>
                  </a:lnTo>
                  <a:lnTo>
                    <a:pt x="3599" y="2730"/>
                  </a:lnTo>
                  <a:lnTo>
                    <a:pt x="3598" y="2732"/>
                  </a:lnTo>
                  <a:lnTo>
                    <a:pt x="3596" y="2735"/>
                  </a:lnTo>
                  <a:lnTo>
                    <a:pt x="3592" y="2738"/>
                  </a:lnTo>
                  <a:lnTo>
                    <a:pt x="3591" y="2739"/>
                  </a:lnTo>
                  <a:lnTo>
                    <a:pt x="3591" y="2740"/>
                  </a:lnTo>
                  <a:lnTo>
                    <a:pt x="3591" y="2744"/>
                  </a:lnTo>
                  <a:lnTo>
                    <a:pt x="3588" y="2748"/>
                  </a:lnTo>
                  <a:lnTo>
                    <a:pt x="3582" y="2752"/>
                  </a:lnTo>
                  <a:lnTo>
                    <a:pt x="3580" y="2754"/>
                  </a:lnTo>
                  <a:lnTo>
                    <a:pt x="3577" y="2755"/>
                  </a:lnTo>
                  <a:lnTo>
                    <a:pt x="3576" y="2759"/>
                  </a:lnTo>
                  <a:lnTo>
                    <a:pt x="3575" y="2762"/>
                  </a:lnTo>
                  <a:lnTo>
                    <a:pt x="3576" y="2764"/>
                  </a:lnTo>
                  <a:lnTo>
                    <a:pt x="3577" y="2765"/>
                  </a:lnTo>
                  <a:lnTo>
                    <a:pt x="3578" y="2767"/>
                  </a:lnTo>
                  <a:lnTo>
                    <a:pt x="3576" y="2770"/>
                  </a:lnTo>
                  <a:lnTo>
                    <a:pt x="3569" y="2774"/>
                  </a:lnTo>
                  <a:lnTo>
                    <a:pt x="3565" y="2778"/>
                  </a:lnTo>
                  <a:lnTo>
                    <a:pt x="3557" y="2778"/>
                  </a:lnTo>
                  <a:lnTo>
                    <a:pt x="3549" y="2780"/>
                  </a:lnTo>
                  <a:lnTo>
                    <a:pt x="3547" y="2779"/>
                  </a:lnTo>
                  <a:lnTo>
                    <a:pt x="3543" y="2779"/>
                  </a:lnTo>
                  <a:lnTo>
                    <a:pt x="3541" y="2779"/>
                  </a:lnTo>
                  <a:lnTo>
                    <a:pt x="3540" y="2781"/>
                  </a:lnTo>
                  <a:lnTo>
                    <a:pt x="3539" y="2785"/>
                  </a:lnTo>
                  <a:lnTo>
                    <a:pt x="3537" y="2788"/>
                  </a:lnTo>
                  <a:lnTo>
                    <a:pt x="3536" y="2795"/>
                  </a:lnTo>
                  <a:lnTo>
                    <a:pt x="3536" y="2800"/>
                  </a:lnTo>
                  <a:lnTo>
                    <a:pt x="3520" y="2800"/>
                  </a:lnTo>
                  <a:lnTo>
                    <a:pt x="3482" y="2800"/>
                  </a:lnTo>
                  <a:lnTo>
                    <a:pt x="3435" y="2800"/>
                  </a:lnTo>
                  <a:lnTo>
                    <a:pt x="3391" y="2800"/>
                  </a:lnTo>
                  <a:lnTo>
                    <a:pt x="3381" y="2800"/>
                  </a:lnTo>
                  <a:lnTo>
                    <a:pt x="3370" y="2798"/>
                  </a:lnTo>
                  <a:lnTo>
                    <a:pt x="3363" y="2800"/>
                  </a:lnTo>
                  <a:lnTo>
                    <a:pt x="3356" y="2803"/>
                  </a:lnTo>
                  <a:lnTo>
                    <a:pt x="3348" y="2808"/>
                  </a:lnTo>
                  <a:lnTo>
                    <a:pt x="3341" y="2813"/>
                  </a:lnTo>
                  <a:lnTo>
                    <a:pt x="3329" y="2826"/>
                  </a:lnTo>
                  <a:lnTo>
                    <a:pt x="3317" y="2837"/>
                  </a:lnTo>
                  <a:lnTo>
                    <a:pt x="3317" y="2837"/>
                  </a:lnTo>
                  <a:lnTo>
                    <a:pt x="3311" y="2842"/>
                  </a:lnTo>
                  <a:lnTo>
                    <a:pt x="3304" y="2846"/>
                  </a:lnTo>
                  <a:lnTo>
                    <a:pt x="3295" y="2849"/>
                  </a:lnTo>
                  <a:lnTo>
                    <a:pt x="3287" y="2852"/>
                  </a:lnTo>
                  <a:lnTo>
                    <a:pt x="3276" y="2855"/>
                  </a:lnTo>
                  <a:lnTo>
                    <a:pt x="3267" y="2859"/>
                  </a:lnTo>
                  <a:lnTo>
                    <a:pt x="3263" y="2865"/>
                  </a:lnTo>
                  <a:lnTo>
                    <a:pt x="3259" y="2869"/>
                  </a:lnTo>
                  <a:lnTo>
                    <a:pt x="3256" y="2871"/>
                  </a:lnTo>
                  <a:lnTo>
                    <a:pt x="3255" y="2873"/>
                  </a:lnTo>
                  <a:lnTo>
                    <a:pt x="3255" y="2874"/>
                  </a:lnTo>
                  <a:lnTo>
                    <a:pt x="3259" y="2874"/>
                  </a:lnTo>
                  <a:lnTo>
                    <a:pt x="3260" y="2876"/>
                  </a:lnTo>
                  <a:lnTo>
                    <a:pt x="3260" y="2877"/>
                  </a:lnTo>
                  <a:lnTo>
                    <a:pt x="3259" y="2878"/>
                  </a:lnTo>
                  <a:lnTo>
                    <a:pt x="3257" y="2879"/>
                  </a:lnTo>
                  <a:lnTo>
                    <a:pt x="3251" y="2881"/>
                  </a:lnTo>
                  <a:lnTo>
                    <a:pt x="3248" y="2881"/>
                  </a:lnTo>
                  <a:lnTo>
                    <a:pt x="3242" y="2877"/>
                  </a:lnTo>
                  <a:lnTo>
                    <a:pt x="3235" y="2875"/>
                  </a:lnTo>
                  <a:lnTo>
                    <a:pt x="3233" y="2875"/>
                  </a:lnTo>
                  <a:lnTo>
                    <a:pt x="3231" y="2875"/>
                  </a:lnTo>
                  <a:lnTo>
                    <a:pt x="3228" y="2874"/>
                  </a:lnTo>
                  <a:lnTo>
                    <a:pt x="3227" y="2871"/>
                  </a:lnTo>
                  <a:lnTo>
                    <a:pt x="3226" y="2869"/>
                  </a:lnTo>
                  <a:lnTo>
                    <a:pt x="3225" y="2868"/>
                  </a:lnTo>
                  <a:lnTo>
                    <a:pt x="3224" y="2868"/>
                  </a:lnTo>
                  <a:lnTo>
                    <a:pt x="3222" y="2868"/>
                  </a:lnTo>
                  <a:lnTo>
                    <a:pt x="3218" y="2869"/>
                  </a:lnTo>
                  <a:lnTo>
                    <a:pt x="3215" y="2870"/>
                  </a:lnTo>
                  <a:lnTo>
                    <a:pt x="3200" y="2873"/>
                  </a:lnTo>
                  <a:lnTo>
                    <a:pt x="3185" y="2876"/>
                  </a:lnTo>
                  <a:lnTo>
                    <a:pt x="3174" y="2878"/>
                  </a:lnTo>
                  <a:lnTo>
                    <a:pt x="3161" y="2881"/>
                  </a:lnTo>
                  <a:lnTo>
                    <a:pt x="3157" y="2882"/>
                  </a:lnTo>
                  <a:lnTo>
                    <a:pt x="3152" y="2883"/>
                  </a:lnTo>
                  <a:lnTo>
                    <a:pt x="3149" y="2885"/>
                  </a:lnTo>
                  <a:lnTo>
                    <a:pt x="3144" y="2889"/>
                  </a:lnTo>
                  <a:lnTo>
                    <a:pt x="3136" y="2894"/>
                  </a:lnTo>
                  <a:lnTo>
                    <a:pt x="3127" y="2898"/>
                  </a:lnTo>
                  <a:lnTo>
                    <a:pt x="3122" y="2907"/>
                  </a:lnTo>
                  <a:lnTo>
                    <a:pt x="3118" y="2916"/>
                  </a:lnTo>
                  <a:lnTo>
                    <a:pt x="3118" y="2919"/>
                  </a:lnTo>
                  <a:lnTo>
                    <a:pt x="3118" y="2923"/>
                  </a:lnTo>
                  <a:lnTo>
                    <a:pt x="3120" y="2925"/>
                  </a:lnTo>
                  <a:lnTo>
                    <a:pt x="3124" y="2926"/>
                  </a:lnTo>
                  <a:lnTo>
                    <a:pt x="3130" y="2927"/>
                  </a:lnTo>
                  <a:lnTo>
                    <a:pt x="3138" y="2928"/>
                  </a:lnTo>
                  <a:lnTo>
                    <a:pt x="3145" y="2932"/>
                  </a:lnTo>
                  <a:lnTo>
                    <a:pt x="3152" y="2934"/>
                  </a:lnTo>
                  <a:lnTo>
                    <a:pt x="3153" y="2940"/>
                  </a:lnTo>
                  <a:lnTo>
                    <a:pt x="3154" y="2944"/>
                  </a:lnTo>
                  <a:lnTo>
                    <a:pt x="3157" y="2947"/>
                  </a:lnTo>
                  <a:lnTo>
                    <a:pt x="3157" y="2948"/>
                  </a:lnTo>
                  <a:lnTo>
                    <a:pt x="3157" y="2949"/>
                  </a:lnTo>
                  <a:lnTo>
                    <a:pt x="3153" y="2949"/>
                  </a:lnTo>
                  <a:lnTo>
                    <a:pt x="3151" y="2950"/>
                  </a:lnTo>
                  <a:lnTo>
                    <a:pt x="3150" y="2951"/>
                  </a:lnTo>
                  <a:lnTo>
                    <a:pt x="3149" y="2951"/>
                  </a:lnTo>
                  <a:lnTo>
                    <a:pt x="3146" y="2950"/>
                  </a:lnTo>
                  <a:lnTo>
                    <a:pt x="3142" y="2950"/>
                  </a:lnTo>
                  <a:lnTo>
                    <a:pt x="3136" y="2950"/>
                  </a:lnTo>
                  <a:lnTo>
                    <a:pt x="3129" y="2951"/>
                  </a:lnTo>
                  <a:lnTo>
                    <a:pt x="3124" y="2951"/>
                  </a:lnTo>
                  <a:lnTo>
                    <a:pt x="3111" y="2952"/>
                  </a:lnTo>
                  <a:lnTo>
                    <a:pt x="3098" y="2955"/>
                  </a:lnTo>
                  <a:lnTo>
                    <a:pt x="3092" y="2957"/>
                  </a:lnTo>
                  <a:lnTo>
                    <a:pt x="3089" y="2958"/>
                  </a:lnTo>
                  <a:lnTo>
                    <a:pt x="3087" y="2960"/>
                  </a:lnTo>
                  <a:lnTo>
                    <a:pt x="3084" y="2965"/>
                  </a:lnTo>
                  <a:lnTo>
                    <a:pt x="3083" y="2966"/>
                  </a:lnTo>
                  <a:lnTo>
                    <a:pt x="3083" y="2968"/>
                  </a:lnTo>
                  <a:lnTo>
                    <a:pt x="3089" y="2971"/>
                  </a:lnTo>
                  <a:lnTo>
                    <a:pt x="3096" y="2974"/>
                  </a:lnTo>
                  <a:lnTo>
                    <a:pt x="3083" y="2972"/>
                  </a:lnTo>
                  <a:lnTo>
                    <a:pt x="3070" y="2969"/>
                  </a:lnTo>
                  <a:lnTo>
                    <a:pt x="3057" y="2966"/>
                  </a:lnTo>
                  <a:lnTo>
                    <a:pt x="3045" y="2964"/>
                  </a:lnTo>
                  <a:lnTo>
                    <a:pt x="3040" y="2965"/>
                  </a:lnTo>
                  <a:lnTo>
                    <a:pt x="3035" y="2966"/>
                  </a:lnTo>
                  <a:lnTo>
                    <a:pt x="3030" y="2968"/>
                  </a:lnTo>
                  <a:lnTo>
                    <a:pt x="3026" y="2972"/>
                  </a:lnTo>
                  <a:lnTo>
                    <a:pt x="3021" y="2975"/>
                  </a:lnTo>
                  <a:lnTo>
                    <a:pt x="3016" y="2979"/>
                  </a:lnTo>
                  <a:lnTo>
                    <a:pt x="3013" y="2982"/>
                  </a:lnTo>
                  <a:lnTo>
                    <a:pt x="3011" y="2987"/>
                  </a:lnTo>
                  <a:lnTo>
                    <a:pt x="3011" y="2989"/>
                  </a:lnTo>
                  <a:lnTo>
                    <a:pt x="3010" y="2991"/>
                  </a:lnTo>
                  <a:lnTo>
                    <a:pt x="3000" y="2995"/>
                  </a:lnTo>
                  <a:lnTo>
                    <a:pt x="2989" y="2998"/>
                  </a:lnTo>
                  <a:lnTo>
                    <a:pt x="2983" y="3001"/>
                  </a:lnTo>
                  <a:lnTo>
                    <a:pt x="2979" y="3007"/>
                  </a:lnTo>
                  <a:lnTo>
                    <a:pt x="2978" y="3008"/>
                  </a:lnTo>
                  <a:lnTo>
                    <a:pt x="2977" y="3010"/>
                  </a:lnTo>
                  <a:lnTo>
                    <a:pt x="2977" y="3013"/>
                  </a:lnTo>
                  <a:lnTo>
                    <a:pt x="2975" y="3014"/>
                  </a:lnTo>
                  <a:lnTo>
                    <a:pt x="2974" y="3013"/>
                  </a:lnTo>
                  <a:lnTo>
                    <a:pt x="2972" y="3010"/>
                  </a:lnTo>
                  <a:lnTo>
                    <a:pt x="2970" y="3009"/>
                  </a:lnTo>
                  <a:lnTo>
                    <a:pt x="2967" y="3007"/>
                  </a:lnTo>
                  <a:lnTo>
                    <a:pt x="2965" y="3008"/>
                  </a:lnTo>
                  <a:lnTo>
                    <a:pt x="2962" y="3009"/>
                  </a:lnTo>
                  <a:lnTo>
                    <a:pt x="2956" y="3009"/>
                  </a:lnTo>
                  <a:lnTo>
                    <a:pt x="2950" y="3009"/>
                  </a:lnTo>
                  <a:lnTo>
                    <a:pt x="2946" y="3006"/>
                  </a:lnTo>
                  <a:lnTo>
                    <a:pt x="2945" y="3003"/>
                  </a:lnTo>
                  <a:lnTo>
                    <a:pt x="2945" y="2999"/>
                  </a:lnTo>
                  <a:lnTo>
                    <a:pt x="2946" y="2995"/>
                  </a:lnTo>
                  <a:lnTo>
                    <a:pt x="2949" y="2990"/>
                  </a:lnTo>
                  <a:lnTo>
                    <a:pt x="2953" y="2988"/>
                  </a:lnTo>
                  <a:lnTo>
                    <a:pt x="2956" y="2988"/>
                  </a:lnTo>
                  <a:lnTo>
                    <a:pt x="2962" y="2989"/>
                  </a:lnTo>
                  <a:lnTo>
                    <a:pt x="2967" y="2989"/>
                  </a:lnTo>
                  <a:lnTo>
                    <a:pt x="2973" y="2989"/>
                  </a:lnTo>
                  <a:lnTo>
                    <a:pt x="2978" y="2988"/>
                  </a:lnTo>
                  <a:lnTo>
                    <a:pt x="2980" y="2987"/>
                  </a:lnTo>
                  <a:lnTo>
                    <a:pt x="2980" y="2983"/>
                  </a:lnTo>
                  <a:lnTo>
                    <a:pt x="2981" y="2979"/>
                  </a:lnTo>
                  <a:lnTo>
                    <a:pt x="2980" y="2976"/>
                  </a:lnTo>
                  <a:lnTo>
                    <a:pt x="2978" y="2975"/>
                  </a:lnTo>
                  <a:lnTo>
                    <a:pt x="2974" y="2974"/>
                  </a:lnTo>
                  <a:lnTo>
                    <a:pt x="2970" y="2973"/>
                  </a:lnTo>
                  <a:lnTo>
                    <a:pt x="2973" y="2969"/>
                  </a:lnTo>
                  <a:lnTo>
                    <a:pt x="2977" y="2966"/>
                  </a:lnTo>
                  <a:lnTo>
                    <a:pt x="2978" y="2963"/>
                  </a:lnTo>
                  <a:lnTo>
                    <a:pt x="2978" y="2957"/>
                  </a:lnTo>
                  <a:lnTo>
                    <a:pt x="2979" y="2948"/>
                  </a:lnTo>
                  <a:lnTo>
                    <a:pt x="2980" y="2939"/>
                  </a:lnTo>
                  <a:lnTo>
                    <a:pt x="2987" y="2936"/>
                  </a:lnTo>
                  <a:lnTo>
                    <a:pt x="2992" y="2934"/>
                  </a:lnTo>
                  <a:lnTo>
                    <a:pt x="2997" y="2931"/>
                  </a:lnTo>
                  <a:lnTo>
                    <a:pt x="3002" y="2926"/>
                  </a:lnTo>
                  <a:lnTo>
                    <a:pt x="3007" y="2923"/>
                  </a:lnTo>
                  <a:lnTo>
                    <a:pt x="3011" y="2919"/>
                  </a:lnTo>
                  <a:lnTo>
                    <a:pt x="3014" y="2915"/>
                  </a:lnTo>
                  <a:lnTo>
                    <a:pt x="3015" y="2910"/>
                  </a:lnTo>
                  <a:lnTo>
                    <a:pt x="3016" y="2900"/>
                  </a:lnTo>
                  <a:lnTo>
                    <a:pt x="3015" y="2889"/>
                  </a:lnTo>
                  <a:lnTo>
                    <a:pt x="3015" y="2877"/>
                  </a:lnTo>
                  <a:lnTo>
                    <a:pt x="3016" y="2866"/>
                  </a:lnTo>
                  <a:lnTo>
                    <a:pt x="3019" y="2859"/>
                  </a:lnTo>
                  <a:lnTo>
                    <a:pt x="3022" y="2852"/>
                  </a:lnTo>
                  <a:lnTo>
                    <a:pt x="3024" y="2846"/>
                  </a:lnTo>
                  <a:lnTo>
                    <a:pt x="3027" y="2844"/>
                  </a:lnTo>
                  <a:lnTo>
                    <a:pt x="3029" y="2841"/>
                  </a:lnTo>
                  <a:lnTo>
                    <a:pt x="3032" y="2837"/>
                  </a:lnTo>
                  <a:lnTo>
                    <a:pt x="3036" y="2832"/>
                  </a:lnTo>
                  <a:lnTo>
                    <a:pt x="3039" y="2825"/>
                  </a:lnTo>
                  <a:lnTo>
                    <a:pt x="3037" y="2814"/>
                  </a:lnTo>
                  <a:lnTo>
                    <a:pt x="3035" y="2804"/>
                  </a:lnTo>
                  <a:lnTo>
                    <a:pt x="3032" y="2801"/>
                  </a:lnTo>
                  <a:lnTo>
                    <a:pt x="3030" y="2798"/>
                  </a:lnTo>
                  <a:lnTo>
                    <a:pt x="3027" y="2793"/>
                  </a:lnTo>
                  <a:lnTo>
                    <a:pt x="3023" y="2788"/>
                  </a:lnTo>
                  <a:lnTo>
                    <a:pt x="3020" y="2787"/>
                  </a:lnTo>
                  <a:lnTo>
                    <a:pt x="3019" y="2786"/>
                  </a:lnTo>
                  <a:lnTo>
                    <a:pt x="3018" y="2785"/>
                  </a:lnTo>
                  <a:lnTo>
                    <a:pt x="3018" y="2781"/>
                  </a:lnTo>
                  <a:lnTo>
                    <a:pt x="3019" y="2780"/>
                  </a:lnTo>
                  <a:lnTo>
                    <a:pt x="3020" y="2780"/>
                  </a:lnTo>
                  <a:lnTo>
                    <a:pt x="3021" y="2780"/>
                  </a:lnTo>
                  <a:lnTo>
                    <a:pt x="3022" y="2781"/>
                  </a:lnTo>
                  <a:lnTo>
                    <a:pt x="3027" y="2782"/>
                  </a:lnTo>
                  <a:lnTo>
                    <a:pt x="3031" y="2782"/>
                  </a:lnTo>
                  <a:lnTo>
                    <a:pt x="3037" y="2782"/>
                  </a:lnTo>
                  <a:lnTo>
                    <a:pt x="3038" y="2784"/>
                  </a:lnTo>
                  <a:lnTo>
                    <a:pt x="3037" y="2786"/>
                  </a:lnTo>
                  <a:lnTo>
                    <a:pt x="3037" y="2789"/>
                  </a:lnTo>
                  <a:lnTo>
                    <a:pt x="3039" y="2795"/>
                  </a:lnTo>
                  <a:lnTo>
                    <a:pt x="3040" y="2800"/>
                  </a:lnTo>
                  <a:lnTo>
                    <a:pt x="3044" y="2802"/>
                  </a:lnTo>
                  <a:lnTo>
                    <a:pt x="3045" y="2804"/>
                  </a:lnTo>
                  <a:lnTo>
                    <a:pt x="3047" y="2805"/>
                  </a:lnTo>
                  <a:lnTo>
                    <a:pt x="3051" y="2803"/>
                  </a:lnTo>
                  <a:lnTo>
                    <a:pt x="3052" y="2802"/>
                  </a:lnTo>
                  <a:lnTo>
                    <a:pt x="3053" y="2803"/>
                  </a:lnTo>
                  <a:lnTo>
                    <a:pt x="3053" y="2804"/>
                  </a:lnTo>
                  <a:lnTo>
                    <a:pt x="3053" y="2806"/>
                  </a:lnTo>
                  <a:lnTo>
                    <a:pt x="3049" y="2811"/>
                  </a:lnTo>
                  <a:lnTo>
                    <a:pt x="3048" y="2814"/>
                  </a:lnTo>
                  <a:lnTo>
                    <a:pt x="3046" y="2818"/>
                  </a:lnTo>
                  <a:lnTo>
                    <a:pt x="3046" y="2818"/>
                  </a:lnTo>
                  <a:lnTo>
                    <a:pt x="3048" y="2817"/>
                  </a:lnTo>
                  <a:lnTo>
                    <a:pt x="3052" y="2816"/>
                  </a:lnTo>
                  <a:lnTo>
                    <a:pt x="3055" y="2813"/>
                  </a:lnTo>
                  <a:lnTo>
                    <a:pt x="3056" y="2813"/>
                  </a:lnTo>
                  <a:lnTo>
                    <a:pt x="3056" y="2816"/>
                  </a:lnTo>
                  <a:lnTo>
                    <a:pt x="3056" y="2820"/>
                  </a:lnTo>
                  <a:lnTo>
                    <a:pt x="3055" y="2824"/>
                  </a:lnTo>
                  <a:lnTo>
                    <a:pt x="3054" y="2827"/>
                  </a:lnTo>
                  <a:lnTo>
                    <a:pt x="3055" y="2828"/>
                  </a:lnTo>
                  <a:lnTo>
                    <a:pt x="3055" y="2828"/>
                  </a:lnTo>
                  <a:lnTo>
                    <a:pt x="3057" y="2827"/>
                  </a:lnTo>
                  <a:lnTo>
                    <a:pt x="3060" y="2825"/>
                  </a:lnTo>
                  <a:lnTo>
                    <a:pt x="3063" y="2821"/>
                  </a:lnTo>
                  <a:lnTo>
                    <a:pt x="3065" y="2819"/>
                  </a:lnTo>
                  <a:lnTo>
                    <a:pt x="3067" y="2819"/>
                  </a:lnTo>
                  <a:lnTo>
                    <a:pt x="3069" y="2819"/>
                  </a:lnTo>
                  <a:lnTo>
                    <a:pt x="3070" y="2820"/>
                  </a:lnTo>
                  <a:lnTo>
                    <a:pt x="3072" y="2822"/>
                  </a:lnTo>
                  <a:lnTo>
                    <a:pt x="3075" y="2827"/>
                  </a:lnTo>
                  <a:lnTo>
                    <a:pt x="3078" y="2829"/>
                  </a:lnTo>
                  <a:lnTo>
                    <a:pt x="3083" y="2832"/>
                  </a:lnTo>
                  <a:lnTo>
                    <a:pt x="3088" y="2834"/>
                  </a:lnTo>
                  <a:lnTo>
                    <a:pt x="3093" y="2836"/>
                  </a:lnTo>
                  <a:lnTo>
                    <a:pt x="3098" y="2837"/>
                  </a:lnTo>
                  <a:lnTo>
                    <a:pt x="3101" y="2837"/>
                  </a:lnTo>
                  <a:lnTo>
                    <a:pt x="3102" y="2836"/>
                  </a:lnTo>
                  <a:lnTo>
                    <a:pt x="3103" y="2833"/>
                  </a:lnTo>
                  <a:lnTo>
                    <a:pt x="3104" y="2829"/>
                  </a:lnTo>
                  <a:lnTo>
                    <a:pt x="3104" y="2826"/>
                  </a:lnTo>
                  <a:lnTo>
                    <a:pt x="3104" y="2824"/>
                  </a:lnTo>
                  <a:lnTo>
                    <a:pt x="3103" y="2821"/>
                  </a:lnTo>
                  <a:lnTo>
                    <a:pt x="3100" y="2819"/>
                  </a:lnTo>
                  <a:lnTo>
                    <a:pt x="3098" y="2814"/>
                  </a:lnTo>
                  <a:lnTo>
                    <a:pt x="3098" y="2812"/>
                  </a:lnTo>
                  <a:lnTo>
                    <a:pt x="3100" y="2810"/>
                  </a:lnTo>
                  <a:lnTo>
                    <a:pt x="3101" y="2809"/>
                  </a:lnTo>
                  <a:lnTo>
                    <a:pt x="3102" y="2809"/>
                  </a:lnTo>
                  <a:lnTo>
                    <a:pt x="3104" y="2810"/>
                  </a:lnTo>
                  <a:lnTo>
                    <a:pt x="3106" y="2811"/>
                  </a:lnTo>
                  <a:lnTo>
                    <a:pt x="3109" y="2813"/>
                  </a:lnTo>
                  <a:lnTo>
                    <a:pt x="3111" y="2816"/>
                  </a:lnTo>
                  <a:lnTo>
                    <a:pt x="3114" y="2818"/>
                  </a:lnTo>
                  <a:lnTo>
                    <a:pt x="3116" y="2819"/>
                  </a:lnTo>
                  <a:lnTo>
                    <a:pt x="3118" y="2819"/>
                  </a:lnTo>
                  <a:lnTo>
                    <a:pt x="3119" y="2818"/>
                  </a:lnTo>
                  <a:lnTo>
                    <a:pt x="3120" y="2817"/>
                  </a:lnTo>
                  <a:lnTo>
                    <a:pt x="3119" y="2813"/>
                  </a:lnTo>
                  <a:lnTo>
                    <a:pt x="3117" y="2811"/>
                  </a:lnTo>
                  <a:lnTo>
                    <a:pt x="3114" y="2811"/>
                  </a:lnTo>
                  <a:lnTo>
                    <a:pt x="3112" y="2809"/>
                  </a:lnTo>
                  <a:lnTo>
                    <a:pt x="3110" y="2805"/>
                  </a:lnTo>
                  <a:lnTo>
                    <a:pt x="3109" y="2803"/>
                  </a:lnTo>
                  <a:lnTo>
                    <a:pt x="3106" y="2800"/>
                  </a:lnTo>
                  <a:lnTo>
                    <a:pt x="3103" y="2797"/>
                  </a:lnTo>
                  <a:lnTo>
                    <a:pt x="3101" y="2794"/>
                  </a:lnTo>
                  <a:lnTo>
                    <a:pt x="3100" y="2790"/>
                  </a:lnTo>
                  <a:lnTo>
                    <a:pt x="3103" y="2789"/>
                  </a:lnTo>
                  <a:lnTo>
                    <a:pt x="3103" y="2788"/>
                  </a:lnTo>
                  <a:lnTo>
                    <a:pt x="3102" y="2787"/>
                  </a:lnTo>
                  <a:lnTo>
                    <a:pt x="3100" y="2786"/>
                  </a:lnTo>
                  <a:lnTo>
                    <a:pt x="3098" y="2778"/>
                  </a:lnTo>
                  <a:lnTo>
                    <a:pt x="3098" y="2770"/>
                  </a:lnTo>
                  <a:lnTo>
                    <a:pt x="3095" y="2771"/>
                  </a:lnTo>
                  <a:lnTo>
                    <a:pt x="3094" y="2771"/>
                  </a:lnTo>
                  <a:lnTo>
                    <a:pt x="3094" y="2772"/>
                  </a:lnTo>
                  <a:lnTo>
                    <a:pt x="3094" y="2773"/>
                  </a:lnTo>
                  <a:lnTo>
                    <a:pt x="3095" y="2774"/>
                  </a:lnTo>
                  <a:lnTo>
                    <a:pt x="3089" y="2773"/>
                  </a:lnTo>
                  <a:lnTo>
                    <a:pt x="3084" y="2764"/>
                  </a:lnTo>
                  <a:lnTo>
                    <a:pt x="3080" y="2757"/>
                  </a:lnTo>
                  <a:lnTo>
                    <a:pt x="3076" y="2756"/>
                  </a:lnTo>
                  <a:lnTo>
                    <a:pt x="3073" y="2754"/>
                  </a:lnTo>
                  <a:lnTo>
                    <a:pt x="3072" y="2751"/>
                  </a:lnTo>
                  <a:lnTo>
                    <a:pt x="3071" y="2746"/>
                  </a:lnTo>
                  <a:lnTo>
                    <a:pt x="3069" y="2741"/>
                  </a:lnTo>
                  <a:lnTo>
                    <a:pt x="3067" y="2738"/>
                  </a:lnTo>
                  <a:lnTo>
                    <a:pt x="3063" y="2733"/>
                  </a:lnTo>
                  <a:lnTo>
                    <a:pt x="3060" y="2731"/>
                  </a:lnTo>
                  <a:lnTo>
                    <a:pt x="3056" y="2731"/>
                  </a:lnTo>
                  <a:lnTo>
                    <a:pt x="3051" y="2731"/>
                  </a:lnTo>
                  <a:lnTo>
                    <a:pt x="3037" y="2730"/>
                  </a:lnTo>
                  <a:lnTo>
                    <a:pt x="3022" y="2729"/>
                  </a:lnTo>
                  <a:lnTo>
                    <a:pt x="3020" y="2730"/>
                  </a:lnTo>
                  <a:lnTo>
                    <a:pt x="3019" y="2730"/>
                  </a:lnTo>
                  <a:lnTo>
                    <a:pt x="3019" y="2728"/>
                  </a:lnTo>
                  <a:lnTo>
                    <a:pt x="3020" y="2727"/>
                  </a:lnTo>
                  <a:lnTo>
                    <a:pt x="3022" y="2723"/>
                  </a:lnTo>
                  <a:lnTo>
                    <a:pt x="3023" y="2719"/>
                  </a:lnTo>
                  <a:lnTo>
                    <a:pt x="3020" y="2720"/>
                  </a:lnTo>
                  <a:lnTo>
                    <a:pt x="3018" y="2722"/>
                  </a:lnTo>
                  <a:lnTo>
                    <a:pt x="3015" y="2722"/>
                  </a:lnTo>
                  <a:lnTo>
                    <a:pt x="3013" y="2722"/>
                  </a:lnTo>
                  <a:lnTo>
                    <a:pt x="3011" y="2720"/>
                  </a:lnTo>
                  <a:lnTo>
                    <a:pt x="3008" y="2719"/>
                  </a:lnTo>
                  <a:lnTo>
                    <a:pt x="3004" y="2719"/>
                  </a:lnTo>
                  <a:lnTo>
                    <a:pt x="2998" y="2719"/>
                  </a:lnTo>
                  <a:lnTo>
                    <a:pt x="2990" y="2716"/>
                  </a:lnTo>
                  <a:lnTo>
                    <a:pt x="2982" y="2714"/>
                  </a:lnTo>
                  <a:lnTo>
                    <a:pt x="2974" y="2714"/>
                  </a:lnTo>
                  <a:lnTo>
                    <a:pt x="2967" y="2714"/>
                  </a:lnTo>
                  <a:lnTo>
                    <a:pt x="2962" y="2714"/>
                  </a:lnTo>
                  <a:lnTo>
                    <a:pt x="2955" y="2714"/>
                  </a:lnTo>
                  <a:lnTo>
                    <a:pt x="2945" y="2713"/>
                  </a:lnTo>
                  <a:lnTo>
                    <a:pt x="2934" y="2712"/>
                  </a:lnTo>
                  <a:lnTo>
                    <a:pt x="2917" y="2707"/>
                  </a:lnTo>
                  <a:lnTo>
                    <a:pt x="2901" y="2703"/>
                  </a:lnTo>
                  <a:lnTo>
                    <a:pt x="2897" y="2703"/>
                  </a:lnTo>
                  <a:lnTo>
                    <a:pt x="2894" y="2702"/>
                  </a:lnTo>
                  <a:lnTo>
                    <a:pt x="2894" y="2699"/>
                  </a:lnTo>
                  <a:lnTo>
                    <a:pt x="2894" y="2694"/>
                  </a:lnTo>
                  <a:lnTo>
                    <a:pt x="2894" y="2690"/>
                  </a:lnTo>
                  <a:lnTo>
                    <a:pt x="2894" y="2687"/>
                  </a:lnTo>
                  <a:lnTo>
                    <a:pt x="2892" y="2686"/>
                  </a:lnTo>
                  <a:lnTo>
                    <a:pt x="2889" y="2688"/>
                  </a:lnTo>
                  <a:lnTo>
                    <a:pt x="2883" y="2688"/>
                  </a:lnTo>
                  <a:lnTo>
                    <a:pt x="2878" y="2688"/>
                  </a:lnTo>
                  <a:lnTo>
                    <a:pt x="2873" y="2689"/>
                  </a:lnTo>
                  <a:lnTo>
                    <a:pt x="2870" y="2688"/>
                  </a:lnTo>
                  <a:lnTo>
                    <a:pt x="2870" y="2684"/>
                  </a:lnTo>
                  <a:lnTo>
                    <a:pt x="2873" y="2681"/>
                  </a:lnTo>
                  <a:lnTo>
                    <a:pt x="2875" y="2679"/>
                  </a:lnTo>
                  <a:lnTo>
                    <a:pt x="2877" y="2675"/>
                  </a:lnTo>
                  <a:lnTo>
                    <a:pt x="2877" y="2674"/>
                  </a:lnTo>
                  <a:lnTo>
                    <a:pt x="2877" y="2674"/>
                  </a:lnTo>
                  <a:lnTo>
                    <a:pt x="2876" y="2673"/>
                  </a:lnTo>
                  <a:lnTo>
                    <a:pt x="2873" y="2674"/>
                  </a:lnTo>
                  <a:lnTo>
                    <a:pt x="2872" y="2673"/>
                  </a:lnTo>
                  <a:lnTo>
                    <a:pt x="2870" y="2672"/>
                  </a:lnTo>
                  <a:lnTo>
                    <a:pt x="2870" y="2671"/>
                  </a:lnTo>
                  <a:lnTo>
                    <a:pt x="2872" y="2668"/>
                  </a:lnTo>
                  <a:lnTo>
                    <a:pt x="2874" y="2666"/>
                  </a:lnTo>
                  <a:lnTo>
                    <a:pt x="2877" y="2665"/>
                  </a:lnTo>
                  <a:lnTo>
                    <a:pt x="2880" y="2663"/>
                  </a:lnTo>
                  <a:lnTo>
                    <a:pt x="2881" y="2660"/>
                  </a:lnTo>
                  <a:lnTo>
                    <a:pt x="2881" y="2659"/>
                  </a:lnTo>
                  <a:lnTo>
                    <a:pt x="2880" y="2659"/>
                  </a:lnTo>
                  <a:lnTo>
                    <a:pt x="2875" y="2658"/>
                  </a:lnTo>
                  <a:lnTo>
                    <a:pt x="2872" y="2658"/>
                  </a:lnTo>
                  <a:lnTo>
                    <a:pt x="2868" y="2659"/>
                  </a:lnTo>
                  <a:lnTo>
                    <a:pt x="2867" y="2659"/>
                  </a:lnTo>
                  <a:lnTo>
                    <a:pt x="2866" y="2658"/>
                  </a:lnTo>
                  <a:lnTo>
                    <a:pt x="2864" y="2657"/>
                  </a:lnTo>
                  <a:lnTo>
                    <a:pt x="2860" y="2656"/>
                  </a:lnTo>
                  <a:lnTo>
                    <a:pt x="2859" y="2655"/>
                  </a:lnTo>
                  <a:lnTo>
                    <a:pt x="2859" y="2653"/>
                  </a:lnTo>
                  <a:lnTo>
                    <a:pt x="2861" y="2649"/>
                  </a:lnTo>
                  <a:lnTo>
                    <a:pt x="2864" y="2642"/>
                  </a:lnTo>
                  <a:lnTo>
                    <a:pt x="2867" y="2635"/>
                  </a:lnTo>
                  <a:lnTo>
                    <a:pt x="2870" y="2631"/>
                  </a:lnTo>
                  <a:lnTo>
                    <a:pt x="2870" y="2630"/>
                  </a:lnTo>
                  <a:lnTo>
                    <a:pt x="2868" y="2627"/>
                  </a:lnTo>
                  <a:lnTo>
                    <a:pt x="2865" y="2624"/>
                  </a:lnTo>
                  <a:lnTo>
                    <a:pt x="2859" y="2618"/>
                  </a:lnTo>
                  <a:lnTo>
                    <a:pt x="2853" y="2615"/>
                  </a:lnTo>
                  <a:lnTo>
                    <a:pt x="2851" y="2613"/>
                  </a:lnTo>
                  <a:lnTo>
                    <a:pt x="2850" y="2610"/>
                  </a:lnTo>
                  <a:lnTo>
                    <a:pt x="2849" y="2607"/>
                  </a:lnTo>
                  <a:lnTo>
                    <a:pt x="2850" y="2601"/>
                  </a:lnTo>
                  <a:lnTo>
                    <a:pt x="2852" y="2594"/>
                  </a:lnTo>
                  <a:lnTo>
                    <a:pt x="2855" y="2588"/>
                  </a:lnTo>
                  <a:lnTo>
                    <a:pt x="2856" y="2584"/>
                  </a:lnTo>
                  <a:lnTo>
                    <a:pt x="2856" y="2582"/>
                  </a:lnTo>
                  <a:lnTo>
                    <a:pt x="2853" y="2581"/>
                  </a:lnTo>
                  <a:lnTo>
                    <a:pt x="2851" y="2581"/>
                  </a:lnTo>
                  <a:lnTo>
                    <a:pt x="2847" y="2580"/>
                  </a:lnTo>
                  <a:lnTo>
                    <a:pt x="2843" y="2581"/>
                  </a:lnTo>
                  <a:lnTo>
                    <a:pt x="2834" y="2582"/>
                  </a:lnTo>
                  <a:lnTo>
                    <a:pt x="2828" y="2583"/>
                  </a:lnTo>
                  <a:lnTo>
                    <a:pt x="2824" y="2584"/>
                  </a:lnTo>
                  <a:lnTo>
                    <a:pt x="2820" y="2583"/>
                  </a:lnTo>
                  <a:lnTo>
                    <a:pt x="2816" y="2583"/>
                  </a:lnTo>
                  <a:lnTo>
                    <a:pt x="2812" y="2582"/>
                  </a:lnTo>
                  <a:lnTo>
                    <a:pt x="2806" y="2577"/>
                  </a:lnTo>
                  <a:lnTo>
                    <a:pt x="2800" y="2573"/>
                  </a:lnTo>
                  <a:lnTo>
                    <a:pt x="2795" y="2566"/>
                  </a:lnTo>
                  <a:lnTo>
                    <a:pt x="2791" y="2559"/>
                  </a:lnTo>
                  <a:lnTo>
                    <a:pt x="2787" y="2551"/>
                  </a:lnTo>
                  <a:lnTo>
                    <a:pt x="2785" y="2543"/>
                  </a:lnTo>
                  <a:lnTo>
                    <a:pt x="2783" y="2533"/>
                  </a:lnTo>
                  <a:lnTo>
                    <a:pt x="2779" y="2524"/>
                  </a:lnTo>
                  <a:lnTo>
                    <a:pt x="2775" y="2519"/>
                  </a:lnTo>
                  <a:lnTo>
                    <a:pt x="2774" y="2519"/>
                  </a:lnTo>
                  <a:lnTo>
                    <a:pt x="2771" y="2520"/>
                  </a:lnTo>
                  <a:lnTo>
                    <a:pt x="2767" y="2518"/>
                  </a:lnTo>
                  <a:lnTo>
                    <a:pt x="2762" y="2517"/>
                  </a:lnTo>
                  <a:lnTo>
                    <a:pt x="2759" y="2517"/>
                  </a:lnTo>
                  <a:lnTo>
                    <a:pt x="2755" y="2518"/>
                  </a:lnTo>
                  <a:lnTo>
                    <a:pt x="2751" y="2518"/>
                  </a:lnTo>
                  <a:lnTo>
                    <a:pt x="2741" y="2518"/>
                  </a:lnTo>
                  <a:lnTo>
                    <a:pt x="2730" y="2518"/>
                  </a:lnTo>
                  <a:lnTo>
                    <a:pt x="2723" y="2513"/>
                  </a:lnTo>
                  <a:lnTo>
                    <a:pt x="2715" y="2511"/>
                  </a:lnTo>
                  <a:lnTo>
                    <a:pt x="2706" y="2508"/>
                  </a:lnTo>
                  <a:lnTo>
                    <a:pt x="2698" y="2504"/>
                  </a:lnTo>
                  <a:lnTo>
                    <a:pt x="2695" y="2502"/>
                  </a:lnTo>
                  <a:lnTo>
                    <a:pt x="2693" y="2501"/>
                  </a:lnTo>
                  <a:lnTo>
                    <a:pt x="2692" y="2502"/>
                  </a:lnTo>
                  <a:lnTo>
                    <a:pt x="2688" y="2503"/>
                  </a:lnTo>
                  <a:lnTo>
                    <a:pt x="2685" y="2504"/>
                  </a:lnTo>
                  <a:lnTo>
                    <a:pt x="2684" y="2505"/>
                  </a:lnTo>
                  <a:lnTo>
                    <a:pt x="2682" y="2507"/>
                  </a:lnTo>
                  <a:lnTo>
                    <a:pt x="2682" y="2508"/>
                  </a:lnTo>
                  <a:lnTo>
                    <a:pt x="2684" y="2511"/>
                  </a:lnTo>
                  <a:lnTo>
                    <a:pt x="2687" y="2513"/>
                  </a:lnTo>
                  <a:lnTo>
                    <a:pt x="2689" y="2517"/>
                  </a:lnTo>
                  <a:lnTo>
                    <a:pt x="2690" y="2519"/>
                  </a:lnTo>
                  <a:lnTo>
                    <a:pt x="2690" y="2521"/>
                  </a:lnTo>
                  <a:lnTo>
                    <a:pt x="2690" y="2525"/>
                  </a:lnTo>
                  <a:lnTo>
                    <a:pt x="2689" y="2527"/>
                  </a:lnTo>
                  <a:lnTo>
                    <a:pt x="2687" y="2529"/>
                  </a:lnTo>
                  <a:lnTo>
                    <a:pt x="2685" y="2531"/>
                  </a:lnTo>
                  <a:lnTo>
                    <a:pt x="2682" y="2533"/>
                  </a:lnTo>
                  <a:lnTo>
                    <a:pt x="2680" y="2534"/>
                  </a:lnTo>
                  <a:lnTo>
                    <a:pt x="2677" y="2535"/>
                  </a:lnTo>
                  <a:lnTo>
                    <a:pt x="2674" y="2537"/>
                  </a:lnTo>
                  <a:lnTo>
                    <a:pt x="2673" y="2540"/>
                  </a:lnTo>
                  <a:lnTo>
                    <a:pt x="2672" y="2542"/>
                  </a:lnTo>
                  <a:lnTo>
                    <a:pt x="2668" y="2543"/>
                  </a:lnTo>
                  <a:lnTo>
                    <a:pt x="2673" y="2531"/>
                  </a:lnTo>
                  <a:lnTo>
                    <a:pt x="2679" y="2517"/>
                  </a:lnTo>
                  <a:lnTo>
                    <a:pt x="2678" y="2515"/>
                  </a:lnTo>
                  <a:lnTo>
                    <a:pt x="2676" y="2512"/>
                  </a:lnTo>
                  <a:lnTo>
                    <a:pt x="2673" y="2512"/>
                  </a:lnTo>
                  <a:lnTo>
                    <a:pt x="2672" y="2512"/>
                  </a:lnTo>
                  <a:lnTo>
                    <a:pt x="2671" y="2513"/>
                  </a:lnTo>
                  <a:lnTo>
                    <a:pt x="2671" y="2516"/>
                  </a:lnTo>
                  <a:lnTo>
                    <a:pt x="2670" y="2519"/>
                  </a:lnTo>
                  <a:lnTo>
                    <a:pt x="2669" y="2521"/>
                  </a:lnTo>
                  <a:lnTo>
                    <a:pt x="2668" y="2527"/>
                  </a:lnTo>
                  <a:lnTo>
                    <a:pt x="2665" y="2532"/>
                  </a:lnTo>
                  <a:lnTo>
                    <a:pt x="2663" y="2540"/>
                  </a:lnTo>
                  <a:lnTo>
                    <a:pt x="2660" y="2546"/>
                  </a:lnTo>
                  <a:lnTo>
                    <a:pt x="2655" y="2551"/>
                  </a:lnTo>
                  <a:lnTo>
                    <a:pt x="2650" y="2553"/>
                  </a:lnTo>
                  <a:lnTo>
                    <a:pt x="2649" y="2552"/>
                  </a:lnTo>
                  <a:lnTo>
                    <a:pt x="2649" y="2551"/>
                  </a:lnTo>
                  <a:lnTo>
                    <a:pt x="2650" y="2548"/>
                  </a:lnTo>
                  <a:lnTo>
                    <a:pt x="2653" y="2543"/>
                  </a:lnTo>
                  <a:lnTo>
                    <a:pt x="2656" y="2537"/>
                  </a:lnTo>
                  <a:lnTo>
                    <a:pt x="2657" y="2534"/>
                  </a:lnTo>
                  <a:lnTo>
                    <a:pt x="2657" y="2533"/>
                  </a:lnTo>
                  <a:lnTo>
                    <a:pt x="2656" y="2533"/>
                  </a:lnTo>
                  <a:lnTo>
                    <a:pt x="2650" y="2535"/>
                  </a:lnTo>
                  <a:lnTo>
                    <a:pt x="2644" y="2538"/>
                  </a:lnTo>
                  <a:lnTo>
                    <a:pt x="2637" y="2543"/>
                  </a:lnTo>
                  <a:lnTo>
                    <a:pt x="2633" y="2548"/>
                  </a:lnTo>
                  <a:lnTo>
                    <a:pt x="2632" y="2553"/>
                  </a:lnTo>
                  <a:lnTo>
                    <a:pt x="2631" y="2561"/>
                  </a:lnTo>
                  <a:lnTo>
                    <a:pt x="2628" y="2567"/>
                  </a:lnTo>
                  <a:lnTo>
                    <a:pt x="2624" y="2570"/>
                  </a:lnTo>
                  <a:lnTo>
                    <a:pt x="2620" y="2573"/>
                  </a:lnTo>
                  <a:lnTo>
                    <a:pt x="2614" y="2576"/>
                  </a:lnTo>
                  <a:lnTo>
                    <a:pt x="2614" y="257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0" name="Freeform 339"/>
            <p:cNvSpPr>
              <a:spLocks/>
            </p:cNvSpPr>
            <p:nvPr/>
          </p:nvSpPr>
          <p:spPr bwMode="gray">
            <a:xfrm>
              <a:off x="2894013" y="2611438"/>
              <a:ext cx="169863" cy="190500"/>
            </a:xfrm>
            <a:custGeom>
              <a:avLst/>
              <a:gdLst/>
              <a:ahLst/>
              <a:cxnLst>
                <a:cxn ang="0">
                  <a:pos x="59" y="42"/>
                </a:cxn>
                <a:cxn ang="0">
                  <a:pos x="100" y="29"/>
                </a:cxn>
                <a:cxn ang="0">
                  <a:pos x="167" y="17"/>
                </a:cxn>
                <a:cxn ang="0">
                  <a:pos x="213" y="0"/>
                </a:cxn>
                <a:cxn ang="0">
                  <a:pos x="241" y="8"/>
                </a:cxn>
                <a:cxn ang="0">
                  <a:pos x="259" y="33"/>
                </a:cxn>
                <a:cxn ang="0">
                  <a:pos x="306" y="58"/>
                </a:cxn>
                <a:cxn ang="0">
                  <a:pos x="334" y="61"/>
                </a:cxn>
                <a:cxn ang="0">
                  <a:pos x="345" y="72"/>
                </a:cxn>
                <a:cxn ang="0">
                  <a:pos x="347" y="101"/>
                </a:cxn>
                <a:cxn ang="0">
                  <a:pos x="357" y="82"/>
                </a:cxn>
                <a:cxn ang="0">
                  <a:pos x="376" y="57"/>
                </a:cxn>
                <a:cxn ang="0">
                  <a:pos x="421" y="58"/>
                </a:cxn>
                <a:cxn ang="0">
                  <a:pos x="467" y="96"/>
                </a:cxn>
                <a:cxn ang="0">
                  <a:pos x="507" y="147"/>
                </a:cxn>
                <a:cxn ang="0">
                  <a:pos x="535" y="180"/>
                </a:cxn>
                <a:cxn ang="0">
                  <a:pos x="537" y="200"/>
                </a:cxn>
                <a:cxn ang="0">
                  <a:pos x="485" y="232"/>
                </a:cxn>
                <a:cxn ang="0">
                  <a:pos x="445" y="268"/>
                </a:cxn>
                <a:cxn ang="0">
                  <a:pos x="381" y="317"/>
                </a:cxn>
                <a:cxn ang="0">
                  <a:pos x="341" y="353"/>
                </a:cxn>
                <a:cxn ang="0">
                  <a:pos x="329" y="394"/>
                </a:cxn>
                <a:cxn ang="0">
                  <a:pos x="311" y="412"/>
                </a:cxn>
                <a:cxn ang="0">
                  <a:pos x="291" y="412"/>
                </a:cxn>
                <a:cxn ang="0">
                  <a:pos x="291" y="424"/>
                </a:cxn>
                <a:cxn ang="0">
                  <a:pos x="281" y="450"/>
                </a:cxn>
                <a:cxn ang="0">
                  <a:pos x="282" y="483"/>
                </a:cxn>
                <a:cxn ang="0">
                  <a:pos x="270" y="528"/>
                </a:cxn>
                <a:cxn ang="0">
                  <a:pos x="241" y="549"/>
                </a:cxn>
                <a:cxn ang="0">
                  <a:pos x="223" y="545"/>
                </a:cxn>
                <a:cxn ang="0">
                  <a:pos x="208" y="546"/>
                </a:cxn>
                <a:cxn ang="0">
                  <a:pos x="174" y="579"/>
                </a:cxn>
                <a:cxn ang="0">
                  <a:pos x="154" y="599"/>
                </a:cxn>
                <a:cxn ang="0">
                  <a:pos x="133" y="586"/>
                </a:cxn>
                <a:cxn ang="0">
                  <a:pos x="121" y="546"/>
                </a:cxn>
                <a:cxn ang="0">
                  <a:pos x="108" y="526"/>
                </a:cxn>
                <a:cxn ang="0">
                  <a:pos x="88" y="497"/>
                </a:cxn>
                <a:cxn ang="0">
                  <a:pos x="44" y="466"/>
                </a:cxn>
                <a:cxn ang="0">
                  <a:pos x="10" y="458"/>
                </a:cxn>
                <a:cxn ang="0">
                  <a:pos x="6" y="440"/>
                </a:cxn>
                <a:cxn ang="0">
                  <a:pos x="20" y="399"/>
                </a:cxn>
                <a:cxn ang="0">
                  <a:pos x="31" y="368"/>
                </a:cxn>
                <a:cxn ang="0">
                  <a:pos x="45" y="346"/>
                </a:cxn>
                <a:cxn ang="0">
                  <a:pos x="36" y="308"/>
                </a:cxn>
                <a:cxn ang="0">
                  <a:pos x="62" y="300"/>
                </a:cxn>
                <a:cxn ang="0">
                  <a:pos x="70" y="288"/>
                </a:cxn>
                <a:cxn ang="0">
                  <a:pos x="57" y="276"/>
                </a:cxn>
                <a:cxn ang="0">
                  <a:pos x="63" y="249"/>
                </a:cxn>
                <a:cxn ang="0">
                  <a:pos x="83" y="200"/>
                </a:cxn>
                <a:cxn ang="0">
                  <a:pos x="92" y="175"/>
                </a:cxn>
                <a:cxn ang="0">
                  <a:pos x="105" y="149"/>
                </a:cxn>
                <a:cxn ang="0">
                  <a:pos x="96" y="130"/>
                </a:cxn>
                <a:cxn ang="0">
                  <a:pos x="75" y="92"/>
                </a:cxn>
              </a:cxnLst>
              <a:rect l="0" t="0" r="r" b="b"/>
              <a:pathLst>
                <a:path w="539" h="599">
                  <a:moveTo>
                    <a:pt x="64" y="54"/>
                  </a:moveTo>
                  <a:lnTo>
                    <a:pt x="61" y="50"/>
                  </a:lnTo>
                  <a:lnTo>
                    <a:pt x="59" y="46"/>
                  </a:lnTo>
                  <a:lnTo>
                    <a:pt x="59" y="44"/>
                  </a:lnTo>
                  <a:lnTo>
                    <a:pt x="59" y="42"/>
                  </a:lnTo>
                  <a:lnTo>
                    <a:pt x="60" y="40"/>
                  </a:lnTo>
                  <a:lnTo>
                    <a:pt x="62" y="37"/>
                  </a:lnTo>
                  <a:lnTo>
                    <a:pt x="72" y="33"/>
                  </a:lnTo>
                  <a:lnTo>
                    <a:pt x="84" y="32"/>
                  </a:lnTo>
                  <a:lnTo>
                    <a:pt x="100" y="29"/>
                  </a:lnTo>
                  <a:lnTo>
                    <a:pt x="117" y="26"/>
                  </a:lnTo>
                  <a:lnTo>
                    <a:pt x="133" y="24"/>
                  </a:lnTo>
                  <a:lnTo>
                    <a:pt x="149" y="21"/>
                  </a:lnTo>
                  <a:lnTo>
                    <a:pt x="158" y="19"/>
                  </a:lnTo>
                  <a:lnTo>
                    <a:pt x="167" y="17"/>
                  </a:lnTo>
                  <a:lnTo>
                    <a:pt x="175" y="13"/>
                  </a:lnTo>
                  <a:lnTo>
                    <a:pt x="184" y="11"/>
                  </a:lnTo>
                  <a:lnTo>
                    <a:pt x="197" y="5"/>
                  </a:lnTo>
                  <a:lnTo>
                    <a:pt x="207" y="1"/>
                  </a:lnTo>
                  <a:lnTo>
                    <a:pt x="213" y="0"/>
                  </a:lnTo>
                  <a:lnTo>
                    <a:pt x="218" y="0"/>
                  </a:lnTo>
                  <a:lnTo>
                    <a:pt x="224" y="1"/>
                  </a:lnTo>
                  <a:lnTo>
                    <a:pt x="232" y="2"/>
                  </a:lnTo>
                  <a:lnTo>
                    <a:pt x="238" y="5"/>
                  </a:lnTo>
                  <a:lnTo>
                    <a:pt x="241" y="8"/>
                  </a:lnTo>
                  <a:lnTo>
                    <a:pt x="243" y="10"/>
                  </a:lnTo>
                  <a:lnTo>
                    <a:pt x="246" y="12"/>
                  </a:lnTo>
                  <a:lnTo>
                    <a:pt x="249" y="18"/>
                  </a:lnTo>
                  <a:lnTo>
                    <a:pt x="254" y="27"/>
                  </a:lnTo>
                  <a:lnTo>
                    <a:pt x="259" y="33"/>
                  </a:lnTo>
                  <a:lnTo>
                    <a:pt x="266" y="37"/>
                  </a:lnTo>
                  <a:lnTo>
                    <a:pt x="273" y="41"/>
                  </a:lnTo>
                  <a:lnTo>
                    <a:pt x="280" y="44"/>
                  </a:lnTo>
                  <a:lnTo>
                    <a:pt x="293" y="51"/>
                  </a:lnTo>
                  <a:lnTo>
                    <a:pt x="306" y="58"/>
                  </a:lnTo>
                  <a:lnTo>
                    <a:pt x="314" y="62"/>
                  </a:lnTo>
                  <a:lnTo>
                    <a:pt x="322" y="66"/>
                  </a:lnTo>
                  <a:lnTo>
                    <a:pt x="327" y="65"/>
                  </a:lnTo>
                  <a:lnTo>
                    <a:pt x="332" y="62"/>
                  </a:lnTo>
                  <a:lnTo>
                    <a:pt x="334" y="61"/>
                  </a:lnTo>
                  <a:lnTo>
                    <a:pt x="338" y="61"/>
                  </a:lnTo>
                  <a:lnTo>
                    <a:pt x="340" y="62"/>
                  </a:lnTo>
                  <a:lnTo>
                    <a:pt x="341" y="64"/>
                  </a:lnTo>
                  <a:lnTo>
                    <a:pt x="344" y="67"/>
                  </a:lnTo>
                  <a:lnTo>
                    <a:pt x="345" y="72"/>
                  </a:lnTo>
                  <a:lnTo>
                    <a:pt x="345" y="83"/>
                  </a:lnTo>
                  <a:lnTo>
                    <a:pt x="344" y="94"/>
                  </a:lnTo>
                  <a:lnTo>
                    <a:pt x="344" y="98"/>
                  </a:lnTo>
                  <a:lnTo>
                    <a:pt x="345" y="101"/>
                  </a:lnTo>
                  <a:lnTo>
                    <a:pt x="347" y="101"/>
                  </a:lnTo>
                  <a:lnTo>
                    <a:pt x="350" y="100"/>
                  </a:lnTo>
                  <a:lnTo>
                    <a:pt x="355" y="94"/>
                  </a:lnTo>
                  <a:lnTo>
                    <a:pt x="356" y="90"/>
                  </a:lnTo>
                  <a:lnTo>
                    <a:pt x="357" y="85"/>
                  </a:lnTo>
                  <a:lnTo>
                    <a:pt x="357" y="82"/>
                  </a:lnTo>
                  <a:lnTo>
                    <a:pt x="357" y="77"/>
                  </a:lnTo>
                  <a:lnTo>
                    <a:pt x="358" y="73"/>
                  </a:lnTo>
                  <a:lnTo>
                    <a:pt x="361" y="68"/>
                  </a:lnTo>
                  <a:lnTo>
                    <a:pt x="366" y="62"/>
                  </a:lnTo>
                  <a:lnTo>
                    <a:pt x="376" y="57"/>
                  </a:lnTo>
                  <a:lnTo>
                    <a:pt x="385" y="53"/>
                  </a:lnTo>
                  <a:lnTo>
                    <a:pt x="394" y="52"/>
                  </a:lnTo>
                  <a:lnTo>
                    <a:pt x="403" y="52"/>
                  </a:lnTo>
                  <a:lnTo>
                    <a:pt x="412" y="54"/>
                  </a:lnTo>
                  <a:lnTo>
                    <a:pt x="421" y="58"/>
                  </a:lnTo>
                  <a:lnTo>
                    <a:pt x="430" y="61"/>
                  </a:lnTo>
                  <a:lnTo>
                    <a:pt x="439" y="67"/>
                  </a:lnTo>
                  <a:lnTo>
                    <a:pt x="450" y="75"/>
                  </a:lnTo>
                  <a:lnTo>
                    <a:pt x="459" y="84"/>
                  </a:lnTo>
                  <a:lnTo>
                    <a:pt x="467" y="96"/>
                  </a:lnTo>
                  <a:lnTo>
                    <a:pt x="474" y="106"/>
                  </a:lnTo>
                  <a:lnTo>
                    <a:pt x="482" y="117"/>
                  </a:lnTo>
                  <a:lnTo>
                    <a:pt x="488" y="127"/>
                  </a:lnTo>
                  <a:lnTo>
                    <a:pt x="498" y="138"/>
                  </a:lnTo>
                  <a:lnTo>
                    <a:pt x="507" y="147"/>
                  </a:lnTo>
                  <a:lnTo>
                    <a:pt x="512" y="153"/>
                  </a:lnTo>
                  <a:lnTo>
                    <a:pt x="519" y="159"/>
                  </a:lnTo>
                  <a:lnTo>
                    <a:pt x="526" y="167"/>
                  </a:lnTo>
                  <a:lnTo>
                    <a:pt x="533" y="175"/>
                  </a:lnTo>
                  <a:lnTo>
                    <a:pt x="535" y="180"/>
                  </a:lnTo>
                  <a:lnTo>
                    <a:pt x="537" y="184"/>
                  </a:lnTo>
                  <a:lnTo>
                    <a:pt x="539" y="188"/>
                  </a:lnTo>
                  <a:lnTo>
                    <a:pt x="539" y="192"/>
                  </a:lnTo>
                  <a:lnTo>
                    <a:pt x="539" y="197"/>
                  </a:lnTo>
                  <a:lnTo>
                    <a:pt x="537" y="200"/>
                  </a:lnTo>
                  <a:lnTo>
                    <a:pt x="535" y="204"/>
                  </a:lnTo>
                  <a:lnTo>
                    <a:pt x="531" y="207"/>
                  </a:lnTo>
                  <a:lnTo>
                    <a:pt x="512" y="216"/>
                  </a:lnTo>
                  <a:lnTo>
                    <a:pt x="494" y="227"/>
                  </a:lnTo>
                  <a:lnTo>
                    <a:pt x="485" y="232"/>
                  </a:lnTo>
                  <a:lnTo>
                    <a:pt x="477" y="238"/>
                  </a:lnTo>
                  <a:lnTo>
                    <a:pt x="469" y="245"/>
                  </a:lnTo>
                  <a:lnTo>
                    <a:pt x="462" y="253"/>
                  </a:lnTo>
                  <a:lnTo>
                    <a:pt x="454" y="260"/>
                  </a:lnTo>
                  <a:lnTo>
                    <a:pt x="445" y="268"/>
                  </a:lnTo>
                  <a:lnTo>
                    <a:pt x="436" y="275"/>
                  </a:lnTo>
                  <a:lnTo>
                    <a:pt x="427" y="280"/>
                  </a:lnTo>
                  <a:lnTo>
                    <a:pt x="409" y="294"/>
                  </a:lnTo>
                  <a:lnTo>
                    <a:pt x="391" y="309"/>
                  </a:lnTo>
                  <a:lnTo>
                    <a:pt x="381" y="317"/>
                  </a:lnTo>
                  <a:lnTo>
                    <a:pt x="370" y="322"/>
                  </a:lnTo>
                  <a:lnTo>
                    <a:pt x="360" y="330"/>
                  </a:lnTo>
                  <a:lnTo>
                    <a:pt x="349" y="338"/>
                  </a:lnTo>
                  <a:lnTo>
                    <a:pt x="345" y="345"/>
                  </a:lnTo>
                  <a:lnTo>
                    <a:pt x="341" y="353"/>
                  </a:lnTo>
                  <a:lnTo>
                    <a:pt x="339" y="361"/>
                  </a:lnTo>
                  <a:lnTo>
                    <a:pt x="337" y="369"/>
                  </a:lnTo>
                  <a:lnTo>
                    <a:pt x="336" y="377"/>
                  </a:lnTo>
                  <a:lnTo>
                    <a:pt x="332" y="385"/>
                  </a:lnTo>
                  <a:lnTo>
                    <a:pt x="329" y="394"/>
                  </a:lnTo>
                  <a:lnTo>
                    <a:pt x="324" y="402"/>
                  </a:lnTo>
                  <a:lnTo>
                    <a:pt x="321" y="406"/>
                  </a:lnTo>
                  <a:lnTo>
                    <a:pt x="319" y="408"/>
                  </a:lnTo>
                  <a:lnTo>
                    <a:pt x="315" y="410"/>
                  </a:lnTo>
                  <a:lnTo>
                    <a:pt x="311" y="412"/>
                  </a:lnTo>
                  <a:lnTo>
                    <a:pt x="307" y="414"/>
                  </a:lnTo>
                  <a:lnTo>
                    <a:pt x="303" y="414"/>
                  </a:lnTo>
                  <a:lnTo>
                    <a:pt x="298" y="414"/>
                  </a:lnTo>
                  <a:lnTo>
                    <a:pt x="293" y="411"/>
                  </a:lnTo>
                  <a:lnTo>
                    <a:pt x="291" y="412"/>
                  </a:lnTo>
                  <a:lnTo>
                    <a:pt x="290" y="414"/>
                  </a:lnTo>
                  <a:lnTo>
                    <a:pt x="290" y="415"/>
                  </a:lnTo>
                  <a:lnTo>
                    <a:pt x="290" y="416"/>
                  </a:lnTo>
                  <a:lnTo>
                    <a:pt x="291" y="419"/>
                  </a:lnTo>
                  <a:lnTo>
                    <a:pt x="291" y="424"/>
                  </a:lnTo>
                  <a:lnTo>
                    <a:pt x="291" y="430"/>
                  </a:lnTo>
                  <a:lnTo>
                    <a:pt x="289" y="435"/>
                  </a:lnTo>
                  <a:lnTo>
                    <a:pt x="287" y="441"/>
                  </a:lnTo>
                  <a:lnTo>
                    <a:pt x="283" y="447"/>
                  </a:lnTo>
                  <a:lnTo>
                    <a:pt x="281" y="450"/>
                  </a:lnTo>
                  <a:lnTo>
                    <a:pt x="279" y="455"/>
                  </a:lnTo>
                  <a:lnTo>
                    <a:pt x="277" y="459"/>
                  </a:lnTo>
                  <a:lnTo>
                    <a:pt x="276" y="464"/>
                  </a:lnTo>
                  <a:lnTo>
                    <a:pt x="280" y="473"/>
                  </a:lnTo>
                  <a:lnTo>
                    <a:pt x="282" y="483"/>
                  </a:lnTo>
                  <a:lnTo>
                    <a:pt x="281" y="495"/>
                  </a:lnTo>
                  <a:lnTo>
                    <a:pt x="280" y="506"/>
                  </a:lnTo>
                  <a:lnTo>
                    <a:pt x="277" y="514"/>
                  </a:lnTo>
                  <a:lnTo>
                    <a:pt x="274" y="522"/>
                  </a:lnTo>
                  <a:lnTo>
                    <a:pt x="270" y="528"/>
                  </a:lnTo>
                  <a:lnTo>
                    <a:pt x="264" y="534"/>
                  </a:lnTo>
                  <a:lnTo>
                    <a:pt x="257" y="541"/>
                  </a:lnTo>
                  <a:lnTo>
                    <a:pt x="249" y="546"/>
                  </a:lnTo>
                  <a:lnTo>
                    <a:pt x="244" y="548"/>
                  </a:lnTo>
                  <a:lnTo>
                    <a:pt x="241" y="549"/>
                  </a:lnTo>
                  <a:lnTo>
                    <a:pt x="236" y="550"/>
                  </a:lnTo>
                  <a:lnTo>
                    <a:pt x="233" y="550"/>
                  </a:lnTo>
                  <a:lnTo>
                    <a:pt x="230" y="549"/>
                  </a:lnTo>
                  <a:lnTo>
                    <a:pt x="226" y="547"/>
                  </a:lnTo>
                  <a:lnTo>
                    <a:pt x="223" y="545"/>
                  </a:lnTo>
                  <a:lnTo>
                    <a:pt x="219" y="540"/>
                  </a:lnTo>
                  <a:lnTo>
                    <a:pt x="218" y="538"/>
                  </a:lnTo>
                  <a:lnTo>
                    <a:pt x="217" y="537"/>
                  </a:lnTo>
                  <a:lnTo>
                    <a:pt x="211" y="540"/>
                  </a:lnTo>
                  <a:lnTo>
                    <a:pt x="208" y="546"/>
                  </a:lnTo>
                  <a:lnTo>
                    <a:pt x="202" y="555"/>
                  </a:lnTo>
                  <a:lnTo>
                    <a:pt x="195" y="563"/>
                  </a:lnTo>
                  <a:lnTo>
                    <a:pt x="187" y="571"/>
                  </a:lnTo>
                  <a:lnTo>
                    <a:pt x="178" y="577"/>
                  </a:lnTo>
                  <a:lnTo>
                    <a:pt x="174" y="579"/>
                  </a:lnTo>
                  <a:lnTo>
                    <a:pt x="169" y="582"/>
                  </a:lnTo>
                  <a:lnTo>
                    <a:pt x="163" y="590"/>
                  </a:lnTo>
                  <a:lnTo>
                    <a:pt x="160" y="597"/>
                  </a:lnTo>
                  <a:lnTo>
                    <a:pt x="158" y="599"/>
                  </a:lnTo>
                  <a:lnTo>
                    <a:pt x="154" y="599"/>
                  </a:lnTo>
                  <a:lnTo>
                    <a:pt x="150" y="599"/>
                  </a:lnTo>
                  <a:lnTo>
                    <a:pt x="143" y="597"/>
                  </a:lnTo>
                  <a:lnTo>
                    <a:pt x="138" y="594"/>
                  </a:lnTo>
                  <a:lnTo>
                    <a:pt x="135" y="590"/>
                  </a:lnTo>
                  <a:lnTo>
                    <a:pt x="133" y="586"/>
                  </a:lnTo>
                  <a:lnTo>
                    <a:pt x="130" y="581"/>
                  </a:lnTo>
                  <a:lnTo>
                    <a:pt x="127" y="573"/>
                  </a:lnTo>
                  <a:lnTo>
                    <a:pt x="125" y="564"/>
                  </a:lnTo>
                  <a:lnTo>
                    <a:pt x="122" y="555"/>
                  </a:lnTo>
                  <a:lnTo>
                    <a:pt x="121" y="546"/>
                  </a:lnTo>
                  <a:lnTo>
                    <a:pt x="119" y="542"/>
                  </a:lnTo>
                  <a:lnTo>
                    <a:pt x="117" y="538"/>
                  </a:lnTo>
                  <a:lnTo>
                    <a:pt x="114" y="534"/>
                  </a:lnTo>
                  <a:lnTo>
                    <a:pt x="112" y="532"/>
                  </a:lnTo>
                  <a:lnTo>
                    <a:pt x="108" y="526"/>
                  </a:lnTo>
                  <a:lnTo>
                    <a:pt x="105" y="522"/>
                  </a:lnTo>
                  <a:lnTo>
                    <a:pt x="104" y="516"/>
                  </a:lnTo>
                  <a:lnTo>
                    <a:pt x="101" y="509"/>
                  </a:lnTo>
                  <a:lnTo>
                    <a:pt x="96" y="503"/>
                  </a:lnTo>
                  <a:lnTo>
                    <a:pt x="88" y="497"/>
                  </a:lnTo>
                  <a:lnTo>
                    <a:pt x="81" y="491"/>
                  </a:lnTo>
                  <a:lnTo>
                    <a:pt x="73" y="487"/>
                  </a:lnTo>
                  <a:lnTo>
                    <a:pt x="62" y="479"/>
                  </a:lnTo>
                  <a:lnTo>
                    <a:pt x="49" y="471"/>
                  </a:lnTo>
                  <a:lnTo>
                    <a:pt x="44" y="466"/>
                  </a:lnTo>
                  <a:lnTo>
                    <a:pt x="37" y="463"/>
                  </a:lnTo>
                  <a:lnTo>
                    <a:pt x="30" y="459"/>
                  </a:lnTo>
                  <a:lnTo>
                    <a:pt x="24" y="458"/>
                  </a:lnTo>
                  <a:lnTo>
                    <a:pt x="16" y="458"/>
                  </a:lnTo>
                  <a:lnTo>
                    <a:pt x="10" y="458"/>
                  </a:lnTo>
                  <a:lnTo>
                    <a:pt x="3" y="458"/>
                  </a:lnTo>
                  <a:lnTo>
                    <a:pt x="0" y="457"/>
                  </a:lnTo>
                  <a:lnTo>
                    <a:pt x="0" y="452"/>
                  </a:lnTo>
                  <a:lnTo>
                    <a:pt x="3" y="447"/>
                  </a:lnTo>
                  <a:lnTo>
                    <a:pt x="6" y="440"/>
                  </a:lnTo>
                  <a:lnTo>
                    <a:pt x="6" y="432"/>
                  </a:lnTo>
                  <a:lnTo>
                    <a:pt x="7" y="423"/>
                  </a:lnTo>
                  <a:lnTo>
                    <a:pt x="11" y="415"/>
                  </a:lnTo>
                  <a:lnTo>
                    <a:pt x="15" y="407"/>
                  </a:lnTo>
                  <a:lnTo>
                    <a:pt x="20" y="399"/>
                  </a:lnTo>
                  <a:lnTo>
                    <a:pt x="23" y="390"/>
                  </a:lnTo>
                  <a:lnTo>
                    <a:pt x="26" y="382"/>
                  </a:lnTo>
                  <a:lnTo>
                    <a:pt x="28" y="377"/>
                  </a:lnTo>
                  <a:lnTo>
                    <a:pt x="29" y="373"/>
                  </a:lnTo>
                  <a:lnTo>
                    <a:pt x="31" y="368"/>
                  </a:lnTo>
                  <a:lnTo>
                    <a:pt x="35" y="365"/>
                  </a:lnTo>
                  <a:lnTo>
                    <a:pt x="40" y="360"/>
                  </a:lnTo>
                  <a:lnTo>
                    <a:pt x="43" y="358"/>
                  </a:lnTo>
                  <a:lnTo>
                    <a:pt x="45" y="354"/>
                  </a:lnTo>
                  <a:lnTo>
                    <a:pt x="45" y="346"/>
                  </a:lnTo>
                  <a:lnTo>
                    <a:pt x="43" y="330"/>
                  </a:lnTo>
                  <a:lnTo>
                    <a:pt x="38" y="316"/>
                  </a:lnTo>
                  <a:lnTo>
                    <a:pt x="37" y="313"/>
                  </a:lnTo>
                  <a:lnTo>
                    <a:pt x="36" y="310"/>
                  </a:lnTo>
                  <a:lnTo>
                    <a:pt x="36" y="308"/>
                  </a:lnTo>
                  <a:lnTo>
                    <a:pt x="38" y="305"/>
                  </a:lnTo>
                  <a:lnTo>
                    <a:pt x="40" y="304"/>
                  </a:lnTo>
                  <a:lnTo>
                    <a:pt x="44" y="304"/>
                  </a:lnTo>
                  <a:lnTo>
                    <a:pt x="52" y="303"/>
                  </a:lnTo>
                  <a:lnTo>
                    <a:pt x="62" y="300"/>
                  </a:lnTo>
                  <a:lnTo>
                    <a:pt x="67" y="297"/>
                  </a:lnTo>
                  <a:lnTo>
                    <a:pt x="69" y="294"/>
                  </a:lnTo>
                  <a:lnTo>
                    <a:pt x="70" y="293"/>
                  </a:lnTo>
                  <a:lnTo>
                    <a:pt x="70" y="290"/>
                  </a:lnTo>
                  <a:lnTo>
                    <a:pt x="70" y="288"/>
                  </a:lnTo>
                  <a:lnTo>
                    <a:pt x="69" y="286"/>
                  </a:lnTo>
                  <a:lnTo>
                    <a:pt x="67" y="282"/>
                  </a:lnTo>
                  <a:lnTo>
                    <a:pt x="63" y="280"/>
                  </a:lnTo>
                  <a:lnTo>
                    <a:pt x="60" y="278"/>
                  </a:lnTo>
                  <a:lnTo>
                    <a:pt x="57" y="276"/>
                  </a:lnTo>
                  <a:lnTo>
                    <a:pt x="56" y="273"/>
                  </a:lnTo>
                  <a:lnTo>
                    <a:pt x="55" y="271"/>
                  </a:lnTo>
                  <a:lnTo>
                    <a:pt x="56" y="265"/>
                  </a:lnTo>
                  <a:lnTo>
                    <a:pt x="59" y="259"/>
                  </a:lnTo>
                  <a:lnTo>
                    <a:pt x="63" y="249"/>
                  </a:lnTo>
                  <a:lnTo>
                    <a:pt x="67" y="239"/>
                  </a:lnTo>
                  <a:lnTo>
                    <a:pt x="70" y="222"/>
                  </a:lnTo>
                  <a:lnTo>
                    <a:pt x="73" y="207"/>
                  </a:lnTo>
                  <a:lnTo>
                    <a:pt x="77" y="203"/>
                  </a:lnTo>
                  <a:lnTo>
                    <a:pt x="83" y="200"/>
                  </a:lnTo>
                  <a:lnTo>
                    <a:pt x="85" y="199"/>
                  </a:lnTo>
                  <a:lnTo>
                    <a:pt x="87" y="197"/>
                  </a:lnTo>
                  <a:lnTo>
                    <a:pt x="91" y="189"/>
                  </a:lnTo>
                  <a:lnTo>
                    <a:pt x="92" y="180"/>
                  </a:lnTo>
                  <a:lnTo>
                    <a:pt x="92" y="175"/>
                  </a:lnTo>
                  <a:lnTo>
                    <a:pt x="93" y="170"/>
                  </a:lnTo>
                  <a:lnTo>
                    <a:pt x="95" y="165"/>
                  </a:lnTo>
                  <a:lnTo>
                    <a:pt x="99" y="159"/>
                  </a:lnTo>
                  <a:lnTo>
                    <a:pt x="103" y="154"/>
                  </a:lnTo>
                  <a:lnTo>
                    <a:pt x="105" y="149"/>
                  </a:lnTo>
                  <a:lnTo>
                    <a:pt x="106" y="145"/>
                  </a:lnTo>
                  <a:lnTo>
                    <a:pt x="106" y="140"/>
                  </a:lnTo>
                  <a:lnTo>
                    <a:pt x="104" y="137"/>
                  </a:lnTo>
                  <a:lnTo>
                    <a:pt x="101" y="133"/>
                  </a:lnTo>
                  <a:lnTo>
                    <a:pt x="96" y="130"/>
                  </a:lnTo>
                  <a:lnTo>
                    <a:pt x="91" y="126"/>
                  </a:lnTo>
                  <a:lnTo>
                    <a:pt x="85" y="118"/>
                  </a:lnTo>
                  <a:lnTo>
                    <a:pt x="80" y="110"/>
                  </a:lnTo>
                  <a:lnTo>
                    <a:pt x="78" y="101"/>
                  </a:lnTo>
                  <a:lnTo>
                    <a:pt x="75" y="92"/>
                  </a:lnTo>
                  <a:lnTo>
                    <a:pt x="73" y="82"/>
                  </a:lnTo>
                  <a:lnTo>
                    <a:pt x="71" y="73"/>
                  </a:lnTo>
                  <a:lnTo>
                    <a:pt x="68" y="62"/>
                  </a:lnTo>
                  <a:lnTo>
                    <a:pt x="64" y="5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1" name="Freeform 340"/>
            <p:cNvSpPr>
              <a:spLocks/>
            </p:cNvSpPr>
            <p:nvPr/>
          </p:nvSpPr>
          <p:spPr bwMode="gray">
            <a:xfrm>
              <a:off x="2894013" y="2611438"/>
              <a:ext cx="169863" cy="190500"/>
            </a:xfrm>
            <a:custGeom>
              <a:avLst/>
              <a:gdLst/>
              <a:ahLst/>
              <a:cxnLst>
                <a:cxn ang="0">
                  <a:pos x="59" y="42"/>
                </a:cxn>
                <a:cxn ang="0">
                  <a:pos x="100" y="29"/>
                </a:cxn>
                <a:cxn ang="0">
                  <a:pos x="167" y="17"/>
                </a:cxn>
                <a:cxn ang="0">
                  <a:pos x="213" y="0"/>
                </a:cxn>
                <a:cxn ang="0">
                  <a:pos x="241" y="8"/>
                </a:cxn>
                <a:cxn ang="0">
                  <a:pos x="259" y="33"/>
                </a:cxn>
                <a:cxn ang="0">
                  <a:pos x="306" y="58"/>
                </a:cxn>
                <a:cxn ang="0">
                  <a:pos x="334" y="61"/>
                </a:cxn>
                <a:cxn ang="0">
                  <a:pos x="345" y="72"/>
                </a:cxn>
                <a:cxn ang="0">
                  <a:pos x="347" y="101"/>
                </a:cxn>
                <a:cxn ang="0">
                  <a:pos x="357" y="82"/>
                </a:cxn>
                <a:cxn ang="0">
                  <a:pos x="376" y="57"/>
                </a:cxn>
                <a:cxn ang="0">
                  <a:pos x="421" y="58"/>
                </a:cxn>
                <a:cxn ang="0">
                  <a:pos x="467" y="96"/>
                </a:cxn>
                <a:cxn ang="0">
                  <a:pos x="507" y="147"/>
                </a:cxn>
                <a:cxn ang="0">
                  <a:pos x="535" y="180"/>
                </a:cxn>
                <a:cxn ang="0">
                  <a:pos x="537" y="200"/>
                </a:cxn>
                <a:cxn ang="0">
                  <a:pos x="485" y="232"/>
                </a:cxn>
                <a:cxn ang="0">
                  <a:pos x="445" y="268"/>
                </a:cxn>
                <a:cxn ang="0">
                  <a:pos x="381" y="317"/>
                </a:cxn>
                <a:cxn ang="0">
                  <a:pos x="341" y="353"/>
                </a:cxn>
                <a:cxn ang="0">
                  <a:pos x="329" y="394"/>
                </a:cxn>
                <a:cxn ang="0">
                  <a:pos x="311" y="412"/>
                </a:cxn>
                <a:cxn ang="0">
                  <a:pos x="291" y="412"/>
                </a:cxn>
                <a:cxn ang="0">
                  <a:pos x="291" y="424"/>
                </a:cxn>
                <a:cxn ang="0">
                  <a:pos x="281" y="450"/>
                </a:cxn>
                <a:cxn ang="0">
                  <a:pos x="282" y="483"/>
                </a:cxn>
                <a:cxn ang="0">
                  <a:pos x="270" y="528"/>
                </a:cxn>
                <a:cxn ang="0">
                  <a:pos x="241" y="549"/>
                </a:cxn>
                <a:cxn ang="0">
                  <a:pos x="223" y="545"/>
                </a:cxn>
                <a:cxn ang="0">
                  <a:pos x="208" y="546"/>
                </a:cxn>
                <a:cxn ang="0">
                  <a:pos x="174" y="579"/>
                </a:cxn>
                <a:cxn ang="0">
                  <a:pos x="154" y="599"/>
                </a:cxn>
                <a:cxn ang="0">
                  <a:pos x="133" y="586"/>
                </a:cxn>
                <a:cxn ang="0">
                  <a:pos x="121" y="546"/>
                </a:cxn>
                <a:cxn ang="0">
                  <a:pos x="108" y="526"/>
                </a:cxn>
                <a:cxn ang="0">
                  <a:pos x="88" y="497"/>
                </a:cxn>
                <a:cxn ang="0">
                  <a:pos x="44" y="466"/>
                </a:cxn>
                <a:cxn ang="0">
                  <a:pos x="10" y="458"/>
                </a:cxn>
                <a:cxn ang="0">
                  <a:pos x="6" y="440"/>
                </a:cxn>
                <a:cxn ang="0">
                  <a:pos x="20" y="399"/>
                </a:cxn>
                <a:cxn ang="0">
                  <a:pos x="31" y="368"/>
                </a:cxn>
                <a:cxn ang="0">
                  <a:pos x="45" y="346"/>
                </a:cxn>
                <a:cxn ang="0">
                  <a:pos x="36" y="308"/>
                </a:cxn>
                <a:cxn ang="0">
                  <a:pos x="62" y="300"/>
                </a:cxn>
                <a:cxn ang="0">
                  <a:pos x="70" y="288"/>
                </a:cxn>
                <a:cxn ang="0">
                  <a:pos x="57" y="276"/>
                </a:cxn>
                <a:cxn ang="0">
                  <a:pos x="63" y="249"/>
                </a:cxn>
                <a:cxn ang="0">
                  <a:pos x="83" y="200"/>
                </a:cxn>
                <a:cxn ang="0">
                  <a:pos x="92" y="175"/>
                </a:cxn>
                <a:cxn ang="0">
                  <a:pos x="105" y="149"/>
                </a:cxn>
                <a:cxn ang="0">
                  <a:pos x="96" y="130"/>
                </a:cxn>
                <a:cxn ang="0">
                  <a:pos x="75" y="92"/>
                </a:cxn>
              </a:cxnLst>
              <a:rect l="0" t="0" r="r" b="b"/>
              <a:pathLst>
                <a:path w="539" h="599">
                  <a:moveTo>
                    <a:pt x="64" y="54"/>
                  </a:moveTo>
                  <a:lnTo>
                    <a:pt x="61" y="50"/>
                  </a:lnTo>
                  <a:lnTo>
                    <a:pt x="59" y="46"/>
                  </a:lnTo>
                  <a:lnTo>
                    <a:pt x="59" y="44"/>
                  </a:lnTo>
                  <a:lnTo>
                    <a:pt x="59" y="42"/>
                  </a:lnTo>
                  <a:lnTo>
                    <a:pt x="60" y="40"/>
                  </a:lnTo>
                  <a:lnTo>
                    <a:pt x="62" y="37"/>
                  </a:lnTo>
                  <a:lnTo>
                    <a:pt x="72" y="33"/>
                  </a:lnTo>
                  <a:lnTo>
                    <a:pt x="84" y="32"/>
                  </a:lnTo>
                  <a:lnTo>
                    <a:pt x="100" y="29"/>
                  </a:lnTo>
                  <a:lnTo>
                    <a:pt x="117" y="26"/>
                  </a:lnTo>
                  <a:lnTo>
                    <a:pt x="133" y="24"/>
                  </a:lnTo>
                  <a:lnTo>
                    <a:pt x="149" y="21"/>
                  </a:lnTo>
                  <a:lnTo>
                    <a:pt x="158" y="19"/>
                  </a:lnTo>
                  <a:lnTo>
                    <a:pt x="167" y="17"/>
                  </a:lnTo>
                  <a:lnTo>
                    <a:pt x="175" y="13"/>
                  </a:lnTo>
                  <a:lnTo>
                    <a:pt x="184" y="11"/>
                  </a:lnTo>
                  <a:lnTo>
                    <a:pt x="197" y="5"/>
                  </a:lnTo>
                  <a:lnTo>
                    <a:pt x="207" y="1"/>
                  </a:lnTo>
                  <a:lnTo>
                    <a:pt x="213" y="0"/>
                  </a:lnTo>
                  <a:lnTo>
                    <a:pt x="218" y="0"/>
                  </a:lnTo>
                  <a:lnTo>
                    <a:pt x="224" y="1"/>
                  </a:lnTo>
                  <a:lnTo>
                    <a:pt x="232" y="2"/>
                  </a:lnTo>
                  <a:lnTo>
                    <a:pt x="238" y="5"/>
                  </a:lnTo>
                  <a:lnTo>
                    <a:pt x="241" y="8"/>
                  </a:lnTo>
                  <a:lnTo>
                    <a:pt x="243" y="10"/>
                  </a:lnTo>
                  <a:lnTo>
                    <a:pt x="246" y="12"/>
                  </a:lnTo>
                  <a:lnTo>
                    <a:pt x="249" y="18"/>
                  </a:lnTo>
                  <a:lnTo>
                    <a:pt x="254" y="27"/>
                  </a:lnTo>
                  <a:lnTo>
                    <a:pt x="259" y="33"/>
                  </a:lnTo>
                  <a:lnTo>
                    <a:pt x="266" y="37"/>
                  </a:lnTo>
                  <a:lnTo>
                    <a:pt x="273" y="41"/>
                  </a:lnTo>
                  <a:lnTo>
                    <a:pt x="280" y="44"/>
                  </a:lnTo>
                  <a:lnTo>
                    <a:pt x="293" y="51"/>
                  </a:lnTo>
                  <a:lnTo>
                    <a:pt x="306" y="58"/>
                  </a:lnTo>
                  <a:lnTo>
                    <a:pt x="314" y="62"/>
                  </a:lnTo>
                  <a:lnTo>
                    <a:pt x="322" y="66"/>
                  </a:lnTo>
                  <a:lnTo>
                    <a:pt x="327" y="65"/>
                  </a:lnTo>
                  <a:lnTo>
                    <a:pt x="332" y="62"/>
                  </a:lnTo>
                  <a:lnTo>
                    <a:pt x="334" y="61"/>
                  </a:lnTo>
                  <a:lnTo>
                    <a:pt x="338" y="61"/>
                  </a:lnTo>
                  <a:lnTo>
                    <a:pt x="340" y="62"/>
                  </a:lnTo>
                  <a:lnTo>
                    <a:pt x="341" y="64"/>
                  </a:lnTo>
                  <a:lnTo>
                    <a:pt x="344" y="67"/>
                  </a:lnTo>
                  <a:lnTo>
                    <a:pt x="345" y="72"/>
                  </a:lnTo>
                  <a:lnTo>
                    <a:pt x="345" y="83"/>
                  </a:lnTo>
                  <a:lnTo>
                    <a:pt x="344" y="94"/>
                  </a:lnTo>
                  <a:lnTo>
                    <a:pt x="344" y="98"/>
                  </a:lnTo>
                  <a:lnTo>
                    <a:pt x="345" y="101"/>
                  </a:lnTo>
                  <a:lnTo>
                    <a:pt x="347" y="101"/>
                  </a:lnTo>
                  <a:lnTo>
                    <a:pt x="350" y="100"/>
                  </a:lnTo>
                  <a:lnTo>
                    <a:pt x="355" y="94"/>
                  </a:lnTo>
                  <a:lnTo>
                    <a:pt x="356" y="90"/>
                  </a:lnTo>
                  <a:lnTo>
                    <a:pt x="357" y="85"/>
                  </a:lnTo>
                  <a:lnTo>
                    <a:pt x="357" y="82"/>
                  </a:lnTo>
                  <a:lnTo>
                    <a:pt x="357" y="77"/>
                  </a:lnTo>
                  <a:lnTo>
                    <a:pt x="358" y="73"/>
                  </a:lnTo>
                  <a:lnTo>
                    <a:pt x="361" y="68"/>
                  </a:lnTo>
                  <a:lnTo>
                    <a:pt x="366" y="62"/>
                  </a:lnTo>
                  <a:lnTo>
                    <a:pt x="376" y="57"/>
                  </a:lnTo>
                  <a:lnTo>
                    <a:pt x="385" y="53"/>
                  </a:lnTo>
                  <a:lnTo>
                    <a:pt x="394" y="52"/>
                  </a:lnTo>
                  <a:lnTo>
                    <a:pt x="403" y="52"/>
                  </a:lnTo>
                  <a:lnTo>
                    <a:pt x="412" y="54"/>
                  </a:lnTo>
                  <a:lnTo>
                    <a:pt x="421" y="58"/>
                  </a:lnTo>
                  <a:lnTo>
                    <a:pt x="430" y="61"/>
                  </a:lnTo>
                  <a:lnTo>
                    <a:pt x="439" y="67"/>
                  </a:lnTo>
                  <a:lnTo>
                    <a:pt x="450" y="75"/>
                  </a:lnTo>
                  <a:lnTo>
                    <a:pt x="459" y="84"/>
                  </a:lnTo>
                  <a:lnTo>
                    <a:pt x="467" y="96"/>
                  </a:lnTo>
                  <a:lnTo>
                    <a:pt x="474" y="106"/>
                  </a:lnTo>
                  <a:lnTo>
                    <a:pt x="482" y="117"/>
                  </a:lnTo>
                  <a:lnTo>
                    <a:pt x="488" y="127"/>
                  </a:lnTo>
                  <a:lnTo>
                    <a:pt x="498" y="138"/>
                  </a:lnTo>
                  <a:lnTo>
                    <a:pt x="507" y="147"/>
                  </a:lnTo>
                  <a:lnTo>
                    <a:pt x="512" y="153"/>
                  </a:lnTo>
                  <a:lnTo>
                    <a:pt x="519" y="159"/>
                  </a:lnTo>
                  <a:lnTo>
                    <a:pt x="526" y="167"/>
                  </a:lnTo>
                  <a:lnTo>
                    <a:pt x="533" y="175"/>
                  </a:lnTo>
                  <a:lnTo>
                    <a:pt x="535" y="180"/>
                  </a:lnTo>
                  <a:lnTo>
                    <a:pt x="537" y="184"/>
                  </a:lnTo>
                  <a:lnTo>
                    <a:pt x="539" y="188"/>
                  </a:lnTo>
                  <a:lnTo>
                    <a:pt x="539" y="192"/>
                  </a:lnTo>
                  <a:lnTo>
                    <a:pt x="539" y="197"/>
                  </a:lnTo>
                  <a:lnTo>
                    <a:pt x="537" y="200"/>
                  </a:lnTo>
                  <a:lnTo>
                    <a:pt x="535" y="204"/>
                  </a:lnTo>
                  <a:lnTo>
                    <a:pt x="531" y="207"/>
                  </a:lnTo>
                  <a:lnTo>
                    <a:pt x="512" y="216"/>
                  </a:lnTo>
                  <a:lnTo>
                    <a:pt x="494" y="227"/>
                  </a:lnTo>
                  <a:lnTo>
                    <a:pt x="485" y="232"/>
                  </a:lnTo>
                  <a:lnTo>
                    <a:pt x="477" y="238"/>
                  </a:lnTo>
                  <a:lnTo>
                    <a:pt x="469" y="245"/>
                  </a:lnTo>
                  <a:lnTo>
                    <a:pt x="462" y="253"/>
                  </a:lnTo>
                  <a:lnTo>
                    <a:pt x="454" y="260"/>
                  </a:lnTo>
                  <a:lnTo>
                    <a:pt x="445" y="268"/>
                  </a:lnTo>
                  <a:lnTo>
                    <a:pt x="436" y="275"/>
                  </a:lnTo>
                  <a:lnTo>
                    <a:pt x="427" y="280"/>
                  </a:lnTo>
                  <a:lnTo>
                    <a:pt x="409" y="294"/>
                  </a:lnTo>
                  <a:lnTo>
                    <a:pt x="391" y="309"/>
                  </a:lnTo>
                  <a:lnTo>
                    <a:pt x="381" y="317"/>
                  </a:lnTo>
                  <a:lnTo>
                    <a:pt x="370" y="322"/>
                  </a:lnTo>
                  <a:lnTo>
                    <a:pt x="360" y="330"/>
                  </a:lnTo>
                  <a:lnTo>
                    <a:pt x="349" y="338"/>
                  </a:lnTo>
                  <a:lnTo>
                    <a:pt x="345" y="345"/>
                  </a:lnTo>
                  <a:lnTo>
                    <a:pt x="341" y="353"/>
                  </a:lnTo>
                  <a:lnTo>
                    <a:pt x="339" y="361"/>
                  </a:lnTo>
                  <a:lnTo>
                    <a:pt x="337" y="369"/>
                  </a:lnTo>
                  <a:lnTo>
                    <a:pt x="336" y="377"/>
                  </a:lnTo>
                  <a:lnTo>
                    <a:pt x="332" y="385"/>
                  </a:lnTo>
                  <a:lnTo>
                    <a:pt x="329" y="394"/>
                  </a:lnTo>
                  <a:lnTo>
                    <a:pt x="324" y="402"/>
                  </a:lnTo>
                  <a:lnTo>
                    <a:pt x="321" y="406"/>
                  </a:lnTo>
                  <a:lnTo>
                    <a:pt x="319" y="408"/>
                  </a:lnTo>
                  <a:lnTo>
                    <a:pt x="315" y="410"/>
                  </a:lnTo>
                  <a:lnTo>
                    <a:pt x="311" y="412"/>
                  </a:lnTo>
                  <a:lnTo>
                    <a:pt x="307" y="414"/>
                  </a:lnTo>
                  <a:lnTo>
                    <a:pt x="303" y="414"/>
                  </a:lnTo>
                  <a:lnTo>
                    <a:pt x="298" y="414"/>
                  </a:lnTo>
                  <a:lnTo>
                    <a:pt x="293" y="411"/>
                  </a:lnTo>
                  <a:lnTo>
                    <a:pt x="291" y="412"/>
                  </a:lnTo>
                  <a:lnTo>
                    <a:pt x="290" y="414"/>
                  </a:lnTo>
                  <a:lnTo>
                    <a:pt x="290" y="415"/>
                  </a:lnTo>
                  <a:lnTo>
                    <a:pt x="290" y="416"/>
                  </a:lnTo>
                  <a:lnTo>
                    <a:pt x="291" y="419"/>
                  </a:lnTo>
                  <a:lnTo>
                    <a:pt x="291" y="424"/>
                  </a:lnTo>
                  <a:lnTo>
                    <a:pt x="291" y="430"/>
                  </a:lnTo>
                  <a:lnTo>
                    <a:pt x="289" y="435"/>
                  </a:lnTo>
                  <a:lnTo>
                    <a:pt x="287" y="441"/>
                  </a:lnTo>
                  <a:lnTo>
                    <a:pt x="283" y="447"/>
                  </a:lnTo>
                  <a:lnTo>
                    <a:pt x="281" y="450"/>
                  </a:lnTo>
                  <a:lnTo>
                    <a:pt x="279" y="455"/>
                  </a:lnTo>
                  <a:lnTo>
                    <a:pt x="277" y="459"/>
                  </a:lnTo>
                  <a:lnTo>
                    <a:pt x="276" y="464"/>
                  </a:lnTo>
                  <a:lnTo>
                    <a:pt x="280" y="473"/>
                  </a:lnTo>
                  <a:lnTo>
                    <a:pt x="282" y="483"/>
                  </a:lnTo>
                  <a:lnTo>
                    <a:pt x="281" y="495"/>
                  </a:lnTo>
                  <a:lnTo>
                    <a:pt x="280" y="506"/>
                  </a:lnTo>
                  <a:lnTo>
                    <a:pt x="277" y="514"/>
                  </a:lnTo>
                  <a:lnTo>
                    <a:pt x="274" y="522"/>
                  </a:lnTo>
                  <a:lnTo>
                    <a:pt x="270" y="528"/>
                  </a:lnTo>
                  <a:lnTo>
                    <a:pt x="264" y="534"/>
                  </a:lnTo>
                  <a:lnTo>
                    <a:pt x="257" y="541"/>
                  </a:lnTo>
                  <a:lnTo>
                    <a:pt x="249" y="546"/>
                  </a:lnTo>
                  <a:lnTo>
                    <a:pt x="244" y="548"/>
                  </a:lnTo>
                  <a:lnTo>
                    <a:pt x="241" y="549"/>
                  </a:lnTo>
                  <a:lnTo>
                    <a:pt x="236" y="550"/>
                  </a:lnTo>
                  <a:lnTo>
                    <a:pt x="233" y="550"/>
                  </a:lnTo>
                  <a:lnTo>
                    <a:pt x="230" y="549"/>
                  </a:lnTo>
                  <a:lnTo>
                    <a:pt x="226" y="547"/>
                  </a:lnTo>
                  <a:lnTo>
                    <a:pt x="223" y="545"/>
                  </a:lnTo>
                  <a:lnTo>
                    <a:pt x="219" y="540"/>
                  </a:lnTo>
                  <a:lnTo>
                    <a:pt x="218" y="538"/>
                  </a:lnTo>
                  <a:lnTo>
                    <a:pt x="217" y="537"/>
                  </a:lnTo>
                  <a:lnTo>
                    <a:pt x="211" y="540"/>
                  </a:lnTo>
                  <a:lnTo>
                    <a:pt x="208" y="546"/>
                  </a:lnTo>
                  <a:lnTo>
                    <a:pt x="202" y="555"/>
                  </a:lnTo>
                  <a:lnTo>
                    <a:pt x="195" y="563"/>
                  </a:lnTo>
                  <a:lnTo>
                    <a:pt x="187" y="571"/>
                  </a:lnTo>
                  <a:lnTo>
                    <a:pt x="178" y="577"/>
                  </a:lnTo>
                  <a:lnTo>
                    <a:pt x="174" y="579"/>
                  </a:lnTo>
                  <a:lnTo>
                    <a:pt x="169" y="582"/>
                  </a:lnTo>
                  <a:lnTo>
                    <a:pt x="163" y="590"/>
                  </a:lnTo>
                  <a:lnTo>
                    <a:pt x="160" y="597"/>
                  </a:lnTo>
                  <a:lnTo>
                    <a:pt x="158" y="599"/>
                  </a:lnTo>
                  <a:lnTo>
                    <a:pt x="154" y="599"/>
                  </a:lnTo>
                  <a:lnTo>
                    <a:pt x="150" y="599"/>
                  </a:lnTo>
                  <a:lnTo>
                    <a:pt x="143" y="597"/>
                  </a:lnTo>
                  <a:lnTo>
                    <a:pt x="138" y="594"/>
                  </a:lnTo>
                  <a:lnTo>
                    <a:pt x="135" y="590"/>
                  </a:lnTo>
                  <a:lnTo>
                    <a:pt x="133" y="586"/>
                  </a:lnTo>
                  <a:lnTo>
                    <a:pt x="130" y="581"/>
                  </a:lnTo>
                  <a:lnTo>
                    <a:pt x="127" y="573"/>
                  </a:lnTo>
                  <a:lnTo>
                    <a:pt x="125" y="564"/>
                  </a:lnTo>
                  <a:lnTo>
                    <a:pt x="122" y="555"/>
                  </a:lnTo>
                  <a:lnTo>
                    <a:pt x="121" y="546"/>
                  </a:lnTo>
                  <a:lnTo>
                    <a:pt x="119" y="542"/>
                  </a:lnTo>
                  <a:lnTo>
                    <a:pt x="117" y="538"/>
                  </a:lnTo>
                  <a:lnTo>
                    <a:pt x="114" y="534"/>
                  </a:lnTo>
                  <a:lnTo>
                    <a:pt x="112" y="532"/>
                  </a:lnTo>
                  <a:lnTo>
                    <a:pt x="108" y="526"/>
                  </a:lnTo>
                  <a:lnTo>
                    <a:pt x="105" y="522"/>
                  </a:lnTo>
                  <a:lnTo>
                    <a:pt x="104" y="516"/>
                  </a:lnTo>
                  <a:lnTo>
                    <a:pt x="101" y="509"/>
                  </a:lnTo>
                  <a:lnTo>
                    <a:pt x="96" y="503"/>
                  </a:lnTo>
                  <a:lnTo>
                    <a:pt x="88" y="497"/>
                  </a:lnTo>
                  <a:lnTo>
                    <a:pt x="81" y="491"/>
                  </a:lnTo>
                  <a:lnTo>
                    <a:pt x="73" y="487"/>
                  </a:lnTo>
                  <a:lnTo>
                    <a:pt x="62" y="479"/>
                  </a:lnTo>
                  <a:lnTo>
                    <a:pt x="49" y="471"/>
                  </a:lnTo>
                  <a:lnTo>
                    <a:pt x="44" y="466"/>
                  </a:lnTo>
                  <a:lnTo>
                    <a:pt x="37" y="463"/>
                  </a:lnTo>
                  <a:lnTo>
                    <a:pt x="30" y="459"/>
                  </a:lnTo>
                  <a:lnTo>
                    <a:pt x="24" y="458"/>
                  </a:lnTo>
                  <a:lnTo>
                    <a:pt x="16" y="458"/>
                  </a:lnTo>
                  <a:lnTo>
                    <a:pt x="10" y="458"/>
                  </a:lnTo>
                  <a:lnTo>
                    <a:pt x="3" y="458"/>
                  </a:lnTo>
                  <a:lnTo>
                    <a:pt x="0" y="457"/>
                  </a:lnTo>
                  <a:lnTo>
                    <a:pt x="0" y="452"/>
                  </a:lnTo>
                  <a:lnTo>
                    <a:pt x="3" y="447"/>
                  </a:lnTo>
                  <a:lnTo>
                    <a:pt x="6" y="440"/>
                  </a:lnTo>
                  <a:lnTo>
                    <a:pt x="6" y="432"/>
                  </a:lnTo>
                  <a:lnTo>
                    <a:pt x="7" y="423"/>
                  </a:lnTo>
                  <a:lnTo>
                    <a:pt x="11" y="415"/>
                  </a:lnTo>
                  <a:lnTo>
                    <a:pt x="15" y="407"/>
                  </a:lnTo>
                  <a:lnTo>
                    <a:pt x="20" y="399"/>
                  </a:lnTo>
                  <a:lnTo>
                    <a:pt x="23" y="390"/>
                  </a:lnTo>
                  <a:lnTo>
                    <a:pt x="26" y="382"/>
                  </a:lnTo>
                  <a:lnTo>
                    <a:pt x="28" y="377"/>
                  </a:lnTo>
                  <a:lnTo>
                    <a:pt x="29" y="373"/>
                  </a:lnTo>
                  <a:lnTo>
                    <a:pt x="31" y="368"/>
                  </a:lnTo>
                  <a:lnTo>
                    <a:pt x="35" y="365"/>
                  </a:lnTo>
                  <a:lnTo>
                    <a:pt x="40" y="360"/>
                  </a:lnTo>
                  <a:lnTo>
                    <a:pt x="43" y="358"/>
                  </a:lnTo>
                  <a:lnTo>
                    <a:pt x="45" y="354"/>
                  </a:lnTo>
                  <a:lnTo>
                    <a:pt x="45" y="346"/>
                  </a:lnTo>
                  <a:lnTo>
                    <a:pt x="43" y="330"/>
                  </a:lnTo>
                  <a:lnTo>
                    <a:pt x="38" y="316"/>
                  </a:lnTo>
                  <a:lnTo>
                    <a:pt x="37" y="313"/>
                  </a:lnTo>
                  <a:lnTo>
                    <a:pt x="36" y="310"/>
                  </a:lnTo>
                  <a:lnTo>
                    <a:pt x="36" y="308"/>
                  </a:lnTo>
                  <a:lnTo>
                    <a:pt x="38" y="305"/>
                  </a:lnTo>
                  <a:lnTo>
                    <a:pt x="40" y="304"/>
                  </a:lnTo>
                  <a:lnTo>
                    <a:pt x="44" y="304"/>
                  </a:lnTo>
                  <a:lnTo>
                    <a:pt x="52" y="303"/>
                  </a:lnTo>
                  <a:lnTo>
                    <a:pt x="62" y="300"/>
                  </a:lnTo>
                  <a:lnTo>
                    <a:pt x="67" y="297"/>
                  </a:lnTo>
                  <a:lnTo>
                    <a:pt x="69" y="294"/>
                  </a:lnTo>
                  <a:lnTo>
                    <a:pt x="70" y="293"/>
                  </a:lnTo>
                  <a:lnTo>
                    <a:pt x="70" y="290"/>
                  </a:lnTo>
                  <a:lnTo>
                    <a:pt x="70" y="288"/>
                  </a:lnTo>
                  <a:lnTo>
                    <a:pt x="69" y="286"/>
                  </a:lnTo>
                  <a:lnTo>
                    <a:pt x="67" y="282"/>
                  </a:lnTo>
                  <a:lnTo>
                    <a:pt x="63" y="280"/>
                  </a:lnTo>
                  <a:lnTo>
                    <a:pt x="60" y="278"/>
                  </a:lnTo>
                  <a:lnTo>
                    <a:pt x="57" y="276"/>
                  </a:lnTo>
                  <a:lnTo>
                    <a:pt x="56" y="273"/>
                  </a:lnTo>
                  <a:lnTo>
                    <a:pt x="55" y="271"/>
                  </a:lnTo>
                  <a:lnTo>
                    <a:pt x="56" y="265"/>
                  </a:lnTo>
                  <a:lnTo>
                    <a:pt x="59" y="259"/>
                  </a:lnTo>
                  <a:lnTo>
                    <a:pt x="63" y="249"/>
                  </a:lnTo>
                  <a:lnTo>
                    <a:pt x="67" y="239"/>
                  </a:lnTo>
                  <a:lnTo>
                    <a:pt x="70" y="222"/>
                  </a:lnTo>
                  <a:lnTo>
                    <a:pt x="73" y="207"/>
                  </a:lnTo>
                  <a:lnTo>
                    <a:pt x="77" y="203"/>
                  </a:lnTo>
                  <a:lnTo>
                    <a:pt x="83" y="200"/>
                  </a:lnTo>
                  <a:lnTo>
                    <a:pt x="85" y="199"/>
                  </a:lnTo>
                  <a:lnTo>
                    <a:pt x="87" y="197"/>
                  </a:lnTo>
                  <a:lnTo>
                    <a:pt x="91" y="189"/>
                  </a:lnTo>
                  <a:lnTo>
                    <a:pt x="92" y="180"/>
                  </a:lnTo>
                  <a:lnTo>
                    <a:pt x="92" y="175"/>
                  </a:lnTo>
                  <a:lnTo>
                    <a:pt x="93" y="170"/>
                  </a:lnTo>
                  <a:lnTo>
                    <a:pt x="95" y="165"/>
                  </a:lnTo>
                  <a:lnTo>
                    <a:pt x="99" y="159"/>
                  </a:lnTo>
                  <a:lnTo>
                    <a:pt x="103" y="154"/>
                  </a:lnTo>
                  <a:lnTo>
                    <a:pt x="105" y="149"/>
                  </a:lnTo>
                  <a:lnTo>
                    <a:pt x="106" y="145"/>
                  </a:lnTo>
                  <a:lnTo>
                    <a:pt x="106" y="140"/>
                  </a:lnTo>
                  <a:lnTo>
                    <a:pt x="104" y="137"/>
                  </a:lnTo>
                  <a:lnTo>
                    <a:pt x="101" y="133"/>
                  </a:lnTo>
                  <a:lnTo>
                    <a:pt x="96" y="130"/>
                  </a:lnTo>
                  <a:lnTo>
                    <a:pt x="91" y="126"/>
                  </a:lnTo>
                  <a:lnTo>
                    <a:pt x="85" y="118"/>
                  </a:lnTo>
                  <a:lnTo>
                    <a:pt x="80" y="110"/>
                  </a:lnTo>
                  <a:lnTo>
                    <a:pt x="78" y="101"/>
                  </a:lnTo>
                  <a:lnTo>
                    <a:pt x="75" y="92"/>
                  </a:lnTo>
                  <a:lnTo>
                    <a:pt x="73" y="82"/>
                  </a:lnTo>
                  <a:lnTo>
                    <a:pt x="71" y="73"/>
                  </a:lnTo>
                  <a:lnTo>
                    <a:pt x="68" y="62"/>
                  </a:lnTo>
                  <a:lnTo>
                    <a:pt x="64" y="5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2" name="Freeform 341"/>
            <p:cNvSpPr>
              <a:spLocks/>
            </p:cNvSpPr>
            <p:nvPr/>
          </p:nvSpPr>
          <p:spPr bwMode="gray">
            <a:xfrm>
              <a:off x="3001963" y="2679701"/>
              <a:ext cx="295275" cy="244475"/>
            </a:xfrm>
            <a:custGeom>
              <a:avLst/>
              <a:gdLst/>
              <a:ahLst/>
              <a:cxnLst>
                <a:cxn ang="0">
                  <a:pos x="651" y="655"/>
                </a:cxn>
                <a:cxn ang="0">
                  <a:pos x="717" y="685"/>
                </a:cxn>
                <a:cxn ang="0">
                  <a:pos x="737" y="711"/>
                </a:cxn>
                <a:cxn ang="0">
                  <a:pos x="811" y="715"/>
                </a:cxn>
                <a:cxn ang="0">
                  <a:pos x="847" y="711"/>
                </a:cxn>
                <a:cxn ang="0">
                  <a:pos x="884" y="670"/>
                </a:cxn>
                <a:cxn ang="0">
                  <a:pos x="873" y="624"/>
                </a:cxn>
                <a:cxn ang="0">
                  <a:pos x="818" y="646"/>
                </a:cxn>
                <a:cxn ang="0">
                  <a:pos x="816" y="601"/>
                </a:cxn>
                <a:cxn ang="0">
                  <a:pos x="842" y="583"/>
                </a:cxn>
                <a:cxn ang="0">
                  <a:pos x="867" y="570"/>
                </a:cxn>
                <a:cxn ang="0">
                  <a:pos x="895" y="583"/>
                </a:cxn>
                <a:cxn ang="0">
                  <a:pos x="921" y="597"/>
                </a:cxn>
                <a:cxn ang="0">
                  <a:pos x="897" y="530"/>
                </a:cxn>
                <a:cxn ang="0">
                  <a:pos x="872" y="503"/>
                </a:cxn>
                <a:cxn ang="0">
                  <a:pos x="817" y="445"/>
                </a:cxn>
                <a:cxn ang="0">
                  <a:pos x="769" y="426"/>
                </a:cxn>
                <a:cxn ang="0">
                  <a:pos x="746" y="357"/>
                </a:cxn>
                <a:cxn ang="0">
                  <a:pos x="751" y="299"/>
                </a:cxn>
                <a:cxn ang="0">
                  <a:pos x="720" y="222"/>
                </a:cxn>
                <a:cxn ang="0">
                  <a:pos x="704" y="127"/>
                </a:cxn>
                <a:cxn ang="0">
                  <a:pos x="652" y="38"/>
                </a:cxn>
                <a:cxn ang="0">
                  <a:pos x="614" y="25"/>
                </a:cxn>
                <a:cxn ang="0">
                  <a:pos x="562" y="11"/>
                </a:cxn>
                <a:cxn ang="0">
                  <a:pos x="562" y="90"/>
                </a:cxn>
                <a:cxn ang="0">
                  <a:pos x="589" y="226"/>
                </a:cxn>
                <a:cxn ang="0">
                  <a:pos x="600" y="267"/>
                </a:cxn>
                <a:cxn ang="0">
                  <a:pos x="556" y="264"/>
                </a:cxn>
                <a:cxn ang="0">
                  <a:pos x="546" y="212"/>
                </a:cxn>
                <a:cxn ang="0">
                  <a:pos x="518" y="136"/>
                </a:cxn>
                <a:cxn ang="0">
                  <a:pos x="482" y="82"/>
                </a:cxn>
                <a:cxn ang="0">
                  <a:pos x="433" y="79"/>
                </a:cxn>
                <a:cxn ang="0">
                  <a:pos x="472" y="135"/>
                </a:cxn>
                <a:cxn ang="0">
                  <a:pos x="427" y="140"/>
                </a:cxn>
                <a:cxn ang="0">
                  <a:pos x="403" y="175"/>
                </a:cxn>
                <a:cxn ang="0">
                  <a:pos x="402" y="118"/>
                </a:cxn>
                <a:cxn ang="0">
                  <a:pos x="289" y="83"/>
                </a:cxn>
                <a:cxn ang="0">
                  <a:pos x="239" y="137"/>
                </a:cxn>
                <a:cxn ang="0">
                  <a:pos x="254" y="102"/>
                </a:cxn>
                <a:cxn ang="0">
                  <a:pos x="228" y="0"/>
                </a:cxn>
                <a:cxn ang="0">
                  <a:pos x="70" y="107"/>
                </a:cxn>
                <a:cxn ang="0">
                  <a:pos x="34" y="172"/>
                </a:cxn>
                <a:cxn ang="0">
                  <a:pos x="16" y="230"/>
                </a:cxn>
                <a:cxn ang="0">
                  <a:pos x="16" y="291"/>
                </a:cxn>
                <a:cxn ang="0">
                  <a:pos x="60" y="294"/>
                </a:cxn>
                <a:cxn ang="0">
                  <a:pos x="43" y="329"/>
                </a:cxn>
                <a:cxn ang="0">
                  <a:pos x="167" y="305"/>
                </a:cxn>
                <a:cxn ang="0">
                  <a:pos x="155" y="337"/>
                </a:cxn>
                <a:cxn ang="0">
                  <a:pos x="46" y="383"/>
                </a:cxn>
                <a:cxn ang="0">
                  <a:pos x="93" y="456"/>
                </a:cxn>
                <a:cxn ang="0">
                  <a:pos x="229" y="453"/>
                </a:cxn>
                <a:cxn ang="0">
                  <a:pos x="295" y="444"/>
                </a:cxn>
                <a:cxn ang="0">
                  <a:pos x="354" y="479"/>
                </a:cxn>
                <a:cxn ang="0">
                  <a:pos x="375" y="507"/>
                </a:cxn>
                <a:cxn ang="0">
                  <a:pos x="250" y="499"/>
                </a:cxn>
                <a:cxn ang="0">
                  <a:pos x="86" y="551"/>
                </a:cxn>
                <a:cxn ang="0">
                  <a:pos x="128" y="621"/>
                </a:cxn>
                <a:cxn ang="0">
                  <a:pos x="265" y="655"/>
                </a:cxn>
                <a:cxn ang="0">
                  <a:pos x="283" y="694"/>
                </a:cxn>
                <a:cxn ang="0">
                  <a:pos x="307" y="759"/>
                </a:cxn>
                <a:cxn ang="0">
                  <a:pos x="403" y="760"/>
                </a:cxn>
                <a:cxn ang="0">
                  <a:pos x="459" y="742"/>
                </a:cxn>
                <a:cxn ang="0">
                  <a:pos x="567" y="698"/>
                </a:cxn>
              </a:cxnLst>
              <a:rect l="0" t="0" r="r" b="b"/>
              <a:pathLst>
                <a:path w="929" h="769">
                  <a:moveTo>
                    <a:pt x="623" y="639"/>
                  </a:moveTo>
                  <a:lnTo>
                    <a:pt x="628" y="636"/>
                  </a:lnTo>
                  <a:lnTo>
                    <a:pt x="631" y="632"/>
                  </a:lnTo>
                  <a:lnTo>
                    <a:pt x="633" y="628"/>
                  </a:lnTo>
                  <a:lnTo>
                    <a:pt x="636" y="623"/>
                  </a:lnTo>
                  <a:lnTo>
                    <a:pt x="638" y="621"/>
                  </a:lnTo>
                  <a:lnTo>
                    <a:pt x="640" y="620"/>
                  </a:lnTo>
                  <a:lnTo>
                    <a:pt x="644" y="622"/>
                  </a:lnTo>
                  <a:lnTo>
                    <a:pt x="648" y="629"/>
                  </a:lnTo>
                  <a:lnTo>
                    <a:pt x="652" y="636"/>
                  </a:lnTo>
                  <a:lnTo>
                    <a:pt x="653" y="640"/>
                  </a:lnTo>
                  <a:lnTo>
                    <a:pt x="653" y="645"/>
                  </a:lnTo>
                  <a:lnTo>
                    <a:pt x="653" y="648"/>
                  </a:lnTo>
                  <a:lnTo>
                    <a:pt x="651" y="655"/>
                  </a:lnTo>
                  <a:lnTo>
                    <a:pt x="648" y="665"/>
                  </a:lnTo>
                  <a:lnTo>
                    <a:pt x="654" y="668"/>
                  </a:lnTo>
                  <a:lnTo>
                    <a:pt x="660" y="669"/>
                  </a:lnTo>
                  <a:lnTo>
                    <a:pt x="665" y="669"/>
                  </a:lnTo>
                  <a:lnTo>
                    <a:pt x="671" y="668"/>
                  </a:lnTo>
                  <a:lnTo>
                    <a:pt x="678" y="666"/>
                  </a:lnTo>
                  <a:lnTo>
                    <a:pt x="684" y="668"/>
                  </a:lnTo>
                  <a:lnTo>
                    <a:pt x="689" y="669"/>
                  </a:lnTo>
                  <a:lnTo>
                    <a:pt x="696" y="673"/>
                  </a:lnTo>
                  <a:lnTo>
                    <a:pt x="700" y="677"/>
                  </a:lnTo>
                  <a:lnTo>
                    <a:pt x="703" y="680"/>
                  </a:lnTo>
                  <a:lnTo>
                    <a:pt x="708" y="682"/>
                  </a:lnTo>
                  <a:lnTo>
                    <a:pt x="713" y="684"/>
                  </a:lnTo>
                  <a:lnTo>
                    <a:pt x="717" y="685"/>
                  </a:lnTo>
                  <a:lnTo>
                    <a:pt x="720" y="686"/>
                  </a:lnTo>
                  <a:lnTo>
                    <a:pt x="720" y="687"/>
                  </a:lnTo>
                  <a:lnTo>
                    <a:pt x="719" y="688"/>
                  </a:lnTo>
                  <a:lnTo>
                    <a:pt x="717" y="690"/>
                  </a:lnTo>
                  <a:lnTo>
                    <a:pt x="714" y="692"/>
                  </a:lnTo>
                  <a:lnTo>
                    <a:pt x="711" y="695"/>
                  </a:lnTo>
                  <a:lnTo>
                    <a:pt x="710" y="697"/>
                  </a:lnTo>
                  <a:lnTo>
                    <a:pt x="710" y="701"/>
                  </a:lnTo>
                  <a:lnTo>
                    <a:pt x="711" y="703"/>
                  </a:lnTo>
                  <a:lnTo>
                    <a:pt x="713" y="705"/>
                  </a:lnTo>
                  <a:lnTo>
                    <a:pt x="716" y="706"/>
                  </a:lnTo>
                  <a:lnTo>
                    <a:pt x="724" y="710"/>
                  </a:lnTo>
                  <a:lnTo>
                    <a:pt x="730" y="711"/>
                  </a:lnTo>
                  <a:lnTo>
                    <a:pt x="737" y="711"/>
                  </a:lnTo>
                  <a:lnTo>
                    <a:pt x="745" y="708"/>
                  </a:lnTo>
                  <a:lnTo>
                    <a:pt x="749" y="705"/>
                  </a:lnTo>
                  <a:lnTo>
                    <a:pt x="753" y="704"/>
                  </a:lnTo>
                  <a:lnTo>
                    <a:pt x="757" y="704"/>
                  </a:lnTo>
                  <a:lnTo>
                    <a:pt x="760" y="705"/>
                  </a:lnTo>
                  <a:lnTo>
                    <a:pt x="767" y="709"/>
                  </a:lnTo>
                  <a:lnTo>
                    <a:pt x="776" y="712"/>
                  </a:lnTo>
                  <a:lnTo>
                    <a:pt x="784" y="714"/>
                  </a:lnTo>
                  <a:lnTo>
                    <a:pt x="791" y="718"/>
                  </a:lnTo>
                  <a:lnTo>
                    <a:pt x="794" y="719"/>
                  </a:lnTo>
                  <a:lnTo>
                    <a:pt x="798" y="719"/>
                  </a:lnTo>
                  <a:lnTo>
                    <a:pt x="802" y="718"/>
                  </a:lnTo>
                  <a:lnTo>
                    <a:pt x="806" y="717"/>
                  </a:lnTo>
                  <a:lnTo>
                    <a:pt x="811" y="715"/>
                  </a:lnTo>
                  <a:lnTo>
                    <a:pt x="815" y="717"/>
                  </a:lnTo>
                  <a:lnTo>
                    <a:pt x="817" y="718"/>
                  </a:lnTo>
                  <a:lnTo>
                    <a:pt x="819" y="719"/>
                  </a:lnTo>
                  <a:lnTo>
                    <a:pt x="820" y="721"/>
                  </a:lnTo>
                  <a:lnTo>
                    <a:pt x="823" y="721"/>
                  </a:lnTo>
                  <a:lnTo>
                    <a:pt x="825" y="721"/>
                  </a:lnTo>
                  <a:lnTo>
                    <a:pt x="828" y="718"/>
                  </a:lnTo>
                  <a:lnTo>
                    <a:pt x="831" y="714"/>
                  </a:lnTo>
                  <a:lnTo>
                    <a:pt x="833" y="711"/>
                  </a:lnTo>
                  <a:lnTo>
                    <a:pt x="835" y="709"/>
                  </a:lnTo>
                  <a:lnTo>
                    <a:pt x="839" y="708"/>
                  </a:lnTo>
                  <a:lnTo>
                    <a:pt x="843" y="710"/>
                  </a:lnTo>
                  <a:lnTo>
                    <a:pt x="845" y="712"/>
                  </a:lnTo>
                  <a:lnTo>
                    <a:pt x="847" y="711"/>
                  </a:lnTo>
                  <a:lnTo>
                    <a:pt x="851" y="705"/>
                  </a:lnTo>
                  <a:lnTo>
                    <a:pt x="852" y="701"/>
                  </a:lnTo>
                  <a:lnTo>
                    <a:pt x="856" y="698"/>
                  </a:lnTo>
                  <a:lnTo>
                    <a:pt x="858" y="696"/>
                  </a:lnTo>
                  <a:lnTo>
                    <a:pt x="863" y="695"/>
                  </a:lnTo>
                  <a:lnTo>
                    <a:pt x="868" y="694"/>
                  </a:lnTo>
                  <a:lnTo>
                    <a:pt x="874" y="695"/>
                  </a:lnTo>
                  <a:lnTo>
                    <a:pt x="876" y="694"/>
                  </a:lnTo>
                  <a:lnTo>
                    <a:pt x="879" y="694"/>
                  </a:lnTo>
                  <a:lnTo>
                    <a:pt x="880" y="692"/>
                  </a:lnTo>
                  <a:lnTo>
                    <a:pt x="882" y="689"/>
                  </a:lnTo>
                  <a:lnTo>
                    <a:pt x="883" y="681"/>
                  </a:lnTo>
                  <a:lnTo>
                    <a:pt x="884" y="673"/>
                  </a:lnTo>
                  <a:lnTo>
                    <a:pt x="884" y="670"/>
                  </a:lnTo>
                  <a:lnTo>
                    <a:pt x="884" y="666"/>
                  </a:lnTo>
                  <a:lnTo>
                    <a:pt x="883" y="663"/>
                  </a:lnTo>
                  <a:lnTo>
                    <a:pt x="882" y="658"/>
                  </a:lnTo>
                  <a:lnTo>
                    <a:pt x="873" y="650"/>
                  </a:lnTo>
                  <a:lnTo>
                    <a:pt x="867" y="643"/>
                  </a:lnTo>
                  <a:lnTo>
                    <a:pt x="868" y="641"/>
                  </a:lnTo>
                  <a:lnTo>
                    <a:pt x="871" y="639"/>
                  </a:lnTo>
                  <a:lnTo>
                    <a:pt x="873" y="637"/>
                  </a:lnTo>
                  <a:lnTo>
                    <a:pt x="875" y="636"/>
                  </a:lnTo>
                  <a:lnTo>
                    <a:pt x="876" y="633"/>
                  </a:lnTo>
                  <a:lnTo>
                    <a:pt x="876" y="631"/>
                  </a:lnTo>
                  <a:lnTo>
                    <a:pt x="876" y="629"/>
                  </a:lnTo>
                  <a:lnTo>
                    <a:pt x="875" y="627"/>
                  </a:lnTo>
                  <a:lnTo>
                    <a:pt x="873" y="624"/>
                  </a:lnTo>
                  <a:lnTo>
                    <a:pt x="871" y="622"/>
                  </a:lnTo>
                  <a:lnTo>
                    <a:pt x="867" y="621"/>
                  </a:lnTo>
                  <a:lnTo>
                    <a:pt x="863" y="621"/>
                  </a:lnTo>
                  <a:lnTo>
                    <a:pt x="858" y="621"/>
                  </a:lnTo>
                  <a:lnTo>
                    <a:pt x="853" y="622"/>
                  </a:lnTo>
                  <a:lnTo>
                    <a:pt x="847" y="627"/>
                  </a:lnTo>
                  <a:lnTo>
                    <a:pt x="840" y="632"/>
                  </a:lnTo>
                  <a:lnTo>
                    <a:pt x="833" y="638"/>
                  </a:lnTo>
                  <a:lnTo>
                    <a:pt x="827" y="645"/>
                  </a:lnTo>
                  <a:lnTo>
                    <a:pt x="822" y="653"/>
                  </a:lnTo>
                  <a:lnTo>
                    <a:pt x="815" y="660"/>
                  </a:lnTo>
                  <a:lnTo>
                    <a:pt x="815" y="660"/>
                  </a:lnTo>
                  <a:lnTo>
                    <a:pt x="814" y="657"/>
                  </a:lnTo>
                  <a:lnTo>
                    <a:pt x="818" y="646"/>
                  </a:lnTo>
                  <a:lnTo>
                    <a:pt x="822" y="636"/>
                  </a:lnTo>
                  <a:lnTo>
                    <a:pt x="822" y="630"/>
                  </a:lnTo>
                  <a:lnTo>
                    <a:pt x="820" y="624"/>
                  </a:lnTo>
                  <a:lnTo>
                    <a:pt x="818" y="620"/>
                  </a:lnTo>
                  <a:lnTo>
                    <a:pt x="815" y="614"/>
                  </a:lnTo>
                  <a:lnTo>
                    <a:pt x="803" y="609"/>
                  </a:lnTo>
                  <a:lnTo>
                    <a:pt x="794" y="604"/>
                  </a:lnTo>
                  <a:lnTo>
                    <a:pt x="794" y="599"/>
                  </a:lnTo>
                  <a:lnTo>
                    <a:pt x="795" y="596"/>
                  </a:lnTo>
                  <a:lnTo>
                    <a:pt x="799" y="595"/>
                  </a:lnTo>
                  <a:lnTo>
                    <a:pt x="801" y="593"/>
                  </a:lnTo>
                  <a:lnTo>
                    <a:pt x="806" y="595"/>
                  </a:lnTo>
                  <a:lnTo>
                    <a:pt x="810" y="598"/>
                  </a:lnTo>
                  <a:lnTo>
                    <a:pt x="816" y="601"/>
                  </a:lnTo>
                  <a:lnTo>
                    <a:pt x="820" y="606"/>
                  </a:lnTo>
                  <a:lnTo>
                    <a:pt x="826" y="609"/>
                  </a:lnTo>
                  <a:lnTo>
                    <a:pt x="832" y="613"/>
                  </a:lnTo>
                  <a:lnTo>
                    <a:pt x="836" y="614"/>
                  </a:lnTo>
                  <a:lnTo>
                    <a:pt x="842" y="614"/>
                  </a:lnTo>
                  <a:lnTo>
                    <a:pt x="844" y="612"/>
                  </a:lnTo>
                  <a:lnTo>
                    <a:pt x="847" y="609"/>
                  </a:lnTo>
                  <a:lnTo>
                    <a:pt x="848" y="606"/>
                  </a:lnTo>
                  <a:lnTo>
                    <a:pt x="850" y="601"/>
                  </a:lnTo>
                  <a:lnTo>
                    <a:pt x="849" y="597"/>
                  </a:lnTo>
                  <a:lnTo>
                    <a:pt x="847" y="592"/>
                  </a:lnTo>
                  <a:lnTo>
                    <a:pt x="844" y="590"/>
                  </a:lnTo>
                  <a:lnTo>
                    <a:pt x="842" y="587"/>
                  </a:lnTo>
                  <a:lnTo>
                    <a:pt x="842" y="583"/>
                  </a:lnTo>
                  <a:lnTo>
                    <a:pt x="843" y="579"/>
                  </a:lnTo>
                  <a:lnTo>
                    <a:pt x="848" y="578"/>
                  </a:lnTo>
                  <a:lnTo>
                    <a:pt x="850" y="578"/>
                  </a:lnTo>
                  <a:lnTo>
                    <a:pt x="852" y="579"/>
                  </a:lnTo>
                  <a:lnTo>
                    <a:pt x="852" y="581"/>
                  </a:lnTo>
                  <a:lnTo>
                    <a:pt x="853" y="581"/>
                  </a:lnTo>
                  <a:lnTo>
                    <a:pt x="855" y="581"/>
                  </a:lnTo>
                  <a:lnTo>
                    <a:pt x="856" y="578"/>
                  </a:lnTo>
                  <a:lnTo>
                    <a:pt x="858" y="572"/>
                  </a:lnTo>
                  <a:lnTo>
                    <a:pt x="860" y="568"/>
                  </a:lnTo>
                  <a:lnTo>
                    <a:pt x="863" y="566"/>
                  </a:lnTo>
                  <a:lnTo>
                    <a:pt x="864" y="566"/>
                  </a:lnTo>
                  <a:lnTo>
                    <a:pt x="866" y="567"/>
                  </a:lnTo>
                  <a:lnTo>
                    <a:pt x="867" y="570"/>
                  </a:lnTo>
                  <a:lnTo>
                    <a:pt x="868" y="572"/>
                  </a:lnTo>
                  <a:lnTo>
                    <a:pt x="871" y="576"/>
                  </a:lnTo>
                  <a:lnTo>
                    <a:pt x="872" y="580"/>
                  </a:lnTo>
                  <a:lnTo>
                    <a:pt x="874" y="583"/>
                  </a:lnTo>
                  <a:lnTo>
                    <a:pt x="879" y="586"/>
                  </a:lnTo>
                  <a:lnTo>
                    <a:pt x="881" y="587"/>
                  </a:lnTo>
                  <a:lnTo>
                    <a:pt x="882" y="588"/>
                  </a:lnTo>
                  <a:lnTo>
                    <a:pt x="883" y="589"/>
                  </a:lnTo>
                  <a:lnTo>
                    <a:pt x="883" y="590"/>
                  </a:lnTo>
                  <a:lnTo>
                    <a:pt x="884" y="593"/>
                  </a:lnTo>
                  <a:lnTo>
                    <a:pt x="887" y="598"/>
                  </a:lnTo>
                  <a:lnTo>
                    <a:pt x="889" y="596"/>
                  </a:lnTo>
                  <a:lnTo>
                    <a:pt x="893" y="588"/>
                  </a:lnTo>
                  <a:lnTo>
                    <a:pt x="895" y="583"/>
                  </a:lnTo>
                  <a:lnTo>
                    <a:pt x="897" y="580"/>
                  </a:lnTo>
                  <a:lnTo>
                    <a:pt x="898" y="579"/>
                  </a:lnTo>
                  <a:lnTo>
                    <a:pt x="899" y="580"/>
                  </a:lnTo>
                  <a:lnTo>
                    <a:pt x="901" y="582"/>
                  </a:lnTo>
                  <a:lnTo>
                    <a:pt x="902" y="586"/>
                  </a:lnTo>
                  <a:lnTo>
                    <a:pt x="905" y="591"/>
                  </a:lnTo>
                  <a:lnTo>
                    <a:pt x="907" y="595"/>
                  </a:lnTo>
                  <a:lnTo>
                    <a:pt x="909" y="595"/>
                  </a:lnTo>
                  <a:lnTo>
                    <a:pt x="912" y="595"/>
                  </a:lnTo>
                  <a:lnTo>
                    <a:pt x="914" y="593"/>
                  </a:lnTo>
                  <a:lnTo>
                    <a:pt x="916" y="593"/>
                  </a:lnTo>
                  <a:lnTo>
                    <a:pt x="917" y="593"/>
                  </a:lnTo>
                  <a:lnTo>
                    <a:pt x="918" y="595"/>
                  </a:lnTo>
                  <a:lnTo>
                    <a:pt x="921" y="597"/>
                  </a:lnTo>
                  <a:lnTo>
                    <a:pt x="924" y="597"/>
                  </a:lnTo>
                  <a:lnTo>
                    <a:pt x="926" y="590"/>
                  </a:lnTo>
                  <a:lnTo>
                    <a:pt x="928" y="583"/>
                  </a:lnTo>
                  <a:lnTo>
                    <a:pt x="929" y="571"/>
                  </a:lnTo>
                  <a:lnTo>
                    <a:pt x="929" y="558"/>
                  </a:lnTo>
                  <a:lnTo>
                    <a:pt x="928" y="546"/>
                  </a:lnTo>
                  <a:lnTo>
                    <a:pt x="926" y="533"/>
                  </a:lnTo>
                  <a:lnTo>
                    <a:pt x="925" y="525"/>
                  </a:lnTo>
                  <a:lnTo>
                    <a:pt x="922" y="518"/>
                  </a:lnTo>
                  <a:lnTo>
                    <a:pt x="920" y="518"/>
                  </a:lnTo>
                  <a:lnTo>
                    <a:pt x="917" y="519"/>
                  </a:lnTo>
                  <a:lnTo>
                    <a:pt x="909" y="524"/>
                  </a:lnTo>
                  <a:lnTo>
                    <a:pt x="899" y="527"/>
                  </a:lnTo>
                  <a:lnTo>
                    <a:pt x="897" y="530"/>
                  </a:lnTo>
                  <a:lnTo>
                    <a:pt x="895" y="530"/>
                  </a:lnTo>
                  <a:lnTo>
                    <a:pt x="893" y="530"/>
                  </a:lnTo>
                  <a:lnTo>
                    <a:pt x="892" y="529"/>
                  </a:lnTo>
                  <a:lnTo>
                    <a:pt x="891" y="525"/>
                  </a:lnTo>
                  <a:lnTo>
                    <a:pt x="891" y="519"/>
                  </a:lnTo>
                  <a:lnTo>
                    <a:pt x="891" y="514"/>
                  </a:lnTo>
                  <a:lnTo>
                    <a:pt x="891" y="507"/>
                  </a:lnTo>
                  <a:lnTo>
                    <a:pt x="891" y="502"/>
                  </a:lnTo>
                  <a:lnTo>
                    <a:pt x="890" y="499"/>
                  </a:lnTo>
                  <a:lnTo>
                    <a:pt x="887" y="499"/>
                  </a:lnTo>
                  <a:lnTo>
                    <a:pt x="884" y="500"/>
                  </a:lnTo>
                  <a:lnTo>
                    <a:pt x="880" y="502"/>
                  </a:lnTo>
                  <a:lnTo>
                    <a:pt x="876" y="503"/>
                  </a:lnTo>
                  <a:lnTo>
                    <a:pt x="872" y="503"/>
                  </a:lnTo>
                  <a:lnTo>
                    <a:pt x="867" y="500"/>
                  </a:lnTo>
                  <a:lnTo>
                    <a:pt x="861" y="497"/>
                  </a:lnTo>
                  <a:lnTo>
                    <a:pt x="857" y="492"/>
                  </a:lnTo>
                  <a:lnTo>
                    <a:pt x="847" y="482"/>
                  </a:lnTo>
                  <a:lnTo>
                    <a:pt x="840" y="474"/>
                  </a:lnTo>
                  <a:lnTo>
                    <a:pt x="835" y="469"/>
                  </a:lnTo>
                  <a:lnTo>
                    <a:pt x="832" y="466"/>
                  </a:lnTo>
                  <a:lnTo>
                    <a:pt x="831" y="462"/>
                  </a:lnTo>
                  <a:lnTo>
                    <a:pt x="831" y="459"/>
                  </a:lnTo>
                  <a:lnTo>
                    <a:pt x="830" y="456"/>
                  </a:lnTo>
                  <a:lnTo>
                    <a:pt x="828" y="452"/>
                  </a:lnTo>
                  <a:lnTo>
                    <a:pt x="825" y="450"/>
                  </a:lnTo>
                  <a:lnTo>
                    <a:pt x="820" y="446"/>
                  </a:lnTo>
                  <a:lnTo>
                    <a:pt x="817" y="445"/>
                  </a:lnTo>
                  <a:lnTo>
                    <a:pt x="814" y="446"/>
                  </a:lnTo>
                  <a:lnTo>
                    <a:pt x="812" y="448"/>
                  </a:lnTo>
                  <a:lnTo>
                    <a:pt x="812" y="450"/>
                  </a:lnTo>
                  <a:lnTo>
                    <a:pt x="814" y="453"/>
                  </a:lnTo>
                  <a:lnTo>
                    <a:pt x="815" y="457"/>
                  </a:lnTo>
                  <a:lnTo>
                    <a:pt x="817" y="462"/>
                  </a:lnTo>
                  <a:lnTo>
                    <a:pt x="818" y="466"/>
                  </a:lnTo>
                  <a:lnTo>
                    <a:pt x="815" y="467"/>
                  </a:lnTo>
                  <a:lnTo>
                    <a:pt x="812" y="466"/>
                  </a:lnTo>
                  <a:lnTo>
                    <a:pt x="796" y="454"/>
                  </a:lnTo>
                  <a:lnTo>
                    <a:pt x="784" y="445"/>
                  </a:lnTo>
                  <a:lnTo>
                    <a:pt x="779" y="441"/>
                  </a:lnTo>
                  <a:lnTo>
                    <a:pt x="774" y="434"/>
                  </a:lnTo>
                  <a:lnTo>
                    <a:pt x="769" y="426"/>
                  </a:lnTo>
                  <a:lnTo>
                    <a:pt x="765" y="416"/>
                  </a:lnTo>
                  <a:lnTo>
                    <a:pt x="762" y="409"/>
                  </a:lnTo>
                  <a:lnTo>
                    <a:pt x="759" y="403"/>
                  </a:lnTo>
                  <a:lnTo>
                    <a:pt x="754" y="397"/>
                  </a:lnTo>
                  <a:lnTo>
                    <a:pt x="750" y="393"/>
                  </a:lnTo>
                  <a:lnTo>
                    <a:pt x="744" y="387"/>
                  </a:lnTo>
                  <a:lnTo>
                    <a:pt x="737" y="383"/>
                  </a:lnTo>
                  <a:lnTo>
                    <a:pt x="736" y="379"/>
                  </a:lnTo>
                  <a:lnTo>
                    <a:pt x="737" y="376"/>
                  </a:lnTo>
                  <a:lnTo>
                    <a:pt x="738" y="372"/>
                  </a:lnTo>
                  <a:lnTo>
                    <a:pt x="741" y="369"/>
                  </a:lnTo>
                  <a:lnTo>
                    <a:pt x="743" y="365"/>
                  </a:lnTo>
                  <a:lnTo>
                    <a:pt x="744" y="361"/>
                  </a:lnTo>
                  <a:lnTo>
                    <a:pt x="746" y="357"/>
                  </a:lnTo>
                  <a:lnTo>
                    <a:pt x="746" y="352"/>
                  </a:lnTo>
                  <a:lnTo>
                    <a:pt x="746" y="350"/>
                  </a:lnTo>
                  <a:lnTo>
                    <a:pt x="746" y="346"/>
                  </a:lnTo>
                  <a:lnTo>
                    <a:pt x="745" y="344"/>
                  </a:lnTo>
                  <a:lnTo>
                    <a:pt x="746" y="342"/>
                  </a:lnTo>
                  <a:lnTo>
                    <a:pt x="749" y="339"/>
                  </a:lnTo>
                  <a:lnTo>
                    <a:pt x="752" y="337"/>
                  </a:lnTo>
                  <a:lnTo>
                    <a:pt x="754" y="335"/>
                  </a:lnTo>
                  <a:lnTo>
                    <a:pt x="757" y="332"/>
                  </a:lnTo>
                  <a:lnTo>
                    <a:pt x="755" y="327"/>
                  </a:lnTo>
                  <a:lnTo>
                    <a:pt x="753" y="320"/>
                  </a:lnTo>
                  <a:lnTo>
                    <a:pt x="751" y="313"/>
                  </a:lnTo>
                  <a:lnTo>
                    <a:pt x="752" y="306"/>
                  </a:lnTo>
                  <a:lnTo>
                    <a:pt x="751" y="299"/>
                  </a:lnTo>
                  <a:lnTo>
                    <a:pt x="751" y="293"/>
                  </a:lnTo>
                  <a:lnTo>
                    <a:pt x="750" y="287"/>
                  </a:lnTo>
                  <a:lnTo>
                    <a:pt x="747" y="280"/>
                  </a:lnTo>
                  <a:lnTo>
                    <a:pt x="744" y="274"/>
                  </a:lnTo>
                  <a:lnTo>
                    <a:pt x="741" y="270"/>
                  </a:lnTo>
                  <a:lnTo>
                    <a:pt x="736" y="264"/>
                  </a:lnTo>
                  <a:lnTo>
                    <a:pt x="731" y="261"/>
                  </a:lnTo>
                  <a:lnTo>
                    <a:pt x="729" y="257"/>
                  </a:lnTo>
                  <a:lnTo>
                    <a:pt x="727" y="254"/>
                  </a:lnTo>
                  <a:lnTo>
                    <a:pt x="726" y="248"/>
                  </a:lnTo>
                  <a:lnTo>
                    <a:pt x="726" y="242"/>
                  </a:lnTo>
                  <a:lnTo>
                    <a:pt x="724" y="236"/>
                  </a:lnTo>
                  <a:lnTo>
                    <a:pt x="721" y="229"/>
                  </a:lnTo>
                  <a:lnTo>
                    <a:pt x="720" y="222"/>
                  </a:lnTo>
                  <a:lnTo>
                    <a:pt x="720" y="218"/>
                  </a:lnTo>
                  <a:lnTo>
                    <a:pt x="720" y="215"/>
                  </a:lnTo>
                  <a:lnTo>
                    <a:pt x="721" y="209"/>
                  </a:lnTo>
                  <a:lnTo>
                    <a:pt x="720" y="201"/>
                  </a:lnTo>
                  <a:lnTo>
                    <a:pt x="718" y="193"/>
                  </a:lnTo>
                  <a:lnTo>
                    <a:pt x="711" y="179"/>
                  </a:lnTo>
                  <a:lnTo>
                    <a:pt x="706" y="164"/>
                  </a:lnTo>
                  <a:lnTo>
                    <a:pt x="706" y="156"/>
                  </a:lnTo>
                  <a:lnTo>
                    <a:pt x="706" y="156"/>
                  </a:lnTo>
                  <a:lnTo>
                    <a:pt x="708" y="156"/>
                  </a:lnTo>
                  <a:lnTo>
                    <a:pt x="708" y="151"/>
                  </a:lnTo>
                  <a:lnTo>
                    <a:pt x="708" y="147"/>
                  </a:lnTo>
                  <a:lnTo>
                    <a:pt x="706" y="141"/>
                  </a:lnTo>
                  <a:lnTo>
                    <a:pt x="704" y="127"/>
                  </a:lnTo>
                  <a:lnTo>
                    <a:pt x="703" y="115"/>
                  </a:lnTo>
                  <a:lnTo>
                    <a:pt x="700" y="102"/>
                  </a:lnTo>
                  <a:lnTo>
                    <a:pt x="694" y="88"/>
                  </a:lnTo>
                  <a:lnTo>
                    <a:pt x="690" y="79"/>
                  </a:lnTo>
                  <a:lnTo>
                    <a:pt x="686" y="68"/>
                  </a:lnTo>
                  <a:lnTo>
                    <a:pt x="682" y="63"/>
                  </a:lnTo>
                  <a:lnTo>
                    <a:pt x="680" y="58"/>
                  </a:lnTo>
                  <a:lnTo>
                    <a:pt x="677" y="54"/>
                  </a:lnTo>
                  <a:lnTo>
                    <a:pt x="673" y="53"/>
                  </a:lnTo>
                  <a:lnTo>
                    <a:pt x="670" y="53"/>
                  </a:lnTo>
                  <a:lnTo>
                    <a:pt x="668" y="53"/>
                  </a:lnTo>
                  <a:lnTo>
                    <a:pt x="664" y="53"/>
                  </a:lnTo>
                  <a:lnTo>
                    <a:pt x="661" y="52"/>
                  </a:lnTo>
                  <a:lnTo>
                    <a:pt x="652" y="38"/>
                  </a:lnTo>
                  <a:lnTo>
                    <a:pt x="640" y="25"/>
                  </a:lnTo>
                  <a:lnTo>
                    <a:pt x="637" y="22"/>
                  </a:lnTo>
                  <a:lnTo>
                    <a:pt x="635" y="20"/>
                  </a:lnTo>
                  <a:lnTo>
                    <a:pt x="632" y="17"/>
                  </a:lnTo>
                  <a:lnTo>
                    <a:pt x="631" y="14"/>
                  </a:lnTo>
                  <a:lnTo>
                    <a:pt x="629" y="12"/>
                  </a:lnTo>
                  <a:lnTo>
                    <a:pt x="627" y="10"/>
                  </a:lnTo>
                  <a:lnTo>
                    <a:pt x="623" y="9"/>
                  </a:lnTo>
                  <a:lnTo>
                    <a:pt x="619" y="10"/>
                  </a:lnTo>
                  <a:lnTo>
                    <a:pt x="615" y="13"/>
                  </a:lnTo>
                  <a:lnTo>
                    <a:pt x="614" y="15"/>
                  </a:lnTo>
                  <a:lnTo>
                    <a:pt x="613" y="18"/>
                  </a:lnTo>
                  <a:lnTo>
                    <a:pt x="613" y="20"/>
                  </a:lnTo>
                  <a:lnTo>
                    <a:pt x="614" y="25"/>
                  </a:lnTo>
                  <a:lnTo>
                    <a:pt x="614" y="31"/>
                  </a:lnTo>
                  <a:lnTo>
                    <a:pt x="612" y="31"/>
                  </a:lnTo>
                  <a:lnTo>
                    <a:pt x="608" y="29"/>
                  </a:lnTo>
                  <a:lnTo>
                    <a:pt x="602" y="23"/>
                  </a:lnTo>
                  <a:lnTo>
                    <a:pt x="595" y="18"/>
                  </a:lnTo>
                  <a:lnTo>
                    <a:pt x="589" y="14"/>
                  </a:lnTo>
                  <a:lnTo>
                    <a:pt x="583" y="10"/>
                  </a:lnTo>
                  <a:lnTo>
                    <a:pt x="578" y="6"/>
                  </a:lnTo>
                  <a:lnTo>
                    <a:pt x="572" y="4"/>
                  </a:lnTo>
                  <a:lnTo>
                    <a:pt x="568" y="3"/>
                  </a:lnTo>
                  <a:lnTo>
                    <a:pt x="566" y="3"/>
                  </a:lnTo>
                  <a:lnTo>
                    <a:pt x="564" y="4"/>
                  </a:lnTo>
                  <a:lnTo>
                    <a:pt x="563" y="6"/>
                  </a:lnTo>
                  <a:lnTo>
                    <a:pt x="562" y="11"/>
                  </a:lnTo>
                  <a:lnTo>
                    <a:pt x="563" y="17"/>
                  </a:lnTo>
                  <a:lnTo>
                    <a:pt x="565" y="20"/>
                  </a:lnTo>
                  <a:lnTo>
                    <a:pt x="567" y="23"/>
                  </a:lnTo>
                  <a:lnTo>
                    <a:pt x="560" y="29"/>
                  </a:lnTo>
                  <a:lnTo>
                    <a:pt x="554" y="33"/>
                  </a:lnTo>
                  <a:lnTo>
                    <a:pt x="551" y="35"/>
                  </a:lnTo>
                  <a:lnTo>
                    <a:pt x="551" y="38"/>
                  </a:lnTo>
                  <a:lnTo>
                    <a:pt x="551" y="42"/>
                  </a:lnTo>
                  <a:lnTo>
                    <a:pt x="551" y="44"/>
                  </a:lnTo>
                  <a:lnTo>
                    <a:pt x="554" y="51"/>
                  </a:lnTo>
                  <a:lnTo>
                    <a:pt x="555" y="57"/>
                  </a:lnTo>
                  <a:lnTo>
                    <a:pt x="559" y="69"/>
                  </a:lnTo>
                  <a:lnTo>
                    <a:pt x="562" y="83"/>
                  </a:lnTo>
                  <a:lnTo>
                    <a:pt x="562" y="90"/>
                  </a:lnTo>
                  <a:lnTo>
                    <a:pt x="560" y="96"/>
                  </a:lnTo>
                  <a:lnTo>
                    <a:pt x="563" y="112"/>
                  </a:lnTo>
                  <a:lnTo>
                    <a:pt x="566" y="128"/>
                  </a:lnTo>
                  <a:lnTo>
                    <a:pt x="568" y="140"/>
                  </a:lnTo>
                  <a:lnTo>
                    <a:pt x="571" y="152"/>
                  </a:lnTo>
                  <a:lnTo>
                    <a:pt x="573" y="164"/>
                  </a:lnTo>
                  <a:lnTo>
                    <a:pt x="574" y="176"/>
                  </a:lnTo>
                  <a:lnTo>
                    <a:pt x="575" y="188"/>
                  </a:lnTo>
                  <a:lnTo>
                    <a:pt x="576" y="199"/>
                  </a:lnTo>
                  <a:lnTo>
                    <a:pt x="578" y="205"/>
                  </a:lnTo>
                  <a:lnTo>
                    <a:pt x="580" y="210"/>
                  </a:lnTo>
                  <a:lnTo>
                    <a:pt x="581" y="215"/>
                  </a:lnTo>
                  <a:lnTo>
                    <a:pt x="584" y="221"/>
                  </a:lnTo>
                  <a:lnTo>
                    <a:pt x="589" y="226"/>
                  </a:lnTo>
                  <a:lnTo>
                    <a:pt x="595" y="236"/>
                  </a:lnTo>
                  <a:lnTo>
                    <a:pt x="598" y="240"/>
                  </a:lnTo>
                  <a:lnTo>
                    <a:pt x="599" y="245"/>
                  </a:lnTo>
                  <a:lnTo>
                    <a:pt x="600" y="248"/>
                  </a:lnTo>
                  <a:lnTo>
                    <a:pt x="599" y="251"/>
                  </a:lnTo>
                  <a:lnTo>
                    <a:pt x="597" y="253"/>
                  </a:lnTo>
                  <a:lnTo>
                    <a:pt x="594" y="253"/>
                  </a:lnTo>
                  <a:lnTo>
                    <a:pt x="594" y="256"/>
                  </a:lnTo>
                  <a:lnTo>
                    <a:pt x="594" y="257"/>
                  </a:lnTo>
                  <a:lnTo>
                    <a:pt x="594" y="258"/>
                  </a:lnTo>
                  <a:lnTo>
                    <a:pt x="595" y="258"/>
                  </a:lnTo>
                  <a:lnTo>
                    <a:pt x="598" y="259"/>
                  </a:lnTo>
                  <a:lnTo>
                    <a:pt x="600" y="263"/>
                  </a:lnTo>
                  <a:lnTo>
                    <a:pt x="600" y="267"/>
                  </a:lnTo>
                  <a:lnTo>
                    <a:pt x="599" y="270"/>
                  </a:lnTo>
                  <a:lnTo>
                    <a:pt x="596" y="272"/>
                  </a:lnTo>
                  <a:lnTo>
                    <a:pt x="594" y="274"/>
                  </a:lnTo>
                  <a:lnTo>
                    <a:pt x="589" y="278"/>
                  </a:lnTo>
                  <a:lnTo>
                    <a:pt x="586" y="281"/>
                  </a:lnTo>
                  <a:lnTo>
                    <a:pt x="583" y="286"/>
                  </a:lnTo>
                  <a:lnTo>
                    <a:pt x="581" y="290"/>
                  </a:lnTo>
                  <a:lnTo>
                    <a:pt x="579" y="295"/>
                  </a:lnTo>
                  <a:lnTo>
                    <a:pt x="576" y="298"/>
                  </a:lnTo>
                  <a:lnTo>
                    <a:pt x="571" y="290"/>
                  </a:lnTo>
                  <a:lnTo>
                    <a:pt x="565" y="282"/>
                  </a:lnTo>
                  <a:lnTo>
                    <a:pt x="562" y="277"/>
                  </a:lnTo>
                  <a:lnTo>
                    <a:pt x="558" y="271"/>
                  </a:lnTo>
                  <a:lnTo>
                    <a:pt x="556" y="264"/>
                  </a:lnTo>
                  <a:lnTo>
                    <a:pt x="555" y="257"/>
                  </a:lnTo>
                  <a:lnTo>
                    <a:pt x="555" y="250"/>
                  </a:lnTo>
                  <a:lnTo>
                    <a:pt x="556" y="246"/>
                  </a:lnTo>
                  <a:lnTo>
                    <a:pt x="556" y="243"/>
                  </a:lnTo>
                  <a:lnTo>
                    <a:pt x="555" y="241"/>
                  </a:lnTo>
                  <a:lnTo>
                    <a:pt x="554" y="239"/>
                  </a:lnTo>
                  <a:lnTo>
                    <a:pt x="551" y="237"/>
                  </a:lnTo>
                  <a:lnTo>
                    <a:pt x="548" y="232"/>
                  </a:lnTo>
                  <a:lnTo>
                    <a:pt x="546" y="230"/>
                  </a:lnTo>
                  <a:lnTo>
                    <a:pt x="546" y="228"/>
                  </a:lnTo>
                  <a:lnTo>
                    <a:pt x="546" y="225"/>
                  </a:lnTo>
                  <a:lnTo>
                    <a:pt x="548" y="221"/>
                  </a:lnTo>
                  <a:lnTo>
                    <a:pt x="548" y="216"/>
                  </a:lnTo>
                  <a:lnTo>
                    <a:pt x="546" y="212"/>
                  </a:lnTo>
                  <a:lnTo>
                    <a:pt x="543" y="208"/>
                  </a:lnTo>
                  <a:lnTo>
                    <a:pt x="541" y="205"/>
                  </a:lnTo>
                  <a:lnTo>
                    <a:pt x="539" y="202"/>
                  </a:lnTo>
                  <a:lnTo>
                    <a:pt x="537" y="192"/>
                  </a:lnTo>
                  <a:lnTo>
                    <a:pt x="537" y="181"/>
                  </a:lnTo>
                  <a:lnTo>
                    <a:pt x="537" y="169"/>
                  </a:lnTo>
                  <a:lnTo>
                    <a:pt x="535" y="159"/>
                  </a:lnTo>
                  <a:lnTo>
                    <a:pt x="534" y="148"/>
                  </a:lnTo>
                  <a:lnTo>
                    <a:pt x="532" y="136"/>
                  </a:lnTo>
                  <a:lnTo>
                    <a:pt x="530" y="135"/>
                  </a:lnTo>
                  <a:lnTo>
                    <a:pt x="529" y="133"/>
                  </a:lnTo>
                  <a:lnTo>
                    <a:pt x="526" y="133"/>
                  </a:lnTo>
                  <a:lnTo>
                    <a:pt x="523" y="134"/>
                  </a:lnTo>
                  <a:lnTo>
                    <a:pt x="518" y="136"/>
                  </a:lnTo>
                  <a:lnTo>
                    <a:pt x="516" y="137"/>
                  </a:lnTo>
                  <a:lnTo>
                    <a:pt x="515" y="133"/>
                  </a:lnTo>
                  <a:lnTo>
                    <a:pt x="515" y="128"/>
                  </a:lnTo>
                  <a:lnTo>
                    <a:pt x="515" y="124"/>
                  </a:lnTo>
                  <a:lnTo>
                    <a:pt x="514" y="119"/>
                  </a:lnTo>
                  <a:lnTo>
                    <a:pt x="513" y="116"/>
                  </a:lnTo>
                  <a:lnTo>
                    <a:pt x="510" y="112"/>
                  </a:lnTo>
                  <a:lnTo>
                    <a:pt x="507" y="110"/>
                  </a:lnTo>
                  <a:lnTo>
                    <a:pt x="503" y="108"/>
                  </a:lnTo>
                  <a:lnTo>
                    <a:pt x="496" y="103"/>
                  </a:lnTo>
                  <a:lnTo>
                    <a:pt x="489" y="99"/>
                  </a:lnTo>
                  <a:lnTo>
                    <a:pt x="485" y="93"/>
                  </a:lnTo>
                  <a:lnTo>
                    <a:pt x="483" y="87"/>
                  </a:lnTo>
                  <a:lnTo>
                    <a:pt x="482" y="82"/>
                  </a:lnTo>
                  <a:lnTo>
                    <a:pt x="481" y="75"/>
                  </a:lnTo>
                  <a:lnTo>
                    <a:pt x="476" y="74"/>
                  </a:lnTo>
                  <a:lnTo>
                    <a:pt x="470" y="70"/>
                  </a:lnTo>
                  <a:lnTo>
                    <a:pt x="464" y="64"/>
                  </a:lnTo>
                  <a:lnTo>
                    <a:pt x="456" y="61"/>
                  </a:lnTo>
                  <a:lnTo>
                    <a:pt x="446" y="59"/>
                  </a:lnTo>
                  <a:lnTo>
                    <a:pt x="439" y="58"/>
                  </a:lnTo>
                  <a:lnTo>
                    <a:pt x="436" y="58"/>
                  </a:lnTo>
                  <a:lnTo>
                    <a:pt x="433" y="58"/>
                  </a:lnTo>
                  <a:lnTo>
                    <a:pt x="429" y="59"/>
                  </a:lnTo>
                  <a:lnTo>
                    <a:pt x="427" y="61"/>
                  </a:lnTo>
                  <a:lnTo>
                    <a:pt x="427" y="66"/>
                  </a:lnTo>
                  <a:lnTo>
                    <a:pt x="427" y="69"/>
                  </a:lnTo>
                  <a:lnTo>
                    <a:pt x="433" y="79"/>
                  </a:lnTo>
                  <a:lnTo>
                    <a:pt x="441" y="90"/>
                  </a:lnTo>
                  <a:lnTo>
                    <a:pt x="445" y="93"/>
                  </a:lnTo>
                  <a:lnTo>
                    <a:pt x="449" y="95"/>
                  </a:lnTo>
                  <a:lnTo>
                    <a:pt x="451" y="99"/>
                  </a:lnTo>
                  <a:lnTo>
                    <a:pt x="454" y="104"/>
                  </a:lnTo>
                  <a:lnTo>
                    <a:pt x="451" y="111"/>
                  </a:lnTo>
                  <a:lnTo>
                    <a:pt x="450" y="117"/>
                  </a:lnTo>
                  <a:lnTo>
                    <a:pt x="450" y="119"/>
                  </a:lnTo>
                  <a:lnTo>
                    <a:pt x="451" y="120"/>
                  </a:lnTo>
                  <a:lnTo>
                    <a:pt x="453" y="123"/>
                  </a:lnTo>
                  <a:lnTo>
                    <a:pt x="458" y="124"/>
                  </a:lnTo>
                  <a:lnTo>
                    <a:pt x="462" y="126"/>
                  </a:lnTo>
                  <a:lnTo>
                    <a:pt x="467" y="131"/>
                  </a:lnTo>
                  <a:lnTo>
                    <a:pt x="472" y="135"/>
                  </a:lnTo>
                  <a:lnTo>
                    <a:pt x="475" y="141"/>
                  </a:lnTo>
                  <a:lnTo>
                    <a:pt x="476" y="145"/>
                  </a:lnTo>
                  <a:lnTo>
                    <a:pt x="475" y="149"/>
                  </a:lnTo>
                  <a:lnTo>
                    <a:pt x="474" y="150"/>
                  </a:lnTo>
                  <a:lnTo>
                    <a:pt x="472" y="150"/>
                  </a:lnTo>
                  <a:lnTo>
                    <a:pt x="469" y="149"/>
                  </a:lnTo>
                  <a:lnTo>
                    <a:pt x="466" y="148"/>
                  </a:lnTo>
                  <a:lnTo>
                    <a:pt x="458" y="143"/>
                  </a:lnTo>
                  <a:lnTo>
                    <a:pt x="451" y="140"/>
                  </a:lnTo>
                  <a:lnTo>
                    <a:pt x="443" y="139"/>
                  </a:lnTo>
                  <a:lnTo>
                    <a:pt x="436" y="136"/>
                  </a:lnTo>
                  <a:lnTo>
                    <a:pt x="432" y="136"/>
                  </a:lnTo>
                  <a:lnTo>
                    <a:pt x="428" y="137"/>
                  </a:lnTo>
                  <a:lnTo>
                    <a:pt x="427" y="140"/>
                  </a:lnTo>
                  <a:lnTo>
                    <a:pt x="427" y="142"/>
                  </a:lnTo>
                  <a:lnTo>
                    <a:pt x="426" y="145"/>
                  </a:lnTo>
                  <a:lnTo>
                    <a:pt x="425" y="149"/>
                  </a:lnTo>
                  <a:lnTo>
                    <a:pt x="423" y="151"/>
                  </a:lnTo>
                  <a:lnTo>
                    <a:pt x="419" y="153"/>
                  </a:lnTo>
                  <a:lnTo>
                    <a:pt x="415" y="156"/>
                  </a:lnTo>
                  <a:lnTo>
                    <a:pt x="413" y="159"/>
                  </a:lnTo>
                  <a:lnTo>
                    <a:pt x="412" y="164"/>
                  </a:lnTo>
                  <a:lnTo>
                    <a:pt x="412" y="168"/>
                  </a:lnTo>
                  <a:lnTo>
                    <a:pt x="412" y="174"/>
                  </a:lnTo>
                  <a:lnTo>
                    <a:pt x="410" y="179"/>
                  </a:lnTo>
                  <a:lnTo>
                    <a:pt x="408" y="179"/>
                  </a:lnTo>
                  <a:lnTo>
                    <a:pt x="405" y="177"/>
                  </a:lnTo>
                  <a:lnTo>
                    <a:pt x="403" y="175"/>
                  </a:lnTo>
                  <a:lnTo>
                    <a:pt x="402" y="172"/>
                  </a:lnTo>
                  <a:lnTo>
                    <a:pt x="402" y="164"/>
                  </a:lnTo>
                  <a:lnTo>
                    <a:pt x="404" y="157"/>
                  </a:lnTo>
                  <a:lnTo>
                    <a:pt x="404" y="156"/>
                  </a:lnTo>
                  <a:lnTo>
                    <a:pt x="403" y="155"/>
                  </a:lnTo>
                  <a:lnTo>
                    <a:pt x="400" y="156"/>
                  </a:lnTo>
                  <a:lnTo>
                    <a:pt x="395" y="159"/>
                  </a:lnTo>
                  <a:lnTo>
                    <a:pt x="392" y="158"/>
                  </a:lnTo>
                  <a:lnTo>
                    <a:pt x="389" y="157"/>
                  </a:lnTo>
                  <a:lnTo>
                    <a:pt x="393" y="149"/>
                  </a:lnTo>
                  <a:lnTo>
                    <a:pt x="396" y="141"/>
                  </a:lnTo>
                  <a:lnTo>
                    <a:pt x="400" y="132"/>
                  </a:lnTo>
                  <a:lnTo>
                    <a:pt x="402" y="125"/>
                  </a:lnTo>
                  <a:lnTo>
                    <a:pt x="402" y="118"/>
                  </a:lnTo>
                  <a:lnTo>
                    <a:pt x="400" y="109"/>
                  </a:lnTo>
                  <a:lnTo>
                    <a:pt x="391" y="102"/>
                  </a:lnTo>
                  <a:lnTo>
                    <a:pt x="382" y="96"/>
                  </a:lnTo>
                  <a:lnTo>
                    <a:pt x="371" y="91"/>
                  </a:lnTo>
                  <a:lnTo>
                    <a:pt x="361" y="86"/>
                  </a:lnTo>
                  <a:lnTo>
                    <a:pt x="342" y="77"/>
                  </a:lnTo>
                  <a:lnTo>
                    <a:pt x="322" y="68"/>
                  </a:lnTo>
                  <a:lnTo>
                    <a:pt x="318" y="66"/>
                  </a:lnTo>
                  <a:lnTo>
                    <a:pt x="314" y="64"/>
                  </a:lnTo>
                  <a:lnTo>
                    <a:pt x="310" y="64"/>
                  </a:lnTo>
                  <a:lnTo>
                    <a:pt x="307" y="64"/>
                  </a:lnTo>
                  <a:lnTo>
                    <a:pt x="302" y="67"/>
                  </a:lnTo>
                  <a:lnTo>
                    <a:pt x="296" y="71"/>
                  </a:lnTo>
                  <a:lnTo>
                    <a:pt x="289" y="83"/>
                  </a:lnTo>
                  <a:lnTo>
                    <a:pt x="283" y="96"/>
                  </a:lnTo>
                  <a:lnTo>
                    <a:pt x="283" y="101"/>
                  </a:lnTo>
                  <a:lnTo>
                    <a:pt x="286" y="106"/>
                  </a:lnTo>
                  <a:lnTo>
                    <a:pt x="289" y="108"/>
                  </a:lnTo>
                  <a:lnTo>
                    <a:pt x="291" y="109"/>
                  </a:lnTo>
                  <a:lnTo>
                    <a:pt x="291" y="112"/>
                  </a:lnTo>
                  <a:lnTo>
                    <a:pt x="288" y="115"/>
                  </a:lnTo>
                  <a:lnTo>
                    <a:pt x="285" y="116"/>
                  </a:lnTo>
                  <a:lnTo>
                    <a:pt x="282" y="117"/>
                  </a:lnTo>
                  <a:lnTo>
                    <a:pt x="268" y="126"/>
                  </a:lnTo>
                  <a:lnTo>
                    <a:pt x="252" y="133"/>
                  </a:lnTo>
                  <a:lnTo>
                    <a:pt x="248" y="135"/>
                  </a:lnTo>
                  <a:lnTo>
                    <a:pt x="244" y="136"/>
                  </a:lnTo>
                  <a:lnTo>
                    <a:pt x="239" y="137"/>
                  </a:lnTo>
                  <a:lnTo>
                    <a:pt x="234" y="136"/>
                  </a:lnTo>
                  <a:lnTo>
                    <a:pt x="233" y="135"/>
                  </a:lnTo>
                  <a:lnTo>
                    <a:pt x="232" y="133"/>
                  </a:lnTo>
                  <a:lnTo>
                    <a:pt x="233" y="131"/>
                  </a:lnTo>
                  <a:lnTo>
                    <a:pt x="236" y="127"/>
                  </a:lnTo>
                  <a:lnTo>
                    <a:pt x="240" y="126"/>
                  </a:lnTo>
                  <a:lnTo>
                    <a:pt x="242" y="126"/>
                  </a:lnTo>
                  <a:lnTo>
                    <a:pt x="244" y="126"/>
                  </a:lnTo>
                  <a:lnTo>
                    <a:pt x="245" y="125"/>
                  </a:lnTo>
                  <a:lnTo>
                    <a:pt x="245" y="123"/>
                  </a:lnTo>
                  <a:lnTo>
                    <a:pt x="246" y="117"/>
                  </a:lnTo>
                  <a:lnTo>
                    <a:pt x="247" y="112"/>
                  </a:lnTo>
                  <a:lnTo>
                    <a:pt x="247" y="108"/>
                  </a:lnTo>
                  <a:lnTo>
                    <a:pt x="254" y="102"/>
                  </a:lnTo>
                  <a:lnTo>
                    <a:pt x="263" y="95"/>
                  </a:lnTo>
                  <a:lnTo>
                    <a:pt x="262" y="85"/>
                  </a:lnTo>
                  <a:lnTo>
                    <a:pt x="261" y="74"/>
                  </a:lnTo>
                  <a:lnTo>
                    <a:pt x="261" y="62"/>
                  </a:lnTo>
                  <a:lnTo>
                    <a:pt x="262" y="50"/>
                  </a:lnTo>
                  <a:lnTo>
                    <a:pt x="263" y="41"/>
                  </a:lnTo>
                  <a:lnTo>
                    <a:pt x="262" y="30"/>
                  </a:lnTo>
                  <a:lnTo>
                    <a:pt x="260" y="23"/>
                  </a:lnTo>
                  <a:lnTo>
                    <a:pt x="256" y="17"/>
                  </a:lnTo>
                  <a:lnTo>
                    <a:pt x="252" y="11"/>
                  </a:lnTo>
                  <a:lnTo>
                    <a:pt x="247" y="6"/>
                  </a:lnTo>
                  <a:lnTo>
                    <a:pt x="241" y="3"/>
                  </a:lnTo>
                  <a:lnTo>
                    <a:pt x="236" y="1"/>
                  </a:lnTo>
                  <a:lnTo>
                    <a:pt x="228" y="0"/>
                  </a:lnTo>
                  <a:lnTo>
                    <a:pt x="221" y="2"/>
                  </a:lnTo>
                  <a:lnTo>
                    <a:pt x="200" y="13"/>
                  </a:lnTo>
                  <a:lnTo>
                    <a:pt x="180" y="26"/>
                  </a:lnTo>
                  <a:lnTo>
                    <a:pt x="160" y="39"/>
                  </a:lnTo>
                  <a:lnTo>
                    <a:pt x="141" y="53"/>
                  </a:lnTo>
                  <a:lnTo>
                    <a:pt x="132" y="59"/>
                  </a:lnTo>
                  <a:lnTo>
                    <a:pt x="123" y="66"/>
                  </a:lnTo>
                  <a:lnTo>
                    <a:pt x="112" y="70"/>
                  </a:lnTo>
                  <a:lnTo>
                    <a:pt x="102" y="74"/>
                  </a:lnTo>
                  <a:lnTo>
                    <a:pt x="94" y="78"/>
                  </a:lnTo>
                  <a:lnTo>
                    <a:pt x="87" y="85"/>
                  </a:lnTo>
                  <a:lnTo>
                    <a:pt x="82" y="92"/>
                  </a:lnTo>
                  <a:lnTo>
                    <a:pt x="76" y="100"/>
                  </a:lnTo>
                  <a:lnTo>
                    <a:pt x="70" y="107"/>
                  </a:lnTo>
                  <a:lnTo>
                    <a:pt x="66" y="115"/>
                  </a:lnTo>
                  <a:lnTo>
                    <a:pt x="59" y="121"/>
                  </a:lnTo>
                  <a:lnTo>
                    <a:pt x="52" y="127"/>
                  </a:lnTo>
                  <a:lnTo>
                    <a:pt x="45" y="131"/>
                  </a:lnTo>
                  <a:lnTo>
                    <a:pt x="40" y="136"/>
                  </a:lnTo>
                  <a:lnTo>
                    <a:pt x="35" y="142"/>
                  </a:lnTo>
                  <a:lnTo>
                    <a:pt x="30" y="149"/>
                  </a:lnTo>
                  <a:lnTo>
                    <a:pt x="29" y="152"/>
                  </a:lnTo>
                  <a:lnTo>
                    <a:pt x="28" y="156"/>
                  </a:lnTo>
                  <a:lnTo>
                    <a:pt x="27" y="159"/>
                  </a:lnTo>
                  <a:lnTo>
                    <a:pt x="28" y="163"/>
                  </a:lnTo>
                  <a:lnTo>
                    <a:pt x="29" y="166"/>
                  </a:lnTo>
                  <a:lnTo>
                    <a:pt x="30" y="169"/>
                  </a:lnTo>
                  <a:lnTo>
                    <a:pt x="34" y="172"/>
                  </a:lnTo>
                  <a:lnTo>
                    <a:pt x="37" y="174"/>
                  </a:lnTo>
                  <a:lnTo>
                    <a:pt x="44" y="177"/>
                  </a:lnTo>
                  <a:lnTo>
                    <a:pt x="49" y="182"/>
                  </a:lnTo>
                  <a:lnTo>
                    <a:pt x="52" y="185"/>
                  </a:lnTo>
                  <a:lnTo>
                    <a:pt x="52" y="189"/>
                  </a:lnTo>
                  <a:lnTo>
                    <a:pt x="51" y="193"/>
                  </a:lnTo>
                  <a:lnTo>
                    <a:pt x="47" y="197"/>
                  </a:lnTo>
                  <a:lnTo>
                    <a:pt x="42" y="199"/>
                  </a:lnTo>
                  <a:lnTo>
                    <a:pt x="35" y="201"/>
                  </a:lnTo>
                  <a:lnTo>
                    <a:pt x="29" y="202"/>
                  </a:lnTo>
                  <a:lnTo>
                    <a:pt x="25" y="206"/>
                  </a:lnTo>
                  <a:lnTo>
                    <a:pt x="21" y="214"/>
                  </a:lnTo>
                  <a:lnTo>
                    <a:pt x="19" y="221"/>
                  </a:lnTo>
                  <a:lnTo>
                    <a:pt x="16" y="230"/>
                  </a:lnTo>
                  <a:lnTo>
                    <a:pt x="10" y="238"/>
                  </a:lnTo>
                  <a:lnTo>
                    <a:pt x="6" y="245"/>
                  </a:lnTo>
                  <a:lnTo>
                    <a:pt x="3" y="251"/>
                  </a:lnTo>
                  <a:lnTo>
                    <a:pt x="1" y="259"/>
                  </a:lnTo>
                  <a:lnTo>
                    <a:pt x="0" y="267"/>
                  </a:lnTo>
                  <a:lnTo>
                    <a:pt x="0" y="274"/>
                  </a:lnTo>
                  <a:lnTo>
                    <a:pt x="0" y="282"/>
                  </a:lnTo>
                  <a:lnTo>
                    <a:pt x="2" y="289"/>
                  </a:lnTo>
                  <a:lnTo>
                    <a:pt x="6" y="297"/>
                  </a:lnTo>
                  <a:lnTo>
                    <a:pt x="9" y="299"/>
                  </a:lnTo>
                  <a:lnTo>
                    <a:pt x="11" y="302"/>
                  </a:lnTo>
                  <a:lnTo>
                    <a:pt x="13" y="298"/>
                  </a:lnTo>
                  <a:lnTo>
                    <a:pt x="14" y="294"/>
                  </a:lnTo>
                  <a:lnTo>
                    <a:pt x="16" y="291"/>
                  </a:lnTo>
                  <a:lnTo>
                    <a:pt x="19" y="289"/>
                  </a:lnTo>
                  <a:lnTo>
                    <a:pt x="21" y="288"/>
                  </a:lnTo>
                  <a:lnTo>
                    <a:pt x="25" y="288"/>
                  </a:lnTo>
                  <a:lnTo>
                    <a:pt x="30" y="289"/>
                  </a:lnTo>
                  <a:lnTo>
                    <a:pt x="34" y="291"/>
                  </a:lnTo>
                  <a:lnTo>
                    <a:pt x="35" y="294"/>
                  </a:lnTo>
                  <a:lnTo>
                    <a:pt x="36" y="297"/>
                  </a:lnTo>
                  <a:lnTo>
                    <a:pt x="37" y="299"/>
                  </a:lnTo>
                  <a:lnTo>
                    <a:pt x="38" y="302"/>
                  </a:lnTo>
                  <a:lnTo>
                    <a:pt x="42" y="302"/>
                  </a:lnTo>
                  <a:lnTo>
                    <a:pt x="46" y="299"/>
                  </a:lnTo>
                  <a:lnTo>
                    <a:pt x="51" y="296"/>
                  </a:lnTo>
                  <a:lnTo>
                    <a:pt x="55" y="294"/>
                  </a:lnTo>
                  <a:lnTo>
                    <a:pt x="60" y="294"/>
                  </a:lnTo>
                  <a:lnTo>
                    <a:pt x="66" y="295"/>
                  </a:lnTo>
                  <a:lnTo>
                    <a:pt x="68" y="296"/>
                  </a:lnTo>
                  <a:lnTo>
                    <a:pt x="70" y="298"/>
                  </a:lnTo>
                  <a:lnTo>
                    <a:pt x="71" y="302"/>
                  </a:lnTo>
                  <a:lnTo>
                    <a:pt x="71" y="306"/>
                  </a:lnTo>
                  <a:lnTo>
                    <a:pt x="63" y="307"/>
                  </a:lnTo>
                  <a:lnTo>
                    <a:pt x="55" y="308"/>
                  </a:lnTo>
                  <a:lnTo>
                    <a:pt x="51" y="310"/>
                  </a:lnTo>
                  <a:lnTo>
                    <a:pt x="47" y="311"/>
                  </a:lnTo>
                  <a:lnTo>
                    <a:pt x="44" y="313"/>
                  </a:lnTo>
                  <a:lnTo>
                    <a:pt x="43" y="315"/>
                  </a:lnTo>
                  <a:lnTo>
                    <a:pt x="42" y="321"/>
                  </a:lnTo>
                  <a:lnTo>
                    <a:pt x="42" y="326"/>
                  </a:lnTo>
                  <a:lnTo>
                    <a:pt x="43" y="329"/>
                  </a:lnTo>
                  <a:lnTo>
                    <a:pt x="43" y="331"/>
                  </a:lnTo>
                  <a:lnTo>
                    <a:pt x="44" y="334"/>
                  </a:lnTo>
                  <a:lnTo>
                    <a:pt x="46" y="335"/>
                  </a:lnTo>
                  <a:lnTo>
                    <a:pt x="53" y="337"/>
                  </a:lnTo>
                  <a:lnTo>
                    <a:pt x="62" y="337"/>
                  </a:lnTo>
                  <a:lnTo>
                    <a:pt x="70" y="336"/>
                  </a:lnTo>
                  <a:lnTo>
                    <a:pt x="78" y="335"/>
                  </a:lnTo>
                  <a:lnTo>
                    <a:pt x="95" y="330"/>
                  </a:lnTo>
                  <a:lnTo>
                    <a:pt x="112" y="324"/>
                  </a:lnTo>
                  <a:lnTo>
                    <a:pt x="131" y="318"/>
                  </a:lnTo>
                  <a:lnTo>
                    <a:pt x="148" y="311"/>
                  </a:lnTo>
                  <a:lnTo>
                    <a:pt x="155" y="308"/>
                  </a:lnTo>
                  <a:lnTo>
                    <a:pt x="163" y="306"/>
                  </a:lnTo>
                  <a:lnTo>
                    <a:pt x="167" y="305"/>
                  </a:lnTo>
                  <a:lnTo>
                    <a:pt x="172" y="305"/>
                  </a:lnTo>
                  <a:lnTo>
                    <a:pt x="175" y="305"/>
                  </a:lnTo>
                  <a:lnTo>
                    <a:pt x="180" y="306"/>
                  </a:lnTo>
                  <a:lnTo>
                    <a:pt x="180" y="308"/>
                  </a:lnTo>
                  <a:lnTo>
                    <a:pt x="181" y="311"/>
                  </a:lnTo>
                  <a:lnTo>
                    <a:pt x="167" y="314"/>
                  </a:lnTo>
                  <a:lnTo>
                    <a:pt x="154" y="319"/>
                  </a:lnTo>
                  <a:lnTo>
                    <a:pt x="154" y="322"/>
                  </a:lnTo>
                  <a:lnTo>
                    <a:pt x="155" y="327"/>
                  </a:lnTo>
                  <a:lnTo>
                    <a:pt x="156" y="328"/>
                  </a:lnTo>
                  <a:lnTo>
                    <a:pt x="159" y="330"/>
                  </a:lnTo>
                  <a:lnTo>
                    <a:pt x="161" y="332"/>
                  </a:lnTo>
                  <a:lnTo>
                    <a:pt x="161" y="335"/>
                  </a:lnTo>
                  <a:lnTo>
                    <a:pt x="155" y="337"/>
                  </a:lnTo>
                  <a:lnTo>
                    <a:pt x="148" y="338"/>
                  </a:lnTo>
                  <a:lnTo>
                    <a:pt x="134" y="344"/>
                  </a:lnTo>
                  <a:lnTo>
                    <a:pt x="123" y="351"/>
                  </a:lnTo>
                  <a:lnTo>
                    <a:pt x="117" y="354"/>
                  </a:lnTo>
                  <a:lnTo>
                    <a:pt x="111" y="356"/>
                  </a:lnTo>
                  <a:lnTo>
                    <a:pt x="107" y="359"/>
                  </a:lnTo>
                  <a:lnTo>
                    <a:pt x="101" y="359"/>
                  </a:lnTo>
                  <a:lnTo>
                    <a:pt x="91" y="361"/>
                  </a:lnTo>
                  <a:lnTo>
                    <a:pt x="79" y="363"/>
                  </a:lnTo>
                  <a:lnTo>
                    <a:pt x="71" y="365"/>
                  </a:lnTo>
                  <a:lnTo>
                    <a:pt x="63" y="369"/>
                  </a:lnTo>
                  <a:lnTo>
                    <a:pt x="57" y="373"/>
                  </a:lnTo>
                  <a:lnTo>
                    <a:pt x="51" y="379"/>
                  </a:lnTo>
                  <a:lnTo>
                    <a:pt x="46" y="383"/>
                  </a:lnTo>
                  <a:lnTo>
                    <a:pt x="42" y="388"/>
                  </a:lnTo>
                  <a:lnTo>
                    <a:pt x="41" y="393"/>
                  </a:lnTo>
                  <a:lnTo>
                    <a:pt x="40" y="397"/>
                  </a:lnTo>
                  <a:lnTo>
                    <a:pt x="40" y="401"/>
                  </a:lnTo>
                  <a:lnTo>
                    <a:pt x="41" y="405"/>
                  </a:lnTo>
                  <a:lnTo>
                    <a:pt x="43" y="412"/>
                  </a:lnTo>
                  <a:lnTo>
                    <a:pt x="49" y="418"/>
                  </a:lnTo>
                  <a:lnTo>
                    <a:pt x="61" y="430"/>
                  </a:lnTo>
                  <a:lnTo>
                    <a:pt x="73" y="442"/>
                  </a:lnTo>
                  <a:lnTo>
                    <a:pt x="74" y="445"/>
                  </a:lnTo>
                  <a:lnTo>
                    <a:pt x="76" y="449"/>
                  </a:lnTo>
                  <a:lnTo>
                    <a:pt x="81" y="452"/>
                  </a:lnTo>
                  <a:lnTo>
                    <a:pt x="86" y="454"/>
                  </a:lnTo>
                  <a:lnTo>
                    <a:pt x="93" y="456"/>
                  </a:lnTo>
                  <a:lnTo>
                    <a:pt x="101" y="456"/>
                  </a:lnTo>
                  <a:lnTo>
                    <a:pt x="116" y="453"/>
                  </a:lnTo>
                  <a:lnTo>
                    <a:pt x="128" y="451"/>
                  </a:lnTo>
                  <a:lnTo>
                    <a:pt x="134" y="450"/>
                  </a:lnTo>
                  <a:lnTo>
                    <a:pt x="140" y="450"/>
                  </a:lnTo>
                  <a:lnTo>
                    <a:pt x="146" y="451"/>
                  </a:lnTo>
                  <a:lnTo>
                    <a:pt x="151" y="453"/>
                  </a:lnTo>
                  <a:lnTo>
                    <a:pt x="157" y="457"/>
                  </a:lnTo>
                  <a:lnTo>
                    <a:pt x="164" y="459"/>
                  </a:lnTo>
                  <a:lnTo>
                    <a:pt x="172" y="460"/>
                  </a:lnTo>
                  <a:lnTo>
                    <a:pt x="179" y="459"/>
                  </a:lnTo>
                  <a:lnTo>
                    <a:pt x="198" y="458"/>
                  </a:lnTo>
                  <a:lnTo>
                    <a:pt x="218" y="456"/>
                  </a:lnTo>
                  <a:lnTo>
                    <a:pt x="229" y="453"/>
                  </a:lnTo>
                  <a:lnTo>
                    <a:pt x="239" y="450"/>
                  </a:lnTo>
                  <a:lnTo>
                    <a:pt x="248" y="446"/>
                  </a:lnTo>
                  <a:lnTo>
                    <a:pt x="256" y="442"/>
                  </a:lnTo>
                  <a:lnTo>
                    <a:pt x="260" y="441"/>
                  </a:lnTo>
                  <a:lnTo>
                    <a:pt x="263" y="440"/>
                  </a:lnTo>
                  <a:lnTo>
                    <a:pt x="266" y="440"/>
                  </a:lnTo>
                  <a:lnTo>
                    <a:pt x="270" y="441"/>
                  </a:lnTo>
                  <a:lnTo>
                    <a:pt x="275" y="445"/>
                  </a:lnTo>
                  <a:lnTo>
                    <a:pt x="282" y="449"/>
                  </a:lnTo>
                  <a:lnTo>
                    <a:pt x="285" y="448"/>
                  </a:lnTo>
                  <a:lnTo>
                    <a:pt x="287" y="445"/>
                  </a:lnTo>
                  <a:lnTo>
                    <a:pt x="289" y="444"/>
                  </a:lnTo>
                  <a:lnTo>
                    <a:pt x="291" y="443"/>
                  </a:lnTo>
                  <a:lnTo>
                    <a:pt x="295" y="444"/>
                  </a:lnTo>
                  <a:lnTo>
                    <a:pt x="298" y="446"/>
                  </a:lnTo>
                  <a:lnTo>
                    <a:pt x="302" y="449"/>
                  </a:lnTo>
                  <a:lnTo>
                    <a:pt x="306" y="452"/>
                  </a:lnTo>
                  <a:lnTo>
                    <a:pt x="310" y="456"/>
                  </a:lnTo>
                  <a:lnTo>
                    <a:pt x="314" y="458"/>
                  </a:lnTo>
                  <a:lnTo>
                    <a:pt x="319" y="460"/>
                  </a:lnTo>
                  <a:lnTo>
                    <a:pt x="325" y="460"/>
                  </a:lnTo>
                  <a:lnTo>
                    <a:pt x="329" y="460"/>
                  </a:lnTo>
                  <a:lnTo>
                    <a:pt x="334" y="460"/>
                  </a:lnTo>
                  <a:lnTo>
                    <a:pt x="338" y="461"/>
                  </a:lnTo>
                  <a:lnTo>
                    <a:pt x="340" y="462"/>
                  </a:lnTo>
                  <a:lnTo>
                    <a:pt x="346" y="467"/>
                  </a:lnTo>
                  <a:lnTo>
                    <a:pt x="351" y="473"/>
                  </a:lnTo>
                  <a:lnTo>
                    <a:pt x="354" y="479"/>
                  </a:lnTo>
                  <a:lnTo>
                    <a:pt x="359" y="485"/>
                  </a:lnTo>
                  <a:lnTo>
                    <a:pt x="361" y="487"/>
                  </a:lnTo>
                  <a:lnTo>
                    <a:pt x="364" y="489"/>
                  </a:lnTo>
                  <a:lnTo>
                    <a:pt x="368" y="491"/>
                  </a:lnTo>
                  <a:lnTo>
                    <a:pt x="372" y="492"/>
                  </a:lnTo>
                  <a:lnTo>
                    <a:pt x="377" y="492"/>
                  </a:lnTo>
                  <a:lnTo>
                    <a:pt x="383" y="494"/>
                  </a:lnTo>
                  <a:lnTo>
                    <a:pt x="385" y="495"/>
                  </a:lnTo>
                  <a:lnTo>
                    <a:pt x="387" y="498"/>
                  </a:lnTo>
                  <a:lnTo>
                    <a:pt x="387" y="500"/>
                  </a:lnTo>
                  <a:lnTo>
                    <a:pt x="386" y="503"/>
                  </a:lnTo>
                  <a:lnTo>
                    <a:pt x="384" y="505"/>
                  </a:lnTo>
                  <a:lnTo>
                    <a:pt x="379" y="507"/>
                  </a:lnTo>
                  <a:lnTo>
                    <a:pt x="375" y="507"/>
                  </a:lnTo>
                  <a:lnTo>
                    <a:pt x="370" y="507"/>
                  </a:lnTo>
                  <a:lnTo>
                    <a:pt x="358" y="506"/>
                  </a:lnTo>
                  <a:lnTo>
                    <a:pt x="347" y="505"/>
                  </a:lnTo>
                  <a:lnTo>
                    <a:pt x="343" y="507"/>
                  </a:lnTo>
                  <a:lnTo>
                    <a:pt x="338" y="510"/>
                  </a:lnTo>
                  <a:lnTo>
                    <a:pt x="334" y="513"/>
                  </a:lnTo>
                  <a:lnTo>
                    <a:pt x="329" y="513"/>
                  </a:lnTo>
                  <a:lnTo>
                    <a:pt x="325" y="513"/>
                  </a:lnTo>
                  <a:lnTo>
                    <a:pt x="320" y="513"/>
                  </a:lnTo>
                  <a:lnTo>
                    <a:pt x="311" y="509"/>
                  </a:lnTo>
                  <a:lnTo>
                    <a:pt x="302" y="507"/>
                  </a:lnTo>
                  <a:lnTo>
                    <a:pt x="285" y="502"/>
                  </a:lnTo>
                  <a:lnTo>
                    <a:pt x="268" y="500"/>
                  </a:lnTo>
                  <a:lnTo>
                    <a:pt x="250" y="499"/>
                  </a:lnTo>
                  <a:lnTo>
                    <a:pt x="233" y="499"/>
                  </a:lnTo>
                  <a:lnTo>
                    <a:pt x="205" y="501"/>
                  </a:lnTo>
                  <a:lnTo>
                    <a:pt x="177" y="506"/>
                  </a:lnTo>
                  <a:lnTo>
                    <a:pt x="164" y="508"/>
                  </a:lnTo>
                  <a:lnTo>
                    <a:pt x="150" y="513"/>
                  </a:lnTo>
                  <a:lnTo>
                    <a:pt x="138" y="516"/>
                  </a:lnTo>
                  <a:lnTo>
                    <a:pt x="124" y="522"/>
                  </a:lnTo>
                  <a:lnTo>
                    <a:pt x="114" y="525"/>
                  </a:lnTo>
                  <a:lnTo>
                    <a:pt x="102" y="531"/>
                  </a:lnTo>
                  <a:lnTo>
                    <a:pt x="98" y="534"/>
                  </a:lnTo>
                  <a:lnTo>
                    <a:pt x="93" y="538"/>
                  </a:lnTo>
                  <a:lnTo>
                    <a:pt x="90" y="542"/>
                  </a:lnTo>
                  <a:lnTo>
                    <a:pt x="86" y="547"/>
                  </a:lnTo>
                  <a:lnTo>
                    <a:pt x="86" y="551"/>
                  </a:lnTo>
                  <a:lnTo>
                    <a:pt x="87" y="556"/>
                  </a:lnTo>
                  <a:lnTo>
                    <a:pt x="89" y="562"/>
                  </a:lnTo>
                  <a:lnTo>
                    <a:pt x="92" y="567"/>
                  </a:lnTo>
                  <a:lnTo>
                    <a:pt x="95" y="573"/>
                  </a:lnTo>
                  <a:lnTo>
                    <a:pt x="100" y="579"/>
                  </a:lnTo>
                  <a:lnTo>
                    <a:pt x="108" y="591"/>
                  </a:lnTo>
                  <a:lnTo>
                    <a:pt x="115" y="603"/>
                  </a:lnTo>
                  <a:lnTo>
                    <a:pt x="117" y="606"/>
                  </a:lnTo>
                  <a:lnTo>
                    <a:pt x="119" y="608"/>
                  </a:lnTo>
                  <a:lnTo>
                    <a:pt x="124" y="609"/>
                  </a:lnTo>
                  <a:lnTo>
                    <a:pt x="126" y="609"/>
                  </a:lnTo>
                  <a:lnTo>
                    <a:pt x="127" y="611"/>
                  </a:lnTo>
                  <a:lnTo>
                    <a:pt x="130" y="617"/>
                  </a:lnTo>
                  <a:lnTo>
                    <a:pt x="128" y="621"/>
                  </a:lnTo>
                  <a:lnTo>
                    <a:pt x="128" y="624"/>
                  </a:lnTo>
                  <a:lnTo>
                    <a:pt x="131" y="630"/>
                  </a:lnTo>
                  <a:lnTo>
                    <a:pt x="134" y="635"/>
                  </a:lnTo>
                  <a:lnTo>
                    <a:pt x="140" y="639"/>
                  </a:lnTo>
                  <a:lnTo>
                    <a:pt x="144" y="641"/>
                  </a:lnTo>
                  <a:lnTo>
                    <a:pt x="158" y="647"/>
                  </a:lnTo>
                  <a:lnTo>
                    <a:pt x="171" y="649"/>
                  </a:lnTo>
                  <a:lnTo>
                    <a:pt x="185" y="652"/>
                  </a:lnTo>
                  <a:lnTo>
                    <a:pt x="198" y="653"/>
                  </a:lnTo>
                  <a:lnTo>
                    <a:pt x="214" y="654"/>
                  </a:lnTo>
                  <a:lnTo>
                    <a:pt x="230" y="654"/>
                  </a:lnTo>
                  <a:lnTo>
                    <a:pt x="246" y="655"/>
                  </a:lnTo>
                  <a:lnTo>
                    <a:pt x="261" y="655"/>
                  </a:lnTo>
                  <a:lnTo>
                    <a:pt x="265" y="655"/>
                  </a:lnTo>
                  <a:lnTo>
                    <a:pt x="271" y="655"/>
                  </a:lnTo>
                  <a:lnTo>
                    <a:pt x="275" y="656"/>
                  </a:lnTo>
                  <a:lnTo>
                    <a:pt x="280" y="658"/>
                  </a:lnTo>
                  <a:lnTo>
                    <a:pt x="280" y="660"/>
                  </a:lnTo>
                  <a:lnTo>
                    <a:pt x="280" y="662"/>
                  </a:lnTo>
                  <a:lnTo>
                    <a:pt x="280" y="666"/>
                  </a:lnTo>
                  <a:lnTo>
                    <a:pt x="280" y="671"/>
                  </a:lnTo>
                  <a:lnTo>
                    <a:pt x="281" y="679"/>
                  </a:lnTo>
                  <a:lnTo>
                    <a:pt x="282" y="681"/>
                  </a:lnTo>
                  <a:lnTo>
                    <a:pt x="282" y="679"/>
                  </a:lnTo>
                  <a:lnTo>
                    <a:pt x="282" y="674"/>
                  </a:lnTo>
                  <a:lnTo>
                    <a:pt x="282" y="670"/>
                  </a:lnTo>
                  <a:lnTo>
                    <a:pt x="283" y="684"/>
                  </a:lnTo>
                  <a:lnTo>
                    <a:pt x="283" y="694"/>
                  </a:lnTo>
                  <a:lnTo>
                    <a:pt x="281" y="704"/>
                  </a:lnTo>
                  <a:lnTo>
                    <a:pt x="280" y="711"/>
                  </a:lnTo>
                  <a:lnTo>
                    <a:pt x="279" y="718"/>
                  </a:lnTo>
                  <a:lnTo>
                    <a:pt x="280" y="722"/>
                  </a:lnTo>
                  <a:lnTo>
                    <a:pt x="281" y="726"/>
                  </a:lnTo>
                  <a:lnTo>
                    <a:pt x="286" y="733"/>
                  </a:lnTo>
                  <a:lnTo>
                    <a:pt x="291" y="744"/>
                  </a:lnTo>
                  <a:lnTo>
                    <a:pt x="293" y="747"/>
                  </a:lnTo>
                  <a:lnTo>
                    <a:pt x="294" y="750"/>
                  </a:lnTo>
                  <a:lnTo>
                    <a:pt x="296" y="751"/>
                  </a:lnTo>
                  <a:lnTo>
                    <a:pt x="299" y="753"/>
                  </a:lnTo>
                  <a:lnTo>
                    <a:pt x="304" y="754"/>
                  </a:lnTo>
                  <a:lnTo>
                    <a:pt x="307" y="755"/>
                  </a:lnTo>
                  <a:lnTo>
                    <a:pt x="307" y="759"/>
                  </a:lnTo>
                  <a:lnTo>
                    <a:pt x="307" y="761"/>
                  </a:lnTo>
                  <a:lnTo>
                    <a:pt x="307" y="765"/>
                  </a:lnTo>
                  <a:lnTo>
                    <a:pt x="309" y="768"/>
                  </a:lnTo>
                  <a:lnTo>
                    <a:pt x="313" y="769"/>
                  </a:lnTo>
                  <a:lnTo>
                    <a:pt x="319" y="769"/>
                  </a:lnTo>
                  <a:lnTo>
                    <a:pt x="332" y="767"/>
                  </a:lnTo>
                  <a:lnTo>
                    <a:pt x="346" y="762"/>
                  </a:lnTo>
                  <a:lnTo>
                    <a:pt x="358" y="760"/>
                  </a:lnTo>
                  <a:lnTo>
                    <a:pt x="369" y="759"/>
                  </a:lnTo>
                  <a:lnTo>
                    <a:pt x="382" y="760"/>
                  </a:lnTo>
                  <a:lnTo>
                    <a:pt x="393" y="760"/>
                  </a:lnTo>
                  <a:lnTo>
                    <a:pt x="396" y="761"/>
                  </a:lnTo>
                  <a:lnTo>
                    <a:pt x="400" y="761"/>
                  </a:lnTo>
                  <a:lnTo>
                    <a:pt x="403" y="760"/>
                  </a:lnTo>
                  <a:lnTo>
                    <a:pt x="404" y="758"/>
                  </a:lnTo>
                  <a:lnTo>
                    <a:pt x="404" y="755"/>
                  </a:lnTo>
                  <a:lnTo>
                    <a:pt x="405" y="753"/>
                  </a:lnTo>
                  <a:lnTo>
                    <a:pt x="407" y="753"/>
                  </a:lnTo>
                  <a:lnTo>
                    <a:pt x="409" y="753"/>
                  </a:lnTo>
                  <a:lnTo>
                    <a:pt x="419" y="752"/>
                  </a:lnTo>
                  <a:lnTo>
                    <a:pt x="428" y="749"/>
                  </a:lnTo>
                  <a:lnTo>
                    <a:pt x="433" y="747"/>
                  </a:lnTo>
                  <a:lnTo>
                    <a:pt x="439" y="747"/>
                  </a:lnTo>
                  <a:lnTo>
                    <a:pt x="443" y="749"/>
                  </a:lnTo>
                  <a:lnTo>
                    <a:pt x="445" y="749"/>
                  </a:lnTo>
                  <a:lnTo>
                    <a:pt x="448" y="749"/>
                  </a:lnTo>
                  <a:lnTo>
                    <a:pt x="451" y="745"/>
                  </a:lnTo>
                  <a:lnTo>
                    <a:pt x="459" y="742"/>
                  </a:lnTo>
                  <a:lnTo>
                    <a:pt x="467" y="741"/>
                  </a:lnTo>
                  <a:lnTo>
                    <a:pt x="475" y="739"/>
                  </a:lnTo>
                  <a:lnTo>
                    <a:pt x="484" y="738"/>
                  </a:lnTo>
                  <a:lnTo>
                    <a:pt x="499" y="736"/>
                  </a:lnTo>
                  <a:lnTo>
                    <a:pt x="511" y="731"/>
                  </a:lnTo>
                  <a:lnTo>
                    <a:pt x="518" y="728"/>
                  </a:lnTo>
                  <a:lnTo>
                    <a:pt x="524" y="725"/>
                  </a:lnTo>
                  <a:lnTo>
                    <a:pt x="530" y="719"/>
                  </a:lnTo>
                  <a:lnTo>
                    <a:pt x="534" y="713"/>
                  </a:lnTo>
                  <a:lnTo>
                    <a:pt x="539" y="708"/>
                  </a:lnTo>
                  <a:lnTo>
                    <a:pt x="543" y="703"/>
                  </a:lnTo>
                  <a:lnTo>
                    <a:pt x="548" y="700"/>
                  </a:lnTo>
                  <a:lnTo>
                    <a:pt x="555" y="698"/>
                  </a:lnTo>
                  <a:lnTo>
                    <a:pt x="567" y="698"/>
                  </a:lnTo>
                  <a:lnTo>
                    <a:pt x="579" y="698"/>
                  </a:lnTo>
                  <a:lnTo>
                    <a:pt x="584" y="698"/>
                  </a:lnTo>
                  <a:lnTo>
                    <a:pt x="589" y="697"/>
                  </a:lnTo>
                  <a:lnTo>
                    <a:pt x="595" y="694"/>
                  </a:lnTo>
                  <a:lnTo>
                    <a:pt x="599" y="689"/>
                  </a:lnTo>
                  <a:lnTo>
                    <a:pt x="611" y="676"/>
                  </a:lnTo>
                  <a:lnTo>
                    <a:pt x="620" y="661"/>
                  </a:lnTo>
                  <a:lnTo>
                    <a:pt x="620" y="656"/>
                  </a:lnTo>
                  <a:lnTo>
                    <a:pt x="620" y="652"/>
                  </a:lnTo>
                  <a:lnTo>
                    <a:pt x="619" y="647"/>
                  </a:lnTo>
                  <a:lnTo>
                    <a:pt x="619" y="644"/>
                  </a:lnTo>
                  <a:lnTo>
                    <a:pt x="620" y="641"/>
                  </a:lnTo>
                  <a:lnTo>
                    <a:pt x="623" y="639"/>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3" name="Freeform 342"/>
            <p:cNvSpPr>
              <a:spLocks/>
            </p:cNvSpPr>
            <p:nvPr/>
          </p:nvSpPr>
          <p:spPr bwMode="gray">
            <a:xfrm>
              <a:off x="3001963" y="2679701"/>
              <a:ext cx="295275" cy="244475"/>
            </a:xfrm>
            <a:custGeom>
              <a:avLst/>
              <a:gdLst/>
              <a:ahLst/>
              <a:cxnLst>
                <a:cxn ang="0">
                  <a:pos x="651" y="655"/>
                </a:cxn>
                <a:cxn ang="0">
                  <a:pos x="717" y="685"/>
                </a:cxn>
                <a:cxn ang="0">
                  <a:pos x="737" y="711"/>
                </a:cxn>
                <a:cxn ang="0">
                  <a:pos x="811" y="715"/>
                </a:cxn>
                <a:cxn ang="0">
                  <a:pos x="847" y="711"/>
                </a:cxn>
                <a:cxn ang="0">
                  <a:pos x="884" y="670"/>
                </a:cxn>
                <a:cxn ang="0">
                  <a:pos x="873" y="624"/>
                </a:cxn>
                <a:cxn ang="0">
                  <a:pos x="818" y="646"/>
                </a:cxn>
                <a:cxn ang="0">
                  <a:pos x="816" y="601"/>
                </a:cxn>
                <a:cxn ang="0">
                  <a:pos x="842" y="583"/>
                </a:cxn>
                <a:cxn ang="0">
                  <a:pos x="867" y="570"/>
                </a:cxn>
                <a:cxn ang="0">
                  <a:pos x="895" y="583"/>
                </a:cxn>
                <a:cxn ang="0">
                  <a:pos x="921" y="597"/>
                </a:cxn>
                <a:cxn ang="0">
                  <a:pos x="897" y="530"/>
                </a:cxn>
                <a:cxn ang="0">
                  <a:pos x="872" y="503"/>
                </a:cxn>
                <a:cxn ang="0">
                  <a:pos x="817" y="445"/>
                </a:cxn>
                <a:cxn ang="0">
                  <a:pos x="769" y="426"/>
                </a:cxn>
                <a:cxn ang="0">
                  <a:pos x="746" y="357"/>
                </a:cxn>
                <a:cxn ang="0">
                  <a:pos x="751" y="299"/>
                </a:cxn>
                <a:cxn ang="0">
                  <a:pos x="720" y="222"/>
                </a:cxn>
                <a:cxn ang="0">
                  <a:pos x="704" y="127"/>
                </a:cxn>
                <a:cxn ang="0">
                  <a:pos x="652" y="38"/>
                </a:cxn>
                <a:cxn ang="0">
                  <a:pos x="614" y="25"/>
                </a:cxn>
                <a:cxn ang="0">
                  <a:pos x="562" y="11"/>
                </a:cxn>
                <a:cxn ang="0">
                  <a:pos x="562" y="90"/>
                </a:cxn>
                <a:cxn ang="0">
                  <a:pos x="589" y="226"/>
                </a:cxn>
                <a:cxn ang="0">
                  <a:pos x="600" y="267"/>
                </a:cxn>
                <a:cxn ang="0">
                  <a:pos x="556" y="264"/>
                </a:cxn>
                <a:cxn ang="0">
                  <a:pos x="546" y="212"/>
                </a:cxn>
                <a:cxn ang="0">
                  <a:pos x="518" y="136"/>
                </a:cxn>
                <a:cxn ang="0">
                  <a:pos x="482" y="82"/>
                </a:cxn>
                <a:cxn ang="0">
                  <a:pos x="433" y="79"/>
                </a:cxn>
                <a:cxn ang="0">
                  <a:pos x="472" y="135"/>
                </a:cxn>
                <a:cxn ang="0">
                  <a:pos x="427" y="140"/>
                </a:cxn>
                <a:cxn ang="0">
                  <a:pos x="403" y="175"/>
                </a:cxn>
                <a:cxn ang="0">
                  <a:pos x="402" y="118"/>
                </a:cxn>
                <a:cxn ang="0">
                  <a:pos x="289" y="83"/>
                </a:cxn>
                <a:cxn ang="0">
                  <a:pos x="239" y="137"/>
                </a:cxn>
                <a:cxn ang="0">
                  <a:pos x="254" y="102"/>
                </a:cxn>
                <a:cxn ang="0">
                  <a:pos x="228" y="0"/>
                </a:cxn>
                <a:cxn ang="0">
                  <a:pos x="70" y="107"/>
                </a:cxn>
                <a:cxn ang="0">
                  <a:pos x="34" y="172"/>
                </a:cxn>
                <a:cxn ang="0">
                  <a:pos x="16" y="230"/>
                </a:cxn>
                <a:cxn ang="0">
                  <a:pos x="16" y="291"/>
                </a:cxn>
                <a:cxn ang="0">
                  <a:pos x="60" y="294"/>
                </a:cxn>
                <a:cxn ang="0">
                  <a:pos x="43" y="329"/>
                </a:cxn>
                <a:cxn ang="0">
                  <a:pos x="167" y="305"/>
                </a:cxn>
                <a:cxn ang="0">
                  <a:pos x="155" y="337"/>
                </a:cxn>
                <a:cxn ang="0">
                  <a:pos x="46" y="383"/>
                </a:cxn>
                <a:cxn ang="0">
                  <a:pos x="93" y="456"/>
                </a:cxn>
                <a:cxn ang="0">
                  <a:pos x="229" y="453"/>
                </a:cxn>
                <a:cxn ang="0">
                  <a:pos x="295" y="444"/>
                </a:cxn>
                <a:cxn ang="0">
                  <a:pos x="354" y="479"/>
                </a:cxn>
                <a:cxn ang="0">
                  <a:pos x="375" y="507"/>
                </a:cxn>
                <a:cxn ang="0">
                  <a:pos x="250" y="499"/>
                </a:cxn>
                <a:cxn ang="0">
                  <a:pos x="86" y="551"/>
                </a:cxn>
                <a:cxn ang="0">
                  <a:pos x="128" y="621"/>
                </a:cxn>
                <a:cxn ang="0">
                  <a:pos x="265" y="655"/>
                </a:cxn>
                <a:cxn ang="0">
                  <a:pos x="283" y="694"/>
                </a:cxn>
                <a:cxn ang="0">
                  <a:pos x="307" y="759"/>
                </a:cxn>
                <a:cxn ang="0">
                  <a:pos x="403" y="760"/>
                </a:cxn>
                <a:cxn ang="0">
                  <a:pos x="459" y="742"/>
                </a:cxn>
                <a:cxn ang="0">
                  <a:pos x="567" y="698"/>
                </a:cxn>
              </a:cxnLst>
              <a:rect l="0" t="0" r="r" b="b"/>
              <a:pathLst>
                <a:path w="929" h="769">
                  <a:moveTo>
                    <a:pt x="623" y="639"/>
                  </a:moveTo>
                  <a:lnTo>
                    <a:pt x="628" y="636"/>
                  </a:lnTo>
                  <a:lnTo>
                    <a:pt x="631" y="632"/>
                  </a:lnTo>
                  <a:lnTo>
                    <a:pt x="633" y="628"/>
                  </a:lnTo>
                  <a:lnTo>
                    <a:pt x="636" y="623"/>
                  </a:lnTo>
                  <a:lnTo>
                    <a:pt x="638" y="621"/>
                  </a:lnTo>
                  <a:lnTo>
                    <a:pt x="640" y="620"/>
                  </a:lnTo>
                  <a:lnTo>
                    <a:pt x="644" y="622"/>
                  </a:lnTo>
                  <a:lnTo>
                    <a:pt x="648" y="629"/>
                  </a:lnTo>
                  <a:lnTo>
                    <a:pt x="652" y="636"/>
                  </a:lnTo>
                  <a:lnTo>
                    <a:pt x="653" y="640"/>
                  </a:lnTo>
                  <a:lnTo>
                    <a:pt x="653" y="645"/>
                  </a:lnTo>
                  <a:lnTo>
                    <a:pt x="653" y="648"/>
                  </a:lnTo>
                  <a:lnTo>
                    <a:pt x="651" y="655"/>
                  </a:lnTo>
                  <a:lnTo>
                    <a:pt x="648" y="665"/>
                  </a:lnTo>
                  <a:lnTo>
                    <a:pt x="654" y="668"/>
                  </a:lnTo>
                  <a:lnTo>
                    <a:pt x="660" y="669"/>
                  </a:lnTo>
                  <a:lnTo>
                    <a:pt x="665" y="669"/>
                  </a:lnTo>
                  <a:lnTo>
                    <a:pt x="671" y="668"/>
                  </a:lnTo>
                  <a:lnTo>
                    <a:pt x="678" y="666"/>
                  </a:lnTo>
                  <a:lnTo>
                    <a:pt x="684" y="668"/>
                  </a:lnTo>
                  <a:lnTo>
                    <a:pt x="689" y="669"/>
                  </a:lnTo>
                  <a:lnTo>
                    <a:pt x="696" y="673"/>
                  </a:lnTo>
                  <a:lnTo>
                    <a:pt x="700" y="677"/>
                  </a:lnTo>
                  <a:lnTo>
                    <a:pt x="703" y="680"/>
                  </a:lnTo>
                  <a:lnTo>
                    <a:pt x="708" y="682"/>
                  </a:lnTo>
                  <a:lnTo>
                    <a:pt x="713" y="684"/>
                  </a:lnTo>
                  <a:lnTo>
                    <a:pt x="717" y="685"/>
                  </a:lnTo>
                  <a:lnTo>
                    <a:pt x="720" y="686"/>
                  </a:lnTo>
                  <a:lnTo>
                    <a:pt x="720" y="687"/>
                  </a:lnTo>
                  <a:lnTo>
                    <a:pt x="719" y="688"/>
                  </a:lnTo>
                  <a:lnTo>
                    <a:pt x="717" y="690"/>
                  </a:lnTo>
                  <a:lnTo>
                    <a:pt x="714" y="692"/>
                  </a:lnTo>
                  <a:lnTo>
                    <a:pt x="711" y="695"/>
                  </a:lnTo>
                  <a:lnTo>
                    <a:pt x="710" y="697"/>
                  </a:lnTo>
                  <a:lnTo>
                    <a:pt x="710" y="701"/>
                  </a:lnTo>
                  <a:lnTo>
                    <a:pt x="711" y="703"/>
                  </a:lnTo>
                  <a:lnTo>
                    <a:pt x="713" y="705"/>
                  </a:lnTo>
                  <a:lnTo>
                    <a:pt x="716" y="706"/>
                  </a:lnTo>
                  <a:lnTo>
                    <a:pt x="724" y="710"/>
                  </a:lnTo>
                  <a:lnTo>
                    <a:pt x="730" y="711"/>
                  </a:lnTo>
                  <a:lnTo>
                    <a:pt x="737" y="711"/>
                  </a:lnTo>
                  <a:lnTo>
                    <a:pt x="745" y="708"/>
                  </a:lnTo>
                  <a:lnTo>
                    <a:pt x="749" y="705"/>
                  </a:lnTo>
                  <a:lnTo>
                    <a:pt x="753" y="704"/>
                  </a:lnTo>
                  <a:lnTo>
                    <a:pt x="757" y="704"/>
                  </a:lnTo>
                  <a:lnTo>
                    <a:pt x="760" y="705"/>
                  </a:lnTo>
                  <a:lnTo>
                    <a:pt x="767" y="709"/>
                  </a:lnTo>
                  <a:lnTo>
                    <a:pt x="776" y="712"/>
                  </a:lnTo>
                  <a:lnTo>
                    <a:pt x="784" y="714"/>
                  </a:lnTo>
                  <a:lnTo>
                    <a:pt x="791" y="718"/>
                  </a:lnTo>
                  <a:lnTo>
                    <a:pt x="794" y="719"/>
                  </a:lnTo>
                  <a:lnTo>
                    <a:pt x="798" y="719"/>
                  </a:lnTo>
                  <a:lnTo>
                    <a:pt x="802" y="718"/>
                  </a:lnTo>
                  <a:lnTo>
                    <a:pt x="806" y="717"/>
                  </a:lnTo>
                  <a:lnTo>
                    <a:pt x="811" y="715"/>
                  </a:lnTo>
                  <a:lnTo>
                    <a:pt x="815" y="717"/>
                  </a:lnTo>
                  <a:lnTo>
                    <a:pt x="817" y="718"/>
                  </a:lnTo>
                  <a:lnTo>
                    <a:pt x="819" y="719"/>
                  </a:lnTo>
                  <a:lnTo>
                    <a:pt x="820" y="721"/>
                  </a:lnTo>
                  <a:lnTo>
                    <a:pt x="823" y="721"/>
                  </a:lnTo>
                  <a:lnTo>
                    <a:pt x="825" y="721"/>
                  </a:lnTo>
                  <a:lnTo>
                    <a:pt x="828" y="718"/>
                  </a:lnTo>
                  <a:lnTo>
                    <a:pt x="831" y="714"/>
                  </a:lnTo>
                  <a:lnTo>
                    <a:pt x="833" y="711"/>
                  </a:lnTo>
                  <a:lnTo>
                    <a:pt x="835" y="709"/>
                  </a:lnTo>
                  <a:lnTo>
                    <a:pt x="839" y="708"/>
                  </a:lnTo>
                  <a:lnTo>
                    <a:pt x="843" y="710"/>
                  </a:lnTo>
                  <a:lnTo>
                    <a:pt x="845" y="712"/>
                  </a:lnTo>
                  <a:lnTo>
                    <a:pt x="847" y="711"/>
                  </a:lnTo>
                  <a:lnTo>
                    <a:pt x="851" y="705"/>
                  </a:lnTo>
                  <a:lnTo>
                    <a:pt x="852" y="701"/>
                  </a:lnTo>
                  <a:lnTo>
                    <a:pt x="856" y="698"/>
                  </a:lnTo>
                  <a:lnTo>
                    <a:pt x="858" y="696"/>
                  </a:lnTo>
                  <a:lnTo>
                    <a:pt x="863" y="695"/>
                  </a:lnTo>
                  <a:lnTo>
                    <a:pt x="868" y="694"/>
                  </a:lnTo>
                  <a:lnTo>
                    <a:pt x="874" y="695"/>
                  </a:lnTo>
                  <a:lnTo>
                    <a:pt x="876" y="694"/>
                  </a:lnTo>
                  <a:lnTo>
                    <a:pt x="879" y="694"/>
                  </a:lnTo>
                  <a:lnTo>
                    <a:pt x="880" y="692"/>
                  </a:lnTo>
                  <a:lnTo>
                    <a:pt x="882" y="689"/>
                  </a:lnTo>
                  <a:lnTo>
                    <a:pt x="883" y="681"/>
                  </a:lnTo>
                  <a:lnTo>
                    <a:pt x="884" y="673"/>
                  </a:lnTo>
                  <a:lnTo>
                    <a:pt x="884" y="670"/>
                  </a:lnTo>
                  <a:lnTo>
                    <a:pt x="884" y="666"/>
                  </a:lnTo>
                  <a:lnTo>
                    <a:pt x="883" y="663"/>
                  </a:lnTo>
                  <a:lnTo>
                    <a:pt x="882" y="658"/>
                  </a:lnTo>
                  <a:lnTo>
                    <a:pt x="873" y="650"/>
                  </a:lnTo>
                  <a:lnTo>
                    <a:pt x="867" y="643"/>
                  </a:lnTo>
                  <a:lnTo>
                    <a:pt x="868" y="641"/>
                  </a:lnTo>
                  <a:lnTo>
                    <a:pt x="871" y="639"/>
                  </a:lnTo>
                  <a:lnTo>
                    <a:pt x="873" y="637"/>
                  </a:lnTo>
                  <a:lnTo>
                    <a:pt x="875" y="636"/>
                  </a:lnTo>
                  <a:lnTo>
                    <a:pt x="876" y="633"/>
                  </a:lnTo>
                  <a:lnTo>
                    <a:pt x="876" y="631"/>
                  </a:lnTo>
                  <a:lnTo>
                    <a:pt x="876" y="629"/>
                  </a:lnTo>
                  <a:lnTo>
                    <a:pt x="875" y="627"/>
                  </a:lnTo>
                  <a:lnTo>
                    <a:pt x="873" y="624"/>
                  </a:lnTo>
                  <a:lnTo>
                    <a:pt x="871" y="622"/>
                  </a:lnTo>
                  <a:lnTo>
                    <a:pt x="867" y="621"/>
                  </a:lnTo>
                  <a:lnTo>
                    <a:pt x="863" y="621"/>
                  </a:lnTo>
                  <a:lnTo>
                    <a:pt x="858" y="621"/>
                  </a:lnTo>
                  <a:lnTo>
                    <a:pt x="853" y="622"/>
                  </a:lnTo>
                  <a:lnTo>
                    <a:pt x="847" y="627"/>
                  </a:lnTo>
                  <a:lnTo>
                    <a:pt x="840" y="632"/>
                  </a:lnTo>
                  <a:lnTo>
                    <a:pt x="833" y="638"/>
                  </a:lnTo>
                  <a:lnTo>
                    <a:pt x="827" y="645"/>
                  </a:lnTo>
                  <a:lnTo>
                    <a:pt x="822" y="653"/>
                  </a:lnTo>
                  <a:lnTo>
                    <a:pt x="815" y="660"/>
                  </a:lnTo>
                  <a:lnTo>
                    <a:pt x="815" y="660"/>
                  </a:lnTo>
                  <a:lnTo>
                    <a:pt x="814" y="657"/>
                  </a:lnTo>
                  <a:lnTo>
                    <a:pt x="818" y="646"/>
                  </a:lnTo>
                  <a:lnTo>
                    <a:pt x="822" y="636"/>
                  </a:lnTo>
                  <a:lnTo>
                    <a:pt x="822" y="630"/>
                  </a:lnTo>
                  <a:lnTo>
                    <a:pt x="820" y="624"/>
                  </a:lnTo>
                  <a:lnTo>
                    <a:pt x="818" y="620"/>
                  </a:lnTo>
                  <a:lnTo>
                    <a:pt x="815" y="614"/>
                  </a:lnTo>
                  <a:lnTo>
                    <a:pt x="803" y="609"/>
                  </a:lnTo>
                  <a:lnTo>
                    <a:pt x="794" y="604"/>
                  </a:lnTo>
                  <a:lnTo>
                    <a:pt x="794" y="599"/>
                  </a:lnTo>
                  <a:lnTo>
                    <a:pt x="795" y="596"/>
                  </a:lnTo>
                  <a:lnTo>
                    <a:pt x="799" y="595"/>
                  </a:lnTo>
                  <a:lnTo>
                    <a:pt x="801" y="593"/>
                  </a:lnTo>
                  <a:lnTo>
                    <a:pt x="806" y="595"/>
                  </a:lnTo>
                  <a:lnTo>
                    <a:pt x="810" y="598"/>
                  </a:lnTo>
                  <a:lnTo>
                    <a:pt x="816" y="601"/>
                  </a:lnTo>
                  <a:lnTo>
                    <a:pt x="820" y="606"/>
                  </a:lnTo>
                  <a:lnTo>
                    <a:pt x="826" y="609"/>
                  </a:lnTo>
                  <a:lnTo>
                    <a:pt x="832" y="613"/>
                  </a:lnTo>
                  <a:lnTo>
                    <a:pt x="836" y="614"/>
                  </a:lnTo>
                  <a:lnTo>
                    <a:pt x="842" y="614"/>
                  </a:lnTo>
                  <a:lnTo>
                    <a:pt x="844" y="612"/>
                  </a:lnTo>
                  <a:lnTo>
                    <a:pt x="847" y="609"/>
                  </a:lnTo>
                  <a:lnTo>
                    <a:pt x="848" y="606"/>
                  </a:lnTo>
                  <a:lnTo>
                    <a:pt x="850" y="601"/>
                  </a:lnTo>
                  <a:lnTo>
                    <a:pt x="849" y="597"/>
                  </a:lnTo>
                  <a:lnTo>
                    <a:pt x="847" y="592"/>
                  </a:lnTo>
                  <a:lnTo>
                    <a:pt x="844" y="590"/>
                  </a:lnTo>
                  <a:lnTo>
                    <a:pt x="842" y="587"/>
                  </a:lnTo>
                  <a:lnTo>
                    <a:pt x="842" y="583"/>
                  </a:lnTo>
                  <a:lnTo>
                    <a:pt x="843" y="579"/>
                  </a:lnTo>
                  <a:lnTo>
                    <a:pt x="848" y="578"/>
                  </a:lnTo>
                  <a:lnTo>
                    <a:pt x="850" y="578"/>
                  </a:lnTo>
                  <a:lnTo>
                    <a:pt x="852" y="579"/>
                  </a:lnTo>
                  <a:lnTo>
                    <a:pt x="852" y="581"/>
                  </a:lnTo>
                  <a:lnTo>
                    <a:pt x="853" y="581"/>
                  </a:lnTo>
                  <a:lnTo>
                    <a:pt x="855" y="581"/>
                  </a:lnTo>
                  <a:lnTo>
                    <a:pt x="856" y="578"/>
                  </a:lnTo>
                  <a:lnTo>
                    <a:pt x="858" y="572"/>
                  </a:lnTo>
                  <a:lnTo>
                    <a:pt x="860" y="568"/>
                  </a:lnTo>
                  <a:lnTo>
                    <a:pt x="863" y="566"/>
                  </a:lnTo>
                  <a:lnTo>
                    <a:pt x="864" y="566"/>
                  </a:lnTo>
                  <a:lnTo>
                    <a:pt x="866" y="567"/>
                  </a:lnTo>
                  <a:lnTo>
                    <a:pt x="867" y="570"/>
                  </a:lnTo>
                  <a:lnTo>
                    <a:pt x="868" y="572"/>
                  </a:lnTo>
                  <a:lnTo>
                    <a:pt x="871" y="576"/>
                  </a:lnTo>
                  <a:lnTo>
                    <a:pt x="872" y="580"/>
                  </a:lnTo>
                  <a:lnTo>
                    <a:pt x="874" y="583"/>
                  </a:lnTo>
                  <a:lnTo>
                    <a:pt x="879" y="586"/>
                  </a:lnTo>
                  <a:lnTo>
                    <a:pt x="881" y="587"/>
                  </a:lnTo>
                  <a:lnTo>
                    <a:pt x="882" y="588"/>
                  </a:lnTo>
                  <a:lnTo>
                    <a:pt x="883" y="589"/>
                  </a:lnTo>
                  <a:lnTo>
                    <a:pt x="883" y="590"/>
                  </a:lnTo>
                  <a:lnTo>
                    <a:pt x="884" y="593"/>
                  </a:lnTo>
                  <a:lnTo>
                    <a:pt x="887" y="598"/>
                  </a:lnTo>
                  <a:lnTo>
                    <a:pt x="889" y="596"/>
                  </a:lnTo>
                  <a:lnTo>
                    <a:pt x="893" y="588"/>
                  </a:lnTo>
                  <a:lnTo>
                    <a:pt x="895" y="583"/>
                  </a:lnTo>
                  <a:lnTo>
                    <a:pt x="897" y="580"/>
                  </a:lnTo>
                  <a:lnTo>
                    <a:pt x="898" y="579"/>
                  </a:lnTo>
                  <a:lnTo>
                    <a:pt x="899" y="580"/>
                  </a:lnTo>
                  <a:lnTo>
                    <a:pt x="901" y="582"/>
                  </a:lnTo>
                  <a:lnTo>
                    <a:pt x="902" y="586"/>
                  </a:lnTo>
                  <a:lnTo>
                    <a:pt x="905" y="591"/>
                  </a:lnTo>
                  <a:lnTo>
                    <a:pt x="907" y="595"/>
                  </a:lnTo>
                  <a:lnTo>
                    <a:pt x="909" y="595"/>
                  </a:lnTo>
                  <a:lnTo>
                    <a:pt x="912" y="595"/>
                  </a:lnTo>
                  <a:lnTo>
                    <a:pt x="914" y="593"/>
                  </a:lnTo>
                  <a:lnTo>
                    <a:pt x="916" y="593"/>
                  </a:lnTo>
                  <a:lnTo>
                    <a:pt x="917" y="593"/>
                  </a:lnTo>
                  <a:lnTo>
                    <a:pt x="918" y="595"/>
                  </a:lnTo>
                  <a:lnTo>
                    <a:pt x="921" y="597"/>
                  </a:lnTo>
                  <a:lnTo>
                    <a:pt x="924" y="597"/>
                  </a:lnTo>
                  <a:lnTo>
                    <a:pt x="926" y="590"/>
                  </a:lnTo>
                  <a:lnTo>
                    <a:pt x="928" y="583"/>
                  </a:lnTo>
                  <a:lnTo>
                    <a:pt x="929" y="571"/>
                  </a:lnTo>
                  <a:lnTo>
                    <a:pt x="929" y="558"/>
                  </a:lnTo>
                  <a:lnTo>
                    <a:pt x="928" y="546"/>
                  </a:lnTo>
                  <a:lnTo>
                    <a:pt x="926" y="533"/>
                  </a:lnTo>
                  <a:lnTo>
                    <a:pt x="925" y="525"/>
                  </a:lnTo>
                  <a:lnTo>
                    <a:pt x="922" y="518"/>
                  </a:lnTo>
                  <a:lnTo>
                    <a:pt x="920" y="518"/>
                  </a:lnTo>
                  <a:lnTo>
                    <a:pt x="917" y="519"/>
                  </a:lnTo>
                  <a:lnTo>
                    <a:pt x="909" y="524"/>
                  </a:lnTo>
                  <a:lnTo>
                    <a:pt x="899" y="527"/>
                  </a:lnTo>
                  <a:lnTo>
                    <a:pt x="897" y="530"/>
                  </a:lnTo>
                  <a:lnTo>
                    <a:pt x="895" y="530"/>
                  </a:lnTo>
                  <a:lnTo>
                    <a:pt x="893" y="530"/>
                  </a:lnTo>
                  <a:lnTo>
                    <a:pt x="892" y="529"/>
                  </a:lnTo>
                  <a:lnTo>
                    <a:pt x="891" y="525"/>
                  </a:lnTo>
                  <a:lnTo>
                    <a:pt x="891" y="519"/>
                  </a:lnTo>
                  <a:lnTo>
                    <a:pt x="891" y="514"/>
                  </a:lnTo>
                  <a:lnTo>
                    <a:pt x="891" y="507"/>
                  </a:lnTo>
                  <a:lnTo>
                    <a:pt x="891" y="502"/>
                  </a:lnTo>
                  <a:lnTo>
                    <a:pt x="890" y="499"/>
                  </a:lnTo>
                  <a:lnTo>
                    <a:pt x="887" y="499"/>
                  </a:lnTo>
                  <a:lnTo>
                    <a:pt x="884" y="500"/>
                  </a:lnTo>
                  <a:lnTo>
                    <a:pt x="880" y="502"/>
                  </a:lnTo>
                  <a:lnTo>
                    <a:pt x="876" y="503"/>
                  </a:lnTo>
                  <a:lnTo>
                    <a:pt x="872" y="503"/>
                  </a:lnTo>
                  <a:lnTo>
                    <a:pt x="867" y="500"/>
                  </a:lnTo>
                  <a:lnTo>
                    <a:pt x="861" y="497"/>
                  </a:lnTo>
                  <a:lnTo>
                    <a:pt x="857" y="492"/>
                  </a:lnTo>
                  <a:lnTo>
                    <a:pt x="847" y="482"/>
                  </a:lnTo>
                  <a:lnTo>
                    <a:pt x="840" y="474"/>
                  </a:lnTo>
                  <a:lnTo>
                    <a:pt x="835" y="469"/>
                  </a:lnTo>
                  <a:lnTo>
                    <a:pt x="832" y="466"/>
                  </a:lnTo>
                  <a:lnTo>
                    <a:pt x="831" y="462"/>
                  </a:lnTo>
                  <a:lnTo>
                    <a:pt x="831" y="459"/>
                  </a:lnTo>
                  <a:lnTo>
                    <a:pt x="830" y="456"/>
                  </a:lnTo>
                  <a:lnTo>
                    <a:pt x="828" y="452"/>
                  </a:lnTo>
                  <a:lnTo>
                    <a:pt x="825" y="450"/>
                  </a:lnTo>
                  <a:lnTo>
                    <a:pt x="820" y="446"/>
                  </a:lnTo>
                  <a:lnTo>
                    <a:pt x="817" y="445"/>
                  </a:lnTo>
                  <a:lnTo>
                    <a:pt x="814" y="446"/>
                  </a:lnTo>
                  <a:lnTo>
                    <a:pt x="812" y="448"/>
                  </a:lnTo>
                  <a:lnTo>
                    <a:pt x="812" y="450"/>
                  </a:lnTo>
                  <a:lnTo>
                    <a:pt x="814" y="453"/>
                  </a:lnTo>
                  <a:lnTo>
                    <a:pt x="815" y="457"/>
                  </a:lnTo>
                  <a:lnTo>
                    <a:pt x="817" y="462"/>
                  </a:lnTo>
                  <a:lnTo>
                    <a:pt x="818" y="466"/>
                  </a:lnTo>
                  <a:lnTo>
                    <a:pt x="815" y="467"/>
                  </a:lnTo>
                  <a:lnTo>
                    <a:pt x="812" y="466"/>
                  </a:lnTo>
                  <a:lnTo>
                    <a:pt x="796" y="454"/>
                  </a:lnTo>
                  <a:lnTo>
                    <a:pt x="784" y="445"/>
                  </a:lnTo>
                  <a:lnTo>
                    <a:pt x="779" y="441"/>
                  </a:lnTo>
                  <a:lnTo>
                    <a:pt x="774" y="434"/>
                  </a:lnTo>
                  <a:lnTo>
                    <a:pt x="769" y="426"/>
                  </a:lnTo>
                  <a:lnTo>
                    <a:pt x="765" y="416"/>
                  </a:lnTo>
                  <a:lnTo>
                    <a:pt x="762" y="409"/>
                  </a:lnTo>
                  <a:lnTo>
                    <a:pt x="759" y="403"/>
                  </a:lnTo>
                  <a:lnTo>
                    <a:pt x="754" y="397"/>
                  </a:lnTo>
                  <a:lnTo>
                    <a:pt x="750" y="393"/>
                  </a:lnTo>
                  <a:lnTo>
                    <a:pt x="744" y="387"/>
                  </a:lnTo>
                  <a:lnTo>
                    <a:pt x="737" y="383"/>
                  </a:lnTo>
                  <a:lnTo>
                    <a:pt x="736" y="379"/>
                  </a:lnTo>
                  <a:lnTo>
                    <a:pt x="737" y="376"/>
                  </a:lnTo>
                  <a:lnTo>
                    <a:pt x="738" y="372"/>
                  </a:lnTo>
                  <a:lnTo>
                    <a:pt x="741" y="369"/>
                  </a:lnTo>
                  <a:lnTo>
                    <a:pt x="743" y="365"/>
                  </a:lnTo>
                  <a:lnTo>
                    <a:pt x="744" y="361"/>
                  </a:lnTo>
                  <a:lnTo>
                    <a:pt x="746" y="357"/>
                  </a:lnTo>
                  <a:lnTo>
                    <a:pt x="746" y="352"/>
                  </a:lnTo>
                  <a:lnTo>
                    <a:pt x="746" y="350"/>
                  </a:lnTo>
                  <a:lnTo>
                    <a:pt x="746" y="346"/>
                  </a:lnTo>
                  <a:lnTo>
                    <a:pt x="745" y="344"/>
                  </a:lnTo>
                  <a:lnTo>
                    <a:pt x="746" y="342"/>
                  </a:lnTo>
                  <a:lnTo>
                    <a:pt x="749" y="339"/>
                  </a:lnTo>
                  <a:lnTo>
                    <a:pt x="752" y="337"/>
                  </a:lnTo>
                  <a:lnTo>
                    <a:pt x="754" y="335"/>
                  </a:lnTo>
                  <a:lnTo>
                    <a:pt x="757" y="332"/>
                  </a:lnTo>
                  <a:lnTo>
                    <a:pt x="755" y="327"/>
                  </a:lnTo>
                  <a:lnTo>
                    <a:pt x="753" y="320"/>
                  </a:lnTo>
                  <a:lnTo>
                    <a:pt x="751" y="313"/>
                  </a:lnTo>
                  <a:lnTo>
                    <a:pt x="752" y="306"/>
                  </a:lnTo>
                  <a:lnTo>
                    <a:pt x="751" y="299"/>
                  </a:lnTo>
                  <a:lnTo>
                    <a:pt x="751" y="293"/>
                  </a:lnTo>
                  <a:lnTo>
                    <a:pt x="750" y="287"/>
                  </a:lnTo>
                  <a:lnTo>
                    <a:pt x="747" y="280"/>
                  </a:lnTo>
                  <a:lnTo>
                    <a:pt x="744" y="274"/>
                  </a:lnTo>
                  <a:lnTo>
                    <a:pt x="741" y="270"/>
                  </a:lnTo>
                  <a:lnTo>
                    <a:pt x="736" y="264"/>
                  </a:lnTo>
                  <a:lnTo>
                    <a:pt x="731" y="261"/>
                  </a:lnTo>
                  <a:lnTo>
                    <a:pt x="729" y="257"/>
                  </a:lnTo>
                  <a:lnTo>
                    <a:pt x="727" y="254"/>
                  </a:lnTo>
                  <a:lnTo>
                    <a:pt x="726" y="248"/>
                  </a:lnTo>
                  <a:lnTo>
                    <a:pt x="726" y="242"/>
                  </a:lnTo>
                  <a:lnTo>
                    <a:pt x="724" y="236"/>
                  </a:lnTo>
                  <a:lnTo>
                    <a:pt x="721" y="229"/>
                  </a:lnTo>
                  <a:lnTo>
                    <a:pt x="720" y="222"/>
                  </a:lnTo>
                  <a:lnTo>
                    <a:pt x="720" y="218"/>
                  </a:lnTo>
                  <a:lnTo>
                    <a:pt x="720" y="215"/>
                  </a:lnTo>
                  <a:lnTo>
                    <a:pt x="721" y="209"/>
                  </a:lnTo>
                  <a:lnTo>
                    <a:pt x="720" y="201"/>
                  </a:lnTo>
                  <a:lnTo>
                    <a:pt x="718" y="193"/>
                  </a:lnTo>
                  <a:lnTo>
                    <a:pt x="711" y="179"/>
                  </a:lnTo>
                  <a:lnTo>
                    <a:pt x="706" y="164"/>
                  </a:lnTo>
                  <a:lnTo>
                    <a:pt x="706" y="156"/>
                  </a:lnTo>
                  <a:lnTo>
                    <a:pt x="706" y="156"/>
                  </a:lnTo>
                  <a:lnTo>
                    <a:pt x="708" y="156"/>
                  </a:lnTo>
                  <a:lnTo>
                    <a:pt x="708" y="151"/>
                  </a:lnTo>
                  <a:lnTo>
                    <a:pt x="708" y="147"/>
                  </a:lnTo>
                  <a:lnTo>
                    <a:pt x="706" y="141"/>
                  </a:lnTo>
                  <a:lnTo>
                    <a:pt x="704" y="127"/>
                  </a:lnTo>
                  <a:lnTo>
                    <a:pt x="703" y="115"/>
                  </a:lnTo>
                  <a:lnTo>
                    <a:pt x="700" y="102"/>
                  </a:lnTo>
                  <a:lnTo>
                    <a:pt x="694" y="88"/>
                  </a:lnTo>
                  <a:lnTo>
                    <a:pt x="690" y="79"/>
                  </a:lnTo>
                  <a:lnTo>
                    <a:pt x="686" y="68"/>
                  </a:lnTo>
                  <a:lnTo>
                    <a:pt x="682" y="63"/>
                  </a:lnTo>
                  <a:lnTo>
                    <a:pt x="680" y="58"/>
                  </a:lnTo>
                  <a:lnTo>
                    <a:pt x="677" y="54"/>
                  </a:lnTo>
                  <a:lnTo>
                    <a:pt x="673" y="53"/>
                  </a:lnTo>
                  <a:lnTo>
                    <a:pt x="670" y="53"/>
                  </a:lnTo>
                  <a:lnTo>
                    <a:pt x="668" y="53"/>
                  </a:lnTo>
                  <a:lnTo>
                    <a:pt x="664" y="53"/>
                  </a:lnTo>
                  <a:lnTo>
                    <a:pt x="661" y="52"/>
                  </a:lnTo>
                  <a:lnTo>
                    <a:pt x="652" y="38"/>
                  </a:lnTo>
                  <a:lnTo>
                    <a:pt x="640" y="25"/>
                  </a:lnTo>
                  <a:lnTo>
                    <a:pt x="637" y="22"/>
                  </a:lnTo>
                  <a:lnTo>
                    <a:pt x="635" y="20"/>
                  </a:lnTo>
                  <a:lnTo>
                    <a:pt x="632" y="17"/>
                  </a:lnTo>
                  <a:lnTo>
                    <a:pt x="631" y="14"/>
                  </a:lnTo>
                  <a:lnTo>
                    <a:pt x="629" y="12"/>
                  </a:lnTo>
                  <a:lnTo>
                    <a:pt x="627" y="10"/>
                  </a:lnTo>
                  <a:lnTo>
                    <a:pt x="623" y="9"/>
                  </a:lnTo>
                  <a:lnTo>
                    <a:pt x="619" y="10"/>
                  </a:lnTo>
                  <a:lnTo>
                    <a:pt x="615" y="13"/>
                  </a:lnTo>
                  <a:lnTo>
                    <a:pt x="614" y="15"/>
                  </a:lnTo>
                  <a:lnTo>
                    <a:pt x="613" y="18"/>
                  </a:lnTo>
                  <a:lnTo>
                    <a:pt x="613" y="20"/>
                  </a:lnTo>
                  <a:lnTo>
                    <a:pt x="614" y="25"/>
                  </a:lnTo>
                  <a:lnTo>
                    <a:pt x="614" y="31"/>
                  </a:lnTo>
                  <a:lnTo>
                    <a:pt x="612" y="31"/>
                  </a:lnTo>
                  <a:lnTo>
                    <a:pt x="608" y="29"/>
                  </a:lnTo>
                  <a:lnTo>
                    <a:pt x="602" y="23"/>
                  </a:lnTo>
                  <a:lnTo>
                    <a:pt x="595" y="18"/>
                  </a:lnTo>
                  <a:lnTo>
                    <a:pt x="589" y="14"/>
                  </a:lnTo>
                  <a:lnTo>
                    <a:pt x="583" y="10"/>
                  </a:lnTo>
                  <a:lnTo>
                    <a:pt x="578" y="6"/>
                  </a:lnTo>
                  <a:lnTo>
                    <a:pt x="572" y="4"/>
                  </a:lnTo>
                  <a:lnTo>
                    <a:pt x="568" y="3"/>
                  </a:lnTo>
                  <a:lnTo>
                    <a:pt x="566" y="3"/>
                  </a:lnTo>
                  <a:lnTo>
                    <a:pt x="564" y="4"/>
                  </a:lnTo>
                  <a:lnTo>
                    <a:pt x="563" y="6"/>
                  </a:lnTo>
                  <a:lnTo>
                    <a:pt x="562" y="11"/>
                  </a:lnTo>
                  <a:lnTo>
                    <a:pt x="563" y="17"/>
                  </a:lnTo>
                  <a:lnTo>
                    <a:pt x="565" y="20"/>
                  </a:lnTo>
                  <a:lnTo>
                    <a:pt x="567" y="23"/>
                  </a:lnTo>
                  <a:lnTo>
                    <a:pt x="560" y="29"/>
                  </a:lnTo>
                  <a:lnTo>
                    <a:pt x="554" y="33"/>
                  </a:lnTo>
                  <a:lnTo>
                    <a:pt x="551" y="35"/>
                  </a:lnTo>
                  <a:lnTo>
                    <a:pt x="551" y="38"/>
                  </a:lnTo>
                  <a:lnTo>
                    <a:pt x="551" y="42"/>
                  </a:lnTo>
                  <a:lnTo>
                    <a:pt x="551" y="44"/>
                  </a:lnTo>
                  <a:lnTo>
                    <a:pt x="554" y="51"/>
                  </a:lnTo>
                  <a:lnTo>
                    <a:pt x="555" y="57"/>
                  </a:lnTo>
                  <a:lnTo>
                    <a:pt x="559" y="69"/>
                  </a:lnTo>
                  <a:lnTo>
                    <a:pt x="562" y="83"/>
                  </a:lnTo>
                  <a:lnTo>
                    <a:pt x="562" y="90"/>
                  </a:lnTo>
                  <a:lnTo>
                    <a:pt x="560" y="96"/>
                  </a:lnTo>
                  <a:lnTo>
                    <a:pt x="563" y="112"/>
                  </a:lnTo>
                  <a:lnTo>
                    <a:pt x="566" y="128"/>
                  </a:lnTo>
                  <a:lnTo>
                    <a:pt x="568" y="140"/>
                  </a:lnTo>
                  <a:lnTo>
                    <a:pt x="571" y="152"/>
                  </a:lnTo>
                  <a:lnTo>
                    <a:pt x="573" y="164"/>
                  </a:lnTo>
                  <a:lnTo>
                    <a:pt x="574" y="176"/>
                  </a:lnTo>
                  <a:lnTo>
                    <a:pt x="575" y="188"/>
                  </a:lnTo>
                  <a:lnTo>
                    <a:pt x="576" y="199"/>
                  </a:lnTo>
                  <a:lnTo>
                    <a:pt x="578" y="205"/>
                  </a:lnTo>
                  <a:lnTo>
                    <a:pt x="580" y="210"/>
                  </a:lnTo>
                  <a:lnTo>
                    <a:pt x="581" y="215"/>
                  </a:lnTo>
                  <a:lnTo>
                    <a:pt x="584" y="221"/>
                  </a:lnTo>
                  <a:lnTo>
                    <a:pt x="589" y="226"/>
                  </a:lnTo>
                  <a:lnTo>
                    <a:pt x="595" y="236"/>
                  </a:lnTo>
                  <a:lnTo>
                    <a:pt x="598" y="240"/>
                  </a:lnTo>
                  <a:lnTo>
                    <a:pt x="599" y="245"/>
                  </a:lnTo>
                  <a:lnTo>
                    <a:pt x="600" y="248"/>
                  </a:lnTo>
                  <a:lnTo>
                    <a:pt x="599" y="251"/>
                  </a:lnTo>
                  <a:lnTo>
                    <a:pt x="597" y="253"/>
                  </a:lnTo>
                  <a:lnTo>
                    <a:pt x="594" y="253"/>
                  </a:lnTo>
                  <a:lnTo>
                    <a:pt x="594" y="256"/>
                  </a:lnTo>
                  <a:lnTo>
                    <a:pt x="594" y="257"/>
                  </a:lnTo>
                  <a:lnTo>
                    <a:pt x="594" y="258"/>
                  </a:lnTo>
                  <a:lnTo>
                    <a:pt x="595" y="258"/>
                  </a:lnTo>
                  <a:lnTo>
                    <a:pt x="598" y="259"/>
                  </a:lnTo>
                  <a:lnTo>
                    <a:pt x="600" y="263"/>
                  </a:lnTo>
                  <a:lnTo>
                    <a:pt x="600" y="267"/>
                  </a:lnTo>
                  <a:lnTo>
                    <a:pt x="599" y="270"/>
                  </a:lnTo>
                  <a:lnTo>
                    <a:pt x="596" y="272"/>
                  </a:lnTo>
                  <a:lnTo>
                    <a:pt x="594" y="274"/>
                  </a:lnTo>
                  <a:lnTo>
                    <a:pt x="589" y="278"/>
                  </a:lnTo>
                  <a:lnTo>
                    <a:pt x="586" y="281"/>
                  </a:lnTo>
                  <a:lnTo>
                    <a:pt x="583" y="286"/>
                  </a:lnTo>
                  <a:lnTo>
                    <a:pt x="581" y="290"/>
                  </a:lnTo>
                  <a:lnTo>
                    <a:pt x="579" y="295"/>
                  </a:lnTo>
                  <a:lnTo>
                    <a:pt x="576" y="298"/>
                  </a:lnTo>
                  <a:lnTo>
                    <a:pt x="571" y="290"/>
                  </a:lnTo>
                  <a:lnTo>
                    <a:pt x="565" y="282"/>
                  </a:lnTo>
                  <a:lnTo>
                    <a:pt x="562" y="277"/>
                  </a:lnTo>
                  <a:lnTo>
                    <a:pt x="558" y="271"/>
                  </a:lnTo>
                  <a:lnTo>
                    <a:pt x="556" y="264"/>
                  </a:lnTo>
                  <a:lnTo>
                    <a:pt x="555" y="257"/>
                  </a:lnTo>
                  <a:lnTo>
                    <a:pt x="555" y="250"/>
                  </a:lnTo>
                  <a:lnTo>
                    <a:pt x="556" y="246"/>
                  </a:lnTo>
                  <a:lnTo>
                    <a:pt x="556" y="243"/>
                  </a:lnTo>
                  <a:lnTo>
                    <a:pt x="555" y="241"/>
                  </a:lnTo>
                  <a:lnTo>
                    <a:pt x="554" y="239"/>
                  </a:lnTo>
                  <a:lnTo>
                    <a:pt x="551" y="237"/>
                  </a:lnTo>
                  <a:lnTo>
                    <a:pt x="548" y="232"/>
                  </a:lnTo>
                  <a:lnTo>
                    <a:pt x="546" y="230"/>
                  </a:lnTo>
                  <a:lnTo>
                    <a:pt x="546" y="228"/>
                  </a:lnTo>
                  <a:lnTo>
                    <a:pt x="546" y="225"/>
                  </a:lnTo>
                  <a:lnTo>
                    <a:pt x="548" y="221"/>
                  </a:lnTo>
                  <a:lnTo>
                    <a:pt x="548" y="216"/>
                  </a:lnTo>
                  <a:lnTo>
                    <a:pt x="546" y="212"/>
                  </a:lnTo>
                  <a:lnTo>
                    <a:pt x="543" y="208"/>
                  </a:lnTo>
                  <a:lnTo>
                    <a:pt x="541" y="205"/>
                  </a:lnTo>
                  <a:lnTo>
                    <a:pt x="539" y="202"/>
                  </a:lnTo>
                  <a:lnTo>
                    <a:pt x="537" y="192"/>
                  </a:lnTo>
                  <a:lnTo>
                    <a:pt x="537" y="181"/>
                  </a:lnTo>
                  <a:lnTo>
                    <a:pt x="537" y="169"/>
                  </a:lnTo>
                  <a:lnTo>
                    <a:pt x="535" y="159"/>
                  </a:lnTo>
                  <a:lnTo>
                    <a:pt x="534" y="148"/>
                  </a:lnTo>
                  <a:lnTo>
                    <a:pt x="532" y="136"/>
                  </a:lnTo>
                  <a:lnTo>
                    <a:pt x="530" y="135"/>
                  </a:lnTo>
                  <a:lnTo>
                    <a:pt x="529" y="133"/>
                  </a:lnTo>
                  <a:lnTo>
                    <a:pt x="526" y="133"/>
                  </a:lnTo>
                  <a:lnTo>
                    <a:pt x="523" y="134"/>
                  </a:lnTo>
                  <a:lnTo>
                    <a:pt x="518" y="136"/>
                  </a:lnTo>
                  <a:lnTo>
                    <a:pt x="516" y="137"/>
                  </a:lnTo>
                  <a:lnTo>
                    <a:pt x="515" y="133"/>
                  </a:lnTo>
                  <a:lnTo>
                    <a:pt x="515" y="128"/>
                  </a:lnTo>
                  <a:lnTo>
                    <a:pt x="515" y="124"/>
                  </a:lnTo>
                  <a:lnTo>
                    <a:pt x="514" y="119"/>
                  </a:lnTo>
                  <a:lnTo>
                    <a:pt x="513" y="116"/>
                  </a:lnTo>
                  <a:lnTo>
                    <a:pt x="510" y="112"/>
                  </a:lnTo>
                  <a:lnTo>
                    <a:pt x="507" y="110"/>
                  </a:lnTo>
                  <a:lnTo>
                    <a:pt x="503" y="108"/>
                  </a:lnTo>
                  <a:lnTo>
                    <a:pt x="496" y="103"/>
                  </a:lnTo>
                  <a:lnTo>
                    <a:pt x="489" y="99"/>
                  </a:lnTo>
                  <a:lnTo>
                    <a:pt x="485" y="93"/>
                  </a:lnTo>
                  <a:lnTo>
                    <a:pt x="483" y="87"/>
                  </a:lnTo>
                  <a:lnTo>
                    <a:pt x="482" y="82"/>
                  </a:lnTo>
                  <a:lnTo>
                    <a:pt x="481" y="75"/>
                  </a:lnTo>
                  <a:lnTo>
                    <a:pt x="476" y="74"/>
                  </a:lnTo>
                  <a:lnTo>
                    <a:pt x="470" y="70"/>
                  </a:lnTo>
                  <a:lnTo>
                    <a:pt x="464" y="64"/>
                  </a:lnTo>
                  <a:lnTo>
                    <a:pt x="456" y="61"/>
                  </a:lnTo>
                  <a:lnTo>
                    <a:pt x="446" y="59"/>
                  </a:lnTo>
                  <a:lnTo>
                    <a:pt x="439" y="58"/>
                  </a:lnTo>
                  <a:lnTo>
                    <a:pt x="436" y="58"/>
                  </a:lnTo>
                  <a:lnTo>
                    <a:pt x="433" y="58"/>
                  </a:lnTo>
                  <a:lnTo>
                    <a:pt x="429" y="59"/>
                  </a:lnTo>
                  <a:lnTo>
                    <a:pt x="427" y="61"/>
                  </a:lnTo>
                  <a:lnTo>
                    <a:pt x="427" y="66"/>
                  </a:lnTo>
                  <a:lnTo>
                    <a:pt x="427" y="69"/>
                  </a:lnTo>
                  <a:lnTo>
                    <a:pt x="433" y="79"/>
                  </a:lnTo>
                  <a:lnTo>
                    <a:pt x="441" y="90"/>
                  </a:lnTo>
                  <a:lnTo>
                    <a:pt x="445" y="93"/>
                  </a:lnTo>
                  <a:lnTo>
                    <a:pt x="449" y="95"/>
                  </a:lnTo>
                  <a:lnTo>
                    <a:pt x="451" y="99"/>
                  </a:lnTo>
                  <a:lnTo>
                    <a:pt x="454" y="104"/>
                  </a:lnTo>
                  <a:lnTo>
                    <a:pt x="451" y="111"/>
                  </a:lnTo>
                  <a:lnTo>
                    <a:pt x="450" y="117"/>
                  </a:lnTo>
                  <a:lnTo>
                    <a:pt x="450" y="119"/>
                  </a:lnTo>
                  <a:lnTo>
                    <a:pt x="451" y="120"/>
                  </a:lnTo>
                  <a:lnTo>
                    <a:pt x="453" y="123"/>
                  </a:lnTo>
                  <a:lnTo>
                    <a:pt x="458" y="124"/>
                  </a:lnTo>
                  <a:lnTo>
                    <a:pt x="462" y="126"/>
                  </a:lnTo>
                  <a:lnTo>
                    <a:pt x="467" y="131"/>
                  </a:lnTo>
                  <a:lnTo>
                    <a:pt x="472" y="135"/>
                  </a:lnTo>
                  <a:lnTo>
                    <a:pt x="475" y="141"/>
                  </a:lnTo>
                  <a:lnTo>
                    <a:pt x="476" y="145"/>
                  </a:lnTo>
                  <a:lnTo>
                    <a:pt x="475" y="149"/>
                  </a:lnTo>
                  <a:lnTo>
                    <a:pt x="474" y="150"/>
                  </a:lnTo>
                  <a:lnTo>
                    <a:pt x="472" y="150"/>
                  </a:lnTo>
                  <a:lnTo>
                    <a:pt x="469" y="149"/>
                  </a:lnTo>
                  <a:lnTo>
                    <a:pt x="466" y="148"/>
                  </a:lnTo>
                  <a:lnTo>
                    <a:pt x="458" y="143"/>
                  </a:lnTo>
                  <a:lnTo>
                    <a:pt x="451" y="140"/>
                  </a:lnTo>
                  <a:lnTo>
                    <a:pt x="443" y="139"/>
                  </a:lnTo>
                  <a:lnTo>
                    <a:pt x="436" y="136"/>
                  </a:lnTo>
                  <a:lnTo>
                    <a:pt x="432" y="136"/>
                  </a:lnTo>
                  <a:lnTo>
                    <a:pt x="428" y="137"/>
                  </a:lnTo>
                  <a:lnTo>
                    <a:pt x="427" y="140"/>
                  </a:lnTo>
                  <a:lnTo>
                    <a:pt x="427" y="142"/>
                  </a:lnTo>
                  <a:lnTo>
                    <a:pt x="426" y="145"/>
                  </a:lnTo>
                  <a:lnTo>
                    <a:pt x="425" y="149"/>
                  </a:lnTo>
                  <a:lnTo>
                    <a:pt x="423" y="151"/>
                  </a:lnTo>
                  <a:lnTo>
                    <a:pt x="419" y="153"/>
                  </a:lnTo>
                  <a:lnTo>
                    <a:pt x="415" y="156"/>
                  </a:lnTo>
                  <a:lnTo>
                    <a:pt x="413" y="159"/>
                  </a:lnTo>
                  <a:lnTo>
                    <a:pt x="412" y="164"/>
                  </a:lnTo>
                  <a:lnTo>
                    <a:pt x="412" y="168"/>
                  </a:lnTo>
                  <a:lnTo>
                    <a:pt x="412" y="174"/>
                  </a:lnTo>
                  <a:lnTo>
                    <a:pt x="410" y="179"/>
                  </a:lnTo>
                  <a:lnTo>
                    <a:pt x="408" y="179"/>
                  </a:lnTo>
                  <a:lnTo>
                    <a:pt x="405" y="177"/>
                  </a:lnTo>
                  <a:lnTo>
                    <a:pt x="403" y="175"/>
                  </a:lnTo>
                  <a:lnTo>
                    <a:pt x="402" y="172"/>
                  </a:lnTo>
                  <a:lnTo>
                    <a:pt x="402" y="164"/>
                  </a:lnTo>
                  <a:lnTo>
                    <a:pt x="404" y="157"/>
                  </a:lnTo>
                  <a:lnTo>
                    <a:pt x="404" y="156"/>
                  </a:lnTo>
                  <a:lnTo>
                    <a:pt x="403" y="155"/>
                  </a:lnTo>
                  <a:lnTo>
                    <a:pt x="400" y="156"/>
                  </a:lnTo>
                  <a:lnTo>
                    <a:pt x="395" y="159"/>
                  </a:lnTo>
                  <a:lnTo>
                    <a:pt x="392" y="158"/>
                  </a:lnTo>
                  <a:lnTo>
                    <a:pt x="389" y="157"/>
                  </a:lnTo>
                  <a:lnTo>
                    <a:pt x="393" y="149"/>
                  </a:lnTo>
                  <a:lnTo>
                    <a:pt x="396" y="141"/>
                  </a:lnTo>
                  <a:lnTo>
                    <a:pt x="400" y="132"/>
                  </a:lnTo>
                  <a:lnTo>
                    <a:pt x="402" y="125"/>
                  </a:lnTo>
                  <a:lnTo>
                    <a:pt x="402" y="118"/>
                  </a:lnTo>
                  <a:lnTo>
                    <a:pt x="400" y="109"/>
                  </a:lnTo>
                  <a:lnTo>
                    <a:pt x="391" y="102"/>
                  </a:lnTo>
                  <a:lnTo>
                    <a:pt x="382" y="96"/>
                  </a:lnTo>
                  <a:lnTo>
                    <a:pt x="371" y="91"/>
                  </a:lnTo>
                  <a:lnTo>
                    <a:pt x="361" y="86"/>
                  </a:lnTo>
                  <a:lnTo>
                    <a:pt x="342" y="77"/>
                  </a:lnTo>
                  <a:lnTo>
                    <a:pt x="322" y="68"/>
                  </a:lnTo>
                  <a:lnTo>
                    <a:pt x="318" y="66"/>
                  </a:lnTo>
                  <a:lnTo>
                    <a:pt x="314" y="64"/>
                  </a:lnTo>
                  <a:lnTo>
                    <a:pt x="310" y="64"/>
                  </a:lnTo>
                  <a:lnTo>
                    <a:pt x="307" y="64"/>
                  </a:lnTo>
                  <a:lnTo>
                    <a:pt x="302" y="67"/>
                  </a:lnTo>
                  <a:lnTo>
                    <a:pt x="296" y="71"/>
                  </a:lnTo>
                  <a:lnTo>
                    <a:pt x="289" y="83"/>
                  </a:lnTo>
                  <a:lnTo>
                    <a:pt x="283" y="96"/>
                  </a:lnTo>
                  <a:lnTo>
                    <a:pt x="283" y="101"/>
                  </a:lnTo>
                  <a:lnTo>
                    <a:pt x="286" y="106"/>
                  </a:lnTo>
                  <a:lnTo>
                    <a:pt x="289" y="108"/>
                  </a:lnTo>
                  <a:lnTo>
                    <a:pt x="291" y="109"/>
                  </a:lnTo>
                  <a:lnTo>
                    <a:pt x="291" y="112"/>
                  </a:lnTo>
                  <a:lnTo>
                    <a:pt x="288" y="115"/>
                  </a:lnTo>
                  <a:lnTo>
                    <a:pt x="285" y="116"/>
                  </a:lnTo>
                  <a:lnTo>
                    <a:pt x="282" y="117"/>
                  </a:lnTo>
                  <a:lnTo>
                    <a:pt x="268" y="126"/>
                  </a:lnTo>
                  <a:lnTo>
                    <a:pt x="252" y="133"/>
                  </a:lnTo>
                  <a:lnTo>
                    <a:pt x="248" y="135"/>
                  </a:lnTo>
                  <a:lnTo>
                    <a:pt x="244" y="136"/>
                  </a:lnTo>
                  <a:lnTo>
                    <a:pt x="239" y="137"/>
                  </a:lnTo>
                  <a:lnTo>
                    <a:pt x="234" y="136"/>
                  </a:lnTo>
                  <a:lnTo>
                    <a:pt x="233" y="135"/>
                  </a:lnTo>
                  <a:lnTo>
                    <a:pt x="232" y="133"/>
                  </a:lnTo>
                  <a:lnTo>
                    <a:pt x="233" y="131"/>
                  </a:lnTo>
                  <a:lnTo>
                    <a:pt x="236" y="127"/>
                  </a:lnTo>
                  <a:lnTo>
                    <a:pt x="240" y="126"/>
                  </a:lnTo>
                  <a:lnTo>
                    <a:pt x="242" y="126"/>
                  </a:lnTo>
                  <a:lnTo>
                    <a:pt x="244" y="126"/>
                  </a:lnTo>
                  <a:lnTo>
                    <a:pt x="245" y="125"/>
                  </a:lnTo>
                  <a:lnTo>
                    <a:pt x="245" y="123"/>
                  </a:lnTo>
                  <a:lnTo>
                    <a:pt x="246" y="117"/>
                  </a:lnTo>
                  <a:lnTo>
                    <a:pt x="247" y="112"/>
                  </a:lnTo>
                  <a:lnTo>
                    <a:pt x="247" y="108"/>
                  </a:lnTo>
                  <a:lnTo>
                    <a:pt x="254" y="102"/>
                  </a:lnTo>
                  <a:lnTo>
                    <a:pt x="263" y="95"/>
                  </a:lnTo>
                  <a:lnTo>
                    <a:pt x="262" y="85"/>
                  </a:lnTo>
                  <a:lnTo>
                    <a:pt x="261" y="74"/>
                  </a:lnTo>
                  <a:lnTo>
                    <a:pt x="261" y="62"/>
                  </a:lnTo>
                  <a:lnTo>
                    <a:pt x="262" y="50"/>
                  </a:lnTo>
                  <a:lnTo>
                    <a:pt x="263" y="41"/>
                  </a:lnTo>
                  <a:lnTo>
                    <a:pt x="262" y="30"/>
                  </a:lnTo>
                  <a:lnTo>
                    <a:pt x="260" y="23"/>
                  </a:lnTo>
                  <a:lnTo>
                    <a:pt x="256" y="17"/>
                  </a:lnTo>
                  <a:lnTo>
                    <a:pt x="252" y="11"/>
                  </a:lnTo>
                  <a:lnTo>
                    <a:pt x="247" y="6"/>
                  </a:lnTo>
                  <a:lnTo>
                    <a:pt x="241" y="3"/>
                  </a:lnTo>
                  <a:lnTo>
                    <a:pt x="236" y="1"/>
                  </a:lnTo>
                  <a:lnTo>
                    <a:pt x="228" y="0"/>
                  </a:lnTo>
                  <a:lnTo>
                    <a:pt x="221" y="2"/>
                  </a:lnTo>
                  <a:lnTo>
                    <a:pt x="200" y="13"/>
                  </a:lnTo>
                  <a:lnTo>
                    <a:pt x="180" y="26"/>
                  </a:lnTo>
                  <a:lnTo>
                    <a:pt x="160" y="39"/>
                  </a:lnTo>
                  <a:lnTo>
                    <a:pt x="141" y="53"/>
                  </a:lnTo>
                  <a:lnTo>
                    <a:pt x="132" y="59"/>
                  </a:lnTo>
                  <a:lnTo>
                    <a:pt x="123" y="66"/>
                  </a:lnTo>
                  <a:lnTo>
                    <a:pt x="112" y="70"/>
                  </a:lnTo>
                  <a:lnTo>
                    <a:pt x="102" y="74"/>
                  </a:lnTo>
                  <a:lnTo>
                    <a:pt x="94" y="78"/>
                  </a:lnTo>
                  <a:lnTo>
                    <a:pt x="87" y="85"/>
                  </a:lnTo>
                  <a:lnTo>
                    <a:pt x="82" y="92"/>
                  </a:lnTo>
                  <a:lnTo>
                    <a:pt x="76" y="100"/>
                  </a:lnTo>
                  <a:lnTo>
                    <a:pt x="70" y="107"/>
                  </a:lnTo>
                  <a:lnTo>
                    <a:pt x="66" y="115"/>
                  </a:lnTo>
                  <a:lnTo>
                    <a:pt x="59" y="121"/>
                  </a:lnTo>
                  <a:lnTo>
                    <a:pt x="52" y="127"/>
                  </a:lnTo>
                  <a:lnTo>
                    <a:pt x="45" y="131"/>
                  </a:lnTo>
                  <a:lnTo>
                    <a:pt x="40" y="136"/>
                  </a:lnTo>
                  <a:lnTo>
                    <a:pt x="35" y="142"/>
                  </a:lnTo>
                  <a:lnTo>
                    <a:pt x="30" y="149"/>
                  </a:lnTo>
                  <a:lnTo>
                    <a:pt x="29" y="152"/>
                  </a:lnTo>
                  <a:lnTo>
                    <a:pt x="28" y="156"/>
                  </a:lnTo>
                  <a:lnTo>
                    <a:pt x="27" y="159"/>
                  </a:lnTo>
                  <a:lnTo>
                    <a:pt x="28" y="163"/>
                  </a:lnTo>
                  <a:lnTo>
                    <a:pt x="29" y="166"/>
                  </a:lnTo>
                  <a:lnTo>
                    <a:pt x="30" y="169"/>
                  </a:lnTo>
                  <a:lnTo>
                    <a:pt x="34" y="172"/>
                  </a:lnTo>
                  <a:lnTo>
                    <a:pt x="37" y="174"/>
                  </a:lnTo>
                  <a:lnTo>
                    <a:pt x="44" y="177"/>
                  </a:lnTo>
                  <a:lnTo>
                    <a:pt x="49" y="182"/>
                  </a:lnTo>
                  <a:lnTo>
                    <a:pt x="52" y="185"/>
                  </a:lnTo>
                  <a:lnTo>
                    <a:pt x="52" y="189"/>
                  </a:lnTo>
                  <a:lnTo>
                    <a:pt x="51" y="193"/>
                  </a:lnTo>
                  <a:lnTo>
                    <a:pt x="47" y="197"/>
                  </a:lnTo>
                  <a:lnTo>
                    <a:pt x="42" y="199"/>
                  </a:lnTo>
                  <a:lnTo>
                    <a:pt x="35" y="201"/>
                  </a:lnTo>
                  <a:lnTo>
                    <a:pt x="29" y="202"/>
                  </a:lnTo>
                  <a:lnTo>
                    <a:pt x="25" y="206"/>
                  </a:lnTo>
                  <a:lnTo>
                    <a:pt x="21" y="214"/>
                  </a:lnTo>
                  <a:lnTo>
                    <a:pt x="19" y="221"/>
                  </a:lnTo>
                  <a:lnTo>
                    <a:pt x="16" y="230"/>
                  </a:lnTo>
                  <a:lnTo>
                    <a:pt x="10" y="238"/>
                  </a:lnTo>
                  <a:lnTo>
                    <a:pt x="6" y="245"/>
                  </a:lnTo>
                  <a:lnTo>
                    <a:pt x="3" y="251"/>
                  </a:lnTo>
                  <a:lnTo>
                    <a:pt x="1" y="259"/>
                  </a:lnTo>
                  <a:lnTo>
                    <a:pt x="0" y="267"/>
                  </a:lnTo>
                  <a:lnTo>
                    <a:pt x="0" y="274"/>
                  </a:lnTo>
                  <a:lnTo>
                    <a:pt x="0" y="282"/>
                  </a:lnTo>
                  <a:lnTo>
                    <a:pt x="2" y="289"/>
                  </a:lnTo>
                  <a:lnTo>
                    <a:pt x="6" y="297"/>
                  </a:lnTo>
                  <a:lnTo>
                    <a:pt x="9" y="299"/>
                  </a:lnTo>
                  <a:lnTo>
                    <a:pt x="11" y="302"/>
                  </a:lnTo>
                  <a:lnTo>
                    <a:pt x="13" y="298"/>
                  </a:lnTo>
                  <a:lnTo>
                    <a:pt x="14" y="294"/>
                  </a:lnTo>
                  <a:lnTo>
                    <a:pt x="16" y="291"/>
                  </a:lnTo>
                  <a:lnTo>
                    <a:pt x="19" y="289"/>
                  </a:lnTo>
                  <a:lnTo>
                    <a:pt x="21" y="288"/>
                  </a:lnTo>
                  <a:lnTo>
                    <a:pt x="25" y="288"/>
                  </a:lnTo>
                  <a:lnTo>
                    <a:pt x="30" y="289"/>
                  </a:lnTo>
                  <a:lnTo>
                    <a:pt x="34" y="291"/>
                  </a:lnTo>
                  <a:lnTo>
                    <a:pt x="35" y="294"/>
                  </a:lnTo>
                  <a:lnTo>
                    <a:pt x="36" y="297"/>
                  </a:lnTo>
                  <a:lnTo>
                    <a:pt x="37" y="299"/>
                  </a:lnTo>
                  <a:lnTo>
                    <a:pt x="38" y="302"/>
                  </a:lnTo>
                  <a:lnTo>
                    <a:pt x="42" y="302"/>
                  </a:lnTo>
                  <a:lnTo>
                    <a:pt x="46" y="299"/>
                  </a:lnTo>
                  <a:lnTo>
                    <a:pt x="51" y="296"/>
                  </a:lnTo>
                  <a:lnTo>
                    <a:pt x="55" y="294"/>
                  </a:lnTo>
                  <a:lnTo>
                    <a:pt x="60" y="294"/>
                  </a:lnTo>
                  <a:lnTo>
                    <a:pt x="66" y="295"/>
                  </a:lnTo>
                  <a:lnTo>
                    <a:pt x="68" y="296"/>
                  </a:lnTo>
                  <a:lnTo>
                    <a:pt x="70" y="298"/>
                  </a:lnTo>
                  <a:lnTo>
                    <a:pt x="71" y="302"/>
                  </a:lnTo>
                  <a:lnTo>
                    <a:pt x="71" y="306"/>
                  </a:lnTo>
                  <a:lnTo>
                    <a:pt x="63" y="307"/>
                  </a:lnTo>
                  <a:lnTo>
                    <a:pt x="55" y="308"/>
                  </a:lnTo>
                  <a:lnTo>
                    <a:pt x="51" y="310"/>
                  </a:lnTo>
                  <a:lnTo>
                    <a:pt x="47" y="311"/>
                  </a:lnTo>
                  <a:lnTo>
                    <a:pt x="44" y="313"/>
                  </a:lnTo>
                  <a:lnTo>
                    <a:pt x="43" y="315"/>
                  </a:lnTo>
                  <a:lnTo>
                    <a:pt x="42" y="321"/>
                  </a:lnTo>
                  <a:lnTo>
                    <a:pt x="42" y="326"/>
                  </a:lnTo>
                  <a:lnTo>
                    <a:pt x="43" y="329"/>
                  </a:lnTo>
                  <a:lnTo>
                    <a:pt x="43" y="331"/>
                  </a:lnTo>
                  <a:lnTo>
                    <a:pt x="44" y="334"/>
                  </a:lnTo>
                  <a:lnTo>
                    <a:pt x="46" y="335"/>
                  </a:lnTo>
                  <a:lnTo>
                    <a:pt x="53" y="337"/>
                  </a:lnTo>
                  <a:lnTo>
                    <a:pt x="62" y="337"/>
                  </a:lnTo>
                  <a:lnTo>
                    <a:pt x="70" y="336"/>
                  </a:lnTo>
                  <a:lnTo>
                    <a:pt x="78" y="335"/>
                  </a:lnTo>
                  <a:lnTo>
                    <a:pt x="95" y="330"/>
                  </a:lnTo>
                  <a:lnTo>
                    <a:pt x="112" y="324"/>
                  </a:lnTo>
                  <a:lnTo>
                    <a:pt x="131" y="318"/>
                  </a:lnTo>
                  <a:lnTo>
                    <a:pt x="148" y="311"/>
                  </a:lnTo>
                  <a:lnTo>
                    <a:pt x="155" y="308"/>
                  </a:lnTo>
                  <a:lnTo>
                    <a:pt x="163" y="306"/>
                  </a:lnTo>
                  <a:lnTo>
                    <a:pt x="167" y="305"/>
                  </a:lnTo>
                  <a:lnTo>
                    <a:pt x="172" y="305"/>
                  </a:lnTo>
                  <a:lnTo>
                    <a:pt x="175" y="305"/>
                  </a:lnTo>
                  <a:lnTo>
                    <a:pt x="180" y="306"/>
                  </a:lnTo>
                  <a:lnTo>
                    <a:pt x="180" y="308"/>
                  </a:lnTo>
                  <a:lnTo>
                    <a:pt x="181" y="311"/>
                  </a:lnTo>
                  <a:lnTo>
                    <a:pt x="167" y="314"/>
                  </a:lnTo>
                  <a:lnTo>
                    <a:pt x="154" y="319"/>
                  </a:lnTo>
                  <a:lnTo>
                    <a:pt x="154" y="322"/>
                  </a:lnTo>
                  <a:lnTo>
                    <a:pt x="155" y="327"/>
                  </a:lnTo>
                  <a:lnTo>
                    <a:pt x="156" y="328"/>
                  </a:lnTo>
                  <a:lnTo>
                    <a:pt x="159" y="330"/>
                  </a:lnTo>
                  <a:lnTo>
                    <a:pt x="161" y="332"/>
                  </a:lnTo>
                  <a:lnTo>
                    <a:pt x="161" y="335"/>
                  </a:lnTo>
                  <a:lnTo>
                    <a:pt x="155" y="337"/>
                  </a:lnTo>
                  <a:lnTo>
                    <a:pt x="148" y="338"/>
                  </a:lnTo>
                  <a:lnTo>
                    <a:pt x="134" y="344"/>
                  </a:lnTo>
                  <a:lnTo>
                    <a:pt x="123" y="351"/>
                  </a:lnTo>
                  <a:lnTo>
                    <a:pt x="117" y="354"/>
                  </a:lnTo>
                  <a:lnTo>
                    <a:pt x="111" y="356"/>
                  </a:lnTo>
                  <a:lnTo>
                    <a:pt x="107" y="359"/>
                  </a:lnTo>
                  <a:lnTo>
                    <a:pt x="101" y="359"/>
                  </a:lnTo>
                  <a:lnTo>
                    <a:pt x="91" y="361"/>
                  </a:lnTo>
                  <a:lnTo>
                    <a:pt x="79" y="363"/>
                  </a:lnTo>
                  <a:lnTo>
                    <a:pt x="71" y="365"/>
                  </a:lnTo>
                  <a:lnTo>
                    <a:pt x="63" y="369"/>
                  </a:lnTo>
                  <a:lnTo>
                    <a:pt x="57" y="373"/>
                  </a:lnTo>
                  <a:lnTo>
                    <a:pt x="51" y="379"/>
                  </a:lnTo>
                  <a:lnTo>
                    <a:pt x="46" y="383"/>
                  </a:lnTo>
                  <a:lnTo>
                    <a:pt x="42" y="388"/>
                  </a:lnTo>
                  <a:lnTo>
                    <a:pt x="41" y="393"/>
                  </a:lnTo>
                  <a:lnTo>
                    <a:pt x="40" y="397"/>
                  </a:lnTo>
                  <a:lnTo>
                    <a:pt x="40" y="401"/>
                  </a:lnTo>
                  <a:lnTo>
                    <a:pt x="41" y="405"/>
                  </a:lnTo>
                  <a:lnTo>
                    <a:pt x="43" y="412"/>
                  </a:lnTo>
                  <a:lnTo>
                    <a:pt x="49" y="418"/>
                  </a:lnTo>
                  <a:lnTo>
                    <a:pt x="61" y="430"/>
                  </a:lnTo>
                  <a:lnTo>
                    <a:pt x="73" y="442"/>
                  </a:lnTo>
                  <a:lnTo>
                    <a:pt x="74" y="445"/>
                  </a:lnTo>
                  <a:lnTo>
                    <a:pt x="76" y="449"/>
                  </a:lnTo>
                  <a:lnTo>
                    <a:pt x="81" y="452"/>
                  </a:lnTo>
                  <a:lnTo>
                    <a:pt x="86" y="454"/>
                  </a:lnTo>
                  <a:lnTo>
                    <a:pt x="93" y="456"/>
                  </a:lnTo>
                  <a:lnTo>
                    <a:pt x="101" y="456"/>
                  </a:lnTo>
                  <a:lnTo>
                    <a:pt x="116" y="453"/>
                  </a:lnTo>
                  <a:lnTo>
                    <a:pt x="128" y="451"/>
                  </a:lnTo>
                  <a:lnTo>
                    <a:pt x="134" y="450"/>
                  </a:lnTo>
                  <a:lnTo>
                    <a:pt x="140" y="450"/>
                  </a:lnTo>
                  <a:lnTo>
                    <a:pt x="146" y="451"/>
                  </a:lnTo>
                  <a:lnTo>
                    <a:pt x="151" y="453"/>
                  </a:lnTo>
                  <a:lnTo>
                    <a:pt x="157" y="457"/>
                  </a:lnTo>
                  <a:lnTo>
                    <a:pt x="164" y="459"/>
                  </a:lnTo>
                  <a:lnTo>
                    <a:pt x="172" y="460"/>
                  </a:lnTo>
                  <a:lnTo>
                    <a:pt x="179" y="459"/>
                  </a:lnTo>
                  <a:lnTo>
                    <a:pt x="198" y="458"/>
                  </a:lnTo>
                  <a:lnTo>
                    <a:pt x="218" y="456"/>
                  </a:lnTo>
                  <a:lnTo>
                    <a:pt x="229" y="453"/>
                  </a:lnTo>
                  <a:lnTo>
                    <a:pt x="239" y="450"/>
                  </a:lnTo>
                  <a:lnTo>
                    <a:pt x="248" y="446"/>
                  </a:lnTo>
                  <a:lnTo>
                    <a:pt x="256" y="442"/>
                  </a:lnTo>
                  <a:lnTo>
                    <a:pt x="260" y="441"/>
                  </a:lnTo>
                  <a:lnTo>
                    <a:pt x="263" y="440"/>
                  </a:lnTo>
                  <a:lnTo>
                    <a:pt x="266" y="440"/>
                  </a:lnTo>
                  <a:lnTo>
                    <a:pt x="270" y="441"/>
                  </a:lnTo>
                  <a:lnTo>
                    <a:pt x="275" y="445"/>
                  </a:lnTo>
                  <a:lnTo>
                    <a:pt x="282" y="449"/>
                  </a:lnTo>
                  <a:lnTo>
                    <a:pt x="285" y="448"/>
                  </a:lnTo>
                  <a:lnTo>
                    <a:pt x="287" y="445"/>
                  </a:lnTo>
                  <a:lnTo>
                    <a:pt x="289" y="444"/>
                  </a:lnTo>
                  <a:lnTo>
                    <a:pt x="291" y="443"/>
                  </a:lnTo>
                  <a:lnTo>
                    <a:pt x="295" y="444"/>
                  </a:lnTo>
                  <a:lnTo>
                    <a:pt x="298" y="446"/>
                  </a:lnTo>
                  <a:lnTo>
                    <a:pt x="302" y="449"/>
                  </a:lnTo>
                  <a:lnTo>
                    <a:pt x="306" y="452"/>
                  </a:lnTo>
                  <a:lnTo>
                    <a:pt x="310" y="456"/>
                  </a:lnTo>
                  <a:lnTo>
                    <a:pt x="314" y="458"/>
                  </a:lnTo>
                  <a:lnTo>
                    <a:pt x="319" y="460"/>
                  </a:lnTo>
                  <a:lnTo>
                    <a:pt x="325" y="460"/>
                  </a:lnTo>
                  <a:lnTo>
                    <a:pt x="329" y="460"/>
                  </a:lnTo>
                  <a:lnTo>
                    <a:pt x="334" y="460"/>
                  </a:lnTo>
                  <a:lnTo>
                    <a:pt x="338" y="461"/>
                  </a:lnTo>
                  <a:lnTo>
                    <a:pt x="340" y="462"/>
                  </a:lnTo>
                  <a:lnTo>
                    <a:pt x="346" y="467"/>
                  </a:lnTo>
                  <a:lnTo>
                    <a:pt x="351" y="473"/>
                  </a:lnTo>
                  <a:lnTo>
                    <a:pt x="354" y="479"/>
                  </a:lnTo>
                  <a:lnTo>
                    <a:pt x="359" y="485"/>
                  </a:lnTo>
                  <a:lnTo>
                    <a:pt x="361" y="487"/>
                  </a:lnTo>
                  <a:lnTo>
                    <a:pt x="364" y="489"/>
                  </a:lnTo>
                  <a:lnTo>
                    <a:pt x="368" y="491"/>
                  </a:lnTo>
                  <a:lnTo>
                    <a:pt x="372" y="492"/>
                  </a:lnTo>
                  <a:lnTo>
                    <a:pt x="377" y="492"/>
                  </a:lnTo>
                  <a:lnTo>
                    <a:pt x="383" y="494"/>
                  </a:lnTo>
                  <a:lnTo>
                    <a:pt x="385" y="495"/>
                  </a:lnTo>
                  <a:lnTo>
                    <a:pt x="387" y="498"/>
                  </a:lnTo>
                  <a:lnTo>
                    <a:pt x="387" y="500"/>
                  </a:lnTo>
                  <a:lnTo>
                    <a:pt x="386" y="503"/>
                  </a:lnTo>
                  <a:lnTo>
                    <a:pt x="384" y="505"/>
                  </a:lnTo>
                  <a:lnTo>
                    <a:pt x="379" y="507"/>
                  </a:lnTo>
                  <a:lnTo>
                    <a:pt x="375" y="507"/>
                  </a:lnTo>
                  <a:lnTo>
                    <a:pt x="370" y="507"/>
                  </a:lnTo>
                  <a:lnTo>
                    <a:pt x="358" y="506"/>
                  </a:lnTo>
                  <a:lnTo>
                    <a:pt x="347" y="505"/>
                  </a:lnTo>
                  <a:lnTo>
                    <a:pt x="343" y="507"/>
                  </a:lnTo>
                  <a:lnTo>
                    <a:pt x="338" y="510"/>
                  </a:lnTo>
                  <a:lnTo>
                    <a:pt x="334" y="513"/>
                  </a:lnTo>
                  <a:lnTo>
                    <a:pt x="329" y="513"/>
                  </a:lnTo>
                  <a:lnTo>
                    <a:pt x="325" y="513"/>
                  </a:lnTo>
                  <a:lnTo>
                    <a:pt x="320" y="513"/>
                  </a:lnTo>
                  <a:lnTo>
                    <a:pt x="311" y="509"/>
                  </a:lnTo>
                  <a:lnTo>
                    <a:pt x="302" y="507"/>
                  </a:lnTo>
                  <a:lnTo>
                    <a:pt x="285" y="502"/>
                  </a:lnTo>
                  <a:lnTo>
                    <a:pt x="268" y="500"/>
                  </a:lnTo>
                  <a:lnTo>
                    <a:pt x="250" y="499"/>
                  </a:lnTo>
                  <a:lnTo>
                    <a:pt x="233" y="499"/>
                  </a:lnTo>
                  <a:lnTo>
                    <a:pt x="205" y="501"/>
                  </a:lnTo>
                  <a:lnTo>
                    <a:pt x="177" y="506"/>
                  </a:lnTo>
                  <a:lnTo>
                    <a:pt x="164" y="508"/>
                  </a:lnTo>
                  <a:lnTo>
                    <a:pt x="150" y="513"/>
                  </a:lnTo>
                  <a:lnTo>
                    <a:pt x="138" y="516"/>
                  </a:lnTo>
                  <a:lnTo>
                    <a:pt x="124" y="522"/>
                  </a:lnTo>
                  <a:lnTo>
                    <a:pt x="114" y="525"/>
                  </a:lnTo>
                  <a:lnTo>
                    <a:pt x="102" y="531"/>
                  </a:lnTo>
                  <a:lnTo>
                    <a:pt x="98" y="534"/>
                  </a:lnTo>
                  <a:lnTo>
                    <a:pt x="93" y="538"/>
                  </a:lnTo>
                  <a:lnTo>
                    <a:pt x="90" y="542"/>
                  </a:lnTo>
                  <a:lnTo>
                    <a:pt x="86" y="547"/>
                  </a:lnTo>
                  <a:lnTo>
                    <a:pt x="86" y="551"/>
                  </a:lnTo>
                  <a:lnTo>
                    <a:pt x="87" y="556"/>
                  </a:lnTo>
                  <a:lnTo>
                    <a:pt x="89" y="562"/>
                  </a:lnTo>
                  <a:lnTo>
                    <a:pt x="92" y="567"/>
                  </a:lnTo>
                  <a:lnTo>
                    <a:pt x="95" y="573"/>
                  </a:lnTo>
                  <a:lnTo>
                    <a:pt x="100" y="579"/>
                  </a:lnTo>
                  <a:lnTo>
                    <a:pt x="108" y="591"/>
                  </a:lnTo>
                  <a:lnTo>
                    <a:pt x="115" y="603"/>
                  </a:lnTo>
                  <a:lnTo>
                    <a:pt x="117" y="606"/>
                  </a:lnTo>
                  <a:lnTo>
                    <a:pt x="119" y="608"/>
                  </a:lnTo>
                  <a:lnTo>
                    <a:pt x="124" y="609"/>
                  </a:lnTo>
                  <a:lnTo>
                    <a:pt x="126" y="609"/>
                  </a:lnTo>
                  <a:lnTo>
                    <a:pt x="127" y="611"/>
                  </a:lnTo>
                  <a:lnTo>
                    <a:pt x="130" y="617"/>
                  </a:lnTo>
                  <a:lnTo>
                    <a:pt x="128" y="621"/>
                  </a:lnTo>
                  <a:lnTo>
                    <a:pt x="128" y="624"/>
                  </a:lnTo>
                  <a:lnTo>
                    <a:pt x="131" y="630"/>
                  </a:lnTo>
                  <a:lnTo>
                    <a:pt x="134" y="635"/>
                  </a:lnTo>
                  <a:lnTo>
                    <a:pt x="140" y="639"/>
                  </a:lnTo>
                  <a:lnTo>
                    <a:pt x="144" y="641"/>
                  </a:lnTo>
                  <a:lnTo>
                    <a:pt x="158" y="647"/>
                  </a:lnTo>
                  <a:lnTo>
                    <a:pt x="171" y="649"/>
                  </a:lnTo>
                  <a:lnTo>
                    <a:pt x="185" y="652"/>
                  </a:lnTo>
                  <a:lnTo>
                    <a:pt x="198" y="653"/>
                  </a:lnTo>
                  <a:lnTo>
                    <a:pt x="214" y="654"/>
                  </a:lnTo>
                  <a:lnTo>
                    <a:pt x="230" y="654"/>
                  </a:lnTo>
                  <a:lnTo>
                    <a:pt x="246" y="655"/>
                  </a:lnTo>
                  <a:lnTo>
                    <a:pt x="261" y="655"/>
                  </a:lnTo>
                  <a:lnTo>
                    <a:pt x="265" y="655"/>
                  </a:lnTo>
                  <a:lnTo>
                    <a:pt x="271" y="655"/>
                  </a:lnTo>
                  <a:lnTo>
                    <a:pt x="275" y="656"/>
                  </a:lnTo>
                  <a:lnTo>
                    <a:pt x="280" y="658"/>
                  </a:lnTo>
                  <a:lnTo>
                    <a:pt x="280" y="660"/>
                  </a:lnTo>
                  <a:lnTo>
                    <a:pt x="280" y="662"/>
                  </a:lnTo>
                  <a:lnTo>
                    <a:pt x="280" y="666"/>
                  </a:lnTo>
                  <a:lnTo>
                    <a:pt x="280" y="671"/>
                  </a:lnTo>
                  <a:lnTo>
                    <a:pt x="281" y="679"/>
                  </a:lnTo>
                  <a:lnTo>
                    <a:pt x="282" y="681"/>
                  </a:lnTo>
                  <a:lnTo>
                    <a:pt x="282" y="679"/>
                  </a:lnTo>
                  <a:lnTo>
                    <a:pt x="282" y="674"/>
                  </a:lnTo>
                  <a:lnTo>
                    <a:pt x="282" y="670"/>
                  </a:lnTo>
                  <a:lnTo>
                    <a:pt x="283" y="684"/>
                  </a:lnTo>
                  <a:lnTo>
                    <a:pt x="283" y="694"/>
                  </a:lnTo>
                  <a:lnTo>
                    <a:pt x="281" y="704"/>
                  </a:lnTo>
                  <a:lnTo>
                    <a:pt x="280" y="711"/>
                  </a:lnTo>
                  <a:lnTo>
                    <a:pt x="279" y="718"/>
                  </a:lnTo>
                  <a:lnTo>
                    <a:pt x="280" y="722"/>
                  </a:lnTo>
                  <a:lnTo>
                    <a:pt x="281" y="726"/>
                  </a:lnTo>
                  <a:lnTo>
                    <a:pt x="286" y="733"/>
                  </a:lnTo>
                  <a:lnTo>
                    <a:pt x="291" y="744"/>
                  </a:lnTo>
                  <a:lnTo>
                    <a:pt x="293" y="747"/>
                  </a:lnTo>
                  <a:lnTo>
                    <a:pt x="294" y="750"/>
                  </a:lnTo>
                  <a:lnTo>
                    <a:pt x="296" y="751"/>
                  </a:lnTo>
                  <a:lnTo>
                    <a:pt x="299" y="753"/>
                  </a:lnTo>
                  <a:lnTo>
                    <a:pt x="304" y="754"/>
                  </a:lnTo>
                  <a:lnTo>
                    <a:pt x="307" y="755"/>
                  </a:lnTo>
                  <a:lnTo>
                    <a:pt x="307" y="759"/>
                  </a:lnTo>
                  <a:lnTo>
                    <a:pt x="307" y="761"/>
                  </a:lnTo>
                  <a:lnTo>
                    <a:pt x="307" y="765"/>
                  </a:lnTo>
                  <a:lnTo>
                    <a:pt x="309" y="768"/>
                  </a:lnTo>
                  <a:lnTo>
                    <a:pt x="313" y="769"/>
                  </a:lnTo>
                  <a:lnTo>
                    <a:pt x="319" y="769"/>
                  </a:lnTo>
                  <a:lnTo>
                    <a:pt x="332" y="767"/>
                  </a:lnTo>
                  <a:lnTo>
                    <a:pt x="346" y="762"/>
                  </a:lnTo>
                  <a:lnTo>
                    <a:pt x="358" y="760"/>
                  </a:lnTo>
                  <a:lnTo>
                    <a:pt x="369" y="759"/>
                  </a:lnTo>
                  <a:lnTo>
                    <a:pt x="382" y="760"/>
                  </a:lnTo>
                  <a:lnTo>
                    <a:pt x="393" y="760"/>
                  </a:lnTo>
                  <a:lnTo>
                    <a:pt x="396" y="761"/>
                  </a:lnTo>
                  <a:lnTo>
                    <a:pt x="400" y="761"/>
                  </a:lnTo>
                  <a:lnTo>
                    <a:pt x="403" y="760"/>
                  </a:lnTo>
                  <a:lnTo>
                    <a:pt x="404" y="758"/>
                  </a:lnTo>
                  <a:lnTo>
                    <a:pt x="404" y="755"/>
                  </a:lnTo>
                  <a:lnTo>
                    <a:pt x="405" y="753"/>
                  </a:lnTo>
                  <a:lnTo>
                    <a:pt x="407" y="753"/>
                  </a:lnTo>
                  <a:lnTo>
                    <a:pt x="409" y="753"/>
                  </a:lnTo>
                  <a:lnTo>
                    <a:pt x="419" y="752"/>
                  </a:lnTo>
                  <a:lnTo>
                    <a:pt x="428" y="749"/>
                  </a:lnTo>
                  <a:lnTo>
                    <a:pt x="433" y="747"/>
                  </a:lnTo>
                  <a:lnTo>
                    <a:pt x="439" y="747"/>
                  </a:lnTo>
                  <a:lnTo>
                    <a:pt x="443" y="749"/>
                  </a:lnTo>
                  <a:lnTo>
                    <a:pt x="445" y="749"/>
                  </a:lnTo>
                  <a:lnTo>
                    <a:pt x="448" y="749"/>
                  </a:lnTo>
                  <a:lnTo>
                    <a:pt x="451" y="745"/>
                  </a:lnTo>
                  <a:lnTo>
                    <a:pt x="459" y="742"/>
                  </a:lnTo>
                  <a:lnTo>
                    <a:pt x="467" y="741"/>
                  </a:lnTo>
                  <a:lnTo>
                    <a:pt x="475" y="739"/>
                  </a:lnTo>
                  <a:lnTo>
                    <a:pt x="484" y="738"/>
                  </a:lnTo>
                  <a:lnTo>
                    <a:pt x="499" y="736"/>
                  </a:lnTo>
                  <a:lnTo>
                    <a:pt x="511" y="731"/>
                  </a:lnTo>
                  <a:lnTo>
                    <a:pt x="518" y="728"/>
                  </a:lnTo>
                  <a:lnTo>
                    <a:pt x="524" y="725"/>
                  </a:lnTo>
                  <a:lnTo>
                    <a:pt x="530" y="719"/>
                  </a:lnTo>
                  <a:lnTo>
                    <a:pt x="534" y="713"/>
                  </a:lnTo>
                  <a:lnTo>
                    <a:pt x="539" y="708"/>
                  </a:lnTo>
                  <a:lnTo>
                    <a:pt x="543" y="703"/>
                  </a:lnTo>
                  <a:lnTo>
                    <a:pt x="548" y="700"/>
                  </a:lnTo>
                  <a:lnTo>
                    <a:pt x="555" y="698"/>
                  </a:lnTo>
                  <a:lnTo>
                    <a:pt x="567" y="698"/>
                  </a:lnTo>
                  <a:lnTo>
                    <a:pt x="579" y="698"/>
                  </a:lnTo>
                  <a:lnTo>
                    <a:pt x="584" y="698"/>
                  </a:lnTo>
                  <a:lnTo>
                    <a:pt x="589" y="697"/>
                  </a:lnTo>
                  <a:lnTo>
                    <a:pt x="595" y="694"/>
                  </a:lnTo>
                  <a:lnTo>
                    <a:pt x="599" y="689"/>
                  </a:lnTo>
                  <a:lnTo>
                    <a:pt x="611" y="676"/>
                  </a:lnTo>
                  <a:lnTo>
                    <a:pt x="620" y="661"/>
                  </a:lnTo>
                  <a:lnTo>
                    <a:pt x="620" y="656"/>
                  </a:lnTo>
                  <a:lnTo>
                    <a:pt x="620" y="652"/>
                  </a:lnTo>
                  <a:lnTo>
                    <a:pt x="619" y="647"/>
                  </a:lnTo>
                  <a:lnTo>
                    <a:pt x="619" y="644"/>
                  </a:lnTo>
                  <a:lnTo>
                    <a:pt x="620" y="641"/>
                  </a:lnTo>
                  <a:lnTo>
                    <a:pt x="623" y="639"/>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4" name="Freeform 343"/>
            <p:cNvSpPr>
              <a:spLocks/>
            </p:cNvSpPr>
            <p:nvPr/>
          </p:nvSpPr>
          <p:spPr bwMode="gray">
            <a:xfrm>
              <a:off x="2940051" y="2408238"/>
              <a:ext cx="123825" cy="123825"/>
            </a:xfrm>
            <a:custGeom>
              <a:avLst/>
              <a:gdLst/>
              <a:ahLst/>
              <a:cxnLst>
                <a:cxn ang="0">
                  <a:pos x="383" y="67"/>
                </a:cxn>
                <a:cxn ang="0">
                  <a:pos x="343" y="112"/>
                </a:cxn>
                <a:cxn ang="0">
                  <a:pos x="372" y="148"/>
                </a:cxn>
                <a:cxn ang="0">
                  <a:pos x="349" y="149"/>
                </a:cxn>
                <a:cxn ang="0">
                  <a:pos x="354" y="172"/>
                </a:cxn>
                <a:cxn ang="0">
                  <a:pos x="353" y="214"/>
                </a:cxn>
                <a:cxn ang="0">
                  <a:pos x="311" y="231"/>
                </a:cxn>
                <a:cxn ang="0">
                  <a:pos x="309" y="276"/>
                </a:cxn>
                <a:cxn ang="0">
                  <a:pos x="278" y="294"/>
                </a:cxn>
                <a:cxn ang="0">
                  <a:pos x="256" y="261"/>
                </a:cxn>
                <a:cxn ang="0">
                  <a:pos x="259" y="221"/>
                </a:cxn>
                <a:cxn ang="0">
                  <a:pos x="265" y="176"/>
                </a:cxn>
                <a:cxn ang="0">
                  <a:pos x="250" y="186"/>
                </a:cxn>
                <a:cxn ang="0">
                  <a:pos x="235" y="201"/>
                </a:cxn>
                <a:cxn ang="0">
                  <a:pos x="241" y="233"/>
                </a:cxn>
                <a:cxn ang="0">
                  <a:pos x="210" y="244"/>
                </a:cxn>
                <a:cxn ang="0">
                  <a:pos x="228" y="271"/>
                </a:cxn>
                <a:cxn ang="0">
                  <a:pos x="212" y="291"/>
                </a:cxn>
                <a:cxn ang="0">
                  <a:pos x="210" y="319"/>
                </a:cxn>
                <a:cxn ang="0">
                  <a:pos x="194" y="331"/>
                </a:cxn>
                <a:cxn ang="0">
                  <a:pos x="184" y="282"/>
                </a:cxn>
                <a:cxn ang="0">
                  <a:pos x="176" y="301"/>
                </a:cxn>
                <a:cxn ang="0">
                  <a:pos x="171" y="328"/>
                </a:cxn>
                <a:cxn ang="0">
                  <a:pos x="180" y="353"/>
                </a:cxn>
                <a:cxn ang="0">
                  <a:pos x="175" y="367"/>
                </a:cxn>
                <a:cxn ang="0">
                  <a:pos x="154" y="384"/>
                </a:cxn>
                <a:cxn ang="0">
                  <a:pos x="142" y="389"/>
                </a:cxn>
                <a:cxn ang="0">
                  <a:pos x="131" y="373"/>
                </a:cxn>
                <a:cxn ang="0">
                  <a:pos x="118" y="343"/>
                </a:cxn>
                <a:cxn ang="0">
                  <a:pos x="112" y="309"/>
                </a:cxn>
                <a:cxn ang="0">
                  <a:pos x="104" y="316"/>
                </a:cxn>
                <a:cxn ang="0">
                  <a:pos x="94" y="353"/>
                </a:cxn>
                <a:cxn ang="0">
                  <a:pos x="85" y="366"/>
                </a:cxn>
                <a:cxn ang="0">
                  <a:pos x="53" y="337"/>
                </a:cxn>
                <a:cxn ang="0">
                  <a:pos x="45" y="359"/>
                </a:cxn>
                <a:cxn ang="0">
                  <a:pos x="22" y="365"/>
                </a:cxn>
                <a:cxn ang="0">
                  <a:pos x="25" y="331"/>
                </a:cxn>
                <a:cxn ang="0">
                  <a:pos x="22" y="318"/>
                </a:cxn>
                <a:cxn ang="0">
                  <a:pos x="0" y="328"/>
                </a:cxn>
                <a:cxn ang="0">
                  <a:pos x="24" y="276"/>
                </a:cxn>
                <a:cxn ang="0">
                  <a:pos x="69" y="260"/>
                </a:cxn>
                <a:cxn ang="0">
                  <a:pos x="91" y="214"/>
                </a:cxn>
                <a:cxn ang="0">
                  <a:pos x="131" y="182"/>
                </a:cxn>
                <a:cxn ang="0">
                  <a:pos x="144" y="153"/>
                </a:cxn>
                <a:cxn ang="0">
                  <a:pos x="148" y="136"/>
                </a:cxn>
                <a:cxn ang="0">
                  <a:pos x="162" y="112"/>
                </a:cxn>
                <a:cxn ang="0">
                  <a:pos x="185" y="90"/>
                </a:cxn>
                <a:cxn ang="0">
                  <a:pos x="202" y="56"/>
                </a:cxn>
                <a:cxn ang="0">
                  <a:pos x="254" y="39"/>
                </a:cxn>
                <a:cxn ang="0">
                  <a:pos x="267" y="51"/>
                </a:cxn>
                <a:cxn ang="0">
                  <a:pos x="303" y="70"/>
                </a:cxn>
                <a:cxn ang="0">
                  <a:pos x="298" y="43"/>
                </a:cxn>
                <a:cxn ang="0">
                  <a:pos x="323" y="49"/>
                </a:cxn>
                <a:cxn ang="0">
                  <a:pos x="309" y="41"/>
                </a:cxn>
                <a:cxn ang="0">
                  <a:pos x="315" y="14"/>
                </a:cxn>
                <a:cxn ang="0">
                  <a:pos x="329" y="1"/>
                </a:cxn>
              </a:cxnLst>
              <a:rect l="0" t="0" r="r" b="b"/>
              <a:pathLst>
                <a:path w="390" h="394">
                  <a:moveTo>
                    <a:pt x="375" y="41"/>
                  </a:moveTo>
                  <a:lnTo>
                    <a:pt x="383" y="49"/>
                  </a:lnTo>
                  <a:lnTo>
                    <a:pt x="389" y="59"/>
                  </a:lnTo>
                  <a:lnTo>
                    <a:pt x="390" y="62"/>
                  </a:lnTo>
                  <a:lnTo>
                    <a:pt x="388" y="64"/>
                  </a:lnTo>
                  <a:lnTo>
                    <a:pt x="387" y="66"/>
                  </a:lnTo>
                  <a:lnTo>
                    <a:pt x="383" y="67"/>
                  </a:lnTo>
                  <a:lnTo>
                    <a:pt x="371" y="76"/>
                  </a:lnTo>
                  <a:lnTo>
                    <a:pt x="357" y="84"/>
                  </a:lnTo>
                  <a:lnTo>
                    <a:pt x="347" y="92"/>
                  </a:lnTo>
                  <a:lnTo>
                    <a:pt x="338" y="100"/>
                  </a:lnTo>
                  <a:lnTo>
                    <a:pt x="339" y="105"/>
                  </a:lnTo>
                  <a:lnTo>
                    <a:pt x="341" y="108"/>
                  </a:lnTo>
                  <a:lnTo>
                    <a:pt x="343" y="112"/>
                  </a:lnTo>
                  <a:lnTo>
                    <a:pt x="347" y="115"/>
                  </a:lnTo>
                  <a:lnTo>
                    <a:pt x="349" y="120"/>
                  </a:lnTo>
                  <a:lnTo>
                    <a:pt x="351" y="125"/>
                  </a:lnTo>
                  <a:lnTo>
                    <a:pt x="362" y="131"/>
                  </a:lnTo>
                  <a:lnTo>
                    <a:pt x="370" y="137"/>
                  </a:lnTo>
                  <a:lnTo>
                    <a:pt x="371" y="143"/>
                  </a:lnTo>
                  <a:lnTo>
                    <a:pt x="372" y="148"/>
                  </a:lnTo>
                  <a:lnTo>
                    <a:pt x="371" y="152"/>
                  </a:lnTo>
                  <a:lnTo>
                    <a:pt x="367" y="155"/>
                  </a:lnTo>
                  <a:lnTo>
                    <a:pt x="365" y="156"/>
                  </a:lnTo>
                  <a:lnTo>
                    <a:pt x="362" y="156"/>
                  </a:lnTo>
                  <a:lnTo>
                    <a:pt x="358" y="155"/>
                  </a:lnTo>
                  <a:lnTo>
                    <a:pt x="355" y="154"/>
                  </a:lnTo>
                  <a:lnTo>
                    <a:pt x="349" y="149"/>
                  </a:lnTo>
                  <a:lnTo>
                    <a:pt x="342" y="148"/>
                  </a:lnTo>
                  <a:lnTo>
                    <a:pt x="341" y="148"/>
                  </a:lnTo>
                  <a:lnTo>
                    <a:pt x="340" y="151"/>
                  </a:lnTo>
                  <a:lnTo>
                    <a:pt x="342" y="156"/>
                  </a:lnTo>
                  <a:lnTo>
                    <a:pt x="346" y="161"/>
                  </a:lnTo>
                  <a:lnTo>
                    <a:pt x="349" y="166"/>
                  </a:lnTo>
                  <a:lnTo>
                    <a:pt x="354" y="172"/>
                  </a:lnTo>
                  <a:lnTo>
                    <a:pt x="357" y="177"/>
                  </a:lnTo>
                  <a:lnTo>
                    <a:pt x="362" y="182"/>
                  </a:lnTo>
                  <a:lnTo>
                    <a:pt x="364" y="188"/>
                  </a:lnTo>
                  <a:lnTo>
                    <a:pt x="365" y="194"/>
                  </a:lnTo>
                  <a:lnTo>
                    <a:pt x="364" y="198"/>
                  </a:lnTo>
                  <a:lnTo>
                    <a:pt x="362" y="202"/>
                  </a:lnTo>
                  <a:lnTo>
                    <a:pt x="353" y="214"/>
                  </a:lnTo>
                  <a:lnTo>
                    <a:pt x="345" y="221"/>
                  </a:lnTo>
                  <a:lnTo>
                    <a:pt x="341" y="225"/>
                  </a:lnTo>
                  <a:lnTo>
                    <a:pt x="335" y="226"/>
                  </a:lnTo>
                  <a:lnTo>
                    <a:pt x="329" y="227"/>
                  </a:lnTo>
                  <a:lnTo>
                    <a:pt x="321" y="228"/>
                  </a:lnTo>
                  <a:lnTo>
                    <a:pt x="316" y="230"/>
                  </a:lnTo>
                  <a:lnTo>
                    <a:pt x="311" y="231"/>
                  </a:lnTo>
                  <a:lnTo>
                    <a:pt x="309" y="235"/>
                  </a:lnTo>
                  <a:lnTo>
                    <a:pt x="308" y="237"/>
                  </a:lnTo>
                  <a:lnTo>
                    <a:pt x="307" y="245"/>
                  </a:lnTo>
                  <a:lnTo>
                    <a:pt x="308" y="253"/>
                  </a:lnTo>
                  <a:lnTo>
                    <a:pt x="309" y="262"/>
                  </a:lnTo>
                  <a:lnTo>
                    <a:pt x="310" y="271"/>
                  </a:lnTo>
                  <a:lnTo>
                    <a:pt x="309" y="276"/>
                  </a:lnTo>
                  <a:lnTo>
                    <a:pt x="308" y="280"/>
                  </a:lnTo>
                  <a:lnTo>
                    <a:pt x="307" y="284"/>
                  </a:lnTo>
                  <a:lnTo>
                    <a:pt x="303" y="287"/>
                  </a:lnTo>
                  <a:lnTo>
                    <a:pt x="296" y="292"/>
                  </a:lnTo>
                  <a:lnTo>
                    <a:pt x="289" y="294"/>
                  </a:lnTo>
                  <a:lnTo>
                    <a:pt x="283" y="295"/>
                  </a:lnTo>
                  <a:lnTo>
                    <a:pt x="278" y="294"/>
                  </a:lnTo>
                  <a:lnTo>
                    <a:pt x="274" y="292"/>
                  </a:lnTo>
                  <a:lnTo>
                    <a:pt x="270" y="287"/>
                  </a:lnTo>
                  <a:lnTo>
                    <a:pt x="266" y="282"/>
                  </a:lnTo>
                  <a:lnTo>
                    <a:pt x="261" y="275"/>
                  </a:lnTo>
                  <a:lnTo>
                    <a:pt x="259" y="270"/>
                  </a:lnTo>
                  <a:lnTo>
                    <a:pt x="257" y="266"/>
                  </a:lnTo>
                  <a:lnTo>
                    <a:pt x="256" y="261"/>
                  </a:lnTo>
                  <a:lnTo>
                    <a:pt x="256" y="257"/>
                  </a:lnTo>
                  <a:lnTo>
                    <a:pt x="259" y="247"/>
                  </a:lnTo>
                  <a:lnTo>
                    <a:pt x="261" y="238"/>
                  </a:lnTo>
                  <a:lnTo>
                    <a:pt x="261" y="235"/>
                  </a:lnTo>
                  <a:lnTo>
                    <a:pt x="260" y="230"/>
                  </a:lnTo>
                  <a:lnTo>
                    <a:pt x="260" y="226"/>
                  </a:lnTo>
                  <a:lnTo>
                    <a:pt x="259" y="221"/>
                  </a:lnTo>
                  <a:lnTo>
                    <a:pt x="261" y="210"/>
                  </a:lnTo>
                  <a:lnTo>
                    <a:pt x="265" y="198"/>
                  </a:lnTo>
                  <a:lnTo>
                    <a:pt x="267" y="194"/>
                  </a:lnTo>
                  <a:lnTo>
                    <a:pt x="268" y="188"/>
                  </a:lnTo>
                  <a:lnTo>
                    <a:pt x="269" y="182"/>
                  </a:lnTo>
                  <a:lnTo>
                    <a:pt x="268" y="177"/>
                  </a:lnTo>
                  <a:lnTo>
                    <a:pt x="265" y="176"/>
                  </a:lnTo>
                  <a:lnTo>
                    <a:pt x="262" y="176"/>
                  </a:lnTo>
                  <a:lnTo>
                    <a:pt x="260" y="177"/>
                  </a:lnTo>
                  <a:lnTo>
                    <a:pt x="260" y="179"/>
                  </a:lnTo>
                  <a:lnTo>
                    <a:pt x="259" y="181"/>
                  </a:lnTo>
                  <a:lnTo>
                    <a:pt x="257" y="182"/>
                  </a:lnTo>
                  <a:lnTo>
                    <a:pt x="254" y="185"/>
                  </a:lnTo>
                  <a:lnTo>
                    <a:pt x="250" y="186"/>
                  </a:lnTo>
                  <a:lnTo>
                    <a:pt x="244" y="186"/>
                  </a:lnTo>
                  <a:lnTo>
                    <a:pt x="244" y="187"/>
                  </a:lnTo>
                  <a:lnTo>
                    <a:pt x="244" y="188"/>
                  </a:lnTo>
                  <a:lnTo>
                    <a:pt x="242" y="192"/>
                  </a:lnTo>
                  <a:lnTo>
                    <a:pt x="240" y="194"/>
                  </a:lnTo>
                  <a:lnTo>
                    <a:pt x="236" y="195"/>
                  </a:lnTo>
                  <a:lnTo>
                    <a:pt x="235" y="201"/>
                  </a:lnTo>
                  <a:lnTo>
                    <a:pt x="235" y="205"/>
                  </a:lnTo>
                  <a:lnTo>
                    <a:pt x="236" y="212"/>
                  </a:lnTo>
                  <a:lnTo>
                    <a:pt x="240" y="219"/>
                  </a:lnTo>
                  <a:lnTo>
                    <a:pt x="241" y="222"/>
                  </a:lnTo>
                  <a:lnTo>
                    <a:pt x="242" y="226"/>
                  </a:lnTo>
                  <a:lnTo>
                    <a:pt x="242" y="229"/>
                  </a:lnTo>
                  <a:lnTo>
                    <a:pt x="241" y="233"/>
                  </a:lnTo>
                  <a:lnTo>
                    <a:pt x="239" y="234"/>
                  </a:lnTo>
                  <a:lnTo>
                    <a:pt x="235" y="236"/>
                  </a:lnTo>
                  <a:lnTo>
                    <a:pt x="226" y="236"/>
                  </a:lnTo>
                  <a:lnTo>
                    <a:pt x="215" y="238"/>
                  </a:lnTo>
                  <a:lnTo>
                    <a:pt x="211" y="241"/>
                  </a:lnTo>
                  <a:lnTo>
                    <a:pt x="209" y="243"/>
                  </a:lnTo>
                  <a:lnTo>
                    <a:pt x="210" y="244"/>
                  </a:lnTo>
                  <a:lnTo>
                    <a:pt x="211" y="245"/>
                  </a:lnTo>
                  <a:lnTo>
                    <a:pt x="213" y="247"/>
                  </a:lnTo>
                  <a:lnTo>
                    <a:pt x="217" y="250"/>
                  </a:lnTo>
                  <a:lnTo>
                    <a:pt x="221" y="253"/>
                  </a:lnTo>
                  <a:lnTo>
                    <a:pt x="225" y="259"/>
                  </a:lnTo>
                  <a:lnTo>
                    <a:pt x="227" y="265"/>
                  </a:lnTo>
                  <a:lnTo>
                    <a:pt x="228" y="271"/>
                  </a:lnTo>
                  <a:lnTo>
                    <a:pt x="227" y="278"/>
                  </a:lnTo>
                  <a:lnTo>
                    <a:pt x="225" y="284"/>
                  </a:lnTo>
                  <a:lnTo>
                    <a:pt x="224" y="286"/>
                  </a:lnTo>
                  <a:lnTo>
                    <a:pt x="221" y="287"/>
                  </a:lnTo>
                  <a:lnTo>
                    <a:pt x="219" y="290"/>
                  </a:lnTo>
                  <a:lnTo>
                    <a:pt x="216" y="290"/>
                  </a:lnTo>
                  <a:lnTo>
                    <a:pt x="212" y="291"/>
                  </a:lnTo>
                  <a:lnTo>
                    <a:pt x="210" y="292"/>
                  </a:lnTo>
                  <a:lnTo>
                    <a:pt x="208" y="295"/>
                  </a:lnTo>
                  <a:lnTo>
                    <a:pt x="208" y="301"/>
                  </a:lnTo>
                  <a:lnTo>
                    <a:pt x="209" y="307"/>
                  </a:lnTo>
                  <a:lnTo>
                    <a:pt x="210" y="310"/>
                  </a:lnTo>
                  <a:lnTo>
                    <a:pt x="210" y="316"/>
                  </a:lnTo>
                  <a:lnTo>
                    <a:pt x="210" y="319"/>
                  </a:lnTo>
                  <a:lnTo>
                    <a:pt x="209" y="322"/>
                  </a:lnTo>
                  <a:lnTo>
                    <a:pt x="207" y="326"/>
                  </a:lnTo>
                  <a:lnTo>
                    <a:pt x="203" y="330"/>
                  </a:lnTo>
                  <a:lnTo>
                    <a:pt x="201" y="332"/>
                  </a:lnTo>
                  <a:lnTo>
                    <a:pt x="199" y="333"/>
                  </a:lnTo>
                  <a:lnTo>
                    <a:pt x="196" y="332"/>
                  </a:lnTo>
                  <a:lnTo>
                    <a:pt x="194" y="331"/>
                  </a:lnTo>
                  <a:lnTo>
                    <a:pt x="192" y="328"/>
                  </a:lnTo>
                  <a:lnTo>
                    <a:pt x="188" y="322"/>
                  </a:lnTo>
                  <a:lnTo>
                    <a:pt x="187" y="312"/>
                  </a:lnTo>
                  <a:lnTo>
                    <a:pt x="186" y="304"/>
                  </a:lnTo>
                  <a:lnTo>
                    <a:pt x="185" y="296"/>
                  </a:lnTo>
                  <a:lnTo>
                    <a:pt x="184" y="287"/>
                  </a:lnTo>
                  <a:lnTo>
                    <a:pt x="184" y="282"/>
                  </a:lnTo>
                  <a:lnTo>
                    <a:pt x="183" y="280"/>
                  </a:lnTo>
                  <a:lnTo>
                    <a:pt x="180" y="279"/>
                  </a:lnTo>
                  <a:lnTo>
                    <a:pt x="178" y="279"/>
                  </a:lnTo>
                  <a:lnTo>
                    <a:pt x="174" y="280"/>
                  </a:lnTo>
                  <a:lnTo>
                    <a:pt x="174" y="288"/>
                  </a:lnTo>
                  <a:lnTo>
                    <a:pt x="175" y="296"/>
                  </a:lnTo>
                  <a:lnTo>
                    <a:pt x="176" y="301"/>
                  </a:lnTo>
                  <a:lnTo>
                    <a:pt x="176" y="306"/>
                  </a:lnTo>
                  <a:lnTo>
                    <a:pt x="176" y="310"/>
                  </a:lnTo>
                  <a:lnTo>
                    <a:pt x="175" y="316"/>
                  </a:lnTo>
                  <a:lnTo>
                    <a:pt x="172" y="319"/>
                  </a:lnTo>
                  <a:lnTo>
                    <a:pt x="171" y="322"/>
                  </a:lnTo>
                  <a:lnTo>
                    <a:pt x="171" y="325"/>
                  </a:lnTo>
                  <a:lnTo>
                    <a:pt x="171" y="328"/>
                  </a:lnTo>
                  <a:lnTo>
                    <a:pt x="172" y="331"/>
                  </a:lnTo>
                  <a:lnTo>
                    <a:pt x="174" y="334"/>
                  </a:lnTo>
                  <a:lnTo>
                    <a:pt x="177" y="340"/>
                  </a:lnTo>
                  <a:lnTo>
                    <a:pt x="180" y="344"/>
                  </a:lnTo>
                  <a:lnTo>
                    <a:pt x="182" y="348"/>
                  </a:lnTo>
                  <a:lnTo>
                    <a:pt x="182" y="351"/>
                  </a:lnTo>
                  <a:lnTo>
                    <a:pt x="180" y="353"/>
                  </a:lnTo>
                  <a:lnTo>
                    <a:pt x="178" y="357"/>
                  </a:lnTo>
                  <a:lnTo>
                    <a:pt x="175" y="357"/>
                  </a:lnTo>
                  <a:lnTo>
                    <a:pt x="174" y="357"/>
                  </a:lnTo>
                  <a:lnTo>
                    <a:pt x="172" y="356"/>
                  </a:lnTo>
                  <a:lnTo>
                    <a:pt x="171" y="355"/>
                  </a:lnTo>
                  <a:lnTo>
                    <a:pt x="172" y="357"/>
                  </a:lnTo>
                  <a:lnTo>
                    <a:pt x="175" y="367"/>
                  </a:lnTo>
                  <a:lnTo>
                    <a:pt x="174" y="369"/>
                  </a:lnTo>
                  <a:lnTo>
                    <a:pt x="174" y="372"/>
                  </a:lnTo>
                  <a:lnTo>
                    <a:pt x="170" y="376"/>
                  </a:lnTo>
                  <a:lnTo>
                    <a:pt x="164" y="381"/>
                  </a:lnTo>
                  <a:lnTo>
                    <a:pt x="161" y="383"/>
                  </a:lnTo>
                  <a:lnTo>
                    <a:pt x="158" y="384"/>
                  </a:lnTo>
                  <a:lnTo>
                    <a:pt x="154" y="384"/>
                  </a:lnTo>
                  <a:lnTo>
                    <a:pt x="152" y="383"/>
                  </a:lnTo>
                  <a:lnTo>
                    <a:pt x="151" y="381"/>
                  </a:lnTo>
                  <a:lnTo>
                    <a:pt x="151" y="377"/>
                  </a:lnTo>
                  <a:lnTo>
                    <a:pt x="148" y="376"/>
                  </a:lnTo>
                  <a:lnTo>
                    <a:pt x="147" y="376"/>
                  </a:lnTo>
                  <a:lnTo>
                    <a:pt x="144" y="382"/>
                  </a:lnTo>
                  <a:lnTo>
                    <a:pt x="142" y="389"/>
                  </a:lnTo>
                  <a:lnTo>
                    <a:pt x="140" y="391"/>
                  </a:lnTo>
                  <a:lnTo>
                    <a:pt x="138" y="393"/>
                  </a:lnTo>
                  <a:lnTo>
                    <a:pt x="136" y="394"/>
                  </a:lnTo>
                  <a:lnTo>
                    <a:pt x="132" y="394"/>
                  </a:lnTo>
                  <a:lnTo>
                    <a:pt x="130" y="387"/>
                  </a:lnTo>
                  <a:lnTo>
                    <a:pt x="130" y="380"/>
                  </a:lnTo>
                  <a:lnTo>
                    <a:pt x="131" y="373"/>
                  </a:lnTo>
                  <a:lnTo>
                    <a:pt x="132" y="365"/>
                  </a:lnTo>
                  <a:lnTo>
                    <a:pt x="132" y="359"/>
                  </a:lnTo>
                  <a:lnTo>
                    <a:pt x="132" y="352"/>
                  </a:lnTo>
                  <a:lnTo>
                    <a:pt x="126" y="351"/>
                  </a:lnTo>
                  <a:lnTo>
                    <a:pt x="122" y="352"/>
                  </a:lnTo>
                  <a:lnTo>
                    <a:pt x="121" y="351"/>
                  </a:lnTo>
                  <a:lnTo>
                    <a:pt x="118" y="343"/>
                  </a:lnTo>
                  <a:lnTo>
                    <a:pt x="119" y="333"/>
                  </a:lnTo>
                  <a:lnTo>
                    <a:pt x="120" y="326"/>
                  </a:lnTo>
                  <a:lnTo>
                    <a:pt x="120" y="323"/>
                  </a:lnTo>
                  <a:lnTo>
                    <a:pt x="120" y="319"/>
                  </a:lnTo>
                  <a:lnTo>
                    <a:pt x="118" y="316"/>
                  </a:lnTo>
                  <a:lnTo>
                    <a:pt x="114" y="311"/>
                  </a:lnTo>
                  <a:lnTo>
                    <a:pt x="112" y="309"/>
                  </a:lnTo>
                  <a:lnTo>
                    <a:pt x="110" y="308"/>
                  </a:lnTo>
                  <a:lnTo>
                    <a:pt x="109" y="308"/>
                  </a:lnTo>
                  <a:lnTo>
                    <a:pt x="106" y="308"/>
                  </a:lnTo>
                  <a:lnTo>
                    <a:pt x="106" y="309"/>
                  </a:lnTo>
                  <a:lnTo>
                    <a:pt x="105" y="310"/>
                  </a:lnTo>
                  <a:lnTo>
                    <a:pt x="104" y="314"/>
                  </a:lnTo>
                  <a:lnTo>
                    <a:pt x="104" y="316"/>
                  </a:lnTo>
                  <a:lnTo>
                    <a:pt x="104" y="331"/>
                  </a:lnTo>
                  <a:lnTo>
                    <a:pt x="105" y="345"/>
                  </a:lnTo>
                  <a:lnTo>
                    <a:pt x="105" y="351"/>
                  </a:lnTo>
                  <a:lnTo>
                    <a:pt x="104" y="357"/>
                  </a:lnTo>
                  <a:lnTo>
                    <a:pt x="99" y="353"/>
                  </a:lnTo>
                  <a:lnTo>
                    <a:pt x="96" y="352"/>
                  </a:lnTo>
                  <a:lnTo>
                    <a:pt x="94" y="353"/>
                  </a:lnTo>
                  <a:lnTo>
                    <a:pt x="93" y="357"/>
                  </a:lnTo>
                  <a:lnTo>
                    <a:pt x="91" y="360"/>
                  </a:lnTo>
                  <a:lnTo>
                    <a:pt x="90" y="364"/>
                  </a:lnTo>
                  <a:lnTo>
                    <a:pt x="89" y="365"/>
                  </a:lnTo>
                  <a:lnTo>
                    <a:pt x="88" y="366"/>
                  </a:lnTo>
                  <a:lnTo>
                    <a:pt x="87" y="366"/>
                  </a:lnTo>
                  <a:lnTo>
                    <a:pt x="85" y="366"/>
                  </a:lnTo>
                  <a:lnTo>
                    <a:pt x="81" y="363"/>
                  </a:lnTo>
                  <a:lnTo>
                    <a:pt x="79" y="359"/>
                  </a:lnTo>
                  <a:lnTo>
                    <a:pt x="73" y="352"/>
                  </a:lnTo>
                  <a:lnTo>
                    <a:pt x="64" y="342"/>
                  </a:lnTo>
                  <a:lnTo>
                    <a:pt x="60" y="340"/>
                  </a:lnTo>
                  <a:lnTo>
                    <a:pt x="55" y="337"/>
                  </a:lnTo>
                  <a:lnTo>
                    <a:pt x="53" y="337"/>
                  </a:lnTo>
                  <a:lnTo>
                    <a:pt x="50" y="339"/>
                  </a:lnTo>
                  <a:lnTo>
                    <a:pt x="49" y="341"/>
                  </a:lnTo>
                  <a:lnTo>
                    <a:pt x="48" y="344"/>
                  </a:lnTo>
                  <a:lnTo>
                    <a:pt x="47" y="348"/>
                  </a:lnTo>
                  <a:lnTo>
                    <a:pt x="47" y="352"/>
                  </a:lnTo>
                  <a:lnTo>
                    <a:pt x="46" y="356"/>
                  </a:lnTo>
                  <a:lnTo>
                    <a:pt x="45" y="359"/>
                  </a:lnTo>
                  <a:lnTo>
                    <a:pt x="44" y="360"/>
                  </a:lnTo>
                  <a:lnTo>
                    <a:pt x="40" y="363"/>
                  </a:lnTo>
                  <a:lnTo>
                    <a:pt x="37" y="364"/>
                  </a:lnTo>
                  <a:lnTo>
                    <a:pt x="33" y="365"/>
                  </a:lnTo>
                  <a:lnTo>
                    <a:pt x="30" y="366"/>
                  </a:lnTo>
                  <a:lnTo>
                    <a:pt x="25" y="365"/>
                  </a:lnTo>
                  <a:lnTo>
                    <a:pt x="22" y="365"/>
                  </a:lnTo>
                  <a:lnTo>
                    <a:pt x="18" y="363"/>
                  </a:lnTo>
                  <a:lnTo>
                    <a:pt x="16" y="359"/>
                  </a:lnTo>
                  <a:lnTo>
                    <a:pt x="15" y="356"/>
                  </a:lnTo>
                  <a:lnTo>
                    <a:pt x="16" y="350"/>
                  </a:lnTo>
                  <a:lnTo>
                    <a:pt x="18" y="344"/>
                  </a:lnTo>
                  <a:lnTo>
                    <a:pt x="23" y="339"/>
                  </a:lnTo>
                  <a:lnTo>
                    <a:pt x="25" y="331"/>
                  </a:lnTo>
                  <a:lnTo>
                    <a:pt x="23" y="326"/>
                  </a:lnTo>
                  <a:lnTo>
                    <a:pt x="22" y="326"/>
                  </a:lnTo>
                  <a:lnTo>
                    <a:pt x="22" y="328"/>
                  </a:lnTo>
                  <a:lnTo>
                    <a:pt x="22" y="331"/>
                  </a:lnTo>
                  <a:lnTo>
                    <a:pt x="22" y="334"/>
                  </a:lnTo>
                  <a:lnTo>
                    <a:pt x="22" y="323"/>
                  </a:lnTo>
                  <a:lnTo>
                    <a:pt x="22" y="318"/>
                  </a:lnTo>
                  <a:lnTo>
                    <a:pt x="21" y="315"/>
                  </a:lnTo>
                  <a:lnTo>
                    <a:pt x="20" y="317"/>
                  </a:lnTo>
                  <a:lnTo>
                    <a:pt x="14" y="322"/>
                  </a:lnTo>
                  <a:lnTo>
                    <a:pt x="11" y="326"/>
                  </a:lnTo>
                  <a:lnTo>
                    <a:pt x="8" y="328"/>
                  </a:lnTo>
                  <a:lnTo>
                    <a:pt x="6" y="330"/>
                  </a:lnTo>
                  <a:lnTo>
                    <a:pt x="0" y="328"/>
                  </a:lnTo>
                  <a:lnTo>
                    <a:pt x="4" y="317"/>
                  </a:lnTo>
                  <a:lnTo>
                    <a:pt x="8" y="306"/>
                  </a:lnTo>
                  <a:lnTo>
                    <a:pt x="12" y="301"/>
                  </a:lnTo>
                  <a:lnTo>
                    <a:pt x="15" y="298"/>
                  </a:lnTo>
                  <a:lnTo>
                    <a:pt x="20" y="290"/>
                  </a:lnTo>
                  <a:lnTo>
                    <a:pt x="23" y="280"/>
                  </a:lnTo>
                  <a:lnTo>
                    <a:pt x="24" y="276"/>
                  </a:lnTo>
                  <a:lnTo>
                    <a:pt x="26" y="272"/>
                  </a:lnTo>
                  <a:lnTo>
                    <a:pt x="30" y="269"/>
                  </a:lnTo>
                  <a:lnTo>
                    <a:pt x="34" y="267"/>
                  </a:lnTo>
                  <a:lnTo>
                    <a:pt x="40" y="265"/>
                  </a:lnTo>
                  <a:lnTo>
                    <a:pt x="46" y="265"/>
                  </a:lnTo>
                  <a:lnTo>
                    <a:pt x="57" y="262"/>
                  </a:lnTo>
                  <a:lnTo>
                    <a:pt x="69" y="260"/>
                  </a:lnTo>
                  <a:lnTo>
                    <a:pt x="73" y="257"/>
                  </a:lnTo>
                  <a:lnTo>
                    <a:pt x="78" y="252"/>
                  </a:lnTo>
                  <a:lnTo>
                    <a:pt x="80" y="247"/>
                  </a:lnTo>
                  <a:lnTo>
                    <a:pt x="83" y="241"/>
                  </a:lnTo>
                  <a:lnTo>
                    <a:pt x="86" y="231"/>
                  </a:lnTo>
                  <a:lnTo>
                    <a:pt x="88" y="222"/>
                  </a:lnTo>
                  <a:lnTo>
                    <a:pt x="91" y="214"/>
                  </a:lnTo>
                  <a:lnTo>
                    <a:pt x="97" y="205"/>
                  </a:lnTo>
                  <a:lnTo>
                    <a:pt x="103" y="200"/>
                  </a:lnTo>
                  <a:lnTo>
                    <a:pt x="110" y="195"/>
                  </a:lnTo>
                  <a:lnTo>
                    <a:pt x="118" y="190"/>
                  </a:lnTo>
                  <a:lnTo>
                    <a:pt x="126" y="186"/>
                  </a:lnTo>
                  <a:lnTo>
                    <a:pt x="128" y="185"/>
                  </a:lnTo>
                  <a:lnTo>
                    <a:pt x="131" y="182"/>
                  </a:lnTo>
                  <a:lnTo>
                    <a:pt x="134" y="179"/>
                  </a:lnTo>
                  <a:lnTo>
                    <a:pt x="135" y="176"/>
                  </a:lnTo>
                  <a:lnTo>
                    <a:pt x="134" y="168"/>
                  </a:lnTo>
                  <a:lnTo>
                    <a:pt x="135" y="160"/>
                  </a:lnTo>
                  <a:lnTo>
                    <a:pt x="138" y="157"/>
                  </a:lnTo>
                  <a:lnTo>
                    <a:pt x="140" y="155"/>
                  </a:lnTo>
                  <a:lnTo>
                    <a:pt x="144" y="153"/>
                  </a:lnTo>
                  <a:lnTo>
                    <a:pt x="146" y="151"/>
                  </a:lnTo>
                  <a:lnTo>
                    <a:pt x="147" y="147"/>
                  </a:lnTo>
                  <a:lnTo>
                    <a:pt x="148" y="145"/>
                  </a:lnTo>
                  <a:lnTo>
                    <a:pt x="148" y="143"/>
                  </a:lnTo>
                  <a:lnTo>
                    <a:pt x="147" y="140"/>
                  </a:lnTo>
                  <a:lnTo>
                    <a:pt x="147" y="138"/>
                  </a:lnTo>
                  <a:lnTo>
                    <a:pt x="148" y="136"/>
                  </a:lnTo>
                  <a:lnTo>
                    <a:pt x="151" y="132"/>
                  </a:lnTo>
                  <a:lnTo>
                    <a:pt x="153" y="130"/>
                  </a:lnTo>
                  <a:lnTo>
                    <a:pt x="158" y="125"/>
                  </a:lnTo>
                  <a:lnTo>
                    <a:pt x="160" y="122"/>
                  </a:lnTo>
                  <a:lnTo>
                    <a:pt x="161" y="119"/>
                  </a:lnTo>
                  <a:lnTo>
                    <a:pt x="161" y="115"/>
                  </a:lnTo>
                  <a:lnTo>
                    <a:pt x="162" y="112"/>
                  </a:lnTo>
                  <a:lnTo>
                    <a:pt x="164" y="108"/>
                  </a:lnTo>
                  <a:lnTo>
                    <a:pt x="168" y="105"/>
                  </a:lnTo>
                  <a:lnTo>
                    <a:pt x="174" y="101"/>
                  </a:lnTo>
                  <a:lnTo>
                    <a:pt x="178" y="99"/>
                  </a:lnTo>
                  <a:lnTo>
                    <a:pt x="180" y="97"/>
                  </a:lnTo>
                  <a:lnTo>
                    <a:pt x="183" y="94"/>
                  </a:lnTo>
                  <a:lnTo>
                    <a:pt x="185" y="90"/>
                  </a:lnTo>
                  <a:lnTo>
                    <a:pt x="187" y="83"/>
                  </a:lnTo>
                  <a:lnTo>
                    <a:pt x="189" y="76"/>
                  </a:lnTo>
                  <a:lnTo>
                    <a:pt x="191" y="70"/>
                  </a:lnTo>
                  <a:lnTo>
                    <a:pt x="194" y="64"/>
                  </a:lnTo>
                  <a:lnTo>
                    <a:pt x="196" y="60"/>
                  </a:lnTo>
                  <a:lnTo>
                    <a:pt x="199" y="58"/>
                  </a:lnTo>
                  <a:lnTo>
                    <a:pt x="202" y="56"/>
                  </a:lnTo>
                  <a:lnTo>
                    <a:pt x="207" y="54"/>
                  </a:lnTo>
                  <a:lnTo>
                    <a:pt x="217" y="51"/>
                  </a:lnTo>
                  <a:lnTo>
                    <a:pt x="227" y="48"/>
                  </a:lnTo>
                  <a:lnTo>
                    <a:pt x="236" y="44"/>
                  </a:lnTo>
                  <a:lnTo>
                    <a:pt x="246" y="41"/>
                  </a:lnTo>
                  <a:lnTo>
                    <a:pt x="250" y="40"/>
                  </a:lnTo>
                  <a:lnTo>
                    <a:pt x="254" y="39"/>
                  </a:lnTo>
                  <a:lnTo>
                    <a:pt x="260" y="39"/>
                  </a:lnTo>
                  <a:lnTo>
                    <a:pt x="262" y="40"/>
                  </a:lnTo>
                  <a:lnTo>
                    <a:pt x="264" y="42"/>
                  </a:lnTo>
                  <a:lnTo>
                    <a:pt x="265" y="44"/>
                  </a:lnTo>
                  <a:lnTo>
                    <a:pt x="265" y="48"/>
                  </a:lnTo>
                  <a:lnTo>
                    <a:pt x="265" y="51"/>
                  </a:lnTo>
                  <a:lnTo>
                    <a:pt x="267" y="51"/>
                  </a:lnTo>
                  <a:lnTo>
                    <a:pt x="272" y="51"/>
                  </a:lnTo>
                  <a:lnTo>
                    <a:pt x="280" y="55"/>
                  </a:lnTo>
                  <a:lnTo>
                    <a:pt x="288" y="60"/>
                  </a:lnTo>
                  <a:lnTo>
                    <a:pt x="291" y="64"/>
                  </a:lnTo>
                  <a:lnTo>
                    <a:pt x="298" y="67"/>
                  </a:lnTo>
                  <a:lnTo>
                    <a:pt x="301" y="68"/>
                  </a:lnTo>
                  <a:lnTo>
                    <a:pt x="303" y="70"/>
                  </a:lnTo>
                  <a:lnTo>
                    <a:pt x="306" y="68"/>
                  </a:lnTo>
                  <a:lnTo>
                    <a:pt x="306" y="65"/>
                  </a:lnTo>
                  <a:lnTo>
                    <a:pt x="305" y="60"/>
                  </a:lnTo>
                  <a:lnTo>
                    <a:pt x="302" y="56"/>
                  </a:lnTo>
                  <a:lnTo>
                    <a:pt x="299" y="49"/>
                  </a:lnTo>
                  <a:lnTo>
                    <a:pt x="298" y="44"/>
                  </a:lnTo>
                  <a:lnTo>
                    <a:pt x="298" y="43"/>
                  </a:lnTo>
                  <a:lnTo>
                    <a:pt x="300" y="44"/>
                  </a:lnTo>
                  <a:lnTo>
                    <a:pt x="305" y="49"/>
                  </a:lnTo>
                  <a:lnTo>
                    <a:pt x="308" y="52"/>
                  </a:lnTo>
                  <a:lnTo>
                    <a:pt x="314" y="59"/>
                  </a:lnTo>
                  <a:lnTo>
                    <a:pt x="317" y="62"/>
                  </a:lnTo>
                  <a:lnTo>
                    <a:pt x="319" y="58"/>
                  </a:lnTo>
                  <a:lnTo>
                    <a:pt x="323" y="49"/>
                  </a:lnTo>
                  <a:lnTo>
                    <a:pt x="323" y="46"/>
                  </a:lnTo>
                  <a:lnTo>
                    <a:pt x="323" y="43"/>
                  </a:lnTo>
                  <a:lnTo>
                    <a:pt x="321" y="43"/>
                  </a:lnTo>
                  <a:lnTo>
                    <a:pt x="318" y="46"/>
                  </a:lnTo>
                  <a:lnTo>
                    <a:pt x="315" y="46"/>
                  </a:lnTo>
                  <a:lnTo>
                    <a:pt x="311" y="43"/>
                  </a:lnTo>
                  <a:lnTo>
                    <a:pt x="309" y="41"/>
                  </a:lnTo>
                  <a:lnTo>
                    <a:pt x="308" y="39"/>
                  </a:lnTo>
                  <a:lnTo>
                    <a:pt x="306" y="33"/>
                  </a:lnTo>
                  <a:lnTo>
                    <a:pt x="306" y="26"/>
                  </a:lnTo>
                  <a:lnTo>
                    <a:pt x="309" y="24"/>
                  </a:lnTo>
                  <a:lnTo>
                    <a:pt x="314" y="22"/>
                  </a:lnTo>
                  <a:lnTo>
                    <a:pt x="315" y="17"/>
                  </a:lnTo>
                  <a:lnTo>
                    <a:pt x="315" y="14"/>
                  </a:lnTo>
                  <a:lnTo>
                    <a:pt x="314" y="9"/>
                  </a:lnTo>
                  <a:lnTo>
                    <a:pt x="315" y="3"/>
                  </a:lnTo>
                  <a:lnTo>
                    <a:pt x="316" y="2"/>
                  </a:lnTo>
                  <a:lnTo>
                    <a:pt x="319" y="1"/>
                  </a:lnTo>
                  <a:lnTo>
                    <a:pt x="322" y="0"/>
                  </a:lnTo>
                  <a:lnTo>
                    <a:pt x="325" y="1"/>
                  </a:lnTo>
                  <a:lnTo>
                    <a:pt x="329" y="1"/>
                  </a:lnTo>
                  <a:lnTo>
                    <a:pt x="332" y="3"/>
                  </a:lnTo>
                  <a:lnTo>
                    <a:pt x="338" y="7"/>
                  </a:lnTo>
                  <a:lnTo>
                    <a:pt x="342" y="10"/>
                  </a:lnTo>
                  <a:lnTo>
                    <a:pt x="359" y="26"/>
                  </a:lnTo>
                  <a:lnTo>
                    <a:pt x="375" y="41"/>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5" name="Freeform 344"/>
            <p:cNvSpPr>
              <a:spLocks/>
            </p:cNvSpPr>
            <p:nvPr/>
          </p:nvSpPr>
          <p:spPr bwMode="gray">
            <a:xfrm>
              <a:off x="2940051" y="2408238"/>
              <a:ext cx="123825" cy="123825"/>
            </a:xfrm>
            <a:custGeom>
              <a:avLst/>
              <a:gdLst/>
              <a:ahLst/>
              <a:cxnLst>
                <a:cxn ang="0">
                  <a:pos x="383" y="67"/>
                </a:cxn>
                <a:cxn ang="0">
                  <a:pos x="343" y="112"/>
                </a:cxn>
                <a:cxn ang="0">
                  <a:pos x="372" y="148"/>
                </a:cxn>
                <a:cxn ang="0">
                  <a:pos x="349" y="149"/>
                </a:cxn>
                <a:cxn ang="0">
                  <a:pos x="354" y="172"/>
                </a:cxn>
                <a:cxn ang="0">
                  <a:pos x="353" y="214"/>
                </a:cxn>
                <a:cxn ang="0">
                  <a:pos x="311" y="231"/>
                </a:cxn>
                <a:cxn ang="0">
                  <a:pos x="309" y="276"/>
                </a:cxn>
                <a:cxn ang="0">
                  <a:pos x="278" y="294"/>
                </a:cxn>
                <a:cxn ang="0">
                  <a:pos x="256" y="261"/>
                </a:cxn>
                <a:cxn ang="0">
                  <a:pos x="259" y="221"/>
                </a:cxn>
                <a:cxn ang="0">
                  <a:pos x="265" y="176"/>
                </a:cxn>
                <a:cxn ang="0">
                  <a:pos x="250" y="186"/>
                </a:cxn>
                <a:cxn ang="0">
                  <a:pos x="235" y="201"/>
                </a:cxn>
                <a:cxn ang="0">
                  <a:pos x="241" y="233"/>
                </a:cxn>
                <a:cxn ang="0">
                  <a:pos x="210" y="244"/>
                </a:cxn>
                <a:cxn ang="0">
                  <a:pos x="228" y="271"/>
                </a:cxn>
                <a:cxn ang="0">
                  <a:pos x="212" y="291"/>
                </a:cxn>
                <a:cxn ang="0">
                  <a:pos x="210" y="319"/>
                </a:cxn>
                <a:cxn ang="0">
                  <a:pos x="194" y="331"/>
                </a:cxn>
                <a:cxn ang="0">
                  <a:pos x="184" y="282"/>
                </a:cxn>
                <a:cxn ang="0">
                  <a:pos x="176" y="301"/>
                </a:cxn>
                <a:cxn ang="0">
                  <a:pos x="171" y="328"/>
                </a:cxn>
                <a:cxn ang="0">
                  <a:pos x="180" y="353"/>
                </a:cxn>
                <a:cxn ang="0">
                  <a:pos x="175" y="367"/>
                </a:cxn>
                <a:cxn ang="0">
                  <a:pos x="154" y="384"/>
                </a:cxn>
                <a:cxn ang="0">
                  <a:pos x="142" y="389"/>
                </a:cxn>
                <a:cxn ang="0">
                  <a:pos x="131" y="373"/>
                </a:cxn>
                <a:cxn ang="0">
                  <a:pos x="118" y="343"/>
                </a:cxn>
                <a:cxn ang="0">
                  <a:pos x="112" y="309"/>
                </a:cxn>
                <a:cxn ang="0">
                  <a:pos x="104" y="316"/>
                </a:cxn>
                <a:cxn ang="0">
                  <a:pos x="94" y="353"/>
                </a:cxn>
                <a:cxn ang="0">
                  <a:pos x="85" y="366"/>
                </a:cxn>
                <a:cxn ang="0">
                  <a:pos x="53" y="337"/>
                </a:cxn>
                <a:cxn ang="0">
                  <a:pos x="45" y="359"/>
                </a:cxn>
                <a:cxn ang="0">
                  <a:pos x="22" y="365"/>
                </a:cxn>
                <a:cxn ang="0">
                  <a:pos x="25" y="331"/>
                </a:cxn>
                <a:cxn ang="0">
                  <a:pos x="22" y="318"/>
                </a:cxn>
                <a:cxn ang="0">
                  <a:pos x="0" y="328"/>
                </a:cxn>
                <a:cxn ang="0">
                  <a:pos x="24" y="276"/>
                </a:cxn>
                <a:cxn ang="0">
                  <a:pos x="69" y="260"/>
                </a:cxn>
                <a:cxn ang="0">
                  <a:pos x="91" y="214"/>
                </a:cxn>
                <a:cxn ang="0">
                  <a:pos x="131" y="182"/>
                </a:cxn>
                <a:cxn ang="0">
                  <a:pos x="144" y="153"/>
                </a:cxn>
                <a:cxn ang="0">
                  <a:pos x="148" y="136"/>
                </a:cxn>
                <a:cxn ang="0">
                  <a:pos x="162" y="112"/>
                </a:cxn>
                <a:cxn ang="0">
                  <a:pos x="185" y="90"/>
                </a:cxn>
                <a:cxn ang="0">
                  <a:pos x="202" y="56"/>
                </a:cxn>
                <a:cxn ang="0">
                  <a:pos x="254" y="39"/>
                </a:cxn>
                <a:cxn ang="0">
                  <a:pos x="267" y="51"/>
                </a:cxn>
                <a:cxn ang="0">
                  <a:pos x="303" y="70"/>
                </a:cxn>
                <a:cxn ang="0">
                  <a:pos x="298" y="43"/>
                </a:cxn>
                <a:cxn ang="0">
                  <a:pos x="323" y="49"/>
                </a:cxn>
                <a:cxn ang="0">
                  <a:pos x="309" y="41"/>
                </a:cxn>
                <a:cxn ang="0">
                  <a:pos x="315" y="14"/>
                </a:cxn>
                <a:cxn ang="0">
                  <a:pos x="329" y="1"/>
                </a:cxn>
              </a:cxnLst>
              <a:rect l="0" t="0" r="r" b="b"/>
              <a:pathLst>
                <a:path w="390" h="394">
                  <a:moveTo>
                    <a:pt x="375" y="41"/>
                  </a:moveTo>
                  <a:lnTo>
                    <a:pt x="383" y="49"/>
                  </a:lnTo>
                  <a:lnTo>
                    <a:pt x="389" y="59"/>
                  </a:lnTo>
                  <a:lnTo>
                    <a:pt x="390" y="62"/>
                  </a:lnTo>
                  <a:lnTo>
                    <a:pt x="388" y="64"/>
                  </a:lnTo>
                  <a:lnTo>
                    <a:pt x="387" y="66"/>
                  </a:lnTo>
                  <a:lnTo>
                    <a:pt x="383" y="67"/>
                  </a:lnTo>
                  <a:lnTo>
                    <a:pt x="371" y="76"/>
                  </a:lnTo>
                  <a:lnTo>
                    <a:pt x="357" y="84"/>
                  </a:lnTo>
                  <a:lnTo>
                    <a:pt x="347" y="92"/>
                  </a:lnTo>
                  <a:lnTo>
                    <a:pt x="338" y="100"/>
                  </a:lnTo>
                  <a:lnTo>
                    <a:pt x="339" y="105"/>
                  </a:lnTo>
                  <a:lnTo>
                    <a:pt x="341" y="108"/>
                  </a:lnTo>
                  <a:lnTo>
                    <a:pt x="343" y="112"/>
                  </a:lnTo>
                  <a:lnTo>
                    <a:pt x="347" y="115"/>
                  </a:lnTo>
                  <a:lnTo>
                    <a:pt x="349" y="120"/>
                  </a:lnTo>
                  <a:lnTo>
                    <a:pt x="351" y="125"/>
                  </a:lnTo>
                  <a:lnTo>
                    <a:pt x="362" y="131"/>
                  </a:lnTo>
                  <a:lnTo>
                    <a:pt x="370" y="137"/>
                  </a:lnTo>
                  <a:lnTo>
                    <a:pt x="371" y="143"/>
                  </a:lnTo>
                  <a:lnTo>
                    <a:pt x="372" y="148"/>
                  </a:lnTo>
                  <a:lnTo>
                    <a:pt x="371" y="152"/>
                  </a:lnTo>
                  <a:lnTo>
                    <a:pt x="367" y="155"/>
                  </a:lnTo>
                  <a:lnTo>
                    <a:pt x="365" y="156"/>
                  </a:lnTo>
                  <a:lnTo>
                    <a:pt x="362" y="156"/>
                  </a:lnTo>
                  <a:lnTo>
                    <a:pt x="358" y="155"/>
                  </a:lnTo>
                  <a:lnTo>
                    <a:pt x="355" y="154"/>
                  </a:lnTo>
                  <a:lnTo>
                    <a:pt x="349" y="149"/>
                  </a:lnTo>
                  <a:lnTo>
                    <a:pt x="342" y="148"/>
                  </a:lnTo>
                  <a:lnTo>
                    <a:pt x="341" y="148"/>
                  </a:lnTo>
                  <a:lnTo>
                    <a:pt x="340" y="151"/>
                  </a:lnTo>
                  <a:lnTo>
                    <a:pt x="342" y="156"/>
                  </a:lnTo>
                  <a:lnTo>
                    <a:pt x="346" y="161"/>
                  </a:lnTo>
                  <a:lnTo>
                    <a:pt x="349" y="166"/>
                  </a:lnTo>
                  <a:lnTo>
                    <a:pt x="354" y="172"/>
                  </a:lnTo>
                  <a:lnTo>
                    <a:pt x="357" y="177"/>
                  </a:lnTo>
                  <a:lnTo>
                    <a:pt x="362" y="182"/>
                  </a:lnTo>
                  <a:lnTo>
                    <a:pt x="364" y="188"/>
                  </a:lnTo>
                  <a:lnTo>
                    <a:pt x="365" y="194"/>
                  </a:lnTo>
                  <a:lnTo>
                    <a:pt x="364" y="198"/>
                  </a:lnTo>
                  <a:lnTo>
                    <a:pt x="362" y="202"/>
                  </a:lnTo>
                  <a:lnTo>
                    <a:pt x="353" y="214"/>
                  </a:lnTo>
                  <a:lnTo>
                    <a:pt x="345" y="221"/>
                  </a:lnTo>
                  <a:lnTo>
                    <a:pt x="341" y="225"/>
                  </a:lnTo>
                  <a:lnTo>
                    <a:pt x="335" y="226"/>
                  </a:lnTo>
                  <a:lnTo>
                    <a:pt x="329" y="227"/>
                  </a:lnTo>
                  <a:lnTo>
                    <a:pt x="321" y="228"/>
                  </a:lnTo>
                  <a:lnTo>
                    <a:pt x="316" y="230"/>
                  </a:lnTo>
                  <a:lnTo>
                    <a:pt x="311" y="231"/>
                  </a:lnTo>
                  <a:lnTo>
                    <a:pt x="309" y="235"/>
                  </a:lnTo>
                  <a:lnTo>
                    <a:pt x="308" y="237"/>
                  </a:lnTo>
                  <a:lnTo>
                    <a:pt x="307" y="245"/>
                  </a:lnTo>
                  <a:lnTo>
                    <a:pt x="308" y="253"/>
                  </a:lnTo>
                  <a:lnTo>
                    <a:pt x="309" y="262"/>
                  </a:lnTo>
                  <a:lnTo>
                    <a:pt x="310" y="271"/>
                  </a:lnTo>
                  <a:lnTo>
                    <a:pt x="309" y="276"/>
                  </a:lnTo>
                  <a:lnTo>
                    <a:pt x="308" y="280"/>
                  </a:lnTo>
                  <a:lnTo>
                    <a:pt x="307" y="284"/>
                  </a:lnTo>
                  <a:lnTo>
                    <a:pt x="303" y="287"/>
                  </a:lnTo>
                  <a:lnTo>
                    <a:pt x="296" y="292"/>
                  </a:lnTo>
                  <a:lnTo>
                    <a:pt x="289" y="294"/>
                  </a:lnTo>
                  <a:lnTo>
                    <a:pt x="283" y="295"/>
                  </a:lnTo>
                  <a:lnTo>
                    <a:pt x="278" y="294"/>
                  </a:lnTo>
                  <a:lnTo>
                    <a:pt x="274" y="292"/>
                  </a:lnTo>
                  <a:lnTo>
                    <a:pt x="270" y="287"/>
                  </a:lnTo>
                  <a:lnTo>
                    <a:pt x="266" y="282"/>
                  </a:lnTo>
                  <a:lnTo>
                    <a:pt x="261" y="275"/>
                  </a:lnTo>
                  <a:lnTo>
                    <a:pt x="259" y="270"/>
                  </a:lnTo>
                  <a:lnTo>
                    <a:pt x="257" y="266"/>
                  </a:lnTo>
                  <a:lnTo>
                    <a:pt x="256" y="261"/>
                  </a:lnTo>
                  <a:lnTo>
                    <a:pt x="256" y="257"/>
                  </a:lnTo>
                  <a:lnTo>
                    <a:pt x="259" y="247"/>
                  </a:lnTo>
                  <a:lnTo>
                    <a:pt x="261" y="238"/>
                  </a:lnTo>
                  <a:lnTo>
                    <a:pt x="261" y="235"/>
                  </a:lnTo>
                  <a:lnTo>
                    <a:pt x="260" y="230"/>
                  </a:lnTo>
                  <a:lnTo>
                    <a:pt x="260" y="226"/>
                  </a:lnTo>
                  <a:lnTo>
                    <a:pt x="259" y="221"/>
                  </a:lnTo>
                  <a:lnTo>
                    <a:pt x="261" y="210"/>
                  </a:lnTo>
                  <a:lnTo>
                    <a:pt x="265" y="198"/>
                  </a:lnTo>
                  <a:lnTo>
                    <a:pt x="267" y="194"/>
                  </a:lnTo>
                  <a:lnTo>
                    <a:pt x="268" y="188"/>
                  </a:lnTo>
                  <a:lnTo>
                    <a:pt x="269" y="182"/>
                  </a:lnTo>
                  <a:lnTo>
                    <a:pt x="268" y="177"/>
                  </a:lnTo>
                  <a:lnTo>
                    <a:pt x="265" y="176"/>
                  </a:lnTo>
                  <a:lnTo>
                    <a:pt x="262" y="176"/>
                  </a:lnTo>
                  <a:lnTo>
                    <a:pt x="260" y="177"/>
                  </a:lnTo>
                  <a:lnTo>
                    <a:pt x="260" y="179"/>
                  </a:lnTo>
                  <a:lnTo>
                    <a:pt x="259" y="181"/>
                  </a:lnTo>
                  <a:lnTo>
                    <a:pt x="257" y="182"/>
                  </a:lnTo>
                  <a:lnTo>
                    <a:pt x="254" y="185"/>
                  </a:lnTo>
                  <a:lnTo>
                    <a:pt x="250" y="186"/>
                  </a:lnTo>
                  <a:lnTo>
                    <a:pt x="244" y="186"/>
                  </a:lnTo>
                  <a:lnTo>
                    <a:pt x="244" y="187"/>
                  </a:lnTo>
                  <a:lnTo>
                    <a:pt x="244" y="188"/>
                  </a:lnTo>
                  <a:lnTo>
                    <a:pt x="242" y="192"/>
                  </a:lnTo>
                  <a:lnTo>
                    <a:pt x="240" y="194"/>
                  </a:lnTo>
                  <a:lnTo>
                    <a:pt x="236" y="195"/>
                  </a:lnTo>
                  <a:lnTo>
                    <a:pt x="235" y="201"/>
                  </a:lnTo>
                  <a:lnTo>
                    <a:pt x="235" y="205"/>
                  </a:lnTo>
                  <a:lnTo>
                    <a:pt x="236" y="212"/>
                  </a:lnTo>
                  <a:lnTo>
                    <a:pt x="240" y="219"/>
                  </a:lnTo>
                  <a:lnTo>
                    <a:pt x="241" y="222"/>
                  </a:lnTo>
                  <a:lnTo>
                    <a:pt x="242" y="226"/>
                  </a:lnTo>
                  <a:lnTo>
                    <a:pt x="242" y="229"/>
                  </a:lnTo>
                  <a:lnTo>
                    <a:pt x="241" y="233"/>
                  </a:lnTo>
                  <a:lnTo>
                    <a:pt x="239" y="234"/>
                  </a:lnTo>
                  <a:lnTo>
                    <a:pt x="235" y="236"/>
                  </a:lnTo>
                  <a:lnTo>
                    <a:pt x="226" y="236"/>
                  </a:lnTo>
                  <a:lnTo>
                    <a:pt x="215" y="238"/>
                  </a:lnTo>
                  <a:lnTo>
                    <a:pt x="211" y="241"/>
                  </a:lnTo>
                  <a:lnTo>
                    <a:pt x="209" y="243"/>
                  </a:lnTo>
                  <a:lnTo>
                    <a:pt x="210" y="244"/>
                  </a:lnTo>
                  <a:lnTo>
                    <a:pt x="211" y="245"/>
                  </a:lnTo>
                  <a:lnTo>
                    <a:pt x="213" y="247"/>
                  </a:lnTo>
                  <a:lnTo>
                    <a:pt x="217" y="250"/>
                  </a:lnTo>
                  <a:lnTo>
                    <a:pt x="221" y="253"/>
                  </a:lnTo>
                  <a:lnTo>
                    <a:pt x="225" y="259"/>
                  </a:lnTo>
                  <a:lnTo>
                    <a:pt x="227" y="265"/>
                  </a:lnTo>
                  <a:lnTo>
                    <a:pt x="228" y="271"/>
                  </a:lnTo>
                  <a:lnTo>
                    <a:pt x="227" y="278"/>
                  </a:lnTo>
                  <a:lnTo>
                    <a:pt x="225" y="284"/>
                  </a:lnTo>
                  <a:lnTo>
                    <a:pt x="224" y="286"/>
                  </a:lnTo>
                  <a:lnTo>
                    <a:pt x="221" y="287"/>
                  </a:lnTo>
                  <a:lnTo>
                    <a:pt x="219" y="290"/>
                  </a:lnTo>
                  <a:lnTo>
                    <a:pt x="216" y="290"/>
                  </a:lnTo>
                  <a:lnTo>
                    <a:pt x="212" y="291"/>
                  </a:lnTo>
                  <a:lnTo>
                    <a:pt x="210" y="292"/>
                  </a:lnTo>
                  <a:lnTo>
                    <a:pt x="208" y="295"/>
                  </a:lnTo>
                  <a:lnTo>
                    <a:pt x="208" y="301"/>
                  </a:lnTo>
                  <a:lnTo>
                    <a:pt x="209" y="307"/>
                  </a:lnTo>
                  <a:lnTo>
                    <a:pt x="210" y="310"/>
                  </a:lnTo>
                  <a:lnTo>
                    <a:pt x="210" y="316"/>
                  </a:lnTo>
                  <a:lnTo>
                    <a:pt x="210" y="319"/>
                  </a:lnTo>
                  <a:lnTo>
                    <a:pt x="209" y="322"/>
                  </a:lnTo>
                  <a:lnTo>
                    <a:pt x="207" y="326"/>
                  </a:lnTo>
                  <a:lnTo>
                    <a:pt x="203" y="330"/>
                  </a:lnTo>
                  <a:lnTo>
                    <a:pt x="201" y="332"/>
                  </a:lnTo>
                  <a:lnTo>
                    <a:pt x="199" y="333"/>
                  </a:lnTo>
                  <a:lnTo>
                    <a:pt x="196" y="332"/>
                  </a:lnTo>
                  <a:lnTo>
                    <a:pt x="194" y="331"/>
                  </a:lnTo>
                  <a:lnTo>
                    <a:pt x="192" y="328"/>
                  </a:lnTo>
                  <a:lnTo>
                    <a:pt x="188" y="322"/>
                  </a:lnTo>
                  <a:lnTo>
                    <a:pt x="187" y="312"/>
                  </a:lnTo>
                  <a:lnTo>
                    <a:pt x="186" y="304"/>
                  </a:lnTo>
                  <a:lnTo>
                    <a:pt x="185" y="296"/>
                  </a:lnTo>
                  <a:lnTo>
                    <a:pt x="184" y="287"/>
                  </a:lnTo>
                  <a:lnTo>
                    <a:pt x="184" y="282"/>
                  </a:lnTo>
                  <a:lnTo>
                    <a:pt x="183" y="280"/>
                  </a:lnTo>
                  <a:lnTo>
                    <a:pt x="180" y="279"/>
                  </a:lnTo>
                  <a:lnTo>
                    <a:pt x="178" y="279"/>
                  </a:lnTo>
                  <a:lnTo>
                    <a:pt x="174" y="280"/>
                  </a:lnTo>
                  <a:lnTo>
                    <a:pt x="174" y="288"/>
                  </a:lnTo>
                  <a:lnTo>
                    <a:pt x="175" y="296"/>
                  </a:lnTo>
                  <a:lnTo>
                    <a:pt x="176" y="301"/>
                  </a:lnTo>
                  <a:lnTo>
                    <a:pt x="176" y="306"/>
                  </a:lnTo>
                  <a:lnTo>
                    <a:pt x="176" y="310"/>
                  </a:lnTo>
                  <a:lnTo>
                    <a:pt x="175" y="316"/>
                  </a:lnTo>
                  <a:lnTo>
                    <a:pt x="172" y="319"/>
                  </a:lnTo>
                  <a:lnTo>
                    <a:pt x="171" y="322"/>
                  </a:lnTo>
                  <a:lnTo>
                    <a:pt x="171" y="325"/>
                  </a:lnTo>
                  <a:lnTo>
                    <a:pt x="171" y="328"/>
                  </a:lnTo>
                  <a:lnTo>
                    <a:pt x="172" y="331"/>
                  </a:lnTo>
                  <a:lnTo>
                    <a:pt x="174" y="334"/>
                  </a:lnTo>
                  <a:lnTo>
                    <a:pt x="177" y="340"/>
                  </a:lnTo>
                  <a:lnTo>
                    <a:pt x="180" y="344"/>
                  </a:lnTo>
                  <a:lnTo>
                    <a:pt x="182" y="348"/>
                  </a:lnTo>
                  <a:lnTo>
                    <a:pt x="182" y="351"/>
                  </a:lnTo>
                  <a:lnTo>
                    <a:pt x="180" y="353"/>
                  </a:lnTo>
                  <a:lnTo>
                    <a:pt x="178" y="357"/>
                  </a:lnTo>
                  <a:lnTo>
                    <a:pt x="175" y="357"/>
                  </a:lnTo>
                  <a:lnTo>
                    <a:pt x="174" y="357"/>
                  </a:lnTo>
                  <a:lnTo>
                    <a:pt x="172" y="356"/>
                  </a:lnTo>
                  <a:lnTo>
                    <a:pt x="171" y="355"/>
                  </a:lnTo>
                  <a:lnTo>
                    <a:pt x="172" y="357"/>
                  </a:lnTo>
                  <a:lnTo>
                    <a:pt x="175" y="367"/>
                  </a:lnTo>
                  <a:lnTo>
                    <a:pt x="174" y="369"/>
                  </a:lnTo>
                  <a:lnTo>
                    <a:pt x="174" y="372"/>
                  </a:lnTo>
                  <a:lnTo>
                    <a:pt x="170" y="376"/>
                  </a:lnTo>
                  <a:lnTo>
                    <a:pt x="164" y="381"/>
                  </a:lnTo>
                  <a:lnTo>
                    <a:pt x="161" y="383"/>
                  </a:lnTo>
                  <a:lnTo>
                    <a:pt x="158" y="384"/>
                  </a:lnTo>
                  <a:lnTo>
                    <a:pt x="154" y="384"/>
                  </a:lnTo>
                  <a:lnTo>
                    <a:pt x="152" y="383"/>
                  </a:lnTo>
                  <a:lnTo>
                    <a:pt x="151" y="381"/>
                  </a:lnTo>
                  <a:lnTo>
                    <a:pt x="151" y="377"/>
                  </a:lnTo>
                  <a:lnTo>
                    <a:pt x="148" y="376"/>
                  </a:lnTo>
                  <a:lnTo>
                    <a:pt x="147" y="376"/>
                  </a:lnTo>
                  <a:lnTo>
                    <a:pt x="144" y="382"/>
                  </a:lnTo>
                  <a:lnTo>
                    <a:pt x="142" y="389"/>
                  </a:lnTo>
                  <a:lnTo>
                    <a:pt x="140" y="391"/>
                  </a:lnTo>
                  <a:lnTo>
                    <a:pt x="138" y="393"/>
                  </a:lnTo>
                  <a:lnTo>
                    <a:pt x="136" y="394"/>
                  </a:lnTo>
                  <a:lnTo>
                    <a:pt x="132" y="394"/>
                  </a:lnTo>
                  <a:lnTo>
                    <a:pt x="130" y="387"/>
                  </a:lnTo>
                  <a:lnTo>
                    <a:pt x="130" y="380"/>
                  </a:lnTo>
                  <a:lnTo>
                    <a:pt x="131" y="373"/>
                  </a:lnTo>
                  <a:lnTo>
                    <a:pt x="132" y="365"/>
                  </a:lnTo>
                  <a:lnTo>
                    <a:pt x="132" y="359"/>
                  </a:lnTo>
                  <a:lnTo>
                    <a:pt x="132" y="352"/>
                  </a:lnTo>
                  <a:lnTo>
                    <a:pt x="126" y="351"/>
                  </a:lnTo>
                  <a:lnTo>
                    <a:pt x="122" y="352"/>
                  </a:lnTo>
                  <a:lnTo>
                    <a:pt x="121" y="351"/>
                  </a:lnTo>
                  <a:lnTo>
                    <a:pt x="118" y="343"/>
                  </a:lnTo>
                  <a:lnTo>
                    <a:pt x="119" y="333"/>
                  </a:lnTo>
                  <a:lnTo>
                    <a:pt x="120" y="326"/>
                  </a:lnTo>
                  <a:lnTo>
                    <a:pt x="120" y="323"/>
                  </a:lnTo>
                  <a:lnTo>
                    <a:pt x="120" y="319"/>
                  </a:lnTo>
                  <a:lnTo>
                    <a:pt x="118" y="316"/>
                  </a:lnTo>
                  <a:lnTo>
                    <a:pt x="114" y="311"/>
                  </a:lnTo>
                  <a:lnTo>
                    <a:pt x="112" y="309"/>
                  </a:lnTo>
                  <a:lnTo>
                    <a:pt x="110" y="308"/>
                  </a:lnTo>
                  <a:lnTo>
                    <a:pt x="109" y="308"/>
                  </a:lnTo>
                  <a:lnTo>
                    <a:pt x="106" y="308"/>
                  </a:lnTo>
                  <a:lnTo>
                    <a:pt x="106" y="309"/>
                  </a:lnTo>
                  <a:lnTo>
                    <a:pt x="105" y="310"/>
                  </a:lnTo>
                  <a:lnTo>
                    <a:pt x="104" y="314"/>
                  </a:lnTo>
                  <a:lnTo>
                    <a:pt x="104" y="316"/>
                  </a:lnTo>
                  <a:lnTo>
                    <a:pt x="104" y="331"/>
                  </a:lnTo>
                  <a:lnTo>
                    <a:pt x="105" y="345"/>
                  </a:lnTo>
                  <a:lnTo>
                    <a:pt x="105" y="351"/>
                  </a:lnTo>
                  <a:lnTo>
                    <a:pt x="104" y="357"/>
                  </a:lnTo>
                  <a:lnTo>
                    <a:pt x="99" y="353"/>
                  </a:lnTo>
                  <a:lnTo>
                    <a:pt x="96" y="352"/>
                  </a:lnTo>
                  <a:lnTo>
                    <a:pt x="94" y="353"/>
                  </a:lnTo>
                  <a:lnTo>
                    <a:pt x="93" y="357"/>
                  </a:lnTo>
                  <a:lnTo>
                    <a:pt x="91" y="360"/>
                  </a:lnTo>
                  <a:lnTo>
                    <a:pt x="90" y="364"/>
                  </a:lnTo>
                  <a:lnTo>
                    <a:pt x="89" y="365"/>
                  </a:lnTo>
                  <a:lnTo>
                    <a:pt x="88" y="366"/>
                  </a:lnTo>
                  <a:lnTo>
                    <a:pt x="87" y="366"/>
                  </a:lnTo>
                  <a:lnTo>
                    <a:pt x="85" y="366"/>
                  </a:lnTo>
                  <a:lnTo>
                    <a:pt x="81" y="363"/>
                  </a:lnTo>
                  <a:lnTo>
                    <a:pt x="79" y="359"/>
                  </a:lnTo>
                  <a:lnTo>
                    <a:pt x="73" y="352"/>
                  </a:lnTo>
                  <a:lnTo>
                    <a:pt x="64" y="342"/>
                  </a:lnTo>
                  <a:lnTo>
                    <a:pt x="60" y="340"/>
                  </a:lnTo>
                  <a:lnTo>
                    <a:pt x="55" y="337"/>
                  </a:lnTo>
                  <a:lnTo>
                    <a:pt x="53" y="337"/>
                  </a:lnTo>
                  <a:lnTo>
                    <a:pt x="50" y="339"/>
                  </a:lnTo>
                  <a:lnTo>
                    <a:pt x="49" y="341"/>
                  </a:lnTo>
                  <a:lnTo>
                    <a:pt x="48" y="344"/>
                  </a:lnTo>
                  <a:lnTo>
                    <a:pt x="47" y="348"/>
                  </a:lnTo>
                  <a:lnTo>
                    <a:pt x="47" y="352"/>
                  </a:lnTo>
                  <a:lnTo>
                    <a:pt x="46" y="356"/>
                  </a:lnTo>
                  <a:lnTo>
                    <a:pt x="45" y="359"/>
                  </a:lnTo>
                  <a:lnTo>
                    <a:pt x="44" y="360"/>
                  </a:lnTo>
                  <a:lnTo>
                    <a:pt x="40" y="363"/>
                  </a:lnTo>
                  <a:lnTo>
                    <a:pt x="37" y="364"/>
                  </a:lnTo>
                  <a:lnTo>
                    <a:pt x="33" y="365"/>
                  </a:lnTo>
                  <a:lnTo>
                    <a:pt x="30" y="366"/>
                  </a:lnTo>
                  <a:lnTo>
                    <a:pt x="25" y="365"/>
                  </a:lnTo>
                  <a:lnTo>
                    <a:pt x="22" y="365"/>
                  </a:lnTo>
                  <a:lnTo>
                    <a:pt x="18" y="363"/>
                  </a:lnTo>
                  <a:lnTo>
                    <a:pt x="16" y="359"/>
                  </a:lnTo>
                  <a:lnTo>
                    <a:pt x="15" y="356"/>
                  </a:lnTo>
                  <a:lnTo>
                    <a:pt x="16" y="350"/>
                  </a:lnTo>
                  <a:lnTo>
                    <a:pt x="18" y="344"/>
                  </a:lnTo>
                  <a:lnTo>
                    <a:pt x="23" y="339"/>
                  </a:lnTo>
                  <a:lnTo>
                    <a:pt x="25" y="331"/>
                  </a:lnTo>
                  <a:lnTo>
                    <a:pt x="23" y="326"/>
                  </a:lnTo>
                  <a:lnTo>
                    <a:pt x="22" y="326"/>
                  </a:lnTo>
                  <a:lnTo>
                    <a:pt x="22" y="328"/>
                  </a:lnTo>
                  <a:lnTo>
                    <a:pt x="22" y="331"/>
                  </a:lnTo>
                  <a:lnTo>
                    <a:pt x="22" y="334"/>
                  </a:lnTo>
                  <a:lnTo>
                    <a:pt x="22" y="323"/>
                  </a:lnTo>
                  <a:lnTo>
                    <a:pt x="22" y="318"/>
                  </a:lnTo>
                  <a:lnTo>
                    <a:pt x="21" y="315"/>
                  </a:lnTo>
                  <a:lnTo>
                    <a:pt x="20" y="317"/>
                  </a:lnTo>
                  <a:lnTo>
                    <a:pt x="14" y="322"/>
                  </a:lnTo>
                  <a:lnTo>
                    <a:pt x="11" y="326"/>
                  </a:lnTo>
                  <a:lnTo>
                    <a:pt x="8" y="328"/>
                  </a:lnTo>
                  <a:lnTo>
                    <a:pt x="6" y="330"/>
                  </a:lnTo>
                  <a:lnTo>
                    <a:pt x="0" y="328"/>
                  </a:lnTo>
                  <a:lnTo>
                    <a:pt x="4" y="317"/>
                  </a:lnTo>
                  <a:lnTo>
                    <a:pt x="8" y="306"/>
                  </a:lnTo>
                  <a:lnTo>
                    <a:pt x="12" y="301"/>
                  </a:lnTo>
                  <a:lnTo>
                    <a:pt x="15" y="298"/>
                  </a:lnTo>
                  <a:lnTo>
                    <a:pt x="20" y="290"/>
                  </a:lnTo>
                  <a:lnTo>
                    <a:pt x="23" y="280"/>
                  </a:lnTo>
                  <a:lnTo>
                    <a:pt x="24" y="276"/>
                  </a:lnTo>
                  <a:lnTo>
                    <a:pt x="26" y="272"/>
                  </a:lnTo>
                  <a:lnTo>
                    <a:pt x="30" y="269"/>
                  </a:lnTo>
                  <a:lnTo>
                    <a:pt x="34" y="267"/>
                  </a:lnTo>
                  <a:lnTo>
                    <a:pt x="40" y="265"/>
                  </a:lnTo>
                  <a:lnTo>
                    <a:pt x="46" y="265"/>
                  </a:lnTo>
                  <a:lnTo>
                    <a:pt x="57" y="262"/>
                  </a:lnTo>
                  <a:lnTo>
                    <a:pt x="69" y="260"/>
                  </a:lnTo>
                  <a:lnTo>
                    <a:pt x="73" y="257"/>
                  </a:lnTo>
                  <a:lnTo>
                    <a:pt x="78" y="252"/>
                  </a:lnTo>
                  <a:lnTo>
                    <a:pt x="80" y="247"/>
                  </a:lnTo>
                  <a:lnTo>
                    <a:pt x="83" y="241"/>
                  </a:lnTo>
                  <a:lnTo>
                    <a:pt x="86" y="231"/>
                  </a:lnTo>
                  <a:lnTo>
                    <a:pt x="88" y="222"/>
                  </a:lnTo>
                  <a:lnTo>
                    <a:pt x="91" y="214"/>
                  </a:lnTo>
                  <a:lnTo>
                    <a:pt x="97" y="205"/>
                  </a:lnTo>
                  <a:lnTo>
                    <a:pt x="103" y="200"/>
                  </a:lnTo>
                  <a:lnTo>
                    <a:pt x="110" y="195"/>
                  </a:lnTo>
                  <a:lnTo>
                    <a:pt x="118" y="190"/>
                  </a:lnTo>
                  <a:lnTo>
                    <a:pt x="126" y="186"/>
                  </a:lnTo>
                  <a:lnTo>
                    <a:pt x="128" y="185"/>
                  </a:lnTo>
                  <a:lnTo>
                    <a:pt x="131" y="182"/>
                  </a:lnTo>
                  <a:lnTo>
                    <a:pt x="134" y="179"/>
                  </a:lnTo>
                  <a:lnTo>
                    <a:pt x="135" y="176"/>
                  </a:lnTo>
                  <a:lnTo>
                    <a:pt x="134" y="168"/>
                  </a:lnTo>
                  <a:lnTo>
                    <a:pt x="135" y="160"/>
                  </a:lnTo>
                  <a:lnTo>
                    <a:pt x="138" y="157"/>
                  </a:lnTo>
                  <a:lnTo>
                    <a:pt x="140" y="155"/>
                  </a:lnTo>
                  <a:lnTo>
                    <a:pt x="144" y="153"/>
                  </a:lnTo>
                  <a:lnTo>
                    <a:pt x="146" y="151"/>
                  </a:lnTo>
                  <a:lnTo>
                    <a:pt x="147" y="147"/>
                  </a:lnTo>
                  <a:lnTo>
                    <a:pt x="148" y="145"/>
                  </a:lnTo>
                  <a:lnTo>
                    <a:pt x="148" y="143"/>
                  </a:lnTo>
                  <a:lnTo>
                    <a:pt x="147" y="140"/>
                  </a:lnTo>
                  <a:lnTo>
                    <a:pt x="147" y="138"/>
                  </a:lnTo>
                  <a:lnTo>
                    <a:pt x="148" y="136"/>
                  </a:lnTo>
                  <a:lnTo>
                    <a:pt x="151" y="132"/>
                  </a:lnTo>
                  <a:lnTo>
                    <a:pt x="153" y="130"/>
                  </a:lnTo>
                  <a:lnTo>
                    <a:pt x="158" y="125"/>
                  </a:lnTo>
                  <a:lnTo>
                    <a:pt x="160" y="122"/>
                  </a:lnTo>
                  <a:lnTo>
                    <a:pt x="161" y="119"/>
                  </a:lnTo>
                  <a:lnTo>
                    <a:pt x="161" y="115"/>
                  </a:lnTo>
                  <a:lnTo>
                    <a:pt x="162" y="112"/>
                  </a:lnTo>
                  <a:lnTo>
                    <a:pt x="164" y="108"/>
                  </a:lnTo>
                  <a:lnTo>
                    <a:pt x="168" y="105"/>
                  </a:lnTo>
                  <a:lnTo>
                    <a:pt x="174" y="101"/>
                  </a:lnTo>
                  <a:lnTo>
                    <a:pt x="178" y="99"/>
                  </a:lnTo>
                  <a:lnTo>
                    <a:pt x="180" y="97"/>
                  </a:lnTo>
                  <a:lnTo>
                    <a:pt x="183" y="94"/>
                  </a:lnTo>
                  <a:lnTo>
                    <a:pt x="185" y="90"/>
                  </a:lnTo>
                  <a:lnTo>
                    <a:pt x="187" y="83"/>
                  </a:lnTo>
                  <a:lnTo>
                    <a:pt x="189" y="76"/>
                  </a:lnTo>
                  <a:lnTo>
                    <a:pt x="191" y="70"/>
                  </a:lnTo>
                  <a:lnTo>
                    <a:pt x="194" y="64"/>
                  </a:lnTo>
                  <a:lnTo>
                    <a:pt x="196" y="60"/>
                  </a:lnTo>
                  <a:lnTo>
                    <a:pt x="199" y="58"/>
                  </a:lnTo>
                  <a:lnTo>
                    <a:pt x="202" y="56"/>
                  </a:lnTo>
                  <a:lnTo>
                    <a:pt x="207" y="54"/>
                  </a:lnTo>
                  <a:lnTo>
                    <a:pt x="217" y="51"/>
                  </a:lnTo>
                  <a:lnTo>
                    <a:pt x="227" y="48"/>
                  </a:lnTo>
                  <a:lnTo>
                    <a:pt x="236" y="44"/>
                  </a:lnTo>
                  <a:lnTo>
                    <a:pt x="246" y="41"/>
                  </a:lnTo>
                  <a:lnTo>
                    <a:pt x="250" y="40"/>
                  </a:lnTo>
                  <a:lnTo>
                    <a:pt x="254" y="39"/>
                  </a:lnTo>
                  <a:lnTo>
                    <a:pt x="260" y="39"/>
                  </a:lnTo>
                  <a:lnTo>
                    <a:pt x="262" y="40"/>
                  </a:lnTo>
                  <a:lnTo>
                    <a:pt x="264" y="42"/>
                  </a:lnTo>
                  <a:lnTo>
                    <a:pt x="265" y="44"/>
                  </a:lnTo>
                  <a:lnTo>
                    <a:pt x="265" y="48"/>
                  </a:lnTo>
                  <a:lnTo>
                    <a:pt x="265" y="51"/>
                  </a:lnTo>
                  <a:lnTo>
                    <a:pt x="267" y="51"/>
                  </a:lnTo>
                  <a:lnTo>
                    <a:pt x="272" y="51"/>
                  </a:lnTo>
                  <a:lnTo>
                    <a:pt x="280" y="55"/>
                  </a:lnTo>
                  <a:lnTo>
                    <a:pt x="288" y="60"/>
                  </a:lnTo>
                  <a:lnTo>
                    <a:pt x="291" y="64"/>
                  </a:lnTo>
                  <a:lnTo>
                    <a:pt x="298" y="67"/>
                  </a:lnTo>
                  <a:lnTo>
                    <a:pt x="301" y="68"/>
                  </a:lnTo>
                  <a:lnTo>
                    <a:pt x="303" y="70"/>
                  </a:lnTo>
                  <a:lnTo>
                    <a:pt x="306" y="68"/>
                  </a:lnTo>
                  <a:lnTo>
                    <a:pt x="306" y="65"/>
                  </a:lnTo>
                  <a:lnTo>
                    <a:pt x="305" y="60"/>
                  </a:lnTo>
                  <a:lnTo>
                    <a:pt x="302" y="56"/>
                  </a:lnTo>
                  <a:lnTo>
                    <a:pt x="299" y="49"/>
                  </a:lnTo>
                  <a:lnTo>
                    <a:pt x="298" y="44"/>
                  </a:lnTo>
                  <a:lnTo>
                    <a:pt x="298" y="43"/>
                  </a:lnTo>
                  <a:lnTo>
                    <a:pt x="300" y="44"/>
                  </a:lnTo>
                  <a:lnTo>
                    <a:pt x="305" y="49"/>
                  </a:lnTo>
                  <a:lnTo>
                    <a:pt x="308" y="52"/>
                  </a:lnTo>
                  <a:lnTo>
                    <a:pt x="314" y="59"/>
                  </a:lnTo>
                  <a:lnTo>
                    <a:pt x="317" y="62"/>
                  </a:lnTo>
                  <a:lnTo>
                    <a:pt x="319" y="58"/>
                  </a:lnTo>
                  <a:lnTo>
                    <a:pt x="323" y="49"/>
                  </a:lnTo>
                  <a:lnTo>
                    <a:pt x="323" y="46"/>
                  </a:lnTo>
                  <a:lnTo>
                    <a:pt x="323" y="43"/>
                  </a:lnTo>
                  <a:lnTo>
                    <a:pt x="321" y="43"/>
                  </a:lnTo>
                  <a:lnTo>
                    <a:pt x="318" y="46"/>
                  </a:lnTo>
                  <a:lnTo>
                    <a:pt x="315" y="46"/>
                  </a:lnTo>
                  <a:lnTo>
                    <a:pt x="311" y="43"/>
                  </a:lnTo>
                  <a:lnTo>
                    <a:pt x="309" y="41"/>
                  </a:lnTo>
                  <a:lnTo>
                    <a:pt x="308" y="39"/>
                  </a:lnTo>
                  <a:lnTo>
                    <a:pt x="306" y="33"/>
                  </a:lnTo>
                  <a:lnTo>
                    <a:pt x="306" y="26"/>
                  </a:lnTo>
                  <a:lnTo>
                    <a:pt x="309" y="24"/>
                  </a:lnTo>
                  <a:lnTo>
                    <a:pt x="314" y="22"/>
                  </a:lnTo>
                  <a:lnTo>
                    <a:pt x="315" y="17"/>
                  </a:lnTo>
                  <a:lnTo>
                    <a:pt x="315" y="14"/>
                  </a:lnTo>
                  <a:lnTo>
                    <a:pt x="314" y="9"/>
                  </a:lnTo>
                  <a:lnTo>
                    <a:pt x="315" y="3"/>
                  </a:lnTo>
                  <a:lnTo>
                    <a:pt x="316" y="2"/>
                  </a:lnTo>
                  <a:lnTo>
                    <a:pt x="319" y="1"/>
                  </a:lnTo>
                  <a:lnTo>
                    <a:pt x="322" y="0"/>
                  </a:lnTo>
                  <a:lnTo>
                    <a:pt x="325" y="1"/>
                  </a:lnTo>
                  <a:lnTo>
                    <a:pt x="329" y="1"/>
                  </a:lnTo>
                  <a:lnTo>
                    <a:pt x="332" y="3"/>
                  </a:lnTo>
                  <a:lnTo>
                    <a:pt x="338" y="7"/>
                  </a:lnTo>
                  <a:lnTo>
                    <a:pt x="342" y="10"/>
                  </a:lnTo>
                  <a:lnTo>
                    <a:pt x="359" y="26"/>
                  </a:lnTo>
                  <a:lnTo>
                    <a:pt x="375" y="41"/>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6" name="Freeform 345"/>
            <p:cNvSpPr>
              <a:spLocks/>
            </p:cNvSpPr>
            <p:nvPr/>
          </p:nvSpPr>
          <p:spPr bwMode="gray">
            <a:xfrm>
              <a:off x="3198813" y="2657476"/>
              <a:ext cx="39688" cy="52388"/>
            </a:xfrm>
            <a:custGeom>
              <a:avLst/>
              <a:gdLst/>
              <a:ahLst/>
              <a:cxnLst>
                <a:cxn ang="0">
                  <a:pos x="15" y="19"/>
                </a:cxn>
                <a:cxn ang="0">
                  <a:pos x="24" y="11"/>
                </a:cxn>
                <a:cxn ang="0">
                  <a:pos x="39" y="6"/>
                </a:cxn>
                <a:cxn ang="0">
                  <a:pos x="62" y="3"/>
                </a:cxn>
                <a:cxn ang="0">
                  <a:pos x="84" y="0"/>
                </a:cxn>
                <a:cxn ang="0">
                  <a:pos x="96" y="3"/>
                </a:cxn>
                <a:cxn ang="0">
                  <a:pos x="108" y="14"/>
                </a:cxn>
                <a:cxn ang="0">
                  <a:pos x="119" y="26"/>
                </a:cxn>
                <a:cxn ang="0">
                  <a:pos x="126" y="35"/>
                </a:cxn>
                <a:cxn ang="0">
                  <a:pos x="127" y="49"/>
                </a:cxn>
                <a:cxn ang="0">
                  <a:pos x="125" y="68"/>
                </a:cxn>
                <a:cxn ang="0">
                  <a:pos x="117" y="95"/>
                </a:cxn>
                <a:cxn ang="0">
                  <a:pos x="107" y="123"/>
                </a:cxn>
                <a:cxn ang="0">
                  <a:pos x="97" y="137"/>
                </a:cxn>
                <a:cxn ang="0">
                  <a:pos x="97" y="137"/>
                </a:cxn>
                <a:cxn ang="0">
                  <a:pos x="89" y="147"/>
                </a:cxn>
                <a:cxn ang="0">
                  <a:pos x="87" y="148"/>
                </a:cxn>
                <a:cxn ang="0">
                  <a:pos x="89" y="159"/>
                </a:cxn>
                <a:cxn ang="0">
                  <a:pos x="86" y="163"/>
                </a:cxn>
                <a:cxn ang="0">
                  <a:pos x="78" y="151"/>
                </a:cxn>
                <a:cxn ang="0">
                  <a:pos x="67" y="128"/>
                </a:cxn>
                <a:cxn ang="0">
                  <a:pos x="55" y="111"/>
                </a:cxn>
                <a:cxn ang="0">
                  <a:pos x="48" y="108"/>
                </a:cxn>
                <a:cxn ang="0">
                  <a:pos x="47" y="108"/>
                </a:cxn>
                <a:cxn ang="0">
                  <a:pos x="46" y="94"/>
                </a:cxn>
                <a:cxn ang="0">
                  <a:pos x="42" y="80"/>
                </a:cxn>
                <a:cxn ang="0">
                  <a:pos x="36" y="73"/>
                </a:cxn>
                <a:cxn ang="0">
                  <a:pos x="22" y="63"/>
                </a:cxn>
                <a:cxn ang="0">
                  <a:pos x="6" y="57"/>
                </a:cxn>
                <a:cxn ang="0">
                  <a:pos x="0" y="52"/>
                </a:cxn>
                <a:cxn ang="0">
                  <a:pos x="2" y="44"/>
                </a:cxn>
                <a:cxn ang="0">
                  <a:pos x="7" y="31"/>
                </a:cxn>
              </a:cxnLst>
              <a:rect l="0" t="0" r="r" b="b"/>
              <a:pathLst>
                <a:path w="128" h="164">
                  <a:moveTo>
                    <a:pt x="11" y="26"/>
                  </a:moveTo>
                  <a:lnTo>
                    <a:pt x="15" y="19"/>
                  </a:lnTo>
                  <a:lnTo>
                    <a:pt x="20" y="14"/>
                  </a:lnTo>
                  <a:lnTo>
                    <a:pt x="24" y="11"/>
                  </a:lnTo>
                  <a:lnTo>
                    <a:pt x="29" y="9"/>
                  </a:lnTo>
                  <a:lnTo>
                    <a:pt x="39" y="6"/>
                  </a:lnTo>
                  <a:lnTo>
                    <a:pt x="53" y="4"/>
                  </a:lnTo>
                  <a:lnTo>
                    <a:pt x="62" y="3"/>
                  </a:lnTo>
                  <a:lnTo>
                    <a:pt x="73" y="1"/>
                  </a:lnTo>
                  <a:lnTo>
                    <a:pt x="84" y="0"/>
                  </a:lnTo>
                  <a:lnTo>
                    <a:pt x="92" y="1"/>
                  </a:lnTo>
                  <a:lnTo>
                    <a:pt x="96" y="3"/>
                  </a:lnTo>
                  <a:lnTo>
                    <a:pt x="100" y="8"/>
                  </a:lnTo>
                  <a:lnTo>
                    <a:pt x="108" y="14"/>
                  </a:lnTo>
                  <a:lnTo>
                    <a:pt x="116" y="22"/>
                  </a:lnTo>
                  <a:lnTo>
                    <a:pt x="119" y="26"/>
                  </a:lnTo>
                  <a:lnTo>
                    <a:pt x="122" y="30"/>
                  </a:lnTo>
                  <a:lnTo>
                    <a:pt x="126" y="35"/>
                  </a:lnTo>
                  <a:lnTo>
                    <a:pt x="128" y="39"/>
                  </a:lnTo>
                  <a:lnTo>
                    <a:pt x="127" y="49"/>
                  </a:lnTo>
                  <a:lnTo>
                    <a:pt x="126" y="59"/>
                  </a:lnTo>
                  <a:lnTo>
                    <a:pt x="125" y="68"/>
                  </a:lnTo>
                  <a:lnTo>
                    <a:pt x="122" y="77"/>
                  </a:lnTo>
                  <a:lnTo>
                    <a:pt x="117" y="95"/>
                  </a:lnTo>
                  <a:lnTo>
                    <a:pt x="110" y="114"/>
                  </a:lnTo>
                  <a:lnTo>
                    <a:pt x="107" y="123"/>
                  </a:lnTo>
                  <a:lnTo>
                    <a:pt x="101" y="133"/>
                  </a:lnTo>
                  <a:lnTo>
                    <a:pt x="97" y="137"/>
                  </a:lnTo>
                  <a:lnTo>
                    <a:pt x="97" y="137"/>
                  </a:lnTo>
                  <a:lnTo>
                    <a:pt x="97" y="137"/>
                  </a:lnTo>
                  <a:lnTo>
                    <a:pt x="95" y="142"/>
                  </a:lnTo>
                  <a:lnTo>
                    <a:pt x="89" y="147"/>
                  </a:lnTo>
                  <a:lnTo>
                    <a:pt x="87" y="147"/>
                  </a:lnTo>
                  <a:lnTo>
                    <a:pt x="87" y="148"/>
                  </a:lnTo>
                  <a:lnTo>
                    <a:pt x="88" y="155"/>
                  </a:lnTo>
                  <a:lnTo>
                    <a:pt x="89" y="159"/>
                  </a:lnTo>
                  <a:lnTo>
                    <a:pt x="88" y="164"/>
                  </a:lnTo>
                  <a:lnTo>
                    <a:pt x="86" y="163"/>
                  </a:lnTo>
                  <a:lnTo>
                    <a:pt x="83" y="159"/>
                  </a:lnTo>
                  <a:lnTo>
                    <a:pt x="78" y="151"/>
                  </a:lnTo>
                  <a:lnTo>
                    <a:pt x="76" y="143"/>
                  </a:lnTo>
                  <a:lnTo>
                    <a:pt x="67" y="128"/>
                  </a:lnTo>
                  <a:lnTo>
                    <a:pt x="57" y="115"/>
                  </a:lnTo>
                  <a:lnTo>
                    <a:pt x="55" y="111"/>
                  </a:lnTo>
                  <a:lnTo>
                    <a:pt x="53" y="109"/>
                  </a:lnTo>
                  <a:lnTo>
                    <a:pt x="48" y="108"/>
                  </a:lnTo>
                  <a:lnTo>
                    <a:pt x="47" y="108"/>
                  </a:lnTo>
                  <a:lnTo>
                    <a:pt x="47" y="108"/>
                  </a:lnTo>
                  <a:lnTo>
                    <a:pt x="47" y="102"/>
                  </a:lnTo>
                  <a:lnTo>
                    <a:pt x="46" y="94"/>
                  </a:lnTo>
                  <a:lnTo>
                    <a:pt x="43" y="86"/>
                  </a:lnTo>
                  <a:lnTo>
                    <a:pt x="42" y="80"/>
                  </a:lnTo>
                  <a:lnTo>
                    <a:pt x="39" y="76"/>
                  </a:lnTo>
                  <a:lnTo>
                    <a:pt x="36" y="73"/>
                  </a:lnTo>
                  <a:lnTo>
                    <a:pt x="31" y="69"/>
                  </a:lnTo>
                  <a:lnTo>
                    <a:pt x="22" y="63"/>
                  </a:lnTo>
                  <a:lnTo>
                    <a:pt x="12" y="59"/>
                  </a:lnTo>
                  <a:lnTo>
                    <a:pt x="6" y="57"/>
                  </a:lnTo>
                  <a:lnTo>
                    <a:pt x="2" y="55"/>
                  </a:lnTo>
                  <a:lnTo>
                    <a:pt x="0" y="52"/>
                  </a:lnTo>
                  <a:lnTo>
                    <a:pt x="0" y="49"/>
                  </a:lnTo>
                  <a:lnTo>
                    <a:pt x="2" y="44"/>
                  </a:lnTo>
                  <a:lnTo>
                    <a:pt x="3" y="39"/>
                  </a:lnTo>
                  <a:lnTo>
                    <a:pt x="7" y="31"/>
                  </a:lnTo>
                  <a:lnTo>
                    <a:pt x="11" y="26"/>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7" name="Freeform 346"/>
            <p:cNvSpPr>
              <a:spLocks/>
            </p:cNvSpPr>
            <p:nvPr/>
          </p:nvSpPr>
          <p:spPr bwMode="gray">
            <a:xfrm>
              <a:off x="3198813" y="2657476"/>
              <a:ext cx="39688" cy="52388"/>
            </a:xfrm>
            <a:custGeom>
              <a:avLst/>
              <a:gdLst/>
              <a:ahLst/>
              <a:cxnLst>
                <a:cxn ang="0">
                  <a:pos x="15" y="19"/>
                </a:cxn>
                <a:cxn ang="0">
                  <a:pos x="24" y="11"/>
                </a:cxn>
                <a:cxn ang="0">
                  <a:pos x="39" y="6"/>
                </a:cxn>
                <a:cxn ang="0">
                  <a:pos x="62" y="3"/>
                </a:cxn>
                <a:cxn ang="0">
                  <a:pos x="84" y="0"/>
                </a:cxn>
                <a:cxn ang="0">
                  <a:pos x="96" y="3"/>
                </a:cxn>
                <a:cxn ang="0">
                  <a:pos x="108" y="14"/>
                </a:cxn>
                <a:cxn ang="0">
                  <a:pos x="119" y="26"/>
                </a:cxn>
                <a:cxn ang="0">
                  <a:pos x="126" y="35"/>
                </a:cxn>
                <a:cxn ang="0">
                  <a:pos x="127" y="49"/>
                </a:cxn>
                <a:cxn ang="0">
                  <a:pos x="125" y="68"/>
                </a:cxn>
                <a:cxn ang="0">
                  <a:pos x="117" y="95"/>
                </a:cxn>
                <a:cxn ang="0">
                  <a:pos x="107" y="123"/>
                </a:cxn>
                <a:cxn ang="0">
                  <a:pos x="97" y="137"/>
                </a:cxn>
                <a:cxn ang="0">
                  <a:pos x="97" y="137"/>
                </a:cxn>
                <a:cxn ang="0">
                  <a:pos x="89" y="147"/>
                </a:cxn>
                <a:cxn ang="0">
                  <a:pos x="87" y="148"/>
                </a:cxn>
                <a:cxn ang="0">
                  <a:pos x="89" y="159"/>
                </a:cxn>
                <a:cxn ang="0">
                  <a:pos x="86" y="163"/>
                </a:cxn>
                <a:cxn ang="0">
                  <a:pos x="78" y="151"/>
                </a:cxn>
                <a:cxn ang="0">
                  <a:pos x="67" y="128"/>
                </a:cxn>
                <a:cxn ang="0">
                  <a:pos x="55" y="111"/>
                </a:cxn>
                <a:cxn ang="0">
                  <a:pos x="48" y="108"/>
                </a:cxn>
                <a:cxn ang="0">
                  <a:pos x="47" y="108"/>
                </a:cxn>
                <a:cxn ang="0">
                  <a:pos x="46" y="94"/>
                </a:cxn>
                <a:cxn ang="0">
                  <a:pos x="42" y="80"/>
                </a:cxn>
                <a:cxn ang="0">
                  <a:pos x="36" y="73"/>
                </a:cxn>
                <a:cxn ang="0">
                  <a:pos x="22" y="63"/>
                </a:cxn>
                <a:cxn ang="0">
                  <a:pos x="6" y="57"/>
                </a:cxn>
                <a:cxn ang="0">
                  <a:pos x="0" y="52"/>
                </a:cxn>
                <a:cxn ang="0">
                  <a:pos x="2" y="44"/>
                </a:cxn>
                <a:cxn ang="0">
                  <a:pos x="7" y="31"/>
                </a:cxn>
              </a:cxnLst>
              <a:rect l="0" t="0" r="r" b="b"/>
              <a:pathLst>
                <a:path w="128" h="164">
                  <a:moveTo>
                    <a:pt x="11" y="26"/>
                  </a:moveTo>
                  <a:lnTo>
                    <a:pt x="15" y="19"/>
                  </a:lnTo>
                  <a:lnTo>
                    <a:pt x="20" y="14"/>
                  </a:lnTo>
                  <a:lnTo>
                    <a:pt x="24" y="11"/>
                  </a:lnTo>
                  <a:lnTo>
                    <a:pt x="29" y="9"/>
                  </a:lnTo>
                  <a:lnTo>
                    <a:pt x="39" y="6"/>
                  </a:lnTo>
                  <a:lnTo>
                    <a:pt x="53" y="4"/>
                  </a:lnTo>
                  <a:lnTo>
                    <a:pt x="62" y="3"/>
                  </a:lnTo>
                  <a:lnTo>
                    <a:pt x="73" y="1"/>
                  </a:lnTo>
                  <a:lnTo>
                    <a:pt x="84" y="0"/>
                  </a:lnTo>
                  <a:lnTo>
                    <a:pt x="92" y="1"/>
                  </a:lnTo>
                  <a:lnTo>
                    <a:pt x="96" y="3"/>
                  </a:lnTo>
                  <a:lnTo>
                    <a:pt x="100" y="8"/>
                  </a:lnTo>
                  <a:lnTo>
                    <a:pt x="108" y="14"/>
                  </a:lnTo>
                  <a:lnTo>
                    <a:pt x="116" y="22"/>
                  </a:lnTo>
                  <a:lnTo>
                    <a:pt x="119" y="26"/>
                  </a:lnTo>
                  <a:lnTo>
                    <a:pt x="122" y="30"/>
                  </a:lnTo>
                  <a:lnTo>
                    <a:pt x="126" y="35"/>
                  </a:lnTo>
                  <a:lnTo>
                    <a:pt x="128" y="39"/>
                  </a:lnTo>
                  <a:lnTo>
                    <a:pt x="127" y="49"/>
                  </a:lnTo>
                  <a:lnTo>
                    <a:pt x="126" y="59"/>
                  </a:lnTo>
                  <a:lnTo>
                    <a:pt x="125" y="68"/>
                  </a:lnTo>
                  <a:lnTo>
                    <a:pt x="122" y="77"/>
                  </a:lnTo>
                  <a:lnTo>
                    <a:pt x="117" y="95"/>
                  </a:lnTo>
                  <a:lnTo>
                    <a:pt x="110" y="114"/>
                  </a:lnTo>
                  <a:lnTo>
                    <a:pt x="107" y="123"/>
                  </a:lnTo>
                  <a:lnTo>
                    <a:pt x="101" y="133"/>
                  </a:lnTo>
                  <a:lnTo>
                    <a:pt x="97" y="137"/>
                  </a:lnTo>
                  <a:lnTo>
                    <a:pt x="97" y="137"/>
                  </a:lnTo>
                  <a:lnTo>
                    <a:pt x="97" y="137"/>
                  </a:lnTo>
                  <a:lnTo>
                    <a:pt x="95" y="142"/>
                  </a:lnTo>
                  <a:lnTo>
                    <a:pt x="89" y="147"/>
                  </a:lnTo>
                  <a:lnTo>
                    <a:pt x="87" y="147"/>
                  </a:lnTo>
                  <a:lnTo>
                    <a:pt x="87" y="148"/>
                  </a:lnTo>
                  <a:lnTo>
                    <a:pt x="88" y="155"/>
                  </a:lnTo>
                  <a:lnTo>
                    <a:pt x="89" y="159"/>
                  </a:lnTo>
                  <a:lnTo>
                    <a:pt x="88" y="164"/>
                  </a:lnTo>
                  <a:lnTo>
                    <a:pt x="86" y="163"/>
                  </a:lnTo>
                  <a:lnTo>
                    <a:pt x="83" y="159"/>
                  </a:lnTo>
                  <a:lnTo>
                    <a:pt x="78" y="151"/>
                  </a:lnTo>
                  <a:lnTo>
                    <a:pt x="76" y="143"/>
                  </a:lnTo>
                  <a:lnTo>
                    <a:pt x="67" y="128"/>
                  </a:lnTo>
                  <a:lnTo>
                    <a:pt x="57" y="115"/>
                  </a:lnTo>
                  <a:lnTo>
                    <a:pt x="55" y="111"/>
                  </a:lnTo>
                  <a:lnTo>
                    <a:pt x="53" y="109"/>
                  </a:lnTo>
                  <a:lnTo>
                    <a:pt x="48" y="108"/>
                  </a:lnTo>
                  <a:lnTo>
                    <a:pt x="47" y="108"/>
                  </a:lnTo>
                  <a:lnTo>
                    <a:pt x="47" y="108"/>
                  </a:lnTo>
                  <a:lnTo>
                    <a:pt x="47" y="102"/>
                  </a:lnTo>
                  <a:lnTo>
                    <a:pt x="46" y="94"/>
                  </a:lnTo>
                  <a:lnTo>
                    <a:pt x="43" y="86"/>
                  </a:lnTo>
                  <a:lnTo>
                    <a:pt x="42" y="80"/>
                  </a:lnTo>
                  <a:lnTo>
                    <a:pt x="39" y="76"/>
                  </a:lnTo>
                  <a:lnTo>
                    <a:pt x="36" y="73"/>
                  </a:lnTo>
                  <a:lnTo>
                    <a:pt x="31" y="69"/>
                  </a:lnTo>
                  <a:lnTo>
                    <a:pt x="22" y="63"/>
                  </a:lnTo>
                  <a:lnTo>
                    <a:pt x="12" y="59"/>
                  </a:lnTo>
                  <a:lnTo>
                    <a:pt x="6" y="57"/>
                  </a:lnTo>
                  <a:lnTo>
                    <a:pt x="2" y="55"/>
                  </a:lnTo>
                  <a:lnTo>
                    <a:pt x="0" y="52"/>
                  </a:lnTo>
                  <a:lnTo>
                    <a:pt x="0" y="49"/>
                  </a:lnTo>
                  <a:lnTo>
                    <a:pt x="2" y="44"/>
                  </a:lnTo>
                  <a:lnTo>
                    <a:pt x="3" y="39"/>
                  </a:lnTo>
                  <a:lnTo>
                    <a:pt x="7" y="31"/>
                  </a:lnTo>
                  <a:lnTo>
                    <a:pt x="11" y="26"/>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8" name="Freeform 347"/>
            <p:cNvSpPr>
              <a:spLocks/>
            </p:cNvSpPr>
            <p:nvPr/>
          </p:nvSpPr>
          <p:spPr bwMode="gray">
            <a:xfrm>
              <a:off x="3233738" y="2557463"/>
              <a:ext cx="20638" cy="23813"/>
            </a:xfrm>
            <a:custGeom>
              <a:avLst/>
              <a:gdLst/>
              <a:ahLst/>
              <a:cxnLst>
                <a:cxn ang="0">
                  <a:pos x="0" y="60"/>
                </a:cxn>
                <a:cxn ang="0">
                  <a:pos x="0" y="52"/>
                </a:cxn>
                <a:cxn ang="0">
                  <a:pos x="1" y="43"/>
                </a:cxn>
                <a:cxn ang="0">
                  <a:pos x="3" y="40"/>
                </a:cxn>
                <a:cxn ang="0">
                  <a:pos x="5" y="36"/>
                </a:cxn>
                <a:cxn ang="0">
                  <a:pos x="5" y="31"/>
                </a:cxn>
                <a:cxn ang="0">
                  <a:pos x="7" y="24"/>
                </a:cxn>
                <a:cxn ang="0">
                  <a:pos x="7" y="17"/>
                </a:cxn>
                <a:cxn ang="0">
                  <a:pos x="8" y="11"/>
                </a:cxn>
                <a:cxn ang="0">
                  <a:pos x="10" y="7"/>
                </a:cxn>
                <a:cxn ang="0">
                  <a:pos x="13" y="3"/>
                </a:cxn>
                <a:cxn ang="0">
                  <a:pos x="17" y="1"/>
                </a:cxn>
                <a:cxn ang="0">
                  <a:pos x="23" y="0"/>
                </a:cxn>
                <a:cxn ang="0">
                  <a:pos x="28" y="0"/>
                </a:cxn>
                <a:cxn ang="0">
                  <a:pos x="35" y="0"/>
                </a:cxn>
                <a:cxn ang="0">
                  <a:pos x="42" y="1"/>
                </a:cxn>
                <a:cxn ang="0">
                  <a:pos x="47" y="6"/>
                </a:cxn>
                <a:cxn ang="0">
                  <a:pos x="50" y="10"/>
                </a:cxn>
                <a:cxn ang="0">
                  <a:pos x="52" y="16"/>
                </a:cxn>
                <a:cxn ang="0">
                  <a:pos x="56" y="28"/>
                </a:cxn>
                <a:cxn ang="0">
                  <a:pos x="60" y="40"/>
                </a:cxn>
                <a:cxn ang="0">
                  <a:pos x="64" y="45"/>
                </a:cxn>
                <a:cxn ang="0">
                  <a:pos x="65" y="50"/>
                </a:cxn>
                <a:cxn ang="0">
                  <a:pos x="66" y="55"/>
                </a:cxn>
                <a:cxn ang="0">
                  <a:pos x="65" y="58"/>
                </a:cxn>
                <a:cxn ang="0">
                  <a:pos x="62" y="61"/>
                </a:cxn>
                <a:cxn ang="0">
                  <a:pos x="59" y="65"/>
                </a:cxn>
                <a:cxn ang="0">
                  <a:pos x="55" y="67"/>
                </a:cxn>
                <a:cxn ang="0">
                  <a:pos x="49" y="71"/>
                </a:cxn>
                <a:cxn ang="0">
                  <a:pos x="39" y="73"/>
                </a:cxn>
                <a:cxn ang="0">
                  <a:pos x="25" y="75"/>
                </a:cxn>
                <a:cxn ang="0">
                  <a:pos x="18" y="75"/>
                </a:cxn>
                <a:cxn ang="0">
                  <a:pos x="11" y="75"/>
                </a:cxn>
                <a:cxn ang="0">
                  <a:pos x="5" y="72"/>
                </a:cxn>
                <a:cxn ang="0">
                  <a:pos x="2" y="68"/>
                </a:cxn>
                <a:cxn ang="0">
                  <a:pos x="1" y="65"/>
                </a:cxn>
                <a:cxn ang="0">
                  <a:pos x="0" y="60"/>
                </a:cxn>
              </a:cxnLst>
              <a:rect l="0" t="0" r="r" b="b"/>
              <a:pathLst>
                <a:path w="66" h="75">
                  <a:moveTo>
                    <a:pt x="0" y="60"/>
                  </a:moveTo>
                  <a:lnTo>
                    <a:pt x="0" y="52"/>
                  </a:lnTo>
                  <a:lnTo>
                    <a:pt x="1" y="43"/>
                  </a:lnTo>
                  <a:lnTo>
                    <a:pt x="3" y="40"/>
                  </a:lnTo>
                  <a:lnTo>
                    <a:pt x="5" y="36"/>
                  </a:lnTo>
                  <a:lnTo>
                    <a:pt x="5" y="31"/>
                  </a:lnTo>
                  <a:lnTo>
                    <a:pt x="7" y="24"/>
                  </a:lnTo>
                  <a:lnTo>
                    <a:pt x="7" y="17"/>
                  </a:lnTo>
                  <a:lnTo>
                    <a:pt x="8" y="11"/>
                  </a:lnTo>
                  <a:lnTo>
                    <a:pt x="10" y="7"/>
                  </a:lnTo>
                  <a:lnTo>
                    <a:pt x="13" y="3"/>
                  </a:lnTo>
                  <a:lnTo>
                    <a:pt x="17" y="1"/>
                  </a:lnTo>
                  <a:lnTo>
                    <a:pt x="23" y="0"/>
                  </a:lnTo>
                  <a:lnTo>
                    <a:pt x="28" y="0"/>
                  </a:lnTo>
                  <a:lnTo>
                    <a:pt x="35" y="0"/>
                  </a:lnTo>
                  <a:lnTo>
                    <a:pt x="42" y="1"/>
                  </a:lnTo>
                  <a:lnTo>
                    <a:pt x="47" y="6"/>
                  </a:lnTo>
                  <a:lnTo>
                    <a:pt x="50" y="10"/>
                  </a:lnTo>
                  <a:lnTo>
                    <a:pt x="52" y="16"/>
                  </a:lnTo>
                  <a:lnTo>
                    <a:pt x="56" y="28"/>
                  </a:lnTo>
                  <a:lnTo>
                    <a:pt x="60" y="40"/>
                  </a:lnTo>
                  <a:lnTo>
                    <a:pt x="64" y="45"/>
                  </a:lnTo>
                  <a:lnTo>
                    <a:pt x="65" y="50"/>
                  </a:lnTo>
                  <a:lnTo>
                    <a:pt x="66" y="55"/>
                  </a:lnTo>
                  <a:lnTo>
                    <a:pt x="65" y="58"/>
                  </a:lnTo>
                  <a:lnTo>
                    <a:pt x="62" y="61"/>
                  </a:lnTo>
                  <a:lnTo>
                    <a:pt x="59" y="65"/>
                  </a:lnTo>
                  <a:lnTo>
                    <a:pt x="55" y="67"/>
                  </a:lnTo>
                  <a:lnTo>
                    <a:pt x="49" y="71"/>
                  </a:lnTo>
                  <a:lnTo>
                    <a:pt x="39" y="73"/>
                  </a:lnTo>
                  <a:lnTo>
                    <a:pt x="25" y="75"/>
                  </a:lnTo>
                  <a:lnTo>
                    <a:pt x="18" y="75"/>
                  </a:lnTo>
                  <a:lnTo>
                    <a:pt x="11" y="75"/>
                  </a:lnTo>
                  <a:lnTo>
                    <a:pt x="5" y="72"/>
                  </a:lnTo>
                  <a:lnTo>
                    <a:pt x="2" y="68"/>
                  </a:lnTo>
                  <a:lnTo>
                    <a:pt x="1" y="65"/>
                  </a:lnTo>
                  <a:lnTo>
                    <a:pt x="0" y="6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49" name="Freeform 348"/>
            <p:cNvSpPr>
              <a:spLocks/>
            </p:cNvSpPr>
            <p:nvPr/>
          </p:nvSpPr>
          <p:spPr bwMode="gray">
            <a:xfrm>
              <a:off x="3233738" y="2557463"/>
              <a:ext cx="20638" cy="23813"/>
            </a:xfrm>
            <a:custGeom>
              <a:avLst/>
              <a:gdLst/>
              <a:ahLst/>
              <a:cxnLst>
                <a:cxn ang="0">
                  <a:pos x="0" y="60"/>
                </a:cxn>
                <a:cxn ang="0">
                  <a:pos x="0" y="52"/>
                </a:cxn>
                <a:cxn ang="0">
                  <a:pos x="1" y="43"/>
                </a:cxn>
                <a:cxn ang="0">
                  <a:pos x="3" y="40"/>
                </a:cxn>
                <a:cxn ang="0">
                  <a:pos x="5" y="36"/>
                </a:cxn>
                <a:cxn ang="0">
                  <a:pos x="5" y="31"/>
                </a:cxn>
                <a:cxn ang="0">
                  <a:pos x="7" y="24"/>
                </a:cxn>
                <a:cxn ang="0">
                  <a:pos x="7" y="17"/>
                </a:cxn>
                <a:cxn ang="0">
                  <a:pos x="8" y="11"/>
                </a:cxn>
                <a:cxn ang="0">
                  <a:pos x="10" y="7"/>
                </a:cxn>
                <a:cxn ang="0">
                  <a:pos x="13" y="3"/>
                </a:cxn>
                <a:cxn ang="0">
                  <a:pos x="17" y="1"/>
                </a:cxn>
                <a:cxn ang="0">
                  <a:pos x="23" y="0"/>
                </a:cxn>
                <a:cxn ang="0">
                  <a:pos x="28" y="0"/>
                </a:cxn>
                <a:cxn ang="0">
                  <a:pos x="35" y="0"/>
                </a:cxn>
                <a:cxn ang="0">
                  <a:pos x="42" y="1"/>
                </a:cxn>
                <a:cxn ang="0">
                  <a:pos x="47" y="6"/>
                </a:cxn>
                <a:cxn ang="0">
                  <a:pos x="50" y="10"/>
                </a:cxn>
                <a:cxn ang="0">
                  <a:pos x="52" y="16"/>
                </a:cxn>
                <a:cxn ang="0">
                  <a:pos x="56" y="28"/>
                </a:cxn>
                <a:cxn ang="0">
                  <a:pos x="60" y="40"/>
                </a:cxn>
                <a:cxn ang="0">
                  <a:pos x="64" y="45"/>
                </a:cxn>
                <a:cxn ang="0">
                  <a:pos x="65" y="50"/>
                </a:cxn>
                <a:cxn ang="0">
                  <a:pos x="66" y="55"/>
                </a:cxn>
                <a:cxn ang="0">
                  <a:pos x="65" y="58"/>
                </a:cxn>
                <a:cxn ang="0">
                  <a:pos x="62" y="61"/>
                </a:cxn>
                <a:cxn ang="0">
                  <a:pos x="59" y="65"/>
                </a:cxn>
                <a:cxn ang="0">
                  <a:pos x="55" y="67"/>
                </a:cxn>
                <a:cxn ang="0">
                  <a:pos x="49" y="71"/>
                </a:cxn>
                <a:cxn ang="0">
                  <a:pos x="39" y="73"/>
                </a:cxn>
                <a:cxn ang="0">
                  <a:pos x="25" y="75"/>
                </a:cxn>
                <a:cxn ang="0">
                  <a:pos x="18" y="75"/>
                </a:cxn>
                <a:cxn ang="0">
                  <a:pos x="11" y="75"/>
                </a:cxn>
                <a:cxn ang="0">
                  <a:pos x="5" y="72"/>
                </a:cxn>
                <a:cxn ang="0">
                  <a:pos x="2" y="68"/>
                </a:cxn>
                <a:cxn ang="0">
                  <a:pos x="1" y="65"/>
                </a:cxn>
                <a:cxn ang="0">
                  <a:pos x="0" y="60"/>
                </a:cxn>
              </a:cxnLst>
              <a:rect l="0" t="0" r="r" b="b"/>
              <a:pathLst>
                <a:path w="66" h="75">
                  <a:moveTo>
                    <a:pt x="0" y="60"/>
                  </a:moveTo>
                  <a:lnTo>
                    <a:pt x="0" y="52"/>
                  </a:lnTo>
                  <a:lnTo>
                    <a:pt x="1" y="43"/>
                  </a:lnTo>
                  <a:lnTo>
                    <a:pt x="3" y="40"/>
                  </a:lnTo>
                  <a:lnTo>
                    <a:pt x="5" y="36"/>
                  </a:lnTo>
                  <a:lnTo>
                    <a:pt x="5" y="31"/>
                  </a:lnTo>
                  <a:lnTo>
                    <a:pt x="7" y="24"/>
                  </a:lnTo>
                  <a:lnTo>
                    <a:pt x="7" y="17"/>
                  </a:lnTo>
                  <a:lnTo>
                    <a:pt x="8" y="11"/>
                  </a:lnTo>
                  <a:lnTo>
                    <a:pt x="10" y="7"/>
                  </a:lnTo>
                  <a:lnTo>
                    <a:pt x="13" y="3"/>
                  </a:lnTo>
                  <a:lnTo>
                    <a:pt x="17" y="1"/>
                  </a:lnTo>
                  <a:lnTo>
                    <a:pt x="23" y="0"/>
                  </a:lnTo>
                  <a:lnTo>
                    <a:pt x="28" y="0"/>
                  </a:lnTo>
                  <a:lnTo>
                    <a:pt x="35" y="0"/>
                  </a:lnTo>
                  <a:lnTo>
                    <a:pt x="42" y="1"/>
                  </a:lnTo>
                  <a:lnTo>
                    <a:pt x="47" y="6"/>
                  </a:lnTo>
                  <a:lnTo>
                    <a:pt x="50" y="10"/>
                  </a:lnTo>
                  <a:lnTo>
                    <a:pt x="52" y="16"/>
                  </a:lnTo>
                  <a:lnTo>
                    <a:pt x="56" y="28"/>
                  </a:lnTo>
                  <a:lnTo>
                    <a:pt x="60" y="40"/>
                  </a:lnTo>
                  <a:lnTo>
                    <a:pt x="64" y="45"/>
                  </a:lnTo>
                  <a:lnTo>
                    <a:pt x="65" y="50"/>
                  </a:lnTo>
                  <a:lnTo>
                    <a:pt x="66" y="55"/>
                  </a:lnTo>
                  <a:lnTo>
                    <a:pt x="65" y="58"/>
                  </a:lnTo>
                  <a:lnTo>
                    <a:pt x="62" y="61"/>
                  </a:lnTo>
                  <a:lnTo>
                    <a:pt x="59" y="65"/>
                  </a:lnTo>
                  <a:lnTo>
                    <a:pt x="55" y="67"/>
                  </a:lnTo>
                  <a:lnTo>
                    <a:pt x="49" y="71"/>
                  </a:lnTo>
                  <a:lnTo>
                    <a:pt x="39" y="73"/>
                  </a:lnTo>
                  <a:lnTo>
                    <a:pt x="25" y="75"/>
                  </a:lnTo>
                  <a:lnTo>
                    <a:pt x="18" y="75"/>
                  </a:lnTo>
                  <a:lnTo>
                    <a:pt x="11" y="75"/>
                  </a:lnTo>
                  <a:lnTo>
                    <a:pt x="5" y="72"/>
                  </a:lnTo>
                  <a:lnTo>
                    <a:pt x="2" y="68"/>
                  </a:lnTo>
                  <a:lnTo>
                    <a:pt x="1" y="65"/>
                  </a:lnTo>
                  <a:lnTo>
                    <a:pt x="0" y="6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0" name="Freeform 349"/>
            <p:cNvSpPr>
              <a:spLocks/>
            </p:cNvSpPr>
            <p:nvPr/>
          </p:nvSpPr>
          <p:spPr bwMode="gray">
            <a:xfrm>
              <a:off x="3213101" y="2392363"/>
              <a:ext cx="28575" cy="49213"/>
            </a:xfrm>
            <a:custGeom>
              <a:avLst/>
              <a:gdLst/>
              <a:ahLst/>
              <a:cxnLst>
                <a:cxn ang="0">
                  <a:pos x="4" y="3"/>
                </a:cxn>
                <a:cxn ang="0">
                  <a:pos x="6" y="1"/>
                </a:cxn>
                <a:cxn ang="0">
                  <a:pos x="9" y="0"/>
                </a:cxn>
                <a:cxn ang="0">
                  <a:pos x="11" y="0"/>
                </a:cxn>
                <a:cxn ang="0">
                  <a:pos x="14" y="1"/>
                </a:cxn>
                <a:cxn ang="0">
                  <a:pos x="17" y="3"/>
                </a:cxn>
                <a:cxn ang="0">
                  <a:pos x="19" y="4"/>
                </a:cxn>
                <a:cxn ang="0">
                  <a:pos x="23" y="9"/>
                </a:cxn>
                <a:cxn ang="0">
                  <a:pos x="26" y="14"/>
                </a:cxn>
                <a:cxn ang="0">
                  <a:pos x="35" y="25"/>
                </a:cxn>
                <a:cxn ang="0">
                  <a:pos x="42" y="36"/>
                </a:cxn>
                <a:cxn ang="0">
                  <a:pos x="49" y="49"/>
                </a:cxn>
                <a:cxn ang="0">
                  <a:pos x="57" y="60"/>
                </a:cxn>
                <a:cxn ang="0">
                  <a:pos x="58" y="65"/>
                </a:cxn>
                <a:cxn ang="0">
                  <a:pos x="59" y="68"/>
                </a:cxn>
                <a:cxn ang="0">
                  <a:pos x="59" y="71"/>
                </a:cxn>
                <a:cxn ang="0">
                  <a:pos x="58" y="75"/>
                </a:cxn>
                <a:cxn ang="0">
                  <a:pos x="56" y="81"/>
                </a:cxn>
                <a:cxn ang="0">
                  <a:pos x="55" y="88"/>
                </a:cxn>
                <a:cxn ang="0">
                  <a:pos x="57" y="89"/>
                </a:cxn>
                <a:cxn ang="0">
                  <a:pos x="61" y="89"/>
                </a:cxn>
                <a:cxn ang="0">
                  <a:pos x="65" y="89"/>
                </a:cxn>
                <a:cxn ang="0">
                  <a:pos x="68" y="89"/>
                </a:cxn>
                <a:cxn ang="0">
                  <a:pos x="71" y="90"/>
                </a:cxn>
                <a:cxn ang="0">
                  <a:pos x="74" y="92"/>
                </a:cxn>
                <a:cxn ang="0">
                  <a:pos x="79" y="98"/>
                </a:cxn>
                <a:cxn ang="0">
                  <a:pos x="82" y="105"/>
                </a:cxn>
                <a:cxn ang="0">
                  <a:pos x="87" y="121"/>
                </a:cxn>
                <a:cxn ang="0">
                  <a:pos x="89" y="134"/>
                </a:cxn>
                <a:cxn ang="0">
                  <a:pos x="87" y="142"/>
                </a:cxn>
                <a:cxn ang="0">
                  <a:pos x="84" y="149"/>
                </a:cxn>
                <a:cxn ang="0">
                  <a:pos x="82" y="153"/>
                </a:cxn>
                <a:cxn ang="0">
                  <a:pos x="79" y="155"/>
                </a:cxn>
                <a:cxn ang="0">
                  <a:pos x="74" y="155"/>
                </a:cxn>
                <a:cxn ang="0">
                  <a:pos x="68" y="154"/>
                </a:cxn>
                <a:cxn ang="0">
                  <a:pos x="63" y="151"/>
                </a:cxn>
                <a:cxn ang="0">
                  <a:pos x="56" y="148"/>
                </a:cxn>
                <a:cxn ang="0">
                  <a:pos x="49" y="142"/>
                </a:cxn>
                <a:cxn ang="0">
                  <a:pos x="42" y="137"/>
                </a:cxn>
                <a:cxn ang="0">
                  <a:pos x="39" y="131"/>
                </a:cxn>
                <a:cxn ang="0">
                  <a:pos x="35" y="125"/>
                </a:cxn>
                <a:cxn ang="0">
                  <a:pos x="31" y="113"/>
                </a:cxn>
                <a:cxn ang="0">
                  <a:pos x="25" y="96"/>
                </a:cxn>
                <a:cxn ang="0">
                  <a:pos x="23" y="84"/>
                </a:cxn>
                <a:cxn ang="0">
                  <a:pos x="21" y="73"/>
                </a:cxn>
                <a:cxn ang="0">
                  <a:pos x="19" y="68"/>
                </a:cxn>
                <a:cxn ang="0">
                  <a:pos x="19" y="63"/>
                </a:cxn>
                <a:cxn ang="0">
                  <a:pos x="18" y="60"/>
                </a:cxn>
                <a:cxn ang="0">
                  <a:pos x="16" y="58"/>
                </a:cxn>
                <a:cxn ang="0">
                  <a:pos x="14" y="44"/>
                </a:cxn>
                <a:cxn ang="0">
                  <a:pos x="10" y="31"/>
                </a:cxn>
                <a:cxn ang="0">
                  <a:pos x="7" y="26"/>
                </a:cxn>
                <a:cxn ang="0">
                  <a:pos x="4" y="22"/>
                </a:cxn>
                <a:cxn ang="0">
                  <a:pos x="0" y="16"/>
                </a:cxn>
                <a:cxn ang="0">
                  <a:pos x="0" y="11"/>
                </a:cxn>
                <a:cxn ang="0">
                  <a:pos x="1" y="7"/>
                </a:cxn>
                <a:cxn ang="0">
                  <a:pos x="4" y="3"/>
                </a:cxn>
              </a:cxnLst>
              <a:rect l="0" t="0" r="r" b="b"/>
              <a:pathLst>
                <a:path w="89" h="155">
                  <a:moveTo>
                    <a:pt x="4" y="3"/>
                  </a:moveTo>
                  <a:lnTo>
                    <a:pt x="6" y="1"/>
                  </a:lnTo>
                  <a:lnTo>
                    <a:pt x="9" y="0"/>
                  </a:lnTo>
                  <a:lnTo>
                    <a:pt x="11" y="0"/>
                  </a:lnTo>
                  <a:lnTo>
                    <a:pt x="14" y="1"/>
                  </a:lnTo>
                  <a:lnTo>
                    <a:pt x="17" y="3"/>
                  </a:lnTo>
                  <a:lnTo>
                    <a:pt x="19" y="4"/>
                  </a:lnTo>
                  <a:lnTo>
                    <a:pt x="23" y="9"/>
                  </a:lnTo>
                  <a:lnTo>
                    <a:pt x="26" y="14"/>
                  </a:lnTo>
                  <a:lnTo>
                    <a:pt x="35" y="25"/>
                  </a:lnTo>
                  <a:lnTo>
                    <a:pt x="42" y="36"/>
                  </a:lnTo>
                  <a:lnTo>
                    <a:pt x="49" y="49"/>
                  </a:lnTo>
                  <a:lnTo>
                    <a:pt x="57" y="60"/>
                  </a:lnTo>
                  <a:lnTo>
                    <a:pt x="58" y="65"/>
                  </a:lnTo>
                  <a:lnTo>
                    <a:pt x="59" y="68"/>
                  </a:lnTo>
                  <a:lnTo>
                    <a:pt x="59" y="71"/>
                  </a:lnTo>
                  <a:lnTo>
                    <a:pt x="58" y="75"/>
                  </a:lnTo>
                  <a:lnTo>
                    <a:pt x="56" y="81"/>
                  </a:lnTo>
                  <a:lnTo>
                    <a:pt x="55" y="88"/>
                  </a:lnTo>
                  <a:lnTo>
                    <a:pt x="57" y="89"/>
                  </a:lnTo>
                  <a:lnTo>
                    <a:pt x="61" y="89"/>
                  </a:lnTo>
                  <a:lnTo>
                    <a:pt x="65" y="89"/>
                  </a:lnTo>
                  <a:lnTo>
                    <a:pt x="68" y="89"/>
                  </a:lnTo>
                  <a:lnTo>
                    <a:pt x="71" y="90"/>
                  </a:lnTo>
                  <a:lnTo>
                    <a:pt x="74" y="92"/>
                  </a:lnTo>
                  <a:lnTo>
                    <a:pt x="79" y="98"/>
                  </a:lnTo>
                  <a:lnTo>
                    <a:pt x="82" y="105"/>
                  </a:lnTo>
                  <a:lnTo>
                    <a:pt x="87" y="121"/>
                  </a:lnTo>
                  <a:lnTo>
                    <a:pt x="89" y="134"/>
                  </a:lnTo>
                  <a:lnTo>
                    <a:pt x="87" y="142"/>
                  </a:lnTo>
                  <a:lnTo>
                    <a:pt x="84" y="149"/>
                  </a:lnTo>
                  <a:lnTo>
                    <a:pt x="82" y="153"/>
                  </a:lnTo>
                  <a:lnTo>
                    <a:pt x="79" y="155"/>
                  </a:lnTo>
                  <a:lnTo>
                    <a:pt x="74" y="155"/>
                  </a:lnTo>
                  <a:lnTo>
                    <a:pt x="68" y="154"/>
                  </a:lnTo>
                  <a:lnTo>
                    <a:pt x="63" y="151"/>
                  </a:lnTo>
                  <a:lnTo>
                    <a:pt x="56" y="148"/>
                  </a:lnTo>
                  <a:lnTo>
                    <a:pt x="49" y="142"/>
                  </a:lnTo>
                  <a:lnTo>
                    <a:pt x="42" y="137"/>
                  </a:lnTo>
                  <a:lnTo>
                    <a:pt x="39" y="131"/>
                  </a:lnTo>
                  <a:lnTo>
                    <a:pt x="35" y="125"/>
                  </a:lnTo>
                  <a:lnTo>
                    <a:pt x="31" y="113"/>
                  </a:lnTo>
                  <a:lnTo>
                    <a:pt x="25" y="96"/>
                  </a:lnTo>
                  <a:lnTo>
                    <a:pt x="23" y="84"/>
                  </a:lnTo>
                  <a:lnTo>
                    <a:pt x="21" y="73"/>
                  </a:lnTo>
                  <a:lnTo>
                    <a:pt x="19" y="68"/>
                  </a:lnTo>
                  <a:lnTo>
                    <a:pt x="19" y="63"/>
                  </a:lnTo>
                  <a:lnTo>
                    <a:pt x="18" y="60"/>
                  </a:lnTo>
                  <a:lnTo>
                    <a:pt x="16" y="58"/>
                  </a:lnTo>
                  <a:lnTo>
                    <a:pt x="14" y="44"/>
                  </a:lnTo>
                  <a:lnTo>
                    <a:pt x="10" y="31"/>
                  </a:lnTo>
                  <a:lnTo>
                    <a:pt x="7" y="26"/>
                  </a:lnTo>
                  <a:lnTo>
                    <a:pt x="4" y="22"/>
                  </a:lnTo>
                  <a:lnTo>
                    <a:pt x="0" y="16"/>
                  </a:lnTo>
                  <a:lnTo>
                    <a:pt x="0" y="11"/>
                  </a:lnTo>
                  <a:lnTo>
                    <a:pt x="1" y="7"/>
                  </a:lnTo>
                  <a:lnTo>
                    <a:pt x="4" y="3"/>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1" name="Freeform 350"/>
            <p:cNvSpPr>
              <a:spLocks/>
            </p:cNvSpPr>
            <p:nvPr/>
          </p:nvSpPr>
          <p:spPr bwMode="gray">
            <a:xfrm>
              <a:off x="3213101" y="2392363"/>
              <a:ext cx="28575" cy="49213"/>
            </a:xfrm>
            <a:custGeom>
              <a:avLst/>
              <a:gdLst/>
              <a:ahLst/>
              <a:cxnLst>
                <a:cxn ang="0">
                  <a:pos x="4" y="3"/>
                </a:cxn>
                <a:cxn ang="0">
                  <a:pos x="6" y="1"/>
                </a:cxn>
                <a:cxn ang="0">
                  <a:pos x="9" y="0"/>
                </a:cxn>
                <a:cxn ang="0">
                  <a:pos x="11" y="0"/>
                </a:cxn>
                <a:cxn ang="0">
                  <a:pos x="14" y="1"/>
                </a:cxn>
                <a:cxn ang="0">
                  <a:pos x="17" y="3"/>
                </a:cxn>
                <a:cxn ang="0">
                  <a:pos x="19" y="4"/>
                </a:cxn>
                <a:cxn ang="0">
                  <a:pos x="23" y="9"/>
                </a:cxn>
                <a:cxn ang="0">
                  <a:pos x="26" y="14"/>
                </a:cxn>
                <a:cxn ang="0">
                  <a:pos x="35" y="25"/>
                </a:cxn>
                <a:cxn ang="0">
                  <a:pos x="42" y="36"/>
                </a:cxn>
                <a:cxn ang="0">
                  <a:pos x="49" y="49"/>
                </a:cxn>
                <a:cxn ang="0">
                  <a:pos x="57" y="60"/>
                </a:cxn>
                <a:cxn ang="0">
                  <a:pos x="58" y="65"/>
                </a:cxn>
                <a:cxn ang="0">
                  <a:pos x="59" y="68"/>
                </a:cxn>
                <a:cxn ang="0">
                  <a:pos x="59" y="71"/>
                </a:cxn>
                <a:cxn ang="0">
                  <a:pos x="58" y="75"/>
                </a:cxn>
                <a:cxn ang="0">
                  <a:pos x="56" y="81"/>
                </a:cxn>
                <a:cxn ang="0">
                  <a:pos x="55" y="88"/>
                </a:cxn>
                <a:cxn ang="0">
                  <a:pos x="57" y="89"/>
                </a:cxn>
                <a:cxn ang="0">
                  <a:pos x="61" y="89"/>
                </a:cxn>
                <a:cxn ang="0">
                  <a:pos x="65" y="89"/>
                </a:cxn>
                <a:cxn ang="0">
                  <a:pos x="68" y="89"/>
                </a:cxn>
                <a:cxn ang="0">
                  <a:pos x="71" y="90"/>
                </a:cxn>
                <a:cxn ang="0">
                  <a:pos x="74" y="92"/>
                </a:cxn>
                <a:cxn ang="0">
                  <a:pos x="79" y="98"/>
                </a:cxn>
                <a:cxn ang="0">
                  <a:pos x="82" y="105"/>
                </a:cxn>
                <a:cxn ang="0">
                  <a:pos x="87" y="121"/>
                </a:cxn>
                <a:cxn ang="0">
                  <a:pos x="89" y="134"/>
                </a:cxn>
                <a:cxn ang="0">
                  <a:pos x="87" y="142"/>
                </a:cxn>
                <a:cxn ang="0">
                  <a:pos x="84" y="149"/>
                </a:cxn>
                <a:cxn ang="0">
                  <a:pos x="82" y="153"/>
                </a:cxn>
                <a:cxn ang="0">
                  <a:pos x="79" y="155"/>
                </a:cxn>
                <a:cxn ang="0">
                  <a:pos x="74" y="155"/>
                </a:cxn>
                <a:cxn ang="0">
                  <a:pos x="68" y="154"/>
                </a:cxn>
                <a:cxn ang="0">
                  <a:pos x="63" y="151"/>
                </a:cxn>
                <a:cxn ang="0">
                  <a:pos x="56" y="148"/>
                </a:cxn>
                <a:cxn ang="0">
                  <a:pos x="49" y="142"/>
                </a:cxn>
                <a:cxn ang="0">
                  <a:pos x="42" y="137"/>
                </a:cxn>
                <a:cxn ang="0">
                  <a:pos x="39" y="131"/>
                </a:cxn>
                <a:cxn ang="0">
                  <a:pos x="35" y="125"/>
                </a:cxn>
                <a:cxn ang="0">
                  <a:pos x="31" y="113"/>
                </a:cxn>
                <a:cxn ang="0">
                  <a:pos x="25" y="96"/>
                </a:cxn>
                <a:cxn ang="0">
                  <a:pos x="23" y="84"/>
                </a:cxn>
                <a:cxn ang="0">
                  <a:pos x="21" y="73"/>
                </a:cxn>
                <a:cxn ang="0">
                  <a:pos x="19" y="68"/>
                </a:cxn>
                <a:cxn ang="0">
                  <a:pos x="19" y="63"/>
                </a:cxn>
                <a:cxn ang="0">
                  <a:pos x="18" y="60"/>
                </a:cxn>
                <a:cxn ang="0">
                  <a:pos x="16" y="58"/>
                </a:cxn>
                <a:cxn ang="0">
                  <a:pos x="14" y="44"/>
                </a:cxn>
                <a:cxn ang="0">
                  <a:pos x="10" y="31"/>
                </a:cxn>
                <a:cxn ang="0">
                  <a:pos x="7" y="26"/>
                </a:cxn>
                <a:cxn ang="0">
                  <a:pos x="4" y="22"/>
                </a:cxn>
                <a:cxn ang="0">
                  <a:pos x="0" y="16"/>
                </a:cxn>
                <a:cxn ang="0">
                  <a:pos x="0" y="11"/>
                </a:cxn>
                <a:cxn ang="0">
                  <a:pos x="1" y="7"/>
                </a:cxn>
                <a:cxn ang="0">
                  <a:pos x="4" y="3"/>
                </a:cxn>
              </a:cxnLst>
              <a:rect l="0" t="0" r="r" b="b"/>
              <a:pathLst>
                <a:path w="89" h="155">
                  <a:moveTo>
                    <a:pt x="4" y="3"/>
                  </a:moveTo>
                  <a:lnTo>
                    <a:pt x="6" y="1"/>
                  </a:lnTo>
                  <a:lnTo>
                    <a:pt x="9" y="0"/>
                  </a:lnTo>
                  <a:lnTo>
                    <a:pt x="11" y="0"/>
                  </a:lnTo>
                  <a:lnTo>
                    <a:pt x="14" y="1"/>
                  </a:lnTo>
                  <a:lnTo>
                    <a:pt x="17" y="3"/>
                  </a:lnTo>
                  <a:lnTo>
                    <a:pt x="19" y="4"/>
                  </a:lnTo>
                  <a:lnTo>
                    <a:pt x="23" y="9"/>
                  </a:lnTo>
                  <a:lnTo>
                    <a:pt x="26" y="14"/>
                  </a:lnTo>
                  <a:lnTo>
                    <a:pt x="35" y="25"/>
                  </a:lnTo>
                  <a:lnTo>
                    <a:pt x="42" y="36"/>
                  </a:lnTo>
                  <a:lnTo>
                    <a:pt x="49" y="49"/>
                  </a:lnTo>
                  <a:lnTo>
                    <a:pt x="57" y="60"/>
                  </a:lnTo>
                  <a:lnTo>
                    <a:pt x="58" y="65"/>
                  </a:lnTo>
                  <a:lnTo>
                    <a:pt x="59" y="68"/>
                  </a:lnTo>
                  <a:lnTo>
                    <a:pt x="59" y="71"/>
                  </a:lnTo>
                  <a:lnTo>
                    <a:pt x="58" y="75"/>
                  </a:lnTo>
                  <a:lnTo>
                    <a:pt x="56" y="81"/>
                  </a:lnTo>
                  <a:lnTo>
                    <a:pt x="55" y="88"/>
                  </a:lnTo>
                  <a:lnTo>
                    <a:pt x="57" y="89"/>
                  </a:lnTo>
                  <a:lnTo>
                    <a:pt x="61" y="89"/>
                  </a:lnTo>
                  <a:lnTo>
                    <a:pt x="65" y="89"/>
                  </a:lnTo>
                  <a:lnTo>
                    <a:pt x="68" y="89"/>
                  </a:lnTo>
                  <a:lnTo>
                    <a:pt x="71" y="90"/>
                  </a:lnTo>
                  <a:lnTo>
                    <a:pt x="74" y="92"/>
                  </a:lnTo>
                  <a:lnTo>
                    <a:pt x="79" y="98"/>
                  </a:lnTo>
                  <a:lnTo>
                    <a:pt x="82" y="105"/>
                  </a:lnTo>
                  <a:lnTo>
                    <a:pt x="87" y="121"/>
                  </a:lnTo>
                  <a:lnTo>
                    <a:pt x="89" y="134"/>
                  </a:lnTo>
                  <a:lnTo>
                    <a:pt x="87" y="142"/>
                  </a:lnTo>
                  <a:lnTo>
                    <a:pt x="84" y="149"/>
                  </a:lnTo>
                  <a:lnTo>
                    <a:pt x="82" y="153"/>
                  </a:lnTo>
                  <a:lnTo>
                    <a:pt x="79" y="155"/>
                  </a:lnTo>
                  <a:lnTo>
                    <a:pt x="74" y="155"/>
                  </a:lnTo>
                  <a:lnTo>
                    <a:pt x="68" y="154"/>
                  </a:lnTo>
                  <a:lnTo>
                    <a:pt x="63" y="151"/>
                  </a:lnTo>
                  <a:lnTo>
                    <a:pt x="56" y="148"/>
                  </a:lnTo>
                  <a:lnTo>
                    <a:pt x="49" y="142"/>
                  </a:lnTo>
                  <a:lnTo>
                    <a:pt x="42" y="137"/>
                  </a:lnTo>
                  <a:lnTo>
                    <a:pt x="39" y="131"/>
                  </a:lnTo>
                  <a:lnTo>
                    <a:pt x="35" y="125"/>
                  </a:lnTo>
                  <a:lnTo>
                    <a:pt x="31" y="113"/>
                  </a:lnTo>
                  <a:lnTo>
                    <a:pt x="25" y="96"/>
                  </a:lnTo>
                  <a:lnTo>
                    <a:pt x="23" y="84"/>
                  </a:lnTo>
                  <a:lnTo>
                    <a:pt x="21" y="73"/>
                  </a:lnTo>
                  <a:lnTo>
                    <a:pt x="19" y="68"/>
                  </a:lnTo>
                  <a:lnTo>
                    <a:pt x="19" y="63"/>
                  </a:lnTo>
                  <a:lnTo>
                    <a:pt x="18" y="60"/>
                  </a:lnTo>
                  <a:lnTo>
                    <a:pt x="16" y="58"/>
                  </a:lnTo>
                  <a:lnTo>
                    <a:pt x="14" y="44"/>
                  </a:lnTo>
                  <a:lnTo>
                    <a:pt x="10" y="31"/>
                  </a:lnTo>
                  <a:lnTo>
                    <a:pt x="7" y="26"/>
                  </a:lnTo>
                  <a:lnTo>
                    <a:pt x="4" y="22"/>
                  </a:lnTo>
                  <a:lnTo>
                    <a:pt x="0" y="16"/>
                  </a:lnTo>
                  <a:lnTo>
                    <a:pt x="0" y="11"/>
                  </a:lnTo>
                  <a:lnTo>
                    <a:pt x="1" y="7"/>
                  </a:lnTo>
                  <a:lnTo>
                    <a:pt x="4" y="3"/>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2" name="Freeform 351"/>
            <p:cNvSpPr>
              <a:spLocks/>
            </p:cNvSpPr>
            <p:nvPr/>
          </p:nvSpPr>
          <p:spPr bwMode="gray">
            <a:xfrm>
              <a:off x="3235326" y="2471738"/>
              <a:ext cx="26988" cy="26988"/>
            </a:xfrm>
            <a:custGeom>
              <a:avLst/>
              <a:gdLst/>
              <a:ahLst/>
              <a:cxnLst>
                <a:cxn ang="0">
                  <a:pos x="0" y="22"/>
                </a:cxn>
                <a:cxn ang="0">
                  <a:pos x="2" y="15"/>
                </a:cxn>
                <a:cxn ang="0">
                  <a:pos x="7" y="9"/>
                </a:cxn>
                <a:cxn ang="0">
                  <a:pos x="11" y="5"/>
                </a:cxn>
                <a:cxn ang="0">
                  <a:pos x="16" y="1"/>
                </a:cxn>
                <a:cxn ang="0">
                  <a:pos x="22" y="0"/>
                </a:cxn>
                <a:cxn ang="0">
                  <a:pos x="27" y="0"/>
                </a:cxn>
                <a:cxn ang="0">
                  <a:pos x="33" y="3"/>
                </a:cxn>
                <a:cxn ang="0">
                  <a:pos x="39" y="9"/>
                </a:cxn>
                <a:cxn ang="0">
                  <a:pos x="46" y="15"/>
                </a:cxn>
                <a:cxn ang="0">
                  <a:pos x="53" y="19"/>
                </a:cxn>
                <a:cxn ang="0">
                  <a:pos x="57" y="28"/>
                </a:cxn>
                <a:cxn ang="0">
                  <a:pos x="59" y="34"/>
                </a:cxn>
                <a:cxn ang="0">
                  <a:pos x="64" y="38"/>
                </a:cxn>
                <a:cxn ang="0">
                  <a:pos x="72" y="42"/>
                </a:cxn>
                <a:cxn ang="0">
                  <a:pos x="76" y="44"/>
                </a:cxn>
                <a:cxn ang="0">
                  <a:pos x="80" y="48"/>
                </a:cxn>
                <a:cxn ang="0">
                  <a:pos x="82" y="50"/>
                </a:cxn>
                <a:cxn ang="0">
                  <a:pos x="83" y="54"/>
                </a:cxn>
                <a:cxn ang="0">
                  <a:pos x="84" y="56"/>
                </a:cxn>
                <a:cxn ang="0">
                  <a:pos x="84" y="59"/>
                </a:cxn>
                <a:cxn ang="0">
                  <a:pos x="83" y="62"/>
                </a:cxn>
                <a:cxn ang="0">
                  <a:pos x="82" y="64"/>
                </a:cxn>
                <a:cxn ang="0">
                  <a:pos x="76" y="69"/>
                </a:cxn>
                <a:cxn ang="0">
                  <a:pos x="71" y="74"/>
                </a:cxn>
                <a:cxn ang="0">
                  <a:pos x="64" y="77"/>
                </a:cxn>
                <a:cxn ang="0">
                  <a:pos x="57" y="80"/>
                </a:cxn>
                <a:cxn ang="0">
                  <a:pos x="42" y="82"/>
                </a:cxn>
                <a:cxn ang="0">
                  <a:pos x="27" y="84"/>
                </a:cxn>
                <a:cxn ang="0">
                  <a:pos x="23" y="84"/>
                </a:cxn>
                <a:cxn ang="0">
                  <a:pos x="18" y="83"/>
                </a:cxn>
                <a:cxn ang="0">
                  <a:pos x="16" y="79"/>
                </a:cxn>
                <a:cxn ang="0">
                  <a:pos x="16" y="74"/>
                </a:cxn>
                <a:cxn ang="0">
                  <a:pos x="16" y="67"/>
                </a:cxn>
                <a:cxn ang="0">
                  <a:pos x="15" y="66"/>
                </a:cxn>
                <a:cxn ang="0">
                  <a:pos x="14" y="64"/>
                </a:cxn>
                <a:cxn ang="0">
                  <a:pos x="14" y="56"/>
                </a:cxn>
                <a:cxn ang="0">
                  <a:pos x="14" y="50"/>
                </a:cxn>
                <a:cxn ang="0">
                  <a:pos x="12" y="46"/>
                </a:cxn>
                <a:cxn ang="0">
                  <a:pos x="10" y="42"/>
                </a:cxn>
                <a:cxn ang="0">
                  <a:pos x="7" y="38"/>
                </a:cxn>
                <a:cxn ang="0">
                  <a:pos x="4" y="35"/>
                </a:cxn>
                <a:cxn ang="0">
                  <a:pos x="2" y="33"/>
                </a:cxn>
                <a:cxn ang="0">
                  <a:pos x="1" y="27"/>
                </a:cxn>
                <a:cxn ang="0">
                  <a:pos x="0" y="22"/>
                </a:cxn>
              </a:cxnLst>
              <a:rect l="0" t="0" r="r" b="b"/>
              <a:pathLst>
                <a:path w="84" h="84">
                  <a:moveTo>
                    <a:pt x="0" y="22"/>
                  </a:moveTo>
                  <a:lnTo>
                    <a:pt x="2" y="15"/>
                  </a:lnTo>
                  <a:lnTo>
                    <a:pt x="7" y="9"/>
                  </a:lnTo>
                  <a:lnTo>
                    <a:pt x="11" y="5"/>
                  </a:lnTo>
                  <a:lnTo>
                    <a:pt x="16" y="1"/>
                  </a:lnTo>
                  <a:lnTo>
                    <a:pt x="22" y="0"/>
                  </a:lnTo>
                  <a:lnTo>
                    <a:pt x="27" y="0"/>
                  </a:lnTo>
                  <a:lnTo>
                    <a:pt x="33" y="3"/>
                  </a:lnTo>
                  <a:lnTo>
                    <a:pt x="39" y="9"/>
                  </a:lnTo>
                  <a:lnTo>
                    <a:pt x="46" y="15"/>
                  </a:lnTo>
                  <a:lnTo>
                    <a:pt x="53" y="19"/>
                  </a:lnTo>
                  <a:lnTo>
                    <a:pt x="57" y="28"/>
                  </a:lnTo>
                  <a:lnTo>
                    <a:pt x="59" y="34"/>
                  </a:lnTo>
                  <a:lnTo>
                    <a:pt x="64" y="38"/>
                  </a:lnTo>
                  <a:lnTo>
                    <a:pt x="72" y="42"/>
                  </a:lnTo>
                  <a:lnTo>
                    <a:pt x="76" y="44"/>
                  </a:lnTo>
                  <a:lnTo>
                    <a:pt x="80" y="48"/>
                  </a:lnTo>
                  <a:lnTo>
                    <a:pt x="82" y="50"/>
                  </a:lnTo>
                  <a:lnTo>
                    <a:pt x="83" y="54"/>
                  </a:lnTo>
                  <a:lnTo>
                    <a:pt x="84" y="56"/>
                  </a:lnTo>
                  <a:lnTo>
                    <a:pt x="84" y="59"/>
                  </a:lnTo>
                  <a:lnTo>
                    <a:pt x="83" y="62"/>
                  </a:lnTo>
                  <a:lnTo>
                    <a:pt x="82" y="64"/>
                  </a:lnTo>
                  <a:lnTo>
                    <a:pt x="76" y="69"/>
                  </a:lnTo>
                  <a:lnTo>
                    <a:pt x="71" y="74"/>
                  </a:lnTo>
                  <a:lnTo>
                    <a:pt x="64" y="77"/>
                  </a:lnTo>
                  <a:lnTo>
                    <a:pt x="57" y="80"/>
                  </a:lnTo>
                  <a:lnTo>
                    <a:pt x="42" y="82"/>
                  </a:lnTo>
                  <a:lnTo>
                    <a:pt x="27" y="84"/>
                  </a:lnTo>
                  <a:lnTo>
                    <a:pt x="23" y="84"/>
                  </a:lnTo>
                  <a:lnTo>
                    <a:pt x="18" y="83"/>
                  </a:lnTo>
                  <a:lnTo>
                    <a:pt x="16" y="79"/>
                  </a:lnTo>
                  <a:lnTo>
                    <a:pt x="16" y="74"/>
                  </a:lnTo>
                  <a:lnTo>
                    <a:pt x="16" y="67"/>
                  </a:lnTo>
                  <a:lnTo>
                    <a:pt x="15" y="66"/>
                  </a:lnTo>
                  <a:lnTo>
                    <a:pt x="14" y="64"/>
                  </a:lnTo>
                  <a:lnTo>
                    <a:pt x="14" y="56"/>
                  </a:lnTo>
                  <a:lnTo>
                    <a:pt x="14" y="50"/>
                  </a:lnTo>
                  <a:lnTo>
                    <a:pt x="12" y="46"/>
                  </a:lnTo>
                  <a:lnTo>
                    <a:pt x="10" y="42"/>
                  </a:lnTo>
                  <a:lnTo>
                    <a:pt x="7" y="38"/>
                  </a:lnTo>
                  <a:lnTo>
                    <a:pt x="4" y="35"/>
                  </a:lnTo>
                  <a:lnTo>
                    <a:pt x="2" y="33"/>
                  </a:lnTo>
                  <a:lnTo>
                    <a:pt x="1" y="27"/>
                  </a:lnTo>
                  <a:lnTo>
                    <a:pt x="0" y="22"/>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3" name="Freeform 352"/>
            <p:cNvSpPr>
              <a:spLocks/>
            </p:cNvSpPr>
            <p:nvPr/>
          </p:nvSpPr>
          <p:spPr bwMode="gray">
            <a:xfrm>
              <a:off x="3235326" y="2471738"/>
              <a:ext cx="26988" cy="26988"/>
            </a:xfrm>
            <a:custGeom>
              <a:avLst/>
              <a:gdLst/>
              <a:ahLst/>
              <a:cxnLst>
                <a:cxn ang="0">
                  <a:pos x="0" y="22"/>
                </a:cxn>
                <a:cxn ang="0">
                  <a:pos x="2" y="15"/>
                </a:cxn>
                <a:cxn ang="0">
                  <a:pos x="7" y="9"/>
                </a:cxn>
                <a:cxn ang="0">
                  <a:pos x="11" y="5"/>
                </a:cxn>
                <a:cxn ang="0">
                  <a:pos x="16" y="1"/>
                </a:cxn>
                <a:cxn ang="0">
                  <a:pos x="22" y="0"/>
                </a:cxn>
                <a:cxn ang="0">
                  <a:pos x="27" y="0"/>
                </a:cxn>
                <a:cxn ang="0">
                  <a:pos x="33" y="3"/>
                </a:cxn>
                <a:cxn ang="0">
                  <a:pos x="39" y="9"/>
                </a:cxn>
                <a:cxn ang="0">
                  <a:pos x="46" y="15"/>
                </a:cxn>
                <a:cxn ang="0">
                  <a:pos x="53" y="19"/>
                </a:cxn>
                <a:cxn ang="0">
                  <a:pos x="57" y="28"/>
                </a:cxn>
                <a:cxn ang="0">
                  <a:pos x="59" y="34"/>
                </a:cxn>
                <a:cxn ang="0">
                  <a:pos x="64" y="38"/>
                </a:cxn>
                <a:cxn ang="0">
                  <a:pos x="72" y="42"/>
                </a:cxn>
                <a:cxn ang="0">
                  <a:pos x="76" y="44"/>
                </a:cxn>
                <a:cxn ang="0">
                  <a:pos x="80" y="48"/>
                </a:cxn>
                <a:cxn ang="0">
                  <a:pos x="82" y="50"/>
                </a:cxn>
                <a:cxn ang="0">
                  <a:pos x="83" y="54"/>
                </a:cxn>
                <a:cxn ang="0">
                  <a:pos x="84" y="56"/>
                </a:cxn>
                <a:cxn ang="0">
                  <a:pos x="84" y="59"/>
                </a:cxn>
                <a:cxn ang="0">
                  <a:pos x="83" y="62"/>
                </a:cxn>
                <a:cxn ang="0">
                  <a:pos x="82" y="64"/>
                </a:cxn>
                <a:cxn ang="0">
                  <a:pos x="76" y="69"/>
                </a:cxn>
                <a:cxn ang="0">
                  <a:pos x="71" y="74"/>
                </a:cxn>
                <a:cxn ang="0">
                  <a:pos x="64" y="77"/>
                </a:cxn>
                <a:cxn ang="0">
                  <a:pos x="57" y="80"/>
                </a:cxn>
                <a:cxn ang="0">
                  <a:pos x="42" y="82"/>
                </a:cxn>
                <a:cxn ang="0">
                  <a:pos x="27" y="84"/>
                </a:cxn>
                <a:cxn ang="0">
                  <a:pos x="23" y="84"/>
                </a:cxn>
                <a:cxn ang="0">
                  <a:pos x="18" y="83"/>
                </a:cxn>
                <a:cxn ang="0">
                  <a:pos x="16" y="79"/>
                </a:cxn>
                <a:cxn ang="0">
                  <a:pos x="16" y="74"/>
                </a:cxn>
                <a:cxn ang="0">
                  <a:pos x="16" y="67"/>
                </a:cxn>
                <a:cxn ang="0">
                  <a:pos x="15" y="66"/>
                </a:cxn>
                <a:cxn ang="0">
                  <a:pos x="14" y="64"/>
                </a:cxn>
                <a:cxn ang="0">
                  <a:pos x="14" y="56"/>
                </a:cxn>
                <a:cxn ang="0">
                  <a:pos x="14" y="50"/>
                </a:cxn>
                <a:cxn ang="0">
                  <a:pos x="12" y="46"/>
                </a:cxn>
                <a:cxn ang="0">
                  <a:pos x="10" y="42"/>
                </a:cxn>
                <a:cxn ang="0">
                  <a:pos x="7" y="38"/>
                </a:cxn>
                <a:cxn ang="0">
                  <a:pos x="4" y="35"/>
                </a:cxn>
                <a:cxn ang="0">
                  <a:pos x="2" y="33"/>
                </a:cxn>
                <a:cxn ang="0">
                  <a:pos x="1" y="27"/>
                </a:cxn>
                <a:cxn ang="0">
                  <a:pos x="0" y="22"/>
                </a:cxn>
              </a:cxnLst>
              <a:rect l="0" t="0" r="r" b="b"/>
              <a:pathLst>
                <a:path w="84" h="84">
                  <a:moveTo>
                    <a:pt x="0" y="22"/>
                  </a:moveTo>
                  <a:lnTo>
                    <a:pt x="2" y="15"/>
                  </a:lnTo>
                  <a:lnTo>
                    <a:pt x="7" y="9"/>
                  </a:lnTo>
                  <a:lnTo>
                    <a:pt x="11" y="5"/>
                  </a:lnTo>
                  <a:lnTo>
                    <a:pt x="16" y="1"/>
                  </a:lnTo>
                  <a:lnTo>
                    <a:pt x="22" y="0"/>
                  </a:lnTo>
                  <a:lnTo>
                    <a:pt x="27" y="0"/>
                  </a:lnTo>
                  <a:lnTo>
                    <a:pt x="33" y="3"/>
                  </a:lnTo>
                  <a:lnTo>
                    <a:pt x="39" y="9"/>
                  </a:lnTo>
                  <a:lnTo>
                    <a:pt x="46" y="15"/>
                  </a:lnTo>
                  <a:lnTo>
                    <a:pt x="53" y="19"/>
                  </a:lnTo>
                  <a:lnTo>
                    <a:pt x="57" y="28"/>
                  </a:lnTo>
                  <a:lnTo>
                    <a:pt x="59" y="34"/>
                  </a:lnTo>
                  <a:lnTo>
                    <a:pt x="64" y="38"/>
                  </a:lnTo>
                  <a:lnTo>
                    <a:pt x="72" y="42"/>
                  </a:lnTo>
                  <a:lnTo>
                    <a:pt x="76" y="44"/>
                  </a:lnTo>
                  <a:lnTo>
                    <a:pt x="80" y="48"/>
                  </a:lnTo>
                  <a:lnTo>
                    <a:pt x="82" y="50"/>
                  </a:lnTo>
                  <a:lnTo>
                    <a:pt x="83" y="54"/>
                  </a:lnTo>
                  <a:lnTo>
                    <a:pt x="84" y="56"/>
                  </a:lnTo>
                  <a:lnTo>
                    <a:pt x="84" y="59"/>
                  </a:lnTo>
                  <a:lnTo>
                    <a:pt x="83" y="62"/>
                  </a:lnTo>
                  <a:lnTo>
                    <a:pt x="82" y="64"/>
                  </a:lnTo>
                  <a:lnTo>
                    <a:pt x="76" y="69"/>
                  </a:lnTo>
                  <a:lnTo>
                    <a:pt x="71" y="74"/>
                  </a:lnTo>
                  <a:lnTo>
                    <a:pt x="64" y="77"/>
                  </a:lnTo>
                  <a:lnTo>
                    <a:pt x="57" y="80"/>
                  </a:lnTo>
                  <a:lnTo>
                    <a:pt x="42" y="82"/>
                  </a:lnTo>
                  <a:lnTo>
                    <a:pt x="27" y="84"/>
                  </a:lnTo>
                  <a:lnTo>
                    <a:pt x="23" y="84"/>
                  </a:lnTo>
                  <a:lnTo>
                    <a:pt x="18" y="83"/>
                  </a:lnTo>
                  <a:lnTo>
                    <a:pt x="16" y="79"/>
                  </a:lnTo>
                  <a:lnTo>
                    <a:pt x="16" y="74"/>
                  </a:lnTo>
                  <a:lnTo>
                    <a:pt x="16" y="67"/>
                  </a:lnTo>
                  <a:lnTo>
                    <a:pt x="15" y="66"/>
                  </a:lnTo>
                  <a:lnTo>
                    <a:pt x="14" y="64"/>
                  </a:lnTo>
                  <a:lnTo>
                    <a:pt x="14" y="56"/>
                  </a:lnTo>
                  <a:lnTo>
                    <a:pt x="14" y="50"/>
                  </a:lnTo>
                  <a:lnTo>
                    <a:pt x="12" y="46"/>
                  </a:lnTo>
                  <a:lnTo>
                    <a:pt x="10" y="42"/>
                  </a:lnTo>
                  <a:lnTo>
                    <a:pt x="7" y="38"/>
                  </a:lnTo>
                  <a:lnTo>
                    <a:pt x="4" y="35"/>
                  </a:lnTo>
                  <a:lnTo>
                    <a:pt x="2" y="33"/>
                  </a:lnTo>
                  <a:lnTo>
                    <a:pt x="1" y="27"/>
                  </a:lnTo>
                  <a:lnTo>
                    <a:pt x="0" y="22"/>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4" name="Freeform 353"/>
            <p:cNvSpPr>
              <a:spLocks/>
            </p:cNvSpPr>
            <p:nvPr/>
          </p:nvSpPr>
          <p:spPr bwMode="gray">
            <a:xfrm>
              <a:off x="3240088" y="2498726"/>
              <a:ext cx="30163" cy="15875"/>
            </a:xfrm>
            <a:custGeom>
              <a:avLst/>
              <a:gdLst/>
              <a:ahLst/>
              <a:cxnLst>
                <a:cxn ang="0">
                  <a:pos x="0" y="40"/>
                </a:cxn>
                <a:cxn ang="0">
                  <a:pos x="0" y="37"/>
                </a:cxn>
                <a:cxn ang="0">
                  <a:pos x="1" y="33"/>
                </a:cxn>
                <a:cxn ang="0">
                  <a:pos x="3" y="31"/>
                </a:cxn>
                <a:cxn ang="0">
                  <a:pos x="5" y="29"/>
                </a:cxn>
                <a:cxn ang="0">
                  <a:pos x="9" y="24"/>
                </a:cxn>
                <a:cxn ang="0">
                  <a:pos x="15" y="21"/>
                </a:cxn>
                <a:cxn ang="0">
                  <a:pos x="29" y="14"/>
                </a:cxn>
                <a:cxn ang="0">
                  <a:pos x="42" y="8"/>
                </a:cxn>
                <a:cxn ang="0">
                  <a:pos x="56" y="4"/>
                </a:cxn>
                <a:cxn ang="0">
                  <a:pos x="71" y="1"/>
                </a:cxn>
                <a:cxn ang="0">
                  <a:pos x="78" y="0"/>
                </a:cxn>
                <a:cxn ang="0">
                  <a:pos x="85" y="0"/>
                </a:cxn>
                <a:cxn ang="0">
                  <a:pos x="88" y="0"/>
                </a:cxn>
                <a:cxn ang="0">
                  <a:pos x="92" y="1"/>
                </a:cxn>
                <a:cxn ang="0">
                  <a:pos x="94" y="4"/>
                </a:cxn>
                <a:cxn ang="0">
                  <a:pos x="96" y="6"/>
                </a:cxn>
                <a:cxn ang="0">
                  <a:pos x="98" y="14"/>
                </a:cxn>
                <a:cxn ang="0">
                  <a:pos x="98" y="23"/>
                </a:cxn>
                <a:cxn ang="0">
                  <a:pos x="95" y="29"/>
                </a:cxn>
                <a:cxn ang="0">
                  <a:pos x="92" y="33"/>
                </a:cxn>
                <a:cxn ang="0">
                  <a:pos x="87" y="38"/>
                </a:cxn>
                <a:cxn ang="0">
                  <a:pos x="80" y="40"/>
                </a:cxn>
                <a:cxn ang="0">
                  <a:pos x="68" y="45"/>
                </a:cxn>
                <a:cxn ang="0">
                  <a:pos x="55" y="47"/>
                </a:cxn>
                <a:cxn ang="0">
                  <a:pos x="41" y="49"/>
                </a:cxn>
                <a:cxn ang="0">
                  <a:pos x="25" y="50"/>
                </a:cxn>
                <a:cxn ang="0">
                  <a:pos x="19" y="50"/>
                </a:cxn>
                <a:cxn ang="0">
                  <a:pos x="12" y="48"/>
                </a:cxn>
                <a:cxn ang="0">
                  <a:pos x="8" y="47"/>
                </a:cxn>
                <a:cxn ang="0">
                  <a:pos x="5" y="45"/>
                </a:cxn>
                <a:cxn ang="0">
                  <a:pos x="3" y="43"/>
                </a:cxn>
                <a:cxn ang="0">
                  <a:pos x="0" y="40"/>
                </a:cxn>
              </a:cxnLst>
              <a:rect l="0" t="0" r="r" b="b"/>
              <a:pathLst>
                <a:path w="98" h="50">
                  <a:moveTo>
                    <a:pt x="0" y="40"/>
                  </a:moveTo>
                  <a:lnTo>
                    <a:pt x="0" y="37"/>
                  </a:lnTo>
                  <a:lnTo>
                    <a:pt x="1" y="33"/>
                  </a:lnTo>
                  <a:lnTo>
                    <a:pt x="3" y="31"/>
                  </a:lnTo>
                  <a:lnTo>
                    <a:pt x="5" y="29"/>
                  </a:lnTo>
                  <a:lnTo>
                    <a:pt x="9" y="24"/>
                  </a:lnTo>
                  <a:lnTo>
                    <a:pt x="15" y="21"/>
                  </a:lnTo>
                  <a:lnTo>
                    <a:pt x="29" y="14"/>
                  </a:lnTo>
                  <a:lnTo>
                    <a:pt x="42" y="8"/>
                  </a:lnTo>
                  <a:lnTo>
                    <a:pt x="56" y="4"/>
                  </a:lnTo>
                  <a:lnTo>
                    <a:pt x="71" y="1"/>
                  </a:lnTo>
                  <a:lnTo>
                    <a:pt x="78" y="0"/>
                  </a:lnTo>
                  <a:lnTo>
                    <a:pt x="85" y="0"/>
                  </a:lnTo>
                  <a:lnTo>
                    <a:pt x="88" y="0"/>
                  </a:lnTo>
                  <a:lnTo>
                    <a:pt x="92" y="1"/>
                  </a:lnTo>
                  <a:lnTo>
                    <a:pt x="94" y="4"/>
                  </a:lnTo>
                  <a:lnTo>
                    <a:pt x="96" y="6"/>
                  </a:lnTo>
                  <a:lnTo>
                    <a:pt x="98" y="14"/>
                  </a:lnTo>
                  <a:lnTo>
                    <a:pt x="98" y="23"/>
                  </a:lnTo>
                  <a:lnTo>
                    <a:pt x="95" y="29"/>
                  </a:lnTo>
                  <a:lnTo>
                    <a:pt x="92" y="33"/>
                  </a:lnTo>
                  <a:lnTo>
                    <a:pt x="87" y="38"/>
                  </a:lnTo>
                  <a:lnTo>
                    <a:pt x="80" y="40"/>
                  </a:lnTo>
                  <a:lnTo>
                    <a:pt x="68" y="45"/>
                  </a:lnTo>
                  <a:lnTo>
                    <a:pt x="55" y="47"/>
                  </a:lnTo>
                  <a:lnTo>
                    <a:pt x="41" y="49"/>
                  </a:lnTo>
                  <a:lnTo>
                    <a:pt x="25" y="50"/>
                  </a:lnTo>
                  <a:lnTo>
                    <a:pt x="19" y="50"/>
                  </a:lnTo>
                  <a:lnTo>
                    <a:pt x="12" y="48"/>
                  </a:lnTo>
                  <a:lnTo>
                    <a:pt x="8" y="47"/>
                  </a:lnTo>
                  <a:lnTo>
                    <a:pt x="5" y="45"/>
                  </a:lnTo>
                  <a:lnTo>
                    <a:pt x="3" y="43"/>
                  </a:lnTo>
                  <a:lnTo>
                    <a:pt x="0" y="4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5" name="Freeform 354"/>
            <p:cNvSpPr>
              <a:spLocks/>
            </p:cNvSpPr>
            <p:nvPr/>
          </p:nvSpPr>
          <p:spPr bwMode="gray">
            <a:xfrm>
              <a:off x="3240088" y="2498726"/>
              <a:ext cx="30163" cy="15875"/>
            </a:xfrm>
            <a:custGeom>
              <a:avLst/>
              <a:gdLst/>
              <a:ahLst/>
              <a:cxnLst>
                <a:cxn ang="0">
                  <a:pos x="0" y="40"/>
                </a:cxn>
                <a:cxn ang="0">
                  <a:pos x="0" y="37"/>
                </a:cxn>
                <a:cxn ang="0">
                  <a:pos x="1" y="33"/>
                </a:cxn>
                <a:cxn ang="0">
                  <a:pos x="3" y="31"/>
                </a:cxn>
                <a:cxn ang="0">
                  <a:pos x="5" y="29"/>
                </a:cxn>
                <a:cxn ang="0">
                  <a:pos x="9" y="24"/>
                </a:cxn>
                <a:cxn ang="0">
                  <a:pos x="15" y="21"/>
                </a:cxn>
                <a:cxn ang="0">
                  <a:pos x="29" y="14"/>
                </a:cxn>
                <a:cxn ang="0">
                  <a:pos x="42" y="8"/>
                </a:cxn>
                <a:cxn ang="0">
                  <a:pos x="56" y="4"/>
                </a:cxn>
                <a:cxn ang="0">
                  <a:pos x="71" y="1"/>
                </a:cxn>
                <a:cxn ang="0">
                  <a:pos x="78" y="0"/>
                </a:cxn>
                <a:cxn ang="0">
                  <a:pos x="85" y="0"/>
                </a:cxn>
                <a:cxn ang="0">
                  <a:pos x="88" y="0"/>
                </a:cxn>
                <a:cxn ang="0">
                  <a:pos x="92" y="1"/>
                </a:cxn>
                <a:cxn ang="0">
                  <a:pos x="94" y="4"/>
                </a:cxn>
                <a:cxn ang="0">
                  <a:pos x="96" y="6"/>
                </a:cxn>
                <a:cxn ang="0">
                  <a:pos x="98" y="14"/>
                </a:cxn>
                <a:cxn ang="0">
                  <a:pos x="98" y="23"/>
                </a:cxn>
                <a:cxn ang="0">
                  <a:pos x="95" y="29"/>
                </a:cxn>
                <a:cxn ang="0">
                  <a:pos x="92" y="33"/>
                </a:cxn>
                <a:cxn ang="0">
                  <a:pos x="87" y="38"/>
                </a:cxn>
                <a:cxn ang="0">
                  <a:pos x="80" y="40"/>
                </a:cxn>
                <a:cxn ang="0">
                  <a:pos x="68" y="45"/>
                </a:cxn>
                <a:cxn ang="0">
                  <a:pos x="55" y="47"/>
                </a:cxn>
                <a:cxn ang="0">
                  <a:pos x="41" y="49"/>
                </a:cxn>
                <a:cxn ang="0">
                  <a:pos x="25" y="50"/>
                </a:cxn>
                <a:cxn ang="0">
                  <a:pos x="19" y="50"/>
                </a:cxn>
                <a:cxn ang="0">
                  <a:pos x="12" y="48"/>
                </a:cxn>
                <a:cxn ang="0">
                  <a:pos x="8" y="47"/>
                </a:cxn>
                <a:cxn ang="0">
                  <a:pos x="5" y="45"/>
                </a:cxn>
                <a:cxn ang="0">
                  <a:pos x="3" y="43"/>
                </a:cxn>
                <a:cxn ang="0">
                  <a:pos x="0" y="40"/>
                </a:cxn>
              </a:cxnLst>
              <a:rect l="0" t="0" r="r" b="b"/>
              <a:pathLst>
                <a:path w="98" h="50">
                  <a:moveTo>
                    <a:pt x="0" y="40"/>
                  </a:moveTo>
                  <a:lnTo>
                    <a:pt x="0" y="37"/>
                  </a:lnTo>
                  <a:lnTo>
                    <a:pt x="1" y="33"/>
                  </a:lnTo>
                  <a:lnTo>
                    <a:pt x="3" y="31"/>
                  </a:lnTo>
                  <a:lnTo>
                    <a:pt x="5" y="29"/>
                  </a:lnTo>
                  <a:lnTo>
                    <a:pt x="9" y="24"/>
                  </a:lnTo>
                  <a:lnTo>
                    <a:pt x="15" y="21"/>
                  </a:lnTo>
                  <a:lnTo>
                    <a:pt x="29" y="14"/>
                  </a:lnTo>
                  <a:lnTo>
                    <a:pt x="42" y="8"/>
                  </a:lnTo>
                  <a:lnTo>
                    <a:pt x="56" y="4"/>
                  </a:lnTo>
                  <a:lnTo>
                    <a:pt x="71" y="1"/>
                  </a:lnTo>
                  <a:lnTo>
                    <a:pt x="78" y="0"/>
                  </a:lnTo>
                  <a:lnTo>
                    <a:pt x="85" y="0"/>
                  </a:lnTo>
                  <a:lnTo>
                    <a:pt x="88" y="0"/>
                  </a:lnTo>
                  <a:lnTo>
                    <a:pt x="92" y="1"/>
                  </a:lnTo>
                  <a:lnTo>
                    <a:pt x="94" y="4"/>
                  </a:lnTo>
                  <a:lnTo>
                    <a:pt x="96" y="6"/>
                  </a:lnTo>
                  <a:lnTo>
                    <a:pt x="98" y="14"/>
                  </a:lnTo>
                  <a:lnTo>
                    <a:pt x="98" y="23"/>
                  </a:lnTo>
                  <a:lnTo>
                    <a:pt x="95" y="29"/>
                  </a:lnTo>
                  <a:lnTo>
                    <a:pt x="92" y="33"/>
                  </a:lnTo>
                  <a:lnTo>
                    <a:pt x="87" y="38"/>
                  </a:lnTo>
                  <a:lnTo>
                    <a:pt x="80" y="40"/>
                  </a:lnTo>
                  <a:lnTo>
                    <a:pt x="68" y="45"/>
                  </a:lnTo>
                  <a:lnTo>
                    <a:pt x="55" y="47"/>
                  </a:lnTo>
                  <a:lnTo>
                    <a:pt x="41" y="49"/>
                  </a:lnTo>
                  <a:lnTo>
                    <a:pt x="25" y="50"/>
                  </a:lnTo>
                  <a:lnTo>
                    <a:pt x="19" y="50"/>
                  </a:lnTo>
                  <a:lnTo>
                    <a:pt x="12" y="48"/>
                  </a:lnTo>
                  <a:lnTo>
                    <a:pt x="8" y="47"/>
                  </a:lnTo>
                  <a:lnTo>
                    <a:pt x="5" y="45"/>
                  </a:lnTo>
                  <a:lnTo>
                    <a:pt x="3" y="43"/>
                  </a:lnTo>
                  <a:lnTo>
                    <a:pt x="0" y="4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6" name="Freeform 355"/>
            <p:cNvSpPr>
              <a:spLocks/>
            </p:cNvSpPr>
            <p:nvPr/>
          </p:nvSpPr>
          <p:spPr bwMode="gray">
            <a:xfrm>
              <a:off x="3248026" y="2514601"/>
              <a:ext cx="26988" cy="11113"/>
            </a:xfrm>
            <a:custGeom>
              <a:avLst/>
              <a:gdLst/>
              <a:ahLst/>
              <a:cxnLst>
                <a:cxn ang="0">
                  <a:pos x="6" y="37"/>
                </a:cxn>
                <a:cxn ang="0">
                  <a:pos x="3" y="33"/>
                </a:cxn>
                <a:cxn ang="0">
                  <a:pos x="1" y="31"/>
                </a:cxn>
                <a:cxn ang="0">
                  <a:pos x="0" y="26"/>
                </a:cxn>
                <a:cxn ang="0">
                  <a:pos x="0" y="23"/>
                </a:cxn>
                <a:cxn ang="0">
                  <a:pos x="2" y="21"/>
                </a:cxn>
                <a:cxn ang="0">
                  <a:pos x="4" y="18"/>
                </a:cxn>
                <a:cxn ang="0">
                  <a:pos x="9" y="17"/>
                </a:cxn>
                <a:cxn ang="0">
                  <a:pos x="11" y="16"/>
                </a:cxn>
                <a:cxn ang="0">
                  <a:pos x="27" y="12"/>
                </a:cxn>
                <a:cxn ang="0">
                  <a:pos x="42" y="7"/>
                </a:cxn>
                <a:cxn ang="0">
                  <a:pos x="49" y="4"/>
                </a:cxn>
                <a:cxn ang="0">
                  <a:pos x="58" y="1"/>
                </a:cxn>
                <a:cxn ang="0">
                  <a:pos x="66" y="0"/>
                </a:cxn>
                <a:cxn ang="0">
                  <a:pos x="74" y="0"/>
                </a:cxn>
                <a:cxn ang="0">
                  <a:pos x="77" y="2"/>
                </a:cxn>
                <a:cxn ang="0">
                  <a:pos x="80" y="4"/>
                </a:cxn>
                <a:cxn ang="0">
                  <a:pos x="81" y="5"/>
                </a:cxn>
                <a:cxn ang="0">
                  <a:pos x="81" y="7"/>
                </a:cxn>
                <a:cxn ang="0">
                  <a:pos x="78" y="12"/>
                </a:cxn>
                <a:cxn ang="0">
                  <a:pos x="74" y="15"/>
                </a:cxn>
                <a:cxn ang="0">
                  <a:pos x="64" y="21"/>
                </a:cxn>
                <a:cxn ang="0">
                  <a:pos x="52" y="25"/>
                </a:cxn>
                <a:cxn ang="0">
                  <a:pos x="41" y="30"/>
                </a:cxn>
                <a:cxn ang="0">
                  <a:pos x="29" y="34"/>
                </a:cxn>
                <a:cxn ang="0">
                  <a:pos x="23" y="37"/>
                </a:cxn>
                <a:cxn ang="0">
                  <a:pos x="17" y="38"/>
                </a:cxn>
                <a:cxn ang="0">
                  <a:pos x="11" y="38"/>
                </a:cxn>
                <a:cxn ang="0">
                  <a:pos x="6" y="37"/>
                </a:cxn>
              </a:cxnLst>
              <a:rect l="0" t="0" r="r" b="b"/>
              <a:pathLst>
                <a:path w="81" h="38">
                  <a:moveTo>
                    <a:pt x="6" y="37"/>
                  </a:moveTo>
                  <a:lnTo>
                    <a:pt x="3" y="33"/>
                  </a:lnTo>
                  <a:lnTo>
                    <a:pt x="1" y="31"/>
                  </a:lnTo>
                  <a:lnTo>
                    <a:pt x="0" y="26"/>
                  </a:lnTo>
                  <a:lnTo>
                    <a:pt x="0" y="23"/>
                  </a:lnTo>
                  <a:lnTo>
                    <a:pt x="2" y="21"/>
                  </a:lnTo>
                  <a:lnTo>
                    <a:pt x="4" y="18"/>
                  </a:lnTo>
                  <a:lnTo>
                    <a:pt x="9" y="17"/>
                  </a:lnTo>
                  <a:lnTo>
                    <a:pt x="11" y="16"/>
                  </a:lnTo>
                  <a:lnTo>
                    <a:pt x="27" y="12"/>
                  </a:lnTo>
                  <a:lnTo>
                    <a:pt x="42" y="7"/>
                  </a:lnTo>
                  <a:lnTo>
                    <a:pt x="49" y="4"/>
                  </a:lnTo>
                  <a:lnTo>
                    <a:pt x="58" y="1"/>
                  </a:lnTo>
                  <a:lnTo>
                    <a:pt x="66" y="0"/>
                  </a:lnTo>
                  <a:lnTo>
                    <a:pt x="74" y="0"/>
                  </a:lnTo>
                  <a:lnTo>
                    <a:pt x="77" y="2"/>
                  </a:lnTo>
                  <a:lnTo>
                    <a:pt x="80" y="4"/>
                  </a:lnTo>
                  <a:lnTo>
                    <a:pt x="81" y="5"/>
                  </a:lnTo>
                  <a:lnTo>
                    <a:pt x="81" y="7"/>
                  </a:lnTo>
                  <a:lnTo>
                    <a:pt x="78" y="12"/>
                  </a:lnTo>
                  <a:lnTo>
                    <a:pt x="74" y="15"/>
                  </a:lnTo>
                  <a:lnTo>
                    <a:pt x="64" y="21"/>
                  </a:lnTo>
                  <a:lnTo>
                    <a:pt x="52" y="25"/>
                  </a:lnTo>
                  <a:lnTo>
                    <a:pt x="41" y="30"/>
                  </a:lnTo>
                  <a:lnTo>
                    <a:pt x="29" y="34"/>
                  </a:lnTo>
                  <a:lnTo>
                    <a:pt x="23" y="37"/>
                  </a:lnTo>
                  <a:lnTo>
                    <a:pt x="17" y="38"/>
                  </a:lnTo>
                  <a:lnTo>
                    <a:pt x="11" y="38"/>
                  </a:lnTo>
                  <a:lnTo>
                    <a:pt x="6" y="37"/>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7" name="Freeform 356"/>
            <p:cNvSpPr>
              <a:spLocks/>
            </p:cNvSpPr>
            <p:nvPr/>
          </p:nvSpPr>
          <p:spPr bwMode="gray">
            <a:xfrm>
              <a:off x="3248026" y="2514601"/>
              <a:ext cx="26988" cy="11113"/>
            </a:xfrm>
            <a:custGeom>
              <a:avLst/>
              <a:gdLst/>
              <a:ahLst/>
              <a:cxnLst>
                <a:cxn ang="0">
                  <a:pos x="6" y="37"/>
                </a:cxn>
                <a:cxn ang="0">
                  <a:pos x="3" y="33"/>
                </a:cxn>
                <a:cxn ang="0">
                  <a:pos x="1" y="31"/>
                </a:cxn>
                <a:cxn ang="0">
                  <a:pos x="0" y="26"/>
                </a:cxn>
                <a:cxn ang="0">
                  <a:pos x="0" y="23"/>
                </a:cxn>
                <a:cxn ang="0">
                  <a:pos x="2" y="21"/>
                </a:cxn>
                <a:cxn ang="0">
                  <a:pos x="4" y="18"/>
                </a:cxn>
                <a:cxn ang="0">
                  <a:pos x="9" y="17"/>
                </a:cxn>
                <a:cxn ang="0">
                  <a:pos x="11" y="16"/>
                </a:cxn>
                <a:cxn ang="0">
                  <a:pos x="27" y="12"/>
                </a:cxn>
                <a:cxn ang="0">
                  <a:pos x="42" y="7"/>
                </a:cxn>
                <a:cxn ang="0">
                  <a:pos x="49" y="4"/>
                </a:cxn>
                <a:cxn ang="0">
                  <a:pos x="58" y="1"/>
                </a:cxn>
                <a:cxn ang="0">
                  <a:pos x="66" y="0"/>
                </a:cxn>
                <a:cxn ang="0">
                  <a:pos x="74" y="0"/>
                </a:cxn>
                <a:cxn ang="0">
                  <a:pos x="77" y="2"/>
                </a:cxn>
                <a:cxn ang="0">
                  <a:pos x="80" y="4"/>
                </a:cxn>
                <a:cxn ang="0">
                  <a:pos x="81" y="5"/>
                </a:cxn>
                <a:cxn ang="0">
                  <a:pos x="81" y="7"/>
                </a:cxn>
                <a:cxn ang="0">
                  <a:pos x="78" y="12"/>
                </a:cxn>
                <a:cxn ang="0">
                  <a:pos x="74" y="15"/>
                </a:cxn>
                <a:cxn ang="0">
                  <a:pos x="64" y="21"/>
                </a:cxn>
                <a:cxn ang="0">
                  <a:pos x="52" y="25"/>
                </a:cxn>
                <a:cxn ang="0">
                  <a:pos x="41" y="30"/>
                </a:cxn>
                <a:cxn ang="0">
                  <a:pos x="29" y="34"/>
                </a:cxn>
                <a:cxn ang="0">
                  <a:pos x="23" y="37"/>
                </a:cxn>
                <a:cxn ang="0">
                  <a:pos x="17" y="38"/>
                </a:cxn>
                <a:cxn ang="0">
                  <a:pos x="11" y="38"/>
                </a:cxn>
                <a:cxn ang="0">
                  <a:pos x="6" y="37"/>
                </a:cxn>
              </a:cxnLst>
              <a:rect l="0" t="0" r="r" b="b"/>
              <a:pathLst>
                <a:path w="81" h="38">
                  <a:moveTo>
                    <a:pt x="6" y="37"/>
                  </a:moveTo>
                  <a:lnTo>
                    <a:pt x="3" y="33"/>
                  </a:lnTo>
                  <a:lnTo>
                    <a:pt x="1" y="31"/>
                  </a:lnTo>
                  <a:lnTo>
                    <a:pt x="0" y="26"/>
                  </a:lnTo>
                  <a:lnTo>
                    <a:pt x="0" y="23"/>
                  </a:lnTo>
                  <a:lnTo>
                    <a:pt x="2" y="21"/>
                  </a:lnTo>
                  <a:lnTo>
                    <a:pt x="4" y="18"/>
                  </a:lnTo>
                  <a:lnTo>
                    <a:pt x="9" y="17"/>
                  </a:lnTo>
                  <a:lnTo>
                    <a:pt x="11" y="16"/>
                  </a:lnTo>
                  <a:lnTo>
                    <a:pt x="27" y="12"/>
                  </a:lnTo>
                  <a:lnTo>
                    <a:pt x="42" y="7"/>
                  </a:lnTo>
                  <a:lnTo>
                    <a:pt x="49" y="4"/>
                  </a:lnTo>
                  <a:lnTo>
                    <a:pt x="58" y="1"/>
                  </a:lnTo>
                  <a:lnTo>
                    <a:pt x="66" y="0"/>
                  </a:lnTo>
                  <a:lnTo>
                    <a:pt x="74" y="0"/>
                  </a:lnTo>
                  <a:lnTo>
                    <a:pt x="77" y="2"/>
                  </a:lnTo>
                  <a:lnTo>
                    <a:pt x="80" y="4"/>
                  </a:lnTo>
                  <a:lnTo>
                    <a:pt x="81" y="5"/>
                  </a:lnTo>
                  <a:lnTo>
                    <a:pt x="81" y="7"/>
                  </a:lnTo>
                  <a:lnTo>
                    <a:pt x="78" y="12"/>
                  </a:lnTo>
                  <a:lnTo>
                    <a:pt x="74" y="15"/>
                  </a:lnTo>
                  <a:lnTo>
                    <a:pt x="64" y="21"/>
                  </a:lnTo>
                  <a:lnTo>
                    <a:pt x="52" y="25"/>
                  </a:lnTo>
                  <a:lnTo>
                    <a:pt x="41" y="30"/>
                  </a:lnTo>
                  <a:lnTo>
                    <a:pt x="29" y="34"/>
                  </a:lnTo>
                  <a:lnTo>
                    <a:pt x="23" y="37"/>
                  </a:lnTo>
                  <a:lnTo>
                    <a:pt x="17" y="38"/>
                  </a:lnTo>
                  <a:lnTo>
                    <a:pt x="11" y="38"/>
                  </a:lnTo>
                  <a:lnTo>
                    <a:pt x="6" y="37"/>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8" name="Freeform 357"/>
            <p:cNvSpPr>
              <a:spLocks/>
            </p:cNvSpPr>
            <p:nvPr/>
          </p:nvSpPr>
          <p:spPr bwMode="gray">
            <a:xfrm>
              <a:off x="3025776" y="2460626"/>
              <a:ext cx="198438" cy="160338"/>
            </a:xfrm>
            <a:custGeom>
              <a:avLst/>
              <a:gdLst/>
              <a:ahLst/>
              <a:cxnLst>
                <a:cxn ang="0">
                  <a:pos x="471" y="32"/>
                </a:cxn>
                <a:cxn ang="0">
                  <a:pos x="465" y="87"/>
                </a:cxn>
                <a:cxn ang="0">
                  <a:pos x="491" y="128"/>
                </a:cxn>
                <a:cxn ang="0">
                  <a:pos x="473" y="169"/>
                </a:cxn>
                <a:cxn ang="0">
                  <a:pos x="506" y="197"/>
                </a:cxn>
                <a:cxn ang="0">
                  <a:pos x="506" y="216"/>
                </a:cxn>
                <a:cxn ang="0">
                  <a:pos x="547" y="244"/>
                </a:cxn>
                <a:cxn ang="0">
                  <a:pos x="549" y="215"/>
                </a:cxn>
                <a:cxn ang="0">
                  <a:pos x="586" y="174"/>
                </a:cxn>
                <a:cxn ang="0">
                  <a:pos x="623" y="254"/>
                </a:cxn>
                <a:cxn ang="0">
                  <a:pos x="613" y="313"/>
                </a:cxn>
                <a:cxn ang="0">
                  <a:pos x="595" y="373"/>
                </a:cxn>
                <a:cxn ang="0">
                  <a:pos x="558" y="388"/>
                </a:cxn>
                <a:cxn ang="0">
                  <a:pos x="508" y="386"/>
                </a:cxn>
                <a:cxn ang="0">
                  <a:pos x="475" y="403"/>
                </a:cxn>
                <a:cxn ang="0">
                  <a:pos x="456" y="376"/>
                </a:cxn>
                <a:cxn ang="0">
                  <a:pos x="425" y="396"/>
                </a:cxn>
                <a:cxn ang="0">
                  <a:pos x="399" y="410"/>
                </a:cxn>
                <a:cxn ang="0">
                  <a:pos x="368" y="422"/>
                </a:cxn>
                <a:cxn ang="0">
                  <a:pos x="317" y="475"/>
                </a:cxn>
                <a:cxn ang="0">
                  <a:pos x="195" y="490"/>
                </a:cxn>
                <a:cxn ang="0">
                  <a:pos x="198" y="420"/>
                </a:cxn>
                <a:cxn ang="0">
                  <a:pos x="233" y="394"/>
                </a:cxn>
                <a:cxn ang="0">
                  <a:pos x="331" y="355"/>
                </a:cxn>
                <a:cxn ang="0">
                  <a:pos x="320" y="342"/>
                </a:cxn>
                <a:cxn ang="0">
                  <a:pos x="281" y="363"/>
                </a:cxn>
                <a:cxn ang="0">
                  <a:pos x="254" y="354"/>
                </a:cxn>
                <a:cxn ang="0">
                  <a:pos x="220" y="374"/>
                </a:cxn>
                <a:cxn ang="0">
                  <a:pos x="194" y="345"/>
                </a:cxn>
                <a:cxn ang="0">
                  <a:pos x="195" y="312"/>
                </a:cxn>
                <a:cxn ang="0">
                  <a:pos x="173" y="341"/>
                </a:cxn>
                <a:cxn ang="0">
                  <a:pos x="149" y="386"/>
                </a:cxn>
                <a:cxn ang="0">
                  <a:pos x="126" y="362"/>
                </a:cxn>
                <a:cxn ang="0">
                  <a:pos x="107" y="364"/>
                </a:cxn>
                <a:cxn ang="0">
                  <a:pos x="100" y="392"/>
                </a:cxn>
                <a:cxn ang="0">
                  <a:pos x="61" y="358"/>
                </a:cxn>
                <a:cxn ang="0">
                  <a:pos x="0" y="339"/>
                </a:cxn>
                <a:cxn ang="0">
                  <a:pos x="27" y="290"/>
                </a:cxn>
                <a:cxn ang="0">
                  <a:pos x="100" y="278"/>
                </a:cxn>
                <a:cxn ang="0">
                  <a:pos x="75" y="267"/>
                </a:cxn>
                <a:cxn ang="0">
                  <a:pos x="23" y="250"/>
                </a:cxn>
                <a:cxn ang="0">
                  <a:pos x="114" y="217"/>
                </a:cxn>
                <a:cxn ang="0">
                  <a:pos x="101" y="210"/>
                </a:cxn>
                <a:cxn ang="0">
                  <a:pos x="52" y="193"/>
                </a:cxn>
                <a:cxn ang="0">
                  <a:pos x="52" y="177"/>
                </a:cxn>
                <a:cxn ang="0">
                  <a:pos x="86" y="145"/>
                </a:cxn>
                <a:cxn ang="0">
                  <a:pos x="91" y="127"/>
                </a:cxn>
                <a:cxn ang="0">
                  <a:pos x="124" y="83"/>
                </a:cxn>
                <a:cxn ang="0">
                  <a:pos x="182" y="93"/>
                </a:cxn>
                <a:cxn ang="0">
                  <a:pos x="196" y="142"/>
                </a:cxn>
                <a:cxn ang="0">
                  <a:pos x="265" y="156"/>
                </a:cxn>
                <a:cxn ang="0">
                  <a:pos x="303" y="200"/>
                </a:cxn>
                <a:cxn ang="0">
                  <a:pos x="295" y="222"/>
                </a:cxn>
                <a:cxn ang="0">
                  <a:pos x="320" y="236"/>
                </a:cxn>
                <a:cxn ang="0">
                  <a:pos x="367" y="275"/>
                </a:cxn>
                <a:cxn ang="0">
                  <a:pos x="443" y="274"/>
                </a:cxn>
                <a:cxn ang="0">
                  <a:pos x="449" y="247"/>
                </a:cxn>
                <a:cxn ang="0">
                  <a:pos x="395" y="211"/>
                </a:cxn>
                <a:cxn ang="0">
                  <a:pos x="417" y="184"/>
                </a:cxn>
                <a:cxn ang="0">
                  <a:pos x="379" y="128"/>
                </a:cxn>
                <a:cxn ang="0">
                  <a:pos x="388" y="86"/>
                </a:cxn>
                <a:cxn ang="0">
                  <a:pos x="414" y="39"/>
                </a:cxn>
              </a:cxnLst>
              <a:rect l="0" t="0" r="r" b="b"/>
              <a:pathLst>
                <a:path w="624" h="506">
                  <a:moveTo>
                    <a:pt x="435" y="7"/>
                  </a:moveTo>
                  <a:lnTo>
                    <a:pt x="445" y="3"/>
                  </a:lnTo>
                  <a:lnTo>
                    <a:pt x="456" y="0"/>
                  </a:lnTo>
                  <a:lnTo>
                    <a:pt x="458" y="6"/>
                  </a:lnTo>
                  <a:lnTo>
                    <a:pt x="460" y="13"/>
                  </a:lnTo>
                  <a:lnTo>
                    <a:pt x="463" y="18"/>
                  </a:lnTo>
                  <a:lnTo>
                    <a:pt x="466" y="20"/>
                  </a:lnTo>
                  <a:lnTo>
                    <a:pt x="468" y="23"/>
                  </a:lnTo>
                  <a:lnTo>
                    <a:pt x="471" y="27"/>
                  </a:lnTo>
                  <a:lnTo>
                    <a:pt x="471" y="30"/>
                  </a:lnTo>
                  <a:lnTo>
                    <a:pt x="471" y="32"/>
                  </a:lnTo>
                  <a:lnTo>
                    <a:pt x="468" y="35"/>
                  </a:lnTo>
                  <a:lnTo>
                    <a:pt x="467" y="37"/>
                  </a:lnTo>
                  <a:lnTo>
                    <a:pt x="464" y="42"/>
                  </a:lnTo>
                  <a:lnTo>
                    <a:pt x="460" y="46"/>
                  </a:lnTo>
                  <a:lnTo>
                    <a:pt x="460" y="52"/>
                  </a:lnTo>
                  <a:lnTo>
                    <a:pt x="460" y="57"/>
                  </a:lnTo>
                  <a:lnTo>
                    <a:pt x="463" y="64"/>
                  </a:lnTo>
                  <a:lnTo>
                    <a:pt x="465" y="70"/>
                  </a:lnTo>
                  <a:lnTo>
                    <a:pt x="465" y="76"/>
                  </a:lnTo>
                  <a:lnTo>
                    <a:pt x="465" y="83"/>
                  </a:lnTo>
                  <a:lnTo>
                    <a:pt x="465" y="87"/>
                  </a:lnTo>
                  <a:lnTo>
                    <a:pt x="465" y="91"/>
                  </a:lnTo>
                  <a:lnTo>
                    <a:pt x="467" y="94"/>
                  </a:lnTo>
                  <a:lnTo>
                    <a:pt x="469" y="97"/>
                  </a:lnTo>
                  <a:lnTo>
                    <a:pt x="473" y="100"/>
                  </a:lnTo>
                  <a:lnTo>
                    <a:pt x="476" y="102"/>
                  </a:lnTo>
                  <a:lnTo>
                    <a:pt x="477" y="105"/>
                  </a:lnTo>
                  <a:lnTo>
                    <a:pt x="480" y="108"/>
                  </a:lnTo>
                  <a:lnTo>
                    <a:pt x="482" y="114"/>
                  </a:lnTo>
                  <a:lnTo>
                    <a:pt x="486" y="120"/>
                  </a:lnTo>
                  <a:lnTo>
                    <a:pt x="489" y="124"/>
                  </a:lnTo>
                  <a:lnTo>
                    <a:pt x="491" y="128"/>
                  </a:lnTo>
                  <a:lnTo>
                    <a:pt x="491" y="130"/>
                  </a:lnTo>
                  <a:lnTo>
                    <a:pt x="490" y="134"/>
                  </a:lnTo>
                  <a:lnTo>
                    <a:pt x="489" y="137"/>
                  </a:lnTo>
                  <a:lnTo>
                    <a:pt x="486" y="140"/>
                  </a:lnTo>
                  <a:lnTo>
                    <a:pt x="482" y="144"/>
                  </a:lnTo>
                  <a:lnTo>
                    <a:pt x="477" y="149"/>
                  </a:lnTo>
                  <a:lnTo>
                    <a:pt x="472" y="153"/>
                  </a:lnTo>
                  <a:lnTo>
                    <a:pt x="469" y="159"/>
                  </a:lnTo>
                  <a:lnTo>
                    <a:pt x="468" y="164"/>
                  </a:lnTo>
                  <a:lnTo>
                    <a:pt x="469" y="167"/>
                  </a:lnTo>
                  <a:lnTo>
                    <a:pt x="473" y="169"/>
                  </a:lnTo>
                  <a:lnTo>
                    <a:pt x="477" y="171"/>
                  </a:lnTo>
                  <a:lnTo>
                    <a:pt x="482" y="171"/>
                  </a:lnTo>
                  <a:lnTo>
                    <a:pt x="489" y="171"/>
                  </a:lnTo>
                  <a:lnTo>
                    <a:pt x="496" y="170"/>
                  </a:lnTo>
                  <a:lnTo>
                    <a:pt x="501" y="171"/>
                  </a:lnTo>
                  <a:lnTo>
                    <a:pt x="506" y="173"/>
                  </a:lnTo>
                  <a:lnTo>
                    <a:pt x="508" y="176"/>
                  </a:lnTo>
                  <a:lnTo>
                    <a:pt x="510" y="179"/>
                  </a:lnTo>
                  <a:lnTo>
                    <a:pt x="510" y="184"/>
                  </a:lnTo>
                  <a:lnTo>
                    <a:pt x="509" y="190"/>
                  </a:lnTo>
                  <a:lnTo>
                    <a:pt x="506" y="197"/>
                  </a:lnTo>
                  <a:lnTo>
                    <a:pt x="502" y="201"/>
                  </a:lnTo>
                  <a:lnTo>
                    <a:pt x="497" y="208"/>
                  </a:lnTo>
                  <a:lnTo>
                    <a:pt x="493" y="215"/>
                  </a:lnTo>
                  <a:lnTo>
                    <a:pt x="491" y="222"/>
                  </a:lnTo>
                  <a:lnTo>
                    <a:pt x="491" y="225"/>
                  </a:lnTo>
                  <a:lnTo>
                    <a:pt x="492" y="230"/>
                  </a:lnTo>
                  <a:lnTo>
                    <a:pt x="494" y="230"/>
                  </a:lnTo>
                  <a:lnTo>
                    <a:pt x="497" y="230"/>
                  </a:lnTo>
                  <a:lnTo>
                    <a:pt x="499" y="227"/>
                  </a:lnTo>
                  <a:lnTo>
                    <a:pt x="500" y="224"/>
                  </a:lnTo>
                  <a:lnTo>
                    <a:pt x="506" y="216"/>
                  </a:lnTo>
                  <a:lnTo>
                    <a:pt x="510" y="209"/>
                  </a:lnTo>
                  <a:lnTo>
                    <a:pt x="514" y="207"/>
                  </a:lnTo>
                  <a:lnTo>
                    <a:pt x="517" y="205"/>
                  </a:lnTo>
                  <a:lnTo>
                    <a:pt x="522" y="203"/>
                  </a:lnTo>
                  <a:lnTo>
                    <a:pt x="526" y="202"/>
                  </a:lnTo>
                  <a:lnTo>
                    <a:pt x="533" y="203"/>
                  </a:lnTo>
                  <a:lnTo>
                    <a:pt x="539" y="206"/>
                  </a:lnTo>
                  <a:lnTo>
                    <a:pt x="541" y="219"/>
                  </a:lnTo>
                  <a:lnTo>
                    <a:pt x="543" y="234"/>
                  </a:lnTo>
                  <a:lnTo>
                    <a:pt x="546" y="241"/>
                  </a:lnTo>
                  <a:lnTo>
                    <a:pt x="547" y="244"/>
                  </a:lnTo>
                  <a:lnTo>
                    <a:pt x="548" y="244"/>
                  </a:lnTo>
                  <a:lnTo>
                    <a:pt x="549" y="244"/>
                  </a:lnTo>
                  <a:lnTo>
                    <a:pt x="550" y="242"/>
                  </a:lnTo>
                  <a:lnTo>
                    <a:pt x="553" y="239"/>
                  </a:lnTo>
                  <a:lnTo>
                    <a:pt x="555" y="234"/>
                  </a:lnTo>
                  <a:lnTo>
                    <a:pt x="558" y="232"/>
                  </a:lnTo>
                  <a:lnTo>
                    <a:pt x="558" y="227"/>
                  </a:lnTo>
                  <a:lnTo>
                    <a:pt x="556" y="225"/>
                  </a:lnTo>
                  <a:lnTo>
                    <a:pt x="554" y="223"/>
                  </a:lnTo>
                  <a:lnTo>
                    <a:pt x="551" y="219"/>
                  </a:lnTo>
                  <a:lnTo>
                    <a:pt x="549" y="215"/>
                  </a:lnTo>
                  <a:lnTo>
                    <a:pt x="548" y="210"/>
                  </a:lnTo>
                  <a:lnTo>
                    <a:pt x="548" y="206"/>
                  </a:lnTo>
                  <a:lnTo>
                    <a:pt x="548" y="200"/>
                  </a:lnTo>
                  <a:lnTo>
                    <a:pt x="550" y="191"/>
                  </a:lnTo>
                  <a:lnTo>
                    <a:pt x="554" y="183"/>
                  </a:lnTo>
                  <a:lnTo>
                    <a:pt x="558" y="176"/>
                  </a:lnTo>
                  <a:lnTo>
                    <a:pt x="563" y="173"/>
                  </a:lnTo>
                  <a:lnTo>
                    <a:pt x="569" y="170"/>
                  </a:lnTo>
                  <a:lnTo>
                    <a:pt x="574" y="170"/>
                  </a:lnTo>
                  <a:lnTo>
                    <a:pt x="580" y="171"/>
                  </a:lnTo>
                  <a:lnTo>
                    <a:pt x="586" y="174"/>
                  </a:lnTo>
                  <a:lnTo>
                    <a:pt x="593" y="176"/>
                  </a:lnTo>
                  <a:lnTo>
                    <a:pt x="598" y="179"/>
                  </a:lnTo>
                  <a:lnTo>
                    <a:pt x="603" y="183"/>
                  </a:lnTo>
                  <a:lnTo>
                    <a:pt x="607" y="187"/>
                  </a:lnTo>
                  <a:lnTo>
                    <a:pt x="611" y="192"/>
                  </a:lnTo>
                  <a:lnTo>
                    <a:pt x="614" y="197"/>
                  </a:lnTo>
                  <a:lnTo>
                    <a:pt x="619" y="207"/>
                  </a:lnTo>
                  <a:lnTo>
                    <a:pt x="622" y="218"/>
                  </a:lnTo>
                  <a:lnTo>
                    <a:pt x="624" y="230"/>
                  </a:lnTo>
                  <a:lnTo>
                    <a:pt x="624" y="241"/>
                  </a:lnTo>
                  <a:lnTo>
                    <a:pt x="623" y="254"/>
                  </a:lnTo>
                  <a:lnTo>
                    <a:pt x="621" y="265"/>
                  </a:lnTo>
                  <a:lnTo>
                    <a:pt x="618" y="272"/>
                  </a:lnTo>
                  <a:lnTo>
                    <a:pt x="614" y="279"/>
                  </a:lnTo>
                  <a:lnTo>
                    <a:pt x="611" y="280"/>
                  </a:lnTo>
                  <a:lnTo>
                    <a:pt x="610" y="283"/>
                  </a:lnTo>
                  <a:lnTo>
                    <a:pt x="610" y="287"/>
                  </a:lnTo>
                  <a:lnTo>
                    <a:pt x="611" y="291"/>
                  </a:lnTo>
                  <a:lnTo>
                    <a:pt x="612" y="297"/>
                  </a:lnTo>
                  <a:lnTo>
                    <a:pt x="613" y="303"/>
                  </a:lnTo>
                  <a:lnTo>
                    <a:pt x="613" y="308"/>
                  </a:lnTo>
                  <a:lnTo>
                    <a:pt x="613" y="313"/>
                  </a:lnTo>
                  <a:lnTo>
                    <a:pt x="610" y="323"/>
                  </a:lnTo>
                  <a:lnTo>
                    <a:pt x="604" y="333"/>
                  </a:lnTo>
                  <a:lnTo>
                    <a:pt x="600" y="339"/>
                  </a:lnTo>
                  <a:lnTo>
                    <a:pt x="600" y="346"/>
                  </a:lnTo>
                  <a:lnTo>
                    <a:pt x="600" y="350"/>
                  </a:lnTo>
                  <a:lnTo>
                    <a:pt x="600" y="354"/>
                  </a:lnTo>
                  <a:lnTo>
                    <a:pt x="599" y="356"/>
                  </a:lnTo>
                  <a:lnTo>
                    <a:pt x="596" y="358"/>
                  </a:lnTo>
                  <a:lnTo>
                    <a:pt x="594" y="363"/>
                  </a:lnTo>
                  <a:lnTo>
                    <a:pt x="593" y="368"/>
                  </a:lnTo>
                  <a:lnTo>
                    <a:pt x="595" y="373"/>
                  </a:lnTo>
                  <a:lnTo>
                    <a:pt x="596" y="379"/>
                  </a:lnTo>
                  <a:lnTo>
                    <a:pt x="595" y="381"/>
                  </a:lnTo>
                  <a:lnTo>
                    <a:pt x="594" y="382"/>
                  </a:lnTo>
                  <a:lnTo>
                    <a:pt x="591" y="384"/>
                  </a:lnTo>
                  <a:lnTo>
                    <a:pt x="589" y="384"/>
                  </a:lnTo>
                  <a:lnTo>
                    <a:pt x="586" y="384"/>
                  </a:lnTo>
                  <a:lnTo>
                    <a:pt x="581" y="384"/>
                  </a:lnTo>
                  <a:lnTo>
                    <a:pt x="575" y="384"/>
                  </a:lnTo>
                  <a:lnTo>
                    <a:pt x="570" y="385"/>
                  </a:lnTo>
                  <a:lnTo>
                    <a:pt x="564" y="386"/>
                  </a:lnTo>
                  <a:lnTo>
                    <a:pt x="558" y="388"/>
                  </a:lnTo>
                  <a:lnTo>
                    <a:pt x="551" y="394"/>
                  </a:lnTo>
                  <a:lnTo>
                    <a:pt x="546" y="398"/>
                  </a:lnTo>
                  <a:lnTo>
                    <a:pt x="543" y="401"/>
                  </a:lnTo>
                  <a:lnTo>
                    <a:pt x="540" y="402"/>
                  </a:lnTo>
                  <a:lnTo>
                    <a:pt x="536" y="403"/>
                  </a:lnTo>
                  <a:lnTo>
                    <a:pt x="531" y="404"/>
                  </a:lnTo>
                  <a:lnTo>
                    <a:pt x="525" y="403"/>
                  </a:lnTo>
                  <a:lnTo>
                    <a:pt x="521" y="402"/>
                  </a:lnTo>
                  <a:lnTo>
                    <a:pt x="516" y="398"/>
                  </a:lnTo>
                  <a:lnTo>
                    <a:pt x="512" y="395"/>
                  </a:lnTo>
                  <a:lnTo>
                    <a:pt x="508" y="386"/>
                  </a:lnTo>
                  <a:lnTo>
                    <a:pt x="505" y="379"/>
                  </a:lnTo>
                  <a:lnTo>
                    <a:pt x="502" y="382"/>
                  </a:lnTo>
                  <a:lnTo>
                    <a:pt x="500" y="385"/>
                  </a:lnTo>
                  <a:lnTo>
                    <a:pt x="496" y="387"/>
                  </a:lnTo>
                  <a:lnTo>
                    <a:pt x="494" y="387"/>
                  </a:lnTo>
                  <a:lnTo>
                    <a:pt x="494" y="388"/>
                  </a:lnTo>
                  <a:lnTo>
                    <a:pt x="492" y="396"/>
                  </a:lnTo>
                  <a:lnTo>
                    <a:pt x="491" y="398"/>
                  </a:lnTo>
                  <a:lnTo>
                    <a:pt x="490" y="402"/>
                  </a:lnTo>
                  <a:lnTo>
                    <a:pt x="484" y="403"/>
                  </a:lnTo>
                  <a:lnTo>
                    <a:pt x="475" y="403"/>
                  </a:lnTo>
                  <a:lnTo>
                    <a:pt x="466" y="402"/>
                  </a:lnTo>
                  <a:lnTo>
                    <a:pt x="460" y="400"/>
                  </a:lnTo>
                  <a:lnTo>
                    <a:pt x="457" y="397"/>
                  </a:lnTo>
                  <a:lnTo>
                    <a:pt x="455" y="394"/>
                  </a:lnTo>
                  <a:lnTo>
                    <a:pt x="458" y="393"/>
                  </a:lnTo>
                  <a:lnTo>
                    <a:pt x="461" y="390"/>
                  </a:lnTo>
                  <a:lnTo>
                    <a:pt x="464" y="388"/>
                  </a:lnTo>
                  <a:lnTo>
                    <a:pt x="464" y="385"/>
                  </a:lnTo>
                  <a:lnTo>
                    <a:pt x="463" y="381"/>
                  </a:lnTo>
                  <a:lnTo>
                    <a:pt x="460" y="378"/>
                  </a:lnTo>
                  <a:lnTo>
                    <a:pt x="456" y="376"/>
                  </a:lnTo>
                  <a:lnTo>
                    <a:pt x="452" y="377"/>
                  </a:lnTo>
                  <a:lnTo>
                    <a:pt x="450" y="378"/>
                  </a:lnTo>
                  <a:lnTo>
                    <a:pt x="448" y="380"/>
                  </a:lnTo>
                  <a:lnTo>
                    <a:pt x="445" y="384"/>
                  </a:lnTo>
                  <a:lnTo>
                    <a:pt x="443" y="387"/>
                  </a:lnTo>
                  <a:lnTo>
                    <a:pt x="441" y="389"/>
                  </a:lnTo>
                  <a:lnTo>
                    <a:pt x="437" y="392"/>
                  </a:lnTo>
                  <a:lnTo>
                    <a:pt x="434" y="393"/>
                  </a:lnTo>
                  <a:lnTo>
                    <a:pt x="431" y="393"/>
                  </a:lnTo>
                  <a:lnTo>
                    <a:pt x="427" y="393"/>
                  </a:lnTo>
                  <a:lnTo>
                    <a:pt x="425" y="396"/>
                  </a:lnTo>
                  <a:lnTo>
                    <a:pt x="423" y="400"/>
                  </a:lnTo>
                  <a:lnTo>
                    <a:pt x="422" y="404"/>
                  </a:lnTo>
                  <a:lnTo>
                    <a:pt x="419" y="407"/>
                  </a:lnTo>
                  <a:lnTo>
                    <a:pt x="417" y="411"/>
                  </a:lnTo>
                  <a:lnTo>
                    <a:pt x="415" y="412"/>
                  </a:lnTo>
                  <a:lnTo>
                    <a:pt x="414" y="413"/>
                  </a:lnTo>
                  <a:lnTo>
                    <a:pt x="411" y="413"/>
                  </a:lnTo>
                  <a:lnTo>
                    <a:pt x="410" y="413"/>
                  </a:lnTo>
                  <a:lnTo>
                    <a:pt x="406" y="411"/>
                  </a:lnTo>
                  <a:lnTo>
                    <a:pt x="402" y="410"/>
                  </a:lnTo>
                  <a:lnTo>
                    <a:pt x="399" y="410"/>
                  </a:lnTo>
                  <a:lnTo>
                    <a:pt x="398" y="411"/>
                  </a:lnTo>
                  <a:lnTo>
                    <a:pt x="395" y="413"/>
                  </a:lnTo>
                  <a:lnTo>
                    <a:pt x="393" y="415"/>
                  </a:lnTo>
                  <a:lnTo>
                    <a:pt x="390" y="421"/>
                  </a:lnTo>
                  <a:lnTo>
                    <a:pt x="388" y="423"/>
                  </a:lnTo>
                  <a:lnTo>
                    <a:pt x="386" y="421"/>
                  </a:lnTo>
                  <a:lnTo>
                    <a:pt x="382" y="420"/>
                  </a:lnTo>
                  <a:lnTo>
                    <a:pt x="377" y="419"/>
                  </a:lnTo>
                  <a:lnTo>
                    <a:pt x="375" y="420"/>
                  </a:lnTo>
                  <a:lnTo>
                    <a:pt x="371" y="421"/>
                  </a:lnTo>
                  <a:lnTo>
                    <a:pt x="368" y="422"/>
                  </a:lnTo>
                  <a:lnTo>
                    <a:pt x="365" y="426"/>
                  </a:lnTo>
                  <a:lnTo>
                    <a:pt x="362" y="428"/>
                  </a:lnTo>
                  <a:lnTo>
                    <a:pt x="361" y="429"/>
                  </a:lnTo>
                  <a:lnTo>
                    <a:pt x="360" y="431"/>
                  </a:lnTo>
                  <a:lnTo>
                    <a:pt x="361" y="436"/>
                  </a:lnTo>
                  <a:lnTo>
                    <a:pt x="361" y="443"/>
                  </a:lnTo>
                  <a:lnTo>
                    <a:pt x="359" y="447"/>
                  </a:lnTo>
                  <a:lnTo>
                    <a:pt x="357" y="450"/>
                  </a:lnTo>
                  <a:lnTo>
                    <a:pt x="352" y="453"/>
                  </a:lnTo>
                  <a:lnTo>
                    <a:pt x="349" y="454"/>
                  </a:lnTo>
                  <a:lnTo>
                    <a:pt x="317" y="475"/>
                  </a:lnTo>
                  <a:lnTo>
                    <a:pt x="282" y="494"/>
                  </a:lnTo>
                  <a:lnTo>
                    <a:pt x="273" y="498"/>
                  </a:lnTo>
                  <a:lnTo>
                    <a:pt x="264" y="501"/>
                  </a:lnTo>
                  <a:lnTo>
                    <a:pt x="255" y="503"/>
                  </a:lnTo>
                  <a:lnTo>
                    <a:pt x="246" y="504"/>
                  </a:lnTo>
                  <a:lnTo>
                    <a:pt x="237" y="506"/>
                  </a:lnTo>
                  <a:lnTo>
                    <a:pt x="228" y="504"/>
                  </a:lnTo>
                  <a:lnTo>
                    <a:pt x="219" y="502"/>
                  </a:lnTo>
                  <a:lnTo>
                    <a:pt x="209" y="499"/>
                  </a:lnTo>
                  <a:lnTo>
                    <a:pt x="203" y="494"/>
                  </a:lnTo>
                  <a:lnTo>
                    <a:pt x="195" y="490"/>
                  </a:lnTo>
                  <a:lnTo>
                    <a:pt x="186" y="483"/>
                  </a:lnTo>
                  <a:lnTo>
                    <a:pt x="178" y="476"/>
                  </a:lnTo>
                  <a:lnTo>
                    <a:pt x="171" y="468"/>
                  </a:lnTo>
                  <a:lnTo>
                    <a:pt x="167" y="460"/>
                  </a:lnTo>
                  <a:lnTo>
                    <a:pt x="166" y="455"/>
                  </a:lnTo>
                  <a:lnTo>
                    <a:pt x="166" y="452"/>
                  </a:lnTo>
                  <a:lnTo>
                    <a:pt x="166" y="447"/>
                  </a:lnTo>
                  <a:lnTo>
                    <a:pt x="168" y="443"/>
                  </a:lnTo>
                  <a:lnTo>
                    <a:pt x="180" y="434"/>
                  </a:lnTo>
                  <a:lnTo>
                    <a:pt x="191" y="425"/>
                  </a:lnTo>
                  <a:lnTo>
                    <a:pt x="198" y="420"/>
                  </a:lnTo>
                  <a:lnTo>
                    <a:pt x="205" y="417"/>
                  </a:lnTo>
                  <a:lnTo>
                    <a:pt x="212" y="415"/>
                  </a:lnTo>
                  <a:lnTo>
                    <a:pt x="219" y="414"/>
                  </a:lnTo>
                  <a:lnTo>
                    <a:pt x="222" y="414"/>
                  </a:lnTo>
                  <a:lnTo>
                    <a:pt x="223" y="413"/>
                  </a:lnTo>
                  <a:lnTo>
                    <a:pt x="224" y="412"/>
                  </a:lnTo>
                  <a:lnTo>
                    <a:pt x="225" y="410"/>
                  </a:lnTo>
                  <a:lnTo>
                    <a:pt x="225" y="406"/>
                  </a:lnTo>
                  <a:lnTo>
                    <a:pt x="228" y="401"/>
                  </a:lnTo>
                  <a:lnTo>
                    <a:pt x="230" y="396"/>
                  </a:lnTo>
                  <a:lnTo>
                    <a:pt x="233" y="394"/>
                  </a:lnTo>
                  <a:lnTo>
                    <a:pt x="238" y="393"/>
                  </a:lnTo>
                  <a:lnTo>
                    <a:pt x="241" y="392"/>
                  </a:lnTo>
                  <a:lnTo>
                    <a:pt x="260" y="392"/>
                  </a:lnTo>
                  <a:lnTo>
                    <a:pt x="278" y="393"/>
                  </a:lnTo>
                  <a:lnTo>
                    <a:pt x="287" y="393"/>
                  </a:lnTo>
                  <a:lnTo>
                    <a:pt x="295" y="392"/>
                  </a:lnTo>
                  <a:lnTo>
                    <a:pt x="304" y="389"/>
                  </a:lnTo>
                  <a:lnTo>
                    <a:pt x="312" y="385"/>
                  </a:lnTo>
                  <a:lnTo>
                    <a:pt x="319" y="376"/>
                  </a:lnTo>
                  <a:lnTo>
                    <a:pt x="325" y="365"/>
                  </a:lnTo>
                  <a:lnTo>
                    <a:pt x="331" y="355"/>
                  </a:lnTo>
                  <a:lnTo>
                    <a:pt x="339" y="346"/>
                  </a:lnTo>
                  <a:lnTo>
                    <a:pt x="341" y="341"/>
                  </a:lnTo>
                  <a:lnTo>
                    <a:pt x="342" y="337"/>
                  </a:lnTo>
                  <a:lnTo>
                    <a:pt x="341" y="335"/>
                  </a:lnTo>
                  <a:lnTo>
                    <a:pt x="338" y="333"/>
                  </a:lnTo>
                  <a:lnTo>
                    <a:pt x="335" y="331"/>
                  </a:lnTo>
                  <a:lnTo>
                    <a:pt x="333" y="331"/>
                  </a:lnTo>
                  <a:lnTo>
                    <a:pt x="330" y="332"/>
                  </a:lnTo>
                  <a:lnTo>
                    <a:pt x="328" y="333"/>
                  </a:lnTo>
                  <a:lnTo>
                    <a:pt x="323" y="338"/>
                  </a:lnTo>
                  <a:lnTo>
                    <a:pt x="320" y="342"/>
                  </a:lnTo>
                  <a:lnTo>
                    <a:pt x="315" y="350"/>
                  </a:lnTo>
                  <a:lnTo>
                    <a:pt x="309" y="358"/>
                  </a:lnTo>
                  <a:lnTo>
                    <a:pt x="306" y="355"/>
                  </a:lnTo>
                  <a:lnTo>
                    <a:pt x="305" y="352"/>
                  </a:lnTo>
                  <a:lnTo>
                    <a:pt x="304" y="350"/>
                  </a:lnTo>
                  <a:lnTo>
                    <a:pt x="302" y="350"/>
                  </a:lnTo>
                  <a:lnTo>
                    <a:pt x="300" y="352"/>
                  </a:lnTo>
                  <a:lnTo>
                    <a:pt x="296" y="354"/>
                  </a:lnTo>
                  <a:lnTo>
                    <a:pt x="290" y="357"/>
                  </a:lnTo>
                  <a:lnTo>
                    <a:pt x="286" y="361"/>
                  </a:lnTo>
                  <a:lnTo>
                    <a:pt x="281" y="363"/>
                  </a:lnTo>
                  <a:lnTo>
                    <a:pt x="277" y="364"/>
                  </a:lnTo>
                  <a:lnTo>
                    <a:pt x="272" y="364"/>
                  </a:lnTo>
                  <a:lnTo>
                    <a:pt x="269" y="362"/>
                  </a:lnTo>
                  <a:lnTo>
                    <a:pt x="264" y="358"/>
                  </a:lnTo>
                  <a:lnTo>
                    <a:pt x="261" y="353"/>
                  </a:lnTo>
                  <a:lnTo>
                    <a:pt x="260" y="347"/>
                  </a:lnTo>
                  <a:lnTo>
                    <a:pt x="257" y="341"/>
                  </a:lnTo>
                  <a:lnTo>
                    <a:pt x="256" y="341"/>
                  </a:lnTo>
                  <a:lnTo>
                    <a:pt x="256" y="341"/>
                  </a:lnTo>
                  <a:lnTo>
                    <a:pt x="254" y="347"/>
                  </a:lnTo>
                  <a:lnTo>
                    <a:pt x="254" y="354"/>
                  </a:lnTo>
                  <a:lnTo>
                    <a:pt x="253" y="358"/>
                  </a:lnTo>
                  <a:lnTo>
                    <a:pt x="251" y="364"/>
                  </a:lnTo>
                  <a:lnTo>
                    <a:pt x="249" y="366"/>
                  </a:lnTo>
                  <a:lnTo>
                    <a:pt x="247" y="368"/>
                  </a:lnTo>
                  <a:lnTo>
                    <a:pt x="245" y="368"/>
                  </a:lnTo>
                  <a:lnTo>
                    <a:pt x="243" y="368"/>
                  </a:lnTo>
                  <a:lnTo>
                    <a:pt x="238" y="366"/>
                  </a:lnTo>
                  <a:lnTo>
                    <a:pt x="233" y="368"/>
                  </a:lnTo>
                  <a:lnTo>
                    <a:pt x="230" y="369"/>
                  </a:lnTo>
                  <a:lnTo>
                    <a:pt x="228" y="371"/>
                  </a:lnTo>
                  <a:lnTo>
                    <a:pt x="220" y="374"/>
                  </a:lnTo>
                  <a:lnTo>
                    <a:pt x="207" y="379"/>
                  </a:lnTo>
                  <a:lnTo>
                    <a:pt x="201" y="379"/>
                  </a:lnTo>
                  <a:lnTo>
                    <a:pt x="196" y="379"/>
                  </a:lnTo>
                  <a:lnTo>
                    <a:pt x="194" y="379"/>
                  </a:lnTo>
                  <a:lnTo>
                    <a:pt x="191" y="378"/>
                  </a:lnTo>
                  <a:lnTo>
                    <a:pt x="190" y="376"/>
                  </a:lnTo>
                  <a:lnTo>
                    <a:pt x="189" y="374"/>
                  </a:lnTo>
                  <a:lnTo>
                    <a:pt x="189" y="370"/>
                  </a:lnTo>
                  <a:lnTo>
                    <a:pt x="189" y="365"/>
                  </a:lnTo>
                  <a:lnTo>
                    <a:pt x="192" y="355"/>
                  </a:lnTo>
                  <a:lnTo>
                    <a:pt x="194" y="345"/>
                  </a:lnTo>
                  <a:lnTo>
                    <a:pt x="194" y="337"/>
                  </a:lnTo>
                  <a:lnTo>
                    <a:pt x="194" y="331"/>
                  </a:lnTo>
                  <a:lnTo>
                    <a:pt x="196" y="325"/>
                  </a:lnTo>
                  <a:lnTo>
                    <a:pt x="200" y="319"/>
                  </a:lnTo>
                  <a:lnTo>
                    <a:pt x="203" y="316"/>
                  </a:lnTo>
                  <a:lnTo>
                    <a:pt x="205" y="314"/>
                  </a:lnTo>
                  <a:lnTo>
                    <a:pt x="204" y="314"/>
                  </a:lnTo>
                  <a:lnTo>
                    <a:pt x="203" y="314"/>
                  </a:lnTo>
                  <a:lnTo>
                    <a:pt x="200" y="314"/>
                  </a:lnTo>
                  <a:lnTo>
                    <a:pt x="198" y="314"/>
                  </a:lnTo>
                  <a:lnTo>
                    <a:pt x="195" y="312"/>
                  </a:lnTo>
                  <a:lnTo>
                    <a:pt x="192" y="309"/>
                  </a:lnTo>
                  <a:lnTo>
                    <a:pt x="191" y="307"/>
                  </a:lnTo>
                  <a:lnTo>
                    <a:pt x="189" y="304"/>
                  </a:lnTo>
                  <a:lnTo>
                    <a:pt x="187" y="306"/>
                  </a:lnTo>
                  <a:lnTo>
                    <a:pt x="184" y="308"/>
                  </a:lnTo>
                  <a:lnTo>
                    <a:pt x="183" y="319"/>
                  </a:lnTo>
                  <a:lnTo>
                    <a:pt x="183" y="329"/>
                  </a:lnTo>
                  <a:lnTo>
                    <a:pt x="182" y="337"/>
                  </a:lnTo>
                  <a:lnTo>
                    <a:pt x="180" y="344"/>
                  </a:lnTo>
                  <a:lnTo>
                    <a:pt x="176" y="344"/>
                  </a:lnTo>
                  <a:lnTo>
                    <a:pt x="173" y="341"/>
                  </a:lnTo>
                  <a:lnTo>
                    <a:pt x="171" y="339"/>
                  </a:lnTo>
                  <a:lnTo>
                    <a:pt x="170" y="339"/>
                  </a:lnTo>
                  <a:lnTo>
                    <a:pt x="170" y="342"/>
                  </a:lnTo>
                  <a:lnTo>
                    <a:pt x="172" y="347"/>
                  </a:lnTo>
                  <a:lnTo>
                    <a:pt x="172" y="353"/>
                  </a:lnTo>
                  <a:lnTo>
                    <a:pt x="173" y="357"/>
                  </a:lnTo>
                  <a:lnTo>
                    <a:pt x="172" y="364"/>
                  </a:lnTo>
                  <a:lnTo>
                    <a:pt x="170" y="370"/>
                  </a:lnTo>
                  <a:lnTo>
                    <a:pt x="165" y="374"/>
                  </a:lnTo>
                  <a:lnTo>
                    <a:pt x="160" y="379"/>
                  </a:lnTo>
                  <a:lnTo>
                    <a:pt x="149" y="386"/>
                  </a:lnTo>
                  <a:lnTo>
                    <a:pt x="139" y="393"/>
                  </a:lnTo>
                  <a:lnTo>
                    <a:pt x="137" y="394"/>
                  </a:lnTo>
                  <a:lnTo>
                    <a:pt x="134" y="396"/>
                  </a:lnTo>
                  <a:lnTo>
                    <a:pt x="131" y="396"/>
                  </a:lnTo>
                  <a:lnTo>
                    <a:pt x="129" y="395"/>
                  </a:lnTo>
                  <a:lnTo>
                    <a:pt x="126" y="390"/>
                  </a:lnTo>
                  <a:lnTo>
                    <a:pt x="126" y="386"/>
                  </a:lnTo>
                  <a:lnTo>
                    <a:pt x="126" y="380"/>
                  </a:lnTo>
                  <a:lnTo>
                    <a:pt x="126" y="376"/>
                  </a:lnTo>
                  <a:lnTo>
                    <a:pt x="126" y="371"/>
                  </a:lnTo>
                  <a:lnTo>
                    <a:pt x="126" y="362"/>
                  </a:lnTo>
                  <a:lnTo>
                    <a:pt x="126" y="358"/>
                  </a:lnTo>
                  <a:lnTo>
                    <a:pt x="125" y="355"/>
                  </a:lnTo>
                  <a:lnTo>
                    <a:pt x="124" y="353"/>
                  </a:lnTo>
                  <a:lnTo>
                    <a:pt x="122" y="353"/>
                  </a:lnTo>
                  <a:lnTo>
                    <a:pt x="119" y="357"/>
                  </a:lnTo>
                  <a:lnTo>
                    <a:pt x="118" y="364"/>
                  </a:lnTo>
                  <a:lnTo>
                    <a:pt x="116" y="365"/>
                  </a:lnTo>
                  <a:lnTo>
                    <a:pt x="113" y="368"/>
                  </a:lnTo>
                  <a:lnTo>
                    <a:pt x="110" y="366"/>
                  </a:lnTo>
                  <a:lnTo>
                    <a:pt x="108" y="365"/>
                  </a:lnTo>
                  <a:lnTo>
                    <a:pt x="107" y="364"/>
                  </a:lnTo>
                  <a:lnTo>
                    <a:pt x="105" y="363"/>
                  </a:lnTo>
                  <a:lnTo>
                    <a:pt x="105" y="364"/>
                  </a:lnTo>
                  <a:lnTo>
                    <a:pt x="105" y="365"/>
                  </a:lnTo>
                  <a:lnTo>
                    <a:pt x="106" y="369"/>
                  </a:lnTo>
                  <a:lnTo>
                    <a:pt x="106" y="376"/>
                  </a:lnTo>
                  <a:lnTo>
                    <a:pt x="107" y="381"/>
                  </a:lnTo>
                  <a:lnTo>
                    <a:pt x="106" y="386"/>
                  </a:lnTo>
                  <a:lnTo>
                    <a:pt x="106" y="388"/>
                  </a:lnTo>
                  <a:lnTo>
                    <a:pt x="103" y="390"/>
                  </a:lnTo>
                  <a:lnTo>
                    <a:pt x="101" y="392"/>
                  </a:lnTo>
                  <a:lnTo>
                    <a:pt x="100" y="392"/>
                  </a:lnTo>
                  <a:lnTo>
                    <a:pt x="94" y="392"/>
                  </a:lnTo>
                  <a:lnTo>
                    <a:pt x="91" y="390"/>
                  </a:lnTo>
                  <a:lnTo>
                    <a:pt x="84" y="387"/>
                  </a:lnTo>
                  <a:lnTo>
                    <a:pt x="78" y="381"/>
                  </a:lnTo>
                  <a:lnTo>
                    <a:pt x="74" y="374"/>
                  </a:lnTo>
                  <a:lnTo>
                    <a:pt x="72" y="368"/>
                  </a:lnTo>
                  <a:lnTo>
                    <a:pt x="69" y="363"/>
                  </a:lnTo>
                  <a:lnTo>
                    <a:pt x="68" y="358"/>
                  </a:lnTo>
                  <a:lnTo>
                    <a:pt x="66" y="357"/>
                  </a:lnTo>
                  <a:lnTo>
                    <a:pt x="65" y="357"/>
                  </a:lnTo>
                  <a:lnTo>
                    <a:pt x="61" y="358"/>
                  </a:lnTo>
                  <a:lnTo>
                    <a:pt x="59" y="360"/>
                  </a:lnTo>
                  <a:lnTo>
                    <a:pt x="54" y="363"/>
                  </a:lnTo>
                  <a:lnTo>
                    <a:pt x="50" y="365"/>
                  </a:lnTo>
                  <a:lnTo>
                    <a:pt x="46" y="364"/>
                  </a:lnTo>
                  <a:lnTo>
                    <a:pt x="42" y="363"/>
                  </a:lnTo>
                  <a:lnTo>
                    <a:pt x="30" y="360"/>
                  </a:lnTo>
                  <a:lnTo>
                    <a:pt x="19" y="355"/>
                  </a:lnTo>
                  <a:lnTo>
                    <a:pt x="13" y="352"/>
                  </a:lnTo>
                  <a:lnTo>
                    <a:pt x="8" y="348"/>
                  </a:lnTo>
                  <a:lnTo>
                    <a:pt x="4" y="345"/>
                  </a:lnTo>
                  <a:lnTo>
                    <a:pt x="0" y="339"/>
                  </a:lnTo>
                  <a:lnTo>
                    <a:pt x="0" y="335"/>
                  </a:lnTo>
                  <a:lnTo>
                    <a:pt x="0" y="331"/>
                  </a:lnTo>
                  <a:lnTo>
                    <a:pt x="3" y="327"/>
                  </a:lnTo>
                  <a:lnTo>
                    <a:pt x="5" y="323"/>
                  </a:lnTo>
                  <a:lnTo>
                    <a:pt x="10" y="315"/>
                  </a:lnTo>
                  <a:lnTo>
                    <a:pt x="13" y="307"/>
                  </a:lnTo>
                  <a:lnTo>
                    <a:pt x="16" y="303"/>
                  </a:lnTo>
                  <a:lnTo>
                    <a:pt x="18" y="299"/>
                  </a:lnTo>
                  <a:lnTo>
                    <a:pt x="20" y="296"/>
                  </a:lnTo>
                  <a:lnTo>
                    <a:pt x="24" y="292"/>
                  </a:lnTo>
                  <a:lnTo>
                    <a:pt x="27" y="290"/>
                  </a:lnTo>
                  <a:lnTo>
                    <a:pt x="32" y="290"/>
                  </a:lnTo>
                  <a:lnTo>
                    <a:pt x="37" y="290"/>
                  </a:lnTo>
                  <a:lnTo>
                    <a:pt x="43" y="290"/>
                  </a:lnTo>
                  <a:lnTo>
                    <a:pt x="56" y="291"/>
                  </a:lnTo>
                  <a:lnTo>
                    <a:pt x="66" y="292"/>
                  </a:lnTo>
                  <a:lnTo>
                    <a:pt x="70" y="291"/>
                  </a:lnTo>
                  <a:lnTo>
                    <a:pt x="77" y="291"/>
                  </a:lnTo>
                  <a:lnTo>
                    <a:pt x="82" y="290"/>
                  </a:lnTo>
                  <a:lnTo>
                    <a:pt x="87" y="288"/>
                  </a:lnTo>
                  <a:lnTo>
                    <a:pt x="94" y="282"/>
                  </a:lnTo>
                  <a:lnTo>
                    <a:pt x="100" y="278"/>
                  </a:lnTo>
                  <a:lnTo>
                    <a:pt x="106" y="273"/>
                  </a:lnTo>
                  <a:lnTo>
                    <a:pt x="114" y="270"/>
                  </a:lnTo>
                  <a:lnTo>
                    <a:pt x="122" y="265"/>
                  </a:lnTo>
                  <a:lnTo>
                    <a:pt x="130" y="257"/>
                  </a:lnTo>
                  <a:lnTo>
                    <a:pt x="132" y="254"/>
                  </a:lnTo>
                  <a:lnTo>
                    <a:pt x="132" y="251"/>
                  </a:lnTo>
                  <a:lnTo>
                    <a:pt x="129" y="251"/>
                  </a:lnTo>
                  <a:lnTo>
                    <a:pt x="122" y="251"/>
                  </a:lnTo>
                  <a:lnTo>
                    <a:pt x="106" y="257"/>
                  </a:lnTo>
                  <a:lnTo>
                    <a:pt x="91" y="263"/>
                  </a:lnTo>
                  <a:lnTo>
                    <a:pt x="75" y="267"/>
                  </a:lnTo>
                  <a:lnTo>
                    <a:pt x="60" y="272"/>
                  </a:lnTo>
                  <a:lnTo>
                    <a:pt x="52" y="274"/>
                  </a:lnTo>
                  <a:lnTo>
                    <a:pt x="44" y="275"/>
                  </a:lnTo>
                  <a:lnTo>
                    <a:pt x="36" y="275"/>
                  </a:lnTo>
                  <a:lnTo>
                    <a:pt x="29" y="274"/>
                  </a:lnTo>
                  <a:lnTo>
                    <a:pt x="26" y="271"/>
                  </a:lnTo>
                  <a:lnTo>
                    <a:pt x="24" y="267"/>
                  </a:lnTo>
                  <a:lnTo>
                    <a:pt x="23" y="263"/>
                  </a:lnTo>
                  <a:lnTo>
                    <a:pt x="23" y="258"/>
                  </a:lnTo>
                  <a:lnTo>
                    <a:pt x="23" y="255"/>
                  </a:lnTo>
                  <a:lnTo>
                    <a:pt x="23" y="250"/>
                  </a:lnTo>
                  <a:lnTo>
                    <a:pt x="26" y="243"/>
                  </a:lnTo>
                  <a:lnTo>
                    <a:pt x="30" y="236"/>
                  </a:lnTo>
                  <a:lnTo>
                    <a:pt x="37" y="232"/>
                  </a:lnTo>
                  <a:lnTo>
                    <a:pt x="44" y="227"/>
                  </a:lnTo>
                  <a:lnTo>
                    <a:pt x="52" y="225"/>
                  </a:lnTo>
                  <a:lnTo>
                    <a:pt x="60" y="224"/>
                  </a:lnTo>
                  <a:lnTo>
                    <a:pt x="73" y="223"/>
                  </a:lnTo>
                  <a:lnTo>
                    <a:pt x="86" y="222"/>
                  </a:lnTo>
                  <a:lnTo>
                    <a:pt x="97" y="218"/>
                  </a:lnTo>
                  <a:lnTo>
                    <a:pt x="108" y="217"/>
                  </a:lnTo>
                  <a:lnTo>
                    <a:pt x="114" y="217"/>
                  </a:lnTo>
                  <a:lnTo>
                    <a:pt x="119" y="217"/>
                  </a:lnTo>
                  <a:lnTo>
                    <a:pt x="125" y="216"/>
                  </a:lnTo>
                  <a:lnTo>
                    <a:pt x="131" y="214"/>
                  </a:lnTo>
                  <a:lnTo>
                    <a:pt x="137" y="211"/>
                  </a:lnTo>
                  <a:lnTo>
                    <a:pt x="140" y="209"/>
                  </a:lnTo>
                  <a:lnTo>
                    <a:pt x="140" y="208"/>
                  </a:lnTo>
                  <a:lnTo>
                    <a:pt x="139" y="207"/>
                  </a:lnTo>
                  <a:lnTo>
                    <a:pt x="135" y="207"/>
                  </a:lnTo>
                  <a:lnTo>
                    <a:pt x="130" y="207"/>
                  </a:lnTo>
                  <a:lnTo>
                    <a:pt x="116" y="209"/>
                  </a:lnTo>
                  <a:lnTo>
                    <a:pt x="101" y="210"/>
                  </a:lnTo>
                  <a:lnTo>
                    <a:pt x="87" y="210"/>
                  </a:lnTo>
                  <a:lnTo>
                    <a:pt x="74" y="209"/>
                  </a:lnTo>
                  <a:lnTo>
                    <a:pt x="67" y="209"/>
                  </a:lnTo>
                  <a:lnTo>
                    <a:pt x="59" y="207"/>
                  </a:lnTo>
                  <a:lnTo>
                    <a:pt x="56" y="206"/>
                  </a:lnTo>
                  <a:lnTo>
                    <a:pt x="53" y="205"/>
                  </a:lnTo>
                  <a:lnTo>
                    <a:pt x="50" y="202"/>
                  </a:lnTo>
                  <a:lnTo>
                    <a:pt x="48" y="200"/>
                  </a:lnTo>
                  <a:lnTo>
                    <a:pt x="50" y="195"/>
                  </a:lnTo>
                  <a:lnTo>
                    <a:pt x="51" y="194"/>
                  </a:lnTo>
                  <a:lnTo>
                    <a:pt x="52" y="193"/>
                  </a:lnTo>
                  <a:lnTo>
                    <a:pt x="53" y="193"/>
                  </a:lnTo>
                  <a:lnTo>
                    <a:pt x="54" y="194"/>
                  </a:lnTo>
                  <a:lnTo>
                    <a:pt x="56" y="194"/>
                  </a:lnTo>
                  <a:lnTo>
                    <a:pt x="57" y="194"/>
                  </a:lnTo>
                  <a:lnTo>
                    <a:pt x="58" y="193"/>
                  </a:lnTo>
                  <a:lnTo>
                    <a:pt x="60" y="190"/>
                  </a:lnTo>
                  <a:lnTo>
                    <a:pt x="62" y="186"/>
                  </a:lnTo>
                  <a:lnTo>
                    <a:pt x="61" y="184"/>
                  </a:lnTo>
                  <a:lnTo>
                    <a:pt x="60" y="182"/>
                  </a:lnTo>
                  <a:lnTo>
                    <a:pt x="57" y="178"/>
                  </a:lnTo>
                  <a:lnTo>
                    <a:pt x="52" y="177"/>
                  </a:lnTo>
                  <a:lnTo>
                    <a:pt x="51" y="176"/>
                  </a:lnTo>
                  <a:lnTo>
                    <a:pt x="50" y="175"/>
                  </a:lnTo>
                  <a:lnTo>
                    <a:pt x="49" y="173"/>
                  </a:lnTo>
                  <a:lnTo>
                    <a:pt x="49" y="169"/>
                  </a:lnTo>
                  <a:lnTo>
                    <a:pt x="51" y="165"/>
                  </a:lnTo>
                  <a:lnTo>
                    <a:pt x="53" y="160"/>
                  </a:lnTo>
                  <a:lnTo>
                    <a:pt x="57" y="154"/>
                  </a:lnTo>
                  <a:lnTo>
                    <a:pt x="61" y="151"/>
                  </a:lnTo>
                  <a:lnTo>
                    <a:pt x="68" y="148"/>
                  </a:lnTo>
                  <a:lnTo>
                    <a:pt x="77" y="145"/>
                  </a:lnTo>
                  <a:lnTo>
                    <a:pt x="86" y="145"/>
                  </a:lnTo>
                  <a:lnTo>
                    <a:pt x="95" y="145"/>
                  </a:lnTo>
                  <a:lnTo>
                    <a:pt x="115" y="149"/>
                  </a:lnTo>
                  <a:lnTo>
                    <a:pt x="132" y="152"/>
                  </a:lnTo>
                  <a:lnTo>
                    <a:pt x="139" y="152"/>
                  </a:lnTo>
                  <a:lnTo>
                    <a:pt x="141" y="151"/>
                  </a:lnTo>
                  <a:lnTo>
                    <a:pt x="139" y="148"/>
                  </a:lnTo>
                  <a:lnTo>
                    <a:pt x="132" y="145"/>
                  </a:lnTo>
                  <a:lnTo>
                    <a:pt x="116" y="138"/>
                  </a:lnTo>
                  <a:lnTo>
                    <a:pt x="100" y="133"/>
                  </a:lnTo>
                  <a:lnTo>
                    <a:pt x="95" y="130"/>
                  </a:lnTo>
                  <a:lnTo>
                    <a:pt x="91" y="127"/>
                  </a:lnTo>
                  <a:lnTo>
                    <a:pt x="89" y="125"/>
                  </a:lnTo>
                  <a:lnTo>
                    <a:pt x="87" y="121"/>
                  </a:lnTo>
                  <a:lnTo>
                    <a:pt x="87" y="118"/>
                  </a:lnTo>
                  <a:lnTo>
                    <a:pt x="87" y="114"/>
                  </a:lnTo>
                  <a:lnTo>
                    <a:pt x="90" y="111"/>
                  </a:lnTo>
                  <a:lnTo>
                    <a:pt x="91" y="108"/>
                  </a:lnTo>
                  <a:lnTo>
                    <a:pt x="97" y="101"/>
                  </a:lnTo>
                  <a:lnTo>
                    <a:pt x="103" y="95"/>
                  </a:lnTo>
                  <a:lnTo>
                    <a:pt x="111" y="89"/>
                  </a:lnTo>
                  <a:lnTo>
                    <a:pt x="117" y="85"/>
                  </a:lnTo>
                  <a:lnTo>
                    <a:pt x="124" y="83"/>
                  </a:lnTo>
                  <a:lnTo>
                    <a:pt x="130" y="79"/>
                  </a:lnTo>
                  <a:lnTo>
                    <a:pt x="137" y="78"/>
                  </a:lnTo>
                  <a:lnTo>
                    <a:pt x="143" y="77"/>
                  </a:lnTo>
                  <a:lnTo>
                    <a:pt x="151" y="78"/>
                  </a:lnTo>
                  <a:lnTo>
                    <a:pt x="159" y="78"/>
                  </a:lnTo>
                  <a:lnTo>
                    <a:pt x="165" y="78"/>
                  </a:lnTo>
                  <a:lnTo>
                    <a:pt x="171" y="79"/>
                  </a:lnTo>
                  <a:lnTo>
                    <a:pt x="175" y="81"/>
                  </a:lnTo>
                  <a:lnTo>
                    <a:pt x="179" y="84"/>
                  </a:lnTo>
                  <a:lnTo>
                    <a:pt x="181" y="88"/>
                  </a:lnTo>
                  <a:lnTo>
                    <a:pt x="182" y="93"/>
                  </a:lnTo>
                  <a:lnTo>
                    <a:pt x="182" y="99"/>
                  </a:lnTo>
                  <a:lnTo>
                    <a:pt x="182" y="105"/>
                  </a:lnTo>
                  <a:lnTo>
                    <a:pt x="182" y="112"/>
                  </a:lnTo>
                  <a:lnTo>
                    <a:pt x="183" y="119"/>
                  </a:lnTo>
                  <a:lnTo>
                    <a:pt x="186" y="122"/>
                  </a:lnTo>
                  <a:lnTo>
                    <a:pt x="188" y="127"/>
                  </a:lnTo>
                  <a:lnTo>
                    <a:pt x="188" y="132"/>
                  </a:lnTo>
                  <a:lnTo>
                    <a:pt x="189" y="137"/>
                  </a:lnTo>
                  <a:lnTo>
                    <a:pt x="189" y="141"/>
                  </a:lnTo>
                  <a:lnTo>
                    <a:pt x="190" y="143"/>
                  </a:lnTo>
                  <a:lnTo>
                    <a:pt x="196" y="142"/>
                  </a:lnTo>
                  <a:lnTo>
                    <a:pt x="201" y="140"/>
                  </a:lnTo>
                  <a:lnTo>
                    <a:pt x="211" y="135"/>
                  </a:lnTo>
                  <a:lnTo>
                    <a:pt x="219" y="132"/>
                  </a:lnTo>
                  <a:lnTo>
                    <a:pt x="227" y="129"/>
                  </a:lnTo>
                  <a:lnTo>
                    <a:pt x="236" y="129"/>
                  </a:lnTo>
                  <a:lnTo>
                    <a:pt x="247" y="136"/>
                  </a:lnTo>
                  <a:lnTo>
                    <a:pt x="258" y="143"/>
                  </a:lnTo>
                  <a:lnTo>
                    <a:pt x="262" y="145"/>
                  </a:lnTo>
                  <a:lnTo>
                    <a:pt x="264" y="146"/>
                  </a:lnTo>
                  <a:lnTo>
                    <a:pt x="265" y="151"/>
                  </a:lnTo>
                  <a:lnTo>
                    <a:pt x="265" y="156"/>
                  </a:lnTo>
                  <a:lnTo>
                    <a:pt x="264" y="160"/>
                  </a:lnTo>
                  <a:lnTo>
                    <a:pt x="264" y="164"/>
                  </a:lnTo>
                  <a:lnTo>
                    <a:pt x="264" y="168"/>
                  </a:lnTo>
                  <a:lnTo>
                    <a:pt x="265" y="173"/>
                  </a:lnTo>
                  <a:lnTo>
                    <a:pt x="269" y="176"/>
                  </a:lnTo>
                  <a:lnTo>
                    <a:pt x="276" y="179"/>
                  </a:lnTo>
                  <a:lnTo>
                    <a:pt x="286" y="184"/>
                  </a:lnTo>
                  <a:lnTo>
                    <a:pt x="298" y="190"/>
                  </a:lnTo>
                  <a:lnTo>
                    <a:pt x="302" y="193"/>
                  </a:lnTo>
                  <a:lnTo>
                    <a:pt x="304" y="198"/>
                  </a:lnTo>
                  <a:lnTo>
                    <a:pt x="303" y="200"/>
                  </a:lnTo>
                  <a:lnTo>
                    <a:pt x="302" y="202"/>
                  </a:lnTo>
                  <a:lnTo>
                    <a:pt x="300" y="205"/>
                  </a:lnTo>
                  <a:lnTo>
                    <a:pt x="296" y="207"/>
                  </a:lnTo>
                  <a:lnTo>
                    <a:pt x="290" y="209"/>
                  </a:lnTo>
                  <a:lnTo>
                    <a:pt x="286" y="213"/>
                  </a:lnTo>
                  <a:lnTo>
                    <a:pt x="285" y="215"/>
                  </a:lnTo>
                  <a:lnTo>
                    <a:pt x="284" y="217"/>
                  </a:lnTo>
                  <a:lnTo>
                    <a:pt x="285" y="219"/>
                  </a:lnTo>
                  <a:lnTo>
                    <a:pt x="286" y="223"/>
                  </a:lnTo>
                  <a:lnTo>
                    <a:pt x="289" y="223"/>
                  </a:lnTo>
                  <a:lnTo>
                    <a:pt x="295" y="222"/>
                  </a:lnTo>
                  <a:lnTo>
                    <a:pt x="300" y="221"/>
                  </a:lnTo>
                  <a:lnTo>
                    <a:pt x="304" y="219"/>
                  </a:lnTo>
                  <a:lnTo>
                    <a:pt x="308" y="217"/>
                  </a:lnTo>
                  <a:lnTo>
                    <a:pt x="312" y="216"/>
                  </a:lnTo>
                  <a:lnTo>
                    <a:pt x="314" y="215"/>
                  </a:lnTo>
                  <a:lnTo>
                    <a:pt x="315" y="215"/>
                  </a:lnTo>
                  <a:lnTo>
                    <a:pt x="315" y="221"/>
                  </a:lnTo>
                  <a:lnTo>
                    <a:pt x="314" y="226"/>
                  </a:lnTo>
                  <a:lnTo>
                    <a:pt x="315" y="230"/>
                  </a:lnTo>
                  <a:lnTo>
                    <a:pt x="318" y="233"/>
                  </a:lnTo>
                  <a:lnTo>
                    <a:pt x="320" y="236"/>
                  </a:lnTo>
                  <a:lnTo>
                    <a:pt x="321" y="240"/>
                  </a:lnTo>
                  <a:lnTo>
                    <a:pt x="320" y="255"/>
                  </a:lnTo>
                  <a:lnTo>
                    <a:pt x="320" y="271"/>
                  </a:lnTo>
                  <a:lnTo>
                    <a:pt x="322" y="275"/>
                  </a:lnTo>
                  <a:lnTo>
                    <a:pt x="325" y="279"/>
                  </a:lnTo>
                  <a:lnTo>
                    <a:pt x="327" y="282"/>
                  </a:lnTo>
                  <a:lnTo>
                    <a:pt x="330" y="284"/>
                  </a:lnTo>
                  <a:lnTo>
                    <a:pt x="341" y="281"/>
                  </a:lnTo>
                  <a:lnTo>
                    <a:pt x="352" y="276"/>
                  </a:lnTo>
                  <a:lnTo>
                    <a:pt x="360" y="275"/>
                  </a:lnTo>
                  <a:lnTo>
                    <a:pt x="367" y="275"/>
                  </a:lnTo>
                  <a:lnTo>
                    <a:pt x="375" y="275"/>
                  </a:lnTo>
                  <a:lnTo>
                    <a:pt x="383" y="276"/>
                  </a:lnTo>
                  <a:lnTo>
                    <a:pt x="394" y="278"/>
                  </a:lnTo>
                  <a:lnTo>
                    <a:pt x="406" y="280"/>
                  </a:lnTo>
                  <a:lnTo>
                    <a:pt x="416" y="282"/>
                  </a:lnTo>
                  <a:lnTo>
                    <a:pt x="427" y="284"/>
                  </a:lnTo>
                  <a:lnTo>
                    <a:pt x="435" y="287"/>
                  </a:lnTo>
                  <a:lnTo>
                    <a:pt x="443" y="288"/>
                  </a:lnTo>
                  <a:lnTo>
                    <a:pt x="444" y="284"/>
                  </a:lnTo>
                  <a:lnTo>
                    <a:pt x="444" y="281"/>
                  </a:lnTo>
                  <a:lnTo>
                    <a:pt x="443" y="274"/>
                  </a:lnTo>
                  <a:lnTo>
                    <a:pt x="443" y="274"/>
                  </a:lnTo>
                  <a:lnTo>
                    <a:pt x="444" y="276"/>
                  </a:lnTo>
                  <a:lnTo>
                    <a:pt x="445" y="278"/>
                  </a:lnTo>
                  <a:lnTo>
                    <a:pt x="447" y="276"/>
                  </a:lnTo>
                  <a:lnTo>
                    <a:pt x="449" y="274"/>
                  </a:lnTo>
                  <a:lnTo>
                    <a:pt x="449" y="271"/>
                  </a:lnTo>
                  <a:lnTo>
                    <a:pt x="449" y="266"/>
                  </a:lnTo>
                  <a:lnTo>
                    <a:pt x="449" y="260"/>
                  </a:lnTo>
                  <a:lnTo>
                    <a:pt x="449" y="255"/>
                  </a:lnTo>
                  <a:lnTo>
                    <a:pt x="450" y="251"/>
                  </a:lnTo>
                  <a:lnTo>
                    <a:pt x="449" y="247"/>
                  </a:lnTo>
                  <a:lnTo>
                    <a:pt x="441" y="241"/>
                  </a:lnTo>
                  <a:lnTo>
                    <a:pt x="431" y="236"/>
                  </a:lnTo>
                  <a:lnTo>
                    <a:pt x="425" y="234"/>
                  </a:lnTo>
                  <a:lnTo>
                    <a:pt x="419" y="231"/>
                  </a:lnTo>
                  <a:lnTo>
                    <a:pt x="414" y="227"/>
                  </a:lnTo>
                  <a:lnTo>
                    <a:pt x="410" y="223"/>
                  </a:lnTo>
                  <a:lnTo>
                    <a:pt x="407" y="218"/>
                  </a:lnTo>
                  <a:lnTo>
                    <a:pt x="407" y="215"/>
                  </a:lnTo>
                  <a:lnTo>
                    <a:pt x="404" y="213"/>
                  </a:lnTo>
                  <a:lnTo>
                    <a:pt x="400" y="210"/>
                  </a:lnTo>
                  <a:lnTo>
                    <a:pt x="395" y="211"/>
                  </a:lnTo>
                  <a:lnTo>
                    <a:pt x="392" y="211"/>
                  </a:lnTo>
                  <a:lnTo>
                    <a:pt x="390" y="211"/>
                  </a:lnTo>
                  <a:lnTo>
                    <a:pt x="390" y="209"/>
                  </a:lnTo>
                  <a:lnTo>
                    <a:pt x="388" y="207"/>
                  </a:lnTo>
                  <a:lnTo>
                    <a:pt x="388" y="205"/>
                  </a:lnTo>
                  <a:lnTo>
                    <a:pt x="391" y="201"/>
                  </a:lnTo>
                  <a:lnTo>
                    <a:pt x="395" y="198"/>
                  </a:lnTo>
                  <a:lnTo>
                    <a:pt x="400" y="194"/>
                  </a:lnTo>
                  <a:lnTo>
                    <a:pt x="404" y="192"/>
                  </a:lnTo>
                  <a:lnTo>
                    <a:pt x="411" y="189"/>
                  </a:lnTo>
                  <a:lnTo>
                    <a:pt x="417" y="184"/>
                  </a:lnTo>
                  <a:lnTo>
                    <a:pt x="422" y="178"/>
                  </a:lnTo>
                  <a:lnTo>
                    <a:pt x="424" y="173"/>
                  </a:lnTo>
                  <a:lnTo>
                    <a:pt x="426" y="167"/>
                  </a:lnTo>
                  <a:lnTo>
                    <a:pt x="425" y="160"/>
                  </a:lnTo>
                  <a:lnTo>
                    <a:pt x="420" y="154"/>
                  </a:lnTo>
                  <a:lnTo>
                    <a:pt x="415" y="148"/>
                  </a:lnTo>
                  <a:lnTo>
                    <a:pt x="404" y="143"/>
                  </a:lnTo>
                  <a:lnTo>
                    <a:pt x="394" y="138"/>
                  </a:lnTo>
                  <a:lnTo>
                    <a:pt x="388" y="135"/>
                  </a:lnTo>
                  <a:lnTo>
                    <a:pt x="384" y="132"/>
                  </a:lnTo>
                  <a:lnTo>
                    <a:pt x="379" y="128"/>
                  </a:lnTo>
                  <a:lnTo>
                    <a:pt x="376" y="125"/>
                  </a:lnTo>
                  <a:lnTo>
                    <a:pt x="375" y="120"/>
                  </a:lnTo>
                  <a:lnTo>
                    <a:pt x="372" y="117"/>
                  </a:lnTo>
                  <a:lnTo>
                    <a:pt x="371" y="109"/>
                  </a:lnTo>
                  <a:lnTo>
                    <a:pt x="370" y="103"/>
                  </a:lnTo>
                  <a:lnTo>
                    <a:pt x="369" y="99"/>
                  </a:lnTo>
                  <a:lnTo>
                    <a:pt x="370" y="94"/>
                  </a:lnTo>
                  <a:lnTo>
                    <a:pt x="372" y="91"/>
                  </a:lnTo>
                  <a:lnTo>
                    <a:pt x="376" y="88"/>
                  </a:lnTo>
                  <a:lnTo>
                    <a:pt x="382" y="87"/>
                  </a:lnTo>
                  <a:lnTo>
                    <a:pt x="388" y="86"/>
                  </a:lnTo>
                  <a:lnTo>
                    <a:pt x="392" y="85"/>
                  </a:lnTo>
                  <a:lnTo>
                    <a:pt x="396" y="84"/>
                  </a:lnTo>
                  <a:lnTo>
                    <a:pt x="400" y="83"/>
                  </a:lnTo>
                  <a:lnTo>
                    <a:pt x="402" y="79"/>
                  </a:lnTo>
                  <a:lnTo>
                    <a:pt x="402" y="75"/>
                  </a:lnTo>
                  <a:lnTo>
                    <a:pt x="401" y="69"/>
                  </a:lnTo>
                  <a:lnTo>
                    <a:pt x="402" y="65"/>
                  </a:lnTo>
                  <a:lnTo>
                    <a:pt x="403" y="62"/>
                  </a:lnTo>
                  <a:lnTo>
                    <a:pt x="408" y="55"/>
                  </a:lnTo>
                  <a:lnTo>
                    <a:pt x="411" y="47"/>
                  </a:lnTo>
                  <a:lnTo>
                    <a:pt x="414" y="39"/>
                  </a:lnTo>
                  <a:lnTo>
                    <a:pt x="416" y="32"/>
                  </a:lnTo>
                  <a:lnTo>
                    <a:pt x="419" y="24"/>
                  </a:lnTo>
                  <a:lnTo>
                    <a:pt x="423" y="18"/>
                  </a:lnTo>
                  <a:lnTo>
                    <a:pt x="428" y="12"/>
                  </a:lnTo>
                  <a:lnTo>
                    <a:pt x="435" y="7"/>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59" name="Freeform 358"/>
            <p:cNvSpPr>
              <a:spLocks/>
            </p:cNvSpPr>
            <p:nvPr/>
          </p:nvSpPr>
          <p:spPr bwMode="gray">
            <a:xfrm>
              <a:off x="3025776" y="2460626"/>
              <a:ext cx="198438" cy="160338"/>
            </a:xfrm>
            <a:custGeom>
              <a:avLst/>
              <a:gdLst/>
              <a:ahLst/>
              <a:cxnLst>
                <a:cxn ang="0">
                  <a:pos x="471" y="32"/>
                </a:cxn>
                <a:cxn ang="0">
                  <a:pos x="465" y="87"/>
                </a:cxn>
                <a:cxn ang="0">
                  <a:pos x="491" y="128"/>
                </a:cxn>
                <a:cxn ang="0">
                  <a:pos x="473" y="169"/>
                </a:cxn>
                <a:cxn ang="0">
                  <a:pos x="506" y="197"/>
                </a:cxn>
                <a:cxn ang="0">
                  <a:pos x="506" y="216"/>
                </a:cxn>
                <a:cxn ang="0">
                  <a:pos x="547" y="244"/>
                </a:cxn>
                <a:cxn ang="0">
                  <a:pos x="549" y="215"/>
                </a:cxn>
                <a:cxn ang="0">
                  <a:pos x="586" y="174"/>
                </a:cxn>
                <a:cxn ang="0">
                  <a:pos x="623" y="254"/>
                </a:cxn>
                <a:cxn ang="0">
                  <a:pos x="613" y="313"/>
                </a:cxn>
                <a:cxn ang="0">
                  <a:pos x="595" y="373"/>
                </a:cxn>
                <a:cxn ang="0">
                  <a:pos x="558" y="388"/>
                </a:cxn>
                <a:cxn ang="0">
                  <a:pos x="508" y="386"/>
                </a:cxn>
                <a:cxn ang="0">
                  <a:pos x="475" y="403"/>
                </a:cxn>
                <a:cxn ang="0">
                  <a:pos x="456" y="376"/>
                </a:cxn>
                <a:cxn ang="0">
                  <a:pos x="425" y="396"/>
                </a:cxn>
                <a:cxn ang="0">
                  <a:pos x="399" y="410"/>
                </a:cxn>
                <a:cxn ang="0">
                  <a:pos x="368" y="422"/>
                </a:cxn>
                <a:cxn ang="0">
                  <a:pos x="317" y="475"/>
                </a:cxn>
                <a:cxn ang="0">
                  <a:pos x="195" y="490"/>
                </a:cxn>
                <a:cxn ang="0">
                  <a:pos x="198" y="420"/>
                </a:cxn>
                <a:cxn ang="0">
                  <a:pos x="233" y="394"/>
                </a:cxn>
                <a:cxn ang="0">
                  <a:pos x="331" y="355"/>
                </a:cxn>
                <a:cxn ang="0">
                  <a:pos x="320" y="342"/>
                </a:cxn>
                <a:cxn ang="0">
                  <a:pos x="281" y="363"/>
                </a:cxn>
                <a:cxn ang="0">
                  <a:pos x="254" y="354"/>
                </a:cxn>
                <a:cxn ang="0">
                  <a:pos x="220" y="374"/>
                </a:cxn>
                <a:cxn ang="0">
                  <a:pos x="194" y="345"/>
                </a:cxn>
                <a:cxn ang="0">
                  <a:pos x="195" y="312"/>
                </a:cxn>
                <a:cxn ang="0">
                  <a:pos x="173" y="341"/>
                </a:cxn>
                <a:cxn ang="0">
                  <a:pos x="149" y="386"/>
                </a:cxn>
                <a:cxn ang="0">
                  <a:pos x="126" y="362"/>
                </a:cxn>
                <a:cxn ang="0">
                  <a:pos x="107" y="364"/>
                </a:cxn>
                <a:cxn ang="0">
                  <a:pos x="100" y="392"/>
                </a:cxn>
                <a:cxn ang="0">
                  <a:pos x="61" y="358"/>
                </a:cxn>
                <a:cxn ang="0">
                  <a:pos x="0" y="339"/>
                </a:cxn>
                <a:cxn ang="0">
                  <a:pos x="27" y="290"/>
                </a:cxn>
                <a:cxn ang="0">
                  <a:pos x="100" y="278"/>
                </a:cxn>
                <a:cxn ang="0">
                  <a:pos x="75" y="267"/>
                </a:cxn>
                <a:cxn ang="0">
                  <a:pos x="23" y="250"/>
                </a:cxn>
                <a:cxn ang="0">
                  <a:pos x="114" y="217"/>
                </a:cxn>
                <a:cxn ang="0">
                  <a:pos x="101" y="210"/>
                </a:cxn>
                <a:cxn ang="0">
                  <a:pos x="52" y="193"/>
                </a:cxn>
                <a:cxn ang="0">
                  <a:pos x="52" y="177"/>
                </a:cxn>
                <a:cxn ang="0">
                  <a:pos x="86" y="145"/>
                </a:cxn>
                <a:cxn ang="0">
                  <a:pos x="91" y="127"/>
                </a:cxn>
                <a:cxn ang="0">
                  <a:pos x="124" y="83"/>
                </a:cxn>
                <a:cxn ang="0">
                  <a:pos x="182" y="93"/>
                </a:cxn>
                <a:cxn ang="0">
                  <a:pos x="196" y="142"/>
                </a:cxn>
                <a:cxn ang="0">
                  <a:pos x="265" y="156"/>
                </a:cxn>
                <a:cxn ang="0">
                  <a:pos x="303" y="200"/>
                </a:cxn>
                <a:cxn ang="0">
                  <a:pos x="295" y="222"/>
                </a:cxn>
                <a:cxn ang="0">
                  <a:pos x="320" y="236"/>
                </a:cxn>
                <a:cxn ang="0">
                  <a:pos x="367" y="275"/>
                </a:cxn>
                <a:cxn ang="0">
                  <a:pos x="443" y="274"/>
                </a:cxn>
                <a:cxn ang="0">
                  <a:pos x="449" y="247"/>
                </a:cxn>
                <a:cxn ang="0">
                  <a:pos x="395" y="211"/>
                </a:cxn>
                <a:cxn ang="0">
                  <a:pos x="417" y="184"/>
                </a:cxn>
                <a:cxn ang="0">
                  <a:pos x="379" y="128"/>
                </a:cxn>
                <a:cxn ang="0">
                  <a:pos x="388" y="86"/>
                </a:cxn>
                <a:cxn ang="0">
                  <a:pos x="414" y="39"/>
                </a:cxn>
              </a:cxnLst>
              <a:rect l="0" t="0" r="r" b="b"/>
              <a:pathLst>
                <a:path w="624" h="506">
                  <a:moveTo>
                    <a:pt x="435" y="7"/>
                  </a:moveTo>
                  <a:lnTo>
                    <a:pt x="445" y="3"/>
                  </a:lnTo>
                  <a:lnTo>
                    <a:pt x="456" y="0"/>
                  </a:lnTo>
                  <a:lnTo>
                    <a:pt x="458" y="6"/>
                  </a:lnTo>
                  <a:lnTo>
                    <a:pt x="460" y="13"/>
                  </a:lnTo>
                  <a:lnTo>
                    <a:pt x="463" y="18"/>
                  </a:lnTo>
                  <a:lnTo>
                    <a:pt x="466" y="20"/>
                  </a:lnTo>
                  <a:lnTo>
                    <a:pt x="468" y="23"/>
                  </a:lnTo>
                  <a:lnTo>
                    <a:pt x="471" y="27"/>
                  </a:lnTo>
                  <a:lnTo>
                    <a:pt x="471" y="30"/>
                  </a:lnTo>
                  <a:lnTo>
                    <a:pt x="471" y="32"/>
                  </a:lnTo>
                  <a:lnTo>
                    <a:pt x="468" y="35"/>
                  </a:lnTo>
                  <a:lnTo>
                    <a:pt x="467" y="37"/>
                  </a:lnTo>
                  <a:lnTo>
                    <a:pt x="464" y="42"/>
                  </a:lnTo>
                  <a:lnTo>
                    <a:pt x="460" y="46"/>
                  </a:lnTo>
                  <a:lnTo>
                    <a:pt x="460" y="52"/>
                  </a:lnTo>
                  <a:lnTo>
                    <a:pt x="460" y="57"/>
                  </a:lnTo>
                  <a:lnTo>
                    <a:pt x="463" y="64"/>
                  </a:lnTo>
                  <a:lnTo>
                    <a:pt x="465" y="70"/>
                  </a:lnTo>
                  <a:lnTo>
                    <a:pt x="465" y="76"/>
                  </a:lnTo>
                  <a:lnTo>
                    <a:pt x="465" y="83"/>
                  </a:lnTo>
                  <a:lnTo>
                    <a:pt x="465" y="87"/>
                  </a:lnTo>
                  <a:lnTo>
                    <a:pt x="465" y="91"/>
                  </a:lnTo>
                  <a:lnTo>
                    <a:pt x="467" y="94"/>
                  </a:lnTo>
                  <a:lnTo>
                    <a:pt x="469" y="97"/>
                  </a:lnTo>
                  <a:lnTo>
                    <a:pt x="473" y="100"/>
                  </a:lnTo>
                  <a:lnTo>
                    <a:pt x="476" y="102"/>
                  </a:lnTo>
                  <a:lnTo>
                    <a:pt x="477" y="105"/>
                  </a:lnTo>
                  <a:lnTo>
                    <a:pt x="480" y="108"/>
                  </a:lnTo>
                  <a:lnTo>
                    <a:pt x="482" y="114"/>
                  </a:lnTo>
                  <a:lnTo>
                    <a:pt x="486" y="120"/>
                  </a:lnTo>
                  <a:lnTo>
                    <a:pt x="489" y="124"/>
                  </a:lnTo>
                  <a:lnTo>
                    <a:pt x="491" y="128"/>
                  </a:lnTo>
                  <a:lnTo>
                    <a:pt x="491" y="130"/>
                  </a:lnTo>
                  <a:lnTo>
                    <a:pt x="490" y="134"/>
                  </a:lnTo>
                  <a:lnTo>
                    <a:pt x="489" y="137"/>
                  </a:lnTo>
                  <a:lnTo>
                    <a:pt x="486" y="140"/>
                  </a:lnTo>
                  <a:lnTo>
                    <a:pt x="482" y="144"/>
                  </a:lnTo>
                  <a:lnTo>
                    <a:pt x="477" y="149"/>
                  </a:lnTo>
                  <a:lnTo>
                    <a:pt x="472" y="153"/>
                  </a:lnTo>
                  <a:lnTo>
                    <a:pt x="469" y="159"/>
                  </a:lnTo>
                  <a:lnTo>
                    <a:pt x="468" y="164"/>
                  </a:lnTo>
                  <a:lnTo>
                    <a:pt x="469" y="167"/>
                  </a:lnTo>
                  <a:lnTo>
                    <a:pt x="473" y="169"/>
                  </a:lnTo>
                  <a:lnTo>
                    <a:pt x="477" y="171"/>
                  </a:lnTo>
                  <a:lnTo>
                    <a:pt x="482" y="171"/>
                  </a:lnTo>
                  <a:lnTo>
                    <a:pt x="489" y="171"/>
                  </a:lnTo>
                  <a:lnTo>
                    <a:pt x="496" y="170"/>
                  </a:lnTo>
                  <a:lnTo>
                    <a:pt x="501" y="171"/>
                  </a:lnTo>
                  <a:lnTo>
                    <a:pt x="506" y="173"/>
                  </a:lnTo>
                  <a:lnTo>
                    <a:pt x="508" y="176"/>
                  </a:lnTo>
                  <a:lnTo>
                    <a:pt x="510" y="179"/>
                  </a:lnTo>
                  <a:lnTo>
                    <a:pt x="510" y="184"/>
                  </a:lnTo>
                  <a:lnTo>
                    <a:pt x="509" y="190"/>
                  </a:lnTo>
                  <a:lnTo>
                    <a:pt x="506" y="197"/>
                  </a:lnTo>
                  <a:lnTo>
                    <a:pt x="502" y="201"/>
                  </a:lnTo>
                  <a:lnTo>
                    <a:pt x="497" y="208"/>
                  </a:lnTo>
                  <a:lnTo>
                    <a:pt x="493" y="215"/>
                  </a:lnTo>
                  <a:lnTo>
                    <a:pt x="491" y="222"/>
                  </a:lnTo>
                  <a:lnTo>
                    <a:pt x="491" y="225"/>
                  </a:lnTo>
                  <a:lnTo>
                    <a:pt x="492" y="230"/>
                  </a:lnTo>
                  <a:lnTo>
                    <a:pt x="494" y="230"/>
                  </a:lnTo>
                  <a:lnTo>
                    <a:pt x="497" y="230"/>
                  </a:lnTo>
                  <a:lnTo>
                    <a:pt x="499" y="227"/>
                  </a:lnTo>
                  <a:lnTo>
                    <a:pt x="500" y="224"/>
                  </a:lnTo>
                  <a:lnTo>
                    <a:pt x="506" y="216"/>
                  </a:lnTo>
                  <a:lnTo>
                    <a:pt x="510" y="209"/>
                  </a:lnTo>
                  <a:lnTo>
                    <a:pt x="514" y="207"/>
                  </a:lnTo>
                  <a:lnTo>
                    <a:pt x="517" y="205"/>
                  </a:lnTo>
                  <a:lnTo>
                    <a:pt x="522" y="203"/>
                  </a:lnTo>
                  <a:lnTo>
                    <a:pt x="526" y="202"/>
                  </a:lnTo>
                  <a:lnTo>
                    <a:pt x="533" y="203"/>
                  </a:lnTo>
                  <a:lnTo>
                    <a:pt x="539" y="206"/>
                  </a:lnTo>
                  <a:lnTo>
                    <a:pt x="541" y="219"/>
                  </a:lnTo>
                  <a:lnTo>
                    <a:pt x="543" y="234"/>
                  </a:lnTo>
                  <a:lnTo>
                    <a:pt x="546" y="241"/>
                  </a:lnTo>
                  <a:lnTo>
                    <a:pt x="547" y="244"/>
                  </a:lnTo>
                  <a:lnTo>
                    <a:pt x="548" y="244"/>
                  </a:lnTo>
                  <a:lnTo>
                    <a:pt x="549" y="244"/>
                  </a:lnTo>
                  <a:lnTo>
                    <a:pt x="550" y="242"/>
                  </a:lnTo>
                  <a:lnTo>
                    <a:pt x="553" y="239"/>
                  </a:lnTo>
                  <a:lnTo>
                    <a:pt x="555" y="234"/>
                  </a:lnTo>
                  <a:lnTo>
                    <a:pt x="558" y="232"/>
                  </a:lnTo>
                  <a:lnTo>
                    <a:pt x="558" y="227"/>
                  </a:lnTo>
                  <a:lnTo>
                    <a:pt x="556" y="225"/>
                  </a:lnTo>
                  <a:lnTo>
                    <a:pt x="554" y="223"/>
                  </a:lnTo>
                  <a:lnTo>
                    <a:pt x="551" y="219"/>
                  </a:lnTo>
                  <a:lnTo>
                    <a:pt x="549" y="215"/>
                  </a:lnTo>
                  <a:lnTo>
                    <a:pt x="548" y="210"/>
                  </a:lnTo>
                  <a:lnTo>
                    <a:pt x="548" y="206"/>
                  </a:lnTo>
                  <a:lnTo>
                    <a:pt x="548" y="200"/>
                  </a:lnTo>
                  <a:lnTo>
                    <a:pt x="550" y="191"/>
                  </a:lnTo>
                  <a:lnTo>
                    <a:pt x="554" y="183"/>
                  </a:lnTo>
                  <a:lnTo>
                    <a:pt x="558" y="176"/>
                  </a:lnTo>
                  <a:lnTo>
                    <a:pt x="563" y="173"/>
                  </a:lnTo>
                  <a:lnTo>
                    <a:pt x="569" y="170"/>
                  </a:lnTo>
                  <a:lnTo>
                    <a:pt x="574" y="170"/>
                  </a:lnTo>
                  <a:lnTo>
                    <a:pt x="580" y="171"/>
                  </a:lnTo>
                  <a:lnTo>
                    <a:pt x="586" y="174"/>
                  </a:lnTo>
                  <a:lnTo>
                    <a:pt x="593" y="176"/>
                  </a:lnTo>
                  <a:lnTo>
                    <a:pt x="598" y="179"/>
                  </a:lnTo>
                  <a:lnTo>
                    <a:pt x="603" y="183"/>
                  </a:lnTo>
                  <a:lnTo>
                    <a:pt x="607" y="187"/>
                  </a:lnTo>
                  <a:lnTo>
                    <a:pt x="611" y="192"/>
                  </a:lnTo>
                  <a:lnTo>
                    <a:pt x="614" y="197"/>
                  </a:lnTo>
                  <a:lnTo>
                    <a:pt x="619" y="207"/>
                  </a:lnTo>
                  <a:lnTo>
                    <a:pt x="622" y="218"/>
                  </a:lnTo>
                  <a:lnTo>
                    <a:pt x="624" y="230"/>
                  </a:lnTo>
                  <a:lnTo>
                    <a:pt x="624" y="241"/>
                  </a:lnTo>
                  <a:lnTo>
                    <a:pt x="623" y="254"/>
                  </a:lnTo>
                  <a:lnTo>
                    <a:pt x="621" y="265"/>
                  </a:lnTo>
                  <a:lnTo>
                    <a:pt x="618" y="272"/>
                  </a:lnTo>
                  <a:lnTo>
                    <a:pt x="614" y="279"/>
                  </a:lnTo>
                  <a:lnTo>
                    <a:pt x="611" y="280"/>
                  </a:lnTo>
                  <a:lnTo>
                    <a:pt x="610" y="283"/>
                  </a:lnTo>
                  <a:lnTo>
                    <a:pt x="610" y="287"/>
                  </a:lnTo>
                  <a:lnTo>
                    <a:pt x="611" y="291"/>
                  </a:lnTo>
                  <a:lnTo>
                    <a:pt x="612" y="297"/>
                  </a:lnTo>
                  <a:lnTo>
                    <a:pt x="613" y="303"/>
                  </a:lnTo>
                  <a:lnTo>
                    <a:pt x="613" y="308"/>
                  </a:lnTo>
                  <a:lnTo>
                    <a:pt x="613" y="313"/>
                  </a:lnTo>
                  <a:lnTo>
                    <a:pt x="610" y="323"/>
                  </a:lnTo>
                  <a:lnTo>
                    <a:pt x="604" y="333"/>
                  </a:lnTo>
                  <a:lnTo>
                    <a:pt x="600" y="339"/>
                  </a:lnTo>
                  <a:lnTo>
                    <a:pt x="600" y="346"/>
                  </a:lnTo>
                  <a:lnTo>
                    <a:pt x="600" y="350"/>
                  </a:lnTo>
                  <a:lnTo>
                    <a:pt x="600" y="354"/>
                  </a:lnTo>
                  <a:lnTo>
                    <a:pt x="599" y="356"/>
                  </a:lnTo>
                  <a:lnTo>
                    <a:pt x="596" y="358"/>
                  </a:lnTo>
                  <a:lnTo>
                    <a:pt x="594" y="363"/>
                  </a:lnTo>
                  <a:lnTo>
                    <a:pt x="593" y="368"/>
                  </a:lnTo>
                  <a:lnTo>
                    <a:pt x="595" y="373"/>
                  </a:lnTo>
                  <a:lnTo>
                    <a:pt x="596" y="379"/>
                  </a:lnTo>
                  <a:lnTo>
                    <a:pt x="595" y="381"/>
                  </a:lnTo>
                  <a:lnTo>
                    <a:pt x="594" y="382"/>
                  </a:lnTo>
                  <a:lnTo>
                    <a:pt x="591" y="384"/>
                  </a:lnTo>
                  <a:lnTo>
                    <a:pt x="589" y="384"/>
                  </a:lnTo>
                  <a:lnTo>
                    <a:pt x="586" y="384"/>
                  </a:lnTo>
                  <a:lnTo>
                    <a:pt x="581" y="384"/>
                  </a:lnTo>
                  <a:lnTo>
                    <a:pt x="575" y="384"/>
                  </a:lnTo>
                  <a:lnTo>
                    <a:pt x="570" y="385"/>
                  </a:lnTo>
                  <a:lnTo>
                    <a:pt x="564" y="386"/>
                  </a:lnTo>
                  <a:lnTo>
                    <a:pt x="558" y="388"/>
                  </a:lnTo>
                  <a:lnTo>
                    <a:pt x="551" y="394"/>
                  </a:lnTo>
                  <a:lnTo>
                    <a:pt x="546" y="398"/>
                  </a:lnTo>
                  <a:lnTo>
                    <a:pt x="543" y="401"/>
                  </a:lnTo>
                  <a:lnTo>
                    <a:pt x="540" y="402"/>
                  </a:lnTo>
                  <a:lnTo>
                    <a:pt x="536" y="403"/>
                  </a:lnTo>
                  <a:lnTo>
                    <a:pt x="531" y="404"/>
                  </a:lnTo>
                  <a:lnTo>
                    <a:pt x="525" y="403"/>
                  </a:lnTo>
                  <a:lnTo>
                    <a:pt x="521" y="402"/>
                  </a:lnTo>
                  <a:lnTo>
                    <a:pt x="516" y="398"/>
                  </a:lnTo>
                  <a:lnTo>
                    <a:pt x="512" y="395"/>
                  </a:lnTo>
                  <a:lnTo>
                    <a:pt x="508" y="386"/>
                  </a:lnTo>
                  <a:lnTo>
                    <a:pt x="505" y="379"/>
                  </a:lnTo>
                  <a:lnTo>
                    <a:pt x="502" y="382"/>
                  </a:lnTo>
                  <a:lnTo>
                    <a:pt x="500" y="385"/>
                  </a:lnTo>
                  <a:lnTo>
                    <a:pt x="496" y="387"/>
                  </a:lnTo>
                  <a:lnTo>
                    <a:pt x="494" y="387"/>
                  </a:lnTo>
                  <a:lnTo>
                    <a:pt x="494" y="388"/>
                  </a:lnTo>
                  <a:lnTo>
                    <a:pt x="492" y="396"/>
                  </a:lnTo>
                  <a:lnTo>
                    <a:pt x="491" y="398"/>
                  </a:lnTo>
                  <a:lnTo>
                    <a:pt x="490" y="402"/>
                  </a:lnTo>
                  <a:lnTo>
                    <a:pt x="484" y="403"/>
                  </a:lnTo>
                  <a:lnTo>
                    <a:pt x="475" y="403"/>
                  </a:lnTo>
                  <a:lnTo>
                    <a:pt x="466" y="402"/>
                  </a:lnTo>
                  <a:lnTo>
                    <a:pt x="460" y="400"/>
                  </a:lnTo>
                  <a:lnTo>
                    <a:pt x="457" y="397"/>
                  </a:lnTo>
                  <a:lnTo>
                    <a:pt x="455" y="394"/>
                  </a:lnTo>
                  <a:lnTo>
                    <a:pt x="458" y="393"/>
                  </a:lnTo>
                  <a:lnTo>
                    <a:pt x="461" y="390"/>
                  </a:lnTo>
                  <a:lnTo>
                    <a:pt x="464" y="388"/>
                  </a:lnTo>
                  <a:lnTo>
                    <a:pt x="464" y="385"/>
                  </a:lnTo>
                  <a:lnTo>
                    <a:pt x="463" y="381"/>
                  </a:lnTo>
                  <a:lnTo>
                    <a:pt x="460" y="378"/>
                  </a:lnTo>
                  <a:lnTo>
                    <a:pt x="456" y="376"/>
                  </a:lnTo>
                  <a:lnTo>
                    <a:pt x="452" y="377"/>
                  </a:lnTo>
                  <a:lnTo>
                    <a:pt x="450" y="378"/>
                  </a:lnTo>
                  <a:lnTo>
                    <a:pt x="448" y="380"/>
                  </a:lnTo>
                  <a:lnTo>
                    <a:pt x="445" y="384"/>
                  </a:lnTo>
                  <a:lnTo>
                    <a:pt x="443" y="387"/>
                  </a:lnTo>
                  <a:lnTo>
                    <a:pt x="441" y="389"/>
                  </a:lnTo>
                  <a:lnTo>
                    <a:pt x="437" y="392"/>
                  </a:lnTo>
                  <a:lnTo>
                    <a:pt x="434" y="393"/>
                  </a:lnTo>
                  <a:lnTo>
                    <a:pt x="431" y="393"/>
                  </a:lnTo>
                  <a:lnTo>
                    <a:pt x="427" y="393"/>
                  </a:lnTo>
                  <a:lnTo>
                    <a:pt x="425" y="396"/>
                  </a:lnTo>
                  <a:lnTo>
                    <a:pt x="423" y="400"/>
                  </a:lnTo>
                  <a:lnTo>
                    <a:pt x="422" y="404"/>
                  </a:lnTo>
                  <a:lnTo>
                    <a:pt x="419" y="407"/>
                  </a:lnTo>
                  <a:lnTo>
                    <a:pt x="417" y="411"/>
                  </a:lnTo>
                  <a:lnTo>
                    <a:pt x="415" y="412"/>
                  </a:lnTo>
                  <a:lnTo>
                    <a:pt x="414" y="413"/>
                  </a:lnTo>
                  <a:lnTo>
                    <a:pt x="411" y="413"/>
                  </a:lnTo>
                  <a:lnTo>
                    <a:pt x="410" y="413"/>
                  </a:lnTo>
                  <a:lnTo>
                    <a:pt x="406" y="411"/>
                  </a:lnTo>
                  <a:lnTo>
                    <a:pt x="402" y="410"/>
                  </a:lnTo>
                  <a:lnTo>
                    <a:pt x="399" y="410"/>
                  </a:lnTo>
                  <a:lnTo>
                    <a:pt x="398" y="411"/>
                  </a:lnTo>
                  <a:lnTo>
                    <a:pt x="395" y="413"/>
                  </a:lnTo>
                  <a:lnTo>
                    <a:pt x="393" y="415"/>
                  </a:lnTo>
                  <a:lnTo>
                    <a:pt x="390" y="421"/>
                  </a:lnTo>
                  <a:lnTo>
                    <a:pt x="388" y="423"/>
                  </a:lnTo>
                  <a:lnTo>
                    <a:pt x="386" y="421"/>
                  </a:lnTo>
                  <a:lnTo>
                    <a:pt x="382" y="420"/>
                  </a:lnTo>
                  <a:lnTo>
                    <a:pt x="377" y="419"/>
                  </a:lnTo>
                  <a:lnTo>
                    <a:pt x="375" y="420"/>
                  </a:lnTo>
                  <a:lnTo>
                    <a:pt x="371" y="421"/>
                  </a:lnTo>
                  <a:lnTo>
                    <a:pt x="368" y="422"/>
                  </a:lnTo>
                  <a:lnTo>
                    <a:pt x="365" y="426"/>
                  </a:lnTo>
                  <a:lnTo>
                    <a:pt x="362" y="428"/>
                  </a:lnTo>
                  <a:lnTo>
                    <a:pt x="361" y="429"/>
                  </a:lnTo>
                  <a:lnTo>
                    <a:pt x="360" y="431"/>
                  </a:lnTo>
                  <a:lnTo>
                    <a:pt x="361" y="436"/>
                  </a:lnTo>
                  <a:lnTo>
                    <a:pt x="361" y="443"/>
                  </a:lnTo>
                  <a:lnTo>
                    <a:pt x="359" y="447"/>
                  </a:lnTo>
                  <a:lnTo>
                    <a:pt x="357" y="450"/>
                  </a:lnTo>
                  <a:lnTo>
                    <a:pt x="352" y="453"/>
                  </a:lnTo>
                  <a:lnTo>
                    <a:pt x="349" y="454"/>
                  </a:lnTo>
                  <a:lnTo>
                    <a:pt x="317" y="475"/>
                  </a:lnTo>
                  <a:lnTo>
                    <a:pt x="282" y="494"/>
                  </a:lnTo>
                  <a:lnTo>
                    <a:pt x="273" y="498"/>
                  </a:lnTo>
                  <a:lnTo>
                    <a:pt x="264" y="501"/>
                  </a:lnTo>
                  <a:lnTo>
                    <a:pt x="255" y="503"/>
                  </a:lnTo>
                  <a:lnTo>
                    <a:pt x="246" y="504"/>
                  </a:lnTo>
                  <a:lnTo>
                    <a:pt x="237" y="506"/>
                  </a:lnTo>
                  <a:lnTo>
                    <a:pt x="228" y="504"/>
                  </a:lnTo>
                  <a:lnTo>
                    <a:pt x="219" y="502"/>
                  </a:lnTo>
                  <a:lnTo>
                    <a:pt x="209" y="499"/>
                  </a:lnTo>
                  <a:lnTo>
                    <a:pt x="203" y="494"/>
                  </a:lnTo>
                  <a:lnTo>
                    <a:pt x="195" y="490"/>
                  </a:lnTo>
                  <a:lnTo>
                    <a:pt x="186" y="483"/>
                  </a:lnTo>
                  <a:lnTo>
                    <a:pt x="178" y="476"/>
                  </a:lnTo>
                  <a:lnTo>
                    <a:pt x="171" y="468"/>
                  </a:lnTo>
                  <a:lnTo>
                    <a:pt x="167" y="460"/>
                  </a:lnTo>
                  <a:lnTo>
                    <a:pt x="166" y="455"/>
                  </a:lnTo>
                  <a:lnTo>
                    <a:pt x="166" y="452"/>
                  </a:lnTo>
                  <a:lnTo>
                    <a:pt x="166" y="447"/>
                  </a:lnTo>
                  <a:lnTo>
                    <a:pt x="168" y="443"/>
                  </a:lnTo>
                  <a:lnTo>
                    <a:pt x="180" y="434"/>
                  </a:lnTo>
                  <a:lnTo>
                    <a:pt x="191" y="425"/>
                  </a:lnTo>
                  <a:lnTo>
                    <a:pt x="198" y="420"/>
                  </a:lnTo>
                  <a:lnTo>
                    <a:pt x="205" y="417"/>
                  </a:lnTo>
                  <a:lnTo>
                    <a:pt x="212" y="415"/>
                  </a:lnTo>
                  <a:lnTo>
                    <a:pt x="219" y="414"/>
                  </a:lnTo>
                  <a:lnTo>
                    <a:pt x="222" y="414"/>
                  </a:lnTo>
                  <a:lnTo>
                    <a:pt x="223" y="413"/>
                  </a:lnTo>
                  <a:lnTo>
                    <a:pt x="224" y="412"/>
                  </a:lnTo>
                  <a:lnTo>
                    <a:pt x="225" y="410"/>
                  </a:lnTo>
                  <a:lnTo>
                    <a:pt x="225" y="406"/>
                  </a:lnTo>
                  <a:lnTo>
                    <a:pt x="228" y="401"/>
                  </a:lnTo>
                  <a:lnTo>
                    <a:pt x="230" y="396"/>
                  </a:lnTo>
                  <a:lnTo>
                    <a:pt x="233" y="394"/>
                  </a:lnTo>
                  <a:lnTo>
                    <a:pt x="238" y="393"/>
                  </a:lnTo>
                  <a:lnTo>
                    <a:pt x="241" y="392"/>
                  </a:lnTo>
                  <a:lnTo>
                    <a:pt x="260" y="392"/>
                  </a:lnTo>
                  <a:lnTo>
                    <a:pt x="278" y="393"/>
                  </a:lnTo>
                  <a:lnTo>
                    <a:pt x="287" y="393"/>
                  </a:lnTo>
                  <a:lnTo>
                    <a:pt x="295" y="392"/>
                  </a:lnTo>
                  <a:lnTo>
                    <a:pt x="304" y="389"/>
                  </a:lnTo>
                  <a:lnTo>
                    <a:pt x="312" y="385"/>
                  </a:lnTo>
                  <a:lnTo>
                    <a:pt x="319" y="376"/>
                  </a:lnTo>
                  <a:lnTo>
                    <a:pt x="325" y="365"/>
                  </a:lnTo>
                  <a:lnTo>
                    <a:pt x="331" y="355"/>
                  </a:lnTo>
                  <a:lnTo>
                    <a:pt x="339" y="346"/>
                  </a:lnTo>
                  <a:lnTo>
                    <a:pt x="341" y="341"/>
                  </a:lnTo>
                  <a:lnTo>
                    <a:pt x="342" y="337"/>
                  </a:lnTo>
                  <a:lnTo>
                    <a:pt x="341" y="335"/>
                  </a:lnTo>
                  <a:lnTo>
                    <a:pt x="338" y="333"/>
                  </a:lnTo>
                  <a:lnTo>
                    <a:pt x="335" y="331"/>
                  </a:lnTo>
                  <a:lnTo>
                    <a:pt x="333" y="331"/>
                  </a:lnTo>
                  <a:lnTo>
                    <a:pt x="330" y="332"/>
                  </a:lnTo>
                  <a:lnTo>
                    <a:pt x="328" y="333"/>
                  </a:lnTo>
                  <a:lnTo>
                    <a:pt x="323" y="338"/>
                  </a:lnTo>
                  <a:lnTo>
                    <a:pt x="320" y="342"/>
                  </a:lnTo>
                  <a:lnTo>
                    <a:pt x="315" y="350"/>
                  </a:lnTo>
                  <a:lnTo>
                    <a:pt x="309" y="358"/>
                  </a:lnTo>
                  <a:lnTo>
                    <a:pt x="306" y="355"/>
                  </a:lnTo>
                  <a:lnTo>
                    <a:pt x="305" y="352"/>
                  </a:lnTo>
                  <a:lnTo>
                    <a:pt x="304" y="350"/>
                  </a:lnTo>
                  <a:lnTo>
                    <a:pt x="302" y="350"/>
                  </a:lnTo>
                  <a:lnTo>
                    <a:pt x="300" y="352"/>
                  </a:lnTo>
                  <a:lnTo>
                    <a:pt x="296" y="354"/>
                  </a:lnTo>
                  <a:lnTo>
                    <a:pt x="290" y="357"/>
                  </a:lnTo>
                  <a:lnTo>
                    <a:pt x="286" y="361"/>
                  </a:lnTo>
                  <a:lnTo>
                    <a:pt x="281" y="363"/>
                  </a:lnTo>
                  <a:lnTo>
                    <a:pt x="277" y="364"/>
                  </a:lnTo>
                  <a:lnTo>
                    <a:pt x="272" y="364"/>
                  </a:lnTo>
                  <a:lnTo>
                    <a:pt x="269" y="362"/>
                  </a:lnTo>
                  <a:lnTo>
                    <a:pt x="264" y="358"/>
                  </a:lnTo>
                  <a:lnTo>
                    <a:pt x="261" y="353"/>
                  </a:lnTo>
                  <a:lnTo>
                    <a:pt x="260" y="347"/>
                  </a:lnTo>
                  <a:lnTo>
                    <a:pt x="257" y="341"/>
                  </a:lnTo>
                  <a:lnTo>
                    <a:pt x="256" y="341"/>
                  </a:lnTo>
                  <a:lnTo>
                    <a:pt x="256" y="341"/>
                  </a:lnTo>
                  <a:lnTo>
                    <a:pt x="254" y="347"/>
                  </a:lnTo>
                  <a:lnTo>
                    <a:pt x="254" y="354"/>
                  </a:lnTo>
                  <a:lnTo>
                    <a:pt x="253" y="358"/>
                  </a:lnTo>
                  <a:lnTo>
                    <a:pt x="251" y="364"/>
                  </a:lnTo>
                  <a:lnTo>
                    <a:pt x="249" y="366"/>
                  </a:lnTo>
                  <a:lnTo>
                    <a:pt x="247" y="368"/>
                  </a:lnTo>
                  <a:lnTo>
                    <a:pt x="245" y="368"/>
                  </a:lnTo>
                  <a:lnTo>
                    <a:pt x="243" y="368"/>
                  </a:lnTo>
                  <a:lnTo>
                    <a:pt x="238" y="366"/>
                  </a:lnTo>
                  <a:lnTo>
                    <a:pt x="233" y="368"/>
                  </a:lnTo>
                  <a:lnTo>
                    <a:pt x="230" y="369"/>
                  </a:lnTo>
                  <a:lnTo>
                    <a:pt x="228" y="371"/>
                  </a:lnTo>
                  <a:lnTo>
                    <a:pt x="220" y="374"/>
                  </a:lnTo>
                  <a:lnTo>
                    <a:pt x="207" y="379"/>
                  </a:lnTo>
                  <a:lnTo>
                    <a:pt x="201" y="379"/>
                  </a:lnTo>
                  <a:lnTo>
                    <a:pt x="196" y="379"/>
                  </a:lnTo>
                  <a:lnTo>
                    <a:pt x="194" y="379"/>
                  </a:lnTo>
                  <a:lnTo>
                    <a:pt x="191" y="378"/>
                  </a:lnTo>
                  <a:lnTo>
                    <a:pt x="190" y="376"/>
                  </a:lnTo>
                  <a:lnTo>
                    <a:pt x="189" y="374"/>
                  </a:lnTo>
                  <a:lnTo>
                    <a:pt x="189" y="370"/>
                  </a:lnTo>
                  <a:lnTo>
                    <a:pt x="189" y="365"/>
                  </a:lnTo>
                  <a:lnTo>
                    <a:pt x="192" y="355"/>
                  </a:lnTo>
                  <a:lnTo>
                    <a:pt x="194" y="345"/>
                  </a:lnTo>
                  <a:lnTo>
                    <a:pt x="194" y="337"/>
                  </a:lnTo>
                  <a:lnTo>
                    <a:pt x="194" y="331"/>
                  </a:lnTo>
                  <a:lnTo>
                    <a:pt x="196" y="325"/>
                  </a:lnTo>
                  <a:lnTo>
                    <a:pt x="200" y="319"/>
                  </a:lnTo>
                  <a:lnTo>
                    <a:pt x="203" y="316"/>
                  </a:lnTo>
                  <a:lnTo>
                    <a:pt x="205" y="314"/>
                  </a:lnTo>
                  <a:lnTo>
                    <a:pt x="204" y="314"/>
                  </a:lnTo>
                  <a:lnTo>
                    <a:pt x="203" y="314"/>
                  </a:lnTo>
                  <a:lnTo>
                    <a:pt x="200" y="314"/>
                  </a:lnTo>
                  <a:lnTo>
                    <a:pt x="198" y="314"/>
                  </a:lnTo>
                  <a:lnTo>
                    <a:pt x="195" y="312"/>
                  </a:lnTo>
                  <a:lnTo>
                    <a:pt x="192" y="309"/>
                  </a:lnTo>
                  <a:lnTo>
                    <a:pt x="191" y="307"/>
                  </a:lnTo>
                  <a:lnTo>
                    <a:pt x="189" y="304"/>
                  </a:lnTo>
                  <a:lnTo>
                    <a:pt x="187" y="306"/>
                  </a:lnTo>
                  <a:lnTo>
                    <a:pt x="184" y="308"/>
                  </a:lnTo>
                  <a:lnTo>
                    <a:pt x="183" y="319"/>
                  </a:lnTo>
                  <a:lnTo>
                    <a:pt x="183" y="329"/>
                  </a:lnTo>
                  <a:lnTo>
                    <a:pt x="182" y="337"/>
                  </a:lnTo>
                  <a:lnTo>
                    <a:pt x="180" y="344"/>
                  </a:lnTo>
                  <a:lnTo>
                    <a:pt x="176" y="344"/>
                  </a:lnTo>
                  <a:lnTo>
                    <a:pt x="173" y="341"/>
                  </a:lnTo>
                  <a:lnTo>
                    <a:pt x="171" y="339"/>
                  </a:lnTo>
                  <a:lnTo>
                    <a:pt x="170" y="339"/>
                  </a:lnTo>
                  <a:lnTo>
                    <a:pt x="170" y="342"/>
                  </a:lnTo>
                  <a:lnTo>
                    <a:pt x="172" y="347"/>
                  </a:lnTo>
                  <a:lnTo>
                    <a:pt x="172" y="353"/>
                  </a:lnTo>
                  <a:lnTo>
                    <a:pt x="173" y="357"/>
                  </a:lnTo>
                  <a:lnTo>
                    <a:pt x="172" y="364"/>
                  </a:lnTo>
                  <a:lnTo>
                    <a:pt x="170" y="370"/>
                  </a:lnTo>
                  <a:lnTo>
                    <a:pt x="165" y="374"/>
                  </a:lnTo>
                  <a:lnTo>
                    <a:pt x="160" y="379"/>
                  </a:lnTo>
                  <a:lnTo>
                    <a:pt x="149" y="386"/>
                  </a:lnTo>
                  <a:lnTo>
                    <a:pt x="139" y="393"/>
                  </a:lnTo>
                  <a:lnTo>
                    <a:pt x="137" y="394"/>
                  </a:lnTo>
                  <a:lnTo>
                    <a:pt x="134" y="396"/>
                  </a:lnTo>
                  <a:lnTo>
                    <a:pt x="131" y="396"/>
                  </a:lnTo>
                  <a:lnTo>
                    <a:pt x="129" y="395"/>
                  </a:lnTo>
                  <a:lnTo>
                    <a:pt x="126" y="390"/>
                  </a:lnTo>
                  <a:lnTo>
                    <a:pt x="126" y="386"/>
                  </a:lnTo>
                  <a:lnTo>
                    <a:pt x="126" y="380"/>
                  </a:lnTo>
                  <a:lnTo>
                    <a:pt x="126" y="376"/>
                  </a:lnTo>
                  <a:lnTo>
                    <a:pt x="126" y="371"/>
                  </a:lnTo>
                  <a:lnTo>
                    <a:pt x="126" y="362"/>
                  </a:lnTo>
                  <a:lnTo>
                    <a:pt x="126" y="358"/>
                  </a:lnTo>
                  <a:lnTo>
                    <a:pt x="125" y="355"/>
                  </a:lnTo>
                  <a:lnTo>
                    <a:pt x="124" y="353"/>
                  </a:lnTo>
                  <a:lnTo>
                    <a:pt x="122" y="353"/>
                  </a:lnTo>
                  <a:lnTo>
                    <a:pt x="119" y="357"/>
                  </a:lnTo>
                  <a:lnTo>
                    <a:pt x="118" y="364"/>
                  </a:lnTo>
                  <a:lnTo>
                    <a:pt x="116" y="365"/>
                  </a:lnTo>
                  <a:lnTo>
                    <a:pt x="113" y="368"/>
                  </a:lnTo>
                  <a:lnTo>
                    <a:pt x="110" y="366"/>
                  </a:lnTo>
                  <a:lnTo>
                    <a:pt x="108" y="365"/>
                  </a:lnTo>
                  <a:lnTo>
                    <a:pt x="107" y="364"/>
                  </a:lnTo>
                  <a:lnTo>
                    <a:pt x="105" y="363"/>
                  </a:lnTo>
                  <a:lnTo>
                    <a:pt x="105" y="364"/>
                  </a:lnTo>
                  <a:lnTo>
                    <a:pt x="105" y="365"/>
                  </a:lnTo>
                  <a:lnTo>
                    <a:pt x="106" y="369"/>
                  </a:lnTo>
                  <a:lnTo>
                    <a:pt x="106" y="376"/>
                  </a:lnTo>
                  <a:lnTo>
                    <a:pt x="107" y="381"/>
                  </a:lnTo>
                  <a:lnTo>
                    <a:pt x="106" y="386"/>
                  </a:lnTo>
                  <a:lnTo>
                    <a:pt x="106" y="388"/>
                  </a:lnTo>
                  <a:lnTo>
                    <a:pt x="103" y="390"/>
                  </a:lnTo>
                  <a:lnTo>
                    <a:pt x="101" y="392"/>
                  </a:lnTo>
                  <a:lnTo>
                    <a:pt x="100" y="392"/>
                  </a:lnTo>
                  <a:lnTo>
                    <a:pt x="94" y="392"/>
                  </a:lnTo>
                  <a:lnTo>
                    <a:pt x="91" y="390"/>
                  </a:lnTo>
                  <a:lnTo>
                    <a:pt x="84" y="387"/>
                  </a:lnTo>
                  <a:lnTo>
                    <a:pt x="78" y="381"/>
                  </a:lnTo>
                  <a:lnTo>
                    <a:pt x="74" y="374"/>
                  </a:lnTo>
                  <a:lnTo>
                    <a:pt x="72" y="368"/>
                  </a:lnTo>
                  <a:lnTo>
                    <a:pt x="69" y="363"/>
                  </a:lnTo>
                  <a:lnTo>
                    <a:pt x="68" y="358"/>
                  </a:lnTo>
                  <a:lnTo>
                    <a:pt x="66" y="357"/>
                  </a:lnTo>
                  <a:lnTo>
                    <a:pt x="65" y="357"/>
                  </a:lnTo>
                  <a:lnTo>
                    <a:pt x="61" y="358"/>
                  </a:lnTo>
                  <a:lnTo>
                    <a:pt x="59" y="360"/>
                  </a:lnTo>
                  <a:lnTo>
                    <a:pt x="54" y="363"/>
                  </a:lnTo>
                  <a:lnTo>
                    <a:pt x="50" y="365"/>
                  </a:lnTo>
                  <a:lnTo>
                    <a:pt x="46" y="364"/>
                  </a:lnTo>
                  <a:lnTo>
                    <a:pt x="42" y="363"/>
                  </a:lnTo>
                  <a:lnTo>
                    <a:pt x="30" y="360"/>
                  </a:lnTo>
                  <a:lnTo>
                    <a:pt x="19" y="355"/>
                  </a:lnTo>
                  <a:lnTo>
                    <a:pt x="13" y="352"/>
                  </a:lnTo>
                  <a:lnTo>
                    <a:pt x="8" y="348"/>
                  </a:lnTo>
                  <a:lnTo>
                    <a:pt x="4" y="345"/>
                  </a:lnTo>
                  <a:lnTo>
                    <a:pt x="0" y="339"/>
                  </a:lnTo>
                  <a:lnTo>
                    <a:pt x="0" y="335"/>
                  </a:lnTo>
                  <a:lnTo>
                    <a:pt x="0" y="331"/>
                  </a:lnTo>
                  <a:lnTo>
                    <a:pt x="3" y="327"/>
                  </a:lnTo>
                  <a:lnTo>
                    <a:pt x="5" y="323"/>
                  </a:lnTo>
                  <a:lnTo>
                    <a:pt x="10" y="315"/>
                  </a:lnTo>
                  <a:lnTo>
                    <a:pt x="13" y="307"/>
                  </a:lnTo>
                  <a:lnTo>
                    <a:pt x="16" y="303"/>
                  </a:lnTo>
                  <a:lnTo>
                    <a:pt x="18" y="299"/>
                  </a:lnTo>
                  <a:lnTo>
                    <a:pt x="20" y="296"/>
                  </a:lnTo>
                  <a:lnTo>
                    <a:pt x="24" y="292"/>
                  </a:lnTo>
                  <a:lnTo>
                    <a:pt x="27" y="290"/>
                  </a:lnTo>
                  <a:lnTo>
                    <a:pt x="32" y="290"/>
                  </a:lnTo>
                  <a:lnTo>
                    <a:pt x="37" y="290"/>
                  </a:lnTo>
                  <a:lnTo>
                    <a:pt x="43" y="290"/>
                  </a:lnTo>
                  <a:lnTo>
                    <a:pt x="56" y="291"/>
                  </a:lnTo>
                  <a:lnTo>
                    <a:pt x="66" y="292"/>
                  </a:lnTo>
                  <a:lnTo>
                    <a:pt x="70" y="291"/>
                  </a:lnTo>
                  <a:lnTo>
                    <a:pt x="77" y="291"/>
                  </a:lnTo>
                  <a:lnTo>
                    <a:pt x="82" y="290"/>
                  </a:lnTo>
                  <a:lnTo>
                    <a:pt x="87" y="288"/>
                  </a:lnTo>
                  <a:lnTo>
                    <a:pt x="94" y="282"/>
                  </a:lnTo>
                  <a:lnTo>
                    <a:pt x="100" y="278"/>
                  </a:lnTo>
                  <a:lnTo>
                    <a:pt x="106" y="273"/>
                  </a:lnTo>
                  <a:lnTo>
                    <a:pt x="114" y="270"/>
                  </a:lnTo>
                  <a:lnTo>
                    <a:pt x="122" y="265"/>
                  </a:lnTo>
                  <a:lnTo>
                    <a:pt x="130" y="257"/>
                  </a:lnTo>
                  <a:lnTo>
                    <a:pt x="132" y="254"/>
                  </a:lnTo>
                  <a:lnTo>
                    <a:pt x="132" y="251"/>
                  </a:lnTo>
                  <a:lnTo>
                    <a:pt x="129" y="251"/>
                  </a:lnTo>
                  <a:lnTo>
                    <a:pt x="122" y="251"/>
                  </a:lnTo>
                  <a:lnTo>
                    <a:pt x="106" y="257"/>
                  </a:lnTo>
                  <a:lnTo>
                    <a:pt x="91" y="263"/>
                  </a:lnTo>
                  <a:lnTo>
                    <a:pt x="75" y="267"/>
                  </a:lnTo>
                  <a:lnTo>
                    <a:pt x="60" y="272"/>
                  </a:lnTo>
                  <a:lnTo>
                    <a:pt x="52" y="274"/>
                  </a:lnTo>
                  <a:lnTo>
                    <a:pt x="44" y="275"/>
                  </a:lnTo>
                  <a:lnTo>
                    <a:pt x="36" y="275"/>
                  </a:lnTo>
                  <a:lnTo>
                    <a:pt x="29" y="274"/>
                  </a:lnTo>
                  <a:lnTo>
                    <a:pt x="26" y="271"/>
                  </a:lnTo>
                  <a:lnTo>
                    <a:pt x="24" y="267"/>
                  </a:lnTo>
                  <a:lnTo>
                    <a:pt x="23" y="263"/>
                  </a:lnTo>
                  <a:lnTo>
                    <a:pt x="23" y="258"/>
                  </a:lnTo>
                  <a:lnTo>
                    <a:pt x="23" y="255"/>
                  </a:lnTo>
                  <a:lnTo>
                    <a:pt x="23" y="250"/>
                  </a:lnTo>
                  <a:lnTo>
                    <a:pt x="26" y="243"/>
                  </a:lnTo>
                  <a:lnTo>
                    <a:pt x="30" y="236"/>
                  </a:lnTo>
                  <a:lnTo>
                    <a:pt x="37" y="232"/>
                  </a:lnTo>
                  <a:lnTo>
                    <a:pt x="44" y="227"/>
                  </a:lnTo>
                  <a:lnTo>
                    <a:pt x="52" y="225"/>
                  </a:lnTo>
                  <a:lnTo>
                    <a:pt x="60" y="224"/>
                  </a:lnTo>
                  <a:lnTo>
                    <a:pt x="73" y="223"/>
                  </a:lnTo>
                  <a:lnTo>
                    <a:pt x="86" y="222"/>
                  </a:lnTo>
                  <a:lnTo>
                    <a:pt x="97" y="218"/>
                  </a:lnTo>
                  <a:lnTo>
                    <a:pt x="108" y="217"/>
                  </a:lnTo>
                  <a:lnTo>
                    <a:pt x="114" y="217"/>
                  </a:lnTo>
                  <a:lnTo>
                    <a:pt x="119" y="217"/>
                  </a:lnTo>
                  <a:lnTo>
                    <a:pt x="125" y="216"/>
                  </a:lnTo>
                  <a:lnTo>
                    <a:pt x="131" y="214"/>
                  </a:lnTo>
                  <a:lnTo>
                    <a:pt x="137" y="211"/>
                  </a:lnTo>
                  <a:lnTo>
                    <a:pt x="140" y="209"/>
                  </a:lnTo>
                  <a:lnTo>
                    <a:pt x="140" y="208"/>
                  </a:lnTo>
                  <a:lnTo>
                    <a:pt x="139" y="207"/>
                  </a:lnTo>
                  <a:lnTo>
                    <a:pt x="135" y="207"/>
                  </a:lnTo>
                  <a:lnTo>
                    <a:pt x="130" y="207"/>
                  </a:lnTo>
                  <a:lnTo>
                    <a:pt x="116" y="209"/>
                  </a:lnTo>
                  <a:lnTo>
                    <a:pt x="101" y="210"/>
                  </a:lnTo>
                  <a:lnTo>
                    <a:pt x="87" y="210"/>
                  </a:lnTo>
                  <a:lnTo>
                    <a:pt x="74" y="209"/>
                  </a:lnTo>
                  <a:lnTo>
                    <a:pt x="67" y="209"/>
                  </a:lnTo>
                  <a:lnTo>
                    <a:pt x="59" y="207"/>
                  </a:lnTo>
                  <a:lnTo>
                    <a:pt x="56" y="206"/>
                  </a:lnTo>
                  <a:lnTo>
                    <a:pt x="53" y="205"/>
                  </a:lnTo>
                  <a:lnTo>
                    <a:pt x="50" y="202"/>
                  </a:lnTo>
                  <a:lnTo>
                    <a:pt x="48" y="200"/>
                  </a:lnTo>
                  <a:lnTo>
                    <a:pt x="50" y="195"/>
                  </a:lnTo>
                  <a:lnTo>
                    <a:pt x="51" y="194"/>
                  </a:lnTo>
                  <a:lnTo>
                    <a:pt x="52" y="193"/>
                  </a:lnTo>
                  <a:lnTo>
                    <a:pt x="53" y="193"/>
                  </a:lnTo>
                  <a:lnTo>
                    <a:pt x="54" y="194"/>
                  </a:lnTo>
                  <a:lnTo>
                    <a:pt x="56" y="194"/>
                  </a:lnTo>
                  <a:lnTo>
                    <a:pt x="57" y="194"/>
                  </a:lnTo>
                  <a:lnTo>
                    <a:pt x="58" y="193"/>
                  </a:lnTo>
                  <a:lnTo>
                    <a:pt x="60" y="190"/>
                  </a:lnTo>
                  <a:lnTo>
                    <a:pt x="62" y="186"/>
                  </a:lnTo>
                  <a:lnTo>
                    <a:pt x="61" y="184"/>
                  </a:lnTo>
                  <a:lnTo>
                    <a:pt x="60" y="182"/>
                  </a:lnTo>
                  <a:lnTo>
                    <a:pt x="57" y="178"/>
                  </a:lnTo>
                  <a:lnTo>
                    <a:pt x="52" y="177"/>
                  </a:lnTo>
                  <a:lnTo>
                    <a:pt x="51" y="176"/>
                  </a:lnTo>
                  <a:lnTo>
                    <a:pt x="50" y="175"/>
                  </a:lnTo>
                  <a:lnTo>
                    <a:pt x="49" y="173"/>
                  </a:lnTo>
                  <a:lnTo>
                    <a:pt x="49" y="169"/>
                  </a:lnTo>
                  <a:lnTo>
                    <a:pt x="51" y="165"/>
                  </a:lnTo>
                  <a:lnTo>
                    <a:pt x="53" y="160"/>
                  </a:lnTo>
                  <a:lnTo>
                    <a:pt x="57" y="154"/>
                  </a:lnTo>
                  <a:lnTo>
                    <a:pt x="61" y="151"/>
                  </a:lnTo>
                  <a:lnTo>
                    <a:pt x="68" y="148"/>
                  </a:lnTo>
                  <a:lnTo>
                    <a:pt x="77" y="145"/>
                  </a:lnTo>
                  <a:lnTo>
                    <a:pt x="86" y="145"/>
                  </a:lnTo>
                  <a:lnTo>
                    <a:pt x="95" y="145"/>
                  </a:lnTo>
                  <a:lnTo>
                    <a:pt x="115" y="149"/>
                  </a:lnTo>
                  <a:lnTo>
                    <a:pt x="132" y="152"/>
                  </a:lnTo>
                  <a:lnTo>
                    <a:pt x="139" y="152"/>
                  </a:lnTo>
                  <a:lnTo>
                    <a:pt x="141" y="151"/>
                  </a:lnTo>
                  <a:lnTo>
                    <a:pt x="139" y="148"/>
                  </a:lnTo>
                  <a:lnTo>
                    <a:pt x="132" y="145"/>
                  </a:lnTo>
                  <a:lnTo>
                    <a:pt x="116" y="138"/>
                  </a:lnTo>
                  <a:lnTo>
                    <a:pt x="100" y="133"/>
                  </a:lnTo>
                  <a:lnTo>
                    <a:pt x="95" y="130"/>
                  </a:lnTo>
                  <a:lnTo>
                    <a:pt x="91" y="127"/>
                  </a:lnTo>
                  <a:lnTo>
                    <a:pt x="89" y="125"/>
                  </a:lnTo>
                  <a:lnTo>
                    <a:pt x="87" y="121"/>
                  </a:lnTo>
                  <a:lnTo>
                    <a:pt x="87" y="118"/>
                  </a:lnTo>
                  <a:lnTo>
                    <a:pt x="87" y="114"/>
                  </a:lnTo>
                  <a:lnTo>
                    <a:pt x="90" y="111"/>
                  </a:lnTo>
                  <a:lnTo>
                    <a:pt x="91" y="108"/>
                  </a:lnTo>
                  <a:lnTo>
                    <a:pt x="97" y="101"/>
                  </a:lnTo>
                  <a:lnTo>
                    <a:pt x="103" y="95"/>
                  </a:lnTo>
                  <a:lnTo>
                    <a:pt x="111" y="89"/>
                  </a:lnTo>
                  <a:lnTo>
                    <a:pt x="117" y="85"/>
                  </a:lnTo>
                  <a:lnTo>
                    <a:pt x="124" y="83"/>
                  </a:lnTo>
                  <a:lnTo>
                    <a:pt x="130" y="79"/>
                  </a:lnTo>
                  <a:lnTo>
                    <a:pt x="137" y="78"/>
                  </a:lnTo>
                  <a:lnTo>
                    <a:pt x="143" y="77"/>
                  </a:lnTo>
                  <a:lnTo>
                    <a:pt x="151" y="78"/>
                  </a:lnTo>
                  <a:lnTo>
                    <a:pt x="159" y="78"/>
                  </a:lnTo>
                  <a:lnTo>
                    <a:pt x="165" y="78"/>
                  </a:lnTo>
                  <a:lnTo>
                    <a:pt x="171" y="79"/>
                  </a:lnTo>
                  <a:lnTo>
                    <a:pt x="175" y="81"/>
                  </a:lnTo>
                  <a:lnTo>
                    <a:pt x="179" y="84"/>
                  </a:lnTo>
                  <a:lnTo>
                    <a:pt x="181" y="88"/>
                  </a:lnTo>
                  <a:lnTo>
                    <a:pt x="182" y="93"/>
                  </a:lnTo>
                  <a:lnTo>
                    <a:pt x="182" y="99"/>
                  </a:lnTo>
                  <a:lnTo>
                    <a:pt x="182" y="105"/>
                  </a:lnTo>
                  <a:lnTo>
                    <a:pt x="182" y="112"/>
                  </a:lnTo>
                  <a:lnTo>
                    <a:pt x="183" y="119"/>
                  </a:lnTo>
                  <a:lnTo>
                    <a:pt x="186" y="122"/>
                  </a:lnTo>
                  <a:lnTo>
                    <a:pt x="188" y="127"/>
                  </a:lnTo>
                  <a:lnTo>
                    <a:pt x="188" y="132"/>
                  </a:lnTo>
                  <a:lnTo>
                    <a:pt x="189" y="137"/>
                  </a:lnTo>
                  <a:lnTo>
                    <a:pt x="189" y="141"/>
                  </a:lnTo>
                  <a:lnTo>
                    <a:pt x="190" y="143"/>
                  </a:lnTo>
                  <a:lnTo>
                    <a:pt x="196" y="142"/>
                  </a:lnTo>
                  <a:lnTo>
                    <a:pt x="201" y="140"/>
                  </a:lnTo>
                  <a:lnTo>
                    <a:pt x="211" y="135"/>
                  </a:lnTo>
                  <a:lnTo>
                    <a:pt x="219" y="132"/>
                  </a:lnTo>
                  <a:lnTo>
                    <a:pt x="227" y="129"/>
                  </a:lnTo>
                  <a:lnTo>
                    <a:pt x="236" y="129"/>
                  </a:lnTo>
                  <a:lnTo>
                    <a:pt x="247" y="136"/>
                  </a:lnTo>
                  <a:lnTo>
                    <a:pt x="258" y="143"/>
                  </a:lnTo>
                  <a:lnTo>
                    <a:pt x="262" y="145"/>
                  </a:lnTo>
                  <a:lnTo>
                    <a:pt x="264" y="146"/>
                  </a:lnTo>
                  <a:lnTo>
                    <a:pt x="265" y="151"/>
                  </a:lnTo>
                  <a:lnTo>
                    <a:pt x="265" y="156"/>
                  </a:lnTo>
                  <a:lnTo>
                    <a:pt x="264" y="160"/>
                  </a:lnTo>
                  <a:lnTo>
                    <a:pt x="264" y="164"/>
                  </a:lnTo>
                  <a:lnTo>
                    <a:pt x="264" y="168"/>
                  </a:lnTo>
                  <a:lnTo>
                    <a:pt x="265" y="173"/>
                  </a:lnTo>
                  <a:lnTo>
                    <a:pt x="269" y="176"/>
                  </a:lnTo>
                  <a:lnTo>
                    <a:pt x="276" y="179"/>
                  </a:lnTo>
                  <a:lnTo>
                    <a:pt x="286" y="184"/>
                  </a:lnTo>
                  <a:lnTo>
                    <a:pt x="298" y="190"/>
                  </a:lnTo>
                  <a:lnTo>
                    <a:pt x="302" y="193"/>
                  </a:lnTo>
                  <a:lnTo>
                    <a:pt x="304" y="198"/>
                  </a:lnTo>
                  <a:lnTo>
                    <a:pt x="303" y="200"/>
                  </a:lnTo>
                  <a:lnTo>
                    <a:pt x="302" y="202"/>
                  </a:lnTo>
                  <a:lnTo>
                    <a:pt x="300" y="205"/>
                  </a:lnTo>
                  <a:lnTo>
                    <a:pt x="296" y="207"/>
                  </a:lnTo>
                  <a:lnTo>
                    <a:pt x="290" y="209"/>
                  </a:lnTo>
                  <a:lnTo>
                    <a:pt x="286" y="213"/>
                  </a:lnTo>
                  <a:lnTo>
                    <a:pt x="285" y="215"/>
                  </a:lnTo>
                  <a:lnTo>
                    <a:pt x="284" y="217"/>
                  </a:lnTo>
                  <a:lnTo>
                    <a:pt x="285" y="219"/>
                  </a:lnTo>
                  <a:lnTo>
                    <a:pt x="286" y="223"/>
                  </a:lnTo>
                  <a:lnTo>
                    <a:pt x="289" y="223"/>
                  </a:lnTo>
                  <a:lnTo>
                    <a:pt x="295" y="222"/>
                  </a:lnTo>
                  <a:lnTo>
                    <a:pt x="300" y="221"/>
                  </a:lnTo>
                  <a:lnTo>
                    <a:pt x="304" y="219"/>
                  </a:lnTo>
                  <a:lnTo>
                    <a:pt x="308" y="217"/>
                  </a:lnTo>
                  <a:lnTo>
                    <a:pt x="312" y="216"/>
                  </a:lnTo>
                  <a:lnTo>
                    <a:pt x="314" y="215"/>
                  </a:lnTo>
                  <a:lnTo>
                    <a:pt x="315" y="215"/>
                  </a:lnTo>
                  <a:lnTo>
                    <a:pt x="315" y="221"/>
                  </a:lnTo>
                  <a:lnTo>
                    <a:pt x="314" y="226"/>
                  </a:lnTo>
                  <a:lnTo>
                    <a:pt x="315" y="230"/>
                  </a:lnTo>
                  <a:lnTo>
                    <a:pt x="318" y="233"/>
                  </a:lnTo>
                  <a:lnTo>
                    <a:pt x="320" y="236"/>
                  </a:lnTo>
                  <a:lnTo>
                    <a:pt x="321" y="240"/>
                  </a:lnTo>
                  <a:lnTo>
                    <a:pt x="320" y="255"/>
                  </a:lnTo>
                  <a:lnTo>
                    <a:pt x="320" y="271"/>
                  </a:lnTo>
                  <a:lnTo>
                    <a:pt x="322" y="275"/>
                  </a:lnTo>
                  <a:lnTo>
                    <a:pt x="325" y="279"/>
                  </a:lnTo>
                  <a:lnTo>
                    <a:pt x="327" y="282"/>
                  </a:lnTo>
                  <a:lnTo>
                    <a:pt x="330" y="284"/>
                  </a:lnTo>
                  <a:lnTo>
                    <a:pt x="341" y="281"/>
                  </a:lnTo>
                  <a:lnTo>
                    <a:pt x="352" y="276"/>
                  </a:lnTo>
                  <a:lnTo>
                    <a:pt x="360" y="275"/>
                  </a:lnTo>
                  <a:lnTo>
                    <a:pt x="367" y="275"/>
                  </a:lnTo>
                  <a:lnTo>
                    <a:pt x="375" y="275"/>
                  </a:lnTo>
                  <a:lnTo>
                    <a:pt x="383" y="276"/>
                  </a:lnTo>
                  <a:lnTo>
                    <a:pt x="394" y="278"/>
                  </a:lnTo>
                  <a:lnTo>
                    <a:pt x="406" y="280"/>
                  </a:lnTo>
                  <a:lnTo>
                    <a:pt x="416" y="282"/>
                  </a:lnTo>
                  <a:lnTo>
                    <a:pt x="427" y="284"/>
                  </a:lnTo>
                  <a:lnTo>
                    <a:pt x="435" y="287"/>
                  </a:lnTo>
                  <a:lnTo>
                    <a:pt x="443" y="288"/>
                  </a:lnTo>
                  <a:lnTo>
                    <a:pt x="444" y="284"/>
                  </a:lnTo>
                  <a:lnTo>
                    <a:pt x="444" y="281"/>
                  </a:lnTo>
                  <a:lnTo>
                    <a:pt x="443" y="274"/>
                  </a:lnTo>
                  <a:lnTo>
                    <a:pt x="443" y="274"/>
                  </a:lnTo>
                  <a:lnTo>
                    <a:pt x="444" y="276"/>
                  </a:lnTo>
                  <a:lnTo>
                    <a:pt x="445" y="278"/>
                  </a:lnTo>
                  <a:lnTo>
                    <a:pt x="447" y="276"/>
                  </a:lnTo>
                  <a:lnTo>
                    <a:pt x="449" y="274"/>
                  </a:lnTo>
                  <a:lnTo>
                    <a:pt x="449" y="271"/>
                  </a:lnTo>
                  <a:lnTo>
                    <a:pt x="449" y="266"/>
                  </a:lnTo>
                  <a:lnTo>
                    <a:pt x="449" y="260"/>
                  </a:lnTo>
                  <a:lnTo>
                    <a:pt x="449" y="255"/>
                  </a:lnTo>
                  <a:lnTo>
                    <a:pt x="450" y="251"/>
                  </a:lnTo>
                  <a:lnTo>
                    <a:pt x="449" y="247"/>
                  </a:lnTo>
                  <a:lnTo>
                    <a:pt x="441" y="241"/>
                  </a:lnTo>
                  <a:lnTo>
                    <a:pt x="431" y="236"/>
                  </a:lnTo>
                  <a:lnTo>
                    <a:pt x="425" y="234"/>
                  </a:lnTo>
                  <a:lnTo>
                    <a:pt x="419" y="231"/>
                  </a:lnTo>
                  <a:lnTo>
                    <a:pt x="414" y="227"/>
                  </a:lnTo>
                  <a:lnTo>
                    <a:pt x="410" y="223"/>
                  </a:lnTo>
                  <a:lnTo>
                    <a:pt x="407" y="218"/>
                  </a:lnTo>
                  <a:lnTo>
                    <a:pt x="407" y="215"/>
                  </a:lnTo>
                  <a:lnTo>
                    <a:pt x="404" y="213"/>
                  </a:lnTo>
                  <a:lnTo>
                    <a:pt x="400" y="210"/>
                  </a:lnTo>
                  <a:lnTo>
                    <a:pt x="395" y="211"/>
                  </a:lnTo>
                  <a:lnTo>
                    <a:pt x="392" y="211"/>
                  </a:lnTo>
                  <a:lnTo>
                    <a:pt x="390" y="211"/>
                  </a:lnTo>
                  <a:lnTo>
                    <a:pt x="390" y="209"/>
                  </a:lnTo>
                  <a:lnTo>
                    <a:pt x="388" y="207"/>
                  </a:lnTo>
                  <a:lnTo>
                    <a:pt x="388" y="205"/>
                  </a:lnTo>
                  <a:lnTo>
                    <a:pt x="391" y="201"/>
                  </a:lnTo>
                  <a:lnTo>
                    <a:pt x="395" y="198"/>
                  </a:lnTo>
                  <a:lnTo>
                    <a:pt x="400" y="194"/>
                  </a:lnTo>
                  <a:lnTo>
                    <a:pt x="404" y="192"/>
                  </a:lnTo>
                  <a:lnTo>
                    <a:pt x="411" y="189"/>
                  </a:lnTo>
                  <a:lnTo>
                    <a:pt x="417" y="184"/>
                  </a:lnTo>
                  <a:lnTo>
                    <a:pt x="422" y="178"/>
                  </a:lnTo>
                  <a:lnTo>
                    <a:pt x="424" y="173"/>
                  </a:lnTo>
                  <a:lnTo>
                    <a:pt x="426" y="167"/>
                  </a:lnTo>
                  <a:lnTo>
                    <a:pt x="425" y="160"/>
                  </a:lnTo>
                  <a:lnTo>
                    <a:pt x="420" y="154"/>
                  </a:lnTo>
                  <a:lnTo>
                    <a:pt x="415" y="148"/>
                  </a:lnTo>
                  <a:lnTo>
                    <a:pt x="404" y="143"/>
                  </a:lnTo>
                  <a:lnTo>
                    <a:pt x="394" y="138"/>
                  </a:lnTo>
                  <a:lnTo>
                    <a:pt x="388" y="135"/>
                  </a:lnTo>
                  <a:lnTo>
                    <a:pt x="384" y="132"/>
                  </a:lnTo>
                  <a:lnTo>
                    <a:pt x="379" y="128"/>
                  </a:lnTo>
                  <a:lnTo>
                    <a:pt x="376" y="125"/>
                  </a:lnTo>
                  <a:lnTo>
                    <a:pt x="375" y="120"/>
                  </a:lnTo>
                  <a:lnTo>
                    <a:pt x="372" y="117"/>
                  </a:lnTo>
                  <a:lnTo>
                    <a:pt x="371" y="109"/>
                  </a:lnTo>
                  <a:lnTo>
                    <a:pt x="370" y="103"/>
                  </a:lnTo>
                  <a:lnTo>
                    <a:pt x="369" y="99"/>
                  </a:lnTo>
                  <a:lnTo>
                    <a:pt x="370" y="94"/>
                  </a:lnTo>
                  <a:lnTo>
                    <a:pt x="372" y="91"/>
                  </a:lnTo>
                  <a:lnTo>
                    <a:pt x="376" y="88"/>
                  </a:lnTo>
                  <a:lnTo>
                    <a:pt x="382" y="87"/>
                  </a:lnTo>
                  <a:lnTo>
                    <a:pt x="388" y="86"/>
                  </a:lnTo>
                  <a:lnTo>
                    <a:pt x="392" y="85"/>
                  </a:lnTo>
                  <a:lnTo>
                    <a:pt x="396" y="84"/>
                  </a:lnTo>
                  <a:lnTo>
                    <a:pt x="400" y="83"/>
                  </a:lnTo>
                  <a:lnTo>
                    <a:pt x="402" y="79"/>
                  </a:lnTo>
                  <a:lnTo>
                    <a:pt x="402" y="75"/>
                  </a:lnTo>
                  <a:lnTo>
                    <a:pt x="401" y="69"/>
                  </a:lnTo>
                  <a:lnTo>
                    <a:pt x="402" y="65"/>
                  </a:lnTo>
                  <a:lnTo>
                    <a:pt x="403" y="62"/>
                  </a:lnTo>
                  <a:lnTo>
                    <a:pt x="408" y="55"/>
                  </a:lnTo>
                  <a:lnTo>
                    <a:pt x="411" y="47"/>
                  </a:lnTo>
                  <a:lnTo>
                    <a:pt x="414" y="39"/>
                  </a:lnTo>
                  <a:lnTo>
                    <a:pt x="416" y="32"/>
                  </a:lnTo>
                  <a:lnTo>
                    <a:pt x="419" y="24"/>
                  </a:lnTo>
                  <a:lnTo>
                    <a:pt x="423" y="18"/>
                  </a:lnTo>
                  <a:lnTo>
                    <a:pt x="428" y="12"/>
                  </a:lnTo>
                  <a:lnTo>
                    <a:pt x="435" y="7"/>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0" name="Freeform 359"/>
            <p:cNvSpPr>
              <a:spLocks/>
            </p:cNvSpPr>
            <p:nvPr/>
          </p:nvSpPr>
          <p:spPr bwMode="gray">
            <a:xfrm>
              <a:off x="3071813" y="2457451"/>
              <a:ext cx="22225" cy="12700"/>
            </a:xfrm>
            <a:custGeom>
              <a:avLst/>
              <a:gdLst/>
              <a:ahLst/>
              <a:cxnLst>
                <a:cxn ang="0">
                  <a:pos x="0" y="20"/>
                </a:cxn>
                <a:cxn ang="0">
                  <a:pos x="6" y="13"/>
                </a:cxn>
                <a:cxn ang="0">
                  <a:pos x="12" y="7"/>
                </a:cxn>
                <a:cxn ang="0">
                  <a:pos x="18" y="4"/>
                </a:cxn>
                <a:cxn ang="0">
                  <a:pos x="24" y="1"/>
                </a:cxn>
                <a:cxn ang="0">
                  <a:pos x="31" y="0"/>
                </a:cxn>
                <a:cxn ang="0">
                  <a:pos x="38" y="0"/>
                </a:cxn>
                <a:cxn ang="0">
                  <a:pos x="46" y="1"/>
                </a:cxn>
                <a:cxn ang="0">
                  <a:pos x="54" y="5"/>
                </a:cxn>
                <a:cxn ang="0">
                  <a:pos x="64" y="9"/>
                </a:cxn>
                <a:cxn ang="0">
                  <a:pos x="70" y="13"/>
                </a:cxn>
                <a:cxn ang="0">
                  <a:pos x="71" y="16"/>
                </a:cxn>
                <a:cxn ang="0">
                  <a:pos x="72" y="20"/>
                </a:cxn>
                <a:cxn ang="0">
                  <a:pos x="70" y="24"/>
                </a:cxn>
                <a:cxn ang="0">
                  <a:pos x="68" y="30"/>
                </a:cxn>
                <a:cxn ang="0">
                  <a:pos x="63" y="35"/>
                </a:cxn>
                <a:cxn ang="0">
                  <a:pos x="60" y="38"/>
                </a:cxn>
                <a:cxn ang="0">
                  <a:pos x="56" y="40"/>
                </a:cxn>
                <a:cxn ang="0">
                  <a:pos x="53" y="40"/>
                </a:cxn>
                <a:cxn ang="0">
                  <a:pos x="45" y="40"/>
                </a:cxn>
                <a:cxn ang="0">
                  <a:pos x="34" y="39"/>
                </a:cxn>
                <a:cxn ang="0">
                  <a:pos x="27" y="39"/>
                </a:cxn>
                <a:cxn ang="0">
                  <a:pos x="16" y="37"/>
                </a:cxn>
                <a:cxn ang="0">
                  <a:pos x="12" y="37"/>
                </a:cxn>
                <a:cxn ang="0">
                  <a:pos x="7" y="35"/>
                </a:cxn>
                <a:cxn ang="0">
                  <a:pos x="4" y="33"/>
                </a:cxn>
                <a:cxn ang="0">
                  <a:pos x="2" y="31"/>
                </a:cxn>
                <a:cxn ang="0">
                  <a:pos x="0" y="25"/>
                </a:cxn>
                <a:cxn ang="0">
                  <a:pos x="0" y="20"/>
                </a:cxn>
              </a:cxnLst>
              <a:rect l="0" t="0" r="r" b="b"/>
              <a:pathLst>
                <a:path w="72" h="40">
                  <a:moveTo>
                    <a:pt x="0" y="20"/>
                  </a:moveTo>
                  <a:lnTo>
                    <a:pt x="6" y="13"/>
                  </a:lnTo>
                  <a:lnTo>
                    <a:pt x="12" y="7"/>
                  </a:lnTo>
                  <a:lnTo>
                    <a:pt x="18" y="4"/>
                  </a:lnTo>
                  <a:lnTo>
                    <a:pt x="24" y="1"/>
                  </a:lnTo>
                  <a:lnTo>
                    <a:pt x="31" y="0"/>
                  </a:lnTo>
                  <a:lnTo>
                    <a:pt x="38" y="0"/>
                  </a:lnTo>
                  <a:lnTo>
                    <a:pt x="46" y="1"/>
                  </a:lnTo>
                  <a:lnTo>
                    <a:pt x="54" y="5"/>
                  </a:lnTo>
                  <a:lnTo>
                    <a:pt x="64" y="9"/>
                  </a:lnTo>
                  <a:lnTo>
                    <a:pt x="70" y="13"/>
                  </a:lnTo>
                  <a:lnTo>
                    <a:pt x="71" y="16"/>
                  </a:lnTo>
                  <a:lnTo>
                    <a:pt x="72" y="20"/>
                  </a:lnTo>
                  <a:lnTo>
                    <a:pt x="70" y="24"/>
                  </a:lnTo>
                  <a:lnTo>
                    <a:pt x="68" y="30"/>
                  </a:lnTo>
                  <a:lnTo>
                    <a:pt x="63" y="35"/>
                  </a:lnTo>
                  <a:lnTo>
                    <a:pt x="60" y="38"/>
                  </a:lnTo>
                  <a:lnTo>
                    <a:pt x="56" y="40"/>
                  </a:lnTo>
                  <a:lnTo>
                    <a:pt x="53" y="40"/>
                  </a:lnTo>
                  <a:lnTo>
                    <a:pt x="45" y="40"/>
                  </a:lnTo>
                  <a:lnTo>
                    <a:pt x="34" y="39"/>
                  </a:lnTo>
                  <a:lnTo>
                    <a:pt x="27" y="39"/>
                  </a:lnTo>
                  <a:lnTo>
                    <a:pt x="16" y="37"/>
                  </a:lnTo>
                  <a:lnTo>
                    <a:pt x="12" y="37"/>
                  </a:lnTo>
                  <a:lnTo>
                    <a:pt x="7" y="35"/>
                  </a:lnTo>
                  <a:lnTo>
                    <a:pt x="4" y="33"/>
                  </a:lnTo>
                  <a:lnTo>
                    <a:pt x="2" y="31"/>
                  </a:lnTo>
                  <a:lnTo>
                    <a:pt x="0" y="25"/>
                  </a:lnTo>
                  <a:lnTo>
                    <a:pt x="0" y="2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1" name="Freeform 360"/>
            <p:cNvSpPr>
              <a:spLocks/>
            </p:cNvSpPr>
            <p:nvPr/>
          </p:nvSpPr>
          <p:spPr bwMode="gray">
            <a:xfrm>
              <a:off x="3071813" y="2457451"/>
              <a:ext cx="22225" cy="12700"/>
            </a:xfrm>
            <a:custGeom>
              <a:avLst/>
              <a:gdLst/>
              <a:ahLst/>
              <a:cxnLst>
                <a:cxn ang="0">
                  <a:pos x="0" y="20"/>
                </a:cxn>
                <a:cxn ang="0">
                  <a:pos x="6" y="13"/>
                </a:cxn>
                <a:cxn ang="0">
                  <a:pos x="12" y="7"/>
                </a:cxn>
                <a:cxn ang="0">
                  <a:pos x="18" y="4"/>
                </a:cxn>
                <a:cxn ang="0">
                  <a:pos x="24" y="1"/>
                </a:cxn>
                <a:cxn ang="0">
                  <a:pos x="31" y="0"/>
                </a:cxn>
                <a:cxn ang="0">
                  <a:pos x="38" y="0"/>
                </a:cxn>
                <a:cxn ang="0">
                  <a:pos x="46" y="1"/>
                </a:cxn>
                <a:cxn ang="0">
                  <a:pos x="54" y="5"/>
                </a:cxn>
                <a:cxn ang="0">
                  <a:pos x="64" y="9"/>
                </a:cxn>
                <a:cxn ang="0">
                  <a:pos x="70" y="13"/>
                </a:cxn>
                <a:cxn ang="0">
                  <a:pos x="71" y="16"/>
                </a:cxn>
                <a:cxn ang="0">
                  <a:pos x="72" y="20"/>
                </a:cxn>
                <a:cxn ang="0">
                  <a:pos x="70" y="24"/>
                </a:cxn>
                <a:cxn ang="0">
                  <a:pos x="68" y="30"/>
                </a:cxn>
                <a:cxn ang="0">
                  <a:pos x="63" y="35"/>
                </a:cxn>
                <a:cxn ang="0">
                  <a:pos x="60" y="38"/>
                </a:cxn>
                <a:cxn ang="0">
                  <a:pos x="56" y="40"/>
                </a:cxn>
                <a:cxn ang="0">
                  <a:pos x="53" y="40"/>
                </a:cxn>
                <a:cxn ang="0">
                  <a:pos x="45" y="40"/>
                </a:cxn>
                <a:cxn ang="0">
                  <a:pos x="34" y="39"/>
                </a:cxn>
                <a:cxn ang="0">
                  <a:pos x="27" y="39"/>
                </a:cxn>
                <a:cxn ang="0">
                  <a:pos x="16" y="37"/>
                </a:cxn>
                <a:cxn ang="0">
                  <a:pos x="12" y="37"/>
                </a:cxn>
                <a:cxn ang="0">
                  <a:pos x="7" y="35"/>
                </a:cxn>
                <a:cxn ang="0">
                  <a:pos x="4" y="33"/>
                </a:cxn>
                <a:cxn ang="0">
                  <a:pos x="2" y="31"/>
                </a:cxn>
                <a:cxn ang="0">
                  <a:pos x="0" y="25"/>
                </a:cxn>
                <a:cxn ang="0">
                  <a:pos x="0" y="20"/>
                </a:cxn>
              </a:cxnLst>
              <a:rect l="0" t="0" r="r" b="b"/>
              <a:pathLst>
                <a:path w="72" h="40">
                  <a:moveTo>
                    <a:pt x="0" y="20"/>
                  </a:moveTo>
                  <a:lnTo>
                    <a:pt x="6" y="13"/>
                  </a:lnTo>
                  <a:lnTo>
                    <a:pt x="12" y="7"/>
                  </a:lnTo>
                  <a:lnTo>
                    <a:pt x="18" y="4"/>
                  </a:lnTo>
                  <a:lnTo>
                    <a:pt x="24" y="1"/>
                  </a:lnTo>
                  <a:lnTo>
                    <a:pt x="31" y="0"/>
                  </a:lnTo>
                  <a:lnTo>
                    <a:pt x="38" y="0"/>
                  </a:lnTo>
                  <a:lnTo>
                    <a:pt x="46" y="1"/>
                  </a:lnTo>
                  <a:lnTo>
                    <a:pt x="54" y="5"/>
                  </a:lnTo>
                  <a:lnTo>
                    <a:pt x="64" y="9"/>
                  </a:lnTo>
                  <a:lnTo>
                    <a:pt x="70" y="13"/>
                  </a:lnTo>
                  <a:lnTo>
                    <a:pt x="71" y="16"/>
                  </a:lnTo>
                  <a:lnTo>
                    <a:pt x="72" y="20"/>
                  </a:lnTo>
                  <a:lnTo>
                    <a:pt x="70" y="24"/>
                  </a:lnTo>
                  <a:lnTo>
                    <a:pt x="68" y="30"/>
                  </a:lnTo>
                  <a:lnTo>
                    <a:pt x="63" y="35"/>
                  </a:lnTo>
                  <a:lnTo>
                    <a:pt x="60" y="38"/>
                  </a:lnTo>
                  <a:lnTo>
                    <a:pt x="56" y="40"/>
                  </a:lnTo>
                  <a:lnTo>
                    <a:pt x="53" y="40"/>
                  </a:lnTo>
                  <a:lnTo>
                    <a:pt x="45" y="40"/>
                  </a:lnTo>
                  <a:lnTo>
                    <a:pt x="34" y="39"/>
                  </a:lnTo>
                  <a:lnTo>
                    <a:pt x="27" y="39"/>
                  </a:lnTo>
                  <a:lnTo>
                    <a:pt x="16" y="37"/>
                  </a:lnTo>
                  <a:lnTo>
                    <a:pt x="12" y="37"/>
                  </a:lnTo>
                  <a:lnTo>
                    <a:pt x="7" y="35"/>
                  </a:lnTo>
                  <a:lnTo>
                    <a:pt x="4" y="33"/>
                  </a:lnTo>
                  <a:lnTo>
                    <a:pt x="2" y="31"/>
                  </a:lnTo>
                  <a:lnTo>
                    <a:pt x="0" y="25"/>
                  </a:lnTo>
                  <a:lnTo>
                    <a:pt x="0" y="2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2" name="Freeform 361"/>
            <p:cNvSpPr>
              <a:spLocks/>
            </p:cNvSpPr>
            <p:nvPr/>
          </p:nvSpPr>
          <p:spPr bwMode="gray">
            <a:xfrm>
              <a:off x="2998788" y="2511426"/>
              <a:ext cx="30163" cy="38100"/>
            </a:xfrm>
            <a:custGeom>
              <a:avLst/>
              <a:gdLst/>
              <a:ahLst/>
              <a:cxnLst>
                <a:cxn ang="0">
                  <a:pos x="92" y="0"/>
                </a:cxn>
                <a:cxn ang="0">
                  <a:pos x="95" y="2"/>
                </a:cxn>
                <a:cxn ang="0">
                  <a:pos x="96" y="5"/>
                </a:cxn>
                <a:cxn ang="0">
                  <a:pos x="94" y="16"/>
                </a:cxn>
                <a:cxn ang="0">
                  <a:pos x="89" y="26"/>
                </a:cxn>
                <a:cxn ang="0">
                  <a:pos x="84" y="39"/>
                </a:cxn>
                <a:cxn ang="0">
                  <a:pos x="80" y="50"/>
                </a:cxn>
                <a:cxn ang="0">
                  <a:pos x="76" y="63"/>
                </a:cxn>
                <a:cxn ang="0">
                  <a:pos x="74" y="75"/>
                </a:cxn>
                <a:cxn ang="0">
                  <a:pos x="73" y="80"/>
                </a:cxn>
                <a:cxn ang="0">
                  <a:pos x="73" y="84"/>
                </a:cxn>
                <a:cxn ang="0">
                  <a:pos x="71" y="91"/>
                </a:cxn>
                <a:cxn ang="0">
                  <a:pos x="67" y="97"/>
                </a:cxn>
                <a:cxn ang="0">
                  <a:pos x="64" y="103"/>
                </a:cxn>
                <a:cxn ang="0">
                  <a:pos x="58" y="108"/>
                </a:cxn>
                <a:cxn ang="0">
                  <a:pos x="53" y="114"/>
                </a:cxn>
                <a:cxn ang="0">
                  <a:pos x="46" y="118"/>
                </a:cxn>
                <a:cxn ang="0">
                  <a:pos x="40" y="121"/>
                </a:cxn>
                <a:cxn ang="0">
                  <a:pos x="34" y="122"/>
                </a:cxn>
                <a:cxn ang="0">
                  <a:pos x="27" y="119"/>
                </a:cxn>
                <a:cxn ang="0">
                  <a:pos x="25" y="115"/>
                </a:cxn>
                <a:cxn ang="0">
                  <a:pos x="23" y="114"/>
                </a:cxn>
                <a:cxn ang="0">
                  <a:pos x="22" y="113"/>
                </a:cxn>
                <a:cxn ang="0">
                  <a:pos x="18" y="113"/>
                </a:cxn>
                <a:cxn ang="0">
                  <a:pos x="15" y="114"/>
                </a:cxn>
                <a:cxn ang="0">
                  <a:pos x="11" y="115"/>
                </a:cxn>
                <a:cxn ang="0">
                  <a:pos x="8" y="115"/>
                </a:cxn>
                <a:cxn ang="0">
                  <a:pos x="6" y="115"/>
                </a:cxn>
                <a:cxn ang="0">
                  <a:pos x="3" y="114"/>
                </a:cxn>
                <a:cxn ang="0">
                  <a:pos x="2" y="113"/>
                </a:cxn>
                <a:cxn ang="0">
                  <a:pos x="1" y="110"/>
                </a:cxn>
                <a:cxn ang="0">
                  <a:pos x="0" y="106"/>
                </a:cxn>
                <a:cxn ang="0">
                  <a:pos x="0" y="102"/>
                </a:cxn>
                <a:cxn ang="0">
                  <a:pos x="2" y="96"/>
                </a:cxn>
                <a:cxn ang="0">
                  <a:pos x="6" y="90"/>
                </a:cxn>
                <a:cxn ang="0">
                  <a:pos x="11" y="84"/>
                </a:cxn>
                <a:cxn ang="0">
                  <a:pos x="15" y="80"/>
                </a:cxn>
                <a:cxn ang="0">
                  <a:pos x="22" y="73"/>
                </a:cxn>
                <a:cxn ang="0">
                  <a:pos x="26" y="66"/>
                </a:cxn>
                <a:cxn ang="0">
                  <a:pos x="30" y="59"/>
                </a:cxn>
                <a:cxn ang="0">
                  <a:pos x="31" y="53"/>
                </a:cxn>
                <a:cxn ang="0">
                  <a:pos x="35" y="46"/>
                </a:cxn>
                <a:cxn ang="0">
                  <a:pos x="40" y="41"/>
                </a:cxn>
                <a:cxn ang="0">
                  <a:pos x="46" y="38"/>
                </a:cxn>
                <a:cxn ang="0">
                  <a:pos x="53" y="34"/>
                </a:cxn>
                <a:cxn ang="0">
                  <a:pos x="58" y="32"/>
                </a:cxn>
                <a:cxn ang="0">
                  <a:pos x="63" y="29"/>
                </a:cxn>
                <a:cxn ang="0">
                  <a:pos x="67" y="25"/>
                </a:cxn>
                <a:cxn ang="0">
                  <a:pos x="71" y="19"/>
                </a:cxn>
                <a:cxn ang="0">
                  <a:pos x="74" y="11"/>
                </a:cxn>
                <a:cxn ang="0">
                  <a:pos x="78" y="5"/>
                </a:cxn>
                <a:cxn ang="0">
                  <a:pos x="80" y="2"/>
                </a:cxn>
                <a:cxn ang="0">
                  <a:pos x="82" y="1"/>
                </a:cxn>
                <a:cxn ang="0">
                  <a:pos x="87" y="0"/>
                </a:cxn>
                <a:cxn ang="0">
                  <a:pos x="92" y="0"/>
                </a:cxn>
              </a:cxnLst>
              <a:rect l="0" t="0" r="r" b="b"/>
              <a:pathLst>
                <a:path w="96" h="122">
                  <a:moveTo>
                    <a:pt x="92" y="0"/>
                  </a:moveTo>
                  <a:lnTo>
                    <a:pt x="95" y="2"/>
                  </a:lnTo>
                  <a:lnTo>
                    <a:pt x="96" y="5"/>
                  </a:lnTo>
                  <a:lnTo>
                    <a:pt x="94" y="16"/>
                  </a:lnTo>
                  <a:lnTo>
                    <a:pt x="89" y="26"/>
                  </a:lnTo>
                  <a:lnTo>
                    <a:pt x="84" y="39"/>
                  </a:lnTo>
                  <a:lnTo>
                    <a:pt x="80" y="50"/>
                  </a:lnTo>
                  <a:lnTo>
                    <a:pt x="76" y="63"/>
                  </a:lnTo>
                  <a:lnTo>
                    <a:pt x="74" y="75"/>
                  </a:lnTo>
                  <a:lnTo>
                    <a:pt x="73" y="80"/>
                  </a:lnTo>
                  <a:lnTo>
                    <a:pt x="73" y="84"/>
                  </a:lnTo>
                  <a:lnTo>
                    <a:pt x="71" y="91"/>
                  </a:lnTo>
                  <a:lnTo>
                    <a:pt x="67" y="97"/>
                  </a:lnTo>
                  <a:lnTo>
                    <a:pt x="64" y="103"/>
                  </a:lnTo>
                  <a:lnTo>
                    <a:pt x="58" y="108"/>
                  </a:lnTo>
                  <a:lnTo>
                    <a:pt x="53" y="114"/>
                  </a:lnTo>
                  <a:lnTo>
                    <a:pt x="46" y="118"/>
                  </a:lnTo>
                  <a:lnTo>
                    <a:pt x="40" y="121"/>
                  </a:lnTo>
                  <a:lnTo>
                    <a:pt x="34" y="122"/>
                  </a:lnTo>
                  <a:lnTo>
                    <a:pt x="27" y="119"/>
                  </a:lnTo>
                  <a:lnTo>
                    <a:pt x="25" y="115"/>
                  </a:lnTo>
                  <a:lnTo>
                    <a:pt x="23" y="114"/>
                  </a:lnTo>
                  <a:lnTo>
                    <a:pt x="22" y="113"/>
                  </a:lnTo>
                  <a:lnTo>
                    <a:pt x="18" y="113"/>
                  </a:lnTo>
                  <a:lnTo>
                    <a:pt x="15" y="114"/>
                  </a:lnTo>
                  <a:lnTo>
                    <a:pt x="11" y="115"/>
                  </a:lnTo>
                  <a:lnTo>
                    <a:pt x="8" y="115"/>
                  </a:lnTo>
                  <a:lnTo>
                    <a:pt x="6" y="115"/>
                  </a:lnTo>
                  <a:lnTo>
                    <a:pt x="3" y="114"/>
                  </a:lnTo>
                  <a:lnTo>
                    <a:pt x="2" y="113"/>
                  </a:lnTo>
                  <a:lnTo>
                    <a:pt x="1" y="110"/>
                  </a:lnTo>
                  <a:lnTo>
                    <a:pt x="0" y="106"/>
                  </a:lnTo>
                  <a:lnTo>
                    <a:pt x="0" y="102"/>
                  </a:lnTo>
                  <a:lnTo>
                    <a:pt x="2" y="96"/>
                  </a:lnTo>
                  <a:lnTo>
                    <a:pt x="6" y="90"/>
                  </a:lnTo>
                  <a:lnTo>
                    <a:pt x="11" y="84"/>
                  </a:lnTo>
                  <a:lnTo>
                    <a:pt x="15" y="80"/>
                  </a:lnTo>
                  <a:lnTo>
                    <a:pt x="22" y="73"/>
                  </a:lnTo>
                  <a:lnTo>
                    <a:pt x="26" y="66"/>
                  </a:lnTo>
                  <a:lnTo>
                    <a:pt x="30" y="59"/>
                  </a:lnTo>
                  <a:lnTo>
                    <a:pt x="31" y="53"/>
                  </a:lnTo>
                  <a:lnTo>
                    <a:pt x="35" y="46"/>
                  </a:lnTo>
                  <a:lnTo>
                    <a:pt x="40" y="41"/>
                  </a:lnTo>
                  <a:lnTo>
                    <a:pt x="46" y="38"/>
                  </a:lnTo>
                  <a:lnTo>
                    <a:pt x="53" y="34"/>
                  </a:lnTo>
                  <a:lnTo>
                    <a:pt x="58" y="32"/>
                  </a:lnTo>
                  <a:lnTo>
                    <a:pt x="63" y="29"/>
                  </a:lnTo>
                  <a:lnTo>
                    <a:pt x="67" y="25"/>
                  </a:lnTo>
                  <a:lnTo>
                    <a:pt x="71" y="19"/>
                  </a:lnTo>
                  <a:lnTo>
                    <a:pt x="74" y="11"/>
                  </a:lnTo>
                  <a:lnTo>
                    <a:pt x="78" y="5"/>
                  </a:lnTo>
                  <a:lnTo>
                    <a:pt x="80" y="2"/>
                  </a:lnTo>
                  <a:lnTo>
                    <a:pt x="82" y="1"/>
                  </a:lnTo>
                  <a:lnTo>
                    <a:pt x="87" y="0"/>
                  </a:lnTo>
                  <a:lnTo>
                    <a:pt x="92" y="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3" name="Freeform 362"/>
            <p:cNvSpPr>
              <a:spLocks/>
            </p:cNvSpPr>
            <p:nvPr/>
          </p:nvSpPr>
          <p:spPr bwMode="gray">
            <a:xfrm>
              <a:off x="2998788" y="2511426"/>
              <a:ext cx="30163" cy="38100"/>
            </a:xfrm>
            <a:custGeom>
              <a:avLst/>
              <a:gdLst/>
              <a:ahLst/>
              <a:cxnLst>
                <a:cxn ang="0">
                  <a:pos x="92" y="0"/>
                </a:cxn>
                <a:cxn ang="0">
                  <a:pos x="95" y="2"/>
                </a:cxn>
                <a:cxn ang="0">
                  <a:pos x="96" y="5"/>
                </a:cxn>
                <a:cxn ang="0">
                  <a:pos x="94" y="16"/>
                </a:cxn>
                <a:cxn ang="0">
                  <a:pos x="89" y="26"/>
                </a:cxn>
                <a:cxn ang="0">
                  <a:pos x="84" y="39"/>
                </a:cxn>
                <a:cxn ang="0">
                  <a:pos x="80" y="50"/>
                </a:cxn>
                <a:cxn ang="0">
                  <a:pos x="76" y="63"/>
                </a:cxn>
                <a:cxn ang="0">
                  <a:pos x="74" y="75"/>
                </a:cxn>
                <a:cxn ang="0">
                  <a:pos x="73" y="80"/>
                </a:cxn>
                <a:cxn ang="0">
                  <a:pos x="73" y="84"/>
                </a:cxn>
                <a:cxn ang="0">
                  <a:pos x="71" y="91"/>
                </a:cxn>
                <a:cxn ang="0">
                  <a:pos x="67" y="97"/>
                </a:cxn>
                <a:cxn ang="0">
                  <a:pos x="64" y="103"/>
                </a:cxn>
                <a:cxn ang="0">
                  <a:pos x="58" y="108"/>
                </a:cxn>
                <a:cxn ang="0">
                  <a:pos x="53" y="114"/>
                </a:cxn>
                <a:cxn ang="0">
                  <a:pos x="46" y="118"/>
                </a:cxn>
                <a:cxn ang="0">
                  <a:pos x="40" y="121"/>
                </a:cxn>
                <a:cxn ang="0">
                  <a:pos x="34" y="122"/>
                </a:cxn>
                <a:cxn ang="0">
                  <a:pos x="27" y="119"/>
                </a:cxn>
                <a:cxn ang="0">
                  <a:pos x="25" y="115"/>
                </a:cxn>
                <a:cxn ang="0">
                  <a:pos x="23" y="114"/>
                </a:cxn>
                <a:cxn ang="0">
                  <a:pos x="22" y="113"/>
                </a:cxn>
                <a:cxn ang="0">
                  <a:pos x="18" y="113"/>
                </a:cxn>
                <a:cxn ang="0">
                  <a:pos x="15" y="114"/>
                </a:cxn>
                <a:cxn ang="0">
                  <a:pos x="11" y="115"/>
                </a:cxn>
                <a:cxn ang="0">
                  <a:pos x="8" y="115"/>
                </a:cxn>
                <a:cxn ang="0">
                  <a:pos x="6" y="115"/>
                </a:cxn>
                <a:cxn ang="0">
                  <a:pos x="3" y="114"/>
                </a:cxn>
                <a:cxn ang="0">
                  <a:pos x="2" y="113"/>
                </a:cxn>
                <a:cxn ang="0">
                  <a:pos x="1" y="110"/>
                </a:cxn>
                <a:cxn ang="0">
                  <a:pos x="0" y="106"/>
                </a:cxn>
                <a:cxn ang="0">
                  <a:pos x="0" y="102"/>
                </a:cxn>
                <a:cxn ang="0">
                  <a:pos x="2" y="96"/>
                </a:cxn>
                <a:cxn ang="0">
                  <a:pos x="6" y="90"/>
                </a:cxn>
                <a:cxn ang="0">
                  <a:pos x="11" y="84"/>
                </a:cxn>
                <a:cxn ang="0">
                  <a:pos x="15" y="80"/>
                </a:cxn>
                <a:cxn ang="0">
                  <a:pos x="22" y="73"/>
                </a:cxn>
                <a:cxn ang="0">
                  <a:pos x="26" y="66"/>
                </a:cxn>
                <a:cxn ang="0">
                  <a:pos x="30" y="59"/>
                </a:cxn>
                <a:cxn ang="0">
                  <a:pos x="31" y="53"/>
                </a:cxn>
                <a:cxn ang="0">
                  <a:pos x="35" y="46"/>
                </a:cxn>
                <a:cxn ang="0">
                  <a:pos x="40" y="41"/>
                </a:cxn>
                <a:cxn ang="0">
                  <a:pos x="46" y="38"/>
                </a:cxn>
                <a:cxn ang="0">
                  <a:pos x="53" y="34"/>
                </a:cxn>
                <a:cxn ang="0">
                  <a:pos x="58" y="32"/>
                </a:cxn>
                <a:cxn ang="0">
                  <a:pos x="63" y="29"/>
                </a:cxn>
                <a:cxn ang="0">
                  <a:pos x="67" y="25"/>
                </a:cxn>
                <a:cxn ang="0">
                  <a:pos x="71" y="19"/>
                </a:cxn>
                <a:cxn ang="0">
                  <a:pos x="74" y="11"/>
                </a:cxn>
                <a:cxn ang="0">
                  <a:pos x="78" y="5"/>
                </a:cxn>
                <a:cxn ang="0">
                  <a:pos x="80" y="2"/>
                </a:cxn>
                <a:cxn ang="0">
                  <a:pos x="82" y="1"/>
                </a:cxn>
                <a:cxn ang="0">
                  <a:pos x="87" y="0"/>
                </a:cxn>
                <a:cxn ang="0">
                  <a:pos x="92" y="0"/>
                </a:cxn>
              </a:cxnLst>
              <a:rect l="0" t="0" r="r" b="b"/>
              <a:pathLst>
                <a:path w="96" h="122">
                  <a:moveTo>
                    <a:pt x="92" y="0"/>
                  </a:moveTo>
                  <a:lnTo>
                    <a:pt x="95" y="2"/>
                  </a:lnTo>
                  <a:lnTo>
                    <a:pt x="96" y="5"/>
                  </a:lnTo>
                  <a:lnTo>
                    <a:pt x="94" y="16"/>
                  </a:lnTo>
                  <a:lnTo>
                    <a:pt x="89" y="26"/>
                  </a:lnTo>
                  <a:lnTo>
                    <a:pt x="84" y="39"/>
                  </a:lnTo>
                  <a:lnTo>
                    <a:pt x="80" y="50"/>
                  </a:lnTo>
                  <a:lnTo>
                    <a:pt x="76" y="63"/>
                  </a:lnTo>
                  <a:lnTo>
                    <a:pt x="74" y="75"/>
                  </a:lnTo>
                  <a:lnTo>
                    <a:pt x="73" y="80"/>
                  </a:lnTo>
                  <a:lnTo>
                    <a:pt x="73" y="84"/>
                  </a:lnTo>
                  <a:lnTo>
                    <a:pt x="71" y="91"/>
                  </a:lnTo>
                  <a:lnTo>
                    <a:pt x="67" y="97"/>
                  </a:lnTo>
                  <a:lnTo>
                    <a:pt x="64" y="103"/>
                  </a:lnTo>
                  <a:lnTo>
                    <a:pt x="58" y="108"/>
                  </a:lnTo>
                  <a:lnTo>
                    <a:pt x="53" y="114"/>
                  </a:lnTo>
                  <a:lnTo>
                    <a:pt x="46" y="118"/>
                  </a:lnTo>
                  <a:lnTo>
                    <a:pt x="40" y="121"/>
                  </a:lnTo>
                  <a:lnTo>
                    <a:pt x="34" y="122"/>
                  </a:lnTo>
                  <a:lnTo>
                    <a:pt x="27" y="119"/>
                  </a:lnTo>
                  <a:lnTo>
                    <a:pt x="25" y="115"/>
                  </a:lnTo>
                  <a:lnTo>
                    <a:pt x="23" y="114"/>
                  </a:lnTo>
                  <a:lnTo>
                    <a:pt x="22" y="113"/>
                  </a:lnTo>
                  <a:lnTo>
                    <a:pt x="18" y="113"/>
                  </a:lnTo>
                  <a:lnTo>
                    <a:pt x="15" y="114"/>
                  </a:lnTo>
                  <a:lnTo>
                    <a:pt x="11" y="115"/>
                  </a:lnTo>
                  <a:lnTo>
                    <a:pt x="8" y="115"/>
                  </a:lnTo>
                  <a:lnTo>
                    <a:pt x="6" y="115"/>
                  </a:lnTo>
                  <a:lnTo>
                    <a:pt x="3" y="114"/>
                  </a:lnTo>
                  <a:lnTo>
                    <a:pt x="2" y="113"/>
                  </a:lnTo>
                  <a:lnTo>
                    <a:pt x="1" y="110"/>
                  </a:lnTo>
                  <a:lnTo>
                    <a:pt x="0" y="106"/>
                  </a:lnTo>
                  <a:lnTo>
                    <a:pt x="0" y="102"/>
                  </a:lnTo>
                  <a:lnTo>
                    <a:pt x="2" y="96"/>
                  </a:lnTo>
                  <a:lnTo>
                    <a:pt x="6" y="90"/>
                  </a:lnTo>
                  <a:lnTo>
                    <a:pt x="11" y="84"/>
                  </a:lnTo>
                  <a:lnTo>
                    <a:pt x="15" y="80"/>
                  </a:lnTo>
                  <a:lnTo>
                    <a:pt x="22" y="73"/>
                  </a:lnTo>
                  <a:lnTo>
                    <a:pt x="26" y="66"/>
                  </a:lnTo>
                  <a:lnTo>
                    <a:pt x="30" y="59"/>
                  </a:lnTo>
                  <a:lnTo>
                    <a:pt x="31" y="53"/>
                  </a:lnTo>
                  <a:lnTo>
                    <a:pt x="35" y="46"/>
                  </a:lnTo>
                  <a:lnTo>
                    <a:pt x="40" y="41"/>
                  </a:lnTo>
                  <a:lnTo>
                    <a:pt x="46" y="38"/>
                  </a:lnTo>
                  <a:lnTo>
                    <a:pt x="53" y="34"/>
                  </a:lnTo>
                  <a:lnTo>
                    <a:pt x="58" y="32"/>
                  </a:lnTo>
                  <a:lnTo>
                    <a:pt x="63" y="29"/>
                  </a:lnTo>
                  <a:lnTo>
                    <a:pt x="67" y="25"/>
                  </a:lnTo>
                  <a:lnTo>
                    <a:pt x="71" y="19"/>
                  </a:lnTo>
                  <a:lnTo>
                    <a:pt x="74" y="11"/>
                  </a:lnTo>
                  <a:lnTo>
                    <a:pt x="78" y="5"/>
                  </a:lnTo>
                  <a:lnTo>
                    <a:pt x="80" y="2"/>
                  </a:lnTo>
                  <a:lnTo>
                    <a:pt x="82" y="1"/>
                  </a:lnTo>
                  <a:lnTo>
                    <a:pt x="87" y="0"/>
                  </a:lnTo>
                  <a:lnTo>
                    <a:pt x="92" y="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4" name="Freeform 363"/>
            <p:cNvSpPr>
              <a:spLocks/>
            </p:cNvSpPr>
            <p:nvPr/>
          </p:nvSpPr>
          <p:spPr bwMode="gray">
            <a:xfrm>
              <a:off x="3257551" y="2520951"/>
              <a:ext cx="22225" cy="14288"/>
            </a:xfrm>
            <a:custGeom>
              <a:avLst/>
              <a:gdLst/>
              <a:ahLst/>
              <a:cxnLst>
                <a:cxn ang="0">
                  <a:pos x="5" y="32"/>
                </a:cxn>
                <a:cxn ang="0">
                  <a:pos x="18" y="20"/>
                </a:cxn>
                <a:cxn ang="0">
                  <a:pos x="33" y="10"/>
                </a:cxn>
                <a:cxn ang="0">
                  <a:pos x="41" y="7"/>
                </a:cxn>
                <a:cxn ang="0">
                  <a:pos x="49" y="2"/>
                </a:cxn>
                <a:cxn ang="0">
                  <a:pos x="54" y="1"/>
                </a:cxn>
                <a:cxn ang="0">
                  <a:pos x="58" y="0"/>
                </a:cxn>
                <a:cxn ang="0">
                  <a:pos x="63" y="0"/>
                </a:cxn>
                <a:cxn ang="0">
                  <a:pos x="67" y="1"/>
                </a:cxn>
                <a:cxn ang="0">
                  <a:pos x="70" y="3"/>
                </a:cxn>
                <a:cxn ang="0">
                  <a:pos x="71" y="6"/>
                </a:cxn>
                <a:cxn ang="0">
                  <a:pos x="63" y="11"/>
                </a:cxn>
                <a:cxn ang="0">
                  <a:pos x="55" y="15"/>
                </a:cxn>
                <a:cxn ang="0">
                  <a:pos x="50" y="19"/>
                </a:cxn>
                <a:cxn ang="0">
                  <a:pos x="49" y="23"/>
                </a:cxn>
                <a:cxn ang="0">
                  <a:pos x="49" y="27"/>
                </a:cxn>
                <a:cxn ang="0">
                  <a:pos x="47" y="33"/>
                </a:cxn>
                <a:cxn ang="0">
                  <a:pos x="44" y="35"/>
                </a:cxn>
                <a:cxn ang="0">
                  <a:pos x="42" y="37"/>
                </a:cxn>
                <a:cxn ang="0">
                  <a:pos x="33" y="41"/>
                </a:cxn>
                <a:cxn ang="0">
                  <a:pos x="23" y="44"/>
                </a:cxn>
                <a:cxn ang="0">
                  <a:pos x="17" y="45"/>
                </a:cxn>
                <a:cxn ang="0">
                  <a:pos x="13" y="47"/>
                </a:cxn>
                <a:cxn ang="0">
                  <a:pos x="7" y="47"/>
                </a:cxn>
                <a:cxn ang="0">
                  <a:pos x="3" y="45"/>
                </a:cxn>
                <a:cxn ang="0">
                  <a:pos x="0" y="41"/>
                </a:cxn>
                <a:cxn ang="0">
                  <a:pos x="0" y="39"/>
                </a:cxn>
                <a:cxn ang="0">
                  <a:pos x="1" y="35"/>
                </a:cxn>
                <a:cxn ang="0">
                  <a:pos x="5" y="32"/>
                </a:cxn>
              </a:cxnLst>
              <a:rect l="0" t="0" r="r" b="b"/>
              <a:pathLst>
                <a:path w="71" h="47">
                  <a:moveTo>
                    <a:pt x="5" y="32"/>
                  </a:moveTo>
                  <a:lnTo>
                    <a:pt x="18" y="20"/>
                  </a:lnTo>
                  <a:lnTo>
                    <a:pt x="33" y="10"/>
                  </a:lnTo>
                  <a:lnTo>
                    <a:pt x="41" y="7"/>
                  </a:lnTo>
                  <a:lnTo>
                    <a:pt x="49" y="2"/>
                  </a:lnTo>
                  <a:lnTo>
                    <a:pt x="54" y="1"/>
                  </a:lnTo>
                  <a:lnTo>
                    <a:pt x="58" y="0"/>
                  </a:lnTo>
                  <a:lnTo>
                    <a:pt x="63" y="0"/>
                  </a:lnTo>
                  <a:lnTo>
                    <a:pt x="67" y="1"/>
                  </a:lnTo>
                  <a:lnTo>
                    <a:pt x="70" y="3"/>
                  </a:lnTo>
                  <a:lnTo>
                    <a:pt x="71" y="6"/>
                  </a:lnTo>
                  <a:lnTo>
                    <a:pt x="63" y="11"/>
                  </a:lnTo>
                  <a:lnTo>
                    <a:pt x="55" y="15"/>
                  </a:lnTo>
                  <a:lnTo>
                    <a:pt x="50" y="19"/>
                  </a:lnTo>
                  <a:lnTo>
                    <a:pt x="49" y="23"/>
                  </a:lnTo>
                  <a:lnTo>
                    <a:pt x="49" y="27"/>
                  </a:lnTo>
                  <a:lnTo>
                    <a:pt x="47" y="33"/>
                  </a:lnTo>
                  <a:lnTo>
                    <a:pt x="44" y="35"/>
                  </a:lnTo>
                  <a:lnTo>
                    <a:pt x="42" y="37"/>
                  </a:lnTo>
                  <a:lnTo>
                    <a:pt x="33" y="41"/>
                  </a:lnTo>
                  <a:lnTo>
                    <a:pt x="23" y="44"/>
                  </a:lnTo>
                  <a:lnTo>
                    <a:pt x="17" y="45"/>
                  </a:lnTo>
                  <a:lnTo>
                    <a:pt x="13" y="47"/>
                  </a:lnTo>
                  <a:lnTo>
                    <a:pt x="7" y="47"/>
                  </a:lnTo>
                  <a:lnTo>
                    <a:pt x="3" y="45"/>
                  </a:lnTo>
                  <a:lnTo>
                    <a:pt x="0" y="41"/>
                  </a:lnTo>
                  <a:lnTo>
                    <a:pt x="0" y="39"/>
                  </a:lnTo>
                  <a:lnTo>
                    <a:pt x="1" y="35"/>
                  </a:lnTo>
                  <a:lnTo>
                    <a:pt x="5" y="32"/>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5" name="Freeform 364"/>
            <p:cNvSpPr>
              <a:spLocks/>
            </p:cNvSpPr>
            <p:nvPr/>
          </p:nvSpPr>
          <p:spPr bwMode="gray">
            <a:xfrm>
              <a:off x="3257551" y="2520951"/>
              <a:ext cx="22225" cy="14288"/>
            </a:xfrm>
            <a:custGeom>
              <a:avLst/>
              <a:gdLst/>
              <a:ahLst/>
              <a:cxnLst>
                <a:cxn ang="0">
                  <a:pos x="5" y="32"/>
                </a:cxn>
                <a:cxn ang="0">
                  <a:pos x="18" y="20"/>
                </a:cxn>
                <a:cxn ang="0">
                  <a:pos x="33" y="10"/>
                </a:cxn>
                <a:cxn ang="0">
                  <a:pos x="41" y="7"/>
                </a:cxn>
                <a:cxn ang="0">
                  <a:pos x="49" y="2"/>
                </a:cxn>
                <a:cxn ang="0">
                  <a:pos x="54" y="1"/>
                </a:cxn>
                <a:cxn ang="0">
                  <a:pos x="58" y="0"/>
                </a:cxn>
                <a:cxn ang="0">
                  <a:pos x="63" y="0"/>
                </a:cxn>
                <a:cxn ang="0">
                  <a:pos x="67" y="1"/>
                </a:cxn>
                <a:cxn ang="0">
                  <a:pos x="70" y="3"/>
                </a:cxn>
                <a:cxn ang="0">
                  <a:pos x="71" y="6"/>
                </a:cxn>
                <a:cxn ang="0">
                  <a:pos x="63" y="11"/>
                </a:cxn>
                <a:cxn ang="0">
                  <a:pos x="55" y="15"/>
                </a:cxn>
                <a:cxn ang="0">
                  <a:pos x="50" y="19"/>
                </a:cxn>
                <a:cxn ang="0">
                  <a:pos x="49" y="23"/>
                </a:cxn>
                <a:cxn ang="0">
                  <a:pos x="49" y="27"/>
                </a:cxn>
                <a:cxn ang="0">
                  <a:pos x="47" y="33"/>
                </a:cxn>
                <a:cxn ang="0">
                  <a:pos x="44" y="35"/>
                </a:cxn>
                <a:cxn ang="0">
                  <a:pos x="42" y="37"/>
                </a:cxn>
                <a:cxn ang="0">
                  <a:pos x="33" y="41"/>
                </a:cxn>
                <a:cxn ang="0">
                  <a:pos x="23" y="44"/>
                </a:cxn>
                <a:cxn ang="0">
                  <a:pos x="17" y="45"/>
                </a:cxn>
                <a:cxn ang="0">
                  <a:pos x="13" y="47"/>
                </a:cxn>
                <a:cxn ang="0">
                  <a:pos x="7" y="47"/>
                </a:cxn>
                <a:cxn ang="0">
                  <a:pos x="3" y="45"/>
                </a:cxn>
                <a:cxn ang="0">
                  <a:pos x="0" y="41"/>
                </a:cxn>
                <a:cxn ang="0">
                  <a:pos x="0" y="39"/>
                </a:cxn>
                <a:cxn ang="0">
                  <a:pos x="1" y="35"/>
                </a:cxn>
                <a:cxn ang="0">
                  <a:pos x="5" y="32"/>
                </a:cxn>
              </a:cxnLst>
              <a:rect l="0" t="0" r="r" b="b"/>
              <a:pathLst>
                <a:path w="71" h="47">
                  <a:moveTo>
                    <a:pt x="5" y="32"/>
                  </a:moveTo>
                  <a:lnTo>
                    <a:pt x="18" y="20"/>
                  </a:lnTo>
                  <a:lnTo>
                    <a:pt x="33" y="10"/>
                  </a:lnTo>
                  <a:lnTo>
                    <a:pt x="41" y="7"/>
                  </a:lnTo>
                  <a:lnTo>
                    <a:pt x="49" y="2"/>
                  </a:lnTo>
                  <a:lnTo>
                    <a:pt x="54" y="1"/>
                  </a:lnTo>
                  <a:lnTo>
                    <a:pt x="58" y="0"/>
                  </a:lnTo>
                  <a:lnTo>
                    <a:pt x="63" y="0"/>
                  </a:lnTo>
                  <a:lnTo>
                    <a:pt x="67" y="1"/>
                  </a:lnTo>
                  <a:lnTo>
                    <a:pt x="70" y="3"/>
                  </a:lnTo>
                  <a:lnTo>
                    <a:pt x="71" y="6"/>
                  </a:lnTo>
                  <a:lnTo>
                    <a:pt x="63" y="11"/>
                  </a:lnTo>
                  <a:lnTo>
                    <a:pt x="55" y="15"/>
                  </a:lnTo>
                  <a:lnTo>
                    <a:pt x="50" y="19"/>
                  </a:lnTo>
                  <a:lnTo>
                    <a:pt x="49" y="23"/>
                  </a:lnTo>
                  <a:lnTo>
                    <a:pt x="49" y="27"/>
                  </a:lnTo>
                  <a:lnTo>
                    <a:pt x="47" y="33"/>
                  </a:lnTo>
                  <a:lnTo>
                    <a:pt x="44" y="35"/>
                  </a:lnTo>
                  <a:lnTo>
                    <a:pt x="42" y="37"/>
                  </a:lnTo>
                  <a:lnTo>
                    <a:pt x="33" y="41"/>
                  </a:lnTo>
                  <a:lnTo>
                    <a:pt x="23" y="44"/>
                  </a:lnTo>
                  <a:lnTo>
                    <a:pt x="17" y="45"/>
                  </a:lnTo>
                  <a:lnTo>
                    <a:pt x="13" y="47"/>
                  </a:lnTo>
                  <a:lnTo>
                    <a:pt x="7" y="47"/>
                  </a:lnTo>
                  <a:lnTo>
                    <a:pt x="3" y="45"/>
                  </a:lnTo>
                  <a:lnTo>
                    <a:pt x="0" y="41"/>
                  </a:lnTo>
                  <a:lnTo>
                    <a:pt x="0" y="39"/>
                  </a:lnTo>
                  <a:lnTo>
                    <a:pt x="1" y="35"/>
                  </a:lnTo>
                  <a:lnTo>
                    <a:pt x="5" y="32"/>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6" name="Freeform 365"/>
            <p:cNvSpPr>
              <a:spLocks/>
            </p:cNvSpPr>
            <p:nvPr/>
          </p:nvSpPr>
          <p:spPr bwMode="gray">
            <a:xfrm>
              <a:off x="3068638" y="2370138"/>
              <a:ext cx="22225" cy="26988"/>
            </a:xfrm>
            <a:custGeom>
              <a:avLst/>
              <a:gdLst/>
              <a:ahLst/>
              <a:cxnLst>
                <a:cxn ang="0">
                  <a:pos x="7" y="23"/>
                </a:cxn>
                <a:cxn ang="0">
                  <a:pos x="10" y="21"/>
                </a:cxn>
                <a:cxn ang="0">
                  <a:pos x="14" y="20"/>
                </a:cxn>
                <a:cxn ang="0">
                  <a:pos x="17" y="16"/>
                </a:cxn>
                <a:cxn ang="0">
                  <a:pos x="20" y="14"/>
                </a:cxn>
                <a:cxn ang="0">
                  <a:pos x="24" y="7"/>
                </a:cxn>
                <a:cxn ang="0">
                  <a:pos x="25" y="4"/>
                </a:cxn>
                <a:cxn ang="0">
                  <a:pos x="28" y="1"/>
                </a:cxn>
                <a:cxn ang="0">
                  <a:pos x="34" y="0"/>
                </a:cxn>
                <a:cxn ang="0">
                  <a:pos x="38" y="1"/>
                </a:cxn>
                <a:cxn ang="0">
                  <a:pos x="40" y="3"/>
                </a:cxn>
                <a:cxn ang="0">
                  <a:pos x="41" y="4"/>
                </a:cxn>
                <a:cxn ang="0">
                  <a:pos x="41" y="5"/>
                </a:cxn>
                <a:cxn ang="0">
                  <a:pos x="40" y="8"/>
                </a:cxn>
                <a:cxn ang="0">
                  <a:pos x="39" y="15"/>
                </a:cxn>
                <a:cxn ang="0">
                  <a:pos x="39" y="19"/>
                </a:cxn>
                <a:cxn ang="0">
                  <a:pos x="41" y="20"/>
                </a:cxn>
                <a:cxn ang="0">
                  <a:pos x="43" y="22"/>
                </a:cxn>
                <a:cxn ang="0">
                  <a:pos x="46" y="23"/>
                </a:cxn>
                <a:cxn ang="0">
                  <a:pos x="52" y="25"/>
                </a:cxn>
                <a:cxn ang="0">
                  <a:pos x="55" y="29"/>
                </a:cxn>
                <a:cxn ang="0">
                  <a:pos x="56" y="32"/>
                </a:cxn>
                <a:cxn ang="0">
                  <a:pos x="58" y="39"/>
                </a:cxn>
                <a:cxn ang="0">
                  <a:pos x="60" y="42"/>
                </a:cxn>
                <a:cxn ang="0">
                  <a:pos x="63" y="46"/>
                </a:cxn>
                <a:cxn ang="0">
                  <a:pos x="65" y="48"/>
                </a:cxn>
                <a:cxn ang="0">
                  <a:pos x="68" y="50"/>
                </a:cxn>
                <a:cxn ang="0">
                  <a:pos x="71" y="54"/>
                </a:cxn>
                <a:cxn ang="0">
                  <a:pos x="73" y="56"/>
                </a:cxn>
                <a:cxn ang="0">
                  <a:pos x="74" y="60"/>
                </a:cxn>
                <a:cxn ang="0">
                  <a:pos x="74" y="62"/>
                </a:cxn>
                <a:cxn ang="0">
                  <a:pos x="74" y="68"/>
                </a:cxn>
                <a:cxn ang="0">
                  <a:pos x="72" y="73"/>
                </a:cxn>
                <a:cxn ang="0">
                  <a:pos x="67" y="79"/>
                </a:cxn>
                <a:cxn ang="0">
                  <a:pos x="63" y="84"/>
                </a:cxn>
                <a:cxn ang="0">
                  <a:pos x="57" y="86"/>
                </a:cxn>
                <a:cxn ang="0">
                  <a:pos x="50" y="88"/>
                </a:cxn>
                <a:cxn ang="0">
                  <a:pos x="44" y="87"/>
                </a:cxn>
                <a:cxn ang="0">
                  <a:pos x="39" y="86"/>
                </a:cxn>
                <a:cxn ang="0">
                  <a:pos x="30" y="81"/>
                </a:cxn>
                <a:cxn ang="0">
                  <a:pos x="26" y="78"/>
                </a:cxn>
                <a:cxn ang="0">
                  <a:pos x="24" y="72"/>
                </a:cxn>
                <a:cxn ang="0">
                  <a:pos x="22" y="62"/>
                </a:cxn>
                <a:cxn ang="0">
                  <a:pos x="9" y="48"/>
                </a:cxn>
                <a:cxn ang="0">
                  <a:pos x="0" y="35"/>
                </a:cxn>
                <a:cxn ang="0">
                  <a:pos x="0" y="31"/>
                </a:cxn>
                <a:cxn ang="0">
                  <a:pos x="0" y="29"/>
                </a:cxn>
                <a:cxn ang="0">
                  <a:pos x="3" y="25"/>
                </a:cxn>
                <a:cxn ang="0">
                  <a:pos x="7" y="23"/>
                </a:cxn>
              </a:cxnLst>
              <a:rect l="0" t="0" r="r" b="b"/>
              <a:pathLst>
                <a:path w="74" h="88">
                  <a:moveTo>
                    <a:pt x="7" y="23"/>
                  </a:moveTo>
                  <a:lnTo>
                    <a:pt x="10" y="21"/>
                  </a:lnTo>
                  <a:lnTo>
                    <a:pt x="14" y="20"/>
                  </a:lnTo>
                  <a:lnTo>
                    <a:pt x="17" y="16"/>
                  </a:lnTo>
                  <a:lnTo>
                    <a:pt x="20" y="14"/>
                  </a:lnTo>
                  <a:lnTo>
                    <a:pt x="24" y="7"/>
                  </a:lnTo>
                  <a:lnTo>
                    <a:pt x="25" y="4"/>
                  </a:lnTo>
                  <a:lnTo>
                    <a:pt x="28" y="1"/>
                  </a:lnTo>
                  <a:lnTo>
                    <a:pt x="34" y="0"/>
                  </a:lnTo>
                  <a:lnTo>
                    <a:pt x="38" y="1"/>
                  </a:lnTo>
                  <a:lnTo>
                    <a:pt x="40" y="3"/>
                  </a:lnTo>
                  <a:lnTo>
                    <a:pt x="41" y="4"/>
                  </a:lnTo>
                  <a:lnTo>
                    <a:pt x="41" y="5"/>
                  </a:lnTo>
                  <a:lnTo>
                    <a:pt x="40" y="8"/>
                  </a:lnTo>
                  <a:lnTo>
                    <a:pt x="39" y="15"/>
                  </a:lnTo>
                  <a:lnTo>
                    <a:pt x="39" y="19"/>
                  </a:lnTo>
                  <a:lnTo>
                    <a:pt x="41" y="20"/>
                  </a:lnTo>
                  <a:lnTo>
                    <a:pt x="43" y="22"/>
                  </a:lnTo>
                  <a:lnTo>
                    <a:pt x="46" y="23"/>
                  </a:lnTo>
                  <a:lnTo>
                    <a:pt x="52" y="25"/>
                  </a:lnTo>
                  <a:lnTo>
                    <a:pt x="55" y="29"/>
                  </a:lnTo>
                  <a:lnTo>
                    <a:pt x="56" y="32"/>
                  </a:lnTo>
                  <a:lnTo>
                    <a:pt x="58" y="39"/>
                  </a:lnTo>
                  <a:lnTo>
                    <a:pt x="60" y="42"/>
                  </a:lnTo>
                  <a:lnTo>
                    <a:pt x="63" y="46"/>
                  </a:lnTo>
                  <a:lnTo>
                    <a:pt x="65" y="48"/>
                  </a:lnTo>
                  <a:lnTo>
                    <a:pt x="68" y="50"/>
                  </a:lnTo>
                  <a:lnTo>
                    <a:pt x="71" y="54"/>
                  </a:lnTo>
                  <a:lnTo>
                    <a:pt x="73" y="56"/>
                  </a:lnTo>
                  <a:lnTo>
                    <a:pt x="74" y="60"/>
                  </a:lnTo>
                  <a:lnTo>
                    <a:pt x="74" y="62"/>
                  </a:lnTo>
                  <a:lnTo>
                    <a:pt x="74" y="68"/>
                  </a:lnTo>
                  <a:lnTo>
                    <a:pt x="72" y="73"/>
                  </a:lnTo>
                  <a:lnTo>
                    <a:pt x="67" y="79"/>
                  </a:lnTo>
                  <a:lnTo>
                    <a:pt x="63" y="84"/>
                  </a:lnTo>
                  <a:lnTo>
                    <a:pt x="57" y="86"/>
                  </a:lnTo>
                  <a:lnTo>
                    <a:pt x="50" y="88"/>
                  </a:lnTo>
                  <a:lnTo>
                    <a:pt x="44" y="87"/>
                  </a:lnTo>
                  <a:lnTo>
                    <a:pt x="39" y="86"/>
                  </a:lnTo>
                  <a:lnTo>
                    <a:pt x="30" y="81"/>
                  </a:lnTo>
                  <a:lnTo>
                    <a:pt x="26" y="78"/>
                  </a:lnTo>
                  <a:lnTo>
                    <a:pt x="24" y="72"/>
                  </a:lnTo>
                  <a:lnTo>
                    <a:pt x="22" y="62"/>
                  </a:lnTo>
                  <a:lnTo>
                    <a:pt x="9" y="48"/>
                  </a:lnTo>
                  <a:lnTo>
                    <a:pt x="0" y="35"/>
                  </a:lnTo>
                  <a:lnTo>
                    <a:pt x="0" y="31"/>
                  </a:lnTo>
                  <a:lnTo>
                    <a:pt x="0" y="29"/>
                  </a:lnTo>
                  <a:lnTo>
                    <a:pt x="3" y="25"/>
                  </a:lnTo>
                  <a:lnTo>
                    <a:pt x="7" y="23"/>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7" name="Freeform 366"/>
            <p:cNvSpPr>
              <a:spLocks/>
            </p:cNvSpPr>
            <p:nvPr/>
          </p:nvSpPr>
          <p:spPr bwMode="gray">
            <a:xfrm>
              <a:off x="3068638" y="2370138"/>
              <a:ext cx="22225" cy="26988"/>
            </a:xfrm>
            <a:custGeom>
              <a:avLst/>
              <a:gdLst/>
              <a:ahLst/>
              <a:cxnLst>
                <a:cxn ang="0">
                  <a:pos x="7" y="23"/>
                </a:cxn>
                <a:cxn ang="0">
                  <a:pos x="7" y="23"/>
                </a:cxn>
                <a:cxn ang="0">
                  <a:pos x="10" y="21"/>
                </a:cxn>
                <a:cxn ang="0">
                  <a:pos x="14" y="20"/>
                </a:cxn>
                <a:cxn ang="0">
                  <a:pos x="17" y="16"/>
                </a:cxn>
                <a:cxn ang="0">
                  <a:pos x="20" y="14"/>
                </a:cxn>
                <a:cxn ang="0">
                  <a:pos x="24" y="7"/>
                </a:cxn>
                <a:cxn ang="0">
                  <a:pos x="25" y="4"/>
                </a:cxn>
                <a:cxn ang="0">
                  <a:pos x="28" y="1"/>
                </a:cxn>
                <a:cxn ang="0">
                  <a:pos x="34" y="0"/>
                </a:cxn>
                <a:cxn ang="0">
                  <a:pos x="38" y="1"/>
                </a:cxn>
                <a:cxn ang="0">
                  <a:pos x="40" y="3"/>
                </a:cxn>
                <a:cxn ang="0">
                  <a:pos x="41" y="4"/>
                </a:cxn>
                <a:cxn ang="0">
                  <a:pos x="41" y="5"/>
                </a:cxn>
                <a:cxn ang="0">
                  <a:pos x="40" y="8"/>
                </a:cxn>
                <a:cxn ang="0">
                  <a:pos x="39" y="15"/>
                </a:cxn>
                <a:cxn ang="0">
                  <a:pos x="39" y="19"/>
                </a:cxn>
                <a:cxn ang="0">
                  <a:pos x="41" y="20"/>
                </a:cxn>
                <a:cxn ang="0">
                  <a:pos x="43" y="22"/>
                </a:cxn>
                <a:cxn ang="0">
                  <a:pos x="46" y="23"/>
                </a:cxn>
                <a:cxn ang="0">
                  <a:pos x="52" y="25"/>
                </a:cxn>
                <a:cxn ang="0">
                  <a:pos x="55" y="29"/>
                </a:cxn>
                <a:cxn ang="0">
                  <a:pos x="56" y="32"/>
                </a:cxn>
                <a:cxn ang="0">
                  <a:pos x="58" y="39"/>
                </a:cxn>
                <a:cxn ang="0">
                  <a:pos x="60" y="42"/>
                </a:cxn>
                <a:cxn ang="0">
                  <a:pos x="63" y="46"/>
                </a:cxn>
                <a:cxn ang="0">
                  <a:pos x="65" y="48"/>
                </a:cxn>
                <a:cxn ang="0">
                  <a:pos x="68" y="50"/>
                </a:cxn>
                <a:cxn ang="0">
                  <a:pos x="71" y="54"/>
                </a:cxn>
                <a:cxn ang="0">
                  <a:pos x="73" y="56"/>
                </a:cxn>
                <a:cxn ang="0">
                  <a:pos x="74" y="60"/>
                </a:cxn>
                <a:cxn ang="0">
                  <a:pos x="74" y="62"/>
                </a:cxn>
                <a:cxn ang="0">
                  <a:pos x="74" y="68"/>
                </a:cxn>
                <a:cxn ang="0">
                  <a:pos x="72" y="73"/>
                </a:cxn>
                <a:cxn ang="0">
                  <a:pos x="67" y="79"/>
                </a:cxn>
                <a:cxn ang="0">
                  <a:pos x="63" y="84"/>
                </a:cxn>
                <a:cxn ang="0">
                  <a:pos x="57" y="86"/>
                </a:cxn>
                <a:cxn ang="0">
                  <a:pos x="50" y="88"/>
                </a:cxn>
                <a:cxn ang="0">
                  <a:pos x="44" y="87"/>
                </a:cxn>
                <a:cxn ang="0">
                  <a:pos x="39" y="86"/>
                </a:cxn>
                <a:cxn ang="0">
                  <a:pos x="30" y="81"/>
                </a:cxn>
                <a:cxn ang="0">
                  <a:pos x="26" y="78"/>
                </a:cxn>
                <a:cxn ang="0">
                  <a:pos x="24" y="72"/>
                </a:cxn>
                <a:cxn ang="0">
                  <a:pos x="22" y="62"/>
                </a:cxn>
                <a:cxn ang="0">
                  <a:pos x="9" y="48"/>
                </a:cxn>
                <a:cxn ang="0">
                  <a:pos x="0" y="35"/>
                </a:cxn>
                <a:cxn ang="0">
                  <a:pos x="0" y="31"/>
                </a:cxn>
                <a:cxn ang="0">
                  <a:pos x="0" y="29"/>
                </a:cxn>
                <a:cxn ang="0">
                  <a:pos x="3" y="25"/>
                </a:cxn>
                <a:cxn ang="0">
                  <a:pos x="7" y="23"/>
                </a:cxn>
              </a:cxnLst>
              <a:rect l="0" t="0" r="r" b="b"/>
              <a:pathLst>
                <a:path w="74" h="88">
                  <a:moveTo>
                    <a:pt x="7" y="23"/>
                  </a:moveTo>
                  <a:lnTo>
                    <a:pt x="7" y="23"/>
                  </a:lnTo>
                  <a:lnTo>
                    <a:pt x="10" y="21"/>
                  </a:lnTo>
                  <a:lnTo>
                    <a:pt x="14" y="20"/>
                  </a:lnTo>
                  <a:lnTo>
                    <a:pt x="17" y="16"/>
                  </a:lnTo>
                  <a:lnTo>
                    <a:pt x="20" y="14"/>
                  </a:lnTo>
                  <a:lnTo>
                    <a:pt x="24" y="7"/>
                  </a:lnTo>
                  <a:lnTo>
                    <a:pt x="25" y="4"/>
                  </a:lnTo>
                  <a:lnTo>
                    <a:pt x="28" y="1"/>
                  </a:lnTo>
                  <a:lnTo>
                    <a:pt x="34" y="0"/>
                  </a:lnTo>
                  <a:lnTo>
                    <a:pt x="38" y="1"/>
                  </a:lnTo>
                  <a:lnTo>
                    <a:pt x="40" y="3"/>
                  </a:lnTo>
                  <a:lnTo>
                    <a:pt x="41" y="4"/>
                  </a:lnTo>
                  <a:lnTo>
                    <a:pt x="41" y="5"/>
                  </a:lnTo>
                  <a:lnTo>
                    <a:pt x="40" y="8"/>
                  </a:lnTo>
                  <a:lnTo>
                    <a:pt x="39" y="15"/>
                  </a:lnTo>
                  <a:lnTo>
                    <a:pt x="39" y="19"/>
                  </a:lnTo>
                  <a:lnTo>
                    <a:pt x="41" y="20"/>
                  </a:lnTo>
                  <a:lnTo>
                    <a:pt x="43" y="22"/>
                  </a:lnTo>
                  <a:lnTo>
                    <a:pt x="46" y="23"/>
                  </a:lnTo>
                  <a:lnTo>
                    <a:pt x="52" y="25"/>
                  </a:lnTo>
                  <a:lnTo>
                    <a:pt x="55" y="29"/>
                  </a:lnTo>
                  <a:lnTo>
                    <a:pt x="56" y="32"/>
                  </a:lnTo>
                  <a:lnTo>
                    <a:pt x="58" y="39"/>
                  </a:lnTo>
                  <a:lnTo>
                    <a:pt x="60" y="42"/>
                  </a:lnTo>
                  <a:lnTo>
                    <a:pt x="63" y="46"/>
                  </a:lnTo>
                  <a:lnTo>
                    <a:pt x="65" y="48"/>
                  </a:lnTo>
                  <a:lnTo>
                    <a:pt x="68" y="50"/>
                  </a:lnTo>
                  <a:lnTo>
                    <a:pt x="71" y="54"/>
                  </a:lnTo>
                  <a:lnTo>
                    <a:pt x="73" y="56"/>
                  </a:lnTo>
                  <a:lnTo>
                    <a:pt x="74" y="60"/>
                  </a:lnTo>
                  <a:lnTo>
                    <a:pt x="74" y="62"/>
                  </a:lnTo>
                  <a:lnTo>
                    <a:pt x="74" y="68"/>
                  </a:lnTo>
                  <a:lnTo>
                    <a:pt x="72" y="73"/>
                  </a:lnTo>
                  <a:lnTo>
                    <a:pt x="67" y="79"/>
                  </a:lnTo>
                  <a:lnTo>
                    <a:pt x="63" y="84"/>
                  </a:lnTo>
                  <a:lnTo>
                    <a:pt x="57" y="86"/>
                  </a:lnTo>
                  <a:lnTo>
                    <a:pt x="50" y="88"/>
                  </a:lnTo>
                  <a:lnTo>
                    <a:pt x="44" y="87"/>
                  </a:lnTo>
                  <a:lnTo>
                    <a:pt x="39" y="86"/>
                  </a:lnTo>
                  <a:lnTo>
                    <a:pt x="30" y="81"/>
                  </a:lnTo>
                  <a:lnTo>
                    <a:pt x="26" y="78"/>
                  </a:lnTo>
                  <a:lnTo>
                    <a:pt x="24" y="72"/>
                  </a:lnTo>
                  <a:lnTo>
                    <a:pt x="22" y="62"/>
                  </a:lnTo>
                  <a:lnTo>
                    <a:pt x="9" y="48"/>
                  </a:lnTo>
                  <a:lnTo>
                    <a:pt x="0" y="35"/>
                  </a:lnTo>
                  <a:lnTo>
                    <a:pt x="0" y="31"/>
                  </a:lnTo>
                  <a:lnTo>
                    <a:pt x="0" y="29"/>
                  </a:lnTo>
                  <a:lnTo>
                    <a:pt x="3" y="25"/>
                  </a:lnTo>
                  <a:lnTo>
                    <a:pt x="7" y="23"/>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8" name="Freeform 367"/>
            <p:cNvSpPr>
              <a:spLocks/>
            </p:cNvSpPr>
            <p:nvPr/>
          </p:nvSpPr>
          <p:spPr bwMode="gray">
            <a:xfrm>
              <a:off x="3097213" y="2316163"/>
              <a:ext cx="65088" cy="39688"/>
            </a:xfrm>
            <a:custGeom>
              <a:avLst/>
              <a:gdLst/>
              <a:ahLst/>
              <a:cxnLst>
                <a:cxn ang="0">
                  <a:pos x="0" y="105"/>
                </a:cxn>
                <a:cxn ang="0">
                  <a:pos x="0" y="92"/>
                </a:cxn>
                <a:cxn ang="0">
                  <a:pos x="4" y="83"/>
                </a:cxn>
                <a:cxn ang="0">
                  <a:pos x="13" y="70"/>
                </a:cxn>
                <a:cxn ang="0">
                  <a:pos x="30" y="60"/>
                </a:cxn>
                <a:cxn ang="0">
                  <a:pos x="49" y="53"/>
                </a:cxn>
                <a:cxn ang="0">
                  <a:pos x="66" y="51"/>
                </a:cxn>
                <a:cxn ang="0">
                  <a:pos x="80" y="45"/>
                </a:cxn>
                <a:cxn ang="0">
                  <a:pos x="94" y="32"/>
                </a:cxn>
                <a:cxn ang="0">
                  <a:pos x="103" y="17"/>
                </a:cxn>
                <a:cxn ang="0">
                  <a:pos x="112" y="9"/>
                </a:cxn>
                <a:cxn ang="0">
                  <a:pos x="128" y="1"/>
                </a:cxn>
                <a:cxn ang="0">
                  <a:pos x="145" y="0"/>
                </a:cxn>
                <a:cxn ang="0">
                  <a:pos x="160" y="4"/>
                </a:cxn>
                <a:cxn ang="0">
                  <a:pos x="172" y="16"/>
                </a:cxn>
                <a:cxn ang="0">
                  <a:pos x="193" y="41"/>
                </a:cxn>
                <a:cxn ang="0">
                  <a:pos x="205" y="64"/>
                </a:cxn>
                <a:cxn ang="0">
                  <a:pos x="203" y="74"/>
                </a:cxn>
                <a:cxn ang="0">
                  <a:pos x="201" y="86"/>
                </a:cxn>
                <a:cxn ang="0">
                  <a:pos x="199" y="101"/>
                </a:cxn>
                <a:cxn ang="0">
                  <a:pos x="194" y="109"/>
                </a:cxn>
                <a:cxn ang="0">
                  <a:pos x="184" y="111"/>
                </a:cxn>
                <a:cxn ang="0">
                  <a:pos x="177" y="109"/>
                </a:cxn>
                <a:cxn ang="0">
                  <a:pos x="172" y="107"/>
                </a:cxn>
                <a:cxn ang="0">
                  <a:pos x="165" y="108"/>
                </a:cxn>
                <a:cxn ang="0">
                  <a:pos x="155" y="115"/>
                </a:cxn>
                <a:cxn ang="0">
                  <a:pos x="144" y="114"/>
                </a:cxn>
                <a:cxn ang="0">
                  <a:pos x="128" y="105"/>
                </a:cxn>
                <a:cxn ang="0">
                  <a:pos x="111" y="93"/>
                </a:cxn>
                <a:cxn ang="0">
                  <a:pos x="103" y="94"/>
                </a:cxn>
                <a:cxn ang="0">
                  <a:pos x="103" y="109"/>
                </a:cxn>
                <a:cxn ang="0">
                  <a:pos x="102" y="105"/>
                </a:cxn>
                <a:cxn ang="0">
                  <a:pos x="98" y="107"/>
                </a:cxn>
                <a:cxn ang="0">
                  <a:pos x="95" y="119"/>
                </a:cxn>
                <a:cxn ang="0">
                  <a:pos x="90" y="124"/>
                </a:cxn>
                <a:cxn ang="0">
                  <a:pos x="83" y="119"/>
                </a:cxn>
                <a:cxn ang="0">
                  <a:pos x="74" y="110"/>
                </a:cxn>
                <a:cxn ang="0">
                  <a:pos x="69" y="102"/>
                </a:cxn>
                <a:cxn ang="0">
                  <a:pos x="61" y="97"/>
                </a:cxn>
                <a:cxn ang="0">
                  <a:pos x="50" y="95"/>
                </a:cxn>
                <a:cxn ang="0">
                  <a:pos x="34" y="101"/>
                </a:cxn>
                <a:cxn ang="0">
                  <a:pos x="23" y="109"/>
                </a:cxn>
                <a:cxn ang="0">
                  <a:pos x="15" y="115"/>
                </a:cxn>
                <a:cxn ang="0">
                  <a:pos x="9" y="117"/>
                </a:cxn>
                <a:cxn ang="0">
                  <a:pos x="5" y="114"/>
                </a:cxn>
              </a:cxnLst>
              <a:rect l="0" t="0" r="r" b="b"/>
              <a:pathLst>
                <a:path w="205" h="124">
                  <a:moveTo>
                    <a:pt x="2" y="111"/>
                  </a:moveTo>
                  <a:lnTo>
                    <a:pt x="0" y="105"/>
                  </a:lnTo>
                  <a:lnTo>
                    <a:pt x="0" y="98"/>
                  </a:lnTo>
                  <a:lnTo>
                    <a:pt x="0" y="92"/>
                  </a:lnTo>
                  <a:lnTo>
                    <a:pt x="1" y="87"/>
                  </a:lnTo>
                  <a:lnTo>
                    <a:pt x="4" y="83"/>
                  </a:lnTo>
                  <a:lnTo>
                    <a:pt x="6" y="78"/>
                  </a:lnTo>
                  <a:lnTo>
                    <a:pt x="13" y="70"/>
                  </a:lnTo>
                  <a:lnTo>
                    <a:pt x="21" y="65"/>
                  </a:lnTo>
                  <a:lnTo>
                    <a:pt x="30" y="60"/>
                  </a:lnTo>
                  <a:lnTo>
                    <a:pt x="40" y="56"/>
                  </a:lnTo>
                  <a:lnTo>
                    <a:pt x="49" y="53"/>
                  </a:lnTo>
                  <a:lnTo>
                    <a:pt x="59" y="52"/>
                  </a:lnTo>
                  <a:lnTo>
                    <a:pt x="66" y="51"/>
                  </a:lnTo>
                  <a:lnTo>
                    <a:pt x="73" y="49"/>
                  </a:lnTo>
                  <a:lnTo>
                    <a:pt x="80" y="45"/>
                  </a:lnTo>
                  <a:lnTo>
                    <a:pt x="86" y="41"/>
                  </a:lnTo>
                  <a:lnTo>
                    <a:pt x="94" y="32"/>
                  </a:lnTo>
                  <a:lnTo>
                    <a:pt x="100" y="21"/>
                  </a:lnTo>
                  <a:lnTo>
                    <a:pt x="103" y="17"/>
                  </a:lnTo>
                  <a:lnTo>
                    <a:pt x="107" y="12"/>
                  </a:lnTo>
                  <a:lnTo>
                    <a:pt x="112" y="9"/>
                  </a:lnTo>
                  <a:lnTo>
                    <a:pt x="119" y="4"/>
                  </a:lnTo>
                  <a:lnTo>
                    <a:pt x="128" y="1"/>
                  </a:lnTo>
                  <a:lnTo>
                    <a:pt x="137" y="0"/>
                  </a:lnTo>
                  <a:lnTo>
                    <a:pt x="145" y="0"/>
                  </a:lnTo>
                  <a:lnTo>
                    <a:pt x="153" y="1"/>
                  </a:lnTo>
                  <a:lnTo>
                    <a:pt x="160" y="4"/>
                  </a:lnTo>
                  <a:lnTo>
                    <a:pt x="165" y="10"/>
                  </a:lnTo>
                  <a:lnTo>
                    <a:pt x="172" y="16"/>
                  </a:lnTo>
                  <a:lnTo>
                    <a:pt x="178" y="25"/>
                  </a:lnTo>
                  <a:lnTo>
                    <a:pt x="193" y="41"/>
                  </a:lnTo>
                  <a:lnTo>
                    <a:pt x="204" y="57"/>
                  </a:lnTo>
                  <a:lnTo>
                    <a:pt x="205" y="64"/>
                  </a:lnTo>
                  <a:lnTo>
                    <a:pt x="204" y="70"/>
                  </a:lnTo>
                  <a:lnTo>
                    <a:pt x="203" y="74"/>
                  </a:lnTo>
                  <a:lnTo>
                    <a:pt x="202" y="77"/>
                  </a:lnTo>
                  <a:lnTo>
                    <a:pt x="201" y="86"/>
                  </a:lnTo>
                  <a:lnTo>
                    <a:pt x="200" y="97"/>
                  </a:lnTo>
                  <a:lnTo>
                    <a:pt x="199" y="101"/>
                  </a:lnTo>
                  <a:lnTo>
                    <a:pt x="196" y="106"/>
                  </a:lnTo>
                  <a:lnTo>
                    <a:pt x="194" y="109"/>
                  </a:lnTo>
                  <a:lnTo>
                    <a:pt x="189" y="111"/>
                  </a:lnTo>
                  <a:lnTo>
                    <a:pt x="184" y="111"/>
                  </a:lnTo>
                  <a:lnTo>
                    <a:pt x="180" y="110"/>
                  </a:lnTo>
                  <a:lnTo>
                    <a:pt x="177" y="109"/>
                  </a:lnTo>
                  <a:lnTo>
                    <a:pt x="175" y="108"/>
                  </a:lnTo>
                  <a:lnTo>
                    <a:pt x="172" y="107"/>
                  </a:lnTo>
                  <a:lnTo>
                    <a:pt x="169" y="107"/>
                  </a:lnTo>
                  <a:lnTo>
                    <a:pt x="165" y="108"/>
                  </a:lnTo>
                  <a:lnTo>
                    <a:pt x="161" y="113"/>
                  </a:lnTo>
                  <a:lnTo>
                    <a:pt x="155" y="115"/>
                  </a:lnTo>
                  <a:lnTo>
                    <a:pt x="149" y="115"/>
                  </a:lnTo>
                  <a:lnTo>
                    <a:pt x="144" y="114"/>
                  </a:lnTo>
                  <a:lnTo>
                    <a:pt x="138" y="110"/>
                  </a:lnTo>
                  <a:lnTo>
                    <a:pt x="128" y="105"/>
                  </a:lnTo>
                  <a:lnTo>
                    <a:pt x="118" y="98"/>
                  </a:lnTo>
                  <a:lnTo>
                    <a:pt x="111" y="93"/>
                  </a:lnTo>
                  <a:lnTo>
                    <a:pt x="104" y="91"/>
                  </a:lnTo>
                  <a:lnTo>
                    <a:pt x="103" y="94"/>
                  </a:lnTo>
                  <a:lnTo>
                    <a:pt x="103" y="98"/>
                  </a:lnTo>
                  <a:lnTo>
                    <a:pt x="103" y="109"/>
                  </a:lnTo>
                  <a:lnTo>
                    <a:pt x="103" y="107"/>
                  </a:lnTo>
                  <a:lnTo>
                    <a:pt x="102" y="105"/>
                  </a:lnTo>
                  <a:lnTo>
                    <a:pt x="100" y="105"/>
                  </a:lnTo>
                  <a:lnTo>
                    <a:pt x="98" y="107"/>
                  </a:lnTo>
                  <a:lnTo>
                    <a:pt x="96" y="115"/>
                  </a:lnTo>
                  <a:lnTo>
                    <a:pt x="95" y="119"/>
                  </a:lnTo>
                  <a:lnTo>
                    <a:pt x="92" y="124"/>
                  </a:lnTo>
                  <a:lnTo>
                    <a:pt x="90" y="124"/>
                  </a:lnTo>
                  <a:lnTo>
                    <a:pt x="88" y="123"/>
                  </a:lnTo>
                  <a:lnTo>
                    <a:pt x="83" y="119"/>
                  </a:lnTo>
                  <a:lnTo>
                    <a:pt x="79" y="115"/>
                  </a:lnTo>
                  <a:lnTo>
                    <a:pt x="74" y="110"/>
                  </a:lnTo>
                  <a:lnTo>
                    <a:pt x="71" y="106"/>
                  </a:lnTo>
                  <a:lnTo>
                    <a:pt x="69" y="102"/>
                  </a:lnTo>
                  <a:lnTo>
                    <a:pt x="65" y="99"/>
                  </a:lnTo>
                  <a:lnTo>
                    <a:pt x="61" y="97"/>
                  </a:lnTo>
                  <a:lnTo>
                    <a:pt x="56" y="95"/>
                  </a:lnTo>
                  <a:lnTo>
                    <a:pt x="50" y="95"/>
                  </a:lnTo>
                  <a:lnTo>
                    <a:pt x="45" y="97"/>
                  </a:lnTo>
                  <a:lnTo>
                    <a:pt x="34" y="101"/>
                  </a:lnTo>
                  <a:lnTo>
                    <a:pt x="25" y="107"/>
                  </a:lnTo>
                  <a:lnTo>
                    <a:pt x="23" y="109"/>
                  </a:lnTo>
                  <a:lnTo>
                    <a:pt x="17" y="114"/>
                  </a:lnTo>
                  <a:lnTo>
                    <a:pt x="15" y="115"/>
                  </a:lnTo>
                  <a:lnTo>
                    <a:pt x="12" y="117"/>
                  </a:lnTo>
                  <a:lnTo>
                    <a:pt x="9" y="117"/>
                  </a:lnTo>
                  <a:lnTo>
                    <a:pt x="8" y="117"/>
                  </a:lnTo>
                  <a:lnTo>
                    <a:pt x="5" y="114"/>
                  </a:lnTo>
                  <a:lnTo>
                    <a:pt x="2" y="111"/>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69" name="Freeform 368"/>
            <p:cNvSpPr>
              <a:spLocks/>
            </p:cNvSpPr>
            <p:nvPr/>
          </p:nvSpPr>
          <p:spPr bwMode="gray">
            <a:xfrm>
              <a:off x="3097213" y="2316163"/>
              <a:ext cx="65088" cy="39688"/>
            </a:xfrm>
            <a:custGeom>
              <a:avLst/>
              <a:gdLst/>
              <a:ahLst/>
              <a:cxnLst>
                <a:cxn ang="0">
                  <a:pos x="0" y="105"/>
                </a:cxn>
                <a:cxn ang="0">
                  <a:pos x="0" y="92"/>
                </a:cxn>
                <a:cxn ang="0">
                  <a:pos x="4" y="83"/>
                </a:cxn>
                <a:cxn ang="0">
                  <a:pos x="13" y="70"/>
                </a:cxn>
                <a:cxn ang="0">
                  <a:pos x="30" y="60"/>
                </a:cxn>
                <a:cxn ang="0">
                  <a:pos x="49" y="53"/>
                </a:cxn>
                <a:cxn ang="0">
                  <a:pos x="66" y="51"/>
                </a:cxn>
                <a:cxn ang="0">
                  <a:pos x="80" y="45"/>
                </a:cxn>
                <a:cxn ang="0">
                  <a:pos x="94" y="32"/>
                </a:cxn>
                <a:cxn ang="0">
                  <a:pos x="103" y="17"/>
                </a:cxn>
                <a:cxn ang="0">
                  <a:pos x="112" y="9"/>
                </a:cxn>
                <a:cxn ang="0">
                  <a:pos x="128" y="1"/>
                </a:cxn>
                <a:cxn ang="0">
                  <a:pos x="145" y="0"/>
                </a:cxn>
                <a:cxn ang="0">
                  <a:pos x="160" y="4"/>
                </a:cxn>
                <a:cxn ang="0">
                  <a:pos x="172" y="16"/>
                </a:cxn>
                <a:cxn ang="0">
                  <a:pos x="193" y="41"/>
                </a:cxn>
                <a:cxn ang="0">
                  <a:pos x="205" y="64"/>
                </a:cxn>
                <a:cxn ang="0">
                  <a:pos x="203" y="74"/>
                </a:cxn>
                <a:cxn ang="0">
                  <a:pos x="201" y="86"/>
                </a:cxn>
                <a:cxn ang="0">
                  <a:pos x="199" y="101"/>
                </a:cxn>
                <a:cxn ang="0">
                  <a:pos x="194" y="109"/>
                </a:cxn>
                <a:cxn ang="0">
                  <a:pos x="184" y="111"/>
                </a:cxn>
                <a:cxn ang="0">
                  <a:pos x="177" y="109"/>
                </a:cxn>
                <a:cxn ang="0">
                  <a:pos x="172" y="107"/>
                </a:cxn>
                <a:cxn ang="0">
                  <a:pos x="165" y="108"/>
                </a:cxn>
                <a:cxn ang="0">
                  <a:pos x="155" y="115"/>
                </a:cxn>
                <a:cxn ang="0">
                  <a:pos x="144" y="114"/>
                </a:cxn>
                <a:cxn ang="0">
                  <a:pos x="128" y="105"/>
                </a:cxn>
                <a:cxn ang="0">
                  <a:pos x="111" y="93"/>
                </a:cxn>
                <a:cxn ang="0">
                  <a:pos x="103" y="94"/>
                </a:cxn>
                <a:cxn ang="0">
                  <a:pos x="103" y="109"/>
                </a:cxn>
                <a:cxn ang="0">
                  <a:pos x="102" y="105"/>
                </a:cxn>
                <a:cxn ang="0">
                  <a:pos x="98" y="107"/>
                </a:cxn>
                <a:cxn ang="0">
                  <a:pos x="95" y="119"/>
                </a:cxn>
                <a:cxn ang="0">
                  <a:pos x="90" y="124"/>
                </a:cxn>
                <a:cxn ang="0">
                  <a:pos x="83" y="119"/>
                </a:cxn>
                <a:cxn ang="0">
                  <a:pos x="74" y="110"/>
                </a:cxn>
                <a:cxn ang="0">
                  <a:pos x="69" y="102"/>
                </a:cxn>
                <a:cxn ang="0">
                  <a:pos x="61" y="97"/>
                </a:cxn>
                <a:cxn ang="0">
                  <a:pos x="50" y="95"/>
                </a:cxn>
                <a:cxn ang="0">
                  <a:pos x="34" y="101"/>
                </a:cxn>
                <a:cxn ang="0">
                  <a:pos x="23" y="109"/>
                </a:cxn>
                <a:cxn ang="0">
                  <a:pos x="15" y="115"/>
                </a:cxn>
                <a:cxn ang="0">
                  <a:pos x="9" y="117"/>
                </a:cxn>
                <a:cxn ang="0">
                  <a:pos x="5" y="114"/>
                </a:cxn>
              </a:cxnLst>
              <a:rect l="0" t="0" r="r" b="b"/>
              <a:pathLst>
                <a:path w="205" h="124">
                  <a:moveTo>
                    <a:pt x="2" y="111"/>
                  </a:moveTo>
                  <a:lnTo>
                    <a:pt x="0" y="105"/>
                  </a:lnTo>
                  <a:lnTo>
                    <a:pt x="0" y="98"/>
                  </a:lnTo>
                  <a:lnTo>
                    <a:pt x="0" y="92"/>
                  </a:lnTo>
                  <a:lnTo>
                    <a:pt x="1" y="87"/>
                  </a:lnTo>
                  <a:lnTo>
                    <a:pt x="4" y="83"/>
                  </a:lnTo>
                  <a:lnTo>
                    <a:pt x="6" y="78"/>
                  </a:lnTo>
                  <a:lnTo>
                    <a:pt x="13" y="70"/>
                  </a:lnTo>
                  <a:lnTo>
                    <a:pt x="21" y="65"/>
                  </a:lnTo>
                  <a:lnTo>
                    <a:pt x="30" y="60"/>
                  </a:lnTo>
                  <a:lnTo>
                    <a:pt x="40" y="56"/>
                  </a:lnTo>
                  <a:lnTo>
                    <a:pt x="49" y="53"/>
                  </a:lnTo>
                  <a:lnTo>
                    <a:pt x="59" y="52"/>
                  </a:lnTo>
                  <a:lnTo>
                    <a:pt x="66" y="51"/>
                  </a:lnTo>
                  <a:lnTo>
                    <a:pt x="73" y="49"/>
                  </a:lnTo>
                  <a:lnTo>
                    <a:pt x="80" y="45"/>
                  </a:lnTo>
                  <a:lnTo>
                    <a:pt x="86" y="41"/>
                  </a:lnTo>
                  <a:lnTo>
                    <a:pt x="94" y="32"/>
                  </a:lnTo>
                  <a:lnTo>
                    <a:pt x="100" y="21"/>
                  </a:lnTo>
                  <a:lnTo>
                    <a:pt x="103" y="17"/>
                  </a:lnTo>
                  <a:lnTo>
                    <a:pt x="107" y="12"/>
                  </a:lnTo>
                  <a:lnTo>
                    <a:pt x="112" y="9"/>
                  </a:lnTo>
                  <a:lnTo>
                    <a:pt x="119" y="4"/>
                  </a:lnTo>
                  <a:lnTo>
                    <a:pt x="128" y="1"/>
                  </a:lnTo>
                  <a:lnTo>
                    <a:pt x="137" y="0"/>
                  </a:lnTo>
                  <a:lnTo>
                    <a:pt x="145" y="0"/>
                  </a:lnTo>
                  <a:lnTo>
                    <a:pt x="153" y="1"/>
                  </a:lnTo>
                  <a:lnTo>
                    <a:pt x="160" y="4"/>
                  </a:lnTo>
                  <a:lnTo>
                    <a:pt x="165" y="10"/>
                  </a:lnTo>
                  <a:lnTo>
                    <a:pt x="172" y="16"/>
                  </a:lnTo>
                  <a:lnTo>
                    <a:pt x="178" y="25"/>
                  </a:lnTo>
                  <a:lnTo>
                    <a:pt x="193" y="41"/>
                  </a:lnTo>
                  <a:lnTo>
                    <a:pt x="204" y="57"/>
                  </a:lnTo>
                  <a:lnTo>
                    <a:pt x="205" y="64"/>
                  </a:lnTo>
                  <a:lnTo>
                    <a:pt x="204" y="70"/>
                  </a:lnTo>
                  <a:lnTo>
                    <a:pt x="203" y="74"/>
                  </a:lnTo>
                  <a:lnTo>
                    <a:pt x="202" y="77"/>
                  </a:lnTo>
                  <a:lnTo>
                    <a:pt x="201" y="86"/>
                  </a:lnTo>
                  <a:lnTo>
                    <a:pt x="200" y="97"/>
                  </a:lnTo>
                  <a:lnTo>
                    <a:pt x="199" y="101"/>
                  </a:lnTo>
                  <a:lnTo>
                    <a:pt x="196" y="106"/>
                  </a:lnTo>
                  <a:lnTo>
                    <a:pt x="194" y="109"/>
                  </a:lnTo>
                  <a:lnTo>
                    <a:pt x="189" y="111"/>
                  </a:lnTo>
                  <a:lnTo>
                    <a:pt x="184" y="111"/>
                  </a:lnTo>
                  <a:lnTo>
                    <a:pt x="180" y="110"/>
                  </a:lnTo>
                  <a:lnTo>
                    <a:pt x="177" y="109"/>
                  </a:lnTo>
                  <a:lnTo>
                    <a:pt x="175" y="108"/>
                  </a:lnTo>
                  <a:lnTo>
                    <a:pt x="172" y="107"/>
                  </a:lnTo>
                  <a:lnTo>
                    <a:pt x="169" y="107"/>
                  </a:lnTo>
                  <a:lnTo>
                    <a:pt x="165" y="108"/>
                  </a:lnTo>
                  <a:lnTo>
                    <a:pt x="161" y="113"/>
                  </a:lnTo>
                  <a:lnTo>
                    <a:pt x="155" y="115"/>
                  </a:lnTo>
                  <a:lnTo>
                    <a:pt x="149" y="115"/>
                  </a:lnTo>
                  <a:lnTo>
                    <a:pt x="144" y="114"/>
                  </a:lnTo>
                  <a:lnTo>
                    <a:pt x="138" y="110"/>
                  </a:lnTo>
                  <a:lnTo>
                    <a:pt x="128" y="105"/>
                  </a:lnTo>
                  <a:lnTo>
                    <a:pt x="118" y="98"/>
                  </a:lnTo>
                  <a:lnTo>
                    <a:pt x="111" y="93"/>
                  </a:lnTo>
                  <a:lnTo>
                    <a:pt x="104" y="91"/>
                  </a:lnTo>
                  <a:lnTo>
                    <a:pt x="103" y="94"/>
                  </a:lnTo>
                  <a:lnTo>
                    <a:pt x="103" y="98"/>
                  </a:lnTo>
                  <a:lnTo>
                    <a:pt x="103" y="109"/>
                  </a:lnTo>
                  <a:lnTo>
                    <a:pt x="103" y="107"/>
                  </a:lnTo>
                  <a:lnTo>
                    <a:pt x="102" y="105"/>
                  </a:lnTo>
                  <a:lnTo>
                    <a:pt x="100" y="105"/>
                  </a:lnTo>
                  <a:lnTo>
                    <a:pt x="98" y="107"/>
                  </a:lnTo>
                  <a:lnTo>
                    <a:pt x="96" y="115"/>
                  </a:lnTo>
                  <a:lnTo>
                    <a:pt x="95" y="119"/>
                  </a:lnTo>
                  <a:lnTo>
                    <a:pt x="92" y="124"/>
                  </a:lnTo>
                  <a:lnTo>
                    <a:pt x="90" y="124"/>
                  </a:lnTo>
                  <a:lnTo>
                    <a:pt x="88" y="123"/>
                  </a:lnTo>
                  <a:lnTo>
                    <a:pt x="83" y="119"/>
                  </a:lnTo>
                  <a:lnTo>
                    <a:pt x="79" y="115"/>
                  </a:lnTo>
                  <a:lnTo>
                    <a:pt x="74" y="110"/>
                  </a:lnTo>
                  <a:lnTo>
                    <a:pt x="71" y="106"/>
                  </a:lnTo>
                  <a:lnTo>
                    <a:pt x="69" y="102"/>
                  </a:lnTo>
                  <a:lnTo>
                    <a:pt x="65" y="99"/>
                  </a:lnTo>
                  <a:lnTo>
                    <a:pt x="61" y="97"/>
                  </a:lnTo>
                  <a:lnTo>
                    <a:pt x="56" y="95"/>
                  </a:lnTo>
                  <a:lnTo>
                    <a:pt x="50" y="95"/>
                  </a:lnTo>
                  <a:lnTo>
                    <a:pt x="45" y="97"/>
                  </a:lnTo>
                  <a:lnTo>
                    <a:pt x="34" y="101"/>
                  </a:lnTo>
                  <a:lnTo>
                    <a:pt x="25" y="107"/>
                  </a:lnTo>
                  <a:lnTo>
                    <a:pt x="23" y="109"/>
                  </a:lnTo>
                  <a:lnTo>
                    <a:pt x="17" y="114"/>
                  </a:lnTo>
                  <a:lnTo>
                    <a:pt x="15" y="115"/>
                  </a:lnTo>
                  <a:lnTo>
                    <a:pt x="12" y="117"/>
                  </a:lnTo>
                  <a:lnTo>
                    <a:pt x="9" y="117"/>
                  </a:lnTo>
                  <a:lnTo>
                    <a:pt x="8" y="117"/>
                  </a:lnTo>
                  <a:lnTo>
                    <a:pt x="5" y="114"/>
                  </a:lnTo>
                  <a:lnTo>
                    <a:pt x="2" y="111"/>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0" name="Freeform 369"/>
            <p:cNvSpPr>
              <a:spLocks/>
            </p:cNvSpPr>
            <p:nvPr/>
          </p:nvSpPr>
          <p:spPr bwMode="gray">
            <a:xfrm>
              <a:off x="3095626" y="2365376"/>
              <a:ext cx="61913" cy="60325"/>
            </a:xfrm>
            <a:custGeom>
              <a:avLst/>
              <a:gdLst/>
              <a:ahLst/>
              <a:cxnLst>
                <a:cxn ang="0">
                  <a:pos x="71" y="20"/>
                </a:cxn>
                <a:cxn ang="0">
                  <a:pos x="87" y="24"/>
                </a:cxn>
                <a:cxn ang="0">
                  <a:pos x="101" y="13"/>
                </a:cxn>
                <a:cxn ang="0">
                  <a:pos x="113" y="5"/>
                </a:cxn>
                <a:cxn ang="0">
                  <a:pos x="122" y="11"/>
                </a:cxn>
                <a:cxn ang="0">
                  <a:pos x="134" y="9"/>
                </a:cxn>
                <a:cxn ang="0">
                  <a:pos x="159" y="0"/>
                </a:cxn>
                <a:cxn ang="0">
                  <a:pos x="177" y="1"/>
                </a:cxn>
                <a:cxn ang="0">
                  <a:pos x="189" y="10"/>
                </a:cxn>
                <a:cxn ang="0">
                  <a:pos x="189" y="26"/>
                </a:cxn>
                <a:cxn ang="0">
                  <a:pos x="182" y="41"/>
                </a:cxn>
                <a:cxn ang="0">
                  <a:pos x="169" y="49"/>
                </a:cxn>
                <a:cxn ang="0">
                  <a:pos x="142" y="57"/>
                </a:cxn>
                <a:cxn ang="0">
                  <a:pos x="129" y="62"/>
                </a:cxn>
                <a:cxn ang="0">
                  <a:pos x="123" y="73"/>
                </a:cxn>
                <a:cxn ang="0">
                  <a:pos x="129" y="83"/>
                </a:cxn>
                <a:cxn ang="0">
                  <a:pos x="138" y="85"/>
                </a:cxn>
                <a:cxn ang="0">
                  <a:pos x="164" y="87"/>
                </a:cxn>
                <a:cxn ang="0">
                  <a:pos x="169" y="106"/>
                </a:cxn>
                <a:cxn ang="0">
                  <a:pos x="165" y="131"/>
                </a:cxn>
                <a:cxn ang="0">
                  <a:pos x="164" y="142"/>
                </a:cxn>
                <a:cxn ang="0">
                  <a:pos x="150" y="156"/>
                </a:cxn>
                <a:cxn ang="0">
                  <a:pos x="123" y="165"/>
                </a:cxn>
                <a:cxn ang="0">
                  <a:pos x="94" y="173"/>
                </a:cxn>
                <a:cxn ang="0">
                  <a:pos x="71" y="188"/>
                </a:cxn>
                <a:cxn ang="0">
                  <a:pos x="53" y="185"/>
                </a:cxn>
                <a:cxn ang="0">
                  <a:pos x="41" y="165"/>
                </a:cxn>
                <a:cxn ang="0">
                  <a:pos x="35" y="157"/>
                </a:cxn>
                <a:cxn ang="0">
                  <a:pos x="30" y="159"/>
                </a:cxn>
                <a:cxn ang="0">
                  <a:pos x="23" y="160"/>
                </a:cxn>
                <a:cxn ang="0">
                  <a:pos x="19" y="148"/>
                </a:cxn>
                <a:cxn ang="0">
                  <a:pos x="11" y="144"/>
                </a:cxn>
                <a:cxn ang="0">
                  <a:pos x="7" y="144"/>
                </a:cxn>
                <a:cxn ang="0">
                  <a:pos x="8" y="130"/>
                </a:cxn>
                <a:cxn ang="0">
                  <a:pos x="10" y="114"/>
                </a:cxn>
                <a:cxn ang="0">
                  <a:pos x="6" y="105"/>
                </a:cxn>
                <a:cxn ang="0">
                  <a:pos x="6" y="89"/>
                </a:cxn>
                <a:cxn ang="0">
                  <a:pos x="0" y="76"/>
                </a:cxn>
                <a:cxn ang="0">
                  <a:pos x="2" y="63"/>
                </a:cxn>
                <a:cxn ang="0">
                  <a:pos x="9" y="54"/>
                </a:cxn>
                <a:cxn ang="0">
                  <a:pos x="17" y="54"/>
                </a:cxn>
                <a:cxn ang="0">
                  <a:pos x="31" y="43"/>
                </a:cxn>
                <a:cxn ang="0">
                  <a:pos x="50" y="29"/>
                </a:cxn>
              </a:cxnLst>
              <a:rect l="0" t="0" r="r" b="b"/>
              <a:pathLst>
                <a:path w="191" h="189">
                  <a:moveTo>
                    <a:pt x="50" y="29"/>
                  </a:moveTo>
                  <a:lnTo>
                    <a:pt x="60" y="24"/>
                  </a:lnTo>
                  <a:lnTo>
                    <a:pt x="71" y="20"/>
                  </a:lnTo>
                  <a:lnTo>
                    <a:pt x="76" y="21"/>
                  </a:lnTo>
                  <a:lnTo>
                    <a:pt x="82" y="24"/>
                  </a:lnTo>
                  <a:lnTo>
                    <a:pt x="87" y="24"/>
                  </a:lnTo>
                  <a:lnTo>
                    <a:pt x="92" y="20"/>
                  </a:lnTo>
                  <a:lnTo>
                    <a:pt x="97" y="17"/>
                  </a:lnTo>
                  <a:lnTo>
                    <a:pt x="101" y="13"/>
                  </a:lnTo>
                  <a:lnTo>
                    <a:pt x="104" y="11"/>
                  </a:lnTo>
                  <a:lnTo>
                    <a:pt x="108" y="8"/>
                  </a:lnTo>
                  <a:lnTo>
                    <a:pt x="113" y="5"/>
                  </a:lnTo>
                  <a:lnTo>
                    <a:pt x="117" y="5"/>
                  </a:lnTo>
                  <a:lnTo>
                    <a:pt x="120" y="9"/>
                  </a:lnTo>
                  <a:lnTo>
                    <a:pt x="122" y="11"/>
                  </a:lnTo>
                  <a:lnTo>
                    <a:pt x="126" y="12"/>
                  </a:lnTo>
                  <a:lnTo>
                    <a:pt x="130" y="11"/>
                  </a:lnTo>
                  <a:lnTo>
                    <a:pt x="134" y="9"/>
                  </a:lnTo>
                  <a:lnTo>
                    <a:pt x="138" y="8"/>
                  </a:lnTo>
                  <a:lnTo>
                    <a:pt x="148" y="3"/>
                  </a:lnTo>
                  <a:lnTo>
                    <a:pt x="159" y="0"/>
                  </a:lnTo>
                  <a:lnTo>
                    <a:pt x="165" y="0"/>
                  </a:lnTo>
                  <a:lnTo>
                    <a:pt x="171" y="0"/>
                  </a:lnTo>
                  <a:lnTo>
                    <a:pt x="177" y="1"/>
                  </a:lnTo>
                  <a:lnTo>
                    <a:pt x="182" y="3"/>
                  </a:lnTo>
                  <a:lnTo>
                    <a:pt x="186" y="6"/>
                  </a:lnTo>
                  <a:lnTo>
                    <a:pt x="189" y="10"/>
                  </a:lnTo>
                  <a:lnTo>
                    <a:pt x="190" y="14"/>
                  </a:lnTo>
                  <a:lnTo>
                    <a:pt x="191" y="19"/>
                  </a:lnTo>
                  <a:lnTo>
                    <a:pt x="189" y="26"/>
                  </a:lnTo>
                  <a:lnTo>
                    <a:pt x="188" y="32"/>
                  </a:lnTo>
                  <a:lnTo>
                    <a:pt x="186" y="36"/>
                  </a:lnTo>
                  <a:lnTo>
                    <a:pt x="182" y="41"/>
                  </a:lnTo>
                  <a:lnTo>
                    <a:pt x="179" y="44"/>
                  </a:lnTo>
                  <a:lnTo>
                    <a:pt x="174" y="46"/>
                  </a:lnTo>
                  <a:lnTo>
                    <a:pt x="169" y="49"/>
                  </a:lnTo>
                  <a:lnTo>
                    <a:pt x="162" y="51"/>
                  </a:lnTo>
                  <a:lnTo>
                    <a:pt x="154" y="53"/>
                  </a:lnTo>
                  <a:lnTo>
                    <a:pt x="142" y="57"/>
                  </a:lnTo>
                  <a:lnTo>
                    <a:pt x="137" y="58"/>
                  </a:lnTo>
                  <a:lnTo>
                    <a:pt x="132" y="60"/>
                  </a:lnTo>
                  <a:lnTo>
                    <a:pt x="129" y="62"/>
                  </a:lnTo>
                  <a:lnTo>
                    <a:pt x="126" y="65"/>
                  </a:lnTo>
                  <a:lnTo>
                    <a:pt x="124" y="68"/>
                  </a:lnTo>
                  <a:lnTo>
                    <a:pt x="123" y="73"/>
                  </a:lnTo>
                  <a:lnTo>
                    <a:pt x="125" y="77"/>
                  </a:lnTo>
                  <a:lnTo>
                    <a:pt x="126" y="81"/>
                  </a:lnTo>
                  <a:lnTo>
                    <a:pt x="129" y="83"/>
                  </a:lnTo>
                  <a:lnTo>
                    <a:pt x="132" y="84"/>
                  </a:lnTo>
                  <a:lnTo>
                    <a:pt x="136" y="84"/>
                  </a:lnTo>
                  <a:lnTo>
                    <a:pt x="138" y="85"/>
                  </a:lnTo>
                  <a:lnTo>
                    <a:pt x="150" y="84"/>
                  </a:lnTo>
                  <a:lnTo>
                    <a:pt x="163" y="85"/>
                  </a:lnTo>
                  <a:lnTo>
                    <a:pt x="164" y="87"/>
                  </a:lnTo>
                  <a:lnTo>
                    <a:pt x="165" y="91"/>
                  </a:lnTo>
                  <a:lnTo>
                    <a:pt x="167" y="100"/>
                  </a:lnTo>
                  <a:lnTo>
                    <a:pt x="169" y="106"/>
                  </a:lnTo>
                  <a:lnTo>
                    <a:pt x="169" y="111"/>
                  </a:lnTo>
                  <a:lnTo>
                    <a:pt x="166" y="120"/>
                  </a:lnTo>
                  <a:lnTo>
                    <a:pt x="165" y="131"/>
                  </a:lnTo>
                  <a:lnTo>
                    <a:pt x="166" y="136"/>
                  </a:lnTo>
                  <a:lnTo>
                    <a:pt x="165" y="139"/>
                  </a:lnTo>
                  <a:lnTo>
                    <a:pt x="164" y="142"/>
                  </a:lnTo>
                  <a:lnTo>
                    <a:pt x="162" y="146"/>
                  </a:lnTo>
                  <a:lnTo>
                    <a:pt x="158" y="150"/>
                  </a:lnTo>
                  <a:lnTo>
                    <a:pt x="150" y="156"/>
                  </a:lnTo>
                  <a:lnTo>
                    <a:pt x="141" y="160"/>
                  </a:lnTo>
                  <a:lnTo>
                    <a:pt x="132" y="163"/>
                  </a:lnTo>
                  <a:lnTo>
                    <a:pt x="123" y="165"/>
                  </a:lnTo>
                  <a:lnTo>
                    <a:pt x="114" y="167"/>
                  </a:lnTo>
                  <a:lnTo>
                    <a:pt x="104" y="169"/>
                  </a:lnTo>
                  <a:lnTo>
                    <a:pt x="94" y="173"/>
                  </a:lnTo>
                  <a:lnTo>
                    <a:pt x="85" y="179"/>
                  </a:lnTo>
                  <a:lnTo>
                    <a:pt x="77" y="184"/>
                  </a:lnTo>
                  <a:lnTo>
                    <a:pt x="71" y="188"/>
                  </a:lnTo>
                  <a:lnTo>
                    <a:pt x="64" y="189"/>
                  </a:lnTo>
                  <a:lnTo>
                    <a:pt x="58" y="189"/>
                  </a:lnTo>
                  <a:lnTo>
                    <a:pt x="53" y="185"/>
                  </a:lnTo>
                  <a:lnTo>
                    <a:pt x="49" y="181"/>
                  </a:lnTo>
                  <a:lnTo>
                    <a:pt x="44" y="174"/>
                  </a:lnTo>
                  <a:lnTo>
                    <a:pt x="41" y="165"/>
                  </a:lnTo>
                  <a:lnTo>
                    <a:pt x="39" y="162"/>
                  </a:lnTo>
                  <a:lnTo>
                    <a:pt x="36" y="158"/>
                  </a:lnTo>
                  <a:lnTo>
                    <a:pt x="35" y="157"/>
                  </a:lnTo>
                  <a:lnTo>
                    <a:pt x="33" y="157"/>
                  </a:lnTo>
                  <a:lnTo>
                    <a:pt x="32" y="158"/>
                  </a:lnTo>
                  <a:lnTo>
                    <a:pt x="30" y="159"/>
                  </a:lnTo>
                  <a:lnTo>
                    <a:pt x="27" y="163"/>
                  </a:lnTo>
                  <a:lnTo>
                    <a:pt x="26" y="164"/>
                  </a:lnTo>
                  <a:lnTo>
                    <a:pt x="23" y="160"/>
                  </a:lnTo>
                  <a:lnTo>
                    <a:pt x="20" y="155"/>
                  </a:lnTo>
                  <a:lnTo>
                    <a:pt x="19" y="151"/>
                  </a:lnTo>
                  <a:lnTo>
                    <a:pt x="19" y="148"/>
                  </a:lnTo>
                  <a:lnTo>
                    <a:pt x="17" y="146"/>
                  </a:lnTo>
                  <a:lnTo>
                    <a:pt x="14" y="144"/>
                  </a:lnTo>
                  <a:lnTo>
                    <a:pt x="11" y="144"/>
                  </a:lnTo>
                  <a:lnTo>
                    <a:pt x="9" y="144"/>
                  </a:lnTo>
                  <a:lnTo>
                    <a:pt x="8" y="144"/>
                  </a:lnTo>
                  <a:lnTo>
                    <a:pt x="7" y="144"/>
                  </a:lnTo>
                  <a:lnTo>
                    <a:pt x="6" y="140"/>
                  </a:lnTo>
                  <a:lnTo>
                    <a:pt x="7" y="135"/>
                  </a:lnTo>
                  <a:lnTo>
                    <a:pt x="8" y="130"/>
                  </a:lnTo>
                  <a:lnTo>
                    <a:pt x="9" y="126"/>
                  </a:lnTo>
                  <a:lnTo>
                    <a:pt x="10" y="119"/>
                  </a:lnTo>
                  <a:lnTo>
                    <a:pt x="10" y="114"/>
                  </a:lnTo>
                  <a:lnTo>
                    <a:pt x="8" y="112"/>
                  </a:lnTo>
                  <a:lnTo>
                    <a:pt x="6" y="111"/>
                  </a:lnTo>
                  <a:lnTo>
                    <a:pt x="6" y="105"/>
                  </a:lnTo>
                  <a:lnTo>
                    <a:pt x="7" y="99"/>
                  </a:lnTo>
                  <a:lnTo>
                    <a:pt x="7" y="93"/>
                  </a:lnTo>
                  <a:lnTo>
                    <a:pt x="6" y="89"/>
                  </a:lnTo>
                  <a:lnTo>
                    <a:pt x="3" y="84"/>
                  </a:lnTo>
                  <a:lnTo>
                    <a:pt x="1" y="81"/>
                  </a:lnTo>
                  <a:lnTo>
                    <a:pt x="0" y="76"/>
                  </a:lnTo>
                  <a:lnTo>
                    <a:pt x="0" y="73"/>
                  </a:lnTo>
                  <a:lnTo>
                    <a:pt x="1" y="68"/>
                  </a:lnTo>
                  <a:lnTo>
                    <a:pt x="2" y="63"/>
                  </a:lnTo>
                  <a:lnTo>
                    <a:pt x="4" y="59"/>
                  </a:lnTo>
                  <a:lnTo>
                    <a:pt x="7" y="55"/>
                  </a:lnTo>
                  <a:lnTo>
                    <a:pt x="9" y="54"/>
                  </a:lnTo>
                  <a:lnTo>
                    <a:pt x="11" y="54"/>
                  </a:lnTo>
                  <a:lnTo>
                    <a:pt x="15" y="54"/>
                  </a:lnTo>
                  <a:lnTo>
                    <a:pt x="17" y="54"/>
                  </a:lnTo>
                  <a:lnTo>
                    <a:pt x="20" y="53"/>
                  </a:lnTo>
                  <a:lnTo>
                    <a:pt x="25" y="49"/>
                  </a:lnTo>
                  <a:lnTo>
                    <a:pt x="31" y="43"/>
                  </a:lnTo>
                  <a:lnTo>
                    <a:pt x="36" y="38"/>
                  </a:lnTo>
                  <a:lnTo>
                    <a:pt x="43" y="34"/>
                  </a:lnTo>
                  <a:lnTo>
                    <a:pt x="50" y="29"/>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1" name="Freeform 370"/>
            <p:cNvSpPr>
              <a:spLocks/>
            </p:cNvSpPr>
            <p:nvPr/>
          </p:nvSpPr>
          <p:spPr bwMode="gray">
            <a:xfrm>
              <a:off x="3095626" y="2365376"/>
              <a:ext cx="61913" cy="60325"/>
            </a:xfrm>
            <a:custGeom>
              <a:avLst/>
              <a:gdLst/>
              <a:ahLst/>
              <a:cxnLst>
                <a:cxn ang="0">
                  <a:pos x="71" y="20"/>
                </a:cxn>
                <a:cxn ang="0">
                  <a:pos x="87" y="24"/>
                </a:cxn>
                <a:cxn ang="0">
                  <a:pos x="101" y="13"/>
                </a:cxn>
                <a:cxn ang="0">
                  <a:pos x="113" y="5"/>
                </a:cxn>
                <a:cxn ang="0">
                  <a:pos x="122" y="11"/>
                </a:cxn>
                <a:cxn ang="0">
                  <a:pos x="134" y="9"/>
                </a:cxn>
                <a:cxn ang="0">
                  <a:pos x="159" y="0"/>
                </a:cxn>
                <a:cxn ang="0">
                  <a:pos x="177" y="1"/>
                </a:cxn>
                <a:cxn ang="0">
                  <a:pos x="189" y="10"/>
                </a:cxn>
                <a:cxn ang="0">
                  <a:pos x="189" y="26"/>
                </a:cxn>
                <a:cxn ang="0">
                  <a:pos x="182" y="41"/>
                </a:cxn>
                <a:cxn ang="0">
                  <a:pos x="169" y="49"/>
                </a:cxn>
                <a:cxn ang="0">
                  <a:pos x="142" y="57"/>
                </a:cxn>
                <a:cxn ang="0">
                  <a:pos x="129" y="62"/>
                </a:cxn>
                <a:cxn ang="0">
                  <a:pos x="123" y="73"/>
                </a:cxn>
                <a:cxn ang="0">
                  <a:pos x="129" y="83"/>
                </a:cxn>
                <a:cxn ang="0">
                  <a:pos x="138" y="85"/>
                </a:cxn>
                <a:cxn ang="0">
                  <a:pos x="164" y="87"/>
                </a:cxn>
                <a:cxn ang="0">
                  <a:pos x="169" y="106"/>
                </a:cxn>
                <a:cxn ang="0">
                  <a:pos x="165" y="131"/>
                </a:cxn>
                <a:cxn ang="0">
                  <a:pos x="164" y="142"/>
                </a:cxn>
                <a:cxn ang="0">
                  <a:pos x="150" y="156"/>
                </a:cxn>
                <a:cxn ang="0">
                  <a:pos x="123" y="165"/>
                </a:cxn>
                <a:cxn ang="0">
                  <a:pos x="94" y="173"/>
                </a:cxn>
                <a:cxn ang="0">
                  <a:pos x="71" y="188"/>
                </a:cxn>
                <a:cxn ang="0">
                  <a:pos x="53" y="185"/>
                </a:cxn>
                <a:cxn ang="0">
                  <a:pos x="41" y="165"/>
                </a:cxn>
                <a:cxn ang="0">
                  <a:pos x="35" y="157"/>
                </a:cxn>
                <a:cxn ang="0">
                  <a:pos x="30" y="159"/>
                </a:cxn>
                <a:cxn ang="0">
                  <a:pos x="23" y="160"/>
                </a:cxn>
                <a:cxn ang="0">
                  <a:pos x="19" y="148"/>
                </a:cxn>
                <a:cxn ang="0">
                  <a:pos x="11" y="144"/>
                </a:cxn>
                <a:cxn ang="0">
                  <a:pos x="7" y="144"/>
                </a:cxn>
                <a:cxn ang="0">
                  <a:pos x="8" y="130"/>
                </a:cxn>
                <a:cxn ang="0">
                  <a:pos x="10" y="114"/>
                </a:cxn>
                <a:cxn ang="0">
                  <a:pos x="6" y="105"/>
                </a:cxn>
                <a:cxn ang="0">
                  <a:pos x="6" y="89"/>
                </a:cxn>
                <a:cxn ang="0">
                  <a:pos x="0" y="76"/>
                </a:cxn>
                <a:cxn ang="0">
                  <a:pos x="2" y="63"/>
                </a:cxn>
                <a:cxn ang="0">
                  <a:pos x="9" y="54"/>
                </a:cxn>
                <a:cxn ang="0">
                  <a:pos x="17" y="54"/>
                </a:cxn>
                <a:cxn ang="0">
                  <a:pos x="31" y="43"/>
                </a:cxn>
                <a:cxn ang="0">
                  <a:pos x="50" y="29"/>
                </a:cxn>
              </a:cxnLst>
              <a:rect l="0" t="0" r="r" b="b"/>
              <a:pathLst>
                <a:path w="191" h="189">
                  <a:moveTo>
                    <a:pt x="50" y="29"/>
                  </a:moveTo>
                  <a:lnTo>
                    <a:pt x="60" y="24"/>
                  </a:lnTo>
                  <a:lnTo>
                    <a:pt x="71" y="20"/>
                  </a:lnTo>
                  <a:lnTo>
                    <a:pt x="76" y="21"/>
                  </a:lnTo>
                  <a:lnTo>
                    <a:pt x="82" y="24"/>
                  </a:lnTo>
                  <a:lnTo>
                    <a:pt x="87" y="24"/>
                  </a:lnTo>
                  <a:lnTo>
                    <a:pt x="92" y="20"/>
                  </a:lnTo>
                  <a:lnTo>
                    <a:pt x="97" y="17"/>
                  </a:lnTo>
                  <a:lnTo>
                    <a:pt x="101" y="13"/>
                  </a:lnTo>
                  <a:lnTo>
                    <a:pt x="104" y="11"/>
                  </a:lnTo>
                  <a:lnTo>
                    <a:pt x="108" y="8"/>
                  </a:lnTo>
                  <a:lnTo>
                    <a:pt x="113" y="5"/>
                  </a:lnTo>
                  <a:lnTo>
                    <a:pt x="117" y="5"/>
                  </a:lnTo>
                  <a:lnTo>
                    <a:pt x="120" y="9"/>
                  </a:lnTo>
                  <a:lnTo>
                    <a:pt x="122" y="11"/>
                  </a:lnTo>
                  <a:lnTo>
                    <a:pt x="126" y="12"/>
                  </a:lnTo>
                  <a:lnTo>
                    <a:pt x="130" y="11"/>
                  </a:lnTo>
                  <a:lnTo>
                    <a:pt x="134" y="9"/>
                  </a:lnTo>
                  <a:lnTo>
                    <a:pt x="138" y="8"/>
                  </a:lnTo>
                  <a:lnTo>
                    <a:pt x="148" y="3"/>
                  </a:lnTo>
                  <a:lnTo>
                    <a:pt x="159" y="0"/>
                  </a:lnTo>
                  <a:lnTo>
                    <a:pt x="165" y="0"/>
                  </a:lnTo>
                  <a:lnTo>
                    <a:pt x="171" y="0"/>
                  </a:lnTo>
                  <a:lnTo>
                    <a:pt x="177" y="1"/>
                  </a:lnTo>
                  <a:lnTo>
                    <a:pt x="182" y="3"/>
                  </a:lnTo>
                  <a:lnTo>
                    <a:pt x="186" y="6"/>
                  </a:lnTo>
                  <a:lnTo>
                    <a:pt x="189" y="10"/>
                  </a:lnTo>
                  <a:lnTo>
                    <a:pt x="190" y="14"/>
                  </a:lnTo>
                  <a:lnTo>
                    <a:pt x="191" y="19"/>
                  </a:lnTo>
                  <a:lnTo>
                    <a:pt x="189" y="26"/>
                  </a:lnTo>
                  <a:lnTo>
                    <a:pt x="188" y="32"/>
                  </a:lnTo>
                  <a:lnTo>
                    <a:pt x="186" y="36"/>
                  </a:lnTo>
                  <a:lnTo>
                    <a:pt x="182" y="41"/>
                  </a:lnTo>
                  <a:lnTo>
                    <a:pt x="179" y="44"/>
                  </a:lnTo>
                  <a:lnTo>
                    <a:pt x="174" y="46"/>
                  </a:lnTo>
                  <a:lnTo>
                    <a:pt x="169" y="49"/>
                  </a:lnTo>
                  <a:lnTo>
                    <a:pt x="162" y="51"/>
                  </a:lnTo>
                  <a:lnTo>
                    <a:pt x="154" y="53"/>
                  </a:lnTo>
                  <a:lnTo>
                    <a:pt x="142" y="57"/>
                  </a:lnTo>
                  <a:lnTo>
                    <a:pt x="137" y="58"/>
                  </a:lnTo>
                  <a:lnTo>
                    <a:pt x="132" y="60"/>
                  </a:lnTo>
                  <a:lnTo>
                    <a:pt x="129" y="62"/>
                  </a:lnTo>
                  <a:lnTo>
                    <a:pt x="126" y="65"/>
                  </a:lnTo>
                  <a:lnTo>
                    <a:pt x="124" y="68"/>
                  </a:lnTo>
                  <a:lnTo>
                    <a:pt x="123" y="73"/>
                  </a:lnTo>
                  <a:lnTo>
                    <a:pt x="125" y="77"/>
                  </a:lnTo>
                  <a:lnTo>
                    <a:pt x="126" y="81"/>
                  </a:lnTo>
                  <a:lnTo>
                    <a:pt x="129" y="83"/>
                  </a:lnTo>
                  <a:lnTo>
                    <a:pt x="132" y="84"/>
                  </a:lnTo>
                  <a:lnTo>
                    <a:pt x="136" y="84"/>
                  </a:lnTo>
                  <a:lnTo>
                    <a:pt x="138" y="85"/>
                  </a:lnTo>
                  <a:lnTo>
                    <a:pt x="150" y="84"/>
                  </a:lnTo>
                  <a:lnTo>
                    <a:pt x="163" y="85"/>
                  </a:lnTo>
                  <a:lnTo>
                    <a:pt x="164" y="87"/>
                  </a:lnTo>
                  <a:lnTo>
                    <a:pt x="165" y="91"/>
                  </a:lnTo>
                  <a:lnTo>
                    <a:pt x="167" y="100"/>
                  </a:lnTo>
                  <a:lnTo>
                    <a:pt x="169" y="106"/>
                  </a:lnTo>
                  <a:lnTo>
                    <a:pt x="169" y="111"/>
                  </a:lnTo>
                  <a:lnTo>
                    <a:pt x="166" y="120"/>
                  </a:lnTo>
                  <a:lnTo>
                    <a:pt x="165" y="131"/>
                  </a:lnTo>
                  <a:lnTo>
                    <a:pt x="166" y="136"/>
                  </a:lnTo>
                  <a:lnTo>
                    <a:pt x="165" y="139"/>
                  </a:lnTo>
                  <a:lnTo>
                    <a:pt x="164" y="142"/>
                  </a:lnTo>
                  <a:lnTo>
                    <a:pt x="162" y="146"/>
                  </a:lnTo>
                  <a:lnTo>
                    <a:pt x="158" y="150"/>
                  </a:lnTo>
                  <a:lnTo>
                    <a:pt x="150" y="156"/>
                  </a:lnTo>
                  <a:lnTo>
                    <a:pt x="141" y="160"/>
                  </a:lnTo>
                  <a:lnTo>
                    <a:pt x="132" y="163"/>
                  </a:lnTo>
                  <a:lnTo>
                    <a:pt x="123" y="165"/>
                  </a:lnTo>
                  <a:lnTo>
                    <a:pt x="114" y="167"/>
                  </a:lnTo>
                  <a:lnTo>
                    <a:pt x="104" y="169"/>
                  </a:lnTo>
                  <a:lnTo>
                    <a:pt x="94" y="173"/>
                  </a:lnTo>
                  <a:lnTo>
                    <a:pt x="85" y="179"/>
                  </a:lnTo>
                  <a:lnTo>
                    <a:pt x="77" y="184"/>
                  </a:lnTo>
                  <a:lnTo>
                    <a:pt x="71" y="188"/>
                  </a:lnTo>
                  <a:lnTo>
                    <a:pt x="64" y="189"/>
                  </a:lnTo>
                  <a:lnTo>
                    <a:pt x="58" y="189"/>
                  </a:lnTo>
                  <a:lnTo>
                    <a:pt x="53" y="185"/>
                  </a:lnTo>
                  <a:lnTo>
                    <a:pt x="49" y="181"/>
                  </a:lnTo>
                  <a:lnTo>
                    <a:pt x="44" y="174"/>
                  </a:lnTo>
                  <a:lnTo>
                    <a:pt x="41" y="165"/>
                  </a:lnTo>
                  <a:lnTo>
                    <a:pt x="39" y="162"/>
                  </a:lnTo>
                  <a:lnTo>
                    <a:pt x="36" y="158"/>
                  </a:lnTo>
                  <a:lnTo>
                    <a:pt x="35" y="157"/>
                  </a:lnTo>
                  <a:lnTo>
                    <a:pt x="33" y="157"/>
                  </a:lnTo>
                  <a:lnTo>
                    <a:pt x="32" y="158"/>
                  </a:lnTo>
                  <a:lnTo>
                    <a:pt x="30" y="159"/>
                  </a:lnTo>
                  <a:lnTo>
                    <a:pt x="27" y="163"/>
                  </a:lnTo>
                  <a:lnTo>
                    <a:pt x="26" y="164"/>
                  </a:lnTo>
                  <a:lnTo>
                    <a:pt x="23" y="160"/>
                  </a:lnTo>
                  <a:lnTo>
                    <a:pt x="20" y="155"/>
                  </a:lnTo>
                  <a:lnTo>
                    <a:pt x="19" y="151"/>
                  </a:lnTo>
                  <a:lnTo>
                    <a:pt x="19" y="148"/>
                  </a:lnTo>
                  <a:lnTo>
                    <a:pt x="17" y="146"/>
                  </a:lnTo>
                  <a:lnTo>
                    <a:pt x="14" y="144"/>
                  </a:lnTo>
                  <a:lnTo>
                    <a:pt x="11" y="144"/>
                  </a:lnTo>
                  <a:lnTo>
                    <a:pt x="9" y="144"/>
                  </a:lnTo>
                  <a:lnTo>
                    <a:pt x="8" y="144"/>
                  </a:lnTo>
                  <a:lnTo>
                    <a:pt x="7" y="144"/>
                  </a:lnTo>
                  <a:lnTo>
                    <a:pt x="6" y="140"/>
                  </a:lnTo>
                  <a:lnTo>
                    <a:pt x="7" y="135"/>
                  </a:lnTo>
                  <a:lnTo>
                    <a:pt x="8" y="130"/>
                  </a:lnTo>
                  <a:lnTo>
                    <a:pt x="9" y="126"/>
                  </a:lnTo>
                  <a:lnTo>
                    <a:pt x="10" y="119"/>
                  </a:lnTo>
                  <a:lnTo>
                    <a:pt x="10" y="114"/>
                  </a:lnTo>
                  <a:lnTo>
                    <a:pt x="8" y="112"/>
                  </a:lnTo>
                  <a:lnTo>
                    <a:pt x="6" y="111"/>
                  </a:lnTo>
                  <a:lnTo>
                    <a:pt x="6" y="105"/>
                  </a:lnTo>
                  <a:lnTo>
                    <a:pt x="7" y="99"/>
                  </a:lnTo>
                  <a:lnTo>
                    <a:pt x="7" y="93"/>
                  </a:lnTo>
                  <a:lnTo>
                    <a:pt x="6" y="89"/>
                  </a:lnTo>
                  <a:lnTo>
                    <a:pt x="3" y="84"/>
                  </a:lnTo>
                  <a:lnTo>
                    <a:pt x="1" y="81"/>
                  </a:lnTo>
                  <a:lnTo>
                    <a:pt x="0" y="76"/>
                  </a:lnTo>
                  <a:lnTo>
                    <a:pt x="0" y="73"/>
                  </a:lnTo>
                  <a:lnTo>
                    <a:pt x="1" y="68"/>
                  </a:lnTo>
                  <a:lnTo>
                    <a:pt x="2" y="63"/>
                  </a:lnTo>
                  <a:lnTo>
                    <a:pt x="4" y="59"/>
                  </a:lnTo>
                  <a:lnTo>
                    <a:pt x="7" y="55"/>
                  </a:lnTo>
                  <a:lnTo>
                    <a:pt x="9" y="54"/>
                  </a:lnTo>
                  <a:lnTo>
                    <a:pt x="11" y="54"/>
                  </a:lnTo>
                  <a:lnTo>
                    <a:pt x="15" y="54"/>
                  </a:lnTo>
                  <a:lnTo>
                    <a:pt x="17" y="54"/>
                  </a:lnTo>
                  <a:lnTo>
                    <a:pt x="20" y="53"/>
                  </a:lnTo>
                  <a:lnTo>
                    <a:pt x="25" y="49"/>
                  </a:lnTo>
                  <a:lnTo>
                    <a:pt x="31" y="43"/>
                  </a:lnTo>
                  <a:lnTo>
                    <a:pt x="36" y="38"/>
                  </a:lnTo>
                  <a:lnTo>
                    <a:pt x="43" y="34"/>
                  </a:lnTo>
                  <a:lnTo>
                    <a:pt x="50" y="29"/>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2" name="Freeform 371"/>
            <p:cNvSpPr>
              <a:spLocks/>
            </p:cNvSpPr>
            <p:nvPr/>
          </p:nvSpPr>
          <p:spPr bwMode="gray">
            <a:xfrm>
              <a:off x="3471863" y="2652713"/>
              <a:ext cx="465138" cy="527050"/>
            </a:xfrm>
            <a:custGeom>
              <a:avLst/>
              <a:gdLst/>
              <a:ahLst/>
              <a:cxnLst>
                <a:cxn ang="0">
                  <a:pos x="14" y="235"/>
                </a:cxn>
                <a:cxn ang="0">
                  <a:pos x="155" y="8"/>
                </a:cxn>
                <a:cxn ang="0">
                  <a:pos x="192" y="233"/>
                </a:cxn>
                <a:cxn ang="0">
                  <a:pos x="262" y="458"/>
                </a:cxn>
                <a:cxn ang="0">
                  <a:pos x="244" y="377"/>
                </a:cxn>
                <a:cxn ang="0">
                  <a:pos x="244" y="255"/>
                </a:cxn>
                <a:cxn ang="0">
                  <a:pos x="253" y="114"/>
                </a:cxn>
                <a:cxn ang="0">
                  <a:pos x="484" y="138"/>
                </a:cxn>
                <a:cxn ang="0">
                  <a:pos x="476" y="324"/>
                </a:cxn>
                <a:cxn ang="0">
                  <a:pos x="563" y="271"/>
                </a:cxn>
                <a:cxn ang="0">
                  <a:pos x="590" y="224"/>
                </a:cxn>
                <a:cxn ang="0">
                  <a:pos x="773" y="305"/>
                </a:cxn>
                <a:cxn ang="0">
                  <a:pos x="828" y="359"/>
                </a:cxn>
                <a:cxn ang="0">
                  <a:pos x="895" y="382"/>
                </a:cxn>
                <a:cxn ang="0">
                  <a:pos x="917" y="520"/>
                </a:cxn>
                <a:cxn ang="0">
                  <a:pos x="1027" y="504"/>
                </a:cxn>
                <a:cxn ang="0">
                  <a:pos x="1075" y="588"/>
                </a:cxn>
                <a:cxn ang="0">
                  <a:pos x="1160" y="629"/>
                </a:cxn>
                <a:cxn ang="0">
                  <a:pos x="1190" y="742"/>
                </a:cxn>
                <a:cxn ang="0">
                  <a:pos x="1113" y="840"/>
                </a:cxn>
                <a:cxn ang="0">
                  <a:pos x="1238" y="929"/>
                </a:cxn>
                <a:cxn ang="0">
                  <a:pos x="1340" y="982"/>
                </a:cxn>
                <a:cxn ang="0">
                  <a:pos x="1400" y="1058"/>
                </a:cxn>
                <a:cxn ang="0">
                  <a:pos x="1447" y="1139"/>
                </a:cxn>
                <a:cxn ang="0">
                  <a:pos x="1409" y="1208"/>
                </a:cxn>
                <a:cxn ang="0">
                  <a:pos x="1361" y="1297"/>
                </a:cxn>
                <a:cxn ang="0">
                  <a:pos x="1282" y="1262"/>
                </a:cxn>
                <a:cxn ang="0">
                  <a:pos x="1275" y="1171"/>
                </a:cxn>
                <a:cxn ang="0">
                  <a:pos x="1180" y="1110"/>
                </a:cxn>
                <a:cxn ang="0">
                  <a:pos x="1141" y="1190"/>
                </a:cxn>
                <a:cxn ang="0">
                  <a:pos x="1162" y="1229"/>
                </a:cxn>
                <a:cxn ang="0">
                  <a:pos x="1217" y="1322"/>
                </a:cxn>
                <a:cxn ang="0">
                  <a:pos x="1268" y="1384"/>
                </a:cxn>
                <a:cxn ang="0">
                  <a:pos x="1286" y="1484"/>
                </a:cxn>
                <a:cxn ang="0">
                  <a:pos x="1274" y="1540"/>
                </a:cxn>
                <a:cxn ang="0">
                  <a:pos x="1221" y="1539"/>
                </a:cxn>
                <a:cxn ang="0">
                  <a:pos x="1138" y="1482"/>
                </a:cxn>
                <a:cxn ang="0">
                  <a:pos x="1172" y="1561"/>
                </a:cxn>
                <a:cxn ang="0">
                  <a:pos x="1225" y="1661"/>
                </a:cxn>
                <a:cxn ang="0">
                  <a:pos x="1046" y="1575"/>
                </a:cxn>
                <a:cxn ang="0">
                  <a:pos x="933" y="1497"/>
                </a:cxn>
                <a:cxn ang="0">
                  <a:pos x="900" y="1444"/>
                </a:cxn>
                <a:cxn ang="0">
                  <a:pos x="823" y="1364"/>
                </a:cxn>
                <a:cxn ang="0">
                  <a:pos x="764" y="1362"/>
                </a:cxn>
                <a:cxn ang="0">
                  <a:pos x="706" y="1386"/>
                </a:cxn>
                <a:cxn ang="0">
                  <a:pos x="603" y="1334"/>
                </a:cxn>
                <a:cxn ang="0">
                  <a:pos x="715" y="1268"/>
                </a:cxn>
                <a:cxn ang="0">
                  <a:pos x="819" y="1236"/>
                </a:cxn>
                <a:cxn ang="0">
                  <a:pos x="948" y="1104"/>
                </a:cxn>
                <a:cxn ang="0">
                  <a:pos x="1026" y="1146"/>
                </a:cxn>
                <a:cxn ang="0">
                  <a:pos x="985" y="1060"/>
                </a:cxn>
                <a:cxn ang="0">
                  <a:pos x="871" y="1073"/>
                </a:cxn>
                <a:cxn ang="0">
                  <a:pos x="872" y="899"/>
                </a:cxn>
                <a:cxn ang="0">
                  <a:pos x="821" y="847"/>
                </a:cxn>
                <a:cxn ang="0">
                  <a:pos x="709" y="814"/>
                </a:cxn>
                <a:cxn ang="0">
                  <a:pos x="720" y="727"/>
                </a:cxn>
                <a:cxn ang="0">
                  <a:pos x="639" y="671"/>
                </a:cxn>
                <a:cxn ang="0">
                  <a:pos x="546" y="565"/>
                </a:cxn>
                <a:cxn ang="0">
                  <a:pos x="469" y="626"/>
                </a:cxn>
                <a:cxn ang="0">
                  <a:pos x="414" y="655"/>
                </a:cxn>
                <a:cxn ang="0">
                  <a:pos x="248" y="634"/>
                </a:cxn>
                <a:cxn ang="0">
                  <a:pos x="95" y="588"/>
                </a:cxn>
                <a:cxn ang="0">
                  <a:pos x="66" y="473"/>
                </a:cxn>
              </a:cxnLst>
              <a:rect l="0" t="0" r="r" b="b"/>
              <a:pathLst>
                <a:path w="1467" h="1661">
                  <a:moveTo>
                    <a:pt x="59" y="442"/>
                  </a:moveTo>
                  <a:lnTo>
                    <a:pt x="50" y="440"/>
                  </a:lnTo>
                  <a:lnTo>
                    <a:pt x="40" y="439"/>
                  </a:lnTo>
                  <a:lnTo>
                    <a:pt x="31" y="435"/>
                  </a:lnTo>
                  <a:lnTo>
                    <a:pt x="22" y="432"/>
                  </a:lnTo>
                  <a:lnTo>
                    <a:pt x="18" y="430"/>
                  </a:lnTo>
                  <a:lnTo>
                    <a:pt x="15" y="426"/>
                  </a:lnTo>
                  <a:lnTo>
                    <a:pt x="12" y="423"/>
                  </a:lnTo>
                  <a:lnTo>
                    <a:pt x="9" y="419"/>
                  </a:lnTo>
                  <a:lnTo>
                    <a:pt x="7" y="416"/>
                  </a:lnTo>
                  <a:lnTo>
                    <a:pt x="5" y="411"/>
                  </a:lnTo>
                  <a:lnTo>
                    <a:pt x="4" y="406"/>
                  </a:lnTo>
                  <a:lnTo>
                    <a:pt x="4" y="400"/>
                  </a:lnTo>
                  <a:lnTo>
                    <a:pt x="6" y="386"/>
                  </a:lnTo>
                  <a:lnTo>
                    <a:pt x="9" y="373"/>
                  </a:lnTo>
                  <a:lnTo>
                    <a:pt x="10" y="368"/>
                  </a:lnTo>
                  <a:lnTo>
                    <a:pt x="10" y="362"/>
                  </a:lnTo>
                  <a:lnTo>
                    <a:pt x="6" y="349"/>
                  </a:lnTo>
                  <a:lnTo>
                    <a:pt x="0" y="334"/>
                  </a:lnTo>
                  <a:lnTo>
                    <a:pt x="0" y="329"/>
                  </a:lnTo>
                  <a:lnTo>
                    <a:pt x="1" y="325"/>
                  </a:lnTo>
                  <a:lnTo>
                    <a:pt x="4" y="319"/>
                  </a:lnTo>
                  <a:lnTo>
                    <a:pt x="7" y="313"/>
                  </a:lnTo>
                  <a:lnTo>
                    <a:pt x="10" y="309"/>
                  </a:lnTo>
                  <a:lnTo>
                    <a:pt x="15" y="305"/>
                  </a:lnTo>
                  <a:lnTo>
                    <a:pt x="20" y="302"/>
                  </a:lnTo>
                  <a:lnTo>
                    <a:pt x="23" y="298"/>
                  </a:lnTo>
                  <a:lnTo>
                    <a:pt x="22" y="296"/>
                  </a:lnTo>
                  <a:lnTo>
                    <a:pt x="20" y="293"/>
                  </a:lnTo>
                  <a:lnTo>
                    <a:pt x="15" y="292"/>
                  </a:lnTo>
                  <a:lnTo>
                    <a:pt x="10" y="287"/>
                  </a:lnTo>
                  <a:lnTo>
                    <a:pt x="8" y="284"/>
                  </a:lnTo>
                  <a:lnTo>
                    <a:pt x="8" y="279"/>
                  </a:lnTo>
                  <a:lnTo>
                    <a:pt x="8" y="274"/>
                  </a:lnTo>
                  <a:lnTo>
                    <a:pt x="8" y="269"/>
                  </a:lnTo>
                  <a:lnTo>
                    <a:pt x="9" y="259"/>
                  </a:lnTo>
                  <a:lnTo>
                    <a:pt x="12" y="251"/>
                  </a:lnTo>
                  <a:lnTo>
                    <a:pt x="14" y="235"/>
                  </a:lnTo>
                  <a:lnTo>
                    <a:pt x="20" y="220"/>
                  </a:lnTo>
                  <a:lnTo>
                    <a:pt x="22" y="215"/>
                  </a:lnTo>
                  <a:lnTo>
                    <a:pt x="24" y="213"/>
                  </a:lnTo>
                  <a:lnTo>
                    <a:pt x="25" y="213"/>
                  </a:lnTo>
                  <a:lnTo>
                    <a:pt x="26" y="214"/>
                  </a:lnTo>
                  <a:lnTo>
                    <a:pt x="28" y="214"/>
                  </a:lnTo>
                  <a:lnTo>
                    <a:pt x="25" y="204"/>
                  </a:lnTo>
                  <a:lnTo>
                    <a:pt x="25" y="198"/>
                  </a:lnTo>
                  <a:lnTo>
                    <a:pt x="24" y="192"/>
                  </a:lnTo>
                  <a:lnTo>
                    <a:pt x="25" y="190"/>
                  </a:lnTo>
                  <a:lnTo>
                    <a:pt x="26" y="189"/>
                  </a:lnTo>
                  <a:lnTo>
                    <a:pt x="28" y="189"/>
                  </a:lnTo>
                  <a:lnTo>
                    <a:pt x="30" y="190"/>
                  </a:lnTo>
                  <a:lnTo>
                    <a:pt x="32" y="190"/>
                  </a:lnTo>
                  <a:lnTo>
                    <a:pt x="34" y="191"/>
                  </a:lnTo>
                  <a:lnTo>
                    <a:pt x="36" y="191"/>
                  </a:lnTo>
                  <a:lnTo>
                    <a:pt x="37" y="189"/>
                  </a:lnTo>
                  <a:lnTo>
                    <a:pt x="38" y="184"/>
                  </a:lnTo>
                  <a:lnTo>
                    <a:pt x="39" y="181"/>
                  </a:lnTo>
                  <a:lnTo>
                    <a:pt x="38" y="168"/>
                  </a:lnTo>
                  <a:lnTo>
                    <a:pt x="38" y="155"/>
                  </a:lnTo>
                  <a:lnTo>
                    <a:pt x="38" y="148"/>
                  </a:lnTo>
                  <a:lnTo>
                    <a:pt x="39" y="141"/>
                  </a:lnTo>
                  <a:lnTo>
                    <a:pt x="40" y="135"/>
                  </a:lnTo>
                  <a:lnTo>
                    <a:pt x="42" y="131"/>
                  </a:lnTo>
                  <a:lnTo>
                    <a:pt x="45" y="129"/>
                  </a:lnTo>
                  <a:lnTo>
                    <a:pt x="47" y="127"/>
                  </a:lnTo>
                  <a:lnTo>
                    <a:pt x="54" y="113"/>
                  </a:lnTo>
                  <a:lnTo>
                    <a:pt x="61" y="95"/>
                  </a:lnTo>
                  <a:lnTo>
                    <a:pt x="69" y="88"/>
                  </a:lnTo>
                  <a:lnTo>
                    <a:pt x="75" y="77"/>
                  </a:lnTo>
                  <a:lnTo>
                    <a:pt x="82" y="68"/>
                  </a:lnTo>
                  <a:lnTo>
                    <a:pt x="88" y="58"/>
                  </a:lnTo>
                  <a:lnTo>
                    <a:pt x="101" y="44"/>
                  </a:lnTo>
                  <a:lnTo>
                    <a:pt x="114" y="33"/>
                  </a:lnTo>
                  <a:lnTo>
                    <a:pt x="128" y="21"/>
                  </a:lnTo>
                  <a:lnTo>
                    <a:pt x="144" y="12"/>
                  </a:lnTo>
                  <a:lnTo>
                    <a:pt x="155" y="8"/>
                  </a:lnTo>
                  <a:lnTo>
                    <a:pt x="167" y="4"/>
                  </a:lnTo>
                  <a:lnTo>
                    <a:pt x="178" y="2"/>
                  </a:lnTo>
                  <a:lnTo>
                    <a:pt x="189" y="0"/>
                  </a:lnTo>
                  <a:lnTo>
                    <a:pt x="202" y="0"/>
                  </a:lnTo>
                  <a:lnTo>
                    <a:pt x="213" y="0"/>
                  </a:lnTo>
                  <a:lnTo>
                    <a:pt x="226" y="0"/>
                  </a:lnTo>
                  <a:lnTo>
                    <a:pt x="237" y="2"/>
                  </a:lnTo>
                  <a:lnTo>
                    <a:pt x="246" y="4"/>
                  </a:lnTo>
                  <a:lnTo>
                    <a:pt x="257" y="8"/>
                  </a:lnTo>
                  <a:lnTo>
                    <a:pt x="262" y="11"/>
                  </a:lnTo>
                  <a:lnTo>
                    <a:pt x="266" y="15"/>
                  </a:lnTo>
                  <a:lnTo>
                    <a:pt x="267" y="17"/>
                  </a:lnTo>
                  <a:lnTo>
                    <a:pt x="268" y="18"/>
                  </a:lnTo>
                  <a:lnTo>
                    <a:pt x="268" y="20"/>
                  </a:lnTo>
                  <a:lnTo>
                    <a:pt x="268" y="23"/>
                  </a:lnTo>
                  <a:lnTo>
                    <a:pt x="266" y="26"/>
                  </a:lnTo>
                  <a:lnTo>
                    <a:pt x="264" y="28"/>
                  </a:lnTo>
                  <a:lnTo>
                    <a:pt x="248" y="44"/>
                  </a:lnTo>
                  <a:lnTo>
                    <a:pt x="233" y="60"/>
                  </a:lnTo>
                  <a:lnTo>
                    <a:pt x="227" y="68"/>
                  </a:lnTo>
                  <a:lnTo>
                    <a:pt x="220" y="77"/>
                  </a:lnTo>
                  <a:lnTo>
                    <a:pt x="215" y="86"/>
                  </a:lnTo>
                  <a:lnTo>
                    <a:pt x="209" y="95"/>
                  </a:lnTo>
                  <a:lnTo>
                    <a:pt x="202" y="114"/>
                  </a:lnTo>
                  <a:lnTo>
                    <a:pt x="195" y="133"/>
                  </a:lnTo>
                  <a:lnTo>
                    <a:pt x="188" y="151"/>
                  </a:lnTo>
                  <a:lnTo>
                    <a:pt x="179" y="168"/>
                  </a:lnTo>
                  <a:lnTo>
                    <a:pt x="176" y="175"/>
                  </a:lnTo>
                  <a:lnTo>
                    <a:pt x="172" y="181"/>
                  </a:lnTo>
                  <a:lnTo>
                    <a:pt x="170" y="189"/>
                  </a:lnTo>
                  <a:lnTo>
                    <a:pt x="170" y="196"/>
                  </a:lnTo>
                  <a:lnTo>
                    <a:pt x="171" y="202"/>
                  </a:lnTo>
                  <a:lnTo>
                    <a:pt x="175" y="207"/>
                  </a:lnTo>
                  <a:lnTo>
                    <a:pt x="178" y="213"/>
                  </a:lnTo>
                  <a:lnTo>
                    <a:pt x="181" y="217"/>
                  </a:lnTo>
                  <a:lnTo>
                    <a:pt x="185" y="222"/>
                  </a:lnTo>
                  <a:lnTo>
                    <a:pt x="188" y="228"/>
                  </a:lnTo>
                  <a:lnTo>
                    <a:pt x="192" y="233"/>
                  </a:lnTo>
                  <a:lnTo>
                    <a:pt x="194" y="239"/>
                  </a:lnTo>
                  <a:lnTo>
                    <a:pt x="195" y="248"/>
                  </a:lnTo>
                  <a:lnTo>
                    <a:pt x="194" y="257"/>
                  </a:lnTo>
                  <a:lnTo>
                    <a:pt x="192" y="267"/>
                  </a:lnTo>
                  <a:lnTo>
                    <a:pt x="188" y="276"/>
                  </a:lnTo>
                  <a:lnTo>
                    <a:pt x="186" y="282"/>
                  </a:lnTo>
                  <a:lnTo>
                    <a:pt x="186" y="290"/>
                  </a:lnTo>
                  <a:lnTo>
                    <a:pt x="185" y="298"/>
                  </a:lnTo>
                  <a:lnTo>
                    <a:pt x="186" y="305"/>
                  </a:lnTo>
                  <a:lnTo>
                    <a:pt x="188" y="320"/>
                  </a:lnTo>
                  <a:lnTo>
                    <a:pt x="194" y="335"/>
                  </a:lnTo>
                  <a:lnTo>
                    <a:pt x="201" y="349"/>
                  </a:lnTo>
                  <a:lnTo>
                    <a:pt x="209" y="362"/>
                  </a:lnTo>
                  <a:lnTo>
                    <a:pt x="218" y="375"/>
                  </a:lnTo>
                  <a:lnTo>
                    <a:pt x="227" y="386"/>
                  </a:lnTo>
                  <a:lnTo>
                    <a:pt x="234" y="393"/>
                  </a:lnTo>
                  <a:lnTo>
                    <a:pt x="241" y="401"/>
                  </a:lnTo>
                  <a:lnTo>
                    <a:pt x="249" y="408"/>
                  </a:lnTo>
                  <a:lnTo>
                    <a:pt x="257" y="412"/>
                  </a:lnTo>
                  <a:lnTo>
                    <a:pt x="260" y="415"/>
                  </a:lnTo>
                  <a:lnTo>
                    <a:pt x="264" y="417"/>
                  </a:lnTo>
                  <a:lnTo>
                    <a:pt x="265" y="419"/>
                  </a:lnTo>
                  <a:lnTo>
                    <a:pt x="266" y="422"/>
                  </a:lnTo>
                  <a:lnTo>
                    <a:pt x="265" y="426"/>
                  </a:lnTo>
                  <a:lnTo>
                    <a:pt x="261" y="432"/>
                  </a:lnTo>
                  <a:lnTo>
                    <a:pt x="257" y="436"/>
                  </a:lnTo>
                  <a:lnTo>
                    <a:pt x="251" y="441"/>
                  </a:lnTo>
                  <a:lnTo>
                    <a:pt x="245" y="444"/>
                  </a:lnTo>
                  <a:lnTo>
                    <a:pt x="240" y="447"/>
                  </a:lnTo>
                  <a:lnTo>
                    <a:pt x="238" y="448"/>
                  </a:lnTo>
                  <a:lnTo>
                    <a:pt x="238" y="449"/>
                  </a:lnTo>
                  <a:lnTo>
                    <a:pt x="243" y="450"/>
                  </a:lnTo>
                  <a:lnTo>
                    <a:pt x="251" y="450"/>
                  </a:lnTo>
                  <a:lnTo>
                    <a:pt x="254" y="451"/>
                  </a:lnTo>
                  <a:lnTo>
                    <a:pt x="259" y="451"/>
                  </a:lnTo>
                  <a:lnTo>
                    <a:pt x="261" y="452"/>
                  </a:lnTo>
                  <a:lnTo>
                    <a:pt x="262" y="455"/>
                  </a:lnTo>
                  <a:lnTo>
                    <a:pt x="262" y="458"/>
                  </a:lnTo>
                  <a:lnTo>
                    <a:pt x="262" y="461"/>
                  </a:lnTo>
                  <a:lnTo>
                    <a:pt x="260" y="467"/>
                  </a:lnTo>
                  <a:lnTo>
                    <a:pt x="259" y="472"/>
                  </a:lnTo>
                  <a:lnTo>
                    <a:pt x="261" y="476"/>
                  </a:lnTo>
                  <a:lnTo>
                    <a:pt x="262" y="484"/>
                  </a:lnTo>
                  <a:lnTo>
                    <a:pt x="264" y="490"/>
                  </a:lnTo>
                  <a:lnTo>
                    <a:pt x="266" y="495"/>
                  </a:lnTo>
                  <a:lnTo>
                    <a:pt x="267" y="496"/>
                  </a:lnTo>
                  <a:lnTo>
                    <a:pt x="268" y="496"/>
                  </a:lnTo>
                  <a:lnTo>
                    <a:pt x="270" y="492"/>
                  </a:lnTo>
                  <a:lnTo>
                    <a:pt x="272" y="488"/>
                  </a:lnTo>
                  <a:lnTo>
                    <a:pt x="274" y="479"/>
                  </a:lnTo>
                  <a:lnTo>
                    <a:pt x="274" y="468"/>
                  </a:lnTo>
                  <a:lnTo>
                    <a:pt x="274" y="459"/>
                  </a:lnTo>
                  <a:lnTo>
                    <a:pt x="273" y="450"/>
                  </a:lnTo>
                  <a:lnTo>
                    <a:pt x="272" y="442"/>
                  </a:lnTo>
                  <a:lnTo>
                    <a:pt x="272" y="434"/>
                  </a:lnTo>
                  <a:lnTo>
                    <a:pt x="273" y="426"/>
                  </a:lnTo>
                  <a:lnTo>
                    <a:pt x="274" y="418"/>
                  </a:lnTo>
                  <a:lnTo>
                    <a:pt x="277" y="411"/>
                  </a:lnTo>
                  <a:lnTo>
                    <a:pt x="277" y="412"/>
                  </a:lnTo>
                  <a:lnTo>
                    <a:pt x="277" y="414"/>
                  </a:lnTo>
                  <a:lnTo>
                    <a:pt x="277" y="415"/>
                  </a:lnTo>
                  <a:lnTo>
                    <a:pt x="278" y="414"/>
                  </a:lnTo>
                  <a:lnTo>
                    <a:pt x="281" y="411"/>
                  </a:lnTo>
                  <a:lnTo>
                    <a:pt x="282" y="407"/>
                  </a:lnTo>
                  <a:lnTo>
                    <a:pt x="282" y="403"/>
                  </a:lnTo>
                  <a:lnTo>
                    <a:pt x="281" y="399"/>
                  </a:lnTo>
                  <a:lnTo>
                    <a:pt x="279" y="395"/>
                  </a:lnTo>
                  <a:lnTo>
                    <a:pt x="278" y="391"/>
                  </a:lnTo>
                  <a:lnTo>
                    <a:pt x="277" y="387"/>
                  </a:lnTo>
                  <a:lnTo>
                    <a:pt x="275" y="384"/>
                  </a:lnTo>
                  <a:lnTo>
                    <a:pt x="272" y="382"/>
                  </a:lnTo>
                  <a:lnTo>
                    <a:pt x="266" y="379"/>
                  </a:lnTo>
                  <a:lnTo>
                    <a:pt x="260" y="378"/>
                  </a:lnTo>
                  <a:lnTo>
                    <a:pt x="254" y="378"/>
                  </a:lnTo>
                  <a:lnTo>
                    <a:pt x="249" y="377"/>
                  </a:lnTo>
                  <a:lnTo>
                    <a:pt x="244" y="377"/>
                  </a:lnTo>
                  <a:lnTo>
                    <a:pt x="241" y="374"/>
                  </a:lnTo>
                  <a:lnTo>
                    <a:pt x="237" y="369"/>
                  </a:lnTo>
                  <a:lnTo>
                    <a:pt x="236" y="361"/>
                  </a:lnTo>
                  <a:lnTo>
                    <a:pt x="235" y="352"/>
                  </a:lnTo>
                  <a:lnTo>
                    <a:pt x="233" y="344"/>
                  </a:lnTo>
                  <a:lnTo>
                    <a:pt x="228" y="337"/>
                  </a:lnTo>
                  <a:lnTo>
                    <a:pt x="221" y="331"/>
                  </a:lnTo>
                  <a:lnTo>
                    <a:pt x="212" y="327"/>
                  </a:lnTo>
                  <a:lnTo>
                    <a:pt x="205" y="321"/>
                  </a:lnTo>
                  <a:lnTo>
                    <a:pt x="209" y="319"/>
                  </a:lnTo>
                  <a:lnTo>
                    <a:pt x="212" y="317"/>
                  </a:lnTo>
                  <a:lnTo>
                    <a:pt x="224" y="313"/>
                  </a:lnTo>
                  <a:lnTo>
                    <a:pt x="230" y="310"/>
                  </a:lnTo>
                  <a:lnTo>
                    <a:pt x="233" y="306"/>
                  </a:lnTo>
                  <a:lnTo>
                    <a:pt x="233" y="303"/>
                  </a:lnTo>
                  <a:lnTo>
                    <a:pt x="233" y="297"/>
                  </a:lnTo>
                  <a:lnTo>
                    <a:pt x="232" y="290"/>
                  </a:lnTo>
                  <a:lnTo>
                    <a:pt x="232" y="287"/>
                  </a:lnTo>
                  <a:lnTo>
                    <a:pt x="233" y="282"/>
                  </a:lnTo>
                  <a:lnTo>
                    <a:pt x="234" y="280"/>
                  </a:lnTo>
                  <a:lnTo>
                    <a:pt x="235" y="278"/>
                  </a:lnTo>
                  <a:lnTo>
                    <a:pt x="237" y="277"/>
                  </a:lnTo>
                  <a:lnTo>
                    <a:pt x="240" y="277"/>
                  </a:lnTo>
                  <a:lnTo>
                    <a:pt x="244" y="277"/>
                  </a:lnTo>
                  <a:lnTo>
                    <a:pt x="251" y="278"/>
                  </a:lnTo>
                  <a:lnTo>
                    <a:pt x="262" y="284"/>
                  </a:lnTo>
                  <a:lnTo>
                    <a:pt x="270" y="289"/>
                  </a:lnTo>
                  <a:lnTo>
                    <a:pt x="273" y="289"/>
                  </a:lnTo>
                  <a:lnTo>
                    <a:pt x="275" y="288"/>
                  </a:lnTo>
                  <a:lnTo>
                    <a:pt x="274" y="284"/>
                  </a:lnTo>
                  <a:lnTo>
                    <a:pt x="270" y="276"/>
                  </a:lnTo>
                  <a:lnTo>
                    <a:pt x="266" y="268"/>
                  </a:lnTo>
                  <a:lnTo>
                    <a:pt x="262" y="263"/>
                  </a:lnTo>
                  <a:lnTo>
                    <a:pt x="260" y="262"/>
                  </a:lnTo>
                  <a:lnTo>
                    <a:pt x="258" y="262"/>
                  </a:lnTo>
                  <a:lnTo>
                    <a:pt x="253" y="260"/>
                  </a:lnTo>
                  <a:lnTo>
                    <a:pt x="249" y="257"/>
                  </a:lnTo>
                  <a:lnTo>
                    <a:pt x="244" y="255"/>
                  </a:lnTo>
                  <a:lnTo>
                    <a:pt x="241" y="251"/>
                  </a:lnTo>
                  <a:lnTo>
                    <a:pt x="234" y="241"/>
                  </a:lnTo>
                  <a:lnTo>
                    <a:pt x="228" y="231"/>
                  </a:lnTo>
                  <a:lnTo>
                    <a:pt x="225" y="219"/>
                  </a:lnTo>
                  <a:lnTo>
                    <a:pt x="222" y="207"/>
                  </a:lnTo>
                  <a:lnTo>
                    <a:pt x="221" y="196"/>
                  </a:lnTo>
                  <a:lnTo>
                    <a:pt x="221" y="186"/>
                  </a:lnTo>
                  <a:lnTo>
                    <a:pt x="222" y="181"/>
                  </a:lnTo>
                  <a:lnTo>
                    <a:pt x="224" y="175"/>
                  </a:lnTo>
                  <a:lnTo>
                    <a:pt x="226" y="171"/>
                  </a:lnTo>
                  <a:lnTo>
                    <a:pt x="229" y="167"/>
                  </a:lnTo>
                  <a:lnTo>
                    <a:pt x="233" y="165"/>
                  </a:lnTo>
                  <a:lnTo>
                    <a:pt x="237" y="163"/>
                  </a:lnTo>
                  <a:lnTo>
                    <a:pt x="248" y="163"/>
                  </a:lnTo>
                  <a:lnTo>
                    <a:pt x="257" y="165"/>
                  </a:lnTo>
                  <a:lnTo>
                    <a:pt x="261" y="166"/>
                  </a:lnTo>
                  <a:lnTo>
                    <a:pt x="267" y="168"/>
                  </a:lnTo>
                  <a:lnTo>
                    <a:pt x="269" y="167"/>
                  </a:lnTo>
                  <a:lnTo>
                    <a:pt x="272" y="166"/>
                  </a:lnTo>
                  <a:lnTo>
                    <a:pt x="260" y="155"/>
                  </a:lnTo>
                  <a:lnTo>
                    <a:pt x="251" y="141"/>
                  </a:lnTo>
                  <a:lnTo>
                    <a:pt x="249" y="138"/>
                  </a:lnTo>
                  <a:lnTo>
                    <a:pt x="246" y="134"/>
                  </a:lnTo>
                  <a:lnTo>
                    <a:pt x="246" y="132"/>
                  </a:lnTo>
                  <a:lnTo>
                    <a:pt x="246" y="130"/>
                  </a:lnTo>
                  <a:lnTo>
                    <a:pt x="248" y="129"/>
                  </a:lnTo>
                  <a:lnTo>
                    <a:pt x="251" y="127"/>
                  </a:lnTo>
                  <a:lnTo>
                    <a:pt x="254" y="127"/>
                  </a:lnTo>
                  <a:lnTo>
                    <a:pt x="259" y="129"/>
                  </a:lnTo>
                  <a:lnTo>
                    <a:pt x="261" y="130"/>
                  </a:lnTo>
                  <a:lnTo>
                    <a:pt x="264" y="131"/>
                  </a:lnTo>
                  <a:lnTo>
                    <a:pt x="269" y="133"/>
                  </a:lnTo>
                  <a:lnTo>
                    <a:pt x="274" y="134"/>
                  </a:lnTo>
                  <a:lnTo>
                    <a:pt x="269" y="131"/>
                  </a:lnTo>
                  <a:lnTo>
                    <a:pt x="264" y="125"/>
                  </a:lnTo>
                  <a:lnTo>
                    <a:pt x="259" y="122"/>
                  </a:lnTo>
                  <a:lnTo>
                    <a:pt x="256" y="117"/>
                  </a:lnTo>
                  <a:lnTo>
                    <a:pt x="253" y="114"/>
                  </a:lnTo>
                  <a:lnTo>
                    <a:pt x="251" y="109"/>
                  </a:lnTo>
                  <a:lnTo>
                    <a:pt x="251" y="106"/>
                  </a:lnTo>
                  <a:lnTo>
                    <a:pt x="252" y="101"/>
                  </a:lnTo>
                  <a:lnTo>
                    <a:pt x="256" y="97"/>
                  </a:lnTo>
                  <a:lnTo>
                    <a:pt x="260" y="93"/>
                  </a:lnTo>
                  <a:lnTo>
                    <a:pt x="279" y="78"/>
                  </a:lnTo>
                  <a:lnTo>
                    <a:pt x="300" y="64"/>
                  </a:lnTo>
                  <a:lnTo>
                    <a:pt x="309" y="56"/>
                  </a:lnTo>
                  <a:lnTo>
                    <a:pt x="319" y="49"/>
                  </a:lnTo>
                  <a:lnTo>
                    <a:pt x="331" y="43"/>
                  </a:lnTo>
                  <a:lnTo>
                    <a:pt x="342" y="38"/>
                  </a:lnTo>
                  <a:lnTo>
                    <a:pt x="352" y="34"/>
                  </a:lnTo>
                  <a:lnTo>
                    <a:pt x="362" y="27"/>
                  </a:lnTo>
                  <a:lnTo>
                    <a:pt x="366" y="24"/>
                  </a:lnTo>
                  <a:lnTo>
                    <a:pt x="371" y="20"/>
                  </a:lnTo>
                  <a:lnTo>
                    <a:pt x="378" y="20"/>
                  </a:lnTo>
                  <a:lnTo>
                    <a:pt x="384" y="21"/>
                  </a:lnTo>
                  <a:lnTo>
                    <a:pt x="398" y="23"/>
                  </a:lnTo>
                  <a:lnTo>
                    <a:pt x="413" y="21"/>
                  </a:lnTo>
                  <a:lnTo>
                    <a:pt x="420" y="21"/>
                  </a:lnTo>
                  <a:lnTo>
                    <a:pt x="428" y="23"/>
                  </a:lnTo>
                  <a:lnTo>
                    <a:pt x="433" y="25"/>
                  </a:lnTo>
                  <a:lnTo>
                    <a:pt x="439" y="29"/>
                  </a:lnTo>
                  <a:lnTo>
                    <a:pt x="444" y="36"/>
                  </a:lnTo>
                  <a:lnTo>
                    <a:pt x="447" y="43"/>
                  </a:lnTo>
                  <a:lnTo>
                    <a:pt x="449" y="54"/>
                  </a:lnTo>
                  <a:lnTo>
                    <a:pt x="452" y="66"/>
                  </a:lnTo>
                  <a:lnTo>
                    <a:pt x="452" y="82"/>
                  </a:lnTo>
                  <a:lnTo>
                    <a:pt x="453" y="94"/>
                  </a:lnTo>
                  <a:lnTo>
                    <a:pt x="454" y="101"/>
                  </a:lnTo>
                  <a:lnTo>
                    <a:pt x="457" y="107"/>
                  </a:lnTo>
                  <a:lnTo>
                    <a:pt x="462" y="111"/>
                  </a:lnTo>
                  <a:lnTo>
                    <a:pt x="470" y="117"/>
                  </a:lnTo>
                  <a:lnTo>
                    <a:pt x="474" y="119"/>
                  </a:lnTo>
                  <a:lnTo>
                    <a:pt x="478" y="123"/>
                  </a:lnTo>
                  <a:lnTo>
                    <a:pt x="481" y="126"/>
                  </a:lnTo>
                  <a:lnTo>
                    <a:pt x="482" y="130"/>
                  </a:lnTo>
                  <a:lnTo>
                    <a:pt x="484" y="138"/>
                  </a:lnTo>
                  <a:lnTo>
                    <a:pt x="484" y="146"/>
                  </a:lnTo>
                  <a:lnTo>
                    <a:pt x="484" y="155"/>
                  </a:lnTo>
                  <a:lnTo>
                    <a:pt x="484" y="163"/>
                  </a:lnTo>
                  <a:lnTo>
                    <a:pt x="485" y="167"/>
                  </a:lnTo>
                  <a:lnTo>
                    <a:pt x="486" y="171"/>
                  </a:lnTo>
                  <a:lnTo>
                    <a:pt x="488" y="175"/>
                  </a:lnTo>
                  <a:lnTo>
                    <a:pt x="492" y="180"/>
                  </a:lnTo>
                  <a:lnTo>
                    <a:pt x="494" y="183"/>
                  </a:lnTo>
                  <a:lnTo>
                    <a:pt x="496" y="187"/>
                  </a:lnTo>
                  <a:lnTo>
                    <a:pt x="497" y="190"/>
                  </a:lnTo>
                  <a:lnTo>
                    <a:pt x="497" y="194"/>
                  </a:lnTo>
                  <a:lnTo>
                    <a:pt x="496" y="199"/>
                  </a:lnTo>
                  <a:lnTo>
                    <a:pt x="494" y="206"/>
                  </a:lnTo>
                  <a:lnTo>
                    <a:pt x="492" y="213"/>
                  </a:lnTo>
                  <a:lnTo>
                    <a:pt x="488" y="219"/>
                  </a:lnTo>
                  <a:lnTo>
                    <a:pt x="485" y="225"/>
                  </a:lnTo>
                  <a:lnTo>
                    <a:pt x="484" y="232"/>
                  </a:lnTo>
                  <a:lnTo>
                    <a:pt x="484" y="236"/>
                  </a:lnTo>
                  <a:lnTo>
                    <a:pt x="486" y="240"/>
                  </a:lnTo>
                  <a:lnTo>
                    <a:pt x="486" y="244"/>
                  </a:lnTo>
                  <a:lnTo>
                    <a:pt x="487" y="247"/>
                  </a:lnTo>
                  <a:lnTo>
                    <a:pt x="486" y="252"/>
                  </a:lnTo>
                  <a:lnTo>
                    <a:pt x="484" y="257"/>
                  </a:lnTo>
                  <a:lnTo>
                    <a:pt x="480" y="262"/>
                  </a:lnTo>
                  <a:lnTo>
                    <a:pt x="477" y="268"/>
                  </a:lnTo>
                  <a:lnTo>
                    <a:pt x="473" y="273"/>
                  </a:lnTo>
                  <a:lnTo>
                    <a:pt x="470" y="279"/>
                  </a:lnTo>
                  <a:lnTo>
                    <a:pt x="469" y="284"/>
                  </a:lnTo>
                  <a:lnTo>
                    <a:pt x="469" y="288"/>
                  </a:lnTo>
                  <a:lnTo>
                    <a:pt x="470" y="292"/>
                  </a:lnTo>
                  <a:lnTo>
                    <a:pt x="473" y="294"/>
                  </a:lnTo>
                  <a:lnTo>
                    <a:pt x="477" y="297"/>
                  </a:lnTo>
                  <a:lnTo>
                    <a:pt x="479" y="300"/>
                  </a:lnTo>
                  <a:lnTo>
                    <a:pt x="478" y="306"/>
                  </a:lnTo>
                  <a:lnTo>
                    <a:pt x="476" y="316"/>
                  </a:lnTo>
                  <a:lnTo>
                    <a:pt x="474" y="320"/>
                  </a:lnTo>
                  <a:lnTo>
                    <a:pt x="474" y="322"/>
                  </a:lnTo>
                  <a:lnTo>
                    <a:pt x="476" y="324"/>
                  </a:lnTo>
                  <a:lnTo>
                    <a:pt x="479" y="322"/>
                  </a:lnTo>
                  <a:lnTo>
                    <a:pt x="482" y="321"/>
                  </a:lnTo>
                  <a:lnTo>
                    <a:pt x="486" y="319"/>
                  </a:lnTo>
                  <a:lnTo>
                    <a:pt x="490" y="316"/>
                  </a:lnTo>
                  <a:lnTo>
                    <a:pt x="494" y="313"/>
                  </a:lnTo>
                  <a:lnTo>
                    <a:pt x="495" y="311"/>
                  </a:lnTo>
                  <a:lnTo>
                    <a:pt x="495" y="309"/>
                  </a:lnTo>
                  <a:lnTo>
                    <a:pt x="492" y="304"/>
                  </a:lnTo>
                  <a:lnTo>
                    <a:pt x="488" y="296"/>
                  </a:lnTo>
                  <a:lnTo>
                    <a:pt x="488" y="293"/>
                  </a:lnTo>
                  <a:lnTo>
                    <a:pt x="489" y="289"/>
                  </a:lnTo>
                  <a:lnTo>
                    <a:pt x="490" y="286"/>
                  </a:lnTo>
                  <a:lnTo>
                    <a:pt x="493" y="282"/>
                  </a:lnTo>
                  <a:lnTo>
                    <a:pt x="497" y="276"/>
                  </a:lnTo>
                  <a:lnTo>
                    <a:pt x="503" y="270"/>
                  </a:lnTo>
                  <a:lnTo>
                    <a:pt x="510" y="261"/>
                  </a:lnTo>
                  <a:lnTo>
                    <a:pt x="517" y="249"/>
                  </a:lnTo>
                  <a:lnTo>
                    <a:pt x="518" y="245"/>
                  </a:lnTo>
                  <a:lnTo>
                    <a:pt x="519" y="241"/>
                  </a:lnTo>
                  <a:lnTo>
                    <a:pt x="520" y="239"/>
                  </a:lnTo>
                  <a:lnTo>
                    <a:pt x="526" y="237"/>
                  </a:lnTo>
                  <a:lnTo>
                    <a:pt x="528" y="241"/>
                  </a:lnTo>
                  <a:lnTo>
                    <a:pt x="529" y="246"/>
                  </a:lnTo>
                  <a:lnTo>
                    <a:pt x="530" y="251"/>
                  </a:lnTo>
                  <a:lnTo>
                    <a:pt x="531" y="254"/>
                  </a:lnTo>
                  <a:lnTo>
                    <a:pt x="531" y="263"/>
                  </a:lnTo>
                  <a:lnTo>
                    <a:pt x="533" y="272"/>
                  </a:lnTo>
                  <a:lnTo>
                    <a:pt x="535" y="276"/>
                  </a:lnTo>
                  <a:lnTo>
                    <a:pt x="537" y="278"/>
                  </a:lnTo>
                  <a:lnTo>
                    <a:pt x="539" y="268"/>
                  </a:lnTo>
                  <a:lnTo>
                    <a:pt x="542" y="259"/>
                  </a:lnTo>
                  <a:lnTo>
                    <a:pt x="544" y="255"/>
                  </a:lnTo>
                  <a:lnTo>
                    <a:pt x="546" y="253"/>
                  </a:lnTo>
                  <a:lnTo>
                    <a:pt x="551" y="254"/>
                  </a:lnTo>
                  <a:lnTo>
                    <a:pt x="555" y="257"/>
                  </a:lnTo>
                  <a:lnTo>
                    <a:pt x="559" y="262"/>
                  </a:lnTo>
                  <a:lnTo>
                    <a:pt x="561" y="267"/>
                  </a:lnTo>
                  <a:lnTo>
                    <a:pt x="563" y="271"/>
                  </a:lnTo>
                  <a:lnTo>
                    <a:pt x="563" y="274"/>
                  </a:lnTo>
                  <a:lnTo>
                    <a:pt x="563" y="285"/>
                  </a:lnTo>
                  <a:lnTo>
                    <a:pt x="562" y="294"/>
                  </a:lnTo>
                  <a:lnTo>
                    <a:pt x="560" y="301"/>
                  </a:lnTo>
                  <a:lnTo>
                    <a:pt x="557" y="308"/>
                  </a:lnTo>
                  <a:lnTo>
                    <a:pt x="555" y="314"/>
                  </a:lnTo>
                  <a:lnTo>
                    <a:pt x="554" y="321"/>
                  </a:lnTo>
                  <a:lnTo>
                    <a:pt x="557" y="324"/>
                  </a:lnTo>
                  <a:lnTo>
                    <a:pt x="560" y="327"/>
                  </a:lnTo>
                  <a:lnTo>
                    <a:pt x="568" y="331"/>
                  </a:lnTo>
                  <a:lnTo>
                    <a:pt x="576" y="333"/>
                  </a:lnTo>
                  <a:lnTo>
                    <a:pt x="576" y="326"/>
                  </a:lnTo>
                  <a:lnTo>
                    <a:pt x="575" y="318"/>
                  </a:lnTo>
                  <a:lnTo>
                    <a:pt x="572" y="309"/>
                  </a:lnTo>
                  <a:lnTo>
                    <a:pt x="572" y="301"/>
                  </a:lnTo>
                  <a:lnTo>
                    <a:pt x="572" y="292"/>
                  </a:lnTo>
                  <a:lnTo>
                    <a:pt x="574" y="282"/>
                  </a:lnTo>
                  <a:lnTo>
                    <a:pt x="575" y="277"/>
                  </a:lnTo>
                  <a:lnTo>
                    <a:pt x="577" y="270"/>
                  </a:lnTo>
                  <a:lnTo>
                    <a:pt x="579" y="268"/>
                  </a:lnTo>
                  <a:lnTo>
                    <a:pt x="582" y="265"/>
                  </a:lnTo>
                  <a:lnTo>
                    <a:pt x="584" y="263"/>
                  </a:lnTo>
                  <a:lnTo>
                    <a:pt x="587" y="262"/>
                  </a:lnTo>
                  <a:lnTo>
                    <a:pt x="592" y="263"/>
                  </a:lnTo>
                  <a:lnTo>
                    <a:pt x="595" y="264"/>
                  </a:lnTo>
                  <a:lnTo>
                    <a:pt x="599" y="265"/>
                  </a:lnTo>
                  <a:lnTo>
                    <a:pt x="601" y="267"/>
                  </a:lnTo>
                  <a:lnTo>
                    <a:pt x="602" y="267"/>
                  </a:lnTo>
                  <a:lnTo>
                    <a:pt x="602" y="267"/>
                  </a:lnTo>
                  <a:lnTo>
                    <a:pt x="600" y="262"/>
                  </a:lnTo>
                  <a:lnTo>
                    <a:pt x="596" y="257"/>
                  </a:lnTo>
                  <a:lnTo>
                    <a:pt x="593" y="253"/>
                  </a:lnTo>
                  <a:lnTo>
                    <a:pt x="591" y="249"/>
                  </a:lnTo>
                  <a:lnTo>
                    <a:pt x="588" y="245"/>
                  </a:lnTo>
                  <a:lnTo>
                    <a:pt x="587" y="239"/>
                  </a:lnTo>
                  <a:lnTo>
                    <a:pt x="587" y="233"/>
                  </a:lnTo>
                  <a:lnTo>
                    <a:pt x="588" y="229"/>
                  </a:lnTo>
                  <a:lnTo>
                    <a:pt x="590" y="224"/>
                  </a:lnTo>
                  <a:lnTo>
                    <a:pt x="593" y="220"/>
                  </a:lnTo>
                  <a:lnTo>
                    <a:pt x="596" y="215"/>
                  </a:lnTo>
                  <a:lnTo>
                    <a:pt x="600" y="212"/>
                  </a:lnTo>
                  <a:lnTo>
                    <a:pt x="604" y="208"/>
                  </a:lnTo>
                  <a:lnTo>
                    <a:pt x="609" y="205"/>
                  </a:lnTo>
                  <a:lnTo>
                    <a:pt x="620" y="199"/>
                  </a:lnTo>
                  <a:lnTo>
                    <a:pt x="632" y="196"/>
                  </a:lnTo>
                  <a:lnTo>
                    <a:pt x="642" y="192"/>
                  </a:lnTo>
                  <a:lnTo>
                    <a:pt x="651" y="191"/>
                  </a:lnTo>
                  <a:lnTo>
                    <a:pt x="658" y="191"/>
                  </a:lnTo>
                  <a:lnTo>
                    <a:pt x="663" y="194"/>
                  </a:lnTo>
                  <a:lnTo>
                    <a:pt x="667" y="196"/>
                  </a:lnTo>
                  <a:lnTo>
                    <a:pt x="671" y="198"/>
                  </a:lnTo>
                  <a:lnTo>
                    <a:pt x="676" y="206"/>
                  </a:lnTo>
                  <a:lnTo>
                    <a:pt x="683" y="214"/>
                  </a:lnTo>
                  <a:lnTo>
                    <a:pt x="689" y="219"/>
                  </a:lnTo>
                  <a:lnTo>
                    <a:pt x="696" y="221"/>
                  </a:lnTo>
                  <a:lnTo>
                    <a:pt x="701" y="223"/>
                  </a:lnTo>
                  <a:lnTo>
                    <a:pt x="708" y="223"/>
                  </a:lnTo>
                  <a:lnTo>
                    <a:pt x="718" y="223"/>
                  </a:lnTo>
                  <a:lnTo>
                    <a:pt x="728" y="224"/>
                  </a:lnTo>
                  <a:lnTo>
                    <a:pt x="737" y="227"/>
                  </a:lnTo>
                  <a:lnTo>
                    <a:pt x="743" y="229"/>
                  </a:lnTo>
                  <a:lnTo>
                    <a:pt x="750" y="233"/>
                  </a:lnTo>
                  <a:lnTo>
                    <a:pt x="755" y="239"/>
                  </a:lnTo>
                  <a:lnTo>
                    <a:pt x="759" y="247"/>
                  </a:lnTo>
                  <a:lnTo>
                    <a:pt x="763" y="257"/>
                  </a:lnTo>
                  <a:lnTo>
                    <a:pt x="764" y="262"/>
                  </a:lnTo>
                  <a:lnTo>
                    <a:pt x="765" y="267"/>
                  </a:lnTo>
                  <a:lnTo>
                    <a:pt x="769" y="273"/>
                  </a:lnTo>
                  <a:lnTo>
                    <a:pt x="771" y="277"/>
                  </a:lnTo>
                  <a:lnTo>
                    <a:pt x="772" y="280"/>
                  </a:lnTo>
                  <a:lnTo>
                    <a:pt x="769" y="288"/>
                  </a:lnTo>
                  <a:lnTo>
                    <a:pt x="767" y="292"/>
                  </a:lnTo>
                  <a:lnTo>
                    <a:pt x="766" y="296"/>
                  </a:lnTo>
                  <a:lnTo>
                    <a:pt x="767" y="300"/>
                  </a:lnTo>
                  <a:lnTo>
                    <a:pt x="770" y="303"/>
                  </a:lnTo>
                  <a:lnTo>
                    <a:pt x="773" y="305"/>
                  </a:lnTo>
                  <a:lnTo>
                    <a:pt x="778" y="305"/>
                  </a:lnTo>
                  <a:lnTo>
                    <a:pt x="787" y="306"/>
                  </a:lnTo>
                  <a:lnTo>
                    <a:pt x="795" y="304"/>
                  </a:lnTo>
                  <a:lnTo>
                    <a:pt x="797" y="304"/>
                  </a:lnTo>
                  <a:lnTo>
                    <a:pt x="799" y="304"/>
                  </a:lnTo>
                  <a:lnTo>
                    <a:pt x="803" y="305"/>
                  </a:lnTo>
                  <a:lnTo>
                    <a:pt x="805" y="308"/>
                  </a:lnTo>
                  <a:lnTo>
                    <a:pt x="807" y="310"/>
                  </a:lnTo>
                  <a:lnTo>
                    <a:pt x="810" y="313"/>
                  </a:lnTo>
                  <a:lnTo>
                    <a:pt x="813" y="319"/>
                  </a:lnTo>
                  <a:lnTo>
                    <a:pt x="814" y="326"/>
                  </a:lnTo>
                  <a:lnTo>
                    <a:pt x="813" y="328"/>
                  </a:lnTo>
                  <a:lnTo>
                    <a:pt x="812" y="330"/>
                  </a:lnTo>
                  <a:lnTo>
                    <a:pt x="811" y="335"/>
                  </a:lnTo>
                  <a:lnTo>
                    <a:pt x="810" y="338"/>
                  </a:lnTo>
                  <a:lnTo>
                    <a:pt x="810" y="345"/>
                  </a:lnTo>
                  <a:lnTo>
                    <a:pt x="810" y="349"/>
                  </a:lnTo>
                  <a:lnTo>
                    <a:pt x="807" y="350"/>
                  </a:lnTo>
                  <a:lnTo>
                    <a:pt x="800" y="352"/>
                  </a:lnTo>
                  <a:lnTo>
                    <a:pt x="794" y="354"/>
                  </a:lnTo>
                  <a:lnTo>
                    <a:pt x="785" y="358"/>
                  </a:lnTo>
                  <a:lnTo>
                    <a:pt x="780" y="361"/>
                  </a:lnTo>
                  <a:lnTo>
                    <a:pt x="777" y="363"/>
                  </a:lnTo>
                  <a:lnTo>
                    <a:pt x="777" y="366"/>
                  </a:lnTo>
                  <a:lnTo>
                    <a:pt x="775" y="367"/>
                  </a:lnTo>
                  <a:lnTo>
                    <a:pt x="775" y="369"/>
                  </a:lnTo>
                  <a:lnTo>
                    <a:pt x="777" y="370"/>
                  </a:lnTo>
                  <a:lnTo>
                    <a:pt x="779" y="373"/>
                  </a:lnTo>
                  <a:lnTo>
                    <a:pt x="781" y="374"/>
                  </a:lnTo>
                  <a:lnTo>
                    <a:pt x="788" y="375"/>
                  </a:lnTo>
                  <a:lnTo>
                    <a:pt x="794" y="373"/>
                  </a:lnTo>
                  <a:lnTo>
                    <a:pt x="799" y="369"/>
                  </a:lnTo>
                  <a:lnTo>
                    <a:pt x="805" y="366"/>
                  </a:lnTo>
                  <a:lnTo>
                    <a:pt x="811" y="362"/>
                  </a:lnTo>
                  <a:lnTo>
                    <a:pt x="816" y="359"/>
                  </a:lnTo>
                  <a:lnTo>
                    <a:pt x="820" y="359"/>
                  </a:lnTo>
                  <a:lnTo>
                    <a:pt x="824" y="358"/>
                  </a:lnTo>
                  <a:lnTo>
                    <a:pt x="828" y="359"/>
                  </a:lnTo>
                  <a:lnTo>
                    <a:pt x="832" y="359"/>
                  </a:lnTo>
                  <a:lnTo>
                    <a:pt x="835" y="362"/>
                  </a:lnTo>
                  <a:lnTo>
                    <a:pt x="837" y="365"/>
                  </a:lnTo>
                  <a:lnTo>
                    <a:pt x="838" y="367"/>
                  </a:lnTo>
                  <a:lnTo>
                    <a:pt x="837" y="370"/>
                  </a:lnTo>
                  <a:lnTo>
                    <a:pt x="836" y="373"/>
                  </a:lnTo>
                  <a:lnTo>
                    <a:pt x="835" y="375"/>
                  </a:lnTo>
                  <a:lnTo>
                    <a:pt x="831" y="378"/>
                  </a:lnTo>
                  <a:lnTo>
                    <a:pt x="830" y="382"/>
                  </a:lnTo>
                  <a:lnTo>
                    <a:pt x="831" y="385"/>
                  </a:lnTo>
                  <a:lnTo>
                    <a:pt x="834" y="388"/>
                  </a:lnTo>
                  <a:lnTo>
                    <a:pt x="837" y="391"/>
                  </a:lnTo>
                  <a:lnTo>
                    <a:pt x="839" y="393"/>
                  </a:lnTo>
                  <a:lnTo>
                    <a:pt x="840" y="398"/>
                  </a:lnTo>
                  <a:lnTo>
                    <a:pt x="840" y="403"/>
                  </a:lnTo>
                  <a:lnTo>
                    <a:pt x="840" y="409"/>
                  </a:lnTo>
                  <a:lnTo>
                    <a:pt x="839" y="415"/>
                  </a:lnTo>
                  <a:lnTo>
                    <a:pt x="839" y="419"/>
                  </a:lnTo>
                  <a:lnTo>
                    <a:pt x="840" y="424"/>
                  </a:lnTo>
                  <a:lnTo>
                    <a:pt x="842" y="426"/>
                  </a:lnTo>
                  <a:lnTo>
                    <a:pt x="844" y="427"/>
                  </a:lnTo>
                  <a:lnTo>
                    <a:pt x="846" y="428"/>
                  </a:lnTo>
                  <a:lnTo>
                    <a:pt x="849" y="430"/>
                  </a:lnTo>
                  <a:lnTo>
                    <a:pt x="854" y="430"/>
                  </a:lnTo>
                  <a:lnTo>
                    <a:pt x="859" y="431"/>
                  </a:lnTo>
                  <a:lnTo>
                    <a:pt x="861" y="432"/>
                  </a:lnTo>
                  <a:lnTo>
                    <a:pt x="863" y="433"/>
                  </a:lnTo>
                  <a:lnTo>
                    <a:pt x="865" y="432"/>
                  </a:lnTo>
                  <a:lnTo>
                    <a:pt x="868" y="430"/>
                  </a:lnTo>
                  <a:lnTo>
                    <a:pt x="870" y="426"/>
                  </a:lnTo>
                  <a:lnTo>
                    <a:pt x="872" y="422"/>
                  </a:lnTo>
                  <a:lnTo>
                    <a:pt x="876" y="414"/>
                  </a:lnTo>
                  <a:lnTo>
                    <a:pt x="878" y="408"/>
                  </a:lnTo>
                  <a:lnTo>
                    <a:pt x="883" y="398"/>
                  </a:lnTo>
                  <a:lnTo>
                    <a:pt x="886" y="387"/>
                  </a:lnTo>
                  <a:lnTo>
                    <a:pt x="887" y="384"/>
                  </a:lnTo>
                  <a:lnTo>
                    <a:pt x="889" y="379"/>
                  </a:lnTo>
                  <a:lnTo>
                    <a:pt x="895" y="382"/>
                  </a:lnTo>
                  <a:lnTo>
                    <a:pt x="901" y="385"/>
                  </a:lnTo>
                  <a:lnTo>
                    <a:pt x="912" y="391"/>
                  </a:lnTo>
                  <a:lnTo>
                    <a:pt x="925" y="396"/>
                  </a:lnTo>
                  <a:lnTo>
                    <a:pt x="937" y="402"/>
                  </a:lnTo>
                  <a:lnTo>
                    <a:pt x="948" y="410"/>
                  </a:lnTo>
                  <a:lnTo>
                    <a:pt x="953" y="416"/>
                  </a:lnTo>
                  <a:lnTo>
                    <a:pt x="957" y="420"/>
                  </a:lnTo>
                  <a:lnTo>
                    <a:pt x="960" y="426"/>
                  </a:lnTo>
                  <a:lnTo>
                    <a:pt x="962" y="433"/>
                  </a:lnTo>
                  <a:lnTo>
                    <a:pt x="962" y="440"/>
                  </a:lnTo>
                  <a:lnTo>
                    <a:pt x="962" y="447"/>
                  </a:lnTo>
                  <a:lnTo>
                    <a:pt x="960" y="452"/>
                  </a:lnTo>
                  <a:lnTo>
                    <a:pt x="958" y="458"/>
                  </a:lnTo>
                  <a:lnTo>
                    <a:pt x="953" y="463"/>
                  </a:lnTo>
                  <a:lnTo>
                    <a:pt x="949" y="466"/>
                  </a:lnTo>
                  <a:lnTo>
                    <a:pt x="943" y="467"/>
                  </a:lnTo>
                  <a:lnTo>
                    <a:pt x="935" y="467"/>
                  </a:lnTo>
                  <a:lnTo>
                    <a:pt x="932" y="466"/>
                  </a:lnTo>
                  <a:lnTo>
                    <a:pt x="927" y="466"/>
                  </a:lnTo>
                  <a:lnTo>
                    <a:pt x="924" y="466"/>
                  </a:lnTo>
                  <a:lnTo>
                    <a:pt x="921" y="467"/>
                  </a:lnTo>
                  <a:lnTo>
                    <a:pt x="917" y="471"/>
                  </a:lnTo>
                  <a:lnTo>
                    <a:pt x="914" y="475"/>
                  </a:lnTo>
                  <a:lnTo>
                    <a:pt x="912" y="480"/>
                  </a:lnTo>
                  <a:lnTo>
                    <a:pt x="910" y="487"/>
                  </a:lnTo>
                  <a:lnTo>
                    <a:pt x="906" y="492"/>
                  </a:lnTo>
                  <a:lnTo>
                    <a:pt x="902" y="497"/>
                  </a:lnTo>
                  <a:lnTo>
                    <a:pt x="900" y="499"/>
                  </a:lnTo>
                  <a:lnTo>
                    <a:pt x="899" y="500"/>
                  </a:lnTo>
                  <a:lnTo>
                    <a:pt x="902" y="500"/>
                  </a:lnTo>
                  <a:lnTo>
                    <a:pt x="906" y="501"/>
                  </a:lnTo>
                  <a:lnTo>
                    <a:pt x="909" y="504"/>
                  </a:lnTo>
                  <a:lnTo>
                    <a:pt x="910" y="507"/>
                  </a:lnTo>
                  <a:lnTo>
                    <a:pt x="910" y="510"/>
                  </a:lnTo>
                  <a:lnTo>
                    <a:pt x="910" y="514"/>
                  </a:lnTo>
                  <a:lnTo>
                    <a:pt x="910" y="517"/>
                  </a:lnTo>
                  <a:lnTo>
                    <a:pt x="911" y="521"/>
                  </a:lnTo>
                  <a:lnTo>
                    <a:pt x="917" y="520"/>
                  </a:lnTo>
                  <a:lnTo>
                    <a:pt x="922" y="516"/>
                  </a:lnTo>
                  <a:lnTo>
                    <a:pt x="930" y="512"/>
                  </a:lnTo>
                  <a:lnTo>
                    <a:pt x="938" y="506"/>
                  </a:lnTo>
                  <a:lnTo>
                    <a:pt x="943" y="504"/>
                  </a:lnTo>
                  <a:lnTo>
                    <a:pt x="948" y="502"/>
                  </a:lnTo>
                  <a:lnTo>
                    <a:pt x="952" y="501"/>
                  </a:lnTo>
                  <a:lnTo>
                    <a:pt x="957" y="500"/>
                  </a:lnTo>
                  <a:lnTo>
                    <a:pt x="960" y="500"/>
                  </a:lnTo>
                  <a:lnTo>
                    <a:pt x="962" y="500"/>
                  </a:lnTo>
                  <a:lnTo>
                    <a:pt x="962" y="490"/>
                  </a:lnTo>
                  <a:lnTo>
                    <a:pt x="960" y="479"/>
                  </a:lnTo>
                  <a:lnTo>
                    <a:pt x="961" y="476"/>
                  </a:lnTo>
                  <a:lnTo>
                    <a:pt x="962" y="474"/>
                  </a:lnTo>
                  <a:lnTo>
                    <a:pt x="965" y="472"/>
                  </a:lnTo>
                  <a:lnTo>
                    <a:pt x="966" y="469"/>
                  </a:lnTo>
                  <a:lnTo>
                    <a:pt x="971" y="467"/>
                  </a:lnTo>
                  <a:lnTo>
                    <a:pt x="976" y="465"/>
                  </a:lnTo>
                  <a:lnTo>
                    <a:pt x="981" y="465"/>
                  </a:lnTo>
                  <a:lnTo>
                    <a:pt x="985" y="465"/>
                  </a:lnTo>
                  <a:lnTo>
                    <a:pt x="989" y="466"/>
                  </a:lnTo>
                  <a:lnTo>
                    <a:pt x="991" y="467"/>
                  </a:lnTo>
                  <a:lnTo>
                    <a:pt x="993" y="469"/>
                  </a:lnTo>
                  <a:lnTo>
                    <a:pt x="994" y="473"/>
                  </a:lnTo>
                  <a:lnTo>
                    <a:pt x="994" y="476"/>
                  </a:lnTo>
                  <a:lnTo>
                    <a:pt x="994" y="482"/>
                  </a:lnTo>
                  <a:lnTo>
                    <a:pt x="992" y="493"/>
                  </a:lnTo>
                  <a:lnTo>
                    <a:pt x="989" y="506"/>
                  </a:lnTo>
                  <a:lnTo>
                    <a:pt x="986" y="513"/>
                  </a:lnTo>
                  <a:lnTo>
                    <a:pt x="985" y="518"/>
                  </a:lnTo>
                  <a:lnTo>
                    <a:pt x="984" y="524"/>
                  </a:lnTo>
                  <a:lnTo>
                    <a:pt x="984" y="529"/>
                  </a:lnTo>
                  <a:lnTo>
                    <a:pt x="986" y="529"/>
                  </a:lnTo>
                  <a:lnTo>
                    <a:pt x="990" y="528"/>
                  </a:lnTo>
                  <a:lnTo>
                    <a:pt x="992" y="526"/>
                  </a:lnTo>
                  <a:lnTo>
                    <a:pt x="993" y="524"/>
                  </a:lnTo>
                  <a:lnTo>
                    <a:pt x="1007" y="514"/>
                  </a:lnTo>
                  <a:lnTo>
                    <a:pt x="1022" y="506"/>
                  </a:lnTo>
                  <a:lnTo>
                    <a:pt x="1027" y="504"/>
                  </a:lnTo>
                  <a:lnTo>
                    <a:pt x="1032" y="502"/>
                  </a:lnTo>
                  <a:lnTo>
                    <a:pt x="1034" y="501"/>
                  </a:lnTo>
                  <a:lnTo>
                    <a:pt x="1036" y="502"/>
                  </a:lnTo>
                  <a:lnTo>
                    <a:pt x="1038" y="504"/>
                  </a:lnTo>
                  <a:lnTo>
                    <a:pt x="1036" y="507"/>
                  </a:lnTo>
                  <a:lnTo>
                    <a:pt x="1033" y="510"/>
                  </a:lnTo>
                  <a:lnTo>
                    <a:pt x="1030" y="515"/>
                  </a:lnTo>
                  <a:lnTo>
                    <a:pt x="1025" y="518"/>
                  </a:lnTo>
                  <a:lnTo>
                    <a:pt x="1018" y="525"/>
                  </a:lnTo>
                  <a:lnTo>
                    <a:pt x="1016" y="529"/>
                  </a:lnTo>
                  <a:lnTo>
                    <a:pt x="1014" y="531"/>
                  </a:lnTo>
                  <a:lnTo>
                    <a:pt x="1013" y="534"/>
                  </a:lnTo>
                  <a:lnTo>
                    <a:pt x="1013" y="536"/>
                  </a:lnTo>
                  <a:lnTo>
                    <a:pt x="1023" y="532"/>
                  </a:lnTo>
                  <a:lnTo>
                    <a:pt x="1036" y="524"/>
                  </a:lnTo>
                  <a:lnTo>
                    <a:pt x="1042" y="522"/>
                  </a:lnTo>
                  <a:lnTo>
                    <a:pt x="1048" y="518"/>
                  </a:lnTo>
                  <a:lnTo>
                    <a:pt x="1055" y="516"/>
                  </a:lnTo>
                  <a:lnTo>
                    <a:pt x="1060" y="516"/>
                  </a:lnTo>
                  <a:lnTo>
                    <a:pt x="1065" y="518"/>
                  </a:lnTo>
                  <a:lnTo>
                    <a:pt x="1070" y="522"/>
                  </a:lnTo>
                  <a:lnTo>
                    <a:pt x="1073" y="525"/>
                  </a:lnTo>
                  <a:lnTo>
                    <a:pt x="1077" y="529"/>
                  </a:lnTo>
                  <a:lnTo>
                    <a:pt x="1087" y="534"/>
                  </a:lnTo>
                  <a:lnTo>
                    <a:pt x="1096" y="539"/>
                  </a:lnTo>
                  <a:lnTo>
                    <a:pt x="1101" y="540"/>
                  </a:lnTo>
                  <a:lnTo>
                    <a:pt x="1106" y="544"/>
                  </a:lnTo>
                  <a:lnTo>
                    <a:pt x="1109" y="546"/>
                  </a:lnTo>
                  <a:lnTo>
                    <a:pt x="1112" y="549"/>
                  </a:lnTo>
                  <a:lnTo>
                    <a:pt x="1113" y="552"/>
                  </a:lnTo>
                  <a:lnTo>
                    <a:pt x="1113" y="554"/>
                  </a:lnTo>
                  <a:lnTo>
                    <a:pt x="1111" y="561"/>
                  </a:lnTo>
                  <a:lnTo>
                    <a:pt x="1106" y="566"/>
                  </a:lnTo>
                  <a:lnTo>
                    <a:pt x="1103" y="571"/>
                  </a:lnTo>
                  <a:lnTo>
                    <a:pt x="1098" y="575"/>
                  </a:lnTo>
                  <a:lnTo>
                    <a:pt x="1092" y="579"/>
                  </a:lnTo>
                  <a:lnTo>
                    <a:pt x="1087" y="582"/>
                  </a:lnTo>
                  <a:lnTo>
                    <a:pt x="1075" y="588"/>
                  </a:lnTo>
                  <a:lnTo>
                    <a:pt x="1064" y="593"/>
                  </a:lnTo>
                  <a:lnTo>
                    <a:pt x="1054" y="596"/>
                  </a:lnTo>
                  <a:lnTo>
                    <a:pt x="1043" y="602"/>
                  </a:lnTo>
                  <a:lnTo>
                    <a:pt x="1040" y="604"/>
                  </a:lnTo>
                  <a:lnTo>
                    <a:pt x="1036" y="605"/>
                  </a:lnTo>
                  <a:lnTo>
                    <a:pt x="1036" y="609"/>
                  </a:lnTo>
                  <a:lnTo>
                    <a:pt x="1038" y="610"/>
                  </a:lnTo>
                  <a:lnTo>
                    <a:pt x="1040" y="610"/>
                  </a:lnTo>
                  <a:lnTo>
                    <a:pt x="1042" y="610"/>
                  </a:lnTo>
                  <a:lnTo>
                    <a:pt x="1055" y="606"/>
                  </a:lnTo>
                  <a:lnTo>
                    <a:pt x="1067" y="603"/>
                  </a:lnTo>
                  <a:lnTo>
                    <a:pt x="1071" y="603"/>
                  </a:lnTo>
                  <a:lnTo>
                    <a:pt x="1074" y="602"/>
                  </a:lnTo>
                  <a:lnTo>
                    <a:pt x="1080" y="602"/>
                  </a:lnTo>
                  <a:lnTo>
                    <a:pt x="1083" y="603"/>
                  </a:lnTo>
                  <a:lnTo>
                    <a:pt x="1087" y="606"/>
                  </a:lnTo>
                  <a:lnTo>
                    <a:pt x="1088" y="610"/>
                  </a:lnTo>
                  <a:lnTo>
                    <a:pt x="1088" y="619"/>
                  </a:lnTo>
                  <a:lnTo>
                    <a:pt x="1087" y="628"/>
                  </a:lnTo>
                  <a:lnTo>
                    <a:pt x="1087" y="634"/>
                  </a:lnTo>
                  <a:lnTo>
                    <a:pt x="1087" y="638"/>
                  </a:lnTo>
                  <a:lnTo>
                    <a:pt x="1088" y="638"/>
                  </a:lnTo>
                  <a:lnTo>
                    <a:pt x="1093" y="632"/>
                  </a:lnTo>
                  <a:lnTo>
                    <a:pt x="1097" y="627"/>
                  </a:lnTo>
                  <a:lnTo>
                    <a:pt x="1101" y="621"/>
                  </a:lnTo>
                  <a:lnTo>
                    <a:pt x="1104" y="615"/>
                  </a:lnTo>
                  <a:lnTo>
                    <a:pt x="1106" y="609"/>
                  </a:lnTo>
                  <a:lnTo>
                    <a:pt x="1108" y="599"/>
                  </a:lnTo>
                  <a:lnTo>
                    <a:pt x="1113" y="590"/>
                  </a:lnTo>
                  <a:lnTo>
                    <a:pt x="1116" y="588"/>
                  </a:lnTo>
                  <a:lnTo>
                    <a:pt x="1120" y="587"/>
                  </a:lnTo>
                  <a:lnTo>
                    <a:pt x="1123" y="588"/>
                  </a:lnTo>
                  <a:lnTo>
                    <a:pt x="1128" y="589"/>
                  </a:lnTo>
                  <a:lnTo>
                    <a:pt x="1134" y="594"/>
                  </a:lnTo>
                  <a:lnTo>
                    <a:pt x="1140" y="599"/>
                  </a:lnTo>
                  <a:lnTo>
                    <a:pt x="1146" y="606"/>
                  </a:lnTo>
                  <a:lnTo>
                    <a:pt x="1152" y="613"/>
                  </a:lnTo>
                  <a:lnTo>
                    <a:pt x="1160" y="629"/>
                  </a:lnTo>
                  <a:lnTo>
                    <a:pt x="1166" y="644"/>
                  </a:lnTo>
                  <a:lnTo>
                    <a:pt x="1168" y="651"/>
                  </a:lnTo>
                  <a:lnTo>
                    <a:pt x="1169" y="656"/>
                  </a:lnTo>
                  <a:lnTo>
                    <a:pt x="1170" y="662"/>
                  </a:lnTo>
                  <a:lnTo>
                    <a:pt x="1169" y="667"/>
                  </a:lnTo>
                  <a:lnTo>
                    <a:pt x="1168" y="671"/>
                  </a:lnTo>
                  <a:lnTo>
                    <a:pt x="1164" y="674"/>
                  </a:lnTo>
                  <a:lnTo>
                    <a:pt x="1158" y="675"/>
                  </a:lnTo>
                  <a:lnTo>
                    <a:pt x="1152" y="675"/>
                  </a:lnTo>
                  <a:lnTo>
                    <a:pt x="1145" y="672"/>
                  </a:lnTo>
                  <a:lnTo>
                    <a:pt x="1138" y="671"/>
                  </a:lnTo>
                  <a:lnTo>
                    <a:pt x="1131" y="670"/>
                  </a:lnTo>
                  <a:lnTo>
                    <a:pt x="1124" y="672"/>
                  </a:lnTo>
                  <a:lnTo>
                    <a:pt x="1117" y="676"/>
                  </a:lnTo>
                  <a:lnTo>
                    <a:pt x="1113" y="680"/>
                  </a:lnTo>
                  <a:lnTo>
                    <a:pt x="1111" y="683"/>
                  </a:lnTo>
                  <a:lnTo>
                    <a:pt x="1108" y="684"/>
                  </a:lnTo>
                  <a:lnTo>
                    <a:pt x="1104" y="685"/>
                  </a:lnTo>
                  <a:lnTo>
                    <a:pt x="1099" y="685"/>
                  </a:lnTo>
                  <a:lnTo>
                    <a:pt x="1093" y="685"/>
                  </a:lnTo>
                  <a:lnTo>
                    <a:pt x="1091" y="687"/>
                  </a:lnTo>
                  <a:lnTo>
                    <a:pt x="1090" y="688"/>
                  </a:lnTo>
                  <a:lnTo>
                    <a:pt x="1091" y="691"/>
                  </a:lnTo>
                  <a:lnTo>
                    <a:pt x="1097" y="695"/>
                  </a:lnTo>
                  <a:lnTo>
                    <a:pt x="1103" y="699"/>
                  </a:lnTo>
                  <a:lnTo>
                    <a:pt x="1112" y="702"/>
                  </a:lnTo>
                  <a:lnTo>
                    <a:pt x="1122" y="705"/>
                  </a:lnTo>
                  <a:lnTo>
                    <a:pt x="1132" y="708"/>
                  </a:lnTo>
                  <a:lnTo>
                    <a:pt x="1142" y="708"/>
                  </a:lnTo>
                  <a:lnTo>
                    <a:pt x="1149" y="709"/>
                  </a:lnTo>
                  <a:lnTo>
                    <a:pt x="1155" y="710"/>
                  </a:lnTo>
                  <a:lnTo>
                    <a:pt x="1162" y="712"/>
                  </a:lnTo>
                  <a:lnTo>
                    <a:pt x="1168" y="716"/>
                  </a:lnTo>
                  <a:lnTo>
                    <a:pt x="1172" y="719"/>
                  </a:lnTo>
                  <a:lnTo>
                    <a:pt x="1178" y="724"/>
                  </a:lnTo>
                  <a:lnTo>
                    <a:pt x="1182" y="728"/>
                  </a:lnTo>
                  <a:lnTo>
                    <a:pt x="1186" y="734"/>
                  </a:lnTo>
                  <a:lnTo>
                    <a:pt x="1190" y="742"/>
                  </a:lnTo>
                  <a:lnTo>
                    <a:pt x="1193" y="750"/>
                  </a:lnTo>
                  <a:lnTo>
                    <a:pt x="1193" y="753"/>
                  </a:lnTo>
                  <a:lnTo>
                    <a:pt x="1190" y="757"/>
                  </a:lnTo>
                  <a:lnTo>
                    <a:pt x="1187" y="758"/>
                  </a:lnTo>
                  <a:lnTo>
                    <a:pt x="1181" y="759"/>
                  </a:lnTo>
                  <a:lnTo>
                    <a:pt x="1168" y="758"/>
                  </a:lnTo>
                  <a:lnTo>
                    <a:pt x="1155" y="756"/>
                  </a:lnTo>
                  <a:lnTo>
                    <a:pt x="1142" y="752"/>
                  </a:lnTo>
                  <a:lnTo>
                    <a:pt x="1130" y="749"/>
                  </a:lnTo>
                  <a:lnTo>
                    <a:pt x="1116" y="743"/>
                  </a:lnTo>
                  <a:lnTo>
                    <a:pt x="1104" y="740"/>
                  </a:lnTo>
                  <a:lnTo>
                    <a:pt x="1107" y="743"/>
                  </a:lnTo>
                  <a:lnTo>
                    <a:pt x="1119" y="753"/>
                  </a:lnTo>
                  <a:lnTo>
                    <a:pt x="1128" y="761"/>
                  </a:lnTo>
                  <a:lnTo>
                    <a:pt x="1136" y="770"/>
                  </a:lnTo>
                  <a:lnTo>
                    <a:pt x="1138" y="773"/>
                  </a:lnTo>
                  <a:lnTo>
                    <a:pt x="1139" y="774"/>
                  </a:lnTo>
                  <a:lnTo>
                    <a:pt x="1140" y="776"/>
                  </a:lnTo>
                  <a:lnTo>
                    <a:pt x="1139" y="778"/>
                  </a:lnTo>
                  <a:lnTo>
                    <a:pt x="1132" y="781"/>
                  </a:lnTo>
                  <a:lnTo>
                    <a:pt x="1125" y="783"/>
                  </a:lnTo>
                  <a:lnTo>
                    <a:pt x="1123" y="784"/>
                  </a:lnTo>
                  <a:lnTo>
                    <a:pt x="1122" y="786"/>
                  </a:lnTo>
                  <a:lnTo>
                    <a:pt x="1122" y="789"/>
                  </a:lnTo>
                  <a:lnTo>
                    <a:pt x="1122" y="791"/>
                  </a:lnTo>
                  <a:lnTo>
                    <a:pt x="1125" y="796"/>
                  </a:lnTo>
                  <a:lnTo>
                    <a:pt x="1129" y="799"/>
                  </a:lnTo>
                  <a:lnTo>
                    <a:pt x="1131" y="805"/>
                  </a:lnTo>
                  <a:lnTo>
                    <a:pt x="1133" y="808"/>
                  </a:lnTo>
                  <a:lnTo>
                    <a:pt x="1134" y="813"/>
                  </a:lnTo>
                  <a:lnTo>
                    <a:pt x="1133" y="816"/>
                  </a:lnTo>
                  <a:lnTo>
                    <a:pt x="1132" y="819"/>
                  </a:lnTo>
                  <a:lnTo>
                    <a:pt x="1130" y="823"/>
                  </a:lnTo>
                  <a:lnTo>
                    <a:pt x="1127" y="826"/>
                  </a:lnTo>
                  <a:lnTo>
                    <a:pt x="1122" y="829"/>
                  </a:lnTo>
                  <a:lnTo>
                    <a:pt x="1114" y="833"/>
                  </a:lnTo>
                  <a:lnTo>
                    <a:pt x="1109" y="838"/>
                  </a:lnTo>
                  <a:lnTo>
                    <a:pt x="1113" y="840"/>
                  </a:lnTo>
                  <a:lnTo>
                    <a:pt x="1119" y="842"/>
                  </a:lnTo>
                  <a:lnTo>
                    <a:pt x="1125" y="843"/>
                  </a:lnTo>
                  <a:lnTo>
                    <a:pt x="1130" y="843"/>
                  </a:lnTo>
                  <a:lnTo>
                    <a:pt x="1141" y="846"/>
                  </a:lnTo>
                  <a:lnTo>
                    <a:pt x="1152" y="847"/>
                  </a:lnTo>
                  <a:lnTo>
                    <a:pt x="1162" y="848"/>
                  </a:lnTo>
                  <a:lnTo>
                    <a:pt x="1172" y="850"/>
                  </a:lnTo>
                  <a:lnTo>
                    <a:pt x="1176" y="851"/>
                  </a:lnTo>
                  <a:lnTo>
                    <a:pt x="1180" y="853"/>
                  </a:lnTo>
                  <a:lnTo>
                    <a:pt x="1184" y="855"/>
                  </a:lnTo>
                  <a:lnTo>
                    <a:pt x="1186" y="857"/>
                  </a:lnTo>
                  <a:lnTo>
                    <a:pt x="1185" y="860"/>
                  </a:lnTo>
                  <a:lnTo>
                    <a:pt x="1184" y="864"/>
                  </a:lnTo>
                  <a:lnTo>
                    <a:pt x="1181" y="867"/>
                  </a:lnTo>
                  <a:lnTo>
                    <a:pt x="1180" y="870"/>
                  </a:lnTo>
                  <a:lnTo>
                    <a:pt x="1178" y="874"/>
                  </a:lnTo>
                  <a:lnTo>
                    <a:pt x="1178" y="878"/>
                  </a:lnTo>
                  <a:lnTo>
                    <a:pt x="1178" y="882"/>
                  </a:lnTo>
                  <a:lnTo>
                    <a:pt x="1180" y="887"/>
                  </a:lnTo>
                  <a:lnTo>
                    <a:pt x="1182" y="890"/>
                  </a:lnTo>
                  <a:lnTo>
                    <a:pt x="1186" y="894"/>
                  </a:lnTo>
                  <a:lnTo>
                    <a:pt x="1190" y="896"/>
                  </a:lnTo>
                  <a:lnTo>
                    <a:pt x="1194" y="898"/>
                  </a:lnTo>
                  <a:lnTo>
                    <a:pt x="1198" y="899"/>
                  </a:lnTo>
                  <a:lnTo>
                    <a:pt x="1203" y="899"/>
                  </a:lnTo>
                  <a:lnTo>
                    <a:pt x="1205" y="899"/>
                  </a:lnTo>
                  <a:lnTo>
                    <a:pt x="1209" y="899"/>
                  </a:lnTo>
                  <a:lnTo>
                    <a:pt x="1212" y="902"/>
                  </a:lnTo>
                  <a:lnTo>
                    <a:pt x="1214" y="904"/>
                  </a:lnTo>
                  <a:lnTo>
                    <a:pt x="1217" y="907"/>
                  </a:lnTo>
                  <a:lnTo>
                    <a:pt x="1219" y="911"/>
                  </a:lnTo>
                  <a:lnTo>
                    <a:pt x="1223" y="917"/>
                  </a:lnTo>
                  <a:lnTo>
                    <a:pt x="1227" y="924"/>
                  </a:lnTo>
                  <a:lnTo>
                    <a:pt x="1230" y="929"/>
                  </a:lnTo>
                  <a:lnTo>
                    <a:pt x="1234" y="931"/>
                  </a:lnTo>
                  <a:lnTo>
                    <a:pt x="1235" y="931"/>
                  </a:lnTo>
                  <a:lnTo>
                    <a:pt x="1237" y="930"/>
                  </a:lnTo>
                  <a:lnTo>
                    <a:pt x="1238" y="929"/>
                  </a:lnTo>
                  <a:lnTo>
                    <a:pt x="1241" y="927"/>
                  </a:lnTo>
                  <a:lnTo>
                    <a:pt x="1243" y="922"/>
                  </a:lnTo>
                  <a:lnTo>
                    <a:pt x="1244" y="917"/>
                  </a:lnTo>
                  <a:lnTo>
                    <a:pt x="1246" y="914"/>
                  </a:lnTo>
                  <a:lnTo>
                    <a:pt x="1248" y="910"/>
                  </a:lnTo>
                  <a:lnTo>
                    <a:pt x="1250" y="907"/>
                  </a:lnTo>
                  <a:lnTo>
                    <a:pt x="1252" y="905"/>
                  </a:lnTo>
                  <a:lnTo>
                    <a:pt x="1253" y="904"/>
                  </a:lnTo>
                  <a:lnTo>
                    <a:pt x="1254" y="904"/>
                  </a:lnTo>
                  <a:lnTo>
                    <a:pt x="1259" y="914"/>
                  </a:lnTo>
                  <a:lnTo>
                    <a:pt x="1262" y="922"/>
                  </a:lnTo>
                  <a:lnTo>
                    <a:pt x="1266" y="922"/>
                  </a:lnTo>
                  <a:lnTo>
                    <a:pt x="1268" y="920"/>
                  </a:lnTo>
                  <a:lnTo>
                    <a:pt x="1272" y="915"/>
                  </a:lnTo>
                  <a:lnTo>
                    <a:pt x="1278" y="913"/>
                  </a:lnTo>
                  <a:lnTo>
                    <a:pt x="1282" y="913"/>
                  </a:lnTo>
                  <a:lnTo>
                    <a:pt x="1285" y="913"/>
                  </a:lnTo>
                  <a:lnTo>
                    <a:pt x="1287" y="914"/>
                  </a:lnTo>
                  <a:lnTo>
                    <a:pt x="1291" y="916"/>
                  </a:lnTo>
                  <a:lnTo>
                    <a:pt x="1292" y="917"/>
                  </a:lnTo>
                  <a:lnTo>
                    <a:pt x="1293" y="921"/>
                  </a:lnTo>
                  <a:lnTo>
                    <a:pt x="1293" y="923"/>
                  </a:lnTo>
                  <a:lnTo>
                    <a:pt x="1292" y="927"/>
                  </a:lnTo>
                  <a:lnTo>
                    <a:pt x="1288" y="930"/>
                  </a:lnTo>
                  <a:lnTo>
                    <a:pt x="1284" y="932"/>
                  </a:lnTo>
                  <a:lnTo>
                    <a:pt x="1276" y="936"/>
                  </a:lnTo>
                  <a:lnTo>
                    <a:pt x="1275" y="938"/>
                  </a:lnTo>
                  <a:lnTo>
                    <a:pt x="1280" y="940"/>
                  </a:lnTo>
                  <a:lnTo>
                    <a:pt x="1287" y="941"/>
                  </a:lnTo>
                  <a:lnTo>
                    <a:pt x="1296" y="944"/>
                  </a:lnTo>
                  <a:lnTo>
                    <a:pt x="1305" y="948"/>
                  </a:lnTo>
                  <a:lnTo>
                    <a:pt x="1321" y="959"/>
                  </a:lnTo>
                  <a:lnTo>
                    <a:pt x="1337" y="971"/>
                  </a:lnTo>
                  <a:lnTo>
                    <a:pt x="1339" y="972"/>
                  </a:lnTo>
                  <a:lnTo>
                    <a:pt x="1341" y="974"/>
                  </a:lnTo>
                  <a:lnTo>
                    <a:pt x="1342" y="978"/>
                  </a:lnTo>
                  <a:lnTo>
                    <a:pt x="1342" y="980"/>
                  </a:lnTo>
                  <a:lnTo>
                    <a:pt x="1340" y="982"/>
                  </a:lnTo>
                  <a:lnTo>
                    <a:pt x="1336" y="984"/>
                  </a:lnTo>
                  <a:lnTo>
                    <a:pt x="1334" y="986"/>
                  </a:lnTo>
                  <a:lnTo>
                    <a:pt x="1331" y="988"/>
                  </a:lnTo>
                  <a:lnTo>
                    <a:pt x="1329" y="992"/>
                  </a:lnTo>
                  <a:lnTo>
                    <a:pt x="1327" y="995"/>
                  </a:lnTo>
                  <a:lnTo>
                    <a:pt x="1326" y="1002"/>
                  </a:lnTo>
                  <a:lnTo>
                    <a:pt x="1326" y="1009"/>
                  </a:lnTo>
                  <a:lnTo>
                    <a:pt x="1328" y="1016"/>
                  </a:lnTo>
                  <a:lnTo>
                    <a:pt x="1332" y="1020"/>
                  </a:lnTo>
                  <a:lnTo>
                    <a:pt x="1334" y="1022"/>
                  </a:lnTo>
                  <a:lnTo>
                    <a:pt x="1337" y="1024"/>
                  </a:lnTo>
                  <a:lnTo>
                    <a:pt x="1340" y="1024"/>
                  </a:lnTo>
                  <a:lnTo>
                    <a:pt x="1343" y="1022"/>
                  </a:lnTo>
                  <a:lnTo>
                    <a:pt x="1355" y="1018"/>
                  </a:lnTo>
                  <a:lnTo>
                    <a:pt x="1372" y="1012"/>
                  </a:lnTo>
                  <a:lnTo>
                    <a:pt x="1375" y="1012"/>
                  </a:lnTo>
                  <a:lnTo>
                    <a:pt x="1378" y="1012"/>
                  </a:lnTo>
                  <a:lnTo>
                    <a:pt x="1381" y="1012"/>
                  </a:lnTo>
                  <a:lnTo>
                    <a:pt x="1382" y="1013"/>
                  </a:lnTo>
                  <a:lnTo>
                    <a:pt x="1383" y="1016"/>
                  </a:lnTo>
                  <a:lnTo>
                    <a:pt x="1383" y="1018"/>
                  </a:lnTo>
                  <a:lnTo>
                    <a:pt x="1381" y="1022"/>
                  </a:lnTo>
                  <a:lnTo>
                    <a:pt x="1377" y="1027"/>
                  </a:lnTo>
                  <a:lnTo>
                    <a:pt x="1373" y="1032"/>
                  </a:lnTo>
                  <a:lnTo>
                    <a:pt x="1368" y="1038"/>
                  </a:lnTo>
                  <a:lnTo>
                    <a:pt x="1366" y="1042"/>
                  </a:lnTo>
                  <a:lnTo>
                    <a:pt x="1365" y="1045"/>
                  </a:lnTo>
                  <a:lnTo>
                    <a:pt x="1365" y="1049"/>
                  </a:lnTo>
                  <a:lnTo>
                    <a:pt x="1365" y="1052"/>
                  </a:lnTo>
                  <a:lnTo>
                    <a:pt x="1366" y="1054"/>
                  </a:lnTo>
                  <a:lnTo>
                    <a:pt x="1368" y="1057"/>
                  </a:lnTo>
                  <a:lnTo>
                    <a:pt x="1372" y="1058"/>
                  </a:lnTo>
                  <a:lnTo>
                    <a:pt x="1375" y="1059"/>
                  </a:lnTo>
                  <a:lnTo>
                    <a:pt x="1382" y="1058"/>
                  </a:lnTo>
                  <a:lnTo>
                    <a:pt x="1388" y="1058"/>
                  </a:lnTo>
                  <a:lnTo>
                    <a:pt x="1392" y="1057"/>
                  </a:lnTo>
                  <a:lnTo>
                    <a:pt x="1398" y="1057"/>
                  </a:lnTo>
                  <a:lnTo>
                    <a:pt x="1400" y="1058"/>
                  </a:lnTo>
                  <a:lnTo>
                    <a:pt x="1402" y="1059"/>
                  </a:lnTo>
                  <a:lnTo>
                    <a:pt x="1404" y="1060"/>
                  </a:lnTo>
                  <a:lnTo>
                    <a:pt x="1406" y="1061"/>
                  </a:lnTo>
                  <a:lnTo>
                    <a:pt x="1408" y="1055"/>
                  </a:lnTo>
                  <a:lnTo>
                    <a:pt x="1412" y="1049"/>
                  </a:lnTo>
                  <a:lnTo>
                    <a:pt x="1414" y="1046"/>
                  </a:lnTo>
                  <a:lnTo>
                    <a:pt x="1415" y="1044"/>
                  </a:lnTo>
                  <a:lnTo>
                    <a:pt x="1418" y="1041"/>
                  </a:lnTo>
                  <a:lnTo>
                    <a:pt x="1421" y="1041"/>
                  </a:lnTo>
                  <a:lnTo>
                    <a:pt x="1423" y="1041"/>
                  </a:lnTo>
                  <a:lnTo>
                    <a:pt x="1424" y="1043"/>
                  </a:lnTo>
                  <a:lnTo>
                    <a:pt x="1427" y="1049"/>
                  </a:lnTo>
                  <a:lnTo>
                    <a:pt x="1431" y="1053"/>
                  </a:lnTo>
                  <a:lnTo>
                    <a:pt x="1434" y="1054"/>
                  </a:lnTo>
                  <a:lnTo>
                    <a:pt x="1438" y="1054"/>
                  </a:lnTo>
                  <a:lnTo>
                    <a:pt x="1441" y="1055"/>
                  </a:lnTo>
                  <a:lnTo>
                    <a:pt x="1443" y="1055"/>
                  </a:lnTo>
                  <a:lnTo>
                    <a:pt x="1445" y="1058"/>
                  </a:lnTo>
                  <a:lnTo>
                    <a:pt x="1446" y="1059"/>
                  </a:lnTo>
                  <a:lnTo>
                    <a:pt x="1446" y="1065"/>
                  </a:lnTo>
                  <a:lnTo>
                    <a:pt x="1448" y="1070"/>
                  </a:lnTo>
                  <a:lnTo>
                    <a:pt x="1453" y="1077"/>
                  </a:lnTo>
                  <a:lnTo>
                    <a:pt x="1457" y="1083"/>
                  </a:lnTo>
                  <a:lnTo>
                    <a:pt x="1462" y="1086"/>
                  </a:lnTo>
                  <a:lnTo>
                    <a:pt x="1465" y="1091"/>
                  </a:lnTo>
                  <a:lnTo>
                    <a:pt x="1466" y="1093"/>
                  </a:lnTo>
                  <a:lnTo>
                    <a:pt x="1467" y="1095"/>
                  </a:lnTo>
                  <a:lnTo>
                    <a:pt x="1467" y="1098"/>
                  </a:lnTo>
                  <a:lnTo>
                    <a:pt x="1467" y="1101"/>
                  </a:lnTo>
                  <a:lnTo>
                    <a:pt x="1461" y="1108"/>
                  </a:lnTo>
                  <a:lnTo>
                    <a:pt x="1454" y="1116"/>
                  </a:lnTo>
                  <a:lnTo>
                    <a:pt x="1454" y="1119"/>
                  </a:lnTo>
                  <a:lnTo>
                    <a:pt x="1454" y="1123"/>
                  </a:lnTo>
                  <a:lnTo>
                    <a:pt x="1455" y="1127"/>
                  </a:lnTo>
                  <a:lnTo>
                    <a:pt x="1455" y="1131"/>
                  </a:lnTo>
                  <a:lnTo>
                    <a:pt x="1453" y="1134"/>
                  </a:lnTo>
                  <a:lnTo>
                    <a:pt x="1450" y="1138"/>
                  </a:lnTo>
                  <a:lnTo>
                    <a:pt x="1447" y="1139"/>
                  </a:lnTo>
                  <a:lnTo>
                    <a:pt x="1442" y="1140"/>
                  </a:lnTo>
                  <a:lnTo>
                    <a:pt x="1434" y="1141"/>
                  </a:lnTo>
                  <a:lnTo>
                    <a:pt x="1426" y="1140"/>
                  </a:lnTo>
                  <a:lnTo>
                    <a:pt x="1421" y="1136"/>
                  </a:lnTo>
                  <a:lnTo>
                    <a:pt x="1416" y="1133"/>
                  </a:lnTo>
                  <a:lnTo>
                    <a:pt x="1416" y="1134"/>
                  </a:lnTo>
                  <a:lnTo>
                    <a:pt x="1419" y="1142"/>
                  </a:lnTo>
                  <a:lnTo>
                    <a:pt x="1419" y="1144"/>
                  </a:lnTo>
                  <a:lnTo>
                    <a:pt x="1418" y="1147"/>
                  </a:lnTo>
                  <a:lnTo>
                    <a:pt x="1417" y="1148"/>
                  </a:lnTo>
                  <a:lnTo>
                    <a:pt x="1416" y="1149"/>
                  </a:lnTo>
                  <a:lnTo>
                    <a:pt x="1413" y="1149"/>
                  </a:lnTo>
                  <a:lnTo>
                    <a:pt x="1409" y="1149"/>
                  </a:lnTo>
                  <a:lnTo>
                    <a:pt x="1408" y="1152"/>
                  </a:lnTo>
                  <a:lnTo>
                    <a:pt x="1409" y="1155"/>
                  </a:lnTo>
                  <a:lnTo>
                    <a:pt x="1415" y="1159"/>
                  </a:lnTo>
                  <a:lnTo>
                    <a:pt x="1424" y="1166"/>
                  </a:lnTo>
                  <a:lnTo>
                    <a:pt x="1429" y="1169"/>
                  </a:lnTo>
                  <a:lnTo>
                    <a:pt x="1430" y="1173"/>
                  </a:lnTo>
                  <a:lnTo>
                    <a:pt x="1430" y="1174"/>
                  </a:lnTo>
                  <a:lnTo>
                    <a:pt x="1429" y="1175"/>
                  </a:lnTo>
                  <a:lnTo>
                    <a:pt x="1425" y="1176"/>
                  </a:lnTo>
                  <a:lnTo>
                    <a:pt x="1422" y="1176"/>
                  </a:lnTo>
                  <a:lnTo>
                    <a:pt x="1419" y="1176"/>
                  </a:lnTo>
                  <a:lnTo>
                    <a:pt x="1417" y="1176"/>
                  </a:lnTo>
                  <a:lnTo>
                    <a:pt x="1414" y="1176"/>
                  </a:lnTo>
                  <a:lnTo>
                    <a:pt x="1409" y="1176"/>
                  </a:lnTo>
                  <a:lnTo>
                    <a:pt x="1407" y="1177"/>
                  </a:lnTo>
                  <a:lnTo>
                    <a:pt x="1405" y="1179"/>
                  </a:lnTo>
                  <a:lnTo>
                    <a:pt x="1404" y="1180"/>
                  </a:lnTo>
                  <a:lnTo>
                    <a:pt x="1404" y="1181"/>
                  </a:lnTo>
                  <a:lnTo>
                    <a:pt x="1404" y="1184"/>
                  </a:lnTo>
                  <a:lnTo>
                    <a:pt x="1406" y="1188"/>
                  </a:lnTo>
                  <a:lnTo>
                    <a:pt x="1408" y="1192"/>
                  </a:lnTo>
                  <a:lnTo>
                    <a:pt x="1412" y="1196"/>
                  </a:lnTo>
                  <a:lnTo>
                    <a:pt x="1413" y="1200"/>
                  </a:lnTo>
                  <a:lnTo>
                    <a:pt x="1414" y="1205"/>
                  </a:lnTo>
                  <a:lnTo>
                    <a:pt x="1409" y="1208"/>
                  </a:lnTo>
                  <a:lnTo>
                    <a:pt x="1406" y="1210"/>
                  </a:lnTo>
                  <a:lnTo>
                    <a:pt x="1399" y="1214"/>
                  </a:lnTo>
                  <a:lnTo>
                    <a:pt x="1397" y="1216"/>
                  </a:lnTo>
                  <a:lnTo>
                    <a:pt x="1396" y="1218"/>
                  </a:lnTo>
                  <a:lnTo>
                    <a:pt x="1396" y="1221"/>
                  </a:lnTo>
                  <a:lnTo>
                    <a:pt x="1397" y="1224"/>
                  </a:lnTo>
                  <a:lnTo>
                    <a:pt x="1399" y="1228"/>
                  </a:lnTo>
                  <a:lnTo>
                    <a:pt x="1400" y="1230"/>
                  </a:lnTo>
                  <a:lnTo>
                    <a:pt x="1401" y="1231"/>
                  </a:lnTo>
                  <a:lnTo>
                    <a:pt x="1400" y="1232"/>
                  </a:lnTo>
                  <a:lnTo>
                    <a:pt x="1396" y="1231"/>
                  </a:lnTo>
                  <a:lnTo>
                    <a:pt x="1391" y="1230"/>
                  </a:lnTo>
                  <a:lnTo>
                    <a:pt x="1385" y="1228"/>
                  </a:lnTo>
                  <a:lnTo>
                    <a:pt x="1381" y="1226"/>
                  </a:lnTo>
                  <a:lnTo>
                    <a:pt x="1374" y="1224"/>
                  </a:lnTo>
                  <a:lnTo>
                    <a:pt x="1368" y="1223"/>
                  </a:lnTo>
                  <a:lnTo>
                    <a:pt x="1365" y="1224"/>
                  </a:lnTo>
                  <a:lnTo>
                    <a:pt x="1362" y="1229"/>
                  </a:lnTo>
                  <a:lnTo>
                    <a:pt x="1362" y="1232"/>
                  </a:lnTo>
                  <a:lnTo>
                    <a:pt x="1362" y="1234"/>
                  </a:lnTo>
                  <a:lnTo>
                    <a:pt x="1359" y="1239"/>
                  </a:lnTo>
                  <a:lnTo>
                    <a:pt x="1355" y="1242"/>
                  </a:lnTo>
                  <a:lnTo>
                    <a:pt x="1355" y="1242"/>
                  </a:lnTo>
                  <a:lnTo>
                    <a:pt x="1356" y="1242"/>
                  </a:lnTo>
                  <a:lnTo>
                    <a:pt x="1357" y="1242"/>
                  </a:lnTo>
                  <a:lnTo>
                    <a:pt x="1358" y="1245"/>
                  </a:lnTo>
                  <a:lnTo>
                    <a:pt x="1359" y="1247"/>
                  </a:lnTo>
                  <a:lnTo>
                    <a:pt x="1358" y="1250"/>
                  </a:lnTo>
                  <a:lnTo>
                    <a:pt x="1357" y="1254"/>
                  </a:lnTo>
                  <a:lnTo>
                    <a:pt x="1355" y="1258"/>
                  </a:lnTo>
                  <a:lnTo>
                    <a:pt x="1356" y="1260"/>
                  </a:lnTo>
                  <a:lnTo>
                    <a:pt x="1357" y="1261"/>
                  </a:lnTo>
                  <a:lnTo>
                    <a:pt x="1359" y="1265"/>
                  </a:lnTo>
                  <a:lnTo>
                    <a:pt x="1361" y="1270"/>
                  </a:lnTo>
                  <a:lnTo>
                    <a:pt x="1361" y="1275"/>
                  </a:lnTo>
                  <a:lnTo>
                    <a:pt x="1361" y="1281"/>
                  </a:lnTo>
                  <a:lnTo>
                    <a:pt x="1361" y="1287"/>
                  </a:lnTo>
                  <a:lnTo>
                    <a:pt x="1361" y="1297"/>
                  </a:lnTo>
                  <a:lnTo>
                    <a:pt x="1364" y="1307"/>
                  </a:lnTo>
                  <a:lnTo>
                    <a:pt x="1365" y="1310"/>
                  </a:lnTo>
                  <a:lnTo>
                    <a:pt x="1365" y="1312"/>
                  </a:lnTo>
                  <a:lnTo>
                    <a:pt x="1362" y="1311"/>
                  </a:lnTo>
                  <a:lnTo>
                    <a:pt x="1360" y="1310"/>
                  </a:lnTo>
                  <a:lnTo>
                    <a:pt x="1357" y="1306"/>
                  </a:lnTo>
                  <a:lnTo>
                    <a:pt x="1355" y="1306"/>
                  </a:lnTo>
                  <a:lnTo>
                    <a:pt x="1353" y="1307"/>
                  </a:lnTo>
                  <a:lnTo>
                    <a:pt x="1352" y="1310"/>
                  </a:lnTo>
                  <a:lnTo>
                    <a:pt x="1351" y="1312"/>
                  </a:lnTo>
                  <a:lnTo>
                    <a:pt x="1349" y="1313"/>
                  </a:lnTo>
                  <a:lnTo>
                    <a:pt x="1347" y="1312"/>
                  </a:lnTo>
                  <a:lnTo>
                    <a:pt x="1342" y="1309"/>
                  </a:lnTo>
                  <a:lnTo>
                    <a:pt x="1337" y="1302"/>
                  </a:lnTo>
                  <a:lnTo>
                    <a:pt x="1334" y="1294"/>
                  </a:lnTo>
                  <a:lnTo>
                    <a:pt x="1333" y="1288"/>
                  </a:lnTo>
                  <a:lnTo>
                    <a:pt x="1333" y="1286"/>
                  </a:lnTo>
                  <a:lnTo>
                    <a:pt x="1331" y="1287"/>
                  </a:lnTo>
                  <a:lnTo>
                    <a:pt x="1325" y="1290"/>
                  </a:lnTo>
                  <a:lnTo>
                    <a:pt x="1320" y="1293"/>
                  </a:lnTo>
                  <a:lnTo>
                    <a:pt x="1317" y="1291"/>
                  </a:lnTo>
                  <a:lnTo>
                    <a:pt x="1315" y="1290"/>
                  </a:lnTo>
                  <a:lnTo>
                    <a:pt x="1313" y="1287"/>
                  </a:lnTo>
                  <a:lnTo>
                    <a:pt x="1311" y="1280"/>
                  </a:lnTo>
                  <a:lnTo>
                    <a:pt x="1308" y="1275"/>
                  </a:lnTo>
                  <a:lnTo>
                    <a:pt x="1305" y="1277"/>
                  </a:lnTo>
                  <a:lnTo>
                    <a:pt x="1303" y="1279"/>
                  </a:lnTo>
                  <a:lnTo>
                    <a:pt x="1301" y="1282"/>
                  </a:lnTo>
                  <a:lnTo>
                    <a:pt x="1299" y="1285"/>
                  </a:lnTo>
                  <a:lnTo>
                    <a:pt x="1298" y="1285"/>
                  </a:lnTo>
                  <a:lnTo>
                    <a:pt x="1295" y="1282"/>
                  </a:lnTo>
                  <a:lnTo>
                    <a:pt x="1292" y="1277"/>
                  </a:lnTo>
                  <a:lnTo>
                    <a:pt x="1286" y="1271"/>
                  </a:lnTo>
                  <a:lnTo>
                    <a:pt x="1282" y="1265"/>
                  </a:lnTo>
                  <a:lnTo>
                    <a:pt x="1282" y="1265"/>
                  </a:lnTo>
                  <a:lnTo>
                    <a:pt x="1282" y="1265"/>
                  </a:lnTo>
                  <a:lnTo>
                    <a:pt x="1283" y="1265"/>
                  </a:lnTo>
                  <a:lnTo>
                    <a:pt x="1282" y="1262"/>
                  </a:lnTo>
                  <a:lnTo>
                    <a:pt x="1280" y="1257"/>
                  </a:lnTo>
                  <a:lnTo>
                    <a:pt x="1278" y="1255"/>
                  </a:lnTo>
                  <a:lnTo>
                    <a:pt x="1276" y="1253"/>
                  </a:lnTo>
                  <a:lnTo>
                    <a:pt x="1274" y="1252"/>
                  </a:lnTo>
                  <a:lnTo>
                    <a:pt x="1270" y="1249"/>
                  </a:lnTo>
                  <a:lnTo>
                    <a:pt x="1269" y="1247"/>
                  </a:lnTo>
                  <a:lnTo>
                    <a:pt x="1270" y="1245"/>
                  </a:lnTo>
                  <a:lnTo>
                    <a:pt x="1271" y="1242"/>
                  </a:lnTo>
                  <a:lnTo>
                    <a:pt x="1272" y="1241"/>
                  </a:lnTo>
                  <a:lnTo>
                    <a:pt x="1274" y="1239"/>
                  </a:lnTo>
                  <a:lnTo>
                    <a:pt x="1274" y="1237"/>
                  </a:lnTo>
                  <a:lnTo>
                    <a:pt x="1271" y="1236"/>
                  </a:lnTo>
                  <a:lnTo>
                    <a:pt x="1268" y="1234"/>
                  </a:lnTo>
                  <a:lnTo>
                    <a:pt x="1264" y="1233"/>
                  </a:lnTo>
                  <a:lnTo>
                    <a:pt x="1261" y="1232"/>
                  </a:lnTo>
                  <a:lnTo>
                    <a:pt x="1259" y="1230"/>
                  </a:lnTo>
                  <a:lnTo>
                    <a:pt x="1256" y="1228"/>
                  </a:lnTo>
                  <a:lnTo>
                    <a:pt x="1254" y="1223"/>
                  </a:lnTo>
                  <a:lnTo>
                    <a:pt x="1253" y="1216"/>
                  </a:lnTo>
                  <a:lnTo>
                    <a:pt x="1254" y="1210"/>
                  </a:lnTo>
                  <a:lnTo>
                    <a:pt x="1255" y="1204"/>
                  </a:lnTo>
                  <a:lnTo>
                    <a:pt x="1258" y="1198"/>
                  </a:lnTo>
                  <a:lnTo>
                    <a:pt x="1260" y="1192"/>
                  </a:lnTo>
                  <a:lnTo>
                    <a:pt x="1264" y="1189"/>
                  </a:lnTo>
                  <a:lnTo>
                    <a:pt x="1269" y="1185"/>
                  </a:lnTo>
                  <a:lnTo>
                    <a:pt x="1274" y="1182"/>
                  </a:lnTo>
                  <a:lnTo>
                    <a:pt x="1279" y="1181"/>
                  </a:lnTo>
                  <a:lnTo>
                    <a:pt x="1283" y="1181"/>
                  </a:lnTo>
                  <a:lnTo>
                    <a:pt x="1285" y="1181"/>
                  </a:lnTo>
                  <a:lnTo>
                    <a:pt x="1286" y="1181"/>
                  </a:lnTo>
                  <a:lnTo>
                    <a:pt x="1288" y="1181"/>
                  </a:lnTo>
                  <a:lnTo>
                    <a:pt x="1288" y="1177"/>
                  </a:lnTo>
                  <a:lnTo>
                    <a:pt x="1288" y="1173"/>
                  </a:lnTo>
                  <a:lnTo>
                    <a:pt x="1287" y="1171"/>
                  </a:lnTo>
                  <a:lnTo>
                    <a:pt x="1286" y="1167"/>
                  </a:lnTo>
                  <a:lnTo>
                    <a:pt x="1283" y="1167"/>
                  </a:lnTo>
                  <a:lnTo>
                    <a:pt x="1278" y="1168"/>
                  </a:lnTo>
                  <a:lnTo>
                    <a:pt x="1275" y="1171"/>
                  </a:lnTo>
                  <a:lnTo>
                    <a:pt x="1271" y="1173"/>
                  </a:lnTo>
                  <a:lnTo>
                    <a:pt x="1263" y="1177"/>
                  </a:lnTo>
                  <a:lnTo>
                    <a:pt x="1256" y="1181"/>
                  </a:lnTo>
                  <a:lnTo>
                    <a:pt x="1248" y="1183"/>
                  </a:lnTo>
                  <a:lnTo>
                    <a:pt x="1239" y="1184"/>
                  </a:lnTo>
                  <a:lnTo>
                    <a:pt x="1235" y="1182"/>
                  </a:lnTo>
                  <a:lnTo>
                    <a:pt x="1231" y="1180"/>
                  </a:lnTo>
                  <a:lnTo>
                    <a:pt x="1231" y="1177"/>
                  </a:lnTo>
                  <a:lnTo>
                    <a:pt x="1233" y="1174"/>
                  </a:lnTo>
                  <a:lnTo>
                    <a:pt x="1235" y="1168"/>
                  </a:lnTo>
                  <a:lnTo>
                    <a:pt x="1236" y="1164"/>
                  </a:lnTo>
                  <a:lnTo>
                    <a:pt x="1234" y="1161"/>
                  </a:lnTo>
                  <a:lnTo>
                    <a:pt x="1231" y="1160"/>
                  </a:lnTo>
                  <a:lnTo>
                    <a:pt x="1226" y="1160"/>
                  </a:lnTo>
                  <a:lnTo>
                    <a:pt x="1222" y="1160"/>
                  </a:lnTo>
                  <a:lnTo>
                    <a:pt x="1220" y="1158"/>
                  </a:lnTo>
                  <a:lnTo>
                    <a:pt x="1218" y="1157"/>
                  </a:lnTo>
                  <a:lnTo>
                    <a:pt x="1215" y="1152"/>
                  </a:lnTo>
                  <a:lnTo>
                    <a:pt x="1212" y="1150"/>
                  </a:lnTo>
                  <a:lnTo>
                    <a:pt x="1210" y="1150"/>
                  </a:lnTo>
                  <a:lnTo>
                    <a:pt x="1206" y="1151"/>
                  </a:lnTo>
                  <a:lnTo>
                    <a:pt x="1203" y="1153"/>
                  </a:lnTo>
                  <a:lnTo>
                    <a:pt x="1201" y="1155"/>
                  </a:lnTo>
                  <a:lnTo>
                    <a:pt x="1199" y="1153"/>
                  </a:lnTo>
                  <a:lnTo>
                    <a:pt x="1198" y="1151"/>
                  </a:lnTo>
                  <a:lnTo>
                    <a:pt x="1198" y="1147"/>
                  </a:lnTo>
                  <a:lnTo>
                    <a:pt x="1198" y="1140"/>
                  </a:lnTo>
                  <a:lnTo>
                    <a:pt x="1201" y="1132"/>
                  </a:lnTo>
                  <a:lnTo>
                    <a:pt x="1201" y="1131"/>
                  </a:lnTo>
                  <a:lnTo>
                    <a:pt x="1198" y="1131"/>
                  </a:lnTo>
                  <a:lnTo>
                    <a:pt x="1194" y="1132"/>
                  </a:lnTo>
                  <a:lnTo>
                    <a:pt x="1191" y="1132"/>
                  </a:lnTo>
                  <a:lnTo>
                    <a:pt x="1190" y="1130"/>
                  </a:lnTo>
                  <a:lnTo>
                    <a:pt x="1188" y="1126"/>
                  </a:lnTo>
                  <a:lnTo>
                    <a:pt x="1187" y="1123"/>
                  </a:lnTo>
                  <a:lnTo>
                    <a:pt x="1185" y="1118"/>
                  </a:lnTo>
                  <a:lnTo>
                    <a:pt x="1182" y="1114"/>
                  </a:lnTo>
                  <a:lnTo>
                    <a:pt x="1180" y="1110"/>
                  </a:lnTo>
                  <a:lnTo>
                    <a:pt x="1177" y="1109"/>
                  </a:lnTo>
                  <a:lnTo>
                    <a:pt x="1174" y="1109"/>
                  </a:lnTo>
                  <a:lnTo>
                    <a:pt x="1172" y="1110"/>
                  </a:lnTo>
                  <a:lnTo>
                    <a:pt x="1170" y="1115"/>
                  </a:lnTo>
                  <a:lnTo>
                    <a:pt x="1168" y="1120"/>
                  </a:lnTo>
                  <a:lnTo>
                    <a:pt x="1168" y="1127"/>
                  </a:lnTo>
                  <a:lnTo>
                    <a:pt x="1168" y="1127"/>
                  </a:lnTo>
                  <a:lnTo>
                    <a:pt x="1168" y="1127"/>
                  </a:lnTo>
                  <a:lnTo>
                    <a:pt x="1169" y="1132"/>
                  </a:lnTo>
                  <a:lnTo>
                    <a:pt x="1169" y="1138"/>
                  </a:lnTo>
                  <a:lnTo>
                    <a:pt x="1169" y="1140"/>
                  </a:lnTo>
                  <a:lnTo>
                    <a:pt x="1166" y="1141"/>
                  </a:lnTo>
                  <a:lnTo>
                    <a:pt x="1163" y="1141"/>
                  </a:lnTo>
                  <a:lnTo>
                    <a:pt x="1155" y="1138"/>
                  </a:lnTo>
                  <a:lnTo>
                    <a:pt x="1147" y="1132"/>
                  </a:lnTo>
                  <a:lnTo>
                    <a:pt x="1141" y="1126"/>
                  </a:lnTo>
                  <a:lnTo>
                    <a:pt x="1134" y="1120"/>
                  </a:lnTo>
                  <a:lnTo>
                    <a:pt x="1130" y="1117"/>
                  </a:lnTo>
                  <a:lnTo>
                    <a:pt x="1127" y="1114"/>
                  </a:lnTo>
                  <a:lnTo>
                    <a:pt x="1127" y="1116"/>
                  </a:lnTo>
                  <a:lnTo>
                    <a:pt x="1128" y="1119"/>
                  </a:lnTo>
                  <a:lnTo>
                    <a:pt x="1132" y="1128"/>
                  </a:lnTo>
                  <a:lnTo>
                    <a:pt x="1136" y="1138"/>
                  </a:lnTo>
                  <a:lnTo>
                    <a:pt x="1137" y="1143"/>
                  </a:lnTo>
                  <a:lnTo>
                    <a:pt x="1138" y="1148"/>
                  </a:lnTo>
                  <a:lnTo>
                    <a:pt x="1145" y="1156"/>
                  </a:lnTo>
                  <a:lnTo>
                    <a:pt x="1153" y="1161"/>
                  </a:lnTo>
                  <a:lnTo>
                    <a:pt x="1160" y="1167"/>
                  </a:lnTo>
                  <a:lnTo>
                    <a:pt x="1164" y="1174"/>
                  </a:lnTo>
                  <a:lnTo>
                    <a:pt x="1165" y="1179"/>
                  </a:lnTo>
                  <a:lnTo>
                    <a:pt x="1164" y="1183"/>
                  </a:lnTo>
                  <a:lnTo>
                    <a:pt x="1162" y="1185"/>
                  </a:lnTo>
                  <a:lnTo>
                    <a:pt x="1160" y="1188"/>
                  </a:lnTo>
                  <a:lnTo>
                    <a:pt x="1156" y="1190"/>
                  </a:lnTo>
                  <a:lnTo>
                    <a:pt x="1153" y="1191"/>
                  </a:lnTo>
                  <a:lnTo>
                    <a:pt x="1148" y="1191"/>
                  </a:lnTo>
                  <a:lnTo>
                    <a:pt x="1145" y="1191"/>
                  </a:lnTo>
                  <a:lnTo>
                    <a:pt x="1141" y="1190"/>
                  </a:lnTo>
                  <a:lnTo>
                    <a:pt x="1139" y="1191"/>
                  </a:lnTo>
                  <a:lnTo>
                    <a:pt x="1138" y="1193"/>
                  </a:lnTo>
                  <a:lnTo>
                    <a:pt x="1137" y="1195"/>
                  </a:lnTo>
                  <a:lnTo>
                    <a:pt x="1133" y="1193"/>
                  </a:lnTo>
                  <a:lnTo>
                    <a:pt x="1131" y="1191"/>
                  </a:lnTo>
                  <a:lnTo>
                    <a:pt x="1128" y="1187"/>
                  </a:lnTo>
                  <a:lnTo>
                    <a:pt x="1124" y="1183"/>
                  </a:lnTo>
                  <a:lnTo>
                    <a:pt x="1121" y="1182"/>
                  </a:lnTo>
                  <a:lnTo>
                    <a:pt x="1119" y="1181"/>
                  </a:lnTo>
                  <a:lnTo>
                    <a:pt x="1116" y="1182"/>
                  </a:lnTo>
                  <a:lnTo>
                    <a:pt x="1115" y="1184"/>
                  </a:lnTo>
                  <a:lnTo>
                    <a:pt x="1115" y="1189"/>
                  </a:lnTo>
                  <a:lnTo>
                    <a:pt x="1116" y="1196"/>
                  </a:lnTo>
                  <a:lnTo>
                    <a:pt x="1117" y="1199"/>
                  </a:lnTo>
                  <a:lnTo>
                    <a:pt x="1120" y="1203"/>
                  </a:lnTo>
                  <a:lnTo>
                    <a:pt x="1122" y="1205"/>
                  </a:lnTo>
                  <a:lnTo>
                    <a:pt x="1124" y="1205"/>
                  </a:lnTo>
                  <a:lnTo>
                    <a:pt x="1127" y="1205"/>
                  </a:lnTo>
                  <a:lnTo>
                    <a:pt x="1128" y="1204"/>
                  </a:lnTo>
                  <a:lnTo>
                    <a:pt x="1129" y="1203"/>
                  </a:lnTo>
                  <a:lnTo>
                    <a:pt x="1130" y="1203"/>
                  </a:lnTo>
                  <a:lnTo>
                    <a:pt x="1131" y="1205"/>
                  </a:lnTo>
                  <a:lnTo>
                    <a:pt x="1132" y="1209"/>
                  </a:lnTo>
                  <a:lnTo>
                    <a:pt x="1131" y="1214"/>
                  </a:lnTo>
                  <a:lnTo>
                    <a:pt x="1129" y="1220"/>
                  </a:lnTo>
                  <a:lnTo>
                    <a:pt x="1127" y="1226"/>
                  </a:lnTo>
                  <a:lnTo>
                    <a:pt x="1128" y="1231"/>
                  </a:lnTo>
                  <a:lnTo>
                    <a:pt x="1129" y="1231"/>
                  </a:lnTo>
                  <a:lnTo>
                    <a:pt x="1131" y="1230"/>
                  </a:lnTo>
                  <a:lnTo>
                    <a:pt x="1134" y="1228"/>
                  </a:lnTo>
                  <a:lnTo>
                    <a:pt x="1138" y="1224"/>
                  </a:lnTo>
                  <a:lnTo>
                    <a:pt x="1142" y="1221"/>
                  </a:lnTo>
                  <a:lnTo>
                    <a:pt x="1147" y="1218"/>
                  </a:lnTo>
                  <a:lnTo>
                    <a:pt x="1152" y="1217"/>
                  </a:lnTo>
                  <a:lnTo>
                    <a:pt x="1156" y="1218"/>
                  </a:lnTo>
                  <a:lnTo>
                    <a:pt x="1158" y="1220"/>
                  </a:lnTo>
                  <a:lnTo>
                    <a:pt x="1161" y="1223"/>
                  </a:lnTo>
                  <a:lnTo>
                    <a:pt x="1162" y="1229"/>
                  </a:lnTo>
                  <a:lnTo>
                    <a:pt x="1161" y="1236"/>
                  </a:lnTo>
                  <a:lnTo>
                    <a:pt x="1160" y="1239"/>
                  </a:lnTo>
                  <a:lnTo>
                    <a:pt x="1160" y="1244"/>
                  </a:lnTo>
                  <a:lnTo>
                    <a:pt x="1163" y="1244"/>
                  </a:lnTo>
                  <a:lnTo>
                    <a:pt x="1168" y="1245"/>
                  </a:lnTo>
                  <a:lnTo>
                    <a:pt x="1170" y="1247"/>
                  </a:lnTo>
                  <a:lnTo>
                    <a:pt x="1171" y="1249"/>
                  </a:lnTo>
                  <a:lnTo>
                    <a:pt x="1171" y="1252"/>
                  </a:lnTo>
                  <a:lnTo>
                    <a:pt x="1171" y="1255"/>
                  </a:lnTo>
                  <a:lnTo>
                    <a:pt x="1170" y="1265"/>
                  </a:lnTo>
                  <a:lnTo>
                    <a:pt x="1170" y="1275"/>
                  </a:lnTo>
                  <a:lnTo>
                    <a:pt x="1172" y="1275"/>
                  </a:lnTo>
                  <a:lnTo>
                    <a:pt x="1176" y="1274"/>
                  </a:lnTo>
                  <a:lnTo>
                    <a:pt x="1178" y="1274"/>
                  </a:lnTo>
                  <a:lnTo>
                    <a:pt x="1180" y="1275"/>
                  </a:lnTo>
                  <a:lnTo>
                    <a:pt x="1182" y="1278"/>
                  </a:lnTo>
                  <a:lnTo>
                    <a:pt x="1186" y="1279"/>
                  </a:lnTo>
                  <a:lnTo>
                    <a:pt x="1188" y="1279"/>
                  </a:lnTo>
                  <a:lnTo>
                    <a:pt x="1190" y="1278"/>
                  </a:lnTo>
                  <a:lnTo>
                    <a:pt x="1190" y="1278"/>
                  </a:lnTo>
                  <a:lnTo>
                    <a:pt x="1189" y="1283"/>
                  </a:lnTo>
                  <a:lnTo>
                    <a:pt x="1187" y="1296"/>
                  </a:lnTo>
                  <a:lnTo>
                    <a:pt x="1187" y="1310"/>
                  </a:lnTo>
                  <a:lnTo>
                    <a:pt x="1187" y="1313"/>
                  </a:lnTo>
                  <a:lnTo>
                    <a:pt x="1188" y="1315"/>
                  </a:lnTo>
                  <a:lnTo>
                    <a:pt x="1189" y="1314"/>
                  </a:lnTo>
                  <a:lnTo>
                    <a:pt x="1191" y="1311"/>
                  </a:lnTo>
                  <a:lnTo>
                    <a:pt x="1193" y="1306"/>
                  </a:lnTo>
                  <a:lnTo>
                    <a:pt x="1195" y="1304"/>
                  </a:lnTo>
                  <a:lnTo>
                    <a:pt x="1196" y="1303"/>
                  </a:lnTo>
                  <a:lnTo>
                    <a:pt x="1198" y="1304"/>
                  </a:lnTo>
                  <a:lnTo>
                    <a:pt x="1202" y="1309"/>
                  </a:lnTo>
                  <a:lnTo>
                    <a:pt x="1207" y="1312"/>
                  </a:lnTo>
                  <a:lnTo>
                    <a:pt x="1210" y="1313"/>
                  </a:lnTo>
                  <a:lnTo>
                    <a:pt x="1213" y="1313"/>
                  </a:lnTo>
                  <a:lnTo>
                    <a:pt x="1215" y="1315"/>
                  </a:lnTo>
                  <a:lnTo>
                    <a:pt x="1218" y="1318"/>
                  </a:lnTo>
                  <a:lnTo>
                    <a:pt x="1217" y="1322"/>
                  </a:lnTo>
                  <a:lnTo>
                    <a:pt x="1217" y="1326"/>
                  </a:lnTo>
                  <a:lnTo>
                    <a:pt x="1217" y="1326"/>
                  </a:lnTo>
                  <a:lnTo>
                    <a:pt x="1218" y="1326"/>
                  </a:lnTo>
                  <a:lnTo>
                    <a:pt x="1221" y="1323"/>
                  </a:lnTo>
                  <a:lnTo>
                    <a:pt x="1223" y="1320"/>
                  </a:lnTo>
                  <a:lnTo>
                    <a:pt x="1228" y="1318"/>
                  </a:lnTo>
                  <a:lnTo>
                    <a:pt x="1233" y="1318"/>
                  </a:lnTo>
                  <a:lnTo>
                    <a:pt x="1236" y="1319"/>
                  </a:lnTo>
                  <a:lnTo>
                    <a:pt x="1241" y="1321"/>
                  </a:lnTo>
                  <a:lnTo>
                    <a:pt x="1243" y="1325"/>
                  </a:lnTo>
                  <a:lnTo>
                    <a:pt x="1246" y="1329"/>
                  </a:lnTo>
                  <a:lnTo>
                    <a:pt x="1247" y="1334"/>
                  </a:lnTo>
                  <a:lnTo>
                    <a:pt x="1247" y="1338"/>
                  </a:lnTo>
                  <a:lnTo>
                    <a:pt x="1246" y="1342"/>
                  </a:lnTo>
                  <a:lnTo>
                    <a:pt x="1244" y="1345"/>
                  </a:lnTo>
                  <a:lnTo>
                    <a:pt x="1241" y="1351"/>
                  </a:lnTo>
                  <a:lnTo>
                    <a:pt x="1238" y="1355"/>
                  </a:lnTo>
                  <a:lnTo>
                    <a:pt x="1238" y="1359"/>
                  </a:lnTo>
                  <a:lnTo>
                    <a:pt x="1239" y="1361"/>
                  </a:lnTo>
                  <a:lnTo>
                    <a:pt x="1242" y="1362"/>
                  </a:lnTo>
                  <a:lnTo>
                    <a:pt x="1245" y="1362"/>
                  </a:lnTo>
                  <a:lnTo>
                    <a:pt x="1251" y="1362"/>
                  </a:lnTo>
                  <a:lnTo>
                    <a:pt x="1256" y="1360"/>
                  </a:lnTo>
                  <a:lnTo>
                    <a:pt x="1259" y="1359"/>
                  </a:lnTo>
                  <a:lnTo>
                    <a:pt x="1262" y="1358"/>
                  </a:lnTo>
                  <a:lnTo>
                    <a:pt x="1266" y="1358"/>
                  </a:lnTo>
                  <a:lnTo>
                    <a:pt x="1270" y="1358"/>
                  </a:lnTo>
                  <a:lnTo>
                    <a:pt x="1272" y="1360"/>
                  </a:lnTo>
                  <a:lnTo>
                    <a:pt x="1275" y="1361"/>
                  </a:lnTo>
                  <a:lnTo>
                    <a:pt x="1275" y="1362"/>
                  </a:lnTo>
                  <a:lnTo>
                    <a:pt x="1275" y="1364"/>
                  </a:lnTo>
                  <a:lnTo>
                    <a:pt x="1274" y="1368"/>
                  </a:lnTo>
                  <a:lnTo>
                    <a:pt x="1269" y="1370"/>
                  </a:lnTo>
                  <a:lnTo>
                    <a:pt x="1267" y="1372"/>
                  </a:lnTo>
                  <a:lnTo>
                    <a:pt x="1266" y="1375"/>
                  </a:lnTo>
                  <a:lnTo>
                    <a:pt x="1267" y="1379"/>
                  </a:lnTo>
                  <a:lnTo>
                    <a:pt x="1268" y="1382"/>
                  </a:lnTo>
                  <a:lnTo>
                    <a:pt x="1268" y="1384"/>
                  </a:lnTo>
                  <a:lnTo>
                    <a:pt x="1261" y="1386"/>
                  </a:lnTo>
                  <a:lnTo>
                    <a:pt x="1255" y="1387"/>
                  </a:lnTo>
                  <a:lnTo>
                    <a:pt x="1253" y="1388"/>
                  </a:lnTo>
                  <a:lnTo>
                    <a:pt x="1256" y="1392"/>
                  </a:lnTo>
                  <a:lnTo>
                    <a:pt x="1260" y="1394"/>
                  </a:lnTo>
                  <a:lnTo>
                    <a:pt x="1267" y="1401"/>
                  </a:lnTo>
                  <a:lnTo>
                    <a:pt x="1272" y="1409"/>
                  </a:lnTo>
                  <a:lnTo>
                    <a:pt x="1275" y="1412"/>
                  </a:lnTo>
                  <a:lnTo>
                    <a:pt x="1277" y="1416"/>
                  </a:lnTo>
                  <a:lnTo>
                    <a:pt x="1279" y="1417"/>
                  </a:lnTo>
                  <a:lnTo>
                    <a:pt x="1280" y="1417"/>
                  </a:lnTo>
                  <a:lnTo>
                    <a:pt x="1283" y="1417"/>
                  </a:lnTo>
                  <a:lnTo>
                    <a:pt x="1285" y="1416"/>
                  </a:lnTo>
                  <a:lnTo>
                    <a:pt x="1286" y="1415"/>
                  </a:lnTo>
                  <a:lnTo>
                    <a:pt x="1288" y="1415"/>
                  </a:lnTo>
                  <a:lnTo>
                    <a:pt x="1291" y="1415"/>
                  </a:lnTo>
                  <a:lnTo>
                    <a:pt x="1294" y="1416"/>
                  </a:lnTo>
                  <a:lnTo>
                    <a:pt x="1294" y="1418"/>
                  </a:lnTo>
                  <a:lnTo>
                    <a:pt x="1294" y="1420"/>
                  </a:lnTo>
                  <a:lnTo>
                    <a:pt x="1287" y="1427"/>
                  </a:lnTo>
                  <a:lnTo>
                    <a:pt x="1280" y="1434"/>
                  </a:lnTo>
                  <a:lnTo>
                    <a:pt x="1278" y="1437"/>
                  </a:lnTo>
                  <a:lnTo>
                    <a:pt x="1278" y="1441"/>
                  </a:lnTo>
                  <a:lnTo>
                    <a:pt x="1282" y="1444"/>
                  </a:lnTo>
                  <a:lnTo>
                    <a:pt x="1288" y="1448"/>
                  </a:lnTo>
                  <a:lnTo>
                    <a:pt x="1296" y="1450"/>
                  </a:lnTo>
                  <a:lnTo>
                    <a:pt x="1303" y="1454"/>
                  </a:lnTo>
                  <a:lnTo>
                    <a:pt x="1302" y="1464"/>
                  </a:lnTo>
                  <a:lnTo>
                    <a:pt x="1300" y="1477"/>
                  </a:lnTo>
                  <a:lnTo>
                    <a:pt x="1301" y="1488"/>
                  </a:lnTo>
                  <a:lnTo>
                    <a:pt x="1302" y="1499"/>
                  </a:lnTo>
                  <a:lnTo>
                    <a:pt x="1302" y="1502"/>
                  </a:lnTo>
                  <a:lnTo>
                    <a:pt x="1302" y="1506"/>
                  </a:lnTo>
                  <a:lnTo>
                    <a:pt x="1301" y="1508"/>
                  </a:lnTo>
                  <a:lnTo>
                    <a:pt x="1299" y="1509"/>
                  </a:lnTo>
                  <a:lnTo>
                    <a:pt x="1293" y="1500"/>
                  </a:lnTo>
                  <a:lnTo>
                    <a:pt x="1288" y="1489"/>
                  </a:lnTo>
                  <a:lnTo>
                    <a:pt x="1286" y="1484"/>
                  </a:lnTo>
                  <a:lnTo>
                    <a:pt x="1283" y="1477"/>
                  </a:lnTo>
                  <a:lnTo>
                    <a:pt x="1279" y="1470"/>
                  </a:lnTo>
                  <a:lnTo>
                    <a:pt x="1276" y="1467"/>
                  </a:lnTo>
                  <a:lnTo>
                    <a:pt x="1275" y="1467"/>
                  </a:lnTo>
                  <a:lnTo>
                    <a:pt x="1274" y="1468"/>
                  </a:lnTo>
                  <a:lnTo>
                    <a:pt x="1272" y="1469"/>
                  </a:lnTo>
                  <a:lnTo>
                    <a:pt x="1272" y="1470"/>
                  </a:lnTo>
                  <a:lnTo>
                    <a:pt x="1272" y="1473"/>
                  </a:lnTo>
                  <a:lnTo>
                    <a:pt x="1272" y="1475"/>
                  </a:lnTo>
                  <a:lnTo>
                    <a:pt x="1274" y="1483"/>
                  </a:lnTo>
                  <a:lnTo>
                    <a:pt x="1277" y="1491"/>
                  </a:lnTo>
                  <a:lnTo>
                    <a:pt x="1279" y="1494"/>
                  </a:lnTo>
                  <a:lnTo>
                    <a:pt x="1282" y="1498"/>
                  </a:lnTo>
                  <a:lnTo>
                    <a:pt x="1283" y="1502"/>
                  </a:lnTo>
                  <a:lnTo>
                    <a:pt x="1283" y="1506"/>
                  </a:lnTo>
                  <a:lnTo>
                    <a:pt x="1279" y="1509"/>
                  </a:lnTo>
                  <a:lnTo>
                    <a:pt x="1277" y="1509"/>
                  </a:lnTo>
                  <a:lnTo>
                    <a:pt x="1277" y="1509"/>
                  </a:lnTo>
                  <a:lnTo>
                    <a:pt x="1280" y="1514"/>
                  </a:lnTo>
                  <a:lnTo>
                    <a:pt x="1283" y="1517"/>
                  </a:lnTo>
                  <a:lnTo>
                    <a:pt x="1285" y="1519"/>
                  </a:lnTo>
                  <a:lnTo>
                    <a:pt x="1286" y="1525"/>
                  </a:lnTo>
                  <a:lnTo>
                    <a:pt x="1286" y="1530"/>
                  </a:lnTo>
                  <a:lnTo>
                    <a:pt x="1286" y="1532"/>
                  </a:lnTo>
                  <a:lnTo>
                    <a:pt x="1286" y="1534"/>
                  </a:lnTo>
                  <a:lnTo>
                    <a:pt x="1287" y="1537"/>
                  </a:lnTo>
                  <a:lnTo>
                    <a:pt x="1291" y="1540"/>
                  </a:lnTo>
                  <a:lnTo>
                    <a:pt x="1293" y="1541"/>
                  </a:lnTo>
                  <a:lnTo>
                    <a:pt x="1295" y="1543"/>
                  </a:lnTo>
                  <a:lnTo>
                    <a:pt x="1296" y="1547"/>
                  </a:lnTo>
                  <a:lnTo>
                    <a:pt x="1295" y="1549"/>
                  </a:lnTo>
                  <a:lnTo>
                    <a:pt x="1293" y="1551"/>
                  </a:lnTo>
                  <a:lnTo>
                    <a:pt x="1290" y="1551"/>
                  </a:lnTo>
                  <a:lnTo>
                    <a:pt x="1286" y="1551"/>
                  </a:lnTo>
                  <a:lnTo>
                    <a:pt x="1283" y="1549"/>
                  </a:lnTo>
                  <a:lnTo>
                    <a:pt x="1280" y="1547"/>
                  </a:lnTo>
                  <a:lnTo>
                    <a:pt x="1277" y="1545"/>
                  </a:lnTo>
                  <a:lnTo>
                    <a:pt x="1274" y="1540"/>
                  </a:lnTo>
                  <a:lnTo>
                    <a:pt x="1268" y="1537"/>
                  </a:lnTo>
                  <a:lnTo>
                    <a:pt x="1268" y="1539"/>
                  </a:lnTo>
                  <a:lnTo>
                    <a:pt x="1268" y="1542"/>
                  </a:lnTo>
                  <a:lnTo>
                    <a:pt x="1269" y="1545"/>
                  </a:lnTo>
                  <a:lnTo>
                    <a:pt x="1270" y="1549"/>
                  </a:lnTo>
                  <a:lnTo>
                    <a:pt x="1275" y="1556"/>
                  </a:lnTo>
                  <a:lnTo>
                    <a:pt x="1277" y="1561"/>
                  </a:lnTo>
                  <a:lnTo>
                    <a:pt x="1279" y="1568"/>
                  </a:lnTo>
                  <a:lnTo>
                    <a:pt x="1280" y="1576"/>
                  </a:lnTo>
                  <a:lnTo>
                    <a:pt x="1279" y="1580"/>
                  </a:lnTo>
                  <a:lnTo>
                    <a:pt x="1277" y="1582"/>
                  </a:lnTo>
                  <a:lnTo>
                    <a:pt x="1274" y="1582"/>
                  </a:lnTo>
                  <a:lnTo>
                    <a:pt x="1268" y="1582"/>
                  </a:lnTo>
                  <a:lnTo>
                    <a:pt x="1266" y="1581"/>
                  </a:lnTo>
                  <a:lnTo>
                    <a:pt x="1264" y="1579"/>
                  </a:lnTo>
                  <a:lnTo>
                    <a:pt x="1262" y="1576"/>
                  </a:lnTo>
                  <a:lnTo>
                    <a:pt x="1261" y="1574"/>
                  </a:lnTo>
                  <a:lnTo>
                    <a:pt x="1260" y="1570"/>
                  </a:lnTo>
                  <a:lnTo>
                    <a:pt x="1259" y="1564"/>
                  </a:lnTo>
                  <a:lnTo>
                    <a:pt x="1258" y="1557"/>
                  </a:lnTo>
                  <a:lnTo>
                    <a:pt x="1254" y="1551"/>
                  </a:lnTo>
                  <a:lnTo>
                    <a:pt x="1252" y="1554"/>
                  </a:lnTo>
                  <a:lnTo>
                    <a:pt x="1250" y="1555"/>
                  </a:lnTo>
                  <a:lnTo>
                    <a:pt x="1246" y="1555"/>
                  </a:lnTo>
                  <a:lnTo>
                    <a:pt x="1245" y="1553"/>
                  </a:lnTo>
                  <a:lnTo>
                    <a:pt x="1243" y="1550"/>
                  </a:lnTo>
                  <a:lnTo>
                    <a:pt x="1243" y="1547"/>
                  </a:lnTo>
                  <a:lnTo>
                    <a:pt x="1239" y="1541"/>
                  </a:lnTo>
                  <a:lnTo>
                    <a:pt x="1239" y="1540"/>
                  </a:lnTo>
                  <a:lnTo>
                    <a:pt x="1238" y="1542"/>
                  </a:lnTo>
                  <a:lnTo>
                    <a:pt x="1236" y="1546"/>
                  </a:lnTo>
                  <a:lnTo>
                    <a:pt x="1233" y="1546"/>
                  </a:lnTo>
                  <a:lnTo>
                    <a:pt x="1229" y="1542"/>
                  </a:lnTo>
                  <a:lnTo>
                    <a:pt x="1226" y="1539"/>
                  </a:lnTo>
                  <a:lnTo>
                    <a:pt x="1225" y="1537"/>
                  </a:lnTo>
                  <a:lnTo>
                    <a:pt x="1221" y="1537"/>
                  </a:lnTo>
                  <a:lnTo>
                    <a:pt x="1221" y="1537"/>
                  </a:lnTo>
                  <a:lnTo>
                    <a:pt x="1221" y="1539"/>
                  </a:lnTo>
                  <a:lnTo>
                    <a:pt x="1220" y="1542"/>
                  </a:lnTo>
                  <a:lnTo>
                    <a:pt x="1218" y="1542"/>
                  </a:lnTo>
                  <a:lnTo>
                    <a:pt x="1214" y="1541"/>
                  </a:lnTo>
                  <a:lnTo>
                    <a:pt x="1212" y="1539"/>
                  </a:lnTo>
                  <a:lnTo>
                    <a:pt x="1211" y="1538"/>
                  </a:lnTo>
                  <a:lnTo>
                    <a:pt x="1206" y="1534"/>
                  </a:lnTo>
                  <a:lnTo>
                    <a:pt x="1202" y="1533"/>
                  </a:lnTo>
                  <a:lnTo>
                    <a:pt x="1199" y="1533"/>
                  </a:lnTo>
                  <a:lnTo>
                    <a:pt x="1197" y="1534"/>
                  </a:lnTo>
                  <a:lnTo>
                    <a:pt x="1195" y="1535"/>
                  </a:lnTo>
                  <a:lnTo>
                    <a:pt x="1194" y="1534"/>
                  </a:lnTo>
                  <a:lnTo>
                    <a:pt x="1191" y="1532"/>
                  </a:lnTo>
                  <a:lnTo>
                    <a:pt x="1189" y="1526"/>
                  </a:lnTo>
                  <a:lnTo>
                    <a:pt x="1187" y="1521"/>
                  </a:lnTo>
                  <a:lnTo>
                    <a:pt x="1185" y="1516"/>
                  </a:lnTo>
                  <a:lnTo>
                    <a:pt x="1182" y="1516"/>
                  </a:lnTo>
                  <a:lnTo>
                    <a:pt x="1181" y="1516"/>
                  </a:lnTo>
                  <a:lnTo>
                    <a:pt x="1179" y="1515"/>
                  </a:lnTo>
                  <a:lnTo>
                    <a:pt x="1177" y="1509"/>
                  </a:lnTo>
                  <a:lnTo>
                    <a:pt x="1173" y="1504"/>
                  </a:lnTo>
                  <a:lnTo>
                    <a:pt x="1171" y="1504"/>
                  </a:lnTo>
                  <a:lnTo>
                    <a:pt x="1169" y="1504"/>
                  </a:lnTo>
                  <a:lnTo>
                    <a:pt x="1164" y="1502"/>
                  </a:lnTo>
                  <a:lnTo>
                    <a:pt x="1161" y="1498"/>
                  </a:lnTo>
                  <a:lnTo>
                    <a:pt x="1157" y="1493"/>
                  </a:lnTo>
                  <a:lnTo>
                    <a:pt x="1155" y="1489"/>
                  </a:lnTo>
                  <a:lnTo>
                    <a:pt x="1153" y="1484"/>
                  </a:lnTo>
                  <a:lnTo>
                    <a:pt x="1146" y="1472"/>
                  </a:lnTo>
                  <a:lnTo>
                    <a:pt x="1139" y="1460"/>
                  </a:lnTo>
                  <a:lnTo>
                    <a:pt x="1136" y="1457"/>
                  </a:lnTo>
                  <a:lnTo>
                    <a:pt x="1133" y="1456"/>
                  </a:lnTo>
                  <a:lnTo>
                    <a:pt x="1132" y="1458"/>
                  </a:lnTo>
                  <a:lnTo>
                    <a:pt x="1132" y="1461"/>
                  </a:lnTo>
                  <a:lnTo>
                    <a:pt x="1133" y="1465"/>
                  </a:lnTo>
                  <a:lnTo>
                    <a:pt x="1133" y="1468"/>
                  </a:lnTo>
                  <a:lnTo>
                    <a:pt x="1136" y="1473"/>
                  </a:lnTo>
                  <a:lnTo>
                    <a:pt x="1137" y="1478"/>
                  </a:lnTo>
                  <a:lnTo>
                    <a:pt x="1138" y="1482"/>
                  </a:lnTo>
                  <a:lnTo>
                    <a:pt x="1139" y="1484"/>
                  </a:lnTo>
                  <a:lnTo>
                    <a:pt x="1140" y="1488"/>
                  </a:lnTo>
                  <a:lnTo>
                    <a:pt x="1140" y="1490"/>
                  </a:lnTo>
                  <a:lnTo>
                    <a:pt x="1140" y="1491"/>
                  </a:lnTo>
                  <a:lnTo>
                    <a:pt x="1139" y="1491"/>
                  </a:lnTo>
                  <a:lnTo>
                    <a:pt x="1131" y="1483"/>
                  </a:lnTo>
                  <a:lnTo>
                    <a:pt x="1123" y="1473"/>
                  </a:lnTo>
                  <a:lnTo>
                    <a:pt x="1119" y="1468"/>
                  </a:lnTo>
                  <a:lnTo>
                    <a:pt x="1113" y="1465"/>
                  </a:lnTo>
                  <a:lnTo>
                    <a:pt x="1105" y="1459"/>
                  </a:lnTo>
                  <a:lnTo>
                    <a:pt x="1098" y="1453"/>
                  </a:lnTo>
                  <a:lnTo>
                    <a:pt x="1095" y="1451"/>
                  </a:lnTo>
                  <a:lnTo>
                    <a:pt x="1091" y="1449"/>
                  </a:lnTo>
                  <a:lnTo>
                    <a:pt x="1087" y="1448"/>
                  </a:lnTo>
                  <a:lnTo>
                    <a:pt x="1081" y="1448"/>
                  </a:lnTo>
                  <a:lnTo>
                    <a:pt x="1077" y="1449"/>
                  </a:lnTo>
                  <a:lnTo>
                    <a:pt x="1075" y="1450"/>
                  </a:lnTo>
                  <a:lnTo>
                    <a:pt x="1074" y="1451"/>
                  </a:lnTo>
                  <a:lnTo>
                    <a:pt x="1074" y="1453"/>
                  </a:lnTo>
                  <a:lnTo>
                    <a:pt x="1075" y="1457"/>
                  </a:lnTo>
                  <a:lnTo>
                    <a:pt x="1080" y="1461"/>
                  </a:lnTo>
                  <a:lnTo>
                    <a:pt x="1088" y="1470"/>
                  </a:lnTo>
                  <a:lnTo>
                    <a:pt x="1096" y="1480"/>
                  </a:lnTo>
                  <a:lnTo>
                    <a:pt x="1104" y="1489"/>
                  </a:lnTo>
                  <a:lnTo>
                    <a:pt x="1109" y="1499"/>
                  </a:lnTo>
                  <a:lnTo>
                    <a:pt x="1112" y="1506"/>
                  </a:lnTo>
                  <a:lnTo>
                    <a:pt x="1116" y="1510"/>
                  </a:lnTo>
                  <a:lnTo>
                    <a:pt x="1121" y="1513"/>
                  </a:lnTo>
                  <a:lnTo>
                    <a:pt x="1125" y="1515"/>
                  </a:lnTo>
                  <a:lnTo>
                    <a:pt x="1130" y="1517"/>
                  </a:lnTo>
                  <a:lnTo>
                    <a:pt x="1136" y="1518"/>
                  </a:lnTo>
                  <a:lnTo>
                    <a:pt x="1141" y="1522"/>
                  </a:lnTo>
                  <a:lnTo>
                    <a:pt x="1146" y="1525"/>
                  </a:lnTo>
                  <a:lnTo>
                    <a:pt x="1152" y="1532"/>
                  </a:lnTo>
                  <a:lnTo>
                    <a:pt x="1157" y="1538"/>
                  </a:lnTo>
                  <a:lnTo>
                    <a:pt x="1163" y="1545"/>
                  </a:lnTo>
                  <a:lnTo>
                    <a:pt x="1168" y="1553"/>
                  </a:lnTo>
                  <a:lnTo>
                    <a:pt x="1172" y="1561"/>
                  </a:lnTo>
                  <a:lnTo>
                    <a:pt x="1178" y="1568"/>
                  </a:lnTo>
                  <a:lnTo>
                    <a:pt x="1185" y="1571"/>
                  </a:lnTo>
                  <a:lnTo>
                    <a:pt x="1189" y="1572"/>
                  </a:lnTo>
                  <a:lnTo>
                    <a:pt x="1191" y="1573"/>
                  </a:lnTo>
                  <a:lnTo>
                    <a:pt x="1193" y="1574"/>
                  </a:lnTo>
                  <a:lnTo>
                    <a:pt x="1195" y="1578"/>
                  </a:lnTo>
                  <a:lnTo>
                    <a:pt x="1197" y="1583"/>
                  </a:lnTo>
                  <a:lnTo>
                    <a:pt x="1198" y="1589"/>
                  </a:lnTo>
                  <a:lnTo>
                    <a:pt x="1201" y="1594"/>
                  </a:lnTo>
                  <a:lnTo>
                    <a:pt x="1204" y="1594"/>
                  </a:lnTo>
                  <a:lnTo>
                    <a:pt x="1206" y="1595"/>
                  </a:lnTo>
                  <a:lnTo>
                    <a:pt x="1207" y="1598"/>
                  </a:lnTo>
                  <a:lnTo>
                    <a:pt x="1207" y="1600"/>
                  </a:lnTo>
                  <a:lnTo>
                    <a:pt x="1209" y="1605"/>
                  </a:lnTo>
                  <a:lnTo>
                    <a:pt x="1210" y="1606"/>
                  </a:lnTo>
                  <a:lnTo>
                    <a:pt x="1211" y="1607"/>
                  </a:lnTo>
                  <a:lnTo>
                    <a:pt x="1212" y="1606"/>
                  </a:lnTo>
                  <a:lnTo>
                    <a:pt x="1213" y="1606"/>
                  </a:lnTo>
                  <a:lnTo>
                    <a:pt x="1214" y="1607"/>
                  </a:lnTo>
                  <a:lnTo>
                    <a:pt x="1215" y="1608"/>
                  </a:lnTo>
                  <a:lnTo>
                    <a:pt x="1218" y="1613"/>
                  </a:lnTo>
                  <a:lnTo>
                    <a:pt x="1218" y="1616"/>
                  </a:lnTo>
                  <a:lnTo>
                    <a:pt x="1219" y="1619"/>
                  </a:lnTo>
                  <a:lnTo>
                    <a:pt x="1223" y="1622"/>
                  </a:lnTo>
                  <a:lnTo>
                    <a:pt x="1228" y="1622"/>
                  </a:lnTo>
                  <a:lnTo>
                    <a:pt x="1229" y="1622"/>
                  </a:lnTo>
                  <a:lnTo>
                    <a:pt x="1229" y="1623"/>
                  </a:lnTo>
                  <a:lnTo>
                    <a:pt x="1228" y="1625"/>
                  </a:lnTo>
                  <a:lnTo>
                    <a:pt x="1226" y="1628"/>
                  </a:lnTo>
                  <a:lnTo>
                    <a:pt x="1223" y="1630"/>
                  </a:lnTo>
                  <a:lnTo>
                    <a:pt x="1222" y="1632"/>
                  </a:lnTo>
                  <a:lnTo>
                    <a:pt x="1221" y="1635"/>
                  </a:lnTo>
                  <a:lnTo>
                    <a:pt x="1221" y="1637"/>
                  </a:lnTo>
                  <a:lnTo>
                    <a:pt x="1222" y="1643"/>
                  </a:lnTo>
                  <a:lnTo>
                    <a:pt x="1225" y="1648"/>
                  </a:lnTo>
                  <a:lnTo>
                    <a:pt x="1227" y="1653"/>
                  </a:lnTo>
                  <a:lnTo>
                    <a:pt x="1227" y="1660"/>
                  </a:lnTo>
                  <a:lnTo>
                    <a:pt x="1225" y="1661"/>
                  </a:lnTo>
                  <a:lnTo>
                    <a:pt x="1221" y="1661"/>
                  </a:lnTo>
                  <a:lnTo>
                    <a:pt x="1214" y="1660"/>
                  </a:lnTo>
                  <a:lnTo>
                    <a:pt x="1206" y="1656"/>
                  </a:lnTo>
                  <a:lnTo>
                    <a:pt x="1199" y="1653"/>
                  </a:lnTo>
                  <a:lnTo>
                    <a:pt x="1193" y="1648"/>
                  </a:lnTo>
                  <a:lnTo>
                    <a:pt x="1187" y="1644"/>
                  </a:lnTo>
                  <a:lnTo>
                    <a:pt x="1180" y="1640"/>
                  </a:lnTo>
                  <a:lnTo>
                    <a:pt x="1173" y="1638"/>
                  </a:lnTo>
                  <a:lnTo>
                    <a:pt x="1165" y="1636"/>
                  </a:lnTo>
                  <a:lnTo>
                    <a:pt x="1160" y="1635"/>
                  </a:lnTo>
                  <a:lnTo>
                    <a:pt x="1160" y="1635"/>
                  </a:lnTo>
                  <a:lnTo>
                    <a:pt x="1158" y="1633"/>
                  </a:lnTo>
                  <a:lnTo>
                    <a:pt x="1156" y="1629"/>
                  </a:lnTo>
                  <a:lnTo>
                    <a:pt x="1152" y="1627"/>
                  </a:lnTo>
                  <a:lnTo>
                    <a:pt x="1147" y="1625"/>
                  </a:lnTo>
                  <a:lnTo>
                    <a:pt x="1141" y="1624"/>
                  </a:lnTo>
                  <a:lnTo>
                    <a:pt x="1137" y="1624"/>
                  </a:lnTo>
                  <a:lnTo>
                    <a:pt x="1127" y="1623"/>
                  </a:lnTo>
                  <a:lnTo>
                    <a:pt x="1117" y="1622"/>
                  </a:lnTo>
                  <a:lnTo>
                    <a:pt x="1107" y="1620"/>
                  </a:lnTo>
                  <a:lnTo>
                    <a:pt x="1098" y="1616"/>
                  </a:lnTo>
                  <a:lnTo>
                    <a:pt x="1092" y="1612"/>
                  </a:lnTo>
                  <a:lnTo>
                    <a:pt x="1088" y="1608"/>
                  </a:lnTo>
                  <a:lnTo>
                    <a:pt x="1085" y="1606"/>
                  </a:lnTo>
                  <a:lnTo>
                    <a:pt x="1083" y="1605"/>
                  </a:lnTo>
                  <a:lnTo>
                    <a:pt x="1080" y="1604"/>
                  </a:lnTo>
                  <a:lnTo>
                    <a:pt x="1076" y="1603"/>
                  </a:lnTo>
                  <a:lnTo>
                    <a:pt x="1073" y="1603"/>
                  </a:lnTo>
                  <a:lnTo>
                    <a:pt x="1070" y="1602"/>
                  </a:lnTo>
                  <a:lnTo>
                    <a:pt x="1066" y="1600"/>
                  </a:lnTo>
                  <a:lnTo>
                    <a:pt x="1064" y="1598"/>
                  </a:lnTo>
                  <a:lnTo>
                    <a:pt x="1062" y="1591"/>
                  </a:lnTo>
                  <a:lnTo>
                    <a:pt x="1058" y="1584"/>
                  </a:lnTo>
                  <a:lnTo>
                    <a:pt x="1056" y="1583"/>
                  </a:lnTo>
                  <a:lnTo>
                    <a:pt x="1054" y="1583"/>
                  </a:lnTo>
                  <a:lnTo>
                    <a:pt x="1049" y="1581"/>
                  </a:lnTo>
                  <a:lnTo>
                    <a:pt x="1047" y="1579"/>
                  </a:lnTo>
                  <a:lnTo>
                    <a:pt x="1046" y="1575"/>
                  </a:lnTo>
                  <a:lnTo>
                    <a:pt x="1046" y="1572"/>
                  </a:lnTo>
                  <a:lnTo>
                    <a:pt x="1046" y="1570"/>
                  </a:lnTo>
                  <a:lnTo>
                    <a:pt x="1044" y="1567"/>
                  </a:lnTo>
                  <a:lnTo>
                    <a:pt x="1042" y="1565"/>
                  </a:lnTo>
                  <a:lnTo>
                    <a:pt x="1038" y="1563"/>
                  </a:lnTo>
                  <a:lnTo>
                    <a:pt x="1026" y="1561"/>
                  </a:lnTo>
                  <a:lnTo>
                    <a:pt x="1014" y="1557"/>
                  </a:lnTo>
                  <a:lnTo>
                    <a:pt x="1008" y="1556"/>
                  </a:lnTo>
                  <a:lnTo>
                    <a:pt x="1005" y="1555"/>
                  </a:lnTo>
                  <a:lnTo>
                    <a:pt x="1002" y="1553"/>
                  </a:lnTo>
                  <a:lnTo>
                    <a:pt x="998" y="1549"/>
                  </a:lnTo>
                  <a:lnTo>
                    <a:pt x="992" y="1547"/>
                  </a:lnTo>
                  <a:lnTo>
                    <a:pt x="985" y="1547"/>
                  </a:lnTo>
                  <a:lnTo>
                    <a:pt x="981" y="1547"/>
                  </a:lnTo>
                  <a:lnTo>
                    <a:pt x="976" y="1545"/>
                  </a:lnTo>
                  <a:lnTo>
                    <a:pt x="975" y="1542"/>
                  </a:lnTo>
                  <a:lnTo>
                    <a:pt x="975" y="1541"/>
                  </a:lnTo>
                  <a:lnTo>
                    <a:pt x="973" y="1538"/>
                  </a:lnTo>
                  <a:lnTo>
                    <a:pt x="969" y="1537"/>
                  </a:lnTo>
                  <a:lnTo>
                    <a:pt x="966" y="1535"/>
                  </a:lnTo>
                  <a:lnTo>
                    <a:pt x="962" y="1534"/>
                  </a:lnTo>
                  <a:lnTo>
                    <a:pt x="960" y="1533"/>
                  </a:lnTo>
                  <a:lnTo>
                    <a:pt x="956" y="1532"/>
                  </a:lnTo>
                  <a:lnTo>
                    <a:pt x="952" y="1530"/>
                  </a:lnTo>
                  <a:lnTo>
                    <a:pt x="951" y="1527"/>
                  </a:lnTo>
                  <a:lnTo>
                    <a:pt x="951" y="1525"/>
                  </a:lnTo>
                  <a:lnTo>
                    <a:pt x="952" y="1523"/>
                  </a:lnTo>
                  <a:lnTo>
                    <a:pt x="951" y="1521"/>
                  </a:lnTo>
                  <a:lnTo>
                    <a:pt x="950" y="1519"/>
                  </a:lnTo>
                  <a:lnTo>
                    <a:pt x="948" y="1518"/>
                  </a:lnTo>
                  <a:lnTo>
                    <a:pt x="945" y="1518"/>
                  </a:lnTo>
                  <a:lnTo>
                    <a:pt x="942" y="1517"/>
                  </a:lnTo>
                  <a:lnTo>
                    <a:pt x="937" y="1515"/>
                  </a:lnTo>
                  <a:lnTo>
                    <a:pt x="933" y="1511"/>
                  </a:lnTo>
                  <a:lnTo>
                    <a:pt x="930" y="1508"/>
                  </a:lnTo>
                  <a:lnTo>
                    <a:pt x="930" y="1502"/>
                  </a:lnTo>
                  <a:lnTo>
                    <a:pt x="932" y="1499"/>
                  </a:lnTo>
                  <a:lnTo>
                    <a:pt x="933" y="1497"/>
                  </a:lnTo>
                  <a:lnTo>
                    <a:pt x="932" y="1496"/>
                  </a:lnTo>
                  <a:lnTo>
                    <a:pt x="930" y="1493"/>
                  </a:lnTo>
                  <a:lnTo>
                    <a:pt x="927" y="1490"/>
                  </a:lnTo>
                  <a:lnTo>
                    <a:pt x="921" y="1486"/>
                  </a:lnTo>
                  <a:lnTo>
                    <a:pt x="919" y="1484"/>
                  </a:lnTo>
                  <a:lnTo>
                    <a:pt x="919" y="1483"/>
                  </a:lnTo>
                  <a:lnTo>
                    <a:pt x="921" y="1482"/>
                  </a:lnTo>
                  <a:lnTo>
                    <a:pt x="928" y="1482"/>
                  </a:lnTo>
                  <a:lnTo>
                    <a:pt x="935" y="1483"/>
                  </a:lnTo>
                  <a:lnTo>
                    <a:pt x="941" y="1483"/>
                  </a:lnTo>
                  <a:lnTo>
                    <a:pt x="945" y="1482"/>
                  </a:lnTo>
                  <a:lnTo>
                    <a:pt x="950" y="1480"/>
                  </a:lnTo>
                  <a:lnTo>
                    <a:pt x="954" y="1476"/>
                  </a:lnTo>
                  <a:lnTo>
                    <a:pt x="956" y="1474"/>
                  </a:lnTo>
                  <a:lnTo>
                    <a:pt x="956" y="1473"/>
                  </a:lnTo>
                  <a:lnTo>
                    <a:pt x="954" y="1469"/>
                  </a:lnTo>
                  <a:lnTo>
                    <a:pt x="951" y="1467"/>
                  </a:lnTo>
                  <a:lnTo>
                    <a:pt x="948" y="1466"/>
                  </a:lnTo>
                  <a:lnTo>
                    <a:pt x="944" y="1465"/>
                  </a:lnTo>
                  <a:lnTo>
                    <a:pt x="941" y="1464"/>
                  </a:lnTo>
                  <a:lnTo>
                    <a:pt x="938" y="1460"/>
                  </a:lnTo>
                  <a:lnTo>
                    <a:pt x="936" y="1456"/>
                  </a:lnTo>
                  <a:lnTo>
                    <a:pt x="935" y="1452"/>
                  </a:lnTo>
                  <a:lnTo>
                    <a:pt x="935" y="1451"/>
                  </a:lnTo>
                  <a:lnTo>
                    <a:pt x="934" y="1450"/>
                  </a:lnTo>
                  <a:lnTo>
                    <a:pt x="932" y="1450"/>
                  </a:lnTo>
                  <a:lnTo>
                    <a:pt x="928" y="1451"/>
                  </a:lnTo>
                  <a:lnTo>
                    <a:pt x="925" y="1452"/>
                  </a:lnTo>
                  <a:lnTo>
                    <a:pt x="921" y="1452"/>
                  </a:lnTo>
                  <a:lnTo>
                    <a:pt x="916" y="1450"/>
                  </a:lnTo>
                  <a:lnTo>
                    <a:pt x="911" y="1450"/>
                  </a:lnTo>
                  <a:lnTo>
                    <a:pt x="910" y="1452"/>
                  </a:lnTo>
                  <a:lnTo>
                    <a:pt x="909" y="1454"/>
                  </a:lnTo>
                  <a:lnTo>
                    <a:pt x="906" y="1457"/>
                  </a:lnTo>
                  <a:lnTo>
                    <a:pt x="904" y="1459"/>
                  </a:lnTo>
                  <a:lnTo>
                    <a:pt x="903" y="1454"/>
                  </a:lnTo>
                  <a:lnTo>
                    <a:pt x="902" y="1448"/>
                  </a:lnTo>
                  <a:lnTo>
                    <a:pt x="900" y="1444"/>
                  </a:lnTo>
                  <a:lnTo>
                    <a:pt x="897" y="1442"/>
                  </a:lnTo>
                  <a:lnTo>
                    <a:pt x="895" y="1440"/>
                  </a:lnTo>
                  <a:lnTo>
                    <a:pt x="892" y="1437"/>
                  </a:lnTo>
                  <a:lnTo>
                    <a:pt x="888" y="1435"/>
                  </a:lnTo>
                  <a:lnTo>
                    <a:pt x="886" y="1433"/>
                  </a:lnTo>
                  <a:lnTo>
                    <a:pt x="886" y="1431"/>
                  </a:lnTo>
                  <a:lnTo>
                    <a:pt x="886" y="1428"/>
                  </a:lnTo>
                  <a:lnTo>
                    <a:pt x="887" y="1427"/>
                  </a:lnTo>
                  <a:lnTo>
                    <a:pt x="887" y="1425"/>
                  </a:lnTo>
                  <a:lnTo>
                    <a:pt x="885" y="1421"/>
                  </a:lnTo>
                  <a:lnTo>
                    <a:pt x="881" y="1418"/>
                  </a:lnTo>
                  <a:lnTo>
                    <a:pt x="876" y="1412"/>
                  </a:lnTo>
                  <a:lnTo>
                    <a:pt x="875" y="1410"/>
                  </a:lnTo>
                  <a:lnTo>
                    <a:pt x="876" y="1407"/>
                  </a:lnTo>
                  <a:lnTo>
                    <a:pt x="873" y="1401"/>
                  </a:lnTo>
                  <a:lnTo>
                    <a:pt x="872" y="1399"/>
                  </a:lnTo>
                  <a:lnTo>
                    <a:pt x="869" y="1397"/>
                  </a:lnTo>
                  <a:lnTo>
                    <a:pt x="867" y="1396"/>
                  </a:lnTo>
                  <a:lnTo>
                    <a:pt x="864" y="1394"/>
                  </a:lnTo>
                  <a:lnTo>
                    <a:pt x="863" y="1388"/>
                  </a:lnTo>
                  <a:lnTo>
                    <a:pt x="864" y="1386"/>
                  </a:lnTo>
                  <a:lnTo>
                    <a:pt x="863" y="1385"/>
                  </a:lnTo>
                  <a:lnTo>
                    <a:pt x="857" y="1387"/>
                  </a:lnTo>
                  <a:lnTo>
                    <a:pt x="854" y="1388"/>
                  </a:lnTo>
                  <a:lnTo>
                    <a:pt x="852" y="1388"/>
                  </a:lnTo>
                  <a:lnTo>
                    <a:pt x="849" y="1384"/>
                  </a:lnTo>
                  <a:lnTo>
                    <a:pt x="849" y="1378"/>
                  </a:lnTo>
                  <a:lnTo>
                    <a:pt x="848" y="1372"/>
                  </a:lnTo>
                  <a:lnTo>
                    <a:pt x="848" y="1366"/>
                  </a:lnTo>
                  <a:lnTo>
                    <a:pt x="846" y="1360"/>
                  </a:lnTo>
                  <a:lnTo>
                    <a:pt x="844" y="1354"/>
                  </a:lnTo>
                  <a:lnTo>
                    <a:pt x="842" y="1351"/>
                  </a:lnTo>
                  <a:lnTo>
                    <a:pt x="838" y="1350"/>
                  </a:lnTo>
                  <a:lnTo>
                    <a:pt x="837" y="1350"/>
                  </a:lnTo>
                  <a:lnTo>
                    <a:pt x="835" y="1351"/>
                  </a:lnTo>
                  <a:lnTo>
                    <a:pt x="831" y="1356"/>
                  </a:lnTo>
                  <a:lnTo>
                    <a:pt x="826" y="1362"/>
                  </a:lnTo>
                  <a:lnTo>
                    <a:pt x="823" y="1364"/>
                  </a:lnTo>
                  <a:lnTo>
                    <a:pt x="822" y="1367"/>
                  </a:lnTo>
                  <a:lnTo>
                    <a:pt x="821" y="1369"/>
                  </a:lnTo>
                  <a:lnTo>
                    <a:pt x="821" y="1371"/>
                  </a:lnTo>
                  <a:lnTo>
                    <a:pt x="822" y="1375"/>
                  </a:lnTo>
                  <a:lnTo>
                    <a:pt x="822" y="1378"/>
                  </a:lnTo>
                  <a:lnTo>
                    <a:pt x="820" y="1379"/>
                  </a:lnTo>
                  <a:lnTo>
                    <a:pt x="818" y="1382"/>
                  </a:lnTo>
                  <a:lnTo>
                    <a:pt x="815" y="1379"/>
                  </a:lnTo>
                  <a:lnTo>
                    <a:pt x="813" y="1377"/>
                  </a:lnTo>
                  <a:lnTo>
                    <a:pt x="813" y="1374"/>
                  </a:lnTo>
                  <a:lnTo>
                    <a:pt x="813" y="1370"/>
                  </a:lnTo>
                  <a:lnTo>
                    <a:pt x="813" y="1364"/>
                  </a:lnTo>
                  <a:lnTo>
                    <a:pt x="812" y="1359"/>
                  </a:lnTo>
                  <a:lnTo>
                    <a:pt x="811" y="1355"/>
                  </a:lnTo>
                  <a:lnTo>
                    <a:pt x="808" y="1351"/>
                  </a:lnTo>
                  <a:lnTo>
                    <a:pt x="806" y="1345"/>
                  </a:lnTo>
                  <a:lnTo>
                    <a:pt x="804" y="1344"/>
                  </a:lnTo>
                  <a:lnTo>
                    <a:pt x="803" y="1345"/>
                  </a:lnTo>
                  <a:lnTo>
                    <a:pt x="802" y="1347"/>
                  </a:lnTo>
                  <a:lnTo>
                    <a:pt x="799" y="1351"/>
                  </a:lnTo>
                  <a:lnTo>
                    <a:pt x="798" y="1353"/>
                  </a:lnTo>
                  <a:lnTo>
                    <a:pt x="796" y="1354"/>
                  </a:lnTo>
                  <a:lnTo>
                    <a:pt x="792" y="1355"/>
                  </a:lnTo>
                  <a:lnTo>
                    <a:pt x="790" y="1356"/>
                  </a:lnTo>
                  <a:lnTo>
                    <a:pt x="789" y="1356"/>
                  </a:lnTo>
                  <a:lnTo>
                    <a:pt x="790" y="1360"/>
                  </a:lnTo>
                  <a:lnTo>
                    <a:pt x="791" y="1363"/>
                  </a:lnTo>
                  <a:lnTo>
                    <a:pt x="792" y="1366"/>
                  </a:lnTo>
                  <a:lnTo>
                    <a:pt x="794" y="1369"/>
                  </a:lnTo>
                  <a:lnTo>
                    <a:pt x="794" y="1371"/>
                  </a:lnTo>
                  <a:lnTo>
                    <a:pt x="792" y="1372"/>
                  </a:lnTo>
                  <a:lnTo>
                    <a:pt x="790" y="1374"/>
                  </a:lnTo>
                  <a:lnTo>
                    <a:pt x="788" y="1375"/>
                  </a:lnTo>
                  <a:lnTo>
                    <a:pt x="783" y="1375"/>
                  </a:lnTo>
                  <a:lnTo>
                    <a:pt x="779" y="1374"/>
                  </a:lnTo>
                  <a:lnTo>
                    <a:pt x="773" y="1371"/>
                  </a:lnTo>
                  <a:lnTo>
                    <a:pt x="769" y="1367"/>
                  </a:lnTo>
                  <a:lnTo>
                    <a:pt x="764" y="1362"/>
                  </a:lnTo>
                  <a:lnTo>
                    <a:pt x="763" y="1362"/>
                  </a:lnTo>
                  <a:lnTo>
                    <a:pt x="762" y="1363"/>
                  </a:lnTo>
                  <a:lnTo>
                    <a:pt x="758" y="1366"/>
                  </a:lnTo>
                  <a:lnTo>
                    <a:pt x="755" y="1366"/>
                  </a:lnTo>
                  <a:lnTo>
                    <a:pt x="750" y="1363"/>
                  </a:lnTo>
                  <a:lnTo>
                    <a:pt x="746" y="1360"/>
                  </a:lnTo>
                  <a:lnTo>
                    <a:pt x="742" y="1358"/>
                  </a:lnTo>
                  <a:lnTo>
                    <a:pt x="739" y="1355"/>
                  </a:lnTo>
                  <a:lnTo>
                    <a:pt x="737" y="1354"/>
                  </a:lnTo>
                  <a:lnTo>
                    <a:pt x="734" y="1352"/>
                  </a:lnTo>
                  <a:lnTo>
                    <a:pt x="732" y="1351"/>
                  </a:lnTo>
                  <a:lnTo>
                    <a:pt x="730" y="1350"/>
                  </a:lnTo>
                  <a:lnTo>
                    <a:pt x="728" y="1348"/>
                  </a:lnTo>
                  <a:lnTo>
                    <a:pt x="726" y="1348"/>
                  </a:lnTo>
                  <a:lnTo>
                    <a:pt x="726" y="1350"/>
                  </a:lnTo>
                  <a:lnTo>
                    <a:pt x="730" y="1355"/>
                  </a:lnTo>
                  <a:lnTo>
                    <a:pt x="732" y="1361"/>
                  </a:lnTo>
                  <a:lnTo>
                    <a:pt x="731" y="1362"/>
                  </a:lnTo>
                  <a:lnTo>
                    <a:pt x="729" y="1363"/>
                  </a:lnTo>
                  <a:lnTo>
                    <a:pt x="724" y="1363"/>
                  </a:lnTo>
                  <a:lnTo>
                    <a:pt x="723" y="1364"/>
                  </a:lnTo>
                  <a:lnTo>
                    <a:pt x="724" y="1366"/>
                  </a:lnTo>
                  <a:lnTo>
                    <a:pt x="726" y="1368"/>
                  </a:lnTo>
                  <a:lnTo>
                    <a:pt x="729" y="1370"/>
                  </a:lnTo>
                  <a:lnTo>
                    <a:pt x="731" y="1372"/>
                  </a:lnTo>
                  <a:lnTo>
                    <a:pt x="732" y="1375"/>
                  </a:lnTo>
                  <a:lnTo>
                    <a:pt x="731" y="1377"/>
                  </a:lnTo>
                  <a:lnTo>
                    <a:pt x="729" y="1378"/>
                  </a:lnTo>
                  <a:lnTo>
                    <a:pt x="725" y="1377"/>
                  </a:lnTo>
                  <a:lnTo>
                    <a:pt x="720" y="1377"/>
                  </a:lnTo>
                  <a:lnTo>
                    <a:pt x="713" y="1376"/>
                  </a:lnTo>
                  <a:lnTo>
                    <a:pt x="708" y="1376"/>
                  </a:lnTo>
                  <a:lnTo>
                    <a:pt x="705" y="1376"/>
                  </a:lnTo>
                  <a:lnTo>
                    <a:pt x="702" y="1377"/>
                  </a:lnTo>
                  <a:lnTo>
                    <a:pt x="702" y="1378"/>
                  </a:lnTo>
                  <a:lnTo>
                    <a:pt x="702" y="1380"/>
                  </a:lnTo>
                  <a:lnTo>
                    <a:pt x="705" y="1383"/>
                  </a:lnTo>
                  <a:lnTo>
                    <a:pt x="706" y="1386"/>
                  </a:lnTo>
                  <a:lnTo>
                    <a:pt x="705" y="1387"/>
                  </a:lnTo>
                  <a:lnTo>
                    <a:pt x="704" y="1388"/>
                  </a:lnTo>
                  <a:lnTo>
                    <a:pt x="701" y="1389"/>
                  </a:lnTo>
                  <a:lnTo>
                    <a:pt x="694" y="1388"/>
                  </a:lnTo>
                  <a:lnTo>
                    <a:pt x="690" y="1387"/>
                  </a:lnTo>
                  <a:lnTo>
                    <a:pt x="685" y="1385"/>
                  </a:lnTo>
                  <a:lnTo>
                    <a:pt x="681" y="1384"/>
                  </a:lnTo>
                  <a:lnTo>
                    <a:pt x="678" y="1385"/>
                  </a:lnTo>
                  <a:lnTo>
                    <a:pt x="678" y="1385"/>
                  </a:lnTo>
                  <a:lnTo>
                    <a:pt x="678" y="1386"/>
                  </a:lnTo>
                  <a:lnTo>
                    <a:pt x="680" y="1388"/>
                  </a:lnTo>
                  <a:lnTo>
                    <a:pt x="681" y="1391"/>
                  </a:lnTo>
                  <a:lnTo>
                    <a:pt x="683" y="1393"/>
                  </a:lnTo>
                  <a:lnTo>
                    <a:pt x="682" y="1395"/>
                  </a:lnTo>
                  <a:lnTo>
                    <a:pt x="681" y="1397"/>
                  </a:lnTo>
                  <a:lnTo>
                    <a:pt x="674" y="1393"/>
                  </a:lnTo>
                  <a:lnTo>
                    <a:pt x="668" y="1388"/>
                  </a:lnTo>
                  <a:lnTo>
                    <a:pt x="665" y="1387"/>
                  </a:lnTo>
                  <a:lnTo>
                    <a:pt x="661" y="1386"/>
                  </a:lnTo>
                  <a:lnTo>
                    <a:pt x="658" y="1386"/>
                  </a:lnTo>
                  <a:lnTo>
                    <a:pt x="655" y="1388"/>
                  </a:lnTo>
                  <a:lnTo>
                    <a:pt x="650" y="1389"/>
                  </a:lnTo>
                  <a:lnTo>
                    <a:pt x="648" y="1389"/>
                  </a:lnTo>
                  <a:lnTo>
                    <a:pt x="645" y="1388"/>
                  </a:lnTo>
                  <a:lnTo>
                    <a:pt x="643" y="1387"/>
                  </a:lnTo>
                  <a:lnTo>
                    <a:pt x="642" y="1385"/>
                  </a:lnTo>
                  <a:lnTo>
                    <a:pt x="640" y="1383"/>
                  </a:lnTo>
                  <a:lnTo>
                    <a:pt x="636" y="1380"/>
                  </a:lnTo>
                  <a:lnTo>
                    <a:pt x="632" y="1379"/>
                  </a:lnTo>
                  <a:lnTo>
                    <a:pt x="625" y="1378"/>
                  </a:lnTo>
                  <a:lnTo>
                    <a:pt x="620" y="1375"/>
                  </a:lnTo>
                  <a:lnTo>
                    <a:pt x="617" y="1370"/>
                  </a:lnTo>
                  <a:lnTo>
                    <a:pt x="615" y="1366"/>
                  </a:lnTo>
                  <a:lnTo>
                    <a:pt x="611" y="1354"/>
                  </a:lnTo>
                  <a:lnTo>
                    <a:pt x="608" y="1343"/>
                  </a:lnTo>
                  <a:lnTo>
                    <a:pt x="606" y="1339"/>
                  </a:lnTo>
                  <a:lnTo>
                    <a:pt x="603" y="1336"/>
                  </a:lnTo>
                  <a:lnTo>
                    <a:pt x="603" y="1334"/>
                  </a:lnTo>
                  <a:lnTo>
                    <a:pt x="602" y="1331"/>
                  </a:lnTo>
                  <a:lnTo>
                    <a:pt x="604" y="1329"/>
                  </a:lnTo>
                  <a:lnTo>
                    <a:pt x="607" y="1328"/>
                  </a:lnTo>
                  <a:lnTo>
                    <a:pt x="610" y="1326"/>
                  </a:lnTo>
                  <a:lnTo>
                    <a:pt x="611" y="1322"/>
                  </a:lnTo>
                  <a:lnTo>
                    <a:pt x="610" y="1318"/>
                  </a:lnTo>
                  <a:lnTo>
                    <a:pt x="609" y="1314"/>
                  </a:lnTo>
                  <a:lnTo>
                    <a:pt x="609" y="1309"/>
                  </a:lnTo>
                  <a:lnTo>
                    <a:pt x="610" y="1304"/>
                  </a:lnTo>
                  <a:lnTo>
                    <a:pt x="612" y="1301"/>
                  </a:lnTo>
                  <a:lnTo>
                    <a:pt x="616" y="1297"/>
                  </a:lnTo>
                  <a:lnTo>
                    <a:pt x="625" y="1291"/>
                  </a:lnTo>
                  <a:lnTo>
                    <a:pt x="634" y="1287"/>
                  </a:lnTo>
                  <a:lnTo>
                    <a:pt x="637" y="1286"/>
                  </a:lnTo>
                  <a:lnTo>
                    <a:pt x="641" y="1283"/>
                  </a:lnTo>
                  <a:lnTo>
                    <a:pt x="644" y="1281"/>
                  </a:lnTo>
                  <a:lnTo>
                    <a:pt x="647" y="1279"/>
                  </a:lnTo>
                  <a:lnTo>
                    <a:pt x="645" y="1274"/>
                  </a:lnTo>
                  <a:lnTo>
                    <a:pt x="644" y="1271"/>
                  </a:lnTo>
                  <a:lnTo>
                    <a:pt x="643" y="1269"/>
                  </a:lnTo>
                  <a:lnTo>
                    <a:pt x="641" y="1266"/>
                  </a:lnTo>
                  <a:lnTo>
                    <a:pt x="640" y="1263"/>
                  </a:lnTo>
                  <a:lnTo>
                    <a:pt x="641" y="1261"/>
                  </a:lnTo>
                  <a:lnTo>
                    <a:pt x="644" y="1260"/>
                  </a:lnTo>
                  <a:lnTo>
                    <a:pt x="648" y="1258"/>
                  </a:lnTo>
                  <a:lnTo>
                    <a:pt x="648" y="1255"/>
                  </a:lnTo>
                  <a:lnTo>
                    <a:pt x="648" y="1250"/>
                  </a:lnTo>
                  <a:lnTo>
                    <a:pt x="645" y="1246"/>
                  </a:lnTo>
                  <a:lnTo>
                    <a:pt x="644" y="1242"/>
                  </a:lnTo>
                  <a:lnTo>
                    <a:pt x="645" y="1241"/>
                  </a:lnTo>
                  <a:lnTo>
                    <a:pt x="648" y="1242"/>
                  </a:lnTo>
                  <a:lnTo>
                    <a:pt x="653" y="1246"/>
                  </a:lnTo>
                  <a:lnTo>
                    <a:pt x="659" y="1249"/>
                  </a:lnTo>
                  <a:lnTo>
                    <a:pt x="671" y="1252"/>
                  </a:lnTo>
                  <a:lnTo>
                    <a:pt x="682" y="1253"/>
                  </a:lnTo>
                  <a:lnTo>
                    <a:pt x="694" y="1257"/>
                  </a:lnTo>
                  <a:lnTo>
                    <a:pt x="707" y="1263"/>
                  </a:lnTo>
                  <a:lnTo>
                    <a:pt x="715" y="1268"/>
                  </a:lnTo>
                  <a:lnTo>
                    <a:pt x="722" y="1270"/>
                  </a:lnTo>
                  <a:lnTo>
                    <a:pt x="722" y="1268"/>
                  </a:lnTo>
                  <a:lnTo>
                    <a:pt x="720" y="1265"/>
                  </a:lnTo>
                  <a:lnTo>
                    <a:pt x="720" y="1264"/>
                  </a:lnTo>
                  <a:lnTo>
                    <a:pt x="720" y="1263"/>
                  </a:lnTo>
                  <a:lnTo>
                    <a:pt x="721" y="1262"/>
                  </a:lnTo>
                  <a:lnTo>
                    <a:pt x="723" y="1261"/>
                  </a:lnTo>
                  <a:lnTo>
                    <a:pt x="725" y="1261"/>
                  </a:lnTo>
                  <a:lnTo>
                    <a:pt x="728" y="1261"/>
                  </a:lnTo>
                  <a:lnTo>
                    <a:pt x="735" y="1262"/>
                  </a:lnTo>
                  <a:lnTo>
                    <a:pt x="743" y="1264"/>
                  </a:lnTo>
                  <a:lnTo>
                    <a:pt x="747" y="1266"/>
                  </a:lnTo>
                  <a:lnTo>
                    <a:pt x="750" y="1269"/>
                  </a:lnTo>
                  <a:lnTo>
                    <a:pt x="754" y="1271"/>
                  </a:lnTo>
                  <a:lnTo>
                    <a:pt x="758" y="1271"/>
                  </a:lnTo>
                  <a:lnTo>
                    <a:pt x="762" y="1269"/>
                  </a:lnTo>
                  <a:lnTo>
                    <a:pt x="763" y="1266"/>
                  </a:lnTo>
                  <a:lnTo>
                    <a:pt x="763" y="1261"/>
                  </a:lnTo>
                  <a:lnTo>
                    <a:pt x="762" y="1258"/>
                  </a:lnTo>
                  <a:lnTo>
                    <a:pt x="762" y="1257"/>
                  </a:lnTo>
                  <a:lnTo>
                    <a:pt x="763" y="1256"/>
                  </a:lnTo>
                  <a:lnTo>
                    <a:pt x="765" y="1256"/>
                  </a:lnTo>
                  <a:lnTo>
                    <a:pt x="769" y="1255"/>
                  </a:lnTo>
                  <a:lnTo>
                    <a:pt x="773" y="1254"/>
                  </a:lnTo>
                  <a:lnTo>
                    <a:pt x="778" y="1254"/>
                  </a:lnTo>
                  <a:lnTo>
                    <a:pt x="779" y="1253"/>
                  </a:lnTo>
                  <a:lnTo>
                    <a:pt x="781" y="1252"/>
                  </a:lnTo>
                  <a:lnTo>
                    <a:pt x="782" y="1253"/>
                  </a:lnTo>
                  <a:lnTo>
                    <a:pt x="785" y="1254"/>
                  </a:lnTo>
                  <a:lnTo>
                    <a:pt x="788" y="1256"/>
                  </a:lnTo>
                  <a:lnTo>
                    <a:pt x="791" y="1256"/>
                  </a:lnTo>
                  <a:lnTo>
                    <a:pt x="794" y="1255"/>
                  </a:lnTo>
                  <a:lnTo>
                    <a:pt x="796" y="1254"/>
                  </a:lnTo>
                  <a:lnTo>
                    <a:pt x="800" y="1248"/>
                  </a:lnTo>
                  <a:lnTo>
                    <a:pt x="804" y="1242"/>
                  </a:lnTo>
                  <a:lnTo>
                    <a:pt x="808" y="1238"/>
                  </a:lnTo>
                  <a:lnTo>
                    <a:pt x="814" y="1237"/>
                  </a:lnTo>
                  <a:lnTo>
                    <a:pt x="819" y="1236"/>
                  </a:lnTo>
                  <a:lnTo>
                    <a:pt x="824" y="1238"/>
                  </a:lnTo>
                  <a:lnTo>
                    <a:pt x="834" y="1242"/>
                  </a:lnTo>
                  <a:lnTo>
                    <a:pt x="842" y="1247"/>
                  </a:lnTo>
                  <a:lnTo>
                    <a:pt x="844" y="1245"/>
                  </a:lnTo>
                  <a:lnTo>
                    <a:pt x="844" y="1242"/>
                  </a:lnTo>
                  <a:lnTo>
                    <a:pt x="844" y="1239"/>
                  </a:lnTo>
                  <a:lnTo>
                    <a:pt x="843" y="1234"/>
                  </a:lnTo>
                  <a:lnTo>
                    <a:pt x="840" y="1226"/>
                  </a:lnTo>
                  <a:lnTo>
                    <a:pt x="838" y="1221"/>
                  </a:lnTo>
                  <a:lnTo>
                    <a:pt x="832" y="1212"/>
                  </a:lnTo>
                  <a:lnTo>
                    <a:pt x="827" y="1203"/>
                  </a:lnTo>
                  <a:lnTo>
                    <a:pt x="820" y="1195"/>
                  </a:lnTo>
                  <a:lnTo>
                    <a:pt x="812" y="1187"/>
                  </a:lnTo>
                  <a:lnTo>
                    <a:pt x="804" y="1179"/>
                  </a:lnTo>
                  <a:lnTo>
                    <a:pt x="797" y="1171"/>
                  </a:lnTo>
                  <a:lnTo>
                    <a:pt x="795" y="1165"/>
                  </a:lnTo>
                  <a:lnTo>
                    <a:pt x="795" y="1160"/>
                  </a:lnTo>
                  <a:lnTo>
                    <a:pt x="796" y="1156"/>
                  </a:lnTo>
                  <a:lnTo>
                    <a:pt x="799" y="1151"/>
                  </a:lnTo>
                  <a:lnTo>
                    <a:pt x="813" y="1141"/>
                  </a:lnTo>
                  <a:lnTo>
                    <a:pt x="826" y="1132"/>
                  </a:lnTo>
                  <a:lnTo>
                    <a:pt x="831" y="1126"/>
                  </a:lnTo>
                  <a:lnTo>
                    <a:pt x="837" y="1122"/>
                  </a:lnTo>
                  <a:lnTo>
                    <a:pt x="843" y="1115"/>
                  </a:lnTo>
                  <a:lnTo>
                    <a:pt x="847" y="1107"/>
                  </a:lnTo>
                  <a:lnTo>
                    <a:pt x="851" y="1101"/>
                  </a:lnTo>
                  <a:lnTo>
                    <a:pt x="853" y="1096"/>
                  </a:lnTo>
                  <a:lnTo>
                    <a:pt x="857" y="1093"/>
                  </a:lnTo>
                  <a:lnTo>
                    <a:pt x="862" y="1091"/>
                  </a:lnTo>
                  <a:lnTo>
                    <a:pt x="867" y="1090"/>
                  </a:lnTo>
                  <a:lnTo>
                    <a:pt x="872" y="1090"/>
                  </a:lnTo>
                  <a:lnTo>
                    <a:pt x="878" y="1090"/>
                  </a:lnTo>
                  <a:lnTo>
                    <a:pt x="885" y="1091"/>
                  </a:lnTo>
                  <a:lnTo>
                    <a:pt x="899" y="1094"/>
                  </a:lnTo>
                  <a:lnTo>
                    <a:pt x="910" y="1095"/>
                  </a:lnTo>
                  <a:lnTo>
                    <a:pt x="928" y="1098"/>
                  </a:lnTo>
                  <a:lnTo>
                    <a:pt x="942" y="1101"/>
                  </a:lnTo>
                  <a:lnTo>
                    <a:pt x="948" y="1104"/>
                  </a:lnTo>
                  <a:lnTo>
                    <a:pt x="952" y="1110"/>
                  </a:lnTo>
                  <a:lnTo>
                    <a:pt x="957" y="1117"/>
                  </a:lnTo>
                  <a:lnTo>
                    <a:pt x="961" y="1125"/>
                  </a:lnTo>
                  <a:lnTo>
                    <a:pt x="963" y="1135"/>
                  </a:lnTo>
                  <a:lnTo>
                    <a:pt x="963" y="1146"/>
                  </a:lnTo>
                  <a:lnTo>
                    <a:pt x="962" y="1151"/>
                  </a:lnTo>
                  <a:lnTo>
                    <a:pt x="961" y="1156"/>
                  </a:lnTo>
                  <a:lnTo>
                    <a:pt x="961" y="1160"/>
                  </a:lnTo>
                  <a:lnTo>
                    <a:pt x="962" y="1166"/>
                  </a:lnTo>
                  <a:lnTo>
                    <a:pt x="961" y="1171"/>
                  </a:lnTo>
                  <a:lnTo>
                    <a:pt x="960" y="1173"/>
                  </a:lnTo>
                  <a:lnTo>
                    <a:pt x="959" y="1175"/>
                  </a:lnTo>
                  <a:lnTo>
                    <a:pt x="958" y="1176"/>
                  </a:lnTo>
                  <a:lnTo>
                    <a:pt x="957" y="1177"/>
                  </a:lnTo>
                  <a:lnTo>
                    <a:pt x="956" y="1179"/>
                  </a:lnTo>
                  <a:lnTo>
                    <a:pt x="956" y="1182"/>
                  </a:lnTo>
                  <a:lnTo>
                    <a:pt x="957" y="1185"/>
                  </a:lnTo>
                  <a:lnTo>
                    <a:pt x="959" y="1184"/>
                  </a:lnTo>
                  <a:lnTo>
                    <a:pt x="962" y="1183"/>
                  </a:lnTo>
                  <a:lnTo>
                    <a:pt x="967" y="1177"/>
                  </a:lnTo>
                  <a:lnTo>
                    <a:pt x="971" y="1169"/>
                  </a:lnTo>
                  <a:lnTo>
                    <a:pt x="976" y="1161"/>
                  </a:lnTo>
                  <a:lnTo>
                    <a:pt x="979" y="1155"/>
                  </a:lnTo>
                  <a:lnTo>
                    <a:pt x="984" y="1148"/>
                  </a:lnTo>
                  <a:lnTo>
                    <a:pt x="989" y="1142"/>
                  </a:lnTo>
                  <a:lnTo>
                    <a:pt x="992" y="1142"/>
                  </a:lnTo>
                  <a:lnTo>
                    <a:pt x="994" y="1143"/>
                  </a:lnTo>
                  <a:lnTo>
                    <a:pt x="998" y="1148"/>
                  </a:lnTo>
                  <a:lnTo>
                    <a:pt x="1001" y="1152"/>
                  </a:lnTo>
                  <a:lnTo>
                    <a:pt x="1003" y="1153"/>
                  </a:lnTo>
                  <a:lnTo>
                    <a:pt x="1006" y="1155"/>
                  </a:lnTo>
                  <a:lnTo>
                    <a:pt x="1008" y="1156"/>
                  </a:lnTo>
                  <a:lnTo>
                    <a:pt x="1010" y="1156"/>
                  </a:lnTo>
                  <a:lnTo>
                    <a:pt x="1016" y="1152"/>
                  </a:lnTo>
                  <a:lnTo>
                    <a:pt x="1020" y="1149"/>
                  </a:lnTo>
                  <a:lnTo>
                    <a:pt x="1022" y="1147"/>
                  </a:lnTo>
                  <a:lnTo>
                    <a:pt x="1024" y="1146"/>
                  </a:lnTo>
                  <a:lnTo>
                    <a:pt x="1026" y="1146"/>
                  </a:lnTo>
                  <a:lnTo>
                    <a:pt x="1030" y="1147"/>
                  </a:lnTo>
                  <a:lnTo>
                    <a:pt x="1033" y="1149"/>
                  </a:lnTo>
                  <a:lnTo>
                    <a:pt x="1036" y="1150"/>
                  </a:lnTo>
                  <a:lnTo>
                    <a:pt x="1039" y="1151"/>
                  </a:lnTo>
                  <a:lnTo>
                    <a:pt x="1041" y="1151"/>
                  </a:lnTo>
                  <a:lnTo>
                    <a:pt x="1043" y="1150"/>
                  </a:lnTo>
                  <a:lnTo>
                    <a:pt x="1046" y="1148"/>
                  </a:lnTo>
                  <a:lnTo>
                    <a:pt x="1048" y="1146"/>
                  </a:lnTo>
                  <a:lnTo>
                    <a:pt x="1050" y="1142"/>
                  </a:lnTo>
                  <a:lnTo>
                    <a:pt x="1056" y="1138"/>
                  </a:lnTo>
                  <a:lnTo>
                    <a:pt x="1059" y="1135"/>
                  </a:lnTo>
                  <a:lnTo>
                    <a:pt x="1062" y="1134"/>
                  </a:lnTo>
                  <a:lnTo>
                    <a:pt x="1063" y="1133"/>
                  </a:lnTo>
                  <a:lnTo>
                    <a:pt x="1064" y="1130"/>
                  </a:lnTo>
                  <a:lnTo>
                    <a:pt x="1064" y="1125"/>
                  </a:lnTo>
                  <a:lnTo>
                    <a:pt x="1063" y="1123"/>
                  </a:lnTo>
                  <a:lnTo>
                    <a:pt x="1060" y="1122"/>
                  </a:lnTo>
                  <a:lnTo>
                    <a:pt x="1054" y="1123"/>
                  </a:lnTo>
                  <a:lnTo>
                    <a:pt x="1048" y="1125"/>
                  </a:lnTo>
                  <a:lnTo>
                    <a:pt x="1046" y="1125"/>
                  </a:lnTo>
                  <a:lnTo>
                    <a:pt x="1044" y="1125"/>
                  </a:lnTo>
                  <a:lnTo>
                    <a:pt x="1044" y="1122"/>
                  </a:lnTo>
                  <a:lnTo>
                    <a:pt x="1047" y="1116"/>
                  </a:lnTo>
                  <a:lnTo>
                    <a:pt x="1047" y="1111"/>
                  </a:lnTo>
                  <a:lnTo>
                    <a:pt x="1047" y="1107"/>
                  </a:lnTo>
                  <a:lnTo>
                    <a:pt x="1044" y="1103"/>
                  </a:lnTo>
                  <a:lnTo>
                    <a:pt x="1040" y="1101"/>
                  </a:lnTo>
                  <a:lnTo>
                    <a:pt x="1034" y="1098"/>
                  </a:lnTo>
                  <a:lnTo>
                    <a:pt x="1031" y="1096"/>
                  </a:lnTo>
                  <a:lnTo>
                    <a:pt x="1020" y="1092"/>
                  </a:lnTo>
                  <a:lnTo>
                    <a:pt x="1010" y="1087"/>
                  </a:lnTo>
                  <a:lnTo>
                    <a:pt x="1006" y="1085"/>
                  </a:lnTo>
                  <a:lnTo>
                    <a:pt x="1001" y="1082"/>
                  </a:lnTo>
                  <a:lnTo>
                    <a:pt x="998" y="1078"/>
                  </a:lnTo>
                  <a:lnTo>
                    <a:pt x="994" y="1074"/>
                  </a:lnTo>
                  <a:lnTo>
                    <a:pt x="992" y="1068"/>
                  </a:lnTo>
                  <a:lnTo>
                    <a:pt x="989" y="1062"/>
                  </a:lnTo>
                  <a:lnTo>
                    <a:pt x="985" y="1060"/>
                  </a:lnTo>
                  <a:lnTo>
                    <a:pt x="985" y="1061"/>
                  </a:lnTo>
                  <a:lnTo>
                    <a:pt x="984" y="1061"/>
                  </a:lnTo>
                  <a:lnTo>
                    <a:pt x="982" y="1054"/>
                  </a:lnTo>
                  <a:lnTo>
                    <a:pt x="981" y="1052"/>
                  </a:lnTo>
                  <a:lnTo>
                    <a:pt x="979" y="1051"/>
                  </a:lnTo>
                  <a:lnTo>
                    <a:pt x="975" y="1049"/>
                  </a:lnTo>
                  <a:lnTo>
                    <a:pt x="969" y="1047"/>
                  </a:lnTo>
                  <a:lnTo>
                    <a:pt x="967" y="1047"/>
                  </a:lnTo>
                  <a:lnTo>
                    <a:pt x="965" y="1049"/>
                  </a:lnTo>
                  <a:lnTo>
                    <a:pt x="962" y="1050"/>
                  </a:lnTo>
                  <a:lnTo>
                    <a:pt x="961" y="1052"/>
                  </a:lnTo>
                  <a:lnTo>
                    <a:pt x="961" y="1055"/>
                  </a:lnTo>
                  <a:lnTo>
                    <a:pt x="961" y="1058"/>
                  </a:lnTo>
                  <a:lnTo>
                    <a:pt x="961" y="1065"/>
                  </a:lnTo>
                  <a:lnTo>
                    <a:pt x="961" y="1068"/>
                  </a:lnTo>
                  <a:lnTo>
                    <a:pt x="960" y="1070"/>
                  </a:lnTo>
                  <a:lnTo>
                    <a:pt x="959" y="1073"/>
                  </a:lnTo>
                  <a:lnTo>
                    <a:pt x="958" y="1074"/>
                  </a:lnTo>
                  <a:lnTo>
                    <a:pt x="957" y="1076"/>
                  </a:lnTo>
                  <a:lnTo>
                    <a:pt x="956" y="1079"/>
                  </a:lnTo>
                  <a:lnTo>
                    <a:pt x="954" y="1084"/>
                  </a:lnTo>
                  <a:lnTo>
                    <a:pt x="954" y="1087"/>
                  </a:lnTo>
                  <a:lnTo>
                    <a:pt x="953" y="1091"/>
                  </a:lnTo>
                  <a:lnTo>
                    <a:pt x="952" y="1093"/>
                  </a:lnTo>
                  <a:lnTo>
                    <a:pt x="950" y="1094"/>
                  </a:lnTo>
                  <a:lnTo>
                    <a:pt x="946" y="1094"/>
                  </a:lnTo>
                  <a:lnTo>
                    <a:pt x="944" y="1094"/>
                  </a:lnTo>
                  <a:lnTo>
                    <a:pt x="935" y="1093"/>
                  </a:lnTo>
                  <a:lnTo>
                    <a:pt x="927" y="1091"/>
                  </a:lnTo>
                  <a:lnTo>
                    <a:pt x="918" y="1089"/>
                  </a:lnTo>
                  <a:lnTo>
                    <a:pt x="909" y="1086"/>
                  </a:lnTo>
                  <a:lnTo>
                    <a:pt x="897" y="1086"/>
                  </a:lnTo>
                  <a:lnTo>
                    <a:pt x="885" y="1084"/>
                  </a:lnTo>
                  <a:lnTo>
                    <a:pt x="879" y="1083"/>
                  </a:lnTo>
                  <a:lnTo>
                    <a:pt x="875" y="1079"/>
                  </a:lnTo>
                  <a:lnTo>
                    <a:pt x="873" y="1077"/>
                  </a:lnTo>
                  <a:lnTo>
                    <a:pt x="872" y="1075"/>
                  </a:lnTo>
                  <a:lnTo>
                    <a:pt x="871" y="1073"/>
                  </a:lnTo>
                  <a:lnTo>
                    <a:pt x="871" y="1069"/>
                  </a:lnTo>
                  <a:lnTo>
                    <a:pt x="872" y="1063"/>
                  </a:lnTo>
                  <a:lnTo>
                    <a:pt x="875" y="1058"/>
                  </a:lnTo>
                  <a:lnTo>
                    <a:pt x="878" y="1053"/>
                  </a:lnTo>
                  <a:lnTo>
                    <a:pt x="881" y="1049"/>
                  </a:lnTo>
                  <a:lnTo>
                    <a:pt x="885" y="1045"/>
                  </a:lnTo>
                  <a:lnTo>
                    <a:pt x="889" y="1042"/>
                  </a:lnTo>
                  <a:lnTo>
                    <a:pt x="894" y="1039"/>
                  </a:lnTo>
                  <a:lnTo>
                    <a:pt x="899" y="1037"/>
                  </a:lnTo>
                  <a:lnTo>
                    <a:pt x="903" y="1034"/>
                  </a:lnTo>
                  <a:lnTo>
                    <a:pt x="905" y="1030"/>
                  </a:lnTo>
                  <a:lnTo>
                    <a:pt x="906" y="1026"/>
                  </a:lnTo>
                  <a:lnTo>
                    <a:pt x="908" y="1022"/>
                  </a:lnTo>
                  <a:lnTo>
                    <a:pt x="904" y="1011"/>
                  </a:lnTo>
                  <a:lnTo>
                    <a:pt x="901" y="1003"/>
                  </a:lnTo>
                  <a:lnTo>
                    <a:pt x="899" y="1000"/>
                  </a:lnTo>
                  <a:lnTo>
                    <a:pt x="897" y="995"/>
                  </a:lnTo>
                  <a:lnTo>
                    <a:pt x="896" y="989"/>
                  </a:lnTo>
                  <a:lnTo>
                    <a:pt x="896" y="982"/>
                  </a:lnTo>
                  <a:lnTo>
                    <a:pt x="897" y="979"/>
                  </a:lnTo>
                  <a:lnTo>
                    <a:pt x="897" y="976"/>
                  </a:lnTo>
                  <a:lnTo>
                    <a:pt x="896" y="971"/>
                  </a:lnTo>
                  <a:lnTo>
                    <a:pt x="895" y="968"/>
                  </a:lnTo>
                  <a:lnTo>
                    <a:pt x="891" y="964"/>
                  </a:lnTo>
                  <a:lnTo>
                    <a:pt x="887" y="960"/>
                  </a:lnTo>
                  <a:lnTo>
                    <a:pt x="887" y="956"/>
                  </a:lnTo>
                  <a:lnTo>
                    <a:pt x="888" y="953"/>
                  </a:lnTo>
                  <a:lnTo>
                    <a:pt x="887" y="948"/>
                  </a:lnTo>
                  <a:lnTo>
                    <a:pt x="887" y="945"/>
                  </a:lnTo>
                  <a:lnTo>
                    <a:pt x="886" y="941"/>
                  </a:lnTo>
                  <a:lnTo>
                    <a:pt x="885" y="940"/>
                  </a:lnTo>
                  <a:lnTo>
                    <a:pt x="880" y="936"/>
                  </a:lnTo>
                  <a:lnTo>
                    <a:pt x="876" y="930"/>
                  </a:lnTo>
                  <a:lnTo>
                    <a:pt x="872" y="924"/>
                  </a:lnTo>
                  <a:lnTo>
                    <a:pt x="872" y="919"/>
                  </a:lnTo>
                  <a:lnTo>
                    <a:pt x="872" y="913"/>
                  </a:lnTo>
                  <a:lnTo>
                    <a:pt x="872" y="906"/>
                  </a:lnTo>
                  <a:lnTo>
                    <a:pt x="872" y="899"/>
                  </a:lnTo>
                  <a:lnTo>
                    <a:pt x="871" y="894"/>
                  </a:lnTo>
                  <a:lnTo>
                    <a:pt x="869" y="890"/>
                  </a:lnTo>
                  <a:lnTo>
                    <a:pt x="867" y="888"/>
                  </a:lnTo>
                  <a:lnTo>
                    <a:pt x="864" y="887"/>
                  </a:lnTo>
                  <a:lnTo>
                    <a:pt x="861" y="886"/>
                  </a:lnTo>
                  <a:lnTo>
                    <a:pt x="854" y="884"/>
                  </a:lnTo>
                  <a:lnTo>
                    <a:pt x="847" y="883"/>
                  </a:lnTo>
                  <a:lnTo>
                    <a:pt x="840" y="882"/>
                  </a:lnTo>
                  <a:lnTo>
                    <a:pt x="836" y="879"/>
                  </a:lnTo>
                  <a:lnTo>
                    <a:pt x="830" y="875"/>
                  </a:lnTo>
                  <a:lnTo>
                    <a:pt x="827" y="870"/>
                  </a:lnTo>
                  <a:lnTo>
                    <a:pt x="826" y="866"/>
                  </a:lnTo>
                  <a:lnTo>
                    <a:pt x="824" y="863"/>
                  </a:lnTo>
                  <a:lnTo>
                    <a:pt x="823" y="858"/>
                  </a:lnTo>
                  <a:lnTo>
                    <a:pt x="823" y="855"/>
                  </a:lnTo>
                  <a:lnTo>
                    <a:pt x="826" y="853"/>
                  </a:lnTo>
                  <a:lnTo>
                    <a:pt x="829" y="850"/>
                  </a:lnTo>
                  <a:lnTo>
                    <a:pt x="830" y="847"/>
                  </a:lnTo>
                  <a:lnTo>
                    <a:pt x="831" y="842"/>
                  </a:lnTo>
                  <a:lnTo>
                    <a:pt x="831" y="839"/>
                  </a:lnTo>
                  <a:lnTo>
                    <a:pt x="831" y="835"/>
                  </a:lnTo>
                  <a:lnTo>
                    <a:pt x="831" y="830"/>
                  </a:lnTo>
                  <a:lnTo>
                    <a:pt x="829" y="826"/>
                  </a:lnTo>
                  <a:lnTo>
                    <a:pt x="827" y="823"/>
                  </a:lnTo>
                  <a:lnTo>
                    <a:pt x="822" y="819"/>
                  </a:lnTo>
                  <a:lnTo>
                    <a:pt x="819" y="818"/>
                  </a:lnTo>
                  <a:lnTo>
                    <a:pt x="816" y="818"/>
                  </a:lnTo>
                  <a:lnTo>
                    <a:pt x="814" y="818"/>
                  </a:lnTo>
                  <a:lnTo>
                    <a:pt x="813" y="819"/>
                  </a:lnTo>
                  <a:lnTo>
                    <a:pt x="813" y="822"/>
                  </a:lnTo>
                  <a:lnTo>
                    <a:pt x="813" y="825"/>
                  </a:lnTo>
                  <a:lnTo>
                    <a:pt x="818" y="830"/>
                  </a:lnTo>
                  <a:lnTo>
                    <a:pt x="821" y="834"/>
                  </a:lnTo>
                  <a:lnTo>
                    <a:pt x="822" y="837"/>
                  </a:lnTo>
                  <a:lnTo>
                    <a:pt x="823" y="840"/>
                  </a:lnTo>
                  <a:lnTo>
                    <a:pt x="823" y="842"/>
                  </a:lnTo>
                  <a:lnTo>
                    <a:pt x="823" y="846"/>
                  </a:lnTo>
                  <a:lnTo>
                    <a:pt x="821" y="847"/>
                  </a:lnTo>
                  <a:lnTo>
                    <a:pt x="819" y="847"/>
                  </a:lnTo>
                  <a:lnTo>
                    <a:pt x="808" y="845"/>
                  </a:lnTo>
                  <a:lnTo>
                    <a:pt x="802" y="846"/>
                  </a:lnTo>
                  <a:lnTo>
                    <a:pt x="798" y="843"/>
                  </a:lnTo>
                  <a:lnTo>
                    <a:pt x="796" y="840"/>
                  </a:lnTo>
                  <a:lnTo>
                    <a:pt x="794" y="837"/>
                  </a:lnTo>
                  <a:lnTo>
                    <a:pt x="792" y="833"/>
                  </a:lnTo>
                  <a:lnTo>
                    <a:pt x="787" y="822"/>
                  </a:lnTo>
                  <a:lnTo>
                    <a:pt x="779" y="811"/>
                  </a:lnTo>
                  <a:lnTo>
                    <a:pt x="778" y="811"/>
                  </a:lnTo>
                  <a:lnTo>
                    <a:pt x="775" y="811"/>
                  </a:lnTo>
                  <a:lnTo>
                    <a:pt x="771" y="811"/>
                  </a:lnTo>
                  <a:lnTo>
                    <a:pt x="769" y="809"/>
                  </a:lnTo>
                  <a:lnTo>
                    <a:pt x="769" y="808"/>
                  </a:lnTo>
                  <a:lnTo>
                    <a:pt x="769" y="807"/>
                  </a:lnTo>
                  <a:lnTo>
                    <a:pt x="772" y="802"/>
                  </a:lnTo>
                  <a:lnTo>
                    <a:pt x="777" y="799"/>
                  </a:lnTo>
                  <a:lnTo>
                    <a:pt x="781" y="794"/>
                  </a:lnTo>
                  <a:lnTo>
                    <a:pt x="783" y="791"/>
                  </a:lnTo>
                  <a:lnTo>
                    <a:pt x="783" y="789"/>
                  </a:lnTo>
                  <a:lnTo>
                    <a:pt x="780" y="789"/>
                  </a:lnTo>
                  <a:lnTo>
                    <a:pt x="772" y="790"/>
                  </a:lnTo>
                  <a:lnTo>
                    <a:pt x="764" y="793"/>
                  </a:lnTo>
                  <a:lnTo>
                    <a:pt x="759" y="794"/>
                  </a:lnTo>
                  <a:lnTo>
                    <a:pt x="756" y="793"/>
                  </a:lnTo>
                  <a:lnTo>
                    <a:pt x="754" y="791"/>
                  </a:lnTo>
                  <a:lnTo>
                    <a:pt x="751" y="789"/>
                  </a:lnTo>
                  <a:lnTo>
                    <a:pt x="750" y="785"/>
                  </a:lnTo>
                  <a:lnTo>
                    <a:pt x="748" y="783"/>
                  </a:lnTo>
                  <a:lnTo>
                    <a:pt x="746" y="781"/>
                  </a:lnTo>
                  <a:lnTo>
                    <a:pt x="742" y="778"/>
                  </a:lnTo>
                  <a:lnTo>
                    <a:pt x="741" y="784"/>
                  </a:lnTo>
                  <a:lnTo>
                    <a:pt x="740" y="791"/>
                  </a:lnTo>
                  <a:lnTo>
                    <a:pt x="738" y="794"/>
                  </a:lnTo>
                  <a:lnTo>
                    <a:pt x="734" y="798"/>
                  </a:lnTo>
                  <a:lnTo>
                    <a:pt x="730" y="801"/>
                  </a:lnTo>
                  <a:lnTo>
                    <a:pt x="725" y="803"/>
                  </a:lnTo>
                  <a:lnTo>
                    <a:pt x="709" y="814"/>
                  </a:lnTo>
                  <a:lnTo>
                    <a:pt x="692" y="822"/>
                  </a:lnTo>
                  <a:lnTo>
                    <a:pt x="688" y="823"/>
                  </a:lnTo>
                  <a:lnTo>
                    <a:pt x="683" y="823"/>
                  </a:lnTo>
                  <a:lnTo>
                    <a:pt x="682" y="822"/>
                  </a:lnTo>
                  <a:lnTo>
                    <a:pt x="681" y="819"/>
                  </a:lnTo>
                  <a:lnTo>
                    <a:pt x="682" y="817"/>
                  </a:lnTo>
                  <a:lnTo>
                    <a:pt x="682" y="815"/>
                  </a:lnTo>
                  <a:lnTo>
                    <a:pt x="684" y="810"/>
                  </a:lnTo>
                  <a:lnTo>
                    <a:pt x="686" y="807"/>
                  </a:lnTo>
                  <a:lnTo>
                    <a:pt x="688" y="801"/>
                  </a:lnTo>
                  <a:lnTo>
                    <a:pt x="688" y="797"/>
                  </a:lnTo>
                  <a:lnTo>
                    <a:pt x="688" y="792"/>
                  </a:lnTo>
                  <a:lnTo>
                    <a:pt x="685" y="789"/>
                  </a:lnTo>
                  <a:lnTo>
                    <a:pt x="684" y="785"/>
                  </a:lnTo>
                  <a:lnTo>
                    <a:pt x="684" y="782"/>
                  </a:lnTo>
                  <a:lnTo>
                    <a:pt x="684" y="777"/>
                  </a:lnTo>
                  <a:lnTo>
                    <a:pt x="686" y="773"/>
                  </a:lnTo>
                  <a:lnTo>
                    <a:pt x="689" y="770"/>
                  </a:lnTo>
                  <a:lnTo>
                    <a:pt x="692" y="769"/>
                  </a:lnTo>
                  <a:lnTo>
                    <a:pt x="704" y="773"/>
                  </a:lnTo>
                  <a:lnTo>
                    <a:pt x="716" y="776"/>
                  </a:lnTo>
                  <a:lnTo>
                    <a:pt x="718" y="775"/>
                  </a:lnTo>
                  <a:lnTo>
                    <a:pt x="721" y="773"/>
                  </a:lnTo>
                  <a:lnTo>
                    <a:pt x="724" y="769"/>
                  </a:lnTo>
                  <a:lnTo>
                    <a:pt x="728" y="767"/>
                  </a:lnTo>
                  <a:lnTo>
                    <a:pt x="730" y="767"/>
                  </a:lnTo>
                  <a:lnTo>
                    <a:pt x="732" y="767"/>
                  </a:lnTo>
                  <a:lnTo>
                    <a:pt x="734" y="767"/>
                  </a:lnTo>
                  <a:lnTo>
                    <a:pt x="735" y="766"/>
                  </a:lnTo>
                  <a:lnTo>
                    <a:pt x="738" y="764"/>
                  </a:lnTo>
                  <a:lnTo>
                    <a:pt x="739" y="759"/>
                  </a:lnTo>
                  <a:lnTo>
                    <a:pt x="739" y="754"/>
                  </a:lnTo>
                  <a:lnTo>
                    <a:pt x="738" y="750"/>
                  </a:lnTo>
                  <a:lnTo>
                    <a:pt x="737" y="745"/>
                  </a:lnTo>
                  <a:lnTo>
                    <a:pt x="733" y="741"/>
                  </a:lnTo>
                  <a:lnTo>
                    <a:pt x="730" y="735"/>
                  </a:lnTo>
                  <a:lnTo>
                    <a:pt x="725" y="731"/>
                  </a:lnTo>
                  <a:lnTo>
                    <a:pt x="720" y="727"/>
                  </a:lnTo>
                  <a:lnTo>
                    <a:pt x="715" y="724"/>
                  </a:lnTo>
                  <a:lnTo>
                    <a:pt x="709" y="721"/>
                  </a:lnTo>
                  <a:lnTo>
                    <a:pt x="704" y="721"/>
                  </a:lnTo>
                  <a:lnTo>
                    <a:pt x="699" y="720"/>
                  </a:lnTo>
                  <a:lnTo>
                    <a:pt x="696" y="719"/>
                  </a:lnTo>
                  <a:lnTo>
                    <a:pt x="693" y="717"/>
                  </a:lnTo>
                  <a:lnTo>
                    <a:pt x="691" y="713"/>
                  </a:lnTo>
                  <a:lnTo>
                    <a:pt x="688" y="705"/>
                  </a:lnTo>
                  <a:lnTo>
                    <a:pt x="686" y="697"/>
                  </a:lnTo>
                  <a:lnTo>
                    <a:pt x="682" y="695"/>
                  </a:lnTo>
                  <a:lnTo>
                    <a:pt x="678" y="694"/>
                  </a:lnTo>
                  <a:lnTo>
                    <a:pt x="674" y="694"/>
                  </a:lnTo>
                  <a:lnTo>
                    <a:pt x="669" y="694"/>
                  </a:lnTo>
                  <a:lnTo>
                    <a:pt x="666" y="694"/>
                  </a:lnTo>
                  <a:lnTo>
                    <a:pt x="661" y="693"/>
                  </a:lnTo>
                  <a:lnTo>
                    <a:pt x="658" y="691"/>
                  </a:lnTo>
                  <a:lnTo>
                    <a:pt x="655" y="687"/>
                  </a:lnTo>
                  <a:lnTo>
                    <a:pt x="657" y="684"/>
                  </a:lnTo>
                  <a:lnTo>
                    <a:pt x="659" y="681"/>
                  </a:lnTo>
                  <a:lnTo>
                    <a:pt x="661" y="680"/>
                  </a:lnTo>
                  <a:lnTo>
                    <a:pt x="664" y="679"/>
                  </a:lnTo>
                  <a:lnTo>
                    <a:pt x="669" y="677"/>
                  </a:lnTo>
                  <a:lnTo>
                    <a:pt x="672" y="676"/>
                  </a:lnTo>
                  <a:lnTo>
                    <a:pt x="673" y="671"/>
                  </a:lnTo>
                  <a:lnTo>
                    <a:pt x="673" y="667"/>
                  </a:lnTo>
                  <a:lnTo>
                    <a:pt x="669" y="663"/>
                  </a:lnTo>
                  <a:lnTo>
                    <a:pt x="666" y="661"/>
                  </a:lnTo>
                  <a:lnTo>
                    <a:pt x="664" y="660"/>
                  </a:lnTo>
                  <a:lnTo>
                    <a:pt x="660" y="660"/>
                  </a:lnTo>
                  <a:lnTo>
                    <a:pt x="655" y="660"/>
                  </a:lnTo>
                  <a:lnTo>
                    <a:pt x="648" y="656"/>
                  </a:lnTo>
                  <a:lnTo>
                    <a:pt x="647" y="655"/>
                  </a:lnTo>
                  <a:lnTo>
                    <a:pt x="644" y="655"/>
                  </a:lnTo>
                  <a:lnTo>
                    <a:pt x="642" y="658"/>
                  </a:lnTo>
                  <a:lnTo>
                    <a:pt x="640" y="661"/>
                  </a:lnTo>
                  <a:lnTo>
                    <a:pt x="640" y="664"/>
                  </a:lnTo>
                  <a:lnTo>
                    <a:pt x="639" y="668"/>
                  </a:lnTo>
                  <a:lnTo>
                    <a:pt x="639" y="671"/>
                  </a:lnTo>
                  <a:lnTo>
                    <a:pt x="637" y="672"/>
                  </a:lnTo>
                  <a:lnTo>
                    <a:pt x="636" y="671"/>
                  </a:lnTo>
                  <a:lnTo>
                    <a:pt x="634" y="668"/>
                  </a:lnTo>
                  <a:lnTo>
                    <a:pt x="633" y="655"/>
                  </a:lnTo>
                  <a:lnTo>
                    <a:pt x="633" y="643"/>
                  </a:lnTo>
                  <a:lnTo>
                    <a:pt x="633" y="630"/>
                  </a:lnTo>
                  <a:lnTo>
                    <a:pt x="632" y="618"/>
                  </a:lnTo>
                  <a:lnTo>
                    <a:pt x="632" y="614"/>
                  </a:lnTo>
                  <a:lnTo>
                    <a:pt x="631" y="609"/>
                  </a:lnTo>
                  <a:lnTo>
                    <a:pt x="629" y="604"/>
                  </a:lnTo>
                  <a:lnTo>
                    <a:pt x="627" y="599"/>
                  </a:lnTo>
                  <a:lnTo>
                    <a:pt x="625" y="598"/>
                  </a:lnTo>
                  <a:lnTo>
                    <a:pt x="621" y="597"/>
                  </a:lnTo>
                  <a:lnTo>
                    <a:pt x="616" y="599"/>
                  </a:lnTo>
                  <a:lnTo>
                    <a:pt x="608" y="603"/>
                  </a:lnTo>
                  <a:lnTo>
                    <a:pt x="604" y="604"/>
                  </a:lnTo>
                  <a:lnTo>
                    <a:pt x="601" y="604"/>
                  </a:lnTo>
                  <a:lnTo>
                    <a:pt x="599" y="604"/>
                  </a:lnTo>
                  <a:lnTo>
                    <a:pt x="596" y="603"/>
                  </a:lnTo>
                  <a:lnTo>
                    <a:pt x="595" y="601"/>
                  </a:lnTo>
                  <a:lnTo>
                    <a:pt x="594" y="598"/>
                  </a:lnTo>
                  <a:lnTo>
                    <a:pt x="586" y="587"/>
                  </a:lnTo>
                  <a:lnTo>
                    <a:pt x="578" y="574"/>
                  </a:lnTo>
                  <a:lnTo>
                    <a:pt x="576" y="570"/>
                  </a:lnTo>
                  <a:lnTo>
                    <a:pt x="574" y="569"/>
                  </a:lnTo>
                  <a:lnTo>
                    <a:pt x="572" y="569"/>
                  </a:lnTo>
                  <a:lnTo>
                    <a:pt x="571" y="569"/>
                  </a:lnTo>
                  <a:lnTo>
                    <a:pt x="570" y="570"/>
                  </a:lnTo>
                  <a:lnTo>
                    <a:pt x="569" y="570"/>
                  </a:lnTo>
                  <a:lnTo>
                    <a:pt x="567" y="569"/>
                  </a:lnTo>
                  <a:lnTo>
                    <a:pt x="563" y="565"/>
                  </a:lnTo>
                  <a:lnTo>
                    <a:pt x="562" y="563"/>
                  </a:lnTo>
                  <a:lnTo>
                    <a:pt x="560" y="562"/>
                  </a:lnTo>
                  <a:lnTo>
                    <a:pt x="558" y="564"/>
                  </a:lnTo>
                  <a:lnTo>
                    <a:pt x="554" y="570"/>
                  </a:lnTo>
                  <a:lnTo>
                    <a:pt x="551" y="570"/>
                  </a:lnTo>
                  <a:lnTo>
                    <a:pt x="549" y="567"/>
                  </a:lnTo>
                  <a:lnTo>
                    <a:pt x="546" y="565"/>
                  </a:lnTo>
                  <a:lnTo>
                    <a:pt x="544" y="563"/>
                  </a:lnTo>
                  <a:lnTo>
                    <a:pt x="542" y="564"/>
                  </a:lnTo>
                  <a:lnTo>
                    <a:pt x="539" y="565"/>
                  </a:lnTo>
                  <a:lnTo>
                    <a:pt x="537" y="567"/>
                  </a:lnTo>
                  <a:lnTo>
                    <a:pt x="536" y="571"/>
                  </a:lnTo>
                  <a:lnTo>
                    <a:pt x="535" y="574"/>
                  </a:lnTo>
                  <a:lnTo>
                    <a:pt x="535" y="577"/>
                  </a:lnTo>
                  <a:lnTo>
                    <a:pt x="535" y="580"/>
                  </a:lnTo>
                  <a:lnTo>
                    <a:pt x="536" y="581"/>
                  </a:lnTo>
                  <a:lnTo>
                    <a:pt x="539" y="581"/>
                  </a:lnTo>
                  <a:lnTo>
                    <a:pt x="543" y="581"/>
                  </a:lnTo>
                  <a:lnTo>
                    <a:pt x="551" y="585"/>
                  </a:lnTo>
                  <a:lnTo>
                    <a:pt x="560" y="586"/>
                  </a:lnTo>
                  <a:lnTo>
                    <a:pt x="563" y="586"/>
                  </a:lnTo>
                  <a:lnTo>
                    <a:pt x="564" y="586"/>
                  </a:lnTo>
                  <a:lnTo>
                    <a:pt x="569" y="589"/>
                  </a:lnTo>
                  <a:lnTo>
                    <a:pt x="572" y="594"/>
                  </a:lnTo>
                  <a:lnTo>
                    <a:pt x="575" y="601"/>
                  </a:lnTo>
                  <a:lnTo>
                    <a:pt x="577" y="607"/>
                  </a:lnTo>
                  <a:lnTo>
                    <a:pt x="580" y="621"/>
                  </a:lnTo>
                  <a:lnTo>
                    <a:pt x="582" y="631"/>
                  </a:lnTo>
                  <a:lnTo>
                    <a:pt x="582" y="638"/>
                  </a:lnTo>
                  <a:lnTo>
                    <a:pt x="579" y="644"/>
                  </a:lnTo>
                  <a:lnTo>
                    <a:pt x="578" y="646"/>
                  </a:lnTo>
                  <a:lnTo>
                    <a:pt x="576" y="647"/>
                  </a:lnTo>
                  <a:lnTo>
                    <a:pt x="574" y="650"/>
                  </a:lnTo>
                  <a:lnTo>
                    <a:pt x="570" y="651"/>
                  </a:lnTo>
                  <a:lnTo>
                    <a:pt x="557" y="652"/>
                  </a:lnTo>
                  <a:lnTo>
                    <a:pt x="545" y="653"/>
                  </a:lnTo>
                  <a:lnTo>
                    <a:pt x="539" y="653"/>
                  </a:lnTo>
                  <a:lnTo>
                    <a:pt x="534" y="651"/>
                  </a:lnTo>
                  <a:lnTo>
                    <a:pt x="528" y="647"/>
                  </a:lnTo>
                  <a:lnTo>
                    <a:pt x="522" y="642"/>
                  </a:lnTo>
                  <a:lnTo>
                    <a:pt x="507" y="636"/>
                  </a:lnTo>
                  <a:lnTo>
                    <a:pt x="492" y="630"/>
                  </a:lnTo>
                  <a:lnTo>
                    <a:pt x="485" y="628"/>
                  </a:lnTo>
                  <a:lnTo>
                    <a:pt x="477" y="627"/>
                  </a:lnTo>
                  <a:lnTo>
                    <a:pt x="469" y="626"/>
                  </a:lnTo>
                  <a:lnTo>
                    <a:pt x="462" y="624"/>
                  </a:lnTo>
                  <a:lnTo>
                    <a:pt x="450" y="622"/>
                  </a:lnTo>
                  <a:lnTo>
                    <a:pt x="439" y="619"/>
                  </a:lnTo>
                  <a:lnTo>
                    <a:pt x="436" y="618"/>
                  </a:lnTo>
                  <a:lnTo>
                    <a:pt x="432" y="618"/>
                  </a:lnTo>
                  <a:lnTo>
                    <a:pt x="430" y="618"/>
                  </a:lnTo>
                  <a:lnTo>
                    <a:pt x="430" y="620"/>
                  </a:lnTo>
                  <a:lnTo>
                    <a:pt x="430" y="621"/>
                  </a:lnTo>
                  <a:lnTo>
                    <a:pt x="431" y="623"/>
                  </a:lnTo>
                  <a:lnTo>
                    <a:pt x="435" y="628"/>
                  </a:lnTo>
                  <a:lnTo>
                    <a:pt x="438" y="631"/>
                  </a:lnTo>
                  <a:lnTo>
                    <a:pt x="441" y="631"/>
                  </a:lnTo>
                  <a:lnTo>
                    <a:pt x="444" y="631"/>
                  </a:lnTo>
                  <a:lnTo>
                    <a:pt x="448" y="634"/>
                  </a:lnTo>
                  <a:lnTo>
                    <a:pt x="454" y="637"/>
                  </a:lnTo>
                  <a:lnTo>
                    <a:pt x="458" y="643"/>
                  </a:lnTo>
                  <a:lnTo>
                    <a:pt x="464" y="647"/>
                  </a:lnTo>
                  <a:lnTo>
                    <a:pt x="468" y="654"/>
                  </a:lnTo>
                  <a:lnTo>
                    <a:pt x="471" y="660"/>
                  </a:lnTo>
                  <a:lnTo>
                    <a:pt x="473" y="666"/>
                  </a:lnTo>
                  <a:lnTo>
                    <a:pt x="474" y="671"/>
                  </a:lnTo>
                  <a:lnTo>
                    <a:pt x="473" y="674"/>
                  </a:lnTo>
                  <a:lnTo>
                    <a:pt x="472" y="676"/>
                  </a:lnTo>
                  <a:lnTo>
                    <a:pt x="468" y="675"/>
                  </a:lnTo>
                  <a:lnTo>
                    <a:pt x="464" y="672"/>
                  </a:lnTo>
                  <a:lnTo>
                    <a:pt x="460" y="669"/>
                  </a:lnTo>
                  <a:lnTo>
                    <a:pt x="456" y="666"/>
                  </a:lnTo>
                  <a:lnTo>
                    <a:pt x="449" y="658"/>
                  </a:lnTo>
                  <a:lnTo>
                    <a:pt x="444" y="651"/>
                  </a:lnTo>
                  <a:lnTo>
                    <a:pt x="438" y="645"/>
                  </a:lnTo>
                  <a:lnTo>
                    <a:pt x="431" y="642"/>
                  </a:lnTo>
                  <a:lnTo>
                    <a:pt x="429" y="643"/>
                  </a:lnTo>
                  <a:lnTo>
                    <a:pt x="428" y="644"/>
                  </a:lnTo>
                  <a:lnTo>
                    <a:pt x="425" y="648"/>
                  </a:lnTo>
                  <a:lnTo>
                    <a:pt x="423" y="651"/>
                  </a:lnTo>
                  <a:lnTo>
                    <a:pt x="421" y="652"/>
                  </a:lnTo>
                  <a:lnTo>
                    <a:pt x="419" y="653"/>
                  </a:lnTo>
                  <a:lnTo>
                    <a:pt x="414" y="655"/>
                  </a:lnTo>
                  <a:lnTo>
                    <a:pt x="407" y="660"/>
                  </a:lnTo>
                  <a:lnTo>
                    <a:pt x="401" y="667"/>
                  </a:lnTo>
                  <a:lnTo>
                    <a:pt x="399" y="668"/>
                  </a:lnTo>
                  <a:lnTo>
                    <a:pt x="397" y="662"/>
                  </a:lnTo>
                  <a:lnTo>
                    <a:pt x="396" y="658"/>
                  </a:lnTo>
                  <a:lnTo>
                    <a:pt x="395" y="656"/>
                  </a:lnTo>
                  <a:lnTo>
                    <a:pt x="393" y="655"/>
                  </a:lnTo>
                  <a:lnTo>
                    <a:pt x="391" y="654"/>
                  </a:lnTo>
                  <a:lnTo>
                    <a:pt x="387" y="653"/>
                  </a:lnTo>
                  <a:lnTo>
                    <a:pt x="380" y="651"/>
                  </a:lnTo>
                  <a:lnTo>
                    <a:pt x="375" y="647"/>
                  </a:lnTo>
                  <a:lnTo>
                    <a:pt x="371" y="644"/>
                  </a:lnTo>
                  <a:lnTo>
                    <a:pt x="367" y="640"/>
                  </a:lnTo>
                  <a:lnTo>
                    <a:pt x="364" y="637"/>
                  </a:lnTo>
                  <a:lnTo>
                    <a:pt x="359" y="635"/>
                  </a:lnTo>
                  <a:lnTo>
                    <a:pt x="352" y="634"/>
                  </a:lnTo>
                  <a:lnTo>
                    <a:pt x="344" y="636"/>
                  </a:lnTo>
                  <a:lnTo>
                    <a:pt x="335" y="638"/>
                  </a:lnTo>
                  <a:lnTo>
                    <a:pt x="327" y="639"/>
                  </a:lnTo>
                  <a:lnTo>
                    <a:pt x="318" y="640"/>
                  </a:lnTo>
                  <a:lnTo>
                    <a:pt x="309" y="640"/>
                  </a:lnTo>
                  <a:lnTo>
                    <a:pt x="300" y="638"/>
                  </a:lnTo>
                  <a:lnTo>
                    <a:pt x="292" y="636"/>
                  </a:lnTo>
                  <a:lnTo>
                    <a:pt x="284" y="634"/>
                  </a:lnTo>
                  <a:lnTo>
                    <a:pt x="276" y="629"/>
                  </a:lnTo>
                  <a:lnTo>
                    <a:pt x="261" y="626"/>
                  </a:lnTo>
                  <a:lnTo>
                    <a:pt x="246" y="622"/>
                  </a:lnTo>
                  <a:lnTo>
                    <a:pt x="242" y="619"/>
                  </a:lnTo>
                  <a:lnTo>
                    <a:pt x="237" y="618"/>
                  </a:lnTo>
                  <a:lnTo>
                    <a:pt x="232" y="615"/>
                  </a:lnTo>
                  <a:lnTo>
                    <a:pt x="227" y="615"/>
                  </a:lnTo>
                  <a:lnTo>
                    <a:pt x="220" y="615"/>
                  </a:lnTo>
                  <a:lnTo>
                    <a:pt x="216" y="618"/>
                  </a:lnTo>
                  <a:lnTo>
                    <a:pt x="217" y="620"/>
                  </a:lnTo>
                  <a:lnTo>
                    <a:pt x="219" y="622"/>
                  </a:lnTo>
                  <a:lnTo>
                    <a:pt x="232" y="626"/>
                  </a:lnTo>
                  <a:lnTo>
                    <a:pt x="244" y="632"/>
                  </a:lnTo>
                  <a:lnTo>
                    <a:pt x="248" y="634"/>
                  </a:lnTo>
                  <a:lnTo>
                    <a:pt x="250" y="636"/>
                  </a:lnTo>
                  <a:lnTo>
                    <a:pt x="249" y="638"/>
                  </a:lnTo>
                  <a:lnTo>
                    <a:pt x="245" y="639"/>
                  </a:lnTo>
                  <a:lnTo>
                    <a:pt x="229" y="637"/>
                  </a:lnTo>
                  <a:lnTo>
                    <a:pt x="217" y="635"/>
                  </a:lnTo>
                  <a:lnTo>
                    <a:pt x="211" y="632"/>
                  </a:lnTo>
                  <a:lnTo>
                    <a:pt x="205" y="628"/>
                  </a:lnTo>
                  <a:lnTo>
                    <a:pt x="200" y="623"/>
                  </a:lnTo>
                  <a:lnTo>
                    <a:pt x="194" y="617"/>
                  </a:lnTo>
                  <a:lnTo>
                    <a:pt x="188" y="607"/>
                  </a:lnTo>
                  <a:lnTo>
                    <a:pt x="184" y="599"/>
                  </a:lnTo>
                  <a:lnTo>
                    <a:pt x="180" y="595"/>
                  </a:lnTo>
                  <a:lnTo>
                    <a:pt x="177" y="591"/>
                  </a:lnTo>
                  <a:lnTo>
                    <a:pt x="173" y="588"/>
                  </a:lnTo>
                  <a:lnTo>
                    <a:pt x="169" y="586"/>
                  </a:lnTo>
                  <a:lnTo>
                    <a:pt x="167" y="585"/>
                  </a:lnTo>
                  <a:lnTo>
                    <a:pt x="164" y="585"/>
                  </a:lnTo>
                  <a:lnTo>
                    <a:pt x="161" y="583"/>
                  </a:lnTo>
                  <a:lnTo>
                    <a:pt x="160" y="585"/>
                  </a:lnTo>
                  <a:lnTo>
                    <a:pt x="160" y="587"/>
                  </a:lnTo>
                  <a:lnTo>
                    <a:pt x="159" y="590"/>
                  </a:lnTo>
                  <a:lnTo>
                    <a:pt x="156" y="591"/>
                  </a:lnTo>
                  <a:lnTo>
                    <a:pt x="152" y="591"/>
                  </a:lnTo>
                  <a:lnTo>
                    <a:pt x="147" y="590"/>
                  </a:lnTo>
                  <a:lnTo>
                    <a:pt x="144" y="590"/>
                  </a:lnTo>
                  <a:lnTo>
                    <a:pt x="140" y="589"/>
                  </a:lnTo>
                  <a:lnTo>
                    <a:pt x="136" y="588"/>
                  </a:lnTo>
                  <a:lnTo>
                    <a:pt x="131" y="588"/>
                  </a:lnTo>
                  <a:lnTo>
                    <a:pt x="129" y="590"/>
                  </a:lnTo>
                  <a:lnTo>
                    <a:pt x="127" y="593"/>
                  </a:lnTo>
                  <a:lnTo>
                    <a:pt x="127" y="595"/>
                  </a:lnTo>
                  <a:lnTo>
                    <a:pt x="128" y="597"/>
                  </a:lnTo>
                  <a:lnTo>
                    <a:pt x="128" y="598"/>
                  </a:lnTo>
                  <a:lnTo>
                    <a:pt x="127" y="598"/>
                  </a:lnTo>
                  <a:lnTo>
                    <a:pt x="115" y="596"/>
                  </a:lnTo>
                  <a:lnTo>
                    <a:pt x="107" y="594"/>
                  </a:lnTo>
                  <a:lnTo>
                    <a:pt x="98" y="590"/>
                  </a:lnTo>
                  <a:lnTo>
                    <a:pt x="95" y="588"/>
                  </a:lnTo>
                  <a:lnTo>
                    <a:pt x="95" y="586"/>
                  </a:lnTo>
                  <a:lnTo>
                    <a:pt x="98" y="585"/>
                  </a:lnTo>
                  <a:lnTo>
                    <a:pt x="105" y="583"/>
                  </a:lnTo>
                  <a:lnTo>
                    <a:pt x="111" y="582"/>
                  </a:lnTo>
                  <a:lnTo>
                    <a:pt x="112" y="580"/>
                  </a:lnTo>
                  <a:lnTo>
                    <a:pt x="110" y="578"/>
                  </a:lnTo>
                  <a:lnTo>
                    <a:pt x="105" y="577"/>
                  </a:lnTo>
                  <a:lnTo>
                    <a:pt x="95" y="572"/>
                  </a:lnTo>
                  <a:lnTo>
                    <a:pt x="87" y="570"/>
                  </a:lnTo>
                  <a:lnTo>
                    <a:pt x="82" y="569"/>
                  </a:lnTo>
                  <a:lnTo>
                    <a:pt x="78" y="566"/>
                  </a:lnTo>
                  <a:lnTo>
                    <a:pt x="73" y="564"/>
                  </a:lnTo>
                  <a:lnTo>
                    <a:pt x="70" y="562"/>
                  </a:lnTo>
                  <a:lnTo>
                    <a:pt x="64" y="555"/>
                  </a:lnTo>
                  <a:lnTo>
                    <a:pt x="59" y="548"/>
                  </a:lnTo>
                  <a:lnTo>
                    <a:pt x="53" y="532"/>
                  </a:lnTo>
                  <a:lnTo>
                    <a:pt x="42" y="516"/>
                  </a:lnTo>
                  <a:lnTo>
                    <a:pt x="37" y="509"/>
                  </a:lnTo>
                  <a:lnTo>
                    <a:pt x="33" y="504"/>
                  </a:lnTo>
                  <a:lnTo>
                    <a:pt x="33" y="500"/>
                  </a:lnTo>
                  <a:lnTo>
                    <a:pt x="34" y="497"/>
                  </a:lnTo>
                  <a:lnTo>
                    <a:pt x="37" y="493"/>
                  </a:lnTo>
                  <a:lnTo>
                    <a:pt x="40" y="490"/>
                  </a:lnTo>
                  <a:lnTo>
                    <a:pt x="40" y="485"/>
                  </a:lnTo>
                  <a:lnTo>
                    <a:pt x="39" y="481"/>
                  </a:lnTo>
                  <a:lnTo>
                    <a:pt x="36" y="476"/>
                  </a:lnTo>
                  <a:lnTo>
                    <a:pt x="32" y="474"/>
                  </a:lnTo>
                  <a:lnTo>
                    <a:pt x="31" y="473"/>
                  </a:lnTo>
                  <a:lnTo>
                    <a:pt x="30" y="472"/>
                  </a:lnTo>
                  <a:lnTo>
                    <a:pt x="30" y="469"/>
                  </a:lnTo>
                  <a:lnTo>
                    <a:pt x="30" y="465"/>
                  </a:lnTo>
                  <a:lnTo>
                    <a:pt x="39" y="467"/>
                  </a:lnTo>
                  <a:lnTo>
                    <a:pt x="45" y="471"/>
                  </a:lnTo>
                  <a:lnTo>
                    <a:pt x="48" y="473"/>
                  </a:lnTo>
                  <a:lnTo>
                    <a:pt x="53" y="474"/>
                  </a:lnTo>
                  <a:lnTo>
                    <a:pt x="56" y="474"/>
                  </a:lnTo>
                  <a:lnTo>
                    <a:pt x="62" y="474"/>
                  </a:lnTo>
                  <a:lnTo>
                    <a:pt x="66" y="473"/>
                  </a:lnTo>
                  <a:lnTo>
                    <a:pt x="71" y="474"/>
                  </a:lnTo>
                  <a:lnTo>
                    <a:pt x="74" y="475"/>
                  </a:lnTo>
                  <a:lnTo>
                    <a:pt x="78" y="477"/>
                  </a:lnTo>
                  <a:lnTo>
                    <a:pt x="85" y="482"/>
                  </a:lnTo>
                  <a:lnTo>
                    <a:pt x="93" y="487"/>
                  </a:lnTo>
                  <a:lnTo>
                    <a:pt x="98" y="489"/>
                  </a:lnTo>
                  <a:lnTo>
                    <a:pt x="104" y="491"/>
                  </a:lnTo>
                  <a:lnTo>
                    <a:pt x="110" y="492"/>
                  </a:lnTo>
                  <a:lnTo>
                    <a:pt x="115" y="492"/>
                  </a:lnTo>
                  <a:lnTo>
                    <a:pt x="123" y="492"/>
                  </a:lnTo>
                  <a:lnTo>
                    <a:pt x="130" y="491"/>
                  </a:lnTo>
                  <a:lnTo>
                    <a:pt x="137" y="490"/>
                  </a:lnTo>
                  <a:lnTo>
                    <a:pt x="144" y="487"/>
                  </a:lnTo>
                  <a:lnTo>
                    <a:pt x="147" y="484"/>
                  </a:lnTo>
                  <a:lnTo>
                    <a:pt x="150" y="481"/>
                  </a:lnTo>
                  <a:lnTo>
                    <a:pt x="147" y="479"/>
                  </a:lnTo>
                  <a:lnTo>
                    <a:pt x="145" y="476"/>
                  </a:lnTo>
                  <a:lnTo>
                    <a:pt x="139" y="474"/>
                  </a:lnTo>
                  <a:lnTo>
                    <a:pt x="135" y="472"/>
                  </a:lnTo>
                  <a:lnTo>
                    <a:pt x="130" y="469"/>
                  </a:lnTo>
                  <a:lnTo>
                    <a:pt x="126" y="466"/>
                  </a:lnTo>
                  <a:lnTo>
                    <a:pt x="122" y="461"/>
                  </a:lnTo>
                  <a:lnTo>
                    <a:pt x="119" y="457"/>
                  </a:lnTo>
                  <a:lnTo>
                    <a:pt x="118" y="452"/>
                  </a:lnTo>
                  <a:lnTo>
                    <a:pt x="115" y="447"/>
                  </a:lnTo>
                  <a:lnTo>
                    <a:pt x="115" y="443"/>
                  </a:lnTo>
                  <a:lnTo>
                    <a:pt x="114" y="440"/>
                  </a:lnTo>
                  <a:lnTo>
                    <a:pt x="114" y="439"/>
                  </a:lnTo>
                  <a:lnTo>
                    <a:pt x="113" y="439"/>
                  </a:lnTo>
                  <a:lnTo>
                    <a:pt x="110" y="440"/>
                  </a:lnTo>
                  <a:lnTo>
                    <a:pt x="105" y="444"/>
                  </a:lnTo>
                  <a:lnTo>
                    <a:pt x="99" y="447"/>
                  </a:lnTo>
                  <a:lnTo>
                    <a:pt x="94" y="447"/>
                  </a:lnTo>
                  <a:lnTo>
                    <a:pt x="88" y="447"/>
                  </a:lnTo>
                  <a:lnTo>
                    <a:pt x="82" y="447"/>
                  </a:lnTo>
                  <a:lnTo>
                    <a:pt x="71" y="443"/>
                  </a:lnTo>
                  <a:lnTo>
                    <a:pt x="59" y="442"/>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3" name="Freeform 372"/>
            <p:cNvSpPr>
              <a:spLocks/>
            </p:cNvSpPr>
            <p:nvPr/>
          </p:nvSpPr>
          <p:spPr bwMode="gray">
            <a:xfrm>
              <a:off x="3471863" y="2652713"/>
              <a:ext cx="465138" cy="527050"/>
            </a:xfrm>
            <a:custGeom>
              <a:avLst/>
              <a:gdLst/>
              <a:ahLst/>
              <a:cxnLst>
                <a:cxn ang="0">
                  <a:pos x="14" y="235"/>
                </a:cxn>
                <a:cxn ang="0">
                  <a:pos x="155" y="8"/>
                </a:cxn>
                <a:cxn ang="0">
                  <a:pos x="192" y="233"/>
                </a:cxn>
                <a:cxn ang="0">
                  <a:pos x="262" y="458"/>
                </a:cxn>
                <a:cxn ang="0">
                  <a:pos x="244" y="377"/>
                </a:cxn>
                <a:cxn ang="0">
                  <a:pos x="244" y="255"/>
                </a:cxn>
                <a:cxn ang="0">
                  <a:pos x="253" y="114"/>
                </a:cxn>
                <a:cxn ang="0">
                  <a:pos x="484" y="138"/>
                </a:cxn>
                <a:cxn ang="0">
                  <a:pos x="476" y="324"/>
                </a:cxn>
                <a:cxn ang="0">
                  <a:pos x="563" y="271"/>
                </a:cxn>
                <a:cxn ang="0">
                  <a:pos x="590" y="224"/>
                </a:cxn>
                <a:cxn ang="0">
                  <a:pos x="773" y="305"/>
                </a:cxn>
                <a:cxn ang="0">
                  <a:pos x="828" y="359"/>
                </a:cxn>
                <a:cxn ang="0">
                  <a:pos x="895" y="382"/>
                </a:cxn>
                <a:cxn ang="0">
                  <a:pos x="917" y="520"/>
                </a:cxn>
                <a:cxn ang="0">
                  <a:pos x="1027" y="504"/>
                </a:cxn>
                <a:cxn ang="0">
                  <a:pos x="1075" y="588"/>
                </a:cxn>
                <a:cxn ang="0">
                  <a:pos x="1160" y="629"/>
                </a:cxn>
                <a:cxn ang="0">
                  <a:pos x="1190" y="742"/>
                </a:cxn>
                <a:cxn ang="0">
                  <a:pos x="1113" y="840"/>
                </a:cxn>
                <a:cxn ang="0">
                  <a:pos x="1238" y="929"/>
                </a:cxn>
                <a:cxn ang="0">
                  <a:pos x="1340" y="982"/>
                </a:cxn>
                <a:cxn ang="0">
                  <a:pos x="1400" y="1058"/>
                </a:cxn>
                <a:cxn ang="0">
                  <a:pos x="1447" y="1139"/>
                </a:cxn>
                <a:cxn ang="0">
                  <a:pos x="1409" y="1208"/>
                </a:cxn>
                <a:cxn ang="0">
                  <a:pos x="1361" y="1297"/>
                </a:cxn>
                <a:cxn ang="0">
                  <a:pos x="1282" y="1262"/>
                </a:cxn>
                <a:cxn ang="0">
                  <a:pos x="1275" y="1171"/>
                </a:cxn>
                <a:cxn ang="0">
                  <a:pos x="1180" y="1110"/>
                </a:cxn>
                <a:cxn ang="0">
                  <a:pos x="1141" y="1190"/>
                </a:cxn>
                <a:cxn ang="0">
                  <a:pos x="1162" y="1229"/>
                </a:cxn>
                <a:cxn ang="0">
                  <a:pos x="1217" y="1322"/>
                </a:cxn>
                <a:cxn ang="0">
                  <a:pos x="1268" y="1384"/>
                </a:cxn>
                <a:cxn ang="0">
                  <a:pos x="1286" y="1484"/>
                </a:cxn>
                <a:cxn ang="0">
                  <a:pos x="1274" y="1540"/>
                </a:cxn>
                <a:cxn ang="0">
                  <a:pos x="1221" y="1539"/>
                </a:cxn>
                <a:cxn ang="0">
                  <a:pos x="1138" y="1482"/>
                </a:cxn>
                <a:cxn ang="0">
                  <a:pos x="1172" y="1561"/>
                </a:cxn>
                <a:cxn ang="0">
                  <a:pos x="1225" y="1661"/>
                </a:cxn>
                <a:cxn ang="0">
                  <a:pos x="1046" y="1575"/>
                </a:cxn>
                <a:cxn ang="0">
                  <a:pos x="933" y="1497"/>
                </a:cxn>
                <a:cxn ang="0">
                  <a:pos x="900" y="1444"/>
                </a:cxn>
                <a:cxn ang="0">
                  <a:pos x="823" y="1364"/>
                </a:cxn>
                <a:cxn ang="0">
                  <a:pos x="764" y="1362"/>
                </a:cxn>
                <a:cxn ang="0">
                  <a:pos x="706" y="1386"/>
                </a:cxn>
                <a:cxn ang="0">
                  <a:pos x="603" y="1334"/>
                </a:cxn>
                <a:cxn ang="0">
                  <a:pos x="715" y="1268"/>
                </a:cxn>
                <a:cxn ang="0">
                  <a:pos x="819" y="1236"/>
                </a:cxn>
                <a:cxn ang="0">
                  <a:pos x="948" y="1104"/>
                </a:cxn>
                <a:cxn ang="0">
                  <a:pos x="1026" y="1146"/>
                </a:cxn>
                <a:cxn ang="0">
                  <a:pos x="985" y="1060"/>
                </a:cxn>
                <a:cxn ang="0">
                  <a:pos x="871" y="1073"/>
                </a:cxn>
                <a:cxn ang="0">
                  <a:pos x="872" y="899"/>
                </a:cxn>
                <a:cxn ang="0">
                  <a:pos x="821" y="847"/>
                </a:cxn>
                <a:cxn ang="0">
                  <a:pos x="709" y="814"/>
                </a:cxn>
                <a:cxn ang="0">
                  <a:pos x="720" y="727"/>
                </a:cxn>
                <a:cxn ang="0">
                  <a:pos x="639" y="671"/>
                </a:cxn>
                <a:cxn ang="0">
                  <a:pos x="546" y="565"/>
                </a:cxn>
                <a:cxn ang="0">
                  <a:pos x="469" y="626"/>
                </a:cxn>
                <a:cxn ang="0">
                  <a:pos x="414" y="655"/>
                </a:cxn>
                <a:cxn ang="0">
                  <a:pos x="248" y="634"/>
                </a:cxn>
                <a:cxn ang="0">
                  <a:pos x="95" y="588"/>
                </a:cxn>
                <a:cxn ang="0">
                  <a:pos x="66" y="473"/>
                </a:cxn>
              </a:cxnLst>
              <a:rect l="0" t="0" r="r" b="b"/>
              <a:pathLst>
                <a:path w="1467" h="1661">
                  <a:moveTo>
                    <a:pt x="59" y="442"/>
                  </a:moveTo>
                  <a:lnTo>
                    <a:pt x="50" y="440"/>
                  </a:lnTo>
                  <a:lnTo>
                    <a:pt x="40" y="439"/>
                  </a:lnTo>
                  <a:lnTo>
                    <a:pt x="31" y="435"/>
                  </a:lnTo>
                  <a:lnTo>
                    <a:pt x="22" y="432"/>
                  </a:lnTo>
                  <a:lnTo>
                    <a:pt x="18" y="430"/>
                  </a:lnTo>
                  <a:lnTo>
                    <a:pt x="15" y="426"/>
                  </a:lnTo>
                  <a:lnTo>
                    <a:pt x="12" y="423"/>
                  </a:lnTo>
                  <a:lnTo>
                    <a:pt x="9" y="419"/>
                  </a:lnTo>
                  <a:lnTo>
                    <a:pt x="7" y="416"/>
                  </a:lnTo>
                  <a:lnTo>
                    <a:pt x="5" y="411"/>
                  </a:lnTo>
                  <a:lnTo>
                    <a:pt x="4" y="406"/>
                  </a:lnTo>
                  <a:lnTo>
                    <a:pt x="4" y="400"/>
                  </a:lnTo>
                  <a:lnTo>
                    <a:pt x="6" y="386"/>
                  </a:lnTo>
                  <a:lnTo>
                    <a:pt x="9" y="373"/>
                  </a:lnTo>
                  <a:lnTo>
                    <a:pt x="10" y="368"/>
                  </a:lnTo>
                  <a:lnTo>
                    <a:pt x="10" y="362"/>
                  </a:lnTo>
                  <a:lnTo>
                    <a:pt x="6" y="349"/>
                  </a:lnTo>
                  <a:lnTo>
                    <a:pt x="0" y="334"/>
                  </a:lnTo>
                  <a:lnTo>
                    <a:pt x="0" y="329"/>
                  </a:lnTo>
                  <a:lnTo>
                    <a:pt x="1" y="325"/>
                  </a:lnTo>
                  <a:lnTo>
                    <a:pt x="4" y="319"/>
                  </a:lnTo>
                  <a:lnTo>
                    <a:pt x="7" y="313"/>
                  </a:lnTo>
                  <a:lnTo>
                    <a:pt x="10" y="309"/>
                  </a:lnTo>
                  <a:lnTo>
                    <a:pt x="15" y="305"/>
                  </a:lnTo>
                  <a:lnTo>
                    <a:pt x="20" y="302"/>
                  </a:lnTo>
                  <a:lnTo>
                    <a:pt x="23" y="298"/>
                  </a:lnTo>
                  <a:lnTo>
                    <a:pt x="22" y="296"/>
                  </a:lnTo>
                  <a:lnTo>
                    <a:pt x="20" y="293"/>
                  </a:lnTo>
                  <a:lnTo>
                    <a:pt x="15" y="292"/>
                  </a:lnTo>
                  <a:lnTo>
                    <a:pt x="10" y="287"/>
                  </a:lnTo>
                  <a:lnTo>
                    <a:pt x="8" y="284"/>
                  </a:lnTo>
                  <a:lnTo>
                    <a:pt x="8" y="279"/>
                  </a:lnTo>
                  <a:lnTo>
                    <a:pt x="8" y="274"/>
                  </a:lnTo>
                  <a:lnTo>
                    <a:pt x="8" y="269"/>
                  </a:lnTo>
                  <a:lnTo>
                    <a:pt x="9" y="259"/>
                  </a:lnTo>
                  <a:lnTo>
                    <a:pt x="12" y="251"/>
                  </a:lnTo>
                  <a:lnTo>
                    <a:pt x="14" y="235"/>
                  </a:lnTo>
                  <a:lnTo>
                    <a:pt x="20" y="220"/>
                  </a:lnTo>
                  <a:lnTo>
                    <a:pt x="22" y="215"/>
                  </a:lnTo>
                  <a:lnTo>
                    <a:pt x="24" y="213"/>
                  </a:lnTo>
                  <a:lnTo>
                    <a:pt x="25" y="213"/>
                  </a:lnTo>
                  <a:lnTo>
                    <a:pt x="26" y="214"/>
                  </a:lnTo>
                  <a:lnTo>
                    <a:pt x="28" y="214"/>
                  </a:lnTo>
                  <a:lnTo>
                    <a:pt x="25" y="204"/>
                  </a:lnTo>
                  <a:lnTo>
                    <a:pt x="25" y="198"/>
                  </a:lnTo>
                  <a:lnTo>
                    <a:pt x="24" y="192"/>
                  </a:lnTo>
                  <a:lnTo>
                    <a:pt x="25" y="190"/>
                  </a:lnTo>
                  <a:lnTo>
                    <a:pt x="26" y="189"/>
                  </a:lnTo>
                  <a:lnTo>
                    <a:pt x="28" y="189"/>
                  </a:lnTo>
                  <a:lnTo>
                    <a:pt x="30" y="190"/>
                  </a:lnTo>
                  <a:lnTo>
                    <a:pt x="32" y="190"/>
                  </a:lnTo>
                  <a:lnTo>
                    <a:pt x="34" y="191"/>
                  </a:lnTo>
                  <a:lnTo>
                    <a:pt x="36" y="191"/>
                  </a:lnTo>
                  <a:lnTo>
                    <a:pt x="37" y="189"/>
                  </a:lnTo>
                  <a:lnTo>
                    <a:pt x="38" y="184"/>
                  </a:lnTo>
                  <a:lnTo>
                    <a:pt x="39" y="181"/>
                  </a:lnTo>
                  <a:lnTo>
                    <a:pt x="38" y="168"/>
                  </a:lnTo>
                  <a:lnTo>
                    <a:pt x="38" y="155"/>
                  </a:lnTo>
                  <a:lnTo>
                    <a:pt x="38" y="148"/>
                  </a:lnTo>
                  <a:lnTo>
                    <a:pt x="39" y="141"/>
                  </a:lnTo>
                  <a:lnTo>
                    <a:pt x="40" y="135"/>
                  </a:lnTo>
                  <a:lnTo>
                    <a:pt x="42" y="131"/>
                  </a:lnTo>
                  <a:lnTo>
                    <a:pt x="45" y="129"/>
                  </a:lnTo>
                  <a:lnTo>
                    <a:pt x="47" y="127"/>
                  </a:lnTo>
                  <a:lnTo>
                    <a:pt x="54" y="113"/>
                  </a:lnTo>
                  <a:lnTo>
                    <a:pt x="61" y="95"/>
                  </a:lnTo>
                  <a:lnTo>
                    <a:pt x="69" y="88"/>
                  </a:lnTo>
                  <a:lnTo>
                    <a:pt x="75" y="77"/>
                  </a:lnTo>
                  <a:lnTo>
                    <a:pt x="82" y="68"/>
                  </a:lnTo>
                  <a:lnTo>
                    <a:pt x="88" y="58"/>
                  </a:lnTo>
                  <a:lnTo>
                    <a:pt x="101" y="44"/>
                  </a:lnTo>
                  <a:lnTo>
                    <a:pt x="114" y="33"/>
                  </a:lnTo>
                  <a:lnTo>
                    <a:pt x="128" y="21"/>
                  </a:lnTo>
                  <a:lnTo>
                    <a:pt x="144" y="12"/>
                  </a:lnTo>
                  <a:lnTo>
                    <a:pt x="155" y="8"/>
                  </a:lnTo>
                  <a:lnTo>
                    <a:pt x="167" y="4"/>
                  </a:lnTo>
                  <a:lnTo>
                    <a:pt x="178" y="2"/>
                  </a:lnTo>
                  <a:lnTo>
                    <a:pt x="189" y="0"/>
                  </a:lnTo>
                  <a:lnTo>
                    <a:pt x="202" y="0"/>
                  </a:lnTo>
                  <a:lnTo>
                    <a:pt x="213" y="0"/>
                  </a:lnTo>
                  <a:lnTo>
                    <a:pt x="226" y="0"/>
                  </a:lnTo>
                  <a:lnTo>
                    <a:pt x="237" y="2"/>
                  </a:lnTo>
                  <a:lnTo>
                    <a:pt x="246" y="4"/>
                  </a:lnTo>
                  <a:lnTo>
                    <a:pt x="257" y="8"/>
                  </a:lnTo>
                  <a:lnTo>
                    <a:pt x="262" y="11"/>
                  </a:lnTo>
                  <a:lnTo>
                    <a:pt x="266" y="15"/>
                  </a:lnTo>
                  <a:lnTo>
                    <a:pt x="267" y="17"/>
                  </a:lnTo>
                  <a:lnTo>
                    <a:pt x="268" y="18"/>
                  </a:lnTo>
                  <a:lnTo>
                    <a:pt x="268" y="20"/>
                  </a:lnTo>
                  <a:lnTo>
                    <a:pt x="268" y="23"/>
                  </a:lnTo>
                  <a:lnTo>
                    <a:pt x="266" y="26"/>
                  </a:lnTo>
                  <a:lnTo>
                    <a:pt x="264" y="28"/>
                  </a:lnTo>
                  <a:lnTo>
                    <a:pt x="248" y="44"/>
                  </a:lnTo>
                  <a:lnTo>
                    <a:pt x="233" y="60"/>
                  </a:lnTo>
                  <a:lnTo>
                    <a:pt x="227" y="68"/>
                  </a:lnTo>
                  <a:lnTo>
                    <a:pt x="220" y="77"/>
                  </a:lnTo>
                  <a:lnTo>
                    <a:pt x="215" y="86"/>
                  </a:lnTo>
                  <a:lnTo>
                    <a:pt x="209" y="95"/>
                  </a:lnTo>
                  <a:lnTo>
                    <a:pt x="202" y="114"/>
                  </a:lnTo>
                  <a:lnTo>
                    <a:pt x="195" y="133"/>
                  </a:lnTo>
                  <a:lnTo>
                    <a:pt x="188" y="151"/>
                  </a:lnTo>
                  <a:lnTo>
                    <a:pt x="179" y="168"/>
                  </a:lnTo>
                  <a:lnTo>
                    <a:pt x="176" y="175"/>
                  </a:lnTo>
                  <a:lnTo>
                    <a:pt x="172" y="181"/>
                  </a:lnTo>
                  <a:lnTo>
                    <a:pt x="170" y="189"/>
                  </a:lnTo>
                  <a:lnTo>
                    <a:pt x="170" y="196"/>
                  </a:lnTo>
                  <a:lnTo>
                    <a:pt x="171" y="202"/>
                  </a:lnTo>
                  <a:lnTo>
                    <a:pt x="175" y="207"/>
                  </a:lnTo>
                  <a:lnTo>
                    <a:pt x="178" y="213"/>
                  </a:lnTo>
                  <a:lnTo>
                    <a:pt x="181" y="217"/>
                  </a:lnTo>
                  <a:lnTo>
                    <a:pt x="185" y="222"/>
                  </a:lnTo>
                  <a:lnTo>
                    <a:pt x="188" y="228"/>
                  </a:lnTo>
                  <a:lnTo>
                    <a:pt x="192" y="233"/>
                  </a:lnTo>
                  <a:lnTo>
                    <a:pt x="194" y="239"/>
                  </a:lnTo>
                  <a:lnTo>
                    <a:pt x="195" y="248"/>
                  </a:lnTo>
                  <a:lnTo>
                    <a:pt x="194" y="257"/>
                  </a:lnTo>
                  <a:lnTo>
                    <a:pt x="192" y="267"/>
                  </a:lnTo>
                  <a:lnTo>
                    <a:pt x="188" y="276"/>
                  </a:lnTo>
                  <a:lnTo>
                    <a:pt x="186" y="282"/>
                  </a:lnTo>
                  <a:lnTo>
                    <a:pt x="186" y="290"/>
                  </a:lnTo>
                  <a:lnTo>
                    <a:pt x="185" y="298"/>
                  </a:lnTo>
                  <a:lnTo>
                    <a:pt x="186" y="305"/>
                  </a:lnTo>
                  <a:lnTo>
                    <a:pt x="188" y="320"/>
                  </a:lnTo>
                  <a:lnTo>
                    <a:pt x="194" y="335"/>
                  </a:lnTo>
                  <a:lnTo>
                    <a:pt x="201" y="349"/>
                  </a:lnTo>
                  <a:lnTo>
                    <a:pt x="209" y="362"/>
                  </a:lnTo>
                  <a:lnTo>
                    <a:pt x="218" y="375"/>
                  </a:lnTo>
                  <a:lnTo>
                    <a:pt x="227" y="386"/>
                  </a:lnTo>
                  <a:lnTo>
                    <a:pt x="234" y="393"/>
                  </a:lnTo>
                  <a:lnTo>
                    <a:pt x="241" y="401"/>
                  </a:lnTo>
                  <a:lnTo>
                    <a:pt x="249" y="408"/>
                  </a:lnTo>
                  <a:lnTo>
                    <a:pt x="257" y="412"/>
                  </a:lnTo>
                  <a:lnTo>
                    <a:pt x="260" y="415"/>
                  </a:lnTo>
                  <a:lnTo>
                    <a:pt x="264" y="417"/>
                  </a:lnTo>
                  <a:lnTo>
                    <a:pt x="265" y="419"/>
                  </a:lnTo>
                  <a:lnTo>
                    <a:pt x="266" y="422"/>
                  </a:lnTo>
                  <a:lnTo>
                    <a:pt x="265" y="426"/>
                  </a:lnTo>
                  <a:lnTo>
                    <a:pt x="261" y="432"/>
                  </a:lnTo>
                  <a:lnTo>
                    <a:pt x="257" y="436"/>
                  </a:lnTo>
                  <a:lnTo>
                    <a:pt x="251" y="441"/>
                  </a:lnTo>
                  <a:lnTo>
                    <a:pt x="245" y="444"/>
                  </a:lnTo>
                  <a:lnTo>
                    <a:pt x="240" y="447"/>
                  </a:lnTo>
                  <a:lnTo>
                    <a:pt x="238" y="448"/>
                  </a:lnTo>
                  <a:lnTo>
                    <a:pt x="238" y="449"/>
                  </a:lnTo>
                  <a:lnTo>
                    <a:pt x="243" y="450"/>
                  </a:lnTo>
                  <a:lnTo>
                    <a:pt x="251" y="450"/>
                  </a:lnTo>
                  <a:lnTo>
                    <a:pt x="254" y="451"/>
                  </a:lnTo>
                  <a:lnTo>
                    <a:pt x="259" y="451"/>
                  </a:lnTo>
                  <a:lnTo>
                    <a:pt x="261" y="452"/>
                  </a:lnTo>
                  <a:lnTo>
                    <a:pt x="262" y="455"/>
                  </a:lnTo>
                  <a:lnTo>
                    <a:pt x="262" y="458"/>
                  </a:lnTo>
                  <a:lnTo>
                    <a:pt x="262" y="461"/>
                  </a:lnTo>
                  <a:lnTo>
                    <a:pt x="260" y="467"/>
                  </a:lnTo>
                  <a:lnTo>
                    <a:pt x="259" y="472"/>
                  </a:lnTo>
                  <a:lnTo>
                    <a:pt x="261" y="476"/>
                  </a:lnTo>
                  <a:lnTo>
                    <a:pt x="262" y="484"/>
                  </a:lnTo>
                  <a:lnTo>
                    <a:pt x="264" y="490"/>
                  </a:lnTo>
                  <a:lnTo>
                    <a:pt x="266" y="495"/>
                  </a:lnTo>
                  <a:lnTo>
                    <a:pt x="267" y="496"/>
                  </a:lnTo>
                  <a:lnTo>
                    <a:pt x="268" y="496"/>
                  </a:lnTo>
                  <a:lnTo>
                    <a:pt x="270" y="492"/>
                  </a:lnTo>
                  <a:lnTo>
                    <a:pt x="272" y="488"/>
                  </a:lnTo>
                  <a:lnTo>
                    <a:pt x="274" y="479"/>
                  </a:lnTo>
                  <a:lnTo>
                    <a:pt x="274" y="468"/>
                  </a:lnTo>
                  <a:lnTo>
                    <a:pt x="274" y="459"/>
                  </a:lnTo>
                  <a:lnTo>
                    <a:pt x="273" y="450"/>
                  </a:lnTo>
                  <a:lnTo>
                    <a:pt x="272" y="442"/>
                  </a:lnTo>
                  <a:lnTo>
                    <a:pt x="272" y="434"/>
                  </a:lnTo>
                  <a:lnTo>
                    <a:pt x="273" y="426"/>
                  </a:lnTo>
                  <a:lnTo>
                    <a:pt x="274" y="418"/>
                  </a:lnTo>
                  <a:lnTo>
                    <a:pt x="277" y="411"/>
                  </a:lnTo>
                  <a:lnTo>
                    <a:pt x="277" y="412"/>
                  </a:lnTo>
                  <a:lnTo>
                    <a:pt x="277" y="414"/>
                  </a:lnTo>
                  <a:lnTo>
                    <a:pt x="277" y="415"/>
                  </a:lnTo>
                  <a:lnTo>
                    <a:pt x="278" y="414"/>
                  </a:lnTo>
                  <a:lnTo>
                    <a:pt x="281" y="411"/>
                  </a:lnTo>
                  <a:lnTo>
                    <a:pt x="282" y="407"/>
                  </a:lnTo>
                  <a:lnTo>
                    <a:pt x="282" y="403"/>
                  </a:lnTo>
                  <a:lnTo>
                    <a:pt x="281" y="399"/>
                  </a:lnTo>
                  <a:lnTo>
                    <a:pt x="279" y="395"/>
                  </a:lnTo>
                  <a:lnTo>
                    <a:pt x="278" y="391"/>
                  </a:lnTo>
                  <a:lnTo>
                    <a:pt x="277" y="387"/>
                  </a:lnTo>
                  <a:lnTo>
                    <a:pt x="275" y="384"/>
                  </a:lnTo>
                  <a:lnTo>
                    <a:pt x="272" y="382"/>
                  </a:lnTo>
                  <a:lnTo>
                    <a:pt x="266" y="379"/>
                  </a:lnTo>
                  <a:lnTo>
                    <a:pt x="260" y="378"/>
                  </a:lnTo>
                  <a:lnTo>
                    <a:pt x="254" y="378"/>
                  </a:lnTo>
                  <a:lnTo>
                    <a:pt x="249" y="377"/>
                  </a:lnTo>
                  <a:lnTo>
                    <a:pt x="244" y="377"/>
                  </a:lnTo>
                  <a:lnTo>
                    <a:pt x="241" y="374"/>
                  </a:lnTo>
                  <a:lnTo>
                    <a:pt x="237" y="369"/>
                  </a:lnTo>
                  <a:lnTo>
                    <a:pt x="236" y="361"/>
                  </a:lnTo>
                  <a:lnTo>
                    <a:pt x="235" y="352"/>
                  </a:lnTo>
                  <a:lnTo>
                    <a:pt x="233" y="344"/>
                  </a:lnTo>
                  <a:lnTo>
                    <a:pt x="228" y="337"/>
                  </a:lnTo>
                  <a:lnTo>
                    <a:pt x="221" y="331"/>
                  </a:lnTo>
                  <a:lnTo>
                    <a:pt x="212" y="327"/>
                  </a:lnTo>
                  <a:lnTo>
                    <a:pt x="205" y="321"/>
                  </a:lnTo>
                  <a:lnTo>
                    <a:pt x="209" y="319"/>
                  </a:lnTo>
                  <a:lnTo>
                    <a:pt x="212" y="317"/>
                  </a:lnTo>
                  <a:lnTo>
                    <a:pt x="224" y="313"/>
                  </a:lnTo>
                  <a:lnTo>
                    <a:pt x="230" y="310"/>
                  </a:lnTo>
                  <a:lnTo>
                    <a:pt x="233" y="306"/>
                  </a:lnTo>
                  <a:lnTo>
                    <a:pt x="233" y="303"/>
                  </a:lnTo>
                  <a:lnTo>
                    <a:pt x="233" y="297"/>
                  </a:lnTo>
                  <a:lnTo>
                    <a:pt x="232" y="290"/>
                  </a:lnTo>
                  <a:lnTo>
                    <a:pt x="232" y="287"/>
                  </a:lnTo>
                  <a:lnTo>
                    <a:pt x="233" y="282"/>
                  </a:lnTo>
                  <a:lnTo>
                    <a:pt x="234" y="280"/>
                  </a:lnTo>
                  <a:lnTo>
                    <a:pt x="235" y="278"/>
                  </a:lnTo>
                  <a:lnTo>
                    <a:pt x="237" y="277"/>
                  </a:lnTo>
                  <a:lnTo>
                    <a:pt x="240" y="277"/>
                  </a:lnTo>
                  <a:lnTo>
                    <a:pt x="244" y="277"/>
                  </a:lnTo>
                  <a:lnTo>
                    <a:pt x="251" y="278"/>
                  </a:lnTo>
                  <a:lnTo>
                    <a:pt x="262" y="284"/>
                  </a:lnTo>
                  <a:lnTo>
                    <a:pt x="270" y="289"/>
                  </a:lnTo>
                  <a:lnTo>
                    <a:pt x="273" y="289"/>
                  </a:lnTo>
                  <a:lnTo>
                    <a:pt x="275" y="288"/>
                  </a:lnTo>
                  <a:lnTo>
                    <a:pt x="274" y="284"/>
                  </a:lnTo>
                  <a:lnTo>
                    <a:pt x="270" y="276"/>
                  </a:lnTo>
                  <a:lnTo>
                    <a:pt x="266" y="268"/>
                  </a:lnTo>
                  <a:lnTo>
                    <a:pt x="262" y="263"/>
                  </a:lnTo>
                  <a:lnTo>
                    <a:pt x="260" y="262"/>
                  </a:lnTo>
                  <a:lnTo>
                    <a:pt x="258" y="262"/>
                  </a:lnTo>
                  <a:lnTo>
                    <a:pt x="253" y="260"/>
                  </a:lnTo>
                  <a:lnTo>
                    <a:pt x="249" y="257"/>
                  </a:lnTo>
                  <a:lnTo>
                    <a:pt x="244" y="255"/>
                  </a:lnTo>
                  <a:lnTo>
                    <a:pt x="241" y="251"/>
                  </a:lnTo>
                  <a:lnTo>
                    <a:pt x="234" y="241"/>
                  </a:lnTo>
                  <a:lnTo>
                    <a:pt x="228" y="231"/>
                  </a:lnTo>
                  <a:lnTo>
                    <a:pt x="225" y="219"/>
                  </a:lnTo>
                  <a:lnTo>
                    <a:pt x="222" y="207"/>
                  </a:lnTo>
                  <a:lnTo>
                    <a:pt x="221" y="196"/>
                  </a:lnTo>
                  <a:lnTo>
                    <a:pt x="221" y="186"/>
                  </a:lnTo>
                  <a:lnTo>
                    <a:pt x="222" y="181"/>
                  </a:lnTo>
                  <a:lnTo>
                    <a:pt x="224" y="175"/>
                  </a:lnTo>
                  <a:lnTo>
                    <a:pt x="226" y="171"/>
                  </a:lnTo>
                  <a:lnTo>
                    <a:pt x="229" y="167"/>
                  </a:lnTo>
                  <a:lnTo>
                    <a:pt x="233" y="165"/>
                  </a:lnTo>
                  <a:lnTo>
                    <a:pt x="237" y="163"/>
                  </a:lnTo>
                  <a:lnTo>
                    <a:pt x="248" y="163"/>
                  </a:lnTo>
                  <a:lnTo>
                    <a:pt x="257" y="165"/>
                  </a:lnTo>
                  <a:lnTo>
                    <a:pt x="261" y="166"/>
                  </a:lnTo>
                  <a:lnTo>
                    <a:pt x="267" y="168"/>
                  </a:lnTo>
                  <a:lnTo>
                    <a:pt x="269" y="167"/>
                  </a:lnTo>
                  <a:lnTo>
                    <a:pt x="272" y="166"/>
                  </a:lnTo>
                  <a:lnTo>
                    <a:pt x="260" y="155"/>
                  </a:lnTo>
                  <a:lnTo>
                    <a:pt x="251" y="141"/>
                  </a:lnTo>
                  <a:lnTo>
                    <a:pt x="249" y="138"/>
                  </a:lnTo>
                  <a:lnTo>
                    <a:pt x="246" y="134"/>
                  </a:lnTo>
                  <a:lnTo>
                    <a:pt x="246" y="132"/>
                  </a:lnTo>
                  <a:lnTo>
                    <a:pt x="246" y="130"/>
                  </a:lnTo>
                  <a:lnTo>
                    <a:pt x="248" y="129"/>
                  </a:lnTo>
                  <a:lnTo>
                    <a:pt x="251" y="127"/>
                  </a:lnTo>
                  <a:lnTo>
                    <a:pt x="254" y="127"/>
                  </a:lnTo>
                  <a:lnTo>
                    <a:pt x="259" y="129"/>
                  </a:lnTo>
                  <a:lnTo>
                    <a:pt x="261" y="130"/>
                  </a:lnTo>
                  <a:lnTo>
                    <a:pt x="264" y="131"/>
                  </a:lnTo>
                  <a:lnTo>
                    <a:pt x="269" y="133"/>
                  </a:lnTo>
                  <a:lnTo>
                    <a:pt x="274" y="134"/>
                  </a:lnTo>
                  <a:lnTo>
                    <a:pt x="269" y="131"/>
                  </a:lnTo>
                  <a:lnTo>
                    <a:pt x="264" y="125"/>
                  </a:lnTo>
                  <a:lnTo>
                    <a:pt x="259" y="122"/>
                  </a:lnTo>
                  <a:lnTo>
                    <a:pt x="256" y="117"/>
                  </a:lnTo>
                  <a:lnTo>
                    <a:pt x="253" y="114"/>
                  </a:lnTo>
                  <a:lnTo>
                    <a:pt x="251" y="109"/>
                  </a:lnTo>
                  <a:lnTo>
                    <a:pt x="251" y="106"/>
                  </a:lnTo>
                  <a:lnTo>
                    <a:pt x="252" y="101"/>
                  </a:lnTo>
                  <a:lnTo>
                    <a:pt x="256" y="97"/>
                  </a:lnTo>
                  <a:lnTo>
                    <a:pt x="260" y="93"/>
                  </a:lnTo>
                  <a:lnTo>
                    <a:pt x="279" y="78"/>
                  </a:lnTo>
                  <a:lnTo>
                    <a:pt x="300" y="64"/>
                  </a:lnTo>
                  <a:lnTo>
                    <a:pt x="309" y="56"/>
                  </a:lnTo>
                  <a:lnTo>
                    <a:pt x="319" y="49"/>
                  </a:lnTo>
                  <a:lnTo>
                    <a:pt x="331" y="43"/>
                  </a:lnTo>
                  <a:lnTo>
                    <a:pt x="342" y="38"/>
                  </a:lnTo>
                  <a:lnTo>
                    <a:pt x="352" y="34"/>
                  </a:lnTo>
                  <a:lnTo>
                    <a:pt x="362" y="27"/>
                  </a:lnTo>
                  <a:lnTo>
                    <a:pt x="366" y="24"/>
                  </a:lnTo>
                  <a:lnTo>
                    <a:pt x="371" y="20"/>
                  </a:lnTo>
                  <a:lnTo>
                    <a:pt x="378" y="20"/>
                  </a:lnTo>
                  <a:lnTo>
                    <a:pt x="384" y="21"/>
                  </a:lnTo>
                  <a:lnTo>
                    <a:pt x="398" y="23"/>
                  </a:lnTo>
                  <a:lnTo>
                    <a:pt x="413" y="21"/>
                  </a:lnTo>
                  <a:lnTo>
                    <a:pt x="420" y="21"/>
                  </a:lnTo>
                  <a:lnTo>
                    <a:pt x="428" y="23"/>
                  </a:lnTo>
                  <a:lnTo>
                    <a:pt x="433" y="25"/>
                  </a:lnTo>
                  <a:lnTo>
                    <a:pt x="439" y="29"/>
                  </a:lnTo>
                  <a:lnTo>
                    <a:pt x="444" y="36"/>
                  </a:lnTo>
                  <a:lnTo>
                    <a:pt x="447" y="43"/>
                  </a:lnTo>
                  <a:lnTo>
                    <a:pt x="449" y="54"/>
                  </a:lnTo>
                  <a:lnTo>
                    <a:pt x="452" y="66"/>
                  </a:lnTo>
                  <a:lnTo>
                    <a:pt x="452" y="82"/>
                  </a:lnTo>
                  <a:lnTo>
                    <a:pt x="453" y="94"/>
                  </a:lnTo>
                  <a:lnTo>
                    <a:pt x="454" y="101"/>
                  </a:lnTo>
                  <a:lnTo>
                    <a:pt x="457" y="107"/>
                  </a:lnTo>
                  <a:lnTo>
                    <a:pt x="462" y="111"/>
                  </a:lnTo>
                  <a:lnTo>
                    <a:pt x="470" y="117"/>
                  </a:lnTo>
                  <a:lnTo>
                    <a:pt x="474" y="119"/>
                  </a:lnTo>
                  <a:lnTo>
                    <a:pt x="478" y="123"/>
                  </a:lnTo>
                  <a:lnTo>
                    <a:pt x="481" y="126"/>
                  </a:lnTo>
                  <a:lnTo>
                    <a:pt x="482" y="130"/>
                  </a:lnTo>
                  <a:lnTo>
                    <a:pt x="484" y="138"/>
                  </a:lnTo>
                  <a:lnTo>
                    <a:pt x="484" y="146"/>
                  </a:lnTo>
                  <a:lnTo>
                    <a:pt x="484" y="155"/>
                  </a:lnTo>
                  <a:lnTo>
                    <a:pt x="484" y="163"/>
                  </a:lnTo>
                  <a:lnTo>
                    <a:pt x="485" y="167"/>
                  </a:lnTo>
                  <a:lnTo>
                    <a:pt x="486" y="171"/>
                  </a:lnTo>
                  <a:lnTo>
                    <a:pt x="488" y="175"/>
                  </a:lnTo>
                  <a:lnTo>
                    <a:pt x="492" y="180"/>
                  </a:lnTo>
                  <a:lnTo>
                    <a:pt x="494" y="183"/>
                  </a:lnTo>
                  <a:lnTo>
                    <a:pt x="496" y="187"/>
                  </a:lnTo>
                  <a:lnTo>
                    <a:pt x="497" y="190"/>
                  </a:lnTo>
                  <a:lnTo>
                    <a:pt x="497" y="194"/>
                  </a:lnTo>
                  <a:lnTo>
                    <a:pt x="496" y="199"/>
                  </a:lnTo>
                  <a:lnTo>
                    <a:pt x="494" y="206"/>
                  </a:lnTo>
                  <a:lnTo>
                    <a:pt x="492" y="213"/>
                  </a:lnTo>
                  <a:lnTo>
                    <a:pt x="488" y="219"/>
                  </a:lnTo>
                  <a:lnTo>
                    <a:pt x="485" y="225"/>
                  </a:lnTo>
                  <a:lnTo>
                    <a:pt x="484" y="232"/>
                  </a:lnTo>
                  <a:lnTo>
                    <a:pt x="484" y="236"/>
                  </a:lnTo>
                  <a:lnTo>
                    <a:pt x="486" y="240"/>
                  </a:lnTo>
                  <a:lnTo>
                    <a:pt x="486" y="244"/>
                  </a:lnTo>
                  <a:lnTo>
                    <a:pt x="487" y="247"/>
                  </a:lnTo>
                  <a:lnTo>
                    <a:pt x="486" y="252"/>
                  </a:lnTo>
                  <a:lnTo>
                    <a:pt x="484" y="257"/>
                  </a:lnTo>
                  <a:lnTo>
                    <a:pt x="480" y="262"/>
                  </a:lnTo>
                  <a:lnTo>
                    <a:pt x="477" y="268"/>
                  </a:lnTo>
                  <a:lnTo>
                    <a:pt x="473" y="273"/>
                  </a:lnTo>
                  <a:lnTo>
                    <a:pt x="470" y="279"/>
                  </a:lnTo>
                  <a:lnTo>
                    <a:pt x="469" y="284"/>
                  </a:lnTo>
                  <a:lnTo>
                    <a:pt x="469" y="288"/>
                  </a:lnTo>
                  <a:lnTo>
                    <a:pt x="470" y="292"/>
                  </a:lnTo>
                  <a:lnTo>
                    <a:pt x="473" y="294"/>
                  </a:lnTo>
                  <a:lnTo>
                    <a:pt x="477" y="297"/>
                  </a:lnTo>
                  <a:lnTo>
                    <a:pt x="479" y="300"/>
                  </a:lnTo>
                  <a:lnTo>
                    <a:pt x="478" y="306"/>
                  </a:lnTo>
                  <a:lnTo>
                    <a:pt x="476" y="316"/>
                  </a:lnTo>
                  <a:lnTo>
                    <a:pt x="474" y="320"/>
                  </a:lnTo>
                  <a:lnTo>
                    <a:pt x="474" y="322"/>
                  </a:lnTo>
                  <a:lnTo>
                    <a:pt x="476" y="324"/>
                  </a:lnTo>
                  <a:lnTo>
                    <a:pt x="479" y="322"/>
                  </a:lnTo>
                  <a:lnTo>
                    <a:pt x="482" y="321"/>
                  </a:lnTo>
                  <a:lnTo>
                    <a:pt x="486" y="319"/>
                  </a:lnTo>
                  <a:lnTo>
                    <a:pt x="490" y="316"/>
                  </a:lnTo>
                  <a:lnTo>
                    <a:pt x="494" y="313"/>
                  </a:lnTo>
                  <a:lnTo>
                    <a:pt x="495" y="311"/>
                  </a:lnTo>
                  <a:lnTo>
                    <a:pt x="495" y="309"/>
                  </a:lnTo>
                  <a:lnTo>
                    <a:pt x="492" y="304"/>
                  </a:lnTo>
                  <a:lnTo>
                    <a:pt x="488" y="296"/>
                  </a:lnTo>
                  <a:lnTo>
                    <a:pt x="488" y="293"/>
                  </a:lnTo>
                  <a:lnTo>
                    <a:pt x="489" y="289"/>
                  </a:lnTo>
                  <a:lnTo>
                    <a:pt x="490" y="286"/>
                  </a:lnTo>
                  <a:lnTo>
                    <a:pt x="493" y="282"/>
                  </a:lnTo>
                  <a:lnTo>
                    <a:pt x="497" y="276"/>
                  </a:lnTo>
                  <a:lnTo>
                    <a:pt x="503" y="270"/>
                  </a:lnTo>
                  <a:lnTo>
                    <a:pt x="510" y="261"/>
                  </a:lnTo>
                  <a:lnTo>
                    <a:pt x="517" y="249"/>
                  </a:lnTo>
                  <a:lnTo>
                    <a:pt x="518" y="245"/>
                  </a:lnTo>
                  <a:lnTo>
                    <a:pt x="519" y="241"/>
                  </a:lnTo>
                  <a:lnTo>
                    <a:pt x="520" y="239"/>
                  </a:lnTo>
                  <a:lnTo>
                    <a:pt x="526" y="237"/>
                  </a:lnTo>
                  <a:lnTo>
                    <a:pt x="528" y="241"/>
                  </a:lnTo>
                  <a:lnTo>
                    <a:pt x="529" y="246"/>
                  </a:lnTo>
                  <a:lnTo>
                    <a:pt x="530" y="251"/>
                  </a:lnTo>
                  <a:lnTo>
                    <a:pt x="531" y="254"/>
                  </a:lnTo>
                  <a:lnTo>
                    <a:pt x="531" y="263"/>
                  </a:lnTo>
                  <a:lnTo>
                    <a:pt x="533" y="272"/>
                  </a:lnTo>
                  <a:lnTo>
                    <a:pt x="535" y="276"/>
                  </a:lnTo>
                  <a:lnTo>
                    <a:pt x="537" y="278"/>
                  </a:lnTo>
                  <a:lnTo>
                    <a:pt x="539" y="268"/>
                  </a:lnTo>
                  <a:lnTo>
                    <a:pt x="542" y="259"/>
                  </a:lnTo>
                  <a:lnTo>
                    <a:pt x="544" y="255"/>
                  </a:lnTo>
                  <a:lnTo>
                    <a:pt x="546" y="253"/>
                  </a:lnTo>
                  <a:lnTo>
                    <a:pt x="551" y="254"/>
                  </a:lnTo>
                  <a:lnTo>
                    <a:pt x="555" y="257"/>
                  </a:lnTo>
                  <a:lnTo>
                    <a:pt x="559" y="262"/>
                  </a:lnTo>
                  <a:lnTo>
                    <a:pt x="561" y="267"/>
                  </a:lnTo>
                  <a:lnTo>
                    <a:pt x="563" y="271"/>
                  </a:lnTo>
                  <a:lnTo>
                    <a:pt x="563" y="274"/>
                  </a:lnTo>
                  <a:lnTo>
                    <a:pt x="563" y="285"/>
                  </a:lnTo>
                  <a:lnTo>
                    <a:pt x="562" y="294"/>
                  </a:lnTo>
                  <a:lnTo>
                    <a:pt x="560" y="301"/>
                  </a:lnTo>
                  <a:lnTo>
                    <a:pt x="557" y="308"/>
                  </a:lnTo>
                  <a:lnTo>
                    <a:pt x="555" y="314"/>
                  </a:lnTo>
                  <a:lnTo>
                    <a:pt x="554" y="321"/>
                  </a:lnTo>
                  <a:lnTo>
                    <a:pt x="557" y="324"/>
                  </a:lnTo>
                  <a:lnTo>
                    <a:pt x="560" y="327"/>
                  </a:lnTo>
                  <a:lnTo>
                    <a:pt x="568" y="331"/>
                  </a:lnTo>
                  <a:lnTo>
                    <a:pt x="576" y="333"/>
                  </a:lnTo>
                  <a:lnTo>
                    <a:pt x="576" y="326"/>
                  </a:lnTo>
                  <a:lnTo>
                    <a:pt x="575" y="318"/>
                  </a:lnTo>
                  <a:lnTo>
                    <a:pt x="572" y="309"/>
                  </a:lnTo>
                  <a:lnTo>
                    <a:pt x="572" y="301"/>
                  </a:lnTo>
                  <a:lnTo>
                    <a:pt x="572" y="292"/>
                  </a:lnTo>
                  <a:lnTo>
                    <a:pt x="574" y="282"/>
                  </a:lnTo>
                  <a:lnTo>
                    <a:pt x="575" y="277"/>
                  </a:lnTo>
                  <a:lnTo>
                    <a:pt x="577" y="270"/>
                  </a:lnTo>
                  <a:lnTo>
                    <a:pt x="579" y="268"/>
                  </a:lnTo>
                  <a:lnTo>
                    <a:pt x="582" y="265"/>
                  </a:lnTo>
                  <a:lnTo>
                    <a:pt x="584" y="263"/>
                  </a:lnTo>
                  <a:lnTo>
                    <a:pt x="587" y="262"/>
                  </a:lnTo>
                  <a:lnTo>
                    <a:pt x="592" y="263"/>
                  </a:lnTo>
                  <a:lnTo>
                    <a:pt x="595" y="264"/>
                  </a:lnTo>
                  <a:lnTo>
                    <a:pt x="599" y="265"/>
                  </a:lnTo>
                  <a:lnTo>
                    <a:pt x="601" y="267"/>
                  </a:lnTo>
                  <a:lnTo>
                    <a:pt x="602" y="267"/>
                  </a:lnTo>
                  <a:lnTo>
                    <a:pt x="602" y="267"/>
                  </a:lnTo>
                  <a:lnTo>
                    <a:pt x="600" y="262"/>
                  </a:lnTo>
                  <a:lnTo>
                    <a:pt x="596" y="257"/>
                  </a:lnTo>
                  <a:lnTo>
                    <a:pt x="593" y="253"/>
                  </a:lnTo>
                  <a:lnTo>
                    <a:pt x="591" y="249"/>
                  </a:lnTo>
                  <a:lnTo>
                    <a:pt x="588" y="245"/>
                  </a:lnTo>
                  <a:lnTo>
                    <a:pt x="587" y="239"/>
                  </a:lnTo>
                  <a:lnTo>
                    <a:pt x="587" y="233"/>
                  </a:lnTo>
                  <a:lnTo>
                    <a:pt x="588" y="229"/>
                  </a:lnTo>
                  <a:lnTo>
                    <a:pt x="590" y="224"/>
                  </a:lnTo>
                  <a:lnTo>
                    <a:pt x="593" y="220"/>
                  </a:lnTo>
                  <a:lnTo>
                    <a:pt x="596" y="215"/>
                  </a:lnTo>
                  <a:lnTo>
                    <a:pt x="600" y="212"/>
                  </a:lnTo>
                  <a:lnTo>
                    <a:pt x="604" y="208"/>
                  </a:lnTo>
                  <a:lnTo>
                    <a:pt x="609" y="205"/>
                  </a:lnTo>
                  <a:lnTo>
                    <a:pt x="620" y="199"/>
                  </a:lnTo>
                  <a:lnTo>
                    <a:pt x="632" y="196"/>
                  </a:lnTo>
                  <a:lnTo>
                    <a:pt x="642" y="192"/>
                  </a:lnTo>
                  <a:lnTo>
                    <a:pt x="651" y="191"/>
                  </a:lnTo>
                  <a:lnTo>
                    <a:pt x="658" y="191"/>
                  </a:lnTo>
                  <a:lnTo>
                    <a:pt x="663" y="194"/>
                  </a:lnTo>
                  <a:lnTo>
                    <a:pt x="667" y="196"/>
                  </a:lnTo>
                  <a:lnTo>
                    <a:pt x="671" y="198"/>
                  </a:lnTo>
                  <a:lnTo>
                    <a:pt x="676" y="206"/>
                  </a:lnTo>
                  <a:lnTo>
                    <a:pt x="683" y="214"/>
                  </a:lnTo>
                  <a:lnTo>
                    <a:pt x="689" y="219"/>
                  </a:lnTo>
                  <a:lnTo>
                    <a:pt x="696" y="221"/>
                  </a:lnTo>
                  <a:lnTo>
                    <a:pt x="701" y="223"/>
                  </a:lnTo>
                  <a:lnTo>
                    <a:pt x="708" y="223"/>
                  </a:lnTo>
                  <a:lnTo>
                    <a:pt x="718" y="223"/>
                  </a:lnTo>
                  <a:lnTo>
                    <a:pt x="728" y="224"/>
                  </a:lnTo>
                  <a:lnTo>
                    <a:pt x="737" y="227"/>
                  </a:lnTo>
                  <a:lnTo>
                    <a:pt x="743" y="229"/>
                  </a:lnTo>
                  <a:lnTo>
                    <a:pt x="750" y="233"/>
                  </a:lnTo>
                  <a:lnTo>
                    <a:pt x="755" y="239"/>
                  </a:lnTo>
                  <a:lnTo>
                    <a:pt x="759" y="247"/>
                  </a:lnTo>
                  <a:lnTo>
                    <a:pt x="763" y="257"/>
                  </a:lnTo>
                  <a:lnTo>
                    <a:pt x="764" y="262"/>
                  </a:lnTo>
                  <a:lnTo>
                    <a:pt x="765" y="267"/>
                  </a:lnTo>
                  <a:lnTo>
                    <a:pt x="769" y="273"/>
                  </a:lnTo>
                  <a:lnTo>
                    <a:pt x="771" y="277"/>
                  </a:lnTo>
                  <a:lnTo>
                    <a:pt x="772" y="280"/>
                  </a:lnTo>
                  <a:lnTo>
                    <a:pt x="769" y="288"/>
                  </a:lnTo>
                  <a:lnTo>
                    <a:pt x="767" y="292"/>
                  </a:lnTo>
                  <a:lnTo>
                    <a:pt x="766" y="296"/>
                  </a:lnTo>
                  <a:lnTo>
                    <a:pt x="767" y="300"/>
                  </a:lnTo>
                  <a:lnTo>
                    <a:pt x="770" y="303"/>
                  </a:lnTo>
                  <a:lnTo>
                    <a:pt x="773" y="305"/>
                  </a:lnTo>
                  <a:lnTo>
                    <a:pt x="778" y="305"/>
                  </a:lnTo>
                  <a:lnTo>
                    <a:pt x="787" y="306"/>
                  </a:lnTo>
                  <a:lnTo>
                    <a:pt x="795" y="304"/>
                  </a:lnTo>
                  <a:lnTo>
                    <a:pt x="797" y="304"/>
                  </a:lnTo>
                  <a:lnTo>
                    <a:pt x="799" y="304"/>
                  </a:lnTo>
                  <a:lnTo>
                    <a:pt x="803" y="305"/>
                  </a:lnTo>
                  <a:lnTo>
                    <a:pt x="805" y="308"/>
                  </a:lnTo>
                  <a:lnTo>
                    <a:pt x="807" y="310"/>
                  </a:lnTo>
                  <a:lnTo>
                    <a:pt x="810" y="313"/>
                  </a:lnTo>
                  <a:lnTo>
                    <a:pt x="813" y="319"/>
                  </a:lnTo>
                  <a:lnTo>
                    <a:pt x="814" y="326"/>
                  </a:lnTo>
                  <a:lnTo>
                    <a:pt x="813" y="328"/>
                  </a:lnTo>
                  <a:lnTo>
                    <a:pt x="812" y="330"/>
                  </a:lnTo>
                  <a:lnTo>
                    <a:pt x="811" y="335"/>
                  </a:lnTo>
                  <a:lnTo>
                    <a:pt x="810" y="338"/>
                  </a:lnTo>
                  <a:lnTo>
                    <a:pt x="810" y="345"/>
                  </a:lnTo>
                  <a:lnTo>
                    <a:pt x="810" y="349"/>
                  </a:lnTo>
                  <a:lnTo>
                    <a:pt x="807" y="350"/>
                  </a:lnTo>
                  <a:lnTo>
                    <a:pt x="800" y="352"/>
                  </a:lnTo>
                  <a:lnTo>
                    <a:pt x="794" y="354"/>
                  </a:lnTo>
                  <a:lnTo>
                    <a:pt x="785" y="358"/>
                  </a:lnTo>
                  <a:lnTo>
                    <a:pt x="780" y="361"/>
                  </a:lnTo>
                  <a:lnTo>
                    <a:pt x="777" y="363"/>
                  </a:lnTo>
                  <a:lnTo>
                    <a:pt x="777" y="366"/>
                  </a:lnTo>
                  <a:lnTo>
                    <a:pt x="775" y="367"/>
                  </a:lnTo>
                  <a:lnTo>
                    <a:pt x="775" y="369"/>
                  </a:lnTo>
                  <a:lnTo>
                    <a:pt x="777" y="370"/>
                  </a:lnTo>
                  <a:lnTo>
                    <a:pt x="779" y="373"/>
                  </a:lnTo>
                  <a:lnTo>
                    <a:pt x="781" y="374"/>
                  </a:lnTo>
                  <a:lnTo>
                    <a:pt x="788" y="375"/>
                  </a:lnTo>
                  <a:lnTo>
                    <a:pt x="794" y="373"/>
                  </a:lnTo>
                  <a:lnTo>
                    <a:pt x="799" y="369"/>
                  </a:lnTo>
                  <a:lnTo>
                    <a:pt x="805" y="366"/>
                  </a:lnTo>
                  <a:lnTo>
                    <a:pt x="811" y="362"/>
                  </a:lnTo>
                  <a:lnTo>
                    <a:pt x="816" y="359"/>
                  </a:lnTo>
                  <a:lnTo>
                    <a:pt x="820" y="359"/>
                  </a:lnTo>
                  <a:lnTo>
                    <a:pt x="824" y="358"/>
                  </a:lnTo>
                  <a:lnTo>
                    <a:pt x="828" y="359"/>
                  </a:lnTo>
                  <a:lnTo>
                    <a:pt x="832" y="359"/>
                  </a:lnTo>
                  <a:lnTo>
                    <a:pt x="835" y="362"/>
                  </a:lnTo>
                  <a:lnTo>
                    <a:pt x="837" y="365"/>
                  </a:lnTo>
                  <a:lnTo>
                    <a:pt x="838" y="367"/>
                  </a:lnTo>
                  <a:lnTo>
                    <a:pt x="837" y="370"/>
                  </a:lnTo>
                  <a:lnTo>
                    <a:pt x="836" y="373"/>
                  </a:lnTo>
                  <a:lnTo>
                    <a:pt x="835" y="375"/>
                  </a:lnTo>
                  <a:lnTo>
                    <a:pt x="831" y="378"/>
                  </a:lnTo>
                  <a:lnTo>
                    <a:pt x="830" y="382"/>
                  </a:lnTo>
                  <a:lnTo>
                    <a:pt x="831" y="385"/>
                  </a:lnTo>
                  <a:lnTo>
                    <a:pt x="834" y="388"/>
                  </a:lnTo>
                  <a:lnTo>
                    <a:pt x="837" y="391"/>
                  </a:lnTo>
                  <a:lnTo>
                    <a:pt x="839" y="393"/>
                  </a:lnTo>
                  <a:lnTo>
                    <a:pt x="840" y="398"/>
                  </a:lnTo>
                  <a:lnTo>
                    <a:pt x="840" y="403"/>
                  </a:lnTo>
                  <a:lnTo>
                    <a:pt x="840" y="409"/>
                  </a:lnTo>
                  <a:lnTo>
                    <a:pt x="839" y="415"/>
                  </a:lnTo>
                  <a:lnTo>
                    <a:pt x="839" y="419"/>
                  </a:lnTo>
                  <a:lnTo>
                    <a:pt x="840" y="424"/>
                  </a:lnTo>
                  <a:lnTo>
                    <a:pt x="842" y="426"/>
                  </a:lnTo>
                  <a:lnTo>
                    <a:pt x="844" y="427"/>
                  </a:lnTo>
                  <a:lnTo>
                    <a:pt x="846" y="428"/>
                  </a:lnTo>
                  <a:lnTo>
                    <a:pt x="849" y="430"/>
                  </a:lnTo>
                  <a:lnTo>
                    <a:pt x="854" y="430"/>
                  </a:lnTo>
                  <a:lnTo>
                    <a:pt x="859" y="431"/>
                  </a:lnTo>
                  <a:lnTo>
                    <a:pt x="861" y="432"/>
                  </a:lnTo>
                  <a:lnTo>
                    <a:pt x="863" y="433"/>
                  </a:lnTo>
                  <a:lnTo>
                    <a:pt x="865" y="432"/>
                  </a:lnTo>
                  <a:lnTo>
                    <a:pt x="868" y="430"/>
                  </a:lnTo>
                  <a:lnTo>
                    <a:pt x="870" y="426"/>
                  </a:lnTo>
                  <a:lnTo>
                    <a:pt x="872" y="422"/>
                  </a:lnTo>
                  <a:lnTo>
                    <a:pt x="876" y="414"/>
                  </a:lnTo>
                  <a:lnTo>
                    <a:pt x="878" y="408"/>
                  </a:lnTo>
                  <a:lnTo>
                    <a:pt x="883" y="398"/>
                  </a:lnTo>
                  <a:lnTo>
                    <a:pt x="886" y="387"/>
                  </a:lnTo>
                  <a:lnTo>
                    <a:pt x="887" y="384"/>
                  </a:lnTo>
                  <a:lnTo>
                    <a:pt x="889" y="379"/>
                  </a:lnTo>
                  <a:lnTo>
                    <a:pt x="895" y="382"/>
                  </a:lnTo>
                  <a:lnTo>
                    <a:pt x="901" y="385"/>
                  </a:lnTo>
                  <a:lnTo>
                    <a:pt x="912" y="391"/>
                  </a:lnTo>
                  <a:lnTo>
                    <a:pt x="925" y="396"/>
                  </a:lnTo>
                  <a:lnTo>
                    <a:pt x="937" y="402"/>
                  </a:lnTo>
                  <a:lnTo>
                    <a:pt x="948" y="410"/>
                  </a:lnTo>
                  <a:lnTo>
                    <a:pt x="953" y="416"/>
                  </a:lnTo>
                  <a:lnTo>
                    <a:pt x="957" y="420"/>
                  </a:lnTo>
                  <a:lnTo>
                    <a:pt x="960" y="426"/>
                  </a:lnTo>
                  <a:lnTo>
                    <a:pt x="962" y="433"/>
                  </a:lnTo>
                  <a:lnTo>
                    <a:pt x="962" y="440"/>
                  </a:lnTo>
                  <a:lnTo>
                    <a:pt x="962" y="447"/>
                  </a:lnTo>
                  <a:lnTo>
                    <a:pt x="960" y="452"/>
                  </a:lnTo>
                  <a:lnTo>
                    <a:pt x="958" y="458"/>
                  </a:lnTo>
                  <a:lnTo>
                    <a:pt x="953" y="463"/>
                  </a:lnTo>
                  <a:lnTo>
                    <a:pt x="949" y="466"/>
                  </a:lnTo>
                  <a:lnTo>
                    <a:pt x="943" y="467"/>
                  </a:lnTo>
                  <a:lnTo>
                    <a:pt x="935" y="467"/>
                  </a:lnTo>
                  <a:lnTo>
                    <a:pt x="932" y="466"/>
                  </a:lnTo>
                  <a:lnTo>
                    <a:pt x="927" y="466"/>
                  </a:lnTo>
                  <a:lnTo>
                    <a:pt x="924" y="466"/>
                  </a:lnTo>
                  <a:lnTo>
                    <a:pt x="921" y="467"/>
                  </a:lnTo>
                  <a:lnTo>
                    <a:pt x="917" y="471"/>
                  </a:lnTo>
                  <a:lnTo>
                    <a:pt x="914" y="475"/>
                  </a:lnTo>
                  <a:lnTo>
                    <a:pt x="912" y="480"/>
                  </a:lnTo>
                  <a:lnTo>
                    <a:pt x="910" y="487"/>
                  </a:lnTo>
                  <a:lnTo>
                    <a:pt x="906" y="492"/>
                  </a:lnTo>
                  <a:lnTo>
                    <a:pt x="902" y="497"/>
                  </a:lnTo>
                  <a:lnTo>
                    <a:pt x="900" y="499"/>
                  </a:lnTo>
                  <a:lnTo>
                    <a:pt x="899" y="500"/>
                  </a:lnTo>
                  <a:lnTo>
                    <a:pt x="902" y="500"/>
                  </a:lnTo>
                  <a:lnTo>
                    <a:pt x="906" y="501"/>
                  </a:lnTo>
                  <a:lnTo>
                    <a:pt x="909" y="504"/>
                  </a:lnTo>
                  <a:lnTo>
                    <a:pt x="910" y="507"/>
                  </a:lnTo>
                  <a:lnTo>
                    <a:pt x="910" y="510"/>
                  </a:lnTo>
                  <a:lnTo>
                    <a:pt x="910" y="514"/>
                  </a:lnTo>
                  <a:lnTo>
                    <a:pt x="910" y="517"/>
                  </a:lnTo>
                  <a:lnTo>
                    <a:pt x="911" y="521"/>
                  </a:lnTo>
                  <a:lnTo>
                    <a:pt x="917" y="520"/>
                  </a:lnTo>
                  <a:lnTo>
                    <a:pt x="922" y="516"/>
                  </a:lnTo>
                  <a:lnTo>
                    <a:pt x="930" y="512"/>
                  </a:lnTo>
                  <a:lnTo>
                    <a:pt x="938" y="506"/>
                  </a:lnTo>
                  <a:lnTo>
                    <a:pt x="943" y="504"/>
                  </a:lnTo>
                  <a:lnTo>
                    <a:pt x="948" y="502"/>
                  </a:lnTo>
                  <a:lnTo>
                    <a:pt x="952" y="501"/>
                  </a:lnTo>
                  <a:lnTo>
                    <a:pt x="957" y="500"/>
                  </a:lnTo>
                  <a:lnTo>
                    <a:pt x="960" y="500"/>
                  </a:lnTo>
                  <a:lnTo>
                    <a:pt x="962" y="500"/>
                  </a:lnTo>
                  <a:lnTo>
                    <a:pt x="962" y="490"/>
                  </a:lnTo>
                  <a:lnTo>
                    <a:pt x="960" y="479"/>
                  </a:lnTo>
                  <a:lnTo>
                    <a:pt x="961" y="476"/>
                  </a:lnTo>
                  <a:lnTo>
                    <a:pt x="962" y="474"/>
                  </a:lnTo>
                  <a:lnTo>
                    <a:pt x="965" y="472"/>
                  </a:lnTo>
                  <a:lnTo>
                    <a:pt x="966" y="469"/>
                  </a:lnTo>
                  <a:lnTo>
                    <a:pt x="971" y="467"/>
                  </a:lnTo>
                  <a:lnTo>
                    <a:pt x="976" y="465"/>
                  </a:lnTo>
                  <a:lnTo>
                    <a:pt x="981" y="465"/>
                  </a:lnTo>
                  <a:lnTo>
                    <a:pt x="985" y="465"/>
                  </a:lnTo>
                  <a:lnTo>
                    <a:pt x="989" y="466"/>
                  </a:lnTo>
                  <a:lnTo>
                    <a:pt x="991" y="467"/>
                  </a:lnTo>
                  <a:lnTo>
                    <a:pt x="993" y="469"/>
                  </a:lnTo>
                  <a:lnTo>
                    <a:pt x="994" y="473"/>
                  </a:lnTo>
                  <a:lnTo>
                    <a:pt x="994" y="476"/>
                  </a:lnTo>
                  <a:lnTo>
                    <a:pt x="994" y="482"/>
                  </a:lnTo>
                  <a:lnTo>
                    <a:pt x="992" y="493"/>
                  </a:lnTo>
                  <a:lnTo>
                    <a:pt x="989" y="506"/>
                  </a:lnTo>
                  <a:lnTo>
                    <a:pt x="986" y="513"/>
                  </a:lnTo>
                  <a:lnTo>
                    <a:pt x="985" y="518"/>
                  </a:lnTo>
                  <a:lnTo>
                    <a:pt x="984" y="524"/>
                  </a:lnTo>
                  <a:lnTo>
                    <a:pt x="984" y="529"/>
                  </a:lnTo>
                  <a:lnTo>
                    <a:pt x="986" y="529"/>
                  </a:lnTo>
                  <a:lnTo>
                    <a:pt x="990" y="528"/>
                  </a:lnTo>
                  <a:lnTo>
                    <a:pt x="992" y="526"/>
                  </a:lnTo>
                  <a:lnTo>
                    <a:pt x="993" y="524"/>
                  </a:lnTo>
                  <a:lnTo>
                    <a:pt x="1007" y="514"/>
                  </a:lnTo>
                  <a:lnTo>
                    <a:pt x="1022" y="506"/>
                  </a:lnTo>
                  <a:lnTo>
                    <a:pt x="1027" y="504"/>
                  </a:lnTo>
                  <a:lnTo>
                    <a:pt x="1032" y="502"/>
                  </a:lnTo>
                  <a:lnTo>
                    <a:pt x="1034" y="501"/>
                  </a:lnTo>
                  <a:lnTo>
                    <a:pt x="1036" y="502"/>
                  </a:lnTo>
                  <a:lnTo>
                    <a:pt x="1038" y="504"/>
                  </a:lnTo>
                  <a:lnTo>
                    <a:pt x="1036" y="507"/>
                  </a:lnTo>
                  <a:lnTo>
                    <a:pt x="1033" y="510"/>
                  </a:lnTo>
                  <a:lnTo>
                    <a:pt x="1030" y="515"/>
                  </a:lnTo>
                  <a:lnTo>
                    <a:pt x="1025" y="518"/>
                  </a:lnTo>
                  <a:lnTo>
                    <a:pt x="1018" y="525"/>
                  </a:lnTo>
                  <a:lnTo>
                    <a:pt x="1016" y="529"/>
                  </a:lnTo>
                  <a:lnTo>
                    <a:pt x="1014" y="531"/>
                  </a:lnTo>
                  <a:lnTo>
                    <a:pt x="1013" y="534"/>
                  </a:lnTo>
                  <a:lnTo>
                    <a:pt x="1013" y="536"/>
                  </a:lnTo>
                  <a:lnTo>
                    <a:pt x="1023" y="532"/>
                  </a:lnTo>
                  <a:lnTo>
                    <a:pt x="1036" y="524"/>
                  </a:lnTo>
                  <a:lnTo>
                    <a:pt x="1042" y="522"/>
                  </a:lnTo>
                  <a:lnTo>
                    <a:pt x="1048" y="518"/>
                  </a:lnTo>
                  <a:lnTo>
                    <a:pt x="1055" y="516"/>
                  </a:lnTo>
                  <a:lnTo>
                    <a:pt x="1060" y="516"/>
                  </a:lnTo>
                  <a:lnTo>
                    <a:pt x="1065" y="518"/>
                  </a:lnTo>
                  <a:lnTo>
                    <a:pt x="1070" y="522"/>
                  </a:lnTo>
                  <a:lnTo>
                    <a:pt x="1073" y="525"/>
                  </a:lnTo>
                  <a:lnTo>
                    <a:pt x="1077" y="529"/>
                  </a:lnTo>
                  <a:lnTo>
                    <a:pt x="1087" y="534"/>
                  </a:lnTo>
                  <a:lnTo>
                    <a:pt x="1096" y="539"/>
                  </a:lnTo>
                  <a:lnTo>
                    <a:pt x="1101" y="540"/>
                  </a:lnTo>
                  <a:lnTo>
                    <a:pt x="1106" y="544"/>
                  </a:lnTo>
                  <a:lnTo>
                    <a:pt x="1109" y="546"/>
                  </a:lnTo>
                  <a:lnTo>
                    <a:pt x="1112" y="549"/>
                  </a:lnTo>
                  <a:lnTo>
                    <a:pt x="1113" y="552"/>
                  </a:lnTo>
                  <a:lnTo>
                    <a:pt x="1113" y="554"/>
                  </a:lnTo>
                  <a:lnTo>
                    <a:pt x="1111" y="561"/>
                  </a:lnTo>
                  <a:lnTo>
                    <a:pt x="1106" y="566"/>
                  </a:lnTo>
                  <a:lnTo>
                    <a:pt x="1103" y="571"/>
                  </a:lnTo>
                  <a:lnTo>
                    <a:pt x="1098" y="575"/>
                  </a:lnTo>
                  <a:lnTo>
                    <a:pt x="1092" y="579"/>
                  </a:lnTo>
                  <a:lnTo>
                    <a:pt x="1087" y="582"/>
                  </a:lnTo>
                  <a:lnTo>
                    <a:pt x="1075" y="588"/>
                  </a:lnTo>
                  <a:lnTo>
                    <a:pt x="1064" y="593"/>
                  </a:lnTo>
                  <a:lnTo>
                    <a:pt x="1054" y="596"/>
                  </a:lnTo>
                  <a:lnTo>
                    <a:pt x="1043" y="602"/>
                  </a:lnTo>
                  <a:lnTo>
                    <a:pt x="1040" y="604"/>
                  </a:lnTo>
                  <a:lnTo>
                    <a:pt x="1036" y="605"/>
                  </a:lnTo>
                  <a:lnTo>
                    <a:pt x="1036" y="609"/>
                  </a:lnTo>
                  <a:lnTo>
                    <a:pt x="1038" y="610"/>
                  </a:lnTo>
                  <a:lnTo>
                    <a:pt x="1040" y="610"/>
                  </a:lnTo>
                  <a:lnTo>
                    <a:pt x="1042" y="610"/>
                  </a:lnTo>
                  <a:lnTo>
                    <a:pt x="1055" y="606"/>
                  </a:lnTo>
                  <a:lnTo>
                    <a:pt x="1067" y="603"/>
                  </a:lnTo>
                  <a:lnTo>
                    <a:pt x="1071" y="603"/>
                  </a:lnTo>
                  <a:lnTo>
                    <a:pt x="1074" y="602"/>
                  </a:lnTo>
                  <a:lnTo>
                    <a:pt x="1080" y="602"/>
                  </a:lnTo>
                  <a:lnTo>
                    <a:pt x="1083" y="603"/>
                  </a:lnTo>
                  <a:lnTo>
                    <a:pt x="1087" y="606"/>
                  </a:lnTo>
                  <a:lnTo>
                    <a:pt x="1088" y="610"/>
                  </a:lnTo>
                  <a:lnTo>
                    <a:pt x="1088" y="619"/>
                  </a:lnTo>
                  <a:lnTo>
                    <a:pt x="1087" y="628"/>
                  </a:lnTo>
                  <a:lnTo>
                    <a:pt x="1087" y="634"/>
                  </a:lnTo>
                  <a:lnTo>
                    <a:pt x="1087" y="638"/>
                  </a:lnTo>
                  <a:lnTo>
                    <a:pt x="1088" y="638"/>
                  </a:lnTo>
                  <a:lnTo>
                    <a:pt x="1093" y="632"/>
                  </a:lnTo>
                  <a:lnTo>
                    <a:pt x="1097" y="627"/>
                  </a:lnTo>
                  <a:lnTo>
                    <a:pt x="1101" y="621"/>
                  </a:lnTo>
                  <a:lnTo>
                    <a:pt x="1104" y="615"/>
                  </a:lnTo>
                  <a:lnTo>
                    <a:pt x="1106" y="609"/>
                  </a:lnTo>
                  <a:lnTo>
                    <a:pt x="1108" y="599"/>
                  </a:lnTo>
                  <a:lnTo>
                    <a:pt x="1113" y="590"/>
                  </a:lnTo>
                  <a:lnTo>
                    <a:pt x="1116" y="588"/>
                  </a:lnTo>
                  <a:lnTo>
                    <a:pt x="1120" y="587"/>
                  </a:lnTo>
                  <a:lnTo>
                    <a:pt x="1123" y="588"/>
                  </a:lnTo>
                  <a:lnTo>
                    <a:pt x="1128" y="589"/>
                  </a:lnTo>
                  <a:lnTo>
                    <a:pt x="1134" y="594"/>
                  </a:lnTo>
                  <a:lnTo>
                    <a:pt x="1140" y="599"/>
                  </a:lnTo>
                  <a:lnTo>
                    <a:pt x="1146" y="606"/>
                  </a:lnTo>
                  <a:lnTo>
                    <a:pt x="1152" y="613"/>
                  </a:lnTo>
                  <a:lnTo>
                    <a:pt x="1160" y="629"/>
                  </a:lnTo>
                  <a:lnTo>
                    <a:pt x="1166" y="644"/>
                  </a:lnTo>
                  <a:lnTo>
                    <a:pt x="1168" y="651"/>
                  </a:lnTo>
                  <a:lnTo>
                    <a:pt x="1169" y="656"/>
                  </a:lnTo>
                  <a:lnTo>
                    <a:pt x="1170" y="662"/>
                  </a:lnTo>
                  <a:lnTo>
                    <a:pt x="1169" y="667"/>
                  </a:lnTo>
                  <a:lnTo>
                    <a:pt x="1168" y="671"/>
                  </a:lnTo>
                  <a:lnTo>
                    <a:pt x="1164" y="674"/>
                  </a:lnTo>
                  <a:lnTo>
                    <a:pt x="1158" y="675"/>
                  </a:lnTo>
                  <a:lnTo>
                    <a:pt x="1152" y="675"/>
                  </a:lnTo>
                  <a:lnTo>
                    <a:pt x="1145" y="672"/>
                  </a:lnTo>
                  <a:lnTo>
                    <a:pt x="1138" y="671"/>
                  </a:lnTo>
                  <a:lnTo>
                    <a:pt x="1131" y="670"/>
                  </a:lnTo>
                  <a:lnTo>
                    <a:pt x="1124" y="672"/>
                  </a:lnTo>
                  <a:lnTo>
                    <a:pt x="1117" y="676"/>
                  </a:lnTo>
                  <a:lnTo>
                    <a:pt x="1113" y="680"/>
                  </a:lnTo>
                  <a:lnTo>
                    <a:pt x="1111" y="683"/>
                  </a:lnTo>
                  <a:lnTo>
                    <a:pt x="1108" y="684"/>
                  </a:lnTo>
                  <a:lnTo>
                    <a:pt x="1104" y="685"/>
                  </a:lnTo>
                  <a:lnTo>
                    <a:pt x="1099" y="685"/>
                  </a:lnTo>
                  <a:lnTo>
                    <a:pt x="1093" y="685"/>
                  </a:lnTo>
                  <a:lnTo>
                    <a:pt x="1091" y="687"/>
                  </a:lnTo>
                  <a:lnTo>
                    <a:pt x="1090" y="688"/>
                  </a:lnTo>
                  <a:lnTo>
                    <a:pt x="1091" y="691"/>
                  </a:lnTo>
                  <a:lnTo>
                    <a:pt x="1097" y="695"/>
                  </a:lnTo>
                  <a:lnTo>
                    <a:pt x="1103" y="699"/>
                  </a:lnTo>
                  <a:lnTo>
                    <a:pt x="1112" y="702"/>
                  </a:lnTo>
                  <a:lnTo>
                    <a:pt x="1122" y="705"/>
                  </a:lnTo>
                  <a:lnTo>
                    <a:pt x="1132" y="708"/>
                  </a:lnTo>
                  <a:lnTo>
                    <a:pt x="1142" y="708"/>
                  </a:lnTo>
                  <a:lnTo>
                    <a:pt x="1149" y="709"/>
                  </a:lnTo>
                  <a:lnTo>
                    <a:pt x="1155" y="710"/>
                  </a:lnTo>
                  <a:lnTo>
                    <a:pt x="1162" y="712"/>
                  </a:lnTo>
                  <a:lnTo>
                    <a:pt x="1168" y="716"/>
                  </a:lnTo>
                  <a:lnTo>
                    <a:pt x="1172" y="719"/>
                  </a:lnTo>
                  <a:lnTo>
                    <a:pt x="1178" y="724"/>
                  </a:lnTo>
                  <a:lnTo>
                    <a:pt x="1182" y="728"/>
                  </a:lnTo>
                  <a:lnTo>
                    <a:pt x="1186" y="734"/>
                  </a:lnTo>
                  <a:lnTo>
                    <a:pt x="1190" y="742"/>
                  </a:lnTo>
                  <a:lnTo>
                    <a:pt x="1193" y="750"/>
                  </a:lnTo>
                  <a:lnTo>
                    <a:pt x="1193" y="753"/>
                  </a:lnTo>
                  <a:lnTo>
                    <a:pt x="1190" y="757"/>
                  </a:lnTo>
                  <a:lnTo>
                    <a:pt x="1187" y="758"/>
                  </a:lnTo>
                  <a:lnTo>
                    <a:pt x="1181" y="759"/>
                  </a:lnTo>
                  <a:lnTo>
                    <a:pt x="1168" y="758"/>
                  </a:lnTo>
                  <a:lnTo>
                    <a:pt x="1155" y="756"/>
                  </a:lnTo>
                  <a:lnTo>
                    <a:pt x="1142" y="752"/>
                  </a:lnTo>
                  <a:lnTo>
                    <a:pt x="1130" y="749"/>
                  </a:lnTo>
                  <a:lnTo>
                    <a:pt x="1116" y="743"/>
                  </a:lnTo>
                  <a:lnTo>
                    <a:pt x="1104" y="740"/>
                  </a:lnTo>
                  <a:lnTo>
                    <a:pt x="1107" y="743"/>
                  </a:lnTo>
                  <a:lnTo>
                    <a:pt x="1119" y="753"/>
                  </a:lnTo>
                  <a:lnTo>
                    <a:pt x="1128" y="761"/>
                  </a:lnTo>
                  <a:lnTo>
                    <a:pt x="1136" y="770"/>
                  </a:lnTo>
                  <a:lnTo>
                    <a:pt x="1138" y="773"/>
                  </a:lnTo>
                  <a:lnTo>
                    <a:pt x="1139" y="774"/>
                  </a:lnTo>
                  <a:lnTo>
                    <a:pt x="1140" y="776"/>
                  </a:lnTo>
                  <a:lnTo>
                    <a:pt x="1139" y="778"/>
                  </a:lnTo>
                  <a:lnTo>
                    <a:pt x="1132" y="781"/>
                  </a:lnTo>
                  <a:lnTo>
                    <a:pt x="1125" y="783"/>
                  </a:lnTo>
                  <a:lnTo>
                    <a:pt x="1123" y="784"/>
                  </a:lnTo>
                  <a:lnTo>
                    <a:pt x="1122" y="786"/>
                  </a:lnTo>
                  <a:lnTo>
                    <a:pt x="1122" y="789"/>
                  </a:lnTo>
                  <a:lnTo>
                    <a:pt x="1122" y="791"/>
                  </a:lnTo>
                  <a:lnTo>
                    <a:pt x="1125" y="796"/>
                  </a:lnTo>
                  <a:lnTo>
                    <a:pt x="1129" y="799"/>
                  </a:lnTo>
                  <a:lnTo>
                    <a:pt x="1131" y="805"/>
                  </a:lnTo>
                  <a:lnTo>
                    <a:pt x="1133" y="808"/>
                  </a:lnTo>
                  <a:lnTo>
                    <a:pt x="1134" y="813"/>
                  </a:lnTo>
                  <a:lnTo>
                    <a:pt x="1133" y="816"/>
                  </a:lnTo>
                  <a:lnTo>
                    <a:pt x="1132" y="819"/>
                  </a:lnTo>
                  <a:lnTo>
                    <a:pt x="1130" y="823"/>
                  </a:lnTo>
                  <a:lnTo>
                    <a:pt x="1127" y="826"/>
                  </a:lnTo>
                  <a:lnTo>
                    <a:pt x="1122" y="829"/>
                  </a:lnTo>
                  <a:lnTo>
                    <a:pt x="1114" y="833"/>
                  </a:lnTo>
                  <a:lnTo>
                    <a:pt x="1109" y="838"/>
                  </a:lnTo>
                  <a:lnTo>
                    <a:pt x="1113" y="840"/>
                  </a:lnTo>
                  <a:lnTo>
                    <a:pt x="1119" y="842"/>
                  </a:lnTo>
                  <a:lnTo>
                    <a:pt x="1125" y="843"/>
                  </a:lnTo>
                  <a:lnTo>
                    <a:pt x="1130" y="843"/>
                  </a:lnTo>
                  <a:lnTo>
                    <a:pt x="1141" y="846"/>
                  </a:lnTo>
                  <a:lnTo>
                    <a:pt x="1152" y="847"/>
                  </a:lnTo>
                  <a:lnTo>
                    <a:pt x="1162" y="848"/>
                  </a:lnTo>
                  <a:lnTo>
                    <a:pt x="1172" y="850"/>
                  </a:lnTo>
                  <a:lnTo>
                    <a:pt x="1176" y="851"/>
                  </a:lnTo>
                  <a:lnTo>
                    <a:pt x="1180" y="853"/>
                  </a:lnTo>
                  <a:lnTo>
                    <a:pt x="1184" y="855"/>
                  </a:lnTo>
                  <a:lnTo>
                    <a:pt x="1186" y="857"/>
                  </a:lnTo>
                  <a:lnTo>
                    <a:pt x="1185" y="860"/>
                  </a:lnTo>
                  <a:lnTo>
                    <a:pt x="1184" y="864"/>
                  </a:lnTo>
                  <a:lnTo>
                    <a:pt x="1181" y="867"/>
                  </a:lnTo>
                  <a:lnTo>
                    <a:pt x="1180" y="870"/>
                  </a:lnTo>
                  <a:lnTo>
                    <a:pt x="1178" y="874"/>
                  </a:lnTo>
                  <a:lnTo>
                    <a:pt x="1178" y="878"/>
                  </a:lnTo>
                  <a:lnTo>
                    <a:pt x="1178" y="882"/>
                  </a:lnTo>
                  <a:lnTo>
                    <a:pt x="1180" y="887"/>
                  </a:lnTo>
                  <a:lnTo>
                    <a:pt x="1182" y="890"/>
                  </a:lnTo>
                  <a:lnTo>
                    <a:pt x="1186" y="894"/>
                  </a:lnTo>
                  <a:lnTo>
                    <a:pt x="1190" y="896"/>
                  </a:lnTo>
                  <a:lnTo>
                    <a:pt x="1194" y="898"/>
                  </a:lnTo>
                  <a:lnTo>
                    <a:pt x="1198" y="899"/>
                  </a:lnTo>
                  <a:lnTo>
                    <a:pt x="1203" y="899"/>
                  </a:lnTo>
                  <a:lnTo>
                    <a:pt x="1205" y="899"/>
                  </a:lnTo>
                  <a:lnTo>
                    <a:pt x="1209" y="899"/>
                  </a:lnTo>
                  <a:lnTo>
                    <a:pt x="1212" y="902"/>
                  </a:lnTo>
                  <a:lnTo>
                    <a:pt x="1214" y="904"/>
                  </a:lnTo>
                  <a:lnTo>
                    <a:pt x="1217" y="907"/>
                  </a:lnTo>
                  <a:lnTo>
                    <a:pt x="1219" y="911"/>
                  </a:lnTo>
                  <a:lnTo>
                    <a:pt x="1223" y="917"/>
                  </a:lnTo>
                  <a:lnTo>
                    <a:pt x="1227" y="924"/>
                  </a:lnTo>
                  <a:lnTo>
                    <a:pt x="1230" y="929"/>
                  </a:lnTo>
                  <a:lnTo>
                    <a:pt x="1234" y="931"/>
                  </a:lnTo>
                  <a:lnTo>
                    <a:pt x="1235" y="931"/>
                  </a:lnTo>
                  <a:lnTo>
                    <a:pt x="1237" y="930"/>
                  </a:lnTo>
                  <a:lnTo>
                    <a:pt x="1238" y="929"/>
                  </a:lnTo>
                  <a:lnTo>
                    <a:pt x="1241" y="927"/>
                  </a:lnTo>
                  <a:lnTo>
                    <a:pt x="1243" y="922"/>
                  </a:lnTo>
                  <a:lnTo>
                    <a:pt x="1244" y="917"/>
                  </a:lnTo>
                  <a:lnTo>
                    <a:pt x="1246" y="914"/>
                  </a:lnTo>
                  <a:lnTo>
                    <a:pt x="1248" y="910"/>
                  </a:lnTo>
                  <a:lnTo>
                    <a:pt x="1250" y="907"/>
                  </a:lnTo>
                  <a:lnTo>
                    <a:pt x="1252" y="905"/>
                  </a:lnTo>
                  <a:lnTo>
                    <a:pt x="1253" y="904"/>
                  </a:lnTo>
                  <a:lnTo>
                    <a:pt x="1254" y="904"/>
                  </a:lnTo>
                  <a:lnTo>
                    <a:pt x="1259" y="914"/>
                  </a:lnTo>
                  <a:lnTo>
                    <a:pt x="1262" y="922"/>
                  </a:lnTo>
                  <a:lnTo>
                    <a:pt x="1266" y="922"/>
                  </a:lnTo>
                  <a:lnTo>
                    <a:pt x="1268" y="920"/>
                  </a:lnTo>
                  <a:lnTo>
                    <a:pt x="1272" y="915"/>
                  </a:lnTo>
                  <a:lnTo>
                    <a:pt x="1278" y="913"/>
                  </a:lnTo>
                  <a:lnTo>
                    <a:pt x="1282" y="913"/>
                  </a:lnTo>
                  <a:lnTo>
                    <a:pt x="1285" y="913"/>
                  </a:lnTo>
                  <a:lnTo>
                    <a:pt x="1287" y="914"/>
                  </a:lnTo>
                  <a:lnTo>
                    <a:pt x="1291" y="916"/>
                  </a:lnTo>
                  <a:lnTo>
                    <a:pt x="1292" y="917"/>
                  </a:lnTo>
                  <a:lnTo>
                    <a:pt x="1293" y="921"/>
                  </a:lnTo>
                  <a:lnTo>
                    <a:pt x="1293" y="923"/>
                  </a:lnTo>
                  <a:lnTo>
                    <a:pt x="1292" y="927"/>
                  </a:lnTo>
                  <a:lnTo>
                    <a:pt x="1288" y="930"/>
                  </a:lnTo>
                  <a:lnTo>
                    <a:pt x="1284" y="932"/>
                  </a:lnTo>
                  <a:lnTo>
                    <a:pt x="1276" y="936"/>
                  </a:lnTo>
                  <a:lnTo>
                    <a:pt x="1275" y="938"/>
                  </a:lnTo>
                  <a:lnTo>
                    <a:pt x="1280" y="940"/>
                  </a:lnTo>
                  <a:lnTo>
                    <a:pt x="1287" y="941"/>
                  </a:lnTo>
                  <a:lnTo>
                    <a:pt x="1296" y="944"/>
                  </a:lnTo>
                  <a:lnTo>
                    <a:pt x="1305" y="948"/>
                  </a:lnTo>
                  <a:lnTo>
                    <a:pt x="1321" y="959"/>
                  </a:lnTo>
                  <a:lnTo>
                    <a:pt x="1337" y="971"/>
                  </a:lnTo>
                  <a:lnTo>
                    <a:pt x="1339" y="972"/>
                  </a:lnTo>
                  <a:lnTo>
                    <a:pt x="1341" y="974"/>
                  </a:lnTo>
                  <a:lnTo>
                    <a:pt x="1342" y="978"/>
                  </a:lnTo>
                  <a:lnTo>
                    <a:pt x="1342" y="980"/>
                  </a:lnTo>
                  <a:lnTo>
                    <a:pt x="1340" y="982"/>
                  </a:lnTo>
                  <a:lnTo>
                    <a:pt x="1336" y="984"/>
                  </a:lnTo>
                  <a:lnTo>
                    <a:pt x="1334" y="986"/>
                  </a:lnTo>
                  <a:lnTo>
                    <a:pt x="1331" y="988"/>
                  </a:lnTo>
                  <a:lnTo>
                    <a:pt x="1329" y="992"/>
                  </a:lnTo>
                  <a:lnTo>
                    <a:pt x="1327" y="995"/>
                  </a:lnTo>
                  <a:lnTo>
                    <a:pt x="1326" y="1002"/>
                  </a:lnTo>
                  <a:lnTo>
                    <a:pt x="1326" y="1009"/>
                  </a:lnTo>
                  <a:lnTo>
                    <a:pt x="1328" y="1016"/>
                  </a:lnTo>
                  <a:lnTo>
                    <a:pt x="1332" y="1020"/>
                  </a:lnTo>
                  <a:lnTo>
                    <a:pt x="1334" y="1022"/>
                  </a:lnTo>
                  <a:lnTo>
                    <a:pt x="1337" y="1024"/>
                  </a:lnTo>
                  <a:lnTo>
                    <a:pt x="1340" y="1024"/>
                  </a:lnTo>
                  <a:lnTo>
                    <a:pt x="1343" y="1022"/>
                  </a:lnTo>
                  <a:lnTo>
                    <a:pt x="1355" y="1018"/>
                  </a:lnTo>
                  <a:lnTo>
                    <a:pt x="1372" y="1012"/>
                  </a:lnTo>
                  <a:lnTo>
                    <a:pt x="1375" y="1012"/>
                  </a:lnTo>
                  <a:lnTo>
                    <a:pt x="1378" y="1012"/>
                  </a:lnTo>
                  <a:lnTo>
                    <a:pt x="1381" y="1012"/>
                  </a:lnTo>
                  <a:lnTo>
                    <a:pt x="1382" y="1013"/>
                  </a:lnTo>
                  <a:lnTo>
                    <a:pt x="1383" y="1016"/>
                  </a:lnTo>
                  <a:lnTo>
                    <a:pt x="1383" y="1018"/>
                  </a:lnTo>
                  <a:lnTo>
                    <a:pt x="1381" y="1022"/>
                  </a:lnTo>
                  <a:lnTo>
                    <a:pt x="1377" y="1027"/>
                  </a:lnTo>
                  <a:lnTo>
                    <a:pt x="1373" y="1032"/>
                  </a:lnTo>
                  <a:lnTo>
                    <a:pt x="1368" y="1038"/>
                  </a:lnTo>
                  <a:lnTo>
                    <a:pt x="1366" y="1042"/>
                  </a:lnTo>
                  <a:lnTo>
                    <a:pt x="1365" y="1045"/>
                  </a:lnTo>
                  <a:lnTo>
                    <a:pt x="1365" y="1049"/>
                  </a:lnTo>
                  <a:lnTo>
                    <a:pt x="1365" y="1052"/>
                  </a:lnTo>
                  <a:lnTo>
                    <a:pt x="1366" y="1054"/>
                  </a:lnTo>
                  <a:lnTo>
                    <a:pt x="1368" y="1057"/>
                  </a:lnTo>
                  <a:lnTo>
                    <a:pt x="1372" y="1058"/>
                  </a:lnTo>
                  <a:lnTo>
                    <a:pt x="1375" y="1059"/>
                  </a:lnTo>
                  <a:lnTo>
                    <a:pt x="1382" y="1058"/>
                  </a:lnTo>
                  <a:lnTo>
                    <a:pt x="1388" y="1058"/>
                  </a:lnTo>
                  <a:lnTo>
                    <a:pt x="1392" y="1057"/>
                  </a:lnTo>
                  <a:lnTo>
                    <a:pt x="1398" y="1057"/>
                  </a:lnTo>
                  <a:lnTo>
                    <a:pt x="1400" y="1058"/>
                  </a:lnTo>
                  <a:lnTo>
                    <a:pt x="1402" y="1059"/>
                  </a:lnTo>
                  <a:lnTo>
                    <a:pt x="1404" y="1060"/>
                  </a:lnTo>
                  <a:lnTo>
                    <a:pt x="1406" y="1061"/>
                  </a:lnTo>
                  <a:lnTo>
                    <a:pt x="1408" y="1055"/>
                  </a:lnTo>
                  <a:lnTo>
                    <a:pt x="1412" y="1049"/>
                  </a:lnTo>
                  <a:lnTo>
                    <a:pt x="1414" y="1046"/>
                  </a:lnTo>
                  <a:lnTo>
                    <a:pt x="1415" y="1044"/>
                  </a:lnTo>
                  <a:lnTo>
                    <a:pt x="1418" y="1041"/>
                  </a:lnTo>
                  <a:lnTo>
                    <a:pt x="1421" y="1041"/>
                  </a:lnTo>
                  <a:lnTo>
                    <a:pt x="1423" y="1041"/>
                  </a:lnTo>
                  <a:lnTo>
                    <a:pt x="1424" y="1043"/>
                  </a:lnTo>
                  <a:lnTo>
                    <a:pt x="1427" y="1049"/>
                  </a:lnTo>
                  <a:lnTo>
                    <a:pt x="1431" y="1053"/>
                  </a:lnTo>
                  <a:lnTo>
                    <a:pt x="1434" y="1054"/>
                  </a:lnTo>
                  <a:lnTo>
                    <a:pt x="1438" y="1054"/>
                  </a:lnTo>
                  <a:lnTo>
                    <a:pt x="1441" y="1055"/>
                  </a:lnTo>
                  <a:lnTo>
                    <a:pt x="1443" y="1055"/>
                  </a:lnTo>
                  <a:lnTo>
                    <a:pt x="1445" y="1058"/>
                  </a:lnTo>
                  <a:lnTo>
                    <a:pt x="1446" y="1059"/>
                  </a:lnTo>
                  <a:lnTo>
                    <a:pt x="1446" y="1065"/>
                  </a:lnTo>
                  <a:lnTo>
                    <a:pt x="1448" y="1070"/>
                  </a:lnTo>
                  <a:lnTo>
                    <a:pt x="1453" y="1077"/>
                  </a:lnTo>
                  <a:lnTo>
                    <a:pt x="1457" y="1083"/>
                  </a:lnTo>
                  <a:lnTo>
                    <a:pt x="1462" y="1086"/>
                  </a:lnTo>
                  <a:lnTo>
                    <a:pt x="1465" y="1091"/>
                  </a:lnTo>
                  <a:lnTo>
                    <a:pt x="1466" y="1093"/>
                  </a:lnTo>
                  <a:lnTo>
                    <a:pt x="1467" y="1095"/>
                  </a:lnTo>
                  <a:lnTo>
                    <a:pt x="1467" y="1098"/>
                  </a:lnTo>
                  <a:lnTo>
                    <a:pt x="1467" y="1101"/>
                  </a:lnTo>
                  <a:lnTo>
                    <a:pt x="1461" y="1108"/>
                  </a:lnTo>
                  <a:lnTo>
                    <a:pt x="1454" y="1116"/>
                  </a:lnTo>
                  <a:lnTo>
                    <a:pt x="1454" y="1119"/>
                  </a:lnTo>
                  <a:lnTo>
                    <a:pt x="1454" y="1123"/>
                  </a:lnTo>
                  <a:lnTo>
                    <a:pt x="1455" y="1127"/>
                  </a:lnTo>
                  <a:lnTo>
                    <a:pt x="1455" y="1131"/>
                  </a:lnTo>
                  <a:lnTo>
                    <a:pt x="1453" y="1134"/>
                  </a:lnTo>
                  <a:lnTo>
                    <a:pt x="1450" y="1138"/>
                  </a:lnTo>
                  <a:lnTo>
                    <a:pt x="1447" y="1139"/>
                  </a:lnTo>
                  <a:lnTo>
                    <a:pt x="1442" y="1140"/>
                  </a:lnTo>
                  <a:lnTo>
                    <a:pt x="1434" y="1141"/>
                  </a:lnTo>
                  <a:lnTo>
                    <a:pt x="1426" y="1140"/>
                  </a:lnTo>
                  <a:lnTo>
                    <a:pt x="1421" y="1136"/>
                  </a:lnTo>
                  <a:lnTo>
                    <a:pt x="1416" y="1133"/>
                  </a:lnTo>
                  <a:lnTo>
                    <a:pt x="1416" y="1134"/>
                  </a:lnTo>
                  <a:lnTo>
                    <a:pt x="1419" y="1142"/>
                  </a:lnTo>
                  <a:lnTo>
                    <a:pt x="1419" y="1144"/>
                  </a:lnTo>
                  <a:lnTo>
                    <a:pt x="1418" y="1147"/>
                  </a:lnTo>
                  <a:lnTo>
                    <a:pt x="1417" y="1148"/>
                  </a:lnTo>
                  <a:lnTo>
                    <a:pt x="1416" y="1149"/>
                  </a:lnTo>
                  <a:lnTo>
                    <a:pt x="1413" y="1149"/>
                  </a:lnTo>
                  <a:lnTo>
                    <a:pt x="1409" y="1149"/>
                  </a:lnTo>
                  <a:lnTo>
                    <a:pt x="1408" y="1152"/>
                  </a:lnTo>
                  <a:lnTo>
                    <a:pt x="1409" y="1155"/>
                  </a:lnTo>
                  <a:lnTo>
                    <a:pt x="1415" y="1159"/>
                  </a:lnTo>
                  <a:lnTo>
                    <a:pt x="1424" y="1166"/>
                  </a:lnTo>
                  <a:lnTo>
                    <a:pt x="1429" y="1169"/>
                  </a:lnTo>
                  <a:lnTo>
                    <a:pt x="1430" y="1173"/>
                  </a:lnTo>
                  <a:lnTo>
                    <a:pt x="1430" y="1174"/>
                  </a:lnTo>
                  <a:lnTo>
                    <a:pt x="1429" y="1175"/>
                  </a:lnTo>
                  <a:lnTo>
                    <a:pt x="1425" y="1176"/>
                  </a:lnTo>
                  <a:lnTo>
                    <a:pt x="1422" y="1176"/>
                  </a:lnTo>
                  <a:lnTo>
                    <a:pt x="1419" y="1176"/>
                  </a:lnTo>
                  <a:lnTo>
                    <a:pt x="1417" y="1176"/>
                  </a:lnTo>
                  <a:lnTo>
                    <a:pt x="1414" y="1176"/>
                  </a:lnTo>
                  <a:lnTo>
                    <a:pt x="1409" y="1176"/>
                  </a:lnTo>
                  <a:lnTo>
                    <a:pt x="1407" y="1177"/>
                  </a:lnTo>
                  <a:lnTo>
                    <a:pt x="1405" y="1179"/>
                  </a:lnTo>
                  <a:lnTo>
                    <a:pt x="1404" y="1180"/>
                  </a:lnTo>
                  <a:lnTo>
                    <a:pt x="1404" y="1181"/>
                  </a:lnTo>
                  <a:lnTo>
                    <a:pt x="1404" y="1184"/>
                  </a:lnTo>
                  <a:lnTo>
                    <a:pt x="1406" y="1188"/>
                  </a:lnTo>
                  <a:lnTo>
                    <a:pt x="1408" y="1192"/>
                  </a:lnTo>
                  <a:lnTo>
                    <a:pt x="1412" y="1196"/>
                  </a:lnTo>
                  <a:lnTo>
                    <a:pt x="1413" y="1200"/>
                  </a:lnTo>
                  <a:lnTo>
                    <a:pt x="1414" y="1205"/>
                  </a:lnTo>
                  <a:lnTo>
                    <a:pt x="1409" y="1208"/>
                  </a:lnTo>
                  <a:lnTo>
                    <a:pt x="1406" y="1210"/>
                  </a:lnTo>
                  <a:lnTo>
                    <a:pt x="1399" y="1214"/>
                  </a:lnTo>
                  <a:lnTo>
                    <a:pt x="1397" y="1216"/>
                  </a:lnTo>
                  <a:lnTo>
                    <a:pt x="1396" y="1218"/>
                  </a:lnTo>
                  <a:lnTo>
                    <a:pt x="1396" y="1221"/>
                  </a:lnTo>
                  <a:lnTo>
                    <a:pt x="1397" y="1224"/>
                  </a:lnTo>
                  <a:lnTo>
                    <a:pt x="1399" y="1228"/>
                  </a:lnTo>
                  <a:lnTo>
                    <a:pt x="1400" y="1230"/>
                  </a:lnTo>
                  <a:lnTo>
                    <a:pt x="1401" y="1231"/>
                  </a:lnTo>
                  <a:lnTo>
                    <a:pt x="1400" y="1232"/>
                  </a:lnTo>
                  <a:lnTo>
                    <a:pt x="1396" y="1231"/>
                  </a:lnTo>
                  <a:lnTo>
                    <a:pt x="1391" y="1230"/>
                  </a:lnTo>
                  <a:lnTo>
                    <a:pt x="1385" y="1228"/>
                  </a:lnTo>
                  <a:lnTo>
                    <a:pt x="1381" y="1226"/>
                  </a:lnTo>
                  <a:lnTo>
                    <a:pt x="1374" y="1224"/>
                  </a:lnTo>
                  <a:lnTo>
                    <a:pt x="1368" y="1223"/>
                  </a:lnTo>
                  <a:lnTo>
                    <a:pt x="1365" y="1224"/>
                  </a:lnTo>
                  <a:lnTo>
                    <a:pt x="1362" y="1229"/>
                  </a:lnTo>
                  <a:lnTo>
                    <a:pt x="1362" y="1232"/>
                  </a:lnTo>
                  <a:lnTo>
                    <a:pt x="1362" y="1234"/>
                  </a:lnTo>
                  <a:lnTo>
                    <a:pt x="1359" y="1239"/>
                  </a:lnTo>
                  <a:lnTo>
                    <a:pt x="1355" y="1242"/>
                  </a:lnTo>
                  <a:lnTo>
                    <a:pt x="1355" y="1242"/>
                  </a:lnTo>
                  <a:lnTo>
                    <a:pt x="1356" y="1242"/>
                  </a:lnTo>
                  <a:lnTo>
                    <a:pt x="1357" y="1242"/>
                  </a:lnTo>
                  <a:lnTo>
                    <a:pt x="1358" y="1245"/>
                  </a:lnTo>
                  <a:lnTo>
                    <a:pt x="1359" y="1247"/>
                  </a:lnTo>
                  <a:lnTo>
                    <a:pt x="1358" y="1250"/>
                  </a:lnTo>
                  <a:lnTo>
                    <a:pt x="1357" y="1254"/>
                  </a:lnTo>
                  <a:lnTo>
                    <a:pt x="1355" y="1258"/>
                  </a:lnTo>
                  <a:lnTo>
                    <a:pt x="1356" y="1260"/>
                  </a:lnTo>
                  <a:lnTo>
                    <a:pt x="1357" y="1261"/>
                  </a:lnTo>
                  <a:lnTo>
                    <a:pt x="1359" y="1265"/>
                  </a:lnTo>
                  <a:lnTo>
                    <a:pt x="1361" y="1270"/>
                  </a:lnTo>
                  <a:lnTo>
                    <a:pt x="1361" y="1275"/>
                  </a:lnTo>
                  <a:lnTo>
                    <a:pt x="1361" y="1281"/>
                  </a:lnTo>
                  <a:lnTo>
                    <a:pt x="1361" y="1287"/>
                  </a:lnTo>
                  <a:lnTo>
                    <a:pt x="1361" y="1297"/>
                  </a:lnTo>
                  <a:lnTo>
                    <a:pt x="1364" y="1307"/>
                  </a:lnTo>
                  <a:lnTo>
                    <a:pt x="1365" y="1310"/>
                  </a:lnTo>
                  <a:lnTo>
                    <a:pt x="1365" y="1312"/>
                  </a:lnTo>
                  <a:lnTo>
                    <a:pt x="1362" y="1311"/>
                  </a:lnTo>
                  <a:lnTo>
                    <a:pt x="1360" y="1310"/>
                  </a:lnTo>
                  <a:lnTo>
                    <a:pt x="1357" y="1306"/>
                  </a:lnTo>
                  <a:lnTo>
                    <a:pt x="1355" y="1306"/>
                  </a:lnTo>
                  <a:lnTo>
                    <a:pt x="1353" y="1307"/>
                  </a:lnTo>
                  <a:lnTo>
                    <a:pt x="1352" y="1310"/>
                  </a:lnTo>
                  <a:lnTo>
                    <a:pt x="1351" y="1312"/>
                  </a:lnTo>
                  <a:lnTo>
                    <a:pt x="1349" y="1313"/>
                  </a:lnTo>
                  <a:lnTo>
                    <a:pt x="1347" y="1312"/>
                  </a:lnTo>
                  <a:lnTo>
                    <a:pt x="1342" y="1309"/>
                  </a:lnTo>
                  <a:lnTo>
                    <a:pt x="1337" y="1302"/>
                  </a:lnTo>
                  <a:lnTo>
                    <a:pt x="1334" y="1294"/>
                  </a:lnTo>
                  <a:lnTo>
                    <a:pt x="1333" y="1288"/>
                  </a:lnTo>
                  <a:lnTo>
                    <a:pt x="1333" y="1286"/>
                  </a:lnTo>
                  <a:lnTo>
                    <a:pt x="1331" y="1287"/>
                  </a:lnTo>
                  <a:lnTo>
                    <a:pt x="1325" y="1290"/>
                  </a:lnTo>
                  <a:lnTo>
                    <a:pt x="1320" y="1293"/>
                  </a:lnTo>
                  <a:lnTo>
                    <a:pt x="1317" y="1291"/>
                  </a:lnTo>
                  <a:lnTo>
                    <a:pt x="1315" y="1290"/>
                  </a:lnTo>
                  <a:lnTo>
                    <a:pt x="1313" y="1287"/>
                  </a:lnTo>
                  <a:lnTo>
                    <a:pt x="1311" y="1280"/>
                  </a:lnTo>
                  <a:lnTo>
                    <a:pt x="1308" y="1275"/>
                  </a:lnTo>
                  <a:lnTo>
                    <a:pt x="1305" y="1277"/>
                  </a:lnTo>
                  <a:lnTo>
                    <a:pt x="1303" y="1279"/>
                  </a:lnTo>
                  <a:lnTo>
                    <a:pt x="1301" y="1282"/>
                  </a:lnTo>
                  <a:lnTo>
                    <a:pt x="1299" y="1285"/>
                  </a:lnTo>
                  <a:lnTo>
                    <a:pt x="1298" y="1285"/>
                  </a:lnTo>
                  <a:lnTo>
                    <a:pt x="1295" y="1282"/>
                  </a:lnTo>
                  <a:lnTo>
                    <a:pt x="1292" y="1277"/>
                  </a:lnTo>
                  <a:lnTo>
                    <a:pt x="1286" y="1271"/>
                  </a:lnTo>
                  <a:lnTo>
                    <a:pt x="1282" y="1265"/>
                  </a:lnTo>
                  <a:lnTo>
                    <a:pt x="1282" y="1265"/>
                  </a:lnTo>
                  <a:lnTo>
                    <a:pt x="1282" y="1265"/>
                  </a:lnTo>
                  <a:lnTo>
                    <a:pt x="1283" y="1265"/>
                  </a:lnTo>
                  <a:lnTo>
                    <a:pt x="1282" y="1262"/>
                  </a:lnTo>
                  <a:lnTo>
                    <a:pt x="1280" y="1257"/>
                  </a:lnTo>
                  <a:lnTo>
                    <a:pt x="1278" y="1255"/>
                  </a:lnTo>
                  <a:lnTo>
                    <a:pt x="1276" y="1253"/>
                  </a:lnTo>
                  <a:lnTo>
                    <a:pt x="1274" y="1252"/>
                  </a:lnTo>
                  <a:lnTo>
                    <a:pt x="1270" y="1249"/>
                  </a:lnTo>
                  <a:lnTo>
                    <a:pt x="1269" y="1247"/>
                  </a:lnTo>
                  <a:lnTo>
                    <a:pt x="1270" y="1245"/>
                  </a:lnTo>
                  <a:lnTo>
                    <a:pt x="1271" y="1242"/>
                  </a:lnTo>
                  <a:lnTo>
                    <a:pt x="1272" y="1241"/>
                  </a:lnTo>
                  <a:lnTo>
                    <a:pt x="1274" y="1239"/>
                  </a:lnTo>
                  <a:lnTo>
                    <a:pt x="1274" y="1237"/>
                  </a:lnTo>
                  <a:lnTo>
                    <a:pt x="1271" y="1236"/>
                  </a:lnTo>
                  <a:lnTo>
                    <a:pt x="1268" y="1234"/>
                  </a:lnTo>
                  <a:lnTo>
                    <a:pt x="1264" y="1233"/>
                  </a:lnTo>
                  <a:lnTo>
                    <a:pt x="1261" y="1232"/>
                  </a:lnTo>
                  <a:lnTo>
                    <a:pt x="1259" y="1230"/>
                  </a:lnTo>
                  <a:lnTo>
                    <a:pt x="1256" y="1228"/>
                  </a:lnTo>
                  <a:lnTo>
                    <a:pt x="1254" y="1223"/>
                  </a:lnTo>
                  <a:lnTo>
                    <a:pt x="1253" y="1216"/>
                  </a:lnTo>
                  <a:lnTo>
                    <a:pt x="1254" y="1210"/>
                  </a:lnTo>
                  <a:lnTo>
                    <a:pt x="1255" y="1204"/>
                  </a:lnTo>
                  <a:lnTo>
                    <a:pt x="1258" y="1198"/>
                  </a:lnTo>
                  <a:lnTo>
                    <a:pt x="1260" y="1192"/>
                  </a:lnTo>
                  <a:lnTo>
                    <a:pt x="1264" y="1189"/>
                  </a:lnTo>
                  <a:lnTo>
                    <a:pt x="1269" y="1185"/>
                  </a:lnTo>
                  <a:lnTo>
                    <a:pt x="1274" y="1182"/>
                  </a:lnTo>
                  <a:lnTo>
                    <a:pt x="1279" y="1181"/>
                  </a:lnTo>
                  <a:lnTo>
                    <a:pt x="1283" y="1181"/>
                  </a:lnTo>
                  <a:lnTo>
                    <a:pt x="1285" y="1181"/>
                  </a:lnTo>
                  <a:lnTo>
                    <a:pt x="1286" y="1181"/>
                  </a:lnTo>
                  <a:lnTo>
                    <a:pt x="1288" y="1181"/>
                  </a:lnTo>
                  <a:lnTo>
                    <a:pt x="1288" y="1177"/>
                  </a:lnTo>
                  <a:lnTo>
                    <a:pt x="1288" y="1173"/>
                  </a:lnTo>
                  <a:lnTo>
                    <a:pt x="1287" y="1171"/>
                  </a:lnTo>
                  <a:lnTo>
                    <a:pt x="1286" y="1167"/>
                  </a:lnTo>
                  <a:lnTo>
                    <a:pt x="1283" y="1167"/>
                  </a:lnTo>
                  <a:lnTo>
                    <a:pt x="1278" y="1168"/>
                  </a:lnTo>
                  <a:lnTo>
                    <a:pt x="1275" y="1171"/>
                  </a:lnTo>
                  <a:lnTo>
                    <a:pt x="1271" y="1173"/>
                  </a:lnTo>
                  <a:lnTo>
                    <a:pt x="1263" y="1177"/>
                  </a:lnTo>
                  <a:lnTo>
                    <a:pt x="1256" y="1181"/>
                  </a:lnTo>
                  <a:lnTo>
                    <a:pt x="1248" y="1183"/>
                  </a:lnTo>
                  <a:lnTo>
                    <a:pt x="1239" y="1184"/>
                  </a:lnTo>
                  <a:lnTo>
                    <a:pt x="1235" y="1182"/>
                  </a:lnTo>
                  <a:lnTo>
                    <a:pt x="1231" y="1180"/>
                  </a:lnTo>
                  <a:lnTo>
                    <a:pt x="1231" y="1177"/>
                  </a:lnTo>
                  <a:lnTo>
                    <a:pt x="1233" y="1174"/>
                  </a:lnTo>
                  <a:lnTo>
                    <a:pt x="1235" y="1168"/>
                  </a:lnTo>
                  <a:lnTo>
                    <a:pt x="1236" y="1164"/>
                  </a:lnTo>
                  <a:lnTo>
                    <a:pt x="1234" y="1161"/>
                  </a:lnTo>
                  <a:lnTo>
                    <a:pt x="1231" y="1160"/>
                  </a:lnTo>
                  <a:lnTo>
                    <a:pt x="1226" y="1160"/>
                  </a:lnTo>
                  <a:lnTo>
                    <a:pt x="1222" y="1160"/>
                  </a:lnTo>
                  <a:lnTo>
                    <a:pt x="1220" y="1158"/>
                  </a:lnTo>
                  <a:lnTo>
                    <a:pt x="1218" y="1157"/>
                  </a:lnTo>
                  <a:lnTo>
                    <a:pt x="1215" y="1152"/>
                  </a:lnTo>
                  <a:lnTo>
                    <a:pt x="1212" y="1150"/>
                  </a:lnTo>
                  <a:lnTo>
                    <a:pt x="1210" y="1150"/>
                  </a:lnTo>
                  <a:lnTo>
                    <a:pt x="1206" y="1151"/>
                  </a:lnTo>
                  <a:lnTo>
                    <a:pt x="1203" y="1153"/>
                  </a:lnTo>
                  <a:lnTo>
                    <a:pt x="1201" y="1155"/>
                  </a:lnTo>
                  <a:lnTo>
                    <a:pt x="1199" y="1153"/>
                  </a:lnTo>
                  <a:lnTo>
                    <a:pt x="1198" y="1151"/>
                  </a:lnTo>
                  <a:lnTo>
                    <a:pt x="1198" y="1147"/>
                  </a:lnTo>
                  <a:lnTo>
                    <a:pt x="1198" y="1140"/>
                  </a:lnTo>
                  <a:lnTo>
                    <a:pt x="1201" y="1132"/>
                  </a:lnTo>
                  <a:lnTo>
                    <a:pt x="1201" y="1131"/>
                  </a:lnTo>
                  <a:lnTo>
                    <a:pt x="1198" y="1131"/>
                  </a:lnTo>
                  <a:lnTo>
                    <a:pt x="1194" y="1132"/>
                  </a:lnTo>
                  <a:lnTo>
                    <a:pt x="1191" y="1132"/>
                  </a:lnTo>
                  <a:lnTo>
                    <a:pt x="1190" y="1130"/>
                  </a:lnTo>
                  <a:lnTo>
                    <a:pt x="1188" y="1126"/>
                  </a:lnTo>
                  <a:lnTo>
                    <a:pt x="1187" y="1123"/>
                  </a:lnTo>
                  <a:lnTo>
                    <a:pt x="1185" y="1118"/>
                  </a:lnTo>
                  <a:lnTo>
                    <a:pt x="1182" y="1114"/>
                  </a:lnTo>
                  <a:lnTo>
                    <a:pt x="1180" y="1110"/>
                  </a:lnTo>
                  <a:lnTo>
                    <a:pt x="1177" y="1109"/>
                  </a:lnTo>
                  <a:lnTo>
                    <a:pt x="1174" y="1109"/>
                  </a:lnTo>
                  <a:lnTo>
                    <a:pt x="1172" y="1110"/>
                  </a:lnTo>
                  <a:lnTo>
                    <a:pt x="1170" y="1115"/>
                  </a:lnTo>
                  <a:lnTo>
                    <a:pt x="1168" y="1120"/>
                  </a:lnTo>
                  <a:lnTo>
                    <a:pt x="1168" y="1127"/>
                  </a:lnTo>
                  <a:lnTo>
                    <a:pt x="1168" y="1127"/>
                  </a:lnTo>
                  <a:lnTo>
                    <a:pt x="1168" y="1127"/>
                  </a:lnTo>
                  <a:lnTo>
                    <a:pt x="1169" y="1132"/>
                  </a:lnTo>
                  <a:lnTo>
                    <a:pt x="1169" y="1138"/>
                  </a:lnTo>
                  <a:lnTo>
                    <a:pt x="1169" y="1140"/>
                  </a:lnTo>
                  <a:lnTo>
                    <a:pt x="1166" y="1141"/>
                  </a:lnTo>
                  <a:lnTo>
                    <a:pt x="1163" y="1141"/>
                  </a:lnTo>
                  <a:lnTo>
                    <a:pt x="1155" y="1138"/>
                  </a:lnTo>
                  <a:lnTo>
                    <a:pt x="1147" y="1132"/>
                  </a:lnTo>
                  <a:lnTo>
                    <a:pt x="1141" y="1126"/>
                  </a:lnTo>
                  <a:lnTo>
                    <a:pt x="1134" y="1120"/>
                  </a:lnTo>
                  <a:lnTo>
                    <a:pt x="1130" y="1117"/>
                  </a:lnTo>
                  <a:lnTo>
                    <a:pt x="1127" y="1114"/>
                  </a:lnTo>
                  <a:lnTo>
                    <a:pt x="1127" y="1116"/>
                  </a:lnTo>
                  <a:lnTo>
                    <a:pt x="1128" y="1119"/>
                  </a:lnTo>
                  <a:lnTo>
                    <a:pt x="1132" y="1128"/>
                  </a:lnTo>
                  <a:lnTo>
                    <a:pt x="1136" y="1138"/>
                  </a:lnTo>
                  <a:lnTo>
                    <a:pt x="1137" y="1143"/>
                  </a:lnTo>
                  <a:lnTo>
                    <a:pt x="1138" y="1148"/>
                  </a:lnTo>
                  <a:lnTo>
                    <a:pt x="1145" y="1156"/>
                  </a:lnTo>
                  <a:lnTo>
                    <a:pt x="1153" y="1161"/>
                  </a:lnTo>
                  <a:lnTo>
                    <a:pt x="1160" y="1167"/>
                  </a:lnTo>
                  <a:lnTo>
                    <a:pt x="1164" y="1174"/>
                  </a:lnTo>
                  <a:lnTo>
                    <a:pt x="1165" y="1179"/>
                  </a:lnTo>
                  <a:lnTo>
                    <a:pt x="1164" y="1183"/>
                  </a:lnTo>
                  <a:lnTo>
                    <a:pt x="1162" y="1185"/>
                  </a:lnTo>
                  <a:lnTo>
                    <a:pt x="1160" y="1188"/>
                  </a:lnTo>
                  <a:lnTo>
                    <a:pt x="1156" y="1190"/>
                  </a:lnTo>
                  <a:lnTo>
                    <a:pt x="1153" y="1191"/>
                  </a:lnTo>
                  <a:lnTo>
                    <a:pt x="1148" y="1191"/>
                  </a:lnTo>
                  <a:lnTo>
                    <a:pt x="1145" y="1191"/>
                  </a:lnTo>
                  <a:lnTo>
                    <a:pt x="1141" y="1190"/>
                  </a:lnTo>
                  <a:lnTo>
                    <a:pt x="1139" y="1191"/>
                  </a:lnTo>
                  <a:lnTo>
                    <a:pt x="1138" y="1193"/>
                  </a:lnTo>
                  <a:lnTo>
                    <a:pt x="1137" y="1195"/>
                  </a:lnTo>
                  <a:lnTo>
                    <a:pt x="1133" y="1193"/>
                  </a:lnTo>
                  <a:lnTo>
                    <a:pt x="1131" y="1191"/>
                  </a:lnTo>
                  <a:lnTo>
                    <a:pt x="1128" y="1187"/>
                  </a:lnTo>
                  <a:lnTo>
                    <a:pt x="1124" y="1183"/>
                  </a:lnTo>
                  <a:lnTo>
                    <a:pt x="1121" y="1182"/>
                  </a:lnTo>
                  <a:lnTo>
                    <a:pt x="1119" y="1181"/>
                  </a:lnTo>
                  <a:lnTo>
                    <a:pt x="1116" y="1182"/>
                  </a:lnTo>
                  <a:lnTo>
                    <a:pt x="1115" y="1184"/>
                  </a:lnTo>
                  <a:lnTo>
                    <a:pt x="1115" y="1189"/>
                  </a:lnTo>
                  <a:lnTo>
                    <a:pt x="1116" y="1196"/>
                  </a:lnTo>
                  <a:lnTo>
                    <a:pt x="1117" y="1199"/>
                  </a:lnTo>
                  <a:lnTo>
                    <a:pt x="1120" y="1203"/>
                  </a:lnTo>
                  <a:lnTo>
                    <a:pt x="1122" y="1205"/>
                  </a:lnTo>
                  <a:lnTo>
                    <a:pt x="1124" y="1205"/>
                  </a:lnTo>
                  <a:lnTo>
                    <a:pt x="1127" y="1205"/>
                  </a:lnTo>
                  <a:lnTo>
                    <a:pt x="1128" y="1204"/>
                  </a:lnTo>
                  <a:lnTo>
                    <a:pt x="1129" y="1203"/>
                  </a:lnTo>
                  <a:lnTo>
                    <a:pt x="1130" y="1203"/>
                  </a:lnTo>
                  <a:lnTo>
                    <a:pt x="1131" y="1205"/>
                  </a:lnTo>
                  <a:lnTo>
                    <a:pt x="1132" y="1209"/>
                  </a:lnTo>
                  <a:lnTo>
                    <a:pt x="1131" y="1214"/>
                  </a:lnTo>
                  <a:lnTo>
                    <a:pt x="1129" y="1220"/>
                  </a:lnTo>
                  <a:lnTo>
                    <a:pt x="1127" y="1226"/>
                  </a:lnTo>
                  <a:lnTo>
                    <a:pt x="1128" y="1231"/>
                  </a:lnTo>
                  <a:lnTo>
                    <a:pt x="1129" y="1231"/>
                  </a:lnTo>
                  <a:lnTo>
                    <a:pt x="1131" y="1230"/>
                  </a:lnTo>
                  <a:lnTo>
                    <a:pt x="1134" y="1228"/>
                  </a:lnTo>
                  <a:lnTo>
                    <a:pt x="1138" y="1224"/>
                  </a:lnTo>
                  <a:lnTo>
                    <a:pt x="1142" y="1221"/>
                  </a:lnTo>
                  <a:lnTo>
                    <a:pt x="1147" y="1218"/>
                  </a:lnTo>
                  <a:lnTo>
                    <a:pt x="1152" y="1217"/>
                  </a:lnTo>
                  <a:lnTo>
                    <a:pt x="1156" y="1218"/>
                  </a:lnTo>
                  <a:lnTo>
                    <a:pt x="1158" y="1220"/>
                  </a:lnTo>
                  <a:lnTo>
                    <a:pt x="1161" y="1223"/>
                  </a:lnTo>
                  <a:lnTo>
                    <a:pt x="1162" y="1229"/>
                  </a:lnTo>
                  <a:lnTo>
                    <a:pt x="1161" y="1236"/>
                  </a:lnTo>
                  <a:lnTo>
                    <a:pt x="1160" y="1239"/>
                  </a:lnTo>
                  <a:lnTo>
                    <a:pt x="1160" y="1244"/>
                  </a:lnTo>
                  <a:lnTo>
                    <a:pt x="1163" y="1244"/>
                  </a:lnTo>
                  <a:lnTo>
                    <a:pt x="1168" y="1245"/>
                  </a:lnTo>
                  <a:lnTo>
                    <a:pt x="1170" y="1247"/>
                  </a:lnTo>
                  <a:lnTo>
                    <a:pt x="1171" y="1249"/>
                  </a:lnTo>
                  <a:lnTo>
                    <a:pt x="1171" y="1252"/>
                  </a:lnTo>
                  <a:lnTo>
                    <a:pt x="1171" y="1255"/>
                  </a:lnTo>
                  <a:lnTo>
                    <a:pt x="1170" y="1265"/>
                  </a:lnTo>
                  <a:lnTo>
                    <a:pt x="1170" y="1275"/>
                  </a:lnTo>
                  <a:lnTo>
                    <a:pt x="1172" y="1275"/>
                  </a:lnTo>
                  <a:lnTo>
                    <a:pt x="1176" y="1274"/>
                  </a:lnTo>
                  <a:lnTo>
                    <a:pt x="1178" y="1274"/>
                  </a:lnTo>
                  <a:lnTo>
                    <a:pt x="1180" y="1275"/>
                  </a:lnTo>
                  <a:lnTo>
                    <a:pt x="1182" y="1278"/>
                  </a:lnTo>
                  <a:lnTo>
                    <a:pt x="1186" y="1279"/>
                  </a:lnTo>
                  <a:lnTo>
                    <a:pt x="1188" y="1279"/>
                  </a:lnTo>
                  <a:lnTo>
                    <a:pt x="1190" y="1278"/>
                  </a:lnTo>
                  <a:lnTo>
                    <a:pt x="1190" y="1278"/>
                  </a:lnTo>
                  <a:lnTo>
                    <a:pt x="1189" y="1283"/>
                  </a:lnTo>
                  <a:lnTo>
                    <a:pt x="1187" y="1296"/>
                  </a:lnTo>
                  <a:lnTo>
                    <a:pt x="1187" y="1310"/>
                  </a:lnTo>
                  <a:lnTo>
                    <a:pt x="1187" y="1313"/>
                  </a:lnTo>
                  <a:lnTo>
                    <a:pt x="1188" y="1315"/>
                  </a:lnTo>
                  <a:lnTo>
                    <a:pt x="1189" y="1314"/>
                  </a:lnTo>
                  <a:lnTo>
                    <a:pt x="1191" y="1311"/>
                  </a:lnTo>
                  <a:lnTo>
                    <a:pt x="1193" y="1306"/>
                  </a:lnTo>
                  <a:lnTo>
                    <a:pt x="1195" y="1304"/>
                  </a:lnTo>
                  <a:lnTo>
                    <a:pt x="1196" y="1303"/>
                  </a:lnTo>
                  <a:lnTo>
                    <a:pt x="1198" y="1304"/>
                  </a:lnTo>
                  <a:lnTo>
                    <a:pt x="1202" y="1309"/>
                  </a:lnTo>
                  <a:lnTo>
                    <a:pt x="1207" y="1312"/>
                  </a:lnTo>
                  <a:lnTo>
                    <a:pt x="1210" y="1313"/>
                  </a:lnTo>
                  <a:lnTo>
                    <a:pt x="1213" y="1313"/>
                  </a:lnTo>
                  <a:lnTo>
                    <a:pt x="1215" y="1315"/>
                  </a:lnTo>
                  <a:lnTo>
                    <a:pt x="1218" y="1318"/>
                  </a:lnTo>
                  <a:lnTo>
                    <a:pt x="1217" y="1322"/>
                  </a:lnTo>
                  <a:lnTo>
                    <a:pt x="1217" y="1326"/>
                  </a:lnTo>
                  <a:lnTo>
                    <a:pt x="1217" y="1326"/>
                  </a:lnTo>
                  <a:lnTo>
                    <a:pt x="1218" y="1326"/>
                  </a:lnTo>
                  <a:lnTo>
                    <a:pt x="1221" y="1323"/>
                  </a:lnTo>
                  <a:lnTo>
                    <a:pt x="1223" y="1320"/>
                  </a:lnTo>
                  <a:lnTo>
                    <a:pt x="1228" y="1318"/>
                  </a:lnTo>
                  <a:lnTo>
                    <a:pt x="1233" y="1318"/>
                  </a:lnTo>
                  <a:lnTo>
                    <a:pt x="1236" y="1319"/>
                  </a:lnTo>
                  <a:lnTo>
                    <a:pt x="1241" y="1321"/>
                  </a:lnTo>
                  <a:lnTo>
                    <a:pt x="1243" y="1325"/>
                  </a:lnTo>
                  <a:lnTo>
                    <a:pt x="1246" y="1329"/>
                  </a:lnTo>
                  <a:lnTo>
                    <a:pt x="1247" y="1334"/>
                  </a:lnTo>
                  <a:lnTo>
                    <a:pt x="1247" y="1338"/>
                  </a:lnTo>
                  <a:lnTo>
                    <a:pt x="1246" y="1342"/>
                  </a:lnTo>
                  <a:lnTo>
                    <a:pt x="1244" y="1345"/>
                  </a:lnTo>
                  <a:lnTo>
                    <a:pt x="1241" y="1351"/>
                  </a:lnTo>
                  <a:lnTo>
                    <a:pt x="1238" y="1355"/>
                  </a:lnTo>
                  <a:lnTo>
                    <a:pt x="1238" y="1359"/>
                  </a:lnTo>
                  <a:lnTo>
                    <a:pt x="1239" y="1361"/>
                  </a:lnTo>
                  <a:lnTo>
                    <a:pt x="1242" y="1362"/>
                  </a:lnTo>
                  <a:lnTo>
                    <a:pt x="1245" y="1362"/>
                  </a:lnTo>
                  <a:lnTo>
                    <a:pt x="1251" y="1362"/>
                  </a:lnTo>
                  <a:lnTo>
                    <a:pt x="1256" y="1360"/>
                  </a:lnTo>
                  <a:lnTo>
                    <a:pt x="1259" y="1359"/>
                  </a:lnTo>
                  <a:lnTo>
                    <a:pt x="1262" y="1358"/>
                  </a:lnTo>
                  <a:lnTo>
                    <a:pt x="1266" y="1358"/>
                  </a:lnTo>
                  <a:lnTo>
                    <a:pt x="1270" y="1358"/>
                  </a:lnTo>
                  <a:lnTo>
                    <a:pt x="1272" y="1360"/>
                  </a:lnTo>
                  <a:lnTo>
                    <a:pt x="1275" y="1361"/>
                  </a:lnTo>
                  <a:lnTo>
                    <a:pt x="1275" y="1362"/>
                  </a:lnTo>
                  <a:lnTo>
                    <a:pt x="1275" y="1364"/>
                  </a:lnTo>
                  <a:lnTo>
                    <a:pt x="1274" y="1368"/>
                  </a:lnTo>
                  <a:lnTo>
                    <a:pt x="1269" y="1370"/>
                  </a:lnTo>
                  <a:lnTo>
                    <a:pt x="1267" y="1372"/>
                  </a:lnTo>
                  <a:lnTo>
                    <a:pt x="1266" y="1375"/>
                  </a:lnTo>
                  <a:lnTo>
                    <a:pt x="1267" y="1379"/>
                  </a:lnTo>
                  <a:lnTo>
                    <a:pt x="1268" y="1382"/>
                  </a:lnTo>
                  <a:lnTo>
                    <a:pt x="1268" y="1384"/>
                  </a:lnTo>
                  <a:lnTo>
                    <a:pt x="1261" y="1386"/>
                  </a:lnTo>
                  <a:lnTo>
                    <a:pt x="1255" y="1387"/>
                  </a:lnTo>
                  <a:lnTo>
                    <a:pt x="1253" y="1388"/>
                  </a:lnTo>
                  <a:lnTo>
                    <a:pt x="1256" y="1392"/>
                  </a:lnTo>
                  <a:lnTo>
                    <a:pt x="1260" y="1394"/>
                  </a:lnTo>
                  <a:lnTo>
                    <a:pt x="1267" y="1401"/>
                  </a:lnTo>
                  <a:lnTo>
                    <a:pt x="1272" y="1409"/>
                  </a:lnTo>
                  <a:lnTo>
                    <a:pt x="1275" y="1412"/>
                  </a:lnTo>
                  <a:lnTo>
                    <a:pt x="1277" y="1416"/>
                  </a:lnTo>
                  <a:lnTo>
                    <a:pt x="1279" y="1417"/>
                  </a:lnTo>
                  <a:lnTo>
                    <a:pt x="1280" y="1417"/>
                  </a:lnTo>
                  <a:lnTo>
                    <a:pt x="1283" y="1417"/>
                  </a:lnTo>
                  <a:lnTo>
                    <a:pt x="1285" y="1416"/>
                  </a:lnTo>
                  <a:lnTo>
                    <a:pt x="1286" y="1415"/>
                  </a:lnTo>
                  <a:lnTo>
                    <a:pt x="1288" y="1415"/>
                  </a:lnTo>
                  <a:lnTo>
                    <a:pt x="1291" y="1415"/>
                  </a:lnTo>
                  <a:lnTo>
                    <a:pt x="1294" y="1416"/>
                  </a:lnTo>
                  <a:lnTo>
                    <a:pt x="1294" y="1418"/>
                  </a:lnTo>
                  <a:lnTo>
                    <a:pt x="1294" y="1420"/>
                  </a:lnTo>
                  <a:lnTo>
                    <a:pt x="1287" y="1427"/>
                  </a:lnTo>
                  <a:lnTo>
                    <a:pt x="1280" y="1434"/>
                  </a:lnTo>
                  <a:lnTo>
                    <a:pt x="1278" y="1437"/>
                  </a:lnTo>
                  <a:lnTo>
                    <a:pt x="1278" y="1441"/>
                  </a:lnTo>
                  <a:lnTo>
                    <a:pt x="1282" y="1444"/>
                  </a:lnTo>
                  <a:lnTo>
                    <a:pt x="1288" y="1448"/>
                  </a:lnTo>
                  <a:lnTo>
                    <a:pt x="1296" y="1450"/>
                  </a:lnTo>
                  <a:lnTo>
                    <a:pt x="1303" y="1454"/>
                  </a:lnTo>
                  <a:lnTo>
                    <a:pt x="1302" y="1464"/>
                  </a:lnTo>
                  <a:lnTo>
                    <a:pt x="1300" y="1477"/>
                  </a:lnTo>
                  <a:lnTo>
                    <a:pt x="1301" y="1488"/>
                  </a:lnTo>
                  <a:lnTo>
                    <a:pt x="1302" y="1499"/>
                  </a:lnTo>
                  <a:lnTo>
                    <a:pt x="1302" y="1502"/>
                  </a:lnTo>
                  <a:lnTo>
                    <a:pt x="1302" y="1506"/>
                  </a:lnTo>
                  <a:lnTo>
                    <a:pt x="1301" y="1508"/>
                  </a:lnTo>
                  <a:lnTo>
                    <a:pt x="1299" y="1509"/>
                  </a:lnTo>
                  <a:lnTo>
                    <a:pt x="1293" y="1500"/>
                  </a:lnTo>
                  <a:lnTo>
                    <a:pt x="1288" y="1489"/>
                  </a:lnTo>
                  <a:lnTo>
                    <a:pt x="1286" y="1484"/>
                  </a:lnTo>
                  <a:lnTo>
                    <a:pt x="1283" y="1477"/>
                  </a:lnTo>
                  <a:lnTo>
                    <a:pt x="1279" y="1470"/>
                  </a:lnTo>
                  <a:lnTo>
                    <a:pt x="1276" y="1467"/>
                  </a:lnTo>
                  <a:lnTo>
                    <a:pt x="1275" y="1467"/>
                  </a:lnTo>
                  <a:lnTo>
                    <a:pt x="1274" y="1468"/>
                  </a:lnTo>
                  <a:lnTo>
                    <a:pt x="1272" y="1469"/>
                  </a:lnTo>
                  <a:lnTo>
                    <a:pt x="1272" y="1470"/>
                  </a:lnTo>
                  <a:lnTo>
                    <a:pt x="1272" y="1473"/>
                  </a:lnTo>
                  <a:lnTo>
                    <a:pt x="1272" y="1475"/>
                  </a:lnTo>
                  <a:lnTo>
                    <a:pt x="1274" y="1483"/>
                  </a:lnTo>
                  <a:lnTo>
                    <a:pt x="1277" y="1491"/>
                  </a:lnTo>
                  <a:lnTo>
                    <a:pt x="1279" y="1494"/>
                  </a:lnTo>
                  <a:lnTo>
                    <a:pt x="1282" y="1498"/>
                  </a:lnTo>
                  <a:lnTo>
                    <a:pt x="1283" y="1502"/>
                  </a:lnTo>
                  <a:lnTo>
                    <a:pt x="1283" y="1506"/>
                  </a:lnTo>
                  <a:lnTo>
                    <a:pt x="1279" y="1509"/>
                  </a:lnTo>
                  <a:lnTo>
                    <a:pt x="1277" y="1509"/>
                  </a:lnTo>
                  <a:lnTo>
                    <a:pt x="1277" y="1509"/>
                  </a:lnTo>
                  <a:lnTo>
                    <a:pt x="1280" y="1514"/>
                  </a:lnTo>
                  <a:lnTo>
                    <a:pt x="1283" y="1517"/>
                  </a:lnTo>
                  <a:lnTo>
                    <a:pt x="1285" y="1519"/>
                  </a:lnTo>
                  <a:lnTo>
                    <a:pt x="1286" y="1525"/>
                  </a:lnTo>
                  <a:lnTo>
                    <a:pt x="1286" y="1530"/>
                  </a:lnTo>
                  <a:lnTo>
                    <a:pt x="1286" y="1532"/>
                  </a:lnTo>
                  <a:lnTo>
                    <a:pt x="1286" y="1534"/>
                  </a:lnTo>
                  <a:lnTo>
                    <a:pt x="1287" y="1537"/>
                  </a:lnTo>
                  <a:lnTo>
                    <a:pt x="1291" y="1540"/>
                  </a:lnTo>
                  <a:lnTo>
                    <a:pt x="1293" y="1541"/>
                  </a:lnTo>
                  <a:lnTo>
                    <a:pt x="1295" y="1543"/>
                  </a:lnTo>
                  <a:lnTo>
                    <a:pt x="1296" y="1547"/>
                  </a:lnTo>
                  <a:lnTo>
                    <a:pt x="1295" y="1549"/>
                  </a:lnTo>
                  <a:lnTo>
                    <a:pt x="1293" y="1551"/>
                  </a:lnTo>
                  <a:lnTo>
                    <a:pt x="1290" y="1551"/>
                  </a:lnTo>
                  <a:lnTo>
                    <a:pt x="1286" y="1551"/>
                  </a:lnTo>
                  <a:lnTo>
                    <a:pt x="1283" y="1549"/>
                  </a:lnTo>
                  <a:lnTo>
                    <a:pt x="1280" y="1547"/>
                  </a:lnTo>
                  <a:lnTo>
                    <a:pt x="1277" y="1545"/>
                  </a:lnTo>
                  <a:lnTo>
                    <a:pt x="1274" y="1540"/>
                  </a:lnTo>
                  <a:lnTo>
                    <a:pt x="1268" y="1537"/>
                  </a:lnTo>
                  <a:lnTo>
                    <a:pt x="1268" y="1539"/>
                  </a:lnTo>
                  <a:lnTo>
                    <a:pt x="1268" y="1542"/>
                  </a:lnTo>
                  <a:lnTo>
                    <a:pt x="1269" y="1545"/>
                  </a:lnTo>
                  <a:lnTo>
                    <a:pt x="1270" y="1549"/>
                  </a:lnTo>
                  <a:lnTo>
                    <a:pt x="1275" y="1556"/>
                  </a:lnTo>
                  <a:lnTo>
                    <a:pt x="1277" y="1561"/>
                  </a:lnTo>
                  <a:lnTo>
                    <a:pt x="1279" y="1568"/>
                  </a:lnTo>
                  <a:lnTo>
                    <a:pt x="1280" y="1576"/>
                  </a:lnTo>
                  <a:lnTo>
                    <a:pt x="1279" y="1580"/>
                  </a:lnTo>
                  <a:lnTo>
                    <a:pt x="1277" y="1582"/>
                  </a:lnTo>
                  <a:lnTo>
                    <a:pt x="1274" y="1582"/>
                  </a:lnTo>
                  <a:lnTo>
                    <a:pt x="1268" y="1582"/>
                  </a:lnTo>
                  <a:lnTo>
                    <a:pt x="1266" y="1581"/>
                  </a:lnTo>
                  <a:lnTo>
                    <a:pt x="1264" y="1579"/>
                  </a:lnTo>
                  <a:lnTo>
                    <a:pt x="1262" y="1576"/>
                  </a:lnTo>
                  <a:lnTo>
                    <a:pt x="1261" y="1574"/>
                  </a:lnTo>
                  <a:lnTo>
                    <a:pt x="1260" y="1570"/>
                  </a:lnTo>
                  <a:lnTo>
                    <a:pt x="1259" y="1564"/>
                  </a:lnTo>
                  <a:lnTo>
                    <a:pt x="1258" y="1557"/>
                  </a:lnTo>
                  <a:lnTo>
                    <a:pt x="1254" y="1551"/>
                  </a:lnTo>
                  <a:lnTo>
                    <a:pt x="1252" y="1554"/>
                  </a:lnTo>
                  <a:lnTo>
                    <a:pt x="1250" y="1555"/>
                  </a:lnTo>
                  <a:lnTo>
                    <a:pt x="1246" y="1555"/>
                  </a:lnTo>
                  <a:lnTo>
                    <a:pt x="1245" y="1553"/>
                  </a:lnTo>
                  <a:lnTo>
                    <a:pt x="1243" y="1550"/>
                  </a:lnTo>
                  <a:lnTo>
                    <a:pt x="1243" y="1547"/>
                  </a:lnTo>
                  <a:lnTo>
                    <a:pt x="1239" y="1541"/>
                  </a:lnTo>
                  <a:lnTo>
                    <a:pt x="1239" y="1540"/>
                  </a:lnTo>
                  <a:lnTo>
                    <a:pt x="1238" y="1542"/>
                  </a:lnTo>
                  <a:lnTo>
                    <a:pt x="1236" y="1546"/>
                  </a:lnTo>
                  <a:lnTo>
                    <a:pt x="1233" y="1546"/>
                  </a:lnTo>
                  <a:lnTo>
                    <a:pt x="1229" y="1542"/>
                  </a:lnTo>
                  <a:lnTo>
                    <a:pt x="1226" y="1539"/>
                  </a:lnTo>
                  <a:lnTo>
                    <a:pt x="1225" y="1537"/>
                  </a:lnTo>
                  <a:lnTo>
                    <a:pt x="1221" y="1537"/>
                  </a:lnTo>
                  <a:lnTo>
                    <a:pt x="1221" y="1537"/>
                  </a:lnTo>
                  <a:lnTo>
                    <a:pt x="1221" y="1539"/>
                  </a:lnTo>
                  <a:lnTo>
                    <a:pt x="1220" y="1542"/>
                  </a:lnTo>
                  <a:lnTo>
                    <a:pt x="1218" y="1542"/>
                  </a:lnTo>
                  <a:lnTo>
                    <a:pt x="1214" y="1541"/>
                  </a:lnTo>
                  <a:lnTo>
                    <a:pt x="1212" y="1539"/>
                  </a:lnTo>
                  <a:lnTo>
                    <a:pt x="1211" y="1538"/>
                  </a:lnTo>
                  <a:lnTo>
                    <a:pt x="1206" y="1534"/>
                  </a:lnTo>
                  <a:lnTo>
                    <a:pt x="1202" y="1533"/>
                  </a:lnTo>
                  <a:lnTo>
                    <a:pt x="1199" y="1533"/>
                  </a:lnTo>
                  <a:lnTo>
                    <a:pt x="1197" y="1534"/>
                  </a:lnTo>
                  <a:lnTo>
                    <a:pt x="1195" y="1535"/>
                  </a:lnTo>
                  <a:lnTo>
                    <a:pt x="1194" y="1534"/>
                  </a:lnTo>
                  <a:lnTo>
                    <a:pt x="1191" y="1532"/>
                  </a:lnTo>
                  <a:lnTo>
                    <a:pt x="1189" y="1526"/>
                  </a:lnTo>
                  <a:lnTo>
                    <a:pt x="1187" y="1521"/>
                  </a:lnTo>
                  <a:lnTo>
                    <a:pt x="1185" y="1516"/>
                  </a:lnTo>
                  <a:lnTo>
                    <a:pt x="1182" y="1516"/>
                  </a:lnTo>
                  <a:lnTo>
                    <a:pt x="1181" y="1516"/>
                  </a:lnTo>
                  <a:lnTo>
                    <a:pt x="1179" y="1515"/>
                  </a:lnTo>
                  <a:lnTo>
                    <a:pt x="1177" y="1509"/>
                  </a:lnTo>
                  <a:lnTo>
                    <a:pt x="1173" y="1504"/>
                  </a:lnTo>
                  <a:lnTo>
                    <a:pt x="1171" y="1504"/>
                  </a:lnTo>
                  <a:lnTo>
                    <a:pt x="1169" y="1504"/>
                  </a:lnTo>
                  <a:lnTo>
                    <a:pt x="1164" y="1502"/>
                  </a:lnTo>
                  <a:lnTo>
                    <a:pt x="1161" y="1498"/>
                  </a:lnTo>
                  <a:lnTo>
                    <a:pt x="1157" y="1493"/>
                  </a:lnTo>
                  <a:lnTo>
                    <a:pt x="1155" y="1489"/>
                  </a:lnTo>
                  <a:lnTo>
                    <a:pt x="1153" y="1484"/>
                  </a:lnTo>
                  <a:lnTo>
                    <a:pt x="1146" y="1472"/>
                  </a:lnTo>
                  <a:lnTo>
                    <a:pt x="1139" y="1460"/>
                  </a:lnTo>
                  <a:lnTo>
                    <a:pt x="1136" y="1457"/>
                  </a:lnTo>
                  <a:lnTo>
                    <a:pt x="1133" y="1456"/>
                  </a:lnTo>
                  <a:lnTo>
                    <a:pt x="1132" y="1458"/>
                  </a:lnTo>
                  <a:lnTo>
                    <a:pt x="1132" y="1461"/>
                  </a:lnTo>
                  <a:lnTo>
                    <a:pt x="1133" y="1465"/>
                  </a:lnTo>
                  <a:lnTo>
                    <a:pt x="1133" y="1468"/>
                  </a:lnTo>
                  <a:lnTo>
                    <a:pt x="1136" y="1473"/>
                  </a:lnTo>
                  <a:lnTo>
                    <a:pt x="1137" y="1478"/>
                  </a:lnTo>
                  <a:lnTo>
                    <a:pt x="1138" y="1482"/>
                  </a:lnTo>
                  <a:lnTo>
                    <a:pt x="1139" y="1484"/>
                  </a:lnTo>
                  <a:lnTo>
                    <a:pt x="1140" y="1488"/>
                  </a:lnTo>
                  <a:lnTo>
                    <a:pt x="1140" y="1490"/>
                  </a:lnTo>
                  <a:lnTo>
                    <a:pt x="1140" y="1491"/>
                  </a:lnTo>
                  <a:lnTo>
                    <a:pt x="1139" y="1491"/>
                  </a:lnTo>
                  <a:lnTo>
                    <a:pt x="1131" y="1483"/>
                  </a:lnTo>
                  <a:lnTo>
                    <a:pt x="1123" y="1473"/>
                  </a:lnTo>
                  <a:lnTo>
                    <a:pt x="1119" y="1468"/>
                  </a:lnTo>
                  <a:lnTo>
                    <a:pt x="1113" y="1465"/>
                  </a:lnTo>
                  <a:lnTo>
                    <a:pt x="1105" y="1459"/>
                  </a:lnTo>
                  <a:lnTo>
                    <a:pt x="1098" y="1453"/>
                  </a:lnTo>
                  <a:lnTo>
                    <a:pt x="1095" y="1451"/>
                  </a:lnTo>
                  <a:lnTo>
                    <a:pt x="1091" y="1449"/>
                  </a:lnTo>
                  <a:lnTo>
                    <a:pt x="1087" y="1448"/>
                  </a:lnTo>
                  <a:lnTo>
                    <a:pt x="1081" y="1448"/>
                  </a:lnTo>
                  <a:lnTo>
                    <a:pt x="1077" y="1449"/>
                  </a:lnTo>
                  <a:lnTo>
                    <a:pt x="1075" y="1450"/>
                  </a:lnTo>
                  <a:lnTo>
                    <a:pt x="1074" y="1451"/>
                  </a:lnTo>
                  <a:lnTo>
                    <a:pt x="1074" y="1453"/>
                  </a:lnTo>
                  <a:lnTo>
                    <a:pt x="1075" y="1457"/>
                  </a:lnTo>
                  <a:lnTo>
                    <a:pt x="1080" y="1461"/>
                  </a:lnTo>
                  <a:lnTo>
                    <a:pt x="1088" y="1470"/>
                  </a:lnTo>
                  <a:lnTo>
                    <a:pt x="1096" y="1480"/>
                  </a:lnTo>
                  <a:lnTo>
                    <a:pt x="1104" y="1489"/>
                  </a:lnTo>
                  <a:lnTo>
                    <a:pt x="1109" y="1499"/>
                  </a:lnTo>
                  <a:lnTo>
                    <a:pt x="1112" y="1506"/>
                  </a:lnTo>
                  <a:lnTo>
                    <a:pt x="1116" y="1510"/>
                  </a:lnTo>
                  <a:lnTo>
                    <a:pt x="1121" y="1513"/>
                  </a:lnTo>
                  <a:lnTo>
                    <a:pt x="1125" y="1515"/>
                  </a:lnTo>
                  <a:lnTo>
                    <a:pt x="1130" y="1517"/>
                  </a:lnTo>
                  <a:lnTo>
                    <a:pt x="1136" y="1518"/>
                  </a:lnTo>
                  <a:lnTo>
                    <a:pt x="1141" y="1522"/>
                  </a:lnTo>
                  <a:lnTo>
                    <a:pt x="1146" y="1525"/>
                  </a:lnTo>
                  <a:lnTo>
                    <a:pt x="1152" y="1532"/>
                  </a:lnTo>
                  <a:lnTo>
                    <a:pt x="1157" y="1538"/>
                  </a:lnTo>
                  <a:lnTo>
                    <a:pt x="1163" y="1545"/>
                  </a:lnTo>
                  <a:lnTo>
                    <a:pt x="1168" y="1553"/>
                  </a:lnTo>
                  <a:lnTo>
                    <a:pt x="1172" y="1561"/>
                  </a:lnTo>
                  <a:lnTo>
                    <a:pt x="1178" y="1568"/>
                  </a:lnTo>
                  <a:lnTo>
                    <a:pt x="1185" y="1571"/>
                  </a:lnTo>
                  <a:lnTo>
                    <a:pt x="1189" y="1572"/>
                  </a:lnTo>
                  <a:lnTo>
                    <a:pt x="1191" y="1573"/>
                  </a:lnTo>
                  <a:lnTo>
                    <a:pt x="1193" y="1574"/>
                  </a:lnTo>
                  <a:lnTo>
                    <a:pt x="1195" y="1578"/>
                  </a:lnTo>
                  <a:lnTo>
                    <a:pt x="1197" y="1583"/>
                  </a:lnTo>
                  <a:lnTo>
                    <a:pt x="1198" y="1589"/>
                  </a:lnTo>
                  <a:lnTo>
                    <a:pt x="1201" y="1594"/>
                  </a:lnTo>
                  <a:lnTo>
                    <a:pt x="1204" y="1594"/>
                  </a:lnTo>
                  <a:lnTo>
                    <a:pt x="1206" y="1595"/>
                  </a:lnTo>
                  <a:lnTo>
                    <a:pt x="1207" y="1598"/>
                  </a:lnTo>
                  <a:lnTo>
                    <a:pt x="1207" y="1600"/>
                  </a:lnTo>
                  <a:lnTo>
                    <a:pt x="1209" y="1605"/>
                  </a:lnTo>
                  <a:lnTo>
                    <a:pt x="1210" y="1606"/>
                  </a:lnTo>
                  <a:lnTo>
                    <a:pt x="1211" y="1607"/>
                  </a:lnTo>
                  <a:lnTo>
                    <a:pt x="1212" y="1606"/>
                  </a:lnTo>
                  <a:lnTo>
                    <a:pt x="1213" y="1606"/>
                  </a:lnTo>
                  <a:lnTo>
                    <a:pt x="1214" y="1607"/>
                  </a:lnTo>
                  <a:lnTo>
                    <a:pt x="1215" y="1608"/>
                  </a:lnTo>
                  <a:lnTo>
                    <a:pt x="1218" y="1613"/>
                  </a:lnTo>
                  <a:lnTo>
                    <a:pt x="1218" y="1616"/>
                  </a:lnTo>
                  <a:lnTo>
                    <a:pt x="1219" y="1619"/>
                  </a:lnTo>
                  <a:lnTo>
                    <a:pt x="1223" y="1622"/>
                  </a:lnTo>
                  <a:lnTo>
                    <a:pt x="1228" y="1622"/>
                  </a:lnTo>
                  <a:lnTo>
                    <a:pt x="1229" y="1622"/>
                  </a:lnTo>
                  <a:lnTo>
                    <a:pt x="1229" y="1623"/>
                  </a:lnTo>
                  <a:lnTo>
                    <a:pt x="1228" y="1625"/>
                  </a:lnTo>
                  <a:lnTo>
                    <a:pt x="1226" y="1628"/>
                  </a:lnTo>
                  <a:lnTo>
                    <a:pt x="1223" y="1630"/>
                  </a:lnTo>
                  <a:lnTo>
                    <a:pt x="1222" y="1632"/>
                  </a:lnTo>
                  <a:lnTo>
                    <a:pt x="1221" y="1635"/>
                  </a:lnTo>
                  <a:lnTo>
                    <a:pt x="1221" y="1637"/>
                  </a:lnTo>
                  <a:lnTo>
                    <a:pt x="1222" y="1643"/>
                  </a:lnTo>
                  <a:lnTo>
                    <a:pt x="1225" y="1648"/>
                  </a:lnTo>
                  <a:lnTo>
                    <a:pt x="1227" y="1653"/>
                  </a:lnTo>
                  <a:lnTo>
                    <a:pt x="1227" y="1660"/>
                  </a:lnTo>
                  <a:lnTo>
                    <a:pt x="1225" y="1661"/>
                  </a:lnTo>
                  <a:lnTo>
                    <a:pt x="1221" y="1661"/>
                  </a:lnTo>
                  <a:lnTo>
                    <a:pt x="1214" y="1660"/>
                  </a:lnTo>
                  <a:lnTo>
                    <a:pt x="1206" y="1656"/>
                  </a:lnTo>
                  <a:lnTo>
                    <a:pt x="1199" y="1653"/>
                  </a:lnTo>
                  <a:lnTo>
                    <a:pt x="1193" y="1648"/>
                  </a:lnTo>
                  <a:lnTo>
                    <a:pt x="1187" y="1644"/>
                  </a:lnTo>
                  <a:lnTo>
                    <a:pt x="1180" y="1640"/>
                  </a:lnTo>
                  <a:lnTo>
                    <a:pt x="1173" y="1638"/>
                  </a:lnTo>
                  <a:lnTo>
                    <a:pt x="1165" y="1636"/>
                  </a:lnTo>
                  <a:lnTo>
                    <a:pt x="1160" y="1635"/>
                  </a:lnTo>
                  <a:lnTo>
                    <a:pt x="1160" y="1635"/>
                  </a:lnTo>
                  <a:lnTo>
                    <a:pt x="1158" y="1633"/>
                  </a:lnTo>
                  <a:lnTo>
                    <a:pt x="1156" y="1629"/>
                  </a:lnTo>
                  <a:lnTo>
                    <a:pt x="1152" y="1627"/>
                  </a:lnTo>
                  <a:lnTo>
                    <a:pt x="1147" y="1625"/>
                  </a:lnTo>
                  <a:lnTo>
                    <a:pt x="1141" y="1624"/>
                  </a:lnTo>
                  <a:lnTo>
                    <a:pt x="1137" y="1624"/>
                  </a:lnTo>
                  <a:lnTo>
                    <a:pt x="1127" y="1623"/>
                  </a:lnTo>
                  <a:lnTo>
                    <a:pt x="1117" y="1622"/>
                  </a:lnTo>
                  <a:lnTo>
                    <a:pt x="1107" y="1620"/>
                  </a:lnTo>
                  <a:lnTo>
                    <a:pt x="1098" y="1616"/>
                  </a:lnTo>
                  <a:lnTo>
                    <a:pt x="1092" y="1612"/>
                  </a:lnTo>
                  <a:lnTo>
                    <a:pt x="1088" y="1608"/>
                  </a:lnTo>
                  <a:lnTo>
                    <a:pt x="1085" y="1606"/>
                  </a:lnTo>
                  <a:lnTo>
                    <a:pt x="1083" y="1605"/>
                  </a:lnTo>
                  <a:lnTo>
                    <a:pt x="1080" y="1604"/>
                  </a:lnTo>
                  <a:lnTo>
                    <a:pt x="1076" y="1603"/>
                  </a:lnTo>
                  <a:lnTo>
                    <a:pt x="1073" y="1603"/>
                  </a:lnTo>
                  <a:lnTo>
                    <a:pt x="1070" y="1602"/>
                  </a:lnTo>
                  <a:lnTo>
                    <a:pt x="1066" y="1600"/>
                  </a:lnTo>
                  <a:lnTo>
                    <a:pt x="1064" y="1598"/>
                  </a:lnTo>
                  <a:lnTo>
                    <a:pt x="1062" y="1591"/>
                  </a:lnTo>
                  <a:lnTo>
                    <a:pt x="1058" y="1584"/>
                  </a:lnTo>
                  <a:lnTo>
                    <a:pt x="1056" y="1583"/>
                  </a:lnTo>
                  <a:lnTo>
                    <a:pt x="1054" y="1583"/>
                  </a:lnTo>
                  <a:lnTo>
                    <a:pt x="1049" y="1581"/>
                  </a:lnTo>
                  <a:lnTo>
                    <a:pt x="1047" y="1579"/>
                  </a:lnTo>
                  <a:lnTo>
                    <a:pt x="1046" y="1575"/>
                  </a:lnTo>
                  <a:lnTo>
                    <a:pt x="1046" y="1572"/>
                  </a:lnTo>
                  <a:lnTo>
                    <a:pt x="1046" y="1570"/>
                  </a:lnTo>
                  <a:lnTo>
                    <a:pt x="1044" y="1567"/>
                  </a:lnTo>
                  <a:lnTo>
                    <a:pt x="1042" y="1565"/>
                  </a:lnTo>
                  <a:lnTo>
                    <a:pt x="1038" y="1563"/>
                  </a:lnTo>
                  <a:lnTo>
                    <a:pt x="1026" y="1561"/>
                  </a:lnTo>
                  <a:lnTo>
                    <a:pt x="1014" y="1557"/>
                  </a:lnTo>
                  <a:lnTo>
                    <a:pt x="1008" y="1556"/>
                  </a:lnTo>
                  <a:lnTo>
                    <a:pt x="1005" y="1555"/>
                  </a:lnTo>
                  <a:lnTo>
                    <a:pt x="1002" y="1553"/>
                  </a:lnTo>
                  <a:lnTo>
                    <a:pt x="998" y="1549"/>
                  </a:lnTo>
                  <a:lnTo>
                    <a:pt x="992" y="1547"/>
                  </a:lnTo>
                  <a:lnTo>
                    <a:pt x="985" y="1547"/>
                  </a:lnTo>
                  <a:lnTo>
                    <a:pt x="981" y="1547"/>
                  </a:lnTo>
                  <a:lnTo>
                    <a:pt x="976" y="1545"/>
                  </a:lnTo>
                  <a:lnTo>
                    <a:pt x="975" y="1542"/>
                  </a:lnTo>
                  <a:lnTo>
                    <a:pt x="975" y="1541"/>
                  </a:lnTo>
                  <a:lnTo>
                    <a:pt x="973" y="1538"/>
                  </a:lnTo>
                  <a:lnTo>
                    <a:pt x="969" y="1537"/>
                  </a:lnTo>
                  <a:lnTo>
                    <a:pt x="966" y="1535"/>
                  </a:lnTo>
                  <a:lnTo>
                    <a:pt x="962" y="1534"/>
                  </a:lnTo>
                  <a:lnTo>
                    <a:pt x="960" y="1533"/>
                  </a:lnTo>
                  <a:lnTo>
                    <a:pt x="956" y="1532"/>
                  </a:lnTo>
                  <a:lnTo>
                    <a:pt x="952" y="1530"/>
                  </a:lnTo>
                  <a:lnTo>
                    <a:pt x="951" y="1527"/>
                  </a:lnTo>
                  <a:lnTo>
                    <a:pt x="951" y="1525"/>
                  </a:lnTo>
                  <a:lnTo>
                    <a:pt x="952" y="1523"/>
                  </a:lnTo>
                  <a:lnTo>
                    <a:pt x="951" y="1521"/>
                  </a:lnTo>
                  <a:lnTo>
                    <a:pt x="950" y="1519"/>
                  </a:lnTo>
                  <a:lnTo>
                    <a:pt x="948" y="1518"/>
                  </a:lnTo>
                  <a:lnTo>
                    <a:pt x="945" y="1518"/>
                  </a:lnTo>
                  <a:lnTo>
                    <a:pt x="942" y="1517"/>
                  </a:lnTo>
                  <a:lnTo>
                    <a:pt x="937" y="1515"/>
                  </a:lnTo>
                  <a:lnTo>
                    <a:pt x="933" y="1511"/>
                  </a:lnTo>
                  <a:lnTo>
                    <a:pt x="930" y="1508"/>
                  </a:lnTo>
                  <a:lnTo>
                    <a:pt x="930" y="1502"/>
                  </a:lnTo>
                  <a:lnTo>
                    <a:pt x="932" y="1499"/>
                  </a:lnTo>
                  <a:lnTo>
                    <a:pt x="933" y="1497"/>
                  </a:lnTo>
                  <a:lnTo>
                    <a:pt x="932" y="1496"/>
                  </a:lnTo>
                  <a:lnTo>
                    <a:pt x="930" y="1493"/>
                  </a:lnTo>
                  <a:lnTo>
                    <a:pt x="927" y="1490"/>
                  </a:lnTo>
                  <a:lnTo>
                    <a:pt x="921" y="1486"/>
                  </a:lnTo>
                  <a:lnTo>
                    <a:pt x="919" y="1484"/>
                  </a:lnTo>
                  <a:lnTo>
                    <a:pt x="919" y="1483"/>
                  </a:lnTo>
                  <a:lnTo>
                    <a:pt x="921" y="1482"/>
                  </a:lnTo>
                  <a:lnTo>
                    <a:pt x="928" y="1482"/>
                  </a:lnTo>
                  <a:lnTo>
                    <a:pt x="935" y="1483"/>
                  </a:lnTo>
                  <a:lnTo>
                    <a:pt x="941" y="1483"/>
                  </a:lnTo>
                  <a:lnTo>
                    <a:pt x="945" y="1482"/>
                  </a:lnTo>
                  <a:lnTo>
                    <a:pt x="950" y="1480"/>
                  </a:lnTo>
                  <a:lnTo>
                    <a:pt x="954" y="1476"/>
                  </a:lnTo>
                  <a:lnTo>
                    <a:pt x="956" y="1474"/>
                  </a:lnTo>
                  <a:lnTo>
                    <a:pt x="956" y="1473"/>
                  </a:lnTo>
                  <a:lnTo>
                    <a:pt x="954" y="1469"/>
                  </a:lnTo>
                  <a:lnTo>
                    <a:pt x="951" y="1467"/>
                  </a:lnTo>
                  <a:lnTo>
                    <a:pt x="948" y="1466"/>
                  </a:lnTo>
                  <a:lnTo>
                    <a:pt x="944" y="1465"/>
                  </a:lnTo>
                  <a:lnTo>
                    <a:pt x="941" y="1464"/>
                  </a:lnTo>
                  <a:lnTo>
                    <a:pt x="938" y="1460"/>
                  </a:lnTo>
                  <a:lnTo>
                    <a:pt x="936" y="1456"/>
                  </a:lnTo>
                  <a:lnTo>
                    <a:pt x="935" y="1452"/>
                  </a:lnTo>
                  <a:lnTo>
                    <a:pt x="935" y="1451"/>
                  </a:lnTo>
                  <a:lnTo>
                    <a:pt x="934" y="1450"/>
                  </a:lnTo>
                  <a:lnTo>
                    <a:pt x="932" y="1450"/>
                  </a:lnTo>
                  <a:lnTo>
                    <a:pt x="928" y="1451"/>
                  </a:lnTo>
                  <a:lnTo>
                    <a:pt x="925" y="1452"/>
                  </a:lnTo>
                  <a:lnTo>
                    <a:pt x="921" y="1452"/>
                  </a:lnTo>
                  <a:lnTo>
                    <a:pt x="916" y="1450"/>
                  </a:lnTo>
                  <a:lnTo>
                    <a:pt x="911" y="1450"/>
                  </a:lnTo>
                  <a:lnTo>
                    <a:pt x="910" y="1452"/>
                  </a:lnTo>
                  <a:lnTo>
                    <a:pt x="909" y="1454"/>
                  </a:lnTo>
                  <a:lnTo>
                    <a:pt x="906" y="1457"/>
                  </a:lnTo>
                  <a:lnTo>
                    <a:pt x="904" y="1459"/>
                  </a:lnTo>
                  <a:lnTo>
                    <a:pt x="903" y="1454"/>
                  </a:lnTo>
                  <a:lnTo>
                    <a:pt x="902" y="1448"/>
                  </a:lnTo>
                  <a:lnTo>
                    <a:pt x="900" y="1444"/>
                  </a:lnTo>
                  <a:lnTo>
                    <a:pt x="897" y="1442"/>
                  </a:lnTo>
                  <a:lnTo>
                    <a:pt x="895" y="1440"/>
                  </a:lnTo>
                  <a:lnTo>
                    <a:pt x="892" y="1437"/>
                  </a:lnTo>
                  <a:lnTo>
                    <a:pt x="888" y="1435"/>
                  </a:lnTo>
                  <a:lnTo>
                    <a:pt x="886" y="1433"/>
                  </a:lnTo>
                  <a:lnTo>
                    <a:pt x="886" y="1431"/>
                  </a:lnTo>
                  <a:lnTo>
                    <a:pt x="886" y="1428"/>
                  </a:lnTo>
                  <a:lnTo>
                    <a:pt x="887" y="1427"/>
                  </a:lnTo>
                  <a:lnTo>
                    <a:pt x="887" y="1425"/>
                  </a:lnTo>
                  <a:lnTo>
                    <a:pt x="885" y="1421"/>
                  </a:lnTo>
                  <a:lnTo>
                    <a:pt x="881" y="1418"/>
                  </a:lnTo>
                  <a:lnTo>
                    <a:pt x="876" y="1412"/>
                  </a:lnTo>
                  <a:lnTo>
                    <a:pt x="875" y="1410"/>
                  </a:lnTo>
                  <a:lnTo>
                    <a:pt x="876" y="1407"/>
                  </a:lnTo>
                  <a:lnTo>
                    <a:pt x="873" y="1401"/>
                  </a:lnTo>
                  <a:lnTo>
                    <a:pt x="872" y="1399"/>
                  </a:lnTo>
                  <a:lnTo>
                    <a:pt x="869" y="1397"/>
                  </a:lnTo>
                  <a:lnTo>
                    <a:pt x="867" y="1396"/>
                  </a:lnTo>
                  <a:lnTo>
                    <a:pt x="864" y="1394"/>
                  </a:lnTo>
                  <a:lnTo>
                    <a:pt x="863" y="1388"/>
                  </a:lnTo>
                  <a:lnTo>
                    <a:pt x="864" y="1386"/>
                  </a:lnTo>
                  <a:lnTo>
                    <a:pt x="863" y="1385"/>
                  </a:lnTo>
                  <a:lnTo>
                    <a:pt x="857" y="1387"/>
                  </a:lnTo>
                  <a:lnTo>
                    <a:pt x="854" y="1388"/>
                  </a:lnTo>
                  <a:lnTo>
                    <a:pt x="852" y="1388"/>
                  </a:lnTo>
                  <a:lnTo>
                    <a:pt x="849" y="1384"/>
                  </a:lnTo>
                  <a:lnTo>
                    <a:pt x="849" y="1378"/>
                  </a:lnTo>
                  <a:lnTo>
                    <a:pt x="848" y="1372"/>
                  </a:lnTo>
                  <a:lnTo>
                    <a:pt x="848" y="1366"/>
                  </a:lnTo>
                  <a:lnTo>
                    <a:pt x="846" y="1360"/>
                  </a:lnTo>
                  <a:lnTo>
                    <a:pt x="844" y="1354"/>
                  </a:lnTo>
                  <a:lnTo>
                    <a:pt x="842" y="1351"/>
                  </a:lnTo>
                  <a:lnTo>
                    <a:pt x="838" y="1350"/>
                  </a:lnTo>
                  <a:lnTo>
                    <a:pt x="837" y="1350"/>
                  </a:lnTo>
                  <a:lnTo>
                    <a:pt x="835" y="1351"/>
                  </a:lnTo>
                  <a:lnTo>
                    <a:pt x="831" y="1356"/>
                  </a:lnTo>
                  <a:lnTo>
                    <a:pt x="826" y="1362"/>
                  </a:lnTo>
                  <a:lnTo>
                    <a:pt x="823" y="1364"/>
                  </a:lnTo>
                  <a:lnTo>
                    <a:pt x="822" y="1367"/>
                  </a:lnTo>
                  <a:lnTo>
                    <a:pt x="821" y="1369"/>
                  </a:lnTo>
                  <a:lnTo>
                    <a:pt x="821" y="1371"/>
                  </a:lnTo>
                  <a:lnTo>
                    <a:pt x="822" y="1375"/>
                  </a:lnTo>
                  <a:lnTo>
                    <a:pt x="822" y="1378"/>
                  </a:lnTo>
                  <a:lnTo>
                    <a:pt x="820" y="1379"/>
                  </a:lnTo>
                  <a:lnTo>
                    <a:pt x="818" y="1382"/>
                  </a:lnTo>
                  <a:lnTo>
                    <a:pt x="815" y="1379"/>
                  </a:lnTo>
                  <a:lnTo>
                    <a:pt x="813" y="1377"/>
                  </a:lnTo>
                  <a:lnTo>
                    <a:pt x="813" y="1374"/>
                  </a:lnTo>
                  <a:lnTo>
                    <a:pt x="813" y="1370"/>
                  </a:lnTo>
                  <a:lnTo>
                    <a:pt x="813" y="1364"/>
                  </a:lnTo>
                  <a:lnTo>
                    <a:pt x="812" y="1359"/>
                  </a:lnTo>
                  <a:lnTo>
                    <a:pt x="811" y="1355"/>
                  </a:lnTo>
                  <a:lnTo>
                    <a:pt x="808" y="1351"/>
                  </a:lnTo>
                  <a:lnTo>
                    <a:pt x="806" y="1345"/>
                  </a:lnTo>
                  <a:lnTo>
                    <a:pt x="804" y="1344"/>
                  </a:lnTo>
                  <a:lnTo>
                    <a:pt x="803" y="1345"/>
                  </a:lnTo>
                  <a:lnTo>
                    <a:pt x="802" y="1347"/>
                  </a:lnTo>
                  <a:lnTo>
                    <a:pt x="799" y="1351"/>
                  </a:lnTo>
                  <a:lnTo>
                    <a:pt x="798" y="1353"/>
                  </a:lnTo>
                  <a:lnTo>
                    <a:pt x="796" y="1354"/>
                  </a:lnTo>
                  <a:lnTo>
                    <a:pt x="792" y="1355"/>
                  </a:lnTo>
                  <a:lnTo>
                    <a:pt x="790" y="1356"/>
                  </a:lnTo>
                  <a:lnTo>
                    <a:pt x="789" y="1356"/>
                  </a:lnTo>
                  <a:lnTo>
                    <a:pt x="790" y="1360"/>
                  </a:lnTo>
                  <a:lnTo>
                    <a:pt x="791" y="1363"/>
                  </a:lnTo>
                  <a:lnTo>
                    <a:pt x="792" y="1366"/>
                  </a:lnTo>
                  <a:lnTo>
                    <a:pt x="794" y="1369"/>
                  </a:lnTo>
                  <a:lnTo>
                    <a:pt x="794" y="1371"/>
                  </a:lnTo>
                  <a:lnTo>
                    <a:pt x="792" y="1372"/>
                  </a:lnTo>
                  <a:lnTo>
                    <a:pt x="790" y="1374"/>
                  </a:lnTo>
                  <a:lnTo>
                    <a:pt x="788" y="1375"/>
                  </a:lnTo>
                  <a:lnTo>
                    <a:pt x="783" y="1375"/>
                  </a:lnTo>
                  <a:lnTo>
                    <a:pt x="779" y="1374"/>
                  </a:lnTo>
                  <a:lnTo>
                    <a:pt x="773" y="1371"/>
                  </a:lnTo>
                  <a:lnTo>
                    <a:pt x="769" y="1367"/>
                  </a:lnTo>
                  <a:lnTo>
                    <a:pt x="764" y="1362"/>
                  </a:lnTo>
                  <a:lnTo>
                    <a:pt x="763" y="1362"/>
                  </a:lnTo>
                  <a:lnTo>
                    <a:pt x="762" y="1363"/>
                  </a:lnTo>
                  <a:lnTo>
                    <a:pt x="758" y="1366"/>
                  </a:lnTo>
                  <a:lnTo>
                    <a:pt x="755" y="1366"/>
                  </a:lnTo>
                  <a:lnTo>
                    <a:pt x="750" y="1363"/>
                  </a:lnTo>
                  <a:lnTo>
                    <a:pt x="746" y="1360"/>
                  </a:lnTo>
                  <a:lnTo>
                    <a:pt x="742" y="1358"/>
                  </a:lnTo>
                  <a:lnTo>
                    <a:pt x="739" y="1355"/>
                  </a:lnTo>
                  <a:lnTo>
                    <a:pt x="737" y="1354"/>
                  </a:lnTo>
                  <a:lnTo>
                    <a:pt x="734" y="1352"/>
                  </a:lnTo>
                  <a:lnTo>
                    <a:pt x="732" y="1351"/>
                  </a:lnTo>
                  <a:lnTo>
                    <a:pt x="730" y="1350"/>
                  </a:lnTo>
                  <a:lnTo>
                    <a:pt x="728" y="1348"/>
                  </a:lnTo>
                  <a:lnTo>
                    <a:pt x="726" y="1348"/>
                  </a:lnTo>
                  <a:lnTo>
                    <a:pt x="726" y="1350"/>
                  </a:lnTo>
                  <a:lnTo>
                    <a:pt x="730" y="1355"/>
                  </a:lnTo>
                  <a:lnTo>
                    <a:pt x="732" y="1361"/>
                  </a:lnTo>
                  <a:lnTo>
                    <a:pt x="731" y="1362"/>
                  </a:lnTo>
                  <a:lnTo>
                    <a:pt x="729" y="1363"/>
                  </a:lnTo>
                  <a:lnTo>
                    <a:pt x="724" y="1363"/>
                  </a:lnTo>
                  <a:lnTo>
                    <a:pt x="723" y="1364"/>
                  </a:lnTo>
                  <a:lnTo>
                    <a:pt x="724" y="1366"/>
                  </a:lnTo>
                  <a:lnTo>
                    <a:pt x="726" y="1368"/>
                  </a:lnTo>
                  <a:lnTo>
                    <a:pt x="729" y="1370"/>
                  </a:lnTo>
                  <a:lnTo>
                    <a:pt x="731" y="1372"/>
                  </a:lnTo>
                  <a:lnTo>
                    <a:pt x="732" y="1375"/>
                  </a:lnTo>
                  <a:lnTo>
                    <a:pt x="731" y="1377"/>
                  </a:lnTo>
                  <a:lnTo>
                    <a:pt x="729" y="1378"/>
                  </a:lnTo>
                  <a:lnTo>
                    <a:pt x="725" y="1377"/>
                  </a:lnTo>
                  <a:lnTo>
                    <a:pt x="720" y="1377"/>
                  </a:lnTo>
                  <a:lnTo>
                    <a:pt x="713" y="1376"/>
                  </a:lnTo>
                  <a:lnTo>
                    <a:pt x="708" y="1376"/>
                  </a:lnTo>
                  <a:lnTo>
                    <a:pt x="705" y="1376"/>
                  </a:lnTo>
                  <a:lnTo>
                    <a:pt x="702" y="1377"/>
                  </a:lnTo>
                  <a:lnTo>
                    <a:pt x="702" y="1378"/>
                  </a:lnTo>
                  <a:lnTo>
                    <a:pt x="702" y="1380"/>
                  </a:lnTo>
                  <a:lnTo>
                    <a:pt x="705" y="1383"/>
                  </a:lnTo>
                  <a:lnTo>
                    <a:pt x="706" y="1386"/>
                  </a:lnTo>
                  <a:lnTo>
                    <a:pt x="705" y="1387"/>
                  </a:lnTo>
                  <a:lnTo>
                    <a:pt x="704" y="1388"/>
                  </a:lnTo>
                  <a:lnTo>
                    <a:pt x="701" y="1389"/>
                  </a:lnTo>
                  <a:lnTo>
                    <a:pt x="694" y="1388"/>
                  </a:lnTo>
                  <a:lnTo>
                    <a:pt x="690" y="1387"/>
                  </a:lnTo>
                  <a:lnTo>
                    <a:pt x="685" y="1385"/>
                  </a:lnTo>
                  <a:lnTo>
                    <a:pt x="681" y="1384"/>
                  </a:lnTo>
                  <a:lnTo>
                    <a:pt x="678" y="1385"/>
                  </a:lnTo>
                  <a:lnTo>
                    <a:pt x="678" y="1385"/>
                  </a:lnTo>
                  <a:lnTo>
                    <a:pt x="678" y="1386"/>
                  </a:lnTo>
                  <a:lnTo>
                    <a:pt x="680" y="1388"/>
                  </a:lnTo>
                  <a:lnTo>
                    <a:pt x="681" y="1391"/>
                  </a:lnTo>
                  <a:lnTo>
                    <a:pt x="683" y="1393"/>
                  </a:lnTo>
                  <a:lnTo>
                    <a:pt x="682" y="1395"/>
                  </a:lnTo>
                  <a:lnTo>
                    <a:pt x="681" y="1397"/>
                  </a:lnTo>
                  <a:lnTo>
                    <a:pt x="674" y="1393"/>
                  </a:lnTo>
                  <a:lnTo>
                    <a:pt x="668" y="1388"/>
                  </a:lnTo>
                  <a:lnTo>
                    <a:pt x="665" y="1387"/>
                  </a:lnTo>
                  <a:lnTo>
                    <a:pt x="661" y="1386"/>
                  </a:lnTo>
                  <a:lnTo>
                    <a:pt x="658" y="1386"/>
                  </a:lnTo>
                  <a:lnTo>
                    <a:pt x="655" y="1388"/>
                  </a:lnTo>
                  <a:lnTo>
                    <a:pt x="650" y="1389"/>
                  </a:lnTo>
                  <a:lnTo>
                    <a:pt x="648" y="1389"/>
                  </a:lnTo>
                  <a:lnTo>
                    <a:pt x="645" y="1388"/>
                  </a:lnTo>
                  <a:lnTo>
                    <a:pt x="643" y="1387"/>
                  </a:lnTo>
                  <a:lnTo>
                    <a:pt x="642" y="1385"/>
                  </a:lnTo>
                  <a:lnTo>
                    <a:pt x="640" y="1383"/>
                  </a:lnTo>
                  <a:lnTo>
                    <a:pt x="636" y="1380"/>
                  </a:lnTo>
                  <a:lnTo>
                    <a:pt x="632" y="1379"/>
                  </a:lnTo>
                  <a:lnTo>
                    <a:pt x="625" y="1378"/>
                  </a:lnTo>
                  <a:lnTo>
                    <a:pt x="620" y="1375"/>
                  </a:lnTo>
                  <a:lnTo>
                    <a:pt x="617" y="1370"/>
                  </a:lnTo>
                  <a:lnTo>
                    <a:pt x="615" y="1366"/>
                  </a:lnTo>
                  <a:lnTo>
                    <a:pt x="611" y="1354"/>
                  </a:lnTo>
                  <a:lnTo>
                    <a:pt x="608" y="1343"/>
                  </a:lnTo>
                  <a:lnTo>
                    <a:pt x="606" y="1339"/>
                  </a:lnTo>
                  <a:lnTo>
                    <a:pt x="603" y="1336"/>
                  </a:lnTo>
                  <a:lnTo>
                    <a:pt x="603" y="1334"/>
                  </a:lnTo>
                  <a:lnTo>
                    <a:pt x="602" y="1331"/>
                  </a:lnTo>
                  <a:lnTo>
                    <a:pt x="604" y="1329"/>
                  </a:lnTo>
                  <a:lnTo>
                    <a:pt x="607" y="1328"/>
                  </a:lnTo>
                  <a:lnTo>
                    <a:pt x="610" y="1326"/>
                  </a:lnTo>
                  <a:lnTo>
                    <a:pt x="611" y="1322"/>
                  </a:lnTo>
                  <a:lnTo>
                    <a:pt x="610" y="1318"/>
                  </a:lnTo>
                  <a:lnTo>
                    <a:pt x="609" y="1314"/>
                  </a:lnTo>
                  <a:lnTo>
                    <a:pt x="609" y="1309"/>
                  </a:lnTo>
                  <a:lnTo>
                    <a:pt x="610" y="1304"/>
                  </a:lnTo>
                  <a:lnTo>
                    <a:pt x="612" y="1301"/>
                  </a:lnTo>
                  <a:lnTo>
                    <a:pt x="616" y="1297"/>
                  </a:lnTo>
                  <a:lnTo>
                    <a:pt x="625" y="1291"/>
                  </a:lnTo>
                  <a:lnTo>
                    <a:pt x="634" y="1287"/>
                  </a:lnTo>
                  <a:lnTo>
                    <a:pt x="637" y="1286"/>
                  </a:lnTo>
                  <a:lnTo>
                    <a:pt x="641" y="1283"/>
                  </a:lnTo>
                  <a:lnTo>
                    <a:pt x="644" y="1281"/>
                  </a:lnTo>
                  <a:lnTo>
                    <a:pt x="647" y="1279"/>
                  </a:lnTo>
                  <a:lnTo>
                    <a:pt x="645" y="1274"/>
                  </a:lnTo>
                  <a:lnTo>
                    <a:pt x="644" y="1271"/>
                  </a:lnTo>
                  <a:lnTo>
                    <a:pt x="643" y="1269"/>
                  </a:lnTo>
                  <a:lnTo>
                    <a:pt x="641" y="1266"/>
                  </a:lnTo>
                  <a:lnTo>
                    <a:pt x="640" y="1263"/>
                  </a:lnTo>
                  <a:lnTo>
                    <a:pt x="641" y="1261"/>
                  </a:lnTo>
                  <a:lnTo>
                    <a:pt x="644" y="1260"/>
                  </a:lnTo>
                  <a:lnTo>
                    <a:pt x="648" y="1258"/>
                  </a:lnTo>
                  <a:lnTo>
                    <a:pt x="648" y="1255"/>
                  </a:lnTo>
                  <a:lnTo>
                    <a:pt x="648" y="1250"/>
                  </a:lnTo>
                  <a:lnTo>
                    <a:pt x="645" y="1246"/>
                  </a:lnTo>
                  <a:lnTo>
                    <a:pt x="644" y="1242"/>
                  </a:lnTo>
                  <a:lnTo>
                    <a:pt x="645" y="1241"/>
                  </a:lnTo>
                  <a:lnTo>
                    <a:pt x="648" y="1242"/>
                  </a:lnTo>
                  <a:lnTo>
                    <a:pt x="653" y="1246"/>
                  </a:lnTo>
                  <a:lnTo>
                    <a:pt x="659" y="1249"/>
                  </a:lnTo>
                  <a:lnTo>
                    <a:pt x="671" y="1252"/>
                  </a:lnTo>
                  <a:lnTo>
                    <a:pt x="682" y="1253"/>
                  </a:lnTo>
                  <a:lnTo>
                    <a:pt x="694" y="1257"/>
                  </a:lnTo>
                  <a:lnTo>
                    <a:pt x="707" y="1263"/>
                  </a:lnTo>
                  <a:lnTo>
                    <a:pt x="715" y="1268"/>
                  </a:lnTo>
                  <a:lnTo>
                    <a:pt x="722" y="1270"/>
                  </a:lnTo>
                  <a:lnTo>
                    <a:pt x="722" y="1268"/>
                  </a:lnTo>
                  <a:lnTo>
                    <a:pt x="720" y="1265"/>
                  </a:lnTo>
                  <a:lnTo>
                    <a:pt x="720" y="1264"/>
                  </a:lnTo>
                  <a:lnTo>
                    <a:pt x="720" y="1263"/>
                  </a:lnTo>
                  <a:lnTo>
                    <a:pt x="721" y="1262"/>
                  </a:lnTo>
                  <a:lnTo>
                    <a:pt x="723" y="1261"/>
                  </a:lnTo>
                  <a:lnTo>
                    <a:pt x="725" y="1261"/>
                  </a:lnTo>
                  <a:lnTo>
                    <a:pt x="728" y="1261"/>
                  </a:lnTo>
                  <a:lnTo>
                    <a:pt x="735" y="1262"/>
                  </a:lnTo>
                  <a:lnTo>
                    <a:pt x="743" y="1264"/>
                  </a:lnTo>
                  <a:lnTo>
                    <a:pt x="747" y="1266"/>
                  </a:lnTo>
                  <a:lnTo>
                    <a:pt x="750" y="1269"/>
                  </a:lnTo>
                  <a:lnTo>
                    <a:pt x="754" y="1271"/>
                  </a:lnTo>
                  <a:lnTo>
                    <a:pt x="758" y="1271"/>
                  </a:lnTo>
                  <a:lnTo>
                    <a:pt x="762" y="1269"/>
                  </a:lnTo>
                  <a:lnTo>
                    <a:pt x="763" y="1266"/>
                  </a:lnTo>
                  <a:lnTo>
                    <a:pt x="763" y="1261"/>
                  </a:lnTo>
                  <a:lnTo>
                    <a:pt x="762" y="1258"/>
                  </a:lnTo>
                  <a:lnTo>
                    <a:pt x="762" y="1257"/>
                  </a:lnTo>
                  <a:lnTo>
                    <a:pt x="763" y="1256"/>
                  </a:lnTo>
                  <a:lnTo>
                    <a:pt x="765" y="1256"/>
                  </a:lnTo>
                  <a:lnTo>
                    <a:pt x="769" y="1255"/>
                  </a:lnTo>
                  <a:lnTo>
                    <a:pt x="773" y="1254"/>
                  </a:lnTo>
                  <a:lnTo>
                    <a:pt x="778" y="1254"/>
                  </a:lnTo>
                  <a:lnTo>
                    <a:pt x="779" y="1253"/>
                  </a:lnTo>
                  <a:lnTo>
                    <a:pt x="781" y="1252"/>
                  </a:lnTo>
                  <a:lnTo>
                    <a:pt x="782" y="1253"/>
                  </a:lnTo>
                  <a:lnTo>
                    <a:pt x="785" y="1254"/>
                  </a:lnTo>
                  <a:lnTo>
                    <a:pt x="788" y="1256"/>
                  </a:lnTo>
                  <a:lnTo>
                    <a:pt x="791" y="1256"/>
                  </a:lnTo>
                  <a:lnTo>
                    <a:pt x="794" y="1255"/>
                  </a:lnTo>
                  <a:lnTo>
                    <a:pt x="796" y="1254"/>
                  </a:lnTo>
                  <a:lnTo>
                    <a:pt x="800" y="1248"/>
                  </a:lnTo>
                  <a:lnTo>
                    <a:pt x="804" y="1242"/>
                  </a:lnTo>
                  <a:lnTo>
                    <a:pt x="808" y="1238"/>
                  </a:lnTo>
                  <a:lnTo>
                    <a:pt x="814" y="1237"/>
                  </a:lnTo>
                  <a:lnTo>
                    <a:pt x="819" y="1236"/>
                  </a:lnTo>
                  <a:lnTo>
                    <a:pt x="824" y="1238"/>
                  </a:lnTo>
                  <a:lnTo>
                    <a:pt x="834" y="1242"/>
                  </a:lnTo>
                  <a:lnTo>
                    <a:pt x="842" y="1247"/>
                  </a:lnTo>
                  <a:lnTo>
                    <a:pt x="844" y="1245"/>
                  </a:lnTo>
                  <a:lnTo>
                    <a:pt x="844" y="1242"/>
                  </a:lnTo>
                  <a:lnTo>
                    <a:pt x="844" y="1239"/>
                  </a:lnTo>
                  <a:lnTo>
                    <a:pt x="843" y="1234"/>
                  </a:lnTo>
                  <a:lnTo>
                    <a:pt x="840" y="1226"/>
                  </a:lnTo>
                  <a:lnTo>
                    <a:pt x="838" y="1221"/>
                  </a:lnTo>
                  <a:lnTo>
                    <a:pt x="832" y="1212"/>
                  </a:lnTo>
                  <a:lnTo>
                    <a:pt x="827" y="1203"/>
                  </a:lnTo>
                  <a:lnTo>
                    <a:pt x="820" y="1195"/>
                  </a:lnTo>
                  <a:lnTo>
                    <a:pt x="812" y="1187"/>
                  </a:lnTo>
                  <a:lnTo>
                    <a:pt x="804" y="1179"/>
                  </a:lnTo>
                  <a:lnTo>
                    <a:pt x="797" y="1171"/>
                  </a:lnTo>
                  <a:lnTo>
                    <a:pt x="795" y="1165"/>
                  </a:lnTo>
                  <a:lnTo>
                    <a:pt x="795" y="1160"/>
                  </a:lnTo>
                  <a:lnTo>
                    <a:pt x="796" y="1156"/>
                  </a:lnTo>
                  <a:lnTo>
                    <a:pt x="799" y="1151"/>
                  </a:lnTo>
                  <a:lnTo>
                    <a:pt x="813" y="1141"/>
                  </a:lnTo>
                  <a:lnTo>
                    <a:pt x="826" y="1132"/>
                  </a:lnTo>
                  <a:lnTo>
                    <a:pt x="831" y="1126"/>
                  </a:lnTo>
                  <a:lnTo>
                    <a:pt x="837" y="1122"/>
                  </a:lnTo>
                  <a:lnTo>
                    <a:pt x="843" y="1115"/>
                  </a:lnTo>
                  <a:lnTo>
                    <a:pt x="847" y="1107"/>
                  </a:lnTo>
                  <a:lnTo>
                    <a:pt x="851" y="1101"/>
                  </a:lnTo>
                  <a:lnTo>
                    <a:pt x="853" y="1096"/>
                  </a:lnTo>
                  <a:lnTo>
                    <a:pt x="857" y="1093"/>
                  </a:lnTo>
                  <a:lnTo>
                    <a:pt x="862" y="1091"/>
                  </a:lnTo>
                  <a:lnTo>
                    <a:pt x="867" y="1090"/>
                  </a:lnTo>
                  <a:lnTo>
                    <a:pt x="872" y="1090"/>
                  </a:lnTo>
                  <a:lnTo>
                    <a:pt x="878" y="1090"/>
                  </a:lnTo>
                  <a:lnTo>
                    <a:pt x="885" y="1091"/>
                  </a:lnTo>
                  <a:lnTo>
                    <a:pt x="899" y="1094"/>
                  </a:lnTo>
                  <a:lnTo>
                    <a:pt x="910" y="1095"/>
                  </a:lnTo>
                  <a:lnTo>
                    <a:pt x="928" y="1098"/>
                  </a:lnTo>
                  <a:lnTo>
                    <a:pt x="942" y="1101"/>
                  </a:lnTo>
                  <a:lnTo>
                    <a:pt x="948" y="1104"/>
                  </a:lnTo>
                  <a:lnTo>
                    <a:pt x="952" y="1110"/>
                  </a:lnTo>
                  <a:lnTo>
                    <a:pt x="957" y="1117"/>
                  </a:lnTo>
                  <a:lnTo>
                    <a:pt x="961" y="1125"/>
                  </a:lnTo>
                  <a:lnTo>
                    <a:pt x="963" y="1135"/>
                  </a:lnTo>
                  <a:lnTo>
                    <a:pt x="963" y="1146"/>
                  </a:lnTo>
                  <a:lnTo>
                    <a:pt x="962" y="1151"/>
                  </a:lnTo>
                  <a:lnTo>
                    <a:pt x="961" y="1156"/>
                  </a:lnTo>
                  <a:lnTo>
                    <a:pt x="961" y="1160"/>
                  </a:lnTo>
                  <a:lnTo>
                    <a:pt x="962" y="1166"/>
                  </a:lnTo>
                  <a:lnTo>
                    <a:pt x="961" y="1171"/>
                  </a:lnTo>
                  <a:lnTo>
                    <a:pt x="960" y="1173"/>
                  </a:lnTo>
                  <a:lnTo>
                    <a:pt x="959" y="1175"/>
                  </a:lnTo>
                  <a:lnTo>
                    <a:pt x="958" y="1176"/>
                  </a:lnTo>
                  <a:lnTo>
                    <a:pt x="957" y="1177"/>
                  </a:lnTo>
                  <a:lnTo>
                    <a:pt x="956" y="1179"/>
                  </a:lnTo>
                  <a:lnTo>
                    <a:pt x="956" y="1182"/>
                  </a:lnTo>
                  <a:lnTo>
                    <a:pt x="957" y="1185"/>
                  </a:lnTo>
                  <a:lnTo>
                    <a:pt x="959" y="1184"/>
                  </a:lnTo>
                  <a:lnTo>
                    <a:pt x="962" y="1183"/>
                  </a:lnTo>
                  <a:lnTo>
                    <a:pt x="967" y="1177"/>
                  </a:lnTo>
                  <a:lnTo>
                    <a:pt x="971" y="1169"/>
                  </a:lnTo>
                  <a:lnTo>
                    <a:pt x="976" y="1161"/>
                  </a:lnTo>
                  <a:lnTo>
                    <a:pt x="979" y="1155"/>
                  </a:lnTo>
                  <a:lnTo>
                    <a:pt x="984" y="1148"/>
                  </a:lnTo>
                  <a:lnTo>
                    <a:pt x="989" y="1142"/>
                  </a:lnTo>
                  <a:lnTo>
                    <a:pt x="992" y="1142"/>
                  </a:lnTo>
                  <a:lnTo>
                    <a:pt x="994" y="1143"/>
                  </a:lnTo>
                  <a:lnTo>
                    <a:pt x="998" y="1148"/>
                  </a:lnTo>
                  <a:lnTo>
                    <a:pt x="1001" y="1152"/>
                  </a:lnTo>
                  <a:lnTo>
                    <a:pt x="1003" y="1153"/>
                  </a:lnTo>
                  <a:lnTo>
                    <a:pt x="1006" y="1155"/>
                  </a:lnTo>
                  <a:lnTo>
                    <a:pt x="1008" y="1156"/>
                  </a:lnTo>
                  <a:lnTo>
                    <a:pt x="1010" y="1156"/>
                  </a:lnTo>
                  <a:lnTo>
                    <a:pt x="1016" y="1152"/>
                  </a:lnTo>
                  <a:lnTo>
                    <a:pt x="1020" y="1149"/>
                  </a:lnTo>
                  <a:lnTo>
                    <a:pt x="1022" y="1147"/>
                  </a:lnTo>
                  <a:lnTo>
                    <a:pt x="1024" y="1146"/>
                  </a:lnTo>
                  <a:lnTo>
                    <a:pt x="1026" y="1146"/>
                  </a:lnTo>
                  <a:lnTo>
                    <a:pt x="1030" y="1147"/>
                  </a:lnTo>
                  <a:lnTo>
                    <a:pt x="1033" y="1149"/>
                  </a:lnTo>
                  <a:lnTo>
                    <a:pt x="1036" y="1150"/>
                  </a:lnTo>
                  <a:lnTo>
                    <a:pt x="1039" y="1151"/>
                  </a:lnTo>
                  <a:lnTo>
                    <a:pt x="1041" y="1151"/>
                  </a:lnTo>
                  <a:lnTo>
                    <a:pt x="1043" y="1150"/>
                  </a:lnTo>
                  <a:lnTo>
                    <a:pt x="1046" y="1148"/>
                  </a:lnTo>
                  <a:lnTo>
                    <a:pt x="1048" y="1146"/>
                  </a:lnTo>
                  <a:lnTo>
                    <a:pt x="1050" y="1142"/>
                  </a:lnTo>
                  <a:lnTo>
                    <a:pt x="1056" y="1138"/>
                  </a:lnTo>
                  <a:lnTo>
                    <a:pt x="1059" y="1135"/>
                  </a:lnTo>
                  <a:lnTo>
                    <a:pt x="1062" y="1134"/>
                  </a:lnTo>
                  <a:lnTo>
                    <a:pt x="1063" y="1133"/>
                  </a:lnTo>
                  <a:lnTo>
                    <a:pt x="1064" y="1130"/>
                  </a:lnTo>
                  <a:lnTo>
                    <a:pt x="1064" y="1125"/>
                  </a:lnTo>
                  <a:lnTo>
                    <a:pt x="1063" y="1123"/>
                  </a:lnTo>
                  <a:lnTo>
                    <a:pt x="1060" y="1122"/>
                  </a:lnTo>
                  <a:lnTo>
                    <a:pt x="1054" y="1123"/>
                  </a:lnTo>
                  <a:lnTo>
                    <a:pt x="1048" y="1125"/>
                  </a:lnTo>
                  <a:lnTo>
                    <a:pt x="1046" y="1125"/>
                  </a:lnTo>
                  <a:lnTo>
                    <a:pt x="1044" y="1125"/>
                  </a:lnTo>
                  <a:lnTo>
                    <a:pt x="1044" y="1122"/>
                  </a:lnTo>
                  <a:lnTo>
                    <a:pt x="1047" y="1116"/>
                  </a:lnTo>
                  <a:lnTo>
                    <a:pt x="1047" y="1111"/>
                  </a:lnTo>
                  <a:lnTo>
                    <a:pt x="1047" y="1107"/>
                  </a:lnTo>
                  <a:lnTo>
                    <a:pt x="1044" y="1103"/>
                  </a:lnTo>
                  <a:lnTo>
                    <a:pt x="1040" y="1101"/>
                  </a:lnTo>
                  <a:lnTo>
                    <a:pt x="1034" y="1098"/>
                  </a:lnTo>
                  <a:lnTo>
                    <a:pt x="1031" y="1096"/>
                  </a:lnTo>
                  <a:lnTo>
                    <a:pt x="1020" y="1092"/>
                  </a:lnTo>
                  <a:lnTo>
                    <a:pt x="1010" y="1087"/>
                  </a:lnTo>
                  <a:lnTo>
                    <a:pt x="1006" y="1085"/>
                  </a:lnTo>
                  <a:lnTo>
                    <a:pt x="1001" y="1082"/>
                  </a:lnTo>
                  <a:lnTo>
                    <a:pt x="998" y="1078"/>
                  </a:lnTo>
                  <a:lnTo>
                    <a:pt x="994" y="1074"/>
                  </a:lnTo>
                  <a:lnTo>
                    <a:pt x="992" y="1068"/>
                  </a:lnTo>
                  <a:lnTo>
                    <a:pt x="989" y="1062"/>
                  </a:lnTo>
                  <a:lnTo>
                    <a:pt x="985" y="1060"/>
                  </a:lnTo>
                  <a:lnTo>
                    <a:pt x="985" y="1061"/>
                  </a:lnTo>
                  <a:lnTo>
                    <a:pt x="984" y="1061"/>
                  </a:lnTo>
                  <a:lnTo>
                    <a:pt x="982" y="1054"/>
                  </a:lnTo>
                  <a:lnTo>
                    <a:pt x="981" y="1052"/>
                  </a:lnTo>
                  <a:lnTo>
                    <a:pt x="979" y="1051"/>
                  </a:lnTo>
                  <a:lnTo>
                    <a:pt x="975" y="1049"/>
                  </a:lnTo>
                  <a:lnTo>
                    <a:pt x="969" y="1047"/>
                  </a:lnTo>
                  <a:lnTo>
                    <a:pt x="967" y="1047"/>
                  </a:lnTo>
                  <a:lnTo>
                    <a:pt x="965" y="1049"/>
                  </a:lnTo>
                  <a:lnTo>
                    <a:pt x="962" y="1050"/>
                  </a:lnTo>
                  <a:lnTo>
                    <a:pt x="961" y="1052"/>
                  </a:lnTo>
                  <a:lnTo>
                    <a:pt x="961" y="1055"/>
                  </a:lnTo>
                  <a:lnTo>
                    <a:pt x="961" y="1058"/>
                  </a:lnTo>
                  <a:lnTo>
                    <a:pt x="961" y="1065"/>
                  </a:lnTo>
                  <a:lnTo>
                    <a:pt x="961" y="1068"/>
                  </a:lnTo>
                  <a:lnTo>
                    <a:pt x="960" y="1070"/>
                  </a:lnTo>
                  <a:lnTo>
                    <a:pt x="959" y="1073"/>
                  </a:lnTo>
                  <a:lnTo>
                    <a:pt x="958" y="1074"/>
                  </a:lnTo>
                  <a:lnTo>
                    <a:pt x="957" y="1076"/>
                  </a:lnTo>
                  <a:lnTo>
                    <a:pt x="956" y="1079"/>
                  </a:lnTo>
                  <a:lnTo>
                    <a:pt x="954" y="1084"/>
                  </a:lnTo>
                  <a:lnTo>
                    <a:pt x="954" y="1087"/>
                  </a:lnTo>
                  <a:lnTo>
                    <a:pt x="953" y="1091"/>
                  </a:lnTo>
                  <a:lnTo>
                    <a:pt x="952" y="1093"/>
                  </a:lnTo>
                  <a:lnTo>
                    <a:pt x="950" y="1094"/>
                  </a:lnTo>
                  <a:lnTo>
                    <a:pt x="946" y="1094"/>
                  </a:lnTo>
                  <a:lnTo>
                    <a:pt x="944" y="1094"/>
                  </a:lnTo>
                  <a:lnTo>
                    <a:pt x="935" y="1093"/>
                  </a:lnTo>
                  <a:lnTo>
                    <a:pt x="927" y="1091"/>
                  </a:lnTo>
                  <a:lnTo>
                    <a:pt x="918" y="1089"/>
                  </a:lnTo>
                  <a:lnTo>
                    <a:pt x="909" y="1086"/>
                  </a:lnTo>
                  <a:lnTo>
                    <a:pt x="897" y="1086"/>
                  </a:lnTo>
                  <a:lnTo>
                    <a:pt x="885" y="1084"/>
                  </a:lnTo>
                  <a:lnTo>
                    <a:pt x="879" y="1083"/>
                  </a:lnTo>
                  <a:lnTo>
                    <a:pt x="875" y="1079"/>
                  </a:lnTo>
                  <a:lnTo>
                    <a:pt x="873" y="1077"/>
                  </a:lnTo>
                  <a:lnTo>
                    <a:pt x="872" y="1075"/>
                  </a:lnTo>
                  <a:lnTo>
                    <a:pt x="871" y="1073"/>
                  </a:lnTo>
                  <a:lnTo>
                    <a:pt x="871" y="1069"/>
                  </a:lnTo>
                  <a:lnTo>
                    <a:pt x="872" y="1063"/>
                  </a:lnTo>
                  <a:lnTo>
                    <a:pt x="875" y="1058"/>
                  </a:lnTo>
                  <a:lnTo>
                    <a:pt x="878" y="1053"/>
                  </a:lnTo>
                  <a:lnTo>
                    <a:pt x="881" y="1049"/>
                  </a:lnTo>
                  <a:lnTo>
                    <a:pt x="885" y="1045"/>
                  </a:lnTo>
                  <a:lnTo>
                    <a:pt x="889" y="1042"/>
                  </a:lnTo>
                  <a:lnTo>
                    <a:pt x="894" y="1039"/>
                  </a:lnTo>
                  <a:lnTo>
                    <a:pt x="899" y="1037"/>
                  </a:lnTo>
                  <a:lnTo>
                    <a:pt x="903" y="1034"/>
                  </a:lnTo>
                  <a:lnTo>
                    <a:pt x="905" y="1030"/>
                  </a:lnTo>
                  <a:lnTo>
                    <a:pt x="906" y="1026"/>
                  </a:lnTo>
                  <a:lnTo>
                    <a:pt x="908" y="1022"/>
                  </a:lnTo>
                  <a:lnTo>
                    <a:pt x="904" y="1011"/>
                  </a:lnTo>
                  <a:lnTo>
                    <a:pt x="901" y="1003"/>
                  </a:lnTo>
                  <a:lnTo>
                    <a:pt x="899" y="1000"/>
                  </a:lnTo>
                  <a:lnTo>
                    <a:pt x="897" y="995"/>
                  </a:lnTo>
                  <a:lnTo>
                    <a:pt x="896" y="989"/>
                  </a:lnTo>
                  <a:lnTo>
                    <a:pt x="896" y="982"/>
                  </a:lnTo>
                  <a:lnTo>
                    <a:pt x="897" y="979"/>
                  </a:lnTo>
                  <a:lnTo>
                    <a:pt x="897" y="976"/>
                  </a:lnTo>
                  <a:lnTo>
                    <a:pt x="896" y="971"/>
                  </a:lnTo>
                  <a:lnTo>
                    <a:pt x="895" y="968"/>
                  </a:lnTo>
                  <a:lnTo>
                    <a:pt x="891" y="964"/>
                  </a:lnTo>
                  <a:lnTo>
                    <a:pt x="887" y="960"/>
                  </a:lnTo>
                  <a:lnTo>
                    <a:pt x="887" y="956"/>
                  </a:lnTo>
                  <a:lnTo>
                    <a:pt x="888" y="953"/>
                  </a:lnTo>
                  <a:lnTo>
                    <a:pt x="887" y="948"/>
                  </a:lnTo>
                  <a:lnTo>
                    <a:pt x="887" y="945"/>
                  </a:lnTo>
                  <a:lnTo>
                    <a:pt x="886" y="941"/>
                  </a:lnTo>
                  <a:lnTo>
                    <a:pt x="885" y="940"/>
                  </a:lnTo>
                  <a:lnTo>
                    <a:pt x="880" y="936"/>
                  </a:lnTo>
                  <a:lnTo>
                    <a:pt x="876" y="930"/>
                  </a:lnTo>
                  <a:lnTo>
                    <a:pt x="872" y="924"/>
                  </a:lnTo>
                  <a:lnTo>
                    <a:pt x="872" y="919"/>
                  </a:lnTo>
                  <a:lnTo>
                    <a:pt x="872" y="913"/>
                  </a:lnTo>
                  <a:lnTo>
                    <a:pt x="872" y="906"/>
                  </a:lnTo>
                  <a:lnTo>
                    <a:pt x="872" y="899"/>
                  </a:lnTo>
                  <a:lnTo>
                    <a:pt x="871" y="894"/>
                  </a:lnTo>
                  <a:lnTo>
                    <a:pt x="869" y="890"/>
                  </a:lnTo>
                  <a:lnTo>
                    <a:pt x="867" y="888"/>
                  </a:lnTo>
                  <a:lnTo>
                    <a:pt x="864" y="887"/>
                  </a:lnTo>
                  <a:lnTo>
                    <a:pt x="861" y="886"/>
                  </a:lnTo>
                  <a:lnTo>
                    <a:pt x="854" y="884"/>
                  </a:lnTo>
                  <a:lnTo>
                    <a:pt x="847" y="883"/>
                  </a:lnTo>
                  <a:lnTo>
                    <a:pt x="840" y="882"/>
                  </a:lnTo>
                  <a:lnTo>
                    <a:pt x="836" y="879"/>
                  </a:lnTo>
                  <a:lnTo>
                    <a:pt x="830" y="875"/>
                  </a:lnTo>
                  <a:lnTo>
                    <a:pt x="827" y="870"/>
                  </a:lnTo>
                  <a:lnTo>
                    <a:pt x="826" y="866"/>
                  </a:lnTo>
                  <a:lnTo>
                    <a:pt x="824" y="863"/>
                  </a:lnTo>
                  <a:lnTo>
                    <a:pt x="823" y="858"/>
                  </a:lnTo>
                  <a:lnTo>
                    <a:pt x="823" y="855"/>
                  </a:lnTo>
                  <a:lnTo>
                    <a:pt x="826" y="853"/>
                  </a:lnTo>
                  <a:lnTo>
                    <a:pt x="829" y="850"/>
                  </a:lnTo>
                  <a:lnTo>
                    <a:pt x="830" y="847"/>
                  </a:lnTo>
                  <a:lnTo>
                    <a:pt x="831" y="842"/>
                  </a:lnTo>
                  <a:lnTo>
                    <a:pt x="831" y="839"/>
                  </a:lnTo>
                  <a:lnTo>
                    <a:pt x="831" y="835"/>
                  </a:lnTo>
                  <a:lnTo>
                    <a:pt x="831" y="830"/>
                  </a:lnTo>
                  <a:lnTo>
                    <a:pt x="829" y="826"/>
                  </a:lnTo>
                  <a:lnTo>
                    <a:pt x="827" y="823"/>
                  </a:lnTo>
                  <a:lnTo>
                    <a:pt x="822" y="819"/>
                  </a:lnTo>
                  <a:lnTo>
                    <a:pt x="819" y="818"/>
                  </a:lnTo>
                  <a:lnTo>
                    <a:pt x="816" y="818"/>
                  </a:lnTo>
                  <a:lnTo>
                    <a:pt x="814" y="818"/>
                  </a:lnTo>
                  <a:lnTo>
                    <a:pt x="813" y="819"/>
                  </a:lnTo>
                  <a:lnTo>
                    <a:pt x="813" y="822"/>
                  </a:lnTo>
                  <a:lnTo>
                    <a:pt x="813" y="825"/>
                  </a:lnTo>
                  <a:lnTo>
                    <a:pt x="818" y="830"/>
                  </a:lnTo>
                  <a:lnTo>
                    <a:pt x="821" y="834"/>
                  </a:lnTo>
                  <a:lnTo>
                    <a:pt x="822" y="837"/>
                  </a:lnTo>
                  <a:lnTo>
                    <a:pt x="823" y="840"/>
                  </a:lnTo>
                  <a:lnTo>
                    <a:pt x="823" y="842"/>
                  </a:lnTo>
                  <a:lnTo>
                    <a:pt x="823" y="846"/>
                  </a:lnTo>
                  <a:lnTo>
                    <a:pt x="821" y="847"/>
                  </a:lnTo>
                  <a:lnTo>
                    <a:pt x="819" y="847"/>
                  </a:lnTo>
                  <a:lnTo>
                    <a:pt x="808" y="845"/>
                  </a:lnTo>
                  <a:lnTo>
                    <a:pt x="802" y="846"/>
                  </a:lnTo>
                  <a:lnTo>
                    <a:pt x="798" y="843"/>
                  </a:lnTo>
                  <a:lnTo>
                    <a:pt x="796" y="840"/>
                  </a:lnTo>
                  <a:lnTo>
                    <a:pt x="794" y="837"/>
                  </a:lnTo>
                  <a:lnTo>
                    <a:pt x="792" y="833"/>
                  </a:lnTo>
                  <a:lnTo>
                    <a:pt x="787" y="822"/>
                  </a:lnTo>
                  <a:lnTo>
                    <a:pt x="779" y="811"/>
                  </a:lnTo>
                  <a:lnTo>
                    <a:pt x="778" y="811"/>
                  </a:lnTo>
                  <a:lnTo>
                    <a:pt x="775" y="811"/>
                  </a:lnTo>
                  <a:lnTo>
                    <a:pt x="771" y="811"/>
                  </a:lnTo>
                  <a:lnTo>
                    <a:pt x="769" y="809"/>
                  </a:lnTo>
                  <a:lnTo>
                    <a:pt x="769" y="808"/>
                  </a:lnTo>
                  <a:lnTo>
                    <a:pt x="769" y="807"/>
                  </a:lnTo>
                  <a:lnTo>
                    <a:pt x="772" y="802"/>
                  </a:lnTo>
                  <a:lnTo>
                    <a:pt x="777" y="799"/>
                  </a:lnTo>
                  <a:lnTo>
                    <a:pt x="781" y="794"/>
                  </a:lnTo>
                  <a:lnTo>
                    <a:pt x="783" y="791"/>
                  </a:lnTo>
                  <a:lnTo>
                    <a:pt x="783" y="789"/>
                  </a:lnTo>
                  <a:lnTo>
                    <a:pt x="780" y="789"/>
                  </a:lnTo>
                  <a:lnTo>
                    <a:pt x="772" y="790"/>
                  </a:lnTo>
                  <a:lnTo>
                    <a:pt x="764" y="793"/>
                  </a:lnTo>
                  <a:lnTo>
                    <a:pt x="759" y="794"/>
                  </a:lnTo>
                  <a:lnTo>
                    <a:pt x="756" y="793"/>
                  </a:lnTo>
                  <a:lnTo>
                    <a:pt x="754" y="791"/>
                  </a:lnTo>
                  <a:lnTo>
                    <a:pt x="751" y="789"/>
                  </a:lnTo>
                  <a:lnTo>
                    <a:pt x="750" y="785"/>
                  </a:lnTo>
                  <a:lnTo>
                    <a:pt x="748" y="783"/>
                  </a:lnTo>
                  <a:lnTo>
                    <a:pt x="746" y="781"/>
                  </a:lnTo>
                  <a:lnTo>
                    <a:pt x="742" y="778"/>
                  </a:lnTo>
                  <a:lnTo>
                    <a:pt x="741" y="784"/>
                  </a:lnTo>
                  <a:lnTo>
                    <a:pt x="740" y="791"/>
                  </a:lnTo>
                  <a:lnTo>
                    <a:pt x="738" y="794"/>
                  </a:lnTo>
                  <a:lnTo>
                    <a:pt x="734" y="798"/>
                  </a:lnTo>
                  <a:lnTo>
                    <a:pt x="730" y="801"/>
                  </a:lnTo>
                  <a:lnTo>
                    <a:pt x="725" y="803"/>
                  </a:lnTo>
                  <a:lnTo>
                    <a:pt x="709" y="814"/>
                  </a:lnTo>
                  <a:lnTo>
                    <a:pt x="692" y="822"/>
                  </a:lnTo>
                  <a:lnTo>
                    <a:pt x="688" y="823"/>
                  </a:lnTo>
                  <a:lnTo>
                    <a:pt x="683" y="823"/>
                  </a:lnTo>
                  <a:lnTo>
                    <a:pt x="682" y="822"/>
                  </a:lnTo>
                  <a:lnTo>
                    <a:pt x="681" y="819"/>
                  </a:lnTo>
                  <a:lnTo>
                    <a:pt x="682" y="817"/>
                  </a:lnTo>
                  <a:lnTo>
                    <a:pt x="682" y="815"/>
                  </a:lnTo>
                  <a:lnTo>
                    <a:pt x="684" y="810"/>
                  </a:lnTo>
                  <a:lnTo>
                    <a:pt x="686" y="807"/>
                  </a:lnTo>
                  <a:lnTo>
                    <a:pt x="688" y="801"/>
                  </a:lnTo>
                  <a:lnTo>
                    <a:pt x="688" y="797"/>
                  </a:lnTo>
                  <a:lnTo>
                    <a:pt x="688" y="792"/>
                  </a:lnTo>
                  <a:lnTo>
                    <a:pt x="685" y="789"/>
                  </a:lnTo>
                  <a:lnTo>
                    <a:pt x="684" y="785"/>
                  </a:lnTo>
                  <a:lnTo>
                    <a:pt x="684" y="782"/>
                  </a:lnTo>
                  <a:lnTo>
                    <a:pt x="684" y="777"/>
                  </a:lnTo>
                  <a:lnTo>
                    <a:pt x="686" y="773"/>
                  </a:lnTo>
                  <a:lnTo>
                    <a:pt x="689" y="770"/>
                  </a:lnTo>
                  <a:lnTo>
                    <a:pt x="692" y="769"/>
                  </a:lnTo>
                  <a:lnTo>
                    <a:pt x="704" y="773"/>
                  </a:lnTo>
                  <a:lnTo>
                    <a:pt x="716" y="776"/>
                  </a:lnTo>
                  <a:lnTo>
                    <a:pt x="718" y="775"/>
                  </a:lnTo>
                  <a:lnTo>
                    <a:pt x="721" y="773"/>
                  </a:lnTo>
                  <a:lnTo>
                    <a:pt x="724" y="769"/>
                  </a:lnTo>
                  <a:lnTo>
                    <a:pt x="728" y="767"/>
                  </a:lnTo>
                  <a:lnTo>
                    <a:pt x="730" y="767"/>
                  </a:lnTo>
                  <a:lnTo>
                    <a:pt x="732" y="767"/>
                  </a:lnTo>
                  <a:lnTo>
                    <a:pt x="734" y="767"/>
                  </a:lnTo>
                  <a:lnTo>
                    <a:pt x="735" y="766"/>
                  </a:lnTo>
                  <a:lnTo>
                    <a:pt x="738" y="764"/>
                  </a:lnTo>
                  <a:lnTo>
                    <a:pt x="739" y="759"/>
                  </a:lnTo>
                  <a:lnTo>
                    <a:pt x="739" y="754"/>
                  </a:lnTo>
                  <a:lnTo>
                    <a:pt x="738" y="750"/>
                  </a:lnTo>
                  <a:lnTo>
                    <a:pt x="737" y="745"/>
                  </a:lnTo>
                  <a:lnTo>
                    <a:pt x="733" y="741"/>
                  </a:lnTo>
                  <a:lnTo>
                    <a:pt x="730" y="735"/>
                  </a:lnTo>
                  <a:lnTo>
                    <a:pt x="725" y="731"/>
                  </a:lnTo>
                  <a:lnTo>
                    <a:pt x="720" y="727"/>
                  </a:lnTo>
                  <a:lnTo>
                    <a:pt x="715" y="724"/>
                  </a:lnTo>
                  <a:lnTo>
                    <a:pt x="709" y="721"/>
                  </a:lnTo>
                  <a:lnTo>
                    <a:pt x="704" y="721"/>
                  </a:lnTo>
                  <a:lnTo>
                    <a:pt x="699" y="720"/>
                  </a:lnTo>
                  <a:lnTo>
                    <a:pt x="696" y="719"/>
                  </a:lnTo>
                  <a:lnTo>
                    <a:pt x="693" y="717"/>
                  </a:lnTo>
                  <a:lnTo>
                    <a:pt x="691" y="713"/>
                  </a:lnTo>
                  <a:lnTo>
                    <a:pt x="688" y="705"/>
                  </a:lnTo>
                  <a:lnTo>
                    <a:pt x="686" y="697"/>
                  </a:lnTo>
                  <a:lnTo>
                    <a:pt x="682" y="695"/>
                  </a:lnTo>
                  <a:lnTo>
                    <a:pt x="678" y="694"/>
                  </a:lnTo>
                  <a:lnTo>
                    <a:pt x="674" y="694"/>
                  </a:lnTo>
                  <a:lnTo>
                    <a:pt x="669" y="694"/>
                  </a:lnTo>
                  <a:lnTo>
                    <a:pt x="666" y="694"/>
                  </a:lnTo>
                  <a:lnTo>
                    <a:pt x="661" y="693"/>
                  </a:lnTo>
                  <a:lnTo>
                    <a:pt x="658" y="691"/>
                  </a:lnTo>
                  <a:lnTo>
                    <a:pt x="655" y="687"/>
                  </a:lnTo>
                  <a:lnTo>
                    <a:pt x="657" y="684"/>
                  </a:lnTo>
                  <a:lnTo>
                    <a:pt x="659" y="681"/>
                  </a:lnTo>
                  <a:lnTo>
                    <a:pt x="661" y="680"/>
                  </a:lnTo>
                  <a:lnTo>
                    <a:pt x="664" y="679"/>
                  </a:lnTo>
                  <a:lnTo>
                    <a:pt x="669" y="677"/>
                  </a:lnTo>
                  <a:lnTo>
                    <a:pt x="672" y="676"/>
                  </a:lnTo>
                  <a:lnTo>
                    <a:pt x="673" y="671"/>
                  </a:lnTo>
                  <a:lnTo>
                    <a:pt x="673" y="667"/>
                  </a:lnTo>
                  <a:lnTo>
                    <a:pt x="669" y="663"/>
                  </a:lnTo>
                  <a:lnTo>
                    <a:pt x="666" y="661"/>
                  </a:lnTo>
                  <a:lnTo>
                    <a:pt x="664" y="660"/>
                  </a:lnTo>
                  <a:lnTo>
                    <a:pt x="660" y="660"/>
                  </a:lnTo>
                  <a:lnTo>
                    <a:pt x="655" y="660"/>
                  </a:lnTo>
                  <a:lnTo>
                    <a:pt x="648" y="656"/>
                  </a:lnTo>
                  <a:lnTo>
                    <a:pt x="647" y="655"/>
                  </a:lnTo>
                  <a:lnTo>
                    <a:pt x="644" y="655"/>
                  </a:lnTo>
                  <a:lnTo>
                    <a:pt x="642" y="658"/>
                  </a:lnTo>
                  <a:lnTo>
                    <a:pt x="640" y="661"/>
                  </a:lnTo>
                  <a:lnTo>
                    <a:pt x="640" y="664"/>
                  </a:lnTo>
                  <a:lnTo>
                    <a:pt x="639" y="668"/>
                  </a:lnTo>
                  <a:lnTo>
                    <a:pt x="639" y="671"/>
                  </a:lnTo>
                  <a:lnTo>
                    <a:pt x="637" y="672"/>
                  </a:lnTo>
                  <a:lnTo>
                    <a:pt x="636" y="671"/>
                  </a:lnTo>
                  <a:lnTo>
                    <a:pt x="634" y="668"/>
                  </a:lnTo>
                  <a:lnTo>
                    <a:pt x="633" y="655"/>
                  </a:lnTo>
                  <a:lnTo>
                    <a:pt x="633" y="643"/>
                  </a:lnTo>
                  <a:lnTo>
                    <a:pt x="633" y="630"/>
                  </a:lnTo>
                  <a:lnTo>
                    <a:pt x="632" y="618"/>
                  </a:lnTo>
                  <a:lnTo>
                    <a:pt x="632" y="614"/>
                  </a:lnTo>
                  <a:lnTo>
                    <a:pt x="631" y="609"/>
                  </a:lnTo>
                  <a:lnTo>
                    <a:pt x="629" y="604"/>
                  </a:lnTo>
                  <a:lnTo>
                    <a:pt x="627" y="599"/>
                  </a:lnTo>
                  <a:lnTo>
                    <a:pt x="625" y="598"/>
                  </a:lnTo>
                  <a:lnTo>
                    <a:pt x="621" y="597"/>
                  </a:lnTo>
                  <a:lnTo>
                    <a:pt x="616" y="599"/>
                  </a:lnTo>
                  <a:lnTo>
                    <a:pt x="608" y="603"/>
                  </a:lnTo>
                  <a:lnTo>
                    <a:pt x="604" y="604"/>
                  </a:lnTo>
                  <a:lnTo>
                    <a:pt x="601" y="604"/>
                  </a:lnTo>
                  <a:lnTo>
                    <a:pt x="599" y="604"/>
                  </a:lnTo>
                  <a:lnTo>
                    <a:pt x="596" y="603"/>
                  </a:lnTo>
                  <a:lnTo>
                    <a:pt x="595" y="601"/>
                  </a:lnTo>
                  <a:lnTo>
                    <a:pt x="594" y="598"/>
                  </a:lnTo>
                  <a:lnTo>
                    <a:pt x="586" y="587"/>
                  </a:lnTo>
                  <a:lnTo>
                    <a:pt x="578" y="574"/>
                  </a:lnTo>
                  <a:lnTo>
                    <a:pt x="576" y="570"/>
                  </a:lnTo>
                  <a:lnTo>
                    <a:pt x="574" y="569"/>
                  </a:lnTo>
                  <a:lnTo>
                    <a:pt x="572" y="569"/>
                  </a:lnTo>
                  <a:lnTo>
                    <a:pt x="571" y="569"/>
                  </a:lnTo>
                  <a:lnTo>
                    <a:pt x="570" y="570"/>
                  </a:lnTo>
                  <a:lnTo>
                    <a:pt x="569" y="570"/>
                  </a:lnTo>
                  <a:lnTo>
                    <a:pt x="567" y="569"/>
                  </a:lnTo>
                  <a:lnTo>
                    <a:pt x="563" y="565"/>
                  </a:lnTo>
                  <a:lnTo>
                    <a:pt x="562" y="563"/>
                  </a:lnTo>
                  <a:lnTo>
                    <a:pt x="560" y="562"/>
                  </a:lnTo>
                  <a:lnTo>
                    <a:pt x="558" y="564"/>
                  </a:lnTo>
                  <a:lnTo>
                    <a:pt x="554" y="570"/>
                  </a:lnTo>
                  <a:lnTo>
                    <a:pt x="551" y="570"/>
                  </a:lnTo>
                  <a:lnTo>
                    <a:pt x="549" y="567"/>
                  </a:lnTo>
                  <a:lnTo>
                    <a:pt x="546" y="565"/>
                  </a:lnTo>
                  <a:lnTo>
                    <a:pt x="544" y="563"/>
                  </a:lnTo>
                  <a:lnTo>
                    <a:pt x="542" y="564"/>
                  </a:lnTo>
                  <a:lnTo>
                    <a:pt x="539" y="565"/>
                  </a:lnTo>
                  <a:lnTo>
                    <a:pt x="537" y="567"/>
                  </a:lnTo>
                  <a:lnTo>
                    <a:pt x="536" y="571"/>
                  </a:lnTo>
                  <a:lnTo>
                    <a:pt x="535" y="574"/>
                  </a:lnTo>
                  <a:lnTo>
                    <a:pt x="535" y="577"/>
                  </a:lnTo>
                  <a:lnTo>
                    <a:pt x="535" y="580"/>
                  </a:lnTo>
                  <a:lnTo>
                    <a:pt x="536" y="581"/>
                  </a:lnTo>
                  <a:lnTo>
                    <a:pt x="539" y="581"/>
                  </a:lnTo>
                  <a:lnTo>
                    <a:pt x="543" y="581"/>
                  </a:lnTo>
                  <a:lnTo>
                    <a:pt x="551" y="585"/>
                  </a:lnTo>
                  <a:lnTo>
                    <a:pt x="560" y="586"/>
                  </a:lnTo>
                  <a:lnTo>
                    <a:pt x="563" y="586"/>
                  </a:lnTo>
                  <a:lnTo>
                    <a:pt x="564" y="586"/>
                  </a:lnTo>
                  <a:lnTo>
                    <a:pt x="569" y="589"/>
                  </a:lnTo>
                  <a:lnTo>
                    <a:pt x="572" y="594"/>
                  </a:lnTo>
                  <a:lnTo>
                    <a:pt x="575" y="601"/>
                  </a:lnTo>
                  <a:lnTo>
                    <a:pt x="577" y="607"/>
                  </a:lnTo>
                  <a:lnTo>
                    <a:pt x="580" y="621"/>
                  </a:lnTo>
                  <a:lnTo>
                    <a:pt x="582" y="631"/>
                  </a:lnTo>
                  <a:lnTo>
                    <a:pt x="582" y="638"/>
                  </a:lnTo>
                  <a:lnTo>
                    <a:pt x="579" y="644"/>
                  </a:lnTo>
                  <a:lnTo>
                    <a:pt x="578" y="646"/>
                  </a:lnTo>
                  <a:lnTo>
                    <a:pt x="576" y="647"/>
                  </a:lnTo>
                  <a:lnTo>
                    <a:pt x="574" y="650"/>
                  </a:lnTo>
                  <a:lnTo>
                    <a:pt x="570" y="651"/>
                  </a:lnTo>
                  <a:lnTo>
                    <a:pt x="557" y="652"/>
                  </a:lnTo>
                  <a:lnTo>
                    <a:pt x="545" y="653"/>
                  </a:lnTo>
                  <a:lnTo>
                    <a:pt x="539" y="653"/>
                  </a:lnTo>
                  <a:lnTo>
                    <a:pt x="534" y="651"/>
                  </a:lnTo>
                  <a:lnTo>
                    <a:pt x="528" y="647"/>
                  </a:lnTo>
                  <a:lnTo>
                    <a:pt x="522" y="642"/>
                  </a:lnTo>
                  <a:lnTo>
                    <a:pt x="507" y="636"/>
                  </a:lnTo>
                  <a:lnTo>
                    <a:pt x="492" y="630"/>
                  </a:lnTo>
                  <a:lnTo>
                    <a:pt x="485" y="628"/>
                  </a:lnTo>
                  <a:lnTo>
                    <a:pt x="477" y="627"/>
                  </a:lnTo>
                  <a:lnTo>
                    <a:pt x="469" y="626"/>
                  </a:lnTo>
                  <a:lnTo>
                    <a:pt x="462" y="624"/>
                  </a:lnTo>
                  <a:lnTo>
                    <a:pt x="450" y="622"/>
                  </a:lnTo>
                  <a:lnTo>
                    <a:pt x="439" y="619"/>
                  </a:lnTo>
                  <a:lnTo>
                    <a:pt x="436" y="618"/>
                  </a:lnTo>
                  <a:lnTo>
                    <a:pt x="432" y="618"/>
                  </a:lnTo>
                  <a:lnTo>
                    <a:pt x="430" y="618"/>
                  </a:lnTo>
                  <a:lnTo>
                    <a:pt x="430" y="620"/>
                  </a:lnTo>
                  <a:lnTo>
                    <a:pt x="430" y="621"/>
                  </a:lnTo>
                  <a:lnTo>
                    <a:pt x="431" y="623"/>
                  </a:lnTo>
                  <a:lnTo>
                    <a:pt x="435" y="628"/>
                  </a:lnTo>
                  <a:lnTo>
                    <a:pt x="438" y="631"/>
                  </a:lnTo>
                  <a:lnTo>
                    <a:pt x="441" y="631"/>
                  </a:lnTo>
                  <a:lnTo>
                    <a:pt x="444" y="631"/>
                  </a:lnTo>
                  <a:lnTo>
                    <a:pt x="448" y="634"/>
                  </a:lnTo>
                  <a:lnTo>
                    <a:pt x="454" y="637"/>
                  </a:lnTo>
                  <a:lnTo>
                    <a:pt x="458" y="643"/>
                  </a:lnTo>
                  <a:lnTo>
                    <a:pt x="464" y="647"/>
                  </a:lnTo>
                  <a:lnTo>
                    <a:pt x="468" y="654"/>
                  </a:lnTo>
                  <a:lnTo>
                    <a:pt x="471" y="660"/>
                  </a:lnTo>
                  <a:lnTo>
                    <a:pt x="473" y="666"/>
                  </a:lnTo>
                  <a:lnTo>
                    <a:pt x="474" y="671"/>
                  </a:lnTo>
                  <a:lnTo>
                    <a:pt x="473" y="674"/>
                  </a:lnTo>
                  <a:lnTo>
                    <a:pt x="472" y="676"/>
                  </a:lnTo>
                  <a:lnTo>
                    <a:pt x="468" y="675"/>
                  </a:lnTo>
                  <a:lnTo>
                    <a:pt x="464" y="672"/>
                  </a:lnTo>
                  <a:lnTo>
                    <a:pt x="460" y="669"/>
                  </a:lnTo>
                  <a:lnTo>
                    <a:pt x="456" y="666"/>
                  </a:lnTo>
                  <a:lnTo>
                    <a:pt x="449" y="658"/>
                  </a:lnTo>
                  <a:lnTo>
                    <a:pt x="444" y="651"/>
                  </a:lnTo>
                  <a:lnTo>
                    <a:pt x="438" y="645"/>
                  </a:lnTo>
                  <a:lnTo>
                    <a:pt x="431" y="642"/>
                  </a:lnTo>
                  <a:lnTo>
                    <a:pt x="429" y="643"/>
                  </a:lnTo>
                  <a:lnTo>
                    <a:pt x="428" y="644"/>
                  </a:lnTo>
                  <a:lnTo>
                    <a:pt x="425" y="648"/>
                  </a:lnTo>
                  <a:lnTo>
                    <a:pt x="423" y="651"/>
                  </a:lnTo>
                  <a:lnTo>
                    <a:pt x="421" y="652"/>
                  </a:lnTo>
                  <a:lnTo>
                    <a:pt x="419" y="653"/>
                  </a:lnTo>
                  <a:lnTo>
                    <a:pt x="414" y="655"/>
                  </a:lnTo>
                  <a:lnTo>
                    <a:pt x="407" y="660"/>
                  </a:lnTo>
                  <a:lnTo>
                    <a:pt x="401" y="667"/>
                  </a:lnTo>
                  <a:lnTo>
                    <a:pt x="399" y="668"/>
                  </a:lnTo>
                  <a:lnTo>
                    <a:pt x="397" y="662"/>
                  </a:lnTo>
                  <a:lnTo>
                    <a:pt x="396" y="658"/>
                  </a:lnTo>
                  <a:lnTo>
                    <a:pt x="395" y="656"/>
                  </a:lnTo>
                  <a:lnTo>
                    <a:pt x="393" y="655"/>
                  </a:lnTo>
                  <a:lnTo>
                    <a:pt x="391" y="654"/>
                  </a:lnTo>
                  <a:lnTo>
                    <a:pt x="387" y="653"/>
                  </a:lnTo>
                  <a:lnTo>
                    <a:pt x="380" y="651"/>
                  </a:lnTo>
                  <a:lnTo>
                    <a:pt x="375" y="647"/>
                  </a:lnTo>
                  <a:lnTo>
                    <a:pt x="371" y="644"/>
                  </a:lnTo>
                  <a:lnTo>
                    <a:pt x="367" y="640"/>
                  </a:lnTo>
                  <a:lnTo>
                    <a:pt x="364" y="637"/>
                  </a:lnTo>
                  <a:lnTo>
                    <a:pt x="359" y="635"/>
                  </a:lnTo>
                  <a:lnTo>
                    <a:pt x="352" y="634"/>
                  </a:lnTo>
                  <a:lnTo>
                    <a:pt x="344" y="636"/>
                  </a:lnTo>
                  <a:lnTo>
                    <a:pt x="335" y="638"/>
                  </a:lnTo>
                  <a:lnTo>
                    <a:pt x="327" y="639"/>
                  </a:lnTo>
                  <a:lnTo>
                    <a:pt x="318" y="640"/>
                  </a:lnTo>
                  <a:lnTo>
                    <a:pt x="309" y="640"/>
                  </a:lnTo>
                  <a:lnTo>
                    <a:pt x="300" y="638"/>
                  </a:lnTo>
                  <a:lnTo>
                    <a:pt x="292" y="636"/>
                  </a:lnTo>
                  <a:lnTo>
                    <a:pt x="284" y="634"/>
                  </a:lnTo>
                  <a:lnTo>
                    <a:pt x="276" y="629"/>
                  </a:lnTo>
                  <a:lnTo>
                    <a:pt x="261" y="626"/>
                  </a:lnTo>
                  <a:lnTo>
                    <a:pt x="246" y="622"/>
                  </a:lnTo>
                  <a:lnTo>
                    <a:pt x="242" y="619"/>
                  </a:lnTo>
                  <a:lnTo>
                    <a:pt x="237" y="618"/>
                  </a:lnTo>
                  <a:lnTo>
                    <a:pt x="232" y="615"/>
                  </a:lnTo>
                  <a:lnTo>
                    <a:pt x="227" y="615"/>
                  </a:lnTo>
                  <a:lnTo>
                    <a:pt x="220" y="615"/>
                  </a:lnTo>
                  <a:lnTo>
                    <a:pt x="216" y="618"/>
                  </a:lnTo>
                  <a:lnTo>
                    <a:pt x="217" y="620"/>
                  </a:lnTo>
                  <a:lnTo>
                    <a:pt x="219" y="622"/>
                  </a:lnTo>
                  <a:lnTo>
                    <a:pt x="232" y="626"/>
                  </a:lnTo>
                  <a:lnTo>
                    <a:pt x="244" y="632"/>
                  </a:lnTo>
                  <a:lnTo>
                    <a:pt x="248" y="634"/>
                  </a:lnTo>
                  <a:lnTo>
                    <a:pt x="250" y="636"/>
                  </a:lnTo>
                  <a:lnTo>
                    <a:pt x="249" y="638"/>
                  </a:lnTo>
                  <a:lnTo>
                    <a:pt x="245" y="639"/>
                  </a:lnTo>
                  <a:lnTo>
                    <a:pt x="229" y="637"/>
                  </a:lnTo>
                  <a:lnTo>
                    <a:pt x="217" y="635"/>
                  </a:lnTo>
                  <a:lnTo>
                    <a:pt x="211" y="632"/>
                  </a:lnTo>
                  <a:lnTo>
                    <a:pt x="205" y="628"/>
                  </a:lnTo>
                  <a:lnTo>
                    <a:pt x="200" y="623"/>
                  </a:lnTo>
                  <a:lnTo>
                    <a:pt x="194" y="617"/>
                  </a:lnTo>
                  <a:lnTo>
                    <a:pt x="188" y="607"/>
                  </a:lnTo>
                  <a:lnTo>
                    <a:pt x="184" y="599"/>
                  </a:lnTo>
                  <a:lnTo>
                    <a:pt x="180" y="595"/>
                  </a:lnTo>
                  <a:lnTo>
                    <a:pt x="177" y="591"/>
                  </a:lnTo>
                  <a:lnTo>
                    <a:pt x="173" y="588"/>
                  </a:lnTo>
                  <a:lnTo>
                    <a:pt x="169" y="586"/>
                  </a:lnTo>
                  <a:lnTo>
                    <a:pt x="167" y="585"/>
                  </a:lnTo>
                  <a:lnTo>
                    <a:pt x="164" y="585"/>
                  </a:lnTo>
                  <a:lnTo>
                    <a:pt x="161" y="583"/>
                  </a:lnTo>
                  <a:lnTo>
                    <a:pt x="160" y="585"/>
                  </a:lnTo>
                  <a:lnTo>
                    <a:pt x="160" y="587"/>
                  </a:lnTo>
                  <a:lnTo>
                    <a:pt x="159" y="590"/>
                  </a:lnTo>
                  <a:lnTo>
                    <a:pt x="156" y="591"/>
                  </a:lnTo>
                  <a:lnTo>
                    <a:pt x="152" y="591"/>
                  </a:lnTo>
                  <a:lnTo>
                    <a:pt x="147" y="590"/>
                  </a:lnTo>
                  <a:lnTo>
                    <a:pt x="144" y="590"/>
                  </a:lnTo>
                  <a:lnTo>
                    <a:pt x="140" y="589"/>
                  </a:lnTo>
                  <a:lnTo>
                    <a:pt x="136" y="588"/>
                  </a:lnTo>
                  <a:lnTo>
                    <a:pt x="131" y="588"/>
                  </a:lnTo>
                  <a:lnTo>
                    <a:pt x="129" y="590"/>
                  </a:lnTo>
                  <a:lnTo>
                    <a:pt x="127" y="593"/>
                  </a:lnTo>
                  <a:lnTo>
                    <a:pt x="127" y="595"/>
                  </a:lnTo>
                  <a:lnTo>
                    <a:pt x="128" y="597"/>
                  </a:lnTo>
                  <a:lnTo>
                    <a:pt x="128" y="598"/>
                  </a:lnTo>
                  <a:lnTo>
                    <a:pt x="127" y="598"/>
                  </a:lnTo>
                  <a:lnTo>
                    <a:pt x="115" y="596"/>
                  </a:lnTo>
                  <a:lnTo>
                    <a:pt x="107" y="594"/>
                  </a:lnTo>
                  <a:lnTo>
                    <a:pt x="98" y="590"/>
                  </a:lnTo>
                  <a:lnTo>
                    <a:pt x="95" y="588"/>
                  </a:lnTo>
                  <a:lnTo>
                    <a:pt x="95" y="586"/>
                  </a:lnTo>
                  <a:lnTo>
                    <a:pt x="98" y="585"/>
                  </a:lnTo>
                  <a:lnTo>
                    <a:pt x="105" y="583"/>
                  </a:lnTo>
                  <a:lnTo>
                    <a:pt x="111" y="582"/>
                  </a:lnTo>
                  <a:lnTo>
                    <a:pt x="112" y="580"/>
                  </a:lnTo>
                  <a:lnTo>
                    <a:pt x="110" y="578"/>
                  </a:lnTo>
                  <a:lnTo>
                    <a:pt x="105" y="577"/>
                  </a:lnTo>
                  <a:lnTo>
                    <a:pt x="95" y="572"/>
                  </a:lnTo>
                  <a:lnTo>
                    <a:pt x="87" y="570"/>
                  </a:lnTo>
                  <a:lnTo>
                    <a:pt x="82" y="569"/>
                  </a:lnTo>
                  <a:lnTo>
                    <a:pt x="78" y="566"/>
                  </a:lnTo>
                  <a:lnTo>
                    <a:pt x="73" y="564"/>
                  </a:lnTo>
                  <a:lnTo>
                    <a:pt x="70" y="562"/>
                  </a:lnTo>
                  <a:lnTo>
                    <a:pt x="64" y="555"/>
                  </a:lnTo>
                  <a:lnTo>
                    <a:pt x="59" y="548"/>
                  </a:lnTo>
                  <a:lnTo>
                    <a:pt x="53" y="532"/>
                  </a:lnTo>
                  <a:lnTo>
                    <a:pt x="42" y="516"/>
                  </a:lnTo>
                  <a:lnTo>
                    <a:pt x="37" y="509"/>
                  </a:lnTo>
                  <a:lnTo>
                    <a:pt x="33" y="504"/>
                  </a:lnTo>
                  <a:lnTo>
                    <a:pt x="33" y="500"/>
                  </a:lnTo>
                  <a:lnTo>
                    <a:pt x="34" y="497"/>
                  </a:lnTo>
                  <a:lnTo>
                    <a:pt x="37" y="493"/>
                  </a:lnTo>
                  <a:lnTo>
                    <a:pt x="40" y="490"/>
                  </a:lnTo>
                  <a:lnTo>
                    <a:pt x="40" y="485"/>
                  </a:lnTo>
                  <a:lnTo>
                    <a:pt x="39" y="481"/>
                  </a:lnTo>
                  <a:lnTo>
                    <a:pt x="36" y="476"/>
                  </a:lnTo>
                  <a:lnTo>
                    <a:pt x="32" y="474"/>
                  </a:lnTo>
                  <a:lnTo>
                    <a:pt x="31" y="473"/>
                  </a:lnTo>
                  <a:lnTo>
                    <a:pt x="30" y="472"/>
                  </a:lnTo>
                  <a:lnTo>
                    <a:pt x="30" y="469"/>
                  </a:lnTo>
                  <a:lnTo>
                    <a:pt x="30" y="465"/>
                  </a:lnTo>
                  <a:lnTo>
                    <a:pt x="39" y="467"/>
                  </a:lnTo>
                  <a:lnTo>
                    <a:pt x="45" y="471"/>
                  </a:lnTo>
                  <a:lnTo>
                    <a:pt x="48" y="473"/>
                  </a:lnTo>
                  <a:lnTo>
                    <a:pt x="53" y="474"/>
                  </a:lnTo>
                  <a:lnTo>
                    <a:pt x="56" y="474"/>
                  </a:lnTo>
                  <a:lnTo>
                    <a:pt x="62" y="474"/>
                  </a:lnTo>
                  <a:lnTo>
                    <a:pt x="66" y="473"/>
                  </a:lnTo>
                  <a:lnTo>
                    <a:pt x="71" y="474"/>
                  </a:lnTo>
                  <a:lnTo>
                    <a:pt x="74" y="475"/>
                  </a:lnTo>
                  <a:lnTo>
                    <a:pt x="78" y="477"/>
                  </a:lnTo>
                  <a:lnTo>
                    <a:pt x="85" y="482"/>
                  </a:lnTo>
                  <a:lnTo>
                    <a:pt x="93" y="487"/>
                  </a:lnTo>
                  <a:lnTo>
                    <a:pt x="98" y="489"/>
                  </a:lnTo>
                  <a:lnTo>
                    <a:pt x="104" y="491"/>
                  </a:lnTo>
                  <a:lnTo>
                    <a:pt x="110" y="492"/>
                  </a:lnTo>
                  <a:lnTo>
                    <a:pt x="115" y="492"/>
                  </a:lnTo>
                  <a:lnTo>
                    <a:pt x="123" y="492"/>
                  </a:lnTo>
                  <a:lnTo>
                    <a:pt x="130" y="491"/>
                  </a:lnTo>
                  <a:lnTo>
                    <a:pt x="137" y="490"/>
                  </a:lnTo>
                  <a:lnTo>
                    <a:pt x="144" y="487"/>
                  </a:lnTo>
                  <a:lnTo>
                    <a:pt x="147" y="484"/>
                  </a:lnTo>
                  <a:lnTo>
                    <a:pt x="150" y="481"/>
                  </a:lnTo>
                  <a:lnTo>
                    <a:pt x="147" y="479"/>
                  </a:lnTo>
                  <a:lnTo>
                    <a:pt x="145" y="476"/>
                  </a:lnTo>
                  <a:lnTo>
                    <a:pt x="139" y="474"/>
                  </a:lnTo>
                  <a:lnTo>
                    <a:pt x="135" y="472"/>
                  </a:lnTo>
                  <a:lnTo>
                    <a:pt x="130" y="469"/>
                  </a:lnTo>
                  <a:lnTo>
                    <a:pt x="126" y="466"/>
                  </a:lnTo>
                  <a:lnTo>
                    <a:pt x="122" y="461"/>
                  </a:lnTo>
                  <a:lnTo>
                    <a:pt x="119" y="457"/>
                  </a:lnTo>
                  <a:lnTo>
                    <a:pt x="118" y="452"/>
                  </a:lnTo>
                  <a:lnTo>
                    <a:pt x="115" y="447"/>
                  </a:lnTo>
                  <a:lnTo>
                    <a:pt x="115" y="443"/>
                  </a:lnTo>
                  <a:lnTo>
                    <a:pt x="114" y="440"/>
                  </a:lnTo>
                  <a:lnTo>
                    <a:pt x="114" y="439"/>
                  </a:lnTo>
                  <a:lnTo>
                    <a:pt x="113" y="439"/>
                  </a:lnTo>
                  <a:lnTo>
                    <a:pt x="110" y="440"/>
                  </a:lnTo>
                  <a:lnTo>
                    <a:pt x="105" y="444"/>
                  </a:lnTo>
                  <a:lnTo>
                    <a:pt x="99" y="447"/>
                  </a:lnTo>
                  <a:lnTo>
                    <a:pt x="94" y="447"/>
                  </a:lnTo>
                  <a:lnTo>
                    <a:pt x="88" y="447"/>
                  </a:lnTo>
                  <a:lnTo>
                    <a:pt x="82" y="447"/>
                  </a:lnTo>
                  <a:lnTo>
                    <a:pt x="71" y="443"/>
                  </a:lnTo>
                  <a:lnTo>
                    <a:pt x="59" y="442"/>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4" name="Freeform 373"/>
            <p:cNvSpPr>
              <a:spLocks/>
            </p:cNvSpPr>
            <p:nvPr/>
          </p:nvSpPr>
          <p:spPr bwMode="gray">
            <a:xfrm>
              <a:off x="3884613" y="3525838"/>
              <a:ext cx="46038" cy="22225"/>
            </a:xfrm>
            <a:custGeom>
              <a:avLst/>
              <a:gdLst/>
              <a:ahLst/>
              <a:cxnLst>
                <a:cxn ang="0">
                  <a:pos x="128" y="43"/>
                </a:cxn>
                <a:cxn ang="0">
                  <a:pos x="132" y="47"/>
                </a:cxn>
                <a:cxn ang="0">
                  <a:pos x="137" y="50"/>
                </a:cxn>
                <a:cxn ang="0">
                  <a:pos x="139" y="51"/>
                </a:cxn>
                <a:cxn ang="0">
                  <a:pos x="141" y="53"/>
                </a:cxn>
                <a:cxn ang="0">
                  <a:pos x="143" y="56"/>
                </a:cxn>
                <a:cxn ang="0">
                  <a:pos x="143" y="59"/>
                </a:cxn>
                <a:cxn ang="0">
                  <a:pos x="141" y="63"/>
                </a:cxn>
                <a:cxn ang="0">
                  <a:pos x="139" y="66"/>
                </a:cxn>
                <a:cxn ang="0">
                  <a:pos x="136" y="68"/>
                </a:cxn>
                <a:cxn ang="0">
                  <a:pos x="131" y="69"/>
                </a:cxn>
                <a:cxn ang="0">
                  <a:pos x="122" y="69"/>
                </a:cxn>
                <a:cxn ang="0">
                  <a:pos x="114" y="68"/>
                </a:cxn>
                <a:cxn ang="0">
                  <a:pos x="98" y="63"/>
                </a:cxn>
                <a:cxn ang="0">
                  <a:pos x="79" y="57"/>
                </a:cxn>
                <a:cxn ang="0">
                  <a:pos x="70" y="53"/>
                </a:cxn>
                <a:cxn ang="0">
                  <a:pos x="60" y="50"/>
                </a:cxn>
                <a:cxn ang="0">
                  <a:pos x="53" y="47"/>
                </a:cxn>
                <a:cxn ang="0">
                  <a:pos x="47" y="43"/>
                </a:cxn>
                <a:cxn ang="0">
                  <a:pos x="45" y="36"/>
                </a:cxn>
                <a:cxn ang="0">
                  <a:pos x="41" y="31"/>
                </a:cxn>
                <a:cxn ang="0">
                  <a:pos x="37" y="26"/>
                </a:cxn>
                <a:cxn ang="0">
                  <a:pos x="32" y="22"/>
                </a:cxn>
                <a:cxn ang="0">
                  <a:pos x="15" y="14"/>
                </a:cxn>
                <a:cxn ang="0">
                  <a:pos x="0" y="6"/>
                </a:cxn>
                <a:cxn ang="0">
                  <a:pos x="1" y="3"/>
                </a:cxn>
                <a:cxn ang="0">
                  <a:pos x="2" y="1"/>
                </a:cxn>
                <a:cxn ang="0">
                  <a:pos x="5" y="0"/>
                </a:cxn>
                <a:cxn ang="0">
                  <a:pos x="8" y="0"/>
                </a:cxn>
                <a:cxn ang="0">
                  <a:pos x="13" y="0"/>
                </a:cxn>
                <a:cxn ang="0">
                  <a:pos x="17" y="0"/>
                </a:cxn>
                <a:cxn ang="0">
                  <a:pos x="25" y="2"/>
                </a:cxn>
                <a:cxn ang="0">
                  <a:pos x="32" y="4"/>
                </a:cxn>
                <a:cxn ang="0">
                  <a:pos x="41" y="4"/>
                </a:cxn>
                <a:cxn ang="0">
                  <a:pos x="50" y="6"/>
                </a:cxn>
                <a:cxn ang="0">
                  <a:pos x="59" y="8"/>
                </a:cxn>
                <a:cxn ang="0">
                  <a:pos x="68" y="10"/>
                </a:cxn>
                <a:cxn ang="0">
                  <a:pos x="78" y="14"/>
                </a:cxn>
                <a:cxn ang="0">
                  <a:pos x="86" y="17"/>
                </a:cxn>
                <a:cxn ang="0">
                  <a:pos x="94" y="22"/>
                </a:cxn>
                <a:cxn ang="0">
                  <a:pos x="102" y="27"/>
                </a:cxn>
                <a:cxn ang="0">
                  <a:pos x="110" y="34"/>
                </a:cxn>
                <a:cxn ang="0">
                  <a:pos x="117" y="41"/>
                </a:cxn>
                <a:cxn ang="0">
                  <a:pos x="122" y="42"/>
                </a:cxn>
                <a:cxn ang="0">
                  <a:pos x="128" y="43"/>
                </a:cxn>
                <a:cxn ang="0">
                  <a:pos x="128" y="43"/>
                </a:cxn>
              </a:cxnLst>
              <a:rect l="0" t="0" r="r" b="b"/>
              <a:pathLst>
                <a:path w="143" h="69">
                  <a:moveTo>
                    <a:pt x="128" y="43"/>
                  </a:moveTo>
                  <a:lnTo>
                    <a:pt x="132" y="47"/>
                  </a:lnTo>
                  <a:lnTo>
                    <a:pt x="137" y="50"/>
                  </a:lnTo>
                  <a:lnTo>
                    <a:pt x="139" y="51"/>
                  </a:lnTo>
                  <a:lnTo>
                    <a:pt x="141" y="53"/>
                  </a:lnTo>
                  <a:lnTo>
                    <a:pt x="143" y="56"/>
                  </a:lnTo>
                  <a:lnTo>
                    <a:pt x="143" y="59"/>
                  </a:lnTo>
                  <a:lnTo>
                    <a:pt x="141" y="63"/>
                  </a:lnTo>
                  <a:lnTo>
                    <a:pt x="139" y="66"/>
                  </a:lnTo>
                  <a:lnTo>
                    <a:pt x="136" y="68"/>
                  </a:lnTo>
                  <a:lnTo>
                    <a:pt x="131" y="69"/>
                  </a:lnTo>
                  <a:lnTo>
                    <a:pt x="122" y="69"/>
                  </a:lnTo>
                  <a:lnTo>
                    <a:pt x="114" y="68"/>
                  </a:lnTo>
                  <a:lnTo>
                    <a:pt x="98" y="63"/>
                  </a:lnTo>
                  <a:lnTo>
                    <a:pt x="79" y="57"/>
                  </a:lnTo>
                  <a:lnTo>
                    <a:pt x="70" y="53"/>
                  </a:lnTo>
                  <a:lnTo>
                    <a:pt x="60" y="50"/>
                  </a:lnTo>
                  <a:lnTo>
                    <a:pt x="53" y="47"/>
                  </a:lnTo>
                  <a:lnTo>
                    <a:pt x="47" y="43"/>
                  </a:lnTo>
                  <a:lnTo>
                    <a:pt x="45" y="36"/>
                  </a:lnTo>
                  <a:lnTo>
                    <a:pt x="41" y="31"/>
                  </a:lnTo>
                  <a:lnTo>
                    <a:pt x="37" y="26"/>
                  </a:lnTo>
                  <a:lnTo>
                    <a:pt x="32" y="22"/>
                  </a:lnTo>
                  <a:lnTo>
                    <a:pt x="15" y="14"/>
                  </a:lnTo>
                  <a:lnTo>
                    <a:pt x="0" y="6"/>
                  </a:lnTo>
                  <a:lnTo>
                    <a:pt x="1" y="3"/>
                  </a:lnTo>
                  <a:lnTo>
                    <a:pt x="2" y="1"/>
                  </a:lnTo>
                  <a:lnTo>
                    <a:pt x="5" y="0"/>
                  </a:lnTo>
                  <a:lnTo>
                    <a:pt x="8" y="0"/>
                  </a:lnTo>
                  <a:lnTo>
                    <a:pt x="13" y="0"/>
                  </a:lnTo>
                  <a:lnTo>
                    <a:pt x="17" y="0"/>
                  </a:lnTo>
                  <a:lnTo>
                    <a:pt x="25" y="2"/>
                  </a:lnTo>
                  <a:lnTo>
                    <a:pt x="32" y="4"/>
                  </a:lnTo>
                  <a:lnTo>
                    <a:pt x="41" y="4"/>
                  </a:lnTo>
                  <a:lnTo>
                    <a:pt x="50" y="6"/>
                  </a:lnTo>
                  <a:lnTo>
                    <a:pt x="59" y="8"/>
                  </a:lnTo>
                  <a:lnTo>
                    <a:pt x="68" y="10"/>
                  </a:lnTo>
                  <a:lnTo>
                    <a:pt x="78" y="14"/>
                  </a:lnTo>
                  <a:lnTo>
                    <a:pt x="86" y="17"/>
                  </a:lnTo>
                  <a:lnTo>
                    <a:pt x="94" y="22"/>
                  </a:lnTo>
                  <a:lnTo>
                    <a:pt x="102" y="27"/>
                  </a:lnTo>
                  <a:lnTo>
                    <a:pt x="110" y="34"/>
                  </a:lnTo>
                  <a:lnTo>
                    <a:pt x="117" y="41"/>
                  </a:lnTo>
                  <a:lnTo>
                    <a:pt x="122" y="42"/>
                  </a:lnTo>
                  <a:lnTo>
                    <a:pt x="128" y="43"/>
                  </a:lnTo>
                  <a:lnTo>
                    <a:pt x="128" y="4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5" name="Freeform 374"/>
            <p:cNvSpPr>
              <a:spLocks/>
            </p:cNvSpPr>
            <p:nvPr/>
          </p:nvSpPr>
          <p:spPr bwMode="gray">
            <a:xfrm>
              <a:off x="3884613" y="3525838"/>
              <a:ext cx="46038" cy="22225"/>
            </a:xfrm>
            <a:custGeom>
              <a:avLst/>
              <a:gdLst/>
              <a:ahLst/>
              <a:cxnLst>
                <a:cxn ang="0">
                  <a:pos x="128" y="43"/>
                </a:cxn>
                <a:cxn ang="0">
                  <a:pos x="132" y="47"/>
                </a:cxn>
                <a:cxn ang="0">
                  <a:pos x="137" y="50"/>
                </a:cxn>
                <a:cxn ang="0">
                  <a:pos x="139" y="51"/>
                </a:cxn>
                <a:cxn ang="0">
                  <a:pos x="141" y="53"/>
                </a:cxn>
                <a:cxn ang="0">
                  <a:pos x="143" y="56"/>
                </a:cxn>
                <a:cxn ang="0">
                  <a:pos x="143" y="59"/>
                </a:cxn>
                <a:cxn ang="0">
                  <a:pos x="141" y="63"/>
                </a:cxn>
                <a:cxn ang="0">
                  <a:pos x="139" y="66"/>
                </a:cxn>
                <a:cxn ang="0">
                  <a:pos x="136" y="68"/>
                </a:cxn>
                <a:cxn ang="0">
                  <a:pos x="131" y="69"/>
                </a:cxn>
                <a:cxn ang="0">
                  <a:pos x="122" y="69"/>
                </a:cxn>
                <a:cxn ang="0">
                  <a:pos x="114" y="68"/>
                </a:cxn>
                <a:cxn ang="0">
                  <a:pos x="98" y="63"/>
                </a:cxn>
                <a:cxn ang="0">
                  <a:pos x="79" y="57"/>
                </a:cxn>
                <a:cxn ang="0">
                  <a:pos x="70" y="53"/>
                </a:cxn>
                <a:cxn ang="0">
                  <a:pos x="60" y="50"/>
                </a:cxn>
                <a:cxn ang="0">
                  <a:pos x="53" y="47"/>
                </a:cxn>
                <a:cxn ang="0">
                  <a:pos x="47" y="43"/>
                </a:cxn>
                <a:cxn ang="0">
                  <a:pos x="45" y="36"/>
                </a:cxn>
                <a:cxn ang="0">
                  <a:pos x="41" y="31"/>
                </a:cxn>
                <a:cxn ang="0">
                  <a:pos x="37" y="26"/>
                </a:cxn>
                <a:cxn ang="0">
                  <a:pos x="32" y="22"/>
                </a:cxn>
                <a:cxn ang="0">
                  <a:pos x="15" y="14"/>
                </a:cxn>
                <a:cxn ang="0">
                  <a:pos x="0" y="6"/>
                </a:cxn>
                <a:cxn ang="0">
                  <a:pos x="1" y="3"/>
                </a:cxn>
                <a:cxn ang="0">
                  <a:pos x="2" y="1"/>
                </a:cxn>
                <a:cxn ang="0">
                  <a:pos x="5" y="0"/>
                </a:cxn>
                <a:cxn ang="0">
                  <a:pos x="8" y="0"/>
                </a:cxn>
                <a:cxn ang="0">
                  <a:pos x="13" y="0"/>
                </a:cxn>
                <a:cxn ang="0">
                  <a:pos x="17" y="0"/>
                </a:cxn>
                <a:cxn ang="0">
                  <a:pos x="25" y="2"/>
                </a:cxn>
                <a:cxn ang="0">
                  <a:pos x="32" y="4"/>
                </a:cxn>
                <a:cxn ang="0">
                  <a:pos x="41" y="4"/>
                </a:cxn>
                <a:cxn ang="0">
                  <a:pos x="50" y="6"/>
                </a:cxn>
                <a:cxn ang="0">
                  <a:pos x="59" y="8"/>
                </a:cxn>
                <a:cxn ang="0">
                  <a:pos x="68" y="10"/>
                </a:cxn>
                <a:cxn ang="0">
                  <a:pos x="78" y="14"/>
                </a:cxn>
                <a:cxn ang="0">
                  <a:pos x="86" y="17"/>
                </a:cxn>
                <a:cxn ang="0">
                  <a:pos x="94" y="22"/>
                </a:cxn>
                <a:cxn ang="0">
                  <a:pos x="102" y="27"/>
                </a:cxn>
                <a:cxn ang="0">
                  <a:pos x="110" y="34"/>
                </a:cxn>
                <a:cxn ang="0">
                  <a:pos x="117" y="41"/>
                </a:cxn>
                <a:cxn ang="0">
                  <a:pos x="122" y="42"/>
                </a:cxn>
                <a:cxn ang="0">
                  <a:pos x="128" y="43"/>
                </a:cxn>
                <a:cxn ang="0">
                  <a:pos x="128" y="43"/>
                </a:cxn>
              </a:cxnLst>
              <a:rect l="0" t="0" r="r" b="b"/>
              <a:pathLst>
                <a:path w="143" h="69">
                  <a:moveTo>
                    <a:pt x="128" y="43"/>
                  </a:moveTo>
                  <a:lnTo>
                    <a:pt x="132" y="47"/>
                  </a:lnTo>
                  <a:lnTo>
                    <a:pt x="137" y="50"/>
                  </a:lnTo>
                  <a:lnTo>
                    <a:pt x="139" y="51"/>
                  </a:lnTo>
                  <a:lnTo>
                    <a:pt x="141" y="53"/>
                  </a:lnTo>
                  <a:lnTo>
                    <a:pt x="143" y="56"/>
                  </a:lnTo>
                  <a:lnTo>
                    <a:pt x="143" y="59"/>
                  </a:lnTo>
                  <a:lnTo>
                    <a:pt x="141" y="63"/>
                  </a:lnTo>
                  <a:lnTo>
                    <a:pt x="139" y="66"/>
                  </a:lnTo>
                  <a:lnTo>
                    <a:pt x="136" y="68"/>
                  </a:lnTo>
                  <a:lnTo>
                    <a:pt x="131" y="69"/>
                  </a:lnTo>
                  <a:lnTo>
                    <a:pt x="122" y="69"/>
                  </a:lnTo>
                  <a:lnTo>
                    <a:pt x="114" y="68"/>
                  </a:lnTo>
                  <a:lnTo>
                    <a:pt x="98" y="63"/>
                  </a:lnTo>
                  <a:lnTo>
                    <a:pt x="79" y="57"/>
                  </a:lnTo>
                  <a:lnTo>
                    <a:pt x="70" y="53"/>
                  </a:lnTo>
                  <a:lnTo>
                    <a:pt x="60" y="50"/>
                  </a:lnTo>
                  <a:lnTo>
                    <a:pt x="53" y="47"/>
                  </a:lnTo>
                  <a:lnTo>
                    <a:pt x="47" y="43"/>
                  </a:lnTo>
                  <a:lnTo>
                    <a:pt x="45" y="36"/>
                  </a:lnTo>
                  <a:lnTo>
                    <a:pt x="41" y="31"/>
                  </a:lnTo>
                  <a:lnTo>
                    <a:pt x="37" y="26"/>
                  </a:lnTo>
                  <a:lnTo>
                    <a:pt x="32" y="22"/>
                  </a:lnTo>
                  <a:lnTo>
                    <a:pt x="15" y="14"/>
                  </a:lnTo>
                  <a:lnTo>
                    <a:pt x="0" y="6"/>
                  </a:lnTo>
                  <a:lnTo>
                    <a:pt x="1" y="3"/>
                  </a:lnTo>
                  <a:lnTo>
                    <a:pt x="2" y="1"/>
                  </a:lnTo>
                  <a:lnTo>
                    <a:pt x="5" y="0"/>
                  </a:lnTo>
                  <a:lnTo>
                    <a:pt x="8" y="0"/>
                  </a:lnTo>
                  <a:lnTo>
                    <a:pt x="13" y="0"/>
                  </a:lnTo>
                  <a:lnTo>
                    <a:pt x="17" y="0"/>
                  </a:lnTo>
                  <a:lnTo>
                    <a:pt x="25" y="2"/>
                  </a:lnTo>
                  <a:lnTo>
                    <a:pt x="32" y="4"/>
                  </a:lnTo>
                  <a:lnTo>
                    <a:pt x="41" y="4"/>
                  </a:lnTo>
                  <a:lnTo>
                    <a:pt x="50" y="6"/>
                  </a:lnTo>
                  <a:lnTo>
                    <a:pt x="59" y="8"/>
                  </a:lnTo>
                  <a:lnTo>
                    <a:pt x="68" y="10"/>
                  </a:lnTo>
                  <a:lnTo>
                    <a:pt x="78" y="14"/>
                  </a:lnTo>
                  <a:lnTo>
                    <a:pt x="86" y="17"/>
                  </a:lnTo>
                  <a:lnTo>
                    <a:pt x="94" y="22"/>
                  </a:lnTo>
                  <a:lnTo>
                    <a:pt x="102" y="27"/>
                  </a:lnTo>
                  <a:lnTo>
                    <a:pt x="110" y="34"/>
                  </a:lnTo>
                  <a:lnTo>
                    <a:pt x="117" y="41"/>
                  </a:lnTo>
                  <a:lnTo>
                    <a:pt x="122" y="42"/>
                  </a:lnTo>
                  <a:lnTo>
                    <a:pt x="128" y="43"/>
                  </a:lnTo>
                  <a:lnTo>
                    <a:pt x="128" y="4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6" name="Freeform 375"/>
            <p:cNvSpPr>
              <a:spLocks/>
            </p:cNvSpPr>
            <p:nvPr/>
          </p:nvSpPr>
          <p:spPr bwMode="gray">
            <a:xfrm>
              <a:off x="3678238" y="2928938"/>
              <a:ext cx="38100" cy="47625"/>
            </a:xfrm>
            <a:custGeom>
              <a:avLst/>
              <a:gdLst/>
              <a:ahLst/>
              <a:cxnLst>
                <a:cxn ang="0">
                  <a:pos x="99" y="9"/>
                </a:cxn>
                <a:cxn ang="0">
                  <a:pos x="105" y="12"/>
                </a:cxn>
                <a:cxn ang="0">
                  <a:pos x="111" y="17"/>
                </a:cxn>
                <a:cxn ang="0">
                  <a:pos x="114" y="20"/>
                </a:cxn>
                <a:cxn ang="0">
                  <a:pos x="116" y="23"/>
                </a:cxn>
                <a:cxn ang="0">
                  <a:pos x="119" y="26"/>
                </a:cxn>
                <a:cxn ang="0">
                  <a:pos x="119" y="28"/>
                </a:cxn>
                <a:cxn ang="0">
                  <a:pos x="116" y="40"/>
                </a:cxn>
                <a:cxn ang="0">
                  <a:pos x="112" y="51"/>
                </a:cxn>
                <a:cxn ang="0">
                  <a:pos x="112" y="60"/>
                </a:cxn>
                <a:cxn ang="0">
                  <a:pos x="113" y="69"/>
                </a:cxn>
                <a:cxn ang="0">
                  <a:pos x="115" y="83"/>
                </a:cxn>
                <a:cxn ang="0">
                  <a:pos x="115" y="94"/>
                </a:cxn>
                <a:cxn ang="0">
                  <a:pos x="115" y="105"/>
                </a:cxn>
                <a:cxn ang="0">
                  <a:pos x="112" y="115"/>
                </a:cxn>
                <a:cxn ang="0">
                  <a:pos x="111" y="119"/>
                </a:cxn>
                <a:cxn ang="0">
                  <a:pos x="107" y="123"/>
                </a:cxn>
                <a:cxn ang="0">
                  <a:pos x="104" y="127"/>
                </a:cxn>
                <a:cxn ang="0">
                  <a:pos x="100" y="131"/>
                </a:cxn>
                <a:cxn ang="0">
                  <a:pos x="96" y="134"/>
                </a:cxn>
                <a:cxn ang="0">
                  <a:pos x="91" y="137"/>
                </a:cxn>
                <a:cxn ang="0">
                  <a:pos x="85" y="140"/>
                </a:cxn>
                <a:cxn ang="0">
                  <a:pos x="79" y="142"/>
                </a:cxn>
                <a:cxn ang="0">
                  <a:pos x="64" y="146"/>
                </a:cxn>
                <a:cxn ang="0">
                  <a:pos x="47" y="150"/>
                </a:cxn>
                <a:cxn ang="0">
                  <a:pos x="39" y="151"/>
                </a:cxn>
                <a:cxn ang="0">
                  <a:pos x="30" y="151"/>
                </a:cxn>
                <a:cxn ang="0">
                  <a:pos x="23" y="150"/>
                </a:cxn>
                <a:cxn ang="0">
                  <a:pos x="16" y="147"/>
                </a:cxn>
                <a:cxn ang="0">
                  <a:pos x="11" y="141"/>
                </a:cxn>
                <a:cxn ang="0">
                  <a:pos x="8" y="134"/>
                </a:cxn>
                <a:cxn ang="0">
                  <a:pos x="6" y="124"/>
                </a:cxn>
                <a:cxn ang="0">
                  <a:pos x="2" y="114"/>
                </a:cxn>
                <a:cxn ang="0">
                  <a:pos x="1" y="105"/>
                </a:cxn>
                <a:cxn ang="0">
                  <a:pos x="0" y="96"/>
                </a:cxn>
                <a:cxn ang="0">
                  <a:pos x="0" y="86"/>
                </a:cxn>
                <a:cxn ang="0">
                  <a:pos x="1" y="77"/>
                </a:cxn>
                <a:cxn ang="0">
                  <a:pos x="3" y="68"/>
                </a:cxn>
                <a:cxn ang="0">
                  <a:pos x="8" y="58"/>
                </a:cxn>
                <a:cxn ang="0">
                  <a:pos x="14" y="44"/>
                </a:cxn>
                <a:cxn ang="0">
                  <a:pos x="19" y="31"/>
                </a:cxn>
                <a:cxn ang="0">
                  <a:pos x="23" y="23"/>
                </a:cxn>
                <a:cxn ang="0">
                  <a:pos x="26" y="17"/>
                </a:cxn>
                <a:cxn ang="0">
                  <a:pos x="32" y="11"/>
                </a:cxn>
                <a:cxn ang="0">
                  <a:pos x="38" y="7"/>
                </a:cxn>
                <a:cxn ang="0">
                  <a:pos x="41" y="5"/>
                </a:cxn>
                <a:cxn ang="0">
                  <a:pos x="44" y="5"/>
                </a:cxn>
                <a:cxn ang="0">
                  <a:pos x="49" y="5"/>
                </a:cxn>
                <a:cxn ang="0">
                  <a:pos x="52" y="5"/>
                </a:cxn>
                <a:cxn ang="0">
                  <a:pos x="57" y="5"/>
                </a:cxn>
                <a:cxn ang="0">
                  <a:pos x="62" y="5"/>
                </a:cxn>
                <a:cxn ang="0">
                  <a:pos x="66" y="5"/>
                </a:cxn>
                <a:cxn ang="0">
                  <a:pos x="71" y="3"/>
                </a:cxn>
                <a:cxn ang="0">
                  <a:pos x="75" y="1"/>
                </a:cxn>
                <a:cxn ang="0">
                  <a:pos x="80" y="0"/>
                </a:cxn>
                <a:cxn ang="0">
                  <a:pos x="84" y="1"/>
                </a:cxn>
                <a:cxn ang="0">
                  <a:pos x="90" y="3"/>
                </a:cxn>
                <a:cxn ang="0">
                  <a:pos x="95" y="5"/>
                </a:cxn>
                <a:cxn ang="0">
                  <a:pos x="99" y="9"/>
                </a:cxn>
              </a:cxnLst>
              <a:rect l="0" t="0" r="r" b="b"/>
              <a:pathLst>
                <a:path w="119" h="151">
                  <a:moveTo>
                    <a:pt x="99" y="9"/>
                  </a:moveTo>
                  <a:lnTo>
                    <a:pt x="105" y="12"/>
                  </a:lnTo>
                  <a:lnTo>
                    <a:pt x="111" y="17"/>
                  </a:lnTo>
                  <a:lnTo>
                    <a:pt x="114" y="20"/>
                  </a:lnTo>
                  <a:lnTo>
                    <a:pt x="116" y="23"/>
                  </a:lnTo>
                  <a:lnTo>
                    <a:pt x="119" y="26"/>
                  </a:lnTo>
                  <a:lnTo>
                    <a:pt x="119" y="28"/>
                  </a:lnTo>
                  <a:lnTo>
                    <a:pt x="116" y="40"/>
                  </a:lnTo>
                  <a:lnTo>
                    <a:pt x="112" y="51"/>
                  </a:lnTo>
                  <a:lnTo>
                    <a:pt x="112" y="60"/>
                  </a:lnTo>
                  <a:lnTo>
                    <a:pt x="113" y="69"/>
                  </a:lnTo>
                  <a:lnTo>
                    <a:pt x="115" y="83"/>
                  </a:lnTo>
                  <a:lnTo>
                    <a:pt x="115" y="94"/>
                  </a:lnTo>
                  <a:lnTo>
                    <a:pt x="115" y="105"/>
                  </a:lnTo>
                  <a:lnTo>
                    <a:pt x="112" y="115"/>
                  </a:lnTo>
                  <a:lnTo>
                    <a:pt x="111" y="119"/>
                  </a:lnTo>
                  <a:lnTo>
                    <a:pt x="107" y="123"/>
                  </a:lnTo>
                  <a:lnTo>
                    <a:pt x="104" y="127"/>
                  </a:lnTo>
                  <a:lnTo>
                    <a:pt x="100" y="131"/>
                  </a:lnTo>
                  <a:lnTo>
                    <a:pt x="96" y="134"/>
                  </a:lnTo>
                  <a:lnTo>
                    <a:pt x="91" y="137"/>
                  </a:lnTo>
                  <a:lnTo>
                    <a:pt x="85" y="140"/>
                  </a:lnTo>
                  <a:lnTo>
                    <a:pt x="79" y="142"/>
                  </a:lnTo>
                  <a:lnTo>
                    <a:pt x="64" y="146"/>
                  </a:lnTo>
                  <a:lnTo>
                    <a:pt x="47" y="150"/>
                  </a:lnTo>
                  <a:lnTo>
                    <a:pt x="39" y="151"/>
                  </a:lnTo>
                  <a:lnTo>
                    <a:pt x="30" y="151"/>
                  </a:lnTo>
                  <a:lnTo>
                    <a:pt x="23" y="150"/>
                  </a:lnTo>
                  <a:lnTo>
                    <a:pt x="16" y="147"/>
                  </a:lnTo>
                  <a:lnTo>
                    <a:pt x="11" y="141"/>
                  </a:lnTo>
                  <a:lnTo>
                    <a:pt x="8" y="134"/>
                  </a:lnTo>
                  <a:lnTo>
                    <a:pt x="6" y="124"/>
                  </a:lnTo>
                  <a:lnTo>
                    <a:pt x="2" y="114"/>
                  </a:lnTo>
                  <a:lnTo>
                    <a:pt x="1" y="105"/>
                  </a:lnTo>
                  <a:lnTo>
                    <a:pt x="0" y="96"/>
                  </a:lnTo>
                  <a:lnTo>
                    <a:pt x="0" y="86"/>
                  </a:lnTo>
                  <a:lnTo>
                    <a:pt x="1" y="77"/>
                  </a:lnTo>
                  <a:lnTo>
                    <a:pt x="3" y="68"/>
                  </a:lnTo>
                  <a:lnTo>
                    <a:pt x="8" y="58"/>
                  </a:lnTo>
                  <a:lnTo>
                    <a:pt x="14" y="44"/>
                  </a:lnTo>
                  <a:lnTo>
                    <a:pt x="19" y="31"/>
                  </a:lnTo>
                  <a:lnTo>
                    <a:pt x="23" y="23"/>
                  </a:lnTo>
                  <a:lnTo>
                    <a:pt x="26" y="17"/>
                  </a:lnTo>
                  <a:lnTo>
                    <a:pt x="32" y="11"/>
                  </a:lnTo>
                  <a:lnTo>
                    <a:pt x="38" y="7"/>
                  </a:lnTo>
                  <a:lnTo>
                    <a:pt x="41" y="5"/>
                  </a:lnTo>
                  <a:lnTo>
                    <a:pt x="44" y="5"/>
                  </a:lnTo>
                  <a:lnTo>
                    <a:pt x="49" y="5"/>
                  </a:lnTo>
                  <a:lnTo>
                    <a:pt x="52" y="5"/>
                  </a:lnTo>
                  <a:lnTo>
                    <a:pt x="57" y="5"/>
                  </a:lnTo>
                  <a:lnTo>
                    <a:pt x="62" y="5"/>
                  </a:lnTo>
                  <a:lnTo>
                    <a:pt x="66" y="5"/>
                  </a:lnTo>
                  <a:lnTo>
                    <a:pt x="71" y="3"/>
                  </a:lnTo>
                  <a:lnTo>
                    <a:pt x="75" y="1"/>
                  </a:lnTo>
                  <a:lnTo>
                    <a:pt x="80" y="0"/>
                  </a:lnTo>
                  <a:lnTo>
                    <a:pt x="84" y="1"/>
                  </a:lnTo>
                  <a:lnTo>
                    <a:pt x="90" y="3"/>
                  </a:lnTo>
                  <a:lnTo>
                    <a:pt x="95" y="5"/>
                  </a:lnTo>
                  <a:lnTo>
                    <a:pt x="99" y="9"/>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7" name="Freeform 376"/>
            <p:cNvSpPr>
              <a:spLocks/>
            </p:cNvSpPr>
            <p:nvPr/>
          </p:nvSpPr>
          <p:spPr bwMode="gray">
            <a:xfrm>
              <a:off x="3678238" y="2928938"/>
              <a:ext cx="38100" cy="47625"/>
            </a:xfrm>
            <a:custGeom>
              <a:avLst/>
              <a:gdLst/>
              <a:ahLst/>
              <a:cxnLst>
                <a:cxn ang="0">
                  <a:pos x="99" y="9"/>
                </a:cxn>
                <a:cxn ang="0">
                  <a:pos x="105" y="12"/>
                </a:cxn>
                <a:cxn ang="0">
                  <a:pos x="111" y="17"/>
                </a:cxn>
                <a:cxn ang="0">
                  <a:pos x="114" y="20"/>
                </a:cxn>
                <a:cxn ang="0">
                  <a:pos x="116" y="23"/>
                </a:cxn>
                <a:cxn ang="0">
                  <a:pos x="119" y="26"/>
                </a:cxn>
                <a:cxn ang="0">
                  <a:pos x="119" y="28"/>
                </a:cxn>
                <a:cxn ang="0">
                  <a:pos x="116" y="40"/>
                </a:cxn>
                <a:cxn ang="0">
                  <a:pos x="112" y="51"/>
                </a:cxn>
                <a:cxn ang="0">
                  <a:pos x="112" y="60"/>
                </a:cxn>
                <a:cxn ang="0">
                  <a:pos x="113" y="69"/>
                </a:cxn>
                <a:cxn ang="0">
                  <a:pos x="115" y="83"/>
                </a:cxn>
                <a:cxn ang="0">
                  <a:pos x="115" y="94"/>
                </a:cxn>
                <a:cxn ang="0">
                  <a:pos x="115" y="105"/>
                </a:cxn>
                <a:cxn ang="0">
                  <a:pos x="112" y="115"/>
                </a:cxn>
                <a:cxn ang="0">
                  <a:pos x="111" y="119"/>
                </a:cxn>
                <a:cxn ang="0">
                  <a:pos x="107" y="123"/>
                </a:cxn>
                <a:cxn ang="0">
                  <a:pos x="104" y="127"/>
                </a:cxn>
                <a:cxn ang="0">
                  <a:pos x="100" y="131"/>
                </a:cxn>
                <a:cxn ang="0">
                  <a:pos x="96" y="134"/>
                </a:cxn>
                <a:cxn ang="0">
                  <a:pos x="91" y="137"/>
                </a:cxn>
                <a:cxn ang="0">
                  <a:pos x="85" y="140"/>
                </a:cxn>
                <a:cxn ang="0">
                  <a:pos x="79" y="142"/>
                </a:cxn>
                <a:cxn ang="0">
                  <a:pos x="64" y="146"/>
                </a:cxn>
                <a:cxn ang="0">
                  <a:pos x="47" y="150"/>
                </a:cxn>
                <a:cxn ang="0">
                  <a:pos x="39" y="151"/>
                </a:cxn>
                <a:cxn ang="0">
                  <a:pos x="30" y="151"/>
                </a:cxn>
                <a:cxn ang="0">
                  <a:pos x="23" y="150"/>
                </a:cxn>
                <a:cxn ang="0">
                  <a:pos x="16" y="147"/>
                </a:cxn>
                <a:cxn ang="0">
                  <a:pos x="11" y="141"/>
                </a:cxn>
                <a:cxn ang="0">
                  <a:pos x="8" y="134"/>
                </a:cxn>
                <a:cxn ang="0">
                  <a:pos x="6" y="124"/>
                </a:cxn>
                <a:cxn ang="0">
                  <a:pos x="2" y="114"/>
                </a:cxn>
                <a:cxn ang="0">
                  <a:pos x="1" y="105"/>
                </a:cxn>
                <a:cxn ang="0">
                  <a:pos x="0" y="96"/>
                </a:cxn>
                <a:cxn ang="0">
                  <a:pos x="0" y="86"/>
                </a:cxn>
                <a:cxn ang="0">
                  <a:pos x="1" y="77"/>
                </a:cxn>
                <a:cxn ang="0">
                  <a:pos x="3" y="68"/>
                </a:cxn>
                <a:cxn ang="0">
                  <a:pos x="8" y="58"/>
                </a:cxn>
                <a:cxn ang="0">
                  <a:pos x="14" y="44"/>
                </a:cxn>
                <a:cxn ang="0">
                  <a:pos x="19" y="31"/>
                </a:cxn>
                <a:cxn ang="0">
                  <a:pos x="23" y="23"/>
                </a:cxn>
                <a:cxn ang="0">
                  <a:pos x="26" y="17"/>
                </a:cxn>
                <a:cxn ang="0">
                  <a:pos x="32" y="11"/>
                </a:cxn>
                <a:cxn ang="0">
                  <a:pos x="38" y="7"/>
                </a:cxn>
                <a:cxn ang="0">
                  <a:pos x="41" y="5"/>
                </a:cxn>
                <a:cxn ang="0">
                  <a:pos x="44" y="5"/>
                </a:cxn>
                <a:cxn ang="0">
                  <a:pos x="49" y="5"/>
                </a:cxn>
                <a:cxn ang="0">
                  <a:pos x="52" y="5"/>
                </a:cxn>
                <a:cxn ang="0">
                  <a:pos x="57" y="5"/>
                </a:cxn>
                <a:cxn ang="0">
                  <a:pos x="62" y="5"/>
                </a:cxn>
                <a:cxn ang="0">
                  <a:pos x="66" y="5"/>
                </a:cxn>
                <a:cxn ang="0">
                  <a:pos x="71" y="3"/>
                </a:cxn>
                <a:cxn ang="0">
                  <a:pos x="75" y="1"/>
                </a:cxn>
                <a:cxn ang="0">
                  <a:pos x="80" y="0"/>
                </a:cxn>
                <a:cxn ang="0">
                  <a:pos x="84" y="1"/>
                </a:cxn>
                <a:cxn ang="0">
                  <a:pos x="90" y="3"/>
                </a:cxn>
                <a:cxn ang="0">
                  <a:pos x="95" y="5"/>
                </a:cxn>
                <a:cxn ang="0">
                  <a:pos x="99" y="9"/>
                </a:cxn>
              </a:cxnLst>
              <a:rect l="0" t="0" r="r" b="b"/>
              <a:pathLst>
                <a:path w="119" h="151">
                  <a:moveTo>
                    <a:pt x="99" y="9"/>
                  </a:moveTo>
                  <a:lnTo>
                    <a:pt x="105" y="12"/>
                  </a:lnTo>
                  <a:lnTo>
                    <a:pt x="111" y="17"/>
                  </a:lnTo>
                  <a:lnTo>
                    <a:pt x="114" y="20"/>
                  </a:lnTo>
                  <a:lnTo>
                    <a:pt x="116" y="23"/>
                  </a:lnTo>
                  <a:lnTo>
                    <a:pt x="119" y="26"/>
                  </a:lnTo>
                  <a:lnTo>
                    <a:pt x="119" y="28"/>
                  </a:lnTo>
                  <a:lnTo>
                    <a:pt x="116" y="40"/>
                  </a:lnTo>
                  <a:lnTo>
                    <a:pt x="112" y="51"/>
                  </a:lnTo>
                  <a:lnTo>
                    <a:pt x="112" y="60"/>
                  </a:lnTo>
                  <a:lnTo>
                    <a:pt x="113" y="69"/>
                  </a:lnTo>
                  <a:lnTo>
                    <a:pt x="115" y="83"/>
                  </a:lnTo>
                  <a:lnTo>
                    <a:pt x="115" y="94"/>
                  </a:lnTo>
                  <a:lnTo>
                    <a:pt x="115" y="105"/>
                  </a:lnTo>
                  <a:lnTo>
                    <a:pt x="112" y="115"/>
                  </a:lnTo>
                  <a:lnTo>
                    <a:pt x="111" y="119"/>
                  </a:lnTo>
                  <a:lnTo>
                    <a:pt x="107" y="123"/>
                  </a:lnTo>
                  <a:lnTo>
                    <a:pt x="104" y="127"/>
                  </a:lnTo>
                  <a:lnTo>
                    <a:pt x="100" y="131"/>
                  </a:lnTo>
                  <a:lnTo>
                    <a:pt x="96" y="134"/>
                  </a:lnTo>
                  <a:lnTo>
                    <a:pt x="91" y="137"/>
                  </a:lnTo>
                  <a:lnTo>
                    <a:pt x="85" y="140"/>
                  </a:lnTo>
                  <a:lnTo>
                    <a:pt x="79" y="142"/>
                  </a:lnTo>
                  <a:lnTo>
                    <a:pt x="64" y="146"/>
                  </a:lnTo>
                  <a:lnTo>
                    <a:pt x="47" y="150"/>
                  </a:lnTo>
                  <a:lnTo>
                    <a:pt x="39" y="151"/>
                  </a:lnTo>
                  <a:lnTo>
                    <a:pt x="30" y="151"/>
                  </a:lnTo>
                  <a:lnTo>
                    <a:pt x="23" y="150"/>
                  </a:lnTo>
                  <a:lnTo>
                    <a:pt x="16" y="147"/>
                  </a:lnTo>
                  <a:lnTo>
                    <a:pt x="11" y="141"/>
                  </a:lnTo>
                  <a:lnTo>
                    <a:pt x="8" y="134"/>
                  </a:lnTo>
                  <a:lnTo>
                    <a:pt x="6" y="124"/>
                  </a:lnTo>
                  <a:lnTo>
                    <a:pt x="2" y="114"/>
                  </a:lnTo>
                  <a:lnTo>
                    <a:pt x="1" y="105"/>
                  </a:lnTo>
                  <a:lnTo>
                    <a:pt x="0" y="96"/>
                  </a:lnTo>
                  <a:lnTo>
                    <a:pt x="0" y="86"/>
                  </a:lnTo>
                  <a:lnTo>
                    <a:pt x="1" y="77"/>
                  </a:lnTo>
                  <a:lnTo>
                    <a:pt x="3" y="68"/>
                  </a:lnTo>
                  <a:lnTo>
                    <a:pt x="8" y="58"/>
                  </a:lnTo>
                  <a:lnTo>
                    <a:pt x="14" y="44"/>
                  </a:lnTo>
                  <a:lnTo>
                    <a:pt x="19" y="31"/>
                  </a:lnTo>
                  <a:lnTo>
                    <a:pt x="23" y="23"/>
                  </a:lnTo>
                  <a:lnTo>
                    <a:pt x="26" y="17"/>
                  </a:lnTo>
                  <a:lnTo>
                    <a:pt x="32" y="11"/>
                  </a:lnTo>
                  <a:lnTo>
                    <a:pt x="38" y="7"/>
                  </a:lnTo>
                  <a:lnTo>
                    <a:pt x="41" y="5"/>
                  </a:lnTo>
                  <a:lnTo>
                    <a:pt x="44" y="5"/>
                  </a:lnTo>
                  <a:lnTo>
                    <a:pt x="49" y="5"/>
                  </a:lnTo>
                  <a:lnTo>
                    <a:pt x="52" y="5"/>
                  </a:lnTo>
                  <a:lnTo>
                    <a:pt x="57" y="5"/>
                  </a:lnTo>
                  <a:lnTo>
                    <a:pt x="62" y="5"/>
                  </a:lnTo>
                  <a:lnTo>
                    <a:pt x="66" y="5"/>
                  </a:lnTo>
                  <a:lnTo>
                    <a:pt x="71" y="3"/>
                  </a:lnTo>
                  <a:lnTo>
                    <a:pt x="75" y="1"/>
                  </a:lnTo>
                  <a:lnTo>
                    <a:pt x="80" y="0"/>
                  </a:lnTo>
                  <a:lnTo>
                    <a:pt x="84" y="1"/>
                  </a:lnTo>
                  <a:lnTo>
                    <a:pt x="90" y="3"/>
                  </a:lnTo>
                  <a:lnTo>
                    <a:pt x="95" y="5"/>
                  </a:lnTo>
                  <a:lnTo>
                    <a:pt x="99" y="9"/>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8" name="Freeform 377"/>
            <p:cNvSpPr>
              <a:spLocks/>
            </p:cNvSpPr>
            <p:nvPr/>
          </p:nvSpPr>
          <p:spPr bwMode="gray">
            <a:xfrm>
              <a:off x="3517901" y="3028951"/>
              <a:ext cx="114300" cy="106363"/>
            </a:xfrm>
            <a:custGeom>
              <a:avLst/>
              <a:gdLst/>
              <a:ahLst/>
              <a:cxnLst>
                <a:cxn ang="0">
                  <a:pos x="87" y="0"/>
                </a:cxn>
                <a:cxn ang="0">
                  <a:pos x="88" y="12"/>
                </a:cxn>
                <a:cxn ang="0">
                  <a:pos x="96" y="15"/>
                </a:cxn>
                <a:cxn ang="0">
                  <a:pos x="106" y="33"/>
                </a:cxn>
                <a:cxn ang="0">
                  <a:pos x="98" y="54"/>
                </a:cxn>
                <a:cxn ang="0">
                  <a:pos x="111" y="64"/>
                </a:cxn>
                <a:cxn ang="0">
                  <a:pos x="117" y="91"/>
                </a:cxn>
                <a:cxn ang="0">
                  <a:pos x="136" y="64"/>
                </a:cxn>
                <a:cxn ang="0">
                  <a:pos x="150" y="69"/>
                </a:cxn>
                <a:cxn ang="0">
                  <a:pos x="155" y="86"/>
                </a:cxn>
                <a:cxn ang="0">
                  <a:pos x="162" y="93"/>
                </a:cxn>
                <a:cxn ang="0">
                  <a:pos x="191" y="101"/>
                </a:cxn>
                <a:cxn ang="0">
                  <a:pos x="209" y="126"/>
                </a:cxn>
                <a:cxn ang="0">
                  <a:pos x="222" y="134"/>
                </a:cxn>
                <a:cxn ang="0">
                  <a:pos x="234" y="146"/>
                </a:cxn>
                <a:cxn ang="0">
                  <a:pos x="255" y="151"/>
                </a:cxn>
                <a:cxn ang="0">
                  <a:pos x="279" y="182"/>
                </a:cxn>
                <a:cxn ang="0">
                  <a:pos x="278" y="200"/>
                </a:cxn>
                <a:cxn ang="0">
                  <a:pos x="286" y="216"/>
                </a:cxn>
                <a:cxn ang="0">
                  <a:pos x="267" y="232"/>
                </a:cxn>
                <a:cxn ang="0">
                  <a:pos x="279" y="233"/>
                </a:cxn>
                <a:cxn ang="0">
                  <a:pos x="301" y="226"/>
                </a:cxn>
                <a:cxn ang="0">
                  <a:pos x="318" y="234"/>
                </a:cxn>
                <a:cxn ang="0">
                  <a:pos x="323" y="217"/>
                </a:cxn>
                <a:cxn ang="0">
                  <a:pos x="341" y="237"/>
                </a:cxn>
                <a:cxn ang="0">
                  <a:pos x="337" y="248"/>
                </a:cxn>
                <a:cxn ang="0">
                  <a:pos x="356" y="257"/>
                </a:cxn>
                <a:cxn ang="0">
                  <a:pos x="350" y="269"/>
                </a:cxn>
                <a:cxn ang="0">
                  <a:pos x="319" y="294"/>
                </a:cxn>
                <a:cxn ang="0">
                  <a:pos x="288" y="284"/>
                </a:cxn>
                <a:cxn ang="0">
                  <a:pos x="243" y="272"/>
                </a:cxn>
                <a:cxn ang="0">
                  <a:pos x="243" y="256"/>
                </a:cxn>
                <a:cxn ang="0">
                  <a:pos x="246" y="244"/>
                </a:cxn>
                <a:cxn ang="0">
                  <a:pos x="229" y="236"/>
                </a:cxn>
                <a:cxn ang="0">
                  <a:pos x="212" y="234"/>
                </a:cxn>
                <a:cxn ang="0">
                  <a:pos x="215" y="216"/>
                </a:cxn>
                <a:cxn ang="0">
                  <a:pos x="202" y="221"/>
                </a:cxn>
                <a:cxn ang="0">
                  <a:pos x="184" y="224"/>
                </a:cxn>
                <a:cxn ang="0">
                  <a:pos x="181" y="253"/>
                </a:cxn>
                <a:cxn ang="0">
                  <a:pos x="162" y="277"/>
                </a:cxn>
                <a:cxn ang="0">
                  <a:pos x="141" y="291"/>
                </a:cxn>
                <a:cxn ang="0">
                  <a:pos x="133" y="316"/>
                </a:cxn>
                <a:cxn ang="0">
                  <a:pos x="112" y="332"/>
                </a:cxn>
                <a:cxn ang="0">
                  <a:pos x="85" y="332"/>
                </a:cxn>
                <a:cxn ang="0">
                  <a:pos x="82" y="300"/>
                </a:cxn>
                <a:cxn ang="0">
                  <a:pos x="81" y="268"/>
                </a:cxn>
                <a:cxn ang="0">
                  <a:pos x="55" y="276"/>
                </a:cxn>
                <a:cxn ang="0">
                  <a:pos x="26" y="278"/>
                </a:cxn>
                <a:cxn ang="0">
                  <a:pos x="5" y="288"/>
                </a:cxn>
                <a:cxn ang="0">
                  <a:pos x="2" y="267"/>
                </a:cxn>
                <a:cxn ang="0">
                  <a:pos x="24" y="239"/>
                </a:cxn>
                <a:cxn ang="0">
                  <a:pos x="48" y="201"/>
                </a:cxn>
                <a:cxn ang="0">
                  <a:pos x="47" y="159"/>
                </a:cxn>
                <a:cxn ang="0">
                  <a:pos x="51" y="119"/>
                </a:cxn>
                <a:cxn ang="0">
                  <a:pos x="55" y="81"/>
                </a:cxn>
                <a:cxn ang="0">
                  <a:pos x="58" y="40"/>
                </a:cxn>
              </a:cxnLst>
              <a:rect l="0" t="0" r="r" b="b"/>
              <a:pathLst>
                <a:path w="358" h="335">
                  <a:moveTo>
                    <a:pt x="68" y="19"/>
                  </a:moveTo>
                  <a:lnTo>
                    <a:pt x="73" y="12"/>
                  </a:lnTo>
                  <a:lnTo>
                    <a:pt x="81" y="4"/>
                  </a:lnTo>
                  <a:lnTo>
                    <a:pt x="84" y="1"/>
                  </a:lnTo>
                  <a:lnTo>
                    <a:pt x="87" y="0"/>
                  </a:lnTo>
                  <a:lnTo>
                    <a:pt x="88" y="1"/>
                  </a:lnTo>
                  <a:lnTo>
                    <a:pt x="89" y="3"/>
                  </a:lnTo>
                  <a:lnTo>
                    <a:pt x="89" y="5"/>
                  </a:lnTo>
                  <a:lnTo>
                    <a:pt x="89" y="8"/>
                  </a:lnTo>
                  <a:lnTo>
                    <a:pt x="88" y="12"/>
                  </a:lnTo>
                  <a:lnTo>
                    <a:pt x="88" y="14"/>
                  </a:lnTo>
                  <a:lnTo>
                    <a:pt x="90" y="17"/>
                  </a:lnTo>
                  <a:lnTo>
                    <a:pt x="91" y="17"/>
                  </a:lnTo>
                  <a:lnTo>
                    <a:pt x="92" y="15"/>
                  </a:lnTo>
                  <a:lnTo>
                    <a:pt x="96" y="15"/>
                  </a:lnTo>
                  <a:lnTo>
                    <a:pt x="99" y="17"/>
                  </a:lnTo>
                  <a:lnTo>
                    <a:pt x="101" y="21"/>
                  </a:lnTo>
                  <a:lnTo>
                    <a:pt x="103" y="25"/>
                  </a:lnTo>
                  <a:lnTo>
                    <a:pt x="105" y="29"/>
                  </a:lnTo>
                  <a:lnTo>
                    <a:pt x="106" y="33"/>
                  </a:lnTo>
                  <a:lnTo>
                    <a:pt x="106" y="38"/>
                  </a:lnTo>
                  <a:lnTo>
                    <a:pt x="106" y="42"/>
                  </a:lnTo>
                  <a:lnTo>
                    <a:pt x="105" y="47"/>
                  </a:lnTo>
                  <a:lnTo>
                    <a:pt x="101" y="52"/>
                  </a:lnTo>
                  <a:lnTo>
                    <a:pt x="98" y="54"/>
                  </a:lnTo>
                  <a:lnTo>
                    <a:pt x="98" y="55"/>
                  </a:lnTo>
                  <a:lnTo>
                    <a:pt x="99" y="56"/>
                  </a:lnTo>
                  <a:lnTo>
                    <a:pt x="101" y="57"/>
                  </a:lnTo>
                  <a:lnTo>
                    <a:pt x="106" y="60"/>
                  </a:lnTo>
                  <a:lnTo>
                    <a:pt x="111" y="64"/>
                  </a:lnTo>
                  <a:lnTo>
                    <a:pt x="114" y="69"/>
                  </a:lnTo>
                  <a:lnTo>
                    <a:pt x="116" y="74"/>
                  </a:lnTo>
                  <a:lnTo>
                    <a:pt x="117" y="80"/>
                  </a:lnTo>
                  <a:lnTo>
                    <a:pt x="117" y="87"/>
                  </a:lnTo>
                  <a:lnTo>
                    <a:pt x="117" y="91"/>
                  </a:lnTo>
                  <a:lnTo>
                    <a:pt x="121" y="91"/>
                  </a:lnTo>
                  <a:lnTo>
                    <a:pt x="123" y="89"/>
                  </a:lnTo>
                  <a:lnTo>
                    <a:pt x="130" y="79"/>
                  </a:lnTo>
                  <a:lnTo>
                    <a:pt x="134" y="69"/>
                  </a:lnTo>
                  <a:lnTo>
                    <a:pt x="136" y="64"/>
                  </a:lnTo>
                  <a:lnTo>
                    <a:pt x="138" y="60"/>
                  </a:lnTo>
                  <a:lnTo>
                    <a:pt x="140" y="61"/>
                  </a:lnTo>
                  <a:lnTo>
                    <a:pt x="142" y="63"/>
                  </a:lnTo>
                  <a:lnTo>
                    <a:pt x="146" y="66"/>
                  </a:lnTo>
                  <a:lnTo>
                    <a:pt x="150" y="69"/>
                  </a:lnTo>
                  <a:lnTo>
                    <a:pt x="154" y="71"/>
                  </a:lnTo>
                  <a:lnTo>
                    <a:pt x="156" y="73"/>
                  </a:lnTo>
                  <a:lnTo>
                    <a:pt x="158" y="77"/>
                  </a:lnTo>
                  <a:lnTo>
                    <a:pt x="158" y="81"/>
                  </a:lnTo>
                  <a:lnTo>
                    <a:pt x="155" y="86"/>
                  </a:lnTo>
                  <a:lnTo>
                    <a:pt x="153" y="89"/>
                  </a:lnTo>
                  <a:lnTo>
                    <a:pt x="153" y="90"/>
                  </a:lnTo>
                  <a:lnTo>
                    <a:pt x="154" y="91"/>
                  </a:lnTo>
                  <a:lnTo>
                    <a:pt x="156" y="93"/>
                  </a:lnTo>
                  <a:lnTo>
                    <a:pt x="162" y="93"/>
                  </a:lnTo>
                  <a:lnTo>
                    <a:pt x="170" y="93"/>
                  </a:lnTo>
                  <a:lnTo>
                    <a:pt x="177" y="94"/>
                  </a:lnTo>
                  <a:lnTo>
                    <a:pt x="182" y="95"/>
                  </a:lnTo>
                  <a:lnTo>
                    <a:pt x="187" y="97"/>
                  </a:lnTo>
                  <a:lnTo>
                    <a:pt x="191" y="101"/>
                  </a:lnTo>
                  <a:lnTo>
                    <a:pt x="196" y="104"/>
                  </a:lnTo>
                  <a:lnTo>
                    <a:pt x="199" y="110"/>
                  </a:lnTo>
                  <a:lnTo>
                    <a:pt x="203" y="118"/>
                  </a:lnTo>
                  <a:lnTo>
                    <a:pt x="205" y="122"/>
                  </a:lnTo>
                  <a:lnTo>
                    <a:pt x="209" y="126"/>
                  </a:lnTo>
                  <a:lnTo>
                    <a:pt x="211" y="127"/>
                  </a:lnTo>
                  <a:lnTo>
                    <a:pt x="213" y="128"/>
                  </a:lnTo>
                  <a:lnTo>
                    <a:pt x="217" y="129"/>
                  </a:lnTo>
                  <a:lnTo>
                    <a:pt x="219" y="130"/>
                  </a:lnTo>
                  <a:lnTo>
                    <a:pt x="222" y="134"/>
                  </a:lnTo>
                  <a:lnTo>
                    <a:pt x="226" y="139"/>
                  </a:lnTo>
                  <a:lnTo>
                    <a:pt x="228" y="144"/>
                  </a:lnTo>
                  <a:lnTo>
                    <a:pt x="230" y="146"/>
                  </a:lnTo>
                  <a:lnTo>
                    <a:pt x="231" y="147"/>
                  </a:lnTo>
                  <a:lnTo>
                    <a:pt x="234" y="146"/>
                  </a:lnTo>
                  <a:lnTo>
                    <a:pt x="236" y="146"/>
                  </a:lnTo>
                  <a:lnTo>
                    <a:pt x="238" y="145"/>
                  </a:lnTo>
                  <a:lnTo>
                    <a:pt x="242" y="145"/>
                  </a:lnTo>
                  <a:lnTo>
                    <a:pt x="245" y="145"/>
                  </a:lnTo>
                  <a:lnTo>
                    <a:pt x="255" y="151"/>
                  </a:lnTo>
                  <a:lnTo>
                    <a:pt x="264" y="159"/>
                  </a:lnTo>
                  <a:lnTo>
                    <a:pt x="269" y="163"/>
                  </a:lnTo>
                  <a:lnTo>
                    <a:pt x="274" y="169"/>
                  </a:lnTo>
                  <a:lnTo>
                    <a:pt x="277" y="175"/>
                  </a:lnTo>
                  <a:lnTo>
                    <a:pt x="279" y="182"/>
                  </a:lnTo>
                  <a:lnTo>
                    <a:pt x="278" y="188"/>
                  </a:lnTo>
                  <a:lnTo>
                    <a:pt x="277" y="193"/>
                  </a:lnTo>
                  <a:lnTo>
                    <a:pt x="277" y="194"/>
                  </a:lnTo>
                  <a:lnTo>
                    <a:pt x="277" y="196"/>
                  </a:lnTo>
                  <a:lnTo>
                    <a:pt x="278" y="200"/>
                  </a:lnTo>
                  <a:lnTo>
                    <a:pt x="280" y="203"/>
                  </a:lnTo>
                  <a:lnTo>
                    <a:pt x="283" y="205"/>
                  </a:lnTo>
                  <a:lnTo>
                    <a:pt x="285" y="208"/>
                  </a:lnTo>
                  <a:lnTo>
                    <a:pt x="287" y="212"/>
                  </a:lnTo>
                  <a:lnTo>
                    <a:pt x="286" y="216"/>
                  </a:lnTo>
                  <a:lnTo>
                    <a:pt x="285" y="219"/>
                  </a:lnTo>
                  <a:lnTo>
                    <a:pt x="280" y="221"/>
                  </a:lnTo>
                  <a:lnTo>
                    <a:pt x="272" y="225"/>
                  </a:lnTo>
                  <a:lnTo>
                    <a:pt x="267" y="229"/>
                  </a:lnTo>
                  <a:lnTo>
                    <a:pt x="267" y="232"/>
                  </a:lnTo>
                  <a:lnTo>
                    <a:pt x="267" y="234"/>
                  </a:lnTo>
                  <a:lnTo>
                    <a:pt x="269" y="235"/>
                  </a:lnTo>
                  <a:lnTo>
                    <a:pt x="271" y="236"/>
                  </a:lnTo>
                  <a:lnTo>
                    <a:pt x="275" y="235"/>
                  </a:lnTo>
                  <a:lnTo>
                    <a:pt x="279" y="233"/>
                  </a:lnTo>
                  <a:lnTo>
                    <a:pt x="284" y="231"/>
                  </a:lnTo>
                  <a:lnTo>
                    <a:pt x="287" y="228"/>
                  </a:lnTo>
                  <a:lnTo>
                    <a:pt x="292" y="226"/>
                  </a:lnTo>
                  <a:lnTo>
                    <a:pt x="296" y="225"/>
                  </a:lnTo>
                  <a:lnTo>
                    <a:pt x="301" y="226"/>
                  </a:lnTo>
                  <a:lnTo>
                    <a:pt x="305" y="228"/>
                  </a:lnTo>
                  <a:lnTo>
                    <a:pt x="311" y="234"/>
                  </a:lnTo>
                  <a:lnTo>
                    <a:pt x="316" y="236"/>
                  </a:lnTo>
                  <a:lnTo>
                    <a:pt x="318" y="236"/>
                  </a:lnTo>
                  <a:lnTo>
                    <a:pt x="318" y="234"/>
                  </a:lnTo>
                  <a:lnTo>
                    <a:pt x="319" y="231"/>
                  </a:lnTo>
                  <a:lnTo>
                    <a:pt x="319" y="225"/>
                  </a:lnTo>
                  <a:lnTo>
                    <a:pt x="320" y="220"/>
                  </a:lnTo>
                  <a:lnTo>
                    <a:pt x="321" y="217"/>
                  </a:lnTo>
                  <a:lnTo>
                    <a:pt x="323" y="217"/>
                  </a:lnTo>
                  <a:lnTo>
                    <a:pt x="324" y="218"/>
                  </a:lnTo>
                  <a:lnTo>
                    <a:pt x="332" y="225"/>
                  </a:lnTo>
                  <a:lnTo>
                    <a:pt x="337" y="232"/>
                  </a:lnTo>
                  <a:lnTo>
                    <a:pt x="340" y="235"/>
                  </a:lnTo>
                  <a:lnTo>
                    <a:pt x="341" y="237"/>
                  </a:lnTo>
                  <a:lnTo>
                    <a:pt x="342" y="241"/>
                  </a:lnTo>
                  <a:lnTo>
                    <a:pt x="341" y="243"/>
                  </a:lnTo>
                  <a:lnTo>
                    <a:pt x="340" y="245"/>
                  </a:lnTo>
                  <a:lnTo>
                    <a:pt x="339" y="247"/>
                  </a:lnTo>
                  <a:lnTo>
                    <a:pt x="337" y="248"/>
                  </a:lnTo>
                  <a:lnTo>
                    <a:pt x="339" y="249"/>
                  </a:lnTo>
                  <a:lnTo>
                    <a:pt x="341" y="251"/>
                  </a:lnTo>
                  <a:lnTo>
                    <a:pt x="345" y="252"/>
                  </a:lnTo>
                  <a:lnTo>
                    <a:pt x="351" y="255"/>
                  </a:lnTo>
                  <a:lnTo>
                    <a:pt x="356" y="257"/>
                  </a:lnTo>
                  <a:lnTo>
                    <a:pt x="358" y="259"/>
                  </a:lnTo>
                  <a:lnTo>
                    <a:pt x="358" y="262"/>
                  </a:lnTo>
                  <a:lnTo>
                    <a:pt x="357" y="265"/>
                  </a:lnTo>
                  <a:lnTo>
                    <a:pt x="355" y="267"/>
                  </a:lnTo>
                  <a:lnTo>
                    <a:pt x="350" y="269"/>
                  </a:lnTo>
                  <a:lnTo>
                    <a:pt x="344" y="273"/>
                  </a:lnTo>
                  <a:lnTo>
                    <a:pt x="335" y="280"/>
                  </a:lnTo>
                  <a:lnTo>
                    <a:pt x="327" y="289"/>
                  </a:lnTo>
                  <a:lnTo>
                    <a:pt x="324" y="292"/>
                  </a:lnTo>
                  <a:lnTo>
                    <a:pt x="319" y="294"/>
                  </a:lnTo>
                  <a:lnTo>
                    <a:pt x="315" y="296"/>
                  </a:lnTo>
                  <a:lnTo>
                    <a:pt x="308" y="293"/>
                  </a:lnTo>
                  <a:lnTo>
                    <a:pt x="302" y="291"/>
                  </a:lnTo>
                  <a:lnTo>
                    <a:pt x="296" y="289"/>
                  </a:lnTo>
                  <a:lnTo>
                    <a:pt x="288" y="284"/>
                  </a:lnTo>
                  <a:lnTo>
                    <a:pt x="280" y="280"/>
                  </a:lnTo>
                  <a:lnTo>
                    <a:pt x="272" y="276"/>
                  </a:lnTo>
                  <a:lnTo>
                    <a:pt x="263" y="274"/>
                  </a:lnTo>
                  <a:lnTo>
                    <a:pt x="252" y="273"/>
                  </a:lnTo>
                  <a:lnTo>
                    <a:pt x="243" y="272"/>
                  </a:lnTo>
                  <a:lnTo>
                    <a:pt x="242" y="269"/>
                  </a:lnTo>
                  <a:lnTo>
                    <a:pt x="241" y="267"/>
                  </a:lnTo>
                  <a:lnTo>
                    <a:pt x="239" y="264"/>
                  </a:lnTo>
                  <a:lnTo>
                    <a:pt x="239" y="260"/>
                  </a:lnTo>
                  <a:lnTo>
                    <a:pt x="243" y="256"/>
                  </a:lnTo>
                  <a:lnTo>
                    <a:pt x="247" y="252"/>
                  </a:lnTo>
                  <a:lnTo>
                    <a:pt x="248" y="251"/>
                  </a:lnTo>
                  <a:lnTo>
                    <a:pt x="250" y="249"/>
                  </a:lnTo>
                  <a:lnTo>
                    <a:pt x="248" y="247"/>
                  </a:lnTo>
                  <a:lnTo>
                    <a:pt x="246" y="244"/>
                  </a:lnTo>
                  <a:lnTo>
                    <a:pt x="244" y="242"/>
                  </a:lnTo>
                  <a:lnTo>
                    <a:pt x="242" y="241"/>
                  </a:lnTo>
                  <a:lnTo>
                    <a:pt x="237" y="239"/>
                  </a:lnTo>
                  <a:lnTo>
                    <a:pt x="233" y="237"/>
                  </a:lnTo>
                  <a:lnTo>
                    <a:pt x="229" y="236"/>
                  </a:lnTo>
                  <a:lnTo>
                    <a:pt x="223" y="237"/>
                  </a:lnTo>
                  <a:lnTo>
                    <a:pt x="219" y="240"/>
                  </a:lnTo>
                  <a:lnTo>
                    <a:pt x="214" y="241"/>
                  </a:lnTo>
                  <a:lnTo>
                    <a:pt x="212" y="239"/>
                  </a:lnTo>
                  <a:lnTo>
                    <a:pt x="212" y="234"/>
                  </a:lnTo>
                  <a:lnTo>
                    <a:pt x="213" y="231"/>
                  </a:lnTo>
                  <a:lnTo>
                    <a:pt x="213" y="228"/>
                  </a:lnTo>
                  <a:lnTo>
                    <a:pt x="214" y="223"/>
                  </a:lnTo>
                  <a:lnTo>
                    <a:pt x="214" y="218"/>
                  </a:lnTo>
                  <a:lnTo>
                    <a:pt x="215" y="216"/>
                  </a:lnTo>
                  <a:lnTo>
                    <a:pt x="215" y="215"/>
                  </a:lnTo>
                  <a:lnTo>
                    <a:pt x="212" y="216"/>
                  </a:lnTo>
                  <a:lnTo>
                    <a:pt x="210" y="219"/>
                  </a:lnTo>
                  <a:lnTo>
                    <a:pt x="206" y="220"/>
                  </a:lnTo>
                  <a:lnTo>
                    <a:pt x="202" y="221"/>
                  </a:lnTo>
                  <a:lnTo>
                    <a:pt x="197" y="223"/>
                  </a:lnTo>
                  <a:lnTo>
                    <a:pt x="194" y="223"/>
                  </a:lnTo>
                  <a:lnTo>
                    <a:pt x="190" y="223"/>
                  </a:lnTo>
                  <a:lnTo>
                    <a:pt x="187" y="223"/>
                  </a:lnTo>
                  <a:lnTo>
                    <a:pt x="184" y="224"/>
                  </a:lnTo>
                  <a:lnTo>
                    <a:pt x="182" y="227"/>
                  </a:lnTo>
                  <a:lnTo>
                    <a:pt x="182" y="233"/>
                  </a:lnTo>
                  <a:lnTo>
                    <a:pt x="184" y="239"/>
                  </a:lnTo>
                  <a:lnTo>
                    <a:pt x="184" y="247"/>
                  </a:lnTo>
                  <a:lnTo>
                    <a:pt x="181" y="253"/>
                  </a:lnTo>
                  <a:lnTo>
                    <a:pt x="179" y="260"/>
                  </a:lnTo>
                  <a:lnTo>
                    <a:pt x="174" y="267"/>
                  </a:lnTo>
                  <a:lnTo>
                    <a:pt x="171" y="272"/>
                  </a:lnTo>
                  <a:lnTo>
                    <a:pt x="166" y="275"/>
                  </a:lnTo>
                  <a:lnTo>
                    <a:pt x="162" y="277"/>
                  </a:lnTo>
                  <a:lnTo>
                    <a:pt x="157" y="280"/>
                  </a:lnTo>
                  <a:lnTo>
                    <a:pt x="152" y="281"/>
                  </a:lnTo>
                  <a:lnTo>
                    <a:pt x="146" y="283"/>
                  </a:lnTo>
                  <a:lnTo>
                    <a:pt x="144" y="286"/>
                  </a:lnTo>
                  <a:lnTo>
                    <a:pt x="141" y="291"/>
                  </a:lnTo>
                  <a:lnTo>
                    <a:pt x="141" y="296"/>
                  </a:lnTo>
                  <a:lnTo>
                    <a:pt x="140" y="300"/>
                  </a:lnTo>
                  <a:lnTo>
                    <a:pt x="138" y="306"/>
                  </a:lnTo>
                  <a:lnTo>
                    <a:pt x="136" y="312"/>
                  </a:lnTo>
                  <a:lnTo>
                    <a:pt x="133" y="316"/>
                  </a:lnTo>
                  <a:lnTo>
                    <a:pt x="130" y="320"/>
                  </a:lnTo>
                  <a:lnTo>
                    <a:pt x="127" y="324"/>
                  </a:lnTo>
                  <a:lnTo>
                    <a:pt x="122" y="327"/>
                  </a:lnTo>
                  <a:lnTo>
                    <a:pt x="117" y="330"/>
                  </a:lnTo>
                  <a:lnTo>
                    <a:pt x="112" y="332"/>
                  </a:lnTo>
                  <a:lnTo>
                    <a:pt x="105" y="334"/>
                  </a:lnTo>
                  <a:lnTo>
                    <a:pt x="97" y="335"/>
                  </a:lnTo>
                  <a:lnTo>
                    <a:pt x="92" y="335"/>
                  </a:lnTo>
                  <a:lnTo>
                    <a:pt x="89" y="334"/>
                  </a:lnTo>
                  <a:lnTo>
                    <a:pt x="85" y="332"/>
                  </a:lnTo>
                  <a:lnTo>
                    <a:pt x="83" y="330"/>
                  </a:lnTo>
                  <a:lnTo>
                    <a:pt x="82" y="325"/>
                  </a:lnTo>
                  <a:lnTo>
                    <a:pt x="81" y="322"/>
                  </a:lnTo>
                  <a:lnTo>
                    <a:pt x="82" y="310"/>
                  </a:lnTo>
                  <a:lnTo>
                    <a:pt x="82" y="300"/>
                  </a:lnTo>
                  <a:lnTo>
                    <a:pt x="83" y="289"/>
                  </a:lnTo>
                  <a:lnTo>
                    <a:pt x="83" y="278"/>
                  </a:lnTo>
                  <a:lnTo>
                    <a:pt x="83" y="273"/>
                  </a:lnTo>
                  <a:lnTo>
                    <a:pt x="82" y="268"/>
                  </a:lnTo>
                  <a:lnTo>
                    <a:pt x="81" y="268"/>
                  </a:lnTo>
                  <a:lnTo>
                    <a:pt x="79" y="267"/>
                  </a:lnTo>
                  <a:lnTo>
                    <a:pt x="76" y="268"/>
                  </a:lnTo>
                  <a:lnTo>
                    <a:pt x="74" y="268"/>
                  </a:lnTo>
                  <a:lnTo>
                    <a:pt x="65" y="273"/>
                  </a:lnTo>
                  <a:lnTo>
                    <a:pt x="55" y="276"/>
                  </a:lnTo>
                  <a:lnTo>
                    <a:pt x="46" y="276"/>
                  </a:lnTo>
                  <a:lnTo>
                    <a:pt x="38" y="275"/>
                  </a:lnTo>
                  <a:lnTo>
                    <a:pt x="35" y="275"/>
                  </a:lnTo>
                  <a:lnTo>
                    <a:pt x="31" y="276"/>
                  </a:lnTo>
                  <a:lnTo>
                    <a:pt x="26" y="278"/>
                  </a:lnTo>
                  <a:lnTo>
                    <a:pt x="20" y="283"/>
                  </a:lnTo>
                  <a:lnTo>
                    <a:pt x="16" y="285"/>
                  </a:lnTo>
                  <a:lnTo>
                    <a:pt x="13" y="288"/>
                  </a:lnTo>
                  <a:lnTo>
                    <a:pt x="8" y="288"/>
                  </a:lnTo>
                  <a:lnTo>
                    <a:pt x="5" y="288"/>
                  </a:lnTo>
                  <a:lnTo>
                    <a:pt x="2" y="285"/>
                  </a:lnTo>
                  <a:lnTo>
                    <a:pt x="1" y="282"/>
                  </a:lnTo>
                  <a:lnTo>
                    <a:pt x="0" y="277"/>
                  </a:lnTo>
                  <a:lnTo>
                    <a:pt x="1" y="272"/>
                  </a:lnTo>
                  <a:lnTo>
                    <a:pt x="2" y="267"/>
                  </a:lnTo>
                  <a:lnTo>
                    <a:pt x="3" y="262"/>
                  </a:lnTo>
                  <a:lnTo>
                    <a:pt x="6" y="258"/>
                  </a:lnTo>
                  <a:lnTo>
                    <a:pt x="9" y="253"/>
                  </a:lnTo>
                  <a:lnTo>
                    <a:pt x="16" y="245"/>
                  </a:lnTo>
                  <a:lnTo>
                    <a:pt x="24" y="239"/>
                  </a:lnTo>
                  <a:lnTo>
                    <a:pt x="39" y="229"/>
                  </a:lnTo>
                  <a:lnTo>
                    <a:pt x="52" y="219"/>
                  </a:lnTo>
                  <a:lnTo>
                    <a:pt x="52" y="215"/>
                  </a:lnTo>
                  <a:lnTo>
                    <a:pt x="50" y="208"/>
                  </a:lnTo>
                  <a:lnTo>
                    <a:pt x="48" y="201"/>
                  </a:lnTo>
                  <a:lnTo>
                    <a:pt x="46" y="195"/>
                  </a:lnTo>
                  <a:lnTo>
                    <a:pt x="44" y="186"/>
                  </a:lnTo>
                  <a:lnTo>
                    <a:pt x="43" y="177"/>
                  </a:lnTo>
                  <a:lnTo>
                    <a:pt x="44" y="168"/>
                  </a:lnTo>
                  <a:lnTo>
                    <a:pt x="47" y="159"/>
                  </a:lnTo>
                  <a:lnTo>
                    <a:pt x="49" y="151"/>
                  </a:lnTo>
                  <a:lnTo>
                    <a:pt x="51" y="143"/>
                  </a:lnTo>
                  <a:lnTo>
                    <a:pt x="54" y="135"/>
                  </a:lnTo>
                  <a:lnTo>
                    <a:pt x="52" y="126"/>
                  </a:lnTo>
                  <a:lnTo>
                    <a:pt x="51" y="119"/>
                  </a:lnTo>
                  <a:lnTo>
                    <a:pt x="52" y="113"/>
                  </a:lnTo>
                  <a:lnTo>
                    <a:pt x="54" y="107"/>
                  </a:lnTo>
                  <a:lnTo>
                    <a:pt x="55" y="101"/>
                  </a:lnTo>
                  <a:lnTo>
                    <a:pt x="56" y="91"/>
                  </a:lnTo>
                  <a:lnTo>
                    <a:pt x="55" y="81"/>
                  </a:lnTo>
                  <a:lnTo>
                    <a:pt x="54" y="73"/>
                  </a:lnTo>
                  <a:lnTo>
                    <a:pt x="54" y="65"/>
                  </a:lnTo>
                  <a:lnTo>
                    <a:pt x="55" y="56"/>
                  </a:lnTo>
                  <a:lnTo>
                    <a:pt x="56" y="48"/>
                  </a:lnTo>
                  <a:lnTo>
                    <a:pt x="58" y="40"/>
                  </a:lnTo>
                  <a:lnTo>
                    <a:pt x="62" y="33"/>
                  </a:lnTo>
                  <a:lnTo>
                    <a:pt x="65" y="25"/>
                  </a:lnTo>
                  <a:lnTo>
                    <a:pt x="68" y="19"/>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79" name="Freeform 378"/>
            <p:cNvSpPr>
              <a:spLocks/>
            </p:cNvSpPr>
            <p:nvPr/>
          </p:nvSpPr>
          <p:spPr bwMode="gray">
            <a:xfrm>
              <a:off x="3517901" y="3028951"/>
              <a:ext cx="114300" cy="106363"/>
            </a:xfrm>
            <a:custGeom>
              <a:avLst/>
              <a:gdLst/>
              <a:ahLst/>
              <a:cxnLst>
                <a:cxn ang="0">
                  <a:pos x="87" y="0"/>
                </a:cxn>
                <a:cxn ang="0">
                  <a:pos x="88" y="12"/>
                </a:cxn>
                <a:cxn ang="0">
                  <a:pos x="96" y="15"/>
                </a:cxn>
                <a:cxn ang="0">
                  <a:pos x="106" y="33"/>
                </a:cxn>
                <a:cxn ang="0">
                  <a:pos x="98" y="54"/>
                </a:cxn>
                <a:cxn ang="0">
                  <a:pos x="111" y="64"/>
                </a:cxn>
                <a:cxn ang="0">
                  <a:pos x="117" y="91"/>
                </a:cxn>
                <a:cxn ang="0">
                  <a:pos x="136" y="64"/>
                </a:cxn>
                <a:cxn ang="0">
                  <a:pos x="150" y="69"/>
                </a:cxn>
                <a:cxn ang="0">
                  <a:pos x="155" y="86"/>
                </a:cxn>
                <a:cxn ang="0">
                  <a:pos x="162" y="93"/>
                </a:cxn>
                <a:cxn ang="0">
                  <a:pos x="191" y="101"/>
                </a:cxn>
                <a:cxn ang="0">
                  <a:pos x="209" y="126"/>
                </a:cxn>
                <a:cxn ang="0">
                  <a:pos x="222" y="134"/>
                </a:cxn>
                <a:cxn ang="0">
                  <a:pos x="234" y="146"/>
                </a:cxn>
                <a:cxn ang="0">
                  <a:pos x="255" y="151"/>
                </a:cxn>
                <a:cxn ang="0">
                  <a:pos x="279" y="182"/>
                </a:cxn>
                <a:cxn ang="0">
                  <a:pos x="278" y="200"/>
                </a:cxn>
                <a:cxn ang="0">
                  <a:pos x="286" y="216"/>
                </a:cxn>
                <a:cxn ang="0">
                  <a:pos x="267" y="232"/>
                </a:cxn>
                <a:cxn ang="0">
                  <a:pos x="279" y="233"/>
                </a:cxn>
                <a:cxn ang="0">
                  <a:pos x="301" y="226"/>
                </a:cxn>
                <a:cxn ang="0">
                  <a:pos x="318" y="234"/>
                </a:cxn>
                <a:cxn ang="0">
                  <a:pos x="323" y="217"/>
                </a:cxn>
                <a:cxn ang="0">
                  <a:pos x="341" y="237"/>
                </a:cxn>
                <a:cxn ang="0">
                  <a:pos x="337" y="248"/>
                </a:cxn>
                <a:cxn ang="0">
                  <a:pos x="356" y="257"/>
                </a:cxn>
                <a:cxn ang="0">
                  <a:pos x="350" y="269"/>
                </a:cxn>
                <a:cxn ang="0">
                  <a:pos x="319" y="294"/>
                </a:cxn>
                <a:cxn ang="0">
                  <a:pos x="288" y="284"/>
                </a:cxn>
                <a:cxn ang="0">
                  <a:pos x="243" y="272"/>
                </a:cxn>
                <a:cxn ang="0">
                  <a:pos x="243" y="256"/>
                </a:cxn>
                <a:cxn ang="0">
                  <a:pos x="246" y="244"/>
                </a:cxn>
                <a:cxn ang="0">
                  <a:pos x="229" y="236"/>
                </a:cxn>
                <a:cxn ang="0">
                  <a:pos x="212" y="234"/>
                </a:cxn>
                <a:cxn ang="0">
                  <a:pos x="215" y="216"/>
                </a:cxn>
                <a:cxn ang="0">
                  <a:pos x="202" y="221"/>
                </a:cxn>
                <a:cxn ang="0">
                  <a:pos x="184" y="224"/>
                </a:cxn>
                <a:cxn ang="0">
                  <a:pos x="181" y="253"/>
                </a:cxn>
                <a:cxn ang="0">
                  <a:pos x="162" y="277"/>
                </a:cxn>
                <a:cxn ang="0">
                  <a:pos x="141" y="291"/>
                </a:cxn>
                <a:cxn ang="0">
                  <a:pos x="133" y="316"/>
                </a:cxn>
                <a:cxn ang="0">
                  <a:pos x="112" y="332"/>
                </a:cxn>
                <a:cxn ang="0">
                  <a:pos x="85" y="332"/>
                </a:cxn>
                <a:cxn ang="0">
                  <a:pos x="82" y="300"/>
                </a:cxn>
                <a:cxn ang="0">
                  <a:pos x="81" y="268"/>
                </a:cxn>
                <a:cxn ang="0">
                  <a:pos x="55" y="276"/>
                </a:cxn>
                <a:cxn ang="0">
                  <a:pos x="26" y="278"/>
                </a:cxn>
                <a:cxn ang="0">
                  <a:pos x="5" y="288"/>
                </a:cxn>
                <a:cxn ang="0">
                  <a:pos x="2" y="267"/>
                </a:cxn>
                <a:cxn ang="0">
                  <a:pos x="24" y="239"/>
                </a:cxn>
                <a:cxn ang="0">
                  <a:pos x="48" y="201"/>
                </a:cxn>
                <a:cxn ang="0">
                  <a:pos x="47" y="159"/>
                </a:cxn>
                <a:cxn ang="0">
                  <a:pos x="51" y="119"/>
                </a:cxn>
                <a:cxn ang="0">
                  <a:pos x="55" y="81"/>
                </a:cxn>
                <a:cxn ang="0">
                  <a:pos x="58" y="40"/>
                </a:cxn>
              </a:cxnLst>
              <a:rect l="0" t="0" r="r" b="b"/>
              <a:pathLst>
                <a:path w="358" h="335">
                  <a:moveTo>
                    <a:pt x="68" y="19"/>
                  </a:moveTo>
                  <a:lnTo>
                    <a:pt x="73" y="12"/>
                  </a:lnTo>
                  <a:lnTo>
                    <a:pt x="81" y="4"/>
                  </a:lnTo>
                  <a:lnTo>
                    <a:pt x="84" y="1"/>
                  </a:lnTo>
                  <a:lnTo>
                    <a:pt x="87" y="0"/>
                  </a:lnTo>
                  <a:lnTo>
                    <a:pt x="88" y="1"/>
                  </a:lnTo>
                  <a:lnTo>
                    <a:pt x="89" y="3"/>
                  </a:lnTo>
                  <a:lnTo>
                    <a:pt x="89" y="5"/>
                  </a:lnTo>
                  <a:lnTo>
                    <a:pt x="89" y="8"/>
                  </a:lnTo>
                  <a:lnTo>
                    <a:pt x="88" y="12"/>
                  </a:lnTo>
                  <a:lnTo>
                    <a:pt x="88" y="14"/>
                  </a:lnTo>
                  <a:lnTo>
                    <a:pt x="90" y="17"/>
                  </a:lnTo>
                  <a:lnTo>
                    <a:pt x="91" y="17"/>
                  </a:lnTo>
                  <a:lnTo>
                    <a:pt x="92" y="15"/>
                  </a:lnTo>
                  <a:lnTo>
                    <a:pt x="96" y="15"/>
                  </a:lnTo>
                  <a:lnTo>
                    <a:pt x="99" y="17"/>
                  </a:lnTo>
                  <a:lnTo>
                    <a:pt x="101" y="21"/>
                  </a:lnTo>
                  <a:lnTo>
                    <a:pt x="103" y="25"/>
                  </a:lnTo>
                  <a:lnTo>
                    <a:pt x="105" y="29"/>
                  </a:lnTo>
                  <a:lnTo>
                    <a:pt x="106" y="33"/>
                  </a:lnTo>
                  <a:lnTo>
                    <a:pt x="106" y="38"/>
                  </a:lnTo>
                  <a:lnTo>
                    <a:pt x="106" y="42"/>
                  </a:lnTo>
                  <a:lnTo>
                    <a:pt x="105" y="47"/>
                  </a:lnTo>
                  <a:lnTo>
                    <a:pt x="101" y="52"/>
                  </a:lnTo>
                  <a:lnTo>
                    <a:pt x="98" y="54"/>
                  </a:lnTo>
                  <a:lnTo>
                    <a:pt x="98" y="55"/>
                  </a:lnTo>
                  <a:lnTo>
                    <a:pt x="99" y="56"/>
                  </a:lnTo>
                  <a:lnTo>
                    <a:pt x="101" y="57"/>
                  </a:lnTo>
                  <a:lnTo>
                    <a:pt x="106" y="60"/>
                  </a:lnTo>
                  <a:lnTo>
                    <a:pt x="111" y="64"/>
                  </a:lnTo>
                  <a:lnTo>
                    <a:pt x="114" y="69"/>
                  </a:lnTo>
                  <a:lnTo>
                    <a:pt x="116" y="74"/>
                  </a:lnTo>
                  <a:lnTo>
                    <a:pt x="117" y="80"/>
                  </a:lnTo>
                  <a:lnTo>
                    <a:pt x="117" y="87"/>
                  </a:lnTo>
                  <a:lnTo>
                    <a:pt x="117" y="91"/>
                  </a:lnTo>
                  <a:lnTo>
                    <a:pt x="121" y="91"/>
                  </a:lnTo>
                  <a:lnTo>
                    <a:pt x="123" y="89"/>
                  </a:lnTo>
                  <a:lnTo>
                    <a:pt x="130" y="79"/>
                  </a:lnTo>
                  <a:lnTo>
                    <a:pt x="134" y="69"/>
                  </a:lnTo>
                  <a:lnTo>
                    <a:pt x="136" y="64"/>
                  </a:lnTo>
                  <a:lnTo>
                    <a:pt x="138" y="60"/>
                  </a:lnTo>
                  <a:lnTo>
                    <a:pt x="140" y="61"/>
                  </a:lnTo>
                  <a:lnTo>
                    <a:pt x="142" y="63"/>
                  </a:lnTo>
                  <a:lnTo>
                    <a:pt x="146" y="66"/>
                  </a:lnTo>
                  <a:lnTo>
                    <a:pt x="150" y="69"/>
                  </a:lnTo>
                  <a:lnTo>
                    <a:pt x="154" y="71"/>
                  </a:lnTo>
                  <a:lnTo>
                    <a:pt x="156" y="73"/>
                  </a:lnTo>
                  <a:lnTo>
                    <a:pt x="158" y="77"/>
                  </a:lnTo>
                  <a:lnTo>
                    <a:pt x="158" y="81"/>
                  </a:lnTo>
                  <a:lnTo>
                    <a:pt x="155" y="86"/>
                  </a:lnTo>
                  <a:lnTo>
                    <a:pt x="153" y="89"/>
                  </a:lnTo>
                  <a:lnTo>
                    <a:pt x="153" y="90"/>
                  </a:lnTo>
                  <a:lnTo>
                    <a:pt x="154" y="91"/>
                  </a:lnTo>
                  <a:lnTo>
                    <a:pt x="156" y="93"/>
                  </a:lnTo>
                  <a:lnTo>
                    <a:pt x="162" y="93"/>
                  </a:lnTo>
                  <a:lnTo>
                    <a:pt x="170" y="93"/>
                  </a:lnTo>
                  <a:lnTo>
                    <a:pt x="177" y="94"/>
                  </a:lnTo>
                  <a:lnTo>
                    <a:pt x="182" y="95"/>
                  </a:lnTo>
                  <a:lnTo>
                    <a:pt x="187" y="97"/>
                  </a:lnTo>
                  <a:lnTo>
                    <a:pt x="191" y="101"/>
                  </a:lnTo>
                  <a:lnTo>
                    <a:pt x="196" y="104"/>
                  </a:lnTo>
                  <a:lnTo>
                    <a:pt x="199" y="110"/>
                  </a:lnTo>
                  <a:lnTo>
                    <a:pt x="203" y="118"/>
                  </a:lnTo>
                  <a:lnTo>
                    <a:pt x="205" y="122"/>
                  </a:lnTo>
                  <a:lnTo>
                    <a:pt x="209" y="126"/>
                  </a:lnTo>
                  <a:lnTo>
                    <a:pt x="211" y="127"/>
                  </a:lnTo>
                  <a:lnTo>
                    <a:pt x="213" y="128"/>
                  </a:lnTo>
                  <a:lnTo>
                    <a:pt x="217" y="129"/>
                  </a:lnTo>
                  <a:lnTo>
                    <a:pt x="219" y="130"/>
                  </a:lnTo>
                  <a:lnTo>
                    <a:pt x="222" y="134"/>
                  </a:lnTo>
                  <a:lnTo>
                    <a:pt x="226" y="139"/>
                  </a:lnTo>
                  <a:lnTo>
                    <a:pt x="228" y="144"/>
                  </a:lnTo>
                  <a:lnTo>
                    <a:pt x="230" y="146"/>
                  </a:lnTo>
                  <a:lnTo>
                    <a:pt x="231" y="147"/>
                  </a:lnTo>
                  <a:lnTo>
                    <a:pt x="234" y="146"/>
                  </a:lnTo>
                  <a:lnTo>
                    <a:pt x="236" y="146"/>
                  </a:lnTo>
                  <a:lnTo>
                    <a:pt x="238" y="145"/>
                  </a:lnTo>
                  <a:lnTo>
                    <a:pt x="242" y="145"/>
                  </a:lnTo>
                  <a:lnTo>
                    <a:pt x="245" y="145"/>
                  </a:lnTo>
                  <a:lnTo>
                    <a:pt x="255" y="151"/>
                  </a:lnTo>
                  <a:lnTo>
                    <a:pt x="264" y="159"/>
                  </a:lnTo>
                  <a:lnTo>
                    <a:pt x="269" y="163"/>
                  </a:lnTo>
                  <a:lnTo>
                    <a:pt x="274" y="169"/>
                  </a:lnTo>
                  <a:lnTo>
                    <a:pt x="277" y="175"/>
                  </a:lnTo>
                  <a:lnTo>
                    <a:pt x="279" y="182"/>
                  </a:lnTo>
                  <a:lnTo>
                    <a:pt x="278" y="188"/>
                  </a:lnTo>
                  <a:lnTo>
                    <a:pt x="277" y="193"/>
                  </a:lnTo>
                  <a:lnTo>
                    <a:pt x="277" y="194"/>
                  </a:lnTo>
                  <a:lnTo>
                    <a:pt x="277" y="196"/>
                  </a:lnTo>
                  <a:lnTo>
                    <a:pt x="278" y="200"/>
                  </a:lnTo>
                  <a:lnTo>
                    <a:pt x="280" y="203"/>
                  </a:lnTo>
                  <a:lnTo>
                    <a:pt x="283" y="205"/>
                  </a:lnTo>
                  <a:lnTo>
                    <a:pt x="285" y="208"/>
                  </a:lnTo>
                  <a:lnTo>
                    <a:pt x="287" y="212"/>
                  </a:lnTo>
                  <a:lnTo>
                    <a:pt x="286" y="216"/>
                  </a:lnTo>
                  <a:lnTo>
                    <a:pt x="285" y="219"/>
                  </a:lnTo>
                  <a:lnTo>
                    <a:pt x="280" y="221"/>
                  </a:lnTo>
                  <a:lnTo>
                    <a:pt x="272" y="225"/>
                  </a:lnTo>
                  <a:lnTo>
                    <a:pt x="267" y="229"/>
                  </a:lnTo>
                  <a:lnTo>
                    <a:pt x="267" y="232"/>
                  </a:lnTo>
                  <a:lnTo>
                    <a:pt x="267" y="234"/>
                  </a:lnTo>
                  <a:lnTo>
                    <a:pt x="269" y="235"/>
                  </a:lnTo>
                  <a:lnTo>
                    <a:pt x="271" y="236"/>
                  </a:lnTo>
                  <a:lnTo>
                    <a:pt x="275" y="235"/>
                  </a:lnTo>
                  <a:lnTo>
                    <a:pt x="279" y="233"/>
                  </a:lnTo>
                  <a:lnTo>
                    <a:pt x="284" y="231"/>
                  </a:lnTo>
                  <a:lnTo>
                    <a:pt x="287" y="228"/>
                  </a:lnTo>
                  <a:lnTo>
                    <a:pt x="292" y="226"/>
                  </a:lnTo>
                  <a:lnTo>
                    <a:pt x="296" y="225"/>
                  </a:lnTo>
                  <a:lnTo>
                    <a:pt x="301" y="226"/>
                  </a:lnTo>
                  <a:lnTo>
                    <a:pt x="305" y="228"/>
                  </a:lnTo>
                  <a:lnTo>
                    <a:pt x="311" y="234"/>
                  </a:lnTo>
                  <a:lnTo>
                    <a:pt x="316" y="236"/>
                  </a:lnTo>
                  <a:lnTo>
                    <a:pt x="318" y="236"/>
                  </a:lnTo>
                  <a:lnTo>
                    <a:pt x="318" y="234"/>
                  </a:lnTo>
                  <a:lnTo>
                    <a:pt x="319" y="231"/>
                  </a:lnTo>
                  <a:lnTo>
                    <a:pt x="319" y="225"/>
                  </a:lnTo>
                  <a:lnTo>
                    <a:pt x="320" y="220"/>
                  </a:lnTo>
                  <a:lnTo>
                    <a:pt x="321" y="217"/>
                  </a:lnTo>
                  <a:lnTo>
                    <a:pt x="323" y="217"/>
                  </a:lnTo>
                  <a:lnTo>
                    <a:pt x="324" y="218"/>
                  </a:lnTo>
                  <a:lnTo>
                    <a:pt x="332" y="225"/>
                  </a:lnTo>
                  <a:lnTo>
                    <a:pt x="337" y="232"/>
                  </a:lnTo>
                  <a:lnTo>
                    <a:pt x="340" y="235"/>
                  </a:lnTo>
                  <a:lnTo>
                    <a:pt x="341" y="237"/>
                  </a:lnTo>
                  <a:lnTo>
                    <a:pt x="342" y="241"/>
                  </a:lnTo>
                  <a:lnTo>
                    <a:pt x="341" y="243"/>
                  </a:lnTo>
                  <a:lnTo>
                    <a:pt x="340" y="245"/>
                  </a:lnTo>
                  <a:lnTo>
                    <a:pt x="339" y="247"/>
                  </a:lnTo>
                  <a:lnTo>
                    <a:pt x="337" y="248"/>
                  </a:lnTo>
                  <a:lnTo>
                    <a:pt x="339" y="249"/>
                  </a:lnTo>
                  <a:lnTo>
                    <a:pt x="341" y="251"/>
                  </a:lnTo>
                  <a:lnTo>
                    <a:pt x="345" y="252"/>
                  </a:lnTo>
                  <a:lnTo>
                    <a:pt x="351" y="255"/>
                  </a:lnTo>
                  <a:lnTo>
                    <a:pt x="356" y="257"/>
                  </a:lnTo>
                  <a:lnTo>
                    <a:pt x="358" y="259"/>
                  </a:lnTo>
                  <a:lnTo>
                    <a:pt x="358" y="262"/>
                  </a:lnTo>
                  <a:lnTo>
                    <a:pt x="357" y="265"/>
                  </a:lnTo>
                  <a:lnTo>
                    <a:pt x="355" y="267"/>
                  </a:lnTo>
                  <a:lnTo>
                    <a:pt x="350" y="269"/>
                  </a:lnTo>
                  <a:lnTo>
                    <a:pt x="344" y="273"/>
                  </a:lnTo>
                  <a:lnTo>
                    <a:pt x="335" y="280"/>
                  </a:lnTo>
                  <a:lnTo>
                    <a:pt x="327" y="289"/>
                  </a:lnTo>
                  <a:lnTo>
                    <a:pt x="324" y="292"/>
                  </a:lnTo>
                  <a:lnTo>
                    <a:pt x="319" y="294"/>
                  </a:lnTo>
                  <a:lnTo>
                    <a:pt x="315" y="296"/>
                  </a:lnTo>
                  <a:lnTo>
                    <a:pt x="308" y="293"/>
                  </a:lnTo>
                  <a:lnTo>
                    <a:pt x="302" y="291"/>
                  </a:lnTo>
                  <a:lnTo>
                    <a:pt x="296" y="289"/>
                  </a:lnTo>
                  <a:lnTo>
                    <a:pt x="288" y="284"/>
                  </a:lnTo>
                  <a:lnTo>
                    <a:pt x="280" y="280"/>
                  </a:lnTo>
                  <a:lnTo>
                    <a:pt x="272" y="276"/>
                  </a:lnTo>
                  <a:lnTo>
                    <a:pt x="263" y="274"/>
                  </a:lnTo>
                  <a:lnTo>
                    <a:pt x="252" y="273"/>
                  </a:lnTo>
                  <a:lnTo>
                    <a:pt x="243" y="272"/>
                  </a:lnTo>
                  <a:lnTo>
                    <a:pt x="242" y="269"/>
                  </a:lnTo>
                  <a:lnTo>
                    <a:pt x="241" y="267"/>
                  </a:lnTo>
                  <a:lnTo>
                    <a:pt x="239" y="264"/>
                  </a:lnTo>
                  <a:lnTo>
                    <a:pt x="239" y="260"/>
                  </a:lnTo>
                  <a:lnTo>
                    <a:pt x="243" y="256"/>
                  </a:lnTo>
                  <a:lnTo>
                    <a:pt x="247" y="252"/>
                  </a:lnTo>
                  <a:lnTo>
                    <a:pt x="248" y="251"/>
                  </a:lnTo>
                  <a:lnTo>
                    <a:pt x="250" y="249"/>
                  </a:lnTo>
                  <a:lnTo>
                    <a:pt x="248" y="247"/>
                  </a:lnTo>
                  <a:lnTo>
                    <a:pt x="246" y="244"/>
                  </a:lnTo>
                  <a:lnTo>
                    <a:pt x="244" y="242"/>
                  </a:lnTo>
                  <a:lnTo>
                    <a:pt x="242" y="241"/>
                  </a:lnTo>
                  <a:lnTo>
                    <a:pt x="237" y="239"/>
                  </a:lnTo>
                  <a:lnTo>
                    <a:pt x="233" y="237"/>
                  </a:lnTo>
                  <a:lnTo>
                    <a:pt x="229" y="236"/>
                  </a:lnTo>
                  <a:lnTo>
                    <a:pt x="223" y="237"/>
                  </a:lnTo>
                  <a:lnTo>
                    <a:pt x="219" y="240"/>
                  </a:lnTo>
                  <a:lnTo>
                    <a:pt x="214" y="241"/>
                  </a:lnTo>
                  <a:lnTo>
                    <a:pt x="212" y="239"/>
                  </a:lnTo>
                  <a:lnTo>
                    <a:pt x="212" y="234"/>
                  </a:lnTo>
                  <a:lnTo>
                    <a:pt x="213" y="231"/>
                  </a:lnTo>
                  <a:lnTo>
                    <a:pt x="213" y="228"/>
                  </a:lnTo>
                  <a:lnTo>
                    <a:pt x="214" y="223"/>
                  </a:lnTo>
                  <a:lnTo>
                    <a:pt x="214" y="218"/>
                  </a:lnTo>
                  <a:lnTo>
                    <a:pt x="215" y="216"/>
                  </a:lnTo>
                  <a:lnTo>
                    <a:pt x="215" y="215"/>
                  </a:lnTo>
                  <a:lnTo>
                    <a:pt x="212" y="216"/>
                  </a:lnTo>
                  <a:lnTo>
                    <a:pt x="210" y="219"/>
                  </a:lnTo>
                  <a:lnTo>
                    <a:pt x="206" y="220"/>
                  </a:lnTo>
                  <a:lnTo>
                    <a:pt x="202" y="221"/>
                  </a:lnTo>
                  <a:lnTo>
                    <a:pt x="197" y="223"/>
                  </a:lnTo>
                  <a:lnTo>
                    <a:pt x="194" y="223"/>
                  </a:lnTo>
                  <a:lnTo>
                    <a:pt x="190" y="223"/>
                  </a:lnTo>
                  <a:lnTo>
                    <a:pt x="187" y="223"/>
                  </a:lnTo>
                  <a:lnTo>
                    <a:pt x="184" y="224"/>
                  </a:lnTo>
                  <a:lnTo>
                    <a:pt x="182" y="227"/>
                  </a:lnTo>
                  <a:lnTo>
                    <a:pt x="182" y="233"/>
                  </a:lnTo>
                  <a:lnTo>
                    <a:pt x="184" y="239"/>
                  </a:lnTo>
                  <a:lnTo>
                    <a:pt x="184" y="247"/>
                  </a:lnTo>
                  <a:lnTo>
                    <a:pt x="181" y="253"/>
                  </a:lnTo>
                  <a:lnTo>
                    <a:pt x="179" y="260"/>
                  </a:lnTo>
                  <a:lnTo>
                    <a:pt x="174" y="267"/>
                  </a:lnTo>
                  <a:lnTo>
                    <a:pt x="171" y="272"/>
                  </a:lnTo>
                  <a:lnTo>
                    <a:pt x="166" y="275"/>
                  </a:lnTo>
                  <a:lnTo>
                    <a:pt x="162" y="277"/>
                  </a:lnTo>
                  <a:lnTo>
                    <a:pt x="157" y="280"/>
                  </a:lnTo>
                  <a:lnTo>
                    <a:pt x="152" y="281"/>
                  </a:lnTo>
                  <a:lnTo>
                    <a:pt x="146" y="283"/>
                  </a:lnTo>
                  <a:lnTo>
                    <a:pt x="144" y="286"/>
                  </a:lnTo>
                  <a:lnTo>
                    <a:pt x="141" y="291"/>
                  </a:lnTo>
                  <a:lnTo>
                    <a:pt x="141" y="296"/>
                  </a:lnTo>
                  <a:lnTo>
                    <a:pt x="140" y="300"/>
                  </a:lnTo>
                  <a:lnTo>
                    <a:pt x="138" y="306"/>
                  </a:lnTo>
                  <a:lnTo>
                    <a:pt x="136" y="312"/>
                  </a:lnTo>
                  <a:lnTo>
                    <a:pt x="133" y="316"/>
                  </a:lnTo>
                  <a:lnTo>
                    <a:pt x="130" y="320"/>
                  </a:lnTo>
                  <a:lnTo>
                    <a:pt x="127" y="324"/>
                  </a:lnTo>
                  <a:lnTo>
                    <a:pt x="122" y="327"/>
                  </a:lnTo>
                  <a:lnTo>
                    <a:pt x="117" y="330"/>
                  </a:lnTo>
                  <a:lnTo>
                    <a:pt x="112" y="332"/>
                  </a:lnTo>
                  <a:lnTo>
                    <a:pt x="105" y="334"/>
                  </a:lnTo>
                  <a:lnTo>
                    <a:pt x="97" y="335"/>
                  </a:lnTo>
                  <a:lnTo>
                    <a:pt x="92" y="335"/>
                  </a:lnTo>
                  <a:lnTo>
                    <a:pt x="89" y="334"/>
                  </a:lnTo>
                  <a:lnTo>
                    <a:pt x="85" y="332"/>
                  </a:lnTo>
                  <a:lnTo>
                    <a:pt x="83" y="330"/>
                  </a:lnTo>
                  <a:lnTo>
                    <a:pt x="82" y="325"/>
                  </a:lnTo>
                  <a:lnTo>
                    <a:pt x="81" y="322"/>
                  </a:lnTo>
                  <a:lnTo>
                    <a:pt x="82" y="310"/>
                  </a:lnTo>
                  <a:lnTo>
                    <a:pt x="82" y="300"/>
                  </a:lnTo>
                  <a:lnTo>
                    <a:pt x="83" y="289"/>
                  </a:lnTo>
                  <a:lnTo>
                    <a:pt x="83" y="278"/>
                  </a:lnTo>
                  <a:lnTo>
                    <a:pt x="83" y="273"/>
                  </a:lnTo>
                  <a:lnTo>
                    <a:pt x="82" y="268"/>
                  </a:lnTo>
                  <a:lnTo>
                    <a:pt x="81" y="268"/>
                  </a:lnTo>
                  <a:lnTo>
                    <a:pt x="79" y="267"/>
                  </a:lnTo>
                  <a:lnTo>
                    <a:pt x="76" y="268"/>
                  </a:lnTo>
                  <a:lnTo>
                    <a:pt x="74" y="268"/>
                  </a:lnTo>
                  <a:lnTo>
                    <a:pt x="65" y="273"/>
                  </a:lnTo>
                  <a:lnTo>
                    <a:pt x="55" y="276"/>
                  </a:lnTo>
                  <a:lnTo>
                    <a:pt x="46" y="276"/>
                  </a:lnTo>
                  <a:lnTo>
                    <a:pt x="38" y="275"/>
                  </a:lnTo>
                  <a:lnTo>
                    <a:pt x="35" y="275"/>
                  </a:lnTo>
                  <a:lnTo>
                    <a:pt x="31" y="276"/>
                  </a:lnTo>
                  <a:lnTo>
                    <a:pt x="26" y="278"/>
                  </a:lnTo>
                  <a:lnTo>
                    <a:pt x="20" y="283"/>
                  </a:lnTo>
                  <a:lnTo>
                    <a:pt x="16" y="285"/>
                  </a:lnTo>
                  <a:lnTo>
                    <a:pt x="13" y="288"/>
                  </a:lnTo>
                  <a:lnTo>
                    <a:pt x="8" y="288"/>
                  </a:lnTo>
                  <a:lnTo>
                    <a:pt x="5" y="288"/>
                  </a:lnTo>
                  <a:lnTo>
                    <a:pt x="2" y="285"/>
                  </a:lnTo>
                  <a:lnTo>
                    <a:pt x="1" y="282"/>
                  </a:lnTo>
                  <a:lnTo>
                    <a:pt x="0" y="277"/>
                  </a:lnTo>
                  <a:lnTo>
                    <a:pt x="1" y="272"/>
                  </a:lnTo>
                  <a:lnTo>
                    <a:pt x="2" y="267"/>
                  </a:lnTo>
                  <a:lnTo>
                    <a:pt x="3" y="262"/>
                  </a:lnTo>
                  <a:lnTo>
                    <a:pt x="6" y="258"/>
                  </a:lnTo>
                  <a:lnTo>
                    <a:pt x="9" y="253"/>
                  </a:lnTo>
                  <a:lnTo>
                    <a:pt x="16" y="245"/>
                  </a:lnTo>
                  <a:lnTo>
                    <a:pt x="24" y="239"/>
                  </a:lnTo>
                  <a:lnTo>
                    <a:pt x="39" y="229"/>
                  </a:lnTo>
                  <a:lnTo>
                    <a:pt x="52" y="219"/>
                  </a:lnTo>
                  <a:lnTo>
                    <a:pt x="52" y="215"/>
                  </a:lnTo>
                  <a:lnTo>
                    <a:pt x="50" y="208"/>
                  </a:lnTo>
                  <a:lnTo>
                    <a:pt x="48" y="201"/>
                  </a:lnTo>
                  <a:lnTo>
                    <a:pt x="46" y="195"/>
                  </a:lnTo>
                  <a:lnTo>
                    <a:pt x="44" y="186"/>
                  </a:lnTo>
                  <a:lnTo>
                    <a:pt x="43" y="177"/>
                  </a:lnTo>
                  <a:lnTo>
                    <a:pt x="44" y="168"/>
                  </a:lnTo>
                  <a:lnTo>
                    <a:pt x="47" y="159"/>
                  </a:lnTo>
                  <a:lnTo>
                    <a:pt x="49" y="151"/>
                  </a:lnTo>
                  <a:lnTo>
                    <a:pt x="51" y="143"/>
                  </a:lnTo>
                  <a:lnTo>
                    <a:pt x="54" y="135"/>
                  </a:lnTo>
                  <a:lnTo>
                    <a:pt x="52" y="126"/>
                  </a:lnTo>
                  <a:lnTo>
                    <a:pt x="51" y="119"/>
                  </a:lnTo>
                  <a:lnTo>
                    <a:pt x="52" y="113"/>
                  </a:lnTo>
                  <a:lnTo>
                    <a:pt x="54" y="107"/>
                  </a:lnTo>
                  <a:lnTo>
                    <a:pt x="55" y="101"/>
                  </a:lnTo>
                  <a:lnTo>
                    <a:pt x="56" y="91"/>
                  </a:lnTo>
                  <a:lnTo>
                    <a:pt x="55" y="81"/>
                  </a:lnTo>
                  <a:lnTo>
                    <a:pt x="54" y="73"/>
                  </a:lnTo>
                  <a:lnTo>
                    <a:pt x="54" y="65"/>
                  </a:lnTo>
                  <a:lnTo>
                    <a:pt x="55" y="56"/>
                  </a:lnTo>
                  <a:lnTo>
                    <a:pt x="56" y="48"/>
                  </a:lnTo>
                  <a:lnTo>
                    <a:pt x="58" y="40"/>
                  </a:lnTo>
                  <a:lnTo>
                    <a:pt x="62" y="33"/>
                  </a:lnTo>
                  <a:lnTo>
                    <a:pt x="65" y="25"/>
                  </a:lnTo>
                  <a:lnTo>
                    <a:pt x="68" y="19"/>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0" name="Freeform 379"/>
            <p:cNvSpPr>
              <a:spLocks/>
            </p:cNvSpPr>
            <p:nvPr/>
          </p:nvSpPr>
          <p:spPr bwMode="gray">
            <a:xfrm>
              <a:off x="3571876" y="3140076"/>
              <a:ext cx="31750" cy="28575"/>
            </a:xfrm>
            <a:custGeom>
              <a:avLst/>
              <a:gdLst/>
              <a:ahLst/>
              <a:cxnLst>
                <a:cxn ang="0">
                  <a:pos x="21" y="27"/>
                </a:cxn>
                <a:cxn ang="0">
                  <a:pos x="23" y="22"/>
                </a:cxn>
                <a:cxn ang="0">
                  <a:pos x="25" y="16"/>
                </a:cxn>
                <a:cxn ang="0">
                  <a:pos x="27" y="14"/>
                </a:cxn>
                <a:cxn ang="0">
                  <a:pos x="28" y="12"/>
                </a:cxn>
                <a:cxn ang="0">
                  <a:pos x="30" y="11"/>
                </a:cxn>
                <a:cxn ang="0">
                  <a:pos x="33" y="10"/>
                </a:cxn>
                <a:cxn ang="0">
                  <a:pos x="36" y="10"/>
                </a:cxn>
                <a:cxn ang="0">
                  <a:pos x="38" y="11"/>
                </a:cxn>
                <a:cxn ang="0">
                  <a:pos x="41" y="12"/>
                </a:cxn>
                <a:cxn ang="0">
                  <a:pos x="43" y="13"/>
                </a:cxn>
                <a:cxn ang="0">
                  <a:pos x="44" y="14"/>
                </a:cxn>
                <a:cxn ang="0">
                  <a:pos x="46" y="14"/>
                </a:cxn>
                <a:cxn ang="0">
                  <a:pos x="50" y="14"/>
                </a:cxn>
                <a:cxn ang="0">
                  <a:pos x="53" y="12"/>
                </a:cxn>
                <a:cxn ang="0">
                  <a:pos x="58" y="8"/>
                </a:cxn>
                <a:cxn ang="0">
                  <a:pos x="62" y="6"/>
                </a:cxn>
                <a:cxn ang="0">
                  <a:pos x="66" y="4"/>
                </a:cxn>
                <a:cxn ang="0">
                  <a:pos x="71" y="3"/>
                </a:cxn>
                <a:cxn ang="0">
                  <a:pos x="80" y="0"/>
                </a:cxn>
                <a:cxn ang="0">
                  <a:pos x="91" y="2"/>
                </a:cxn>
                <a:cxn ang="0">
                  <a:pos x="93" y="2"/>
                </a:cxn>
                <a:cxn ang="0">
                  <a:pos x="98" y="3"/>
                </a:cxn>
                <a:cxn ang="0">
                  <a:pos x="101" y="4"/>
                </a:cxn>
                <a:cxn ang="0">
                  <a:pos x="102" y="6"/>
                </a:cxn>
                <a:cxn ang="0">
                  <a:pos x="103" y="10"/>
                </a:cxn>
                <a:cxn ang="0">
                  <a:pos x="103" y="13"/>
                </a:cxn>
                <a:cxn ang="0">
                  <a:pos x="103" y="20"/>
                </a:cxn>
                <a:cxn ang="0">
                  <a:pos x="103" y="24"/>
                </a:cxn>
                <a:cxn ang="0">
                  <a:pos x="102" y="28"/>
                </a:cxn>
                <a:cxn ang="0">
                  <a:pos x="101" y="30"/>
                </a:cxn>
                <a:cxn ang="0">
                  <a:pos x="96" y="36"/>
                </a:cxn>
                <a:cxn ang="0">
                  <a:pos x="88" y="43"/>
                </a:cxn>
                <a:cxn ang="0">
                  <a:pos x="80" y="51"/>
                </a:cxn>
                <a:cxn ang="0">
                  <a:pos x="73" y="59"/>
                </a:cxn>
                <a:cxn ang="0">
                  <a:pos x="66" y="68"/>
                </a:cxn>
                <a:cxn ang="0">
                  <a:pos x="59" y="77"/>
                </a:cxn>
                <a:cxn ang="0">
                  <a:pos x="55" y="81"/>
                </a:cxn>
                <a:cxn ang="0">
                  <a:pos x="51" y="85"/>
                </a:cxn>
                <a:cxn ang="0">
                  <a:pos x="49" y="86"/>
                </a:cxn>
                <a:cxn ang="0">
                  <a:pos x="46" y="86"/>
                </a:cxn>
                <a:cxn ang="0">
                  <a:pos x="43" y="86"/>
                </a:cxn>
                <a:cxn ang="0">
                  <a:pos x="39" y="86"/>
                </a:cxn>
                <a:cxn ang="0">
                  <a:pos x="35" y="85"/>
                </a:cxn>
                <a:cxn ang="0">
                  <a:pos x="30" y="85"/>
                </a:cxn>
                <a:cxn ang="0">
                  <a:pos x="26" y="86"/>
                </a:cxn>
                <a:cxn ang="0">
                  <a:pos x="21" y="88"/>
                </a:cxn>
                <a:cxn ang="0">
                  <a:pos x="17" y="90"/>
                </a:cxn>
                <a:cxn ang="0">
                  <a:pos x="13" y="93"/>
                </a:cxn>
                <a:cxn ang="0">
                  <a:pos x="12" y="89"/>
                </a:cxn>
                <a:cxn ang="0">
                  <a:pos x="11" y="86"/>
                </a:cxn>
                <a:cxn ang="0">
                  <a:pos x="11" y="83"/>
                </a:cxn>
                <a:cxn ang="0">
                  <a:pos x="11" y="78"/>
                </a:cxn>
                <a:cxn ang="0">
                  <a:pos x="6" y="71"/>
                </a:cxn>
                <a:cxn ang="0">
                  <a:pos x="2" y="65"/>
                </a:cxn>
                <a:cxn ang="0">
                  <a:pos x="1" y="62"/>
                </a:cxn>
                <a:cxn ang="0">
                  <a:pos x="0" y="59"/>
                </a:cxn>
                <a:cxn ang="0">
                  <a:pos x="2" y="55"/>
                </a:cxn>
                <a:cxn ang="0">
                  <a:pos x="5" y="51"/>
                </a:cxn>
                <a:cxn ang="0">
                  <a:pos x="12" y="45"/>
                </a:cxn>
                <a:cxn ang="0">
                  <a:pos x="17" y="41"/>
                </a:cxn>
                <a:cxn ang="0">
                  <a:pos x="19" y="36"/>
                </a:cxn>
                <a:cxn ang="0">
                  <a:pos x="21" y="27"/>
                </a:cxn>
              </a:cxnLst>
              <a:rect l="0" t="0" r="r" b="b"/>
              <a:pathLst>
                <a:path w="103" h="93">
                  <a:moveTo>
                    <a:pt x="21" y="27"/>
                  </a:moveTo>
                  <a:lnTo>
                    <a:pt x="23" y="22"/>
                  </a:lnTo>
                  <a:lnTo>
                    <a:pt x="25" y="16"/>
                  </a:lnTo>
                  <a:lnTo>
                    <a:pt x="27" y="14"/>
                  </a:lnTo>
                  <a:lnTo>
                    <a:pt x="28" y="12"/>
                  </a:lnTo>
                  <a:lnTo>
                    <a:pt x="30" y="11"/>
                  </a:lnTo>
                  <a:lnTo>
                    <a:pt x="33" y="10"/>
                  </a:lnTo>
                  <a:lnTo>
                    <a:pt x="36" y="10"/>
                  </a:lnTo>
                  <a:lnTo>
                    <a:pt x="38" y="11"/>
                  </a:lnTo>
                  <a:lnTo>
                    <a:pt x="41" y="12"/>
                  </a:lnTo>
                  <a:lnTo>
                    <a:pt x="43" y="13"/>
                  </a:lnTo>
                  <a:lnTo>
                    <a:pt x="44" y="14"/>
                  </a:lnTo>
                  <a:lnTo>
                    <a:pt x="46" y="14"/>
                  </a:lnTo>
                  <a:lnTo>
                    <a:pt x="50" y="14"/>
                  </a:lnTo>
                  <a:lnTo>
                    <a:pt x="53" y="12"/>
                  </a:lnTo>
                  <a:lnTo>
                    <a:pt x="58" y="8"/>
                  </a:lnTo>
                  <a:lnTo>
                    <a:pt x="62" y="6"/>
                  </a:lnTo>
                  <a:lnTo>
                    <a:pt x="66" y="4"/>
                  </a:lnTo>
                  <a:lnTo>
                    <a:pt x="71" y="3"/>
                  </a:lnTo>
                  <a:lnTo>
                    <a:pt x="80" y="0"/>
                  </a:lnTo>
                  <a:lnTo>
                    <a:pt x="91" y="2"/>
                  </a:lnTo>
                  <a:lnTo>
                    <a:pt x="93" y="2"/>
                  </a:lnTo>
                  <a:lnTo>
                    <a:pt x="98" y="3"/>
                  </a:lnTo>
                  <a:lnTo>
                    <a:pt x="101" y="4"/>
                  </a:lnTo>
                  <a:lnTo>
                    <a:pt x="102" y="6"/>
                  </a:lnTo>
                  <a:lnTo>
                    <a:pt x="103" y="10"/>
                  </a:lnTo>
                  <a:lnTo>
                    <a:pt x="103" y="13"/>
                  </a:lnTo>
                  <a:lnTo>
                    <a:pt x="103" y="20"/>
                  </a:lnTo>
                  <a:lnTo>
                    <a:pt x="103" y="24"/>
                  </a:lnTo>
                  <a:lnTo>
                    <a:pt x="102" y="28"/>
                  </a:lnTo>
                  <a:lnTo>
                    <a:pt x="101" y="30"/>
                  </a:lnTo>
                  <a:lnTo>
                    <a:pt x="96" y="36"/>
                  </a:lnTo>
                  <a:lnTo>
                    <a:pt x="88" y="43"/>
                  </a:lnTo>
                  <a:lnTo>
                    <a:pt x="80" y="51"/>
                  </a:lnTo>
                  <a:lnTo>
                    <a:pt x="73" y="59"/>
                  </a:lnTo>
                  <a:lnTo>
                    <a:pt x="66" y="68"/>
                  </a:lnTo>
                  <a:lnTo>
                    <a:pt x="59" y="77"/>
                  </a:lnTo>
                  <a:lnTo>
                    <a:pt x="55" y="81"/>
                  </a:lnTo>
                  <a:lnTo>
                    <a:pt x="51" y="85"/>
                  </a:lnTo>
                  <a:lnTo>
                    <a:pt x="49" y="86"/>
                  </a:lnTo>
                  <a:lnTo>
                    <a:pt x="46" y="86"/>
                  </a:lnTo>
                  <a:lnTo>
                    <a:pt x="43" y="86"/>
                  </a:lnTo>
                  <a:lnTo>
                    <a:pt x="39" y="86"/>
                  </a:lnTo>
                  <a:lnTo>
                    <a:pt x="35" y="85"/>
                  </a:lnTo>
                  <a:lnTo>
                    <a:pt x="30" y="85"/>
                  </a:lnTo>
                  <a:lnTo>
                    <a:pt x="26" y="86"/>
                  </a:lnTo>
                  <a:lnTo>
                    <a:pt x="21" y="88"/>
                  </a:lnTo>
                  <a:lnTo>
                    <a:pt x="17" y="90"/>
                  </a:lnTo>
                  <a:lnTo>
                    <a:pt x="13" y="93"/>
                  </a:lnTo>
                  <a:lnTo>
                    <a:pt x="12" y="89"/>
                  </a:lnTo>
                  <a:lnTo>
                    <a:pt x="11" y="86"/>
                  </a:lnTo>
                  <a:lnTo>
                    <a:pt x="11" y="83"/>
                  </a:lnTo>
                  <a:lnTo>
                    <a:pt x="11" y="78"/>
                  </a:lnTo>
                  <a:lnTo>
                    <a:pt x="6" y="71"/>
                  </a:lnTo>
                  <a:lnTo>
                    <a:pt x="2" y="65"/>
                  </a:lnTo>
                  <a:lnTo>
                    <a:pt x="1" y="62"/>
                  </a:lnTo>
                  <a:lnTo>
                    <a:pt x="0" y="59"/>
                  </a:lnTo>
                  <a:lnTo>
                    <a:pt x="2" y="55"/>
                  </a:lnTo>
                  <a:lnTo>
                    <a:pt x="5" y="51"/>
                  </a:lnTo>
                  <a:lnTo>
                    <a:pt x="12" y="45"/>
                  </a:lnTo>
                  <a:lnTo>
                    <a:pt x="17" y="41"/>
                  </a:lnTo>
                  <a:lnTo>
                    <a:pt x="19" y="36"/>
                  </a:lnTo>
                  <a:lnTo>
                    <a:pt x="21" y="27"/>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1" name="Freeform 380"/>
            <p:cNvSpPr>
              <a:spLocks/>
            </p:cNvSpPr>
            <p:nvPr/>
          </p:nvSpPr>
          <p:spPr bwMode="gray">
            <a:xfrm>
              <a:off x="3571876" y="3140076"/>
              <a:ext cx="31750" cy="28575"/>
            </a:xfrm>
            <a:custGeom>
              <a:avLst/>
              <a:gdLst/>
              <a:ahLst/>
              <a:cxnLst>
                <a:cxn ang="0">
                  <a:pos x="21" y="27"/>
                </a:cxn>
                <a:cxn ang="0">
                  <a:pos x="23" y="22"/>
                </a:cxn>
                <a:cxn ang="0">
                  <a:pos x="25" y="16"/>
                </a:cxn>
                <a:cxn ang="0">
                  <a:pos x="27" y="14"/>
                </a:cxn>
                <a:cxn ang="0">
                  <a:pos x="28" y="12"/>
                </a:cxn>
                <a:cxn ang="0">
                  <a:pos x="30" y="11"/>
                </a:cxn>
                <a:cxn ang="0">
                  <a:pos x="33" y="10"/>
                </a:cxn>
                <a:cxn ang="0">
                  <a:pos x="36" y="10"/>
                </a:cxn>
                <a:cxn ang="0">
                  <a:pos x="38" y="11"/>
                </a:cxn>
                <a:cxn ang="0">
                  <a:pos x="41" y="12"/>
                </a:cxn>
                <a:cxn ang="0">
                  <a:pos x="43" y="13"/>
                </a:cxn>
                <a:cxn ang="0">
                  <a:pos x="44" y="14"/>
                </a:cxn>
                <a:cxn ang="0">
                  <a:pos x="46" y="14"/>
                </a:cxn>
                <a:cxn ang="0">
                  <a:pos x="50" y="14"/>
                </a:cxn>
                <a:cxn ang="0">
                  <a:pos x="53" y="12"/>
                </a:cxn>
                <a:cxn ang="0">
                  <a:pos x="58" y="8"/>
                </a:cxn>
                <a:cxn ang="0">
                  <a:pos x="62" y="6"/>
                </a:cxn>
                <a:cxn ang="0">
                  <a:pos x="66" y="4"/>
                </a:cxn>
                <a:cxn ang="0">
                  <a:pos x="71" y="3"/>
                </a:cxn>
                <a:cxn ang="0">
                  <a:pos x="80" y="0"/>
                </a:cxn>
                <a:cxn ang="0">
                  <a:pos x="91" y="2"/>
                </a:cxn>
                <a:cxn ang="0">
                  <a:pos x="93" y="2"/>
                </a:cxn>
                <a:cxn ang="0">
                  <a:pos x="98" y="3"/>
                </a:cxn>
                <a:cxn ang="0">
                  <a:pos x="101" y="4"/>
                </a:cxn>
                <a:cxn ang="0">
                  <a:pos x="102" y="6"/>
                </a:cxn>
                <a:cxn ang="0">
                  <a:pos x="103" y="10"/>
                </a:cxn>
                <a:cxn ang="0">
                  <a:pos x="103" y="13"/>
                </a:cxn>
                <a:cxn ang="0">
                  <a:pos x="103" y="20"/>
                </a:cxn>
                <a:cxn ang="0">
                  <a:pos x="103" y="24"/>
                </a:cxn>
                <a:cxn ang="0">
                  <a:pos x="102" y="28"/>
                </a:cxn>
                <a:cxn ang="0">
                  <a:pos x="101" y="30"/>
                </a:cxn>
                <a:cxn ang="0">
                  <a:pos x="96" y="36"/>
                </a:cxn>
                <a:cxn ang="0">
                  <a:pos x="88" y="43"/>
                </a:cxn>
                <a:cxn ang="0">
                  <a:pos x="80" y="51"/>
                </a:cxn>
                <a:cxn ang="0">
                  <a:pos x="73" y="59"/>
                </a:cxn>
                <a:cxn ang="0">
                  <a:pos x="66" y="68"/>
                </a:cxn>
                <a:cxn ang="0">
                  <a:pos x="59" y="77"/>
                </a:cxn>
                <a:cxn ang="0">
                  <a:pos x="55" y="81"/>
                </a:cxn>
                <a:cxn ang="0">
                  <a:pos x="51" y="85"/>
                </a:cxn>
                <a:cxn ang="0">
                  <a:pos x="49" y="86"/>
                </a:cxn>
                <a:cxn ang="0">
                  <a:pos x="46" y="86"/>
                </a:cxn>
                <a:cxn ang="0">
                  <a:pos x="43" y="86"/>
                </a:cxn>
                <a:cxn ang="0">
                  <a:pos x="39" y="86"/>
                </a:cxn>
                <a:cxn ang="0">
                  <a:pos x="35" y="85"/>
                </a:cxn>
                <a:cxn ang="0">
                  <a:pos x="30" y="85"/>
                </a:cxn>
                <a:cxn ang="0">
                  <a:pos x="26" y="86"/>
                </a:cxn>
                <a:cxn ang="0">
                  <a:pos x="21" y="88"/>
                </a:cxn>
                <a:cxn ang="0">
                  <a:pos x="17" y="90"/>
                </a:cxn>
                <a:cxn ang="0">
                  <a:pos x="13" y="93"/>
                </a:cxn>
                <a:cxn ang="0">
                  <a:pos x="12" y="89"/>
                </a:cxn>
                <a:cxn ang="0">
                  <a:pos x="11" y="86"/>
                </a:cxn>
                <a:cxn ang="0">
                  <a:pos x="11" y="83"/>
                </a:cxn>
                <a:cxn ang="0">
                  <a:pos x="11" y="78"/>
                </a:cxn>
                <a:cxn ang="0">
                  <a:pos x="6" y="71"/>
                </a:cxn>
                <a:cxn ang="0">
                  <a:pos x="2" y="65"/>
                </a:cxn>
                <a:cxn ang="0">
                  <a:pos x="1" y="62"/>
                </a:cxn>
                <a:cxn ang="0">
                  <a:pos x="0" y="59"/>
                </a:cxn>
                <a:cxn ang="0">
                  <a:pos x="2" y="55"/>
                </a:cxn>
                <a:cxn ang="0">
                  <a:pos x="5" y="51"/>
                </a:cxn>
                <a:cxn ang="0">
                  <a:pos x="12" y="45"/>
                </a:cxn>
                <a:cxn ang="0">
                  <a:pos x="17" y="41"/>
                </a:cxn>
                <a:cxn ang="0">
                  <a:pos x="19" y="36"/>
                </a:cxn>
                <a:cxn ang="0">
                  <a:pos x="21" y="27"/>
                </a:cxn>
              </a:cxnLst>
              <a:rect l="0" t="0" r="r" b="b"/>
              <a:pathLst>
                <a:path w="103" h="93">
                  <a:moveTo>
                    <a:pt x="21" y="27"/>
                  </a:moveTo>
                  <a:lnTo>
                    <a:pt x="23" y="22"/>
                  </a:lnTo>
                  <a:lnTo>
                    <a:pt x="25" y="16"/>
                  </a:lnTo>
                  <a:lnTo>
                    <a:pt x="27" y="14"/>
                  </a:lnTo>
                  <a:lnTo>
                    <a:pt x="28" y="12"/>
                  </a:lnTo>
                  <a:lnTo>
                    <a:pt x="30" y="11"/>
                  </a:lnTo>
                  <a:lnTo>
                    <a:pt x="33" y="10"/>
                  </a:lnTo>
                  <a:lnTo>
                    <a:pt x="36" y="10"/>
                  </a:lnTo>
                  <a:lnTo>
                    <a:pt x="38" y="11"/>
                  </a:lnTo>
                  <a:lnTo>
                    <a:pt x="41" y="12"/>
                  </a:lnTo>
                  <a:lnTo>
                    <a:pt x="43" y="13"/>
                  </a:lnTo>
                  <a:lnTo>
                    <a:pt x="44" y="14"/>
                  </a:lnTo>
                  <a:lnTo>
                    <a:pt x="46" y="14"/>
                  </a:lnTo>
                  <a:lnTo>
                    <a:pt x="50" y="14"/>
                  </a:lnTo>
                  <a:lnTo>
                    <a:pt x="53" y="12"/>
                  </a:lnTo>
                  <a:lnTo>
                    <a:pt x="58" y="8"/>
                  </a:lnTo>
                  <a:lnTo>
                    <a:pt x="62" y="6"/>
                  </a:lnTo>
                  <a:lnTo>
                    <a:pt x="66" y="4"/>
                  </a:lnTo>
                  <a:lnTo>
                    <a:pt x="71" y="3"/>
                  </a:lnTo>
                  <a:lnTo>
                    <a:pt x="80" y="0"/>
                  </a:lnTo>
                  <a:lnTo>
                    <a:pt x="91" y="2"/>
                  </a:lnTo>
                  <a:lnTo>
                    <a:pt x="93" y="2"/>
                  </a:lnTo>
                  <a:lnTo>
                    <a:pt x="98" y="3"/>
                  </a:lnTo>
                  <a:lnTo>
                    <a:pt x="101" y="4"/>
                  </a:lnTo>
                  <a:lnTo>
                    <a:pt x="102" y="6"/>
                  </a:lnTo>
                  <a:lnTo>
                    <a:pt x="103" y="10"/>
                  </a:lnTo>
                  <a:lnTo>
                    <a:pt x="103" y="13"/>
                  </a:lnTo>
                  <a:lnTo>
                    <a:pt x="103" y="20"/>
                  </a:lnTo>
                  <a:lnTo>
                    <a:pt x="103" y="24"/>
                  </a:lnTo>
                  <a:lnTo>
                    <a:pt x="102" y="28"/>
                  </a:lnTo>
                  <a:lnTo>
                    <a:pt x="101" y="30"/>
                  </a:lnTo>
                  <a:lnTo>
                    <a:pt x="96" y="36"/>
                  </a:lnTo>
                  <a:lnTo>
                    <a:pt x="88" y="43"/>
                  </a:lnTo>
                  <a:lnTo>
                    <a:pt x="80" y="51"/>
                  </a:lnTo>
                  <a:lnTo>
                    <a:pt x="73" y="59"/>
                  </a:lnTo>
                  <a:lnTo>
                    <a:pt x="66" y="68"/>
                  </a:lnTo>
                  <a:lnTo>
                    <a:pt x="59" y="77"/>
                  </a:lnTo>
                  <a:lnTo>
                    <a:pt x="55" y="81"/>
                  </a:lnTo>
                  <a:lnTo>
                    <a:pt x="51" y="85"/>
                  </a:lnTo>
                  <a:lnTo>
                    <a:pt x="49" y="86"/>
                  </a:lnTo>
                  <a:lnTo>
                    <a:pt x="46" y="86"/>
                  </a:lnTo>
                  <a:lnTo>
                    <a:pt x="43" y="86"/>
                  </a:lnTo>
                  <a:lnTo>
                    <a:pt x="39" y="86"/>
                  </a:lnTo>
                  <a:lnTo>
                    <a:pt x="35" y="85"/>
                  </a:lnTo>
                  <a:lnTo>
                    <a:pt x="30" y="85"/>
                  </a:lnTo>
                  <a:lnTo>
                    <a:pt x="26" y="86"/>
                  </a:lnTo>
                  <a:lnTo>
                    <a:pt x="21" y="88"/>
                  </a:lnTo>
                  <a:lnTo>
                    <a:pt x="17" y="90"/>
                  </a:lnTo>
                  <a:lnTo>
                    <a:pt x="13" y="93"/>
                  </a:lnTo>
                  <a:lnTo>
                    <a:pt x="12" y="89"/>
                  </a:lnTo>
                  <a:lnTo>
                    <a:pt x="11" y="86"/>
                  </a:lnTo>
                  <a:lnTo>
                    <a:pt x="11" y="83"/>
                  </a:lnTo>
                  <a:lnTo>
                    <a:pt x="11" y="78"/>
                  </a:lnTo>
                  <a:lnTo>
                    <a:pt x="6" y="71"/>
                  </a:lnTo>
                  <a:lnTo>
                    <a:pt x="2" y="65"/>
                  </a:lnTo>
                  <a:lnTo>
                    <a:pt x="1" y="62"/>
                  </a:lnTo>
                  <a:lnTo>
                    <a:pt x="0" y="59"/>
                  </a:lnTo>
                  <a:lnTo>
                    <a:pt x="2" y="55"/>
                  </a:lnTo>
                  <a:lnTo>
                    <a:pt x="5" y="51"/>
                  </a:lnTo>
                  <a:lnTo>
                    <a:pt x="12" y="45"/>
                  </a:lnTo>
                  <a:lnTo>
                    <a:pt x="17" y="41"/>
                  </a:lnTo>
                  <a:lnTo>
                    <a:pt x="19" y="36"/>
                  </a:lnTo>
                  <a:lnTo>
                    <a:pt x="21" y="27"/>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2" name="Freeform 381"/>
            <p:cNvSpPr>
              <a:spLocks/>
            </p:cNvSpPr>
            <p:nvPr/>
          </p:nvSpPr>
          <p:spPr bwMode="gray">
            <a:xfrm>
              <a:off x="3630613" y="3160713"/>
              <a:ext cx="15875" cy="26988"/>
            </a:xfrm>
            <a:custGeom>
              <a:avLst/>
              <a:gdLst/>
              <a:ahLst/>
              <a:cxnLst>
                <a:cxn ang="0">
                  <a:pos x="27" y="2"/>
                </a:cxn>
                <a:cxn ang="0">
                  <a:pos x="36" y="0"/>
                </a:cxn>
                <a:cxn ang="0">
                  <a:pos x="43" y="2"/>
                </a:cxn>
                <a:cxn ang="0">
                  <a:pos x="45" y="3"/>
                </a:cxn>
                <a:cxn ang="0">
                  <a:pos x="47" y="5"/>
                </a:cxn>
                <a:cxn ang="0">
                  <a:pos x="49" y="6"/>
                </a:cxn>
                <a:cxn ang="0">
                  <a:pos x="51" y="10"/>
                </a:cxn>
                <a:cxn ang="0">
                  <a:pos x="52" y="15"/>
                </a:cxn>
                <a:cxn ang="0">
                  <a:pos x="52" y="22"/>
                </a:cxn>
                <a:cxn ang="0">
                  <a:pos x="52" y="29"/>
                </a:cxn>
                <a:cxn ang="0">
                  <a:pos x="51" y="37"/>
                </a:cxn>
                <a:cxn ang="0">
                  <a:pos x="49" y="43"/>
                </a:cxn>
                <a:cxn ang="0">
                  <a:pos x="47" y="46"/>
                </a:cxn>
                <a:cxn ang="0">
                  <a:pos x="46" y="49"/>
                </a:cxn>
                <a:cxn ang="0">
                  <a:pos x="43" y="54"/>
                </a:cxn>
                <a:cxn ang="0">
                  <a:pos x="38" y="62"/>
                </a:cxn>
                <a:cxn ang="0">
                  <a:pos x="37" y="71"/>
                </a:cxn>
                <a:cxn ang="0">
                  <a:pos x="35" y="77"/>
                </a:cxn>
                <a:cxn ang="0">
                  <a:pos x="32" y="82"/>
                </a:cxn>
                <a:cxn ang="0">
                  <a:pos x="30" y="86"/>
                </a:cxn>
                <a:cxn ang="0">
                  <a:pos x="27" y="88"/>
                </a:cxn>
                <a:cxn ang="0">
                  <a:pos x="24" y="88"/>
                </a:cxn>
                <a:cxn ang="0">
                  <a:pos x="21" y="86"/>
                </a:cxn>
                <a:cxn ang="0">
                  <a:pos x="17" y="81"/>
                </a:cxn>
                <a:cxn ang="0">
                  <a:pos x="14" y="75"/>
                </a:cxn>
                <a:cxn ang="0">
                  <a:pos x="9" y="69"/>
                </a:cxn>
                <a:cxn ang="0">
                  <a:pos x="5" y="65"/>
                </a:cxn>
                <a:cxn ang="0">
                  <a:pos x="3" y="63"/>
                </a:cxn>
                <a:cxn ang="0">
                  <a:pos x="2" y="60"/>
                </a:cxn>
                <a:cxn ang="0">
                  <a:pos x="0" y="56"/>
                </a:cxn>
                <a:cxn ang="0">
                  <a:pos x="0" y="53"/>
                </a:cxn>
                <a:cxn ang="0">
                  <a:pos x="2" y="45"/>
                </a:cxn>
                <a:cxn ang="0">
                  <a:pos x="3" y="39"/>
                </a:cxn>
                <a:cxn ang="0">
                  <a:pos x="3" y="29"/>
                </a:cxn>
                <a:cxn ang="0">
                  <a:pos x="5" y="19"/>
                </a:cxn>
                <a:cxn ang="0">
                  <a:pos x="7" y="14"/>
                </a:cxn>
                <a:cxn ang="0">
                  <a:pos x="9" y="10"/>
                </a:cxn>
                <a:cxn ang="0">
                  <a:pos x="13" y="6"/>
                </a:cxn>
                <a:cxn ang="0">
                  <a:pos x="16" y="3"/>
                </a:cxn>
                <a:cxn ang="0">
                  <a:pos x="22" y="2"/>
                </a:cxn>
                <a:cxn ang="0">
                  <a:pos x="27" y="2"/>
                </a:cxn>
              </a:cxnLst>
              <a:rect l="0" t="0" r="r" b="b"/>
              <a:pathLst>
                <a:path w="52" h="88">
                  <a:moveTo>
                    <a:pt x="27" y="2"/>
                  </a:moveTo>
                  <a:lnTo>
                    <a:pt x="36" y="0"/>
                  </a:lnTo>
                  <a:lnTo>
                    <a:pt x="43" y="2"/>
                  </a:lnTo>
                  <a:lnTo>
                    <a:pt x="45" y="3"/>
                  </a:lnTo>
                  <a:lnTo>
                    <a:pt x="47" y="5"/>
                  </a:lnTo>
                  <a:lnTo>
                    <a:pt x="49" y="6"/>
                  </a:lnTo>
                  <a:lnTo>
                    <a:pt x="51" y="10"/>
                  </a:lnTo>
                  <a:lnTo>
                    <a:pt x="52" y="15"/>
                  </a:lnTo>
                  <a:lnTo>
                    <a:pt x="52" y="22"/>
                  </a:lnTo>
                  <a:lnTo>
                    <a:pt x="52" y="29"/>
                  </a:lnTo>
                  <a:lnTo>
                    <a:pt x="51" y="37"/>
                  </a:lnTo>
                  <a:lnTo>
                    <a:pt x="49" y="43"/>
                  </a:lnTo>
                  <a:lnTo>
                    <a:pt x="47" y="46"/>
                  </a:lnTo>
                  <a:lnTo>
                    <a:pt x="46" y="49"/>
                  </a:lnTo>
                  <a:lnTo>
                    <a:pt x="43" y="54"/>
                  </a:lnTo>
                  <a:lnTo>
                    <a:pt x="38" y="62"/>
                  </a:lnTo>
                  <a:lnTo>
                    <a:pt x="37" y="71"/>
                  </a:lnTo>
                  <a:lnTo>
                    <a:pt x="35" y="77"/>
                  </a:lnTo>
                  <a:lnTo>
                    <a:pt x="32" y="82"/>
                  </a:lnTo>
                  <a:lnTo>
                    <a:pt x="30" y="86"/>
                  </a:lnTo>
                  <a:lnTo>
                    <a:pt x="27" y="88"/>
                  </a:lnTo>
                  <a:lnTo>
                    <a:pt x="24" y="88"/>
                  </a:lnTo>
                  <a:lnTo>
                    <a:pt x="21" y="86"/>
                  </a:lnTo>
                  <a:lnTo>
                    <a:pt x="17" y="81"/>
                  </a:lnTo>
                  <a:lnTo>
                    <a:pt x="14" y="75"/>
                  </a:lnTo>
                  <a:lnTo>
                    <a:pt x="9" y="69"/>
                  </a:lnTo>
                  <a:lnTo>
                    <a:pt x="5" y="65"/>
                  </a:lnTo>
                  <a:lnTo>
                    <a:pt x="3" y="63"/>
                  </a:lnTo>
                  <a:lnTo>
                    <a:pt x="2" y="60"/>
                  </a:lnTo>
                  <a:lnTo>
                    <a:pt x="0" y="56"/>
                  </a:lnTo>
                  <a:lnTo>
                    <a:pt x="0" y="53"/>
                  </a:lnTo>
                  <a:lnTo>
                    <a:pt x="2" y="45"/>
                  </a:lnTo>
                  <a:lnTo>
                    <a:pt x="3" y="39"/>
                  </a:lnTo>
                  <a:lnTo>
                    <a:pt x="3" y="29"/>
                  </a:lnTo>
                  <a:lnTo>
                    <a:pt x="5" y="19"/>
                  </a:lnTo>
                  <a:lnTo>
                    <a:pt x="7" y="14"/>
                  </a:lnTo>
                  <a:lnTo>
                    <a:pt x="9" y="10"/>
                  </a:lnTo>
                  <a:lnTo>
                    <a:pt x="13" y="6"/>
                  </a:lnTo>
                  <a:lnTo>
                    <a:pt x="16" y="3"/>
                  </a:lnTo>
                  <a:lnTo>
                    <a:pt x="22" y="2"/>
                  </a:lnTo>
                  <a:lnTo>
                    <a:pt x="27" y="2"/>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3" name="Freeform 382"/>
            <p:cNvSpPr>
              <a:spLocks/>
            </p:cNvSpPr>
            <p:nvPr/>
          </p:nvSpPr>
          <p:spPr bwMode="gray">
            <a:xfrm>
              <a:off x="3630613" y="3160713"/>
              <a:ext cx="15875" cy="26988"/>
            </a:xfrm>
            <a:custGeom>
              <a:avLst/>
              <a:gdLst/>
              <a:ahLst/>
              <a:cxnLst>
                <a:cxn ang="0">
                  <a:pos x="27" y="2"/>
                </a:cxn>
                <a:cxn ang="0">
                  <a:pos x="36" y="0"/>
                </a:cxn>
                <a:cxn ang="0">
                  <a:pos x="43" y="2"/>
                </a:cxn>
                <a:cxn ang="0">
                  <a:pos x="45" y="3"/>
                </a:cxn>
                <a:cxn ang="0">
                  <a:pos x="47" y="5"/>
                </a:cxn>
                <a:cxn ang="0">
                  <a:pos x="49" y="6"/>
                </a:cxn>
                <a:cxn ang="0">
                  <a:pos x="51" y="10"/>
                </a:cxn>
                <a:cxn ang="0">
                  <a:pos x="52" y="15"/>
                </a:cxn>
                <a:cxn ang="0">
                  <a:pos x="52" y="22"/>
                </a:cxn>
                <a:cxn ang="0">
                  <a:pos x="52" y="29"/>
                </a:cxn>
                <a:cxn ang="0">
                  <a:pos x="51" y="37"/>
                </a:cxn>
                <a:cxn ang="0">
                  <a:pos x="49" y="43"/>
                </a:cxn>
                <a:cxn ang="0">
                  <a:pos x="47" y="46"/>
                </a:cxn>
                <a:cxn ang="0">
                  <a:pos x="46" y="49"/>
                </a:cxn>
                <a:cxn ang="0">
                  <a:pos x="43" y="54"/>
                </a:cxn>
                <a:cxn ang="0">
                  <a:pos x="38" y="62"/>
                </a:cxn>
                <a:cxn ang="0">
                  <a:pos x="37" y="71"/>
                </a:cxn>
                <a:cxn ang="0">
                  <a:pos x="35" y="77"/>
                </a:cxn>
                <a:cxn ang="0">
                  <a:pos x="32" y="82"/>
                </a:cxn>
                <a:cxn ang="0">
                  <a:pos x="30" y="86"/>
                </a:cxn>
                <a:cxn ang="0">
                  <a:pos x="27" y="88"/>
                </a:cxn>
                <a:cxn ang="0">
                  <a:pos x="24" y="88"/>
                </a:cxn>
                <a:cxn ang="0">
                  <a:pos x="21" y="86"/>
                </a:cxn>
                <a:cxn ang="0">
                  <a:pos x="17" y="81"/>
                </a:cxn>
                <a:cxn ang="0">
                  <a:pos x="14" y="75"/>
                </a:cxn>
                <a:cxn ang="0">
                  <a:pos x="9" y="69"/>
                </a:cxn>
                <a:cxn ang="0">
                  <a:pos x="5" y="65"/>
                </a:cxn>
                <a:cxn ang="0">
                  <a:pos x="3" y="63"/>
                </a:cxn>
                <a:cxn ang="0">
                  <a:pos x="2" y="60"/>
                </a:cxn>
                <a:cxn ang="0">
                  <a:pos x="0" y="56"/>
                </a:cxn>
                <a:cxn ang="0">
                  <a:pos x="0" y="53"/>
                </a:cxn>
                <a:cxn ang="0">
                  <a:pos x="2" y="45"/>
                </a:cxn>
                <a:cxn ang="0">
                  <a:pos x="3" y="39"/>
                </a:cxn>
                <a:cxn ang="0">
                  <a:pos x="3" y="29"/>
                </a:cxn>
                <a:cxn ang="0">
                  <a:pos x="5" y="19"/>
                </a:cxn>
                <a:cxn ang="0">
                  <a:pos x="7" y="14"/>
                </a:cxn>
                <a:cxn ang="0">
                  <a:pos x="9" y="10"/>
                </a:cxn>
                <a:cxn ang="0">
                  <a:pos x="13" y="6"/>
                </a:cxn>
                <a:cxn ang="0">
                  <a:pos x="16" y="3"/>
                </a:cxn>
                <a:cxn ang="0">
                  <a:pos x="22" y="2"/>
                </a:cxn>
                <a:cxn ang="0">
                  <a:pos x="27" y="2"/>
                </a:cxn>
              </a:cxnLst>
              <a:rect l="0" t="0" r="r" b="b"/>
              <a:pathLst>
                <a:path w="52" h="88">
                  <a:moveTo>
                    <a:pt x="27" y="2"/>
                  </a:moveTo>
                  <a:lnTo>
                    <a:pt x="36" y="0"/>
                  </a:lnTo>
                  <a:lnTo>
                    <a:pt x="43" y="2"/>
                  </a:lnTo>
                  <a:lnTo>
                    <a:pt x="45" y="3"/>
                  </a:lnTo>
                  <a:lnTo>
                    <a:pt x="47" y="5"/>
                  </a:lnTo>
                  <a:lnTo>
                    <a:pt x="49" y="6"/>
                  </a:lnTo>
                  <a:lnTo>
                    <a:pt x="51" y="10"/>
                  </a:lnTo>
                  <a:lnTo>
                    <a:pt x="52" y="15"/>
                  </a:lnTo>
                  <a:lnTo>
                    <a:pt x="52" y="22"/>
                  </a:lnTo>
                  <a:lnTo>
                    <a:pt x="52" y="29"/>
                  </a:lnTo>
                  <a:lnTo>
                    <a:pt x="51" y="37"/>
                  </a:lnTo>
                  <a:lnTo>
                    <a:pt x="49" y="43"/>
                  </a:lnTo>
                  <a:lnTo>
                    <a:pt x="47" y="46"/>
                  </a:lnTo>
                  <a:lnTo>
                    <a:pt x="46" y="49"/>
                  </a:lnTo>
                  <a:lnTo>
                    <a:pt x="43" y="54"/>
                  </a:lnTo>
                  <a:lnTo>
                    <a:pt x="38" y="62"/>
                  </a:lnTo>
                  <a:lnTo>
                    <a:pt x="37" y="71"/>
                  </a:lnTo>
                  <a:lnTo>
                    <a:pt x="35" y="77"/>
                  </a:lnTo>
                  <a:lnTo>
                    <a:pt x="32" y="82"/>
                  </a:lnTo>
                  <a:lnTo>
                    <a:pt x="30" y="86"/>
                  </a:lnTo>
                  <a:lnTo>
                    <a:pt x="27" y="88"/>
                  </a:lnTo>
                  <a:lnTo>
                    <a:pt x="24" y="88"/>
                  </a:lnTo>
                  <a:lnTo>
                    <a:pt x="21" y="86"/>
                  </a:lnTo>
                  <a:lnTo>
                    <a:pt x="17" y="81"/>
                  </a:lnTo>
                  <a:lnTo>
                    <a:pt x="14" y="75"/>
                  </a:lnTo>
                  <a:lnTo>
                    <a:pt x="9" y="69"/>
                  </a:lnTo>
                  <a:lnTo>
                    <a:pt x="5" y="65"/>
                  </a:lnTo>
                  <a:lnTo>
                    <a:pt x="3" y="63"/>
                  </a:lnTo>
                  <a:lnTo>
                    <a:pt x="2" y="60"/>
                  </a:lnTo>
                  <a:lnTo>
                    <a:pt x="0" y="56"/>
                  </a:lnTo>
                  <a:lnTo>
                    <a:pt x="0" y="53"/>
                  </a:lnTo>
                  <a:lnTo>
                    <a:pt x="2" y="45"/>
                  </a:lnTo>
                  <a:lnTo>
                    <a:pt x="3" y="39"/>
                  </a:lnTo>
                  <a:lnTo>
                    <a:pt x="3" y="29"/>
                  </a:lnTo>
                  <a:lnTo>
                    <a:pt x="5" y="19"/>
                  </a:lnTo>
                  <a:lnTo>
                    <a:pt x="7" y="14"/>
                  </a:lnTo>
                  <a:lnTo>
                    <a:pt x="9" y="10"/>
                  </a:lnTo>
                  <a:lnTo>
                    <a:pt x="13" y="6"/>
                  </a:lnTo>
                  <a:lnTo>
                    <a:pt x="16" y="3"/>
                  </a:lnTo>
                  <a:lnTo>
                    <a:pt x="22" y="2"/>
                  </a:lnTo>
                  <a:lnTo>
                    <a:pt x="27" y="2"/>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4" name="Freeform 383"/>
            <p:cNvSpPr>
              <a:spLocks/>
            </p:cNvSpPr>
            <p:nvPr/>
          </p:nvSpPr>
          <p:spPr bwMode="gray">
            <a:xfrm>
              <a:off x="3621088" y="2657476"/>
              <a:ext cx="77788" cy="57150"/>
            </a:xfrm>
            <a:custGeom>
              <a:avLst/>
              <a:gdLst/>
              <a:ahLst/>
              <a:cxnLst>
                <a:cxn ang="0">
                  <a:pos x="2" y="8"/>
                </a:cxn>
                <a:cxn ang="0">
                  <a:pos x="2" y="2"/>
                </a:cxn>
                <a:cxn ang="0">
                  <a:pos x="11" y="2"/>
                </a:cxn>
                <a:cxn ang="0">
                  <a:pos x="21" y="0"/>
                </a:cxn>
                <a:cxn ang="0">
                  <a:pos x="29" y="3"/>
                </a:cxn>
                <a:cxn ang="0">
                  <a:pos x="36" y="10"/>
                </a:cxn>
                <a:cxn ang="0">
                  <a:pos x="42" y="11"/>
                </a:cxn>
                <a:cxn ang="0">
                  <a:pos x="45" y="8"/>
                </a:cxn>
                <a:cxn ang="0">
                  <a:pos x="50" y="7"/>
                </a:cxn>
                <a:cxn ang="0">
                  <a:pos x="57" y="12"/>
                </a:cxn>
                <a:cxn ang="0">
                  <a:pos x="65" y="19"/>
                </a:cxn>
                <a:cxn ang="0">
                  <a:pos x="76" y="24"/>
                </a:cxn>
                <a:cxn ang="0">
                  <a:pos x="102" y="22"/>
                </a:cxn>
                <a:cxn ang="0">
                  <a:pos x="133" y="20"/>
                </a:cxn>
                <a:cxn ang="0">
                  <a:pos x="152" y="24"/>
                </a:cxn>
                <a:cxn ang="0">
                  <a:pos x="169" y="33"/>
                </a:cxn>
                <a:cxn ang="0">
                  <a:pos x="181" y="45"/>
                </a:cxn>
                <a:cxn ang="0">
                  <a:pos x="190" y="60"/>
                </a:cxn>
                <a:cxn ang="0">
                  <a:pos x="198" y="73"/>
                </a:cxn>
                <a:cxn ang="0">
                  <a:pos x="209" y="79"/>
                </a:cxn>
                <a:cxn ang="0">
                  <a:pos x="214" y="87"/>
                </a:cxn>
                <a:cxn ang="0">
                  <a:pos x="218" y="99"/>
                </a:cxn>
                <a:cxn ang="0">
                  <a:pos x="221" y="107"/>
                </a:cxn>
                <a:cxn ang="0">
                  <a:pos x="230" y="114"/>
                </a:cxn>
                <a:cxn ang="0">
                  <a:pos x="234" y="117"/>
                </a:cxn>
                <a:cxn ang="0">
                  <a:pos x="236" y="121"/>
                </a:cxn>
                <a:cxn ang="0">
                  <a:pos x="236" y="131"/>
                </a:cxn>
                <a:cxn ang="0">
                  <a:pos x="236" y="144"/>
                </a:cxn>
                <a:cxn ang="0">
                  <a:pos x="237" y="143"/>
                </a:cxn>
                <a:cxn ang="0">
                  <a:pos x="239" y="144"/>
                </a:cxn>
                <a:cxn ang="0">
                  <a:pos x="244" y="152"/>
                </a:cxn>
                <a:cxn ang="0">
                  <a:pos x="242" y="159"/>
                </a:cxn>
                <a:cxn ang="0">
                  <a:pos x="237" y="164"/>
                </a:cxn>
                <a:cxn ang="0">
                  <a:pos x="224" y="165"/>
                </a:cxn>
                <a:cxn ang="0">
                  <a:pos x="197" y="164"/>
                </a:cxn>
                <a:cxn ang="0">
                  <a:pos x="157" y="158"/>
                </a:cxn>
                <a:cxn ang="0">
                  <a:pos x="132" y="155"/>
                </a:cxn>
                <a:cxn ang="0">
                  <a:pos x="123" y="157"/>
                </a:cxn>
                <a:cxn ang="0">
                  <a:pos x="109" y="164"/>
                </a:cxn>
                <a:cxn ang="0">
                  <a:pos x="92" y="174"/>
                </a:cxn>
                <a:cxn ang="0">
                  <a:pos x="79" y="178"/>
                </a:cxn>
                <a:cxn ang="0">
                  <a:pos x="69" y="175"/>
                </a:cxn>
                <a:cxn ang="0">
                  <a:pos x="58" y="168"/>
                </a:cxn>
                <a:cxn ang="0">
                  <a:pos x="49" y="160"/>
                </a:cxn>
                <a:cxn ang="0">
                  <a:pos x="42" y="148"/>
                </a:cxn>
                <a:cxn ang="0">
                  <a:pos x="37" y="121"/>
                </a:cxn>
                <a:cxn ang="0">
                  <a:pos x="38" y="102"/>
                </a:cxn>
                <a:cxn ang="0">
                  <a:pos x="21" y="92"/>
                </a:cxn>
                <a:cxn ang="0">
                  <a:pos x="3" y="82"/>
                </a:cxn>
                <a:cxn ang="0">
                  <a:pos x="0" y="73"/>
                </a:cxn>
                <a:cxn ang="0">
                  <a:pos x="0" y="64"/>
                </a:cxn>
                <a:cxn ang="0">
                  <a:pos x="2" y="56"/>
                </a:cxn>
                <a:cxn ang="0">
                  <a:pos x="3" y="49"/>
                </a:cxn>
                <a:cxn ang="0">
                  <a:pos x="1" y="36"/>
                </a:cxn>
                <a:cxn ang="0">
                  <a:pos x="2" y="29"/>
                </a:cxn>
                <a:cxn ang="0">
                  <a:pos x="4" y="18"/>
                </a:cxn>
              </a:cxnLst>
              <a:rect l="0" t="0" r="r" b="b"/>
              <a:pathLst>
                <a:path w="245" h="178">
                  <a:moveTo>
                    <a:pt x="4" y="12"/>
                  </a:moveTo>
                  <a:lnTo>
                    <a:pt x="2" y="8"/>
                  </a:lnTo>
                  <a:lnTo>
                    <a:pt x="1" y="3"/>
                  </a:lnTo>
                  <a:lnTo>
                    <a:pt x="2" y="2"/>
                  </a:lnTo>
                  <a:lnTo>
                    <a:pt x="5" y="2"/>
                  </a:lnTo>
                  <a:lnTo>
                    <a:pt x="11" y="2"/>
                  </a:lnTo>
                  <a:lnTo>
                    <a:pt x="17" y="0"/>
                  </a:lnTo>
                  <a:lnTo>
                    <a:pt x="21" y="0"/>
                  </a:lnTo>
                  <a:lnTo>
                    <a:pt x="26" y="1"/>
                  </a:lnTo>
                  <a:lnTo>
                    <a:pt x="29" y="3"/>
                  </a:lnTo>
                  <a:lnTo>
                    <a:pt x="33" y="7"/>
                  </a:lnTo>
                  <a:lnTo>
                    <a:pt x="36" y="10"/>
                  </a:lnTo>
                  <a:lnTo>
                    <a:pt x="39" y="12"/>
                  </a:lnTo>
                  <a:lnTo>
                    <a:pt x="42" y="11"/>
                  </a:lnTo>
                  <a:lnTo>
                    <a:pt x="43" y="10"/>
                  </a:lnTo>
                  <a:lnTo>
                    <a:pt x="45" y="8"/>
                  </a:lnTo>
                  <a:lnTo>
                    <a:pt x="46" y="7"/>
                  </a:lnTo>
                  <a:lnTo>
                    <a:pt x="50" y="7"/>
                  </a:lnTo>
                  <a:lnTo>
                    <a:pt x="53" y="10"/>
                  </a:lnTo>
                  <a:lnTo>
                    <a:pt x="57" y="12"/>
                  </a:lnTo>
                  <a:lnTo>
                    <a:pt x="60" y="15"/>
                  </a:lnTo>
                  <a:lnTo>
                    <a:pt x="65" y="19"/>
                  </a:lnTo>
                  <a:lnTo>
                    <a:pt x="70" y="21"/>
                  </a:lnTo>
                  <a:lnTo>
                    <a:pt x="76" y="24"/>
                  </a:lnTo>
                  <a:lnTo>
                    <a:pt x="82" y="25"/>
                  </a:lnTo>
                  <a:lnTo>
                    <a:pt x="102" y="22"/>
                  </a:lnTo>
                  <a:lnTo>
                    <a:pt x="123" y="20"/>
                  </a:lnTo>
                  <a:lnTo>
                    <a:pt x="133" y="20"/>
                  </a:lnTo>
                  <a:lnTo>
                    <a:pt x="142" y="21"/>
                  </a:lnTo>
                  <a:lnTo>
                    <a:pt x="152" y="24"/>
                  </a:lnTo>
                  <a:lnTo>
                    <a:pt x="163" y="28"/>
                  </a:lnTo>
                  <a:lnTo>
                    <a:pt x="169" y="33"/>
                  </a:lnTo>
                  <a:lnTo>
                    <a:pt x="176" y="38"/>
                  </a:lnTo>
                  <a:lnTo>
                    <a:pt x="181" y="45"/>
                  </a:lnTo>
                  <a:lnTo>
                    <a:pt x="187" y="53"/>
                  </a:lnTo>
                  <a:lnTo>
                    <a:pt x="190" y="60"/>
                  </a:lnTo>
                  <a:lnTo>
                    <a:pt x="193" y="67"/>
                  </a:lnTo>
                  <a:lnTo>
                    <a:pt x="198" y="73"/>
                  </a:lnTo>
                  <a:lnTo>
                    <a:pt x="204" y="77"/>
                  </a:lnTo>
                  <a:lnTo>
                    <a:pt x="209" y="79"/>
                  </a:lnTo>
                  <a:lnTo>
                    <a:pt x="213" y="83"/>
                  </a:lnTo>
                  <a:lnTo>
                    <a:pt x="214" y="87"/>
                  </a:lnTo>
                  <a:lnTo>
                    <a:pt x="217" y="93"/>
                  </a:lnTo>
                  <a:lnTo>
                    <a:pt x="218" y="99"/>
                  </a:lnTo>
                  <a:lnTo>
                    <a:pt x="220" y="103"/>
                  </a:lnTo>
                  <a:lnTo>
                    <a:pt x="221" y="107"/>
                  </a:lnTo>
                  <a:lnTo>
                    <a:pt x="224" y="113"/>
                  </a:lnTo>
                  <a:lnTo>
                    <a:pt x="230" y="114"/>
                  </a:lnTo>
                  <a:lnTo>
                    <a:pt x="233" y="116"/>
                  </a:lnTo>
                  <a:lnTo>
                    <a:pt x="234" y="117"/>
                  </a:lnTo>
                  <a:lnTo>
                    <a:pt x="236" y="118"/>
                  </a:lnTo>
                  <a:lnTo>
                    <a:pt x="236" y="121"/>
                  </a:lnTo>
                  <a:lnTo>
                    <a:pt x="236" y="124"/>
                  </a:lnTo>
                  <a:lnTo>
                    <a:pt x="236" y="131"/>
                  </a:lnTo>
                  <a:lnTo>
                    <a:pt x="236" y="139"/>
                  </a:lnTo>
                  <a:lnTo>
                    <a:pt x="236" y="144"/>
                  </a:lnTo>
                  <a:lnTo>
                    <a:pt x="236" y="144"/>
                  </a:lnTo>
                  <a:lnTo>
                    <a:pt x="237" y="143"/>
                  </a:lnTo>
                  <a:lnTo>
                    <a:pt x="238" y="143"/>
                  </a:lnTo>
                  <a:lnTo>
                    <a:pt x="239" y="144"/>
                  </a:lnTo>
                  <a:lnTo>
                    <a:pt x="241" y="148"/>
                  </a:lnTo>
                  <a:lnTo>
                    <a:pt x="244" y="152"/>
                  </a:lnTo>
                  <a:lnTo>
                    <a:pt x="245" y="156"/>
                  </a:lnTo>
                  <a:lnTo>
                    <a:pt x="242" y="159"/>
                  </a:lnTo>
                  <a:lnTo>
                    <a:pt x="240" y="162"/>
                  </a:lnTo>
                  <a:lnTo>
                    <a:pt x="237" y="164"/>
                  </a:lnTo>
                  <a:lnTo>
                    <a:pt x="232" y="165"/>
                  </a:lnTo>
                  <a:lnTo>
                    <a:pt x="224" y="165"/>
                  </a:lnTo>
                  <a:lnTo>
                    <a:pt x="216" y="165"/>
                  </a:lnTo>
                  <a:lnTo>
                    <a:pt x="197" y="164"/>
                  </a:lnTo>
                  <a:lnTo>
                    <a:pt x="176" y="162"/>
                  </a:lnTo>
                  <a:lnTo>
                    <a:pt x="157" y="158"/>
                  </a:lnTo>
                  <a:lnTo>
                    <a:pt x="138" y="155"/>
                  </a:lnTo>
                  <a:lnTo>
                    <a:pt x="132" y="155"/>
                  </a:lnTo>
                  <a:lnTo>
                    <a:pt x="127" y="156"/>
                  </a:lnTo>
                  <a:lnTo>
                    <a:pt x="123" y="157"/>
                  </a:lnTo>
                  <a:lnTo>
                    <a:pt x="118" y="159"/>
                  </a:lnTo>
                  <a:lnTo>
                    <a:pt x="109" y="164"/>
                  </a:lnTo>
                  <a:lnTo>
                    <a:pt x="101" y="170"/>
                  </a:lnTo>
                  <a:lnTo>
                    <a:pt x="92" y="174"/>
                  </a:lnTo>
                  <a:lnTo>
                    <a:pt x="84" y="178"/>
                  </a:lnTo>
                  <a:lnTo>
                    <a:pt x="79" y="178"/>
                  </a:lnTo>
                  <a:lnTo>
                    <a:pt x="74" y="178"/>
                  </a:lnTo>
                  <a:lnTo>
                    <a:pt x="69" y="175"/>
                  </a:lnTo>
                  <a:lnTo>
                    <a:pt x="63" y="173"/>
                  </a:lnTo>
                  <a:lnTo>
                    <a:pt x="58" y="168"/>
                  </a:lnTo>
                  <a:lnTo>
                    <a:pt x="52" y="165"/>
                  </a:lnTo>
                  <a:lnTo>
                    <a:pt x="49" y="160"/>
                  </a:lnTo>
                  <a:lnTo>
                    <a:pt x="46" y="157"/>
                  </a:lnTo>
                  <a:lnTo>
                    <a:pt x="42" y="148"/>
                  </a:lnTo>
                  <a:lnTo>
                    <a:pt x="37" y="133"/>
                  </a:lnTo>
                  <a:lnTo>
                    <a:pt x="37" y="121"/>
                  </a:lnTo>
                  <a:lnTo>
                    <a:pt x="39" y="108"/>
                  </a:lnTo>
                  <a:lnTo>
                    <a:pt x="38" y="102"/>
                  </a:lnTo>
                  <a:lnTo>
                    <a:pt x="38" y="98"/>
                  </a:lnTo>
                  <a:lnTo>
                    <a:pt x="21" y="92"/>
                  </a:lnTo>
                  <a:lnTo>
                    <a:pt x="6" y="85"/>
                  </a:lnTo>
                  <a:lnTo>
                    <a:pt x="3" y="82"/>
                  </a:lnTo>
                  <a:lnTo>
                    <a:pt x="1" y="77"/>
                  </a:lnTo>
                  <a:lnTo>
                    <a:pt x="0" y="73"/>
                  </a:lnTo>
                  <a:lnTo>
                    <a:pt x="0" y="68"/>
                  </a:lnTo>
                  <a:lnTo>
                    <a:pt x="0" y="64"/>
                  </a:lnTo>
                  <a:lnTo>
                    <a:pt x="1" y="58"/>
                  </a:lnTo>
                  <a:lnTo>
                    <a:pt x="2" y="56"/>
                  </a:lnTo>
                  <a:lnTo>
                    <a:pt x="3" y="53"/>
                  </a:lnTo>
                  <a:lnTo>
                    <a:pt x="3" y="49"/>
                  </a:lnTo>
                  <a:lnTo>
                    <a:pt x="3" y="43"/>
                  </a:lnTo>
                  <a:lnTo>
                    <a:pt x="1" y="36"/>
                  </a:lnTo>
                  <a:lnTo>
                    <a:pt x="1" y="33"/>
                  </a:lnTo>
                  <a:lnTo>
                    <a:pt x="2" y="29"/>
                  </a:lnTo>
                  <a:lnTo>
                    <a:pt x="4" y="22"/>
                  </a:lnTo>
                  <a:lnTo>
                    <a:pt x="4" y="18"/>
                  </a:lnTo>
                  <a:lnTo>
                    <a:pt x="4" y="12"/>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5" name="Freeform 384"/>
            <p:cNvSpPr>
              <a:spLocks/>
            </p:cNvSpPr>
            <p:nvPr/>
          </p:nvSpPr>
          <p:spPr bwMode="gray">
            <a:xfrm>
              <a:off x="3621088" y="2657476"/>
              <a:ext cx="77788" cy="57150"/>
            </a:xfrm>
            <a:custGeom>
              <a:avLst/>
              <a:gdLst/>
              <a:ahLst/>
              <a:cxnLst>
                <a:cxn ang="0">
                  <a:pos x="2" y="8"/>
                </a:cxn>
                <a:cxn ang="0">
                  <a:pos x="2" y="2"/>
                </a:cxn>
                <a:cxn ang="0">
                  <a:pos x="11" y="2"/>
                </a:cxn>
                <a:cxn ang="0">
                  <a:pos x="21" y="0"/>
                </a:cxn>
                <a:cxn ang="0">
                  <a:pos x="29" y="3"/>
                </a:cxn>
                <a:cxn ang="0">
                  <a:pos x="36" y="10"/>
                </a:cxn>
                <a:cxn ang="0">
                  <a:pos x="42" y="11"/>
                </a:cxn>
                <a:cxn ang="0">
                  <a:pos x="45" y="8"/>
                </a:cxn>
                <a:cxn ang="0">
                  <a:pos x="50" y="7"/>
                </a:cxn>
                <a:cxn ang="0">
                  <a:pos x="57" y="12"/>
                </a:cxn>
                <a:cxn ang="0">
                  <a:pos x="65" y="19"/>
                </a:cxn>
                <a:cxn ang="0">
                  <a:pos x="76" y="24"/>
                </a:cxn>
                <a:cxn ang="0">
                  <a:pos x="102" y="22"/>
                </a:cxn>
                <a:cxn ang="0">
                  <a:pos x="133" y="20"/>
                </a:cxn>
                <a:cxn ang="0">
                  <a:pos x="152" y="24"/>
                </a:cxn>
                <a:cxn ang="0">
                  <a:pos x="169" y="33"/>
                </a:cxn>
                <a:cxn ang="0">
                  <a:pos x="181" y="45"/>
                </a:cxn>
                <a:cxn ang="0">
                  <a:pos x="190" y="60"/>
                </a:cxn>
                <a:cxn ang="0">
                  <a:pos x="198" y="73"/>
                </a:cxn>
                <a:cxn ang="0">
                  <a:pos x="209" y="79"/>
                </a:cxn>
                <a:cxn ang="0">
                  <a:pos x="214" y="87"/>
                </a:cxn>
                <a:cxn ang="0">
                  <a:pos x="218" y="99"/>
                </a:cxn>
                <a:cxn ang="0">
                  <a:pos x="221" y="107"/>
                </a:cxn>
                <a:cxn ang="0">
                  <a:pos x="230" y="114"/>
                </a:cxn>
                <a:cxn ang="0">
                  <a:pos x="234" y="117"/>
                </a:cxn>
                <a:cxn ang="0">
                  <a:pos x="236" y="121"/>
                </a:cxn>
                <a:cxn ang="0">
                  <a:pos x="236" y="131"/>
                </a:cxn>
                <a:cxn ang="0">
                  <a:pos x="236" y="144"/>
                </a:cxn>
                <a:cxn ang="0">
                  <a:pos x="237" y="143"/>
                </a:cxn>
                <a:cxn ang="0">
                  <a:pos x="239" y="144"/>
                </a:cxn>
                <a:cxn ang="0">
                  <a:pos x="244" y="152"/>
                </a:cxn>
                <a:cxn ang="0">
                  <a:pos x="242" y="159"/>
                </a:cxn>
                <a:cxn ang="0">
                  <a:pos x="237" y="164"/>
                </a:cxn>
                <a:cxn ang="0">
                  <a:pos x="224" y="165"/>
                </a:cxn>
                <a:cxn ang="0">
                  <a:pos x="197" y="164"/>
                </a:cxn>
                <a:cxn ang="0">
                  <a:pos x="157" y="158"/>
                </a:cxn>
                <a:cxn ang="0">
                  <a:pos x="132" y="155"/>
                </a:cxn>
                <a:cxn ang="0">
                  <a:pos x="123" y="157"/>
                </a:cxn>
                <a:cxn ang="0">
                  <a:pos x="109" y="164"/>
                </a:cxn>
                <a:cxn ang="0">
                  <a:pos x="92" y="174"/>
                </a:cxn>
                <a:cxn ang="0">
                  <a:pos x="79" y="178"/>
                </a:cxn>
                <a:cxn ang="0">
                  <a:pos x="69" y="175"/>
                </a:cxn>
                <a:cxn ang="0">
                  <a:pos x="58" y="168"/>
                </a:cxn>
                <a:cxn ang="0">
                  <a:pos x="49" y="160"/>
                </a:cxn>
                <a:cxn ang="0">
                  <a:pos x="42" y="148"/>
                </a:cxn>
                <a:cxn ang="0">
                  <a:pos x="37" y="121"/>
                </a:cxn>
                <a:cxn ang="0">
                  <a:pos x="38" y="102"/>
                </a:cxn>
                <a:cxn ang="0">
                  <a:pos x="21" y="92"/>
                </a:cxn>
                <a:cxn ang="0">
                  <a:pos x="3" y="82"/>
                </a:cxn>
                <a:cxn ang="0">
                  <a:pos x="0" y="73"/>
                </a:cxn>
                <a:cxn ang="0">
                  <a:pos x="0" y="64"/>
                </a:cxn>
                <a:cxn ang="0">
                  <a:pos x="2" y="56"/>
                </a:cxn>
                <a:cxn ang="0">
                  <a:pos x="3" y="49"/>
                </a:cxn>
                <a:cxn ang="0">
                  <a:pos x="1" y="36"/>
                </a:cxn>
                <a:cxn ang="0">
                  <a:pos x="2" y="29"/>
                </a:cxn>
                <a:cxn ang="0">
                  <a:pos x="4" y="18"/>
                </a:cxn>
              </a:cxnLst>
              <a:rect l="0" t="0" r="r" b="b"/>
              <a:pathLst>
                <a:path w="245" h="178">
                  <a:moveTo>
                    <a:pt x="4" y="12"/>
                  </a:moveTo>
                  <a:lnTo>
                    <a:pt x="2" y="8"/>
                  </a:lnTo>
                  <a:lnTo>
                    <a:pt x="1" y="3"/>
                  </a:lnTo>
                  <a:lnTo>
                    <a:pt x="2" y="2"/>
                  </a:lnTo>
                  <a:lnTo>
                    <a:pt x="5" y="2"/>
                  </a:lnTo>
                  <a:lnTo>
                    <a:pt x="11" y="2"/>
                  </a:lnTo>
                  <a:lnTo>
                    <a:pt x="17" y="0"/>
                  </a:lnTo>
                  <a:lnTo>
                    <a:pt x="21" y="0"/>
                  </a:lnTo>
                  <a:lnTo>
                    <a:pt x="26" y="1"/>
                  </a:lnTo>
                  <a:lnTo>
                    <a:pt x="29" y="3"/>
                  </a:lnTo>
                  <a:lnTo>
                    <a:pt x="33" y="7"/>
                  </a:lnTo>
                  <a:lnTo>
                    <a:pt x="36" y="10"/>
                  </a:lnTo>
                  <a:lnTo>
                    <a:pt x="39" y="12"/>
                  </a:lnTo>
                  <a:lnTo>
                    <a:pt x="42" y="11"/>
                  </a:lnTo>
                  <a:lnTo>
                    <a:pt x="43" y="10"/>
                  </a:lnTo>
                  <a:lnTo>
                    <a:pt x="45" y="8"/>
                  </a:lnTo>
                  <a:lnTo>
                    <a:pt x="46" y="7"/>
                  </a:lnTo>
                  <a:lnTo>
                    <a:pt x="50" y="7"/>
                  </a:lnTo>
                  <a:lnTo>
                    <a:pt x="53" y="10"/>
                  </a:lnTo>
                  <a:lnTo>
                    <a:pt x="57" y="12"/>
                  </a:lnTo>
                  <a:lnTo>
                    <a:pt x="60" y="15"/>
                  </a:lnTo>
                  <a:lnTo>
                    <a:pt x="65" y="19"/>
                  </a:lnTo>
                  <a:lnTo>
                    <a:pt x="70" y="21"/>
                  </a:lnTo>
                  <a:lnTo>
                    <a:pt x="76" y="24"/>
                  </a:lnTo>
                  <a:lnTo>
                    <a:pt x="82" y="25"/>
                  </a:lnTo>
                  <a:lnTo>
                    <a:pt x="102" y="22"/>
                  </a:lnTo>
                  <a:lnTo>
                    <a:pt x="123" y="20"/>
                  </a:lnTo>
                  <a:lnTo>
                    <a:pt x="133" y="20"/>
                  </a:lnTo>
                  <a:lnTo>
                    <a:pt x="142" y="21"/>
                  </a:lnTo>
                  <a:lnTo>
                    <a:pt x="152" y="24"/>
                  </a:lnTo>
                  <a:lnTo>
                    <a:pt x="163" y="28"/>
                  </a:lnTo>
                  <a:lnTo>
                    <a:pt x="169" y="33"/>
                  </a:lnTo>
                  <a:lnTo>
                    <a:pt x="176" y="38"/>
                  </a:lnTo>
                  <a:lnTo>
                    <a:pt x="181" y="45"/>
                  </a:lnTo>
                  <a:lnTo>
                    <a:pt x="187" y="53"/>
                  </a:lnTo>
                  <a:lnTo>
                    <a:pt x="190" y="60"/>
                  </a:lnTo>
                  <a:lnTo>
                    <a:pt x="193" y="67"/>
                  </a:lnTo>
                  <a:lnTo>
                    <a:pt x="198" y="73"/>
                  </a:lnTo>
                  <a:lnTo>
                    <a:pt x="204" y="77"/>
                  </a:lnTo>
                  <a:lnTo>
                    <a:pt x="209" y="79"/>
                  </a:lnTo>
                  <a:lnTo>
                    <a:pt x="213" y="83"/>
                  </a:lnTo>
                  <a:lnTo>
                    <a:pt x="214" y="87"/>
                  </a:lnTo>
                  <a:lnTo>
                    <a:pt x="217" y="93"/>
                  </a:lnTo>
                  <a:lnTo>
                    <a:pt x="218" y="99"/>
                  </a:lnTo>
                  <a:lnTo>
                    <a:pt x="220" y="103"/>
                  </a:lnTo>
                  <a:lnTo>
                    <a:pt x="221" y="107"/>
                  </a:lnTo>
                  <a:lnTo>
                    <a:pt x="224" y="113"/>
                  </a:lnTo>
                  <a:lnTo>
                    <a:pt x="230" y="114"/>
                  </a:lnTo>
                  <a:lnTo>
                    <a:pt x="233" y="116"/>
                  </a:lnTo>
                  <a:lnTo>
                    <a:pt x="234" y="117"/>
                  </a:lnTo>
                  <a:lnTo>
                    <a:pt x="236" y="118"/>
                  </a:lnTo>
                  <a:lnTo>
                    <a:pt x="236" y="121"/>
                  </a:lnTo>
                  <a:lnTo>
                    <a:pt x="236" y="124"/>
                  </a:lnTo>
                  <a:lnTo>
                    <a:pt x="236" y="131"/>
                  </a:lnTo>
                  <a:lnTo>
                    <a:pt x="236" y="139"/>
                  </a:lnTo>
                  <a:lnTo>
                    <a:pt x="236" y="144"/>
                  </a:lnTo>
                  <a:lnTo>
                    <a:pt x="236" y="144"/>
                  </a:lnTo>
                  <a:lnTo>
                    <a:pt x="237" y="143"/>
                  </a:lnTo>
                  <a:lnTo>
                    <a:pt x="238" y="143"/>
                  </a:lnTo>
                  <a:lnTo>
                    <a:pt x="239" y="144"/>
                  </a:lnTo>
                  <a:lnTo>
                    <a:pt x="241" y="148"/>
                  </a:lnTo>
                  <a:lnTo>
                    <a:pt x="244" y="152"/>
                  </a:lnTo>
                  <a:lnTo>
                    <a:pt x="245" y="156"/>
                  </a:lnTo>
                  <a:lnTo>
                    <a:pt x="242" y="159"/>
                  </a:lnTo>
                  <a:lnTo>
                    <a:pt x="240" y="162"/>
                  </a:lnTo>
                  <a:lnTo>
                    <a:pt x="237" y="164"/>
                  </a:lnTo>
                  <a:lnTo>
                    <a:pt x="232" y="165"/>
                  </a:lnTo>
                  <a:lnTo>
                    <a:pt x="224" y="165"/>
                  </a:lnTo>
                  <a:lnTo>
                    <a:pt x="216" y="165"/>
                  </a:lnTo>
                  <a:lnTo>
                    <a:pt x="197" y="164"/>
                  </a:lnTo>
                  <a:lnTo>
                    <a:pt x="176" y="162"/>
                  </a:lnTo>
                  <a:lnTo>
                    <a:pt x="157" y="158"/>
                  </a:lnTo>
                  <a:lnTo>
                    <a:pt x="138" y="155"/>
                  </a:lnTo>
                  <a:lnTo>
                    <a:pt x="132" y="155"/>
                  </a:lnTo>
                  <a:lnTo>
                    <a:pt x="127" y="156"/>
                  </a:lnTo>
                  <a:lnTo>
                    <a:pt x="123" y="157"/>
                  </a:lnTo>
                  <a:lnTo>
                    <a:pt x="118" y="159"/>
                  </a:lnTo>
                  <a:lnTo>
                    <a:pt x="109" y="164"/>
                  </a:lnTo>
                  <a:lnTo>
                    <a:pt x="101" y="170"/>
                  </a:lnTo>
                  <a:lnTo>
                    <a:pt x="92" y="174"/>
                  </a:lnTo>
                  <a:lnTo>
                    <a:pt x="84" y="178"/>
                  </a:lnTo>
                  <a:lnTo>
                    <a:pt x="79" y="178"/>
                  </a:lnTo>
                  <a:lnTo>
                    <a:pt x="74" y="178"/>
                  </a:lnTo>
                  <a:lnTo>
                    <a:pt x="69" y="175"/>
                  </a:lnTo>
                  <a:lnTo>
                    <a:pt x="63" y="173"/>
                  </a:lnTo>
                  <a:lnTo>
                    <a:pt x="58" y="168"/>
                  </a:lnTo>
                  <a:lnTo>
                    <a:pt x="52" y="165"/>
                  </a:lnTo>
                  <a:lnTo>
                    <a:pt x="49" y="160"/>
                  </a:lnTo>
                  <a:lnTo>
                    <a:pt x="46" y="157"/>
                  </a:lnTo>
                  <a:lnTo>
                    <a:pt x="42" y="148"/>
                  </a:lnTo>
                  <a:lnTo>
                    <a:pt x="37" y="133"/>
                  </a:lnTo>
                  <a:lnTo>
                    <a:pt x="37" y="121"/>
                  </a:lnTo>
                  <a:lnTo>
                    <a:pt x="39" y="108"/>
                  </a:lnTo>
                  <a:lnTo>
                    <a:pt x="38" y="102"/>
                  </a:lnTo>
                  <a:lnTo>
                    <a:pt x="38" y="98"/>
                  </a:lnTo>
                  <a:lnTo>
                    <a:pt x="21" y="92"/>
                  </a:lnTo>
                  <a:lnTo>
                    <a:pt x="6" y="85"/>
                  </a:lnTo>
                  <a:lnTo>
                    <a:pt x="3" y="82"/>
                  </a:lnTo>
                  <a:lnTo>
                    <a:pt x="1" y="77"/>
                  </a:lnTo>
                  <a:lnTo>
                    <a:pt x="0" y="73"/>
                  </a:lnTo>
                  <a:lnTo>
                    <a:pt x="0" y="68"/>
                  </a:lnTo>
                  <a:lnTo>
                    <a:pt x="0" y="64"/>
                  </a:lnTo>
                  <a:lnTo>
                    <a:pt x="1" y="58"/>
                  </a:lnTo>
                  <a:lnTo>
                    <a:pt x="2" y="56"/>
                  </a:lnTo>
                  <a:lnTo>
                    <a:pt x="3" y="53"/>
                  </a:lnTo>
                  <a:lnTo>
                    <a:pt x="3" y="49"/>
                  </a:lnTo>
                  <a:lnTo>
                    <a:pt x="3" y="43"/>
                  </a:lnTo>
                  <a:lnTo>
                    <a:pt x="1" y="36"/>
                  </a:lnTo>
                  <a:lnTo>
                    <a:pt x="1" y="33"/>
                  </a:lnTo>
                  <a:lnTo>
                    <a:pt x="2" y="29"/>
                  </a:lnTo>
                  <a:lnTo>
                    <a:pt x="4" y="22"/>
                  </a:lnTo>
                  <a:lnTo>
                    <a:pt x="4" y="18"/>
                  </a:lnTo>
                  <a:lnTo>
                    <a:pt x="4" y="12"/>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6" name="Freeform 385"/>
            <p:cNvSpPr>
              <a:spLocks/>
            </p:cNvSpPr>
            <p:nvPr/>
          </p:nvSpPr>
          <p:spPr bwMode="gray">
            <a:xfrm>
              <a:off x="3749676" y="2205038"/>
              <a:ext cx="893763" cy="1039813"/>
            </a:xfrm>
            <a:custGeom>
              <a:avLst/>
              <a:gdLst/>
              <a:ahLst/>
              <a:cxnLst>
                <a:cxn ang="0">
                  <a:pos x="351" y="255"/>
                </a:cxn>
                <a:cxn ang="0">
                  <a:pos x="82" y="373"/>
                </a:cxn>
                <a:cxn ang="0">
                  <a:pos x="117" y="614"/>
                </a:cxn>
                <a:cxn ang="0">
                  <a:pos x="335" y="625"/>
                </a:cxn>
                <a:cxn ang="0">
                  <a:pos x="124" y="816"/>
                </a:cxn>
                <a:cxn ang="0">
                  <a:pos x="318" y="1006"/>
                </a:cxn>
                <a:cxn ang="0">
                  <a:pos x="387" y="965"/>
                </a:cxn>
                <a:cxn ang="0">
                  <a:pos x="615" y="983"/>
                </a:cxn>
                <a:cxn ang="0">
                  <a:pos x="799" y="1217"/>
                </a:cxn>
                <a:cxn ang="0">
                  <a:pos x="863" y="1415"/>
                </a:cxn>
                <a:cxn ang="0">
                  <a:pos x="878" y="1650"/>
                </a:cxn>
                <a:cxn ang="0">
                  <a:pos x="908" y="1829"/>
                </a:cxn>
                <a:cxn ang="0">
                  <a:pos x="1019" y="1822"/>
                </a:cxn>
                <a:cxn ang="0">
                  <a:pos x="1070" y="1966"/>
                </a:cxn>
                <a:cxn ang="0">
                  <a:pos x="1096" y="2102"/>
                </a:cxn>
                <a:cxn ang="0">
                  <a:pos x="1050" y="2254"/>
                </a:cxn>
                <a:cxn ang="0">
                  <a:pos x="981" y="2367"/>
                </a:cxn>
                <a:cxn ang="0">
                  <a:pos x="977" y="2570"/>
                </a:cxn>
                <a:cxn ang="0">
                  <a:pos x="1051" y="2726"/>
                </a:cxn>
                <a:cxn ang="0">
                  <a:pos x="1127" y="2724"/>
                </a:cxn>
                <a:cxn ang="0">
                  <a:pos x="1131" y="2783"/>
                </a:cxn>
                <a:cxn ang="0">
                  <a:pos x="1111" y="2922"/>
                </a:cxn>
                <a:cxn ang="0">
                  <a:pos x="1189" y="3052"/>
                </a:cxn>
                <a:cxn ang="0">
                  <a:pos x="1261" y="3155"/>
                </a:cxn>
                <a:cxn ang="0">
                  <a:pos x="1356" y="3160"/>
                </a:cxn>
                <a:cxn ang="0">
                  <a:pos x="1414" y="3218"/>
                </a:cxn>
                <a:cxn ang="0">
                  <a:pos x="1506" y="3268"/>
                </a:cxn>
                <a:cxn ang="0">
                  <a:pos x="1536" y="3133"/>
                </a:cxn>
                <a:cxn ang="0">
                  <a:pos x="1546" y="3009"/>
                </a:cxn>
                <a:cxn ang="0">
                  <a:pos x="1587" y="2911"/>
                </a:cxn>
                <a:cxn ang="0">
                  <a:pos x="1608" y="2810"/>
                </a:cxn>
                <a:cxn ang="0">
                  <a:pos x="1626" y="2701"/>
                </a:cxn>
                <a:cxn ang="0">
                  <a:pos x="1719" y="2642"/>
                </a:cxn>
                <a:cxn ang="0">
                  <a:pos x="1794" y="2547"/>
                </a:cxn>
                <a:cxn ang="0">
                  <a:pos x="1852" y="2594"/>
                </a:cxn>
                <a:cxn ang="0">
                  <a:pos x="1994" y="2462"/>
                </a:cxn>
                <a:cxn ang="0">
                  <a:pos x="2067" y="2303"/>
                </a:cxn>
                <a:cxn ang="0">
                  <a:pos x="2158" y="2321"/>
                </a:cxn>
                <a:cxn ang="0">
                  <a:pos x="2290" y="2256"/>
                </a:cxn>
                <a:cxn ang="0">
                  <a:pos x="2426" y="2172"/>
                </a:cxn>
                <a:cxn ang="0">
                  <a:pos x="2536" y="2079"/>
                </a:cxn>
                <a:cxn ang="0">
                  <a:pos x="2383" y="2008"/>
                </a:cxn>
                <a:cxn ang="0">
                  <a:pos x="2306" y="2022"/>
                </a:cxn>
                <a:cxn ang="0">
                  <a:pos x="2293" y="1874"/>
                </a:cxn>
                <a:cxn ang="0">
                  <a:pos x="2296" y="1762"/>
                </a:cxn>
                <a:cxn ang="0">
                  <a:pos x="2478" y="1911"/>
                </a:cxn>
                <a:cxn ang="0">
                  <a:pos x="2607" y="1978"/>
                </a:cxn>
                <a:cxn ang="0">
                  <a:pos x="2565" y="1806"/>
                </a:cxn>
                <a:cxn ang="0">
                  <a:pos x="2516" y="1713"/>
                </a:cxn>
                <a:cxn ang="0">
                  <a:pos x="2366" y="1598"/>
                </a:cxn>
                <a:cxn ang="0">
                  <a:pos x="2378" y="1512"/>
                </a:cxn>
                <a:cxn ang="0">
                  <a:pos x="2510" y="1442"/>
                </a:cxn>
                <a:cxn ang="0">
                  <a:pos x="2615" y="1377"/>
                </a:cxn>
                <a:cxn ang="0">
                  <a:pos x="2595" y="1284"/>
                </a:cxn>
                <a:cxn ang="0">
                  <a:pos x="2668" y="1258"/>
                </a:cxn>
                <a:cxn ang="0">
                  <a:pos x="2697" y="1163"/>
                </a:cxn>
                <a:cxn ang="0">
                  <a:pos x="2621" y="991"/>
                </a:cxn>
                <a:cxn ang="0">
                  <a:pos x="2574" y="858"/>
                </a:cxn>
                <a:cxn ang="0">
                  <a:pos x="2645" y="775"/>
                </a:cxn>
                <a:cxn ang="0">
                  <a:pos x="2723" y="714"/>
                </a:cxn>
                <a:cxn ang="0">
                  <a:pos x="2666" y="558"/>
                </a:cxn>
                <a:cxn ang="0">
                  <a:pos x="2664" y="317"/>
                </a:cxn>
                <a:cxn ang="0">
                  <a:pos x="2709" y="154"/>
                </a:cxn>
              </a:cxnLst>
              <a:rect l="0" t="0" r="r" b="b"/>
              <a:pathLst>
                <a:path w="2812" h="3275">
                  <a:moveTo>
                    <a:pt x="2703" y="0"/>
                  </a:moveTo>
                  <a:lnTo>
                    <a:pt x="2694" y="13"/>
                  </a:lnTo>
                  <a:lnTo>
                    <a:pt x="2686" y="26"/>
                  </a:lnTo>
                  <a:lnTo>
                    <a:pt x="2682" y="37"/>
                  </a:lnTo>
                  <a:lnTo>
                    <a:pt x="2678" y="48"/>
                  </a:lnTo>
                  <a:lnTo>
                    <a:pt x="2675" y="49"/>
                  </a:lnTo>
                  <a:lnTo>
                    <a:pt x="2672" y="49"/>
                  </a:lnTo>
                  <a:lnTo>
                    <a:pt x="2670" y="48"/>
                  </a:lnTo>
                  <a:lnTo>
                    <a:pt x="2667" y="47"/>
                  </a:lnTo>
                  <a:lnTo>
                    <a:pt x="2664" y="45"/>
                  </a:lnTo>
                  <a:lnTo>
                    <a:pt x="2662" y="43"/>
                  </a:lnTo>
                  <a:lnTo>
                    <a:pt x="2660" y="38"/>
                  </a:lnTo>
                  <a:lnTo>
                    <a:pt x="2660" y="33"/>
                  </a:lnTo>
                  <a:lnTo>
                    <a:pt x="2662" y="28"/>
                  </a:lnTo>
                  <a:lnTo>
                    <a:pt x="2664" y="21"/>
                  </a:lnTo>
                  <a:lnTo>
                    <a:pt x="2668" y="10"/>
                  </a:lnTo>
                  <a:lnTo>
                    <a:pt x="2672" y="0"/>
                  </a:lnTo>
                  <a:lnTo>
                    <a:pt x="2529" y="0"/>
                  </a:lnTo>
                  <a:lnTo>
                    <a:pt x="2388" y="0"/>
                  </a:lnTo>
                  <a:lnTo>
                    <a:pt x="2246" y="0"/>
                  </a:lnTo>
                  <a:lnTo>
                    <a:pt x="2104" y="0"/>
                  </a:lnTo>
                  <a:lnTo>
                    <a:pt x="1962" y="0"/>
                  </a:lnTo>
                  <a:lnTo>
                    <a:pt x="1819" y="0"/>
                  </a:lnTo>
                  <a:lnTo>
                    <a:pt x="1678" y="0"/>
                  </a:lnTo>
                  <a:lnTo>
                    <a:pt x="1535" y="0"/>
                  </a:lnTo>
                  <a:lnTo>
                    <a:pt x="1393" y="0"/>
                  </a:lnTo>
                  <a:lnTo>
                    <a:pt x="1251" y="0"/>
                  </a:lnTo>
                  <a:lnTo>
                    <a:pt x="1109" y="0"/>
                  </a:lnTo>
                  <a:lnTo>
                    <a:pt x="968" y="0"/>
                  </a:lnTo>
                  <a:lnTo>
                    <a:pt x="825" y="0"/>
                  </a:lnTo>
                  <a:lnTo>
                    <a:pt x="683" y="0"/>
                  </a:lnTo>
                  <a:lnTo>
                    <a:pt x="541" y="0"/>
                  </a:lnTo>
                  <a:lnTo>
                    <a:pt x="399" y="0"/>
                  </a:lnTo>
                  <a:lnTo>
                    <a:pt x="399" y="13"/>
                  </a:lnTo>
                  <a:lnTo>
                    <a:pt x="399" y="27"/>
                  </a:lnTo>
                  <a:lnTo>
                    <a:pt x="399" y="43"/>
                  </a:lnTo>
                  <a:lnTo>
                    <a:pt x="400" y="60"/>
                  </a:lnTo>
                  <a:lnTo>
                    <a:pt x="401" y="76"/>
                  </a:lnTo>
                  <a:lnTo>
                    <a:pt x="403" y="93"/>
                  </a:lnTo>
                  <a:lnTo>
                    <a:pt x="407" y="110"/>
                  </a:lnTo>
                  <a:lnTo>
                    <a:pt x="410" y="127"/>
                  </a:lnTo>
                  <a:lnTo>
                    <a:pt x="409" y="135"/>
                  </a:lnTo>
                  <a:lnTo>
                    <a:pt x="408" y="143"/>
                  </a:lnTo>
                  <a:lnTo>
                    <a:pt x="406" y="151"/>
                  </a:lnTo>
                  <a:lnTo>
                    <a:pt x="400" y="159"/>
                  </a:lnTo>
                  <a:lnTo>
                    <a:pt x="390" y="173"/>
                  </a:lnTo>
                  <a:lnTo>
                    <a:pt x="380" y="187"/>
                  </a:lnTo>
                  <a:lnTo>
                    <a:pt x="372" y="202"/>
                  </a:lnTo>
                  <a:lnTo>
                    <a:pt x="367" y="219"/>
                  </a:lnTo>
                  <a:lnTo>
                    <a:pt x="365" y="227"/>
                  </a:lnTo>
                  <a:lnTo>
                    <a:pt x="362" y="238"/>
                  </a:lnTo>
                  <a:lnTo>
                    <a:pt x="360" y="242"/>
                  </a:lnTo>
                  <a:lnTo>
                    <a:pt x="358" y="247"/>
                  </a:lnTo>
                  <a:lnTo>
                    <a:pt x="355" y="250"/>
                  </a:lnTo>
                  <a:lnTo>
                    <a:pt x="353" y="254"/>
                  </a:lnTo>
                  <a:lnTo>
                    <a:pt x="351" y="255"/>
                  </a:lnTo>
                  <a:lnTo>
                    <a:pt x="347" y="255"/>
                  </a:lnTo>
                  <a:lnTo>
                    <a:pt x="345" y="254"/>
                  </a:lnTo>
                  <a:lnTo>
                    <a:pt x="343" y="252"/>
                  </a:lnTo>
                  <a:lnTo>
                    <a:pt x="338" y="250"/>
                  </a:lnTo>
                  <a:lnTo>
                    <a:pt x="334" y="247"/>
                  </a:lnTo>
                  <a:lnTo>
                    <a:pt x="330" y="243"/>
                  </a:lnTo>
                  <a:lnTo>
                    <a:pt x="325" y="241"/>
                  </a:lnTo>
                  <a:lnTo>
                    <a:pt x="320" y="241"/>
                  </a:lnTo>
                  <a:lnTo>
                    <a:pt x="317" y="243"/>
                  </a:lnTo>
                  <a:lnTo>
                    <a:pt x="314" y="246"/>
                  </a:lnTo>
                  <a:lnTo>
                    <a:pt x="312" y="249"/>
                  </a:lnTo>
                  <a:lnTo>
                    <a:pt x="310" y="250"/>
                  </a:lnTo>
                  <a:lnTo>
                    <a:pt x="308" y="251"/>
                  </a:lnTo>
                  <a:lnTo>
                    <a:pt x="303" y="249"/>
                  </a:lnTo>
                  <a:lnTo>
                    <a:pt x="298" y="244"/>
                  </a:lnTo>
                  <a:lnTo>
                    <a:pt x="295" y="241"/>
                  </a:lnTo>
                  <a:lnTo>
                    <a:pt x="293" y="239"/>
                  </a:lnTo>
                  <a:lnTo>
                    <a:pt x="288" y="238"/>
                  </a:lnTo>
                  <a:lnTo>
                    <a:pt x="284" y="238"/>
                  </a:lnTo>
                  <a:lnTo>
                    <a:pt x="279" y="240"/>
                  </a:lnTo>
                  <a:lnTo>
                    <a:pt x="274" y="242"/>
                  </a:lnTo>
                  <a:lnTo>
                    <a:pt x="266" y="248"/>
                  </a:lnTo>
                  <a:lnTo>
                    <a:pt x="260" y="254"/>
                  </a:lnTo>
                  <a:lnTo>
                    <a:pt x="254" y="258"/>
                  </a:lnTo>
                  <a:lnTo>
                    <a:pt x="247" y="260"/>
                  </a:lnTo>
                  <a:lnTo>
                    <a:pt x="240" y="263"/>
                  </a:lnTo>
                  <a:lnTo>
                    <a:pt x="232" y="264"/>
                  </a:lnTo>
                  <a:lnTo>
                    <a:pt x="225" y="264"/>
                  </a:lnTo>
                  <a:lnTo>
                    <a:pt x="219" y="265"/>
                  </a:lnTo>
                  <a:lnTo>
                    <a:pt x="213" y="267"/>
                  </a:lnTo>
                  <a:lnTo>
                    <a:pt x="208" y="269"/>
                  </a:lnTo>
                  <a:lnTo>
                    <a:pt x="204" y="273"/>
                  </a:lnTo>
                  <a:lnTo>
                    <a:pt x="199" y="277"/>
                  </a:lnTo>
                  <a:lnTo>
                    <a:pt x="196" y="283"/>
                  </a:lnTo>
                  <a:lnTo>
                    <a:pt x="194" y="290"/>
                  </a:lnTo>
                  <a:lnTo>
                    <a:pt x="191" y="304"/>
                  </a:lnTo>
                  <a:lnTo>
                    <a:pt x="188" y="317"/>
                  </a:lnTo>
                  <a:lnTo>
                    <a:pt x="187" y="324"/>
                  </a:lnTo>
                  <a:lnTo>
                    <a:pt x="183" y="330"/>
                  </a:lnTo>
                  <a:lnTo>
                    <a:pt x="178" y="334"/>
                  </a:lnTo>
                  <a:lnTo>
                    <a:pt x="171" y="337"/>
                  </a:lnTo>
                  <a:lnTo>
                    <a:pt x="156" y="340"/>
                  </a:lnTo>
                  <a:lnTo>
                    <a:pt x="142" y="345"/>
                  </a:lnTo>
                  <a:lnTo>
                    <a:pt x="135" y="348"/>
                  </a:lnTo>
                  <a:lnTo>
                    <a:pt x="129" y="352"/>
                  </a:lnTo>
                  <a:lnTo>
                    <a:pt x="123" y="356"/>
                  </a:lnTo>
                  <a:lnTo>
                    <a:pt x="117" y="361"/>
                  </a:lnTo>
                  <a:lnTo>
                    <a:pt x="110" y="370"/>
                  </a:lnTo>
                  <a:lnTo>
                    <a:pt x="105" y="378"/>
                  </a:lnTo>
                  <a:lnTo>
                    <a:pt x="101" y="380"/>
                  </a:lnTo>
                  <a:lnTo>
                    <a:pt x="98" y="380"/>
                  </a:lnTo>
                  <a:lnTo>
                    <a:pt x="95" y="379"/>
                  </a:lnTo>
                  <a:lnTo>
                    <a:pt x="93" y="376"/>
                  </a:lnTo>
                  <a:lnTo>
                    <a:pt x="89" y="374"/>
                  </a:lnTo>
                  <a:lnTo>
                    <a:pt x="85" y="373"/>
                  </a:lnTo>
                  <a:lnTo>
                    <a:pt x="82" y="373"/>
                  </a:lnTo>
                  <a:lnTo>
                    <a:pt x="78" y="373"/>
                  </a:lnTo>
                  <a:lnTo>
                    <a:pt x="70" y="376"/>
                  </a:lnTo>
                  <a:lnTo>
                    <a:pt x="64" y="378"/>
                  </a:lnTo>
                  <a:lnTo>
                    <a:pt x="54" y="382"/>
                  </a:lnTo>
                  <a:lnTo>
                    <a:pt x="46" y="387"/>
                  </a:lnTo>
                  <a:lnTo>
                    <a:pt x="38" y="391"/>
                  </a:lnTo>
                  <a:lnTo>
                    <a:pt x="32" y="398"/>
                  </a:lnTo>
                  <a:lnTo>
                    <a:pt x="25" y="404"/>
                  </a:lnTo>
                  <a:lnTo>
                    <a:pt x="19" y="412"/>
                  </a:lnTo>
                  <a:lnTo>
                    <a:pt x="15" y="419"/>
                  </a:lnTo>
                  <a:lnTo>
                    <a:pt x="11" y="428"/>
                  </a:lnTo>
                  <a:lnTo>
                    <a:pt x="4" y="451"/>
                  </a:lnTo>
                  <a:lnTo>
                    <a:pt x="0" y="475"/>
                  </a:lnTo>
                  <a:lnTo>
                    <a:pt x="0" y="480"/>
                  </a:lnTo>
                  <a:lnTo>
                    <a:pt x="0" y="486"/>
                  </a:lnTo>
                  <a:lnTo>
                    <a:pt x="1" y="492"/>
                  </a:lnTo>
                  <a:lnTo>
                    <a:pt x="2" y="498"/>
                  </a:lnTo>
                  <a:lnTo>
                    <a:pt x="4" y="503"/>
                  </a:lnTo>
                  <a:lnTo>
                    <a:pt x="7" y="508"/>
                  </a:lnTo>
                  <a:lnTo>
                    <a:pt x="11" y="512"/>
                  </a:lnTo>
                  <a:lnTo>
                    <a:pt x="16" y="517"/>
                  </a:lnTo>
                  <a:lnTo>
                    <a:pt x="20" y="520"/>
                  </a:lnTo>
                  <a:lnTo>
                    <a:pt x="25" y="525"/>
                  </a:lnTo>
                  <a:lnTo>
                    <a:pt x="27" y="531"/>
                  </a:lnTo>
                  <a:lnTo>
                    <a:pt x="29" y="536"/>
                  </a:lnTo>
                  <a:lnTo>
                    <a:pt x="32" y="548"/>
                  </a:lnTo>
                  <a:lnTo>
                    <a:pt x="34" y="556"/>
                  </a:lnTo>
                  <a:lnTo>
                    <a:pt x="36" y="559"/>
                  </a:lnTo>
                  <a:lnTo>
                    <a:pt x="40" y="561"/>
                  </a:lnTo>
                  <a:lnTo>
                    <a:pt x="43" y="562"/>
                  </a:lnTo>
                  <a:lnTo>
                    <a:pt x="50" y="562"/>
                  </a:lnTo>
                  <a:lnTo>
                    <a:pt x="56" y="561"/>
                  </a:lnTo>
                  <a:lnTo>
                    <a:pt x="61" y="561"/>
                  </a:lnTo>
                  <a:lnTo>
                    <a:pt x="67" y="561"/>
                  </a:lnTo>
                  <a:lnTo>
                    <a:pt x="72" y="565"/>
                  </a:lnTo>
                  <a:lnTo>
                    <a:pt x="74" y="567"/>
                  </a:lnTo>
                  <a:lnTo>
                    <a:pt x="74" y="569"/>
                  </a:lnTo>
                  <a:lnTo>
                    <a:pt x="75" y="573"/>
                  </a:lnTo>
                  <a:lnTo>
                    <a:pt x="75" y="576"/>
                  </a:lnTo>
                  <a:lnTo>
                    <a:pt x="74" y="583"/>
                  </a:lnTo>
                  <a:lnTo>
                    <a:pt x="74" y="589"/>
                  </a:lnTo>
                  <a:lnTo>
                    <a:pt x="75" y="591"/>
                  </a:lnTo>
                  <a:lnTo>
                    <a:pt x="76" y="593"/>
                  </a:lnTo>
                  <a:lnTo>
                    <a:pt x="78" y="596"/>
                  </a:lnTo>
                  <a:lnTo>
                    <a:pt x="82" y="597"/>
                  </a:lnTo>
                  <a:lnTo>
                    <a:pt x="87" y="597"/>
                  </a:lnTo>
                  <a:lnTo>
                    <a:pt x="93" y="596"/>
                  </a:lnTo>
                  <a:lnTo>
                    <a:pt x="99" y="596"/>
                  </a:lnTo>
                  <a:lnTo>
                    <a:pt x="103" y="594"/>
                  </a:lnTo>
                  <a:lnTo>
                    <a:pt x="109" y="596"/>
                  </a:lnTo>
                  <a:lnTo>
                    <a:pt x="114" y="597"/>
                  </a:lnTo>
                  <a:lnTo>
                    <a:pt x="116" y="600"/>
                  </a:lnTo>
                  <a:lnTo>
                    <a:pt x="116" y="604"/>
                  </a:lnTo>
                  <a:lnTo>
                    <a:pt x="116" y="608"/>
                  </a:lnTo>
                  <a:lnTo>
                    <a:pt x="117" y="612"/>
                  </a:lnTo>
                  <a:lnTo>
                    <a:pt x="117" y="614"/>
                  </a:lnTo>
                  <a:lnTo>
                    <a:pt x="119" y="615"/>
                  </a:lnTo>
                  <a:lnTo>
                    <a:pt x="121" y="616"/>
                  </a:lnTo>
                  <a:lnTo>
                    <a:pt x="123" y="616"/>
                  </a:lnTo>
                  <a:lnTo>
                    <a:pt x="127" y="617"/>
                  </a:lnTo>
                  <a:lnTo>
                    <a:pt x="132" y="616"/>
                  </a:lnTo>
                  <a:lnTo>
                    <a:pt x="137" y="616"/>
                  </a:lnTo>
                  <a:lnTo>
                    <a:pt x="140" y="617"/>
                  </a:lnTo>
                  <a:lnTo>
                    <a:pt x="141" y="618"/>
                  </a:lnTo>
                  <a:lnTo>
                    <a:pt x="141" y="621"/>
                  </a:lnTo>
                  <a:lnTo>
                    <a:pt x="139" y="626"/>
                  </a:lnTo>
                  <a:lnTo>
                    <a:pt x="135" y="633"/>
                  </a:lnTo>
                  <a:lnTo>
                    <a:pt x="135" y="639"/>
                  </a:lnTo>
                  <a:lnTo>
                    <a:pt x="135" y="643"/>
                  </a:lnTo>
                  <a:lnTo>
                    <a:pt x="137" y="648"/>
                  </a:lnTo>
                  <a:lnTo>
                    <a:pt x="140" y="651"/>
                  </a:lnTo>
                  <a:lnTo>
                    <a:pt x="146" y="655"/>
                  </a:lnTo>
                  <a:lnTo>
                    <a:pt x="151" y="657"/>
                  </a:lnTo>
                  <a:lnTo>
                    <a:pt x="164" y="661"/>
                  </a:lnTo>
                  <a:lnTo>
                    <a:pt x="173" y="663"/>
                  </a:lnTo>
                  <a:lnTo>
                    <a:pt x="186" y="664"/>
                  </a:lnTo>
                  <a:lnTo>
                    <a:pt x="197" y="663"/>
                  </a:lnTo>
                  <a:lnTo>
                    <a:pt x="204" y="662"/>
                  </a:lnTo>
                  <a:lnTo>
                    <a:pt x="208" y="659"/>
                  </a:lnTo>
                  <a:lnTo>
                    <a:pt x="213" y="655"/>
                  </a:lnTo>
                  <a:lnTo>
                    <a:pt x="215" y="649"/>
                  </a:lnTo>
                  <a:lnTo>
                    <a:pt x="219" y="641"/>
                  </a:lnTo>
                  <a:lnTo>
                    <a:pt x="219" y="633"/>
                  </a:lnTo>
                  <a:lnTo>
                    <a:pt x="219" y="627"/>
                  </a:lnTo>
                  <a:lnTo>
                    <a:pt x="217" y="621"/>
                  </a:lnTo>
                  <a:lnTo>
                    <a:pt x="217" y="619"/>
                  </a:lnTo>
                  <a:lnTo>
                    <a:pt x="217" y="619"/>
                  </a:lnTo>
                  <a:lnTo>
                    <a:pt x="222" y="627"/>
                  </a:lnTo>
                  <a:lnTo>
                    <a:pt x="225" y="637"/>
                  </a:lnTo>
                  <a:lnTo>
                    <a:pt x="229" y="648"/>
                  </a:lnTo>
                  <a:lnTo>
                    <a:pt x="233" y="659"/>
                  </a:lnTo>
                  <a:lnTo>
                    <a:pt x="236" y="661"/>
                  </a:lnTo>
                  <a:lnTo>
                    <a:pt x="240" y="662"/>
                  </a:lnTo>
                  <a:lnTo>
                    <a:pt x="245" y="661"/>
                  </a:lnTo>
                  <a:lnTo>
                    <a:pt x="249" y="659"/>
                  </a:lnTo>
                  <a:lnTo>
                    <a:pt x="260" y="656"/>
                  </a:lnTo>
                  <a:lnTo>
                    <a:pt x="266" y="651"/>
                  </a:lnTo>
                  <a:lnTo>
                    <a:pt x="272" y="649"/>
                  </a:lnTo>
                  <a:lnTo>
                    <a:pt x="278" y="646"/>
                  </a:lnTo>
                  <a:lnTo>
                    <a:pt x="282" y="641"/>
                  </a:lnTo>
                  <a:lnTo>
                    <a:pt x="287" y="637"/>
                  </a:lnTo>
                  <a:lnTo>
                    <a:pt x="290" y="627"/>
                  </a:lnTo>
                  <a:lnTo>
                    <a:pt x="295" y="619"/>
                  </a:lnTo>
                  <a:lnTo>
                    <a:pt x="296" y="618"/>
                  </a:lnTo>
                  <a:lnTo>
                    <a:pt x="300" y="617"/>
                  </a:lnTo>
                  <a:lnTo>
                    <a:pt x="303" y="617"/>
                  </a:lnTo>
                  <a:lnTo>
                    <a:pt x="308" y="617"/>
                  </a:lnTo>
                  <a:lnTo>
                    <a:pt x="315" y="617"/>
                  </a:lnTo>
                  <a:lnTo>
                    <a:pt x="321" y="618"/>
                  </a:lnTo>
                  <a:lnTo>
                    <a:pt x="326" y="619"/>
                  </a:lnTo>
                  <a:lnTo>
                    <a:pt x="330" y="622"/>
                  </a:lnTo>
                  <a:lnTo>
                    <a:pt x="335" y="625"/>
                  </a:lnTo>
                  <a:lnTo>
                    <a:pt x="338" y="629"/>
                  </a:lnTo>
                  <a:lnTo>
                    <a:pt x="342" y="633"/>
                  </a:lnTo>
                  <a:lnTo>
                    <a:pt x="344" y="638"/>
                  </a:lnTo>
                  <a:lnTo>
                    <a:pt x="345" y="643"/>
                  </a:lnTo>
                  <a:lnTo>
                    <a:pt x="346" y="649"/>
                  </a:lnTo>
                  <a:lnTo>
                    <a:pt x="345" y="658"/>
                  </a:lnTo>
                  <a:lnTo>
                    <a:pt x="342" y="666"/>
                  </a:lnTo>
                  <a:lnTo>
                    <a:pt x="339" y="669"/>
                  </a:lnTo>
                  <a:lnTo>
                    <a:pt x="337" y="672"/>
                  </a:lnTo>
                  <a:lnTo>
                    <a:pt x="334" y="673"/>
                  </a:lnTo>
                  <a:lnTo>
                    <a:pt x="328" y="674"/>
                  </a:lnTo>
                  <a:lnTo>
                    <a:pt x="325" y="674"/>
                  </a:lnTo>
                  <a:lnTo>
                    <a:pt x="322" y="675"/>
                  </a:lnTo>
                  <a:lnTo>
                    <a:pt x="320" y="678"/>
                  </a:lnTo>
                  <a:lnTo>
                    <a:pt x="320" y="679"/>
                  </a:lnTo>
                  <a:lnTo>
                    <a:pt x="320" y="684"/>
                  </a:lnTo>
                  <a:lnTo>
                    <a:pt x="320" y="692"/>
                  </a:lnTo>
                  <a:lnTo>
                    <a:pt x="317" y="694"/>
                  </a:lnTo>
                  <a:lnTo>
                    <a:pt x="312" y="692"/>
                  </a:lnTo>
                  <a:lnTo>
                    <a:pt x="303" y="690"/>
                  </a:lnTo>
                  <a:lnTo>
                    <a:pt x="294" y="687"/>
                  </a:lnTo>
                  <a:lnTo>
                    <a:pt x="282" y="684"/>
                  </a:lnTo>
                  <a:lnTo>
                    <a:pt x="271" y="683"/>
                  </a:lnTo>
                  <a:lnTo>
                    <a:pt x="260" y="684"/>
                  </a:lnTo>
                  <a:lnTo>
                    <a:pt x="248" y="687"/>
                  </a:lnTo>
                  <a:lnTo>
                    <a:pt x="227" y="694"/>
                  </a:lnTo>
                  <a:lnTo>
                    <a:pt x="206" y="704"/>
                  </a:lnTo>
                  <a:lnTo>
                    <a:pt x="194" y="710"/>
                  </a:lnTo>
                  <a:lnTo>
                    <a:pt x="182" y="714"/>
                  </a:lnTo>
                  <a:lnTo>
                    <a:pt x="175" y="716"/>
                  </a:lnTo>
                  <a:lnTo>
                    <a:pt x="170" y="718"/>
                  </a:lnTo>
                  <a:lnTo>
                    <a:pt x="163" y="718"/>
                  </a:lnTo>
                  <a:lnTo>
                    <a:pt x="156" y="718"/>
                  </a:lnTo>
                  <a:lnTo>
                    <a:pt x="148" y="718"/>
                  </a:lnTo>
                  <a:lnTo>
                    <a:pt x="139" y="718"/>
                  </a:lnTo>
                  <a:lnTo>
                    <a:pt x="131" y="720"/>
                  </a:lnTo>
                  <a:lnTo>
                    <a:pt x="122" y="722"/>
                  </a:lnTo>
                  <a:lnTo>
                    <a:pt x="114" y="726"/>
                  </a:lnTo>
                  <a:lnTo>
                    <a:pt x="106" y="730"/>
                  </a:lnTo>
                  <a:lnTo>
                    <a:pt x="99" y="735"/>
                  </a:lnTo>
                  <a:lnTo>
                    <a:pt x="91" y="739"/>
                  </a:lnTo>
                  <a:lnTo>
                    <a:pt x="84" y="746"/>
                  </a:lnTo>
                  <a:lnTo>
                    <a:pt x="78" y="753"/>
                  </a:lnTo>
                  <a:lnTo>
                    <a:pt x="76" y="757"/>
                  </a:lnTo>
                  <a:lnTo>
                    <a:pt x="75" y="762"/>
                  </a:lnTo>
                  <a:lnTo>
                    <a:pt x="74" y="767"/>
                  </a:lnTo>
                  <a:lnTo>
                    <a:pt x="75" y="771"/>
                  </a:lnTo>
                  <a:lnTo>
                    <a:pt x="76" y="775"/>
                  </a:lnTo>
                  <a:lnTo>
                    <a:pt x="78" y="778"/>
                  </a:lnTo>
                  <a:lnTo>
                    <a:pt x="86" y="789"/>
                  </a:lnTo>
                  <a:lnTo>
                    <a:pt x="97" y="800"/>
                  </a:lnTo>
                  <a:lnTo>
                    <a:pt x="101" y="804"/>
                  </a:lnTo>
                  <a:lnTo>
                    <a:pt x="107" y="809"/>
                  </a:lnTo>
                  <a:lnTo>
                    <a:pt x="114" y="812"/>
                  </a:lnTo>
                  <a:lnTo>
                    <a:pt x="119" y="816"/>
                  </a:lnTo>
                  <a:lnTo>
                    <a:pt x="124" y="816"/>
                  </a:lnTo>
                  <a:lnTo>
                    <a:pt x="129" y="816"/>
                  </a:lnTo>
                  <a:lnTo>
                    <a:pt x="133" y="814"/>
                  </a:lnTo>
                  <a:lnTo>
                    <a:pt x="138" y="811"/>
                  </a:lnTo>
                  <a:lnTo>
                    <a:pt x="140" y="809"/>
                  </a:lnTo>
                  <a:lnTo>
                    <a:pt x="141" y="806"/>
                  </a:lnTo>
                  <a:lnTo>
                    <a:pt x="143" y="808"/>
                  </a:lnTo>
                  <a:lnTo>
                    <a:pt x="146" y="810"/>
                  </a:lnTo>
                  <a:lnTo>
                    <a:pt x="148" y="820"/>
                  </a:lnTo>
                  <a:lnTo>
                    <a:pt x="152" y="828"/>
                  </a:lnTo>
                  <a:lnTo>
                    <a:pt x="157" y="835"/>
                  </a:lnTo>
                  <a:lnTo>
                    <a:pt x="164" y="838"/>
                  </a:lnTo>
                  <a:lnTo>
                    <a:pt x="172" y="842"/>
                  </a:lnTo>
                  <a:lnTo>
                    <a:pt x="180" y="843"/>
                  </a:lnTo>
                  <a:lnTo>
                    <a:pt x="189" y="844"/>
                  </a:lnTo>
                  <a:lnTo>
                    <a:pt x="199" y="843"/>
                  </a:lnTo>
                  <a:lnTo>
                    <a:pt x="215" y="842"/>
                  </a:lnTo>
                  <a:lnTo>
                    <a:pt x="231" y="841"/>
                  </a:lnTo>
                  <a:lnTo>
                    <a:pt x="232" y="841"/>
                  </a:lnTo>
                  <a:lnTo>
                    <a:pt x="236" y="841"/>
                  </a:lnTo>
                  <a:lnTo>
                    <a:pt x="238" y="842"/>
                  </a:lnTo>
                  <a:lnTo>
                    <a:pt x="239" y="843"/>
                  </a:lnTo>
                  <a:lnTo>
                    <a:pt x="238" y="848"/>
                  </a:lnTo>
                  <a:lnTo>
                    <a:pt x="233" y="851"/>
                  </a:lnTo>
                  <a:lnTo>
                    <a:pt x="230" y="854"/>
                  </a:lnTo>
                  <a:lnTo>
                    <a:pt x="225" y="857"/>
                  </a:lnTo>
                  <a:lnTo>
                    <a:pt x="214" y="865"/>
                  </a:lnTo>
                  <a:lnTo>
                    <a:pt x="203" y="873"/>
                  </a:lnTo>
                  <a:lnTo>
                    <a:pt x="191" y="881"/>
                  </a:lnTo>
                  <a:lnTo>
                    <a:pt x="180" y="889"/>
                  </a:lnTo>
                  <a:lnTo>
                    <a:pt x="174" y="892"/>
                  </a:lnTo>
                  <a:lnTo>
                    <a:pt x="168" y="897"/>
                  </a:lnTo>
                  <a:lnTo>
                    <a:pt x="166" y="899"/>
                  </a:lnTo>
                  <a:lnTo>
                    <a:pt x="164" y="902"/>
                  </a:lnTo>
                  <a:lnTo>
                    <a:pt x="163" y="905"/>
                  </a:lnTo>
                  <a:lnTo>
                    <a:pt x="163" y="908"/>
                  </a:lnTo>
                  <a:lnTo>
                    <a:pt x="164" y="911"/>
                  </a:lnTo>
                  <a:lnTo>
                    <a:pt x="166" y="915"/>
                  </a:lnTo>
                  <a:lnTo>
                    <a:pt x="170" y="918"/>
                  </a:lnTo>
                  <a:lnTo>
                    <a:pt x="173" y="922"/>
                  </a:lnTo>
                  <a:lnTo>
                    <a:pt x="182" y="927"/>
                  </a:lnTo>
                  <a:lnTo>
                    <a:pt x="190" y="931"/>
                  </a:lnTo>
                  <a:lnTo>
                    <a:pt x="206" y="946"/>
                  </a:lnTo>
                  <a:lnTo>
                    <a:pt x="222" y="962"/>
                  </a:lnTo>
                  <a:lnTo>
                    <a:pt x="233" y="970"/>
                  </a:lnTo>
                  <a:lnTo>
                    <a:pt x="245" y="976"/>
                  </a:lnTo>
                  <a:lnTo>
                    <a:pt x="257" y="984"/>
                  </a:lnTo>
                  <a:lnTo>
                    <a:pt x="270" y="990"/>
                  </a:lnTo>
                  <a:lnTo>
                    <a:pt x="278" y="995"/>
                  </a:lnTo>
                  <a:lnTo>
                    <a:pt x="287" y="999"/>
                  </a:lnTo>
                  <a:lnTo>
                    <a:pt x="293" y="1001"/>
                  </a:lnTo>
                  <a:lnTo>
                    <a:pt x="300" y="1005"/>
                  </a:lnTo>
                  <a:lnTo>
                    <a:pt x="303" y="1006"/>
                  </a:lnTo>
                  <a:lnTo>
                    <a:pt x="306" y="1007"/>
                  </a:lnTo>
                  <a:lnTo>
                    <a:pt x="312" y="1008"/>
                  </a:lnTo>
                  <a:lnTo>
                    <a:pt x="315" y="1008"/>
                  </a:lnTo>
                  <a:lnTo>
                    <a:pt x="318" y="1006"/>
                  </a:lnTo>
                  <a:lnTo>
                    <a:pt x="317" y="1004"/>
                  </a:lnTo>
                  <a:lnTo>
                    <a:pt x="313" y="997"/>
                  </a:lnTo>
                  <a:lnTo>
                    <a:pt x="309" y="989"/>
                  </a:lnTo>
                  <a:lnTo>
                    <a:pt x="301" y="979"/>
                  </a:lnTo>
                  <a:lnTo>
                    <a:pt x="292" y="965"/>
                  </a:lnTo>
                  <a:lnTo>
                    <a:pt x="289" y="958"/>
                  </a:lnTo>
                  <a:lnTo>
                    <a:pt x="287" y="951"/>
                  </a:lnTo>
                  <a:lnTo>
                    <a:pt x="287" y="948"/>
                  </a:lnTo>
                  <a:lnTo>
                    <a:pt x="287" y="944"/>
                  </a:lnTo>
                  <a:lnTo>
                    <a:pt x="287" y="942"/>
                  </a:lnTo>
                  <a:lnTo>
                    <a:pt x="289" y="940"/>
                  </a:lnTo>
                  <a:lnTo>
                    <a:pt x="293" y="936"/>
                  </a:lnTo>
                  <a:lnTo>
                    <a:pt x="298" y="935"/>
                  </a:lnTo>
                  <a:lnTo>
                    <a:pt x="301" y="935"/>
                  </a:lnTo>
                  <a:lnTo>
                    <a:pt x="303" y="936"/>
                  </a:lnTo>
                  <a:lnTo>
                    <a:pt x="306" y="940"/>
                  </a:lnTo>
                  <a:lnTo>
                    <a:pt x="310" y="947"/>
                  </a:lnTo>
                  <a:lnTo>
                    <a:pt x="313" y="954"/>
                  </a:lnTo>
                  <a:lnTo>
                    <a:pt x="317" y="962"/>
                  </a:lnTo>
                  <a:lnTo>
                    <a:pt x="320" y="967"/>
                  </a:lnTo>
                  <a:lnTo>
                    <a:pt x="323" y="970"/>
                  </a:lnTo>
                  <a:lnTo>
                    <a:pt x="326" y="970"/>
                  </a:lnTo>
                  <a:lnTo>
                    <a:pt x="328" y="968"/>
                  </a:lnTo>
                  <a:lnTo>
                    <a:pt x="330" y="965"/>
                  </a:lnTo>
                  <a:lnTo>
                    <a:pt x="333" y="960"/>
                  </a:lnTo>
                  <a:lnTo>
                    <a:pt x="335" y="957"/>
                  </a:lnTo>
                  <a:lnTo>
                    <a:pt x="336" y="954"/>
                  </a:lnTo>
                  <a:lnTo>
                    <a:pt x="339" y="947"/>
                  </a:lnTo>
                  <a:lnTo>
                    <a:pt x="344" y="940"/>
                  </a:lnTo>
                  <a:lnTo>
                    <a:pt x="346" y="938"/>
                  </a:lnTo>
                  <a:lnTo>
                    <a:pt x="349" y="934"/>
                  </a:lnTo>
                  <a:lnTo>
                    <a:pt x="352" y="932"/>
                  </a:lnTo>
                  <a:lnTo>
                    <a:pt x="355" y="931"/>
                  </a:lnTo>
                  <a:lnTo>
                    <a:pt x="359" y="931"/>
                  </a:lnTo>
                  <a:lnTo>
                    <a:pt x="361" y="931"/>
                  </a:lnTo>
                  <a:lnTo>
                    <a:pt x="363" y="933"/>
                  </a:lnTo>
                  <a:lnTo>
                    <a:pt x="366" y="935"/>
                  </a:lnTo>
                  <a:lnTo>
                    <a:pt x="367" y="942"/>
                  </a:lnTo>
                  <a:lnTo>
                    <a:pt x="367" y="948"/>
                  </a:lnTo>
                  <a:lnTo>
                    <a:pt x="366" y="955"/>
                  </a:lnTo>
                  <a:lnTo>
                    <a:pt x="362" y="960"/>
                  </a:lnTo>
                  <a:lnTo>
                    <a:pt x="359" y="965"/>
                  </a:lnTo>
                  <a:lnTo>
                    <a:pt x="358" y="970"/>
                  </a:lnTo>
                  <a:lnTo>
                    <a:pt x="358" y="975"/>
                  </a:lnTo>
                  <a:lnTo>
                    <a:pt x="359" y="981"/>
                  </a:lnTo>
                  <a:lnTo>
                    <a:pt x="361" y="983"/>
                  </a:lnTo>
                  <a:lnTo>
                    <a:pt x="363" y="985"/>
                  </a:lnTo>
                  <a:lnTo>
                    <a:pt x="366" y="987"/>
                  </a:lnTo>
                  <a:lnTo>
                    <a:pt x="369" y="988"/>
                  </a:lnTo>
                  <a:lnTo>
                    <a:pt x="372" y="987"/>
                  </a:lnTo>
                  <a:lnTo>
                    <a:pt x="376" y="987"/>
                  </a:lnTo>
                  <a:lnTo>
                    <a:pt x="378" y="984"/>
                  </a:lnTo>
                  <a:lnTo>
                    <a:pt x="380" y="982"/>
                  </a:lnTo>
                  <a:lnTo>
                    <a:pt x="384" y="976"/>
                  </a:lnTo>
                  <a:lnTo>
                    <a:pt x="386" y="970"/>
                  </a:lnTo>
                  <a:lnTo>
                    <a:pt x="387" y="965"/>
                  </a:lnTo>
                  <a:lnTo>
                    <a:pt x="390" y="960"/>
                  </a:lnTo>
                  <a:lnTo>
                    <a:pt x="399" y="964"/>
                  </a:lnTo>
                  <a:lnTo>
                    <a:pt x="410" y="967"/>
                  </a:lnTo>
                  <a:lnTo>
                    <a:pt x="414" y="966"/>
                  </a:lnTo>
                  <a:lnTo>
                    <a:pt x="417" y="964"/>
                  </a:lnTo>
                  <a:lnTo>
                    <a:pt x="419" y="962"/>
                  </a:lnTo>
                  <a:lnTo>
                    <a:pt x="422" y="958"/>
                  </a:lnTo>
                  <a:lnTo>
                    <a:pt x="425" y="950"/>
                  </a:lnTo>
                  <a:lnTo>
                    <a:pt x="427" y="943"/>
                  </a:lnTo>
                  <a:lnTo>
                    <a:pt x="428" y="941"/>
                  </a:lnTo>
                  <a:lnTo>
                    <a:pt x="429" y="938"/>
                  </a:lnTo>
                  <a:lnTo>
                    <a:pt x="433" y="930"/>
                  </a:lnTo>
                  <a:lnTo>
                    <a:pt x="435" y="926"/>
                  </a:lnTo>
                  <a:lnTo>
                    <a:pt x="436" y="926"/>
                  </a:lnTo>
                  <a:lnTo>
                    <a:pt x="439" y="928"/>
                  </a:lnTo>
                  <a:lnTo>
                    <a:pt x="440" y="932"/>
                  </a:lnTo>
                  <a:lnTo>
                    <a:pt x="442" y="939"/>
                  </a:lnTo>
                  <a:lnTo>
                    <a:pt x="443" y="944"/>
                  </a:lnTo>
                  <a:lnTo>
                    <a:pt x="445" y="954"/>
                  </a:lnTo>
                  <a:lnTo>
                    <a:pt x="447" y="958"/>
                  </a:lnTo>
                  <a:lnTo>
                    <a:pt x="449" y="962"/>
                  </a:lnTo>
                  <a:lnTo>
                    <a:pt x="451" y="965"/>
                  </a:lnTo>
                  <a:lnTo>
                    <a:pt x="455" y="965"/>
                  </a:lnTo>
                  <a:lnTo>
                    <a:pt x="457" y="965"/>
                  </a:lnTo>
                  <a:lnTo>
                    <a:pt x="459" y="964"/>
                  </a:lnTo>
                  <a:lnTo>
                    <a:pt x="463" y="960"/>
                  </a:lnTo>
                  <a:lnTo>
                    <a:pt x="466" y="956"/>
                  </a:lnTo>
                  <a:lnTo>
                    <a:pt x="468" y="950"/>
                  </a:lnTo>
                  <a:lnTo>
                    <a:pt x="471" y="946"/>
                  </a:lnTo>
                  <a:lnTo>
                    <a:pt x="474" y="934"/>
                  </a:lnTo>
                  <a:lnTo>
                    <a:pt x="477" y="924"/>
                  </a:lnTo>
                  <a:lnTo>
                    <a:pt x="479" y="920"/>
                  </a:lnTo>
                  <a:lnTo>
                    <a:pt x="480" y="916"/>
                  </a:lnTo>
                  <a:lnTo>
                    <a:pt x="482" y="911"/>
                  </a:lnTo>
                  <a:lnTo>
                    <a:pt x="485" y="909"/>
                  </a:lnTo>
                  <a:lnTo>
                    <a:pt x="490" y="910"/>
                  </a:lnTo>
                  <a:lnTo>
                    <a:pt x="493" y="912"/>
                  </a:lnTo>
                  <a:lnTo>
                    <a:pt x="497" y="916"/>
                  </a:lnTo>
                  <a:lnTo>
                    <a:pt x="500" y="919"/>
                  </a:lnTo>
                  <a:lnTo>
                    <a:pt x="507" y="925"/>
                  </a:lnTo>
                  <a:lnTo>
                    <a:pt x="516" y="931"/>
                  </a:lnTo>
                  <a:lnTo>
                    <a:pt x="525" y="934"/>
                  </a:lnTo>
                  <a:lnTo>
                    <a:pt x="534" y="938"/>
                  </a:lnTo>
                  <a:lnTo>
                    <a:pt x="554" y="942"/>
                  </a:lnTo>
                  <a:lnTo>
                    <a:pt x="573" y="946"/>
                  </a:lnTo>
                  <a:lnTo>
                    <a:pt x="583" y="948"/>
                  </a:lnTo>
                  <a:lnTo>
                    <a:pt x="594" y="951"/>
                  </a:lnTo>
                  <a:lnTo>
                    <a:pt x="599" y="954"/>
                  </a:lnTo>
                  <a:lnTo>
                    <a:pt x="604" y="956"/>
                  </a:lnTo>
                  <a:lnTo>
                    <a:pt x="607" y="959"/>
                  </a:lnTo>
                  <a:lnTo>
                    <a:pt x="610" y="964"/>
                  </a:lnTo>
                  <a:lnTo>
                    <a:pt x="611" y="968"/>
                  </a:lnTo>
                  <a:lnTo>
                    <a:pt x="612" y="972"/>
                  </a:lnTo>
                  <a:lnTo>
                    <a:pt x="612" y="976"/>
                  </a:lnTo>
                  <a:lnTo>
                    <a:pt x="613" y="980"/>
                  </a:lnTo>
                  <a:lnTo>
                    <a:pt x="615" y="983"/>
                  </a:lnTo>
                  <a:lnTo>
                    <a:pt x="619" y="985"/>
                  </a:lnTo>
                  <a:lnTo>
                    <a:pt x="622" y="987"/>
                  </a:lnTo>
                  <a:lnTo>
                    <a:pt x="627" y="987"/>
                  </a:lnTo>
                  <a:lnTo>
                    <a:pt x="637" y="984"/>
                  </a:lnTo>
                  <a:lnTo>
                    <a:pt x="646" y="985"/>
                  </a:lnTo>
                  <a:lnTo>
                    <a:pt x="652" y="988"/>
                  </a:lnTo>
                  <a:lnTo>
                    <a:pt x="656" y="992"/>
                  </a:lnTo>
                  <a:lnTo>
                    <a:pt x="660" y="997"/>
                  </a:lnTo>
                  <a:lnTo>
                    <a:pt x="662" y="1003"/>
                  </a:lnTo>
                  <a:lnTo>
                    <a:pt x="668" y="1012"/>
                  </a:lnTo>
                  <a:lnTo>
                    <a:pt x="675" y="1020"/>
                  </a:lnTo>
                  <a:lnTo>
                    <a:pt x="685" y="1023"/>
                  </a:lnTo>
                  <a:lnTo>
                    <a:pt x="693" y="1024"/>
                  </a:lnTo>
                  <a:lnTo>
                    <a:pt x="695" y="1030"/>
                  </a:lnTo>
                  <a:lnTo>
                    <a:pt x="696" y="1034"/>
                  </a:lnTo>
                  <a:lnTo>
                    <a:pt x="696" y="1039"/>
                  </a:lnTo>
                  <a:lnTo>
                    <a:pt x="697" y="1044"/>
                  </a:lnTo>
                  <a:lnTo>
                    <a:pt x="700" y="1047"/>
                  </a:lnTo>
                  <a:lnTo>
                    <a:pt x="703" y="1050"/>
                  </a:lnTo>
                  <a:lnTo>
                    <a:pt x="709" y="1052"/>
                  </a:lnTo>
                  <a:lnTo>
                    <a:pt x="716" y="1053"/>
                  </a:lnTo>
                  <a:lnTo>
                    <a:pt x="721" y="1056"/>
                  </a:lnTo>
                  <a:lnTo>
                    <a:pt x="726" y="1060"/>
                  </a:lnTo>
                  <a:lnTo>
                    <a:pt x="730" y="1063"/>
                  </a:lnTo>
                  <a:lnTo>
                    <a:pt x="735" y="1069"/>
                  </a:lnTo>
                  <a:lnTo>
                    <a:pt x="740" y="1076"/>
                  </a:lnTo>
                  <a:lnTo>
                    <a:pt x="743" y="1084"/>
                  </a:lnTo>
                  <a:lnTo>
                    <a:pt x="743" y="1088"/>
                  </a:lnTo>
                  <a:lnTo>
                    <a:pt x="743" y="1091"/>
                  </a:lnTo>
                  <a:lnTo>
                    <a:pt x="743" y="1096"/>
                  </a:lnTo>
                  <a:lnTo>
                    <a:pt x="741" y="1101"/>
                  </a:lnTo>
                  <a:lnTo>
                    <a:pt x="734" y="1110"/>
                  </a:lnTo>
                  <a:lnTo>
                    <a:pt x="726" y="1119"/>
                  </a:lnTo>
                  <a:lnTo>
                    <a:pt x="724" y="1122"/>
                  </a:lnTo>
                  <a:lnTo>
                    <a:pt x="724" y="1127"/>
                  </a:lnTo>
                  <a:lnTo>
                    <a:pt x="724" y="1129"/>
                  </a:lnTo>
                  <a:lnTo>
                    <a:pt x="726" y="1131"/>
                  </a:lnTo>
                  <a:lnTo>
                    <a:pt x="728" y="1135"/>
                  </a:lnTo>
                  <a:lnTo>
                    <a:pt x="732" y="1137"/>
                  </a:lnTo>
                  <a:lnTo>
                    <a:pt x="738" y="1142"/>
                  </a:lnTo>
                  <a:lnTo>
                    <a:pt x="746" y="1147"/>
                  </a:lnTo>
                  <a:lnTo>
                    <a:pt x="751" y="1151"/>
                  </a:lnTo>
                  <a:lnTo>
                    <a:pt x="753" y="1154"/>
                  </a:lnTo>
                  <a:lnTo>
                    <a:pt x="756" y="1158"/>
                  </a:lnTo>
                  <a:lnTo>
                    <a:pt x="757" y="1161"/>
                  </a:lnTo>
                  <a:lnTo>
                    <a:pt x="756" y="1166"/>
                  </a:lnTo>
                  <a:lnTo>
                    <a:pt x="754" y="1170"/>
                  </a:lnTo>
                  <a:lnTo>
                    <a:pt x="753" y="1175"/>
                  </a:lnTo>
                  <a:lnTo>
                    <a:pt x="754" y="1178"/>
                  </a:lnTo>
                  <a:lnTo>
                    <a:pt x="759" y="1186"/>
                  </a:lnTo>
                  <a:lnTo>
                    <a:pt x="766" y="1192"/>
                  </a:lnTo>
                  <a:lnTo>
                    <a:pt x="773" y="1198"/>
                  </a:lnTo>
                  <a:lnTo>
                    <a:pt x="779" y="1202"/>
                  </a:lnTo>
                  <a:lnTo>
                    <a:pt x="786" y="1207"/>
                  </a:lnTo>
                  <a:lnTo>
                    <a:pt x="793" y="1212"/>
                  </a:lnTo>
                  <a:lnTo>
                    <a:pt x="799" y="1217"/>
                  </a:lnTo>
                  <a:lnTo>
                    <a:pt x="803" y="1224"/>
                  </a:lnTo>
                  <a:lnTo>
                    <a:pt x="805" y="1225"/>
                  </a:lnTo>
                  <a:lnTo>
                    <a:pt x="805" y="1227"/>
                  </a:lnTo>
                  <a:lnTo>
                    <a:pt x="803" y="1228"/>
                  </a:lnTo>
                  <a:lnTo>
                    <a:pt x="802" y="1229"/>
                  </a:lnTo>
                  <a:lnTo>
                    <a:pt x="800" y="1231"/>
                  </a:lnTo>
                  <a:lnTo>
                    <a:pt x="798" y="1233"/>
                  </a:lnTo>
                  <a:lnTo>
                    <a:pt x="798" y="1235"/>
                  </a:lnTo>
                  <a:lnTo>
                    <a:pt x="799" y="1239"/>
                  </a:lnTo>
                  <a:lnTo>
                    <a:pt x="801" y="1241"/>
                  </a:lnTo>
                  <a:lnTo>
                    <a:pt x="805" y="1244"/>
                  </a:lnTo>
                  <a:lnTo>
                    <a:pt x="810" y="1250"/>
                  </a:lnTo>
                  <a:lnTo>
                    <a:pt x="816" y="1253"/>
                  </a:lnTo>
                  <a:lnTo>
                    <a:pt x="822" y="1259"/>
                  </a:lnTo>
                  <a:lnTo>
                    <a:pt x="830" y="1266"/>
                  </a:lnTo>
                  <a:lnTo>
                    <a:pt x="833" y="1269"/>
                  </a:lnTo>
                  <a:lnTo>
                    <a:pt x="835" y="1273"/>
                  </a:lnTo>
                  <a:lnTo>
                    <a:pt x="838" y="1276"/>
                  </a:lnTo>
                  <a:lnTo>
                    <a:pt x="838" y="1280"/>
                  </a:lnTo>
                  <a:lnTo>
                    <a:pt x="838" y="1284"/>
                  </a:lnTo>
                  <a:lnTo>
                    <a:pt x="835" y="1289"/>
                  </a:lnTo>
                  <a:lnTo>
                    <a:pt x="833" y="1292"/>
                  </a:lnTo>
                  <a:lnTo>
                    <a:pt x="830" y="1296"/>
                  </a:lnTo>
                  <a:lnTo>
                    <a:pt x="827" y="1299"/>
                  </a:lnTo>
                  <a:lnTo>
                    <a:pt x="825" y="1304"/>
                  </a:lnTo>
                  <a:lnTo>
                    <a:pt x="823" y="1308"/>
                  </a:lnTo>
                  <a:lnTo>
                    <a:pt x="823" y="1316"/>
                  </a:lnTo>
                  <a:lnTo>
                    <a:pt x="822" y="1323"/>
                  </a:lnTo>
                  <a:lnTo>
                    <a:pt x="821" y="1330"/>
                  </a:lnTo>
                  <a:lnTo>
                    <a:pt x="817" y="1337"/>
                  </a:lnTo>
                  <a:lnTo>
                    <a:pt x="814" y="1342"/>
                  </a:lnTo>
                  <a:lnTo>
                    <a:pt x="805" y="1353"/>
                  </a:lnTo>
                  <a:lnTo>
                    <a:pt x="797" y="1362"/>
                  </a:lnTo>
                  <a:lnTo>
                    <a:pt x="798" y="1365"/>
                  </a:lnTo>
                  <a:lnTo>
                    <a:pt x="799" y="1369"/>
                  </a:lnTo>
                  <a:lnTo>
                    <a:pt x="803" y="1367"/>
                  </a:lnTo>
                  <a:lnTo>
                    <a:pt x="809" y="1366"/>
                  </a:lnTo>
                  <a:lnTo>
                    <a:pt x="814" y="1363"/>
                  </a:lnTo>
                  <a:lnTo>
                    <a:pt x="817" y="1361"/>
                  </a:lnTo>
                  <a:lnTo>
                    <a:pt x="826" y="1355"/>
                  </a:lnTo>
                  <a:lnTo>
                    <a:pt x="834" y="1349"/>
                  </a:lnTo>
                  <a:lnTo>
                    <a:pt x="836" y="1347"/>
                  </a:lnTo>
                  <a:lnTo>
                    <a:pt x="840" y="1346"/>
                  </a:lnTo>
                  <a:lnTo>
                    <a:pt x="843" y="1345"/>
                  </a:lnTo>
                  <a:lnTo>
                    <a:pt x="846" y="1346"/>
                  </a:lnTo>
                  <a:lnTo>
                    <a:pt x="847" y="1351"/>
                  </a:lnTo>
                  <a:lnTo>
                    <a:pt x="847" y="1356"/>
                  </a:lnTo>
                  <a:lnTo>
                    <a:pt x="848" y="1363"/>
                  </a:lnTo>
                  <a:lnTo>
                    <a:pt x="849" y="1370"/>
                  </a:lnTo>
                  <a:lnTo>
                    <a:pt x="851" y="1377"/>
                  </a:lnTo>
                  <a:lnTo>
                    <a:pt x="855" y="1382"/>
                  </a:lnTo>
                  <a:lnTo>
                    <a:pt x="863" y="1391"/>
                  </a:lnTo>
                  <a:lnTo>
                    <a:pt x="870" y="1399"/>
                  </a:lnTo>
                  <a:lnTo>
                    <a:pt x="870" y="1405"/>
                  </a:lnTo>
                  <a:lnTo>
                    <a:pt x="868" y="1411"/>
                  </a:lnTo>
                  <a:lnTo>
                    <a:pt x="863" y="1415"/>
                  </a:lnTo>
                  <a:lnTo>
                    <a:pt x="859" y="1421"/>
                  </a:lnTo>
                  <a:lnTo>
                    <a:pt x="857" y="1427"/>
                  </a:lnTo>
                  <a:lnTo>
                    <a:pt x="856" y="1432"/>
                  </a:lnTo>
                  <a:lnTo>
                    <a:pt x="857" y="1439"/>
                  </a:lnTo>
                  <a:lnTo>
                    <a:pt x="859" y="1445"/>
                  </a:lnTo>
                  <a:lnTo>
                    <a:pt x="863" y="1451"/>
                  </a:lnTo>
                  <a:lnTo>
                    <a:pt x="868" y="1456"/>
                  </a:lnTo>
                  <a:lnTo>
                    <a:pt x="875" y="1462"/>
                  </a:lnTo>
                  <a:lnTo>
                    <a:pt x="884" y="1469"/>
                  </a:lnTo>
                  <a:lnTo>
                    <a:pt x="888" y="1472"/>
                  </a:lnTo>
                  <a:lnTo>
                    <a:pt x="891" y="1477"/>
                  </a:lnTo>
                  <a:lnTo>
                    <a:pt x="895" y="1480"/>
                  </a:lnTo>
                  <a:lnTo>
                    <a:pt x="896" y="1484"/>
                  </a:lnTo>
                  <a:lnTo>
                    <a:pt x="897" y="1489"/>
                  </a:lnTo>
                  <a:lnTo>
                    <a:pt x="897" y="1495"/>
                  </a:lnTo>
                  <a:lnTo>
                    <a:pt x="897" y="1501"/>
                  </a:lnTo>
                  <a:lnTo>
                    <a:pt x="896" y="1506"/>
                  </a:lnTo>
                  <a:lnTo>
                    <a:pt x="891" y="1517"/>
                  </a:lnTo>
                  <a:lnTo>
                    <a:pt x="885" y="1527"/>
                  </a:lnTo>
                  <a:lnTo>
                    <a:pt x="883" y="1533"/>
                  </a:lnTo>
                  <a:lnTo>
                    <a:pt x="881" y="1538"/>
                  </a:lnTo>
                  <a:lnTo>
                    <a:pt x="880" y="1542"/>
                  </a:lnTo>
                  <a:lnTo>
                    <a:pt x="880" y="1544"/>
                  </a:lnTo>
                  <a:lnTo>
                    <a:pt x="881" y="1548"/>
                  </a:lnTo>
                  <a:lnTo>
                    <a:pt x="883" y="1551"/>
                  </a:lnTo>
                  <a:lnTo>
                    <a:pt x="892" y="1554"/>
                  </a:lnTo>
                  <a:lnTo>
                    <a:pt x="904" y="1558"/>
                  </a:lnTo>
                  <a:lnTo>
                    <a:pt x="911" y="1561"/>
                  </a:lnTo>
                  <a:lnTo>
                    <a:pt x="916" y="1565"/>
                  </a:lnTo>
                  <a:lnTo>
                    <a:pt x="920" y="1570"/>
                  </a:lnTo>
                  <a:lnTo>
                    <a:pt x="924" y="1577"/>
                  </a:lnTo>
                  <a:lnTo>
                    <a:pt x="925" y="1582"/>
                  </a:lnTo>
                  <a:lnTo>
                    <a:pt x="927" y="1587"/>
                  </a:lnTo>
                  <a:lnTo>
                    <a:pt x="928" y="1592"/>
                  </a:lnTo>
                  <a:lnTo>
                    <a:pt x="925" y="1597"/>
                  </a:lnTo>
                  <a:lnTo>
                    <a:pt x="923" y="1598"/>
                  </a:lnTo>
                  <a:lnTo>
                    <a:pt x="921" y="1598"/>
                  </a:lnTo>
                  <a:lnTo>
                    <a:pt x="919" y="1598"/>
                  </a:lnTo>
                  <a:lnTo>
                    <a:pt x="917" y="1597"/>
                  </a:lnTo>
                  <a:lnTo>
                    <a:pt x="916" y="1598"/>
                  </a:lnTo>
                  <a:lnTo>
                    <a:pt x="920" y="1608"/>
                  </a:lnTo>
                  <a:lnTo>
                    <a:pt x="921" y="1611"/>
                  </a:lnTo>
                  <a:lnTo>
                    <a:pt x="923" y="1615"/>
                  </a:lnTo>
                  <a:lnTo>
                    <a:pt x="923" y="1619"/>
                  </a:lnTo>
                  <a:lnTo>
                    <a:pt x="922" y="1623"/>
                  </a:lnTo>
                  <a:lnTo>
                    <a:pt x="917" y="1625"/>
                  </a:lnTo>
                  <a:lnTo>
                    <a:pt x="913" y="1628"/>
                  </a:lnTo>
                  <a:lnTo>
                    <a:pt x="912" y="1634"/>
                  </a:lnTo>
                  <a:lnTo>
                    <a:pt x="912" y="1640"/>
                  </a:lnTo>
                  <a:lnTo>
                    <a:pt x="912" y="1642"/>
                  </a:lnTo>
                  <a:lnTo>
                    <a:pt x="912" y="1646"/>
                  </a:lnTo>
                  <a:lnTo>
                    <a:pt x="900" y="1647"/>
                  </a:lnTo>
                  <a:lnTo>
                    <a:pt x="888" y="1648"/>
                  </a:lnTo>
                  <a:lnTo>
                    <a:pt x="884" y="1648"/>
                  </a:lnTo>
                  <a:lnTo>
                    <a:pt x="881" y="1649"/>
                  </a:lnTo>
                  <a:lnTo>
                    <a:pt x="878" y="1650"/>
                  </a:lnTo>
                  <a:lnTo>
                    <a:pt x="875" y="1654"/>
                  </a:lnTo>
                  <a:lnTo>
                    <a:pt x="876" y="1658"/>
                  </a:lnTo>
                  <a:lnTo>
                    <a:pt x="878" y="1663"/>
                  </a:lnTo>
                  <a:lnTo>
                    <a:pt x="880" y="1668"/>
                  </a:lnTo>
                  <a:lnTo>
                    <a:pt x="881" y="1674"/>
                  </a:lnTo>
                  <a:lnTo>
                    <a:pt x="882" y="1679"/>
                  </a:lnTo>
                  <a:lnTo>
                    <a:pt x="881" y="1684"/>
                  </a:lnTo>
                  <a:lnTo>
                    <a:pt x="879" y="1692"/>
                  </a:lnTo>
                  <a:lnTo>
                    <a:pt x="876" y="1697"/>
                  </a:lnTo>
                  <a:lnTo>
                    <a:pt x="875" y="1699"/>
                  </a:lnTo>
                  <a:lnTo>
                    <a:pt x="876" y="1701"/>
                  </a:lnTo>
                  <a:lnTo>
                    <a:pt x="878" y="1704"/>
                  </a:lnTo>
                  <a:lnTo>
                    <a:pt x="881" y="1707"/>
                  </a:lnTo>
                  <a:lnTo>
                    <a:pt x="884" y="1709"/>
                  </a:lnTo>
                  <a:lnTo>
                    <a:pt x="887" y="1712"/>
                  </a:lnTo>
                  <a:lnTo>
                    <a:pt x="887" y="1716"/>
                  </a:lnTo>
                  <a:lnTo>
                    <a:pt x="885" y="1720"/>
                  </a:lnTo>
                  <a:lnTo>
                    <a:pt x="884" y="1723"/>
                  </a:lnTo>
                  <a:lnTo>
                    <a:pt x="882" y="1728"/>
                  </a:lnTo>
                  <a:lnTo>
                    <a:pt x="881" y="1731"/>
                  </a:lnTo>
                  <a:lnTo>
                    <a:pt x="881" y="1735"/>
                  </a:lnTo>
                  <a:lnTo>
                    <a:pt x="883" y="1737"/>
                  </a:lnTo>
                  <a:lnTo>
                    <a:pt x="888" y="1739"/>
                  </a:lnTo>
                  <a:lnTo>
                    <a:pt x="892" y="1740"/>
                  </a:lnTo>
                  <a:lnTo>
                    <a:pt x="896" y="1742"/>
                  </a:lnTo>
                  <a:lnTo>
                    <a:pt x="898" y="1744"/>
                  </a:lnTo>
                  <a:lnTo>
                    <a:pt x="899" y="1746"/>
                  </a:lnTo>
                  <a:lnTo>
                    <a:pt x="900" y="1748"/>
                  </a:lnTo>
                  <a:lnTo>
                    <a:pt x="899" y="1752"/>
                  </a:lnTo>
                  <a:lnTo>
                    <a:pt x="898" y="1754"/>
                  </a:lnTo>
                  <a:lnTo>
                    <a:pt x="897" y="1756"/>
                  </a:lnTo>
                  <a:lnTo>
                    <a:pt x="892" y="1762"/>
                  </a:lnTo>
                  <a:lnTo>
                    <a:pt x="887" y="1766"/>
                  </a:lnTo>
                  <a:lnTo>
                    <a:pt x="881" y="1771"/>
                  </a:lnTo>
                  <a:lnTo>
                    <a:pt x="875" y="1773"/>
                  </a:lnTo>
                  <a:lnTo>
                    <a:pt x="873" y="1776"/>
                  </a:lnTo>
                  <a:lnTo>
                    <a:pt x="868" y="1777"/>
                  </a:lnTo>
                  <a:lnTo>
                    <a:pt x="865" y="1779"/>
                  </a:lnTo>
                  <a:lnTo>
                    <a:pt x="864" y="1782"/>
                  </a:lnTo>
                  <a:lnTo>
                    <a:pt x="866" y="1787"/>
                  </a:lnTo>
                  <a:lnTo>
                    <a:pt x="870" y="1789"/>
                  </a:lnTo>
                  <a:lnTo>
                    <a:pt x="873" y="1794"/>
                  </a:lnTo>
                  <a:lnTo>
                    <a:pt x="875" y="1797"/>
                  </a:lnTo>
                  <a:lnTo>
                    <a:pt x="878" y="1802"/>
                  </a:lnTo>
                  <a:lnTo>
                    <a:pt x="880" y="1806"/>
                  </a:lnTo>
                  <a:lnTo>
                    <a:pt x="881" y="1813"/>
                  </a:lnTo>
                  <a:lnTo>
                    <a:pt x="883" y="1821"/>
                  </a:lnTo>
                  <a:lnTo>
                    <a:pt x="885" y="1826"/>
                  </a:lnTo>
                  <a:lnTo>
                    <a:pt x="887" y="1829"/>
                  </a:lnTo>
                  <a:lnTo>
                    <a:pt x="889" y="1831"/>
                  </a:lnTo>
                  <a:lnTo>
                    <a:pt x="891" y="1834"/>
                  </a:lnTo>
                  <a:lnTo>
                    <a:pt x="895" y="1834"/>
                  </a:lnTo>
                  <a:lnTo>
                    <a:pt x="898" y="1833"/>
                  </a:lnTo>
                  <a:lnTo>
                    <a:pt x="901" y="1831"/>
                  </a:lnTo>
                  <a:lnTo>
                    <a:pt x="905" y="1830"/>
                  </a:lnTo>
                  <a:lnTo>
                    <a:pt x="908" y="1829"/>
                  </a:lnTo>
                  <a:lnTo>
                    <a:pt x="911" y="1830"/>
                  </a:lnTo>
                  <a:lnTo>
                    <a:pt x="914" y="1831"/>
                  </a:lnTo>
                  <a:lnTo>
                    <a:pt x="916" y="1833"/>
                  </a:lnTo>
                  <a:lnTo>
                    <a:pt x="924" y="1836"/>
                  </a:lnTo>
                  <a:lnTo>
                    <a:pt x="933" y="1838"/>
                  </a:lnTo>
                  <a:lnTo>
                    <a:pt x="942" y="1837"/>
                  </a:lnTo>
                  <a:lnTo>
                    <a:pt x="952" y="1835"/>
                  </a:lnTo>
                  <a:lnTo>
                    <a:pt x="955" y="1833"/>
                  </a:lnTo>
                  <a:lnTo>
                    <a:pt x="958" y="1830"/>
                  </a:lnTo>
                  <a:lnTo>
                    <a:pt x="962" y="1828"/>
                  </a:lnTo>
                  <a:lnTo>
                    <a:pt x="964" y="1825"/>
                  </a:lnTo>
                  <a:lnTo>
                    <a:pt x="965" y="1821"/>
                  </a:lnTo>
                  <a:lnTo>
                    <a:pt x="966" y="1817"/>
                  </a:lnTo>
                  <a:lnTo>
                    <a:pt x="966" y="1812"/>
                  </a:lnTo>
                  <a:lnTo>
                    <a:pt x="965" y="1806"/>
                  </a:lnTo>
                  <a:lnTo>
                    <a:pt x="963" y="1802"/>
                  </a:lnTo>
                  <a:lnTo>
                    <a:pt x="962" y="1797"/>
                  </a:lnTo>
                  <a:lnTo>
                    <a:pt x="962" y="1795"/>
                  </a:lnTo>
                  <a:lnTo>
                    <a:pt x="962" y="1794"/>
                  </a:lnTo>
                  <a:lnTo>
                    <a:pt x="963" y="1792"/>
                  </a:lnTo>
                  <a:lnTo>
                    <a:pt x="965" y="1792"/>
                  </a:lnTo>
                  <a:lnTo>
                    <a:pt x="969" y="1789"/>
                  </a:lnTo>
                  <a:lnTo>
                    <a:pt x="972" y="1787"/>
                  </a:lnTo>
                  <a:lnTo>
                    <a:pt x="973" y="1782"/>
                  </a:lnTo>
                  <a:lnTo>
                    <a:pt x="974" y="1779"/>
                  </a:lnTo>
                  <a:lnTo>
                    <a:pt x="976" y="1774"/>
                  </a:lnTo>
                  <a:lnTo>
                    <a:pt x="977" y="1770"/>
                  </a:lnTo>
                  <a:lnTo>
                    <a:pt x="979" y="1768"/>
                  </a:lnTo>
                  <a:lnTo>
                    <a:pt x="981" y="1765"/>
                  </a:lnTo>
                  <a:lnTo>
                    <a:pt x="984" y="1764"/>
                  </a:lnTo>
                  <a:lnTo>
                    <a:pt x="987" y="1763"/>
                  </a:lnTo>
                  <a:lnTo>
                    <a:pt x="989" y="1764"/>
                  </a:lnTo>
                  <a:lnTo>
                    <a:pt x="993" y="1765"/>
                  </a:lnTo>
                  <a:lnTo>
                    <a:pt x="995" y="1766"/>
                  </a:lnTo>
                  <a:lnTo>
                    <a:pt x="997" y="1769"/>
                  </a:lnTo>
                  <a:lnTo>
                    <a:pt x="998" y="1772"/>
                  </a:lnTo>
                  <a:lnTo>
                    <a:pt x="1001" y="1776"/>
                  </a:lnTo>
                  <a:lnTo>
                    <a:pt x="1003" y="1779"/>
                  </a:lnTo>
                  <a:lnTo>
                    <a:pt x="1006" y="1781"/>
                  </a:lnTo>
                  <a:lnTo>
                    <a:pt x="1010" y="1782"/>
                  </a:lnTo>
                  <a:lnTo>
                    <a:pt x="1014" y="1784"/>
                  </a:lnTo>
                  <a:lnTo>
                    <a:pt x="1022" y="1786"/>
                  </a:lnTo>
                  <a:lnTo>
                    <a:pt x="1030" y="1787"/>
                  </a:lnTo>
                  <a:lnTo>
                    <a:pt x="1035" y="1788"/>
                  </a:lnTo>
                  <a:lnTo>
                    <a:pt x="1038" y="1789"/>
                  </a:lnTo>
                  <a:lnTo>
                    <a:pt x="1043" y="1792"/>
                  </a:lnTo>
                  <a:lnTo>
                    <a:pt x="1045" y="1795"/>
                  </a:lnTo>
                  <a:lnTo>
                    <a:pt x="1045" y="1796"/>
                  </a:lnTo>
                  <a:lnTo>
                    <a:pt x="1044" y="1798"/>
                  </a:lnTo>
                  <a:lnTo>
                    <a:pt x="1042" y="1801"/>
                  </a:lnTo>
                  <a:lnTo>
                    <a:pt x="1039" y="1802"/>
                  </a:lnTo>
                  <a:lnTo>
                    <a:pt x="1034" y="1806"/>
                  </a:lnTo>
                  <a:lnTo>
                    <a:pt x="1027" y="1812"/>
                  </a:lnTo>
                  <a:lnTo>
                    <a:pt x="1023" y="1815"/>
                  </a:lnTo>
                  <a:lnTo>
                    <a:pt x="1021" y="1819"/>
                  </a:lnTo>
                  <a:lnTo>
                    <a:pt x="1019" y="1822"/>
                  </a:lnTo>
                  <a:lnTo>
                    <a:pt x="1018" y="1826"/>
                  </a:lnTo>
                  <a:lnTo>
                    <a:pt x="1019" y="1828"/>
                  </a:lnTo>
                  <a:lnTo>
                    <a:pt x="1021" y="1830"/>
                  </a:lnTo>
                  <a:lnTo>
                    <a:pt x="1025" y="1831"/>
                  </a:lnTo>
                  <a:lnTo>
                    <a:pt x="1029" y="1831"/>
                  </a:lnTo>
                  <a:lnTo>
                    <a:pt x="1037" y="1830"/>
                  </a:lnTo>
                  <a:lnTo>
                    <a:pt x="1043" y="1829"/>
                  </a:lnTo>
                  <a:lnTo>
                    <a:pt x="1047" y="1829"/>
                  </a:lnTo>
                  <a:lnTo>
                    <a:pt x="1051" y="1829"/>
                  </a:lnTo>
                  <a:lnTo>
                    <a:pt x="1053" y="1829"/>
                  </a:lnTo>
                  <a:lnTo>
                    <a:pt x="1054" y="1830"/>
                  </a:lnTo>
                  <a:lnTo>
                    <a:pt x="1055" y="1833"/>
                  </a:lnTo>
                  <a:lnTo>
                    <a:pt x="1054" y="1835"/>
                  </a:lnTo>
                  <a:lnTo>
                    <a:pt x="1053" y="1838"/>
                  </a:lnTo>
                  <a:lnTo>
                    <a:pt x="1051" y="1843"/>
                  </a:lnTo>
                  <a:lnTo>
                    <a:pt x="1047" y="1849"/>
                  </a:lnTo>
                  <a:lnTo>
                    <a:pt x="1043" y="1856"/>
                  </a:lnTo>
                  <a:lnTo>
                    <a:pt x="1041" y="1861"/>
                  </a:lnTo>
                  <a:lnTo>
                    <a:pt x="1039" y="1866"/>
                  </a:lnTo>
                  <a:lnTo>
                    <a:pt x="1039" y="1869"/>
                  </a:lnTo>
                  <a:lnTo>
                    <a:pt x="1041" y="1871"/>
                  </a:lnTo>
                  <a:lnTo>
                    <a:pt x="1043" y="1872"/>
                  </a:lnTo>
                  <a:lnTo>
                    <a:pt x="1045" y="1874"/>
                  </a:lnTo>
                  <a:lnTo>
                    <a:pt x="1050" y="1875"/>
                  </a:lnTo>
                  <a:lnTo>
                    <a:pt x="1054" y="1877"/>
                  </a:lnTo>
                  <a:lnTo>
                    <a:pt x="1056" y="1878"/>
                  </a:lnTo>
                  <a:lnTo>
                    <a:pt x="1059" y="1880"/>
                  </a:lnTo>
                  <a:lnTo>
                    <a:pt x="1062" y="1885"/>
                  </a:lnTo>
                  <a:lnTo>
                    <a:pt x="1068" y="1892"/>
                  </a:lnTo>
                  <a:lnTo>
                    <a:pt x="1075" y="1896"/>
                  </a:lnTo>
                  <a:lnTo>
                    <a:pt x="1082" y="1901"/>
                  </a:lnTo>
                  <a:lnTo>
                    <a:pt x="1093" y="1907"/>
                  </a:lnTo>
                  <a:lnTo>
                    <a:pt x="1103" y="1916"/>
                  </a:lnTo>
                  <a:lnTo>
                    <a:pt x="1106" y="1918"/>
                  </a:lnTo>
                  <a:lnTo>
                    <a:pt x="1106" y="1921"/>
                  </a:lnTo>
                  <a:lnTo>
                    <a:pt x="1101" y="1925"/>
                  </a:lnTo>
                  <a:lnTo>
                    <a:pt x="1095" y="1928"/>
                  </a:lnTo>
                  <a:lnTo>
                    <a:pt x="1092" y="1931"/>
                  </a:lnTo>
                  <a:lnTo>
                    <a:pt x="1091" y="1933"/>
                  </a:lnTo>
                  <a:lnTo>
                    <a:pt x="1090" y="1935"/>
                  </a:lnTo>
                  <a:lnTo>
                    <a:pt x="1092" y="1940"/>
                  </a:lnTo>
                  <a:lnTo>
                    <a:pt x="1094" y="1942"/>
                  </a:lnTo>
                  <a:lnTo>
                    <a:pt x="1096" y="1945"/>
                  </a:lnTo>
                  <a:lnTo>
                    <a:pt x="1096" y="1951"/>
                  </a:lnTo>
                  <a:lnTo>
                    <a:pt x="1098" y="1957"/>
                  </a:lnTo>
                  <a:lnTo>
                    <a:pt x="1100" y="1963"/>
                  </a:lnTo>
                  <a:lnTo>
                    <a:pt x="1102" y="1968"/>
                  </a:lnTo>
                  <a:lnTo>
                    <a:pt x="1108" y="1974"/>
                  </a:lnTo>
                  <a:lnTo>
                    <a:pt x="1111" y="1982"/>
                  </a:lnTo>
                  <a:lnTo>
                    <a:pt x="1110" y="1983"/>
                  </a:lnTo>
                  <a:lnTo>
                    <a:pt x="1109" y="1983"/>
                  </a:lnTo>
                  <a:lnTo>
                    <a:pt x="1100" y="1982"/>
                  </a:lnTo>
                  <a:lnTo>
                    <a:pt x="1092" y="1978"/>
                  </a:lnTo>
                  <a:lnTo>
                    <a:pt x="1083" y="1974"/>
                  </a:lnTo>
                  <a:lnTo>
                    <a:pt x="1076" y="1971"/>
                  </a:lnTo>
                  <a:lnTo>
                    <a:pt x="1070" y="1966"/>
                  </a:lnTo>
                  <a:lnTo>
                    <a:pt x="1064" y="1960"/>
                  </a:lnTo>
                  <a:lnTo>
                    <a:pt x="1054" y="1950"/>
                  </a:lnTo>
                  <a:lnTo>
                    <a:pt x="1041" y="1940"/>
                  </a:lnTo>
                  <a:lnTo>
                    <a:pt x="1033" y="1935"/>
                  </a:lnTo>
                  <a:lnTo>
                    <a:pt x="1023" y="1932"/>
                  </a:lnTo>
                  <a:lnTo>
                    <a:pt x="1013" y="1931"/>
                  </a:lnTo>
                  <a:lnTo>
                    <a:pt x="1004" y="1929"/>
                  </a:lnTo>
                  <a:lnTo>
                    <a:pt x="995" y="1928"/>
                  </a:lnTo>
                  <a:lnTo>
                    <a:pt x="985" y="1927"/>
                  </a:lnTo>
                  <a:lnTo>
                    <a:pt x="976" y="1926"/>
                  </a:lnTo>
                  <a:lnTo>
                    <a:pt x="966" y="1925"/>
                  </a:lnTo>
                  <a:lnTo>
                    <a:pt x="957" y="1924"/>
                  </a:lnTo>
                  <a:lnTo>
                    <a:pt x="949" y="1924"/>
                  </a:lnTo>
                  <a:lnTo>
                    <a:pt x="945" y="1926"/>
                  </a:lnTo>
                  <a:lnTo>
                    <a:pt x="942" y="1929"/>
                  </a:lnTo>
                  <a:lnTo>
                    <a:pt x="940" y="1932"/>
                  </a:lnTo>
                  <a:lnTo>
                    <a:pt x="938" y="1935"/>
                  </a:lnTo>
                  <a:lnTo>
                    <a:pt x="936" y="1939"/>
                  </a:lnTo>
                  <a:lnTo>
                    <a:pt x="933" y="1942"/>
                  </a:lnTo>
                  <a:lnTo>
                    <a:pt x="932" y="1945"/>
                  </a:lnTo>
                  <a:lnTo>
                    <a:pt x="933" y="1949"/>
                  </a:lnTo>
                  <a:lnTo>
                    <a:pt x="937" y="1953"/>
                  </a:lnTo>
                  <a:lnTo>
                    <a:pt x="941" y="1957"/>
                  </a:lnTo>
                  <a:lnTo>
                    <a:pt x="949" y="1965"/>
                  </a:lnTo>
                  <a:lnTo>
                    <a:pt x="955" y="1974"/>
                  </a:lnTo>
                  <a:lnTo>
                    <a:pt x="960" y="1980"/>
                  </a:lnTo>
                  <a:lnTo>
                    <a:pt x="964" y="1984"/>
                  </a:lnTo>
                  <a:lnTo>
                    <a:pt x="968" y="1986"/>
                  </a:lnTo>
                  <a:lnTo>
                    <a:pt x="972" y="1988"/>
                  </a:lnTo>
                  <a:lnTo>
                    <a:pt x="981" y="1989"/>
                  </a:lnTo>
                  <a:lnTo>
                    <a:pt x="994" y="1991"/>
                  </a:lnTo>
                  <a:lnTo>
                    <a:pt x="1004" y="1993"/>
                  </a:lnTo>
                  <a:lnTo>
                    <a:pt x="1013" y="1999"/>
                  </a:lnTo>
                  <a:lnTo>
                    <a:pt x="1019" y="2002"/>
                  </a:lnTo>
                  <a:lnTo>
                    <a:pt x="1023" y="2007"/>
                  </a:lnTo>
                  <a:lnTo>
                    <a:pt x="1028" y="2012"/>
                  </a:lnTo>
                  <a:lnTo>
                    <a:pt x="1033" y="2017"/>
                  </a:lnTo>
                  <a:lnTo>
                    <a:pt x="1036" y="2025"/>
                  </a:lnTo>
                  <a:lnTo>
                    <a:pt x="1042" y="2033"/>
                  </a:lnTo>
                  <a:lnTo>
                    <a:pt x="1047" y="2038"/>
                  </a:lnTo>
                  <a:lnTo>
                    <a:pt x="1054" y="2041"/>
                  </a:lnTo>
                  <a:lnTo>
                    <a:pt x="1061" y="2043"/>
                  </a:lnTo>
                  <a:lnTo>
                    <a:pt x="1069" y="2046"/>
                  </a:lnTo>
                  <a:lnTo>
                    <a:pt x="1078" y="2047"/>
                  </a:lnTo>
                  <a:lnTo>
                    <a:pt x="1087" y="2050"/>
                  </a:lnTo>
                  <a:lnTo>
                    <a:pt x="1092" y="2051"/>
                  </a:lnTo>
                  <a:lnTo>
                    <a:pt x="1096" y="2055"/>
                  </a:lnTo>
                  <a:lnTo>
                    <a:pt x="1099" y="2057"/>
                  </a:lnTo>
                  <a:lnTo>
                    <a:pt x="1101" y="2062"/>
                  </a:lnTo>
                  <a:lnTo>
                    <a:pt x="1102" y="2067"/>
                  </a:lnTo>
                  <a:lnTo>
                    <a:pt x="1101" y="2073"/>
                  </a:lnTo>
                  <a:lnTo>
                    <a:pt x="1099" y="2079"/>
                  </a:lnTo>
                  <a:lnTo>
                    <a:pt x="1096" y="2083"/>
                  </a:lnTo>
                  <a:lnTo>
                    <a:pt x="1095" y="2090"/>
                  </a:lnTo>
                  <a:lnTo>
                    <a:pt x="1095" y="2096"/>
                  </a:lnTo>
                  <a:lnTo>
                    <a:pt x="1096" y="2102"/>
                  </a:lnTo>
                  <a:lnTo>
                    <a:pt x="1098" y="2108"/>
                  </a:lnTo>
                  <a:lnTo>
                    <a:pt x="1100" y="2113"/>
                  </a:lnTo>
                  <a:lnTo>
                    <a:pt x="1102" y="2115"/>
                  </a:lnTo>
                  <a:lnTo>
                    <a:pt x="1104" y="2118"/>
                  </a:lnTo>
                  <a:lnTo>
                    <a:pt x="1107" y="2118"/>
                  </a:lnTo>
                  <a:lnTo>
                    <a:pt x="1108" y="2116"/>
                  </a:lnTo>
                  <a:lnTo>
                    <a:pt x="1110" y="2114"/>
                  </a:lnTo>
                  <a:lnTo>
                    <a:pt x="1111" y="2111"/>
                  </a:lnTo>
                  <a:lnTo>
                    <a:pt x="1112" y="2106"/>
                  </a:lnTo>
                  <a:lnTo>
                    <a:pt x="1113" y="2099"/>
                  </a:lnTo>
                  <a:lnTo>
                    <a:pt x="1116" y="2090"/>
                  </a:lnTo>
                  <a:lnTo>
                    <a:pt x="1118" y="2081"/>
                  </a:lnTo>
                  <a:lnTo>
                    <a:pt x="1121" y="2074"/>
                  </a:lnTo>
                  <a:lnTo>
                    <a:pt x="1124" y="2074"/>
                  </a:lnTo>
                  <a:lnTo>
                    <a:pt x="1124" y="2075"/>
                  </a:lnTo>
                  <a:lnTo>
                    <a:pt x="1125" y="2078"/>
                  </a:lnTo>
                  <a:lnTo>
                    <a:pt x="1125" y="2079"/>
                  </a:lnTo>
                  <a:lnTo>
                    <a:pt x="1125" y="2095"/>
                  </a:lnTo>
                  <a:lnTo>
                    <a:pt x="1123" y="2110"/>
                  </a:lnTo>
                  <a:lnTo>
                    <a:pt x="1121" y="2120"/>
                  </a:lnTo>
                  <a:lnTo>
                    <a:pt x="1120" y="2131"/>
                  </a:lnTo>
                  <a:lnTo>
                    <a:pt x="1117" y="2142"/>
                  </a:lnTo>
                  <a:lnTo>
                    <a:pt x="1115" y="2152"/>
                  </a:lnTo>
                  <a:lnTo>
                    <a:pt x="1110" y="2161"/>
                  </a:lnTo>
                  <a:lnTo>
                    <a:pt x="1108" y="2168"/>
                  </a:lnTo>
                  <a:lnTo>
                    <a:pt x="1107" y="2171"/>
                  </a:lnTo>
                  <a:lnTo>
                    <a:pt x="1106" y="2175"/>
                  </a:lnTo>
                  <a:lnTo>
                    <a:pt x="1106" y="2179"/>
                  </a:lnTo>
                  <a:lnTo>
                    <a:pt x="1107" y="2185"/>
                  </a:lnTo>
                  <a:lnTo>
                    <a:pt x="1108" y="2191"/>
                  </a:lnTo>
                  <a:lnTo>
                    <a:pt x="1108" y="2195"/>
                  </a:lnTo>
                  <a:lnTo>
                    <a:pt x="1108" y="2200"/>
                  </a:lnTo>
                  <a:lnTo>
                    <a:pt x="1107" y="2205"/>
                  </a:lnTo>
                  <a:lnTo>
                    <a:pt x="1104" y="2210"/>
                  </a:lnTo>
                  <a:lnTo>
                    <a:pt x="1102" y="2214"/>
                  </a:lnTo>
                  <a:lnTo>
                    <a:pt x="1100" y="2220"/>
                  </a:lnTo>
                  <a:lnTo>
                    <a:pt x="1101" y="2225"/>
                  </a:lnTo>
                  <a:lnTo>
                    <a:pt x="1103" y="2228"/>
                  </a:lnTo>
                  <a:lnTo>
                    <a:pt x="1106" y="2229"/>
                  </a:lnTo>
                  <a:lnTo>
                    <a:pt x="1110" y="2233"/>
                  </a:lnTo>
                  <a:lnTo>
                    <a:pt x="1113" y="2236"/>
                  </a:lnTo>
                  <a:lnTo>
                    <a:pt x="1115" y="2240"/>
                  </a:lnTo>
                  <a:lnTo>
                    <a:pt x="1113" y="2243"/>
                  </a:lnTo>
                  <a:lnTo>
                    <a:pt x="1111" y="2246"/>
                  </a:lnTo>
                  <a:lnTo>
                    <a:pt x="1108" y="2249"/>
                  </a:lnTo>
                  <a:lnTo>
                    <a:pt x="1104" y="2250"/>
                  </a:lnTo>
                  <a:lnTo>
                    <a:pt x="1099" y="2251"/>
                  </a:lnTo>
                  <a:lnTo>
                    <a:pt x="1092" y="2251"/>
                  </a:lnTo>
                  <a:lnTo>
                    <a:pt x="1087" y="2253"/>
                  </a:lnTo>
                  <a:lnTo>
                    <a:pt x="1084" y="2257"/>
                  </a:lnTo>
                  <a:lnTo>
                    <a:pt x="1078" y="2259"/>
                  </a:lnTo>
                  <a:lnTo>
                    <a:pt x="1072" y="2260"/>
                  </a:lnTo>
                  <a:lnTo>
                    <a:pt x="1068" y="2259"/>
                  </a:lnTo>
                  <a:lnTo>
                    <a:pt x="1062" y="2259"/>
                  </a:lnTo>
                  <a:lnTo>
                    <a:pt x="1058" y="2258"/>
                  </a:lnTo>
                  <a:lnTo>
                    <a:pt x="1050" y="2254"/>
                  </a:lnTo>
                  <a:lnTo>
                    <a:pt x="1041" y="2254"/>
                  </a:lnTo>
                  <a:lnTo>
                    <a:pt x="1033" y="2261"/>
                  </a:lnTo>
                  <a:lnTo>
                    <a:pt x="1022" y="2271"/>
                  </a:lnTo>
                  <a:lnTo>
                    <a:pt x="1014" y="2276"/>
                  </a:lnTo>
                  <a:lnTo>
                    <a:pt x="1005" y="2278"/>
                  </a:lnTo>
                  <a:lnTo>
                    <a:pt x="1003" y="2278"/>
                  </a:lnTo>
                  <a:lnTo>
                    <a:pt x="1001" y="2278"/>
                  </a:lnTo>
                  <a:lnTo>
                    <a:pt x="998" y="2278"/>
                  </a:lnTo>
                  <a:lnTo>
                    <a:pt x="997" y="2278"/>
                  </a:lnTo>
                  <a:lnTo>
                    <a:pt x="995" y="2282"/>
                  </a:lnTo>
                  <a:lnTo>
                    <a:pt x="994" y="2285"/>
                  </a:lnTo>
                  <a:lnTo>
                    <a:pt x="996" y="2290"/>
                  </a:lnTo>
                  <a:lnTo>
                    <a:pt x="998" y="2292"/>
                  </a:lnTo>
                  <a:lnTo>
                    <a:pt x="1001" y="2292"/>
                  </a:lnTo>
                  <a:lnTo>
                    <a:pt x="1004" y="2292"/>
                  </a:lnTo>
                  <a:lnTo>
                    <a:pt x="1007" y="2291"/>
                  </a:lnTo>
                  <a:lnTo>
                    <a:pt x="1011" y="2291"/>
                  </a:lnTo>
                  <a:lnTo>
                    <a:pt x="1014" y="2292"/>
                  </a:lnTo>
                  <a:lnTo>
                    <a:pt x="1017" y="2294"/>
                  </a:lnTo>
                  <a:lnTo>
                    <a:pt x="1021" y="2302"/>
                  </a:lnTo>
                  <a:lnTo>
                    <a:pt x="1025" y="2310"/>
                  </a:lnTo>
                  <a:lnTo>
                    <a:pt x="1025" y="2310"/>
                  </a:lnTo>
                  <a:lnTo>
                    <a:pt x="1023" y="2310"/>
                  </a:lnTo>
                  <a:lnTo>
                    <a:pt x="1019" y="2308"/>
                  </a:lnTo>
                  <a:lnTo>
                    <a:pt x="1015" y="2307"/>
                  </a:lnTo>
                  <a:lnTo>
                    <a:pt x="1007" y="2303"/>
                  </a:lnTo>
                  <a:lnTo>
                    <a:pt x="997" y="2301"/>
                  </a:lnTo>
                  <a:lnTo>
                    <a:pt x="992" y="2301"/>
                  </a:lnTo>
                  <a:lnTo>
                    <a:pt x="989" y="2302"/>
                  </a:lnTo>
                  <a:lnTo>
                    <a:pt x="988" y="2303"/>
                  </a:lnTo>
                  <a:lnTo>
                    <a:pt x="989" y="2305"/>
                  </a:lnTo>
                  <a:lnTo>
                    <a:pt x="992" y="2306"/>
                  </a:lnTo>
                  <a:lnTo>
                    <a:pt x="994" y="2308"/>
                  </a:lnTo>
                  <a:lnTo>
                    <a:pt x="998" y="2309"/>
                  </a:lnTo>
                  <a:lnTo>
                    <a:pt x="1004" y="2313"/>
                  </a:lnTo>
                  <a:lnTo>
                    <a:pt x="1005" y="2314"/>
                  </a:lnTo>
                  <a:lnTo>
                    <a:pt x="1007" y="2316"/>
                  </a:lnTo>
                  <a:lnTo>
                    <a:pt x="1009" y="2318"/>
                  </a:lnTo>
                  <a:lnTo>
                    <a:pt x="1009" y="2321"/>
                  </a:lnTo>
                  <a:lnTo>
                    <a:pt x="1007" y="2323"/>
                  </a:lnTo>
                  <a:lnTo>
                    <a:pt x="1005" y="2324"/>
                  </a:lnTo>
                  <a:lnTo>
                    <a:pt x="1004" y="2326"/>
                  </a:lnTo>
                  <a:lnTo>
                    <a:pt x="1004" y="2333"/>
                  </a:lnTo>
                  <a:lnTo>
                    <a:pt x="1003" y="2336"/>
                  </a:lnTo>
                  <a:lnTo>
                    <a:pt x="999" y="2339"/>
                  </a:lnTo>
                  <a:lnTo>
                    <a:pt x="996" y="2341"/>
                  </a:lnTo>
                  <a:lnTo>
                    <a:pt x="994" y="2342"/>
                  </a:lnTo>
                  <a:lnTo>
                    <a:pt x="989" y="2344"/>
                  </a:lnTo>
                  <a:lnTo>
                    <a:pt x="982" y="2349"/>
                  </a:lnTo>
                  <a:lnTo>
                    <a:pt x="980" y="2351"/>
                  </a:lnTo>
                  <a:lnTo>
                    <a:pt x="978" y="2354"/>
                  </a:lnTo>
                  <a:lnTo>
                    <a:pt x="976" y="2356"/>
                  </a:lnTo>
                  <a:lnTo>
                    <a:pt x="976" y="2358"/>
                  </a:lnTo>
                  <a:lnTo>
                    <a:pt x="978" y="2362"/>
                  </a:lnTo>
                  <a:lnTo>
                    <a:pt x="981" y="2363"/>
                  </a:lnTo>
                  <a:lnTo>
                    <a:pt x="981" y="2367"/>
                  </a:lnTo>
                  <a:lnTo>
                    <a:pt x="981" y="2371"/>
                  </a:lnTo>
                  <a:lnTo>
                    <a:pt x="979" y="2376"/>
                  </a:lnTo>
                  <a:lnTo>
                    <a:pt x="976" y="2382"/>
                  </a:lnTo>
                  <a:lnTo>
                    <a:pt x="974" y="2384"/>
                  </a:lnTo>
                  <a:lnTo>
                    <a:pt x="973" y="2387"/>
                  </a:lnTo>
                  <a:lnTo>
                    <a:pt x="974" y="2390"/>
                  </a:lnTo>
                  <a:lnTo>
                    <a:pt x="976" y="2393"/>
                  </a:lnTo>
                  <a:lnTo>
                    <a:pt x="977" y="2399"/>
                  </a:lnTo>
                  <a:lnTo>
                    <a:pt x="977" y="2404"/>
                  </a:lnTo>
                  <a:lnTo>
                    <a:pt x="974" y="2406"/>
                  </a:lnTo>
                  <a:lnTo>
                    <a:pt x="972" y="2409"/>
                  </a:lnTo>
                  <a:lnTo>
                    <a:pt x="969" y="2415"/>
                  </a:lnTo>
                  <a:lnTo>
                    <a:pt x="968" y="2421"/>
                  </a:lnTo>
                  <a:lnTo>
                    <a:pt x="968" y="2425"/>
                  </a:lnTo>
                  <a:lnTo>
                    <a:pt x="970" y="2432"/>
                  </a:lnTo>
                  <a:lnTo>
                    <a:pt x="965" y="2440"/>
                  </a:lnTo>
                  <a:lnTo>
                    <a:pt x="962" y="2448"/>
                  </a:lnTo>
                  <a:lnTo>
                    <a:pt x="963" y="2449"/>
                  </a:lnTo>
                  <a:lnTo>
                    <a:pt x="966" y="2450"/>
                  </a:lnTo>
                  <a:lnTo>
                    <a:pt x="969" y="2453"/>
                  </a:lnTo>
                  <a:lnTo>
                    <a:pt x="970" y="2455"/>
                  </a:lnTo>
                  <a:lnTo>
                    <a:pt x="970" y="2458"/>
                  </a:lnTo>
                  <a:lnTo>
                    <a:pt x="970" y="2462"/>
                  </a:lnTo>
                  <a:lnTo>
                    <a:pt x="971" y="2464"/>
                  </a:lnTo>
                  <a:lnTo>
                    <a:pt x="971" y="2466"/>
                  </a:lnTo>
                  <a:lnTo>
                    <a:pt x="974" y="2470"/>
                  </a:lnTo>
                  <a:lnTo>
                    <a:pt x="978" y="2472"/>
                  </a:lnTo>
                  <a:lnTo>
                    <a:pt x="982" y="2473"/>
                  </a:lnTo>
                  <a:lnTo>
                    <a:pt x="988" y="2473"/>
                  </a:lnTo>
                  <a:lnTo>
                    <a:pt x="998" y="2474"/>
                  </a:lnTo>
                  <a:lnTo>
                    <a:pt x="1006" y="2473"/>
                  </a:lnTo>
                  <a:lnTo>
                    <a:pt x="1014" y="2473"/>
                  </a:lnTo>
                  <a:lnTo>
                    <a:pt x="1021" y="2473"/>
                  </a:lnTo>
                  <a:lnTo>
                    <a:pt x="1022" y="2474"/>
                  </a:lnTo>
                  <a:lnTo>
                    <a:pt x="1022" y="2478"/>
                  </a:lnTo>
                  <a:lnTo>
                    <a:pt x="1018" y="2480"/>
                  </a:lnTo>
                  <a:lnTo>
                    <a:pt x="1013" y="2482"/>
                  </a:lnTo>
                  <a:lnTo>
                    <a:pt x="1010" y="2486"/>
                  </a:lnTo>
                  <a:lnTo>
                    <a:pt x="1005" y="2490"/>
                  </a:lnTo>
                  <a:lnTo>
                    <a:pt x="1003" y="2495"/>
                  </a:lnTo>
                  <a:lnTo>
                    <a:pt x="1002" y="2500"/>
                  </a:lnTo>
                  <a:lnTo>
                    <a:pt x="999" y="2503"/>
                  </a:lnTo>
                  <a:lnTo>
                    <a:pt x="995" y="2506"/>
                  </a:lnTo>
                  <a:lnTo>
                    <a:pt x="992" y="2507"/>
                  </a:lnTo>
                  <a:lnTo>
                    <a:pt x="989" y="2510"/>
                  </a:lnTo>
                  <a:lnTo>
                    <a:pt x="989" y="2512"/>
                  </a:lnTo>
                  <a:lnTo>
                    <a:pt x="989" y="2514"/>
                  </a:lnTo>
                  <a:lnTo>
                    <a:pt x="989" y="2517"/>
                  </a:lnTo>
                  <a:lnTo>
                    <a:pt x="988" y="2519"/>
                  </a:lnTo>
                  <a:lnTo>
                    <a:pt x="987" y="2521"/>
                  </a:lnTo>
                  <a:lnTo>
                    <a:pt x="982" y="2525"/>
                  </a:lnTo>
                  <a:lnTo>
                    <a:pt x="979" y="2535"/>
                  </a:lnTo>
                  <a:lnTo>
                    <a:pt x="977" y="2550"/>
                  </a:lnTo>
                  <a:lnTo>
                    <a:pt x="976" y="2558"/>
                  </a:lnTo>
                  <a:lnTo>
                    <a:pt x="976" y="2564"/>
                  </a:lnTo>
                  <a:lnTo>
                    <a:pt x="977" y="2570"/>
                  </a:lnTo>
                  <a:lnTo>
                    <a:pt x="978" y="2575"/>
                  </a:lnTo>
                  <a:lnTo>
                    <a:pt x="980" y="2577"/>
                  </a:lnTo>
                  <a:lnTo>
                    <a:pt x="982" y="2578"/>
                  </a:lnTo>
                  <a:lnTo>
                    <a:pt x="985" y="2580"/>
                  </a:lnTo>
                  <a:lnTo>
                    <a:pt x="987" y="2583"/>
                  </a:lnTo>
                  <a:lnTo>
                    <a:pt x="987" y="2587"/>
                  </a:lnTo>
                  <a:lnTo>
                    <a:pt x="986" y="2591"/>
                  </a:lnTo>
                  <a:lnTo>
                    <a:pt x="986" y="2592"/>
                  </a:lnTo>
                  <a:lnTo>
                    <a:pt x="987" y="2594"/>
                  </a:lnTo>
                  <a:lnTo>
                    <a:pt x="989" y="2595"/>
                  </a:lnTo>
                  <a:lnTo>
                    <a:pt x="993" y="2596"/>
                  </a:lnTo>
                  <a:lnTo>
                    <a:pt x="995" y="2598"/>
                  </a:lnTo>
                  <a:lnTo>
                    <a:pt x="998" y="2599"/>
                  </a:lnTo>
                  <a:lnTo>
                    <a:pt x="999" y="2601"/>
                  </a:lnTo>
                  <a:lnTo>
                    <a:pt x="1001" y="2603"/>
                  </a:lnTo>
                  <a:lnTo>
                    <a:pt x="1001" y="2607"/>
                  </a:lnTo>
                  <a:lnTo>
                    <a:pt x="1002" y="2610"/>
                  </a:lnTo>
                  <a:lnTo>
                    <a:pt x="1001" y="2617"/>
                  </a:lnTo>
                  <a:lnTo>
                    <a:pt x="1001" y="2623"/>
                  </a:lnTo>
                  <a:lnTo>
                    <a:pt x="1002" y="2626"/>
                  </a:lnTo>
                  <a:lnTo>
                    <a:pt x="1003" y="2629"/>
                  </a:lnTo>
                  <a:lnTo>
                    <a:pt x="1005" y="2631"/>
                  </a:lnTo>
                  <a:lnTo>
                    <a:pt x="1006" y="2632"/>
                  </a:lnTo>
                  <a:lnTo>
                    <a:pt x="1013" y="2629"/>
                  </a:lnTo>
                  <a:lnTo>
                    <a:pt x="1019" y="2626"/>
                  </a:lnTo>
                  <a:lnTo>
                    <a:pt x="1020" y="2625"/>
                  </a:lnTo>
                  <a:lnTo>
                    <a:pt x="1022" y="2625"/>
                  </a:lnTo>
                  <a:lnTo>
                    <a:pt x="1022" y="2628"/>
                  </a:lnTo>
                  <a:lnTo>
                    <a:pt x="1022" y="2634"/>
                  </a:lnTo>
                  <a:lnTo>
                    <a:pt x="1021" y="2639"/>
                  </a:lnTo>
                  <a:lnTo>
                    <a:pt x="1022" y="2642"/>
                  </a:lnTo>
                  <a:lnTo>
                    <a:pt x="1023" y="2645"/>
                  </a:lnTo>
                  <a:lnTo>
                    <a:pt x="1026" y="2649"/>
                  </a:lnTo>
                  <a:lnTo>
                    <a:pt x="1029" y="2652"/>
                  </a:lnTo>
                  <a:lnTo>
                    <a:pt x="1033" y="2655"/>
                  </a:lnTo>
                  <a:lnTo>
                    <a:pt x="1037" y="2658"/>
                  </a:lnTo>
                  <a:lnTo>
                    <a:pt x="1038" y="2661"/>
                  </a:lnTo>
                  <a:lnTo>
                    <a:pt x="1038" y="2665"/>
                  </a:lnTo>
                  <a:lnTo>
                    <a:pt x="1037" y="2667"/>
                  </a:lnTo>
                  <a:lnTo>
                    <a:pt x="1035" y="2674"/>
                  </a:lnTo>
                  <a:lnTo>
                    <a:pt x="1033" y="2681"/>
                  </a:lnTo>
                  <a:lnTo>
                    <a:pt x="1033" y="2684"/>
                  </a:lnTo>
                  <a:lnTo>
                    <a:pt x="1035" y="2685"/>
                  </a:lnTo>
                  <a:lnTo>
                    <a:pt x="1037" y="2686"/>
                  </a:lnTo>
                  <a:lnTo>
                    <a:pt x="1042" y="2684"/>
                  </a:lnTo>
                  <a:lnTo>
                    <a:pt x="1045" y="2685"/>
                  </a:lnTo>
                  <a:lnTo>
                    <a:pt x="1046" y="2686"/>
                  </a:lnTo>
                  <a:lnTo>
                    <a:pt x="1049" y="2694"/>
                  </a:lnTo>
                  <a:lnTo>
                    <a:pt x="1051" y="2705"/>
                  </a:lnTo>
                  <a:lnTo>
                    <a:pt x="1053" y="2707"/>
                  </a:lnTo>
                  <a:lnTo>
                    <a:pt x="1055" y="2709"/>
                  </a:lnTo>
                  <a:lnTo>
                    <a:pt x="1056" y="2714"/>
                  </a:lnTo>
                  <a:lnTo>
                    <a:pt x="1056" y="2717"/>
                  </a:lnTo>
                  <a:lnTo>
                    <a:pt x="1054" y="2722"/>
                  </a:lnTo>
                  <a:lnTo>
                    <a:pt x="1051" y="2725"/>
                  </a:lnTo>
                  <a:lnTo>
                    <a:pt x="1051" y="2726"/>
                  </a:lnTo>
                  <a:lnTo>
                    <a:pt x="1051" y="2729"/>
                  </a:lnTo>
                  <a:lnTo>
                    <a:pt x="1052" y="2731"/>
                  </a:lnTo>
                  <a:lnTo>
                    <a:pt x="1055" y="2734"/>
                  </a:lnTo>
                  <a:lnTo>
                    <a:pt x="1060" y="2738"/>
                  </a:lnTo>
                  <a:lnTo>
                    <a:pt x="1061" y="2740"/>
                  </a:lnTo>
                  <a:lnTo>
                    <a:pt x="1061" y="2742"/>
                  </a:lnTo>
                  <a:lnTo>
                    <a:pt x="1060" y="2743"/>
                  </a:lnTo>
                  <a:lnTo>
                    <a:pt x="1058" y="2745"/>
                  </a:lnTo>
                  <a:lnTo>
                    <a:pt x="1055" y="2747"/>
                  </a:lnTo>
                  <a:lnTo>
                    <a:pt x="1055" y="2749"/>
                  </a:lnTo>
                  <a:lnTo>
                    <a:pt x="1055" y="2751"/>
                  </a:lnTo>
                  <a:lnTo>
                    <a:pt x="1056" y="2755"/>
                  </a:lnTo>
                  <a:lnTo>
                    <a:pt x="1059" y="2757"/>
                  </a:lnTo>
                  <a:lnTo>
                    <a:pt x="1060" y="2761"/>
                  </a:lnTo>
                  <a:lnTo>
                    <a:pt x="1060" y="2764"/>
                  </a:lnTo>
                  <a:lnTo>
                    <a:pt x="1059" y="2770"/>
                  </a:lnTo>
                  <a:lnTo>
                    <a:pt x="1058" y="2775"/>
                  </a:lnTo>
                  <a:lnTo>
                    <a:pt x="1058" y="2785"/>
                  </a:lnTo>
                  <a:lnTo>
                    <a:pt x="1059" y="2794"/>
                  </a:lnTo>
                  <a:lnTo>
                    <a:pt x="1061" y="2798"/>
                  </a:lnTo>
                  <a:lnTo>
                    <a:pt x="1063" y="2802"/>
                  </a:lnTo>
                  <a:lnTo>
                    <a:pt x="1066" y="2803"/>
                  </a:lnTo>
                  <a:lnTo>
                    <a:pt x="1068" y="2804"/>
                  </a:lnTo>
                  <a:lnTo>
                    <a:pt x="1070" y="2804"/>
                  </a:lnTo>
                  <a:lnTo>
                    <a:pt x="1072" y="2802"/>
                  </a:lnTo>
                  <a:lnTo>
                    <a:pt x="1075" y="2798"/>
                  </a:lnTo>
                  <a:lnTo>
                    <a:pt x="1078" y="2794"/>
                  </a:lnTo>
                  <a:lnTo>
                    <a:pt x="1083" y="2785"/>
                  </a:lnTo>
                  <a:lnTo>
                    <a:pt x="1086" y="2775"/>
                  </a:lnTo>
                  <a:lnTo>
                    <a:pt x="1090" y="2765"/>
                  </a:lnTo>
                  <a:lnTo>
                    <a:pt x="1092" y="2756"/>
                  </a:lnTo>
                  <a:lnTo>
                    <a:pt x="1094" y="2751"/>
                  </a:lnTo>
                  <a:lnTo>
                    <a:pt x="1095" y="2747"/>
                  </a:lnTo>
                  <a:lnTo>
                    <a:pt x="1098" y="2743"/>
                  </a:lnTo>
                  <a:lnTo>
                    <a:pt x="1101" y="2740"/>
                  </a:lnTo>
                  <a:lnTo>
                    <a:pt x="1103" y="2739"/>
                  </a:lnTo>
                  <a:lnTo>
                    <a:pt x="1106" y="2738"/>
                  </a:lnTo>
                  <a:lnTo>
                    <a:pt x="1108" y="2738"/>
                  </a:lnTo>
                  <a:lnTo>
                    <a:pt x="1109" y="2738"/>
                  </a:lnTo>
                  <a:lnTo>
                    <a:pt x="1110" y="2741"/>
                  </a:lnTo>
                  <a:lnTo>
                    <a:pt x="1109" y="2745"/>
                  </a:lnTo>
                  <a:lnTo>
                    <a:pt x="1106" y="2751"/>
                  </a:lnTo>
                  <a:lnTo>
                    <a:pt x="1106" y="2756"/>
                  </a:lnTo>
                  <a:lnTo>
                    <a:pt x="1107" y="2757"/>
                  </a:lnTo>
                  <a:lnTo>
                    <a:pt x="1108" y="2757"/>
                  </a:lnTo>
                  <a:lnTo>
                    <a:pt x="1111" y="2755"/>
                  </a:lnTo>
                  <a:lnTo>
                    <a:pt x="1116" y="2751"/>
                  </a:lnTo>
                  <a:lnTo>
                    <a:pt x="1124" y="2745"/>
                  </a:lnTo>
                  <a:lnTo>
                    <a:pt x="1127" y="2739"/>
                  </a:lnTo>
                  <a:lnTo>
                    <a:pt x="1127" y="2733"/>
                  </a:lnTo>
                  <a:lnTo>
                    <a:pt x="1125" y="2722"/>
                  </a:lnTo>
                  <a:lnTo>
                    <a:pt x="1124" y="2720"/>
                  </a:lnTo>
                  <a:lnTo>
                    <a:pt x="1124" y="2718"/>
                  </a:lnTo>
                  <a:lnTo>
                    <a:pt x="1125" y="2720"/>
                  </a:lnTo>
                  <a:lnTo>
                    <a:pt x="1126" y="2722"/>
                  </a:lnTo>
                  <a:lnTo>
                    <a:pt x="1127" y="2724"/>
                  </a:lnTo>
                  <a:lnTo>
                    <a:pt x="1128" y="2726"/>
                  </a:lnTo>
                  <a:lnTo>
                    <a:pt x="1132" y="2733"/>
                  </a:lnTo>
                  <a:lnTo>
                    <a:pt x="1136" y="2738"/>
                  </a:lnTo>
                  <a:lnTo>
                    <a:pt x="1139" y="2739"/>
                  </a:lnTo>
                  <a:lnTo>
                    <a:pt x="1142" y="2740"/>
                  </a:lnTo>
                  <a:lnTo>
                    <a:pt x="1145" y="2739"/>
                  </a:lnTo>
                  <a:lnTo>
                    <a:pt x="1149" y="2737"/>
                  </a:lnTo>
                  <a:lnTo>
                    <a:pt x="1152" y="2734"/>
                  </a:lnTo>
                  <a:lnTo>
                    <a:pt x="1156" y="2732"/>
                  </a:lnTo>
                  <a:lnTo>
                    <a:pt x="1157" y="2732"/>
                  </a:lnTo>
                  <a:lnTo>
                    <a:pt x="1158" y="2732"/>
                  </a:lnTo>
                  <a:lnTo>
                    <a:pt x="1158" y="2733"/>
                  </a:lnTo>
                  <a:lnTo>
                    <a:pt x="1158" y="2736"/>
                  </a:lnTo>
                  <a:lnTo>
                    <a:pt x="1157" y="2739"/>
                  </a:lnTo>
                  <a:lnTo>
                    <a:pt x="1156" y="2740"/>
                  </a:lnTo>
                  <a:lnTo>
                    <a:pt x="1157" y="2745"/>
                  </a:lnTo>
                  <a:lnTo>
                    <a:pt x="1158" y="2748"/>
                  </a:lnTo>
                  <a:lnTo>
                    <a:pt x="1159" y="2750"/>
                  </a:lnTo>
                  <a:lnTo>
                    <a:pt x="1160" y="2753"/>
                  </a:lnTo>
                  <a:lnTo>
                    <a:pt x="1159" y="2755"/>
                  </a:lnTo>
                  <a:lnTo>
                    <a:pt x="1158" y="2756"/>
                  </a:lnTo>
                  <a:lnTo>
                    <a:pt x="1157" y="2761"/>
                  </a:lnTo>
                  <a:lnTo>
                    <a:pt x="1158" y="2764"/>
                  </a:lnTo>
                  <a:lnTo>
                    <a:pt x="1160" y="2767"/>
                  </a:lnTo>
                  <a:lnTo>
                    <a:pt x="1164" y="2771"/>
                  </a:lnTo>
                  <a:lnTo>
                    <a:pt x="1168" y="2774"/>
                  </a:lnTo>
                  <a:lnTo>
                    <a:pt x="1170" y="2778"/>
                  </a:lnTo>
                  <a:lnTo>
                    <a:pt x="1170" y="2779"/>
                  </a:lnTo>
                  <a:lnTo>
                    <a:pt x="1169" y="2780"/>
                  </a:lnTo>
                  <a:lnTo>
                    <a:pt x="1166" y="2779"/>
                  </a:lnTo>
                  <a:lnTo>
                    <a:pt x="1161" y="2777"/>
                  </a:lnTo>
                  <a:lnTo>
                    <a:pt x="1159" y="2775"/>
                  </a:lnTo>
                  <a:lnTo>
                    <a:pt x="1156" y="2772"/>
                  </a:lnTo>
                  <a:lnTo>
                    <a:pt x="1153" y="2769"/>
                  </a:lnTo>
                  <a:lnTo>
                    <a:pt x="1152" y="2766"/>
                  </a:lnTo>
                  <a:lnTo>
                    <a:pt x="1149" y="2761"/>
                  </a:lnTo>
                  <a:lnTo>
                    <a:pt x="1144" y="2755"/>
                  </a:lnTo>
                  <a:lnTo>
                    <a:pt x="1142" y="2751"/>
                  </a:lnTo>
                  <a:lnTo>
                    <a:pt x="1140" y="2749"/>
                  </a:lnTo>
                  <a:lnTo>
                    <a:pt x="1137" y="2748"/>
                  </a:lnTo>
                  <a:lnTo>
                    <a:pt x="1135" y="2748"/>
                  </a:lnTo>
                  <a:lnTo>
                    <a:pt x="1133" y="2749"/>
                  </a:lnTo>
                  <a:lnTo>
                    <a:pt x="1132" y="2751"/>
                  </a:lnTo>
                  <a:lnTo>
                    <a:pt x="1129" y="2755"/>
                  </a:lnTo>
                  <a:lnTo>
                    <a:pt x="1127" y="2757"/>
                  </a:lnTo>
                  <a:lnTo>
                    <a:pt x="1124" y="2757"/>
                  </a:lnTo>
                  <a:lnTo>
                    <a:pt x="1120" y="2757"/>
                  </a:lnTo>
                  <a:lnTo>
                    <a:pt x="1120" y="2758"/>
                  </a:lnTo>
                  <a:lnTo>
                    <a:pt x="1125" y="2762"/>
                  </a:lnTo>
                  <a:lnTo>
                    <a:pt x="1128" y="2764"/>
                  </a:lnTo>
                  <a:lnTo>
                    <a:pt x="1132" y="2766"/>
                  </a:lnTo>
                  <a:lnTo>
                    <a:pt x="1134" y="2772"/>
                  </a:lnTo>
                  <a:lnTo>
                    <a:pt x="1135" y="2778"/>
                  </a:lnTo>
                  <a:lnTo>
                    <a:pt x="1135" y="2780"/>
                  </a:lnTo>
                  <a:lnTo>
                    <a:pt x="1134" y="2781"/>
                  </a:lnTo>
                  <a:lnTo>
                    <a:pt x="1131" y="2783"/>
                  </a:lnTo>
                  <a:lnTo>
                    <a:pt x="1127" y="2783"/>
                  </a:lnTo>
                  <a:lnTo>
                    <a:pt x="1123" y="2785"/>
                  </a:lnTo>
                  <a:lnTo>
                    <a:pt x="1118" y="2787"/>
                  </a:lnTo>
                  <a:lnTo>
                    <a:pt x="1116" y="2788"/>
                  </a:lnTo>
                  <a:lnTo>
                    <a:pt x="1113" y="2790"/>
                  </a:lnTo>
                  <a:lnTo>
                    <a:pt x="1112" y="2791"/>
                  </a:lnTo>
                  <a:lnTo>
                    <a:pt x="1111" y="2794"/>
                  </a:lnTo>
                  <a:lnTo>
                    <a:pt x="1112" y="2797"/>
                  </a:lnTo>
                  <a:lnTo>
                    <a:pt x="1113" y="2800"/>
                  </a:lnTo>
                  <a:lnTo>
                    <a:pt x="1115" y="2803"/>
                  </a:lnTo>
                  <a:lnTo>
                    <a:pt x="1115" y="2805"/>
                  </a:lnTo>
                  <a:lnTo>
                    <a:pt x="1111" y="2806"/>
                  </a:lnTo>
                  <a:lnTo>
                    <a:pt x="1103" y="2807"/>
                  </a:lnTo>
                  <a:lnTo>
                    <a:pt x="1096" y="2806"/>
                  </a:lnTo>
                  <a:lnTo>
                    <a:pt x="1092" y="2806"/>
                  </a:lnTo>
                  <a:lnTo>
                    <a:pt x="1084" y="2805"/>
                  </a:lnTo>
                  <a:lnTo>
                    <a:pt x="1078" y="2806"/>
                  </a:lnTo>
                  <a:lnTo>
                    <a:pt x="1077" y="2807"/>
                  </a:lnTo>
                  <a:lnTo>
                    <a:pt x="1077" y="2810"/>
                  </a:lnTo>
                  <a:lnTo>
                    <a:pt x="1078" y="2813"/>
                  </a:lnTo>
                  <a:lnTo>
                    <a:pt x="1082" y="2816"/>
                  </a:lnTo>
                  <a:lnTo>
                    <a:pt x="1090" y="2820"/>
                  </a:lnTo>
                  <a:lnTo>
                    <a:pt x="1099" y="2822"/>
                  </a:lnTo>
                  <a:lnTo>
                    <a:pt x="1108" y="2822"/>
                  </a:lnTo>
                  <a:lnTo>
                    <a:pt x="1117" y="2822"/>
                  </a:lnTo>
                  <a:lnTo>
                    <a:pt x="1116" y="2822"/>
                  </a:lnTo>
                  <a:lnTo>
                    <a:pt x="1112" y="2823"/>
                  </a:lnTo>
                  <a:lnTo>
                    <a:pt x="1110" y="2823"/>
                  </a:lnTo>
                  <a:lnTo>
                    <a:pt x="1107" y="2823"/>
                  </a:lnTo>
                  <a:lnTo>
                    <a:pt x="1098" y="2824"/>
                  </a:lnTo>
                  <a:lnTo>
                    <a:pt x="1088" y="2826"/>
                  </a:lnTo>
                  <a:lnTo>
                    <a:pt x="1083" y="2827"/>
                  </a:lnTo>
                  <a:lnTo>
                    <a:pt x="1082" y="2828"/>
                  </a:lnTo>
                  <a:lnTo>
                    <a:pt x="1085" y="2834"/>
                  </a:lnTo>
                  <a:lnTo>
                    <a:pt x="1091" y="2842"/>
                  </a:lnTo>
                  <a:lnTo>
                    <a:pt x="1088" y="2850"/>
                  </a:lnTo>
                  <a:lnTo>
                    <a:pt x="1087" y="2857"/>
                  </a:lnTo>
                  <a:lnTo>
                    <a:pt x="1087" y="2862"/>
                  </a:lnTo>
                  <a:lnTo>
                    <a:pt x="1087" y="2865"/>
                  </a:lnTo>
                  <a:lnTo>
                    <a:pt x="1088" y="2869"/>
                  </a:lnTo>
                  <a:lnTo>
                    <a:pt x="1092" y="2872"/>
                  </a:lnTo>
                  <a:lnTo>
                    <a:pt x="1092" y="2879"/>
                  </a:lnTo>
                  <a:lnTo>
                    <a:pt x="1091" y="2883"/>
                  </a:lnTo>
                  <a:lnTo>
                    <a:pt x="1092" y="2885"/>
                  </a:lnTo>
                  <a:lnTo>
                    <a:pt x="1099" y="2886"/>
                  </a:lnTo>
                  <a:lnTo>
                    <a:pt x="1103" y="2887"/>
                  </a:lnTo>
                  <a:lnTo>
                    <a:pt x="1104" y="2888"/>
                  </a:lnTo>
                  <a:lnTo>
                    <a:pt x="1106" y="2889"/>
                  </a:lnTo>
                  <a:lnTo>
                    <a:pt x="1106" y="2891"/>
                  </a:lnTo>
                  <a:lnTo>
                    <a:pt x="1103" y="2894"/>
                  </a:lnTo>
                  <a:lnTo>
                    <a:pt x="1102" y="2900"/>
                  </a:lnTo>
                  <a:lnTo>
                    <a:pt x="1102" y="2904"/>
                  </a:lnTo>
                  <a:lnTo>
                    <a:pt x="1103" y="2908"/>
                  </a:lnTo>
                  <a:lnTo>
                    <a:pt x="1107" y="2911"/>
                  </a:lnTo>
                  <a:lnTo>
                    <a:pt x="1109" y="2915"/>
                  </a:lnTo>
                  <a:lnTo>
                    <a:pt x="1111" y="2922"/>
                  </a:lnTo>
                  <a:lnTo>
                    <a:pt x="1112" y="2926"/>
                  </a:lnTo>
                  <a:lnTo>
                    <a:pt x="1116" y="2926"/>
                  </a:lnTo>
                  <a:lnTo>
                    <a:pt x="1123" y="2924"/>
                  </a:lnTo>
                  <a:lnTo>
                    <a:pt x="1131" y="2921"/>
                  </a:lnTo>
                  <a:lnTo>
                    <a:pt x="1139" y="2921"/>
                  </a:lnTo>
                  <a:lnTo>
                    <a:pt x="1141" y="2922"/>
                  </a:lnTo>
                  <a:lnTo>
                    <a:pt x="1142" y="2925"/>
                  </a:lnTo>
                  <a:lnTo>
                    <a:pt x="1141" y="2928"/>
                  </a:lnTo>
                  <a:lnTo>
                    <a:pt x="1137" y="2934"/>
                  </a:lnTo>
                  <a:lnTo>
                    <a:pt x="1133" y="2940"/>
                  </a:lnTo>
                  <a:lnTo>
                    <a:pt x="1132" y="2946"/>
                  </a:lnTo>
                  <a:lnTo>
                    <a:pt x="1133" y="2949"/>
                  </a:lnTo>
                  <a:lnTo>
                    <a:pt x="1135" y="2951"/>
                  </a:lnTo>
                  <a:lnTo>
                    <a:pt x="1137" y="2951"/>
                  </a:lnTo>
                  <a:lnTo>
                    <a:pt x="1142" y="2951"/>
                  </a:lnTo>
                  <a:lnTo>
                    <a:pt x="1143" y="2951"/>
                  </a:lnTo>
                  <a:lnTo>
                    <a:pt x="1145" y="2952"/>
                  </a:lnTo>
                  <a:lnTo>
                    <a:pt x="1144" y="2956"/>
                  </a:lnTo>
                  <a:lnTo>
                    <a:pt x="1143" y="2960"/>
                  </a:lnTo>
                  <a:lnTo>
                    <a:pt x="1143" y="2964"/>
                  </a:lnTo>
                  <a:lnTo>
                    <a:pt x="1143" y="2966"/>
                  </a:lnTo>
                  <a:lnTo>
                    <a:pt x="1144" y="2968"/>
                  </a:lnTo>
                  <a:lnTo>
                    <a:pt x="1147" y="2970"/>
                  </a:lnTo>
                  <a:lnTo>
                    <a:pt x="1150" y="2977"/>
                  </a:lnTo>
                  <a:lnTo>
                    <a:pt x="1151" y="2982"/>
                  </a:lnTo>
                  <a:lnTo>
                    <a:pt x="1151" y="2986"/>
                  </a:lnTo>
                  <a:lnTo>
                    <a:pt x="1149" y="2990"/>
                  </a:lnTo>
                  <a:lnTo>
                    <a:pt x="1148" y="2993"/>
                  </a:lnTo>
                  <a:lnTo>
                    <a:pt x="1147" y="2998"/>
                  </a:lnTo>
                  <a:lnTo>
                    <a:pt x="1148" y="3002"/>
                  </a:lnTo>
                  <a:lnTo>
                    <a:pt x="1152" y="3009"/>
                  </a:lnTo>
                  <a:lnTo>
                    <a:pt x="1157" y="3015"/>
                  </a:lnTo>
                  <a:lnTo>
                    <a:pt x="1164" y="3019"/>
                  </a:lnTo>
                  <a:lnTo>
                    <a:pt x="1167" y="3019"/>
                  </a:lnTo>
                  <a:lnTo>
                    <a:pt x="1167" y="3018"/>
                  </a:lnTo>
                  <a:lnTo>
                    <a:pt x="1168" y="3019"/>
                  </a:lnTo>
                  <a:lnTo>
                    <a:pt x="1170" y="3023"/>
                  </a:lnTo>
                  <a:lnTo>
                    <a:pt x="1174" y="3025"/>
                  </a:lnTo>
                  <a:lnTo>
                    <a:pt x="1176" y="3026"/>
                  </a:lnTo>
                  <a:lnTo>
                    <a:pt x="1177" y="3026"/>
                  </a:lnTo>
                  <a:lnTo>
                    <a:pt x="1180" y="3025"/>
                  </a:lnTo>
                  <a:lnTo>
                    <a:pt x="1182" y="3024"/>
                  </a:lnTo>
                  <a:lnTo>
                    <a:pt x="1183" y="3023"/>
                  </a:lnTo>
                  <a:lnTo>
                    <a:pt x="1185" y="3023"/>
                  </a:lnTo>
                  <a:lnTo>
                    <a:pt x="1188" y="3024"/>
                  </a:lnTo>
                  <a:lnTo>
                    <a:pt x="1185" y="3031"/>
                  </a:lnTo>
                  <a:lnTo>
                    <a:pt x="1182" y="3036"/>
                  </a:lnTo>
                  <a:lnTo>
                    <a:pt x="1181" y="3040"/>
                  </a:lnTo>
                  <a:lnTo>
                    <a:pt x="1180" y="3042"/>
                  </a:lnTo>
                  <a:lnTo>
                    <a:pt x="1180" y="3046"/>
                  </a:lnTo>
                  <a:lnTo>
                    <a:pt x="1180" y="3050"/>
                  </a:lnTo>
                  <a:lnTo>
                    <a:pt x="1181" y="3054"/>
                  </a:lnTo>
                  <a:lnTo>
                    <a:pt x="1183" y="3055"/>
                  </a:lnTo>
                  <a:lnTo>
                    <a:pt x="1185" y="3055"/>
                  </a:lnTo>
                  <a:lnTo>
                    <a:pt x="1188" y="3054"/>
                  </a:lnTo>
                  <a:lnTo>
                    <a:pt x="1189" y="3052"/>
                  </a:lnTo>
                  <a:lnTo>
                    <a:pt x="1191" y="3051"/>
                  </a:lnTo>
                  <a:lnTo>
                    <a:pt x="1193" y="3051"/>
                  </a:lnTo>
                  <a:lnTo>
                    <a:pt x="1194" y="3052"/>
                  </a:lnTo>
                  <a:lnTo>
                    <a:pt x="1194" y="3059"/>
                  </a:lnTo>
                  <a:lnTo>
                    <a:pt x="1193" y="3067"/>
                  </a:lnTo>
                  <a:lnTo>
                    <a:pt x="1193" y="3074"/>
                  </a:lnTo>
                  <a:lnTo>
                    <a:pt x="1194" y="3081"/>
                  </a:lnTo>
                  <a:lnTo>
                    <a:pt x="1197" y="3082"/>
                  </a:lnTo>
                  <a:lnTo>
                    <a:pt x="1199" y="3083"/>
                  </a:lnTo>
                  <a:lnTo>
                    <a:pt x="1202" y="3081"/>
                  </a:lnTo>
                  <a:lnTo>
                    <a:pt x="1206" y="3078"/>
                  </a:lnTo>
                  <a:lnTo>
                    <a:pt x="1207" y="3076"/>
                  </a:lnTo>
                  <a:lnTo>
                    <a:pt x="1208" y="3076"/>
                  </a:lnTo>
                  <a:lnTo>
                    <a:pt x="1209" y="3078"/>
                  </a:lnTo>
                  <a:lnTo>
                    <a:pt x="1210" y="3081"/>
                  </a:lnTo>
                  <a:lnTo>
                    <a:pt x="1212" y="3083"/>
                  </a:lnTo>
                  <a:lnTo>
                    <a:pt x="1212" y="3086"/>
                  </a:lnTo>
                  <a:lnTo>
                    <a:pt x="1213" y="3090"/>
                  </a:lnTo>
                  <a:lnTo>
                    <a:pt x="1212" y="3093"/>
                  </a:lnTo>
                  <a:lnTo>
                    <a:pt x="1210" y="3097"/>
                  </a:lnTo>
                  <a:lnTo>
                    <a:pt x="1208" y="3101"/>
                  </a:lnTo>
                  <a:lnTo>
                    <a:pt x="1205" y="3104"/>
                  </a:lnTo>
                  <a:lnTo>
                    <a:pt x="1201" y="3106"/>
                  </a:lnTo>
                  <a:lnTo>
                    <a:pt x="1202" y="3108"/>
                  </a:lnTo>
                  <a:lnTo>
                    <a:pt x="1205" y="3111"/>
                  </a:lnTo>
                  <a:lnTo>
                    <a:pt x="1208" y="3113"/>
                  </a:lnTo>
                  <a:lnTo>
                    <a:pt x="1209" y="3114"/>
                  </a:lnTo>
                  <a:lnTo>
                    <a:pt x="1213" y="3120"/>
                  </a:lnTo>
                  <a:lnTo>
                    <a:pt x="1215" y="3122"/>
                  </a:lnTo>
                  <a:lnTo>
                    <a:pt x="1218" y="3122"/>
                  </a:lnTo>
                  <a:lnTo>
                    <a:pt x="1225" y="3121"/>
                  </a:lnTo>
                  <a:lnTo>
                    <a:pt x="1231" y="3120"/>
                  </a:lnTo>
                  <a:lnTo>
                    <a:pt x="1238" y="3120"/>
                  </a:lnTo>
                  <a:lnTo>
                    <a:pt x="1241" y="3121"/>
                  </a:lnTo>
                  <a:lnTo>
                    <a:pt x="1245" y="3122"/>
                  </a:lnTo>
                  <a:lnTo>
                    <a:pt x="1246" y="3124"/>
                  </a:lnTo>
                  <a:lnTo>
                    <a:pt x="1245" y="3127"/>
                  </a:lnTo>
                  <a:lnTo>
                    <a:pt x="1242" y="3130"/>
                  </a:lnTo>
                  <a:lnTo>
                    <a:pt x="1237" y="3133"/>
                  </a:lnTo>
                  <a:lnTo>
                    <a:pt x="1235" y="3137"/>
                  </a:lnTo>
                  <a:lnTo>
                    <a:pt x="1235" y="3140"/>
                  </a:lnTo>
                  <a:lnTo>
                    <a:pt x="1238" y="3143"/>
                  </a:lnTo>
                  <a:lnTo>
                    <a:pt x="1241" y="3145"/>
                  </a:lnTo>
                  <a:lnTo>
                    <a:pt x="1246" y="3146"/>
                  </a:lnTo>
                  <a:lnTo>
                    <a:pt x="1249" y="3146"/>
                  </a:lnTo>
                  <a:lnTo>
                    <a:pt x="1251" y="3144"/>
                  </a:lnTo>
                  <a:lnTo>
                    <a:pt x="1253" y="3141"/>
                  </a:lnTo>
                  <a:lnTo>
                    <a:pt x="1255" y="3138"/>
                  </a:lnTo>
                  <a:lnTo>
                    <a:pt x="1257" y="3136"/>
                  </a:lnTo>
                  <a:lnTo>
                    <a:pt x="1257" y="3137"/>
                  </a:lnTo>
                  <a:lnTo>
                    <a:pt x="1257" y="3138"/>
                  </a:lnTo>
                  <a:lnTo>
                    <a:pt x="1257" y="3145"/>
                  </a:lnTo>
                  <a:lnTo>
                    <a:pt x="1261" y="3151"/>
                  </a:lnTo>
                  <a:lnTo>
                    <a:pt x="1263" y="3152"/>
                  </a:lnTo>
                  <a:lnTo>
                    <a:pt x="1265" y="3153"/>
                  </a:lnTo>
                  <a:lnTo>
                    <a:pt x="1261" y="3155"/>
                  </a:lnTo>
                  <a:lnTo>
                    <a:pt x="1254" y="3156"/>
                  </a:lnTo>
                  <a:lnTo>
                    <a:pt x="1251" y="3157"/>
                  </a:lnTo>
                  <a:lnTo>
                    <a:pt x="1249" y="3158"/>
                  </a:lnTo>
                  <a:lnTo>
                    <a:pt x="1248" y="3161"/>
                  </a:lnTo>
                  <a:lnTo>
                    <a:pt x="1247" y="3163"/>
                  </a:lnTo>
                  <a:lnTo>
                    <a:pt x="1251" y="3164"/>
                  </a:lnTo>
                  <a:lnTo>
                    <a:pt x="1256" y="3164"/>
                  </a:lnTo>
                  <a:lnTo>
                    <a:pt x="1259" y="3164"/>
                  </a:lnTo>
                  <a:lnTo>
                    <a:pt x="1264" y="3163"/>
                  </a:lnTo>
                  <a:lnTo>
                    <a:pt x="1271" y="3161"/>
                  </a:lnTo>
                  <a:lnTo>
                    <a:pt x="1275" y="3161"/>
                  </a:lnTo>
                  <a:lnTo>
                    <a:pt x="1275" y="3162"/>
                  </a:lnTo>
                  <a:lnTo>
                    <a:pt x="1277" y="3163"/>
                  </a:lnTo>
                  <a:lnTo>
                    <a:pt x="1265" y="3169"/>
                  </a:lnTo>
                  <a:lnTo>
                    <a:pt x="1255" y="3174"/>
                  </a:lnTo>
                  <a:lnTo>
                    <a:pt x="1255" y="3177"/>
                  </a:lnTo>
                  <a:lnTo>
                    <a:pt x="1256" y="3179"/>
                  </a:lnTo>
                  <a:lnTo>
                    <a:pt x="1257" y="3182"/>
                  </a:lnTo>
                  <a:lnTo>
                    <a:pt x="1259" y="3186"/>
                  </a:lnTo>
                  <a:lnTo>
                    <a:pt x="1261" y="3190"/>
                  </a:lnTo>
                  <a:lnTo>
                    <a:pt x="1259" y="3192"/>
                  </a:lnTo>
                  <a:lnTo>
                    <a:pt x="1261" y="3193"/>
                  </a:lnTo>
                  <a:lnTo>
                    <a:pt x="1265" y="3195"/>
                  </a:lnTo>
                  <a:lnTo>
                    <a:pt x="1273" y="3195"/>
                  </a:lnTo>
                  <a:lnTo>
                    <a:pt x="1281" y="3194"/>
                  </a:lnTo>
                  <a:lnTo>
                    <a:pt x="1282" y="3190"/>
                  </a:lnTo>
                  <a:lnTo>
                    <a:pt x="1282" y="3187"/>
                  </a:lnTo>
                  <a:lnTo>
                    <a:pt x="1284" y="3184"/>
                  </a:lnTo>
                  <a:lnTo>
                    <a:pt x="1286" y="3181"/>
                  </a:lnTo>
                  <a:lnTo>
                    <a:pt x="1288" y="3181"/>
                  </a:lnTo>
                  <a:lnTo>
                    <a:pt x="1290" y="3181"/>
                  </a:lnTo>
                  <a:lnTo>
                    <a:pt x="1294" y="3181"/>
                  </a:lnTo>
                  <a:lnTo>
                    <a:pt x="1297" y="3180"/>
                  </a:lnTo>
                  <a:lnTo>
                    <a:pt x="1298" y="3178"/>
                  </a:lnTo>
                  <a:lnTo>
                    <a:pt x="1298" y="3176"/>
                  </a:lnTo>
                  <a:lnTo>
                    <a:pt x="1297" y="3172"/>
                  </a:lnTo>
                  <a:lnTo>
                    <a:pt x="1297" y="3170"/>
                  </a:lnTo>
                  <a:lnTo>
                    <a:pt x="1304" y="3169"/>
                  </a:lnTo>
                  <a:lnTo>
                    <a:pt x="1313" y="3168"/>
                  </a:lnTo>
                  <a:lnTo>
                    <a:pt x="1314" y="3170"/>
                  </a:lnTo>
                  <a:lnTo>
                    <a:pt x="1316" y="3171"/>
                  </a:lnTo>
                  <a:lnTo>
                    <a:pt x="1316" y="3176"/>
                  </a:lnTo>
                  <a:lnTo>
                    <a:pt x="1315" y="3180"/>
                  </a:lnTo>
                  <a:lnTo>
                    <a:pt x="1315" y="3181"/>
                  </a:lnTo>
                  <a:lnTo>
                    <a:pt x="1318" y="3181"/>
                  </a:lnTo>
                  <a:lnTo>
                    <a:pt x="1321" y="3181"/>
                  </a:lnTo>
                  <a:lnTo>
                    <a:pt x="1326" y="3180"/>
                  </a:lnTo>
                  <a:lnTo>
                    <a:pt x="1330" y="3178"/>
                  </a:lnTo>
                  <a:lnTo>
                    <a:pt x="1334" y="3176"/>
                  </a:lnTo>
                  <a:lnTo>
                    <a:pt x="1332" y="3174"/>
                  </a:lnTo>
                  <a:lnTo>
                    <a:pt x="1331" y="3172"/>
                  </a:lnTo>
                  <a:lnTo>
                    <a:pt x="1335" y="3168"/>
                  </a:lnTo>
                  <a:lnTo>
                    <a:pt x="1339" y="3165"/>
                  </a:lnTo>
                  <a:lnTo>
                    <a:pt x="1346" y="3162"/>
                  </a:lnTo>
                  <a:lnTo>
                    <a:pt x="1353" y="3160"/>
                  </a:lnTo>
                  <a:lnTo>
                    <a:pt x="1356" y="3160"/>
                  </a:lnTo>
                  <a:lnTo>
                    <a:pt x="1359" y="3161"/>
                  </a:lnTo>
                  <a:lnTo>
                    <a:pt x="1361" y="3160"/>
                  </a:lnTo>
                  <a:lnTo>
                    <a:pt x="1364" y="3158"/>
                  </a:lnTo>
                  <a:lnTo>
                    <a:pt x="1368" y="3156"/>
                  </a:lnTo>
                  <a:lnTo>
                    <a:pt x="1370" y="3153"/>
                  </a:lnTo>
                  <a:lnTo>
                    <a:pt x="1371" y="3151"/>
                  </a:lnTo>
                  <a:lnTo>
                    <a:pt x="1371" y="3146"/>
                  </a:lnTo>
                  <a:lnTo>
                    <a:pt x="1370" y="3143"/>
                  </a:lnTo>
                  <a:lnTo>
                    <a:pt x="1369" y="3140"/>
                  </a:lnTo>
                  <a:lnTo>
                    <a:pt x="1368" y="3139"/>
                  </a:lnTo>
                  <a:lnTo>
                    <a:pt x="1368" y="3138"/>
                  </a:lnTo>
                  <a:lnTo>
                    <a:pt x="1369" y="3137"/>
                  </a:lnTo>
                  <a:lnTo>
                    <a:pt x="1371" y="3136"/>
                  </a:lnTo>
                  <a:lnTo>
                    <a:pt x="1376" y="3139"/>
                  </a:lnTo>
                  <a:lnTo>
                    <a:pt x="1378" y="3141"/>
                  </a:lnTo>
                  <a:lnTo>
                    <a:pt x="1380" y="3145"/>
                  </a:lnTo>
                  <a:lnTo>
                    <a:pt x="1381" y="3147"/>
                  </a:lnTo>
                  <a:lnTo>
                    <a:pt x="1380" y="3151"/>
                  </a:lnTo>
                  <a:lnTo>
                    <a:pt x="1379" y="3154"/>
                  </a:lnTo>
                  <a:lnTo>
                    <a:pt x="1377" y="3157"/>
                  </a:lnTo>
                  <a:lnTo>
                    <a:pt x="1372" y="3160"/>
                  </a:lnTo>
                  <a:lnTo>
                    <a:pt x="1370" y="3165"/>
                  </a:lnTo>
                  <a:lnTo>
                    <a:pt x="1367" y="3173"/>
                  </a:lnTo>
                  <a:lnTo>
                    <a:pt x="1363" y="3177"/>
                  </a:lnTo>
                  <a:lnTo>
                    <a:pt x="1361" y="3180"/>
                  </a:lnTo>
                  <a:lnTo>
                    <a:pt x="1359" y="3184"/>
                  </a:lnTo>
                  <a:lnTo>
                    <a:pt x="1357" y="3188"/>
                  </a:lnTo>
                  <a:lnTo>
                    <a:pt x="1356" y="3192"/>
                  </a:lnTo>
                  <a:lnTo>
                    <a:pt x="1357" y="3195"/>
                  </a:lnTo>
                  <a:lnTo>
                    <a:pt x="1361" y="3197"/>
                  </a:lnTo>
                  <a:lnTo>
                    <a:pt x="1365" y="3200"/>
                  </a:lnTo>
                  <a:lnTo>
                    <a:pt x="1368" y="3201"/>
                  </a:lnTo>
                  <a:lnTo>
                    <a:pt x="1370" y="3203"/>
                  </a:lnTo>
                  <a:lnTo>
                    <a:pt x="1371" y="3206"/>
                  </a:lnTo>
                  <a:lnTo>
                    <a:pt x="1371" y="3209"/>
                  </a:lnTo>
                  <a:lnTo>
                    <a:pt x="1371" y="3209"/>
                  </a:lnTo>
                  <a:lnTo>
                    <a:pt x="1377" y="3206"/>
                  </a:lnTo>
                  <a:lnTo>
                    <a:pt x="1381" y="3205"/>
                  </a:lnTo>
                  <a:lnTo>
                    <a:pt x="1384" y="3206"/>
                  </a:lnTo>
                  <a:lnTo>
                    <a:pt x="1385" y="3209"/>
                  </a:lnTo>
                  <a:lnTo>
                    <a:pt x="1385" y="3211"/>
                  </a:lnTo>
                  <a:lnTo>
                    <a:pt x="1386" y="3213"/>
                  </a:lnTo>
                  <a:lnTo>
                    <a:pt x="1386" y="3215"/>
                  </a:lnTo>
                  <a:lnTo>
                    <a:pt x="1389" y="3215"/>
                  </a:lnTo>
                  <a:lnTo>
                    <a:pt x="1393" y="3214"/>
                  </a:lnTo>
                  <a:lnTo>
                    <a:pt x="1396" y="3212"/>
                  </a:lnTo>
                  <a:lnTo>
                    <a:pt x="1401" y="3210"/>
                  </a:lnTo>
                  <a:lnTo>
                    <a:pt x="1404" y="3211"/>
                  </a:lnTo>
                  <a:lnTo>
                    <a:pt x="1405" y="3213"/>
                  </a:lnTo>
                  <a:lnTo>
                    <a:pt x="1406" y="3215"/>
                  </a:lnTo>
                  <a:lnTo>
                    <a:pt x="1406" y="3219"/>
                  </a:lnTo>
                  <a:lnTo>
                    <a:pt x="1408" y="3221"/>
                  </a:lnTo>
                  <a:lnTo>
                    <a:pt x="1409" y="3222"/>
                  </a:lnTo>
                  <a:lnTo>
                    <a:pt x="1410" y="3222"/>
                  </a:lnTo>
                  <a:lnTo>
                    <a:pt x="1412" y="3220"/>
                  </a:lnTo>
                  <a:lnTo>
                    <a:pt x="1414" y="3218"/>
                  </a:lnTo>
                  <a:lnTo>
                    <a:pt x="1416" y="3215"/>
                  </a:lnTo>
                  <a:lnTo>
                    <a:pt x="1419" y="3212"/>
                  </a:lnTo>
                  <a:lnTo>
                    <a:pt x="1422" y="3210"/>
                  </a:lnTo>
                  <a:lnTo>
                    <a:pt x="1425" y="3210"/>
                  </a:lnTo>
                  <a:lnTo>
                    <a:pt x="1426" y="3211"/>
                  </a:lnTo>
                  <a:lnTo>
                    <a:pt x="1426" y="3213"/>
                  </a:lnTo>
                  <a:lnTo>
                    <a:pt x="1426" y="3217"/>
                  </a:lnTo>
                  <a:lnTo>
                    <a:pt x="1424" y="3225"/>
                  </a:lnTo>
                  <a:lnTo>
                    <a:pt x="1419" y="3230"/>
                  </a:lnTo>
                  <a:lnTo>
                    <a:pt x="1417" y="3235"/>
                  </a:lnTo>
                  <a:lnTo>
                    <a:pt x="1412" y="3242"/>
                  </a:lnTo>
                  <a:lnTo>
                    <a:pt x="1410" y="3245"/>
                  </a:lnTo>
                  <a:lnTo>
                    <a:pt x="1409" y="3249"/>
                  </a:lnTo>
                  <a:lnTo>
                    <a:pt x="1408" y="3252"/>
                  </a:lnTo>
                  <a:lnTo>
                    <a:pt x="1409" y="3253"/>
                  </a:lnTo>
                  <a:lnTo>
                    <a:pt x="1411" y="3255"/>
                  </a:lnTo>
                  <a:lnTo>
                    <a:pt x="1413" y="3257"/>
                  </a:lnTo>
                  <a:lnTo>
                    <a:pt x="1422" y="3261"/>
                  </a:lnTo>
                  <a:lnTo>
                    <a:pt x="1433" y="3266"/>
                  </a:lnTo>
                  <a:lnTo>
                    <a:pt x="1436" y="3265"/>
                  </a:lnTo>
                  <a:lnTo>
                    <a:pt x="1440" y="3263"/>
                  </a:lnTo>
                  <a:lnTo>
                    <a:pt x="1441" y="3261"/>
                  </a:lnTo>
                  <a:lnTo>
                    <a:pt x="1442" y="3260"/>
                  </a:lnTo>
                  <a:lnTo>
                    <a:pt x="1443" y="3257"/>
                  </a:lnTo>
                  <a:lnTo>
                    <a:pt x="1445" y="3251"/>
                  </a:lnTo>
                  <a:lnTo>
                    <a:pt x="1448" y="3250"/>
                  </a:lnTo>
                  <a:lnTo>
                    <a:pt x="1450" y="3247"/>
                  </a:lnTo>
                  <a:lnTo>
                    <a:pt x="1455" y="3241"/>
                  </a:lnTo>
                  <a:lnTo>
                    <a:pt x="1461" y="3235"/>
                  </a:lnTo>
                  <a:lnTo>
                    <a:pt x="1463" y="3241"/>
                  </a:lnTo>
                  <a:lnTo>
                    <a:pt x="1465" y="3244"/>
                  </a:lnTo>
                  <a:lnTo>
                    <a:pt x="1468" y="3246"/>
                  </a:lnTo>
                  <a:lnTo>
                    <a:pt x="1473" y="3246"/>
                  </a:lnTo>
                  <a:lnTo>
                    <a:pt x="1474" y="3249"/>
                  </a:lnTo>
                  <a:lnTo>
                    <a:pt x="1473" y="3250"/>
                  </a:lnTo>
                  <a:lnTo>
                    <a:pt x="1470" y="3250"/>
                  </a:lnTo>
                  <a:lnTo>
                    <a:pt x="1468" y="3251"/>
                  </a:lnTo>
                  <a:lnTo>
                    <a:pt x="1466" y="3252"/>
                  </a:lnTo>
                  <a:lnTo>
                    <a:pt x="1465" y="3253"/>
                  </a:lnTo>
                  <a:lnTo>
                    <a:pt x="1465" y="3255"/>
                  </a:lnTo>
                  <a:lnTo>
                    <a:pt x="1468" y="3258"/>
                  </a:lnTo>
                  <a:lnTo>
                    <a:pt x="1469" y="3259"/>
                  </a:lnTo>
                  <a:lnTo>
                    <a:pt x="1471" y="3259"/>
                  </a:lnTo>
                  <a:lnTo>
                    <a:pt x="1476" y="3261"/>
                  </a:lnTo>
                  <a:lnTo>
                    <a:pt x="1479" y="3265"/>
                  </a:lnTo>
                  <a:lnTo>
                    <a:pt x="1478" y="3266"/>
                  </a:lnTo>
                  <a:lnTo>
                    <a:pt x="1477" y="3267"/>
                  </a:lnTo>
                  <a:lnTo>
                    <a:pt x="1483" y="3270"/>
                  </a:lnTo>
                  <a:lnTo>
                    <a:pt x="1489" y="3272"/>
                  </a:lnTo>
                  <a:lnTo>
                    <a:pt x="1492" y="3274"/>
                  </a:lnTo>
                  <a:lnTo>
                    <a:pt x="1495" y="3275"/>
                  </a:lnTo>
                  <a:lnTo>
                    <a:pt x="1500" y="3275"/>
                  </a:lnTo>
                  <a:lnTo>
                    <a:pt x="1503" y="3274"/>
                  </a:lnTo>
                  <a:lnTo>
                    <a:pt x="1506" y="3270"/>
                  </a:lnTo>
                  <a:lnTo>
                    <a:pt x="1507" y="3269"/>
                  </a:lnTo>
                  <a:lnTo>
                    <a:pt x="1506" y="3268"/>
                  </a:lnTo>
                  <a:lnTo>
                    <a:pt x="1506" y="3268"/>
                  </a:lnTo>
                  <a:lnTo>
                    <a:pt x="1505" y="3268"/>
                  </a:lnTo>
                  <a:lnTo>
                    <a:pt x="1511" y="3266"/>
                  </a:lnTo>
                  <a:lnTo>
                    <a:pt x="1514" y="3265"/>
                  </a:lnTo>
                  <a:lnTo>
                    <a:pt x="1517" y="3262"/>
                  </a:lnTo>
                  <a:lnTo>
                    <a:pt x="1515" y="3254"/>
                  </a:lnTo>
                  <a:lnTo>
                    <a:pt x="1514" y="3244"/>
                  </a:lnTo>
                  <a:lnTo>
                    <a:pt x="1514" y="3242"/>
                  </a:lnTo>
                  <a:lnTo>
                    <a:pt x="1514" y="3239"/>
                  </a:lnTo>
                  <a:lnTo>
                    <a:pt x="1512" y="3231"/>
                  </a:lnTo>
                  <a:lnTo>
                    <a:pt x="1511" y="3226"/>
                  </a:lnTo>
                  <a:lnTo>
                    <a:pt x="1510" y="3225"/>
                  </a:lnTo>
                  <a:lnTo>
                    <a:pt x="1509" y="3225"/>
                  </a:lnTo>
                  <a:lnTo>
                    <a:pt x="1506" y="3227"/>
                  </a:lnTo>
                  <a:lnTo>
                    <a:pt x="1500" y="3230"/>
                  </a:lnTo>
                  <a:lnTo>
                    <a:pt x="1497" y="3233"/>
                  </a:lnTo>
                  <a:lnTo>
                    <a:pt x="1495" y="3233"/>
                  </a:lnTo>
                  <a:lnTo>
                    <a:pt x="1494" y="3233"/>
                  </a:lnTo>
                  <a:lnTo>
                    <a:pt x="1494" y="3230"/>
                  </a:lnTo>
                  <a:lnTo>
                    <a:pt x="1497" y="3228"/>
                  </a:lnTo>
                  <a:lnTo>
                    <a:pt x="1498" y="3226"/>
                  </a:lnTo>
                  <a:lnTo>
                    <a:pt x="1499" y="3223"/>
                  </a:lnTo>
                  <a:lnTo>
                    <a:pt x="1500" y="3222"/>
                  </a:lnTo>
                  <a:lnTo>
                    <a:pt x="1501" y="3220"/>
                  </a:lnTo>
                  <a:lnTo>
                    <a:pt x="1503" y="3218"/>
                  </a:lnTo>
                  <a:lnTo>
                    <a:pt x="1507" y="3214"/>
                  </a:lnTo>
                  <a:lnTo>
                    <a:pt x="1512" y="3211"/>
                  </a:lnTo>
                  <a:lnTo>
                    <a:pt x="1517" y="3209"/>
                  </a:lnTo>
                  <a:lnTo>
                    <a:pt x="1524" y="3206"/>
                  </a:lnTo>
                  <a:lnTo>
                    <a:pt x="1527" y="3205"/>
                  </a:lnTo>
                  <a:lnTo>
                    <a:pt x="1530" y="3204"/>
                  </a:lnTo>
                  <a:lnTo>
                    <a:pt x="1532" y="3202"/>
                  </a:lnTo>
                  <a:lnTo>
                    <a:pt x="1533" y="3200"/>
                  </a:lnTo>
                  <a:lnTo>
                    <a:pt x="1533" y="3196"/>
                  </a:lnTo>
                  <a:lnTo>
                    <a:pt x="1532" y="3193"/>
                  </a:lnTo>
                  <a:lnTo>
                    <a:pt x="1530" y="3186"/>
                  </a:lnTo>
                  <a:lnTo>
                    <a:pt x="1526" y="3180"/>
                  </a:lnTo>
                  <a:lnTo>
                    <a:pt x="1525" y="3178"/>
                  </a:lnTo>
                  <a:lnTo>
                    <a:pt x="1524" y="3176"/>
                  </a:lnTo>
                  <a:lnTo>
                    <a:pt x="1526" y="3173"/>
                  </a:lnTo>
                  <a:lnTo>
                    <a:pt x="1528" y="3171"/>
                  </a:lnTo>
                  <a:lnTo>
                    <a:pt x="1531" y="3170"/>
                  </a:lnTo>
                  <a:lnTo>
                    <a:pt x="1534" y="3168"/>
                  </a:lnTo>
                  <a:lnTo>
                    <a:pt x="1536" y="3164"/>
                  </a:lnTo>
                  <a:lnTo>
                    <a:pt x="1536" y="3162"/>
                  </a:lnTo>
                  <a:lnTo>
                    <a:pt x="1534" y="3156"/>
                  </a:lnTo>
                  <a:lnTo>
                    <a:pt x="1533" y="3156"/>
                  </a:lnTo>
                  <a:lnTo>
                    <a:pt x="1533" y="3156"/>
                  </a:lnTo>
                  <a:lnTo>
                    <a:pt x="1534" y="3152"/>
                  </a:lnTo>
                  <a:lnTo>
                    <a:pt x="1535" y="3144"/>
                  </a:lnTo>
                  <a:lnTo>
                    <a:pt x="1538" y="3140"/>
                  </a:lnTo>
                  <a:lnTo>
                    <a:pt x="1540" y="3137"/>
                  </a:lnTo>
                  <a:lnTo>
                    <a:pt x="1540" y="3136"/>
                  </a:lnTo>
                  <a:lnTo>
                    <a:pt x="1539" y="3135"/>
                  </a:lnTo>
                  <a:lnTo>
                    <a:pt x="1538" y="3133"/>
                  </a:lnTo>
                  <a:lnTo>
                    <a:pt x="1536" y="3133"/>
                  </a:lnTo>
                  <a:lnTo>
                    <a:pt x="1536" y="3131"/>
                  </a:lnTo>
                  <a:lnTo>
                    <a:pt x="1538" y="3129"/>
                  </a:lnTo>
                  <a:lnTo>
                    <a:pt x="1541" y="3125"/>
                  </a:lnTo>
                  <a:lnTo>
                    <a:pt x="1546" y="3121"/>
                  </a:lnTo>
                  <a:lnTo>
                    <a:pt x="1547" y="3117"/>
                  </a:lnTo>
                  <a:lnTo>
                    <a:pt x="1548" y="3115"/>
                  </a:lnTo>
                  <a:lnTo>
                    <a:pt x="1547" y="3112"/>
                  </a:lnTo>
                  <a:lnTo>
                    <a:pt x="1547" y="3109"/>
                  </a:lnTo>
                  <a:lnTo>
                    <a:pt x="1547" y="3107"/>
                  </a:lnTo>
                  <a:lnTo>
                    <a:pt x="1547" y="3104"/>
                  </a:lnTo>
                  <a:lnTo>
                    <a:pt x="1549" y="3099"/>
                  </a:lnTo>
                  <a:lnTo>
                    <a:pt x="1554" y="3092"/>
                  </a:lnTo>
                  <a:lnTo>
                    <a:pt x="1554" y="3088"/>
                  </a:lnTo>
                  <a:lnTo>
                    <a:pt x="1554" y="3086"/>
                  </a:lnTo>
                  <a:lnTo>
                    <a:pt x="1555" y="3083"/>
                  </a:lnTo>
                  <a:lnTo>
                    <a:pt x="1556" y="3081"/>
                  </a:lnTo>
                  <a:lnTo>
                    <a:pt x="1559" y="3079"/>
                  </a:lnTo>
                  <a:lnTo>
                    <a:pt x="1560" y="3075"/>
                  </a:lnTo>
                  <a:lnTo>
                    <a:pt x="1562" y="3073"/>
                  </a:lnTo>
                  <a:lnTo>
                    <a:pt x="1562" y="3072"/>
                  </a:lnTo>
                  <a:lnTo>
                    <a:pt x="1560" y="3072"/>
                  </a:lnTo>
                  <a:lnTo>
                    <a:pt x="1558" y="3071"/>
                  </a:lnTo>
                  <a:lnTo>
                    <a:pt x="1556" y="3068"/>
                  </a:lnTo>
                  <a:lnTo>
                    <a:pt x="1557" y="3065"/>
                  </a:lnTo>
                  <a:lnTo>
                    <a:pt x="1558" y="3062"/>
                  </a:lnTo>
                  <a:lnTo>
                    <a:pt x="1562" y="3058"/>
                  </a:lnTo>
                  <a:lnTo>
                    <a:pt x="1564" y="3056"/>
                  </a:lnTo>
                  <a:lnTo>
                    <a:pt x="1565" y="3054"/>
                  </a:lnTo>
                  <a:lnTo>
                    <a:pt x="1565" y="3052"/>
                  </a:lnTo>
                  <a:lnTo>
                    <a:pt x="1564" y="3051"/>
                  </a:lnTo>
                  <a:lnTo>
                    <a:pt x="1562" y="3051"/>
                  </a:lnTo>
                  <a:lnTo>
                    <a:pt x="1558" y="3052"/>
                  </a:lnTo>
                  <a:lnTo>
                    <a:pt x="1554" y="3054"/>
                  </a:lnTo>
                  <a:lnTo>
                    <a:pt x="1549" y="3055"/>
                  </a:lnTo>
                  <a:lnTo>
                    <a:pt x="1547" y="3055"/>
                  </a:lnTo>
                  <a:lnTo>
                    <a:pt x="1547" y="3052"/>
                  </a:lnTo>
                  <a:lnTo>
                    <a:pt x="1548" y="3050"/>
                  </a:lnTo>
                  <a:lnTo>
                    <a:pt x="1551" y="3046"/>
                  </a:lnTo>
                  <a:lnTo>
                    <a:pt x="1556" y="3041"/>
                  </a:lnTo>
                  <a:lnTo>
                    <a:pt x="1557" y="3034"/>
                  </a:lnTo>
                  <a:lnTo>
                    <a:pt x="1557" y="3029"/>
                  </a:lnTo>
                  <a:lnTo>
                    <a:pt x="1556" y="3026"/>
                  </a:lnTo>
                  <a:lnTo>
                    <a:pt x="1554" y="3024"/>
                  </a:lnTo>
                  <a:lnTo>
                    <a:pt x="1550" y="3022"/>
                  </a:lnTo>
                  <a:lnTo>
                    <a:pt x="1547" y="3022"/>
                  </a:lnTo>
                  <a:lnTo>
                    <a:pt x="1543" y="3021"/>
                  </a:lnTo>
                  <a:lnTo>
                    <a:pt x="1541" y="3019"/>
                  </a:lnTo>
                  <a:lnTo>
                    <a:pt x="1538" y="3017"/>
                  </a:lnTo>
                  <a:lnTo>
                    <a:pt x="1535" y="3015"/>
                  </a:lnTo>
                  <a:lnTo>
                    <a:pt x="1533" y="3011"/>
                  </a:lnTo>
                  <a:lnTo>
                    <a:pt x="1532" y="3008"/>
                  </a:lnTo>
                  <a:lnTo>
                    <a:pt x="1532" y="3006"/>
                  </a:lnTo>
                  <a:lnTo>
                    <a:pt x="1533" y="3005"/>
                  </a:lnTo>
                  <a:lnTo>
                    <a:pt x="1536" y="3005"/>
                  </a:lnTo>
                  <a:lnTo>
                    <a:pt x="1542" y="3007"/>
                  </a:lnTo>
                  <a:lnTo>
                    <a:pt x="1546" y="3009"/>
                  </a:lnTo>
                  <a:lnTo>
                    <a:pt x="1551" y="3014"/>
                  </a:lnTo>
                  <a:lnTo>
                    <a:pt x="1555" y="3015"/>
                  </a:lnTo>
                  <a:lnTo>
                    <a:pt x="1557" y="3015"/>
                  </a:lnTo>
                  <a:lnTo>
                    <a:pt x="1559" y="3015"/>
                  </a:lnTo>
                  <a:lnTo>
                    <a:pt x="1562" y="3014"/>
                  </a:lnTo>
                  <a:lnTo>
                    <a:pt x="1560" y="3008"/>
                  </a:lnTo>
                  <a:lnTo>
                    <a:pt x="1557" y="3001"/>
                  </a:lnTo>
                  <a:lnTo>
                    <a:pt x="1554" y="2997"/>
                  </a:lnTo>
                  <a:lnTo>
                    <a:pt x="1549" y="2993"/>
                  </a:lnTo>
                  <a:lnTo>
                    <a:pt x="1544" y="2990"/>
                  </a:lnTo>
                  <a:lnTo>
                    <a:pt x="1540" y="2989"/>
                  </a:lnTo>
                  <a:lnTo>
                    <a:pt x="1530" y="2985"/>
                  </a:lnTo>
                  <a:lnTo>
                    <a:pt x="1519" y="2979"/>
                  </a:lnTo>
                  <a:lnTo>
                    <a:pt x="1518" y="2978"/>
                  </a:lnTo>
                  <a:lnTo>
                    <a:pt x="1518" y="2976"/>
                  </a:lnTo>
                  <a:lnTo>
                    <a:pt x="1520" y="2976"/>
                  </a:lnTo>
                  <a:lnTo>
                    <a:pt x="1523" y="2977"/>
                  </a:lnTo>
                  <a:lnTo>
                    <a:pt x="1527" y="2978"/>
                  </a:lnTo>
                  <a:lnTo>
                    <a:pt x="1532" y="2979"/>
                  </a:lnTo>
                  <a:lnTo>
                    <a:pt x="1536" y="2979"/>
                  </a:lnTo>
                  <a:lnTo>
                    <a:pt x="1541" y="2978"/>
                  </a:lnTo>
                  <a:lnTo>
                    <a:pt x="1544" y="2976"/>
                  </a:lnTo>
                  <a:lnTo>
                    <a:pt x="1546" y="2975"/>
                  </a:lnTo>
                  <a:lnTo>
                    <a:pt x="1547" y="2973"/>
                  </a:lnTo>
                  <a:lnTo>
                    <a:pt x="1548" y="2969"/>
                  </a:lnTo>
                  <a:lnTo>
                    <a:pt x="1549" y="2964"/>
                  </a:lnTo>
                  <a:lnTo>
                    <a:pt x="1549" y="2960"/>
                  </a:lnTo>
                  <a:lnTo>
                    <a:pt x="1551" y="2960"/>
                  </a:lnTo>
                  <a:lnTo>
                    <a:pt x="1554" y="2961"/>
                  </a:lnTo>
                  <a:lnTo>
                    <a:pt x="1557" y="2964"/>
                  </a:lnTo>
                  <a:lnTo>
                    <a:pt x="1563" y="2967"/>
                  </a:lnTo>
                  <a:lnTo>
                    <a:pt x="1565" y="2969"/>
                  </a:lnTo>
                  <a:lnTo>
                    <a:pt x="1568" y="2970"/>
                  </a:lnTo>
                  <a:lnTo>
                    <a:pt x="1569" y="2970"/>
                  </a:lnTo>
                  <a:lnTo>
                    <a:pt x="1572" y="2970"/>
                  </a:lnTo>
                  <a:lnTo>
                    <a:pt x="1573" y="2967"/>
                  </a:lnTo>
                  <a:lnTo>
                    <a:pt x="1574" y="2964"/>
                  </a:lnTo>
                  <a:lnTo>
                    <a:pt x="1574" y="2962"/>
                  </a:lnTo>
                  <a:lnTo>
                    <a:pt x="1574" y="2960"/>
                  </a:lnTo>
                  <a:lnTo>
                    <a:pt x="1576" y="2960"/>
                  </a:lnTo>
                  <a:lnTo>
                    <a:pt x="1579" y="2961"/>
                  </a:lnTo>
                  <a:lnTo>
                    <a:pt x="1584" y="2959"/>
                  </a:lnTo>
                  <a:lnTo>
                    <a:pt x="1588" y="2954"/>
                  </a:lnTo>
                  <a:lnTo>
                    <a:pt x="1591" y="2949"/>
                  </a:lnTo>
                  <a:lnTo>
                    <a:pt x="1593" y="2943"/>
                  </a:lnTo>
                  <a:lnTo>
                    <a:pt x="1595" y="2937"/>
                  </a:lnTo>
                  <a:lnTo>
                    <a:pt x="1595" y="2936"/>
                  </a:lnTo>
                  <a:lnTo>
                    <a:pt x="1595" y="2935"/>
                  </a:lnTo>
                  <a:lnTo>
                    <a:pt x="1597" y="2932"/>
                  </a:lnTo>
                  <a:lnTo>
                    <a:pt x="1597" y="2929"/>
                  </a:lnTo>
                  <a:lnTo>
                    <a:pt x="1596" y="2926"/>
                  </a:lnTo>
                  <a:lnTo>
                    <a:pt x="1593" y="2921"/>
                  </a:lnTo>
                  <a:lnTo>
                    <a:pt x="1590" y="2918"/>
                  </a:lnTo>
                  <a:lnTo>
                    <a:pt x="1588" y="2916"/>
                  </a:lnTo>
                  <a:lnTo>
                    <a:pt x="1587" y="2913"/>
                  </a:lnTo>
                  <a:lnTo>
                    <a:pt x="1587" y="2911"/>
                  </a:lnTo>
                  <a:lnTo>
                    <a:pt x="1587" y="2908"/>
                  </a:lnTo>
                  <a:lnTo>
                    <a:pt x="1588" y="2908"/>
                  </a:lnTo>
                  <a:lnTo>
                    <a:pt x="1589" y="2907"/>
                  </a:lnTo>
                  <a:lnTo>
                    <a:pt x="1596" y="2911"/>
                  </a:lnTo>
                  <a:lnTo>
                    <a:pt x="1600" y="2917"/>
                  </a:lnTo>
                  <a:lnTo>
                    <a:pt x="1603" y="2919"/>
                  </a:lnTo>
                  <a:lnTo>
                    <a:pt x="1606" y="2921"/>
                  </a:lnTo>
                  <a:lnTo>
                    <a:pt x="1611" y="2924"/>
                  </a:lnTo>
                  <a:lnTo>
                    <a:pt x="1616" y="2925"/>
                  </a:lnTo>
                  <a:lnTo>
                    <a:pt x="1619" y="2922"/>
                  </a:lnTo>
                  <a:lnTo>
                    <a:pt x="1621" y="2919"/>
                  </a:lnTo>
                  <a:lnTo>
                    <a:pt x="1620" y="2917"/>
                  </a:lnTo>
                  <a:lnTo>
                    <a:pt x="1617" y="2913"/>
                  </a:lnTo>
                  <a:lnTo>
                    <a:pt x="1616" y="2911"/>
                  </a:lnTo>
                  <a:lnTo>
                    <a:pt x="1616" y="2909"/>
                  </a:lnTo>
                  <a:lnTo>
                    <a:pt x="1616" y="2907"/>
                  </a:lnTo>
                  <a:lnTo>
                    <a:pt x="1619" y="2903"/>
                  </a:lnTo>
                  <a:lnTo>
                    <a:pt x="1622" y="2900"/>
                  </a:lnTo>
                  <a:lnTo>
                    <a:pt x="1623" y="2897"/>
                  </a:lnTo>
                  <a:lnTo>
                    <a:pt x="1623" y="2895"/>
                  </a:lnTo>
                  <a:lnTo>
                    <a:pt x="1622" y="2893"/>
                  </a:lnTo>
                  <a:lnTo>
                    <a:pt x="1622" y="2892"/>
                  </a:lnTo>
                  <a:lnTo>
                    <a:pt x="1622" y="2889"/>
                  </a:lnTo>
                  <a:lnTo>
                    <a:pt x="1624" y="2888"/>
                  </a:lnTo>
                  <a:lnTo>
                    <a:pt x="1628" y="2886"/>
                  </a:lnTo>
                  <a:lnTo>
                    <a:pt x="1632" y="2886"/>
                  </a:lnTo>
                  <a:lnTo>
                    <a:pt x="1636" y="2885"/>
                  </a:lnTo>
                  <a:lnTo>
                    <a:pt x="1636" y="2883"/>
                  </a:lnTo>
                  <a:lnTo>
                    <a:pt x="1636" y="2880"/>
                  </a:lnTo>
                  <a:lnTo>
                    <a:pt x="1632" y="2876"/>
                  </a:lnTo>
                  <a:lnTo>
                    <a:pt x="1628" y="2871"/>
                  </a:lnTo>
                  <a:lnTo>
                    <a:pt x="1628" y="2869"/>
                  </a:lnTo>
                  <a:lnTo>
                    <a:pt x="1629" y="2868"/>
                  </a:lnTo>
                  <a:lnTo>
                    <a:pt x="1632" y="2869"/>
                  </a:lnTo>
                  <a:lnTo>
                    <a:pt x="1638" y="2870"/>
                  </a:lnTo>
                  <a:lnTo>
                    <a:pt x="1641" y="2870"/>
                  </a:lnTo>
                  <a:lnTo>
                    <a:pt x="1644" y="2870"/>
                  </a:lnTo>
                  <a:lnTo>
                    <a:pt x="1646" y="2869"/>
                  </a:lnTo>
                  <a:lnTo>
                    <a:pt x="1647" y="2867"/>
                  </a:lnTo>
                  <a:lnTo>
                    <a:pt x="1647" y="2863"/>
                  </a:lnTo>
                  <a:lnTo>
                    <a:pt x="1646" y="2859"/>
                  </a:lnTo>
                  <a:lnTo>
                    <a:pt x="1644" y="2850"/>
                  </a:lnTo>
                  <a:lnTo>
                    <a:pt x="1642" y="2840"/>
                  </a:lnTo>
                  <a:lnTo>
                    <a:pt x="1645" y="2829"/>
                  </a:lnTo>
                  <a:lnTo>
                    <a:pt x="1645" y="2819"/>
                  </a:lnTo>
                  <a:lnTo>
                    <a:pt x="1642" y="2818"/>
                  </a:lnTo>
                  <a:lnTo>
                    <a:pt x="1640" y="2816"/>
                  </a:lnTo>
                  <a:lnTo>
                    <a:pt x="1634" y="2815"/>
                  </a:lnTo>
                  <a:lnTo>
                    <a:pt x="1629" y="2816"/>
                  </a:lnTo>
                  <a:lnTo>
                    <a:pt x="1625" y="2818"/>
                  </a:lnTo>
                  <a:lnTo>
                    <a:pt x="1622" y="2819"/>
                  </a:lnTo>
                  <a:lnTo>
                    <a:pt x="1620" y="2816"/>
                  </a:lnTo>
                  <a:lnTo>
                    <a:pt x="1617" y="2814"/>
                  </a:lnTo>
                  <a:lnTo>
                    <a:pt x="1615" y="2813"/>
                  </a:lnTo>
                  <a:lnTo>
                    <a:pt x="1613" y="2811"/>
                  </a:lnTo>
                  <a:lnTo>
                    <a:pt x="1608" y="2810"/>
                  </a:lnTo>
                  <a:lnTo>
                    <a:pt x="1603" y="2808"/>
                  </a:lnTo>
                  <a:lnTo>
                    <a:pt x="1599" y="2807"/>
                  </a:lnTo>
                  <a:lnTo>
                    <a:pt x="1597" y="2806"/>
                  </a:lnTo>
                  <a:lnTo>
                    <a:pt x="1596" y="2804"/>
                  </a:lnTo>
                  <a:lnTo>
                    <a:pt x="1593" y="2803"/>
                  </a:lnTo>
                  <a:lnTo>
                    <a:pt x="1593" y="2799"/>
                  </a:lnTo>
                  <a:lnTo>
                    <a:pt x="1593" y="2796"/>
                  </a:lnTo>
                  <a:lnTo>
                    <a:pt x="1595" y="2794"/>
                  </a:lnTo>
                  <a:lnTo>
                    <a:pt x="1597" y="2791"/>
                  </a:lnTo>
                  <a:lnTo>
                    <a:pt x="1599" y="2790"/>
                  </a:lnTo>
                  <a:lnTo>
                    <a:pt x="1604" y="2791"/>
                  </a:lnTo>
                  <a:lnTo>
                    <a:pt x="1607" y="2793"/>
                  </a:lnTo>
                  <a:lnTo>
                    <a:pt x="1611" y="2794"/>
                  </a:lnTo>
                  <a:lnTo>
                    <a:pt x="1615" y="2795"/>
                  </a:lnTo>
                  <a:lnTo>
                    <a:pt x="1620" y="2795"/>
                  </a:lnTo>
                  <a:lnTo>
                    <a:pt x="1624" y="2794"/>
                  </a:lnTo>
                  <a:lnTo>
                    <a:pt x="1628" y="2790"/>
                  </a:lnTo>
                  <a:lnTo>
                    <a:pt x="1632" y="2787"/>
                  </a:lnTo>
                  <a:lnTo>
                    <a:pt x="1636" y="2786"/>
                  </a:lnTo>
                  <a:lnTo>
                    <a:pt x="1638" y="2786"/>
                  </a:lnTo>
                  <a:lnTo>
                    <a:pt x="1640" y="2787"/>
                  </a:lnTo>
                  <a:lnTo>
                    <a:pt x="1642" y="2789"/>
                  </a:lnTo>
                  <a:lnTo>
                    <a:pt x="1645" y="2790"/>
                  </a:lnTo>
                  <a:lnTo>
                    <a:pt x="1648" y="2790"/>
                  </a:lnTo>
                  <a:lnTo>
                    <a:pt x="1653" y="2789"/>
                  </a:lnTo>
                  <a:lnTo>
                    <a:pt x="1653" y="2786"/>
                  </a:lnTo>
                  <a:lnTo>
                    <a:pt x="1653" y="2783"/>
                  </a:lnTo>
                  <a:lnTo>
                    <a:pt x="1649" y="2781"/>
                  </a:lnTo>
                  <a:lnTo>
                    <a:pt x="1646" y="2779"/>
                  </a:lnTo>
                  <a:lnTo>
                    <a:pt x="1644" y="2775"/>
                  </a:lnTo>
                  <a:lnTo>
                    <a:pt x="1644" y="2773"/>
                  </a:lnTo>
                  <a:lnTo>
                    <a:pt x="1644" y="2771"/>
                  </a:lnTo>
                  <a:lnTo>
                    <a:pt x="1644" y="2767"/>
                  </a:lnTo>
                  <a:lnTo>
                    <a:pt x="1644" y="2761"/>
                  </a:lnTo>
                  <a:lnTo>
                    <a:pt x="1641" y="2756"/>
                  </a:lnTo>
                  <a:lnTo>
                    <a:pt x="1639" y="2751"/>
                  </a:lnTo>
                  <a:lnTo>
                    <a:pt x="1637" y="2749"/>
                  </a:lnTo>
                  <a:lnTo>
                    <a:pt x="1633" y="2746"/>
                  </a:lnTo>
                  <a:lnTo>
                    <a:pt x="1630" y="2742"/>
                  </a:lnTo>
                  <a:lnTo>
                    <a:pt x="1628" y="2739"/>
                  </a:lnTo>
                  <a:lnTo>
                    <a:pt x="1625" y="2733"/>
                  </a:lnTo>
                  <a:lnTo>
                    <a:pt x="1623" y="2730"/>
                  </a:lnTo>
                  <a:lnTo>
                    <a:pt x="1622" y="2726"/>
                  </a:lnTo>
                  <a:lnTo>
                    <a:pt x="1617" y="2723"/>
                  </a:lnTo>
                  <a:lnTo>
                    <a:pt x="1616" y="2723"/>
                  </a:lnTo>
                  <a:lnTo>
                    <a:pt x="1616" y="2722"/>
                  </a:lnTo>
                  <a:lnTo>
                    <a:pt x="1620" y="2717"/>
                  </a:lnTo>
                  <a:lnTo>
                    <a:pt x="1621" y="2714"/>
                  </a:lnTo>
                  <a:lnTo>
                    <a:pt x="1622" y="2712"/>
                  </a:lnTo>
                  <a:lnTo>
                    <a:pt x="1622" y="2710"/>
                  </a:lnTo>
                  <a:lnTo>
                    <a:pt x="1622" y="2709"/>
                  </a:lnTo>
                  <a:lnTo>
                    <a:pt x="1620" y="2706"/>
                  </a:lnTo>
                  <a:lnTo>
                    <a:pt x="1619" y="2701"/>
                  </a:lnTo>
                  <a:lnTo>
                    <a:pt x="1620" y="2700"/>
                  </a:lnTo>
                  <a:lnTo>
                    <a:pt x="1622" y="2700"/>
                  </a:lnTo>
                  <a:lnTo>
                    <a:pt x="1626" y="2701"/>
                  </a:lnTo>
                  <a:lnTo>
                    <a:pt x="1631" y="2704"/>
                  </a:lnTo>
                  <a:lnTo>
                    <a:pt x="1642" y="2707"/>
                  </a:lnTo>
                  <a:lnTo>
                    <a:pt x="1644" y="2706"/>
                  </a:lnTo>
                  <a:lnTo>
                    <a:pt x="1642" y="2705"/>
                  </a:lnTo>
                  <a:lnTo>
                    <a:pt x="1641" y="2702"/>
                  </a:lnTo>
                  <a:lnTo>
                    <a:pt x="1640" y="2699"/>
                  </a:lnTo>
                  <a:lnTo>
                    <a:pt x="1640" y="2696"/>
                  </a:lnTo>
                  <a:lnTo>
                    <a:pt x="1646" y="2699"/>
                  </a:lnTo>
                  <a:lnTo>
                    <a:pt x="1653" y="2705"/>
                  </a:lnTo>
                  <a:lnTo>
                    <a:pt x="1657" y="2707"/>
                  </a:lnTo>
                  <a:lnTo>
                    <a:pt x="1662" y="2708"/>
                  </a:lnTo>
                  <a:lnTo>
                    <a:pt x="1665" y="2708"/>
                  </a:lnTo>
                  <a:lnTo>
                    <a:pt x="1669" y="2707"/>
                  </a:lnTo>
                  <a:lnTo>
                    <a:pt x="1671" y="2705"/>
                  </a:lnTo>
                  <a:lnTo>
                    <a:pt x="1673" y="2702"/>
                  </a:lnTo>
                  <a:lnTo>
                    <a:pt x="1674" y="2698"/>
                  </a:lnTo>
                  <a:lnTo>
                    <a:pt x="1676" y="2693"/>
                  </a:lnTo>
                  <a:lnTo>
                    <a:pt x="1678" y="2688"/>
                  </a:lnTo>
                  <a:lnTo>
                    <a:pt x="1680" y="2685"/>
                  </a:lnTo>
                  <a:lnTo>
                    <a:pt x="1680" y="2683"/>
                  </a:lnTo>
                  <a:lnTo>
                    <a:pt x="1679" y="2676"/>
                  </a:lnTo>
                  <a:lnTo>
                    <a:pt x="1679" y="2674"/>
                  </a:lnTo>
                  <a:lnTo>
                    <a:pt x="1678" y="2671"/>
                  </a:lnTo>
                  <a:lnTo>
                    <a:pt x="1681" y="2667"/>
                  </a:lnTo>
                  <a:lnTo>
                    <a:pt x="1685" y="2664"/>
                  </a:lnTo>
                  <a:lnTo>
                    <a:pt x="1680" y="2660"/>
                  </a:lnTo>
                  <a:lnTo>
                    <a:pt x="1676" y="2658"/>
                  </a:lnTo>
                  <a:lnTo>
                    <a:pt x="1673" y="2657"/>
                  </a:lnTo>
                  <a:lnTo>
                    <a:pt x="1669" y="2656"/>
                  </a:lnTo>
                  <a:lnTo>
                    <a:pt x="1665" y="2653"/>
                  </a:lnTo>
                  <a:lnTo>
                    <a:pt x="1664" y="2651"/>
                  </a:lnTo>
                  <a:lnTo>
                    <a:pt x="1665" y="2649"/>
                  </a:lnTo>
                  <a:lnTo>
                    <a:pt x="1666" y="2647"/>
                  </a:lnTo>
                  <a:lnTo>
                    <a:pt x="1668" y="2647"/>
                  </a:lnTo>
                  <a:lnTo>
                    <a:pt x="1670" y="2647"/>
                  </a:lnTo>
                  <a:lnTo>
                    <a:pt x="1674" y="2648"/>
                  </a:lnTo>
                  <a:lnTo>
                    <a:pt x="1678" y="2648"/>
                  </a:lnTo>
                  <a:lnTo>
                    <a:pt x="1682" y="2649"/>
                  </a:lnTo>
                  <a:lnTo>
                    <a:pt x="1686" y="2649"/>
                  </a:lnTo>
                  <a:lnTo>
                    <a:pt x="1688" y="2645"/>
                  </a:lnTo>
                  <a:lnTo>
                    <a:pt x="1689" y="2641"/>
                  </a:lnTo>
                  <a:lnTo>
                    <a:pt x="1690" y="2637"/>
                  </a:lnTo>
                  <a:lnTo>
                    <a:pt x="1693" y="2635"/>
                  </a:lnTo>
                  <a:lnTo>
                    <a:pt x="1695" y="2637"/>
                  </a:lnTo>
                  <a:lnTo>
                    <a:pt x="1698" y="2640"/>
                  </a:lnTo>
                  <a:lnTo>
                    <a:pt x="1699" y="2642"/>
                  </a:lnTo>
                  <a:lnTo>
                    <a:pt x="1702" y="2644"/>
                  </a:lnTo>
                  <a:lnTo>
                    <a:pt x="1704" y="2644"/>
                  </a:lnTo>
                  <a:lnTo>
                    <a:pt x="1706" y="2643"/>
                  </a:lnTo>
                  <a:lnTo>
                    <a:pt x="1707" y="2641"/>
                  </a:lnTo>
                  <a:lnTo>
                    <a:pt x="1709" y="2637"/>
                  </a:lnTo>
                  <a:lnTo>
                    <a:pt x="1711" y="2635"/>
                  </a:lnTo>
                  <a:lnTo>
                    <a:pt x="1712" y="2634"/>
                  </a:lnTo>
                  <a:lnTo>
                    <a:pt x="1715" y="2636"/>
                  </a:lnTo>
                  <a:lnTo>
                    <a:pt x="1717" y="2639"/>
                  </a:lnTo>
                  <a:lnTo>
                    <a:pt x="1719" y="2642"/>
                  </a:lnTo>
                  <a:lnTo>
                    <a:pt x="1721" y="2644"/>
                  </a:lnTo>
                  <a:lnTo>
                    <a:pt x="1722" y="2645"/>
                  </a:lnTo>
                  <a:lnTo>
                    <a:pt x="1725" y="2645"/>
                  </a:lnTo>
                  <a:lnTo>
                    <a:pt x="1727" y="2641"/>
                  </a:lnTo>
                  <a:lnTo>
                    <a:pt x="1731" y="2637"/>
                  </a:lnTo>
                  <a:lnTo>
                    <a:pt x="1735" y="2639"/>
                  </a:lnTo>
                  <a:lnTo>
                    <a:pt x="1737" y="2640"/>
                  </a:lnTo>
                  <a:lnTo>
                    <a:pt x="1742" y="2642"/>
                  </a:lnTo>
                  <a:lnTo>
                    <a:pt x="1745" y="2642"/>
                  </a:lnTo>
                  <a:lnTo>
                    <a:pt x="1747" y="2641"/>
                  </a:lnTo>
                  <a:lnTo>
                    <a:pt x="1748" y="2639"/>
                  </a:lnTo>
                  <a:lnTo>
                    <a:pt x="1750" y="2636"/>
                  </a:lnTo>
                  <a:lnTo>
                    <a:pt x="1752" y="2635"/>
                  </a:lnTo>
                  <a:lnTo>
                    <a:pt x="1754" y="2634"/>
                  </a:lnTo>
                  <a:lnTo>
                    <a:pt x="1759" y="2635"/>
                  </a:lnTo>
                  <a:lnTo>
                    <a:pt x="1763" y="2636"/>
                  </a:lnTo>
                  <a:lnTo>
                    <a:pt x="1766" y="2635"/>
                  </a:lnTo>
                  <a:lnTo>
                    <a:pt x="1766" y="2633"/>
                  </a:lnTo>
                  <a:lnTo>
                    <a:pt x="1766" y="2628"/>
                  </a:lnTo>
                  <a:lnTo>
                    <a:pt x="1767" y="2624"/>
                  </a:lnTo>
                  <a:lnTo>
                    <a:pt x="1768" y="2620"/>
                  </a:lnTo>
                  <a:lnTo>
                    <a:pt x="1759" y="2606"/>
                  </a:lnTo>
                  <a:lnTo>
                    <a:pt x="1748" y="2591"/>
                  </a:lnTo>
                  <a:lnTo>
                    <a:pt x="1751" y="2591"/>
                  </a:lnTo>
                  <a:lnTo>
                    <a:pt x="1754" y="2592"/>
                  </a:lnTo>
                  <a:lnTo>
                    <a:pt x="1758" y="2596"/>
                  </a:lnTo>
                  <a:lnTo>
                    <a:pt x="1761" y="2600"/>
                  </a:lnTo>
                  <a:lnTo>
                    <a:pt x="1762" y="2601"/>
                  </a:lnTo>
                  <a:lnTo>
                    <a:pt x="1764" y="2602"/>
                  </a:lnTo>
                  <a:lnTo>
                    <a:pt x="1767" y="2602"/>
                  </a:lnTo>
                  <a:lnTo>
                    <a:pt x="1770" y="2601"/>
                  </a:lnTo>
                  <a:lnTo>
                    <a:pt x="1774" y="2596"/>
                  </a:lnTo>
                  <a:lnTo>
                    <a:pt x="1775" y="2593"/>
                  </a:lnTo>
                  <a:lnTo>
                    <a:pt x="1775" y="2590"/>
                  </a:lnTo>
                  <a:lnTo>
                    <a:pt x="1774" y="2585"/>
                  </a:lnTo>
                  <a:lnTo>
                    <a:pt x="1774" y="2583"/>
                  </a:lnTo>
                  <a:lnTo>
                    <a:pt x="1772" y="2580"/>
                  </a:lnTo>
                  <a:lnTo>
                    <a:pt x="1774" y="2577"/>
                  </a:lnTo>
                  <a:lnTo>
                    <a:pt x="1776" y="2574"/>
                  </a:lnTo>
                  <a:lnTo>
                    <a:pt x="1779" y="2571"/>
                  </a:lnTo>
                  <a:lnTo>
                    <a:pt x="1783" y="2569"/>
                  </a:lnTo>
                  <a:lnTo>
                    <a:pt x="1786" y="2567"/>
                  </a:lnTo>
                  <a:lnTo>
                    <a:pt x="1788" y="2563"/>
                  </a:lnTo>
                  <a:lnTo>
                    <a:pt x="1788" y="2561"/>
                  </a:lnTo>
                  <a:lnTo>
                    <a:pt x="1788" y="2558"/>
                  </a:lnTo>
                  <a:lnTo>
                    <a:pt x="1786" y="2554"/>
                  </a:lnTo>
                  <a:lnTo>
                    <a:pt x="1782" y="2551"/>
                  </a:lnTo>
                  <a:lnTo>
                    <a:pt x="1777" y="2549"/>
                  </a:lnTo>
                  <a:lnTo>
                    <a:pt x="1775" y="2546"/>
                  </a:lnTo>
                  <a:lnTo>
                    <a:pt x="1774" y="2544"/>
                  </a:lnTo>
                  <a:lnTo>
                    <a:pt x="1775" y="2542"/>
                  </a:lnTo>
                  <a:lnTo>
                    <a:pt x="1777" y="2542"/>
                  </a:lnTo>
                  <a:lnTo>
                    <a:pt x="1780" y="2542"/>
                  </a:lnTo>
                  <a:lnTo>
                    <a:pt x="1785" y="2543"/>
                  </a:lnTo>
                  <a:lnTo>
                    <a:pt x="1790" y="2545"/>
                  </a:lnTo>
                  <a:lnTo>
                    <a:pt x="1794" y="2547"/>
                  </a:lnTo>
                  <a:lnTo>
                    <a:pt x="1797" y="2549"/>
                  </a:lnTo>
                  <a:lnTo>
                    <a:pt x="1800" y="2549"/>
                  </a:lnTo>
                  <a:lnTo>
                    <a:pt x="1802" y="2549"/>
                  </a:lnTo>
                  <a:lnTo>
                    <a:pt x="1807" y="2546"/>
                  </a:lnTo>
                  <a:lnTo>
                    <a:pt x="1813" y="2546"/>
                  </a:lnTo>
                  <a:lnTo>
                    <a:pt x="1809" y="2553"/>
                  </a:lnTo>
                  <a:lnTo>
                    <a:pt x="1802" y="2561"/>
                  </a:lnTo>
                  <a:lnTo>
                    <a:pt x="1801" y="2564"/>
                  </a:lnTo>
                  <a:lnTo>
                    <a:pt x="1800" y="2568"/>
                  </a:lnTo>
                  <a:lnTo>
                    <a:pt x="1799" y="2571"/>
                  </a:lnTo>
                  <a:lnTo>
                    <a:pt x="1797" y="2575"/>
                  </a:lnTo>
                  <a:lnTo>
                    <a:pt x="1791" y="2579"/>
                  </a:lnTo>
                  <a:lnTo>
                    <a:pt x="1785" y="2586"/>
                  </a:lnTo>
                  <a:lnTo>
                    <a:pt x="1785" y="2590"/>
                  </a:lnTo>
                  <a:lnTo>
                    <a:pt x="1785" y="2593"/>
                  </a:lnTo>
                  <a:lnTo>
                    <a:pt x="1785" y="2600"/>
                  </a:lnTo>
                  <a:lnTo>
                    <a:pt x="1783" y="2607"/>
                  </a:lnTo>
                  <a:lnTo>
                    <a:pt x="1780" y="2612"/>
                  </a:lnTo>
                  <a:lnTo>
                    <a:pt x="1778" y="2617"/>
                  </a:lnTo>
                  <a:lnTo>
                    <a:pt x="1777" y="2623"/>
                  </a:lnTo>
                  <a:lnTo>
                    <a:pt x="1776" y="2627"/>
                  </a:lnTo>
                  <a:lnTo>
                    <a:pt x="1777" y="2633"/>
                  </a:lnTo>
                  <a:lnTo>
                    <a:pt x="1782" y="2639"/>
                  </a:lnTo>
                  <a:lnTo>
                    <a:pt x="1786" y="2641"/>
                  </a:lnTo>
                  <a:lnTo>
                    <a:pt x="1792" y="2642"/>
                  </a:lnTo>
                  <a:lnTo>
                    <a:pt x="1796" y="2641"/>
                  </a:lnTo>
                  <a:lnTo>
                    <a:pt x="1800" y="2640"/>
                  </a:lnTo>
                  <a:lnTo>
                    <a:pt x="1804" y="2636"/>
                  </a:lnTo>
                  <a:lnTo>
                    <a:pt x="1807" y="2633"/>
                  </a:lnTo>
                  <a:lnTo>
                    <a:pt x="1810" y="2628"/>
                  </a:lnTo>
                  <a:lnTo>
                    <a:pt x="1811" y="2623"/>
                  </a:lnTo>
                  <a:lnTo>
                    <a:pt x="1812" y="2619"/>
                  </a:lnTo>
                  <a:lnTo>
                    <a:pt x="1813" y="2617"/>
                  </a:lnTo>
                  <a:lnTo>
                    <a:pt x="1815" y="2617"/>
                  </a:lnTo>
                  <a:lnTo>
                    <a:pt x="1816" y="2617"/>
                  </a:lnTo>
                  <a:lnTo>
                    <a:pt x="1817" y="2617"/>
                  </a:lnTo>
                  <a:lnTo>
                    <a:pt x="1818" y="2616"/>
                  </a:lnTo>
                  <a:lnTo>
                    <a:pt x="1819" y="2614"/>
                  </a:lnTo>
                  <a:lnTo>
                    <a:pt x="1821" y="2609"/>
                  </a:lnTo>
                  <a:lnTo>
                    <a:pt x="1826" y="2608"/>
                  </a:lnTo>
                  <a:lnTo>
                    <a:pt x="1829" y="2609"/>
                  </a:lnTo>
                  <a:lnTo>
                    <a:pt x="1831" y="2612"/>
                  </a:lnTo>
                  <a:lnTo>
                    <a:pt x="1831" y="2615"/>
                  </a:lnTo>
                  <a:lnTo>
                    <a:pt x="1831" y="2617"/>
                  </a:lnTo>
                  <a:lnTo>
                    <a:pt x="1831" y="2619"/>
                  </a:lnTo>
                  <a:lnTo>
                    <a:pt x="1834" y="2619"/>
                  </a:lnTo>
                  <a:lnTo>
                    <a:pt x="1839" y="2617"/>
                  </a:lnTo>
                  <a:lnTo>
                    <a:pt x="1837" y="2609"/>
                  </a:lnTo>
                  <a:lnTo>
                    <a:pt x="1836" y="2606"/>
                  </a:lnTo>
                  <a:lnTo>
                    <a:pt x="1834" y="2603"/>
                  </a:lnTo>
                  <a:lnTo>
                    <a:pt x="1832" y="2601"/>
                  </a:lnTo>
                  <a:lnTo>
                    <a:pt x="1836" y="2596"/>
                  </a:lnTo>
                  <a:lnTo>
                    <a:pt x="1841" y="2594"/>
                  </a:lnTo>
                  <a:lnTo>
                    <a:pt x="1847" y="2592"/>
                  </a:lnTo>
                  <a:lnTo>
                    <a:pt x="1851" y="2591"/>
                  </a:lnTo>
                  <a:lnTo>
                    <a:pt x="1852" y="2594"/>
                  </a:lnTo>
                  <a:lnTo>
                    <a:pt x="1854" y="2598"/>
                  </a:lnTo>
                  <a:lnTo>
                    <a:pt x="1858" y="2598"/>
                  </a:lnTo>
                  <a:lnTo>
                    <a:pt x="1860" y="2599"/>
                  </a:lnTo>
                  <a:lnTo>
                    <a:pt x="1866" y="2598"/>
                  </a:lnTo>
                  <a:lnTo>
                    <a:pt x="1870" y="2596"/>
                  </a:lnTo>
                  <a:lnTo>
                    <a:pt x="1874" y="2594"/>
                  </a:lnTo>
                  <a:lnTo>
                    <a:pt x="1878" y="2591"/>
                  </a:lnTo>
                  <a:lnTo>
                    <a:pt x="1885" y="2584"/>
                  </a:lnTo>
                  <a:lnTo>
                    <a:pt x="1892" y="2577"/>
                  </a:lnTo>
                  <a:lnTo>
                    <a:pt x="1896" y="2575"/>
                  </a:lnTo>
                  <a:lnTo>
                    <a:pt x="1898" y="2572"/>
                  </a:lnTo>
                  <a:lnTo>
                    <a:pt x="1898" y="2570"/>
                  </a:lnTo>
                  <a:lnTo>
                    <a:pt x="1897" y="2568"/>
                  </a:lnTo>
                  <a:lnTo>
                    <a:pt x="1897" y="2562"/>
                  </a:lnTo>
                  <a:lnTo>
                    <a:pt x="1898" y="2557"/>
                  </a:lnTo>
                  <a:lnTo>
                    <a:pt x="1899" y="2554"/>
                  </a:lnTo>
                  <a:lnTo>
                    <a:pt x="1901" y="2552"/>
                  </a:lnTo>
                  <a:lnTo>
                    <a:pt x="1909" y="2557"/>
                  </a:lnTo>
                  <a:lnTo>
                    <a:pt x="1918" y="2563"/>
                  </a:lnTo>
                  <a:lnTo>
                    <a:pt x="1921" y="2562"/>
                  </a:lnTo>
                  <a:lnTo>
                    <a:pt x="1923" y="2561"/>
                  </a:lnTo>
                  <a:lnTo>
                    <a:pt x="1931" y="2555"/>
                  </a:lnTo>
                  <a:lnTo>
                    <a:pt x="1937" y="2553"/>
                  </a:lnTo>
                  <a:lnTo>
                    <a:pt x="1939" y="2552"/>
                  </a:lnTo>
                  <a:lnTo>
                    <a:pt x="1941" y="2549"/>
                  </a:lnTo>
                  <a:lnTo>
                    <a:pt x="1943" y="2545"/>
                  </a:lnTo>
                  <a:lnTo>
                    <a:pt x="1946" y="2541"/>
                  </a:lnTo>
                  <a:lnTo>
                    <a:pt x="1949" y="2534"/>
                  </a:lnTo>
                  <a:lnTo>
                    <a:pt x="1954" y="2528"/>
                  </a:lnTo>
                  <a:lnTo>
                    <a:pt x="1956" y="2527"/>
                  </a:lnTo>
                  <a:lnTo>
                    <a:pt x="1957" y="2526"/>
                  </a:lnTo>
                  <a:lnTo>
                    <a:pt x="1957" y="2520"/>
                  </a:lnTo>
                  <a:lnTo>
                    <a:pt x="1956" y="2515"/>
                  </a:lnTo>
                  <a:lnTo>
                    <a:pt x="1956" y="2511"/>
                  </a:lnTo>
                  <a:lnTo>
                    <a:pt x="1956" y="2509"/>
                  </a:lnTo>
                  <a:lnTo>
                    <a:pt x="1957" y="2509"/>
                  </a:lnTo>
                  <a:lnTo>
                    <a:pt x="1958" y="2510"/>
                  </a:lnTo>
                  <a:lnTo>
                    <a:pt x="1959" y="2512"/>
                  </a:lnTo>
                  <a:lnTo>
                    <a:pt x="1962" y="2513"/>
                  </a:lnTo>
                  <a:lnTo>
                    <a:pt x="1964" y="2513"/>
                  </a:lnTo>
                  <a:lnTo>
                    <a:pt x="1966" y="2512"/>
                  </a:lnTo>
                  <a:lnTo>
                    <a:pt x="1968" y="2509"/>
                  </a:lnTo>
                  <a:lnTo>
                    <a:pt x="1970" y="2506"/>
                  </a:lnTo>
                  <a:lnTo>
                    <a:pt x="1972" y="2501"/>
                  </a:lnTo>
                  <a:lnTo>
                    <a:pt x="1974" y="2497"/>
                  </a:lnTo>
                  <a:lnTo>
                    <a:pt x="1975" y="2497"/>
                  </a:lnTo>
                  <a:lnTo>
                    <a:pt x="1978" y="2497"/>
                  </a:lnTo>
                  <a:lnTo>
                    <a:pt x="1979" y="2497"/>
                  </a:lnTo>
                  <a:lnTo>
                    <a:pt x="1979" y="2496"/>
                  </a:lnTo>
                  <a:lnTo>
                    <a:pt x="1980" y="2493"/>
                  </a:lnTo>
                  <a:lnTo>
                    <a:pt x="1980" y="2487"/>
                  </a:lnTo>
                  <a:lnTo>
                    <a:pt x="1981" y="2480"/>
                  </a:lnTo>
                  <a:lnTo>
                    <a:pt x="1983" y="2474"/>
                  </a:lnTo>
                  <a:lnTo>
                    <a:pt x="1986" y="2470"/>
                  </a:lnTo>
                  <a:lnTo>
                    <a:pt x="1990" y="2465"/>
                  </a:lnTo>
                  <a:lnTo>
                    <a:pt x="1994" y="2462"/>
                  </a:lnTo>
                  <a:lnTo>
                    <a:pt x="1997" y="2458"/>
                  </a:lnTo>
                  <a:lnTo>
                    <a:pt x="1999" y="2455"/>
                  </a:lnTo>
                  <a:lnTo>
                    <a:pt x="2002" y="2450"/>
                  </a:lnTo>
                  <a:lnTo>
                    <a:pt x="2002" y="2446"/>
                  </a:lnTo>
                  <a:lnTo>
                    <a:pt x="2002" y="2440"/>
                  </a:lnTo>
                  <a:lnTo>
                    <a:pt x="2002" y="2436"/>
                  </a:lnTo>
                  <a:lnTo>
                    <a:pt x="2003" y="2433"/>
                  </a:lnTo>
                  <a:lnTo>
                    <a:pt x="2004" y="2432"/>
                  </a:lnTo>
                  <a:lnTo>
                    <a:pt x="2005" y="2432"/>
                  </a:lnTo>
                  <a:lnTo>
                    <a:pt x="2006" y="2432"/>
                  </a:lnTo>
                  <a:lnTo>
                    <a:pt x="2007" y="2432"/>
                  </a:lnTo>
                  <a:lnTo>
                    <a:pt x="2010" y="2431"/>
                  </a:lnTo>
                  <a:lnTo>
                    <a:pt x="2012" y="2428"/>
                  </a:lnTo>
                  <a:lnTo>
                    <a:pt x="2014" y="2421"/>
                  </a:lnTo>
                  <a:lnTo>
                    <a:pt x="2014" y="2413"/>
                  </a:lnTo>
                  <a:lnTo>
                    <a:pt x="2014" y="2405"/>
                  </a:lnTo>
                  <a:lnTo>
                    <a:pt x="2013" y="2398"/>
                  </a:lnTo>
                  <a:lnTo>
                    <a:pt x="2014" y="2395"/>
                  </a:lnTo>
                  <a:lnTo>
                    <a:pt x="2014" y="2391"/>
                  </a:lnTo>
                  <a:lnTo>
                    <a:pt x="2015" y="2389"/>
                  </a:lnTo>
                  <a:lnTo>
                    <a:pt x="2018" y="2387"/>
                  </a:lnTo>
                  <a:lnTo>
                    <a:pt x="2022" y="2385"/>
                  </a:lnTo>
                  <a:lnTo>
                    <a:pt x="2025" y="2383"/>
                  </a:lnTo>
                  <a:lnTo>
                    <a:pt x="2025" y="2380"/>
                  </a:lnTo>
                  <a:lnTo>
                    <a:pt x="2024" y="2375"/>
                  </a:lnTo>
                  <a:lnTo>
                    <a:pt x="2023" y="2373"/>
                  </a:lnTo>
                  <a:lnTo>
                    <a:pt x="2024" y="2371"/>
                  </a:lnTo>
                  <a:lnTo>
                    <a:pt x="2027" y="2371"/>
                  </a:lnTo>
                  <a:lnTo>
                    <a:pt x="2030" y="2371"/>
                  </a:lnTo>
                  <a:lnTo>
                    <a:pt x="2031" y="2371"/>
                  </a:lnTo>
                  <a:lnTo>
                    <a:pt x="2033" y="2371"/>
                  </a:lnTo>
                  <a:lnTo>
                    <a:pt x="2038" y="2370"/>
                  </a:lnTo>
                  <a:lnTo>
                    <a:pt x="2043" y="2367"/>
                  </a:lnTo>
                  <a:lnTo>
                    <a:pt x="2046" y="2364"/>
                  </a:lnTo>
                  <a:lnTo>
                    <a:pt x="2048" y="2358"/>
                  </a:lnTo>
                  <a:lnTo>
                    <a:pt x="2051" y="2355"/>
                  </a:lnTo>
                  <a:lnTo>
                    <a:pt x="2053" y="2350"/>
                  </a:lnTo>
                  <a:lnTo>
                    <a:pt x="2056" y="2347"/>
                  </a:lnTo>
                  <a:lnTo>
                    <a:pt x="2061" y="2346"/>
                  </a:lnTo>
                  <a:lnTo>
                    <a:pt x="2065" y="2346"/>
                  </a:lnTo>
                  <a:lnTo>
                    <a:pt x="2068" y="2348"/>
                  </a:lnTo>
                  <a:lnTo>
                    <a:pt x="2069" y="2348"/>
                  </a:lnTo>
                  <a:lnTo>
                    <a:pt x="2070" y="2348"/>
                  </a:lnTo>
                  <a:lnTo>
                    <a:pt x="2072" y="2347"/>
                  </a:lnTo>
                  <a:lnTo>
                    <a:pt x="2076" y="2344"/>
                  </a:lnTo>
                  <a:lnTo>
                    <a:pt x="2076" y="2339"/>
                  </a:lnTo>
                  <a:lnTo>
                    <a:pt x="2076" y="2334"/>
                  </a:lnTo>
                  <a:lnTo>
                    <a:pt x="2077" y="2328"/>
                  </a:lnTo>
                  <a:lnTo>
                    <a:pt x="2079" y="2324"/>
                  </a:lnTo>
                  <a:lnTo>
                    <a:pt x="2080" y="2322"/>
                  </a:lnTo>
                  <a:lnTo>
                    <a:pt x="2082" y="2319"/>
                  </a:lnTo>
                  <a:lnTo>
                    <a:pt x="2079" y="2316"/>
                  </a:lnTo>
                  <a:lnTo>
                    <a:pt x="2076" y="2313"/>
                  </a:lnTo>
                  <a:lnTo>
                    <a:pt x="2073" y="2310"/>
                  </a:lnTo>
                  <a:lnTo>
                    <a:pt x="2070" y="2307"/>
                  </a:lnTo>
                  <a:lnTo>
                    <a:pt x="2067" y="2303"/>
                  </a:lnTo>
                  <a:lnTo>
                    <a:pt x="2067" y="2300"/>
                  </a:lnTo>
                  <a:lnTo>
                    <a:pt x="2070" y="2299"/>
                  </a:lnTo>
                  <a:lnTo>
                    <a:pt x="2073" y="2299"/>
                  </a:lnTo>
                  <a:lnTo>
                    <a:pt x="2075" y="2299"/>
                  </a:lnTo>
                  <a:lnTo>
                    <a:pt x="2076" y="2298"/>
                  </a:lnTo>
                  <a:lnTo>
                    <a:pt x="2076" y="2297"/>
                  </a:lnTo>
                  <a:lnTo>
                    <a:pt x="2073" y="2293"/>
                  </a:lnTo>
                  <a:lnTo>
                    <a:pt x="2072" y="2291"/>
                  </a:lnTo>
                  <a:lnTo>
                    <a:pt x="2070" y="2289"/>
                  </a:lnTo>
                  <a:lnTo>
                    <a:pt x="2062" y="2282"/>
                  </a:lnTo>
                  <a:lnTo>
                    <a:pt x="2054" y="2274"/>
                  </a:lnTo>
                  <a:lnTo>
                    <a:pt x="2049" y="2269"/>
                  </a:lnTo>
                  <a:lnTo>
                    <a:pt x="2047" y="2266"/>
                  </a:lnTo>
                  <a:lnTo>
                    <a:pt x="2051" y="2264"/>
                  </a:lnTo>
                  <a:lnTo>
                    <a:pt x="2053" y="2262"/>
                  </a:lnTo>
                  <a:lnTo>
                    <a:pt x="2059" y="2265"/>
                  </a:lnTo>
                  <a:lnTo>
                    <a:pt x="2062" y="2266"/>
                  </a:lnTo>
                  <a:lnTo>
                    <a:pt x="2065" y="2268"/>
                  </a:lnTo>
                  <a:lnTo>
                    <a:pt x="2071" y="2267"/>
                  </a:lnTo>
                  <a:lnTo>
                    <a:pt x="2073" y="2267"/>
                  </a:lnTo>
                  <a:lnTo>
                    <a:pt x="2075" y="2267"/>
                  </a:lnTo>
                  <a:lnTo>
                    <a:pt x="2075" y="2271"/>
                  </a:lnTo>
                  <a:lnTo>
                    <a:pt x="2073" y="2275"/>
                  </a:lnTo>
                  <a:lnTo>
                    <a:pt x="2073" y="2278"/>
                  </a:lnTo>
                  <a:lnTo>
                    <a:pt x="2075" y="2282"/>
                  </a:lnTo>
                  <a:lnTo>
                    <a:pt x="2076" y="2284"/>
                  </a:lnTo>
                  <a:lnTo>
                    <a:pt x="2078" y="2287"/>
                  </a:lnTo>
                  <a:lnTo>
                    <a:pt x="2081" y="2290"/>
                  </a:lnTo>
                  <a:lnTo>
                    <a:pt x="2085" y="2291"/>
                  </a:lnTo>
                  <a:lnTo>
                    <a:pt x="2088" y="2293"/>
                  </a:lnTo>
                  <a:lnTo>
                    <a:pt x="2092" y="2293"/>
                  </a:lnTo>
                  <a:lnTo>
                    <a:pt x="2098" y="2294"/>
                  </a:lnTo>
                  <a:lnTo>
                    <a:pt x="2102" y="2294"/>
                  </a:lnTo>
                  <a:lnTo>
                    <a:pt x="2102" y="2297"/>
                  </a:lnTo>
                  <a:lnTo>
                    <a:pt x="2100" y="2299"/>
                  </a:lnTo>
                  <a:lnTo>
                    <a:pt x="2097" y="2302"/>
                  </a:lnTo>
                  <a:lnTo>
                    <a:pt x="2095" y="2306"/>
                  </a:lnTo>
                  <a:lnTo>
                    <a:pt x="2093" y="2308"/>
                  </a:lnTo>
                  <a:lnTo>
                    <a:pt x="2093" y="2311"/>
                  </a:lnTo>
                  <a:lnTo>
                    <a:pt x="2093" y="2314"/>
                  </a:lnTo>
                  <a:lnTo>
                    <a:pt x="2095" y="2316"/>
                  </a:lnTo>
                  <a:lnTo>
                    <a:pt x="2097" y="2317"/>
                  </a:lnTo>
                  <a:lnTo>
                    <a:pt x="2102" y="2318"/>
                  </a:lnTo>
                  <a:lnTo>
                    <a:pt x="2105" y="2316"/>
                  </a:lnTo>
                  <a:lnTo>
                    <a:pt x="2108" y="2314"/>
                  </a:lnTo>
                  <a:lnTo>
                    <a:pt x="2108" y="2310"/>
                  </a:lnTo>
                  <a:lnTo>
                    <a:pt x="2108" y="2307"/>
                  </a:lnTo>
                  <a:lnTo>
                    <a:pt x="2110" y="2308"/>
                  </a:lnTo>
                  <a:lnTo>
                    <a:pt x="2118" y="2316"/>
                  </a:lnTo>
                  <a:lnTo>
                    <a:pt x="2122" y="2319"/>
                  </a:lnTo>
                  <a:lnTo>
                    <a:pt x="2128" y="2322"/>
                  </a:lnTo>
                  <a:lnTo>
                    <a:pt x="2134" y="2323"/>
                  </a:lnTo>
                  <a:lnTo>
                    <a:pt x="2139" y="2324"/>
                  </a:lnTo>
                  <a:lnTo>
                    <a:pt x="2146" y="2324"/>
                  </a:lnTo>
                  <a:lnTo>
                    <a:pt x="2152" y="2323"/>
                  </a:lnTo>
                  <a:lnTo>
                    <a:pt x="2158" y="2321"/>
                  </a:lnTo>
                  <a:lnTo>
                    <a:pt x="2163" y="2317"/>
                  </a:lnTo>
                  <a:lnTo>
                    <a:pt x="2171" y="2315"/>
                  </a:lnTo>
                  <a:lnTo>
                    <a:pt x="2177" y="2315"/>
                  </a:lnTo>
                  <a:lnTo>
                    <a:pt x="2179" y="2314"/>
                  </a:lnTo>
                  <a:lnTo>
                    <a:pt x="2181" y="2313"/>
                  </a:lnTo>
                  <a:lnTo>
                    <a:pt x="2181" y="2309"/>
                  </a:lnTo>
                  <a:lnTo>
                    <a:pt x="2178" y="2305"/>
                  </a:lnTo>
                  <a:lnTo>
                    <a:pt x="2177" y="2301"/>
                  </a:lnTo>
                  <a:lnTo>
                    <a:pt x="2176" y="2298"/>
                  </a:lnTo>
                  <a:lnTo>
                    <a:pt x="2176" y="2295"/>
                  </a:lnTo>
                  <a:lnTo>
                    <a:pt x="2177" y="2294"/>
                  </a:lnTo>
                  <a:lnTo>
                    <a:pt x="2179" y="2294"/>
                  </a:lnTo>
                  <a:lnTo>
                    <a:pt x="2182" y="2292"/>
                  </a:lnTo>
                  <a:lnTo>
                    <a:pt x="2183" y="2289"/>
                  </a:lnTo>
                  <a:lnTo>
                    <a:pt x="2184" y="2286"/>
                  </a:lnTo>
                  <a:lnTo>
                    <a:pt x="2185" y="2283"/>
                  </a:lnTo>
                  <a:lnTo>
                    <a:pt x="2185" y="2279"/>
                  </a:lnTo>
                  <a:lnTo>
                    <a:pt x="2186" y="2277"/>
                  </a:lnTo>
                  <a:lnTo>
                    <a:pt x="2187" y="2277"/>
                  </a:lnTo>
                  <a:lnTo>
                    <a:pt x="2189" y="2276"/>
                  </a:lnTo>
                  <a:lnTo>
                    <a:pt x="2191" y="2277"/>
                  </a:lnTo>
                  <a:lnTo>
                    <a:pt x="2193" y="2278"/>
                  </a:lnTo>
                  <a:lnTo>
                    <a:pt x="2195" y="2281"/>
                  </a:lnTo>
                  <a:lnTo>
                    <a:pt x="2201" y="2292"/>
                  </a:lnTo>
                  <a:lnTo>
                    <a:pt x="2208" y="2301"/>
                  </a:lnTo>
                  <a:lnTo>
                    <a:pt x="2210" y="2300"/>
                  </a:lnTo>
                  <a:lnTo>
                    <a:pt x="2212" y="2299"/>
                  </a:lnTo>
                  <a:lnTo>
                    <a:pt x="2216" y="2295"/>
                  </a:lnTo>
                  <a:lnTo>
                    <a:pt x="2219" y="2293"/>
                  </a:lnTo>
                  <a:lnTo>
                    <a:pt x="2222" y="2292"/>
                  </a:lnTo>
                  <a:lnTo>
                    <a:pt x="2224" y="2292"/>
                  </a:lnTo>
                  <a:lnTo>
                    <a:pt x="2225" y="2292"/>
                  </a:lnTo>
                  <a:lnTo>
                    <a:pt x="2226" y="2291"/>
                  </a:lnTo>
                  <a:lnTo>
                    <a:pt x="2226" y="2287"/>
                  </a:lnTo>
                  <a:lnTo>
                    <a:pt x="2226" y="2283"/>
                  </a:lnTo>
                  <a:lnTo>
                    <a:pt x="2226" y="2279"/>
                  </a:lnTo>
                  <a:lnTo>
                    <a:pt x="2226" y="2277"/>
                  </a:lnTo>
                  <a:lnTo>
                    <a:pt x="2227" y="2278"/>
                  </a:lnTo>
                  <a:lnTo>
                    <a:pt x="2233" y="2282"/>
                  </a:lnTo>
                  <a:lnTo>
                    <a:pt x="2236" y="2283"/>
                  </a:lnTo>
                  <a:lnTo>
                    <a:pt x="2240" y="2283"/>
                  </a:lnTo>
                  <a:lnTo>
                    <a:pt x="2243" y="2282"/>
                  </a:lnTo>
                  <a:lnTo>
                    <a:pt x="2247" y="2281"/>
                  </a:lnTo>
                  <a:lnTo>
                    <a:pt x="2253" y="2275"/>
                  </a:lnTo>
                  <a:lnTo>
                    <a:pt x="2260" y="2269"/>
                  </a:lnTo>
                  <a:lnTo>
                    <a:pt x="2264" y="2268"/>
                  </a:lnTo>
                  <a:lnTo>
                    <a:pt x="2267" y="2266"/>
                  </a:lnTo>
                  <a:lnTo>
                    <a:pt x="2272" y="2266"/>
                  </a:lnTo>
                  <a:lnTo>
                    <a:pt x="2276" y="2266"/>
                  </a:lnTo>
                  <a:lnTo>
                    <a:pt x="2282" y="2266"/>
                  </a:lnTo>
                  <a:lnTo>
                    <a:pt x="2284" y="2264"/>
                  </a:lnTo>
                  <a:lnTo>
                    <a:pt x="2285" y="2261"/>
                  </a:lnTo>
                  <a:lnTo>
                    <a:pt x="2287" y="2259"/>
                  </a:lnTo>
                  <a:lnTo>
                    <a:pt x="2287" y="2257"/>
                  </a:lnTo>
                  <a:lnTo>
                    <a:pt x="2288" y="2256"/>
                  </a:lnTo>
                  <a:lnTo>
                    <a:pt x="2290" y="2256"/>
                  </a:lnTo>
                  <a:lnTo>
                    <a:pt x="2295" y="2258"/>
                  </a:lnTo>
                  <a:lnTo>
                    <a:pt x="2298" y="2259"/>
                  </a:lnTo>
                  <a:lnTo>
                    <a:pt x="2300" y="2259"/>
                  </a:lnTo>
                  <a:lnTo>
                    <a:pt x="2301" y="2258"/>
                  </a:lnTo>
                  <a:lnTo>
                    <a:pt x="2303" y="2257"/>
                  </a:lnTo>
                  <a:lnTo>
                    <a:pt x="2304" y="2256"/>
                  </a:lnTo>
                  <a:lnTo>
                    <a:pt x="2305" y="2254"/>
                  </a:lnTo>
                  <a:lnTo>
                    <a:pt x="2308" y="2254"/>
                  </a:lnTo>
                  <a:lnTo>
                    <a:pt x="2314" y="2256"/>
                  </a:lnTo>
                  <a:lnTo>
                    <a:pt x="2315" y="2256"/>
                  </a:lnTo>
                  <a:lnTo>
                    <a:pt x="2318" y="2257"/>
                  </a:lnTo>
                  <a:lnTo>
                    <a:pt x="2321" y="2257"/>
                  </a:lnTo>
                  <a:lnTo>
                    <a:pt x="2322" y="2254"/>
                  </a:lnTo>
                  <a:lnTo>
                    <a:pt x="2322" y="2251"/>
                  </a:lnTo>
                  <a:lnTo>
                    <a:pt x="2322" y="2249"/>
                  </a:lnTo>
                  <a:lnTo>
                    <a:pt x="2324" y="2248"/>
                  </a:lnTo>
                  <a:lnTo>
                    <a:pt x="2328" y="2248"/>
                  </a:lnTo>
                  <a:lnTo>
                    <a:pt x="2333" y="2248"/>
                  </a:lnTo>
                  <a:lnTo>
                    <a:pt x="2337" y="2246"/>
                  </a:lnTo>
                  <a:lnTo>
                    <a:pt x="2339" y="2244"/>
                  </a:lnTo>
                  <a:lnTo>
                    <a:pt x="2341" y="2242"/>
                  </a:lnTo>
                  <a:lnTo>
                    <a:pt x="2342" y="2240"/>
                  </a:lnTo>
                  <a:lnTo>
                    <a:pt x="2345" y="2237"/>
                  </a:lnTo>
                  <a:lnTo>
                    <a:pt x="2347" y="2236"/>
                  </a:lnTo>
                  <a:lnTo>
                    <a:pt x="2350" y="2234"/>
                  </a:lnTo>
                  <a:lnTo>
                    <a:pt x="2354" y="2237"/>
                  </a:lnTo>
                  <a:lnTo>
                    <a:pt x="2357" y="2238"/>
                  </a:lnTo>
                  <a:lnTo>
                    <a:pt x="2360" y="2238"/>
                  </a:lnTo>
                  <a:lnTo>
                    <a:pt x="2363" y="2237"/>
                  </a:lnTo>
                  <a:lnTo>
                    <a:pt x="2367" y="2232"/>
                  </a:lnTo>
                  <a:lnTo>
                    <a:pt x="2371" y="2225"/>
                  </a:lnTo>
                  <a:lnTo>
                    <a:pt x="2372" y="2222"/>
                  </a:lnTo>
                  <a:lnTo>
                    <a:pt x="2373" y="2220"/>
                  </a:lnTo>
                  <a:lnTo>
                    <a:pt x="2381" y="2218"/>
                  </a:lnTo>
                  <a:lnTo>
                    <a:pt x="2390" y="2218"/>
                  </a:lnTo>
                  <a:lnTo>
                    <a:pt x="2394" y="2217"/>
                  </a:lnTo>
                  <a:lnTo>
                    <a:pt x="2397" y="2214"/>
                  </a:lnTo>
                  <a:lnTo>
                    <a:pt x="2401" y="2211"/>
                  </a:lnTo>
                  <a:lnTo>
                    <a:pt x="2403" y="2209"/>
                  </a:lnTo>
                  <a:lnTo>
                    <a:pt x="2406" y="2201"/>
                  </a:lnTo>
                  <a:lnTo>
                    <a:pt x="2409" y="2193"/>
                  </a:lnTo>
                  <a:lnTo>
                    <a:pt x="2410" y="2187"/>
                  </a:lnTo>
                  <a:lnTo>
                    <a:pt x="2410" y="2181"/>
                  </a:lnTo>
                  <a:lnTo>
                    <a:pt x="2412" y="2181"/>
                  </a:lnTo>
                  <a:lnTo>
                    <a:pt x="2415" y="2180"/>
                  </a:lnTo>
                  <a:lnTo>
                    <a:pt x="2418" y="2181"/>
                  </a:lnTo>
                  <a:lnTo>
                    <a:pt x="2420" y="2183"/>
                  </a:lnTo>
                  <a:lnTo>
                    <a:pt x="2423" y="2183"/>
                  </a:lnTo>
                  <a:lnTo>
                    <a:pt x="2424" y="2183"/>
                  </a:lnTo>
                  <a:lnTo>
                    <a:pt x="2424" y="2181"/>
                  </a:lnTo>
                  <a:lnTo>
                    <a:pt x="2424" y="2179"/>
                  </a:lnTo>
                  <a:lnTo>
                    <a:pt x="2423" y="2178"/>
                  </a:lnTo>
                  <a:lnTo>
                    <a:pt x="2422" y="2176"/>
                  </a:lnTo>
                  <a:lnTo>
                    <a:pt x="2422" y="2173"/>
                  </a:lnTo>
                  <a:lnTo>
                    <a:pt x="2423" y="2172"/>
                  </a:lnTo>
                  <a:lnTo>
                    <a:pt x="2426" y="2172"/>
                  </a:lnTo>
                  <a:lnTo>
                    <a:pt x="2429" y="2171"/>
                  </a:lnTo>
                  <a:lnTo>
                    <a:pt x="2436" y="2171"/>
                  </a:lnTo>
                  <a:lnTo>
                    <a:pt x="2439" y="2169"/>
                  </a:lnTo>
                  <a:lnTo>
                    <a:pt x="2440" y="2167"/>
                  </a:lnTo>
                  <a:lnTo>
                    <a:pt x="2439" y="2164"/>
                  </a:lnTo>
                  <a:lnTo>
                    <a:pt x="2437" y="2161"/>
                  </a:lnTo>
                  <a:lnTo>
                    <a:pt x="2434" y="2159"/>
                  </a:lnTo>
                  <a:lnTo>
                    <a:pt x="2429" y="2156"/>
                  </a:lnTo>
                  <a:lnTo>
                    <a:pt x="2424" y="2155"/>
                  </a:lnTo>
                  <a:lnTo>
                    <a:pt x="2430" y="2152"/>
                  </a:lnTo>
                  <a:lnTo>
                    <a:pt x="2436" y="2152"/>
                  </a:lnTo>
                  <a:lnTo>
                    <a:pt x="2440" y="2153"/>
                  </a:lnTo>
                  <a:lnTo>
                    <a:pt x="2446" y="2154"/>
                  </a:lnTo>
                  <a:lnTo>
                    <a:pt x="2448" y="2155"/>
                  </a:lnTo>
                  <a:lnTo>
                    <a:pt x="2452" y="2155"/>
                  </a:lnTo>
                  <a:lnTo>
                    <a:pt x="2454" y="2155"/>
                  </a:lnTo>
                  <a:lnTo>
                    <a:pt x="2456" y="2153"/>
                  </a:lnTo>
                  <a:lnTo>
                    <a:pt x="2456" y="2148"/>
                  </a:lnTo>
                  <a:lnTo>
                    <a:pt x="2458" y="2145"/>
                  </a:lnTo>
                  <a:lnTo>
                    <a:pt x="2458" y="2140"/>
                  </a:lnTo>
                  <a:lnTo>
                    <a:pt x="2459" y="2136"/>
                  </a:lnTo>
                  <a:lnTo>
                    <a:pt x="2470" y="2134"/>
                  </a:lnTo>
                  <a:lnTo>
                    <a:pt x="2481" y="2131"/>
                  </a:lnTo>
                  <a:lnTo>
                    <a:pt x="2483" y="2127"/>
                  </a:lnTo>
                  <a:lnTo>
                    <a:pt x="2481" y="2123"/>
                  </a:lnTo>
                  <a:lnTo>
                    <a:pt x="2481" y="2119"/>
                  </a:lnTo>
                  <a:lnTo>
                    <a:pt x="2480" y="2114"/>
                  </a:lnTo>
                  <a:lnTo>
                    <a:pt x="2480" y="2113"/>
                  </a:lnTo>
                  <a:lnTo>
                    <a:pt x="2480" y="2111"/>
                  </a:lnTo>
                  <a:lnTo>
                    <a:pt x="2480" y="2107"/>
                  </a:lnTo>
                  <a:lnTo>
                    <a:pt x="2483" y="2106"/>
                  </a:lnTo>
                  <a:lnTo>
                    <a:pt x="2492" y="2113"/>
                  </a:lnTo>
                  <a:lnTo>
                    <a:pt x="2500" y="2118"/>
                  </a:lnTo>
                  <a:lnTo>
                    <a:pt x="2503" y="2115"/>
                  </a:lnTo>
                  <a:lnTo>
                    <a:pt x="2504" y="2113"/>
                  </a:lnTo>
                  <a:lnTo>
                    <a:pt x="2505" y="2107"/>
                  </a:lnTo>
                  <a:lnTo>
                    <a:pt x="2507" y="2104"/>
                  </a:lnTo>
                  <a:lnTo>
                    <a:pt x="2505" y="2100"/>
                  </a:lnTo>
                  <a:lnTo>
                    <a:pt x="2505" y="2095"/>
                  </a:lnTo>
                  <a:lnTo>
                    <a:pt x="2504" y="2091"/>
                  </a:lnTo>
                  <a:lnTo>
                    <a:pt x="2502" y="2088"/>
                  </a:lnTo>
                  <a:lnTo>
                    <a:pt x="2501" y="2085"/>
                  </a:lnTo>
                  <a:lnTo>
                    <a:pt x="2501" y="2082"/>
                  </a:lnTo>
                  <a:lnTo>
                    <a:pt x="2502" y="2081"/>
                  </a:lnTo>
                  <a:lnTo>
                    <a:pt x="2504" y="2081"/>
                  </a:lnTo>
                  <a:lnTo>
                    <a:pt x="2508" y="2082"/>
                  </a:lnTo>
                  <a:lnTo>
                    <a:pt x="2515" y="2085"/>
                  </a:lnTo>
                  <a:lnTo>
                    <a:pt x="2518" y="2085"/>
                  </a:lnTo>
                  <a:lnTo>
                    <a:pt x="2520" y="2085"/>
                  </a:lnTo>
                  <a:lnTo>
                    <a:pt x="2524" y="2085"/>
                  </a:lnTo>
                  <a:lnTo>
                    <a:pt x="2525" y="2083"/>
                  </a:lnTo>
                  <a:lnTo>
                    <a:pt x="2527" y="2079"/>
                  </a:lnTo>
                  <a:lnTo>
                    <a:pt x="2527" y="2077"/>
                  </a:lnTo>
                  <a:lnTo>
                    <a:pt x="2528" y="2075"/>
                  </a:lnTo>
                  <a:lnTo>
                    <a:pt x="2532" y="2077"/>
                  </a:lnTo>
                  <a:lnTo>
                    <a:pt x="2536" y="2079"/>
                  </a:lnTo>
                  <a:lnTo>
                    <a:pt x="2540" y="2080"/>
                  </a:lnTo>
                  <a:lnTo>
                    <a:pt x="2542" y="2080"/>
                  </a:lnTo>
                  <a:lnTo>
                    <a:pt x="2543" y="2079"/>
                  </a:lnTo>
                  <a:lnTo>
                    <a:pt x="2544" y="2078"/>
                  </a:lnTo>
                  <a:lnTo>
                    <a:pt x="2544" y="2075"/>
                  </a:lnTo>
                  <a:lnTo>
                    <a:pt x="2543" y="2072"/>
                  </a:lnTo>
                  <a:lnTo>
                    <a:pt x="2541" y="2067"/>
                  </a:lnTo>
                  <a:lnTo>
                    <a:pt x="2537" y="2063"/>
                  </a:lnTo>
                  <a:lnTo>
                    <a:pt x="2536" y="2059"/>
                  </a:lnTo>
                  <a:lnTo>
                    <a:pt x="2538" y="2059"/>
                  </a:lnTo>
                  <a:lnTo>
                    <a:pt x="2545" y="2061"/>
                  </a:lnTo>
                  <a:lnTo>
                    <a:pt x="2549" y="2062"/>
                  </a:lnTo>
                  <a:lnTo>
                    <a:pt x="2551" y="2061"/>
                  </a:lnTo>
                  <a:lnTo>
                    <a:pt x="2551" y="2058"/>
                  </a:lnTo>
                  <a:lnTo>
                    <a:pt x="2551" y="2055"/>
                  </a:lnTo>
                  <a:lnTo>
                    <a:pt x="2553" y="2051"/>
                  </a:lnTo>
                  <a:lnTo>
                    <a:pt x="2557" y="2050"/>
                  </a:lnTo>
                  <a:lnTo>
                    <a:pt x="2559" y="2049"/>
                  </a:lnTo>
                  <a:lnTo>
                    <a:pt x="2562" y="2048"/>
                  </a:lnTo>
                  <a:lnTo>
                    <a:pt x="2569" y="2046"/>
                  </a:lnTo>
                  <a:lnTo>
                    <a:pt x="2575" y="2043"/>
                  </a:lnTo>
                  <a:lnTo>
                    <a:pt x="2580" y="2039"/>
                  </a:lnTo>
                  <a:lnTo>
                    <a:pt x="2584" y="2034"/>
                  </a:lnTo>
                  <a:lnTo>
                    <a:pt x="2586" y="2030"/>
                  </a:lnTo>
                  <a:lnTo>
                    <a:pt x="2588" y="2026"/>
                  </a:lnTo>
                  <a:lnTo>
                    <a:pt x="2586" y="2024"/>
                  </a:lnTo>
                  <a:lnTo>
                    <a:pt x="2584" y="2023"/>
                  </a:lnTo>
                  <a:lnTo>
                    <a:pt x="2577" y="2024"/>
                  </a:lnTo>
                  <a:lnTo>
                    <a:pt x="2570" y="2026"/>
                  </a:lnTo>
                  <a:lnTo>
                    <a:pt x="2562" y="2029"/>
                  </a:lnTo>
                  <a:lnTo>
                    <a:pt x="2554" y="2031"/>
                  </a:lnTo>
                  <a:lnTo>
                    <a:pt x="2546" y="2032"/>
                  </a:lnTo>
                  <a:lnTo>
                    <a:pt x="2537" y="2032"/>
                  </a:lnTo>
                  <a:lnTo>
                    <a:pt x="2529" y="2032"/>
                  </a:lnTo>
                  <a:lnTo>
                    <a:pt x="2520" y="2032"/>
                  </a:lnTo>
                  <a:lnTo>
                    <a:pt x="2512" y="2031"/>
                  </a:lnTo>
                  <a:lnTo>
                    <a:pt x="2503" y="2030"/>
                  </a:lnTo>
                  <a:lnTo>
                    <a:pt x="2495" y="2028"/>
                  </a:lnTo>
                  <a:lnTo>
                    <a:pt x="2487" y="2024"/>
                  </a:lnTo>
                  <a:lnTo>
                    <a:pt x="2479" y="2021"/>
                  </a:lnTo>
                  <a:lnTo>
                    <a:pt x="2471" y="2017"/>
                  </a:lnTo>
                  <a:lnTo>
                    <a:pt x="2464" y="2013"/>
                  </a:lnTo>
                  <a:lnTo>
                    <a:pt x="2458" y="2007"/>
                  </a:lnTo>
                  <a:lnTo>
                    <a:pt x="2452" y="2002"/>
                  </a:lnTo>
                  <a:lnTo>
                    <a:pt x="2446" y="1996"/>
                  </a:lnTo>
                  <a:lnTo>
                    <a:pt x="2443" y="1992"/>
                  </a:lnTo>
                  <a:lnTo>
                    <a:pt x="2438" y="1989"/>
                  </a:lnTo>
                  <a:lnTo>
                    <a:pt x="2435" y="1986"/>
                  </a:lnTo>
                  <a:lnTo>
                    <a:pt x="2431" y="1985"/>
                  </a:lnTo>
                  <a:lnTo>
                    <a:pt x="2423" y="1984"/>
                  </a:lnTo>
                  <a:lnTo>
                    <a:pt x="2417" y="1985"/>
                  </a:lnTo>
                  <a:lnTo>
                    <a:pt x="2409" y="1988"/>
                  </a:lnTo>
                  <a:lnTo>
                    <a:pt x="2402" y="1992"/>
                  </a:lnTo>
                  <a:lnTo>
                    <a:pt x="2395" y="1998"/>
                  </a:lnTo>
                  <a:lnTo>
                    <a:pt x="2388" y="2004"/>
                  </a:lnTo>
                  <a:lnTo>
                    <a:pt x="2383" y="2008"/>
                  </a:lnTo>
                  <a:lnTo>
                    <a:pt x="2378" y="2013"/>
                  </a:lnTo>
                  <a:lnTo>
                    <a:pt x="2374" y="2015"/>
                  </a:lnTo>
                  <a:lnTo>
                    <a:pt x="2372" y="2016"/>
                  </a:lnTo>
                  <a:lnTo>
                    <a:pt x="2369" y="2016"/>
                  </a:lnTo>
                  <a:lnTo>
                    <a:pt x="2365" y="2016"/>
                  </a:lnTo>
                  <a:lnTo>
                    <a:pt x="2361" y="2016"/>
                  </a:lnTo>
                  <a:lnTo>
                    <a:pt x="2358" y="2014"/>
                  </a:lnTo>
                  <a:lnTo>
                    <a:pt x="2355" y="2012"/>
                  </a:lnTo>
                  <a:lnTo>
                    <a:pt x="2353" y="2009"/>
                  </a:lnTo>
                  <a:lnTo>
                    <a:pt x="2350" y="2008"/>
                  </a:lnTo>
                  <a:lnTo>
                    <a:pt x="2348" y="2007"/>
                  </a:lnTo>
                  <a:lnTo>
                    <a:pt x="2344" y="2007"/>
                  </a:lnTo>
                  <a:lnTo>
                    <a:pt x="2338" y="2008"/>
                  </a:lnTo>
                  <a:lnTo>
                    <a:pt x="2331" y="2014"/>
                  </a:lnTo>
                  <a:lnTo>
                    <a:pt x="2328" y="2018"/>
                  </a:lnTo>
                  <a:lnTo>
                    <a:pt x="2325" y="2023"/>
                  </a:lnTo>
                  <a:lnTo>
                    <a:pt x="2325" y="2028"/>
                  </a:lnTo>
                  <a:lnTo>
                    <a:pt x="2325" y="2031"/>
                  </a:lnTo>
                  <a:lnTo>
                    <a:pt x="2324" y="2035"/>
                  </a:lnTo>
                  <a:lnTo>
                    <a:pt x="2324" y="2040"/>
                  </a:lnTo>
                  <a:lnTo>
                    <a:pt x="2322" y="2046"/>
                  </a:lnTo>
                  <a:lnTo>
                    <a:pt x="2320" y="2047"/>
                  </a:lnTo>
                  <a:lnTo>
                    <a:pt x="2317" y="2049"/>
                  </a:lnTo>
                  <a:lnTo>
                    <a:pt x="2314" y="2050"/>
                  </a:lnTo>
                  <a:lnTo>
                    <a:pt x="2313" y="2050"/>
                  </a:lnTo>
                  <a:lnTo>
                    <a:pt x="2312" y="2049"/>
                  </a:lnTo>
                  <a:lnTo>
                    <a:pt x="2310" y="2048"/>
                  </a:lnTo>
                  <a:lnTo>
                    <a:pt x="2310" y="2046"/>
                  </a:lnTo>
                  <a:lnTo>
                    <a:pt x="2308" y="2041"/>
                  </a:lnTo>
                  <a:lnTo>
                    <a:pt x="2305" y="2039"/>
                  </a:lnTo>
                  <a:lnTo>
                    <a:pt x="2301" y="2039"/>
                  </a:lnTo>
                  <a:lnTo>
                    <a:pt x="2298" y="2039"/>
                  </a:lnTo>
                  <a:lnTo>
                    <a:pt x="2295" y="2040"/>
                  </a:lnTo>
                  <a:lnTo>
                    <a:pt x="2292" y="2041"/>
                  </a:lnTo>
                  <a:lnTo>
                    <a:pt x="2289" y="2041"/>
                  </a:lnTo>
                  <a:lnTo>
                    <a:pt x="2284" y="2042"/>
                  </a:lnTo>
                  <a:lnTo>
                    <a:pt x="2282" y="2040"/>
                  </a:lnTo>
                  <a:lnTo>
                    <a:pt x="2277" y="2037"/>
                  </a:lnTo>
                  <a:lnTo>
                    <a:pt x="2276" y="2035"/>
                  </a:lnTo>
                  <a:lnTo>
                    <a:pt x="2274" y="2034"/>
                  </a:lnTo>
                  <a:lnTo>
                    <a:pt x="2268" y="2037"/>
                  </a:lnTo>
                  <a:lnTo>
                    <a:pt x="2261" y="2039"/>
                  </a:lnTo>
                  <a:lnTo>
                    <a:pt x="2257" y="2039"/>
                  </a:lnTo>
                  <a:lnTo>
                    <a:pt x="2255" y="2038"/>
                  </a:lnTo>
                  <a:lnTo>
                    <a:pt x="2255" y="2035"/>
                  </a:lnTo>
                  <a:lnTo>
                    <a:pt x="2256" y="2032"/>
                  </a:lnTo>
                  <a:lnTo>
                    <a:pt x="2258" y="2030"/>
                  </a:lnTo>
                  <a:lnTo>
                    <a:pt x="2261" y="2026"/>
                  </a:lnTo>
                  <a:lnTo>
                    <a:pt x="2267" y="2024"/>
                  </a:lnTo>
                  <a:lnTo>
                    <a:pt x="2275" y="2023"/>
                  </a:lnTo>
                  <a:lnTo>
                    <a:pt x="2280" y="2025"/>
                  </a:lnTo>
                  <a:lnTo>
                    <a:pt x="2285" y="2026"/>
                  </a:lnTo>
                  <a:lnTo>
                    <a:pt x="2292" y="2028"/>
                  </a:lnTo>
                  <a:lnTo>
                    <a:pt x="2297" y="2028"/>
                  </a:lnTo>
                  <a:lnTo>
                    <a:pt x="2301" y="2025"/>
                  </a:lnTo>
                  <a:lnTo>
                    <a:pt x="2306" y="2022"/>
                  </a:lnTo>
                  <a:lnTo>
                    <a:pt x="2309" y="2020"/>
                  </a:lnTo>
                  <a:lnTo>
                    <a:pt x="2323" y="2006"/>
                  </a:lnTo>
                  <a:lnTo>
                    <a:pt x="2337" y="1994"/>
                  </a:lnTo>
                  <a:lnTo>
                    <a:pt x="2339" y="1994"/>
                  </a:lnTo>
                  <a:lnTo>
                    <a:pt x="2341" y="1994"/>
                  </a:lnTo>
                  <a:lnTo>
                    <a:pt x="2345" y="1996"/>
                  </a:lnTo>
                  <a:lnTo>
                    <a:pt x="2347" y="1997"/>
                  </a:lnTo>
                  <a:lnTo>
                    <a:pt x="2350" y="1998"/>
                  </a:lnTo>
                  <a:lnTo>
                    <a:pt x="2355" y="1999"/>
                  </a:lnTo>
                  <a:lnTo>
                    <a:pt x="2360" y="1998"/>
                  </a:lnTo>
                  <a:lnTo>
                    <a:pt x="2363" y="1997"/>
                  </a:lnTo>
                  <a:lnTo>
                    <a:pt x="2366" y="1996"/>
                  </a:lnTo>
                  <a:lnTo>
                    <a:pt x="2369" y="1992"/>
                  </a:lnTo>
                  <a:lnTo>
                    <a:pt x="2369" y="1989"/>
                  </a:lnTo>
                  <a:lnTo>
                    <a:pt x="2369" y="1984"/>
                  </a:lnTo>
                  <a:lnTo>
                    <a:pt x="2366" y="1981"/>
                  </a:lnTo>
                  <a:lnTo>
                    <a:pt x="2364" y="1978"/>
                  </a:lnTo>
                  <a:lnTo>
                    <a:pt x="2357" y="1976"/>
                  </a:lnTo>
                  <a:lnTo>
                    <a:pt x="2349" y="1975"/>
                  </a:lnTo>
                  <a:lnTo>
                    <a:pt x="2340" y="1975"/>
                  </a:lnTo>
                  <a:lnTo>
                    <a:pt x="2331" y="1977"/>
                  </a:lnTo>
                  <a:lnTo>
                    <a:pt x="2312" y="1982"/>
                  </a:lnTo>
                  <a:lnTo>
                    <a:pt x="2297" y="1986"/>
                  </a:lnTo>
                  <a:lnTo>
                    <a:pt x="2291" y="1988"/>
                  </a:lnTo>
                  <a:lnTo>
                    <a:pt x="2282" y="1989"/>
                  </a:lnTo>
                  <a:lnTo>
                    <a:pt x="2277" y="1989"/>
                  </a:lnTo>
                  <a:lnTo>
                    <a:pt x="2274" y="1989"/>
                  </a:lnTo>
                  <a:lnTo>
                    <a:pt x="2271" y="1988"/>
                  </a:lnTo>
                  <a:lnTo>
                    <a:pt x="2268" y="1986"/>
                  </a:lnTo>
                  <a:lnTo>
                    <a:pt x="2268" y="1983"/>
                  </a:lnTo>
                  <a:lnTo>
                    <a:pt x="2267" y="1980"/>
                  </a:lnTo>
                  <a:lnTo>
                    <a:pt x="2271" y="1966"/>
                  </a:lnTo>
                  <a:lnTo>
                    <a:pt x="2276" y="1953"/>
                  </a:lnTo>
                  <a:lnTo>
                    <a:pt x="2281" y="1942"/>
                  </a:lnTo>
                  <a:lnTo>
                    <a:pt x="2284" y="1928"/>
                  </a:lnTo>
                  <a:lnTo>
                    <a:pt x="2284" y="1921"/>
                  </a:lnTo>
                  <a:lnTo>
                    <a:pt x="2283" y="1916"/>
                  </a:lnTo>
                  <a:lnTo>
                    <a:pt x="2282" y="1910"/>
                  </a:lnTo>
                  <a:lnTo>
                    <a:pt x="2280" y="1904"/>
                  </a:lnTo>
                  <a:lnTo>
                    <a:pt x="2275" y="1900"/>
                  </a:lnTo>
                  <a:lnTo>
                    <a:pt x="2273" y="1894"/>
                  </a:lnTo>
                  <a:lnTo>
                    <a:pt x="2276" y="1895"/>
                  </a:lnTo>
                  <a:lnTo>
                    <a:pt x="2284" y="1898"/>
                  </a:lnTo>
                  <a:lnTo>
                    <a:pt x="2287" y="1899"/>
                  </a:lnTo>
                  <a:lnTo>
                    <a:pt x="2289" y="1900"/>
                  </a:lnTo>
                  <a:lnTo>
                    <a:pt x="2293" y="1900"/>
                  </a:lnTo>
                  <a:lnTo>
                    <a:pt x="2296" y="1900"/>
                  </a:lnTo>
                  <a:lnTo>
                    <a:pt x="2298" y="1899"/>
                  </a:lnTo>
                  <a:lnTo>
                    <a:pt x="2298" y="1896"/>
                  </a:lnTo>
                  <a:lnTo>
                    <a:pt x="2297" y="1891"/>
                  </a:lnTo>
                  <a:lnTo>
                    <a:pt x="2293" y="1885"/>
                  </a:lnTo>
                  <a:lnTo>
                    <a:pt x="2291" y="1878"/>
                  </a:lnTo>
                  <a:lnTo>
                    <a:pt x="2289" y="1874"/>
                  </a:lnTo>
                  <a:lnTo>
                    <a:pt x="2290" y="1872"/>
                  </a:lnTo>
                  <a:lnTo>
                    <a:pt x="2291" y="1872"/>
                  </a:lnTo>
                  <a:lnTo>
                    <a:pt x="2293" y="1874"/>
                  </a:lnTo>
                  <a:lnTo>
                    <a:pt x="2297" y="1876"/>
                  </a:lnTo>
                  <a:lnTo>
                    <a:pt x="2303" y="1882"/>
                  </a:lnTo>
                  <a:lnTo>
                    <a:pt x="2307" y="1888"/>
                  </a:lnTo>
                  <a:lnTo>
                    <a:pt x="2309" y="1893"/>
                  </a:lnTo>
                  <a:lnTo>
                    <a:pt x="2310" y="1899"/>
                  </a:lnTo>
                  <a:lnTo>
                    <a:pt x="2312" y="1903"/>
                  </a:lnTo>
                  <a:lnTo>
                    <a:pt x="2316" y="1907"/>
                  </a:lnTo>
                  <a:lnTo>
                    <a:pt x="2318" y="1908"/>
                  </a:lnTo>
                  <a:lnTo>
                    <a:pt x="2322" y="1908"/>
                  </a:lnTo>
                  <a:lnTo>
                    <a:pt x="2326" y="1908"/>
                  </a:lnTo>
                  <a:lnTo>
                    <a:pt x="2331" y="1907"/>
                  </a:lnTo>
                  <a:lnTo>
                    <a:pt x="2340" y="1903"/>
                  </a:lnTo>
                  <a:lnTo>
                    <a:pt x="2347" y="1901"/>
                  </a:lnTo>
                  <a:lnTo>
                    <a:pt x="2361" y="1895"/>
                  </a:lnTo>
                  <a:lnTo>
                    <a:pt x="2378" y="1888"/>
                  </a:lnTo>
                  <a:lnTo>
                    <a:pt x="2386" y="1884"/>
                  </a:lnTo>
                  <a:lnTo>
                    <a:pt x="2393" y="1879"/>
                  </a:lnTo>
                  <a:lnTo>
                    <a:pt x="2399" y="1875"/>
                  </a:lnTo>
                  <a:lnTo>
                    <a:pt x="2403" y="1869"/>
                  </a:lnTo>
                  <a:lnTo>
                    <a:pt x="2405" y="1866"/>
                  </a:lnTo>
                  <a:lnTo>
                    <a:pt x="2405" y="1863"/>
                  </a:lnTo>
                  <a:lnTo>
                    <a:pt x="2405" y="1861"/>
                  </a:lnTo>
                  <a:lnTo>
                    <a:pt x="2404" y="1858"/>
                  </a:lnTo>
                  <a:lnTo>
                    <a:pt x="2406" y="1855"/>
                  </a:lnTo>
                  <a:lnTo>
                    <a:pt x="2409" y="1853"/>
                  </a:lnTo>
                  <a:lnTo>
                    <a:pt x="2413" y="1853"/>
                  </a:lnTo>
                  <a:lnTo>
                    <a:pt x="2418" y="1852"/>
                  </a:lnTo>
                  <a:lnTo>
                    <a:pt x="2418" y="1847"/>
                  </a:lnTo>
                  <a:lnTo>
                    <a:pt x="2417" y="1843"/>
                  </a:lnTo>
                  <a:lnTo>
                    <a:pt x="2414" y="1838"/>
                  </a:lnTo>
                  <a:lnTo>
                    <a:pt x="2412" y="1836"/>
                  </a:lnTo>
                  <a:lnTo>
                    <a:pt x="2409" y="1831"/>
                  </a:lnTo>
                  <a:lnTo>
                    <a:pt x="2404" y="1827"/>
                  </a:lnTo>
                  <a:lnTo>
                    <a:pt x="2399" y="1825"/>
                  </a:lnTo>
                  <a:lnTo>
                    <a:pt x="2395" y="1822"/>
                  </a:lnTo>
                  <a:lnTo>
                    <a:pt x="2386" y="1819"/>
                  </a:lnTo>
                  <a:lnTo>
                    <a:pt x="2375" y="1818"/>
                  </a:lnTo>
                  <a:lnTo>
                    <a:pt x="2365" y="1817"/>
                  </a:lnTo>
                  <a:lnTo>
                    <a:pt x="2355" y="1815"/>
                  </a:lnTo>
                  <a:lnTo>
                    <a:pt x="2345" y="1813"/>
                  </a:lnTo>
                  <a:lnTo>
                    <a:pt x="2334" y="1809"/>
                  </a:lnTo>
                  <a:lnTo>
                    <a:pt x="2324" y="1803"/>
                  </a:lnTo>
                  <a:lnTo>
                    <a:pt x="2313" y="1798"/>
                  </a:lnTo>
                  <a:lnTo>
                    <a:pt x="2306" y="1797"/>
                  </a:lnTo>
                  <a:lnTo>
                    <a:pt x="2300" y="1796"/>
                  </a:lnTo>
                  <a:lnTo>
                    <a:pt x="2300" y="1794"/>
                  </a:lnTo>
                  <a:lnTo>
                    <a:pt x="2303" y="1793"/>
                  </a:lnTo>
                  <a:lnTo>
                    <a:pt x="2305" y="1792"/>
                  </a:lnTo>
                  <a:lnTo>
                    <a:pt x="2307" y="1790"/>
                  </a:lnTo>
                  <a:lnTo>
                    <a:pt x="2310" y="1787"/>
                  </a:lnTo>
                  <a:lnTo>
                    <a:pt x="2313" y="1785"/>
                  </a:lnTo>
                  <a:lnTo>
                    <a:pt x="2312" y="1780"/>
                  </a:lnTo>
                  <a:lnTo>
                    <a:pt x="2310" y="1777"/>
                  </a:lnTo>
                  <a:lnTo>
                    <a:pt x="2307" y="1772"/>
                  </a:lnTo>
                  <a:lnTo>
                    <a:pt x="2304" y="1769"/>
                  </a:lnTo>
                  <a:lnTo>
                    <a:pt x="2296" y="1762"/>
                  </a:lnTo>
                  <a:lnTo>
                    <a:pt x="2290" y="1755"/>
                  </a:lnTo>
                  <a:lnTo>
                    <a:pt x="2291" y="1753"/>
                  </a:lnTo>
                  <a:lnTo>
                    <a:pt x="2292" y="1750"/>
                  </a:lnTo>
                  <a:lnTo>
                    <a:pt x="2297" y="1753"/>
                  </a:lnTo>
                  <a:lnTo>
                    <a:pt x="2301" y="1755"/>
                  </a:lnTo>
                  <a:lnTo>
                    <a:pt x="2306" y="1760"/>
                  </a:lnTo>
                  <a:lnTo>
                    <a:pt x="2309" y="1764"/>
                  </a:lnTo>
                  <a:lnTo>
                    <a:pt x="2322" y="1780"/>
                  </a:lnTo>
                  <a:lnTo>
                    <a:pt x="2336" y="1795"/>
                  </a:lnTo>
                  <a:lnTo>
                    <a:pt x="2339" y="1798"/>
                  </a:lnTo>
                  <a:lnTo>
                    <a:pt x="2345" y="1803"/>
                  </a:lnTo>
                  <a:lnTo>
                    <a:pt x="2347" y="1805"/>
                  </a:lnTo>
                  <a:lnTo>
                    <a:pt x="2350" y="1806"/>
                  </a:lnTo>
                  <a:lnTo>
                    <a:pt x="2353" y="1806"/>
                  </a:lnTo>
                  <a:lnTo>
                    <a:pt x="2355" y="1806"/>
                  </a:lnTo>
                  <a:lnTo>
                    <a:pt x="2357" y="1803"/>
                  </a:lnTo>
                  <a:lnTo>
                    <a:pt x="2360" y="1799"/>
                  </a:lnTo>
                  <a:lnTo>
                    <a:pt x="2364" y="1790"/>
                  </a:lnTo>
                  <a:lnTo>
                    <a:pt x="2366" y="1788"/>
                  </a:lnTo>
                  <a:lnTo>
                    <a:pt x="2366" y="1789"/>
                  </a:lnTo>
                  <a:lnTo>
                    <a:pt x="2367" y="1792"/>
                  </a:lnTo>
                  <a:lnTo>
                    <a:pt x="2370" y="1794"/>
                  </a:lnTo>
                  <a:lnTo>
                    <a:pt x="2371" y="1797"/>
                  </a:lnTo>
                  <a:lnTo>
                    <a:pt x="2377" y="1802"/>
                  </a:lnTo>
                  <a:lnTo>
                    <a:pt x="2382" y="1804"/>
                  </a:lnTo>
                  <a:lnTo>
                    <a:pt x="2389" y="1805"/>
                  </a:lnTo>
                  <a:lnTo>
                    <a:pt x="2395" y="1806"/>
                  </a:lnTo>
                  <a:lnTo>
                    <a:pt x="2401" y="1807"/>
                  </a:lnTo>
                  <a:lnTo>
                    <a:pt x="2405" y="1810"/>
                  </a:lnTo>
                  <a:lnTo>
                    <a:pt x="2409" y="1813"/>
                  </a:lnTo>
                  <a:lnTo>
                    <a:pt x="2412" y="1817"/>
                  </a:lnTo>
                  <a:lnTo>
                    <a:pt x="2417" y="1826"/>
                  </a:lnTo>
                  <a:lnTo>
                    <a:pt x="2422" y="1835"/>
                  </a:lnTo>
                  <a:lnTo>
                    <a:pt x="2426" y="1842"/>
                  </a:lnTo>
                  <a:lnTo>
                    <a:pt x="2430" y="1845"/>
                  </a:lnTo>
                  <a:lnTo>
                    <a:pt x="2432" y="1845"/>
                  </a:lnTo>
                  <a:lnTo>
                    <a:pt x="2436" y="1845"/>
                  </a:lnTo>
                  <a:lnTo>
                    <a:pt x="2438" y="1844"/>
                  </a:lnTo>
                  <a:lnTo>
                    <a:pt x="2442" y="1842"/>
                  </a:lnTo>
                  <a:lnTo>
                    <a:pt x="2444" y="1839"/>
                  </a:lnTo>
                  <a:lnTo>
                    <a:pt x="2447" y="1837"/>
                  </a:lnTo>
                  <a:lnTo>
                    <a:pt x="2450" y="1836"/>
                  </a:lnTo>
                  <a:lnTo>
                    <a:pt x="2451" y="1835"/>
                  </a:lnTo>
                  <a:lnTo>
                    <a:pt x="2453" y="1835"/>
                  </a:lnTo>
                  <a:lnTo>
                    <a:pt x="2454" y="1836"/>
                  </a:lnTo>
                  <a:lnTo>
                    <a:pt x="2455" y="1843"/>
                  </a:lnTo>
                  <a:lnTo>
                    <a:pt x="2456" y="1851"/>
                  </a:lnTo>
                  <a:lnTo>
                    <a:pt x="2459" y="1858"/>
                  </a:lnTo>
                  <a:lnTo>
                    <a:pt x="2461" y="1863"/>
                  </a:lnTo>
                  <a:lnTo>
                    <a:pt x="2466" y="1869"/>
                  </a:lnTo>
                  <a:lnTo>
                    <a:pt x="2470" y="1875"/>
                  </a:lnTo>
                  <a:lnTo>
                    <a:pt x="2475" y="1880"/>
                  </a:lnTo>
                  <a:lnTo>
                    <a:pt x="2477" y="1887"/>
                  </a:lnTo>
                  <a:lnTo>
                    <a:pt x="2478" y="1893"/>
                  </a:lnTo>
                  <a:lnTo>
                    <a:pt x="2479" y="1899"/>
                  </a:lnTo>
                  <a:lnTo>
                    <a:pt x="2478" y="1911"/>
                  </a:lnTo>
                  <a:lnTo>
                    <a:pt x="2478" y="1925"/>
                  </a:lnTo>
                  <a:lnTo>
                    <a:pt x="2479" y="1931"/>
                  </a:lnTo>
                  <a:lnTo>
                    <a:pt x="2481" y="1936"/>
                  </a:lnTo>
                  <a:lnTo>
                    <a:pt x="2484" y="1942"/>
                  </a:lnTo>
                  <a:lnTo>
                    <a:pt x="2487" y="1947"/>
                  </a:lnTo>
                  <a:lnTo>
                    <a:pt x="2494" y="1957"/>
                  </a:lnTo>
                  <a:lnTo>
                    <a:pt x="2502" y="1965"/>
                  </a:lnTo>
                  <a:lnTo>
                    <a:pt x="2507" y="1969"/>
                  </a:lnTo>
                  <a:lnTo>
                    <a:pt x="2513" y="1974"/>
                  </a:lnTo>
                  <a:lnTo>
                    <a:pt x="2520" y="1978"/>
                  </a:lnTo>
                  <a:lnTo>
                    <a:pt x="2528" y="1982"/>
                  </a:lnTo>
                  <a:lnTo>
                    <a:pt x="2536" y="1984"/>
                  </a:lnTo>
                  <a:lnTo>
                    <a:pt x="2543" y="1984"/>
                  </a:lnTo>
                  <a:lnTo>
                    <a:pt x="2546" y="1983"/>
                  </a:lnTo>
                  <a:lnTo>
                    <a:pt x="2550" y="1981"/>
                  </a:lnTo>
                  <a:lnTo>
                    <a:pt x="2553" y="1978"/>
                  </a:lnTo>
                  <a:lnTo>
                    <a:pt x="2556" y="1975"/>
                  </a:lnTo>
                  <a:lnTo>
                    <a:pt x="2558" y="1967"/>
                  </a:lnTo>
                  <a:lnTo>
                    <a:pt x="2559" y="1958"/>
                  </a:lnTo>
                  <a:lnTo>
                    <a:pt x="2559" y="1949"/>
                  </a:lnTo>
                  <a:lnTo>
                    <a:pt x="2559" y="1941"/>
                  </a:lnTo>
                  <a:lnTo>
                    <a:pt x="2559" y="1932"/>
                  </a:lnTo>
                  <a:lnTo>
                    <a:pt x="2559" y="1923"/>
                  </a:lnTo>
                  <a:lnTo>
                    <a:pt x="2559" y="1918"/>
                  </a:lnTo>
                  <a:lnTo>
                    <a:pt x="2560" y="1915"/>
                  </a:lnTo>
                  <a:lnTo>
                    <a:pt x="2560" y="1913"/>
                  </a:lnTo>
                  <a:lnTo>
                    <a:pt x="2561" y="1912"/>
                  </a:lnTo>
                  <a:lnTo>
                    <a:pt x="2562" y="1912"/>
                  </a:lnTo>
                  <a:lnTo>
                    <a:pt x="2564" y="1913"/>
                  </a:lnTo>
                  <a:lnTo>
                    <a:pt x="2565" y="1917"/>
                  </a:lnTo>
                  <a:lnTo>
                    <a:pt x="2567" y="1921"/>
                  </a:lnTo>
                  <a:lnTo>
                    <a:pt x="2568" y="1927"/>
                  </a:lnTo>
                  <a:lnTo>
                    <a:pt x="2568" y="1933"/>
                  </a:lnTo>
                  <a:lnTo>
                    <a:pt x="2568" y="1945"/>
                  </a:lnTo>
                  <a:lnTo>
                    <a:pt x="2568" y="1955"/>
                  </a:lnTo>
                  <a:lnTo>
                    <a:pt x="2567" y="1959"/>
                  </a:lnTo>
                  <a:lnTo>
                    <a:pt x="2567" y="1966"/>
                  </a:lnTo>
                  <a:lnTo>
                    <a:pt x="2567" y="1969"/>
                  </a:lnTo>
                  <a:lnTo>
                    <a:pt x="2568" y="1972"/>
                  </a:lnTo>
                  <a:lnTo>
                    <a:pt x="2569" y="1974"/>
                  </a:lnTo>
                  <a:lnTo>
                    <a:pt x="2572" y="1976"/>
                  </a:lnTo>
                  <a:lnTo>
                    <a:pt x="2575" y="1976"/>
                  </a:lnTo>
                  <a:lnTo>
                    <a:pt x="2577" y="1975"/>
                  </a:lnTo>
                  <a:lnTo>
                    <a:pt x="2580" y="1974"/>
                  </a:lnTo>
                  <a:lnTo>
                    <a:pt x="2582" y="1972"/>
                  </a:lnTo>
                  <a:lnTo>
                    <a:pt x="2584" y="1971"/>
                  </a:lnTo>
                  <a:lnTo>
                    <a:pt x="2585" y="1971"/>
                  </a:lnTo>
                  <a:lnTo>
                    <a:pt x="2588" y="1973"/>
                  </a:lnTo>
                  <a:lnTo>
                    <a:pt x="2589" y="1978"/>
                  </a:lnTo>
                  <a:lnTo>
                    <a:pt x="2590" y="1982"/>
                  </a:lnTo>
                  <a:lnTo>
                    <a:pt x="2592" y="1985"/>
                  </a:lnTo>
                  <a:lnTo>
                    <a:pt x="2594" y="1986"/>
                  </a:lnTo>
                  <a:lnTo>
                    <a:pt x="2598" y="1985"/>
                  </a:lnTo>
                  <a:lnTo>
                    <a:pt x="2601" y="1983"/>
                  </a:lnTo>
                  <a:lnTo>
                    <a:pt x="2603" y="1982"/>
                  </a:lnTo>
                  <a:lnTo>
                    <a:pt x="2607" y="1978"/>
                  </a:lnTo>
                  <a:lnTo>
                    <a:pt x="2611" y="1974"/>
                  </a:lnTo>
                  <a:lnTo>
                    <a:pt x="2615" y="1969"/>
                  </a:lnTo>
                  <a:lnTo>
                    <a:pt x="2616" y="1964"/>
                  </a:lnTo>
                  <a:lnTo>
                    <a:pt x="2615" y="1961"/>
                  </a:lnTo>
                  <a:lnTo>
                    <a:pt x="2613" y="1959"/>
                  </a:lnTo>
                  <a:lnTo>
                    <a:pt x="2605" y="1956"/>
                  </a:lnTo>
                  <a:lnTo>
                    <a:pt x="2602" y="1952"/>
                  </a:lnTo>
                  <a:lnTo>
                    <a:pt x="2603" y="1950"/>
                  </a:lnTo>
                  <a:lnTo>
                    <a:pt x="2606" y="1947"/>
                  </a:lnTo>
                  <a:lnTo>
                    <a:pt x="2609" y="1944"/>
                  </a:lnTo>
                  <a:lnTo>
                    <a:pt x="2611" y="1940"/>
                  </a:lnTo>
                  <a:lnTo>
                    <a:pt x="2613" y="1937"/>
                  </a:lnTo>
                  <a:lnTo>
                    <a:pt x="2613" y="1935"/>
                  </a:lnTo>
                  <a:lnTo>
                    <a:pt x="2610" y="1932"/>
                  </a:lnTo>
                  <a:lnTo>
                    <a:pt x="2608" y="1928"/>
                  </a:lnTo>
                  <a:lnTo>
                    <a:pt x="2606" y="1925"/>
                  </a:lnTo>
                  <a:lnTo>
                    <a:pt x="2603" y="1923"/>
                  </a:lnTo>
                  <a:lnTo>
                    <a:pt x="2602" y="1918"/>
                  </a:lnTo>
                  <a:lnTo>
                    <a:pt x="2603" y="1915"/>
                  </a:lnTo>
                  <a:lnTo>
                    <a:pt x="2607" y="1910"/>
                  </a:lnTo>
                  <a:lnTo>
                    <a:pt x="2610" y="1906"/>
                  </a:lnTo>
                  <a:lnTo>
                    <a:pt x="2609" y="1901"/>
                  </a:lnTo>
                  <a:lnTo>
                    <a:pt x="2608" y="1898"/>
                  </a:lnTo>
                  <a:lnTo>
                    <a:pt x="2606" y="1895"/>
                  </a:lnTo>
                  <a:lnTo>
                    <a:pt x="2603" y="1892"/>
                  </a:lnTo>
                  <a:lnTo>
                    <a:pt x="2603" y="1876"/>
                  </a:lnTo>
                  <a:lnTo>
                    <a:pt x="2606" y="1860"/>
                  </a:lnTo>
                  <a:lnTo>
                    <a:pt x="2605" y="1856"/>
                  </a:lnTo>
                  <a:lnTo>
                    <a:pt x="2602" y="1854"/>
                  </a:lnTo>
                  <a:lnTo>
                    <a:pt x="2602" y="1849"/>
                  </a:lnTo>
                  <a:lnTo>
                    <a:pt x="2603" y="1849"/>
                  </a:lnTo>
                  <a:lnTo>
                    <a:pt x="2606" y="1849"/>
                  </a:lnTo>
                  <a:lnTo>
                    <a:pt x="2608" y="1846"/>
                  </a:lnTo>
                  <a:lnTo>
                    <a:pt x="2609" y="1842"/>
                  </a:lnTo>
                  <a:lnTo>
                    <a:pt x="2609" y="1838"/>
                  </a:lnTo>
                  <a:lnTo>
                    <a:pt x="2608" y="1834"/>
                  </a:lnTo>
                  <a:lnTo>
                    <a:pt x="2607" y="1829"/>
                  </a:lnTo>
                  <a:lnTo>
                    <a:pt x="2603" y="1821"/>
                  </a:lnTo>
                  <a:lnTo>
                    <a:pt x="2599" y="1815"/>
                  </a:lnTo>
                  <a:lnTo>
                    <a:pt x="2593" y="1818"/>
                  </a:lnTo>
                  <a:lnTo>
                    <a:pt x="2585" y="1820"/>
                  </a:lnTo>
                  <a:lnTo>
                    <a:pt x="2583" y="1821"/>
                  </a:lnTo>
                  <a:lnTo>
                    <a:pt x="2581" y="1823"/>
                  </a:lnTo>
                  <a:lnTo>
                    <a:pt x="2578" y="1827"/>
                  </a:lnTo>
                  <a:lnTo>
                    <a:pt x="2577" y="1829"/>
                  </a:lnTo>
                  <a:lnTo>
                    <a:pt x="2575" y="1836"/>
                  </a:lnTo>
                  <a:lnTo>
                    <a:pt x="2573" y="1843"/>
                  </a:lnTo>
                  <a:lnTo>
                    <a:pt x="2570" y="1849"/>
                  </a:lnTo>
                  <a:lnTo>
                    <a:pt x="2569" y="1852"/>
                  </a:lnTo>
                  <a:lnTo>
                    <a:pt x="2567" y="1851"/>
                  </a:lnTo>
                  <a:lnTo>
                    <a:pt x="2566" y="1847"/>
                  </a:lnTo>
                  <a:lnTo>
                    <a:pt x="2565" y="1839"/>
                  </a:lnTo>
                  <a:lnTo>
                    <a:pt x="2562" y="1828"/>
                  </a:lnTo>
                  <a:lnTo>
                    <a:pt x="2561" y="1818"/>
                  </a:lnTo>
                  <a:lnTo>
                    <a:pt x="2562" y="1810"/>
                  </a:lnTo>
                  <a:lnTo>
                    <a:pt x="2565" y="1806"/>
                  </a:lnTo>
                  <a:lnTo>
                    <a:pt x="2568" y="1804"/>
                  </a:lnTo>
                  <a:lnTo>
                    <a:pt x="2570" y="1803"/>
                  </a:lnTo>
                  <a:lnTo>
                    <a:pt x="2574" y="1803"/>
                  </a:lnTo>
                  <a:lnTo>
                    <a:pt x="2578" y="1802"/>
                  </a:lnTo>
                  <a:lnTo>
                    <a:pt x="2582" y="1801"/>
                  </a:lnTo>
                  <a:lnTo>
                    <a:pt x="2583" y="1799"/>
                  </a:lnTo>
                  <a:lnTo>
                    <a:pt x="2583" y="1798"/>
                  </a:lnTo>
                  <a:lnTo>
                    <a:pt x="2583" y="1795"/>
                  </a:lnTo>
                  <a:lnTo>
                    <a:pt x="2584" y="1789"/>
                  </a:lnTo>
                  <a:lnTo>
                    <a:pt x="2586" y="1787"/>
                  </a:lnTo>
                  <a:lnTo>
                    <a:pt x="2589" y="1784"/>
                  </a:lnTo>
                  <a:lnTo>
                    <a:pt x="2592" y="1779"/>
                  </a:lnTo>
                  <a:lnTo>
                    <a:pt x="2593" y="1773"/>
                  </a:lnTo>
                  <a:lnTo>
                    <a:pt x="2593" y="1772"/>
                  </a:lnTo>
                  <a:lnTo>
                    <a:pt x="2591" y="1771"/>
                  </a:lnTo>
                  <a:lnTo>
                    <a:pt x="2589" y="1770"/>
                  </a:lnTo>
                  <a:lnTo>
                    <a:pt x="2584" y="1771"/>
                  </a:lnTo>
                  <a:lnTo>
                    <a:pt x="2580" y="1772"/>
                  </a:lnTo>
                  <a:lnTo>
                    <a:pt x="2576" y="1776"/>
                  </a:lnTo>
                  <a:lnTo>
                    <a:pt x="2574" y="1779"/>
                  </a:lnTo>
                  <a:lnTo>
                    <a:pt x="2572" y="1782"/>
                  </a:lnTo>
                  <a:lnTo>
                    <a:pt x="2569" y="1787"/>
                  </a:lnTo>
                  <a:lnTo>
                    <a:pt x="2566" y="1793"/>
                  </a:lnTo>
                  <a:lnTo>
                    <a:pt x="2564" y="1795"/>
                  </a:lnTo>
                  <a:lnTo>
                    <a:pt x="2561" y="1796"/>
                  </a:lnTo>
                  <a:lnTo>
                    <a:pt x="2559" y="1796"/>
                  </a:lnTo>
                  <a:lnTo>
                    <a:pt x="2558" y="1794"/>
                  </a:lnTo>
                  <a:lnTo>
                    <a:pt x="2559" y="1785"/>
                  </a:lnTo>
                  <a:lnTo>
                    <a:pt x="2562" y="1777"/>
                  </a:lnTo>
                  <a:lnTo>
                    <a:pt x="2562" y="1771"/>
                  </a:lnTo>
                  <a:lnTo>
                    <a:pt x="2560" y="1768"/>
                  </a:lnTo>
                  <a:lnTo>
                    <a:pt x="2557" y="1769"/>
                  </a:lnTo>
                  <a:lnTo>
                    <a:pt x="2554" y="1772"/>
                  </a:lnTo>
                  <a:lnTo>
                    <a:pt x="2544" y="1781"/>
                  </a:lnTo>
                  <a:lnTo>
                    <a:pt x="2535" y="1788"/>
                  </a:lnTo>
                  <a:lnTo>
                    <a:pt x="2534" y="1787"/>
                  </a:lnTo>
                  <a:lnTo>
                    <a:pt x="2534" y="1785"/>
                  </a:lnTo>
                  <a:lnTo>
                    <a:pt x="2537" y="1778"/>
                  </a:lnTo>
                  <a:lnTo>
                    <a:pt x="2541" y="1771"/>
                  </a:lnTo>
                  <a:lnTo>
                    <a:pt x="2545" y="1765"/>
                  </a:lnTo>
                  <a:lnTo>
                    <a:pt x="2551" y="1760"/>
                  </a:lnTo>
                  <a:lnTo>
                    <a:pt x="2558" y="1756"/>
                  </a:lnTo>
                  <a:lnTo>
                    <a:pt x="2564" y="1752"/>
                  </a:lnTo>
                  <a:lnTo>
                    <a:pt x="2564" y="1748"/>
                  </a:lnTo>
                  <a:lnTo>
                    <a:pt x="2562" y="1746"/>
                  </a:lnTo>
                  <a:lnTo>
                    <a:pt x="2560" y="1745"/>
                  </a:lnTo>
                  <a:lnTo>
                    <a:pt x="2558" y="1742"/>
                  </a:lnTo>
                  <a:lnTo>
                    <a:pt x="2552" y="1739"/>
                  </a:lnTo>
                  <a:lnTo>
                    <a:pt x="2544" y="1736"/>
                  </a:lnTo>
                  <a:lnTo>
                    <a:pt x="2538" y="1735"/>
                  </a:lnTo>
                  <a:lnTo>
                    <a:pt x="2535" y="1732"/>
                  </a:lnTo>
                  <a:lnTo>
                    <a:pt x="2534" y="1729"/>
                  </a:lnTo>
                  <a:lnTo>
                    <a:pt x="2532" y="1723"/>
                  </a:lnTo>
                  <a:lnTo>
                    <a:pt x="2529" y="1720"/>
                  </a:lnTo>
                  <a:lnTo>
                    <a:pt x="2527" y="1716"/>
                  </a:lnTo>
                  <a:lnTo>
                    <a:pt x="2516" y="1713"/>
                  </a:lnTo>
                  <a:lnTo>
                    <a:pt x="2503" y="1708"/>
                  </a:lnTo>
                  <a:lnTo>
                    <a:pt x="2502" y="1705"/>
                  </a:lnTo>
                  <a:lnTo>
                    <a:pt x="2501" y="1701"/>
                  </a:lnTo>
                  <a:lnTo>
                    <a:pt x="2500" y="1698"/>
                  </a:lnTo>
                  <a:lnTo>
                    <a:pt x="2499" y="1693"/>
                  </a:lnTo>
                  <a:lnTo>
                    <a:pt x="2483" y="1684"/>
                  </a:lnTo>
                  <a:lnTo>
                    <a:pt x="2467" y="1676"/>
                  </a:lnTo>
                  <a:lnTo>
                    <a:pt x="2464" y="1673"/>
                  </a:lnTo>
                  <a:lnTo>
                    <a:pt x="2463" y="1670"/>
                  </a:lnTo>
                  <a:lnTo>
                    <a:pt x="2461" y="1665"/>
                  </a:lnTo>
                  <a:lnTo>
                    <a:pt x="2459" y="1662"/>
                  </a:lnTo>
                  <a:lnTo>
                    <a:pt x="2455" y="1659"/>
                  </a:lnTo>
                  <a:lnTo>
                    <a:pt x="2452" y="1659"/>
                  </a:lnTo>
                  <a:lnTo>
                    <a:pt x="2445" y="1662"/>
                  </a:lnTo>
                  <a:lnTo>
                    <a:pt x="2436" y="1666"/>
                  </a:lnTo>
                  <a:lnTo>
                    <a:pt x="2430" y="1668"/>
                  </a:lnTo>
                  <a:lnTo>
                    <a:pt x="2421" y="1670"/>
                  </a:lnTo>
                  <a:lnTo>
                    <a:pt x="2415" y="1671"/>
                  </a:lnTo>
                  <a:lnTo>
                    <a:pt x="2412" y="1671"/>
                  </a:lnTo>
                  <a:lnTo>
                    <a:pt x="2409" y="1670"/>
                  </a:lnTo>
                  <a:lnTo>
                    <a:pt x="2406" y="1667"/>
                  </a:lnTo>
                  <a:lnTo>
                    <a:pt x="2407" y="1665"/>
                  </a:lnTo>
                  <a:lnTo>
                    <a:pt x="2413" y="1663"/>
                  </a:lnTo>
                  <a:lnTo>
                    <a:pt x="2419" y="1662"/>
                  </a:lnTo>
                  <a:lnTo>
                    <a:pt x="2424" y="1659"/>
                  </a:lnTo>
                  <a:lnTo>
                    <a:pt x="2431" y="1658"/>
                  </a:lnTo>
                  <a:lnTo>
                    <a:pt x="2438" y="1656"/>
                  </a:lnTo>
                  <a:lnTo>
                    <a:pt x="2444" y="1652"/>
                  </a:lnTo>
                  <a:lnTo>
                    <a:pt x="2450" y="1649"/>
                  </a:lnTo>
                  <a:lnTo>
                    <a:pt x="2454" y="1644"/>
                  </a:lnTo>
                  <a:lnTo>
                    <a:pt x="2456" y="1639"/>
                  </a:lnTo>
                  <a:lnTo>
                    <a:pt x="2456" y="1635"/>
                  </a:lnTo>
                  <a:lnTo>
                    <a:pt x="2456" y="1632"/>
                  </a:lnTo>
                  <a:lnTo>
                    <a:pt x="2455" y="1628"/>
                  </a:lnTo>
                  <a:lnTo>
                    <a:pt x="2453" y="1624"/>
                  </a:lnTo>
                  <a:lnTo>
                    <a:pt x="2451" y="1620"/>
                  </a:lnTo>
                  <a:lnTo>
                    <a:pt x="2447" y="1616"/>
                  </a:lnTo>
                  <a:lnTo>
                    <a:pt x="2442" y="1611"/>
                  </a:lnTo>
                  <a:lnTo>
                    <a:pt x="2436" y="1607"/>
                  </a:lnTo>
                  <a:lnTo>
                    <a:pt x="2429" y="1603"/>
                  </a:lnTo>
                  <a:lnTo>
                    <a:pt x="2423" y="1600"/>
                  </a:lnTo>
                  <a:lnTo>
                    <a:pt x="2417" y="1599"/>
                  </a:lnTo>
                  <a:lnTo>
                    <a:pt x="2409" y="1598"/>
                  </a:lnTo>
                  <a:lnTo>
                    <a:pt x="2402" y="1600"/>
                  </a:lnTo>
                  <a:lnTo>
                    <a:pt x="2396" y="1603"/>
                  </a:lnTo>
                  <a:lnTo>
                    <a:pt x="2391" y="1607"/>
                  </a:lnTo>
                  <a:lnTo>
                    <a:pt x="2387" y="1609"/>
                  </a:lnTo>
                  <a:lnTo>
                    <a:pt x="2382" y="1610"/>
                  </a:lnTo>
                  <a:lnTo>
                    <a:pt x="2378" y="1610"/>
                  </a:lnTo>
                  <a:lnTo>
                    <a:pt x="2374" y="1609"/>
                  </a:lnTo>
                  <a:lnTo>
                    <a:pt x="2370" y="1608"/>
                  </a:lnTo>
                  <a:lnTo>
                    <a:pt x="2366" y="1605"/>
                  </a:lnTo>
                  <a:lnTo>
                    <a:pt x="2362" y="1601"/>
                  </a:lnTo>
                  <a:lnTo>
                    <a:pt x="2362" y="1599"/>
                  </a:lnTo>
                  <a:lnTo>
                    <a:pt x="2362" y="1597"/>
                  </a:lnTo>
                  <a:lnTo>
                    <a:pt x="2366" y="1598"/>
                  </a:lnTo>
                  <a:lnTo>
                    <a:pt x="2372" y="1599"/>
                  </a:lnTo>
                  <a:lnTo>
                    <a:pt x="2379" y="1599"/>
                  </a:lnTo>
                  <a:lnTo>
                    <a:pt x="2385" y="1598"/>
                  </a:lnTo>
                  <a:lnTo>
                    <a:pt x="2389" y="1595"/>
                  </a:lnTo>
                  <a:lnTo>
                    <a:pt x="2394" y="1592"/>
                  </a:lnTo>
                  <a:lnTo>
                    <a:pt x="2399" y="1587"/>
                  </a:lnTo>
                  <a:lnTo>
                    <a:pt x="2405" y="1584"/>
                  </a:lnTo>
                  <a:lnTo>
                    <a:pt x="2411" y="1582"/>
                  </a:lnTo>
                  <a:lnTo>
                    <a:pt x="2415" y="1581"/>
                  </a:lnTo>
                  <a:lnTo>
                    <a:pt x="2421" y="1578"/>
                  </a:lnTo>
                  <a:lnTo>
                    <a:pt x="2426" y="1575"/>
                  </a:lnTo>
                  <a:lnTo>
                    <a:pt x="2430" y="1571"/>
                  </a:lnTo>
                  <a:lnTo>
                    <a:pt x="2435" y="1566"/>
                  </a:lnTo>
                  <a:lnTo>
                    <a:pt x="2436" y="1561"/>
                  </a:lnTo>
                  <a:lnTo>
                    <a:pt x="2437" y="1558"/>
                  </a:lnTo>
                  <a:lnTo>
                    <a:pt x="2436" y="1556"/>
                  </a:lnTo>
                  <a:lnTo>
                    <a:pt x="2434" y="1553"/>
                  </a:lnTo>
                  <a:lnTo>
                    <a:pt x="2431" y="1552"/>
                  </a:lnTo>
                  <a:lnTo>
                    <a:pt x="2429" y="1551"/>
                  </a:lnTo>
                  <a:lnTo>
                    <a:pt x="2421" y="1549"/>
                  </a:lnTo>
                  <a:lnTo>
                    <a:pt x="2412" y="1545"/>
                  </a:lnTo>
                  <a:lnTo>
                    <a:pt x="2404" y="1542"/>
                  </a:lnTo>
                  <a:lnTo>
                    <a:pt x="2396" y="1537"/>
                  </a:lnTo>
                  <a:lnTo>
                    <a:pt x="2390" y="1532"/>
                  </a:lnTo>
                  <a:lnTo>
                    <a:pt x="2383" y="1528"/>
                  </a:lnTo>
                  <a:lnTo>
                    <a:pt x="2378" y="1527"/>
                  </a:lnTo>
                  <a:lnTo>
                    <a:pt x="2373" y="1527"/>
                  </a:lnTo>
                  <a:lnTo>
                    <a:pt x="2367" y="1529"/>
                  </a:lnTo>
                  <a:lnTo>
                    <a:pt x="2363" y="1533"/>
                  </a:lnTo>
                  <a:lnTo>
                    <a:pt x="2358" y="1538"/>
                  </a:lnTo>
                  <a:lnTo>
                    <a:pt x="2354" y="1545"/>
                  </a:lnTo>
                  <a:lnTo>
                    <a:pt x="2352" y="1548"/>
                  </a:lnTo>
                  <a:lnTo>
                    <a:pt x="2349" y="1549"/>
                  </a:lnTo>
                  <a:lnTo>
                    <a:pt x="2348" y="1548"/>
                  </a:lnTo>
                  <a:lnTo>
                    <a:pt x="2349" y="1545"/>
                  </a:lnTo>
                  <a:lnTo>
                    <a:pt x="2350" y="1540"/>
                  </a:lnTo>
                  <a:lnTo>
                    <a:pt x="2353" y="1534"/>
                  </a:lnTo>
                  <a:lnTo>
                    <a:pt x="2355" y="1529"/>
                  </a:lnTo>
                  <a:lnTo>
                    <a:pt x="2358" y="1525"/>
                  </a:lnTo>
                  <a:lnTo>
                    <a:pt x="2362" y="1521"/>
                  </a:lnTo>
                  <a:lnTo>
                    <a:pt x="2365" y="1519"/>
                  </a:lnTo>
                  <a:lnTo>
                    <a:pt x="2363" y="1516"/>
                  </a:lnTo>
                  <a:lnTo>
                    <a:pt x="2358" y="1513"/>
                  </a:lnTo>
                  <a:lnTo>
                    <a:pt x="2353" y="1511"/>
                  </a:lnTo>
                  <a:lnTo>
                    <a:pt x="2349" y="1510"/>
                  </a:lnTo>
                  <a:lnTo>
                    <a:pt x="2346" y="1509"/>
                  </a:lnTo>
                  <a:lnTo>
                    <a:pt x="2344" y="1506"/>
                  </a:lnTo>
                  <a:lnTo>
                    <a:pt x="2342" y="1505"/>
                  </a:lnTo>
                  <a:lnTo>
                    <a:pt x="2342" y="1504"/>
                  </a:lnTo>
                  <a:lnTo>
                    <a:pt x="2344" y="1503"/>
                  </a:lnTo>
                  <a:lnTo>
                    <a:pt x="2345" y="1502"/>
                  </a:lnTo>
                  <a:lnTo>
                    <a:pt x="2348" y="1502"/>
                  </a:lnTo>
                  <a:lnTo>
                    <a:pt x="2352" y="1502"/>
                  </a:lnTo>
                  <a:lnTo>
                    <a:pt x="2362" y="1504"/>
                  </a:lnTo>
                  <a:lnTo>
                    <a:pt x="2372" y="1509"/>
                  </a:lnTo>
                  <a:lnTo>
                    <a:pt x="2378" y="1512"/>
                  </a:lnTo>
                  <a:lnTo>
                    <a:pt x="2383" y="1516"/>
                  </a:lnTo>
                  <a:lnTo>
                    <a:pt x="2390" y="1519"/>
                  </a:lnTo>
                  <a:lnTo>
                    <a:pt x="2396" y="1519"/>
                  </a:lnTo>
                  <a:lnTo>
                    <a:pt x="2399" y="1518"/>
                  </a:lnTo>
                  <a:lnTo>
                    <a:pt x="2402" y="1516"/>
                  </a:lnTo>
                  <a:lnTo>
                    <a:pt x="2404" y="1513"/>
                  </a:lnTo>
                  <a:lnTo>
                    <a:pt x="2405" y="1510"/>
                  </a:lnTo>
                  <a:lnTo>
                    <a:pt x="2409" y="1503"/>
                  </a:lnTo>
                  <a:lnTo>
                    <a:pt x="2410" y="1497"/>
                  </a:lnTo>
                  <a:lnTo>
                    <a:pt x="2414" y="1489"/>
                  </a:lnTo>
                  <a:lnTo>
                    <a:pt x="2419" y="1485"/>
                  </a:lnTo>
                  <a:lnTo>
                    <a:pt x="2424" y="1480"/>
                  </a:lnTo>
                  <a:lnTo>
                    <a:pt x="2434" y="1479"/>
                  </a:lnTo>
                  <a:lnTo>
                    <a:pt x="2443" y="1478"/>
                  </a:lnTo>
                  <a:lnTo>
                    <a:pt x="2452" y="1477"/>
                  </a:lnTo>
                  <a:lnTo>
                    <a:pt x="2453" y="1476"/>
                  </a:lnTo>
                  <a:lnTo>
                    <a:pt x="2453" y="1475"/>
                  </a:lnTo>
                  <a:lnTo>
                    <a:pt x="2451" y="1471"/>
                  </a:lnTo>
                  <a:lnTo>
                    <a:pt x="2450" y="1468"/>
                  </a:lnTo>
                  <a:lnTo>
                    <a:pt x="2447" y="1463"/>
                  </a:lnTo>
                  <a:lnTo>
                    <a:pt x="2447" y="1461"/>
                  </a:lnTo>
                  <a:lnTo>
                    <a:pt x="2450" y="1460"/>
                  </a:lnTo>
                  <a:lnTo>
                    <a:pt x="2453" y="1461"/>
                  </a:lnTo>
                  <a:lnTo>
                    <a:pt x="2460" y="1464"/>
                  </a:lnTo>
                  <a:lnTo>
                    <a:pt x="2464" y="1464"/>
                  </a:lnTo>
                  <a:lnTo>
                    <a:pt x="2466" y="1462"/>
                  </a:lnTo>
                  <a:lnTo>
                    <a:pt x="2467" y="1459"/>
                  </a:lnTo>
                  <a:lnTo>
                    <a:pt x="2467" y="1446"/>
                  </a:lnTo>
                  <a:lnTo>
                    <a:pt x="2470" y="1431"/>
                  </a:lnTo>
                  <a:lnTo>
                    <a:pt x="2472" y="1424"/>
                  </a:lnTo>
                  <a:lnTo>
                    <a:pt x="2477" y="1420"/>
                  </a:lnTo>
                  <a:lnTo>
                    <a:pt x="2479" y="1418"/>
                  </a:lnTo>
                  <a:lnTo>
                    <a:pt x="2481" y="1418"/>
                  </a:lnTo>
                  <a:lnTo>
                    <a:pt x="2485" y="1418"/>
                  </a:lnTo>
                  <a:lnTo>
                    <a:pt x="2488" y="1418"/>
                  </a:lnTo>
                  <a:lnTo>
                    <a:pt x="2501" y="1424"/>
                  </a:lnTo>
                  <a:lnTo>
                    <a:pt x="2512" y="1432"/>
                  </a:lnTo>
                  <a:lnTo>
                    <a:pt x="2524" y="1439"/>
                  </a:lnTo>
                  <a:lnTo>
                    <a:pt x="2535" y="1446"/>
                  </a:lnTo>
                  <a:lnTo>
                    <a:pt x="2542" y="1449"/>
                  </a:lnTo>
                  <a:lnTo>
                    <a:pt x="2550" y="1451"/>
                  </a:lnTo>
                  <a:lnTo>
                    <a:pt x="2557" y="1452"/>
                  </a:lnTo>
                  <a:lnTo>
                    <a:pt x="2564" y="1452"/>
                  </a:lnTo>
                  <a:lnTo>
                    <a:pt x="2569" y="1451"/>
                  </a:lnTo>
                  <a:lnTo>
                    <a:pt x="2575" y="1451"/>
                  </a:lnTo>
                  <a:lnTo>
                    <a:pt x="2577" y="1449"/>
                  </a:lnTo>
                  <a:lnTo>
                    <a:pt x="2580" y="1449"/>
                  </a:lnTo>
                  <a:lnTo>
                    <a:pt x="2580" y="1452"/>
                  </a:lnTo>
                  <a:lnTo>
                    <a:pt x="2578" y="1453"/>
                  </a:lnTo>
                  <a:lnTo>
                    <a:pt x="2569" y="1457"/>
                  </a:lnTo>
                  <a:lnTo>
                    <a:pt x="2561" y="1460"/>
                  </a:lnTo>
                  <a:lnTo>
                    <a:pt x="2554" y="1461"/>
                  </a:lnTo>
                  <a:lnTo>
                    <a:pt x="2546" y="1460"/>
                  </a:lnTo>
                  <a:lnTo>
                    <a:pt x="2533" y="1454"/>
                  </a:lnTo>
                  <a:lnTo>
                    <a:pt x="2517" y="1445"/>
                  </a:lnTo>
                  <a:lnTo>
                    <a:pt x="2510" y="1442"/>
                  </a:lnTo>
                  <a:lnTo>
                    <a:pt x="2500" y="1438"/>
                  </a:lnTo>
                  <a:lnTo>
                    <a:pt x="2494" y="1437"/>
                  </a:lnTo>
                  <a:lnTo>
                    <a:pt x="2491" y="1437"/>
                  </a:lnTo>
                  <a:lnTo>
                    <a:pt x="2488" y="1438"/>
                  </a:lnTo>
                  <a:lnTo>
                    <a:pt x="2487" y="1439"/>
                  </a:lnTo>
                  <a:lnTo>
                    <a:pt x="2486" y="1440"/>
                  </a:lnTo>
                  <a:lnTo>
                    <a:pt x="2485" y="1443"/>
                  </a:lnTo>
                  <a:lnTo>
                    <a:pt x="2486" y="1448"/>
                  </a:lnTo>
                  <a:lnTo>
                    <a:pt x="2488" y="1454"/>
                  </a:lnTo>
                  <a:lnTo>
                    <a:pt x="2493" y="1461"/>
                  </a:lnTo>
                  <a:lnTo>
                    <a:pt x="2497" y="1467"/>
                  </a:lnTo>
                  <a:lnTo>
                    <a:pt x="2509" y="1478"/>
                  </a:lnTo>
                  <a:lnTo>
                    <a:pt x="2519" y="1487"/>
                  </a:lnTo>
                  <a:lnTo>
                    <a:pt x="2531" y="1496"/>
                  </a:lnTo>
                  <a:lnTo>
                    <a:pt x="2544" y="1506"/>
                  </a:lnTo>
                  <a:lnTo>
                    <a:pt x="2552" y="1511"/>
                  </a:lnTo>
                  <a:lnTo>
                    <a:pt x="2559" y="1513"/>
                  </a:lnTo>
                  <a:lnTo>
                    <a:pt x="2566" y="1516"/>
                  </a:lnTo>
                  <a:lnTo>
                    <a:pt x="2573" y="1516"/>
                  </a:lnTo>
                  <a:lnTo>
                    <a:pt x="2581" y="1513"/>
                  </a:lnTo>
                  <a:lnTo>
                    <a:pt x="2588" y="1510"/>
                  </a:lnTo>
                  <a:lnTo>
                    <a:pt x="2593" y="1505"/>
                  </a:lnTo>
                  <a:lnTo>
                    <a:pt x="2599" y="1500"/>
                  </a:lnTo>
                  <a:lnTo>
                    <a:pt x="2603" y="1496"/>
                  </a:lnTo>
                  <a:lnTo>
                    <a:pt x="2606" y="1492"/>
                  </a:lnTo>
                  <a:lnTo>
                    <a:pt x="2608" y="1487"/>
                  </a:lnTo>
                  <a:lnTo>
                    <a:pt x="2610" y="1483"/>
                  </a:lnTo>
                  <a:lnTo>
                    <a:pt x="2611" y="1478"/>
                  </a:lnTo>
                  <a:lnTo>
                    <a:pt x="2614" y="1475"/>
                  </a:lnTo>
                  <a:lnTo>
                    <a:pt x="2624" y="1477"/>
                  </a:lnTo>
                  <a:lnTo>
                    <a:pt x="2637" y="1481"/>
                  </a:lnTo>
                  <a:lnTo>
                    <a:pt x="2643" y="1484"/>
                  </a:lnTo>
                  <a:lnTo>
                    <a:pt x="2650" y="1485"/>
                  </a:lnTo>
                  <a:lnTo>
                    <a:pt x="2655" y="1485"/>
                  </a:lnTo>
                  <a:lnTo>
                    <a:pt x="2659" y="1484"/>
                  </a:lnTo>
                  <a:lnTo>
                    <a:pt x="2663" y="1483"/>
                  </a:lnTo>
                  <a:lnTo>
                    <a:pt x="2665" y="1480"/>
                  </a:lnTo>
                  <a:lnTo>
                    <a:pt x="2667" y="1478"/>
                  </a:lnTo>
                  <a:lnTo>
                    <a:pt x="2668" y="1475"/>
                  </a:lnTo>
                  <a:lnTo>
                    <a:pt x="2668" y="1471"/>
                  </a:lnTo>
                  <a:lnTo>
                    <a:pt x="2670" y="1468"/>
                  </a:lnTo>
                  <a:lnTo>
                    <a:pt x="2668" y="1451"/>
                  </a:lnTo>
                  <a:lnTo>
                    <a:pt x="2668" y="1436"/>
                  </a:lnTo>
                  <a:lnTo>
                    <a:pt x="2670" y="1429"/>
                  </a:lnTo>
                  <a:lnTo>
                    <a:pt x="2672" y="1423"/>
                  </a:lnTo>
                  <a:lnTo>
                    <a:pt x="2673" y="1421"/>
                  </a:lnTo>
                  <a:lnTo>
                    <a:pt x="2675" y="1418"/>
                  </a:lnTo>
                  <a:lnTo>
                    <a:pt x="2676" y="1414"/>
                  </a:lnTo>
                  <a:lnTo>
                    <a:pt x="2675" y="1411"/>
                  </a:lnTo>
                  <a:lnTo>
                    <a:pt x="2668" y="1406"/>
                  </a:lnTo>
                  <a:lnTo>
                    <a:pt x="2662" y="1403"/>
                  </a:lnTo>
                  <a:lnTo>
                    <a:pt x="2649" y="1397"/>
                  </a:lnTo>
                  <a:lnTo>
                    <a:pt x="2639" y="1389"/>
                  </a:lnTo>
                  <a:lnTo>
                    <a:pt x="2631" y="1384"/>
                  </a:lnTo>
                  <a:lnTo>
                    <a:pt x="2624" y="1380"/>
                  </a:lnTo>
                  <a:lnTo>
                    <a:pt x="2615" y="1377"/>
                  </a:lnTo>
                  <a:lnTo>
                    <a:pt x="2607" y="1374"/>
                  </a:lnTo>
                  <a:lnTo>
                    <a:pt x="2602" y="1374"/>
                  </a:lnTo>
                  <a:lnTo>
                    <a:pt x="2599" y="1375"/>
                  </a:lnTo>
                  <a:lnTo>
                    <a:pt x="2597" y="1375"/>
                  </a:lnTo>
                  <a:lnTo>
                    <a:pt x="2595" y="1377"/>
                  </a:lnTo>
                  <a:lnTo>
                    <a:pt x="2594" y="1379"/>
                  </a:lnTo>
                  <a:lnTo>
                    <a:pt x="2593" y="1381"/>
                  </a:lnTo>
                  <a:lnTo>
                    <a:pt x="2594" y="1386"/>
                  </a:lnTo>
                  <a:lnTo>
                    <a:pt x="2594" y="1389"/>
                  </a:lnTo>
                  <a:lnTo>
                    <a:pt x="2598" y="1398"/>
                  </a:lnTo>
                  <a:lnTo>
                    <a:pt x="2600" y="1407"/>
                  </a:lnTo>
                  <a:lnTo>
                    <a:pt x="2602" y="1416"/>
                  </a:lnTo>
                  <a:lnTo>
                    <a:pt x="2605" y="1427"/>
                  </a:lnTo>
                  <a:lnTo>
                    <a:pt x="2605" y="1432"/>
                  </a:lnTo>
                  <a:lnTo>
                    <a:pt x="2606" y="1438"/>
                  </a:lnTo>
                  <a:lnTo>
                    <a:pt x="2606" y="1440"/>
                  </a:lnTo>
                  <a:lnTo>
                    <a:pt x="2605" y="1443"/>
                  </a:lnTo>
                  <a:lnTo>
                    <a:pt x="2602" y="1445"/>
                  </a:lnTo>
                  <a:lnTo>
                    <a:pt x="2600" y="1446"/>
                  </a:lnTo>
                  <a:lnTo>
                    <a:pt x="2597" y="1440"/>
                  </a:lnTo>
                  <a:lnTo>
                    <a:pt x="2594" y="1435"/>
                  </a:lnTo>
                  <a:lnTo>
                    <a:pt x="2594" y="1428"/>
                  </a:lnTo>
                  <a:lnTo>
                    <a:pt x="2594" y="1421"/>
                  </a:lnTo>
                  <a:lnTo>
                    <a:pt x="2593" y="1411"/>
                  </a:lnTo>
                  <a:lnTo>
                    <a:pt x="2592" y="1400"/>
                  </a:lnTo>
                  <a:lnTo>
                    <a:pt x="2589" y="1390"/>
                  </a:lnTo>
                  <a:lnTo>
                    <a:pt x="2584" y="1381"/>
                  </a:lnTo>
                  <a:lnTo>
                    <a:pt x="2581" y="1374"/>
                  </a:lnTo>
                  <a:lnTo>
                    <a:pt x="2578" y="1367"/>
                  </a:lnTo>
                  <a:lnTo>
                    <a:pt x="2580" y="1361"/>
                  </a:lnTo>
                  <a:lnTo>
                    <a:pt x="2581" y="1355"/>
                  </a:lnTo>
                  <a:lnTo>
                    <a:pt x="2583" y="1349"/>
                  </a:lnTo>
                  <a:lnTo>
                    <a:pt x="2584" y="1343"/>
                  </a:lnTo>
                  <a:lnTo>
                    <a:pt x="2585" y="1337"/>
                  </a:lnTo>
                  <a:lnTo>
                    <a:pt x="2585" y="1329"/>
                  </a:lnTo>
                  <a:lnTo>
                    <a:pt x="2586" y="1325"/>
                  </a:lnTo>
                  <a:lnTo>
                    <a:pt x="2588" y="1321"/>
                  </a:lnTo>
                  <a:lnTo>
                    <a:pt x="2590" y="1318"/>
                  </a:lnTo>
                  <a:lnTo>
                    <a:pt x="2591" y="1317"/>
                  </a:lnTo>
                  <a:lnTo>
                    <a:pt x="2592" y="1317"/>
                  </a:lnTo>
                  <a:lnTo>
                    <a:pt x="2593" y="1318"/>
                  </a:lnTo>
                  <a:lnTo>
                    <a:pt x="2593" y="1318"/>
                  </a:lnTo>
                  <a:lnTo>
                    <a:pt x="2594" y="1318"/>
                  </a:lnTo>
                  <a:lnTo>
                    <a:pt x="2595" y="1317"/>
                  </a:lnTo>
                  <a:lnTo>
                    <a:pt x="2598" y="1313"/>
                  </a:lnTo>
                  <a:lnTo>
                    <a:pt x="2599" y="1308"/>
                  </a:lnTo>
                  <a:lnTo>
                    <a:pt x="2599" y="1302"/>
                  </a:lnTo>
                  <a:lnTo>
                    <a:pt x="2598" y="1298"/>
                  </a:lnTo>
                  <a:lnTo>
                    <a:pt x="2595" y="1293"/>
                  </a:lnTo>
                  <a:lnTo>
                    <a:pt x="2594" y="1290"/>
                  </a:lnTo>
                  <a:lnTo>
                    <a:pt x="2592" y="1286"/>
                  </a:lnTo>
                  <a:lnTo>
                    <a:pt x="2592" y="1284"/>
                  </a:lnTo>
                  <a:lnTo>
                    <a:pt x="2591" y="1283"/>
                  </a:lnTo>
                  <a:lnTo>
                    <a:pt x="2591" y="1282"/>
                  </a:lnTo>
                  <a:lnTo>
                    <a:pt x="2591" y="1281"/>
                  </a:lnTo>
                  <a:lnTo>
                    <a:pt x="2595" y="1284"/>
                  </a:lnTo>
                  <a:lnTo>
                    <a:pt x="2600" y="1288"/>
                  </a:lnTo>
                  <a:lnTo>
                    <a:pt x="2608" y="1292"/>
                  </a:lnTo>
                  <a:lnTo>
                    <a:pt x="2617" y="1296"/>
                  </a:lnTo>
                  <a:lnTo>
                    <a:pt x="2627" y="1297"/>
                  </a:lnTo>
                  <a:lnTo>
                    <a:pt x="2637" y="1297"/>
                  </a:lnTo>
                  <a:lnTo>
                    <a:pt x="2645" y="1297"/>
                  </a:lnTo>
                  <a:lnTo>
                    <a:pt x="2655" y="1297"/>
                  </a:lnTo>
                  <a:lnTo>
                    <a:pt x="2660" y="1297"/>
                  </a:lnTo>
                  <a:lnTo>
                    <a:pt x="2665" y="1298"/>
                  </a:lnTo>
                  <a:lnTo>
                    <a:pt x="2668" y="1300"/>
                  </a:lnTo>
                  <a:lnTo>
                    <a:pt x="2671" y="1302"/>
                  </a:lnTo>
                  <a:lnTo>
                    <a:pt x="2675" y="1314"/>
                  </a:lnTo>
                  <a:lnTo>
                    <a:pt x="2678" y="1323"/>
                  </a:lnTo>
                  <a:lnTo>
                    <a:pt x="2679" y="1327"/>
                  </a:lnTo>
                  <a:lnTo>
                    <a:pt x="2681" y="1331"/>
                  </a:lnTo>
                  <a:lnTo>
                    <a:pt x="2686" y="1334"/>
                  </a:lnTo>
                  <a:lnTo>
                    <a:pt x="2691" y="1338"/>
                  </a:lnTo>
                  <a:lnTo>
                    <a:pt x="2702" y="1339"/>
                  </a:lnTo>
                  <a:lnTo>
                    <a:pt x="2708" y="1339"/>
                  </a:lnTo>
                  <a:lnTo>
                    <a:pt x="2714" y="1339"/>
                  </a:lnTo>
                  <a:lnTo>
                    <a:pt x="2720" y="1337"/>
                  </a:lnTo>
                  <a:lnTo>
                    <a:pt x="2724" y="1332"/>
                  </a:lnTo>
                  <a:lnTo>
                    <a:pt x="2728" y="1326"/>
                  </a:lnTo>
                  <a:lnTo>
                    <a:pt x="2731" y="1320"/>
                  </a:lnTo>
                  <a:lnTo>
                    <a:pt x="2735" y="1310"/>
                  </a:lnTo>
                  <a:lnTo>
                    <a:pt x="2737" y="1306"/>
                  </a:lnTo>
                  <a:lnTo>
                    <a:pt x="2738" y="1300"/>
                  </a:lnTo>
                  <a:lnTo>
                    <a:pt x="2739" y="1294"/>
                  </a:lnTo>
                  <a:lnTo>
                    <a:pt x="2738" y="1289"/>
                  </a:lnTo>
                  <a:lnTo>
                    <a:pt x="2735" y="1288"/>
                  </a:lnTo>
                  <a:lnTo>
                    <a:pt x="2731" y="1286"/>
                  </a:lnTo>
                  <a:lnTo>
                    <a:pt x="2729" y="1286"/>
                  </a:lnTo>
                  <a:lnTo>
                    <a:pt x="2728" y="1285"/>
                  </a:lnTo>
                  <a:lnTo>
                    <a:pt x="2727" y="1284"/>
                  </a:lnTo>
                  <a:lnTo>
                    <a:pt x="2725" y="1282"/>
                  </a:lnTo>
                  <a:lnTo>
                    <a:pt x="2727" y="1277"/>
                  </a:lnTo>
                  <a:lnTo>
                    <a:pt x="2728" y="1272"/>
                  </a:lnTo>
                  <a:lnTo>
                    <a:pt x="2729" y="1267"/>
                  </a:lnTo>
                  <a:lnTo>
                    <a:pt x="2729" y="1264"/>
                  </a:lnTo>
                  <a:lnTo>
                    <a:pt x="2729" y="1260"/>
                  </a:lnTo>
                  <a:lnTo>
                    <a:pt x="2727" y="1258"/>
                  </a:lnTo>
                  <a:lnTo>
                    <a:pt x="2725" y="1258"/>
                  </a:lnTo>
                  <a:lnTo>
                    <a:pt x="2723" y="1258"/>
                  </a:lnTo>
                  <a:lnTo>
                    <a:pt x="2717" y="1259"/>
                  </a:lnTo>
                  <a:lnTo>
                    <a:pt x="2714" y="1263"/>
                  </a:lnTo>
                  <a:lnTo>
                    <a:pt x="2712" y="1265"/>
                  </a:lnTo>
                  <a:lnTo>
                    <a:pt x="2711" y="1267"/>
                  </a:lnTo>
                  <a:lnTo>
                    <a:pt x="2708" y="1270"/>
                  </a:lnTo>
                  <a:lnTo>
                    <a:pt x="2705" y="1273"/>
                  </a:lnTo>
                  <a:lnTo>
                    <a:pt x="2703" y="1274"/>
                  </a:lnTo>
                  <a:lnTo>
                    <a:pt x="2699" y="1273"/>
                  </a:lnTo>
                  <a:lnTo>
                    <a:pt x="2696" y="1272"/>
                  </a:lnTo>
                  <a:lnTo>
                    <a:pt x="2694" y="1270"/>
                  </a:lnTo>
                  <a:lnTo>
                    <a:pt x="2686" y="1266"/>
                  </a:lnTo>
                  <a:lnTo>
                    <a:pt x="2678" y="1261"/>
                  </a:lnTo>
                  <a:lnTo>
                    <a:pt x="2668" y="1258"/>
                  </a:lnTo>
                  <a:lnTo>
                    <a:pt x="2659" y="1256"/>
                  </a:lnTo>
                  <a:lnTo>
                    <a:pt x="2656" y="1257"/>
                  </a:lnTo>
                  <a:lnTo>
                    <a:pt x="2652" y="1255"/>
                  </a:lnTo>
                  <a:lnTo>
                    <a:pt x="2654" y="1251"/>
                  </a:lnTo>
                  <a:lnTo>
                    <a:pt x="2654" y="1248"/>
                  </a:lnTo>
                  <a:lnTo>
                    <a:pt x="2655" y="1239"/>
                  </a:lnTo>
                  <a:lnTo>
                    <a:pt x="2654" y="1229"/>
                  </a:lnTo>
                  <a:lnTo>
                    <a:pt x="2652" y="1219"/>
                  </a:lnTo>
                  <a:lnTo>
                    <a:pt x="2654" y="1210"/>
                  </a:lnTo>
                  <a:lnTo>
                    <a:pt x="2657" y="1201"/>
                  </a:lnTo>
                  <a:lnTo>
                    <a:pt x="2658" y="1191"/>
                  </a:lnTo>
                  <a:lnTo>
                    <a:pt x="2657" y="1186"/>
                  </a:lnTo>
                  <a:lnTo>
                    <a:pt x="2656" y="1180"/>
                  </a:lnTo>
                  <a:lnTo>
                    <a:pt x="2656" y="1176"/>
                  </a:lnTo>
                  <a:lnTo>
                    <a:pt x="2658" y="1170"/>
                  </a:lnTo>
                  <a:lnTo>
                    <a:pt x="2660" y="1167"/>
                  </a:lnTo>
                  <a:lnTo>
                    <a:pt x="2663" y="1162"/>
                  </a:lnTo>
                  <a:lnTo>
                    <a:pt x="2662" y="1158"/>
                  </a:lnTo>
                  <a:lnTo>
                    <a:pt x="2657" y="1152"/>
                  </a:lnTo>
                  <a:lnTo>
                    <a:pt x="2652" y="1146"/>
                  </a:lnTo>
                  <a:lnTo>
                    <a:pt x="2649" y="1143"/>
                  </a:lnTo>
                  <a:lnTo>
                    <a:pt x="2637" y="1131"/>
                  </a:lnTo>
                  <a:lnTo>
                    <a:pt x="2624" y="1121"/>
                  </a:lnTo>
                  <a:lnTo>
                    <a:pt x="2617" y="1115"/>
                  </a:lnTo>
                  <a:lnTo>
                    <a:pt x="2611" y="1111"/>
                  </a:lnTo>
                  <a:lnTo>
                    <a:pt x="2610" y="1107"/>
                  </a:lnTo>
                  <a:lnTo>
                    <a:pt x="2611" y="1105"/>
                  </a:lnTo>
                  <a:lnTo>
                    <a:pt x="2608" y="1097"/>
                  </a:lnTo>
                  <a:lnTo>
                    <a:pt x="2603" y="1090"/>
                  </a:lnTo>
                  <a:lnTo>
                    <a:pt x="2598" y="1084"/>
                  </a:lnTo>
                  <a:lnTo>
                    <a:pt x="2592" y="1078"/>
                  </a:lnTo>
                  <a:lnTo>
                    <a:pt x="2586" y="1072"/>
                  </a:lnTo>
                  <a:lnTo>
                    <a:pt x="2583" y="1068"/>
                  </a:lnTo>
                  <a:lnTo>
                    <a:pt x="2583" y="1064"/>
                  </a:lnTo>
                  <a:lnTo>
                    <a:pt x="2585" y="1061"/>
                  </a:lnTo>
                  <a:lnTo>
                    <a:pt x="2592" y="1065"/>
                  </a:lnTo>
                  <a:lnTo>
                    <a:pt x="2600" y="1071"/>
                  </a:lnTo>
                  <a:lnTo>
                    <a:pt x="2607" y="1078"/>
                  </a:lnTo>
                  <a:lnTo>
                    <a:pt x="2613" y="1085"/>
                  </a:lnTo>
                  <a:lnTo>
                    <a:pt x="2625" y="1101"/>
                  </a:lnTo>
                  <a:lnTo>
                    <a:pt x="2638" y="1114"/>
                  </a:lnTo>
                  <a:lnTo>
                    <a:pt x="2645" y="1121"/>
                  </a:lnTo>
                  <a:lnTo>
                    <a:pt x="2652" y="1127"/>
                  </a:lnTo>
                  <a:lnTo>
                    <a:pt x="2657" y="1129"/>
                  </a:lnTo>
                  <a:lnTo>
                    <a:pt x="2662" y="1131"/>
                  </a:lnTo>
                  <a:lnTo>
                    <a:pt x="2666" y="1131"/>
                  </a:lnTo>
                  <a:lnTo>
                    <a:pt x="2672" y="1131"/>
                  </a:lnTo>
                  <a:lnTo>
                    <a:pt x="2678" y="1130"/>
                  </a:lnTo>
                  <a:lnTo>
                    <a:pt x="2682" y="1129"/>
                  </a:lnTo>
                  <a:lnTo>
                    <a:pt x="2684" y="1130"/>
                  </a:lnTo>
                  <a:lnTo>
                    <a:pt x="2687" y="1133"/>
                  </a:lnTo>
                  <a:lnTo>
                    <a:pt x="2690" y="1138"/>
                  </a:lnTo>
                  <a:lnTo>
                    <a:pt x="2691" y="1148"/>
                  </a:lnTo>
                  <a:lnTo>
                    <a:pt x="2692" y="1154"/>
                  </a:lnTo>
                  <a:lnTo>
                    <a:pt x="2695" y="1159"/>
                  </a:lnTo>
                  <a:lnTo>
                    <a:pt x="2697" y="1163"/>
                  </a:lnTo>
                  <a:lnTo>
                    <a:pt x="2699" y="1168"/>
                  </a:lnTo>
                  <a:lnTo>
                    <a:pt x="2703" y="1169"/>
                  </a:lnTo>
                  <a:lnTo>
                    <a:pt x="2705" y="1169"/>
                  </a:lnTo>
                  <a:lnTo>
                    <a:pt x="2707" y="1169"/>
                  </a:lnTo>
                  <a:lnTo>
                    <a:pt x="2709" y="1167"/>
                  </a:lnTo>
                  <a:lnTo>
                    <a:pt x="2712" y="1163"/>
                  </a:lnTo>
                  <a:lnTo>
                    <a:pt x="2714" y="1161"/>
                  </a:lnTo>
                  <a:lnTo>
                    <a:pt x="2717" y="1154"/>
                  </a:lnTo>
                  <a:lnTo>
                    <a:pt x="2719" y="1148"/>
                  </a:lnTo>
                  <a:lnTo>
                    <a:pt x="2723" y="1133"/>
                  </a:lnTo>
                  <a:lnTo>
                    <a:pt x="2727" y="1115"/>
                  </a:lnTo>
                  <a:lnTo>
                    <a:pt x="2727" y="1106"/>
                  </a:lnTo>
                  <a:lnTo>
                    <a:pt x="2725" y="1098"/>
                  </a:lnTo>
                  <a:lnTo>
                    <a:pt x="2724" y="1089"/>
                  </a:lnTo>
                  <a:lnTo>
                    <a:pt x="2722" y="1081"/>
                  </a:lnTo>
                  <a:lnTo>
                    <a:pt x="2719" y="1076"/>
                  </a:lnTo>
                  <a:lnTo>
                    <a:pt x="2714" y="1068"/>
                  </a:lnTo>
                  <a:lnTo>
                    <a:pt x="2713" y="1064"/>
                  </a:lnTo>
                  <a:lnTo>
                    <a:pt x="2712" y="1060"/>
                  </a:lnTo>
                  <a:lnTo>
                    <a:pt x="2712" y="1056"/>
                  </a:lnTo>
                  <a:lnTo>
                    <a:pt x="2713" y="1054"/>
                  </a:lnTo>
                  <a:lnTo>
                    <a:pt x="2715" y="1050"/>
                  </a:lnTo>
                  <a:lnTo>
                    <a:pt x="2719" y="1050"/>
                  </a:lnTo>
                  <a:lnTo>
                    <a:pt x="2721" y="1050"/>
                  </a:lnTo>
                  <a:lnTo>
                    <a:pt x="2722" y="1050"/>
                  </a:lnTo>
                  <a:lnTo>
                    <a:pt x="2723" y="1050"/>
                  </a:lnTo>
                  <a:lnTo>
                    <a:pt x="2724" y="1049"/>
                  </a:lnTo>
                  <a:lnTo>
                    <a:pt x="2723" y="1047"/>
                  </a:lnTo>
                  <a:lnTo>
                    <a:pt x="2722" y="1041"/>
                  </a:lnTo>
                  <a:lnTo>
                    <a:pt x="2712" y="1028"/>
                  </a:lnTo>
                  <a:lnTo>
                    <a:pt x="2704" y="1014"/>
                  </a:lnTo>
                  <a:lnTo>
                    <a:pt x="2698" y="1009"/>
                  </a:lnTo>
                  <a:lnTo>
                    <a:pt x="2692" y="1006"/>
                  </a:lnTo>
                  <a:lnTo>
                    <a:pt x="2689" y="1004"/>
                  </a:lnTo>
                  <a:lnTo>
                    <a:pt x="2684" y="1004"/>
                  </a:lnTo>
                  <a:lnTo>
                    <a:pt x="2680" y="1004"/>
                  </a:lnTo>
                  <a:lnTo>
                    <a:pt x="2675" y="1004"/>
                  </a:lnTo>
                  <a:lnTo>
                    <a:pt x="2656" y="1006"/>
                  </a:lnTo>
                  <a:lnTo>
                    <a:pt x="2634" y="1007"/>
                  </a:lnTo>
                  <a:lnTo>
                    <a:pt x="2623" y="1007"/>
                  </a:lnTo>
                  <a:lnTo>
                    <a:pt x="2613" y="1005"/>
                  </a:lnTo>
                  <a:lnTo>
                    <a:pt x="2607" y="1004"/>
                  </a:lnTo>
                  <a:lnTo>
                    <a:pt x="2602" y="1003"/>
                  </a:lnTo>
                  <a:lnTo>
                    <a:pt x="2599" y="1000"/>
                  </a:lnTo>
                  <a:lnTo>
                    <a:pt x="2595" y="997"/>
                  </a:lnTo>
                  <a:lnTo>
                    <a:pt x="2592" y="993"/>
                  </a:lnTo>
                  <a:lnTo>
                    <a:pt x="2590" y="987"/>
                  </a:lnTo>
                  <a:lnTo>
                    <a:pt x="2590" y="983"/>
                  </a:lnTo>
                  <a:lnTo>
                    <a:pt x="2590" y="979"/>
                  </a:lnTo>
                  <a:lnTo>
                    <a:pt x="2591" y="980"/>
                  </a:lnTo>
                  <a:lnTo>
                    <a:pt x="2592" y="981"/>
                  </a:lnTo>
                  <a:lnTo>
                    <a:pt x="2595" y="983"/>
                  </a:lnTo>
                  <a:lnTo>
                    <a:pt x="2598" y="984"/>
                  </a:lnTo>
                  <a:lnTo>
                    <a:pt x="2603" y="988"/>
                  </a:lnTo>
                  <a:lnTo>
                    <a:pt x="2610" y="989"/>
                  </a:lnTo>
                  <a:lnTo>
                    <a:pt x="2621" y="991"/>
                  </a:lnTo>
                  <a:lnTo>
                    <a:pt x="2631" y="991"/>
                  </a:lnTo>
                  <a:lnTo>
                    <a:pt x="2642" y="990"/>
                  </a:lnTo>
                  <a:lnTo>
                    <a:pt x="2652" y="989"/>
                  </a:lnTo>
                  <a:lnTo>
                    <a:pt x="2664" y="985"/>
                  </a:lnTo>
                  <a:lnTo>
                    <a:pt x="2675" y="983"/>
                  </a:lnTo>
                  <a:lnTo>
                    <a:pt x="2687" y="980"/>
                  </a:lnTo>
                  <a:lnTo>
                    <a:pt x="2697" y="975"/>
                  </a:lnTo>
                  <a:lnTo>
                    <a:pt x="2702" y="973"/>
                  </a:lnTo>
                  <a:lnTo>
                    <a:pt x="2705" y="971"/>
                  </a:lnTo>
                  <a:lnTo>
                    <a:pt x="2708" y="966"/>
                  </a:lnTo>
                  <a:lnTo>
                    <a:pt x="2709" y="962"/>
                  </a:lnTo>
                  <a:lnTo>
                    <a:pt x="2707" y="954"/>
                  </a:lnTo>
                  <a:lnTo>
                    <a:pt x="2703" y="946"/>
                  </a:lnTo>
                  <a:lnTo>
                    <a:pt x="2699" y="943"/>
                  </a:lnTo>
                  <a:lnTo>
                    <a:pt x="2697" y="942"/>
                  </a:lnTo>
                  <a:lnTo>
                    <a:pt x="2695" y="942"/>
                  </a:lnTo>
                  <a:lnTo>
                    <a:pt x="2691" y="942"/>
                  </a:lnTo>
                  <a:lnTo>
                    <a:pt x="2686" y="942"/>
                  </a:lnTo>
                  <a:lnTo>
                    <a:pt x="2679" y="942"/>
                  </a:lnTo>
                  <a:lnTo>
                    <a:pt x="2673" y="941"/>
                  </a:lnTo>
                  <a:lnTo>
                    <a:pt x="2666" y="939"/>
                  </a:lnTo>
                  <a:lnTo>
                    <a:pt x="2660" y="936"/>
                  </a:lnTo>
                  <a:lnTo>
                    <a:pt x="2656" y="933"/>
                  </a:lnTo>
                  <a:lnTo>
                    <a:pt x="2652" y="932"/>
                  </a:lnTo>
                  <a:lnTo>
                    <a:pt x="2647" y="928"/>
                  </a:lnTo>
                  <a:lnTo>
                    <a:pt x="2642" y="927"/>
                  </a:lnTo>
                  <a:lnTo>
                    <a:pt x="2639" y="928"/>
                  </a:lnTo>
                  <a:lnTo>
                    <a:pt x="2635" y="933"/>
                  </a:lnTo>
                  <a:lnTo>
                    <a:pt x="2635" y="936"/>
                  </a:lnTo>
                  <a:lnTo>
                    <a:pt x="2634" y="938"/>
                  </a:lnTo>
                  <a:lnTo>
                    <a:pt x="2633" y="938"/>
                  </a:lnTo>
                  <a:lnTo>
                    <a:pt x="2631" y="938"/>
                  </a:lnTo>
                  <a:lnTo>
                    <a:pt x="2627" y="936"/>
                  </a:lnTo>
                  <a:lnTo>
                    <a:pt x="2623" y="935"/>
                  </a:lnTo>
                  <a:lnTo>
                    <a:pt x="2617" y="935"/>
                  </a:lnTo>
                  <a:lnTo>
                    <a:pt x="2614" y="936"/>
                  </a:lnTo>
                  <a:lnTo>
                    <a:pt x="2610" y="939"/>
                  </a:lnTo>
                  <a:lnTo>
                    <a:pt x="2608" y="939"/>
                  </a:lnTo>
                  <a:lnTo>
                    <a:pt x="2606" y="938"/>
                  </a:lnTo>
                  <a:lnTo>
                    <a:pt x="2606" y="934"/>
                  </a:lnTo>
                  <a:lnTo>
                    <a:pt x="2607" y="927"/>
                  </a:lnTo>
                  <a:lnTo>
                    <a:pt x="2607" y="924"/>
                  </a:lnTo>
                  <a:lnTo>
                    <a:pt x="2608" y="919"/>
                  </a:lnTo>
                  <a:lnTo>
                    <a:pt x="2609" y="905"/>
                  </a:lnTo>
                  <a:lnTo>
                    <a:pt x="2608" y="891"/>
                  </a:lnTo>
                  <a:lnTo>
                    <a:pt x="2607" y="883"/>
                  </a:lnTo>
                  <a:lnTo>
                    <a:pt x="2605" y="876"/>
                  </a:lnTo>
                  <a:lnTo>
                    <a:pt x="2601" y="869"/>
                  </a:lnTo>
                  <a:lnTo>
                    <a:pt x="2598" y="863"/>
                  </a:lnTo>
                  <a:lnTo>
                    <a:pt x="2594" y="858"/>
                  </a:lnTo>
                  <a:lnTo>
                    <a:pt x="2589" y="853"/>
                  </a:lnTo>
                  <a:lnTo>
                    <a:pt x="2586" y="851"/>
                  </a:lnTo>
                  <a:lnTo>
                    <a:pt x="2583" y="851"/>
                  </a:lnTo>
                  <a:lnTo>
                    <a:pt x="2580" y="851"/>
                  </a:lnTo>
                  <a:lnTo>
                    <a:pt x="2576" y="853"/>
                  </a:lnTo>
                  <a:lnTo>
                    <a:pt x="2574" y="858"/>
                  </a:lnTo>
                  <a:lnTo>
                    <a:pt x="2572" y="862"/>
                  </a:lnTo>
                  <a:lnTo>
                    <a:pt x="2570" y="867"/>
                  </a:lnTo>
                  <a:lnTo>
                    <a:pt x="2567" y="874"/>
                  </a:lnTo>
                  <a:lnTo>
                    <a:pt x="2567" y="876"/>
                  </a:lnTo>
                  <a:lnTo>
                    <a:pt x="2566" y="877"/>
                  </a:lnTo>
                  <a:lnTo>
                    <a:pt x="2565" y="871"/>
                  </a:lnTo>
                  <a:lnTo>
                    <a:pt x="2564" y="867"/>
                  </a:lnTo>
                  <a:lnTo>
                    <a:pt x="2562" y="860"/>
                  </a:lnTo>
                  <a:lnTo>
                    <a:pt x="2562" y="857"/>
                  </a:lnTo>
                  <a:lnTo>
                    <a:pt x="2560" y="853"/>
                  </a:lnTo>
                  <a:lnTo>
                    <a:pt x="2558" y="848"/>
                  </a:lnTo>
                  <a:lnTo>
                    <a:pt x="2556" y="844"/>
                  </a:lnTo>
                  <a:lnTo>
                    <a:pt x="2553" y="841"/>
                  </a:lnTo>
                  <a:lnTo>
                    <a:pt x="2551" y="836"/>
                  </a:lnTo>
                  <a:lnTo>
                    <a:pt x="2551" y="833"/>
                  </a:lnTo>
                  <a:lnTo>
                    <a:pt x="2553" y="832"/>
                  </a:lnTo>
                  <a:lnTo>
                    <a:pt x="2557" y="830"/>
                  </a:lnTo>
                  <a:lnTo>
                    <a:pt x="2561" y="830"/>
                  </a:lnTo>
                  <a:lnTo>
                    <a:pt x="2565" y="829"/>
                  </a:lnTo>
                  <a:lnTo>
                    <a:pt x="2568" y="828"/>
                  </a:lnTo>
                  <a:lnTo>
                    <a:pt x="2570" y="825"/>
                  </a:lnTo>
                  <a:lnTo>
                    <a:pt x="2570" y="820"/>
                  </a:lnTo>
                  <a:lnTo>
                    <a:pt x="2569" y="814"/>
                  </a:lnTo>
                  <a:lnTo>
                    <a:pt x="2567" y="809"/>
                  </a:lnTo>
                  <a:lnTo>
                    <a:pt x="2566" y="803"/>
                  </a:lnTo>
                  <a:lnTo>
                    <a:pt x="2567" y="801"/>
                  </a:lnTo>
                  <a:lnTo>
                    <a:pt x="2567" y="798"/>
                  </a:lnTo>
                  <a:lnTo>
                    <a:pt x="2568" y="798"/>
                  </a:lnTo>
                  <a:lnTo>
                    <a:pt x="2569" y="798"/>
                  </a:lnTo>
                  <a:lnTo>
                    <a:pt x="2573" y="800"/>
                  </a:lnTo>
                  <a:lnTo>
                    <a:pt x="2576" y="802"/>
                  </a:lnTo>
                  <a:lnTo>
                    <a:pt x="2582" y="808"/>
                  </a:lnTo>
                  <a:lnTo>
                    <a:pt x="2588" y="816"/>
                  </a:lnTo>
                  <a:lnTo>
                    <a:pt x="2592" y="822"/>
                  </a:lnTo>
                  <a:lnTo>
                    <a:pt x="2597" y="830"/>
                  </a:lnTo>
                  <a:lnTo>
                    <a:pt x="2598" y="834"/>
                  </a:lnTo>
                  <a:lnTo>
                    <a:pt x="2601" y="840"/>
                  </a:lnTo>
                  <a:lnTo>
                    <a:pt x="2605" y="844"/>
                  </a:lnTo>
                  <a:lnTo>
                    <a:pt x="2608" y="846"/>
                  </a:lnTo>
                  <a:lnTo>
                    <a:pt x="2611" y="845"/>
                  </a:lnTo>
                  <a:lnTo>
                    <a:pt x="2614" y="843"/>
                  </a:lnTo>
                  <a:lnTo>
                    <a:pt x="2617" y="840"/>
                  </a:lnTo>
                  <a:lnTo>
                    <a:pt x="2618" y="837"/>
                  </a:lnTo>
                  <a:lnTo>
                    <a:pt x="2630" y="826"/>
                  </a:lnTo>
                  <a:lnTo>
                    <a:pt x="2642" y="814"/>
                  </a:lnTo>
                  <a:lnTo>
                    <a:pt x="2647" y="810"/>
                  </a:lnTo>
                  <a:lnTo>
                    <a:pt x="2651" y="805"/>
                  </a:lnTo>
                  <a:lnTo>
                    <a:pt x="2655" y="800"/>
                  </a:lnTo>
                  <a:lnTo>
                    <a:pt x="2658" y="794"/>
                  </a:lnTo>
                  <a:lnTo>
                    <a:pt x="2658" y="791"/>
                  </a:lnTo>
                  <a:lnTo>
                    <a:pt x="2657" y="788"/>
                  </a:lnTo>
                  <a:lnTo>
                    <a:pt x="2656" y="786"/>
                  </a:lnTo>
                  <a:lnTo>
                    <a:pt x="2655" y="784"/>
                  </a:lnTo>
                  <a:lnTo>
                    <a:pt x="2651" y="780"/>
                  </a:lnTo>
                  <a:lnTo>
                    <a:pt x="2647" y="778"/>
                  </a:lnTo>
                  <a:lnTo>
                    <a:pt x="2645" y="775"/>
                  </a:lnTo>
                  <a:lnTo>
                    <a:pt x="2643" y="773"/>
                  </a:lnTo>
                  <a:lnTo>
                    <a:pt x="2646" y="772"/>
                  </a:lnTo>
                  <a:lnTo>
                    <a:pt x="2652" y="771"/>
                  </a:lnTo>
                  <a:lnTo>
                    <a:pt x="2655" y="771"/>
                  </a:lnTo>
                  <a:lnTo>
                    <a:pt x="2657" y="771"/>
                  </a:lnTo>
                  <a:lnTo>
                    <a:pt x="2668" y="772"/>
                  </a:lnTo>
                  <a:lnTo>
                    <a:pt x="2679" y="773"/>
                  </a:lnTo>
                  <a:lnTo>
                    <a:pt x="2689" y="778"/>
                  </a:lnTo>
                  <a:lnTo>
                    <a:pt x="2698" y="784"/>
                  </a:lnTo>
                  <a:lnTo>
                    <a:pt x="2706" y="791"/>
                  </a:lnTo>
                  <a:lnTo>
                    <a:pt x="2714" y="796"/>
                  </a:lnTo>
                  <a:lnTo>
                    <a:pt x="2719" y="800"/>
                  </a:lnTo>
                  <a:lnTo>
                    <a:pt x="2722" y="802"/>
                  </a:lnTo>
                  <a:lnTo>
                    <a:pt x="2728" y="803"/>
                  </a:lnTo>
                  <a:lnTo>
                    <a:pt x="2732" y="803"/>
                  </a:lnTo>
                  <a:lnTo>
                    <a:pt x="2739" y="804"/>
                  </a:lnTo>
                  <a:lnTo>
                    <a:pt x="2745" y="805"/>
                  </a:lnTo>
                  <a:lnTo>
                    <a:pt x="2751" y="809"/>
                  </a:lnTo>
                  <a:lnTo>
                    <a:pt x="2755" y="813"/>
                  </a:lnTo>
                  <a:lnTo>
                    <a:pt x="2762" y="821"/>
                  </a:lnTo>
                  <a:lnTo>
                    <a:pt x="2769" y="827"/>
                  </a:lnTo>
                  <a:lnTo>
                    <a:pt x="2771" y="826"/>
                  </a:lnTo>
                  <a:lnTo>
                    <a:pt x="2773" y="824"/>
                  </a:lnTo>
                  <a:lnTo>
                    <a:pt x="2779" y="808"/>
                  </a:lnTo>
                  <a:lnTo>
                    <a:pt x="2785" y="791"/>
                  </a:lnTo>
                  <a:lnTo>
                    <a:pt x="2786" y="786"/>
                  </a:lnTo>
                  <a:lnTo>
                    <a:pt x="2787" y="783"/>
                  </a:lnTo>
                  <a:lnTo>
                    <a:pt x="2788" y="773"/>
                  </a:lnTo>
                  <a:lnTo>
                    <a:pt x="2787" y="765"/>
                  </a:lnTo>
                  <a:lnTo>
                    <a:pt x="2786" y="757"/>
                  </a:lnTo>
                  <a:lnTo>
                    <a:pt x="2785" y="749"/>
                  </a:lnTo>
                  <a:lnTo>
                    <a:pt x="2782" y="734"/>
                  </a:lnTo>
                  <a:lnTo>
                    <a:pt x="2781" y="718"/>
                  </a:lnTo>
                  <a:lnTo>
                    <a:pt x="2779" y="708"/>
                  </a:lnTo>
                  <a:lnTo>
                    <a:pt x="2776" y="699"/>
                  </a:lnTo>
                  <a:lnTo>
                    <a:pt x="2773" y="696"/>
                  </a:lnTo>
                  <a:lnTo>
                    <a:pt x="2770" y="692"/>
                  </a:lnTo>
                  <a:lnTo>
                    <a:pt x="2766" y="689"/>
                  </a:lnTo>
                  <a:lnTo>
                    <a:pt x="2763" y="687"/>
                  </a:lnTo>
                  <a:lnTo>
                    <a:pt x="2757" y="686"/>
                  </a:lnTo>
                  <a:lnTo>
                    <a:pt x="2751" y="686"/>
                  </a:lnTo>
                  <a:lnTo>
                    <a:pt x="2748" y="687"/>
                  </a:lnTo>
                  <a:lnTo>
                    <a:pt x="2745" y="688"/>
                  </a:lnTo>
                  <a:lnTo>
                    <a:pt x="2744" y="690"/>
                  </a:lnTo>
                  <a:lnTo>
                    <a:pt x="2741" y="692"/>
                  </a:lnTo>
                  <a:lnTo>
                    <a:pt x="2740" y="698"/>
                  </a:lnTo>
                  <a:lnTo>
                    <a:pt x="2739" y="705"/>
                  </a:lnTo>
                  <a:lnTo>
                    <a:pt x="2739" y="710"/>
                  </a:lnTo>
                  <a:lnTo>
                    <a:pt x="2738" y="715"/>
                  </a:lnTo>
                  <a:lnTo>
                    <a:pt x="2738" y="718"/>
                  </a:lnTo>
                  <a:lnTo>
                    <a:pt x="2737" y="719"/>
                  </a:lnTo>
                  <a:lnTo>
                    <a:pt x="2735" y="719"/>
                  </a:lnTo>
                  <a:lnTo>
                    <a:pt x="2733" y="718"/>
                  </a:lnTo>
                  <a:lnTo>
                    <a:pt x="2729" y="715"/>
                  </a:lnTo>
                  <a:lnTo>
                    <a:pt x="2725" y="713"/>
                  </a:lnTo>
                  <a:lnTo>
                    <a:pt x="2723" y="714"/>
                  </a:lnTo>
                  <a:lnTo>
                    <a:pt x="2721" y="716"/>
                  </a:lnTo>
                  <a:lnTo>
                    <a:pt x="2720" y="716"/>
                  </a:lnTo>
                  <a:lnTo>
                    <a:pt x="2717" y="715"/>
                  </a:lnTo>
                  <a:lnTo>
                    <a:pt x="2717" y="712"/>
                  </a:lnTo>
                  <a:lnTo>
                    <a:pt x="2719" y="708"/>
                  </a:lnTo>
                  <a:lnTo>
                    <a:pt x="2717" y="703"/>
                  </a:lnTo>
                  <a:lnTo>
                    <a:pt x="2716" y="698"/>
                  </a:lnTo>
                  <a:lnTo>
                    <a:pt x="2714" y="692"/>
                  </a:lnTo>
                  <a:lnTo>
                    <a:pt x="2711" y="687"/>
                  </a:lnTo>
                  <a:lnTo>
                    <a:pt x="2705" y="682"/>
                  </a:lnTo>
                  <a:lnTo>
                    <a:pt x="2699" y="679"/>
                  </a:lnTo>
                  <a:lnTo>
                    <a:pt x="2694" y="674"/>
                  </a:lnTo>
                  <a:lnTo>
                    <a:pt x="2684" y="670"/>
                  </a:lnTo>
                  <a:lnTo>
                    <a:pt x="2681" y="666"/>
                  </a:lnTo>
                  <a:lnTo>
                    <a:pt x="2678" y="663"/>
                  </a:lnTo>
                  <a:lnTo>
                    <a:pt x="2675" y="661"/>
                  </a:lnTo>
                  <a:lnTo>
                    <a:pt x="2674" y="657"/>
                  </a:lnTo>
                  <a:lnTo>
                    <a:pt x="2675" y="651"/>
                  </a:lnTo>
                  <a:lnTo>
                    <a:pt x="2676" y="645"/>
                  </a:lnTo>
                  <a:lnTo>
                    <a:pt x="2675" y="639"/>
                  </a:lnTo>
                  <a:lnTo>
                    <a:pt x="2673" y="634"/>
                  </a:lnTo>
                  <a:lnTo>
                    <a:pt x="2668" y="631"/>
                  </a:lnTo>
                  <a:lnTo>
                    <a:pt x="2665" y="626"/>
                  </a:lnTo>
                  <a:lnTo>
                    <a:pt x="2660" y="623"/>
                  </a:lnTo>
                  <a:lnTo>
                    <a:pt x="2657" y="618"/>
                  </a:lnTo>
                  <a:lnTo>
                    <a:pt x="2655" y="614"/>
                  </a:lnTo>
                  <a:lnTo>
                    <a:pt x="2654" y="610"/>
                  </a:lnTo>
                  <a:lnTo>
                    <a:pt x="2655" y="607"/>
                  </a:lnTo>
                  <a:lnTo>
                    <a:pt x="2658" y="605"/>
                  </a:lnTo>
                  <a:lnTo>
                    <a:pt x="2663" y="602"/>
                  </a:lnTo>
                  <a:lnTo>
                    <a:pt x="2670" y="602"/>
                  </a:lnTo>
                  <a:lnTo>
                    <a:pt x="2680" y="605"/>
                  </a:lnTo>
                  <a:lnTo>
                    <a:pt x="2688" y="608"/>
                  </a:lnTo>
                  <a:lnTo>
                    <a:pt x="2696" y="613"/>
                  </a:lnTo>
                  <a:lnTo>
                    <a:pt x="2704" y="618"/>
                  </a:lnTo>
                  <a:lnTo>
                    <a:pt x="2709" y="623"/>
                  </a:lnTo>
                  <a:lnTo>
                    <a:pt x="2715" y="627"/>
                  </a:lnTo>
                  <a:lnTo>
                    <a:pt x="2722" y="631"/>
                  </a:lnTo>
                  <a:lnTo>
                    <a:pt x="2729" y="632"/>
                  </a:lnTo>
                  <a:lnTo>
                    <a:pt x="2735" y="632"/>
                  </a:lnTo>
                  <a:lnTo>
                    <a:pt x="2741" y="630"/>
                  </a:lnTo>
                  <a:lnTo>
                    <a:pt x="2744" y="627"/>
                  </a:lnTo>
                  <a:lnTo>
                    <a:pt x="2745" y="625"/>
                  </a:lnTo>
                  <a:lnTo>
                    <a:pt x="2746" y="623"/>
                  </a:lnTo>
                  <a:lnTo>
                    <a:pt x="2746" y="619"/>
                  </a:lnTo>
                  <a:lnTo>
                    <a:pt x="2744" y="615"/>
                  </a:lnTo>
                  <a:lnTo>
                    <a:pt x="2740" y="612"/>
                  </a:lnTo>
                  <a:lnTo>
                    <a:pt x="2731" y="605"/>
                  </a:lnTo>
                  <a:lnTo>
                    <a:pt x="2722" y="597"/>
                  </a:lnTo>
                  <a:lnTo>
                    <a:pt x="2713" y="590"/>
                  </a:lnTo>
                  <a:lnTo>
                    <a:pt x="2704" y="584"/>
                  </a:lnTo>
                  <a:lnTo>
                    <a:pt x="2690" y="577"/>
                  </a:lnTo>
                  <a:lnTo>
                    <a:pt x="2678" y="573"/>
                  </a:lnTo>
                  <a:lnTo>
                    <a:pt x="2673" y="568"/>
                  </a:lnTo>
                  <a:lnTo>
                    <a:pt x="2670" y="564"/>
                  </a:lnTo>
                  <a:lnTo>
                    <a:pt x="2666" y="558"/>
                  </a:lnTo>
                  <a:lnTo>
                    <a:pt x="2663" y="552"/>
                  </a:lnTo>
                  <a:lnTo>
                    <a:pt x="2662" y="549"/>
                  </a:lnTo>
                  <a:lnTo>
                    <a:pt x="2659" y="545"/>
                  </a:lnTo>
                  <a:lnTo>
                    <a:pt x="2656" y="543"/>
                  </a:lnTo>
                  <a:lnTo>
                    <a:pt x="2652" y="541"/>
                  </a:lnTo>
                  <a:lnTo>
                    <a:pt x="2649" y="540"/>
                  </a:lnTo>
                  <a:lnTo>
                    <a:pt x="2645" y="539"/>
                  </a:lnTo>
                  <a:lnTo>
                    <a:pt x="2641" y="540"/>
                  </a:lnTo>
                  <a:lnTo>
                    <a:pt x="2638" y="541"/>
                  </a:lnTo>
                  <a:lnTo>
                    <a:pt x="2634" y="544"/>
                  </a:lnTo>
                  <a:lnTo>
                    <a:pt x="2632" y="548"/>
                  </a:lnTo>
                  <a:lnTo>
                    <a:pt x="2627" y="556"/>
                  </a:lnTo>
                  <a:lnTo>
                    <a:pt x="2624" y="566"/>
                  </a:lnTo>
                  <a:lnTo>
                    <a:pt x="2623" y="575"/>
                  </a:lnTo>
                  <a:lnTo>
                    <a:pt x="2622" y="585"/>
                  </a:lnTo>
                  <a:lnTo>
                    <a:pt x="2621" y="593"/>
                  </a:lnTo>
                  <a:lnTo>
                    <a:pt x="2618" y="602"/>
                  </a:lnTo>
                  <a:lnTo>
                    <a:pt x="2617" y="607"/>
                  </a:lnTo>
                  <a:lnTo>
                    <a:pt x="2616" y="610"/>
                  </a:lnTo>
                  <a:lnTo>
                    <a:pt x="2613" y="615"/>
                  </a:lnTo>
                  <a:lnTo>
                    <a:pt x="2610" y="618"/>
                  </a:lnTo>
                  <a:lnTo>
                    <a:pt x="2607" y="621"/>
                  </a:lnTo>
                  <a:lnTo>
                    <a:pt x="2603" y="622"/>
                  </a:lnTo>
                  <a:lnTo>
                    <a:pt x="2600" y="622"/>
                  </a:lnTo>
                  <a:lnTo>
                    <a:pt x="2598" y="619"/>
                  </a:lnTo>
                  <a:lnTo>
                    <a:pt x="2595" y="617"/>
                  </a:lnTo>
                  <a:lnTo>
                    <a:pt x="2593" y="615"/>
                  </a:lnTo>
                  <a:lnTo>
                    <a:pt x="2592" y="612"/>
                  </a:lnTo>
                  <a:lnTo>
                    <a:pt x="2591" y="608"/>
                  </a:lnTo>
                  <a:lnTo>
                    <a:pt x="2592" y="600"/>
                  </a:lnTo>
                  <a:lnTo>
                    <a:pt x="2594" y="593"/>
                  </a:lnTo>
                  <a:lnTo>
                    <a:pt x="2602" y="570"/>
                  </a:lnTo>
                  <a:lnTo>
                    <a:pt x="2609" y="548"/>
                  </a:lnTo>
                  <a:lnTo>
                    <a:pt x="2614" y="525"/>
                  </a:lnTo>
                  <a:lnTo>
                    <a:pt x="2618" y="501"/>
                  </a:lnTo>
                  <a:lnTo>
                    <a:pt x="2621" y="483"/>
                  </a:lnTo>
                  <a:lnTo>
                    <a:pt x="2623" y="464"/>
                  </a:lnTo>
                  <a:lnTo>
                    <a:pt x="2625" y="447"/>
                  </a:lnTo>
                  <a:lnTo>
                    <a:pt x="2629" y="429"/>
                  </a:lnTo>
                  <a:lnTo>
                    <a:pt x="2634" y="415"/>
                  </a:lnTo>
                  <a:lnTo>
                    <a:pt x="2640" y="398"/>
                  </a:lnTo>
                  <a:lnTo>
                    <a:pt x="2643" y="390"/>
                  </a:lnTo>
                  <a:lnTo>
                    <a:pt x="2645" y="382"/>
                  </a:lnTo>
                  <a:lnTo>
                    <a:pt x="2646" y="374"/>
                  </a:lnTo>
                  <a:lnTo>
                    <a:pt x="2645" y="368"/>
                  </a:lnTo>
                  <a:lnTo>
                    <a:pt x="2643" y="364"/>
                  </a:lnTo>
                  <a:lnTo>
                    <a:pt x="2641" y="360"/>
                  </a:lnTo>
                  <a:lnTo>
                    <a:pt x="2639" y="355"/>
                  </a:lnTo>
                  <a:lnTo>
                    <a:pt x="2638" y="350"/>
                  </a:lnTo>
                  <a:lnTo>
                    <a:pt x="2637" y="344"/>
                  </a:lnTo>
                  <a:lnTo>
                    <a:pt x="2639" y="337"/>
                  </a:lnTo>
                  <a:lnTo>
                    <a:pt x="2641" y="331"/>
                  </a:lnTo>
                  <a:lnTo>
                    <a:pt x="2646" y="325"/>
                  </a:lnTo>
                  <a:lnTo>
                    <a:pt x="2651" y="322"/>
                  </a:lnTo>
                  <a:lnTo>
                    <a:pt x="2657" y="320"/>
                  </a:lnTo>
                  <a:lnTo>
                    <a:pt x="2664" y="317"/>
                  </a:lnTo>
                  <a:lnTo>
                    <a:pt x="2671" y="317"/>
                  </a:lnTo>
                  <a:lnTo>
                    <a:pt x="2676" y="319"/>
                  </a:lnTo>
                  <a:lnTo>
                    <a:pt x="2681" y="319"/>
                  </a:lnTo>
                  <a:lnTo>
                    <a:pt x="2684" y="317"/>
                  </a:lnTo>
                  <a:lnTo>
                    <a:pt x="2688" y="317"/>
                  </a:lnTo>
                  <a:lnTo>
                    <a:pt x="2690" y="315"/>
                  </a:lnTo>
                  <a:lnTo>
                    <a:pt x="2692" y="314"/>
                  </a:lnTo>
                  <a:lnTo>
                    <a:pt x="2694" y="312"/>
                  </a:lnTo>
                  <a:lnTo>
                    <a:pt x="2695" y="308"/>
                  </a:lnTo>
                  <a:lnTo>
                    <a:pt x="2696" y="303"/>
                  </a:lnTo>
                  <a:lnTo>
                    <a:pt x="2696" y="296"/>
                  </a:lnTo>
                  <a:lnTo>
                    <a:pt x="2695" y="288"/>
                  </a:lnTo>
                  <a:lnTo>
                    <a:pt x="2694" y="280"/>
                  </a:lnTo>
                  <a:lnTo>
                    <a:pt x="2692" y="274"/>
                  </a:lnTo>
                  <a:lnTo>
                    <a:pt x="2691" y="268"/>
                  </a:lnTo>
                  <a:lnTo>
                    <a:pt x="2692" y="265"/>
                  </a:lnTo>
                  <a:lnTo>
                    <a:pt x="2694" y="262"/>
                  </a:lnTo>
                  <a:lnTo>
                    <a:pt x="2696" y="258"/>
                  </a:lnTo>
                  <a:lnTo>
                    <a:pt x="2698" y="255"/>
                  </a:lnTo>
                  <a:lnTo>
                    <a:pt x="2704" y="250"/>
                  </a:lnTo>
                  <a:lnTo>
                    <a:pt x="2708" y="244"/>
                  </a:lnTo>
                  <a:lnTo>
                    <a:pt x="2713" y="236"/>
                  </a:lnTo>
                  <a:lnTo>
                    <a:pt x="2716" y="230"/>
                  </a:lnTo>
                  <a:lnTo>
                    <a:pt x="2717" y="224"/>
                  </a:lnTo>
                  <a:lnTo>
                    <a:pt x="2719" y="219"/>
                  </a:lnTo>
                  <a:lnTo>
                    <a:pt x="2721" y="215"/>
                  </a:lnTo>
                  <a:lnTo>
                    <a:pt x="2722" y="212"/>
                  </a:lnTo>
                  <a:lnTo>
                    <a:pt x="2723" y="212"/>
                  </a:lnTo>
                  <a:lnTo>
                    <a:pt x="2723" y="212"/>
                  </a:lnTo>
                  <a:lnTo>
                    <a:pt x="2724" y="217"/>
                  </a:lnTo>
                  <a:lnTo>
                    <a:pt x="2725" y="222"/>
                  </a:lnTo>
                  <a:lnTo>
                    <a:pt x="2725" y="232"/>
                  </a:lnTo>
                  <a:lnTo>
                    <a:pt x="2729" y="242"/>
                  </a:lnTo>
                  <a:lnTo>
                    <a:pt x="2731" y="242"/>
                  </a:lnTo>
                  <a:lnTo>
                    <a:pt x="2733" y="240"/>
                  </a:lnTo>
                  <a:lnTo>
                    <a:pt x="2737" y="235"/>
                  </a:lnTo>
                  <a:lnTo>
                    <a:pt x="2738" y="230"/>
                  </a:lnTo>
                  <a:lnTo>
                    <a:pt x="2739" y="224"/>
                  </a:lnTo>
                  <a:lnTo>
                    <a:pt x="2740" y="219"/>
                  </a:lnTo>
                  <a:lnTo>
                    <a:pt x="2740" y="214"/>
                  </a:lnTo>
                  <a:lnTo>
                    <a:pt x="2739" y="208"/>
                  </a:lnTo>
                  <a:lnTo>
                    <a:pt x="2737" y="202"/>
                  </a:lnTo>
                  <a:lnTo>
                    <a:pt x="2736" y="197"/>
                  </a:lnTo>
                  <a:lnTo>
                    <a:pt x="2733" y="193"/>
                  </a:lnTo>
                  <a:lnTo>
                    <a:pt x="2730" y="189"/>
                  </a:lnTo>
                  <a:lnTo>
                    <a:pt x="2727" y="186"/>
                  </a:lnTo>
                  <a:lnTo>
                    <a:pt x="2722" y="185"/>
                  </a:lnTo>
                  <a:lnTo>
                    <a:pt x="2719" y="186"/>
                  </a:lnTo>
                  <a:lnTo>
                    <a:pt x="2716" y="187"/>
                  </a:lnTo>
                  <a:lnTo>
                    <a:pt x="2712" y="190"/>
                  </a:lnTo>
                  <a:lnTo>
                    <a:pt x="2709" y="189"/>
                  </a:lnTo>
                  <a:lnTo>
                    <a:pt x="2707" y="187"/>
                  </a:lnTo>
                  <a:lnTo>
                    <a:pt x="2707" y="184"/>
                  </a:lnTo>
                  <a:lnTo>
                    <a:pt x="2707" y="177"/>
                  </a:lnTo>
                  <a:lnTo>
                    <a:pt x="2708" y="170"/>
                  </a:lnTo>
                  <a:lnTo>
                    <a:pt x="2709" y="154"/>
                  </a:lnTo>
                  <a:lnTo>
                    <a:pt x="2711" y="138"/>
                  </a:lnTo>
                  <a:lnTo>
                    <a:pt x="2711" y="121"/>
                  </a:lnTo>
                  <a:lnTo>
                    <a:pt x="2711" y="105"/>
                  </a:lnTo>
                  <a:lnTo>
                    <a:pt x="2711" y="98"/>
                  </a:lnTo>
                  <a:lnTo>
                    <a:pt x="2711" y="92"/>
                  </a:lnTo>
                  <a:lnTo>
                    <a:pt x="2712" y="87"/>
                  </a:lnTo>
                  <a:lnTo>
                    <a:pt x="2714" y="84"/>
                  </a:lnTo>
                  <a:lnTo>
                    <a:pt x="2717" y="81"/>
                  </a:lnTo>
                  <a:lnTo>
                    <a:pt x="2720" y="79"/>
                  </a:lnTo>
                  <a:lnTo>
                    <a:pt x="2728" y="77"/>
                  </a:lnTo>
                  <a:lnTo>
                    <a:pt x="2736" y="75"/>
                  </a:lnTo>
                  <a:lnTo>
                    <a:pt x="2748" y="75"/>
                  </a:lnTo>
                  <a:lnTo>
                    <a:pt x="2762" y="76"/>
                  </a:lnTo>
                  <a:lnTo>
                    <a:pt x="2769" y="76"/>
                  </a:lnTo>
                  <a:lnTo>
                    <a:pt x="2776" y="75"/>
                  </a:lnTo>
                  <a:lnTo>
                    <a:pt x="2782" y="73"/>
                  </a:lnTo>
                  <a:lnTo>
                    <a:pt x="2787" y="70"/>
                  </a:lnTo>
                  <a:lnTo>
                    <a:pt x="2793" y="60"/>
                  </a:lnTo>
                  <a:lnTo>
                    <a:pt x="2796" y="49"/>
                  </a:lnTo>
                  <a:lnTo>
                    <a:pt x="2798" y="39"/>
                  </a:lnTo>
                  <a:lnTo>
                    <a:pt x="2802" y="28"/>
                  </a:lnTo>
                  <a:lnTo>
                    <a:pt x="2806" y="14"/>
                  </a:lnTo>
                  <a:lnTo>
                    <a:pt x="2812" y="0"/>
                  </a:lnTo>
                  <a:lnTo>
                    <a:pt x="2785" y="0"/>
                  </a:lnTo>
                  <a:lnTo>
                    <a:pt x="2757" y="0"/>
                  </a:lnTo>
                  <a:lnTo>
                    <a:pt x="2730" y="0"/>
                  </a:lnTo>
                  <a:lnTo>
                    <a:pt x="2703" y="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7" name="Freeform 386"/>
            <p:cNvSpPr>
              <a:spLocks/>
            </p:cNvSpPr>
            <p:nvPr/>
          </p:nvSpPr>
          <p:spPr bwMode="gray">
            <a:xfrm>
              <a:off x="3749676" y="2205038"/>
              <a:ext cx="893763" cy="1039813"/>
            </a:xfrm>
            <a:custGeom>
              <a:avLst/>
              <a:gdLst/>
              <a:ahLst/>
              <a:cxnLst>
                <a:cxn ang="0">
                  <a:pos x="351" y="255"/>
                </a:cxn>
                <a:cxn ang="0">
                  <a:pos x="82" y="373"/>
                </a:cxn>
                <a:cxn ang="0">
                  <a:pos x="117" y="614"/>
                </a:cxn>
                <a:cxn ang="0">
                  <a:pos x="335" y="625"/>
                </a:cxn>
                <a:cxn ang="0">
                  <a:pos x="124" y="816"/>
                </a:cxn>
                <a:cxn ang="0">
                  <a:pos x="318" y="1006"/>
                </a:cxn>
                <a:cxn ang="0">
                  <a:pos x="387" y="965"/>
                </a:cxn>
                <a:cxn ang="0">
                  <a:pos x="615" y="983"/>
                </a:cxn>
                <a:cxn ang="0">
                  <a:pos x="799" y="1217"/>
                </a:cxn>
                <a:cxn ang="0">
                  <a:pos x="863" y="1415"/>
                </a:cxn>
                <a:cxn ang="0">
                  <a:pos x="878" y="1650"/>
                </a:cxn>
                <a:cxn ang="0">
                  <a:pos x="908" y="1829"/>
                </a:cxn>
                <a:cxn ang="0">
                  <a:pos x="1019" y="1822"/>
                </a:cxn>
                <a:cxn ang="0">
                  <a:pos x="1070" y="1966"/>
                </a:cxn>
                <a:cxn ang="0">
                  <a:pos x="1096" y="2102"/>
                </a:cxn>
                <a:cxn ang="0">
                  <a:pos x="1050" y="2254"/>
                </a:cxn>
                <a:cxn ang="0">
                  <a:pos x="981" y="2367"/>
                </a:cxn>
                <a:cxn ang="0">
                  <a:pos x="977" y="2570"/>
                </a:cxn>
                <a:cxn ang="0">
                  <a:pos x="1051" y="2726"/>
                </a:cxn>
                <a:cxn ang="0">
                  <a:pos x="1127" y="2724"/>
                </a:cxn>
                <a:cxn ang="0">
                  <a:pos x="1131" y="2783"/>
                </a:cxn>
                <a:cxn ang="0">
                  <a:pos x="1111" y="2922"/>
                </a:cxn>
                <a:cxn ang="0">
                  <a:pos x="1189" y="3052"/>
                </a:cxn>
                <a:cxn ang="0">
                  <a:pos x="1261" y="3155"/>
                </a:cxn>
                <a:cxn ang="0">
                  <a:pos x="1356" y="3160"/>
                </a:cxn>
                <a:cxn ang="0">
                  <a:pos x="1414" y="3218"/>
                </a:cxn>
                <a:cxn ang="0">
                  <a:pos x="1506" y="3268"/>
                </a:cxn>
                <a:cxn ang="0">
                  <a:pos x="1536" y="3133"/>
                </a:cxn>
                <a:cxn ang="0">
                  <a:pos x="1546" y="3009"/>
                </a:cxn>
                <a:cxn ang="0">
                  <a:pos x="1587" y="2911"/>
                </a:cxn>
                <a:cxn ang="0">
                  <a:pos x="1608" y="2810"/>
                </a:cxn>
                <a:cxn ang="0">
                  <a:pos x="1626" y="2701"/>
                </a:cxn>
                <a:cxn ang="0">
                  <a:pos x="1719" y="2642"/>
                </a:cxn>
                <a:cxn ang="0">
                  <a:pos x="1794" y="2547"/>
                </a:cxn>
                <a:cxn ang="0">
                  <a:pos x="1852" y="2594"/>
                </a:cxn>
                <a:cxn ang="0">
                  <a:pos x="1994" y="2462"/>
                </a:cxn>
                <a:cxn ang="0">
                  <a:pos x="2067" y="2303"/>
                </a:cxn>
                <a:cxn ang="0">
                  <a:pos x="2158" y="2321"/>
                </a:cxn>
                <a:cxn ang="0">
                  <a:pos x="2290" y="2256"/>
                </a:cxn>
                <a:cxn ang="0">
                  <a:pos x="2426" y="2172"/>
                </a:cxn>
                <a:cxn ang="0">
                  <a:pos x="2536" y="2079"/>
                </a:cxn>
                <a:cxn ang="0">
                  <a:pos x="2383" y="2008"/>
                </a:cxn>
                <a:cxn ang="0">
                  <a:pos x="2306" y="2022"/>
                </a:cxn>
                <a:cxn ang="0">
                  <a:pos x="2293" y="1874"/>
                </a:cxn>
                <a:cxn ang="0">
                  <a:pos x="2296" y="1762"/>
                </a:cxn>
                <a:cxn ang="0">
                  <a:pos x="2478" y="1911"/>
                </a:cxn>
                <a:cxn ang="0">
                  <a:pos x="2607" y="1978"/>
                </a:cxn>
                <a:cxn ang="0">
                  <a:pos x="2565" y="1806"/>
                </a:cxn>
                <a:cxn ang="0">
                  <a:pos x="2516" y="1713"/>
                </a:cxn>
                <a:cxn ang="0">
                  <a:pos x="2366" y="1598"/>
                </a:cxn>
                <a:cxn ang="0">
                  <a:pos x="2378" y="1512"/>
                </a:cxn>
                <a:cxn ang="0">
                  <a:pos x="2510" y="1442"/>
                </a:cxn>
                <a:cxn ang="0">
                  <a:pos x="2615" y="1377"/>
                </a:cxn>
                <a:cxn ang="0">
                  <a:pos x="2595" y="1284"/>
                </a:cxn>
                <a:cxn ang="0">
                  <a:pos x="2668" y="1258"/>
                </a:cxn>
                <a:cxn ang="0">
                  <a:pos x="2697" y="1163"/>
                </a:cxn>
                <a:cxn ang="0">
                  <a:pos x="2621" y="991"/>
                </a:cxn>
                <a:cxn ang="0">
                  <a:pos x="2574" y="858"/>
                </a:cxn>
                <a:cxn ang="0">
                  <a:pos x="2645" y="775"/>
                </a:cxn>
                <a:cxn ang="0">
                  <a:pos x="2723" y="714"/>
                </a:cxn>
                <a:cxn ang="0">
                  <a:pos x="2666" y="558"/>
                </a:cxn>
                <a:cxn ang="0">
                  <a:pos x="2664" y="317"/>
                </a:cxn>
                <a:cxn ang="0">
                  <a:pos x="2709" y="154"/>
                </a:cxn>
              </a:cxnLst>
              <a:rect l="0" t="0" r="r" b="b"/>
              <a:pathLst>
                <a:path w="2812" h="3275">
                  <a:moveTo>
                    <a:pt x="2703" y="0"/>
                  </a:moveTo>
                  <a:lnTo>
                    <a:pt x="2694" y="13"/>
                  </a:lnTo>
                  <a:lnTo>
                    <a:pt x="2686" y="26"/>
                  </a:lnTo>
                  <a:lnTo>
                    <a:pt x="2682" y="37"/>
                  </a:lnTo>
                  <a:lnTo>
                    <a:pt x="2678" y="48"/>
                  </a:lnTo>
                  <a:lnTo>
                    <a:pt x="2675" y="49"/>
                  </a:lnTo>
                  <a:lnTo>
                    <a:pt x="2672" y="49"/>
                  </a:lnTo>
                  <a:lnTo>
                    <a:pt x="2670" y="48"/>
                  </a:lnTo>
                  <a:lnTo>
                    <a:pt x="2667" y="47"/>
                  </a:lnTo>
                  <a:lnTo>
                    <a:pt x="2664" y="45"/>
                  </a:lnTo>
                  <a:lnTo>
                    <a:pt x="2662" y="43"/>
                  </a:lnTo>
                  <a:lnTo>
                    <a:pt x="2660" y="38"/>
                  </a:lnTo>
                  <a:lnTo>
                    <a:pt x="2660" y="33"/>
                  </a:lnTo>
                  <a:lnTo>
                    <a:pt x="2662" y="28"/>
                  </a:lnTo>
                  <a:lnTo>
                    <a:pt x="2664" y="21"/>
                  </a:lnTo>
                  <a:lnTo>
                    <a:pt x="2668" y="10"/>
                  </a:lnTo>
                  <a:lnTo>
                    <a:pt x="2672" y="0"/>
                  </a:lnTo>
                  <a:lnTo>
                    <a:pt x="2529" y="0"/>
                  </a:lnTo>
                  <a:lnTo>
                    <a:pt x="2388" y="0"/>
                  </a:lnTo>
                  <a:lnTo>
                    <a:pt x="2246" y="0"/>
                  </a:lnTo>
                  <a:lnTo>
                    <a:pt x="2104" y="0"/>
                  </a:lnTo>
                  <a:lnTo>
                    <a:pt x="1962" y="0"/>
                  </a:lnTo>
                  <a:lnTo>
                    <a:pt x="1819" y="0"/>
                  </a:lnTo>
                  <a:lnTo>
                    <a:pt x="1678" y="0"/>
                  </a:lnTo>
                  <a:lnTo>
                    <a:pt x="1535" y="0"/>
                  </a:lnTo>
                  <a:lnTo>
                    <a:pt x="1393" y="0"/>
                  </a:lnTo>
                  <a:lnTo>
                    <a:pt x="1251" y="0"/>
                  </a:lnTo>
                  <a:lnTo>
                    <a:pt x="1109" y="0"/>
                  </a:lnTo>
                  <a:lnTo>
                    <a:pt x="968" y="0"/>
                  </a:lnTo>
                  <a:lnTo>
                    <a:pt x="825" y="0"/>
                  </a:lnTo>
                  <a:lnTo>
                    <a:pt x="683" y="0"/>
                  </a:lnTo>
                  <a:lnTo>
                    <a:pt x="541" y="0"/>
                  </a:lnTo>
                  <a:lnTo>
                    <a:pt x="399" y="0"/>
                  </a:lnTo>
                  <a:lnTo>
                    <a:pt x="399" y="13"/>
                  </a:lnTo>
                  <a:lnTo>
                    <a:pt x="399" y="27"/>
                  </a:lnTo>
                  <a:lnTo>
                    <a:pt x="399" y="43"/>
                  </a:lnTo>
                  <a:lnTo>
                    <a:pt x="400" y="60"/>
                  </a:lnTo>
                  <a:lnTo>
                    <a:pt x="401" y="76"/>
                  </a:lnTo>
                  <a:lnTo>
                    <a:pt x="403" y="93"/>
                  </a:lnTo>
                  <a:lnTo>
                    <a:pt x="407" y="110"/>
                  </a:lnTo>
                  <a:lnTo>
                    <a:pt x="410" y="127"/>
                  </a:lnTo>
                  <a:lnTo>
                    <a:pt x="409" y="135"/>
                  </a:lnTo>
                  <a:lnTo>
                    <a:pt x="408" y="143"/>
                  </a:lnTo>
                  <a:lnTo>
                    <a:pt x="406" y="151"/>
                  </a:lnTo>
                  <a:lnTo>
                    <a:pt x="400" y="159"/>
                  </a:lnTo>
                  <a:lnTo>
                    <a:pt x="390" y="173"/>
                  </a:lnTo>
                  <a:lnTo>
                    <a:pt x="380" y="187"/>
                  </a:lnTo>
                  <a:lnTo>
                    <a:pt x="372" y="202"/>
                  </a:lnTo>
                  <a:lnTo>
                    <a:pt x="367" y="219"/>
                  </a:lnTo>
                  <a:lnTo>
                    <a:pt x="365" y="227"/>
                  </a:lnTo>
                  <a:lnTo>
                    <a:pt x="362" y="238"/>
                  </a:lnTo>
                  <a:lnTo>
                    <a:pt x="360" y="242"/>
                  </a:lnTo>
                  <a:lnTo>
                    <a:pt x="358" y="247"/>
                  </a:lnTo>
                  <a:lnTo>
                    <a:pt x="355" y="250"/>
                  </a:lnTo>
                  <a:lnTo>
                    <a:pt x="353" y="254"/>
                  </a:lnTo>
                  <a:lnTo>
                    <a:pt x="351" y="255"/>
                  </a:lnTo>
                  <a:lnTo>
                    <a:pt x="347" y="255"/>
                  </a:lnTo>
                  <a:lnTo>
                    <a:pt x="345" y="254"/>
                  </a:lnTo>
                  <a:lnTo>
                    <a:pt x="343" y="252"/>
                  </a:lnTo>
                  <a:lnTo>
                    <a:pt x="338" y="250"/>
                  </a:lnTo>
                  <a:lnTo>
                    <a:pt x="334" y="247"/>
                  </a:lnTo>
                  <a:lnTo>
                    <a:pt x="330" y="243"/>
                  </a:lnTo>
                  <a:lnTo>
                    <a:pt x="325" y="241"/>
                  </a:lnTo>
                  <a:lnTo>
                    <a:pt x="320" y="241"/>
                  </a:lnTo>
                  <a:lnTo>
                    <a:pt x="317" y="243"/>
                  </a:lnTo>
                  <a:lnTo>
                    <a:pt x="314" y="246"/>
                  </a:lnTo>
                  <a:lnTo>
                    <a:pt x="312" y="249"/>
                  </a:lnTo>
                  <a:lnTo>
                    <a:pt x="310" y="250"/>
                  </a:lnTo>
                  <a:lnTo>
                    <a:pt x="308" y="251"/>
                  </a:lnTo>
                  <a:lnTo>
                    <a:pt x="303" y="249"/>
                  </a:lnTo>
                  <a:lnTo>
                    <a:pt x="298" y="244"/>
                  </a:lnTo>
                  <a:lnTo>
                    <a:pt x="295" y="241"/>
                  </a:lnTo>
                  <a:lnTo>
                    <a:pt x="293" y="239"/>
                  </a:lnTo>
                  <a:lnTo>
                    <a:pt x="288" y="238"/>
                  </a:lnTo>
                  <a:lnTo>
                    <a:pt x="284" y="238"/>
                  </a:lnTo>
                  <a:lnTo>
                    <a:pt x="279" y="240"/>
                  </a:lnTo>
                  <a:lnTo>
                    <a:pt x="274" y="242"/>
                  </a:lnTo>
                  <a:lnTo>
                    <a:pt x="266" y="248"/>
                  </a:lnTo>
                  <a:lnTo>
                    <a:pt x="260" y="254"/>
                  </a:lnTo>
                  <a:lnTo>
                    <a:pt x="254" y="258"/>
                  </a:lnTo>
                  <a:lnTo>
                    <a:pt x="247" y="260"/>
                  </a:lnTo>
                  <a:lnTo>
                    <a:pt x="240" y="263"/>
                  </a:lnTo>
                  <a:lnTo>
                    <a:pt x="232" y="264"/>
                  </a:lnTo>
                  <a:lnTo>
                    <a:pt x="225" y="264"/>
                  </a:lnTo>
                  <a:lnTo>
                    <a:pt x="219" y="265"/>
                  </a:lnTo>
                  <a:lnTo>
                    <a:pt x="213" y="267"/>
                  </a:lnTo>
                  <a:lnTo>
                    <a:pt x="208" y="269"/>
                  </a:lnTo>
                  <a:lnTo>
                    <a:pt x="204" y="273"/>
                  </a:lnTo>
                  <a:lnTo>
                    <a:pt x="199" y="277"/>
                  </a:lnTo>
                  <a:lnTo>
                    <a:pt x="196" y="283"/>
                  </a:lnTo>
                  <a:lnTo>
                    <a:pt x="194" y="290"/>
                  </a:lnTo>
                  <a:lnTo>
                    <a:pt x="191" y="304"/>
                  </a:lnTo>
                  <a:lnTo>
                    <a:pt x="188" y="317"/>
                  </a:lnTo>
                  <a:lnTo>
                    <a:pt x="187" y="324"/>
                  </a:lnTo>
                  <a:lnTo>
                    <a:pt x="183" y="330"/>
                  </a:lnTo>
                  <a:lnTo>
                    <a:pt x="178" y="334"/>
                  </a:lnTo>
                  <a:lnTo>
                    <a:pt x="171" y="337"/>
                  </a:lnTo>
                  <a:lnTo>
                    <a:pt x="156" y="340"/>
                  </a:lnTo>
                  <a:lnTo>
                    <a:pt x="142" y="345"/>
                  </a:lnTo>
                  <a:lnTo>
                    <a:pt x="135" y="348"/>
                  </a:lnTo>
                  <a:lnTo>
                    <a:pt x="129" y="352"/>
                  </a:lnTo>
                  <a:lnTo>
                    <a:pt x="123" y="356"/>
                  </a:lnTo>
                  <a:lnTo>
                    <a:pt x="117" y="361"/>
                  </a:lnTo>
                  <a:lnTo>
                    <a:pt x="110" y="370"/>
                  </a:lnTo>
                  <a:lnTo>
                    <a:pt x="105" y="378"/>
                  </a:lnTo>
                  <a:lnTo>
                    <a:pt x="101" y="380"/>
                  </a:lnTo>
                  <a:lnTo>
                    <a:pt x="98" y="380"/>
                  </a:lnTo>
                  <a:lnTo>
                    <a:pt x="95" y="379"/>
                  </a:lnTo>
                  <a:lnTo>
                    <a:pt x="93" y="376"/>
                  </a:lnTo>
                  <a:lnTo>
                    <a:pt x="89" y="374"/>
                  </a:lnTo>
                  <a:lnTo>
                    <a:pt x="85" y="373"/>
                  </a:lnTo>
                  <a:lnTo>
                    <a:pt x="82" y="373"/>
                  </a:lnTo>
                  <a:lnTo>
                    <a:pt x="78" y="373"/>
                  </a:lnTo>
                  <a:lnTo>
                    <a:pt x="70" y="376"/>
                  </a:lnTo>
                  <a:lnTo>
                    <a:pt x="64" y="378"/>
                  </a:lnTo>
                  <a:lnTo>
                    <a:pt x="54" y="382"/>
                  </a:lnTo>
                  <a:lnTo>
                    <a:pt x="46" y="387"/>
                  </a:lnTo>
                  <a:lnTo>
                    <a:pt x="38" y="391"/>
                  </a:lnTo>
                  <a:lnTo>
                    <a:pt x="32" y="398"/>
                  </a:lnTo>
                  <a:lnTo>
                    <a:pt x="25" y="404"/>
                  </a:lnTo>
                  <a:lnTo>
                    <a:pt x="19" y="412"/>
                  </a:lnTo>
                  <a:lnTo>
                    <a:pt x="15" y="419"/>
                  </a:lnTo>
                  <a:lnTo>
                    <a:pt x="11" y="428"/>
                  </a:lnTo>
                  <a:lnTo>
                    <a:pt x="4" y="451"/>
                  </a:lnTo>
                  <a:lnTo>
                    <a:pt x="0" y="475"/>
                  </a:lnTo>
                  <a:lnTo>
                    <a:pt x="0" y="480"/>
                  </a:lnTo>
                  <a:lnTo>
                    <a:pt x="0" y="486"/>
                  </a:lnTo>
                  <a:lnTo>
                    <a:pt x="1" y="492"/>
                  </a:lnTo>
                  <a:lnTo>
                    <a:pt x="2" y="498"/>
                  </a:lnTo>
                  <a:lnTo>
                    <a:pt x="4" y="503"/>
                  </a:lnTo>
                  <a:lnTo>
                    <a:pt x="7" y="508"/>
                  </a:lnTo>
                  <a:lnTo>
                    <a:pt x="11" y="512"/>
                  </a:lnTo>
                  <a:lnTo>
                    <a:pt x="16" y="517"/>
                  </a:lnTo>
                  <a:lnTo>
                    <a:pt x="20" y="520"/>
                  </a:lnTo>
                  <a:lnTo>
                    <a:pt x="25" y="525"/>
                  </a:lnTo>
                  <a:lnTo>
                    <a:pt x="27" y="531"/>
                  </a:lnTo>
                  <a:lnTo>
                    <a:pt x="29" y="536"/>
                  </a:lnTo>
                  <a:lnTo>
                    <a:pt x="32" y="548"/>
                  </a:lnTo>
                  <a:lnTo>
                    <a:pt x="34" y="556"/>
                  </a:lnTo>
                  <a:lnTo>
                    <a:pt x="36" y="559"/>
                  </a:lnTo>
                  <a:lnTo>
                    <a:pt x="40" y="561"/>
                  </a:lnTo>
                  <a:lnTo>
                    <a:pt x="43" y="562"/>
                  </a:lnTo>
                  <a:lnTo>
                    <a:pt x="50" y="562"/>
                  </a:lnTo>
                  <a:lnTo>
                    <a:pt x="56" y="561"/>
                  </a:lnTo>
                  <a:lnTo>
                    <a:pt x="61" y="561"/>
                  </a:lnTo>
                  <a:lnTo>
                    <a:pt x="67" y="561"/>
                  </a:lnTo>
                  <a:lnTo>
                    <a:pt x="72" y="565"/>
                  </a:lnTo>
                  <a:lnTo>
                    <a:pt x="74" y="567"/>
                  </a:lnTo>
                  <a:lnTo>
                    <a:pt x="74" y="569"/>
                  </a:lnTo>
                  <a:lnTo>
                    <a:pt x="75" y="573"/>
                  </a:lnTo>
                  <a:lnTo>
                    <a:pt x="75" y="576"/>
                  </a:lnTo>
                  <a:lnTo>
                    <a:pt x="74" y="583"/>
                  </a:lnTo>
                  <a:lnTo>
                    <a:pt x="74" y="589"/>
                  </a:lnTo>
                  <a:lnTo>
                    <a:pt x="75" y="591"/>
                  </a:lnTo>
                  <a:lnTo>
                    <a:pt x="76" y="593"/>
                  </a:lnTo>
                  <a:lnTo>
                    <a:pt x="78" y="596"/>
                  </a:lnTo>
                  <a:lnTo>
                    <a:pt x="82" y="597"/>
                  </a:lnTo>
                  <a:lnTo>
                    <a:pt x="87" y="597"/>
                  </a:lnTo>
                  <a:lnTo>
                    <a:pt x="93" y="596"/>
                  </a:lnTo>
                  <a:lnTo>
                    <a:pt x="99" y="596"/>
                  </a:lnTo>
                  <a:lnTo>
                    <a:pt x="103" y="594"/>
                  </a:lnTo>
                  <a:lnTo>
                    <a:pt x="109" y="596"/>
                  </a:lnTo>
                  <a:lnTo>
                    <a:pt x="114" y="597"/>
                  </a:lnTo>
                  <a:lnTo>
                    <a:pt x="116" y="600"/>
                  </a:lnTo>
                  <a:lnTo>
                    <a:pt x="116" y="604"/>
                  </a:lnTo>
                  <a:lnTo>
                    <a:pt x="116" y="608"/>
                  </a:lnTo>
                  <a:lnTo>
                    <a:pt x="117" y="612"/>
                  </a:lnTo>
                  <a:lnTo>
                    <a:pt x="117" y="614"/>
                  </a:lnTo>
                  <a:lnTo>
                    <a:pt x="119" y="615"/>
                  </a:lnTo>
                  <a:lnTo>
                    <a:pt x="121" y="616"/>
                  </a:lnTo>
                  <a:lnTo>
                    <a:pt x="123" y="616"/>
                  </a:lnTo>
                  <a:lnTo>
                    <a:pt x="127" y="617"/>
                  </a:lnTo>
                  <a:lnTo>
                    <a:pt x="132" y="616"/>
                  </a:lnTo>
                  <a:lnTo>
                    <a:pt x="137" y="616"/>
                  </a:lnTo>
                  <a:lnTo>
                    <a:pt x="140" y="617"/>
                  </a:lnTo>
                  <a:lnTo>
                    <a:pt x="141" y="618"/>
                  </a:lnTo>
                  <a:lnTo>
                    <a:pt x="141" y="621"/>
                  </a:lnTo>
                  <a:lnTo>
                    <a:pt x="139" y="626"/>
                  </a:lnTo>
                  <a:lnTo>
                    <a:pt x="135" y="633"/>
                  </a:lnTo>
                  <a:lnTo>
                    <a:pt x="135" y="639"/>
                  </a:lnTo>
                  <a:lnTo>
                    <a:pt x="135" y="643"/>
                  </a:lnTo>
                  <a:lnTo>
                    <a:pt x="137" y="648"/>
                  </a:lnTo>
                  <a:lnTo>
                    <a:pt x="140" y="651"/>
                  </a:lnTo>
                  <a:lnTo>
                    <a:pt x="146" y="655"/>
                  </a:lnTo>
                  <a:lnTo>
                    <a:pt x="151" y="657"/>
                  </a:lnTo>
                  <a:lnTo>
                    <a:pt x="164" y="661"/>
                  </a:lnTo>
                  <a:lnTo>
                    <a:pt x="173" y="663"/>
                  </a:lnTo>
                  <a:lnTo>
                    <a:pt x="186" y="664"/>
                  </a:lnTo>
                  <a:lnTo>
                    <a:pt x="197" y="663"/>
                  </a:lnTo>
                  <a:lnTo>
                    <a:pt x="204" y="662"/>
                  </a:lnTo>
                  <a:lnTo>
                    <a:pt x="208" y="659"/>
                  </a:lnTo>
                  <a:lnTo>
                    <a:pt x="213" y="655"/>
                  </a:lnTo>
                  <a:lnTo>
                    <a:pt x="215" y="649"/>
                  </a:lnTo>
                  <a:lnTo>
                    <a:pt x="219" y="641"/>
                  </a:lnTo>
                  <a:lnTo>
                    <a:pt x="219" y="633"/>
                  </a:lnTo>
                  <a:lnTo>
                    <a:pt x="219" y="627"/>
                  </a:lnTo>
                  <a:lnTo>
                    <a:pt x="217" y="621"/>
                  </a:lnTo>
                  <a:lnTo>
                    <a:pt x="217" y="619"/>
                  </a:lnTo>
                  <a:lnTo>
                    <a:pt x="217" y="619"/>
                  </a:lnTo>
                  <a:lnTo>
                    <a:pt x="222" y="627"/>
                  </a:lnTo>
                  <a:lnTo>
                    <a:pt x="225" y="637"/>
                  </a:lnTo>
                  <a:lnTo>
                    <a:pt x="229" y="648"/>
                  </a:lnTo>
                  <a:lnTo>
                    <a:pt x="233" y="659"/>
                  </a:lnTo>
                  <a:lnTo>
                    <a:pt x="236" y="661"/>
                  </a:lnTo>
                  <a:lnTo>
                    <a:pt x="240" y="662"/>
                  </a:lnTo>
                  <a:lnTo>
                    <a:pt x="245" y="661"/>
                  </a:lnTo>
                  <a:lnTo>
                    <a:pt x="249" y="659"/>
                  </a:lnTo>
                  <a:lnTo>
                    <a:pt x="260" y="656"/>
                  </a:lnTo>
                  <a:lnTo>
                    <a:pt x="266" y="651"/>
                  </a:lnTo>
                  <a:lnTo>
                    <a:pt x="272" y="649"/>
                  </a:lnTo>
                  <a:lnTo>
                    <a:pt x="278" y="646"/>
                  </a:lnTo>
                  <a:lnTo>
                    <a:pt x="282" y="641"/>
                  </a:lnTo>
                  <a:lnTo>
                    <a:pt x="287" y="637"/>
                  </a:lnTo>
                  <a:lnTo>
                    <a:pt x="290" y="627"/>
                  </a:lnTo>
                  <a:lnTo>
                    <a:pt x="295" y="619"/>
                  </a:lnTo>
                  <a:lnTo>
                    <a:pt x="296" y="618"/>
                  </a:lnTo>
                  <a:lnTo>
                    <a:pt x="300" y="617"/>
                  </a:lnTo>
                  <a:lnTo>
                    <a:pt x="303" y="617"/>
                  </a:lnTo>
                  <a:lnTo>
                    <a:pt x="308" y="617"/>
                  </a:lnTo>
                  <a:lnTo>
                    <a:pt x="315" y="617"/>
                  </a:lnTo>
                  <a:lnTo>
                    <a:pt x="321" y="618"/>
                  </a:lnTo>
                  <a:lnTo>
                    <a:pt x="326" y="619"/>
                  </a:lnTo>
                  <a:lnTo>
                    <a:pt x="330" y="622"/>
                  </a:lnTo>
                  <a:lnTo>
                    <a:pt x="335" y="625"/>
                  </a:lnTo>
                  <a:lnTo>
                    <a:pt x="338" y="629"/>
                  </a:lnTo>
                  <a:lnTo>
                    <a:pt x="342" y="633"/>
                  </a:lnTo>
                  <a:lnTo>
                    <a:pt x="344" y="638"/>
                  </a:lnTo>
                  <a:lnTo>
                    <a:pt x="345" y="643"/>
                  </a:lnTo>
                  <a:lnTo>
                    <a:pt x="346" y="649"/>
                  </a:lnTo>
                  <a:lnTo>
                    <a:pt x="345" y="658"/>
                  </a:lnTo>
                  <a:lnTo>
                    <a:pt x="342" y="666"/>
                  </a:lnTo>
                  <a:lnTo>
                    <a:pt x="339" y="669"/>
                  </a:lnTo>
                  <a:lnTo>
                    <a:pt x="337" y="672"/>
                  </a:lnTo>
                  <a:lnTo>
                    <a:pt x="334" y="673"/>
                  </a:lnTo>
                  <a:lnTo>
                    <a:pt x="328" y="674"/>
                  </a:lnTo>
                  <a:lnTo>
                    <a:pt x="325" y="674"/>
                  </a:lnTo>
                  <a:lnTo>
                    <a:pt x="322" y="675"/>
                  </a:lnTo>
                  <a:lnTo>
                    <a:pt x="320" y="678"/>
                  </a:lnTo>
                  <a:lnTo>
                    <a:pt x="320" y="679"/>
                  </a:lnTo>
                  <a:lnTo>
                    <a:pt x="320" y="684"/>
                  </a:lnTo>
                  <a:lnTo>
                    <a:pt x="320" y="692"/>
                  </a:lnTo>
                  <a:lnTo>
                    <a:pt x="317" y="694"/>
                  </a:lnTo>
                  <a:lnTo>
                    <a:pt x="312" y="692"/>
                  </a:lnTo>
                  <a:lnTo>
                    <a:pt x="303" y="690"/>
                  </a:lnTo>
                  <a:lnTo>
                    <a:pt x="294" y="687"/>
                  </a:lnTo>
                  <a:lnTo>
                    <a:pt x="282" y="684"/>
                  </a:lnTo>
                  <a:lnTo>
                    <a:pt x="271" y="683"/>
                  </a:lnTo>
                  <a:lnTo>
                    <a:pt x="260" y="684"/>
                  </a:lnTo>
                  <a:lnTo>
                    <a:pt x="248" y="687"/>
                  </a:lnTo>
                  <a:lnTo>
                    <a:pt x="227" y="694"/>
                  </a:lnTo>
                  <a:lnTo>
                    <a:pt x="206" y="704"/>
                  </a:lnTo>
                  <a:lnTo>
                    <a:pt x="194" y="710"/>
                  </a:lnTo>
                  <a:lnTo>
                    <a:pt x="182" y="714"/>
                  </a:lnTo>
                  <a:lnTo>
                    <a:pt x="175" y="716"/>
                  </a:lnTo>
                  <a:lnTo>
                    <a:pt x="170" y="718"/>
                  </a:lnTo>
                  <a:lnTo>
                    <a:pt x="163" y="718"/>
                  </a:lnTo>
                  <a:lnTo>
                    <a:pt x="156" y="718"/>
                  </a:lnTo>
                  <a:lnTo>
                    <a:pt x="148" y="718"/>
                  </a:lnTo>
                  <a:lnTo>
                    <a:pt x="139" y="718"/>
                  </a:lnTo>
                  <a:lnTo>
                    <a:pt x="131" y="720"/>
                  </a:lnTo>
                  <a:lnTo>
                    <a:pt x="122" y="722"/>
                  </a:lnTo>
                  <a:lnTo>
                    <a:pt x="114" y="726"/>
                  </a:lnTo>
                  <a:lnTo>
                    <a:pt x="106" y="730"/>
                  </a:lnTo>
                  <a:lnTo>
                    <a:pt x="99" y="735"/>
                  </a:lnTo>
                  <a:lnTo>
                    <a:pt x="91" y="739"/>
                  </a:lnTo>
                  <a:lnTo>
                    <a:pt x="84" y="746"/>
                  </a:lnTo>
                  <a:lnTo>
                    <a:pt x="78" y="753"/>
                  </a:lnTo>
                  <a:lnTo>
                    <a:pt x="76" y="757"/>
                  </a:lnTo>
                  <a:lnTo>
                    <a:pt x="75" y="762"/>
                  </a:lnTo>
                  <a:lnTo>
                    <a:pt x="74" y="767"/>
                  </a:lnTo>
                  <a:lnTo>
                    <a:pt x="75" y="771"/>
                  </a:lnTo>
                  <a:lnTo>
                    <a:pt x="76" y="775"/>
                  </a:lnTo>
                  <a:lnTo>
                    <a:pt x="78" y="778"/>
                  </a:lnTo>
                  <a:lnTo>
                    <a:pt x="86" y="789"/>
                  </a:lnTo>
                  <a:lnTo>
                    <a:pt x="97" y="800"/>
                  </a:lnTo>
                  <a:lnTo>
                    <a:pt x="101" y="804"/>
                  </a:lnTo>
                  <a:lnTo>
                    <a:pt x="107" y="809"/>
                  </a:lnTo>
                  <a:lnTo>
                    <a:pt x="114" y="812"/>
                  </a:lnTo>
                  <a:lnTo>
                    <a:pt x="119" y="816"/>
                  </a:lnTo>
                  <a:lnTo>
                    <a:pt x="124" y="816"/>
                  </a:lnTo>
                  <a:lnTo>
                    <a:pt x="129" y="816"/>
                  </a:lnTo>
                  <a:lnTo>
                    <a:pt x="133" y="814"/>
                  </a:lnTo>
                  <a:lnTo>
                    <a:pt x="138" y="811"/>
                  </a:lnTo>
                  <a:lnTo>
                    <a:pt x="140" y="809"/>
                  </a:lnTo>
                  <a:lnTo>
                    <a:pt x="141" y="806"/>
                  </a:lnTo>
                  <a:lnTo>
                    <a:pt x="143" y="808"/>
                  </a:lnTo>
                  <a:lnTo>
                    <a:pt x="146" y="810"/>
                  </a:lnTo>
                  <a:lnTo>
                    <a:pt x="148" y="820"/>
                  </a:lnTo>
                  <a:lnTo>
                    <a:pt x="152" y="828"/>
                  </a:lnTo>
                  <a:lnTo>
                    <a:pt x="157" y="835"/>
                  </a:lnTo>
                  <a:lnTo>
                    <a:pt x="164" y="838"/>
                  </a:lnTo>
                  <a:lnTo>
                    <a:pt x="172" y="842"/>
                  </a:lnTo>
                  <a:lnTo>
                    <a:pt x="180" y="843"/>
                  </a:lnTo>
                  <a:lnTo>
                    <a:pt x="189" y="844"/>
                  </a:lnTo>
                  <a:lnTo>
                    <a:pt x="199" y="843"/>
                  </a:lnTo>
                  <a:lnTo>
                    <a:pt x="215" y="842"/>
                  </a:lnTo>
                  <a:lnTo>
                    <a:pt x="231" y="841"/>
                  </a:lnTo>
                  <a:lnTo>
                    <a:pt x="232" y="841"/>
                  </a:lnTo>
                  <a:lnTo>
                    <a:pt x="236" y="841"/>
                  </a:lnTo>
                  <a:lnTo>
                    <a:pt x="238" y="842"/>
                  </a:lnTo>
                  <a:lnTo>
                    <a:pt x="239" y="843"/>
                  </a:lnTo>
                  <a:lnTo>
                    <a:pt x="238" y="848"/>
                  </a:lnTo>
                  <a:lnTo>
                    <a:pt x="233" y="851"/>
                  </a:lnTo>
                  <a:lnTo>
                    <a:pt x="230" y="854"/>
                  </a:lnTo>
                  <a:lnTo>
                    <a:pt x="225" y="857"/>
                  </a:lnTo>
                  <a:lnTo>
                    <a:pt x="214" y="865"/>
                  </a:lnTo>
                  <a:lnTo>
                    <a:pt x="203" y="873"/>
                  </a:lnTo>
                  <a:lnTo>
                    <a:pt x="191" y="881"/>
                  </a:lnTo>
                  <a:lnTo>
                    <a:pt x="180" y="889"/>
                  </a:lnTo>
                  <a:lnTo>
                    <a:pt x="174" y="892"/>
                  </a:lnTo>
                  <a:lnTo>
                    <a:pt x="168" y="897"/>
                  </a:lnTo>
                  <a:lnTo>
                    <a:pt x="166" y="899"/>
                  </a:lnTo>
                  <a:lnTo>
                    <a:pt x="164" y="902"/>
                  </a:lnTo>
                  <a:lnTo>
                    <a:pt x="163" y="905"/>
                  </a:lnTo>
                  <a:lnTo>
                    <a:pt x="163" y="908"/>
                  </a:lnTo>
                  <a:lnTo>
                    <a:pt x="164" y="911"/>
                  </a:lnTo>
                  <a:lnTo>
                    <a:pt x="166" y="915"/>
                  </a:lnTo>
                  <a:lnTo>
                    <a:pt x="170" y="918"/>
                  </a:lnTo>
                  <a:lnTo>
                    <a:pt x="173" y="922"/>
                  </a:lnTo>
                  <a:lnTo>
                    <a:pt x="182" y="927"/>
                  </a:lnTo>
                  <a:lnTo>
                    <a:pt x="190" y="931"/>
                  </a:lnTo>
                  <a:lnTo>
                    <a:pt x="206" y="946"/>
                  </a:lnTo>
                  <a:lnTo>
                    <a:pt x="222" y="962"/>
                  </a:lnTo>
                  <a:lnTo>
                    <a:pt x="233" y="970"/>
                  </a:lnTo>
                  <a:lnTo>
                    <a:pt x="245" y="976"/>
                  </a:lnTo>
                  <a:lnTo>
                    <a:pt x="257" y="984"/>
                  </a:lnTo>
                  <a:lnTo>
                    <a:pt x="270" y="990"/>
                  </a:lnTo>
                  <a:lnTo>
                    <a:pt x="278" y="995"/>
                  </a:lnTo>
                  <a:lnTo>
                    <a:pt x="287" y="999"/>
                  </a:lnTo>
                  <a:lnTo>
                    <a:pt x="293" y="1001"/>
                  </a:lnTo>
                  <a:lnTo>
                    <a:pt x="300" y="1005"/>
                  </a:lnTo>
                  <a:lnTo>
                    <a:pt x="303" y="1006"/>
                  </a:lnTo>
                  <a:lnTo>
                    <a:pt x="306" y="1007"/>
                  </a:lnTo>
                  <a:lnTo>
                    <a:pt x="312" y="1008"/>
                  </a:lnTo>
                  <a:lnTo>
                    <a:pt x="315" y="1008"/>
                  </a:lnTo>
                  <a:lnTo>
                    <a:pt x="318" y="1006"/>
                  </a:lnTo>
                  <a:lnTo>
                    <a:pt x="317" y="1004"/>
                  </a:lnTo>
                  <a:lnTo>
                    <a:pt x="313" y="997"/>
                  </a:lnTo>
                  <a:lnTo>
                    <a:pt x="309" y="989"/>
                  </a:lnTo>
                  <a:lnTo>
                    <a:pt x="301" y="979"/>
                  </a:lnTo>
                  <a:lnTo>
                    <a:pt x="292" y="965"/>
                  </a:lnTo>
                  <a:lnTo>
                    <a:pt x="289" y="958"/>
                  </a:lnTo>
                  <a:lnTo>
                    <a:pt x="287" y="951"/>
                  </a:lnTo>
                  <a:lnTo>
                    <a:pt x="287" y="948"/>
                  </a:lnTo>
                  <a:lnTo>
                    <a:pt x="287" y="944"/>
                  </a:lnTo>
                  <a:lnTo>
                    <a:pt x="287" y="942"/>
                  </a:lnTo>
                  <a:lnTo>
                    <a:pt x="289" y="940"/>
                  </a:lnTo>
                  <a:lnTo>
                    <a:pt x="293" y="936"/>
                  </a:lnTo>
                  <a:lnTo>
                    <a:pt x="298" y="935"/>
                  </a:lnTo>
                  <a:lnTo>
                    <a:pt x="301" y="935"/>
                  </a:lnTo>
                  <a:lnTo>
                    <a:pt x="303" y="936"/>
                  </a:lnTo>
                  <a:lnTo>
                    <a:pt x="306" y="940"/>
                  </a:lnTo>
                  <a:lnTo>
                    <a:pt x="310" y="947"/>
                  </a:lnTo>
                  <a:lnTo>
                    <a:pt x="313" y="954"/>
                  </a:lnTo>
                  <a:lnTo>
                    <a:pt x="317" y="962"/>
                  </a:lnTo>
                  <a:lnTo>
                    <a:pt x="320" y="967"/>
                  </a:lnTo>
                  <a:lnTo>
                    <a:pt x="323" y="970"/>
                  </a:lnTo>
                  <a:lnTo>
                    <a:pt x="326" y="970"/>
                  </a:lnTo>
                  <a:lnTo>
                    <a:pt x="328" y="968"/>
                  </a:lnTo>
                  <a:lnTo>
                    <a:pt x="330" y="965"/>
                  </a:lnTo>
                  <a:lnTo>
                    <a:pt x="333" y="960"/>
                  </a:lnTo>
                  <a:lnTo>
                    <a:pt x="335" y="957"/>
                  </a:lnTo>
                  <a:lnTo>
                    <a:pt x="336" y="954"/>
                  </a:lnTo>
                  <a:lnTo>
                    <a:pt x="339" y="947"/>
                  </a:lnTo>
                  <a:lnTo>
                    <a:pt x="344" y="940"/>
                  </a:lnTo>
                  <a:lnTo>
                    <a:pt x="346" y="938"/>
                  </a:lnTo>
                  <a:lnTo>
                    <a:pt x="349" y="934"/>
                  </a:lnTo>
                  <a:lnTo>
                    <a:pt x="352" y="932"/>
                  </a:lnTo>
                  <a:lnTo>
                    <a:pt x="355" y="931"/>
                  </a:lnTo>
                  <a:lnTo>
                    <a:pt x="359" y="931"/>
                  </a:lnTo>
                  <a:lnTo>
                    <a:pt x="361" y="931"/>
                  </a:lnTo>
                  <a:lnTo>
                    <a:pt x="363" y="933"/>
                  </a:lnTo>
                  <a:lnTo>
                    <a:pt x="366" y="935"/>
                  </a:lnTo>
                  <a:lnTo>
                    <a:pt x="367" y="942"/>
                  </a:lnTo>
                  <a:lnTo>
                    <a:pt x="367" y="948"/>
                  </a:lnTo>
                  <a:lnTo>
                    <a:pt x="366" y="955"/>
                  </a:lnTo>
                  <a:lnTo>
                    <a:pt x="362" y="960"/>
                  </a:lnTo>
                  <a:lnTo>
                    <a:pt x="359" y="965"/>
                  </a:lnTo>
                  <a:lnTo>
                    <a:pt x="358" y="970"/>
                  </a:lnTo>
                  <a:lnTo>
                    <a:pt x="358" y="975"/>
                  </a:lnTo>
                  <a:lnTo>
                    <a:pt x="359" y="981"/>
                  </a:lnTo>
                  <a:lnTo>
                    <a:pt x="361" y="983"/>
                  </a:lnTo>
                  <a:lnTo>
                    <a:pt x="363" y="985"/>
                  </a:lnTo>
                  <a:lnTo>
                    <a:pt x="366" y="987"/>
                  </a:lnTo>
                  <a:lnTo>
                    <a:pt x="369" y="988"/>
                  </a:lnTo>
                  <a:lnTo>
                    <a:pt x="372" y="987"/>
                  </a:lnTo>
                  <a:lnTo>
                    <a:pt x="376" y="987"/>
                  </a:lnTo>
                  <a:lnTo>
                    <a:pt x="378" y="984"/>
                  </a:lnTo>
                  <a:lnTo>
                    <a:pt x="380" y="982"/>
                  </a:lnTo>
                  <a:lnTo>
                    <a:pt x="384" y="976"/>
                  </a:lnTo>
                  <a:lnTo>
                    <a:pt x="386" y="970"/>
                  </a:lnTo>
                  <a:lnTo>
                    <a:pt x="387" y="965"/>
                  </a:lnTo>
                  <a:lnTo>
                    <a:pt x="390" y="960"/>
                  </a:lnTo>
                  <a:lnTo>
                    <a:pt x="399" y="964"/>
                  </a:lnTo>
                  <a:lnTo>
                    <a:pt x="410" y="967"/>
                  </a:lnTo>
                  <a:lnTo>
                    <a:pt x="414" y="966"/>
                  </a:lnTo>
                  <a:lnTo>
                    <a:pt x="417" y="964"/>
                  </a:lnTo>
                  <a:lnTo>
                    <a:pt x="419" y="962"/>
                  </a:lnTo>
                  <a:lnTo>
                    <a:pt x="422" y="958"/>
                  </a:lnTo>
                  <a:lnTo>
                    <a:pt x="425" y="950"/>
                  </a:lnTo>
                  <a:lnTo>
                    <a:pt x="427" y="943"/>
                  </a:lnTo>
                  <a:lnTo>
                    <a:pt x="428" y="941"/>
                  </a:lnTo>
                  <a:lnTo>
                    <a:pt x="429" y="938"/>
                  </a:lnTo>
                  <a:lnTo>
                    <a:pt x="433" y="930"/>
                  </a:lnTo>
                  <a:lnTo>
                    <a:pt x="435" y="926"/>
                  </a:lnTo>
                  <a:lnTo>
                    <a:pt x="436" y="926"/>
                  </a:lnTo>
                  <a:lnTo>
                    <a:pt x="439" y="928"/>
                  </a:lnTo>
                  <a:lnTo>
                    <a:pt x="440" y="932"/>
                  </a:lnTo>
                  <a:lnTo>
                    <a:pt x="442" y="939"/>
                  </a:lnTo>
                  <a:lnTo>
                    <a:pt x="443" y="944"/>
                  </a:lnTo>
                  <a:lnTo>
                    <a:pt x="445" y="954"/>
                  </a:lnTo>
                  <a:lnTo>
                    <a:pt x="447" y="958"/>
                  </a:lnTo>
                  <a:lnTo>
                    <a:pt x="449" y="962"/>
                  </a:lnTo>
                  <a:lnTo>
                    <a:pt x="451" y="965"/>
                  </a:lnTo>
                  <a:lnTo>
                    <a:pt x="455" y="965"/>
                  </a:lnTo>
                  <a:lnTo>
                    <a:pt x="457" y="965"/>
                  </a:lnTo>
                  <a:lnTo>
                    <a:pt x="459" y="964"/>
                  </a:lnTo>
                  <a:lnTo>
                    <a:pt x="463" y="960"/>
                  </a:lnTo>
                  <a:lnTo>
                    <a:pt x="466" y="956"/>
                  </a:lnTo>
                  <a:lnTo>
                    <a:pt x="468" y="950"/>
                  </a:lnTo>
                  <a:lnTo>
                    <a:pt x="471" y="946"/>
                  </a:lnTo>
                  <a:lnTo>
                    <a:pt x="474" y="934"/>
                  </a:lnTo>
                  <a:lnTo>
                    <a:pt x="477" y="924"/>
                  </a:lnTo>
                  <a:lnTo>
                    <a:pt x="479" y="920"/>
                  </a:lnTo>
                  <a:lnTo>
                    <a:pt x="480" y="916"/>
                  </a:lnTo>
                  <a:lnTo>
                    <a:pt x="482" y="911"/>
                  </a:lnTo>
                  <a:lnTo>
                    <a:pt x="485" y="909"/>
                  </a:lnTo>
                  <a:lnTo>
                    <a:pt x="490" y="910"/>
                  </a:lnTo>
                  <a:lnTo>
                    <a:pt x="493" y="912"/>
                  </a:lnTo>
                  <a:lnTo>
                    <a:pt x="497" y="916"/>
                  </a:lnTo>
                  <a:lnTo>
                    <a:pt x="500" y="919"/>
                  </a:lnTo>
                  <a:lnTo>
                    <a:pt x="507" y="925"/>
                  </a:lnTo>
                  <a:lnTo>
                    <a:pt x="516" y="931"/>
                  </a:lnTo>
                  <a:lnTo>
                    <a:pt x="525" y="934"/>
                  </a:lnTo>
                  <a:lnTo>
                    <a:pt x="534" y="938"/>
                  </a:lnTo>
                  <a:lnTo>
                    <a:pt x="554" y="942"/>
                  </a:lnTo>
                  <a:lnTo>
                    <a:pt x="573" y="946"/>
                  </a:lnTo>
                  <a:lnTo>
                    <a:pt x="583" y="948"/>
                  </a:lnTo>
                  <a:lnTo>
                    <a:pt x="594" y="951"/>
                  </a:lnTo>
                  <a:lnTo>
                    <a:pt x="599" y="954"/>
                  </a:lnTo>
                  <a:lnTo>
                    <a:pt x="604" y="956"/>
                  </a:lnTo>
                  <a:lnTo>
                    <a:pt x="607" y="959"/>
                  </a:lnTo>
                  <a:lnTo>
                    <a:pt x="610" y="964"/>
                  </a:lnTo>
                  <a:lnTo>
                    <a:pt x="611" y="968"/>
                  </a:lnTo>
                  <a:lnTo>
                    <a:pt x="612" y="972"/>
                  </a:lnTo>
                  <a:lnTo>
                    <a:pt x="612" y="976"/>
                  </a:lnTo>
                  <a:lnTo>
                    <a:pt x="613" y="980"/>
                  </a:lnTo>
                  <a:lnTo>
                    <a:pt x="615" y="983"/>
                  </a:lnTo>
                  <a:lnTo>
                    <a:pt x="619" y="985"/>
                  </a:lnTo>
                  <a:lnTo>
                    <a:pt x="622" y="987"/>
                  </a:lnTo>
                  <a:lnTo>
                    <a:pt x="627" y="987"/>
                  </a:lnTo>
                  <a:lnTo>
                    <a:pt x="637" y="984"/>
                  </a:lnTo>
                  <a:lnTo>
                    <a:pt x="646" y="985"/>
                  </a:lnTo>
                  <a:lnTo>
                    <a:pt x="652" y="988"/>
                  </a:lnTo>
                  <a:lnTo>
                    <a:pt x="656" y="992"/>
                  </a:lnTo>
                  <a:lnTo>
                    <a:pt x="660" y="997"/>
                  </a:lnTo>
                  <a:lnTo>
                    <a:pt x="662" y="1003"/>
                  </a:lnTo>
                  <a:lnTo>
                    <a:pt x="668" y="1012"/>
                  </a:lnTo>
                  <a:lnTo>
                    <a:pt x="675" y="1020"/>
                  </a:lnTo>
                  <a:lnTo>
                    <a:pt x="685" y="1023"/>
                  </a:lnTo>
                  <a:lnTo>
                    <a:pt x="693" y="1024"/>
                  </a:lnTo>
                  <a:lnTo>
                    <a:pt x="695" y="1030"/>
                  </a:lnTo>
                  <a:lnTo>
                    <a:pt x="696" y="1034"/>
                  </a:lnTo>
                  <a:lnTo>
                    <a:pt x="696" y="1039"/>
                  </a:lnTo>
                  <a:lnTo>
                    <a:pt x="697" y="1044"/>
                  </a:lnTo>
                  <a:lnTo>
                    <a:pt x="700" y="1047"/>
                  </a:lnTo>
                  <a:lnTo>
                    <a:pt x="703" y="1050"/>
                  </a:lnTo>
                  <a:lnTo>
                    <a:pt x="709" y="1052"/>
                  </a:lnTo>
                  <a:lnTo>
                    <a:pt x="716" y="1053"/>
                  </a:lnTo>
                  <a:lnTo>
                    <a:pt x="721" y="1056"/>
                  </a:lnTo>
                  <a:lnTo>
                    <a:pt x="726" y="1060"/>
                  </a:lnTo>
                  <a:lnTo>
                    <a:pt x="730" y="1063"/>
                  </a:lnTo>
                  <a:lnTo>
                    <a:pt x="735" y="1069"/>
                  </a:lnTo>
                  <a:lnTo>
                    <a:pt x="740" y="1076"/>
                  </a:lnTo>
                  <a:lnTo>
                    <a:pt x="743" y="1084"/>
                  </a:lnTo>
                  <a:lnTo>
                    <a:pt x="743" y="1088"/>
                  </a:lnTo>
                  <a:lnTo>
                    <a:pt x="743" y="1091"/>
                  </a:lnTo>
                  <a:lnTo>
                    <a:pt x="743" y="1096"/>
                  </a:lnTo>
                  <a:lnTo>
                    <a:pt x="741" y="1101"/>
                  </a:lnTo>
                  <a:lnTo>
                    <a:pt x="734" y="1110"/>
                  </a:lnTo>
                  <a:lnTo>
                    <a:pt x="726" y="1119"/>
                  </a:lnTo>
                  <a:lnTo>
                    <a:pt x="724" y="1122"/>
                  </a:lnTo>
                  <a:lnTo>
                    <a:pt x="724" y="1127"/>
                  </a:lnTo>
                  <a:lnTo>
                    <a:pt x="724" y="1129"/>
                  </a:lnTo>
                  <a:lnTo>
                    <a:pt x="726" y="1131"/>
                  </a:lnTo>
                  <a:lnTo>
                    <a:pt x="728" y="1135"/>
                  </a:lnTo>
                  <a:lnTo>
                    <a:pt x="732" y="1137"/>
                  </a:lnTo>
                  <a:lnTo>
                    <a:pt x="738" y="1142"/>
                  </a:lnTo>
                  <a:lnTo>
                    <a:pt x="746" y="1147"/>
                  </a:lnTo>
                  <a:lnTo>
                    <a:pt x="751" y="1151"/>
                  </a:lnTo>
                  <a:lnTo>
                    <a:pt x="753" y="1154"/>
                  </a:lnTo>
                  <a:lnTo>
                    <a:pt x="756" y="1158"/>
                  </a:lnTo>
                  <a:lnTo>
                    <a:pt x="757" y="1161"/>
                  </a:lnTo>
                  <a:lnTo>
                    <a:pt x="756" y="1166"/>
                  </a:lnTo>
                  <a:lnTo>
                    <a:pt x="754" y="1170"/>
                  </a:lnTo>
                  <a:lnTo>
                    <a:pt x="753" y="1175"/>
                  </a:lnTo>
                  <a:lnTo>
                    <a:pt x="754" y="1178"/>
                  </a:lnTo>
                  <a:lnTo>
                    <a:pt x="759" y="1186"/>
                  </a:lnTo>
                  <a:lnTo>
                    <a:pt x="766" y="1192"/>
                  </a:lnTo>
                  <a:lnTo>
                    <a:pt x="773" y="1198"/>
                  </a:lnTo>
                  <a:lnTo>
                    <a:pt x="779" y="1202"/>
                  </a:lnTo>
                  <a:lnTo>
                    <a:pt x="786" y="1207"/>
                  </a:lnTo>
                  <a:lnTo>
                    <a:pt x="793" y="1212"/>
                  </a:lnTo>
                  <a:lnTo>
                    <a:pt x="799" y="1217"/>
                  </a:lnTo>
                  <a:lnTo>
                    <a:pt x="803" y="1224"/>
                  </a:lnTo>
                  <a:lnTo>
                    <a:pt x="805" y="1225"/>
                  </a:lnTo>
                  <a:lnTo>
                    <a:pt x="805" y="1227"/>
                  </a:lnTo>
                  <a:lnTo>
                    <a:pt x="803" y="1228"/>
                  </a:lnTo>
                  <a:lnTo>
                    <a:pt x="802" y="1229"/>
                  </a:lnTo>
                  <a:lnTo>
                    <a:pt x="800" y="1231"/>
                  </a:lnTo>
                  <a:lnTo>
                    <a:pt x="798" y="1233"/>
                  </a:lnTo>
                  <a:lnTo>
                    <a:pt x="798" y="1235"/>
                  </a:lnTo>
                  <a:lnTo>
                    <a:pt x="799" y="1239"/>
                  </a:lnTo>
                  <a:lnTo>
                    <a:pt x="801" y="1241"/>
                  </a:lnTo>
                  <a:lnTo>
                    <a:pt x="805" y="1244"/>
                  </a:lnTo>
                  <a:lnTo>
                    <a:pt x="810" y="1250"/>
                  </a:lnTo>
                  <a:lnTo>
                    <a:pt x="816" y="1253"/>
                  </a:lnTo>
                  <a:lnTo>
                    <a:pt x="822" y="1259"/>
                  </a:lnTo>
                  <a:lnTo>
                    <a:pt x="830" y="1266"/>
                  </a:lnTo>
                  <a:lnTo>
                    <a:pt x="833" y="1269"/>
                  </a:lnTo>
                  <a:lnTo>
                    <a:pt x="835" y="1273"/>
                  </a:lnTo>
                  <a:lnTo>
                    <a:pt x="838" y="1276"/>
                  </a:lnTo>
                  <a:lnTo>
                    <a:pt x="838" y="1280"/>
                  </a:lnTo>
                  <a:lnTo>
                    <a:pt x="838" y="1284"/>
                  </a:lnTo>
                  <a:lnTo>
                    <a:pt x="835" y="1289"/>
                  </a:lnTo>
                  <a:lnTo>
                    <a:pt x="833" y="1292"/>
                  </a:lnTo>
                  <a:lnTo>
                    <a:pt x="830" y="1296"/>
                  </a:lnTo>
                  <a:lnTo>
                    <a:pt x="827" y="1299"/>
                  </a:lnTo>
                  <a:lnTo>
                    <a:pt x="825" y="1304"/>
                  </a:lnTo>
                  <a:lnTo>
                    <a:pt x="823" y="1308"/>
                  </a:lnTo>
                  <a:lnTo>
                    <a:pt x="823" y="1316"/>
                  </a:lnTo>
                  <a:lnTo>
                    <a:pt x="822" y="1323"/>
                  </a:lnTo>
                  <a:lnTo>
                    <a:pt x="821" y="1330"/>
                  </a:lnTo>
                  <a:lnTo>
                    <a:pt x="817" y="1337"/>
                  </a:lnTo>
                  <a:lnTo>
                    <a:pt x="814" y="1342"/>
                  </a:lnTo>
                  <a:lnTo>
                    <a:pt x="805" y="1353"/>
                  </a:lnTo>
                  <a:lnTo>
                    <a:pt x="797" y="1362"/>
                  </a:lnTo>
                  <a:lnTo>
                    <a:pt x="798" y="1365"/>
                  </a:lnTo>
                  <a:lnTo>
                    <a:pt x="799" y="1369"/>
                  </a:lnTo>
                  <a:lnTo>
                    <a:pt x="803" y="1367"/>
                  </a:lnTo>
                  <a:lnTo>
                    <a:pt x="809" y="1366"/>
                  </a:lnTo>
                  <a:lnTo>
                    <a:pt x="814" y="1363"/>
                  </a:lnTo>
                  <a:lnTo>
                    <a:pt x="817" y="1361"/>
                  </a:lnTo>
                  <a:lnTo>
                    <a:pt x="826" y="1355"/>
                  </a:lnTo>
                  <a:lnTo>
                    <a:pt x="834" y="1349"/>
                  </a:lnTo>
                  <a:lnTo>
                    <a:pt x="836" y="1347"/>
                  </a:lnTo>
                  <a:lnTo>
                    <a:pt x="840" y="1346"/>
                  </a:lnTo>
                  <a:lnTo>
                    <a:pt x="843" y="1345"/>
                  </a:lnTo>
                  <a:lnTo>
                    <a:pt x="846" y="1346"/>
                  </a:lnTo>
                  <a:lnTo>
                    <a:pt x="847" y="1351"/>
                  </a:lnTo>
                  <a:lnTo>
                    <a:pt x="847" y="1356"/>
                  </a:lnTo>
                  <a:lnTo>
                    <a:pt x="848" y="1363"/>
                  </a:lnTo>
                  <a:lnTo>
                    <a:pt x="849" y="1370"/>
                  </a:lnTo>
                  <a:lnTo>
                    <a:pt x="851" y="1377"/>
                  </a:lnTo>
                  <a:lnTo>
                    <a:pt x="855" y="1382"/>
                  </a:lnTo>
                  <a:lnTo>
                    <a:pt x="863" y="1391"/>
                  </a:lnTo>
                  <a:lnTo>
                    <a:pt x="870" y="1399"/>
                  </a:lnTo>
                  <a:lnTo>
                    <a:pt x="870" y="1405"/>
                  </a:lnTo>
                  <a:lnTo>
                    <a:pt x="868" y="1411"/>
                  </a:lnTo>
                  <a:lnTo>
                    <a:pt x="863" y="1415"/>
                  </a:lnTo>
                  <a:lnTo>
                    <a:pt x="859" y="1421"/>
                  </a:lnTo>
                  <a:lnTo>
                    <a:pt x="857" y="1427"/>
                  </a:lnTo>
                  <a:lnTo>
                    <a:pt x="856" y="1432"/>
                  </a:lnTo>
                  <a:lnTo>
                    <a:pt x="857" y="1439"/>
                  </a:lnTo>
                  <a:lnTo>
                    <a:pt x="859" y="1445"/>
                  </a:lnTo>
                  <a:lnTo>
                    <a:pt x="863" y="1451"/>
                  </a:lnTo>
                  <a:lnTo>
                    <a:pt x="868" y="1456"/>
                  </a:lnTo>
                  <a:lnTo>
                    <a:pt x="875" y="1462"/>
                  </a:lnTo>
                  <a:lnTo>
                    <a:pt x="884" y="1469"/>
                  </a:lnTo>
                  <a:lnTo>
                    <a:pt x="888" y="1472"/>
                  </a:lnTo>
                  <a:lnTo>
                    <a:pt x="891" y="1477"/>
                  </a:lnTo>
                  <a:lnTo>
                    <a:pt x="895" y="1480"/>
                  </a:lnTo>
                  <a:lnTo>
                    <a:pt x="896" y="1484"/>
                  </a:lnTo>
                  <a:lnTo>
                    <a:pt x="897" y="1489"/>
                  </a:lnTo>
                  <a:lnTo>
                    <a:pt x="897" y="1495"/>
                  </a:lnTo>
                  <a:lnTo>
                    <a:pt x="897" y="1501"/>
                  </a:lnTo>
                  <a:lnTo>
                    <a:pt x="896" y="1506"/>
                  </a:lnTo>
                  <a:lnTo>
                    <a:pt x="891" y="1517"/>
                  </a:lnTo>
                  <a:lnTo>
                    <a:pt x="885" y="1527"/>
                  </a:lnTo>
                  <a:lnTo>
                    <a:pt x="883" y="1533"/>
                  </a:lnTo>
                  <a:lnTo>
                    <a:pt x="881" y="1538"/>
                  </a:lnTo>
                  <a:lnTo>
                    <a:pt x="880" y="1542"/>
                  </a:lnTo>
                  <a:lnTo>
                    <a:pt x="880" y="1544"/>
                  </a:lnTo>
                  <a:lnTo>
                    <a:pt x="881" y="1548"/>
                  </a:lnTo>
                  <a:lnTo>
                    <a:pt x="883" y="1551"/>
                  </a:lnTo>
                  <a:lnTo>
                    <a:pt x="892" y="1554"/>
                  </a:lnTo>
                  <a:lnTo>
                    <a:pt x="904" y="1558"/>
                  </a:lnTo>
                  <a:lnTo>
                    <a:pt x="911" y="1561"/>
                  </a:lnTo>
                  <a:lnTo>
                    <a:pt x="916" y="1565"/>
                  </a:lnTo>
                  <a:lnTo>
                    <a:pt x="920" y="1570"/>
                  </a:lnTo>
                  <a:lnTo>
                    <a:pt x="924" y="1577"/>
                  </a:lnTo>
                  <a:lnTo>
                    <a:pt x="925" y="1582"/>
                  </a:lnTo>
                  <a:lnTo>
                    <a:pt x="927" y="1587"/>
                  </a:lnTo>
                  <a:lnTo>
                    <a:pt x="928" y="1592"/>
                  </a:lnTo>
                  <a:lnTo>
                    <a:pt x="925" y="1597"/>
                  </a:lnTo>
                  <a:lnTo>
                    <a:pt x="923" y="1598"/>
                  </a:lnTo>
                  <a:lnTo>
                    <a:pt x="921" y="1598"/>
                  </a:lnTo>
                  <a:lnTo>
                    <a:pt x="919" y="1598"/>
                  </a:lnTo>
                  <a:lnTo>
                    <a:pt x="917" y="1597"/>
                  </a:lnTo>
                  <a:lnTo>
                    <a:pt x="916" y="1598"/>
                  </a:lnTo>
                  <a:lnTo>
                    <a:pt x="920" y="1608"/>
                  </a:lnTo>
                  <a:lnTo>
                    <a:pt x="921" y="1611"/>
                  </a:lnTo>
                  <a:lnTo>
                    <a:pt x="923" y="1615"/>
                  </a:lnTo>
                  <a:lnTo>
                    <a:pt x="923" y="1619"/>
                  </a:lnTo>
                  <a:lnTo>
                    <a:pt x="922" y="1623"/>
                  </a:lnTo>
                  <a:lnTo>
                    <a:pt x="917" y="1625"/>
                  </a:lnTo>
                  <a:lnTo>
                    <a:pt x="913" y="1628"/>
                  </a:lnTo>
                  <a:lnTo>
                    <a:pt x="912" y="1634"/>
                  </a:lnTo>
                  <a:lnTo>
                    <a:pt x="912" y="1640"/>
                  </a:lnTo>
                  <a:lnTo>
                    <a:pt x="912" y="1642"/>
                  </a:lnTo>
                  <a:lnTo>
                    <a:pt x="912" y="1646"/>
                  </a:lnTo>
                  <a:lnTo>
                    <a:pt x="900" y="1647"/>
                  </a:lnTo>
                  <a:lnTo>
                    <a:pt x="888" y="1648"/>
                  </a:lnTo>
                  <a:lnTo>
                    <a:pt x="884" y="1648"/>
                  </a:lnTo>
                  <a:lnTo>
                    <a:pt x="881" y="1649"/>
                  </a:lnTo>
                  <a:lnTo>
                    <a:pt x="878" y="1650"/>
                  </a:lnTo>
                  <a:lnTo>
                    <a:pt x="875" y="1654"/>
                  </a:lnTo>
                  <a:lnTo>
                    <a:pt x="876" y="1658"/>
                  </a:lnTo>
                  <a:lnTo>
                    <a:pt x="878" y="1663"/>
                  </a:lnTo>
                  <a:lnTo>
                    <a:pt x="880" y="1668"/>
                  </a:lnTo>
                  <a:lnTo>
                    <a:pt x="881" y="1674"/>
                  </a:lnTo>
                  <a:lnTo>
                    <a:pt x="882" y="1679"/>
                  </a:lnTo>
                  <a:lnTo>
                    <a:pt x="881" y="1684"/>
                  </a:lnTo>
                  <a:lnTo>
                    <a:pt x="879" y="1692"/>
                  </a:lnTo>
                  <a:lnTo>
                    <a:pt x="876" y="1697"/>
                  </a:lnTo>
                  <a:lnTo>
                    <a:pt x="875" y="1699"/>
                  </a:lnTo>
                  <a:lnTo>
                    <a:pt x="876" y="1701"/>
                  </a:lnTo>
                  <a:lnTo>
                    <a:pt x="878" y="1704"/>
                  </a:lnTo>
                  <a:lnTo>
                    <a:pt x="881" y="1707"/>
                  </a:lnTo>
                  <a:lnTo>
                    <a:pt x="884" y="1709"/>
                  </a:lnTo>
                  <a:lnTo>
                    <a:pt x="887" y="1712"/>
                  </a:lnTo>
                  <a:lnTo>
                    <a:pt x="887" y="1716"/>
                  </a:lnTo>
                  <a:lnTo>
                    <a:pt x="885" y="1720"/>
                  </a:lnTo>
                  <a:lnTo>
                    <a:pt x="884" y="1723"/>
                  </a:lnTo>
                  <a:lnTo>
                    <a:pt x="882" y="1728"/>
                  </a:lnTo>
                  <a:lnTo>
                    <a:pt x="881" y="1731"/>
                  </a:lnTo>
                  <a:lnTo>
                    <a:pt x="881" y="1735"/>
                  </a:lnTo>
                  <a:lnTo>
                    <a:pt x="883" y="1737"/>
                  </a:lnTo>
                  <a:lnTo>
                    <a:pt x="888" y="1739"/>
                  </a:lnTo>
                  <a:lnTo>
                    <a:pt x="892" y="1740"/>
                  </a:lnTo>
                  <a:lnTo>
                    <a:pt x="896" y="1742"/>
                  </a:lnTo>
                  <a:lnTo>
                    <a:pt x="898" y="1744"/>
                  </a:lnTo>
                  <a:lnTo>
                    <a:pt x="899" y="1746"/>
                  </a:lnTo>
                  <a:lnTo>
                    <a:pt x="900" y="1748"/>
                  </a:lnTo>
                  <a:lnTo>
                    <a:pt x="899" y="1752"/>
                  </a:lnTo>
                  <a:lnTo>
                    <a:pt x="898" y="1754"/>
                  </a:lnTo>
                  <a:lnTo>
                    <a:pt x="897" y="1756"/>
                  </a:lnTo>
                  <a:lnTo>
                    <a:pt x="892" y="1762"/>
                  </a:lnTo>
                  <a:lnTo>
                    <a:pt x="887" y="1766"/>
                  </a:lnTo>
                  <a:lnTo>
                    <a:pt x="881" y="1771"/>
                  </a:lnTo>
                  <a:lnTo>
                    <a:pt x="875" y="1773"/>
                  </a:lnTo>
                  <a:lnTo>
                    <a:pt x="873" y="1776"/>
                  </a:lnTo>
                  <a:lnTo>
                    <a:pt x="868" y="1777"/>
                  </a:lnTo>
                  <a:lnTo>
                    <a:pt x="865" y="1779"/>
                  </a:lnTo>
                  <a:lnTo>
                    <a:pt x="864" y="1782"/>
                  </a:lnTo>
                  <a:lnTo>
                    <a:pt x="866" y="1787"/>
                  </a:lnTo>
                  <a:lnTo>
                    <a:pt x="870" y="1789"/>
                  </a:lnTo>
                  <a:lnTo>
                    <a:pt x="873" y="1794"/>
                  </a:lnTo>
                  <a:lnTo>
                    <a:pt x="875" y="1797"/>
                  </a:lnTo>
                  <a:lnTo>
                    <a:pt x="878" y="1802"/>
                  </a:lnTo>
                  <a:lnTo>
                    <a:pt x="880" y="1806"/>
                  </a:lnTo>
                  <a:lnTo>
                    <a:pt x="881" y="1813"/>
                  </a:lnTo>
                  <a:lnTo>
                    <a:pt x="883" y="1821"/>
                  </a:lnTo>
                  <a:lnTo>
                    <a:pt x="885" y="1826"/>
                  </a:lnTo>
                  <a:lnTo>
                    <a:pt x="887" y="1829"/>
                  </a:lnTo>
                  <a:lnTo>
                    <a:pt x="889" y="1831"/>
                  </a:lnTo>
                  <a:lnTo>
                    <a:pt x="891" y="1834"/>
                  </a:lnTo>
                  <a:lnTo>
                    <a:pt x="895" y="1834"/>
                  </a:lnTo>
                  <a:lnTo>
                    <a:pt x="898" y="1833"/>
                  </a:lnTo>
                  <a:lnTo>
                    <a:pt x="901" y="1831"/>
                  </a:lnTo>
                  <a:lnTo>
                    <a:pt x="905" y="1830"/>
                  </a:lnTo>
                  <a:lnTo>
                    <a:pt x="908" y="1829"/>
                  </a:lnTo>
                  <a:lnTo>
                    <a:pt x="911" y="1830"/>
                  </a:lnTo>
                  <a:lnTo>
                    <a:pt x="914" y="1831"/>
                  </a:lnTo>
                  <a:lnTo>
                    <a:pt x="916" y="1833"/>
                  </a:lnTo>
                  <a:lnTo>
                    <a:pt x="924" y="1836"/>
                  </a:lnTo>
                  <a:lnTo>
                    <a:pt x="933" y="1838"/>
                  </a:lnTo>
                  <a:lnTo>
                    <a:pt x="942" y="1837"/>
                  </a:lnTo>
                  <a:lnTo>
                    <a:pt x="952" y="1835"/>
                  </a:lnTo>
                  <a:lnTo>
                    <a:pt x="955" y="1833"/>
                  </a:lnTo>
                  <a:lnTo>
                    <a:pt x="958" y="1830"/>
                  </a:lnTo>
                  <a:lnTo>
                    <a:pt x="962" y="1828"/>
                  </a:lnTo>
                  <a:lnTo>
                    <a:pt x="964" y="1825"/>
                  </a:lnTo>
                  <a:lnTo>
                    <a:pt x="965" y="1821"/>
                  </a:lnTo>
                  <a:lnTo>
                    <a:pt x="966" y="1817"/>
                  </a:lnTo>
                  <a:lnTo>
                    <a:pt x="966" y="1812"/>
                  </a:lnTo>
                  <a:lnTo>
                    <a:pt x="965" y="1806"/>
                  </a:lnTo>
                  <a:lnTo>
                    <a:pt x="963" y="1802"/>
                  </a:lnTo>
                  <a:lnTo>
                    <a:pt x="962" y="1797"/>
                  </a:lnTo>
                  <a:lnTo>
                    <a:pt x="962" y="1795"/>
                  </a:lnTo>
                  <a:lnTo>
                    <a:pt x="962" y="1794"/>
                  </a:lnTo>
                  <a:lnTo>
                    <a:pt x="963" y="1792"/>
                  </a:lnTo>
                  <a:lnTo>
                    <a:pt x="965" y="1792"/>
                  </a:lnTo>
                  <a:lnTo>
                    <a:pt x="969" y="1789"/>
                  </a:lnTo>
                  <a:lnTo>
                    <a:pt x="972" y="1787"/>
                  </a:lnTo>
                  <a:lnTo>
                    <a:pt x="973" y="1782"/>
                  </a:lnTo>
                  <a:lnTo>
                    <a:pt x="974" y="1779"/>
                  </a:lnTo>
                  <a:lnTo>
                    <a:pt x="976" y="1774"/>
                  </a:lnTo>
                  <a:lnTo>
                    <a:pt x="977" y="1770"/>
                  </a:lnTo>
                  <a:lnTo>
                    <a:pt x="979" y="1768"/>
                  </a:lnTo>
                  <a:lnTo>
                    <a:pt x="981" y="1765"/>
                  </a:lnTo>
                  <a:lnTo>
                    <a:pt x="984" y="1764"/>
                  </a:lnTo>
                  <a:lnTo>
                    <a:pt x="987" y="1763"/>
                  </a:lnTo>
                  <a:lnTo>
                    <a:pt x="989" y="1764"/>
                  </a:lnTo>
                  <a:lnTo>
                    <a:pt x="993" y="1765"/>
                  </a:lnTo>
                  <a:lnTo>
                    <a:pt x="995" y="1766"/>
                  </a:lnTo>
                  <a:lnTo>
                    <a:pt x="997" y="1769"/>
                  </a:lnTo>
                  <a:lnTo>
                    <a:pt x="998" y="1772"/>
                  </a:lnTo>
                  <a:lnTo>
                    <a:pt x="1001" y="1776"/>
                  </a:lnTo>
                  <a:lnTo>
                    <a:pt x="1003" y="1779"/>
                  </a:lnTo>
                  <a:lnTo>
                    <a:pt x="1006" y="1781"/>
                  </a:lnTo>
                  <a:lnTo>
                    <a:pt x="1010" y="1782"/>
                  </a:lnTo>
                  <a:lnTo>
                    <a:pt x="1014" y="1784"/>
                  </a:lnTo>
                  <a:lnTo>
                    <a:pt x="1022" y="1786"/>
                  </a:lnTo>
                  <a:lnTo>
                    <a:pt x="1030" y="1787"/>
                  </a:lnTo>
                  <a:lnTo>
                    <a:pt x="1035" y="1788"/>
                  </a:lnTo>
                  <a:lnTo>
                    <a:pt x="1038" y="1789"/>
                  </a:lnTo>
                  <a:lnTo>
                    <a:pt x="1043" y="1792"/>
                  </a:lnTo>
                  <a:lnTo>
                    <a:pt x="1045" y="1795"/>
                  </a:lnTo>
                  <a:lnTo>
                    <a:pt x="1045" y="1796"/>
                  </a:lnTo>
                  <a:lnTo>
                    <a:pt x="1044" y="1798"/>
                  </a:lnTo>
                  <a:lnTo>
                    <a:pt x="1042" y="1801"/>
                  </a:lnTo>
                  <a:lnTo>
                    <a:pt x="1039" y="1802"/>
                  </a:lnTo>
                  <a:lnTo>
                    <a:pt x="1034" y="1806"/>
                  </a:lnTo>
                  <a:lnTo>
                    <a:pt x="1027" y="1812"/>
                  </a:lnTo>
                  <a:lnTo>
                    <a:pt x="1023" y="1815"/>
                  </a:lnTo>
                  <a:lnTo>
                    <a:pt x="1021" y="1819"/>
                  </a:lnTo>
                  <a:lnTo>
                    <a:pt x="1019" y="1822"/>
                  </a:lnTo>
                  <a:lnTo>
                    <a:pt x="1018" y="1826"/>
                  </a:lnTo>
                  <a:lnTo>
                    <a:pt x="1019" y="1828"/>
                  </a:lnTo>
                  <a:lnTo>
                    <a:pt x="1021" y="1830"/>
                  </a:lnTo>
                  <a:lnTo>
                    <a:pt x="1025" y="1831"/>
                  </a:lnTo>
                  <a:lnTo>
                    <a:pt x="1029" y="1831"/>
                  </a:lnTo>
                  <a:lnTo>
                    <a:pt x="1037" y="1830"/>
                  </a:lnTo>
                  <a:lnTo>
                    <a:pt x="1043" y="1829"/>
                  </a:lnTo>
                  <a:lnTo>
                    <a:pt x="1047" y="1829"/>
                  </a:lnTo>
                  <a:lnTo>
                    <a:pt x="1051" y="1829"/>
                  </a:lnTo>
                  <a:lnTo>
                    <a:pt x="1053" y="1829"/>
                  </a:lnTo>
                  <a:lnTo>
                    <a:pt x="1054" y="1830"/>
                  </a:lnTo>
                  <a:lnTo>
                    <a:pt x="1055" y="1833"/>
                  </a:lnTo>
                  <a:lnTo>
                    <a:pt x="1054" y="1835"/>
                  </a:lnTo>
                  <a:lnTo>
                    <a:pt x="1053" y="1838"/>
                  </a:lnTo>
                  <a:lnTo>
                    <a:pt x="1051" y="1843"/>
                  </a:lnTo>
                  <a:lnTo>
                    <a:pt x="1047" y="1849"/>
                  </a:lnTo>
                  <a:lnTo>
                    <a:pt x="1043" y="1856"/>
                  </a:lnTo>
                  <a:lnTo>
                    <a:pt x="1041" y="1861"/>
                  </a:lnTo>
                  <a:lnTo>
                    <a:pt x="1039" y="1866"/>
                  </a:lnTo>
                  <a:lnTo>
                    <a:pt x="1039" y="1869"/>
                  </a:lnTo>
                  <a:lnTo>
                    <a:pt x="1041" y="1871"/>
                  </a:lnTo>
                  <a:lnTo>
                    <a:pt x="1043" y="1872"/>
                  </a:lnTo>
                  <a:lnTo>
                    <a:pt x="1045" y="1874"/>
                  </a:lnTo>
                  <a:lnTo>
                    <a:pt x="1050" y="1875"/>
                  </a:lnTo>
                  <a:lnTo>
                    <a:pt x="1054" y="1877"/>
                  </a:lnTo>
                  <a:lnTo>
                    <a:pt x="1056" y="1878"/>
                  </a:lnTo>
                  <a:lnTo>
                    <a:pt x="1059" y="1880"/>
                  </a:lnTo>
                  <a:lnTo>
                    <a:pt x="1062" y="1885"/>
                  </a:lnTo>
                  <a:lnTo>
                    <a:pt x="1068" y="1892"/>
                  </a:lnTo>
                  <a:lnTo>
                    <a:pt x="1075" y="1896"/>
                  </a:lnTo>
                  <a:lnTo>
                    <a:pt x="1082" y="1901"/>
                  </a:lnTo>
                  <a:lnTo>
                    <a:pt x="1093" y="1907"/>
                  </a:lnTo>
                  <a:lnTo>
                    <a:pt x="1103" y="1916"/>
                  </a:lnTo>
                  <a:lnTo>
                    <a:pt x="1106" y="1918"/>
                  </a:lnTo>
                  <a:lnTo>
                    <a:pt x="1106" y="1921"/>
                  </a:lnTo>
                  <a:lnTo>
                    <a:pt x="1101" y="1925"/>
                  </a:lnTo>
                  <a:lnTo>
                    <a:pt x="1095" y="1928"/>
                  </a:lnTo>
                  <a:lnTo>
                    <a:pt x="1092" y="1931"/>
                  </a:lnTo>
                  <a:lnTo>
                    <a:pt x="1091" y="1933"/>
                  </a:lnTo>
                  <a:lnTo>
                    <a:pt x="1090" y="1935"/>
                  </a:lnTo>
                  <a:lnTo>
                    <a:pt x="1092" y="1940"/>
                  </a:lnTo>
                  <a:lnTo>
                    <a:pt x="1094" y="1942"/>
                  </a:lnTo>
                  <a:lnTo>
                    <a:pt x="1096" y="1945"/>
                  </a:lnTo>
                  <a:lnTo>
                    <a:pt x="1096" y="1951"/>
                  </a:lnTo>
                  <a:lnTo>
                    <a:pt x="1098" y="1957"/>
                  </a:lnTo>
                  <a:lnTo>
                    <a:pt x="1100" y="1963"/>
                  </a:lnTo>
                  <a:lnTo>
                    <a:pt x="1102" y="1968"/>
                  </a:lnTo>
                  <a:lnTo>
                    <a:pt x="1108" y="1974"/>
                  </a:lnTo>
                  <a:lnTo>
                    <a:pt x="1111" y="1982"/>
                  </a:lnTo>
                  <a:lnTo>
                    <a:pt x="1110" y="1983"/>
                  </a:lnTo>
                  <a:lnTo>
                    <a:pt x="1109" y="1983"/>
                  </a:lnTo>
                  <a:lnTo>
                    <a:pt x="1100" y="1982"/>
                  </a:lnTo>
                  <a:lnTo>
                    <a:pt x="1092" y="1978"/>
                  </a:lnTo>
                  <a:lnTo>
                    <a:pt x="1083" y="1974"/>
                  </a:lnTo>
                  <a:lnTo>
                    <a:pt x="1076" y="1971"/>
                  </a:lnTo>
                  <a:lnTo>
                    <a:pt x="1070" y="1966"/>
                  </a:lnTo>
                  <a:lnTo>
                    <a:pt x="1064" y="1960"/>
                  </a:lnTo>
                  <a:lnTo>
                    <a:pt x="1054" y="1950"/>
                  </a:lnTo>
                  <a:lnTo>
                    <a:pt x="1041" y="1940"/>
                  </a:lnTo>
                  <a:lnTo>
                    <a:pt x="1033" y="1935"/>
                  </a:lnTo>
                  <a:lnTo>
                    <a:pt x="1023" y="1932"/>
                  </a:lnTo>
                  <a:lnTo>
                    <a:pt x="1013" y="1931"/>
                  </a:lnTo>
                  <a:lnTo>
                    <a:pt x="1004" y="1929"/>
                  </a:lnTo>
                  <a:lnTo>
                    <a:pt x="995" y="1928"/>
                  </a:lnTo>
                  <a:lnTo>
                    <a:pt x="985" y="1927"/>
                  </a:lnTo>
                  <a:lnTo>
                    <a:pt x="976" y="1926"/>
                  </a:lnTo>
                  <a:lnTo>
                    <a:pt x="966" y="1925"/>
                  </a:lnTo>
                  <a:lnTo>
                    <a:pt x="957" y="1924"/>
                  </a:lnTo>
                  <a:lnTo>
                    <a:pt x="949" y="1924"/>
                  </a:lnTo>
                  <a:lnTo>
                    <a:pt x="945" y="1926"/>
                  </a:lnTo>
                  <a:lnTo>
                    <a:pt x="942" y="1929"/>
                  </a:lnTo>
                  <a:lnTo>
                    <a:pt x="940" y="1932"/>
                  </a:lnTo>
                  <a:lnTo>
                    <a:pt x="938" y="1935"/>
                  </a:lnTo>
                  <a:lnTo>
                    <a:pt x="936" y="1939"/>
                  </a:lnTo>
                  <a:lnTo>
                    <a:pt x="933" y="1942"/>
                  </a:lnTo>
                  <a:lnTo>
                    <a:pt x="932" y="1945"/>
                  </a:lnTo>
                  <a:lnTo>
                    <a:pt x="933" y="1949"/>
                  </a:lnTo>
                  <a:lnTo>
                    <a:pt x="937" y="1953"/>
                  </a:lnTo>
                  <a:lnTo>
                    <a:pt x="941" y="1957"/>
                  </a:lnTo>
                  <a:lnTo>
                    <a:pt x="949" y="1965"/>
                  </a:lnTo>
                  <a:lnTo>
                    <a:pt x="955" y="1974"/>
                  </a:lnTo>
                  <a:lnTo>
                    <a:pt x="960" y="1980"/>
                  </a:lnTo>
                  <a:lnTo>
                    <a:pt x="964" y="1984"/>
                  </a:lnTo>
                  <a:lnTo>
                    <a:pt x="968" y="1986"/>
                  </a:lnTo>
                  <a:lnTo>
                    <a:pt x="972" y="1988"/>
                  </a:lnTo>
                  <a:lnTo>
                    <a:pt x="981" y="1989"/>
                  </a:lnTo>
                  <a:lnTo>
                    <a:pt x="994" y="1991"/>
                  </a:lnTo>
                  <a:lnTo>
                    <a:pt x="1004" y="1993"/>
                  </a:lnTo>
                  <a:lnTo>
                    <a:pt x="1013" y="1999"/>
                  </a:lnTo>
                  <a:lnTo>
                    <a:pt x="1019" y="2002"/>
                  </a:lnTo>
                  <a:lnTo>
                    <a:pt x="1023" y="2007"/>
                  </a:lnTo>
                  <a:lnTo>
                    <a:pt x="1028" y="2012"/>
                  </a:lnTo>
                  <a:lnTo>
                    <a:pt x="1033" y="2017"/>
                  </a:lnTo>
                  <a:lnTo>
                    <a:pt x="1036" y="2025"/>
                  </a:lnTo>
                  <a:lnTo>
                    <a:pt x="1042" y="2033"/>
                  </a:lnTo>
                  <a:lnTo>
                    <a:pt x="1047" y="2038"/>
                  </a:lnTo>
                  <a:lnTo>
                    <a:pt x="1054" y="2041"/>
                  </a:lnTo>
                  <a:lnTo>
                    <a:pt x="1061" y="2043"/>
                  </a:lnTo>
                  <a:lnTo>
                    <a:pt x="1069" y="2046"/>
                  </a:lnTo>
                  <a:lnTo>
                    <a:pt x="1078" y="2047"/>
                  </a:lnTo>
                  <a:lnTo>
                    <a:pt x="1087" y="2050"/>
                  </a:lnTo>
                  <a:lnTo>
                    <a:pt x="1092" y="2051"/>
                  </a:lnTo>
                  <a:lnTo>
                    <a:pt x="1096" y="2055"/>
                  </a:lnTo>
                  <a:lnTo>
                    <a:pt x="1099" y="2057"/>
                  </a:lnTo>
                  <a:lnTo>
                    <a:pt x="1101" y="2062"/>
                  </a:lnTo>
                  <a:lnTo>
                    <a:pt x="1102" y="2067"/>
                  </a:lnTo>
                  <a:lnTo>
                    <a:pt x="1101" y="2073"/>
                  </a:lnTo>
                  <a:lnTo>
                    <a:pt x="1099" y="2079"/>
                  </a:lnTo>
                  <a:lnTo>
                    <a:pt x="1096" y="2083"/>
                  </a:lnTo>
                  <a:lnTo>
                    <a:pt x="1095" y="2090"/>
                  </a:lnTo>
                  <a:lnTo>
                    <a:pt x="1095" y="2096"/>
                  </a:lnTo>
                  <a:lnTo>
                    <a:pt x="1096" y="2102"/>
                  </a:lnTo>
                  <a:lnTo>
                    <a:pt x="1098" y="2108"/>
                  </a:lnTo>
                  <a:lnTo>
                    <a:pt x="1100" y="2113"/>
                  </a:lnTo>
                  <a:lnTo>
                    <a:pt x="1102" y="2115"/>
                  </a:lnTo>
                  <a:lnTo>
                    <a:pt x="1104" y="2118"/>
                  </a:lnTo>
                  <a:lnTo>
                    <a:pt x="1107" y="2118"/>
                  </a:lnTo>
                  <a:lnTo>
                    <a:pt x="1108" y="2116"/>
                  </a:lnTo>
                  <a:lnTo>
                    <a:pt x="1110" y="2114"/>
                  </a:lnTo>
                  <a:lnTo>
                    <a:pt x="1111" y="2111"/>
                  </a:lnTo>
                  <a:lnTo>
                    <a:pt x="1112" y="2106"/>
                  </a:lnTo>
                  <a:lnTo>
                    <a:pt x="1113" y="2099"/>
                  </a:lnTo>
                  <a:lnTo>
                    <a:pt x="1116" y="2090"/>
                  </a:lnTo>
                  <a:lnTo>
                    <a:pt x="1118" y="2081"/>
                  </a:lnTo>
                  <a:lnTo>
                    <a:pt x="1121" y="2074"/>
                  </a:lnTo>
                  <a:lnTo>
                    <a:pt x="1124" y="2074"/>
                  </a:lnTo>
                  <a:lnTo>
                    <a:pt x="1124" y="2075"/>
                  </a:lnTo>
                  <a:lnTo>
                    <a:pt x="1125" y="2078"/>
                  </a:lnTo>
                  <a:lnTo>
                    <a:pt x="1125" y="2079"/>
                  </a:lnTo>
                  <a:lnTo>
                    <a:pt x="1125" y="2095"/>
                  </a:lnTo>
                  <a:lnTo>
                    <a:pt x="1123" y="2110"/>
                  </a:lnTo>
                  <a:lnTo>
                    <a:pt x="1121" y="2120"/>
                  </a:lnTo>
                  <a:lnTo>
                    <a:pt x="1120" y="2131"/>
                  </a:lnTo>
                  <a:lnTo>
                    <a:pt x="1117" y="2142"/>
                  </a:lnTo>
                  <a:lnTo>
                    <a:pt x="1115" y="2152"/>
                  </a:lnTo>
                  <a:lnTo>
                    <a:pt x="1110" y="2161"/>
                  </a:lnTo>
                  <a:lnTo>
                    <a:pt x="1108" y="2168"/>
                  </a:lnTo>
                  <a:lnTo>
                    <a:pt x="1107" y="2171"/>
                  </a:lnTo>
                  <a:lnTo>
                    <a:pt x="1106" y="2175"/>
                  </a:lnTo>
                  <a:lnTo>
                    <a:pt x="1106" y="2179"/>
                  </a:lnTo>
                  <a:lnTo>
                    <a:pt x="1107" y="2185"/>
                  </a:lnTo>
                  <a:lnTo>
                    <a:pt x="1108" y="2191"/>
                  </a:lnTo>
                  <a:lnTo>
                    <a:pt x="1108" y="2195"/>
                  </a:lnTo>
                  <a:lnTo>
                    <a:pt x="1108" y="2200"/>
                  </a:lnTo>
                  <a:lnTo>
                    <a:pt x="1107" y="2205"/>
                  </a:lnTo>
                  <a:lnTo>
                    <a:pt x="1104" y="2210"/>
                  </a:lnTo>
                  <a:lnTo>
                    <a:pt x="1102" y="2214"/>
                  </a:lnTo>
                  <a:lnTo>
                    <a:pt x="1100" y="2220"/>
                  </a:lnTo>
                  <a:lnTo>
                    <a:pt x="1101" y="2225"/>
                  </a:lnTo>
                  <a:lnTo>
                    <a:pt x="1103" y="2228"/>
                  </a:lnTo>
                  <a:lnTo>
                    <a:pt x="1106" y="2229"/>
                  </a:lnTo>
                  <a:lnTo>
                    <a:pt x="1110" y="2233"/>
                  </a:lnTo>
                  <a:lnTo>
                    <a:pt x="1113" y="2236"/>
                  </a:lnTo>
                  <a:lnTo>
                    <a:pt x="1115" y="2240"/>
                  </a:lnTo>
                  <a:lnTo>
                    <a:pt x="1113" y="2243"/>
                  </a:lnTo>
                  <a:lnTo>
                    <a:pt x="1111" y="2246"/>
                  </a:lnTo>
                  <a:lnTo>
                    <a:pt x="1108" y="2249"/>
                  </a:lnTo>
                  <a:lnTo>
                    <a:pt x="1104" y="2250"/>
                  </a:lnTo>
                  <a:lnTo>
                    <a:pt x="1099" y="2251"/>
                  </a:lnTo>
                  <a:lnTo>
                    <a:pt x="1092" y="2251"/>
                  </a:lnTo>
                  <a:lnTo>
                    <a:pt x="1087" y="2253"/>
                  </a:lnTo>
                  <a:lnTo>
                    <a:pt x="1084" y="2257"/>
                  </a:lnTo>
                  <a:lnTo>
                    <a:pt x="1078" y="2259"/>
                  </a:lnTo>
                  <a:lnTo>
                    <a:pt x="1072" y="2260"/>
                  </a:lnTo>
                  <a:lnTo>
                    <a:pt x="1068" y="2259"/>
                  </a:lnTo>
                  <a:lnTo>
                    <a:pt x="1062" y="2259"/>
                  </a:lnTo>
                  <a:lnTo>
                    <a:pt x="1058" y="2258"/>
                  </a:lnTo>
                  <a:lnTo>
                    <a:pt x="1050" y="2254"/>
                  </a:lnTo>
                  <a:lnTo>
                    <a:pt x="1041" y="2254"/>
                  </a:lnTo>
                  <a:lnTo>
                    <a:pt x="1033" y="2261"/>
                  </a:lnTo>
                  <a:lnTo>
                    <a:pt x="1022" y="2271"/>
                  </a:lnTo>
                  <a:lnTo>
                    <a:pt x="1014" y="2276"/>
                  </a:lnTo>
                  <a:lnTo>
                    <a:pt x="1005" y="2278"/>
                  </a:lnTo>
                  <a:lnTo>
                    <a:pt x="1003" y="2278"/>
                  </a:lnTo>
                  <a:lnTo>
                    <a:pt x="1001" y="2278"/>
                  </a:lnTo>
                  <a:lnTo>
                    <a:pt x="998" y="2278"/>
                  </a:lnTo>
                  <a:lnTo>
                    <a:pt x="997" y="2278"/>
                  </a:lnTo>
                  <a:lnTo>
                    <a:pt x="995" y="2282"/>
                  </a:lnTo>
                  <a:lnTo>
                    <a:pt x="994" y="2285"/>
                  </a:lnTo>
                  <a:lnTo>
                    <a:pt x="996" y="2290"/>
                  </a:lnTo>
                  <a:lnTo>
                    <a:pt x="998" y="2292"/>
                  </a:lnTo>
                  <a:lnTo>
                    <a:pt x="1001" y="2292"/>
                  </a:lnTo>
                  <a:lnTo>
                    <a:pt x="1004" y="2292"/>
                  </a:lnTo>
                  <a:lnTo>
                    <a:pt x="1007" y="2291"/>
                  </a:lnTo>
                  <a:lnTo>
                    <a:pt x="1011" y="2291"/>
                  </a:lnTo>
                  <a:lnTo>
                    <a:pt x="1014" y="2292"/>
                  </a:lnTo>
                  <a:lnTo>
                    <a:pt x="1017" y="2294"/>
                  </a:lnTo>
                  <a:lnTo>
                    <a:pt x="1021" y="2302"/>
                  </a:lnTo>
                  <a:lnTo>
                    <a:pt x="1025" y="2310"/>
                  </a:lnTo>
                  <a:lnTo>
                    <a:pt x="1025" y="2310"/>
                  </a:lnTo>
                  <a:lnTo>
                    <a:pt x="1023" y="2310"/>
                  </a:lnTo>
                  <a:lnTo>
                    <a:pt x="1019" y="2308"/>
                  </a:lnTo>
                  <a:lnTo>
                    <a:pt x="1015" y="2307"/>
                  </a:lnTo>
                  <a:lnTo>
                    <a:pt x="1007" y="2303"/>
                  </a:lnTo>
                  <a:lnTo>
                    <a:pt x="997" y="2301"/>
                  </a:lnTo>
                  <a:lnTo>
                    <a:pt x="992" y="2301"/>
                  </a:lnTo>
                  <a:lnTo>
                    <a:pt x="989" y="2302"/>
                  </a:lnTo>
                  <a:lnTo>
                    <a:pt x="988" y="2303"/>
                  </a:lnTo>
                  <a:lnTo>
                    <a:pt x="989" y="2305"/>
                  </a:lnTo>
                  <a:lnTo>
                    <a:pt x="992" y="2306"/>
                  </a:lnTo>
                  <a:lnTo>
                    <a:pt x="994" y="2308"/>
                  </a:lnTo>
                  <a:lnTo>
                    <a:pt x="998" y="2309"/>
                  </a:lnTo>
                  <a:lnTo>
                    <a:pt x="1004" y="2313"/>
                  </a:lnTo>
                  <a:lnTo>
                    <a:pt x="1005" y="2314"/>
                  </a:lnTo>
                  <a:lnTo>
                    <a:pt x="1007" y="2316"/>
                  </a:lnTo>
                  <a:lnTo>
                    <a:pt x="1009" y="2318"/>
                  </a:lnTo>
                  <a:lnTo>
                    <a:pt x="1009" y="2321"/>
                  </a:lnTo>
                  <a:lnTo>
                    <a:pt x="1007" y="2323"/>
                  </a:lnTo>
                  <a:lnTo>
                    <a:pt x="1005" y="2324"/>
                  </a:lnTo>
                  <a:lnTo>
                    <a:pt x="1004" y="2326"/>
                  </a:lnTo>
                  <a:lnTo>
                    <a:pt x="1004" y="2333"/>
                  </a:lnTo>
                  <a:lnTo>
                    <a:pt x="1003" y="2336"/>
                  </a:lnTo>
                  <a:lnTo>
                    <a:pt x="999" y="2339"/>
                  </a:lnTo>
                  <a:lnTo>
                    <a:pt x="996" y="2341"/>
                  </a:lnTo>
                  <a:lnTo>
                    <a:pt x="994" y="2342"/>
                  </a:lnTo>
                  <a:lnTo>
                    <a:pt x="989" y="2344"/>
                  </a:lnTo>
                  <a:lnTo>
                    <a:pt x="982" y="2349"/>
                  </a:lnTo>
                  <a:lnTo>
                    <a:pt x="980" y="2351"/>
                  </a:lnTo>
                  <a:lnTo>
                    <a:pt x="978" y="2354"/>
                  </a:lnTo>
                  <a:lnTo>
                    <a:pt x="976" y="2356"/>
                  </a:lnTo>
                  <a:lnTo>
                    <a:pt x="976" y="2358"/>
                  </a:lnTo>
                  <a:lnTo>
                    <a:pt x="978" y="2362"/>
                  </a:lnTo>
                  <a:lnTo>
                    <a:pt x="981" y="2363"/>
                  </a:lnTo>
                  <a:lnTo>
                    <a:pt x="981" y="2367"/>
                  </a:lnTo>
                  <a:lnTo>
                    <a:pt x="981" y="2371"/>
                  </a:lnTo>
                  <a:lnTo>
                    <a:pt x="979" y="2376"/>
                  </a:lnTo>
                  <a:lnTo>
                    <a:pt x="976" y="2382"/>
                  </a:lnTo>
                  <a:lnTo>
                    <a:pt x="974" y="2384"/>
                  </a:lnTo>
                  <a:lnTo>
                    <a:pt x="973" y="2387"/>
                  </a:lnTo>
                  <a:lnTo>
                    <a:pt x="974" y="2390"/>
                  </a:lnTo>
                  <a:lnTo>
                    <a:pt x="976" y="2393"/>
                  </a:lnTo>
                  <a:lnTo>
                    <a:pt x="977" y="2399"/>
                  </a:lnTo>
                  <a:lnTo>
                    <a:pt x="977" y="2404"/>
                  </a:lnTo>
                  <a:lnTo>
                    <a:pt x="974" y="2406"/>
                  </a:lnTo>
                  <a:lnTo>
                    <a:pt x="972" y="2409"/>
                  </a:lnTo>
                  <a:lnTo>
                    <a:pt x="969" y="2415"/>
                  </a:lnTo>
                  <a:lnTo>
                    <a:pt x="968" y="2421"/>
                  </a:lnTo>
                  <a:lnTo>
                    <a:pt x="968" y="2425"/>
                  </a:lnTo>
                  <a:lnTo>
                    <a:pt x="970" y="2432"/>
                  </a:lnTo>
                  <a:lnTo>
                    <a:pt x="965" y="2440"/>
                  </a:lnTo>
                  <a:lnTo>
                    <a:pt x="962" y="2448"/>
                  </a:lnTo>
                  <a:lnTo>
                    <a:pt x="963" y="2449"/>
                  </a:lnTo>
                  <a:lnTo>
                    <a:pt x="966" y="2450"/>
                  </a:lnTo>
                  <a:lnTo>
                    <a:pt x="969" y="2453"/>
                  </a:lnTo>
                  <a:lnTo>
                    <a:pt x="970" y="2455"/>
                  </a:lnTo>
                  <a:lnTo>
                    <a:pt x="970" y="2458"/>
                  </a:lnTo>
                  <a:lnTo>
                    <a:pt x="970" y="2462"/>
                  </a:lnTo>
                  <a:lnTo>
                    <a:pt x="971" y="2464"/>
                  </a:lnTo>
                  <a:lnTo>
                    <a:pt x="971" y="2466"/>
                  </a:lnTo>
                  <a:lnTo>
                    <a:pt x="974" y="2470"/>
                  </a:lnTo>
                  <a:lnTo>
                    <a:pt x="978" y="2472"/>
                  </a:lnTo>
                  <a:lnTo>
                    <a:pt x="982" y="2473"/>
                  </a:lnTo>
                  <a:lnTo>
                    <a:pt x="988" y="2473"/>
                  </a:lnTo>
                  <a:lnTo>
                    <a:pt x="998" y="2474"/>
                  </a:lnTo>
                  <a:lnTo>
                    <a:pt x="1006" y="2473"/>
                  </a:lnTo>
                  <a:lnTo>
                    <a:pt x="1014" y="2473"/>
                  </a:lnTo>
                  <a:lnTo>
                    <a:pt x="1021" y="2473"/>
                  </a:lnTo>
                  <a:lnTo>
                    <a:pt x="1022" y="2474"/>
                  </a:lnTo>
                  <a:lnTo>
                    <a:pt x="1022" y="2478"/>
                  </a:lnTo>
                  <a:lnTo>
                    <a:pt x="1018" y="2480"/>
                  </a:lnTo>
                  <a:lnTo>
                    <a:pt x="1013" y="2482"/>
                  </a:lnTo>
                  <a:lnTo>
                    <a:pt x="1010" y="2486"/>
                  </a:lnTo>
                  <a:lnTo>
                    <a:pt x="1005" y="2490"/>
                  </a:lnTo>
                  <a:lnTo>
                    <a:pt x="1003" y="2495"/>
                  </a:lnTo>
                  <a:lnTo>
                    <a:pt x="1002" y="2500"/>
                  </a:lnTo>
                  <a:lnTo>
                    <a:pt x="999" y="2503"/>
                  </a:lnTo>
                  <a:lnTo>
                    <a:pt x="995" y="2506"/>
                  </a:lnTo>
                  <a:lnTo>
                    <a:pt x="992" y="2507"/>
                  </a:lnTo>
                  <a:lnTo>
                    <a:pt x="989" y="2510"/>
                  </a:lnTo>
                  <a:lnTo>
                    <a:pt x="989" y="2512"/>
                  </a:lnTo>
                  <a:lnTo>
                    <a:pt x="989" y="2514"/>
                  </a:lnTo>
                  <a:lnTo>
                    <a:pt x="989" y="2517"/>
                  </a:lnTo>
                  <a:lnTo>
                    <a:pt x="988" y="2519"/>
                  </a:lnTo>
                  <a:lnTo>
                    <a:pt x="987" y="2521"/>
                  </a:lnTo>
                  <a:lnTo>
                    <a:pt x="982" y="2525"/>
                  </a:lnTo>
                  <a:lnTo>
                    <a:pt x="979" y="2535"/>
                  </a:lnTo>
                  <a:lnTo>
                    <a:pt x="977" y="2550"/>
                  </a:lnTo>
                  <a:lnTo>
                    <a:pt x="976" y="2558"/>
                  </a:lnTo>
                  <a:lnTo>
                    <a:pt x="976" y="2564"/>
                  </a:lnTo>
                  <a:lnTo>
                    <a:pt x="977" y="2570"/>
                  </a:lnTo>
                  <a:lnTo>
                    <a:pt x="978" y="2575"/>
                  </a:lnTo>
                  <a:lnTo>
                    <a:pt x="980" y="2577"/>
                  </a:lnTo>
                  <a:lnTo>
                    <a:pt x="982" y="2578"/>
                  </a:lnTo>
                  <a:lnTo>
                    <a:pt x="985" y="2580"/>
                  </a:lnTo>
                  <a:lnTo>
                    <a:pt x="987" y="2583"/>
                  </a:lnTo>
                  <a:lnTo>
                    <a:pt x="987" y="2587"/>
                  </a:lnTo>
                  <a:lnTo>
                    <a:pt x="986" y="2591"/>
                  </a:lnTo>
                  <a:lnTo>
                    <a:pt x="986" y="2592"/>
                  </a:lnTo>
                  <a:lnTo>
                    <a:pt x="987" y="2594"/>
                  </a:lnTo>
                  <a:lnTo>
                    <a:pt x="989" y="2595"/>
                  </a:lnTo>
                  <a:lnTo>
                    <a:pt x="993" y="2596"/>
                  </a:lnTo>
                  <a:lnTo>
                    <a:pt x="995" y="2598"/>
                  </a:lnTo>
                  <a:lnTo>
                    <a:pt x="998" y="2599"/>
                  </a:lnTo>
                  <a:lnTo>
                    <a:pt x="999" y="2601"/>
                  </a:lnTo>
                  <a:lnTo>
                    <a:pt x="1001" y="2603"/>
                  </a:lnTo>
                  <a:lnTo>
                    <a:pt x="1001" y="2607"/>
                  </a:lnTo>
                  <a:lnTo>
                    <a:pt x="1002" y="2610"/>
                  </a:lnTo>
                  <a:lnTo>
                    <a:pt x="1001" y="2617"/>
                  </a:lnTo>
                  <a:lnTo>
                    <a:pt x="1001" y="2623"/>
                  </a:lnTo>
                  <a:lnTo>
                    <a:pt x="1002" y="2626"/>
                  </a:lnTo>
                  <a:lnTo>
                    <a:pt x="1003" y="2629"/>
                  </a:lnTo>
                  <a:lnTo>
                    <a:pt x="1005" y="2631"/>
                  </a:lnTo>
                  <a:lnTo>
                    <a:pt x="1006" y="2632"/>
                  </a:lnTo>
                  <a:lnTo>
                    <a:pt x="1013" y="2629"/>
                  </a:lnTo>
                  <a:lnTo>
                    <a:pt x="1019" y="2626"/>
                  </a:lnTo>
                  <a:lnTo>
                    <a:pt x="1020" y="2625"/>
                  </a:lnTo>
                  <a:lnTo>
                    <a:pt x="1022" y="2625"/>
                  </a:lnTo>
                  <a:lnTo>
                    <a:pt x="1022" y="2628"/>
                  </a:lnTo>
                  <a:lnTo>
                    <a:pt x="1022" y="2634"/>
                  </a:lnTo>
                  <a:lnTo>
                    <a:pt x="1021" y="2639"/>
                  </a:lnTo>
                  <a:lnTo>
                    <a:pt x="1022" y="2642"/>
                  </a:lnTo>
                  <a:lnTo>
                    <a:pt x="1023" y="2645"/>
                  </a:lnTo>
                  <a:lnTo>
                    <a:pt x="1026" y="2649"/>
                  </a:lnTo>
                  <a:lnTo>
                    <a:pt x="1029" y="2652"/>
                  </a:lnTo>
                  <a:lnTo>
                    <a:pt x="1033" y="2655"/>
                  </a:lnTo>
                  <a:lnTo>
                    <a:pt x="1037" y="2658"/>
                  </a:lnTo>
                  <a:lnTo>
                    <a:pt x="1038" y="2661"/>
                  </a:lnTo>
                  <a:lnTo>
                    <a:pt x="1038" y="2665"/>
                  </a:lnTo>
                  <a:lnTo>
                    <a:pt x="1037" y="2667"/>
                  </a:lnTo>
                  <a:lnTo>
                    <a:pt x="1035" y="2674"/>
                  </a:lnTo>
                  <a:lnTo>
                    <a:pt x="1033" y="2681"/>
                  </a:lnTo>
                  <a:lnTo>
                    <a:pt x="1033" y="2684"/>
                  </a:lnTo>
                  <a:lnTo>
                    <a:pt x="1035" y="2685"/>
                  </a:lnTo>
                  <a:lnTo>
                    <a:pt x="1037" y="2686"/>
                  </a:lnTo>
                  <a:lnTo>
                    <a:pt x="1042" y="2684"/>
                  </a:lnTo>
                  <a:lnTo>
                    <a:pt x="1045" y="2685"/>
                  </a:lnTo>
                  <a:lnTo>
                    <a:pt x="1046" y="2686"/>
                  </a:lnTo>
                  <a:lnTo>
                    <a:pt x="1049" y="2694"/>
                  </a:lnTo>
                  <a:lnTo>
                    <a:pt x="1051" y="2705"/>
                  </a:lnTo>
                  <a:lnTo>
                    <a:pt x="1053" y="2707"/>
                  </a:lnTo>
                  <a:lnTo>
                    <a:pt x="1055" y="2709"/>
                  </a:lnTo>
                  <a:lnTo>
                    <a:pt x="1056" y="2714"/>
                  </a:lnTo>
                  <a:lnTo>
                    <a:pt x="1056" y="2717"/>
                  </a:lnTo>
                  <a:lnTo>
                    <a:pt x="1054" y="2722"/>
                  </a:lnTo>
                  <a:lnTo>
                    <a:pt x="1051" y="2725"/>
                  </a:lnTo>
                  <a:lnTo>
                    <a:pt x="1051" y="2726"/>
                  </a:lnTo>
                  <a:lnTo>
                    <a:pt x="1051" y="2729"/>
                  </a:lnTo>
                  <a:lnTo>
                    <a:pt x="1052" y="2731"/>
                  </a:lnTo>
                  <a:lnTo>
                    <a:pt x="1055" y="2734"/>
                  </a:lnTo>
                  <a:lnTo>
                    <a:pt x="1060" y="2738"/>
                  </a:lnTo>
                  <a:lnTo>
                    <a:pt x="1061" y="2740"/>
                  </a:lnTo>
                  <a:lnTo>
                    <a:pt x="1061" y="2742"/>
                  </a:lnTo>
                  <a:lnTo>
                    <a:pt x="1060" y="2743"/>
                  </a:lnTo>
                  <a:lnTo>
                    <a:pt x="1058" y="2745"/>
                  </a:lnTo>
                  <a:lnTo>
                    <a:pt x="1055" y="2747"/>
                  </a:lnTo>
                  <a:lnTo>
                    <a:pt x="1055" y="2749"/>
                  </a:lnTo>
                  <a:lnTo>
                    <a:pt x="1055" y="2751"/>
                  </a:lnTo>
                  <a:lnTo>
                    <a:pt x="1056" y="2755"/>
                  </a:lnTo>
                  <a:lnTo>
                    <a:pt x="1059" y="2757"/>
                  </a:lnTo>
                  <a:lnTo>
                    <a:pt x="1060" y="2761"/>
                  </a:lnTo>
                  <a:lnTo>
                    <a:pt x="1060" y="2764"/>
                  </a:lnTo>
                  <a:lnTo>
                    <a:pt x="1059" y="2770"/>
                  </a:lnTo>
                  <a:lnTo>
                    <a:pt x="1058" y="2775"/>
                  </a:lnTo>
                  <a:lnTo>
                    <a:pt x="1058" y="2785"/>
                  </a:lnTo>
                  <a:lnTo>
                    <a:pt x="1059" y="2794"/>
                  </a:lnTo>
                  <a:lnTo>
                    <a:pt x="1061" y="2798"/>
                  </a:lnTo>
                  <a:lnTo>
                    <a:pt x="1063" y="2802"/>
                  </a:lnTo>
                  <a:lnTo>
                    <a:pt x="1066" y="2803"/>
                  </a:lnTo>
                  <a:lnTo>
                    <a:pt x="1068" y="2804"/>
                  </a:lnTo>
                  <a:lnTo>
                    <a:pt x="1070" y="2804"/>
                  </a:lnTo>
                  <a:lnTo>
                    <a:pt x="1072" y="2802"/>
                  </a:lnTo>
                  <a:lnTo>
                    <a:pt x="1075" y="2798"/>
                  </a:lnTo>
                  <a:lnTo>
                    <a:pt x="1078" y="2794"/>
                  </a:lnTo>
                  <a:lnTo>
                    <a:pt x="1083" y="2785"/>
                  </a:lnTo>
                  <a:lnTo>
                    <a:pt x="1086" y="2775"/>
                  </a:lnTo>
                  <a:lnTo>
                    <a:pt x="1090" y="2765"/>
                  </a:lnTo>
                  <a:lnTo>
                    <a:pt x="1092" y="2756"/>
                  </a:lnTo>
                  <a:lnTo>
                    <a:pt x="1094" y="2751"/>
                  </a:lnTo>
                  <a:lnTo>
                    <a:pt x="1095" y="2747"/>
                  </a:lnTo>
                  <a:lnTo>
                    <a:pt x="1098" y="2743"/>
                  </a:lnTo>
                  <a:lnTo>
                    <a:pt x="1101" y="2740"/>
                  </a:lnTo>
                  <a:lnTo>
                    <a:pt x="1103" y="2739"/>
                  </a:lnTo>
                  <a:lnTo>
                    <a:pt x="1106" y="2738"/>
                  </a:lnTo>
                  <a:lnTo>
                    <a:pt x="1108" y="2738"/>
                  </a:lnTo>
                  <a:lnTo>
                    <a:pt x="1109" y="2738"/>
                  </a:lnTo>
                  <a:lnTo>
                    <a:pt x="1110" y="2741"/>
                  </a:lnTo>
                  <a:lnTo>
                    <a:pt x="1109" y="2745"/>
                  </a:lnTo>
                  <a:lnTo>
                    <a:pt x="1106" y="2751"/>
                  </a:lnTo>
                  <a:lnTo>
                    <a:pt x="1106" y="2756"/>
                  </a:lnTo>
                  <a:lnTo>
                    <a:pt x="1107" y="2757"/>
                  </a:lnTo>
                  <a:lnTo>
                    <a:pt x="1108" y="2757"/>
                  </a:lnTo>
                  <a:lnTo>
                    <a:pt x="1111" y="2755"/>
                  </a:lnTo>
                  <a:lnTo>
                    <a:pt x="1116" y="2751"/>
                  </a:lnTo>
                  <a:lnTo>
                    <a:pt x="1124" y="2745"/>
                  </a:lnTo>
                  <a:lnTo>
                    <a:pt x="1127" y="2739"/>
                  </a:lnTo>
                  <a:lnTo>
                    <a:pt x="1127" y="2733"/>
                  </a:lnTo>
                  <a:lnTo>
                    <a:pt x="1125" y="2722"/>
                  </a:lnTo>
                  <a:lnTo>
                    <a:pt x="1124" y="2720"/>
                  </a:lnTo>
                  <a:lnTo>
                    <a:pt x="1124" y="2718"/>
                  </a:lnTo>
                  <a:lnTo>
                    <a:pt x="1125" y="2720"/>
                  </a:lnTo>
                  <a:lnTo>
                    <a:pt x="1126" y="2722"/>
                  </a:lnTo>
                  <a:lnTo>
                    <a:pt x="1127" y="2724"/>
                  </a:lnTo>
                  <a:lnTo>
                    <a:pt x="1128" y="2726"/>
                  </a:lnTo>
                  <a:lnTo>
                    <a:pt x="1132" y="2733"/>
                  </a:lnTo>
                  <a:lnTo>
                    <a:pt x="1136" y="2738"/>
                  </a:lnTo>
                  <a:lnTo>
                    <a:pt x="1139" y="2739"/>
                  </a:lnTo>
                  <a:lnTo>
                    <a:pt x="1142" y="2740"/>
                  </a:lnTo>
                  <a:lnTo>
                    <a:pt x="1145" y="2739"/>
                  </a:lnTo>
                  <a:lnTo>
                    <a:pt x="1149" y="2737"/>
                  </a:lnTo>
                  <a:lnTo>
                    <a:pt x="1152" y="2734"/>
                  </a:lnTo>
                  <a:lnTo>
                    <a:pt x="1156" y="2732"/>
                  </a:lnTo>
                  <a:lnTo>
                    <a:pt x="1157" y="2732"/>
                  </a:lnTo>
                  <a:lnTo>
                    <a:pt x="1158" y="2732"/>
                  </a:lnTo>
                  <a:lnTo>
                    <a:pt x="1158" y="2733"/>
                  </a:lnTo>
                  <a:lnTo>
                    <a:pt x="1158" y="2736"/>
                  </a:lnTo>
                  <a:lnTo>
                    <a:pt x="1157" y="2739"/>
                  </a:lnTo>
                  <a:lnTo>
                    <a:pt x="1156" y="2740"/>
                  </a:lnTo>
                  <a:lnTo>
                    <a:pt x="1157" y="2745"/>
                  </a:lnTo>
                  <a:lnTo>
                    <a:pt x="1158" y="2748"/>
                  </a:lnTo>
                  <a:lnTo>
                    <a:pt x="1159" y="2750"/>
                  </a:lnTo>
                  <a:lnTo>
                    <a:pt x="1160" y="2753"/>
                  </a:lnTo>
                  <a:lnTo>
                    <a:pt x="1159" y="2755"/>
                  </a:lnTo>
                  <a:lnTo>
                    <a:pt x="1158" y="2756"/>
                  </a:lnTo>
                  <a:lnTo>
                    <a:pt x="1157" y="2761"/>
                  </a:lnTo>
                  <a:lnTo>
                    <a:pt x="1158" y="2764"/>
                  </a:lnTo>
                  <a:lnTo>
                    <a:pt x="1160" y="2767"/>
                  </a:lnTo>
                  <a:lnTo>
                    <a:pt x="1164" y="2771"/>
                  </a:lnTo>
                  <a:lnTo>
                    <a:pt x="1168" y="2774"/>
                  </a:lnTo>
                  <a:lnTo>
                    <a:pt x="1170" y="2778"/>
                  </a:lnTo>
                  <a:lnTo>
                    <a:pt x="1170" y="2779"/>
                  </a:lnTo>
                  <a:lnTo>
                    <a:pt x="1169" y="2780"/>
                  </a:lnTo>
                  <a:lnTo>
                    <a:pt x="1166" y="2779"/>
                  </a:lnTo>
                  <a:lnTo>
                    <a:pt x="1161" y="2777"/>
                  </a:lnTo>
                  <a:lnTo>
                    <a:pt x="1159" y="2775"/>
                  </a:lnTo>
                  <a:lnTo>
                    <a:pt x="1156" y="2772"/>
                  </a:lnTo>
                  <a:lnTo>
                    <a:pt x="1153" y="2769"/>
                  </a:lnTo>
                  <a:lnTo>
                    <a:pt x="1152" y="2766"/>
                  </a:lnTo>
                  <a:lnTo>
                    <a:pt x="1149" y="2761"/>
                  </a:lnTo>
                  <a:lnTo>
                    <a:pt x="1144" y="2755"/>
                  </a:lnTo>
                  <a:lnTo>
                    <a:pt x="1142" y="2751"/>
                  </a:lnTo>
                  <a:lnTo>
                    <a:pt x="1140" y="2749"/>
                  </a:lnTo>
                  <a:lnTo>
                    <a:pt x="1137" y="2748"/>
                  </a:lnTo>
                  <a:lnTo>
                    <a:pt x="1135" y="2748"/>
                  </a:lnTo>
                  <a:lnTo>
                    <a:pt x="1133" y="2749"/>
                  </a:lnTo>
                  <a:lnTo>
                    <a:pt x="1132" y="2751"/>
                  </a:lnTo>
                  <a:lnTo>
                    <a:pt x="1129" y="2755"/>
                  </a:lnTo>
                  <a:lnTo>
                    <a:pt x="1127" y="2757"/>
                  </a:lnTo>
                  <a:lnTo>
                    <a:pt x="1124" y="2757"/>
                  </a:lnTo>
                  <a:lnTo>
                    <a:pt x="1120" y="2757"/>
                  </a:lnTo>
                  <a:lnTo>
                    <a:pt x="1120" y="2758"/>
                  </a:lnTo>
                  <a:lnTo>
                    <a:pt x="1125" y="2762"/>
                  </a:lnTo>
                  <a:lnTo>
                    <a:pt x="1128" y="2764"/>
                  </a:lnTo>
                  <a:lnTo>
                    <a:pt x="1132" y="2766"/>
                  </a:lnTo>
                  <a:lnTo>
                    <a:pt x="1134" y="2772"/>
                  </a:lnTo>
                  <a:lnTo>
                    <a:pt x="1135" y="2778"/>
                  </a:lnTo>
                  <a:lnTo>
                    <a:pt x="1135" y="2780"/>
                  </a:lnTo>
                  <a:lnTo>
                    <a:pt x="1134" y="2781"/>
                  </a:lnTo>
                  <a:lnTo>
                    <a:pt x="1131" y="2783"/>
                  </a:lnTo>
                  <a:lnTo>
                    <a:pt x="1127" y="2783"/>
                  </a:lnTo>
                  <a:lnTo>
                    <a:pt x="1123" y="2785"/>
                  </a:lnTo>
                  <a:lnTo>
                    <a:pt x="1118" y="2787"/>
                  </a:lnTo>
                  <a:lnTo>
                    <a:pt x="1116" y="2788"/>
                  </a:lnTo>
                  <a:lnTo>
                    <a:pt x="1113" y="2790"/>
                  </a:lnTo>
                  <a:lnTo>
                    <a:pt x="1112" y="2791"/>
                  </a:lnTo>
                  <a:lnTo>
                    <a:pt x="1111" y="2794"/>
                  </a:lnTo>
                  <a:lnTo>
                    <a:pt x="1112" y="2797"/>
                  </a:lnTo>
                  <a:lnTo>
                    <a:pt x="1113" y="2800"/>
                  </a:lnTo>
                  <a:lnTo>
                    <a:pt x="1115" y="2803"/>
                  </a:lnTo>
                  <a:lnTo>
                    <a:pt x="1115" y="2805"/>
                  </a:lnTo>
                  <a:lnTo>
                    <a:pt x="1111" y="2806"/>
                  </a:lnTo>
                  <a:lnTo>
                    <a:pt x="1103" y="2807"/>
                  </a:lnTo>
                  <a:lnTo>
                    <a:pt x="1096" y="2806"/>
                  </a:lnTo>
                  <a:lnTo>
                    <a:pt x="1092" y="2806"/>
                  </a:lnTo>
                  <a:lnTo>
                    <a:pt x="1084" y="2805"/>
                  </a:lnTo>
                  <a:lnTo>
                    <a:pt x="1078" y="2806"/>
                  </a:lnTo>
                  <a:lnTo>
                    <a:pt x="1077" y="2807"/>
                  </a:lnTo>
                  <a:lnTo>
                    <a:pt x="1077" y="2810"/>
                  </a:lnTo>
                  <a:lnTo>
                    <a:pt x="1078" y="2813"/>
                  </a:lnTo>
                  <a:lnTo>
                    <a:pt x="1082" y="2816"/>
                  </a:lnTo>
                  <a:lnTo>
                    <a:pt x="1090" y="2820"/>
                  </a:lnTo>
                  <a:lnTo>
                    <a:pt x="1099" y="2822"/>
                  </a:lnTo>
                  <a:lnTo>
                    <a:pt x="1108" y="2822"/>
                  </a:lnTo>
                  <a:lnTo>
                    <a:pt x="1117" y="2822"/>
                  </a:lnTo>
                  <a:lnTo>
                    <a:pt x="1116" y="2822"/>
                  </a:lnTo>
                  <a:lnTo>
                    <a:pt x="1112" y="2823"/>
                  </a:lnTo>
                  <a:lnTo>
                    <a:pt x="1110" y="2823"/>
                  </a:lnTo>
                  <a:lnTo>
                    <a:pt x="1107" y="2823"/>
                  </a:lnTo>
                  <a:lnTo>
                    <a:pt x="1098" y="2824"/>
                  </a:lnTo>
                  <a:lnTo>
                    <a:pt x="1088" y="2826"/>
                  </a:lnTo>
                  <a:lnTo>
                    <a:pt x="1083" y="2827"/>
                  </a:lnTo>
                  <a:lnTo>
                    <a:pt x="1082" y="2828"/>
                  </a:lnTo>
                  <a:lnTo>
                    <a:pt x="1085" y="2834"/>
                  </a:lnTo>
                  <a:lnTo>
                    <a:pt x="1091" y="2842"/>
                  </a:lnTo>
                  <a:lnTo>
                    <a:pt x="1088" y="2850"/>
                  </a:lnTo>
                  <a:lnTo>
                    <a:pt x="1087" y="2857"/>
                  </a:lnTo>
                  <a:lnTo>
                    <a:pt x="1087" y="2862"/>
                  </a:lnTo>
                  <a:lnTo>
                    <a:pt x="1087" y="2865"/>
                  </a:lnTo>
                  <a:lnTo>
                    <a:pt x="1088" y="2869"/>
                  </a:lnTo>
                  <a:lnTo>
                    <a:pt x="1092" y="2872"/>
                  </a:lnTo>
                  <a:lnTo>
                    <a:pt x="1092" y="2879"/>
                  </a:lnTo>
                  <a:lnTo>
                    <a:pt x="1091" y="2883"/>
                  </a:lnTo>
                  <a:lnTo>
                    <a:pt x="1092" y="2885"/>
                  </a:lnTo>
                  <a:lnTo>
                    <a:pt x="1099" y="2886"/>
                  </a:lnTo>
                  <a:lnTo>
                    <a:pt x="1103" y="2887"/>
                  </a:lnTo>
                  <a:lnTo>
                    <a:pt x="1104" y="2888"/>
                  </a:lnTo>
                  <a:lnTo>
                    <a:pt x="1106" y="2889"/>
                  </a:lnTo>
                  <a:lnTo>
                    <a:pt x="1106" y="2891"/>
                  </a:lnTo>
                  <a:lnTo>
                    <a:pt x="1103" y="2894"/>
                  </a:lnTo>
                  <a:lnTo>
                    <a:pt x="1102" y="2900"/>
                  </a:lnTo>
                  <a:lnTo>
                    <a:pt x="1102" y="2904"/>
                  </a:lnTo>
                  <a:lnTo>
                    <a:pt x="1103" y="2908"/>
                  </a:lnTo>
                  <a:lnTo>
                    <a:pt x="1107" y="2911"/>
                  </a:lnTo>
                  <a:lnTo>
                    <a:pt x="1109" y="2915"/>
                  </a:lnTo>
                  <a:lnTo>
                    <a:pt x="1111" y="2922"/>
                  </a:lnTo>
                  <a:lnTo>
                    <a:pt x="1112" y="2926"/>
                  </a:lnTo>
                  <a:lnTo>
                    <a:pt x="1116" y="2926"/>
                  </a:lnTo>
                  <a:lnTo>
                    <a:pt x="1123" y="2924"/>
                  </a:lnTo>
                  <a:lnTo>
                    <a:pt x="1131" y="2921"/>
                  </a:lnTo>
                  <a:lnTo>
                    <a:pt x="1139" y="2921"/>
                  </a:lnTo>
                  <a:lnTo>
                    <a:pt x="1141" y="2922"/>
                  </a:lnTo>
                  <a:lnTo>
                    <a:pt x="1142" y="2925"/>
                  </a:lnTo>
                  <a:lnTo>
                    <a:pt x="1141" y="2928"/>
                  </a:lnTo>
                  <a:lnTo>
                    <a:pt x="1137" y="2934"/>
                  </a:lnTo>
                  <a:lnTo>
                    <a:pt x="1133" y="2940"/>
                  </a:lnTo>
                  <a:lnTo>
                    <a:pt x="1132" y="2946"/>
                  </a:lnTo>
                  <a:lnTo>
                    <a:pt x="1133" y="2949"/>
                  </a:lnTo>
                  <a:lnTo>
                    <a:pt x="1135" y="2951"/>
                  </a:lnTo>
                  <a:lnTo>
                    <a:pt x="1137" y="2951"/>
                  </a:lnTo>
                  <a:lnTo>
                    <a:pt x="1142" y="2951"/>
                  </a:lnTo>
                  <a:lnTo>
                    <a:pt x="1143" y="2951"/>
                  </a:lnTo>
                  <a:lnTo>
                    <a:pt x="1145" y="2952"/>
                  </a:lnTo>
                  <a:lnTo>
                    <a:pt x="1144" y="2956"/>
                  </a:lnTo>
                  <a:lnTo>
                    <a:pt x="1143" y="2960"/>
                  </a:lnTo>
                  <a:lnTo>
                    <a:pt x="1143" y="2964"/>
                  </a:lnTo>
                  <a:lnTo>
                    <a:pt x="1143" y="2966"/>
                  </a:lnTo>
                  <a:lnTo>
                    <a:pt x="1144" y="2968"/>
                  </a:lnTo>
                  <a:lnTo>
                    <a:pt x="1147" y="2970"/>
                  </a:lnTo>
                  <a:lnTo>
                    <a:pt x="1150" y="2977"/>
                  </a:lnTo>
                  <a:lnTo>
                    <a:pt x="1151" y="2982"/>
                  </a:lnTo>
                  <a:lnTo>
                    <a:pt x="1151" y="2986"/>
                  </a:lnTo>
                  <a:lnTo>
                    <a:pt x="1149" y="2990"/>
                  </a:lnTo>
                  <a:lnTo>
                    <a:pt x="1148" y="2993"/>
                  </a:lnTo>
                  <a:lnTo>
                    <a:pt x="1147" y="2998"/>
                  </a:lnTo>
                  <a:lnTo>
                    <a:pt x="1148" y="3002"/>
                  </a:lnTo>
                  <a:lnTo>
                    <a:pt x="1152" y="3009"/>
                  </a:lnTo>
                  <a:lnTo>
                    <a:pt x="1157" y="3015"/>
                  </a:lnTo>
                  <a:lnTo>
                    <a:pt x="1164" y="3019"/>
                  </a:lnTo>
                  <a:lnTo>
                    <a:pt x="1167" y="3019"/>
                  </a:lnTo>
                  <a:lnTo>
                    <a:pt x="1167" y="3018"/>
                  </a:lnTo>
                  <a:lnTo>
                    <a:pt x="1168" y="3019"/>
                  </a:lnTo>
                  <a:lnTo>
                    <a:pt x="1170" y="3023"/>
                  </a:lnTo>
                  <a:lnTo>
                    <a:pt x="1174" y="3025"/>
                  </a:lnTo>
                  <a:lnTo>
                    <a:pt x="1176" y="3026"/>
                  </a:lnTo>
                  <a:lnTo>
                    <a:pt x="1177" y="3026"/>
                  </a:lnTo>
                  <a:lnTo>
                    <a:pt x="1180" y="3025"/>
                  </a:lnTo>
                  <a:lnTo>
                    <a:pt x="1182" y="3024"/>
                  </a:lnTo>
                  <a:lnTo>
                    <a:pt x="1183" y="3023"/>
                  </a:lnTo>
                  <a:lnTo>
                    <a:pt x="1185" y="3023"/>
                  </a:lnTo>
                  <a:lnTo>
                    <a:pt x="1188" y="3024"/>
                  </a:lnTo>
                  <a:lnTo>
                    <a:pt x="1185" y="3031"/>
                  </a:lnTo>
                  <a:lnTo>
                    <a:pt x="1182" y="3036"/>
                  </a:lnTo>
                  <a:lnTo>
                    <a:pt x="1181" y="3040"/>
                  </a:lnTo>
                  <a:lnTo>
                    <a:pt x="1180" y="3042"/>
                  </a:lnTo>
                  <a:lnTo>
                    <a:pt x="1180" y="3046"/>
                  </a:lnTo>
                  <a:lnTo>
                    <a:pt x="1180" y="3050"/>
                  </a:lnTo>
                  <a:lnTo>
                    <a:pt x="1181" y="3054"/>
                  </a:lnTo>
                  <a:lnTo>
                    <a:pt x="1183" y="3055"/>
                  </a:lnTo>
                  <a:lnTo>
                    <a:pt x="1185" y="3055"/>
                  </a:lnTo>
                  <a:lnTo>
                    <a:pt x="1188" y="3054"/>
                  </a:lnTo>
                  <a:lnTo>
                    <a:pt x="1189" y="3052"/>
                  </a:lnTo>
                  <a:lnTo>
                    <a:pt x="1191" y="3051"/>
                  </a:lnTo>
                  <a:lnTo>
                    <a:pt x="1193" y="3051"/>
                  </a:lnTo>
                  <a:lnTo>
                    <a:pt x="1194" y="3052"/>
                  </a:lnTo>
                  <a:lnTo>
                    <a:pt x="1194" y="3059"/>
                  </a:lnTo>
                  <a:lnTo>
                    <a:pt x="1193" y="3067"/>
                  </a:lnTo>
                  <a:lnTo>
                    <a:pt x="1193" y="3074"/>
                  </a:lnTo>
                  <a:lnTo>
                    <a:pt x="1194" y="3081"/>
                  </a:lnTo>
                  <a:lnTo>
                    <a:pt x="1197" y="3082"/>
                  </a:lnTo>
                  <a:lnTo>
                    <a:pt x="1199" y="3083"/>
                  </a:lnTo>
                  <a:lnTo>
                    <a:pt x="1202" y="3081"/>
                  </a:lnTo>
                  <a:lnTo>
                    <a:pt x="1206" y="3078"/>
                  </a:lnTo>
                  <a:lnTo>
                    <a:pt x="1207" y="3076"/>
                  </a:lnTo>
                  <a:lnTo>
                    <a:pt x="1208" y="3076"/>
                  </a:lnTo>
                  <a:lnTo>
                    <a:pt x="1209" y="3078"/>
                  </a:lnTo>
                  <a:lnTo>
                    <a:pt x="1210" y="3081"/>
                  </a:lnTo>
                  <a:lnTo>
                    <a:pt x="1212" y="3083"/>
                  </a:lnTo>
                  <a:lnTo>
                    <a:pt x="1212" y="3086"/>
                  </a:lnTo>
                  <a:lnTo>
                    <a:pt x="1213" y="3090"/>
                  </a:lnTo>
                  <a:lnTo>
                    <a:pt x="1212" y="3093"/>
                  </a:lnTo>
                  <a:lnTo>
                    <a:pt x="1210" y="3097"/>
                  </a:lnTo>
                  <a:lnTo>
                    <a:pt x="1208" y="3101"/>
                  </a:lnTo>
                  <a:lnTo>
                    <a:pt x="1205" y="3104"/>
                  </a:lnTo>
                  <a:lnTo>
                    <a:pt x="1201" y="3106"/>
                  </a:lnTo>
                  <a:lnTo>
                    <a:pt x="1202" y="3108"/>
                  </a:lnTo>
                  <a:lnTo>
                    <a:pt x="1205" y="3111"/>
                  </a:lnTo>
                  <a:lnTo>
                    <a:pt x="1208" y="3113"/>
                  </a:lnTo>
                  <a:lnTo>
                    <a:pt x="1209" y="3114"/>
                  </a:lnTo>
                  <a:lnTo>
                    <a:pt x="1213" y="3120"/>
                  </a:lnTo>
                  <a:lnTo>
                    <a:pt x="1215" y="3122"/>
                  </a:lnTo>
                  <a:lnTo>
                    <a:pt x="1218" y="3122"/>
                  </a:lnTo>
                  <a:lnTo>
                    <a:pt x="1225" y="3121"/>
                  </a:lnTo>
                  <a:lnTo>
                    <a:pt x="1231" y="3120"/>
                  </a:lnTo>
                  <a:lnTo>
                    <a:pt x="1238" y="3120"/>
                  </a:lnTo>
                  <a:lnTo>
                    <a:pt x="1241" y="3121"/>
                  </a:lnTo>
                  <a:lnTo>
                    <a:pt x="1245" y="3122"/>
                  </a:lnTo>
                  <a:lnTo>
                    <a:pt x="1246" y="3124"/>
                  </a:lnTo>
                  <a:lnTo>
                    <a:pt x="1245" y="3127"/>
                  </a:lnTo>
                  <a:lnTo>
                    <a:pt x="1242" y="3130"/>
                  </a:lnTo>
                  <a:lnTo>
                    <a:pt x="1237" y="3133"/>
                  </a:lnTo>
                  <a:lnTo>
                    <a:pt x="1235" y="3137"/>
                  </a:lnTo>
                  <a:lnTo>
                    <a:pt x="1235" y="3140"/>
                  </a:lnTo>
                  <a:lnTo>
                    <a:pt x="1238" y="3143"/>
                  </a:lnTo>
                  <a:lnTo>
                    <a:pt x="1241" y="3145"/>
                  </a:lnTo>
                  <a:lnTo>
                    <a:pt x="1246" y="3146"/>
                  </a:lnTo>
                  <a:lnTo>
                    <a:pt x="1249" y="3146"/>
                  </a:lnTo>
                  <a:lnTo>
                    <a:pt x="1251" y="3144"/>
                  </a:lnTo>
                  <a:lnTo>
                    <a:pt x="1253" y="3141"/>
                  </a:lnTo>
                  <a:lnTo>
                    <a:pt x="1255" y="3138"/>
                  </a:lnTo>
                  <a:lnTo>
                    <a:pt x="1257" y="3136"/>
                  </a:lnTo>
                  <a:lnTo>
                    <a:pt x="1257" y="3137"/>
                  </a:lnTo>
                  <a:lnTo>
                    <a:pt x="1257" y="3138"/>
                  </a:lnTo>
                  <a:lnTo>
                    <a:pt x="1257" y="3145"/>
                  </a:lnTo>
                  <a:lnTo>
                    <a:pt x="1261" y="3151"/>
                  </a:lnTo>
                  <a:lnTo>
                    <a:pt x="1263" y="3152"/>
                  </a:lnTo>
                  <a:lnTo>
                    <a:pt x="1265" y="3153"/>
                  </a:lnTo>
                  <a:lnTo>
                    <a:pt x="1261" y="3155"/>
                  </a:lnTo>
                  <a:lnTo>
                    <a:pt x="1254" y="3156"/>
                  </a:lnTo>
                  <a:lnTo>
                    <a:pt x="1251" y="3157"/>
                  </a:lnTo>
                  <a:lnTo>
                    <a:pt x="1249" y="3158"/>
                  </a:lnTo>
                  <a:lnTo>
                    <a:pt x="1248" y="3161"/>
                  </a:lnTo>
                  <a:lnTo>
                    <a:pt x="1247" y="3163"/>
                  </a:lnTo>
                  <a:lnTo>
                    <a:pt x="1251" y="3164"/>
                  </a:lnTo>
                  <a:lnTo>
                    <a:pt x="1256" y="3164"/>
                  </a:lnTo>
                  <a:lnTo>
                    <a:pt x="1259" y="3164"/>
                  </a:lnTo>
                  <a:lnTo>
                    <a:pt x="1264" y="3163"/>
                  </a:lnTo>
                  <a:lnTo>
                    <a:pt x="1271" y="3161"/>
                  </a:lnTo>
                  <a:lnTo>
                    <a:pt x="1275" y="3161"/>
                  </a:lnTo>
                  <a:lnTo>
                    <a:pt x="1275" y="3162"/>
                  </a:lnTo>
                  <a:lnTo>
                    <a:pt x="1277" y="3163"/>
                  </a:lnTo>
                  <a:lnTo>
                    <a:pt x="1265" y="3169"/>
                  </a:lnTo>
                  <a:lnTo>
                    <a:pt x="1255" y="3174"/>
                  </a:lnTo>
                  <a:lnTo>
                    <a:pt x="1255" y="3177"/>
                  </a:lnTo>
                  <a:lnTo>
                    <a:pt x="1256" y="3179"/>
                  </a:lnTo>
                  <a:lnTo>
                    <a:pt x="1257" y="3182"/>
                  </a:lnTo>
                  <a:lnTo>
                    <a:pt x="1259" y="3186"/>
                  </a:lnTo>
                  <a:lnTo>
                    <a:pt x="1261" y="3190"/>
                  </a:lnTo>
                  <a:lnTo>
                    <a:pt x="1259" y="3192"/>
                  </a:lnTo>
                  <a:lnTo>
                    <a:pt x="1261" y="3193"/>
                  </a:lnTo>
                  <a:lnTo>
                    <a:pt x="1265" y="3195"/>
                  </a:lnTo>
                  <a:lnTo>
                    <a:pt x="1273" y="3195"/>
                  </a:lnTo>
                  <a:lnTo>
                    <a:pt x="1281" y="3194"/>
                  </a:lnTo>
                  <a:lnTo>
                    <a:pt x="1282" y="3190"/>
                  </a:lnTo>
                  <a:lnTo>
                    <a:pt x="1282" y="3187"/>
                  </a:lnTo>
                  <a:lnTo>
                    <a:pt x="1284" y="3184"/>
                  </a:lnTo>
                  <a:lnTo>
                    <a:pt x="1286" y="3181"/>
                  </a:lnTo>
                  <a:lnTo>
                    <a:pt x="1288" y="3181"/>
                  </a:lnTo>
                  <a:lnTo>
                    <a:pt x="1290" y="3181"/>
                  </a:lnTo>
                  <a:lnTo>
                    <a:pt x="1294" y="3181"/>
                  </a:lnTo>
                  <a:lnTo>
                    <a:pt x="1297" y="3180"/>
                  </a:lnTo>
                  <a:lnTo>
                    <a:pt x="1298" y="3178"/>
                  </a:lnTo>
                  <a:lnTo>
                    <a:pt x="1298" y="3176"/>
                  </a:lnTo>
                  <a:lnTo>
                    <a:pt x="1297" y="3172"/>
                  </a:lnTo>
                  <a:lnTo>
                    <a:pt x="1297" y="3170"/>
                  </a:lnTo>
                  <a:lnTo>
                    <a:pt x="1304" y="3169"/>
                  </a:lnTo>
                  <a:lnTo>
                    <a:pt x="1313" y="3168"/>
                  </a:lnTo>
                  <a:lnTo>
                    <a:pt x="1314" y="3170"/>
                  </a:lnTo>
                  <a:lnTo>
                    <a:pt x="1316" y="3171"/>
                  </a:lnTo>
                  <a:lnTo>
                    <a:pt x="1316" y="3176"/>
                  </a:lnTo>
                  <a:lnTo>
                    <a:pt x="1315" y="3180"/>
                  </a:lnTo>
                  <a:lnTo>
                    <a:pt x="1315" y="3181"/>
                  </a:lnTo>
                  <a:lnTo>
                    <a:pt x="1318" y="3181"/>
                  </a:lnTo>
                  <a:lnTo>
                    <a:pt x="1321" y="3181"/>
                  </a:lnTo>
                  <a:lnTo>
                    <a:pt x="1326" y="3180"/>
                  </a:lnTo>
                  <a:lnTo>
                    <a:pt x="1330" y="3178"/>
                  </a:lnTo>
                  <a:lnTo>
                    <a:pt x="1334" y="3176"/>
                  </a:lnTo>
                  <a:lnTo>
                    <a:pt x="1332" y="3174"/>
                  </a:lnTo>
                  <a:lnTo>
                    <a:pt x="1331" y="3172"/>
                  </a:lnTo>
                  <a:lnTo>
                    <a:pt x="1335" y="3168"/>
                  </a:lnTo>
                  <a:lnTo>
                    <a:pt x="1339" y="3165"/>
                  </a:lnTo>
                  <a:lnTo>
                    <a:pt x="1346" y="3162"/>
                  </a:lnTo>
                  <a:lnTo>
                    <a:pt x="1353" y="3160"/>
                  </a:lnTo>
                  <a:lnTo>
                    <a:pt x="1356" y="3160"/>
                  </a:lnTo>
                  <a:lnTo>
                    <a:pt x="1359" y="3161"/>
                  </a:lnTo>
                  <a:lnTo>
                    <a:pt x="1361" y="3160"/>
                  </a:lnTo>
                  <a:lnTo>
                    <a:pt x="1364" y="3158"/>
                  </a:lnTo>
                  <a:lnTo>
                    <a:pt x="1368" y="3156"/>
                  </a:lnTo>
                  <a:lnTo>
                    <a:pt x="1370" y="3153"/>
                  </a:lnTo>
                  <a:lnTo>
                    <a:pt x="1371" y="3151"/>
                  </a:lnTo>
                  <a:lnTo>
                    <a:pt x="1371" y="3146"/>
                  </a:lnTo>
                  <a:lnTo>
                    <a:pt x="1370" y="3143"/>
                  </a:lnTo>
                  <a:lnTo>
                    <a:pt x="1369" y="3140"/>
                  </a:lnTo>
                  <a:lnTo>
                    <a:pt x="1368" y="3139"/>
                  </a:lnTo>
                  <a:lnTo>
                    <a:pt x="1368" y="3138"/>
                  </a:lnTo>
                  <a:lnTo>
                    <a:pt x="1369" y="3137"/>
                  </a:lnTo>
                  <a:lnTo>
                    <a:pt x="1371" y="3136"/>
                  </a:lnTo>
                  <a:lnTo>
                    <a:pt x="1376" y="3139"/>
                  </a:lnTo>
                  <a:lnTo>
                    <a:pt x="1378" y="3141"/>
                  </a:lnTo>
                  <a:lnTo>
                    <a:pt x="1380" y="3145"/>
                  </a:lnTo>
                  <a:lnTo>
                    <a:pt x="1381" y="3147"/>
                  </a:lnTo>
                  <a:lnTo>
                    <a:pt x="1380" y="3151"/>
                  </a:lnTo>
                  <a:lnTo>
                    <a:pt x="1379" y="3154"/>
                  </a:lnTo>
                  <a:lnTo>
                    <a:pt x="1377" y="3157"/>
                  </a:lnTo>
                  <a:lnTo>
                    <a:pt x="1372" y="3160"/>
                  </a:lnTo>
                  <a:lnTo>
                    <a:pt x="1370" y="3165"/>
                  </a:lnTo>
                  <a:lnTo>
                    <a:pt x="1367" y="3173"/>
                  </a:lnTo>
                  <a:lnTo>
                    <a:pt x="1363" y="3177"/>
                  </a:lnTo>
                  <a:lnTo>
                    <a:pt x="1361" y="3180"/>
                  </a:lnTo>
                  <a:lnTo>
                    <a:pt x="1359" y="3184"/>
                  </a:lnTo>
                  <a:lnTo>
                    <a:pt x="1357" y="3188"/>
                  </a:lnTo>
                  <a:lnTo>
                    <a:pt x="1356" y="3192"/>
                  </a:lnTo>
                  <a:lnTo>
                    <a:pt x="1357" y="3195"/>
                  </a:lnTo>
                  <a:lnTo>
                    <a:pt x="1361" y="3197"/>
                  </a:lnTo>
                  <a:lnTo>
                    <a:pt x="1365" y="3200"/>
                  </a:lnTo>
                  <a:lnTo>
                    <a:pt x="1368" y="3201"/>
                  </a:lnTo>
                  <a:lnTo>
                    <a:pt x="1370" y="3203"/>
                  </a:lnTo>
                  <a:lnTo>
                    <a:pt x="1371" y="3206"/>
                  </a:lnTo>
                  <a:lnTo>
                    <a:pt x="1371" y="3209"/>
                  </a:lnTo>
                  <a:lnTo>
                    <a:pt x="1371" y="3209"/>
                  </a:lnTo>
                  <a:lnTo>
                    <a:pt x="1377" y="3206"/>
                  </a:lnTo>
                  <a:lnTo>
                    <a:pt x="1381" y="3205"/>
                  </a:lnTo>
                  <a:lnTo>
                    <a:pt x="1384" y="3206"/>
                  </a:lnTo>
                  <a:lnTo>
                    <a:pt x="1385" y="3209"/>
                  </a:lnTo>
                  <a:lnTo>
                    <a:pt x="1385" y="3211"/>
                  </a:lnTo>
                  <a:lnTo>
                    <a:pt x="1386" y="3213"/>
                  </a:lnTo>
                  <a:lnTo>
                    <a:pt x="1386" y="3215"/>
                  </a:lnTo>
                  <a:lnTo>
                    <a:pt x="1389" y="3215"/>
                  </a:lnTo>
                  <a:lnTo>
                    <a:pt x="1393" y="3214"/>
                  </a:lnTo>
                  <a:lnTo>
                    <a:pt x="1396" y="3212"/>
                  </a:lnTo>
                  <a:lnTo>
                    <a:pt x="1401" y="3210"/>
                  </a:lnTo>
                  <a:lnTo>
                    <a:pt x="1404" y="3211"/>
                  </a:lnTo>
                  <a:lnTo>
                    <a:pt x="1405" y="3213"/>
                  </a:lnTo>
                  <a:lnTo>
                    <a:pt x="1406" y="3215"/>
                  </a:lnTo>
                  <a:lnTo>
                    <a:pt x="1406" y="3219"/>
                  </a:lnTo>
                  <a:lnTo>
                    <a:pt x="1408" y="3221"/>
                  </a:lnTo>
                  <a:lnTo>
                    <a:pt x="1409" y="3222"/>
                  </a:lnTo>
                  <a:lnTo>
                    <a:pt x="1410" y="3222"/>
                  </a:lnTo>
                  <a:lnTo>
                    <a:pt x="1412" y="3220"/>
                  </a:lnTo>
                  <a:lnTo>
                    <a:pt x="1414" y="3218"/>
                  </a:lnTo>
                  <a:lnTo>
                    <a:pt x="1416" y="3215"/>
                  </a:lnTo>
                  <a:lnTo>
                    <a:pt x="1419" y="3212"/>
                  </a:lnTo>
                  <a:lnTo>
                    <a:pt x="1422" y="3210"/>
                  </a:lnTo>
                  <a:lnTo>
                    <a:pt x="1425" y="3210"/>
                  </a:lnTo>
                  <a:lnTo>
                    <a:pt x="1426" y="3211"/>
                  </a:lnTo>
                  <a:lnTo>
                    <a:pt x="1426" y="3213"/>
                  </a:lnTo>
                  <a:lnTo>
                    <a:pt x="1426" y="3217"/>
                  </a:lnTo>
                  <a:lnTo>
                    <a:pt x="1424" y="3225"/>
                  </a:lnTo>
                  <a:lnTo>
                    <a:pt x="1419" y="3230"/>
                  </a:lnTo>
                  <a:lnTo>
                    <a:pt x="1417" y="3235"/>
                  </a:lnTo>
                  <a:lnTo>
                    <a:pt x="1412" y="3242"/>
                  </a:lnTo>
                  <a:lnTo>
                    <a:pt x="1410" y="3245"/>
                  </a:lnTo>
                  <a:lnTo>
                    <a:pt x="1409" y="3249"/>
                  </a:lnTo>
                  <a:lnTo>
                    <a:pt x="1408" y="3252"/>
                  </a:lnTo>
                  <a:lnTo>
                    <a:pt x="1409" y="3253"/>
                  </a:lnTo>
                  <a:lnTo>
                    <a:pt x="1411" y="3255"/>
                  </a:lnTo>
                  <a:lnTo>
                    <a:pt x="1413" y="3257"/>
                  </a:lnTo>
                  <a:lnTo>
                    <a:pt x="1422" y="3261"/>
                  </a:lnTo>
                  <a:lnTo>
                    <a:pt x="1433" y="3266"/>
                  </a:lnTo>
                  <a:lnTo>
                    <a:pt x="1436" y="3265"/>
                  </a:lnTo>
                  <a:lnTo>
                    <a:pt x="1440" y="3263"/>
                  </a:lnTo>
                  <a:lnTo>
                    <a:pt x="1441" y="3261"/>
                  </a:lnTo>
                  <a:lnTo>
                    <a:pt x="1442" y="3260"/>
                  </a:lnTo>
                  <a:lnTo>
                    <a:pt x="1443" y="3257"/>
                  </a:lnTo>
                  <a:lnTo>
                    <a:pt x="1445" y="3251"/>
                  </a:lnTo>
                  <a:lnTo>
                    <a:pt x="1448" y="3250"/>
                  </a:lnTo>
                  <a:lnTo>
                    <a:pt x="1450" y="3247"/>
                  </a:lnTo>
                  <a:lnTo>
                    <a:pt x="1455" y="3241"/>
                  </a:lnTo>
                  <a:lnTo>
                    <a:pt x="1461" y="3235"/>
                  </a:lnTo>
                  <a:lnTo>
                    <a:pt x="1463" y="3241"/>
                  </a:lnTo>
                  <a:lnTo>
                    <a:pt x="1465" y="3244"/>
                  </a:lnTo>
                  <a:lnTo>
                    <a:pt x="1468" y="3246"/>
                  </a:lnTo>
                  <a:lnTo>
                    <a:pt x="1473" y="3246"/>
                  </a:lnTo>
                  <a:lnTo>
                    <a:pt x="1474" y="3249"/>
                  </a:lnTo>
                  <a:lnTo>
                    <a:pt x="1473" y="3250"/>
                  </a:lnTo>
                  <a:lnTo>
                    <a:pt x="1470" y="3250"/>
                  </a:lnTo>
                  <a:lnTo>
                    <a:pt x="1468" y="3251"/>
                  </a:lnTo>
                  <a:lnTo>
                    <a:pt x="1466" y="3252"/>
                  </a:lnTo>
                  <a:lnTo>
                    <a:pt x="1465" y="3253"/>
                  </a:lnTo>
                  <a:lnTo>
                    <a:pt x="1465" y="3255"/>
                  </a:lnTo>
                  <a:lnTo>
                    <a:pt x="1468" y="3258"/>
                  </a:lnTo>
                  <a:lnTo>
                    <a:pt x="1469" y="3259"/>
                  </a:lnTo>
                  <a:lnTo>
                    <a:pt x="1471" y="3259"/>
                  </a:lnTo>
                  <a:lnTo>
                    <a:pt x="1476" y="3261"/>
                  </a:lnTo>
                  <a:lnTo>
                    <a:pt x="1479" y="3265"/>
                  </a:lnTo>
                  <a:lnTo>
                    <a:pt x="1478" y="3266"/>
                  </a:lnTo>
                  <a:lnTo>
                    <a:pt x="1477" y="3267"/>
                  </a:lnTo>
                  <a:lnTo>
                    <a:pt x="1483" y="3270"/>
                  </a:lnTo>
                  <a:lnTo>
                    <a:pt x="1489" y="3272"/>
                  </a:lnTo>
                  <a:lnTo>
                    <a:pt x="1492" y="3274"/>
                  </a:lnTo>
                  <a:lnTo>
                    <a:pt x="1495" y="3275"/>
                  </a:lnTo>
                  <a:lnTo>
                    <a:pt x="1500" y="3275"/>
                  </a:lnTo>
                  <a:lnTo>
                    <a:pt x="1503" y="3274"/>
                  </a:lnTo>
                  <a:lnTo>
                    <a:pt x="1506" y="3270"/>
                  </a:lnTo>
                  <a:lnTo>
                    <a:pt x="1507" y="3269"/>
                  </a:lnTo>
                  <a:lnTo>
                    <a:pt x="1506" y="3268"/>
                  </a:lnTo>
                  <a:lnTo>
                    <a:pt x="1506" y="3268"/>
                  </a:lnTo>
                  <a:lnTo>
                    <a:pt x="1505" y="3268"/>
                  </a:lnTo>
                  <a:lnTo>
                    <a:pt x="1511" y="3266"/>
                  </a:lnTo>
                  <a:lnTo>
                    <a:pt x="1514" y="3265"/>
                  </a:lnTo>
                  <a:lnTo>
                    <a:pt x="1517" y="3262"/>
                  </a:lnTo>
                  <a:lnTo>
                    <a:pt x="1515" y="3254"/>
                  </a:lnTo>
                  <a:lnTo>
                    <a:pt x="1514" y="3244"/>
                  </a:lnTo>
                  <a:lnTo>
                    <a:pt x="1514" y="3242"/>
                  </a:lnTo>
                  <a:lnTo>
                    <a:pt x="1514" y="3239"/>
                  </a:lnTo>
                  <a:lnTo>
                    <a:pt x="1512" y="3231"/>
                  </a:lnTo>
                  <a:lnTo>
                    <a:pt x="1511" y="3226"/>
                  </a:lnTo>
                  <a:lnTo>
                    <a:pt x="1510" y="3225"/>
                  </a:lnTo>
                  <a:lnTo>
                    <a:pt x="1509" y="3225"/>
                  </a:lnTo>
                  <a:lnTo>
                    <a:pt x="1506" y="3227"/>
                  </a:lnTo>
                  <a:lnTo>
                    <a:pt x="1500" y="3230"/>
                  </a:lnTo>
                  <a:lnTo>
                    <a:pt x="1497" y="3233"/>
                  </a:lnTo>
                  <a:lnTo>
                    <a:pt x="1495" y="3233"/>
                  </a:lnTo>
                  <a:lnTo>
                    <a:pt x="1494" y="3233"/>
                  </a:lnTo>
                  <a:lnTo>
                    <a:pt x="1494" y="3230"/>
                  </a:lnTo>
                  <a:lnTo>
                    <a:pt x="1497" y="3228"/>
                  </a:lnTo>
                  <a:lnTo>
                    <a:pt x="1498" y="3226"/>
                  </a:lnTo>
                  <a:lnTo>
                    <a:pt x="1499" y="3223"/>
                  </a:lnTo>
                  <a:lnTo>
                    <a:pt x="1500" y="3222"/>
                  </a:lnTo>
                  <a:lnTo>
                    <a:pt x="1501" y="3220"/>
                  </a:lnTo>
                  <a:lnTo>
                    <a:pt x="1503" y="3218"/>
                  </a:lnTo>
                  <a:lnTo>
                    <a:pt x="1507" y="3214"/>
                  </a:lnTo>
                  <a:lnTo>
                    <a:pt x="1512" y="3211"/>
                  </a:lnTo>
                  <a:lnTo>
                    <a:pt x="1517" y="3209"/>
                  </a:lnTo>
                  <a:lnTo>
                    <a:pt x="1524" y="3206"/>
                  </a:lnTo>
                  <a:lnTo>
                    <a:pt x="1527" y="3205"/>
                  </a:lnTo>
                  <a:lnTo>
                    <a:pt x="1530" y="3204"/>
                  </a:lnTo>
                  <a:lnTo>
                    <a:pt x="1532" y="3202"/>
                  </a:lnTo>
                  <a:lnTo>
                    <a:pt x="1533" y="3200"/>
                  </a:lnTo>
                  <a:lnTo>
                    <a:pt x="1533" y="3196"/>
                  </a:lnTo>
                  <a:lnTo>
                    <a:pt x="1532" y="3193"/>
                  </a:lnTo>
                  <a:lnTo>
                    <a:pt x="1530" y="3186"/>
                  </a:lnTo>
                  <a:lnTo>
                    <a:pt x="1526" y="3180"/>
                  </a:lnTo>
                  <a:lnTo>
                    <a:pt x="1525" y="3178"/>
                  </a:lnTo>
                  <a:lnTo>
                    <a:pt x="1524" y="3176"/>
                  </a:lnTo>
                  <a:lnTo>
                    <a:pt x="1526" y="3173"/>
                  </a:lnTo>
                  <a:lnTo>
                    <a:pt x="1528" y="3171"/>
                  </a:lnTo>
                  <a:lnTo>
                    <a:pt x="1531" y="3170"/>
                  </a:lnTo>
                  <a:lnTo>
                    <a:pt x="1534" y="3168"/>
                  </a:lnTo>
                  <a:lnTo>
                    <a:pt x="1536" y="3164"/>
                  </a:lnTo>
                  <a:lnTo>
                    <a:pt x="1536" y="3162"/>
                  </a:lnTo>
                  <a:lnTo>
                    <a:pt x="1534" y="3156"/>
                  </a:lnTo>
                  <a:lnTo>
                    <a:pt x="1533" y="3156"/>
                  </a:lnTo>
                  <a:lnTo>
                    <a:pt x="1533" y="3156"/>
                  </a:lnTo>
                  <a:lnTo>
                    <a:pt x="1534" y="3152"/>
                  </a:lnTo>
                  <a:lnTo>
                    <a:pt x="1535" y="3144"/>
                  </a:lnTo>
                  <a:lnTo>
                    <a:pt x="1538" y="3140"/>
                  </a:lnTo>
                  <a:lnTo>
                    <a:pt x="1540" y="3137"/>
                  </a:lnTo>
                  <a:lnTo>
                    <a:pt x="1540" y="3136"/>
                  </a:lnTo>
                  <a:lnTo>
                    <a:pt x="1539" y="3135"/>
                  </a:lnTo>
                  <a:lnTo>
                    <a:pt x="1538" y="3133"/>
                  </a:lnTo>
                  <a:lnTo>
                    <a:pt x="1536" y="3133"/>
                  </a:lnTo>
                  <a:lnTo>
                    <a:pt x="1536" y="3131"/>
                  </a:lnTo>
                  <a:lnTo>
                    <a:pt x="1538" y="3129"/>
                  </a:lnTo>
                  <a:lnTo>
                    <a:pt x="1541" y="3125"/>
                  </a:lnTo>
                  <a:lnTo>
                    <a:pt x="1546" y="3121"/>
                  </a:lnTo>
                  <a:lnTo>
                    <a:pt x="1547" y="3117"/>
                  </a:lnTo>
                  <a:lnTo>
                    <a:pt x="1548" y="3115"/>
                  </a:lnTo>
                  <a:lnTo>
                    <a:pt x="1547" y="3112"/>
                  </a:lnTo>
                  <a:lnTo>
                    <a:pt x="1547" y="3109"/>
                  </a:lnTo>
                  <a:lnTo>
                    <a:pt x="1547" y="3107"/>
                  </a:lnTo>
                  <a:lnTo>
                    <a:pt x="1547" y="3104"/>
                  </a:lnTo>
                  <a:lnTo>
                    <a:pt x="1549" y="3099"/>
                  </a:lnTo>
                  <a:lnTo>
                    <a:pt x="1554" y="3092"/>
                  </a:lnTo>
                  <a:lnTo>
                    <a:pt x="1554" y="3088"/>
                  </a:lnTo>
                  <a:lnTo>
                    <a:pt x="1554" y="3086"/>
                  </a:lnTo>
                  <a:lnTo>
                    <a:pt x="1555" y="3083"/>
                  </a:lnTo>
                  <a:lnTo>
                    <a:pt x="1556" y="3081"/>
                  </a:lnTo>
                  <a:lnTo>
                    <a:pt x="1559" y="3079"/>
                  </a:lnTo>
                  <a:lnTo>
                    <a:pt x="1560" y="3075"/>
                  </a:lnTo>
                  <a:lnTo>
                    <a:pt x="1562" y="3073"/>
                  </a:lnTo>
                  <a:lnTo>
                    <a:pt x="1562" y="3072"/>
                  </a:lnTo>
                  <a:lnTo>
                    <a:pt x="1560" y="3072"/>
                  </a:lnTo>
                  <a:lnTo>
                    <a:pt x="1558" y="3071"/>
                  </a:lnTo>
                  <a:lnTo>
                    <a:pt x="1556" y="3068"/>
                  </a:lnTo>
                  <a:lnTo>
                    <a:pt x="1557" y="3065"/>
                  </a:lnTo>
                  <a:lnTo>
                    <a:pt x="1558" y="3062"/>
                  </a:lnTo>
                  <a:lnTo>
                    <a:pt x="1562" y="3058"/>
                  </a:lnTo>
                  <a:lnTo>
                    <a:pt x="1564" y="3056"/>
                  </a:lnTo>
                  <a:lnTo>
                    <a:pt x="1565" y="3054"/>
                  </a:lnTo>
                  <a:lnTo>
                    <a:pt x="1565" y="3052"/>
                  </a:lnTo>
                  <a:lnTo>
                    <a:pt x="1564" y="3051"/>
                  </a:lnTo>
                  <a:lnTo>
                    <a:pt x="1562" y="3051"/>
                  </a:lnTo>
                  <a:lnTo>
                    <a:pt x="1558" y="3052"/>
                  </a:lnTo>
                  <a:lnTo>
                    <a:pt x="1554" y="3054"/>
                  </a:lnTo>
                  <a:lnTo>
                    <a:pt x="1549" y="3055"/>
                  </a:lnTo>
                  <a:lnTo>
                    <a:pt x="1547" y="3055"/>
                  </a:lnTo>
                  <a:lnTo>
                    <a:pt x="1547" y="3052"/>
                  </a:lnTo>
                  <a:lnTo>
                    <a:pt x="1548" y="3050"/>
                  </a:lnTo>
                  <a:lnTo>
                    <a:pt x="1551" y="3046"/>
                  </a:lnTo>
                  <a:lnTo>
                    <a:pt x="1556" y="3041"/>
                  </a:lnTo>
                  <a:lnTo>
                    <a:pt x="1557" y="3034"/>
                  </a:lnTo>
                  <a:lnTo>
                    <a:pt x="1557" y="3029"/>
                  </a:lnTo>
                  <a:lnTo>
                    <a:pt x="1556" y="3026"/>
                  </a:lnTo>
                  <a:lnTo>
                    <a:pt x="1554" y="3024"/>
                  </a:lnTo>
                  <a:lnTo>
                    <a:pt x="1550" y="3022"/>
                  </a:lnTo>
                  <a:lnTo>
                    <a:pt x="1547" y="3022"/>
                  </a:lnTo>
                  <a:lnTo>
                    <a:pt x="1543" y="3021"/>
                  </a:lnTo>
                  <a:lnTo>
                    <a:pt x="1541" y="3019"/>
                  </a:lnTo>
                  <a:lnTo>
                    <a:pt x="1538" y="3017"/>
                  </a:lnTo>
                  <a:lnTo>
                    <a:pt x="1535" y="3015"/>
                  </a:lnTo>
                  <a:lnTo>
                    <a:pt x="1533" y="3011"/>
                  </a:lnTo>
                  <a:lnTo>
                    <a:pt x="1532" y="3008"/>
                  </a:lnTo>
                  <a:lnTo>
                    <a:pt x="1532" y="3006"/>
                  </a:lnTo>
                  <a:lnTo>
                    <a:pt x="1533" y="3005"/>
                  </a:lnTo>
                  <a:lnTo>
                    <a:pt x="1536" y="3005"/>
                  </a:lnTo>
                  <a:lnTo>
                    <a:pt x="1542" y="3007"/>
                  </a:lnTo>
                  <a:lnTo>
                    <a:pt x="1546" y="3009"/>
                  </a:lnTo>
                  <a:lnTo>
                    <a:pt x="1551" y="3014"/>
                  </a:lnTo>
                  <a:lnTo>
                    <a:pt x="1555" y="3015"/>
                  </a:lnTo>
                  <a:lnTo>
                    <a:pt x="1557" y="3015"/>
                  </a:lnTo>
                  <a:lnTo>
                    <a:pt x="1559" y="3015"/>
                  </a:lnTo>
                  <a:lnTo>
                    <a:pt x="1562" y="3014"/>
                  </a:lnTo>
                  <a:lnTo>
                    <a:pt x="1560" y="3008"/>
                  </a:lnTo>
                  <a:lnTo>
                    <a:pt x="1557" y="3001"/>
                  </a:lnTo>
                  <a:lnTo>
                    <a:pt x="1554" y="2997"/>
                  </a:lnTo>
                  <a:lnTo>
                    <a:pt x="1549" y="2993"/>
                  </a:lnTo>
                  <a:lnTo>
                    <a:pt x="1544" y="2990"/>
                  </a:lnTo>
                  <a:lnTo>
                    <a:pt x="1540" y="2989"/>
                  </a:lnTo>
                  <a:lnTo>
                    <a:pt x="1530" y="2985"/>
                  </a:lnTo>
                  <a:lnTo>
                    <a:pt x="1519" y="2979"/>
                  </a:lnTo>
                  <a:lnTo>
                    <a:pt x="1518" y="2978"/>
                  </a:lnTo>
                  <a:lnTo>
                    <a:pt x="1518" y="2976"/>
                  </a:lnTo>
                  <a:lnTo>
                    <a:pt x="1520" y="2976"/>
                  </a:lnTo>
                  <a:lnTo>
                    <a:pt x="1523" y="2977"/>
                  </a:lnTo>
                  <a:lnTo>
                    <a:pt x="1527" y="2978"/>
                  </a:lnTo>
                  <a:lnTo>
                    <a:pt x="1532" y="2979"/>
                  </a:lnTo>
                  <a:lnTo>
                    <a:pt x="1536" y="2979"/>
                  </a:lnTo>
                  <a:lnTo>
                    <a:pt x="1541" y="2978"/>
                  </a:lnTo>
                  <a:lnTo>
                    <a:pt x="1544" y="2976"/>
                  </a:lnTo>
                  <a:lnTo>
                    <a:pt x="1546" y="2975"/>
                  </a:lnTo>
                  <a:lnTo>
                    <a:pt x="1547" y="2973"/>
                  </a:lnTo>
                  <a:lnTo>
                    <a:pt x="1548" y="2969"/>
                  </a:lnTo>
                  <a:lnTo>
                    <a:pt x="1549" y="2964"/>
                  </a:lnTo>
                  <a:lnTo>
                    <a:pt x="1549" y="2960"/>
                  </a:lnTo>
                  <a:lnTo>
                    <a:pt x="1551" y="2960"/>
                  </a:lnTo>
                  <a:lnTo>
                    <a:pt x="1554" y="2961"/>
                  </a:lnTo>
                  <a:lnTo>
                    <a:pt x="1557" y="2964"/>
                  </a:lnTo>
                  <a:lnTo>
                    <a:pt x="1563" y="2967"/>
                  </a:lnTo>
                  <a:lnTo>
                    <a:pt x="1565" y="2969"/>
                  </a:lnTo>
                  <a:lnTo>
                    <a:pt x="1568" y="2970"/>
                  </a:lnTo>
                  <a:lnTo>
                    <a:pt x="1569" y="2970"/>
                  </a:lnTo>
                  <a:lnTo>
                    <a:pt x="1572" y="2970"/>
                  </a:lnTo>
                  <a:lnTo>
                    <a:pt x="1573" y="2967"/>
                  </a:lnTo>
                  <a:lnTo>
                    <a:pt x="1574" y="2964"/>
                  </a:lnTo>
                  <a:lnTo>
                    <a:pt x="1574" y="2962"/>
                  </a:lnTo>
                  <a:lnTo>
                    <a:pt x="1574" y="2960"/>
                  </a:lnTo>
                  <a:lnTo>
                    <a:pt x="1576" y="2960"/>
                  </a:lnTo>
                  <a:lnTo>
                    <a:pt x="1579" y="2961"/>
                  </a:lnTo>
                  <a:lnTo>
                    <a:pt x="1584" y="2959"/>
                  </a:lnTo>
                  <a:lnTo>
                    <a:pt x="1588" y="2954"/>
                  </a:lnTo>
                  <a:lnTo>
                    <a:pt x="1591" y="2949"/>
                  </a:lnTo>
                  <a:lnTo>
                    <a:pt x="1593" y="2943"/>
                  </a:lnTo>
                  <a:lnTo>
                    <a:pt x="1595" y="2937"/>
                  </a:lnTo>
                  <a:lnTo>
                    <a:pt x="1595" y="2936"/>
                  </a:lnTo>
                  <a:lnTo>
                    <a:pt x="1595" y="2935"/>
                  </a:lnTo>
                  <a:lnTo>
                    <a:pt x="1597" y="2932"/>
                  </a:lnTo>
                  <a:lnTo>
                    <a:pt x="1597" y="2929"/>
                  </a:lnTo>
                  <a:lnTo>
                    <a:pt x="1596" y="2926"/>
                  </a:lnTo>
                  <a:lnTo>
                    <a:pt x="1593" y="2921"/>
                  </a:lnTo>
                  <a:lnTo>
                    <a:pt x="1590" y="2918"/>
                  </a:lnTo>
                  <a:lnTo>
                    <a:pt x="1588" y="2916"/>
                  </a:lnTo>
                  <a:lnTo>
                    <a:pt x="1587" y="2913"/>
                  </a:lnTo>
                  <a:lnTo>
                    <a:pt x="1587" y="2911"/>
                  </a:lnTo>
                  <a:lnTo>
                    <a:pt x="1587" y="2908"/>
                  </a:lnTo>
                  <a:lnTo>
                    <a:pt x="1588" y="2908"/>
                  </a:lnTo>
                  <a:lnTo>
                    <a:pt x="1589" y="2907"/>
                  </a:lnTo>
                  <a:lnTo>
                    <a:pt x="1596" y="2911"/>
                  </a:lnTo>
                  <a:lnTo>
                    <a:pt x="1600" y="2917"/>
                  </a:lnTo>
                  <a:lnTo>
                    <a:pt x="1603" y="2919"/>
                  </a:lnTo>
                  <a:lnTo>
                    <a:pt x="1606" y="2921"/>
                  </a:lnTo>
                  <a:lnTo>
                    <a:pt x="1611" y="2924"/>
                  </a:lnTo>
                  <a:lnTo>
                    <a:pt x="1616" y="2925"/>
                  </a:lnTo>
                  <a:lnTo>
                    <a:pt x="1619" y="2922"/>
                  </a:lnTo>
                  <a:lnTo>
                    <a:pt x="1621" y="2919"/>
                  </a:lnTo>
                  <a:lnTo>
                    <a:pt x="1620" y="2917"/>
                  </a:lnTo>
                  <a:lnTo>
                    <a:pt x="1617" y="2913"/>
                  </a:lnTo>
                  <a:lnTo>
                    <a:pt x="1616" y="2911"/>
                  </a:lnTo>
                  <a:lnTo>
                    <a:pt x="1616" y="2909"/>
                  </a:lnTo>
                  <a:lnTo>
                    <a:pt x="1616" y="2907"/>
                  </a:lnTo>
                  <a:lnTo>
                    <a:pt x="1619" y="2903"/>
                  </a:lnTo>
                  <a:lnTo>
                    <a:pt x="1622" y="2900"/>
                  </a:lnTo>
                  <a:lnTo>
                    <a:pt x="1623" y="2897"/>
                  </a:lnTo>
                  <a:lnTo>
                    <a:pt x="1623" y="2895"/>
                  </a:lnTo>
                  <a:lnTo>
                    <a:pt x="1622" y="2893"/>
                  </a:lnTo>
                  <a:lnTo>
                    <a:pt x="1622" y="2892"/>
                  </a:lnTo>
                  <a:lnTo>
                    <a:pt x="1622" y="2889"/>
                  </a:lnTo>
                  <a:lnTo>
                    <a:pt x="1624" y="2888"/>
                  </a:lnTo>
                  <a:lnTo>
                    <a:pt x="1628" y="2886"/>
                  </a:lnTo>
                  <a:lnTo>
                    <a:pt x="1632" y="2886"/>
                  </a:lnTo>
                  <a:lnTo>
                    <a:pt x="1636" y="2885"/>
                  </a:lnTo>
                  <a:lnTo>
                    <a:pt x="1636" y="2883"/>
                  </a:lnTo>
                  <a:lnTo>
                    <a:pt x="1636" y="2880"/>
                  </a:lnTo>
                  <a:lnTo>
                    <a:pt x="1632" y="2876"/>
                  </a:lnTo>
                  <a:lnTo>
                    <a:pt x="1628" y="2871"/>
                  </a:lnTo>
                  <a:lnTo>
                    <a:pt x="1628" y="2869"/>
                  </a:lnTo>
                  <a:lnTo>
                    <a:pt x="1629" y="2868"/>
                  </a:lnTo>
                  <a:lnTo>
                    <a:pt x="1632" y="2869"/>
                  </a:lnTo>
                  <a:lnTo>
                    <a:pt x="1638" y="2870"/>
                  </a:lnTo>
                  <a:lnTo>
                    <a:pt x="1641" y="2870"/>
                  </a:lnTo>
                  <a:lnTo>
                    <a:pt x="1644" y="2870"/>
                  </a:lnTo>
                  <a:lnTo>
                    <a:pt x="1646" y="2869"/>
                  </a:lnTo>
                  <a:lnTo>
                    <a:pt x="1647" y="2867"/>
                  </a:lnTo>
                  <a:lnTo>
                    <a:pt x="1647" y="2863"/>
                  </a:lnTo>
                  <a:lnTo>
                    <a:pt x="1646" y="2859"/>
                  </a:lnTo>
                  <a:lnTo>
                    <a:pt x="1644" y="2850"/>
                  </a:lnTo>
                  <a:lnTo>
                    <a:pt x="1642" y="2840"/>
                  </a:lnTo>
                  <a:lnTo>
                    <a:pt x="1645" y="2829"/>
                  </a:lnTo>
                  <a:lnTo>
                    <a:pt x="1645" y="2819"/>
                  </a:lnTo>
                  <a:lnTo>
                    <a:pt x="1642" y="2818"/>
                  </a:lnTo>
                  <a:lnTo>
                    <a:pt x="1640" y="2816"/>
                  </a:lnTo>
                  <a:lnTo>
                    <a:pt x="1634" y="2815"/>
                  </a:lnTo>
                  <a:lnTo>
                    <a:pt x="1629" y="2816"/>
                  </a:lnTo>
                  <a:lnTo>
                    <a:pt x="1625" y="2818"/>
                  </a:lnTo>
                  <a:lnTo>
                    <a:pt x="1622" y="2819"/>
                  </a:lnTo>
                  <a:lnTo>
                    <a:pt x="1620" y="2816"/>
                  </a:lnTo>
                  <a:lnTo>
                    <a:pt x="1617" y="2814"/>
                  </a:lnTo>
                  <a:lnTo>
                    <a:pt x="1615" y="2813"/>
                  </a:lnTo>
                  <a:lnTo>
                    <a:pt x="1613" y="2811"/>
                  </a:lnTo>
                  <a:lnTo>
                    <a:pt x="1608" y="2810"/>
                  </a:lnTo>
                  <a:lnTo>
                    <a:pt x="1603" y="2808"/>
                  </a:lnTo>
                  <a:lnTo>
                    <a:pt x="1599" y="2807"/>
                  </a:lnTo>
                  <a:lnTo>
                    <a:pt x="1597" y="2806"/>
                  </a:lnTo>
                  <a:lnTo>
                    <a:pt x="1596" y="2804"/>
                  </a:lnTo>
                  <a:lnTo>
                    <a:pt x="1593" y="2803"/>
                  </a:lnTo>
                  <a:lnTo>
                    <a:pt x="1593" y="2799"/>
                  </a:lnTo>
                  <a:lnTo>
                    <a:pt x="1593" y="2796"/>
                  </a:lnTo>
                  <a:lnTo>
                    <a:pt x="1595" y="2794"/>
                  </a:lnTo>
                  <a:lnTo>
                    <a:pt x="1597" y="2791"/>
                  </a:lnTo>
                  <a:lnTo>
                    <a:pt x="1599" y="2790"/>
                  </a:lnTo>
                  <a:lnTo>
                    <a:pt x="1604" y="2791"/>
                  </a:lnTo>
                  <a:lnTo>
                    <a:pt x="1607" y="2793"/>
                  </a:lnTo>
                  <a:lnTo>
                    <a:pt x="1611" y="2794"/>
                  </a:lnTo>
                  <a:lnTo>
                    <a:pt x="1615" y="2795"/>
                  </a:lnTo>
                  <a:lnTo>
                    <a:pt x="1620" y="2795"/>
                  </a:lnTo>
                  <a:lnTo>
                    <a:pt x="1624" y="2794"/>
                  </a:lnTo>
                  <a:lnTo>
                    <a:pt x="1628" y="2790"/>
                  </a:lnTo>
                  <a:lnTo>
                    <a:pt x="1632" y="2787"/>
                  </a:lnTo>
                  <a:lnTo>
                    <a:pt x="1636" y="2786"/>
                  </a:lnTo>
                  <a:lnTo>
                    <a:pt x="1638" y="2786"/>
                  </a:lnTo>
                  <a:lnTo>
                    <a:pt x="1640" y="2787"/>
                  </a:lnTo>
                  <a:lnTo>
                    <a:pt x="1642" y="2789"/>
                  </a:lnTo>
                  <a:lnTo>
                    <a:pt x="1645" y="2790"/>
                  </a:lnTo>
                  <a:lnTo>
                    <a:pt x="1648" y="2790"/>
                  </a:lnTo>
                  <a:lnTo>
                    <a:pt x="1653" y="2789"/>
                  </a:lnTo>
                  <a:lnTo>
                    <a:pt x="1653" y="2786"/>
                  </a:lnTo>
                  <a:lnTo>
                    <a:pt x="1653" y="2783"/>
                  </a:lnTo>
                  <a:lnTo>
                    <a:pt x="1649" y="2781"/>
                  </a:lnTo>
                  <a:lnTo>
                    <a:pt x="1646" y="2779"/>
                  </a:lnTo>
                  <a:lnTo>
                    <a:pt x="1644" y="2775"/>
                  </a:lnTo>
                  <a:lnTo>
                    <a:pt x="1644" y="2773"/>
                  </a:lnTo>
                  <a:lnTo>
                    <a:pt x="1644" y="2771"/>
                  </a:lnTo>
                  <a:lnTo>
                    <a:pt x="1644" y="2767"/>
                  </a:lnTo>
                  <a:lnTo>
                    <a:pt x="1644" y="2761"/>
                  </a:lnTo>
                  <a:lnTo>
                    <a:pt x="1641" y="2756"/>
                  </a:lnTo>
                  <a:lnTo>
                    <a:pt x="1639" y="2751"/>
                  </a:lnTo>
                  <a:lnTo>
                    <a:pt x="1637" y="2749"/>
                  </a:lnTo>
                  <a:lnTo>
                    <a:pt x="1633" y="2746"/>
                  </a:lnTo>
                  <a:lnTo>
                    <a:pt x="1630" y="2742"/>
                  </a:lnTo>
                  <a:lnTo>
                    <a:pt x="1628" y="2739"/>
                  </a:lnTo>
                  <a:lnTo>
                    <a:pt x="1625" y="2733"/>
                  </a:lnTo>
                  <a:lnTo>
                    <a:pt x="1623" y="2730"/>
                  </a:lnTo>
                  <a:lnTo>
                    <a:pt x="1622" y="2726"/>
                  </a:lnTo>
                  <a:lnTo>
                    <a:pt x="1617" y="2723"/>
                  </a:lnTo>
                  <a:lnTo>
                    <a:pt x="1616" y="2723"/>
                  </a:lnTo>
                  <a:lnTo>
                    <a:pt x="1616" y="2722"/>
                  </a:lnTo>
                  <a:lnTo>
                    <a:pt x="1620" y="2717"/>
                  </a:lnTo>
                  <a:lnTo>
                    <a:pt x="1621" y="2714"/>
                  </a:lnTo>
                  <a:lnTo>
                    <a:pt x="1622" y="2712"/>
                  </a:lnTo>
                  <a:lnTo>
                    <a:pt x="1622" y="2710"/>
                  </a:lnTo>
                  <a:lnTo>
                    <a:pt x="1622" y="2709"/>
                  </a:lnTo>
                  <a:lnTo>
                    <a:pt x="1620" y="2706"/>
                  </a:lnTo>
                  <a:lnTo>
                    <a:pt x="1619" y="2701"/>
                  </a:lnTo>
                  <a:lnTo>
                    <a:pt x="1620" y="2700"/>
                  </a:lnTo>
                  <a:lnTo>
                    <a:pt x="1622" y="2700"/>
                  </a:lnTo>
                  <a:lnTo>
                    <a:pt x="1626" y="2701"/>
                  </a:lnTo>
                  <a:lnTo>
                    <a:pt x="1631" y="2704"/>
                  </a:lnTo>
                  <a:lnTo>
                    <a:pt x="1642" y="2707"/>
                  </a:lnTo>
                  <a:lnTo>
                    <a:pt x="1644" y="2706"/>
                  </a:lnTo>
                  <a:lnTo>
                    <a:pt x="1642" y="2705"/>
                  </a:lnTo>
                  <a:lnTo>
                    <a:pt x="1641" y="2702"/>
                  </a:lnTo>
                  <a:lnTo>
                    <a:pt x="1640" y="2699"/>
                  </a:lnTo>
                  <a:lnTo>
                    <a:pt x="1640" y="2696"/>
                  </a:lnTo>
                  <a:lnTo>
                    <a:pt x="1646" y="2699"/>
                  </a:lnTo>
                  <a:lnTo>
                    <a:pt x="1653" y="2705"/>
                  </a:lnTo>
                  <a:lnTo>
                    <a:pt x="1657" y="2707"/>
                  </a:lnTo>
                  <a:lnTo>
                    <a:pt x="1662" y="2708"/>
                  </a:lnTo>
                  <a:lnTo>
                    <a:pt x="1665" y="2708"/>
                  </a:lnTo>
                  <a:lnTo>
                    <a:pt x="1669" y="2707"/>
                  </a:lnTo>
                  <a:lnTo>
                    <a:pt x="1671" y="2705"/>
                  </a:lnTo>
                  <a:lnTo>
                    <a:pt x="1673" y="2702"/>
                  </a:lnTo>
                  <a:lnTo>
                    <a:pt x="1674" y="2698"/>
                  </a:lnTo>
                  <a:lnTo>
                    <a:pt x="1676" y="2693"/>
                  </a:lnTo>
                  <a:lnTo>
                    <a:pt x="1678" y="2688"/>
                  </a:lnTo>
                  <a:lnTo>
                    <a:pt x="1680" y="2685"/>
                  </a:lnTo>
                  <a:lnTo>
                    <a:pt x="1680" y="2683"/>
                  </a:lnTo>
                  <a:lnTo>
                    <a:pt x="1679" y="2676"/>
                  </a:lnTo>
                  <a:lnTo>
                    <a:pt x="1679" y="2674"/>
                  </a:lnTo>
                  <a:lnTo>
                    <a:pt x="1678" y="2671"/>
                  </a:lnTo>
                  <a:lnTo>
                    <a:pt x="1681" y="2667"/>
                  </a:lnTo>
                  <a:lnTo>
                    <a:pt x="1685" y="2664"/>
                  </a:lnTo>
                  <a:lnTo>
                    <a:pt x="1680" y="2660"/>
                  </a:lnTo>
                  <a:lnTo>
                    <a:pt x="1676" y="2658"/>
                  </a:lnTo>
                  <a:lnTo>
                    <a:pt x="1673" y="2657"/>
                  </a:lnTo>
                  <a:lnTo>
                    <a:pt x="1669" y="2656"/>
                  </a:lnTo>
                  <a:lnTo>
                    <a:pt x="1665" y="2653"/>
                  </a:lnTo>
                  <a:lnTo>
                    <a:pt x="1664" y="2651"/>
                  </a:lnTo>
                  <a:lnTo>
                    <a:pt x="1665" y="2649"/>
                  </a:lnTo>
                  <a:lnTo>
                    <a:pt x="1666" y="2647"/>
                  </a:lnTo>
                  <a:lnTo>
                    <a:pt x="1668" y="2647"/>
                  </a:lnTo>
                  <a:lnTo>
                    <a:pt x="1670" y="2647"/>
                  </a:lnTo>
                  <a:lnTo>
                    <a:pt x="1674" y="2648"/>
                  </a:lnTo>
                  <a:lnTo>
                    <a:pt x="1678" y="2648"/>
                  </a:lnTo>
                  <a:lnTo>
                    <a:pt x="1682" y="2649"/>
                  </a:lnTo>
                  <a:lnTo>
                    <a:pt x="1686" y="2649"/>
                  </a:lnTo>
                  <a:lnTo>
                    <a:pt x="1688" y="2645"/>
                  </a:lnTo>
                  <a:lnTo>
                    <a:pt x="1689" y="2641"/>
                  </a:lnTo>
                  <a:lnTo>
                    <a:pt x="1690" y="2637"/>
                  </a:lnTo>
                  <a:lnTo>
                    <a:pt x="1693" y="2635"/>
                  </a:lnTo>
                  <a:lnTo>
                    <a:pt x="1695" y="2637"/>
                  </a:lnTo>
                  <a:lnTo>
                    <a:pt x="1698" y="2640"/>
                  </a:lnTo>
                  <a:lnTo>
                    <a:pt x="1699" y="2642"/>
                  </a:lnTo>
                  <a:lnTo>
                    <a:pt x="1702" y="2644"/>
                  </a:lnTo>
                  <a:lnTo>
                    <a:pt x="1704" y="2644"/>
                  </a:lnTo>
                  <a:lnTo>
                    <a:pt x="1706" y="2643"/>
                  </a:lnTo>
                  <a:lnTo>
                    <a:pt x="1707" y="2641"/>
                  </a:lnTo>
                  <a:lnTo>
                    <a:pt x="1709" y="2637"/>
                  </a:lnTo>
                  <a:lnTo>
                    <a:pt x="1711" y="2635"/>
                  </a:lnTo>
                  <a:lnTo>
                    <a:pt x="1712" y="2634"/>
                  </a:lnTo>
                  <a:lnTo>
                    <a:pt x="1715" y="2636"/>
                  </a:lnTo>
                  <a:lnTo>
                    <a:pt x="1717" y="2639"/>
                  </a:lnTo>
                  <a:lnTo>
                    <a:pt x="1719" y="2642"/>
                  </a:lnTo>
                  <a:lnTo>
                    <a:pt x="1721" y="2644"/>
                  </a:lnTo>
                  <a:lnTo>
                    <a:pt x="1722" y="2645"/>
                  </a:lnTo>
                  <a:lnTo>
                    <a:pt x="1725" y="2645"/>
                  </a:lnTo>
                  <a:lnTo>
                    <a:pt x="1727" y="2641"/>
                  </a:lnTo>
                  <a:lnTo>
                    <a:pt x="1731" y="2637"/>
                  </a:lnTo>
                  <a:lnTo>
                    <a:pt x="1735" y="2639"/>
                  </a:lnTo>
                  <a:lnTo>
                    <a:pt x="1737" y="2640"/>
                  </a:lnTo>
                  <a:lnTo>
                    <a:pt x="1742" y="2642"/>
                  </a:lnTo>
                  <a:lnTo>
                    <a:pt x="1745" y="2642"/>
                  </a:lnTo>
                  <a:lnTo>
                    <a:pt x="1747" y="2641"/>
                  </a:lnTo>
                  <a:lnTo>
                    <a:pt x="1748" y="2639"/>
                  </a:lnTo>
                  <a:lnTo>
                    <a:pt x="1750" y="2636"/>
                  </a:lnTo>
                  <a:lnTo>
                    <a:pt x="1752" y="2635"/>
                  </a:lnTo>
                  <a:lnTo>
                    <a:pt x="1754" y="2634"/>
                  </a:lnTo>
                  <a:lnTo>
                    <a:pt x="1759" y="2635"/>
                  </a:lnTo>
                  <a:lnTo>
                    <a:pt x="1763" y="2636"/>
                  </a:lnTo>
                  <a:lnTo>
                    <a:pt x="1766" y="2635"/>
                  </a:lnTo>
                  <a:lnTo>
                    <a:pt x="1766" y="2633"/>
                  </a:lnTo>
                  <a:lnTo>
                    <a:pt x="1766" y="2628"/>
                  </a:lnTo>
                  <a:lnTo>
                    <a:pt x="1767" y="2624"/>
                  </a:lnTo>
                  <a:lnTo>
                    <a:pt x="1768" y="2620"/>
                  </a:lnTo>
                  <a:lnTo>
                    <a:pt x="1759" y="2606"/>
                  </a:lnTo>
                  <a:lnTo>
                    <a:pt x="1748" y="2591"/>
                  </a:lnTo>
                  <a:lnTo>
                    <a:pt x="1751" y="2591"/>
                  </a:lnTo>
                  <a:lnTo>
                    <a:pt x="1754" y="2592"/>
                  </a:lnTo>
                  <a:lnTo>
                    <a:pt x="1758" y="2596"/>
                  </a:lnTo>
                  <a:lnTo>
                    <a:pt x="1761" y="2600"/>
                  </a:lnTo>
                  <a:lnTo>
                    <a:pt x="1762" y="2601"/>
                  </a:lnTo>
                  <a:lnTo>
                    <a:pt x="1764" y="2602"/>
                  </a:lnTo>
                  <a:lnTo>
                    <a:pt x="1767" y="2602"/>
                  </a:lnTo>
                  <a:lnTo>
                    <a:pt x="1770" y="2601"/>
                  </a:lnTo>
                  <a:lnTo>
                    <a:pt x="1774" y="2596"/>
                  </a:lnTo>
                  <a:lnTo>
                    <a:pt x="1775" y="2593"/>
                  </a:lnTo>
                  <a:lnTo>
                    <a:pt x="1775" y="2590"/>
                  </a:lnTo>
                  <a:lnTo>
                    <a:pt x="1774" y="2585"/>
                  </a:lnTo>
                  <a:lnTo>
                    <a:pt x="1774" y="2583"/>
                  </a:lnTo>
                  <a:lnTo>
                    <a:pt x="1772" y="2580"/>
                  </a:lnTo>
                  <a:lnTo>
                    <a:pt x="1774" y="2577"/>
                  </a:lnTo>
                  <a:lnTo>
                    <a:pt x="1776" y="2574"/>
                  </a:lnTo>
                  <a:lnTo>
                    <a:pt x="1779" y="2571"/>
                  </a:lnTo>
                  <a:lnTo>
                    <a:pt x="1783" y="2569"/>
                  </a:lnTo>
                  <a:lnTo>
                    <a:pt x="1786" y="2567"/>
                  </a:lnTo>
                  <a:lnTo>
                    <a:pt x="1788" y="2563"/>
                  </a:lnTo>
                  <a:lnTo>
                    <a:pt x="1788" y="2561"/>
                  </a:lnTo>
                  <a:lnTo>
                    <a:pt x="1788" y="2558"/>
                  </a:lnTo>
                  <a:lnTo>
                    <a:pt x="1786" y="2554"/>
                  </a:lnTo>
                  <a:lnTo>
                    <a:pt x="1782" y="2551"/>
                  </a:lnTo>
                  <a:lnTo>
                    <a:pt x="1777" y="2549"/>
                  </a:lnTo>
                  <a:lnTo>
                    <a:pt x="1775" y="2546"/>
                  </a:lnTo>
                  <a:lnTo>
                    <a:pt x="1774" y="2544"/>
                  </a:lnTo>
                  <a:lnTo>
                    <a:pt x="1775" y="2542"/>
                  </a:lnTo>
                  <a:lnTo>
                    <a:pt x="1777" y="2542"/>
                  </a:lnTo>
                  <a:lnTo>
                    <a:pt x="1780" y="2542"/>
                  </a:lnTo>
                  <a:lnTo>
                    <a:pt x="1785" y="2543"/>
                  </a:lnTo>
                  <a:lnTo>
                    <a:pt x="1790" y="2545"/>
                  </a:lnTo>
                  <a:lnTo>
                    <a:pt x="1794" y="2547"/>
                  </a:lnTo>
                  <a:lnTo>
                    <a:pt x="1797" y="2549"/>
                  </a:lnTo>
                  <a:lnTo>
                    <a:pt x="1800" y="2549"/>
                  </a:lnTo>
                  <a:lnTo>
                    <a:pt x="1802" y="2549"/>
                  </a:lnTo>
                  <a:lnTo>
                    <a:pt x="1807" y="2546"/>
                  </a:lnTo>
                  <a:lnTo>
                    <a:pt x="1813" y="2546"/>
                  </a:lnTo>
                  <a:lnTo>
                    <a:pt x="1809" y="2553"/>
                  </a:lnTo>
                  <a:lnTo>
                    <a:pt x="1802" y="2561"/>
                  </a:lnTo>
                  <a:lnTo>
                    <a:pt x="1801" y="2564"/>
                  </a:lnTo>
                  <a:lnTo>
                    <a:pt x="1800" y="2568"/>
                  </a:lnTo>
                  <a:lnTo>
                    <a:pt x="1799" y="2571"/>
                  </a:lnTo>
                  <a:lnTo>
                    <a:pt x="1797" y="2575"/>
                  </a:lnTo>
                  <a:lnTo>
                    <a:pt x="1791" y="2579"/>
                  </a:lnTo>
                  <a:lnTo>
                    <a:pt x="1785" y="2586"/>
                  </a:lnTo>
                  <a:lnTo>
                    <a:pt x="1785" y="2590"/>
                  </a:lnTo>
                  <a:lnTo>
                    <a:pt x="1785" y="2593"/>
                  </a:lnTo>
                  <a:lnTo>
                    <a:pt x="1785" y="2600"/>
                  </a:lnTo>
                  <a:lnTo>
                    <a:pt x="1783" y="2607"/>
                  </a:lnTo>
                  <a:lnTo>
                    <a:pt x="1780" y="2612"/>
                  </a:lnTo>
                  <a:lnTo>
                    <a:pt x="1778" y="2617"/>
                  </a:lnTo>
                  <a:lnTo>
                    <a:pt x="1777" y="2623"/>
                  </a:lnTo>
                  <a:lnTo>
                    <a:pt x="1776" y="2627"/>
                  </a:lnTo>
                  <a:lnTo>
                    <a:pt x="1777" y="2633"/>
                  </a:lnTo>
                  <a:lnTo>
                    <a:pt x="1782" y="2639"/>
                  </a:lnTo>
                  <a:lnTo>
                    <a:pt x="1786" y="2641"/>
                  </a:lnTo>
                  <a:lnTo>
                    <a:pt x="1792" y="2642"/>
                  </a:lnTo>
                  <a:lnTo>
                    <a:pt x="1796" y="2641"/>
                  </a:lnTo>
                  <a:lnTo>
                    <a:pt x="1800" y="2640"/>
                  </a:lnTo>
                  <a:lnTo>
                    <a:pt x="1804" y="2636"/>
                  </a:lnTo>
                  <a:lnTo>
                    <a:pt x="1807" y="2633"/>
                  </a:lnTo>
                  <a:lnTo>
                    <a:pt x="1810" y="2628"/>
                  </a:lnTo>
                  <a:lnTo>
                    <a:pt x="1811" y="2623"/>
                  </a:lnTo>
                  <a:lnTo>
                    <a:pt x="1812" y="2619"/>
                  </a:lnTo>
                  <a:lnTo>
                    <a:pt x="1813" y="2617"/>
                  </a:lnTo>
                  <a:lnTo>
                    <a:pt x="1815" y="2617"/>
                  </a:lnTo>
                  <a:lnTo>
                    <a:pt x="1816" y="2617"/>
                  </a:lnTo>
                  <a:lnTo>
                    <a:pt x="1817" y="2617"/>
                  </a:lnTo>
                  <a:lnTo>
                    <a:pt x="1818" y="2616"/>
                  </a:lnTo>
                  <a:lnTo>
                    <a:pt x="1819" y="2614"/>
                  </a:lnTo>
                  <a:lnTo>
                    <a:pt x="1821" y="2609"/>
                  </a:lnTo>
                  <a:lnTo>
                    <a:pt x="1826" y="2608"/>
                  </a:lnTo>
                  <a:lnTo>
                    <a:pt x="1829" y="2609"/>
                  </a:lnTo>
                  <a:lnTo>
                    <a:pt x="1831" y="2612"/>
                  </a:lnTo>
                  <a:lnTo>
                    <a:pt x="1831" y="2615"/>
                  </a:lnTo>
                  <a:lnTo>
                    <a:pt x="1831" y="2617"/>
                  </a:lnTo>
                  <a:lnTo>
                    <a:pt x="1831" y="2619"/>
                  </a:lnTo>
                  <a:lnTo>
                    <a:pt x="1834" y="2619"/>
                  </a:lnTo>
                  <a:lnTo>
                    <a:pt x="1839" y="2617"/>
                  </a:lnTo>
                  <a:lnTo>
                    <a:pt x="1837" y="2609"/>
                  </a:lnTo>
                  <a:lnTo>
                    <a:pt x="1836" y="2606"/>
                  </a:lnTo>
                  <a:lnTo>
                    <a:pt x="1834" y="2603"/>
                  </a:lnTo>
                  <a:lnTo>
                    <a:pt x="1832" y="2601"/>
                  </a:lnTo>
                  <a:lnTo>
                    <a:pt x="1836" y="2596"/>
                  </a:lnTo>
                  <a:lnTo>
                    <a:pt x="1841" y="2594"/>
                  </a:lnTo>
                  <a:lnTo>
                    <a:pt x="1847" y="2592"/>
                  </a:lnTo>
                  <a:lnTo>
                    <a:pt x="1851" y="2591"/>
                  </a:lnTo>
                  <a:lnTo>
                    <a:pt x="1852" y="2594"/>
                  </a:lnTo>
                  <a:lnTo>
                    <a:pt x="1854" y="2598"/>
                  </a:lnTo>
                  <a:lnTo>
                    <a:pt x="1858" y="2598"/>
                  </a:lnTo>
                  <a:lnTo>
                    <a:pt x="1860" y="2599"/>
                  </a:lnTo>
                  <a:lnTo>
                    <a:pt x="1866" y="2598"/>
                  </a:lnTo>
                  <a:lnTo>
                    <a:pt x="1870" y="2596"/>
                  </a:lnTo>
                  <a:lnTo>
                    <a:pt x="1874" y="2594"/>
                  </a:lnTo>
                  <a:lnTo>
                    <a:pt x="1878" y="2591"/>
                  </a:lnTo>
                  <a:lnTo>
                    <a:pt x="1885" y="2584"/>
                  </a:lnTo>
                  <a:lnTo>
                    <a:pt x="1892" y="2577"/>
                  </a:lnTo>
                  <a:lnTo>
                    <a:pt x="1896" y="2575"/>
                  </a:lnTo>
                  <a:lnTo>
                    <a:pt x="1898" y="2572"/>
                  </a:lnTo>
                  <a:lnTo>
                    <a:pt x="1898" y="2570"/>
                  </a:lnTo>
                  <a:lnTo>
                    <a:pt x="1897" y="2568"/>
                  </a:lnTo>
                  <a:lnTo>
                    <a:pt x="1897" y="2562"/>
                  </a:lnTo>
                  <a:lnTo>
                    <a:pt x="1898" y="2557"/>
                  </a:lnTo>
                  <a:lnTo>
                    <a:pt x="1899" y="2554"/>
                  </a:lnTo>
                  <a:lnTo>
                    <a:pt x="1901" y="2552"/>
                  </a:lnTo>
                  <a:lnTo>
                    <a:pt x="1909" y="2557"/>
                  </a:lnTo>
                  <a:lnTo>
                    <a:pt x="1918" y="2563"/>
                  </a:lnTo>
                  <a:lnTo>
                    <a:pt x="1921" y="2562"/>
                  </a:lnTo>
                  <a:lnTo>
                    <a:pt x="1923" y="2561"/>
                  </a:lnTo>
                  <a:lnTo>
                    <a:pt x="1931" y="2555"/>
                  </a:lnTo>
                  <a:lnTo>
                    <a:pt x="1937" y="2553"/>
                  </a:lnTo>
                  <a:lnTo>
                    <a:pt x="1939" y="2552"/>
                  </a:lnTo>
                  <a:lnTo>
                    <a:pt x="1941" y="2549"/>
                  </a:lnTo>
                  <a:lnTo>
                    <a:pt x="1943" y="2545"/>
                  </a:lnTo>
                  <a:lnTo>
                    <a:pt x="1946" y="2541"/>
                  </a:lnTo>
                  <a:lnTo>
                    <a:pt x="1949" y="2534"/>
                  </a:lnTo>
                  <a:lnTo>
                    <a:pt x="1954" y="2528"/>
                  </a:lnTo>
                  <a:lnTo>
                    <a:pt x="1956" y="2527"/>
                  </a:lnTo>
                  <a:lnTo>
                    <a:pt x="1957" y="2526"/>
                  </a:lnTo>
                  <a:lnTo>
                    <a:pt x="1957" y="2520"/>
                  </a:lnTo>
                  <a:lnTo>
                    <a:pt x="1956" y="2515"/>
                  </a:lnTo>
                  <a:lnTo>
                    <a:pt x="1956" y="2511"/>
                  </a:lnTo>
                  <a:lnTo>
                    <a:pt x="1956" y="2509"/>
                  </a:lnTo>
                  <a:lnTo>
                    <a:pt x="1957" y="2509"/>
                  </a:lnTo>
                  <a:lnTo>
                    <a:pt x="1958" y="2510"/>
                  </a:lnTo>
                  <a:lnTo>
                    <a:pt x="1959" y="2512"/>
                  </a:lnTo>
                  <a:lnTo>
                    <a:pt x="1962" y="2513"/>
                  </a:lnTo>
                  <a:lnTo>
                    <a:pt x="1964" y="2513"/>
                  </a:lnTo>
                  <a:lnTo>
                    <a:pt x="1966" y="2512"/>
                  </a:lnTo>
                  <a:lnTo>
                    <a:pt x="1968" y="2509"/>
                  </a:lnTo>
                  <a:lnTo>
                    <a:pt x="1970" y="2506"/>
                  </a:lnTo>
                  <a:lnTo>
                    <a:pt x="1972" y="2501"/>
                  </a:lnTo>
                  <a:lnTo>
                    <a:pt x="1974" y="2497"/>
                  </a:lnTo>
                  <a:lnTo>
                    <a:pt x="1975" y="2497"/>
                  </a:lnTo>
                  <a:lnTo>
                    <a:pt x="1978" y="2497"/>
                  </a:lnTo>
                  <a:lnTo>
                    <a:pt x="1979" y="2497"/>
                  </a:lnTo>
                  <a:lnTo>
                    <a:pt x="1979" y="2496"/>
                  </a:lnTo>
                  <a:lnTo>
                    <a:pt x="1980" y="2493"/>
                  </a:lnTo>
                  <a:lnTo>
                    <a:pt x="1980" y="2487"/>
                  </a:lnTo>
                  <a:lnTo>
                    <a:pt x="1981" y="2480"/>
                  </a:lnTo>
                  <a:lnTo>
                    <a:pt x="1983" y="2474"/>
                  </a:lnTo>
                  <a:lnTo>
                    <a:pt x="1986" y="2470"/>
                  </a:lnTo>
                  <a:lnTo>
                    <a:pt x="1990" y="2465"/>
                  </a:lnTo>
                  <a:lnTo>
                    <a:pt x="1994" y="2462"/>
                  </a:lnTo>
                  <a:lnTo>
                    <a:pt x="1997" y="2458"/>
                  </a:lnTo>
                  <a:lnTo>
                    <a:pt x="1999" y="2455"/>
                  </a:lnTo>
                  <a:lnTo>
                    <a:pt x="2002" y="2450"/>
                  </a:lnTo>
                  <a:lnTo>
                    <a:pt x="2002" y="2446"/>
                  </a:lnTo>
                  <a:lnTo>
                    <a:pt x="2002" y="2440"/>
                  </a:lnTo>
                  <a:lnTo>
                    <a:pt x="2002" y="2436"/>
                  </a:lnTo>
                  <a:lnTo>
                    <a:pt x="2003" y="2433"/>
                  </a:lnTo>
                  <a:lnTo>
                    <a:pt x="2004" y="2432"/>
                  </a:lnTo>
                  <a:lnTo>
                    <a:pt x="2005" y="2432"/>
                  </a:lnTo>
                  <a:lnTo>
                    <a:pt x="2006" y="2432"/>
                  </a:lnTo>
                  <a:lnTo>
                    <a:pt x="2007" y="2432"/>
                  </a:lnTo>
                  <a:lnTo>
                    <a:pt x="2010" y="2431"/>
                  </a:lnTo>
                  <a:lnTo>
                    <a:pt x="2012" y="2428"/>
                  </a:lnTo>
                  <a:lnTo>
                    <a:pt x="2014" y="2421"/>
                  </a:lnTo>
                  <a:lnTo>
                    <a:pt x="2014" y="2413"/>
                  </a:lnTo>
                  <a:lnTo>
                    <a:pt x="2014" y="2405"/>
                  </a:lnTo>
                  <a:lnTo>
                    <a:pt x="2013" y="2398"/>
                  </a:lnTo>
                  <a:lnTo>
                    <a:pt x="2014" y="2395"/>
                  </a:lnTo>
                  <a:lnTo>
                    <a:pt x="2014" y="2391"/>
                  </a:lnTo>
                  <a:lnTo>
                    <a:pt x="2015" y="2389"/>
                  </a:lnTo>
                  <a:lnTo>
                    <a:pt x="2018" y="2387"/>
                  </a:lnTo>
                  <a:lnTo>
                    <a:pt x="2022" y="2385"/>
                  </a:lnTo>
                  <a:lnTo>
                    <a:pt x="2025" y="2383"/>
                  </a:lnTo>
                  <a:lnTo>
                    <a:pt x="2025" y="2380"/>
                  </a:lnTo>
                  <a:lnTo>
                    <a:pt x="2024" y="2375"/>
                  </a:lnTo>
                  <a:lnTo>
                    <a:pt x="2023" y="2373"/>
                  </a:lnTo>
                  <a:lnTo>
                    <a:pt x="2024" y="2371"/>
                  </a:lnTo>
                  <a:lnTo>
                    <a:pt x="2027" y="2371"/>
                  </a:lnTo>
                  <a:lnTo>
                    <a:pt x="2030" y="2371"/>
                  </a:lnTo>
                  <a:lnTo>
                    <a:pt x="2031" y="2371"/>
                  </a:lnTo>
                  <a:lnTo>
                    <a:pt x="2033" y="2371"/>
                  </a:lnTo>
                  <a:lnTo>
                    <a:pt x="2038" y="2370"/>
                  </a:lnTo>
                  <a:lnTo>
                    <a:pt x="2043" y="2367"/>
                  </a:lnTo>
                  <a:lnTo>
                    <a:pt x="2046" y="2364"/>
                  </a:lnTo>
                  <a:lnTo>
                    <a:pt x="2048" y="2358"/>
                  </a:lnTo>
                  <a:lnTo>
                    <a:pt x="2051" y="2355"/>
                  </a:lnTo>
                  <a:lnTo>
                    <a:pt x="2053" y="2350"/>
                  </a:lnTo>
                  <a:lnTo>
                    <a:pt x="2056" y="2347"/>
                  </a:lnTo>
                  <a:lnTo>
                    <a:pt x="2061" y="2346"/>
                  </a:lnTo>
                  <a:lnTo>
                    <a:pt x="2065" y="2346"/>
                  </a:lnTo>
                  <a:lnTo>
                    <a:pt x="2068" y="2348"/>
                  </a:lnTo>
                  <a:lnTo>
                    <a:pt x="2069" y="2348"/>
                  </a:lnTo>
                  <a:lnTo>
                    <a:pt x="2070" y="2348"/>
                  </a:lnTo>
                  <a:lnTo>
                    <a:pt x="2072" y="2347"/>
                  </a:lnTo>
                  <a:lnTo>
                    <a:pt x="2076" y="2344"/>
                  </a:lnTo>
                  <a:lnTo>
                    <a:pt x="2076" y="2339"/>
                  </a:lnTo>
                  <a:lnTo>
                    <a:pt x="2076" y="2334"/>
                  </a:lnTo>
                  <a:lnTo>
                    <a:pt x="2077" y="2328"/>
                  </a:lnTo>
                  <a:lnTo>
                    <a:pt x="2079" y="2324"/>
                  </a:lnTo>
                  <a:lnTo>
                    <a:pt x="2080" y="2322"/>
                  </a:lnTo>
                  <a:lnTo>
                    <a:pt x="2082" y="2319"/>
                  </a:lnTo>
                  <a:lnTo>
                    <a:pt x="2079" y="2316"/>
                  </a:lnTo>
                  <a:lnTo>
                    <a:pt x="2076" y="2313"/>
                  </a:lnTo>
                  <a:lnTo>
                    <a:pt x="2073" y="2310"/>
                  </a:lnTo>
                  <a:lnTo>
                    <a:pt x="2070" y="2307"/>
                  </a:lnTo>
                  <a:lnTo>
                    <a:pt x="2067" y="2303"/>
                  </a:lnTo>
                  <a:lnTo>
                    <a:pt x="2067" y="2300"/>
                  </a:lnTo>
                  <a:lnTo>
                    <a:pt x="2070" y="2299"/>
                  </a:lnTo>
                  <a:lnTo>
                    <a:pt x="2073" y="2299"/>
                  </a:lnTo>
                  <a:lnTo>
                    <a:pt x="2075" y="2299"/>
                  </a:lnTo>
                  <a:lnTo>
                    <a:pt x="2076" y="2298"/>
                  </a:lnTo>
                  <a:lnTo>
                    <a:pt x="2076" y="2297"/>
                  </a:lnTo>
                  <a:lnTo>
                    <a:pt x="2073" y="2293"/>
                  </a:lnTo>
                  <a:lnTo>
                    <a:pt x="2072" y="2291"/>
                  </a:lnTo>
                  <a:lnTo>
                    <a:pt x="2070" y="2289"/>
                  </a:lnTo>
                  <a:lnTo>
                    <a:pt x="2062" y="2282"/>
                  </a:lnTo>
                  <a:lnTo>
                    <a:pt x="2054" y="2274"/>
                  </a:lnTo>
                  <a:lnTo>
                    <a:pt x="2049" y="2269"/>
                  </a:lnTo>
                  <a:lnTo>
                    <a:pt x="2047" y="2266"/>
                  </a:lnTo>
                  <a:lnTo>
                    <a:pt x="2051" y="2264"/>
                  </a:lnTo>
                  <a:lnTo>
                    <a:pt x="2053" y="2262"/>
                  </a:lnTo>
                  <a:lnTo>
                    <a:pt x="2059" y="2265"/>
                  </a:lnTo>
                  <a:lnTo>
                    <a:pt x="2062" y="2266"/>
                  </a:lnTo>
                  <a:lnTo>
                    <a:pt x="2065" y="2268"/>
                  </a:lnTo>
                  <a:lnTo>
                    <a:pt x="2071" y="2267"/>
                  </a:lnTo>
                  <a:lnTo>
                    <a:pt x="2073" y="2267"/>
                  </a:lnTo>
                  <a:lnTo>
                    <a:pt x="2075" y="2267"/>
                  </a:lnTo>
                  <a:lnTo>
                    <a:pt x="2075" y="2271"/>
                  </a:lnTo>
                  <a:lnTo>
                    <a:pt x="2073" y="2275"/>
                  </a:lnTo>
                  <a:lnTo>
                    <a:pt x="2073" y="2278"/>
                  </a:lnTo>
                  <a:lnTo>
                    <a:pt x="2075" y="2282"/>
                  </a:lnTo>
                  <a:lnTo>
                    <a:pt x="2076" y="2284"/>
                  </a:lnTo>
                  <a:lnTo>
                    <a:pt x="2078" y="2287"/>
                  </a:lnTo>
                  <a:lnTo>
                    <a:pt x="2081" y="2290"/>
                  </a:lnTo>
                  <a:lnTo>
                    <a:pt x="2085" y="2291"/>
                  </a:lnTo>
                  <a:lnTo>
                    <a:pt x="2088" y="2293"/>
                  </a:lnTo>
                  <a:lnTo>
                    <a:pt x="2092" y="2293"/>
                  </a:lnTo>
                  <a:lnTo>
                    <a:pt x="2098" y="2294"/>
                  </a:lnTo>
                  <a:lnTo>
                    <a:pt x="2102" y="2294"/>
                  </a:lnTo>
                  <a:lnTo>
                    <a:pt x="2102" y="2297"/>
                  </a:lnTo>
                  <a:lnTo>
                    <a:pt x="2100" y="2299"/>
                  </a:lnTo>
                  <a:lnTo>
                    <a:pt x="2097" y="2302"/>
                  </a:lnTo>
                  <a:lnTo>
                    <a:pt x="2095" y="2306"/>
                  </a:lnTo>
                  <a:lnTo>
                    <a:pt x="2093" y="2308"/>
                  </a:lnTo>
                  <a:lnTo>
                    <a:pt x="2093" y="2311"/>
                  </a:lnTo>
                  <a:lnTo>
                    <a:pt x="2093" y="2314"/>
                  </a:lnTo>
                  <a:lnTo>
                    <a:pt x="2095" y="2316"/>
                  </a:lnTo>
                  <a:lnTo>
                    <a:pt x="2097" y="2317"/>
                  </a:lnTo>
                  <a:lnTo>
                    <a:pt x="2102" y="2318"/>
                  </a:lnTo>
                  <a:lnTo>
                    <a:pt x="2105" y="2316"/>
                  </a:lnTo>
                  <a:lnTo>
                    <a:pt x="2108" y="2314"/>
                  </a:lnTo>
                  <a:lnTo>
                    <a:pt x="2108" y="2310"/>
                  </a:lnTo>
                  <a:lnTo>
                    <a:pt x="2108" y="2307"/>
                  </a:lnTo>
                  <a:lnTo>
                    <a:pt x="2110" y="2308"/>
                  </a:lnTo>
                  <a:lnTo>
                    <a:pt x="2118" y="2316"/>
                  </a:lnTo>
                  <a:lnTo>
                    <a:pt x="2122" y="2319"/>
                  </a:lnTo>
                  <a:lnTo>
                    <a:pt x="2128" y="2322"/>
                  </a:lnTo>
                  <a:lnTo>
                    <a:pt x="2134" y="2323"/>
                  </a:lnTo>
                  <a:lnTo>
                    <a:pt x="2139" y="2324"/>
                  </a:lnTo>
                  <a:lnTo>
                    <a:pt x="2146" y="2324"/>
                  </a:lnTo>
                  <a:lnTo>
                    <a:pt x="2152" y="2323"/>
                  </a:lnTo>
                  <a:lnTo>
                    <a:pt x="2158" y="2321"/>
                  </a:lnTo>
                  <a:lnTo>
                    <a:pt x="2163" y="2317"/>
                  </a:lnTo>
                  <a:lnTo>
                    <a:pt x="2171" y="2315"/>
                  </a:lnTo>
                  <a:lnTo>
                    <a:pt x="2177" y="2315"/>
                  </a:lnTo>
                  <a:lnTo>
                    <a:pt x="2179" y="2314"/>
                  </a:lnTo>
                  <a:lnTo>
                    <a:pt x="2181" y="2313"/>
                  </a:lnTo>
                  <a:lnTo>
                    <a:pt x="2181" y="2309"/>
                  </a:lnTo>
                  <a:lnTo>
                    <a:pt x="2178" y="2305"/>
                  </a:lnTo>
                  <a:lnTo>
                    <a:pt x="2177" y="2301"/>
                  </a:lnTo>
                  <a:lnTo>
                    <a:pt x="2176" y="2298"/>
                  </a:lnTo>
                  <a:lnTo>
                    <a:pt x="2176" y="2295"/>
                  </a:lnTo>
                  <a:lnTo>
                    <a:pt x="2177" y="2294"/>
                  </a:lnTo>
                  <a:lnTo>
                    <a:pt x="2179" y="2294"/>
                  </a:lnTo>
                  <a:lnTo>
                    <a:pt x="2182" y="2292"/>
                  </a:lnTo>
                  <a:lnTo>
                    <a:pt x="2183" y="2289"/>
                  </a:lnTo>
                  <a:lnTo>
                    <a:pt x="2184" y="2286"/>
                  </a:lnTo>
                  <a:lnTo>
                    <a:pt x="2185" y="2283"/>
                  </a:lnTo>
                  <a:lnTo>
                    <a:pt x="2185" y="2279"/>
                  </a:lnTo>
                  <a:lnTo>
                    <a:pt x="2186" y="2277"/>
                  </a:lnTo>
                  <a:lnTo>
                    <a:pt x="2187" y="2277"/>
                  </a:lnTo>
                  <a:lnTo>
                    <a:pt x="2189" y="2276"/>
                  </a:lnTo>
                  <a:lnTo>
                    <a:pt x="2191" y="2277"/>
                  </a:lnTo>
                  <a:lnTo>
                    <a:pt x="2193" y="2278"/>
                  </a:lnTo>
                  <a:lnTo>
                    <a:pt x="2195" y="2281"/>
                  </a:lnTo>
                  <a:lnTo>
                    <a:pt x="2201" y="2292"/>
                  </a:lnTo>
                  <a:lnTo>
                    <a:pt x="2208" y="2301"/>
                  </a:lnTo>
                  <a:lnTo>
                    <a:pt x="2210" y="2300"/>
                  </a:lnTo>
                  <a:lnTo>
                    <a:pt x="2212" y="2299"/>
                  </a:lnTo>
                  <a:lnTo>
                    <a:pt x="2216" y="2295"/>
                  </a:lnTo>
                  <a:lnTo>
                    <a:pt x="2219" y="2293"/>
                  </a:lnTo>
                  <a:lnTo>
                    <a:pt x="2222" y="2292"/>
                  </a:lnTo>
                  <a:lnTo>
                    <a:pt x="2224" y="2292"/>
                  </a:lnTo>
                  <a:lnTo>
                    <a:pt x="2225" y="2292"/>
                  </a:lnTo>
                  <a:lnTo>
                    <a:pt x="2226" y="2291"/>
                  </a:lnTo>
                  <a:lnTo>
                    <a:pt x="2226" y="2287"/>
                  </a:lnTo>
                  <a:lnTo>
                    <a:pt x="2226" y="2283"/>
                  </a:lnTo>
                  <a:lnTo>
                    <a:pt x="2226" y="2279"/>
                  </a:lnTo>
                  <a:lnTo>
                    <a:pt x="2226" y="2277"/>
                  </a:lnTo>
                  <a:lnTo>
                    <a:pt x="2227" y="2278"/>
                  </a:lnTo>
                  <a:lnTo>
                    <a:pt x="2233" y="2282"/>
                  </a:lnTo>
                  <a:lnTo>
                    <a:pt x="2236" y="2283"/>
                  </a:lnTo>
                  <a:lnTo>
                    <a:pt x="2240" y="2283"/>
                  </a:lnTo>
                  <a:lnTo>
                    <a:pt x="2243" y="2282"/>
                  </a:lnTo>
                  <a:lnTo>
                    <a:pt x="2247" y="2281"/>
                  </a:lnTo>
                  <a:lnTo>
                    <a:pt x="2253" y="2275"/>
                  </a:lnTo>
                  <a:lnTo>
                    <a:pt x="2260" y="2269"/>
                  </a:lnTo>
                  <a:lnTo>
                    <a:pt x="2264" y="2268"/>
                  </a:lnTo>
                  <a:lnTo>
                    <a:pt x="2267" y="2266"/>
                  </a:lnTo>
                  <a:lnTo>
                    <a:pt x="2272" y="2266"/>
                  </a:lnTo>
                  <a:lnTo>
                    <a:pt x="2276" y="2266"/>
                  </a:lnTo>
                  <a:lnTo>
                    <a:pt x="2282" y="2266"/>
                  </a:lnTo>
                  <a:lnTo>
                    <a:pt x="2284" y="2264"/>
                  </a:lnTo>
                  <a:lnTo>
                    <a:pt x="2285" y="2261"/>
                  </a:lnTo>
                  <a:lnTo>
                    <a:pt x="2287" y="2259"/>
                  </a:lnTo>
                  <a:lnTo>
                    <a:pt x="2287" y="2257"/>
                  </a:lnTo>
                  <a:lnTo>
                    <a:pt x="2288" y="2256"/>
                  </a:lnTo>
                  <a:lnTo>
                    <a:pt x="2290" y="2256"/>
                  </a:lnTo>
                  <a:lnTo>
                    <a:pt x="2295" y="2258"/>
                  </a:lnTo>
                  <a:lnTo>
                    <a:pt x="2298" y="2259"/>
                  </a:lnTo>
                  <a:lnTo>
                    <a:pt x="2300" y="2259"/>
                  </a:lnTo>
                  <a:lnTo>
                    <a:pt x="2301" y="2258"/>
                  </a:lnTo>
                  <a:lnTo>
                    <a:pt x="2303" y="2257"/>
                  </a:lnTo>
                  <a:lnTo>
                    <a:pt x="2304" y="2256"/>
                  </a:lnTo>
                  <a:lnTo>
                    <a:pt x="2305" y="2254"/>
                  </a:lnTo>
                  <a:lnTo>
                    <a:pt x="2308" y="2254"/>
                  </a:lnTo>
                  <a:lnTo>
                    <a:pt x="2314" y="2256"/>
                  </a:lnTo>
                  <a:lnTo>
                    <a:pt x="2315" y="2256"/>
                  </a:lnTo>
                  <a:lnTo>
                    <a:pt x="2318" y="2257"/>
                  </a:lnTo>
                  <a:lnTo>
                    <a:pt x="2321" y="2257"/>
                  </a:lnTo>
                  <a:lnTo>
                    <a:pt x="2322" y="2254"/>
                  </a:lnTo>
                  <a:lnTo>
                    <a:pt x="2322" y="2251"/>
                  </a:lnTo>
                  <a:lnTo>
                    <a:pt x="2322" y="2249"/>
                  </a:lnTo>
                  <a:lnTo>
                    <a:pt x="2324" y="2248"/>
                  </a:lnTo>
                  <a:lnTo>
                    <a:pt x="2328" y="2248"/>
                  </a:lnTo>
                  <a:lnTo>
                    <a:pt x="2333" y="2248"/>
                  </a:lnTo>
                  <a:lnTo>
                    <a:pt x="2337" y="2246"/>
                  </a:lnTo>
                  <a:lnTo>
                    <a:pt x="2339" y="2244"/>
                  </a:lnTo>
                  <a:lnTo>
                    <a:pt x="2341" y="2242"/>
                  </a:lnTo>
                  <a:lnTo>
                    <a:pt x="2342" y="2240"/>
                  </a:lnTo>
                  <a:lnTo>
                    <a:pt x="2345" y="2237"/>
                  </a:lnTo>
                  <a:lnTo>
                    <a:pt x="2347" y="2236"/>
                  </a:lnTo>
                  <a:lnTo>
                    <a:pt x="2350" y="2234"/>
                  </a:lnTo>
                  <a:lnTo>
                    <a:pt x="2354" y="2237"/>
                  </a:lnTo>
                  <a:lnTo>
                    <a:pt x="2357" y="2238"/>
                  </a:lnTo>
                  <a:lnTo>
                    <a:pt x="2360" y="2238"/>
                  </a:lnTo>
                  <a:lnTo>
                    <a:pt x="2363" y="2237"/>
                  </a:lnTo>
                  <a:lnTo>
                    <a:pt x="2367" y="2232"/>
                  </a:lnTo>
                  <a:lnTo>
                    <a:pt x="2371" y="2225"/>
                  </a:lnTo>
                  <a:lnTo>
                    <a:pt x="2372" y="2222"/>
                  </a:lnTo>
                  <a:lnTo>
                    <a:pt x="2373" y="2220"/>
                  </a:lnTo>
                  <a:lnTo>
                    <a:pt x="2381" y="2218"/>
                  </a:lnTo>
                  <a:lnTo>
                    <a:pt x="2390" y="2218"/>
                  </a:lnTo>
                  <a:lnTo>
                    <a:pt x="2394" y="2217"/>
                  </a:lnTo>
                  <a:lnTo>
                    <a:pt x="2397" y="2214"/>
                  </a:lnTo>
                  <a:lnTo>
                    <a:pt x="2401" y="2211"/>
                  </a:lnTo>
                  <a:lnTo>
                    <a:pt x="2403" y="2209"/>
                  </a:lnTo>
                  <a:lnTo>
                    <a:pt x="2406" y="2201"/>
                  </a:lnTo>
                  <a:lnTo>
                    <a:pt x="2409" y="2193"/>
                  </a:lnTo>
                  <a:lnTo>
                    <a:pt x="2410" y="2187"/>
                  </a:lnTo>
                  <a:lnTo>
                    <a:pt x="2410" y="2181"/>
                  </a:lnTo>
                  <a:lnTo>
                    <a:pt x="2412" y="2181"/>
                  </a:lnTo>
                  <a:lnTo>
                    <a:pt x="2415" y="2180"/>
                  </a:lnTo>
                  <a:lnTo>
                    <a:pt x="2418" y="2181"/>
                  </a:lnTo>
                  <a:lnTo>
                    <a:pt x="2420" y="2183"/>
                  </a:lnTo>
                  <a:lnTo>
                    <a:pt x="2423" y="2183"/>
                  </a:lnTo>
                  <a:lnTo>
                    <a:pt x="2424" y="2183"/>
                  </a:lnTo>
                  <a:lnTo>
                    <a:pt x="2424" y="2181"/>
                  </a:lnTo>
                  <a:lnTo>
                    <a:pt x="2424" y="2179"/>
                  </a:lnTo>
                  <a:lnTo>
                    <a:pt x="2423" y="2178"/>
                  </a:lnTo>
                  <a:lnTo>
                    <a:pt x="2422" y="2176"/>
                  </a:lnTo>
                  <a:lnTo>
                    <a:pt x="2422" y="2173"/>
                  </a:lnTo>
                  <a:lnTo>
                    <a:pt x="2423" y="2172"/>
                  </a:lnTo>
                  <a:lnTo>
                    <a:pt x="2426" y="2172"/>
                  </a:lnTo>
                  <a:lnTo>
                    <a:pt x="2429" y="2171"/>
                  </a:lnTo>
                  <a:lnTo>
                    <a:pt x="2436" y="2171"/>
                  </a:lnTo>
                  <a:lnTo>
                    <a:pt x="2439" y="2169"/>
                  </a:lnTo>
                  <a:lnTo>
                    <a:pt x="2440" y="2167"/>
                  </a:lnTo>
                  <a:lnTo>
                    <a:pt x="2439" y="2164"/>
                  </a:lnTo>
                  <a:lnTo>
                    <a:pt x="2437" y="2161"/>
                  </a:lnTo>
                  <a:lnTo>
                    <a:pt x="2434" y="2159"/>
                  </a:lnTo>
                  <a:lnTo>
                    <a:pt x="2429" y="2156"/>
                  </a:lnTo>
                  <a:lnTo>
                    <a:pt x="2424" y="2155"/>
                  </a:lnTo>
                  <a:lnTo>
                    <a:pt x="2430" y="2152"/>
                  </a:lnTo>
                  <a:lnTo>
                    <a:pt x="2436" y="2152"/>
                  </a:lnTo>
                  <a:lnTo>
                    <a:pt x="2440" y="2153"/>
                  </a:lnTo>
                  <a:lnTo>
                    <a:pt x="2446" y="2154"/>
                  </a:lnTo>
                  <a:lnTo>
                    <a:pt x="2448" y="2155"/>
                  </a:lnTo>
                  <a:lnTo>
                    <a:pt x="2452" y="2155"/>
                  </a:lnTo>
                  <a:lnTo>
                    <a:pt x="2454" y="2155"/>
                  </a:lnTo>
                  <a:lnTo>
                    <a:pt x="2456" y="2153"/>
                  </a:lnTo>
                  <a:lnTo>
                    <a:pt x="2456" y="2148"/>
                  </a:lnTo>
                  <a:lnTo>
                    <a:pt x="2458" y="2145"/>
                  </a:lnTo>
                  <a:lnTo>
                    <a:pt x="2458" y="2140"/>
                  </a:lnTo>
                  <a:lnTo>
                    <a:pt x="2459" y="2136"/>
                  </a:lnTo>
                  <a:lnTo>
                    <a:pt x="2470" y="2134"/>
                  </a:lnTo>
                  <a:lnTo>
                    <a:pt x="2481" y="2131"/>
                  </a:lnTo>
                  <a:lnTo>
                    <a:pt x="2483" y="2127"/>
                  </a:lnTo>
                  <a:lnTo>
                    <a:pt x="2481" y="2123"/>
                  </a:lnTo>
                  <a:lnTo>
                    <a:pt x="2481" y="2119"/>
                  </a:lnTo>
                  <a:lnTo>
                    <a:pt x="2480" y="2114"/>
                  </a:lnTo>
                  <a:lnTo>
                    <a:pt x="2480" y="2113"/>
                  </a:lnTo>
                  <a:lnTo>
                    <a:pt x="2480" y="2111"/>
                  </a:lnTo>
                  <a:lnTo>
                    <a:pt x="2480" y="2107"/>
                  </a:lnTo>
                  <a:lnTo>
                    <a:pt x="2483" y="2106"/>
                  </a:lnTo>
                  <a:lnTo>
                    <a:pt x="2492" y="2113"/>
                  </a:lnTo>
                  <a:lnTo>
                    <a:pt x="2500" y="2118"/>
                  </a:lnTo>
                  <a:lnTo>
                    <a:pt x="2503" y="2115"/>
                  </a:lnTo>
                  <a:lnTo>
                    <a:pt x="2504" y="2113"/>
                  </a:lnTo>
                  <a:lnTo>
                    <a:pt x="2505" y="2107"/>
                  </a:lnTo>
                  <a:lnTo>
                    <a:pt x="2507" y="2104"/>
                  </a:lnTo>
                  <a:lnTo>
                    <a:pt x="2505" y="2100"/>
                  </a:lnTo>
                  <a:lnTo>
                    <a:pt x="2505" y="2095"/>
                  </a:lnTo>
                  <a:lnTo>
                    <a:pt x="2504" y="2091"/>
                  </a:lnTo>
                  <a:lnTo>
                    <a:pt x="2502" y="2088"/>
                  </a:lnTo>
                  <a:lnTo>
                    <a:pt x="2501" y="2085"/>
                  </a:lnTo>
                  <a:lnTo>
                    <a:pt x="2501" y="2082"/>
                  </a:lnTo>
                  <a:lnTo>
                    <a:pt x="2502" y="2081"/>
                  </a:lnTo>
                  <a:lnTo>
                    <a:pt x="2504" y="2081"/>
                  </a:lnTo>
                  <a:lnTo>
                    <a:pt x="2508" y="2082"/>
                  </a:lnTo>
                  <a:lnTo>
                    <a:pt x="2515" y="2085"/>
                  </a:lnTo>
                  <a:lnTo>
                    <a:pt x="2518" y="2085"/>
                  </a:lnTo>
                  <a:lnTo>
                    <a:pt x="2520" y="2085"/>
                  </a:lnTo>
                  <a:lnTo>
                    <a:pt x="2524" y="2085"/>
                  </a:lnTo>
                  <a:lnTo>
                    <a:pt x="2525" y="2083"/>
                  </a:lnTo>
                  <a:lnTo>
                    <a:pt x="2527" y="2079"/>
                  </a:lnTo>
                  <a:lnTo>
                    <a:pt x="2527" y="2077"/>
                  </a:lnTo>
                  <a:lnTo>
                    <a:pt x="2528" y="2075"/>
                  </a:lnTo>
                  <a:lnTo>
                    <a:pt x="2532" y="2077"/>
                  </a:lnTo>
                  <a:lnTo>
                    <a:pt x="2536" y="2079"/>
                  </a:lnTo>
                  <a:lnTo>
                    <a:pt x="2540" y="2080"/>
                  </a:lnTo>
                  <a:lnTo>
                    <a:pt x="2542" y="2080"/>
                  </a:lnTo>
                  <a:lnTo>
                    <a:pt x="2543" y="2079"/>
                  </a:lnTo>
                  <a:lnTo>
                    <a:pt x="2544" y="2078"/>
                  </a:lnTo>
                  <a:lnTo>
                    <a:pt x="2544" y="2075"/>
                  </a:lnTo>
                  <a:lnTo>
                    <a:pt x="2543" y="2072"/>
                  </a:lnTo>
                  <a:lnTo>
                    <a:pt x="2541" y="2067"/>
                  </a:lnTo>
                  <a:lnTo>
                    <a:pt x="2537" y="2063"/>
                  </a:lnTo>
                  <a:lnTo>
                    <a:pt x="2536" y="2059"/>
                  </a:lnTo>
                  <a:lnTo>
                    <a:pt x="2538" y="2059"/>
                  </a:lnTo>
                  <a:lnTo>
                    <a:pt x="2545" y="2061"/>
                  </a:lnTo>
                  <a:lnTo>
                    <a:pt x="2549" y="2062"/>
                  </a:lnTo>
                  <a:lnTo>
                    <a:pt x="2551" y="2061"/>
                  </a:lnTo>
                  <a:lnTo>
                    <a:pt x="2551" y="2058"/>
                  </a:lnTo>
                  <a:lnTo>
                    <a:pt x="2551" y="2055"/>
                  </a:lnTo>
                  <a:lnTo>
                    <a:pt x="2553" y="2051"/>
                  </a:lnTo>
                  <a:lnTo>
                    <a:pt x="2557" y="2050"/>
                  </a:lnTo>
                  <a:lnTo>
                    <a:pt x="2559" y="2049"/>
                  </a:lnTo>
                  <a:lnTo>
                    <a:pt x="2562" y="2048"/>
                  </a:lnTo>
                  <a:lnTo>
                    <a:pt x="2569" y="2046"/>
                  </a:lnTo>
                  <a:lnTo>
                    <a:pt x="2575" y="2043"/>
                  </a:lnTo>
                  <a:lnTo>
                    <a:pt x="2580" y="2039"/>
                  </a:lnTo>
                  <a:lnTo>
                    <a:pt x="2584" y="2034"/>
                  </a:lnTo>
                  <a:lnTo>
                    <a:pt x="2586" y="2030"/>
                  </a:lnTo>
                  <a:lnTo>
                    <a:pt x="2588" y="2026"/>
                  </a:lnTo>
                  <a:lnTo>
                    <a:pt x="2586" y="2024"/>
                  </a:lnTo>
                  <a:lnTo>
                    <a:pt x="2584" y="2023"/>
                  </a:lnTo>
                  <a:lnTo>
                    <a:pt x="2577" y="2024"/>
                  </a:lnTo>
                  <a:lnTo>
                    <a:pt x="2570" y="2026"/>
                  </a:lnTo>
                  <a:lnTo>
                    <a:pt x="2562" y="2029"/>
                  </a:lnTo>
                  <a:lnTo>
                    <a:pt x="2554" y="2031"/>
                  </a:lnTo>
                  <a:lnTo>
                    <a:pt x="2546" y="2032"/>
                  </a:lnTo>
                  <a:lnTo>
                    <a:pt x="2537" y="2032"/>
                  </a:lnTo>
                  <a:lnTo>
                    <a:pt x="2529" y="2032"/>
                  </a:lnTo>
                  <a:lnTo>
                    <a:pt x="2520" y="2032"/>
                  </a:lnTo>
                  <a:lnTo>
                    <a:pt x="2512" y="2031"/>
                  </a:lnTo>
                  <a:lnTo>
                    <a:pt x="2503" y="2030"/>
                  </a:lnTo>
                  <a:lnTo>
                    <a:pt x="2495" y="2028"/>
                  </a:lnTo>
                  <a:lnTo>
                    <a:pt x="2487" y="2024"/>
                  </a:lnTo>
                  <a:lnTo>
                    <a:pt x="2479" y="2021"/>
                  </a:lnTo>
                  <a:lnTo>
                    <a:pt x="2471" y="2017"/>
                  </a:lnTo>
                  <a:lnTo>
                    <a:pt x="2464" y="2013"/>
                  </a:lnTo>
                  <a:lnTo>
                    <a:pt x="2458" y="2007"/>
                  </a:lnTo>
                  <a:lnTo>
                    <a:pt x="2452" y="2002"/>
                  </a:lnTo>
                  <a:lnTo>
                    <a:pt x="2446" y="1996"/>
                  </a:lnTo>
                  <a:lnTo>
                    <a:pt x="2443" y="1992"/>
                  </a:lnTo>
                  <a:lnTo>
                    <a:pt x="2438" y="1989"/>
                  </a:lnTo>
                  <a:lnTo>
                    <a:pt x="2435" y="1986"/>
                  </a:lnTo>
                  <a:lnTo>
                    <a:pt x="2431" y="1985"/>
                  </a:lnTo>
                  <a:lnTo>
                    <a:pt x="2423" y="1984"/>
                  </a:lnTo>
                  <a:lnTo>
                    <a:pt x="2417" y="1985"/>
                  </a:lnTo>
                  <a:lnTo>
                    <a:pt x="2409" y="1988"/>
                  </a:lnTo>
                  <a:lnTo>
                    <a:pt x="2402" y="1992"/>
                  </a:lnTo>
                  <a:lnTo>
                    <a:pt x="2395" y="1998"/>
                  </a:lnTo>
                  <a:lnTo>
                    <a:pt x="2388" y="2004"/>
                  </a:lnTo>
                  <a:lnTo>
                    <a:pt x="2383" y="2008"/>
                  </a:lnTo>
                  <a:lnTo>
                    <a:pt x="2378" y="2013"/>
                  </a:lnTo>
                  <a:lnTo>
                    <a:pt x="2374" y="2015"/>
                  </a:lnTo>
                  <a:lnTo>
                    <a:pt x="2372" y="2016"/>
                  </a:lnTo>
                  <a:lnTo>
                    <a:pt x="2369" y="2016"/>
                  </a:lnTo>
                  <a:lnTo>
                    <a:pt x="2365" y="2016"/>
                  </a:lnTo>
                  <a:lnTo>
                    <a:pt x="2361" y="2016"/>
                  </a:lnTo>
                  <a:lnTo>
                    <a:pt x="2358" y="2014"/>
                  </a:lnTo>
                  <a:lnTo>
                    <a:pt x="2355" y="2012"/>
                  </a:lnTo>
                  <a:lnTo>
                    <a:pt x="2353" y="2009"/>
                  </a:lnTo>
                  <a:lnTo>
                    <a:pt x="2350" y="2008"/>
                  </a:lnTo>
                  <a:lnTo>
                    <a:pt x="2348" y="2007"/>
                  </a:lnTo>
                  <a:lnTo>
                    <a:pt x="2344" y="2007"/>
                  </a:lnTo>
                  <a:lnTo>
                    <a:pt x="2338" y="2008"/>
                  </a:lnTo>
                  <a:lnTo>
                    <a:pt x="2331" y="2014"/>
                  </a:lnTo>
                  <a:lnTo>
                    <a:pt x="2328" y="2018"/>
                  </a:lnTo>
                  <a:lnTo>
                    <a:pt x="2325" y="2023"/>
                  </a:lnTo>
                  <a:lnTo>
                    <a:pt x="2325" y="2028"/>
                  </a:lnTo>
                  <a:lnTo>
                    <a:pt x="2325" y="2031"/>
                  </a:lnTo>
                  <a:lnTo>
                    <a:pt x="2324" y="2035"/>
                  </a:lnTo>
                  <a:lnTo>
                    <a:pt x="2324" y="2040"/>
                  </a:lnTo>
                  <a:lnTo>
                    <a:pt x="2322" y="2046"/>
                  </a:lnTo>
                  <a:lnTo>
                    <a:pt x="2320" y="2047"/>
                  </a:lnTo>
                  <a:lnTo>
                    <a:pt x="2317" y="2049"/>
                  </a:lnTo>
                  <a:lnTo>
                    <a:pt x="2314" y="2050"/>
                  </a:lnTo>
                  <a:lnTo>
                    <a:pt x="2313" y="2050"/>
                  </a:lnTo>
                  <a:lnTo>
                    <a:pt x="2312" y="2049"/>
                  </a:lnTo>
                  <a:lnTo>
                    <a:pt x="2310" y="2048"/>
                  </a:lnTo>
                  <a:lnTo>
                    <a:pt x="2310" y="2046"/>
                  </a:lnTo>
                  <a:lnTo>
                    <a:pt x="2308" y="2041"/>
                  </a:lnTo>
                  <a:lnTo>
                    <a:pt x="2305" y="2039"/>
                  </a:lnTo>
                  <a:lnTo>
                    <a:pt x="2301" y="2039"/>
                  </a:lnTo>
                  <a:lnTo>
                    <a:pt x="2298" y="2039"/>
                  </a:lnTo>
                  <a:lnTo>
                    <a:pt x="2295" y="2040"/>
                  </a:lnTo>
                  <a:lnTo>
                    <a:pt x="2292" y="2041"/>
                  </a:lnTo>
                  <a:lnTo>
                    <a:pt x="2289" y="2041"/>
                  </a:lnTo>
                  <a:lnTo>
                    <a:pt x="2284" y="2042"/>
                  </a:lnTo>
                  <a:lnTo>
                    <a:pt x="2282" y="2040"/>
                  </a:lnTo>
                  <a:lnTo>
                    <a:pt x="2277" y="2037"/>
                  </a:lnTo>
                  <a:lnTo>
                    <a:pt x="2276" y="2035"/>
                  </a:lnTo>
                  <a:lnTo>
                    <a:pt x="2274" y="2034"/>
                  </a:lnTo>
                  <a:lnTo>
                    <a:pt x="2268" y="2037"/>
                  </a:lnTo>
                  <a:lnTo>
                    <a:pt x="2261" y="2039"/>
                  </a:lnTo>
                  <a:lnTo>
                    <a:pt x="2257" y="2039"/>
                  </a:lnTo>
                  <a:lnTo>
                    <a:pt x="2255" y="2038"/>
                  </a:lnTo>
                  <a:lnTo>
                    <a:pt x="2255" y="2035"/>
                  </a:lnTo>
                  <a:lnTo>
                    <a:pt x="2256" y="2032"/>
                  </a:lnTo>
                  <a:lnTo>
                    <a:pt x="2258" y="2030"/>
                  </a:lnTo>
                  <a:lnTo>
                    <a:pt x="2261" y="2026"/>
                  </a:lnTo>
                  <a:lnTo>
                    <a:pt x="2267" y="2024"/>
                  </a:lnTo>
                  <a:lnTo>
                    <a:pt x="2275" y="2023"/>
                  </a:lnTo>
                  <a:lnTo>
                    <a:pt x="2280" y="2025"/>
                  </a:lnTo>
                  <a:lnTo>
                    <a:pt x="2285" y="2026"/>
                  </a:lnTo>
                  <a:lnTo>
                    <a:pt x="2292" y="2028"/>
                  </a:lnTo>
                  <a:lnTo>
                    <a:pt x="2297" y="2028"/>
                  </a:lnTo>
                  <a:lnTo>
                    <a:pt x="2301" y="2025"/>
                  </a:lnTo>
                  <a:lnTo>
                    <a:pt x="2306" y="2022"/>
                  </a:lnTo>
                  <a:lnTo>
                    <a:pt x="2309" y="2020"/>
                  </a:lnTo>
                  <a:lnTo>
                    <a:pt x="2323" y="2006"/>
                  </a:lnTo>
                  <a:lnTo>
                    <a:pt x="2337" y="1994"/>
                  </a:lnTo>
                  <a:lnTo>
                    <a:pt x="2339" y="1994"/>
                  </a:lnTo>
                  <a:lnTo>
                    <a:pt x="2341" y="1994"/>
                  </a:lnTo>
                  <a:lnTo>
                    <a:pt x="2345" y="1996"/>
                  </a:lnTo>
                  <a:lnTo>
                    <a:pt x="2347" y="1997"/>
                  </a:lnTo>
                  <a:lnTo>
                    <a:pt x="2350" y="1998"/>
                  </a:lnTo>
                  <a:lnTo>
                    <a:pt x="2355" y="1999"/>
                  </a:lnTo>
                  <a:lnTo>
                    <a:pt x="2360" y="1998"/>
                  </a:lnTo>
                  <a:lnTo>
                    <a:pt x="2363" y="1997"/>
                  </a:lnTo>
                  <a:lnTo>
                    <a:pt x="2366" y="1996"/>
                  </a:lnTo>
                  <a:lnTo>
                    <a:pt x="2369" y="1992"/>
                  </a:lnTo>
                  <a:lnTo>
                    <a:pt x="2369" y="1989"/>
                  </a:lnTo>
                  <a:lnTo>
                    <a:pt x="2369" y="1984"/>
                  </a:lnTo>
                  <a:lnTo>
                    <a:pt x="2366" y="1981"/>
                  </a:lnTo>
                  <a:lnTo>
                    <a:pt x="2364" y="1978"/>
                  </a:lnTo>
                  <a:lnTo>
                    <a:pt x="2357" y="1976"/>
                  </a:lnTo>
                  <a:lnTo>
                    <a:pt x="2349" y="1975"/>
                  </a:lnTo>
                  <a:lnTo>
                    <a:pt x="2340" y="1975"/>
                  </a:lnTo>
                  <a:lnTo>
                    <a:pt x="2331" y="1977"/>
                  </a:lnTo>
                  <a:lnTo>
                    <a:pt x="2312" y="1982"/>
                  </a:lnTo>
                  <a:lnTo>
                    <a:pt x="2297" y="1986"/>
                  </a:lnTo>
                  <a:lnTo>
                    <a:pt x="2291" y="1988"/>
                  </a:lnTo>
                  <a:lnTo>
                    <a:pt x="2282" y="1989"/>
                  </a:lnTo>
                  <a:lnTo>
                    <a:pt x="2277" y="1989"/>
                  </a:lnTo>
                  <a:lnTo>
                    <a:pt x="2274" y="1989"/>
                  </a:lnTo>
                  <a:lnTo>
                    <a:pt x="2271" y="1988"/>
                  </a:lnTo>
                  <a:lnTo>
                    <a:pt x="2268" y="1986"/>
                  </a:lnTo>
                  <a:lnTo>
                    <a:pt x="2268" y="1983"/>
                  </a:lnTo>
                  <a:lnTo>
                    <a:pt x="2267" y="1980"/>
                  </a:lnTo>
                  <a:lnTo>
                    <a:pt x="2271" y="1966"/>
                  </a:lnTo>
                  <a:lnTo>
                    <a:pt x="2276" y="1953"/>
                  </a:lnTo>
                  <a:lnTo>
                    <a:pt x="2281" y="1942"/>
                  </a:lnTo>
                  <a:lnTo>
                    <a:pt x="2284" y="1928"/>
                  </a:lnTo>
                  <a:lnTo>
                    <a:pt x="2284" y="1921"/>
                  </a:lnTo>
                  <a:lnTo>
                    <a:pt x="2283" y="1916"/>
                  </a:lnTo>
                  <a:lnTo>
                    <a:pt x="2282" y="1910"/>
                  </a:lnTo>
                  <a:lnTo>
                    <a:pt x="2280" y="1904"/>
                  </a:lnTo>
                  <a:lnTo>
                    <a:pt x="2275" y="1900"/>
                  </a:lnTo>
                  <a:lnTo>
                    <a:pt x="2273" y="1894"/>
                  </a:lnTo>
                  <a:lnTo>
                    <a:pt x="2276" y="1895"/>
                  </a:lnTo>
                  <a:lnTo>
                    <a:pt x="2284" y="1898"/>
                  </a:lnTo>
                  <a:lnTo>
                    <a:pt x="2287" y="1899"/>
                  </a:lnTo>
                  <a:lnTo>
                    <a:pt x="2289" y="1900"/>
                  </a:lnTo>
                  <a:lnTo>
                    <a:pt x="2293" y="1900"/>
                  </a:lnTo>
                  <a:lnTo>
                    <a:pt x="2296" y="1900"/>
                  </a:lnTo>
                  <a:lnTo>
                    <a:pt x="2298" y="1899"/>
                  </a:lnTo>
                  <a:lnTo>
                    <a:pt x="2298" y="1896"/>
                  </a:lnTo>
                  <a:lnTo>
                    <a:pt x="2297" y="1891"/>
                  </a:lnTo>
                  <a:lnTo>
                    <a:pt x="2293" y="1885"/>
                  </a:lnTo>
                  <a:lnTo>
                    <a:pt x="2291" y="1878"/>
                  </a:lnTo>
                  <a:lnTo>
                    <a:pt x="2289" y="1874"/>
                  </a:lnTo>
                  <a:lnTo>
                    <a:pt x="2290" y="1872"/>
                  </a:lnTo>
                  <a:lnTo>
                    <a:pt x="2291" y="1872"/>
                  </a:lnTo>
                  <a:lnTo>
                    <a:pt x="2293" y="1874"/>
                  </a:lnTo>
                  <a:lnTo>
                    <a:pt x="2297" y="1876"/>
                  </a:lnTo>
                  <a:lnTo>
                    <a:pt x="2303" y="1882"/>
                  </a:lnTo>
                  <a:lnTo>
                    <a:pt x="2307" y="1888"/>
                  </a:lnTo>
                  <a:lnTo>
                    <a:pt x="2309" y="1893"/>
                  </a:lnTo>
                  <a:lnTo>
                    <a:pt x="2310" y="1899"/>
                  </a:lnTo>
                  <a:lnTo>
                    <a:pt x="2312" y="1903"/>
                  </a:lnTo>
                  <a:lnTo>
                    <a:pt x="2316" y="1907"/>
                  </a:lnTo>
                  <a:lnTo>
                    <a:pt x="2318" y="1908"/>
                  </a:lnTo>
                  <a:lnTo>
                    <a:pt x="2322" y="1908"/>
                  </a:lnTo>
                  <a:lnTo>
                    <a:pt x="2326" y="1908"/>
                  </a:lnTo>
                  <a:lnTo>
                    <a:pt x="2331" y="1907"/>
                  </a:lnTo>
                  <a:lnTo>
                    <a:pt x="2340" y="1903"/>
                  </a:lnTo>
                  <a:lnTo>
                    <a:pt x="2347" y="1901"/>
                  </a:lnTo>
                  <a:lnTo>
                    <a:pt x="2361" y="1895"/>
                  </a:lnTo>
                  <a:lnTo>
                    <a:pt x="2378" y="1888"/>
                  </a:lnTo>
                  <a:lnTo>
                    <a:pt x="2386" y="1884"/>
                  </a:lnTo>
                  <a:lnTo>
                    <a:pt x="2393" y="1879"/>
                  </a:lnTo>
                  <a:lnTo>
                    <a:pt x="2399" y="1875"/>
                  </a:lnTo>
                  <a:lnTo>
                    <a:pt x="2403" y="1869"/>
                  </a:lnTo>
                  <a:lnTo>
                    <a:pt x="2405" y="1866"/>
                  </a:lnTo>
                  <a:lnTo>
                    <a:pt x="2405" y="1863"/>
                  </a:lnTo>
                  <a:lnTo>
                    <a:pt x="2405" y="1861"/>
                  </a:lnTo>
                  <a:lnTo>
                    <a:pt x="2404" y="1858"/>
                  </a:lnTo>
                  <a:lnTo>
                    <a:pt x="2406" y="1855"/>
                  </a:lnTo>
                  <a:lnTo>
                    <a:pt x="2409" y="1853"/>
                  </a:lnTo>
                  <a:lnTo>
                    <a:pt x="2413" y="1853"/>
                  </a:lnTo>
                  <a:lnTo>
                    <a:pt x="2418" y="1852"/>
                  </a:lnTo>
                  <a:lnTo>
                    <a:pt x="2418" y="1847"/>
                  </a:lnTo>
                  <a:lnTo>
                    <a:pt x="2417" y="1843"/>
                  </a:lnTo>
                  <a:lnTo>
                    <a:pt x="2414" y="1838"/>
                  </a:lnTo>
                  <a:lnTo>
                    <a:pt x="2412" y="1836"/>
                  </a:lnTo>
                  <a:lnTo>
                    <a:pt x="2409" y="1831"/>
                  </a:lnTo>
                  <a:lnTo>
                    <a:pt x="2404" y="1827"/>
                  </a:lnTo>
                  <a:lnTo>
                    <a:pt x="2399" y="1825"/>
                  </a:lnTo>
                  <a:lnTo>
                    <a:pt x="2395" y="1822"/>
                  </a:lnTo>
                  <a:lnTo>
                    <a:pt x="2386" y="1819"/>
                  </a:lnTo>
                  <a:lnTo>
                    <a:pt x="2375" y="1818"/>
                  </a:lnTo>
                  <a:lnTo>
                    <a:pt x="2365" y="1817"/>
                  </a:lnTo>
                  <a:lnTo>
                    <a:pt x="2355" y="1815"/>
                  </a:lnTo>
                  <a:lnTo>
                    <a:pt x="2345" y="1813"/>
                  </a:lnTo>
                  <a:lnTo>
                    <a:pt x="2334" y="1809"/>
                  </a:lnTo>
                  <a:lnTo>
                    <a:pt x="2324" y="1803"/>
                  </a:lnTo>
                  <a:lnTo>
                    <a:pt x="2313" y="1798"/>
                  </a:lnTo>
                  <a:lnTo>
                    <a:pt x="2306" y="1797"/>
                  </a:lnTo>
                  <a:lnTo>
                    <a:pt x="2300" y="1796"/>
                  </a:lnTo>
                  <a:lnTo>
                    <a:pt x="2300" y="1794"/>
                  </a:lnTo>
                  <a:lnTo>
                    <a:pt x="2303" y="1793"/>
                  </a:lnTo>
                  <a:lnTo>
                    <a:pt x="2305" y="1792"/>
                  </a:lnTo>
                  <a:lnTo>
                    <a:pt x="2307" y="1790"/>
                  </a:lnTo>
                  <a:lnTo>
                    <a:pt x="2310" y="1787"/>
                  </a:lnTo>
                  <a:lnTo>
                    <a:pt x="2313" y="1785"/>
                  </a:lnTo>
                  <a:lnTo>
                    <a:pt x="2312" y="1780"/>
                  </a:lnTo>
                  <a:lnTo>
                    <a:pt x="2310" y="1777"/>
                  </a:lnTo>
                  <a:lnTo>
                    <a:pt x="2307" y="1772"/>
                  </a:lnTo>
                  <a:lnTo>
                    <a:pt x="2304" y="1769"/>
                  </a:lnTo>
                  <a:lnTo>
                    <a:pt x="2296" y="1762"/>
                  </a:lnTo>
                  <a:lnTo>
                    <a:pt x="2290" y="1755"/>
                  </a:lnTo>
                  <a:lnTo>
                    <a:pt x="2291" y="1753"/>
                  </a:lnTo>
                  <a:lnTo>
                    <a:pt x="2292" y="1750"/>
                  </a:lnTo>
                  <a:lnTo>
                    <a:pt x="2297" y="1753"/>
                  </a:lnTo>
                  <a:lnTo>
                    <a:pt x="2301" y="1755"/>
                  </a:lnTo>
                  <a:lnTo>
                    <a:pt x="2306" y="1760"/>
                  </a:lnTo>
                  <a:lnTo>
                    <a:pt x="2309" y="1764"/>
                  </a:lnTo>
                  <a:lnTo>
                    <a:pt x="2322" y="1780"/>
                  </a:lnTo>
                  <a:lnTo>
                    <a:pt x="2336" y="1795"/>
                  </a:lnTo>
                  <a:lnTo>
                    <a:pt x="2339" y="1798"/>
                  </a:lnTo>
                  <a:lnTo>
                    <a:pt x="2345" y="1803"/>
                  </a:lnTo>
                  <a:lnTo>
                    <a:pt x="2347" y="1805"/>
                  </a:lnTo>
                  <a:lnTo>
                    <a:pt x="2350" y="1806"/>
                  </a:lnTo>
                  <a:lnTo>
                    <a:pt x="2353" y="1806"/>
                  </a:lnTo>
                  <a:lnTo>
                    <a:pt x="2355" y="1806"/>
                  </a:lnTo>
                  <a:lnTo>
                    <a:pt x="2357" y="1803"/>
                  </a:lnTo>
                  <a:lnTo>
                    <a:pt x="2360" y="1799"/>
                  </a:lnTo>
                  <a:lnTo>
                    <a:pt x="2364" y="1790"/>
                  </a:lnTo>
                  <a:lnTo>
                    <a:pt x="2366" y="1788"/>
                  </a:lnTo>
                  <a:lnTo>
                    <a:pt x="2366" y="1789"/>
                  </a:lnTo>
                  <a:lnTo>
                    <a:pt x="2367" y="1792"/>
                  </a:lnTo>
                  <a:lnTo>
                    <a:pt x="2370" y="1794"/>
                  </a:lnTo>
                  <a:lnTo>
                    <a:pt x="2371" y="1797"/>
                  </a:lnTo>
                  <a:lnTo>
                    <a:pt x="2377" y="1802"/>
                  </a:lnTo>
                  <a:lnTo>
                    <a:pt x="2382" y="1804"/>
                  </a:lnTo>
                  <a:lnTo>
                    <a:pt x="2389" y="1805"/>
                  </a:lnTo>
                  <a:lnTo>
                    <a:pt x="2395" y="1806"/>
                  </a:lnTo>
                  <a:lnTo>
                    <a:pt x="2401" y="1807"/>
                  </a:lnTo>
                  <a:lnTo>
                    <a:pt x="2405" y="1810"/>
                  </a:lnTo>
                  <a:lnTo>
                    <a:pt x="2409" y="1813"/>
                  </a:lnTo>
                  <a:lnTo>
                    <a:pt x="2412" y="1817"/>
                  </a:lnTo>
                  <a:lnTo>
                    <a:pt x="2417" y="1826"/>
                  </a:lnTo>
                  <a:lnTo>
                    <a:pt x="2422" y="1835"/>
                  </a:lnTo>
                  <a:lnTo>
                    <a:pt x="2426" y="1842"/>
                  </a:lnTo>
                  <a:lnTo>
                    <a:pt x="2430" y="1845"/>
                  </a:lnTo>
                  <a:lnTo>
                    <a:pt x="2432" y="1845"/>
                  </a:lnTo>
                  <a:lnTo>
                    <a:pt x="2436" y="1845"/>
                  </a:lnTo>
                  <a:lnTo>
                    <a:pt x="2438" y="1844"/>
                  </a:lnTo>
                  <a:lnTo>
                    <a:pt x="2442" y="1842"/>
                  </a:lnTo>
                  <a:lnTo>
                    <a:pt x="2444" y="1839"/>
                  </a:lnTo>
                  <a:lnTo>
                    <a:pt x="2447" y="1837"/>
                  </a:lnTo>
                  <a:lnTo>
                    <a:pt x="2450" y="1836"/>
                  </a:lnTo>
                  <a:lnTo>
                    <a:pt x="2451" y="1835"/>
                  </a:lnTo>
                  <a:lnTo>
                    <a:pt x="2453" y="1835"/>
                  </a:lnTo>
                  <a:lnTo>
                    <a:pt x="2454" y="1836"/>
                  </a:lnTo>
                  <a:lnTo>
                    <a:pt x="2455" y="1843"/>
                  </a:lnTo>
                  <a:lnTo>
                    <a:pt x="2456" y="1851"/>
                  </a:lnTo>
                  <a:lnTo>
                    <a:pt x="2459" y="1858"/>
                  </a:lnTo>
                  <a:lnTo>
                    <a:pt x="2461" y="1863"/>
                  </a:lnTo>
                  <a:lnTo>
                    <a:pt x="2466" y="1869"/>
                  </a:lnTo>
                  <a:lnTo>
                    <a:pt x="2470" y="1875"/>
                  </a:lnTo>
                  <a:lnTo>
                    <a:pt x="2475" y="1880"/>
                  </a:lnTo>
                  <a:lnTo>
                    <a:pt x="2477" y="1887"/>
                  </a:lnTo>
                  <a:lnTo>
                    <a:pt x="2478" y="1893"/>
                  </a:lnTo>
                  <a:lnTo>
                    <a:pt x="2479" y="1899"/>
                  </a:lnTo>
                  <a:lnTo>
                    <a:pt x="2478" y="1911"/>
                  </a:lnTo>
                  <a:lnTo>
                    <a:pt x="2478" y="1925"/>
                  </a:lnTo>
                  <a:lnTo>
                    <a:pt x="2479" y="1931"/>
                  </a:lnTo>
                  <a:lnTo>
                    <a:pt x="2481" y="1936"/>
                  </a:lnTo>
                  <a:lnTo>
                    <a:pt x="2484" y="1942"/>
                  </a:lnTo>
                  <a:lnTo>
                    <a:pt x="2487" y="1947"/>
                  </a:lnTo>
                  <a:lnTo>
                    <a:pt x="2494" y="1957"/>
                  </a:lnTo>
                  <a:lnTo>
                    <a:pt x="2502" y="1965"/>
                  </a:lnTo>
                  <a:lnTo>
                    <a:pt x="2507" y="1969"/>
                  </a:lnTo>
                  <a:lnTo>
                    <a:pt x="2513" y="1974"/>
                  </a:lnTo>
                  <a:lnTo>
                    <a:pt x="2520" y="1978"/>
                  </a:lnTo>
                  <a:lnTo>
                    <a:pt x="2528" y="1982"/>
                  </a:lnTo>
                  <a:lnTo>
                    <a:pt x="2536" y="1984"/>
                  </a:lnTo>
                  <a:lnTo>
                    <a:pt x="2543" y="1984"/>
                  </a:lnTo>
                  <a:lnTo>
                    <a:pt x="2546" y="1983"/>
                  </a:lnTo>
                  <a:lnTo>
                    <a:pt x="2550" y="1981"/>
                  </a:lnTo>
                  <a:lnTo>
                    <a:pt x="2553" y="1978"/>
                  </a:lnTo>
                  <a:lnTo>
                    <a:pt x="2556" y="1975"/>
                  </a:lnTo>
                  <a:lnTo>
                    <a:pt x="2558" y="1967"/>
                  </a:lnTo>
                  <a:lnTo>
                    <a:pt x="2559" y="1958"/>
                  </a:lnTo>
                  <a:lnTo>
                    <a:pt x="2559" y="1949"/>
                  </a:lnTo>
                  <a:lnTo>
                    <a:pt x="2559" y="1941"/>
                  </a:lnTo>
                  <a:lnTo>
                    <a:pt x="2559" y="1932"/>
                  </a:lnTo>
                  <a:lnTo>
                    <a:pt x="2559" y="1923"/>
                  </a:lnTo>
                  <a:lnTo>
                    <a:pt x="2559" y="1918"/>
                  </a:lnTo>
                  <a:lnTo>
                    <a:pt x="2560" y="1915"/>
                  </a:lnTo>
                  <a:lnTo>
                    <a:pt x="2560" y="1913"/>
                  </a:lnTo>
                  <a:lnTo>
                    <a:pt x="2561" y="1912"/>
                  </a:lnTo>
                  <a:lnTo>
                    <a:pt x="2562" y="1912"/>
                  </a:lnTo>
                  <a:lnTo>
                    <a:pt x="2564" y="1913"/>
                  </a:lnTo>
                  <a:lnTo>
                    <a:pt x="2565" y="1917"/>
                  </a:lnTo>
                  <a:lnTo>
                    <a:pt x="2567" y="1921"/>
                  </a:lnTo>
                  <a:lnTo>
                    <a:pt x="2568" y="1927"/>
                  </a:lnTo>
                  <a:lnTo>
                    <a:pt x="2568" y="1933"/>
                  </a:lnTo>
                  <a:lnTo>
                    <a:pt x="2568" y="1945"/>
                  </a:lnTo>
                  <a:lnTo>
                    <a:pt x="2568" y="1955"/>
                  </a:lnTo>
                  <a:lnTo>
                    <a:pt x="2567" y="1959"/>
                  </a:lnTo>
                  <a:lnTo>
                    <a:pt x="2567" y="1966"/>
                  </a:lnTo>
                  <a:lnTo>
                    <a:pt x="2567" y="1969"/>
                  </a:lnTo>
                  <a:lnTo>
                    <a:pt x="2568" y="1972"/>
                  </a:lnTo>
                  <a:lnTo>
                    <a:pt x="2569" y="1974"/>
                  </a:lnTo>
                  <a:lnTo>
                    <a:pt x="2572" y="1976"/>
                  </a:lnTo>
                  <a:lnTo>
                    <a:pt x="2575" y="1976"/>
                  </a:lnTo>
                  <a:lnTo>
                    <a:pt x="2577" y="1975"/>
                  </a:lnTo>
                  <a:lnTo>
                    <a:pt x="2580" y="1974"/>
                  </a:lnTo>
                  <a:lnTo>
                    <a:pt x="2582" y="1972"/>
                  </a:lnTo>
                  <a:lnTo>
                    <a:pt x="2584" y="1971"/>
                  </a:lnTo>
                  <a:lnTo>
                    <a:pt x="2585" y="1971"/>
                  </a:lnTo>
                  <a:lnTo>
                    <a:pt x="2588" y="1973"/>
                  </a:lnTo>
                  <a:lnTo>
                    <a:pt x="2589" y="1978"/>
                  </a:lnTo>
                  <a:lnTo>
                    <a:pt x="2590" y="1982"/>
                  </a:lnTo>
                  <a:lnTo>
                    <a:pt x="2592" y="1985"/>
                  </a:lnTo>
                  <a:lnTo>
                    <a:pt x="2594" y="1986"/>
                  </a:lnTo>
                  <a:lnTo>
                    <a:pt x="2598" y="1985"/>
                  </a:lnTo>
                  <a:lnTo>
                    <a:pt x="2601" y="1983"/>
                  </a:lnTo>
                  <a:lnTo>
                    <a:pt x="2603" y="1982"/>
                  </a:lnTo>
                  <a:lnTo>
                    <a:pt x="2607" y="1978"/>
                  </a:lnTo>
                  <a:lnTo>
                    <a:pt x="2611" y="1974"/>
                  </a:lnTo>
                  <a:lnTo>
                    <a:pt x="2615" y="1969"/>
                  </a:lnTo>
                  <a:lnTo>
                    <a:pt x="2616" y="1964"/>
                  </a:lnTo>
                  <a:lnTo>
                    <a:pt x="2615" y="1961"/>
                  </a:lnTo>
                  <a:lnTo>
                    <a:pt x="2613" y="1959"/>
                  </a:lnTo>
                  <a:lnTo>
                    <a:pt x="2605" y="1956"/>
                  </a:lnTo>
                  <a:lnTo>
                    <a:pt x="2602" y="1952"/>
                  </a:lnTo>
                  <a:lnTo>
                    <a:pt x="2603" y="1950"/>
                  </a:lnTo>
                  <a:lnTo>
                    <a:pt x="2606" y="1947"/>
                  </a:lnTo>
                  <a:lnTo>
                    <a:pt x="2609" y="1944"/>
                  </a:lnTo>
                  <a:lnTo>
                    <a:pt x="2611" y="1940"/>
                  </a:lnTo>
                  <a:lnTo>
                    <a:pt x="2613" y="1937"/>
                  </a:lnTo>
                  <a:lnTo>
                    <a:pt x="2613" y="1935"/>
                  </a:lnTo>
                  <a:lnTo>
                    <a:pt x="2610" y="1932"/>
                  </a:lnTo>
                  <a:lnTo>
                    <a:pt x="2608" y="1928"/>
                  </a:lnTo>
                  <a:lnTo>
                    <a:pt x="2606" y="1925"/>
                  </a:lnTo>
                  <a:lnTo>
                    <a:pt x="2603" y="1923"/>
                  </a:lnTo>
                  <a:lnTo>
                    <a:pt x="2602" y="1918"/>
                  </a:lnTo>
                  <a:lnTo>
                    <a:pt x="2603" y="1915"/>
                  </a:lnTo>
                  <a:lnTo>
                    <a:pt x="2607" y="1910"/>
                  </a:lnTo>
                  <a:lnTo>
                    <a:pt x="2610" y="1906"/>
                  </a:lnTo>
                  <a:lnTo>
                    <a:pt x="2609" y="1901"/>
                  </a:lnTo>
                  <a:lnTo>
                    <a:pt x="2608" y="1898"/>
                  </a:lnTo>
                  <a:lnTo>
                    <a:pt x="2606" y="1895"/>
                  </a:lnTo>
                  <a:lnTo>
                    <a:pt x="2603" y="1892"/>
                  </a:lnTo>
                  <a:lnTo>
                    <a:pt x="2603" y="1876"/>
                  </a:lnTo>
                  <a:lnTo>
                    <a:pt x="2606" y="1860"/>
                  </a:lnTo>
                  <a:lnTo>
                    <a:pt x="2605" y="1856"/>
                  </a:lnTo>
                  <a:lnTo>
                    <a:pt x="2602" y="1854"/>
                  </a:lnTo>
                  <a:lnTo>
                    <a:pt x="2602" y="1849"/>
                  </a:lnTo>
                  <a:lnTo>
                    <a:pt x="2603" y="1849"/>
                  </a:lnTo>
                  <a:lnTo>
                    <a:pt x="2606" y="1849"/>
                  </a:lnTo>
                  <a:lnTo>
                    <a:pt x="2608" y="1846"/>
                  </a:lnTo>
                  <a:lnTo>
                    <a:pt x="2609" y="1842"/>
                  </a:lnTo>
                  <a:lnTo>
                    <a:pt x="2609" y="1838"/>
                  </a:lnTo>
                  <a:lnTo>
                    <a:pt x="2608" y="1834"/>
                  </a:lnTo>
                  <a:lnTo>
                    <a:pt x="2607" y="1829"/>
                  </a:lnTo>
                  <a:lnTo>
                    <a:pt x="2603" y="1821"/>
                  </a:lnTo>
                  <a:lnTo>
                    <a:pt x="2599" y="1815"/>
                  </a:lnTo>
                  <a:lnTo>
                    <a:pt x="2593" y="1818"/>
                  </a:lnTo>
                  <a:lnTo>
                    <a:pt x="2585" y="1820"/>
                  </a:lnTo>
                  <a:lnTo>
                    <a:pt x="2583" y="1821"/>
                  </a:lnTo>
                  <a:lnTo>
                    <a:pt x="2581" y="1823"/>
                  </a:lnTo>
                  <a:lnTo>
                    <a:pt x="2578" y="1827"/>
                  </a:lnTo>
                  <a:lnTo>
                    <a:pt x="2577" y="1829"/>
                  </a:lnTo>
                  <a:lnTo>
                    <a:pt x="2575" y="1836"/>
                  </a:lnTo>
                  <a:lnTo>
                    <a:pt x="2573" y="1843"/>
                  </a:lnTo>
                  <a:lnTo>
                    <a:pt x="2570" y="1849"/>
                  </a:lnTo>
                  <a:lnTo>
                    <a:pt x="2569" y="1852"/>
                  </a:lnTo>
                  <a:lnTo>
                    <a:pt x="2567" y="1851"/>
                  </a:lnTo>
                  <a:lnTo>
                    <a:pt x="2566" y="1847"/>
                  </a:lnTo>
                  <a:lnTo>
                    <a:pt x="2565" y="1839"/>
                  </a:lnTo>
                  <a:lnTo>
                    <a:pt x="2562" y="1828"/>
                  </a:lnTo>
                  <a:lnTo>
                    <a:pt x="2561" y="1818"/>
                  </a:lnTo>
                  <a:lnTo>
                    <a:pt x="2562" y="1810"/>
                  </a:lnTo>
                  <a:lnTo>
                    <a:pt x="2565" y="1806"/>
                  </a:lnTo>
                  <a:lnTo>
                    <a:pt x="2568" y="1804"/>
                  </a:lnTo>
                  <a:lnTo>
                    <a:pt x="2570" y="1803"/>
                  </a:lnTo>
                  <a:lnTo>
                    <a:pt x="2574" y="1803"/>
                  </a:lnTo>
                  <a:lnTo>
                    <a:pt x="2578" y="1802"/>
                  </a:lnTo>
                  <a:lnTo>
                    <a:pt x="2582" y="1801"/>
                  </a:lnTo>
                  <a:lnTo>
                    <a:pt x="2583" y="1799"/>
                  </a:lnTo>
                  <a:lnTo>
                    <a:pt x="2583" y="1798"/>
                  </a:lnTo>
                  <a:lnTo>
                    <a:pt x="2583" y="1795"/>
                  </a:lnTo>
                  <a:lnTo>
                    <a:pt x="2584" y="1789"/>
                  </a:lnTo>
                  <a:lnTo>
                    <a:pt x="2586" y="1787"/>
                  </a:lnTo>
                  <a:lnTo>
                    <a:pt x="2589" y="1784"/>
                  </a:lnTo>
                  <a:lnTo>
                    <a:pt x="2592" y="1779"/>
                  </a:lnTo>
                  <a:lnTo>
                    <a:pt x="2593" y="1773"/>
                  </a:lnTo>
                  <a:lnTo>
                    <a:pt x="2593" y="1772"/>
                  </a:lnTo>
                  <a:lnTo>
                    <a:pt x="2591" y="1771"/>
                  </a:lnTo>
                  <a:lnTo>
                    <a:pt x="2589" y="1770"/>
                  </a:lnTo>
                  <a:lnTo>
                    <a:pt x="2584" y="1771"/>
                  </a:lnTo>
                  <a:lnTo>
                    <a:pt x="2580" y="1772"/>
                  </a:lnTo>
                  <a:lnTo>
                    <a:pt x="2576" y="1776"/>
                  </a:lnTo>
                  <a:lnTo>
                    <a:pt x="2574" y="1779"/>
                  </a:lnTo>
                  <a:lnTo>
                    <a:pt x="2572" y="1782"/>
                  </a:lnTo>
                  <a:lnTo>
                    <a:pt x="2569" y="1787"/>
                  </a:lnTo>
                  <a:lnTo>
                    <a:pt x="2566" y="1793"/>
                  </a:lnTo>
                  <a:lnTo>
                    <a:pt x="2564" y="1795"/>
                  </a:lnTo>
                  <a:lnTo>
                    <a:pt x="2561" y="1796"/>
                  </a:lnTo>
                  <a:lnTo>
                    <a:pt x="2559" y="1796"/>
                  </a:lnTo>
                  <a:lnTo>
                    <a:pt x="2558" y="1794"/>
                  </a:lnTo>
                  <a:lnTo>
                    <a:pt x="2559" y="1785"/>
                  </a:lnTo>
                  <a:lnTo>
                    <a:pt x="2562" y="1777"/>
                  </a:lnTo>
                  <a:lnTo>
                    <a:pt x="2562" y="1771"/>
                  </a:lnTo>
                  <a:lnTo>
                    <a:pt x="2560" y="1768"/>
                  </a:lnTo>
                  <a:lnTo>
                    <a:pt x="2557" y="1769"/>
                  </a:lnTo>
                  <a:lnTo>
                    <a:pt x="2554" y="1772"/>
                  </a:lnTo>
                  <a:lnTo>
                    <a:pt x="2544" y="1781"/>
                  </a:lnTo>
                  <a:lnTo>
                    <a:pt x="2535" y="1788"/>
                  </a:lnTo>
                  <a:lnTo>
                    <a:pt x="2534" y="1787"/>
                  </a:lnTo>
                  <a:lnTo>
                    <a:pt x="2534" y="1785"/>
                  </a:lnTo>
                  <a:lnTo>
                    <a:pt x="2537" y="1778"/>
                  </a:lnTo>
                  <a:lnTo>
                    <a:pt x="2541" y="1771"/>
                  </a:lnTo>
                  <a:lnTo>
                    <a:pt x="2545" y="1765"/>
                  </a:lnTo>
                  <a:lnTo>
                    <a:pt x="2551" y="1760"/>
                  </a:lnTo>
                  <a:lnTo>
                    <a:pt x="2558" y="1756"/>
                  </a:lnTo>
                  <a:lnTo>
                    <a:pt x="2564" y="1752"/>
                  </a:lnTo>
                  <a:lnTo>
                    <a:pt x="2564" y="1748"/>
                  </a:lnTo>
                  <a:lnTo>
                    <a:pt x="2562" y="1746"/>
                  </a:lnTo>
                  <a:lnTo>
                    <a:pt x="2560" y="1745"/>
                  </a:lnTo>
                  <a:lnTo>
                    <a:pt x="2558" y="1742"/>
                  </a:lnTo>
                  <a:lnTo>
                    <a:pt x="2552" y="1739"/>
                  </a:lnTo>
                  <a:lnTo>
                    <a:pt x="2544" y="1736"/>
                  </a:lnTo>
                  <a:lnTo>
                    <a:pt x="2538" y="1735"/>
                  </a:lnTo>
                  <a:lnTo>
                    <a:pt x="2535" y="1732"/>
                  </a:lnTo>
                  <a:lnTo>
                    <a:pt x="2534" y="1729"/>
                  </a:lnTo>
                  <a:lnTo>
                    <a:pt x="2532" y="1723"/>
                  </a:lnTo>
                  <a:lnTo>
                    <a:pt x="2529" y="1720"/>
                  </a:lnTo>
                  <a:lnTo>
                    <a:pt x="2527" y="1716"/>
                  </a:lnTo>
                  <a:lnTo>
                    <a:pt x="2516" y="1713"/>
                  </a:lnTo>
                  <a:lnTo>
                    <a:pt x="2503" y="1708"/>
                  </a:lnTo>
                  <a:lnTo>
                    <a:pt x="2502" y="1705"/>
                  </a:lnTo>
                  <a:lnTo>
                    <a:pt x="2501" y="1701"/>
                  </a:lnTo>
                  <a:lnTo>
                    <a:pt x="2500" y="1698"/>
                  </a:lnTo>
                  <a:lnTo>
                    <a:pt x="2499" y="1693"/>
                  </a:lnTo>
                  <a:lnTo>
                    <a:pt x="2483" y="1684"/>
                  </a:lnTo>
                  <a:lnTo>
                    <a:pt x="2467" y="1676"/>
                  </a:lnTo>
                  <a:lnTo>
                    <a:pt x="2464" y="1673"/>
                  </a:lnTo>
                  <a:lnTo>
                    <a:pt x="2463" y="1670"/>
                  </a:lnTo>
                  <a:lnTo>
                    <a:pt x="2461" y="1665"/>
                  </a:lnTo>
                  <a:lnTo>
                    <a:pt x="2459" y="1662"/>
                  </a:lnTo>
                  <a:lnTo>
                    <a:pt x="2455" y="1659"/>
                  </a:lnTo>
                  <a:lnTo>
                    <a:pt x="2452" y="1659"/>
                  </a:lnTo>
                  <a:lnTo>
                    <a:pt x="2445" y="1662"/>
                  </a:lnTo>
                  <a:lnTo>
                    <a:pt x="2436" y="1666"/>
                  </a:lnTo>
                  <a:lnTo>
                    <a:pt x="2430" y="1668"/>
                  </a:lnTo>
                  <a:lnTo>
                    <a:pt x="2421" y="1670"/>
                  </a:lnTo>
                  <a:lnTo>
                    <a:pt x="2415" y="1671"/>
                  </a:lnTo>
                  <a:lnTo>
                    <a:pt x="2412" y="1671"/>
                  </a:lnTo>
                  <a:lnTo>
                    <a:pt x="2409" y="1670"/>
                  </a:lnTo>
                  <a:lnTo>
                    <a:pt x="2406" y="1667"/>
                  </a:lnTo>
                  <a:lnTo>
                    <a:pt x="2407" y="1665"/>
                  </a:lnTo>
                  <a:lnTo>
                    <a:pt x="2413" y="1663"/>
                  </a:lnTo>
                  <a:lnTo>
                    <a:pt x="2419" y="1662"/>
                  </a:lnTo>
                  <a:lnTo>
                    <a:pt x="2424" y="1659"/>
                  </a:lnTo>
                  <a:lnTo>
                    <a:pt x="2431" y="1658"/>
                  </a:lnTo>
                  <a:lnTo>
                    <a:pt x="2438" y="1656"/>
                  </a:lnTo>
                  <a:lnTo>
                    <a:pt x="2444" y="1652"/>
                  </a:lnTo>
                  <a:lnTo>
                    <a:pt x="2450" y="1649"/>
                  </a:lnTo>
                  <a:lnTo>
                    <a:pt x="2454" y="1644"/>
                  </a:lnTo>
                  <a:lnTo>
                    <a:pt x="2456" y="1639"/>
                  </a:lnTo>
                  <a:lnTo>
                    <a:pt x="2456" y="1635"/>
                  </a:lnTo>
                  <a:lnTo>
                    <a:pt x="2456" y="1632"/>
                  </a:lnTo>
                  <a:lnTo>
                    <a:pt x="2455" y="1628"/>
                  </a:lnTo>
                  <a:lnTo>
                    <a:pt x="2453" y="1624"/>
                  </a:lnTo>
                  <a:lnTo>
                    <a:pt x="2451" y="1620"/>
                  </a:lnTo>
                  <a:lnTo>
                    <a:pt x="2447" y="1616"/>
                  </a:lnTo>
                  <a:lnTo>
                    <a:pt x="2442" y="1611"/>
                  </a:lnTo>
                  <a:lnTo>
                    <a:pt x="2436" y="1607"/>
                  </a:lnTo>
                  <a:lnTo>
                    <a:pt x="2429" y="1603"/>
                  </a:lnTo>
                  <a:lnTo>
                    <a:pt x="2423" y="1600"/>
                  </a:lnTo>
                  <a:lnTo>
                    <a:pt x="2417" y="1599"/>
                  </a:lnTo>
                  <a:lnTo>
                    <a:pt x="2409" y="1598"/>
                  </a:lnTo>
                  <a:lnTo>
                    <a:pt x="2402" y="1600"/>
                  </a:lnTo>
                  <a:lnTo>
                    <a:pt x="2396" y="1603"/>
                  </a:lnTo>
                  <a:lnTo>
                    <a:pt x="2391" y="1607"/>
                  </a:lnTo>
                  <a:lnTo>
                    <a:pt x="2387" y="1609"/>
                  </a:lnTo>
                  <a:lnTo>
                    <a:pt x="2382" y="1610"/>
                  </a:lnTo>
                  <a:lnTo>
                    <a:pt x="2378" y="1610"/>
                  </a:lnTo>
                  <a:lnTo>
                    <a:pt x="2374" y="1609"/>
                  </a:lnTo>
                  <a:lnTo>
                    <a:pt x="2370" y="1608"/>
                  </a:lnTo>
                  <a:lnTo>
                    <a:pt x="2366" y="1605"/>
                  </a:lnTo>
                  <a:lnTo>
                    <a:pt x="2362" y="1601"/>
                  </a:lnTo>
                  <a:lnTo>
                    <a:pt x="2362" y="1599"/>
                  </a:lnTo>
                  <a:lnTo>
                    <a:pt x="2362" y="1597"/>
                  </a:lnTo>
                  <a:lnTo>
                    <a:pt x="2366" y="1598"/>
                  </a:lnTo>
                  <a:lnTo>
                    <a:pt x="2372" y="1599"/>
                  </a:lnTo>
                  <a:lnTo>
                    <a:pt x="2379" y="1599"/>
                  </a:lnTo>
                  <a:lnTo>
                    <a:pt x="2385" y="1598"/>
                  </a:lnTo>
                  <a:lnTo>
                    <a:pt x="2389" y="1595"/>
                  </a:lnTo>
                  <a:lnTo>
                    <a:pt x="2394" y="1592"/>
                  </a:lnTo>
                  <a:lnTo>
                    <a:pt x="2399" y="1587"/>
                  </a:lnTo>
                  <a:lnTo>
                    <a:pt x="2405" y="1584"/>
                  </a:lnTo>
                  <a:lnTo>
                    <a:pt x="2411" y="1582"/>
                  </a:lnTo>
                  <a:lnTo>
                    <a:pt x="2415" y="1581"/>
                  </a:lnTo>
                  <a:lnTo>
                    <a:pt x="2421" y="1578"/>
                  </a:lnTo>
                  <a:lnTo>
                    <a:pt x="2426" y="1575"/>
                  </a:lnTo>
                  <a:lnTo>
                    <a:pt x="2430" y="1571"/>
                  </a:lnTo>
                  <a:lnTo>
                    <a:pt x="2435" y="1566"/>
                  </a:lnTo>
                  <a:lnTo>
                    <a:pt x="2436" y="1561"/>
                  </a:lnTo>
                  <a:lnTo>
                    <a:pt x="2437" y="1558"/>
                  </a:lnTo>
                  <a:lnTo>
                    <a:pt x="2436" y="1556"/>
                  </a:lnTo>
                  <a:lnTo>
                    <a:pt x="2434" y="1553"/>
                  </a:lnTo>
                  <a:lnTo>
                    <a:pt x="2431" y="1552"/>
                  </a:lnTo>
                  <a:lnTo>
                    <a:pt x="2429" y="1551"/>
                  </a:lnTo>
                  <a:lnTo>
                    <a:pt x="2421" y="1549"/>
                  </a:lnTo>
                  <a:lnTo>
                    <a:pt x="2412" y="1545"/>
                  </a:lnTo>
                  <a:lnTo>
                    <a:pt x="2404" y="1542"/>
                  </a:lnTo>
                  <a:lnTo>
                    <a:pt x="2396" y="1537"/>
                  </a:lnTo>
                  <a:lnTo>
                    <a:pt x="2390" y="1532"/>
                  </a:lnTo>
                  <a:lnTo>
                    <a:pt x="2383" y="1528"/>
                  </a:lnTo>
                  <a:lnTo>
                    <a:pt x="2378" y="1527"/>
                  </a:lnTo>
                  <a:lnTo>
                    <a:pt x="2373" y="1527"/>
                  </a:lnTo>
                  <a:lnTo>
                    <a:pt x="2367" y="1529"/>
                  </a:lnTo>
                  <a:lnTo>
                    <a:pt x="2363" y="1533"/>
                  </a:lnTo>
                  <a:lnTo>
                    <a:pt x="2358" y="1538"/>
                  </a:lnTo>
                  <a:lnTo>
                    <a:pt x="2354" y="1545"/>
                  </a:lnTo>
                  <a:lnTo>
                    <a:pt x="2352" y="1548"/>
                  </a:lnTo>
                  <a:lnTo>
                    <a:pt x="2349" y="1549"/>
                  </a:lnTo>
                  <a:lnTo>
                    <a:pt x="2348" y="1548"/>
                  </a:lnTo>
                  <a:lnTo>
                    <a:pt x="2349" y="1545"/>
                  </a:lnTo>
                  <a:lnTo>
                    <a:pt x="2350" y="1540"/>
                  </a:lnTo>
                  <a:lnTo>
                    <a:pt x="2353" y="1534"/>
                  </a:lnTo>
                  <a:lnTo>
                    <a:pt x="2355" y="1529"/>
                  </a:lnTo>
                  <a:lnTo>
                    <a:pt x="2358" y="1525"/>
                  </a:lnTo>
                  <a:lnTo>
                    <a:pt x="2362" y="1521"/>
                  </a:lnTo>
                  <a:lnTo>
                    <a:pt x="2365" y="1519"/>
                  </a:lnTo>
                  <a:lnTo>
                    <a:pt x="2363" y="1516"/>
                  </a:lnTo>
                  <a:lnTo>
                    <a:pt x="2358" y="1513"/>
                  </a:lnTo>
                  <a:lnTo>
                    <a:pt x="2353" y="1511"/>
                  </a:lnTo>
                  <a:lnTo>
                    <a:pt x="2349" y="1510"/>
                  </a:lnTo>
                  <a:lnTo>
                    <a:pt x="2346" y="1509"/>
                  </a:lnTo>
                  <a:lnTo>
                    <a:pt x="2344" y="1506"/>
                  </a:lnTo>
                  <a:lnTo>
                    <a:pt x="2342" y="1505"/>
                  </a:lnTo>
                  <a:lnTo>
                    <a:pt x="2342" y="1504"/>
                  </a:lnTo>
                  <a:lnTo>
                    <a:pt x="2344" y="1503"/>
                  </a:lnTo>
                  <a:lnTo>
                    <a:pt x="2345" y="1502"/>
                  </a:lnTo>
                  <a:lnTo>
                    <a:pt x="2348" y="1502"/>
                  </a:lnTo>
                  <a:lnTo>
                    <a:pt x="2352" y="1502"/>
                  </a:lnTo>
                  <a:lnTo>
                    <a:pt x="2362" y="1504"/>
                  </a:lnTo>
                  <a:lnTo>
                    <a:pt x="2372" y="1509"/>
                  </a:lnTo>
                  <a:lnTo>
                    <a:pt x="2378" y="1512"/>
                  </a:lnTo>
                  <a:lnTo>
                    <a:pt x="2383" y="1516"/>
                  </a:lnTo>
                  <a:lnTo>
                    <a:pt x="2390" y="1519"/>
                  </a:lnTo>
                  <a:lnTo>
                    <a:pt x="2396" y="1519"/>
                  </a:lnTo>
                  <a:lnTo>
                    <a:pt x="2399" y="1518"/>
                  </a:lnTo>
                  <a:lnTo>
                    <a:pt x="2402" y="1516"/>
                  </a:lnTo>
                  <a:lnTo>
                    <a:pt x="2404" y="1513"/>
                  </a:lnTo>
                  <a:lnTo>
                    <a:pt x="2405" y="1510"/>
                  </a:lnTo>
                  <a:lnTo>
                    <a:pt x="2409" y="1503"/>
                  </a:lnTo>
                  <a:lnTo>
                    <a:pt x="2410" y="1497"/>
                  </a:lnTo>
                  <a:lnTo>
                    <a:pt x="2414" y="1489"/>
                  </a:lnTo>
                  <a:lnTo>
                    <a:pt x="2419" y="1485"/>
                  </a:lnTo>
                  <a:lnTo>
                    <a:pt x="2424" y="1480"/>
                  </a:lnTo>
                  <a:lnTo>
                    <a:pt x="2434" y="1479"/>
                  </a:lnTo>
                  <a:lnTo>
                    <a:pt x="2443" y="1478"/>
                  </a:lnTo>
                  <a:lnTo>
                    <a:pt x="2452" y="1477"/>
                  </a:lnTo>
                  <a:lnTo>
                    <a:pt x="2453" y="1476"/>
                  </a:lnTo>
                  <a:lnTo>
                    <a:pt x="2453" y="1475"/>
                  </a:lnTo>
                  <a:lnTo>
                    <a:pt x="2451" y="1471"/>
                  </a:lnTo>
                  <a:lnTo>
                    <a:pt x="2450" y="1468"/>
                  </a:lnTo>
                  <a:lnTo>
                    <a:pt x="2447" y="1463"/>
                  </a:lnTo>
                  <a:lnTo>
                    <a:pt x="2447" y="1461"/>
                  </a:lnTo>
                  <a:lnTo>
                    <a:pt x="2450" y="1460"/>
                  </a:lnTo>
                  <a:lnTo>
                    <a:pt x="2453" y="1461"/>
                  </a:lnTo>
                  <a:lnTo>
                    <a:pt x="2460" y="1464"/>
                  </a:lnTo>
                  <a:lnTo>
                    <a:pt x="2464" y="1464"/>
                  </a:lnTo>
                  <a:lnTo>
                    <a:pt x="2466" y="1462"/>
                  </a:lnTo>
                  <a:lnTo>
                    <a:pt x="2467" y="1459"/>
                  </a:lnTo>
                  <a:lnTo>
                    <a:pt x="2467" y="1446"/>
                  </a:lnTo>
                  <a:lnTo>
                    <a:pt x="2470" y="1431"/>
                  </a:lnTo>
                  <a:lnTo>
                    <a:pt x="2472" y="1424"/>
                  </a:lnTo>
                  <a:lnTo>
                    <a:pt x="2477" y="1420"/>
                  </a:lnTo>
                  <a:lnTo>
                    <a:pt x="2479" y="1418"/>
                  </a:lnTo>
                  <a:lnTo>
                    <a:pt x="2481" y="1418"/>
                  </a:lnTo>
                  <a:lnTo>
                    <a:pt x="2485" y="1418"/>
                  </a:lnTo>
                  <a:lnTo>
                    <a:pt x="2488" y="1418"/>
                  </a:lnTo>
                  <a:lnTo>
                    <a:pt x="2501" y="1424"/>
                  </a:lnTo>
                  <a:lnTo>
                    <a:pt x="2512" y="1432"/>
                  </a:lnTo>
                  <a:lnTo>
                    <a:pt x="2524" y="1439"/>
                  </a:lnTo>
                  <a:lnTo>
                    <a:pt x="2535" y="1446"/>
                  </a:lnTo>
                  <a:lnTo>
                    <a:pt x="2542" y="1449"/>
                  </a:lnTo>
                  <a:lnTo>
                    <a:pt x="2550" y="1451"/>
                  </a:lnTo>
                  <a:lnTo>
                    <a:pt x="2557" y="1452"/>
                  </a:lnTo>
                  <a:lnTo>
                    <a:pt x="2564" y="1452"/>
                  </a:lnTo>
                  <a:lnTo>
                    <a:pt x="2569" y="1451"/>
                  </a:lnTo>
                  <a:lnTo>
                    <a:pt x="2575" y="1451"/>
                  </a:lnTo>
                  <a:lnTo>
                    <a:pt x="2577" y="1449"/>
                  </a:lnTo>
                  <a:lnTo>
                    <a:pt x="2580" y="1449"/>
                  </a:lnTo>
                  <a:lnTo>
                    <a:pt x="2580" y="1452"/>
                  </a:lnTo>
                  <a:lnTo>
                    <a:pt x="2578" y="1453"/>
                  </a:lnTo>
                  <a:lnTo>
                    <a:pt x="2569" y="1457"/>
                  </a:lnTo>
                  <a:lnTo>
                    <a:pt x="2561" y="1460"/>
                  </a:lnTo>
                  <a:lnTo>
                    <a:pt x="2554" y="1461"/>
                  </a:lnTo>
                  <a:lnTo>
                    <a:pt x="2546" y="1460"/>
                  </a:lnTo>
                  <a:lnTo>
                    <a:pt x="2533" y="1454"/>
                  </a:lnTo>
                  <a:lnTo>
                    <a:pt x="2517" y="1445"/>
                  </a:lnTo>
                  <a:lnTo>
                    <a:pt x="2510" y="1442"/>
                  </a:lnTo>
                  <a:lnTo>
                    <a:pt x="2500" y="1438"/>
                  </a:lnTo>
                  <a:lnTo>
                    <a:pt x="2494" y="1437"/>
                  </a:lnTo>
                  <a:lnTo>
                    <a:pt x="2491" y="1437"/>
                  </a:lnTo>
                  <a:lnTo>
                    <a:pt x="2488" y="1438"/>
                  </a:lnTo>
                  <a:lnTo>
                    <a:pt x="2487" y="1439"/>
                  </a:lnTo>
                  <a:lnTo>
                    <a:pt x="2486" y="1440"/>
                  </a:lnTo>
                  <a:lnTo>
                    <a:pt x="2485" y="1443"/>
                  </a:lnTo>
                  <a:lnTo>
                    <a:pt x="2486" y="1448"/>
                  </a:lnTo>
                  <a:lnTo>
                    <a:pt x="2488" y="1454"/>
                  </a:lnTo>
                  <a:lnTo>
                    <a:pt x="2493" y="1461"/>
                  </a:lnTo>
                  <a:lnTo>
                    <a:pt x="2497" y="1467"/>
                  </a:lnTo>
                  <a:lnTo>
                    <a:pt x="2509" y="1478"/>
                  </a:lnTo>
                  <a:lnTo>
                    <a:pt x="2519" y="1487"/>
                  </a:lnTo>
                  <a:lnTo>
                    <a:pt x="2531" y="1496"/>
                  </a:lnTo>
                  <a:lnTo>
                    <a:pt x="2544" y="1506"/>
                  </a:lnTo>
                  <a:lnTo>
                    <a:pt x="2552" y="1511"/>
                  </a:lnTo>
                  <a:lnTo>
                    <a:pt x="2559" y="1513"/>
                  </a:lnTo>
                  <a:lnTo>
                    <a:pt x="2566" y="1516"/>
                  </a:lnTo>
                  <a:lnTo>
                    <a:pt x="2573" y="1516"/>
                  </a:lnTo>
                  <a:lnTo>
                    <a:pt x="2581" y="1513"/>
                  </a:lnTo>
                  <a:lnTo>
                    <a:pt x="2588" y="1510"/>
                  </a:lnTo>
                  <a:lnTo>
                    <a:pt x="2593" y="1505"/>
                  </a:lnTo>
                  <a:lnTo>
                    <a:pt x="2599" y="1500"/>
                  </a:lnTo>
                  <a:lnTo>
                    <a:pt x="2603" y="1496"/>
                  </a:lnTo>
                  <a:lnTo>
                    <a:pt x="2606" y="1492"/>
                  </a:lnTo>
                  <a:lnTo>
                    <a:pt x="2608" y="1487"/>
                  </a:lnTo>
                  <a:lnTo>
                    <a:pt x="2610" y="1483"/>
                  </a:lnTo>
                  <a:lnTo>
                    <a:pt x="2611" y="1478"/>
                  </a:lnTo>
                  <a:lnTo>
                    <a:pt x="2614" y="1475"/>
                  </a:lnTo>
                  <a:lnTo>
                    <a:pt x="2624" y="1477"/>
                  </a:lnTo>
                  <a:lnTo>
                    <a:pt x="2637" y="1481"/>
                  </a:lnTo>
                  <a:lnTo>
                    <a:pt x="2643" y="1484"/>
                  </a:lnTo>
                  <a:lnTo>
                    <a:pt x="2650" y="1485"/>
                  </a:lnTo>
                  <a:lnTo>
                    <a:pt x="2655" y="1485"/>
                  </a:lnTo>
                  <a:lnTo>
                    <a:pt x="2659" y="1484"/>
                  </a:lnTo>
                  <a:lnTo>
                    <a:pt x="2663" y="1483"/>
                  </a:lnTo>
                  <a:lnTo>
                    <a:pt x="2665" y="1480"/>
                  </a:lnTo>
                  <a:lnTo>
                    <a:pt x="2667" y="1478"/>
                  </a:lnTo>
                  <a:lnTo>
                    <a:pt x="2668" y="1475"/>
                  </a:lnTo>
                  <a:lnTo>
                    <a:pt x="2668" y="1471"/>
                  </a:lnTo>
                  <a:lnTo>
                    <a:pt x="2670" y="1468"/>
                  </a:lnTo>
                  <a:lnTo>
                    <a:pt x="2668" y="1451"/>
                  </a:lnTo>
                  <a:lnTo>
                    <a:pt x="2668" y="1436"/>
                  </a:lnTo>
                  <a:lnTo>
                    <a:pt x="2670" y="1429"/>
                  </a:lnTo>
                  <a:lnTo>
                    <a:pt x="2672" y="1423"/>
                  </a:lnTo>
                  <a:lnTo>
                    <a:pt x="2673" y="1421"/>
                  </a:lnTo>
                  <a:lnTo>
                    <a:pt x="2675" y="1418"/>
                  </a:lnTo>
                  <a:lnTo>
                    <a:pt x="2676" y="1414"/>
                  </a:lnTo>
                  <a:lnTo>
                    <a:pt x="2675" y="1411"/>
                  </a:lnTo>
                  <a:lnTo>
                    <a:pt x="2668" y="1406"/>
                  </a:lnTo>
                  <a:lnTo>
                    <a:pt x="2662" y="1403"/>
                  </a:lnTo>
                  <a:lnTo>
                    <a:pt x="2649" y="1397"/>
                  </a:lnTo>
                  <a:lnTo>
                    <a:pt x="2639" y="1389"/>
                  </a:lnTo>
                  <a:lnTo>
                    <a:pt x="2631" y="1384"/>
                  </a:lnTo>
                  <a:lnTo>
                    <a:pt x="2624" y="1380"/>
                  </a:lnTo>
                  <a:lnTo>
                    <a:pt x="2615" y="1377"/>
                  </a:lnTo>
                  <a:lnTo>
                    <a:pt x="2607" y="1374"/>
                  </a:lnTo>
                  <a:lnTo>
                    <a:pt x="2602" y="1374"/>
                  </a:lnTo>
                  <a:lnTo>
                    <a:pt x="2599" y="1375"/>
                  </a:lnTo>
                  <a:lnTo>
                    <a:pt x="2597" y="1375"/>
                  </a:lnTo>
                  <a:lnTo>
                    <a:pt x="2595" y="1377"/>
                  </a:lnTo>
                  <a:lnTo>
                    <a:pt x="2594" y="1379"/>
                  </a:lnTo>
                  <a:lnTo>
                    <a:pt x="2593" y="1381"/>
                  </a:lnTo>
                  <a:lnTo>
                    <a:pt x="2594" y="1386"/>
                  </a:lnTo>
                  <a:lnTo>
                    <a:pt x="2594" y="1389"/>
                  </a:lnTo>
                  <a:lnTo>
                    <a:pt x="2598" y="1398"/>
                  </a:lnTo>
                  <a:lnTo>
                    <a:pt x="2600" y="1407"/>
                  </a:lnTo>
                  <a:lnTo>
                    <a:pt x="2602" y="1416"/>
                  </a:lnTo>
                  <a:lnTo>
                    <a:pt x="2605" y="1427"/>
                  </a:lnTo>
                  <a:lnTo>
                    <a:pt x="2605" y="1432"/>
                  </a:lnTo>
                  <a:lnTo>
                    <a:pt x="2606" y="1438"/>
                  </a:lnTo>
                  <a:lnTo>
                    <a:pt x="2606" y="1440"/>
                  </a:lnTo>
                  <a:lnTo>
                    <a:pt x="2605" y="1443"/>
                  </a:lnTo>
                  <a:lnTo>
                    <a:pt x="2602" y="1445"/>
                  </a:lnTo>
                  <a:lnTo>
                    <a:pt x="2600" y="1446"/>
                  </a:lnTo>
                  <a:lnTo>
                    <a:pt x="2597" y="1440"/>
                  </a:lnTo>
                  <a:lnTo>
                    <a:pt x="2594" y="1435"/>
                  </a:lnTo>
                  <a:lnTo>
                    <a:pt x="2594" y="1428"/>
                  </a:lnTo>
                  <a:lnTo>
                    <a:pt x="2594" y="1421"/>
                  </a:lnTo>
                  <a:lnTo>
                    <a:pt x="2593" y="1411"/>
                  </a:lnTo>
                  <a:lnTo>
                    <a:pt x="2592" y="1400"/>
                  </a:lnTo>
                  <a:lnTo>
                    <a:pt x="2589" y="1390"/>
                  </a:lnTo>
                  <a:lnTo>
                    <a:pt x="2584" y="1381"/>
                  </a:lnTo>
                  <a:lnTo>
                    <a:pt x="2581" y="1374"/>
                  </a:lnTo>
                  <a:lnTo>
                    <a:pt x="2578" y="1367"/>
                  </a:lnTo>
                  <a:lnTo>
                    <a:pt x="2580" y="1361"/>
                  </a:lnTo>
                  <a:lnTo>
                    <a:pt x="2581" y="1355"/>
                  </a:lnTo>
                  <a:lnTo>
                    <a:pt x="2583" y="1349"/>
                  </a:lnTo>
                  <a:lnTo>
                    <a:pt x="2584" y="1343"/>
                  </a:lnTo>
                  <a:lnTo>
                    <a:pt x="2585" y="1337"/>
                  </a:lnTo>
                  <a:lnTo>
                    <a:pt x="2585" y="1329"/>
                  </a:lnTo>
                  <a:lnTo>
                    <a:pt x="2586" y="1325"/>
                  </a:lnTo>
                  <a:lnTo>
                    <a:pt x="2588" y="1321"/>
                  </a:lnTo>
                  <a:lnTo>
                    <a:pt x="2590" y="1318"/>
                  </a:lnTo>
                  <a:lnTo>
                    <a:pt x="2591" y="1317"/>
                  </a:lnTo>
                  <a:lnTo>
                    <a:pt x="2592" y="1317"/>
                  </a:lnTo>
                  <a:lnTo>
                    <a:pt x="2593" y="1318"/>
                  </a:lnTo>
                  <a:lnTo>
                    <a:pt x="2593" y="1318"/>
                  </a:lnTo>
                  <a:lnTo>
                    <a:pt x="2594" y="1318"/>
                  </a:lnTo>
                  <a:lnTo>
                    <a:pt x="2595" y="1317"/>
                  </a:lnTo>
                  <a:lnTo>
                    <a:pt x="2598" y="1313"/>
                  </a:lnTo>
                  <a:lnTo>
                    <a:pt x="2599" y="1308"/>
                  </a:lnTo>
                  <a:lnTo>
                    <a:pt x="2599" y="1302"/>
                  </a:lnTo>
                  <a:lnTo>
                    <a:pt x="2598" y="1298"/>
                  </a:lnTo>
                  <a:lnTo>
                    <a:pt x="2595" y="1293"/>
                  </a:lnTo>
                  <a:lnTo>
                    <a:pt x="2594" y="1290"/>
                  </a:lnTo>
                  <a:lnTo>
                    <a:pt x="2592" y="1286"/>
                  </a:lnTo>
                  <a:lnTo>
                    <a:pt x="2592" y="1284"/>
                  </a:lnTo>
                  <a:lnTo>
                    <a:pt x="2591" y="1283"/>
                  </a:lnTo>
                  <a:lnTo>
                    <a:pt x="2591" y="1282"/>
                  </a:lnTo>
                  <a:lnTo>
                    <a:pt x="2591" y="1281"/>
                  </a:lnTo>
                  <a:lnTo>
                    <a:pt x="2595" y="1284"/>
                  </a:lnTo>
                  <a:lnTo>
                    <a:pt x="2600" y="1288"/>
                  </a:lnTo>
                  <a:lnTo>
                    <a:pt x="2608" y="1292"/>
                  </a:lnTo>
                  <a:lnTo>
                    <a:pt x="2617" y="1296"/>
                  </a:lnTo>
                  <a:lnTo>
                    <a:pt x="2627" y="1297"/>
                  </a:lnTo>
                  <a:lnTo>
                    <a:pt x="2637" y="1297"/>
                  </a:lnTo>
                  <a:lnTo>
                    <a:pt x="2645" y="1297"/>
                  </a:lnTo>
                  <a:lnTo>
                    <a:pt x="2655" y="1297"/>
                  </a:lnTo>
                  <a:lnTo>
                    <a:pt x="2660" y="1297"/>
                  </a:lnTo>
                  <a:lnTo>
                    <a:pt x="2665" y="1298"/>
                  </a:lnTo>
                  <a:lnTo>
                    <a:pt x="2668" y="1300"/>
                  </a:lnTo>
                  <a:lnTo>
                    <a:pt x="2671" y="1302"/>
                  </a:lnTo>
                  <a:lnTo>
                    <a:pt x="2675" y="1314"/>
                  </a:lnTo>
                  <a:lnTo>
                    <a:pt x="2678" y="1323"/>
                  </a:lnTo>
                  <a:lnTo>
                    <a:pt x="2679" y="1327"/>
                  </a:lnTo>
                  <a:lnTo>
                    <a:pt x="2681" y="1331"/>
                  </a:lnTo>
                  <a:lnTo>
                    <a:pt x="2686" y="1334"/>
                  </a:lnTo>
                  <a:lnTo>
                    <a:pt x="2691" y="1338"/>
                  </a:lnTo>
                  <a:lnTo>
                    <a:pt x="2702" y="1339"/>
                  </a:lnTo>
                  <a:lnTo>
                    <a:pt x="2708" y="1339"/>
                  </a:lnTo>
                  <a:lnTo>
                    <a:pt x="2714" y="1339"/>
                  </a:lnTo>
                  <a:lnTo>
                    <a:pt x="2720" y="1337"/>
                  </a:lnTo>
                  <a:lnTo>
                    <a:pt x="2724" y="1332"/>
                  </a:lnTo>
                  <a:lnTo>
                    <a:pt x="2728" y="1326"/>
                  </a:lnTo>
                  <a:lnTo>
                    <a:pt x="2731" y="1320"/>
                  </a:lnTo>
                  <a:lnTo>
                    <a:pt x="2735" y="1310"/>
                  </a:lnTo>
                  <a:lnTo>
                    <a:pt x="2737" y="1306"/>
                  </a:lnTo>
                  <a:lnTo>
                    <a:pt x="2738" y="1300"/>
                  </a:lnTo>
                  <a:lnTo>
                    <a:pt x="2739" y="1294"/>
                  </a:lnTo>
                  <a:lnTo>
                    <a:pt x="2738" y="1289"/>
                  </a:lnTo>
                  <a:lnTo>
                    <a:pt x="2735" y="1288"/>
                  </a:lnTo>
                  <a:lnTo>
                    <a:pt x="2731" y="1286"/>
                  </a:lnTo>
                  <a:lnTo>
                    <a:pt x="2729" y="1286"/>
                  </a:lnTo>
                  <a:lnTo>
                    <a:pt x="2728" y="1285"/>
                  </a:lnTo>
                  <a:lnTo>
                    <a:pt x="2727" y="1284"/>
                  </a:lnTo>
                  <a:lnTo>
                    <a:pt x="2725" y="1282"/>
                  </a:lnTo>
                  <a:lnTo>
                    <a:pt x="2727" y="1277"/>
                  </a:lnTo>
                  <a:lnTo>
                    <a:pt x="2728" y="1272"/>
                  </a:lnTo>
                  <a:lnTo>
                    <a:pt x="2729" y="1267"/>
                  </a:lnTo>
                  <a:lnTo>
                    <a:pt x="2729" y="1264"/>
                  </a:lnTo>
                  <a:lnTo>
                    <a:pt x="2729" y="1260"/>
                  </a:lnTo>
                  <a:lnTo>
                    <a:pt x="2727" y="1258"/>
                  </a:lnTo>
                  <a:lnTo>
                    <a:pt x="2725" y="1258"/>
                  </a:lnTo>
                  <a:lnTo>
                    <a:pt x="2723" y="1258"/>
                  </a:lnTo>
                  <a:lnTo>
                    <a:pt x="2717" y="1259"/>
                  </a:lnTo>
                  <a:lnTo>
                    <a:pt x="2714" y="1263"/>
                  </a:lnTo>
                  <a:lnTo>
                    <a:pt x="2712" y="1265"/>
                  </a:lnTo>
                  <a:lnTo>
                    <a:pt x="2711" y="1267"/>
                  </a:lnTo>
                  <a:lnTo>
                    <a:pt x="2708" y="1270"/>
                  </a:lnTo>
                  <a:lnTo>
                    <a:pt x="2705" y="1273"/>
                  </a:lnTo>
                  <a:lnTo>
                    <a:pt x="2703" y="1274"/>
                  </a:lnTo>
                  <a:lnTo>
                    <a:pt x="2699" y="1273"/>
                  </a:lnTo>
                  <a:lnTo>
                    <a:pt x="2696" y="1272"/>
                  </a:lnTo>
                  <a:lnTo>
                    <a:pt x="2694" y="1270"/>
                  </a:lnTo>
                  <a:lnTo>
                    <a:pt x="2686" y="1266"/>
                  </a:lnTo>
                  <a:lnTo>
                    <a:pt x="2678" y="1261"/>
                  </a:lnTo>
                  <a:lnTo>
                    <a:pt x="2668" y="1258"/>
                  </a:lnTo>
                  <a:lnTo>
                    <a:pt x="2659" y="1256"/>
                  </a:lnTo>
                  <a:lnTo>
                    <a:pt x="2656" y="1257"/>
                  </a:lnTo>
                  <a:lnTo>
                    <a:pt x="2652" y="1255"/>
                  </a:lnTo>
                  <a:lnTo>
                    <a:pt x="2654" y="1251"/>
                  </a:lnTo>
                  <a:lnTo>
                    <a:pt x="2654" y="1248"/>
                  </a:lnTo>
                  <a:lnTo>
                    <a:pt x="2655" y="1239"/>
                  </a:lnTo>
                  <a:lnTo>
                    <a:pt x="2654" y="1229"/>
                  </a:lnTo>
                  <a:lnTo>
                    <a:pt x="2652" y="1219"/>
                  </a:lnTo>
                  <a:lnTo>
                    <a:pt x="2654" y="1210"/>
                  </a:lnTo>
                  <a:lnTo>
                    <a:pt x="2657" y="1201"/>
                  </a:lnTo>
                  <a:lnTo>
                    <a:pt x="2658" y="1191"/>
                  </a:lnTo>
                  <a:lnTo>
                    <a:pt x="2657" y="1186"/>
                  </a:lnTo>
                  <a:lnTo>
                    <a:pt x="2656" y="1180"/>
                  </a:lnTo>
                  <a:lnTo>
                    <a:pt x="2656" y="1176"/>
                  </a:lnTo>
                  <a:lnTo>
                    <a:pt x="2658" y="1170"/>
                  </a:lnTo>
                  <a:lnTo>
                    <a:pt x="2660" y="1167"/>
                  </a:lnTo>
                  <a:lnTo>
                    <a:pt x="2663" y="1162"/>
                  </a:lnTo>
                  <a:lnTo>
                    <a:pt x="2662" y="1158"/>
                  </a:lnTo>
                  <a:lnTo>
                    <a:pt x="2657" y="1152"/>
                  </a:lnTo>
                  <a:lnTo>
                    <a:pt x="2652" y="1146"/>
                  </a:lnTo>
                  <a:lnTo>
                    <a:pt x="2649" y="1143"/>
                  </a:lnTo>
                  <a:lnTo>
                    <a:pt x="2637" y="1131"/>
                  </a:lnTo>
                  <a:lnTo>
                    <a:pt x="2624" y="1121"/>
                  </a:lnTo>
                  <a:lnTo>
                    <a:pt x="2617" y="1115"/>
                  </a:lnTo>
                  <a:lnTo>
                    <a:pt x="2611" y="1111"/>
                  </a:lnTo>
                  <a:lnTo>
                    <a:pt x="2610" y="1107"/>
                  </a:lnTo>
                  <a:lnTo>
                    <a:pt x="2611" y="1105"/>
                  </a:lnTo>
                  <a:lnTo>
                    <a:pt x="2608" y="1097"/>
                  </a:lnTo>
                  <a:lnTo>
                    <a:pt x="2603" y="1090"/>
                  </a:lnTo>
                  <a:lnTo>
                    <a:pt x="2598" y="1084"/>
                  </a:lnTo>
                  <a:lnTo>
                    <a:pt x="2592" y="1078"/>
                  </a:lnTo>
                  <a:lnTo>
                    <a:pt x="2586" y="1072"/>
                  </a:lnTo>
                  <a:lnTo>
                    <a:pt x="2583" y="1068"/>
                  </a:lnTo>
                  <a:lnTo>
                    <a:pt x="2583" y="1064"/>
                  </a:lnTo>
                  <a:lnTo>
                    <a:pt x="2585" y="1061"/>
                  </a:lnTo>
                  <a:lnTo>
                    <a:pt x="2592" y="1065"/>
                  </a:lnTo>
                  <a:lnTo>
                    <a:pt x="2600" y="1071"/>
                  </a:lnTo>
                  <a:lnTo>
                    <a:pt x="2607" y="1078"/>
                  </a:lnTo>
                  <a:lnTo>
                    <a:pt x="2613" y="1085"/>
                  </a:lnTo>
                  <a:lnTo>
                    <a:pt x="2625" y="1101"/>
                  </a:lnTo>
                  <a:lnTo>
                    <a:pt x="2638" y="1114"/>
                  </a:lnTo>
                  <a:lnTo>
                    <a:pt x="2645" y="1121"/>
                  </a:lnTo>
                  <a:lnTo>
                    <a:pt x="2652" y="1127"/>
                  </a:lnTo>
                  <a:lnTo>
                    <a:pt x="2657" y="1129"/>
                  </a:lnTo>
                  <a:lnTo>
                    <a:pt x="2662" y="1131"/>
                  </a:lnTo>
                  <a:lnTo>
                    <a:pt x="2666" y="1131"/>
                  </a:lnTo>
                  <a:lnTo>
                    <a:pt x="2672" y="1131"/>
                  </a:lnTo>
                  <a:lnTo>
                    <a:pt x="2678" y="1130"/>
                  </a:lnTo>
                  <a:lnTo>
                    <a:pt x="2682" y="1129"/>
                  </a:lnTo>
                  <a:lnTo>
                    <a:pt x="2684" y="1130"/>
                  </a:lnTo>
                  <a:lnTo>
                    <a:pt x="2687" y="1133"/>
                  </a:lnTo>
                  <a:lnTo>
                    <a:pt x="2690" y="1138"/>
                  </a:lnTo>
                  <a:lnTo>
                    <a:pt x="2691" y="1148"/>
                  </a:lnTo>
                  <a:lnTo>
                    <a:pt x="2692" y="1154"/>
                  </a:lnTo>
                  <a:lnTo>
                    <a:pt x="2695" y="1159"/>
                  </a:lnTo>
                  <a:lnTo>
                    <a:pt x="2697" y="1163"/>
                  </a:lnTo>
                  <a:lnTo>
                    <a:pt x="2699" y="1168"/>
                  </a:lnTo>
                  <a:lnTo>
                    <a:pt x="2703" y="1169"/>
                  </a:lnTo>
                  <a:lnTo>
                    <a:pt x="2705" y="1169"/>
                  </a:lnTo>
                  <a:lnTo>
                    <a:pt x="2707" y="1169"/>
                  </a:lnTo>
                  <a:lnTo>
                    <a:pt x="2709" y="1167"/>
                  </a:lnTo>
                  <a:lnTo>
                    <a:pt x="2712" y="1163"/>
                  </a:lnTo>
                  <a:lnTo>
                    <a:pt x="2714" y="1161"/>
                  </a:lnTo>
                  <a:lnTo>
                    <a:pt x="2717" y="1154"/>
                  </a:lnTo>
                  <a:lnTo>
                    <a:pt x="2719" y="1148"/>
                  </a:lnTo>
                  <a:lnTo>
                    <a:pt x="2723" y="1133"/>
                  </a:lnTo>
                  <a:lnTo>
                    <a:pt x="2727" y="1115"/>
                  </a:lnTo>
                  <a:lnTo>
                    <a:pt x="2727" y="1106"/>
                  </a:lnTo>
                  <a:lnTo>
                    <a:pt x="2725" y="1098"/>
                  </a:lnTo>
                  <a:lnTo>
                    <a:pt x="2724" y="1089"/>
                  </a:lnTo>
                  <a:lnTo>
                    <a:pt x="2722" y="1081"/>
                  </a:lnTo>
                  <a:lnTo>
                    <a:pt x="2719" y="1076"/>
                  </a:lnTo>
                  <a:lnTo>
                    <a:pt x="2714" y="1068"/>
                  </a:lnTo>
                  <a:lnTo>
                    <a:pt x="2713" y="1064"/>
                  </a:lnTo>
                  <a:lnTo>
                    <a:pt x="2712" y="1060"/>
                  </a:lnTo>
                  <a:lnTo>
                    <a:pt x="2712" y="1056"/>
                  </a:lnTo>
                  <a:lnTo>
                    <a:pt x="2713" y="1054"/>
                  </a:lnTo>
                  <a:lnTo>
                    <a:pt x="2715" y="1050"/>
                  </a:lnTo>
                  <a:lnTo>
                    <a:pt x="2719" y="1050"/>
                  </a:lnTo>
                  <a:lnTo>
                    <a:pt x="2721" y="1050"/>
                  </a:lnTo>
                  <a:lnTo>
                    <a:pt x="2722" y="1050"/>
                  </a:lnTo>
                  <a:lnTo>
                    <a:pt x="2723" y="1050"/>
                  </a:lnTo>
                  <a:lnTo>
                    <a:pt x="2724" y="1049"/>
                  </a:lnTo>
                  <a:lnTo>
                    <a:pt x="2723" y="1047"/>
                  </a:lnTo>
                  <a:lnTo>
                    <a:pt x="2722" y="1041"/>
                  </a:lnTo>
                  <a:lnTo>
                    <a:pt x="2712" y="1028"/>
                  </a:lnTo>
                  <a:lnTo>
                    <a:pt x="2704" y="1014"/>
                  </a:lnTo>
                  <a:lnTo>
                    <a:pt x="2698" y="1009"/>
                  </a:lnTo>
                  <a:lnTo>
                    <a:pt x="2692" y="1006"/>
                  </a:lnTo>
                  <a:lnTo>
                    <a:pt x="2689" y="1004"/>
                  </a:lnTo>
                  <a:lnTo>
                    <a:pt x="2684" y="1004"/>
                  </a:lnTo>
                  <a:lnTo>
                    <a:pt x="2680" y="1004"/>
                  </a:lnTo>
                  <a:lnTo>
                    <a:pt x="2675" y="1004"/>
                  </a:lnTo>
                  <a:lnTo>
                    <a:pt x="2656" y="1006"/>
                  </a:lnTo>
                  <a:lnTo>
                    <a:pt x="2634" y="1007"/>
                  </a:lnTo>
                  <a:lnTo>
                    <a:pt x="2623" y="1007"/>
                  </a:lnTo>
                  <a:lnTo>
                    <a:pt x="2613" y="1005"/>
                  </a:lnTo>
                  <a:lnTo>
                    <a:pt x="2607" y="1004"/>
                  </a:lnTo>
                  <a:lnTo>
                    <a:pt x="2602" y="1003"/>
                  </a:lnTo>
                  <a:lnTo>
                    <a:pt x="2599" y="1000"/>
                  </a:lnTo>
                  <a:lnTo>
                    <a:pt x="2595" y="997"/>
                  </a:lnTo>
                  <a:lnTo>
                    <a:pt x="2592" y="993"/>
                  </a:lnTo>
                  <a:lnTo>
                    <a:pt x="2590" y="987"/>
                  </a:lnTo>
                  <a:lnTo>
                    <a:pt x="2590" y="983"/>
                  </a:lnTo>
                  <a:lnTo>
                    <a:pt x="2590" y="979"/>
                  </a:lnTo>
                  <a:lnTo>
                    <a:pt x="2591" y="980"/>
                  </a:lnTo>
                  <a:lnTo>
                    <a:pt x="2592" y="981"/>
                  </a:lnTo>
                  <a:lnTo>
                    <a:pt x="2595" y="983"/>
                  </a:lnTo>
                  <a:lnTo>
                    <a:pt x="2598" y="984"/>
                  </a:lnTo>
                  <a:lnTo>
                    <a:pt x="2603" y="988"/>
                  </a:lnTo>
                  <a:lnTo>
                    <a:pt x="2610" y="989"/>
                  </a:lnTo>
                  <a:lnTo>
                    <a:pt x="2621" y="991"/>
                  </a:lnTo>
                  <a:lnTo>
                    <a:pt x="2631" y="991"/>
                  </a:lnTo>
                  <a:lnTo>
                    <a:pt x="2642" y="990"/>
                  </a:lnTo>
                  <a:lnTo>
                    <a:pt x="2652" y="989"/>
                  </a:lnTo>
                  <a:lnTo>
                    <a:pt x="2664" y="985"/>
                  </a:lnTo>
                  <a:lnTo>
                    <a:pt x="2675" y="983"/>
                  </a:lnTo>
                  <a:lnTo>
                    <a:pt x="2687" y="980"/>
                  </a:lnTo>
                  <a:lnTo>
                    <a:pt x="2697" y="975"/>
                  </a:lnTo>
                  <a:lnTo>
                    <a:pt x="2702" y="973"/>
                  </a:lnTo>
                  <a:lnTo>
                    <a:pt x="2705" y="971"/>
                  </a:lnTo>
                  <a:lnTo>
                    <a:pt x="2708" y="966"/>
                  </a:lnTo>
                  <a:lnTo>
                    <a:pt x="2709" y="962"/>
                  </a:lnTo>
                  <a:lnTo>
                    <a:pt x="2707" y="954"/>
                  </a:lnTo>
                  <a:lnTo>
                    <a:pt x="2703" y="946"/>
                  </a:lnTo>
                  <a:lnTo>
                    <a:pt x="2699" y="943"/>
                  </a:lnTo>
                  <a:lnTo>
                    <a:pt x="2697" y="942"/>
                  </a:lnTo>
                  <a:lnTo>
                    <a:pt x="2695" y="942"/>
                  </a:lnTo>
                  <a:lnTo>
                    <a:pt x="2691" y="942"/>
                  </a:lnTo>
                  <a:lnTo>
                    <a:pt x="2686" y="942"/>
                  </a:lnTo>
                  <a:lnTo>
                    <a:pt x="2679" y="942"/>
                  </a:lnTo>
                  <a:lnTo>
                    <a:pt x="2673" y="941"/>
                  </a:lnTo>
                  <a:lnTo>
                    <a:pt x="2666" y="939"/>
                  </a:lnTo>
                  <a:lnTo>
                    <a:pt x="2660" y="936"/>
                  </a:lnTo>
                  <a:lnTo>
                    <a:pt x="2656" y="933"/>
                  </a:lnTo>
                  <a:lnTo>
                    <a:pt x="2652" y="932"/>
                  </a:lnTo>
                  <a:lnTo>
                    <a:pt x="2647" y="928"/>
                  </a:lnTo>
                  <a:lnTo>
                    <a:pt x="2642" y="927"/>
                  </a:lnTo>
                  <a:lnTo>
                    <a:pt x="2639" y="928"/>
                  </a:lnTo>
                  <a:lnTo>
                    <a:pt x="2635" y="933"/>
                  </a:lnTo>
                  <a:lnTo>
                    <a:pt x="2635" y="936"/>
                  </a:lnTo>
                  <a:lnTo>
                    <a:pt x="2634" y="938"/>
                  </a:lnTo>
                  <a:lnTo>
                    <a:pt x="2633" y="938"/>
                  </a:lnTo>
                  <a:lnTo>
                    <a:pt x="2631" y="938"/>
                  </a:lnTo>
                  <a:lnTo>
                    <a:pt x="2627" y="936"/>
                  </a:lnTo>
                  <a:lnTo>
                    <a:pt x="2623" y="935"/>
                  </a:lnTo>
                  <a:lnTo>
                    <a:pt x="2617" y="935"/>
                  </a:lnTo>
                  <a:lnTo>
                    <a:pt x="2614" y="936"/>
                  </a:lnTo>
                  <a:lnTo>
                    <a:pt x="2610" y="939"/>
                  </a:lnTo>
                  <a:lnTo>
                    <a:pt x="2608" y="939"/>
                  </a:lnTo>
                  <a:lnTo>
                    <a:pt x="2606" y="938"/>
                  </a:lnTo>
                  <a:lnTo>
                    <a:pt x="2606" y="934"/>
                  </a:lnTo>
                  <a:lnTo>
                    <a:pt x="2607" y="927"/>
                  </a:lnTo>
                  <a:lnTo>
                    <a:pt x="2607" y="924"/>
                  </a:lnTo>
                  <a:lnTo>
                    <a:pt x="2608" y="919"/>
                  </a:lnTo>
                  <a:lnTo>
                    <a:pt x="2609" y="905"/>
                  </a:lnTo>
                  <a:lnTo>
                    <a:pt x="2608" y="891"/>
                  </a:lnTo>
                  <a:lnTo>
                    <a:pt x="2607" y="883"/>
                  </a:lnTo>
                  <a:lnTo>
                    <a:pt x="2605" y="876"/>
                  </a:lnTo>
                  <a:lnTo>
                    <a:pt x="2601" y="869"/>
                  </a:lnTo>
                  <a:lnTo>
                    <a:pt x="2598" y="863"/>
                  </a:lnTo>
                  <a:lnTo>
                    <a:pt x="2594" y="858"/>
                  </a:lnTo>
                  <a:lnTo>
                    <a:pt x="2589" y="853"/>
                  </a:lnTo>
                  <a:lnTo>
                    <a:pt x="2586" y="851"/>
                  </a:lnTo>
                  <a:lnTo>
                    <a:pt x="2583" y="851"/>
                  </a:lnTo>
                  <a:lnTo>
                    <a:pt x="2580" y="851"/>
                  </a:lnTo>
                  <a:lnTo>
                    <a:pt x="2576" y="853"/>
                  </a:lnTo>
                  <a:lnTo>
                    <a:pt x="2574" y="858"/>
                  </a:lnTo>
                  <a:lnTo>
                    <a:pt x="2572" y="862"/>
                  </a:lnTo>
                  <a:lnTo>
                    <a:pt x="2570" y="867"/>
                  </a:lnTo>
                  <a:lnTo>
                    <a:pt x="2567" y="874"/>
                  </a:lnTo>
                  <a:lnTo>
                    <a:pt x="2567" y="876"/>
                  </a:lnTo>
                  <a:lnTo>
                    <a:pt x="2566" y="877"/>
                  </a:lnTo>
                  <a:lnTo>
                    <a:pt x="2565" y="871"/>
                  </a:lnTo>
                  <a:lnTo>
                    <a:pt x="2564" y="867"/>
                  </a:lnTo>
                  <a:lnTo>
                    <a:pt x="2562" y="860"/>
                  </a:lnTo>
                  <a:lnTo>
                    <a:pt x="2562" y="857"/>
                  </a:lnTo>
                  <a:lnTo>
                    <a:pt x="2560" y="853"/>
                  </a:lnTo>
                  <a:lnTo>
                    <a:pt x="2558" y="848"/>
                  </a:lnTo>
                  <a:lnTo>
                    <a:pt x="2556" y="844"/>
                  </a:lnTo>
                  <a:lnTo>
                    <a:pt x="2553" y="841"/>
                  </a:lnTo>
                  <a:lnTo>
                    <a:pt x="2551" y="836"/>
                  </a:lnTo>
                  <a:lnTo>
                    <a:pt x="2551" y="833"/>
                  </a:lnTo>
                  <a:lnTo>
                    <a:pt x="2553" y="832"/>
                  </a:lnTo>
                  <a:lnTo>
                    <a:pt x="2557" y="830"/>
                  </a:lnTo>
                  <a:lnTo>
                    <a:pt x="2561" y="830"/>
                  </a:lnTo>
                  <a:lnTo>
                    <a:pt x="2565" y="829"/>
                  </a:lnTo>
                  <a:lnTo>
                    <a:pt x="2568" y="828"/>
                  </a:lnTo>
                  <a:lnTo>
                    <a:pt x="2570" y="825"/>
                  </a:lnTo>
                  <a:lnTo>
                    <a:pt x="2570" y="820"/>
                  </a:lnTo>
                  <a:lnTo>
                    <a:pt x="2569" y="814"/>
                  </a:lnTo>
                  <a:lnTo>
                    <a:pt x="2567" y="809"/>
                  </a:lnTo>
                  <a:lnTo>
                    <a:pt x="2566" y="803"/>
                  </a:lnTo>
                  <a:lnTo>
                    <a:pt x="2567" y="801"/>
                  </a:lnTo>
                  <a:lnTo>
                    <a:pt x="2567" y="798"/>
                  </a:lnTo>
                  <a:lnTo>
                    <a:pt x="2568" y="798"/>
                  </a:lnTo>
                  <a:lnTo>
                    <a:pt x="2569" y="798"/>
                  </a:lnTo>
                  <a:lnTo>
                    <a:pt x="2573" y="800"/>
                  </a:lnTo>
                  <a:lnTo>
                    <a:pt x="2576" y="802"/>
                  </a:lnTo>
                  <a:lnTo>
                    <a:pt x="2582" y="808"/>
                  </a:lnTo>
                  <a:lnTo>
                    <a:pt x="2588" y="816"/>
                  </a:lnTo>
                  <a:lnTo>
                    <a:pt x="2592" y="822"/>
                  </a:lnTo>
                  <a:lnTo>
                    <a:pt x="2597" y="830"/>
                  </a:lnTo>
                  <a:lnTo>
                    <a:pt x="2598" y="834"/>
                  </a:lnTo>
                  <a:lnTo>
                    <a:pt x="2601" y="840"/>
                  </a:lnTo>
                  <a:lnTo>
                    <a:pt x="2605" y="844"/>
                  </a:lnTo>
                  <a:lnTo>
                    <a:pt x="2608" y="846"/>
                  </a:lnTo>
                  <a:lnTo>
                    <a:pt x="2611" y="845"/>
                  </a:lnTo>
                  <a:lnTo>
                    <a:pt x="2614" y="843"/>
                  </a:lnTo>
                  <a:lnTo>
                    <a:pt x="2617" y="840"/>
                  </a:lnTo>
                  <a:lnTo>
                    <a:pt x="2618" y="837"/>
                  </a:lnTo>
                  <a:lnTo>
                    <a:pt x="2630" y="826"/>
                  </a:lnTo>
                  <a:lnTo>
                    <a:pt x="2642" y="814"/>
                  </a:lnTo>
                  <a:lnTo>
                    <a:pt x="2647" y="810"/>
                  </a:lnTo>
                  <a:lnTo>
                    <a:pt x="2651" y="805"/>
                  </a:lnTo>
                  <a:lnTo>
                    <a:pt x="2655" y="800"/>
                  </a:lnTo>
                  <a:lnTo>
                    <a:pt x="2658" y="794"/>
                  </a:lnTo>
                  <a:lnTo>
                    <a:pt x="2658" y="791"/>
                  </a:lnTo>
                  <a:lnTo>
                    <a:pt x="2657" y="788"/>
                  </a:lnTo>
                  <a:lnTo>
                    <a:pt x="2656" y="786"/>
                  </a:lnTo>
                  <a:lnTo>
                    <a:pt x="2655" y="784"/>
                  </a:lnTo>
                  <a:lnTo>
                    <a:pt x="2651" y="780"/>
                  </a:lnTo>
                  <a:lnTo>
                    <a:pt x="2647" y="778"/>
                  </a:lnTo>
                  <a:lnTo>
                    <a:pt x="2645" y="775"/>
                  </a:lnTo>
                  <a:lnTo>
                    <a:pt x="2643" y="773"/>
                  </a:lnTo>
                  <a:lnTo>
                    <a:pt x="2646" y="772"/>
                  </a:lnTo>
                  <a:lnTo>
                    <a:pt x="2652" y="771"/>
                  </a:lnTo>
                  <a:lnTo>
                    <a:pt x="2655" y="771"/>
                  </a:lnTo>
                  <a:lnTo>
                    <a:pt x="2657" y="771"/>
                  </a:lnTo>
                  <a:lnTo>
                    <a:pt x="2668" y="772"/>
                  </a:lnTo>
                  <a:lnTo>
                    <a:pt x="2679" y="773"/>
                  </a:lnTo>
                  <a:lnTo>
                    <a:pt x="2689" y="778"/>
                  </a:lnTo>
                  <a:lnTo>
                    <a:pt x="2698" y="784"/>
                  </a:lnTo>
                  <a:lnTo>
                    <a:pt x="2706" y="791"/>
                  </a:lnTo>
                  <a:lnTo>
                    <a:pt x="2714" y="796"/>
                  </a:lnTo>
                  <a:lnTo>
                    <a:pt x="2719" y="800"/>
                  </a:lnTo>
                  <a:lnTo>
                    <a:pt x="2722" y="802"/>
                  </a:lnTo>
                  <a:lnTo>
                    <a:pt x="2728" y="803"/>
                  </a:lnTo>
                  <a:lnTo>
                    <a:pt x="2732" y="803"/>
                  </a:lnTo>
                  <a:lnTo>
                    <a:pt x="2739" y="804"/>
                  </a:lnTo>
                  <a:lnTo>
                    <a:pt x="2745" y="805"/>
                  </a:lnTo>
                  <a:lnTo>
                    <a:pt x="2751" y="809"/>
                  </a:lnTo>
                  <a:lnTo>
                    <a:pt x="2755" y="813"/>
                  </a:lnTo>
                  <a:lnTo>
                    <a:pt x="2762" y="821"/>
                  </a:lnTo>
                  <a:lnTo>
                    <a:pt x="2769" y="827"/>
                  </a:lnTo>
                  <a:lnTo>
                    <a:pt x="2771" y="826"/>
                  </a:lnTo>
                  <a:lnTo>
                    <a:pt x="2773" y="824"/>
                  </a:lnTo>
                  <a:lnTo>
                    <a:pt x="2779" y="808"/>
                  </a:lnTo>
                  <a:lnTo>
                    <a:pt x="2785" y="791"/>
                  </a:lnTo>
                  <a:lnTo>
                    <a:pt x="2786" y="786"/>
                  </a:lnTo>
                  <a:lnTo>
                    <a:pt x="2787" y="783"/>
                  </a:lnTo>
                  <a:lnTo>
                    <a:pt x="2788" y="773"/>
                  </a:lnTo>
                  <a:lnTo>
                    <a:pt x="2787" y="765"/>
                  </a:lnTo>
                  <a:lnTo>
                    <a:pt x="2786" y="757"/>
                  </a:lnTo>
                  <a:lnTo>
                    <a:pt x="2785" y="749"/>
                  </a:lnTo>
                  <a:lnTo>
                    <a:pt x="2782" y="734"/>
                  </a:lnTo>
                  <a:lnTo>
                    <a:pt x="2781" y="718"/>
                  </a:lnTo>
                  <a:lnTo>
                    <a:pt x="2779" y="708"/>
                  </a:lnTo>
                  <a:lnTo>
                    <a:pt x="2776" y="699"/>
                  </a:lnTo>
                  <a:lnTo>
                    <a:pt x="2773" y="696"/>
                  </a:lnTo>
                  <a:lnTo>
                    <a:pt x="2770" y="692"/>
                  </a:lnTo>
                  <a:lnTo>
                    <a:pt x="2766" y="689"/>
                  </a:lnTo>
                  <a:lnTo>
                    <a:pt x="2763" y="687"/>
                  </a:lnTo>
                  <a:lnTo>
                    <a:pt x="2757" y="686"/>
                  </a:lnTo>
                  <a:lnTo>
                    <a:pt x="2751" y="686"/>
                  </a:lnTo>
                  <a:lnTo>
                    <a:pt x="2748" y="687"/>
                  </a:lnTo>
                  <a:lnTo>
                    <a:pt x="2745" y="688"/>
                  </a:lnTo>
                  <a:lnTo>
                    <a:pt x="2744" y="690"/>
                  </a:lnTo>
                  <a:lnTo>
                    <a:pt x="2741" y="692"/>
                  </a:lnTo>
                  <a:lnTo>
                    <a:pt x="2740" y="698"/>
                  </a:lnTo>
                  <a:lnTo>
                    <a:pt x="2739" y="705"/>
                  </a:lnTo>
                  <a:lnTo>
                    <a:pt x="2739" y="710"/>
                  </a:lnTo>
                  <a:lnTo>
                    <a:pt x="2738" y="715"/>
                  </a:lnTo>
                  <a:lnTo>
                    <a:pt x="2738" y="718"/>
                  </a:lnTo>
                  <a:lnTo>
                    <a:pt x="2737" y="719"/>
                  </a:lnTo>
                  <a:lnTo>
                    <a:pt x="2735" y="719"/>
                  </a:lnTo>
                  <a:lnTo>
                    <a:pt x="2733" y="718"/>
                  </a:lnTo>
                  <a:lnTo>
                    <a:pt x="2729" y="715"/>
                  </a:lnTo>
                  <a:lnTo>
                    <a:pt x="2725" y="713"/>
                  </a:lnTo>
                  <a:lnTo>
                    <a:pt x="2723" y="714"/>
                  </a:lnTo>
                  <a:lnTo>
                    <a:pt x="2721" y="716"/>
                  </a:lnTo>
                  <a:lnTo>
                    <a:pt x="2720" y="716"/>
                  </a:lnTo>
                  <a:lnTo>
                    <a:pt x="2717" y="715"/>
                  </a:lnTo>
                  <a:lnTo>
                    <a:pt x="2717" y="712"/>
                  </a:lnTo>
                  <a:lnTo>
                    <a:pt x="2719" y="708"/>
                  </a:lnTo>
                  <a:lnTo>
                    <a:pt x="2717" y="703"/>
                  </a:lnTo>
                  <a:lnTo>
                    <a:pt x="2716" y="698"/>
                  </a:lnTo>
                  <a:lnTo>
                    <a:pt x="2714" y="692"/>
                  </a:lnTo>
                  <a:lnTo>
                    <a:pt x="2711" y="687"/>
                  </a:lnTo>
                  <a:lnTo>
                    <a:pt x="2705" y="682"/>
                  </a:lnTo>
                  <a:lnTo>
                    <a:pt x="2699" y="679"/>
                  </a:lnTo>
                  <a:lnTo>
                    <a:pt x="2694" y="674"/>
                  </a:lnTo>
                  <a:lnTo>
                    <a:pt x="2684" y="670"/>
                  </a:lnTo>
                  <a:lnTo>
                    <a:pt x="2681" y="666"/>
                  </a:lnTo>
                  <a:lnTo>
                    <a:pt x="2678" y="663"/>
                  </a:lnTo>
                  <a:lnTo>
                    <a:pt x="2675" y="661"/>
                  </a:lnTo>
                  <a:lnTo>
                    <a:pt x="2674" y="657"/>
                  </a:lnTo>
                  <a:lnTo>
                    <a:pt x="2675" y="651"/>
                  </a:lnTo>
                  <a:lnTo>
                    <a:pt x="2676" y="645"/>
                  </a:lnTo>
                  <a:lnTo>
                    <a:pt x="2675" y="639"/>
                  </a:lnTo>
                  <a:lnTo>
                    <a:pt x="2673" y="634"/>
                  </a:lnTo>
                  <a:lnTo>
                    <a:pt x="2668" y="631"/>
                  </a:lnTo>
                  <a:lnTo>
                    <a:pt x="2665" y="626"/>
                  </a:lnTo>
                  <a:lnTo>
                    <a:pt x="2660" y="623"/>
                  </a:lnTo>
                  <a:lnTo>
                    <a:pt x="2657" y="618"/>
                  </a:lnTo>
                  <a:lnTo>
                    <a:pt x="2655" y="614"/>
                  </a:lnTo>
                  <a:lnTo>
                    <a:pt x="2654" y="610"/>
                  </a:lnTo>
                  <a:lnTo>
                    <a:pt x="2655" y="607"/>
                  </a:lnTo>
                  <a:lnTo>
                    <a:pt x="2658" y="605"/>
                  </a:lnTo>
                  <a:lnTo>
                    <a:pt x="2663" y="602"/>
                  </a:lnTo>
                  <a:lnTo>
                    <a:pt x="2670" y="602"/>
                  </a:lnTo>
                  <a:lnTo>
                    <a:pt x="2680" y="605"/>
                  </a:lnTo>
                  <a:lnTo>
                    <a:pt x="2688" y="608"/>
                  </a:lnTo>
                  <a:lnTo>
                    <a:pt x="2696" y="613"/>
                  </a:lnTo>
                  <a:lnTo>
                    <a:pt x="2704" y="618"/>
                  </a:lnTo>
                  <a:lnTo>
                    <a:pt x="2709" y="623"/>
                  </a:lnTo>
                  <a:lnTo>
                    <a:pt x="2715" y="627"/>
                  </a:lnTo>
                  <a:lnTo>
                    <a:pt x="2722" y="631"/>
                  </a:lnTo>
                  <a:lnTo>
                    <a:pt x="2729" y="632"/>
                  </a:lnTo>
                  <a:lnTo>
                    <a:pt x="2735" y="632"/>
                  </a:lnTo>
                  <a:lnTo>
                    <a:pt x="2741" y="630"/>
                  </a:lnTo>
                  <a:lnTo>
                    <a:pt x="2744" y="627"/>
                  </a:lnTo>
                  <a:lnTo>
                    <a:pt x="2745" y="625"/>
                  </a:lnTo>
                  <a:lnTo>
                    <a:pt x="2746" y="623"/>
                  </a:lnTo>
                  <a:lnTo>
                    <a:pt x="2746" y="619"/>
                  </a:lnTo>
                  <a:lnTo>
                    <a:pt x="2744" y="615"/>
                  </a:lnTo>
                  <a:lnTo>
                    <a:pt x="2740" y="612"/>
                  </a:lnTo>
                  <a:lnTo>
                    <a:pt x="2731" y="605"/>
                  </a:lnTo>
                  <a:lnTo>
                    <a:pt x="2722" y="597"/>
                  </a:lnTo>
                  <a:lnTo>
                    <a:pt x="2713" y="590"/>
                  </a:lnTo>
                  <a:lnTo>
                    <a:pt x="2704" y="584"/>
                  </a:lnTo>
                  <a:lnTo>
                    <a:pt x="2690" y="577"/>
                  </a:lnTo>
                  <a:lnTo>
                    <a:pt x="2678" y="573"/>
                  </a:lnTo>
                  <a:lnTo>
                    <a:pt x="2673" y="568"/>
                  </a:lnTo>
                  <a:lnTo>
                    <a:pt x="2670" y="564"/>
                  </a:lnTo>
                  <a:lnTo>
                    <a:pt x="2666" y="558"/>
                  </a:lnTo>
                  <a:lnTo>
                    <a:pt x="2663" y="552"/>
                  </a:lnTo>
                  <a:lnTo>
                    <a:pt x="2662" y="549"/>
                  </a:lnTo>
                  <a:lnTo>
                    <a:pt x="2659" y="545"/>
                  </a:lnTo>
                  <a:lnTo>
                    <a:pt x="2656" y="543"/>
                  </a:lnTo>
                  <a:lnTo>
                    <a:pt x="2652" y="541"/>
                  </a:lnTo>
                  <a:lnTo>
                    <a:pt x="2649" y="540"/>
                  </a:lnTo>
                  <a:lnTo>
                    <a:pt x="2645" y="539"/>
                  </a:lnTo>
                  <a:lnTo>
                    <a:pt x="2641" y="540"/>
                  </a:lnTo>
                  <a:lnTo>
                    <a:pt x="2638" y="541"/>
                  </a:lnTo>
                  <a:lnTo>
                    <a:pt x="2634" y="544"/>
                  </a:lnTo>
                  <a:lnTo>
                    <a:pt x="2632" y="548"/>
                  </a:lnTo>
                  <a:lnTo>
                    <a:pt x="2627" y="556"/>
                  </a:lnTo>
                  <a:lnTo>
                    <a:pt x="2624" y="566"/>
                  </a:lnTo>
                  <a:lnTo>
                    <a:pt x="2623" y="575"/>
                  </a:lnTo>
                  <a:lnTo>
                    <a:pt x="2622" y="585"/>
                  </a:lnTo>
                  <a:lnTo>
                    <a:pt x="2621" y="593"/>
                  </a:lnTo>
                  <a:lnTo>
                    <a:pt x="2618" y="602"/>
                  </a:lnTo>
                  <a:lnTo>
                    <a:pt x="2617" y="607"/>
                  </a:lnTo>
                  <a:lnTo>
                    <a:pt x="2616" y="610"/>
                  </a:lnTo>
                  <a:lnTo>
                    <a:pt x="2613" y="615"/>
                  </a:lnTo>
                  <a:lnTo>
                    <a:pt x="2610" y="618"/>
                  </a:lnTo>
                  <a:lnTo>
                    <a:pt x="2607" y="621"/>
                  </a:lnTo>
                  <a:lnTo>
                    <a:pt x="2603" y="622"/>
                  </a:lnTo>
                  <a:lnTo>
                    <a:pt x="2600" y="622"/>
                  </a:lnTo>
                  <a:lnTo>
                    <a:pt x="2598" y="619"/>
                  </a:lnTo>
                  <a:lnTo>
                    <a:pt x="2595" y="617"/>
                  </a:lnTo>
                  <a:lnTo>
                    <a:pt x="2593" y="615"/>
                  </a:lnTo>
                  <a:lnTo>
                    <a:pt x="2592" y="612"/>
                  </a:lnTo>
                  <a:lnTo>
                    <a:pt x="2591" y="608"/>
                  </a:lnTo>
                  <a:lnTo>
                    <a:pt x="2592" y="600"/>
                  </a:lnTo>
                  <a:lnTo>
                    <a:pt x="2594" y="593"/>
                  </a:lnTo>
                  <a:lnTo>
                    <a:pt x="2602" y="570"/>
                  </a:lnTo>
                  <a:lnTo>
                    <a:pt x="2609" y="548"/>
                  </a:lnTo>
                  <a:lnTo>
                    <a:pt x="2614" y="525"/>
                  </a:lnTo>
                  <a:lnTo>
                    <a:pt x="2618" y="501"/>
                  </a:lnTo>
                  <a:lnTo>
                    <a:pt x="2621" y="483"/>
                  </a:lnTo>
                  <a:lnTo>
                    <a:pt x="2623" y="464"/>
                  </a:lnTo>
                  <a:lnTo>
                    <a:pt x="2625" y="447"/>
                  </a:lnTo>
                  <a:lnTo>
                    <a:pt x="2629" y="429"/>
                  </a:lnTo>
                  <a:lnTo>
                    <a:pt x="2634" y="415"/>
                  </a:lnTo>
                  <a:lnTo>
                    <a:pt x="2640" y="398"/>
                  </a:lnTo>
                  <a:lnTo>
                    <a:pt x="2643" y="390"/>
                  </a:lnTo>
                  <a:lnTo>
                    <a:pt x="2645" y="382"/>
                  </a:lnTo>
                  <a:lnTo>
                    <a:pt x="2646" y="374"/>
                  </a:lnTo>
                  <a:lnTo>
                    <a:pt x="2645" y="368"/>
                  </a:lnTo>
                  <a:lnTo>
                    <a:pt x="2643" y="364"/>
                  </a:lnTo>
                  <a:lnTo>
                    <a:pt x="2641" y="360"/>
                  </a:lnTo>
                  <a:lnTo>
                    <a:pt x="2639" y="355"/>
                  </a:lnTo>
                  <a:lnTo>
                    <a:pt x="2638" y="350"/>
                  </a:lnTo>
                  <a:lnTo>
                    <a:pt x="2637" y="344"/>
                  </a:lnTo>
                  <a:lnTo>
                    <a:pt x="2639" y="337"/>
                  </a:lnTo>
                  <a:lnTo>
                    <a:pt x="2641" y="331"/>
                  </a:lnTo>
                  <a:lnTo>
                    <a:pt x="2646" y="325"/>
                  </a:lnTo>
                  <a:lnTo>
                    <a:pt x="2651" y="322"/>
                  </a:lnTo>
                  <a:lnTo>
                    <a:pt x="2657" y="320"/>
                  </a:lnTo>
                  <a:lnTo>
                    <a:pt x="2664" y="317"/>
                  </a:lnTo>
                  <a:lnTo>
                    <a:pt x="2671" y="317"/>
                  </a:lnTo>
                  <a:lnTo>
                    <a:pt x="2676" y="319"/>
                  </a:lnTo>
                  <a:lnTo>
                    <a:pt x="2681" y="319"/>
                  </a:lnTo>
                  <a:lnTo>
                    <a:pt x="2684" y="317"/>
                  </a:lnTo>
                  <a:lnTo>
                    <a:pt x="2688" y="317"/>
                  </a:lnTo>
                  <a:lnTo>
                    <a:pt x="2690" y="315"/>
                  </a:lnTo>
                  <a:lnTo>
                    <a:pt x="2692" y="314"/>
                  </a:lnTo>
                  <a:lnTo>
                    <a:pt x="2694" y="312"/>
                  </a:lnTo>
                  <a:lnTo>
                    <a:pt x="2695" y="308"/>
                  </a:lnTo>
                  <a:lnTo>
                    <a:pt x="2696" y="303"/>
                  </a:lnTo>
                  <a:lnTo>
                    <a:pt x="2696" y="296"/>
                  </a:lnTo>
                  <a:lnTo>
                    <a:pt x="2695" y="288"/>
                  </a:lnTo>
                  <a:lnTo>
                    <a:pt x="2694" y="280"/>
                  </a:lnTo>
                  <a:lnTo>
                    <a:pt x="2692" y="274"/>
                  </a:lnTo>
                  <a:lnTo>
                    <a:pt x="2691" y="268"/>
                  </a:lnTo>
                  <a:lnTo>
                    <a:pt x="2692" y="265"/>
                  </a:lnTo>
                  <a:lnTo>
                    <a:pt x="2694" y="262"/>
                  </a:lnTo>
                  <a:lnTo>
                    <a:pt x="2696" y="258"/>
                  </a:lnTo>
                  <a:lnTo>
                    <a:pt x="2698" y="255"/>
                  </a:lnTo>
                  <a:lnTo>
                    <a:pt x="2704" y="250"/>
                  </a:lnTo>
                  <a:lnTo>
                    <a:pt x="2708" y="244"/>
                  </a:lnTo>
                  <a:lnTo>
                    <a:pt x="2713" y="236"/>
                  </a:lnTo>
                  <a:lnTo>
                    <a:pt x="2716" y="230"/>
                  </a:lnTo>
                  <a:lnTo>
                    <a:pt x="2717" y="224"/>
                  </a:lnTo>
                  <a:lnTo>
                    <a:pt x="2719" y="219"/>
                  </a:lnTo>
                  <a:lnTo>
                    <a:pt x="2721" y="215"/>
                  </a:lnTo>
                  <a:lnTo>
                    <a:pt x="2722" y="212"/>
                  </a:lnTo>
                  <a:lnTo>
                    <a:pt x="2723" y="212"/>
                  </a:lnTo>
                  <a:lnTo>
                    <a:pt x="2723" y="212"/>
                  </a:lnTo>
                  <a:lnTo>
                    <a:pt x="2724" y="217"/>
                  </a:lnTo>
                  <a:lnTo>
                    <a:pt x="2725" y="222"/>
                  </a:lnTo>
                  <a:lnTo>
                    <a:pt x="2725" y="232"/>
                  </a:lnTo>
                  <a:lnTo>
                    <a:pt x="2729" y="242"/>
                  </a:lnTo>
                  <a:lnTo>
                    <a:pt x="2731" y="242"/>
                  </a:lnTo>
                  <a:lnTo>
                    <a:pt x="2733" y="240"/>
                  </a:lnTo>
                  <a:lnTo>
                    <a:pt x="2737" y="235"/>
                  </a:lnTo>
                  <a:lnTo>
                    <a:pt x="2738" y="230"/>
                  </a:lnTo>
                  <a:lnTo>
                    <a:pt x="2739" y="224"/>
                  </a:lnTo>
                  <a:lnTo>
                    <a:pt x="2740" y="219"/>
                  </a:lnTo>
                  <a:lnTo>
                    <a:pt x="2740" y="214"/>
                  </a:lnTo>
                  <a:lnTo>
                    <a:pt x="2739" y="208"/>
                  </a:lnTo>
                  <a:lnTo>
                    <a:pt x="2737" y="202"/>
                  </a:lnTo>
                  <a:lnTo>
                    <a:pt x="2736" y="197"/>
                  </a:lnTo>
                  <a:lnTo>
                    <a:pt x="2733" y="193"/>
                  </a:lnTo>
                  <a:lnTo>
                    <a:pt x="2730" y="189"/>
                  </a:lnTo>
                  <a:lnTo>
                    <a:pt x="2727" y="186"/>
                  </a:lnTo>
                  <a:lnTo>
                    <a:pt x="2722" y="185"/>
                  </a:lnTo>
                  <a:lnTo>
                    <a:pt x="2719" y="186"/>
                  </a:lnTo>
                  <a:lnTo>
                    <a:pt x="2716" y="187"/>
                  </a:lnTo>
                  <a:lnTo>
                    <a:pt x="2712" y="190"/>
                  </a:lnTo>
                  <a:lnTo>
                    <a:pt x="2709" y="189"/>
                  </a:lnTo>
                  <a:lnTo>
                    <a:pt x="2707" y="187"/>
                  </a:lnTo>
                  <a:lnTo>
                    <a:pt x="2707" y="184"/>
                  </a:lnTo>
                  <a:lnTo>
                    <a:pt x="2707" y="177"/>
                  </a:lnTo>
                  <a:lnTo>
                    <a:pt x="2708" y="170"/>
                  </a:lnTo>
                  <a:lnTo>
                    <a:pt x="2709" y="154"/>
                  </a:lnTo>
                  <a:lnTo>
                    <a:pt x="2711" y="138"/>
                  </a:lnTo>
                  <a:lnTo>
                    <a:pt x="2711" y="121"/>
                  </a:lnTo>
                  <a:lnTo>
                    <a:pt x="2711" y="105"/>
                  </a:lnTo>
                  <a:lnTo>
                    <a:pt x="2711" y="98"/>
                  </a:lnTo>
                  <a:lnTo>
                    <a:pt x="2711" y="92"/>
                  </a:lnTo>
                  <a:lnTo>
                    <a:pt x="2712" y="87"/>
                  </a:lnTo>
                  <a:lnTo>
                    <a:pt x="2714" y="84"/>
                  </a:lnTo>
                  <a:lnTo>
                    <a:pt x="2717" y="81"/>
                  </a:lnTo>
                  <a:lnTo>
                    <a:pt x="2720" y="79"/>
                  </a:lnTo>
                  <a:lnTo>
                    <a:pt x="2728" y="77"/>
                  </a:lnTo>
                  <a:lnTo>
                    <a:pt x="2736" y="75"/>
                  </a:lnTo>
                  <a:lnTo>
                    <a:pt x="2748" y="75"/>
                  </a:lnTo>
                  <a:lnTo>
                    <a:pt x="2762" y="76"/>
                  </a:lnTo>
                  <a:lnTo>
                    <a:pt x="2769" y="76"/>
                  </a:lnTo>
                  <a:lnTo>
                    <a:pt x="2776" y="75"/>
                  </a:lnTo>
                  <a:lnTo>
                    <a:pt x="2782" y="73"/>
                  </a:lnTo>
                  <a:lnTo>
                    <a:pt x="2787" y="70"/>
                  </a:lnTo>
                  <a:lnTo>
                    <a:pt x="2793" y="60"/>
                  </a:lnTo>
                  <a:lnTo>
                    <a:pt x="2796" y="49"/>
                  </a:lnTo>
                  <a:lnTo>
                    <a:pt x="2798" y="39"/>
                  </a:lnTo>
                  <a:lnTo>
                    <a:pt x="2802" y="28"/>
                  </a:lnTo>
                  <a:lnTo>
                    <a:pt x="2806" y="14"/>
                  </a:lnTo>
                  <a:lnTo>
                    <a:pt x="2812" y="0"/>
                  </a:lnTo>
                  <a:lnTo>
                    <a:pt x="2785" y="0"/>
                  </a:lnTo>
                  <a:lnTo>
                    <a:pt x="2757" y="0"/>
                  </a:lnTo>
                  <a:lnTo>
                    <a:pt x="2730" y="0"/>
                  </a:lnTo>
                  <a:lnTo>
                    <a:pt x="270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8" name="Freeform 387"/>
            <p:cNvSpPr>
              <a:spLocks/>
            </p:cNvSpPr>
            <p:nvPr/>
          </p:nvSpPr>
          <p:spPr bwMode="gray">
            <a:xfrm>
              <a:off x="3967163" y="3482976"/>
              <a:ext cx="109538" cy="123825"/>
            </a:xfrm>
            <a:custGeom>
              <a:avLst/>
              <a:gdLst/>
              <a:ahLst/>
              <a:cxnLst>
                <a:cxn ang="0">
                  <a:pos x="187" y="11"/>
                </a:cxn>
                <a:cxn ang="0">
                  <a:pos x="198" y="5"/>
                </a:cxn>
                <a:cxn ang="0">
                  <a:pos x="195" y="27"/>
                </a:cxn>
                <a:cxn ang="0">
                  <a:pos x="170" y="25"/>
                </a:cxn>
                <a:cxn ang="0">
                  <a:pos x="184" y="35"/>
                </a:cxn>
                <a:cxn ang="0">
                  <a:pos x="170" y="72"/>
                </a:cxn>
                <a:cxn ang="0">
                  <a:pos x="135" y="139"/>
                </a:cxn>
                <a:cxn ang="0">
                  <a:pos x="146" y="143"/>
                </a:cxn>
                <a:cxn ang="0">
                  <a:pos x="171" y="120"/>
                </a:cxn>
                <a:cxn ang="0">
                  <a:pos x="179" y="130"/>
                </a:cxn>
                <a:cxn ang="0">
                  <a:pos x="198" y="132"/>
                </a:cxn>
                <a:cxn ang="0">
                  <a:pos x="174" y="155"/>
                </a:cxn>
                <a:cxn ang="0">
                  <a:pos x="177" y="171"/>
                </a:cxn>
                <a:cxn ang="0">
                  <a:pos x="207" y="175"/>
                </a:cxn>
                <a:cxn ang="0">
                  <a:pos x="213" y="185"/>
                </a:cxn>
                <a:cxn ang="0">
                  <a:pos x="225" y="186"/>
                </a:cxn>
                <a:cxn ang="0">
                  <a:pos x="245" y="175"/>
                </a:cxn>
                <a:cxn ang="0">
                  <a:pos x="259" y="178"/>
                </a:cxn>
                <a:cxn ang="0">
                  <a:pos x="302" y="194"/>
                </a:cxn>
                <a:cxn ang="0">
                  <a:pos x="293" y="206"/>
                </a:cxn>
                <a:cxn ang="0">
                  <a:pos x="285" y="229"/>
                </a:cxn>
                <a:cxn ang="0">
                  <a:pos x="287" y="247"/>
                </a:cxn>
                <a:cxn ang="0">
                  <a:pos x="301" y="249"/>
                </a:cxn>
                <a:cxn ang="0">
                  <a:pos x="316" y="245"/>
                </a:cxn>
                <a:cxn ang="0">
                  <a:pos x="318" y="260"/>
                </a:cxn>
                <a:cxn ang="0">
                  <a:pos x="291" y="274"/>
                </a:cxn>
                <a:cxn ang="0">
                  <a:pos x="280" y="279"/>
                </a:cxn>
                <a:cxn ang="0">
                  <a:pos x="288" y="303"/>
                </a:cxn>
                <a:cxn ang="0">
                  <a:pos x="293" y="320"/>
                </a:cxn>
                <a:cxn ang="0">
                  <a:pos x="331" y="276"/>
                </a:cxn>
                <a:cxn ang="0">
                  <a:pos x="317" y="312"/>
                </a:cxn>
                <a:cxn ang="0">
                  <a:pos x="336" y="307"/>
                </a:cxn>
                <a:cxn ang="0">
                  <a:pos x="331" y="360"/>
                </a:cxn>
                <a:cxn ang="0">
                  <a:pos x="317" y="388"/>
                </a:cxn>
                <a:cxn ang="0">
                  <a:pos x="295" y="374"/>
                </a:cxn>
                <a:cxn ang="0">
                  <a:pos x="266" y="376"/>
                </a:cxn>
                <a:cxn ang="0">
                  <a:pos x="279" y="332"/>
                </a:cxn>
                <a:cxn ang="0">
                  <a:pos x="267" y="298"/>
                </a:cxn>
                <a:cxn ang="0">
                  <a:pos x="235" y="334"/>
                </a:cxn>
                <a:cxn ang="0">
                  <a:pos x="201" y="372"/>
                </a:cxn>
                <a:cxn ang="0">
                  <a:pos x="179" y="371"/>
                </a:cxn>
                <a:cxn ang="0">
                  <a:pos x="193" y="354"/>
                </a:cxn>
                <a:cxn ang="0">
                  <a:pos x="223" y="322"/>
                </a:cxn>
                <a:cxn ang="0">
                  <a:pos x="207" y="309"/>
                </a:cxn>
                <a:cxn ang="0">
                  <a:pos x="201" y="328"/>
                </a:cxn>
                <a:cxn ang="0">
                  <a:pos x="192" y="325"/>
                </a:cxn>
                <a:cxn ang="0">
                  <a:pos x="169" y="325"/>
                </a:cxn>
                <a:cxn ang="0">
                  <a:pos x="178" y="311"/>
                </a:cxn>
                <a:cxn ang="0">
                  <a:pos x="138" y="320"/>
                </a:cxn>
                <a:cxn ang="0">
                  <a:pos x="58" y="310"/>
                </a:cxn>
                <a:cxn ang="0">
                  <a:pos x="5" y="316"/>
                </a:cxn>
                <a:cxn ang="0">
                  <a:pos x="16" y="278"/>
                </a:cxn>
                <a:cxn ang="0">
                  <a:pos x="46" y="253"/>
                </a:cxn>
                <a:cxn ang="0">
                  <a:pos x="39" y="247"/>
                </a:cxn>
                <a:cxn ang="0">
                  <a:pos x="23" y="232"/>
                </a:cxn>
                <a:cxn ang="0">
                  <a:pos x="30" y="242"/>
                </a:cxn>
                <a:cxn ang="0">
                  <a:pos x="54" y="201"/>
                </a:cxn>
                <a:cxn ang="0">
                  <a:pos x="66" y="204"/>
                </a:cxn>
                <a:cxn ang="0">
                  <a:pos x="57" y="184"/>
                </a:cxn>
                <a:cxn ang="0">
                  <a:pos x="81" y="138"/>
                </a:cxn>
                <a:cxn ang="0">
                  <a:pos x="105" y="73"/>
                </a:cxn>
                <a:cxn ang="0">
                  <a:pos x="122" y="50"/>
                </a:cxn>
              </a:cxnLst>
              <a:rect l="0" t="0" r="r" b="b"/>
              <a:pathLst>
                <a:path w="341" h="389">
                  <a:moveTo>
                    <a:pt x="155" y="11"/>
                  </a:moveTo>
                  <a:lnTo>
                    <a:pt x="163" y="7"/>
                  </a:lnTo>
                  <a:lnTo>
                    <a:pt x="172" y="2"/>
                  </a:lnTo>
                  <a:lnTo>
                    <a:pt x="177" y="0"/>
                  </a:lnTo>
                  <a:lnTo>
                    <a:pt x="179" y="0"/>
                  </a:lnTo>
                  <a:lnTo>
                    <a:pt x="180" y="7"/>
                  </a:lnTo>
                  <a:lnTo>
                    <a:pt x="184" y="14"/>
                  </a:lnTo>
                  <a:lnTo>
                    <a:pt x="187" y="11"/>
                  </a:lnTo>
                  <a:lnTo>
                    <a:pt x="189" y="10"/>
                  </a:lnTo>
                  <a:lnTo>
                    <a:pt x="189" y="8"/>
                  </a:lnTo>
                  <a:lnTo>
                    <a:pt x="189" y="7"/>
                  </a:lnTo>
                  <a:lnTo>
                    <a:pt x="189" y="6"/>
                  </a:lnTo>
                  <a:lnTo>
                    <a:pt x="189" y="5"/>
                  </a:lnTo>
                  <a:lnTo>
                    <a:pt x="192" y="4"/>
                  </a:lnTo>
                  <a:lnTo>
                    <a:pt x="196" y="4"/>
                  </a:lnTo>
                  <a:lnTo>
                    <a:pt x="198" y="5"/>
                  </a:lnTo>
                  <a:lnTo>
                    <a:pt x="201" y="6"/>
                  </a:lnTo>
                  <a:lnTo>
                    <a:pt x="202" y="8"/>
                  </a:lnTo>
                  <a:lnTo>
                    <a:pt x="202" y="11"/>
                  </a:lnTo>
                  <a:lnTo>
                    <a:pt x="202" y="15"/>
                  </a:lnTo>
                  <a:lnTo>
                    <a:pt x="201" y="18"/>
                  </a:lnTo>
                  <a:lnTo>
                    <a:pt x="199" y="22"/>
                  </a:lnTo>
                  <a:lnTo>
                    <a:pt x="197" y="25"/>
                  </a:lnTo>
                  <a:lnTo>
                    <a:pt x="195" y="27"/>
                  </a:lnTo>
                  <a:lnTo>
                    <a:pt x="193" y="29"/>
                  </a:lnTo>
                  <a:lnTo>
                    <a:pt x="190" y="29"/>
                  </a:lnTo>
                  <a:lnTo>
                    <a:pt x="188" y="27"/>
                  </a:lnTo>
                  <a:lnTo>
                    <a:pt x="182" y="24"/>
                  </a:lnTo>
                  <a:lnTo>
                    <a:pt x="177" y="22"/>
                  </a:lnTo>
                  <a:lnTo>
                    <a:pt x="173" y="22"/>
                  </a:lnTo>
                  <a:lnTo>
                    <a:pt x="171" y="23"/>
                  </a:lnTo>
                  <a:lnTo>
                    <a:pt x="170" y="25"/>
                  </a:lnTo>
                  <a:lnTo>
                    <a:pt x="169" y="30"/>
                  </a:lnTo>
                  <a:lnTo>
                    <a:pt x="171" y="33"/>
                  </a:lnTo>
                  <a:lnTo>
                    <a:pt x="173" y="35"/>
                  </a:lnTo>
                  <a:lnTo>
                    <a:pt x="176" y="35"/>
                  </a:lnTo>
                  <a:lnTo>
                    <a:pt x="178" y="35"/>
                  </a:lnTo>
                  <a:lnTo>
                    <a:pt x="179" y="35"/>
                  </a:lnTo>
                  <a:lnTo>
                    <a:pt x="181" y="34"/>
                  </a:lnTo>
                  <a:lnTo>
                    <a:pt x="184" y="35"/>
                  </a:lnTo>
                  <a:lnTo>
                    <a:pt x="186" y="38"/>
                  </a:lnTo>
                  <a:lnTo>
                    <a:pt x="184" y="46"/>
                  </a:lnTo>
                  <a:lnTo>
                    <a:pt x="182" y="53"/>
                  </a:lnTo>
                  <a:lnTo>
                    <a:pt x="181" y="56"/>
                  </a:lnTo>
                  <a:lnTo>
                    <a:pt x="180" y="59"/>
                  </a:lnTo>
                  <a:lnTo>
                    <a:pt x="178" y="63"/>
                  </a:lnTo>
                  <a:lnTo>
                    <a:pt x="174" y="66"/>
                  </a:lnTo>
                  <a:lnTo>
                    <a:pt x="170" y="72"/>
                  </a:lnTo>
                  <a:lnTo>
                    <a:pt x="166" y="79"/>
                  </a:lnTo>
                  <a:lnTo>
                    <a:pt x="163" y="87"/>
                  </a:lnTo>
                  <a:lnTo>
                    <a:pt x="157" y="95"/>
                  </a:lnTo>
                  <a:lnTo>
                    <a:pt x="149" y="108"/>
                  </a:lnTo>
                  <a:lnTo>
                    <a:pt x="140" y="121"/>
                  </a:lnTo>
                  <a:lnTo>
                    <a:pt x="137" y="127"/>
                  </a:lnTo>
                  <a:lnTo>
                    <a:pt x="136" y="132"/>
                  </a:lnTo>
                  <a:lnTo>
                    <a:pt x="135" y="139"/>
                  </a:lnTo>
                  <a:lnTo>
                    <a:pt x="132" y="146"/>
                  </a:lnTo>
                  <a:lnTo>
                    <a:pt x="131" y="152"/>
                  </a:lnTo>
                  <a:lnTo>
                    <a:pt x="131" y="156"/>
                  </a:lnTo>
                  <a:lnTo>
                    <a:pt x="131" y="157"/>
                  </a:lnTo>
                  <a:lnTo>
                    <a:pt x="133" y="157"/>
                  </a:lnTo>
                  <a:lnTo>
                    <a:pt x="138" y="154"/>
                  </a:lnTo>
                  <a:lnTo>
                    <a:pt x="142" y="148"/>
                  </a:lnTo>
                  <a:lnTo>
                    <a:pt x="146" y="143"/>
                  </a:lnTo>
                  <a:lnTo>
                    <a:pt x="150" y="137"/>
                  </a:lnTo>
                  <a:lnTo>
                    <a:pt x="155" y="133"/>
                  </a:lnTo>
                  <a:lnTo>
                    <a:pt x="160" y="128"/>
                  </a:lnTo>
                  <a:lnTo>
                    <a:pt x="163" y="123"/>
                  </a:lnTo>
                  <a:lnTo>
                    <a:pt x="166" y="118"/>
                  </a:lnTo>
                  <a:lnTo>
                    <a:pt x="169" y="115"/>
                  </a:lnTo>
                  <a:lnTo>
                    <a:pt x="170" y="116"/>
                  </a:lnTo>
                  <a:lnTo>
                    <a:pt x="171" y="120"/>
                  </a:lnTo>
                  <a:lnTo>
                    <a:pt x="170" y="126"/>
                  </a:lnTo>
                  <a:lnTo>
                    <a:pt x="170" y="130"/>
                  </a:lnTo>
                  <a:lnTo>
                    <a:pt x="171" y="131"/>
                  </a:lnTo>
                  <a:lnTo>
                    <a:pt x="172" y="131"/>
                  </a:lnTo>
                  <a:lnTo>
                    <a:pt x="173" y="131"/>
                  </a:lnTo>
                  <a:lnTo>
                    <a:pt x="174" y="130"/>
                  </a:lnTo>
                  <a:lnTo>
                    <a:pt x="177" y="129"/>
                  </a:lnTo>
                  <a:lnTo>
                    <a:pt x="179" y="130"/>
                  </a:lnTo>
                  <a:lnTo>
                    <a:pt x="182" y="132"/>
                  </a:lnTo>
                  <a:lnTo>
                    <a:pt x="185" y="135"/>
                  </a:lnTo>
                  <a:lnTo>
                    <a:pt x="186" y="135"/>
                  </a:lnTo>
                  <a:lnTo>
                    <a:pt x="188" y="135"/>
                  </a:lnTo>
                  <a:lnTo>
                    <a:pt x="189" y="135"/>
                  </a:lnTo>
                  <a:lnTo>
                    <a:pt x="192" y="132"/>
                  </a:lnTo>
                  <a:lnTo>
                    <a:pt x="196" y="131"/>
                  </a:lnTo>
                  <a:lnTo>
                    <a:pt x="198" y="132"/>
                  </a:lnTo>
                  <a:lnTo>
                    <a:pt x="201" y="132"/>
                  </a:lnTo>
                  <a:lnTo>
                    <a:pt x="201" y="135"/>
                  </a:lnTo>
                  <a:lnTo>
                    <a:pt x="199" y="136"/>
                  </a:lnTo>
                  <a:lnTo>
                    <a:pt x="188" y="144"/>
                  </a:lnTo>
                  <a:lnTo>
                    <a:pt x="174" y="152"/>
                  </a:lnTo>
                  <a:lnTo>
                    <a:pt x="173" y="154"/>
                  </a:lnTo>
                  <a:lnTo>
                    <a:pt x="173" y="155"/>
                  </a:lnTo>
                  <a:lnTo>
                    <a:pt x="174" y="155"/>
                  </a:lnTo>
                  <a:lnTo>
                    <a:pt x="177" y="155"/>
                  </a:lnTo>
                  <a:lnTo>
                    <a:pt x="178" y="155"/>
                  </a:lnTo>
                  <a:lnTo>
                    <a:pt x="179" y="156"/>
                  </a:lnTo>
                  <a:lnTo>
                    <a:pt x="180" y="159"/>
                  </a:lnTo>
                  <a:lnTo>
                    <a:pt x="179" y="163"/>
                  </a:lnTo>
                  <a:lnTo>
                    <a:pt x="178" y="168"/>
                  </a:lnTo>
                  <a:lnTo>
                    <a:pt x="177" y="170"/>
                  </a:lnTo>
                  <a:lnTo>
                    <a:pt x="177" y="171"/>
                  </a:lnTo>
                  <a:lnTo>
                    <a:pt x="178" y="171"/>
                  </a:lnTo>
                  <a:lnTo>
                    <a:pt x="182" y="170"/>
                  </a:lnTo>
                  <a:lnTo>
                    <a:pt x="190" y="172"/>
                  </a:lnTo>
                  <a:lnTo>
                    <a:pt x="195" y="175"/>
                  </a:lnTo>
                  <a:lnTo>
                    <a:pt x="197" y="175"/>
                  </a:lnTo>
                  <a:lnTo>
                    <a:pt x="201" y="173"/>
                  </a:lnTo>
                  <a:lnTo>
                    <a:pt x="205" y="175"/>
                  </a:lnTo>
                  <a:lnTo>
                    <a:pt x="207" y="175"/>
                  </a:lnTo>
                  <a:lnTo>
                    <a:pt x="209" y="173"/>
                  </a:lnTo>
                  <a:lnTo>
                    <a:pt x="210" y="172"/>
                  </a:lnTo>
                  <a:lnTo>
                    <a:pt x="213" y="170"/>
                  </a:lnTo>
                  <a:lnTo>
                    <a:pt x="215" y="170"/>
                  </a:lnTo>
                  <a:lnTo>
                    <a:pt x="217" y="171"/>
                  </a:lnTo>
                  <a:lnTo>
                    <a:pt x="218" y="173"/>
                  </a:lnTo>
                  <a:lnTo>
                    <a:pt x="215" y="179"/>
                  </a:lnTo>
                  <a:lnTo>
                    <a:pt x="213" y="185"/>
                  </a:lnTo>
                  <a:lnTo>
                    <a:pt x="211" y="188"/>
                  </a:lnTo>
                  <a:lnTo>
                    <a:pt x="207" y="194"/>
                  </a:lnTo>
                  <a:lnTo>
                    <a:pt x="209" y="196"/>
                  </a:lnTo>
                  <a:lnTo>
                    <a:pt x="212" y="195"/>
                  </a:lnTo>
                  <a:lnTo>
                    <a:pt x="215" y="194"/>
                  </a:lnTo>
                  <a:lnTo>
                    <a:pt x="218" y="190"/>
                  </a:lnTo>
                  <a:lnTo>
                    <a:pt x="220" y="187"/>
                  </a:lnTo>
                  <a:lnTo>
                    <a:pt x="225" y="186"/>
                  </a:lnTo>
                  <a:lnTo>
                    <a:pt x="230" y="184"/>
                  </a:lnTo>
                  <a:lnTo>
                    <a:pt x="234" y="183"/>
                  </a:lnTo>
                  <a:lnTo>
                    <a:pt x="234" y="183"/>
                  </a:lnTo>
                  <a:lnTo>
                    <a:pt x="234" y="185"/>
                  </a:lnTo>
                  <a:lnTo>
                    <a:pt x="236" y="187"/>
                  </a:lnTo>
                  <a:lnTo>
                    <a:pt x="239" y="185"/>
                  </a:lnTo>
                  <a:lnTo>
                    <a:pt x="242" y="180"/>
                  </a:lnTo>
                  <a:lnTo>
                    <a:pt x="245" y="175"/>
                  </a:lnTo>
                  <a:lnTo>
                    <a:pt x="250" y="170"/>
                  </a:lnTo>
                  <a:lnTo>
                    <a:pt x="251" y="169"/>
                  </a:lnTo>
                  <a:lnTo>
                    <a:pt x="252" y="169"/>
                  </a:lnTo>
                  <a:lnTo>
                    <a:pt x="253" y="172"/>
                  </a:lnTo>
                  <a:lnTo>
                    <a:pt x="253" y="177"/>
                  </a:lnTo>
                  <a:lnTo>
                    <a:pt x="255" y="178"/>
                  </a:lnTo>
                  <a:lnTo>
                    <a:pt x="256" y="179"/>
                  </a:lnTo>
                  <a:lnTo>
                    <a:pt x="259" y="178"/>
                  </a:lnTo>
                  <a:lnTo>
                    <a:pt x="261" y="178"/>
                  </a:lnTo>
                  <a:lnTo>
                    <a:pt x="267" y="176"/>
                  </a:lnTo>
                  <a:lnTo>
                    <a:pt x="271" y="176"/>
                  </a:lnTo>
                  <a:lnTo>
                    <a:pt x="276" y="176"/>
                  </a:lnTo>
                  <a:lnTo>
                    <a:pt x="282" y="177"/>
                  </a:lnTo>
                  <a:lnTo>
                    <a:pt x="293" y="184"/>
                  </a:lnTo>
                  <a:lnTo>
                    <a:pt x="303" y="190"/>
                  </a:lnTo>
                  <a:lnTo>
                    <a:pt x="302" y="194"/>
                  </a:lnTo>
                  <a:lnTo>
                    <a:pt x="300" y="196"/>
                  </a:lnTo>
                  <a:lnTo>
                    <a:pt x="298" y="198"/>
                  </a:lnTo>
                  <a:lnTo>
                    <a:pt x="296" y="200"/>
                  </a:lnTo>
                  <a:lnTo>
                    <a:pt x="295" y="202"/>
                  </a:lnTo>
                  <a:lnTo>
                    <a:pt x="295" y="203"/>
                  </a:lnTo>
                  <a:lnTo>
                    <a:pt x="295" y="204"/>
                  </a:lnTo>
                  <a:lnTo>
                    <a:pt x="294" y="205"/>
                  </a:lnTo>
                  <a:lnTo>
                    <a:pt x="293" y="206"/>
                  </a:lnTo>
                  <a:lnTo>
                    <a:pt x="290" y="208"/>
                  </a:lnTo>
                  <a:lnTo>
                    <a:pt x="286" y="210"/>
                  </a:lnTo>
                  <a:lnTo>
                    <a:pt x="284" y="213"/>
                  </a:lnTo>
                  <a:lnTo>
                    <a:pt x="282" y="217"/>
                  </a:lnTo>
                  <a:lnTo>
                    <a:pt x="282" y="220"/>
                  </a:lnTo>
                  <a:lnTo>
                    <a:pt x="282" y="224"/>
                  </a:lnTo>
                  <a:lnTo>
                    <a:pt x="283" y="227"/>
                  </a:lnTo>
                  <a:lnTo>
                    <a:pt x="285" y="229"/>
                  </a:lnTo>
                  <a:lnTo>
                    <a:pt x="288" y="232"/>
                  </a:lnTo>
                  <a:lnTo>
                    <a:pt x="290" y="235"/>
                  </a:lnTo>
                  <a:lnTo>
                    <a:pt x="291" y="237"/>
                  </a:lnTo>
                  <a:lnTo>
                    <a:pt x="290" y="241"/>
                  </a:lnTo>
                  <a:lnTo>
                    <a:pt x="287" y="244"/>
                  </a:lnTo>
                  <a:lnTo>
                    <a:pt x="286" y="245"/>
                  </a:lnTo>
                  <a:lnTo>
                    <a:pt x="286" y="246"/>
                  </a:lnTo>
                  <a:lnTo>
                    <a:pt x="287" y="247"/>
                  </a:lnTo>
                  <a:lnTo>
                    <a:pt x="290" y="247"/>
                  </a:lnTo>
                  <a:lnTo>
                    <a:pt x="293" y="246"/>
                  </a:lnTo>
                  <a:lnTo>
                    <a:pt x="295" y="246"/>
                  </a:lnTo>
                  <a:lnTo>
                    <a:pt x="296" y="247"/>
                  </a:lnTo>
                  <a:lnTo>
                    <a:pt x="298" y="249"/>
                  </a:lnTo>
                  <a:lnTo>
                    <a:pt x="298" y="250"/>
                  </a:lnTo>
                  <a:lnTo>
                    <a:pt x="299" y="250"/>
                  </a:lnTo>
                  <a:lnTo>
                    <a:pt x="301" y="249"/>
                  </a:lnTo>
                  <a:lnTo>
                    <a:pt x="303" y="244"/>
                  </a:lnTo>
                  <a:lnTo>
                    <a:pt x="307" y="241"/>
                  </a:lnTo>
                  <a:lnTo>
                    <a:pt x="309" y="240"/>
                  </a:lnTo>
                  <a:lnTo>
                    <a:pt x="311" y="242"/>
                  </a:lnTo>
                  <a:lnTo>
                    <a:pt x="312" y="243"/>
                  </a:lnTo>
                  <a:lnTo>
                    <a:pt x="312" y="245"/>
                  </a:lnTo>
                  <a:lnTo>
                    <a:pt x="313" y="246"/>
                  </a:lnTo>
                  <a:lnTo>
                    <a:pt x="316" y="245"/>
                  </a:lnTo>
                  <a:lnTo>
                    <a:pt x="319" y="242"/>
                  </a:lnTo>
                  <a:lnTo>
                    <a:pt x="321" y="240"/>
                  </a:lnTo>
                  <a:lnTo>
                    <a:pt x="324" y="240"/>
                  </a:lnTo>
                  <a:lnTo>
                    <a:pt x="325" y="243"/>
                  </a:lnTo>
                  <a:lnTo>
                    <a:pt x="324" y="250"/>
                  </a:lnTo>
                  <a:lnTo>
                    <a:pt x="323" y="255"/>
                  </a:lnTo>
                  <a:lnTo>
                    <a:pt x="320" y="259"/>
                  </a:lnTo>
                  <a:lnTo>
                    <a:pt x="318" y="260"/>
                  </a:lnTo>
                  <a:lnTo>
                    <a:pt x="315" y="260"/>
                  </a:lnTo>
                  <a:lnTo>
                    <a:pt x="311" y="260"/>
                  </a:lnTo>
                  <a:lnTo>
                    <a:pt x="309" y="261"/>
                  </a:lnTo>
                  <a:lnTo>
                    <a:pt x="303" y="265"/>
                  </a:lnTo>
                  <a:lnTo>
                    <a:pt x="299" y="270"/>
                  </a:lnTo>
                  <a:lnTo>
                    <a:pt x="296" y="271"/>
                  </a:lnTo>
                  <a:lnTo>
                    <a:pt x="294" y="274"/>
                  </a:lnTo>
                  <a:lnTo>
                    <a:pt x="291" y="274"/>
                  </a:lnTo>
                  <a:lnTo>
                    <a:pt x="285" y="273"/>
                  </a:lnTo>
                  <a:lnTo>
                    <a:pt x="280" y="271"/>
                  </a:lnTo>
                  <a:lnTo>
                    <a:pt x="277" y="271"/>
                  </a:lnTo>
                  <a:lnTo>
                    <a:pt x="275" y="271"/>
                  </a:lnTo>
                  <a:lnTo>
                    <a:pt x="275" y="274"/>
                  </a:lnTo>
                  <a:lnTo>
                    <a:pt x="276" y="276"/>
                  </a:lnTo>
                  <a:lnTo>
                    <a:pt x="278" y="277"/>
                  </a:lnTo>
                  <a:lnTo>
                    <a:pt x="280" y="279"/>
                  </a:lnTo>
                  <a:lnTo>
                    <a:pt x="285" y="282"/>
                  </a:lnTo>
                  <a:lnTo>
                    <a:pt x="291" y="282"/>
                  </a:lnTo>
                  <a:lnTo>
                    <a:pt x="293" y="283"/>
                  </a:lnTo>
                  <a:lnTo>
                    <a:pt x="294" y="285"/>
                  </a:lnTo>
                  <a:lnTo>
                    <a:pt x="294" y="286"/>
                  </a:lnTo>
                  <a:lnTo>
                    <a:pt x="292" y="292"/>
                  </a:lnTo>
                  <a:lnTo>
                    <a:pt x="291" y="299"/>
                  </a:lnTo>
                  <a:lnTo>
                    <a:pt x="288" y="303"/>
                  </a:lnTo>
                  <a:lnTo>
                    <a:pt x="287" y="303"/>
                  </a:lnTo>
                  <a:lnTo>
                    <a:pt x="286" y="305"/>
                  </a:lnTo>
                  <a:lnTo>
                    <a:pt x="285" y="310"/>
                  </a:lnTo>
                  <a:lnTo>
                    <a:pt x="288" y="316"/>
                  </a:lnTo>
                  <a:lnTo>
                    <a:pt x="290" y="315"/>
                  </a:lnTo>
                  <a:lnTo>
                    <a:pt x="288" y="314"/>
                  </a:lnTo>
                  <a:lnTo>
                    <a:pt x="291" y="319"/>
                  </a:lnTo>
                  <a:lnTo>
                    <a:pt x="293" y="320"/>
                  </a:lnTo>
                  <a:lnTo>
                    <a:pt x="294" y="320"/>
                  </a:lnTo>
                  <a:lnTo>
                    <a:pt x="296" y="317"/>
                  </a:lnTo>
                  <a:lnTo>
                    <a:pt x="298" y="312"/>
                  </a:lnTo>
                  <a:lnTo>
                    <a:pt x="302" y="303"/>
                  </a:lnTo>
                  <a:lnTo>
                    <a:pt x="307" y="294"/>
                  </a:lnTo>
                  <a:lnTo>
                    <a:pt x="316" y="286"/>
                  </a:lnTo>
                  <a:lnTo>
                    <a:pt x="325" y="279"/>
                  </a:lnTo>
                  <a:lnTo>
                    <a:pt x="331" y="276"/>
                  </a:lnTo>
                  <a:lnTo>
                    <a:pt x="333" y="275"/>
                  </a:lnTo>
                  <a:lnTo>
                    <a:pt x="334" y="276"/>
                  </a:lnTo>
                  <a:lnTo>
                    <a:pt x="334" y="278"/>
                  </a:lnTo>
                  <a:lnTo>
                    <a:pt x="332" y="285"/>
                  </a:lnTo>
                  <a:lnTo>
                    <a:pt x="328" y="291"/>
                  </a:lnTo>
                  <a:lnTo>
                    <a:pt x="323" y="299"/>
                  </a:lnTo>
                  <a:lnTo>
                    <a:pt x="318" y="308"/>
                  </a:lnTo>
                  <a:lnTo>
                    <a:pt x="317" y="312"/>
                  </a:lnTo>
                  <a:lnTo>
                    <a:pt x="316" y="318"/>
                  </a:lnTo>
                  <a:lnTo>
                    <a:pt x="317" y="323"/>
                  </a:lnTo>
                  <a:lnTo>
                    <a:pt x="318" y="327"/>
                  </a:lnTo>
                  <a:lnTo>
                    <a:pt x="319" y="328"/>
                  </a:lnTo>
                  <a:lnTo>
                    <a:pt x="321" y="330"/>
                  </a:lnTo>
                  <a:lnTo>
                    <a:pt x="328" y="319"/>
                  </a:lnTo>
                  <a:lnTo>
                    <a:pt x="333" y="308"/>
                  </a:lnTo>
                  <a:lnTo>
                    <a:pt x="336" y="307"/>
                  </a:lnTo>
                  <a:lnTo>
                    <a:pt x="339" y="306"/>
                  </a:lnTo>
                  <a:lnTo>
                    <a:pt x="341" y="317"/>
                  </a:lnTo>
                  <a:lnTo>
                    <a:pt x="341" y="330"/>
                  </a:lnTo>
                  <a:lnTo>
                    <a:pt x="340" y="335"/>
                  </a:lnTo>
                  <a:lnTo>
                    <a:pt x="337" y="341"/>
                  </a:lnTo>
                  <a:lnTo>
                    <a:pt x="336" y="347"/>
                  </a:lnTo>
                  <a:lnTo>
                    <a:pt x="333" y="351"/>
                  </a:lnTo>
                  <a:lnTo>
                    <a:pt x="331" y="360"/>
                  </a:lnTo>
                  <a:lnTo>
                    <a:pt x="332" y="367"/>
                  </a:lnTo>
                  <a:lnTo>
                    <a:pt x="332" y="371"/>
                  </a:lnTo>
                  <a:lnTo>
                    <a:pt x="331" y="374"/>
                  </a:lnTo>
                  <a:lnTo>
                    <a:pt x="329" y="379"/>
                  </a:lnTo>
                  <a:lnTo>
                    <a:pt x="327" y="383"/>
                  </a:lnTo>
                  <a:lnTo>
                    <a:pt x="323" y="387"/>
                  </a:lnTo>
                  <a:lnTo>
                    <a:pt x="320" y="388"/>
                  </a:lnTo>
                  <a:lnTo>
                    <a:pt x="317" y="388"/>
                  </a:lnTo>
                  <a:lnTo>
                    <a:pt x="315" y="385"/>
                  </a:lnTo>
                  <a:lnTo>
                    <a:pt x="312" y="384"/>
                  </a:lnTo>
                  <a:lnTo>
                    <a:pt x="310" y="383"/>
                  </a:lnTo>
                  <a:lnTo>
                    <a:pt x="307" y="384"/>
                  </a:lnTo>
                  <a:lnTo>
                    <a:pt x="302" y="387"/>
                  </a:lnTo>
                  <a:lnTo>
                    <a:pt x="300" y="388"/>
                  </a:lnTo>
                  <a:lnTo>
                    <a:pt x="296" y="389"/>
                  </a:lnTo>
                  <a:lnTo>
                    <a:pt x="295" y="374"/>
                  </a:lnTo>
                  <a:lnTo>
                    <a:pt x="295" y="358"/>
                  </a:lnTo>
                  <a:lnTo>
                    <a:pt x="294" y="358"/>
                  </a:lnTo>
                  <a:lnTo>
                    <a:pt x="293" y="358"/>
                  </a:lnTo>
                  <a:lnTo>
                    <a:pt x="284" y="366"/>
                  </a:lnTo>
                  <a:lnTo>
                    <a:pt x="274" y="373"/>
                  </a:lnTo>
                  <a:lnTo>
                    <a:pt x="271" y="374"/>
                  </a:lnTo>
                  <a:lnTo>
                    <a:pt x="269" y="375"/>
                  </a:lnTo>
                  <a:lnTo>
                    <a:pt x="266" y="376"/>
                  </a:lnTo>
                  <a:lnTo>
                    <a:pt x="264" y="375"/>
                  </a:lnTo>
                  <a:lnTo>
                    <a:pt x="264" y="372"/>
                  </a:lnTo>
                  <a:lnTo>
                    <a:pt x="264" y="368"/>
                  </a:lnTo>
                  <a:lnTo>
                    <a:pt x="269" y="358"/>
                  </a:lnTo>
                  <a:lnTo>
                    <a:pt x="274" y="348"/>
                  </a:lnTo>
                  <a:lnTo>
                    <a:pt x="276" y="343"/>
                  </a:lnTo>
                  <a:lnTo>
                    <a:pt x="278" y="338"/>
                  </a:lnTo>
                  <a:lnTo>
                    <a:pt x="279" y="332"/>
                  </a:lnTo>
                  <a:lnTo>
                    <a:pt x="279" y="327"/>
                  </a:lnTo>
                  <a:lnTo>
                    <a:pt x="278" y="319"/>
                  </a:lnTo>
                  <a:lnTo>
                    <a:pt x="277" y="312"/>
                  </a:lnTo>
                  <a:lnTo>
                    <a:pt x="277" y="309"/>
                  </a:lnTo>
                  <a:lnTo>
                    <a:pt x="276" y="307"/>
                  </a:lnTo>
                  <a:lnTo>
                    <a:pt x="274" y="303"/>
                  </a:lnTo>
                  <a:lnTo>
                    <a:pt x="270" y="300"/>
                  </a:lnTo>
                  <a:lnTo>
                    <a:pt x="267" y="298"/>
                  </a:lnTo>
                  <a:lnTo>
                    <a:pt x="264" y="298"/>
                  </a:lnTo>
                  <a:lnTo>
                    <a:pt x="261" y="307"/>
                  </a:lnTo>
                  <a:lnTo>
                    <a:pt x="258" y="317"/>
                  </a:lnTo>
                  <a:lnTo>
                    <a:pt x="254" y="326"/>
                  </a:lnTo>
                  <a:lnTo>
                    <a:pt x="250" y="335"/>
                  </a:lnTo>
                  <a:lnTo>
                    <a:pt x="245" y="335"/>
                  </a:lnTo>
                  <a:lnTo>
                    <a:pt x="239" y="334"/>
                  </a:lnTo>
                  <a:lnTo>
                    <a:pt x="235" y="334"/>
                  </a:lnTo>
                  <a:lnTo>
                    <a:pt x="230" y="336"/>
                  </a:lnTo>
                  <a:lnTo>
                    <a:pt x="228" y="339"/>
                  </a:lnTo>
                  <a:lnTo>
                    <a:pt x="225" y="342"/>
                  </a:lnTo>
                  <a:lnTo>
                    <a:pt x="221" y="351"/>
                  </a:lnTo>
                  <a:lnTo>
                    <a:pt x="217" y="359"/>
                  </a:lnTo>
                  <a:lnTo>
                    <a:pt x="211" y="367"/>
                  </a:lnTo>
                  <a:lnTo>
                    <a:pt x="204" y="372"/>
                  </a:lnTo>
                  <a:lnTo>
                    <a:pt x="201" y="372"/>
                  </a:lnTo>
                  <a:lnTo>
                    <a:pt x="198" y="369"/>
                  </a:lnTo>
                  <a:lnTo>
                    <a:pt x="195" y="368"/>
                  </a:lnTo>
                  <a:lnTo>
                    <a:pt x="193" y="368"/>
                  </a:lnTo>
                  <a:lnTo>
                    <a:pt x="190" y="369"/>
                  </a:lnTo>
                  <a:lnTo>
                    <a:pt x="188" y="371"/>
                  </a:lnTo>
                  <a:lnTo>
                    <a:pt x="186" y="372"/>
                  </a:lnTo>
                  <a:lnTo>
                    <a:pt x="182" y="372"/>
                  </a:lnTo>
                  <a:lnTo>
                    <a:pt x="179" y="371"/>
                  </a:lnTo>
                  <a:lnTo>
                    <a:pt x="174" y="367"/>
                  </a:lnTo>
                  <a:lnTo>
                    <a:pt x="173" y="365"/>
                  </a:lnTo>
                  <a:lnTo>
                    <a:pt x="173" y="363"/>
                  </a:lnTo>
                  <a:lnTo>
                    <a:pt x="176" y="360"/>
                  </a:lnTo>
                  <a:lnTo>
                    <a:pt x="179" y="358"/>
                  </a:lnTo>
                  <a:lnTo>
                    <a:pt x="182" y="357"/>
                  </a:lnTo>
                  <a:lnTo>
                    <a:pt x="186" y="356"/>
                  </a:lnTo>
                  <a:lnTo>
                    <a:pt x="193" y="354"/>
                  </a:lnTo>
                  <a:lnTo>
                    <a:pt x="199" y="350"/>
                  </a:lnTo>
                  <a:lnTo>
                    <a:pt x="204" y="347"/>
                  </a:lnTo>
                  <a:lnTo>
                    <a:pt x="209" y="340"/>
                  </a:lnTo>
                  <a:lnTo>
                    <a:pt x="210" y="335"/>
                  </a:lnTo>
                  <a:lnTo>
                    <a:pt x="212" y="332"/>
                  </a:lnTo>
                  <a:lnTo>
                    <a:pt x="214" y="328"/>
                  </a:lnTo>
                  <a:lnTo>
                    <a:pt x="218" y="325"/>
                  </a:lnTo>
                  <a:lnTo>
                    <a:pt x="223" y="322"/>
                  </a:lnTo>
                  <a:lnTo>
                    <a:pt x="228" y="318"/>
                  </a:lnTo>
                  <a:lnTo>
                    <a:pt x="228" y="317"/>
                  </a:lnTo>
                  <a:lnTo>
                    <a:pt x="226" y="316"/>
                  </a:lnTo>
                  <a:lnTo>
                    <a:pt x="219" y="316"/>
                  </a:lnTo>
                  <a:lnTo>
                    <a:pt x="211" y="314"/>
                  </a:lnTo>
                  <a:lnTo>
                    <a:pt x="210" y="312"/>
                  </a:lnTo>
                  <a:lnTo>
                    <a:pt x="207" y="310"/>
                  </a:lnTo>
                  <a:lnTo>
                    <a:pt x="207" y="309"/>
                  </a:lnTo>
                  <a:lnTo>
                    <a:pt x="206" y="309"/>
                  </a:lnTo>
                  <a:lnTo>
                    <a:pt x="205" y="310"/>
                  </a:lnTo>
                  <a:lnTo>
                    <a:pt x="203" y="311"/>
                  </a:lnTo>
                  <a:lnTo>
                    <a:pt x="203" y="318"/>
                  </a:lnTo>
                  <a:lnTo>
                    <a:pt x="203" y="324"/>
                  </a:lnTo>
                  <a:lnTo>
                    <a:pt x="204" y="326"/>
                  </a:lnTo>
                  <a:lnTo>
                    <a:pt x="204" y="327"/>
                  </a:lnTo>
                  <a:lnTo>
                    <a:pt x="201" y="328"/>
                  </a:lnTo>
                  <a:lnTo>
                    <a:pt x="198" y="331"/>
                  </a:lnTo>
                  <a:lnTo>
                    <a:pt x="195" y="330"/>
                  </a:lnTo>
                  <a:lnTo>
                    <a:pt x="193" y="330"/>
                  </a:lnTo>
                  <a:lnTo>
                    <a:pt x="192" y="327"/>
                  </a:lnTo>
                  <a:lnTo>
                    <a:pt x="190" y="326"/>
                  </a:lnTo>
                  <a:lnTo>
                    <a:pt x="192" y="325"/>
                  </a:lnTo>
                  <a:lnTo>
                    <a:pt x="192" y="325"/>
                  </a:lnTo>
                  <a:lnTo>
                    <a:pt x="192" y="325"/>
                  </a:lnTo>
                  <a:lnTo>
                    <a:pt x="184" y="327"/>
                  </a:lnTo>
                  <a:lnTo>
                    <a:pt x="179" y="330"/>
                  </a:lnTo>
                  <a:lnTo>
                    <a:pt x="176" y="328"/>
                  </a:lnTo>
                  <a:lnTo>
                    <a:pt x="176" y="326"/>
                  </a:lnTo>
                  <a:lnTo>
                    <a:pt x="176" y="326"/>
                  </a:lnTo>
                  <a:lnTo>
                    <a:pt x="176" y="326"/>
                  </a:lnTo>
                  <a:lnTo>
                    <a:pt x="172" y="325"/>
                  </a:lnTo>
                  <a:lnTo>
                    <a:pt x="169" y="325"/>
                  </a:lnTo>
                  <a:lnTo>
                    <a:pt x="166" y="325"/>
                  </a:lnTo>
                  <a:lnTo>
                    <a:pt x="166" y="324"/>
                  </a:lnTo>
                  <a:lnTo>
                    <a:pt x="168" y="323"/>
                  </a:lnTo>
                  <a:lnTo>
                    <a:pt x="171" y="320"/>
                  </a:lnTo>
                  <a:lnTo>
                    <a:pt x="174" y="318"/>
                  </a:lnTo>
                  <a:lnTo>
                    <a:pt x="177" y="316"/>
                  </a:lnTo>
                  <a:lnTo>
                    <a:pt x="179" y="312"/>
                  </a:lnTo>
                  <a:lnTo>
                    <a:pt x="178" y="311"/>
                  </a:lnTo>
                  <a:lnTo>
                    <a:pt x="174" y="310"/>
                  </a:lnTo>
                  <a:lnTo>
                    <a:pt x="171" y="310"/>
                  </a:lnTo>
                  <a:lnTo>
                    <a:pt x="169" y="310"/>
                  </a:lnTo>
                  <a:lnTo>
                    <a:pt x="166" y="311"/>
                  </a:lnTo>
                  <a:lnTo>
                    <a:pt x="165" y="314"/>
                  </a:lnTo>
                  <a:lnTo>
                    <a:pt x="153" y="316"/>
                  </a:lnTo>
                  <a:lnTo>
                    <a:pt x="140" y="319"/>
                  </a:lnTo>
                  <a:lnTo>
                    <a:pt x="138" y="320"/>
                  </a:lnTo>
                  <a:lnTo>
                    <a:pt x="136" y="323"/>
                  </a:lnTo>
                  <a:lnTo>
                    <a:pt x="129" y="323"/>
                  </a:lnTo>
                  <a:lnTo>
                    <a:pt x="119" y="322"/>
                  </a:lnTo>
                  <a:lnTo>
                    <a:pt x="107" y="319"/>
                  </a:lnTo>
                  <a:lnTo>
                    <a:pt x="98" y="318"/>
                  </a:lnTo>
                  <a:lnTo>
                    <a:pt x="83" y="315"/>
                  </a:lnTo>
                  <a:lnTo>
                    <a:pt x="70" y="310"/>
                  </a:lnTo>
                  <a:lnTo>
                    <a:pt x="58" y="310"/>
                  </a:lnTo>
                  <a:lnTo>
                    <a:pt x="48" y="312"/>
                  </a:lnTo>
                  <a:lnTo>
                    <a:pt x="33" y="316"/>
                  </a:lnTo>
                  <a:lnTo>
                    <a:pt x="18" y="319"/>
                  </a:lnTo>
                  <a:lnTo>
                    <a:pt x="15" y="320"/>
                  </a:lnTo>
                  <a:lnTo>
                    <a:pt x="11" y="320"/>
                  </a:lnTo>
                  <a:lnTo>
                    <a:pt x="8" y="320"/>
                  </a:lnTo>
                  <a:lnTo>
                    <a:pt x="6" y="318"/>
                  </a:lnTo>
                  <a:lnTo>
                    <a:pt x="5" y="316"/>
                  </a:lnTo>
                  <a:lnTo>
                    <a:pt x="5" y="312"/>
                  </a:lnTo>
                  <a:lnTo>
                    <a:pt x="2" y="303"/>
                  </a:lnTo>
                  <a:lnTo>
                    <a:pt x="0" y="297"/>
                  </a:lnTo>
                  <a:lnTo>
                    <a:pt x="0" y="293"/>
                  </a:lnTo>
                  <a:lnTo>
                    <a:pt x="1" y="290"/>
                  </a:lnTo>
                  <a:lnTo>
                    <a:pt x="5" y="286"/>
                  </a:lnTo>
                  <a:lnTo>
                    <a:pt x="9" y="284"/>
                  </a:lnTo>
                  <a:lnTo>
                    <a:pt x="16" y="278"/>
                  </a:lnTo>
                  <a:lnTo>
                    <a:pt x="22" y="273"/>
                  </a:lnTo>
                  <a:lnTo>
                    <a:pt x="27" y="267"/>
                  </a:lnTo>
                  <a:lnTo>
                    <a:pt x="33" y="260"/>
                  </a:lnTo>
                  <a:lnTo>
                    <a:pt x="34" y="258"/>
                  </a:lnTo>
                  <a:lnTo>
                    <a:pt x="36" y="255"/>
                  </a:lnTo>
                  <a:lnTo>
                    <a:pt x="40" y="253"/>
                  </a:lnTo>
                  <a:lnTo>
                    <a:pt x="43" y="252"/>
                  </a:lnTo>
                  <a:lnTo>
                    <a:pt x="46" y="253"/>
                  </a:lnTo>
                  <a:lnTo>
                    <a:pt x="49" y="253"/>
                  </a:lnTo>
                  <a:lnTo>
                    <a:pt x="52" y="251"/>
                  </a:lnTo>
                  <a:lnTo>
                    <a:pt x="54" y="247"/>
                  </a:lnTo>
                  <a:lnTo>
                    <a:pt x="54" y="247"/>
                  </a:lnTo>
                  <a:lnTo>
                    <a:pt x="52" y="246"/>
                  </a:lnTo>
                  <a:lnTo>
                    <a:pt x="50" y="246"/>
                  </a:lnTo>
                  <a:lnTo>
                    <a:pt x="47" y="246"/>
                  </a:lnTo>
                  <a:lnTo>
                    <a:pt x="39" y="247"/>
                  </a:lnTo>
                  <a:lnTo>
                    <a:pt x="27" y="250"/>
                  </a:lnTo>
                  <a:lnTo>
                    <a:pt x="17" y="252"/>
                  </a:lnTo>
                  <a:lnTo>
                    <a:pt x="10" y="252"/>
                  </a:lnTo>
                  <a:lnTo>
                    <a:pt x="9" y="251"/>
                  </a:lnTo>
                  <a:lnTo>
                    <a:pt x="7" y="249"/>
                  </a:lnTo>
                  <a:lnTo>
                    <a:pt x="11" y="244"/>
                  </a:lnTo>
                  <a:lnTo>
                    <a:pt x="16" y="237"/>
                  </a:lnTo>
                  <a:lnTo>
                    <a:pt x="23" y="232"/>
                  </a:lnTo>
                  <a:lnTo>
                    <a:pt x="26" y="229"/>
                  </a:lnTo>
                  <a:lnTo>
                    <a:pt x="27" y="230"/>
                  </a:lnTo>
                  <a:lnTo>
                    <a:pt x="28" y="232"/>
                  </a:lnTo>
                  <a:lnTo>
                    <a:pt x="27" y="235"/>
                  </a:lnTo>
                  <a:lnTo>
                    <a:pt x="27" y="238"/>
                  </a:lnTo>
                  <a:lnTo>
                    <a:pt x="27" y="241"/>
                  </a:lnTo>
                  <a:lnTo>
                    <a:pt x="28" y="242"/>
                  </a:lnTo>
                  <a:lnTo>
                    <a:pt x="30" y="242"/>
                  </a:lnTo>
                  <a:lnTo>
                    <a:pt x="33" y="242"/>
                  </a:lnTo>
                  <a:lnTo>
                    <a:pt x="38" y="235"/>
                  </a:lnTo>
                  <a:lnTo>
                    <a:pt x="41" y="227"/>
                  </a:lnTo>
                  <a:lnTo>
                    <a:pt x="44" y="218"/>
                  </a:lnTo>
                  <a:lnTo>
                    <a:pt x="48" y="209"/>
                  </a:lnTo>
                  <a:lnTo>
                    <a:pt x="50" y="204"/>
                  </a:lnTo>
                  <a:lnTo>
                    <a:pt x="51" y="201"/>
                  </a:lnTo>
                  <a:lnTo>
                    <a:pt x="54" y="201"/>
                  </a:lnTo>
                  <a:lnTo>
                    <a:pt x="55" y="203"/>
                  </a:lnTo>
                  <a:lnTo>
                    <a:pt x="58" y="205"/>
                  </a:lnTo>
                  <a:lnTo>
                    <a:pt x="62" y="209"/>
                  </a:lnTo>
                  <a:lnTo>
                    <a:pt x="65" y="211"/>
                  </a:lnTo>
                  <a:lnTo>
                    <a:pt x="67" y="211"/>
                  </a:lnTo>
                  <a:lnTo>
                    <a:pt x="67" y="209"/>
                  </a:lnTo>
                  <a:lnTo>
                    <a:pt x="66" y="208"/>
                  </a:lnTo>
                  <a:lnTo>
                    <a:pt x="66" y="204"/>
                  </a:lnTo>
                  <a:lnTo>
                    <a:pt x="66" y="201"/>
                  </a:lnTo>
                  <a:lnTo>
                    <a:pt x="67" y="197"/>
                  </a:lnTo>
                  <a:lnTo>
                    <a:pt x="68" y="197"/>
                  </a:lnTo>
                  <a:lnTo>
                    <a:pt x="67" y="196"/>
                  </a:lnTo>
                  <a:lnTo>
                    <a:pt x="64" y="194"/>
                  </a:lnTo>
                  <a:lnTo>
                    <a:pt x="59" y="190"/>
                  </a:lnTo>
                  <a:lnTo>
                    <a:pt x="58" y="187"/>
                  </a:lnTo>
                  <a:lnTo>
                    <a:pt x="57" y="184"/>
                  </a:lnTo>
                  <a:lnTo>
                    <a:pt x="58" y="181"/>
                  </a:lnTo>
                  <a:lnTo>
                    <a:pt x="63" y="175"/>
                  </a:lnTo>
                  <a:lnTo>
                    <a:pt x="68" y="168"/>
                  </a:lnTo>
                  <a:lnTo>
                    <a:pt x="72" y="163"/>
                  </a:lnTo>
                  <a:lnTo>
                    <a:pt x="74" y="159"/>
                  </a:lnTo>
                  <a:lnTo>
                    <a:pt x="75" y="153"/>
                  </a:lnTo>
                  <a:lnTo>
                    <a:pt x="78" y="147"/>
                  </a:lnTo>
                  <a:lnTo>
                    <a:pt x="81" y="138"/>
                  </a:lnTo>
                  <a:lnTo>
                    <a:pt x="85" y="128"/>
                  </a:lnTo>
                  <a:lnTo>
                    <a:pt x="91" y="116"/>
                  </a:lnTo>
                  <a:lnTo>
                    <a:pt x="96" y="104"/>
                  </a:lnTo>
                  <a:lnTo>
                    <a:pt x="98" y="95"/>
                  </a:lnTo>
                  <a:lnTo>
                    <a:pt x="103" y="84"/>
                  </a:lnTo>
                  <a:lnTo>
                    <a:pt x="103" y="79"/>
                  </a:lnTo>
                  <a:lnTo>
                    <a:pt x="103" y="75"/>
                  </a:lnTo>
                  <a:lnTo>
                    <a:pt x="105" y="73"/>
                  </a:lnTo>
                  <a:lnTo>
                    <a:pt x="111" y="70"/>
                  </a:lnTo>
                  <a:lnTo>
                    <a:pt x="114" y="67"/>
                  </a:lnTo>
                  <a:lnTo>
                    <a:pt x="117" y="65"/>
                  </a:lnTo>
                  <a:lnTo>
                    <a:pt x="122" y="63"/>
                  </a:lnTo>
                  <a:lnTo>
                    <a:pt x="123" y="59"/>
                  </a:lnTo>
                  <a:lnTo>
                    <a:pt x="123" y="54"/>
                  </a:lnTo>
                  <a:lnTo>
                    <a:pt x="122" y="51"/>
                  </a:lnTo>
                  <a:lnTo>
                    <a:pt x="122" y="50"/>
                  </a:lnTo>
                  <a:lnTo>
                    <a:pt x="127" y="46"/>
                  </a:lnTo>
                  <a:lnTo>
                    <a:pt x="131" y="38"/>
                  </a:lnTo>
                  <a:lnTo>
                    <a:pt x="135" y="29"/>
                  </a:lnTo>
                  <a:lnTo>
                    <a:pt x="139" y="24"/>
                  </a:lnTo>
                  <a:lnTo>
                    <a:pt x="145" y="19"/>
                  </a:lnTo>
                  <a:lnTo>
                    <a:pt x="150" y="15"/>
                  </a:lnTo>
                  <a:lnTo>
                    <a:pt x="155" y="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89" name="Freeform 388"/>
            <p:cNvSpPr>
              <a:spLocks/>
            </p:cNvSpPr>
            <p:nvPr/>
          </p:nvSpPr>
          <p:spPr bwMode="gray">
            <a:xfrm>
              <a:off x="3967163" y="3482976"/>
              <a:ext cx="109538" cy="123825"/>
            </a:xfrm>
            <a:custGeom>
              <a:avLst/>
              <a:gdLst/>
              <a:ahLst/>
              <a:cxnLst>
                <a:cxn ang="0">
                  <a:pos x="187" y="11"/>
                </a:cxn>
                <a:cxn ang="0">
                  <a:pos x="198" y="5"/>
                </a:cxn>
                <a:cxn ang="0">
                  <a:pos x="195" y="27"/>
                </a:cxn>
                <a:cxn ang="0">
                  <a:pos x="170" y="25"/>
                </a:cxn>
                <a:cxn ang="0">
                  <a:pos x="184" y="35"/>
                </a:cxn>
                <a:cxn ang="0">
                  <a:pos x="170" y="72"/>
                </a:cxn>
                <a:cxn ang="0">
                  <a:pos x="135" y="139"/>
                </a:cxn>
                <a:cxn ang="0">
                  <a:pos x="146" y="143"/>
                </a:cxn>
                <a:cxn ang="0">
                  <a:pos x="171" y="120"/>
                </a:cxn>
                <a:cxn ang="0">
                  <a:pos x="179" y="130"/>
                </a:cxn>
                <a:cxn ang="0">
                  <a:pos x="198" y="132"/>
                </a:cxn>
                <a:cxn ang="0">
                  <a:pos x="174" y="155"/>
                </a:cxn>
                <a:cxn ang="0">
                  <a:pos x="177" y="171"/>
                </a:cxn>
                <a:cxn ang="0">
                  <a:pos x="207" y="175"/>
                </a:cxn>
                <a:cxn ang="0">
                  <a:pos x="213" y="185"/>
                </a:cxn>
                <a:cxn ang="0">
                  <a:pos x="225" y="186"/>
                </a:cxn>
                <a:cxn ang="0">
                  <a:pos x="245" y="175"/>
                </a:cxn>
                <a:cxn ang="0">
                  <a:pos x="259" y="178"/>
                </a:cxn>
                <a:cxn ang="0">
                  <a:pos x="302" y="194"/>
                </a:cxn>
                <a:cxn ang="0">
                  <a:pos x="293" y="206"/>
                </a:cxn>
                <a:cxn ang="0">
                  <a:pos x="285" y="229"/>
                </a:cxn>
                <a:cxn ang="0">
                  <a:pos x="287" y="247"/>
                </a:cxn>
                <a:cxn ang="0">
                  <a:pos x="301" y="249"/>
                </a:cxn>
                <a:cxn ang="0">
                  <a:pos x="316" y="245"/>
                </a:cxn>
                <a:cxn ang="0">
                  <a:pos x="318" y="260"/>
                </a:cxn>
                <a:cxn ang="0">
                  <a:pos x="291" y="274"/>
                </a:cxn>
                <a:cxn ang="0">
                  <a:pos x="280" y="279"/>
                </a:cxn>
                <a:cxn ang="0">
                  <a:pos x="288" y="303"/>
                </a:cxn>
                <a:cxn ang="0">
                  <a:pos x="293" y="320"/>
                </a:cxn>
                <a:cxn ang="0">
                  <a:pos x="331" y="276"/>
                </a:cxn>
                <a:cxn ang="0">
                  <a:pos x="317" y="312"/>
                </a:cxn>
                <a:cxn ang="0">
                  <a:pos x="336" y="307"/>
                </a:cxn>
                <a:cxn ang="0">
                  <a:pos x="331" y="360"/>
                </a:cxn>
                <a:cxn ang="0">
                  <a:pos x="317" y="388"/>
                </a:cxn>
                <a:cxn ang="0">
                  <a:pos x="295" y="374"/>
                </a:cxn>
                <a:cxn ang="0">
                  <a:pos x="266" y="376"/>
                </a:cxn>
                <a:cxn ang="0">
                  <a:pos x="279" y="332"/>
                </a:cxn>
                <a:cxn ang="0">
                  <a:pos x="267" y="298"/>
                </a:cxn>
                <a:cxn ang="0">
                  <a:pos x="235" y="334"/>
                </a:cxn>
                <a:cxn ang="0">
                  <a:pos x="201" y="372"/>
                </a:cxn>
                <a:cxn ang="0">
                  <a:pos x="179" y="371"/>
                </a:cxn>
                <a:cxn ang="0">
                  <a:pos x="193" y="354"/>
                </a:cxn>
                <a:cxn ang="0">
                  <a:pos x="223" y="322"/>
                </a:cxn>
                <a:cxn ang="0">
                  <a:pos x="207" y="309"/>
                </a:cxn>
                <a:cxn ang="0">
                  <a:pos x="201" y="328"/>
                </a:cxn>
                <a:cxn ang="0">
                  <a:pos x="192" y="325"/>
                </a:cxn>
                <a:cxn ang="0">
                  <a:pos x="169" y="325"/>
                </a:cxn>
                <a:cxn ang="0">
                  <a:pos x="178" y="311"/>
                </a:cxn>
                <a:cxn ang="0">
                  <a:pos x="138" y="320"/>
                </a:cxn>
                <a:cxn ang="0">
                  <a:pos x="58" y="310"/>
                </a:cxn>
                <a:cxn ang="0">
                  <a:pos x="5" y="316"/>
                </a:cxn>
                <a:cxn ang="0">
                  <a:pos x="16" y="278"/>
                </a:cxn>
                <a:cxn ang="0">
                  <a:pos x="46" y="253"/>
                </a:cxn>
                <a:cxn ang="0">
                  <a:pos x="39" y="247"/>
                </a:cxn>
                <a:cxn ang="0">
                  <a:pos x="23" y="232"/>
                </a:cxn>
                <a:cxn ang="0">
                  <a:pos x="30" y="242"/>
                </a:cxn>
                <a:cxn ang="0">
                  <a:pos x="54" y="201"/>
                </a:cxn>
                <a:cxn ang="0">
                  <a:pos x="66" y="204"/>
                </a:cxn>
                <a:cxn ang="0">
                  <a:pos x="57" y="184"/>
                </a:cxn>
                <a:cxn ang="0">
                  <a:pos x="81" y="138"/>
                </a:cxn>
                <a:cxn ang="0">
                  <a:pos x="105" y="73"/>
                </a:cxn>
                <a:cxn ang="0">
                  <a:pos x="122" y="50"/>
                </a:cxn>
              </a:cxnLst>
              <a:rect l="0" t="0" r="r" b="b"/>
              <a:pathLst>
                <a:path w="341" h="389">
                  <a:moveTo>
                    <a:pt x="155" y="11"/>
                  </a:moveTo>
                  <a:lnTo>
                    <a:pt x="163" y="7"/>
                  </a:lnTo>
                  <a:lnTo>
                    <a:pt x="172" y="2"/>
                  </a:lnTo>
                  <a:lnTo>
                    <a:pt x="177" y="0"/>
                  </a:lnTo>
                  <a:lnTo>
                    <a:pt x="179" y="0"/>
                  </a:lnTo>
                  <a:lnTo>
                    <a:pt x="180" y="7"/>
                  </a:lnTo>
                  <a:lnTo>
                    <a:pt x="184" y="14"/>
                  </a:lnTo>
                  <a:lnTo>
                    <a:pt x="187" y="11"/>
                  </a:lnTo>
                  <a:lnTo>
                    <a:pt x="189" y="10"/>
                  </a:lnTo>
                  <a:lnTo>
                    <a:pt x="189" y="8"/>
                  </a:lnTo>
                  <a:lnTo>
                    <a:pt x="189" y="7"/>
                  </a:lnTo>
                  <a:lnTo>
                    <a:pt x="189" y="6"/>
                  </a:lnTo>
                  <a:lnTo>
                    <a:pt x="189" y="5"/>
                  </a:lnTo>
                  <a:lnTo>
                    <a:pt x="192" y="4"/>
                  </a:lnTo>
                  <a:lnTo>
                    <a:pt x="196" y="4"/>
                  </a:lnTo>
                  <a:lnTo>
                    <a:pt x="198" y="5"/>
                  </a:lnTo>
                  <a:lnTo>
                    <a:pt x="201" y="6"/>
                  </a:lnTo>
                  <a:lnTo>
                    <a:pt x="202" y="8"/>
                  </a:lnTo>
                  <a:lnTo>
                    <a:pt x="202" y="11"/>
                  </a:lnTo>
                  <a:lnTo>
                    <a:pt x="202" y="15"/>
                  </a:lnTo>
                  <a:lnTo>
                    <a:pt x="201" y="18"/>
                  </a:lnTo>
                  <a:lnTo>
                    <a:pt x="199" y="22"/>
                  </a:lnTo>
                  <a:lnTo>
                    <a:pt x="197" y="25"/>
                  </a:lnTo>
                  <a:lnTo>
                    <a:pt x="195" y="27"/>
                  </a:lnTo>
                  <a:lnTo>
                    <a:pt x="193" y="29"/>
                  </a:lnTo>
                  <a:lnTo>
                    <a:pt x="190" y="29"/>
                  </a:lnTo>
                  <a:lnTo>
                    <a:pt x="188" y="27"/>
                  </a:lnTo>
                  <a:lnTo>
                    <a:pt x="182" y="24"/>
                  </a:lnTo>
                  <a:lnTo>
                    <a:pt x="177" y="22"/>
                  </a:lnTo>
                  <a:lnTo>
                    <a:pt x="173" y="22"/>
                  </a:lnTo>
                  <a:lnTo>
                    <a:pt x="171" y="23"/>
                  </a:lnTo>
                  <a:lnTo>
                    <a:pt x="170" y="25"/>
                  </a:lnTo>
                  <a:lnTo>
                    <a:pt x="169" y="30"/>
                  </a:lnTo>
                  <a:lnTo>
                    <a:pt x="171" y="33"/>
                  </a:lnTo>
                  <a:lnTo>
                    <a:pt x="173" y="35"/>
                  </a:lnTo>
                  <a:lnTo>
                    <a:pt x="176" y="35"/>
                  </a:lnTo>
                  <a:lnTo>
                    <a:pt x="178" y="35"/>
                  </a:lnTo>
                  <a:lnTo>
                    <a:pt x="179" y="35"/>
                  </a:lnTo>
                  <a:lnTo>
                    <a:pt x="181" y="34"/>
                  </a:lnTo>
                  <a:lnTo>
                    <a:pt x="184" y="35"/>
                  </a:lnTo>
                  <a:lnTo>
                    <a:pt x="186" y="38"/>
                  </a:lnTo>
                  <a:lnTo>
                    <a:pt x="184" y="46"/>
                  </a:lnTo>
                  <a:lnTo>
                    <a:pt x="182" y="53"/>
                  </a:lnTo>
                  <a:lnTo>
                    <a:pt x="181" y="56"/>
                  </a:lnTo>
                  <a:lnTo>
                    <a:pt x="180" y="59"/>
                  </a:lnTo>
                  <a:lnTo>
                    <a:pt x="178" y="63"/>
                  </a:lnTo>
                  <a:lnTo>
                    <a:pt x="174" y="66"/>
                  </a:lnTo>
                  <a:lnTo>
                    <a:pt x="170" y="72"/>
                  </a:lnTo>
                  <a:lnTo>
                    <a:pt x="166" y="79"/>
                  </a:lnTo>
                  <a:lnTo>
                    <a:pt x="163" y="87"/>
                  </a:lnTo>
                  <a:lnTo>
                    <a:pt x="157" y="95"/>
                  </a:lnTo>
                  <a:lnTo>
                    <a:pt x="149" y="108"/>
                  </a:lnTo>
                  <a:lnTo>
                    <a:pt x="140" y="121"/>
                  </a:lnTo>
                  <a:lnTo>
                    <a:pt x="137" y="127"/>
                  </a:lnTo>
                  <a:lnTo>
                    <a:pt x="136" y="132"/>
                  </a:lnTo>
                  <a:lnTo>
                    <a:pt x="135" y="139"/>
                  </a:lnTo>
                  <a:lnTo>
                    <a:pt x="132" y="146"/>
                  </a:lnTo>
                  <a:lnTo>
                    <a:pt x="131" y="152"/>
                  </a:lnTo>
                  <a:lnTo>
                    <a:pt x="131" y="156"/>
                  </a:lnTo>
                  <a:lnTo>
                    <a:pt x="131" y="157"/>
                  </a:lnTo>
                  <a:lnTo>
                    <a:pt x="133" y="157"/>
                  </a:lnTo>
                  <a:lnTo>
                    <a:pt x="138" y="154"/>
                  </a:lnTo>
                  <a:lnTo>
                    <a:pt x="142" y="148"/>
                  </a:lnTo>
                  <a:lnTo>
                    <a:pt x="146" y="143"/>
                  </a:lnTo>
                  <a:lnTo>
                    <a:pt x="150" y="137"/>
                  </a:lnTo>
                  <a:lnTo>
                    <a:pt x="155" y="133"/>
                  </a:lnTo>
                  <a:lnTo>
                    <a:pt x="160" y="128"/>
                  </a:lnTo>
                  <a:lnTo>
                    <a:pt x="163" y="123"/>
                  </a:lnTo>
                  <a:lnTo>
                    <a:pt x="166" y="118"/>
                  </a:lnTo>
                  <a:lnTo>
                    <a:pt x="169" y="115"/>
                  </a:lnTo>
                  <a:lnTo>
                    <a:pt x="170" y="116"/>
                  </a:lnTo>
                  <a:lnTo>
                    <a:pt x="171" y="120"/>
                  </a:lnTo>
                  <a:lnTo>
                    <a:pt x="170" y="126"/>
                  </a:lnTo>
                  <a:lnTo>
                    <a:pt x="170" y="130"/>
                  </a:lnTo>
                  <a:lnTo>
                    <a:pt x="171" y="131"/>
                  </a:lnTo>
                  <a:lnTo>
                    <a:pt x="172" y="131"/>
                  </a:lnTo>
                  <a:lnTo>
                    <a:pt x="173" y="131"/>
                  </a:lnTo>
                  <a:lnTo>
                    <a:pt x="174" y="130"/>
                  </a:lnTo>
                  <a:lnTo>
                    <a:pt x="177" y="129"/>
                  </a:lnTo>
                  <a:lnTo>
                    <a:pt x="179" y="130"/>
                  </a:lnTo>
                  <a:lnTo>
                    <a:pt x="182" y="132"/>
                  </a:lnTo>
                  <a:lnTo>
                    <a:pt x="185" y="135"/>
                  </a:lnTo>
                  <a:lnTo>
                    <a:pt x="186" y="135"/>
                  </a:lnTo>
                  <a:lnTo>
                    <a:pt x="188" y="135"/>
                  </a:lnTo>
                  <a:lnTo>
                    <a:pt x="189" y="135"/>
                  </a:lnTo>
                  <a:lnTo>
                    <a:pt x="192" y="132"/>
                  </a:lnTo>
                  <a:lnTo>
                    <a:pt x="196" y="131"/>
                  </a:lnTo>
                  <a:lnTo>
                    <a:pt x="198" y="132"/>
                  </a:lnTo>
                  <a:lnTo>
                    <a:pt x="201" y="132"/>
                  </a:lnTo>
                  <a:lnTo>
                    <a:pt x="201" y="135"/>
                  </a:lnTo>
                  <a:lnTo>
                    <a:pt x="199" y="136"/>
                  </a:lnTo>
                  <a:lnTo>
                    <a:pt x="188" y="144"/>
                  </a:lnTo>
                  <a:lnTo>
                    <a:pt x="174" y="152"/>
                  </a:lnTo>
                  <a:lnTo>
                    <a:pt x="173" y="154"/>
                  </a:lnTo>
                  <a:lnTo>
                    <a:pt x="173" y="155"/>
                  </a:lnTo>
                  <a:lnTo>
                    <a:pt x="174" y="155"/>
                  </a:lnTo>
                  <a:lnTo>
                    <a:pt x="177" y="155"/>
                  </a:lnTo>
                  <a:lnTo>
                    <a:pt x="178" y="155"/>
                  </a:lnTo>
                  <a:lnTo>
                    <a:pt x="179" y="156"/>
                  </a:lnTo>
                  <a:lnTo>
                    <a:pt x="180" y="159"/>
                  </a:lnTo>
                  <a:lnTo>
                    <a:pt x="179" y="163"/>
                  </a:lnTo>
                  <a:lnTo>
                    <a:pt x="178" y="168"/>
                  </a:lnTo>
                  <a:lnTo>
                    <a:pt x="177" y="170"/>
                  </a:lnTo>
                  <a:lnTo>
                    <a:pt x="177" y="171"/>
                  </a:lnTo>
                  <a:lnTo>
                    <a:pt x="178" y="171"/>
                  </a:lnTo>
                  <a:lnTo>
                    <a:pt x="182" y="170"/>
                  </a:lnTo>
                  <a:lnTo>
                    <a:pt x="190" y="172"/>
                  </a:lnTo>
                  <a:lnTo>
                    <a:pt x="195" y="175"/>
                  </a:lnTo>
                  <a:lnTo>
                    <a:pt x="197" y="175"/>
                  </a:lnTo>
                  <a:lnTo>
                    <a:pt x="201" y="173"/>
                  </a:lnTo>
                  <a:lnTo>
                    <a:pt x="205" y="175"/>
                  </a:lnTo>
                  <a:lnTo>
                    <a:pt x="207" y="175"/>
                  </a:lnTo>
                  <a:lnTo>
                    <a:pt x="209" y="173"/>
                  </a:lnTo>
                  <a:lnTo>
                    <a:pt x="210" y="172"/>
                  </a:lnTo>
                  <a:lnTo>
                    <a:pt x="213" y="170"/>
                  </a:lnTo>
                  <a:lnTo>
                    <a:pt x="215" y="170"/>
                  </a:lnTo>
                  <a:lnTo>
                    <a:pt x="217" y="171"/>
                  </a:lnTo>
                  <a:lnTo>
                    <a:pt x="218" y="173"/>
                  </a:lnTo>
                  <a:lnTo>
                    <a:pt x="215" y="179"/>
                  </a:lnTo>
                  <a:lnTo>
                    <a:pt x="213" y="185"/>
                  </a:lnTo>
                  <a:lnTo>
                    <a:pt x="211" y="188"/>
                  </a:lnTo>
                  <a:lnTo>
                    <a:pt x="207" y="194"/>
                  </a:lnTo>
                  <a:lnTo>
                    <a:pt x="209" y="196"/>
                  </a:lnTo>
                  <a:lnTo>
                    <a:pt x="212" y="195"/>
                  </a:lnTo>
                  <a:lnTo>
                    <a:pt x="215" y="194"/>
                  </a:lnTo>
                  <a:lnTo>
                    <a:pt x="218" y="190"/>
                  </a:lnTo>
                  <a:lnTo>
                    <a:pt x="220" y="187"/>
                  </a:lnTo>
                  <a:lnTo>
                    <a:pt x="225" y="186"/>
                  </a:lnTo>
                  <a:lnTo>
                    <a:pt x="230" y="184"/>
                  </a:lnTo>
                  <a:lnTo>
                    <a:pt x="234" y="183"/>
                  </a:lnTo>
                  <a:lnTo>
                    <a:pt x="234" y="183"/>
                  </a:lnTo>
                  <a:lnTo>
                    <a:pt x="234" y="185"/>
                  </a:lnTo>
                  <a:lnTo>
                    <a:pt x="236" y="187"/>
                  </a:lnTo>
                  <a:lnTo>
                    <a:pt x="239" y="185"/>
                  </a:lnTo>
                  <a:lnTo>
                    <a:pt x="242" y="180"/>
                  </a:lnTo>
                  <a:lnTo>
                    <a:pt x="245" y="175"/>
                  </a:lnTo>
                  <a:lnTo>
                    <a:pt x="250" y="170"/>
                  </a:lnTo>
                  <a:lnTo>
                    <a:pt x="251" y="169"/>
                  </a:lnTo>
                  <a:lnTo>
                    <a:pt x="252" y="169"/>
                  </a:lnTo>
                  <a:lnTo>
                    <a:pt x="253" y="172"/>
                  </a:lnTo>
                  <a:lnTo>
                    <a:pt x="253" y="177"/>
                  </a:lnTo>
                  <a:lnTo>
                    <a:pt x="255" y="178"/>
                  </a:lnTo>
                  <a:lnTo>
                    <a:pt x="256" y="179"/>
                  </a:lnTo>
                  <a:lnTo>
                    <a:pt x="259" y="178"/>
                  </a:lnTo>
                  <a:lnTo>
                    <a:pt x="261" y="178"/>
                  </a:lnTo>
                  <a:lnTo>
                    <a:pt x="267" y="176"/>
                  </a:lnTo>
                  <a:lnTo>
                    <a:pt x="271" y="176"/>
                  </a:lnTo>
                  <a:lnTo>
                    <a:pt x="276" y="176"/>
                  </a:lnTo>
                  <a:lnTo>
                    <a:pt x="282" y="177"/>
                  </a:lnTo>
                  <a:lnTo>
                    <a:pt x="293" y="184"/>
                  </a:lnTo>
                  <a:lnTo>
                    <a:pt x="303" y="190"/>
                  </a:lnTo>
                  <a:lnTo>
                    <a:pt x="302" y="194"/>
                  </a:lnTo>
                  <a:lnTo>
                    <a:pt x="300" y="196"/>
                  </a:lnTo>
                  <a:lnTo>
                    <a:pt x="298" y="198"/>
                  </a:lnTo>
                  <a:lnTo>
                    <a:pt x="296" y="200"/>
                  </a:lnTo>
                  <a:lnTo>
                    <a:pt x="295" y="202"/>
                  </a:lnTo>
                  <a:lnTo>
                    <a:pt x="295" y="203"/>
                  </a:lnTo>
                  <a:lnTo>
                    <a:pt x="295" y="204"/>
                  </a:lnTo>
                  <a:lnTo>
                    <a:pt x="294" y="205"/>
                  </a:lnTo>
                  <a:lnTo>
                    <a:pt x="293" y="206"/>
                  </a:lnTo>
                  <a:lnTo>
                    <a:pt x="290" y="208"/>
                  </a:lnTo>
                  <a:lnTo>
                    <a:pt x="286" y="210"/>
                  </a:lnTo>
                  <a:lnTo>
                    <a:pt x="284" y="213"/>
                  </a:lnTo>
                  <a:lnTo>
                    <a:pt x="282" y="217"/>
                  </a:lnTo>
                  <a:lnTo>
                    <a:pt x="282" y="220"/>
                  </a:lnTo>
                  <a:lnTo>
                    <a:pt x="282" y="224"/>
                  </a:lnTo>
                  <a:lnTo>
                    <a:pt x="283" y="227"/>
                  </a:lnTo>
                  <a:lnTo>
                    <a:pt x="285" y="229"/>
                  </a:lnTo>
                  <a:lnTo>
                    <a:pt x="288" y="232"/>
                  </a:lnTo>
                  <a:lnTo>
                    <a:pt x="290" y="235"/>
                  </a:lnTo>
                  <a:lnTo>
                    <a:pt x="291" y="237"/>
                  </a:lnTo>
                  <a:lnTo>
                    <a:pt x="290" y="241"/>
                  </a:lnTo>
                  <a:lnTo>
                    <a:pt x="287" y="244"/>
                  </a:lnTo>
                  <a:lnTo>
                    <a:pt x="286" y="245"/>
                  </a:lnTo>
                  <a:lnTo>
                    <a:pt x="286" y="246"/>
                  </a:lnTo>
                  <a:lnTo>
                    <a:pt x="287" y="247"/>
                  </a:lnTo>
                  <a:lnTo>
                    <a:pt x="290" y="247"/>
                  </a:lnTo>
                  <a:lnTo>
                    <a:pt x="293" y="246"/>
                  </a:lnTo>
                  <a:lnTo>
                    <a:pt x="295" y="246"/>
                  </a:lnTo>
                  <a:lnTo>
                    <a:pt x="296" y="247"/>
                  </a:lnTo>
                  <a:lnTo>
                    <a:pt x="298" y="249"/>
                  </a:lnTo>
                  <a:lnTo>
                    <a:pt x="298" y="250"/>
                  </a:lnTo>
                  <a:lnTo>
                    <a:pt x="299" y="250"/>
                  </a:lnTo>
                  <a:lnTo>
                    <a:pt x="301" y="249"/>
                  </a:lnTo>
                  <a:lnTo>
                    <a:pt x="303" y="244"/>
                  </a:lnTo>
                  <a:lnTo>
                    <a:pt x="307" y="241"/>
                  </a:lnTo>
                  <a:lnTo>
                    <a:pt x="309" y="240"/>
                  </a:lnTo>
                  <a:lnTo>
                    <a:pt x="311" y="242"/>
                  </a:lnTo>
                  <a:lnTo>
                    <a:pt x="312" y="243"/>
                  </a:lnTo>
                  <a:lnTo>
                    <a:pt x="312" y="245"/>
                  </a:lnTo>
                  <a:lnTo>
                    <a:pt x="313" y="246"/>
                  </a:lnTo>
                  <a:lnTo>
                    <a:pt x="316" y="245"/>
                  </a:lnTo>
                  <a:lnTo>
                    <a:pt x="319" y="242"/>
                  </a:lnTo>
                  <a:lnTo>
                    <a:pt x="321" y="240"/>
                  </a:lnTo>
                  <a:lnTo>
                    <a:pt x="324" y="240"/>
                  </a:lnTo>
                  <a:lnTo>
                    <a:pt x="325" y="243"/>
                  </a:lnTo>
                  <a:lnTo>
                    <a:pt x="324" y="250"/>
                  </a:lnTo>
                  <a:lnTo>
                    <a:pt x="323" y="255"/>
                  </a:lnTo>
                  <a:lnTo>
                    <a:pt x="320" y="259"/>
                  </a:lnTo>
                  <a:lnTo>
                    <a:pt x="318" y="260"/>
                  </a:lnTo>
                  <a:lnTo>
                    <a:pt x="315" y="260"/>
                  </a:lnTo>
                  <a:lnTo>
                    <a:pt x="311" y="260"/>
                  </a:lnTo>
                  <a:lnTo>
                    <a:pt x="309" y="261"/>
                  </a:lnTo>
                  <a:lnTo>
                    <a:pt x="303" y="265"/>
                  </a:lnTo>
                  <a:lnTo>
                    <a:pt x="299" y="270"/>
                  </a:lnTo>
                  <a:lnTo>
                    <a:pt x="296" y="271"/>
                  </a:lnTo>
                  <a:lnTo>
                    <a:pt x="294" y="274"/>
                  </a:lnTo>
                  <a:lnTo>
                    <a:pt x="291" y="274"/>
                  </a:lnTo>
                  <a:lnTo>
                    <a:pt x="285" y="273"/>
                  </a:lnTo>
                  <a:lnTo>
                    <a:pt x="280" y="271"/>
                  </a:lnTo>
                  <a:lnTo>
                    <a:pt x="277" y="271"/>
                  </a:lnTo>
                  <a:lnTo>
                    <a:pt x="275" y="271"/>
                  </a:lnTo>
                  <a:lnTo>
                    <a:pt x="275" y="274"/>
                  </a:lnTo>
                  <a:lnTo>
                    <a:pt x="276" y="276"/>
                  </a:lnTo>
                  <a:lnTo>
                    <a:pt x="278" y="277"/>
                  </a:lnTo>
                  <a:lnTo>
                    <a:pt x="280" y="279"/>
                  </a:lnTo>
                  <a:lnTo>
                    <a:pt x="285" y="282"/>
                  </a:lnTo>
                  <a:lnTo>
                    <a:pt x="291" y="282"/>
                  </a:lnTo>
                  <a:lnTo>
                    <a:pt x="293" y="283"/>
                  </a:lnTo>
                  <a:lnTo>
                    <a:pt x="294" y="285"/>
                  </a:lnTo>
                  <a:lnTo>
                    <a:pt x="294" y="286"/>
                  </a:lnTo>
                  <a:lnTo>
                    <a:pt x="292" y="292"/>
                  </a:lnTo>
                  <a:lnTo>
                    <a:pt x="291" y="299"/>
                  </a:lnTo>
                  <a:lnTo>
                    <a:pt x="288" y="303"/>
                  </a:lnTo>
                  <a:lnTo>
                    <a:pt x="287" y="303"/>
                  </a:lnTo>
                  <a:lnTo>
                    <a:pt x="286" y="305"/>
                  </a:lnTo>
                  <a:lnTo>
                    <a:pt x="285" y="310"/>
                  </a:lnTo>
                  <a:lnTo>
                    <a:pt x="288" y="316"/>
                  </a:lnTo>
                  <a:lnTo>
                    <a:pt x="290" y="315"/>
                  </a:lnTo>
                  <a:lnTo>
                    <a:pt x="288" y="314"/>
                  </a:lnTo>
                  <a:lnTo>
                    <a:pt x="291" y="319"/>
                  </a:lnTo>
                  <a:lnTo>
                    <a:pt x="293" y="320"/>
                  </a:lnTo>
                  <a:lnTo>
                    <a:pt x="294" y="320"/>
                  </a:lnTo>
                  <a:lnTo>
                    <a:pt x="296" y="317"/>
                  </a:lnTo>
                  <a:lnTo>
                    <a:pt x="298" y="312"/>
                  </a:lnTo>
                  <a:lnTo>
                    <a:pt x="302" y="303"/>
                  </a:lnTo>
                  <a:lnTo>
                    <a:pt x="307" y="294"/>
                  </a:lnTo>
                  <a:lnTo>
                    <a:pt x="316" y="286"/>
                  </a:lnTo>
                  <a:lnTo>
                    <a:pt x="325" y="279"/>
                  </a:lnTo>
                  <a:lnTo>
                    <a:pt x="331" y="276"/>
                  </a:lnTo>
                  <a:lnTo>
                    <a:pt x="333" y="275"/>
                  </a:lnTo>
                  <a:lnTo>
                    <a:pt x="334" y="276"/>
                  </a:lnTo>
                  <a:lnTo>
                    <a:pt x="334" y="278"/>
                  </a:lnTo>
                  <a:lnTo>
                    <a:pt x="332" y="285"/>
                  </a:lnTo>
                  <a:lnTo>
                    <a:pt x="328" y="291"/>
                  </a:lnTo>
                  <a:lnTo>
                    <a:pt x="323" y="299"/>
                  </a:lnTo>
                  <a:lnTo>
                    <a:pt x="318" y="308"/>
                  </a:lnTo>
                  <a:lnTo>
                    <a:pt x="317" y="312"/>
                  </a:lnTo>
                  <a:lnTo>
                    <a:pt x="316" y="318"/>
                  </a:lnTo>
                  <a:lnTo>
                    <a:pt x="317" y="323"/>
                  </a:lnTo>
                  <a:lnTo>
                    <a:pt x="318" y="327"/>
                  </a:lnTo>
                  <a:lnTo>
                    <a:pt x="319" y="328"/>
                  </a:lnTo>
                  <a:lnTo>
                    <a:pt x="321" y="330"/>
                  </a:lnTo>
                  <a:lnTo>
                    <a:pt x="328" y="319"/>
                  </a:lnTo>
                  <a:lnTo>
                    <a:pt x="333" y="308"/>
                  </a:lnTo>
                  <a:lnTo>
                    <a:pt x="336" y="307"/>
                  </a:lnTo>
                  <a:lnTo>
                    <a:pt x="339" y="306"/>
                  </a:lnTo>
                  <a:lnTo>
                    <a:pt x="341" y="317"/>
                  </a:lnTo>
                  <a:lnTo>
                    <a:pt x="341" y="330"/>
                  </a:lnTo>
                  <a:lnTo>
                    <a:pt x="340" y="335"/>
                  </a:lnTo>
                  <a:lnTo>
                    <a:pt x="337" y="341"/>
                  </a:lnTo>
                  <a:lnTo>
                    <a:pt x="336" y="347"/>
                  </a:lnTo>
                  <a:lnTo>
                    <a:pt x="333" y="351"/>
                  </a:lnTo>
                  <a:lnTo>
                    <a:pt x="331" y="360"/>
                  </a:lnTo>
                  <a:lnTo>
                    <a:pt x="332" y="367"/>
                  </a:lnTo>
                  <a:lnTo>
                    <a:pt x="332" y="371"/>
                  </a:lnTo>
                  <a:lnTo>
                    <a:pt x="331" y="374"/>
                  </a:lnTo>
                  <a:lnTo>
                    <a:pt x="329" y="379"/>
                  </a:lnTo>
                  <a:lnTo>
                    <a:pt x="327" y="383"/>
                  </a:lnTo>
                  <a:lnTo>
                    <a:pt x="323" y="387"/>
                  </a:lnTo>
                  <a:lnTo>
                    <a:pt x="320" y="388"/>
                  </a:lnTo>
                  <a:lnTo>
                    <a:pt x="317" y="388"/>
                  </a:lnTo>
                  <a:lnTo>
                    <a:pt x="315" y="385"/>
                  </a:lnTo>
                  <a:lnTo>
                    <a:pt x="312" y="384"/>
                  </a:lnTo>
                  <a:lnTo>
                    <a:pt x="310" y="383"/>
                  </a:lnTo>
                  <a:lnTo>
                    <a:pt x="307" y="384"/>
                  </a:lnTo>
                  <a:lnTo>
                    <a:pt x="302" y="387"/>
                  </a:lnTo>
                  <a:lnTo>
                    <a:pt x="300" y="388"/>
                  </a:lnTo>
                  <a:lnTo>
                    <a:pt x="296" y="389"/>
                  </a:lnTo>
                  <a:lnTo>
                    <a:pt x="295" y="374"/>
                  </a:lnTo>
                  <a:lnTo>
                    <a:pt x="295" y="358"/>
                  </a:lnTo>
                  <a:lnTo>
                    <a:pt x="294" y="358"/>
                  </a:lnTo>
                  <a:lnTo>
                    <a:pt x="293" y="358"/>
                  </a:lnTo>
                  <a:lnTo>
                    <a:pt x="284" y="366"/>
                  </a:lnTo>
                  <a:lnTo>
                    <a:pt x="274" y="373"/>
                  </a:lnTo>
                  <a:lnTo>
                    <a:pt x="271" y="374"/>
                  </a:lnTo>
                  <a:lnTo>
                    <a:pt x="269" y="375"/>
                  </a:lnTo>
                  <a:lnTo>
                    <a:pt x="266" y="376"/>
                  </a:lnTo>
                  <a:lnTo>
                    <a:pt x="264" y="375"/>
                  </a:lnTo>
                  <a:lnTo>
                    <a:pt x="264" y="372"/>
                  </a:lnTo>
                  <a:lnTo>
                    <a:pt x="264" y="368"/>
                  </a:lnTo>
                  <a:lnTo>
                    <a:pt x="269" y="358"/>
                  </a:lnTo>
                  <a:lnTo>
                    <a:pt x="274" y="348"/>
                  </a:lnTo>
                  <a:lnTo>
                    <a:pt x="276" y="343"/>
                  </a:lnTo>
                  <a:lnTo>
                    <a:pt x="278" y="338"/>
                  </a:lnTo>
                  <a:lnTo>
                    <a:pt x="279" y="332"/>
                  </a:lnTo>
                  <a:lnTo>
                    <a:pt x="279" y="327"/>
                  </a:lnTo>
                  <a:lnTo>
                    <a:pt x="278" y="319"/>
                  </a:lnTo>
                  <a:lnTo>
                    <a:pt x="277" y="312"/>
                  </a:lnTo>
                  <a:lnTo>
                    <a:pt x="277" y="309"/>
                  </a:lnTo>
                  <a:lnTo>
                    <a:pt x="276" y="307"/>
                  </a:lnTo>
                  <a:lnTo>
                    <a:pt x="274" y="303"/>
                  </a:lnTo>
                  <a:lnTo>
                    <a:pt x="270" y="300"/>
                  </a:lnTo>
                  <a:lnTo>
                    <a:pt x="267" y="298"/>
                  </a:lnTo>
                  <a:lnTo>
                    <a:pt x="264" y="298"/>
                  </a:lnTo>
                  <a:lnTo>
                    <a:pt x="261" y="307"/>
                  </a:lnTo>
                  <a:lnTo>
                    <a:pt x="258" y="317"/>
                  </a:lnTo>
                  <a:lnTo>
                    <a:pt x="254" y="326"/>
                  </a:lnTo>
                  <a:lnTo>
                    <a:pt x="250" y="335"/>
                  </a:lnTo>
                  <a:lnTo>
                    <a:pt x="245" y="335"/>
                  </a:lnTo>
                  <a:lnTo>
                    <a:pt x="239" y="334"/>
                  </a:lnTo>
                  <a:lnTo>
                    <a:pt x="235" y="334"/>
                  </a:lnTo>
                  <a:lnTo>
                    <a:pt x="230" y="336"/>
                  </a:lnTo>
                  <a:lnTo>
                    <a:pt x="228" y="339"/>
                  </a:lnTo>
                  <a:lnTo>
                    <a:pt x="225" y="342"/>
                  </a:lnTo>
                  <a:lnTo>
                    <a:pt x="221" y="351"/>
                  </a:lnTo>
                  <a:lnTo>
                    <a:pt x="217" y="359"/>
                  </a:lnTo>
                  <a:lnTo>
                    <a:pt x="211" y="367"/>
                  </a:lnTo>
                  <a:lnTo>
                    <a:pt x="204" y="372"/>
                  </a:lnTo>
                  <a:lnTo>
                    <a:pt x="201" y="372"/>
                  </a:lnTo>
                  <a:lnTo>
                    <a:pt x="198" y="369"/>
                  </a:lnTo>
                  <a:lnTo>
                    <a:pt x="195" y="368"/>
                  </a:lnTo>
                  <a:lnTo>
                    <a:pt x="193" y="368"/>
                  </a:lnTo>
                  <a:lnTo>
                    <a:pt x="190" y="369"/>
                  </a:lnTo>
                  <a:lnTo>
                    <a:pt x="188" y="371"/>
                  </a:lnTo>
                  <a:lnTo>
                    <a:pt x="186" y="372"/>
                  </a:lnTo>
                  <a:lnTo>
                    <a:pt x="182" y="372"/>
                  </a:lnTo>
                  <a:lnTo>
                    <a:pt x="179" y="371"/>
                  </a:lnTo>
                  <a:lnTo>
                    <a:pt x="174" y="367"/>
                  </a:lnTo>
                  <a:lnTo>
                    <a:pt x="173" y="365"/>
                  </a:lnTo>
                  <a:lnTo>
                    <a:pt x="173" y="363"/>
                  </a:lnTo>
                  <a:lnTo>
                    <a:pt x="176" y="360"/>
                  </a:lnTo>
                  <a:lnTo>
                    <a:pt x="179" y="358"/>
                  </a:lnTo>
                  <a:lnTo>
                    <a:pt x="182" y="357"/>
                  </a:lnTo>
                  <a:lnTo>
                    <a:pt x="186" y="356"/>
                  </a:lnTo>
                  <a:lnTo>
                    <a:pt x="193" y="354"/>
                  </a:lnTo>
                  <a:lnTo>
                    <a:pt x="199" y="350"/>
                  </a:lnTo>
                  <a:lnTo>
                    <a:pt x="204" y="347"/>
                  </a:lnTo>
                  <a:lnTo>
                    <a:pt x="209" y="340"/>
                  </a:lnTo>
                  <a:lnTo>
                    <a:pt x="210" y="335"/>
                  </a:lnTo>
                  <a:lnTo>
                    <a:pt x="212" y="332"/>
                  </a:lnTo>
                  <a:lnTo>
                    <a:pt x="214" y="328"/>
                  </a:lnTo>
                  <a:lnTo>
                    <a:pt x="218" y="325"/>
                  </a:lnTo>
                  <a:lnTo>
                    <a:pt x="223" y="322"/>
                  </a:lnTo>
                  <a:lnTo>
                    <a:pt x="228" y="318"/>
                  </a:lnTo>
                  <a:lnTo>
                    <a:pt x="228" y="317"/>
                  </a:lnTo>
                  <a:lnTo>
                    <a:pt x="226" y="316"/>
                  </a:lnTo>
                  <a:lnTo>
                    <a:pt x="219" y="316"/>
                  </a:lnTo>
                  <a:lnTo>
                    <a:pt x="211" y="314"/>
                  </a:lnTo>
                  <a:lnTo>
                    <a:pt x="210" y="312"/>
                  </a:lnTo>
                  <a:lnTo>
                    <a:pt x="207" y="310"/>
                  </a:lnTo>
                  <a:lnTo>
                    <a:pt x="207" y="309"/>
                  </a:lnTo>
                  <a:lnTo>
                    <a:pt x="206" y="309"/>
                  </a:lnTo>
                  <a:lnTo>
                    <a:pt x="205" y="310"/>
                  </a:lnTo>
                  <a:lnTo>
                    <a:pt x="203" y="311"/>
                  </a:lnTo>
                  <a:lnTo>
                    <a:pt x="203" y="318"/>
                  </a:lnTo>
                  <a:lnTo>
                    <a:pt x="203" y="324"/>
                  </a:lnTo>
                  <a:lnTo>
                    <a:pt x="204" y="326"/>
                  </a:lnTo>
                  <a:lnTo>
                    <a:pt x="204" y="327"/>
                  </a:lnTo>
                  <a:lnTo>
                    <a:pt x="201" y="328"/>
                  </a:lnTo>
                  <a:lnTo>
                    <a:pt x="198" y="331"/>
                  </a:lnTo>
                  <a:lnTo>
                    <a:pt x="195" y="330"/>
                  </a:lnTo>
                  <a:lnTo>
                    <a:pt x="193" y="330"/>
                  </a:lnTo>
                  <a:lnTo>
                    <a:pt x="192" y="327"/>
                  </a:lnTo>
                  <a:lnTo>
                    <a:pt x="190" y="326"/>
                  </a:lnTo>
                  <a:lnTo>
                    <a:pt x="192" y="325"/>
                  </a:lnTo>
                  <a:lnTo>
                    <a:pt x="192" y="325"/>
                  </a:lnTo>
                  <a:lnTo>
                    <a:pt x="192" y="325"/>
                  </a:lnTo>
                  <a:lnTo>
                    <a:pt x="184" y="327"/>
                  </a:lnTo>
                  <a:lnTo>
                    <a:pt x="179" y="330"/>
                  </a:lnTo>
                  <a:lnTo>
                    <a:pt x="176" y="328"/>
                  </a:lnTo>
                  <a:lnTo>
                    <a:pt x="176" y="326"/>
                  </a:lnTo>
                  <a:lnTo>
                    <a:pt x="176" y="326"/>
                  </a:lnTo>
                  <a:lnTo>
                    <a:pt x="176" y="326"/>
                  </a:lnTo>
                  <a:lnTo>
                    <a:pt x="172" y="325"/>
                  </a:lnTo>
                  <a:lnTo>
                    <a:pt x="169" y="325"/>
                  </a:lnTo>
                  <a:lnTo>
                    <a:pt x="166" y="325"/>
                  </a:lnTo>
                  <a:lnTo>
                    <a:pt x="166" y="324"/>
                  </a:lnTo>
                  <a:lnTo>
                    <a:pt x="168" y="323"/>
                  </a:lnTo>
                  <a:lnTo>
                    <a:pt x="171" y="320"/>
                  </a:lnTo>
                  <a:lnTo>
                    <a:pt x="174" y="318"/>
                  </a:lnTo>
                  <a:lnTo>
                    <a:pt x="177" y="316"/>
                  </a:lnTo>
                  <a:lnTo>
                    <a:pt x="179" y="312"/>
                  </a:lnTo>
                  <a:lnTo>
                    <a:pt x="178" y="311"/>
                  </a:lnTo>
                  <a:lnTo>
                    <a:pt x="174" y="310"/>
                  </a:lnTo>
                  <a:lnTo>
                    <a:pt x="171" y="310"/>
                  </a:lnTo>
                  <a:lnTo>
                    <a:pt x="169" y="310"/>
                  </a:lnTo>
                  <a:lnTo>
                    <a:pt x="166" y="311"/>
                  </a:lnTo>
                  <a:lnTo>
                    <a:pt x="165" y="314"/>
                  </a:lnTo>
                  <a:lnTo>
                    <a:pt x="153" y="316"/>
                  </a:lnTo>
                  <a:lnTo>
                    <a:pt x="140" y="319"/>
                  </a:lnTo>
                  <a:lnTo>
                    <a:pt x="138" y="320"/>
                  </a:lnTo>
                  <a:lnTo>
                    <a:pt x="136" y="323"/>
                  </a:lnTo>
                  <a:lnTo>
                    <a:pt x="129" y="323"/>
                  </a:lnTo>
                  <a:lnTo>
                    <a:pt x="119" y="322"/>
                  </a:lnTo>
                  <a:lnTo>
                    <a:pt x="107" y="319"/>
                  </a:lnTo>
                  <a:lnTo>
                    <a:pt x="98" y="318"/>
                  </a:lnTo>
                  <a:lnTo>
                    <a:pt x="83" y="315"/>
                  </a:lnTo>
                  <a:lnTo>
                    <a:pt x="70" y="310"/>
                  </a:lnTo>
                  <a:lnTo>
                    <a:pt x="58" y="310"/>
                  </a:lnTo>
                  <a:lnTo>
                    <a:pt x="48" y="312"/>
                  </a:lnTo>
                  <a:lnTo>
                    <a:pt x="33" y="316"/>
                  </a:lnTo>
                  <a:lnTo>
                    <a:pt x="18" y="319"/>
                  </a:lnTo>
                  <a:lnTo>
                    <a:pt x="15" y="320"/>
                  </a:lnTo>
                  <a:lnTo>
                    <a:pt x="11" y="320"/>
                  </a:lnTo>
                  <a:lnTo>
                    <a:pt x="8" y="320"/>
                  </a:lnTo>
                  <a:lnTo>
                    <a:pt x="6" y="318"/>
                  </a:lnTo>
                  <a:lnTo>
                    <a:pt x="5" y="316"/>
                  </a:lnTo>
                  <a:lnTo>
                    <a:pt x="5" y="312"/>
                  </a:lnTo>
                  <a:lnTo>
                    <a:pt x="2" y="303"/>
                  </a:lnTo>
                  <a:lnTo>
                    <a:pt x="0" y="297"/>
                  </a:lnTo>
                  <a:lnTo>
                    <a:pt x="0" y="293"/>
                  </a:lnTo>
                  <a:lnTo>
                    <a:pt x="1" y="290"/>
                  </a:lnTo>
                  <a:lnTo>
                    <a:pt x="5" y="286"/>
                  </a:lnTo>
                  <a:lnTo>
                    <a:pt x="9" y="284"/>
                  </a:lnTo>
                  <a:lnTo>
                    <a:pt x="16" y="278"/>
                  </a:lnTo>
                  <a:lnTo>
                    <a:pt x="22" y="273"/>
                  </a:lnTo>
                  <a:lnTo>
                    <a:pt x="27" y="267"/>
                  </a:lnTo>
                  <a:lnTo>
                    <a:pt x="33" y="260"/>
                  </a:lnTo>
                  <a:lnTo>
                    <a:pt x="34" y="258"/>
                  </a:lnTo>
                  <a:lnTo>
                    <a:pt x="36" y="255"/>
                  </a:lnTo>
                  <a:lnTo>
                    <a:pt x="40" y="253"/>
                  </a:lnTo>
                  <a:lnTo>
                    <a:pt x="43" y="252"/>
                  </a:lnTo>
                  <a:lnTo>
                    <a:pt x="46" y="253"/>
                  </a:lnTo>
                  <a:lnTo>
                    <a:pt x="49" y="253"/>
                  </a:lnTo>
                  <a:lnTo>
                    <a:pt x="52" y="251"/>
                  </a:lnTo>
                  <a:lnTo>
                    <a:pt x="54" y="247"/>
                  </a:lnTo>
                  <a:lnTo>
                    <a:pt x="54" y="247"/>
                  </a:lnTo>
                  <a:lnTo>
                    <a:pt x="52" y="246"/>
                  </a:lnTo>
                  <a:lnTo>
                    <a:pt x="50" y="246"/>
                  </a:lnTo>
                  <a:lnTo>
                    <a:pt x="47" y="246"/>
                  </a:lnTo>
                  <a:lnTo>
                    <a:pt x="39" y="247"/>
                  </a:lnTo>
                  <a:lnTo>
                    <a:pt x="27" y="250"/>
                  </a:lnTo>
                  <a:lnTo>
                    <a:pt x="17" y="252"/>
                  </a:lnTo>
                  <a:lnTo>
                    <a:pt x="10" y="252"/>
                  </a:lnTo>
                  <a:lnTo>
                    <a:pt x="9" y="251"/>
                  </a:lnTo>
                  <a:lnTo>
                    <a:pt x="7" y="249"/>
                  </a:lnTo>
                  <a:lnTo>
                    <a:pt x="11" y="244"/>
                  </a:lnTo>
                  <a:lnTo>
                    <a:pt x="16" y="237"/>
                  </a:lnTo>
                  <a:lnTo>
                    <a:pt x="23" y="232"/>
                  </a:lnTo>
                  <a:lnTo>
                    <a:pt x="26" y="229"/>
                  </a:lnTo>
                  <a:lnTo>
                    <a:pt x="27" y="230"/>
                  </a:lnTo>
                  <a:lnTo>
                    <a:pt x="28" y="232"/>
                  </a:lnTo>
                  <a:lnTo>
                    <a:pt x="27" y="235"/>
                  </a:lnTo>
                  <a:lnTo>
                    <a:pt x="27" y="238"/>
                  </a:lnTo>
                  <a:lnTo>
                    <a:pt x="27" y="241"/>
                  </a:lnTo>
                  <a:lnTo>
                    <a:pt x="28" y="242"/>
                  </a:lnTo>
                  <a:lnTo>
                    <a:pt x="30" y="242"/>
                  </a:lnTo>
                  <a:lnTo>
                    <a:pt x="33" y="242"/>
                  </a:lnTo>
                  <a:lnTo>
                    <a:pt x="38" y="235"/>
                  </a:lnTo>
                  <a:lnTo>
                    <a:pt x="41" y="227"/>
                  </a:lnTo>
                  <a:lnTo>
                    <a:pt x="44" y="218"/>
                  </a:lnTo>
                  <a:lnTo>
                    <a:pt x="48" y="209"/>
                  </a:lnTo>
                  <a:lnTo>
                    <a:pt x="50" y="204"/>
                  </a:lnTo>
                  <a:lnTo>
                    <a:pt x="51" y="201"/>
                  </a:lnTo>
                  <a:lnTo>
                    <a:pt x="54" y="201"/>
                  </a:lnTo>
                  <a:lnTo>
                    <a:pt x="55" y="203"/>
                  </a:lnTo>
                  <a:lnTo>
                    <a:pt x="58" y="205"/>
                  </a:lnTo>
                  <a:lnTo>
                    <a:pt x="62" y="209"/>
                  </a:lnTo>
                  <a:lnTo>
                    <a:pt x="65" y="211"/>
                  </a:lnTo>
                  <a:lnTo>
                    <a:pt x="67" y="211"/>
                  </a:lnTo>
                  <a:lnTo>
                    <a:pt x="67" y="209"/>
                  </a:lnTo>
                  <a:lnTo>
                    <a:pt x="66" y="208"/>
                  </a:lnTo>
                  <a:lnTo>
                    <a:pt x="66" y="204"/>
                  </a:lnTo>
                  <a:lnTo>
                    <a:pt x="66" y="201"/>
                  </a:lnTo>
                  <a:lnTo>
                    <a:pt x="67" y="197"/>
                  </a:lnTo>
                  <a:lnTo>
                    <a:pt x="68" y="197"/>
                  </a:lnTo>
                  <a:lnTo>
                    <a:pt x="67" y="196"/>
                  </a:lnTo>
                  <a:lnTo>
                    <a:pt x="64" y="194"/>
                  </a:lnTo>
                  <a:lnTo>
                    <a:pt x="59" y="190"/>
                  </a:lnTo>
                  <a:lnTo>
                    <a:pt x="58" y="187"/>
                  </a:lnTo>
                  <a:lnTo>
                    <a:pt x="57" y="184"/>
                  </a:lnTo>
                  <a:lnTo>
                    <a:pt x="58" y="181"/>
                  </a:lnTo>
                  <a:lnTo>
                    <a:pt x="63" y="175"/>
                  </a:lnTo>
                  <a:lnTo>
                    <a:pt x="68" y="168"/>
                  </a:lnTo>
                  <a:lnTo>
                    <a:pt x="72" y="163"/>
                  </a:lnTo>
                  <a:lnTo>
                    <a:pt x="74" y="159"/>
                  </a:lnTo>
                  <a:lnTo>
                    <a:pt x="75" y="153"/>
                  </a:lnTo>
                  <a:lnTo>
                    <a:pt x="78" y="147"/>
                  </a:lnTo>
                  <a:lnTo>
                    <a:pt x="81" y="138"/>
                  </a:lnTo>
                  <a:lnTo>
                    <a:pt x="85" y="128"/>
                  </a:lnTo>
                  <a:lnTo>
                    <a:pt x="91" y="116"/>
                  </a:lnTo>
                  <a:lnTo>
                    <a:pt x="96" y="104"/>
                  </a:lnTo>
                  <a:lnTo>
                    <a:pt x="98" y="95"/>
                  </a:lnTo>
                  <a:lnTo>
                    <a:pt x="103" y="84"/>
                  </a:lnTo>
                  <a:lnTo>
                    <a:pt x="103" y="79"/>
                  </a:lnTo>
                  <a:lnTo>
                    <a:pt x="103" y="75"/>
                  </a:lnTo>
                  <a:lnTo>
                    <a:pt x="105" y="73"/>
                  </a:lnTo>
                  <a:lnTo>
                    <a:pt x="111" y="70"/>
                  </a:lnTo>
                  <a:lnTo>
                    <a:pt x="114" y="67"/>
                  </a:lnTo>
                  <a:lnTo>
                    <a:pt x="117" y="65"/>
                  </a:lnTo>
                  <a:lnTo>
                    <a:pt x="122" y="63"/>
                  </a:lnTo>
                  <a:lnTo>
                    <a:pt x="123" y="59"/>
                  </a:lnTo>
                  <a:lnTo>
                    <a:pt x="123" y="54"/>
                  </a:lnTo>
                  <a:lnTo>
                    <a:pt x="122" y="51"/>
                  </a:lnTo>
                  <a:lnTo>
                    <a:pt x="122" y="50"/>
                  </a:lnTo>
                  <a:lnTo>
                    <a:pt x="127" y="46"/>
                  </a:lnTo>
                  <a:lnTo>
                    <a:pt x="131" y="38"/>
                  </a:lnTo>
                  <a:lnTo>
                    <a:pt x="135" y="29"/>
                  </a:lnTo>
                  <a:lnTo>
                    <a:pt x="139" y="24"/>
                  </a:lnTo>
                  <a:lnTo>
                    <a:pt x="145" y="19"/>
                  </a:lnTo>
                  <a:lnTo>
                    <a:pt x="150" y="15"/>
                  </a:lnTo>
                  <a:lnTo>
                    <a:pt x="155" y="11"/>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0" name="Freeform 389"/>
            <p:cNvSpPr>
              <a:spLocks/>
            </p:cNvSpPr>
            <p:nvPr/>
          </p:nvSpPr>
          <p:spPr bwMode="gray">
            <a:xfrm>
              <a:off x="3886201" y="3597276"/>
              <a:ext cx="38100" cy="25400"/>
            </a:xfrm>
            <a:custGeom>
              <a:avLst/>
              <a:gdLst/>
              <a:ahLst/>
              <a:cxnLst>
                <a:cxn ang="0">
                  <a:pos x="5" y="19"/>
                </a:cxn>
                <a:cxn ang="0">
                  <a:pos x="15" y="4"/>
                </a:cxn>
                <a:cxn ang="0">
                  <a:pos x="23" y="0"/>
                </a:cxn>
                <a:cxn ang="0">
                  <a:pos x="25" y="3"/>
                </a:cxn>
                <a:cxn ang="0">
                  <a:pos x="23" y="11"/>
                </a:cxn>
                <a:cxn ang="0">
                  <a:pos x="20" y="19"/>
                </a:cxn>
                <a:cxn ang="0">
                  <a:pos x="23" y="23"/>
                </a:cxn>
                <a:cxn ang="0">
                  <a:pos x="30" y="35"/>
                </a:cxn>
                <a:cxn ang="0">
                  <a:pos x="36" y="39"/>
                </a:cxn>
                <a:cxn ang="0">
                  <a:pos x="47" y="38"/>
                </a:cxn>
                <a:cxn ang="0">
                  <a:pos x="58" y="41"/>
                </a:cxn>
                <a:cxn ang="0">
                  <a:pos x="73" y="45"/>
                </a:cxn>
                <a:cxn ang="0">
                  <a:pos x="89" y="44"/>
                </a:cxn>
                <a:cxn ang="0">
                  <a:pos x="111" y="40"/>
                </a:cxn>
                <a:cxn ang="0">
                  <a:pos x="123" y="44"/>
                </a:cxn>
                <a:cxn ang="0">
                  <a:pos x="118" y="48"/>
                </a:cxn>
                <a:cxn ang="0">
                  <a:pos x="110" y="51"/>
                </a:cxn>
                <a:cxn ang="0">
                  <a:pos x="106" y="52"/>
                </a:cxn>
                <a:cxn ang="0">
                  <a:pos x="102" y="59"/>
                </a:cxn>
                <a:cxn ang="0">
                  <a:pos x="101" y="65"/>
                </a:cxn>
                <a:cxn ang="0">
                  <a:pos x="102" y="69"/>
                </a:cxn>
                <a:cxn ang="0">
                  <a:pos x="100" y="73"/>
                </a:cxn>
                <a:cxn ang="0">
                  <a:pos x="100" y="78"/>
                </a:cxn>
                <a:cxn ang="0">
                  <a:pos x="88" y="79"/>
                </a:cxn>
                <a:cxn ang="0">
                  <a:pos x="80" y="77"/>
                </a:cxn>
                <a:cxn ang="0">
                  <a:pos x="76" y="71"/>
                </a:cxn>
                <a:cxn ang="0">
                  <a:pos x="76" y="69"/>
                </a:cxn>
                <a:cxn ang="0">
                  <a:pos x="77" y="68"/>
                </a:cxn>
                <a:cxn ang="0">
                  <a:pos x="71" y="61"/>
                </a:cxn>
                <a:cxn ang="0">
                  <a:pos x="69" y="57"/>
                </a:cxn>
                <a:cxn ang="0">
                  <a:pos x="68" y="56"/>
                </a:cxn>
                <a:cxn ang="0">
                  <a:pos x="65" y="62"/>
                </a:cxn>
                <a:cxn ang="0">
                  <a:pos x="66" y="63"/>
                </a:cxn>
                <a:cxn ang="0">
                  <a:pos x="58" y="65"/>
                </a:cxn>
                <a:cxn ang="0">
                  <a:pos x="51" y="62"/>
                </a:cxn>
                <a:cxn ang="0">
                  <a:pos x="41" y="59"/>
                </a:cxn>
                <a:cxn ang="0">
                  <a:pos x="36" y="54"/>
                </a:cxn>
                <a:cxn ang="0">
                  <a:pos x="32" y="47"/>
                </a:cxn>
                <a:cxn ang="0">
                  <a:pos x="28" y="47"/>
                </a:cxn>
                <a:cxn ang="0">
                  <a:pos x="21" y="47"/>
                </a:cxn>
                <a:cxn ang="0">
                  <a:pos x="17" y="46"/>
                </a:cxn>
                <a:cxn ang="0">
                  <a:pos x="16" y="39"/>
                </a:cxn>
                <a:cxn ang="0">
                  <a:pos x="17" y="33"/>
                </a:cxn>
                <a:cxn ang="0">
                  <a:pos x="15" y="31"/>
                </a:cxn>
                <a:cxn ang="0">
                  <a:pos x="9" y="30"/>
                </a:cxn>
                <a:cxn ang="0">
                  <a:pos x="3" y="30"/>
                </a:cxn>
              </a:cxnLst>
              <a:rect l="0" t="0" r="r" b="b"/>
              <a:pathLst>
                <a:path w="123" h="79">
                  <a:moveTo>
                    <a:pt x="0" y="28"/>
                  </a:moveTo>
                  <a:lnTo>
                    <a:pt x="5" y="19"/>
                  </a:lnTo>
                  <a:lnTo>
                    <a:pt x="11" y="11"/>
                  </a:lnTo>
                  <a:lnTo>
                    <a:pt x="15" y="4"/>
                  </a:lnTo>
                  <a:lnTo>
                    <a:pt x="21" y="0"/>
                  </a:lnTo>
                  <a:lnTo>
                    <a:pt x="23" y="0"/>
                  </a:lnTo>
                  <a:lnTo>
                    <a:pt x="24" y="0"/>
                  </a:lnTo>
                  <a:lnTo>
                    <a:pt x="25" y="3"/>
                  </a:lnTo>
                  <a:lnTo>
                    <a:pt x="24" y="5"/>
                  </a:lnTo>
                  <a:lnTo>
                    <a:pt x="23" y="11"/>
                  </a:lnTo>
                  <a:lnTo>
                    <a:pt x="22" y="14"/>
                  </a:lnTo>
                  <a:lnTo>
                    <a:pt x="20" y="19"/>
                  </a:lnTo>
                  <a:lnTo>
                    <a:pt x="21" y="21"/>
                  </a:lnTo>
                  <a:lnTo>
                    <a:pt x="23" y="23"/>
                  </a:lnTo>
                  <a:lnTo>
                    <a:pt x="28" y="27"/>
                  </a:lnTo>
                  <a:lnTo>
                    <a:pt x="30" y="35"/>
                  </a:lnTo>
                  <a:lnTo>
                    <a:pt x="33" y="41"/>
                  </a:lnTo>
                  <a:lnTo>
                    <a:pt x="36" y="39"/>
                  </a:lnTo>
                  <a:lnTo>
                    <a:pt x="41" y="35"/>
                  </a:lnTo>
                  <a:lnTo>
                    <a:pt x="47" y="38"/>
                  </a:lnTo>
                  <a:lnTo>
                    <a:pt x="53" y="40"/>
                  </a:lnTo>
                  <a:lnTo>
                    <a:pt x="58" y="41"/>
                  </a:lnTo>
                  <a:lnTo>
                    <a:pt x="64" y="45"/>
                  </a:lnTo>
                  <a:lnTo>
                    <a:pt x="73" y="45"/>
                  </a:lnTo>
                  <a:lnTo>
                    <a:pt x="82" y="45"/>
                  </a:lnTo>
                  <a:lnTo>
                    <a:pt x="89" y="44"/>
                  </a:lnTo>
                  <a:lnTo>
                    <a:pt x="97" y="41"/>
                  </a:lnTo>
                  <a:lnTo>
                    <a:pt x="111" y="40"/>
                  </a:lnTo>
                  <a:lnTo>
                    <a:pt x="123" y="41"/>
                  </a:lnTo>
                  <a:lnTo>
                    <a:pt x="123" y="44"/>
                  </a:lnTo>
                  <a:lnTo>
                    <a:pt x="123" y="46"/>
                  </a:lnTo>
                  <a:lnTo>
                    <a:pt x="118" y="48"/>
                  </a:lnTo>
                  <a:lnTo>
                    <a:pt x="112" y="51"/>
                  </a:lnTo>
                  <a:lnTo>
                    <a:pt x="110" y="51"/>
                  </a:lnTo>
                  <a:lnTo>
                    <a:pt x="108" y="51"/>
                  </a:lnTo>
                  <a:lnTo>
                    <a:pt x="106" y="52"/>
                  </a:lnTo>
                  <a:lnTo>
                    <a:pt x="105" y="54"/>
                  </a:lnTo>
                  <a:lnTo>
                    <a:pt x="102" y="59"/>
                  </a:lnTo>
                  <a:lnTo>
                    <a:pt x="98" y="63"/>
                  </a:lnTo>
                  <a:lnTo>
                    <a:pt x="101" y="65"/>
                  </a:lnTo>
                  <a:lnTo>
                    <a:pt x="102" y="68"/>
                  </a:lnTo>
                  <a:lnTo>
                    <a:pt x="102" y="69"/>
                  </a:lnTo>
                  <a:lnTo>
                    <a:pt x="100" y="71"/>
                  </a:lnTo>
                  <a:lnTo>
                    <a:pt x="100" y="73"/>
                  </a:lnTo>
                  <a:lnTo>
                    <a:pt x="102" y="77"/>
                  </a:lnTo>
                  <a:lnTo>
                    <a:pt x="100" y="78"/>
                  </a:lnTo>
                  <a:lnTo>
                    <a:pt x="94" y="79"/>
                  </a:lnTo>
                  <a:lnTo>
                    <a:pt x="88" y="79"/>
                  </a:lnTo>
                  <a:lnTo>
                    <a:pt x="84" y="78"/>
                  </a:lnTo>
                  <a:lnTo>
                    <a:pt x="80" y="77"/>
                  </a:lnTo>
                  <a:lnTo>
                    <a:pt x="76" y="73"/>
                  </a:lnTo>
                  <a:lnTo>
                    <a:pt x="76" y="71"/>
                  </a:lnTo>
                  <a:lnTo>
                    <a:pt x="76" y="69"/>
                  </a:lnTo>
                  <a:lnTo>
                    <a:pt x="76" y="69"/>
                  </a:lnTo>
                  <a:lnTo>
                    <a:pt x="77" y="69"/>
                  </a:lnTo>
                  <a:lnTo>
                    <a:pt x="77" y="68"/>
                  </a:lnTo>
                  <a:lnTo>
                    <a:pt x="74" y="63"/>
                  </a:lnTo>
                  <a:lnTo>
                    <a:pt x="71" y="61"/>
                  </a:lnTo>
                  <a:lnTo>
                    <a:pt x="69" y="59"/>
                  </a:lnTo>
                  <a:lnTo>
                    <a:pt x="69" y="57"/>
                  </a:lnTo>
                  <a:lnTo>
                    <a:pt x="69" y="56"/>
                  </a:lnTo>
                  <a:lnTo>
                    <a:pt x="68" y="56"/>
                  </a:lnTo>
                  <a:lnTo>
                    <a:pt x="66" y="57"/>
                  </a:lnTo>
                  <a:lnTo>
                    <a:pt x="65" y="62"/>
                  </a:lnTo>
                  <a:lnTo>
                    <a:pt x="65" y="62"/>
                  </a:lnTo>
                  <a:lnTo>
                    <a:pt x="66" y="63"/>
                  </a:lnTo>
                  <a:lnTo>
                    <a:pt x="63" y="65"/>
                  </a:lnTo>
                  <a:lnTo>
                    <a:pt x="58" y="65"/>
                  </a:lnTo>
                  <a:lnTo>
                    <a:pt x="54" y="64"/>
                  </a:lnTo>
                  <a:lnTo>
                    <a:pt x="51" y="62"/>
                  </a:lnTo>
                  <a:lnTo>
                    <a:pt x="46" y="61"/>
                  </a:lnTo>
                  <a:lnTo>
                    <a:pt x="41" y="59"/>
                  </a:lnTo>
                  <a:lnTo>
                    <a:pt x="38" y="57"/>
                  </a:lnTo>
                  <a:lnTo>
                    <a:pt x="36" y="54"/>
                  </a:lnTo>
                  <a:lnTo>
                    <a:pt x="33" y="49"/>
                  </a:lnTo>
                  <a:lnTo>
                    <a:pt x="32" y="47"/>
                  </a:lnTo>
                  <a:lnTo>
                    <a:pt x="30" y="46"/>
                  </a:lnTo>
                  <a:lnTo>
                    <a:pt x="28" y="47"/>
                  </a:lnTo>
                  <a:lnTo>
                    <a:pt x="24" y="47"/>
                  </a:lnTo>
                  <a:lnTo>
                    <a:pt x="21" y="47"/>
                  </a:lnTo>
                  <a:lnTo>
                    <a:pt x="19" y="47"/>
                  </a:lnTo>
                  <a:lnTo>
                    <a:pt x="17" y="46"/>
                  </a:lnTo>
                  <a:lnTo>
                    <a:pt x="16" y="43"/>
                  </a:lnTo>
                  <a:lnTo>
                    <a:pt x="16" y="39"/>
                  </a:lnTo>
                  <a:lnTo>
                    <a:pt x="17" y="36"/>
                  </a:lnTo>
                  <a:lnTo>
                    <a:pt x="17" y="33"/>
                  </a:lnTo>
                  <a:lnTo>
                    <a:pt x="17" y="32"/>
                  </a:lnTo>
                  <a:lnTo>
                    <a:pt x="15" y="31"/>
                  </a:lnTo>
                  <a:lnTo>
                    <a:pt x="13" y="31"/>
                  </a:lnTo>
                  <a:lnTo>
                    <a:pt x="9" y="30"/>
                  </a:lnTo>
                  <a:lnTo>
                    <a:pt x="6" y="30"/>
                  </a:lnTo>
                  <a:lnTo>
                    <a:pt x="3" y="30"/>
                  </a:lnTo>
                  <a:lnTo>
                    <a:pt x="0" y="2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1" name="Freeform 390"/>
            <p:cNvSpPr>
              <a:spLocks/>
            </p:cNvSpPr>
            <p:nvPr/>
          </p:nvSpPr>
          <p:spPr bwMode="gray">
            <a:xfrm>
              <a:off x="3886201" y="3597276"/>
              <a:ext cx="38100" cy="25400"/>
            </a:xfrm>
            <a:custGeom>
              <a:avLst/>
              <a:gdLst/>
              <a:ahLst/>
              <a:cxnLst>
                <a:cxn ang="0">
                  <a:pos x="5" y="19"/>
                </a:cxn>
                <a:cxn ang="0">
                  <a:pos x="15" y="4"/>
                </a:cxn>
                <a:cxn ang="0">
                  <a:pos x="23" y="0"/>
                </a:cxn>
                <a:cxn ang="0">
                  <a:pos x="25" y="3"/>
                </a:cxn>
                <a:cxn ang="0">
                  <a:pos x="23" y="11"/>
                </a:cxn>
                <a:cxn ang="0">
                  <a:pos x="20" y="19"/>
                </a:cxn>
                <a:cxn ang="0">
                  <a:pos x="23" y="23"/>
                </a:cxn>
                <a:cxn ang="0">
                  <a:pos x="30" y="35"/>
                </a:cxn>
                <a:cxn ang="0">
                  <a:pos x="36" y="39"/>
                </a:cxn>
                <a:cxn ang="0">
                  <a:pos x="47" y="38"/>
                </a:cxn>
                <a:cxn ang="0">
                  <a:pos x="58" y="41"/>
                </a:cxn>
                <a:cxn ang="0">
                  <a:pos x="73" y="45"/>
                </a:cxn>
                <a:cxn ang="0">
                  <a:pos x="89" y="44"/>
                </a:cxn>
                <a:cxn ang="0">
                  <a:pos x="111" y="40"/>
                </a:cxn>
                <a:cxn ang="0">
                  <a:pos x="123" y="44"/>
                </a:cxn>
                <a:cxn ang="0">
                  <a:pos x="118" y="48"/>
                </a:cxn>
                <a:cxn ang="0">
                  <a:pos x="110" y="51"/>
                </a:cxn>
                <a:cxn ang="0">
                  <a:pos x="106" y="52"/>
                </a:cxn>
                <a:cxn ang="0">
                  <a:pos x="102" y="59"/>
                </a:cxn>
                <a:cxn ang="0">
                  <a:pos x="101" y="65"/>
                </a:cxn>
                <a:cxn ang="0">
                  <a:pos x="102" y="69"/>
                </a:cxn>
                <a:cxn ang="0">
                  <a:pos x="100" y="73"/>
                </a:cxn>
                <a:cxn ang="0">
                  <a:pos x="100" y="78"/>
                </a:cxn>
                <a:cxn ang="0">
                  <a:pos x="88" y="79"/>
                </a:cxn>
                <a:cxn ang="0">
                  <a:pos x="80" y="77"/>
                </a:cxn>
                <a:cxn ang="0">
                  <a:pos x="76" y="71"/>
                </a:cxn>
                <a:cxn ang="0">
                  <a:pos x="76" y="69"/>
                </a:cxn>
                <a:cxn ang="0">
                  <a:pos x="77" y="68"/>
                </a:cxn>
                <a:cxn ang="0">
                  <a:pos x="71" y="61"/>
                </a:cxn>
                <a:cxn ang="0">
                  <a:pos x="69" y="57"/>
                </a:cxn>
                <a:cxn ang="0">
                  <a:pos x="68" y="56"/>
                </a:cxn>
                <a:cxn ang="0">
                  <a:pos x="65" y="62"/>
                </a:cxn>
                <a:cxn ang="0">
                  <a:pos x="66" y="63"/>
                </a:cxn>
                <a:cxn ang="0">
                  <a:pos x="58" y="65"/>
                </a:cxn>
                <a:cxn ang="0">
                  <a:pos x="51" y="62"/>
                </a:cxn>
                <a:cxn ang="0">
                  <a:pos x="41" y="59"/>
                </a:cxn>
                <a:cxn ang="0">
                  <a:pos x="36" y="54"/>
                </a:cxn>
                <a:cxn ang="0">
                  <a:pos x="32" y="47"/>
                </a:cxn>
                <a:cxn ang="0">
                  <a:pos x="28" y="47"/>
                </a:cxn>
                <a:cxn ang="0">
                  <a:pos x="21" y="47"/>
                </a:cxn>
                <a:cxn ang="0">
                  <a:pos x="17" y="46"/>
                </a:cxn>
                <a:cxn ang="0">
                  <a:pos x="16" y="39"/>
                </a:cxn>
                <a:cxn ang="0">
                  <a:pos x="17" y="33"/>
                </a:cxn>
                <a:cxn ang="0">
                  <a:pos x="15" y="31"/>
                </a:cxn>
                <a:cxn ang="0">
                  <a:pos x="9" y="30"/>
                </a:cxn>
                <a:cxn ang="0">
                  <a:pos x="3" y="30"/>
                </a:cxn>
              </a:cxnLst>
              <a:rect l="0" t="0" r="r" b="b"/>
              <a:pathLst>
                <a:path w="123" h="79">
                  <a:moveTo>
                    <a:pt x="0" y="28"/>
                  </a:moveTo>
                  <a:lnTo>
                    <a:pt x="5" y="19"/>
                  </a:lnTo>
                  <a:lnTo>
                    <a:pt x="11" y="11"/>
                  </a:lnTo>
                  <a:lnTo>
                    <a:pt x="15" y="4"/>
                  </a:lnTo>
                  <a:lnTo>
                    <a:pt x="21" y="0"/>
                  </a:lnTo>
                  <a:lnTo>
                    <a:pt x="23" y="0"/>
                  </a:lnTo>
                  <a:lnTo>
                    <a:pt x="24" y="0"/>
                  </a:lnTo>
                  <a:lnTo>
                    <a:pt x="25" y="3"/>
                  </a:lnTo>
                  <a:lnTo>
                    <a:pt x="24" y="5"/>
                  </a:lnTo>
                  <a:lnTo>
                    <a:pt x="23" y="11"/>
                  </a:lnTo>
                  <a:lnTo>
                    <a:pt x="22" y="14"/>
                  </a:lnTo>
                  <a:lnTo>
                    <a:pt x="20" y="19"/>
                  </a:lnTo>
                  <a:lnTo>
                    <a:pt x="21" y="21"/>
                  </a:lnTo>
                  <a:lnTo>
                    <a:pt x="23" y="23"/>
                  </a:lnTo>
                  <a:lnTo>
                    <a:pt x="28" y="27"/>
                  </a:lnTo>
                  <a:lnTo>
                    <a:pt x="30" y="35"/>
                  </a:lnTo>
                  <a:lnTo>
                    <a:pt x="33" y="41"/>
                  </a:lnTo>
                  <a:lnTo>
                    <a:pt x="36" y="39"/>
                  </a:lnTo>
                  <a:lnTo>
                    <a:pt x="41" y="35"/>
                  </a:lnTo>
                  <a:lnTo>
                    <a:pt x="47" y="38"/>
                  </a:lnTo>
                  <a:lnTo>
                    <a:pt x="53" y="40"/>
                  </a:lnTo>
                  <a:lnTo>
                    <a:pt x="58" y="41"/>
                  </a:lnTo>
                  <a:lnTo>
                    <a:pt x="64" y="45"/>
                  </a:lnTo>
                  <a:lnTo>
                    <a:pt x="73" y="45"/>
                  </a:lnTo>
                  <a:lnTo>
                    <a:pt x="82" y="45"/>
                  </a:lnTo>
                  <a:lnTo>
                    <a:pt x="89" y="44"/>
                  </a:lnTo>
                  <a:lnTo>
                    <a:pt x="97" y="41"/>
                  </a:lnTo>
                  <a:lnTo>
                    <a:pt x="111" y="40"/>
                  </a:lnTo>
                  <a:lnTo>
                    <a:pt x="123" y="41"/>
                  </a:lnTo>
                  <a:lnTo>
                    <a:pt x="123" y="44"/>
                  </a:lnTo>
                  <a:lnTo>
                    <a:pt x="123" y="46"/>
                  </a:lnTo>
                  <a:lnTo>
                    <a:pt x="118" y="48"/>
                  </a:lnTo>
                  <a:lnTo>
                    <a:pt x="112" y="51"/>
                  </a:lnTo>
                  <a:lnTo>
                    <a:pt x="110" y="51"/>
                  </a:lnTo>
                  <a:lnTo>
                    <a:pt x="108" y="51"/>
                  </a:lnTo>
                  <a:lnTo>
                    <a:pt x="106" y="52"/>
                  </a:lnTo>
                  <a:lnTo>
                    <a:pt x="105" y="54"/>
                  </a:lnTo>
                  <a:lnTo>
                    <a:pt x="102" y="59"/>
                  </a:lnTo>
                  <a:lnTo>
                    <a:pt x="98" y="63"/>
                  </a:lnTo>
                  <a:lnTo>
                    <a:pt x="101" y="65"/>
                  </a:lnTo>
                  <a:lnTo>
                    <a:pt x="102" y="68"/>
                  </a:lnTo>
                  <a:lnTo>
                    <a:pt x="102" y="69"/>
                  </a:lnTo>
                  <a:lnTo>
                    <a:pt x="100" y="71"/>
                  </a:lnTo>
                  <a:lnTo>
                    <a:pt x="100" y="73"/>
                  </a:lnTo>
                  <a:lnTo>
                    <a:pt x="102" y="77"/>
                  </a:lnTo>
                  <a:lnTo>
                    <a:pt x="100" y="78"/>
                  </a:lnTo>
                  <a:lnTo>
                    <a:pt x="94" y="79"/>
                  </a:lnTo>
                  <a:lnTo>
                    <a:pt x="88" y="79"/>
                  </a:lnTo>
                  <a:lnTo>
                    <a:pt x="84" y="78"/>
                  </a:lnTo>
                  <a:lnTo>
                    <a:pt x="80" y="77"/>
                  </a:lnTo>
                  <a:lnTo>
                    <a:pt x="76" y="73"/>
                  </a:lnTo>
                  <a:lnTo>
                    <a:pt x="76" y="71"/>
                  </a:lnTo>
                  <a:lnTo>
                    <a:pt x="76" y="69"/>
                  </a:lnTo>
                  <a:lnTo>
                    <a:pt x="76" y="69"/>
                  </a:lnTo>
                  <a:lnTo>
                    <a:pt x="77" y="69"/>
                  </a:lnTo>
                  <a:lnTo>
                    <a:pt x="77" y="68"/>
                  </a:lnTo>
                  <a:lnTo>
                    <a:pt x="74" y="63"/>
                  </a:lnTo>
                  <a:lnTo>
                    <a:pt x="71" y="61"/>
                  </a:lnTo>
                  <a:lnTo>
                    <a:pt x="69" y="59"/>
                  </a:lnTo>
                  <a:lnTo>
                    <a:pt x="69" y="57"/>
                  </a:lnTo>
                  <a:lnTo>
                    <a:pt x="69" y="56"/>
                  </a:lnTo>
                  <a:lnTo>
                    <a:pt x="68" y="56"/>
                  </a:lnTo>
                  <a:lnTo>
                    <a:pt x="66" y="57"/>
                  </a:lnTo>
                  <a:lnTo>
                    <a:pt x="65" y="62"/>
                  </a:lnTo>
                  <a:lnTo>
                    <a:pt x="65" y="62"/>
                  </a:lnTo>
                  <a:lnTo>
                    <a:pt x="66" y="63"/>
                  </a:lnTo>
                  <a:lnTo>
                    <a:pt x="63" y="65"/>
                  </a:lnTo>
                  <a:lnTo>
                    <a:pt x="58" y="65"/>
                  </a:lnTo>
                  <a:lnTo>
                    <a:pt x="54" y="64"/>
                  </a:lnTo>
                  <a:lnTo>
                    <a:pt x="51" y="62"/>
                  </a:lnTo>
                  <a:lnTo>
                    <a:pt x="46" y="61"/>
                  </a:lnTo>
                  <a:lnTo>
                    <a:pt x="41" y="59"/>
                  </a:lnTo>
                  <a:lnTo>
                    <a:pt x="38" y="57"/>
                  </a:lnTo>
                  <a:lnTo>
                    <a:pt x="36" y="54"/>
                  </a:lnTo>
                  <a:lnTo>
                    <a:pt x="33" y="49"/>
                  </a:lnTo>
                  <a:lnTo>
                    <a:pt x="32" y="47"/>
                  </a:lnTo>
                  <a:lnTo>
                    <a:pt x="30" y="46"/>
                  </a:lnTo>
                  <a:lnTo>
                    <a:pt x="28" y="47"/>
                  </a:lnTo>
                  <a:lnTo>
                    <a:pt x="24" y="47"/>
                  </a:lnTo>
                  <a:lnTo>
                    <a:pt x="21" y="47"/>
                  </a:lnTo>
                  <a:lnTo>
                    <a:pt x="19" y="47"/>
                  </a:lnTo>
                  <a:lnTo>
                    <a:pt x="17" y="46"/>
                  </a:lnTo>
                  <a:lnTo>
                    <a:pt x="16" y="43"/>
                  </a:lnTo>
                  <a:lnTo>
                    <a:pt x="16" y="39"/>
                  </a:lnTo>
                  <a:lnTo>
                    <a:pt x="17" y="36"/>
                  </a:lnTo>
                  <a:lnTo>
                    <a:pt x="17" y="33"/>
                  </a:lnTo>
                  <a:lnTo>
                    <a:pt x="17" y="32"/>
                  </a:lnTo>
                  <a:lnTo>
                    <a:pt x="15" y="31"/>
                  </a:lnTo>
                  <a:lnTo>
                    <a:pt x="13" y="31"/>
                  </a:lnTo>
                  <a:lnTo>
                    <a:pt x="9" y="30"/>
                  </a:lnTo>
                  <a:lnTo>
                    <a:pt x="6" y="30"/>
                  </a:lnTo>
                  <a:lnTo>
                    <a:pt x="3" y="30"/>
                  </a:lnTo>
                  <a:lnTo>
                    <a:pt x="0" y="2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2" name="Freeform 391"/>
            <p:cNvSpPr>
              <a:spLocks/>
            </p:cNvSpPr>
            <p:nvPr/>
          </p:nvSpPr>
          <p:spPr bwMode="gray">
            <a:xfrm>
              <a:off x="3944938" y="3613151"/>
              <a:ext cx="15875" cy="19050"/>
            </a:xfrm>
            <a:custGeom>
              <a:avLst/>
              <a:gdLst/>
              <a:ahLst/>
              <a:cxnLst>
                <a:cxn ang="0">
                  <a:pos x="15" y="11"/>
                </a:cxn>
                <a:cxn ang="0">
                  <a:pos x="18" y="13"/>
                </a:cxn>
                <a:cxn ang="0">
                  <a:pos x="24" y="9"/>
                </a:cxn>
                <a:cxn ang="0">
                  <a:pos x="23" y="13"/>
                </a:cxn>
                <a:cxn ang="0">
                  <a:pos x="16" y="19"/>
                </a:cxn>
                <a:cxn ang="0">
                  <a:pos x="7" y="24"/>
                </a:cxn>
                <a:cxn ang="0">
                  <a:pos x="3" y="28"/>
                </a:cxn>
                <a:cxn ang="0">
                  <a:pos x="6" y="31"/>
                </a:cxn>
                <a:cxn ang="0">
                  <a:pos x="14" y="29"/>
                </a:cxn>
                <a:cxn ang="0">
                  <a:pos x="16" y="31"/>
                </a:cxn>
                <a:cxn ang="0">
                  <a:pos x="10" y="35"/>
                </a:cxn>
                <a:cxn ang="0">
                  <a:pos x="6" y="44"/>
                </a:cxn>
                <a:cxn ang="0">
                  <a:pos x="1" y="52"/>
                </a:cxn>
                <a:cxn ang="0">
                  <a:pos x="1" y="55"/>
                </a:cxn>
                <a:cxn ang="0">
                  <a:pos x="6" y="55"/>
                </a:cxn>
                <a:cxn ang="0">
                  <a:pos x="19" y="49"/>
                </a:cxn>
                <a:cxn ang="0">
                  <a:pos x="34" y="42"/>
                </a:cxn>
                <a:cxn ang="0">
                  <a:pos x="36" y="36"/>
                </a:cxn>
                <a:cxn ang="0">
                  <a:pos x="38" y="34"/>
                </a:cxn>
                <a:cxn ang="0">
                  <a:pos x="42" y="32"/>
                </a:cxn>
                <a:cxn ang="0">
                  <a:pos x="51" y="28"/>
                </a:cxn>
                <a:cxn ang="0">
                  <a:pos x="51" y="24"/>
                </a:cxn>
                <a:cxn ang="0">
                  <a:pos x="49" y="21"/>
                </a:cxn>
                <a:cxn ang="0">
                  <a:pos x="50" y="16"/>
                </a:cxn>
                <a:cxn ang="0">
                  <a:pos x="53" y="13"/>
                </a:cxn>
                <a:cxn ang="0">
                  <a:pos x="51" y="11"/>
                </a:cxn>
                <a:cxn ang="0">
                  <a:pos x="43" y="9"/>
                </a:cxn>
                <a:cxn ang="0">
                  <a:pos x="39" y="6"/>
                </a:cxn>
                <a:cxn ang="0">
                  <a:pos x="35" y="4"/>
                </a:cxn>
                <a:cxn ang="0">
                  <a:pos x="31" y="7"/>
                </a:cxn>
                <a:cxn ang="0">
                  <a:pos x="28" y="3"/>
                </a:cxn>
                <a:cxn ang="0">
                  <a:pos x="24" y="1"/>
                </a:cxn>
                <a:cxn ang="0">
                  <a:pos x="22" y="2"/>
                </a:cxn>
              </a:cxnLst>
              <a:rect l="0" t="0" r="r" b="b"/>
              <a:pathLst>
                <a:path w="53" h="56">
                  <a:moveTo>
                    <a:pt x="20" y="4"/>
                  </a:moveTo>
                  <a:lnTo>
                    <a:pt x="15" y="11"/>
                  </a:lnTo>
                  <a:lnTo>
                    <a:pt x="11" y="18"/>
                  </a:lnTo>
                  <a:lnTo>
                    <a:pt x="18" y="13"/>
                  </a:lnTo>
                  <a:lnTo>
                    <a:pt x="24" y="7"/>
                  </a:lnTo>
                  <a:lnTo>
                    <a:pt x="24" y="9"/>
                  </a:lnTo>
                  <a:lnTo>
                    <a:pt x="24" y="11"/>
                  </a:lnTo>
                  <a:lnTo>
                    <a:pt x="23" y="13"/>
                  </a:lnTo>
                  <a:lnTo>
                    <a:pt x="20" y="16"/>
                  </a:lnTo>
                  <a:lnTo>
                    <a:pt x="16" y="19"/>
                  </a:lnTo>
                  <a:lnTo>
                    <a:pt x="11" y="21"/>
                  </a:lnTo>
                  <a:lnTo>
                    <a:pt x="7" y="24"/>
                  </a:lnTo>
                  <a:lnTo>
                    <a:pt x="3" y="27"/>
                  </a:lnTo>
                  <a:lnTo>
                    <a:pt x="3" y="28"/>
                  </a:lnTo>
                  <a:lnTo>
                    <a:pt x="3" y="29"/>
                  </a:lnTo>
                  <a:lnTo>
                    <a:pt x="6" y="31"/>
                  </a:lnTo>
                  <a:lnTo>
                    <a:pt x="10" y="29"/>
                  </a:lnTo>
                  <a:lnTo>
                    <a:pt x="14" y="29"/>
                  </a:lnTo>
                  <a:lnTo>
                    <a:pt x="16" y="29"/>
                  </a:lnTo>
                  <a:lnTo>
                    <a:pt x="16" y="31"/>
                  </a:lnTo>
                  <a:lnTo>
                    <a:pt x="15" y="32"/>
                  </a:lnTo>
                  <a:lnTo>
                    <a:pt x="10" y="35"/>
                  </a:lnTo>
                  <a:lnTo>
                    <a:pt x="8" y="37"/>
                  </a:lnTo>
                  <a:lnTo>
                    <a:pt x="6" y="44"/>
                  </a:lnTo>
                  <a:lnTo>
                    <a:pt x="2" y="50"/>
                  </a:lnTo>
                  <a:lnTo>
                    <a:pt x="1" y="52"/>
                  </a:lnTo>
                  <a:lnTo>
                    <a:pt x="0" y="55"/>
                  </a:lnTo>
                  <a:lnTo>
                    <a:pt x="1" y="55"/>
                  </a:lnTo>
                  <a:lnTo>
                    <a:pt x="2" y="56"/>
                  </a:lnTo>
                  <a:lnTo>
                    <a:pt x="6" y="55"/>
                  </a:lnTo>
                  <a:lnTo>
                    <a:pt x="9" y="53"/>
                  </a:lnTo>
                  <a:lnTo>
                    <a:pt x="19" y="49"/>
                  </a:lnTo>
                  <a:lnTo>
                    <a:pt x="30" y="44"/>
                  </a:lnTo>
                  <a:lnTo>
                    <a:pt x="34" y="42"/>
                  </a:lnTo>
                  <a:lnTo>
                    <a:pt x="38" y="39"/>
                  </a:lnTo>
                  <a:lnTo>
                    <a:pt x="36" y="36"/>
                  </a:lnTo>
                  <a:lnTo>
                    <a:pt x="35" y="35"/>
                  </a:lnTo>
                  <a:lnTo>
                    <a:pt x="38" y="34"/>
                  </a:lnTo>
                  <a:lnTo>
                    <a:pt x="39" y="33"/>
                  </a:lnTo>
                  <a:lnTo>
                    <a:pt x="42" y="32"/>
                  </a:lnTo>
                  <a:lnTo>
                    <a:pt x="47" y="31"/>
                  </a:lnTo>
                  <a:lnTo>
                    <a:pt x="51" y="28"/>
                  </a:lnTo>
                  <a:lnTo>
                    <a:pt x="52" y="25"/>
                  </a:lnTo>
                  <a:lnTo>
                    <a:pt x="51" y="24"/>
                  </a:lnTo>
                  <a:lnTo>
                    <a:pt x="50" y="23"/>
                  </a:lnTo>
                  <a:lnTo>
                    <a:pt x="49" y="21"/>
                  </a:lnTo>
                  <a:lnTo>
                    <a:pt x="48" y="19"/>
                  </a:lnTo>
                  <a:lnTo>
                    <a:pt x="50" y="16"/>
                  </a:lnTo>
                  <a:lnTo>
                    <a:pt x="52" y="13"/>
                  </a:lnTo>
                  <a:lnTo>
                    <a:pt x="53" y="13"/>
                  </a:lnTo>
                  <a:lnTo>
                    <a:pt x="52" y="12"/>
                  </a:lnTo>
                  <a:lnTo>
                    <a:pt x="51" y="11"/>
                  </a:lnTo>
                  <a:lnTo>
                    <a:pt x="47" y="10"/>
                  </a:lnTo>
                  <a:lnTo>
                    <a:pt x="43" y="9"/>
                  </a:lnTo>
                  <a:lnTo>
                    <a:pt x="40" y="7"/>
                  </a:lnTo>
                  <a:lnTo>
                    <a:pt x="39" y="6"/>
                  </a:lnTo>
                  <a:lnTo>
                    <a:pt x="38" y="4"/>
                  </a:lnTo>
                  <a:lnTo>
                    <a:pt x="35" y="4"/>
                  </a:lnTo>
                  <a:lnTo>
                    <a:pt x="34" y="6"/>
                  </a:lnTo>
                  <a:lnTo>
                    <a:pt x="31" y="7"/>
                  </a:lnTo>
                  <a:lnTo>
                    <a:pt x="30" y="6"/>
                  </a:lnTo>
                  <a:lnTo>
                    <a:pt x="28" y="3"/>
                  </a:lnTo>
                  <a:lnTo>
                    <a:pt x="26" y="0"/>
                  </a:lnTo>
                  <a:lnTo>
                    <a:pt x="24" y="1"/>
                  </a:lnTo>
                  <a:lnTo>
                    <a:pt x="23" y="1"/>
                  </a:lnTo>
                  <a:lnTo>
                    <a:pt x="22" y="2"/>
                  </a:lnTo>
                  <a:lnTo>
                    <a:pt x="20"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3" name="Freeform 392"/>
            <p:cNvSpPr>
              <a:spLocks/>
            </p:cNvSpPr>
            <p:nvPr/>
          </p:nvSpPr>
          <p:spPr bwMode="gray">
            <a:xfrm>
              <a:off x="3944938" y="3613151"/>
              <a:ext cx="15875" cy="19050"/>
            </a:xfrm>
            <a:custGeom>
              <a:avLst/>
              <a:gdLst/>
              <a:ahLst/>
              <a:cxnLst>
                <a:cxn ang="0">
                  <a:pos x="15" y="11"/>
                </a:cxn>
                <a:cxn ang="0">
                  <a:pos x="18" y="13"/>
                </a:cxn>
                <a:cxn ang="0">
                  <a:pos x="24" y="9"/>
                </a:cxn>
                <a:cxn ang="0">
                  <a:pos x="23" y="13"/>
                </a:cxn>
                <a:cxn ang="0">
                  <a:pos x="16" y="19"/>
                </a:cxn>
                <a:cxn ang="0">
                  <a:pos x="7" y="24"/>
                </a:cxn>
                <a:cxn ang="0">
                  <a:pos x="3" y="28"/>
                </a:cxn>
                <a:cxn ang="0">
                  <a:pos x="6" y="31"/>
                </a:cxn>
                <a:cxn ang="0">
                  <a:pos x="14" y="29"/>
                </a:cxn>
                <a:cxn ang="0">
                  <a:pos x="16" y="31"/>
                </a:cxn>
                <a:cxn ang="0">
                  <a:pos x="10" y="35"/>
                </a:cxn>
                <a:cxn ang="0">
                  <a:pos x="6" y="44"/>
                </a:cxn>
                <a:cxn ang="0">
                  <a:pos x="1" y="52"/>
                </a:cxn>
                <a:cxn ang="0">
                  <a:pos x="1" y="55"/>
                </a:cxn>
                <a:cxn ang="0">
                  <a:pos x="6" y="55"/>
                </a:cxn>
                <a:cxn ang="0">
                  <a:pos x="19" y="49"/>
                </a:cxn>
                <a:cxn ang="0">
                  <a:pos x="34" y="42"/>
                </a:cxn>
                <a:cxn ang="0">
                  <a:pos x="36" y="36"/>
                </a:cxn>
                <a:cxn ang="0">
                  <a:pos x="38" y="34"/>
                </a:cxn>
                <a:cxn ang="0">
                  <a:pos x="42" y="32"/>
                </a:cxn>
                <a:cxn ang="0">
                  <a:pos x="51" y="28"/>
                </a:cxn>
                <a:cxn ang="0">
                  <a:pos x="51" y="24"/>
                </a:cxn>
                <a:cxn ang="0">
                  <a:pos x="49" y="21"/>
                </a:cxn>
                <a:cxn ang="0">
                  <a:pos x="50" y="16"/>
                </a:cxn>
                <a:cxn ang="0">
                  <a:pos x="53" y="13"/>
                </a:cxn>
                <a:cxn ang="0">
                  <a:pos x="51" y="11"/>
                </a:cxn>
                <a:cxn ang="0">
                  <a:pos x="43" y="9"/>
                </a:cxn>
                <a:cxn ang="0">
                  <a:pos x="39" y="6"/>
                </a:cxn>
                <a:cxn ang="0">
                  <a:pos x="35" y="4"/>
                </a:cxn>
                <a:cxn ang="0">
                  <a:pos x="31" y="7"/>
                </a:cxn>
                <a:cxn ang="0">
                  <a:pos x="28" y="3"/>
                </a:cxn>
                <a:cxn ang="0">
                  <a:pos x="24" y="1"/>
                </a:cxn>
                <a:cxn ang="0">
                  <a:pos x="22" y="2"/>
                </a:cxn>
              </a:cxnLst>
              <a:rect l="0" t="0" r="r" b="b"/>
              <a:pathLst>
                <a:path w="53" h="56">
                  <a:moveTo>
                    <a:pt x="20" y="4"/>
                  </a:moveTo>
                  <a:lnTo>
                    <a:pt x="15" y="11"/>
                  </a:lnTo>
                  <a:lnTo>
                    <a:pt x="11" y="18"/>
                  </a:lnTo>
                  <a:lnTo>
                    <a:pt x="18" y="13"/>
                  </a:lnTo>
                  <a:lnTo>
                    <a:pt x="24" y="7"/>
                  </a:lnTo>
                  <a:lnTo>
                    <a:pt x="24" y="9"/>
                  </a:lnTo>
                  <a:lnTo>
                    <a:pt x="24" y="11"/>
                  </a:lnTo>
                  <a:lnTo>
                    <a:pt x="23" y="13"/>
                  </a:lnTo>
                  <a:lnTo>
                    <a:pt x="20" y="16"/>
                  </a:lnTo>
                  <a:lnTo>
                    <a:pt x="16" y="19"/>
                  </a:lnTo>
                  <a:lnTo>
                    <a:pt x="11" y="21"/>
                  </a:lnTo>
                  <a:lnTo>
                    <a:pt x="7" y="24"/>
                  </a:lnTo>
                  <a:lnTo>
                    <a:pt x="3" y="27"/>
                  </a:lnTo>
                  <a:lnTo>
                    <a:pt x="3" y="28"/>
                  </a:lnTo>
                  <a:lnTo>
                    <a:pt x="3" y="29"/>
                  </a:lnTo>
                  <a:lnTo>
                    <a:pt x="6" y="31"/>
                  </a:lnTo>
                  <a:lnTo>
                    <a:pt x="10" y="29"/>
                  </a:lnTo>
                  <a:lnTo>
                    <a:pt x="14" y="29"/>
                  </a:lnTo>
                  <a:lnTo>
                    <a:pt x="16" y="29"/>
                  </a:lnTo>
                  <a:lnTo>
                    <a:pt x="16" y="31"/>
                  </a:lnTo>
                  <a:lnTo>
                    <a:pt x="15" y="32"/>
                  </a:lnTo>
                  <a:lnTo>
                    <a:pt x="10" y="35"/>
                  </a:lnTo>
                  <a:lnTo>
                    <a:pt x="8" y="37"/>
                  </a:lnTo>
                  <a:lnTo>
                    <a:pt x="6" y="44"/>
                  </a:lnTo>
                  <a:lnTo>
                    <a:pt x="2" y="50"/>
                  </a:lnTo>
                  <a:lnTo>
                    <a:pt x="1" y="52"/>
                  </a:lnTo>
                  <a:lnTo>
                    <a:pt x="0" y="55"/>
                  </a:lnTo>
                  <a:lnTo>
                    <a:pt x="1" y="55"/>
                  </a:lnTo>
                  <a:lnTo>
                    <a:pt x="2" y="56"/>
                  </a:lnTo>
                  <a:lnTo>
                    <a:pt x="6" y="55"/>
                  </a:lnTo>
                  <a:lnTo>
                    <a:pt x="9" y="53"/>
                  </a:lnTo>
                  <a:lnTo>
                    <a:pt x="19" y="49"/>
                  </a:lnTo>
                  <a:lnTo>
                    <a:pt x="30" y="44"/>
                  </a:lnTo>
                  <a:lnTo>
                    <a:pt x="34" y="42"/>
                  </a:lnTo>
                  <a:lnTo>
                    <a:pt x="38" y="39"/>
                  </a:lnTo>
                  <a:lnTo>
                    <a:pt x="36" y="36"/>
                  </a:lnTo>
                  <a:lnTo>
                    <a:pt x="35" y="35"/>
                  </a:lnTo>
                  <a:lnTo>
                    <a:pt x="38" y="34"/>
                  </a:lnTo>
                  <a:lnTo>
                    <a:pt x="39" y="33"/>
                  </a:lnTo>
                  <a:lnTo>
                    <a:pt x="42" y="32"/>
                  </a:lnTo>
                  <a:lnTo>
                    <a:pt x="47" y="31"/>
                  </a:lnTo>
                  <a:lnTo>
                    <a:pt x="51" y="28"/>
                  </a:lnTo>
                  <a:lnTo>
                    <a:pt x="52" y="25"/>
                  </a:lnTo>
                  <a:lnTo>
                    <a:pt x="51" y="24"/>
                  </a:lnTo>
                  <a:lnTo>
                    <a:pt x="50" y="23"/>
                  </a:lnTo>
                  <a:lnTo>
                    <a:pt x="49" y="21"/>
                  </a:lnTo>
                  <a:lnTo>
                    <a:pt x="48" y="19"/>
                  </a:lnTo>
                  <a:lnTo>
                    <a:pt x="50" y="16"/>
                  </a:lnTo>
                  <a:lnTo>
                    <a:pt x="52" y="13"/>
                  </a:lnTo>
                  <a:lnTo>
                    <a:pt x="53" y="13"/>
                  </a:lnTo>
                  <a:lnTo>
                    <a:pt x="52" y="12"/>
                  </a:lnTo>
                  <a:lnTo>
                    <a:pt x="51" y="11"/>
                  </a:lnTo>
                  <a:lnTo>
                    <a:pt x="47" y="10"/>
                  </a:lnTo>
                  <a:lnTo>
                    <a:pt x="43" y="9"/>
                  </a:lnTo>
                  <a:lnTo>
                    <a:pt x="40" y="7"/>
                  </a:lnTo>
                  <a:lnTo>
                    <a:pt x="39" y="6"/>
                  </a:lnTo>
                  <a:lnTo>
                    <a:pt x="38" y="4"/>
                  </a:lnTo>
                  <a:lnTo>
                    <a:pt x="35" y="4"/>
                  </a:lnTo>
                  <a:lnTo>
                    <a:pt x="34" y="6"/>
                  </a:lnTo>
                  <a:lnTo>
                    <a:pt x="31" y="7"/>
                  </a:lnTo>
                  <a:lnTo>
                    <a:pt x="30" y="6"/>
                  </a:lnTo>
                  <a:lnTo>
                    <a:pt x="28" y="3"/>
                  </a:lnTo>
                  <a:lnTo>
                    <a:pt x="26" y="0"/>
                  </a:lnTo>
                  <a:lnTo>
                    <a:pt x="24" y="1"/>
                  </a:lnTo>
                  <a:lnTo>
                    <a:pt x="23" y="1"/>
                  </a:lnTo>
                  <a:lnTo>
                    <a:pt x="22" y="2"/>
                  </a:lnTo>
                  <a:lnTo>
                    <a:pt x="20"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4" name="Freeform 393"/>
            <p:cNvSpPr>
              <a:spLocks/>
            </p:cNvSpPr>
            <p:nvPr/>
          </p:nvSpPr>
          <p:spPr bwMode="gray">
            <a:xfrm>
              <a:off x="3932238" y="3597276"/>
              <a:ext cx="20638" cy="34925"/>
            </a:xfrm>
            <a:custGeom>
              <a:avLst/>
              <a:gdLst/>
              <a:ahLst/>
              <a:cxnLst>
                <a:cxn ang="0">
                  <a:pos x="13" y="108"/>
                </a:cxn>
                <a:cxn ang="0">
                  <a:pos x="10" y="104"/>
                </a:cxn>
                <a:cxn ang="0">
                  <a:pos x="4" y="89"/>
                </a:cxn>
                <a:cxn ang="0">
                  <a:pos x="3" y="72"/>
                </a:cxn>
                <a:cxn ang="0">
                  <a:pos x="8" y="63"/>
                </a:cxn>
                <a:cxn ang="0">
                  <a:pos x="18" y="53"/>
                </a:cxn>
                <a:cxn ang="0">
                  <a:pos x="25" y="35"/>
                </a:cxn>
                <a:cxn ang="0">
                  <a:pos x="38" y="16"/>
                </a:cxn>
                <a:cxn ang="0">
                  <a:pos x="45" y="5"/>
                </a:cxn>
                <a:cxn ang="0">
                  <a:pos x="49" y="0"/>
                </a:cxn>
                <a:cxn ang="0">
                  <a:pos x="56" y="0"/>
                </a:cxn>
                <a:cxn ang="0">
                  <a:pos x="59" y="2"/>
                </a:cxn>
                <a:cxn ang="0">
                  <a:pos x="57" y="9"/>
                </a:cxn>
                <a:cxn ang="0">
                  <a:pos x="59" y="12"/>
                </a:cxn>
                <a:cxn ang="0">
                  <a:pos x="60" y="12"/>
                </a:cxn>
                <a:cxn ang="0">
                  <a:pos x="62" y="14"/>
                </a:cxn>
                <a:cxn ang="0">
                  <a:pos x="62" y="28"/>
                </a:cxn>
                <a:cxn ang="0">
                  <a:pos x="56" y="40"/>
                </a:cxn>
                <a:cxn ang="0">
                  <a:pos x="51" y="51"/>
                </a:cxn>
                <a:cxn ang="0">
                  <a:pos x="51" y="55"/>
                </a:cxn>
                <a:cxn ang="0">
                  <a:pos x="53" y="59"/>
                </a:cxn>
                <a:cxn ang="0">
                  <a:pos x="47" y="65"/>
                </a:cxn>
                <a:cxn ang="0">
                  <a:pos x="37" y="71"/>
                </a:cxn>
                <a:cxn ang="0">
                  <a:pos x="35" y="74"/>
                </a:cxn>
                <a:cxn ang="0">
                  <a:pos x="38" y="72"/>
                </a:cxn>
                <a:cxn ang="0">
                  <a:pos x="39" y="74"/>
                </a:cxn>
                <a:cxn ang="0">
                  <a:pos x="37" y="80"/>
                </a:cxn>
                <a:cxn ang="0">
                  <a:pos x="32" y="84"/>
                </a:cxn>
                <a:cxn ang="0">
                  <a:pos x="31" y="85"/>
                </a:cxn>
                <a:cxn ang="0">
                  <a:pos x="27" y="93"/>
                </a:cxn>
                <a:cxn ang="0">
                  <a:pos x="30" y="96"/>
                </a:cxn>
                <a:cxn ang="0">
                  <a:pos x="37" y="101"/>
                </a:cxn>
                <a:cxn ang="0">
                  <a:pos x="31" y="104"/>
                </a:cxn>
                <a:cxn ang="0">
                  <a:pos x="25" y="108"/>
                </a:cxn>
                <a:cxn ang="0">
                  <a:pos x="22" y="109"/>
                </a:cxn>
                <a:cxn ang="0">
                  <a:pos x="19" y="106"/>
                </a:cxn>
                <a:cxn ang="0">
                  <a:pos x="18" y="105"/>
                </a:cxn>
              </a:cxnLst>
              <a:rect l="0" t="0" r="r" b="b"/>
              <a:pathLst>
                <a:path w="63" h="109">
                  <a:moveTo>
                    <a:pt x="15" y="106"/>
                  </a:moveTo>
                  <a:lnTo>
                    <a:pt x="13" y="108"/>
                  </a:lnTo>
                  <a:lnTo>
                    <a:pt x="11" y="106"/>
                  </a:lnTo>
                  <a:lnTo>
                    <a:pt x="10" y="104"/>
                  </a:lnTo>
                  <a:lnTo>
                    <a:pt x="7" y="101"/>
                  </a:lnTo>
                  <a:lnTo>
                    <a:pt x="4" y="89"/>
                  </a:lnTo>
                  <a:lnTo>
                    <a:pt x="0" y="78"/>
                  </a:lnTo>
                  <a:lnTo>
                    <a:pt x="3" y="72"/>
                  </a:lnTo>
                  <a:lnTo>
                    <a:pt x="5" y="68"/>
                  </a:lnTo>
                  <a:lnTo>
                    <a:pt x="8" y="63"/>
                  </a:lnTo>
                  <a:lnTo>
                    <a:pt x="13" y="59"/>
                  </a:lnTo>
                  <a:lnTo>
                    <a:pt x="18" y="53"/>
                  </a:lnTo>
                  <a:lnTo>
                    <a:pt x="21" y="45"/>
                  </a:lnTo>
                  <a:lnTo>
                    <a:pt x="25" y="35"/>
                  </a:lnTo>
                  <a:lnTo>
                    <a:pt x="32" y="23"/>
                  </a:lnTo>
                  <a:lnTo>
                    <a:pt x="38" y="16"/>
                  </a:lnTo>
                  <a:lnTo>
                    <a:pt x="44" y="8"/>
                  </a:lnTo>
                  <a:lnTo>
                    <a:pt x="45" y="5"/>
                  </a:lnTo>
                  <a:lnTo>
                    <a:pt x="47" y="2"/>
                  </a:lnTo>
                  <a:lnTo>
                    <a:pt x="49" y="0"/>
                  </a:lnTo>
                  <a:lnTo>
                    <a:pt x="54" y="0"/>
                  </a:lnTo>
                  <a:lnTo>
                    <a:pt x="56" y="0"/>
                  </a:lnTo>
                  <a:lnTo>
                    <a:pt x="59" y="0"/>
                  </a:lnTo>
                  <a:lnTo>
                    <a:pt x="59" y="2"/>
                  </a:lnTo>
                  <a:lnTo>
                    <a:pt x="57" y="5"/>
                  </a:lnTo>
                  <a:lnTo>
                    <a:pt x="57" y="9"/>
                  </a:lnTo>
                  <a:lnTo>
                    <a:pt x="57" y="12"/>
                  </a:lnTo>
                  <a:lnTo>
                    <a:pt x="59" y="12"/>
                  </a:lnTo>
                  <a:lnTo>
                    <a:pt x="59" y="12"/>
                  </a:lnTo>
                  <a:lnTo>
                    <a:pt x="60" y="12"/>
                  </a:lnTo>
                  <a:lnTo>
                    <a:pt x="61" y="12"/>
                  </a:lnTo>
                  <a:lnTo>
                    <a:pt x="62" y="14"/>
                  </a:lnTo>
                  <a:lnTo>
                    <a:pt x="63" y="19"/>
                  </a:lnTo>
                  <a:lnTo>
                    <a:pt x="62" y="28"/>
                  </a:lnTo>
                  <a:lnTo>
                    <a:pt x="59" y="37"/>
                  </a:lnTo>
                  <a:lnTo>
                    <a:pt x="56" y="40"/>
                  </a:lnTo>
                  <a:lnTo>
                    <a:pt x="53" y="45"/>
                  </a:lnTo>
                  <a:lnTo>
                    <a:pt x="51" y="51"/>
                  </a:lnTo>
                  <a:lnTo>
                    <a:pt x="49" y="54"/>
                  </a:lnTo>
                  <a:lnTo>
                    <a:pt x="51" y="55"/>
                  </a:lnTo>
                  <a:lnTo>
                    <a:pt x="53" y="55"/>
                  </a:lnTo>
                  <a:lnTo>
                    <a:pt x="53" y="59"/>
                  </a:lnTo>
                  <a:lnTo>
                    <a:pt x="51" y="62"/>
                  </a:lnTo>
                  <a:lnTo>
                    <a:pt x="47" y="65"/>
                  </a:lnTo>
                  <a:lnTo>
                    <a:pt x="44" y="68"/>
                  </a:lnTo>
                  <a:lnTo>
                    <a:pt x="37" y="71"/>
                  </a:lnTo>
                  <a:lnTo>
                    <a:pt x="31" y="74"/>
                  </a:lnTo>
                  <a:lnTo>
                    <a:pt x="35" y="74"/>
                  </a:lnTo>
                  <a:lnTo>
                    <a:pt x="37" y="72"/>
                  </a:lnTo>
                  <a:lnTo>
                    <a:pt x="38" y="72"/>
                  </a:lnTo>
                  <a:lnTo>
                    <a:pt x="38" y="72"/>
                  </a:lnTo>
                  <a:lnTo>
                    <a:pt x="39" y="74"/>
                  </a:lnTo>
                  <a:lnTo>
                    <a:pt x="39" y="77"/>
                  </a:lnTo>
                  <a:lnTo>
                    <a:pt x="37" y="80"/>
                  </a:lnTo>
                  <a:lnTo>
                    <a:pt x="33" y="82"/>
                  </a:lnTo>
                  <a:lnTo>
                    <a:pt x="32" y="84"/>
                  </a:lnTo>
                  <a:lnTo>
                    <a:pt x="31" y="84"/>
                  </a:lnTo>
                  <a:lnTo>
                    <a:pt x="31" y="85"/>
                  </a:lnTo>
                  <a:lnTo>
                    <a:pt x="31" y="86"/>
                  </a:lnTo>
                  <a:lnTo>
                    <a:pt x="27" y="93"/>
                  </a:lnTo>
                  <a:lnTo>
                    <a:pt x="22" y="97"/>
                  </a:lnTo>
                  <a:lnTo>
                    <a:pt x="30" y="96"/>
                  </a:lnTo>
                  <a:lnTo>
                    <a:pt x="39" y="97"/>
                  </a:lnTo>
                  <a:lnTo>
                    <a:pt x="37" y="101"/>
                  </a:lnTo>
                  <a:lnTo>
                    <a:pt x="35" y="103"/>
                  </a:lnTo>
                  <a:lnTo>
                    <a:pt x="31" y="104"/>
                  </a:lnTo>
                  <a:lnTo>
                    <a:pt x="27" y="105"/>
                  </a:lnTo>
                  <a:lnTo>
                    <a:pt x="25" y="108"/>
                  </a:lnTo>
                  <a:lnTo>
                    <a:pt x="23" y="109"/>
                  </a:lnTo>
                  <a:lnTo>
                    <a:pt x="22" y="109"/>
                  </a:lnTo>
                  <a:lnTo>
                    <a:pt x="20" y="109"/>
                  </a:lnTo>
                  <a:lnTo>
                    <a:pt x="19" y="106"/>
                  </a:lnTo>
                  <a:lnTo>
                    <a:pt x="19" y="105"/>
                  </a:lnTo>
                  <a:lnTo>
                    <a:pt x="18" y="105"/>
                  </a:lnTo>
                  <a:lnTo>
                    <a:pt x="15" y="10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5" name="Freeform 394"/>
            <p:cNvSpPr>
              <a:spLocks/>
            </p:cNvSpPr>
            <p:nvPr/>
          </p:nvSpPr>
          <p:spPr bwMode="gray">
            <a:xfrm>
              <a:off x="3932238" y="3597276"/>
              <a:ext cx="20638" cy="34925"/>
            </a:xfrm>
            <a:custGeom>
              <a:avLst/>
              <a:gdLst/>
              <a:ahLst/>
              <a:cxnLst>
                <a:cxn ang="0">
                  <a:pos x="13" y="108"/>
                </a:cxn>
                <a:cxn ang="0">
                  <a:pos x="10" y="104"/>
                </a:cxn>
                <a:cxn ang="0">
                  <a:pos x="4" y="89"/>
                </a:cxn>
                <a:cxn ang="0">
                  <a:pos x="3" y="72"/>
                </a:cxn>
                <a:cxn ang="0">
                  <a:pos x="8" y="63"/>
                </a:cxn>
                <a:cxn ang="0">
                  <a:pos x="18" y="53"/>
                </a:cxn>
                <a:cxn ang="0">
                  <a:pos x="25" y="35"/>
                </a:cxn>
                <a:cxn ang="0">
                  <a:pos x="38" y="16"/>
                </a:cxn>
                <a:cxn ang="0">
                  <a:pos x="45" y="5"/>
                </a:cxn>
                <a:cxn ang="0">
                  <a:pos x="49" y="0"/>
                </a:cxn>
                <a:cxn ang="0">
                  <a:pos x="56" y="0"/>
                </a:cxn>
                <a:cxn ang="0">
                  <a:pos x="59" y="2"/>
                </a:cxn>
                <a:cxn ang="0">
                  <a:pos x="57" y="9"/>
                </a:cxn>
                <a:cxn ang="0">
                  <a:pos x="59" y="12"/>
                </a:cxn>
                <a:cxn ang="0">
                  <a:pos x="60" y="12"/>
                </a:cxn>
                <a:cxn ang="0">
                  <a:pos x="62" y="14"/>
                </a:cxn>
                <a:cxn ang="0">
                  <a:pos x="62" y="28"/>
                </a:cxn>
                <a:cxn ang="0">
                  <a:pos x="56" y="40"/>
                </a:cxn>
                <a:cxn ang="0">
                  <a:pos x="51" y="51"/>
                </a:cxn>
                <a:cxn ang="0">
                  <a:pos x="51" y="55"/>
                </a:cxn>
                <a:cxn ang="0">
                  <a:pos x="53" y="59"/>
                </a:cxn>
                <a:cxn ang="0">
                  <a:pos x="47" y="65"/>
                </a:cxn>
                <a:cxn ang="0">
                  <a:pos x="37" y="71"/>
                </a:cxn>
                <a:cxn ang="0">
                  <a:pos x="35" y="74"/>
                </a:cxn>
                <a:cxn ang="0">
                  <a:pos x="38" y="72"/>
                </a:cxn>
                <a:cxn ang="0">
                  <a:pos x="39" y="74"/>
                </a:cxn>
                <a:cxn ang="0">
                  <a:pos x="37" y="80"/>
                </a:cxn>
                <a:cxn ang="0">
                  <a:pos x="32" y="84"/>
                </a:cxn>
                <a:cxn ang="0">
                  <a:pos x="31" y="85"/>
                </a:cxn>
                <a:cxn ang="0">
                  <a:pos x="27" y="93"/>
                </a:cxn>
                <a:cxn ang="0">
                  <a:pos x="30" y="96"/>
                </a:cxn>
                <a:cxn ang="0">
                  <a:pos x="37" y="101"/>
                </a:cxn>
                <a:cxn ang="0">
                  <a:pos x="31" y="104"/>
                </a:cxn>
                <a:cxn ang="0">
                  <a:pos x="25" y="108"/>
                </a:cxn>
                <a:cxn ang="0">
                  <a:pos x="22" y="109"/>
                </a:cxn>
                <a:cxn ang="0">
                  <a:pos x="19" y="106"/>
                </a:cxn>
                <a:cxn ang="0">
                  <a:pos x="18" y="105"/>
                </a:cxn>
              </a:cxnLst>
              <a:rect l="0" t="0" r="r" b="b"/>
              <a:pathLst>
                <a:path w="63" h="109">
                  <a:moveTo>
                    <a:pt x="15" y="106"/>
                  </a:moveTo>
                  <a:lnTo>
                    <a:pt x="13" y="108"/>
                  </a:lnTo>
                  <a:lnTo>
                    <a:pt x="11" y="106"/>
                  </a:lnTo>
                  <a:lnTo>
                    <a:pt x="10" y="104"/>
                  </a:lnTo>
                  <a:lnTo>
                    <a:pt x="7" y="101"/>
                  </a:lnTo>
                  <a:lnTo>
                    <a:pt x="4" y="89"/>
                  </a:lnTo>
                  <a:lnTo>
                    <a:pt x="0" y="78"/>
                  </a:lnTo>
                  <a:lnTo>
                    <a:pt x="3" y="72"/>
                  </a:lnTo>
                  <a:lnTo>
                    <a:pt x="5" y="68"/>
                  </a:lnTo>
                  <a:lnTo>
                    <a:pt x="8" y="63"/>
                  </a:lnTo>
                  <a:lnTo>
                    <a:pt x="13" y="59"/>
                  </a:lnTo>
                  <a:lnTo>
                    <a:pt x="18" y="53"/>
                  </a:lnTo>
                  <a:lnTo>
                    <a:pt x="21" y="45"/>
                  </a:lnTo>
                  <a:lnTo>
                    <a:pt x="25" y="35"/>
                  </a:lnTo>
                  <a:lnTo>
                    <a:pt x="32" y="23"/>
                  </a:lnTo>
                  <a:lnTo>
                    <a:pt x="38" y="16"/>
                  </a:lnTo>
                  <a:lnTo>
                    <a:pt x="44" y="8"/>
                  </a:lnTo>
                  <a:lnTo>
                    <a:pt x="45" y="5"/>
                  </a:lnTo>
                  <a:lnTo>
                    <a:pt x="47" y="2"/>
                  </a:lnTo>
                  <a:lnTo>
                    <a:pt x="49" y="0"/>
                  </a:lnTo>
                  <a:lnTo>
                    <a:pt x="54" y="0"/>
                  </a:lnTo>
                  <a:lnTo>
                    <a:pt x="56" y="0"/>
                  </a:lnTo>
                  <a:lnTo>
                    <a:pt x="59" y="0"/>
                  </a:lnTo>
                  <a:lnTo>
                    <a:pt x="59" y="2"/>
                  </a:lnTo>
                  <a:lnTo>
                    <a:pt x="57" y="5"/>
                  </a:lnTo>
                  <a:lnTo>
                    <a:pt x="57" y="9"/>
                  </a:lnTo>
                  <a:lnTo>
                    <a:pt x="57" y="12"/>
                  </a:lnTo>
                  <a:lnTo>
                    <a:pt x="59" y="12"/>
                  </a:lnTo>
                  <a:lnTo>
                    <a:pt x="59" y="12"/>
                  </a:lnTo>
                  <a:lnTo>
                    <a:pt x="60" y="12"/>
                  </a:lnTo>
                  <a:lnTo>
                    <a:pt x="61" y="12"/>
                  </a:lnTo>
                  <a:lnTo>
                    <a:pt x="62" y="14"/>
                  </a:lnTo>
                  <a:lnTo>
                    <a:pt x="63" y="19"/>
                  </a:lnTo>
                  <a:lnTo>
                    <a:pt x="62" y="28"/>
                  </a:lnTo>
                  <a:lnTo>
                    <a:pt x="59" y="37"/>
                  </a:lnTo>
                  <a:lnTo>
                    <a:pt x="56" y="40"/>
                  </a:lnTo>
                  <a:lnTo>
                    <a:pt x="53" y="45"/>
                  </a:lnTo>
                  <a:lnTo>
                    <a:pt x="51" y="51"/>
                  </a:lnTo>
                  <a:lnTo>
                    <a:pt x="49" y="54"/>
                  </a:lnTo>
                  <a:lnTo>
                    <a:pt x="51" y="55"/>
                  </a:lnTo>
                  <a:lnTo>
                    <a:pt x="53" y="55"/>
                  </a:lnTo>
                  <a:lnTo>
                    <a:pt x="53" y="59"/>
                  </a:lnTo>
                  <a:lnTo>
                    <a:pt x="51" y="62"/>
                  </a:lnTo>
                  <a:lnTo>
                    <a:pt x="47" y="65"/>
                  </a:lnTo>
                  <a:lnTo>
                    <a:pt x="44" y="68"/>
                  </a:lnTo>
                  <a:lnTo>
                    <a:pt x="37" y="71"/>
                  </a:lnTo>
                  <a:lnTo>
                    <a:pt x="31" y="74"/>
                  </a:lnTo>
                  <a:lnTo>
                    <a:pt x="35" y="74"/>
                  </a:lnTo>
                  <a:lnTo>
                    <a:pt x="37" y="72"/>
                  </a:lnTo>
                  <a:lnTo>
                    <a:pt x="38" y="72"/>
                  </a:lnTo>
                  <a:lnTo>
                    <a:pt x="38" y="72"/>
                  </a:lnTo>
                  <a:lnTo>
                    <a:pt x="39" y="74"/>
                  </a:lnTo>
                  <a:lnTo>
                    <a:pt x="39" y="77"/>
                  </a:lnTo>
                  <a:lnTo>
                    <a:pt x="37" y="80"/>
                  </a:lnTo>
                  <a:lnTo>
                    <a:pt x="33" y="82"/>
                  </a:lnTo>
                  <a:lnTo>
                    <a:pt x="32" y="84"/>
                  </a:lnTo>
                  <a:lnTo>
                    <a:pt x="31" y="84"/>
                  </a:lnTo>
                  <a:lnTo>
                    <a:pt x="31" y="85"/>
                  </a:lnTo>
                  <a:lnTo>
                    <a:pt x="31" y="86"/>
                  </a:lnTo>
                  <a:lnTo>
                    <a:pt x="27" y="93"/>
                  </a:lnTo>
                  <a:lnTo>
                    <a:pt x="22" y="97"/>
                  </a:lnTo>
                  <a:lnTo>
                    <a:pt x="30" y="96"/>
                  </a:lnTo>
                  <a:lnTo>
                    <a:pt x="39" y="97"/>
                  </a:lnTo>
                  <a:lnTo>
                    <a:pt x="37" y="101"/>
                  </a:lnTo>
                  <a:lnTo>
                    <a:pt x="35" y="103"/>
                  </a:lnTo>
                  <a:lnTo>
                    <a:pt x="31" y="104"/>
                  </a:lnTo>
                  <a:lnTo>
                    <a:pt x="27" y="105"/>
                  </a:lnTo>
                  <a:lnTo>
                    <a:pt x="25" y="108"/>
                  </a:lnTo>
                  <a:lnTo>
                    <a:pt x="23" y="109"/>
                  </a:lnTo>
                  <a:lnTo>
                    <a:pt x="22" y="109"/>
                  </a:lnTo>
                  <a:lnTo>
                    <a:pt x="20" y="109"/>
                  </a:lnTo>
                  <a:lnTo>
                    <a:pt x="19" y="106"/>
                  </a:lnTo>
                  <a:lnTo>
                    <a:pt x="19" y="105"/>
                  </a:lnTo>
                  <a:lnTo>
                    <a:pt x="18" y="105"/>
                  </a:lnTo>
                  <a:lnTo>
                    <a:pt x="15" y="10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6" name="Freeform 395"/>
            <p:cNvSpPr>
              <a:spLocks/>
            </p:cNvSpPr>
            <p:nvPr/>
          </p:nvSpPr>
          <p:spPr bwMode="gray">
            <a:xfrm>
              <a:off x="5397501" y="4497388"/>
              <a:ext cx="28575" cy="34925"/>
            </a:xfrm>
            <a:custGeom>
              <a:avLst/>
              <a:gdLst/>
              <a:ahLst/>
              <a:cxnLst>
                <a:cxn ang="0">
                  <a:pos x="19" y="105"/>
                </a:cxn>
                <a:cxn ang="0">
                  <a:pos x="19" y="98"/>
                </a:cxn>
                <a:cxn ang="0">
                  <a:pos x="16" y="86"/>
                </a:cxn>
                <a:cxn ang="0">
                  <a:pos x="11" y="69"/>
                </a:cxn>
                <a:cxn ang="0">
                  <a:pos x="11" y="50"/>
                </a:cxn>
                <a:cxn ang="0">
                  <a:pos x="5" y="32"/>
                </a:cxn>
                <a:cxn ang="0">
                  <a:pos x="1" y="21"/>
                </a:cxn>
                <a:cxn ang="0">
                  <a:pos x="2" y="19"/>
                </a:cxn>
                <a:cxn ang="0">
                  <a:pos x="7" y="14"/>
                </a:cxn>
                <a:cxn ang="0">
                  <a:pos x="12" y="13"/>
                </a:cxn>
                <a:cxn ang="0">
                  <a:pos x="17" y="17"/>
                </a:cxn>
                <a:cxn ang="0">
                  <a:pos x="20" y="25"/>
                </a:cxn>
                <a:cxn ang="0">
                  <a:pos x="28" y="27"/>
                </a:cxn>
                <a:cxn ang="0">
                  <a:pos x="36" y="25"/>
                </a:cxn>
                <a:cxn ang="0">
                  <a:pos x="43" y="18"/>
                </a:cxn>
                <a:cxn ang="0">
                  <a:pos x="45" y="11"/>
                </a:cxn>
                <a:cxn ang="0">
                  <a:pos x="49" y="2"/>
                </a:cxn>
                <a:cxn ang="0">
                  <a:pos x="53" y="2"/>
                </a:cxn>
                <a:cxn ang="0">
                  <a:pos x="58" y="4"/>
                </a:cxn>
                <a:cxn ang="0">
                  <a:pos x="62" y="3"/>
                </a:cxn>
                <a:cxn ang="0">
                  <a:pos x="74" y="2"/>
                </a:cxn>
                <a:cxn ang="0">
                  <a:pos x="81" y="2"/>
                </a:cxn>
                <a:cxn ang="0">
                  <a:pos x="77" y="9"/>
                </a:cxn>
                <a:cxn ang="0">
                  <a:pos x="73" y="21"/>
                </a:cxn>
                <a:cxn ang="0">
                  <a:pos x="74" y="29"/>
                </a:cxn>
                <a:cxn ang="0">
                  <a:pos x="77" y="30"/>
                </a:cxn>
                <a:cxn ang="0">
                  <a:pos x="84" y="32"/>
                </a:cxn>
                <a:cxn ang="0">
                  <a:pos x="91" y="33"/>
                </a:cxn>
                <a:cxn ang="0">
                  <a:pos x="94" y="37"/>
                </a:cxn>
                <a:cxn ang="0">
                  <a:pos x="92" y="46"/>
                </a:cxn>
                <a:cxn ang="0">
                  <a:pos x="81" y="57"/>
                </a:cxn>
                <a:cxn ang="0">
                  <a:pos x="73" y="68"/>
                </a:cxn>
                <a:cxn ang="0">
                  <a:pos x="69" y="74"/>
                </a:cxn>
                <a:cxn ang="0">
                  <a:pos x="60" y="83"/>
                </a:cxn>
                <a:cxn ang="0">
                  <a:pos x="51" y="98"/>
                </a:cxn>
                <a:cxn ang="0">
                  <a:pos x="42" y="106"/>
                </a:cxn>
                <a:cxn ang="0">
                  <a:pos x="28" y="109"/>
                </a:cxn>
              </a:cxnLst>
              <a:rect l="0" t="0" r="r" b="b"/>
              <a:pathLst>
                <a:path w="94" h="109">
                  <a:moveTo>
                    <a:pt x="21" y="108"/>
                  </a:moveTo>
                  <a:lnTo>
                    <a:pt x="19" y="105"/>
                  </a:lnTo>
                  <a:lnTo>
                    <a:pt x="19" y="101"/>
                  </a:lnTo>
                  <a:lnTo>
                    <a:pt x="19" y="98"/>
                  </a:lnTo>
                  <a:lnTo>
                    <a:pt x="19" y="93"/>
                  </a:lnTo>
                  <a:lnTo>
                    <a:pt x="16" y="86"/>
                  </a:lnTo>
                  <a:lnTo>
                    <a:pt x="12" y="79"/>
                  </a:lnTo>
                  <a:lnTo>
                    <a:pt x="11" y="69"/>
                  </a:lnTo>
                  <a:lnTo>
                    <a:pt x="11" y="60"/>
                  </a:lnTo>
                  <a:lnTo>
                    <a:pt x="11" y="50"/>
                  </a:lnTo>
                  <a:lnTo>
                    <a:pt x="12" y="41"/>
                  </a:lnTo>
                  <a:lnTo>
                    <a:pt x="5" y="32"/>
                  </a:lnTo>
                  <a:lnTo>
                    <a:pt x="1" y="21"/>
                  </a:lnTo>
                  <a:lnTo>
                    <a:pt x="1" y="21"/>
                  </a:lnTo>
                  <a:lnTo>
                    <a:pt x="0" y="21"/>
                  </a:lnTo>
                  <a:lnTo>
                    <a:pt x="2" y="19"/>
                  </a:lnTo>
                  <a:lnTo>
                    <a:pt x="4" y="17"/>
                  </a:lnTo>
                  <a:lnTo>
                    <a:pt x="7" y="14"/>
                  </a:lnTo>
                  <a:lnTo>
                    <a:pt x="10" y="13"/>
                  </a:lnTo>
                  <a:lnTo>
                    <a:pt x="12" y="13"/>
                  </a:lnTo>
                  <a:lnTo>
                    <a:pt x="15" y="14"/>
                  </a:lnTo>
                  <a:lnTo>
                    <a:pt x="17" y="17"/>
                  </a:lnTo>
                  <a:lnTo>
                    <a:pt x="18" y="20"/>
                  </a:lnTo>
                  <a:lnTo>
                    <a:pt x="20" y="25"/>
                  </a:lnTo>
                  <a:lnTo>
                    <a:pt x="24" y="26"/>
                  </a:lnTo>
                  <a:lnTo>
                    <a:pt x="28" y="27"/>
                  </a:lnTo>
                  <a:lnTo>
                    <a:pt x="32" y="26"/>
                  </a:lnTo>
                  <a:lnTo>
                    <a:pt x="36" y="25"/>
                  </a:lnTo>
                  <a:lnTo>
                    <a:pt x="40" y="21"/>
                  </a:lnTo>
                  <a:lnTo>
                    <a:pt x="43" y="18"/>
                  </a:lnTo>
                  <a:lnTo>
                    <a:pt x="44" y="14"/>
                  </a:lnTo>
                  <a:lnTo>
                    <a:pt x="45" y="11"/>
                  </a:lnTo>
                  <a:lnTo>
                    <a:pt x="46" y="6"/>
                  </a:lnTo>
                  <a:lnTo>
                    <a:pt x="49" y="2"/>
                  </a:lnTo>
                  <a:lnTo>
                    <a:pt x="51" y="0"/>
                  </a:lnTo>
                  <a:lnTo>
                    <a:pt x="53" y="2"/>
                  </a:lnTo>
                  <a:lnTo>
                    <a:pt x="54" y="3"/>
                  </a:lnTo>
                  <a:lnTo>
                    <a:pt x="58" y="4"/>
                  </a:lnTo>
                  <a:lnTo>
                    <a:pt x="60" y="4"/>
                  </a:lnTo>
                  <a:lnTo>
                    <a:pt x="62" y="3"/>
                  </a:lnTo>
                  <a:lnTo>
                    <a:pt x="67" y="2"/>
                  </a:lnTo>
                  <a:lnTo>
                    <a:pt x="74" y="2"/>
                  </a:lnTo>
                  <a:lnTo>
                    <a:pt x="82" y="2"/>
                  </a:lnTo>
                  <a:lnTo>
                    <a:pt x="81" y="2"/>
                  </a:lnTo>
                  <a:lnTo>
                    <a:pt x="80" y="2"/>
                  </a:lnTo>
                  <a:lnTo>
                    <a:pt x="77" y="9"/>
                  </a:lnTo>
                  <a:lnTo>
                    <a:pt x="74" y="17"/>
                  </a:lnTo>
                  <a:lnTo>
                    <a:pt x="73" y="21"/>
                  </a:lnTo>
                  <a:lnTo>
                    <a:pt x="73" y="25"/>
                  </a:lnTo>
                  <a:lnTo>
                    <a:pt x="74" y="29"/>
                  </a:lnTo>
                  <a:lnTo>
                    <a:pt x="75" y="32"/>
                  </a:lnTo>
                  <a:lnTo>
                    <a:pt x="77" y="30"/>
                  </a:lnTo>
                  <a:lnTo>
                    <a:pt x="78" y="29"/>
                  </a:lnTo>
                  <a:lnTo>
                    <a:pt x="84" y="32"/>
                  </a:lnTo>
                  <a:lnTo>
                    <a:pt x="89" y="34"/>
                  </a:lnTo>
                  <a:lnTo>
                    <a:pt x="91" y="33"/>
                  </a:lnTo>
                  <a:lnTo>
                    <a:pt x="93" y="33"/>
                  </a:lnTo>
                  <a:lnTo>
                    <a:pt x="94" y="37"/>
                  </a:lnTo>
                  <a:lnTo>
                    <a:pt x="94" y="42"/>
                  </a:lnTo>
                  <a:lnTo>
                    <a:pt x="92" y="46"/>
                  </a:lnTo>
                  <a:lnTo>
                    <a:pt x="89" y="50"/>
                  </a:lnTo>
                  <a:lnTo>
                    <a:pt x="81" y="57"/>
                  </a:lnTo>
                  <a:lnTo>
                    <a:pt x="74" y="62"/>
                  </a:lnTo>
                  <a:lnTo>
                    <a:pt x="73" y="68"/>
                  </a:lnTo>
                  <a:lnTo>
                    <a:pt x="72" y="74"/>
                  </a:lnTo>
                  <a:lnTo>
                    <a:pt x="69" y="74"/>
                  </a:lnTo>
                  <a:lnTo>
                    <a:pt x="68" y="74"/>
                  </a:lnTo>
                  <a:lnTo>
                    <a:pt x="60" y="83"/>
                  </a:lnTo>
                  <a:lnTo>
                    <a:pt x="54" y="93"/>
                  </a:lnTo>
                  <a:lnTo>
                    <a:pt x="51" y="98"/>
                  </a:lnTo>
                  <a:lnTo>
                    <a:pt x="48" y="102"/>
                  </a:lnTo>
                  <a:lnTo>
                    <a:pt x="42" y="106"/>
                  </a:lnTo>
                  <a:lnTo>
                    <a:pt x="36" y="108"/>
                  </a:lnTo>
                  <a:lnTo>
                    <a:pt x="28" y="109"/>
                  </a:lnTo>
                  <a:lnTo>
                    <a:pt x="21" y="108"/>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7" name="Freeform 396"/>
            <p:cNvSpPr>
              <a:spLocks/>
            </p:cNvSpPr>
            <p:nvPr/>
          </p:nvSpPr>
          <p:spPr bwMode="gray">
            <a:xfrm>
              <a:off x="5397501" y="4497388"/>
              <a:ext cx="28575" cy="34925"/>
            </a:xfrm>
            <a:custGeom>
              <a:avLst/>
              <a:gdLst/>
              <a:ahLst/>
              <a:cxnLst>
                <a:cxn ang="0">
                  <a:pos x="19" y="105"/>
                </a:cxn>
                <a:cxn ang="0">
                  <a:pos x="19" y="98"/>
                </a:cxn>
                <a:cxn ang="0">
                  <a:pos x="16" y="86"/>
                </a:cxn>
                <a:cxn ang="0">
                  <a:pos x="11" y="69"/>
                </a:cxn>
                <a:cxn ang="0">
                  <a:pos x="11" y="50"/>
                </a:cxn>
                <a:cxn ang="0">
                  <a:pos x="5" y="32"/>
                </a:cxn>
                <a:cxn ang="0">
                  <a:pos x="1" y="21"/>
                </a:cxn>
                <a:cxn ang="0">
                  <a:pos x="2" y="19"/>
                </a:cxn>
                <a:cxn ang="0">
                  <a:pos x="7" y="14"/>
                </a:cxn>
                <a:cxn ang="0">
                  <a:pos x="12" y="13"/>
                </a:cxn>
                <a:cxn ang="0">
                  <a:pos x="17" y="17"/>
                </a:cxn>
                <a:cxn ang="0">
                  <a:pos x="20" y="25"/>
                </a:cxn>
                <a:cxn ang="0">
                  <a:pos x="28" y="27"/>
                </a:cxn>
                <a:cxn ang="0">
                  <a:pos x="36" y="25"/>
                </a:cxn>
                <a:cxn ang="0">
                  <a:pos x="43" y="18"/>
                </a:cxn>
                <a:cxn ang="0">
                  <a:pos x="45" y="11"/>
                </a:cxn>
                <a:cxn ang="0">
                  <a:pos x="49" y="2"/>
                </a:cxn>
                <a:cxn ang="0">
                  <a:pos x="53" y="2"/>
                </a:cxn>
                <a:cxn ang="0">
                  <a:pos x="58" y="4"/>
                </a:cxn>
                <a:cxn ang="0">
                  <a:pos x="62" y="3"/>
                </a:cxn>
                <a:cxn ang="0">
                  <a:pos x="74" y="2"/>
                </a:cxn>
                <a:cxn ang="0">
                  <a:pos x="81" y="2"/>
                </a:cxn>
                <a:cxn ang="0">
                  <a:pos x="77" y="9"/>
                </a:cxn>
                <a:cxn ang="0">
                  <a:pos x="73" y="21"/>
                </a:cxn>
                <a:cxn ang="0">
                  <a:pos x="74" y="29"/>
                </a:cxn>
                <a:cxn ang="0">
                  <a:pos x="77" y="30"/>
                </a:cxn>
                <a:cxn ang="0">
                  <a:pos x="84" y="32"/>
                </a:cxn>
                <a:cxn ang="0">
                  <a:pos x="91" y="33"/>
                </a:cxn>
                <a:cxn ang="0">
                  <a:pos x="94" y="37"/>
                </a:cxn>
                <a:cxn ang="0">
                  <a:pos x="92" y="46"/>
                </a:cxn>
                <a:cxn ang="0">
                  <a:pos x="81" y="57"/>
                </a:cxn>
                <a:cxn ang="0">
                  <a:pos x="73" y="68"/>
                </a:cxn>
                <a:cxn ang="0">
                  <a:pos x="69" y="74"/>
                </a:cxn>
                <a:cxn ang="0">
                  <a:pos x="60" y="83"/>
                </a:cxn>
                <a:cxn ang="0">
                  <a:pos x="51" y="98"/>
                </a:cxn>
                <a:cxn ang="0">
                  <a:pos x="42" y="106"/>
                </a:cxn>
                <a:cxn ang="0">
                  <a:pos x="28" y="109"/>
                </a:cxn>
              </a:cxnLst>
              <a:rect l="0" t="0" r="r" b="b"/>
              <a:pathLst>
                <a:path w="94" h="109">
                  <a:moveTo>
                    <a:pt x="21" y="108"/>
                  </a:moveTo>
                  <a:lnTo>
                    <a:pt x="19" y="105"/>
                  </a:lnTo>
                  <a:lnTo>
                    <a:pt x="19" y="101"/>
                  </a:lnTo>
                  <a:lnTo>
                    <a:pt x="19" y="98"/>
                  </a:lnTo>
                  <a:lnTo>
                    <a:pt x="19" y="93"/>
                  </a:lnTo>
                  <a:lnTo>
                    <a:pt x="16" y="86"/>
                  </a:lnTo>
                  <a:lnTo>
                    <a:pt x="12" y="79"/>
                  </a:lnTo>
                  <a:lnTo>
                    <a:pt x="11" y="69"/>
                  </a:lnTo>
                  <a:lnTo>
                    <a:pt x="11" y="60"/>
                  </a:lnTo>
                  <a:lnTo>
                    <a:pt x="11" y="50"/>
                  </a:lnTo>
                  <a:lnTo>
                    <a:pt x="12" y="41"/>
                  </a:lnTo>
                  <a:lnTo>
                    <a:pt x="5" y="32"/>
                  </a:lnTo>
                  <a:lnTo>
                    <a:pt x="1" y="21"/>
                  </a:lnTo>
                  <a:lnTo>
                    <a:pt x="1" y="21"/>
                  </a:lnTo>
                  <a:lnTo>
                    <a:pt x="0" y="21"/>
                  </a:lnTo>
                  <a:lnTo>
                    <a:pt x="2" y="19"/>
                  </a:lnTo>
                  <a:lnTo>
                    <a:pt x="4" y="17"/>
                  </a:lnTo>
                  <a:lnTo>
                    <a:pt x="7" y="14"/>
                  </a:lnTo>
                  <a:lnTo>
                    <a:pt x="10" y="13"/>
                  </a:lnTo>
                  <a:lnTo>
                    <a:pt x="12" y="13"/>
                  </a:lnTo>
                  <a:lnTo>
                    <a:pt x="15" y="14"/>
                  </a:lnTo>
                  <a:lnTo>
                    <a:pt x="17" y="17"/>
                  </a:lnTo>
                  <a:lnTo>
                    <a:pt x="18" y="20"/>
                  </a:lnTo>
                  <a:lnTo>
                    <a:pt x="20" y="25"/>
                  </a:lnTo>
                  <a:lnTo>
                    <a:pt x="24" y="26"/>
                  </a:lnTo>
                  <a:lnTo>
                    <a:pt x="28" y="27"/>
                  </a:lnTo>
                  <a:lnTo>
                    <a:pt x="32" y="26"/>
                  </a:lnTo>
                  <a:lnTo>
                    <a:pt x="36" y="25"/>
                  </a:lnTo>
                  <a:lnTo>
                    <a:pt x="40" y="21"/>
                  </a:lnTo>
                  <a:lnTo>
                    <a:pt x="43" y="18"/>
                  </a:lnTo>
                  <a:lnTo>
                    <a:pt x="44" y="14"/>
                  </a:lnTo>
                  <a:lnTo>
                    <a:pt x="45" y="11"/>
                  </a:lnTo>
                  <a:lnTo>
                    <a:pt x="46" y="6"/>
                  </a:lnTo>
                  <a:lnTo>
                    <a:pt x="49" y="2"/>
                  </a:lnTo>
                  <a:lnTo>
                    <a:pt x="51" y="0"/>
                  </a:lnTo>
                  <a:lnTo>
                    <a:pt x="53" y="2"/>
                  </a:lnTo>
                  <a:lnTo>
                    <a:pt x="54" y="3"/>
                  </a:lnTo>
                  <a:lnTo>
                    <a:pt x="58" y="4"/>
                  </a:lnTo>
                  <a:lnTo>
                    <a:pt x="60" y="4"/>
                  </a:lnTo>
                  <a:lnTo>
                    <a:pt x="62" y="3"/>
                  </a:lnTo>
                  <a:lnTo>
                    <a:pt x="67" y="2"/>
                  </a:lnTo>
                  <a:lnTo>
                    <a:pt x="74" y="2"/>
                  </a:lnTo>
                  <a:lnTo>
                    <a:pt x="82" y="2"/>
                  </a:lnTo>
                  <a:lnTo>
                    <a:pt x="81" y="2"/>
                  </a:lnTo>
                  <a:lnTo>
                    <a:pt x="80" y="2"/>
                  </a:lnTo>
                  <a:lnTo>
                    <a:pt x="77" y="9"/>
                  </a:lnTo>
                  <a:lnTo>
                    <a:pt x="74" y="17"/>
                  </a:lnTo>
                  <a:lnTo>
                    <a:pt x="73" y="21"/>
                  </a:lnTo>
                  <a:lnTo>
                    <a:pt x="73" y="25"/>
                  </a:lnTo>
                  <a:lnTo>
                    <a:pt x="74" y="29"/>
                  </a:lnTo>
                  <a:lnTo>
                    <a:pt x="75" y="32"/>
                  </a:lnTo>
                  <a:lnTo>
                    <a:pt x="77" y="30"/>
                  </a:lnTo>
                  <a:lnTo>
                    <a:pt x="78" y="29"/>
                  </a:lnTo>
                  <a:lnTo>
                    <a:pt x="84" y="32"/>
                  </a:lnTo>
                  <a:lnTo>
                    <a:pt x="89" y="34"/>
                  </a:lnTo>
                  <a:lnTo>
                    <a:pt x="91" y="33"/>
                  </a:lnTo>
                  <a:lnTo>
                    <a:pt x="93" y="33"/>
                  </a:lnTo>
                  <a:lnTo>
                    <a:pt x="94" y="37"/>
                  </a:lnTo>
                  <a:lnTo>
                    <a:pt x="94" y="42"/>
                  </a:lnTo>
                  <a:lnTo>
                    <a:pt x="92" y="46"/>
                  </a:lnTo>
                  <a:lnTo>
                    <a:pt x="89" y="50"/>
                  </a:lnTo>
                  <a:lnTo>
                    <a:pt x="81" y="57"/>
                  </a:lnTo>
                  <a:lnTo>
                    <a:pt x="74" y="62"/>
                  </a:lnTo>
                  <a:lnTo>
                    <a:pt x="73" y="68"/>
                  </a:lnTo>
                  <a:lnTo>
                    <a:pt x="72" y="74"/>
                  </a:lnTo>
                  <a:lnTo>
                    <a:pt x="69" y="74"/>
                  </a:lnTo>
                  <a:lnTo>
                    <a:pt x="68" y="74"/>
                  </a:lnTo>
                  <a:lnTo>
                    <a:pt x="60" y="83"/>
                  </a:lnTo>
                  <a:lnTo>
                    <a:pt x="54" y="93"/>
                  </a:lnTo>
                  <a:lnTo>
                    <a:pt x="51" y="98"/>
                  </a:lnTo>
                  <a:lnTo>
                    <a:pt x="48" y="102"/>
                  </a:lnTo>
                  <a:lnTo>
                    <a:pt x="42" y="106"/>
                  </a:lnTo>
                  <a:lnTo>
                    <a:pt x="36" y="108"/>
                  </a:lnTo>
                  <a:lnTo>
                    <a:pt x="28" y="109"/>
                  </a:lnTo>
                  <a:lnTo>
                    <a:pt x="21" y="108"/>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8" name="Freeform 397"/>
            <p:cNvSpPr>
              <a:spLocks/>
            </p:cNvSpPr>
            <p:nvPr/>
          </p:nvSpPr>
          <p:spPr bwMode="gray">
            <a:xfrm>
              <a:off x="5402263" y="4475163"/>
              <a:ext cx="179388" cy="174625"/>
            </a:xfrm>
            <a:custGeom>
              <a:avLst/>
              <a:gdLst/>
              <a:ahLst/>
              <a:cxnLst>
                <a:cxn ang="0">
                  <a:pos x="475" y="171"/>
                </a:cxn>
                <a:cxn ang="0">
                  <a:pos x="425" y="131"/>
                </a:cxn>
                <a:cxn ang="0">
                  <a:pos x="421" y="120"/>
                </a:cxn>
                <a:cxn ang="0">
                  <a:pos x="424" y="108"/>
                </a:cxn>
                <a:cxn ang="0">
                  <a:pos x="415" y="100"/>
                </a:cxn>
                <a:cxn ang="0">
                  <a:pos x="349" y="64"/>
                </a:cxn>
                <a:cxn ang="0">
                  <a:pos x="255" y="13"/>
                </a:cxn>
                <a:cxn ang="0">
                  <a:pos x="151" y="0"/>
                </a:cxn>
                <a:cxn ang="0">
                  <a:pos x="73" y="2"/>
                </a:cxn>
                <a:cxn ang="0">
                  <a:pos x="72" y="30"/>
                </a:cxn>
                <a:cxn ang="0">
                  <a:pos x="75" y="61"/>
                </a:cxn>
                <a:cxn ang="0">
                  <a:pos x="67" y="71"/>
                </a:cxn>
                <a:cxn ang="0">
                  <a:pos x="58" y="77"/>
                </a:cxn>
                <a:cxn ang="0">
                  <a:pos x="55" y="97"/>
                </a:cxn>
                <a:cxn ang="0">
                  <a:pos x="65" y="100"/>
                </a:cxn>
                <a:cxn ang="0">
                  <a:pos x="75" y="105"/>
                </a:cxn>
                <a:cxn ang="0">
                  <a:pos x="62" y="125"/>
                </a:cxn>
                <a:cxn ang="0">
                  <a:pos x="50" y="142"/>
                </a:cxn>
                <a:cxn ang="0">
                  <a:pos x="32" y="166"/>
                </a:cxn>
                <a:cxn ang="0">
                  <a:pos x="9" y="177"/>
                </a:cxn>
                <a:cxn ang="0">
                  <a:pos x="1" y="185"/>
                </a:cxn>
                <a:cxn ang="0">
                  <a:pos x="7" y="223"/>
                </a:cxn>
                <a:cxn ang="0">
                  <a:pos x="6" y="259"/>
                </a:cxn>
                <a:cxn ang="0">
                  <a:pos x="14" y="279"/>
                </a:cxn>
                <a:cxn ang="0">
                  <a:pos x="38" y="303"/>
                </a:cxn>
                <a:cxn ang="0">
                  <a:pos x="55" y="336"/>
                </a:cxn>
                <a:cxn ang="0">
                  <a:pos x="70" y="362"/>
                </a:cxn>
                <a:cxn ang="0">
                  <a:pos x="95" y="389"/>
                </a:cxn>
                <a:cxn ang="0">
                  <a:pos x="121" y="404"/>
                </a:cxn>
                <a:cxn ang="0">
                  <a:pos x="132" y="412"/>
                </a:cxn>
                <a:cxn ang="0">
                  <a:pos x="170" y="424"/>
                </a:cxn>
                <a:cxn ang="0">
                  <a:pos x="189" y="431"/>
                </a:cxn>
                <a:cxn ang="0">
                  <a:pos x="201" y="434"/>
                </a:cxn>
                <a:cxn ang="0">
                  <a:pos x="232" y="444"/>
                </a:cxn>
                <a:cxn ang="0">
                  <a:pos x="235" y="437"/>
                </a:cxn>
                <a:cxn ang="0">
                  <a:pos x="247" y="440"/>
                </a:cxn>
                <a:cxn ang="0">
                  <a:pos x="261" y="470"/>
                </a:cxn>
                <a:cxn ang="0">
                  <a:pos x="269" y="500"/>
                </a:cxn>
                <a:cxn ang="0">
                  <a:pos x="270" y="523"/>
                </a:cxn>
                <a:cxn ang="0">
                  <a:pos x="282" y="537"/>
                </a:cxn>
                <a:cxn ang="0">
                  <a:pos x="306" y="543"/>
                </a:cxn>
                <a:cxn ang="0">
                  <a:pos x="341" y="542"/>
                </a:cxn>
                <a:cxn ang="0">
                  <a:pos x="369" y="549"/>
                </a:cxn>
                <a:cxn ang="0">
                  <a:pos x="390" y="544"/>
                </a:cxn>
                <a:cxn ang="0">
                  <a:pos x="413" y="549"/>
                </a:cxn>
                <a:cxn ang="0">
                  <a:pos x="430" y="534"/>
                </a:cxn>
                <a:cxn ang="0">
                  <a:pos x="452" y="529"/>
                </a:cxn>
                <a:cxn ang="0">
                  <a:pos x="466" y="532"/>
                </a:cxn>
                <a:cxn ang="0">
                  <a:pos x="485" y="525"/>
                </a:cxn>
                <a:cxn ang="0">
                  <a:pos x="520" y="513"/>
                </a:cxn>
                <a:cxn ang="0">
                  <a:pos x="556" y="481"/>
                </a:cxn>
                <a:cxn ang="0">
                  <a:pos x="534" y="467"/>
                </a:cxn>
                <a:cxn ang="0">
                  <a:pos x="517" y="414"/>
                </a:cxn>
                <a:cxn ang="0">
                  <a:pos x="504" y="381"/>
                </a:cxn>
                <a:cxn ang="0">
                  <a:pos x="513" y="360"/>
                </a:cxn>
                <a:cxn ang="0">
                  <a:pos x="509" y="340"/>
                </a:cxn>
                <a:cxn ang="0">
                  <a:pos x="506" y="321"/>
                </a:cxn>
                <a:cxn ang="0">
                  <a:pos x="515" y="314"/>
                </a:cxn>
                <a:cxn ang="0">
                  <a:pos x="499" y="291"/>
                </a:cxn>
                <a:cxn ang="0">
                  <a:pos x="478" y="260"/>
                </a:cxn>
                <a:cxn ang="0">
                  <a:pos x="481" y="238"/>
                </a:cxn>
                <a:cxn ang="0">
                  <a:pos x="498" y="198"/>
                </a:cxn>
              </a:cxnLst>
              <a:rect l="0" t="0" r="r" b="b"/>
              <a:pathLst>
                <a:path w="562" h="550">
                  <a:moveTo>
                    <a:pt x="505" y="187"/>
                  </a:moveTo>
                  <a:lnTo>
                    <a:pt x="496" y="183"/>
                  </a:lnTo>
                  <a:lnTo>
                    <a:pt x="486" y="177"/>
                  </a:lnTo>
                  <a:lnTo>
                    <a:pt x="475" y="171"/>
                  </a:lnTo>
                  <a:lnTo>
                    <a:pt x="465" y="163"/>
                  </a:lnTo>
                  <a:lnTo>
                    <a:pt x="446" y="149"/>
                  </a:lnTo>
                  <a:lnTo>
                    <a:pt x="429" y="135"/>
                  </a:lnTo>
                  <a:lnTo>
                    <a:pt x="425" y="131"/>
                  </a:lnTo>
                  <a:lnTo>
                    <a:pt x="422" y="127"/>
                  </a:lnTo>
                  <a:lnTo>
                    <a:pt x="421" y="125"/>
                  </a:lnTo>
                  <a:lnTo>
                    <a:pt x="421" y="122"/>
                  </a:lnTo>
                  <a:lnTo>
                    <a:pt x="421" y="120"/>
                  </a:lnTo>
                  <a:lnTo>
                    <a:pt x="422" y="117"/>
                  </a:lnTo>
                  <a:lnTo>
                    <a:pt x="424" y="113"/>
                  </a:lnTo>
                  <a:lnTo>
                    <a:pt x="425" y="110"/>
                  </a:lnTo>
                  <a:lnTo>
                    <a:pt x="424" y="108"/>
                  </a:lnTo>
                  <a:lnTo>
                    <a:pt x="423" y="105"/>
                  </a:lnTo>
                  <a:lnTo>
                    <a:pt x="422" y="104"/>
                  </a:lnTo>
                  <a:lnTo>
                    <a:pt x="420" y="102"/>
                  </a:lnTo>
                  <a:lnTo>
                    <a:pt x="415" y="100"/>
                  </a:lnTo>
                  <a:lnTo>
                    <a:pt x="410" y="97"/>
                  </a:lnTo>
                  <a:lnTo>
                    <a:pt x="390" y="87"/>
                  </a:lnTo>
                  <a:lnTo>
                    <a:pt x="369" y="76"/>
                  </a:lnTo>
                  <a:lnTo>
                    <a:pt x="349" y="64"/>
                  </a:lnTo>
                  <a:lnTo>
                    <a:pt x="330" y="53"/>
                  </a:lnTo>
                  <a:lnTo>
                    <a:pt x="304" y="40"/>
                  </a:lnTo>
                  <a:lnTo>
                    <a:pt x="281" y="27"/>
                  </a:lnTo>
                  <a:lnTo>
                    <a:pt x="255" y="13"/>
                  </a:lnTo>
                  <a:lnTo>
                    <a:pt x="232" y="0"/>
                  </a:lnTo>
                  <a:lnTo>
                    <a:pt x="204" y="0"/>
                  </a:lnTo>
                  <a:lnTo>
                    <a:pt x="178" y="0"/>
                  </a:lnTo>
                  <a:lnTo>
                    <a:pt x="151" y="0"/>
                  </a:lnTo>
                  <a:lnTo>
                    <a:pt x="123" y="0"/>
                  </a:lnTo>
                  <a:lnTo>
                    <a:pt x="107" y="0"/>
                  </a:lnTo>
                  <a:lnTo>
                    <a:pt x="90" y="0"/>
                  </a:lnTo>
                  <a:lnTo>
                    <a:pt x="73" y="2"/>
                  </a:lnTo>
                  <a:lnTo>
                    <a:pt x="56" y="3"/>
                  </a:lnTo>
                  <a:lnTo>
                    <a:pt x="62" y="13"/>
                  </a:lnTo>
                  <a:lnTo>
                    <a:pt x="68" y="22"/>
                  </a:lnTo>
                  <a:lnTo>
                    <a:pt x="72" y="30"/>
                  </a:lnTo>
                  <a:lnTo>
                    <a:pt x="73" y="39"/>
                  </a:lnTo>
                  <a:lnTo>
                    <a:pt x="74" y="46"/>
                  </a:lnTo>
                  <a:lnTo>
                    <a:pt x="74" y="56"/>
                  </a:lnTo>
                  <a:lnTo>
                    <a:pt x="75" y="61"/>
                  </a:lnTo>
                  <a:lnTo>
                    <a:pt x="74" y="64"/>
                  </a:lnTo>
                  <a:lnTo>
                    <a:pt x="74" y="68"/>
                  </a:lnTo>
                  <a:lnTo>
                    <a:pt x="72" y="70"/>
                  </a:lnTo>
                  <a:lnTo>
                    <a:pt x="67" y="71"/>
                  </a:lnTo>
                  <a:lnTo>
                    <a:pt x="63" y="70"/>
                  </a:lnTo>
                  <a:lnTo>
                    <a:pt x="62" y="70"/>
                  </a:lnTo>
                  <a:lnTo>
                    <a:pt x="61" y="70"/>
                  </a:lnTo>
                  <a:lnTo>
                    <a:pt x="58" y="77"/>
                  </a:lnTo>
                  <a:lnTo>
                    <a:pt x="55" y="85"/>
                  </a:lnTo>
                  <a:lnTo>
                    <a:pt x="54" y="89"/>
                  </a:lnTo>
                  <a:lnTo>
                    <a:pt x="54" y="93"/>
                  </a:lnTo>
                  <a:lnTo>
                    <a:pt x="55" y="97"/>
                  </a:lnTo>
                  <a:lnTo>
                    <a:pt x="56" y="100"/>
                  </a:lnTo>
                  <a:lnTo>
                    <a:pt x="58" y="98"/>
                  </a:lnTo>
                  <a:lnTo>
                    <a:pt x="59" y="97"/>
                  </a:lnTo>
                  <a:lnTo>
                    <a:pt x="65" y="100"/>
                  </a:lnTo>
                  <a:lnTo>
                    <a:pt x="70" y="102"/>
                  </a:lnTo>
                  <a:lnTo>
                    <a:pt x="72" y="101"/>
                  </a:lnTo>
                  <a:lnTo>
                    <a:pt x="74" y="101"/>
                  </a:lnTo>
                  <a:lnTo>
                    <a:pt x="75" y="105"/>
                  </a:lnTo>
                  <a:lnTo>
                    <a:pt x="75" y="110"/>
                  </a:lnTo>
                  <a:lnTo>
                    <a:pt x="73" y="114"/>
                  </a:lnTo>
                  <a:lnTo>
                    <a:pt x="70" y="118"/>
                  </a:lnTo>
                  <a:lnTo>
                    <a:pt x="62" y="125"/>
                  </a:lnTo>
                  <a:lnTo>
                    <a:pt x="55" y="130"/>
                  </a:lnTo>
                  <a:lnTo>
                    <a:pt x="54" y="136"/>
                  </a:lnTo>
                  <a:lnTo>
                    <a:pt x="53" y="142"/>
                  </a:lnTo>
                  <a:lnTo>
                    <a:pt x="50" y="142"/>
                  </a:lnTo>
                  <a:lnTo>
                    <a:pt x="49" y="142"/>
                  </a:lnTo>
                  <a:lnTo>
                    <a:pt x="41" y="151"/>
                  </a:lnTo>
                  <a:lnTo>
                    <a:pt x="35" y="161"/>
                  </a:lnTo>
                  <a:lnTo>
                    <a:pt x="32" y="166"/>
                  </a:lnTo>
                  <a:lnTo>
                    <a:pt x="29" y="170"/>
                  </a:lnTo>
                  <a:lnTo>
                    <a:pt x="23" y="174"/>
                  </a:lnTo>
                  <a:lnTo>
                    <a:pt x="17" y="176"/>
                  </a:lnTo>
                  <a:lnTo>
                    <a:pt x="9" y="177"/>
                  </a:lnTo>
                  <a:lnTo>
                    <a:pt x="2" y="176"/>
                  </a:lnTo>
                  <a:lnTo>
                    <a:pt x="2" y="176"/>
                  </a:lnTo>
                  <a:lnTo>
                    <a:pt x="4" y="177"/>
                  </a:lnTo>
                  <a:lnTo>
                    <a:pt x="1" y="185"/>
                  </a:lnTo>
                  <a:lnTo>
                    <a:pt x="0" y="193"/>
                  </a:lnTo>
                  <a:lnTo>
                    <a:pt x="0" y="201"/>
                  </a:lnTo>
                  <a:lnTo>
                    <a:pt x="1" y="208"/>
                  </a:lnTo>
                  <a:lnTo>
                    <a:pt x="7" y="223"/>
                  </a:lnTo>
                  <a:lnTo>
                    <a:pt x="13" y="238"/>
                  </a:lnTo>
                  <a:lnTo>
                    <a:pt x="10" y="247"/>
                  </a:lnTo>
                  <a:lnTo>
                    <a:pt x="6" y="255"/>
                  </a:lnTo>
                  <a:lnTo>
                    <a:pt x="6" y="259"/>
                  </a:lnTo>
                  <a:lnTo>
                    <a:pt x="6" y="264"/>
                  </a:lnTo>
                  <a:lnTo>
                    <a:pt x="8" y="267"/>
                  </a:lnTo>
                  <a:lnTo>
                    <a:pt x="9" y="271"/>
                  </a:lnTo>
                  <a:lnTo>
                    <a:pt x="14" y="279"/>
                  </a:lnTo>
                  <a:lnTo>
                    <a:pt x="19" y="285"/>
                  </a:lnTo>
                  <a:lnTo>
                    <a:pt x="25" y="291"/>
                  </a:lnTo>
                  <a:lnTo>
                    <a:pt x="31" y="297"/>
                  </a:lnTo>
                  <a:lnTo>
                    <a:pt x="38" y="303"/>
                  </a:lnTo>
                  <a:lnTo>
                    <a:pt x="42" y="309"/>
                  </a:lnTo>
                  <a:lnTo>
                    <a:pt x="47" y="316"/>
                  </a:lnTo>
                  <a:lnTo>
                    <a:pt x="50" y="324"/>
                  </a:lnTo>
                  <a:lnTo>
                    <a:pt x="55" y="336"/>
                  </a:lnTo>
                  <a:lnTo>
                    <a:pt x="62" y="346"/>
                  </a:lnTo>
                  <a:lnTo>
                    <a:pt x="65" y="350"/>
                  </a:lnTo>
                  <a:lnTo>
                    <a:pt x="67" y="356"/>
                  </a:lnTo>
                  <a:lnTo>
                    <a:pt x="70" y="362"/>
                  </a:lnTo>
                  <a:lnTo>
                    <a:pt x="71" y="369"/>
                  </a:lnTo>
                  <a:lnTo>
                    <a:pt x="76" y="377"/>
                  </a:lnTo>
                  <a:lnTo>
                    <a:pt x="83" y="386"/>
                  </a:lnTo>
                  <a:lnTo>
                    <a:pt x="95" y="389"/>
                  </a:lnTo>
                  <a:lnTo>
                    <a:pt x="108" y="391"/>
                  </a:lnTo>
                  <a:lnTo>
                    <a:pt x="112" y="397"/>
                  </a:lnTo>
                  <a:lnTo>
                    <a:pt x="114" y="404"/>
                  </a:lnTo>
                  <a:lnTo>
                    <a:pt x="121" y="404"/>
                  </a:lnTo>
                  <a:lnTo>
                    <a:pt x="128" y="404"/>
                  </a:lnTo>
                  <a:lnTo>
                    <a:pt x="130" y="409"/>
                  </a:lnTo>
                  <a:lnTo>
                    <a:pt x="131" y="411"/>
                  </a:lnTo>
                  <a:lnTo>
                    <a:pt x="132" y="412"/>
                  </a:lnTo>
                  <a:lnTo>
                    <a:pt x="137" y="413"/>
                  </a:lnTo>
                  <a:lnTo>
                    <a:pt x="148" y="415"/>
                  </a:lnTo>
                  <a:lnTo>
                    <a:pt x="160" y="420"/>
                  </a:lnTo>
                  <a:lnTo>
                    <a:pt x="170" y="424"/>
                  </a:lnTo>
                  <a:lnTo>
                    <a:pt x="181" y="430"/>
                  </a:lnTo>
                  <a:lnTo>
                    <a:pt x="184" y="429"/>
                  </a:lnTo>
                  <a:lnTo>
                    <a:pt x="187" y="430"/>
                  </a:lnTo>
                  <a:lnTo>
                    <a:pt x="189" y="431"/>
                  </a:lnTo>
                  <a:lnTo>
                    <a:pt x="192" y="434"/>
                  </a:lnTo>
                  <a:lnTo>
                    <a:pt x="197" y="435"/>
                  </a:lnTo>
                  <a:lnTo>
                    <a:pt x="200" y="434"/>
                  </a:lnTo>
                  <a:lnTo>
                    <a:pt x="201" y="434"/>
                  </a:lnTo>
                  <a:lnTo>
                    <a:pt x="205" y="437"/>
                  </a:lnTo>
                  <a:lnTo>
                    <a:pt x="216" y="440"/>
                  </a:lnTo>
                  <a:lnTo>
                    <a:pt x="228" y="443"/>
                  </a:lnTo>
                  <a:lnTo>
                    <a:pt x="232" y="444"/>
                  </a:lnTo>
                  <a:lnTo>
                    <a:pt x="234" y="444"/>
                  </a:lnTo>
                  <a:lnTo>
                    <a:pt x="236" y="442"/>
                  </a:lnTo>
                  <a:lnTo>
                    <a:pt x="235" y="438"/>
                  </a:lnTo>
                  <a:lnTo>
                    <a:pt x="235" y="437"/>
                  </a:lnTo>
                  <a:lnTo>
                    <a:pt x="236" y="436"/>
                  </a:lnTo>
                  <a:lnTo>
                    <a:pt x="238" y="436"/>
                  </a:lnTo>
                  <a:lnTo>
                    <a:pt x="243" y="437"/>
                  </a:lnTo>
                  <a:lnTo>
                    <a:pt x="247" y="440"/>
                  </a:lnTo>
                  <a:lnTo>
                    <a:pt x="252" y="446"/>
                  </a:lnTo>
                  <a:lnTo>
                    <a:pt x="255" y="452"/>
                  </a:lnTo>
                  <a:lnTo>
                    <a:pt x="258" y="458"/>
                  </a:lnTo>
                  <a:lnTo>
                    <a:pt x="261" y="470"/>
                  </a:lnTo>
                  <a:lnTo>
                    <a:pt x="265" y="481"/>
                  </a:lnTo>
                  <a:lnTo>
                    <a:pt x="268" y="489"/>
                  </a:lnTo>
                  <a:lnTo>
                    <a:pt x="269" y="494"/>
                  </a:lnTo>
                  <a:lnTo>
                    <a:pt x="269" y="500"/>
                  </a:lnTo>
                  <a:lnTo>
                    <a:pt x="268" y="508"/>
                  </a:lnTo>
                  <a:lnTo>
                    <a:pt x="267" y="513"/>
                  </a:lnTo>
                  <a:lnTo>
                    <a:pt x="268" y="519"/>
                  </a:lnTo>
                  <a:lnTo>
                    <a:pt x="270" y="523"/>
                  </a:lnTo>
                  <a:lnTo>
                    <a:pt x="273" y="526"/>
                  </a:lnTo>
                  <a:lnTo>
                    <a:pt x="276" y="529"/>
                  </a:lnTo>
                  <a:lnTo>
                    <a:pt x="279" y="533"/>
                  </a:lnTo>
                  <a:lnTo>
                    <a:pt x="282" y="537"/>
                  </a:lnTo>
                  <a:lnTo>
                    <a:pt x="284" y="542"/>
                  </a:lnTo>
                  <a:lnTo>
                    <a:pt x="291" y="542"/>
                  </a:lnTo>
                  <a:lnTo>
                    <a:pt x="298" y="543"/>
                  </a:lnTo>
                  <a:lnTo>
                    <a:pt x="306" y="543"/>
                  </a:lnTo>
                  <a:lnTo>
                    <a:pt x="312" y="541"/>
                  </a:lnTo>
                  <a:lnTo>
                    <a:pt x="320" y="537"/>
                  </a:lnTo>
                  <a:lnTo>
                    <a:pt x="330" y="534"/>
                  </a:lnTo>
                  <a:lnTo>
                    <a:pt x="341" y="542"/>
                  </a:lnTo>
                  <a:lnTo>
                    <a:pt x="356" y="550"/>
                  </a:lnTo>
                  <a:lnTo>
                    <a:pt x="361" y="550"/>
                  </a:lnTo>
                  <a:lnTo>
                    <a:pt x="366" y="550"/>
                  </a:lnTo>
                  <a:lnTo>
                    <a:pt x="369" y="549"/>
                  </a:lnTo>
                  <a:lnTo>
                    <a:pt x="373" y="546"/>
                  </a:lnTo>
                  <a:lnTo>
                    <a:pt x="377" y="543"/>
                  </a:lnTo>
                  <a:lnTo>
                    <a:pt x="384" y="541"/>
                  </a:lnTo>
                  <a:lnTo>
                    <a:pt x="390" y="544"/>
                  </a:lnTo>
                  <a:lnTo>
                    <a:pt x="393" y="546"/>
                  </a:lnTo>
                  <a:lnTo>
                    <a:pt x="397" y="549"/>
                  </a:lnTo>
                  <a:lnTo>
                    <a:pt x="405" y="550"/>
                  </a:lnTo>
                  <a:lnTo>
                    <a:pt x="413" y="549"/>
                  </a:lnTo>
                  <a:lnTo>
                    <a:pt x="418" y="548"/>
                  </a:lnTo>
                  <a:lnTo>
                    <a:pt x="423" y="544"/>
                  </a:lnTo>
                  <a:lnTo>
                    <a:pt x="425" y="542"/>
                  </a:lnTo>
                  <a:lnTo>
                    <a:pt x="430" y="534"/>
                  </a:lnTo>
                  <a:lnTo>
                    <a:pt x="438" y="526"/>
                  </a:lnTo>
                  <a:lnTo>
                    <a:pt x="444" y="527"/>
                  </a:lnTo>
                  <a:lnTo>
                    <a:pt x="448" y="528"/>
                  </a:lnTo>
                  <a:lnTo>
                    <a:pt x="452" y="529"/>
                  </a:lnTo>
                  <a:lnTo>
                    <a:pt x="455" y="532"/>
                  </a:lnTo>
                  <a:lnTo>
                    <a:pt x="458" y="533"/>
                  </a:lnTo>
                  <a:lnTo>
                    <a:pt x="462" y="533"/>
                  </a:lnTo>
                  <a:lnTo>
                    <a:pt x="466" y="532"/>
                  </a:lnTo>
                  <a:lnTo>
                    <a:pt x="471" y="528"/>
                  </a:lnTo>
                  <a:lnTo>
                    <a:pt x="475" y="526"/>
                  </a:lnTo>
                  <a:lnTo>
                    <a:pt x="480" y="525"/>
                  </a:lnTo>
                  <a:lnTo>
                    <a:pt x="485" y="525"/>
                  </a:lnTo>
                  <a:lnTo>
                    <a:pt x="490" y="525"/>
                  </a:lnTo>
                  <a:lnTo>
                    <a:pt x="497" y="523"/>
                  </a:lnTo>
                  <a:lnTo>
                    <a:pt x="504" y="520"/>
                  </a:lnTo>
                  <a:lnTo>
                    <a:pt x="520" y="513"/>
                  </a:lnTo>
                  <a:lnTo>
                    <a:pt x="534" y="505"/>
                  </a:lnTo>
                  <a:lnTo>
                    <a:pt x="548" y="497"/>
                  </a:lnTo>
                  <a:lnTo>
                    <a:pt x="562" y="487"/>
                  </a:lnTo>
                  <a:lnTo>
                    <a:pt x="556" y="481"/>
                  </a:lnTo>
                  <a:lnTo>
                    <a:pt x="551" y="476"/>
                  </a:lnTo>
                  <a:lnTo>
                    <a:pt x="544" y="472"/>
                  </a:lnTo>
                  <a:lnTo>
                    <a:pt x="538" y="470"/>
                  </a:lnTo>
                  <a:lnTo>
                    <a:pt x="534" y="467"/>
                  </a:lnTo>
                  <a:lnTo>
                    <a:pt x="529" y="460"/>
                  </a:lnTo>
                  <a:lnTo>
                    <a:pt x="524" y="445"/>
                  </a:lnTo>
                  <a:lnTo>
                    <a:pt x="522" y="429"/>
                  </a:lnTo>
                  <a:lnTo>
                    <a:pt x="517" y="414"/>
                  </a:lnTo>
                  <a:lnTo>
                    <a:pt x="511" y="399"/>
                  </a:lnTo>
                  <a:lnTo>
                    <a:pt x="507" y="394"/>
                  </a:lnTo>
                  <a:lnTo>
                    <a:pt x="505" y="387"/>
                  </a:lnTo>
                  <a:lnTo>
                    <a:pt x="504" y="381"/>
                  </a:lnTo>
                  <a:lnTo>
                    <a:pt x="504" y="374"/>
                  </a:lnTo>
                  <a:lnTo>
                    <a:pt x="509" y="366"/>
                  </a:lnTo>
                  <a:lnTo>
                    <a:pt x="512" y="362"/>
                  </a:lnTo>
                  <a:lnTo>
                    <a:pt x="513" y="360"/>
                  </a:lnTo>
                  <a:lnTo>
                    <a:pt x="514" y="356"/>
                  </a:lnTo>
                  <a:lnTo>
                    <a:pt x="513" y="352"/>
                  </a:lnTo>
                  <a:lnTo>
                    <a:pt x="511" y="345"/>
                  </a:lnTo>
                  <a:lnTo>
                    <a:pt x="509" y="340"/>
                  </a:lnTo>
                  <a:lnTo>
                    <a:pt x="506" y="334"/>
                  </a:lnTo>
                  <a:lnTo>
                    <a:pt x="505" y="330"/>
                  </a:lnTo>
                  <a:lnTo>
                    <a:pt x="505" y="324"/>
                  </a:lnTo>
                  <a:lnTo>
                    <a:pt x="506" y="321"/>
                  </a:lnTo>
                  <a:lnTo>
                    <a:pt x="509" y="318"/>
                  </a:lnTo>
                  <a:lnTo>
                    <a:pt x="511" y="316"/>
                  </a:lnTo>
                  <a:lnTo>
                    <a:pt x="513" y="315"/>
                  </a:lnTo>
                  <a:lnTo>
                    <a:pt x="515" y="314"/>
                  </a:lnTo>
                  <a:lnTo>
                    <a:pt x="515" y="312"/>
                  </a:lnTo>
                  <a:lnTo>
                    <a:pt x="515" y="308"/>
                  </a:lnTo>
                  <a:lnTo>
                    <a:pt x="512" y="304"/>
                  </a:lnTo>
                  <a:lnTo>
                    <a:pt x="499" y="291"/>
                  </a:lnTo>
                  <a:lnTo>
                    <a:pt x="487" y="279"/>
                  </a:lnTo>
                  <a:lnTo>
                    <a:pt x="482" y="272"/>
                  </a:lnTo>
                  <a:lnTo>
                    <a:pt x="479" y="264"/>
                  </a:lnTo>
                  <a:lnTo>
                    <a:pt x="478" y="260"/>
                  </a:lnTo>
                  <a:lnTo>
                    <a:pt x="478" y="256"/>
                  </a:lnTo>
                  <a:lnTo>
                    <a:pt x="478" y="251"/>
                  </a:lnTo>
                  <a:lnTo>
                    <a:pt x="479" y="247"/>
                  </a:lnTo>
                  <a:lnTo>
                    <a:pt x="481" y="238"/>
                  </a:lnTo>
                  <a:lnTo>
                    <a:pt x="485" y="230"/>
                  </a:lnTo>
                  <a:lnTo>
                    <a:pt x="489" y="219"/>
                  </a:lnTo>
                  <a:lnTo>
                    <a:pt x="494" y="208"/>
                  </a:lnTo>
                  <a:lnTo>
                    <a:pt x="498" y="198"/>
                  </a:lnTo>
                  <a:lnTo>
                    <a:pt x="505" y="187"/>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399" name="Freeform 398"/>
            <p:cNvSpPr>
              <a:spLocks/>
            </p:cNvSpPr>
            <p:nvPr/>
          </p:nvSpPr>
          <p:spPr bwMode="gray">
            <a:xfrm>
              <a:off x="5402263" y="4475163"/>
              <a:ext cx="179388" cy="174625"/>
            </a:xfrm>
            <a:custGeom>
              <a:avLst/>
              <a:gdLst/>
              <a:ahLst/>
              <a:cxnLst>
                <a:cxn ang="0">
                  <a:pos x="475" y="171"/>
                </a:cxn>
                <a:cxn ang="0">
                  <a:pos x="425" y="131"/>
                </a:cxn>
                <a:cxn ang="0">
                  <a:pos x="421" y="120"/>
                </a:cxn>
                <a:cxn ang="0">
                  <a:pos x="424" y="108"/>
                </a:cxn>
                <a:cxn ang="0">
                  <a:pos x="415" y="100"/>
                </a:cxn>
                <a:cxn ang="0">
                  <a:pos x="349" y="64"/>
                </a:cxn>
                <a:cxn ang="0">
                  <a:pos x="255" y="13"/>
                </a:cxn>
                <a:cxn ang="0">
                  <a:pos x="151" y="0"/>
                </a:cxn>
                <a:cxn ang="0">
                  <a:pos x="73" y="2"/>
                </a:cxn>
                <a:cxn ang="0">
                  <a:pos x="72" y="30"/>
                </a:cxn>
                <a:cxn ang="0">
                  <a:pos x="75" y="61"/>
                </a:cxn>
                <a:cxn ang="0">
                  <a:pos x="67" y="71"/>
                </a:cxn>
                <a:cxn ang="0">
                  <a:pos x="58" y="77"/>
                </a:cxn>
                <a:cxn ang="0">
                  <a:pos x="55" y="97"/>
                </a:cxn>
                <a:cxn ang="0">
                  <a:pos x="65" y="100"/>
                </a:cxn>
                <a:cxn ang="0">
                  <a:pos x="75" y="105"/>
                </a:cxn>
                <a:cxn ang="0">
                  <a:pos x="62" y="125"/>
                </a:cxn>
                <a:cxn ang="0">
                  <a:pos x="50" y="142"/>
                </a:cxn>
                <a:cxn ang="0">
                  <a:pos x="32" y="166"/>
                </a:cxn>
                <a:cxn ang="0">
                  <a:pos x="9" y="177"/>
                </a:cxn>
                <a:cxn ang="0">
                  <a:pos x="1" y="185"/>
                </a:cxn>
                <a:cxn ang="0">
                  <a:pos x="7" y="223"/>
                </a:cxn>
                <a:cxn ang="0">
                  <a:pos x="6" y="259"/>
                </a:cxn>
                <a:cxn ang="0">
                  <a:pos x="14" y="279"/>
                </a:cxn>
                <a:cxn ang="0">
                  <a:pos x="38" y="303"/>
                </a:cxn>
                <a:cxn ang="0">
                  <a:pos x="55" y="336"/>
                </a:cxn>
                <a:cxn ang="0">
                  <a:pos x="70" y="362"/>
                </a:cxn>
                <a:cxn ang="0">
                  <a:pos x="95" y="389"/>
                </a:cxn>
                <a:cxn ang="0">
                  <a:pos x="121" y="404"/>
                </a:cxn>
                <a:cxn ang="0">
                  <a:pos x="132" y="412"/>
                </a:cxn>
                <a:cxn ang="0">
                  <a:pos x="170" y="424"/>
                </a:cxn>
                <a:cxn ang="0">
                  <a:pos x="189" y="431"/>
                </a:cxn>
                <a:cxn ang="0">
                  <a:pos x="201" y="434"/>
                </a:cxn>
                <a:cxn ang="0">
                  <a:pos x="232" y="444"/>
                </a:cxn>
                <a:cxn ang="0">
                  <a:pos x="235" y="437"/>
                </a:cxn>
                <a:cxn ang="0">
                  <a:pos x="247" y="440"/>
                </a:cxn>
                <a:cxn ang="0">
                  <a:pos x="261" y="470"/>
                </a:cxn>
                <a:cxn ang="0">
                  <a:pos x="269" y="500"/>
                </a:cxn>
                <a:cxn ang="0">
                  <a:pos x="270" y="523"/>
                </a:cxn>
                <a:cxn ang="0">
                  <a:pos x="282" y="537"/>
                </a:cxn>
                <a:cxn ang="0">
                  <a:pos x="306" y="543"/>
                </a:cxn>
                <a:cxn ang="0">
                  <a:pos x="341" y="542"/>
                </a:cxn>
                <a:cxn ang="0">
                  <a:pos x="369" y="549"/>
                </a:cxn>
                <a:cxn ang="0">
                  <a:pos x="390" y="544"/>
                </a:cxn>
                <a:cxn ang="0">
                  <a:pos x="413" y="549"/>
                </a:cxn>
                <a:cxn ang="0">
                  <a:pos x="430" y="534"/>
                </a:cxn>
                <a:cxn ang="0">
                  <a:pos x="452" y="529"/>
                </a:cxn>
                <a:cxn ang="0">
                  <a:pos x="466" y="532"/>
                </a:cxn>
                <a:cxn ang="0">
                  <a:pos x="485" y="525"/>
                </a:cxn>
                <a:cxn ang="0">
                  <a:pos x="520" y="513"/>
                </a:cxn>
                <a:cxn ang="0">
                  <a:pos x="556" y="481"/>
                </a:cxn>
                <a:cxn ang="0">
                  <a:pos x="534" y="467"/>
                </a:cxn>
                <a:cxn ang="0">
                  <a:pos x="517" y="414"/>
                </a:cxn>
                <a:cxn ang="0">
                  <a:pos x="504" y="381"/>
                </a:cxn>
                <a:cxn ang="0">
                  <a:pos x="513" y="360"/>
                </a:cxn>
                <a:cxn ang="0">
                  <a:pos x="509" y="340"/>
                </a:cxn>
                <a:cxn ang="0">
                  <a:pos x="506" y="321"/>
                </a:cxn>
                <a:cxn ang="0">
                  <a:pos x="515" y="314"/>
                </a:cxn>
                <a:cxn ang="0">
                  <a:pos x="499" y="291"/>
                </a:cxn>
                <a:cxn ang="0">
                  <a:pos x="478" y="260"/>
                </a:cxn>
                <a:cxn ang="0">
                  <a:pos x="481" y="238"/>
                </a:cxn>
                <a:cxn ang="0">
                  <a:pos x="498" y="198"/>
                </a:cxn>
              </a:cxnLst>
              <a:rect l="0" t="0" r="r" b="b"/>
              <a:pathLst>
                <a:path w="562" h="550">
                  <a:moveTo>
                    <a:pt x="505" y="187"/>
                  </a:moveTo>
                  <a:lnTo>
                    <a:pt x="496" y="183"/>
                  </a:lnTo>
                  <a:lnTo>
                    <a:pt x="486" y="177"/>
                  </a:lnTo>
                  <a:lnTo>
                    <a:pt x="475" y="171"/>
                  </a:lnTo>
                  <a:lnTo>
                    <a:pt x="465" y="163"/>
                  </a:lnTo>
                  <a:lnTo>
                    <a:pt x="446" y="149"/>
                  </a:lnTo>
                  <a:lnTo>
                    <a:pt x="429" y="135"/>
                  </a:lnTo>
                  <a:lnTo>
                    <a:pt x="425" y="131"/>
                  </a:lnTo>
                  <a:lnTo>
                    <a:pt x="422" y="127"/>
                  </a:lnTo>
                  <a:lnTo>
                    <a:pt x="421" y="125"/>
                  </a:lnTo>
                  <a:lnTo>
                    <a:pt x="421" y="122"/>
                  </a:lnTo>
                  <a:lnTo>
                    <a:pt x="421" y="120"/>
                  </a:lnTo>
                  <a:lnTo>
                    <a:pt x="422" y="117"/>
                  </a:lnTo>
                  <a:lnTo>
                    <a:pt x="424" y="113"/>
                  </a:lnTo>
                  <a:lnTo>
                    <a:pt x="425" y="110"/>
                  </a:lnTo>
                  <a:lnTo>
                    <a:pt x="424" y="108"/>
                  </a:lnTo>
                  <a:lnTo>
                    <a:pt x="423" y="105"/>
                  </a:lnTo>
                  <a:lnTo>
                    <a:pt x="422" y="104"/>
                  </a:lnTo>
                  <a:lnTo>
                    <a:pt x="420" y="102"/>
                  </a:lnTo>
                  <a:lnTo>
                    <a:pt x="415" y="100"/>
                  </a:lnTo>
                  <a:lnTo>
                    <a:pt x="410" y="97"/>
                  </a:lnTo>
                  <a:lnTo>
                    <a:pt x="390" y="87"/>
                  </a:lnTo>
                  <a:lnTo>
                    <a:pt x="369" y="76"/>
                  </a:lnTo>
                  <a:lnTo>
                    <a:pt x="349" y="64"/>
                  </a:lnTo>
                  <a:lnTo>
                    <a:pt x="330" y="53"/>
                  </a:lnTo>
                  <a:lnTo>
                    <a:pt x="304" y="40"/>
                  </a:lnTo>
                  <a:lnTo>
                    <a:pt x="281" y="27"/>
                  </a:lnTo>
                  <a:lnTo>
                    <a:pt x="255" y="13"/>
                  </a:lnTo>
                  <a:lnTo>
                    <a:pt x="232" y="0"/>
                  </a:lnTo>
                  <a:lnTo>
                    <a:pt x="204" y="0"/>
                  </a:lnTo>
                  <a:lnTo>
                    <a:pt x="178" y="0"/>
                  </a:lnTo>
                  <a:lnTo>
                    <a:pt x="151" y="0"/>
                  </a:lnTo>
                  <a:lnTo>
                    <a:pt x="123" y="0"/>
                  </a:lnTo>
                  <a:lnTo>
                    <a:pt x="107" y="0"/>
                  </a:lnTo>
                  <a:lnTo>
                    <a:pt x="90" y="0"/>
                  </a:lnTo>
                  <a:lnTo>
                    <a:pt x="73" y="2"/>
                  </a:lnTo>
                  <a:lnTo>
                    <a:pt x="56" y="3"/>
                  </a:lnTo>
                  <a:lnTo>
                    <a:pt x="62" y="13"/>
                  </a:lnTo>
                  <a:lnTo>
                    <a:pt x="68" y="22"/>
                  </a:lnTo>
                  <a:lnTo>
                    <a:pt x="72" y="30"/>
                  </a:lnTo>
                  <a:lnTo>
                    <a:pt x="73" y="39"/>
                  </a:lnTo>
                  <a:lnTo>
                    <a:pt x="74" y="46"/>
                  </a:lnTo>
                  <a:lnTo>
                    <a:pt x="74" y="56"/>
                  </a:lnTo>
                  <a:lnTo>
                    <a:pt x="75" y="61"/>
                  </a:lnTo>
                  <a:lnTo>
                    <a:pt x="74" y="64"/>
                  </a:lnTo>
                  <a:lnTo>
                    <a:pt x="74" y="68"/>
                  </a:lnTo>
                  <a:lnTo>
                    <a:pt x="72" y="70"/>
                  </a:lnTo>
                  <a:lnTo>
                    <a:pt x="67" y="71"/>
                  </a:lnTo>
                  <a:lnTo>
                    <a:pt x="63" y="70"/>
                  </a:lnTo>
                  <a:lnTo>
                    <a:pt x="62" y="70"/>
                  </a:lnTo>
                  <a:lnTo>
                    <a:pt x="61" y="70"/>
                  </a:lnTo>
                  <a:lnTo>
                    <a:pt x="58" y="77"/>
                  </a:lnTo>
                  <a:lnTo>
                    <a:pt x="55" y="85"/>
                  </a:lnTo>
                  <a:lnTo>
                    <a:pt x="54" y="89"/>
                  </a:lnTo>
                  <a:lnTo>
                    <a:pt x="54" y="93"/>
                  </a:lnTo>
                  <a:lnTo>
                    <a:pt x="55" y="97"/>
                  </a:lnTo>
                  <a:lnTo>
                    <a:pt x="56" y="100"/>
                  </a:lnTo>
                  <a:lnTo>
                    <a:pt x="58" y="98"/>
                  </a:lnTo>
                  <a:lnTo>
                    <a:pt x="59" y="97"/>
                  </a:lnTo>
                  <a:lnTo>
                    <a:pt x="65" y="100"/>
                  </a:lnTo>
                  <a:lnTo>
                    <a:pt x="70" y="102"/>
                  </a:lnTo>
                  <a:lnTo>
                    <a:pt x="72" y="101"/>
                  </a:lnTo>
                  <a:lnTo>
                    <a:pt x="74" y="101"/>
                  </a:lnTo>
                  <a:lnTo>
                    <a:pt x="75" y="105"/>
                  </a:lnTo>
                  <a:lnTo>
                    <a:pt x="75" y="110"/>
                  </a:lnTo>
                  <a:lnTo>
                    <a:pt x="73" y="114"/>
                  </a:lnTo>
                  <a:lnTo>
                    <a:pt x="70" y="118"/>
                  </a:lnTo>
                  <a:lnTo>
                    <a:pt x="62" y="125"/>
                  </a:lnTo>
                  <a:lnTo>
                    <a:pt x="55" y="130"/>
                  </a:lnTo>
                  <a:lnTo>
                    <a:pt x="54" y="136"/>
                  </a:lnTo>
                  <a:lnTo>
                    <a:pt x="53" y="142"/>
                  </a:lnTo>
                  <a:lnTo>
                    <a:pt x="50" y="142"/>
                  </a:lnTo>
                  <a:lnTo>
                    <a:pt x="49" y="142"/>
                  </a:lnTo>
                  <a:lnTo>
                    <a:pt x="41" y="151"/>
                  </a:lnTo>
                  <a:lnTo>
                    <a:pt x="35" y="161"/>
                  </a:lnTo>
                  <a:lnTo>
                    <a:pt x="32" y="166"/>
                  </a:lnTo>
                  <a:lnTo>
                    <a:pt x="29" y="170"/>
                  </a:lnTo>
                  <a:lnTo>
                    <a:pt x="23" y="174"/>
                  </a:lnTo>
                  <a:lnTo>
                    <a:pt x="17" y="176"/>
                  </a:lnTo>
                  <a:lnTo>
                    <a:pt x="9" y="177"/>
                  </a:lnTo>
                  <a:lnTo>
                    <a:pt x="2" y="176"/>
                  </a:lnTo>
                  <a:lnTo>
                    <a:pt x="2" y="176"/>
                  </a:lnTo>
                  <a:lnTo>
                    <a:pt x="4" y="177"/>
                  </a:lnTo>
                  <a:lnTo>
                    <a:pt x="1" y="185"/>
                  </a:lnTo>
                  <a:lnTo>
                    <a:pt x="0" y="193"/>
                  </a:lnTo>
                  <a:lnTo>
                    <a:pt x="0" y="201"/>
                  </a:lnTo>
                  <a:lnTo>
                    <a:pt x="1" y="208"/>
                  </a:lnTo>
                  <a:lnTo>
                    <a:pt x="7" y="223"/>
                  </a:lnTo>
                  <a:lnTo>
                    <a:pt x="13" y="238"/>
                  </a:lnTo>
                  <a:lnTo>
                    <a:pt x="10" y="247"/>
                  </a:lnTo>
                  <a:lnTo>
                    <a:pt x="6" y="255"/>
                  </a:lnTo>
                  <a:lnTo>
                    <a:pt x="6" y="259"/>
                  </a:lnTo>
                  <a:lnTo>
                    <a:pt x="6" y="264"/>
                  </a:lnTo>
                  <a:lnTo>
                    <a:pt x="8" y="267"/>
                  </a:lnTo>
                  <a:lnTo>
                    <a:pt x="9" y="271"/>
                  </a:lnTo>
                  <a:lnTo>
                    <a:pt x="14" y="279"/>
                  </a:lnTo>
                  <a:lnTo>
                    <a:pt x="19" y="285"/>
                  </a:lnTo>
                  <a:lnTo>
                    <a:pt x="25" y="291"/>
                  </a:lnTo>
                  <a:lnTo>
                    <a:pt x="31" y="297"/>
                  </a:lnTo>
                  <a:lnTo>
                    <a:pt x="38" y="303"/>
                  </a:lnTo>
                  <a:lnTo>
                    <a:pt x="42" y="309"/>
                  </a:lnTo>
                  <a:lnTo>
                    <a:pt x="47" y="316"/>
                  </a:lnTo>
                  <a:lnTo>
                    <a:pt x="50" y="324"/>
                  </a:lnTo>
                  <a:lnTo>
                    <a:pt x="55" y="336"/>
                  </a:lnTo>
                  <a:lnTo>
                    <a:pt x="62" y="346"/>
                  </a:lnTo>
                  <a:lnTo>
                    <a:pt x="65" y="350"/>
                  </a:lnTo>
                  <a:lnTo>
                    <a:pt x="67" y="356"/>
                  </a:lnTo>
                  <a:lnTo>
                    <a:pt x="70" y="362"/>
                  </a:lnTo>
                  <a:lnTo>
                    <a:pt x="71" y="369"/>
                  </a:lnTo>
                  <a:lnTo>
                    <a:pt x="76" y="377"/>
                  </a:lnTo>
                  <a:lnTo>
                    <a:pt x="83" y="386"/>
                  </a:lnTo>
                  <a:lnTo>
                    <a:pt x="95" y="389"/>
                  </a:lnTo>
                  <a:lnTo>
                    <a:pt x="108" y="391"/>
                  </a:lnTo>
                  <a:lnTo>
                    <a:pt x="112" y="397"/>
                  </a:lnTo>
                  <a:lnTo>
                    <a:pt x="114" y="404"/>
                  </a:lnTo>
                  <a:lnTo>
                    <a:pt x="121" y="404"/>
                  </a:lnTo>
                  <a:lnTo>
                    <a:pt x="128" y="404"/>
                  </a:lnTo>
                  <a:lnTo>
                    <a:pt x="130" y="409"/>
                  </a:lnTo>
                  <a:lnTo>
                    <a:pt x="131" y="411"/>
                  </a:lnTo>
                  <a:lnTo>
                    <a:pt x="132" y="412"/>
                  </a:lnTo>
                  <a:lnTo>
                    <a:pt x="137" y="413"/>
                  </a:lnTo>
                  <a:lnTo>
                    <a:pt x="148" y="415"/>
                  </a:lnTo>
                  <a:lnTo>
                    <a:pt x="160" y="420"/>
                  </a:lnTo>
                  <a:lnTo>
                    <a:pt x="170" y="424"/>
                  </a:lnTo>
                  <a:lnTo>
                    <a:pt x="181" y="430"/>
                  </a:lnTo>
                  <a:lnTo>
                    <a:pt x="184" y="429"/>
                  </a:lnTo>
                  <a:lnTo>
                    <a:pt x="187" y="430"/>
                  </a:lnTo>
                  <a:lnTo>
                    <a:pt x="189" y="431"/>
                  </a:lnTo>
                  <a:lnTo>
                    <a:pt x="192" y="434"/>
                  </a:lnTo>
                  <a:lnTo>
                    <a:pt x="197" y="435"/>
                  </a:lnTo>
                  <a:lnTo>
                    <a:pt x="200" y="434"/>
                  </a:lnTo>
                  <a:lnTo>
                    <a:pt x="201" y="434"/>
                  </a:lnTo>
                  <a:lnTo>
                    <a:pt x="205" y="437"/>
                  </a:lnTo>
                  <a:lnTo>
                    <a:pt x="216" y="440"/>
                  </a:lnTo>
                  <a:lnTo>
                    <a:pt x="228" y="443"/>
                  </a:lnTo>
                  <a:lnTo>
                    <a:pt x="232" y="444"/>
                  </a:lnTo>
                  <a:lnTo>
                    <a:pt x="234" y="444"/>
                  </a:lnTo>
                  <a:lnTo>
                    <a:pt x="236" y="442"/>
                  </a:lnTo>
                  <a:lnTo>
                    <a:pt x="235" y="438"/>
                  </a:lnTo>
                  <a:lnTo>
                    <a:pt x="235" y="437"/>
                  </a:lnTo>
                  <a:lnTo>
                    <a:pt x="236" y="436"/>
                  </a:lnTo>
                  <a:lnTo>
                    <a:pt x="238" y="436"/>
                  </a:lnTo>
                  <a:lnTo>
                    <a:pt x="243" y="437"/>
                  </a:lnTo>
                  <a:lnTo>
                    <a:pt x="247" y="440"/>
                  </a:lnTo>
                  <a:lnTo>
                    <a:pt x="252" y="446"/>
                  </a:lnTo>
                  <a:lnTo>
                    <a:pt x="255" y="452"/>
                  </a:lnTo>
                  <a:lnTo>
                    <a:pt x="258" y="458"/>
                  </a:lnTo>
                  <a:lnTo>
                    <a:pt x="261" y="470"/>
                  </a:lnTo>
                  <a:lnTo>
                    <a:pt x="265" y="481"/>
                  </a:lnTo>
                  <a:lnTo>
                    <a:pt x="268" y="489"/>
                  </a:lnTo>
                  <a:lnTo>
                    <a:pt x="269" y="494"/>
                  </a:lnTo>
                  <a:lnTo>
                    <a:pt x="269" y="500"/>
                  </a:lnTo>
                  <a:lnTo>
                    <a:pt x="268" y="508"/>
                  </a:lnTo>
                  <a:lnTo>
                    <a:pt x="267" y="513"/>
                  </a:lnTo>
                  <a:lnTo>
                    <a:pt x="268" y="519"/>
                  </a:lnTo>
                  <a:lnTo>
                    <a:pt x="270" y="523"/>
                  </a:lnTo>
                  <a:lnTo>
                    <a:pt x="273" y="526"/>
                  </a:lnTo>
                  <a:lnTo>
                    <a:pt x="276" y="529"/>
                  </a:lnTo>
                  <a:lnTo>
                    <a:pt x="279" y="533"/>
                  </a:lnTo>
                  <a:lnTo>
                    <a:pt x="282" y="537"/>
                  </a:lnTo>
                  <a:lnTo>
                    <a:pt x="284" y="542"/>
                  </a:lnTo>
                  <a:lnTo>
                    <a:pt x="291" y="542"/>
                  </a:lnTo>
                  <a:lnTo>
                    <a:pt x="298" y="543"/>
                  </a:lnTo>
                  <a:lnTo>
                    <a:pt x="306" y="543"/>
                  </a:lnTo>
                  <a:lnTo>
                    <a:pt x="312" y="541"/>
                  </a:lnTo>
                  <a:lnTo>
                    <a:pt x="320" y="537"/>
                  </a:lnTo>
                  <a:lnTo>
                    <a:pt x="330" y="534"/>
                  </a:lnTo>
                  <a:lnTo>
                    <a:pt x="341" y="542"/>
                  </a:lnTo>
                  <a:lnTo>
                    <a:pt x="356" y="550"/>
                  </a:lnTo>
                  <a:lnTo>
                    <a:pt x="361" y="550"/>
                  </a:lnTo>
                  <a:lnTo>
                    <a:pt x="366" y="550"/>
                  </a:lnTo>
                  <a:lnTo>
                    <a:pt x="369" y="549"/>
                  </a:lnTo>
                  <a:lnTo>
                    <a:pt x="373" y="546"/>
                  </a:lnTo>
                  <a:lnTo>
                    <a:pt x="377" y="543"/>
                  </a:lnTo>
                  <a:lnTo>
                    <a:pt x="384" y="541"/>
                  </a:lnTo>
                  <a:lnTo>
                    <a:pt x="390" y="544"/>
                  </a:lnTo>
                  <a:lnTo>
                    <a:pt x="393" y="546"/>
                  </a:lnTo>
                  <a:lnTo>
                    <a:pt x="397" y="549"/>
                  </a:lnTo>
                  <a:lnTo>
                    <a:pt x="405" y="550"/>
                  </a:lnTo>
                  <a:lnTo>
                    <a:pt x="413" y="549"/>
                  </a:lnTo>
                  <a:lnTo>
                    <a:pt x="418" y="548"/>
                  </a:lnTo>
                  <a:lnTo>
                    <a:pt x="423" y="544"/>
                  </a:lnTo>
                  <a:lnTo>
                    <a:pt x="425" y="542"/>
                  </a:lnTo>
                  <a:lnTo>
                    <a:pt x="430" y="534"/>
                  </a:lnTo>
                  <a:lnTo>
                    <a:pt x="438" y="526"/>
                  </a:lnTo>
                  <a:lnTo>
                    <a:pt x="444" y="527"/>
                  </a:lnTo>
                  <a:lnTo>
                    <a:pt x="448" y="528"/>
                  </a:lnTo>
                  <a:lnTo>
                    <a:pt x="452" y="529"/>
                  </a:lnTo>
                  <a:lnTo>
                    <a:pt x="455" y="532"/>
                  </a:lnTo>
                  <a:lnTo>
                    <a:pt x="458" y="533"/>
                  </a:lnTo>
                  <a:lnTo>
                    <a:pt x="462" y="533"/>
                  </a:lnTo>
                  <a:lnTo>
                    <a:pt x="466" y="532"/>
                  </a:lnTo>
                  <a:lnTo>
                    <a:pt x="471" y="528"/>
                  </a:lnTo>
                  <a:lnTo>
                    <a:pt x="475" y="526"/>
                  </a:lnTo>
                  <a:lnTo>
                    <a:pt x="480" y="525"/>
                  </a:lnTo>
                  <a:lnTo>
                    <a:pt x="485" y="525"/>
                  </a:lnTo>
                  <a:lnTo>
                    <a:pt x="490" y="525"/>
                  </a:lnTo>
                  <a:lnTo>
                    <a:pt x="497" y="523"/>
                  </a:lnTo>
                  <a:lnTo>
                    <a:pt x="504" y="520"/>
                  </a:lnTo>
                  <a:lnTo>
                    <a:pt x="520" y="513"/>
                  </a:lnTo>
                  <a:lnTo>
                    <a:pt x="534" y="505"/>
                  </a:lnTo>
                  <a:lnTo>
                    <a:pt x="548" y="497"/>
                  </a:lnTo>
                  <a:lnTo>
                    <a:pt x="562" y="487"/>
                  </a:lnTo>
                  <a:lnTo>
                    <a:pt x="556" y="481"/>
                  </a:lnTo>
                  <a:lnTo>
                    <a:pt x="551" y="476"/>
                  </a:lnTo>
                  <a:lnTo>
                    <a:pt x="544" y="472"/>
                  </a:lnTo>
                  <a:lnTo>
                    <a:pt x="538" y="470"/>
                  </a:lnTo>
                  <a:lnTo>
                    <a:pt x="534" y="467"/>
                  </a:lnTo>
                  <a:lnTo>
                    <a:pt x="529" y="460"/>
                  </a:lnTo>
                  <a:lnTo>
                    <a:pt x="524" y="445"/>
                  </a:lnTo>
                  <a:lnTo>
                    <a:pt x="522" y="429"/>
                  </a:lnTo>
                  <a:lnTo>
                    <a:pt x="517" y="414"/>
                  </a:lnTo>
                  <a:lnTo>
                    <a:pt x="511" y="399"/>
                  </a:lnTo>
                  <a:lnTo>
                    <a:pt x="507" y="394"/>
                  </a:lnTo>
                  <a:lnTo>
                    <a:pt x="505" y="387"/>
                  </a:lnTo>
                  <a:lnTo>
                    <a:pt x="504" y="381"/>
                  </a:lnTo>
                  <a:lnTo>
                    <a:pt x="504" y="374"/>
                  </a:lnTo>
                  <a:lnTo>
                    <a:pt x="509" y="366"/>
                  </a:lnTo>
                  <a:lnTo>
                    <a:pt x="512" y="362"/>
                  </a:lnTo>
                  <a:lnTo>
                    <a:pt x="513" y="360"/>
                  </a:lnTo>
                  <a:lnTo>
                    <a:pt x="514" y="356"/>
                  </a:lnTo>
                  <a:lnTo>
                    <a:pt x="513" y="352"/>
                  </a:lnTo>
                  <a:lnTo>
                    <a:pt x="511" y="345"/>
                  </a:lnTo>
                  <a:lnTo>
                    <a:pt x="509" y="340"/>
                  </a:lnTo>
                  <a:lnTo>
                    <a:pt x="506" y="334"/>
                  </a:lnTo>
                  <a:lnTo>
                    <a:pt x="505" y="330"/>
                  </a:lnTo>
                  <a:lnTo>
                    <a:pt x="505" y="324"/>
                  </a:lnTo>
                  <a:lnTo>
                    <a:pt x="506" y="321"/>
                  </a:lnTo>
                  <a:lnTo>
                    <a:pt x="509" y="318"/>
                  </a:lnTo>
                  <a:lnTo>
                    <a:pt x="511" y="316"/>
                  </a:lnTo>
                  <a:lnTo>
                    <a:pt x="513" y="315"/>
                  </a:lnTo>
                  <a:lnTo>
                    <a:pt x="515" y="314"/>
                  </a:lnTo>
                  <a:lnTo>
                    <a:pt x="515" y="312"/>
                  </a:lnTo>
                  <a:lnTo>
                    <a:pt x="515" y="308"/>
                  </a:lnTo>
                  <a:lnTo>
                    <a:pt x="512" y="304"/>
                  </a:lnTo>
                  <a:lnTo>
                    <a:pt x="499" y="291"/>
                  </a:lnTo>
                  <a:lnTo>
                    <a:pt x="487" y="279"/>
                  </a:lnTo>
                  <a:lnTo>
                    <a:pt x="482" y="272"/>
                  </a:lnTo>
                  <a:lnTo>
                    <a:pt x="479" y="264"/>
                  </a:lnTo>
                  <a:lnTo>
                    <a:pt x="478" y="260"/>
                  </a:lnTo>
                  <a:lnTo>
                    <a:pt x="478" y="256"/>
                  </a:lnTo>
                  <a:lnTo>
                    <a:pt x="478" y="251"/>
                  </a:lnTo>
                  <a:lnTo>
                    <a:pt x="479" y="247"/>
                  </a:lnTo>
                  <a:lnTo>
                    <a:pt x="481" y="238"/>
                  </a:lnTo>
                  <a:lnTo>
                    <a:pt x="485" y="230"/>
                  </a:lnTo>
                  <a:lnTo>
                    <a:pt x="489" y="219"/>
                  </a:lnTo>
                  <a:lnTo>
                    <a:pt x="494" y="208"/>
                  </a:lnTo>
                  <a:lnTo>
                    <a:pt x="498" y="198"/>
                  </a:lnTo>
                  <a:lnTo>
                    <a:pt x="505" y="187"/>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0" name="Freeform 399"/>
            <p:cNvSpPr>
              <a:spLocks/>
            </p:cNvSpPr>
            <p:nvPr/>
          </p:nvSpPr>
          <p:spPr bwMode="gray">
            <a:xfrm>
              <a:off x="5456238" y="4611688"/>
              <a:ext cx="52388" cy="128588"/>
            </a:xfrm>
            <a:custGeom>
              <a:avLst/>
              <a:gdLst/>
              <a:ahLst/>
              <a:cxnLst>
                <a:cxn ang="0">
                  <a:pos x="19" y="2"/>
                </a:cxn>
                <a:cxn ang="0">
                  <a:pos x="31" y="5"/>
                </a:cxn>
                <a:cxn ang="0">
                  <a:pos x="62" y="15"/>
                </a:cxn>
                <a:cxn ang="0">
                  <a:pos x="65" y="8"/>
                </a:cxn>
                <a:cxn ang="0">
                  <a:pos x="77" y="11"/>
                </a:cxn>
                <a:cxn ang="0">
                  <a:pos x="91" y="41"/>
                </a:cxn>
                <a:cxn ang="0">
                  <a:pos x="99" y="71"/>
                </a:cxn>
                <a:cxn ang="0">
                  <a:pos x="100" y="94"/>
                </a:cxn>
                <a:cxn ang="0">
                  <a:pos x="112" y="108"/>
                </a:cxn>
                <a:cxn ang="0">
                  <a:pos x="100" y="113"/>
                </a:cxn>
                <a:cxn ang="0">
                  <a:pos x="96" y="122"/>
                </a:cxn>
                <a:cxn ang="0">
                  <a:pos x="85" y="151"/>
                </a:cxn>
                <a:cxn ang="0">
                  <a:pos x="91" y="174"/>
                </a:cxn>
                <a:cxn ang="0">
                  <a:pos x="93" y="202"/>
                </a:cxn>
                <a:cxn ang="0">
                  <a:pos x="113" y="218"/>
                </a:cxn>
                <a:cxn ang="0">
                  <a:pos x="145" y="251"/>
                </a:cxn>
                <a:cxn ang="0">
                  <a:pos x="162" y="283"/>
                </a:cxn>
                <a:cxn ang="0">
                  <a:pos x="158" y="323"/>
                </a:cxn>
                <a:cxn ang="0">
                  <a:pos x="153" y="350"/>
                </a:cxn>
                <a:cxn ang="0">
                  <a:pos x="139" y="352"/>
                </a:cxn>
                <a:cxn ang="0">
                  <a:pos x="131" y="361"/>
                </a:cxn>
                <a:cxn ang="0">
                  <a:pos x="124" y="374"/>
                </a:cxn>
                <a:cxn ang="0">
                  <a:pos x="131" y="398"/>
                </a:cxn>
                <a:cxn ang="0">
                  <a:pos x="126" y="407"/>
                </a:cxn>
                <a:cxn ang="0">
                  <a:pos x="120" y="398"/>
                </a:cxn>
                <a:cxn ang="0">
                  <a:pos x="114" y="384"/>
                </a:cxn>
                <a:cxn ang="0">
                  <a:pos x="91" y="360"/>
                </a:cxn>
                <a:cxn ang="0">
                  <a:pos x="79" y="336"/>
                </a:cxn>
                <a:cxn ang="0">
                  <a:pos x="90" y="319"/>
                </a:cxn>
                <a:cxn ang="0">
                  <a:pos x="97" y="282"/>
                </a:cxn>
                <a:cxn ang="0">
                  <a:pos x="87" y="265"/>
                </a:cxn>
                <a:cxn ang="0">
                  <a:pos x="51" y="268"/>
                </a:cxn>
                <a:cxn ang="0">
                  <a:pos x="24" y="237"/>
                </a:cxn>
                <a:cxn ang="0">
                  <a:pos x="19" y="238"/>
                </a:cxn>
                <a:cxn ang="0">
                  <a:pos x="6" y="230"/>
                </a:cxn>
                <a:cxn ang="0">
                  <a:pos x="2" y="221"/>
                </a:cxn>
                <a:cxn ang="0">
                  <a:pos x="10" y="206"/>
                </a:cxn>
                <a:cxn ang="0">
                  <a:pos x="14" y="188"/>
                </a:cxn>
                <a:cxn ang="0">
                  <a:pos x="12" y="172"/>
                </a:cxn>
                <a:cxn ang="0">
                  <a:pos x="20" y="168"/>
                </a:cxn>
                <a:cxn ang="0">
                  <a:pos x="40" y="155"/>
                </a:cxn>
                <a:cxn ang="0">
                  <a:pos x="28" y="144"/>
                </a:cxn>
                <a:cxn ang="0">
                  <a:pos x="30" y="115"/>
                </a:cxn>
                <a:cxn ang="0">
                  <a:pos x="32" y="86"/>
                </a:cxn>
                <a:cxn ang="0">
                  <a:pos x="38" y="72"/>
                </a:cxn>
                <a:cxn ang="0">
                  <a:pos x="50" y="60"/>
                </a:cxn>
                <a:cxn ang="0">
                  <a:pos x="42" y="51"/>
                </a:cxn>
                <a:cxn ang="0">
                  <a:pos x="41" y="40"/>
                </a:cxn>
                <a:cxn ang="0">
                  <a:pos x="31" y="33"/>
                </a:cxn>
                <a:cxn ang="0">
                  <a:pos x="31" y="17"/>
                </a:cxn>
                <a:cxn ang="0">
                  <a:pos x="23" y="11"/>
                </a:cxn>
                <a:cxn ang="0">
                  <a:pos x="12" y="8"/>
                </a:cxn>
              </a:cxnLst>
              <a:rect l="0" t="0" r="r" b="b"/>
              <a:pathLst>
                <a:path w="162" h="407">
                  <a:moveTo>
                    <a:pt x="11" y="1"/>
                  </a:moveTo>
                  <a:lnTo>
                    <a:pt x="14" y="0"/>
                  </a:lnTo>
                  <a:lnTo>
                    <a:pt x="17" y="1"/>
                  </a:lnTo>
                  <a:lnTo>
                    <a:pt x="19" y="2"/>
                  </a:lnTo>
                  <a:lnTo>
                    <a:pt x="22" y="5"/>
                  </a:lnTo>
                  <a:lnTo>
                    <a:pt x="27" y="6"/>
                  </a:lnTo>
                  <a:lnTo>
                    <a:pt x="30" y="5"/>
                  </a:lnTo>
                  <a:lnTo>
                    <a:pt x="31" y="5"/>
                  </a:lnTo>
                  <a:lnTo>
                    <a:pt x="35" y="8"/>
                  </a:lnTo>
                  <a:lnTo>
                    <a:pt x="46" y="11"/>
                  </a:lnTo>
                  <a:lnTo>
                    <a:pt x="58" y="14"/>
                  </a:lnTo>
                  <a:lnTo>
                    <a:pt x="62" y="15"/>
                  </a:lnTo>
                  <a:lnTo>
                    <a:pt x="64" y="15"/>
                  </a:lnTo>
                  <a:lnTo>
                    <a:pt x="66" y="13"/>
                  </a:lnTo>
                  <a:lnTo>
                    <a:pt x="65" y="9"/>
                  </a:lnTo>
                  <a:lnTo>
                    <a:pt x="65" y="8"/>
                  </a:lnTo>
                  <a:lnTo>
                    <a:pt x="66" y="7"/>
                  </a:lnTo>
                  <a:lnTo>
                    <a:pt x="68" y="7"/>
                  </a:lnTo>
                  <a:lnTo>
                    <a:pt x="73" y="8"/>
                  </a:lnTo>
                  <a:lnTo>
                    <a:pt x="77" y="11"/>
                  </a:lnTo>
                  <a:lnTo>
                    <a:pt x="82" y="17"/>
                  </a:lnTo>
                  <a:lnTo>
                    <a:pt x="85" y="23"/>
                  </a:lnTo>
                  <a:lnTo>
                    <a:pt x="88" y="29"/>
                  </a:lnTo>
                  <a:lnTo>
                    <a:pt x="91" y="41"/>
                  </a:lnTo>
                  <a:lnTo>
                    <a:pt x="95" y="52"/>
                  </a:lnTo>
                  <a:lnTo>
                    <a:pt x="98" y="60"/>
                  </a:lnTo>
                  <a:lnTo>
                    <a:pt x="99" y="65"/>
                  </a:lnTo>
                  <a:lnTo>
                    <a:pt x="99" y="71"/>
                  </a:lnTo>
                  <a:lnTo>
                    <a:pt x="98" y="79"/>
                  </a:lnTo>
                  <a:lnTo>
                    <a:pt x="97" y="84"/>
                  </a:lnTo>
                  <a:lnTo>
                    <a:pt x="98" y="90"/>
                  </a:lnTo>
                  <a:lnTo>
                    <a:pt x="100" y="94"/>
                  </a:lnTo>
                  <a:lnTo>
                    <a:pt x="103" y="97"/>
                  </a:lnTo>
                  <a:lnTo>
                    <a:pt x="106" y="100"/>
                  </a:lnTo>
                  <a:lnTo>
                    <a:pt x="109" y="104"/>
                  </a:lnTo>
                  <a:lnTo>
                    <a:pt x="112" y="108"/>
                  </a:lnTo>
                  <a:lnTo>
                    <a:pt x="114" y="113"/>
                  </a:lnTo>
                  <a:lnTo>
                    <a:pt x="109" y="113"/>
                  </a:lnTo>
                  <a:lnTo>
                    <a:pt x="103" y="113"/>
                  </a:lnTo>
                  <a:lnTo>
                    <a:pt x="100" y="113"/>
                  </a:lnTo>
                  <a:lnTo>
                    <a:pt x="98" y="114"/>
                  </a:lnTo>
                  <a:lnTo>
                    <a:pt x="96" y="115"/>
                  </a:lnTo>
                  <a:lnTo>
                    <a:pt x="95" y="116"/>
                  </a:lnTo>
                  <a:lnTo>
                    <a:pt x="96" y="122"/>
                  </a:lnTo>
                  <a:lnTo>
                    <a:pt x="95" y="129"/>
                  </a:lnTo>
                  <a:lnTo>
                    <a:pt x="89" y="138"/>
                  </a:lnTo>
                  <a:lnTo>
                    <a:pt x="85" y="146"/>
                  </a:lnTo>
                  <a:lnTo>
                    <a:pt x="85" y="151"/>
                  </a:lnTo>
                  <a:lnTo>
                    <a:pt x="85" y="154"/>
                  </a:lnTo>
                  <a:lnTo>
                    <a:pt x="87" y="160"/>
                  </a:lnTo>
                  <a:lnTo>
                    <a:pt x="89" y="165"/>
                  </a:lnTo>
                  <a:lnTo>
                    <a:pt x="91" y="174"/>
                  </a:lnTo>
                  <a:lnTo>
                    <a:pt x="92" y="184"/>
                  </a:lnTo>
                  <a:lnTo>
                    <a:pt x="92" y="189"/>
                  </a:lnTo>
                  <a:lnTo>
                    <a:pt x="92" y="196"/>
                  </a:lnTo>
                  <a:lnTo>
                    <a:pt x="93" y="202"/>
                  </a:lnTo>
                  <a:lnTo>
                    <a:pt x="95" y="208"/>
                  </a:lnTo>
                  <a:lnTo>
                    <a:pt x="99" y="212"/>
                  </a:lnTo>
                  <a:lnTo>
                    <a:pt x="104" y="214"/>
                  </a:lnTo>
                  <a:lnTo>
                    <a:pt x="113" y="218"/>
                  </a:lnTo>
                  <a:lnTo>
                    <a:pt x="120" y="222"/>
                  </a:lnTo>
                  <a:lnTo>
                    <a:pt x="128" y="229"/>
                  </a:lnTo>
                  <a:lnTo>
                    <a:pt x="133" y="236"/>
                  </a:lnTo>
                  <a:lnTo>
                    <a:pt x="145" y="251"/>
                  </a:lnTo>
                  <a:lnTo>
                    <a:pt x="156" y="266"/>
                  </a:lnTo>
                  <a:lnTo>
                    <a:pt x="160" y="273"/>
                  </a:lnTo>
                  <a:lnTo>
                    <a:pt x="162" y="278"/>
                  </a:lnTo>
                  <a:lnTo>
                    <a:pt x="162" y="283"/>
                  </a:lnTo>
                  <a:lnTo>
                    <a:pt x="161" y="287"/>
                  </a:lnTo>
                  <a:lnTo>
                    <a:pt x="158" y="298"/>
                  </a:lnTo>
                  <a:lnTo>
                    <a:pt x="157" y="310"/>
                  </a:lnTo>
                  <a:lnTo>
                    <a:pt x="158" y="323"/>
                  </a:lnTo>
                  <a:lnTo>
                    <a:pt x="158" y="336"/>
                  </a:lnTo>
                  <a:lnTo>
                    <a:pt x="157" y="343"/>
                  </a:lnTo>
                  <a:lnTo>
                    <a:pt x="155" y="348"/>
                  </a:lnTo>
                  <a:lnTo>
                    <a:pt x="153" y="350"/>
                  </a:lnTo>
                  <a:lnTo>
                    <a:pt x="150" y="351"/>
                  </a:lnTo>
                  <a:lnTo>
                    <a:pt x="148" y="351"/>
                  </a:lnTo>
                  <a:lnTo>
                    <a:pt x="145" y="351"/>
                  </a:lnTo>
                  <a:lnTo>
                    <a:pt x="139" y="352"/>
                  </a:lnTo>
                  <a:lnTo>
                    <a:pt x="134" y="353"/>
                  </a:lnTo>
                  <a:lnTo>
                    <a:pt x="133" y="356"/>
                  </a:lnTo>
                  <a:lnTo>
                    <a:pt x="131" y="358"/>
                  </a:lnTo>
                  <a:lnTo>
                    <a:pt x="131" y="361"/>
                  </a:lnTo>
                  <a:lnTo>
                    <a:pt x="130" y="365"/>
                  </a:lnTo>
                  <a:lnTo>
                    <a:pt x="128" y="369"/>
                  </a:lnTo>
                  <a:lnTo>
                    <a:pt x="125" y="372"/>
                  </a:lnTo>
                  <a:lnTo>
                    <a:pt x="124" y="374"/>
                  </a:lnTo>
                  <a:lnTo>
                    <a:pt x="123" y="376"/>
                  </a:lnTo>
                  <a:lnTo>
                    <a:pt x="126" y="383"/>
                  </a:lnTo>
                  <a:lnTo>
                    <a:pt x="130" y="392"/>
                  </a:lnTo>
                  <a:lnTo>
                    <a:pt x="131" y="398"/>
                  </a:lnTo>
                  <a:lnTo>
                    <a:pt x="131" y="404"/>
                  </a:lnTo>
                  <a:lnTo>
                    <a:pt x="131" y="406"/>
                  </a:lnTo>
                  <a:lnTo>
                    <a:pt x="130" y="407"/>
                  </a:lnTo>
                  <a:lnTo>
                    <a:pt x="126" y="407"/>
                  </a:lnTo>
                  <a:lnTo>
                    <a:pt x="123" y="406"/>
                  </a:lnTo>
                  <a:lnTo>
                    <a:pt x="120" y="403"/>
                  </a:lnTo>
                  <a:lnTo>
                    <a:pt x="117" y="400"/>
                  </a:lnTo>
                  <a:lnTo>
                    <a:pt x="120" y="398"/>
                  </a:lnTo>
                  <a:lnTo>
                    <a:pt x="123" y="395"/>
                  </a:lnTo>
                  <a:lnTo>
                    <a:pt x="122" y="390"/>
                  </a:lnTo>
                  <a:lnTo>
                    <a:pt x="119" y="387"/>
                  </a:lnTo>
                  <a:lnTo>
                    <a:pt x="114" y="384"/>
                  </a:lnTo>
                  <a:lnTo>
                    <a:pt x="109" y="381"/>
                  </a:lnTo>
                  <a:lnTo>
                    <a:pt x="106" y="377"/>
                  </a:lnTo>
                  <a:lnTo>
                    <a:pt x="101" y="373"/>
                  </a:lnTo>
                  <a:lnTo>
                    <a:pt x="91" y="360"/>
                  </a:lnTo>
                  <a:lnTo>
                    <a:pt x="82" y="348"/>
                  </a:lnTo>
                  <a:lnTo>
                    <a:pt x="79" y="343"/>
                  </a:lnTo>
                  <a:lnTo>
                    <a:pt x="77" y="339"/>
                  </a:lnTo>
                  <a:lnTo>
                    <a:pt x="79" y="336"/>
                  </a:lnTo>
                  <a:lnTo>
                    <a:pt x="80" y="334"/>
                  </a:lnTo>
                  <a:lnTo>
                    <a:pt x="84" y="330"/>
                  </a:lnTo>
                  <a:lnTo>
                    <a:pt x="88" y="325"/>
                  </a:lnTo>
                  <a:lnTo>
                    <a:pt x="90" y="319"/>
                  </a:lnTo>
                  <a:lnTo>
                    <a:pt x="92" y="314"/>
                  </a:lnTo>
                  <a:lnTo>
                    <a:pt x="95" y="302"/>
                  </a:lnTo>
                  <a:lnTo>
                    <a:pt x="97" y="290"/>
                  </a:lnTo>
                  <a:lnTo>
                    <a:pt x="97" y="282"/>
                  </a:lnTo>
                  <a:lnTo>
                    <a:pt x="96" y="276"/>
                  </a:lnTo>
                  <a:lnTo>
                    <a:pt x="92" y="271"/>
                  </a:lnTo>
                  <a:lnTo>
                    <a:pt x="87" y="266"/>
                  </a:lnTo>
                  <a:lnTo>
                    <a:pt x="87" y="265"/>
                  </a:lnTo>
                  <a:lnTo>
                    <a:pt x="84" y="262"/>
                  </a:lnTo>
                  <a:lnTo>
                    <a:pt x="72" y="263"/>
                  </a:lnTo>
                  <a:lnTo>
                    <a:pt x="58" y="266"/>
                  </a:lnTo>
                  <a:lnTo>
                    <a:pt x="51" y="268"/>
                  </a:lnTo>
                  <a:lnTo>
                    <a:pt x="47" y="270"/>
                  </a:lnTo>
                  <a:lnTo>
                    <a:pt x="36" y="255"/>
                  </a:lnTo>
                  <a:lnTo>
                    <a:pt x="25" y="241"/>
                  </a:lnTo>
                  <a:lnTo>
                    <a:pt x="24" y="237"/>
                  </a:lnTo>
                  <a:lnTo>
                    <a:pt x="24" y="236"/>
                  </a:lnTo>
                  <a:lnTo>
                    <a:pt x="23" y="235"/>
                  </a:lnTo>
                  <a:lnTo>
                    <a:pt x="22" y="236"/>
                  </a:lnTo>
                  <a:lnTo>
                    <a:pt x="19" y="238"/>
                  </a:lnTo>
                  <a:lnTo>
                    <a:pt x="15" y="239"/>
                  </a:lnTo>
                  <a:lnTo>
                    <a:pt x="12" y="235"/>
                  </a:lnTo>
                  <a:lnTo>
                    <a:pt x="9" y="231"/>
                  </a:lnTo>
                  <a:lnTo>
                    <a:pt x="6" y="230"/>
                  </a:lnTo>
                  <a:lnTo>
                    <a:pt x="3" y="229"/>
                  </a:lnTo>
                  <a:lnTo>
                    <a:pt x="3" y="227"/>
                  </a:lnTo>
                  <a:lnTo>
                    <a:pt x="3" y="226"/>
                  </a:lnTo>
                  <a:lnTo>
                    <a:pt x="2" y="221"/>
                  </a:lnTo>
                  <a:lnTo>
                    <a:pt x="0" y="218"/>
                  </a:lnTo>
                  <a:lnTo>
                    <a:pt x="5" y="214"/>
                  </a:lnTo>
                  <a:lnTo>
                    <a:pt x="8" y="210"/>
                  </a:lnTo>
                  <a:lnTo>
                    <a:pt x="10" y="206"/>
                  </a:lnTo>
                  <a:lnTo>
                    <a:pt x="12" y="202"/>
                  </a:lnTo>
                  <a:lnTo>
                    <a:pt x="14" y="197"/>
                  </a:lnTo>
                  <a:lnTo>
                    <a:pt x="15" y="193"/>
                  </a:lnTo>
                  <a:lnTo>
                    <a:pt x="14" y="188"/>
                  </a:lnTo>
                  <a:lnTo>
                    <a:pt x="14" y="182"/>
                  </a:lnTo>
                  <a:lnTo>
                    <a:pt x="12" y="178"/>
                  </a:lnTo>
                  <a:lnTo>
                    <a:pt x="11" y="174"/>
                  </a:lnTo>
                  <a:lnTo>
                    <a:pt x="12" y="172"/>
                  </a:lnTo>
                  <a:lnTo>
                    <a:pt x="12" y="170"/>
                  </a:lnTo>
                  <a:lnTo>
                    <a:pt x="15" y="168"/>
                  </a:lnTo>
                  <a:lnTo>
                    <a:pt x="17" y="168"/>
                  </a:lnTo>
                  <a:lnTo>
                    <a:pt x="20" y="168"/>
                  </a:lnTo>
                  <a:lnTo>
                    <a:pt x="25" y="168"/>
                  </a:lnTo>
                  <a:lnTo>
                    <a:pt x="33" y="163"/>
                  </a:lnTo>
                  <a:lnTo>
                    <a:pt x="40" y="157"/>
                  </a:lnTo>
                  <a:lnTo>
                    <a:pt x="40" y="155"/>
                  </a:lnTo>
                  <a:lnTo>
                    <a:pt x="39" y="153"/>
                  </a:lnTo>
                  <a:lnTo>
                    <a:pt x="34" y="151"/>
                  </a:lnTo>
                  <a:lnTo>
                    <a:pt x="31" y="148"/>
                  </a:lnTo>
                  <a:lnTo>
                    <a:pt x="28" y="144"/>
                  </a:lnTo>
                  <a:lnTo>
                    <a:pt x="28" y="140"/>
                  </a:lnTo>
                  <a:lnTo>
                    <a:pt x="30" y="131"/>
                  </a:lnTo>
                  <a:lnTo>
                    <a:pt x="32" y="121"/>
                  </a:lnTo>
                  <a:lnTo>
                    <a:pt x="30" y="115"/>
                  </a:lnTo>
                  <a:lnTo>
                    <a:pt x="26" y="110"/>
                  </a:lnTo>
                  <a:lnTo>
                    <a:pt x="31" y="103"/>
                  </a:lnTo>
                  <a:lnTo>
                    <a:pt x="35" y="96"/>
                  </a:lnTo>
                  <a:lnTo>
                    <a:pt x="32" y="86"/>
                  </a:lnTo>
                  <a:lnTo>
                    <a:pt x="28" y="76"/>
                  </a:lnTo>
                  <a:lnTo>
                    <a:pt x="30" y="75"/>
                  </a:lnTo>
                  <a:lnTo>
                    <a:pt x="32" y="75"/>
                  </a:lnTo>
                  <a:lnTo>
                    <a:pt x="38" y="72"/>
                  </a:lnTo>
                  <a:lnTo>
                    <a:pt x="44" y="68"/>
                  </a:lnTo>
                  <a:lnTo>
                    <a:pt x="47" y="66"/>
                  </a:lnTo>
                  <a:lnTo>
                    <a:pt x="49" y="64"/>
                  </a:lnTo>
                  <a:lnTo>
                    <a:pt x="50" y="60"/>
                  </a:lnTo>
                  <a:lnTo>
                    <a:pt x="49" y="58"/>
                  </a:lnTo>
                  <a:lnTo>
                    <a:pt x="46" y="56"/>
                  </a:lnTo>
                  <a:lnTo>
                    <a:pt x="43" y="54"/>
                  </a:lnTo>
                  <a:lnTo>
                    <a:pt x="42" y="51"/>
                  </a:lnTo>
                  <a:lnTo>
                    <a:pt x="42" y="47"/>
                  </a:lnTo>
                  <a:lnTo>
                    <a:pt x="43" y="43"/>
                  </a:lnTo>
                  <a:lnTo>
                    <a:pt x="42" y="41"/>
                  </a:lnTo>
                  <a:lnTo>
                    <a:pt x="41" y="40"/>
                  </a:lnTo>
                  <a:lnTo>
                    <a:pt x="40" y="40"/>
                  </a:lnTo>
                  <a:lnTo>
                    <a:pt x="36" y="39"/>
                  </a:lnTo>
                  <a:lnTo>
                    <a:pt x="32" y="35"/>
                  </a:lnTo>
                  <a:lnTo>
                    <a:pt x="31" y="33"/>
                  </a:lnTo>
                  <a:lnTo>
                    <a:pt x="31" y="31"/>
                  </a:lnTo>
                  <a:lnTo>
                    <a:pt x="32" y="26"/>
                  </a:lnTo>
                  <a:lnTo>
                    <a:pt x="32" y="19"/>
                  </a:lnTo>
                  <a:lnTo>
                    <a:pt x="31" y="17"/>
                  </a:lnTo>
                  <a:lnTo>
                    <a:pt x="30" y="15"/>
                  </a:lnTo>
                  <a:lnTo>
                    <a:pt x="27" y="13"/>
                  </a:lnTo>
                  <a:lnTo>
                    <a:pt x="25" y="11"/>
                  </a:lnTo>
                  <a:lnTo>
                    <a:pt x="23" y="11"/>
                  </a:lnTo>
                  <a:lnTo>
                    <a:pt x="19" y="13"/>
                  </a:lnTo>
                  <a:lnTo>
                    <a:pt x="18" y="14"/>
                  </a:lnTo>
                  <a:lnTo>
                    <a:pt x="17" y="15"/>
                  </a:lnTo>
                  <a:lnTo>
                    <a:pt x="12" y="8"/>
                  </a:lnTo>
                  <a:lnTo>
                    <a:pt x="11" y="1"/>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1" name="Freeform 400"/>
            <p:cNvSpPr>
              <a:spLocks/>
            </p:cNvSpPr>
            <p:nvPr/>
          </p:nvSpPr>
          <p:spPr bwMode="gray">
            <a:xfrm>
              <a:off x="5456238" y="4611688"/>
              <a:ext cx="52388" cy="128588"/>
            </a:xfrm>
            <a:custGeom>
              <a:avLst/>
              <a:gdLst/>
              <a:ahLst/>
              <a:cxnLst>
                <a:cxn ang="0">
                  <a:pos x="19" y="2"/>
                </a:cxn>
                <a:cxn ang="0">
                  <a:pos x="31" y="5"/>
                </a:cxn>
                <a:cxn ang="0">
                  <a:pos x="62" y="15"/>
                </a:cxn>
                <a:cxn ang="0">
                  <a:pos x="65" y="8"/>
                </a:cxn>
                <a:cxn ang="0">
                  <a:pos x="77" y="11"/>
                </a:cxn>
                <a:cxn ang="0">
                  <a:pos x="91" y="41"/>
                </a:cxn>
                <a:cxn ang="0">
                  <a:pos x="99" y="71"/>
                </a:cxn>
                <a:cxn ang="0">
                  <a:pos x="100" y="94"/>
                </a:cxn>
                <a:cxn ang="0">
                  <a:pos x="112" y="108"/>
                </a:cxn>
                <a:cxn ang="0">
                  <a:pos x="100" y="113"/>
                </a:cxn>
                <a:cxn ang="0">
                  <a:pos x="96" y="122"/>
                </a:cxn>
                <a:cxn ang="0">
                  <a:pos x="85" y="151"/>
                </a:cxn>
                <a:cxn ang="0">
                  <a:pos x="91" y="174"/>
                </a:cxn>
                <a:cxn ang="0">
                  <a:pos x="93" y="202"/>
                </a:cxn>
                <a:cxn ang="0">
                  <a:pos x="113" y="218"/>
                </a:cxn>
                <a:cxn ang="0">
                  <a:pos x="145" y="251"/>
                </a:cxn>
                <a:cxn ang="0">
                  <a:pos x="162" y="283"/>
                </a:cxn>
                <a:cxn ang="0">
                  <a:pos x="158" y="323"/>
                </a:cxn>
                <a:cxn ang="0">
                  <a:pos x="153" y="350"/>
                </a:cxn>
                <a:cxn ang="0">
                  <a:pos x="139" y="352"/>
                </a:cxn>
                <a:cxn ang="0">
                  <a:pos x="131" y="361"/>
                </a:cxn>
                <a:cxn ang="0">
                  <a:pos x="124" y="374"/>
                </a:cxn>
                <a:cxn ang="0">
                  <a:pos x="131" y="398"/>
                </a:cxn>
                <a:cxn ang="0">
                  <a:pos x="126" y="407"/>
                </a:cxn>
                <a:cxn ang="0">
                  <a:pos x="120" y="398"/>
                </a:cxn>
                <a:cxn ang="0">
                  <a:pos x="114" y="384"/>
                </a:cxn>
                <a:cxn ang="0">
                  <a:pos x="91" y="360"/>
                </a:cxn>
                <a:cxn ang="0">
                  <a:pos x="79" y="336"/>
                </a:cxn>
                <a:cxn ang="0">
                  <a:pos x="90" y="319"/>
                </a:cxn>
                <a:cxn ang="0">
                  <a:pos x="97" y="282"/>
                </a:cxn>
                <a:cxn ang="0">
                  <a:pos x="87" y="265"/>
                </a:cxn>
                <a:cxn ang="0">
                  <a:pos x="51" y="268"/>
                </a:cxn>
                <a:cxn ang="0">
                  <a:pos x="24" y="237"/>
                </a:cxn>
                <a:cxn ang="0">
                  <a:pos x="19" y="238"/>
                </a:cxn>
                <a:cxn ang="0">
                  <a:pos x="6" y="230"/>
                </a:cxn>
                <a:cxn ang="0">
                  <a:pos x="2" y="221"/>
                </a:cxn>
                <a:cxn ang="0">
                  <a:pos x="10" y="206"/>
                </a:cxn>
                <a:cxn ang="0">
                  <a:pos x="14" y="188"/>
                </a:cxn>
                <a:cxn ang="0">
                  <a:pos x="12" y="172"/>
                </a:cxn>
                <a:cxn ang="0">
                  <a:pos x="20" y="168"/>
                </a:cxn>
                <a:cxn ang="0">
                  <a:pos x="40" y="155"/>
                </a:cxn>
                <a:cxn ang="0">
                  <a:pos x="28" y="144"/>
                </a:cxn>
                <a:cxn ang="0">
                  <a:pos x="30" y="115"/>
                </a:cxn>
                <a:cxn ang="0">
                  <a:pos x="32" y="86"/>
                </a:cxn>
                <a:cxn ang="0">
                  <a:pos x="38" y="72"/>
                </a:cxn>
                <a:cxn ang="0">
                  <a:pos x="50" y="60"/>
                </a:cxn>
                <a:cxn ang="0">
                  <a:pos x="42" y="51"/>
                </a:cxn>
                <a:cxn ang="0">
                  <a:pos x="41" y="40"/>
                </a:cxn>
                <a:cxn ang="0">
                  <a:pos x="31" y="33"/>
                </a:cxn>
                <a:cxn ang="0">
                  <a:pos x="31" y="17"/>
                </a:cxn>
                <a:cxn ang="0">
                  <a:pos x="23" y="11"/>
                </a:cxn>
                <a:cxn ang="0">
                  <a:pos x="12" y="8"/>
                </a:cxn>
              </a:cxnLst>
              <a:rect l="0" t="0" r="r" b="b"/>
              <a:pathLst>
                <a:path w="162" h="407">
                  <a:moveTo>
                    <a:pt x="11" y="1"/>
                  </a:moveTo>
                  <a:lnTo>
                    <a:pt x="14" y="0"/>
                  </a:lnTo>
                  <a:lnTo>
                    <a:pt x="17" y="1"/>
                  </a:lnTo>
                  <a:lnTo>
                    <a:pt x="19" y="2"/>
                  </a:lnTo>
                  <a:lnTo>
                    <a:pt x="22" y="5"/>
                  </a:lnTo>
                  <a:lnTo>
                    <a:pt x="27" y="6"/>
                  </a:lnTo>
                  <a:lnTo>
                    <a:pt x="30" y="5"/>
                  </a:lnTo>
                  <a:lnTo>
                    <a:pt x="31" y="5"/>
                  </a:lnTo>
                  <a:lnTo>
                    <a:pt x="35" y="8"/>
                  </a:lnTo>
                  <a:lnTo>
                    <a:pt x="46" y="11"/>
                  </a:lnTo>
                  <a:lnTo>
                    <a:pt x="58" y="14"/>
                  </a:lnTo>
                  <a:lnTo>
                    <a:pt x="62" y="15"/>
                  </a:lnTo>
                  <a:lnTo>
                    <a:pt x="64" y="15"/>
                  </a:lnTo>
                  <a:lnTo>
                    <a:pt x="66" y="13"/>
                  </a:lnTo>
                  <a:lnTo>
                    <a:pt x="65" y="9"/>
                  </a:lnTo>
                  <a:lnTo>
                    <a:pt x="65" y="8"/>
                  </a:lnTo>
                  <a:lnTo>
                    <a:pt x="66" y="7"/>
                  </a:lnTo>
                  <a:lnTo>
                    <a:pt x="68" y="7"/>
                  </a:lnTo>
                  <a:lnTo>
                    <a:pt x="73" y="8"/>
                  </a:lnTo>
                  <a:lnTo>
                    <a:pt x="77" y="11"/>
                  </a:lnTo>
                  <a:lnTo>
                    <a:pt x="82" y="17"/>
                  </a:lnTo>
                  <a:lnTo>
                    <a:pt x="85" y="23"/>
                  </a:lnTo>
                  <a:lnTo>
                    <a:pt x="88" y="29"/>
                  </a:lnTo>
                  <a:lnTo>
                    <a:pt x="91" y="41"/>
                  </a:lnTo>
                  <a:lnTo>
                    <a:pt x="95" y="52"/>
                  </a:lnTo>
                  <a:lnTo>
                    <a:pt x="98" y="60"/>
                  </a:lnTo>
                  <a:lnTo>
                    <a:pt x="99" y="65"/>
                  </a:lnTo>
                  <a:lnTo>
                    <a:pt x="99" y="71"/>
                  </a:lnTo>
                  <a:lnTo>
                    <a:pt x="98" y="79"/>
                  </a:lnTo>
                  <a:lnTo>
                    <a:pt x="97" y="84"/>
                  </a:lnTo>
                  <a:lnTo>
                    <a:pt x="98" y="90"/>
                  </a:lnTo>
                  <a:lnTo>
                    <a:pt x="100" y="94"/>
                  </a:lnTo>
                  <a:lnTo>
                    <a:pt x="103" y="97"/>
                  </a:lnTo>
                  <a:lnTo>
                    <a:pt x="106" y="100"/>
                  </a:lnTo>
                  <a:lnTo>
                    <a:pt x="109" y="104"/>
                  </a:lnTo>
                  <a:lnTo>
                    <a:pt x="112" y="108"/>
                  </a:lnTo>
                  <a:lnTo>
                    <a:pt x="114" y="113"/>
                  </a:lnTo>
                  <a:lnTo>
                    <a:pt x="109" y="113"/>
                  </a:lnTo>
                  <a:lnTo>
                    <a:pt x="103" y="113"/>
                  </a:lnTo>
                  <a:lnTo>
                    <a:pt x="100" y="113"/>
                  </a:lnTo>
                  <a:lnTo>
                    <a:pt x="98" y="114"/>
                  </a:lnTo>
                  <a:lnTo>
                    <a:pt x="96" y="115"/>
                  </a:lnTo>
                  <a:lnTo>
                    <a:pt x="95" y="116"/>
                  </a:lnTo>
                  <a:lnTo>
                    <a:pt x="96" y="122"/>
                  </a:lnTo>
                  <a:lnTo>
                    <a:pt x="95" y="129"/>
                  </a:lnTo>
                  <a:lnTo>
                    <a:pt x="89" y="138"/>
                  </a:lnTo>
                  <a:lnTo>
                    <a:pt x="85" y="146"/>
                  </a:lnTo>
                  <a:lnTo>
                    <a:pt x="85" y="151"/>
                  </a:lnTo>
                  <a:lnTo>
                    <a:pt x="85" y="154"/>
                  </a:lnTo>
                  <a:lnTo>
                    <a:pt x="87" y="160"/>
                  </a:lnTo>
                  <a:lnTo>
                    <a:pt x="89" y="165"/>
                  </a:lnTo>
                  <a:lnTo>
                    <a:pt x="91" y="174"/>
                  </a:lnTo>
                  <a:lnTo>
                    <a:pt x="92" y="184"/>
                  </a:lnTo>
                  <a:lnTo>
                    <a:pt x="92" y="189"/>
                  </a:lnTo>
                  <a:lnTo>
                    <a:pt x="92" y="196"/>
                  </a:lnTo>
                  <a:lnTo>
                    <a:pt x="93" y="202"/>
                  </a:lnTo>
                  <a:lnTo>
                    <a:pt x="95" y="208"/>
                  </a:lnTo>
                  <a:lnTo>
                    <a:pt x="99" y="212"/>
                  </a:lnTo>
                  <a:lnTo>
                    <a:pt x="104" y="214"/>
                  </a:lnTo>
                  <a:lnTo>
                    <a:pt x="113" y="218"/>
                  </a:lnTo>
                  <a:lnTo>
                    <a:pt x="120" y="222"/>
                  </a:lnTo>
                  <a:lnTo>
                    <a:pt x="128" y="229"/>
                  </a:lnTo>
                  <a:lnTo>
                    <a:pt x="133" y="236"/>
                  </a:lnTo>
                  <a:lnTo>
                    <a:pt x="145" y="251"/>
                  </a:lnTo>
                  <a:lnTo>
                    <a:pt x="156" y="266"/>
                  </a:lnTo>
                  <a:lnTo>
                    <a:pt x="160" y="273"/>
                  </a:lnTo>
                  <a:lnTo>
                    <a:pt x="162" y="278"/>
                  </a:lnTo>
                  <a:lnTo>
                    <a:pt x="162" y="283"/>
                  </a:lnTo>
                  <a:lnTo>
                    <a:pt x="161" y="287"/>
                  </a:lnTo>
                  <a:lnTo>
                    <a:pt x="158" y="298"/>
                  </a:lnTo>
                  <a:lnTo>
                    <a:pt x="157" y="310"/>
                  </a:lnTo>
                  <a:lnTo>
                    <a:pt x="158" y="323"/>
                  </a:lnTo>
                  <a:lnTo>
                    <a:pt x="158" y="336"/>
                  </a:lnTo>
                  <a:lnTo>
                    <a:pt x="157" y="343"/>
                  </a:lnTo>
                  <a:lnTo>
                    <a:pt x="155" y="348"/>
                  </a:lnTo>
                  <a:lnTo>
                    <a:pt x="153" y="350"/>
                  </a:lnTo>
                  <a:lnTo>
                    <a:pt x="150" y="351"/>
                  </a:lnTo>
                  <a:lnTo>
                    <a:pt x="148" y="351"/>
                  </a:lnTo>
                  <a:lnTo>
                    <a:pt x="145" y="351"/>
                  </a:lnTo>
                  <a:lnTo>
                    <a:pt x="139" y="352"/>
                  </a:lnTo>
                  <a:lnTo>
                    <a:pt x="134" y="353"/>
                  </a:lnTo>
                  <a:lnTo>
                    <a:pt x="133" y="356"/>
                  </a:lnTo>
                  <a:lnTo>
                    <a:pt x="131" y="358"/>
                  </a:lnTo>
                  <a:lnTo>
                    <a:pt x="131" y="361"/>
                  </a:lnTo>
                  <a:lnTo>
                    <a:pt x="130" y="365"/>
                  </a:lnTo>
                  <a:lnTo>
                    <a:pt x="128" y="369"/>
                  </a:lnTo>
                  <a:lnTo>
                    <a:pt x="125" y="372"/>
                  </a:lnTo>
                  <a:lnTo>
                    <a:pt x="124" y="374"/>
                  </a:lnTo>
                  <a:lnTo>
                    <a:pt x="123" y="376"/>
                  </a:lnTo>
                  <a:lnTo>
                    <a:pt x="126" y="383"/>
                  </a:lnTo>
                  <a:lnTo>
                    <a:pt x="130" y="392"/>
                  </a:lnTo>
                  <a:lnTo>
                    <a:pt x="131" y="398"/>
                  </a:lnTo>
                  <a:lnTo>
                    <a:pt x="131" y="404"/>
                  </a:lnTo>
                  <a:lnTo>
                    <a:pt x="131" y="406"/>
                  </a:lnTo>
                  <a:lnTo>
                    <a:pt x="130" y="407"/>
                  </a:lnTo>
                  <a:lnTo>
                    <a:pt x="126" y="407"/>
                  </a:lnTo>
                  <a:lnTo>
                    <a:pt x="123" y="406"/>
                  </a:lnTo>
                  <a:lnTo>
                    <a:pt x="120" y="403"/>
                  </a:lnTo>
                  <a:lnTo>
                    <a:pt x="117" y="400"/>
                  </a:lnTo>
                  <a:lnTo>
                    <a:pt x="120" y="398"/>
                  </a:lnTo>
                  <a:lnTo>
                    <a:pt x="123" y="395"/>
                  </a:lnTo>
                  <a:lnTo>
                    <a:pt x="122" y="390"/>
                  </a:lnTo>
                  <a:lnTo>
                    <a:pt x="119" y="387"/>
                  </a:lnTo>
                  <a:lnTo>
                    <a:pt x="114" y="384"/>
                  </a:lnTo>
                  <a:lnTo>
                    <a:pt x="109" y="381"/>
                  </a:lnTo>
                  <a:lnTo>
                    <a:pt x="106" y="377"/>
                  </a:lnTo>
                  <a:lnTo>
                    <a:pt x="101" y="373"/>
                  </a:lnTo>
                  <a:lnTo>
                    <a:pt x="91" y="360"/>
                  </a:lnTo>
                  <a:lnTo>
                    <a:pt x="82" y="348"/>
                  </a:lnTo>
                  <a:lnTo>
                    <a:pt x="79" y="343"/>
                  </a:lnTo>
                  <a:lnTo>
                    <a:pt x="77" y="339"/>
                  </a:lnTo>
                  <a:lnTo>
                    <a:pt x="79" y="336"/>
                  </a:lnTo>
                  <a:lnTo>
                    <a:pt x="80" y="334"/>
                  </a:lnTo>
                  <a:lnTo>
                    <a:pt x="84" y="330"/>
                  </a:lnTo>
                  <a:lnTo>
                    <a:pt x="88" y="325"/>
                  </a:lnTo>
                  <a:lnTo>
                    <a:pt x="90" y="319"/>
                  </a:lnTo>
                  <a:lnTo>
                    <a:pt x="92" y="314"/>
                  </a:lnTo>
                  <a:lnTo>
                    <a:pt x="95" y="302"/>
                  </a:lnTo>
                  <a:lnTo>
                    <a:pt x="97" y="290"/>
                  </a:lnTo>
                  <a:lnTo>
                    <a:pt x="97" y="282"/>
                  </a:lnTo>
                  <a:lnTo>
                    <a:pt x="96" y="276"/>
                  </a:lnTo>
                  <a:lnTo>
                    <a:pt x="92" y="271"/>
                  </a:lnTo>
                  <a:lnTo>
                    <a:pt x="87" y="266"/>
                  </a:lnTo>
                  <a:lnTo>
                    <a:pt x="87" y="265"/>
                  </a:lnTo>
                  <a:lnTo>
                    <a:pt x="84" y="262"/>
                  </a:lnTo>
                  <a:lnTo>
                    <a:pt x="72" y="263"/>
                  </a:lnTo>
                  <a:lnTo>
                    <a:pt x="58" y="266"/>
                  </a:lnTo>
                  <a:lnTo>
                    <a:pt x="51" y="268"/>
                  </a:lnTo>
                  <a:lnTo>
                    <a:pt x="47" y="270"/>
                  </a:lnTo>
                  <a:lnTo>
                    <a:pt x="36" y="255"/>
                  </a:lnTo>
                  <a:lnTo>
                    <a:pt x="25" y="241"/>
                  </a:lnTo>
                  <a:lnTo>
                    <a:pt x="24" y="237"/>
                  </a:lnTo>
                  <a:lnTo>
                    <a:pt x="24" y="236"/>
                  </a:lnTo>
                  <a:lnTo>
                    <a:pt x="23" y="235"/>
                  </a:lnTo>
                  <a:lnTo>
                    <a:pt x="22" y="236"/>
                  </a:lnTo>
                  <a:lnTo>
                    <a:pt x="19" y="238"/>
                  </a:lnTo>
                  <a:lnTo>
                    <a:pt x="15" y="239"/>
                  </a:lnTo>
                  <a:lnTo>
                    <a:pt x="12" y="235"/>
                  </a:lnTo>
                  <a:lnTo>
                    <a:pt x="9" y="231"/>
                  </a:lnTo>
                  <a:lnTo>
                    <a:pt x="6" y="230"/>
                  </a:lnTo>
                  <a:lnTo>
                    <a:pt x="3" y="229"/>
                  </a:lnTo>
                  <a:lnTo>
                    <a:pt x="3" y="227"/>
                  </a:lnTo>
                  <a:lnTo>
                    <a:pt x="3" y="226"/>
                  </a:lnTo>
                  <a:lnTo>
                    <a:pt x="2" y="221"/>
                  </a:lnTo>
                  <a:lnTo>
                    <a:pt x="0" y="218"/>
                  </a:lnTo>
                  <a:lnTo>
                    <a:pt x="5" y="214"/>
                  </a:lnTo>
                  <a:lnTo>
                    <a:pt x="8" y="210"/>
                  </a:lnTo>
                  <a:lnTo>
                    <a:pt x="10" y="206"/>
                  </a:lnTo>
                  <a:lnTo>
                    <a:pt x="12" y="202"/>
                  </a:lnTo>
                  <a:lnTo>
                    <a:pt x="14" y="197"/>
                  </a:lnTo>
                  <a:lnTo>
                    <a:pt x="15" y="193"/>
                  </a:lnTo>
                  <a:lnTo>
                    <a:pt x="14" y="188"/>
                  </a:lnTo>
                  <a:lnTo>
                    <a:pt x="14" y="182"/>
                  </a:lnTo>
                  <a:lnTo>
                    <a:pt x="12" y="178"/>
                  </a:lnTo>
                  <a:lnTo>
                    <a:pt x="11" y="174"/>
                  </a:lnTo>
                  <a:lnTo>
                    <a:pt x="12" y="172"/>
                  </a:lnTo>
                  <a:lnTo>
                    <a:pt x="12" y="170"/>
                  </a:lnTo>
                  <a:lnTo>
                    <a:pt x="15" y="168"/>
                  </a:lnTo>
                  <a:lnTo>
                    <a:pt x="17" y="168"/>
                  </a:lnTo>
                  <a:lnTo>
                    <a:pt x="20" y="168"/>
                  </a:lnTo>
                  <a:lnTo>
                    <a:pt x="25" y="168"/>
                  </a:lnTo>
                  <a:lnTo>
                    <a:pt x="33" y="163"/>
                  </a:lnTo>
                  <a:lnTo>
                    <a:pt x="40" y="157"/>
                  </a:lnTo>
                  <a:lnTo>
                    <a:pt x="40" y="155"/>
                  </a:lnTo>
                  <a:lnTo>
                    <a:pt x="39" y="153"/>
                  </a:lnTo>
                  <a:lnTo>
                    <a:pt x="34" y="151"/>
                  </a:lnTo>
                  <a:lnTo>
                    <a:pt x="31" y="148"/>
                  </a:lnTo>
                  <a:lnTo>
                    <a:pt x="28" y="144"/>
                  </a:lnTo>
                  <a:lnTo>
                    <a:pt x="28" y="140"/>
                  </a:lnTo>
                  <a:lnTo>
                    <a:pt x="30" y="131"/>
                  </a:lnTo>
                  <a:lnTo>
                    <a:pt x="32" y="121"/>
                  </a:lnTo>
                  <a:lnTo>
                    <a:pt x="30" y="115"/>
                  </a:lnTo>
                  <a:lnTo>
                    <a:pt x="26" y="110"/>
                  </a:lnTo>
                  <a:lnTo>
                    <a:pt x="31" y="103"/>
                  </a:lnTo>
                  <a:lnTo>
                    <a:pt x="35" y="96"/>
                  </a:lnTo>
                  <a:lnTo>
                    <a:pt x="32" y="86"/>
                  </a:lnTo>
                  <a:lnTo>
                    <a:pt x="28" y="76"/>
                  </a:lnTo>
                  <a:lnTo>
                    <a:pt x="30" y="75"/>
                  </a:lnTo>
                  <a:lnTo>
                    <a:pt x="32" y="75"/>
                  </a:lnTo>
                  <a:lnTo>
                    <a:pt x="38" y="72"/>
                  </a:lnTo>
                  <a:lnTo>
                    <a:pt x="44" y="68"/>
                  </a:lnTo>
                  <a:lnTo>
                    <a:pt x="47" y="66"/>
                  </a:lnTo>
                  <a:lnTo>
                    <a:pt x="49" y="64"/>
                  </a:lnTo>
                  <a:lnTo>
                    <a:pt x="50" y="60"/>
                  </a:lnTo>
                  <a:lnTo>
                    <a:pt x="49" y="58"/>
                  </a:lnTo>
                  <a:lnTo>
                    <a:pt x="46" y="56"/>
                  </a:lnTo>
                  <a:lnTo>
                    <a:pt x="43" y="54"/>
                  </a:lnTo>
                  <a:lnTo>
                    <a:pt x="42" y="51"/>
                  </a:lnTo>
                  <a:lnTo>
                    <a:pt x="42" y="47"/>
                  </a:lnTo>
                  <a:lnTo>
                    <a:pt x="43" y="43"/>
                  </a:lnTo>
                  <a:lnTo>
                    <a:pt x="42" y="41"/>
                  </a:lnTo>
                  <a:lnTo>
                    <a:pt x="41" y="40"/>
                  </a:lnTo>
                  <a:lnTo>
                    <a:pt x="40" y="40"/>
                  </a:lnTo>
                  <a:lnTo>
                    <a:pt x="36" y="39"/>
                  </a:lnTo>
                  <a:lnTo>
                    <a:pt x="32" y="35"/>
                  </a:lnTo>
                  <a:lnTo>
                    <a:pt x="31" y="33"/>
                  </a:lnTo>
                  <a:lnTo>
                    <a:pt x="31" y="31"/>
                  </a:lnTo>
                  <a:lnTo>
                    <a:pt x="32" y="26"/>
                  </a:lnTo>
                  <a:lnTo>
                    <a:pt x="32" y="19"/>
                  </a:lnTo>
                  <a:lnTo>
                    <a:pt x="31" y="17"/>
                  </a:lnTo>
                  <a:lnTo>
                    <a:pt x="30" y="15"/>
                  </a:lnTo>
                  <a:lnTo>
                    <a:pt x="27" y="13"/>
                  </a:lnTo>
                  <a:lnTo>
                    <a:pt x="25" y="11"/>
                  </a:lnTo>
                  <a:lnTo>
                    <a:pt x="23" y="11"/>
                  </a:lnTo>
                  <a:lnTo>
                    <a:pt x="19" y="13"/>
                  </a:lnTo>
                  <a:lnTo>
                    <a:pt x="18" y="14"/>
                  </a:lnTo>
                  <a:lnTo>
                    <a:pt x="17" y="15"/>
                  </a:lnTo>
                  <a:lnTo>
                    <a:pt x="12" y="8"/>
                  </a:lnTo>
                  <a:lnTo>
                    <a:pt x="11" y="1"/>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2" name="Freeform 401"/>
            <p:cNvSpPr>
              <a:spLocks/>
            </p:cNvSpPr>
            <p:nvPr/>
          </p:nvSpPr>
          <p:spPr bwMode="gray">
            <a:xfrm>
              <a:off x="5416551" y="4630738"/>
              <a:ext cx="171450" cy="279400"/>
            </a:xfrm>
            <a:custGeom>
              <a:avLst/>
              <a:gdLst/>
              <a:ahLst/>
              <a:cxnLst>
                <a:cxn ang="0">
                  <a:pos x="92" y="769"/>
                </a:cxn>
                <a:cxn ang="0">
                  <a:pos x="85" y="723"/>
                </a:cxn>
                <a:cxn ang="0">
                  <a:pos x="69" y="688"/>
                </a:cxn>
                <a:cxn ang="0">
                  <a:pos x="61" y="627"/>
                </a:cxn>
                <a:cxn ang="0">
                  <a:pos x="111" y="566"/>
                </a:cxn>
                <a:cxn ang="0">
                  <a:pos x="128" y="524"/>
                </a:cxn>
                <a:cxn ang="0">
                  <a:pos x="142" y="487"/>
                </a:cxn>
                <a:cxn ang="0">
                  <a:pos x="135" y="455"/>
                </a:cxn>
                <a:cxn ang="0">
                  <a:pos x="129" y="436"/>
                </a:cxn>
                <a:cxn ang="0">
                  <a:pos x="141" y="419"/>
                </a:cxn>
                <a:cxn ang="0">
                  <a:pos x="143" y="364"/>
                </a:cxn>
                <a:cxn ang="0">
                  <a:pos x="138" y="331"/>
                </a:cxn>
                <a:cxn ang="0">
                  <a:pos x="110" y="313"/>
                </a:cxn>
                <a:cxn ang="0">
                  <a:pos x="39" y="286"/>
                </a:cxn>
                <a:cxn ang="0">
                  <a:pos x="8" y="278"/>
                </a:cxn>
                <a:cxn ang="0">
                  <a:pos x="10" y="229"/>
                </a:cxn>
                <a:cxn ang="0">
                  <a:pos x="152" y="183"/>
                </a:cxn>
                <a:cxn ang="0">
                  <a:pos x="214" y="207"/>
                </a:cxn>
                <a:cxn ang="0">
                  <a:pos x="219" y="256"/>
                </a:cxn>
                <a:cxn ang="0">
                  <a:pos x="206" y="285"/>
                </a:cxn>
                <a:cxn ang="0">
                  <a:pos x="246" y="329"/>
                </a:cxn>
                <a:cxn ang="0">
                  <a:pos x="253" y="349"/>
                </a:cxn>
                <a:cxn ang="0">
                  <a:pos x="250" y="318"/>
                </a:cxn>
                <a:cxn ang="0">
                  <a:pos x="260" y="298"/>
                </a:cxn>
                <a:cxn ang="0">
                  <a:pos x="282" y="290"/>
                </a:cxn>
                <a:cxn ang="0">
                  <a:pos x="289" y="225"/>
                </a:cxn>
                <a:cxn ang="0">
                  <a:pos x="247" y="164"/>
                </a:cxn>
                <a:cxn ang="0">
                  <a:pos x="219" y="131"/>
                </a:cxn>
                <a:cxn ang="0">
                  <a:pos x="212" y="88"/>
                </a:cxn>
                <a:cxn ang="0">
                  <a:pos x="227" y="55"/>
                </a:cxn>
                <a:cxn ang="0">
                  <a:pos x="269" y="54"/>
                </a:cxn>
                <a:cxn ang="0">
                  <a:pos x="326" y="62"/>
                </a:cxn>
                <a:cxn ang="0">
                  <a:pos x="362" y="63"/>
                </a:cxn>
                <a:cxn ang="0">
                  <a:pos x="401" y="40"/>
                </a:cxn>
                <a:cxn ang="0">
                  <a:pos x="428" y="41"/>
                </a:cxn>
                <a:cxn ang="0">
                  <a:pos x="477" y="26"/>
                </a:cxn>
                <a:cxn ang="0">
                  <a:pos x="532" y="20"/>
                </a:cxn>
                <a:cxn ang="0">
                  <a:pos x="519" y="57"/>
                </a:cxn>
                <a:cxn ang="0">
                  <a:pos x="525" y="167"/>
                </a:cxn>
                <a:cxn ang="0">
                  <a:pos x="541" y="210"/>
                </a:cxn>
                <a:cxn ang="0">
                  <a:pos x="532" y="238"/>
                </a:cxn>
                <a:cxn ang="0">
                  <a:pos x="499" y="297"/>
                </a:cxn>
                <a:cxn ang="0">
                  <a:pos x="434" y="343"/>
                </a:cxn>
                <a:cxn ang="0">
                  <a:pos x="344" y="396"/>
                </a:cxn>
                <a:cxn ang="0">
                  <a:pos x="290" y="448"/>
                </a:cxn>
                <a:cxn ang="0">
                  <a:pos x="248" y="485"/>
                </a:cxn>
                <a:cxn ang="0">
                  <a:pos x="230" y="497"/>
                </a:cxn>
                <a:cxn ang="0">
                  <a:pos x="242" y="544"/>
                </a:cxn>
                <a:cxn ang="0">
                  <a:pos x="259" y="616"/>
                </a:cxn>
                <a:cxn ang="0">
                  <a:pos x="271" y="618"/>
                </a:cxn>
                <a:cxn ang="0">
                  <a:pos x="268" y="674"/>
                </a:cxn>
                <a:cxn ang="0">
                  <a:pos x="268" y="715"/>
                </a:cxn>
                <a:cxn ang="0">
                  <a:pos x="249" y="750"/>
                </a:cxn>
                <a:cxn ang="0">
                  <a:pos x="155" y="794"/>
                </a:cxn>
                <a:cxn ang="0">
                  <a:pos x="125" y="836"/>
                </a:cxn>
                <a:cxn ang="0">
                  <a:pos x="138" y="842"/>
                </a:cxn>
                <a:cxn ang="0">
                  <a:pos x="117" y="880"/>
                </a:cxn>
                <a:cxn ang="0">
                  <a:pos x="95" y="840"/>
                </a:cxn>
              </a:cxnLst>
              <a:rect l="0" t="0" r="r" b="b"/>
              <a:pathLst>
                <a:path w="542" h="880">
                  <a:moveTo>
                    <a:pt x="89" y="830"/>
                  </a:moveTo>
                  <a:lnTo>
                    <a:pt x="89" y="818"/>
                  </a:lnTo>
                  <a:lnTo>
                    <a:pt x="92" y="804"/>
                  </a:lnTo>
                  <a:lnTo>
                    <a:pt x="90" y="796"/>
                  </a:lnTo>
                  <a:lnTo>
                    <a:pt x="90" y="787"/>
                  </a:lnTo>
                  <a:lnTo>
                    <a:pt x="90" y="778"/>
                  </a:lnTo>
                  <a:lnTo>
                    <a:pt x="92" y="769"/>
                  </a:lnTo>
                  <a:lnTo>
                    <a:pt x="92" y="761"/>
                  </a:lnTo>
                  <a:lnTo>
                    <a:pt x="92" y="752"/>
                  </a:lnTo>
                  <a:lnTo>
                    <a:pt x="89" y="744"/>
                  </a:lnTo>
                  <a:lnTo>
                    <a:pt x="87" y="736"/>
                  </a:lnTo>
                  <a:lnTo>
                    <a:pt x="85" y="731"/>
                  </a:lnTo>
                  <a:lnTo>
                    <a:pt x="85" y="728"/>
                  </a:lnTo>
                  <a:lnTo>
                    <a:pt x="85" y="723"/>
                  </a:lnTo>
                  <a:lnTo>
                    <a:pt x="85" y="718"/>
                  </a:lnTo>
                  <a:lnTo>
                    <a:pt x="81" y="710"/>
                  </a:lnTo>
                  <a:lnTo>
                    <a:pt x="76" y="705"/>
                  </a:lnTo>
                  <a:lnTo>
                    <a:pt x="72" y="699"/>
                  </a:lnTo>
                  <a:lnTo>
                    <a:pt x="70" y="696"/>
                  </a:lnTo>
                  <a:lnTo>
                    <a:pt x="69" y="691"/>
                  </a:lnTo>
                  <a:lnTo>
                    <a:pt x="69" y="688"/>
                  </a:lnTo>
                  <a:lnTo>
                    <a:pt x="68" y="680"/>
                  </a:lnTo>
                  <a:lnTo>
                    <a:pt x="67" y="671"/>
                  </a:lnTo>
                  <a:lnTo>
                    <a:pt x="64" y="660"/>
                  </a:lnTo>
                  <a:lnTo>
                    <a:pt x="62" y="651"/>
                  </a:lnTo>
                  <a:lnTo>
                    <a:pt x="59" y="642"/>
                  </a:lnTo>
                  <a:lnTo>
                    <a:pt x="55" y="633"/>
                  </a:lnTo>
                  <a:lnTo>
                    <a:pt x="61" y="627"/>
                  </a:lnTo>
                  <a:lnTo>
                    <a:pt x="73" y="612"/>
                  </a:lnTo>
                  <a:lnTo>
                    <a:pt x="90" y="595"/>
                  </a:lnTo>
                  <a:lnTo>
                    <a:pt x="105" y="579"/>
                  </a:lnTo>
                  <a:lnTo>
                    <a:pt x="109" y="576"/>
                  </a:lnTo>
                  <a:lnTo>
                    <a:pt x="111" y="574"/>
                  </a:lnTo>
                  <a:lnTo>
                    <a:pt x="112" y="570"/>
                  </a:lnTo>
                  <a:lnTo>
                    <a:pt x="111" y="566"/>
                  </a:lnTo>
                  <a:lnTo>
                    <a:pt x="113" y="554"/>
                  </a:lnTo>
                  <a:lnTo>
                    <a:pt x="114" y="542"/>
                  </a:lnTo>
                  <a:lnTo>
                    <a:pt x="116" y="537"/>
                  </a:lnTo>
                  <a:lnTo>
                    <a:pt x="118" y="535"/>
                  </a:lnTo>
                  <a:lnTo>
                    <a:pt x="120" y="533"/>
                  </a:lnTo>
                  <a:lnTo>
                    <a:pt x="124" y="530"/>
                  </a:lnTo>
                  <a:lnTo>
                    <a:pt x="128" y="524"/>
                  </a:lnTo>
                  <a:lnTo>
                    <a:pt x="132" y="517"/>
                  </a:lnTo>
                  <a:lnTo>
                    <a:pt x="134" y="512"/>
                  </a:lnTo>
                  <a:lnTo>
                    <a:pt x="137" y="506"/>
                  </a:lnTo>
                  <a:lnTo>
                    <a:pt x="142" y="502"/>
                  </a:lnTo>
                  <a:lnTo>
                    <a:pt x="145" y="497"/>
                  </a:lnTo>
                  <a:lnTo>
                    <a:pt x="144" y="492"/>
                  </a:lnTo>
                  <a:lnTo>
                    <a:pt x="142" y="487"/>
                  </a:lnTo>
                  <a:lnTo>
                    <a:pt x="136" y="480"/>
                  </a:lnTo>
                  <a:lnTo>
                    <a:pt x="132" y="474"/>
                  </a:lnTo>
                  <a:lnTo>
                    <a:pt x="132" y="472"/>
                  </a:lnTo>
                  <a:lnTo>
                    <a:pt x="132" y="469"/>
                  </a:lnTo>
                  <a:lnTo>
                    <a:pt x="132" y="465"/>
                  </a:lnTo>
                  <a:lnTo>
                    <a:pt x="134" y="461"/>
                  </a:lnTo>
                  <a:lnTo>
                    <a:pt x="135" y="455"/>
                  </a:lnTo>
                  <a:lnTo>
                    <a:pt x="135" y="453"/>
                  </a:lnTo>
                  <a:lnTo>
                    <a:pt x="135" y="451"/>
                  </a:lnTo>
                  <a:lnTo>
                    <a:pt x="133" y="449"/>
                  </a:lnTo>
                  <a:lnTo>
                    <a:pt x="129" y="446"/>
                  </a:lnTo>
                  <a:lnTo>
                    <a:pt x="126" y="440"/>
                  </a:lnTo>
                  <a:lnTo>
                    <a:pt x="127" y="437"/>
                  </a:lnTo>
                  <a:lnTo>
                    <a:pt x="129" y="436"/>
                  </a:lnTo>
                  <a:lnTo>
                    <a:pt x="132" y="436"/>
                  </a:lnTo>
                  <a:lnTo>
                    <a:pt x="134" y="435"/>
                  </a:lnTo>
                  <a:lnTo>
                    <a:pt x="135" y="435"/>
                  </a:lnTo>
                  <a:lnTo>
                    <a:pt x="137" y="435"/>
                  </a:lnTo>
                  <a:lnTo>
                    <a:pt x="138" y="432"/>
                  </a:lnTo>
                  <a:lnTo>
                    <a:pt x="138" y="428"/>
                  </a:lnTo>
                  <a:lnTo>
                    <a:pt x="141" y="419"/>
                  </a:lnTo>
                  <a:lnTo>
                    <a:pt x="142" y="409"/>
                  </a:lnTo>
                  <a:lnTo>
                    <a:pt x="141" y="402"/>
                  </a:lnTo>
                  <a:lnTo>
                    <a:pt x="141" y="394"/>
                  </a:lnTo>
                  <a:lnTo>
                    <a:pt x="142" y="387"/>
                  </a:lnTo>
                  <a:lnTo>
                    <a:pt x="143" y="379"/>
                  </a:lnTo>
                  <a:lnTo>
                    <a:pt x="143" y="372"/>
                  </a:lnTo>
                  <a:lnTo>
                    <a:pt x="143" y="364"/>
                  </a:lnTo>
                  <a:lnTo>
                    <a:pt x="142" y="356"/>
                  </a:lnTo>
                  <a:lnTo>
                    <a:pt x="138" y="348"/>
                  </a:lnTo>
                  <a:lnTo>
                    <a:pt x="136" y="345"/>
                  </a:lnTo>
                  <a:lnTo>
                    <a:pt x="135" y="342"/>
                  </a:lnTo>
                  <a:lnTo>
                    <a:pt x="135" y="339"/>
                  </a:lnTo>
                  <a:lnTo>
                    <a:pt x="136" y="335"/>
                  </a:lnTo>
                  <a:lnTo>
                    <a:pt x="138" y="331"/>
                  </a:lnTo>
                  <a:lnTo>
                    <a:pt x="139" y="329"/>
                  </a:lnTo>
                  <a:lnTo>
                    <a:pt x="137" y="326"/>
                  </a:lnTo>
                  <a:lnTo>
                    <a:pt x="135" y="325"/>
                  </a:lnTo>
                  <a:lnTo>
                    <a:pt x="127" y="321"/>
                  </a:lnTo>
                  <a:lnTo>
                    <a:pt x="120" y="316"/>
                  </a:lnTo>
                  <a:lnTo>
                    <a:pt x="116" y="314"/>
                  </a:lnTo>
                  <a:lnTo>
                    <a:pt x="110" y="313"/>
                  </a:lnTo>
                  <a:lnTo>
                    <a:pt x="104" y="313"/>
                  </a:lnTo>
                  <a:lnTo>
                    <a:pt x="98" y="311"/>
                  </a:lnTo>
                  <a:lnTo>
                    <a:pt x="84" y="306"/>
                  </a:lnTo>
                  <a:lnTo>
                    <a:pt x="70" y="298"/>
                  </a:lnTo>
                  <a:lnTo>
                    <a:pt x="59" y="292"/>
                  </a:lnTo>
                  <a:lnTo>
                    <a:pt x="45" y="286"/>
                  </a:lnTo>
                  <a:lnTo>
                    <a:pt x="39" y="286"/>
                  </a:lnTo>
                  <a:lnTo>
                    <a:pt x="33" y="286"/>
                  </a:lnTo>
                  <a:lnTo>
                    <a:pt x="28" y="288"/>
                  </a:lnTo>
                  <a:lnTo>
                    <a:pt x="22" y="289"/>
                  </a:lnTo>
                  <a:lnTo>
                    <a:pt x="15" y="289"/>
                  </a:lnTo>
                  <a:lnTo>
                    <a:pt x="10" y="288"/>
                  </a:lnTo>
                  <a:lnTo>
                    <a:pt x="8" y="284"/>
                  </a:lnTo>
                  <a:lnTo>
                    <a:pt x="8" y="278"/>
                  </a:lnTo>
                  <a:lnTo>
                    <a:pt x="10" y="272"/>
                  </a:lnTo>
                  <a:lnTo>
                    <a:pt x="10" y="268"/>
                  </a:lnTo>
                  <a:lnTo>
                    <a:pt x="6" y="256"/>
                  </a:lnTo>
                  <a:lnTo>
                    <a:pt x="0" y="236"/>
                  </a:lnTo>
                  <a:lnTo>
                    <a:pt x="0" y="234"/>
                  </a:lnTo>
                  <a:lnTo>
                    <a:pt x="2" y="233"/>
                  </a:lnTo>
                  <a:lnTo>
                    <a:pt x="10" y="229"/>
                  </a:lnTo>
                  <a:lnTo>
                    <a:pt x="21" y="226"/>
                  </a:lnTo>
                  <a:lnTo>
                    <a:pt x="33" y="223"/>
                  </a:lnTo>
                  <a:lnTo>
                    <a:pt x="43" y="220"/>
                  </a:lnTo>
                  <a:lnTo>
                    <a:pt x="70" y="211"/>
                  </a:lnTo>
                  <a:lnTo>
                    <a:pt x="97" y="202"/>
                  </a:lnTo>
                  <a:lnTo>
                    <a:pt x="125" y="193"/>
                  </a:lnTo>
                  <a:lnTo>
                    <a:pt x="152" y="183"/>
                  </a:lnTo>
                  <a:lnTo>
                    <a:pt x="163" y="197"/>
                  </a:lnTo>
                  <a:lnTo>
                    <a:pt x="174" y="212"/>
                  </a:lnTo>
                  <a:lnTo>
                    <a:pt x="178" y="210"/>
                  </a:lnTo>
                  <a:lnTo>
                    <a:pt x="185" y="208"/>
                  </a:lnTo>
                  <a:lnTo>
                    <a:pt x="199" y="205"/>
                  </a:lnTo>
                  <a:lnTo>
                    <a:pt x="211" y="204"/>
                  </a:lnTo>
                  <a:lnTo>
                    <a:pt x="214" y="207"/>
                  </a:lnTo>
                  <a:lnTo>
                    <a:pt x="214" y="208"/>
                  </a:lnTo>
                  <a:lnTo>
                    <a:pt x="219" y="213"/>
                  </a:lnTo>
                  <a:lnTo>
                    <a:pt x="223" y="218"/>
                  </a:lnTo>
                  <a:lnTo>
                    <a:pt x="224" y="224"/>
                  </a:lnTo>
                  <a:lnTo>
                    <a:pt x="224" y="232"/>
                  </a:lnTo>
                  <a:lnTo>
                    <a:pt x="222" y="244"/>
                  </a:lnTo>
                  <a:lnTo>
                    <a:pt x="219" y="256"/>
                  </a:lnTo>
                  <a:lnTo>
                    <a:pt x="217" y="261"/>
                  </a:lnTo>
                  <a:lnTo>
                    <a:pt x="215" y="267"/>
                  </a:lnTo>
                  <a:lnTo>
                    <a:pt x="211" y="272"/>
                  </a:lnTo>
                  <a:lnTo>
                    <a:pt x="207" y="276"/>
                  </a:lnTo>
                  <a:lnTo>
                    <a:pt x="206" y="278"/>
                  </a:lnTo>
                  <a:lnTo>
                    <a:pt x="204" y="281"/>
                  </a:lnTo>
                  <a:lnTo>
                    <a:pt x="206" y="285"/>
                  </a:lnTo>
                  <a:lnTo>
                    <a:pt x="209" y="290"/>
                  </a:lnTo>
                  <a:lnTo>
                    <a:pt x="218" y="302"/>
                  </a:lnTo>
                  <a:lnTo>
                    <a:pt x="228" y="315"/>
                  </a:lnTo>
                  <a:lnTo>
                    <a:pt x="233" y="319"/>
                  </a:lnTo>
                  <a:lnTo>
                    <a:pt x="236" y="323"/>
                  </a:lnTo>
                  <a:lnTo>
                    <a:pt x="241" y="326"/>
                  </a:lnTo>
                  <a:lnTo>
                    <a:pt x="246" y="329"/>
                  </a:lnTo>
                  <a:lnTo>
                    <a:pt x="249" y="332"/>
                  </a:lnTo>
                  <a:lnTo>
                    <a:pt x="250" y="337"/>
                  </a:lnTo>
                  <a:lnTo>
                    <a:pt x="247" y="340"/>
                  </a:lnTo>
                  <a:lnTo>
                    <a:pt x="244" y="342"/>
                  </a:lnTo>
                  <a:lnTo>
                    <a:pt x="247" y="345"/>
                  </a:lnTo>
                  <a:lnTo>
                    <a:pt x="250" y="348"/>
                  </a:lnTo>
                  <a:lnTo>
                    <a:pt x="253" y="349"/>
                  </a:lnTo>
                  <a:lnTo>
                    <a:pt x="257" y="349"/>
                  </a:lnTo>
                  <a:lnTo>
                    <a:pt x="258" y="348"/>
                  </a:lnTo>
                  <a:lnTo>
                    <a:pt x="258" y="346"/>
                  </a:lnTo>
                  <a:lnTo>
                    <a:pt x="258" y="340"/>
                  </a:lnTo>
                  <a:lnTo>
                    <a:pt x="257" y="334"/>
                  </a:lnTo>
                  <a:lnTo>
                    <a:pt x="253" y="325"/>
                  </a:lnTo>
                  <a:lnTo>
                    <a:pt x="250" y="318"/>
                  </a:lnTo>
                  <a:lnTo>
                    <a:pt x="251" y="316"/>
                  </a:lnTo>
                  <a:lnTo>
                    <a:pt x="252" y="314"/>
                  </a:lnTo>
                  <a:lnTo>
                    <a:pt x="255" y="311"/>
                  </a:lnTo>
                  <a:lnTo>
                    <a:pt x="257" y="307"/>
                  </a:lnTo>
                  <a:lnTo>
                    <a:pt x="258" y="303"/>
                  </a:lnTo>
                  <a:lnTo>
                    <a:pt x="258" y="300"/>
                  </a:lnTo>
                  <a:lnTo>
                    <a:pt x="260" y="298"/>
                  </a:lnTo>
                  <a:lnTo>
                    <a:pt x="261" y="295"/>
                  </a:lnTo>
                  <a:lnTo>
                    <a:pt x="266" y="294"/>
                  </a:lnTo>
                  <a:lnTo>
                    <a:pt x="272" y="293"/>
                  </a:lnTo>
                  <a:lnTo>
                    <a:pt x="275" y="293"/>
                  </a:lnTo>
                  <a:lnTo>
                    <a:pt x="277" y="293"/>
                  </a:lnTo>
                  <a:lnTo>
                    <a:pt x="280" y="292"/>
                  </a:lnTo>
                  <a:lnTo>
                    <a:pt x="282" y="290"/>
                  </a:lnTo>
                  <a:lnTo>
                    <a:pt x="284" y="285"/>
                  </a:lnTo>
                  <a:lnTo>
                    <a:pt x="285" y="278"/>
                  </a:lnTo>
                  <a:lnTo>
                    <a:pt x="285" y="265"/>
                  </a:lnTo>
                  <a:lnTo>
                    <a:pt x="284" y="252"/>
                  </a:lnTo>
                  <a:lnTo>
                    <a:pt x="285" y="240"/>
                  </a:lnTo>
                  <a:lnTo>
                    <a:pt x="288" y="229"/>
                  </a:lnTo>
                  <a:lnTo>
                    <a:pt x="289" y="225"/>
                  </a:lnTo>
                  <a:lnTo>
                    <a:pt x="289" y="220"/>
                  </a:lnTo>
                  <a:lnTo>
                    <a:pt x="287" y="215"/>
                  </a:lnTo>
                  <a:lnTo>
                    <a:pt x="283" y="208"/>
                  </a:lnTo>
                  <a:lnTo>
                    <a:pt x="272" y="193"/>
                  </a:lnTo>
                  <a:lnTo>
                    <a:pt x="260" y="178"/>
                  </a:lnTo>
                  <a:lnTo>
                    <a:pt x="255" y="171"/>
                  </a:lnTo>
                  <a:lnTo>
                    <a:pt x="247" y="164"/>
                  </a:lnTo>
                  <a:lnTo>
                    <a:pt x="240" y="160"/>
                  </a:lnTo>
                  <a:lnTo>
                    <a:pt x="231" y="156"/>
                  </a:lnTo>
                  <a:lnTo>
                    <a:pt x="226" y="154"/>
                  </a:lnTo>
                  <a:lnTo>
                    <a:pt x="222" y="150"/>
                  </a:lnTo>
                  <a:lnTo>
                    <a:pt x="220" y="144"/>
                  </a:lnTo>
                  <a:lnTo>
                    <a:pt x="219" y="138"/>
                  </a:lnTo>
                  <a:lnTo>
                    <a:pt x="219" y="131"/>
                  </a:lnTo>
                  <a:lnTo>
                    <a:pt x="219" y="126"/>
                  </a:lnTo>
                  <a:lnTo>
                    <a:pt x="218" y="116"/>
                  </a:lnTo>
                  <a:lnTo>
                    <a:pt x="216" y="107"/>
                  </a:lnTo>
                  <a:lnTo>
                    <a:pt x="214" y="102"/>
                  </a:lnTo>
                  <a:lnTo>
                    <a:pt x="212" y="96"/>
                  </a:lnTo>
                  <a:lnTo>
                    <a:pt x="212" y="93"/>
                  </a:lnTo>
                  <a:lnTo>
                    <a:pt x="212" y="88"/>
                  </a:lnTo>
                  <a:lnTo>
                    <a:pt x="216" y="80"/>
                  </a:lnTo>
                  <a:lnTo>
                    <a:pt x="222" y="71"/>
                  </a:lnTo>
                  <a:lnTo>
                    <a:pt x="223" y="64"/>
                  </a:lnTo>
                  <a:lnTo>
                    <a:pt x="222" y="58"/>
                  </a:lnTo>
                  <a:lnTo>
                    <a:pt x="223" y="57"/>
                  </a:lnTo>
                  <a:lnTo>
                    <a:pt x="225" y="56"/>
                  </a:lnTo>
                  <a:lnTo>
                    <a:pt x="227" y="55"/>
                  </a:lnTo>
                  <a:lnTo>
                    <a:pt x="230" y="55"/>
                  </a:lnTo>
                  <a:lnTo>
                    <a:pt x="236" y="55"/>
                  </a:lnTo>
                  <a:lnTo>
                    <a:pt x="241" y="55"/>
                  </a:lnTo>
                  <a:lnTo>
                    <a:pt x="248" y="55"/>
                  </a:lnTo>
                  <a:lnTo>
                    <a:pt x="255" y="56"/>
                  </a:lnTo>
                  <a:lnTo>
                    <a:pt x="263" y="56"/>
                  </a:lnTo>
                  <a:lnTo>
                    <a:pt x="269" y="54"/>
                  </a:lnTo>
                  <a:lnTo>
                    <a:pt x="277" y="50"/>
                  </a:lnTo>
                  <a:lnTo>
                    <a:pt x="287" y="47"/>
                  </a:lnTo>
                  <a:lnTo>
                    <a:pt x="298" y="55"/>
                  </a:lnTo>
                  <a:lnTo>
                    <a:pt x="313" y="63"/>
                  </a:lnTo>
                  <a:lnTo>
                    <a:pt x="318" y="63"/>
                  </a:lnTo>
                  <a:lnTo>
                    <a:pt x="323" y="63"/>
                  </a:lnTo>
                  <a:lnTo>
                    <a:pt x="326" y="62"/>
                  </a:lnTo>
                  <a:lnTo>
                    <a:pt x="330" y="59"/>
                  </a:lnTo>
                  <a:lnTo>
                    <a:pt x="334" y="56"/>
                  </a:lnTo>
                  <a:lnTo>
                    <a:pt x="341" y="54"/>
                  </a:lnTo>
                  <a:lnTo>
                    <a:pt x="347" y="57"/>
                  </a:lnTo>
                  <a:lnTo>
                    <a:pt x="350" y="59"/>
                  </a:lnTo>
                  <a:lnTo>
                    <a:pt x="354" y="62"/>
                  </a:lnTo>
                  <a:lnTo>
                    <a:pt x="362" y="63"/>
                  </a:lnTo>
                  <a:lnTo>
                    <a:pt x="370" y="62"/>
                  </a:lnTo>
                  <a:lnTo>
                    <a:pt x="375" y="61"/>
                  </a:lnTo>
                  <a:lnTo>
                    <a:pt x="380" y="57"/>
                  </a:lnTo>
                  <a:lnTo>
                    <a:pt x="382" y="55"/>
                  </a:lnTo>
                  <a:lnTo>
                    <a:pt x="387" y="47"/>
                  </a:lnTo>
                  <a:lnTo>
                    <a:pt x="395" y="39"/>
                  </a:lnTo>
                  <a:lnTo>
                    <a:pt x="401" y="40"/>
                  </a:lnTo>
                  <a:lnTo>
                    <a:pt x="405" y="41"/>
                  </a:lnTo>
                  <a:lnTo>
                    <a:pt x="409" y="42"/>
                  </a:lnTo>
                  <a:lnTo>
                    <a:pt x="412" y="45"/>
                  </a:lnTo>
                  <a:lnTo>
                    <a:pt x="415" y="46"/>
                  </a:lnTo>
                  <a:lnTo>
                    <a:pt x="419" y="46"/>
                  </a:lnTo>
                  <a:lnTo>
                    <a:pt x="423" y="45"/>
                  </a:lnTo>
                  <a:lnTo>
                    <a:pt x="428" y="41"/>
                  </a:lnTo>
                  <a:lnTo>
                    <a:pt x="432" y="39"/>
                  </a:lnTo>
                  <a:lnTo>
                    <a:pt x="437" y="38"/>
                  </a:lnTo>
                  <a:lnTo>
                    <a:pt x="442" y="38"/>
                  </a:lnTo>
                  <a:lnTo>
                    <a:pt x="447" y="38"/>
                  </a:lnTo>
                  <a:lnTo>
                    <a:pt x="454" y="36"/>
                  </a:lnTo>
                  <a:lnTo>
                    <a:pt x="461" y="33"/>
                  </a:lnTo>
                  <a:lnTo>
                    <a:pt x="477" y="26"/>
                  </a:lnTo>
                  <a:lnTo>
                    <a:pt x="491" y="18"/>
                  </a:lnTo>
                  <a:lnTo>
                    <a:pt x="505" y="10"/>
                  </a:lnTo>
                  <a:lnTo>
                    <a:pt x="519" y="0"/>
                  </a:lnTo>
                  <a:lnTo>
                    <a:pt x="523" y="6"/>
                  </a:lnTo>
                  <a:lnTo>
                    <a:pt x="528" y="13"/>
                  </a:lnTo>
                  <a:lnTo>
                    <a:pt x="531" y="16"/>
                  </a:lnTo>
                  <a:lnTo>
                    <a:pt x="532" y="20"/>
                  </a:lnTo>
                  <a:lnTo>
                    <a:pt x="533" y="23"/>
                  </a:lnTo>
                  <a:lnTo>
                    <a:pt x="533" y="25"/>
                  </a:lnTo>
                  <a:lnTo>
                    <a:pt x="527" y="32"/>
                  </a:lnTo>
                  <a:lnTo>
                    <a:pt x="521" y="39"/>
                  </a:lnTo>
                  <a:lnTo>
                    <a:pt x="519" y="45"/>
                  </a:lnTo>
                  <a:lnTo>
                    <a:pt x="519" y="52"/>
                  </a:lnTo>
                  <a:lnTo>
                    <a:pt x="519" y="57"/>
                  </a:lnTo>
                  <a:lnTo>
                    <a:pt x="520" y="64"/>
                  </a:lnTo>
                  <a:lnTo>
                    <a:pt x="523" y="77"/>
                  </a:lnTo>
                  <a:lnTo>
                    <a:pt x="524" y="89"/>
                  </a:lnTo>
                  <a:lnTo>
                    <a:pt x="525" y="103"/>
                  </a:lnTo>
                  <a:lnTo>
                    <a:pt x="526" y="115"/>
                  </a:lnTo>
                  <a:lnTo>
                    <a:pt x="525" y="140"/>
                  </a:lnTo>
                  <a:lnTo>
                    <a:pt x="525" y="167"/>
                  </a:lnTo>
                  <a:lnTo>
                    <a:pt x="525" y="173"/>
                  </a:lnTo>
                  <a:lnTo>
                    <a:pt x="525" y="180"/>
                  </a:lnTo>
                  <a:lnTo>
                    <a:pt x="526" y="187"/>
                  </a:lnTo>
                  <a:lnTo>
                    <a:pt x="529" y="194"/>
                  </a:lnTo>
                  <a:lnTo>
                    <a:pt x="535" y="202"/>
                  </a:lnTo>
                  <a:lnTo>
                    <a:pt x="540" y="208"/>
                  </a:lnTo>
                  <a:lnTo>
                    <a:pt x="541" y="210"/>
                  </a:lnTo>
                  <a:lnTo>
                    <a:pt x="542" y="213"/>
                  </a:lnTo>
                  <a:lnTo>
                    <a:pt x="541" y="218"/>
                  </a:lnTo>
                  <a:lnTo>
                    <a:pt x="537" y="225"/>
                  </a:lnTo>
                  <a:lnTo>
                    <a:pt x="535" y="227"/>
                  </a:lnTo>
                  <a:lnTo>
                    <a:pt x="534" y="230"/>
                  </a:lnTo>
                  <a:lnTo>
                    <a:pt x="532" y="235"/>
                  </a:lnTo>
                  <a:lnTo>
                    <a:pt x="532" y="238"/>
                  </a:lnTo>
                  <a:lnTo>
                    <a:pt x="533" y="240"/>
                  </a:lnTo>
                  <a:lnTo>
                    <a:pt x="534" y="242"/>
                  </a:lnTo>
                  <a:lnTo>
                    <a:pt x="529" y="249"/>
                  </a:lnTo>
                  <a:lnTo>
                    <a:pt x="524" y="257"/>
                  </a:lnTo>
                  <a:lnTo>
                    <a:pt x="512" y="273"/>
                  </a:lnTo>
                  <a:lnTo>
                    <a:pt x="503" y="289"/>
                  </a:lnTo>
                  <a:lnTo>
                    <a:pt x="499" y="297"/>
                  </a:lnTo>
                  <a:lnTo>
                    <a:pt x="493" y="303"/>
                  </a:lnTo>
                  <a:lnTo>
                    <a:pt x="487" y="310"/>
                  </a:lnTo>
                  <a:lnTo>
                    <a:pt x="479" y="316"/>
                  </a:lnTo>
                  <a:lnTo>
                    <a:pt x="467" y="326"/>
                  </a:lnTo>
                  <a:lnTo>
                    <a:pt x="454" y="337"/>
                  </a:lnTo>
                  <a:lnTo>
                    <a:pt x="444" y="341"/>
                  </a:lnTo>
                  <a:lnTo>
                    <a:pt x="434" y="343"/>
                  </a:lnTo>
                  <a:lnTo>
                    <a:pt x="417" y="349"/>
                  </a:lnTo>
                  <a:lnTo>
                    <a:pt x="401" y="354"/>
                  </a:lnTo>
                  <a:lnTo>
                    <a:pt x="388" y="359"/>
                  </a:lnTo>
                  <a:lnTo>
                    <a:pt x="375" y="366"/>
                  </a:lnTo>
                  <a:lnTo>
                    <a:pt x="364" y="373"/>
                  </a:lnTo>
                  <a:lnTo>
                    <a:pt x="354" y="383"/>
                  </a:lnTo>
                  <a:lnTo>
                    <a:pt x="344" y="396"/>
                  </a:lnTo>
                  <a:lnTo>
                    <a:pt x="333" y="411"/>
                  </a:lnTo>
                  <a:lnTo>
                    <a:pt x="329" y="419"/>
                  </a:lnTo>
                  <a:lnTo>
                    <a:pt x="323" y="427"/>
                  </a:lnTo>
                  <a:lnTo>
                    <a:pt x="316" y="435"/>
                  </a:lnTo>
                  <a:lnTo>
                    <a:pt x="309" y="440"/>
                  </a:lnTo>
                  <a:lnTo>
                    <a:pt x="300" y="445"/>
                  </a:lnTo>
                  <a:lnTo>
                    <a:pt x="290" y="448"/>
                  </a:lnTo>
                  <a:lnTo>
                    <a:pt x="284" y="452"/>
                  </a:lnTo>
                  <a:lnTo>
                    <a:pt x="279" y="456"/>
                  </a:lnTo>
                  <a:lnTo>
                    <a:pt x="274" y="461"/>
                  </a:lnTo>
                  <a:lnTo>
                    <a:pt x="269" y="466"/>
                  </a:lnTo>
                  <a:lnTo>
                    <a:pt x="263" y="473"/>
                  </a:lnTo>
                  <a:lnTo>
                    <a:pt x="256" y="480"/>
                  </a:lnTo>
                  <a:lnTo>
                    <a:pt x="248" y="485"/>
                  </a:lnTo>
                  <a:lnTo>
                    <a:pt x="239" y="488"/>
                  </a:lnTo>
                  <a:lnTo>
                    <a:pt x="235" y="489"/>
                  </a:lnTo>
                  <a:lnTo>
                    <a:pt x="231" y="489"/>
                  </a:lnTo>
                  <a:lnTo>
                    <a:pt x="230" y="490"/>
                  </a:lnTo>
                  <a:lnTo>
                    <a:pt x="228" y="493"/>
                  </a:lnTo>
                  <a:lnTo>
                    <a:pt x="228" y="495"/>
                  </a:lnTo>
                  <a:lnTo>
                    <a:pt x="230" y="497"/>
                  </a:lnTo>
                  <a:lnTo>
                    <a:pt x="228" y="509"/>
                  </a:lnTo>
                  <a:lnTo>
                    <a:pt x="227" y="517"/>
                  </a:lnTo>
                  <a:lnTo>
                    <a:pt x="227" y="521"/>
                  </a:lnTo>
                  <a:lnTo>
                    <a:pt x="227" y="525"/>
                  </a:lnTo>
                  <a:lnTo>
                    <a:pt x="231" y="530"/>
                  </a:lnTo>
                  <a:lnTo>
                    <a:pt x="235" y="536"/>
                  </a:lnTo>
                  <a:lnTo>
                    <a:pt x="242" y="544"/>
                  </a:lnTo>
                  <a:lnTo>
                    <a:pt x="248" y="554"/>
                  </a:lnTo>
                  <a:lnTo>
                    <a:pt x="250" y="566"/>
                  </a:lnTo>
                  <a:lnTo>
                    <a:pt x="251" y="577"/>
                  </a:lnTo>
                  <a:lnTo>
                    <a:pt x="253" y="592"/>
                  </a:lnTo>
                  <a:lnTo>
                    <a:pt x="256" y="607"/>
                  </a:lnTo>
                  <a:lnTo>
                    <a:pt x="257" y="610"/>
                  </a:lnTo>
                  <a:lnTo>
                    <a:pt x="259" y="616"/>
                  </a:lnTo>
                  <a:lnTo>
                    <a:pt x="260" y="618"/>
                  </a:lnTo>
                  <a:lnTo>
                    <a:pt x="261" y="620"/>
                  </a:lnTo>
                  <a:lnTo>
                    <a:pt x="263" y="622"/>
                  </a:lnTo>
                  <a:lnTo>
                    <a:pt x="264" y="622"/>
                  </a:lnTo>
                  <a:lnTo>
                    <a:pt x="267" y="619"/>
                  </a:lnTo>
                  <a:lnTo>
                    <a:pt x="269" y="617"/>
                  </a:lnTo>
                  <a:lnTo>
                    <a:pt x="271" y="618"/>
                  </a:lnTo>
                  <a:lnTo>
                    <a:pt x="271" y="622"/>
                  </a:lnTo>
                  <a:lnTo>
                    <a:pt x="272" y="630"/>
                  </a:lnTo>
                  <a:lnTo>
                    <a:pt x="272" y="638"/>
                  </a:lnTo>
                  <a:lnTo>
                    <a:pt x="272" y="647"/>
                  </a:lnTo>
                  <a:lnTo>
                    <a:pt x="272" y="656"/>
                  </a:lnTo>
                  <a:lnTo>
                    <a:pt x="271" y="665"/>
                  </a:lnTo>
                  <a:lnTo>
                    <a:pt x="268" y="674"/>
                  </a:lnTo>
                  <a:lnTo>
                    <a:pt x="265" y="683"/>
                  </a:lnTo>
                  <a:lnTo>
                    <a:pt x="263" y="692"/>
                  </a:lnTo>
                  <a:lnTo>
                    <a:pt x="263" y="696"/>
                  </a:lnTo>
                  <a:lnTo>
                    <a:pt x="263" y="700"/>
                  </a:lnTo>
                  <a:lnTo>
                    <a:pt x="264" y="705"/>
                  </a:lnTo>
                  <a:lnTo>
                    <a:pt x="266" y="709"/>
                  </a:lnTo>
                  <a:lnTo>
                    <a:pt x="268" y="715"/>
                  </a:lnTo>
                  <a:lnTo>
                    <a:pt x="269" y="721"/>
                  </a:lnTo>
                  <a:lnTo>
                    <a:pt x="268" y="726"/>
                  </a:lnTo>
                  <a:lnTo>
                    <a:pt x="266" y="732"/>
                  </a:lnTo>
                  <a:lnTo>
                    <a:pt x="263" y="737"/>
                  </a:lnTo>
                  <a:lnTo>
                    <a:pt x="259" y="741"/>
                  </a:lnTo>
                  <a:lnTo>
                    <a:pt x="255" y="746"/>
                  </a:lnTo>
                  <a:lnTo>
                    <a:pt x="249" y="750"/>
                  </a:lnTo>
                  <a:lnTo>
                    <a:pt x="238" y="757"/>
                  </a:lnTo>
                  <a:lnTo>
                    <a:pt x="225" y="764"/>
                  </a:lnTo>
                  <a:lnTo>
                    <a:pt x="214" y="769"/>
                  </a:lnTo>
                  <a:lnTo>
                    <a:pt x="203" y="772"/>
                  </a:lnTo>
                  <a:lnTo>
                    <a:pt x="187" y="778"/>
                  </a:lnTo>
                  <a:lnTo>
                    <a:pt x="171" y="786"/>
                  </a:lnTo>
                  <a:lnTo>
                    <a:pt x="155" y="794"/>
                  </a:lnTo>
                  <a:lnTo>
                    <a:pt x="142" y="804"/>
                  </a:lnTo>
                  <a:lnTo>
                    <a:pt x="135" y="811"/>
                  </a:lnTo>
                  <a:lnTo>
                    <a:pt x="129" y="818"/>
                  </a:lnTo>
                  <a:lnTo>
                    <a:pt x="127" y="822"/>
                  </a:lnTo>
                  <a:lnTo>
                    <a:pt x="126" y="827"/>
                  </a:lnTo>
                  <a:lnTo>
                    <a:pt x="125" y="831"/>
                  </a:lnTo>
                  <a:lnTo>
                    <a:pt x="125" y="836"/>
                  </a:lnTo>
                  <a:lnTo>
                    <a:pt x="127" y="839"/>
                  </a:lnTo>
                  <a:lnTo>
                    <a:pt x="129" y="842"/>
                  </a:lnTo>
                  <a:lnTo>
                    <a:pt x="130" y="842"/>
                  </a:lnTo>
                  <a:lnTo>
                    <a:pt x="133" y="842"/>
                  </a:lnTo>
                  <a:lnTo>
                    <a:pt x="135" y="842"/>
                  </a:lnTo>
                  <a:lnTo>
                    <a:pt x="136" y="842"/>
                  </a:lnTo>
                  <a:lnTo>
                    <a:pt x="138" y="842"/>
                  </a:lnTo>
                  <a:lnTo>
                    <a:pt x="139" y="844"/>
                  </a:lnTo>
                  <a:lnTo>
                    <a:pt x="141" y="851"/>
                  </a:lnTo>
                  <a:lnTo>
                    <a:pt x="139" y="861"/>
                  </a:lnTo>
                  <a:lnTo>
                    <a:pt x="138" y="872"/>
                  </a:lnTo>
                  <a:lnTo>
                    <a:pt x="137" y="879"/>
                  </a:lnTo>
                  <a:lnTo>
                    <a:pt x="127" y="880"/>
                  </a:lnTo>
                  <a:lnTo>
                    <a:pt x="117" y="880"/>
                  </a:lnTo>
                  <a:lnTo>
                    <a:pt x="108" y="880"/>
                  </a:lnTo>
                  <a:lnTo>
                    <a:pt x="97" y="879"/>
                  </a:lnTo>
                  <a:lnTo>
                    <a:pt x="95" y="863"/>
                  </a:lnTo>
                  <a:lnTo>
                    <a:pt x="94" y="848"/>
                  </a:lnTo>
                  <a:lnTo>
                    <a:pt x="95" y="845"/>
                  </a:lnTo>
                  <a:lnTo>
                    <a:pt x="95" y="843"/>
                  </a:lnTo>
                  <a:lnTo>
                    <a:pt x="95" y="840"/>
                  </a:lnTo>
                  <a:lnTo>
                    <a:pt x="95" y="838"/>
                  </a:lnTo>
                  <a:lnTo>
                    <a:pt x="93" y="835"/>
                  </a:lnTo>
                  <a:lnTo>
                    <a:pt x="89" y="83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3" name="Freeform 402"/>
            <p:cNvSpPr>
              <a:spLocks/>
            </p:cNvSpPr>
            <p:nvPr/>
          </p:nvSpPr>
          <p:spPr bwMode="gray">
            <a:xfrm>
              <a:off x="5416551" y="4630738"/>
              <a:ext cx="171450" cy="279400"/>
            </a:xfrm>
            <a:custGeom>
              <a:avLst/>
              <a:gdLst/>
              <a:ahLst/>
              <a:cxnLst>
                <a:cxn ang="0">
                  <a:pos x="92" y="769"/>
                </a:cxn>
                <a:cxn ang="0">
                  <a:pos x="85" y="723"/>
                </a:cxn>
                <a:cxn ang="0">
                  <a:pos x="69" y="688"/>
                </a:cxn>
                <a:cxn ang="0">
                  <a:pos x="61" y="627"/>
                </a:cxn>
                <a:cxn ang="0">
                  <a:pos x="111" y="566"/>
                </a:cxn>
                <a:cxn ang="0">
                  <a:pos x="128" y="524"/>
                </a:cxn>
                <a:cxn ang="0">
                  <a:pos x="142" y="487"/>
                </a:cxn>
                <a:cxn ang="0">
                  <a:pos x="135" y="455"/>
                </a:cxn>
                <a:cxn ang="0">
                  <a:pos x="129" y="436"/>
                </a:cxn>
                <a:cxn ang="0">
                  <a:pos x="141" y="419"/>
                </a:cxn>
                <a:cxn ang="0">
                  <a:pos x="143" y="364"/>
                </a:cxn>
                <a:cxn ang="0">
                  <a:pos x="138" y="331"/>
                </a:cxn>
                <a:cxn ang="0">
                  <a:pos x="110" y="313"/>
                </a:cxn>
                <a:cxn ang="0">
                  <a:pos x="39" y="286"/>
                </a:cxn>
                <a:cxn ang="0">
                  <a:pos x="8" y="278"/>
                </a:cxn>
                <a:cxn ang="0">
                  <a:pos x="10" y="229"/>
                </a:cxn>
                <a:cxn ang="0">
                  <a:pos x="152" y="183"/>
                </a:cxn>
                <a:cxn ang="0">
                  <a:pos x="214" y="207"/>
                </a:cxn>
                <a:cxn ang="0">
                  <a:pos x="219" y="256"/>
                </a:cxn>
                <a:cxn ang="0">
                  <a:pos x="206" y="285"/>
                </a:cxn>
                <a:cxn ang="0">
                  <a:pos x="246" y="329"/>
                </a:cxn>
                <a:cxn ang="0">
                  <a:pos x="253" y="349"/>
                </a:cxn>
                <a:cxn ang="0">
                  <a:pos x="250" y="318"/>
                </a:cxn>
                <a:cxn ang="0">
                  <a:pos x="260" y="298"/>
                </a:cxn>
                <a:cxn ang="0">
                  <a:pos x="282" y="290"/>
                </a:cxn>
                <a:cxn ang="0">
                  <a:pos x="289" y="225"/>
                </a:cxn>
                <a:cxn ang="0">
                  <a:pos x="247" y="164"/>
                </a:cxn>
                <a:cxn ang="0">
                  <a:pos x="219" y="131"/>
                </a:cxn>
                <a:cxn ang="0">
                  <a:pos x="212" y="88"/>
                </a:cxn>
                <a:cxn ang="0">
                  <a:pos x="227" y="55"/>
                </a:cxn>
                <a:cxn ang="0">
                  <a:pos x="269" y="54"/>
                </a:cxn>
                <a:cxn ang="0">
                  <a:pos x="326" y="62"/>
                </a:cxn>
                <a:cxn ang="0">
                  <a:pos x="362" y="63"/>
                </a:cxn>
                <a:cxn ang="0">
                  <a:pos x="401" y="40"/>
                </a:cxn>
                <a:cxn ang="0">
                  <a:pos x="428" y="41"/>
                </a:cxn>
                <a:cxn ang="0">
                  <a:pos x="477" y="26"/>
                </a:cxn>
                <a:cxn ang="0">
                  <a:pos x="532" y="20"/>
                </a:cxn>
                <a:cxn ang="0">
                  <a:pos x="519" y="57"/>
                </a:cxn>
                <a:cxn ang="0">
                  <a:pos x="525" y="167"/>
                </a:cxn>
                <a:cxn ang="0">
                  <a:pos x="541" y="210"/>
                </a:cxn>
                <a:cxn ang="0">
                  <a:pos x="532" y="238"/>
                </a:cxn>
                <a:cxn ang="0">
                  <a:pos x="499" y="297"/>
                </a:cxn>
                <a:cxn ang="0">
                  <a:pos x="434" y="343"/>
                </a:cxn>
                <a:cxn ang="0">
                  <a:pos x="344" y="396"/>
                </a:cxn>
                <a:cxn ang="0">
                  <a:pos x="290" y="448"/>
                </a:cxn>
                <a:cxn ang="0">
                  <a:pos x="248" y="485"/>
                </a:cxn>
                <a:cxn ang="0">
                  <a:pos x="230" y="497"/>
                </a:cxn>
                <a:cxn ang="0">
                  <a:pos x="242" y="544"/>
                </a:cxn>
                <a:cxn ang="0">
                  <a:pos x="259" y="616"/>
                </a:cxn>
                <a:cxn ang="0">
                  <a:pos x="271" y="618"/>
                </a:cxn>
                <a:cxn ang="0">
                  <a:pos x="268" y="674"/>
                </a:cxn>
                <a:cxn ang="0">
                  <a:pos x="268" y="715"/>
                </a:cxn>
                <a:cxn ang="0">
                  <a:pos x="249" y="750"/>
                </a:cxn>
                <a:cxn ang="0">
                  <a:pos x="155" y="794"/>
                </a:cxn>
                <a:cxn ang="0">
                  <a:pos x="125" y="836"/>
                </a:cxn>
                <a:cxn ang="0">
                  <a:pos x="138" y="842"/>
                </a:cxn>
                <a:cxn ang="0">
                  <a:pos x="117" y="880"/>
                </a:cxn>
                <a:cxn ang="0">
                  <a:pos x="95" y="840"/>
                </a:cxn>
              </a:cxnLst>
              <a:rect l="0" t="0" r="r" b="b"/>
              <a:pathLst>
                <a:path w="542" h="880">
                  <a:moveTo>
                    <a:pt x="89" y="830"/>
                  </a:moveTo>
                  <a:lnTo>
                    <a:pt x="89" y="818"/>
                  </a:lnTo>
                  <a:lnTo>
                    <a:pt x="92" y="804"/>
                  </a:lnTo>
                  <a:lnTo>
                    <a:pt x="90" y="796"/>
                  </a:lnTo>
                  <a:lnTo>
                    <a:pt x="90" y="787"/>
                  </a:lnTo>
                  <a:lnTo>
                    <a:pt x="90" y="778"/>
                  </a:lnTo>
                  <a:lnTo>
                    <a:pt x="92" y="769"/>
                  </a:lnTo>
                  <a:lnTo>
                    <a:pt x="92" y="761"/>
                  </a:lnTo>
                  <a:lnTo>
                    <a:pt x="92" y="752"/>
                  </a:lnTo>
                  <a:lnTo>
                    <a:pt x="89" y="744"/>
                  </a:lnTo>
                  <a:lnTo>
                    <a:pt x="87" y="736"/>
                  </a:lnTo>
                  <a:lnTo>
                    <a:pt x="85" y="731"/>
                  </a:lnTo>
                  <a:lnTo>
                    <a:pt x="85" y="728"/>
                  </a:lnTo>
                  <a:lnTo>
                    <a:pt x="85" y="723"/>
                  </a:lnTo>
                  <a:lnTo>
                    <a:pt x="85" y="718"/>
                  </a:lnTo>
                  <a:lnTo>
                    <a:pt x="81" y="710"/>
                  </a:lnTo>
                  <a:lnTo>
                    <a:pt x="76" y="705"/>
                  </a:lnTo>
                  <a:lnTo>
                    <a:pt x="72" y="699"/>
                  </a:lnTo>
                  <a:lnTo>
                    <a:pt x="70" y="696"/>
                  </a:lnTo>
                  <a:lnTo>
                    <a:pt x="69" y="691"/>
                  </a:lnTo>
                  <a:lnTo>
                    <a:pt x="69" y="688"/>
                  </a:lnTo>
                  <a:lnTo>
                    <a:pt x="68" y="680"/>
                  </a:lnTo>
                  <a:lnTo>
                    <a:pt x="67" y="671"/>
                  </a:lnTo>
                  <a:lnTo>
                    <a:pt x="64" y="660"/>
                  </a:lnTo>
                  <a:lnTo>
                    <a:pt x="62" y="651"/>
                  </a:lnTo>
                  <a:lnTo>
                    <a:pt x="59" y="642"/>
                  </a:lnTo>
                  <a:lnTo>
                    <a:pt x="55" y="633"/>
                  </a:lnTo>
                  <a:lnTo>
                    <a:pt x="61" y="627"/>
                  </a:lnTo>
                  <a:lnTo>
                    <a:pt x="73" y="612"/>
                  </a:lnTo>
                  <a:lnTo>
                    <a:pt x="90" y="595"/>
                  </a:lnTo>
                  <a:lnTo>
                    <a:pt x="105" y="579"/>
                  </a:lnTo>
                  <a:lnTo>
                    <a:pt x="109" y="576"/>
                  </a:lnTo>
                  <a:lnTo>
                    <a:pt x="111" y="574"/>
                  </a:lnTo>
                  <a:lnTo>
                    <a:pt x="112" y="570"/>
                  </a:lnTo>
                  <a:lnTo>
                    <a:pt x="111" y="566"/>
                  </a:lnTo>
                  <a:lnTo>
                    <a:pt x="113" y="554"/>
                  </a:lnTo>
                  <a:lnTo>
                    <a:pt x="114" y="542"/>
                  </a:lnTo>
                  <a:lnTo>
                    <a:pt x="116" y="537"/>
                  </a:lnTo>
                  <a:lnTo>
                    <a:pt x="118" y="535"/>
                  </a:lnTo>
                  <a:lnTo>
                    <a:pt x="120" y="533"/>
                  </a:lnTo>
                  <a:lnTo>
                    <a:pt x="124" y="530"/>
                  </a:lnTo>
                  <a:lnTo>
                    <a:pt x="128" y="524"/>
                  </a:lnTo>
                  <a:lnTo>
                    <a:pt x="132" y="517"/>
                  </a:lnTo>
                  <a:lnTo>
                    <a:pt x="134" y="512"/>
                  </a:lnTo>
                  <a:lnTo>
                    <a:pt x="137" y="506"/>
                  </a:lnTo>
                  <a:lnTo>
                    <a:pt x="142" y="502"/>
                  </a:lnTo>
                  <a:lnTo>
                    <a:pt x="145" y="497"/>
                  </a:lnTo>
                  <a:lnTo>
                    <a:pt x="144" y="492"/>
                  </a:lnTo>
                  <a:lnTo>
                    <a:pt x="142" y="487"/>
                  </a:lnTo>
                  <a:lnTo>
                    <a:pt x="136" y="480"/>
                  </a:lnTo>
                  <a:lnTo>
                    <a:pt x="132" y="474"/>
                  </a:lnTo>
                  <a:lnTo>
                    <a:pt x="132" y="472"/>
                  </a:lnTo>
                  <a:lnTo>
                    <a:pt x="132" y="469"/>
                  </a:lnTo>
                  <a:lnTo>
                    <a:pt x="132" y="465"/>
                  </a:lnTo>
                  <a:lnTo>
                    <a:pt x="134" y="461"/>
                  </a:lnTo>
                  <a:lnTo>
                    <a:pt x="135" y="455"/>
                  </a:lnTo>
                  <a:lnTo>
                    <a:pt x="135" y="453"/>
                  </a:lnTo>
                  <a:lnTo>
                    <a:pt x="135" y="451"/>
                  </a:lnTo>
                  <a:lnTo>
                    <a:pt x="133" y="449"/>
                  </a:lnTo>
                  <a:lnTo>
                    <a:pt x="129" y="446"/>
                  </a:lnTo>
                  <a:lnTo>
                    <a:pt x="126" y="440"/>
                  </a:lnTo>
                  <a:lnTo>
                    <a:pt x="127" y="437"/>
                  </a:lnTo>
                  <a:lnTo>
                    <a:pt x="129" y="436"/>
                  </a:lnTo>
                  <a:lnTo>
                    <a:pt x="132" y="436"/>
                  </a:lnTo>
                  <a:lnTo>
                    <a:pt x="134" y="435"/>
                  </a:lnTo>
                  <a:lnTo>
                    <a:pt x="135" y="435"/>
                  </a:lnTo>
                  <a:lnTo>
                    <a:pt x="137" y="435"/>
                  </a:lnTo>
                  <a:lnTo>
                    <a:pt x="138" y="432"/>
                  </a:lnTo>
                  <a:lnTo>
                    <a:pt x="138" y="428"/>
                  </a:lnTo>
                  <a:lnTo>
                    <a:pt x="141" y="419"/>
                  </a:lnTo>
                  <a:lnTo>
                    <a:pt x="142" y="409"/>
                  </a:lnTo>
                  <a:lnTo>
                    <a:pt x="141" y="402"/>
                  </a:lnTo>
                  <a:lnTo>
                    <a:pt x="141" y="394"/>
                  </a:lnTo>
                  <a:lnTo>
                    <a:pt x="142" y="387"/>
                  </a:lnTo>
                  <a:lnTo>
                    <a:pt x="143" y="379"/>
                  </a:lnTo>
                  <a:lnTo>
                    <a:pt x="143" y="372"/>
                  </a:lnTo>
                  <a:lnTo>
                    <a:pt x="143" y="364"/>
                  </a:lnTo>
                  <a:lnTo>
                    <a:pt x="142" y="356"/>
                  </a:lnTo>
                  <a:lnTo>
                    <a:pt x="138" y="348"/>
                  </a:lnTo>
                  <a:lnTo>
                    <a:pt x="136" y="345"/>
                  </a:lnTo>
                  <a:lnTo>
                    <a:pt x="135" y="342"/>
                  </a:lnTo>
                  <a:lnTo>
                    <a:pt x="135" y="339"/>
                  </a:lnTo>
                  <a:lnTo>
                    <a:pt x="136" y="335"/>
                  </a:lnTo>
                  <a:lnTo>
                    <a:pt x="138" y="331"/>
                  </a:lnTo>
                  <a:lnTo>
                    <a:pt x="139" y="329"/>
                  </a:lnTo>
                  <a:lnTo>
                    <a:pt x="137" y="326"/>
                  </a:lnTo>
                  <a:lnTo>
                    <a:pt x="135" y="325"/>
                  </a:lnTo>
                  <a:lnTo>
                    <a:pt x="127" y="321"/>
                  </a:lnTo>
                  <a:lnTo>
                    <a:pt x="120" y="316"/>
                  </a:lnTo>
                  <a:lnTo>
                    <a:pt x="116" y="314"/>
                  </a:lnTo>
                  <a:lnTo>
                    <a:pt x="110" y="313"/>
                  </a:lnTo>
                  <a:lnTo>
                    <a:pt x="104" y="313"/>
                  </a:lnTo>
                  <a:lnTo>
                    <a:pt x="98" y="311"/>
                  </a:lnTo>
                  <a:lnTo>
                    <a:pt x="84" y="306"/>
                  </a:lnTo>
                  <a:lnTo>
                    <a:pt x="70" y="298"/>
                  </a:lnTo>
                  <a:lnTo>
                    <a:pt x="59" y="292"/>
                  </a:lnTo>
                  <a:lnTo>
                    <a:pt x="45" y="286"/>
                  </a:lnTo>
                  <a:lnTo>
                    <a:pt x="39" y="286"/>
                  </a:lnTo>
                  <a:lnTo>
                    <a:pt x="33" y="286"/>
                  </a:lnTo>
                  <a:lnTo>
                    <a:pt x="28" y="288"/>
                  </a:lnTo>
                  <a:lnTo>
                    <a:pt x="22" y="289"/>
                  </a:lnTo>
                  <a:lnTo>
                    <a:pt x="15" y="289"/>
                  </a:lnTo>
                  <a:lnTo>
                    <a:pt x="10" y="288"/>
                  </a:lnTo>
                  <a:lnTo>
                    <a:pt x="8" y="284"/>
                  </a:lnTo>
                  <a:lnTo>
                    <a:pt x="8" y="278"/>
                  </a:lnTo>
                  <a:lnTo>
                    <a:pt x="10" y="272"/>
                  </a:lnTo>
                  <a:lnTo>
                    <a:pt x="10" y="268"/>
                  </a:lnTo>
                  <a:lnTo>
                    <a:pt x="6" y="256"/>
                  </a:lnTo>
                  <a:lnTo>
                    <a:pt x="0" y="236"/>
                  </a:lnTo>
                  <a:lnTo>
                    <a:pt x="0" y="234"/>
                  </a:lnTo>
                  <a:lnTo>
                    <a:pt x="2" y="233"/>
                  </a:lnTo>
                  <a:lnTo>
                    <a:pt x="10" y="229"/>
                  </a:lnTo>
                  <a:lnTo>
                    <a:pt x="21" y="226"/>
                  </a:lnTo>
                  <a:lnTo>
                    <a:pt x="33" y="223"/>
                  </a:lnTo>
                  <a:lnTo>
                    <a:pt x="43" y="220"/>
                  </a:lnTo>
                  <a:lnTo>
                    <a:pt x="70" y="211"/>
                  </a:lnTo>
                  <a:lnTo>
                    <a:pt x="97" y="202"/>
                  </a:lnTo>
                  <a:lnTo>
                    <a:pt x="125" y="193"/>
                  </a:lnTo>
                  <a:lnTo>
                    <a:pt x="152" y="183"/>
                  </a:lnTo>
                  <a:lnTo>
                    <a:pt x="163" y="197"/>
                  </a:lnTo>
                  <a:lnTo>
                    <a:pt x="174" y="212"/>
                  </a:lnTo>
                  <a:lnTo>
                    <a:pt x="178" y="210"/>
                  </a:lnTo>
                  <a:lnTo>
                    <a:pt x="185" y="208"/>
                  </a:lnTo>
                  <a:lnTo>
                    <a:pt x="199" y="205"/>
                  </a:lnTo>
                  <a:lnTo>
                    <a:pt x="211" y="204"/>
                  </a:lnTo>
                  <a:lnTo>
                    <a:pt x="214" y="207"/>
                  </a:lnTo>
                  <a:lnTo>
                    <a:pt x="214" y="208"/>
                  </a:lnTo>
                  <a:lnTo>
                    <a:pt x="219" y="213"/>
                  </a:lnTo>
                  <a:lnTo>
                    <a:pt x="223" y="218"/>
                  </a:lnTo>
                  <a:lnTo>
                    <a:pt x="224" y="224"/>
                  </a:lnTo>
                  <a:lnTo>
                    <a:pt x="224" y="232"/>
                  </a:lnTo>
                  <a:lnTo>
                    <a:pt x="222" y="244"/>
                  </a:lnTo>
                  <a:lnTo>
                    <a:pt x="219" y="256"/>
                  </a:lnTo>
                  <a:lnTo>
                    <a:pt x="217" y="261"/>
                  </a:lnTo>
                  <a:lnTo>
                    <a:pt x="215" y="267"/>
                  </a:lnTo>
                  <a:lnTo>
                    <a:pt x="211" y="272"/>
                  </a:lnTo>
                  <a:lnTo>
                    <a:pt x="207" y="276"/>
                  </a:lnTo>
                  <a:lnTo>
                    <a:pt x="206" y="278"/>
                  </a:lnTo>
                  <a:lnTo>
                    <a:pt x="204" y="281"/>
                  </a:lnTo>
                  <a:lnTo>
                    <a:pt x="206" y="285"/>
                  </a:lnTo>
                  <a:lnTo>
                    <a:pt x="209" y="290"/>
                  </a:lnTo>
                  <a:lnTo>
                    <a:pt x="218" y="302"/>
                  </a:lnTo>
                  <a:lnTo>
                    <a:pt x="228" y="315"/>
                  </a:lnTo>
                  <a:lnTo>
                    <a:pt x="233" y="319"/>
                  </a:lnTo>
                  <a:lnTo>
                    <a:pt x="236" y="323"/>
                  </a:lnTo>
                  <a:lnTo>
                    <a:pt x="241" y="326"/>
                  </a:lnTo>
                  <a:lnTo>
                    <a:pt x="246" y="329"/>
                  </a:lnTo>
                  <a:lnTo>
                    <a:pt x="249" y="332"/>
                  </a:lnTo>
                  <a:lnTo>
                    <a:pt x="250" y="337"/>
                  </a:lnTo>
                  <a:lnTo>
                    <a:pt x="247" y="340"/>
                  </a:lnTo>
                  <a:lnTo>
                    <a:pt x="244" y="342"/>
                  </a:lnTo>
                  <a:lnTo>
                    <a:pt x="247" y="345"/>
                  </a:lnTo>
                  <a:lnTo>
                    <a:pt x="250" y="348"/>
                  </a:lnTo>
                  <a:lnTo>
                    <a:pt x="253" y="349"/>
                  </a:lnTo>
                  <a:lnTo>
                    <a:pt x="257" y="349"/>
                  </a:lnTo>
                  <a:lnTo>
                    <a:pt x="258" y="348"/>
                  </a:lnTo>
                  <a:lnTo>
                    <a:pt x="258" y="346"/>
                  </a:lnTo>
                  <a:lnTo>
                    <a:pt x="258" y="340"/>
                  </a:lnTo>
                  <a:lnTo>
                    <a:pt x="257" y="334"/>
                  </a:lnTo>
                  <a:lnTo>
                    <a:pt x="253" y="325"/>
                  </a:lnTo>
                  <a:lnTo>
                    <a:pt x="250" y="318"/>
                  </a:lnTo>
                  <a:lnTo>
                    <a:pt x="251" y="316"/>
                  </a:lnTo>
                  <a:lnTo>
                    <a:pt x="252" y="314"/>
                  </a:lnTo>
                  <a:lnTo>
                    <a:pt x="255" y="311"/>
                  </a:lnTo>
                  <a:lnTo>
                    <a:pt x="257" y="307"/>
                  </a:lnTo>
                  <a:lnTo>
                    <a:pt x="258" y="303"/>
                  </a:lnTo>
                  <a:lnTo>
                    <a:pt x="258" y="300"/>
                  </a:lnTo>
                  <a:lnTo>
                    <a:pt x="260" y="298"/>
                  </a:lnTo>
                  <a:lnTo>
                    <a:pt x="261" y="295"/>
                  </a:lnTo>
                  <a:lnTo>
                    <a:pt x="266" y="294"/>
                  </a:lnTo>
                  <a:lnTo>
                    <a:pt x="272" y="293"/>
                  </a:lnTo>
                  <a:lnTo>
                    <a:pt x="275" y="293"/>
                  </a:lnTo>
                  <a:lnTo>
                    <a:pt x="277" y="293"/>
                  </a:lnTo>
                  <a:lnTo>
                    <a:pt x="280" y="292"/>
                  </a:lnTo>
                  <a:lnTo>
                    <a:pt x="282" y="290"/>
                  </a:lnTo>
                  <a:lnTo>
                    <a:pt x="284" y="285"/>
                  </a:lnTo>
                  <a:lnTo>
                    <a:pt x="285" y="278"/>
                  </a:lnTo>
                  <a:lnTo>
                    <a:pt x="285" y="265"/>
                  </a:lnTo>
                  <a:lnTo>
                    <a:pt x="284" y="252"/>
                  </a:lnTo>
                  <a:lnTo>
                    <a:pt x="285" y="240"/>
                  </a:lnTo>
                  <a:lnTo>
                    <a:pt x="288" y="229"/>
                  </a:lnTo>
                  <a:lnTo>
                    <a:pt x="289" y="225"/>
                  </a:lnTo>
                  <a:lnTo>
                    <a:pt x="289" y="220"/>
                  </a:lnTo>
                  <a:lnTo>
                    <a:pt x="287" y="215"/>
                  </a:lnTo>
                  <a:lnTo>
                    <a:pt x="283" y="208"/>
                  </a:lnTo>
                  <a:lnTo>
                    <a:pt x="272" y="193"/>
                  </a:lnTo>
                  <a:lnTo>
                    <a:pt x="260" y="178"/>
                  </a:lnTo>
                  <a:lnTo>
                    <a:pt x="255" y="171"/>
                  </a:lnTo>
                  <a:lnTo>
                    <a:pt x="247" y="164"/>
                  </a:lnTo>
                  <a:lnTo>
                    <a:pt x="240" y="160"/>
                  </a:lnTo>
                  <a:lnTo>
                    <a:pt x="231" y="156"/>
                  </a:lnTo>
                  <a:lnTo>
                    <a:pt x="226" y="154"/>
                  </a:lnTo>
                  <a:lnTo>
                    <a:pt x="222" y="150"/>
                  </a:lnTo>
                  <a:lnTo>
                    <a:pt x="220" y="144"/>
                  </a:lnTo>
                  <a:lnTo>
                    <a:pt x="219" y="138"/>
                  </a:lnTo>
                  <a:lnTo>
                    <a:pt x="219" y="131"/>
                  </a:lnTo>
                  <a:lnTo>
                    <a:pt x="219" y="126"/>
                  </a:lnTo>
                  <a:lnTo>
                    <a:pt x="218" y="116"/>
                  </a:lnTo>
                  <a:lnTo>
                    <a:pt x="216" y="107"/>
                  </a:lnTo>
                  <a:lnTo>
                    <a:pt x="214" y="102"/>
                  </a:lnTo>
                  <a:lnTo>
                    <a:pt x="212" y="96"/>
                  </a:lnTo>
                  <a:lnTo>
                    <a:pt x="212" y="93"/>
                  </a:lnTo>
                  <a:lnTo>
                    <a:pt x="212" y="88"/>
                  </a:lnTo>
                  <a:lnTo>
                    <a:pt x="216" y="80"/>
                  </a:lnTo>
                  <a:lnTo>
                    <a:pt x="222" y="71"/>
                  </a:lnTo>
                  <a:lnTo>
                    <a:pt x="223" y="64"/>
                  </a:lnTo>
                  <a:lnTo>
                    <a:pt x="222" y="58"/>
                  </a:lnTo>
                  <a:lnTo>
                    <a:pt x="223" y="57"/>
                  </a:lnTo>
                  <a:lnTo>
                    <a:pt x="225" y="56"/>
                  </a:lnTo>
                  <a:lnTo>
                    <a:pt x="227" y="55"/>
                  </a:lnTo>
                  <a:lnTo>
                    <a:pt x="230" y="55"/>
                  </a:lnTo>
                  <a:lnTo>
                    <a:pt x="236" y="55"/>
                  </a:lnTo>
                  <a:lnTo>
                    <a:pt x="241" y="55"/>
                  </a:lnTo>
                  <a:lnTo>
                    <a:pt x="248" y="55"/>
                  </a:lnTo>
                  <a:lnTo>
                    <a:pt x="255" y="56"/>
                  </a:lnTo>
                  <a:lnTo>
                    <a:pt x="263" y="56"/>
                  </a:lnTo>
                  <a:lnTo>
                    <a:pt x="269" y="54"/>
                  </a:lnTo>
                  <a:lnTo>
                    <a:pt x="277" y="50"/>
                  </a:lnTo>
                  <a:lnTo>
                    <a:pt x="287" y="47"/>
                  </a:lnTo>
                  <a:lnTo>
                    <a:pt x="298" y="55"/>
                  </a:lnTo>
                  <a:lnTo>
                    <a:pt x="313" y="63"/>
                  </a:lnTo>
                  <a:lnTo>
                    <a:pt x="318" y="63"/>
                  </a:lnTo>
                  <a:lnTo>
                    <a:pt x="323" y="63"/>
                  </a:lnTo>
                  <a:lnTo>
                    <a:pt x="326" y="62"/>
                  </a:lnTo>
                  <a:lnTo>
                    <a:pt x="330" y="59"/>
                  </a:lnTo>
                  <a:lnTo>
                    <a:pt x="334" y="56"/>
                  </a:lnTo>
                  <a:lnTo>
                    <a:pt x="341" y="54"/>
                  </a:lnTo>
                  <a:lnTo>
                    <a:pt x="347" y="57"/>
                  </a:lnTo>
                  <a:lnTo>
                    <a:pt x="350" y="59"/>
                  </a:lnTo>
                  <a:lnTo>
                    <a:pt x="354" y="62"/>
                  </a:lnTo>
                  <a:lnTo>
                    <a:pt x="362" y="63"/>
                  </a:lnTo>
                  <a:lnTo>
                    <a:pt x="370" y="62"/>
                  </a:lnTo>
                  <a:lnTo>
                    <a:pt x="375" y="61"/>
                  </a:lnTo>
                  <a:lnTo>
                    <a:pt x="380" y="57"/>
                  </a:lnTo>
                  <a:lnTo>
                    <a:pt x="382" y="55"/>
                  </a:lnTo>
                  <a:lnTo>
                    <a:pt x="387" y="47"/>
                  </a:lnTo>
                  <a:lnTo>
                    <a:pt x="395" y="39"/>
                  </a:lnTo>
                  <a:lnTo>
                    <a:pt x="401" y="40"/>
                  </a:lnTo>
                  <a:lnTo>
                    <a:pt x="405" y="41"/>
                  </a:lnTo>
                  <a:lnTo>
                    <a:pt x="409" y="42"/>
                  </a:lnTo>
                  <a:lnTo>
                    <a:pt x="412" y="45"/>
                  </a:lnTo>
                  <a:lnTo>
                    <a:pt x="415" y="46"/>
                  </a:lnTo>
                  <a:lnTo>
                    <a:pt x="419" y="46"/>
                  </a:lnTo>
                  <a:lnTo>
                    <a:pt x="423" y="45"/>
                  </a:lnTo>
                  <a:lnTo>
                    <a:pt x="428" y="41"/>
                  </a:lnTo>
                  <a:lnTo>
                    <a:pt x="432" y="39"/>
                  </a:lnTo>
                  <a:lnTo>
                    <a:pt x="437" y="38"/>
                  </a:lnTo>
                  <a:lnTo>
                    <a:pt x="442" y="38"/>
                  </a:lnTo>
                  <a:lnTo>
                    <a:pt x="447" y="38"/>
                  </a:lnTo>
                  <a:lnTo>
                    <a:pt x="454" y="36"/>
                  </a:lnTo>
                  <a:lnTo>
                    <a:pt x="461" y="33"/>
                  </a:lnTo>
                  <a:lnTo>
                    <a:pt x="477" y="26"/>
                  </a:lnTo>
                  <a:lnTo>
                    <a:pt x="491" y="18"/>
                  </a:lnTo>
                  <a:lnTo>
                    <a:pt x="505" y="10"/>
                  </a:lnTo>
                  <a:lnTo>
                    <a:pt x="519" y="0"/>
                  </a:lnTo>
                  <a:lnTo>
                    <a:pt x="523" y="6"/>
                  </a:lnTo>
                  <a:lnTo>
                    <a:pt x="528" y="13"/>
                  </a:lnTo>
                  <a:lnTo>
                    <a:pt x="531" y="16"/>
                  </a:lnTo>
                  <a:lnTo>
                    <a:pt x="532" y="20"/>
                  </a:lnTo>
                  <a:lnTo>
                    <a:pt x="533" y="23"/>
                  </a:lnTo>
                  <a:lnTo>
                    <a:pt x="533" y="25"/>
                  </a:lnTo>
                  <a:lnTo>
                    <a:pt x="527" y="32"/>
                  </a:lnTo>
                  <a:lnTo>
                    <a:pt x="521" y="39"/>
                  </a:lnTo>
                  <a:lnTo>
                    <a:pt x="519" y="45"/>
                  </a:lnTo>
                  <a:lnTo>
                    <a:pt x="519" y="52"/>
                  </a:lnTo>
                  <a:lnTo>
                    <a:pt x="519" y="57"/>
                  </a:lnTo>
                  <a:lnTo>
                    <a:pt x="520" y="64"/>
                  </a:lnTo>
                  <a:lnTo>
                    <a:pt x="523" y="77"/>
                  </a:lnTo>
                  <a:lnTo>
                    <a:pt x="524" y="89"/>
                  </a:lnTo>
                  <a:lnTo>
                    <a:pt x="525" y="103"/>
                  </a:lnTo>
                  <a:lnTo>
                    <a:pt x="526" y="115"/>
                  </a:lnTo>
                  <a:lnTo>
                    <a:pt x="525" y="140"/>
                  </a:lnTo>
                  <a:lnTo>
                    <a:pt x="525" y="167"/>
                  </a:lnTo>
                  <a:lnTo>
                    <a:pt x="525" y="173"/>
                  </a:lnTo>
                  <a:lnTo>
                    <a:pt x="525" y="180"/>
                  </a:lnTo>
                  <a:lnTo>
                    <a:pt x="526" y="187"/>
                  </a:lnTo>
                  <a:lnTo>
                    <a:pt x="529" y="194"/>
                  </a:lnTo>
                  <a:lnTo>
                    <a:pt x="535" y="202"/>
                  </a:lnTo>
                  <a:lnTo>
                    <a:pt x="540" y="208"/>
                  </a:lnTo>
                  <a:lnTo>
                    <a:pt x="541" y="210"/>
                  </a:lnTo>
                  <a:lnTo>
                    <a:pt x="542" y="213"/>
                  </a:lnTo>
                  <a:lnTo>
                    <a:pt x="541" y="218"/>
                  </a:lnTo>
                  <a:lnTo>
                    <a:pt x="537" y="225"/>
                  </a:lnTo>
                  <a:lnTo>
                    <a:pt x="535" y="227"/>
                  </a:lnTo>
                  <a:lnTo>
                    <a:pt x="534" y="230"/>
                  </a:lnTo>
                  <a:lnTo>
                    <a:pt x="532" y="235"/>
                  </a:lnTo>
                  <a:lnTo>
                    <a:pt x="532" y="238"/>
                  </a:lnTo>
                  <a:lnTo>
                    <a:pt x="533" y="240"/>
                  </a:lnTo>
                  <a:lnTo>
                    <a:pt x="534" y="242"/>
                  </a:lnTo>
                  <a:lnTo>
                    <a:pt x="529" y="249"/>
                  </a:lnTo>
                  <a:lnTo>
                    <a:pt x="524" y="257"/>
                  </a:lnTo>
                  <a:lnTo>
                    <a:pt x="512" y="273"/>
                  </a:lnTo>
                  <a:lnTo>
                    <a:pt x="503" y="289"/>
                  </a:lnTo>
                  <a:lnTo>
                    <a:pt x="499" y="297"/>
                  </a:lnTo>
                  <a:lnTo>
                    <a:pt x="493" y="303"/>
                  </a:lnTo>
                  <a:lnTo>
                    <a:pt x="487" y="310"/>
                  </a:lnTo>
                  <a:lnTo>
                    <a:pt x="479" y="316"/>
                  </a:lnTo>
                  <a:lnTo>
                    <a:pt x="467" y="326"/>
                  </a:lnTo>
                  <a:lnTo>
                    <a:pt x="454" y="337"/>
                  </a:lnTo>
                  <a:lnTo>
                    <a:pt x="444" y="341"/>
                  </a:lnTo>
                  <a:lnTo>
                    <a:pt x="434" y="343"/>
                  </a:lnTo>
                  <a:lnTo>
                    <a:pt x="417" y="349"/>
                  </a:lnTo>
                  <a:lnTo>
                    <a:pt x="401" y="354"/>
                  </a:lnTo>
                  <a:lnTo>
                    <a:pt x="388" y="359"/>
                  </a:lnTo>
                  <a:lnTo>
                    <a:pt x="375" y="366"/>
                  </a:lnTo>
                  <a:lnTo>
                    <a:pt x="364" y="373"/>
                  </a:lnTo>
                  <a:lnTo>
                    <a:pt x="354" y="383"/>
                  </a:lnTo>
                  <a:lnTo>
                    <a:pt x="344" y="396"/>
                  </a:lnTo>
                  <a:lnTo>
                    <a:pt x="333" y="411"/>
                  </a:lnTo>
                  <a:lnTo>
                    <a:pt x="329" y="419"/>
                  </a:lnTo>
                  <a:lnTo>
                    <a:pt x="323" y="427"/>
                  </a:lnTo>
                  <a:lnTo>
                    <a:pt x="316" y="435"/>
                  </a:lnTo>
                  <a:lnTo>
                    <a:pt x="309" y="440"/>
                  </a:lnTo>
                  <a:lnTo>
                    <a:pt x="300" y="445"/>
                  </a:lnTo>
                  <a:lnTo>
                    <a:pt x="290" y="448"/>
                  </a:lnTo>
                  <a:lnTo>
                    <a:pt x="284" y="452"/>
                  </a:lnTo>
                  <a:lnTo>
                    <a:pt x="279" y="456"/>
                  </a:lnTo>
                  <a:lnTo>
                    <a:pt x="274" y="461"/>
                  </a:lnTo>
                  <a:lnTo>
                    <a:pt x="269" y="466"/>
                  </a:lnTo>
                  <a:lnTo>
                    <a:pt x="263" y="473"/>
                  </a:lnTo>
                  <a:lnTo>
                    <a:pt x="256" y="480"/>
                  </a:lnTo>
                  <a:lnTo>
                    <a:pt x="248" y="485"/>
                  </a:lnTo>
                  <a:lnTo>
                    <a:pt x="239" y="488"/>
                  </a:lnTo>
                  <a:lnTo>
                    <a:pt x="235" y="489"/>
                  </a:lnTo>
                  <a:lnTo>
                    <a:pt x="231" y="489"/>
                  </a:lnTo>
                  <a:lnTo>
                    <a:pt x="230" y="490"/>
                  </a:lnTo>
                  <a:lnTo>
                    <a:pt x="228" y="493"/>
                  </a:lnTo>
                  <a:lnTo>
                    <a:pt x="228" y="495"/>
                  </a:lnTo>
                  <a:lnTo>
                    <a:pt x="230" y="497"/>
                  </a:lnTo>
                  <a:lnTo>
                    <a:pt x="228" y="509"/>
                  </a:lnTo>
                  <a:lnTo>
                    <a:pt x="227" y="517"/>
                  </a:lnTo>
                  <a:lnTo>
                    <a:pt x="227" y="521"/>
                  </a:lnTo>
                  <a:lnTo>
                    <a:pt x="227" y="525"/>
                  </a:lnTo>
                  <a:lnTo>
                    <a:pt x="231" y="530"/>
                  </a:lnTo>
                  <a:lnTo>
                    <a:pt x="235" y="536"/>
                  </a:lnTo>
                  <a:lnTo>
                    <a:pt x="242" y="544"/>
                  </a:lnTo>
                  <a:lnTo>
                    <a:pt x="248" y="554"/>
                  </a:lnTo>
                  <a:lnTo>
                    <a:pt x="250" y="566"/>
                  </a:lnTo>
                  <a:lnTo>
                    <a:pt x="251" y="577"/>
                  </a:lnTo>
                  <a:lnTo>
                    <a:pt x="253" y="592"/>
                  </a:lnTo>
                  <a:lnTo>
                    <a:pt x="256" y="607"/>
                  </a:lnTo>
                  <a:lnTo>
                    <a:pt x="257" y="610"/>
                  </a:lnTo>
                  <a:lnTo>
                    <a:pt x="259" y="616"/>
                  </a:lnTo>
                  <a:lnTo>
                    <a:pt x="260" y="618"/>
                  </a:lnTo>
                  <a:lnTo>
                    <a:pt x="261" y="620"/>
                  </a:lnTo>
                  <a:lnTo>
                    <a:pt x="263" y="622"/>
                  </a:lnTo>
                  <a:lnTo>
                    <a:pt x="264" y="622"/>
                  </a:lnTo>
                  <a:lnTo>
                    <a:pt x="267" y="619"/>
                  </a:lnTo>
                  <a:lnTo>
                    <a:pt x="269" y="617"/>
                  </a:lnTo>
                  <a:lnTo>
                    <a:pt x="271" y="618"/>
                  </a:lnTo>
                  <a:lnTo>
                    <a:pt x="271" y="622"/>
                  </a:lnTo>
                  <a:lnTo>
                    <a:pt x="272" y="630"/>
                  </a:lnTo>
                  <a:lnTo>
                    <a:pt x="272" y="638"/>
                  </a:lnTo>
                  <a:lnTo>
                    <a:pt x="272" y="647"/>
                  </a:lnTo>
                  <a:lnTo>
                    <a:pt x="272" y="656"/>
                  </a:lnTo>
                  <a:lnTo>
                    <a:pt x="271" y="665"/>
                  </a:lnTo>
                  <a:lnTo>
                    <a:pt x="268" y="674"/>
                  </a:lnTo>
                  <a:lnTo>
                    <a:pt x="265" y="683"/>
                  </a:lnTo>
                  <a:lnTo>
                    <a:pt x="263" y="692"/>
                  </a:lnTo>
                  <a:lnTo>
                    <a:pt x="263" y="696"/>
                  </a:lnTo>
                  <a:lnTo>
                    <a:pt x="263" y="700"/>
                  </a:lnTo>
                  <a:lnTo>
                    <a:pt x="264" y="705"/>
                  </a:lnTo>
                  <a:lnTo>
                    <a:pt x="266" y="709"/>
                  </a:lnTo>
                  <a:lnTo>
                    <a:pt x="268" y="715"/>
                  </a:lnTo>
                  <a:lnTo>
                    <a:pt x="269" y="721"/>
                  </a:lnTo>
                  <a:lnTo>
                    <a:pt x="268" y="726"/>
                  </a:lnTo>
                  <a:lnTo>
                    <a:pt x="266" y="732"/>
                  </a:lnTo>
                  <a:lnTo>
                    <a:pt x="263" y="737"/>
                  </a:lnTo>
                  <a:lnTo>
                    <a:pt x="259" y="741"/>
                  </a:lnTo>
                  <a:lnTo>
                    <a:pt x="255" y="746"/>
                  </a:lnTo>
                  <a:lnTo>
                    <a:pt x="249" y="750"/>
                  </a:lnTo>
                  <a:lnTo>
                    <a:pt x="238" y="757"/>
                  </a:lnTo>
                  <a:lnTo>
                    <a:pt x="225" y="764"/>
                  </a:lnTo>
                  <a:lnTo>
                    <a:pt x="214" y="769"/>
                  </a:lnTo>
                  <a:lnTo>
                    <a:pt x="203" y="772"/>
                  </a:lnTo>
                  <a:lnTo>
                    <a:pt x="187" y="778"/>
                  </a:lnTo>
                  <a:lnTo>
                    <a:pt x="171" y="786"/>
                  </a:lnTo>
                  <a:lnTo>
                    <a:pt x="155" y="794"/>
                  </a:lnTo>
                  <a:lnTo>
                    <a:pt x="142" y="804"/>
                  </a:lnTo>
                  <a:lnTo>
                    <a:pt x="135" y="811"/>
                  </a:lnTo>
                  <a:lnTo>
                    <a:pt x="129" y="818"/>
                  </a:lnTo>
                  <a:lnTo>
                    <a:pt x="127" y="822"/>
                  </a:lnTo>
                  <a:lnTo>
                    <a:pt x="126" y="827"/>
                  </a:lnTo>
                  <a:lnTo>
                    <a:pt x="125" y="831"/>
                  </a:lnTo>
                  <a:lnTo>
                    <a:pt x="125" y="836"/>
                  </a:lnTo>
                  <a:lnTo>
                    <a:pt x="127" y="839"/>
                  </a:lnTo>
                  <a:lnTo>
                    <a:pt x="129" y="842"/>
                  </a:lnTo>
                  <a:lnTo>
                    <a:pt x="130" y="842"/>
                  </a:lnTo>
                  <a:lnTo>
                    <a:pt x="133" y="842"/>
                  </a:lnTo>
                  <a:lnTo>
                    <a:pt x="135" y="842"/>
                  </a:lnTo>
                  <a:lnTo>
                    <a:pt x="136" y="842"/>
                  </a:lnTo>
                  <a:lnTo>
                    <a:pt x="138" y="842"/>
                  </a:lnTo>
                  <a:lnTo>
                    <a:pt x="139" y="844"/>
                  </a:lnTo>
                  <a:lnTo>
                    <a:pt x="141" y="851"/>
                  </a:lnTo>
                  <a:lnTo>
                    <a:pt x="139" y="861"/>
                  </a:lnTo>
                  <a:lnTo>
                    <a:pt x="138" y="872"/>
                  </a:lnTo>
                  <a:lnTo>
                    <a:pt x="137" y="879"/>
                  </a:lnTo>
                  <a:lnTo>
                    <a:pt x="127" y="880"/>
                  </a:lnTo>
                  <a:lnTo>
                    <a:pt x="117" y="880"/>
                  </a:lnTo>
                  <a:lnTo>
                    <a:pt x="108" y="880"/>
                  </a:lnTo>
                  <a:lnTo>
                    <a:pt x="97" y="879"/>
                  </a:lnTo>
                  <a:lnTo>
                    <a:pt x="95" y="863"/>
                  </a:lnTo>
                  <a:lnTo>
                    <a:pt x="94" y="848"/>
                  </a:lnTo>
                  <a:lnTo>
                    <a:pt x="95" y="845"/>
                  </a:lnTo>
                  <a:lnTo>
                    <a:pt x="95" y="843"/>
                  </a:lnTo>
                  <a:lnTo>
                    <a:pt x="95" y="840"/>
                  </a:lnTo>
                  <a:lnTo>
                    <a:pt x="95" y="838"/>
                  </a:lnTo>
                  <a:lnTo>
                    <a:pt x="93" y="835"/>
                  </a:lnTo>
                  <a:lnTo>
                    <a:pt x="89" y="83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4" name="Freeform 403"/>
            <p:cNvSpPr>
              <a:spLocks/>
            </p:cNvSpPr>
            <p:nvPr/>
          </p:nvSpPr>
          <p:spPr bwMode="gray">
            <a:xfrm>
              <a:off x="5364163" y="4941888"/>
              <a:ext cx="39688" cy="38100"/>
            </a:xfrm>
            <a:custGeom>
              <a:avLst/>
              <a:gdLst/>
              <a:ahLst/>
              <a:cxnLst>
                <a:cxn ang="0">
                  <a:pos x="87" y="0"/>
                </a:cxn>
                <a:cxn ang="0">
                  <a:pos x="90" y="0"/>
                </a:cxn>
                <a:cxn ang="0">
                  <a:pos x="91" y="4"/>
                </a:cxn>
                <a:cxn ang="0">
                  <a:pos x="102" y="17"/>
                </a:cxn>
                <a:cxn ang="0">
                  <a:pos x="114" y="26"/>
                </a:cxn>
                <a:cxn ang="0">
                  <a:pos x="120" y="30"/>
                </a:cxn>
                <a:cxn ang="0">
                  <a:pos x="126" y="38"/>
                </a:cxn>
                <a:cxn ang="0">
                  <a:pos x="125" y="46"/>
                </a:cxn>
                <a:cxn ang="0">
                  <a:pos x="115" y="55"/>
                </a:cxn>
                <a:cxn ang="0">
                  <a:pos x="111" y="70"/>
                </a:cxn>
                <a:cxn ang="0">
                  <a:pos x="104" y="82"/>
                </a:cxn>
                <a:cxn ang="0">
                  <a:pos x="89" y="88"/>
                </a:cxn>
                <a:cxn ang="0">
                  <a:pos x="77" y="92"/>
                </a:cxn>
                <a:cxn ang="0">
                  <a:pos x="68" y="98"/>
                </a:cxn>
                <a:cxn ang="0">
                  <a:pos x="62" y="106"/>
                </a:cxn>
                <a:cxn ang="0">
                  <a:pos x="57" y="115"/>
                </a:cxn>
                <a:cxn ang="0">
                  <a:pos x="56" y="120"/>
                </a:cxn>
                <a:cxn ang="0">
                  <a:pos x="53" y="122"/>
                </a:cxn>
                <a:cxn ang="0">
                  <a:pos x="34" y="112"/>
                </a:cxn>
                <a:cxn ang="0">
                  <a:pos x="21" y="95"/>
                </a:cxn>
                <a:cxn ang="0">
                  <a:pos x="14" y="87"/>
                </a:cxn>
                <a:cxn ang="0">
                  <a:pos x="11" y="83"/>
                </a:cxn>
                <a:cxn ang="0">
                  <a:pos x="8" y="74"/>
                </a:cxn>
                <a:cxn ang="0">
                  <a:pos x="3" y="67"/>
                </a:cxn>
                <a:cxn ang="0">
                  <a:pos x="0" y="61"/>
                </a:cxn>
                <a:cxn ang="0">
                  <a:pos x="6" y="58"/>
                </a:cxn>
                <a:cxn ang="0">
                  <a:pos x="16" y="52"/>
                </a:cxn>
                <a:cxn ang="0">
                  <a:pos x="24" y="42"/>
                </a:cxn>
                <a:cxn ang="0">
                  <a:pos x="29" y="31"/>
                </a:cxn>
                <a:cxn ang="0">
                  <a:pos x="33" y="23"/>
                </a:cxn>
                <a:cxn ang="0">
                  <a:pos x="46" y="18"/>
                </a:cxn>
                <a:cxn ang="0">
                  <a:pos x="61" y="9"/>
                </a:cxn>
                <a:cxn ang="0">
                  <a:pos x="74" y="1"/>
                </a:cxn>
              </a:cxnLst>
              <a:rect l="0" t="0" r="r" b="b"/>
              <a:pathLst>
                <a:path w="126" h="122">
                  <a:moveTo>
                    <a:pt x="82" y="0"/>
                  </a:moveTo>
                  <a:lnTo>
                    <a:pt x="87" y="0"/>
                  </a:lnTo>
                  <a:lnTo>
                    <a:pt x="89" y="0"/>
                  </a:lnTo>
                  <a:lnTo>
                    <a:pt x="90" y="0"/>
                  </a:lnTo>
                  <a:lnTo>
                    <a:pt x="91" y="1"/>
                  </a:lnTo>
                  <a:lnTo>
                    <a:pt x="91" y="4"/>
                  </a:lnTo>
                  <a:lnTo>
                    <a:pt x="94" y="10"/>
                  </a:lnTo>
                  <a:lnTo>
                    <a:pt x="102" y="17"/>
                  </a:lnTo>
                  <a:lnTo>
                    <a:pt x="111" y="23"/>
                  </a:lnTo>
                  <a:lnTo>
                    <a:pt x="114" y="26"/>
                  </a:lnTo>
                  <a:lnTo>
                    <a:pt x="118" y="28"/>
                  </a:lnTo>
                  <a:lnTo>
                    <a:pt x="120" y="30"/>
                  </a:lnTo>
                  <a:lnTo>
                    <a:pt x="122" y="34"/>
                  </a:lnTo>
                  <a:lnTo>
                    <a:pt x="126" y="38"/>
                  </a:lnTo>
                  <a:lnTo>
                    <a:pt x="126" y="43"/>
                  </a:lnTo>
                  <a:lnTo>
                    <a:pt x="125" y="46"/>
                  </a:lnTo>
                  <a:lnTo>
                    <a:pt x="122" y="50"/>
                  </a:lnTo>
                  <a:lnTo>
                    <a:pt x="115" y="55"/>
                  </a:lnTo>
                  <a:lnTo>
                    <a:pt x="110" y="63"/>
                  </a:lnTo>
                  <a:lnTo>
                    <a:pt x="111" y="70"/>
                  </a:lnTo>
                  <a:lnTo>
                    <a:pt x="109" y="77"/>
                  </a:lnTo>
                  <a:lnTo>
                    <a:pt x="104" y="82"/>
                  </a:lnTo>
                  <a:lnTo>
                    <a:pt x="96" y="85"/>
                  </a:lnTo>
                  <a:lnTo>
                    <a:pt x="89" y="88"/>
                  </a:lnTo>
                  <a:lnTo>
                    <a:pt x="82" y="91"/>
                  </a:lnTo>
                  <a:lnTo>
                    <a:pt x="77" y="92"/>
                  </a:lnTo>
                  <a:lnTo>
                    <a:pt x="72" y="94"/>
                  </a:lnTo>
                  <a:lnTo>
                    <a:pt x="68" y="98"/>
                  </a:lnTo>
                  <a:lnTo>
                    <a:pt x="64" y="101"/>
                  </a:lnTo>
                  <a:lnTo>
                    <a:pt x="62" y="106"/>
                  </a:lnTo>
                  <a:lnTo>
                    <a:pt x="58" y="109"/>
                  </a:lnTo>
                  <a:lnTo>
                    <a:pt x="57" y="115"/>
                  </a:lnTo>
                  <a:lnTo>
                    <a:pt x="57" y="119"/>
                  </a:lnTo>
                  <a:lnTo>
                    <a:pt x="56" y="120"/>
                  </a:lnTo>
                  <a:lnTo>
                    <a:pt x="55" y="122"/>
                  </a:lnTo>
                  <a:lnTo>
                    <a:pt x="53" y="122"/>
                  </a:lnTo>
                  <a:lnTo>
                    <a:pt x="47" y="122"/>
                  </a:lnTo>
                  <a:lnTo>
                    <a:pt x="34" y="112"/>
                  </a:lnTo>
                  <a:lnTo>
                    <a:pt x="22" y="101"/>
                  </a:lnTo>
                  <a:lnTo>
                    <a:pt x="21" y="95"/>
                  </a:lnTo>
                  <a:lnTo>
                    <a:pt x="16" y="90"/>
                  </a:lnTo>
                  <a:lnTo>
                    <a:pt x="14" y="87"/>
                  </a:lnTo>
                  <a:lnTo>
                    <a:pt x="11" y="85"/>
                  </a:lnTo>
                  <a:lnTo>
                    <a:pt x="11" y="83"/>
                  </a:lnTo>
                  <a:lnTo>
                    <a:pt x="11" y="80"/>
                  </a:lnTo>
                  <a:lnTo>
                    <a:pt x="8" y="74"/>
                  </a:lnTo>
                  <a:lnTo>
                    <a:pt x="4" y="68"/>
                  </a:lnTo>
                  <a:lnTo>
                    <a:pt x="3" y="67"/>
                  </a:lnTo>
                  <a:lnTo>
                    <a:pt x="1" y="63"/>
                  </a:lnTo>
                  <a:lnTo>
                    <a:pt x="0" y="61"/>
                  </a:lnTo>
                  <a:lnTo>
                    <a:pt x="1" y="59"/>
                  </a:lnTo>
                  <a:lnTo>
                    <a:pt x="6" y="58"/>
                  </a:lnTo>
                  <a:lnTo>
                    <a:pt x="12" y="55"/>
                  </a:lnTo>
                  <a:lnTo>
                    <a:pt x="16" y="52"/>
                  </a:lnTo>
                  <a:lnTo>
                    <a:pt x="21" y="47"/>
                  </a:lnTo>
                  <a:lnTo>
                    <a:pt x="24" y="42"/>
                  </a:lnTo>
                  <a:lnTo>
                    <a:pt x="26" y="36"/>
                  </a:lnTo>
                  <a:lnTo>
                    <a:pt x="29" y="31"/>
                  </a:lnTo>
                  <a:lnTo>
                    <a:pt x="31" y="28"/>
                  </a:lnTo>
                  <a:lnTo>
                    <a:pt x="33" y="23"/>
                  </a:lnTo>
                  <a:lnTo>
                    <a:pt x="37" y="21"/>
                  </a:lnTo>
                  <a:lnTo>
                    <a:pt x="46" y="18"/>
                  </a:lnTo>
                  <a:lnTo>
                    <a:pt x="55" y="14"/>
                  </a:lnTo>
                  <a:lnTo>
                    <a:pt x="61" y="9"/>
                  </a:lnTo>
                  <a:lnTo>
                    <a:pt x="68" y="4"/>
                  </a:lnTo>
                  <a:lnTo>
                    <a:pt x="74" y="1"/>
                  </a:lnTo>
                  <a:lnTo>
                    <a:pt x="82" y="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5" name="Freeform 404"/>
            <p:cNvSpPr>
              <a:spLocks/>
            </p:cNvSpPr>
            <p:nvPr/>
          </p:nvSpPr>
          <p:spPr bwMode="gray">
            <a:xfrm>
              <a:off x="5364163" y="4941888"/>
              <a:ext cx="39688" cy="38100"/>
            </a:xfrm>
            <a:custGeom>
              <a:avLst/>
              <a:gdLst/>
              <a:ahLst/>
              <a:cxnLst>
                <a:cxn ang="0">
                  <a:pos x="87" y="0"/>
                </a:cxn>
                <a:cxn ang="0">
                  <a:pos x="90" y="0"/>
                </a:cxn>
                <a:cxn ang="0">
                  <a:pos x="91" y="4"/>
                </a:cxn>
                <a:cxn ang="0">
                  <a:pos x="102" y="17"/>
                </a:cxn>
                <a:cxn ang="0">
                  <a:pos x="114" y="26"/>
                </a:cxn>
                <a:cxn ang="0">
                  <a:pos x="120" y="30"/>
                </a:cxn>
                <a:cxn ang="0">
                  <a:pos x="126" y="38"/>
                </a:cxn>
                <a:cxn ang="0">
                  <a:pos x="125" y="46"/>
                </a:cxn>
                <a:cxn ang="0">
                  <a:pos x="115" y="55"/>
                </a:cxn>
                <a:cxn ang="0">
                  <a:pos x="111" y="70"/>
                </a:cxn>
                <a:cxn ang="0">
                  <a:pos x="104" y="82"/>
                </a:cxn>
                <a:cxn ang="0">
                  <a:pos x="89" y="88"/>
                </a:cxn>
                <a:cxn ang="0">
                  <a:pos x="77" y="92"/>
                </a:cxn>
                <a:cxn ang="0">
                  <a:pos x="68" y="98"/>
                </a:cxn>
                <a:cxn ang="0">
                  <a:pos x="62" y="106"/>
                </a:cxn>
                <a:cxn ang="0">
                  <a:pos x="57" y="115"/>
                </a:cxn>
                <a:cxn ang="0">
                  <a:pos x="56" y="120"/>
                </a:cxn>
                <a:cxn ang="0">
                  <a:pos x="53" y="122"/>
                </a:cxn>
                <a:cxn ang="0">
                  <a:pos x="34" y="112"/>
                </a:cxn>
                <a:cxn ang="0">
                  <a:pos x="21" y="95"/>
                </a:cxn>
                <a:cxn ang="0">
                  <a:pos x="14" y="87"/>
                </a:cxn>
                <a:cxn ang="0">
                  <a:pos x="11" y="83"/>
                </a:cxn>
                <a:cxn ang="0">
                  <a:pos x="8" y="74"/>
                </a:cxn>
                <a:cxn ang="0">
                  <a:pos x="3" y="67"/>
                </a:cxn>
                <a:cxn ang="0">
                  <a:pos x="0" y="61"/>
                </a:cxn>
                <a:cxn ang="0">
                  <a:pos x="6" y="58"/>
                </a:cxn>
                <a:cxn ang="0">
                  <a:pos x="16" y="52"/>
                </a:cxn>
                <a:cxn ang="0">
                  <a:pos x="24" y="42"/>
                </a:cxn>
                <a:cxn ang="0">
                  <a:pos x="29" y="31"/>
                </a:cxn>
                <a:cxn ang="0">
                  <a:pos x="33" y="23"/>
                </a:cxn>
                <a:cxn ang="0">
                  <a:pos x="46" y="18"/>
                </a:cxn>
                <a:cxn ang="0">
                  <a:pos x="61" y="9"/>
                </a:cxn>
                <a:cxn ang="0">
                  <a:pos x="74" y="1"/>
                </a:cxn>
              </a:cxnLst>
              <a:rect l="0" t="0" r="r" b="b"/>
              <a:pathLst>
                <a:path w="126" h="122">
                  <a:moveTo>
                    <a:pt x="82" y="0"/>
                  </a:moveTo>
                  <a:lnTo>
                    <a:pt x="87" y="0"/>
                  </a:lnTo>
                  <a:lnTo>
                    <a:pt x="89" y="0"/>
                  </a:lnTo>
                  <a:lnTo>
                    <a:pt x="90" y="0"/>
                  </a:lnTo>
                  <a:lnTo>
                    <a:pt x="91" y="1"/>
                  </a:lnTo>
                  <a:lnTo>
                    <a:pt x="91" y="4"/>
                  </a:lnTo>
                  <a:lnTo>
                    <a:pt x="94" y="10"/>
                  </a:lnTo>
                  <a:lnTo>
                    <a:pt x="102" y="17"/>
                  </a:lnTo>
                  <a:lnTo>
                    <a:pt x="111" y="23"/>
                  </a:lnTo>
                  <a:lnTo>
                    <a:pt x="114" y="26"/>
                  </a:lnTo>
                  <a:lnTo>
                    <a:pt x="118" y="28"/>
                  </a:lnTo>
                  <a:lnTo>
                    <a:pt x="120" y="30"/>
                  </a:lnTo>
                  <a:lnTo>
                    <a:pt x="122" y="34"/>
                  </a:lnTo>
                  <a:lnTo>
                    <a:pt x="126" y="38"/>
                  </a:lnTo>
                  <a:lnTo>
                    <a:pt x="126" y="43"/>
                  </a:lnTo>
                  <a:lnTo>
                    <a:pt x="125" y="46"/>
                  </a:lnTo>
                  <a:lnTo>
                    <a:pt x="122" y="50"/>
                  </a:lnTo>
                  <a:lnTo>
                    <a:pt x="115" y="55"/>
                  </a:lnTo>
                  <a:lnTo>
                    <a:pt x="110" y="63"/>
                  </a:lnTo>
                  <a:lnTo>
                    <a:pt x="111" y="70"/>
                  </a:lnTo>
                  <a:lnTo>
                    <a:pt x="109" y="77"/>
                  </a:lnTo>
                  <a:lnTo>
                    <a:pt x="104" y="82"/>
                  </a:lnTo>
                  <a:lnTo>
                    <a:pt x="96" y="85"/>
                  </a:lnTo>
                  <a:lnTo>
                    <a:pt x="89" y="88"/>
                  </a:lnTo>
                  <a:lnTo>
                    <a:pt x="82" y="91"/>
                  </a:lnTo>
                  <a:lnTo>
                    <a:pt x="77" y="92"/>
                  </a:lnTo>
                  <a:lnTo>
                    <a:pt x="72" y="94"/>
                  </a:lnTo>
                  <a:lnTo>
                    <a:pt x="68" y="98"/>
                  </a:lnTo>
                  <a:lnTo>
                    <a:pt x="64" y="101"/>
                  </a:lnTo>
                  <a:lnTo>
                    <a:pt x="62" y="106"/>
                  </a:lnTo>
                  <a:lnTo>
                    <a:pt x="58" y="109"/>
                  </a:lnTo>
                  <a:lnTo>
                    <a:pt x="57" y="115"/>
                  </a:lnTo>
                  <a:lnTo>
                    <a:pt x="57" y="119"/>
                  </a:lnTo>
                  <a:lnTo>
                    <a:pt x="56" y="120"/>
                  </a:lnTo>
                  <a:lnTo>
                    <a:pt x="55" y="122"/>
                  </a:lnTo>
                  <a:lnTo>
                    <a:pt x="53" y="122"/>
                  </a:lnTo>
                  <a:lnTo>
                    <a:pt x="47" y="122"/>
                  </a:lnTo>
                  <a:lnTo>
                    <a:pt x="34" y="112"/>
                  </a:lnTo>
                  <a:lnTo>
                    <a:pt x="22" y="101"/>
                  </a:lnTo>
                  <a:lnTo>
                    <a:pt x="21" y="95"/>
                  </a:lnTo>
                  <a:lnTo>
                    <a:pt x="16" y="90"/>
                  </a:lnTo>
                  <a:lnTo>
                    <a:pt x="14" y="87"/>
                  </a:lnTo>
                  <a:lnTo>
                    <a:pt x="11" y="85"/>
                  </a:lnTo>
                  <a:lnTo>
                    <a:pt x="11" y="83"/>
                  </a:lnTo>
                  <a:lnTo>
                    <a:pt x="11" y="80"/>
                  </a:lnTo>
                  <a:lnTo>
                    <a:pt x="8" y="74"/>
                  </a:lnTo>
                  <a:lnTo>
                    <a:pt x="4" y="68"/>
                  </a:lnTo>
                  <a:lnTo>
                    <a:pt x="3" y="67"/>
                  </a:lnTo>
                  <a:lnTo>
                    <a:pt x="1" y="63"/>
                  </a:lnTo>
                  <a:lnTo>
                    <a:pt x="0" y="61"/>
                  </a:lnTo>
                  <a:lnTo>
                    <a:pt x="1" y="59"/>
                  </a:lnTo>
                  <a:lnTo>
                    <a:pt x="6" y="58"/>
                  </a:lnTo>
                  <a:lnTo>
                    <a:pt x="12" y="55"/>
                  </a:lnTo>
                  <a:lnTo>
                    <a:pt x="16" y="52"/>
                  </a:lnTo>
                  <a:lnTo>
                    <a:pt x="21" y="47"/>
                  </a:lnTo>
                  <a:lnTo>
                    <a:pt x="24" y="42"/>
                  </a:lnTo>
                  <a:lnTo>
                    <a:pt x="26" y="36"/>
                  </a:lnTo>
                  <a:lnTo>
                    <a:pt x="29" y="31"/>
                  </a:lnTo>
                  <a:lnTo>
                    <a:pt x="31" y="28"/>
                  </a:lnTo>
                  <a:lnTo>
                    <a:pt x="33" y="23"/>
                  </a:lnTo>
                  <a:lnTo>
                    <a:pt x="37" y="21"/>
                  </a:lnTo>
                  <a:lnTo>
                    <a:pt x="46" y="18"/>
                  </a:lnTo>
                  <a:lnTo>
                    <a:pt x="55" y="14"/>
                  </a:lnTo>
                  <a:lnTo>
                    <a:pt x="61" y="9"/>
                  </a:lnTo>
                  <a:lnTo>
                    <a:pt x="68" y="4"/>
                  </a:lnTo>
                  <a:lnTo>
                    <a:pt x="74" y="1"/>
                  </a:lnTo>
                  <a:lnTo>
                    <a:pt x="82" y="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6" name="Freeform 405"/>
            <p:cNvSpPr>
              <a:spLocks/>
            </p:cNvSpPr>
            <p:nvPr/>
          </p:nvSpPr>
          <p:spPr bwMode="gray">
            <a:xfrm>
              <a:off x="5194301" y="4826001"/>
              <a:ext cx="265113" cy="233363"/>
            </a:xfrm>
            <a:custGeom>
              <a:avLst/>
              <a:gdLst/>
              <a:ahLst/>
              <a:cxnLst>
                <a:cxn ang="0">
                  <a:pos x="537" y="659"/>
                </a:cxn>
                <a:cxn ang="0">
                  <a:pos x="473" y="672"/>
                </a:cxn>
                <a:cxn ang="0">
                  <a:pos x="455" y="683"/>
                </a:cxn>
                <a:cxn ang="0">
                  <a:pos x="405" y="696"/>
                </a:cxn>
                <a:cxn ang="0">
                  <a:pos x="347" y="690"/>
                </a:cxn>
                <a:cxn ang="0">
                  <a:pos x="287" y="696"/>
                </a:cxn>
                <a:cxn ang="0">
                  <a:pos x="208" y="714"/>
                </a:cxn>
                <a:cxn ang="0">
                  <a:pos x="168" y="733"/>
                </a:cxn>
                <a:cxn ang="0">
                  <a:pos x="145" y="716"/>
                </a:cxn>
                <a:cxn ang="0">
                  <a:pos x="122" y="693"/>
                </a:cxn>
                <a:cxn ang="0">
                  <a:pos x="99" y="704"/>
                </a:cxn>
                <a:cxn ang="0">
                  <a:pos x="102" y="666"/>
                </a:cxn>
                <a:cxn ang="0">
                  <a:pos x="72" y="616"/>
                </a:cxn>
                <a:cxn ang="0">
                  <a:pos x="96" y="601"/>
                </a:cxn>
                <a:cxn ang="0">
                  <a:pos x="74" y="515"/>
                </a:cxn>
                <a:cxn ang="0">
                  <a:pos x="8" y="374"/>
                </a:cxn>
                <a:cxn ang="0">
                  <a:pos x="23" y="335"/>
                </a:cxn>
                <a:cxn ang="0">
                  <a:pos x="41" y="342"/>
                </a:cxn>
                <a:cxn ang="0">
                  <a:pos x="48" y="362"/>
                </a:cxn>
                <a:cxn ang="0">
                  <a:pos x="82" y="379"/>
                </a:cxn>
                <a:cxn ang="0">
                  <a:pos x="131" y="380"/>
                </a:cxn>
                <a:cxn ang="0">
                  <a:pos x="164" y="359"/>
                </a:cxn>
                <a:cxn ang="0">
                  <a:pos x="183" y="283"/>
                </a:cxn>
                <a:cxn ang="0">
                  <a:pos x="203" y="164"/>
                </a:cxn>
                <a:cxn ang="0">
                  <a:pos x="218" y="230"/>
                </a:cxn>
                <a:cxn ang="0">
                  <a:pos x="235" y="262"/>
                </a:cxn>
                <a:cxn ang="0">
                  <a:pos x="275" y="252"/>
                </a:cxn>
                <a:cxn ang="0">
                  <a:pos x="323" y="204"/>
                </a:cxn>
                <a:cxn ang="0">
                  <a:pos x="348" y="173"/>
                </a:cxn>
                <a:cxn ang="0">
                  <a:pos x="401" y="196"/>
                </a:cxn>
                <a:cxn ang="0">
                  <a:pos x="456" y="202"/>
                </a:cxn>
                <a:cxn ang="0">
                  <a:pos x="479" y="153"/>
                </a:cxn>
                <a:cxn ang="0">
                  <a:pos x="513" y="131"/>
                </a:cxn>
                <a:cxn ang="0">
                  <a:pos x="535" y="97"/>
                </a:cxn>
                <a:cxn ang="0">
                  <a:pos x="566" y="64"/>
                </a:cxn>
                <a:cxn ang="0">
                  <a:pos x="586" y="51"/>
                </a:cxn>
                <a:cxn ang="0">
                  <a:pos x="628" y="20"/>
                </a:cxn>
                <a:cxn ang="0">
                  <a:pos x="669" y="0"/>
                </a:cxn>
                <a:cxn ang="0">
                  <a:pos x="714" y="12"/>
                </a:cxn>
                <a:cxn ang="0">
                  <a:pos x="766" y="42"/>
                </a:cxn>
                <a:cxn ang="0">
                  <a:pos x="787" y="100"/>
                </a:cxn>
                <a:cxn ang="0">
                  <a:pos x="792" y="160"/>
                </a:cxn>
                <a:cxn ang="0">
                  <a:pos x="750" y="205"/>
                </a:cxn>
                <a:cxn ang="0">
                  <a:pos x="731" y="257"/>
                </a:cxn>
                <a:cxn ang="0">
                  <a:pos x="780" y="292"/>
                </a:cxn>
                <a:cxn ang="0">
                  <a:pos x="795" y="261"/>
                </a:cxn>
                <a:cxn ang="0">
                  <a:pos x="826" y="331"/>
                </a:cxn>
                <a:cxn ang="0">
                  <a:pos x="748" y="428"/>
                </a:cxn>
                <a:cxn ang="0">
                  <a:pos x="655" y="555"/>
                </a:cxn>
                <a:cxn ang="0">
                  <a:pos x="649" y="432"/>
                </a:cxn>
                <a:cxn ang="0">
                  <a:pos x="656" y="390"/>
                </a:cxn>
                <a:cxn ang="0">
                  <a:pos x="625" y="362"/>
                </a:cxn>
                <a:cxn ang="0">
                  <a:pos x="569" y="390"/>
                </a:cxn>
                <a:cxn ang="0">
                  <a:pos x="538" y="423"/>
                </a:cxn>
                <a:cxn ang="0">
                  <a:pos x="554" y="452"/>
                </a:cxn>
                <a:cxn ang="0">
                  <a:pos x="595" y="477"/>
                </a:cxn>
                <a:cxn ang="0">
                  <a:pos x="637" y="504"/>
                </a:cxn>
              </a:cxnLst>
              <a:rect l="0" t="0" r="r" b="b"/>
              <a:pathLst>
                <a:path w="839" h="733">
                  <a:moveTo>
                    <a:pt x="655" y="555"/>
                  </a:moveTo>
                  <a:lnTo>
                    <a:pt x="639" y="575"/>
                  </a:lnTo>
                  <a:lnTo>
                    <a:pt x="621" y="593"/>
                  </a:lnTo>
                  <a:lnTo>
                    <a:pt x="603" y="610"/>
                  </a:lnTo>
                  <a:lnTo>
                    <a:pt x="584" y="626"/>
                  </a:lnTo>
                  <a:lnTo>
                    <a:pt x="572" y="635"/>
                  </a:lnTo>
                  <a:lnTo>
                    <a:pt x="560" y="643"/>
                  </a:lnTo>
                  <a:lnTo>
                    <a:pt x="549" y="651"/>
                  </a:lnTo>
                  <a:lnTo>
                    <a:pt x="537" y="659"/>
                  </a:lnTo>
                  <a:lnTo>
                    <a:pt x="531" y="663"/>
                  </a:lnTo>
                  <a:lnTo>
                    <a:pt x="525" y="666"/>
                  </a:lnTo>
                  <a:lnTo>
                    <a:pt x="518" y="667"/>
                  </a:lnTo>
                  <a:lnTo>
                    <a:pt x="512" y="668"/>
                  </a:lnTo>
                  <a:lnTo>
                    <a:pt x="498" y="669"/>
                  </a:lnTo>
                  <a:lnTo>
                    <a:pt x="484" y="669"/>
                  </a:lnTo>
                  <a:lnTo>
                    <a:pt x="479" y="669"/>
                  </a:lnTo>
                  <a:lnTo>
                    <a:pt x="474" y="671"/>
                  </a:lnTo>
                  <a:lnTo>
                    <a:pt x="473" y="672"/>
                  </a:lnTo>
                  <a:lnTo>
                    <a:pt x="472" y="673"/>
                  </a:lnTo>
                  <a:lnTo>
                    <a:pt x="471" y="675"/>
                  </a:lnTo>
                  <a:lnTo>
                    <a:pt x="472" y="678"/>
                  </a:lnTo>
                  <a:lnTo>
                    <a:pt x="472" y="682"/>
                  </a:lnTo>
                  <a:lnTo>
                    <a:pt x="471" y="685"/>
                  </a:lnTo>
                  <a:lnTo>
                    <a:pt x="468" y="686"/>
                  </a:lnTo>
                  <a:lnTo>
                    <a:pt x="463" y="685"/>
                  </a:lnTo>
                  <a:lnTo>
                    <a:pt x="460" y="684"/>
                  </a:lnTo>
                  <a:lnTo>
                    <a:pt x="455" y="683"/>
                  </a:lnTo>
                  <a:lnTo>
                    <a:pt x="448" y="683"/>
                  </a:lnTo>
                  <a:lnTo>
                    <a:pt x="441" y="683"/>
                  </a:lnTo>
                  <a:lnTo>
                    <a:pt x="436" y="685"/>
                  </a:lnTo>
                  <a:lnTo>
                    <a:pt x="430" y="690"/>
                  </a:lnTo>
                  <a:lnTo>
                    <a:pt x="425" y="693"/>
                  </a:lnTo>
                  <a:lnTo>
                    <a:pt x="422" y="694"/>
                  </a:lnTo>
                  <a:lnTo>
                    <a:pt x="417" y="696"/>
                  </a:lnTo>
                  <a:lnTo>
                    <a:pt x="414" y="697"/>
                  </a:lnTo>
                  <a:lnTo>
                    <a:pt x="405" y="696"/>
                  </a:lnTo>
                  <a:lnTo>
                    <a:pt x="396" y="693"/>
                  </a:lnTo>
                  <a:lnTo>
                    <a:pt x="387" y="690"/>
                  </a:lnTo>
                  <a:lnTo>
                    <a:pt x="378" y="688"/>
                  </a:lnTo>
                  <a:lnTo>
                    <a:pt x="374" y="686"/>
                  </a:lnTo>
                  <a:lnTo>
                    <a:pt x="370" y="685"/>
                  </a:lnTo>
                  <a:lnTo>
                    <a:pt x="365" y="686"/>
                  </a:lnTo>
                  <a:lnTo>
                    <a:pt x="360" y="688"/>
                  </a:lnTo>
                  <a:lnTo>
                    <a:pt x="354" y="689"/>
                  </a:lnTo>
                  <a:lnTo>
                    <a:pt x="347" y="690"/>
                  </a:lnTo>
                  <a:lnTo>
                    <a:pt x="340" y="689"/>
                  </a:lnTo>
                  <a:lnTo>
                    <a:pt x="333" y="688"/>
                  </a:lnTo>
                  <a:lnTo>
                    <a:pt x="319" y="684"/>
                  </a:lnTo>
                  <a:lnTo>
                    <a:pt x="305" y="683"/>
                  </a:lnTo>
                  <a:lnTo>
                    <a:pt x="300" y="684"/>
                  </a:lnTo>
                  <a:lnTo>
                    <a:pt x="297" y="686"/>
                  </a:lnTo>
                  <a:lnTo>
                    <a:pt x="294" y="688"/>
                  </a:lnTo>
                  <a:lnTo>
                    <a:pt x="292" y="690"/>
                  </a:lnTo>
                  <a:lnTo>
                    <a:pt x="287" y="696"/>
                  </a:lnTo>
                  <a:lnTo>
                    <a:pt x="282" y="700"/>
                  </a:lnTo>
                  <a:lnTo>
                    <a:pt x="274" y="705"/>
                  </a:lnTo>
                  <a:lnTo>
                    <a:pt x="266" y="708"/>
                  </a:lnTo>
                  <a:lnTo>
                    <a:pt x="257" y="710"/>
                  </a:lnTo>
                  <a:lnTo>
                    <a:pt x="248" y="712"/>
                  </a:lnTo>
                  <a:lnTo>
                    <a:pt x="234" y="710"/>
                  </a:lnTo>
                  <a:lnTo>
                    <a:pt x="219" y="710"/>
                  </a:lnTo>
                  <a:lnTo>
                    <a:pt x="213" y="712"/>
                  </a:lnTo>
                  <a:lnTo>
                    <a:pt x="208" y="714"/>
                  </a:lnTo>
                  <a:lnTo>
                    <a:pt x="203" y="716"/>
                  </a:lnTo>
                  <a:lnTo>
                    <a:pt x="199" y="720"/>
                  </a:lnTo>
                  <a:lnTo>
                    <a:pt x="193" y="726"/>
                  </a:lnTo>
                  <a:lnTo>
                    <a:pt x="186" y="733"/>
                  </a:lnTo>
                  <a:lnTo>
                    <a:pt x="185" y="733"/>
                  </a:lnTo>
                  <a:lnTo>
                    <a:pt x="183" y="733"/>
                  </a:lnTo>
                  <a:lnTo>
                    <a:pt x="176" y="733"/>
                  </a:lnTo>
                  <a:lnTo>
                    <a:pt x="170" y="733"/>
                  </a:lnTo>
                  <a:lnTo>
                    <a:pt x="168" y="733"/>
                  </a:lnTo>
                  <a:lnTo>
                    <a:pt x="165" y="733"/>
                  </a:lnTo>
                  <a:lnTo>
                    <a:pt x="163" y="732"/>
                  </a:lnTo>
                  <a:lnTo>
                    <a:pt x="161" y="730"/>
                  </a:lnTo>
                  <a:lnTo>
                    <a:pt x="155" y="726"/>
                  </a:lnTo>
                  <a:lnTo>
                    <a:pt x="151" y="725"/>
                  </a:lnTo>
                  <a:lnTo>
                    <a:pt x="150" y="724"/>
                  </a:lnTo>
                  <a:lnTo>
                    <a:pt x="147" y="723"/>
                  </a:lnTo>
                  <a:lnTo>
                    <a:pt x="146" y="720"/>
                  </a:lnTo>
                  <a:lnTo>
                    <a:pt x="145" y="716"/>
                  </a:lnTo>
                  <a:lnTo>
                    <a:pt x="144" y="712"/>
                  </a:lnTo>
                  <a:lnTo>
                    <a:pt x="140" y="709"/>
                  </a:lnTo>
                  <a:lnTo>
                    <a:pt x="137" y="708"/>
                  </a:lnTo>
                  <a:lnTo>
                    <a:pt x="134" y="709"/>
                  </a:lnTo>
                  <a:lnTo>
                    <a:pt x="130" y="708"/>
                  </a:lnTo>
                  <a:lnTo>
                    <a:pt x="127" y="707"/>
                  </a:lnTo>
                  <a:lnTo>
                    <a:pt x="124" y="705"/>
                  </a:lnTo>
                  <a:lnTo>
                    <a:pt x="123" y="698"/>
                  </a:lnTo>
                  <a:lnTo>
                    <a:pt x="122" y="693"/>
                  </a:lnTo>
                  <a:lnTo>
                    <a:pt x="120" y="690"/>
                  </a:lnTo>
                  <a:lnTo>
                    <a:pt x="116" y="689"/>
                  </a:lnTo>
                  <a:lnTo>
                    <a:pt x="113" y="689"/>
                  </a:lnTo>
                  <a:lnTo>
                    <a:pt x="111" y="690"/>
                  </a:lnTo>
                  <a:lnTo>
                    <a:pt x="108" y="692"/>
                  </a:lnTo>
                  <a:lnTo>
                    <a:pt x="106" y="696"/>
                  </a:lnTo>
                  <a:lnTo>
                    <a:pt x="104" y="700"/>
                  </a:lnTo>
                  <a:lnTo>
                    <a:pt x="102" y="702"/>
                  </a:lnTo>
                  <a:lnTo>
                    <a:pt x="99" y="704"/>
                  </a:lnTo>
                  <a:lnTo>
                    <a:pt x="97" y="700"/>
                  </a:lnTo>
                  <a:lnTo>
                    <a:pt x="96" y="694"/>
                  </a:lnTo>
                  <a:lnTo>
                    <a:pt x="95" y="689"/>
                  </a:lnTo>
                  <a:lnTo>
                    <a:pt x="95" y="684"/>
                  </a:lnTo>
                  <a:lnTo>
                    <a:pt x="96" y="681"/>
                  </a:lnTo>
                  <a:lnTo>
                    <a:pt x="98" y="678"/>
                  </a:lnTo>
                  <a:lnTo>
                    <a:pt x="100" y="675"/>
                  </a:lnTo>
                  <a:lnTo>
                    <a:pt x="103" y="669"/>
                  </a:lnTo>
                  <a:lnTo>
                    <a:pt x="102" y="666"/>
                  </a:lnTo>
                  <a:lnTo>
                    <a:pt x="100" y="663"/>
                  </a:lnTo>
                  <a:lnTo>
                    <a:pt x="98" y="658"/>
                  </a:lnTo>
                  <a:lnTo>
                    <a:pt x="95" y="653"/>
                  </a:lnTo>
                  <a:lnTo>
                    <a:pt x="89" y="645"/>
                  </a:lnTo>
                  <a:lnTo>
                    <a:pt x="83" y="640"/>
                  </a:lnTo>
                  <a:lnTo>
                    <a:pt x="80" y="634"/>
                  </a:lnTo>
                  <a:lnTo>
                    <a:pt x="77" y="628"/>
                  </a:lnTo>
                  <a:lnTo>
                    <a:pt x="73" y="621"/>
                  </a:lnTo>
                  <a:lnTo>
                    <a:pt x="72" y="616"/>
                  </a:lnTo>
                  <a:lnTo>
                    <a:pt x="73" y="610"/>
                  </a:lnTo>
                  <a:lnTo>
                    <a:pt x="75" y="608"/>
                  </a:lnTo>
                  <a:lnTo>
                    <a:pt x="78" y="607"/>
                  </a:lnTo>
                  <a:lnTo>
                    <a:pt x="82" y="608"/>
                  </a:lnTo>
                  <a:lnTo>
                    <a:pt x="86" y="609"/>
                  </a:lnTo>
                  <a:lnTo>
                    <a:pt x="88" y="609"/>
                  </a:lnTo>
                  <a:lnTo>
                    <a:pt x="91" y="607"/>
                  </a:lnTo>
                  <a:lnTo>
                    <a:pt x="94" y="604"/>
                  </a:lnTo>
                  <a:lnTo>
                    <a:pt x="96" y="601"/>
                  </a:lnTo>
                  <a:lnTo>
                    <a:pt x="97" y="598"/>
                  </a:lnTo>
                  <a:lnTo>
                    <a:pt x="99" y="590"/>
                  </a:lnTo>
                  <a:lnTo>
                    <a:pt x="100" y="583"/>
                  </a:lnTo>
                  <a:lnTo>
                    <a:pt x="100" y="574"/>
                  </a:lnTo>
                  <a:lnTo>
                    <a:pt x="99" y="564"/>
                  </a:lnTo>
                  <a:lnTo>
                    <a:pt x="97" y="556"/>
                  </a:lnTo>
                  <a:lnTo>
                    <a:pt x="94" y="547"/>
                  </a:lnTo>
                  <a:lnTo>
                    <a:pt x="85" y="530"/>
                  </a:lnTo>
                  <a:lnTo>
                    <a:pt x="74" y="515"/>
                  </a:lnTo>
                  <a:lnTo>
                    <a:pt x="63" y="499"/>
                  </a:lnTo>
                  <a:lnTo>
                    <a:pt x="53" y="482"/>
                  </a:lnTo>
                  <a:lnTo>
                    <a:pt x="45" y="465"/>
                  </a:lnTo>
                  <a:lnTo>
                    <a:pt x="37" y="447"/>
                  </a:lnTo>
                  <a:lnTo>
                    <a:pt x="30" y="424"/>
                  </a:lnTo>
                  <a:lnTo>
                    <a:pt x="24" y="404"/>
                  </a:lnTo>
                  <a:lnTo>
                    <a:pt x="20" y="393"/>
                  </a:lnTo>
                  <a:lnTo>
                    <a:pt x="15" y="383"/>
                  </a:lnTo>
                  <a:lnTo>
                    <a:pt x="8" y="374"/>
                  </a:lnTo>
                  <a:lnTo>
                    <a:pt x="0" y="364"/>
                  </a:lnTo>
                  <a:lnTo>
                    <a:pt x="7" y="358"/>
                  </a:lnTo>
                  <a:lnTo>
                    <a:pt x="13" y="356"/>
                  </a:lnTo>
                  <a:lnTo>
                    <a:pt x="16" y="355"/>
                  </a:lnTo>
                  <a:lnTo>
                    <a:pt x="18" y="352"/>
                  </a:lnTo>
                  <a:lnTo>
                    <a:pt x="20" y="349"/>
                  </a:lnTo>
                  <a:lnTo>
                    <a:pt x="21" y="344"/>
                  </a:lnTo>
                  <a:lnTo>
                    <a:pt x="22" y="340"/>
                  </a:lnTo>
                  <a:lnTo>
                    <a:pt x="23" y="335"/>
                  </a:lnTo>
                  <a:lnTo>
                    <a:pt x="25" y="332"/>
                  </a:lnTo>
                  <a:lnTo>
                    <a:pt x="29" y="328"/>
                  </a:lnTo>
                  <a:lnTo>
                    <a:pt x="31" y="326"/>
                  </a:lnTo>
                  <a:lnTo>
                    <a:pt x="33" y="327"/>
                  </a:lnTo>
                  <a:lnTo>
                    <a:pt x="37" y="330"/>
                  </a:lnTo>
                  <a:lnTo>
                    <a:pt x="38" y="335"/>
                  </a:lnTo>
                  <a:lnTo>
                    <a:pt x="39" y="338"/>
                  </a:lnTo>
                  <a:lnTo>
                    <a:pt x="39" y="340"/>
                  </a:lnTo>
                  <a:lnTo>
                    <a:pt x="41" y="342"/>
                  </a:lnTo>
                  <a:lnTo>
                    <a:pt x="43" y="342"/>
                  </a:lnTo>
                  <a:lnTo>
                    <a:pt x="46" y="342"/>
                  </a:lnTo>
                  <a:lnTo>
                    <a:pt x="48" y="342"/>
                  </a:lnTo>
                  <a:lnTo>
                    <a:pt x="50" y="343"/>
                  </a:lnTo>
                  <a:lnTo>
                    <a:pt x="50" y="344"/>
                  </a:lnTo>
                  <a:lnTo>
                    <a:pt x="50" y="348"/>
                  </a:lnTo>
                  <a:lnTo>
                    <a:pt x="49" y="354"/>
                  </a:lnTo>
                  <a:lnTo>
                    <a:pt x="48" y="358"/>
                  </a:lnTo>
                  <a:lnTo>
                    <a:pt x="48" y="362"/>
                  </a:lnTo>
                  <a:lnTo>
                    <a:pt x="49" y="364"/>
                  </a:lnTo>
                  <a:lnTo>
                    <a:pt x="50" y="365"/>
                  </a:lnTo>
                  <a:lnTo>
                    <a:pt x="55" y="367"/>
                  </a:lnTo>
                  <a:lnTo>
                    <a:pt x="61" y="372"/>
                  </a:lnTo>
                  <a:lnTo>
                    <a:pt x="63" y="373"/>
                  </a:lnTo>
                  <a:lnTo>
                    <a:pt x="66" y="375"/>
                  </a:lnTo>
                  <a:lnTo>
                    <a:pt x="70" y="376"/>
                  </a:lnTo>
                  <a:lnTo>
                    <a:pt x="74" y="378"/>
                  </a:lnTo>
                  <a:lnTo>
                    <a:pt x="82" y="379"/>
                  </a:lnTo>
                  <a:lnTo>
                    <a:pt x="90" y="381"/>
                  </a:lnTo>
                  <a:lnTo>
                    <a:pt x="95" y="382"/>
                  </a:lnTo>
                  <a:lnTo>
                    <a:pt x="100" y="382"/>
                  </a:lnTo>
                  <a:lnTo>
                    <a:pt x="105" y="381"/>
                  </a:lnTo>
                  <a:lnTo>
                    <a:pt x="111" y="380"/>
                  </a:lnTo>
                  <a:lnTo>
                    <a:pt x="115" y="378"/>
                  </a:lnTo>
                  <a:lnTo>
                    <a:pt x="121" y="376"/>
                  </a:lnTo>
                  <a:lnTo>
                    <a:pt x="126" y="378"/>
                  </a:lnTo>
                  <a:lnTo>
                    <a:pt x="131" y="380"/>
                  </a:lnTo>
                  <a:lnTo>
                    <a:pt x="136" y="381"/>
                  </a:lnTo>
                  <a:lnTo>
                    <a:pt x="138" y="382"/>
                  </a:lnTo>
                  <a:lnTo>
                    <a:pt x="140" y="381"/>
                  </a:lnTo>
                  <a:lnTo>
                    <a:pt x="142" y="380"/>
                  </a:lnTo>
                  <a:lnTo>
                    <a:pt x="144" y="375"/>
                  </a:lnTo>
                  <a:lnTo>
                    <a:pt x="150" y="370"/>
                  </a:lnTo>
                  <a:lnTo>
                    <a:pt x="156" y="366"/>
                  </a:lnTo>
                  <a:lnTo>
                    <a:pt x="160" y="363"/>
                  </a:lnTo>
                  <a:lnTo>
                    <a:pt x="164" y="359"/>
                  </a:lnTo>
                  <a:lnTo>
                    <a:pt x="171" y="357"/>
                  </a:lnTo>
                  <a:lnTo>
                    <a:pt x="176" y="357"/>
                  </a:lnTo>
                  <a:lnTo>
                    <a:pt x="179" y="356"/>
                  </a:lnTo>
                  <a:lnTo>
                    <a:pt x="181" y="355"/>
                  </a:lnTo>
                  <a:lnTo>
                    <a:pt x="183" y="352"/>
                  </a:lnTo>
                  <a:lnTo>
                    <a:pt x="183" y="348"/>
                  </a:lnTo>
                  <a:lnTo>
                    <a:pt x="183" y="341"/>
                  </a:lnTo>
                  <a:lnTo>
                    <a:pt x="183" y="314"/>
                  </a:lnTo>
                  <a:lnTo>
                    <a:pt x="183" y="283"/>
                  </a:lnTo>
                  <a:lnTo>
                    <a:pt x="183" y="250"/>
                  </a:lnTo>
                  <a:lnTo>
                    <a:pt x="183" y="218"/>
                  </a:lnTo>
                  <a:lnTo>
                    <a:pt x="183" y="189"/>
                  </a:lnTo>
                  <a:lnTo>
                    <a:pt x="183" y="167"/>
                  </a:lnTo>
                  <a:lnTo>
                    <a:pt x="183" y="151"/>
                  </a:lnTo>
                  <a:lnTo>
                    <a:pt x="183" y="145"/>
                  </a:lnTo>
                  <a:lnTo>
                    <a:pt x="191" y="151"/>
                  </a:lnTo>
                  <a:lnTo>
                    <a:pt x="197" y="157"/>
                  </a:lnTo>
                  <a:lnTo>
                    <a:pt x="203" y="164"/>
                  </a:lnTo>
                  <a:lnTo>
                    <a:pt x="208" y="172"/>
                  </a:lnTo>
                  <a:lnTo>
                    <a:pt x="216" y="188"/>
                  </a:lnTo>
                  <a:lnTo>
                    <a:pt x="222" y="205"/>
                  </a:lnTo>
                  <a:lnTo>
                    <a:pt x="224" y="210"/>
                  </a:lnTo>
                  <a:lnTo>
                    <a:pt x="225" y="214"/>
                  </a:lnTo>
                  <a:lnTo>
                    <a:pt x="226" y="219"/>
                  </a:lnTo>
                  <a:lnTo>
                    <a:pt x="225" y="224"/>
                  </a:lnTo>
                  <a:lnTo>
                    <a:pt x="221" y="227"/>
                  </a:lnTo>
                  <a:lnTo>
                    <a:pt x="218" y="230"/>
                  </a:lnTo>
                  <a:lnTo>
                    <a:pt x="216" y="235"/>
                  </a:lnTo>
                  <a:lnTo>
                    <a:pt x="214" y="241"/>
                  </a:lnTo>
                  <a:lnTo>
                    <a:pt x="214" y="245"/>
                  </a:lnTo>
                  <a:lnTo>
                    <a:pt x="214" y="251"/>
                  </a:lnTo>
                  <a:lnTo>
                    <a:pt x="214" y="258"/>
                  </a:lnTo>
                  <a:lnTo>
                    <a:pt x="217" y="265"/>
                  </a:lnTo>
                  <a:lnTo>
                    <a:pt x="221" y="265"/>
                  </a:lnTo>
                  <a:lnTo>
                    <a:pt x="225" y="263"/>
                  </a:lnTo>
                  <a:lnTo>
                    <a:pt x="235" y="262"/>
                  </a:lnTo>
                  <a:lnTo>
                    <a:pt x="246" y="263"/>
                  </a:lnTo>
                  <a:lnTo>
                    <a:pt x="251" y="265"/>
                  </a:lnTo>
                  <a:lnTo>
                    <a:pt x="258" y="265"/>
                  </a:lnTo>
                  <a:lnTo>
                    <a:pt x="260" y="265"/>
                  </a:lnTo>
                  <a:lnTo>
                    <a:pt x="264" y="265"/>
                  </a:lnTo>
                  <a:lnTo>
                    <a:pt x="266" y="263"/>
                  </a:lnTo>
                  <a:lnTo>
                    <a:pt x="268" y="262"/>
                  </a:lnTo>
                  <a:lnTo>
                    <a:pt x="271" y="257"/>
                  </a:lnTo>
                  <a:lnTo>
                    <a:pt x="275" y="252"/>
                  </a:lnTo>
                  <a:lnTo>
                    <a:pt x="283" y="250"/>
                  </a:lnTo>
                  <a:lnTo>
                    <a:pt x="287" y="249"/>
                  </a:lnTo>
                  <a:lnTo>
                    <a:pt x="291" y="246"/>
                  </a:lnTo>
                  <a:lnTo>
                    <a:pt x="297" y="240"/>
                  </a:lnTo>
                  <a:lnTo>
                    <a:pt x="306" y="230"/>
                  </a:lnTo>
                  <a:lnTo>
                    <a:pt x="315" y="222"/>
                  </a:lnTo>
                  <a:lnTo>
                    <a:pt x="318" y="217"/>
                  </a:lnTo>
                  <a:lnTo>
                    <a:pt x="322" y="210"/>
                  </a:lnTo>
                  <a:lnTo>
                    <a:pt x="323" y="204"/>
                  </a:lnTo>
                  <a:lnTo>
                    <a:pt x="324" y="197"/>
                  </a:lnTo>
                  <a:lnTo>
                    <a:pt x="326" y="192"/>
                  </a:lnTo>
                  <a:lnTo>
                    <a:pt x="328" y="187"/>
                  </a:lnTo>
                  <a:lnTo>
                    <a:pt x="331" y="183"/>
                  </a:lnTo>
                  <a:lnTo>
                    <a:pt x="334" y="179"/>
                  </a:lnTo>
                  <a:lnTo>
                    <a:pt x="336" y="177"/>
                  </a:lnTo>
                  <a:lnTo>
                    <a:pt x="340" y="175"/>
                  </a:lnTo>
                  <a:lnTo>
                    <a:pt x="344" y="175"/>
                  </a:lnTo>
                  <a:lnTo>
                    <a:pt x="348" y="173"/>
                  </a:lnTo>
                  <a:lnTo>
                    <a:pt x="356" y="175"/>
                  </a:lnTo>
                  <a:lnTo>
                    <a:pt x="365" y="178"/>
                  </a:lnTo>
                  <a:lnTo>
                    <a:pt x="373" y="183"/>
                  </a:lnTo>
                  <a:lnTo>
                    <a:pt x="381" y="189"/>
                  </a:lnTo>
                  <a:lnTo>
                    <a:pt x="385" y="193"/>
                  </a:lnTo>
                  <a:lnTo>
                    <a:pt x="390" y="195"/>
                  </a:lnTo>
                  <a:lnTo>
                    <a:pt x="392" y="194"/>
                  </a:lnTo>
                  <a:lnTo>
                    <a:pt x="396" y="194"/>
                  </a:lnTo>
                  <a:lnTo>
                    <a:pt x="401" y="196"/>
                  </a:lnTo>
                  <a:lnTo>
                    <a:pt x="408" y="200"/>
                  </a:lnTo>
                  <a:lnTo>
                    <a:pt x="413" y="202"/>
                  </a:lnTo>
                  <a:lnTo>
                    <a:pt x="417" y="203"/>
                  </a:lnTo>
                  <a:lnTo>
                    <a:pt x="422" y="203"/>
                  </a:lnTo>
                  <a:lnTo>
                    <a:pt x="427" y="203"/>
                  </a:lnTo>
                  <a:lnTo>
                    <a:pt x="435" y="201"/>
                  </a:lnTo>
                  <a:lnTo>
                    <a:pt x="445" y="201"/>
                  </a:lnTo>
                  <a:lnTo>
                    <a:pt x="450" y="202"/>
                  </a:lnTo>
                  <a:lnTo>
                    <a:pt x="456" y="202"/>
                  </a:lnTo>
                  <a:lnTo>
                    <a:pt x="460" y="200"/>
                  </a:lnTo>
                  <a:lnTo>
                    <a:pt x="464" y="197"/>
                  </a:lnTo>
                  <a:lnTo>
                    <a:pt x="466" y="194"/>
                  </a:lnTo>
                  <a:lnTo>
                    <a:pt x="469" y="189"/>
                  </a:lnTo>
                  <a:lnTo>
                    <a:pt x="471" y="185"/>
                  </a:lnTo>
                  <a:lnTo>
                    <a:pt x="472" y="180"/>
                  </a:lnTo>
                  <a:lnTo>
                    <a:pt x="476" y="169"/>
                  </a:lnTo>
                  <a:lnTo>
                    <a:pt x="478" y="159"/>
                  </a:lnTo>
                  <a:lnTo>
                    <a:pt x="479" y="153"/>
                  </a:lnTo>
                  <a:lnTo>
                    <a:pt x="481" y="148"/>
                  </a:lnTo>
                  <a:lnTo>
                    <a:pt x="484" y="145"/>
                  </a:lnTo>
                  <a:lnTo>
                    <a:pt x="487" y="142"/>
                  </a:lnTo>
                  <a:lnTo>
                    <a:pt x="495" y="140"/>
                  </a:lnTo>
                  <a:lnTo>
                    <a:pt x="502" y="140"/>
                  </a:lnTo>
                  <a:lnTo>
                    <a:pt x="505" y="139"/>
                  </a:lnTo>
                  <a:lnTo>
                    <a:pt x="507" y="138"/>
                  </a:lnTo>
                  <a:lnTo>
                    <a:pt x="511" y="136"/>
                  </a:lnTo>
                  <a:lnTo>
                    <a:pt x="513" y="131"/>
                  </a:lnTo>
                  <a:lnTo>
                    <a:pt x="515" y="128"/>
                  </a:lnTo>
                  <a:lnTo>
                    <a:pt x="519" y="124"/>
                  </a:lnTo>
                  <a:lnTo>
                    <a:pt x="522" y="122"/>
                  </a:lnTo>
                  <a:lnTo>
                    <a:pt x="526" y="121"/>
                  </a:lnTo>
                  <a:lnTo>
                    <a:pt x="529" y="119"/>
                  </a:lnTo>
                  <a:lnTo>
                    <a:pt x="531" y="115"/>
                  </a:lnTo>
                  <a:lnTo>
                    <a:pt x="533" y="111"/>
                  </a:lnTo>
                  <a:lnTo>
                    <a:pt x="534" y="104"/>
                  </a:lnTo>
                  <a:lnTo>
                    <a:pt x="535" y="97"/>
                  </a:lnTo>
                  <a:lnTo>
                    <a:pt x="536" y="91"/>
                  </a:lnTo>
                  <a:lnTo>
                    <a:pt x="538" y="86"/>
                  </a:lnTo>
                  <a:lnTo>
                    <a:pt x="542" y="81"/>
                  </a:lnTo>
                  <a:lnTo>
                    <a:pt x="545" y="77"/>
                  </a:lnTo>
                  <a:lnTo>
                    <a:pt x="550" y="73"/>
                  </a:lnTo>
                  <a:lnTo>
                    <a:pt x="555" y="70"/>
                  </a:lnTo>
                  <a:lnTo>
                    <a:pt x="561" y="67"/>
                  </a:lnTo>
                  <a:lnTo>
                    <a:pt x="564" y="66"/>
                  </a:lnTo>
                  <a:lnTo>
                    <a:pt x="566" y="64"/>
                  </a:lnTo>
                  <a:lnTo>
                    <a:pt x="567" y="63"/>
                  </a:lnTo>
                  <a:lnTo>
                    <a:pt x="567" y="61"/>
                  </a:lnTo>
                  <a:lnTo>
                    <a:pt x="568" y="59"/>
                  </a:lnTo>
                  <a:lnTo>
                    <a:pt x="569" y="58"/>
                  </a:lnTo>
                  <a:lnTo>
                    <a:pt x="571" y="57"/>
                  </a:lnTo>
                  <a:lnTo>
                    <a:pt x="576" y="57"/>
                  </a:lnTo>
                  <a:lnTo>
                    <a:pt x="580" y="56"/>
                  </a:lnTo>
                  <a:lnTo>
                    <a:pt x="583" y="54"/>
                  </a:lnTo>
                  <a:lnTo>
                    <a:pt x="586" y="51"/>
                  </a:lnTo>
                  <a:lnTo>
                    <a:pt x="587" y="48"/>
                  </a:lnTo>
                  <a:lnTo>
                    <a:pt x="591" y="41"/>
                  </a:lnTo>
                  <a:lnTo>
                    <a:pt x="595" y="34"/>
                  </a:lnTo>
                  <a:lnTo>
                    <a:pt x="600" y="30"/>
                  </a:lnTo>
                  <a:lnTo>
                    <a:pt x="606" y="26"/>
                  </a:lnTo>
                  <a:lnTo>
                    <a:pt x="612" y="24"/>
                  </a:lnTo>
                  <a:lnTo>
                    <a:pt x="619" y="22"/>
                  </a:lnTo>
                  <a:lnTo>
                    <a:pt x="624" y="22"/>
                  </a:lnTo>
                  <a:lnTo>
                    <a:pt x="628" y="20"/>
                  </a:lnTo>
                  <a:lnTo>
                    <a:pt x="634" y="17"/>
                  </a:lnTo>
                  <a:lnTo>
                    <a:pt x="636" y="14"/>
                  </a:lnTo>
                  <a:lnTo>
                    <a:pt x="637" y="10"/>
                  </a:lnTo>
                  <a:lnTo>
                    <a:pt x="639" y="7"/>
                  </a:lnTo>
                  <a:lnTo>
                    <a:pt x="642" y="4"/>
                  </a:lnTo>
                  <a:lnTo>
                    <a:pt x="648" y="2"/>
                  </a:lnTo>
                  <a:lnTo>
                    <a:pt x="653" y="2"/>
                  </a:lnTo>
                  <a:lnTo>
                    <a:pt x="659" y="2"/>
                  </a:lnTo>
                  <a:lnTo>
                    <a:pt x="669" y="0"/>
                  </a:lnTo>
                  <a:lnTo>
                    <a:pt x="678" y="0"/>
                  </a:lnTo>
                  <a:lnTo>
                    <a:pt x="682" y="0"/>
                  </a:lnTo>
                  <a:lnTo>
                    <a:pt x="686" y="2"/>
                  </a:lnTo>
                  <a:lnTo>
                    <a:pt x="691" y="5"/>
                  </a:lnTo>
                  <a:lnTo>
                    <a:pt x="697" y="7"/>
                  </a:lnTo>
                  <a:lnTo>
                    <a:pt x="701" y="9"/>
                  </a:lnTo>
                  <a:lnTo>
                    <a:pt x="706" y="10"/>
                  </a:lnTo>
                  <a:lnTo>
                    <a:pt x="709" y="12"/>
                  </a:lnTo>
                  <a:lnTo>
                    <a:pt x="714" y="12"/>
                  </a:lnTo>
                  <a:lnTo>
                    <a:pt x="722" y="9"/>
                  </a:lnTo>
                  <a:lnTo>
                    <a:pt x="731" y="8"/>
                  </a:lnTo>
                  <a:lnTo>
                    <a:pt x="738" y="8"/>
                  </a:lnTo>
                  <a:lnTo>
                    <a:pt x="745" y="9"/>
                  </a:lnTo>
                  <a:lnTo>
                    <a:pt x="750" y="12"/>
                  </a:lnTo>
                  <a:lnTo>
                    <a:pt x="757" y="15"/>
                  </a:lnTo>
                  <a:lnTo>
                    <a:pt x="761" y="24"/>
                  </a:lnTo>
                  <a:lnTo>
                    <a:pt x="764" y="33"/>
                  </a:lnTo>
                  <a:lnTo>
                    <a:pt x="766" y="42"/>
                  </a:lnTo>
                  <a:lnTo>
                    <a:pt x="769" y="53"/>
                  </a:lnTo>
                  <a:lnTo>
                    <a:pt x="770" y="62"/>
                  </a:lnTo>
                  <a:lnTo>
                    <a:pt x="771" y="70"/>
                  </a:lnTo>
                  <a:lnTo>
                    <a:pt x="771" y="73"/>
                  </a:lnTo>
                  <a:lnTo>
                    <a:pt x="772" y="78"/>
                  </a:lnTo>
                  <a:lnTo>
                    <a:pt x="774" y="81"/>
                  </a:lnTo>
                  <a:lnTo>
                    <a:pt x="778" y="87"/>
                  </a:lnTo>
                  <a:lnTo>
                    <a:pt x="783" y="92"/>
                  </a:lnTo>
                  <a:lnTo>
                    <a:pt x="787" y="100"/>
                  </a:lnTo>
                  <a:lnTo>
                    <a:pt x="787" y="105"/>
                  </a:lnTo>
                  <a:lnTo>
                    <a:pt x="787" y="110"/>
                  </a:lnTo>
                  <a:lnTo>
                    <a:pt x="787" y="113"/>
                  </a:lnTo>
                  <a:lnTo>
                    <a:pt x="789" y="118"/>
                  </a:lnTo>
                  <a:lnTo>
                    <a:pt x="791" y="126"/>
                  </a:lnTo>
                  <a:lnTo>
                    <a:pt x="794" y="134"/>
                  </a:lnTo>
                  <a:lnTo>
                    <a:pt x="794" y="143"/>
                  </a:lnTo>
                  <a:lnTo>
                    <a:pt x="794" y="151"/>
                  </a:lnTo>
                  <a:lnTo>
                    <a:pt x="792" y="160"/>
                  </a:lnTo>
                  <a:lnTo>
                    <a:pt x="792" y="169"/>
                  </a:lnTo>
                  <a:lnTo>
                    <a:pt x="792" y="178"/>
                  </a:lnTo>
                  <a:lnTo>
                    <a:pt x="794" y="186"/>
                  </a:lnTo>
                  <a:lnTo>
                    <a:pt x="791" y="200"/>
                  </a:lnTo>
                  <a:lnTo>
                    <a:pt x="791" y="212"/>
                  </a:lnTo>
                  <a:lnTo>
                    <a:pt x="774" y="205"/>
                  </a:lnTo>
                  <a:lnTo>
                    <a:pt x="758" y="200"/>
                  </a:lnTo>
                  <a:lnTo>
                    <a:pt x="754" y="202"/>
                  </a:lnTo>
                  <a:lnTo>
                    <a:pt x="750" y="205"/>
                  </a:lnTo>
                  <a:lnTo>
                    <a:pt x="747" y="210"/>
                  </a:lnTo>
                  <a:lnTo>
                    <a:pt x="745" y="214"/>
                  </a:lnTo>
                  <a:lnTo>
                    <a:pt x="740" y="226"/>
                  </a:lnTo>
                  <a:lnTo>
                    <a:pt x="735" y="235"/>
                  </a:lnTo>
                  <a:lnTo>
                    <a:pt x="731" y="242"/>
                  </a:lnTo>
                  <a:lnTo>
                    <a:pt x="727" y="249"/>
                  </a:lnTo>
                  <a:lnTo>
                    <a:pt x="727" y="252"/>
                  </a:lnTo>
                  <a:lnTo>
                    <a:pt x="729" y="256"/>
                  </a:lnTo>
                  <a:lnTo>
                    <a:pt x="731" y="257"/>
                  </a:lnTo>
                  <a:lnTo>
                    <a:pt x="735" y="259"/>
                  </a:lnTo>
                  <a:lnTo>
                    <a:pt x="738" y="265"/>
                  </a:lnTo>
                  <a:lnTo>
                    <a:pt x="740" y="271"/>
                  </a:lnTo>
                  <a:lnTo>
                    <a:pt x="743" y="276"/>
                  </a:lnTo>
                  <a:lnTo>
                    <a:pt x="747" y="279"/>
                  </a:lnTo>
                  <a:lnTo>
                    <a:pt x="751" y="282"/>
                  </a:lnTo>
                  <a:lnTo>
                    <a:pt x="756" y="284"/>
                  </a:lnTo>
                  <a:lnTo>
                    <a:pt x="767" y="289"/>
                  </a:lnTo>
                  <a:lnTo>
                    <a:pt x="780" y="292"/>
                  </a:lnTo>
                  <a:lnTo>
                    <a:pt x="786" y="292"/>
                  </a:lnTo>
                  <a:lnTo>
                    <a:pt x="790" y="290"/>
                  </a:lnTo>
                  <a:lnTo>
                    <a:pt x="791" y="287"/>
                  </a:lnTo>
                  <a:lnTo>
                    <a:pt x="792" y="285"/>
                  </a:lnTo>
                  <a:lnTo>
                    <a:pt x="792" y="282"/>
                  </a:lnTo>
                  <a:lnTo>
                    <a:pt x="792" y="277"/>
                  </a:lnTo>
                  <a:lnTo>
                    <a:pt x="790" y="269"/>
                  </a:lnTo>
                  <a:lnTo>
                    <a:pt x="790" y="262"/>
                  </a:lnTo>
                  <a:lnTo>
                    <a:pt x="795" y="261"/>
                  </a:lnTo>
                  <a:lnTo>
                    <a:pt x="799" y="261"/>
                  </a:lnTo>
                  <a:lnTo>
                    <a:pt x="810" y="262"/>
                  </a:lnTo>
                  <a:lnTo>
                    <a:pt x="819" y="262"/>
                  </a:lnTo>
                  <a:lnTo>
                    <a:pt x="829" y="262"/>
                  </a:lnTo>
                  <a:lnTo>
                    <a:pt x="839" y="261"/>
                  </a:lnTo>
                  <a:lnTo>
                    <a:pt x="836" y="285"/>
                  </a:lnTo>
                  <a:lnTo>
                    <a:pt x="832" y="308"/>
                  </a:lnTo>
                  <a:lnTo>
                    <a:pt x="829" y="319"/>
                  </a:lnTo>
                  <a:lnTo>
                    <a:pt x="826" y="331"/>
                  </a:lnTo>
                  <a:lnTo>
                    <a:pt x="821" y="342"/>
                  </a:lnTo>
                  <a:lnTo>
                    <a:pt x="815" y="351"/>
                  </a:lnTo>
                  <a:lnTo>
                    <a:pt x="807" y="362"/>
                  </a:lnTo>
                  <a:lnTo>
                    <a:pt x="798" y="371"/>
                  </a:lnTo>
                  <a:lnTo>
                    <a:pt x="788" y="379"/>
                  </a:lnTo>
                  <a:lnTo>
                    <a:pt x="778" y="387"/>
                  </a:lnTo>
                  <a:lnTo>
                    <a:pt x="766" y="399"/>
                  </a:lnTo>
                  <a:lnTo>
                    <a:pt x="756" y="413"/>
                  </a:lnTo>
                  <a:lnTo>
                    <a:pt x="748" y="428"/>
                  </a:lnTo>
                  <a:lnTo>
                    <a:pt x="740" y="442"/>
                  </a:lnTo>
                  <a:lnTo>
                    <a:pt x="731" y="461"/>
                  </a:lnTo>
                  <a:lnTo>
                    <a:pt x="721" y="479"/>
                  </a:lnTo>
                  <a:lnTo>
                    <a:pt x="709" y="497"/>
                  </a:lnTo>
                  <a:lnTo>
                    <a:pt x="697" y="513"/>
                  </a:lnTo>
                  <a:lnTo>
                    <a:pt x="686" y="523"/>
                  </a:lnTo>
                  <a:lnTo>
                    <a:pt x="675" y="534"/>
                  </a:lnTo>
                  <a:lnTo>
                    <a:pt x="665" y="544"/>
                  </a:lnTo>
                  <a:lnTo>
                    <a:pt x="655" y="555"/>
                  </a:lnTo>
                  <a:lnTo>
                    <a:pt x="645" y="529"/>
                  </a:lnTo>
                  <a:lnTo>
                    <a:pt x="637" y="504"/>
                  </a:lnTo>
                  <a:lnTo>
                    <a:pt x="628" y="478"/>
                  </a:lnTo>
                  <a:lnTo>
                    <a:pt x="620" y="453"/>
                  </a:lnTo>
                  <a:lnTo>
                    <a:pt x="627" y="450"/>
                  </a:lnTo>
                  <a:lnTo>
                    <a:pt x="634" y="447"/>
                  </a:lnTo>
                  <a:lnTo>
                    <a:pt x="642" y="444"/>
                  </a:lnTo>
                  <a:lnTo>
                    <a:pt x="647" y="439"/>
                  </a:lnTo>
                  <a:lnTo>
                    <a:pt x="649" y="432"/>
                  </a:lnTo>
                  <a:lnTo>
                    <a:pt x="648" y="425"/>
                  </a:lnTo>
                  <a:lnTo>
                    <a:pt x="653" y="417"/>
                  </a:lnTo>
                  <a:lnTo>
                    <a:pt x="660" y="412"/>
                  </a:lnTo>
                  <a:lnTo>
                    <a:pt x="663" y="408"/>
                  </a:lnTo>
                  <a:lnTo>
                    <a:pt x="664" y="405"/>
                  </a:lnTo>
                  <a:lnTo>
                    <a:pt x="664" y="400"/>
                  </a:lnTo>
                  <a:lnTo>
                    <a:pt x="660" y="396"/>
                  </a:lnTo>
                  <a:lnTo>
                    <a:pt x="658" y="392"/>
                  </a:lnTo>
                  <a:lnTo>
                    <a:pt x="656" y="390"/>
                  </a:lnTo>
                  <a:lnTo>
                    <a:pt x="652" y="388"/>
                  </a:lnTo>
                  <a:lnTo>
                    <a:pt x="649" y="385"/>
                  </a:lnTo>
                  <a:lnTo>
                    <a:pt x="640" y="379"/>
                  </a:lnTo>
                  <a:lnTo>
                    <a:pt x="632" y="372"/>
                  </a:lnTo>
                  <a:lnTo>
                    <a:pt x="629" y="366"/>
                  </a:lnTo>
                  <a:lnTo>
                    <a:pt x="628" y="363"/>
                  </a:lnTo>
                  <a:lnTo>
                    <a:pt x="628" y="362"/>
                  </a:lnTo>
                  <a:lnTo>
                    <a:pt x="627" y="362"/>
                  </a:lnTo>
                  <a:lnTo>
                    <a:pt x="625" y="362"/>
                  </a:lnTo>
                  <a:lnTo>
                    <a:pt x="620" y="362"/>
                  </a:lnTo>
                  <a:lnTo>
                    <a:pt x="612" y="363"/>
                  </a:lnTo>
                  <a:lnTo>
                    <a:pt x="606" y="366"/>
                  </a:lnTo>
                  <a:lnTo>
                    <a:pt x="599" y="371"/>
                  </a:lnTo>
                  <a:lnTo>
                    <a:pt x="593" y="376"/>
                  </a:lnTo>
                  <a:lnTo>
                    <a:pt x="584" y="380"/>
                  </a:lnTo>
                  <a:lnTo>
                    <a:pt x="575" y="383"/>
                  </a:lnTo>
                  <a:lnTo>
                    <a:pt x="571" y="385"/>
                  </a:lnTo>
                  <a:lnTo>
                    <a:pt x="569" y="390"/>
                  </a:lnTo>
                  <a:lnTo>
                    <a:pt x="567" y="393"/>
                  </a:lnTo>
                  <a:lnTo>
                    <a:pt x="564" y="398"/>
                  </a:lnTo>
                  <a:lnTo>
                    <a:pt x="562" y="404"/>
                  </a:lnTo>
                  <a:lnTo>
                    <a:pt x="559" y="409"/>
                  </a:lnTo>
                  <a:lnTo>
                    <a:pt x="554" y="414"/>
                  </a:lnTo>
                  <a:lnTo>
                    <a:pt x="550" y="417"/>
                  </a:lnTo>
                  <a:lnTo>
                    <a:pt x="544" y="420"/>
                  </a:lnTo>
                  <a:lnTo>
                    <a:pt x="539" y="421"/>
                  </a:lnTo>
                  <a:lnTo>
                    <a:pt x="538" y="423"/>
                  </a:lnTo>
                  <a:lnTo>
                    <a:pt x="539" y="425"/>
                  </a:lnTo>
                  <a:lnTo>
                    <a:pt x="541" y="429"/>
                  </a:lnTo>
                  <a:lnTo>
                    <a:pt x="542" y="430"/>
                  </a:lnTo>
                  <a:lnTo>
                    <a:pt x="546" y="436"/>
                  </a:lnTo>
                  <a:lnTo>
                    <a:pt x="549" y="442"/>
                  </a:lnTo>
                  <a:lnTo>
                    <a:pt x="549" y="445"/>
                  </a:lnTo>
                  <a:lnTo>
                    <a:pt x="549" y="447"/>
                  </a:lnTo>
                  <a:lnTo>
                    <a:pt x="552" y="449"/>
                  </a:lnTo>
                  <a:lnTo>
                    <a:pt x="554" y="452"/>
                  </a:lnTo>
                  <a:lnTo>
                    <a:pt x="559" y="457"/>
                  </a:lnTo>
                  <a:lnTo>
                    <a:pt x="560" y="463"/>
                  </a:lnTo>
                  <a:lnTo>
                    <a:pt x="572" y="474"/>
                  </a:lnTo>
                  <a:lnTo>
                    <a:pt x="585" y="484"/>
                  </a:lnTo>
                  <a:lnTo>
                    <a:pt x="591" y="484"/>
                  </a:lnTo>
                  <a:lnTo>
                    <a:pt x="593" y="484"/>
                  </a:lnTo>
                  <a:lnTo>
                    <a:pt x="594" y="482"/>
                  </a:lnTo>
                  <a:lnTo>
                    <a:pt x="595" y="481"/>
                  </a:lnTo>
                  <a:lnTo>
                    <a:pt x="595" y="477"/>
                  </a:lnTo>
                  <a:lnTo>
                    <a:pt x="596" y="471"/>
                  </a:lnTo>
                  <a:lnTo>
                    <a:pt x="600" y="468"/>
                  </a:lnTo>
                  <a:lnTo>
                    <a:pt x="602" y="463"/>
                  </a:lnTo>
                  <a:lnTo>
                    <a:pt x="606" y="460"/>
                  </a:lnTo>
                  <a:lnTo>
                    <a:pt x="610" y="456"/>
                  </a:lnTo>
                  <a:lnTo>
                    <a:pt x="615" y="454"/>
                  </a:lnTo>
                  <a:lnTo>
                    <a:pt x="620" y="453"/>
                  </a:lnTo>
                  <a:lnTo>
                    <a:pt x="628" y="478"/>
                  </a:lnTo>
                  <a:lnTo>
                    <a:pt x="637" y="504"/>
                  </a:lnTo>
                  <a:lnTo>
                    <a:pt x="645" y="529"/>
                  </a:lnTo>
                  <a:lnTo>
                    <a:pt x="655" y="555"/>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7" name="Freeform 407"/>
            <p:cNvSpPr>
              <a:spLocks/>
            </p:cNvSpPr>
            <p:nvPr/>
          </p:nvSpPr>
          <p:spPr bwMode="gray">
            <a:xfrm>
              <a:off x="5194300" y="4826001"/>
              <a:ext cx="265113" cy="233363"/>
            </a:xfrm>
            <a:custGeom>
              <a:avLst/>
              <a:gdLst/>
              <a:ahLst/>
              <a:cxnLst>
                <a:cxn ang="0">
                  <a:pos x="537" y="659"/>
                </a:cxn>
                <a:cxn ang="0">
                  <a:pos x="473" y="672"/>
                </a:cxn>
                <a:cxn ang="0">
                  <a:pos x="455" y="683"/>
                </a:cxn>
                <a:cxn ang="0">
                  <a:pos x="405" y="696"/>
                </a:cxn>
                <a:cxn ang="0">
                  <a:pos x="347" y="690"/>
                </a:cxn>
                <a:cxn ang="0">
                  <a:pos x="287" y="696"/>
                </a:cxn>
                <a:cxn ang="0">
                  <a:pos x="208" y="714"/>
                </a:cxn>
                <a:cxn ang="0">
                  <a:pos x="168" y="733"/>
                </a:cxn>
                <a:cxn ang="0">
                  <a:pos x="145" y="716"/>
                </a:cxn>
                <a:cxn ang="0">
                  <a:pos x="122" y="693"/>
                </a:cxn>
                <a:cxn ang="0">
                  <a:pos x="99" y="704"/>
                </a:cxn>
                <a:cxn ang="0">
                  <a:pos x="102" y="666"/>
                </a:cxn>
                <a:cxn ang="0">
                  <a:pos x="72" y="616"/>
                </a:cxn>
                <a:cxn ang="0">
                  <a:pos x="96" y="601"/>
                </a:cxn>
                <a:cxn ang="0">
                  <a:pos x="74" y="515"/>
                </a:cxn>
                <a:cxn ang="0">
                  <a:pos x="8" y="374"/>
                </a:cxn>
                <a:cxn ang="0">
                  <a:pos x="23" y="335"/>
                </a:cxn>
                <a:cxn ang="0">
                  <a:pos x="41" y="342"/>
                </a:cxn>
                <a:cxn ang="0">
                  <a:pos x="48" y="362"/>
                </a:cxn>
                <a:cxn ang="0">
                  <a:pos x="82" y="379"/>
                </a:cxn>
                <a:cxn ang="0">
                  <a:pos x="131" y="380"/>
                </a:cxn>
                <a:cxn ang="0">
                  <a:pos x="164" y="359"/>
                </a:cxn>
                <a:cxn ang="0">
                  <a:pos x="183" y="283"/>
                </a:cxn>
                <a:cxn ang="0">
                  <a:pos x="203" y="164"/>
                </a:cxn>
                <a:cxn ang="0">
                  <a:pos x="218" y="230"/>
                </a:cxn>
                <a:cxn ang="0">
                  <a:pos x="235" y="262"/>
                </a:cxn>
                <a:cxn ang="0">
                  <a:pos x="275" y="252"/>
                </a:cxn>
                <a:cxn ang="0">
                  <a:pos x="323" y="204"/>
                </a:cxn>
                <a:cxn ang="0">
                  <a:pos x="348" y="173"/>
                </a:cxn>
                <a:cxn ang="0">
                  <a:pos x="401" y="196"/>
                </a:cxn>
                <a:cxn ang="0">
                  <a:pos x="456" y="202"/>
                </a:cxn>
                <a:cxn ang="0">
                  <a:pos x="479" y="153"/>
                </a:cxn>
                <a:cxn ang="0">
                  <a:pos x="513" y="131"/>
                </a:cxn>
                <a:cxn ang="0">
                  <a:pos x="535" y="97"/>
                </a:cxn>
                <a:cxn ang="0">
                  <a:pos x="566" y="64"/>
                </a:cxn>
                <a:cxn ang="0">
                  <a:pos x="586" y="51"/>
                </a:cxn>
                <a:cxn ang="0">
                  <a:pos x="628" y="20"/>
                </a:cxn>
                <a:cxn ang="0">
                  <a:pos x="669" y="0"/>
                </a:cxn>
                <a:cxn ang="0">
                  <a:pos x="714" y="12"/>
                </a:cxn>
                <a:cxn ang="0">
                  <a:pos x="766" y="42"/>
                </a:cxn>
                <a:cxn ang="0">
                  <a:pos x="787" y="100"/>
                </a:cxn>
                <a:cxn ang="0">
                  <a:pos x="792" y="160"/>
                </a:cxn>
                <a:cxn ang="0">
                  <a:pos x="750" y="205"/>
                </a:cxn>
                <a:cxn ang="0">
                  <a:pos x="731" y="257"/>
                </a:cxn>
                <a:cxn ang="0">
                  <a:pos x="780" y="292"/>
                </a:cxn>
                <a:cxn ang="0">
                  <a:pos x="795" y="261"/>
                </a:cxn>
                <a:cxn ang="0">
                  <a:pos x="826" y="331"/>
                </a:cxn>
                <a:cxn ang="0">
                  <a:pos x="748" y="428"/>
                </a:cxn>
                <a:cxn ang="0">
                  <a:pos x="655" y="555"/>
                </a:cxn>
                <a:cxn ang="0">
                  <a:pos x="649" y="432"/>
                </a:cxn>
                <a:cxn ang="0">
                  <a:pos x="656" y="390"/>
                </a:cxn>
                <a:cxn ang="0">
                  <a:pos x="625" y="362"/>
                </a:cxn>
                <a:cxn ang="0">
                  <a:pos x="569" y="390"/>
                </a:cxn>
                <a:cxn ang="0">
                  <a:pos x="538" y="423"/>
                </a:cxn>
                <a:cxn ang="0">
                  <a:pos x="554" y="452"/>
                </a:cxn>
                <a:cxn ang="0">
                  <a:pos x="595" y="477"/>
                </a:cxn>
                <a:cxn ang="0">
                  <a:pos x="637" y="504"/>
                </a:cxn>
              </a:cxnLst>
              <a:rect l="0" t="0" r="r" b="b"/>
              <a:pathLst>
                <a:path w="839" h="733">
                  <a:moveTo>
                    <a:pt x="655" y="555"/>
                  </a:moveTo>
                  <a:lnTo>
                    <a:pt x="639" y="575"/>
                  </a:lnTo>
                  <a:lnTo>
                    <a:pt x="621" y="593"/>
                  </a:lnTo>
                  <a:lnTo>
                    <a:pt x="603" y="610"/>
                  </a:lnTo>
                  <a:lnTo>
                    <a:pt x="584" y="626"/>
                  </a:lnTo>
                  <a:lnTo>
                    <a:pt x="572" y="635"/>
                  </a:lnTo>
                  <a:lnTo>
                    <a:pt x="560" y="643"/>
                  </a:lnTo>
                  <a:lnTo>
                    <a:pt x="549" y="651"/>
                  </a:lnTo>
                  <a:lnTo>
                    <a:pt x="537" y="659"/>
                  </a:lnTo>
                  <a:lnTo>
                    <a:pt x="531" y="663"/>
                  </a:lnTo>
                  <a:lnTo>
                    <a:pt x="525" y="666"/>
                  </a:lnTo>
                  <a:lnTo>
                    <a:pt x="518" y="667"/>
                  </a:lnTo>
                  <a:lnTo>
                    <a:pt x="512" y="668"/>
                  </a:lnTo>
                  <a:lnTo>
                    <a:pt x="498" y="669"/>
                  </a:lnTo>
                  <a:lnTo>
                    <a:pt x="484" y="669"/>
                  </a:lnTo>
                  <a:lnTo>
                    <a:pt x="479" y="669"/>
                  </a:lnTo>
                  <a:lnTo>
                    <a:pt x="474" y="671"/>
                  </a:lnTo>
                  <a:lnTo>
                    <a:pt x="473" y="672"/>
                  </a:lnTo>
                  <a:lnTo>
                    <a:pt x="472" y="673"/>
                  </a:lnTo>
                  <a:lnTo>
                    <a:pt x="471" y="675"/>
                  </a:lnTo>
                  <a:lnTo>
                    <a:pt x="472" y="678"/>
                  </a:lnTo>
                  <a:lnTo>
                    <a:pt x="472" y="682"/>
                  </a:lnTo>
                  <a:lnTo>
                    <a:pt x="471" y="685"/>
                  </a:lnTo>
                  <a:lnTo>
                    <a:pt x="468" y="686"/>
                  </a:lnTo>
                  <a:lnTo>
                    <a:pt x="463" y="685"/>
                  </a:lnTo>
                  <a:lnTo>
                    <a:pt x="460" y="684"/>
                  </a:lnTo>
                  <a:lnTo>
                    <a:pt x="455" y="683"/>
                  </a:lnTo>
                  <a:lnTo>
                    <a:pt x="448" y="683"/>
                  </a:lnTo>
                  <a:lnTo>
                    <a:pt x="441" y="683"/>
                  </a:lnTo>
                  <a:lnTo>
                    <a:pt x="436" y="685"/>
                  </a:lnTo>
                  <a:lnTo>
                    <a:pt x="430" y="690"/>
                  </a:lnTo>
                  <a:lnTo>
                    <a:pt x="425" y="693"/>
                  </a:lnTo>
                  <a:lnTo>
                    <a:pt x="422" y="694"/>
                  </a:lnTo>
                  <a:lnTo>
                    <a:pt x="417" y="696"/>
                  </a:lnTo>
                  <a:lnTo>
                    <a:pt x="414" y="697"/>
                  </a:lnTo>
                  <a:lnTo>
                    <a:pt x="405" y="696"/>
                  </a:lnTo>
                  <a:lnTo>
                    <a:pt x="396" y="693"/>
                  </a:lnTo>
                  <a:lnTo>
                    <a:pt x="387" y="690"/>
                  </a:lnTo>
                  <a:lnTo>
                    <a:pt x="378" y="688"/>
                  </a:lnTo>
                  <a:lnTo>
                    <a:pt x="374" y="686"/>
                  </a:lnTo>
                  <a:lnTo>
                    <a:pt x="370" y="685"/>
                  </a:lnTo>
                  <a:lnTo>
                    <a:pt x="365" y="686"/>
                  </a:lnTo>
                  <a:lnTo>
                    <a:pt x="360" y="688"/>
                  </a:lnTo>
                  <a:lnTo>
                    <a:pt x="354" y="689"/>
                  </a:lnTo>
                  <a:lnTo>
                    <a:pt x="347" y="690"/>
                  </a:lnTo>
                  <a:lnTo>
                    <a:pt x="340" y="689"/>
                  </a:lnTo>
                  <a:lnTo>
                    <a:pt x="333" y="688"/>
                  </a:lnTo>
                  <a:lnTo>
                    <a:pt x="319" y="684"/>
                  </a:lnTo>
                  <a:lnTo>
                    <a:pt x="305" y="683"/>
                  </a:lnTo>
                  <a:lnTo>
                    <a:pt x="300" y="684"/>
                  </a:lnTo>
                  <a:lnTo>
                    <a:pt x="297" y="686"/>
                  </a:lnTo>
                  <a:lnTo>
                    <a:pt x="294" y="688"/>
                  </a:lnTo>
                  <a:lnTo>
                    <a:pt x="292" y="690"/>
                  </a:lnTo>
                  <a:lnTo>
                    <a:pt x="287" y="696"/>
                  </a:lnTo>
                  <a:lnTo>
                    <a:pt x="282" y="700"/>
                  </a:lnTo>
                  <a:lnTo>
                    <a:pt x="274" y="705"/>
                  </a:lnTo>
                  <a:lnTo>
                    <a:pt x="266" y="708"/>
                  </a:lnTo>
                  <a:lnTo>
                    <a:pt x="257" y="710"/>
                  </a:lnTo>
                  <a:lnTo>
                    <a:pt x="248" y="712"/>
                  </a:lnTo>
                  <a:lnTo>
                    <a:pt x="234" y="710"/>
                  </a:lnTo>
                  <a:lnTo>
                    <a:pt x="219" y="710"/>
                  </a:lnTo>
                  <a:lnTo>
                    <a:pt x="213" y="712"/>
                  </a:lnTo>
                  <a:lnTo>
                    <a:pt x="208" y="714"/>
                  </a:lnTo>
                  <a:lnTo>
                    <a:pt x="203" y="716"/>
                  </a:lnTo>
                  <a:lnTo>
                    <a:pt x="199" y="720"/>
                  </a:lnTo>
                  <a:lnTo>
                    <a:pt x="193" y="726"/>
                  </a:lnTo>
                  <a:lnTo>
                    <a:pt x="186" y="733"/>
                  </a:lnTo>
                  <a:lnTo>
                    <a:pt x="185" y="733"/>
                  </a:lnTo>
                  <a:lnTo>
                    <a:pt x="183" y="733"/>
                  </a:lnTo>
                  <a:lnTo>
                    <a:pt x="176" y="733"/>
                  </a:lnTo>
                  <a:lnTo>
                    <a:pt x="170" y="733"/>
                  </a:lnTo>
                  <a:lnTo>
                    <a:pt x="168" y="733"/>
                  </a:lnTo>
                  <a:lnTo>
                    <a:pt x="165" y="733"/>
                  </a:lnTo>
                  <a:lnTo>
                    <a:pt x="163" y="732"/>
                  </a:lnTo>
                  <a:lnTo>
                    <a:pt x="161" y="730"/>
                  </a:lnTo>
                  <a:lnTo>
                    <a:pt x="155" y="726"/>
                  </a:lnTo>
                  <a:lnTo>
                    <a:pt x="151" y="725"/>
                  </a:lnTo>
                  <a:lnTo>
                    <a:pt x="150" y="724"/>
                  </a:lnTo>
                  <a:lnTo>
                    <a:pt x="147" y="723"/>
                  </a:lnTo>
                  <a:lnTo>
                    <a:pt x="146" y="720"/>
                  </a:lnTo>
                  <a:lnTo>
                    <a:pt x="145" y="716"/>
                  </a:lnTo>
                  <a:lnTo>
                    <a:pt x="144" y="712"/>
                  </a:lnTo>
                  <a:lnTo>
                    <a:pt x="140" y="709"/>
                  </a:lnTo>
                  <a:lnTo>
                    <a:pt x="137" y="708"/>
                  </a:lnTo>
                  <a:lnTo>
                    <a:pt x="134" y="709"/>
                  </a:lnTo>
                  <a:lnTo>
                    <a:pt x="130" y="708"/>
                  </a:lnTo>
                  <a:lnTo>
                    <a:pt x="127" y="707"/>
                  </a:lnTo>
                  <a:lnTo>
                    <a:pt x="124" y="705"/>
                  </a:lnTo>
                  <a:lnTo>
                    <a:pt x="123" y="698"/>
                  </a:lnTo>
                  <a:lnTo>
                    <a:pt x="122" y="693"/>
                  </a:lnTo>
                  <a:lnTo>
                    <a:pt x="120" y="690"/>
                  </a:lnTo>
                  <a:lnTo>
                    <a:pt x="116" y="689"/>
                  </a:lnTo>
                  <a:lnTo>
                    <a:pt x="113" y="689"/>
                  </a:lnTo>
                  <a:lnTo>
                    <a:pt x="111" y="690"/>
                  </a:lnTo>
                  <a:lnTo>
                    <a:pt x="108" y="692"/>
                  </a:lnTo>
                  <a:lnTo>
                    <a:pt x="106" y="696"/>
                  </a:lnTo>
                  <a:lnTo>
                    <a:pt x="104" y="700"/>
                  </a:lnTo>
                  <a:lnTo>
                    <a:pt x="102" y="702"/>
                  </a:lnTo>
                  <a:lnTo>
                    <a:pt x="99" y="704"/>
                  </a:lnTo>
                  <a:lnTo>
                    <a:pt x="97" y="700"/>
                  </a:lnTo>
                  <a:lnTo>
                    <a:pt x="96" y="694"/>
                  </a:lnTo>
                  <a:lnTo>
                    <a:pt x="95" y="689"/>
                  </a:lnTo>
                  <a:lnTo>
                    <a:pt x="95" y="684"/>
                  </a:lnTo>
                  <a:lnTo>
                    <a:pt x="96" y="681"/>
                  </a:lnTo>
                  <a:lnTo>
                    <a:pt x="98" y="678"/>
                  </a:lnTo>
                  <a:lnTo>
                    <a:pt x="100" y="675"/>
                  </a:lnTo>
                  <a:lnTo>
                    <a:pt x="103" y="669"/>
                  </a:lnTo>
                  <a:lnTo>
                    <a:pt x="102" y="666"/>
                  </a:lnTo>
                  <a:lnTo>
                    <a:pt x="100" y="663"/>
                  </a:lnTo>
                  <a:lnTo>
                    <a:pt x="98" y="658"/>
                  </a:lnTo>
                  <a:lnTo>
                    <a:pt x="95" y="653"/>
                  </a:lnTo>
                  <a:lnTo>
                    <a:pt x="89" y="645"/>
                  </a:lnTo>
                  <a:lnTo>
                    <a:pt x="83" y="640"/>
                  </a:lnTo>
                  <a:lnTo>
                    <a:pt x="80" y="634"/>
                  </a:lnTo>
                  <a:lnTo>
                    <a:pt x="77" y="628"/>
                  </a:lnTo>
                  <a:lnTo>
                    <a:pt x="73" y="621"/>
                  </a:lnTo>
                  <a:lnTo>
                    <a:pt x="72" y="616"/>
                  </a:lnTo>
                  <a:lnTo>
                    <a:pt x="73" y="610"/>
                  </a:lnTo>
                  <a:lnTo>
                    <a:pt x="75" y="608"/>
                  </a:lnTo>
                  <a:lnTo>
                    <a:pt x="78" y="607"/>
                  </a:lnTo>
                  <a:lnTo>
                    <a:pt x="82" y="608"/>
                  </a:lnTo>
                  <a:lnTo>
                    <a:pt x="86" y="609"/>
                  </a:lnTo>
                  <a:lnTo>
                    <a:pt x="88" y="609"/>
                  </a:lnTo>
                  <a:lnTo>
                    <a:pt x="91" y="607"/>
                  </a:lnTo>
                  <a:lnTo>
                    <a:pt x="94" y="604"/>
                  </a:lnTo>
                  <a:lnTo>
                    <a:pt x="96" y="601"/>
                  </a:lnTo>
                  <a:lnTo>
                    <a:pt x="97" y="598"/>
                  </a:lnTo>
                  <a:lnTo>
                    <a:pt x="99" y="590"/>
                  </a:lnTo>
                  <a:lnTo>
                    <a:pt x="100" y="583"/>
                  </a:lnTo>
                  <a:lnTo>
                    <a:pt x="100" y="574"/>
                  </a:lnTo>
                  <a:lnTo>
                    <a:pt x="99" y="564"/>
                  </a:lnTo>
                  <a:lnTo>
                    <a:pt x="97" y="556"/>
                  </a:lnTo>
                  <a:lnTo>
                    <a:pt x="94" y="547"/>
                  </a:lnTo>
                  <a:lnTo>
                    <a:pt x="85" y="530"/>
                  </a:lnTo>
                  <a:lnTo>
                    <a:pt x="74" y="515"/>
                  </a:lnTo>
                  <a:lnTo>
                    <a:pt x="63" y="499"/>
                  </a:lnTo>
                  <a:lnTo>
                    <a:pt x="53" y="482"/>
                  </a:lnTo>
                  <a:lnTo>
                    <a:pt x="45" y="465"/>
                  </a:lnTo>
                  <a:lnTo>
                    <a:pt x="37" y="447"/>
                  </a:lnTo>
                  <a:lnTo>
                    <a:pt x="30" y="424"/>
                  </a:lnTo>
                  <a:lnTo>
                    <a:pt x="24" y="404"/>
                  </a:lnTo>
                  <a:lnTo>
                    <a:pt x="20" y="393"/>
                  </a:lnTo>
                  <a:lnTo>
                    <a:pt x="15" y="383"/>
                  </a:lnTo>
                  <a:lnTo>
                    <a:pt x="8" y="374"/>
                  </a:lnTo>
                  <a:lnTo>
                    <a:pt x="0" y="364"/>
                  </a:lnTo>
                  <a:lnTo>
                    <a:pt x="7" y="358"/>
                  </a:lnTo>
                  <a:lnTo>
                    <a:pt x="13" y="356"/>
                  </a:lnTo>
                  <a:lnTo>
                    <a:pt x="16" y="355"/>
                  </a:lnTo>
                  <a:lnTo>
                    <a:pt x="18" y="352"/>
                  </a:lnTo>
                  <a:lnTo>
                    <a:pt x="20" y="349"/>
                  </a:lnTo>
                  <a:lnTo>
                    <a:pt x="21" y="344"/>
                  </a:lnTo>
                  <a:lnTo>
                    <a:pt x="22" y="340"/>
                  </a:lnTo>
                  <a:lnTo>
                    <a:pt x="23" y="335"/>
                  </a:lnTo>
                  <a:lnTo>
                    <a:pt x="25" y="332"/>
                  </a:lnTo>
                  <a:lnTo>
                    <a:pt x="29" y="328"/>
                  </a:lnTo>
                  <a:lnTo>
                    <a:pt x="31" y="326"/>
                  </a:lnTo>
                  <a:lnTo>
                    <a:pt x="33" y="327"/>
                  </a:lnTo>
                  <a:lnTo>
                    <a:pt x="37" y="330"/>
                  </a:lnTo>
                  <a:lnTo>
                    <a:pt x="38" y="335"/>
                  </a:lnTo>
                  <a:lnTo>
                    <a:pt x="39" y="338"/>
                  </a:lnTo>
                  <a:lnTo>
                    <a:pt x="39" y="340"/>
                  </a:lnTo>
                  <a:lnTo>
                    <a:pt x="41" y="342"/>
                  </a:lnTo>
                  <a:lnTo>
                    <a:pt x="43" y="342"/>
                  </a:lnTo>
                  <a:lnTo>
                    <a:pt x="46" y="342"/>
                  </a:lnTo>
                  <a:lnTo>
                    <a:pt x="48" y="342"/>
                  </a:lnTo>
                  <a:lnTo>
                    <a:pt x="50" y="343"/>
                  </a:lnTo>
                  <a:lnTo>
                    <a:pt x="50" y="344"/>
                  </a:lnTo>
                  <a:lnTo>
                    <a:pt x="50" y="348"/>
                  </a:lnTo>
                  <a:lnTo>
                    <a:pt x="49" y="354"/>
                  </a:lnTo>
                  <a:lnTo>
                    <a:pt x="48" y="358"/>
                  </a:lnTo>
                  <a:lnTo>
                    <a:pt x="48" y="362"/>
                  </a:lnTo>
                  <a:lnTo>
                    <a:pt x="49" y="364"/>
                  </a:lnTo>
                  <a:lnTo>
                    <a:pt x="50" y="365"/>
                  </a:lnTo>
                  <a:lnTo>
                    <a:pt x="55" y="367"/>
                  </a:lnTo>
                  <a:lnTo>
                    <a:pt x="61" y="372"/>
                  </a:lnTo>
                  <a:lnTo>
                    <a:pt x="63" y="373"/>
                  </a:lnTo>
                  <a:lnTo>
                    <a:pt x="66" y="375"/>
                  </a:lnTo>
                  <a:lnTo>
                    <a:pt x="70" y="376"/>
                  </a:lnTo>
                  <a:lnTo>
                    <a:pt x="74" y="378"/>
                  </a:lnTo>
                  <a:lnTo>
                    <a:pt x="82" y="379"/>
                  </a:lnTo>
                  <a:lnTo>
                    <a:pt x="90" y="381"/>
                  </a:lnTo>
                  <a:lnTo>
                    <a:pt x="95" y="382"/>
                  </a:lnTo>
                  <a:lnTo>
                    <a:pt x="100" y="382"/>
                  </a:lnTo>
                  <a:lnTo>
                    <a:pt x="105" y="381"/>
                  </a:lnTo>
                  <a:lnTo>
                    <a:pt x="111" y="380"/>
                  </a:lnTo>
                  <a:lnTo>
                    <a:pt x="115" y="378"/>
                  </a:lnTo>
                  <a:lnTo>
                    <a:pt x="121" y="376"/>
                  </a:lnTo>
                  <a:lnTo>
                    <a:pt x="126" y="378"/>
                  </a:lnTo>
                  <a:lnTo>
                    <a:pt x="131" y="380"/>
                  </a:lnTo>
                  <a:lnTo>
                    <a:pt x="136" y="381"/>
                  </a:lnTo>
                  <a:lnTo>
                    <a:pt x="138" y="382"/>
                  </a:lnTo>
                  <a:lnTo>
                    <a:pt x="140" y="381"/>
                  </a:lnTo>
                  <a:lnTo>
                    <a:pt x="142" y="380"/>
                  </a:lnTo>
                  <a:lnTo>
                    <a:pt x="144" y="375"/>
                  </a:lnTo>
                  <a:lnTo>
                    <a:pt x="150" y="370"/>
                  </a:lnTo>
                  <a:lnTo>
                    <a:pt x="156" y="366"/>
                  </a:lnTo>
                  <a:lnTo>
                    <a:pt x="160" y="363"/>
                  </a:lnTo>
                  <a:lnTo>
                    <a:pt x="164" y="359"/>
                  </a:lnTo>
                  <a:lnTo>
                    <a:pt x="171" y="357"/>
                  </a:lnTo>
                  <a:lnTo>
                    <a:pt x="176" y="357"/>
                  </a:lnTo>
                  <a:lnTo>
                    <a:pt x="179" y="356"/>
                  </a:lnTo>
                  <a:lnTo>
                    <a:pt x="181" y="355"/>
                  </a:lnTo>
                  <a:lnTo>
                    <a:pt x="183" y="352"/>
                  </a:lnTo>
                  <a:lnTo>
                    <a:pt x="183" y="348"/>
                  </a:lnTo>
                  <a:lnTo>
                    <a:pt x="183" y="341"/>
                  </a:lnTo>
                  <a:lnTo>
                    <a:pt x="183" y="314"/>
                  </a:lnTo>
                  <a:lnTo>
                    <a:pt x="183" y="283"/>
                  </a:lnTo>
                  <a:lnTo>
                    <a:pt x="183" y="250"/>
                  </a:lnTo>
                  <a:lnTo>
                    <a:pt x="183" y="218"/>
                  </a:lnTo>
                  <a:lnTo>
                    <a:pt x="183" y="189"/>
                  </a:lnTo>
                  <a:lnTo>
                    <a:pt x="183" y="167"/>
                  </a:lnTo>
                  <a:lnTo>
                    <a:pt x="183" y="151"/>
                  </a:lnTo>
                  <a:lnTo>
                    <a:pt x="183" y="145"/>
                  </a:lnTo>
                  <a:lnTo>
                    <a:pt x="191" y="151"/>
                  </a:lnTo>
                  <a:lnTo>
                    <a:pt x="197" y="157"/>
                  </a:lnTo>
                  <a:lnTo>
                    <a:pt x="203" y="164"/>
                  </a:lnTo>
                  <a:lnTo>
                    <a:pt x="208" y="172"/>
                  </a:lnTo>
                  <a:lnTo>
                    <a:pt x="216" y="188"/>
                  </a:lnTo>
                  <a:lnTo>
                    <a:pt x="222" y="205"/>
                  </a:lnTo>
                  <a:lnTo>
                    <a:pt x="224" y="210"/>
                  </a:lnTo>
                  <a:lnTo>
                    <a:pt x="225" y="214"/>
                  </a:lnTo>
                  <a:lnTo>
                    <a:pt x="226" y="219"/>
                  </a:lnTo>
                  <a:lnTo>
                    <a:pt x="225" y="224"/>
                  </a:lnTo>
                  <a:lnTo>
                    <a:pt x="221" y="227"/>
                  </a:lnTo>
                  <a:lnTo>
                    <a:pt x="218" y="230"/>
                  </a:lnTo>
                  <a:lnTo>
                    <a:pt x="216" y="235"/>
                  </a:lnTo>
                  <a:lnTo>
                    <a:pt x="214" y="241"/>
                  </a:lnTo>
                  <a:lnTo>
                    <a:pt x="214" y="245"/>
                  </a:lnTo>
                  <a:lnTo>
                    <a:pt x="214" y="251"/>
                  </a:lnTo>
                  <a:lnTo>
                    <a:pt x="214" y="258"/>
                  </a:lnTo>
                  <a:lnTo>
                    <a:pt x="217" y="265"/>
                  </a:lnTo>
                  <a:lnTo>
                    <a:pt x="221" y="265"/>
                  </a:lnTo>
                  <a:lnTo>
                    <a:pt x="225" y="263"/>
                  </a:lnTo>
                  <a:lnTo>
                    <a:pt x="235" y="262"/>
                  </a:lnTo>
                  <a:lnTo>
                    <a:pt x="246" y="263"/>
                  </a:lnTo>
                  <a:lnTo>
                    <a:pt x="251" y="265"/>
                  </a:lnTo>
                  <a:lnTo>
                    <a:pt x="258" y="265"/>
                  </a:lnTo>
                  <a:lnTo>
                    <a:pt x="260" y="265"/>
                  </a:lnTo>
                  <a:lnTo>
                    <a:pt x="264" y="265"/>
                  </a:lnTo>
                  <a:lnTo>
                    <a:pt x="266" y="263"/>
                  </a:lnTo>
                  <a:lnTo>
                    <a:pt x="268" y="262"/>
                  </a:lnTo>
                  <a:lnTo>
                    <a:pt x="271" y="257"/>
                  </a:lnTo>
                  <a:lnTo>
                    <a:pt x="275" y="252"/>
                  </a:lnTo>
                  <a:lnTo>
                    <a:pt x="283" y="250"/>
                  </a:lnTo>
                  <a:lnTo>
                    <a:pt x="287" y="249"/>
                  </a:lnTo>
                  <a:lnTo>
                    <a:pt x="291" y="246"/>
                  </a:lnTo>
                  <a:lnTo>
                    <a:pt x="297" y="240"/>
                  </a:lnTo>
                  <a:lnTo>
                    <a:pt x="306" y="230"/>
                  </a:lnTo>
                  <a:lnTo>
                    <a:pt x="315" y="222"/>
                  </a:lnTo>
                  <a:lnTo>
                    <a:pt x="318" y="217"/>
                  </a:lnTo>
                  <a:lnTo>
                    <a:pt x="322" y="210"/>
                  </a:lnTo>
                  <a:lnTo>
                    <a:pt x="323" y="204"/>
                  </a:lnTo>
                  <a:lnTo>
                    <a:pt x="324" y="197"/>
                  </a:lnTo>
                  <a:lnTo>
                    <a:pt x="326" y="192"/>
                  </a:lnTo>
                  <a:lnTo>
                    <a:pt x="328" y="187"/>
                  </a:lnTo>
                  <a:lnTo>
                    <a:pt x="331" y="183"/>
                  </a:lnTo>
                  <a:lnTo>
                    <a:pt x="334" y="179"/>
                  </a:lnTo>
                  <a:lnTo>
                    <a:pt x="336" y="177"/>
                  </a:lnTo>
                  <a:lnTo>
                    <a:pt x="340" y="175"/>
                  </a:lnTo>
                  <a:lnTo>
                    <a:pt x="344" y="175"/>
                  </a:lnTo>
                  <a:lnTo>
                    <a:pt x="348" y="173"/>
                  </a:lnTo>
                  <a:lnTo>
                    <a:pt x="356" y="175"/>
                  </a:lnTo>
                  <a:lnTo>
                    <a:pt x="365" y="178"/>
                  </a:lnTo>
                  <a:lnTo>
                    <a:pt x="373" y="183"/>
                  </a:lnTo>
                  <a:lnTo>
                    <a:pt x="381" y="189"/>
                  </a:lnTo>
                  <a:lnTo>
                    <a:pt x="385" y="193"/>
                  </a:lnTo>
                  <a:lnTo>
                    <a:pt x="390" y="195"/>
                  </a:lnTo>
                  <a:lnTo>
                    <a:pt x="392" y="194"/>
                  </a:lnTo>
                  <a:lnTo>
                    <a:pt x="396" y="194"/>
                  </a:lnTo>
                  <a:lnTo>
                    <a:pt x="401" y="196"/>
                  </a:lnTo>
                  <a:lnTo>
                    <a:pt x="408" y="200"/>
                  </a:lnTo>
                  <a:lnTo>
                    <a:pt x="413" y="202"/>
                  </a:lnTo>
                  <a:lnTo>
                    <a:pt x="417" y="203"/>
                  </a:lnTo>
                  <a:lnTo>
                    <a:pt x="422" y="203"/>
                  </a:lnTo>
                  <a:lnTo>
                    <a:pt x="427" y="203"/>
                  </a:lnTo>
                  <a:lnTo>
                    <a:pt x="435" y="201"/>
                  </a:lnTo>
                  <a:lnTo>
                    <a:pt x="445" y="201"/>
                  </a:lnTo>
                  <a:lnTo>
                    <a:pt x="450" y="202"/>
                  </a:lnTo>
                  <a:lnTo>
                    <a:pt x="456" y="202"/>
                  </a:lnTo>
                  <a:lnTo>
                    <a:pt x="460" y="200"/>
                  </a:lnTo>
                  <a:lnTo>
                    <a:pt x="464" y="197"/>
                  </a:lnTo>
                  <a:lnTo>
                    <a:pt x="466" y="194"/>
                  </a:lnTo>
                  <a:lnTo>
                    <a:pt x="469" y="189"/>
                  </a:lnTo>
                  <a:lnTo>
                    <a:pt x="471" y="185"/>
                  </a:lnTo>
                  <a:lnTo>
                    <a:pt x="472" y="180"/>
                  </a:lnTo>
                  <a:lnTo>
                    <a:pt x="476" y="169"/>
                  </a:lnTo>
                  <a:lnTo>
                    <a:pt x="478" y="159"/>
                  </a:lnTo>
                  <a:lnTo>
                    <a:pt x="479" y="153"/>
                  </a:lnTo>
                  <a:lnTo>
                    <a:pt x="481" y="148"/>
                  </a:lnTo>
                  <a:lnTo>
                    <a:pt x="484" y="145"/>
                  </a:lnTo>
                  <a:lnTo>
                    <a:pt x="487" y="142"/>
                  </a:lnTo>
                  <a:lnTo>
                    <a:pt x="495" y="140"/>
                  </a:lnTo>
                  <a:lnTo>
                    <a:pt x="502" y="140"/>
                  </a:lnTo>
                  <a:lnTo>
                    <a:pt x="505" y="139"/>
                  </a:lnTo>
                  <a:lnTo>
                    <a:pt x="507" y="138"/>
                  </a:lnTo>
                  <a:lnTo>
                    <a:pt x="511" y="136"/>
                  </a:lnTo>
                  <a:lnTo>
                    <a:pt x="513" y="131"/>
                  </a:lnTo>
                  <a:lnTo>
                    <a:pt x="515" y="128"/>
                  </a:lnTo>
                  <a:lnTo>
                    <a:pt x="519" y="124"/>
                  </a:lnTo>
                  <a:lnTo>
                    <a:pt x="522" y="122"/>
                  </a:lnTo>
                  <a:lnTo>
                    <a:pt x="526" y="121"/>
                  </a:lnTo>
                  <a:lnTo>
                    <a:pt x="529" y="119"/>
                  </a:lnTo>
                  <a:lnTo>
                    <a:pt x="531" y="115"/>
                  </a:lnTo>
                  <a:lnTo>
                    <a:pt x="533" y="111"/>
                  </a:lnTo>
                  <a:lnTo>
                    <a:pt x="534" y="104"/>
                  </a:lnTo>
                  <a:lnTo>
                    <a:pt x="535" y="97"/>
                  </a:lnTo>
                  <a:lnTo>
                    <a:pt x="536" y="91"/>
                  </a:lnTo>
                  <a:lnTo>
                    <a:pt x="538" y="86"/>
                  </a:lnTo>
                  <a:lnTo>
                    <a:pt x="542" y="81"/>
                  </a:lnTo>
                  <a:lnTo>
                    <a:pt x="545" y="77"/>
                  </a:lnTo>
                  <a:lnTo>
                    <a:pt x="550" y="73"/>
                  </a:lnTo>
                  <a:lnTo>
                    <a:pt x="555" y="70"/>
                  </a:lnTo>
                  <a:lnTo>
                    <a:pt x="561" y="67"/>
                  </a:lnTo>
                  <a:lnTo>
                    <a:pt x="564" y="66"/>
                  </a:lnTo>
                  <a:lnTo>
                    <a:pt x="566" y="64"/>
                  </a:lnTo>
                  <a:lnTo>
                    <a:pt x="567" y="63"/>
                  </a:lnTo>
                  <a:lnTo>
                    <a:pt x="567" y="61"/>
                  </a:lnTo>
                  <a:lnTo>
                    <a:pt x="568" y="59"/>
                  </a:lnTo>
                  <a:lnTo>
                    <a:pt x="569" y="58"/>
                  </a:lnTo>
                  <a:lnTo>
                    <a:pt x="571" y="57"/>
                  </a:lnTo>
                  <a:lnTo>
                    <a:pt x="576" y="57"/>
                  </a:lnTo>
                  <a:lnTo>
                    <a:pt x="580" y="56"/>
                  </a:lnTo>
                  <a:lnTo>
                    <a:pt x="583" y="54"/>
                  </a:lnTo>
                  <a:lnTo>
                    <a:pt x="586" y="51"/>
                  </a:lnTo>
                  <a:lnTo>
                    <a:pt x="587" y="48"/>
                  </a:lnTo>
                  <a:lnTo>
                    <a:pt x="591" y="41"/>
                  </a:lnTo>
                  <a:lnTo>
                    <a:pt x="595" y="34"/>
                  </a:lnTo>
                  <a:lnTo>
                    <a:pt x="600" y="30"/>
                  </a:lnTo>
                  <a:lnTo>
                    <a:pt x="606" y="26"/>
                  </a:lnTo>
                  <a:lnTo>
                    <a:pt x="612" y="24"/>
                  </a:lnTo>
                  <a:lnTo>
                    <a:pt x="619" y="22"/>
                  </a:lnTo>
                  <a:lnTo>
                    <a:pt x="624" y="22"/>
                  </a:lnTo>
                  <a:lnTo>
                    <a:pt x="628" y="20"/>
                  </a:lnTo>
                  <a:lnTo>
                    <a:pt x="634" y="17"/>
                  </a:lnTo>
                  <a:lnTo>
                    <a:pt x="636" y="14"/>
                  </a:lnTo>
                  <a:lnTo>
                    <a:pt x="637" y="10"/>
                  </a:lnTo>
                  <a:lnTo>
                    <a:pt x="639" y="7"/>
                  </a:lnTo>
                  <a:lnTo>
                    <a:pt x="642" y="4"/>
                  </a:lnTo>
                  <a:lnTo>
                    <a:pt x="648" y="2"/>
                  </a:lnTo>
                  <a:lnTo>
                    <a:pt x="653" y="2"/>
                  </a:lnTo>
                  <a:lnTo>
                    <a:pt x="659" y="2"/>
                  </a:lnTo>
                  <a:lnTo>
                    <a:pt x="669" y="0"/>
                  </a:lnTo>
                  <a:lnTo>
                    <a:pt x="678" y="0"/>
                  </a:lnTo>
                  <a:lnTo>
                    <a:pt x="682" y="0"/>
                  </a:lnTo>
                  <a:lnTo>
                    <a:pt x="686" y="2"/>
                  </a:lnTo>
                  <a:lnTo>
                    <a:pt x="691" y="5"/>
                  </a:lnTo>
                  <a:lnTo>
                    <a:pt x="697" y="7"/>
                  </a:lnTo>
                  <a:lnTo>
                    <a:pt x="701" y="9"/>
                  </a:lnTo>
                  <a:lnTo>
                    <a:pt x="706" y="10"/>
                  </a:lnTo>
                  <a:lnTo>
                    <a:pt x="709" y="12"/>
                  </a:lnTo>
                  <a:lnTo>
                    <a:pt x="714" y="12"/>
                  </a:lnTo>
                  <a:lnTo>
                    <a:pt x="722" y="9"/>
                  </a:lnTo>
                  <a:lnTo>
                    <a:pt x="731" y="8"/>
                  </a:lnTo>
                  <a:lnTo>
                    <a:pt x="738" y="8"/>
                  </a:lnTo>
                  <a:lnTo>
                    <a:pt x="745" y="9"/>
                  </a:lnTo>
                  <a:lnTo>
                    <a:pt x="750" y="12"/>
                  </a:lnTo>
                  <a:lnTo>
                    <a:pt x="757" y="15"/>
                  </a:lnTo>
                  <a:lnTo>
                    <a:pt x="761" y="24"/>
                  </a:lnTo>
                  <a:lnTo>
                    <a:pt x="764" y="33"/>
                  </a:lnTo>
                  <a:lnTo>
                    <a:pt x="766" y="42"/>
                  </a:lnTo>
                  <a:lnTo>
                    <a:pt x="769" y="53"/>
                  </a:lnTo>
                  <a:lnTo>
                    <a:pt x="770" y="62"/>
                  </a:lnTo>
                  <a:lnTo>
                    <a:pt x="771" y="70"/>
                  </a:lnTo>
                  <a:lnTo>
                    <a:pt x="771" y="73"/>
                  </a:lnTo>
                  <a:lnTo>
                    <a:pt x="772" y="78"/>
                  </a:lnTo>
                  <a:lnTo>
                    <a:pt x="774" y="81"/>
                  </a:lnTo>
                  <a:lnTo>
                    <a:pt x="778" y="87"/>
                  </a:lnTo>
                  <a:lnTo>
                    <a:pt x="783" y="92"/>
                  </a:lnTo>
                  <a:lnTo>
                    <a:pt x="787" y="100"/>
                  </a:lnTo>
                  <a:lnTo>
                    <a:pt x="787" y="105"/>
                  </a:lnTo>
                  <a:lnTo>
                    <a:pt x="787" y="110"/>
                  </a:lnTo>
                  <a:lnTo>
                    <a:pt x="787" y="113"/>
                  </a:lnTo>
                  <a:lnTo>
                    <a:pt x="789" y="118"/>
                  </a:lnTo>
                  <a:lnTo>
                    <a:pt x="791" y="126"/>
                  </a:lnTo>
                  <a:lnTo>
                    <a:pt x="794" y="134"/>
                  </a:lnTo>
                  <a:lnTo>
                    <a:pt x="794" y="143"/>
                  </a:lnTo>
                  <a:lnTo>
                    <a:pt x="794" y="151"/>
                  </a:lnTo>
                  <a:lnTo>
                    <a:pt x="792" y="160"/>
                  </a:lnTo>
                  <a:lnTo>
                    <a:pt x="792" y="169"/>
                  </a:lnTo>
                  <a:lnTo>
                    <a:pt x="792" y="178"/>
                  </a:lnTo>
                  <a:lnTo>
                    <a:pt x="794" y="186"/>
                  </a:lnTo>
                  <a:lnTo>
                    <a:pt x="791" y="200"/>
                  </a:lnTo>
                  <a:lnTo>
                    <a:pt x="791" y="212"/>
                  </a:lnTo>
                  <a:lnTo>
                    <a:pt x="774" y="205"/>
                  </a:lnTo>
                  <a:lnTo>
                    <a:pt x="758" y="200"/>
                  </a:lnTo>
                  <a:lnTo>
                    <a:pt x="754" y="202"/>
                  </a:lnTo>
                  <a:lnTo>
                    <a:pt x="750" y="205"/>
                  </a:lnTo>
                  <a:lnTo>
                    <a:pt x="747" y="210"/>
                  </a:lnTo>
                  <a:lnTo>
                    <a:pt x="745" y="214"/>
                  </a:lnTo>
                  <a:lnTo>
                    <a:pt x="740" y="226"/>
                  </a:lnTo>
                  <a:lnTo>
                    <a:pt x="735" y="235"/>
                  </a:lnTo>
                  <a:lnTo>
                    <a:pt x="731" y="242"/>
                  </a:lnTo>
                  <a:lnTo>
                    <a:pt x="727" y="249"/>
                  </a:lnTo>
                  <a:lnTo>
                    <a:pt x="727" y="252"/>
                  </a:lnTo>
                  <a:lnTo>
                    <a:pt x="729" y="256"/>
                  </a:lnTo>
                  <a:lnTo>
                    <a:pt x="731" y="257"/>
                  </a:lnTo>
                  <a:lnTo>
                    <a:pt x="735" y="259"/>
                  </a:lnTo>
                  <a:lnTo>
                    <a:pt x="738" y="265"/>
                  </a:lnTo>
                  <a:lnTo>
                    <a:pt x="740" y="271"/>
                  </a:lnTo>
                  <a:lnTo>
                    <a:pt x="743" y="276"/>
                  </a:lnTo>
                  <a:lnTo>
                    <a:pt x="747" y="279"/>
                  </a:lnTo>
                  <a:lnTo>
                    <a:pt x="751" y="282"/>
                  </a:lnTo>
                  <a:lnTo>
                    <a:pt x="756" y="284"/>
                  </a:lnTo>
                  <a:lnTo>
                    <a:pt x="767" y="289"/>
                  </a:lnTo>
                  <a:lnTo>
                    <a:pt x="780" y="292"/>
                  </a:lnTo>
                  <a:lnTo>
                    <a:pt x="786" y="292"/>
                  </a:lnTo>
                  <a:lnTo>
                    <a:pt x="790" y="290"/>
                  </a:lnTo>
                  <a:lnTo>
                    <a:pt x="791" y="287"/>
                  </a:lnTo>
                  <a:lnTo>
                    <a:pt x="792" y="285"/>
                  </a:lnTo>
                  <a:lnTo>
                    <a:pt x="792" y="282"/>
                  </a:lnTo>
                  <a:lnTo>
                    <a:pt x="792" y="277"/>
                  </a:lnTo>
                  <a:lnTo>
                    <a:pt x="790" y="269"/>
                  </a:lnTo>
                  <a:lnTo>
                    <a:pt x="790" y="262"/>
                  </a:lnTo>
                  <a:lnTo>
                    <a:pt x="795" y="261"/>
                  </a:lnTo>
                  <a:lnTo>
                    <a:pt x="799" y="261"/>
                  </a:lnTo>
                  <a:lnTo>
                    <a:pt x="810" y="262"/>
                  </a:lnTo>
                  <a:lnTo>
                    <a:pt x="819" y="262"/>
                  </a:lnTo>
                  <a:lnTo>
                    <a:pt x="829" y="262"/>
                  </a:lnTo>
                  <a:lnTo>
                    <a:pt x="839" y="261"/>
                  </a:lnTo>
                  <a:lnTo>
                    <a:pt x="836" y="285"/>
                  </a:lnTo>
                  <a:lnTo>
                    <a:pt x="832" y="308"/>
                  </a:lnTo>
                  <a:lnTo>
                    <a:pt x="829" y="319"/>
                  </a:lnTo>
                  <a:lnTo>
                    <a:pt x="826" y="331"/>
                  </a:lnTo>
                  <a:lnTo>
                    <a:pt x="821" y="342"/>
                  </a:lnTo>
                  <a:lnTo>
                    <a:pt x="815" y="351"/>
                  </a:lnTo>
                  <a:lnTo>
                    <a:pt x="807" y="362"/>
                  </a:lnTo>
                  <a:lnTo>
                    <a:pt x="798" y="371"/>
                  </a:lnTo>
                  <a:lnTo>
                    <a:pt x="788" y="379"/>
                  </a:lnTo>
                  <a:lnTo>
                    <a:pt x="778" y="387"/>
                  </a:lnTo>
                  <a:lnTo>
                    <a:pt x="766" y="399"/>
                  </a:lnTo>
                  <a:lnTo>
                    <a:pt x="756" y="413"/>
                  </a:lnTo>
                  <a:lnTo>
                    <a:pt x="748" y="428"/>
                  </a:lnTo>
                  <a:lnTo>
                    <a:pt x="740" y="442"/>
                  </a:lnTo>
                  <a:lnTo>
                    <a:pt x="731" y="461"/>
                  </a:lnTo>
                  <a:lnTo>
                    <a:pt x="721" y="479"/>
                  </a:lnTo>
                  <a:lnTo>
                    <a:pt x="709" y="497"/>
                  </a:lnTo>
                  <a:lnTo>
                    <a:pt x="697" y="513"/>
                  </a:lnTo>
                  <a:lnTo>
                    <a:pt x="686" y="523"/>
                  </a:lnTo>
                  <a:lnTo>
                    <a:pt x="675" y="534"/>
                  </a:lnTo>
                  <a:lnTo>
                    <a:pt x="665" y="544"/>
                  </a:lnTo>
                  <a:lnTo>
                    <a:pt x="655" y="555"/>
                  </a:lnTo>
                  <a:lnTo>
                    <a:pt x="645" y="529"/>
                  </a:lnTo>
                  <a:lnTo>
                    <a:pt x="637" y="504"/>
                  </a:lnTo>
                  <a:lnTo>
                    <a:pt x="628" y="478"/>
                  </a:lnTo>
                  <a:lnTo>
                    <a:pt x="620" y="453"/>
                  </a:lnTo>
                  <a:lnTo>
                    <a:pt x="627" y="450"/>
                  </a:lnTo>
                  <a:lnTo>
                    <a:pt x="634" y="447"/>
                  </a:lnTo>
                  <a:lnTo>
                    <a:pt x="642" y="444"/>
                  </a:lnTo>
                  <a:lnTo>
                    <a:pt x="647" y="439"/>
                  </a:lnTo>
                  <a:lnTo>
                    <a:pt x="649" y="432"/>
                  </a:lnTo>
                  <a:lnTo>
                    <a:pt x="648" y="425"/>
                  </a:lnTo>
                  <a:lnTo>
                    <a:pt x="653" y="417"/>
                  </a:lnTo>
                  <a:lnTo>
                    <a:pt x="660" y="412"/>
                  </a:lnTo>
                  <a:lnTo>
                    <a:pt x="663" y="408"/>
                  </a:lnTo>
                  <a:lnTo>
                    <a:pt x="664" y="405"/>
                  </a:lnTo>
                  <a:lnTo>
                    <a:pt x="664" y="400"/>
                  </a:lnTo>
                  <a:lnTo>
                    <a:pt x="660" y="396"/>
                  </a:lnTo>
                  <a:lnTo>
                    <a:pt x="658" y="392"/>
                  </a:lnTo>
                  <a:lnTo>
                    <a:pt x="656" y="390"/>
                  </a:lnTo>
                  <a:lnTo>
                    <a:pt x="652" y="388"/>
                  </a:lnTo>
                  <a:lnTo>
                    <a:pt x="649" y="385"/>
                  </a:lnTo>
                  <a:lnTo>
                    <a:pt x="640" y="379"/>
                  </a:lnTo>
                  <a:lnTo>
                    <a:pt x="632" y="372"/>
                  </a:lnTo>
                  <a:lnTo>
                    <a:pt x="629" y="366"/>
                  </a:lnTo>
                  <a:lnTo>
                    <a:pt x="628" y="363"/>
                  </a:lnTo>
                  <a:lnTo>
                    <a:pt x="628" y="362"/>
                  </a:lnTo>
                  <a:lnTo>
                    <a:pt x="627" y="362"/>
                  </a:lnTo>
                  <a:lnTo>
                    <a:pt x="625" y="362"/>
                  </a:lnTo>
                  <a:lnTo>
                    <a:pt x="620" y="362"/>
                  </a:lnTo>
                  <a:lnTo>
                    <a:pt x="612" y="363"/>
                  </a:lnTo>
                  <a:lnTo>
                    <a:pt x="606" y="366"/>
                  </a:lnTo>
                  <a:lnTo>
                    <a:pt x="599" y="371"/>
                  </a:lnTo>
                  <a:lnTo>
                    <a:pt x="593" y="376"/>
                  </a:lnTo>
                  <a:lnTo>
                    <a:pt x="584" y="380"/>
                  </a:lnTo>
                  <a:lnTo>
                    <a:pt x="575" y="383"/>
                  </a:lnTo>
                  <a:lnTo>
                    <a:pt x="571" y="385"/>
                  </a:lnTo>
                  <a:lnTo>
                    <a:pt x="569" y="390"/>
                  </a:lnTo>
                  <a:lnTo>
                    <a:pt x="567" y="393"/>
                  </a:lnTo>
                  <a:lnTo>
                    <a:pt x="564" y="398"/>
                  </a:lnTo>
                  <a:lnTo>
                    <a:pt x="562" y="404"/>
                  </a:lnTo>
                  <a:lnTo>
                    <a:pt x="559" y="409"/>
                  </a:lnTo>
                  <a:lnTo>
                    <a:pt x="554" y="414"/>
                  </a:lnTo>
                  <a:lnTo>
                    <a:pt x="550" y="417"/>
                  </a:lnTo>
                  <a:lnTo>
                    <a:pt x="544" y="420"/>
                  </a:lnTo>
                  <a:lnTo>
                    <a:pt x="539" y="421"/>
                  </a:lnTo>
                  <a:lnTo>
                    <a:pt x="538" y="423"/>
                  </a:lnTo>
                  <a:lnTo>
                    <a:pt x="539" y="425"/>
                  </a:lnTo>
                  <a:lnTo>
                    <a:pt x="541" y="429"/>
                  </a:lnTo>
                  <a:lnTo>
                    <a:pt x="542" y="430"/>
                  </a:lnTo>
                  <a:lnTo>
                    <a:pt x="546" y="436"/>
                  </a:lnTo>
                  <a:lnTo>
                    <a:pt x="549" y="442"/>
                  </a:lnTo>
                  <a:lnTo>
                    <a:pt x="549" y="445"/>
                  </a:lnTo>
                  <a:lnTo>
                    <a:pt x="549" y="447"/>
                  </a:lnTo>
                  <a:lnTo>
                    <a:pt x="552" y="449"/>
                  </a:lnTo>
                  <a:lnTo>
                    <a:pt x="554" y="452"/>
                  </a:lnTo>
                  <a:lnTo>
                    <a:pt x="559" y="457"/>
                  </a:lnTo>
                  <a:lnTo>
                    <a:pt x="560" y="463"/>
                  </a:lnTo>
                  <a:lnTo>
                    <a:pt x="572" y="474"/>
                  </a:lnTo>
                  <a:lnTo>
                    <a:pt x="585" y="484"/>
                  </a:lnTo>
                  <a:lnTo>
                    <a:pt x="591" y="484"/>
                  </a:lnTo>
                  <a:lnTo>
                    <a:pt x="593" y="484"/>
                  </a:lnTo>
                  <a:lnTo>
                    <a:pt x="594" y="482"/>
                  </a:lnTo>
                  <a:lnTo>
                    <a:pt x="595" y="481"/>
                  </a:lnTo>
                  <a:lnTo>
                    <a:pt x="595" y="477"/>
                  </a:lnTo>
                  <a:lnTo>
                    <a:pt x="596" y="471"/>
                  </a:lnTo>
                  <a:lnTo>
                    <a:pt x="600" y="468"/>
                  </a:lnTo>
                  <a:lnTo>
                    <a:pt x="602" y="463"/>
                  </a:lnTo>
                  <a:lnTo>
                    <a:pt x="606" y="460"/>
                  </a:lnTo>
                  <a:lnTo>
                    <a:pt x="610" y="456"/>
                  </a:lnTo>
                  <a:lnTo>
                    <a:pt x="615" y="454"/>
                  </a:lnTo>
                  <a:lnTo>
                    <a:pt x="620" y="453"/>
                  </a:lnTo>
                  <a:lnTo>
                    <a:pt x="628" y="478"/>
                  </a:lnTo>
                  <a:lnTo>
                    <a:pt x="637" y="504"/>
                  </a:lnTo>
                  <a:lnTo>
                    <a:pt x="645" y="529"/>
                  </a:lnTo>
                  <a:lnTo>
                    <a:pt x="655" y="555"/>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8" name="Freeform 408"/>
            <p:cNvSpPr>
              <a:spLocks/>
            </p:cNvSpPr>
            <p:nvPr/>
          </p:nvSpPr>
          <p:spPr bwMode="gray">
            <a:xfrm>
              <a:off x="5424488" y="4889501"/>
              <a:ext cx="22225" cy="30163"/>
            </a:xfrm>
            <a:custGeom>
              <a:avLst/>
              <a:gdLst/>
              <a:ahLst/>
              <a:cxnLst>
                <a:cxn ang="0">
                  <a:pos x="64" y="12"/>
                </a:cxn>
                <a:cxn ang="0">
                  <a:pos x="68" y="17"/>
                </a:cxn>
                <a:cxn ang="0">
                  <a:pos x="70" y="20"/>
                </a:cxn>
                <a:cxn ang="0">
                  <a:pos x="70" y="22"/>
                </a:cxn>
                <a:cxn ang="0">
                  <a:pos x="70" y="25"/>
                </a:cxn>
                <a:cxn ang="0">
                  <a:pos x="70" y="27"/>
                </a:cxn>
                <a:cxn ang="0">
                  <a:pos x="69" y="30"/>
                </a:cxn>
                <a:cxn ang="0">
                  <a:pos x="70" y="45"/>
                </a:cxn>
                <a:cxn ang="0">
                  <a:pos x="72" y="61"/>
                </a:cxn>
                <a:cxn ang="0">
                  <a:pos x="68" y="61"/>
                </a:cxn>
                <a:cxn ang="0">
                  <a:pos x="63" y="62"/>
                </a:cxn>
                <a:cxn ang="0">
                  <a:pos x="63" y="69"/>
                </a:cxn>
                <a:cxn ang="0">
                  <a:pos x="65" y="77"/>
                </a:cxn>
                <a:cxn ang="0">
                  <a:pos x="65" y="82"/>
                </a:cxn>
                <a:cxn ang="0">
                  <a:pos x="65" y="85"/>
                </a:cxn>
                <a:cxn ang="0">
                  <a:pos x="64" y="87"/>
                </a:cxn>
                <a:cxn ang="0">
                  <a:pos x="63" y="90"/>
                </a:cxn>
                <a:cxn ang="0">
                  <a:pos x="59" y="92"/>
                </a:cxn>
                <a:cxn ang="0">
                  <a:pos x="53" y="92"/>
                </a:cxn>
                <a:cxn ang="0">
                  <a:pos x="40" y="89"/>
                </a:cxn>
                <a:cxn ang="0">
                  <a:pos x="29" y="84"/>
                </a:cxn>
                <a:cxn ang="0">
                  <a:pos x="24" y="82"/>
                </a:cxn>
                <a:cxn ang="0">
                  <a:pos x="20" y="79"/>
                </a:cxn>
                <a:cxn ang="0">
                  <a:pos x="16" y="76"/>
                </a:cxn>
                <a:cxn ang="0">
                  <a:pos x="13" y="71"/>
                </a:cxn>
                <a:cxn ang="0">
                  <a:pos x="11" y="65"/>
                </a:cxn>
                <a:cxn ang="0">
                  <a:pos x="8" y="59"/>
                </a:cxn>
                <a:cxn ang="0">
                  <a:pos x="4" y="57"/>
                </a:cxn>
                <a:cxn ang="0">
                  <a:pos x="2" y="56"/>
                </a:cxn>
                <a:cxn ang="0">
                  <a:pos x="0" y="52"/>
                </a:cxn>
                <a:cxn ang="0">
                  <a:pos x="0" y="49"/>
                </a:cxn>
                <a:cxn ang="0">
                  <a:pos x="4" y="42"/>
                </a:cxn>
                <a:cxn ang="0">
                  <a:pos x="8" y="35"/>
                </a:cxn>
                <a:cxn ang="0">
                  <a:pos x="13" y="26"/>
                </a:cxn>
                <a:cxn ang="0">
                  <a:pos x="18" y="14"/>
                </a:cxn>
                <a:cxn ang="0">
                  <a:pos x="20" y="10"/>
                </a:cxn>
                <a:cxn ang="0">
                  <a:pos x="23" y="5"/>
                </a:cxn>
                <a:cxn ang="0">
                  <a:pos x="27" y="2"/>
                </a:cxn>
                <a:cxn ang="0">
                  <a:pos x="31" y="0"/>
                </a:cxn>
                <a:cxn ang="0">
                  <a:pos x="47" y="5"/>
                </a:cxn>
                <a:cxn ang="0">
                  <a:pos x="64" y="12"/>
                </a:cxn>
              </a:cxnLst>
              <a:rect l="0" t="0" r="r" b="b"/>
              <a:pathLst>
                <a:path w="72" h="92">
                  <a:moveTo>
                    <a:pt x="64" y="12"/>
                  </a:moveTo>
                  <a:lnTo>
                    <a:pt x="68" y="17"/>
                  </a:lnTo>
                  <a:lnTo>
                    <a:pt x="70" y="20"/>
                  </a:lnTo>
                  <a:lnTo>
                    <a:pt x="70" y="22"/>
                  </a:lnTo>
                  <a:lnTo>
                    <a:pt x="70" y="25"/>
                  </a:lnTo>
                  <a:lnTo>
                    <a:pt x="70" y="27"/>
                  </a:lnTo>
                  <a:lnTo>
                    <a:pt x="69" y="30"/>
                  </a:lnTo>
                  <a:lnTo>
                    <a:pt x="70" y="45"/>
                  </a:lnTo>
                  <a:lnTo>
                    <a:pt x="72" y="61"/>
                  </a:lnTo>
                  <a:lnTo>
                    <a:pt x="68" y="61"/>
                  </a:lnTo>
                  <a:lnTo>
                    <a:pt x="63" y="62"/>
                  </a:lnTo>
                  <a:lnTo>
                    <a:pt x="63" y="69"/>
                  </a:lnTo>
                  <a:lnTo>
                    <a:pt x="65" y="77"/>
                  </a:lnTo>
                  <a:lnTo>
                    <a:pt x="65" y="82"/>
                  </a:lnTo>
                  <a:lnTo>
                    <a:pt x="65" y="85"/>
                  </a:lnTo>
                  <a:lnTo>
                    <a:pt x="64" y="87"/>
                  </a:lnTo>
                  <a:lnTo>
                    <a:pt x="63" y="90"/>
                  </a:lnTo>
                  <a:lnTo>
                    <a:pt x="59" y="92"/>
                  </a:lnTo>
                  <a:lnTo>
                    <a:pt x="53" y="92"/>
                  </a:lnTo>
                  <a:lnTo>
                    <a:pt x="40" y="89"/>
                  </a:lnTo>
                  <a:lnTo>
                    <a:pt x="29" y="84"/>
                  </a:lnTo>
                  <a:lnTo>
                    <a:pt x="24" y="82"/>
                  </a:lnTo>
                  <a:lnTo>
                    <a:pt x="20" y="79"/>
                  </a:lnTo>
                  <a:lnTo>
                    <a:pt x="16" y="76"/>
                  </a:lnTo>
                  <a:lnTo>
                    <a:pt x="13" y="71"/>
                  </a:lnTo>
                  <a:lnTo>
                    <a:pt x="11" y="65"/>
                  </a:lnTo>
                  <a:lnTo>
                    <a:pt x="8" y="59"/>
                  </a:lnTo>
                  <a:lnTo>
                    <a:pt x="4" y="57"/>
                  </a:lnTo>
                  <a:lnTo>
                    <a:pt x="2" y="56"/>
                  </a:lnTo>
                  <a:lnTo>
                    <a:pt x="0" y="52"/>
                  </a:lnTo>
                  <a:lnTo>
                    <a:pt x="0" y="49"/>
                  </a:lnTo>
                  <a:lnTo>
                    <a:pt x="4" y="42"/>
                  </a:lnTo>
                  <a:lnTo>
                    <a:pt x="8" y="35"/>
                  </a:lnTo>
                  <a:lnTo>
                    <a:pt x="13" y="26"/>
                  </a:lnTo>
                  <a:lnTo>
                    <a:pt x="18" y="14"/>
                  </a:lnTo>
                  <a:lnTo>
                    <a:pt x="20" y="10"/>
                  </a:lnTo>
                  <a:lnTo>
                    <a:pt x="23" y="5"/>
                  </a:lnTo>
                  <a:lnTo>
                    <a:pt x="27" y="2"/>
                  </a:lnTo>
                  <a:lnTo>
                    <a:pt x="31" y="0"/>
                  </a:lnTo>
                  <a:lnTo>
                    <a:pt x="47" y="5"/>
                  </a:lnTo>
                  <a:lnTo>
                    <a:pt x="64" y="12"/>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09" name="Freeform 409"/>
            <p:cNvSpPr>
              <a:spLocks/>
            </p:cNvSpPr>
            <p:nvPr/>
          </p:nvSpPr>
          <p:spPr bwMode="gray">
            <a:xfrm>
              <a:off x="5424488" y="4889501"/>
              <a:ext cx="22225" cy="30163"/>
            </a:xfrm>
            <a:custGeom>
              <a:avLst/>
              <a:gdLst/>
              <a:ahLst/>
              <a:cxnLst>
                <a:cxn ang="0">
                  <a:pos x="64" y="12"/>
                </a:cxn>
                <a:cxn ang="0">
                  <a:pos x="68" y="17"/>
                </a:cxn>
                <a:cxn ang="0">
                  <a:pos x="70" y="20"/>
                </a:cxn>
                <a:cxn ang="0">
                  <a:pos x="70" y="22"/>
                </a:cxn>
                <a:cxn ang="0">
                  <a:pos x="70" y="25"/>
                </a:cxn>
                <a:cxn ang="0">
                  <a:pos x="70" y="27"/>
                </a:cxn>
                <a:cxn ang="0">
                  <a:pos x="69" y="30"/>
                </a:cxn>
                <a:cxn ang="0">
                  <a:pos x="70" y="45"/>
                </a:cxn>
                <a:cxn ang="0">
                  <a:pos x="72" y="61"/>
                </a:cxn>
                <a:cxn ang="0">
                  <a:pos x="68" y="61"/>
                </a:cxn>
                <a:cxn ang="0">
                  <a:pos x="63" y="62"/>
                </a:cxn>
                <a:cxn ang="0">
                  <a:pos x="63" y="69"/>
                </a:cxn>
                <a:cxn ang="0">
                  <a:pos x="65" y="77"/>
                </a:cxn>
                <a:cxn ang="0">
                  <a:pos x="65" y="82"/>
                </a:cxn>
                <a:cxn ang="0">
                  <a:pos x="65" y="85"/>
                </a:cxn>
                <a:cxn ang="0">
                  <a:pos x="64" y="87"/>
                </a:cxn>
                <a:cxn ang="0">
                  <a:pos x="63" y="90"/>
                </a:cxn>
                <a:cxn ang="0">
                  <a:pos x="59" y="92"/>
                </a:cxn>
                <a:cxn ang="0">
                  <a:pos x="53" y="92"/>
                </a:cxn>
                <a:cxn ang="0">
                  <a:pos x="40" y="89"/>
                </a:cxn>
                <a:cxn ang="0">
                  <a:pos x="29" y="84"/>
                </a:cxn>
                <a:cxn ang="0">
                  <a:pos x="24" y="82"/>
                </a:cxn>
                <a:cxn ang="0">
                  <a:pos x="20" y="79"/>
                </a:cxn>
                <a:cxn ang="0">
                  <a:pos x="16" y="76"/>
                </a:cxn>
                <a:cxn ang="0">
                  <a:pos x="13" y="71"/>
                </a:cxn>
                <a:cxn ang="0">
                  <a:pos x="11" y="65"/>
                </a:cxn>
                <a:cxn ang="0">
                  <a:pos x="8" y="59"/>
                </a:cxn>
                <a:cxn ang="0">
                  <a:pos x="4" y="57"/>
                </a:cxn>
                <a:cxn ang="0">
                  <a:pos x="2" y="56"/>
                </a:cxn>
                <a:cxn ang="0">
                  <a:pos x="0" y="52"/>
                </a:cxn>
                <a:cxn ang="0">
                  <a:pos x="0" y="49"/>
                </a:cxn>
                <a:cxn ang="0">
                  <a:pos x="4" y="42"/>
                </a:cxn>
                <a:cxn ang="0">
                  <a:pos x="8" y="35"/>
                </a:cxn>
                <a:cxn ang="0">
                  <a:pos x="13" y="26"/>
                </a:cxn>
                <a:cxn ang="0">
                  <a:pos x="18" y="14"/>
                </a:cxn>
                <a:cxn ang="0">
                  <a:pos x="20" y="10"/>
                </a:cxn>
                <a:cxn ang="0">
                  <a:pos x="23" y="5"/>
                </a:cxn>
                <a:cxn ang="0">
                  <a:pos x="27" y="2"/>
                </a:cxn>
                <a:cxn ang="0">
                  <a:pos x="31" y="0"/>
                </a:cxn>
                <a:cxn ang="0">
                  <a:pos x="47" y="5"/>
                </a:cxn>
                <a:cxn ang="0">
                  <a:pos x="64" y="12"/>
                </a:cxn>
              </a:cxnLst>
              <a:rect l="0" t="0" r="r" b="b"/>
              <a:pathLst>
                <a:path w="72" h="92">
                  <a:moveTo>
                    <a:pt x="64" y="12"/>
                  </a:moveTo>
                  <a:lnTo>
                    <a:pt x="68" y="17"/>
                  </a:lnTo>
                  <a:lnTo>
                    <a:pt x="70" y="20"/>
                  </a:lnTo>
                  <a:lnTo>
                    <a:pt x="70" y="22"/>
                  </a:lnTo>
                  <a:lnTo>
                    <a:pt x="70" y="25"/>
                  </a:lnTo>
                  <a:lnTo>
                    <a:pt x="70" y="27"/>
                  </a:lnTo>
                  <a:lnTo>
                    <a:pt x="69" y="30"/>
                  </a:lnTo>
                  <a:lnTo>
                    <a:pt x="70" y="45"/>
                  </a:lnTo>
                  <a:lnTo>
                    <a:pt x="72" y="61"/>
                  </a:lnTo>
                  <a:lnTo>
                    <a:pt x="68" y="61"/>
                  </a:lnTo>
                  <a:lnTo>
                    <a:pt x="63" y="62"/>
                  </a:lnTo>
                  <a:lnTo>
                    <a:pt x="63" y="69"/>
                  </a:lnTo>
                  <a:lnTo>
                    <a:pt x="65" y="77"/>
                  </a:lnTo>
                  <a:lnTo>
                    <a:pt x="65" y="82"/>
                  </a:lnTo>
                  <a:lnTo>
                    <a:pt x="65" y="85"/>
                  </a:lnTo>
                  <a:lnTo>
                    <a:pt x="64" y="87"/>
                  </a:lnTo>
                  <a:lnTo>
                    <a:pt x="63" y="90"/>
                  </a:lnTo>
                  <a:lnTo>
                    <a:pt x="59" y="92"/>
                  </a:lnTo>
                  <a:lnTo>
                    <a:pt x="53" y="92"/>
                  </a:lnTo>
                  <a:lnTo>
                    <a:pt x="40" y="89"/>
                  </a:lnTo>
                  <a:lnTo>
                    <a:pt x="29" y="84"/>
                  </a:lnTo>
                  <a:lnTo>
                    <a:pt x="24" y="82"/>
                  </a:lnTo>
                  <a:lnTo>
                    <a:pt x="20" y="79"/>
                  </a:lnTo>
                  <a:lnTo>
                    <a:pt x="16" y="76"/>
                  </a:lnTo>
                  <a:lnTo>
                    <a:pt x="13" y="71"/>
                  </a:lnTo>
                  <a:lnTo>
                    <a:pt x="11" y="65"/>
                  </a:lnTo>
                  <a:lnTo>
                    <a:pt x="8" y="59"/>
                  </a:lnTo>
                  <a:lnTo>
                    <a:pt x="4" y="57"/>
                  </a:lnTo>
                  <a:lnTo>
                    <a:pt x="2" y="56"/>
                  </a:lnTo>
                  <a:lnTo>
                    <a:pt x="0" y="52"/>
                  </a:lnTo>
                  <a:lnTo>
                    <a:pt x="0" y="49"/>
                  </a:lnTo>
                  <a:lnTo>
                    <a:pt x="4" y="42"/>
                  </a:lnTo>
                  <a:lnTo>
                    <a:pt x="8" y="35"/>
                  </a:lnTo>
                  <a:lnTo>
                    <a:pt x="13" y="26"/>
                  </a:lnTo>
                  <a:lnTo>
                    <a:pt x="18" y="14"/>
                  </a:lnTo>
                  <a:lnTo>
                    <a:pt x="20" y="10"/>
                  </a:lnTo>
                  <a:lnTo>
                    <a:pt x="23" y="5"/>
                  </a:lnTo>
                  <a:lnTo>
                    <a:pt x="27" y="2"/>
                  </a:lnTo>
                  <a:lnTo>
                    <a:pt x="31" y="0"/>
                  </a:lnTo>
                  <a:lnTo>
                    <a:pt x="47" y="5"/>
                  </a:lnTo>
                  <a:lnTo>
                    <a:pt x="64" y="12"/>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0" name="Freeform 410"/>
            <p:cNvSpPr>
              <a:spLocks/>
            </p:cNvSpPr>
            <p:nvPr/>
          </p:nvSpPr>
          <p:spPr bwMode="gray">
            <a:xfrm>
              <a:off x="5118100" y="4552951"/>
              <a:ext cx="200025" cy="203200"/>
            </a:xfrm>
            <a:custGeom>
              <a:avLst/>
              <a:gdLst/>
              <a:ahLst/>
              <a:cxnLst>
                <a:cxn ang="0">
                  <a:pos x="148" y="6"/>
                </a:cxn>
                <a:cxn ang="0">
                  <a:pos x="221" y="4"/>
                </a:cxn>
                <a:cxn ang="0">
                  <a:pos x="254" y="22"/>
                </a:cxn>
                <a:cxn ang="0">
                  <a:pos x="267" y="61"/>
                </a:cxn>
                <a:cxn ang="0">
                  <a:pos x="276" y="84"/>
                </a:cxn>
                <a:cxn ang="0">
                  <a:pos x="296" y="116"/>
                </a:cxn>
                <a:cxn ang="0">
                  <a:pos x="327" y="119"/>
                </a:cxn>
                <a:cxn ang="0">
                  <a:pos x="346" y="112"/>
                </a:cxn>
                <a:cxn ang="0">
                  <a:pos x="391" y="102"/>
                </a:cxn>
                <a:cxn ang="0">
                  <a:pos x="436" y="62"/>
                </a:cxn>
                <a:cxn ang="0">
                  <a:pos x="452" y="59"/>
                </a:cxn>
                <a:cxn ang="0">
                  <a:pos x="449" y="77"/>
                </a:cxn>
                <a:cxn ang="0">
                  <a:pos x="497" y="77"/>
                </a:cxn>
                <a:cxn ang="0">
                  <a:pos x="515" y="87"/>
                </a:cxn>
                <a:cxn ang="0">
                  <a:pos x="512" y="116"/>
                </a:cxn>
                <a:cxn ang="0">
                  <a:pos x="515" y="167"/>
                </a:cxn>
                <a:cxn ang="0">
                  <a:pos x="520" y="202"/>
                </a:cxn>
                <a:cxn ang="0">
                  <a:pos x="538" y="236"/>
                </a:cxn>
                <a:cxn ang="0">
                  <a:pos x="537" y="258"/>
                </a:cxn>
                <a:cxn ang="0">
                  <a:pos x="534" y="273"/>
                </a:cxn>
                <a:cxn ang="0">
                  <a:pos x="544" y="282"/>
                </a:cxn>
                <a:cxn ang="0">
                  <a:pos x="558" y="271"/>
                </a:cxn>
                <a:cxn ang="0">
                  <a:pos x="610" y="268"/>
                </a:cxn>
                <a:cxn ang="0">
                  <a:pos x="626" y="273"/>
                </a:cxn>
                <a:cxn ang="0">
                  <a:pos x="622" y="318"/>
                </a:cxn>
                <a:cxn ang="0">
                  <a:pos x="628" y="342"/>
                </a:cxn>
                <a:cxn ang="0">
                  <a:pos x="624" y="370"/>
                </a:cxn>
                <a:cxn ang="0">
                  <a:pos x="557" y="372"/>
                </a:cxn>
                <a:cxn ang="0">
                  <a:pos x="523" y="377"/>
                </a:cxn>
                <a:cxn ang="0">
                  <a:pos x="524" y="537"/>
                </a:cxn>
                <a:cxn ang="0">
                  <a:pos x="563" y="590"/>
                </a:cxn>
                <a:cxn ang="0">
                  <a:pos x="518" y="631"/>
                </a:cxn>
                <a:cxn ang="0">
                  <a:pos x="483" y="631"/>
                </a:cxn>
                <a:cxn ang="0">
                  <a:pos x="468" y="634"/>
                </a:cxn>
                <a:cxn ang="0">
                  <a:pos x="433" y="627"/>
                </a:cxn>
                <a:cxn ang="0">
                  <a:pos x="375" y="629"/>
                </a:cxn>
                <a:cxn ang="0">
                  <a:pos x="347" y="608"/>
                </a:cxn>
                <a:cxn ang="0">
                  <a:pos x="282" y="603"/>
                </a:cxn>
                <a:cxn ang="0">
                  <a:pos x="125" y="605"/>
                </a:cxn>
                <a:cxn ang="0">
                  <a:pos x="97" y="590"/>
                </a:cxn>
                <a:cxn ang="0">
                  <a:pos x="52" y="591"/>
                </a:cxn>
                <a:cxn ang="0">
                  <a:pos x="9" y="594"/>
                </a:cxn>
                <a:cxn ang="0">
                  <a:pos x="3" y="545"/>
                </a:cxn>
                <a:cxn ang="0">
                  <a:pos x="10" y="508"/>
                </a:cxn>
                <a:cxn ang="0">
                  <a:pos x="29" y="444"/>
                </a:cxn>
                <a:cxn ang="0">
                  <a:pos x="40" y="412"/>
                </a:cxn>
                <a:cxn ang="0">
                  <a:pos x="43" y="389"/>
                </a:cxn>
                <a:cxn ang="0">
                  <a:pos x="76" y="350"/>
                </a:cxn>
                <a:cxn ang="0">
                  <a:pos x="104" y="317"/>
                </a:cxn>
                <a:cxn ang="0">
                  <a:pos x="108" y="266"/>
                </a:cxn>
                <a:cxn ang="0">
                  <a:pos x="86" y="222"/>
                </a:cxn>
                <a:cxn ang="0">
                  <a:pos x="67" y="173"/>
                </a:cxn>
                <a:cxn ang="0">
                  <a:pos x="81" y="122"/>
                </a:cxn>
                <a:cxn ang="0">
                  <a:pos x="54" y="63"/>
                </a:cxn>
                <a:cxn ang="0">
                  <a:pos x="35" y="27"/>
                </a:cxn>
                <a:cxn ang="0">
                  <a:pos x="34" y="13"/>
                </a:cxn>
                <a:cxn ang="0">
                  <a:pos x="73" y="0"/>
                </a:cxn>
              </a:cxnLst>
              <a:rect l="0" t="0" r="r" b="b"/>
              <a:pathLst>
                <a:path w="629" h="638">
                  <a:moveTo>
                    <a:pt x="74" y="0"/>
                  </a:moveTo>
                  <a:lnTo>
                    <a:pt x="90" y="1"/>
                  </a:lnTo>
                  <a:lnTo>
                    <a:pt x="107" y="4"/>
                  </a:lnTo>
                  <a:lnTo>
                    <a:pt x="123" y="5"/>
                  </a:lnTo>
                  <a:lnTo>
                    <a:pt x="139" y="6"/>
                  </a:lnTo>
                  <a:lnTo>
                    <a:pt x="148" y="6"/>
                  </a:lnTo>
                  <a:lnTo>
                    <a:pt x="158" y="6"/>
                  </a:lnTo>
                  <a:lnTo>
                    <a:pt x="167" y="5"/>
                  </a:lnTo>
                  <a:lnTo>
                    <a:pt x="178" y="5"/>
                  </a:lnTo>
                  <a:lnTo>
                    <a:pt x="192" y="4"/>
                  </a:lnTo>
                  <a:lnTo>
                    <a:pt x="207" y="4"/>
                  </a:lnTo>
                  <a:lnTo>
                    <a:pt x="221" y="4"/>
                  </a:lnTo>
                  <a:lnTo>
                    <a:pt x="236" y="4"/>
                  </a:lnTo>
                  <a:lnTo>
                    <a:pt x="243" y="5"/>
                  </a:lnTo>
                  <a:lnTo>
                    <a:pt x="247" y="6"/>
                  </a:lnTo>
                  <a:lnTo>
                    <a:pt x="249" y="9"/>
                  </a:lnTo>
                  <a:lnTo>
                    <a:pt x="252" y="13"/>
                  </a:lnTo>
                  <a:lnTo>
                    <a:pt x="254" y="22"/>
                  </a:lnTo>
                  <a:lnTo>
                    <a:pt x="255" y="32"/>
                  </a:lnTo>
                  <a:lnTo>
                    <a:pt x="256" y="38"/>
                  </a:lnTo>
                  <a:lnTo>
                    <a:pt x="257" y="44"/>
                  </a:lnTo>
                  <a:lnTo>
                    <a:pt x="261" y="49"/>
                  </a:lnTo>
                  <a:lnTo>
                    <a:pt x="264" y="55"/>
                  </a:lnTo>
                  <a:lnTo>
                    <a:pt x="267" y="61"/>
                  </a:lnTo>
                  <a:lnTo>
                    <a:pt x="267" y="68"/>
                  </a:lnTo>
                  <a:lnTo>
                    <a:pt x="267" y="71"/>
                  </a:lnTo>
                  <a:lnTo>
                    <a:pt x="268" y="74"/>
                  </a:lnTo>
                  <a:lnTo>
                    <a:pt x="270" y="77"/>
                  </a:lnTo>
                  <a:lnTo>
                    <a:pt x="271" y="79"/>
                  </a:lnTo>
                  <a:lnTo>
                    <a:pt x="276" y="84"/>
                  </a:lnTo>
                  <a:lnTo>
                    <a:pt x="280" y="89"/>
                  </a:lnTo>
                  <a:lnTo>
                    <a:pt x="282" y="96"/>
                  </a:lnTo>
                  <a:lnTo>
                    <a:pt x="285" y="101"/>
                  </a:lnTo>
                  <a:lnTo>
                    <a:pt x="289" y="106"/>
                  </a:lnTo>
                  <a:lnTo>
                    <a:pt x="294" y="111"/>
                  </a:lnTo>
                  <a:lnTo>
                    <a:pt x="296" y="116"/>
                  </a:lnTo>
                  <a:lnTo>
                    <a:pt x="297" y="118"/>
                  </a:lnTo>
                  <a:lnTo>
                    <a:pt x="300" y="118"/>
                  </a:lnTo>
                  <a:lnTo>
                    <a:pt x="305" y="118"/>
                  </a:lnTo>
                  <a:lnTo>
                    <a:pt x="316" y="118"/>
                  </a:lnTo>
                  <a:lnTo>
                    <a:pt x="325" y="119"/>
                  </a:lnTo>
                  <a:lnTo>
                    <a:pt x="327" y="119"/>
                  </a:lnTo>
                  <a:lnTo>
                    <a:pt x="328" y="118"/>
                  </a:lnTo>
                  <a:lnTo>
                    <a:pt x="328" y="117"/>
                  </a:lnTo>
                  <a:lnTo>
                    <a:pt x="328" y="116"/>
                  </a:lnTo>
                  <a:lnTo>
                    <a:pt x="334" y="114"/>
                  </a:lnTo>
                  <a:lnTo>
                    <a:pt x="339" y="114"/>
                  </a:lnTo>
                  <a:lnTo>
                    <a:pt x="346" y="112"/>
                  </a:lnTo>
                  <a:lnTo>
                    <a:pt x="353" y="110"/>
                  </a:lnTo>
                  <a:lnTo>
                    <a:pt x="362" y="112"/>
                  </a:lnTo>
                  <a:lnTo>
                    <a:pt x="370" y="114"/>
                  </a:lnTo>
                  <a:lnTo>
                    <a:pt x="379" y="114"/>
                  </a:lnTo>
                  <a:lnTo>
                    <a:pt x="387" y="114"/>
                  </a:lnTo>
                  <a:lnTo>
                    <a:pt x="391" y="102"/>
                  </a:lnTo>
                  <a:lnTo>
                    <a:pt x="394" y="90"/>
                  </a:lnTo>
                  <a:lnTo>
                    <a:pt x="396" y="77"/>
                  </a:lnTo>
                  <a:lnTo>
                    <a:pt x="400" y="63"/>
                  </a:lnTo>
                  <a:lnTo>
                    <a:pt x="415" y="63"/>
                  </a:lnTo>
                  <a:lnTo>
                    <a:pt x="431" y="63"/>
                  </a:lnTo>
                  <a:lnTo>
                    <a:pt x="436" y="62"/>
                  </a:lnTo>
                  <a:lnTo>
                    <a:pt x="438" y="61"/>
                  </a:lnTo>
                  <a:lnTo>
                    <a:pt x="439" y="59"/>
                  </a:lnTo>
                  <a:lnTo>
                    <a:pt x="444" y="57"/>
                  </a:lnTo>
                  <a:lnTo>
                    <a:pt x="448" y="57"/>
                  </a:lnTo>
                  <a:lnTo>
                    <a:pt x="451" y="57"/>
                  </a:lnTo>
                  <a:lnTo>
                    <a:pt x="452" y="59"/>
                  </a:lnTo>
                  <a:lnTo>
                    <a:pt x="453" y="60"/>
                  </a:lnTo>
                  <a:lnTo>
                    <a:pt x="452" y="64"/>
                  </a:lnTo>
                  <a:lnTo>
                    <a:pt x="449" y="70"/>
                  </a:lnTo>
                  <a:lnTo>
                    <a:pt x="448" y="73"/>
                  </a:lnTo>
                  <a:lnTo>
                    <a:pt x="448" y="74"/>
                  </a:lnTo>
                  <a:lnTo>
                    <a:pt x="449" y="77"/>
                  </a:lnTo>
                  <a:lnTo>
                    <a:pt x="450" y="77"/>
                  </a:lnTo>
                  <a:lnTo>
                    <a:pt x="453" y="77"/>
                  </a:lnTo>
                  <a:lnTo>
                    <a:pt x="459" y="77"/>
                  </a:lnTo>
                  <a:lnTo>
                    <a:pt x="472" y="77"/>
                  </a:lnTo>
                  <a:lnTo>
                    <a:pt x="484" y="77"/>
                  </a:lnTo>
                  <a:lnTo>
                    <a:pt x="497" y="77"/>
                  </a:lnTo>
                  <a:lnTo>
                    <a:pt x="509" y="77"/>
                  </a:lnTo>
                  <a:lnTo>
                    <a:pt x="512" y="78"/>
                  </a:lnTo>
                  <a:lnTo>
                    <a:pt x="514" y="79"/>
                  </a:lnTo>
                  <a:lnTo>
                    <a:pt x="515" y="80"/>
                  </a:lnTo>
                  <a:lnTo>
                    <a:pt x="516" y="84"/>
                  </a:lnTo>
                  <a:lnTo>
                    <a:pt x="515" y="87"/>
                  </a:lnTo>
                  <a:lnTo>
                    <a:pt x="515" y="90"/>
                  </a:lnTo>
                  <a:lnTo>
                    <a:pt x="513" y="98"/>
                  </a:lnTo>
                  <a:lnTo>
                    <a:pt x="512" y="104"/>
                  </a:lnTo>
                  <a:lnTo>
                    <a:pt x="510" y="109"/>
                  </a:lnTo>
                  <a:lnTo>
                    <a:pt x="512" y="112"/>
                  </a:lnTo>
                  <a:lnTo>
                    <a:pt x="512" y="116"/>
                  </a:lnTo>
                  <a:lnTo>
                    <a:pt x="513" y="119"/>
                  </a:lnTo>
                  <a:lnTo>
                    <a:pt x="516" y="125"/>
                  </a:lnTo>
                  <a:lnTo>
                    <a:pt x="518" y="133"/>
                  </a:lnTo>
                  <a:lnTo>
                    <a:pt x="518" y="144"/>
                  </a:lnTo>
                  <a:lnTo>
                    <a:pt x="517" y="155"/>
                  </a:lnTo>
                  <a:lnTo>
                    <a:pt x="515" y="167"/>
                  </a:lnTo>
                  <a:lnTo>
                    <a:pt x="513" y="178"/>
                  </a:lnTo>
                  <a:lnTo>
                    <a:pt x="512" y="183"/>
                  </a:lnTo>
                  <a:lnTo>
                    <a:pt x="513" y="187"/>
                  </a:lnTo>
                  <a:lnTo>
                    <a:pt x="514" y="191"/>
                  </a:lnTo>
                  <a:lnTo>
                    <a:pt x="515" y="195"/>
                  </a:lnTo>
                  <a:lnTo>
                    <a:pt x="520" y="202"/>
                  </a:lnTo>
                  <a:lnTo>
                    <a:pt x="524" y="209"/>
                  </a:lnTo>
                  <a:lnTo>
                    <a:pt x="530" y="216"/>
                  </a:lnTo>
                  <a:lnTo>
                    <a:pt x="534" y="224"/>
                  </a:lnTo>
                  <a:lnTo>
                    <a:pt x="537" y="227"/>
                  </a:lnTo>
                  <a:lnTo>
                    <a:pt x="538" y="232"/>
                  </a:lnTo>
                  <a:lnTo>
                    <a:pt x="538" y="236"/>
                  </a:lnTo>
                  <a:lnTo>
                    <a:pt x="538" y="240"/>
                  </a:lnTo>
                  <a:lnTo>
                    <a:pt x="538" y="245"/>
                  </a:lnTo>
                  <a:lnTo>
                    <a:pt x="539" y="250"/>
                  </a:lnTo>
                  <a:lnTo>
                    <a:pt x="539" y="255"/>
                  </a:lnTo>
                  <a:lnTo>
                    <a:pt x="538" y="257"/>
                  </a:lnTo>
                  <a:lnTo>
                    <a:pt x="537" y="258"/>
                  </a:lnTo>
                  <a:lnTo>
                    <a:pt x="534" y="259"/>
                  </a:lnTo>
                  <a:lnTo>
                    <a:pt x="533" y="259"/>
                  </a:lnTo>
                  <a:lnTo>
                    <a:pt x="532" y="260"/>
                  </a:lnTo>
                  <a:lnTo>
                    <a:pt x="532" y="263"/>
                  </a:lnTo>
                  <a:lnTo>
                    <a:pt x="533" y="266"/>
                  </a:lnTo>
                  <a:lnTo>
                    <a:pt x="534" y="273"/>
                  </a:lnTo>
                  <a:lnTo>
                    <a:pt x="534" y="277"/>
                  </a:lnTo>
                  <a:lnTo>
                    <a:pt x="534" y="279"/>
                  </a:lnTo>
                  <a:lnTo>
                    <a:pt x="534" y="280"/>
                  </a:lnTo>
                  <a:lnTo>
                    <a:pt x="537" y="281"/>
                  </a:lnTo>
                  <a:lnTo>
                    <a:pt x="540" y="282"/>
                  </a:lnTo>
                  <a:lnTo>
                    <a:pt x="544" y="282"/>
                  </a:lnTo>
                  <a:lnTo>
                    <a:pt x="545" y="282"/>
                  </a:lnTo>
                  <a:lnTo>
                    <a:pt x="547" y="281"/>
                  </a:lnTo>
                  <a:lnTo>
                    <a:pt x="547" y="280"/>
                  </a:lnTo>
                  <a:lnTo>
                    <a:pt x="548" y="275"/>
                  </a:lnTo>
                  <a:lnTo>
                    <a:pt x="549" y="271"/>
                  </a:lnTo>
                  <a:lnTo>
                    <a:pt x="558" y="271"/>
                  </a:lnTo>
                  <a:lnTo>
                    <a:pt x="566" y="272"/>
                  </a:lnTo>
                  <a:lnTo>
                    <a:pt x="579" y="271"/>
                  </a:lnTo>
                  <a:lnTo>
                    <a:pt x="590" y="268"/>
                  </a:lnTo>
                  <a:lnTo>
                    <a:pt x="596" y="267"/>
                  </a:lnTo>
                  <a:lnTo>
                    <a:pt x="603" y="267"/>
                  </a:lnTo>
                  <a:lnTo>
                    <a:pt x="610" y="268"/>
                  </a:lnTo>
                  <a:lnTo>
                    <a:pt x="615" y="269"/>
                  </a:lnTo>
                  <a:lnTo>
                    <a:pt x="618" y="268"/>
                  </a:lnTo>
                  <a:lnTo>
                    <a:pt x="620" y="267"/>
                  </a:lnTo>
                  <a:lnTo>
                    <a:pt x="621" y="265"/>
                  </a:lnTo>
                  <a:lnTo>
                    <a:pt x="623" y="261"/>
                  </a:lnTo>
                  <a:lnTo>
                    <a:pt x="626" y="273"/>
                  </a:lnTo>
                  <a:lnTo>
                    <a:pt x="628" y="283"/>
                  </a:lnTo>
                  <a:lnTo>
                    <a:pt x="629" y="291"/>
                  </a:lnTo>
                  <a:lnTo>
                    <a:pt x="628" y="298"/>
                  </a:lnTo>
                  <a:lnTo>
                    <a:pt x="627" y="304"/>
                  </a:lnTo>
                  <a:lnTo>
                    <a:pt x="624" y="310"/>
                  </a:lnTo>
                  <a:lnTo>
                    <a:pt x="622" y="318"/>
                  </a:lnTo>
                  <a:lnTo>
                    <a:pt x="622" y="326"/>
                  </a:lnTo>
                  <a:lnTo>
                    <a:pt x="624" y="332"/>
                  </a:lnTo>
                  <a:lnTo>
                    <a:pt x="628" y="336"/>
                  </a:lnTo>
                  <a:lnTo>
                    <a:pt x="629" y="337"/>
                  </a:lnTo>
                  <a:lnTo>
                    <a:pt x="629" y="339"/>
                  </a:lnTo>
                  <a:lnTo>
                    <a:pt x="628" y="342"/>
                  </a:lnTo>
                  <a:lnTo>
                    <a:pt x="624" y="347"/>
                  </a:lnTo>
                  <a:lnTo>
                    <a:pt x="621" y="352"/>
                  </a:lnTo>
                  <a:lnTo>
                    <a:pt x="620" y="357"/>
                  </a:lnTo>
                  <a:lnTo>
                    <a:pt x="621" y="363"/>
                  </a:lnTo>
                  <a:lnTo>
                    <a:pt x="623" y="367"/>
                  </a:lnTo>
                  <a:lnTo>
                    <a:pt x="624" y="370"/>
                  </a:lnTo>
                  <a:lnTo>
                    <a:pt x="623" y="371"/>
                  </a:lnTo>
                  <a:lnTo>
                    <a:pt x="622" y="372"/>
                  </a:lnTo>
                  <a:lnTo>
                    <a:pt x="618" y="372"/>
                  </a:lnTo>
                  <a:lnTo>
                    <a:pt x="597" y="372"/>
                  </a:lnTo>
                  <a:lnTo>
                    <a:pt x="578" y="372"/>
                  </a:lnTo>
                  <a:lnTo>
                    <a:pt x="557" y="372"/>
                  </a:lnTo>
                  <a:lnTo>
                    <a:pt x="538" y="372"/>
                  </a:lnTo>
                  <a:lnTo>
                    <a:pt x="532" y="372"/>
                  </a:lnTo>
                  <a:lnTo>
                    <a:pt x="528" y="372"/>
                  </a:lnTo>
                  <a:lnTo>
                    <a:pt x="525" y="373"/>
                  </a:lnTo>
                  <a:lnTo>
                    <a:pt x="524" y="374"/>
                  </a:lnTo>
                  <a:lnTo>
                    <a:pt x="523" y="377"/>
                  </a:lnTo>
                  <a:lnTo>
                    <a:pt x="523" y="380"/>
                  </a:lnTo>
                  <a:lnTo>
                    <a:pt x="523" y="418"/>
                  </a:lnTo>
                  <a:lnTo>
                    <a:pt x="523" y="456"/>
                  </a:lnTo>
                  <a:lnTo>
                    <a:pt x="523" y="494"/>
                  </a:lnTo>
                  <a:lnTo>
                    <a:pt x="523" y="532"/>
                  </a:lnTo>
                  <a:lnTo>
                    <a:pt x="524" y="537"/>
                  </a:lnTo>
                  <a:lnTo>
                    <a:pt x="526" y="543"/>
                  </a:lnTo>
                  <a:lnTo>
                    <a:pt x="529" y="550"/>
                  </a:lnTo>
                  <a:lnTo>
                    <a:pt x="532" y="556"/>
                  </a:lnTo>
                  <a:lnTo>
                    <a:pt x="541" y="567"/>
                  </a:lnTo>
                  <a:lnTo>
                    <a:pt x="552" y="578"/>
                  </a:lnTo>
                  <a:lnTo>
                    <a:pt x="563" y="590"/>
                  </a:lnTo>
                  <a:lnTo>
                    <a:pt x="574" y="600"/>
                  </a:lnTo>
                  <a:lnTo>
                    <a:pt x="586" y="608"/>
                  </a:lnTo>
                  <a:lnTo>
                    <a:pt x="596" y="615"/>
                  </a:lnTo>
                  <a:lnTo>
                    <a:pt x="570" y="621"/>
                  </a:lnTo>
                  <a:lnTo>
                    <a:pt x="545" y="625"/>
                  </a:lnTo>
                  <a:lnTo>
                    <a:pt x="518" y="631"/>
                  </a:lnTo>
                  <a:lnTo>
                    <a:pt x="493" y="637"/>
                  </a:lnTo>
                  <a:lnTo>
                    <a:pt x="490" y="637"/>
                  </a:lnTo>
                  <a:lnTo>
                    <a:pt x="490" y="635"/>
                  </a:lnTo>
                  <a:lnTo>
                    <a:pt x="490" y="635"/>
                  </a:lnTo>
                  <a:lnTo>
                    <a:pt x="488" y="633"/>
                  </a:lnTo>
                  <a:lnTo>
                    <a:pt x="483" y="631"/>
                  </a:lnTo>
                  <a:lnTo>
                    <a:pt x="477" y="631"/>
                  </a:lnTo>
                  <a:lnTo>
                    <a:pt x="474" y="631"/>
                  </a:lnTo>
                  <a:lnTo>
                    <a:pt x="472" y="631"/>
                  </a:lnTo>
                  <a:lnTo>
                    <a:pt x="466" y="631"/>
                  </a:lnTo>
                  <a:lnTo>
                    <a:pt x="466" y="632"/>
                  </a:lnTo>
                  <a:lnTo>
                    <a:pt x="468" y="634"/>
                  </a:lnTo>
                  <a:lnTo>
                    <a:pt x="471" y="635"/>
                  </a:lnTo>
                  <a:lnTo>
                    <a:pt x="471" y="635"/>
                  </a:lnTo>
                  <a:lnTo>
                    <a:pt x="466" y="638"/>
                  </a:lnTo>
                  <a:lnTo>
                    <a:pt x="453" y="634"/>
                  </a:lnTo>
                  <a:lnTo>
                    <a:pt x="442" y="630"/>
                  </a:lnTo>
                  <a:lnTo>
                    <a:pt x="433" y="627"/>
                  </a:lnTo>
                  <a:lnTo>
                    <a:pt x="423" y="627"/>
                  </a:lnTo>
                  <a:lnTo>
                    <a:pt x="414" y="629"/>
                  </a:lnTo>
                  <a:lnTo>
                    <a:pt x="403" y="629"/>
                  </a:lnTo>
                  <a:lnTo>
                    <a:pt x="392" y="630"/>
                  </a:lnTo>
                  <a:lnTo>
                    <a:pt x="381" y="629"/>
                  </a:lnTo>
                  <a:lnTo>
                    <a:pt x="375" y="629"/>
                  </a:lnTo>
                  <a:lnTo>
                    <a:pt x="369" y="626"/>
                  </a:lnTo>
                  <a:lnTo>
                    <a:pt x="365" y="625"/>
                  </a:lnTo>
                  <a:lnTo>
                    <a:pt x="360" y="622"/>
                  </a:lnTo>
                  <a:lnTo>
                    <a:pt x="354" y="616"/>
                  </a:lnTo>
                  <a:lnTo>
                    <a:pt x="350" y="610"/>
                  </a:lnTo>
                  <a:lnTo>
                    <a:pt x="347" y="608"/>
                  </a:lnTo>
                  <a:lnTo>
                    <a:pt x="345" y="606"/>
                  </a:lnTo>
                  <a:lnTo>
                    <a:pt x="342" y="605"/>
                  </a:lnTo>
                  <a:lnTo>
                    <a:pt x="337" y="603"/>
                  </a:lnTo>
                  <a:lnTo>
                    <a:pt x="319" y="603"/>
                  </a:lnTo>
                  <a:lnTo>
                    <a:pt x="301" y="603"/>
                  </a:lnTo>
                  <a:lnTo>
                    <a:pt x="282" y="603"/>
                  </a:lnTo>
                  <a:lnTo>
                    <a:pt x="265" y="603"/>
                  </a:lnTo>
                  <a:lnTo>
                    <a:pt x="231" y="603"/>
                  </a:lnTo>
                  <a:lnTo>
                    <a:pt x="197" y="603"/>
                  </a:lnTo>
                  <a:lnTo>
                    <a:pt x="164" y="603"/>
                  </a:lnTo>
                  <a:lnTo>
                    <a:pt x="130" y="603"/>
                  </a:lnTo>
                  <a:lnTo>
                    <a:pt x="125" y="605"/>
                  </a:lnTo>
                  <a:lnTo>
                    <a:pt x="121" y="606"/>
                  </a:lnTo>
                  <a:lnTo>
                    <a:pt x="115" y="605"/>
                  </a:lnTo>
                  <a:lnTo>
                    <a:pt x="109" y="601"/>
                  </a:lnTo>
                  <a:lnTo>
                    <a:pt x="105" y="598"/>
                  </a:lnTo>
                  <a:lnTo>
                    <a:pt x="101" y="593"/>
                  </a:lnTo>
                  <a:lnTo>
                    <a:pt x="97" y="590"/>
                  </a:lnTo>
                  <a:lnTo>
                    <a:pt x="93" y="585"/>
                  </a:lnTo>
                  <a:lnTo>
                    <a:pt x="89" y="583"/>
                  </a:lnTo>
                  <a:lnTo>
                    <a:pt x="83" y="581"/>
                  </a:lnTo>
                  <a:lnTo>
                    <a:pt x="70" y="584"/>
                  </a:lnTo>
                  <a:lnTo>
                    <a:pt x="58" y="589"/>
                  </a:lnTo>
                  <a:lnTo>
                    <a:pt x="52" y="591"/>
                  </a:lnTo>
                  <a:lnTo>
                    <a:pt x="47" y="593"/>
                  </a:lnTo>
                  <a:lnTo>
                    <a:pt x="40" y="594"/>
                  </a:lnTo>
                  <a:lnTo>
                    <a:pt x="33" y="594"/>
                  </a:lnTo>
                  <a:lnTo>
                    <a:pt x="25" y="593"/>
                  </a:lnTo>
                  <a:lnTo>
                    <a:pt x="17" y="593"/>
                  </a:lnTo>
                  <a:lnTo>
                    <a:pt x="9" y="594"/>
                  </a:lnTo>
                  <a:lnTo>
                    <a:pt x="1" y="595"/>
                  </a:lnTo>
                  <a:lnTo>
                    <a:pt x="0" y="586"/>
                  </a:lnTo>
                  <a:lnTo>
                    <a:pt x="1" y="576"/>
                  </a:lnTo>
                  <a:lnTo>
                    <a:pt x="2" y="565"/>
                  </a:lnTo>
                  <a:lnTo>
                    <a:pt x="3" y="554"/>
                  </a:lnTo>
                  <a:lnTo>
                    <a:pt x="3" y="545"/>
                  </a:lnTo>
                  <a:lnTo>
                    <a:pt x="3" y="536"/>
                  </a:lnTo>
                  <a:lnTo>
                    <a:pt x="2" y="529"/>
                  </a:lnTo>
                  <a:lnTo>
                    <a:pt x="1" y="523"/>
                  </a:lnTo>
                  <a:lnTo>
                    <a:pt x="2" y="518"/>
                  </a:lnTo>
                  <a:lnTo>
                    <a:pt x="5" y="515"/>
                  </a:lnTo>
                  <a:lnTo>
                    <a:pt x="10" y="508"/>
                  </a:lnTo>
                  <a:lnTo>
                    <a:pt x="15" y="501"/>
                  </a:lnTo>
                  <a:lnTo>
                    <a:pt x="18" y="494"/>
                  </a:lnTo>
                  <a:lnTo>
                    <a:pt x="20" y="486"/>
                  </a:lnTo>
                  <a:lnTo>
                    <a:pt x="25" y="470"/>
                  </a:lnTo>
                  <a:lnTo>
                    <a:pt x="28" y="455"/>
                  </a:lnTo>
                  <a:lnTo>
                    <a:pt x="29" y="444"/>
                  </a:lnTo>
                  <a:lnTo>
                    <a:pt x="31" y="434"/>
                  </a:lnTo>
                  <a:lnTo>
                    <a:pt x="31" y="428"/>
                  </a:lnTo>
                  <a:lnTo>
                    <a:pt x="32" y="423"/>
                  </a:lnTo>
                  <a:lnTo>
                    <a:pt x="34" y="419"/>
                  </a:lnTo>
                  <a:lnTo>
                    <a:pt x="37" y="415"/>
                  </a:lnTo>
                  <a:lnTo>
                    <a:pt x="40" y="412"/>
                  </a:lnTo>
                  <a:lnTo>
                    <a:pt x="41" y="410"/>
                  </a:lnTo>
                  <a:lnTo>
                    <a:pt x="42" y="407"/>
                  </a:lnTo>
                  <a:lnTo>
                    <a:pt x="42" y="405"/>
                  </a:lnTo>
                  <a:lnTo>
                    <a:pt x="41" y="401"/>
                  </a:lnTo>
                  <a:lnTo>
                    <a:pt x="41" y="395"/>
                  </a:lnTo>
                  <a:lnTo>
                    <a:pt x="43" y="389"/>
                  </a:lnTo>
                  <a:lnTo>
                    <a:pt x="47" y="385"/>
                  </a:lnTo>
                  <a:lnTo>
                    <a:pt x="50" y="381"/>
                  </a:lnTo>
                  <a:lnTo>
                    <a:pt x="53" y="378"/>
                  </a:lnTo>
                  <a:lnTo>
                    <a:pt x="61" y="365"/>
                  </a:lnTo>
                  <a:lnTo>
                    <a:pt x="69" y="354"/>
                  </a:lnTo>
                  <a:lnTo>
                    <a:pt x="76" y="350"/>
                  </a:lnTo>
                  <a:lnTo>
                    <a:pt x="83" y="349"/>
                  </a:lnTo>
                  <a:lnTo>
                    <a:pt x="89" y="345"/>
                  </a:lnTo>
                  <a:lnTo>
                    <a:pt x="93" y="339"/>
                  </a:lnTo>
                  <a:lnTo>
                    <a:pt x="98" y="332"/>
                  </a:lnTo>
                  <a:lnTo>
                    <a:pt x="101" y="324"/>
                  </a:lnTo>
                  <a:lnTo>
                    <a:pt x="104" y="317"/>
                  </a:lnTo>
                  <a:lnTo>
                    <a:pt x="104" y="310"/>
                  </a:lnTo>
                  <a:lnTo>
                    <a:pt x="105" y="295"/>
                  </a:lnTo>
                  <a:lnTo>
                    <a:pt x="107" y="280"/>
                  </a:lnTo>
                  <a:lnTo>
                    <a:pt x="108" y="274"/>
                  </a:lnTo>
                  <a:lnTo>
                    <a:pt x="108" y="269"/>
                  </a:lnTo>
                  <a:lnTo>
                    <a:pt x="108" y="266"/>
                  </a:lnTo>
                  <a:lnTo>
                    <a:pt x="107" y="264"/>
                  </a:lnTo>
                  <a:lnTo>
                    <a:pt x="105" y="259"/>
                  </a:lnTo>
                  <a:lnTo>
                    <a:pt x="102" y="252"/>
                  </a:lnTo>
                  <a:lnTo>
                    <a:pt x="96" y="241"/>
                  </a:lnTo>
                  <a:lnTo>
                    <a:pt x="90" y="230"/>
                  </a:lnTo>
                  <a:lnTo>
                    <a:pt x="86" y="222"/>
                  </a:lnTo>
                  <a:lnTo>
                    <a:pt x="82" y="215"/>
                  </a:lnTo>
                  <a:lnTo>
                    <a:pt x="78" y="204"/>
                  </a:lnTo>
                  <a:lnTo>
                    <a:pt x="75" y="193"/>
                  </a:lnTo>
                  <a:lnTo>
                    <a:pt x="73" y="186"/>
                  </a:lnTo>
                  <a:lnTo>
                    <a:pt x="69" y="179"/>
                  </a:lnTo>
                  <a:lnTo>
                    <a:pt x="67" y="173"/>
                  </a:lnTo>
                  <a:lnTo>
                    <a:pt x="66" y="166"/>
                  </a:lnTo>
                  <a:lnTo>
                    <a:pt x="75" y="153"/>
                  </a:lnTo>
                  <a:lnTo>
                    <a:pt x="84" y="143"/>
                  </a:lnTo>
                  <a:lnTo>
                    <a:pt x="84" y="137"/>
                  </a:lnTo>
                  <a:lnTo>
                    <a:pt x="83" y="131"/>
                  </a:lnTo>
                  <a:lnTo>
                    <a:pt x="81" y="122"/>
                  </a:lnTo>
                  <a:lnTo>
                    <a:pt x="77" y="113"/>
                  </a:lnTo>
                  <a:lnTo>
                    <a:pt x="73" y="104"/>
                  </a:lnTo>
                  <a:lnTo>
                    <a:pt x="68" y="96"/>
                  </a:lnTo>
                  <a:lnTo>
                    <a:pt x="61" y="82"/>
                  </a:lnTo>
                  <a:lnTo>
                    <a:pt x="56" y="69"/>
                  </a:lnTo>
                  <a:lnTo>
                    <a:pt x="54" y="63"/>
                  </a:lnTo>
                  <a:lnTo>
                    <a:pt x="54" y="59"/>
                  </a:lnTo>
                  <a:lnTo>
                    <a:pt x="52" y="54"/>
                  </a:lnTo>
                  <a:lnTo>
                    <a:pt x="49" y="49"/>
                  </a:lnTo>
                  <a:lnTo>
                    <a:pt x="43" y="43"/>
                  </a:lnTo>
                  <a:lnTo>
                    <a:pt x="39" y="35"/>
                  </a:lnTo>
                  <a:lnTo>
                    <a:pt x="35" y="27"/>
                  </a:lnTo>
                  <a:lnTo>
                    <a:pt x="31" y="19"/>
                  </a:lnTo>
                  <a:lnTo>
                    <a:pt x="29" y="15"/>
                  </a:lnTo>
                  <a:lnTo>
                    <a:pt x="28" y="14"/>
                  </a:lnTo>
                  <a:lnTo>
                    <a:pt x="28" y="13"/>
                  </a:lnTo>
                  <a:lnTo>
                    <a:pt x="29" y="13"/>
                  </a:lnTo>
                  <a:lnTo>
                    <a:pt x="34" y="13"/>
                  </a:lnTo>
                  <a:lnTo>
                    <a:pt x="40" y="13"/>
                  </a:lnTo>
                  <a:lnTo>
                    <a:pt x="48" y="9"/>
                  </a:lnTo>
                  <a:lnTo>
                    <a:pt x="56" y="7"/>
                  </a:lnTo>
                  <a:lnTo>
                    <a:pt x="64" y="4"/>
                  </a:lnTo>
                  <a:lnTo>
                    <a:pt x="72" y="0"/>
                  </a:lnTo>
                  <a:lnTo>
                    <a:pt x="73" y="0"/>
                  </a:lnTo>
                  <a:lnTo>
                    <a:pt x="74" y="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1" name="Freeform 411"/>
            <p:cNvSpPr>
              <a:spLocks/>
            </p:cNvSpPr>
            <p:nvPr/>
          </p:nvSpPr>
          <p:spPr bwMode="gray">
            <a:xfrm>
              <a:off x="5118100" y="4552951"/>
              <a:ext cx="200025" cy="203200"/>
            </a:xfrm>
            <a:custGeom>
              <a:avLst/>
              <a:gdLst/>
              <a:ahLst/>
              <a:cxnLst>
                <a:cxn ang="0">
                  <a:pos x="148" y="6"/>
                </a:cxn>
                <a:cxn ang="0">
                  <a:pos x="221" y="4"/>
                </a:cxn>
                <a:cxn ang="0">
                  <a:pos x="254" y="22"/>
                </a:cxn>
                <a:cxn ang="0">
                  <a:pos x="267" y="61"/>
                </a:cxn>
                <a:cxn ang="0">
                  <a:pos x="276" y="84"/>
                </a:cxn>
                <a:cxn ang="0">
                  <a:pos x="296" y="116"/>
                </a:cxn>
                <a:cxn ang="0">
                  <a:pos x="327" y="119"/>
                </a:cxn>
                <a:cxn ang="0">
                  <a:pos x="346" y="112"/>
                </a:cxn>
                <a:cxn ang="0">
                  <a:pos x="391" y="102"/>
                </a:cxn>
                <a:cxn ang="0">
                  <a:pos x="436" y="62"/>
                </a:cxn>
                <a:cxn ang="0">
                  <a:pos x="452" y="59"/>
                </a:cxn>
                <a:cxn ang="0">
                  <a:pos x="449" y="77"/>
                </a:cxn>
                <a:cxn ang="0">
                  <a:pos x="497" y="77"/>
                </a:cxn>
                <a:cxn ang="0">
                  <a:pos x="515" y="87"/>
                </a:cxn>
                <a:cxn ang="0">
                  <a:pos x="512" y="116"/>
                </a:cxn>
                <a:cxn ang="0">
                  <a:pos x="515" y="167"/>
                </a:cxn>
                <a:cxn ang="0">
                  <a:pos x="520" y="202"/>
                </a:cxn>
                <a:cxn ang="0">
                  <a:pos x="538" y="236"/>
                </a:cxn>
                <a:cxn ang="0">
                  <a:pos x="537" y="258"/>
                </a:cxn>
                <a:cxn ang="0">
                  <a:pos x="534" y="273"/>
                </a:cxn>
                <a:cxn ang="0">
                  <a:pos x="544" y="282"/>
                </a:cxn>
                <a:cxn ang="0">
                  <a:pos x="558" y="271"/>
                </a:cxn>
                <a:cxn ang="0">
                  <a:pos x="610" y="268"/>
                </a:cxn>
                <a:cxn ang="0">
                  <a:pos x="626" y="273"/>
                </a:cxn>
                <a:cxn ang="0">
                  <a:pos x="622" y="318"/>
                </a:cxn>
                <a:cxn ang="0">
                  <a:pos x="628" y="342"/>
                </a:cxn>
                <a:cxn ang="0">
                  <a:pos x="624" y="370"/>
                </a:cxn>
                <a:cxn ang="0">
                  <a:pos x="557" y="372"/>
                </a:cxn>
                <a:cxn ang="0">
                  <a:pos x="523" y="377"/>
                </a:cxn>
                <a:cxn ang="0">
                  <a:pos x="524" y="537"/>
                </a:cxn>
                <a:cxn ang="0">
                  <a:pos x="563" y="590"/>
                </a:cxn>
                <a:cxn ang="0">
                  <a:pos x="518" y="631"/>
                </a:cxn>
                <a:cxn ang="0">
                  <a:pos x="483" y="631"/>
                </a:cxn>
                <a:cxn ang="0">
                  <a:pos x="468" y="634"/>
                </a:cxn>
                <a:cxn ang="0">
                  <a:pos x="433" y="627"/>
                </a:cxn>
                <a:cxn ang="0">
                  <a:pos x="375" y="629"/>
                </a:cxn>
                <a:cxn ang="0">
                  <a:pos x="347" y="608"/>
                </a:cxn>
                <a:cxn ang="0">
                  <a:pos x="282" y="603"/>
                </a:cxn>
                <a:cxn ang="0">
                  <a:pos x="125" y="605"/>
                </a:cxn>
                <a:cxn ang="0">
                  <a:pos x="97" y="590"/>
                </a:cxn>
                <a:cxn ang="0">
                  <a:pos x="52" y="591"/>
                </a:cxn>
                <a:cxn ang="0">
                  <a:pos x="9" y="594"/>
                </a:cxn>
                <a:cxn ang="0">
                  <a:pos x="3" y="545"/>
                </a:cxn>
                <a:cxn ang="0">
                  <a:pos x="10" y="508"/>
                </a:cxn>
                <a:cxn ang="0">
                  <a:pos x="29" y="444"/>
                </a:cxn>
                <a:cxn ang="0">
                  <a:pos x="40" y="412"/>
                </a:cxn>
                <a:cxn ang="0">
                  <a:pos x="43" y="389"/>
                </a:cxn>
                <a:cxn ang="0">
                  <a:pos x="76" y="350"/>
                </a:cxn>
                <a:cxn ang="0">
                  <a:pos x="104" y="317"/>
                </a:cxn>
                <a:cxn ang="0">
                  <a:pos x="108" y="266"/>
                </a:cxn>
                <a:cxn ang="0">
                  <a:pos x="86" y="222"/>
                </a:cxn>
                <a:cxn ang="0">
                  <a:pos x="67" y="173"/>
                </a:cxn>
                <a:cxn ang="0">
                  <a:pos x="81" y="122"/>
                </a:cxn>
                <a:cxn ang="0">
                  <a:pos x="54" y="63"/>
                </a:cxn>
                <a:cxn ang="0">
                  <a:pos x="35" y="27"/>
                </a:cxn>
                <a:cxn ang="0">
                  <a:pos x="34" y="13"/>
                </a:cxn>
                <a:cxn ang="0">
                  <a:pos x="73" y="0"/>
                </a:cxn>
              </a:cxnLst>
              <a:rect l="0" t="0" r="r" b="b"/>
              <a:pathLst>
                <a:path w="629" h="638">
                  <a:moveTo>
                    <a:pt x="74" y="0"/>
                  </a:moveTo>
                  <a:lnTo>
                    <a:pt x="90" y="1"/>
                  </a:lnTo>
                  <a:lnTo>
                    <a:pt x="107" y="4"/>
                  </a:lnTo>
                  <a:lnTo>
                    <a:pt x="123" y="5"/>
                  </a:lnTo>
                  <a:lnTo>
                    <a:pt x="139" y="6"/>
                  </a:lnTo>
                  <a:lnTo>
                    <a:pt x="148" y="6"/>
                  </a:lnTo>
                  <a:lnTo>
                    <a:pt x="158" y="6"/>
                  </a:lnTo>
                  <a:lnTo>
                    <a:pt x="167" y="5"/>
                  </a:lnTo>
                  <a:lnTo>
                    <a:pt x="178" y="5"/>
                  </a:lnTo>
                  <a:lnTo>
                    <a:pt x="192" y="4"/>
                  </a:lnTo>
                  <a:lnTo>
                    <a:pt x="207" y="4"/>
                  </a:lnTo>
                  <a:lnTo>
                    <a:pt x="221" y="4"/>
                  </a:lnTo>
                  <a:lnTo>
                    <a:pt x="236" y="4"/>
                  </a:lnTo>
                  <a:lnTo>
                    <a:pt x="243" y="5"/>
                  </a:lnTo>
                  <a:lnTo>
                    <a:pt x="247" y="6"/>
                  </a:lnTo>
                  <a:lnTo>
                    <a:pt x="249" y="9"/>
                  </a:lnTo>
                  <a:lnTo>
                    <a:pt x="252" y="13"/>
                  </a:lnTo>
                  <a:lnTo>
                    <a:pt x="254" y="22"/>
                  </a:lnTo>
                  <a:lnTo>
                    <a:pt x="255" y="32"/>
                  </a:lnTo>
                  <a:lnTo>
                    <a:pt x="256" y="38"/>
                  </a:lnTo>
                  <a:lnTo>
                    <a:pt x="257" y="44"/>
                  </a:lnTo>
                  <a:lnTo>
                    <a:pt x="261" y="49"/>
                  </a:lnTo>
                  <a:lnTo>
                    <a:pt x="264" y="55"/>
                  </a:lnTo>
                  <a:lnTo>
                    <a:pt x="267" y="61"/>
                  </a:lnTo>
                  <a:lnTo>
                    <a:pt x="267" y="68"/>
                  </a:lnTo>
                  <a:lnTo>
                    <a:pt x="267" y="71"/>
                  </a:lnTo>
                  <a:lnTo>
                    <a:pt x="268" y="74"/>
                  </a:lnTo>
                  <a:lnTo>
                    <a:pt x="270" y="77"/>
                  </a:lnTo>
                  <a:lnTo>
                    <a:pt x="271" y="79"/>
                  </a:lnTo>
                  <a:lnTo>
                    <a:pt x="276" y="84"/>
                  </a:lnTo>
                  <a:lnTo>
                    <a:pt x="280" y="89"/>
                  </a:lnTo>
                  <a:lnTo>
                    <a:pt x="282" y="96"/>
                  </a:lnTo>
                  <a:lnTo>
                    <a:pt x="285" y="101"/>
                  </a:lnTo>
                  <a:lnTo>
                    <a:pt x="289" y="106"/>
                  </a:lnTo>
                  <a:lnTo>
                    <a:pt x="294" y="111"/>
                  </a:lnTo>
                  <a:lnTo>
                    <a:pt x="296" y="116"/>
                  </a:lnTo>
                  <a:lnTo>
                    <a:pt x="297" y="118"/>
                  </a:lnTo>
                  <a:lnTo>
                    <a:pt x="300" y="118"/>
                  </a:lnTo>
                  <a:lnTo>
                    <a:pt x="305" y="118"/>
                  </a:lnTo>
                  <a:lnTo>
                    <a:pt x="316" y="118"/>
                  </a:lnTo>
                  <a:lnTo>
                    <a:pt x="325" y="119"/>
                  </a:lnTo>
                  <a:lnTo>
                    <a:pt x="327" y="119"/>
                  </a:lnTo>
                  <a:lnTo>
                    <a:pt x="328" y="118"/>
                  </a:lnTo>
                  <a:lnTo>
                    <a:pt x="328" y="117"/>
                  </a:lnTo>
                  <a:lnTo>
                    <a:pt x="328" y="116"/>
                  </a:lnTo>
                  <a:lnTo>
                    <a:pt x="334" y="114"/>
                  </a:lnTo>
                  <a:lnTo>
                    <a:pt x="339" y="114"/>
                  </a:lnTo>
                  <a:lnTo>
                    <a:pt x="346" y="112"/>
                  </a:lnTo>
                  <a:lnTo>
                    <a:pt x="353" y="110"/>
                  </a:lnTo>
                  <a:lnTo>
                    <a:pt x="362" y="112"/>
                  </a:lnTo>
                  <a:lnTo>
                    <a:pt x="370" y="114"/>
                  </a:lnTo>
                  <a:lnTo>
                    <a:pt x="379" y="114"/>
                  </a:lnTo>
                  <a:lnTo>
                    <a:pt x="387" y="114"/>
                  </a:lnTo>
                  <a:lnTo>
                    <a:pt x="391" y="102"/>
                  </a:lnTo>
                  <a:lnTo>
                    <a:pt x="394" y="90"/>
                  </a:lnTo>
                  <a:lnTo>
                    <a:pt x="396" y="77"/>
                  </a:lnTo>
                  <a:lnTo>
                    <a:pt x="400" y="63"/>
                  </a:lnTo>
                  <a:lnTo>
                    <a:pt x="415" y="63"/>
                  </a:lnTo>
                  <a:lnTo>
                    <a:pt x="431" y="63"/>
                  </a:lnTo>
                  <a:lnTo>
                    <a:pt x="436" y="62"/>
                  </a:lnTo>
                  <a:lnTo>
                    <a:pt x="438" y="61"/>
                  </a:lnTo>
                  <a:lnTo>
                    <a:pt x="439" y="59"/>
                  </a:lnTo>
                  <a:lnTo>
                    <a:pt x="444" y="57"/>
                  </a:lnTo>
                  <a:lnTo>
                    <a:pt x="448" y="57"/>
                  </a:lnTo>
                  <a:lnTo>
                    <a:pt x="451" y="57"/>
                  </a:lnTo>
                  <a:lnTo>
                    <a:pt x="452" y="59"/>
                  </a:lnTo>
                  <a:lnTo>
                    <a:pt x="453" y="60"/>
                  </a:lnTo>
                  <a:lnTo>
                    <a:pt x="452" y="64"/>
                  </a:lnTo>
                  <a:lnTo>
                    <a:pt x="449" y="70"/>
                  </a:lnTo>
                  <a:lnTo>
                    <a:pt x="448" y="73"/>
                  </a:lnTo>
                  <a:lnTo>
                    <a:pt x="448" y="74"/>
                  </a:lnTo>
                  <a:lnTo>
                    <a:pt x="449" y="77"/>
                  </a:lnTo>
                  <a:lnTo>
                    <a:pt x="450" y="77"/>
                  </a:lnTo>
                  <a:lnTo>
                    <a:pt x="453" y="77"/>
                  </a:lnTo>
                  <a:lnTo>
                    <a:pt x="459" y="77"/>
                  </a:lnTo>
                  <a:lnTo>
                    <a:pt x="472" y="77"/>
                  </a:lnTo>
                  <a:lnTo>
                    <a:pt x="484" y="77"/>
                  </a:lnTo>
                  <a:lnTo>
                    <a:pt x="497" y="77"/>
                  </a:lnTo>
                  <a:lnTo>
                    <a:pt x="509" y="77"/>
                  </a:lnTo>
                  <a:lnTo>
                    <a:pt x="512" y="78"/>
                  </a:lnTo>
                  <a:lnTo>
                    <a:pt x="514" y="79"/>
                  </a:lnTo>
                  <a:lnTo>
                    <a:pt x="515" y="80"/>
                  </a:lnTo>
                  <a:lnTo>
                    <a:pt x="516" y="84"/>
                  </a:lnTo>
                  <a:lnTo>
                    <a:pt x="515" y="87"/>
                  </a:lnTo>
                  <a:lnTo>
                    <a:pt x="515" y="90"/>
                  </a:lnTo>
                  <a:lnTo>
                    <a:pt x="513" y="98"/>
                  </a:lnTo>
                  <a:lnTo>
                    <a:pt x="512" y="104"/>
                  </a:lnTo>
                  <a:lnTo>
                    <a:pt x="510" y="109"/>
                  </a:lnTo>
                  <a:lnTo>
                    <a:pt x="512" y="112"/>
                  </a:lnTo>
                  <a:lnTo>
                    <a:pt x="512" y="116"/>
                  </a:lnTo>
                  <a:lnTo>
                    <a:pt x="513" y="119"/>
                  </a:lnTo>
                  <a:lnTo>
                    <a:pt x="516" y="125"/>
                  </a:lnTo>
                  <a:lnTo>
                    <a:pt x="518" y="133"/>
                  </a:lnTo>
                  <a:lnTo>
                    <a:pt x="518" y="144"/>
                  </a:lnTo>
                  <a:lnTo>
                    <a:pt x="517" y="155"/>
                  </a:lnTo>
                  <a:lnTo>
                    <a:pt x="515" y="167"/>
                  </a:lnTo>
                  <a:lnTo>
                    <a:pt x="513" y="178"/>
                  </a:lnTo>
                  <a:lnTo>
                    <a:pt x="512" y="183"/>
                  </a:lnTo>
                  <a:lnTo>
                    <a:pt x="513" y="187"/>
                  </a:lnTo>
                  <a:lnTo>
                    <a:pt x="514" y="191"/>
                  </a:lnTo>
                  <a:lnTo>
                    <a:pt x="515" y="195"/>
                  </a:lnTo>
                  <a:lnTo>
                    <a:pt x="520" y="202"/>
                  </a:lnTo>
                  <a:lnTo>
                    <a:pt x="524" y="209"/>
                  </a:lnTo>
                  <a:lnTo>
                    <a:pt x="530" y="216"/>
                  </a:lnTo>
                  <a:lnTo>
                    <a:pt x="534" y="224"/>
                  </a:lnTo>
                  <a:lnTo>
                    <a:pt x="537" y="227"/>
                  </a:lnTo>
                  <a:lnTo>
                    <a:pt x="538" y="232"/>
                  </a:lnTo>
                  <a:lnTo>
                    <a:pt x="538" y="236"/>
                  </a:lnTo>
                  <a:lnTo>
                    <a:pt x="538" y="240"/>
                  </a:lnTo>
                  <a:lnTo>
                    <a:pt x="538" y="245"/>
                  </a:lnTo>
                  <a:lnTo>
                    <a:pt x="539" y="250"/>
                  </a:lnTo>
                  <a:lnTo>
                    <a:pt x="539" y="255"/>
                  </a:lnTo>
                  <a:lnTo>
                    <a:pt x="538" y="257"/>
                  </a:lnTo>
                  <a:lnTo>
                    <a:pt x="537" y="258"/>
                  </a:lnTo>
                  <a:lnTo>
                    <a:pt x="534" y="259"/>
                  </a:lnTo>
                  <a:lnTo>
                    <a:pt x="533" y="259"/>
                  </a:lnTo>
                  <a:lnTo>
                    <a:pt x="532" y="260"/>
                  </a:lnTo>
                  <a:lnTo>
                    <a:pt x="532" y="263"/>
                  </a:lnTo>
                  <a:lnTo>
                    <a:pt x="533" y="266"/>
                  </a:lnTo>
                  <a:lnTo>
                    <a:pt x="534" y="273"/>
                  </a:lnTo>
                  <a:lnTo>
                    <a:pt x="534" y="277"/>
                  </a:lnTo>
                  <a:lnTo>
                    <a:pt x="534" y="279"/>
                  </a:lnTo>
                  <a:lnTo>
                    <a:pt x="534" y="280"/>
                  </a:lnTo>
                  <a:lnTo>
                    <a:pt x="537" y="281"/>
                  </a:lnTo>
                  <a:lnTo>
                    <a:pt x="540" y="282"/>
                  </a:lnTo>
                  <a:lnTo>
                    <a:pt x="544" y="282"/>
                  </a:lnTo>
                  <a:lnTo>
                    <a:pt x="545" y="282"/>
                  </a:lnTo>
                  <a:lnTo>
                    <a:pt x="547" y="281"/>
                  </a:lnTo>
                  <a:lnTo>
                    <a:pt x="547" y="280"/>
                  </a:lnTo>
                  <a:lnTo>
                    <a:pt x="548" y="275"/>
                  </a:lnTo>
                  <a:lnTo>
                    <a:pt x="549" y="271"/>
                  </a:lnTo>
                  <a:lnTo>
                    <a:pt x="558" y="271"/>
                  </a:lnTo>
                  <a:lnTo>
                    <a:pt x="566" y="272"/>
                  </a:lnTo>
                  <a:lnTo>
                    <a:pt x="579" y="271"/>
                  </a:lnTo>
                  <a:lnTo>
                    <a:pt x="590" y="268"/>
                  </a:lnTo>
                  <a:lnTo>
                    <a:pt x="596" y="267"/>
                  </a:lnTo>
                  <a:lnTo>
                    <a:pt x="603" y="267"/>
                  </a:lnTo>
                  <a:lnTo>
                    <a:pt x="610" y="268"/>
                  </a:lnTo>
                  <a:lnTo>
                    <a:pt x="615" y="269"/>
                  </a:lnTo>
                  <a:lnTo>
                    <a:pt x="618" y="268"/>
                  </a:lnTo>
                  <a:lnTo>
                    <a:pt x="620" y="267"/>
                  </a:lnTo>
                  <a:lnTo>
                    <a:pt x="621" y="265"/>
                  </a:lnTo>
                  <a:lnTo>
                    <a:pt x="623" y="261"/>
                  </a:lnTo>
                  <a:lnTo>
                    <a:pt x="626" y="273"/>
                  </a:lnTo>
                  <a:lnTo>
                    <a:pt x="628" y="283"/>
                  </a:lnTo>
                  <a:lnTo>
                    <a:pt x="629" y="291"/>
                  </a:lnTo>
                  <a:lnTo>
                    <a:pt x="628" y="298"/>
                  </a:lnTo>
                  <a:lnTo>
                    <a:pt x="627" y="304"/>
                  </a:lnTo>
                  <a:lnTo>
                    <a:pt x="624" y="310"/>
                  </a:lnTo>
                  <a:lnTo>
                    <a:pt x="622" y="318"/>
                  </a:lnTo>
                  <a:lnTo>
                    <a:pt x="622" y="326"/>
                  </a:lnTo>
                  <a:lnTo>
                    <a:pt x="624" y="332"/>
                  </a:lnTo>
                  <a:lnTo>
                    <a:pt x="628" y="336"/>
                  </a:lnTo>
                  <a:lnTo>
                    <a:pt x="629" y="337"/>
                  </a:lnTo>
                  <a:lnTo>
                    <a:pt x="629" y="339"/>
                  </a:lnTo>
                  <a:lnTo>
                    <a:pt x="628" y="342"/>
                  </a:lnTo>
                  <a:lnTo>
                    <a:pt x="624" y="347"/>
                  </a:lnTo>
                  <a:lnTo>
                    <a:pt x="621" y="352"/>
                  </a:lnTo>
                  <a:lnTo>
                    <a:pt x="620" y="357"/>
                  </a:lnTo>
                  <a:lnTo>
                    <a:pt x="621" y="363"/>
                  </a:lnTo>
                  <a:lnTo>
                    <a:pt x="623" y="367"/>
                  </a:lnTo>
                  <a:lnTo>
                    <a:pt x="624" y="370"/>
                  </a:lnTo>
                  <a:lnTo>
                    <a:pt x="623" y="371"/>
                  </a:lnTo>
                  <a:lnTo>
                    <a:pt x="622" y="372"/>
                  </a:lnTo>
                  <a:lnTo>
                    <a:pt x="618" y="372"/>
                  </a:lnTo>
                  <a:lnTo>
                    <a:pt x="597" y="372"/>
                  </a:lnTo>
                  <a:lnTo>
                    <a:pt x="578" y="372"/>
                  </a:lnTo>
                  <a:lnTo>
                    <a:pt x="557" y="372"/>
                  </a:lnTo>
                  <a:lnTo>
                    <a:pt x="538" y="372"/>
                  </a:lnTo>
                  <a:lnTo>
                    <a:pt x="532" y="372"/>
                  </a:lnTo>
                  <a:lnTo>
                    <a:pt x="528" y="372"/>
                  </a:lnTo>
                  <a:lnTo>
                    <a:pt x="525" y="373"/>
                  </a:lnTo>
                  <a:lnTo>
                    <a:pt x="524" y="374"/>
                  </a:lnTo>
                  <a:lnTo>
                    <a:pt x="523" y="377"/>
                  </a:lnTo>
                  <a:lnTo>
                    <a:pt x="523" y="380"/>
                  </a:lnTo>
                  <a:lnTo>
                    <a:pt x="523" y="418"/>
                  </a:lnTo>
                  <a:lnTo>
                    <a:pt x="523" y="456"/>
                  </a:lnTo>
                  <a:lnTo>
                    <a:pt x="523" y="494"/>
                  </a:lnTo>
                  <a:lnTo>
                    <a:pt x="523" y="532"/>
                  </a:lnTo>
                  <a:lnTo>
                    <a:pt x="524" y="537"/>
                  </a:lnTo>
                  <a:lnTo>
                    <a:pt x="526" y="543"/>
                  </a:lnTo>
                  <a:lnTo>
                    <a:pt x="529" y="550"/>
                  </a:lnTo>
                  <a:lnTo>
                    <a:pt x="532" y="556"/>
                  </a:lnTo>
                  <a:lnTo>
                    <a:pt x="541" y="567"/>
                  </a:lnTo>
                  <a:lnTo>
                    <a:pt x="552" y="578"/>
                  </a:lnTo>
                  <a:lnTo>
                    <a:pt x="563" y="590"/>
                  </a:lnTo>
                  <a:lnTo>
                    <a:pt x="574" y="600"/>
                  </a:lnTo>
                  <a:lnTo>
                    <a:pt x="586" y="608"/>
                  </a:lnTo>
                  <a:lnTo>
                    <a:pt x="596" y="615"/>
                  </a:lnTo>
                  <a:lnTo>
                    <a:pt x="570" y="621"/>
                  </a:lnTo>
                  <a:lnTo>
                    <a:pt x="545" y="625"/>
                  </a:lnTo>
                  <a:lnTo>
                    <a:pt x="518" y="631"/>
                  </a:lnTo>
                  <a:lnTo>
                    <a:pt x="493" y="637"/>
                  </a:lnTo>
                  <a:lnTo>
                    <a:pt x="490" y="637"/>
                  </a:lnTo>
                  <a:lnTo>
                    <a:pt x="490" y="635"/>
                  </a:lnTo>
                  <a:lnTo>
                    <a:pt x="490" y="635"/>
                  </a:lnTo>
                  <a:lnTo>
                    <a:pt x="488" y="633"/>
                  </a:lnTo>
                  <a:lnTo>
                    <a:pt x="483" y="631"/>
                  </a:lnTo>
                  <a:lnTo>
                    <a:pt x="477" y="631"/>
                  </a:lnTo>
                  <a:lnTo>
                    <a:pt x="474" y="631"/>
                  </a:lnTo>
                  <a:lnTo>
                    <a:pt x="472" y="631"/>
                  </a:lnTo>
                  <a:lnTo>
                    <a:pt x="466" y="631"/>
                  </a:lnTo>
                  <a:lnTo>
                    <a:pt x="466" y="632"/>
                  </a:lnTo>
                  <a:lnTo>
                    <a:pt x="468" y="634"/>
                  </a:lnTo>
                  <a:lnTo>
                    <a:pt x="471" y="635"/>
                  </a:lnTo>
                  <a:lnTo>
                    <a:pt x="471" y="635"/>
                  </a:lnTo>
                  <a:lnTo>
                    <a:pt x="466" y="638"/>
                  </a:lnTo>
                  <a:lnTo>
                    <a:pt x="453" y="634"/>
                  </a:lnTo>
                  <a:lnTo>
                    <a:pt x="442" y="630"/>
                  </a:lnTo>
                  <a:lnTo>
                    <a:pt x="433" y="627"/>
                  </a:lnTo>
                  <a:lnTo>
                    <a:pt x="423" y="627"/>
                  </a:lnTo>
                  <a:lnTo>
                    <a:pt x="414" y="629"/>
                  </a:lnTo>
                  <a:lnTo>
                    <a:pt x="403" y="629"/>
                  </a:lnTo>
                  <a:lnTo>
                    <a:pt x="392" y="630"/>
                  </a:lnTo>
                  <a:lnTo>
                    <a:pt x="381" y="629"/>
                  </a:lnTo>
                  <a:lnTo>
                    <a:pt x="375" y="629"/>
                  </a:lnTo>
                  <a:lnTo>
                    <a:pt x="369" y="626"/>
                  </a:lnTo>
                  <a:lnTo>
                    <a:pt x="365" y="625"/>
                  </a:lnTo>
                  <a:lnTo>
                    <a:pt x="360" y="622"/>
                  </a:lnTo>
                  <a:lnTo>
                    <a:pt x="354" y="616"/>
                  </a:lnTo>
                  <a:lnTo>
                    <a:pt x="350" y="610"/>
                  </a:lnTo>
                  <a:lnTo>
                    <a:pt x="347" y="608"/>
                  </a:lnTo>
                  <a:lnTo>
                    <a:pt x="345" y="606"/>
                  </a:lnTo>
                  <a:lnTo>
                    <a:pt x="342" y="605"/>
                  </a:lnTo>
                  <a:lnTo>
                    <a:pt x="337" y="603"/>
                  </a:lnTo>
                  <a:lnTo>
                    <a:pt x="319" y="603"/>
                  </a:lnTo>
                  <a:lnTo>
                    <a:pt x="301" y="603"/>
                  </a:lnTo>
                  <a:lnTo>
                    <a:pt x="282" y="603"/>
                  </a:lnTo>
                  <a:lnTo>
                    <a:pt x="265" y="603"/>
                  </a:lnTo>
                  <a:lnTo>
                    <a:pt x="231" y="603"/>
                  </a:lnTo>
                  <a:lnTo>
                    <a:pt x="197" y="603"/>
                  </a:lnTo>
                  <a:lnTo>
                    <a:pt x="164" y="603"/>
                  </a:lnTo>
                  <a:lnTo>
                    <a:pt x="130" y="603"/>
                  </a:lnTo>
                  <a:lnTo>
                    <a:pt x="125" y="605"/>
                  </a:lnTo>
                  <a:lnTo>
                    <a:pt x="121" y="606"/>
                  </a:lnTo>
                  <a:lnTo>
                    <a:pt x="115" y="605"/>
                  </a:lnTo>
                  <a:lnTo>
                    <a:pt x="109" y="601"/>
                  </a:lnTo>
                  <a:lnTo>
                    <a:pt x="105" y="598"/>
                  </a:lnTo>
                  <a:lnTo>
                    <a:pt x="101" y="593"/>
                  </a:lnTo>
                  <a:lnTo>
                    <a:pt x="97" y="590"/>
                  </a:lnTo>
                  <a:lnTo>
                    <a:pt x="93" y="585"/>
                  </a:lnTo>
                  <a:lnTo>
                    <a:pt x="89" y="583"/>
                  </a:lnTo>
                  <a:lnTo>
                    <a:pt x="83" y="581"/>
                  </a:lnTo>
                  <a:lnTo>
                    <a:pt x="70" y="584"/>
                  </a:lnTo>
                  <a:lnTo>
                    <a:pt x="58" y="589"/>
                  </a:lnTo>
                  <a:lnTo>
                    <a:pt x="52" y="591"/>
                  </a:lnTo>
                  <a:lnTo>
                    <a:pt x="47" y="593"/>
                  </a:lnTo>
                  <a:lnTo>
                    <a:pt x="40" y="594"/>
                  </a:lnTo>
                  <a:lnTo>
                    <a:pt x="33" y="594"/>
                  </a:lnTo>
                  <a:lnTo>
                    <a:pt x="25" y="593"/>
                  </a:lnTo>
                  <a:lnTo>
                    <a:pt x="17" y="593"/>
                  </a:lnTo>
                  <a:lnTo>
                    <a:pt x="9" y="594"/>
                  </a:lnTo>
                  <a:lnTo>
                    <a:pt x="1" y="595"/>
                  </a:lnTo>
                  <a:lnTo>
                    <a:pt x="0" y="586"/>
                  </a:lnTo>
                  <a:lnTo>
                    <a:pt x="1" y="576"/>
                  </a:lnTo>
                  <a:lnTo>
                    <a:pt x="2" y="565"/>
                  </a:lnTo>
                  <a:lnTo>
                    <a:pt x="3" y="554"/>
                  </a:lnTo>
                  <a:lnTo>
                    <a:pt x="3" y="545"/>
                  </a:lnTo>
                  <a:lnTo>
                    <a:pt x="3" y="536"/>
                  </a:lnTo>
                  <a:lnTo>
                    <a:pt x="2" y="529"/>
                  </a:lnTo>
                  <a:lnTo>
                    <a:pt x="1" y="523"/>
                  </a:lnTo>
                  <a:lnTo>
                    <a:pt x="2" y="518"/>
                  </a:lnTo>
                  <a:lnTo>
                    <a:pt x="5" y="515"/>
                  </a:lnTo>
                  <a:lnTo>
                    <a:pt x="10" y="508"/>
                  </a:lnTo>
                  <a:lnTo>
                    <a:pt x="15" y="501"/>
                  </a:lnTo>
                  <a:lnTo>
                    <a:pt x="18" y="494"/>
                  </a:lnTo>
                  <a:lnTo>
                    <a:pt x="20" y="486"/>
                  </a:lnTo>
                  <a:lnTo>
                    <a:pt x="25" y="470"/>
                  </a:lnTo>
                  <a:lnTo>
                    <a:pt x="28" y="455"/>
                  </a:lnTo>
                  <a:lnTo>
                    <a:pt x="29" y="444"/>
                  </a:lnTo>
                  <a:lnTo>
                    <a:pt x="31" y="434"/>
                  </a:lnTo>
                  <a:lnTo>
                    <a:pt x="31" y="428"/>
                  </a:lnTo>
                  <a:lnTo>
                    <a:pt x="32" y="423"/>
                  </a:lnTo>
                  <a:lnTo>
                    <a:pt x="34" y="419"/>
                  </a:lnTo>
                  <a:lnTo>
                    <a:pt x="37" y="415"/>
                  </a:lnTo>
                  <a:lnTo>
                    <a:pt x="40" y="412"/>
                  </a:lnTo>
                  <a:lnTo>
                    <a:pt x="41" y="410"/>
                  </a:lnTo>
                  <a:lnTo>
                    <a:pt x="42" y="407"/>
                  </a:lnTo>
                  <a:lnTo>
                    <a:pt x="42" y="405"/>
                  </a:lnTo>
                  <a:lnTo>
                    <a:pt x="41" y="401"/>
                  </a:lnTo>
                  <a:lnTo>
                    <a:pt x="41" y="395"/>
                  </a:lnTo>
                  <a:lnTo>
                    <a:pt x="43" y="389"/>
                  </a:lnTo>
                  <a:lnTo>
                    <a:pt x="47" y="385"/>
                  </a:lnTo>
                  <a:lnTo>
                    <a:pt x="50" y="381"/>
                  </a:lnTo>
                  <a:lnTo>
                    <a:pt x="53" y="378"/>
                  </a:lnTo>
                  <a:lnTo>
                    <a:pt x="61" y="365"/>
                  </a:lnTo>
                  <a:lnTo>
                    <a:pt x="69" y="354"/>
                  </a:lnTo>
                  <a:lnTo>
                    <a:pt x="76" y="350"/>
                  </a:lnTo>
                  <a:lnTo>
                    <a:pt x="83" y="349"/>
                  </a:lnTo>
                  <a:lnTo>
                    <a:pt x="89" y="345"/>
                  </a:lnTo>
                  <a:lnTo>
                    <a:pt x="93" y="339"/>
                  </a:lnTo>
                  <a:lnTo>
                    <a:pt x="98" y="332"/>
                  </a:lnTo>
                  <a:lnTo>
                    <a:pt x="101" y="324"/>
                  </a:lnTo>
                  <a:lnTo>
                    <a:pt x="104" y="317"/>
                  </a:lnTo>
                  <a:lnTo>
                    <a:pt x="104" y="310"/>
                  </a:lnTo>
                  <a:lnTo>
                    <a:pt x="105" y="295"/>
                  </a:lnTo>
                  <a:lnTo>
                    <a:pt x="107" y="280"/>
                  </a:lnTo>
                  <a:lnTo>
                    <a:pt x="108" y="274"/>
                  </a:lnTo>
                  <a:lnTo>
                    <a:pt x="108" y="269"/>
                  </a:lnTo>
                  <a:lnTo>
                    <a:pt x="108" y="266"/>
                  </a:lnTo>
                  <a:lnTo>
                    <a:pt x="107" y="264"/>
                  </a:lnTo>
                  <a:lnTo>
                    <a:pt x="105" y="259"/>
                  </a:lnTo>
                  <a:lnTo>
                    <a:pt x="102" y="252"/>
                  </a:lnTo>
                  <a:lnTo>
                    <a:pt x="96" y="241"/>
                  </a:lnTo>
                  <a:lnTo>
                    <a:pt x="90" y="230"/>
                  </a:lnTo>
                  <a:lnTo>
                    <a:pt x="86" y="222"/>
                  </a:lnTo>
                  <a:lnTo>
                    <a:pt x="82" y="215"/>
                  </a:lnTo>
                  <a:lnTo>
                    <a:pt x="78" y="204"/>
                  </a:lnTo>
                  <a:lnTo>
                    <a:pt x="75" y="193"/>
                  </a:lnTo>
                  <a:lnTo>
                    <a:pt x="73" y="186"/>
                  </a:lnTo>
                  <a:lnTo>
                    <a:pt x="69" y="179"/>
                  </a:lnTo>
                  <a:lnTo>
                    <a:pt x="67" y="173"/>
                  </a:lnTo>
                  <a:lnTo>
                    <a:pt x="66" y="166"/>
                  </a:lnTo>
                  <a:lnTo>
                    <a:pt x="75" y="153"/>
                  </a:lnTo>
                  <a:lnTo>
                    <a:pt x="84" y="143"/>
                  </a:lnTo>
                  <a:lnTo>
                    <a:pt x="84" y="137"/>
                  </a:lnTo>
                  <a:lnTo>
                    <a:pt x="83" y="131"/>
                  </a:lnTo>
                  <a:lnTo>
                    <a:pt x="81" y="122"/>
                  </a:lnTo>
                  <a:lnTo>
                    <a:pt x="77" y="113"/>
                  </a:lnTo>
                  <a:lnTo>
                    <a:pt x="73" y="104"/>
                  </a:lnTo>
                  <a:lnTo>
                    <a:pt x="68" y="96"/>
                  </a:lnTo>
                  <a:lnTo>
                    <a:pt x="61" y="82"/>
                  </a:lnTo>
                  <a:lnTo>
                    <a:pt x="56" y="69"/>
                  </a:lnTo>
                  <a:lnTo>
                    <a:pt x="54" y="63"/>
                  </a:lnTo>
                  <a:lnTo>
                    <a:pt x="54" y="59"/>
                  </a:lnTo>
                  <a:lnTo>
                    <a:pt x="52" y="54"/>
                  </a:lnTo>
                  <a:lnTo>
                    <a:pt x="49" y="49"/>
                  </a:lnTo>
                  <a:lnTo>
                    <a:pt x="43" y="43"/>
                  </a:lnTo>
                  <a:lnTo>
                    <a:pt x="39" y="35"/>
                  </a:lnTo>
                  <a:lnTo>
                    <a:pt x="35" y="27"/>
                  </a:lnTo>
                  <a:lnTo>
                    <a:pt x="31" y="19"/>
                  </a:lnTo>
                  <a:lnTo>
                    <a:pt x="29" y="15"/>
                  </a:lnTo>
                  <a:lnTo>
                    <a:pt x="28" y="14"/>
                  </a:lnTo>
                  <a:lnTo>
                    <a:pt x="28" y="13"/>
                  </a:lnTo>
                  <a:lnTo>
                    <a:pt x="29" y="13"/>
                  </a:lnTo>
                  <a:lnTo>
                    <a:pt x="34" y="13"/>
                  </a:lnTo>
                  <a:lnTo>
                    <a:pt x="40" y="13"/>
                  </a:lnTo>
                  <a:lnTo>
                    <a:pt x="48" y="9"/>
                  </a:lnTo>
                  <a:lnTo>
                    <a:pt x="56" y="7"/>
                  </a:lnTo>
                  <a:lnTo>
                    <a:pt x="64" y="4"/>
                  </a:lnTo>
                  <a:lnTo>
                    <a:pt x="72" y="0"/>
                  </a:lnTo>
                  <a:lnTo>
                    <a:pt x="73" y="0"/>
                  </a:lnTo>
                  <a:lnTo>
                    <a:pt x="74" y="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2" name="Freeform 412"/>
            <p:cNvSpPr>
              <a:spLocks/>
            </p:cNvSpPr>
            <p:nvPr/>
          </p:nvSpPr>
          <p:spPr bwMode="gray">
            <a:xfrm>
              <a:off x="5118100" y="4737101"/>
              <a:ext cx="217488" cy="211138"/>
            </a:xfrm>
            <a:custGeom>
              <a:avLst/>
              <a:gdLst/>
              <a:ahLst/>
              <a:cxnLst>
                <a:cxn ang="0">
                  <a:pos x="423" y="310"/>
                </a:cxn>
                <a:cxn ang="0">
                  <a:pos x="460" y="272"/>
                </a:cxn>
                <a:cxn ang="0">
                  <a:pos x="474" y="229"/>
                </a:cxn>
                <a:cxn ang="0">
                  <a:pos x="474" y="108"/>
                </a:cxn>
                <a:cxn ang="0">
                  <a:pos x="475" y="71"/>
                </a:cxn>
                <a:cxn ang="0">
                  <a:pos x="561" y="60"/>
                </a:cxn>
                <a:cxn ang="0">
                  <a:pos x="618" y="71"/>
                </a:cxn>
                <a:cxn ang="0">
                  <a:pos x="644" y="54"/>
                </a:cxn>
                <a:cxn ang="0">
                  <a:pos x="657" y="56"/>
                </a:cxn>
                <a:cxn ang="0">
                  <a:pos x="673" y="45"/>
                </a:cxn>
                <a:cxn ang="0">
                  <a:pos x="682" y="37"/>
                </a:cxn>
                <a:cxn ang="0">
                  <a:pos x="646" y="27"/>
                </a:cxn>
                <a:cxn ang="0">
                  <a:pos x="571" y="40"/>
                </a:cxn>
                <a:cxn ang="0">
                  <a:pos x="491" y="56"/>
                </a:cxn>
                <a:cxn ang="0">
                  <a:pos x="484" y="50"/>
                </a:cxn>
                <a:cxn ang="0">
                  <a:pos x="467" y="50"/>
                </a:cxn>
                <a:cxn ang="0">
                  <a:pos x="472" y="54"/>
                </a:cxn>
                <a:cxn ang="0">
                  <a:pos x="434" y="46"/>
                </a:cxn>
                <a:cxn ang="0">
                  <a:pos x="393" y="49"/>
                </a:cxn>
                <a:cxn ang="0">
                  <a:pos x="366" y="44"/>
                </a:cxn>
                <a:cxn ang="0">
                  <a:pos x="348" y="27"/>
                </a:cxn>
                <a:cxn ang="0">
                  <a:pos x="320" y="22"/>
                </a:cxn>
                <a:cxn ang="0">
                  <a:pos x="232" y="22"/>
                </a:cxn>
                <a:cxn ang="0">
                  <a:pos x="126" y="24"/>
                </a:cxn>
                <a:cxn ang="0">
                  <a:pos x="106" y="17"/>
                </a:cxn>
                <a:cxn ang="0">
                  <a:pos x="90" y="2"/>
                </a:cxn>
                <a:cxn ang="0">
                  <a:pos x="53" y="10"/>
                </a:cxn>
                <a:cxn ang="0">
                  <a:pos x="26" y="12"/>
                </a:cxn>
                <a:cxn ang="0">
                  <a:pos x="1" y="26"/>
                </a:cxn>
                <a:cxn ang="0">
                  <a:pos x="6" y="65"/>
                </a:cxn>
                <a:cxn ang="0">
                  <a:pos x="30" y="98"/>
                </a:cxn>
                <a:cxn ang="0">
                  <a:pos x="55" y="139"/>
                </a:cxn>
                <a:cxn ang="0">
                  <a:pos x="78" y="186"/>
                </a:cxn>
                <a:cxn ang="0">
                  <a:pos x="91" y="221"/>
                </a:cxn>
                <a:cxn ang="0">
                  <a:pos x="120" y="270"/>
                </a:cxn>
                <a:cxn ang="0">
                  <a:pos x="141" y="297"/>
                </a:cxn>
                <a:cxn ang="0">
                  <a:pos x="140" y="328"/>
                </a:cxn>
                <a:cxn ang="0">
                  <a:pos x="141" y="344"/>
                </a:cxn>
                <a:cxn ang="0">
                  <a:pos x="138" y="364"/>
                </a:cxn>
                <a:cxn ang="0">
                  <a:pos x="149" y="416"/>
                </a:cxn>
                <a:cxn ang="0">
                  <a:pos x="159" y="458"/>
                </a:cxn>
                <a:cxn ang="0">
                  <a:pos x="160" y="484"/>
                </a:cxn>
                <a:cxn ang="0">
                  <a:pos x="169" y="522"/>
                </a:cxn>
                <a:cxn ang="0">
                  <a:pos x="175" y="551"/>
                </a:cxn>
                <a:cxn ang="0">
                  <a:pos x="189" y="586"/>
                </a:cxn>
                <a:cxn ang="0">
                  <a:pos x="208" y="618"/>
                </a:cxn>
                <a:cxn ang="0">
                  <a:pos x="247" y="638"/>
                </a:cxn>
                <a:cxn ang="0">
                  <a:pos x="260" y="629"/>
                </a:cxn>
                <a:cxn ang="0">
                  <a:pos x="265" y="612"/>
                </a:cxn>
                <a:cxn ang="0">
                  <a:pos x="277" y="610"/>
                </a:cxn>
                <a:cxn ang="0">
                  <a:pos x="281" y="622"/>
                </a:cxn>
                <a:cxn ang="0">
                  <a:pos x="290" y="623"/>
                </a:cxn>
                <a:cxn ang="0">
                  <a:pos x="288" y="638"/>
                </a:cxn>
                <a:cxn ang="0">
                  <a:pos x="295" y="647"/>
                </a:cxn>
                <a:cxn ang="0">
                  <a:pos x="310" y="656"/>
                </a:cxn>
                <a:cxn ang="0">
                  <a:pos x="335" y="662"/>
                </a:cxn>
                <a:cxn ang="0">
                  <a:pos x="355" y="658"/>
                </a:cxn>
                <a:cxn ang="0">
                  <a:pos x="376" y="661"/>
                </a:cxn>
                <a:cxn ang="0">
                  <a:pos x="384" y="655"/>
                </a:cxn>
                <a:cxn ang="0">
                  <a:pos x="404" y="639"/>
                </a:cxn>
                <a:cxn ang="0">
                  <a:pos x="421" y="635"/>
                </a:cxn>
                <a:cxn ang="0">
                  <a:pos x="423" y="594"/>
                </a:cxn>
                <a:cxn ang="0">
                  <a:pos x="423" y="469"/>
                </a:cxn>
              </a:cxnLst>
              <a:rect l="0" t="0" r="r" b="b"/>
              <a:pathLst>
                <a:path w="689" h="662">
                  <a:moveTo>
                    <a:pt x="423" y="425"/>
                  </a:moveTo>
                  <a:lnTo>
                    <a:pt x="423" y="386"/>
                  </a:lnTo>
                  <a:lnTo>
                    <a:pt x="423" y="349"/>
                  </a:lnTo>
                  <a:lnTo>
                    <a:pt x="423" y="310"/>
                  </a:lnTo>
                  <a:lnTo>
                    <a:pt x="423" y="272"/>
                  </a:lnTo>
                  <a:lnTo>
                    <a:pt x="435" y="272"/>
                  </a:lnTo>
                  <a:lnTo>
                    <a:pt x="448" y="272"/>
                  </a:lnTo>
                  <a:lnTo>
                    <a:pt x="460" y="272"/>
                  </a:lnTo>
                  <a:lnTo>
                    <a:pt x="474" y="272"/>
                  </a:lnTo>
                  <a:lnTo>
                    <a:pt x="474" y="266"/>
                  </a:lnTo>
                  <a:lnTo>
                    <a:pt x="474" y="252"/>
                  </a:lnTo>
                  <a:lnTo>
                    <a:pt x="474" y="229"/>
                  </a:lnTo>
                  <a:lnTo>
                    <a:pt x="474" y="200"/>
                  </a:lnTo>
                  <a:lnTo>
                    <a:pt x="474" y="170"/>
                  </a:lnTo>
                  <a:lnTo>
                    <a:pt x="474" y="139"/>
                  </a:lnTo>
                  <a:lnTo>
                    <a:pt x="474" y="108"/>
                  </a:lnTo>
                  <a:lnTo>
                    <a:pt x="474" y="82"/>
                  </a:lnTo>
                  <a:lnTo>
                    <a:pt x="473" y="76"/>
                  </a:lnTo>
                  <a:lnTo>
                    <a:pt x="473" y="73"/>
                  </a:lnTo>
                  <a:lnTo>
                    <a:pt x="475" y="71"/>
                  </a:lnTo>
                  <a:lnTo>
                    <a:pt x="482" y="71"/>
                  </a:lnTo>
                  <a:lnTo>
                    <a:pt x="508" y="69"/>
                  </a:lnTo>
                  <a:lnTo>
                    <a:pt x="534" y="65"/>
                  </a:lnTo>
                  <a:lnTo>
                    <a:pt x="561" y="60"/>
                  </a:lnTo>
                  <a:lnTo>
                    <a:pt x="587" y="56"/>
                  </a:lnTo>
                  <a:lnTo>
                    <a:pt x="599" y="69"/>
                  </a:lnTo>
                  <a:lnTo>
                    <a:pt x="608" y="79"/>
                  </a:lnTo>
                  <a:lnTo>
                    <a:pt x="618" y="71"/>
                  </a:lnTo>
                  <a:lnTo>
                    <a:pt x="628" y="61"/>
                  </a:lnTo>
                  <a:lnTo>
                    <a:pt x="632" y="58"/>
                  </a:lnTo>
                  <a:lnTo>
                    <a:pt x="638" y="56"/>
                  </a:lnTo>
                  <a:lnTo>
                    <a:pt x="644" y="54"/>
                  </a:lnTo>
                  <a:lnTo>
                    <a:pt x="649" y="56"/>
                  </a:lnTo>
                  <a:lnTo>
                    <a:pt x="653" y="56"/>
                  </a:lnTo>
                  <a:lnTo>
                    <a:pt x="655" y="56"/>
                  </a:lnTo>
                  <a:lnTo>
                    <a:pt x="657" y="56"/>
                  </a:lnTo>
                  <a:lnTo>
                    <a:pt x="660" y="54"/>
                  </a:lnTo>
                  <a:lnTo>
                    <a:pt x="663" y="51"/>
                  </a:lnTo>
                  <a:lnTo>
                    <a:pt x="669" y="48"/>
                  </a:lnTo>
                  <a:lnTo>
                    <a:pt x="673" y="45"/>
                  </a:lnTo>
                  <a:lnTo>
                    <a:pt x="679" y="44"/>
                  </a:lnTo>
                  <a:lnTo>
                    <a:pt x="685" y="44"/>
                  </a:lnTo>
                  <a:lnTo>
                    <a:pt x="689" y="44"/>
                  </a:lnTo>
                  <a:lnTo>
                    <a:pt x="682" y="37"/>
                  </a:lnTo>
                  <a:lnTo>
                    <a:pt x="675" y="32"/>
                  </a:lnTo>
                  <a:lnTo>
                    <a:pt x="665" y="28"/>
                  </a:lnTo>
                  <a:lnTo>
                    <a:pt x="656" y="27"/>
                  </a:lnTo>
                  <a:lnTo>
                    <a:pt x="646" y="27"/>
                  </a:lnTo>
                  <a:lnTo>
                    <a:pt x="636" y="28"/>
                  </a:lnTo>
                  <a:lnTo>
                    <a:pt x="615" y="30"/>
                  </a:lnTo>
                  <a:lnTo>
                    <a:pt x="597" y="34"/>
                  </a:lnTo>
                  <a:lnTo>
                    <a:pt x="571" y="40"/>
                  </a:lnTo>
                  <a:lnTo>
                    <a:pt x="546" y="44"/>
                  </a:lnTo>
                  <a:lnTo>
                    <a:pt x="519" y="50"/>
                  </a:lnTo>
                  <a:lnTo>
                    <a:pt x="494" y="56"/>
                  </a:lnTo>
                  <a:lnTo>
                    <a:pt x="491" y="56"/>
                  </a:lnTo>
                  <a:lnTo>
                    <a:pt x="491" y="54"/>
                  </a:lnTo>
                  <a:lnTo>
                    <a:pt x="491" y="54"/>
                  </a:lnTo>
                  <a:lnTo>
                    <a:pt x="489" y="52"/>
                  </a:lnTo>
                  <a:lnTo>
                    <a:pt x="484" y="50"/>
                  </a:lnTo>
                  <a:lnTo>
                    <a:pt x="478" y="50"/>
                  </a:lnTo>
                  <a:lnTo>
                    <a:pt x="475" y="50"/>
                  </a:lnTo>
                  <a:lnTo>
                    <a:pt x="473" y="50"/>
                  </a:lnTo>
                  <a:lnTo>
                    <a:pt x="467" y="50"/>
                  </a:lnTo>
                  <a:lnTo>
                    <a:pt x="467" y="51"/>
                  </a:lnTo>
                  <a:lnTo>
                    <a:pt x="469" y="53"/>
                  </a:lnTo>
                  <a:lnTo>
                    <a:pt x="472" y="54"/>
                  </a:lnTo>
                  <a:lnTo>
                    <a:pt x="472" y="54"/>
                  </a:lnTo>
                  <a:lnTo>
                    <a:pt x="467" y="57"/>
                  </a:lnTo>
                  <a:lnTo>
                    <a:pt x="454" y="53"/>
                  </a:lnTo>
                  <a:lnTo>
                    <a:pt x="443" y="49"/>
                  </a:lnTo>
                  <a:lnTo>
                    <a:pt x="434" y="46"/>
                  </a:lnTo>
                  <a:lnTo>
                    <a:pt x="424" y="46"/>
                  </a:lnTo>
                  <a:lnTo>
                    <a:pt x="415" y="48"/>
                  </a:lnTo>
                  <a:lnTo>
                    <a:pt x="404" y="48"/>
                  </a:lnTo>
                  <a:lnTo>
                    <a:pt x="393" y="49"/>
                  </a:lnTo>
                  <a:lnTo>
                    <a:pt x="382" y="48"/>
                  </a:lnTo>
                  <a:lnTo>
                    <a:pt x="376" y="48"/>
                  </a:lnTo>
                  <a:lnTo>
                    <a:pt x="370" y="45"/>
                  </a:lnTo>
                  <a:lnTo>
                    <a:pt x="366" y="44"/>
                  </a:lnTo>
                  <a:lnTo>
                    <a:pt x="361" y="41"/>
                  </a:lnTo>
                  <a:lnTo>
                    <a:pt x="355" y="35"/>
                  </a:lnTo>
                  <a:lnTo>
                    <a:pt x="351" y="29"/>
                  </a:lnTo>
                  <a:lnTo>
                    <a:pt x="348" y="27"/>
                  </a:lnTo>
                  <a:lnTo>
                    <a:pt x="346" y="25"/>
                  </a:lnTo>
                  <a:lnTo>
                    <a:pt x="343" y="24"/>
                  </a:lnTo>
                  <a:lnTo>
                    <a:pt x="338" y="22"/>
                  </a:lnTo>
                  <a:lnTo>
                    <a:pt x="320" y="22"/>
                  </a:lnTo>
                  <a:lnTo>
                    <a:pt x="302" y="22"/>
                  </a:lnTo>
                  <a:lnTo>
                    <a:pt x="283" y="22"/>
                  </a:lnTo>
                  <a:lnTo>
                    <a:pt x="266" y="22"/>
                  </a:lnTo>
                  <a:lnTo>
                    <a:pt x="232" y="22"/>
                  </a:lnTo>
                  <a:lnTo>
                    <a:pt x="198" y="22"/>
                  </a:lnTo>
                  <a:lnTo>
                    <a:pt x="165" y="22"/>
                  </a:lnTo>
                  <a:lnTo>
                    <a:pt x="131" y="22"/>
                  </a:lnTo>
                  <a:lnTo>
                    <a:pt x="126" y="24"/>
                  </a:lnTo>
                  <a:lnTo>
                    <a:pt x="122" y="25"/>
                  </a:lnTo>
                  <a:lnTo>
                    <a:pt x="116" y="24"/>
                  </a:lnTo>
                  <a:lnTo>
                    <a:pt x="110" y="20"/>
                  </a:lnTo>
                  <a:lnTo>
                    <a:pt x="106" y="17"/>
                  </a:lnTo>
                  <a:lnTo>
                    <a:pt x="102" y="12"/>
                  </a:lnTo>
                  <a:lnTo>
                    <a:pt x="98" y="9"/>
                  </a:lnTo>
                  <a:lnTo>
                    <a:pt x="94" y="4"/>
                  </a:lnTo>
                  <a:lnTo>
                    <a:pt x="90" y="2"/>
                  </a:lnTo>
                  <a:lnTo>
                    <a:pt x="84" y="0"/>
                  </a:lnTo>
                  <a:lnTo>
                    <a:pt x="71" y="3"/>
                  </a:lnTo>
                  <a:lnTo>
                    <a:pt x="59" y="8"/>
                  </a:lnTo>
                  <a:lnTo>
                    <a:pt x="53" y="10"/>
                  </a:lnTo>
                  <a:lnTo>
                    <a:pt x="48" y="12"/>
                  </a:lnTo>
                  <a:lnTo>
                    <a:pt x="41" y="13"/>
                  </a:lnTo>
                  <a:lnTo>
                    <a:pt x="34" y="13"/>
                  </a:lnTo>
                  <a:lnTo>
                    <a:pt x="26" y="12"/>
                  </a:lnTo>
                  <a:lnTo>
                    <a:pt x="18" y="12"/>
                  </a:lnTo>
                  <a:lnTo>
                    <a:pt x="10" y="13"/>
                  </a:lnTo>
                  <a:lnTo>
                    <a:pt x="2" y="14"/>
                  </a:lnTo>
                  <a:lnTo>
                    <a:pt x="1" y="26"/>
                  </a:lnTo>
                  <a:lnTo>
                    <a:pt x="0" y="36"/>
                  </a:lnTo>
                  <a:lnTo>
                    <a:pt x="1" y="45"/>
                  </a:lnTo>
                  <a:lnTo>
                    <a:pt x="3" y="56"/>
                  </a:lnTo>
                  <a:lnTo>
                    <a:pt x="6" y="65"/>
                  </a:lnTo>
                  <a:lnTo>
                    <a:pt x="11" y="74"/>
                  </a:lnTo>
                  <a:lnTo>
                    <a:pt x="17" y="82"/>
                  </a:lnTo>
                  <a:lnTo>
                    <a:pt x="24" y="90"/>
                  </a:lnTo>
                  <a:lnTo>
                    <a:pt x="30" y="98"/>
                  </a:lnTo>
                  <a:lnTo>
                    <a:pt x="36" y="105"/>
                  </a:lnTo>
                  <a:lnTo>
                    <a:pt x="42" y="114"/>
                  </a:lnTo>
                  <a:lnTo>
                    <a:pt x="46" y="122"/>
                  </a:lnTo>
                  <a:lnTo>
                    <a:pt x="55" y="139"/>
                  </a:lnTo>
                  <a:lnTo>
                    <a:pt x="63" y="157"/>
                  </a:lnTo>
                  <a:lnTo>
                    <a:pt x="69" y="167"/>
                  </a:lnTo>
                  <a:lnTo>
                    <a:pt x="75" y="178"/>
                  </a:lnTo>
                  <a:lnTo>
                    <a:pt x="78" y="186"/>
                  </a:lnTo>
                  <a:lnTo>
                    <a:pt x="81" y="195"/>
                  </a:lnTo>
                  <a:lnTo>
                    <a:pt x="83" y="204"/>
                  </a:lnTo>
                  <a:lnTo>
                    <a:pt x="86" y="213"/>
                  </a:lnTo>
                  <a:lnTo>
                    <a:pt x="91" y="221"/>
                  </a:lnTo>
                  <a:lnTo>
                    <a:pt x="97" y="230"/>
                  </a:lnTo>
                  <a:lnTo>
                    <a:pt x="106" y="244"/>
                  </a:lnTo>
                  <a:lnTo>
                    <a:pt x="112" y="258"/>
                  </a:lnTo>
                  <a:lnTo>
                    <a:pt x="120" y="270"/>
                  </a:lnTo>
                  <a:lnTo>
                    <a:pt x="130" y="280"/>
                  </a:lnTo>
                  <a:lnTo>
                    <a:pt x="134" y="285"/>
                  </a:lnTo>
                  <a:lnTo>
                    <a:pt x="139" y="290"/>
                  </a:lnTo>
                  <a:lnTo>
                    <a:pt x="141" y="297"/>
                  </a:lnTo>
                  <a:lnTo>
                    <a:pt x="142" y="304"/>
                  </a:lnTo>
                  <a:lnTo>
                    <a:pt x="142" y="313"/>
                  </a:lnTo>
                  <a:lnTo>
                    <a:pt x="140" y="321"/>
                  </a:lnTo>
                  <a:lnTo>
                    <a:pt x="140" y="328"/>
                  </a:lnTo>
                  <a:lnTo>
                    <a:pt x="141" y="335"/>
                  </a:lnTo>
                  <a:lnTo>
                    <a:pt x="142" y="338"/>
                  </a:lnTo>
                  <a:lnTo>
                    <a:pt x="142" y="342"/>
                  </a:lnTo>
                  <a:lnTo>
                    <a:pt x="141" y="344"/>
                  </a:lnTo>
                  <a:lnTo>
                    <a:pt x="140" y="347"/>
                  </a:lnTo>
                  <a:lnTo>
                    <a:pt x="138" y="353"/>
                  </a:lnTo>
                  <a:lnTo>
                    <a:pt x="138" y="359"/>
                  </a:lnTo>
                  <a:lnTo>
                    <a:pt x="138" y="364"/>
                  </a:lnTo>
                  <a:lnTo>
                    <a:pt x="139" y="371"/>
                  </a:lnTo>
                  <a:lnTo>
                    <a:pt x="141" y="386"/>
                  </a:lnTo>
                  <a:lnTo>
                    <a:pt x="144" y="401"/>
                  </a:lnTo>
                  <a:lnTo>
                    <a:pt x="149" y="416"/>
                  </a:lnTo>
                  <a:lnTo>
                    <a:pt x="154" y="431"/>
                  </a:lnTo>
                  <a:lnTo>
                    <a:pt x="158" y="441"/>
                  </a:lnTo>
                  <a:lnTo>
                    <a:pt x="160" y="452"/>
                  </a:lnTo>
                  <a:lnTo>
                    <a:pt x="159" y="458"/>
                  </a:lnTo>
                  <a:lnTo>
                    <a:pt x="158" y="464"/>
                  </a:lnTo>
                  <a:lnTo>
                    <a:pt x="158" y="471"/>
                  </a:lnTo>
                  <a:lnTo>
                    <a:pt x="158" y="476"/>
                  </a:lnTo>
                  <a:lnTo>
                    <a:pt x="160" y="484"/>
                  </a:lnTo>
                  <a:lnTo>
                    <a:pt x="164" y="492"/>
                  </a:lnTo>
                  <a:lnTo>
                    <a:pt x="165" y="499"/>
                  </a:lnTo>
                  <a:lnTo>
                    <a:pt x="165" y="507"/>
                  </a:lnTo>
                  <a:lnTo>
                    <a:pt x="169" y="522"/>
                  </a:lnTo>
                  <a:lnTo>
                    <a:pt x="174" y="538"/>
                  </a:lnTo>
                  <a:lnTo>
                    <a:pt x="173" y="542"/>
                  </a:lnTo>
                  <a:lnTo>
                    <a:pt x="174" y="548"/>
                  </a:lnTo>
                  <a:lnTo>
                    <a:pt x="175" y="551"/>
                  </a:lnTo>
                  <a:lnTo>
                    <a:pt x="176" y="556"/>
                  </a:lnTo>
                  <a:lnTo>
                    <a:pt x="180" y="564"/>
                  </a:lnTo>
                  <a:lnTo>
                    <a:pt x="183" y="573"/>
                  </a:lnTo>
                  <a:lnTo>
                    <a:pt x="189" y="586"/>
                  </a:lnTo>
                  <a:lnTo>
                    <a:pt x="196" y="597"/>
                  </a:lnTo>
                  <a:lnTo>
                    <a:pt x="198" y="604"/>
                  </a:lnTo>
                  <a:lnTo>
                    <a:pt x="203" y="611"/>
                  </a:lnTo>
                  <a:lnTo>
                    <a:pt x="208" y="618"/>
                  </a:lnTo>
                  <a:lnTo>
                    <a:pt x="214" y="623"/>
                  </a:lnTo>
                  <a:lnTo>
                    <a:pt x="228" y="635"/>
                  </a:lnTo>
                  <a:lnTo>
                    <a:pt x="240" y="644"/>
                  </a:lnTo>
                  <a:lnTo>
                    <a:pt x="247" y="638"/>
                  </a:lnTo>
                  <a:lnTo>
                    <a:pt x="253" y="636"/>
                  </a:lnTo>
                  <a:lnTo>
                    <a:pt x="256" y="635"/>
                  </a:lnTo>
                  <a:lnTo>
                    <a:pt x="258" y="632"/>
                  </a:lnTo>
                  <a:lnTo>
                    <a:pt x="260" y="629"/>
                  </a:lnTo>
                  <a:lnTo>
                    <a:pt x="261" y="624"/>
                  </a:lnTo>
                  <a:lnTo>
                    <a:pt x="262" y="620"/>
                  </a:lnTo>
                  <a:lnTo>
                    <a:pt x="263" y="615"/>
                  </a:lnTo>
                  <a:lnTo>
                    <a:pt x="265" y="612"/>
                  </a:lnTo>
                  <a:lnTo>
                    <a:pt x="269" y="608"/>
                  </a:lnTo>
                  <a:lnTo>
                    <a:pt x="271" y="606"/>
                  </a:lnTo>
                  <a:lnTo>
                    <a:pt x="273" y="607"/>
                  </a:lnTo>
                  <a:lnTo>
                    <a:pt x="277" y="610"/>
                  </a:lnTo>
                  <a:lnTo>
                    <a:pt x="278" y="615"/>
                  </a:lnTo>
                  <a:lnTo>
                    <a:pt x="279" y="618"/>
                  </a:lnTo>
                  <a:lnTo>
                    <a:pt x="279" y="620"/>
                  </a:lnTo>
                  <a:lnTo>
                    <a:pt x="281" y="622"/>
                  </a:lnTo>
                  <a:lnTo>
                    <a:pt x="283" y="622"/>
                  </a:lnTo>
                  <a:lnTo>
                    <a:pt x="286" y="622"/>
                  </a:lnTo>
                  <a:lnTo>
                    <a:pt x="288" y="622"/>
                  </a:lnTo>
                  <a:lnTo>
                    <a:pt x="290" y="623"/>
                  </a:lnTo>
                  <a:lnTo>
                    <a:pt x="290" y="624"/>
                  </a:lnTo>
                  <a:lnTo>
                    <a:pt x="290" y="628"/>
                  </a:lnTo>
                  <a:lnTo>
                    <a:pt x="289" y="634"/>
                  </a:lnTo>
                  <a:lnTo>
                    <a:pt x="288" y="638"/>
                  </a:lnTo>
                  <a:lnTo>
                    <a:pt x="288" y="642"/>
                  </a:lnTo>
                  <a:lnTo>
                    <a:pt x="289" y="644"/>
                  </a:lnTo>
                  <a:lnTo>
                    <a:pt x="290" y="645"/>
                  </a:lnTo>
                  <a:lnTo>
                    <a:pt x="295" y="647"/>
                  </a:lnTo>
                  <a:lnTo>
                    <a:pt x="301" y="652"/>
                  </a:lnTo>
                  <a:lnTo>
                    <a:pt x="303" y="653"/>
                  </a:lnTo>
                  <a:lnTo>
                    <a:pt x="306" y="655"/>
                  </a:lnTo>
                  <a:lnTo>
                    <a:pt x="310" y="656"/>
                  </a:lnTo>
                  <a:lnTo>
                    <a:pt x="314" y="658"/>
                  </a:lnTo>
                  <a:lnTo>
                    <a:pt x="322" y="659"/>
                  </a:lnTo>
                  <a:lnTo>
                    <a:pt x="330" y="661"/>
                  </a:lnTo>
                  <a:lnTo>
                    <a:pt x="335" y="662"/>
                  </a:lnTo>
                  <a:lnTo>
                    <a:pt x="340" y="662"/>
                  </a:lnTo>
                  <a:lnTo>
                    <a:pt x="345" y="661"/>
                  </a:lnTo>
                  <a:lnTo>
                    <a:pt x="351" y="660"/>
                  </a:lnTo>
                  <a:lnTo>
                    <a:pt x="355" y="658"/>
                  </a:lnTo>
                  <a:lnTo>
                    <a:pt x="361" y="656"/>
                  </a:lnTo>
                  <a:lnTo>
                    <a:pt x="366" y="658"/>
                  </a:lnTo>
                  <a:lnTo>
                    <a:pt x="371" y="660"/>
                  </a:lnTo>
                  <a:lnTo>
                    <a:pt x="376" y="661"/>
                  </a:lnTo>
                  <a:lnTo>
                    <a:pt x="378" y="662"/>
                  </a:lnTo>
                  <a:lnTo>
                    <a:pt x="380" y="661"/>
                  </a:lnTo>
                  <a:lnTo>
                    <a:pt x="382" y="660"/>
                  </a:lnTo>
                  <a:lnTo>
                    <a:pt x="384" y="655"/>
                  </a:lnTo>
                  <a:lnTo>
                    <a:pt x="390" y="650"/>
                  </a:lnTo>
                  <a:lnTo>
                    <a:pt x="396" y="646"/>
                  </a:lnTo>
                  <a:lnTo>
                    <a:pt x="400" y="643"/>
                  </a:lnTo>
                  <a:lnTo>
                    <a:pt x="404" y="639"/>
                  </a:lnTo>
                  <a:lnTo>
                    <a:pt x="411" y="637"/>
                  </a:lnTo>
                  <a:lnTo>
                    <a:pt x="416" y="637"/>
                  </a:lnTo>
                  <a:lnTo>
                    <a:pt x="419" y="636"/>
                  </a:lnTo>
                  <a:lnTo>
                    <a:pt x="421" y="635"/>
                  </a:lnTo>
                  <a:lnTo>
                    <a:pt x="423" y="632"/>
                  </a:lnTo>
                  <a:lnTo>
                    <a:pt x="423" y="628"/>
                  </a:lnTo>
                  <a:lnTo>
                    <a:pt x="423" y="621"/>
                  </a:lnTo>
                  <a:lnTo>
                    <a:pt x="423" y="594"/>
                  </a:lnTo>
                  <a:lnTo>
                    <a:pt x="423" y="563"/>
                  </a:lnTo>
                  <a:lnTo>
                    <a:pt x="423" y="530"/>
                  </a:lnTo>
                  <a:lnTo>
                    <a:pt x="423" y="498"/>
                  </a:lnTo>
                  <a:lnTo>
                    <a:pt x="423" y="469"/>
                  </a:lnTo>
                  <a:lnTo>
                    <a:pt x="423" y="447"/>
                  </a:lnTo>
                  <a:lnTo>
                    <a:pt x="423" y="431"/>
                  </a:lnTo>
                  <a:lnTo>
                    <a:pt x="423" y="425"/>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3" name="Freeform 413"/>
            <p:cNvSpPr>
              <a:spLocks/>
            </p:cNvSpPr>
            <p:nvPr/>
          </p:nvSpPr>
          <p:spPr bwMode="gray">
            <a:xfrm>
              <a:off x="5118100" y="4737101"/>
              <a:ext cx="217488" cy="211138"/>
            </a:xfrm>
            <a:custGeom>
              <a:avLst/>
              <a:gdLst/>
              <a:ahLst/>
              <a:cxnLst>
                <a:cxn ang="0">
                  <a:pos x="423" y="310"/>
                </a:cxn>
                <a:cxn ang="0">
                  <a:pos x="460" y="272"/>
                </a:cxn>
                <a:cxn ang="0">
                  <a:pos x="474" y="229"/>
                </a:cxn>
                <a:cxn ang="0">
                  <a:pos x="474" y="108"/>
                </a:cxn>
                <a:cxn ang="0">
                  <a:pos x="475" y="71"/>
                </a:cxn>
                <a:cxn ang="0">
                  <a:pos x="561" y="60"/>
                </a:cxn>
                <a:cxn ang="0">
                  <a:pos x="618" y="71"/>
                </a:cxn>
                <a:cxn ang="0">
                  <a:pos x="644" y="54"/>
                </a:cxn>
                <a:cxn ang="0">
                  <a:pos x="657" y="56"/>
                </a:cxn>
                <a:cxn ang="0">
                  <a:pos x="673" y="45"/>
                </a:cxn>
                <a:cxn ang="0">
                  <a:pos x="682" y="37"/>
                </a:cxn>
                <a:cxn ang="0">
                  <a:pos x="646" y="27"/>
                </a:cxn>
                <a:cxn ang="0">
                  <a:pos x="571" y="40"/>
                </a:cxn>
                <a:cxn ang="0">
                  <a:pos x="491" y="56"/>
                </a:cxn>
                <a:cxn ang="0">
                  <a:pos x="484" y="50"/>
                </a:cxn>
                <a:cxn ang="0">
                  <a:pos x="467" y="50"/>
                </a:cxn>
                <a:cxn ang="0">
                  <a:pos x="472" y="54"/>
                </a:cxn>
                <a:cxn ang="0">
                  <a:pos x="434" y="46"/>
                </a:cxn>
                <a:cxn ang="0">
                  <a:pos x="393" y="49"/>
                </a:cxn>
                <a:cxn ang="0">
                  <a:pos x="366" y="44"/>
                </a:cxn>
                <a:cxn ang="0">
                  <a:pos x="348" y="27"/>
                </a:cxn>
                <a:cxn ang="0">
                  <a:pos x="320" y="22"/>
                </a:cxn>
                <a:cxn ang="0">
                  <a:pos x="232" y="22"/>
                </a:cxn>
                <a:cxn ang="0">
                  <a:pos x="126" y="24"/>
                </a:cxn>
                <a:cxn ang="0">
                  <a:pos x="106" y="17"/>
                </a:cxn>
                <a:cxn ang="0">
                  <a:pos x="90" y="2"/>
                </a:cxn>
                <a:cxn ang="0">
                  <a:pos x="53" y="10"/>
                </a:cxn>
                <a:cxn ang="0">
                  <a:pos x="26" y="12"/>
                </a:cxn>
                <a:cxn ang="0">
                  <a:pos x="1" y="26"/>
                </a:cxn>
                <a:cxn ang="0">
                  <a:pos x="6" y="65"/>
                </a:cxn>
                <a:cxn ang="0">
                  <a:pos x="30" y="98"/>
                </a:cxn>
                <a:cxn ang="0">
                  <a:pos x="55" y="139"/>
                </a:cxn>
                <a:cxn ang="0">
                  <a:pos x="78" y="186"/>
                </a:cxn>
                <a:cxn ang="0">
                  <a:pos x="91" y="221"/>
                </a:cxn>
                <a:cxn ang="0">
                  <a:pos x="120" y="270"/>
                </a:cxn>
                <a:cxn ang="0">
                  <a:pos x="141" y="297"/>
                </a:cxn>
                <a:cxn ang="0">
                  <a:pos x="140" y="328"/>
                </a:cxn>
                <a:cxn ang="0">
                  <a:pos x="141" y="344"/>
                </a:cxn>
                <a:cxn ang="0">
                  <a:pos x="138" y="364"/>
                </a:cxn>
                <a:cxn ang="0">
                  <a:pos x="149" y="416"/>
                </a:cxn>
                <a:cxn ang="0">
                  <a:pos x="159" y="458"/>
                </a:cxn>
                <a:cxn ang="0">
                  <a:pos x="160" y="484"/>
                </a:cxn>
                <a:cxn ang="0">
                  <a:pos x="169" y="522"/>
                </a:cxn>
                <a:cxn ang="0">
                  <a:pos x="175" y="551"/>
                </a:cxn>
                <a:cxn ang="0">
                  <a:pos x="189" y="586"/>
                </a:cxn>
                <a:cxn ang="0">
                  <a:pos x="208" y="618"/>
                </a:cxn>
                <a:cxn ang="0">
                  <a:pos x="247" y="638"/>
                </a:cxn>
                <a:cxn ang="0">
                  <a:pos x="260" y="629"/>
                </a:cxn>
                <a:cxn ang="0">
                  <a:pos x="265" y="612"/>
                </a:cxn>
                <a:cxn ang="0">
                  <a:pos x="277" y="610"/>
                </a:cxn>
                <a:cxn ang="0">
                  <a:pos x="281" y="622"/>
                </a:cxn>
                <a:cxn ang="0">
                  <a:pos x="290" y="623"/>
                </a:cxn>
                <a:cxn ang="0">
                  <a:pos x="288" y="638"/>
                </a:cxn>
                <a:cxn ang="0">
                  <a:pos x="295" y="647"/>
                </a:cxn>
                <a:cxn ang="0">
                  <a:pos x="310" y="656"/>
                </a:cxn>
                <a:cxn ang="0">
                  <a:pos x="335" y="662"/>
                </a:cxn>
                <a:cxn ang="0">
                  <a:pos x="355" y="658"/>
                </a:cxn>
                <a:cxn ang="0">
                  <a:pos x="376" y="661"/>
                </a:cxn>
                <a:cxn ang="0">
                  <a:pos x="384" y="655"/>
                </a:cxn>
                <a:cxn ang="0">
                  <a:pos x="404" y="639"/>
                </a:cxn>
                <a:cxn ang="0">
                  <a:pos x="421" y="635"/>
                </a:cxn>
                <a:cxn ang="0">
                  <a:pos x="423" y="594"/>
                </a:cxn>
                <a:cxn ang="0">
                  <a:pos x="423" y="469"/>
                </a:cxn>
              </a:cxnLst>
              <a:rect l="0" t="0" r="r" b="b"/>
              <a:pathLst>
                <a:path w="689" h="662">
                  <a:moveTo>
                    <a:pt x="423" y="425"/>
                  </a:moveTo>
                  <a:lnTo>
                    <a:pt x="423" y="386"/>
                  </a:lnTo>
                  <a:lnTo>
                    <a:pt x="423" y="349"/>
                  </a:lnTo>
                  <a:lnTo>
                    <a:pt x="423" y="310"/>
                  </a:lnTo>
                  <a:lnTo>
                    <a:pt x="423" y="272"/>
                  </a:lnTo>
                  <a:lnTo>
                    <a:pt x="435" y="272"/>
                  </a:lnTo>
                  <a:lnTo>
                    <a:pt x="448" y="272"/>
                  </a:lnTo>
                  <a:lnTo>
                    <a:pt x="460" y="272"/>
                  </a:lnTo>
                  <a:lnTo>
                    <a:pt x="474" y="272"/>
                  </a:lnTo>
                  <a:lnTo>
                    <a:pt x="474" y="266"/>
                  </a:lnTo>
                  <a:lnTo>
                    <a:pt x="474" y="252"/>
                  </a:lnTo>
                  <a:lnTo>
                    <a:pt x="474" y="229"/>
                  </a:lnTo>
                  <a:lnTo>
                    <a:pt x="474" y="200"/>
                  </a:lnTo>
                  <a:lnTo>
                    <a:pt x="474" y="170"/>
                  </a:lnTo>
                  <a:lnTo>
                    <a:pt x="474" y="139"/>
                  </a:lnTo>
                  <a:lnTo>
                    <a:pt x="474" y="108"/>
                  </a:lnTo>
                  <a:lnTo>
                    <a:pt x="474" y="82"/>
                  </a:lnTo>
                  <a:lnTo>
                    <a:pt x="473" y="76"/>
                  </a:lnTo>
                  <a:lnTo>
                    <a:pt x="473" y="73"/>
                  </a:lnTo>
                  <a:lnTo>
                    <a:pt x="475" y="71"/>
                  </a:lnTo>
                  <a:lnTo>
                    <a:pt x="482" y="71"/>
                  </a:lnTo>
                  <a:lnTo>
                    <a:pt x="508" y="69"/>
                  </a:lnTo>
                  <a:lnTo>
                    <a:pt x="534" y="65"/>
                  </a:lnTo>
                  <a:lnTo>
                    <a:pt x="561" y="60"/>
                  </a:lnTo>
                  <a:lnTo>
                    <a:pt x="587" y="56"/>
                  </a:lnTo>
                  <a:lnTo>
                    <a:pt x="599" y="69"/>
                  </a:lnTo>
                  <a:lnTo>
                    <a:pt x="608" y="79"/>
                  </a:lnTo>
                  <a:lnTo>
                    <a:pt x="618" y="71"/>
                  </a:lnTo>
                  <a:lnTo>
                    <a:pt x="628" y="61"/>
                  </a:lnTo>
                  <a:lnTo>
                    <a:pt x="632" y="58"/>
                  </a:lnTo>
                  <a:lnTo>
                    <a:pt x="638" y="56"/>
                  </a:lnTo>
                  <a:lnTo>
                    <a:pt x="644" y="54"/>
                  </a:lnTo>
                  <a:lnTo>
                    <a:pt x="649" y="56"/>
                  </a:lnTo>
                  <a:lnTo>
                    <a:pt x="653" y="56"/>
                  </a:lnTo>
                  <a:lnTo>
                    <a:pt x="655" y="56"/>
                  </a:lnTo>
                  <a:lnTo>
                    <a:pt x="657" y="56"/>
                  </a:lnTo>
                  <a:lnTo>
                    <a:pt x="660" y="54"/>
                  </a:lnTo>
                  <a:lnTo>
                    <a:pt x="663" y="51"/>
                  </a:lnTo>
                  <a:lnTo>
                    <a:pt x="669" y="48"/>
                  </a:lnTo>
                  <a:lnTo>
                    <a:pt x="673" y="45"/>
                  </a:lnTo>
                  <a:lnTo>
                    <a:pt x="679" y="44"/>
                  </a:lnTo>
                  <a:lnTo>
                    <a:pt x="685" y="44"/>
                  </a:lnTo>
                  <a:lnTo>
                    <a:pt x="689" y="44"/>
                  </a:lnTo>
                  <a:lnTo>
                    <a:pt x="682" y="37"/>
                  </a:lnTo>
                  <a:lnTo>
                    <a:pt x="675" y="32"/>
                  </a:lnTo>
                  <a:lnTo>
                    <a:pt x="665" y="28"/>
                  </a:lnTo>
                  <a:lnTo>
                    <a:pt x="656" y="27"/>
                  </a:lnTo>
                  <a:lnTo>
                    <a:pt x="646" y="27"/>
                  </a:lnTo>
                  <a:lnTo>
                    <a:pt x="636" y="28"/>
                  </a:lnTo>
                  <a:lnTo>
                    <a:pt x="615" y="30"/>
                  </a:lnTo>
                  <a:lnTo>
                    <a:pt x="597" y="34"/>
                  </a:lnTo>
                  <a:lnTo>
                    <a:pt x="571" y="40"/>
                  </a:lnTo>
                  <a:lnTo>
                    <a:pt x="546" y="44"/>
                  </a:lnTo>
                  <a:lnTo>
                    <a:pt x="519" y="50"/>
                  </a:lnTo>
                  <a:lnTo>
                    <a:pt x="494" y="56"/>
                  </a:lnTo>
                  <a:lnTo>
                    <a:pt x="491" y="56"/>
                  </a:lnTo>
                  <a:lnTo>
                    <a:pt x="491" y="54"/>
                  </a:lnTo>
                  <a:lnTo>
                    <a:pt x="491" y="54"/>
                  </a:lnTo>
                  <a:lnTo>
                    <a:pt x="489" y="52"/>
                  </a:lnTo>
                  <a:lnTo>
                    <a:pt x="484" y="50"/>
                  </a:lnTo>
                  <a:lnTo>
                    <a:pt x="478" y="50"/>
                  </a:lnTo>
                  <a:lnTo>
                    <a:pt x="475" y="50"/>
                  </a:lnTo>
                  <a:lnTo>
                    <a:pt x="473" y="50"/>
                  </a:lnTo>
                  <a:lnTo>
                    <a:pt x="467" y="50"/>
                  </a:lnTo>
                  <a:lnTo>
                    <a:pt x="467" y="51"/>
                  </a:lnTo>
                  <a:lnTo>
                    <a:pt x="469" y="53"/>
                  </a:lnTo>
                  <a:lnTo>
                    <a:pt x="472" y="54"/>
                  </a:lnTo>
                  <a:lnTo>
                    <a:pt x="472" y="54"/>
                  </a:lnTo>
                  <a:lnTo>
                    <a:pt x="467" y="57"/>
                  </a:lnTo>
                  <a:lnTo>
                    <a:pt x="454" y="53"/>
                  </a:lnTo>
                  <a:lnTo>
                    <a:pt x="443" y="49"/>
                  </a:lnTo>
                  <a:lnTo>
                    <a:pt x="434" y="46"/>
                  </a:lnTo>
                  <a:lnTo>
                    <a:pt x="424" y="46"/>
                  </a:lnTo>
                  <a:lnTo>
                    <a:pt x="415" y="48"/>
                  </a:lnTo>
                  <a:lnTo>
                    <a:pt x="404" y="48"/>
                  </a:lnTo>
                  <a:lnTo>
                    <a:pt x="393" y="49"/>
                  </a:lnTo>
                  <a:lnTo>
                    <a:pt x="382" y="48"/>
                  </a:lnTo>
                  <a:lnTo>
                    <a:pt x="376" y="48"/>
                  </a:lnTo>
                  <a:lnTo>
                    <a:pt x="370" y="45"/>
                  </a:lnTo>
                  <a:lnTo>
                    <a:pt x="366" y="44"/>
                  </a:lnTo>
                  <a:lnTo>
                    <a:pt x="361" y="41"/>
                  </a:lnTo>
                  <a:lnTo>
                    <a:pt x="355" y="35"/>
                  </a:lnTo>
                  <a:lnTo>
                    <a:pt x="351" y="29"/>
                  </a:lnTo>
                  <a:lnTo>
                    <a:pt x="348" y="27"/>
                  </a:lnTo>
                  <a:lnTo>
                    <a:pt x="346" y="25"/>
                  </a:lnTo>
                  <a:lnTo>
                    <a:pt x="343" y="24"/>
                  </a:lnTo>
                  <a:lnTo>
                    <a:pt x="338" y="22"/>
                  </a:lnTo>
                  <a:lnTo>
                    <a:pt x="320" y="22"/>
                  </a:lnTo>
                  <a:lnTo>
                    <a:pt x="302" y="22"/>
                  </a:lnTo>
                  <a:lnTo>
                    <a:pt x="283" y="22"/>
                  </a:lnTo>
                  <a:lnTo>
                    <a:pt x="266" y="22"/>
                  </a:lnTo>
                  <a:lnTo>
                    <a:pt x="232" y="22"/>
                  </a:lnTo>
                  <a:lnTo>
                    <a:pt x="198" y="22"/>
                  </a:lnTo>
                  <a:lnTo>
                    <a:pt x="165" y="22"/>
                  </a:lnTo>
                  <a:lnTo>
                    <a:pt x="131" y="22"/>
                  </a:lnTo>
                  <a:lnTo>
                    <a:pt x="126" y="24"/>
                  </a:lnTo>
                  <a:lnTo>
                    <a:pt x="122" y="25"/>
                  </a:lnTo>
                  <a:lnTo>
                    <a:pt x="116" y="24"/>
                  </a:lnTo>
                  <a:lnTo>
                    <a:pt x="110" y="20"/>
                  </a:lnTo>
                  <a:lnTo>
                    <a:pt x="106" y="17"/>
                  </a:lnTo>
                  <a:lnTo>
                    <a:pt x="102" y="12"/>
                  </a:lnTo>
                  <a:lnTo>
                    <a:pt x="98" y="9"/>
                  </a:lnTo>
                  <a:lnTo>
                    <a:pt x="94" y="4"/>
                  </a:lnTo>
                  <a:lnTo>
                    <a:pt x="90" y="2"/>
                  </a:lnTo>
                  <a:lnTo>
                    <a:pt x="84" y="0"/>
                  </a:lnTo>
                  <a:lnTo>
                    <a:pt x="71" y="3"/>
                  </a:lnTo>
                  <a:lnTo>
                    <a:pt x="59" y="8"/>
                  </a:lnTo>
                  <a:lnTo>
                    <a:pt x="53" y="10"/>
                  </a:lnTo>
                  <a:lnTo>
                    <a:pt x="48" y="12"/>
                  </a:lnTo>
                  <a:lnTo>
                    <a:pt x="41" y="13"/>
                  </a:lnTo>
                  <a:lnTo>
                    <a:pt x="34" y="13"/>
                  </a:lnTo>
                  <a:lnTo>
                    <a:pt x="26" y="12"/>
                  </a:lnTo>
                  <a:lnTo>
                    <a:pt x="18" y="12"/>
                  </a:lnTo>
                  <a:lnTo>
                    <a:pt x="10" y="13"/>
                  </a:lnTo>
                  <a:lnTo>
                    <a:pt x="2" y="14"/>
                  </a:lnTo>
                  <a:lnTo>
                    <a:pt x="1" y="26"/>
                  </a:lnTo>
                  <a:lnTo>
                    <a:pt x="0" y="36"/>
                  </a:lnTo>
                  <a:lnTo>
                    <a:pt x="1" y="45"/>
                  </a:lnTo>
                  <a:lnTo>
                    <a:pt x="3" y="56"/>
                  </a:lnTo>
                  <a:lnTo>
                    <a:pt x="6" y="65"/>
                  </a:lnTo>
                  <a:lnTo>
                    <a:pt x="11" y="74"/>
                  </a:lnTo>
                  <a:lnTo>
                    <a:pt x="17" y="82"/>
                  </a:lnTo>
                  <a:lnTo>
                    <a:pt x="24" y="90"/>
                  </a:lnTo>
                  <a:lnTo>
                    <a:pt x="30" y="98"/>
                  </a:lnTo>
                  <a:lnTo>
                    <a:pt x="36" y="105"/>
                  </a:lnTo>
                  <a:lnTo>
                    <a:pt x="42" y="114"/>
                  </a:lnTo>
                  <a:lnTo>
                    <a:pt x="46" y="122"/>
                  </a:lnTo>
                  <a:lnTo>
                    <a:pt x="55" y="139"/>
                  </a:lnTo>
                  <a:lnTo>
                    <a:pt x="63" y="157"/>
                  </a:lnTo>
                  <a:lnTo>
                    <a:pt x="69" y="167"/>
                  </a:lnTo>
                  <a:lnTo>
                    <a:pt x="75" y="178"/>
                  </a:lnTo>
                  <a:lnTo>
                    <a:pt x="78" y="186"/>
                  </a:lnTo>
                  <a:lnTo>
                    <a:pt x="81" y="195"/>
                  </a:lnTo>
                  <a:lnTo>
                    <a:pt x="83" y="204"/>
                  </a:lnTo>
                  <a:lnTo>
                    <a:pt x="86" y="213"/>
                  </a:lnTo>
                  <a:lnTo>
                    <a:pt x="91" y="221"/>
                  </a:lnTo>
                  <a:lnTo>
                    <a:pt x="97" y="230"/>
                  </a:lnTo>
                  <a:lnTo>
                    <a:pt x="106" y="244"/>
                  </a:lnTo>
                  <a:lnTo>
                    <a:pt x="112" y="258"/>
                  </a:lnTo>
                  <a:lnTo>
                    <a:pt x="120" y="270"/>
                  </a:lnTo>
                  <a:lnTo>
                    <a:pt x="130" y="280"/>
                  </a:lnTo>
                  <a:lnTo>
                    <a:pt x="134" y="285"/>
                  </a:lnTo>
                  <a:lnTo>
                    <a:pt x="139" y="290"/>
                  </a:lnTo>
                  <a:lnTo>
                    <a:pt x="141" y="297"/>
                  </a:lnTo>
                  <a:lnTo>
                    <a:pt x="142" y="304"/>
                  </a:lnTo>
                  <a:lnTo>
                    <a:pt x="142" y="313"/>
                  </a:lnTo>
                  <a:lnTo>
                    <a:pt x="140" y="321"/>
                  </a:lnTo>
                  <a:lnTo>
                    <a:pt x="140" y="328"/>
                  </a:lnTo>
                  <a:lnTo>
                    <a:pt x="141" y="335"/>
                  </a:lnTo>
                  <a:lnTo>
                    <a:pt x="142" y="338"/>
                  </a:lnTo>
                  <a:lnTo>
                    <a:pt x="142" y="342"/>
                  </a:lnTo>
                  <a:lnTo>
                    <a:pt x="141" y="344"/>
                  </a:lnTo>
                  <a:lnTo>
                    <a:pt x="140" y="347"/>
                  </a:lnTo>
                  <a:lnTo>
                    <a:pt x="138" y="353"/>
                  </a:lnTo>
                  <a:lnTo>
                    <a:pt x="138" y="359"/>
                  </a:lnTo>
                  <a:lnTo>
                    <a:pt x="138" y="364"/>
                  </a:lnTo>
                  <a:lnTo>
                    <a:pt x="139" y="371"/>
                  </a:lnTo>
                  <a:lnTo>
                    <a:pt x="141" y="386"/>
                  </a:lnTo>
                  <a:lnTo>
                    <a:pt x="144" y="401"/>
                  </a:lnTo>
                  <a:lnTo>
                    <a:pt x="149" y="416"/>
                  </a:lnTo>
                  <a:lnTo>
                    <a:pt x="154" y="431"/>
                  </a:lnTo>
                  <a:lnTo>
                    <a:pt x="158" y="441"/>
                  </a:lnTo>
                  <a:lnTo>
                    <a:pt x="160" y="452"/>
                  </a:lnTo>
                  <a:lnTo>
                    <a:pt x="159" y="458"/>
                  </a:lnTo>
                  <a:lnTo>
                    <a:pt x="158" y="464"/>
                  </a:lnTo>
                  <a:lnTo>
                    <a:pt x="158" y="471"/>
                  </a:lnTo>
                  <a:lnTo>
                    <a:pt x="158" y="476"/>
                  </a:lnTo>
                  <a:lnTo>
                    <a:pt x="160" y="484"/>
                  </a:lnTo>
                  <a:lnTo>
                    <a:pt x="164" y="492"/>
                  </a:lnTo>
                  <a:lnTo>
                    <a:pt x="165" y="499"/>
                  </a:lnTo>
                  <a:lnTo>
                    <a:pt x="165" y="507"/>
                  </a:lnTo>
                  <a:lnTo>
                    <a:pt x="169" y="522"/>
                  </a:lnTo>
                  <a:lnTo>
                    <a:pt x="174" y="538"/>
                  </a:lnTo>
                  <a:lnTo>
                    <a:pt x="173" y="542"/>
                  </a:lnTo>
                  <a:lnTo>
                    <a:pt x="174" y="548"/>
                  </a:lnTo>
                  <a:lnTo>
                    <a:pt x="175" y="551"/>
                  </a:lnTo>
                  <a:lnTo>
                    <a:pt x="176" y="556"/>
                  </a:lnTo>
                  <a:lnTo>
                    <a:pt x="180" y="564"/>
                  </a:lnTo>
                  <a:lnTo>
                    <a:pt x="183" y="573"/>
                  </a:lnTo>
                  <a:lnTo>
                    <a:pt x="189" y="586"/>
                  </a:lnTo>
                  <a:lnTo>
                    <a:pt x="196" y="597"/>
                  </a:lnTo>
                  <a:lnTo>
                    <a:pt x="198" y="604"/>
                  </a:lnTo>
                  <a:lnTo>
                    <a:pt x="203" y="611"/>
                  </a:lnTo>
                  <a:lnTo>
                    <a:pt x="208" y="618"/>
                  </a:lnTo>
                  <a:lnTo>
                    <a:pt x="214" y="623"/>
                  </a:lnTo>
                  <a:lnTo>
                    <a:pt x="228" y="635"/>
                  </a:lnTo>
                  <a:lnTo>
                    <a:pt x="240" y="644"/>
                  </a:lnTo>
                  <a:lnTo>
                    <a:pt x="247" y="638"/>
                  </a:lnTo>
                  <a:lnTo>
                    <a:pt x="253" y="636"/>
                  </a:lnTo>
                  <a:lnTo>
                    <a:pt x="256" y="635"/>
                  </a:lnTo>
                  <a:lnTo>
                    <a:pt x="258" y="632"/>
                  </a:lnTo>
                  <a:lnTo>
                    <a:pt x="260" y="629"/>
                  </a:lnTo>
                  <a:lnTo>
                    <a:pt x="261" y="624"/>
                  </a:lnTo>
                  <a:lnTo>
                    <a:pt x="262" y="620"/>
                  </a:lnTo>
                  <a:lnTo>
                    <a:pt x="263" y="615"/>
                  </a:lnTo>
                  <a:lnTo>
                    <a:pt x="265" y="612"/>
                  </a:lnTo>
                  <a:lnTo>
                    <a:pt x="269" y="608"/>
                  </a:lnTo>
                  <a:lnTo>
                    <a:pt x="271" y="606"/>
                  </a:lnTo>
                  <a:lnTo>
                    <a:pt x="273" y="607"/>
                  </a:lnTo>
                  <a:lnTo>
                    <a:pt x="277" y="610"/>
                  </a:lnTo>
                  <a:lnTo>
                    <a:pt x="278" y="615"/>
                  </a:lnTo>
                  <a:lnTo>
                    <a:pt x="279" y="618"/>
                  </a:lnTo>
                  <a:lnTo>
                    <a:pt x="279" y="620"/>
                  </a:lnTo>
                  <a:lnTo>
                    <a:pt x="281" y="622"/>
                  </a:lnTo>
                  <a:lnTo>
                    <a:pt x="283" y="622"/>
                  </a:lnTo>
                  <a:lnTo>
                    <a:pt x="286" y="622"/>
                  </a:lnTo>
                  <a:lnTo>
                    <a:pt x="288" y="622"/>
                  </a:lnTo>
                  <a:lnTo>
                    <a:pt x="290" y="623"/>
                  </a:lnTo>
                  <a:lnTo>
                    <a:pt x="290" y="624"/>
                  </a:lnTo>
                  <a:lnTo>
                    <a:pt x="290" y="628"/>
                  </a:lnTo>
                  <a:lnTo>
                    <a:pt x="289" y="634"/>
                  </a:lnTo>
                  <a:lnTo>
                    <a:pt x="288" y="638"/>
                  </a:lnTo>
                  <a:lnTo>
                    <a:pt x="288" y="642"/>
                  </a:lnTo>
                  <a:lnTo>
                    <a:pt x="289" y="644"/>
                  </a:lnTo>
                  <a:lnTo>
                    <a:pt x="290" y="645"/>
                  </a:lnTo>
                  <a:lnTo>
                    <a:pt x="295" y="647"/>
                  </a:lnTo>
                  <a:lnTo>
                    <a:pt x="301" y="652"/>
                  </a:lnTo>
                  <a:lnTo>
                    <a:pt x="303" y="653"/>
                  </a:lnTo>
                  <a:lnTo>
                    <a:pt x="306" y="655"/>
                  </a:lnTo>
                  <a:lnTo>
                    <a:pt x="310" y="656"/>
                  </a:lnTo>
                  <a:lnTo>
                    <a:pt x="314" y="658"/>
                  </a:lnTo>
                  <a:lnTo>
                    <a:pt x="322" y="659"/>
                  </a:lnTo>
                  <a:lnTo>
                    <a:pt x="330" y="661"/>
                  </a:lnTo>
                  <a:lnTo>
                    <a:pt x="335" y="662"/>
                  </a:lnTo>
                  <a:lnTo>
                    <a:pt x="340" y="662"/>
                  </a:lnTo>
                  <a:lnTo>
                    <a:pt x="345" y="661"/>
                  </a:lnTo>
                  <a:lnTo>
                    <a:pt x="351" y="660"/>
                  </a:lnTo>
                  <a:lnTo>
                    <a:pt x="355" y="658"/>
                  </a:lnTo>
                  <a:lnTo>
                    <a:pt x="361" y="656"/>
                  </a:lnTo>
                  <a:lnTo>
                    <a:pt x="366" y="658"/>
                  </a:lnTo>
                  <a:lnTo>
                    <a:pt x="371" y="660"/>
                  </a:lnTo>
                  <a:lnTo>
                    <a:pt x="376" y="661"/>
                  </a:lnTo>
                  <a:lnTo>
                    <a:pt x="378" y="662"/>
                  </a:lnTo>
                  <a:lnTo>
                    <a:pt x="380" y="661"/>
                  </a:lnTo>
                  <a:lnTo>
                    <a:pt x="382" y="660"/>
                  </a:lnTo>
                  <a:lnTo>
                    <a:pt x="384" y="655"/>
                  </a:lnTo>
                  <a:lnTo>
                    <a:pt x="390" y="650"/>
                  </a:lnTo>
                  <a:lnTo>
                    <a:pt x="396" y="646"/>
                  </a:lnTo>
                  <a:lnTo>
                    <a:pt x="400" y="643"/>
                  </a:lnTo>
                  <a:lnTo>
                    <a:pt x="404" y="639"/>
                  </a:lnTo>
                  <a:lnTo>
                    <a:pt x="411" y="637"/>
                  </a:lnTo>
                  <a:lnTo>
                    <a:pt x="416" y="637"/>
                  </a:lnTo>
                  <a:lnTo>
                    <a:pt x="419" y="636"/>
                  </a:lnTo>
                  <a:lnTo>
                    <a:pt x="421" y="635"/>
                  </a:lnTo>
                  <a:lnTo>
                    <a:pt x="423" y="632"/>
                  </a:lnTo>
                  <a:lnTo>
                    <a:pt x="423" y="628"/>
                  </a:lnTo>
                  <a:lnTo>
                    <a:pt x="423" y="621"/>
                  </a:lnTo>
                  <a:lnTo>
                    <a:pt x="423" y="594"/>
                  </a:lnTo>
                  <a:lnTo>
                    <a:pt x="423" y="563"/>
                  </a:lnTo>
                  <a:lnTo>
                    <a:pt x="423" y="530"/>
                  </a:lnTo>
                  <a:lnTo>
                    <a:pt x="423" y="498"/>
                  </a:lnTo>
                  <a:lnTo>
                    <a:pt x="423" y="469"/>
                  </a:lnTo>
                  <a:lnTo>
                    <a:pt x="423" y="447"/>
                  </a:lnTo>
                  <a:lnTo>
                    <a:pt x="423" y="431"/>
                  </a:lnTo>
                  <a:lnTo>
                    <a:pt x="423" y="425"/>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4" name="Freeform 414"/>
            <p:cNvSpPr>
              <a:spLocks/>
            </p:cNvSpPr>
            <p:nvPr/>
          </p:nvSpPr>
          <p:spPr bwMode="gray">
            <a:xfrm>
              <a:off x="5251450" y="4751388"/>
              <a:ext cx="150813" cy="158750"/>
            </a:xfrm>
            <a:custGeom>
              <a:avLst/>
              <a:gdLst/>
              <a:ahLst/>
              <a:cxnLst>
                <a:cxn ang="0">
                  <a:pos x="0" y="266"/>
                </a:cxn>
                <a:cxn ang="0">
                  <a:pos x="37" y="228"/>
                </a:cxn>
                <a:cxn ang="0">
                  <a:pos x="51" y="185"/>
                </a:cxn>
                <a:cxn ang="0">
                  <a:pos x="51" y="64"/>
                </a:cxn>
                <a:cxn ang="0">
                  <a:pos x="52" y="27"/>
                </a:cxn>
                <a:cxn ang="0">
                  <a:pos x="138" y="16"/>
                </a:cxn>
                <a:cxn ang="0">
                  <a:pos x="195" y="27"/>
                </a:cxn>
                <a:cxn ang="0">
                  <a:pos x="221" y="10"/>
                </a:cxn>
                <a:cxn ang="0">
                  <a:pos x="234" y="12"/>
                </a:cxn>
                <a:cxn ang="0">
                  <a:pos x="250" y="1"/>
                </a:cxn>
                <a:cxn ang="0">
                  <a:pos x="266" y="5"/>
                </a:cxn>
                <a:cxn ang="0">
                  <a:pos x="275" y="26"/>
                </a:cxn>
                <a:cxn ang="0">
                  <a:pos x="302" y="61"/>
                </a:cxn>
                <a:cxn ang="0">
                  <a:pos x="309" y="87"/>
                </a:cxn>
                <a:cxn ang="0">
                  <a:pos x="327" y="106"/>
                </a:cxn>
                <a:cxn ang="0">
                  <a:pos x="352" y="116"/>
                </a:cxn>
                <a:cxn ang="0">
                  <a:pos x="370" y="134"/>
                </a:cxn>
                <a:cxn ang="0">
                  <a:pos x="373" y="144"/>
                </a:cxn>
                <a:cxn ang="0">
                  <a:pos x="388" y="146"/>
                </a:cxn>
                <a:cxn ang="0">
                  <a:pos x="388" y="170"/>
                </a:cxn>
                <a:cxn ang="0">
                  <a:pos x="402" y="191"/>
                </a:cxn>
                <a:cxn ang="0">
                  <a:pos x="416" y="208"/>
                </a:cxn>
                <a:cxn ang="0">
                  <a:pos x="446" y="212"/>
                </a:cxn>
                <a:cxn ang="0">
                  <a:pos x="462" y="225"/>
                </a:cxn>
                <a:cxn ang="0">
                  <a:pos x="473" y="237"/>
                </a:cxn>
                <a:cxn ang="0">
                  <a:pos x="459" y="240"/>
                </a:cxn>
                <a:cxn ang="0">
                  <a:pos x="451" y="253"/>
                </a:cxn>
                <a:cxn ang="0">
                  <a:pos x="429" y="260"/>
                </a:cxn>
                <a:cxn ang="0">
                  <a:pos x="408" y="277"/>
                </a:cxn>
                <a:cxn ang="0">
                  <a:pos x="397" y="292"/>
                </a:cxn>
                <a:cxn ang="0">
                  <a:pos x="385" y="295"/>
                </a:cxn>
                <a:cxn ang="0">
                  <a:pos x="381" y="302"/>
                </a:cxn>
                <a:cxn ang="0">
                  <a:pos x="362" y="313"/>
                </a:cxn>
                <a:cxn ang="0">
                  <a:pos x="352" y="333"/>
                </a:cxn>
                <a:cxn ang="0">
                  <a:pos x="346" y="355"/>
                </a:cxn>
                <a:cxn ang="0">
                  <a:pos x="332" y="364"/>
                </a:cxn>
                <a:cxn ang="0">
                  <a:pos x="322" y="375"/>
                </a:cxn>
                <a:cxn ang="0">
                  <a:pos x="301" y="381"/>
                </a:cxn>
                <a:cxn ang="0">
                  <a:pos x="293" y="405"/>
                </a:cxn>
                <a:cxn ang="0">
                  <a:pos x="283" y="430"/>
                </a:cxn>
                <a:cxn ang="0">
                  <a:pos x="267" y="438"/>
                </a:cxn>
                <a:cxn ang="0">
                  <a:pos x="239" y="439"/>
                </a:cxn>
                <a:cxn ang="0">
                  <a:pos x="218" y="432"/>
                </a:cxn>
                <a:cxn ang="0">
                  <a:pos x="202" y="429"/>
                </a:cxn>
                <a:cxn ang="0">
                  <a:pos x="173" y="411"/>
                </a:cxn>
                <a:cxn ang="0">
                  <a:pos x="153" y="413"/>
                </a:cxn>
                <a:cxn ang="0">
                  <a:pos x="143" y="428"/>
                </a:cxn>
                <a:cxn ang="0">
                  <a:pos x="135" y="453"/>
                </a:cxn>
                <a:cxn ang="0">
                  <a:pos x="108" y="482"/>
                </a:cxn>
                <a:cxn ang="0">
                  <a:pos x="88" y="493"/>
                </a:cxn>
                <a:cxn ang="0">
                  <a:pos x="77" y="501"/>
                </a:cxn>
                <a:cxn ang="0">
                  <a:pos x="52" y="498"/>
                </a:cxn>
                <a:cxn ang="0">
                  <a:pos x="31" y="494"/>
                </a:cxn>
                <a:cxn ang="0">
                  <a:pos x="33" y="471"/>
                </a:cxn>
                <a:cxn ang="0">
                  <a:pos x="43" y="455"/>
                </a:cxn>
                <a:cxn ang="0">
                  <a:pos x="33" y="424"/>
                </a:cxn>
                <a:cxn ang="0">
                  <a:pos x="8" y="387"/>
                </a:cxn>
              </a:cxnLst>
              <a:rect l="0" t="0" r="r" b="b"/>
              <a:pathLst>
                <a:path w="476" h="501">
                  <a:moveTo>
                    <a:pt x="0" y="381"/>
                  </a:moveTo>
                  <a:lnTo>
                    <a:pt x="0" y="342"/>
                  </a:lnTo>
                  <a:lnTo>
                    <a:pt x="0" y="305"/>
                  </a:lnTo>
                  <a:lnTo>
                    <a:pt x="0" y="266"/>
                  </a:lnTo>
                  <a:lnTo>
                    <a:pt x="0" y="228"/>
                  </a:lnTo>
                  <a:lnTo>
                    <a:pt x="12" y="228"/>
                  </a:lnTo>
                  <a:lnTo>
                    <a:pt x="25" y="228"/>
                  </a:lnTo>
                  <a:lnTo>
                    <a:pt x="37" y="228"/>
                  </a:lnTo>
                  <a:lnTo>
                    <a:pt x="51" y="228"/>
                  </a:lnTo>
                  <a:lnTo>
                    <a:pt x="51" y="222"/>
                  </a:lnTo>
                  <a:lnTo>
                    <a:pt x="51" y="208"/>
                  </a:lnTo>
                  <a:lnTo>
                    <a:pt x="51" y="185"/>
                  </a:lnTo>
                  <a:lnTo>
                    <a:pt x="51" y="156"/>
                  </a:lnTo>
                  <a:lnTo>
                    <a:pt x="51" y="126"/>
                  </a:lnTo>
                  <a:lnTo>
                    <a:pt x="51" y="95"/>
                  </a:lnTo>
                  <a:lnTo>
                    <a:pt x="51" y="64"/>
                  </a:lnTo>
                  <a:lnTo>
                    <a:pt x="51" y="38"/>
                  </a:lnTo>
                  <a:lnTo>
                    <a:pt x="50" y="32"/>
                  </a:lnTo>
                  <a:lnTo>
                    <a:pt x="50" y="29"/>
                  </a:lnTo>
                  <a:lnTo>
                    <a:pt x="52" y="27"/>
                  </a:lnTo>
                  <a:lnTo>
                    <a:pt x="59" y="27"/>
                  </a:lnTo>
                  <a:lnTo>
                    <a:pt x="85" y="25"/>
                  </a:lnTo>
                  <a:lnTo>
                    <a:pt x="111" y="21"/>
                  </a:lnTo>
                  <a:lnTo>
                    <a:pt x="138" y="16"/>
                  </a:lnTo>
                  <a:lnTo>
                    <a:pt x="164" y="12"/>
                  </a:lnTo>
                  <a:lnTo>
                    <a:pt x="176" y="25"/>
                  </a:lnTo>
                  <a:lnTo>
                    <a:pt x="185" y="35"/>
                  </a:lnTo>
                  <a:lnTo>
                    <a:pt x="195" y="27"/>
                  </a:lnTo>
                  <a:lnTo>
                    <a:pt x="205" y="17"/>
                  </a:lnTo>
                  <a:lnTo>
                    <a:pt x="209" y="14"/>
                  </a:lnTo>
                  <a:lnTo>
                    <a:pt x="215" y="12"/>
                  </a:lnTo>
                  <a:lnTo>
                    <a:pt x="221" y="10"/>
                  </a:lnTo>
                  <a:lnTo>
                    <a:pt x="226" y="12"/>
                  </a:lnTo>
                  <a:lnTo>
                    <a:pt x="230" y="12"/>
                  </a:lnTo>
                  <a:lnTo>
                    <a:pt x="232" y="12"/>
                  </a:lnTo>
                  <a:lnTo>
                    <a:pt x="234" y="12"/>
                  </a:lnTo>
                  <a:lnTo>
                    <a:pt x="237" y="10"/>
                  </a:lnTo>
                  <a:lnTo>
                    <a:pt x="240" y="7"/>
                  </a:lnTo>
                  <a:lnTo>
                    <a:pt x="246" y="4"/>
                  </a:lnTo>
                  <a:lnTo>
                    <a:pt x="250" y="1"/>
                  </a:lnTo>
                  <a:lnTo>
                    <a:pt x="256" y="0"/>
                  </a:lnTo>
                  <a:lnTo>
                    <a:pt x="262" y="0"/>
                  </a:lnTo>
                  <a:lnTo>
                    <a:pt x="266" y="0"/>
                  </a:lnTo>
                  <a:lnTo>
                    <a:pt x="266" y="5"/>
                  </a:lnTo>
                  <a:lnTo>
                    <a:pt x="267" y="9"/>
                  </a:lnTo>
                  <a:lnTo>
                    <a:pt x="269" y="14"/>
                  </a:lnTo>
                  <a:lnTo>
                    <a:pt x="270" y="18"/>
                  </a:lnTo>
                  <a:lnTo>
                    <a:pt x="275" y="26"/>
                  </a:lnTo>
                  <a:lnTo>
                    <a:pt x="282" y="35"/>
                  </a:lnTo>
                  <a:lnTo>
                    <a:pt x="289" y="45"/>
                  </a:lnTo>
                  <a:lnTo>
                    <a:pt x="296" y="53"/>
                  </a:lnTo>
                  <a:lnTo>
                    <a:pt x="302" y="61"/>
                  </a:lnTo>
                  <a:lnTo>
                    <a:pt x="305" y="70"/>
                  </a:lnTo>
                  <a:lnTo>
                    <a:pt x="306" y="75"/>
                  </a:lnTo>
                  <a:lnTo>
                    <a:pt x="306" y="81"/>
                  </a:lnTo>
                  <a:lnTo>
                    <a:pt x="309" y="87"/>
                  </a:lnTo>
                  <a:lnTo>
                    <a:pt x="312" y="91"/>
                  </a:lnTo>
                  <a:lnTo>
                    <a:pt x="318" y="97"/>
                  </a:lnTo>
                  <a:lnTo>
                    <a:pt x="323" y="102"/>
                  </a:lnTo>
                  <a:lnTo>
                    <a:pt x="327" y="106"/>
                  </a:lnTo>
                  <a:lnTo>
                    <a:pt x="331" y="110"/>
                  </a:lnTo>
                  <a:lnTo>
                    <a:pt x="338" y="112"/>
                  </a:lnTo>
                  <a:lnTo>
                    <a:pt x="345" y="114"/>
                  </a:lnTo>
                  <a:lnTo>
                    <a:pt x="352" y="116"/>
                  </a:lnTo>
                  <a:lnTo>
                    <a:pt x="359" y="120"/>
                  </a:lnTo>
                  <a:lnTo>
                    <a:pt x="364" y="123"/>
                  </a:lnTo>
                  <a:lnTo>
                    <a:pt x="370" y="129"/>
                  </a:lnTo>
                  <a:lnTo>
                    <a:pt x="370" y="134"/>
                  </a:lnTo>
                  <a:lnTo>
                    <a:pt x="369" y="138"/>
                  </a:lnTo>
                  <a:lnTo>
                    <a:pt x="369" y="140"/>
                  </a:lnTo>
                  <a:lnTo>
                    <a:pt x="369" y="143"/>
                  </a:lnTo>
                  <a:lnTo>
                    <a:pt x="373" y="144"/>
                  </a:lnTo>
                  <a:lnTo>
                    <a:pt x="379" y="144"/>
                  </a:lnTo>
                  <a:lnTo>
                    <a:pt x="383" y="144"/>
                  </a:lnTo>
                  <a:lnTo>
                    <a:pt x="386" y="145"/>
                  </a:lnTo>
                  <a:lnTo>
                    <a:pt x="388" y="146"/>
                  </a:lnTo>
                  <a:lnTo>
                    <a:pt x="391" y="148"/>
                  </a:lnTo>
                  <a:lnTo>
                    <a:pt x="391" y="155"/>
                  </a:lnTo>
                  <a:lnTo>
                    <a:pt x="388" y="163"/>
                  </a:lnTo>
                  <a:lnTo>
                    <a:pt x="388" y="170"/>
                  </a:lnTo>
                  <a:lnTo>
                    <a:pt x="389" y="176"/>
                  </a:lnTo>
                  <a:lnTo>
                    <a:pt x="394" y="181"/>
                  </a:lnTo>
                  <a:lnTo>
                    <a:pt x="399" y="186"/>
                  </a:lnTo>
                  <a:lnTo>
                    <a:pt x="402" y="191"/>
                  </a:lnTo>
                  <a:lnTo>
                    <a:pt x="404" y="196"/>
                  </a:lnTo>
                  <a:lnTo>
                    <a:pt x="407" y="201"/>
                  </a:lnTo>
                  <a:lnTo>
                    <a:pt x="410" y="205"/>
                  </a:lnTo>
                  <a:lnTo>
                    <a:pt x="416" y="208"/>
                  </a:lnTo>
                  <a:lnTo>
                    <a:pt x="421" y="209"/>
                  </a:lnTo>
                  <a:lnTo>
                    <a:pt x="428" y="209"/>
                  </a:lnTo>
                  <a:lnTo>
                    <a:pt x="435" y="210"/>
                  </a:lnTo>
                  <a:lnTo>
                    <a:pt x="446" y="212"/>
                  </a:lnTo>
                  <a:lnTo>
                    <a:pt x="457" y="216"/>
                  </a:lnTo>
                  <a:lnTo>
                    <a:pt x="461" y="219"/>
                  </a:lnTo>
                  <a:lnTo>
                    <a:pt x="462" y="221"/>
                  </a:lnTo>
                  <a:lnTo>
                    <a:pt x="462" y="225"/>
                  </a:lnTo>
                  <a:lnTo>
                    <a:pt x="464" y="229"/>
                  </a:lnTo>
                  <a:lnTo>
                    <a:pt x="466" y="233"/>
                  </a:lnTo>
                  <a:lnTo>
                    <a:pt x="469" y="235"/>
                  </a:lnTo>
                  <a:lnTo>
                    <a:pt x="473" y="237"/>
                  </a:lnTo>
                  <a:lnTo>
                    <a:pt x="476" y="238"/>
                  </a:lnTo>
                  <a:lnTo>
                    <a:pt x="470" y="238"/>
                  </a:lnTo>
                  <a:lnTo>
                    <a:pt x="465" y="238"/>
                  </a:lnTo>
                  <a:lnTo>
                    <a:pt x="459" y="240"/>
                  </a:lnTo>
                  <a:lnTo>
                    <a:pt x="456" y="243"/>
                  </a:lnTo>
                  <a:lnTo>
                    <a:pt x="454" y="246"/>
                  </a:lnTo>
                  <a:lnTo>
                    <a:pt x="453" y="250"/>
                  </a:lnTo>
                  <a:lnTo>
                    <a:pt x="451" y="253"/>
                  </a:lnTo>
                  <a:lnTo>
                    <a:pt x="445" y="256"/>
                  </a:lnTo>
                  <a:lnTo>
                    <a:pt x="441" y="258"/>
                  </a:lnTo>
                  <a:lnTo>
                    <a:pt x="436" y="258"/>
                  </a:lnTo>
                  <a:lnTo>
                    <a:pt x="429" y="260"/>
                  </a:lnTo>
                  <a:lnTo>
                    <a:pt x="423" y="262"/>
                  </a:lnTo>
                  <a:lnTo>
                    <a:pt x="417" y="266"/>
                  </a:lnTo>
                  <a:lnTo>
                    <a:pt x="412" y="270"/>
                  </a:lnTo>
                  <a:lnTo>
                    <a:pt x="408" y="277"/>
                  </a:lnTo>
                  <a:lnTo>
                    <a:pt x="404" y="284"/>
                  </a:lnTo>
                  <a:lnTo>
                    <a:pt x="403" y="287"/>
                  </a:lnTo>
                  <a:lnTo>
                    <a:pt x="400" y="290"/>
                  </a:lnTo>
                  <a:lnTo>
                    <a:pt x="397" y="292"/>
                  </a:lnTo>
                  <a:lnTo>
                    <a:pt x="393" y="293"/>
                  </a:lnTo>
                  <a:lnTo>
                    <a:pt x="388" y="293"/>
                  </a:lnTo>
                  <a:lnTo>
                    <a:pt x="386" y="294"/>
                  </a:lnTo>
                  <a:lnTo>
                    <a:pt x="385" y="295"/>
                  </a:lnTo>
                  <a:lnTo>
                    <a:pt x="384" y="297"/>
                  </a:lnTo>
                  <a:lnTo>
                    <a:pt x="384" y="299"/>
                  </a:lnTo>
                  <a:lnTo>
                    <a:pt x="383" y="300"/>
                  </a:lnTo>
                  <a:lnTo>
                    <a:pt x="381" y="302"/>
                  </a:lnTo>
                  <a:lnTo>
                    <a:pt x="378" y="303"/>
                  </a:lnTo>
                  <a:lnTo>
                    <a:pt x="372" y="306"/>
                  </a:lnTo>
                  <a:lnTo>
                    <a:pt x="367" y="309"/>
                  </a:lnTo>
                  <a:lnTo>
                    <a:pt x="362" y="313"/>
                  </a:lnTo>
                  <a:lnTo>
                    <a:pt x="359" y="317"/>
                  </a:lnTo>
                  <a:lnTo>
                    <a:pt x="355" y="322"/>
                  </a:lnTo>
                  <a:lnTo>
                    <a:pt x="353" y="327"/>
                  </a:lnTo>
                  <a:lnTo>
                    <a:pt x="352" y="333"/>
                  </a:lnTo>
                  <a:lnTo>
                    <a:pt x="351" y="340"/>
                  </a:lnTo>
                  <a:lnTo>
                    <a:pt x="350" y="347"/>
                  </a:lnTo>
                  <a:lnTo>
                    <a:pt x="348" y="351"/>
                  </a:lnTo>
                  <a:lnTo>
                    <a:pt x="346" y="355"/>
                  </a:lnTo>
                  <a:lnTo>
                    <a:pt x="343" y="357"/>
                  </a:lnTo>
                  <a:lnTo>
                    <a:pt x="339" y="358"/>
                  </a:lnTo>
                  <a:lnTo>
                    <a:pt x="336" y="360"/>
                  </a:lnTo>
                  <a:lnTo>
                    <a:pt x="332" y="364"/>
                  </a:lnTo>
                  <a:lnTo>
                    <a:pt x="330" y="367"/>
                  </a:lnTo>
                  <a:lnTo>
                    <a:pt x="328" y="372"/>
                  </a:lnTo>
                  <a:lnTo>
                    <a:pt x="324" y="374"/>
                  </a:lnTo>
                  <a:lnTo>
                    <a:pt x="322" y="375"/>
                  </a:lnTo>
                  <a:lnTo>
                    <a:pt x="319" y="376"/>
                  </a:lnTo>
                  <a:lnTo>
                    <a:pt x="312" y="376"/>
                  </a:lnTo>
                  <a:lnTo>
                    <a:pt x="304" y="378"/>
                  </a:lnTo>
                  <a:lnTo>
                    <a:pt x="301" y="381"/>
                  </a:lnTo>
                  <a:lnTo>
                    <a:pt x="298" y="384"/>
                  </a:lnTo>
                  <a:lnTo>
                    <a:pt x="296" y="389"/>
                  </a:lnTo>
                  <a:lnTo>
                    <a:pt x="295" y="395"/>
                  </a:lnTo>
                  <a:lnTo>
                    <a:pt x="293" y="405"/>
                  </a:lnTo>
                  <a:lnTo>
                    <a:pt x="289" y="416"/>
                  </a:lnTo>
                  <a:lnTo>
                    <a:pt x="288" y="421"/>
                  </a:lnTo>
                  <a:lnTo>
                    <a:pt x="286" y="425"/>
                  </a:lnTo>
                  <a:lnTo>
                    <a:pt x="283" y="430"/>
                  </a:lnTo>
                  <a:lnTo>
                    <a:pt x="281" y="433"/>
                  </a:lnTo>
                  <a:lnTo>
                    <a:pt x="277" y="436"/>
                  </a:lnTo>
                  <a:lnTo>
                    <a:pt x="273" y="438"/>
                  </a:lnTo>
                  <a:lnTo>
                    <a:pt x="267" y="438"/>
                  </a:lnTo>
                  <a:lnTo>
                    <a:pt x="262" y="437"/>
                  </a:lnTo>
                  <a:lnTo>
                    <a:pt x="252" y="437"/>
                  </a:lnTo>
                  <a:lnTo>
                    <a:pt x="244" y="439"/>
                  </a:lnTo>
                  <a:lnTo>
                    <a:pt x="239" y="439"/>
                  </a:lnTo>
                  <a:lnTo>
                    <a:pt x="234" y="439"/>
                  </a:lnTo>
                  <a:lnTo>
                    <a:pt x="230" y="438"/>
                  </a:lnTo>
                  <a:lnTo>
                    <a:pt x="225" y="436"/>
                  </a:lnTo>
                  <a:lnTo>
                    <a:pt x="218" y="432"/>
                  </a:lnTo>
                  <a:lnTo>
                    <a:pt x="213" y="430"/>
                  </a:lnTo>
                  <a:lnTo>
                    <a:pt x="209" y="430"/>
                  </a:lnTo>
                  <a:lnTo>
                    <a:pt x="207" y="431"/>
                  </a:lnTo>
                  <a:lnTo>
                    <a:pt x="202" y="429"/>
                  </a:lnTo>
                  <a:lnTo>
                    <a:pt x="198" y="425"/>
                  </a:lnTo>
                  <a:lnTo>
                    <a:pt x="190" y="419"/>
                  </a:lnTo>
                  <a:lnTo>
                    <a:pt x="182" y="414"/>
                  </a:lnTo>
                  <a:lnTo>
                    <a:pt x="173" y="411"/>
                  </a:lnTo>
                  <a:lnTo>
                    <a:pt x="165" y="409"/>
                  </a:lnTo>
                  <a:lnTo>
                    <a:pt x="161" y="411"/>
                  </a:lnTo>
                  <a:lnTo>
                    <a:pt x="157" y="411"/>
                  </a:lnTo>
                  <a:lnTo>
                    <a:pt x="153" y="413"/>
                  </a:lnTo>
                  <a:lnTo>
                    <a:pt x="151" y="415"/>
                  </a:lnTo>
                  <a:lnTo>
                    <a:pt x="148" y="419"/>
                  </a:lnTo>
                  <a:lnTo>
                    <a:pt x="145" y="423"/>
                  </a:lnTo>
                  <a:lnTo>
                    <a:pt x="143" y="428"/>
                  </a:lnTo>
                  <a:lnTo>
                    <a:pt x="141" y="433"/>
                  </a:lnTo>
                  <a:lnTo>
                    <a:pt x="140" y="440"/>
                  </a:lnTo>
                  <a:lnTo>
                    <a:pt x="139" y="446"/>
                  </a:lnTo>
                  <a:lnTo>
                    <a:pt x="135" y="453"/>
                  </a:lnTo>
                  <a:lnTo>
                    <a:pt x="132" y="458"/>
                  </a:lnTo>
                  <a:lnTo>
                    <a:pt x="123" y="466"/>
                  </a:lnTo>
                  <a:lnTo>
                    <a:pt x="114" y="476"/>
                  </a:lnTo>
                  <a:lnTo>
                    <a:pt x="108" y="482"/>
                  </a:lnTo>
                  <a:lnTo>
                    <a:pt x="104" y="485"/>
                  </a:lnTo>
                  <a:lnTo>
                    <a:pt x="100" y="486"/>
                  </a:lnTo>
                  <a:lnTo>
                    <a:pt x="92" y="488"/>
                  </a:lnTo>
                  <a:lnTo>
                    <a:pt x="88" y="493"/>
                  </a:lnTo>
                  <a:lnTo>
                    <a:pt x="85" y="498"/>
                  </a:lnTo>
                  <a:lnTo>
                    <a:pt x="83" y="499"/>
                  </a:lnTo>
                  <a:lnTo>
                    <a:pt x="81" y="501"/>
                  </a:lnTo>
                  <a:lnTo>
                    <a:pt x="77" y="501"/>
                  </a:lnTo>
                  <a:lnTo>
                    <a:pt x="75" y="501"/>
                  </a:lnTo>
                  <a:lnTo>
                    <a:pt x="68" y="501"/>
                  </a:lnTo>
                  <a:lnTo>
                    <a:pt x="63" y="499"/>
                  </a:lnTo>
                  <a:lnTo>
                    <a:pt x="52" y="498"/>
                  </a:lnTo>
                  <a:lnTo>
                    <a:pt x="42" y="499"/>
                  </a:lnTo>
                  <a:lnTo>
                    <a:pt x="38" y="501"/>
                  </a:lnTo>
                  <a:lnTo>
                    <a:pt x="34" y="501"/>
                  </a:lnTo>
                  <a:lnTo>
                    <a:pt x="31" y="494"/>
                  </a:lnTo>
                  <a:lnTo>
                    <a:pt x="31" y="487"/>
                  </a:lnTo>
                  <a:lnTo>
                    <a:pt x="31" y="481"/>
                  </a:lnTo>
                  <a:lnTo>
                    <a:pt x="31" y="477"/>
                  </a:lnTo>
                  <a:lnTo>
                    <a:pt x="33" y="471"/>
                  </a:lnTo>
                  <a:lnTo>
                    <a:pt x="35" y="466"/>
                  </a:lnTo>
                  <a:lnTo>
                    <a:pt x="38" y="463"/>
                  </a:lnTo>
                  <a:lnTo>
                    <a:pt x="42" y="460"/>
                  </a:lnTo>
                  <a:lnTo>
                    <a:pt x="43" y="455"/>
                  </a:lnTo>
                  <a:lnTo>
                    <a:pt x="42" y="450"/>
                  </a:lnTo>
                  <a:lnTo>
                    <a:pt x="41" y="446"/>
                  </a:lnTo>
                  <a:lnTo>
                    <a:pt x="39" y="441"/>
                  </a:lnTo>
                  <a:lnTo>
                    <a:pt x="33" y="424"/>
                  </a:lnTo>
                  <a:lnTo>
                    <a:pt x="25" y="408"/>
                  </a:lnTo>
                  <a:lnTo>
                    <a:pt x="20" y="400"/>
                  </a:lnTo>
                  <a:lnTo>
                    <a:pt x="14" y="393"/>
                  </a:lnTo>
                  <a:lnTo>
                    <a:pt x="8" y="387"/>
                  </a:lnTo>
                  <a:lnTo>
                    <a:pt x="0" y="381"/>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5" name="Freeform 415"/>
            <p:cNvSpPr>
              <a:spLocks/>
            </p:cNvSpPr>
            <p:nvPr/>
          </p:nvSpPr>
          <p:spPr bwMode="gray">
            <a:xfrm>
              <a:off x="5251450" y="4751388"/>
              <a:ext cx="150813" cy="158750"/>
            </a:xfrm>
            <a:custGeom>
              <a:avLst/>
              <a:gdLst/>
              <a:ahLst/>
              <a:cxnLst>
                <a:cxn ang="0">
                  <a:pos x="0" y="266"/>
                </a:cxn>
                <a:cxn ang="0">
                  <a:pos x="37" y="228"/>
                </a:cxn>
                <a:cxn ang="0">
                  <a:pos x="51" y="185"/>
                </a:cxn>
                <a:cxn ang="0">
                  <a:pos x="51" y="64"/>
                </a:cxn>
                <a:cxn ang="0">
                  <a:pos x="52" y="27"/>
                </a:cxn>
                <a:cxn ang="0">
                  <a:pos x="138" y="16"/>
                </a:cxn>
                <a:cxn ang="0">
                  <a:pos x="195" y="27"/>
                </a:cxn>
                <a:cxn ang="0">
                  <a:pos x="221" y="10"/>
                </a:cxn>
                <a:cxn ang="0">
                  <a:pos x="234" y="12"/>
                </a:cxn>
                <a:cxn ang="0">
                  <a:pos x="250" y="1"/>
                </a:cxn>
                <a:cxn ang="0">
                  <a:pos x="266" y="5"/>
                </a:cxn>
                <a:cxn ang="0">
                  <a:pos x="275" y="26"/>
                </a:cxn>
                <a:cxn ang="0">
                  <a:pos x="302" y="61"/>
                </a:cxn>
                <a:cxn ang="0">
                  <a:pos x="309" y="87"/>
                </a:cxn>
                <a:cxn ang="0">
                  <a:pos x="327" y="106"/>
                </a:cxn>
                <a:cxn ang="0">
                  <a:pos x="352" y="116"/>
                </a:cxn>
                <a:cxn ang="0">
                  <a:pos x="370" y="134"/>
                </a:cxn>
                <a:cxn ang="0">
                  <a:pos x="373" y="144"/>
                </a:cxn>
                <a:cxn ang="0">
                  <a:pos x="388" y="146"/>
                </a:cxn>
                <a:cxn ang="0">
                  <a:pos x="388" y="170"/>
                </a:cxn>
                <a:cxn ang="0">
                  <a:pos x="402" y="191"/>
                </a:cxn>
                <a:cxn ang="0">
                  <a:pos x="416" y="208"/>
                </a:cxn>
                <a:cxn ang="0">
                  <a:pos x="446" y="212"/>
                </a:cxn>
                <a:cxn ang="0">
                  <a:pos x="462" y="225"/>
                </a:cxn>
                <a:cxn ang="0">
                  <a:pos x="473" y="237"/>
                </a:cxn>
                <a:cxn ang="0">
                  <a:pos x="459" y="240"/>
                </a:cxn>
                <a:cxn ang="0">
                  <a:pos x="451" y="253"/>
                </a:cxn>
                <a:cxn ang="0">
                  <a:pos x="429" y="260"/>
                </a:cxn>
                <a:cxn ang="0">
                  <a:pos x="408" y="277"/>
                </a:cxn>
                <a:cxn ang="0">
                  <a:pos x="397" y="292"/>
                </a:cxn>
                <a:cxn ang="0">
                  <a:pos x="385" y="295"/>
                </a:cxn>
                <a:cxn ang="0">
                  <a:pos x="381" y="302"/>
                </a:cxn>
                <a:cxn ang="0">
                  <a:pos x="362" y="313"/>
                </a:cxn>
                <a:cxn ang="0">
                  <a:pos x="352" y="333"/>
                </a:cxn>
                <a:cxn ang="0">
                  <a:pos x="346" y="355"/>
                </a:cxn>
                <a:cxn ang="0">
                  <a:pos x="332" y="364"/>
                </a:cxn>
                <a:cxn ang="0">
                  <a:pos x="322" y="375"/>
                </a:cxn>
                <a:cxn ang="0">
                  <a:pos x="301" y="381"/>
                </a:cxn>
                <a:cxn ang="0">
                  <a:pos x="293" y="405"/>
                </a:cxn>
                <a:cxn ang="0">
                  <a:pos x="283" y="430"/>
                </a:cxn>
                <a:cxn ang="0">
                  <a:pos x="267" y="438"/>
                </a:cxn>
                <a:cxn ang="0">
                  <a:pos x="239" y="439"/>
                </a:cxn>
                <a:cxn ang="0">
                  <a:pos x="218" y="432"/>
                </a:cxn>
                <a:cxn ang="0">
                  <a:pos x="202" y="429"/>
                </a:cxn>
                <a:cxn ang="0">
                  <a:pos x="173" y="411"/>
                </a:cxn>
                <a:cxn ang="0">
                  <a:pos x="153" y="413"/>
                </a:cxn>
                <a:cxn ang="0">
                  <a:pos x="143" y="428"/>
                </a:cxn>
                <a:cxn ang="0">
                  <a:pos x="135" y="453"/>
                </a:cxn>
                <a:cxn ang="0">
                  <a:pos x="108" y="482"/>
                </a:cxn>
                <a:cxn ang="0">
                  <a:pos x="88" y="493"/>
                </a:cxn>
                <a:cxn ang="0">
                  <a:pos x="77" y="501"/>
                </a:cxn>
                <a:cxn ang="0">
                  <a:pos x="52" y="498"/>
                </a:cxn>
                <a:cxn ang="0">
                  <a:pos x="31" y="494"/>
                </a:cxn>
                <a:cxn ang="0">
                  <a:pos x="33" y="471"/>
                </a:cxn>
                <a:cxn ang="0">
                  <a:pos x="43" y="455"/>
                </a:cxn>
                <a:cxn ang="0">
                  <a:pos x="33" y="424"/>
                </a:cxn>
                <a:cxn ang="0">
                  <a:pos x="8" y="387"/>
                </a:cxn>
              </a:cxnLst>
              <a:rect l="0" t="0" r="r" b="b"/>
              <a:pathLst>
                <a:path w="476" h="501">
                  <a:moveTo>
                    <a:pt x="0" y="381"/>
                  </a:moveTo>
                  <a:lnTo>
                    <a:pt x="0" y="342"/>
                  </a:lnTo>
                  <a:lnTo>
                    <a:pt x="0" y="305"/>
                  </a:lnTo>
                  <a:lnTo>
                    <a:pt x="0" y="266"/>
                  </a:lnTo>
                  <a:lnTo>
                    <a:pt x="0" y="228"/>
                  </a:lnTo>
                  <a:lnTo>
                    <a:pt x="12" y="228"/>
                  </a:lnTo>
                  <a:lnTo>
                    <a:pt x="25" y="228"/>
                  </a:lnTo>
                  <a:lnTo>
                    <a:pt x="37" y="228"/>
                  </a:lnTo>
                  <a:lnTo>
                    <a:pt x="51" y="228"/>
                  </a:lnTo>
                  <a:lnTo>
                    <a:pt x="51" y="222"/>
                  </a:lnTo>
                  <a:lnTo>
                    <a:pt x="51" y="208"/>
                  </a:lnTo>
                  <a:lnTo>
                    <a:pt x="51" y="185"/>
                  </a:lnTo>
                  <a:lnTo>
                    <a:pt x="51" y="156"/>
                  </a:lnTo>
                  <a:lnTo>
                    <a:pt x="51" y="126"/>
                  </a:lnTo>
                  <a:lnTo>
                    <a:pt x="51" y="95"/>
                  </a:lnTo>
                  <a:lnTo>
                    <a:pt x="51" y="64"/>
                  </a:lnTo>
                  <a:lnTo>
                    <a:pt x="51" y="38"/>
                  </a:lnTo>
                  <a:lnTo>
                    <a:pt x="50" y="32"/>
                  </a:lnTo>
                  <a:lnTo>
                    <a:pt x="50" y="29"/>
                  </a:lnTo>
                  <a:lnTo>
                    <a:pt x="52" y="27"/>
                  </a:lnTo>
                  <a:lnTo>
                    <a:pt x="59" y="27"/>
                  </a:lnTo>
                  <a:lnTo>
                    <a:pt x="85" y="25"/>
                  </a:lnTo>
                  <a:lnTo>
                    <a:pt x="111" y="21"/>
                  </a:lnTo>
                  <a:lnTo>
                    <a:pt x="138" y="16"/>
                  </a:lnTo>
                  <a:lnTo>
                    <a:pt x="164" y="12"/>
                  </a:lnTo>
                  <a:lnTo>
                    <a:pt x="176" y="25"/>
                  </a:lnTo>
                  <a:lnTo>
                    <a:pt x="185" y="35"/>
                  </a:lnTo>
                  <a:lnTo>
                    <a:pt x="195" y="27"/>
                  </a:lnTo>
                  <a:lnTo>
                    <a:pt x="205" y="17"/>
                  </a:lnTo>
                  <a:lnTo>
                    <a:pt x="209" y="14"/>
                  </a:lnTo>
                  <a:lnTo>
                    <a:pt x="215" y="12"/>
                  </a:lnTo>
                  <a:lnTo>
                    <a:pt x="221" y="10"/>
                  </a:lnTo>
                  <a:lnTo>
                    <a:pt x="226" y="12"/>
                  </a:lnTo>
                  <a:lnTo>
                    <a:pt x="230" y="12"/>
                  </a:lnTo>
                  <a:lnTo>
                    <a:pt x="232" y="12"/>
                  </a:lnTo>
                  <a:lnTo>
                    <a:pt x="234" y="12"/>
                  </a:lnTo>
                  <a:lnTo>
                    <a:pt x="237" y="10"/>
                  </a:lnTo>
                  <a:lnTo>
                    <a:pt x="240" y="7"/>
                  </a:lnTo>
                  <a:lnTo>
                    <a:pt x="246" y="4"/>
                  </a:lnTo>
                  <a:lnTo>
                    <a:pt x="250" y="1"/>
                  </a:lnTo>
                  <a:lnTo>
                    <a:pt x="256" y="0"/>
                  </a:lnTo>
                  <a:lnTo>
                    <a:pt x="262" y="0"/>
                  </a:lnTo>
                  <a:lnTo>
                    <a:pt x="266" y="0"/>
                  </a:lnTo>
                  <a:lnTo>
                    <a:pt x="266" y="5"/>
                  </a:lnTo>
                  <a:lnTo>
                    <a:pt x="267" y="9"/>
                  </a:lnTo>
                  <a:lnTo>
                    <a:pt x="269" y="14"/>
                  </a:lnTo>
                  <a:lnTo>
                    <a:pt x="270" y="18"/>
                  </a:lnTo>
                  <a:lnTo>
                    <a:pt x="275" y="26"/>
                  </a:lnTo>
                  <a:lnTo>
                    <a:pt x="282" y="35"/>
                  </a:lnTo>
                  <a:lnTo>
                    <a:pt x="289" y="45"/>
                  </a:lnTo>
                  <a:lnTo>
                    <a:pt x="296" y="53"/>
                  </a:lnTo>
                  <a:lnTo>
                    <a:pt x="302" y="61"/>
                  </a:lnTo>
                  <a:lnTo>
                    <a:pt x="305" y="70"/>
                  </a:lnTo>
                  <a:lnTo>
                    <a:pt x="306" y="75"/>
                  </a:lnTo>
                  <a:lnTo>
                    <a:pt x="306" y="81"/>
                  </a:lnTo>
                  <a:lnTo>
                    <a:pt x="309" y="87"/>
                  </a:lnTo>
                  <a:lnTo>
                    <a:pt x="312" y="91"/>
                  </a:lnTo>
                  <a:lnTo>
                    <a:pt x="318" y="97"/>
                  </a:lnTo>
                  <a:lnTo>
                    <a:pt x="323" y="102"/>
                  </a:lnTo>
                  <a:lnTo>
                    <a:pt x="327" y="106"/>
                  </a:lnTo>
                  <a:lnTo>
                    <a:pt x="331" y="110"/>
                  </a:lnTo>
                  <a:lnTo>
                    <a:pt x="338" y="112"/>
                  </a:lnTo>
                  <a:lnTo>
                    <a:pt x="345" y="114"/>
                  </a:lnTo>
                  <a:lnTo>
                    <a:pt x="352" y="116"/>
                  </a:lnTo>
                  <a:lnTo>
                    <a:pt x="359" y="120"/>
                  </a:lnTo>
                  <a:lnTo>
                    <a:pt x="364" y="123"/>
                  </a:lnTo>
                  <a:lnTo>
                    <a:pt x="370" y="129"/>
                  </a:lnTo>
                  <a:lnTo>
                    <a:pt x="370" y="134"/>
                  </a:lnTo>
                  <a:lnTo>
                    <a:pt x="369" y="138"/>
                  </a:lnTo>
                  <a:lnTo>
                    <a:pt x="369" y="140"/>
                  </a:lnTo>
                  <a:lnTo>
                    <a:pt x="369" y="143"/>
                  </a:lnTo>
                  <a:lnTo>
                    <a:pt x="373" y="144"/>
                  </a:lnTo>
                  <a:lnTo>
                    <a:pt x="379" y="144"/>
                  </a:lnTo>
                  <a:lnTo>
                    <a:pt x="383" y="144"/>
                  </a:lnTo>
                  <a:lnTo>
                    <a:pt x="386" y="145"/>
                  </a:lnTo>
                  <a:lnTo>
                    <a:pt x="388" y="146"/>
                  </a:lnTo>
                  <a:lnTo>
                    <a:pt x="391" y="148"/>
                  </a:lnTo>
                  <a:lnTo>
                    <a:pt x="391" y="155"/>
                  </a:lnTo>
                  <a:lnTo>
                    <a:pt x="388" y="163"/>
                  </a:lnTo>
                  <a:lnTo>
                    <a:pt x="388" y="170"/>
                  </a:lnTo>
                  <a:lnTo>
                    <a:pt x="389" y="176"/>
                  </a:lnTo>
                  <a:lnTo>
                    <a:pt x="394" y="181"/>
                  </a:lnTo>
                  <a:lnTo>
                    <a:pt x="399" y="186"/>
                  </a:lnTo>
                  <a:lnTo>
                    <a:pt x="402" y="191"/>
                  </a:lnTo>
                  <a:lnTo>
                    <a:pt x="404" y="196"/>
                  </a:lnTo>
                  <a:lnTo>
                    <a:pt x="407" y="201"/>
                  </a:lnTo>
                  <a:lnTo>
                    <a:pt x="410" y="205"/>
                  </a:lnTo>
                  <a:lnTo>
                    <a:pt x="416" y="208"/>
                  </a:lnTo>
                  <a:lnTo>
                    <a:pt x="421" y="209"/>
                  </a:lnTo>
                  <a:lnTo>
                    <a:pt x="428" y="209"/>
                  </a:lnTo>
                  <a:lnTo>
                    <a:pt x="435" y="210"/>
                  </a:lnTo>
                  <a:lnTo>
                    <a:pt x="446" y="212"/>
                  </a:lnTo>
                  <a:lnTo>
                    <a:pt x="457" y="216"/>
                  </a:lnTo>
                  <a:lnTo>
                    <a:pt x="461" y="219"/>
                  </a:lnTo>
                  <a:lnTo>
                    <a:pt x="462" y="221"/>
                  </a:lnTo>
                  <a:lnTo>
                    <a:pt x="462" y="225"/>
                  </a:lnTo>
                  <a:lnTo>
                    <a:pt x="464" y="229"/>
                  </a:lnTo>
                  <a:lnTo>
                    <a:pt x="466" y="233"/>
                  </a:lnTo>
                  <a:lnTo>
                    <a:pt x="469" y="235"/>
                  </a:lnTo>
                  <a:lnTo>
                    <a:pt x="473" y="237"/>
                  </a:lnTo>
                  <a:lnTo>
                    <a:pt x="476" y="238"/>
                  </a:lnTo>
                  <a:lnTo>
                    <a:pt x="470" y="238"/>
                  </a:lnTo>
                  <a:lnTo>
                    <a:pt x="465" y="238"/>
                  </a:lnTo>
                  <a:lnTo>
                    <a:pt x="459" y="240"/>
                  </a:lnTo>
                  <a:lnTo>
                    <a:pt x="456" y="243"/>
                  </a:lnTo>
                  <a:lnTo>
                    <a:pt x="454" y="246"/>
                  </a:lnTo>
                  <a:lnTo>
                    <a:pt x="453" y="250"/>
                  </a:lnTo>
                  <a:lnTo>
                    <a:pt x="451" y="253"/>
                  </a:lnTo>
                  <a:lnTo>
                    <a:pt x="445" y="256"/>
                  </a:lnTo>
                  <a:lnTo>
                    <a:pt x="441" y="258"/>
                  </a:lnTo>
                  <a:lnTo>
                    <a:pt x="436" y="258"/>
                  </a:lnTo>
                  <a:lnTo>
                    <a:pt x="429" y="260"/>
                  </a:lnTo>
                  <a:lnTo>
                    <a:pt x="423" y="262"/>
                  </a:lnTo>
                  <a:lnTo>
                    <a:pt x="417" y="266"/>
                  </a:lnTo>
                  <a:lnTo>
                    <a:pt x="412" y="270"/>
                  </a:lnTo>
                  <a:lnTo>
                    <a:pt x="408" y="277"/>
                  </a:lnTo>
                  <a:lnTo>
                    <a:pt x="404" y="284"/>
                  </a:lnTo>
                  <a:lnTo>
                    <a:pt x="403" y="287"/>
                  </a:lnTo>
                  <a:lnTo>
                    <a:pt x="400" y="290"/>
                  </a:lnTo>
                  <a:lnTo>
                    <a:pt x="397" y="292"/>
                  </a:lnTo>
                  <a:lnTo>
                    <a:pt x="393" y="293"/>
                  </a:lnTo>
                  <a:lnTo>
                    <a:pt x="388" y="293"/>
                  </a:lnTo>
                  <a:lnTo>
                    <a:pt x="386" y="294"/>
                  </a:lnTo>
                  <a:lnTo>
                    <a:pt x="385" y="295"/>
                  </a:lnTo>
                  <a:lnTo>
                    <a:pt x="384" y="297"/>
                  </a:lnTo>
                  <a:lnTo>
                    <a:pt x="384" y="299"/>
                  </a:lnTo>
                  <a:lnTo>
                    <a:pt x="383" y="300"/>
                  </a:lnTo>
                  <a:lnTo>
                    <a:pt x="381" y="302"/>
                  </a:lnTo>
                  <a:lnTo>
                    <a:pt x="378" y="303"/>
                  </a:lnTo>
                  <a:lnTo>
                    <a:pt x="372" y="306"/>
                  </a:lnTo>
                  <a:lnTo>
                    <a:pt x="367" y="309"/>
                  </a:lnTo>
                  <a:lnTo>
                    <a:pt x="362" y="313"/>
                  </a:lnTo>
                  <a:lnTo>
                    <a:pt x="359" y="317"/>
                  </a:lnTo>
                  <a:lnTo>
                    <a:pt x="355" y="322"/>
                  </a:lnTo>
                  <a:lnTo>
                    <a:pt x="353" y="327"/>
                  </a:lnTo>
                  <a:lnTo>
                    <a:pt x="352" y="333"/>
                  </a:lnTo>
                  <a:lnTo>
                    <a:pt x="351" y="340"/>
                  </a:lnTo>
                  <a:lnTo>
                    <a:pt x="350" y="347"/>
                  </a:lnTo>
                  <a:lnTo>
                    <a:pt x="348" y="351"/>
                  </a:lnTo>
                  <a:lnTo>
                    <a:pt x="346" y="355"/>
                  </a:lnTo>
                  <a:lnTo>
                    <a:pt x="343" y="357"/>
                  </a:lnTo>
                  <a:lnTo>
                    <a:pt x="339" y="358"/>
                  </a:lnTo>
                  <a:lnTo>
                    <a:pt x="336" y="360"/>
                  </a:lnTo>
                  <a:lnTo>
                    <a:pt x="332" y="364"/>
                  </a:lnTo>
                  <a:lnTo>
                    <a:pt x="330" y="367"/>
                  </a:lnTo>
                  <a:lnTo>
                    <a:pt x="328" y="372"/>
                  </a:lnTo>
                  <a:lnTo>
                    <a:pt x="324" y="374"/>
                  </a:lnTo>
                  <a:lnTo>
                    <a:pt x="322" y="375"/>
                  </a:lnTo>
                  <a:lnTo>
                    <a:pt x="319" y="376"/>
                  </a:lnTo>
                  <a:lnTo>
                    <a:pt x="312" y="376"/>
                  </a:lnTo>
                  <a:lnTo>
                    <a:pt x="304" y="378"/>
                  </a:lnTo>
                  <a:lnTo>
                    <a:pt x="301" y="381"/>
                  </a:lnTo>
                  <a:lnTo>
                    <a:pt x="298" y="384"/>
                  </a:lnTo>
                  <a:lnTo>
                    <a:pt x="296" y="389"/>
                  </a:lnTo>
                  <a:lnTo>
                    <a:pt x="295" y="395"/>
                  </a:lnTo>
                  <a:lnTo>
                    <a:pt x="293" y="405"/>
                  </a:lnTo>
                  <a:lnTo>
                    <a:pt x="289" y="416"/>
                  </a:lnTo>
                  <a:lnTo>
                    <a:pt x="288" y="421"/>
                  </a:lnTo>
                  <a:lnTo>
                    <a:pt x="286" y="425"/>
                  </a:lnTo>
                  <a:lnTo>
                    <a:pt x="283" y="430"/>
                  </a:lnTo>
                  <a:lnTo>
                    <a:pt x="281" y="433"/>
                  </a:lnTo>
                  <a:lnTo>
                    <a:pt x="277" y="436"/>
                  </a:lnTo>
                  <a:lnTo>
                    <a:pt x="273" y="438"/>
                  </a:lnTo>
                  <a:lnTo>
                    <a:pt x="267" y="438"/>
                  </a:lnTo>
                  <a:lnTo>
                    <a:pt x="262" y="437"/>
                  </a:lnTo>
                  <a:lnTo>
                    <a:pt x="252" y="437"/>
                  </a:lnTo>
                  <a:lnTo>
                    <a:pt x="244" y="439"/>
                  </a:lnTo>
                  <a:lnTo>
                    <a:pt x="239" y="439"/>
                  </a:lnTo>
                  <a:lnTo>
                    <a:pt x="234" y="439"/>
                  </a:lnTo>
                  <a:lnTo>
                    <a:pt x="230" y="438"/>
                  </a:lnTo>
                  <a:lnTo>
                    <a:pt x="225" y="436"/>
                  </a:lnTo>
                  <a:lnTo>
                    <a:pt x="218" y="432"/>
                  </a:lnTo>
                  <a:lnTo>
                    <a:pt x="213" y="430"/>
                  </a:lnTo>
                  <a:lnTo>
                    <a:pt x="209" y="430"/>
                  </a:lnTo>
                  <a:lnTo>
                    <a:pt x="207" y="431"/>
                  </a:lnTo>
                  <a:lnTo>
                    <a:pt x="202" y="429"/>
                  </a:lnTo>
                  <a:lnTo>
                    <a:pt x="198" y="425"/>
                  </a:lnTo>
                  <a:lnTo>
                    <a:pt x="190" y="419"/>
                  </a:lnTo>
                  <a:lnTo>
                    <a:pt x="182" y="414"/>
                  </a:lnTo>
                  <a:lnTo>
                    <a:pt x="173" y="411"/>
                  </a:lnTo>
                  <a:lnTo>
                    <a:pt x="165" y="409"/>
                  </a:lnTo>
                  <a:lnTo>
                    <a:pt x="161" y="411"/>
                  </a:lnTo>
                  <a:lnTo>
                    <a:pt x="157" y="411"/>
                  </a:lnTo>
                  <a:lnTo>
                    <a:pt x="153" y="413"/>
                  </a:lnTo>
                  <a:lnTo>
                    <a:pt x="151" y="415"/>
                  </a:lnTo>
                  <a:lnTo>
                    <a:pt x="148" y="419"/>
                  </a:lnTo>
                  <a:lnTo>
                    <a:pt x="145" y="423"/>
                  </a:lnTo>
                  <a:lnTo>
                    <a:pt x="143" y="428"/>
                  </a:lnTo>
                  <a:lnTo>
                    <a:pt x="141" y="433"/>
                  </a:lnTo>
                  <a:lnTo>
                    <a:pt x="140" y="440"/>
                  </a:lnTo>
                  <a:lnTo>
                    <a:pt x="139" y="446"/>
                  </a:lnTo>
                  <a:lnTo>
                    <a:pt x="135" y="453"/>
                  </a:lnTo>
                  <a:lnTo>
                    <a:pt x="132" y="458"/>
                  </a:lnTo>
                  <a:lnTo>
                    <a:pt x="123" y="466"/>
                  </a:lnTo>
                  <a:lnTo>
                    <a:pt x="114" y="476"/>
                  </a:lnTo>
                  <a:lnTo>
                    <a:pt x="108" y="482"/>
                  </a:lnTo>
                  <a:lnTo>
                    <a:pt x="104" y="485"/>
                  </a:lnTo>
                  <a:lnTo>
                    <a:pt x="100" y="486"/>
                  </a:lnTo>
                  <a:lnTo>
                    <a:pt x="92" y="488"/>
                  </a:lnTo>
                  <a:lnTo>
                    <a:pt x="88" y="493"/>
                  </a:lnTo>
                  <a:lnTo>
                    <a:pt x="85" y="498"/>
                  </a:lnTo>
                  <a:lnTo>
                    <a:pt x="83" y="499"/>
                  </a:lnTo>
                  <a:lnTo>
                    <a:pt x="81" y="501"/>
                  </a:lnTo>
                  <a:lnTo>
                    <a:pt x="77" y="501"/>
                  </a:lnTo>
                  <a:lnTo>
                    <a:pt x="75" y="501"/>
                  </a:lnTo>
                  <a:lnTo>
                    <a:pt x="68" y="501"/>
                  </a:lnTo>
                  <a:lnTo>
                    <a:pt x="63" y="499"/>
                  </a:lnTo>
                  <a:lnTo>
                    <a:pt x="52" y="498"/>
                  </a:lnTo>
                  <a:lnTo>
                    <a:pt x="42" y="499"/>
                  </a:lnTo>
                  <a:lnTo>
                    <a:pt x="38" y="501"/>
                  </a:lnTo>
                  <a:lnTo>
                    <a:pt x="34" y="501"/>
                  </a:lnTo>
                  <a:lnTo>
                    <a:pt x="31" y="494"/>
                  </a:lnTo>
                  <a:lnTo>
                    <a:pt x="31" y="487"/>
                  </a:lnTo>
                  <a:lnTo>
                    <a:pt x="31" y="481"/>
                  </a:lnTo>
                  <a:lnTo>
                    <a:pt x="31" y="477"/>
                  </a:lnTo>
                  <a:lnTo>
                    <a:pt x="33" y="471"/>
                  </a:lnTo>
                  <a:lnTo>
                    <a:pt x="35" y="466"/>
                  </a:lnTo>
                  <a:lnTo>
                    <a:pt x="38" y="463"/>
                  </a:lnTo>
                  <a:lnTo>
                    <a:pt x="42" y="460"/>
                  </a:lnTo>
                  <a:lnTo>
                    <a:pt x="43" y="455"/>
                  </a:lnTo>
                  <a:lnTo>
                    <a:pt x="42" y="450"/>
                  </a:lnTo>
                  <a:lnTo>
                    <a:pt x="41" y="446"/>
                  </a:lnTo>
                  <a:lnTo>
                    <a:pt x="39" y="441"/>
                  </a:lnTo>
                  <a:lnTo>
                    <a:pt x="33" y="424"/>
                  </a:lnTo>
                  <a:lnTo>
                    <a:pt x="25" y="408"/>
                  </a:lnTo>
                  <a:lnTo>
                    <a:pt x="20" y="400"/>
                  </a:lnTo>
                  <a:lnTo>
                    <a:pt x="14" y="393"/>
                  </a:lnTo>
                  <a:lnTo>
                    <a:pt x="8" y="387"/>
                  </a:lnTo>
                  <a:lnTo>
                    <a:pt x="0" y="381"/>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6" name="Freeform 416"/>
            <p:cNvSpPr>
              <a:spLocks/>
            </p:cNvSpPr>
            <p:nvPr/>
          </p:nvSpPr>
          <p:spPr bwMode="gray">
            <a:xfrm>
              <a:off x="5335588" y="4714876"/>
              <a:ext cx="127000" cy="115888"/>
            </a:xfrm>
            <a:custGeom>
              <a:avLst/>
              <a:gdLst/>
              <a:ahLst/>
              <a:cxnLst>
                <a:cxn ang="0">
                  <a:pos x="343" y="329"/>
                </a:cxn>
                <a:cxn ang="0">
                  <a:pos x="365" y="304"/>
                </a:cxn>
                <a:cxn ang="0">
                  <a:pos x="369" y="271"/>
                </a:cxn>
                <a:cxn ang="0">
                  <a:pos x="381" y="258"/>
                </a:cxn>
                <a:cxn ang="0">
                  <a:pos x="395" y="236"/>
                </a:cxn>
                <a:cxn ang="0">
                  <a:pos x="389" y="214"/>
                </a:cxn>
                <a:cxn ang="0">
                  <a:pos x="385" y="199"/>
                </a:cxn>
                <a:cxn ang="0">
                  <a:pos x="388" y="185"/>
                </a:cxn>
                <a:cxn ang="0">
                  <a:pos x="380" y="171"/>
                </a:cxn>
                <a:cxn ang="0">
                  <a:pos x="388" y="169"/>
                </a:cxn>
                <a:cxn ang="0">
                  <a:pos x="394" y="153"/>
                </a:cxn>
                <a:cxn ang="0">
                  <a:pos x="395" y="121"/>
                </a:cxn>
                <a:cxn ang="0">
                  <a:pos x="395" y="90"/>
                </a:cxn>
                <a:cxn ang="0">
                  <a:pos x="388" y="73"/>
                </a:cxn>
                <a:cxn ang="0">
                  <a:pos x="390" y="60"/>
                </a:cxn>
                <a:cxn ang="0">
                  <a:pos x="369" y="48"/>
                </a:cxn>
                <a:cxn ang="0">
                  <a:pos x="337" y="40"/>
                </a:cxn>
                <a:cxn ang="0">
                  <a:pos x="292" y="20"/>
                </a:cxn>
                <a:cxn ang="0">
                  <a:pos x="268" y="23"/>
                </a:cxn>
                <a:cxn ang="0">
                  <a:pos x="263" y="6"/>
                </a:cxn>
                <a:cxn ang="0">
                  <a:pos x="227" y="1"/>
                </a:cxn>
                <a:cxn ang="0">
                  <a:pos x="199" y="12"/>
                </a:cxn>
                <a:cxn ang="0">
                  <a:pos x="184" y="32"/>
                </a:cxn>
                <a:cxn ang="0">
                  <a:pos x="182" y="47"/>
                </a:cxn>
                <a:cxn ang="0">
                  <a:pos x="142" y="66"/>
                </a:cxn>
                <a:cxn ang="0">
                  <a:pos x="119" y="93"/>
                </a:cxn>
                <a:cxn ang="0">
                  <a:pos x="88" y="125"/>
                </a:cxn>
                <a:cxn ang="0">
                  <a:pos x="71" y="130"/>
                </a:cxn>
                <a:cxn ang="0">
                  <a:pos x="53" y="122"/>
                </a:cxn>
                <a:cxn ang="0">
                  <a:pos x="38" y="126"/>
                </a:cxn>
                <a:cxn ang="0">
                  <a:pos x="29" y="122"/>
                </a:cxn>
                <a:cxn ang="0">
                  <a:pos x="14" y="120"/>
                </a:cxn>
                <a:cxn ang="0">
                  <a:pos x="0" y="121"/>
                </a:cxn>
                <a:cxn ang="0">
                  <a:pos x="9" y="142"/>
                </a:cxn>
                <a:cxn ang="0">
                  <a:pos x="36" y="177"/>
                </a:cxn>
                <a:cxn ang="0">
                  <a:pos x="43" y="203"/>
                </a:cxn>
                <a:cxn ang="0">
                  <a:pos x="61" y="222"/>
                </a:cxn>
                <a:cxn ang="0">
                  <a:pos x="86" y="232"/>
                </a:cxn>
                <a:cxn ang="0">
                  <a:pos x="104" y="250"/>
                </a:cxn>
                <a:cxn ang="0">
                  <a:pos x="107" y="260"/>
                </a:cxn>
                <a:cxn ang="0">
                  <a:pos x="122" y="262"/>
                </a:cxn>
                <a:cxn ang="0">
                  <a:pos x="122" y="286"/>
                </a:cxn>
                <a:cxn ang="0">
                  <a:pos x="136" y="307"/>
                </a:cxn>
                <a:cxn ang="0">
                  <a:pos x="150" y="324"/>
                </a:cxn>
                <a:cxn ang="0">
                  <a:pos x="180" y="328"/>
                </a:cxn>
                <a:cxn ang="0">
                  <a:pos x="196" y="341"/>
                </a:cxn>
                <a:cxn ang="0">
                  <a:pos x="207" y="353"/>
                </a:cxn>
                <a:cxn ang="0">
                  <a:pos x="233" y="352"/>
                </a:cxn>
                <a:cxn ang="0">
                  <a:pos x="252" y="361"/>
                </a:cxn>
                <a:cxn ang="0">
                  <a:pos x="273" y="361"/>
                </a:cxn>
                <a:cxn ang="0">
                  <a:pos x="301" y="364"/>
                </a:cxn>
              </a:cxnLst>
              <a:rect l="0" t="0" r="r" b="b"/>
              <a:pathLst>
                <a:path w="398" h="367">
                  <a:moveTo>
                    <a:pt x="308" y="367"/>
                  </a:moveTo>
                  <a:lnTo>
                    <a:pt x="314" y="361"/>
                  </a:lnTo>
                  <a:lnTo>
                    <a:pt x="326" y="346"/>
                  </a:lnTo>
                  <a:lnTo>
                    <a:pt x="343" y="329"/>
                  </a:lnTo>
                  <a:lnTo>
                    <a:pt x="358" y="313"/>
                  </a:lnTo>
                  <a:lnTo>
                    <a:pt x="362" y="310"/>
                  </a:lnTo>
                  <a:lnTo>
                    <a:pt x="364" y="308"/>
                  </a:lnTo>
                  <a:lnTo>
                    <a:pt x="365" y="304"/>
                  </a:lnTo>
                  <a:lnTo>
                    <a:pt x="364" y="300"/>
                  </a:lnTo>
                  <a:lnTo>
                    <a:pt x="366" y="288"/>
                  </a:lnTo>
                  <a:lnTo>
                    <a:pt x="367" y="276"/>
                  </a:lnTo>
                  <a:lnTo>
                    <a:pt x="369" y="271"/>
                  </a:lnTo>
                  <a:lnTo>
                    <a:pt x="371" y="269"/>
                  </a:lnTo>
                  <a:lnTo>
                    <a:pt x="373" y="267"/>
                  </a:lnTo>
                  <a:lnTo>
                    <a:pt x="377" y="264"/>
                  </a:lnTo>
                  <a:lnTo>
                    <a:pt x="381" y="258"/>
                  </a:lnTo>
                  <a:lnTo>
                    <a:pt x="385" y="251"/>
                  </a:lnTo>
                  <a:lnTo>
                    <a:pt x="387" y="246"/>
                  </a:lnTo>
                  <a:lnTo>
                    <a:pt x="390" y="240"/>
                  </a:lnTo>
                  <a:lnTo>
                    <a:pt x="395" y="236"/>
                  </a:lnTo>
                  <a:lnTo>
                    <a:pt x="398" y="231"/>
                  </a:lnTo>
                  <a:lnTo>
                    <a:pt x="397" y="226"/>
                  </a:lnTo>
                  <a:lnTo>
                    <a:pt x="395" y="221"/>
                  </a:lnTo>
                  <a:lnTo>
                    <a:pt x="389" y="214"/>
                  </a:lnTo>
                  <a:lnTo>
                    <a:pt x="385" y="208"/>
                  </a:lnTo>
                  <a:lnTo>
                    <a:pt x="385" y="206"/>
                  </a:lnTo>
                  <a:lnTo>
                    <a:pt x="385" y="203"/>
                  </a:lnTo>
                  <a:lnTo>
                    <a:pt x="385" y="199"/>
                  </a:lnTo>
                  <a:lnTo>
                    <a:pt x="387" y="195"/>
                  </a:lnTo>
                  <a:lnTo>
                    <a:pt x="388" y="189"/>
                  </a:lnTo>
                  <a:lnTo>
                    <a:pt x="388" y="187"/>
                  </a:lnTo>
                  <a:lnTo>
                    <a:pt x="388" y="185"/>
                  </a:lnTo>
                  <a:lnTo>
                    <a:pt x="386" y="183"/>
                  </a:lnTo>
                  <a:lnTo>
                    <a:pt x="382" y="180"/>
                  </a:lnTo>
                  <a:lnTo>
                    <a:pt x="379" y="174"/>
                  </a:lnTo>
                  <a:lnTo>
                    <a:pt x="380" y="171"/>
                  </a:lnTo>
                  <a:lnTo>
                    <a:pt x="382" y="170"/>
                  </a:lnTo>
                  <a:lnTo>
                    <a:pt x="385" y="170"/>
                  </a:lnTo>
                  <a:lnTo>
                    <a:pt x="387" y="169"/>
                  </a:lnTo>
                  <a:lnTo>
                    <a:pt x="388" y="169"/>
                  </a:lnTo>
                  <a:lnTo>
                    <a:pt x="390" y="169"/>
                  </a:lnTo>
                  <a:lnTo>
                    <a:pt x="391" y="166"/>
                  </a:lnTo>
                  <a:lnTo>
                    <a:pt x="391" y="162"/>
                  </a:lnTo>
                  <a:lnTo>
                    <a:pt x="394" y="153"/>
                  </a:lnTo>
                  <a:lnTo>
                    <a:pt x="395" y="143"/>
                  </a:lnTo>
                  <a:lnTo>
                    <a:pt x="394" y="136"/>
                  </a:lnTo>
                  <a:lnTo>
                    <a:pt x="394" y="128"/>
                  </a:lnTo>
                  <a:lnTo>
                    <a:pt x="395" y="121"/>
                  </a:lnTo>
                  <a:lnTo>
                    <a:pt x="396" y="113"/>
                  </a:lnTo>
                  <a:lnTo>
                    <a:pt x="396" y="106"/>
                  </a:lnTo>
                  <a:lnTo>
                    <a:pt x="396" y="98"/>
                  </a:lnTo>
                  <a:lnTo>
                    <a:pt x="395" y="90"/>
                  </a:lnTo>
                  <a:lnTo>
                    <a:pt x="391" y="82"/>
                  </a:lnTo>
                  <a:lnTo>
                    <a:pt x="389" y="79"/>
                  </a:lnTo>
                  <a:lnTo>
                    <a:pt x="388" y="76"/>
                  </a:lnTo>
                  <a:lnTo>
                    <a:pt x="388" y="73"/>
                  </a:lnTo>
                  <a:lnTo>
                    <a:pt x="389" y="69"/>
                  </a:lnTo>
                  <a:lnTo>
                    <a:pt x="391" y="65"/>
                  </a:lnTo>
                  <a:lnTo>
                    <a:pt x="392" y="63"/>
                  </a:lnTo>
                  <a:lnTo>
                    <a:pt x="390" y="60"/>
                  </a:lnTo>
                  <a:lnTo>
                    <a:pt x="388" y="59"/>
                  </a:lnTo>
                  <a:lnTo>
                    <a:pt x="380" y="55"/>
                  </a:lnTo>
                  <a:lnTo>
                    <a:pt x="373" y="50"/>
                  </a:lnTo>
                  <a:lnTo>
                    <a:pt x="369" y="48"/>
                  </a:lnTo>
                  <a:lnTo>
                    <a:pt x="363" y="47"/>
                  </a:lnTo>
                  <a:lnTo>
                    <a:pt x="357" y="47"/>
                  </a:lnTo>
                  <a:lnTo>
                    <a:pt x="351" y="45"/>
                  </a:lnTo>
                  <a:lnTo>
                    <a:pt x="337" y="40"/>
                  </a:lnTo>
                  <a:lnTo>
                    <a:pt x="323" y="32"/>
                  </a:lnTo>
                  <a:lnTo>
                    <a:pt x="312" y="26"/>
                  </a:lnTo>
                  <a:lnTo>
                    <a:pt x="298" y="20"/>
                  </a:lnTo>
                  <a:lnTo>
                    <a:pt x="292" y="20"/>
                  </a:lnTo>
                  <a:lnTo>
                    <a:pt x="286" y="20"/>
                  </a:lnTo>
                  <a:lnTo>
                    <a:pt x="281" y="22"/>
                  </a:lnTo>
                  <a:lnTo>
                    <a:pt x="275" y="23"/>
                  </a:lnTo>
                  <a:lnTo>
                    <a:pt x="268" y="23"/>
                  </a:lnTo>
                  <a:lnTo>
                    <a:pt x="263" y="22"/>
                  </a:lnTo>
                  <a:lnTo>
                    <a:pt x="261" y="18"/>
                  </a:lnTo>
                  <a:lnTo>
                    <a:pt x="261" y="12"/>
                  </a:lnTo>
                  <a:lnTo>
                    <a:pt x="263" y="6"/>
                  </a:lnTo>
                  <a:lnTo>
                    <a:pt x="263" y="2"/>
                  </a:lnTo>
                  <a:lnTo>
                    <a:pt x="250" y="1"/>
                  </a:lnTo>
                  <a:lnTo>
                    <a:pt x="236" y="0"/>
                  </a:lnTo>
                  <a:lnTo>
                    <a:pt x="227" y="1"/>
                  </a:lnTo>
                  <a:lnTo>
                    <a:pt x="219" y="3"/>
                  </a:lnTo>
                  <a:lnTo>
                    <a:pt x="211" y="7"/>
                  </a:lnTo>
                  <a:lnTo>
                    <a:pt x="203" y="9"/>
                  </a:lnTo>
                  <a:lnTo>
                    <a:pt x="199" y="12"/>
                  </a:lnTo>
                  <a:lnTo>
                    <a:pt x="193" y="16"/>
                  </a:lnTo>
                  <a:lnTo>
                    <a:pt x="188" y="19"/>
                  </a:lnTo>
                  <a:lnTo>
                    <a:pt x="185" y="25"/>
                  </a:lnTo>
                  <a:lnTo>
                    <a:pt x="184" y="32"/>
                  </a:lnTo>
                  <a:lnTo>
                    <a:pt x="184" y="37"/>
                  </a:lnTo>
                  <a:lnTo>
                    <a:pt x="184" y="40"/>
                  </a:lnTo>
                  <a:lnTo>
                    <a:pt x="184" y="43"/>
                  </a:lnTo>
                  <a:lnTo>
                    <a:pt x="182" y="47"/>
                  </a:lnTo>
                  <a:lnTo>
                    <a:pt x="179" y="49"/>
                  </a:lnTo>
                  <a:lnTo>
                    <a:pt x="164" y="56"/>
                  </a:lnTo>
                  <a:lnTo>
                    <a:pt x="150" y="61"/>
                  </a:lnTo>
                  <a:lnTo>
                    <a:pt x="142" y="66"/>
                  </a:lnTo>
                  <a:lnTo>
                    <a:pt x="135" y="69"/>
                  </a:lnTo>
                  <a:lnTo>
                    <a:pt x="129" y="75"/>
                  </a:lnTo>
                  <a:lnTo>
                    <a:pt x="125" y="81"/>
                  </a:lnTo>
                  <a:lnTo>
                    <a:pt x="119" y="93"/>
                  </a:lnTo>
                  <a:lnTo>
                    <a:pt x="111" y="104"/>
                  </a:lnTo>
                  <a:lnTo>
                    <a:pt x="102" y="114"/>
                  </a:lnTo>
                  <a:lnTo>
                    <a:pt x="92" y="123"/>
                  </a:lnTo>
                  <a:lnTo>
                    <a:pt x="88" y="125"/>
                  </a:lnTo>
                  <a:lnTo>
                    <a:pt x="84" y="129"/>
                  </a:lnTo>
                  <a:lnTo>
                    <a:pt x="78" y="131"/>
                  </a:lnTo>
                  <a:lnTo>
                    <a:pt x="73" y="131"/>
                  </a:lnTo>
                  <a:lnTo>
                    <a:pt x="71" y="130"/>
                  </a:lnTo>
                  <a:lnTo>
                    <a:pt x="69" y="130"/>
                  </a:lnTo>
                  <a:lnTo>
                    <a:pt x="62" y="125"/>
                  </a:lnTo>
                  <a:lnTo>
                    <a:pt x="56" y="122"/>
                  </a:lnTo>
                  <a:lnTo>
                    <a:pt x="53" y="122"/>
                  </a:lnTo>
                  <a:lnTo>
                    <a:pt x="49" y="122"/>
                  </a:lnTo>
                  <a:lnTo>
                    <a:pt x="46" y="123"/>
                  </a:lnTo>
                  <a:lnTo>
                    <a:pt x="43" y="125"/>
                  </a:lnTo>
                  <a:lnTo>
                    <a:pt x="38" y="126"/>
                  </a:lnTo>
                  <a:lnTo>
                    <a:pt x="35" y="126"/>
                  </a:lnTo>
                  <a:lnTo>
                    <a:pt x="32" y="125"/>
                  </a:lnTo>
                  <a:lnTo>
                    <a:pt x="31" y="124"/>
                  </a:lnTo>
                  <a:lnTo>
                    <a:pt x="29" y="122"/>
                  </a:lnTo>
                  <a:lnTo>
                    <a:pt x="27" y="120"/>
                  </a:lnTo>
                  <a:lnTo>
                    <a:pt x="23" y="118"/>
                  </a:lnTo>
                  <a:lnTo>
                    <a:pt x="19" y="118"/>
                  </a:lnTo>
                  <a:lnTo>
                    <a:pt x="14" y="120"/>
                  </a:lnTo>
                  <a:lnTo>
                    <a:pt x="9" y="120"/>
                  </a:lnTo>
                  <a:lnTo>
                    <a:pt x="6" y="118"/>
                  </a:lnTo>
                  <a:lnTo>
                    <a:pt x="0" y="116"/>
                  </a:lnTo>
                  <a:lnTo>
                    <a:pt x="0" y="121"/>
                  </a:lnTo>
                  <a:lnTo>
                    <a:pt x="1" y="125"/>
                  </a:lnTo>
                  <a:lnTo>
                    <a:pt x="3" y="130"/>
                  </a:lnTo>
                  <a:lnTo>
                    <a:pt x="4" y="134"/>
                  </a:lnTo>
                  <a:lnTo>
                    <a:pt x="9" y="142"/>
                  </a:lnTo>
                  <a:lnTo>
                    <a:pt x="16" y="151"/>
                  </a:lnTo>
                  <a:lnTo>
                    <a:pt x="23" y="161"/>
                  </a:lnTo>
                  <a:lnTo>
                    <a:pt x="30" y="169"/>
                  </a:lnTo>
                  <a:lnTo>
                    <a:pt x="36" y="177"/>
                  </a:lnTo>
                  <a:lnTo>
                    <a:pt x="39" y="186"/>
                  </a:lnTo>
                  <a:lnTo>
                    <a:pt x="40" y="191"/>
                  </a:lnTo>
                  <a:lnTo>
                    <a:pt x="40" y="197"/>
                  </a:lnTo>
                  <a:lnTo>
                    <a:pt x="43" y="203"/>
                  </a:lnTo>
                  <a:lnTo>
                    <a:pt x="46" y="207"/>
                  </a:lnTo>
                  <a:lnTo>
                    <a:pt x="52" y="213"/>
                  </a:lnTo>
                  <a:lnTo>
                    <a:pt x="57" y="218"/>
                  </a:lnTo>
                  <a:lnTo>
                    <a:pt x="61" y="222"/>
                  </a:lnTo>
                  <a:lnTo>
                    <a:pt x="65" y="226"/>
                  </a:lnTo>
                  <a:lnTo>
                    <a:pt x="72" y="228"/>
                  </a:lnTo>
                  <a:lnTo>
                    <a:pt x="79" y="230"/>
                  </a:lnTo>
                  <a:lnTo>
                    <a:pt x="86" y="232"/>
                  </a:lnTo>
                  <a:lnTo>
                    <a:pt x="93" y="236"/>
                  </a:lnTo>
                  <a:lnTo>
                    <a:pt x="98" y="239"/>
                  </a:lnTo>
                  <a:lnTo>
                    <a:pt x="104" y="245"/>
                  </a:lnTo>
                  <a:lnTo>
                    <a:pt x="104" y="250"/>
                  </a:lnTo>
                  <a:lnTo>
                    <a:pt x="103" y="254"/>
                  </a:lnTo>
                  <a:lnTo>
                    <a:pt x="103" y="256"/>
                  </a:lnTo>
                  <a:lnTo>
                    <a:pt x="103" y="259"/>
                  </a:lnTo>
                  <a:lnTo>
                    <a:pt x="107" y="260"/>
                  </a:lnTo>
                  <a:lnTo>
                    <a:pt x="113" y="260"/>
                  </a:lnTo>
                  <a:lnTo>
                    <a:pt x="117" y="260"/>
                  </a:lnTo>
                  <a:lnTo>
                    <a:pt x="120" y="261"/>
                  </a:lnTo>
                  <a:lnTo>
                    <a:pt x="122" y="262"/>
                  </a:lnTo>
                  <a:lnTo>
                    <a:pt x="125" y="264"/>
                  </a:lnTo>
                  <a:lnTo>
                    <a:pt x="125" y="271"/>
                  </a:lnTo>
                  <a:lnTo>
                    <a:pt x="122" y="279"/>
                  </a:lnTo>
                  <a:lnTo>
                    <a:pt x="122" y="286"/>
                  </a:lnTo>
                  <a:lnTo>
                    <a:pt x="123" y="292"/>
                  </a:lnTo>
                  <a:lnTo>
                    <a:pt x="128" y="297"/>
                  </a:lnTo>
                  <a:lnTo>
                    <a:pt x="133" y="302"/>
                  </a:lnTo>
                  <a:lnTo>
                    <a:pt x="136" y="307"/>
                  </a:lnTo>
                  <a:lnTo>
                    <a:pt x="138" y="312"/>
                  </a:lnTo>
                  <a:lnTo>
                    <a:pt x="141" y="317"/>
                  </a:lnTo>
                  <a:lnTo>
                    <a:pt x="144" y="321"/>
                  </a:lnTo>
                  <a:lnTo>
                    <a:pt x="150" y="324"/>
                  </a:lnTo>
                  <a:lnTo>
                    <a:pt x="155" y="325"/>
                  </a:lnTo>
                  <a:lnTo>
                    <a:pt x="162" y="325"/>
                  </a:lnTo>
                  <a:lnTo>
                    <a:pt x="169" y="326"/>
                  </a:lnTo>
                  <a:lnTo>
                    <a:pt x="180" y="328"/>
                  </a:lnTo>
                  <a:lnTo>
                    <a:pt x="191" y="332"/>
                  </a:lnTo>
                  <a:lnTo>
                    <a:pt x="195" y="335"/>
                  </a:lnTo>
                  <a:lnTo>
                    <a:pt x="196" y="337"/>
                  </a:lnTo>
                  <a:lnTo>
                    <a:pt x="196" y="341"/>
                  </a:lnTo>
                  <a:lnTo>
                    <a:pt x="198" y="345"/>
                  </a:lnTo>
                  <a:lnTo>
                    <a:pt x="200" y="349"/>
                  </a:lnTo>
                  <a:lnTo>
                    <a:pt x="203" y="351"/>
                  </a:lnTo>
                  <a:lnTo>
                    <a:pt x="207" y="353"/>
                  </a:lnTo>
                  <a:lnTo>
                    <a:pt x="210" y="354"/>
                  </a:lnTo>
                  <a:lnTo>
                    <a:pt x="220" y="352"/>
                  </a:lnTo>
                  <a:lnTo>
                    <a:pt x="229" y="352"/>
                  </a:lnTo>
                  <a:lnTo>
                    <a:pt x="233" y="352"/>
                  </a:lnTo>
                  <a:lnTo>
                    <a:pt x="237" y="354"/>
                  </a:lnTo>
                  <a:lnTo>
                    <a:pt x="242" y="357"/>
                  </a:lnTo>
                  <a:lnTo>
                    <a:pt x="248" y="359"/>
                  </a:lnTo>
                  <a:lnTo>
                    <a:pt x="252" y="361"/>
                  </a:lnTo>
                  <a:lnTo>
                    <a:pt x="257" y="362"/>
                  </a:lnTo>
                  <a:lnTo>
                    <a:pt x="260" y="364"/>
                  </a:lnTo>
                  <a:lnTo>
                    <a:pt x="265" y="364"/>
                  </a:lnTo>
                  <a:lnTo>
                    <a:pt x="273" y="361"/>
                  </a:lnTo>
                  <a:lnTo>
                    <a:pt x="282" y="360"/>
                  </a:lnTo>
                  <a:lnTo>
                    <a:pt x="289" y="360"/>
                  </a:lnTo>
                  <a:lnTo>
                    <a:pt x="296" y="361"/>
                  </a:lnTo>
                  <a:lnTo>
                    <a:pt x="301" y="364"/>
                  </a:lnTo>
                  <a:lnTo>
                    <a:pt x="308" y="367"/>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7" name="Freeform 417"/>
            <p:cNvSpPr>
              <a:spLocks/>
            </p:cNvSpPr>
            <p:nvPr/>
          </p:nvSpPr>
          <p:spPr bwMode="gray">
            <a:xfrm>
              <a:off x="5335588" y="4714876"/>
              <a:ext cx="127000" cy="115888"/>
            </a:xfrm>
            <a:custGeom>
              <a:avLst/>
              <a:gdLst/>
              <a:ahLst/>
              <a:cxnLst>
                <a:cxn ang="0">
                  <a:pos x="343" y="329"/>
                </a:cxn>
                <a:cxn ang="0">
                  <a:pos x="365" y="304"/>
                </a:cxn>
                <a:cxn ang="0">
                  <a:pos x="369" y="271"/>
                </a:cxn>
                <a:cxn ang="0">
                  <a:pos x="381" y="258"/>
                </a:cxn>
                <a:cxn ang="0">
                  <a:pos x="395" y="236"/>
                </a:cxn>
                <a:cxn ang="0">
                  <a:pos x="389" y="214"/>
                </a:cxn>
                <a:cxn ang="0">
                  <a:pos x="385" y="199"/>
                </a:cxn>
                <a:cxn ang="0">
                  <a:pos x="388" y="185"/>
                </a:cxn>
                <a:cxn ang="0">
                  <a:pos x="380" y="171"/>
                </a:cxn>
                <a:cxn ang="0">
                  <a:pos x="388" y="169"/>
                </a:cxn>
                <a:cxn ang="0">
                  <a:pos x="394" y="153"/>
                </a:cxn>
                <a:cxn ang="0">
                  <a:pos x="395" y="121"/>
                </a:cxn>
                <a:cxn ang="0">
                  <a:pos x="395" y="90"/>
                </a:cxn>
                <a:cxn ang="0">
                  <a:pos x="388" y="73"/>
                </a:cxn>
                <a:cxn ang="0">
                  <a:pos x="390" y="60"/>
                </a:cxn>
                <a:cxn ang="0">
                  <a:pos x="369" y="48"/>
                </a:cxn>
                <a:cxn ang="0">
                  <a:pos x="337" y="40"/>
                </a:cxn>
                <a:cxn ang="0">
                  <a:pos x="292" y="20"/>
                </a:cxn>
                <a:cxn ang="0">
                  <a:pos x="268" y="23"/>
                </a:cxn>
                <a:cxn ang="0">
                  <a:pos x="263" y="6"/>
                </a:cxn>
                <a:cxn ang="0">
                  <a:pos x="227" y="1"/>
                </a:cxn>
                <a:cxn ang="0">
                  <a:pos x="199" y="12"/>
                </a:cxn>
                <a:cxn ang="0">
                  <a:pos x="184" y="32"/>
                </a:cxn>
                <a:cxn ang="0">
                  <a:pos x="182" y="47"/>
                </a:cxn>
                <a:cxn ang="0">
                  <a:pos x="142" y="66"/>
                </a:cxn>
                <a:cxn ang="0">
                  <a:pos x="119" y="93"/>
                </a:cxn>
                <a:cxn ang="0">
                  <a:pos x="88" y="125"/>
                </a:cxn>
                <a:cxn ang="0">
                  <a:pos x="71" y="130"/>
                </a:cxn>
                <a:cxn ang="0">
                  <a:pos x="53" y="122"/>
                </a:cxn>
                <a:cxn ang="0">
                  <a:pos x="38" y="126"/>
                </a:cxn>
                <a:cxn ang="0">
                  <a:pos x="29" y="122"/>
                </a:cxn>
                <a:cxn ang="0">
                  <a:pos x="14" y="120"/>
                </a:cxn>
                <a:cxn ang="0">
                  <a:pos x="0" y="121"/>
                </a:cxn>
                <a:cxn ang="0">
                  <a:pos x="9" y="142"/>
                </a:cxn>
                <a:cxn ang="0">
                  <a:pos x="36" y="177"/>
                </a:cxn>
                <a:cxn ang="0">
                  <a:pos x="43" y="203"/>
                </a:cxn>
                <a:cxn ang="0">
                  <a:pos x="61" y="222"/>
                </a:cxn>
                <a:cxn ang="0">
                  <a:pos x="86" y="232"/>
                </a:cxn>
                <a:cxn ang="0">
                  <a:pos x="104" y="250"/>
                </a:cxn>
                <a:cxn ang="0">
                  <a:pos x="107" y="260"/>
                </a:cxn>
                <a:cxn ang="0">
                  <a:pos x="122" y="262"/>
                </a:cxn>
                <a:cxn ang="0">
                  <a:pos x="122" y="286"/>
                </a:cxn>
                <a:cxn ang="0">
                  <a:pos x="136" y="307"/>
                </a:cxn>
                <a:cxn ang="0">
                  <a:pos x="150" y="324"/>
                </a:cxn>
                <a:cxn ang="0">
                  <a:pos x="180" y="328"/>
                </a:cxn>
                <a:cxn ang="0">
                  <a:pos x="196" y="341"/>
                </a:cxn>
                <a:cxn ang="0">
                  <a:pos x="207" y="353"/>
                </a:cxn>
                <a:cxn ang="0">
                  <a:pos x="233" y="352"/>
                </a:cxn>
                <a:cxn ang="0">
                  <a:pos x="252" y="361"/>
                </a:cxn>
                <a:cxn ang="0">
                  <a:pos x="273" y="361"/>
                </a:cxn>
                <a:cxn ang="0">
                  <a:pos x="301" y="364"/>
                </a:cxn>
              </a:cxnLst>
              <a:rect l="0" t="0" r="r" b="b"/>
              <a:pathLst>
                <a:path w="398" h="367">
                  <a:moveTo>
                    <a:pt x="308" y="367"/>
                  </a:moveTo>
                  <a:lnTo>
                    <a:pt x="314" y="361"/>
                  </a:lnTo>
                  <a:lnTo>
                    <a:pt x="326" y="346"/>
                  </a:lnTo>
                  <a:lnTo>
                    <a:pt x="343" y="329"/>
                  </a:lnTo>
                  <a:lnTo>
                    <a:pt x="358" y="313"/>
                  </a:lnTo>
                  <a:lnTo>
                    <a:pt x="362" y="310"/>
                  </a:lnTo>
                  <a:lnTo>
                    <a:pt x="364" y="308"/>
                  </a:lnTo>
                  <a:lnTo>
                    <a:pt x="365" y="304"/>
                  </a:lnTo>
                  <a:lnTo>
                    <a:pt x="364" y="300"/>
                  </a:lnTo>
                  <a:lnTo>
                    <a:pt x="366" y="288"/>
                  </a:lnTo>
                  <a:lnTo>
                    <a:pt x="367" y="276"/>
                  </a:lnTo>
                  <a:lnTo>
                    <a:pt x="369" y="271"/>
                  </a:lnTo>
                  <a:lnTo>
                    <a:pt x="371" y="269"/>
                  </a:lnTo>
                  <a:lnTo>
                    <a:pt x="373" y="267"/>
                  </a:lnTo>
                  <a:lnTo>
                    <a:pt x="377" y="264"/>
                  </a:lnTo>
                  <a:lnTo>
                    <a:pt x="381" y="258"/>
                  </a:lnTo>
                  <a:lnTo>
                    <a:pt x="385" y="251"/>
                  </a:lnTo>
                  <a:lnTo>
                    <a:pt x="387" y="246"/>
                  </a:lnTo>
                  <a:lnTo>
                    <a:pt x="390" y="240"/>
                  </a:lnTo>
                  <a:lnTo>
                    <a:pt x="395" y="236"/>
                  </a:lnTo>
                  <a:lnTo>
                    <a:pt x="398" y="231"/>
                  </a:lnTo>
                  <a:lnTo>
                    <a:pt x="397" y="226"/>
                  </a:lnTo>
                  <a:lnTo>
                    <a:pt x="395" y="221"/>
                  </a:lnTo>
                  <a:lnTo>
                    <a:pt x="389" y="214"/>
                  </a:lnTo>
                  <a:lnTo>
                    <a:pt x="385" y="208"/>
                  </a:lnTo>
                  <a:lnTo>
                    <a:pt x="385" y="206"/>
                  </a:lnTo>
                  <a:lnTo>
                    <a:pt x="385" y="203"/>
                  </a:lnTo>
                  <a:lnTo>
                    <a:pt x="385" y="199"/>
                  </a:lnTo>
                  <a:lnTo>
                    <a:pt x="387" y="195"/>
                  </a:lnTo>
                  <a:lnTo>
                    <a:pt x="388" y="189"/>
                  </a:lnTo>
                  <a:lnTo>
                    <a:pt x="388" y="187"/>
                  </a:lnTo>
                  <a:lnTo>
                    <a:pt x="388" y="185"/>
                  </a:lnTo>
                  <a:lnTo>
                    <a:pt x="386" y="183"/>
                  </a:lnTo>
                  <a:lnTo>
                    <a:pt x="382" y="180"/>
                  </a:lnTo>
                  <a:lnTo>
                    <a:pt x="379" y="174"/>
                  </a:lnTo>
                  <a:lnTo>
                    <a:pt x="380" y="171"/>
                  </a:lnTo>
                  <a:lnTo>
                    <a:pt x="382" y="170"/>
                  </a:lnTo>
                  <a:lnTo>
                    <a:pt x="385" y="170"/>
                  </a:lnTo>
                  <a:lnTo>
                    <a:pt x="387" y="169"/>
                  </a:lnTo>
                  <a:lnTo>
                    <a:pt x="388" y="169"/>
                  </a:lnTo>
                  <a:lnTo>
                    <a:pt x="390" y="169"/>
                  </a:lnTo>
                  <a:lnTo>
                    <a:pt x="391" y="166"/>
                  </a:lnTo>
                  <a:lnTo>
                    <a:pt x="391" y="162"/>
                  </a:lnTo>
                  <a:lnTo>
                    <a:pt x="394" y="153"/>
                  </a:lnTo>
                  <a:lnTo>
                    <a:pt x="395" y="143"/>
                  </a:lnTo>
                  <a:lnTo>
                    <a:pt x="394" y="136"/>
                  </a:lnTo>
                  <a:lnTo>
                    <a:pt x="394" y="128"/>
                  </a:lnTo>
                  <a:lnTo>
                    <a:pt x="395" y="121"/>
                  </a:lnTo>
                  <a:lnTo>
                    <a:pt x="396" y="113"/>
                  </a:lnTo>
                  <a:lnTo>
                    <a:pt x="396" y="106"/>
                  </a:lnTo>
                  <a:lnTo>
                    <a:pt x="396" y="98"/>
                  </a:lnTo>
                  <a:lnTo>
                    <a:pt x="395" y="90"/>
                  </a:lnTo>
                  <a:lnTo>
                    <a:pt x="391" y="82"/>
                  </a:lnTo>
                  <a:lnTo>
                    <a:pt x="389" y="79"/>
                  </a:lnTo>
                  <a:lnTo>
                    <a:pt x="388" y="76"/>
                  </a:lnTo>
                  <a:lnTo>
                    <a:pt x="388" y="73"/>
                  </a:lnTo>
                  <a:lnTo>
                    <a:pt x="389" y="69"/>
                  </a:lnTo>
                  <a:lnTo>
                    <a:pt x="391" y="65"/>
                  </a:lnTo>
                  <a:lnTo>
                    <a:pt x="392" y="63"/>
                  </a:lnTo>
                  <a:lnTo>
                    <a:pt x="390" y="60"/>
                  </a:lnTo>
                  <a:lnTo>
                    <a:pt x="388" y="59"/>
                  </a:lnTo>
                  <a:lnTo>
                    <a:pt x="380" y="55"/>
                  </a:lnTo>
                  <a:lnTo>
                    <a:pt x="373" y="50"/>
                  </a:lnTo>
                  <a:lnTo>
                    <a:pt x="369" y="48"/>
                  </a:lnTo>
                  <a:lnTo>
                    <a:pt x="363" y="47"/>
                  </a:lnTo>
                  <a:lnTo>
                    <a:pt x="357" y="47"/>
                  </a:lnTo>
                  <a:lnTo>
                    <a:pt x="351" y="45"/>
                  </a:lnTo>
                  <a:lnTo>
                    <a:pt x="337" y="40"/>
                  </a:lnTo>
                  <a:lnTo>
                    <a:pt x="323" y="32"/>
                  </a:lnTo>
                  <a:lnTo>
                    <a:pt x="312" y="26"/>
                  </a:lnTo>
                  <a:lnTo>
                    <a:pt x="298" y="20"/>
                  </a:lnTo>
                  <a:lnTo>
                    <a:pt x="292" y="20"/>
                  </a:lnTo>
                  <a:lnTo>
                    <a:pt x="286" y="20"/>
                  </a:lnTo>
                  <a:lnTo>
                    <a:pt x="281" y="22"/>
                  </a:lnTo>
                  <a:lnTo>
                    <a:pt x="275" y="23"/>
                  </a:lnTo>
                  <a:lnTo>
                    <a:pt x="268" y="23"/>
                  </a:lnTo>
                  <a:lnTo>
                    <a:pt x="263" y="22"/>
                  </a:lnTo>
                  <a:lnTo>
                    <a:pt x="261" y="18"/>
                  </a:lnTo>
                  <a:lnTo>
                    <a:pt x="261" y="12"/>
                  </a:lnTo>
                  <a:lnTo>
                    <a:pt x="263" y="6"/>
                  </a:lnTo>
                  <a:lnTo>
                    <a:pt x="263" y="2"/>
                  </a:lnTo>
                  <a:lnTo>
                    <a:pt x="250" y="1"/>
                  </a:lnTo>
                  <a:lnTo>
                    <a:pt x="236" y="0"/>
                  </a:lnTo>
                  <a:lnTo>
                    <a:pt x="227" y="1"/>
                  </a:lnTo>
                  <a:lnTo>
                    <a:pt x="219" y="3"/>
                  </a:lnTo>
                  <a:lnTo>
                    <a:pt x="211" y="7"/>
                  </a:lnTo>
                  <a:lnTo>
                    <a:pt x="203" y="9"/>
                  </a:lnTo>
                  <a:lnTo>
                    <a:pt x="199" y="12"/>
                  </a:lnTo>
                  <a:lnTo>
                    <a:pt x="193" y="16"/>
                  </a:lnTo>
                  <a:lnTo>
                    <a:pt x="188" y="19"/>
                  </a:lnTo>
                  <a:lnTo>
                    <a:pt x="185" y="25"/>
                  </a:lnTo>
                  <a:lnTo>
                    <a:pt x="184" y="32"/>
                  </a:lnTo>
                  <a:lnTo>
                    <a:pt x="184" y="37"/>
                  </a:lnTo>
                  <a:lnTo>
                    <a:pt x="184" y="40"/>
                  </a:lnTo>
                  <a:lnTo>
                    <a:pt x="184" y="43"/>
                  </a:lnTo>
                  <a:lnTo>
                    <a:pt x="182" y="47"/>
                  </a:lnTo>
                  <a:lnTo>
                    <a:pt x="179" y="49"/>
                  </a:lnTo>
                  <a:lnTo>
                    <a:pt x="164" y="56"/>
                  </a:lnTo>
                  <a:lnTo>
                    <a:pt x="150" y="61"/>
                  </a:lnTo>
                  <a:lnTo>
                    <a:pt x="142" y="66"/>
                  </a:lnTo>
                  <a:lnTo>
                    <a:pt x="135" y="69"/>
                  </a:lnTo>
                  <a:lnTo>
                    <a:pt x="129" y="75"/>
                  </a:lnTo>
                  <a:lnTo>
                    <a:pt x="125" y="81"/>
                  </a:lnTo>
                  <a:lnTo>
                    <a:pt x="119" y="93"/>
                  </a:lnTo>
                  <a:lnTo>
                    <a:pt x="111" y="104"/>
                  </a:lnTo>
                  <a:lnTo>
                    <a:pt x="102" y="114"/>
                  </a:lnTo>
                  <a:lnTo>
                    <a:pt x="92" y="123"/>
                  </a:lnTo>
                  <a:lnTo>
                    <a:pt x="88" y="125"/>
                  </a:lnTo>
                  <a:lnTo>
                    <a:pt x="84" y="129"/>
                  </a:lnTo>
                  <a:lnTo>
                    <a:pt x="78" y="131"/>
                  </a:lnTo>
                  <a:lnTo>
                    <a:pt x="73" y="131"/>
                  </a:lnTo>
                  <a:lnTo>
                    <a:pt x="71" y="130"/>
                  </a:lnTo>
                  <a:lnTo>
                    <a:pt x="69" y="130"/>
                  </a:lnTo>
                  <a:lnTo>
                    <a:pt x="62" y="125"/>
                  </a:lnTo>
                  <a:lnTo>
                    <a:pt x="56" y="122"/>
                  </a:lnTo>
                  <a:lnTo>
                    <a:pt x="53" y="122"/>
                  </a:lnTo>
                  <a:lnTo>
                    <a:pt x="49" y="122"/>
                  </a:lnTo>
                  <a:lnTo>
                    <a:pt x="46" y="123"/>
                  </a:lnTo>
                  <a:lnTo>
                    <a:pt x="43" y="125"/>
                  </a:lnTo>
                  <a:lnTo>
                    <a:pt x="38" y="126"/>
                  </a:lnTo>
                  <a:lnTo>
                    <a:pt x="35" y="126"/>
                  </a:lnTo>
                  <a:lnTo>
                    <a:pt x="32" y="125"/>
                  </a:lnTo>
                  <a:lnTo>
                    <a:pt x="31" y="124"/>
                  </a:lnTo>
                  <a:lnTo>
                    <a:pt x="29" y="122"/>
                  </a:lnTo>
                  <a:lnTo>
                    <a:pt x="27" y="120"/>
                  </a:lnTo>
                  <a:lnTo>
                    <a:pt x="23" y="118"/>
                  </a:lnTo>
                  <a:lnTo>
                    <a:pt x="19" y="118"/>
                  </a:lnTo>
                  <a:lnTo>
                    <a:pt x="14" y="120"/>
                  </a:lnTo>
                  <a:lnTo>
                    <a:pt x="9" y="120"/>
                  </a:lnTo>
                  <a:lnTo>
                    <a:pt x="6" y="118"/>
                  </a:lnTo>
                  <a:lnTo>
                    <a:pt x="0" y="116"/>
                  </a:lnTo>
                  <a:lnTo>
                    <a:pt x="0" y="121"/>
                  </a:lnTo>
                  <a:lnTo>
                    <a:pt x="1" y="125"/>
                  </a:lnTo>
                  <a:lnTo>
                    <a:pt x="3" y="130"/>
                  </a:lnTo>
                  <a:lnTo>
                    <a:pt x="4" y="134"/>
                  </a:lnTo>
                  <a:lnTo>
                    <a:pt x="9" y="142"/>
                  </a:lnTo>
                  <a:lnTo>
                    <a:pt x="16" y="151"/>
                  </a:lnTo>
                  <a:lnTo>
                    <a:pt x="23" y="161"/>
                  </a:lnTo>
                  <a:lnTo>
                    <a:pt x="30" y="169"/>
                  </a:lnTo>
                  <a:lnTo>
                    <a:pt x="36" y="177"/>
                  </a:lnTo>
                  <a:lnTo>
                    <a:pt x="39" y="186"/>
                  </a:lnTo>
                  <a:lnTo>
                    <a:pt x="40" y="191"/>
                  </a:lnTo>
                  <a:lnTo>
                    <a:pt x="40" y="197"/>
                  </a:lnTo>
                  <a:lnTo>
                    <a:pt x="43" y="203"/>
                  </a:lnTo>
                  <a:lnTo>
                    <a:pt x="46" y="207"/>
                  </a:lnTo>
                  <a:lnTo>
                    <a:pt x="52" y="213"/>
                  </a:lnTo>
                  <a:lnTo>
                    <a:pt x="57" y="218"/>
                  </a:lnTo>
                  <a:lnTo>
                    <a:pt x="61" y="222"/>
                  </a:lnTo>
                  <a:lnTo>
                    <a:pt x="65" y="226"/>
                  </a:lnTo>
                  <a:lnTo>
                    <a:pt x="72" y="228"/>
                  </a:lnTo>
                  <a:lnTo>
                    <a:pt x="79" y="230"/>
                  </a:lnTo>
                  <a:lnTo>
                    <a:pt x="86" y="232"/>
                  </a:lnTo>
                  <a:lnTo>
                    <a:pt x="93" y="236"/>
                  </a:lnTo>
                  <a:lnTo>
                    <a:pt x="98" y="239"/>
                  </a:lnTo>
                  <a:lnTo>
                    <a:pt x="104" y="245"/>
                  </a:lnTo>
                  <a:lnTo>
                    <a:pt x="104" y="250"/>
                  </a:lnTo>
                  <a:lnTo>
                    <a:pt x="103" y="254"/>
                  </a:lnTo>
                  <a:lnTo>
                    <a:pt x="103" y="256"/>
                  </a:lnTo>
                  <a:lnTo>
                    <a:pt x="103" y="259"/>
                  </a:lnTo>
                  <a:lnTo>
                    <a:pt x="107" y="260"/>
                  </a:lnTo>
                  <a:lnTo>
                    <a:pt x="113" y="260"/>
                  </a:lnTo>
                  <a:lnTo>
                    <a:pt x="117" y="260"/>
                  </a:lnTo>
                  <a:lnTo>
                    <a:pt x="120" y="261"/>
                  </a:lnTo>
                  <a:lnTo>
                    <a:pt x="122" y="262"/>
                  </a:lnTo>
                  <a:lnTo>
                    <a:pt x="125" y="264"/>
                  </a:lnTo>
                  <a:lnTo>
                    <a:pt x="125" y="271"/>
                  </a:lnTo>
                  <a:lnTo>
                    <a:pt x="122" y="279"/>
                  </a:lnTo>
                  <a:lnTo>
                    <a:pt x="122" y="286"/>
                  </a:lnTo>
                  <a:lnTo>
                    <a:pt x="123" y="292"/>
                  </a:lnTo>
                  <a:lnTo>
                    <a:pt x="128" y="297"/>
                  </a:lnTo>
                  <a:lnTo>
                    <a:pt x="133" y="302"/>
                  </a:lnTo>
                  <a:lnTo>
                    <a:pt x="136" y="307"/>
                  </a:lnTo>
                  <a:lnTo>
                    <a:pt x="138" y="312"/>
                  </a:lnTo>
                  <a:lnTo>
                    <a:pt x="141" y="317"/>
                  </a:lnTo>
                  <a:lnTo>
                    <a:pt x="144" y="321"/>
                  </a:lnTo>
                  <a:lnTo>
                    <a:pt x="150" y="324"/>
                  </a:lnTo>
                  <a:lnTo>
                    <a:pt x="155" y="325"/>
                  </a:lnTo>
                  <a:lnTo>
                    <a:pt x="162" y="325"/>
                  </a:lnTo>
                  <a:lnTo>
                    <a:pt x="169" y="326"/>
                  </a:lnTo>
                  <a:lnTo>
                    <a:pt x="180" y="328"/>
                  </a:lnTo>
                  <a:lnTo>
                    <a:pt x="191" y="332"/>
                  </a:lnTo>
                  <a:lnTo>
                    <a:pt x="195" y="335"/>
                  </a:lnTo>
                  <a:lnTo>
                    <a:pt x="196" y="337"/>
                  </a:lnTo>
                  <a:lnTo>
                    <a:pt x="196" y="341"/>
                  </a:lnTo>
                  <a:lnTo>
                    <a:pt x="198" y="345"/>
                  </a:lnTo>
                  <a:lnTo>
                    <a:pt x="200" y="349"/>
                  </a:lnTo>
                  <a:lnTo>
                    <a:pt x="203" y="351"/>
                  </a:lnTo>
                  <a:lnTo>
                    <a:pt x="207" y="353"/>
                  </a:lnTo>
                  <a:lnTo>
                    <a:pt x="210" y="354"/>
                  </a:lnTo>
                  <a:lnTo>
                    <a:pt x="220" y="352"/>
                  </a:lnTo>
                  <a:lnTo>
                    <a:pt x="229" y="352"/>
                  </a:lnTo>
                  <a:lnTo>
                    <a:pt x="233" y="352"/>
                  </a:lnTo>
                  <a:lnTo>
                    <a:pt x="237" y="354"/>
                  </a:lnTo>
                  <a:lnTo>
                    <a:pt x="242" y="357"/>
                  </a:lnTo>
                  <a:lnTo>
                    <a:pt x="248" y="359"/>
                  </a:lnTo>
                  <a:lnTo>
                    <a:pt x="252" y="361"/>
                  </a:lnTo>
                  <a:lnTo>
                    <a:pt x="257" y="362"/>
                  </a:lnTo>
                  <a:lnTo>
                    <a:pt x="260" y="364"/>
                  </a:lnTo>
                  <a:lnTo>
                    <a:pt x="265" y="364"/>
                  </a:lnTo>
                  <a:lnTo>
                    <a:pt x="273" y="361"/>
                  </a:lnTo>
                  <a:lnTo>
                    <a:pt x="282" y="360"/>
                  </a:lnTo>
                  <a:lnTo>
                    <a:pt x="289" y="360"/>
                  </a:lnTo>
                  <a:lnTo>
                    <a:pt x="296" y="361"/>
                  </a:lnTo>
                  <a:lnTo>
                    <a:pt x="301" y="364"/>
                  </a:lnTo>
                  <a:lnTo>
                    <a:pt x="308" y="367"/>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8" name="Freeform 418"/>
            <p:cNvSpPr>
              <a:spLocks/>
            </p:cNvSpPr>
            <p:nvPr/>
          </p:nvSpPr>
          <p:spPr bwMode="gray">
            <a:xfrm>
              <a:off x="5283200" y="4592638"/>
              <a:ext cx="188913" cy="163513"/>
            </a:xfrm>
            <a:custGeom>
              <a:avLst/>
              <a:gdLst/>
              <a:ahLst/>
              <a:cxnLst>
                <a:cxn ang="0">
                  <a:pos x="111" y="144"/>
                </a:cxn>
                <a:cxn ang="0">
                  <a:pos x="123" y="155"/>
                </a:cxn>
                <a:cxn ang="0">
                  <a:pos x="128" y="166"/>
                </a:cxn>
                <a:cxn ang="0">
                  <a:pos x="171" y="156"/>
                </a:cxn>
                <a:cxn ang="0">
                  <a:pos x="170" y="177"/>
                </a:cxn>
                <a:cxn ang="0">
                  <a:pos x="198" y="187"/>
                </a:cxn>
                <a:cxn ang="0">
                  <a:pos x="251" y="191"/>
                </a:cxn>
                <a:cxn ang="0">
                  <a:pos x="263" y="174"/>
                </a:cxn>
                <a:cxn ang="0">
                  <a:pos x="268" y="187"/>
                </a:cxn>
                <a:cxn ang="0">
                  <a:pos x="283" y="206"/>
                </a:cxn>
                <a:cxn ang="0">
                  <a:pos x="299" y="208"/>
                </a:cxn>
                <a:cxn ang="0">
                  <a:pos x="316" y="216"/>
                </a:cxn>
                <a:cxn ang="0">
                  <a:pos x="336" y="240"/>
                </a:cxn>
                <a:cxn ang="0">
                  <a:pos x="358" y="265"/>
                </a:cxn>
                <a:cxn ang="0">
                  <a:pos x="390" y="264"/>
                </a:cxn>
                <a:cxn ang="0">
                  <a:pos x="396" y="272"/>
                </a:cxn>
                <a:cxn ang="0">
                  <a:pos x="396" y="206"/>
                </a:cxn>
                <a:cxn ang="0">
                  <a:pos x="382" y="214"/>
                </a:cxn>
                <a:cxn ang="0">
                  <a:pos x="353" y="211"/>
                </a:cxn>
                <a:cxn ang="0">
                  <a:pos x="322" y="172"/>
                </a:cxn>
                <a:cxn ang="0">
                  <a:pos x="341" y="125"/>
                </a:cxn>
                <a:cxn ang="0">
                  <a:pos x="340" y="86"/>
                </a:cxn>
                <a:cxn ang="0">
                  <a:pos x="335" y="48"/>
                </a:cxn>
                <a:cxn ang="0">
                  <a:pos x="352" y="16"/>
                </a:cxn>
                <a:cxn ang="0">
                  <a:pos x="409" y="3"/>
                </a:cxn>
                <a:cxn ang="0">
                  <a:pos x="487" y="28"/>
                </a:cxn>
                <a:cxn ang="0">
                  <a:pos x="512" y="44"/>
                </a:cxn>
                <a:cxn ang="0">
                  <a:pos x="563" y="74"/>
                </a:cxn>
                <a:cxn ang="0">
                  <a:pos x="577" y="79"/>
                </a:cxn>
                <a:cxn ang="0">
                  <a:pos x="586" y="100"/>
                </a:cxn>
                <a:cxn ang="0">
                  <a:pos x="594" y="118"/>
                </a:cxn>
                <a:cxn ang="0">
                  <a:pos x="575" y="135"/>
                </a:cxn>
                <a:cxn ang="0">
                  <a:pos x="577" y="181"/>
                </a:cxn>
                <a:cxn ang="0">
                  <a:pos x="585" y="215"/>
                </a:cxn>
                <a:cxn ang="0">
                  <a:pos x="557" y="230"/>
                </a:cxn>
                <a:cxn ang="0">
                  <a:pos x="559" y="257"/>
                </a:cxn>
                <a:cxn ang="0">
                  <a:pos x="548" y="286"/>
                </a:cxn>
                <a:cxn ang="0">
                  <a:pos x="564" y="298"/>
                </a:cxn>
                <a:cxn ang="0">
                  <a:pos x="515" y="320"/>
                </a:cxn>
                <a:cxn ang="0">
                  <a:pos x="418" y="352"/>
                </a:cxn>
                <a:cxn ang="0">
                  <a:pos x="384" y="387"/>
                </a:cxn>
                <a:cxn ang="0">
                  <a:pos x="349" y="416"/>
                </a:cxn>
                <a:cxn ang="0">
                  <a:pos x="315" y="445"/>
                </a:cxn>
                <a:cxn ang="0">
                  <a:pos x="267" y="498"/>
                </a:cxn>
                <a:cxn ang="0">
                  <a:pos x="234" y="514"/>
                </a:cxn>
                <a:cxn ang="0">
                  <a:pos x="203" y="510"/>
                </a:cxn>
                <a:cxn ang="0">
                  <a:pos x="184" y="502"/>
                </a:cxn>
                <a:cxn ang="0">
                  <a:pos x="141" y="484"/>
                </a:cxn>
                <a:cxn ang="0">
                  <a:pos x="51" y="475"/>
                </a:cxn>
                <a:cxn ang="0">
                  <a:pos x="1" y="412"/>
                </a:cxn>
                <a:cxn ang="0">
                  <a:pos x="1" y="249"/>
                </a:cxn>
                <a:cxn ang="0">
                  <a:pos x="74" y="247"/>
                </a:cxn>
                <a:cxn ang="0">
                  <a:pos x="97" y="232"/>
                </a:cxn>
                <a:cxn ang="0">
                  <a:pos x="101" y="207"/>
                </a:cxn>
                <a:cxn ang="0">
                  <a:pos x="105" y="158"/>
                </a:cxn>
              </a:cxnLst>
              <a:rect l="0" t="0" r="r" b="b"/>
              <a:pathLst>
                <a:path w="595" h="515">
                  <a:moveTo>
                    <a:pt x="100" y="136"/>
                  </a:moveTo>
                  <a:lnTo>
                    <a:pt x="105" y="136"/>
                  </a:lnTo>
                  <a:lnTo>
                    <a:pt x="107" y="138"/>
                  </a:lnTo>
                  <a:lnTo>
                    <a:pt x="108" y="139"/>
                  </a:lnTo>
                  <a:lnTo>
                    <a:pt x="109" y="141"/>
                  </a:lnTo>
                  <a:lnTo>
                    <a:pt x="109" y="142"/>
                  </a:lnTo>
                  <a:lnTo>
                    <a:pt x="111" y="144"/>
                  </a:lnTo>
                  <a:lnTo>
                    <a:pt x="113" y="146"/>
                  </a:lnTo>
                  <a:lnTo>
                    <a:pt x="115" y="147"/>
                  </a:lnTo>
                  <a:lnTo>
                    <a:pt x="119" y="147"/>
                  </a:lnTo>
                  <a:lnTo>
                    <a:pt x="121" y="148"/>
                  </a:lnTo>
                  <a:lnTo>
                    <a:pt x="123" y="149"/>
                  </a:lnTo>
                  <a:lnTo>
                    <a:pt x="123" y="151"/>
                  </a:lnTo>
                  <a:lnTo>
                    <a:pt x="123" y="155"/>
                  </a:lnTo>
                  <a:lnTo>
                    <a:pt x="122" y="158"/>
                  </a:lnTo>
                  <a:lnTo>
                    <a:pt x="121" y="163"/>
                  </a:lnTo>
                  <a:lnTo>
                    <a:pt x="121" y="165"/>
                  </a:lnTo>
                  <a:lnTo>
                    <a:pt x="121" y="166"/>
                  </a:lnTo>
                  <a:lnTo>
                    <a:pt x="122" y="167"/>
                  </a:lnTo>
                  <a:lnTo>
                    <a:pt x="124" y="167"/>
                  </a:lnTo>
                  <a:lnTo>
                    <a:pt x="128" y="166"/>
                  </a:lnTo>
                  <a:lnTo>
                    <a:pt x="131" y="166"/>
                  </a:lnTo>
                  <a:lnTo>
                    <a:pt x="135" y="165"/>
                  </a:lnTo>
                  <a:lnTo>
                    <a:pt x="141" y="162"/>
                  </a:lnTo>
                  <a:lnTo>
                    <a:pt x="153" y="158"/>
                  </a:lnTo>
                  <a:lnTo>
                    <a:pt x="163" y="155"/>
                  </a:lnTo>
                  <a:lnTo>
                    <a:pt x="170" y="154"/>
                  </a:lnTo>
                  <a:lnTo>
                    <a:pt x="171" y="156"/>
                  </a:lnTo>
                  <a:lnTo>
                    <a:pt x="171" y="158"/>
                  </a:lnTo>
                  <a:lnTo>
                    <a:pt x="170" y="160"/>
                  </a:lnTo>
                  <a:lnTo>
                    <a:pt x="169" y="162"/>
                  </a:lnTo>
                  <a:lnTo>
                    <a:pt x="168" y="166"/>
                  </a:lnTo>
                  <a:lnTo>
                    <a:pt x="168" y="171"/>
                  </a:lnTo>
                  <a:lnTo>
                    <a:pt x="169" y="174"/>
                  </a:lnTo>
                  <a:lnTo>
                    <a:pt x="170" y="177"/>
                  </a:lnTo>
                  <a:lnTo>
                    <a:pt x="172" y="180"/>
                  </a:lnTo>
                  <a:lnTo>
                    <a:pt x="176" y="181"/>
                  </a:lnTo>
                  <a:lnTo>
                    <a:pt x="180" y="182"/>
                  </a:lnTo>
                  <a:lnTo>
                    <a:pt x="186" y="182"/>
                  </a:lnTo>
                  <a:lnTo>
                    <a:pt x="190" y="182"/>
                  </a:lnTo>
                  <a:lnTo>
                    <a:pt x="195" y="184"/>
                  </a:lnTo>
                  <a:lnTo>
                    <a:pt x="198" y="187"/>
                  </a:lnTo>
                  <a:lnTo>
                    <a:pt x="203" y="189"/>
                  </a:lnTo>
                  <a:lnTo>
                    <a:pt x="211" y="191"/>
                  </a:lnTo>
                  <a:lnTo>
                    <a:pt x="219" y="191"/>
                  </a:lnTo>
                  <a:lnTo>
                    <a:pt x="231" y="193"/>
                  </a:lnTo>
                  <a:lnTo>
                    <a:pt x="244" y="197"/>
                  </a:lnTo>
                  <a:lnTo>
                    <a:pt x="249" y="193"/>
                  </a:lnTo>
                  <a:lnTo>
                    <a:pt x="251" y="191"/>
                  </a:lnTo>
                  <a:lnTo>
                    <a:pt x="252" y="188"/>
                  </a:lnTo>
                  <a:lnTo>
                    <a:pt x="252" y="184"/>
                  </a:lnTo>
                  <a:lnTo>
                    <a:pt x="253" y="182"/>
                  </a:lnTo>
                  <a:lnTo>
                    <a:pt x="254" y="179"/>
                  </a:lnTo>
                  <a:lnTo>
                    <a:pt x="257" y="176"/>
                  </a:lnTo>
                  <a:lnTo>
                    <a:pt x="261" y="174"/>
                  </a:lnTo>
                  <a:lnTo>
                    <a:pt x="263" y="174"/>
                  </a:lnTo>
                  <a:lnTo>
                    <a:pt x="266" y="176"/>
                  </a:lnTo>
                  <a:lnTo>
                    <a:pt x="266" y="177"/>
                  </a:lnTo>
                  <a:lnTo>
                    <a:pt x="266" y="179"/>
                  </a:lnTo>
                  <a:lnTo>
                    <a:pt x="266" y="180"/>
                  </a:lnTo>
                  <a:lnTo>
                    <a:pt x="266" y="182"/>
                  </a:lnTo>
                  <a:lnTo>
                    <a:pt x="267" y="184"/>
                  </a:lnTo>
                  <a:lnTo>
                    <a:pt x="268" y="187"/>
                  </a:lnTo>
                  <a:lnTo>
                    <a:pt x="269" y="188"/>
                  </a:lnTo>
                  <a:lnTo>
                    <a:pt x="271" y="189"/>
                  </a:lnTo>
                  <a:lnTo>
                    <a:pt x="278" y="192"/>
                  </a:lnTo>
                  <a:lnTo>
                    <a:pt x="283" y="198"/>
                  </a:lnTo>
                  <a:lnTo>
                    <a:pt x="284" y="201"/>
                  </a:lnTo>
                  <a:lnTo>
                    <a:pt x="283" y="204"/>
                  </a:lnTo>
                  <a:lnTo>
                    <a:pt x="283" y="206"/>
                  </a:lnTo>
                  <a:lnTo>
                    <a:pt x="286" y="209"/>
                  </a:lnTo>
                  <a:lnTo>
                    <a:pt x="290" y="211"/>
                  </a:lnTo>
                  <a:lnTo>
                    <a:pt x="293" y="211"/>
                  </a:lnTo>
                  <a:lnTo>
                    <a:pt x="295" y="209"/>
                  </a:lnTo>
                  <a:lnTo>
                    <a:pt x="296" y="208"/>
                  </a:lnTo>
                  <a:lnTo>
                    <a:pt x="298" y="208"/>
                  </a:lnTo>
                  <a:lnTo>
                    <a:pt x="299" y="208"/>
                  </a:lnTo>
                  <a:lnTo>
                    <a:pt x="300" y="209"/>
                  </a:lnTo>
                  <a:lnTo>
                    <a:pt x="302" y="212"/>
                  </a:lnTo>
                  <a:lnTo>
                    <a:pt x="306" y="214"/>
                  </a:lnTo>
                  <a:lnTo>
                    <a:pt x="308" y="215"/>
                  </a:lnTo>
                  <a:lnTo>
                    <a:pt x="310" y="216"/>
                  </a:lnTo>
                  <a:lnTo>
                    <a:pt x="312" y="216"/>
                  </a:lnTo>
                  <a:lnTo>
                    <a:pt x="316" y="216"/>
                  </a:lnTo>
                  <a:lnTo>
                    <a:pt x="322" y="217"/>
                  </a:lnTo>
                  <a:lnTo>
                    <a:pt x="325" y="220"/>
                  </a:lnTo>
                  <a:lnTo>
                    <a:pt x="328" y="223"/>
                  </a:lnTo>
                  <a:lnTo>
                    <a:pt x="329" y="227"/>
                  </a:lnTo>
                  <a:lnTo>
                    <a:pt x="332" y="231"/>
                  </a:lnTo>
                  <a:lnTo>
                    <a:pt x="333" y="237"/>
                  </a:lnTo>
                  <a:lnTo>
                    <a:pt x="336" y="240"/>
                  </a:lnTo>
                  <a:lnTo>
                    <a:pt x="337" y="240"/>
                  </a:lnTo>
                  <a:lnTo>
                    <a:pt x="340" y="239"/>
                  </a:lnTo>
                  <a:lnTo>
                    <a:pt x="344" y="246"/>
                  </a:lnTo>
                  <a:lnTo>
                    <a:pt x="349" y="254"/>
                  </a:lnTo>
                  <a:lnTo>
                    <a:pt x="352" y="260"/>
                  </a:lnTo>
                  <a:lnTo>
                    <a:pt x="356" y="264"/>
                  </a:lnTo>
                  <a:lnTo>
                    <a:pt x="358" y="265"/>
                  </a:lnTo>
                  <a:lnTo>
                    <a:pt x="360" y="268"/>
                  </a:lnTo>
                  <a:lnTo>
                    <a:pt x="363" y="268"/>
                  </a:lnTo>
                  <a:lnTo>
                    <a:pt x="366" y="268"/>
                  </a:lnTo>
                  <a:lnTo>
                    <a:pt x="376" y="262"/>
                  </a:lnTo>
                  <a:lnTo>
                    <a:pt x="388" y="258"/>
                  </a:lnTo>
                  <a:lnTo>
                    <a:pt x="389" y="262"/>
                  </a:lnTo>
                  <a:lnTo>
                    <a:pt x="390" y="264"/>
                  </a:lnTo>
                  <a:lnTo>
                    <a:pt x="390" y="268"/>
                  </a:lnTo>
                  <a:lnTo>
                    <a:pt x="390" y="272"/>
                  </a:lnTo>
                  <a:lnTo>
                    <a:pt x="391" y="276"/>
                  </a:lnTo>
                  <a:lnTo>
                    <a:pt x="391" y="277"/>
                  </a:lnTo>
                  <a:lnTo>
                    <a:pt x="392" y="278"/>
                  </a:lnTo>
                  <a:lnTo>
                    <a:pt x="393" y="277"/>
                  </a:lnTo>
                  <a:lnTo>
                    <a:pt x="396" y="272"/>
                  </a:lnTo>
                  <a:lnTo>
                    <a:pt x="396" y="268"/>
                  </a:lnTo>
                  <a:lnTo>
                    <a:pt x="397" y="253"/>
                  </a:lnTo>
                  <a:lnTo>
                    <a:pt x="397" y="239"/>
                  </a:lnTo>
                  <a:lnTo>
                    <a:pt x="397" y="231"/>
                  </a:lnTo>
                  <a:lnTo>
                    <a:pt x="398" y="222"/>
                  </a:lnTo>
                  <a:lnTo>
                    <a:pt x="397" y="213"/>
                  </a:lnTo>
                  <a:lnTo>
                    <a:pt x="396" y="206"/>
                  </a:lnTo>
                  <a:lnTo>
                    <a:pt x="394" y="205"/>
                  </a:lnTo>
                  <a:lnTo>
                    <a:pt x="392" y="204"/>
                  </a:lnTo>
                  <a:lnTo>
                    <a:pt x="390" y="203"/>
                  </a:lnTo>
                  <a:lnTo>
                    <a:pt x="388" y="203"/>
                  </a:lnTo>
                  <a:lnTo>
                    <a:pt x="384" y="208"/>
                  </a:lnTo>
                  <a:lnTo>
                    <a:pt x="383" y="212"/>
                  </a:lnTo>
                  <a:lnTo>
                    <a:pt x="382" y="214"/>
                  </a:lnTo>
                  <a:lnTo>
                    <a:pt x="380" y="215"/>
                  </a:lnTo>
                  <a:lnTo>
                    <a:pt x="377" y="216"/>
                  </a:lnTo>
                  <a:lnTo>
                    <a:pt x="373" y="216"/>
                  </a:lnTo>
                  <a:lnTo>
                    <a:pt x="367" y="216"/>
                  </a:lnTo>
                  <a:lnTo>
                    <a:pt x="361" y="215"/>
                  </a:lnTo>
                  <a:lnTo>
                    <a:pt x="358" y="214"/>
                  </a:lnTo>
                  <a:lnTo>
                    <a:pt x="353" y="211"/>
                  </a:lnTo>
                  <a:lnTo>
                    <a:pt x="350" y="207"/>
                  </a:lnTo>
                  <a:lnTo>
                    <a:pt x="347" y="204"/>
                  </a:lnTo>
                  <a:lnTo>
                    <a:pt x="341" y="196"/>
                  </a:lnTo>
                  <a:lnTo>
                    <a:pt x="335" y="189"/>
                  </a:lnTo>
                  <a:lnTo>
                    <a:pt x="331" y="184"/>
                  </a:lnTo>
                  <a:lnTo>
                    <a:pt x="326" y="177"/>
                  </a:lnTo>
                  <a:lnTo>
                    <a:pt x="322" y="172"/>
                  </a:lnTo>
                  <a:lnTo>
                    <a:pt x="320" y="166"/>
                  </a:lnTo>
                  <a:lnTo>
                    <a:pt x="325" y="157"/>
                  </a:lnTo>
                  <a:lnTo>
                    <a:pt x="329" y="146"/>
                  </a:lnTo>
                  <a:lnTo>
                    <a:pt x="332" y="139"/>
                  </a:lnTo>
                  <a:lnTo>
                    <a:pt x="334" y="133"/>
                  </a:lnTo>
                  <a:lnTo>
                    <a:pt x="339" y="128"/>
                  </a:lnTo>
                  <a:lnTo>
                    <a:pt x="341" y="125"/>
                  </a:lnTo>
                  <a:lnTo>
                    <a:pt x="340" y="118"/>
                  </a:lnTo>
                  <a:lnTo>
                    <a:pt x="336" y="112"/>
                  </a:lnTo>
                  <a:lnTo>
                    <a:pt x="335" y="106"/>
                  </a:lnTo>
                  <a:lnTo>
                    <a:pt x="335" y="100"/>
                  </a:lnTo>
                  <a:lnTo>
                    <a:pt x="336" y="95"/>
                  </a:lnTo>
                  <a:lnTo>
                    <a:pt x="337" y="91"/>
                  </a:lnTo>
                  <a:lnTo>
                    <a:pt x="340" y="86"/>
                  </a:lnTo>
                  <a:lnTo>
                    <a:pt x="341" y="82"/>
                  </a:lnTo>
                  <a:lnTo>
                    <a:pt x="340" y="76"/>
                  </a:lnTo>
                  <a:lnTo>
                    <a:pt x="336" y="69"/>
                  </a:lnTo>
                  <a:lnTo>
                    <a:pt x="329" y="61"/>
                  </a:lnTo>
                  <a:lnTo>
                    <a:pt x="325" y="52"/>
                  </a:lnTo>
                  <a:lnTo>
                    <a:pt x="329" y="50"/>
                  </a:lnTo>
                  <a:lnTo>
                    <a:pt x="335" y="48"/>
                  </a:lnTo>
                  <a:lnTo>
                    <a:pt x="342" y="42"/>
                  </a:lnTo>
                  <a:lnTo>
                    <a:pt x="349" y="35"/>
                  </a:lnTo>
                  <a:lnTo>
                    <a:pt x="351" y="30"/>
                  </a:lnTo>
                  <a:lnTo>
                    <a:pt x="352" y="26"/>
                  </a:lnTo>
                  <a:lnTo>
                    <a:pt x="352" y="21"/>
                  </a:lnTo>
                  <a:lnTo>
                    <a:pt x="352" y="17"/>
                  </a:lnTo>
                  <a:lnTo>
                    <a:pt x="352" y="16"/>
                  </a:lnTo>
                  <a:lnTo>
                    <a:pt x="352" y="14"/>
                  </a:lnTo>
                  <a:lnTo>
                    <a:pt x="357" y="12"/>
                  </a:lnTo>
                  <a:lnTo>
                    <a:pt x="361" y="10"/>
                  </a:lnTo>
                  <a:lnTo>
                    <a:pt x="367" y="10"/>
                  </a:lnTo>
                  <a:lnTo>
                    <a:pt x="373" y="9"/>
                  </a:lnTo>
                  <a:lnTo>
                    <a:pt x="391" y="6"/>
                  </a:lnTo>
                  <a:lnTo>
                    <a:pt x="409" y="3"/>
                  </a:lnTo>
                  <a:lnTo>
                    <a:pt x="428" y="1"/>
                  </a:lnTo>
                  <a:lnTo>
                    <a:pt x="446" y="0"/>
                  </a:lnTo>
                  <a:lnTo>
                    <a:pt x="451" y="8"/>
                  </a:lnTo>
                  <a:lnTo>
                    <a:pt x="458" y="17"/>
                  </a:lnTo>
                  <a:lnTo>
                    <a:pt x="470" y="20"/>
                  </a:lnTo>
                  <a:lnTo>
                    <a:pt x="483" y="22"/>
                  </a:lnTo>
                  <a:lnTo>
                    <a:pt x="487" y="28"/>
                  </a:lnTo>
                  <a:lnTo>
                    <a:pt x="489" y="35"/>
                  </a:lnTo>
                  <a:lnTo>
                    <a:pt x="496" y="35"/>
                  </a:lnTo>
                  <a:lnTo>
                    <a:pt x="503" y="35"/>
                  </a:lnTo>
                  <a:lnTo>
                    <a:pt x="505" y="40"/>
                  </a:lnTo>
                  <a:lnTo>
                    <a:pt x="506" y="42"/>
                  </a:lnTo>
                  <a:lnTo>
                    <a:pt x="507" y="43"/>
                  </a:lnTo>
                  <a:lnTo>
                    <a:pt x="512" y="44"/>
                  </a:lnTo>
                  <a:lnTo>
                    <a:pt x="523" y="46"/>
                  </a:lnTo>
                  <a:lnTo>
                    <a:pt x="535" y="51"/>
                  </a:lnTo>
                  <a:lnTo>
                    <a:pt x="545" y="55"/>
                  </a:lnTo>
                  <a:lnTo>
                    <a:pt x="556" y="61"/>
                  </a:lnTo>
                  <a:lnTo>
                    <a:pt x="557" y="68"/>
                  </a:lnTo>
                  <a:lnTo>
                    <a:pt x="562" y="75"/>
                  </a:lnTo>
                  <a:lnTo>
                    <a:pt x="563" y="74"/>
                  </a:lnTo>
                  <a:lnTo>
                    <a:pt x="564" y="73"/>
                  </a:lnTo>
                  <a:lnTo>
                    <a:pt x="568" y="71"/>
                  </a:lnTo>
                  <a:lnTo>
                    <a:pt x="570" y="71"/>
                  </a:lnTo>
                  <a:lnTo>
                    <a:pt x="572" y="73"/>
                  </a:lnTo>
                  <a:lnTo>
                    <a:pt x="575" y="75"/>
                  </a:lnTo>
                  <a:lnTo>
                    <a:pt x="576" y="77"/>
                  </a:lnTo>
                  <a:lnTo>
                    <a:pt x="577" y="79"/>
                  </a:lnTo>
                  <a:lnTo>
                    <a:pt x="577" y="86"/>
                  </a:lnTo>
                  <a:lnTo>
                    <a:pt x="576" y="91"/>
                  </a:lnTo>
                  <a:lnTo>
                    <a:pt x="576" y="93"/>
                  </a:lnTo>
                  <a:lnTo>
                    <a:pt x="577" y="95"/>
                  </a:lnTo>
                  <a:lnTo>
                    <a:pt x="581" y="99"/>
                  </a:lnTo>
                  <a:lnTo>
                    <a:pt x="585" y="100"/>
                  </a:lnTo>
                  <a:lnTo>
                    <a:pt x="586" y="100"/>
                  </a:lnTo>
                  <a:lnTo>
                    <a:pt x="587" y="101"/>
                  </a:lnTo>
                  <a:lnTo>
                    <a:pt x="588" y="103"/>
                  </a:lnTo>
                  <a:lnTo>
                    <a:pt x="587" y="107"/>
                  </a:lnTo>
                  <a:lnTo>
                    <a:pt x="587" y="111"/>
                  </a:lnTo>
                  <a:lnTo>
                    <a:pt x="588" y="114"/>
                  </a:lnTo>
                  <a:lnTo>
                    <a:pt x="591" y="116"/>
                  </a:lnTo>
                  <a:lnTo>
                    <a:pt x="594" y="118"/>
                  </a:lnTo>
                  <a:lnTo>
                    <a:pt x="595" y="120"/>
                  </a:lnTo>
                  <a:lnTo>
                    <a:pt x="594" y="124"/>
                  </a:lnTo>
                  <a:lnTo>
                    <a:pt x="592" y="126"/>
                  </a:lnTo>
                  <a:lnTo>
                    <a:pt x="589" y="128"/>
                  </a:lnTo>
                  <a:lnTo>
                    <a:pt x="583" y="132"/>
                  </a:lnTo>
                  <a:lnTo>
                    <a:pt x="577" y="135"/>
                  </a:lnTo>
                  <a:lnTo>
                    <a:pt x="575" y="135"/>
                  </a:lnTo>
                  <a:lnTo>
                    <a:pt x="573" y="136"/>
                  </a:lnTo>
                  <a:lnTo>
                    <a:pt x="577" y="146"/>
                  </a:lnTo>
                  <a:lnTo>
                    <a:pt x="580" y="156"/>
                  </a:lnTo>
                  <a:lnTo>
                    <a:pt x="576" y="163"/>
                  </a:lnTo>
                  <a:lnTo>
                    <a:pt x="571" y="170"/>
                  </a:lnTo>
                  <a:lnTo>
                    <a:pt x="575" y="175"/>
                  </a:lnTo>
                  <a:lnTo>
                    <a:pt x="577" y="181"/>
                  </a:lnTo>
                  <a:lnTo>
                    <a:pt x="575" y="191"/>
                  </a:lnTo>
                  <a:lnTo>
                    <a:pt x="573" y="200"/>
                  </a:lnTo>
                  <a:lnTo>
                    <a:pt x="573" y="204"/>
                  </a:lnTo>
                  <a:lnTo>
                    <a:pt x="576" y="208"/>
                  </a:lnTo>
                  <a:lnTo>
                    <a:pt x="579" y="211"/>
                  </a:lnTo>
                  <a:lnTo>
                    <a:pt x="584" y="213"/>
                  </a:lnTo>
                  <a:lnTo>
                    <a:pt x="585" y="215"/>
                  </a:lnTo>
                  <a:lnTo>
                    <a:pt x="585" y="217"/>
                  </a:lnTo>
                  <a:lnTo>
                    <a:pt x="578" y="223"/>
                  </a:lnTo>
                  <a:lnTo>
                    <a:pt x="570" y="228"/>
                  </a:lnTo>
                  <a:lnTo>
                    <a:pt x="565" y="228"/>
                  </a:lnTo>
                  <a:lnTo>
                    <a:pt x="562" y="228"/>
                  </a:lnTo>
                  <a:lnTo>
                    <a:pt x="560" y="228"/>
                  </a:lnTo>
                  <a:lnTo>
                    <a:pt x="557" y="230"/>
                  </a:lnTo>
                  <a:lnTo>
                    <a:pt x="557" y="232"/>
                  </a:lnTo>
                  <a:lnTo>
                    <a:pt x="556" y="234"/>
                  </a:lnTo>
                  <a:lnTo>
                    <a:pt x="557" y="238"/>
                  </a:lnTo>
                  <a:lnTo>
                    <a:pt x="559" y="242"/>
                  </a:lnTo>
                  <a:lnTo>
                    <a:pt x="559" y="248"/>
                  </a:lnTo>
                  <a:lnTo>
                    <a:pt x="560" y="253"/>
                  </a:lnTo>
                  <a:lnTo>
                    <a:pt x="559" y="257"/>
                  </a:lnTo>
                  <a:lnTo>
                    <a:pt x="557" y="262"/>
                  </a:lnTo>
                  <a:lnTo>
                    <a:pt x="555" y="266"/>
                  </a:lnTo>
                  <a:lnTo>
                    <a:pt x="553" y="270"/>
                  </a:lnTo>
                  <a:lnTo>
                    <a:pt x="550" y="274"/>
                  </a:lnTo>
                  <a:lnTo>
                    <a:pt x="545" y="278"/>
                  </a:lnTo>
                  <a:lnTo>
                    <a:pt x="547" y="281"/>
                  </a:lnTo>
                  <a:lnTo>
                    <a:pt x="548" y="286"/>
                  </a:lnTo>
                  <a:lnTo>
                    <a:pt x="548" y="287"/>
                  </a:lnTo>
                  <a:lnTo>
                    <a:pt x="548" y="289"/>
                  </a:lnTo>
                  <a:lnTo>
                    <a:pt x="551" y="290"/>
                  </a:lnTo>
                  <a:lnTo>
                    <a:pt x="554" y="291"/>
                  </a:lnTo>
                  <a:lnTo>
                    <a:pt x="557" y="295"/>
                  </a:lnTo>
                  <a:lnTo>
                    <a:pt x="560" y="299"/>
                  </a:lnTo>
                  <a:lnTo>
                    <a:pt x="564" y="298"/>
                  </a:lnTo>
                  <a:lnTo>
                    <a:pt x="567" y="296"/>
                  </a:lnTo>
                  <a:lnTo>
                    <a:pt x="568" y="295"/>
                  </a:lnTo>
                  <a:lnTo>
                    <a:pt x="569" y="296"/>
                  </a:lnTo>
                  <a:lnTo>
                    <a:pt x="569" y="297"/>
                  </a:lnTo>
                  <a:lnTo>
                    <a:pt x="570" y="301"/>
                  </a:lnTo>
                  <a:lnTo>
                    <a:pt x="543" y="311"/>
                  </a:lnTo>
                  <a:lnTo>
                    <a:pt x="515" y="320"/>
                  </a:lnTo>
                  <a:lnTo>
                    <a:pt x="488" y="329"/>
                  </a:lnTo>
                  <a:lnTo>
                    <a:pt x="461" y="338"/>
                  </a:lnTo>
                  <a:lnTo>
                    <a:pt x="451" y="341"/>
                  </a:lnTo>
                  <a:lnTo>
                    <a:pt x="439" y="344"/>
                  </a:lnTo>
                  <a:lnTo>
                    <a:pt x="428" y="347"/>
                  </a:lnTo>
                  <a:lnTo>
                    <a:pt x="420" y="351"/>
                  </a:lnTo>
                  <a:lnTo>
                    <a:pt x="418" y="352"/>
                  </a:lnTo>
                  <a:lnTo>
                    <a:pt x="418" y="354"/>
                  </a:lnTo>
                  <a:lnTo>
                    <a:pt x="424" y="374"/>
                  </a:lnTo>
                  <a:lnTo>
                    <a:pt x="428" y="386"/>
                  </a:lnTo>
                  <a:lnTo>
                    <a:pt x="415" y="385"/>
                  </a:lnTo>
                  <a:lnTo>
                    <a:pt x="401" y="384"/>
                  </a:lnTo>
                  <a:lnTo>
                    <a:pt x="392" y="385"/>
                  </a:lnTo>
                  <a:lnTo>
                    <a:pt x="384" y="387"/>
                  </a:lnTo>
                  <a:lnTo>
                    <a:pt x="376" y="391"/>
                  </a:lnTo>
                  <a:lnTo>
                    <a:pt x="368" y="393"/>
                  </a:lnTo>
                  <a:lnTo>
                    <a:pt x="364" y="396"/>
                  </a:lnTo>
                  <a:lnTo>
                    <a:pt x="358" y="400"/>
                  </a:lnTo>
                  <a:lnTo>
                    <a:pt x="353" y="403"/>
                  </a:lnTo>
                  <a:lnTo>
                    <a:pt x="350" y="409"/>
                  </a:lnTo>
                  <a:lnTo>
                    <a:pt x="349" y="416"/>
                  </a:lnTo>
                  <a:lnTo>
                    <a:pt x="349" y="421"/>
                  </a:lnTo>
                  <a:lnTo>
                    <a:pt x="349" y="424"/>
                  </a:lnTo>
                  <a:lnTo>
                    <a:pt x="349" y="427"/>
                  </a:lnTo>
                  <a:lnTo>
                    <a:pt x="347" y="431"/>
                  </a:lnTo>
                  <a:lnTo>
                    <a:pt x="344" y="433"/>
                  </a:lnTo>
                  <a:lnTo>
                    <a:pt x="329" y="440"/>
                  </a:lnTo>
                  <a:lnTo>
                    <a:pt x="315" y="445"/>
                  </a:lnTo>
                  <a:lnTo>
                    <a:pt x="307" y="450"/>
                  </a:lnTo>
                  <a:lnTo>
                    <a:pt x="300" y="453"/>
                  </a:lnTo>
                  <a:lnTo>
                    <a:pt x="294" y="459"/>
                  </a:lnTo>
                  <a:lnTo>
                    <a:pt x="290" y="465"/>
                  </a:lnTo>
                  <a:lnTo>
                    <a:pt x="284" y="477"/>
                  </a:lnTo>
                  <a:lnTo>
                    <a:pt x="276" y="488"/>
                  </a:lnTo>
                  <a:lnTo>
                    <a:pt x="267" y="498"/>
                  </a:lnTo>
                  <a:lnTo>
                    <a:pt x="257" y="507"/>
                  </a:lnTo>
                  <a:lnTo>
                    <a:pt x="253" y="509"/>
                  </a:lnTo>
                  <a:lnTo>
                    <a:pt x="249" y="513"/>
                  </a:lnTo>
                  <a:lnTo>
                    <a:pt x="243" y="515"/>
                  </a:lnTo>
                  <a:lnTo>
                    <a:pt x="238" y="515"/>
                  </a:lnTo>
                  <a:lnTo>
                    <a:pt x="236" y="514"/>
                  </a:lnTo>
                  <a:lnTo>
                    <a:pt x="234" y="514"/>
                  </a:lnTo>
                  <a:lnTo>
                    <a:pt x="227" y="509"/>
                  </a:lnTo>
                  <a:lnTo>
                    <a:pt x="221" y="506"/>
                  </a:lnTo>
                  <a:lnTo>
                    <a:pt x="218" y="506"/>
                  </a:lnTo>
                  <a:lnTo>
                    <a:pt x="214" y="506"/>
                  </a:lnTo>
                  <a:lnTo>
                    <a:pt x="211" y="507"/>
                  </a:lnTo>
                  <a:lnTo>
                    <a:pt x="208" y="509"/>
                  </a:lnTo>
                  <a:lnTo>
                    <a:pt x="203" y="510"/>
                  </a:lnTo>
                  <a:lnTo>
                    <a:pt x="200" y="510"/>
                  </a:lnTo>
                  <a:lnTo>
                    <a:pt x="197" y="509"/>
                  </a:lnTo>
                  <a:lnTo>
                    <a:pt x="196" y="508"/>
                  </a:lnTo>
                  <a:lnTo>
                    <a:pt x="194" y="506"/>
                  </a:lnTo>
                  <a:lnTo>
                    <a:pt x="192" y="504"/>
                  </a:lnTo>
                  <a:lnTo>
                    <a:pt x="188" y="502"/>
                  </a:lnTo>
                  <a:lnTo>
                    <a:pt x="184" y="502"/>
                  </a:lnTo>
                  <a:lnTo>
                    <a:pt x="179" y="504"/>
                  </a:lnTo>
                  <a:lnTo>
                    <a:pt x="174" y="504"/>
                  </a:lnTo>
                  <a:lnTo>
                    <a:pt x="171" y="502"/>
                  </a:lnTo>
                  <a:lnTo>
                    <a:pt x="165" y="500"/>
                  </a:lnTo>
                  <a:lnTo>
                    <a:pt x="158" y="493"/>
                  </a:lnTo>
                  <a:lnTo>
                    <a:pt x="151" y="488"/>
                  </a:lnTo>
                  <a:lnTo>
                    <a:pt x="141" y="484"/>
                  </a:lnTo>
                  <a:lnTo>
                    <a:pt x="132" y="483"/>
                  </a:lnTo>
                  <a:lnTo>
                    <a:pt x="122" y="483"/>
                  </a:lnTo>
                  <a:lnTo>
                    <a:pt x="112" y="484"/>
                  </a:lnTo>
                  <a:lnTo>
                    <a:pt x="91" y="486"/>
                  </a:lnTo>
                  <a:lnTo>
                    <a:pt x="73" y="490"/>
                  </a:lnTo>
                  <a:lnTo>
                    <a:pt x="63" y="483"/>
                  </a:lnTo>
                  <a:lnTo>
                    <a:pt x="51" y="475"/>
                  </a:lnTo>
                  <a:lnTo>
                    <a:pt x="40" y="465"/>
                  </a:lnTo>
                  <a:lnTo>
                    <a:pt x="29" y="453"/>
                  </a:lnTo>
                  <a:lnTo>
                    <a:pt x="18" y="442"/>
                  </a:lnTo>
                  <a:lnTo>
                    <a:pt x="9" y="431"/>
                  </a:lnTo>
                  <a:lnTo>
                    <a:pt x="6" y="425"/>
                  </a:lnTo>
                  <a:lnTo>
                    <a:pt x="3" y="418"/>
                  </a:lnTo>
                  <a:lnTo>
                    <a:pt x="1" y="412"/>
                  </a:lnTo>
                  <a:lnTo>
                    <a:pt x="0" y="407"/>
                  </a:lnTo>
                  <a:lnTo>
                    <a:pt x="0" y="369"/>
                  </a:lnTo>
                  <a:lnTo>
                    <a:pt x="0" y="331"/>
                  </a:lnTo>
                  <a:lnTo>
                    <a:pt x="0" y="293"/>
                  </a:lnTo>
                  <a:lnTo>
                    <a:pt x="0" y="255"/>
                  </a:lnTo>
                  <a:lnTo>
                    <a:pt x="0" y="252"/>
                  </a:lnTo>
                  <a:lnTo>
                    <a:pt x="1" y="249"/>
                  </a:lnTo>
                  <a:lnTo>
                    <a:pt x="2" y="248"/>
                  </a:lnTo>
                  <a:lnTo>
                    <a:pt x="5" y="247"/>
                  </a:lnTo>
                  <a:lnTo>
                    <a:pt x="9" y="247"/>
                  </a:lnTo>
                  <a:lnTo>
                    <a:pt x="15" y="247"/>
                  </a:lnTo>
                  <a:lnTo>
                    <a:pt x="34" y="247"/>
                  </a:lnTo>
                  <a:lnTo>
                    <a:pt x="55" y="247"/>
                  </a:lnTo>
                  <a:lnTo>
                    <a:pt x="74" y="247"/>
                  </a:lnTo>
                  <a:lnTo>
                    <a:pt x="95" y="247"/>
                  </a:lnTo>
                  <a:lnTo>
                    <a:pt x="99" y="247"/>
                  </a:lnTo>
                  <a:lnTo>
                    <a:pt x="100" y="246"/>
                  </a:lnTo>
                  <a:lnTo>
                    <a:pt x="101" y="245"/>
                  </a:lnTo>
                  <a:lnTo>
                    <a:pt x="100" y="242"/>
                  </a:lnTo>
                  <a:lnTo>
                    <a:pt x="98" y="238"/>
                  </a:lnTo>
                  <a:lnTo>
                    <a:pt x="97" y="232"/>
                  </a:lnTo>
                  <a:lnTo>
                    <a:pt x="98" y="227"/>
                  </a:lnTo>
                  <a:lnTo>
                    <a:pt x="101" y="222"/>
                  </a:lnTo>
                  <a:lnTo>
                    <a:pt x="105" y="217"/>
                  </a:lnTo>
                  <a:lnTo>
                    <a:pt x="106" y="214"/>
                  </a:lnTo>
                  <a:lnTo>
                    <a:pt x="106" y="212"/>
                  </a:lnTo>
                  <a:lnTo>
                    <a:pt x="105" y="211"/>
                  </a:lnTo>
                  <a:lnTo>
                    <a:pt x="101" y="207"/>
                  </a:lnTo>
                  <a:lnTo>
                    <a:pt x="99" y="201"/>
                  </a:lnTo>
                  <a:lnTo>
                    <a:pt x="99" y="193"/>
                  </a:lnTo>
                  <a:lnTo>
                    <a:pt x="101" y="185"/>
                  </a:lnTo>
                  <a:lnTo>
                    <a:pt x="104" y="179"/>
                  </a:lnTo>
                  <a:lnTo>
                    <a:pt x="105" y="173"/>
                  </a:lnTo>
                  <a:lnTo>
                    <a:pt x="106" y="166"/>
                  </a:lnTo>
                  <a:lnTo>
                    <a:pt x="105" y="158"/>
                  </a:lnTo>
                  <a:lnTo>
                    <a:pt x="103" y="148"/>
                  </a:lnTo>
                  <a:lnTo>
                    <a:pt x="100" y="136"/>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19" name="Freeform 419"/>
            <p:cNvSpPr>
              <a:spLocks/>
            </p:cNvSpPr>
            <p:nvPr/>
          </p:nvSpPr>
          <p:spPr bwMode="gray">
            <a:xfrm>
              <a:off x="5283200" y="4592638"/>
              <a:ext cx="188913" cy="163513"/>
            </a:xfrm>
            <a:custGeom>
              <a:avLst/>
              <a:gdLst/>
              <a:ahLst/>
              <a:cxnLst>
                <a:cxn ang="0">
                  <a:pos x="111" y="144"/>
                </a:cxn>
                <a:cxn ang="0">
                  <a:pos x="123" y="155"/>
                </a:cxn>
                <a:cxn ang="0">
                  <a:pos x="128" y="166"/>
                </a:cxn>
                <a:cxn ang="0">
                  <a:pos x="171" y="156"/>
                </a:cxn>
                <a:cxn ang="0">
                  <a:pos x="170" y="177"/>
                </a:cxn>
                <a:cxn ang="0">
                  <a:pos x="198" y="187"/>
                </a:cxn>
                <a:cxn ang="0">
                  <a:pos x="251" y="191"/>
                </a:cxn>
                <a:cxn ang="0">
                  <a:pos x="263" y="174"/>
                </a:cxn>
                <a:cxn ang="0">
                  <a:pos x="268" y="187"/>
                </a:cxn>
                <a:cxn ang="0">
                  <a:pos x="283" y="206"/>
                </a:cxn>
                <a:cxn ang="0">
                  <a:pos x="299" y="208"/>
                </a:cxn>
                <a:cxn ang="0">
                  <a:pos x="316" y="216"/>
                </a:cxn>
                <a:cxn ang="0">
                  <a:pos x="336" y="240"/>
                </a:cxn>
                <a:cxn ang="0">
                  <a:pos x="358" y="265"/>
                </a:cxn>
                <a:cxn ang="0">
                  <a:pos x="390" y="264"/>
                </a:cxn>
                <a:cxn ang="0">
                  <a:pos x="396" y="272"/>
                </a:cxn>
                <a:cxn ang="0">
                  <a:pos x="396" y="206"/>
                </a:cxn>
                <a:cxn ang="0">
                  <a:pos x="382" y="214"/>
                </a:cxn>
                <a:cxn ang="0">
                  <a:pos x="353" y="211"/>
                </a:cxn>
                <a:cxn ang="0">
                  <a:pos x="322" y="172"/>
                </a:cxn>
                <a:cxn ang="0">
                  <a:pos x="341" y="125"/>
                </a:cxn>
                <a:cxn ang="0">
                  <a:pos x="340" y="86"/>
                </a:cxn>
                <a:cxn ang="0">
                  <a:pos x="335" y="48"/>
                </a:cxn>
                <a:cxn ang="0">
                  <a:pos x="352" y="16"/>
                </a:cxn>
                <a:cxn ang="0">
                  <a:pos x="409" y="3"/>
                </a:cxn>
                <a:cxn ang="0">
                  <a:pos x="487" y="28"/>
                </a:cxn>
                <a:cxn ang="0">
                  <a:pos x="512" y="44"/>
                </a:cxn>
                <a:cxn ang="0">
                  <a:pos x="563" y="74"/>
                </a:cxn>
                <a:cxn ang="0">
                  <a:pos x="577" y="79"/>
                </a:cxn>
                <a:cxn ang="0">
                  <a:pos x="586" y="100"/>
                </a:cxn>
                <a:cxn ang="0">
                  <a:pos x="594" y="118"/>
                </a:cxn>
                <a:cxn ang="0">
                  <a:pos x="575" y="135"/>
                </a:cxn>
                <a:cxn ang="0">
                  <a:pos x="577" y="181"/>
                </a:cxn>
                <a:cxn ang="0">
                  <a:pos x="585" y="215"/>
                </a:cxn>
                <a:cxn ang="0">
                  <a:pos x="557" y="230"/>
                </a:cxn>
                <a:cxn ang="0">
                  <a:pos x="559" y="257"/>
                </a:cxn>
                <a:cxn ang="0">
                  <a:pos x="548" y="286"/>
                </a:cxn>
                <a:cxn ang="0">
                  <a:pos x="564" y="298"/>
                </a:cxn>
                <a:cxn ang="0">
                  <a:pos x="515" y="320"/>
                </a:cxn>
                <a:cxn ang="0">
                  <a:pos x="418" y="352"/>
                </a:cxn>
                <a:cxn ang="0">
                  <a:pos x="384" y="387"/>
                </a:cxn>
                <a:cxn ang="0">
                  <a:pos x="349" y="416"/>
                </a:cxn>
                <a:cxn ang="0">
                  <a:pos x="315" y="445"/>
                </a:cxn>
                <a:cxn ang="0">
                  <a:pos x="267" y="498"/>
                </a:cxn>
                <a:cxn ang="0">
                  <a:pos x="234" y="514"/>
                </a:cxn>
                <a:cxn ang="0">
                  <a:pos x="203" y="510"/>
                </a:cxn>
                <a:cxn ang="0">
                  <a:pos x="184" y="502"/>
                </a:cxn>
                <a:cxn ang="0">
                  <a:pos x="141" y="484"/>
                </a:cxn>
                <a:cxn ang="0">
                  <a:pos x="51" y="475"/>
                </a:cxn>
                <a:cxn ang="0">
                  <a:pos x="1" y="412"/>
                </a:cxn>
                <a:cxn ang="0">
                  <a:pos x="1" y="249"/>
                </a:cxn>
                <a:cxn ang="0">
                  <a:pos x="74" y="247"/>
                </a:cxn>
                <a:cxn ang="0">
                  <a:pos x="97" y="232"/>
                </a:cxn>
                <a:cxn ang="0">
                  <a:pos x="101" y="207"/>
                </a:cxn>
                <a:cxn ang="0">
                  <a:pos x="105" y="158"/>
                </a:cxn>
              </a:cxnLst>
              <a:rect l="0" t="0" r="r" b="b"/>
              <a:pathLst>
                <a:path w="595" h="515">
                  <a:moveTo>
                    <a:pt x="100" y="136"/>
                  </a:moveTo>
                  <a:lnTo>
                    <a:pt x="105" y="136"/>
                  </a:lnTo>
                  <a:lnTo>
                    <a:pt x="107" y="138"/>
                  </a:lnTo>
                  <a:lnTo>
                    <a:pt x="108" y="139"/>
                  </a:lnTo>
                  <a:lnTo>
                    <a:pt x="109" y="141"/>
                  </a:lnTo>
                  <a:lnTo>
                    <a:pt x="109" y="142"/>
                  </a:lnTo>
                  <a:lnTo>
                    <a:pt x="111" y="144"/>
                  </a:lnTo>
                  <a:lnTo>
                    <a:pt x="113" y="146"/>
                  </a:lnTo>
                  <a:lnTo>
                    <a:pt x="115" y="147"/>
                  </a:lnTo>
                  <a:lnTo>
                    <a:pt x="119" y="147"/>
                  </a:lnTo>
                  <a:lnTo>
                    <a:pt x="121" y="148"/>
                  </a:lnTo>
                  <a:lnTo>
                    <a:pt x="123" y="149"/>
                  </a:lnTo>
                  <a:lnTo>
                    <a:pt x="123" y="151"/>
                  </a:lnTo>
                  <a:lnTo>
                    <a:pt x="123" y="155"/>
                  </a:lnTo>
                  <a:lnTo>
                    <a:pt x="122" y="158"/>
                  </a:lnTo>
                  <a:lnTo>
                    <a:pt x="121" y="163"/>
                  </a:lnTo>
                  <a:lnTo>
                    <a:pt x="121" y="165"/>
                  </a:lnTo>
                  <a:lnTo>
                    <a:pt x="121" y="166"/>
                  </a:lnTo>
                  <a:lnTo>
                    <a:pt x="122" y="167"/>
                  </a:lnTo>
                  <a:lnTo>
                    <a:pt x="124" y="167"/>
                  </a:lnTo>
                  <a:lnTo>
                    <a:pt x="128" y="166"/>
                  </a:lnTo>
                  <a:lnTo>
                    <a:pt x="131" y="166"/>
                  </a:lnTo>
                  <a:lnTo>
                    <a:pt x="135" y="165"/>
                  </a:lnTo>
                  <a:lnTo>
                    <a:pt x="141" y="162"/>
                  </a:lnTo>
                  <a:lnTo>
                    <a:pt x="153" y="158"/>
                  </a:lnTo>
                  <a:lnTo>
                    <a:pt x="163" y="155"/>
                  </a:lnTo>
                  <a:lnTo>
                    <a:pt x="170" y="154"/>
                  </a:lnTo>
                  <a:lnTo>
                    <a:pt x="171" y="156"/>
                  </a:lnTo>
                  <a:lnTo>
                    <a:pt x="171" y="158"/>
                  </a:lnTo>
                  <a:lnTo>
                    <a:pt x="170" y="160"/>
                  </a:lnTo>
                  <a:lnTo>
                    <a:pt x="169" y="162"/>
                  </a:lnTo>
                  <a:lnTo>
                    <a:pt x="168" y="166"/>
                  </a:lnTo>
                  <a:lnTo>
                    <a:pt x="168" y="171"/>
                  </a:lnTo>
                  <a:lnTo>
                    <a:pt x="169" y="174"/>
                  </a:lnTo>
                  <a:lnTo>
                    <a:pt x="170" y="177"/>
                  </a:lnTo>
                  <a:lnTo>
                    <a:pt x="172" y="180"/>
                  </a:lnTo>
                  <a:lnTo>
                    <a:pt x="176" y="181"/>
                  </a:lnTo>
                  <a:lnTo>
                    <a:pt x="180" y="182"/>
                  </a:lnTo>
                  <a:lnTo>
                    <a:pt x="186" y="182"/>
                  </a:lnTo>
                  <a:lnTo>
                    <a:pt x="190" y="182"/>
                  </a:lnTo>
                  <a:lnTo>
                    <a:pt x="195" y="184"/>
                  </a:lnTo>
                  <a:lnTo>
                    <a:pt x="198" y="187"/>
                  </a:lnTo>
                  <a:lnTo>
                    <a:pt x="203" y="189"/>
                  </a:lnTo>
                  <a:lnTo>
                    <a:pt x="211" y="191"/>
                  </a:lnTo>
                  <a:lnTo>
                    <a:pt x="219" y="191"/>
                  </a:lnTo>
                  <a:lnTo>
                    <a:pt x="231" y="193"/>
                  </a:lnTo>
                  <a:lnTo>
                    <a:pt x="244" y="197"/>
                  </a:lnTo>
                  <a:lnTo>
                    <a:pt x="249" y="193"/>
                  </a:lnTo>
                  <a:lnTo>
                    <a:pt x="251" y="191"/>
                  </a:lnTo>
                  <a:lnTo>
                    <a:pt x="252" y="188"/>
                  </a:lnTo>
                  <a:lnTo>
                    <a:pt x="252" y="184"/>
                  </a:lnTo>
                  <a:lnTo>
                    <a:pt x="253" y="182"/>
                  </a:lnTo>
                  <a:lnTo>
                    <a:pt x="254" y="179"/>
                  </a:lnTo>
                  <a:lnTo>
                    <a:pt x="257" y="176"/>
                  </a:lnTo>
                  <a:lnTo>
                    <a:pt x="261" y="174"/>
                  </a:lnTo>
                  <a:lnTo>
                    <a:pt x="263" y="174"/>
                  </a:lnTo>
                  <a:lnTo>
                    <a:pt x="266" y="176"/>
                  </a:lnTo>
                  <a:lnTo>
                    <a:pt x="266" y="177"/>
                  </a:lnTo>
                  <a:lnTo>
                    <a:pt x="266" y="179"/>
                  </a:lnTo>
                  <a:lnTo>
                    <a:pt x="266" y="180"/>
                  </a:lnTo>
                  <a:lnTo>
                    <a:pt x="266" y="182"/>
                  </a:lnTo>
                  <a:lnTo>
                    <a:pt x="267" y="184"/>
                  </a:lnTo>
                  <a:lnTo>
                    <a:pt x="268" y="187"/>
                  </a:lnTo>
                  <a:lnTo>
                    <a:pt x="269" y="188"/>
                  </a:lnTo>
                  <a:lnTo>
                    <a:pt x="271" y="189"/>
                  </a:lnTo>
                  <a:lnTo>
                    <a:pt x="278" y="192"/>
                  </a:lnTo>
                  <a:lnTo>
                    <a:pt x="283" y="198"/>
                  </a:lnTo>
                  <a:lnTo>
                    <a:pt x="284" y="201"/>
                  </a:lnTo>
                  <a:lnTo>
                    <a:pt x="283" y="204"/>
                  </a:lnTo>
                  <a:lnTo>
                    <a:pt x="283" y="206"/>
                  </a:lnTo>
                  <a:lnTo>
                    <a:pt x="286" y="209"/>
                  </a:lnTo>
                  <a:lnTo>
                    <a:pt x="290" y="211"/>
                  </a:lnTo>
                  <a:lnTo>
                    <a:pt x="293" y="211"/>
                  </a:lnTo>
                  <a:lnTo>
                    <a:pt x="295" y="209"/>
                  </a:lnTo>
                  <a:lnTo>
                    <a:pt x="296" y="208"/>
                  </a:lnTo>
                  <a:lnTo>
                    <a:pt x="298" y="208"/>
                  </a:lnTo>
                  <a:lnTo>
                    <a:pt x="299" y="208"/>
                  </a:lnTo>
                  <a:lnTo>
                    <a:pt x="300" y="209"/>
                  </a:lnTo>
                  <a:lnTo>
                    <a:pt x="302" y="212"/>
                  </a:lnTo>
                  <a:lnTo>
                    <a:pt x="306" y="214"/>
                  </a:lnTo>
                  <a:lnTo>
                    <a:pt x="308" y="215"/>
                  </a:lnTo>
                  <a:lnTo>
                    <a:pt x="310" y="216"/>
                  </a:lnTo>
                  <a:lnTo>
                    <a:pt x="312" y="216"/>
                  </a:lnTo>
                  <a:lnTo>
                    <a:pt x="316" y="216"/>
                  </a:lnTo>
                  <a:lnTo>
                    <a:pt x="322" y="217"/>
                  </a:lnTo>
                  <a:lnTo>
                    <a:pt x="325" y="220"/>
                  </a:lnTo>
                  <a:lnTo>
                    <a:pt x="328" y="223"/>
                  </a:lnTo>
                  <a:lnTo>
                    <a:pt x="329" y="227"/>
                  </a:lnTo>
                  <a:lnTo>
                    <a:pt x="332" y="231"/>
                  </a:lnTo>
                  <a:lnTo>
                    <a:pt x="333" y="237"/>
                  </a:lnTo>
                  <a:lnTo>
                    <a:pt x="336" y="240"/>
                  </a:lnTo>
                  <a:lnTo>
                    <a:pt x="337" y="240"/>
                  </a:lnTo>
                  <a:lnTo>
                    <a:pt x="340" y="239"/>
                  </a:lnTo>
                  <a:lnTo>
                    <a:pt x="344" y="246"/>
                  </a:lnTo>
                  <a:lnTo>
                    <a:pt x="349" y="254"/>
                  </a:lnTo>
                  <a:lnTo>
                    <a:pt x="352" y="260"/>
                  </a:lnTo>
                  <a:lnTo>
                    <a:pt x="356" y="264"/>
                  </a:lnTo>
                  <a:lnTo>
                    <a:pt x="358" y="265"/>
                  </a:lnTo>
                  <a:lnTo>
                    <a:pt x="360" y="268"/>
                  </a:lnTo>
                  <a:lnTo>
                    <a:pt x="363" y="268"/>
                  </a:lnTo>
                  <a:lnTo>
                    <a:pt x="366" y="268"/>
                  </a:lnTo>
                  <a:lnTo>
                    <a:pt x="376" y="262"/>
                  </a:lnTo>
                  <a:lnTo>
                    <a:pt x="388" y="258"/>
                  </a:lnTo>
                  <a:lnTo>
                    <a:pt x="389" y="262"/>
                  </a:lnTo>
                  <a:lnTo>
                    <a:pt x="390" y="264"/>
                  </a:lnTo>
                  <a:lnTo>
                    <a:pt x="390" y="268"/>
                  </a:lnTo>
                  <a:lnTo>
                    <a:pt x="390" y="272"/>
                  </a:lnTo>
                  <a:lnTo>
                    <a:pt x="391" y="276"/>
                  </a:lnTo>
                  <a:lnTo>
                    <a:pt x="391" y="277"/>
                  </a:lnTo>
                  <a:lnTo>
                    <a:pt x="392" y="278"/>
                  </a:lnTo>
                  <a:lnTo>
                    <a:pt x="393" y="277"/>
                  </a:lnTo>
                  <a:lnTo>
                    <a:pt x="396" y="272"/>
                  </a:lnTo>
                  <a:lnTo>
                    <a:pt x="396" y="268"/>
                  </a:lnTo>
                  <a:lnTo>
                    <a:pt x="397" y="253"/>
                  </a:lnTo>
                  <a:lnTo>
                    <a:pt x="397" y="239"/>
                  </a:lnTo>
                  <a:lnTo>
                    <a:pt x="397" y="231"/>
                  </a:lnTo>
                  <a:lnTo>
                    <a:pt x="398" y="222"/>
                  </a:lnTo>
                  <a:lnTo>
                    <a:pt x="397" y="213"/>
                  </a:lnTo>
                  <a:lnTo>
                    <a:pt x="396" y="206"/>
                  </a:lnTo>
                  <a:lnTo>
                    <a:pt x="394" y="205"/>
                  </a:lnTo>
                  <a:lnTo>
                    <a:pt x="392" y="204"/>
                  </a:lnTo>
                  <a:lnTo>
                    <a:pt x="390" y="203"/>
                  </a:lnTo>
                  <a:lnTo>
                    <a:pt x="388" y="203"/>
                  </a:lnTo>
                  <a:lnTo>
                    <a:pt x="384" y="208"/>
                  </a:lnTo>
                  <a:lnTo>
                    <a:pt x="383" y="212"/>
                  </a:lnTo>
                  <a:lnTo>
                    <a:pt x="382" y="214"/>
                  </a:lnTo>
                  <a:lnTo>
                    <a:pt x="380" y="215"/>
                  </a:lnTo>
                  <a:lnTo>
                    <a:pt x="377" y="216"/>
                  </a:lnTo>
                  <a:lnTo>
                    <a:pt x="373" y="216"/>
                  </a:lnTo>
                  <a:lnTo>
                    <a:pt x="367" y="216"/>
                  </a:lnTo>
                  <a:lnTo>
                    <a:pt x="361" y="215"/>
                  </a:lnTo>
                  <a:lnTo>
                    <a:pt x="358" y="214"/>
                  </a:lnTo>
                  <a:lnTo>
                    <a:pt x="353" y="211"/>
                  </a:lnTo>
                  <a:lnTo>
                    <a:pt x="350" y="207"/>
                  </a:lnTo>
                  <a:lnTo>
                    <a:pt x="347" y="204"/>
                  </a:lnTo>
                  <a:lnTo>
                    <a:pt x="341" y="196"/>
                  </a:lnTo>
                  <a:lnTo>
                    <a:pt x="335" y="189"/>
                  </a:lnTo>
                  <a:lnTo>
                    <a:pt x="331" y="184"/>
                  </a:lnTo>
                  <a:lnTo>
                    <a:pt x="326" y="177"/>
                  </a:lnTo>
                  <a:lnTo>
                    <a:pt x="322" y="172"/>
                  </a:lnTo>
                  <a:lnTo>
                    <a:pt x="320" y="166"/>
                  </a:lnTo>
                  <a:lnTo>
                    <a:pt x="325" y="157"/>
                  </a:lnTo>
                  <a:lnTo>
                    <a:pt x="329" y="146"/>
                  </a:lnTo>
                  <a:lnTo>
                    <a:pt x="332" y="139"/>
                  </a:lnTo>
                  <a:lnTo>
                    <a:pt x="334" y="133"/>
                  </a:lnTo>
                  <a:lnTo>
                    <a:pt x="339" y="128"/>
                  </a:lnTo>
                  <a:lnTo>
                    <a:pt x="341" y="125"/>
                  </a:lnTo>
                  <a:lnTo>
                    <a:pt x="340" y="118"/>
                  </a:lnTo>
                  <a:lnTo>
                    <a:pt x="336" y="112"/>
                  </a:lnTo>
                  <a:lnTo>
                    <a:pt x="335" y="106"/>
                  </a:lnTo>
                  <a:lnTo>
                    <a:pt x="335" y="100"/>
                  </a:lnTo>
                  <a:lnTo>
                    <a:pt x="336" y="95"/>
                  </a:lnTo>
                  <a:lnTo>
                    <a:pt x="337" y="91"/>
                  </a:lnTo>
                  <a:lnTo>
                    <a:pt x="340" y="86"/>
                  </a:lnTo>
                  <a:lnTo>
                    <a:pt x="341" y="82"/>
                  </a:lnTo>
                  <a:lnTo>
                    <a:pt x="340" y="76"/>
                  </a:lnTo>
                  <a:lnTo>
                    <a:pt x="336" y="69"/>
                  </a:lnTo>
                  <a:lnTo>
                    <a:pt x="329" y="61"/>
                  </a:lnTo>
                  <a:lnTo>
                    <a:pt x="325" y="52"/>
                  </a:lnTo>
                  <a:lnTo>
                    <a:pt x="329" y="50"/>
                  </a:lnTo>
                  <a:lnTo>
                    <a:pt x="335" y="48"/>
                  </a:lnTo>
                  <a:lnTo>
                    <a:pt x="342" y="42"/>
                  </a:lnTo>
                  <a:lnTo>
                    <a:pt x="349" y="35"/>
                  </a:lnTo>
                  <a:lnTo>
                    <a:pt x="351" y="30"/>
                  </a:lnTo>
                  <a:lnTo>
                    <a:pt x="352" y="26"/>
                  </a:lnTo>
                  <a:lnTo>
                    <a:pt x="352" y="21"/>
                  </a:lnTo>
                  <a:lnTo>
                    <a:pt x="352" y="17"/>
                  </a:lnTo>
                  <a:lnTo>
                    <a:pt x="352" y="16"/>
                  </a:lnTo>
                  <a:lnTo>
                    <a:pt x="352" y="14"/>
                  </a:lnTo>
                  <a:lnTo>
                    <a:pt x="357" y="12"/>
                  </a:lnTo>
                  <a:lnTo>
                    <a:pt x="361" y="10"/>
                  </a:lnTo>
                  <a:lnTo>
                    <a:pt x="367" y="10"/>
                  </a:lnTo>
                  <a:lnTo>
                    <a:pt x="373" y="9"/>
                  </a:lnTo>
                  <a:lnTo>
                    <a:pt x="391" y="6"/>
                  </a:lnTo>
                  <a:lnTo>
                    <a:pt x="409" y="3"/>
                  </a:lnTo>
                  <a:lnTo>
                    <a:pt x="428" y="1"/>
                  </a:lnTo>
                  <a:lnTo>
                    <a:pt x="446" y="0"/>
                  </a:lnTo>
                  <a:lnTo>
                    <a:pt x="451" y="8"/>
                  </a:lnTo>
                  <a:lnTo>
                    <a:pt x="458" y="17"/>
                  </a:lnTo>
                  <a:lnTo>
                    <a:pt x="470" y="20"/>
                  </a:lnTo>
                  <a:lnTo>
                    <a:pt x="483" y="22"/>
                  </a:lnTo>
                  <a:lnTo>
                    <a:pt x="487" y="28"/>
                  </a:lnTo>
                  <a:lnTo>
                    <a:pt x="489" y="35"/>
                  </a:lnTo>
                  <a:lnTo>
                    <a:pt x="496" y="35"/>
                  </a:lnTo>
                  <a:lnTo>
                    <a:pt x="503" y="35"/>
                  </a:lnTo>
                  <a:lnTo>
                    <a:pt x="505" y="40"/>
                  </a:lnTo>
                  <a:lnTo>
                    <a:pt x="506" y="42"/>
                  </a:lnTo>
                  <a:lnTo>
                    <a:pt x="507" y="43"/>
                  </a:lnTo>
                  <a:lnTo>
                    <a:pt x="512" y="44"/>
                  </a:lnTo>
                  <a:lnTo>
                    <a:pt x="523" y="46"/>
                  </a:lnTo>
                  <a:lnTo>
                    <a:pt x="535" y="51"/>
                  </a:lnTo>
                  <a:lnTo>
                    <a:pt x="545" y="55"/>
                  </a:lnTo>
                  <a:lnTo>
                    <a:pt x="556" y="61"/>
                  </a:lnTo>
                  <a:lnTo>
                    <a:pt x="557" y="68"/>
                  </a:lnTo>
                  <a:lnTo>
                    <a:pt x="562" y="75"/>
                  </a:lnTo>
                  <a:lnTo>
                    <a:pt x="563" y="74"/>
                  </a:lnTo>
                  <a:lnTo>
                    <a:pt x="564" y="73"/>
                  </a:lnTo>
                  <a:lnTo>
                    <a:pt x="568" y="71"/>
                  </a:lnTo>
                  <a:lnTo>
                    <a:pt x="570" y="71"/>
                  </a:lnTo>
                  <a:lnTo>
                    <a:pt x="572" y="73"/>
                  </a:lnTo>
                  <a:lnTo>
                    <a:pt x="575" y="75"/>
                  </a:lnTo>
                  <a:lnTo>
                    <a:pt x="576" y="77"/>
                  </a:lnTo>
                  <a:lnTo>
                    <a:pt x="577" y="79"/>
                  </a:lnTo>
                  <a:lnTo>
                    <a:pt x="577" y="86"/>
                  </a:lnTo>
                  <a:lnTo>
                    <a:pt x="576" y="91"/>
                  </a:lnTo>
                  <a:lnTo>
                    <a:pt x="576" y="93"/>
                  </a:lnTo>
                  <a:lnTo>
                    <a:pt x="577" y="95"/>
                  </a:lnTo>
                  <a:lnTo>
                    <a:pt x="581" y="99"/>
                  </a:lnTo>
                  <a:lnTo>
                    <a:pt x="585" y="100"/>
                  </a:lnTo>
                  <a:lnTo>
                    <a:pt x="586" y="100"/>
                  </a:lnTo>
                  <a:lnTo>
                    <a:pt x="587" y="101"/>
                  </a:lnTo>
                  <a:lnTo>
                    <a:pt x="588" y="103"/>
                  </a:lnTo>
                  <a:lnTo>
                    <a:pt x="587" y="107"/>
                  </a:lnTo>
                  <a:lnTo>
                    <a:pt x="587" y="111"/>
                  </a:lnTo>
                  <a:lnTo>
                    <a:pt x="588" y="114"/>
                  </a:lnTo>
                  <a:lnTo>
                    <a:pt x="591" y="116"/>
                  </a:lnTo>
                  <a:lnTo>
                    <a:pt x="594" y="118"/>
                  </a:lnTo>
                  <a:lnTo>
                    <a:pt x="595" y="120"/>
                  </a:lnTo>
                  <a:lnTo>
                    <a:pt x="594" y="124"/>
                  </a:lnTo>
                  <a:lnTo>
                    <a:pt x="592" y="126"/>
                  </a:lnTo>
                  <a:lnTo>
                    <a:pt x="589" y="128"/>
                  </a:lnTo>
                  <a:lnTo>
                    <a:pt x="583" y="132"/>
                  </a:lnTo>
                  <a:lnTo>
                    <a:pt x="577" y="135"/>
                  </a:lnTo>
                  <a:lnTo>
                    <a:pt x="575" y="135"/>
                  </a:lnTo>
                  <a:lnTo>
                    <a:pt x="573" y="136"/>
                  </a:lnTo>
                  <a:lnTo>
                    <a:pt x="577" y="146"/>
                  </a:lnTo>
                  <a:lnTo>
                    <a:pt x="580" y="156"/>
                  </a:lnTo>
                  <a:lnTo>
                    <a:pt x="576" y="163"/>
                  </a:lnTo>
                  <a:lnTo>
                    <a:pt x="571" y="170"/>
                  </a:lnTo>
                  <a:lnTo>
                    <a:pt x="575" y="175"/>
                  </a:lnTo>
                  <a:lnTo>
                    <a:pt x="577" y="181"/>
                  </a:lnTo>
                  <a:lnTo>
                    <a:pt x="575" y="191"/>
                  </a:lnTo>
                  <a:lnTo>
                    <a:pt x="573" y="200"/>
                  </a:lnTo>
                  <a:lnTo>
                    <a:pt x="573" y="204"/>
                  </a:lnTo>
                  <a:lnTo>
                    <a:pt x="576" y="208"/>
                  </a:lnTo>
                  <a:lnTo>
                    <a:pt x="579" y="211"/>
                  </a:lnTo>
                  <a:lnTo>
                    <a:pt x="584" y="213"/>
                  </a:lnTo>
                  <a:lnTo>
                    <a:pt x="585" y="215"/>
                  </a:lnTo>
                  <a:lnTo>
                    <a:pt x="585" y="217"/>
                  </a:lnTo>
                  <a:lnTo>
                    <a:pt x="578" y="223"/>
                  </a:lnTo>
                  <a:lnTo>
                    <a:pt x="570" y="228"/>
                  </a:lnTo>
                  <a:lnTo>
                    <a:pt x="565" y="228"/>
                  </a:lnTo>
                  <a:lnTo>
                    <a:pt x="562" y="228"/>
                  </a:lnTo>
                  <a:lnTo>
                    <a:pt x="560" y="228"/>
                  </a:lnTo>
                  <a:lnTo>
                    <a:pt x="557" y="230"/>
                  </a:lnTo>
                  <a:lnTo>
                    <a:pt x="557" y="232"/>
                  </a:lnTo>
                  <a:lnTo>
                    <a:pt x="556" y="234"/>
                  </a:lnTo>
                  <a:lnTo>
                    <a:pt x="557" y="238"/>
                  </a:lnTo>
                  <a:lnTo>
                    <a:pt x="559" y="242"/>
                  </a:lnTo>
                  <a:lnTo>
                    <a:pt x="559" y="248"/>
                  </a:lnTo>
                  <a:lnTo>
                    <a:pt x="560" y="253"/>
                  </a:lnTo>
                  <a:lnTo>
                    <a:pt x="559" y="257"/>
                  </a:lnTo>
                  <a:lnTo>
                    <a:pt x="557" y="262"/>
                  </a:lnTo>
                  <a:lnTo>
                    <a:pt x="555" y="266"/>
                  </a:lnTo>
                  <a:lnTo>
                    <a:pt x="553" y="270"/>
                  </a:lnTo>
                  <a:lnTo>
                    <a:pt x="550" y="274"/>
                  </a:lnTo>
                  <a:lnTo>
                    <a:pt x="545" y="278"/>
                  </a:lnTo>
                  <a:lnTo>
                    <a:pt x="547" y="281"/>
                  </a:lnTo>
                  <a:lnTo>
                    <a:pt x="548" y="286"/>
                  </a:lnTo>
                  <a:lnTo>
                    <a:pt x="548" y="287"/>
                  </a:lnTo>
                  <a:lnTo>
                    <a:pt x="548" y="289"/>
                  </a:lnTo>
                  <a:lnTo>
                    <a:pt x="551" y="290"/>
                  </a:lnTo>
                  <a:lnTo>
                    <a:pt x="554" y="291"/>
                  </a:lnTo>
                  <a:lnTo>
                    <a:pt x="557" y="295"/>
                  </a:lnTo>
                  <a:lnTo>
                    <a:pt x="560" y="299"/>
                  </a:lnTo>
                  <a:lnTo>
                    <a:pt x="564" y="298"/>
                  </a:lnTo>
                  <a:lnTo>
                    <a:pt x="567" y="296"/>
                  </a:lnTo>
                  <a:lnTo>
                    <a:pt x="568" y="295"/>
                  </a:lnTo>
                  <a:lnTo>
                    <a:pt x="569" y="296"/>
                  </a:lnTo>
                  <a:lnTo>
                    <a:pt x="569" y="297"/>
                  </a:lnTo>
                  <a:lnTo>
                    <a:pt x="570" y="301"/>
                  </a:lnTo>
                  <a:lnTo>
                    <a:pt x="543" y="311"/>
                  </a:lnTo>
                  <a:lnTo>
                    <a:pt x="515" y="320"/>
                  </a:lnTo>
                  <a:lnTo>
                    <a:pt x="488" y="329"/>
                  </a:lnTo>
                  <a:lnTo>
                    <a:pt x="461" y="338"/>
                  </a:lnTo>
                  <a:lnTo>
                    <a:pt x="451" y="341"/>
                  </a:lnTo>
                  <a:lnTo>
                    <a:pt x="439" y="344"/>
                  </a:lnTo>
                  <a:lnTo>
                    <a:pt x="428" y="347"/>
                  </a:lnTo>
                  <a:lnTo>
                    <a:pt x="420" y="351"/>
                  </a:lnTo>
                  <a:lnTo>
                    <a:pt x="418" y="352"/>
                  </a:lnTo>
                  <a:lnTo>
                    <a:pt x="418" y="354"/>
                  </a:lnTo>
                  <a:lnTo>
                    <a:pt x="424" y="374"/>
                  </a:lnTo>
                  <a:lnTo>
                    <a:pt x="428" y="386"/>
                  </a:lnTo>
                  <a:lnTo>
                    <a:pt x="415" y="385"/>
                  </a:lnTo>
                  <a:lnTo>
                    <a:pt x="401" y="384"/>
                  </a:lnTo>
                  <a:lnTo>
                    <a:pt x="392" y="385"/>
                  </a:lnTo>
                  <a:lnTo>
                    <a:pt x="384" y="387"/>
                  </a:lnTo>
                  <a:lnTo>
                    <a:pt x="376" y="391"/>
                  </a:lnTo>
                  <a:lnTo>
                    <a:pt x="368" y="393"/>
                  </a:lnTo>
                  <a:lnTo>
                    <a:pt x="364" y="396"/>
                  </a:lnTo>
                  <a:lnTo>
                    <a:pt x="358" y="400"/>
                  </a:lnTo>
                  <a:lnTo>
                    <a:pt x="353" y="403"/>
                  </a:lnTo>
                  <a:lnTo>
                    <a:pt x="350" y="409"/>
                  </a:lnTo>
                  <a:lnTo>
                    <a:pt x="349" y="416"/>
                  </a:lnTo>
                  <a:lnTo>
                    <a:pt x="349" y="421"/>
                  </a:lnTo>
                  <a:lnTo>
                    <a:pt x="349" y="424"/>
                  </a:lnTo>
                  <a:lnTo>
                    <a:pt x="349" y="427"/>
                  </a:lnTo>
                  <a:lnTo>
                    <a:pt x="347" y="431"/>
                  </a:lnTo>
                  <a:lnTo>
                    <a:pt x="344" y="433"/>
                  </a:lnTo>
                  <a:lnTo>
                    <a:pt x="329" y="440"/>
                  </a:lnTo>
                  <a:lnTo>
                    <a:pt x="315" y="445"/>
                  </a:lnTo>
                  <a:lnTo>
                    <a:pt x="307" y="450"/>
                  </a:lnTo>
                  <a:lnTo>
                    <a:pt x="300" y="453"/>
                  </a:lnTo>
                  <a:lnTo>
                    <a:pt x="294" y="459"/>
                  </a:lnTo>
                  <a:lnTo>
                    <a:pt x="290" y="465"/>
                  </a:lnTo>
                  <a:lnTo>
                    <a:pt x="284" y="477"/>
                  </a:lnTo>
                  <a:lnTo>
                    <a:pt x="276" y="488"/>
                  </a:lnTo>
                  <a:lnTo>
                    <a:pt x="267" y="498"/>
                  </a:lnTo>
                  <a:lnTo>
                    <a:pt x="257" y="507"/>
                  </a:lnTo>
                  <a:lnTo>
                    <a:pt x="253" y="509"/>
                  </a:lnTo>
                  <a:lnTo>
                    <a:pt x="249" y="513"/>
                  </a:lnTo>
                  <a:lnTo>
                    <a:pt x="243" y="515"/>
                  </a:lnTo>
                  <a:lnTo>
                    <a:pt x="238" y="515"/>
                  </a:lnTo>
                  <a:lnTo>
                    <a:pt x="236" y="514"/>
                  </a:lnTo>
                  <a:lnTo>
                    <a:pt x="234" y="514"/>
                  </a:lnTo>
                  <a:lnTo>
                    <a:pt x="227" y="509"/>
                  </a:lnTo>
                  <a:lnTo>
                    <a:pt x="221" y="506"/>
                  </a:lnTo>
                  <a:lnTo>
                    <a:pt x="218" y="506"/>
                  </a:lnTo>
                  <a:lnTo>
                    <a:pt x="214" y="506"/>
                  </a:lnTo>
                  <a:lnTo>
                    <a:pt x="211" y="507"/>
                  </a:lnTo>
                  <a:lnTo>
                    <a:pt x="208" y="509"/>
                  </a:lnTo>
                  <a:lnTo>
                    <a:pt x="203" y="510"/>
                  </a:lnTo>
                  <a:lnTo>
                    <a:pt x="200" y="510"/>
                  </a:lnTo>
                  <a:lnTo>
                    <a:pt x="197" y="509"/>
                  </a:lnTo>
                  <a:lnTo>
                    <a:pt x="196" y="508"/>
                  </a:lnTo>
                  <a:lnTo>
                    <a:pt x="194" y="506"/>
                  </a:lnTo>
                  <a:lnTo>
                    <a:pt x="192" y="504"/>
                  </a:lnTo>
                  <a:lnTo>
                    <a:pt x="188" y="502"/>
                  </a:lnTo>
                  <a:lnTo>
                    <a:pt x="184" y="502"/>
                  </a:lnTo>
                  <a:lnTo>
                    <a:pt x="179" y="504"/>
                  </a:lnTo>
                  <a:lnTo>
                    <a:pt x="174" y="504"/>
                  </a:lnTo>
                  <a:lnTo>
                    <a:pt x="171" y="502"/>
                  </a:lnTo>
                  <a:lnTo>
                    <a:pt x="165" y="500"/>
                  </a:lnTo>
                  <a:lnTo>
                    <a:pt x="158" y="493"/>
                  </a:lnTo>
                  <a:lnTo>
                    <a:pt x="151" y="488"/>
                  </a:lnTo>
                  <a:lnTo>
                    <a:pt x="141" y="484"/>
                  </a:lnTo>
                  <a:lnTo>
                    <a:pt x="132" y="483"/>
                  </a:lnTo>
                  <a:lnTo>
                    <a:pt x="122" y="483"/>
                  </a:lnTo>
                  <a:lnTo>
                    <a:pt x="112" y="484"/>
                  </a:lnTo>
                  <a:lnTo>
                    <a:pt x="91" y="486"/>
                  </a:lnTo>
                  <a:lnTo>
                    <a:pt x="73" y="490"/>
                  </a:lnTo>
                  <a:lnTo>
                    <a:pt x="63" y="483"/>
                  </a:lnTo>
                  <a:lnTo>
                    <a:pt x="51" y="475"/>
                  </a:lnTo>
                  <a:lnTo>
                    <a:pt x="40" y="465"/>
                  </a:lnTo>
                  <a:lnTo>
                    <a:pt x="29" y="453"/>
                  </a:lnTo>
                  <a:lnTo>
                    <a:pt x="18" y="442"/>
                  </a:lnTo>
                  <a:lnTo>
                    <a:pt x="9" y="431"/>
                  </a:lnTo>
                  <a:lnTo>
                    <a:pt x="6" y="425"/>
                  </a:lnTo>
                  <a:lnTo>
                    <a:pt x="3" y="418"/>
                  </a:lnTo>
                  <a:lnTo>
                    <a:pt x="1" y="412"/>
                  </a:lnTo>
                  <a:lnTo>
                    <a:pt x="0" y="407"/>
                  </a:lnTo>
                  <a:lnTo>
                    <a:pt x="0" y="369"/>
                  </a:lnTo>
                  <a:lnTo>
                    <a:pt x="0" y="331"/>
                  </a:lnTo>
                  <a:lnTo>
                    <a:pt x="0" y="293"/>
                  </a:lnTo>
                  <a:lnTo>
                    <a:pt x="0" y="255"/>
                  </a:lnTo>
                  <a:lnTo>
                    <a:pt x="0" y="252"/>
                  </a:lnTo>
                  <a:lnTo>
                    <a:pt x="1" y="249"/>
                  </a:lnTo>
                  <a:lnTo>
                    <a:pt x="2" y="248"/>
                  </a:lnTo>
                  <a:lnTo>
                    <a:pt x="5" y="247"/>
                  </a:lnTo>
                  <a:lnTo>
                    <a:pt x="9" y="247"/>
                  </a:lnTo>
                  <a:lnTo>
                    <a:pt x="15" y="247"/>
                  </a:lnTo>
                  <a:lnTo>
                    <a:pt x="34" y="247"/>
                  </a:lnTo>
                  <a:lnTo>
                    <a:pt x="55" y="247"/>
                  </a:lnTo>
                  <a:lnTo>
                    <a:pt x="74" y="247"/>
                  </a:lnTo>
                  <a:lnTo>
                    <a:pt x="95" y="247"/>
                  </a:lnTo>
                  <a:lnTo>
                    <a:pt x="99" y="247"/>
                  </a:lnTo>
                  <a:lnTo>
                    <a:pt x="100" y="246"/>
                  </a:lnTo>
                  <a:lnTo>
                    <a:pt x="101" y="245"/>
                  </a:lnTo>
                  <a:lnTo>
                    <a:pt x="100" y="242"/>
                  </a:lnTo>
                  <a:lnTo>
                    <a:pt x="98" y="238"/>
                  </a:lnTo>
                  <a:lnTo>
                    <a:pt x="97" y="232"/>
                  </a:lnTo>
                  <a:lnTo>
                    <a:pt x="98" y="227"/>
                  </a:lnTo>
                  <a:lnTo>
                    <a:pt x="101" y="222"/>
                  </a:lnTo>
                  <a:lnTo>
                    <a:pt x="105" y="217"/>
                  </a:lnTo>
                  <a:lnTo>
                    <a:pt x="106" y="214"/>
                  </a:lnTo>
                  <a:lnTo>
                    <a:pt x="106" y="212"/>
                  </a:lnTo>
                  <a:lnTo>
                    <a:pt x="105" y="211"/>
                  </a:lnTo>
                  <a:lnTo>
                    <a:pt x="101" y="207"/>
                  </a:lnTo>
                  <a:lnTo>
                    <a:pt x="99" y="201"/>
                  </a:lnTo>
                  <a:lnTo>
                    <a:pt x="99" y="193"/>
                  </a:lnTo>
                  <a:lnTo>
                    <a:pt x="101" y="185"/>
                  </a:lnTo>
                  <a:lnTo>
                    <a:pt x="104" y="179"/>
                  </a:lnTo>
                  <a:lnTo>
                    <a:pt x="105" y="173"/>
                  </a:lnTo>
                  <a:lnTo>
                    <a:pt x="106" y="166"/>
                  </a:lnTo>
                  <a:lnTo>
                    <a:pt x="105" y="158"/>
                  </a:lnTo>
                  <a:lnTo>
                    <a:pt x="103" y="148"/>
                  </a:lnTo>
                  <a:lnTo>
                    <a:pt x="100" y="136"/>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0" name="Freeform 420"/>
            <p:cNvSpPr>
              <a:spLocks/>
            </p:cNvSpPr>
            <p:nvPr/>
          </p:nvSpPr>
          <p:spPr bwMode="gray">
            <a:xfrm>
              <a:off x="4787900" y="3813176"/>
              <a:ext cx="333375" cy="333375"/>
            </a:xfrm>
            <a:custGeom>
              <a:avLst/>
              <a:gdLst/>
              <a:ahLst/>
              <a:cxnLst>
                <a:cxn ang="0">
                  <a:pos x="371" y="109"/>
                </a:cxn>
                <a:cxn ang="0">
                  <a:pos x="401" y="87"/>
                </a:cxn>
                <a:cxn ang="0">
                  <a:pos x="422" y="80"/>
                </a:cxn>
                <a:cxn ang="0">
                  <a:pos x="446" y="70"/>
                </a:cxn>
                <a:cxn ang="0">
                  <a:pos x="507" y="38"/>
                </a:cxn>
                <a:cxn ang="0">
                  <a:pos x="579" y="28"/>
                </a:cxn>
                <a:cxn ang="0">
                  <a:pos x="613" y="19"/>
                </a:cxn>
                <a:cxn ang="0">
                  <a:pos x="676" y="13"/>
                </a:cxn>
                <a:cxn ang="0">
                  <a:pos x="713" y="30"/>
                </a:cxn>
                <a:cxn ang="0">
                  <a:pos x="762" y="6"/>
                </a:cxn>
                <a:cxn ang="0">
                  <a:pos x="794" y="11"/>
                </a:cxn>
                <a:cxn ang="0">
                  <a:pos x="819" y="0"/>
                </a:cxn>
                <a:cxn ang="0">
                  <a:pos x="849" y="14"/>
                </a:cxn>
                <a:cxn ang="0">
                  <a:pos x="880" y="14"/>
                </a:cxn>
                <a:cxn ang="0">
                  <a:pos x="870" y="24"/>
                </a:cxn>
                <a:cxn ang="0">
                  <a:pos x="863" y="66"/>
                </a:cxn>
                <a:cxn ang="0">
                  <a:pos x="863" y="111"/>
                </a:cxn>
                <a:cxn ang="0">
                  <a:pos x="861" y="146"/>
                </a:cxn>
                <a:cxn ang="0">
                  <a:pos x="838" y="174"/>
                </a:cxn>
                <a:cxn ang="0">
                  <a:pos x="830" y="219"/>
                </a:cxn>
                <a:cxn ang="0">
                  <a:pos x="849" y="247"/>
                </a:cxn>
                <a:cxn ang="0">
                  <a:pos x="866" y="282"/>
                </a:cxn>
                <a:cxn ang="0">
                  <a:pos x="901" y="308"/>
                </a:cxn>
                <a:cxn ang="0">
                  <a:pos x="924" y="402"/>
                </a:cxn>
                <a:cxn ang="0">
                  <a:pos x="941" y="520"/>
                </a:cxn>
                <a:cxn ang="0">
                  <a:pos x="948" y="568"/>
                </a:cxn>
                <a:cxn ang="0">
                  <a:pos x="948" y="619"/>
                </a:cxn>
                <a:cxn ang="0">
                  <a:pos x="921" y="658"/>
                </a:cxn>
                <a:cxn ang="0">
                  <a:pos x="953" y="707"/>
                </a:cxn>
                <a:cxn ang="0">
                  <a:pos x="959" y="733"/>
                </a:cxn>
                <a:cxn ang="0">
                  <a:pos x="975" y="749"/>
                </a:cxn>
                <a:cxn ang="0">
                  <a:pos x="1032" y="761"/>
                </a:cxn>
                <a:cxn ang="0">
                  <a:pos x="1051" y="803"/>
                </a:cxn>
                <a:cxn ang="0">
                  <a:pos x="819" y="952"/>
                </a:cxn>
                <a:cxn ang="0">
                  <a:pos x="739" y="1024"/>
                </a:cxn>
                <a:cxn ang="0">
                  <a:pos x="658" y="1041"/>
                </a:cxn>
                <a:cxn ang="0">
                  <a:pos x="600" y="1046"/>
                </a:cxn>
                <a:cxn ang="0">
                  <a:pos x="610" y="1016"/>
                </a:cxn>
                <a:cxn ang="0">
                  <a:pos x="575" y="996"/>
                </a:cxn>
                <a:cxn ang="0">
                  <a:pos x="543" y="983"/>
                </a:cxn>
                <a:cxn ang="0">
                  <a:pos x="512" y="958"/>
                </a:cxn>
                <a:cxn ang="0">
                  <a:pos x="500" y="933"/>
                </a:cxn>
                <a:cxn ang="0">
                  <a:pos x="231" y="744"/>
                </a:cxn>
                <a:cxn ang="0">
                  <a:pos x="74" y="640"/>
                </a:cxn>
                <a:cxn ang="0">
                  <a:pos x="2" y="569"/>
                </a:cxn>
                <a:cxn ang="0">
                  <a:pos x="31" y="486"/>
                </a:cxn>
                <a:cxn ang="0">
                  <a:pos x="96" y="459"/>
                </a:cxn>
                <a:cxn ang="0">
                  <a:pos x="122" y="445"/>
                </a:cxn>
                <a:cxn ang="0">
                  <a:pos x="169" y="434"/>
                </a:cxn>
                <a:cxn ang="0">
                  <a:pos x="202" y="400"/>
                </a:cxn>
                <a:cxn ang="0">
                  <a:pos x="256" y="379"/>
                </a:cxn>
                <a:cxn ang="0">
                  <a:pos x="242" y="345"/>
                </a:cxn>
                <a:cxn ang="0">
                  <a:pos x="266" y="332"/>
                </a:cxn>
                <a:cxn ang="0">
                  <a:pos x="310" y="309"/>
                </a:cxn>
                <a:cxn ang="0">
                  <a:pos x="377" y="307"/>
                </a:cxn>
                <a:cxn ang="0">
                  <a:pos x="383" y="278"/>
                </a:cxn>
                <a:cxn ang="0">
                  <a:pos x="356" y="231"/>
                </a:cxn>
                <a:cxn ang="0">
                  <a:pos x="348" y="145"/>
                </a:cxn>
              </a:cxnLst>
              <a:rect l="0" t="0" r="r" b="b"/>
              <a:pathLst>
                <a:path w="1051" h="1050">
                  <a:moveTo>
                    <a:pt x="330" y="126"/>
                  </a:moveTo>
                  <a:lnTo>
                    <a:pt x="338" y="127"/>
                  </a:lnTo>
                  <a:lnTo>
                    <a:pt x="346" y="126"/>
                  </a:lnTo>
                  <a:lnTo>
                    <a:pt x="353" y="123"/>
                  </a:lnTo>
                  <a:lnTo>
                    <a:pt x="359" y="119"/>
                  </a:lnTo>
                  <a:lnTo>
                    <a:pt x="365" y="114"/>
                  </a:lnTo>
                  <a:lnTo>
                    <a:pt x="371" y="109"/>
                  </a:lnTo>
                  <a:lnTo>
                    <a:pt x="377" y="103"/>
                  </a:lnTo>
                  <a:lnTo>
                    <a:pt x="381" y="96"/>
                  </a:lnTo>
                  <a:lnTo>
                    <a:pt x="385" y="94"/>
                  </a:lnTo>
                  <a:lnTo>
                    <a:pt x="387" y="90"/>
                  </a:lnTo>
                  <a:lnTo>
                    <a:pt x="390" y="88"/>
                  </a:lnTo>
                  <a:lnTo>
                    <a:pt x="394" y="87"/>
                  </a:lnTo>
                  <a:lnTo>
                    <a:pt x="401" y="87"/>
                  </a:lnTo>
                  <a:lnTo>
                    <a:pt x="404" y="88"/>
                  </a:lnTo>
                  <a:lnTo>
                    <a:pt x="406" y="88"/>
                  </a:lnTo>
                  <a:lnTo>
                    <a:pt x="408" y="87"/>
                  </a:lnTo>
                  <a:lnTo>
                    <a:pt x="411" y="86"/>
                  </a:lnTo>
                  <a:lnTo>
                    <a:pt x="414" y="84"/>
                  </a:lnTo>
                  <a:lnTo>
                    <a:pt x="419" y="80"/>
                  </a:lnTo>
                  <a:lnTo>
                    <a:pt x="422" y="80"/>
                  </a:lnTo>
                  <a:lnTo>
                    <a:pt x="427" y="81"/>
                  </a:lnTo>
                  <a:lnTo>
                    <a:pt x="430" y="84"/>
                  </a:lnTo>
                  <a:lnTo>
                    <a:pt x="434" y="85"/>
                  </a:lnTo>
                  <a:lnTo>
                    <a:pt x="436" y="85"/>
                  </a:lnTo>
                  <a:lnTo>
                    <a:pt x="439" y="81"/>
                  </a:lnTo>
                  <a:lnTo>
                    <a:pt x="444" y="76"/>
                  </a:lnTo>
                  <a:lnTo>
                    <a:pt x="446" y="70"/>
                  </a:lnTo>
                  <a:lnTo>
                    <a:pt x="450" y="65"/>
                  </a:lnTo>
                  <a:lnTo>
                    <a:pt x="454" y="61"/>
                  </a:lnTo>
                  <a:lnTo>
                    <a:pt x="459" y="57"/>
                  </a:lnTo>
                  <a:lnTo>
                    <a:pt x="469" y="50"/>
                  </a:lnTo>
                  <a:lnTo>
                    <a:pt x="481" y="45"/>
                  </a:lnTo>
                  <a:lnTo>
                    <a:pt x="494" y="40"/>
                  </a:lnTo>
                  <a:lnTo>
                    <a:pt x="507" y="38"/>
                  </a:lnTo>
                  <a:lnTo>
                    <a:pt x="519" y="36"/>
                  </a:lnTo>
                  <a:lnTo>
                    <a:pt x="530" y="34"/>
                  </a:lnTo>
                  <a:lnTo>
                    <a:pt x="541" y="33"/>
                  </a:lnTo>
                  <a:lnTo>
                    <a:pt x="553" y="33"/>
                  </a:lnTo>
                  <a:lnTo>
                    <a:pt x="565" y="33"/>
                  </a:lnTo>
                  <a:lnTo>
                    <a:pt x="574" y="31"/>
                  </a:lnTo>
                  <a:lnTo>
                    <a:pt x="579" y="28"/>
                  </a:lnTo>
                  <a:lnTo>
                    <a:pt x="583" y="23"/>
                  </a:lnTo>
                  <a:lnTo>
                    <a:pt x="586" y="21"/>
                  </a:lnTo>
                  <a:lnTo>
                    <a:pt x="590" y="19"/>
                  </a:lnTo>
                  <a:lnTo>
                    <a:pt x="593" y="17"/>
                  </a:lnTo>
                  <a:lnTo>
                    <a:pt x="597" y="17"/>
                  </a:lnTo>
                  <a:lnTo>
                    <a:pt x="605" y="19"/>
                  </a:lnTo>
                  <a:lnTo>
                    <a:pt x="613" y="19"/>
                  </a:lnTo>
                  <a:lnTo>
                    <a:pt x="622" y="19"/>
                  </a:lnTo>
                  <a:lnTo>
                    <a:pt x="631" y="16"/>
                  </a:lnTo>
                  <a:lnTo>
                    <a:pt x="639" y="14"/>
                  </a:lnTo>
                  <a:lnTo>
                    <a:pt x="648" y="13"/>
                  </a:lnTo>
                  <a:lnTo>
                    <a:pt x="657" y="12"/>
                  </a:lnTo>
                  <a:lnTo>
                    <a:pt x="667" y="12"/>
                  </a:lnTo>
                  <a:lnTo>
                    <a:pt x="676" y="13"/>
                  </a:lnTo>
                  <a:lnTo>
                    <a:pt x="686" y="14"/>
                  </a:lnTo>
                  <a:lnTo>
                    <a:pt x="693" y="17"/>
                  </a:lnTo>
                  <a:lnTo>
                    <a:pt x="701" y="22"/>
                  </a:lnTo>
                  <a:lnTo>
                    <a:pt x="704" y="25"/>
                  </a:lnTo>
                  <a:lnTo>
                    <a:pt x="707" y="28"/>
                  </a:lnTo>
                  <a:lnTo>
                    <a:pt x="709" y="29"/>
                  </a:lnTo>
                  <a:lnTo>
                    <a:pt x="713" y="30"/>
                  </a:lnTo>
                  <a:lnTo>
                    <a:pt x="721" y="25"/>
                  </a:lnTo>
                  <a:lnTo>
                    <a:pt x="728" y="21"/>
                  </a:lnTo>
                  <a:lnTo>
                    <a:pt x="735" y="17"/>
                  </a:lnTo>
                  <a:lnTo>
                    <a:pt x="743" y="15"/>
                  </a:lnTo>
                  <a:lnTo>
                    <a:pt x="749" y="13"/>
                  </a:lnTo>
                  <a:lnTo>
                    <a:pt x="755" y="11"/>
                  </a:lnTo>
                  <a:lnTo>
                    <a:pt x="762" y="6"/>
                  </a:lnTo>
                  <a:lnTo>
                    <a:pt x="769" y="4"/>
                  </a:lnTo>
                  <a:lnTo>
                    <a:pt x="773" y="4"/>
                  </a:lnTo>
                  <a:lnTo>
                    <a:pt x="778" y="5"/>
                  </a:lnTo>
                  <a:lnTo>
                    <a:pt x="781" y="6"/>
                  </a:lnTo>
                  <a:lnTo>
                    <a:pt x="786" y="8"/>
                  </a:lnTo>
                  <a:lnTo>
                    <a:pt x="790" y="9"/>
                  </a:lnTo>
                  <a:lnTo>
                    <a:pt x="794" y="11"/>
                  </a:lnTo>
                  <a:lnTo>
                    <a:pt x="798" y="12"/>
                  </a:lnTo>
                  <a:lnTo>
                    <a:pt x="803" y="9"/>
                  </a:lnTo>
                  <a:lnTo>
                    <a:pt x="809" y="6"/>
                  </a:lnTo>
                  <a:lnTo>
                    <a:pt x="812" y="1"/>
                  </a:lnTo>
                  <a:lnTo>
                    <a:pt x="813" y="0"/>
                  </a:lnTo>
                  <a:lnTo>
                    <a:pt x="815" y="0"/>
                  </a:lnTo>
                  <a:lnTo>
                    <a:pt x="819" y="0"/>
                  </a:lnTo>
                  <a:lnTo>
                    <a:pt x="823" y="1"/>
                  </a:lnTo>
                  <a:lnTo>
                    <a:pt x="829" y="5"/>
                  </a:lnTo>
                  <a:lnTo>
                    <a:pt x="835" y="9"/>
                  </a:lnTo>
                  <a:lnTo>
                    <a:pt x="837" y="13"/>
                  </a:lnTo>
                  <a:lnTo>
                    <a:pt x="841" y="16"/>
                  </a:lnTo>
                  <a:lnTo>
                    <a:pt x="845" y="16"/>
                  </a:lnTo>
                  <a:lnTo>
                    <a:pt x="849" y="14"/>
                  </a:lnTo>
                  <a:lnTo>
                    <a:pt x="857" y="12"/>
                  </a:lnTo>
                  <a:lnTo>
                    <a:pt x="864" y="11"/>
                  </a:lnTo>
                  <a:lnTo>
                    <a:pt x="872" y="11"/>
                  </a:lnTo>
                  <a:lnTo>
                    <a:pt x="880" y="12"/>
                  </a:lnTo>
                  <a:lnTo>
                    <a:pt x="879" y="11"/>
                  </a:lnTo>
                  <a:lnTo>
                    <a:pt x="879" y="11"/>
                  </a:lnTo>
                  <a:lnTo>
                    <a:pt x="880" y="14"/>
                  </a:lnTo>
                  <a:lnTo>
                    <a:pt x="882" y="16"/>
                  </a:lnTo>
                  <a:lnTo>
                    <a:pt x="880" y="17"/>
                  </a:lnTo>
                  <a:lnTo>
                    <a:pt x="880" y="17"/>
                  </a:lnTo>
                  <a:lnTo>
                    <a:pt x="877" y="19"/>
                  </a:lnTo>
                  <a:lnTo>
                    <a:pt x="874" y="20"/>
                  </a:lnTo>
                  <a:lnTo>
                    <a:pt x="871" y="22"/>
                  </a:lnTo>
                  <a:lnTo>
                    <a:pt x="870" y="24"/>
                  </a:lnTo>
                  <a:lnTo>
                    <a:pt x="864" y="31"/>
                  </a:lnTo>
                  <a:lnTo>
                    <a:pt x="858" y="37"/>
                  </a:lnTo>
                  <a:lnTo>
                    <a:pt x="863" y="41"/>
                  </a:lnTo>
                  <a:lnTo>
                    <a:pt x="866" y="45"/>
                  </a:lnTo>
                  <a:lnTo>
                    <a:pt x="867" y="49"/>
                  </a:lnTo>
                  <a:lnTo>
                    <a:pt x="866" y="56"/>
                  </a:lnTo>
                  <a:lnTo>
                    <a:pt x="863" y="66"/>
                  </a:lnTo>
                  <a:lnTo>
                    <a:pt x="862" y="76"/>
                  </a:lnTo>
                  <a:lnTo>
                    <a:pt x="863" y="85"/>
                  </a:lnTo>
                  <a:lnTo>
                    <a:pt x="867" y="94"/>
                  </a:lnTo>
                  <a:lnTo>
                    <a:pt x="868" y="101"/>
                  </a:lnTo>
                  <a:lnTo>
                    <a:pt x="867" y="103"/>
                  </a:lnTo>
                  <a:lnTo>
                    <a:pt x="864" y="105"/>
                  </a:lnTo>
                  <a:lnTo>
                    <a:pt x="863" y="111"/>
                  </a:lnTo>
                  <a:lnTo>
                    <a:pt x="868" y="114"/>
                  </a:lnTo>
                  <a:lnTo>
                    <a:pt x="870" y="117"/>
                  </a:lnTo>
                  <a:lnTo>
                    <a:pt x="870" y="119"/>
                  </a:lnTo>
                  <a:lnTo>
                    <a:pt x="868" y="123"/>
                  </a:lnTo>
                  <a:lnTo>
                    <a:pt x="863" y="131"/>
                  </a:lnTo>
                  <a:lnTo>
                    <a:pt x="861" y="142"/>
                  </a:lnTo>
                  <a:lnTo>
                    <a:pt x="861" y="146"/>
                  </a:lnTo>
                  <a:lnTo>
                    <a:pt x="861" y="151"/>
                  </a:lnTo>
                  <a:lnTo>
                    <a:pt x="861" y="154"/>
                  </a:lnTo>
                  <a:lnTo>
                    <a:pt x="859" y="159"/>
                  </a:lnTo>
                  <a:lnTo>
                    <a:pt x="852" y="161"/>
                  </a:lnTo>
                  <a:lnTo>
                    <a:pt x="846" y="163"/>
                  </a:lnTo>
                  <a:lnTo>
                    <a:pt x="842" y="168"/>
                  </a:lnTo>
                  <a:lnTo>
                    <a:pt x="838" y="174"/>
                  </a:lnTo>
                  <a:lnTo>
                    <a:pt x="830" y="184"/>
                  </a:lnTo>
                  <a:lnTo>
                    <a:pt x="822" y="195"/>
                  </a:lnTo>
                  <a:lnTo>
                    <a:pt x="822" y="201"/>
                  </a:lnTo>
                  <a:lnTo>
                    <a:pt x="823" y="206"/>
                  </a:lnTo>
                  <a:lnTo>
                    <a:pt x="826" y="210"/>
                  </a:lnTo>
                  <a:lnTo>
                    <a:pt x="828" y="215"/>
                  </a:lnTo>
                  <a:lnTo>
                    <a:pt x="830" y="219"/>
                  </a:lnTo>
                  <a:lnTo>
                    <a:pt x="833" y="224"/>
                  </a:lnTo>
                  <a:lnTo>
                    <a:pt x="834" y="228"/>
                  </a:lnTo>
                  <a:lnTo>
                    <a:pt x="834" y="234"/>
                  </a:lnTo>
                  <a:lnTo>
                    <a:pt x="834" y="236"/>
                  </a:lnTo>
                  <a:lnTo>
                    <a:pt x="835" y="239"/>
                  </a:lnTo>
                  <a:lnTo>
                    <a:pt x="841" y="243"/>
                  </a:lnTo>
                  <a:lnTo>
                    <a:pt x="849" y="247"/>
                  </a:lnTo>
                  <a:lnTo>
                    <a:pt x="853" y="249"/>
                  </a:lnTo>
                  <a:lnTo>
                    <a:pt x="857" y="252"/>
                  </a:lnTo>
                  <a:lnTo>
                    <a:pt x="859" y="257"/>
                  </a:lnTo>
                  <a:lnTo>
                    <a:pt x="861" y="261"/>
                  </a:lnTo>
                  <a:lnTo>
                    <a:pt x="862" y="269"/>
                  </a:lnTo>
                  <a:lnTo>
                    <a:pt x="863" y="276"/>
                  </a:lnTo>
                  <a:lnTo>
                    <a:pt x="866" y="282"/>
                  </a:lnTo>
                  <a:lnTo>
                    <a:pt x="869" y="286"/>
                  </a:lnTo>
                  <a:lnTo>
                    <a:pt x="874" y="290"/>
                  </a:lnTo>
                  <a:lnTo>
                    <a:pt x="878" y="293"/>
                  </a:lnTo>
                  <a:lnTo>
                    <a:pt x="884" y="297"/>
                  </a:lnTo>
                  <a:lnTo>
                    <a:pt x="891" y="300"/>
                  </a:lnTo>
                  <a:lnTo>
                    <a:pt x="896" y="305"/>
                  </a:lnTo>
                  <a:lnTo>
                    <a:pt x="901" y="308"/>
                  </a:lnTo>
                  <a:lnTo>
                    <a:pt x="904" y="314"/>
                  </a:lnTo>
                  <a:lnTo>
                    <a:pt x="908" y="318"/>
                  </a:lnTo>
                  <a:lnTo>
                    <a:pt x="911" y="330"/>
                  </a:lnTo>
                  <a:lnTo>
                    <a:pt x="914" y="342"/>
                  </a:lnTo>
                  <a:lnTo>
                    <a:pt x="917" y="362"/>
                  </a:lnTo>
                  <a:lnTo>
                    <a:pt x="920" y="382"/>
                  </a:lnTo>
                  <a:lnTo>
                    <a:pt x="924" y="402"/>
                  </a:lnTo>
                  <a:lnTo>
                    <a:pt x="928" y="421"/>
                  </a:lnTo>
                  <a:lnTo>
                    <a:pt x="934" y="439"/>
                  </a:lnTo>
                  <a:lnTo>
                    <a:pt x="939" y="457"/>
                  </a:lnTo>
                  <a:lnTo>
                    <a:pt x="942" y="476"/>
                  </a:lnTo>
                  <a:lnTo>
                    <a:pt x="943" y="494"/>
                  </a:lnTo>
                  <a:lnTo>
                    <a:pt x="943" y="508"/>
                  </a:lnTo>
                  <a:lnTo>
                    <a:pt x="941" y="520"/>
                  </a:lnTo>
                  <a:lnTo>
                    <a:pt x="941" y="527"/>
                  </a:lnTo>
                  <a:lnTo>
                    <a:pt x="941" y="533"/>
                  </a:lnTo>
                  <a:lnTo>
                    <a:pt x="942" y="540"/>
                  </a:lnTo>
                  <a:lnTo>
                    <a:pt x="944" y="545"/>
                  </a:lnTo>
                  <a:lnTo>
                    <a:pt x="948" y="554"/>
                  </a:lnTo>
                  <a:lnTo>
                    <a:pt x="949" y="561"/>
                  </a:lnTo>
                  <a:lnTo>
                    <a:pt x="948" y="568"/>
                  </a:lnTo>
                  <a:lnTo>
                    <a:pt x="945" y="573"/>
                  </a:lnTo>
                  <a:lnTo>
                    <a:pt x="942" y="578"/>
                  </a:lnTo>
                  <a:lnTo>
                    <a:pt x="940" y="584"/>
                  </a:lnTo>
                  <a:lnTo>
                    <a:pt x="939" y="591"/>
                  </a:lnTo>
                  <a:lnTo>
                    <a:pt x="940" y="599"/>
                  </a:lnTo>
                  <a:lnTo>
                    <a:pt x="944" y="610"/>
                  </a:lnTo>
                  <a:lnTo>
                    <a:pt x="948" y="619"/>
                  </a:lnTo>
                  <a:lnTo>
                    <a:pt x="947" y="625"/>
                  </a:lnTo>
                  <a:lnTo>
                    <a:pt x="944" y="631"/>
                  </a:lnTo>
                  <a:lnTo>
                    <a:pt x="934" y="640"/>
                  </a:lnTo>
                  <a:lnTo>
                    <a:pt x="923" y="649"/>
                  </a:lnTo>
                  <a:lnTo>
                    <a:pt x="920" y="651"/>
                  </a:lnTo>
                  <a:lnTo>
                    <a:pt x="920" y="655"/>
                  </a:lnTo>
                  <a:lnTo>
                    <a:pt x="921" y="658"/>
                  </a:lnTo>
                  <a:lnTo>
                    <a:pt x="923" y="662"/>
                  </a:lnTo>
                  <a:lnTo>
                    <a:pt x="927" y="668"/>
                  </a:lnTo>
                  <a:lnTo>
                    <a:pt x="932" y="674"/>
                  </a:lnTo>
                  <a:lnTo>
                    <a:pt x="939" y="681"/>
                  </a:lnTo>
                  <a:lnTo>
                    <a:pt x="944" y="689"/>
                  </a:lnTo>
                  <a:lnTo>
                    <a:pt x="950" y="698"/>
                  </a:lnTo>
                  <a:lnTo>
                    <a:pt x="953" y="707"/>
                  </a:lnTo>
                  <a:lnTo>
                    <a:pt x="953" y="714"/>
                  </a:lnTo>
                  <a:lnTo>
                    <a:pt x="952" y="721"/>
                  </a:lnTo>
                  <a:lnTo>
                    <a:pt x="952" y="724"/>
                  </a:lnTo>
                  <a:lnTo>
                    <a:pt x="952" y="728"/>
                  </a:lnTo>
                  <a:lnTo>
                    <a:pt x="955" y="730"/>
                  </a:lnTo>
                  <a:lnTo>
                    <a:pt x="957" y="732"/>
                  </a:lnTo>
                  <a:lnTo>
                    <a:pt x="959" y="733"/>
                  </a:lnTo>
                  <a:lnTo>
                    <a:pt x="961" y="736"/>
                  </a:lnTo>
                  <a:lnTo>
                    <a:pt x="965" y="741"/>
                  </a:lnTo>
                  <a:lnTo>
                    <a:pt x="965" y="746"/>
                  </a:lnTo>
                  <a:lnTo>
                    <a:pt x="966" y="748"/>
                  </a:lnTo>
                  <a:lnTo>
                    <a:pt x="968" y="749"/>
                  </a:lnTo>
                  <a:lnTo>
                    <a:pt x="971" y="749"/>
                  </a:lnTo>
                  <a:lnTo>
                    <a:pt x="975" y="749"/>
                  </a:lnTo>
                  <a:lnTo>
                    <a:pt x="983" y="746"/>
                  </a:lnTo>
                  <a:lnTo>
                    <a:pt x="988" y="745"/>
                  </a:lnTo>
                  <a:lnTo>
                    <a:pt x="992" y="746"/>
                  </a:lnTo>
                  <a:lnTo>
                    <a:pt x="1004" y="750"/>
                  </a:lnTo>
                  <a:lnTo>
                    <a:pt x="1016" y="754"/>
                  </a:lnTo>
                  <a:lnTo>
                    <a:pt x="1029" y="758"/>
                  </a:lnTo>
                  <a:lnTo>
                    <a:pt x="1032" y="761"/>
                  </a:lnTo>
                  <a:lnTo>
                    <a:pt x="1034" y="764"/>
                  </a:lnTo>
                  <a:lnTo>
                    <a:pt x="1037" y="769"/>
                  </a:lnTo>
                  <a:lnTo>
                    <a:pt x="1039" y="773"/>
                  </a:lnTo>
                  <a:lnTo>
                    <a:pt x="1041" y="782"/>
                  </a:lnTo>
                  <a:lnTo>
                    <a:pt x="1045" y="792"/>
                  </a:lnTo>
                  <a:lnTo>
                    <a:pt x="1048" y="797"/>
                  </a:lnTo>
                  <a:lnTo>
                    <a:pt x="1051" y="803"/>
                  </a:lnTo>
                  <a:lnTo>
                    <a:pt x="1033" y="815"/>
                  </a:lnTo>
                  <a:lnTo>
                    <a:pt x="988" y="844"/>
                  </a:lnTo>
                  <a:lnTo>
                    <a:pt x="932" y="878"/>
                  </a:lnTo>
                  <a:lnTo>
                    <a:pt x="880" y="910"/>
                  </a:lnTo>
                  <a:lnTo>
                    <a:pt x="854" y="926"/>
                  </a:lnTo>
                  <a:lnTo>
                    <a:pt x="830" y="943"/>
                  </a:lnTo>
                  <a:lnTo>
                    <a:pt x="819" y="952"/>
                  </a:lnTo>
                  <a:lnTo>
                    <a:pt x="809" y="961"/>
                  </a:lnTo>
                  <a:lnTo>
                    <a:pt x="797" y="972"/>
                  </a:lnTo>
                  <a:lnTo>
                    <a:pt x="786" y="983"/>
                  </a:lnTo>
                  <a:lnTo>
                    <a:pt x="771" y="1000"/>
                  </a:lnTo>
                  <a:lnTo>
                    <a:pt x="756" y="1014"/>
                  </a:lnTo>
                  <a:lnTo>
                    <a:pt x="748" y="1020"/>
                  </a:lnTo>
                  <a:lnTo>
                    <a:pt x="739" y="1024"/>
                  </a:lnTo>
                  <a:lnTo>
                    <a:pt x="729" y="1029"/>
                  </a:lnTo>
                  <a:lnTo>
                    <a:pt x="719" y="1031"/>
                  </a:lnTo>
                  <a:lnTo>
                    <a:pt x="700" y="1034"/>
                  </a:lnTo>
                  <a:lnTo>
                    <a:pt x="681" y="1038"/>
                  </a:lnTo>
                  <a:lnTo>
                    <a:pt x="665" y="1041"/>
                  </a:lnTo>
                  <a:lnTo>
                    <a:pt x="659" y="1042"/>
                  </a:lnTo>
                  <a:lnTo>
                    <a:pt x="658" y="1041"/>
                  </a:lnTo>
                  <a:lnTo>
                    <a:pt x="657" y="1040"/>
                  </a:lnTo>
                  <a:lnTo>
                    <a:pt x="646" y="1045"/>
                  </a:lnTo>
                  <a:lnTo>
                    <a:pt x="634" y="1047"/>
                  </a:lnTo>
                  <a:lnTo>
                    <a:pt x="623" y="1049"/>
                  </a:lnTo>
                  <a:lnTo>
                    <a:pt x="610" y="1050"/>
                  </a:lnTo>
                  <a:lnTo>
                    <a:pt x="603" y="1049"/>
                  </a:lnTo>
                  <a:lnTo>
                    <a:pt x="600" y="1046"/>
                  </a:lnTo>
                  <a:lnTo>
                    <a:pt x="599" y="1043"/>
                  </a:lnTo>
                  <a:lnTo>
                    <a:pt x="599" y="1041"/>
                  </a:lnTo>
                  <a:lnTo>
                    <a:pt x="600" y="1039"/>
                  </a:lnTo>
                  <a:lnTo>
                    <a:pt x="602" y="1035"/>
                  </a:lnTo>
                  <a:lnTo>
                    <a:pt x="607" y="1029"/>
                  </a:lnTo>
                  <a:lnTo>
                    <a:pt x="609" y="1022"/>
                  </a:lnTo>
                  <a:lnTo>
                    <a:pt x="610" y="1016"/>
                  </a:lnTo>
                  <a:lnTo>
                    <a:pt x="609" y="1009"/>
                  </a:lnTo>
                  <a:lnTo>
                    <a:pt x="606" y="1005"/>
                  </a:lnTo>
                  <a:lnTo>
                    <a:pt x="600" y="1000"/>
                  </a:lnTo>
                  <a:lnTo>
                    <a:pt x="593" y="998"/>
                  </a:lnTo>
                  <a:lnTo>
                    <a:pt x="585" y="997"/>
                  </a:lnTo>
                  <a:lnTo>
                    <a:pt x="581" y="997"/>
                  </a:lnTo>
                  <a:lnTo>
                    <a:pt x="575" y="996"/>
                  </a:lnTo>
                  <a:lnTo>
                    <a:pt x="570" y="994"/>
                  </a:lnTo>
                  <a:lnTo>
                    <a:pt x="566" y="992"/>
                  </a:lnTo>
                  <a:lnTo>
                    <a:pt x="562" y="988"/>
                  </a:lnTo>
                  <a:lnTo>
                    <a:pt x="560" y="985"/>
                  </a:lnTo>
                  <a:lnTo>
                    <a:pt x="557" y="983"/>
                  </a:lnTo>
                  <a:lnTo>
                    <a:pt x="550" y="984"/>
                  </a:lnTo>
                  <a:lnTo>
                    <a:pt x="543" y="983"/>
                  </a:lnTo>
                  <a:lnTo>
                    <a:pt x="537" y="982"/>
                  </a:lnTo>
                  <a:lnTo>
                    <a:pt x="534" y="978"/>
                  </a:lnTo>
                  <a:lnTo>
                    <a:pt x="529" y="975"/>
                  </a:lnTo>
                  <a:lnTo>
                    <a:pt x="526" y="971"/>
                  </a:lnTo>
                  <a:lnTo>
                    <a:pt x="522" y="966"/>
                  </a:lnTo>
                  <a:lnTo>
                    <a:pt x="518" y="961"/>
                  </a:lnTo>
                  <a:lnTo>
                    <a:pt x="512" y="958"/>
                  </a:lnTo>
                  <a:lnTo>
                    <a:pt x="508" y="956"/>
                  </a:lnTo>
                  <a:lnTo>
                    <a:pt x="504" y="953"/>
                  </a:lnTo>
                  <a:lnTo>
                    <a:pt x="503" y="951"/>
                  </a:lnTo>
                  <a:lnTo>
                    <a:pt x="503" y="950"/>
                  </a:lnTo>
                  <a:lnTo>
                    <a:pt x="504" y="944"/>
                  </a:lnTo>
                  <a:lnTo>
                    <a:pt x="503" y="939"/>
                  </a:lnTo>
                  <a:lnTo>
                    <a:pt x="500" y="933"/>
                  </a:lnTo>
                  <a:lnTo>
                    <a:pt x="495" y="929"/>
                  </a:lnTo>
                  <a:lnTo>
                    <a:pt x="454" y="900"/>
                  </a:lnTo>
                  <a:lnTo>
                    <a:pt x="407" y="867"/>
                  </a:lnTo>
                  <a:lnTo>
                    <a:pt x="357" y="833"/>
                  </a:lnTo>
                  <a:lnTo>
                    <a:pt x="309" y="798"/>
                  </a:lnTo>
                  <a:lnTo>
                    <a:pt x="266" y="769"/>
                  </a:lnTo>
                  <a:lnTo>
                    <a:pt x="231" y="744"/>
                  </a:lnTo>
                  <a:lnTo>
                    <a:pt x="208" y="727"/>
                  </a:lnTo>
                  <a:lnTo>
                    <a:pt x="199" y="721"/>
                  </a:lnTo>
                  <a:lnTo>
                    <a:pt x="174" y="705"/>
                  </a:lnTo>
                  <a:lnTo>
                    <a:pt x="150" y="689"/>
                  </a:lnTo>
                  <a:lnTo>
                    <a:pt x="125" y="672"/>
                  </a:lnTo>
                  <a:lnTo>
                    <a:pt x="100" y="656"/>
                  </a:lnTo>
                  <a:lnTo>
                    <a:pt x="74" y="640"/>
                  </a:lnTo>
                  <a:lnTo>
                    <a:pt x="51" y="624"/>
                  </a:lnTo>
                  <a:lnTo>
                    <a:pt x="25" y="607"/>
                  </a:lnTo>
                  <a:lnTo>
                    <a:pt x="0" y="591"/>
                  </a:lnTo>
                  <a:lnTo>
                    <a:pt x="0" y="579"/>
                  </a:lnTo>
                  <a:lnTo>
                    <a:pt x="0" y="569"/>
                  </a:lnTo>
                  <a:lnTo>
                    <a:pt x="2" y="569"/>
                  </a:lnTo>
                  <a:lnTo>
                    <a:pt x="2" y="569"/>
                  </a:lnTo>
                  <a:lnTo>
                    <a:pt x="2" y="554"/>
                  </a:lnTo>
                  <a:lnTo>
                    <a:pt x="2" y="538"/>
                  </a:lnTo>
                  <a:lnTo>
                    <a:pt x="2" y="524"/>
                  </a:lnTo>
                  <a:lnTo>
                    <a:pt x="2" y="509"/>
                  </a:lnTo>
                  <a:lnTo>
                    <a:pt x="6" y="505"/>
                  </a:lnTo>
                  <a:lnTo>
                    <a:pt x="17" y="496"/>
                  </a:lnTo>
                  <a:lnTo>
                    <a:pt x="31" y="486"/>
                  </a:lnTo>
                  <a:lnTo>
                    <a:pt x="44" y="477"/>
                  </a:lnTo>
                  <a:lnTo>
                    <a:pt x="52" y="471"/>
                  </a:lnTo>
                  <a:lnTo>
                    <a:pt x="60" y="467"/>
                  </a:lnTo>
                  <a:lnTo>
                    <a:pt x="69" y="462"/>
                  </a:lnTo>
                  <a:lnTo>
                    <a:pt x="78" y="460"/>
                  </a:lnTo>
                  <a:lnTo>
                    <a:pt x="87" y="459"/>
                  </a:lnTo>
                  <a:lnTo>
                    <a:pt x="96" y="459"/>
                  </a:lnTo>
                  <a:lnTo>
                    <a:pt x="101" y="459"/>
                  </a:lnTo>
                  <a:lnTo>
                    <a:pt x="104" y="457"/>
                  </a:lnTo>
                  <a:lnTo>
                    <a:pt x="109" y="455"/>
                  </a:lnTo>
                  <a:lnTo>
                    <a:pt x="112" y="452"/>
                  </a:lnTo>
                  <a:lnTo>
                    <a:pt x="116" y="448"/>
                  </a:lnTo>
                  <a:lnTo>
                    <a:pt x="119" y="446"/>
                  </a:lnTo>
                  <a:lnTo>
                    <a:pt x="122" y="445"/>
                  </a:lnTo>
                  <a:lnTo>
                    <a:pt x="127" y="443"/>
                  </a:lnTo>
                  <a:lnTo>
                    <a:pt x="136" y="441"/>
                  </a:lnTo>
                  <a:lnTo>
                    <a:pt x="144" y="440"/>
                  </a:lnTo>
                  <a:lnTo>
                    <a:pt x="153" y="439"/>
                  </a:lnTo>
                  <a:lnTo>
                    <a:pt x="162" y="437"/>
                  </a:lnTo>
                  <a:lnTo>
                    <a:pt x="166" y="436"/>
                  </a:lnTo>
                  <a:lnTo>
                    <a:pt x="169" y="434"/>
                  </a:lnTo>
                  <a:lnTo>
                    <a:pt x="173" y="430"/>
                  </a:lnTo>
                  <a:lnTo>
                    <a:pt x="176" y="427"/>
                  </a:lnTo>
                  <a:lnTo>
                    <a:pt x="182" y="418"/>
                  </a:lnTo>
                  <a:lnTo>
                    <a:pt x="187" y="410"/>
                  </a:lnTo>
                  <a:lnTo>
                    <a:pt x="192" y="406"/>
                  </a:lnTo>
                  <a:lnTo>
                    <a:pt x="198" y="403"/>
                  </a:lnTo>
                  <a:lnTo>
                    <a:pt x="202" y="400"/>
                  </a:lnTo>
                  <a:lnTo>
                    <a:pt x="208" y="398"/>
                  </a:lnTo>
                  <a:lnTo>
                    <a:pt x="219" y="394"/>
                  </a:lnTo>
                  <a:lnTo>
                    <a:pt x="231" y="390"/>
                  </a:lnTo>
                  <a:lnTo>
                    <a:pt x="239" y="388"/>
                  </a:lnTo>
                  <a:lnTo>
                    <a:pt x="248" y="384"/>
                  </a:lnTo>
                  <a:lnTo>
                    <a:pt x="251" y="382"/>
                  </a:lnTo>
                  <a:lnTo>
                    <a:pt x="256" y="379"/>
                  </a:lnTo>
                  <a:lnTo>
                    <a:pt x="258" y="377"/>
                  </a:lnTo>
                  <a:lnTo>
                    <a:pt x="259" y="373"/>
                  </a:lnTo>
                  <a:lnTo>
                    <a:pt x="257" y="367"/>
                  </a:lnTo>
                  <a:lnTo>
                    <a:pt x="253" y="361"/>
                  </a:lnTo>
                  <a:lnTo>
                    <a:pt x="249" y="354"/>
                  </a:lnTo>
                  <a:lnTo>
                    <a:pt x="244" y="348"/>
                  </a:lnTo>
                  <a:lnTo>
                    <a:pt x="242" y="345"/>
                  </a:lnTo>
                  <a:lnTo>
                    <a:pt x="241" y="341"/>
                  </a:lnTo>
                  <a:lnTo>
                    <a:pt x="241" y="339"/>
                  </a:lnTo>
                  <a:lnTo>
                    <a:pt x="242" y="338"/>
                  </a:lnTo>
                  <a:lnTo>
                    <a:pt x="243" y="335"/>
                  </a:lnTo>
                  <a:lnTo>
                    <a:pt x="245" y="334"/>
                  </a:lnTo>
                  <a:lnTo>
                    <a:pt x="256" y="332"/>
                  </a:lnTo>
                  <a:lnTo>
                    <a:pt x="266" y="332"/>
                  </a:lnTo>
                  <a:lnTo>
                    <a:pt x="273" y="330"/>
                  </a:lnTo>
                  <a:lnTo>
                    <a:pt x="280" y="327"/>
                  </a:lnTo>
                  <a:lnTo>
                    <a:pt x="285" y="324"/>
                  </a:lnTo>
                  <a:lnTo>
                    <a:pt x="290" y="320"/>
                  </a:lnTo>
                  <a:lnTo>
                    <a:pt x="297" y="315"/>
                  </a:lnTo>
                  <a:lnTo>
                    <a:pt x="304" y="312"/>
                  </a:lnTo>
                  <a:lnTo>
                    <a:pt x="310" y="309"/>
                  </a:lnTo>
                  <a:lnTo>
                    <a:pt x="318" y="308"/>
                  </a:lnTo>
                  <a:lnTo>
                    <a:pt x="334" y="308"/>
                  </a:lnTo>
                  <a:lnTo>
                    <a:pt x="349" y="308"/>
                  </a:lnTo>
                  <a:lnTo>
                    <a:pt x="356" y="309"/>
                  </a:lnTo>
                  <a:lnTo>
                    <a:pt x="364" y="309"/>
                  </a:lnTo>
                  <a:lnTo>
                    <a:pt x="371" y="308"/>
                  </a:lnTo>
                  <a:lnTo>
                    <a:pt x="377" y="307"/>
                  </a:lnTo>
                  <a:lnTo>
                    <a:pt x="378" y="305"/>
                  </a:lnTo>
                  <a:lnTo>
                    <a:pt x="379" y="302"/>
                  </a:lnTo>
                  <a:lnTo>
                    <a:pt x="382" y="294"/>
                  </a:lnTo>
                  <a:lnTo>
                    <a:pt x="386" y="288"/>
                  </a:lnTo>
                  <a:lnTo>
                    <a:pt x="387" y="285"/>
                  </a:lnTo>
                  <a:lnTo>
                    <a:pt x="386" y="282"/>
                  </a:lnTo>
                  <a:lnTo>
                    <a:pt x="383" y="278"/>
                  </a:lnTo>
                  <a:lnTo>
                    <a:pt x="379" y="276"/>
                  </a:lnTo>
                  <a:lnTo>
                    <a:pt x="373" y="272"/>
                  </a:lnTo>
                  <a:lnTo>
                    <a:pt x="369" y="267"/>
                  </a:lnTo>
                  <a:lnTo>
                    <a:pt x="365" y="261"/>
                  </a:lnTo>
                  <a:lnTo>
                    <a:pt x="363" y="256"/>
                  </a:lnTo>
                  <a:lnTo>
                    <a:pt x="359" y="244"/>
                  </a:lnTo>
                  <a:lnTo>
                    <a:pt x="356" y="231"/>
                  </a:lnTo>
                  <a:lnTo>
                    <a:pt x="356" y="218"/>
                  </a:lnTo>
                  <a:lnTo>
                    <a:pt x="356" y="207"/>
                  </a:lnTo>
                  <a:lnTo>
                    <a:pt x="356" y="195"/>
                  </a:lnTo>
                  <a:lnTo>
                    <a:pt x="355" y="183"/>
                  </a:lnTo>
                  <a:lnTo>
                    <a:pt x="354" y="164"/>
                  </a:lnTo>
                  <a:lnTo>
                    <a:pt x="351" y="151"/>
                  </a:lnTo>
                  <a:lnTo>
                    <a:pt x="348" y="145"/>
                  </a:lnTo>
                  <a:lnTo>
                    <a:pt x="345" y="138"/>
                  </a:lnTo>
                  <a:lnTo>
                    <a:pt x="339" y="133"/>
                  </a:lnTo>
                  <a:lnTo>
                    <a:pt x="330" y="126"/>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1" name="Freeform 421"/>
            <p:cNvSpPr>
              <a:spLocks/>
            </p:cNvSpPr>
            <p:nvPr/>
          </p:nvSpPr>
          <p:spPr bwMode="gray">
            <a:xfrm>
              <a:off x="4787900" y="3813176"/>
              <a:ext cx="333375" cy="333375"/>
            </a:xfrm>
            <a:custGeom>
              <a:avLst/>
              <a:gdLst/>
              <a:ahLst/>
              <a:cxnLst>
                <a:cxn ang="0">
                  <a:pos x="371" y="109"/>
                </a:cxn>
                <a:cxn ang="0">
                  <a:pos x="401" y="87"/>
                </a:cxn>
                <a:cxn ang="0">
                  <a:pos x="422" y="80"/>
                </a:cxn>
                <a:cxn ang="0">
                  <a:pos x="446" y="70"/>
                </a:cxn>
                <a:cxn ang="0">
                  <a:pos x="507" y="38"/>
                </a:cxn>
                <a:cxn ang="0">
                  <a:pos x="579" y="28"/>
                </a:cxn>
                <a:cxn ang="0">
                  <a:pos x="613" y="19"/>
                </a:cxn>
                <a:cxn ang="0">
                  <a:pos x="676" y="13"/>
                </a:cxn>
                <a:cxn ang="0">
                  <a:pos x="713" y="30"/>
                </a:cxn>
                <a:cxn ang="0">
                  <a:pos x="762" y="6"/>
                </a:cxn>
                <a:cxn ang="0">
                  <a:pos x="794" y="11"/>
                </a:cxn>
                <a:cxn ang="0">
                  <a:pos x="819" y="0"/>
                </a:cxn>
                <a:cxn ang="0">
                  <a:pos x="849" y="14"/>
                </a:cxn>
                <a:cxn ang="0">
                  <a:pos x="880" y="14"/>
                </a:cxn>
                <a:cxn ang="0">
                  <a:pos x="870" y="24"/>
                </a:cxn>
                <a:cxn ang="0">
                  <a:pos x="863" y="66"/>
                </a:cxn>
                <a:cxn ang="0">
                  <a:pos x="863" y="111"/>
                </a:cxn>
                <a:cxn ang="0">
                  <a:pos x="861" y="146"/>
                </a:cxn>
                <a:cxn ang="0">
                  <a:pos x="838" y="174"/>
                </a:cxn>
                <a:cxn ang="0">
                  <a:pos x="830" y="219"/>
                </a:cxn>
                <a:cxn ang="0">
                  <a:pos x="849" y="247"/>
                </a:cxn>
                <a:cxn ang="0">
                  <a:pos x="866" y="282"/>
                </a:cxn>
                <a:cxn ang="0">
                  <a:pos x="901" y="308"/>
                </a:cxn>
                <a:cxn ang="0">
                  <a:pos x="924" y="402"/>
                </a:cxn>
                <a:cxn ang="0">
                  <a:pos x="941" y="520"/>
                </a:cxn>
                <a:cxn ang="0">
                  <a:pos x="948" y="568"/>
                </a:cxn>
                <a:cxn ang="0">
                  <a:pos x="948" y="619"/>
                </a:cxn>
                <a:cxn ang="0">
                  <a:pos x="921" y="658"/>
                </a:cxn>
                <a:cxn ang="0">
                  <a:pos x="953" y="707"/>
                </a:cxn>
                <a:cxn ang="0">
                  <a:pos x="959" y="733"/>
                </a:cxn>
                <a:cxn ang="0">
                  <a:pos x="975" y="749"/>
                </a:cxn>
                <a:cxn ang="0">
                  <a:pos x="1032" y="761"/>
                </a:cxn>
                <a:cxn ang="0">
                  <a:pos x="1051" y="803"/>
                </a:cxn>
                <a:cxn ang="0">
                  <a:pos x="819" y="952"/>
                </a:cxn>
                <a:cxn ang="0">
                  <a:pos x="739" y="1024"/>
                </a:cxn>
                <a:cxn ang="0">
                  <a:pos x="658" y="1041"/>
                </a:cxn>
                <a:cxn ang="0">
                  <a:pos x="600" y="1046"/>
                </a:cxn>
                <a:cxn ang="0">
                  <a:pos x="610" y="1016"/>
                </a:cxn>
                <a:cxn ang="0">
                  <a:pos x="575" y="996"/>
                </a:cxn>
                <a:cxn ang="0">
                  <a:pos x="543" y="983"/>
                </a:cxn>
                <a:cxn ang="0">
                  <a:pos x="512" y="958"/>
                </a:cxn>
                <a:cxn ang="0">
                  <a:pos x="500" y="933"/>
                </a:cxn>
                <a:cxn ang="0">
                  <a:pos x="231" y="744"/>
                </a:cxn>
                <a:cxn ang="0">
                  <a:pos x="74" y="640"/>
                </a:cxn>
                <a:cxn ang="0">
                  <a:pos x="2" y="569"/>
                </a:cxn>
                <a:cxn ang="0">
                  <a:pos x="31" y="486"/>
                </a:cxn>
                <a:cxn ang="0">
                  <a:pos x="96" y="459"/>
                </a:cxn>
                <a:cxn ang="0">
                  <a:pos x="122" y="445"/>
                </a:cxn>
                <a:cxn ang="0">
                  <a:pos x="169" y="434"/>
                </a:cxn>
                <a:cxn ang="0">
                  <a:pos x="202" y="400"/>
                </a:cxn>
                <a:cxn ang="0">
                  <a:pos x="256" y="379"/>
                </a:cxn>
                <a:cxn ang="0">
                  <a:pos x="242" y="345"/>
                </a:cxn>
                <a:cxn ang="0">
                  <a:pos x="266" y="332"/>
                </a:cxn>
                <a:cxn ang="0">
                  <a:pos x="310" y="309"/>
                </a:cxn>
                <a:cxn ang="0">
                  <a:pos x="377" y="307"/>
                </a:cxn>
                <a:cxn ang="0">
                  <a:pos x="383" y="278"/>
                </a:cxn>
                <a:cxn ang="0">
                  <a:pos x="356" y="231"/>
                </a:cxn>
                <a:cxn ang="0">
                  <a:pos x="348" y="145"/>
                </a:cxn>
              </a:cxnLst>
              <a:rect l="0" t="0" r="r" b="b"/>
              <a:pathLst>
                <a:path w="1051" h="1050">
                  <a:moveTo>
                    <a:pt x="330" y="126"/>
                  </a:moveTo>
                  <a:lnTo>
                    <a:pt x="338" y="127"/>
                  </a:lnTo>
                  <a:lnTo>
                    <a:pt x="346" y="126"/>
                  </a:lnTo>
                  <a:lnTo>
                    <a:pt x="353" y="123"/>
                  </a:lnTo>
                  <a:lnTo>
                    <a:pt x="359" y="119"/>
                  </a:lnTo>
                  <a:lnTo>
                    <a:pt x="365" y="114"/>
                  </a:lnTo>
                  <a:lnTo>
                    <a:pt x="371" y="109"/>
                  </a:lnTo>
                  <a:lnTo>
                    <a:pt x="377" y="103"/>
                  </a:lnTo>
                  <a:lnTo>
                    <a:pt x="381" y="96"/>
                  </a:lnTo>
                  <a:lnTo>
                    <a:pt x="385" y="94"/>
                  </a:lnTo>
                  <a:lnTo>
                    <a:pt x="387" y="90"/>
                  </a:lnTo>
                  <a:lnTo>
                    <a:pt x="390" y="88"/>
                  </a:lnTo>
                  <a:lnTo>
                    <a:pt x="394" y="87"/>
                  </a:lnTo>
                  <a:lnTo>
                    <a:pt x="401" y="87"/>
                  </a:lnTo>
                  <a:lnTo>
                    <a:pt x="404" y="88"/>
                  </a:lnTo>
                  <a:lnTo>
                    <a:pt x="406" y="88"/>
                  </a:lnTo>
                  <a:lnTo>
                    <a:pt x="408" y="87"/>
                  </a:lnTo>
                  <a:lnTo>
                    <a:pt x="411" y="86"/>
                  </a:lnTo>
                  <a:lnTo>
                    <a:pt x="414" y="84"/>
                  </a:lnTo>
                  <a:lnTo>
                    <a:pt x="419" y="80"/>
                  </a:lnTo>
                  <a:lnTo>
                    <a:pt x="422" y="80"/>
                  </a:lnTo>
                  <a:lnTo>
                    <a:pt x="427" y="81"/>
                  </a:lnTo>
                  <a:lnTo>
                    <a:pt x="430" y="84"/>
                  </a:lnTo>
                  <a:lnTo>
                    <a:pt x="434" y="85"/>
                  </a:lnTo>
                  <a:lnTo>
                    <a:pt x="436" y="85"/>
                  </a:lnTo>
                  <a:lnTo>
                    <a:pt x="439" y="81"/>
                  </a:lnTo>
                  <a:lnTo>
                    <a:pt x="444" y="76"/>
                  </a:lnTo>
                  <a:lnTo>
                    <a:pt x="446" y="70"/>
                  </a:lnTo>
                  <a:lnTo>
                    <a:pt x="450" y="65"/>
                  </a:lnTo>
                  <a:lnTo>
                    <a:pt x="454" y="61"/>
                  </a:lnTo>
                  <a:lnTo>
                    <a:pt x="459" y="57"/>
                  </a:lnTo>
                  <a:lnTo>
                    <a:pt x="469" y="50"/>
                  </a:lnTo>
                  <a:lnTo>
                    <a:pt x="481" y="45"/>
                  </a:lnTo>
                  <a:lnTo>
                    <a:pt x="494" y="40"/>
                  </a:lnTo>
                  <a:lnTo>
                    <a:pt x="507" y="38"/>
                  </a:lnTo>
                  <a:lnTo>
                    <a:pt x="519" y="36"/>
                  </a:lnTo>
                  <a:lnTo>
                    <a:pt x="530" y="34"/>
                  </a:lnTo>
                  <a:lnTo>
                    <a:pt x="541" y="33"/>
                  </a:lnTo>
                  <a:lnTo>
                    <a:pt x="553" y="33"/>
                  </a:lnTo>
                  <a:lnTo>
                    <a:pt x="565" y="33"/>
                  </a:lnTo>
                  <a:lnTo>
                    <a:pt x="574" y="31"/>
                  </a:lnTo>
                  <a:lnTo>
                    <a:pt x="579" y="28"/>
                  </a:lnTo>
                  <a:lnTo>
                    <a:pt x="583" y="23"/>
                  </a:lnTo>
                  <a:lnTo>
                    <a:pt x="586" y="21"/>
                  </a:lnTo>
                  <a:lnTo>
                    <a:pt x="590" y="19"/>
                  </a:lnTo>
                  <a:lnTo>
                    <a:pt x="593" y="17"/>
                  </a:lnTo>
                  <a:lnTo>
                    <a:pt x="597" y="17"/>
                  </a:lnTo>
                  <a:lnTo>
                    <a:pt x="605" y="19"/>
                  </a:lnTo>
                  <a:lnTo>
                    <a:pt x="613" y="19"/>
                  </a:lnTo>
                  <a:lnTo>
                    <a:pt x="622" y="19"/>
                  </a:lnTo>
                  <a:lnTo>
                    <a:pt x="631" y="16"/>
                  </a:lnTo>
                  <a:lnTo>
                    <a:pt x="639" y="14"/>
                  </a:lnTo>
                  <a:lnTo>
                    <a:pt x="648" y="13"/>
                  </a:lnTo>
                  <a:lnTo>
                    <a:pt x="657" y="12"/>
                  </a:lnTo>
                  <a:lnTo>
                    <a:pt x="667" y="12"/>
                  </a:lnTo>
                  <a:lnTo>
                    <a:pt x="676" y="13"/>
                  </a:lnTo>
                  <a:lnTo>
                    <a:pt x="686" y="14"/>
                  </a:lnTo>
                  <a:lnTo>
                    <a:pt x="693" y="17"/>
                  </a:lnTo>
                  <a:lnTo>
                    <a:pt x="701" y="22"/>
                  </a:lnTo>
                  <a:lnTo>
                    <a:pt x="704" y="25"/>
                  </a:lnTo>
                  <a:lnTo>
                    <a:pt x="707" y="28"/>
                  </a:lnTo>
                  <a:lnTo>
                    <a:pt x="709" y="29"/>
                  </a:lnTo>
                  <a:lnTo>
                    <a:pt x="713" y="30"/>
                  </a:lnTo>
                  <a:lnTo>
                    <a:pt x="721" y="25"/>
                  </a:lnTo>
                  <a:lnTo>
                    <a:pt x="728" y="21"/>
                  </a:lnTo>
                  <a:lnTo>
                    <a:pt x="735" y="17"/>
                  </a:lnTo>
                  <a:lnTo>
                    <a:pt x="743" y="15"/>
                  </a:lnTo>
                  <a:lnTo>
                    <a:pt x="749" y="13"/>
                  </a:lnTo>
                  <a:lnTo>
                    <a:pt x="755" y="11"/>
                  </a:lnTo>
                  <a:lnTo>
                    <a:pt x="762" y="6"/>
                  </a:lnTo>
                  <a:lnTo>
                    <a:pt x="769" y="4"/>
                  </a:lnTo>
                  <a:lnTo>
                    <a:pt x="773" y="4"/>
                  </a:lnTo>
                  <a:lnTo>
                    <a:pt x="778" y="5"/>
                  </a:lnTo>
                  <a:lnTo>
                    <a:pt x="781" y="6"/>
                  </a:lnTo>
                  <a:lnTo>
                    <a:pt x="786" y="8"/>
                  </a:lnTo>
                  <a:lnTo>
                    <a:pt x="790" y="9"/>
                  </a:lnTo>
                  <a:lnTo>
                    <a:pt x="794" y="11"/>
                  </a:lnTo>
                  <a:lnTo>
                    <a:pt x="798" y="12"/>
                  </a:lnTo>
                  <a:lnTo>
                    <a:pt x="803" y="9"/>
                  </a:lnTo>
                  <a:lnTo>
                    <a:pt x="809" y="6"/>
                  </a:lnTo>
                  <a:lnTo>
                    <a:pt x="812" y="1"/>
                  </a:lnTo>
                  <a:lnTo>
                    <a:pt x="813" y="0"/>
                  </a:lnTo>
                  <a:lnTo>
                    <a:pt x="815" y="0"/>
                  </a:lnTo>
                  <a:lnTo>
                    <a:pt x="819" y="0"/>
                  </a:lnTo>
                  <a:lnTo>
                    <a:pt x="823" y="1"/>
                  </a:lnTo>
                  <a:lnTo>
                    <a:pt x="829" y="5"/>
                  </a:lnTo>
                  <a:lnTo>
                    <a:pt x="835" y="9"/>
                  </a:lnTo>
                  <a:lnTo>
                    <a:pt x="837" y="13"/>
                  </a:lnTo>
                  <a:lnTo>
                    <a:pt x="841" y="16"/>
                  </a:lnTo>
                  <a:lnTo>
                    <a:pt x="845" y="16"/>
                  </a:lnTo>
                  <a:lnTo>
                    <a:pt x="849" y="14"/>
                  </a:lnTo>
                  <a:lnTo>
                    <a:pt x="857" y="12"/>
                  </a:lnTo>
                  <a:lnTo>
                    <a:pt x="864" y="11"/>
                  </a:lnTo>
                  <a:lnTo>
                    <a:pt x="872" y="11"/>
                  </a:lnTo>
                  <a:lnTo>
                    <a:pt x="880" y="12"/>
                  </a:lnTo>
                  <a:lnTo>
                    <a:pt x="879" y="11"/>
                  </a:lnTo>
                  <a:lnTo>
                    <a:pt x="879" y="11"/>
                  </a:lnTo>
                  <a:lnTo>
                    <a:pt x="880" y="14"/>
                  </a:lnTo>
                  <a:lnTo>
                    <a:pt x="882" y="16"/>
                  </a:lnTo>
                  <a:lnTo>
                    <a:pt x="880" y="17"/>
                  </a:lnTo>
                  <a:lnTo>
                    <a:pt x="880" y="17"/>
                  </a:lnTo>
                  <a:lnTo>
                    <a:pt x="877" y="19"/>
                  </a:lnTo>
                  <a:lnTo>
                    <a:pt x="874" y="20"/>
                  </a:lnTo>
                  <a:lnTo>
                    <a:pt x="871" y="22"/>
                  </a:lnTo>
                  <a:lnTo>
                    <a:pt x="870" y="24"/>
                  </a:lnTo>
                  <a:lnTo>
                    <a:pt x="864" y="31"/>
                  </a:lnTo>
                  <a:lnTo>
                    <a:pt x="858" y="37"/>
                  </a:lnTo>
                  <a:lnTo>
                    <a:pt x="863" y="41"/>
                  </a:lnTo>
                  <a:lnTo>
                    <a:pt x="866" y="45"/>
                  </a:lnTo>
                  <a:lnTo>
                    <a:pt x="867" y="49"/>
                  </a:lnTo>
                  <a:lnTo>
                    <a:pt x="866" y="56"/>
                  </a:lnTo>
                  <a:lnTo>
                    <a:pt x="863" y="66"/>
                  </a:lnTo>
                  <a:lnTo>
                    <a:pt x="862" y="76"/>
                  </a:lnTo>
                  <a:lnTo>
                    <a:pt x="863" y="85"/>
                  </a:lnTo>
                  <a:lnTo>
                    <a:pt x="867" y="94"/>
                  </a:lnTo>
                  <a:lnTo>
                    <a:pt x="868" y="101"/>
                  </a:lnTo>
                  <a:lnTo>
                    <a:pt x="867" y="103"/>
                  </a:lnTo>
                  <a:lnTo>
                    <a:pt x="864" y="105"/>
                  </a:lnTo>
                  <a:lnTo>
                    <a:pt x="863" y="111"/>
                  </a:lnTo>
                  <a:lnTo>
                    <a:pt x="868" y="114"/>
                  </a:lnTo>
                  <a:lnTo>
                    <a:pt x="870" y="117"/>
                  </a:lnTo>
                  <a:lnTo>
                    <a:pt x="870" y="119"/>
                  </a:lnTo>
                  <a:lnTo>
                    <a:pt x="868" y="123"/>
                  </a:lnTo>
                  <a:lnTo>
                    <a:pt x="863" y="131"/>
                  </a:lnTo>
                  <a:lnTo>
                    <a:pt x="861" y="142"/>
                  </a:lnTo>
                  <a:lnTo>
                    <a:pt x="861" y="146"/>
                  </a:lnTo>
                  <a:lnTo>
                    <a:pt x="861" y="151"/>
                  </a:lnTo>
                  <a:lnTo>
                    <a:pt x="861" y="154"/>
                  </a:lnTo>
                  <a:lnTo>
                    <a:pt x="859" y="159"/>
                  </a:lnTo>
                  <a:lnTo>
                    <a:pt x="852" y="161"/>
                  </a:lnTo>
                  <a:lnTo>
                    <a:pt x="846" y="163"/>
                  </a:lnTo>
                  <a:lnTo>
                    <a:pt x="842" y="168"/>
                  </a:lnTo>
                  <a:lnTo>
                    <a:pt x="838" y="174"/>
                  </a:lnTo>
                  <a:lnTo>
                    <a:pt x="830" y="184"/>
                  </a:lnTo>
                  <a:lnTo>
                    <a:pt x="822" y="195"/>
                  </a:lnTo>
                  <a:lnTo>
                    <a:pt x="822" y="201"/>
                  </a:lnTo>
                  <a:lnTo>
                    <a:pt x="823" y="206"/>
                  </a:lnTo>
                  <a:lnTo>
                    <a:pt x="826" y="210"/>
                  </a:lnTo>
                  <a:lnTo>
                    <a:pt x="828" y="215"/>
                  </a:lnTo>
                  <a:lnTo>
                    <a:pt x="830" y="219"/>
                  </a:lnTo>
                  <a:lnTo>
                    <a:pt x="833" y="224"/>
                  </a:lnTo>
                  <a:lnTo>
                    <a:pt x="834" y="228"/>
                  </a:lnTo>
                  <a:lnTo>
                    <a:pt x="834" y="234"/>
                  </a:lnTo>
                  <a:lnTo>
                    <a:pt x="834" y="236"/>
                  </a:lnTo>
                  <a:lnTo>
                    <a:pt x="835" y="239"/>
                  </a:lnTo>
                  <a:lnTo>
                    <a:pt x="841" y="243"/>
                  </a:lnTo>
                  <a:lnTo>
                    <a:pt x="849" y="247"/>
                  </a:lnTo>
                  <a:lnTo>
                    <a:pt x="853" y="249"/>
                  </a:lnTo>
                  <a:lnTo>
                    <a:pt x="857" y="252"/>
                  </a:lnTo>
                  <a:lnTo>
                    <a:pt x="859" y="257"/>
                  </a:lnTo>
                  <a:lnTo>
                    <a:pt x="861" y="261"/>
                  </a:lnTo>
                  <a:lnTo>
                    <a:pt x="862" y="269"/>
                  </a:lnTo>
                  <a:lnTo>
                    <a:pt x="863" y="276"/>
                  </a:lnTo>
                  <a:lnTo>
                    <a:pt x="866" y="282"/>
                  </a:lnTo>
                  <a:lnTo>
                    <a:pt x="869" y="286"/>
                  </a:lnTo>
                  <a:lnTo>
                    <a:pt x="874" y="290"/>
                  </a:lnTo>
                  <a:lnTo>
                    <a:pt x="878" y="293"/>
                  </a:lnTo>
                  <a:lnTo>
                    <a:pt x="884" y="297"/>
                  </a:lnTo>
                  <a:lnTo>
                    <a:pt x="891" y="300"/>
                  </a:lnTo>
                  <a:lnTo>
                    <a:pt x="896" y="305"/>
                  </a:lnTo>
                  <a:lnTo>
                    <a:pt x="901" y="308"/>
                  </a:lnTo>
                  <a:lnTo>
                    <a:pt x="904" y="314"/>
                  </a:lnTo>
                  <a:lnTo>
                    <a:pt x="908" y="318"/>
                  </a:lnTo>
                  <a:lnTo>
                    <a:pt x="911" y="330"/>
                  </a:lnTo>
                  <a:lnTo>
                    <a:pt x="914" y="342"/>
                  </a:lnTo>
                  <a:lnTo>
                    <a:pt x="917" y="362"/>
                  </a:lnTo>
                  <a:lnTo>
                    <a:pt x="920" y="382"/>
                  </a:lnTo>
                  <a:lnTo>
                    <a:pt x="924" y="402"/>
                  </a:lnTo>
                  <a:lnTo>
                    <a:pt x="928" y="421"/>
                  </a:lnTo>
                  <a:lnTo>
                    <a:pt x="934" y="439"/>
                  </a:lnTo>
                  <a:lnTo>
                    <a:pt x="939" y="457"/>
                  </a:lnTo>
                  <a:lnTo>
                    <a:pt x="942" y="476"/>
                  </a:lnTo>
                  <a:lnTo>
                    <a:pt x="943" y="494"/>
                  </a:lnTo>
                  <a:lnTo>
                    <a:pt x="943" y="508"/>
                  </a:lnTo>
                  <a:lnTo>
                    <a:pt x="941" y="520"/>
                  </a:lnTo>
                  <a:lnTo>
                    <a:pt x="941" y="527"/>
                  </a:lnTo>
                  <a:lnTo>
                    <a:pt x="941" y="533"/>
                  </a:lnTo>
                  <a:lnTo>
                    <a:pt x="942" y="540"/>
                  </a:lnTo>
                  <a:lnTo>
                    <a:pt x="944" y="545"/>
                  </a:lnTo>
                  <a:lnTo>
                    <a:pt x="948" y="554"/>
                  </a:lnTo>
                  <a:lnTo>
                    <a:pt x="949" y="561"/>
                  </a:lnTo>
                  <a:lnTo>
                    <a:pt x="948" y="568"/>
                  </a:lnTo>
                  <a:lnTo>
                    <a:pt x="945" y="573"/>
                  </a:lnTo>
                  <a:lnTo>
                    <a:pt x="942" y="578"/>
                  </a:lnTo>
                  <a:lnTo>
                    <a:pt x="940" y="584"/>
                  </a:lnTo>
                  <a:lnTo>
                    <a:pt x="939" y="591"/>
                  </a:lnTo>
                  <a:lnTo>
                    <a:pt x="940" y="599"/>
                  </a:lnTo>
                  <a:lnTo>
                    <a:pt x="944" y="610"/>
                  </a:lnTo>
                  <a:lnTo>
                    <a:pt x="948" y="619"/>
                  </a:lnTo>
                  <a:lnTo>
                    <a:pt x="947" y="625"/>
                  </a:lnTo>
                  <a:lnTo>
                    <a:pt x="944" y="631"/>
                  </a:lnTo>
                  <a:lnTo>
                    <a:pt x="934" y="640"/>
                  </a:lnTo>
                  <a:lnTo>
                    <a:pt x="923" y="649"/>
                  </a:lnTo>
                  <a:lnTo>
                    <a:pt x="920" y="651"/>
                  </a:lnTo>
                  <a:lnTo>
                    <a:pt x="920" y="655"/>
                  </a:lnTo>
                  <a:lnTo>
                    <a:pt x="921" y="658"/>
                  </a:lnTo>
                  <a:lnTo>
                    <a:pt x="923" y="662"/>
                  </a:lnTo>
                  <a:lnTo>
                    <a:pt x="927" y="668"/>
                  </a:lnTo>
                  <a:lnTo>
                    <a:pt x="932" y="674"/>
                  </a:lnTo>
                  <a:lnTo>
                    <a:pt x="939" y="681"/>
                  </a:lnTo>
                  <a:lnTo>
                    <a:pt x="944" y="689"/>
                  </a:lnTo>
                  <a:lnTo>
                    <a:pt x="950" y="698"/>
                  </a:lnTo>
                  <a:lnTo>
                    <a:pt x="953" y="707"/>
                  </a:lnTo>
                  <a:lnTo>
                    <a:pt x="953" y="714"/>
                  </a:lnTo>
                  <a:lnTo>
                    <a:pt x="952" y="721"/>
                  </a:lnTo>
                  <a:lnTo>
                    <a:pt x="952" y="724"/>
                  </a:lnTo>
                  <a:lnTo>
                    <a:pt x="952" y="728"/>
                  </a:lnTo>
                  <a:lnTo>
                    <a:pt x="955" y="730"/>
                  </a:lnTo>
                  <a:lnTo>
                    <a:pt x="957" y="732"/>
                  </a:lnTo>
                  <a:lnTo>
                    <a:pt x="959" y="733"/>
                  </a:lnTo>
                  <a:lnTo>
                    <a:pt x="961" y="736"/>
                  </a:lnTo>
                  <a:lnTo>
                    <a:pt x="965" y="741"/>
                  </a:lnTo>
                  <a:lnTo>
                    <a:pt x="965" y="746"/>
                  </a:lnTo>
                  <a:lnTo>
                    <a:pt x="966" y="748"/>
                  </a:lnTo>
                  <a:lnTo>
                    <a:pt x="968" y="749"/>
                  </a:lnTo>
                  <a:lnTo>
                    <a:pt x="971" y="749"/>
                  </a:lnTo>
                  <a:lnTo>
                    <a:pt x="975" y="749"/>
                  </a:lnTo>
                  <a:lnTo>
                    <a:pt x="983" y="746"/>
                  </a:lnTo>
                  <a:lnTo>
                    <a:pt x="988" y="745"/>
                  </a:lnTo>
                  <a:lnTo>
                    <a:pt x="992" y="746"/>
                  </a:lnTo>
                  <a:lnTo>
                    <a:pt x="1004" y="750"/>
                  </a:lnTo>
                  <a:lnTo>
                    <a:pt x="1016" y="754"/>
                  </a:lnTo>
                  <a:lnTo>
                    <a:pt x="1029" y="758"/>
                  </a:lnTo>
                  <a:lnTo>
                    <a:pt x="1032" y="761"/>
                  </a:lnTo>
                  <a:lnTo>
                    <a:pt x="1034" y="764"/>
                  </a:lnTo>
                  <a:lnTo>
                    <a:pt x="1037" y="769"/>
                  </a:lnTo>
                  <a:lnTo>
                    <a:pt x="1039" y="773"/>
                  </a:lnTo>
                  <a:lnTo>
                    <a:pt x="1041" y="782"/>
                  </a:lnTo>
                  <a:lnTo>
                    <a:pt x="1045" y="792"/>
                  </a:lnTo>
                  <a:lnTo>
                    <a:pt x="1048" y="797"/>
                  </a:lnTo>
                  <a:lnTo>
                    <a:pt x="1051" y="803"/>
                  </a:lnTo>
                  <a:lnTo>
                    <a:pt x="1033" y="815"/>
                  </a:lnTo>
                  <a:lnTo>
                    <a:pt x="988" y="844"/>
                  </a:lnTo>
                  <a:lnTo>
                    <a:pt x="932" y="878"/>
                  </a:lnTo>
                  <a:lnTo>
                    <a:pt x="880" y="910"/>
                  </a:lnTo>
                  <a:lnTo>
                    <a:pt x="854" y="926"/>
                  </a:lnTo>
                  <a:lnTo>
                    <a:pt x="830" y="943"/>
                  </a:lnTo>
                  <a:lnTo>
                    <a:pt x="819" y="952"/>
                  </a:lnTo>
                  <a:lnTo>
                    <a:pt x="809" y="961"/>
                  </a:lnTo>
                  <a:lnTo>
                    <a:pt x="797" y="972"/>
                  </a:lnTo>
                  <a:lnTo>
                    <a:pt x="786" y="983"/>
                  </a:lnTo>
                  <a:lnTo>
                    <a:pt x="771" y="1000"/>
                  </a:lnTo>
                  <a:lnTo>
                    <a:pt x="756" y="1014"/>
                  </a:lnTo>
                  <a:lnTo>
                    <a:pt x="748" y="1020"/>
                  </a:lnTo>
                  <a:lnTo>
                    <a:pt x="739" y="1024"/>
                  </a:lnTo>
                  <a:lnTo>
                    <a:pt x="729" y="1029"/>
                  </a:lnTo>
                  <a:lnTo>
                    <a:pt x="719" y="1031"/>
                  </a:lnTo>
                  <a:lnTo>
                    <a:pt x="700" y="1034"/>
                  </a:lnTo>
                  <a:lnTo>
                    <a:pt x="681" y="1038"/>
                  </a:lnTo>
                  <a:lnTo>
                    <a:pt x="665" y="1041"/>
                  </a:lnTo>
                  <a:lnTo>
                    <a:pt x="659" y="1042"/>
                  </a:lnTo>
                  <a:lnTo>
                    <a:pt x="658" y="1041"/>
                  </a:lnTo>
                  <a:lnTo>
                    <a:pt x="657" y="1040"/>
                  </a:lnTo>
                  <a:lnTo>
                    <a:pt x="646" y="1045"/>
                  </a:lnTo>
                  <a:lnTo>
                    <a:pt x="634" y="1047"/>
                  </a:lnTo>
                  <a:lnTo>
                    <a:pt x="623" y="1049"/>
                  </a:lnTo>
                  <a:lnTo>
                    <a:pt x="610" y="1050"/>
                  </a:lnTo>
                  <a:lnTo>
                    <a:pt x="603" y="1049"/>
                  </a:lnTo>
                  <a:lnTo>
                    <a:pt x="600" y="1046"/>
                  </a:lnTo>
                  <a:lnTo>
                    <a:pt x="599" y="1043"/>
                  </a:lnTo>
                  <a:lnTo>
                    <a:pt x="599" y="1041"/>
                  </a:lnTo>
                  <a:lnTo>
                    <a:pt x="600" y="1039"/>
                  </a:lnTo>
                  <a:lnTo>
                    <a:pt x="602" y="1035"/>
                  </a:lnTo>
                  <a:lnTo>
                    <a:pt x="607" y="1029"/>
                  </a:lnTo>
                  <a:lnTo>
                    <a:pt x="609" y="1022"/>
                  </a:lnTo>
                  <a:lnTo>
                    <a:pt x="610" y="1016"/>
                  </a:lnTo>
                  <a:lnTo>
                    <a:pt x="609" y="1009"/>
                  </a:lnTo>
                  <a:lnTo>
                    <a:pt x="606" y="1005"/>
                  </a:lnTo>
                  <a:lnTo>
                    <a:pt x="600" y="1000"/>
                  </a:lnTo>
                  <a:lnTo>
                    <a:pt x="593" y="998"/>
                  </a:lnTo>
                  <a:lnTo>
                    <a:pt x="585" y="997"/>
                  </a:lnTo>
                  <a:lnTo>
                    <a:pt x="581" y="997"/>
                  </a:lnTo>
                  <a:lnTo>
                    <a:pt x="575" y="996"/>
                  </a:lnTo>
                  <a:lnTo>
                    <a:pt x="570" y="994"/>
                  </a:lnTo>
                  <a:lnTo>
                    <a:pt x="566" y="992"/>
                  </a:lnTo>
                  <a:lnTo>
                    <a:pt x="562" y="988"/>
                  </a:lnTo>
                  <a:lnTo>
                    <a:pt x="560" y="985"/>
                  </a:lnTo>
                  <a:lnTo>
                    <a:pt x="557" y="983"/>
                  </a:lnTo>
                  <a:lnTo>
                    <a:pt x="550" y="984"/>
                  </a:lnTo>
                  <a:lnTo>
                    <a:pt x="543" y="983"/>
                  </a:lnTo>
                  <a:lnTo>
                    <a:pt x="537" y="982"/>
                  </a:lnTo>
                  <a:lnTo>
                    <a:pt x="534" y="978"/>
                  </a:lnTo>
                  <a:lnTo>
                    <a:pt x="529" y="975"/>
                  </a:lnTo>
                  <a:lnTo>
                    <a:pt x="526" y="971"/>
                  </a:lnTo>
                  <a:lnTo>
                    <a:pt x="522" y="966"/>
                  </a:lnTo>
                  <a:lnTo>
                    <a:pt x="518" y="961"/>
                  </a:lnTo>
                  <a:lnTo>
                    <a:pt x="512" y="958"/>
                  </a:lnTo>
                  <a:lnTo>
                    <a:pt x="508" y="956"/>
                  </a:lnTo>
                  <a:lnTo>
                    <a:pt x="504" y="953"/>
                  </a:lnTo>
                  <a:lnTo>
                    <a:pt x="503" y="951"/>
                  </a:lnTo>
                  <a:lnTo>
                    <a:pt x="503" y="950"/>
                  </a:lnTo>
                  <a:lnTo>
                    <a:pt x="504" y="944"/>
                  </a:lnTo>
                  <a:lnTo>
                    <a:pt x="503" y="939"/>
                  </a:lnTo>
                  <a:lnTo>
                    <a:pt x="500" y="933"/>
                  </a:lnTo>
                  <a:lnTo>
                    <a:pt x="495" y="929"/>
                  </a:lnTo>
                  <a:lnTo>
                    <a:pt x="454" y="900"/>
                  </a:lnTo>
                  <a:lnTo>
                    <a:pt x="407" y="867"/>
                  </a:lnTo>
                  <a:lnTo>
                    <a:pt x="357" y="833"/>
                  </a:lnTo>
                  <a:lnTo>
                    <a:pt x="309" y="798"/>
                  </a:lnTo>
                  <a:lnTo>
                    <a:pt x="266" y="769"/>
                  </a:lnTo>
                  <a:lnTo>
                    <a:pt x="231" y="744"/>
                  </a:lnTo>
                  <a:lnTo>
                    <a:pt x="208" y="727"/>
                  </a:lnTo>
                  <a:lnTo>
                    <a:pt x="199" y="721"/>
                  </a:lnTo>
                  <a:lnTo>
                    <a:pt x="174" y="705"/>
                  </a:lnTo>
                  <a:lnTo>
                    <a:pt x="150" y="689"/>
                  </a:lnTo>
                  <a:lnTo>
                    <a:pt x="125" y="672"/>
                  </a:lnTo>
                  <a:lnTo>
                    <a:pt x="100" y="656"/>
                  </a:lnTo>
                  <a:lnTo>
                    <a:pt x="74" y="640"/>
                  </a:lnTo>
                  <a:lnTo>
                    <a:pt x="51" y="624"/>
                  </a:lnTo>
                  <a:lnTo>
                    <a:pt x="25" y="607"/>
                  </a:lnTo>
                  <a:lnTo>
                    <a:pt x="0" y="591"/>
                  </a:lnTo>
                  <a:lnTo>
                    <a:pt x="0" y="579"/>
                  </a:lnTo>
                  <a:lnTo>
                    <a:pt x="0" y="569"/>
                  </a:lnTo>
                  <a:lnTo>
                    <a:pt x="2" y="569"/>
                  </a:lnTo>
                  <a:lnTo>
                    <a:pt x="2" y="569"/>
                  </a:lnTo>
                  <a:lnTo>
                    <a:pt x="2" y="554"/>
                  </a:lnTo>
                  <a:lnTo>
                    <a:pt x="2" y="538"/>
                  </a:lnTo>
                  <a:lnTo>
                    <a:pt x="2" y="524"/>
                  </a:lnTo>
                  <a:lnTo>
                    <a:pt x="2" y="509"/>
                  </a:lnTo>
                  <a:lnTo>
                    <a:pt x="6" y="505"/>
                  </a:lnTo>
                  <a:lnTo>
                    <a:pt x="17" y="496"/>
                  </a:lnTo>
                  <a:lnTo>
                    <a:pt x="31" y="486"/>
                  </a:lnTo>
                  <a:lnTo>
                    <a:pt x="44" y="477"/>
                  </a:lnTo>
                  <a:lnTo>
                    <a:pt x="52" y="471"/>
                  </a:lnTo>
                  <a:lnTo>
                    <a:pt x="60" y="467"/>
                  </a:lnTo>
                  <a:lnTo>
                    <a:pt x="69" y="462"/>
                  </a:lnTo>
                  <a:lnTo>
                    <a:pt x="78" y="460"/>
                  </a:lnTo>
                  <a:lnTo>
                    <a:pt x="87" y="459"/>
                  </a:lnTo>
                  <a:lnTo>
                    <a:pt x="96" y="459"/>
                  </a:lnTo>
                  <a:lnTo>
                    <a:pt x="101" y="459"/>
                  </a:lnTo>
                  <a:lnTo>
                    <a:pt x="104" y="457"/>
                  </a:lnTo>
                  <a:lnTo>
                    <a:pt x="109" y="455"/>
                  </a:lnTo>
                  <a:lnTo>
                    <a:pt x="112" y="452"/>
                  </a:lnTo>
                  <a:lnTo>
                    <a:pt x="116" y="448"/>
                  </a:lnTo>
                  <a:lnTo>
                    <a:pt x="119" y="446"/>
                  </a:lnTo>
                  <a:lnTo>
                    <a:pt x="122" y="445"/>
                  </a:lnTo>
                  <a:lnTo>
                    <a:pt x="127" y="443"/>
                  </a:lnTo>
                  <a:lnTo>
                    <a:pt x="136" y="441"/>
                  </a:lnTo>
                  <a:lnTo>
                    <a:pt x="144" y="440"/>
                  </a:lnTo>
                  <a:lnTo>
                    <a:pt x="153" y="439"/>
                  </a:lnTo>
                  <a:lnTo>
                    <a:pt x="162" y="437"/>
                  </a:lnTo>
                  <a:lnTo>
                    <a:pt x="166" y="436"/>
                  </a:lnTo>
                  <a:lnTo>
                    <a:pt x="169" y="434"/>
                  </a:lnTo>
                  <a:lnTo>
                    <a:pt x="173" y="430"/>
                  </a:lnTo>
                  <a:lnTo>
                    <a:pt x="176" y="427"/>
                  </a:lnTo>
                  <a:lnTo>
                    <a:pt x="182" y="418"/>
                  </a:lnTo>
                  <a:lnTo>
                    <a:pt x="187" y="410"/>
                  </a:lnTo>
                  <a:lnTo>
                    <a:pt x="192" y="406"/>
                  </a:lnTo>
                  <a:lnTo>
                    <a:pt x="198" y="403"/>
                  </a:lnTo>
                  <a:lnTo>
                    <a:pt x="202" y="400"/>
                  </a:lnTo>
                  <a:lnTo>
                    <a:pt x="208" y="398"/>
                  </a:lnTo>
                  <a:lnTo>
                    <a:pt x="219" y="394"/>
                  </a:lnTo>
                  <a:lnTo>
                    <a:pt x="231" y="390"/>
                  </a:lnTo>
                  <a:lnTo>
                    <a:pt x="239" y="388"/>
                  </a:lnTo>
                  <a:lnTo>
                    <a:pt x="248" y="384"/>
                  </a:lnTo>
                  <a:lnTo>
                    <a:pt x="251" y="382"/>
                  </a:lnTo>
                  <a:lnTo>
                    <a:pt x="256" y="379"/>
                  </a:lnTo>
                  <a:lnTo>
                    <a:pt x="258" y="377"/>
                  </a:lnTo>
                  <a:lnTo>
                    <a:pt x="259" y="373"/>
                  </a:lnTo>
                  <a:lnTo>
                    <a:pt x="257" y="367"/>
                  </a:lnTo>
                  <a:lnTo>
                    <a:pt x="253" y="361"/>
                  </a:lnTo>
                  <a:lnTo>
                    <a:pt x="249" y="354"/>
                  </a:lnTo>
                  <a:lnTo>
                    <a:pt x="244" y="348"/>
                  </a:lnTo>
                  <a:lnTo>
                    <a:pt x="242" y="345"/>
                  </a:lnTo>
                  <a:lnTo>
                    <a:pt x="241" y="341"/>
                  </a:lnTo>
                  <a:lnTo>
                    <a:pt x="241" y="339"/>
                  </a:lnTo>
                  <a:lnTo>
                    <a:pt x="242" y="338"/>
                  </a:lnTo>
                  <a:lnTo>
                    <a:pt x="243" y="335"/>
                  </a:lnTo>
                  <a:lnTo>
                    <a:pt x="245" y="334"/>
                  </a:lnTo>
                  <a:lnTo>
                    <a:pt x="256" y="332"/>
                  </a:lnTo>
                  <a:lnTo>
                    <a:pt x="266" y="332"/>
                  </a:lnTo>
                  <a:lnTo>
                    <a:pt x="273" y="330"/>
                  </a:lnTo>
                  <a:lnTo>
                    <a:pt x="280" y="327"/>
                  </a:lnTo>
                  <a:lnTo>
                    <a:pt x="285" y="324"/>
                  </a:lnTo>
                  <a:lnTo>
                    <a:pt x="290" y="320"/>
                  </a:lnTo>
                  <a:lnTo>
                    <a:pt x="297" y="315"/>
                  </a:lnTo>
                  <a:lnTo>
                    <a:pt x="304" y="312"/>
                  </a:lnTo>
                  <a:lnTo>
                    <a:pt x="310" y="309"/>
                  </a:lnTo>
                  <a:lnTo>
                    <a:pt x="318" y="308"/>
                  </a:lnTo>
                  <a:lnTo>
                    <a:pt x="334" y="308"/>
                  </a:lnTo>
                  <a:lnTo>
                    <a:pt x="349" y="308"/>
                  </a:lnTo>
                  <a:lnTo>
                    <a:pt x="356" y="309"/>
                  </a:lnTo>
                  <a:lnTo>
                    <a:pt x="364" y="309"/>
                  </a:lnTo>
                  <a:lnTo>
                    <a:pt x="371" y="308"/>
                  </a:lnTo>
                  <a:lnTo>
                    <a:pt x="377" y="307"/>
                  </a:lnTo>
                  <a:lnTo>
                    <a:pt x="378" y="305"/>
                  </a:lnTo>
                  <a:lnTo>
                    <a:pt x="379" y="302"/>
                  </a:lnTo>
                  <a:lnTo>
                    <a:pt x="382" y="294"/>
                  </a:lnTo>
                  <a:lnTo>
                    <a:pt x="386" y="288"/>
                  </a:lnTo>
                  <a:lnTo>
                    <a:pt x="387" y="285"/>
                  </a:lnTo>
                  <a:lnTo>
                    <a:pt x="386" y="282"/>
                  </a:lnTo>
                  <a:lnTo>
                    <a:pt x="383" y="278"/>
                  </a:lnTo>
                  <a:lnTo>
                    <a:pt x="379" y="276"/>
                  </a:lnTo>
                  <a:lnTo>
                    <a:pt x="373" y="272"/>
                  </a:lnTo>
                  <a:lnTo>
                    <a:pt x="369" y="267"/>
                  </a:lnTo>
                  <a:lnTo>
                    <a:pt x="365" y="261"/>
                  </a:lnTo>
                  <a:lnTo>
                    <a:pt x="363" y="256"/>
                  </a:lnTo>
                  <a:lnTo>
                    <a:pt x="359" y="244"/>
                  </a:lnTo>
                  <a:lnTo>
                    <a:pt x="356" y="231"/>
                  </a:lnTo>
                  <a:lnTo>
                    <a:pt x="356" y="218"/>
                  </a:lnTo>
                  <a:lnTo>
                    <a:pt x="356" y="207"/>
                  </a:lnTo>
                  <a:lnTo>
                    <a:pt x="356" y="195"/>
                  </a:lnTo>
                  <a:lnTo>
                    <a:pt x="355" y="183"/>
                  </a:lnTo>
                  <a:lnTo>
                    <a:pt x="354" y="164"/>
                  </a:lnTo>
                  <a:lnTo>
                    <a:pt x="351" y="151"/>
                  </a:lnTo>
                  <a:lnTo>
                    <a:pt x="348" y="145"/>
                  </a:lnTo>
                  <a:lnTo>
                    <a:pt x="345" y="138"/>
                  </a:lnTo>
                  <a:lnTo>
                    <a:pt x="339" y="133"/>
                  </a:lnTo>
                  <a:lnTo>
                    <a:pt x="330" y="126"/>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2" name="Freeform 422"/>
            <p:cNvSpPr>
              <a:spLocks/>
            </p:cNvSpPr>
            <p:nvPr/>
          </p:nvSpPr>
          <p:spPr bwMode="gray">
            <a:xfrm>
              <a:off x="5049838" y="3808413"/>
              <a:ext cx="65088" cy="139700"/>
            </a:xfrm>
            <a:custGeom>
              <a:avLst/>
              <a:gdLst/>
              <a:ahLst/>
              <a:cxnLst>
                <a:cxn ang="0">
                  <a:pos x="98" y="397"/>
                </a:cxn>
                <a:cxn ang="0">
                  <a:pos x="89" y="345"/>
                </a:cxn>
                <a:cxn ang="0">
                  <a:pos x="79" y="323"/>
                </a:cxn>
                <a:cxn ang="0">
                  <a:pos x="62" y="312"/>
                </a:cxn>
                <a:cxn ang="0">
                  <a:pos x="47" y="301"/>
                </a:cxn>
                <a:cxn ang="0">
                  <a:pos x="40" y="284"/>
                </a:cxn>
                <a:cxn ang="0">
                  <a:pos x="35" y="267"/>
                </a:cxn>
                <a:cxn ang="0">
                  <a:pos x="19" y="258"/>
                </a:cxn>
                <a:cxn ang="0">
                  <a:pos x="12" y="249"/>
                </a:cxn>
                <a:cxn ang="0">
                  <a:pos x="8" y="234"/>
                </a:cxn>
                <a:cxn ang="0">
                  <a:pos x="1" y="221"/>
                </a:cxn>
                <a:cxn ang="0">
                  <a:pos x="8" y="199"/>
                </a:cxn>
                <a:cxn ang="0">
                  <a:pos x="24" y="178"/>
                </a:cxn>
                <a:cxn ang="0">
                  <a:pos x="39" y="169"/>
                </a:cxn>
                <a:cxn ang="0">
                  <a:pos x="39" y="157"/>
                </a:cxn>
                <a:cxn ang="0">
                  <a:pos x="48" y="134"/>
                </a:cxn>
                <a:cxn ang="0">
                  <a:pos x="41" y="126"/>
                </a:cxn>
                <a:cxn ang="0">
                  <a:pos x="46" y="116"/>
                </a:cxn>
                <a:cxn ang="0">
                  <a:pos x="40" y="91"/>
                </a:cxn>
                <a:cxn ang="0">
                  <a:pos x="45" y="64"/>
                </a:cxn>
                <a:cxn ang="0">
                  <a:pos x="36" y="52"/>
                </a:cxn>
                <a:cxn ang="0">
                  <a:pos x="49" y="37"/>
                </a:cxn>
                <a:cxn ang="0">
                  <a:pos x="58" y="32"/>
                </a:cxn>
                <a:cxn ang="0">
                  <a:pos x="58" y="29"/>
                </a:cxn>
                <a:cxn ang="0">
                  <a:pos x="58" y="27"/>
                </a:cxn>
                <a:cxn ang="0">
                  <a:pos x="73" y="19"/>
                </a:cxn>
                <a:cxn ang="0">
                  <a:pos x="94" y="4"/>
                </a:cxn>
                <a:cxn ang="0">
                  <a:pos x="118" y="2"/>
                </a:cxn>
                <a:cxn ang="0">
                  <a:pos x="138" y="12"/>
                </a:cxn>
                <a:cxn ang="0">
                  <a:pos x="142" y="24"/>
                </a:cxn>
                <a:cxn ang="0">
                  <a:pos x="146" y="37"/>
                </a:cxn>
                <a:cxn ang="0">
                  <a:pos x="163" y="28"/>
                </a:cxn>
                <a:cxn ang="0">
                  <a:pos x="179" y="16"/>
                </a:cxn>
                <a:cxn ang="0">
                  <a:pos x="185" y="26"/>
                </a:cxn>
                <a:cxn ang="0">
                  <a:pos x="177" y="43"/>
                </a:cxn>
                <a:cxn ang="0">
                  <a:pos x="152" y="62"/>
                </a:cxn>
                <a:cxn ang="0">
                  <a:pos x="150" y="78"/>
                </a:cxn>
                <a:cxn ang="0">
                  <a:pos x="160" y="92"/>
                </a:cxn>
                <a:cxn ang="0">
                  <a:pos x="172" y="101"/>
                </a:cxn>
                <a:cxn ang="0">
                  <a:pos x="180" y="118"/>
                </a:cxn>
                <a:cxn ang="0">
                  <a:pos x="186" y="136"/>
                </a:cxn>
                <a:cxn ang="0">
                  <a:pos x="178" y="151"/>
                </a:cxn>
                <a:cxn ang="0">
                  <a:pos x="147" y="179"/>
                </a:cxn>
                <a:cxn ang="0">
                  <a:pos x="131" y="200"/>
                </a:cxn>
                <a:cxn ang="0">
                  <a:pos x="136" y="219"/>
                </a:cxn>
                <a:cxn ang="0">
                  <a:pos x="155" y="228"/>
                </a:cxn>
                <a:cxn ang="0">
                  <a:pos x="180" y="231"/>
                </a:cxn>
                <a:cxn ang="0">
                  <a:pos x="185" y="235"/>
                </a:cxn>
                <a:cxn ang="0">
                  <a:pos x="190" y="249"/>
                </a:cxn>
                <a:cxn ang="0">
                  <a:pos x="201" y="258"/>
                </a:cxn>
                <a:cxn ang="0">
                  <a:pos x="207" y="262"/>
                </a:cxn>
                <a:cxn ang="0">
                  <a:pos x="202" y="284"/>
                </a:cxn>
                <a:cxn ang="0">
                  <a:pos x="207" y="297"/>
                </a:cxn>
                <a:cxn ang="0">
                  <a:pos x="208" y="303"/>
                </a:cxn>
                <a:cxn ang="0">
                  <a:pos x="198" y="309"/>
                </a:cxn>
                <a:cxn ang="0">
                  <a:pos x="172" y="323"/>
                </a:cxn>
                <a:cxn ang="0">
                  <a:pos x="154" y="345"/>
                </a:cxn>
                <a:cxn ang="0">
                  <a:pos x="136" y="355"/>
                </a:cxn>
                <a:cxn ang="0">
                  <a:pos x="135" y="374"/>
                </a:cxn>
                <a:cxn ang="0">
                  <a:pos x="141" y="403"/>
                </a:cxn>
                <a:cxn ang="0">
                  <a:pos x="129" y="420"/>
                </a:cxn>
              </a:cxnLst>
              <a:rect l="0" t="0" r="r" b="b"/>
              <a:pathLst>
                <a:path w="209" h="436">
                  <a:moveTo>
                    <a:pt x="106" y="436"/>
                  </a:moveTo>
                  <a:lnTo>
                    <a:pt x="102" y="417"/>
                  </a:lnTo>
                  <a:lnTo>
                    <a:pt x="98" y="397"/>
                  </a:lnTo>
                  <a:lnTo>
                    <a:pt x="95" y="377"/>
                  </a:lnTo>
                  <a:lnTo>
                    <a:pt x="92" y="357"/>
                  </a:lnTo>
                  <a:lnTo>
                    <a:pt x="89" y="345"/>
                  </a:lnTo>
                  <a:lnTo>
                    <a:pt x="86" y="333"/>
                  </a:lnTo>
                  <a:lnTo>
                    <a:pt x="82" y="329"/>
                  </a:lnTo>
                  <a:lnTo>
                    <a:pt x="79" y="323"/>
                  </a:lnTo>
                  <a:lnTo>
                    <a:pt x="74" y="320"/>
                  </a:lnTo>
                  <a:lnTo>
                    <a:pt x="69" y="315"/>
                  </a:lnTo>
                  <a:lnTo>
                    <a:pt x="62" y="312"/>
                  </a:lnTo>
                  <a:lnTo>
                    <a:pt x="56" y="308"/>
                  </a:lnTo>
                  <a:lnTo>
                    <a:pt x="52" y="305"/>
                  </a:lnTo>
                  <a:lnTo>
                    <a:pt x="47" y="301"/>
                  </a:lnTo>
                  <a:lnTo>
                    <a:pt x="44" y="297"/>
                  </a:lnTo>
                  <a:lnTo>
                    <a:pt x="41" y="291"/>
                  </a:lnTo>
                  <a:lnTo>
                    <a:pt x="40" y="284"/>
                  </a:lnTo>
                  <a:lnTo>
                    <a:pt x="39" y="276"/>
                  </a:lnTo>
                  <a:lnTo>
                    <a:pt x="37" y="272"/>
                  </a:lnTo>
                  <a:lnTo>
                    <a:pt x="35" y="267"/>
                  </a:lnTo>
                  <a:lnTo>
                    <a:pt x="31" y="264"/>
                  </a:lnTo>
                  <a:lnTo>
                    <a:pt x="27" y="262"/>
                  </a:lnTo>
                  <a:lnTo>
                    <a:pt x="19" y="258"/>
                  </a:lnTo>
                  <a:lnTo>
                    <a:pt x="13" y="254"/>
                  </a:lnTo>
                  <a:lnTo>
                    <a:pt x="12" y="251"/>
                  </a:lnTo>
                  <a:lnTo>
                    <a:pt x="12" y="249"/>
                  </a:lnTo>
                  <a:lnTo>
                    <a:pt x="12" y="243"/>
                  </a:lnTo>
                  <a:lnTo>
                    <a:pt x="11" y="239"/>
                  </a:lnTo>
                  <a:lnTo>
                    <a:pt x="8" y="234"/>
                  </a:lnTo>
                  <a:lnTo>
                    <a:pt x="6" y="230"/>
                  </a:lnTo>
                  <a:lnTo>
                    <a:pt x="4" y="225"/>
                  </a:lnTo>
                  <a:lnTo>
                    <a:pt x="1" y="221"/>
                  </a:lnTo>
                  <a:lnTo>
                    <a:pt x="0" y="216"/>
                  </a:lnTo>
                  <a:lnTo>
                    <a:pt x="0" y="210"/>
                  </a:lnTo>
                  <a:lnTo>
                    <a:pt x="8" y="199"/>
                  </a:lnTo>
                  <a:lnTo>
                    <a:pt x="16" y="189"/>
                  </a:lnTo>
                  <a:lnTo>
                    <a:pt x="20" y="183"/>
                  </a:lnTo>
                  <a:lnTo>
                    <a:pt x="24" y="178"/>
                  </a:lnTo>
                  <a:lnTo>
                    <a:pt x="30" y="176"/>
                  </a:lnTo>
                  <a:lnTo>
                    <a:pt x="37" y="174"/>
                  </a:lnTo>
                  <a:lnTo>
                    <a:pt x="39" y="169"/>
                  </a:lnTo>
                  <a:lnTo>
                    <a:pt x="39" y="166"/>
                  </a:lnTo>
                  <a:lnTo>
                    <a:pt x="39" y="161"/>
                  </a:lnTo>
                  <a:lnTo>
                    <a:pt x="39" y="157"/>
                  </a:lnTo>
                  <a:lnTo>
                    <a:pt x="41" y="146"/>
                  </a:lnTo>
                  <a:lnTo>
                    <a:pt x="46" y="138"/>
                  </a:lnTo>
                  <a:lnTo>
                    <a:pt x="48" y="134"/>
                  </a:lnTo>
                  <a:lnTo>
                    <a:pt x="48" y="132"/>
                  </a:lnTo>
                  <a:lnTo>
                    <a:pt x="46" y="129"/>
                  </a:lnTo>
                  <a:lnTo>
                    <a:pt x="41" y="126"/>
                  </a:lnTo>
                  <a:lnTo>
                    <a:pt x="42" y="120"/>
                  </a:lnTo>
                  <a:lnTo>
                    <a:pt x="45" y="118"/>
                  </a:lnTo>
                  <a:lnTo>
                    <a:pt x="46" y="116"/>
                  </a:lnTo>
                  <a:lnTo>
                    <a:pt x="45" y="109"/>
                  </a:lnTo>
                  <a:lnTo>
                    <a:pt x="41" y="100"/>
                  </a:lnTo>
                  <a:lnTo>
                    <a:pt x="40" y="91"/>
                  </a:lnTo>
                  <a:lnTo>
                    <a:pt x="41" y="81"/>
                  </a:lnTo>
                  <a:lnTo>
                    <a:pt x="44" y="71"/>
                  </a:lnTo>
                  <a:lnTo>
                    <a:pt x="45" y="64"/>
                  </a:lnTo>
                  <a:lnTo>
                    <a:pt x="44" y="60"/>
                  </a:lnTo>
                  <a:lnTo>
                    <a:pt x="41" y="56"/>
                  </a:lnTo>
                  <a:lnTo>
                    <a:pt x="36" y="52"/>
                  </a:lnTo>
                  <a:lnTo>
                    <a:pt x="42" y="46"/>
                  </a:lnTo>
                  <a:lnTo>
                    <a:pt x="48" y="39"/>
                  </a:lnTo>
                  <a:lnTo>
                    <a:pt x="49" y="37"/>
                  </a:lnTo>
                  <a:lnTo>
                    <a:pt x="52" y="35"/>
                  </a:lnTo>
                  <a:lnTo>
                    <a:pt x="55" y="34"/>
                  </a:lnTo>
                  <a:lnTo>
                    <a:pt x="58" y="32"/>
                  </a:lnTo>
                  <a:lnTo>
                    <a:pt x="58" y="32"/>
                  </a:lnTo>
                  <a:lnTo>
                    <a:pt x="60" y="31"/>
                  </a:lnTo>
                  <a:lnTo>
                    <a:pt x="58" y="29"/>
                  </a:lnTo>
                  <a:lnTo>
                    <a:pt x="57" y="26"/>
                  </a:lnTo>
                  <a:lnTo>
                    <a:pt x="57" y="26"/>
                  </a:lnTo>
                  <a:lnTo>
                    <a:pt x="58" y="27"/>
                  </a:lnTo>
                  <a:lnTo>
                    <a:pt x="62" y="26"/>
                  </a:lnTo>
                  <a:lnTo>
                    <a:pt x="65" y="26"/>
                  </a:lnTo>
                  <a:lnTo>
                    <a:pt x="73" y="19"/>
                  </a:lnTo>
                  <a:lnTo>
                    <a:pt x="80" y="13"/>
                  </a:lnTo>
                  <a:lnTo>
                    <a:pt x="87" y="7"/>
                  </a:lnTo>
                  <a:lnTo>
                    <a:pt x="94" y="4"/>
                  </a:lnTo>
                  <a:lnTo>
                    <a:pt x="101" y="2"/>
                  </a:lnTo>
                  <a:lnTo>
                    <a:pt x="109" y="0"/>
                  </a:lnTo>
                  <a:lnTo>
                    <a:pt x="118" y="2"/>
                  </a:lnTo>
                  <a:lnTo>
                    <a:pt x="128" y="4"/>
                  </a:lnTo>
                  <a:lnTo>
                    <a:pt x="135" y="7"/>
                  </a:lnTo>
                  <a:lnTo>
                    <a:pt x="138" y="12"/>
                  </a:lnTo>
                  <a:lnTo>
                    <a:pt x="141" y="15"/>
                  </a:lnTo>
                  <a:lnTo>
                    <a:pt x="142" y="20"/>
                  </a:lnTo>
                  <a:lnTo>
                    <a:pt x="142" y="24"/>
                  </a:lnTo>
                  <a:lnTo>
                    <a:pt x="142" y="29"/>
                  </a:lnTo>
                  <a:lnTo>
                    <a:pt x="144" y="32"/>
                  </a:lnTo>
                  <a:lnTo>
                    <a:pt x="146" y="37"/>
                  </a:lnTo>
                  <a:lnTo>
                    <a:pt x="153" y="36"/>
                  </a:lnTo>
                  <a:lnTo>
                    <a:pt x="158" y="31"/>
                  </a:lnTo>
                  <a:lnTo>
                    <a:pt x="163" y="28"/>
                  </a:lnTo>
                  <a:lnTo>
                    <a:pt x="168" y="23"/>
                  </a:lnTo>
                  <a:lnTo>
                    <a:pt x="172" y="19"/>
                  </a:lnTo>
                  <a:lnTo>
                    <a:pt x="179" y="16"/>
                  </a:lnTo>
                  <a:lnTo>
                    <a:pt x="182" y="19"/>
                  </a:lnTo>
                  <a:lnTo>
                    <a:pt x="184" y="20"/>
                  </a:lnTo>
                  <a:lnTo>
                    <a:pt x="185" y="26"/>
                  </a:lnTo>
                  <a:lnTo>
                    <a:pt x="184" y="31"/>
                  </a:lnTo>
                  <a:lnTo>
                    <a:pt x="182" y="37"/>
                  </a:lnTo>
                  <a:lnTo>
                    <a:pt x="177" y="43"/>
                  </a:lnTo>
                  <a:lnTo>
                    <a:pt x="167" y="52"/>
                  </a:lnTo>
                  <a:lnTo>
                    <a:pt x="156" y="57"/>
                  </a:lnTo>
                  <a:lnTo>
                    <a:pt x="152" y="62"/>
                  </a:lnTo>
                  <a:lnTo>
                    <a:pt x="150" y="67"/>
                  </a:lnTo>
                  <a:lnTo>
                    <a:pt x="149" y="72"/>
                  </a:lnTo>
                  <a:lnTo>
                    <a:pt x="150" y="78"/>
                  </a:lnTo>
                  <a:lnTo>
                    <a:pt x="152" y="83"/>
                  </a:lnTo>
                  <a:lnTo>
                    <a:pt x="155" y="88"/>
                  </a:lnTo>
                  <a:lnTo>
                    <a:pt x="160" y="92"/>
                  </a:lnTo>
                  <a:lnTo>
                    <a:pt x="164" y="96"/>
                  </a:lnTo>
                  <a:lnTo>
                    <a:pt x="169" y="99"/>
                  </a:lnTo>
                  <a:lnTo>
                    <a:pt x="172" y="101"/>
                  </a:lnTo>
                  <a:lnTo>
                    <a:pt x="177" y="104"/>
                  </a:lnTo>
                  <a:lnTo>
                    <a:pt x="179" y="108"/>
                  </a:lnTo>
                  <a:lnTo>
                    <a:pt x="180" y="118"/>
                  </a:lnTo>
                  <a:lnTo>
                    <a:pt x="185" y="129"/>
                  </a:lnTo>
                  <a:lnTo>
                    <a:pt x="186" y="133"/>
                  </a:lnTo>
                  <a:lnTo>
                    <a:pt x="186" y="136"/>
                  </a:lnTo>
                  <a:lnTo>
                    <a:pt x="185" y="141"/>
                  </a:lnTo>
                  <a:lnTo>
                    <a:pt x="183" y="144"/>
                  </a:lnTo>
                  <a:lnTo>
                    <a:pt x="178" y="151"/>
                  </a:lnTo>
                  <a:lnTo>
                    <a:pt x="172" y="157"/>
                  </a:lnTo>
                  <a:lnTo>
                    <a:pt x="162" y="167"/>
                  </a:lnTo>
                  <a:lnTo>
                    <a:pt x="147" y="179"/>
                  </a:lnTo>
                  <a:lnTo>
                    <a:pt x="141" y="186"/>
                  </a:lnTo>
                  <a:lnTo>
                    <a:pt x="135" y="193"/>
                  </a:lnTo>
                  <a:lnTo>
                    <a:pt x="131" y="200"/>
                  </a:lnTo>
                  <a:lnTo>
                    <a:pt x="129" y="206"/>
                  </a:lnTo>
                  <a:lnTo>
                    <a:pt x="133" y="214"/>
                  </a:lnTo>
                  <a:lnTo>
                    <a:pt x="136" y="219"/>
                  </a:lnTo>
                  <a:lnTo>
                    <a:pt x="139" y="223"/>
                  </a:lnTo>
                  <a:lnTo>
                    <a:pt x="144" y="225"/>
                  </a:lnTo>
                  <a:lnTo>
                    <a:pt x="155" y="228"/>
                  </a:lnTo>
                  <a:lnTo>
                    <a:pt x="168" y="231"/>
                  </a:lnTo>
                  <a:lnTo>
                    <a:pt x="175" y="232"/>
                  </a:lnTo>
                  <a:lnTo>
                    <a:pt x="180" y="231"/>
                  </a:lnTo>
                  <a:lnTo>
                    <a:pt x="183" y="231"/>
                  </a:lnTo>
                  <a:lnTo>
                    <a:pt x="184" y="232"/>
                  </a:lnTo>
                  <a:lnTo>
                    <a:pt x="185" y="235"/>
                  </a:lnTo>
                  <a:lnTo>
                    <a:pt x="186" y="240"/>
                  </a:lnTo>
                  <a:lnTo>
                    <a:pt x="187" y="246"/>
                  </a:lnTo>
                  <a:lnTo>
                    <a:pt x="190" y="249"/>
                  </a:lnTo>
                  <a:lnTo>
                    <a:pt x="192" y="252"/>
                  </a:lnTo>
                  <a:lnTo>
                    <a:pt x="194" y="255"/>
                  </a:lnTo>
                  <a:lnTo>
                    <a:pt x="201" y="258"/>
                  </a:lnTo>
                  <a:lnTo>
                    <a:pt x="209" y="262"/>
                  </a:lnTo>
                  <a:lnTo>
                    <a:pt x="208" y="262"/>
                  </a:lnTo>
                  <a:lnTo>
                    <a:pt x="207" y="262"/>
                  </a:lnTo>
                  <a:lnTo>
                    <a:pt x="204" y="271"/>
                  </a:lnTo>
                  <a:lnTo>
                    <a:pt x="202" y="280"/>
                  </a:lnTo>
                  <a:lnTo>
                    <a:pt x="202" y="284"/>
                  </a:lnTo>
                  <a:lnTo>
                    <a:pt x="203" y="289"/>
                  </a:lnTo>
                  <a:lnTo>
                    <a:pt x="204" y="293"/>
                  </a:lnTo>
                  <a:lnTo>
                    <a:pt x="207" y="297"/>
                  </a:lnTo>
                  <a:lnTo>
                    <a:pt x="208" y="299"/>
                  </a:lnTo>
                  <a:lnTo>
                    <a:pt x="209" y="300"/>
                  </a:lnTo>
                  <a:lnTo>
                    <a:pt x="208" y="303"/>
                  </a:lnTo>
                  <a:lnTo>
                    <a:pt x="206" y="305"/>
                  </a:lnTo>
                  <a:lnTo>
                    <a:pt x="202" y="307"/>
                  </a:lnTo>
                  <a:lnTo>
                    <a:pt x="198" y="309"/>
                  </a:lnTo>
                  <a:lnTo>
                    <a:pt x="188" y="314"/>
                  </a:lnTo>
                  <a:lnTo>
                    <a:pt x="183" y="316"/>
                  </a:lnTo>
                  <a:lnTo>
                    <a:pt x="172" y="323"/>
                  </a:lnTo>
                  <a:lnTo>
                    <a:pt x="163" y="331"/>
                  </a:lnTo>
                  <a:lnTo>
                    <a:pt x="159" y="337"/>
                  </a:lnTo>
                  <a:lnTo>
                    <a:pt x="154" y="345"/>
                  </a:lnTo>
                  <a:lnTo>
                    <a:pt x="147" y="347"/>
                  </a:lnTo>
                  <a:lnTo>
                    <a:pt x="141" y="348"/>
                  </a:lnTo>
                  <a:lnTo>
                    <a:pt x="136" y="355"/>
                  </a:lnTo>
                  <a:lnTo>
                    <a:pt x="134" y="361"/>
                  </a:lnTo>
                  <a:lnTo>
                    <a:pt x="133" y="368"/>
                  </a:lnTo>
                  <a:lnTo>
                    <a:pt x="135" y="374"/>
                  </a:lnTo>
                  <a:lnTo>
                    <a:pt x="138" y="385"/>
                  </a:lnTo>
                  <a:lnTo>
                    <a:pt x="141" y="396"/>
                  </a:lnTo>
                  <a:lnTo>
                    <a:pt x="141" y="403"/>
                  </a:lnTo>
                  <a:lnTo>
                    <a:pt x="137" y="409"/>
                  </a:lnTo>
                  <a:lnTo>
                    <a:pt x="134" y="414"/>
                  </a:lnTo>
                  <a:lnTo>
                    <a:pt x="129" y="420"/>
                  </a:lnTo>
                  <a:lnTo>
                    <a:pt x="118" y="428"/>
                  </a:lnTo>
                  <a:lnTo>
                    <a:pt x="106" y="436"/>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3" name="Freeform 423"/>
            <p:cNvSpPr>
              <a:spLocks/>
            </p:cNvSpPr>
            <p:nvPr/>
          </p:nvSpPr>
          <p:spPr bwMode="gray">
            <a:xfrm>
              <a:off x="5049838" y="3808413"/>
              <a:ext cx="65088" cy="139700"/>
            </a:xfrm>
            <a:custGeom>
              <a:avLst/>
              <a:gdLst/>
              <a:ahLst/>
              <a:cxnLst>
                <a:cxn ang="0">
                  <a:pos x="98" y="397"/>
                </a:cxn>
                <a:cxn ang="0">
                  <a:pos x="89" y="345"/>
                </a:cxn>
                <a:cxn ang="0">
                  <a:pos x="79" y="323"/>
                </a:cxn>
                <a:cxn ang="0">
                  <a:pos x="62" y="312"/>
                </a:cxn>
                <a:cxn ang="0">
                  <a:pos x="47" y="301"/>
                </a:cxn>
                <a:cxn ang="0">
                  <a:pos x="40" y="284"/>
                </a:cxn>
                <a:cxn ang="0">
                  <a:pos x="35" y="267"/>
                </a:cxn>
                <a:cxn ang="0">
                  <a:pos x="19" y="258"/>
                </a:cxn>
                <a:cxn ang="0">
                  <a:pos x="12" y="249"/>
                </a:cxn>
                <a:cxn ang="0">
                  <a:pos x="8" y="234"/>
                </a:cxn>
                <a:cxn ang="0">
                  <a:pos x="1" y="221"/>
                </a:cxn>
                <a:cxn ang="0">
                  <a:pos x="8" y="199"/>
                </a:cxn>
                <a:cxn ang="0">
                  <a:pos x="24" y="178"/>
                </a:cxn>
                <a:cxn ang="0">
                  <a:pos x="39" y="169"/>
                </a:cxn>
                <a:cxn ang="0">
                  <a:pos x="39" y="157"/>
                </a:cxn>
                <a:cxn ang="0">
                  <a:pos x="48" y="134"/>
                </a:cxn>
                <a:cxn ang="0">
                  <a:pos x="41" y="126"/>
                </a:cxn>
                <a:cxn ang="0">
                  <a:pos x="46" y="116"/>
                </a:cxn>
                <a:cxn ang="0">
                  <a:pos x="40" y="91"/>
                </a:cxn>
                <a:cxn ang="0">
                  <a:pos x="45" y="64"/>
                </a:cxn>
                <a:cxn ang="0">
                  <a:pos x="36" y="52"/>
                </a:cxn>
                <a:cxn ang="0">
                  <a:pos x="49" y="37"/>
                </a:cxn>
                <a:cxn ang="0">
                  <a:pos x="58" y="32"/>
                </a:cxn>
                <a:cxn ang="0">
                  <a:pos x="58" y="29"/>
                </a:cxn>
                <a:cxn ang="0">
                  <a:pos x="58" y="27"/>
                </a:cxn>
                <a:cxn ang="0">
                  <a:pos x="73" y="19"/>
                </a:cxn>
                <a:cxn ang="0">
                  <a:pos x="94" y="4"/>
                </a:cxn>
                <a:cxn ang="0">
                  <a:pos x="118" y="2"/>
                </a:cxn>
                <a:cxn ang="0">
                  <a:pos x="138" y="12"/>
                </a:cxn>
                <a:cxn ang="0">
                  <a:pos x="142" y="24"/>
                </a:cxn>
                <a:cxn ang="0">
                  <a:pos x="146" y="37"/>
                </a:cxn>
                <a:cxn ang="0">
                  <a:pos x="163" y="28"/>
                </a:cxn>
                <a:cxn ang="0">
                  <a:pos x="179" y="16"/>
                </a:cxn>
                <a:cxn ang="0">
                  <a:pos x="185" y="26"/>
                </a:cxn>
                <a:cxn ang="0">
                  <a:pos x="177" y="43"/>
                </a:cxn>
                <a:cxn ang="0">
                  <a:pos x="152" y="62"/>
                </a:cxn>
                <a:cxn ang="0">
                  <a:pos x="150" y="78"/>
                </a:cxn>
                <a:cxn ang="0">
                  <a:pos x="160" y="92"/>
                </a:cxn>
                <a:cxn ang="0">
                  <a:pos x="172" y="101"/>
                </a:cxn>
                <a:cxn ang="0">
                  <a:pos x="180" y="118"/>
                </a:cxn>
                <a:cxn ang="0">
                  <a:pos x="186" y="136"/>
                </a:cxn>
                <a:cxn ang="0">
                  <a:pos x="178" y="151"/>
                </a:cxn>
                <a:cxn ang="0">
                  <a:pos x="147" y="179"/>
                </a:cxn>
                <a:cxn ang="0">
                  <a:pos x="131" y="200"/>
                </a:cxn>
                <a:cxn ang="0">
                  <a:pos x="136" y="219"/>
                </a:cxn>
                <a:cxn ang="0">
                  <a:pos x="155" y="228"/>
                </a:cxn>
                <a:cxn ang="0">
                  <a:pos x="180" y="231"/>
                </a:cxn>
                <a:cxn ang="0">
                  <a:pos x="185" y="235"/>
                </a:cxn>
                <a:cxn ang="0">
                  <a:pos x="190" y="249"/>
                </a:cxn>
                <a:cxn ang="0">
                  <a:pos x="201" y="258"/>
                </a:cxn>
                <a:cxn ang="0">
                  <a:pos x="207" y="262"/>
                </a:cxn>
                <a:cxn ang="0">
                  <a:pos x="202" y="284"/>
                </a:cxn>
                <a:cxn ang="0">
                  <a:pos x="207" y="297"/>
                </a:cxn>
                <a:cxn ang="0">
                  <a:pos x="208" y="303"/>
                </a:cxn>
                <a:cxn ang="0">
                  <a:pos x="198" y="309"/>
                </a:cxn>
                <a:cxn ang="0">
                  <a:pos x="172" y="323"/>
                </a:cxn>
                <a:cxn ang="0">
                  <a:pos x="154" y="345"/>
                </a:cxn>
                <a:cxn ang="0">
                  <a:pos x="136" y="355"/>
                </a:cxn>
                <a:cxn ang="0">
                  <a:pos x="135" y="374"/>
                </a:cxn>
                <a:cxn ang="0">
                  <a:pos x="141" y="403"/>
                </a:cxn>
                <a:cxn ang="0">
                  <a:pos x="129" y="420"/>
                </a:cxn>
              </a:cxnLst>
              <a:rect l="0" t="0" r="r" b="b"/>
              <a:pathLst>
                <a:path w="209" h="436">
                  <a:moveTo>
                    <a:pt x="106" y="436"/>
                  </a:moveTo>
                  <a:lnTo>
                    <a:pt x="102" y="417"/>
                  </a:lnTo>
                  <a:lnTo>
                    <a:pt x="98" y="397"/>
                  </a:lnTo>
                  <a:lnTo>
                    <a:pt x="95" y="377"/>
                  </a:lnTo>
                  <a:lnTo>
                    <a:pt x="92" y="357"/>
                  </a:lnTo>
                  <a:lnTo>
                    <a:pt x="89" y="345"/>
                  </a:lnTo>
                  <a:lnTo>
                    <a:pt x="86" y="333"/>
                  </a:lnTo>
                  <a:lnTo>
                    <a:pt x="82" y="329"/>
                  </a:lnTo>
                  <a:lnTo>
                    <a:pt x="79" y="323"/>
                  </a:lnTo>
                  <a:lnTo>
                    <a:pt x="74" y="320"/>
                  </a:lnTo>
                  <a:lnTo>
                    <a:pt x="69" y="315"/>
                  </a:lnTo>
                  <a:lnTo>
                    <a:pt x="62" y="312"/>
                  </a:lnTo>
                  <a:lnTo>
                    <a:pt x="56" y="308"/>
                  </a:lnTo>
                  <a:lnTo>
                    <a:pt x="52" y="305"/>
                  </a:lnTo>
                  <a:lnTo>
                    <a:pt x="47" y="301"/>
                  </a:lnTo>
                  <a:lnTo>
                    <a:pt x="44" y="297"/>
                  </a:lnTo>
                  <a:lnTo>
                    <a:pt x="41" y="291"/>
                  </a:lnTo>
                  <a:lnTo>
                    <a:pt x="40" y="284"/>
                  </a:lnTo>
                  <a:lnTo>
                    <a:pt x="39" y="276"/>
                  </a:lnTo>
                  <a:lnTo>
                    <a:pt x="37" y="272"/>
                  </a:lnTo>
                  <a:lnTo>
                    <a:pt x="35" y="267"/>
                  </a:lnTo>
                  <a:lnTo>
                    <a:pt x="31" y="264"/>
                  </a:lnTo>
                  <a:lnTo>
                    <a:pt x="27" y="262"/>
                  </a:lnTo>
                  <a:lnTo>
                    <a:pt x="19" y="258"/>
                  </a:lnTo>
                  <a:lnTo>
                    <a:pt x="13" y="254"/>
                  </a:lnTo>
                  <a:lnTo>
                    <a:pt x="12" y="251"/>
                  </a:lnTo>
                  <a:lnTo>
                    <a:pt x="12" y="249"/>
                  </a:lnTo>
                  <a:lnTo>
                    <a:pt x="12" y="243"/>
                  </a:lnTo>
                  <a:lnTo>
                    <a:pt x="11" y="239"/>
                  </a:lnTo>
                  <a:lnTo>
                    <a:pt x="8" y="234"/>
                  </a:lnTo>
                  <a:lnTo>
                    <a:pt x="6" y="230"/>
                  </a:lnTo>
                  <a:lnTo>
                    <a:pt x="4" y="225"/>
                  </a:lnTo>
                  <a:lnTo>
                    <a:pt x="1" y="221"/>
                  </a:lnTo>
                  <a:lnTo>
                    <a:pt x="0" y="216"/>
                  </a:lnTo>
                  <a:lnTo>
                    <a:pt x="0" y="210"/>
                  </a:lnTo>
                  <a:lnTo>
                    <a:pt x="8" y="199"/>
                  </a:lnTo>
                  <a:lnTo>
                    <a:pt x="16" y="189"/>
                  </a:lnTo>
                  <a:lnTo>
                    <a:pt x="20" y="183"/>
                  </a:lnTo>
                  <a:lnTo>
                    <a:pt x="24" y="178"/>
                  </a:lnTo>
                  <a:lnTo>
                    <a:pt x="30" y="176"/>
                  </a:lnTo>
                  <a:lnTo>
                    <a:pt x="37" y="174"/>
                  </a:lnTo>
                  <a:lnTo>
                    <a:pt x="39" y="169"/>
                  </a:lnTo>
                  <a:lnTo>
                    <a:pt x="39" y="166"/>
                  </a:lnTo>
                  <a:lnTo>
                    <a:pt x="39" y="161"/>
                  </a:lnTo>
                  <a:lnTo>
                    <a:pt x="39" y="157"/>
                  </a:lnTo>
                  <a:lnTo>
                    <a:pt x="41" y="146"/>
                  </a:lnTo>
                  <a:lnTo>
                    <a:pt x="46" y="138"/>
                  </a:lnTo>
                  <a:lnTo>
                    <a:pt x="48" y="134"/>
                  </a:lnTo>
                  <a:lnTo>
                    <a:pt x="48" y="132"/>
                  </a:lnTo>
                  <a:lnTo>
                    <a:pt x="46" y="129"/>
                  </a:lnTo>
                  <a:lnTo>
                    <a:pt x="41" y="126"/>
                  </a:lnTo>
                  <a:lnTo>
                    <a:pt x="42" y="120"/>
                  </a:lnTo>
                  <a:lnTo>
                    <a:pt x="45" y="118"/>
                  </a:lnTo>
                  <a:lnTo>
                    <a:pt x="46" y="116"/>
                  </a:lnTo>
                  <a:lnTo>
                    <a:pt x="45" y="109"/>
                  </a:lnTo>
                  <a:lnTo>
                    <a:pt x="41" y="100"/>
                  </a:lnTo>
                  <a:lnTo>
                    <a:pt x="40" y="91"/>
                  </a:lnTo>
                  <a:lnTo>
                    <a:pt x="41" y="81"/>
                  </a:lnTo>
                  <a:lnTo>
                    <a:pt x="44" y="71"/>
                  </a:lnTo>
                  <a:lnTo>
                    <a:pt x="45" y="64"/>
                  </a:lnTo>
                  <a:lnTo>
                    <a:pt x="44" y="60"/>
                  </a:lnTo>
                  <a:lnTo>
                    <a:pt x="41" y="56"/>
                  </a:lnTo>
                  <a:lnTo>
                    <a:pt x="36" y="52"/>
                  </a:lnTo>
                  <a:lnTo>
                    <a:pt x="42" y="46"/>
                  </a:lnTo>
                  <a:lnTo>
                    <a:pt x="48" y="39"/>
                  </a:lnTo>
                  <a:lnTo>
                    <a:pt x="49" y="37"/>
                  </a:lnTo>
                  <a:lnTo>
                    <a:pt x="52" y="35"/>
                  </a:lnTo>
                  <a:lnTo>
                    <a:pt x="55" y="34"/>
                  </a:lnTo>
                  <a:lnTo>
                    <a:pt x="58" y="32"/>
                  </a:lnTo>
                  <a:lnTo>
                    <a:pt x="58" y="32"/>
                  </a:lnTo>
                  <a:lnTo>
                    <a:pt x="60" y="31"/>
                  </a:lnTo>
                  <a:lnTo>
                    <a:pt x="58" y="29"/>
                  </a:lnTo>
                  <a:lnTo>
                    <a:pt x="57" y="26"/>
                  </a:lnTo>
                  <a:lnTo>
                    <a:pt x="57" y="26"/>
                  </a:lnTo>
                  <a:lnTo>
                    <a:pt x="58" y="27"/>
                  </a:lnTo>
                  <a:lnTo>
                    <a:pt x="62" y="26"/>
                  </a:lnTo>
                  <a:lnTo>
                    <a:pt x="65" y="26"/>
                  </a:lnTo>
                  <a:lnTo>
                    <a:pt x="73" y="19"/>
                  </a:lnTo>
                  <a:lnTo>
                    <a:pt x="80" y="13"/>
                  </a:lnTo>
                  <a:lnTo>
                    <a:pt x="87" y="7"/>
                  </a:lnTo>
                  <a:lnTo>
                    <a:pt x="94" y="4"/>
                  </a:lnTo>
                  <a:lnTo>
                    <a:pt x="101" y="2"/>
                  </a:lnTo>
                  <a:lnTo>
                    <a:pt x="109" y="0"/>
                  </a:lnTo>
                  <a:lnTo>
                    <a:pt x="118" y="2"/>
                  </a:lnTo>
                  <a:lnTo>
                    <a:pt x="128" y="4"/>
                  </a:lnTo>
                  <a:lnTo>
                    <a:pt x="135" y="7"/>
                  </a:lnTo>
                  <a:lnTo>
                    <a:pt x="138" y="12"/>
                  </a:lnTo>
                  <a:lnTo>
                    <a:pt x="141" y="15"/>
                  </a:lnTo>
                  <a:lnTo>
                    <a:pt x="142" y="20"/>
                  </a:lnTo>
                  <a:lnTo>
                    <a:pt x="142" y="24"/>
                  </a:lnTo>
                  <a:lnTo>
                    <a:pt x="142" y="29"/>
                  </a:lnTo>
                  <a:lnTo>
                    <a:pt x="144" y="32"/>
                  </a:lnTo>
                  <a:lnTo>
                    <a:pt x="146" y="37"/>
                  </a:lnTo>
                  <a:lnTo>
                    <a:pt x="153" y="36"/>
                  </a:lnTo>
                  <a:lnTo>
                    <a:pt x="158" y="31"/>
                  </a:lnTo>
                  <a:lnTo>
                    <a:pt x="163" y="28"/>
                  </a:lnTo>
                  <a:lnTo>
                    <a:pt x="168" y="23"/>
                  </a:lnTo>
                  <a:lnTo>
                    <a:pt x="172" y="19"/>
                  </a:lnTo>
                  <a:lnTo>
                    <a:pt x="179" y="16"/>
                  </a:lnTo>
                  <a:lnTo>
                    <a:pt x="182" y="19"/>
                  </a:lnTo>
                  <a:lnTo>
                    <a:pt x="184" y="20"/>
                  </a:lnTo>
                  <a:lnTo>
                    <a:pt x="185" y="26"/>
                  </a:lnTo>
                  <a:lnTo>
                    <a:pt x="184" y="31"/>
                  </a:lnTo>
                  <a:lnTo>
                    <a:pt x="182" y="37"/>
                  </a:lnTo>
                  <a:lnTo>
                    <a:pt x="177" y="43"/>
                  </a:lnTo>
                  <a:lnTo>
                    <a:pt x="167" y="52"/>
                  </a:lnTo>
                  <a:lnTo>
                    <a:pt x="156" y="57"/>
                  </a:lnTo>
                  <a:lnTo>
                    <a:pt x="152" y="62"/>
                  </a:lnTo>
                  <a:lnTo>
                    <a:pt x="150" y="67"/>
                  </a:lnTo>
                  <a:lnTo>
                    <a:pt x="149" y="72"/>
                  </a:lnTo>
                  <a:lnTo>
                    <a:pt x="150" y="78"/>
                  </a:lnTo>
                  <a:lnTo>
                    <a:pt x="152" y="83"/>
                  </a:lnTo>
                  <a:lnTo>
                    <a:pt x="155" y="88"/>
                  </a:lnTo>
                  <a:lnTo>
                    <a:pt x="160" y="92"/>
                  </a:lnTo>
                  <a:lnTo>
                    <a:pt x="164" y="96"/>
                  </a:lnTo>
                  <a:lnTo>
                    <a:pt x="169" y="99"/>
                  </a:lnTo>
                  <a:lnTo>
                    <a:pt x="172" y="101"/>
                  </a:lnTo>
                  <a:lnTo>
                    <a:pt x="177" y="104"/>
                  </a:lnTo>
                  <a:lnTo>
                    <a:pt x="179" y="108"/>
                  </a:lnTo>
                  <a:lnTo>
                    <a:pt x="180" y="118"/>
                  </a:lnTo>
                  <a:lnTo>
                    <a:pt x="185" y="129"/>
                  </a:lnTo>
                  <a:lnTo>
                    <a:pt x="186" y="133"/>
                  </a:lnTo>
                  <a:lnTo>
                    <a:pt x="186" y="136"/>
                  </a:lnTo>
                  <a:lnTo>
                    <a:pt x="185" y="141"/>
                  </a:lnTo>
                  <a:lnTo>
                    <a:pt x="183" y="144"/>
                  </a:lnTo>
                  <a:lnTo>
                    <a:pt x="178" y="151"/>
                  </a:lnTo>
                  <a:lnTo>
                    <a:pt x="172" y="157"/>
                  </a:lnTo>
                  <a:lnTo>
                    <a:pt x="162" y="167"/>
                  </a:lnTo>
                  <a:lnTo>
                    <a:pt x="147" y="179"/>
                  </a:lnTo>
                  <a:lnTo>
                    <a:pt x="141" y="186"/>
                  </a:lnTo>
                  <a:lnTo>
                    <a:pt x="135" y="193"/>
                  </a:lnTo>
                  <a:lnTo>
                    <a:pt x="131" y="200"/>
                  </a:lnTo>
                  <a:lnTo>
                    <a:pt x="129" y="206"/>
                  </a:lnTo>
                  <a:lnTo>
                    <a:pt x="133" y="214"/>
                  </a:lnTo>
                  <a:lnTo>
                    <a:pt x="136" y="219"/>
                  </a:lnTo>
                  <a:lnTo>
                    <a:pt x="139" y="223"/>
                  </a:lnTo>
                  <a:lnTo>
                    <a:pt x="144" y="225"/>
                  </a:lnTo>
                  <a:lnTo>
                    <a:pt x="155" y="228"/>
                  </a:lnTo>
                  <a:lnTo>
                    <a:pt x="168" y="231"/>
                  </a:lnTo>
                  <a:lnTo>
                    <a:pt x="175" y="232"/>
                  </a:lnTo>
                  <a:lnTo>
                    <a:pt x="180" y="231"/>
                  </a:lnTo>
                  <a:lnTo>
                    <a:pt x="183" y="231"/>
                  </a:lnTo>
                  <a:lnTo>
                    <a:pt x="184" y="232"/>
                  </a:lnTo>
                  <a:lnTo>
                    <a:pt x="185" y="235"/>
                  </a:lnTo>
                  <a:lnTo>
                    <a:pt x="186" y="240"/>
                  </a:lnTo>
                  <a:lnTo>
                    <a:pt x="187" y="246"/>
                  </a:lnTo>
                  <a:lnTo>
                    <a:pt x="190" y="249"/>
                  </a:lnTo>
                  <a:lnTo>
                    <a:pt x="192" y="252"/>
                  </a:lnTo>
                  <a:lnTo>
                    <a:pt x="194" y="255"/>
                  </a:lnTo>
                  <a:lnTo>
                    <a:pt x="201" y="258"/>
                  </a:lnTo>
                  <a:lnTo>
                    <a:pt x="209" y="262"/>
                  </a:lnTo>
                  <a:lnTo>
                    <a:pt x="208" y="262"/>
                  </a:lnTo>
                  <a:lnTo>
                    <a:pt x="207" y="262"/>
                  </a:lnTo>
                  <a:lnTo>
                    <a:pt x="204" y="271"/>
                  </a:lnTo>
                  <a:lnTo>
                    <a:pt x="202" y="280"/>
                  </a:lnTo>
                  <a:lnTo>
                    <a:pt x="202" y="284"/>
                  </a:lnTo>
                  <a:lnTo>
                    <a:pt x="203" y="289"/>
                  </a:lnTo>
                  <a:lnTo>
                    <a:pt x="204" y="293"/>
                  </a:lnTo>
                  <a:lnTo>
                    <a:pt x="207" y="297"/>
                  </a:lnTo>
                  <a:lnTo>
                    <a:pt x="208" y="299"/>
                  </a:lnTo>
                  <a:lnTo>
                    <a:pt x="209" y="300"/>
                  </a:lnTo>
                  <a:lnTo>
                    <a:pt x="208" y="303"/>
                  </a:lnTo>
                  <a:lnTo>
                    <a:pt x="206" y="305"/>
                  </a:lnTo>
                  <a:lnTo>
                    <a:pt x="202" y="307"/>
                  </a:lnTo>
                  <a:lnTo>
                    <a:pt x="198" y="309"/>
                  </a:lnTo>
                  <a:lnTo>
                    <a:pt x="188" y="314"/>
                  </a:lnTo>
                  <a:lnTo>
                    <a:pt x="183" y="316"/>
                  </a:lnTo>
                  <a:lnTo>
                    <a:pt x="172" y="323"/>
                  </a:lnTo>
                  <a:lnTo>
                    <a:pt x="163" y="331"/>
                  </a:lnTo>
                  <a:lnTo>
                    <a:pt x="159" y="337"/>
                  </a:lnTo>
                  <a:lnTo>
                    <a:pt x="154" y="345"/>
                  </a:lnTo>
                  <a:lnTo>
                    <a:pt x="147" y="347"/>
                  </a:lnTo>
                  <a:lnTo>
                    <a:pt x="141" y="348"/>
                  </a:lnTo>
                  <a:lnTo>
                    <a:pt x="136" y="355"/>
                  </a:lnTo>
                  <a:lnTo>
                    <a:pt x="134" y="361"/>
                  </a:lnTo>
                  <a:lnTo>
                    <a:pt x="133" y="368"/>
                  </a:lnTo>
                  <a:lnTo>
                    <a:pt x="135" y="374"/>
                  </a:lnTo>
                  <a:lnTo>
                    <a:pt x="138" y="385"/>
                  </a:lnTo>
                  <a:lnTo>
                    <a:pt x="141" y="396"/>
                  </a:lnTo>
                  <a:lnTo>
                    <a:pt x="141" y="403"/>
                  </a:lnTo>
                  <a:lnTo>
                    <a:pt x="137" y="409"/>
                  </a:lnTo>
                  <a:lnTo>
                    <a:pt x="134" y="414"/>
                  </a:lnTo>
                  <a:lnTo>
                    <a:pt x="129" y="420"/>
                  </a:lnTo>
                  <a:lnTo>
                    <a:pt x="118" y="428"/>
                  </a:lnTo>
                  <a:lnTo>
                    <a:pt x="106" y="436"/>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4" name="Freeform 424"/>
            <p:cNvSpPr>
              <a:spLocks/>
            </p:cNvSpPr>
            <p:nvPr/>
          </p:nvSpPr>
          <p:spPr bwMode="gray">
            <a:xfrm>
              <a:off x="5080000" y="3892551"/>
              <a:ext cx="254000" cy="246063"/>
            </a:xfrm>
            <a:custGeom>
              <a:avLst/>
              <a:gdLst/>
              <a:ahLst/>
              <a:cxnLst>
                <a:cxn ang="0">
                  <a:pos x="784" y="68"/>
                </a:cxn>
                <a:cxn ang="0">
                  <a:pos x="741" y="66"/>
                </a:cxn>
                <a:cxn ang="0">
                  <a:pos x="711" y="58"/>
                </a:cxn>
                <a:cxn ang="0">
                  <a:pos x="689" y="31"/>
                </a:cxn>
                <a:cxn ang="0">
                  <a:pos x="639" y="12"/>
                </a:cxn>
                <a:cxn ang="0">
                  <a:pos x="597" y="23"/>
                </a:cxn>
                <a:cxn ang="0">
                  <a:pos x="546" y="55"/>
                </a:cxn>
                <a:cxn ang="0">
                  <a:pos x="537" y="88"/>
                </a:cxn>
                <a:cxn ang="0">
                  <a:pos x="540" y="135"/>
                </a:cxn>
                <a:cxn ang="0">
                  <a:pos x="510" y="166"/>
                </a:cxn>
                <a:cxn ang="0">
                  <a:pos x="483" y="169"/>
                </a:cxn>
                <a:cxn ang="0">
                  <a:pos x="455" y="148"/>
                </a:cxn>
                <a:cxn ang="0">
                  <a:pos x="395" y="120"/>
                </a:cxn>
                <a:cxn ang="0">
                  <a:pos x="336" y="111"/>
                </a:cxn>
                <a:cxn ang="0">
                  <a:pos x="315" y="94"/>
                </a:cxn>
                <a:cxn ang="0">
                  <a:pos x="299" y="50"/>
                </a:cxn>
                <a:cxn ang="0">
                  <a:pos x="269" y="38"/>
                </a:cxn>
                <a:cxn ang="0">
                  <a:pos x="226" y="20"/>
                </a:cxn>
                <a:cxn ang="0">
                  <a:pos x="177" y="18"/>
                </a:cxn>
                <a:cxn ang="0">
                  <a:pos x="127" y="8"/>
                </a:cxn>
                <a:cxn ang="0">
                  <a:pos x="104" y="18"/>
                </a:cxn>
                <a:cxn ang="0">
                  <a:pos x="110" y="37"/>
                </a:cxn>
                <a:cxn ang="0">
                  <a:pos x="100" y="47"/>
                </a:cxn>
                <a:cxn ang="0">
                  <a:pos x="61" y="75"/>
                </a:cxn>
                <a:cxn ang="0">
                  <a:pos x="36" y="99"/>
                </a:cxn>
                <a:cxn ang="0">
                  <a:pos x="43" y="141"/>
                </a:cxn>
                <a:cxn ang="0">
                  <a:pos x="8" y="174"/>
                </a:cxn>
                <a:cxn ang="0">
                  <a:pos x="23" y="261"/>
                </a:cxn>
                <a:cxn ang="0">
                  <a:pos x="24" y="298"/>
                </a:cxn>
                <a:cxn ang="0">
                  <a:pos x="22" y="331"/>
                </a:cxn>
                <a:cxn ang="0">
                  <a:pos x="28" y="372"/>
                </a:cxn>
                <a:cxn ang="0">
                  <a:pos x="0" y="404"/>
                </a:cxn>
                <a:cxn ang="0">
                  <a:pos x="12" y="427"/>
                </a:cxn>
                <a:cxn ang="0">
                  <a:pos x="33" y="467"/>
                </a:cxn>
                <a:cxn ang="0">
                  <a:pos x="37" y="485"/>
                </a:cxn>
                <a:cxn ang="0">
                  <a:pos x="46" y="501"/>
                </a:cxn>
                <a:cxn ang="0">
                  <a:pos x="68" y="498"/>
                </a:cxn>
                <a:cxn ang="0">
                  <a:pos x="112" y="514"/>
                </a:cxn>
                <a:cxn ang="0">
                  <a:pos x="125" y="545"/>
                </a:cxn>
                <a:cxn ang="0">
                  <a:pos x="163" y="566"/>
                </a:cxn>
                <a:cxn ang="0">
                  <a:pos x="218" y="581"/>
                </a:cxn>
                <a:cxn ang="0">
                  <a:pos x="247" y="605"/>
                </a:cxn>
                <a:cxn ang="0">
                  <a:pos x="307" y="571"/>
                </a:cxn>
                <a:cxn ang="0">
                  <a:pos x="382" y="579"/>
                </a:cxn>
                <a:cxn ang="0">
                  <a:pos x="560" y="673"/>
                </a:cxn>
                <a:cxn ang="0">
                  <a:pos x="713" y="758"/>
                </a:cxn>
                <a:cxn ang="0">
                  <a:pos x="741" y="754"/>
                </a:cxn>
                <a:cxn ang="0">
                  <a:pos x="758" y="749"/>
                </a:cxn>
                <a:cxn ang="0">
                  <a:pos x="794" y="745"/>
                </a:cxn>
                <a:cxn ang="0">
                  <a:pos x="794" y="705"/>
                </a:cxn>
                <a:cxn ang="0">
                  <a:pos x="794" y="522"/>
                </a:cxn>
                <a:cxn ang="0">
                  <a:pos x="794" y="255"/>
                </a:cxn>
                <a:cxn ang="0">
                  <a:pos x="789" y="210"/>
                </a:cxn>
                <a:cxn ang="0">
                  <a:pos x="782" y="176"/>
                </a:cxn>
                <a:cxn ang="0">
                  <a:pos x="794" y="143"/>
                </a:cxn>
                <a:cxn ang="0">
                  <a:pos x="796" y="100"/>
                </a:cxn>
              </a:cxnLst>
              <a:rect l="0" t="0" r="r" b="b"/>
              <a:pathLst>
                <a:path w="801" h="776">
                  <a:moveTo>
                    <a:pt x="801" y="95"/>
                  </a:moveTo>
                  <a:lnTo>
                    <a:pt x="797" y="83"/>
                  </a:lnTo>
                  <a:lnTo>
                    <a:pt x="793" y="74"/>
                  </a:lnTo>
                  <a:lnTo>
                    <a:pt x="789" y="70"/>
                  </a:lnTo>
                  <a:lnTo>
                    <a:pt x="784" y="68"/>
                  </a:lnTo>
                  <a:lnTo>
                    <a:pt x="778" y="68"/>
                  </a:lnTo>
                  <a:lnTo>
                    <a:pt x="769" y="68"/>
                  </a:lnTo>
                  <a:lnTo>
                    <a:pt x="758" y="68"/>
                  </a:lnTo>
                  <a:lnTo>
                    <a:pt x="748" y="68"/>
                  </a:lnTo>
                  <a:lnTo>
                    <a:pt x="741" y="66"/>
                  </a:lnTo>
                  <a:lnTo>
                    <a:pt x="736" y="62"/>
                  </a:lnTo>
                  <a:lnTo>
                    <a:pt x="728" y="61"/>
                  </a:lnTo>
                  <a:lnTo>
                    <a:pt x="721" y="61"/>
                  </a:lnTo>
                  <a:lnTo>
                    <a:pt x="715" y="59"/>
                  </a:lnTo>
                  <a:lnTo>
                    <a:pt x="711" y="58"/>
                  </a:lnTo>
                  <a:lnTo>
                    <a:pt x="707" y="55"/>
                  </a:lnTo>
                  <a:lnTo>
                    <a:pt x="705" y="52"/>
                  </a:lnTo>
                  <a:lnTo>
                    <a:pt x="701" y="45"/>
                  </a:lnTo>
                  <a:lnTo>
                    <a:pt x="696" y="37"/>
                  </a:lnTo>
                  <a:lnTo>
                    <a:pt x="689" y="31"/>
                  </a:lnTo>
                  <a:lnTo>
                    <a:pt x="682" y="27"/>
                  </a:lnTo>
                  <a:lnTo>
                    <a:pt x="674" y="23"/>
                  </a:lnTo>
                  <a:lnTo>
                    <a:pt x="667" y="20"/>
                  </a:lnTo>
                  <a:lnTo>
                    <a:pt x="652" y="16"/>
                  </a:lnTo>
                  <a:lnTo>
                    <a:pt x="639" y="12"/>
                  </a:lnTo>
                  <a:lnTo>
                    <a:pt x="632" y="12"/>
                  </a:lnTo>
                  <a:lnTo>
                    <a:pt x="625" y="13"/>
                  </a:lnTo>
                  <a:lnTo>
                    <a:pt x="618" y="16"/>
                  </a:lnTo>
                  <a:lnTo>
                    <a:pt x="610" y="20"/>
                  </a:lnTo>
                  <a:lnTo>
                    <a:pt x="597" y="23"/>
                  </a:lnTo>
                  <a:lnTo>
                    <a:pt x="583" y="26"/>
                  </a:lnTo>
                  <a:lnTo>
                    <a:pt x="573" y="31"/>
                  </a:lnTo>
                  <a:lnTo>
                    <a:pt x="564" y="38"/>
                  </a:lnTo>
                  <a:lnTo>
                    <a:pt x="554" y="47"/>
                  </a:lnTo>
                  <a:lnTo>
                    <a:pt x="546" y="55"/>
                  </a:lnTo>
                  <a:lnTo>
                    <a:pt x="542" y="61"/>
                  </a:lnTo>
                  <a:lnTo>
                    <a:pt x="540" y="67"/>
                  </a:lnTo>
                  <a:lnTo>
                    <a:pt x="537" y="71"/>
                  </a:lnTo>
                  <a:lnTo>
                    <a:pt x="537" y="77"/>
                  </a:lnTo>
                  <a:lnTo>
                    <a:pt x="537" y="88"/>
                  </a:lnTo>
                  <a:lnTo>
                    <a:pt x="540" y="101"/>
                  </a:lnTo>
                  <a:lnTo>
                    <a:pt x="541" y="112"/>
                  </a:lnTo>
                  <a:lnTo>
                    <a:pt x="542" y="124"/>
                  </a:lnTo>
                  <a:lnTo>
                    <a:pt x="541" y="130"/>
                  </a:lnTo>
                  <a:lnTo>
                    <a:pt x="540" y="135"/>
                  </a:lnTo>
                  <a:lnTo>
                    <a:pt x="537" y="141"/>
                  </a:lnTo>
                  <a:lnTo>
                    <a:pt x="534" y="147"/>
                  </a:lnTo>
                  <a:lnTo>
                    <a:pt x="526" y="155"/>
                  </a:lnTo>
                  <a:lnTo>
                    <a:pt x="518" y="161"/>
                  </a:lnTo>
                  <a:lnTo>
                    <a:pt x="510" y="166"/>
                  </a:lnTo>
                  <a:lnTo>
                    <a:pt x="501" y="169"/>
                  </a:lnTo>
                  <a:lnTo>
                    <a:pt x="496" y="171"/>
                  </a:lnTo>
                  <a:lnTo>
                    <a:pt x="492" y="171"/>
                  </a:lnTo>
                  <a:lnTo>
                    <a:pt x="487" y="171"/>
                  </a:lnTo>
                  <a:lnTo>
                    <a:pt x="483" y="169"/>
                  </a:lnTo>
                  <a:lnTo>
                    <a:pt x="478" y="167"/>
                  </a:lnTo>
                  <a:lnTo>
                    <a:pt x="473" y="165"/>
                  </a:lnTo>
                  <a:lnTo>
                    <a:pt x="470" y="161"/>
                  </a:lnTo>
                  <a:lnTo>
                    <a:pt x="465" y="157"/>
                  </a:lnTo>
                  <a:lnTo>
                    <a:pt x="455" y="148"/>
                  </a:lnTo>
                  <a:lnTo>
                    <a:pt x="445" y="140"/>
                  </a:lnTo>
                  <a:lnTo>
                    <a:pt x="434" y="133"/>
                  </a:lnTo>
                  <a:lnTo>
                    <a:pt x="421" y="127"/>
                  </a:lnTo>
                  <a:lnTo>
                    <a:pt x="408" y="124"/>
                  </a:lnTo>
                  <a:lnTo>
                    <a:pt x="395" y="120"/>
                  </a:lnTo>
                  <a:lnTo>
                    <a:pt x="382" y="118"/>
                  </a:lnTo>
                  <a:lnTo>
                    <a:pt x="369" y="116"/>
                  </a:lnTo>
                  <a:lnTo>
                    <a:pt x="356" y="115"/>
                  </a:lnTo>
                  <a:lnTo>
                    <a:pt x="345" y="114"/>
                  </a:lnTo>
                  <a:lnTo>
                    <a:pt x="336" y="111"/>
                  </a:lnTo>
                  <a:lnTo>
                    <a:pt x="326" y="108"/>
                  </a:lnTo>
                  <a:lnTo>
                    <a:pt x="323" y="106"/>
                  </a:lnTo>
                  <a:lnTo>
                    <a:pt x="321" y="102"/>
                  </a:lnTo>
                  <a:lnTo>
                    <a:pt x="317" y="99"/>
                  </a:lnTo>
                  <a:lnTo>
                    <a:pt x="315" y="94"/>
                  </a:lnTo>
                  <a:lnTo>
                    <a:pt x="310" y="84"/>
                  </a:lnTo>
                  <a:lnTo>
                    <a:pt x="307" y="71"/>
                  </a:lnTo>
                  <a:lnTo>
                    <a:pt x="305" y="62"/>
                  </a:lnTo>
                  <a:lnTo>
                    <a:pt x="301" y="54"/>
                  </a:lnTo>
                  <a:lnTo>
                    <a:pt x="299" y="50"/>
                  </a:lnTo>
                  <a:lnTo>
                    <a:pt x="296" y="46"/>
                  </a:lnTo>
                  <a:lnTo>
                    <a:pt x="292" y="44"/>
                  </a:lnTo>
                  <a:lnTo>
                    <a:pt x="288" y="42"/>
                  </a:lnTo>
                  <a:lnTo>
                    <a:pt x="279" y="39"/>
                  </a:lnTo>
                  <a:lnTo>
                    <a:pt x="269" y="38"/>
                  </a:lnTo>
                  <a:lnTo>
                    <a:pt x="260" y="36"/>
                  </a:lnTo>
                  <a:lnTo>
                    <a:pt x="252" y="33"/>
                  </a:lnTo>
                  <a:lnTo>
                    <a:pt x="244" y="28"/>
                  </a:lnTo>
                  <a:lnTo>
                    <a:pt x="235" y="23"/>
                  </a:lnTo>
                  <a:lnTo>
                    <a:pt x="226" y="20"/>
                  </a:lnTo>
                  <a:lnTo>
                    <a:pt x="216" y="18"/>
                  </a:lnTo>
                  <a:lnTo>
                    <a:pt x="206" y="17"/>
                  </a:lnTo>
                  <a:lnTo>
                    <a:pt x="196" y="16"/>
                  </a:lnTo>
                  <a:lnTo>
                    <a:pt x="186" y="17"/>
                  </a:lnTo>
                  <a:lnTo>
                    <a:pt x="177" y="18"/>
                  </a:lnTo>
                  <a:lnTo>
                    <a:pt x="168" y="19"/>
                  </a:lnTo>
                  <a:lnTo>
                    <a:pt x="160" y="18"/>
                  </a:lnTo>
                  <a:lnTo>
                    <a:pt x="151" y="17"/>
                  </a:lnTo>
                  <a:lnTo>
                    <a:pt x="143" y="14"/>
                  </a:lnTo>
                  <a:lnTo>
                    <a:pt x="127" y="8"/>
                  </a:lnTo>
                  <a:lnTo>
                    <a:pt x="111" y="0"/>
                  </a:lnTo>
                  <a:lnTo>
                    <a:pt x="110" y="0"/>
                  </a:lnTo>
                  <a:lnTo>
                    <a:pt x="109" y="0"/>
                  </a:lnTo>
                  <a:lnTo>
                    <a:pt x="106" y="9"/>
                  </a:lnTo>
                  <a:lnTo>
                    <a:pt x="104" y="18"/>
                  </a:lnTo>
                  <a:lnTo>
                    <a:pt x="104" y="22"/>
                  </a:lnTo>
                  <a:lnTo>
                    <a:pt x="105" y="27"/>
                  </a:lnTo>
                  <a:lnTo>
                    <a:pt x="106" y="31"/>
                  </a:lnTo>
                  <a:lnTo>
                    <a:pt x="109" y="35"/>
                  </a:lnTo>
                  <a:lnTo>
                    <a:pt x="110" y="37"/>
                  </a:lnTo>
                  <a:lnTo>
                    <a:pt x="111" y="38"/>
                  </a:lnTo>
                  <a:lnTo>
                    <a:pt x="110" y="41"/>
                  </a:lnTo>
                  <a:lnTo>
                    <a:pt x="108" y="43"/>
                  </a:lnTo>
                  <a:lnTo>
                    <a:pt x="104" y="45"/>
                  </a:lnTo>
                  <a:lnTo>
                    <a:pt x="100" y="47"/>
                  </a:lnTo>
                  <a:lnTo>
                    <a:pt x="90" y="52"/>
                  </a:lnTo>
                  <a:lnTo>
                    <a:pt x="85" y="54"/>
                  </a:lnTo>
                  <a:lnTo>
                    <a:pt x="74" y="61"/>
                  </a:lnTo>
                  <a:lnTo>
                    <a:pt x="65" y="69"/>
                  </a:lnTo>
                  <a:lnTo>
                    <a:pt x="61" y="75"/>
                  </a:lnTo>
                  <a:lnTo>
                    <a:pt x="56" y="83"/>
                  </a:lnTo>
                  <a:lnTo>
                    <a:pt x="49" y="85"/>
                  </a:lnTo>
                  <a:lnTo>
                    <a:pt x="43" y="86"/>
                  </a:lnTo>
                  <a:lnTo>
                    <a:pt x="38" y="93"/>
                  </a:lnTo>
                  <a:lnTo>
                    <a:pt x="36" y="99"/>
                  </a:lnTo>
                  <a:lnTo>
                    <a:pt x="35" y="106"/>
                  </a:lnTo>
                  <a:lnTo>
                    <a:pt x="37" y="112"/>
                  </a:lnTo>
                  <a:lnTo>
                    <a:pt x="40" y="123"/>
                  </a:lnTo>
                  <a:lnTo>
                    <a:pt x="43" y="134"/>
                  </a:lnTo>
                  <a:lnTo>
                    <a:pt x="43" y="141"/>
                  </a:lnTo>
                  <a:lnTo>
                    <a:pt x="39" y="147"/>
                  </a:lnTo>
                  <a:lnTo>
                    <a:pt x="36" y="152"/>
                  </a:lnTo>
                  <a:lnTo>
                    <a:pt x="31" y="158"/>
                  </a:lnTo>
                  <a:lnTo>
                    <a:pt x="20" y="166"/>
                  </a:lnTo>
                  <a:lnTo>
                    <a:pt x="8" y="174"/>
                  </a:lnTo>
                  <a:lnTo>
                    <a:pt x="14" y="192"/>
                  </a:lnTo>
                  <a:lnTo>
                    <a:pt x="19" y="210"/>
                  </a:lnTo>
                  <a:lnTo>
                    <a:pt x="22" y="229"/>
                  </a:lnTo>
                  <a:lnTo>
                    <a:pt x="23" y="247"/>
                  </a:lnTo>
                  <a:lnTo>
                    <a:pt x="23" y="261"/>
                  </a:lnTo>
                  <a:lnTo>
                    <a:pt x="21" y="273"/>
                  </a:lnTo>
                  <a:lnTo>
                    <a:pt x="21" y="280"/>
                  </a:lnTo>
                  <a:lnTo>
                    <a:pt x="21" y="286"/>
                  </a:lnTo>
                  <a:lnTo>
                    <a:pt x="22" y="293"/>
                  </a:lnTo>
                  <a:lnTo>
                    <a:pt x="24" y="298"/>
                  </a:lnTo>
                  <a:lnTo>
                    <a:pt x="28" y="307"/>
                  </a:lnTo>
                  <a:lnTo>
                    <a:pt x="29" y="314"/>
                  </a:lnTo>
                  <a:lnTo>
                    <a:pt x="28" y="321"/>
                  </a:lnTo>
                  <a:lnTo>
                    <a:pt x="25" y="326"/>
                  </a:lnTo>
                  <a:lnTo>
                    <a:pt x="22" y="331"/>
                  </a:lnTo>
                  <a:lnTo>
                    <a:pt x="20" y="337"/>
                  </a:lnTo>
                  <a:lnTo>
                    <a:pt x="19" y="344"/>
                  </a:lnTo>
                  <a:lnTo>
                    <a:pt x="20" y="352"/>
                  </a:lnTo>
                  <a:lnTo>
                    <a:pt x="24" y="363"/>
                  </a:lnTo>
                  <a:lnTo>
                    <a:pt x="28" y="372"/>
                  </a:lnTo>
                  <a:lnTo>
                    <a:pt x="27" y="378"/>
                  </a:lnTo>
                  <a:lnTo>
                    <a:pt x="24" y="384"/>
                  </a:lnTo>
                  <a:lnTo>
                    <a:pt x="14" y="393"/>
                  </a:lnTo>
                  <a:lnTo>
                    <a:pt x="3" y="402"/>
                  </a:lnTo>
                  <a:lnTo>
                    <a:pt x="0" y="404"/>
                  </a:lnTo>
                  <a:lnTo>
                    <a:pt x="0" y="408"/>
                  </a:lnTo>
                  <a:lnTo>
                    <a:pt x="1" y="411"/>
                  </a:lnTo>
                  <a:lnTo>
                    <a:pt x="3" y="415"/>
                  </a:lnTo>
                  <a:lnTo>
                    <a:pt x="7" y="421"/>
                  </a:lnTo>
                  <a:lnTo>
                    <a:pt x="12" y="427"/>
                  </a:lnTo>
                  <a:lnTo>
                    <a:pt x="19" y="434"/>
                  </a:lnTo>
                  <a:lnTo>
                    <a:pt x="24" y="442"/>
                  </a:lnTo>
                  <a:lnTo>
                    <a:pt x="30" y="451"/>
                  </a:lnTo>
                  <a:lnTo>
                    <a:pt x="33" y="460"/>
                  </a:lnTo>
                  <a:lnTo>
                    <a:pt x="33" y="467"/>
                  </a:lnTo>
                  <a:lnTo>
                    <a:pt x="32" y="474"/>
                  </a:lnTo>
                  <a:lnTo>
                    <a:pt x="32" y="477"/>
                  </a:lnTo>
                  <a:lnTo>
                    <a:pt x="32" y="481"/>
                  </a:lnTo>
                  <a:lnTo>
                    <a:pt x="35" y="483"/>
                  </a:lnTo>
                  <a:lnTo>
                    <a:pt x="37" y="485"/>
                  </a:lnTo>
                  <a:lnTo>
                    <a:pt x="39" y="486"/>
                  </a:lnTo>
                  <a:lnTo>
                    <a:pt x="41" y="489"/>
                  </a:lnTo>
                  <a:lnTo>
                    <a:pt x="45" y="494"/>
                  </a:lnTo>
                  <a:lnTo>
                    <a:pt x="45" y="499"/>
                  </a:lnTo>
                  <a:lnTo>
                    <a:pt x="46" y="501"/>
                  </a:lnTo>
                  <a:lnTo>
                    <a:pt x="48" y="502"/>
                  </a:lnTo>
                  <a:lnTo>
                    <a:pt x="51" y="502"/>
                  </a:lnTo>
                  <a:lnTo>
                    <a:pt x="55" y="502"/>
                  </a:lnTo>
                  <a:lnTo>
                    <a:pt x="63" y="499"/>
                  </a:lnTo>
                  <a:lnTo>
                    <a:pt x="68" y="498"/>
                  </a:lnTo>
                  <a:lnTo>
                    <a:pt x="72" y="499"/>
                  </a:lnTo>
                  <a:lnTo>
                    <a:pt x="84" y="503"/>
                  </a:lnTo>
                  <a:lnTo>
                    <a:pt x="96" y="507"/>
                  </a:lnTo>
                  <a:lnTo>
                    <a:pt x="109" y="511"/>
                  </a:lnTo>
                  <a:lnTo>
                    <a:pt x="112" y="514"/>
                  </a:lnTo>
                  <a:lnTo>
                    <a:pt x="114" y="517"/>
                  </a:lnTo>
                  <a:lnTo>
                    <a:pt x="117" y="522"/>
                  </a:lnTo>
                  <a:lnTo>
                    <a:pt x="119" y="526"/>
                  </a:lnTo>
                  <a:lnTo>
                    <a:pt x="121" y="535"/>
                  </a:lnTo>
                  <a:lnTo>
                    <a:pt x="125" y="545"/>
                  </a:lnTo>
                  <a:lnTo>
                    <a:pt x="128" y="550"/>
                  </a:lnTo>
                  <a:lnTo>
                    <a:pt x="131" y="556"/>
                  </a:lnTo>
                  <a:lnTo>
                    <a:pt x="142" y="562"/>
                  </a:lnTo>
                  <a:lnTo>
                    <a:pt x="153" y="564"/>
                  </a:lnTo>
                  <a:lnTo>
                    <a:pt x="163" y="566"/>
                  </a:lnTo>
                  <a:lnTo>
                    <a:pt x="176" y="567"/>
                  </a:lnTo>
                  <a:lnTo>
                    <a:pt x="187" y="570"/>
                  </a:lnTo>
                  <a:lnTo>
                    <a:pt x="198" y="572"/>
                  </a:lnTo>
                  <a:lnTo>
                    <a:pt x="209" y="575"/>
                  </a:lnTo>
                  <a:lnTo>
                    <a:pt x="218" y="581"/>
                  </a:lnTo>
                  <a:lnTo>
                    <a:pt x="225" y="589"/>
                  </a:lnTo>
                  <a:lnTo>
                    <a:pt x="233" y="597"/>
                  </a:lnTo>
                  <a:lnTo>
                    <a:pt x="237" y="600"/>
                  </a:lnTo>
                  <a:lnTo>
                    <a:pt x="242" y="603"/>
                  </a:lnTo>
                  <a:lnTo>
                    <a:pt x="247" y="605"/>
                  </a:lnTo>
                  <a:lnTo>
                    <a:pt x="251" y="605"/>
                  </a:lnTo>
                  <a:lnTo>
                    <a:pt x="273" y="592"/>
                  </a:lnTo>
                  <a:lnTo>
                    <a:pt x="285" y="586"/>
                  </a:lnTo>
                  <a:lnTo>
                    <a:pt x="292" y="581"/>
                  </a:lnTo>
                  <a:lnTo>
                    <a:pt x="307" y="571"/>
                  </a:lnTo>
                  <a:lnTo>
                    <a:pt x="316" y="566"/>
                  </a:lnTo>
                  <a:lnTo>
                    <a:pt x="326" y="562"/>
                  </a:lnTo>
                  <a:lnTo>
                    <a:pt x="334" y="559"/>
                  </a:lnTo>
                  <a:lnTo>
                    <a:pt x="342" y="559"/>
                  </a:lnTo>
                  <a:lnTo>
                    <a:pt x="382" y="579"/>
                  </a:lnTo>
                  <a:lnTo>
                    <a:pt x="421" y="599"/>
                  </a:lnTo>
                  <a:lnTo>
                    <a:pt x="460" y="620"/>
                  </a:lnTo>
                  <a:lnTo>
                    <a:pt x="499" y="640"/>
                  </a:lnTo>
                  <a:lnTo>
                    <a:pt x="529" y="656"/>
                  </a:lnTo>
                  <a:lnTo>
                    <a:pt x="560" y="673"/>
                  </a:lnTo>
                  <a:lnTo>
                    <a:pt x="591" y="689"/>
                  </a:lnTo>
                  <a:lnTo>
                    <a:pt x="622" y="706"/>
                  </a:lnTo>
                  <a:lnTo>
                    <a:pt x="651" y="724"/>
                  </a:lnTo>
                  <a:lnTo>
                    <a:pt x="682" y="741"/>
                  </a:lnTo>
                  <a:lnTo>
                    <a:pt x="713" y="758"/>
                  </a:lnTo>
                  <a:lnTo>
                    <a:pt x="742" y="776"/>
                  </a:lnTo>
                  <a:lnTo>
                    <a:pt x="742" y="769"/>
                  </a:lnTo>
                  <a:lnTo>
                    <a:pt x="741" y="762"/>
                  </a:lnTo>
                  <a:lnTo>
                    <a:pt x="741" y="758"/>
                  </a:lnTo>
                  <a:lnTo>
                    <a:pt x="741" y="754"/>
                  </a:lnTo>
                  <a:lnTo>
                    <a:pt x="742" y="751"/>
                  </a:lnTo>
                  <a:lnTo>
                    <a:pt x="744" y="750"/>
                  </a:lnTo>
                  <a:lnTo>
                    <a:pt x="746" y="749"/>
                  </a:lnTo>
                  <a:lnTo>
                    <a:pt x="748" y="749"/>
                  </a:lnTo>
                  <a:lnTo>
                    <a:pt x="758" y="749"/>
                  </a:lnTo>
                  <a:lnTo>
                    <a:pt x="769" y="749"/>
                  </a:lnTo>
                  <a:lnTo>
                    <a:pt x="778" y="749"/>
                  </a:lnTo>
                  <a:lnTo>
                    <a:pt x="788" y="749"/>
                  </a:lnTo>
                  <a:lnTo>
                    <a:pt x="792" y="747"/>
                  </a:lnTo>
                  <a:lnTo>
                    <a:pt x="794" y="745"/>
                  </a:lnTo>
                  <a:lnTo>
                    <a:pt x="795" y="744"/>
                  </a:lnTo>
                  <a:lnTo>
                    <a:pt x="795" y="743"/>
                  </a:lnTo>
                  <a:lnTo>
                    <a:pt x="795" y="738"/>
                  </a:lnTo>
                  <a:lnTo>
                    <a:pt x="794" y="733"/>
                  </a:lnTo>
                  <a:lnTo>
                    <a:pt x="794" y="705"/>
                  </a:lnTo>
                  <a:lnTo>
                    <a:pt x="794" y="674"/>
                  </a:lnTo>
                  <a:lnTo>
                    <a:pt x="794" y="651"/>
                  </a:lnTo>
                  <a:lnTo>
                    <a:pt x="794" y="640"/>
                  </a:lnTo>
                  <a:lnTo>
                    <a:pt x="794" y="584"/>
                  </a:lnTo>
                  <a:lnTo>
                    <a:pt x="794" y="522"/>
                  </a:lnTo>
                  <a:lnTo>
                    <a:pt x="794" y="456"/>
                  </a:lnTo>
                  <a:lnTo>
                    <a:pt x="794" y="392"/>
                  </a:lnTo>
                  <a:lnTo>
                    <a:pt x="794" y="334"/>
                  </a:lnTo>
                  <a:lnTo>
                    <a:pt x="794" y="287"/>
                  </a:lnTo>
                  <a:lnTo>
                    <a:pt x="794" y="255"/>
                  </a:lnTo>
                  <a:lnTo>
                    <a:pt x="794" y="244"/>
                  </a:lnTo>
                  <a:lnTo>
                    <a:pt x="794" y="234"/>
                  </a:lnTo>
                  <a:lnTo>
                    <a:pt x="793" y="226"/>
                  </a:lnTo>
                  <a:lnTo>
                    <a:pt x="792" y="218"/>
                  </a:lnTo>
                  <a:lnTo>
                    <a:pt x="789" y="210"/>
                  </a:lnTo>
                  <a:lnTo>
                    <a:pt x="784" y="199"/>
                  </a:lnTo>
                  <a:lnTo>
                    <a:pt x="780" y="190"/>
                  </a:lnTo>
                  <a:lnTo>
                    <a:pt x="780" y="187"/>
                  </a:lnTo>
                  <a:lnTo>
                    <a:pt x="780" y="182"/>
                  </a:lnTo>
                  <a:lnTo>
                    <a:pt x="782" y="176"/>
                  </a:lnTo>
                  <a:lnTo>
                    <a:pt x="786" y="171"/>
                  </a:lnTo>
                  <a:lnTo>
                    <a:pt x="789" y="164"/>
                  </a:lnTo>
                  <a:lnTo>
                    <a:pt x="793" y="157"/>
                  </a:lnTo>
                  <a:lnTo>
                    <a:pt x="795" y="150"/>
                  </a:lnTo>
                  <a:lnTo>
                    <a:pt x="794" y="143"/>
                  </a:lnTo>
                  <a:lnTo>
                    <a:pt x="790" y="131"/>
                  </a:lnTo>
                  <a:lnTo>
                    <a:pt x="788" y="118"/>
                  </a:lnTo>
                  <a:lnTo>
                    <a:pt x="790" y="111"/>
                  </a:lnTo>
                  <a:lnTo>
                    <a:pt x="793" y="106"/>
                  </a:lnTo>
                  <a:lnTo>
                    <a:pt x="796" y="100"/>
                  </a:lnTo>
                  <a:lnTo>
                    <a:pt x="801" y="95"/>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5" name="Freeform 425"/>
            <p:cNvSpPr>
              <a:spLocks/>
            </p:cNvSpPr>
            <p:nvPr/>
          </p:nvSpPr>
          <p:spPr bwMode="gray">
            <a:xfrm>
              <a:off x="5080000" y="3892551"/>
              <a:ext cx="254000" cy="246063"/>
            </a:xfrm>
            <a:custGeom>
              <a:avLst/>
              <a:gdLst/>
              <a:ahLst/>
              <a:cxnLst>
                <a:cxn ang="0">
                  <a:pos x="784" y="68"/>
                </a:cxn>
                <a:cxn ang="0">
                  <a:pos x="741" y="66"/>
                </a:cxn>
                <a:cxn ang="0">
                  <a:pos x="711" y="58"/>
                </a:cxn>
                <a:cxn ang="0">
                  <a:pos x="689" y="31"/>
                </a:cxn>
                <a:cxn ang="0">
                  <a:pos x="639" y="12"/>
                </a:cxn>
                <a:cxn ang="0">
                  <a:pos x="597" y="23"/>
                </a:cxn>
                <a:cxn ang="0">
                  <a:pos x="546" y="55"/>
                </a:cxn>
                <a:cxn ang="0">
                  <a:pos x="537" y="88"/>
                </a:cxn>
                <a:cxn ang="0">
                  <a:pos x="540" y="135"/>
                </a:cxn>
                <a:cxn ang="0">
                  <a:pos x="510" y="166"/>
                </a:cxn>
                <a:cxn ang="0">
                  <a:pos x="483" y="169"/>
                </a:cxn>
                <a:cxn ang="0">
                  <a:pos x="455" y="148"/>
                </a:cxn>
                <a:cxn ang="0">
                  <a:pos x="395" y="120"/>
                </a:cxn>
                <a:cxn ang="0">
                  <a:pos x="336" y="111"/>
                </a:cxn>
                <a:cxn ang="0">
                  <a:pos x="315" y="94"/>
                </a:cxn>
                <a:cxn ang="0">
                  <a:pos x="299" y="50"/>
                </a:cxn>
                <a:cxn ang="0">
                  <a:pos x="269" y="38"/>
                </a:cxn>
                <a:cxn ang="0">
                  <a:pos x="226" y="20"/>
                </a:cxn>
                <a:cxn ang="0">
                  <a:pos x="177" y="18"/>
                </a:cxn>
                <a:cxn ang="0">
                  <a:pos x="127" y="8"/>
                </a:cxn>
                <a:cxn ang="0">
                  <a:pos x="104" y="18"/>
                </a:cxn>
                <a:cxn ang="0">
                  <a:pos x="110" y="37"/>
                </a:cxn>
                <a:cxn ang="0">
                  <a:pos x="100" y="47"/>
                </a:cxn>
                <a:cxn ang="0">
                  <a:pos x="61" y="75"/>
                </a:cxn>
                <a:cxn ang="0">
                  <a:pos x="36" y="99"/>
                </a:cxn>
                <a:cxn ang="0">
                  <a:pos x="43" y="141"/>
                </a:cxn>
                <a:cxn ang="0">
                  <a:pos x="8" y="174"/>
                </a:cxn>
                <a:cxn ang="0">
                  <a:pos x="23" y="261"/>
                </a:cxn>
                <a:cxn ang="0">
                  <a:pos x="24" y="298"/>
                </a:cxn>
                <a:cxn ang="0">
                  <a:pos x="22" y="331"/>
                </a:cxn>
                <a:cxn ang="0">
                  <a:pos x="28" y="372"/>
                </a:cxn>
                <a:cxn ang="0">
                  <a:pos x="0" y="404"/>
                </a:cxn>
                <a:cxn ang="0">
                  <a:pos x="12" y="427"/>
                </a:cxn>
                <a:cxn ang="0">
                  <a:pos x="33" y="467"/>
                </a:cxn>
                <a:cxn ang="0">
                  <a:pos x="37" y="485"/>
                </a:cxn>
                <a:cxn ang="0">
                  <a:pos x="46" y="501"/>
                </a:cxn>
                <a:cxn ang="0">
                  <a:pos x="68" y="498"/>
                </a:cxn>
                <a:cxn ang="0">
                  <a:pos x="112" y="514"/>
                </a:cxn>
                <a:cxn ang="0">
                  <a:pos x="125" y="545"/>
                </a:cxn>
                <a:cxn ang="0">
                  <a:pos x="163" y="566"/>
                </a:cxn>
                <a:cxn ang="0">
                  <a:pos x="218" y="581"/>
                </a:cxn>
                <a:cxn ang="0">
                  <a:pos x="247" y="605"/>
                </a:cxn>
                <a:cxn ang="0">
                  <a:pos x="307" y="571"/>
                </a:cxn>
                <a:cxn ang="0">
                  <a:pos x="382" y="579"/>
                </a:cxn>
                <a:cxn ang="0">
                  <a:pos x="560" y="673"/>
                </a:cxn>
                <a:cxn ang="0">
                  <a:pos x="713" y="758"/>
                </a:cxn>
                <a:cxn ang="0">
                  <a:pos x="741" y="754"/>
                </a:cxn>
                <a:cxn ang="0">
                  <a:pos x="758" y="749"/>
                </a:cxn>
                <a:cxn ang="0">
                  <a:pos x="794" y="745"/>
                </a:cxn>
                <a:cxn ang="0">
                  <a:pos x="794" y="705"/>
                </a:cxn>
                <a:cxn ang="0">
                  <a:pos x="794" y="522"/>
                </a:cxn>
                <a:cxn ang="0">
                  <a:pos x="794" y="255"/>
                </a:cxn>
                <a:cxn ang="0">
                  <a:pos x="789" y="210"/>
                </a:cxn>
                <a:cxn ang="0">
                  <a:pos x="782" y="176"/>
                </a:cxn>
                <a:cxn ang="0">
                  <a:pos x="794" y="143"/>
                </a:cxn>
                <a:cxn ang="0">
                  <a:pos x="796" y="100"/>
                </a:cxn>
              </a:cxnLst>
              <a:rect l="0" t="0" r="r" b="b"/>
              <a:pathLst>
                <a:path w="801" h="776">
                  <a:moveTo>
                    <a:pt x="801" y="95"/>
                  </a:moveTo>
                  <a:lnTo>
                    <a:pt x="797" y="83"/>
                  </a:lnTo>
                  <a:lnTo>
                    <a:pt x="793" y="74"/>
                  </a:lnTo>
                  <a:lnTo>
                    <a:pt x="789" y="70"/>
                  </a:lnTo>
                  <a:lnTo>
                    <a:pt x="784" y="68"/>
                  </a:lnTo>
                  <a:lnTo>
                    <a:pt x="778" y="68"/>
                  </a:lnTo>
                  <a:lnTo>
                    <a:pt x="769" y="68"/>
                  </a:lnTo>
                  <a:lnTo>
                    <a:pt x="758" y="68"/>
                  </a:lnTo>
                  <a:lnTo>
                    <a:pt x="748" y="68"/>
                  </a:lnTo>
                  <a:lnTo>
                    <a:pt x="741" y="66"/>
                  </a:lnTo>
                  <a:lnTo>
                    <a:pt x="736" y="62"/>
                  </a:lnTo>
                  <a:lnTo>
                    <a:pt x="728" y="61"/>
                  </a:lnTo>
                  <a:lnTo>
                    <a:pt x="721" y="61"/>
                  </a:lnTo>
                  <a:lnTo>
                    <a:pt x="715" y="59"/>
                  </a:lnTo>
                  <a:lnTo>
                    <a:pt x="711" y="58"/>
                  </a:lnTo>
                  <a:lnTo>
                    <a:pt x="707" y="55"/>
                  </a:lnTo>
                  <a:lnTo>
                    <a:pt x="705" y="52"/>
                  </a:lnTo>
                  <a:lnTo>
                    <a:pt x="701" y="45"/>
                  </a:lnTo>
                  <a:lnTo>
                    <a:pt x="696" y="37"/>
                  </a:lnTo>
                  <a:lnTo>
                    <a:pt x="689" y="31"/>
                  </a:lnTo>
                  <a:lnTo>
                    <a:pt x="682" y="27"/>
                  </a:lnTo>
                  <a:lnTo>
                    <a:pt x="674" y="23"/>
                  </a:lnTo>
                  <a:lnTo>
                    <a:pt x="667" y="20"/>
                  </a:lnTo>
                  <a:lnTo>
                    <a:pt x="652" y="16"/>
                  </a:lnTo>
                  <a:lnTo>
                    <a:pt x="639" y="12"/>
                  </a:lnTo>
                  <a:lnTo>
                    <a:pt x="632" y="12"/>
                  </a:lnTo>
                  <a:lnTo>
                    <a:pt x="625" y="13"/>
                  </a:lnTo>
                  <a:lnTo>
                    <a:pt x="618" y="16"/>
                  </a:lnTo>
                  <a:lnTo>
                    <a:pt x="610" y="20"/>
                  </a:lnTo>
                  <a:lnTo>
                    <a:pt x="597" y="23"/>
                  </a:lnTo>
                  <a:lnTo>
                    <a:pt x="583" y="26"/>
                  </a:lnTo>
                  <a:lnTo>
                    <a:pt x="573" y="31"/>
                  </a:lnTo>
                  <a:lnTo>
                    <a:pt x="564" y="38"/>
                  </a:lnTo>
                  <a:lnTo>
                    <a:pt x="554" y="47"/>
                  </a:lnTo>
                  <a:lnTo>
                    <a:pt x="546" y="55"/>
                  </a:lnTo>
                  <a:lnTo>
                    <a:pt x="542" y="61"/>
                  </a:lnTo>
                  <a:lnTo>
                    <a:pt x="540" y="67"/>
                  </a:lnTo>
                  <a:lnTo>
                    <a:pt x="537" y="71"/>
                  </a:lnTo>
                  <a:lnTo>
                    <a:pt x="537" y="77"/>
                  </a:lnTo>
                  <a:lnTo>
                    <a:pt x="537" y="88"/>
                  </a:lnTo>
                  <a:lnTo>
                    <a:pt x="540" y="101"/>
                  </a:lnTo>
                  <a:lnTo>
                    <a:pt x="541" y="112"/>
                  </a:lnTo>
                  <a:lnTo>
                    <a:pt x="542" y="124"/>
                  </a:lnTo>
                  <a:lnTo>
                    <a:pt x="541" y="130"/>
                  </a:lnTo>
                  <a:lnTo>
                    <a:pt x="540" y="135"/>
                  </a:lnTo>
                  <a:lnTo>
                    <a:pt x="537" y="141"/>
                  </a:lnTo>
                  <a:lnTo>
                    <a:pt x="534" y="147"/>
                  </a:lnTo>
                  <a:lnTo>
                    <a:pt x="526" y="155"/>
                  </a:lnTo>
                  <a:lnTo>
                    <a:pt x="518" y="161"/>
                  </a:lnTo>
                  <a:lnTo>
                    <a:pt x="510" y="166"/>
                  </a:lnTo>
                  <a:lnTo>
                    <a:pt x="501" y="169"/>
                  </a:lnTo>
                  <a:lnTo>
                    <a:pt x="496" y="171"/>
                  </a:lnTo>
                  <a:lnTo>
                    <a:pt x="492" y="171"/>
                  </a:lnTo>
                  <a:lnTo>
                    <a:pt x="487" y="171"/>
                  </a:lnTo>
                  <a:lnTo>
                    <a:pt x="483" y="169"/>
                  </a:lnTo>
                  <a:lnTo>
                    <a:pt x="478" y="167"/>
                  </a:lnTo>
                  <a:lnTo>
                    <a:pt x="473" y="165"/>
                  </a:lnTo>
                  <a:lnTo>
                    <a:pt x="470" y="161"/>
                  </a:lnTo>
                  <a:lnTo>
                    <a:pt x="465" y="157"/>
                  </a:lnTo>
                  <a:lnTo>
                    <a:pt x="455" y="148"/>
                  </a:lnTo>
                  <a:lnTo>
                    <a:pt x="445" y="140"/>
                  </a:lnTo>
                  <a:lnTo>
                    <a:pt x="434" y="133"/>
                  </a:lnTo>
                  <a:lnTo>
                    <a:pt x="421" y="127"/>
                  </a:lnTo>
                  <a:lnTo>
                    <a:pt x="408" y="124"/>
                  </a:lnTo>
                  <a:lnTo>
                    <a:pt x="395" y="120"/>
                  </a:lnTo>
                  <a:lnTo>
                    <a:pt x="382" y="118"/>
                  </a:lnTo>
                  <a:lnTo>
                    <a:pt x="369" y="116"/>
                  </a:lnTo>
                  <a:lnTo>
                    <a:pt x="356" y="115"/>
                  </a:lnTo>
                  <a:lnTo>
                    <a:pt x="345" y="114"/>
                  </a:lnTo>
                  <a:lnTo>
                    <a:pt x="336" y="111"/>
                  </a:lnTo>
                  <a:lnTo>
                    <a:pt x="326" y="108"/>
                  </a:lnTo>
                  <a:lnTo>
                    <a:pt x="323" y="106"/>
                  </a:lnTo>
                  <a:lnTo>
                    <a:pt x="321" y="102"/>
                  </a:lnTo>
                  <a:lnTo>
                    <a:pt x="317" y="99"/>
                  </a:lnTo>
                  <a:lnTo>
                    <a:pt x="315" y="94"/>
                  </a:lnTo>
                  <a:lnTo>
                    <a:pt x="310" y="84"/>
                  </a:lnTo>
                  <a:lnTo>
                    <a:pt x="307" y="71"/>
                  </a:lnTo>
                  <a:lnTo>
                    <a:pt x="305" y="62"/>
                  </a:lnTo>
                  <a:lnTo>
                    <a:pt x="301" y="54"/>
                  </a:lnTo>
                  <a:lnTo>
                    <a:pt x="299" y="50"/>
                  </a:lnTo>
                  <a:lnTo>
                    <a:pt x="296" y="46"/>
                  </a:lnTo>
                  <a:lnTo>
                    <a:pt x="292" y="44"/>
                  </a:lnTo>
                  <a:lnTo>
                    <a:pt x="288" y="42"/>
                  </a:lnTo>
                  <a:lnTo>
                    <a:pt x="279" y="39"/>
                  </a:lnTo>
                  <a:lnTo>
                    <a:pt x="269" y="38"/>
                  </a:lnTo>
                  <a:lnTo>
                    <a:pt x="260" y="36"/>
                  </a:lnTo>
                  <a:lnTo>
                    <a:pt x="252" y="33"/>
                  </a:lnTo>
                  <a:lnTo>
                    <a:pt x="244" y="28"/>
                  </a:lnTo>
                  <a:lnTo>
                    <a:pt x="235" y="23"/>
                  </a:lnTo>
                  <a:lnTo>
                    <a:pt x="226" y="20"/>
                  </a:lnTo>
                  <a:lnTo>
                    <a:pt x="216" y="18"/>
                  </a:lnTo>
                  <a:lnTo>
                    <a:pt x="206" y="17"/>
                  </a:lnTo>
                  <a:lnTo>
                    <a:pt x="196" y="16"/>
                  </a:lnTo>
                  <a:lnTo>
                    <a:pt x="186" y="17"/>
                  </a:lnTo>
                  <a:lnTo>
                    <a:pt x="177" y="18"/>
                  </a:lnTo>
                  <a:lnTo>
                    <a:pt x="168" y="19"/>
                  </a:lnTo>
                  <a:lnTo>
                    <a:pt x="160" y="18"/>
                  </a:lnTo>
                  <a:lnTo>
                    <a:pt x="151" y="17"/>
                  </a:lnTo>
                  <a:lnTo>
                    <a:pt x="143" y="14"/>
                  </a:lnTo>
                  <a:lnTo>
                    <a:pt x="127" y="8"/>
                  </a:lnTo>
                  <a:lnTo>
                    <a:pt x="111" y="0"/>
                  </a:lnTo>
                  <a:lnTo>
                    <a:pt x="110" y="0"/>
                  </a:lnTo>
                  <a:lnTo>
                    <a:pt x="109" y="0"/>
                  </a:lnTo>
                  <a:lnTo>
                    <a:pt x="106" y="9"/>
                  </a:lnTo>
                  <a:lnTo>
                    <a:pt x="104" y="18"/>
                  </a:lnTo>
                  <a:lnTo>
                    <a:pt x="104" y="22"/>
                  </a:lnTo>
                  <a:lnTo>
                    <a:pt x="105" y="27"/>
                  </a:lnTo>
                  <a:lnTo>
                    <a:pt x="106" y="31"/>
                  </a:lnTo>
                  <a:lnTo>
                    <a:pt x="109" y="35"/>
                  </a:lnTo>
                  <a:lnTo>
                    <a:pt x="110" y="37"/>
                  </a:lnTo>
                  <a:lnTo>
                    <a:pt x="111" y="38"/>
                  </a:lnTo>
                  <a:lnTo>
                    <a:pt x="110" y="41"/>
                  </a:lnTo>
                  <a:lnTo>
                    <a:pt x="108" y="43"/>
                  </a:lnTo>
                  <a:lnTo>
                    <a:pt x="104" y="45"/>
                  </a:lnTo>
                  <a:lnTo>
                    <a:pt x="100" y="47"/>
                  </a:lnTo>
                  <a:lnTo>
                    <a:pt x="90" y="52"/>
                  </a:lnTo>
                  <a:lnTo>
                    <a:pt x="85" y="54"/>
                  </a:lnTo>
                  <a:lnTo>
                    <a:pt x="74" y="61"/>
                  </a:lnTo>
                  <a:lnTo>
                    <a:pt x="65" y="69"/>
                  </a:lnTo>
                  <a:lnTo>
                    <a:pt x="61" y="75"/>
                  </a:lnTo>
                  <a:lnTo>
                    <a:pt x="56" y="83"/>
                  </a:lnTo>
                  <a:lnTo>
                    <a:pt x="49" y="85"/>
                  </a:lnTo>
                  <a:lnTo>
                    <a:pt x="43" y="86"/>
                  </a:lnTo>
                  <a:lnTo>
                    <a:pt x="38" y="93"/>
                  </a:lnTo>
                  <a:lnTo>
                    <a:pt x="36" y="99"/>
                  </a:lnTo>
                  <a:lnTo>
                    <a:pt x="35" y="106"/>
                  </a:lnTo>
                  <a:lnTo>
                    <a:pt x="37" y="112"/>
                  </a:lnTo>
                  <a:lnTo>
                    <a:pt x="40" y="123"/>
                  </a:lnTo>
                  <a:lnTo>
                    <a:pt x="43" y="134"/>
                  </a:lnTo>
                  <a:lnTo>
                    <a:pt x="43" y="141"/>
                  </a:lnTo>
                  <a:lnTo>
                    <a:pt x="39" y="147"/>
                  </a:lnTo>
                  <a:lnTo>
                    <a:pt x="36" y="152"/>
                  </a:lnTo>
                  <a:lnTo>
                    <a:pt x="31" y="158"/>
                  </a:lnTo>
                  <a:lnTo>
                    <a:pt x="20" y="166"/>
                  </a:lnTo>
                  <a:lnTo>
                    <a:pt x="8" y="174"/>
                  </a:lnTo>
                  <a:lnTo>
                    <a:pt x="14" y="192"/>
                  </a:lnTo>
                  <a:lnTo>
                    <a:pt x="19" y="210"/>
                  </a:lnTo>
                  <a:lnTo>
                    <a:pt x="22" y="229"/>
                  </a:lnTo>
                  <a:lnTo>
                    <a:pt x="23" y="247"/>
                  </a:lnTo>
                  <a:lnTo>
                    <a:pt x="23" y="261"/>
                  </a:lnTo>
                  <a:lnTo>
                    <a:pt x="21" y="273"/>
                  </a:lnTo>
                  <a:lnTo>
                    <a:pt x="21" y="280"/>
                  </a:lnTo>
                  <a:lnTo>
                    <a:pt x="21" y="286"/>
                  </a:lnTo>
                  <a:lnTo>
                    <a:pt x="22" y="293"/>
                  </a:lnTo>
                  <a:lnTo>
                    <a:pt x="24" y="298"/>
                  </a:lnTo>
                  <a:lnTo>
                    <a:pt x="28" y="307"/>
                  </a:lnTo>
                  <a:lnTo>
                    <a:pt x="29" y="314"/>
                  </a:lnTo>
                  <a:lnTo>
                    <a:pt x="28" y="321"/>
                  </a:lnTo>
                  <a:lnTo>
                    <a:pt x="25" y="326"/>
                  </a:lnTo>
                  <a:lnTo>
                    <a:pt x="22" y="331"/>
                  </a:lnTo>
                  <a:lnTo>
                    <a:pt x="20" y="337"/>
                  </a:lnTo>
                  <a:lnTo>
                    <a:pt x="19" y="344"/>
                  </a:lnTo>
                  <a:lnTo>
                    <a:pt x="20" y="352"/>
                  </a:lnTo>
                  <a:lnTo>
                    <a:pt x="24" y="363"/>
                  </a:lnTo>
                  <a:lnTo>
                    <a:pt x="28" y="372"/>
                  </a:lnTo>
                  <a:lnTo>
                    <a:pt x="27" y="378"/>
                  </a:lnTo>
                  <a:lnTo>
                    <a:pt x="24" y="384"/>
                  </a:lnTo>
                  <a:lnTo>
                    <a:pt x="14" y="393"/>
                  </a:lnTo>
                  <a:lnTo>
                    <a:pt x="3" y="402"/>
                  </a:lnTo>
                  <a:lnTo>
                    <a:pt x="0" y="404"/>
                  </a:lnTo>
                  <a:lnTo>
                    <a:pt x="0" y="408"/>
                  </a:lnTo>
                  <a:lnTo>
                    <a:pt x="1" y="411"/>
                  </a:lnTo>
                  <a:lnTo>
                    <a:pt x="3" y="415"/>
                  </a:lnTo>
                  <a:lnTo>
                    <a:pt x="7" y="421"/>
                  </a:lnTo>
                  <a:lnTo>
                    <a:pt x="12" y="427"/>
                  </a:lnTo>
                  <a:lnTo>
                    <a:pt x="19" y="434"/>
                  </a:lnTo>
                  <a:lnTo>
                    <a:pt x="24" y="442"/>
                  </a:lnTo>
                  <a:lnTo>
                    <a:pt x="30" y="451"/>
                  </a:lnTo>
                  <a:lnTo>
                    <a:pt x="33" y="460"/>
                  </a:lnTo>
                  <a:lnTo>
                    <a:pt x="33" y="467"/>
                  </a:lnTo>
                  <a:lnTo>
                    <a:pt x="32" y="474"/>
                  </a:lnTo>
                  <a:lnTo>
                    <a:pt x="32" y="477"/>
                  </a:lnTo>
                  <a:lnTo>
                    <a:pt x="32" y="481"/>
                  </a:lnTo>
                  <a:lnTo>
                    <a:pt x="35" y="483"/>
                  </a:lnTo>
                  <a:lnTo>
                    <a:pt x="37" y="485"/>
                  </a:lnTo>
                  <a:lnTo>
                    <a:pt x="39" y="486"/>
                  </a:lnTo>
                  <a:lnTo>
                    <a:pt x="41" y="489"/>
                  </a:lnTo>
                  <a:lnTo>
                    <a:pt x="45" y="494"/>
                  </a:lnTo>
                  <a:lnTo>
                    <a:pt x="45" y="499"/>
                  </a:lnTo>
                  <a:lnTo>
                    <a:pt x="46" y="501"/>
                  </a:lnTo>
                  <a:lnTo>
                    <a:pt x="48" y="502"/>
                  </a:lnTo>
                  <a:lnTo>
                    <a:pt x="51" y="502"/>
                  </a:lnTo>
                  <a:lnTo>
                    <a:pt x="55" y="502"/>
                  </a:lnTo>
                  <a:lnTo>
                    <a:pt x="63" y="499"/>
                  </a:lnTo>
                  <a:lnTo>
                    <a:pt x="68" y="498"/>
                  </a:lnTo>
                  <a:lnTo>
                    <a:pt x="72" y="499"/>
                  </a:lnTo>
                  <a:lnTo>
                    <a:pt x="84" y="503"/>
                  </a:lnTo>
                  <a:lnTo>
                    <a:pt x="96" y="507"/>
                  </a:lnTo>
                  <a:lnTo>
                    <a:pt x="109" y="511"/>
                  </a:lnTo>
                  <a:lnTo>
                    <a:pt x="112" y="514"/>
                  </a:lnTo>
                  <a:lnTo>
                    <a:pt x="114" y="517"/>
                  </a:lnTo>
                  <a:lnTo>
                    <a:pt x="117" y="522"/>
                  </a:lnTo>
                  <a:lnTo>
                    <a:pt x="119" y="526"/>
                  </a:lnTo>
                  <a:lnTo>
                    <a:pt x="121" y="535"/>
                  </a:lnTo>
                  <a:lnTo>
                    <a:pt x="125" y="545"/>
                  </a:lnTo>
                  <a:lnTo>
                    <a:pt x="128" y="550"/>
                  </a:lnTo>
                  <a:lnTo>
                    <a:pt x="131" y="556"/>
                  </a:lnTo>
                  <a:lnTo>
                    <a:pt x="142" y="562"/>
                  </a:lnTo>
                  <a:lnTo>
                    <a:pt x="153" y="564"/>
                  </a:lnTo>
                  <a:lnTo>
                    <a:pt x="163" y="566"/>
                  </a:lnTo>
                  <a:lnTo>
                    <a:pt x="176" y="567"/>
                  </a:lnTo>
                  <a:lnTo>
                    <a:pt x="187" y="570"/>
                  </a:lnTo>
                  <a:lnTo>
                    <a:pt x="198" y="572"/>
                  </a:lnTo>
                  <a:lnTo>
                    <a:pt x="209" y="575"/>
                  </a:lnTo>
                  <a:lnTo>
                    <a:pt x="218" y="581"/>
                  </a:lnTo>
                  <a:lnTo>
                    <a:pt x="225" y="589"/>
                  </a:lnTo>
                  <a:lnTo>
                    <a:pt x="233" y="597"/>
                  </a:lnTo>
                  <a:lnTo>
                    <a:pt x="237" y="600"/>
                  </a:lnTo>
                  <a:lnTo>
                    <a:pt x="242" y="603"/>
                  </a:lnTo>
                  <a:lnTo>
                    <a:pt x="247" y="605"/>
                  </a:lnTo>
                  <a:lnTo>
                    <a:pt x="251" y="605"/>
                  </a:lnTo>
                  <a:lnTo>
                    <a:pt x="273" y="592"/>
                  </a:lnTo>
                  <a:lnTo>
                    <a:pt x="285" y="586"/>
                  </a:lnTo>
                  <a:lnTo>
                    <a:pt x="292" y="581"/>
                  </a:lnTo>
                  <a:lnTo>
                    <a:pt x="307" y="571"/>
                  </a:lnTo>
                  <a:lnTo>
                    <a:pt x="316" y="566"/>
                  </a:lnTo>
                  <a:lnTo>
                    <a:pt x="326" y="562"/>
                  </a:lnTo>
                  <a:lnTo>
                    <a:pt x="334" y="559"/>
                  </a:lnTo>
                  <a:lnTo>
                    <a:pt x="342" y="559"/>
                  </a:lnTo>
                  <a:lnTo>
                    <a:pt x="382" y="579"/>
                  </a:lnTo>
                  <a:lnTo>
                    <a:pt x="421" y="599"/>
                  </a:lnTo>
                  <a:lnTo>
                    <a:pt x="460" y="620"/>
                  </a:lnTo>
                  <a:lnTo>
                    <a:pt x="499" y="640"/>
                  </a:lnTo>
                  <a:lnTo>
                    <a:pt x="529" y="656"/>
                  </a:lnTo>
                  <a:lnTo>
                    <a:pt x="560" y="673"/>
                  </a:lnTo>
                  <a:lnTo>
                    <a:pt x="591" y="689"/>
                  </a:lnTo>
                  <a:lnTo>
                    <a:pt x="622" y="706"/>
                  </a:lnTo>
                  <a:lnTo>
                    <a:pt x="651" y="724"/>
                  </a:lnTo>
                  <a:lnTo>
                    <a:pt x="682" y="741"/>
                  </a:lnTo>
                  <a:lnTo>
                    <a:pt x="713" y="758"/>
                  </a:lnTo>
                  <a:lnTo>
                    <a:pt x="742" y="776"/>
                  </a:lnTo>
                  <a:lnTo>
                    <a:pt x="742" y="769"/>
                  </a:lnTo>
                  <a:lnTo>
                    <a:pt x="741" y="762"/>
                  </a:lnTo>
                  <a:lnTo>
                    <a:pt x="741" y="758"/>
                  </a:lnTo>
                  <a:lnTo>
                    <a:pt x="741" y="754"/>
                  </a:lnTo>
                  <a:lnTo>
                    <a:pt x="742" y="751"/>
                  </a:lnTo>
                  <a:lnTo>
                    <a:pt x="744" y="750"/>
                  </a:lnTo>
                  <a:lnTo>
                    <a:pt x="746" y="749"/>
                  </a:lnTo>
                  <a:lnTo>
                    <a:pt x="748" y="749"/>
                  </a:lnTo>
                  <a:lnTo>
                    <a:pt x="758" y="749"/>
                  </a:lnTo>
                  <a:lnTo>
                    <a:pt x="769" y="749"/>
                  </a:lnTo>
                  <a:lnTo>
                    <a:pt x="778" y="749"/>
                  </a:lnTo>
                  <a:lnTo>
                    <a:pt x="788" y="749"/>
                  </a:lnTo>
                  <a:lnTo>
                    <a:pt x="792" y="747"/>
                  </a:lnTo>
                  <a:lnTo>
                    <a:pt x="794" y="745"/>
                  </a:lnTo>
                  <a:lnTo>
                    <a:pt x="795" y="744"/>
                  </a:lnTo>
                  <a:lnTo>
                    <a:pt x="795" y="743"/>
                  </a:lnTo>
                  <a:lnTo>
                    <a:pt x="795" y="738"/>
                  </a:lnTo>
                  <a:lnTo>
                    <a:pt x="794" y="733"/>
                  </a:lnTo>
                  <a:lnTo>
                    <a:pt x="794" y="705"/>
                  </a:lnTo>
                  <a:lnTo>
                    <a:pt x="794" y="674"/>
                  </a:lnTo>
                  <a:lnTo>
                    <a:pt x="794" y="651"/>
                  </a:lnTo>
                  <a:lnTo>
                    <a:pt x="794" y="640"/>
                  </a:lnTo>
                  <a:lnTo>
                    <a:pt x="794" y="584"/>
                  </a:lnTo>
                  <a:lnTo>
                    <a:pt x="794" y="522"/>
                  </a:lnTo>
                  <a:lnTo>
                    <a:pt x="794" y="456"/>
                  </a:lnTo>
                  <a:lnTo>
                    <a:pt x="794" y="392"/>
                  </a:lnTo>
                  <a:lnTo>
                    <a:pt x="794" y="334"/>
                  </a:lnTo>
                  <a:lnTo>
                    <a:pt x="794" y="287"/>
                  </a:lnTo>
                  <a:lnTo>
                    <a:pt x="794" y="255"/>
                  </a:lnTo>
                  <a:lnTo>
                    <a:pt x="794" y="244"/>
                  </a:lnTo>
                  <a:lnTo>
                    <a:pt x="794" y="234"/>
                  </a:lnTo>
                  <a:lnTo>
                    <a:pt x="793" y="226"/>
                  </a:lnTo>
                  <a:lnTo>
                    <a:pt x="792" y="218"/>
                  </a:lnTo>
                  <a:lnTo>
                    <a:pt x="789" y="210"/>
                  </a:lnTo>
                  <a:lnTo>
                    <a:pt x="784" y="199"/>
                  </a:lnTo>
                  <a:lnTo>
                    <a:pt x="780" y="190"/>
                  </a:lnTo>
                  <a:lnTo>
                    <a:pt x="780" y="187"/>
                  </a:lnTo>
                  <a:lnTo>
                    <a:pt x="780" y="182"/>
                  </a:lnTo>
                  <a:lnTo>
                    <a:pt x="782" y="176"/>
                  </a:lnTo>
                  <a:lnTo>
                    <a:pt x="786" y="171"/>
                  </a:lnTo>
                  <a:lnTo>
                    <a:pt x="789" y="164"/>
                  </a:lnTo>
                  <a:lnTo>
                    <a:pt x="793" y="157"/>
                  </a:lnTo>
                  <a:lnTo>
                    <a:pt x="795" y="150"/>
                  </a:lnTo>
                  <a:lnTo>
                    <a:pt x="794" y="143"/>
                  </a:lnTo>
                  <a:lnTo>
                    <a:pt x="790" y="131"/>
                  </a:lnTo>
                  <a:lnTo>
                    <a:pt x="788" y="118"/>
                  </a:lnTo>
                  <a:lnTo>
                    <a:pt x="790" y="111"/>
                  </a:lnTo>
                  <a:lnTo>
                    <a:pt x="793" y="106"/>
                  </a:lnTo>
                  <a:lnTo>
                    <a:pt x="796" y="100"/>
                  </a:lnTo>
                  <a:lnTo>
                    <a:pt x="801" y="95"/>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6" name="Freeform 426"/>
            <p:cNvSpPr>
              <a:spLocks/>
            </p:cNvSpPr>
            <p:nvPr/>
          </p:nvSpPr>
          <p:spPr bwMode="gray">
            <a:xfrm>
              <a:off x="5281613" y="4076701"/>
              <a:ext cx="269875" cy="327025"/>
            </a:xfrm>
            <a:custGeom>
              <a:avLst/>
              <a:gdLst/>
              <a:ahLst/>
              <a:cxnLst>
                <a:cxn ang="0">
                  <a:pos x="733" y="25"/>
                </a:cxn>
                <a:cxn ang="0">
                  <a:pos x="764" y="51"/>
                </a:cxn>
                <a:cxn ang="0">
                  <a:pos x="782" y="112"/>
                </a:cxn>
                <a:cxn ang="0">
                  <a:pos x="778" y="164"/>
                </a:cxn>
                <a:cxn ang="0">
                  <a:pos x="805" y="237"/>
                </a:cxn>
                <a:cxn ang="0">
                  <a:pos x="839" y="259"/>
                </a:cxn>
                <a:cxn ang="0">
                  <a:pos x="812" y="303"/>
                </a:cxn>
                <a:cxn ang="0">
                  <a:pos x="773" y="324"/>
                </a:cxn>
                <a:cxn ang="0">
                  <a:pos x="763" y="382"/>
                </a:cxn>
                <a:cxn ang="0">
                  <a:pos x="749" y="470"/>
                </a:cxn>
                <a:cxn ang="0">
                  <a:pos x="715" y="553"/>
                </a:cxn>
                <a:cxn ang="0">
                  <a:pos x="669" y="623"/>
                </a:cxn>
                <a:cxn ang="0">
                  <a:pos x="649" y="648"/>
                </a:cxn>
                <a:cxn ang="0">
                  <a:pos x="636" y="681"/>
                </a:cxn>
                <a:cxn ang="0">
                  <a:pos x="625" y="754"/>
                </a:cxn>
                <a:cxn ang="0">
                  <a:pos x="584" y="772"/>
                </a:cxn>
                <a:cxn ang="0">
                  <a:pos x="565" y="802"/>
                </a:cxn>
                <a:cxn ang="0">
                  <a:pos x="621" y="832"/>
                </a:cxn>
                <a:cxn ang="0">
                  <a:pos x="661" y="885"/>
                </a:cxn>
                <a:cxn ang="0">
                  <a:pos x="708" y="933"/>
                </a:cxn>
                <a:cxn ang="0">
                  <a:pos x="701" y="969"/>
                </a:cxn>
                <a:cxn ang="0">
                  <a:pos x="687" y="956"/>
                </a:cxn>
                <a:cxn ang="0">
                  <a:pos x="633" y="973"/>
                </a:cxn>
                <a:cxn ang="0">
                  <a:pos x="577" y="1015"/>
                </a:cxn>
                <a:cxn ang="0">
                  <a:pos x="536" y="1014"/>
                </a:cxn>
                <a:cxn ang="0">
                  <a:pos x="506" y="1011"/>
                </a:cxn>
                <a:cxn ang="0">
                  <a:pos x="469" y="1011"/>
                </a:cxn>
                <a:cxn ang="0">
                  <a:pos x="442" y="1010"/>
                </a:cxn>
                <a:cxn ang="0">
                  <a:pos x="408" y="983"/>
                </a:cxn>
                <a:cxn ang="0">
                  <a:pos x="397" y="967"/>
                </a:cxn>
                <a:cxn ang="0">
                  <a:pos x="367" y="978"/>
                </a:cxn>
                <a:cxn ang="0">
                  <a:pos x="320" y="982"/>
                </a:cxn>
                <a:cxn ang="0">
                  <a:pos x="300" y="962"/>
                </a:cxn>
                <a:cxn ang="0">
                  <a:pos x="274" y="916"/>
                </a:cxn>
                <a:cxn ang="0">
                  <a:pos x="239" y="887"/>
                </a:cxn>
                <a:cxn ang="0">
                  <a:pos x="234" y="864"/>
                </a:cxn>
                <a:cxn ang="0">
                  <a:pos x="170" y="820"/>
                </a:cxn>
                <a:cxn ang="0">
                  <a:pos x="164" y="800"/>
                </a:cxn>
                <a:cxn ang="0">
                  <a:pos x="128" y="783"/>
                </a:cxn>
                <a:cxn ang="0">
                  <a:pos x="121" y="762"/>
                </a:cxn>
                <a:cxn ang="0">
                  <a:pos x="90" y="748"/>
                </a:cxn>
                <a:cxn ang="0">
                  <a:pos x="84" y="738"/>
                </a:cxn>
                <a:cxn ang="0">
                  <a:pos x="55" y="647"/>
                </a:cxn>
                <a:cxn ang="0">
                  <a:pos x="38" y="611"/>
                </a:cxn>
                <a:cxn ang="0">
                  <a:pos x="30" y="562"/>
                </a:cxn>
                <a:cxn ang="0">
                  <a:pos x="1" y="554"/>
                </a:cxn>
                <a:cxn ang="0">
                  <a:pos x="33" y="473"/>
                </a:cxn>
                <a:cxn ang="0">
                  <a:pos x="45" y="438"/>
                </a:cxn>
                <a:cxn ang="0">
                  <a:pos x="59" y="398"/>
                </a:cxn>
                <a:cxn ang="0">
                  <a:pos x="82" y="393"/>
                </a:cxn>
                <a:cxn ang="0">
                  <a:pos x="109" y="263"/>
                </a:cxn>
                <a:cxn ang="0">
                  <a:pos x="111" y="168"/>
                </a:cxn>
                <a:cxn ang="0">
                  <a:pos x="162" y="161"/>
                </a:cxn>
                <a:cxn ang="0">
                  <a:pos x="251" y="59"/>
                </a:cxn>
                <a:cxn ang="0">
                  <a:pos x="488" y="47"/>
                </a:cxn>
                <a:cxn ang="0">
                  <a:pos x="583" y="62"/>
                </a:cxn>
                <a:cxn ang="0">
                  <a:pos x="624" y="65"/>
                </a:cxn>
                <a:cxn ang="0">
                  <a:pos x="660" y="37"/>
                </a:cxn>
                <a:cxn ang="0">
                  <a:pos x="689" y="12"/>
                </a:cxn>
              </a:cxnLst>
              <a:rect l="0" t="0" r="r" b="b"/>
              <a:pathLst>
                <a:path w="852" h="1027">
                  <a:moveTo>
                    <a:pt x="699" y="0"/>
                  </a:moveTo>
                  <a:lnTo>
                    <a:pt x="702" y="7"/>
                  </a:lnTo>
                  <a:lnTo>
                    <a:pt x="707" y="13"/>
                  </a:lnTo>
                  <a:lnTo>
                    <a:pt x="709" y="15"/>
                  </a:lnTo>
                  <a:lnTo>
                    <a:pt x="713" y="17"/>
                  </a:lnTo>
                  <a:lnTo>
                    <a:pt x="715" y="18"/>
                  </a:lnTo>
                  <a:lnTo>
                    <a:pt x="719" y="20"/>
                  </a:lnTo>
                  <a:lnTo>
                    <a:pt x="725" y="20"/>
                  </a:lnTo>
                  <a:lnTo>
                    <a:pt x="730" y="22"/>
                  </a:lnTo>
                  <a:lnTo>
                    <a:pt x="733" y="25"/>
                  </a:lnTo>
                  <a:lnTo>
                    <a:pt x="734" y="29"/>
                  </a:lnTo>
                  <a:lnTo>
                    <a:pt x="736" y="32"/>
                  </a:lnTo>
                  <a:lnTo>
                    <a:pt x="739" y="35"/>
                  </a:lnTo>
                  <a:lnTo>
                    <a:pt x="742" y="39"/>
                  </a:lnTo>
                  <a:lnTo>
                    <a:pt x="748" y="41"/>
                  </a:lnTo>
                  <a:lnTo>
                    <a:pt x="752" y="42"/>
                  </a:lnTo>
                  <a:lnTo>
                    <a:pt x="756" y="43"/>
                  </a:lnTo>
                  <a:lnTo>
                    <a:pt x="758" y="45"/>
                  </a:lnTo>
                  <a:lnTo>
                    <a:pt x="760" y="47"/>
                  </a:lnTo>
                  <a:lnTo>
                    <a:pt x="764" y="51"/>
                  </a:lnTo>
                  <a:lnTo>
                    <a:pt x="766" y="59"/>
                  </a:lnTo>
                  <a:lnTo>
                    <a:pt x="766" y="59"/>
                  </a:lnTo>
                  <a:lnTo>
                    <a:pt x="767" y="70"/>
                  </a:lnTo>
                  <a:lnTo>
                    <a:pt x="770" y="79"/>
                  </a:lnTo>
                  <a:lnTo>
                    <a:pt x="773" y="88"/>
                  </a:lnTo>
                  <a:lnTo>
                    <a:pt x="778" y="96"/>
                  </a:lnTo>
                  <a:lnTo>
                    <a:pt x="784" y="106"/>
                  </a:lnTo>
                  <a:lnTo>
                    <a:pt x="788" y="113"/>
                  </a:lnTo>
                  <a:lnTo>
                    <a:pt x="784" y="113"/>
                  </a:lnTo>
                  <a:lnTo>
                    <a:pt x="782" y="112"/>
                  </a:lnTo>
                  <a:lnTo>
                    <a:pt x="779" y="112"/>
                  </a:lnTo>
                  <a:lnTo>
                    <a:pt x="775" y="112"/>
                  </a:lnTo>
                  <a:lnTo>
                    <a:pt x="776" y="119"/>
                  </a:lnTo>
                  <a:lnTo>
                    <a:pt x="780" y="127"/>
                  </a:lnTo>
                  <a:lnTo>
                    <a:pt x="782" y="132"/>
                  </a:lnTo>
                  <a:lnTo>
                    <a:pt x="782" y="138"/>
                  </a:lnTo>
                  <a:lnTo>
                    <a:pt x="781" y="144"/>
                  </a:lnTo>
                  <a:lnTo>
                    <a:pt x="779" y="149"/>
                  </a:lnTo>
                  <a:lnTo>
                    <a:pt x="778" y="156"/>
                  </a:lnTo>
                  <a:lnTo>
                    <a:pt x="778" y="164"/>
                  </a:lnTo>
                  <a:lnTo>
                    <a:pt x="779" y="175"/>
                  </a:lnTo>
                  <a:lnTo>
                    <a:pt x="780" y="184"/>
                  </a:lnTo>
                  <a:lnTo>
                    <a:pt x="784" y="203"/>
                  </a:lnTo>
                  <a:lnTo>
                    <a:pt x="789" y="218"/>
                  </a:lnTo>
                  <a:lnTo>
                    <a:pt x="791" y="225"/>
                  </a:lnTo>
                  <a:lnTo>
                    <a:pt x="795" y="230"/>
                  </a:lnTo>
                  <a:lnTo>
                    <a:pt x="797" y="233"/>
                  </a:lnTo>
                  <a:lnTo>
                    <a:pt x="799" y="235"/>
                  </a:lnTo>
                  <a:lnTo>
                    <a:pt x="801" y="236"/>
                  </a:lnTo>
                  <a:lnTo>
                    <a:pt x="805" y="237"/>
                  </a:lnTo>
                  <a:lnTo>
                    <a:pt x="811" y="238"/>
                  </a:lnTo>
                  <a:lnTo>
                    <a:pt x="814" y="241"/>
                  </a:lnTo>
                  <a:lnTo>
                    <a:pt x="817" y="244"/>
                  </a:lnTo>
                  <a:lnTo>
                    <a:pt x="820" y="248"/>
                  </a:lnTo>
                  <a:lnTo>
                    <a:pt x="822" y="252"/>
                  </a:lnTo>
                  <a:lnTo>
                    <a:pt x="825" y="256"/>
                  </a:lnTo>
                  <a:lnTo>
                    <a:pt x="828" y="258"/>
                  </a:lnTo>
                  <a:lnTo>
                    <a:pt x="832" y="259"/>
                  </a:lnTo>
                  <a:lnTo>
                    <a:pt x="836" y="259"/>
                  </a:lnTo>
                  <a:lnTo>
                    <a:pt x="839" y="259"/>
                  </a:lnTo>
                  <a:lnTo>
                    <a:pt x="841" y="260"/>
                  </a:lnTo>
                  <a:lnTo>
                    <a:pt x="844" y="262"/>
                  </a:lnTo>
                  <a:lnTo>
                    <a:pt x="848" y="267"/>
                  </a:lnTo>
                  <a:lnTo>
                    <a:pt x="852" y="273"/>
                  </a:lnTo>
                  <a:lnTo>
                    <a:pt x="848" y="281"/>
                  </a:lnTo>
                  <a:lnTo>
                    <a:pt x="843" y="287"/>
                  </a:lnTo>
                  <a:lnTo>
                    <a:pt x="837" y="294"/>
                  </a:lnTo>
                  <a:lnTo>
                    <a:pt x="829" y="299"/>
                  </a:lnTo>
                  <a:lnTo>
                    <a:pt x="820" y="302"/>
                  </a:lnTo>
                  <a:lnTo>
                    <a:pt x="812" y="303"/>
                  </a:lnTo>
                  <a:lnTo>
                    <a:pt x="807" y="303"/>
                  </a:lnTo>
                  <a:lnTo>
                    <a:pt x="804" y="306"/>
                  </a:lnTo>
                  <a:lnTo>
                    <a:pt x="800" y="308"/>
                  </a:lnTo>
                  <a:lnTo>
                    <a:pt x="798" y="313"/>
                  </a:lnTo>
                  <a:lnTo>
                    <a:pt x="796" y="317"/>
                  </a:lnTo>
                  <a:lnTo>
                    <a:pt x="793" y="320"/>
                  </a:lnTo>
                  <a:lnTo>
                    <a:pt x="790" y="324"/>
                  </a:lnTo>
                  <a:lnTo>
                    <a:pt x="787" y="326"/>
                  </a:lnTo>
                  <a:lnTo>
                    <a:pt x="780" y="326"/>
                  </a:lnTo>
                  <a:lnTo>
                    <a:pt x="773" y="324"/>
                  </a:lnTo>
                  <a:lnTo>
                    <a:pt x="771" y="324"/>
                  </a:lnTo>
                  <a:lnTo>
                    <a:pt x="768" y="325"/>
                  </a:lnTo>
                  <a:lnTo>
                    <a:pt x="767" y="327"/>
                  </a:lnTo>
                  <a:lnTo>
                    <a:pt x="767" y="333"/>
                  </a:lnTo>
                  <a:lnTo>
                    <a:pt x="767" y="335"/>
                  </a:lnTo>
                  <a:lnTo>
                    <a:pt x="767" y="339"/>
                  </a:lnTo>
                  <a:lnTo>
                    <a:pt x="767" y="350"/>
                  </a:lnTo>
                  <a:lnTo>
                    <a:pt x="767" y="360"/>
                  </a:lnTo>
                  <a:lnTo>
                    <a:pt x="765" y="372"/>
                  </a:lnTo>
                  <a:lnTo>
                    <a:pt x="763" y="382"/>
                  </a:lnTo>
                  <a:lnTo>
                    <a:pt x="760" y="392"/>
                  </a:lnTo>
                  <a:lnTo>
                    <a:pt x="756" y="403"/>
                  </a:lnTo>
                  <a:lnTo>
                    <a:pt x="751" y="413"/>
                  </a:lnTo>
                  <a:lnTo>
                    <a:pt x="746" y="422"/>
                  </a:lnTo>
                  <a:lnTo>
                    <a:pt x="743" y="428"/>
                  </a:lnTo>
                  <a:lnTo>
                    <a:pt x="742" y="433"/>
                  </a:lnTo>
                  <a:lnTo>
                    <a:pt x="743" y="440"/>
                  </a:lnTo>
                  <a:lnTo>
                    <a:pt x="744" y="446"/>
                  </a:lnTo>
                  <a:lnTo>
                    <a:pt x="748" y="458"/>
                  </a:lnTo>
                  <a:lnTo>
                    <a:pt x="749" y="470"/>
                  </a:lnTo>
                  <a:lnTo>
                    <a:pt x="746" y="487"/>
                  </a:lnTo>
                  <a:lnTo>
                    <a:pt x="741" y="503"/>
                  </a:lnTo>
                  <a:lnTo>
                    <a:pt x="735" y="515"/>
                  </a:lnTo>
                  <a:lnTo>
                    <a:pt x="731" y="527"/>
                  </a:lnTo>
                  <a:lnTo>
                    <a:pt x="730" y="533"/>
                  </a:lnTo>
                  <a:lnTo>
                    <a:pt x="729" y="539"/>
                  </a:lnTo>
                  <a:lnTo>
                    <a:pt x="729" y="545"/>
                  </a:lnTo>
                  <a:lnTo>
                    <a:pt x="729" y="553"/>
                  </a:lnTo>
                  <a:lnTo>
                    <a:pt x="722" y="552"/>
                  </a:lnTo>
                  <a:lnTo>
                    <a:pt x="715" y="553"/>
                  </a:lnTo>
                  <a:lnTo>
                    <a:pt x="708" y="555"/>
                  </a:lnTo>
                  <a:lnTo>
                    <a:pt x="702" y="559"/>
                  </a:lnTo>
                  <a:lnTo>
                    <a:pt x="699" y="563"/>
                  </a:lnTo>
                  <a:lnTo>
                    <a:pt x="695" y="569"/>
                  </a:lnTo>
                  <a:lnTo>
                    <a:pt x="690" y="582"/>
                  </a:lnTo>
                  <a:lnTo>
                    <a:pt x="682" y="593"/>
                  </a:lnTo>
                  <a:lnTo>
                    <a:pt x="676" y="599"/>
                  </a:lnTo>
                  <a:lnTo>
                    <a:pt x="673" y="607"/>
                  </a:lnTo>
                  <a:lnTo>
                    <a:pt x="670" y="615"/>
                  </a:lnTo>
                  <a:lnTo>
                    <a:pt x="669" y="623"/>
                  </a:lnTo>
                  <a:lnTo>
                    <a:pt x="669" y="631"/>
                  </a:lnTo>
                  <a:lnTo>
                    <a:pt x="668" y="639"/>
                  </a:lnTo>
                  <a:lnTo>
                    <a:pt x="666" y="647"/>
                  </a:lnTo>
                  <a:lnTo>
                    <a:pt x="664" y="655"/>
                  </a:lnTo>
                  <a:lnTo>
                    <a:pt x="661" y="656"/>
                  </a:lnTo>
                  <a:lnTo>
                    <a:pt x="659" y="656"/>
                  </a:lnTo>
                  <a:lnTo>
                    <a:pt x="658" y="655"/>
                  </a:lnTo>
                  <a:lnTo>
                    <a:pt x="656" y="653"/>
                  </a:lnTo>
                  <a:lnTo>
                    <a:pt x="653" y="650"/>
                  </a:lnTo>
                  <a:lnTo>
                    <a:pt x="649" y="648"/>
                  </a:lnTo>
                  <a:lnTo>
                    <a:pt x="645" y="648"/>
                  </a:lnTo>
                  <a:lnTo>
                    <a:pt x="643" y="650"/>
                  </a:lnTo>
                  <a:lnTo>
                    <a:pt x="640" y="652"/>
                  </a:lnTo>
                  <a:lnTo>
                    <a:pt x="638" y="656"/>
                  </a:lnTo>
                  <a:lnTo>
                    <a:pt x="636" y="660"/>
                  </a:lnTo>
                  <a:lnTo>
                    <a:pt x="634" y="664"/>
                  </a:lnTo>
                  <a:lnTo>
                    <a:pt x="634" y="666"/>
                  </a:lnTo>
                  <a:lnTo>
                    <a:pt x="634" y="668"/>
                  </a:lnTo>
                  <a:lnTo>
                    <a:pt x="635" y="673"/>
                  </a:lnTo>
                  <a:lnTo>
                    <a:pt x="636" y="681"/>
                  </a:lnTo>
                  <a:lnTo>
                    <a:pt x="636" y="685"/>
                  </a:lnTo>
                  <a:lnTo>
                    <a:pt x="635" y="691"/>
                  </a:lnTo>
                  <a:lnTo>
                    <a:pt x="633" y="696"/>
                  </a:lnTo>
                  <a:lnTo>
                    <a:pt x="630" y="700"/>
                  </a:lnTo>
                  <a:lnTo>
                    <a:pt x="628" y="706"/>
                  </a:lnTo>
                  <a:lnTo>
                    <a:pt x="626" y="713"/>
                  </a:lnTo>
                  <a:lnTo>
                    <a:pt x="625" y="720"/>
                  </a:lnTo>
                  <a:lnTo>
                    <a:pt x="625" y="726"/>
                  </a:lnTo>
                  <a:lnTo>
                    <a:pt x="625" y="740"/>
                  </a:lnTo>
                  <a:lnTo>
                    <a:pt x="625" y="754"/>
                  </a:lnTo>
                  <a:lnTo>
                    <a:pt x="625" y="763"/>
                  </a:lnTo>
                  <a:lnTo>
                    <a:pt x="622" y="771"/>
                  </a:lnTo>
                  <a:lnTo>
                    <a:pt x="620" y="773"/>
                  </a:lnTo>
                  <a:lnTo>
                    <a:pt x="618" y="775"/>
                  </a:lnTo>
                  <a:lnTo>
                    <a:pt x="613" y="775"/>
                  </a:lnTo>
                  <a:lnTo>
                    <a:pt x="608" y="775"/>
                  </a:lnTo>
                  <a:lnTo>
                    <a:pt x="600" y="773"/>
                  </a:lnTo>
                  <a:lnTo>
                    <a:pt x="592" y="771"/>
                  </a:lnTo>
                  <a:lnTo>
                    <a:pt x="587" y="771"/>
                  </a:lnTo>
                  <a:lnTo>
                    <a:pt x="584" y="772"/>
                  </a:lnTo>
                  <a:lnTo>
                    <a:pt x="580" y="774"/>
                  </a:lnTo>
                  <a:lnTo>
                    <a:pt x="578" y="778"/>
                  </a:lnTo>
                  <a:lnTo>
                    <a:pt x="577" y="782"/>
                  </a:lnTo>
                  <a:lnTo>
                    <a:pt x="577" y="787"/>
                  </a:lnTo>
                  <a:lnTo>
                    <a:pt x="577" y="788"/>
                  </a:lnTo>
                  <a:lnTo>
                    <a:pt x="577" y="790"/>
                  </a:lnTo>
                  <a:lnTo>
                    <a:pt x="575" y="792"/>
                  </a:lnTo>
                  <a:lnTo>
                    <a:pt x="572" y="796"/>
                  </a:lnTo>
                  <a:lnTo>
                    <a:pt x="569" y="798"/>
                  </a:lnTo>
                  <a:lnTo>
                    <a:pt x="565" y="802"/>
                  </a:lnTo>
                  <a:lnTo>
                    <a:pt x="569" y="805"/>
                  </a:lnTo>
                  <a:lnTo>
                    <a:pt x="573" y="807"/>
                  </a:lnTo>
                  <a:lnTo>
                    <a:pt x="579" y="808"/>
                  </a:lnTo>
                  <a:lnTo>
                    <a:pt x="583" y="810"/>
                  </a:lnTo>
                  <a:lnTo>
                    <a:pt x="594" y="812"/>
                  </a:lnTo>
                  <a:lnTo>
                    <a:pt x="604" y="818"/>
                  </a:lnTo>
                  <a:lnTo>
                    <a:pt x="609" y="820"/>
                  </a:lnTo>
                  <a:lnTo>
                    <a:pt x="613" y="823"/>
                  </a:lnTo>
                  <a:lnTo>
                    <a:pt x="618" y="828"/>
                  </a:lnTo>
                  <a:lnTo>
                    <a:pt x="621" y="832"/>
                  </a:lnTo>
                  <a:lnTo>
                    <a:pt x="625" y="837"/>
                  </a:lnTo>
                  <a:lnTo>
                    <a:pt x="628" y="843"/>
                  </a:lnTo>
                  <a:lnTo>
                    <a:pt x="632" y="847"/>
                  </a:lnTo>
                  <a:lnTo>
                    <a:pt x="637" y="851"/>
                  </a:lnTo>
                  <a:lnTo>
                    <a:pt x="644" y="855"/>
                  </a:lnTo>
                  <a:lnTo>
                    <a:pt x="650" y="861"/>
                  </a:lnTo>
                  <a:lnTo>
                    <a:pt x="653" y="865"/>
                  </a:lnTo>
                  <a:lnTo>
                    <a:pt x="657" y="872"/>
                  </a:lnTo>
                  <a:lnTo>
                    <a:pt x="659" y="878"/>
                  </a:lnTo>
                  <a:lnTo>
                    <a:pt x="661" y="885"/>
                  </a:lnTo>
                  <a:lnTo>
                    <a:pt x="664" y="894"/>
                  </a:lnTo>
                  <a:lnTo>
                    <a:pt x="666" y="902"/>
                  </a:lnTo>
                  <a:lnTo>
                    <a:pt x="668" y="909"/>
                  </a:lnTo>
                  <a:lnTo>
                    <a:pt x="672" y="914"/>
                  </a:lnTo>
                  <a:lnTo>
                    <a:pt x="676" y="919"/>
                  </a:lnTo>
                  <a:lnTo>
                    <a:pt x="682" y="922"/>
                  </a:lnTo>
                  <a:lnTo>
                    <a:pt x="690" y="926"/>
                  </a:lnTo>
                  <a:lnTo>
                    <a:pt x="700" y="928"/>
                  </a:lnTo>
                  <a:lnTo>
                    <a:pt x="705" y="930"/>
                  </a:lnTo>
                  <a:lnTo>
                    <a:pt x="708" y="933"/>
                  </a:lnTo>
                  <a:lnTo>
                    <a:pt x="709" y="935"/>
                  </a:lnTo>
                  <a:lnTo>
                    <a:pt x="710" y="937"/>
                  </a:lnTo>
                  <a:lnTo>
                    <a:pt x="709" y="944"/>
                  </a:lnTo>
                  <a:lnTo>
                    <a:pt x="709" y="952"/>
                  </a:lnTo>
                  <a:lnTo>
                    <a:pt x="710" y="961"/>
                  </a:lnTo>
                  <a:lnTo>
                    <a:pt x="714" y="970"/>
                  </a:lnTo>
                  <a:lnTo>
                    <a:pt x="710" y="969"/>
                  </a:lnTo>
                  <a:lnTo>
                    <a:pt x="707" y="968"/>
                  </a:lnTo>
                  <a:lnTo>
                    <a:pt x="705" y="968"/>
                  </a:lnTo>
                  <a:lnTo>
                    <a:pt x="701" y="969"/>
                  </a:lnTo>
                  <a:lnTo>
                    <a:pt x="695" y="969"/>
                  </a:lnTo>
                  <a:lnTo>
                    <a:pt x="692" y="967"/>
                  </a:lnTo>
                  <a:lnTo>
                    <a:pt x="691" y="964"/>
                  </a:lnTo>
                  <a:lnTo>
                    <a:pt x="692" y="959"/>
                  </a:lnTo>
                  <a:lnTo>
                    <a:pt x="692" y="957"/>
                  </a:lnTo>
                  <a:lnTo>
                    <a:pt x="691" y="956"/>
                  </a:lnTo>
                  <a:lnTo>
                    <a:pt x="691" y="954"/>
                  </a:lnTo>
                  <a:lnTo>
                    <a:pt x="690" y="956"/>
                  </a:lnTo>
                  <a:lnTo>
                    <a:pt x="689" y="956"/>
                  </a:lnTo>
                  <a:lnTo>
                    <a:pt x="687" y="956"/>
                  </a:lnTo>
                  <a:lnTo>
                    <a:pt x="686" y="954"/>
                  </a:lnTo>
                  <a:lnTo>
                    <a:pt x="685" y="952"/>
                  </a:lnTo>
                  <a:lnTo>
                    <a:pt x="682" y="951"/>
                  </a:lnTo>
                  <a:lnTo>
                    <a:pt x="677" y="951"/>
                  </a:lnTo>
                  <a:lnTo>
                    <a:pt x="673" y="952"/>
                  </a:lnTo>
                  <a:lnTo>
                    <a:pt x="668" y="953"/>
                  </a:lnTo>
                  <a:lnTo>
                    <a:pt x="659" y="957"/>
                  </a:lnTo>
                  <a:lnTo>
                    <a:pt x="651" y="960"/>
                  </a:lnTo>
                  <a:lnTo>
                    <a:pt x="642" y="966"/>
                  </a:lnTo>
                  <a:lnTo>
                    <a:pt x="633" y="973"/>
                  </a:lnTo>
                  <a:lnTo>
                    <a:pt x="626" y="982"/>
                  </a:lnTo>
                  <a:lnTo>
                    <a:pt x="618" y="990"/>
                  </a:lnTo>
                  <a:lnTo>
                    <a:pt x="610" y="999"/>
                  </a:lnTo>
                  <a:lnTo>
                    <a:pt x="603" y="1007"/>
                  </a:lnTo>
                  <a:lnTo>
                    <a:pt x="600" y="1010"/>
                  </a:lnTo>
                  <a:lnTo>
                    <a:pt x="595" y="1013"/>
                  </a:lnTo>
                  <a:lnTo>
                    <a:pt x="589" y="1015"/>
                  </a:lnTo>
                  <a:lnTo>
                    <a:pt x="583" y="1016"/>
                  </a:lnTo>
                  <a:lnTo>
                    <a:pt x="579" y="1016"/>
                  </a:lnTo>
                  <a:lnTo>
                    <a:pt x="577" y="1015"/>
                  </a:lnTo>
                  <a:lnTo>
                    <a:pt x="577" y="1015"/>
                  </a:lnTo>
                  <a:lnTo>
                    <a:pt x="577" y="1014"/>
                  </a:lnTo>
                  <a:lnTo>
                    <a:pt x="577" y="1013"/>
                  </a:lnTo>
                  <a:lnTo>
                    <a:pt x="577" y="1011"/>
                  </a:lnTo>
                  <a:lnTo>
                    <a:pt x="575" y="1009"/>
                  </a:lnTo>
                  <a:lnTo>
                    <a:pt x="571" y="1008"/>
                  </a:lnTo>
                  <a:lnTo>
                    <a:pt x="558" y="1011"/>
                  </a:lnTo>
                  <a:lnTo>
                    <a:pt x="543" y="1014"/>
                  </a:lnTo>
                  <a:lnTo>
                    <a:pt x="539" y="1014"/>
                  </a:lnTo>
                  <a:lnTo>
                    <a:pt x="536" y="1014"/>
                  </a:lnTo>
                  <a:lnTo>
                    <a:pt x="534" y="1015"/>
                  </a:lnTo>
                  <a:lnTo>
                    <a:pt x="530" y="1018"/>
                  </a:lnTo>
                  <a:lnTo>
                    <a:pt x="528" y="1023"/>
                  </a:lnTo>
                  <a:lnTo>
                    <a:pt x="523" y="1027"/>
                  </a:lnTo>
                  <a:lnTo>
                    <a:pt x="521" y="1026"/>
                  </a:lnTo>
                  <a:lnTo>
                    <a:pt x="520" y="1024"/>
                  </a:lnTo>
                  <a:lnTo>
                    <a:pt x="515" y="1018"/>
                  </a:lnTo>
                  <a:lnTo>
                    <a:pt x="511" y="1014"/>
                  </a:lnTo>
                  <a:lnTo>
                    <a:pt x="508" y="1011"/>
                  </a:lnTo>
                  <a:lnTo>
                    <a:pt x="506" y="1011"/>
                  </a:lnTo>
                  <a:lnTo>
                    <a:pt x="504" y="1013"/>
                  </a:lnTo>
                  <a:lnTo>
                    <a:pt x="501" y="1015"/>
                  </a:lnTo>
                  <a:lnTo>
                    <a:pt x="497" y="1018"/>
                  </a:lnTo>
                  <a:lnTo>
                    <a:pt x="494" y="1019"/>
                  </a:lnTo>
                  <a:lnTo>
                    <a:pt x="491" y="1018"/>
                  </a:lnTo>
                  <a:lnTo>
                    <a:pt x="488" y="1017"/>
                  </a:lnTo>
                  <a:lnTo>
                    <a:pt x="481" y="1013"/>
                  </a:lnTo>
                  <a:lnTo>
                    <a:pt x="474" y="1010"/>
                  </a:lnTo>
                  <a:lnTo>
                    <a:pt x="471" y="1010"/>
                  </a:lnTo>
                  <a:lnTo>
                    <a:pt x="469" y="1011"/>
                  </a:lnTo>
                  <a:lnTo>
                    <a:pt x="466" y="1014"/>
                  </a:lnTo>
                  <a:lnTo>
                    <a:pt x="464" y="1016"/>
                  </a:lnTo>
                  <a:lnTo>
                    <a:pt x="461" y="1022"/>
                  </a:lnTo>
                  <a:lnTo>
                    <a:pt x="458" y="1026"/>
                  </a:lnTo>
                  <a:lnTo>
                    <a:pt x="458" y="1023"/>
                  </a:lnTo>
                  <a:lnTo>
                    <a:pt x="456" y="1019"/>
                  </a:lnTo>
                  <a:lnTo>
                    <a:pt x="454" y="1018"/>
                  </a:lnTo>
                  <a:lnTo>
                    <a:pt x="449" y="1018"/>
                  </a:lnTo>
                  <a:lnTo>
                    <a:pt x="445" y="1015"/>
                  </a:lnTo>
                  <a:lnTo>
                    <a:pt x="442" y="1010"/>
                  </a:lnTo>
                  <a:lnTo>
                    <a:pt x="441" y="1008"/>
                  </a:lnTo>
                  <a:lnTo>
                    <a:pt x="439" y="1007"/>
                  </a:lnTo>
                  <a:lnTo>
                    <a:pt x="437" y="1006"/>
                  </a:lnTo>
                  <a:lnTo>
                    <a:pt x="432" y="1006"/>
                  </a:lnTo>
                  <a:lnTo>
                    <a:pt x="430" y="1006"/>
                  </a:lnTo>
                  <a:lnTo>
                    <a:pt x="428" y="1005"/>
                  </a:lnTo>
                  <a:lnTo>
                    <a:pt x="420" y="997"/>
                  </a:lnTo>
                  <a:lnTo>
                    <a:pt x="413" y="986"/>
                  </a:lnTo>
                  <a:lnTo>
                    <a:pt x="410" y="985"/>
                  </a:lnTo>
                  <a:lnTo>
                    <a:pt x="408" y="983"/>
                  </a:lnTo>
                  <a:lnTo>
                    <a:pt x="406" y="982"/>
                  </a:lnTo>
                  <a:lnTo>
                    <a:pt x="405" y="981"/>
                  </a:lnTo>
                  <a:lnTo>
                    <a:pt x="405" y="979"/>
                  </a:lnTo>
                  <a:lnTo>
                    <a:pt x="405" y="978"/>
                  </a:lnTo>
                  <a:lnTo>
                    <a:pt x="406" y="976"/>
                  </a:lnTo>
                  <a:lnTo>
                    <a:pt x="406" y="973"/>
                  </a:lnTo>
                  <a:lnTo>
                    <a:pt x="405" y="970"/>
                  </a:lnTo>
                  <a:lnTo>
                    <a:pt x="402" y="969"/>
                  </a:lnTo>
                  <a:lnTo>
                    <a:pt x="399" y="968"/>
                  </a:lnTo>
                  <a:lnTo>
                    <a:pt x="397" y="967"/>
                  </a:lnTo>
                  <a:lnTo>
                    <a:pt x="393" y="967"/>
                  </a:lnTo>
                  <a:lnTo>
                    <a:pt x="390" y="967"/>
                  </a:lnTo>
                  <a:lnTo>
                    <a:pt x="388" y="968"/>
                  </a:lnTo>
                  <a:lnTo>
                    <a:pt x="387" y="969"/>
                  </a:lnTo>
                  <a:lnTo>
                    <a:pt x="384" y="973"/>
                  </a:lnTo>
                  <a:lnTo>
                    <a:pt x="382" y="977"/>
                  </a:lnTo>
                  <a:lnTo>
                    <a:pt x="380" y="981"/>
                  </a:lnTo>
                  <a:lnTo>
                    <a:pt x="377" y="982"/>
                  </a:lnTo>
                  <a:lnTo>
                    <a:pt x="373" y="982"/>
                  </a:lnTo>
                  <a:lnTo>
                    <a:pt x="367" y="978"/>
                  </a:lnTo>
                  <a:lnTo>
                    <a:pt x="360" y="975"/>
                  </a:lnTo>
                  <a:lnTo>
                    <a:pt x="355" y="974"/>
                  </a:lnTo>
                  <a:lnTo>
                    <a:pt x="350" y="975"/>
                  </a:lnTo>
                  <a:lnTo>
                    <a:pt x="347" y="977"/>
                  </a:lnTo>
                  <a:lnTo>
                    <a:pt x="342" y="981"/>
                  </a:lnTo>
                  <a:lnTo>
                    <a:pt x="339" y="983"/>
                  </a:lnTo>
                  <a:lnTo>
                    <a:pt x="334" y="985"/>
                  </a:lnTo>
                  <a:lnTo>
                    <a:pt x="327" y="985"/>
                  </a:lnTo>
                  <a:lnTo>
                    <a:pt x="323" y="984"/>
                  </a:lnTo>
                  <a:lnTo>
                    <a:pt x="320" y="982"/>
                  </a:lnTo>
                  <a:lnTo>
                    <a:pt x="319" y="981"/>
                  </a:lnTo>
                  <a:lnTo>
                    <a:pt x="318" y="979"/>
                  </a:lnTo>
                  <a:lnTo>
                    <a:pt x="318" y="977"/>
                  </a:lnTo>
                  <a:lnTo>
                    <a:pt x="317" y="976"/>
                  </a:lnTo>
                  <a:lnTo>
                    <a:pt x="315" y="974"/>
                  </a:lnTo>
                  <a:lnTo>
                    <a:pt x="310" y="973"/>
                  </a:lnTo>
                  <a:lnTo>
                    <a:pt x="306" y="971"/>
                  </a:lnTo>
                  <a:lnTo>
                    <a:pt x="303" y="969"/>
                  </a:lnTo>
                  <a:lnTo>
                    <a:pt x="302" y="967"/>
                  </a:lnTo>
                  <a:lnTo>
                    <a:pt x="300" y="962"/>
                  </a:lnTo>
                  <a:lnTo>
                    <a:pt x="295" y="957"/>
                  </a:lnTo>
                  <a:lnTo>
                    <a:pt x="288" y="952"/>
                  </a:lnTo>
                  <a:lnTo>
                    <a:pt x="288" y="952"/>
                  </a:lnTo>
                  <a:lnTo>
                    <a:pt x="288" y="952"/>
                  </a:lnTo>
                  <a:lnTo>
                    <a:pt x="284" y="945"/>
                  </a:lnTo>
                  <a:lnTo>
                    <a:pt x="280" y="940"/>
                  </a:lnTo>
                  <a:lnTo>
                    <a:pt x="277" y="934"/>
                  </a:lnTo>
                  <a:lnTo>
                    <a:pt x="276" y="926"/>
                  </a:lnTo>
                  <a:lnTo>
                    <a:pt x="276" y="920"/>
                  </a:lnTo>
                  <a:lnTo>
                    <a:pt x="274" y="916"/>
                  </a:lnTo>
                  <a:lnTo>
                    <a:pt x="270" y="911"/>
                  </a:lnTo>
                  <a:lnTo>
                    <a:pt x="266" y="908"/>
                  </a:lnTo>
                  <a:lnTo>
                    <a:pt x="255" y="902"/>
                  </a:lnTo>
                  <a:lnTo>
                    <a:pt x="245" y="897"/>
                  </a:lnTo>
                  <a:lnTo>
                    <a:pt x="243" y="897"/>
                  </a:lnTo>
                  <a:lnTo>
                    <a:pt x="241" y="896"/>
                  </a:lnTo>
                  <a:lnTo>
                    <a:pt x="238" y="895"/>
                  </a:lnTo>
                  <a:lnTo>
                    <a:pt x="237" y="893"/>
                  </a:lnTo>
                  <a:lnTo>
                    <a:pt x="238" y="889"/>
                  </a:lnTo>
                  <a:lnTo>
                    <a:pt x="239" y="887"/>
                  </a:lnTo>
                  <a:lnTo>
                    <a:pt x="237" y="886"/>
                  </a:lnTo>
                  <a:lnTo>
                    <a:pt x="235" y="885"/>
                  </a:lnTo>
                  <a:lnTo>
                    <a:pt x="230" y="885"/>
                  </a:lnTo>
                  <a:lnTo>
                    <a:pt x="228" y="884"/>
                  </a:lnTo>
                  <a:lnTo>
                    <a:pt x="227" y="883"/>
                  </a:lnTo>
                  <a:lnTo>
                    <a:pt x="227" y="881"/>
                  </a:lnTo>
                  <a:lnTo>
                    <a:pt x="229" y="877"/>
                  </a:lnTo>
                  <a:lnTo>
                    <a:pt x="231" y="871"/>
                  </a:lnTo>
                  <a:lnTo>
                    <a:pt x="233" y="868"/>
                  </a:lnTo>
                  <a:lnTo>
                    <a:pt x="234" y="864"/>
                  </a:lnTo>
                  <a:lnTo>
                    <a:pt x="229" y="861"/>
                  </a:lnTo>
                  <a:lnTo>
                    <a:pt x="223" y="859"/>
                  </a:lnTo>
                  <a:lnTo>
                    <a:pt x="218" y="854"/>
                  </a:lnTo>
                  <a:lnTo>
                    <a:pt x="213" y="850"/>
                  </a:lnTo>
                  <a:lnTo>
                    <a:pt x="205" y="843"/>
                  </a:lnTo>
                  <a:lnTo>
                    <a:pt x="197" y="838"/>
                  </a:lnTo>
                  <a:lnTo>
                    <a:pt x="186" y="834"/>
                  </a:lnTo>
                  <a:lnTo>
                    <a:pt x="176" y="827"/>
                  </a:lnTo>
                  <a:lnTo>
                    <a:pt x="172" y="822"/>
                  </a:lnTo>
                  <a:lnTo>
                    <a:pt x="170" y="820"/>
                  </a:lnTo>
                  <a:lnTo>
                    <a:pt x="170" y="818"/>
                  </a:lnTo>
                  <a:lnTo>
                    <a:pt x="171" y="816"/>
                  </a:lnTo>
                  <a:lnTo>
                    <a:pt x="172" y="814"/>
                  </a:lnTo>
                  <a:lnTo>
                    <a:pt x="173" y="813"/>
                  </a:lnTo>
                  <a:lnTo>
                    <a:pt x="174" y="810"/>
                  </a:lnTo>
                  <a:lnTo>
                    <a:pt x="173" y="805"/>
                  </a:lnTo>
                  <a:lnTo>
                    <a:pt x="171" y="803"/>
                  </a:lnTo>
                  <a:lnTo>
                    <a:pt x="168" y="800"/>
                  </a:lnTo>
                  <a:lnTo>
                    <a:pt x="166" y="800"/>
                  </a:lnTo>
                  <a:lnTo>
                    <a:pt x="164" y="800"/>
                  </a:lnTo>
                  <a:lnTo>
                    <a:pt x="163" y="800"/>
                  </a:lnTo>
                  <a:lnTo>
                    <a:pt x="161" y="800"/>
                  </a:lnTo>
                  <a:lnTo>
                    <a:pt x="160" y="798"/>
                  </a:lnTo>
                  <a:lnTo>
                    <a:pt x="157" y="795"/>
                  </a:lnTo>
                  <a:lnTo>
                    <a:pt x="156" y="792"/>
                  </a:lnTo>
                  <a:lnTo>
                    <a:pt x="154" y="790"/>
                  </a:lnTo>
                  <a:lnTo>
                    <a:pt x="149" y="787"/>
                  </a:lnTo>
                  <a:lnTo>
                    <a:pt x="143" y="786"/>
                  </a:lnTo>
                  <a:lnTo>
                    <a:pt x="135" y="785"/>
                  </a:lnTo>
                  <a:lnTo>
                    <a:pt x="128" y="783"/>
                  </a:lnTo>
                  <a:lnTo>
                    <a:pt x="124" y="783"/>
                  </a:lnTo>
                  <a:lnTo>
                    <a:pt x="122" y="782"/>
                  </a:lnTo>
                  <a:lnTo>
                    <a:pt x="120" y="781"/>
                  </a:lnTo>
                  <a:lnTo>
                    <a:pt x="119" y="779"/>
                  </a:lnTo>
                  <a:lnTo>
                    <a:pt x="117" y="777"/>
                  </a:lnTo>
                  <a:lnTo>
                    <a:pt x="117" y="773"/>
                  </a:lnTo>
                  <a:lnTo>
                    <a:pt x="119" y="770"/>
                  </a:lnTo>
                  <a:lnTo>
                    <a:pt x="122" y="765"/>
                  </a:lnTo>
                  <a:lnTo>
                    <a:pt x="121" y="763"/>
                  </a:lnTo>
                  <a:lnTo>
                    <a:pt x="121" y="762"/>
                  </a:lnTo>
                  <a:lnTo>
                    <a:pt x="112" y="761"/>
                  </a:lnTo>
                  <a:lnTo>
                    <a:pt x="98" y="762"/>
                  </a:lnTo>
                  <a:lnTo>
                    <a:pt x="92" y="762"/>
                  </a:lnTo>
                  <a:lnTo>
                    <a:pt x="88" y="761"/>
                  </a:lnTo>
                  <a:lnTo>
                    <a:pt x="87" y="759"/>
                  </a:lnTo>
                  <a:lnTo>
                    <a:pt x="87" y="757"/>
                  </a:lnTo>
                  <a:lnTo>
                    <a:pt x="87" y="756"/>
                  </a:lnTo>
                  <a:lnTo>
                    <a:pt x="88" y="753"/>
                  </a:lnTo>
                  <a:lnTo>
                    <a:pt x="90" y="750"/>
                  </a:lnTo>
                  <a:lnTo>
                    <a:pt x="90" y="748"/>
                  </a:lnTo>
                  <a:lnTo>
                    <a:pt x="90" y="748"/>
                  </a:lnTo>
                  <a:lnTo>
                    <a:pt x="89" y="747"/>
                  </a:lnTo>
                  <a:lnTo>
                    <a:pt x="87" y="747"/>
                  </a:lnTo>
                  <a:lnTo>
                    <a:pt x="84" y="746"/>
                  </a:lnTo>
                  <a:lnTo>
                    <a:pt x="83" y="743"/>
                  </a:lnTo>
                  <a:lnTo>
                    <a:pt x="82" y="739"/>
                  </a:lnTo>
                  <a:lnTo>
                    <a:pt x="87" y="733"/>
                  </a:lnTo>
                  <a:lnTo>
                    <a:pt x="86" y="735"/>
                  </a:lnTo>
                  <a:lnTo>
                    <a:pt x="84" y="737"/>
                  </a:lnTo>
                  <a:lnTo>
                    <a:pt x="84" y="738"/>
                  </a:lnTo>
                  <a:lnTo>
                    <a:pt x="86" y="737"/>
                  </a:lnTo>
                  <a:lnTo>
                    <a:pt x="90" y="733"/>
                  </a:lnTo>
                  <a:lnTo>
                    <a:pt x="92" y="723"/>
                  </a:lnTo>
                  <a:lnTo>
                    <a:pt x="94" y="712"/>
                  </a:lnTo>
                  <a:lnTo>
                    <a:pt x="92" y="702"/>
                  </a:lnTo>
                  <a:lnTo>
                    <a:pt x="89" y="693"/>
                  </a:lnTo>
                  <a:lnTo>
                    <a:pt x="84" y="685"/>
                  </a:lnTo>
                  <a:lnTo>
                    <a:pt x="79" y="677"/>
                  </a:lnTo>
                  <a:lnTo>
                    <a:pt x="66" y="663"/>
                  </a:lnTo>
                  <a:lnTo>
                    <a:pt x="55" y="647"/>
                  </a:lnTo>
                  <a:lnTo>
                    <a:pt x="56" y="641"/>
                  </a:lnTo>
                  <a:lnTo>
                    <a:pt x="57" y="635"/>
                  </a:lnTo>
                  <a:lnTo>
                    <a:pt x="57" y="632"/>
                  </a:lnTo>
                  <a:lnTo>
                    <a:pt x="57" y="629"/>
                  </a:lnTo>
                  <a:lnTo>
                    <a:pt x="56" y="626"/>
                  </a:lnTo>
                  <a:lnTo>
                    <a:pt x="55" y="624"/>
                  </a:lnTo>
                  <a:lnTo>
                    <a:pt x="48" y="619"/>
                  </a:lnTo>
                  <a:lnTo>
                    <a:pt x="42" y="616"/>
                  </a:lnTo>
                  <a:lnTo>
                    <a:pt x="40" y="615"/>
                  </a:lnTo>
                  <a:lnTo>
                    <a:pt x="38" y="611"/>
                  </a:lnTo>
                  <a:lnTo>
                    <a:pt x="37" y="608"/>
                  </a:lnTo>
                  <a:lnTo>
                    <a:pt x="37" y="603"/>
                  </a:lnTo>
                  <a:lnTo>
                    <a:pt x="40" y="591"/>
                  </a:lnTo>
                  <a:lnTo>
                    <a:pt x="39" y="586"/>
                  </a:lnTo>
                  <a:lnTo>
                    <a:pt x="35" y="587"/>
                  </a:lnTo>
                  <a:lnTo>
                    <a:pt x="34" y="588"/>
                  </a:lnTo>
                  <a:lnTo>
                    <a:pt x="34" y="588"/>
                  </a:lnTo>
                  <a:lnTo>
                    <a:pt x="32" y="585"/>
                  </a:lnTo>
                  <a:lnTo>
                    <a:pt x="30" y="572"/>
                  </a:lnTo>
                  <a:lnTo>
                    <a:pt x="30" y="562"/>
                  </a:lnTo>
                  <a:lnTo>
                    <a:pt x="32" y="559"/>
                  </a:lnTo>
                  <a:lnTo>
                    <a:pt x="32" y="556"/>
                  </a:lnTo>
                  <a:lnTo>
                    <a:pt x="31" y="555"/>
                  </a:lnTo>
                  <a:lnTo>
                    <a:pt x="27" y="554"/>
                  </a:lnTo>
                  <a:lnTo>
                    <a:pt x="22" y="553"/>
                  </a:lnTo>
                  <a:lnTo>
                    <a:pt x="16" y="554"/>
                  </a:lnTo>
                  <a:lnTo>
                    <a:pt x="10" y="555"/>
                  </a:lnTo>
                  <a:lnTo>
                    <a:pt x="5" y="556"/>
                  </a:lnTo>
                  <a:lnTo>
                    <a:pt x="3" y="555"/>
                  </a:lnTo>
                  <a:lnTo>
                    <a:pt x="1" y="554"/>
                  </a:lnTo>
                  <a:lnTo>
                    <a:pt x="0" y="552"/>
                  </a:lnTo>
                  <a:lnTo>
                    <a:pt x="0" y="549"/>
                  </a:lnTo>
                  <a:lnTo>
                    <a:pt x="10" y="534"/>
                  </a:lnTo>
                  <a:lnTo>
                    <a:pt x="23" y="520"/>
                  </a:lnTo>
                  <a:lnTo>
                    <a:pt x="17" y="507"/>
                  </a:lnTo>
                  <a:lnTo>
                    <a:pt x="14" y="495"/>
                  </a:lnTo>
                  <a:lnTo>
                    <a:pt x="26" y="486"/>
                  </a:lnTo>
                  <a:lnTo>
                    <a:pt x="38" y="478"/>
                  </a:lnTo>
                  <a:lnTo>
                    <a:pt x="35" y="474"/>
                  </a:lnTo>
                  <a:lnTo>
                    <a:pt x="33" y="473"/>
                  </a:lnTo>
                  <a:lnTo>
                    <a:pt x="31" y="472"/>
                  </a:lnTo>
                  <a:lnTo>
                    <a:pt x="31" y="468"/>
                  </a:lnTo>
                  <a:lnTo>
                    <a:pt x="30" y="462"/>
                  </a:lnTo>
                  <a:lnTo>
                    <a:pt x="27" y="456"/>
                  </a:lnTo>
                  <a:lnTo>
                    <a:pt x="34" y="454"/>
                  </a:lnTo>
                  <a:lnTo>
                    <a:pt x="41" y="453"/>
                  </a:lnTo>
                  <a:lnTo>
                    <a:pt x="43" y="447"/>
                  </a:lnTo>
                  <a:lnTo>
                    <a:pt x="43" y="442"/>
                  </a:lnTo>
                  <a:lnTo>
                    <a:pt x="43" y="440"/>
                  </a:lnTo>
                  <a:lnTo>
                    <a:pt x="45" y="438"/>
                  </a:lnTo>
                  <a:lnTo>
                    <a:pt x="47" y="435"/>
                  </a:lnTo>
                  <a:lnTo>
                    <a:pt x="51" y="431"/>
                  </a:lnTo>
                  <a:lnTo>
                    <a:pt x="55" y="427"/>
                  </a:lnTo>
                  <a:lnTo>
                    <a:pt x="57" y="422"/>
                  </a:lnTo>
                  <a:lnTo>
                    <a:pt x="57" y="419"/>
                  </a:lnTo>
                  <a:lnTo>
                    <a:pt x="57" y="414"/>
                  </a:lnTo>
                  <a:lnTo>
                    <a:pt x="56" y="411"/>
                  </a:lnTo>
                  <a:lnTo>
                    <a:pt x="56" y="406"/>
                  </a:lnTo>
                  <a:lnTo>
                    <a:pt x="57" y="403"/>
                  </a:lnTo>
                  <a:lnTo>
                    <a:pt x="59" y="398"/>
                  </a:lnTo>
                  <a:lnTo>
                    <a:pt x="65" y="396"/>
                  </a:lnTo>
                  <a:lnTo>
                    <a:pt x="71" y="396"/>
                  </a:lnTo>
                  <a:lnTo>
                    <a:pt x="75" y="397"/>
                  </a:lnTo>
                  <a:lnTo>
                    <a:pt x="81" y="398"/>
                  </a:lnTo>
                  <a:lnTo>
                    <a:pt x="83" y="397"/>
                  </a:lnTo>
                  <a:lnTo>
                    <a:pt x="84" y="396"/>
                  </a:lnTo>
                  <a:lnTo>
                    <a:pt x="82" y="395"/>
                  </a:lnTo>
                  <a:lnTo>
                    <a:pt x="79" y="393"/>
                  </a:lnTo>
                  <a:lnTo>
                    <a:pt x="78" y="393"/>
                  </a:lnTo>
                  <a:lnTo>
                    <a:pt x="82" y="393"/>
                  </a:lnTo>
                  <a:lnTo>
                    <a:pt x="96" y="396"/>
                  </a:lnTo>
                  <a:lnTo>
                    <a:pt x="108" y="397"/>
                  </a:lnTo>
                  <a:lnTo>
                    <a:pt x="111" y="396"/>
                  </a:lnTo>
                  <a:lnTo>
                    <a:pt x="112" y="395"/>
                  </a:lnTo>
                  <a:lnTo>
                    <a:pt x="111" y="388"/>
                  </a:lnTo>
                  <a:lnTo>
                    <a:pt x="109" y="380"/>
                  </a:lnTo>
                  <a:lnTo>
                    <a:pt x="109" y="355"/>
                  </a:lnTo>
                  <a:lnTo>
                    <a:pt x="109" y="325"/>
                  </a:lnTo>
                  <a:lnTo>
                    <a:pt x="109" y="294"/>
                  </a:lnTo>
                  <a:lnTo>
                    <a:pt x="109" y="263"/>
                  </a:lnTo>
                  <a:lnTo>
                    <a:pt x="109" y="236"/>
                  </a:lnTo>
                  <a:lnTo>
                    <a:pt x="109" y="214"/>
                  </a:lnTo>
                  <a:lnTo>
                    <a:pt x="109" y="200"/>
                  </a:lnTo>
                  <a:lnTo>
                    <a:pt x="109" y="194"/>
                  </a:lnTo>
                  <a:lnTo>
                    <a:pt x="109" y="187"/>
                  </a:lnTo>
                  <a:lnTo>
                    <a:pt x="108" y="180"/>
                  </a:lnTo>
                  <a:lnTo>
                    <a:pt x="108" y="176"/>
                  </a:lnTo>
                  <a:lnTo>
                    <a:pt x="108" y="172"/>
                  </a:lnTo>
                  <a:lnTo>
                    <a:pt x="109" y="169"/>
                  </a:lnTo>
                  <a:lnTo>
                    <a:pt x="111" y="168"/>
                  </a:lnTo>
                  <a:lnTo>
                    <a:pt x="113" y="167"/>
                  </a:lnTo>
                  <a:lnTo>
                    <a:pt x="115" y="167"/>
                  </a:lnTo>
                  <a:lnTo>
                    <a:pt x="125" y="167"/>
                  </a:lnTo>
                  <a:lnTo>
                    <a:pt x="136" y="167"/>
                  </a:lnTo>
                  <a:lnTo>
                    <a:pt x="145" y="167"/>
                  </a:lnTo>
                  <a:lnTo>
                    <a:pt x="155" y="167"/>
                  </a:lnTo>
                  <a:lnTo>
                    <a:pt x="159" y="165"/>
                  </a:lnTo>
                  <a:lnTo>
                    <a:pt x="161" y="163"/>
                  </a:lnTo>
                  <a:lnTo>
                    <a:pt x="162" y="162"/>
                  </a:lnTo>
                  <a:lnTo>
                    <a:pt x="162" y="161"/>
                  </a:lnTo>
                  <a:lnTo>
                    <a:pt x="162" y="156"/>
                  </a:lnTo>
                  <a:lnTo>
                    <a:pt x="161" y="151"/>
                  </a:lnTo>
                  <a:lnTo>
                    <a:pt x="161" y="123"/>
                  </a:lnTo>
                  <a:lnTo>
                    <a:pt x="161" y="92"/>
                  </a:lnTo>
                  <a:lnTo>
                    <a:pt x="161" y="69"/>
                  </a:lnTo>
                  <a:lnTo>
                    <a:pt x="161" y="58"/>
                  </a:lnTo>
                  <a:lnTo>
                    <a:pt x="169" y="59"/>
                  </a:lnTo>
                  <a:lnTo>
                    <a:pt x="177" y="59"/>
                  </a:lnTo>
                  <a:lnTo>
                    <a:pt x="214" y="59"/>
                  </a:lnTo>
                  <a:lnTo>
                    <a:pt x="251" y="59"/>
                  </a:lnTo>
                  <a:lnTo>
                    <a:pt x="287" y="59"/>
                  </a:lnTo>
                  <a:lnTo>
                    <a:pt x="324" y="59"/>
                  </a:lnTo>
                  <a:lnTo>
                    <a:pt x="360" y="59"/>
                  </a:lnTo>
                  <a:lnTo>
                    <a:pt x="397" y="59"/>
                  </a:lnTo>
                  <a:lnTo>
                    <a:pt x="433" y="59"/>
                  </a:lnTo>
                  <a:lnTo>
                    <a:pt x="471" y="59"/>
                  </a:lnTo>
                  <a:lnTo>
                    <a:pt x="475" y="61"/>
                  </a:lnTo>
                  <a:lnTo>
                    <a:pt x="481" y="59"/>
                  </a:lnTo>
                  <a:lnTo>
                    <a:pt x="483" y="53"/>
                  </a:lnTo>
                  <a:lnTo>
                    <a:pt x="488" y="47"/>
                  </a:lnTo>
                  <a:lnTo>
                    <a:pt x="490" y="53"/>
                  </a:lnTo>
                  <a:lnTo>
                    <a:pt x="489" y="59"/>
                  </a:lnTo>
                  <a:lnTo>
                    <a:pt x="494" y="61"/>
                  </a:lnTo>
                  <a:lnTo>
                    <a:pt x="498" y="59"/>
                  </a:lnTo>
                  <a:lnTo>
                    <a:pt x="515" y="59"/>
                  </a:lnTo>
                  <a:lnTo>
                    <a:pt x="534" y="59"/>
                  </a:lnTo>
                  <a:lnTo>
                    <a:pt x="551" y="59"/>
                  </a:lnTo>
                  <a:lnTo>
                    <a:pt x="568" y="59"/>
                  </a:lnTo>
                  <a:lnTo>
                    <a:pt x="576" y="59"/>
                  </a:lnTo>
                  <a:lnTo>
                    <a:pt x="583" y="62"/>
                  </a:lnTo>
                  <a:lnTo>
                    <a:pt x="589" y="66"/>
                  </a:lnTo>
                  <a:lnTo>
                    <a:pt x="594" y="71"/>
                  </a:lnTo>
                  <a:lnTo>
                    <a:pt x="596" y="73"/>
                  </a:lnTo>
                  <a:lnTo>
                    <a:pt x="600" y="74"/>
                  </a:lnTo>
                  <a:lnTo>
                    <a:pt x="604" y="74"/>
                  </a:lnTo>
                  <a:lnTo>
                    <a:pt x="611" y="73"/>
                  </a:lnTo>
                  <a:lnTo>
                    <a:pt x="616" y="73"/>
                  </a:lnTo>
                  <a:lnTo>
                    <a:pt x="619" y="71"/>
                  </a:lnTo>
                  <a:lnTo>
                    <a:pt x="621" y="69"/>
                  </a:lnTo>
                  <a:lnTo>
                    <a:pt x="624" y="65"/>
                  </a:lnTo>
                  <a:lnTo>
                    <a:pt x="625" y="61"/>
                  </a:lnTo>
                  <a:lnTo>
                    <a:pt x="626" y="57"/>
                  </a:lnTo>
                  <a:lnTo>
                    <a:pt x="627" y="54"/>
                  </a:lnTo>
                  <a:lnTo>
                    <a:pt x="629" y="50"/>
                  </a:lnTo>
                  <a:lnTo>
                    <a:pt x="636" y="47"/>
                  </a:lnTo>
                  <a:lnTo>
                    <a:pt x="643" y="47"/>
                  </a:lnTo>
                  <a:lnTo>
                    <a:pt x="648" y="46"/>
                  </a:lnTo>
                  <a:lnTo>
                    <a:pt x="652" y="43"/>
                  </a:lnTo>
                  <a:lnTo>
                    <a:pt x="657" y="41"/>
                  </a:lnTo>
                  <a:lnTo>
                    <a:pt x="660" y="37"/>
                  </a:lnTo>
                  <a:lnTo>
                    <a:pt x="661" y="29"/>
                  </a:lnTo>
                  <a:lnTo>
                    <a:pt x="664" y="21"/>
                  </a:lnTo>
                  <a:lnTo>
                    <a:pt x="665" y="17"/>
                  </a:lnTo>
                  <a:lnTo>
                    <a:pt x="667" y="15"/>
                  </a:lnTo>
                  <a:lnTo>
                    <a:pt x="670" y="15"/>
                  </a:lnTo>
                  <a:lnTo>
                    <a:pt x="675" y="15"/>
                  </a:lnTo>
                  <a:lnTo>
                    <a:pt x="679" y="15"/>
                  </a:lnTo>
                  <a:lnTo>
                    <a:pt x="683" y="15"/>
                  </a:lnTo>
                  <a:lnTo>
                    <a:pt x="686" y="14"/>
                  </a:lnTo>
                  <a:lnTo>
                    <a:pt x="689" y="12"/>
                  </a:lnTo>
                  <a:lnTo>
                    <a:pt x="694" y="7"/>
                  </a:lnTo>
                  <a:lnTo>
                    <a:pt x="699" y="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7" name="Freeform 427"/>
            <p:cNvSpPr>
              <a:spLocks/>
            </p:cNvSpPr>
            <p:nvPr/>
          </p:nvSpPr>
          <p:spPr bwMode="gray">
            <a:xfrm>
              <a:off x="5281613" y="4076701"/>
              <a:ext cx="269875" cy="327025"/>
            </a:xfrm>
            <a:custGeom>
              <a:avLst/>
              <a:gdLst/>
              <a:ahLst/>
              <a:cxnLst>
                <a:cxn ang="0">
                  <a:pos x="733" y="25"/>
                </a:cxn>
                <a:cxn ang="0">
                  <a:pos x="764" y="51"/>
                </a:cxn>
                <a:cxn ang="0">
                  <a:pos x="782" y="112"/>
                </a:cxn>
                <a:cxn ang="0">
                  <a:pos x="778" y="164"/>
                </a:cxn>
                <a:cxn ang="0">
                  <a:pos x="805" y="237"/>
                </a:cxn>
                <a:cxn ang="0">
                  <a:pos x="839" y="259"/>
                </a:cxn>
                <a:cxn ang="0">
                  <a:pos x="812" y="303"/>
                </a:cxn>
                <a:cxn ang="0">
                  <a:pos x="773" y="324"/>
                </a:cxn>
                <a:cxn ang="0">
                  <a:pos x="763" y="382"/>
                </a:cxn>
                <a:cxn ang="0">
                  <a:pos x="749" y="470"/>
                </a:cxn>
                <a:cxn ang="0">
                  <a:pos x="715" y="553"/>
                </a:cxn>
                <a:cxn ang="0">
                  <a:pos x="669" y="623"/>
                </a:cxn>
                <a:cxn ang="0">
                  <a:pos x="649" y="648"/>
                </a:cxn>
                <a:cxn ang="0">
                  <a:pos x="636" y="681"/>
                </a:cxn>
                <a:cxn ang="0">
                  <a:pos x="625" y="754"/>
                </a:cxn>
                <a:cxn ang="0">
                  <a:pos x="584" y="772"/>
                </a:cxn>
                <a:cxn ang="0">
                  <a:pos x="565" y="802"/>
                </a:cxn>
                <a:cxn ang="0">
                  <a:pos x="621" y="832"/>
                </a:cxn>
                <a:cxn ang="0">
                  <a:pos x="661" y="885"/>
                </a:cxn>
                <a:cxn ang="0">
                  <a:pos x="708" y="933"/>
                </a:cxn>
                <a:cxn ang="0">
                  <a:pos x="701" y="969"/>
                </a:cxn>
                <a:cxn ang="0">
                  <a:pos x="687" y="956"/>
                </a:cxn>
                <a:cxn ang="0">
                  <a:pos x="633" y="973"/>
                </a:cxn>
                <a:cxn ang="0">
                  <a:pos x="577" y="1015"/>
                </a:cxn>
                <a:cxn ang="0">
                  <a:pos x="536" y="1014"/>
                </a:cxn>
                <a:cxn ang="0">
                  <a:pos x="506" y="1011"/>
                </a:cxn>
                <a:cxn ang="0">
                  <a:pos x="469" y="1011"/>
                </a:cxn>
                <a:cxn ang="0">
                  <a:pos x="442" y="1010"/>
                </a:cxn>
                <a:cxn ang="0">
                  <a:pos x="408" y="983"/>
                </a:cxn>
                <a:cxn ang="0">
                  <a:pos x="397" y="967"/>
                </a:cxn>
                <a:cxn ang="0">
                  <a:pos x="367" y="978"/>
                </a:cxn>
                <a:cxn ang="0">
                  <a:pos x="320" y="982"/>
                </a:cxn>
                <a:cxn ang="0">
                  <a:pos x="300" y="962"/>
                </a:cxn>
                <a:cxn ang="0">
                  <a:pos x="274" y="916"/>
                </a:cxn>
                <a:cxn ang="0">
                  <a:pos x="239" y="887"/>
                </a:cxn>
                <a:cxn ang="0">
                  <a:pos x="234" y="864"/>
                </a:cxn>
                <a:cxn ang="0">
                  <a:pos x="170" y="820"/>
                </a:cxn>
                <a:cxn ang="0">
                  <a:pos x="164" y="800"/>
                </a:cxn>
                <a:cxn ang="0">
                  <a:pos x="128" y="783"/>
                </a:cxn>
                <a:cxn ang="0">
                  <a:pos x="121" y="762"/>
                </a:cxn>
                <a:cxn ang="0">
                  <a:pos x="90" y="748"/>
                </a:cxn>
                <a:cxn ang="0">
                  <a:pos x="84" y="738"/>
                </a:cxn>
                <a:cxn ang="0">
                  <a:pos x="55" y="647"/>
                </a:cxn>
                <a:cxn ang="0">
                  <a:pos x="38" y="611"/>
                </a:cxn>
                <a:cxn ang="0">
                  <a:pos x="30" y="562"/>
                </a:cxn>
                <a:cxn ang="0">
                  <a:pos x="1" y="554"/>
                </a:cxn>
                <a:cxn ang="0">
                  <a:pos x="33" y="473"/>
                </a:cxn>
                <a:cxn ang="0">
                  <a:pos x="45" y="438"/>
                </a:cxn>
                <a:cxn ang="0">
                  <a:pos x="59" y="398"/>
                </a:cxn>
                <a:cxn ang="0">
                  <a:pos x="82" y="393"/>
                </a:cxn>
                <a:cxn ang="0">
                  <a:pos x="109" y="263"/>
                </a:cxn>
                <a:cxn ang="0">
                  <a:pos x="111" y="168"/>
                </a:cxn>
                <a:cxn ang="0">
                  <a:pos x="162" y="161"/>
                </a:cxn>
                <a:cxn ang="0">
                  <a:pos x="251" y="59"/>
                </a:cxn>
                <a:cxn ang="0">
                  <a:pos x="488" y="47"/>
                </a:cxn>
                <a:cxn ang="0">
                  <a:pos x="583" y="62"/>
                </a:cxn>
                <a:cxn ang="0">
                  <a:pos x="624" y="65"/>
                </a:cxn>
                <a:cxn ang="0">
                  <a:pos x="660" y="37"/>
                </a:cxn>
                <a:cxn ang="0">
                  <a:pos x="689" y="12"/>
                </a:cxn>
              </a:cxnLst>
              <a:rect l="0" t="0" r="r" b="b"/>
              <a:pathLst>
                <a:path w="852" h="1027">
                  <a:moveTo>
                    <a:pt x="699" y="0"/>
                  </a:moveTo>
                  <a:lnTo>
                    <a:pt x="702" y="7"/>
                  </a:lnTo>
                  <a:lnTo>
                    <a:pt x="707" y="13"/>
                  </a:lnTo>
                  <a:lnTo>
                    <a:pt x="709" y="15"/>
                  </a:lnTo>
                  <a:lnTo>
                    <a:pt x="713" y="17"/>
                  </a:lnTo>
                  <a:lnTo>
                    <a:pt x="715" y="18"/>
                  </a:lnTo>
                  <a:lnTo>
                    <a:pt x="719" y="20"/>
                  </a:lnTo>
                  <a:lnTo>
                    <a:pt x="725" y="20"/>
                  </a:lnTo>
                  <a:lnTo>
                    <a:pt x="730" y="22"/>
                  </a:lnTo>
                  <a:lnTo>
                    <a:pt x="733" y="25"/>
                  </a:lnTo>
                  <a:lnTo>
                    <a:pt x="734" y="29"/>
                  </a:lnTo>
                  <a:lnTo>
                    <a:pt x="736" y="32"/>
                  </a:lnTo>
                  <a:lnTo>
                    <a:pt x="739" y="35"/>
                  </a:lnTo>
                  <a:lnTo>
                    <a:pt x="742" y="39"/>
                  </a:lnTo>
                  <a:lnTo>
                    <a:pt x="748" y="41"/>
                  </a:lnTo>
                  <a:lnTo>
                    <a:pt x="752" y="42"/>
                  </a:lnTo>
                  <a:lnTo>
                    <a:pt x="756" y="43"/>
                  </a:lnTo>
                  <a:lnTo>
                    <a:pt x="758" y="45"/>
                  </a:lnTo>
                  <a:lnTo>
                    <a:pt x="760" y="47"/>
                  </a:lnTo>
                  <a:lnTo>
                    <a:pt x="764" y="51"/>
                  </a:lnTo>
                  <a:lnTo>
                    <a:pt x="766" y="59"/>
                  </a:lnTo>
                  <a:lnTo>
                    <a:pt x="766" y="59"/>
                  </a:lnTo>
                  <a:lnTo>
                    <a:pt x="767" y="70"/>
                  </a:lnTo>
                  <a:lnTo>
                    <a:pt x="770" y="79"/>
                  </a:lnTo>
                  <a:lnTo>
                    <a:pt x="773" y="88"/>
                  </a:lnTo>
                  <a:lnTo>
                    <a:pt x="778" y="96"/>
                  </a:lnTo>
                  <a:lnTo>
                    <a:pt x="784" y="106"/>
                  </a:lnTo>
                  <a:lnTo>
                    <a:pt x="788" y="113"/>
                  </a:lnTo>
                  <a:lnTo>
                    <a:pt x="784" y="113"/>
                  </a:lnTo>
                  <a:lnTo>
                    <a:pt x="782" y="112"/>
                  </a:lnTo>
                  <a:lnTo>
                    <a:pt x="779" y="112"/>
                  </a:lnTo>
                  <a:lnTo>
                    <a:pt x="775" y="112"/>
                  </a:lnTo>
                  <a:lnTo>
                    <a:pt x="776" y="119"/>
                  </a:lnTo>
                  <a:lnTo>
                    <a:pt x="780" y="127"/>
                  </a:lnTo>
                  <a:lnTo>
                    <a:pt x="782" y="132"/>
                  </a:lnTo>
                  <a:lnTo>
                    <a:pt x="782" y="138"/>
                  </a:lnTo>
                  <a:lnTo>
                    <a:pt x="781" y="144"/>
                  </a:lnTo>
                  <a:lnTo>
                    <a:pt x="779" y="149"/>
                  </a:lnTo>
                  <a:lnTo>
                    <a:pt x="778" y="156"/>
                  </a:lnTo>
                  <a:lnTo>
                    <a:pt x="778" y="164"/>
                  </a:lnTo>
                  <a:lnTo>
                    <a:pt x="779" y="175"/>
                  </a:lnTo>
                  <a:lnTo>
                    <a:pt x="780" y="184"/>
                  </a:lnTo>
                  <a:lnTo>
                    <a:pt x="784" y="203"/>
                  </a:lnTo>
                  <a:lnTo>
                    <a:pt x="789" y="218"/>
                  </a:lnTo>
                  <a:lnTo>
                    <a:pt x="791" y="225"/>
                  </a:lnTo>
                  <a:lnTo>
                    <a:pt x="795" y="230"/>
                  </a:lnTo>
                  <a:lnTo>
                    <a:pt x="797" y="233"/>
                  </a:lnTo>
                  <a:lnTo>
                    <a:pt x="799" y="235"/>
                  </a:lnTo>
                  <a:lnTo>
                    <a:pt x="801" y="236"/>
                  </a:lnTo>
                  <a:lnTo>
                    <a:pt x="805" y="237"/>
                  </a:lnTo>
                  <a:lnTo>
                    <a:pt x="811" y="238"/>
                  </a:lnTo>
                  <a:lnTo>
                    <a:pt x="814" y="241"/>
                  </a:lnTo>
                  <a:lnTo>
                    <a:pt x="817" y="244"/>
                  </a:lnTo>
                  <a:lnTo>
                    <a:pt x="820" y="248"/>
                  </a:lnTo>
                  <a:lnTo>
                    <a:pt x="822" y="252"/>
                  </a:lnTo>
                  <a:lnTo>
                    <a:pt x="825" y="256"/>
                  </a:lnTo>
                  <a:lnTo>
                    <a:pt x="828" y="258"/>
                  </a:lnTo>
                  <a:lnTo>
                    <a:pt x="832" y="259"/>
                  </a:lnTo>
                  <a:lnTo>
                    <a:pt x="836" y="259"/>
                  </a:lnTo>
                  <a:lnTo>
                    <a:pt x="839" y="259"/>
                  </a:lnTo>
                  <a:lnTo>
                    <a:pt x="841" y="260"/>
                  </a:lnTo>
                  <a:lnTo>
                    <a:pt x="844" y="262"/>
                  </a:lnTo>
                  <a:lnTo>
                    <a:pt x="848" y="267"/>
                  </a:lnTo>
                  <a:lnTo>
                    <a:pt x="852" y="273"/>
                  </a:lnTo>
                  <a:lnTo>
                    <a:pt x="848" y="281"/>
                  </a:lnTo>
                  <a:lnTo>
                    <a:pt x="843" y="287"/>
                  </a:lnTo>
                  <a:lnTo>
                    <a:pt x="837" y="294"/>
                  </a:lnTo>
                  <a:lnTo>
                    <a:pt x="829" y="299"/>
                  </a:lnTo>
                  <a:lnTo>
                    <a:pt x="820" y="302"/>
                  </a:lnTo>
                  <a:lnTo>
                    <a:pt x="812" y="303"/>
                  </a:lnTo>
                  <a:lnTo>
                    <a:pt x="807" y="303"/>
                  </a:lnTo>
                  <a:lnTo>
                    <a:pt x="804" y="306"/>
                  </a:lnTo>
                  <a:lnTo>
                    <a:pt x="800" y="308"/>
                  </a:lnTo>
                  <a:lnTo>
                    <a:pt x="798" y="313"/>
                  </a:lnTo>
                  <a:lnTo>
                    <a:pt x="796" y="317"/>
                  </a:lnTo>
                  <a:lnTo>
                    <a:pt x="793" y="320"/>
                  </a:lnTo>
                  <a:lnTo>
                    <a:pt x="790" y="324"/>
                  </a:lnTo>
                  <a:lnTo>
                    <a:pt x="787" y="326"/>
                  </a:lnTo>
                  <a:lnTo>
                    <a:pt x="780" y="326"/>
                  </a:lnTo>
                  <a:lnTo>
                    <a:pt x="773" y="324"/>
                  </a:lnTo>
                  <a:lnTo>
                    <a:pt x="771" y="324"/>
                  </a:lnTo>
                  <a:lnTo>
                    <a:pt x="768" y="325"/>
                  </a:lnTo>
                  <a:lnTo>
                    <a:pt x="767" y="327"/>
                  </a:lnTo>
                  <a:lnTo>
                    <a:pt x="767" y="333"/>
                  </a:lnTo>
                  <a:lnTo>
                    <a:pt x="767" y="335"/>
                  </a:lnTo>
                  <a:lnTo>
                    <a:pt x="767" y="339"/>
                  </a:lnTo>
                  <a:lnTo>
                    <a:pt x="767" y="350"/>
                  </a:lnTo>
                  <a:lnTo>
                    <a:pt x="767" y="360"/>
                  </a:lnTo>
                  <a:lnTo>
                    <a:pt x="765" y="372"/>
                  </a:lnTo>
                  <a:lnTo>
                    <a:pt x="763" y="382"/>
                  </a:lnTo>
                  <a:lnTo>
                    <a:pt x="760" y="392"/>
                  </a:lnTo>
                  <a:lnTo>
                    <a:pt x="756" y="403"/>
                  </a:lnTo>
                  <a:lnTo>
                    <a:pt x="751" y="413"/>
                  </a:lnTo>
                  <a:lnTo>
                    <a:pt x="746" y="422"/>
                  </a:lnTo>
                  <a:lnTo>
                    <a:pt x="743" y="428"/>
                  </a:lnTo>
                  <a:lnTo>
                    <a:pt x="742" y="433"/>
                  </a:lnTo>
                  <a:lnTo>
                    <a:pt x="743" y="440"/>
                  </a:lnTo>
                  <a:lnTo>
                    <a:pt x="744" y="446"/>
                  </a:lnTo>
                  <a:lnTo>
                    <a:pt x="748" y="458"/>
                  </a:lnTo>
                  <a:lnTo>
                    <a:pt x="749" y="470"/>
                  </a:lnTo>
                  <a:lnTo>
                    <a:pt x="746" y="487"/>
                  </a:lnTo>
                  <a:lnTo>
                    <a:pt x="741" y="503"/>
                  </a:lnTo>
                  <a:lnTo>
                    <a:pt x="735" y="515"/>
                  </a:lnTo>
                  <a:lnTo>
                    <a:pt x="731" y="527"/>
                  </a:lnTo>
                  <a:lnTo>
                    <a:pt x="730" y="533"/>
                  </a:lnTo>
                  <a:lnTo>
                    <a:pt x="729" y="539"/>
                  </a:lnTo>
                  <a:lnTo>
                    <a:pt x="729" y="545"/>
                  </a:lnTo>
                  <a:lnTo>
                    <a:pt x="729" y="553"/>
                  </a:lnTo>
                  <a:lnTo>
                    <a:pt x="722" y="552"/>
                  </a:lnTo>
                  <a:lnTo>
                    <a:pt x="715" y="553"/>
                  </a:lnTo>
                  <a:lnTo>
                    <a:pt x="708" y="555"/>
                  </a:lnTo>
                  <a:lnTo>
                    <a:pt x="702" y="559"/>
                  </a:lnTo>
                  <a:lnTo>
                    <a:pt x="699" y="563"/>
                  </a:lnTo>
                  <a:lnTo>
                    <a:pt x="695" y="569"/>
                  </a:lnTo>
                  <a:lnTo>
                    <a:pt x="690" y="582"/>
                  </a:lnTo>
                  <a:lnTo>
                    <a:pt x="682" y="593"/>
                  </a:lnTo>
                  <a:lnTo>
                    <a:pt x="676" y="599"/>
                  </a:lnTo>
                  <a:lnTo>
                    <a:pt x="673" y="607"/>
                  </a:lnTo>
                  <a:lnTo>
                    <a:pt x="670" y="615"/>
                  </a:lnTo>
                  <a:lnTo>
                    <a:pt x="669" y="623"/>
                  </a:lnTo>
                  <a:lnTo>
                    <a:pt x="669" y="631"/>
                  </a:lnTo>
                  <a:lnTo>
                    <a:pt x="668" y="639"/>
                  </a:lnTo>
                  <a:lnTo>
                    <a:pt x="666" y="647"/>
                  </a:lnTo>
                  <a:lnTo>
                    <a:pt x="664" y="655"/>
                  </a:lnTo>
                  <a:lnTo>
                    <a:pt x="661" y="656"/>
                  </a:lnTo>
                  <a:lnTo>
                    <a:pt x="659" y="656"/>
                  </a:lnTo>
                  <a:lnTo>
                    <a:pt x="658" y="655"/>
                  </a:lnTo>
                  <a:lnTo>
                    <a:pt x="656" y="653"/>
                  </a:lnTo>
                  <a:lnTo>
                    <a:pt x="653" y="650"/>
                  </a:lnTo>
                  <a:lnTo>
                    <a:pt x="649" y="648"/>
                  </a:lnTo>
                  <a:lnTo>
                    <a:pt x="645" y="648"/>
                  </a:lnTo>
                  <a:lnTo>
                    <a:pt x="643" y="650"/>
                  </a:lnTo>
                  <a:lnTo>
                    <a:pt x="640" y="652"/>
                  </a:lnTo>
                  <a:lnTo>
                    <a:pt x="638" y="656"/>
                  </a:lnTo>
                  <a:lnTo>
                    <a:pt x="636" y="660"/>
                  </a:lnTo>
                  <a:lnTo>
                    <a:pt x="634" y="664"/>
                  </a:lnTo>
                  <a:lnTo>
                    <a:pt x="634" y="666"/>
                  </a:lnTo>
                  <a:lnTo>
                    <a:pt x="634" y="668"/>
                  </a:lnTo>
                  <a:lnTo>
                    <a:pt x="635" y="673"/>
                  </a:lnTo>
                  <a:lnTo>
                    <a:pt x="636" y="681"/>
                  </a:lnTo>
                  <a:lnTo>
                    <a:pt x="636" y="685"/>
                  </a:lnTo>
                  <a:lnTo>
                    <a:pt x="635" y="691"/>
                  </a:lnTo>
                  <a:lnTo>
                    <a:pt x="633" y="696"/>
                  </a:lnTo>
                  <a:lnTo>
                    <a:pt x="630" y="700"/>
                  </a:lnTo>
                  <a:lnTo>
                    <a:pt x="628" y="706"/>
                  </a:lnTo>
                  <a:lnTo>
                    <a:pt x="626" y="713"/>
                  </a:lnTo>
                  <a:lnTo>
                    <a:pt x="625" y="720"/>
                  </a:lnTo>
                  <a:lnTo>
                    <a:pt x="625" y="726"/>
                  </a:lnTo>
                  <a:lnTo>
                    <a:pt x="625" y="740"/>
                  </a:lnTo>
                  <a:lnTo>
                    <a:pt x="625" y="754"/>
                  </a:lnTo>
                  <a:lnTo>
                    <a:pt x="625" y="763"/>
                  </a:lnTo>
                  <a:lnTo>
                    <a:pt x="622" y="771"/>
                  </a:lnTo>
                  <a:lnTo>
                    <a:pt x="620" y="773"/>
                  </a:lnTo>
                  <a:lnTo>
                    <a:pt x="618" y="775"/>
                  </a:lnTo>
                  <a:lnTo>
                    <a:pt x="613" y="775"/>
                  </a:lnTo>
                  <a:lnTo>
                    <a:pt x="608" y="775"/>
                  </a:lnTo>
                  <a:lnTo>
                    <a:pt x="600" y="773"/>
                  </a:lnTo>
                  <a:lnTo>
                    <a:pt x="592" y="771"/>
                  </a:lnTo>
                  <a:lnTo>
                    <a:pt x="587" y="771"/>
                  </a:lnTo>
                  <a:lnTo>
                    <a:pt x="584" y="772"/>
                  </a:lnTo>
                  <a:lnTo>
                    <a:pt x="580" y="774"/>
                  </a:lnTo>
                  <a:lnTo>
                    <a:pt x="578" y="778"/>
                  </a:lnTo>
                  <a:lnTo>
                    <a:pt x="577" y="782"/>
                  </a:lnTo>
                  <a:lnTo>
                    <a:pt x="577" y="787"/>
                  </a:lnTo>
                  <a:lnTo>
                    <a:pt x="577" y="788"/>
                  </a:lnTo>
                  <a:lnTo>
                    <a:pt x="577" y="790"/>
                  </a:lnTo>
                  <a:lnTo>
                    <a:pt x="575" y="792"/>
                  </a:lnTo>
                  <a:lnTo>
                    <a:pt x="572" y="796"/>
                  </a:lnTo>
                  <a:lnTo>
                    <a:pt x="569" y="798"/>
                  </a:lnTo>
                  <a:lnTo>
                    <a:pt x="565" y="802"/>
                  </a:lnTo>
                  <a:lnTo>
                    <a:pt x="569" y="805"/>
                  </a:lnTo>
                  <a:lnTo>
                    <a:pt x="573" y="807"/>
                  </a:lnTo>
                  <a:lnTo>
                    <a:pt x="579" y="808"/>
                  </a:lnTo>
                  <a:lnTo>
                    <a:pt x="583" y="810"/>
                  </a:lnTo>
                  <a:lnTo>
                    <a:pt x="594" y="812"/>
                  </a:lnTo>
                  <a:lnTo>
                    <a:pt x="604" y="818"/>
                  </a:lnTo>
                  <a:lnTo>
                    <a:pt x="609" y="820"/>
                  </a:lnTo>
                  <a:lnTo>
                    <a:pt x="613" y="823"/>
                  </a:lnTo>
                  <a:lnTo>
                    <a:pt x="618" y="828"/>
                  </a:lnTo>
                  <a:lnTo>
                    <a:pt x="621" y="832"/>
                  </a:lnTo>
                  <a:lnTo>
                    <a:pt x="625" y="837"/>
                  </a:lnTo>
                  <a:lnTo>
                    <a:pt x="628" y="843"/>
                  </a:lnTo>
                  <a:lnTo>
                    <a:pt x="632" y="847"/>
                  </a:lnTo>
                  <a:lnTo>
                    <a:pt x="637" y="851"/>
                  </a:lnTo>
                  <a:lnTo>
                    <a:pt x="644" y="855"/>
                  </a:lnTo>
                  <a:lnTo>
                    <a:pt x="650" y="861"/>
                  </a:lnTo>
                  <a:lnTo>
                    <a:pt x="653" y="865"/>
                  </a:lnTo>
                  <a:lnTo>
                    <a:pt x="657" y="872"/>
                  </a:lnTo>
                  <a:lnTo>
                    <a:pt x="659" y="878"/>
                  </a:lnTo>
                  <a:lnTo>
                    <a:pt x="661" y="885"/>
                  </a:lnTo>
                  <a:lnTo>
                    <a:pt x="664" y="894"/>
                  </a:lnTo>
                  <a:lnTo>
                    <a:pt x="666" y="902"/>
                  </a:lnTo>
                  <a:lnTo>
                    <a:pt x="668" y="909"/>
                  </a:lnTo>
                  <a:lnTo>
                    <a:pt x="672" y="914"/>
                  </a:lnTo>
                  <a:lnTo>
                    <a:pt x="676" y="919"/>
                  </a:lnTo>
                  <a:lnTo>
                    <a:pt x="682" y="922"/>
                  </a:lnTo>
                  <a:lnTo>
                    <a:pt x="690" y="926"/>
                  </a:lnTo>
                  <a:lnTo>
                    <a:pt x="700" y="928"/>
                  </a:lnTo>
                  <a:lnTo>
                    <a:pt x="705" y="930"/>
                  </a:lnTo>
                  <a:lnTo>
                    <a:pt x="708" y="933"/>
                  </a:lnTo>
                  <a:lnTo>
                    <a:pt x="709" y="935"/>
                  </a:lnTo>
                  <a:lnTo>
                    <a:pt x="710" y="937"/>
                  </a:lnTo>
                  <a:lnTo>
                    <a:pt x="709" y="944"/>
                  </a:lnTo>
                  <a:lnTo>
                    <a:pt x="709" y="952"/>
                  </a:lnTo>
                  <a:lnTo>
                    <a:pt x="710" y="961"/>
                  </a:lnTo>
                  <a:lnTo>
                    <a:pt x="714" y="970"/>
                  </a:lnTo>
                  <a:lnTo>
                    <a:pt x="710" y="969"/>
                  </a:lnTo>
                  <a:lnTo>
                    <a:pt x="707" y="968"/>
                  </a:lnTo>
                  <a:lnTo>
                    <a:pt x="705" y="968"/>
                  </a:lnTo>
                  <a:lnTo>
                    <a:pt x="701" y="969"/>
                  </a:lnTo>
                  <a:lnTo>
                    <a:pt x="695" y="969"/>
                  </a:lnTo>
                  <a:lnTo>
                    <a:pt x="692" y="967"/>
                  </a:lnTo>
                  <a:lnTo>
                    <a:pt x="691" y="964"/>
                  </a:lnTo>
                  <a:lnTo>
                    <a:pt x="692" y="959"/>
                  </a:lnTo>
                  <a:lnTo>
                    <a:pt x="692" y="957"/>
                  </a:lnTo>
                  <a:lnTo>
                    <a:pt x="691" y="956"/>
                  </a:lnTo>
                  <a:lnTo>
                    <a:pt x="691" y="954"/>
                  </a:lnTo>
                  <a:lnTo>
                    <a:pt x="690" y="956"/>
                  </a:lnTo>
                  <a:lnTo>
                    <a:pt x="689" y="956"/>
                  </a:lnTo>
                  <a:lnTo>
                    <a:pt x="687" y="956"/>
                  </a:lnTo>
                  <a:lnTo>
                    <a:pt x="686" y="954"/>
                  </a:lnTo>
                  <a:lnTo>
                    <a:pt x="685" y="952"/>
                  </a:lnTo>
                  <a:lnTo>
                    <a:pt x="682" y="951"/>
                  </a:lnTo>
                  <a:lnTo>
                    <a:pt x="677" y="951"/>
                  </a:lnTo>
                  <a:lnTo>
                    <a:pt x="673" y="952"/>
                  </a:lnTo>
                  <a:lnTo>
                    <a:pt x="668" y="953"/>
                  </a:lnTo>
                  <a:lnTo>
                    <a:pt x="659" y="957"/>
                  </a:lnTo>
                  <a:lnTo>
                    <a:pt x="651" y="960"/>
                  </a:lnTo>
                  <a:lnTo>
                    <a:pt x="642" y="966"/>
                  </a:lnTo>
                  <a:lnTo>
                    <a:pt x="633" y="973"/>
                  </a:lnTo>
                  <a:lnTo>
                    <a:pt x="626" y="982"/>
                  </a:lnTo>
                  <a:lnTo>
                    <a:pt x="618" y="990"/>
                  </a:lnTo>
                  <a:lnTo>
                    <a:pt x="610" y="999"/>
                  </a:lnTo>
                  <a:lnTo>
                    <a:pt x="603" y="1007"/>
                  </a:lnTo>
                  <a:lnTo>
                    <a:pt x="600" y="1010"/>
                  </a:lnTo>
                  <a:lnTo>
                    <a:pt x="595" y="1013"/>
                  </a:lnTo>
                  <a:lnTo>
                    <a:pt x="589" y="1015"/>
                  </a:lnTo>
                  <a:lnTo>
                    <a:pt x="583" y="1016"/>
                  </a:lnTo>
                  <a:lnTo>
                    <a:pt x="579" y="1016"/>
                  </a:lnTo>
                  <a:lnTo>
                    <a:pt x="577" y="1015"/>
                  </a:lnTo>
                  <a:lnTo>
                    <a:pt x="577" y="1015"/>
                  </a:lnTo>
                  <a:lnTo>
                    <a:pt x="577" y="1014"/>
                  </a:lnTo>
                  <a:lnTo>
                    <a:pt x="577" y="1013"/>
                  </a:lnTo>
                  <a:lnTo>
                    <a:pt x="577" y="1011"/>
                  </a:lnTo>
                  <a:lnTo>
                    <a:pt x="575" y="1009"/>
                  </a:lnTo>
                  <a:lnTo>
                    <a:pt x="571" y="1008"/>
                  </a:lnTo>
                  <a:lnTo>
                    <a:pt x="558" y="1011"/>
                  </a:lnTo>
                  <a:lnTo>
                    <a:pt x="543" y="1014"/>
                  </a:lnTo>
                  <a:lnTo>
                    <a:pt x="539" y="1014"/>
                  </a:lnTo>
                  <a:lnTo>
                    <a:pt x="536" y="1014"/>
                  </a:lnTo>
                  <a:lnTo>
                    <a:pt x="534" y="1015"/>
                  </a:lnTo>
                  <a:lnTo>
                    <a:pt x="530" y="1018"/>
                  </a:lnTo>
                  <a:lnTo>
                    <a:pt x="528" y="1023"/>
                  </a:lnTo>
                  <a:lnTo>
                    <a:pt x="523" y="1027"/>
                  </a:lnTo>
                  <a:lnTo>
                    <a:pt x="521" y="1026"/>
                  </a:lnTo>
                  <a:lnTo>
                    <a:pt x="520" y="1024"/>
                  </a:lnTo>
                  <a:lnTo>
                    <a:pt x="515" y="1018"/>
                  </a:lnTo>
                  <a:lnTo>
                    <a:pt x="511" y="1014"/>
                  </a:lnTo>
                  <a:lnTo>
                    <a:pt x="508" y="1011"/>
                  </a:lnTo>
                  <a:lnTo>
                    <a:pt x="506" y="1011"/>
                  </a:lnTo>
                  <a:lnTo>
                    <a:pt x="504" y="1013"/>
                  </a:lnTo>
                  <a:lnTo>
                    <a:pt x="501" y="1015"/>
                  </a:lnTo>
                  <a:lnTo>
                    <a:pt x="497" y="1018"/>
                  </a:lnTo>
                  <a:lnTo>
                    <a:pt x="494" y="1019"/>
                  </a:lnTo>
                  <a:lnTo>
                    <a:pt x="491" y="1018"/>
                  </a:lnTo>
                  <a:lnTo>
                    <a:pt x="488" y="1017"/>
                  </a:lnTo>
                  <a:lnTo>
                    <a:pt x="481" y="1013"/>
                  </a:lnTo>
                  <a:lnTo>
                    <a:pt x="474" y="1010"/>
                  </a:lnTo>
                  <a:lnTo>
                    <a:pt x="471" y="1010"/>
                  </a:lnTo>
                  <a:lnTo>
                    <a:pt x="469" y="1011"/>
                  </a:lnTo>
                  <a:lnTo>
                    <a:pt x="466" y="1014"/>
                  </a:lnTo>
                  <a:lnTo>
                    <a:pt x="464" y="1016"/>
                  </a:lnTo>
                  <a:lnTo>
                    <a:pt x="461" y="1022"/>
                  </a:lnTo>
                  <a:lnTo>
                    <a:pt x="458" y="1026"/>
                  </a:lnTo>
                  <a:lnTo>
                    <a:pt x="458" y="1023"/>
                  </a:lnTo>
                  <a:lnTo>
                    <a:pt x="456" y="1019"/>
                  </a:lnTo>
                  <a:lnTo>
                    <a:pt x="454" y="1018"/>
                  </a:lnTo>
                  <a:lnTo>
                    <a:pt x="449" y="1018"/>
                  </a:lnTo>
                  <a:lnTo>
                    <a:pt x="445" y="1015"/>
                  </a:lnTo>
                  <a:lnTo>
                    <a:pt x="442" y="1010"/>
                  </a:lnTo>
                  <a:lnTo>
                    <a:pt x="441" y="1008"/>
                  </a:lnTo>
                  <a:lnTo>
                    <a:pt x="439" y="1007"/>
                  </a:lnTo>
                  <a:lnTo>
                    <a:pt x="437" y="1006"/>
                  </a:lnTo>
                  <a:lnTo>
                    <a:pt x="432" y="1006"/>
                  </a:lnTo>
                  <a:lnTo>
                    <a:pt x="430" y="1006"/>
                  </a:lnTo>
                  <a:lnTo>
                    <a:pt x="428" y="1005"/>
                  </a:lnTo>
                  <a:lnTo>
                    <a:pt x="420" y="997"/>
                  </a:lnTo>
                  <a:lnTo>
                    <a:pt x="413" y="986"/>
                  </a:lnTo>
                  <a:lnTo>
                    <a:pt x="410" y="985"/>
                  </a:lnTo>
                  <a:lnTo>
                    <a:pt x="408" y="983"/>
                  </a:lnTo>
                  <a:lnTo>
                    <a:pt x="406" y="982"/>
                  </a:lnTo>
                  <a:lnTo>
                    <a:pt x="405" y="981"/>
                  </a:lnTo>
                  <a:lnTo>
                    <a:pt x="405" y="979"/>
                  </a:lnTo>
                  <a:lnTo>
                    <a:pt x="405" y="978"/>
                  </a:lnTo>
                  <a:lnTo>
                    <a:pt x="406" y="976"/>
                  </a:lnTo>
                  <a:lnTo>
                    <a:pt x="406" y="973"/>
                  </a:lnTo>
                  <a:lnTo>
                    <a:pt x="405" y="970"/>
                  </a:lnTo>
                  <a:lnTo>
                    <a:pt x="402" y="969"/>
                  </a:lnTo>
                  <a:lnTo>
                    <a:pt x="399" y="968"/>
                  </a:lnTo>
                  <a:lnTo>
                    <a:pt x="397" y="967"/>
                  </a:lnTo>
                  <a:lnTo>
                    <a:pt x="393" y="967"/>
                  </a:lnTo>
                  <a:lnTo>
                    <a:pt x="390" y="967"/>
                  </a:lnTo>
                  <a:lnTo>
                    <a:pt x="388" y="968"/>
                  </a:lnTo>
                  <a:lnTo>
                    <a:pt x="387" y="969"/>
                  </a:lnTo>
                  <a:lnTo>
                    <a:pt x="384" y="973"/>
                  </a:lnTo>
                  <a:lnTo>
                    <a:pt x="382" y="977"/>
                  </a:lnTo>
                  <a:lnTo>
                    <a:pt x="380" y="981"/>
                  </a:lnTo>
                  <a:lnTo>
                    <a:pt x="377" y="982"/>
                  </a:lnTo>
                  <a:lnTo>
                    <a:pt x="373" y="982"/>
                  </a:lnTo>
                  <a:lnTo>
                    <a:pt x="367" y="978"/>
                  </a:lnTo>
                  <a:lnTo>
                    <a:pt x="360" y="975"/>
                  </a:lnTo>
                  <a:lnTo>
                    <a:pt x="355" y="974"/>
                  </a:lnTo>
                  <a:lnTo>
                    <a:pt x="350" y="975"/>
                  </a:lnTo>
                  <a:lnTo>
                    <a:pt x="347" y="977"/>
                  </a:lnTo>
                  <a:lnTo>
                    <a:pt x="342" y="981"/>
                  </a:lnTo>
                  <a:lnTo>
                    <a:pt x="339" y="983"/>
                  </a:lnTo>
                  <a:lnTo>
                    <a:pt x="334" y="985"/>
                  </a:lnTo>
                  <a:lnTo>
                    <a:pt x="327" y="985"/>
                  </a:lnTo>
                  <a:lnTo>
                    <a:pt x="323" y="984"/>
                  </a:lnTo>
                  <a:lnTo>
                    <a:pt x="320" y="982"/>
                  </a:lnTo>
                  <a:lnTo>
                    <a:pt x="319" y="981"/>
                  </a:lnTo>
                  <a:lnTo>
                    <a:pt x="318" y="979"/>
                  </a:lnTo>
                  <a:lnTo>
                    <a:pt x="318" y="977"/>
                  </a:lnTo>
                  <a:lnTo>
                    <a:pt x="317" y="976"/>
                  </a:lnTo>
                  <a:lnTo>
                    <a:pt x="315" y="974"/>
                  </a:lnTo>
                  <a:lnTo>
                    <a:pt x="310" y="973"/>
                  </a:lnTo>
                  <a:lnTo>
                    <a:pt x="306" y="971"/>
                  </a:lnTo>
                  <a:lnTo>
                    <a:pt x="303" y="969"/>
                  </a:lnTo>
                  <a:lnTo>
                    <a:pt x="302" y="967"/>
                  </a:lnTo>
                  <a:lnTo>
                    <a:pt x="300" y="962"/>
                  </a:lnTo>
                  <a:lnTo>
                    <a:pt x="295" y="957"/>
                  </a:lnTo>
                  <a:lnTo>
                    <a:pt x="288" y="952"/>
                  </a:lnTo>
                  <a:lnTo>
                    <a:pt x="288" y="952"/>
                  </a:lnTo>
                  <a:lnTo>
                    <a:pt x="288" y="952"/>
                  </a:lnTo>
                  <a:lnTo>
                    <a:pt x="284" y="945"/>
                  </a:lnTo>
                  <a:lnTo>
                    <a:pt x="280" y="940"/>
                  </a:lnTo>
                  <a:lnTo>
                    <a:pt x="277" y="934"/>
                  </a:lnTo>
                  <a:lnTo>
                    <a:pt x="276" y="926"/>
                  </a:lnTo>
                  <a:lnTo>
                    <a:pt x="276" y="920"/>
                  </a:lnTo>
                  <a:lnTo>
                    <a:pt x="274" y="916"/>
                  </a:lnTo>
                  <a:lnTo>
                    <a:pt x="270" y="911"/>
                  </a:lnTo>
                  <a:lnTo>
                    <a:pt x="266" y="908"/>
                  </a:lnTo>
                  <a:lnTo>
                    <a:pt x="255" y="902"/>
                  </a:lnTo>
                  <a:lnTo>
                    <a:pt x="245" y="897"/>
                  </a:lnTo>
                  <a:lnTo>
                    <a:pt x="243" y="897"/>
                  </a:lnTo>
                  <a:lnTo>
                    <a:pt x="241" y="896"/>
                  </a:lnTo>
                  <a:lnTo>
                    <a:pt x="238" y="895"/>
                  </a:lnTo>
                  <a:lnTo>
                    <a:pt x="237" y="893"/>
                  </a:lnTo>
                  <a:lnTo>
                    <a:pt x="238" y="889"/>
                  </a:lnTo>
                  <a:lnTo>
                    <a:pt x="239" y="887"/>
                  </a:lnTo>
                  <a:lnTo>
                    <a:pt x="237" y="886"/>
                  </a:lnTo>
                  <a:lnTo>
                    <a:pt x="235" y="885"/>
                  </a:lnTo>
                  <a:lnTo>
                    <a:pt x="230" y="885"/>
                  </a:lnTo>
                  <a:lnTo>
                    <a:pt x="228" y="884"/>
                  </a:lnTo>
                  <a:lnTo>
                    <a:pt x="227" y="883"/>
                  </a:lnTo>
                  <a:lnTo>
                    <a:pt x="227" y="881"/>
                  </a:lnTo>
                  <a:lnTo>
                    <a:pt x="229" y="877"/>
                  </a:lnTo>
                  <a:lnTo>
                    <a:pt x="231" y="871"/>
                  </a:lnTo>
                  <a:lnTo>
                    <a:pt x="233" y="868"/>
                  </a:lnTo>
                  <a:lnTo>
                    <a:pt x="234" y="864"/>
                  </a:lnTo>
                  <a:lnTo>
                    <a:pt x="229" y="861"/>
                  </a:lnTo>
                  <a:lnTo>
                    <a:pt x="223" y="859"/>
                  </a:lnTo>
                  <a:lnTo>
                    <a:pt x="218" y="854"/>
                  </a:lnTo>
                  <a:lnTo>
                    <a:pt x="213" y="850"/>
                  </a:lnTo>
                  <a:lnTo>
                    <a:pt x="205" y="843"/>
                  </a:lnTo>
                  <a:lnTo>
                    <a:pt x="197" y="838"/>
                  </a:lnTo>
                  <a:lnTo>
                    <a:pt x="186" y="834"/>
                  </a:lnTo>
                  <a:lnTo>
                    <a:pt x="176" y="827"/>
                  </a:lnTo>
                  <a:lnTo>
                    <a:pt x="172" y="822"/>
                  </a:lnTo>
                  <a:lnTo>
                    <a:pt x="170" y="820"/>
                  </a:lnTo>
                  <a:lnTo>
                    <a:pt x="170" y="818"/>
                  </a:lnTo>
                  <a:lnTo>
                    <a:pt x="171" y="816"/>
                  </a:lnTo>
                  <a:lnTo>
                    <a:pt x="172" y="814"/>
                  </a:lnTo>
                  <a:lnTo>
                    <a:pt x="173" y="813"/>
                  </a:lnTo>
                  <a:lnTo>
                    <a:pt x="174" y="810"/>
                  </a:lnTo>
                  <a:lnTo>
                    <a:pt x="173" y="805"/>
                  </a:lnTo>
                  <a:lnTo>
                    <a:pt x="171" y="803"/>
                  </a:lnTo>
                  <a:lnTo>
                    <a:pt x="168" y="800"/>
                  </a:lnTo>
                  <a:lnTo>
                    <a:pt x="166" y="800"/>
                  </a:lnTo>
                  <a:lnTo>
                    <a:pt x="164" y="800"/>
                  </a:lnTo>
                  <a:lnTo>
                    <a:pt x="163" y="800"/>
                  </a:lnTo>
                  <a:lnTo>
                    <a:pt x="161" y="800"/>
                  </a:lnTo>
                  <a:lnTo>
                    <a:pt x="160" y="798"/>
                  </a:lnTo>
                  <a:lnTo>
                    <a:pt x="157" y="795"/>
                  </a:lnTo>
                  <a:lnTo>
                    <a:pt x="156" y="792"/>
                  </a:lnTo>
                  <a:lnTo>
                    <a:pt x="154" y="790"/>
                  </a:lnTo>
                  <a:lnTo>
                    <a:pt x="149" y="787"/>
                  </a:lnTo>
                  <a:lnTo>
                    <a:pt x="143" y="786"/>
                  </a:lnTo>
                  <a:lnTo>
                    <a:pt x="135" y="785"/>
                  </a:lnTo>
                  <a:lnTo>
                    <a:pt x="128" y="783"/>
                  </a:lnTo>
                  <a:lnTo>
                    <a:pt x="124" y="783"/>
                  </a:lnTo>
                  <a:lnTo>
                    <a:pt x="122" y="782"/>
                  </a:lnTo>
                  <a:lnTo>
                    <a:pt x="120" y="781"/>
                  </a:lnTo>
                  <a:lnTo>
                    <a:pt x="119" y="779"/>
                  </a:lnTo>
                  <a:lnTo>
                    <a:pt x="117" y="777"/>
                  </a:lnTo>
                  <a:lnTo>
                    <a:pt x="117" y="773"/>
                  </a:lnTo>
                  <a:lnTo>
                    <a:pt x="119" y="770"/>
                  </a:lnTo>
                  <a:lnTo>
                    <a:pt x="122" y="765"/>
                  </a:lnTo>
                  <a:lnTo>
                    <a:pt x="121" y="763"/>
                  </a:lnTo>
                  <a:lnTo>
                    <a:pt x="121" y="762"/>
                  </a:lnTo>
                  <a:lnTo>
                    <a:pt x="112" y="761"/>
                  </a:lnTo>
                  <a:lnTo>
                    <a:pt x="98" y="762"/>
                  </a:lnTo>
                  <a:lnTo>
                    <a:pt x="92" y="762"/>
                  </a:lnTo>
                  <a:lnTo>
                    <a:pt x="88" y="761"/>
                  </a:lnTo>
                  <a:lnTo>
                    <a:pt x="87" y="759"/>
                  </a:lnTo>
                  <a:lnTo>
                    <a:pt x="87" y="757"/>
                  </a:lnTo>
                  <a:lnTo>
                    <a:pt x="87" y="756"/>
                  </a:lnTo>
                  <a:lnTo>
                    <a:pt x="88" y="753"/>
                  </a:lnTo>
                  <a:lnTo>
                    <a:pt x="90" y="750"/>
                  </a:lnTo>
                  <a:lnTo>
                    <a:pt x="90" y="748"/>
                  </a:lnTo>
                  <a:lnTo>
                    <a:pt x="90" y="748"/>
                  </a:lnTo>
                  <a:lnTo>
                    <a:pt x="89" y="747"/>
                  </a:lnTo>
                  <a:lnTo>
                    <a:pt x="87" y="747"/>
                  </a:lnTo>
                  <a:lnTo>
                    <a:pt x="84" y="746"/>
                  </a:lnTo>
                  <a:lnTo>
                    <a:pt x="83" y="743"/>
                  </a:lnTo>
                  <a:lnTo>
                    <a:pt x="82" y="739"/>
                  </a:lnTo>
                  <a:lnTo>
                    <a:pt x="87" y="733"/>
                  </a:lnTo>
                  <a:lnTo>
                    <a:pt x="86" y="735"/>
                  </a:lnTo>
                  <a:lnTo>
                    <a:pt x="84" y="737"/>
                  </a:lnTo>
                  <a:lnTo>
                    <a:pt x="84" y="738"/>
                  </a:lnTo>
                  <a:lnTo>
                    <a:pt x="86" y="737"/>
                  </a:lnTo>
                  <a:lnTo>
                    <a:pt x="90" y="733"/>
                  </a:lnTo>
                  <a:lnTo>
                    <a:pt x="92" y="723"/>
                  </a:lnTo>
                  <a:lnTo>
                    <a:pt x="94" y="712"/>
                  </a:lnTo>
                  <a:lnTo>
                    <a:pt x="92" y="702"/>
                  </a:lnTo>
                  <a:lnTo>
                    <a:pt x="89" y="693"/>
                  </a:lnTo>
                  <a:lnTo>
                    <a:pt x="84" y="685"/>
                  </a:lnTo>
                  <a:lnTo>
                    <a:pt x="79" y="677"/>
                  </a:lnTo>
                  <a:lnTo>
                    <a:pt x="66" y="663"/>
                  </a:lnTo>
                  <a:lnTo>
                    <a:pt x="55" y="647"/>
                  </a:lnTo>
                  <a:lnTo>
                    <a:pt x="56" y="641"/>
                  </a:lnTo>
                  <a:lnTo>
                    <a:pt x="57" y="635"/>
                  </a:lnTo>
                  <a:lnTo>
                    <a:pt x="57" y="632"/>
                  </a:lnTo>
                  <a:lnTo>
                    <a:pt x="57" y="629"/>
                  </a:lnTo>
                  <a:lnTo>
                    <a:pt x="56" y="626"/>
                  </a:lnTo>
                  <a:lnTo>
                    <a:pt x="55" y="624"/>
                  </a:lnTo>
                  <a:lnTo>
                    <a:pt x="48" y="619"/>
                  </a:lnTo>
                  <a:lnTo>
                    <a:pt x="42" y="616"/>
                  </a:lnTo>
                  <a:lnTo>
                    <a:pt x="40" y="615"/>
                  </a:lnTo>
                  <a:lnTo>
                    <a:pt x="38" y="611"/>
                  </a:lnTo>
                  <a:lnTo>
                    <a:pt x="37" y="608"/>
                  </a:lnTo>
                  <a:lnTo>
                    <a:pt x="37" y="603"/>
                  </a:lnTo>
                  <a:lnTo>
                    <a:pt x="40" y="591"/>
                  </a:lnTo>
                  <a:lnTo>
                    <a:pt x="39" y="586"/>
                  </a:lnTo>
                  <a:lnTo>
                    <a:pt x="35" y="587"/>
                  </a:lnTo>
                  <a:lnTo>
                    <a:pt x="34" y="588"/>
                  </a:lnTo>
                  <a:lnTo>
                    <a:pt x="34" y="588"/>
                  </a:lnTo>
                  <a:lnTo>
                    <a:pt x="32" y="585"/>
                  </a:lnTo>
                  <a:lnTo>
                    <a:pt x="30" y="572"/>
                  </a:lnTo>
                  <a:lnTo>
                    <a:pt x="30" y="562"/>
                  </a:lnTo>
                  <a:lnTo>
                    <a:pt x="32" y="559"/>
                  </a:lnTo>
                  <a:lnTo>
                    <a:pt x="32" y="556"/>
                  </a:lnTo>
                  <a:lnTo>
                    <a:pt x="31" y="555"/>
                  </a:lnTo>
                  <a:lnTo>
                    <a:pt x="27" y="554"/>
                  </a:lnTo>
                  <a:lnTo>
                    <a:pt x="22" y="553"/>
                  </a:lnTo>
                  <a:lnTo>
                    <a:pt x="16" y="554"/>
                  </a:lnTo>
                  <a:lnTo>
                    <a:pt x="10" y="555"/>
                  </a:lnTo>
                  <a:lnTo>
                    <a:pt x="5" y="556"/>
                  </a:lnTo>
                  <a:lnTo>
                    <a:pt x="3" y="555"/>
                  </a:lnTo>
                  <a:lnTo>
                    <a:pt x="1" y="554"/>
                  </a:lnTo>
                  <a:lnTo>
                    <a:pt x="0" y="552"/>
                  </a:lnTo>
                  <a:lnTo>
                    <a:pt x="0" y="549"/>
                  </a:lnTo>
                  <a:lnTo>
                    <a:pt x="10" y="534"/>
                  </a:lnTo>
                  <a:lnTo>
                    <a:pt x="23" y="520"/>
                  </a:lnTo>
                  <a:lnTo>
                    <a:pt x="17" y="507"/>
                  </a:lnTo>
                  <a:lnTo>
                    <a:pt x="14" y="495"/>
                  </a:lnTo>
                  <a:lnTo>
                    <a:pt x="26" y="486"/>
                  </a:lnTo>
                  <a:lnTo>
                    <a:pt x="38" y="478"/>
                  </a:lnTo>
                  <a:lnTo>
                    <a:pt x="35" y="474"/>
                  </a:lnTo>
                  <a:lnTo>
                    <a:pt x="33" y="473"/>
                  </a:lnTo>
                  <a:lnTo>
                    <a:pt x="31" y="472"/>
                  </a:lnTo>
                  <a:lnTo>
                    <a:pt x="31" y="468"/>
                  </a:lnTo>
                  <a:lnTo>
                    <a:pt x="30" y="462"/>
                  </a:lnTo>
                  <a:lnTo>
                    <a:pt x="27" y="456"/>
                  </a:lnTo>
                  <a:lnTo>
                    <a:pt x="34" y="454"/>
                  </a:lnTo>
                  <a:lnTo>
                    <a:pt x="41" y="453"/>
                  </a:lnTo>
                  <a:lnTo>
                    <a:pt x="43" y="447"/>
                  </a:lnTo>
                  <a:lnTo>
                    <a:pt x="43" y="442"/>
                  </a:lnTo>
                  <a:lnTo>
                    <a:pt x="43" y="440"/>
                  </a:lnTo>
                  <a:lnTo>
                    <a:pt x="45" y="438"/>
                  </a:lnTo>
                  <a:lnTo>
                    <a:pt x="47" y="435"/>
                  </a:lnTo>
                  <a:lnTo>
                    <a:pt x="51" y="431"/>
                  </a:lnTo>
                  <a:lnTo>
                    <a:pt x="55" y="427"/>
                  </a:lnTo>
                  <a:lnTo>
                    <a:pt x="57" y="422"/>
                  </a:lnTo>
                  <a:lnTo>
                    <a:pt x="57" y="419"/>
                  </a:lnTo>
                  <a:lnTo>
                    <a:pt x="57" y="414"/>
                  </a:lnTo>
                  <a:lnTo>
                    <a:pt x="56" y="411"/>
                  </a:lnTo>
                  <a:lnTo>
                    <a:pt x="56" y="406"/>
                  </a:lnTo>
                  <a:lnTo>
                    <a:pt x="57" y="403"/>
                  </a:lnTo>
                  <a:lnTo>
                    <a:pt x="59" y="398"/>
                  </a:lnTo>
                  <a:lnTo>
                    <a:pt x="65" y="396"/>
                  </a:lnTo>
                  <a:lnTo>
                    <a:pt x="71" y="396"/>
                  </a:lnTo>
                  <a:lnTo>
                    <a:pt x="75" y="397"/>
                  </a:lnTo>
                  <a:lnTo>
                    <a:pt x="81" y="398"/>
                  </a:lnTo>
                  <a:lnTo>
                    <a:pt x="83" y="397"/>
                  </a:lnTo>
                  <a:lnTo>
                    <a:pt x="84" y="396"/>
                  </a:lnTo>
                  <a:lnTo>
                    <a:pt x="82" y="395"/>
                  </a:lnTo>
                  <a:lnTo>
                    <a:pt x="79" y="393"/>
                  </a:lnTo>
                  <a:lnTo>
                    <a:pt x="78" y="393"/>
                  </a:lnTo>
                  <a:lnTo>
                    <a:pt x="82" y="393"/>
                  </a:lnTo>
                  <a:lnTo>
                    <a:pt x="96" y="396"/>
                  </a:lnTo>
                  <a:lnTo>
                    <a:pt x="108" y="397"/>
                  </a:lnTo>
                  <a:lnTo>
                    <a:pt x="111" y="396"/>
                  </a:lnTo>
                  <a:lnTo>
                    <a:pt x="112" y="395"/>
                  </a:lnTo>
                  <a:lnTo>
                    <a:pt x="111" y="388"/>
                  </a:lnTo>
                  <a:lnTo>
                    <a:pt x="109" y="380"/>
                  </a:lnTo>
                  <a:lnTo>
                    <a:pt x="109" y="355"/>
                  </a:lnTo>
                  <a:lnTo>
                    <a:pt x="109" y="325"/>
                  </a:lnTo>
                  <a:lnTo>
                    <a:pt x="109" y="294"/>
                  </a:lnTo>
                  <a:lnTo>
                    <a:pt x="109" y="263"/>
                  </a:lnTo>
                  <a:lnTo>
                    <a:pt x="109" y="236"/>
                  </a:lnTo>
                  <a:lnTo>
                    <a:pt x="109" y="214"/>
                  </a:lnTo>
                  <a:lnTo>
                    <a:pt x="109" y="200"/>
                  </a:lnTo>
                  <a:lnTo>
                    <a:pt x="109" y="194"/>
                  </a:lnTo>
                  <a:lnTo>
                    <a:pt x="109" y="187"/>
                  </a:lnTo>
                  <a:lnTo>
                    <a:pt x="108" y="180"/>
                  </a:lnTo>
                  <a:lnTo>
                    <a:pt x="108" y="176"/>
                  </a:lnTo>
                  <a:lnTo>
                    <a:pt x="108" y="172"/>
                  </a:lnTo>
                  <a:lnTo>
                    <a:pt x="109" y="169"/>
                  </a:lnTo>
                  <a:lnTo>
                    <a:pt x="111" y="168"/>
                  </a:lnTo>
                  <a:lnTo>
                    <a:pt x="113" y="167"/>
                  </a:lnTo>
                  <a:lnTo>
                    <a:pt x="115" y="167"/>
                  </a:lnTo>
                  <a:lnTo>
                    <a:pt x="125" y="167"/>
                  </a:lnTo>
                  <a:lnTo>
                    <a:pt x="136" y="167"/>
                  </a:lnTo>
                  <a:lnTo>
                    <a:pt x="145" y="167"/>
                  </a:lnTo>
                  <a:lnTo>
                    <a:pt x="155" y="167"/>
                  </a:lnTo>
                  <a:lnTo>
                    <a:pt x="159" y="165"/>
                  </a:lnTo>
                  <a:lnTo>
                    <a:pt x="161" y="163"/>
                  </a:lnTo>
                  <a:lnTo>
                    <a:pt x="162" y="162"/>
                  </a:lnTo>
                  <a:lnTo>
                    <a:pt x="162" y="161"/>
                  </a:lnTo>
                  <a:lnTo>
                    <a:pt x="162" y="156"/>
                  </a:lnTo>
                  <a:lnTo>
                    <a:pt x="161" y="151"/>
                  </a:lnTo>
                  <a:lnTo>
                    <a:pt x="161" y="123"/>
                  </a:lnTo>
                  <a:lnTo>
                    <a:pt x="161" y="92"/>
                  </a:lnTo>
                  <a:lnTo>
                    <a:pt x="161" y="69"/>
                  </a:lnTo>
                  <a:lnTo>
                    <a:pt x="161" y="58"/>
                  </a:lnTo>
                  <a:lnTo>
                    <a:pt x="169" y="59"/>
                  </a:lnTo>
                  <a:lnTo>
                    <a:pt x="177" y="59"/>
                  </a:lnTo>
                  <a:lnTo>
                    <a:pt x="214" y="59"/>
                  </a:lnTo>
                  <a:lnTo>
                    <a:pt x="251" y="59"/>
                  </a:lnTo>
                  <a:lnTo>
                    <a:pt x="287" y="59"/>
                  </a:lnTo>
                  <a:lnTo>
                    <a:pt x="324" y="59"/>
                  </a:lnTo>
                  <a:lnTo>
                    <a:pt x="360" y="59"/>
                  </a:lnTo>
                  <a:lnTo>
                    <a:pt x="397" y="59"/>
                  </a:lnTo>
                  <a:lnTo>
                    <a:pt x="433" y="59"/>
                  </a:lnTo>
                  <a:lnTo>
                    <a:pt x="471" y="59"/>
                  </a:lnTo>
                  <a:lnTo>
                    <a:pt x="475" y="61"/>
                  </a:lnTo>
                  <a:lnTo>
                    <a:pt x="481" y="59"/>
                  </a:lnTo>
                  <a:lnTo>
                    <a:pt x="483" y="53"/>
                  </a:lnTo>
                  <a:lnTo>
                    <a:pt x="488" y="47"/>
                  </a:lnTo>
                  <a:lnTo>
                    <a:pt x="490" y="53"/>
                  </a:lnTo>
                  <a:lnTo>
                    <a:pt x="489" y="59"/>
                  </a:lnTo>
                  <a:lnTo>
                    <a:pt x="494" y="61"/>
                  </a:lnTo>
                  <a:lnTo>
                    <a:pt x="498" y="59"/>
                  </a:lnTo>
                  <a:lnTo>
                    <a:pt x="515" y="59"/>
                  </a:lnTo>
                  <a:lnTo>
                    <a:pt x="534" y="59"/>
                  </a:lnTo>
                  <a:lnTo>
                    <a:pt x="551" y="59"/>
                  </a:lnTo>
                  <a:lnTo>
                    <a:pt x="568" y="59"/>
                  </a:lnTo>
                  <a:lnTo>
                    <a:pt x="576" y="59"/>
                  </a:lnTo>
                  <a:lnTo>
                    <a:pt x="583" y="62"/>
                  </a:lnTo>
                  <a:lnTo>
                    <a:pt x="589" y="66"/>
                  </a:lnTo>
                  <a:lnTo>
                    <a:pt x="594" y="71"/>
                  </a:lnTo>
                  <a:lnTo>
                    <a:pt x="596" y="73"/>
                  </a:lnTo>
                  <a:lnTo>
                    <a:pt x="600" y="74"/>
                  </a:lnTo>
                  <a:lnTo>
                    <a:pt x="604" y="74"/>
                  </a:lnTo>
                  <a:lnTo>
                    <a:pt x="611" y="73"/>
                  </a:lnTo>
                  <a:lnTo>
                    <a:pt x="616" y="73"/>
                  </a:lnTo>
                  <a:lnTo>
                    <a:pt x="619" y="71"/>
                  </a:lnTo>
                  <a:lnTo>
                    <a:pt x="621" y="69"/>
                  </a:lnTo>
                  <a:lnTo>
                    <a:pt x="624" y="65"/>
                  </a:lnTo>
                  <a:lnTo>
                    <a:pt x="625" y="61"/>
                  </a:lnTo>
                  <a:lnTo>
                    <a:pt x="626" y="57"/>
                  </a:lnTo>
                  <a:lnTo>
                    <a:pt x="627" y="54"/>
                  </a:lnTo>
                  <a:lnTo>
                    <a:pt x="629" y="50"/>
                  </a:lnTo>
                  <a:lnTo>
                    <a:pt x="636" y="47"/>
                  </a:lnTo>
                  <a:lnTo>
                    <a:pt x="643" y="47"/>
                  </a:lnTo>
                  <a:lnTo>
                    <a:pt x="648" y="46"/>
                  </a:lnTo>
                  <a:lnTo>
                    <a:pt x="652" y="43"/>
                  </a:lnTo>
                  <a:lnTo>
                    <a:pt x="657" y="41"/>
                  </a:lnTo>
                  <a:lnTo>
                    <a:pt x="660" y="37"/>
                  </a:lnTo>
                  <a:lnTo>
                    <a:pt x="661" y="29"/>
                  </a:lnTo>
                  <a:lnTo>
                    <a:pt x="664" y="21"/>
                  </a:lnTo>
                  <a:lnTo>
                    <a:pt x="665" y="17"/>
                  </a:lnTo>
                  <a:lnTo>
                    <a:pt x="667" y="15"/>
                  </a:lnTo>
                  <a:lnTo>
                    <a:pt x="670" y="15"/>
                  </a:lnTo>
                  <a:lnTo>
                    <a:pt x="675" y="15"/>
                  </a:lnTo>
                  <a:lnTo>
                    <a:pt x="679" y="15"/>
                  </a:lnTo>
                  <a:lnTo>
                    <a:pt x="683" y="15"/>
                  </a:lnTo>
                  <a:lnTo>
                    <a:pt x="686" y="14"/>
                  </a:lnTo>
                  <a:lnTo>
                    <a:pt x="689" y="12"/>
                  </a:lnTo>
                  <a:lnTo>
                    <a:pt x="694" y="7"/>
                  </a:lnTo>
                  <a:lnTo>
                    <a:pt x="699" y="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8" name="Freeform 428"/>
            <p:cNvSpPr>
              <a:spLocks/>
            </p:cNvSpPr>
            <p:nvPr/>
          </p:nvSpPr>
          <p:spPr bwMode="gray">
            <a:xfrm>
              <a:off x="5327650" y="3921126"/>
              <a:ext cx="177800" cy="179388"/>
            </a:xfrm>
            <a:custGeom>
              <a:avLst/>
              <a:gdLst/>
              <a:ahLst/>
              <a:cxnLst>
                <a:cxn ang="0">
                  <a:pos x="339" y="7"/>
                </a:cxn>
                <a:cxn ang="0">
                  <a:pos x="318" y="1"/>
                </a:cxn>
                <a:cxn ang="0">
                  <a:pos x="289" y="8"/>
                </a:cxn>
                <a:cxn ang="0">
                  <a:pos x="253" y="30"/>
                </a:cxn>
                <a:cxn ang="0">
                  <a:pos x="226" y="47"/>
                </a:cxn>
                <a:cxn ang="0">
                  <a:pos x="188" y="34"/>
                </a:cxn>
                <a:cxn ang="0">
                  <a:pos x="140" y="23"/>
                </a:cxn>
                <a:cxn ang="0">
                  <a:pos x="123" y="11"/>
                </a:cxn>
                <a:cxn ang="0">
                  <a:pos x="71" y="2"/>
                </a:cxn>
                <a:cxn ang="0">
                  <a:pos x="22" y="4"/>
                </a:cxn>
                <a:cxn ang="0">
                  <a:pos x="8" y="26"/>
                </a:cxn>
                <a:cxn ang="0">
                  <a:pos x="9" y="72"/>
                </a:cxn>
                <a:cxn ang="0">
                  <a:pos x="0" y="98"/>
                </a:cxn>
                <a:cxn ang="0">
                  <a:pos x="14" y="142"/>
                </a:cxn>
                <a:cxn ang="0">
                  <a:pos x="14" y="300"/>
                </a:cxn>
                <a:cxn ang="0">
                  <a:pos x="22" y="549"/>
                </a:cxn>
                <a:cxn ang="0">
                  <a:pos x="177" y="549"/>
                </a:cxn>
                <a:cxn ang="0">
                  <a:pos x="328" y="551"/>
                </a:cxn>
                <a:cxn ang="0">
                  <a:pos x="342" y="549"/>
                </a:cxn>
                <a:cxn ang="0">
                  <a:pos x="404" y="549"/>
                </a:cxn>
                <a:cxn ang="0">
                  <a:pos x="447" y="561"/>
                </a:cxn>
                <a:cxn ang="0">
                  <a:pos x="469" y="563"/>
                </a:cxn>
                <a:cxn ang="0">
                  <a:pos x="479" y="547"/>
                </a:cxn>
                <a:cxn ang="0">
                  <a:pos x="501" y="536"/>
                </a:cxn>
                <a:cxn ang="0">
                  <a:pos x="517" y="511"/>
                </a:cxn>
                <a:cxn ang="0">
                  <a:pos x="532" y="505"/>
                </a:cxn>
                <a:cxn ang="0">
                  <a:pos x="552" y="490"/>
                </a:cxn>
                <a:cxn ang="0">
                  <a:pos x="546" y="446"/>
                </a:cxn>
                <a:cxn ang="0">
                  <a:pos x="559" y="440"/>
                </a:cxn>
                <a:cxn ang="0">
                  <a:pos x="527" y="406"/>
                </a:cxn>
                <a:cxn ang="0">
                  <a:pos x="480" y="321"/>
                </a:cxn>
                <a:cxn ang="0">
                  <a:pos x="465" y="286"/>
                </a:cxn>
                <a:cxn ang="0">
                  <a:pos x="458" y="256"/>
                </a:cxn>
                <a:cxn ang="0">
                  <a:pos x="447" y="226"/>
                </a:cxn>
                <a:cxn ang="0">
                  <a:pos x="422" y="188"/>
                </a:cxn>
                <a:cxn ang="0">
                  <a:pos x="398" y="150"/>
                </a:cxn>
                <a:cxn ang="0">
                  <a:pos x="393" y="129"/>
                </a:cxn>
                <a:cxn ang="0">
                  <a:pos x="392" y="101"/>
                </a:cxn>
                <a:cxn ang="0">
                  <a:pos x="403" y="108"/>
                </a:cxn>
                <a:cxn ang="0">
                  <a:pos x="412" y="134"/>
                </a:cxn>
                <a:cxn ang="0">
                  <a:pos x="428" y="164"/>
                </a:cxn>
                <a:cxn ang="0">
                  <a:pos x="452" y="201"/>
                </a:cxn>
                <a:cxn ang="0">
                  <a:pos x="480" y="226"/>
                </a:cxn>
                <a:cxn ang="0">
                  <a:pos x="494" y="189"/>
                </a:cxn>
                <a:cxn ang="0">
                  <a:pos x="515" y="125"/>
                </a:cxn>
                <a:cxn ang="0">
                  <a:pos x="480" y="22"/>
                </a:cxn>
                <a:cxn ang="0">
                  <a:pos x="439" y="30"/>
                </a:cxn>
                <a:cxn ang="0">
                  <a:pos x="417" y="25"/>
                </a:cxn>
                <a:cxn ang="0">
                  <a:pos x="396" y="28"/>
                </a:cxn>
                <a:cxn ang="0">
                  <a:pos x="382" y="20"/>
                </a:cxn>
                <a:cxn ang="0">
                  <a:pos x="372" y="27"/>
                </a:cxn>
                <a:cxn ang="0">
                  <a:pos x="357" y="19"/>
                </a:cxn>
                <a:cxn ang="0">
                  <a:pos x="377" y="18"/>
                </a:cxn>
                <a:cxn ang="0">
                  <a:pos x="356" y="4"/>
                </a:cxn>
              </a:cxnLst>
              <a:rect l="0" t="0" r="r" b="b"/>
              <a:pathLst>
                <a:path w="559" h="564">
                  <a:moveTo>
                    <a:pt x="352" y="7"/>
                  </a:moveTo>
                  <a:lnTo>
                    <a:pt x="350" y="8"/>
                  </a:lnTo>
                  <a:lnTo>
                    <a:pt x="347" y="9"/>
                  </a:lnTo>
                  <a:lnTo>
                    <a:pt x="342" y="8"/>
                  </a:lnTo>
                  <a:lnTo>
                    <a:pt x="339" y="7"/>
                  </a:lnTo>
                  <a:lnTo>
                    <a:pt x="335" y="4"/>
                  </a:lnTo>
                  <a:lnTo>
                    <a:pt x="332" y="3"/>
                  </a:lnTo>
                  <a:lnTo>
                    <a:pt x="327" y="1"/>
                  </a:lnTo>
                  <a:lnTo>
                    <a:pt x="323" y="0"/>
                  </a:lnTo>
                  <a:lnTo>
                    <a:pt x="318" y="1"/>
                  </a:lnTo>
                  <a:lnTo>
                    <a:pt x="310" y="2"/>
                  </a:lnTo>
                  <a:lnTo>
                    <a:pt x="306" y="4"/>
                  </a:lnTo>
                  <a:lnTo>
                    <a:pt x="300" y="7"/>
                  </a:lnTo>
                  <a:lnTo>
                    <a:pt x="293" y="7"/>
                  </a:lnTo>
                  <a:lnTo>
                    <a:pt x="289" y="8"/>
                  </a:lnTo>
                  <a:lnTo>
                    <a:pt x="284" y="9"/>
                  </a:lnTo>
                  <a:lnTo>
                    <a:pt x="279" y="14"/>
                  </a:lnTo>
                  <a:lnTo>
                    <a:pt x="273" y="17"/>
                  </a:lnTo>
                  <a:lnTo>
                    <a:pt x="266" y="20"/>
                  </a:lnTo>
                  <a:lnTo>
                    <a:pt x="253" y="30"/>
                  </a:lnTo>
                  <a:lnTo>
                    <a:pt x="242" y="40"/>
                  </a:lnTo>
                  <a:lnTo>
                    <a:pt x="237" y="43"/>
                  </a:lnTo>
                  <a:lnTo>
                    <a:pt x="234" y="44"/>
                  </a:lnTo>
                  <a:lnTo>
                    <a:pt x="230" y="45"/>
                  </a:lnTo>
                  <a:lnTo>
                    <a:pt x="226" y="47"/>
                  </a:lnTo>
                  <a:lnTo>
                    <a:pt x="219" y="45"/>
                  </a:lnTo>
                  <a:lnTo>
                    <a:pt x="211" y="43"/>
                  </a:lnTo>
                  <a:lnTo>
                    <a:pt x="203" y="40"/>
                  </a:lnTo>
                  <a:lnTo>
                    <a:pt x="196" y="36"/>
                  </a:lnTo>
                  <a:lnTo>
                    <a:pt x="188" y="34"/>
                  </a:lnTo>
                  <a:lnTo>
                    <a:pt x="180" y="32"/>
                  </a:lnTo>
                  <a:lnTo>
                    <a:pt x="163" y="27"/>
                  </a:lnTo>
                  <a:lnTo>
                    <a:pt x="147" y="24"/>
                  </a:lnTo>
                  <a:lnTo>
                    <a:pt x="144" y="24"/>
                  </a:lnTo>
                  <a:lnTo>
                    <a:pt x="140" y="23"/>
                  </a:lnTo>
                  <a:lnTo>
                    <a:pt x="139" y="22"/>
                  </a:lnTo>
                  <a:lnTo>
                    <a:pt x="139" y="20"/>
                  </a:lnTo>
                  <a:lnTo>
                    <a:pt x="136" y="17"/>
                  </a:lnTo>
                  <a:lnTo>
                    <a:pt x="131" y="15"/>
                  </a:lnTo>
                  <a:lnTo>
                    <a:pt x="123" y="11"/>
                  </a:lnTo>
                  <a:lnTo>
                    <a:pt x="114" y="9"/>
                  </a:lnTo>
                  <a:lnTo>
                    <a:pt x="105" y="7"/>
                  </a:lnTo>
                  <a:lnTo>
                    <a:pt x="96" y="6"/>
                  </a:lnTo>
                  <a:lnTo>
                    <a:pt x="83" y="3"/>
                  </a:lnTo>
                  <a:lnTo>
                    <a:pt x="71" y="2"/>
                  </a:lnTo>
                  <a:lnTo>
                    <a:pt x="58" y="1"/>
                  </a:lnTo>
                  <a:lnTo>
                    <a:pt x="46" y="2"/>
                  </a:lnTo>
                  <a:lnTo>
                    <a:pt x="34" y="4"/>
                  </a:lnTo>
                  <a:lnTo>
                    <a:pt x="24" y="6"/>
                  </a:lnTo>
                  <a:lnTo>
                    <a:pt x="22" y="4"/>
                  </a:lnTo>
                  <a:lnTo>
                    <a:pt x="21" y="3"/>
                  </a:lnTo>
                  <a:lnTo>
                    <a:pt x="16" y="8"/>
                  </a:lnTo>
                  <a:lnTo>
                    <a:pt x="13" y="14"/>
                  </a:lnTo>
                  <a:lnTo>
                    <a:pt x="10" y="19"/>
                  </a:lnTo>
                  <a:lnTo>
                    <a:pt x="8" y="26"/>
                  </a:lnTo>
                  <a:lnTo>
                    <a:pt x="10" y="39"/>
                  </a:lnTo>
                  <a:lnTo>
                    <a:pt x="14" y="51"/>
                  </a:lnTo>
                  <a:lnTo>
                    <a:pt x="15" y="58"/>
                  </a:lnTo>
                  <a:lnTo>
                    <a:pt x="13" y="65"/>
                  </a:lnTo>
                  <a:lnTo>
                    <a:pt x="9" y="72"/>
                  </a:lnTo>
                  <a:lnTo>
                    <a:pt x="6" y="79"/>
                  </a:lnTo>
                  <a:lnTo>
                    <a:pt x="2" y="84"/>
                  </a:lnTo>
                  <a:lnTo>
                    <a:pt x="0" y="90"/>
                  </a:lnTo>
                  <a:lnTo>
                    <a:pt x="0" y="95"/>
                  </a:lnTo>
                  <a:lnTo>
                    <a:pt x="0" y="98"/>
                  </a:lnTo>
                  <a:lnTo>
                    <a:pt x="4" y="107"/>
                  </a:lnTo>
                  <a:lnTo>
                    <a:pt x="9" y="118"/>
                  </a:lnTo>
                  <a:lnTo>
                    <a:pt x="12" y="126"/>
                  </a:lnTo>
                  <a:lnTo>
                    <a:pt x="13" y="134"/>
                  </a:lnTo>
                  <a:lnTo>
                    <a:pt x="14" y="142"/>
                  </a:lnTo>
                  <a:lnTo>
                    <a:pt x="14" y="152"/>
                  </a:lnTo>
                  <a:lnTo>
                    <a:pt x="14" y="163"/>
                  </a:lnTo>
                  <a:lnTo>
                    <a:pt x="14" y="195"/>
                  </a:lnTo>
                  <a:lnTo>
                    <a:pt x="14" y="242"/>
                  </a:lnTo>
                  <a:lnTo>
                    <a:pt x="14" y="300"/>
                  </a:lnTo>
                  <a:lnTo>
                    <a:pt x="14" y="364"/>
                  </a:lnTo>
                  <a:lnTo>
                    <a:pt x="14" y="430"/>
                  </a:lnTo>
                  <a:lnTo>
                    <a:pt x="14" y="492"/>
                  </a:lnTo>
                  <a:lnTo>
                    <a:pt x="14" y="548"/>
                  </a:lnTo>
                  <a:lnTo>
                    <a:pt x="22" y="549"/>
                  </a:lnTo>
                  <a:lnTo>
                    <a:pt x="30" y="549"/>
                  </a:lnTo>
                  <a:lnTo>
                    <a:pt x="67" y="549"/>
                  </a:lnTo>
                  <a:lnTo>
                    <a:pt x="104" y="549"/>
                  </a:lnTo>
                  <a:lnTo>
                    <a:pt x="140" y="549"/>
                  </a:lnTo>
                  <a:lnTo>
                    <a:pt x="177" y="549"/>
                  </a:lnTo>
                  <a:lnTo>
                    <a:pt x="213" y="549"/>
                  </a:lnTo>
                  <a:lnTo>
                    <a:pt x="250" y="549"/>
                  </a:lnTo>
                  <a:lnTo>
                    <a:pt x="286" y="549"/>
                  </a:lnTo>
                  <a:lnTo>
                    <a:pt x="324" y="549"/>
                  </a:lnTo>
                  <a:lnTo>
                    <a:pt x="328" y="551"/>
                  </a:lnTo>
                  <a:lnTo>
                    <a:pt x="334" y="549"/>
                  </a:lnTo>
                  <a:lnTo>
                    <a:pt x="336" y="543"/>
                  </a:lnTo>
                  <a:lnTo>
                    <a:pt x="341" y="537"/>
                  </a:lnTo>
                  <a:lnTo>
                    <a:pt x="343" y="543"/>
                  </a:lnTo>
                  <a:lnTo>
                    <a:pt x="342" y="549"/>
                  </a:lnTo>
                  <a:lnTo>
                    <a:pt x="347" y="551"/>
                  </a:lnTo>
                  <a:lnTo>
                    <a:pt x="351" y="549"/>
                  </a:lnTo>
                  <a:lnTo>
                    <a:pt x="368" y="549"/>
                  </a:lnTo>
                  <a:lnTo>
                    <a:pt x="387" y="549"/>
                  </a:lnTo>
                  <a:lnTo>
                    <a:pt x="404" y="549"/>
                  </a:lnTo>
                  <a:lnTo>
                    <a:pt x="421" y="549"/>
                  </a:lnTo>
                  <a:lnTo>
                    <a:pt x="429" y="549"/>
                  </a:lnTo>
                  <a:lnTo>
                    <a:pt x="436" y="552"/>
                  </a:lnTo>
                  <a:lnTo>
                    <a:pt x="442" y="556"/>
                  </a:lnTo>
                  <a:lnTo>
                    <a:pt x="447" y="561"/>
                  </a:lnTo>
                  <a:lnTo>
                    <a:pt x="449" y="563"/>
                  </a:lnTo>
                  <a:lnTo>
                    <a:pt x="453" y="564"/>
                  </a:lnTo>
                  <a:lnTo>
                    <a:pt x="457" y="564"/>
                  </a:lnTo>
                  <a:lnTo>
                    <a:pt x="464" y="563"/>
                  </a:lnTo>
                  <a:lnTo>
                    <a:pt x="469" y="563"/>
                  </a:lnTo>
                  <a:lnTo>
                    <a:pt x="472" y="561"/>
                  </a:lnTo>
                  <a:lnTo>
                    <a:pt x="474" y="559"/>
                  </a:lnTo>
                  <a:lnTo>
                    <a:pt x="477" y="555"/>
                  </a:lnTo>
                  <a:lnTo>
                    <a:pt x="478" y="551"/>
                  </a:lnTo>
                  <a:lnTo>
                    <a:pt x="479" y="547"/>
                  </a:lnTo>
                  <a:lnTo>
                    <a:pt x="480" y="544"/>
                  </a:lnTo>
                  <a:lnTo>
                    <a:pt x="482" y="540"/>
                  </a:lnTo>
                  <a:lnTo>
                    <a:pt x="489" y="537"/>
                  </a:lnTo>
                  <a:lnTo>
                    <a:pt x="496" y="537"/>
                  </a:lnTo>
                  <a:lnTo>
                    <a:pt x="501" y="536"/>
                  </a:lnTo>
                  <a:lnTo>
                    <a:pt x="505" y="533"/>
                  </a:lnTo>
                  <a:lnTo>
                    <a:pt x="510" y="531"/>
                  </a:lnTo>
                  <a:lnTo>
                    <a:pt x="513" y="527"/>
                  </a:lnTo>
                  <a:lnTo>
                    <a:pt x="514" y="519"/>
                  </a:lnTo>
                  <a:lnTo>
                    <a:pt x="517" y="511"/>
                  </a:lnTo>
                  <a:lnTo>
                    <a:pt x="518" y="507"/>
                  </a:lnTo>
                  <a:lnTo>
                    <a:pt x="520" y="505"/>
                  </a:lnTo>
                  <a:lnTo>
                    <a:pt x="523" y="505"/>
                  </a:lnTo>
                  <a:lnTo>
                    <a:pt x="528" y="505"/>
                  </a:lnTo>
                  <a:lnTo>
                    <a:pt x="532" y="505"/>
                  </a:lnTo>
                  <a:lnTo>
                    <a:pt x="536" y="505"/>
                  </a:lnTo>
                  <a:lnTo>
                    <a:pt x="539" y="504"/>
                  </a:lnTo>
                  <a:lnTo>
                    <a:pt x="542" y="502"/>
                  </a:lnTo>
                  <a:lnTo>
                    <a:pt x="547" y="497"/>
                  </a:lnTo>
                  <a:lnTo>
                    <a:pt x="552" y="490"/>
                  </a:lnTo>
                  <a:lnTo>
                    <a:pt x="547" y="478"/>
                  </a:lnTo>
                  <a:lnTo>
                    <a:pt x="544" y="462"/>
                  </a:lnTo>
                  <a:lnTo>
                    <a:pt x="544" y="455"/>
                  </a:lnTo>
                  <a:lnTo>
                    <a:pt x="545" y="448"/>
                  </a:lnTo>
                  <a:lnTo>
                    <a:pt x="546" y="446"/>
                  </a:lnTo>
                  <a:lnTo>
                    <a:pt x="548" y="443"/>
                  </a:lnTo>
                  <a:lnTo>
                    <a:pt x="552" y="442"/>
                  </a:lnTo>
                  <a:lnTo>
                    <a:pt x="555" y="441"/>
                  </a:lnTo>
                  <a:lnTo>
                    <a:pt x="558" y="441"/>
                  </a:lnTo>
                  <a:lnTo>
                    <a:pt x="559" y="440"/>
                  </a:lnTo>
                  <a:lnTo>
                    <a:pt x="551" y="435"/>
                  </a:lnTo>
                  <a:lnTo>
                    <a:pt x="543" y="429"/>
                  </a:lnTo>
                  <a:lnTo>
                    <a:pt x="536" y="422"/>
                  </a:lnTo>
                  <a:lnTo>
                    <a:pt x="531" y="414"/>
                  </a:lnTo>
                  <a:lnTo>
                    <a:pt x="527" y="406"/>
                  </a:lnTo>
                  <a:lnTo>
                    <a:pt x="522" y="398"/>
                  </a:lnTo>
                  <a:lnTo>
                    <a:pt x="513" y="378"/>
                  </a:lnTo>
                  <a:lnTo>
                    <a:pt x="503" y="359"/>
                  </a:lnTo>
                  <a:lnTo>
                    <a:pt x="491" y="341"/>
                  </a:lnTo>
                  <a:lnTo>
                    <a:pt x="480" y="321"/>
                  </a:lnTo>
                  <a:lnTo>
                    <a:pt x="474" y="312"/>
                  </a:lnTo>
                  <a:lnTo>
                    <a:pt x="469" y="302"/>
                  </a:lnTo>
                  <a:lnTo>
                    <a:pt x="468" y="296"/>
                  </a:lnTo>
                  <a:lnTo>
                    <a:pt x="465" y="292"/>
                  </a:lnTo>
                  <a:lnTo>
                    <a:pt x="465" y="286"/>
                  </a:lnTo>
                  <a:lnTo>
                    <a:pt x="465" y="280"/>
                  </a:lnTo>
                  <a:lnTo>
                    <a:pt x="466" y="274"/>
                  </a:lnTo>
                  <a:lnTo>
                    <a:pt x="465" y="267"/>
                  </a:lnTo>
                  <a:lnTo>
                    <a:pt x="462" y="262"/>
                  </a:lnTo>
                  <a:lnTo>
                    <a:pt x="458" y="256"/>
                  </a:lnTo>
                  <a:lnTo>
                    <a:pt x="455" y="252"/>
                  </a:lnTo>
                  <a:lnTo>
                    <a:pt x="452" y="246"/>
                  </a:lnTo>
                  <a:lnTo>
                    <a:pt x="449" y="239"/>
                  </a:lnTo>
                  <a:lnTo>
                    <a:pt x="448" y="231"/>
                  </a:lnTo>
                  <a:lnTo>
                    <a:pt x="447" y="226"/>
                  </a:lnTo>
                  <a:lnTo>
                    <a:pt x="445" y="220"/>
                  </a:lnTo>
                  <a:lnTo>
                    <a:pt x="442" y="214"/>
                  </a:lnTo>
                  <a:lnTo>
                    <a:pt x="439" y="209"/>
                  </a:lnTo>
                  <a:lnTo>
                    <a:pt x="431" y="198"/>
                  </a:lnTo>
                  <a:lnTo>
                    <a:pt x="422" y="188"/>
                  </a:lnTo>
                  <a:lnTo>
                    <a:pt x="413" y="178"/>
                  </a:lnTo>
                  <a:lnTo>
                    <a:pt x="405" y="167"/>
                  </a:lnTo>
                  <a:lnTo>
                    <a:pt x="403" y="162"/>
                  </a:lnTo>
                  <a:lnTo>
                    <a:pt x="400" y="156"/>
                  </a:lnTo>
                  <a:lnTo>
                    <a:pt x="398" y="150"/>
                  </a:lnTo>
                  <a:lnTo>
                    <a:pt x="398" y="145"/>
                  </a:lnTo>
                  <a:lnTo>
                    <a:pt x="398" y="139"/>
                  </a:lnTo>
                  <a:lnTo>
                    <a:pt x="397" y="134"/>
                  </a:lnTo>
                  <a:lnTo>
                    <a:pt x="396" y="132"/>
                  </a:lnTo>
                  <a:lnTo>
                    <a:pt x="393" y="129"/>
                  </a:lnTo>
                  <a:lnTo>
                    <a:pt x="390" y="125"/>
                  </a:lnTo>
                  <a:lnTo>
                    <a:pt x="387" y="118"/>
                  </a:lnTo>
                  <a:lnTo>
                    <a:pt x="387" y="113"/>
                  </a:lnTo>
                  <a:lnTo>
                    <a:pt x="389" y="107"/>
                  </a:lnTo>
                  <a:lnTo>
                    <a:pt x="392" y="101"/>
                  </a:lnTo>
                  <a:lnTo>
                    <a:pt x="396" y="97"/>
                  </a:lnTo>
                  <a:lnTo>
                    <a:pt x="398" y="99"/>
                  </a:lnTo>
                  <a:lnTo>
                    <a:pt x="400" y="101"/>
                  </a:lnTo>
                  <a:lnTo>
                    <a:pt x="401" y="105"/>
                  </a:lnTo>
                  <a:lnTo>
                    <a:pt x="403" y="108"/>
                  </a:lnTo>
                  <a:lnTo>
                    <a:pt x="404" y="114"/>
                  </a:lnTo>
                  <a:lnTo>
                    <a:pt x="405" y="121"/>
                  </a:lnTo>
                  <a:lnTo>
                    <a:pt x="406" y="125"/>
                  </a:lnTo>
                  <a:lnTo>
                    <a:pt x="408" y="130"/>
                  </a:lnTo>
                  <a:lnTo>
                    <a:pt x="412" y="134"/>
                  </a:lnTo>
                  <a:lnTo>
                    <a:pt x="415" y="138"/>
                  </a:lnTo>
                  <a:lnTo>
                    <a:pt x="420" y="145"/>
                  </a:lnTo>
                  <a:lnTo>
                    <a:pt x="423" y="150"/>
                  </a:lnTo>
                  <a:lnTo>
                    <a:pt x="425" y="157"/>
                  </a:lnTo>
                  <a:lnTo>
                    <a:pt x="428" y="164"/>
                  </a:lnTo>
                  <a:lnTo>
                    <a:pt x="429" y="171"/>
                  </a:lnTo>
                  <a:lnTo>
                    <a:pt x="432" y="177"/>
                  </a:lnTo>
                  <a:lnTo>
                    <a:pt x="436" y="183"/>
                  </a:lnTo>
                  <a:lnTo>
                    <a:pt x="440" y="189"/>
                  </a:lnTo>
                  <a:lnTo>
                    <a:pt x="452" y="201"/>
                  </a:lnTo>
                  <a:lnTo>
                    <a:pt x="462" y="212"/>
                  </a:lnTo>
                  <a:lnTo>
                    <a:pt x="468" y="220"/>
                  </a:lnTo>
                  <a:lnTo>
                    <a:pt x="474" y="226"/>
                  </a:lnTo>
                  <a:lnTo>
                    <a:pt x="478" y="227"/>
                  </a:lnTo>
                  <a:lnTo>
                    <a:pt x="480" y="226"/>
                  </a:lnTo>
                  <a:lnTo>
                    <a:pt x="482" y="223"/>
                  </a:lnTo>
                  <a:lnTo>
                    <a:pt x="485" y="221"/>
                  </a:lnTo>
                  <a:lnTo>
                    <a:pt x="489" y="211"/>
                  </a:lnTo>
                  <a:lnTo>
                    <a:pt x="491" y="199"/>
                  </a:lnTo>
                  <a:lnTo>
                    <a:pt x="494" y="189"/>
                  </a:lnTo>
                  <a:lnTo>
                    <a:pt x="496" y="178"/>
                  </a:lnTo>
                  <a:lnTo>
                    <a:pt x="501" y="164"/>
                  </a:lnTo>
                  <a:lnTo>
                    <a:pt x="505" y="152"/>
                  </a:lnTo>
                  <a:lnTo>
                    <a:pt x="510" y="138"/>
                  </a:lnTo>
                  <a:lnTo>
                    <a:pt x="515" y="125"/>
                  </a:lnTo>
                  <a:lnTo>
                    <a:pt x="507" y="99"/>
                  </a:lnTo>
                  <a:lnTo>
                    <a:pt x="499" y="74"/>
                  </a:lnTo>
                  <a:lnTo>
                    <a:pt x="491" y="48"/>
                  </a:lnTo>
                  <a:lnTo>
                    <a:pt x="482" y="23"/>
                  </a:lnTo>
                  <a:lnTo>
                    <a:pt x="480" y="22"/>
                  </a:lnTo>
                  <a:lnTo>
                    <a:pt x="480" y="18"/>
                  </a:lnTo>
                  <a:lnTo>
                    <a:pt x="466" y="23"/>
                  </a:lnTo>
                  <a:lnTo>
                    <a:pt x="453" y="27"/>
                  </a:lnTo>
                  <a:lnTo>
                    <a:pt x="446" y="30"/>
                  </a:lnTo>
                  <a:lnTo>
                    <a:pt x="439" y="30"/>
                  </a:lnTo>
                  <a:lnTo>
                    <a:pt x="433" y="30"/>
                  </a:lnTo>
                  <a:lnTo>
                    <a:pt x="428" y="26"/>
                  </a:lnTo>
                  <a:lnTo>
                    <a:pt x="423" y="25"/>
                  </a:lnTo>
                  <a:lnTo>
                    <a:pt x="420" y="25"/>
                  </a:lnTo>
                  <a:lnTo>
                    <a:pt x="417" y="25"/>
                  </a:lnTo>
                  <a:lnTo>
                    <a:pt x="415" y="26"/>
                  </a:lnTo>
                  <a:lnTo>
                    <a:pt x="411" y="28"/>
                  </a:lnTo>
                  <a:lnTo>
                    <a:pt x="405" y="31"/>
                  </a:lnTo>
                  <a:lnTo>
                    <a:pt x="400" y="30"/>
                  </a:lnTo>
                  <a:lnTo>
                    <a:pt x="396" y="28"/>
                  </a:lnTo>
                  <a:lnTo>
                    <a:pt x="391" y="26"/>
                  </a:lnTo>
                  <a:lnTo>
                    <a:pt x="388" y="24"/>
                  </a:lnTo>
                  <a:lnTo>
                    <a:pt x="385" y="22"/>
                  </a:lnTo>
                  <a:lnTo>
                    <a:pt x="383" y="19"/>
                  </a:lnTo>
                  <a:lnTo>
                    <a:pt x="382" y="20"/>
                  </a:lnTo>
                  <a:lnTo>
                    <a:pt x="382" y="23"/>
                  </a:lnTo>
                  <a:lnTo>
                    <a:pt x="381" y="27"/>
                  </a:lnTo>
                  <a:lnTo>
                    <a:pt x="379" y="30"/>
                  </a:lnTo>
                  <a:lnTo>
                    <a:pt x="376" y="30"/>
                  </a:lnTo>
                  <a:lnTo>
                    <a:pt x="372" y="27"/>
                  </a:lnTo>
                  <a:lnTo>
                    <a:pt x="368" y="24"/>
                  </a:lnTo>
                  <a:lnTo>
                    <a:pt x="365" y="23"/>
                  </a:lnTo>
                  <a:lnTo>
                    <a:pt x="361" y="23"/>
                  </a:lnTo>
                  <a:lnTo>
                    <a:pt x="357" y="23"/>
                  </a:lnTo>
                  <a:lnTo>
                    <a:pt x="357" y="19"/>
                  </a:lnTo>
                  <a:lnTo>
                    <a:pt x="358" y="17"/>
                  </a:lnTo>
                  <a:lnTo>
                    <a:pt x="360" y="15"/>
                  </a:lnTo>
                  <a:lnTo>
                    <a:pt x="363" y="12"/>
                  </a:lnTo>
                  <a:lnTo>
                    <a:pt x="371" y="14"/>
                  </a:lnTo>
                  <a:lnTo>
                    <a:pt x="377" y="18"/>
                  </a:lnTo>
                  <a:lnTo>
                    <a:pt x="374" y="14"/>
                  </a:lnTo>
                  <a:lnTo>
                    <a:pt x="369" y="8"/>
                  </a:lnTo>
                  <a:lnTo>
                    <a:pt x="364" y="4"/>
                  </a:lnTo>
                  <a:lnTo>
                    <a:pt x="359" y="2"/>
                  </a:lnTo>
                  <a:lnTo>
                    <a:pt x="356" y="4"/>
                  </a:lnTo>
                  <a:lnTo>
                    <a:pt x="352" y="7"/>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29" name="Freeform 429"/>
            <p:cNvSpPr>
              <a:spLocks/>
            </p:cNvSpPr>
            <p:nvPr/>
          </p:nvSpPr>
          <p:spPr bwMode="gray">
            <a:xfrm>
              <a:off x="5327650" y="3921126"/>
              <a:ext cx="177800" cy="179388"/>
            </a:xfrm>
            <a:custGeom>
              <a:avLst/>
              <a:gdLst/>
              <a:ahLst/>
              <a:cxnLst>
                <a:cxn ang="0">
                  <a:pos x="339" y="7"/>
                </a:cxn>
                <a:cxn ang="0">
                  <a:pos x="318" y="1"/>
                </a:cxn>
                <a:cxn ang="0">
                  <a:pos x="289" y="8"/>
                </a:cxn>
                <a:cxn ang="0">
                  <a:pos x="253" y="30"/>
                </a:cxn>
                <a:cxn ang="0">
                  <a:pos x="226" y="47"/>
                </a:cxn>
                <a:cxn ang="0">
                  <a:pos x="188" y="34"/>
                </a:cxn>
                <a:cxn ang="0">
                  <a:pos x="140" y="23"/>
                </a:cxn>
                <a:cxn ang="0">
                  <a:pos x="123" y="11"/>
                </a:cxn>
                <a:cxn ang="0">
                  <a:pos x="71" y="2"/>
                </a:cxn>
                <a:cxn ang="0">
                  <a:pos x="22" y="4"/>
                </a:cxn>
                <a:cxn ang="0">
                  <a:pos x="8" y="26"/>
                </a:cxn>
                <a:cxn ang="0">
                  <a:pos x="9" y="72"/>
                </a:cxn>
                <a:cxn ang="0">
                  <a:pos x="0" y="98"/>
                </a:cxn>
                <a:cxn ang="0">
                  <a:pos x="14" y="142"/>
                </a:cxn>
                <a:cxn ang="0">
                  <a:pos x="14" y="300"/>
                </a:cxn>
                <a:cxn ang="0">
                  <a:pos x="22" y="549"/>
                </a:cxn>
                <a:cxn ang="0">
                  <a:pos x="177" y="549"/>
                </a:cxn>
                <a:cxn ang="0">
                  <a:pos x="328" y="551"/>
                </a:cxn>
                <a:cxn ang="0">
                  <a:pos x="342" y="549"/>
                </a:cxn>
                <a:cxn ang="0">
                  <a:pos x="404" y="549"/>
                </a:cxn>
                <a:cxn ang="0">
                  <a:pos x="447" y="561"/>
                </a:cxn>
                <a:cxn ang="0">
                  <a:pos x="469" y="563"/>
                </a:cxn>
                <a:cxn ang="0">
                  <a:pos x="479" y="547"/>
                </a:cxn>
                <a:cxn ang="0">
                  <a:pos x="501" y="536"/>
                </a:cxn>
                <a:cxn ang="0">
                  <a:pos x="517" y="511"/>
                </a:cxn>
                <a:cxn ang="0">
                  <a:pos x="532" y="505"/>
                </a:cxn>
                <a:cxn ang="0">
                  <a:pos x="552" y="490"/>
                </a:cxn>
                <a:cxn ang="0">
                  <a:pos x="546" y="446"/>
                </a:cxn>
                <a:cxn ang="0">
                  <a:pos x="559" y="440"/>
                </a:cxn>
                <a:cxn ang="0">
                  <a:pos x="527" y="406"/>
                </a:cxn>
                <a:cxn ang="0">
                  <a:pos x="480" y="321"/>
                </a:cxn>
                <a:cxn ang="0">
                  <a:pos x="465" y="286"/>
                </a:cxn>
                <a:cxn ang="0">
                  <a:pos x="458" y="256"/>
                </a:cxn>
                <a:cxn ang="0">
                  <a:pos x="447" y="226"/>
                </a:cxn>
                <a:cxn ang="0">
                  <a:pos x="422" y="188"/>
                </a:cxn>
                <a:cxn ang="0">
                  <a:pos x="398" y="150"/>
                </a:cxn>
                <a:cxn ang="0">
                  <a:pos x="393" y="129"/>
                </a:cxn>
                <a:cxn ang="0">
                  <a:pos x="392" y="101"/>
                </a:cxn>
                <a:cxn ang="0">
                  <a:pos x="403" y="108"/>
                </a:cxn>
                <a:cxn ang="0">
                  <a:pos x="412" y="134"/>
                </a:cxn>
                <a:cxn ang="0">
                  <a:pos x="428" y="164"/>
                </a:cxn>
                <a:cxn ang="0">
                  <a:pos x="452" y="201"/>
                </a:cxn>
                <a:cxn ang="0">
                  <a:pos x="480" y="226"/>
                </a:cxn>
                <a:cxn ang="0">
                  <a:pos x="494" y="189"/>
                </a:cxn>
                <a:cxn ang="0">
                  <a:pos x="515" y="125"/>
                </a:cxn>
                <a:cxn ang="0">
                  <a:pos x="480" y="22"/>
                </a:cxn>
                <a:cxn ang="0">
                  <a:pos x="439" y="30"/>
                </a:cxn>
                <a:cxn ang="0">
                  <a:pos x="417" y="25"/>
                </a:cxn>
                <a:cxn ang="0">
                  <a:pos x="396" y="28"/>
                </a:cxn>
                <a:cxn ang="0">
                  <a:pos x="382" y="20"/>
                </a:cxn>
                <a:cxn ang="0">
                  <a:pos x="372" y="27"/>
                </a:cxn>
                <a:cxn ang="0">
                  <a:pos x="357" y="19"/>
                </a:cxn>
                <a:cxn ang="0">
                  <a:pos x="377" y="18"/>
                </a:cxn>
                <a:cxn ang="0">
                  <a:pos x="356" y="4"/>
                </a:cxn>
              </a:cxnLst>
              <a:rect l="0" t="0" r="r" b="b"/>
              <a:pathLst>
                <a:path w="559" h="564">
                  <a:moveTo>
                    <a:pt x="352" y="7"/>
                  </a:moveTo>
                  <a:lnTo>
                    <a:pt x="350" y="8"/>
                  </a:lnTo>
                  <a:lnTo>
                    <a:pt x="347" y="9"/>
                  </a:lnTo>
                  <a:lnTo>
                    <a:pt x="342" y="8"/>
                  </a:lnTo>
                  <a:lnTo>
                    <a:pt x="339" y="7"/>
                  </a:lnTo>
                  <a:lnTo>
                    <a:pt x="335" y="4"/>
                  </a:lnTo>
                  <a:lnTo>
                    <a:pt x="332" y="3"/>
                  </a:lnTo>
                  <a:lnTo>
                    <a:pt x="327" y="1"/>
                  </a:lnTo>
                  <a:lnTo>
                    <a:pt x="323" y="0"/>
                  </a:lnTo>
                  <a:lnTo>
                    <a:pt x="318" y="1"/>
                  </a:lnTo>
                  <a:lnTo>
                    <a:pt x="310" y="2"/>
                  </a:lnTo>
                  <a:lnTo>
                    <a:pt x="306" y="4"/>
                  </a:lnTo>
                  <a:lnTo>
                    <a:pt x="300" y="7"/>
                  </a:lnTo>
                  <a:lnTo>
                    <a:pt x="293" y="7"/>
                  </a:lnTo>
                  <a:lnTo>
                    <a:pt x="289" y="8"/>
                  </a:lnTo>
                  <a:lnTo>
                    <a:pt x="284" y="9"/>
                  </a:lnTo>
                  <a:lnTo>
                    <a:pt x="279" y="14"/>
                  </a:lnTo>
                  <a:lnTo>
                    <a:pt x="273" y="17"/>
                  </a:lnTo>
                  <a:lnTo>
                    <a:pt x="266" y="20"/>
                  </a:lnTo>
                  <a:lnTo>
                    <a:pt x="253" y="30"/>
                  </a:lnTo>
                  <a:lnTo>
                    <a:pt x="242" y="40"/>
                  </a:lnTo>
                  <a:lnTo>
                    <a:pt x="237" y="43"/>
                  </a:lnTo>
                  <a:lnTo>
                    <a:pt x="234" y="44"/>
                  </a:lnTo>
                  <a:lnTo>
                    <a:pt x="230" y="45"/>
                  </a:lnTo>
                  <a:lnTo>
                    <a:pt x="226" y="47"/>
                  </a:lnTo>
                  <a:lnTo>
                    <a:pt x="219" y="45"/>
                  </a:lnTo>
                  <a:lnTo>
                    <a:pt x="211" y="43"/>
                  </a:lnTo>
                  <a:lnTo>
                    <a:pt x="203" y="40"/>
                  </a:lnTo>
                  <a:lnTo>
                    <a:pt x="196" y="36"/>
                  </a:lnTo>
                  <a:lnTo>
                    <a:pt x="188" y="34"/>
                  </a:lnTo>
                  <a:lnTo>
                    <a:pt x="180" y="32"/>
                  </a:lnTo>
                  <a:lnTo>
                    <a:pt x="163" y="27"/>
                  </a:lnTo>
                  <a:lnTo>
                    <a:pt x="147" y="24"/>
                  </a:lnTo>
                  <a:lnTo>
                    <a:pt x="144" y="24"/>
                  </a:lnTo>
                  <a:lnTo>
                    <a:pt x="140" y="23"/>
                  </a:lnTo>
                  <a:lnTo>
                    <a:pt x="139" y="22"/>
                  </a:lnTo>
                  <a:lnTo>
                    <a:pt x="139" y="20"/>
                  </a:lnTo>
                  <a:lnTo>
                    <a:pt x="136" y="17"/>
                  </a:lnTo>
                  <a:lnTo>
                    <a:pt x="131" y="15"/>
                  </a:lnTo>
                  <a:lnTo>
                    <a:pt x="123" y="11"/>
                  </a:lnTo>
                  <a:lnTo>
                    <a:pt x="114" y="9"/>
                  </a:lnTo>
                  <a:lnTo>
                    <a:pt x="105" y="7"/>
                  </a:lnTo>
                  <a:lnTo>
                    <a:pt x="96" y="6"/>
                  </a:lnTo>
                  <a:lnTo>
                    <a:pt x="83" y="3"/>
                  </a:lnTo>
                  <a:lnTo>
                    <a:pt x="71" y="2"/>
                  </a:lnTo>
                  <a:lnTo>
                    <a:pt x="58" y="1"/>
                  </a:lnTo>
                  <a:lnTo>
                    <a:pt x="46" y="2"/>
                  </a:lnTo>
                  <a:lnTo>
                    <a:pt x="34" y="4"/>
                  </a:lnTo>
                  <a:lnTo>
                    <a:pt x="24" y="6"/>
                  </a:lnTo>
                  <a:lnTo>
                    <a:pt x="22" y="4"/>
                  </a:lnTo>
                  <a:lnTo>
                    <a:pt x="21" y="3"/>
                  </a:lnTo>
                  <a:lnTo>
                    <a:pt x="16" y="8"/>
                  </a:lnTo>
                  <a:lnTo>
                    <a:pt x="13" y="14"/>
                  </a:lnTo>
                  <a:lnTo>
                    <a:pt x="10" y="19"/>
                  </a:lnTo>
                  <a:lnTo>
                    <a:pt x="8" y="26"/>
                  </a:lnTo>
                  <a:lnTo>
                    <a:pt x="10" y="39"/>
                  </a:lnTo>
                  <a:lnTo>
                    <a:pt x="14" y="51"/>
                  </a:lnTo>
                  <a:lnTo>
                    <a:pt x="15" y="58"/>
                  </a:lnTo>
                  <a:lnTo>
                    <a:pt x="13" y="65"/>
                  </a:lnTo>
                  <a:lnTo>
                    <a:pt x="9" y="72"/>
                  </a:lnTo>
                  <a:lnTo>
                    <a:pt x="6" y="79"/>
                  </a:lnTo>
                  <a:lnTo>
                    <a:pt x="2" y="84"/>
                  </a:lnTo>
                  <a:lnTo>
                    <a:pt x="0" y="90"/>
                  </a:lnTo>
                  <a:lnTo>
                    <a:pt x="0" y="95"/>
                  </a:lnTo>
                  <a:lnTo>
                    <a:pt x="0" y="98"/>
                  </a:lnTo>
                  <a:lnTo>
                    <a:pt x="4" y="107"/>
                  </a:lnTo>
                  <a:lnTo>
                    <a:pt x="9" y="118"/>
                  </a:lnTo>
                  <a:lnTo>
                    <a:pt x="12" y="126"/>
                  </a:lnTo>
                  <a:lnTo>
                    <a:pt x="13" y="134"/>
                  </a:lnTo>
                  <a:lnTo>
                    <a:pt x="14" y="142"/>
                  </a:lnTo>
                  <a:lnTo>
                    <a:pt x="14" y="152"/>
                  </a:lnTo>
                  <a:lnTo>
                    <a:pt x="14" y="163"/>
                  </a:lnTo>
                  <a:lnTo>
                    <a:pt x="14" y="195"/>
                  </a:lnTo>
                  <a:lnTo>
                    <a:pt x="14" y="242"/>
                  </a:lnTo>
                  <a:lnTo>
                    <a:pt x="14" y="300"/>
                  </a:lnTo>
                  <a:lnTo>
                    <a:pt x="14" y="364"/>
                  </a:lnTo>
                  <a:lnTo>
                    <a:pt x="14" y="430"/>
                  </a:lnTo>
                  <a:lnTo>
                    <a:pt x="14" y="492"/>
                  </a:lnTo>
                  <a:lnTo>
                    <a:pt x="14" y="548"/>
                  </a:lnTo>
                  <a:lnTo>
                    <a:pt x="22" y="549"/>
                  </a:lnTo>
                  <a:lnTo>
                    <a:pt x="30" y="549"/>
                  </a:lnTo>
                  <a:lnTo>
                    <a:pt x="67" y="549"/>
                  </a:lnTo>
                  <a:lnTo>
                    <a:pt x="104" y="549"/>
                  </a:lnTo>
                  <a:lnTo>
                    <a:pt x="140" y="549"/>
                  </a:lnTo>
                  <a:lnTo>
                    <a:pt x="177" y="549"/>
                  </a:lnTo>
                  <a:lnTo>
                    <a:pt x="213" y="549"/>
                  </a:lnTo>
                  <a:lnTo>
                    <a:pt x="250" y="549"/>
                  </a:lnTo>
                  <a:lnTo>
                    <a:pt x="286" y="549"/>
                  </a:lnTo>
                  <a:lnTo>
                    <a:pt x="324" y="549"/>
                  </a:lnTo>
                  <a:lnTo>
                    <a:pt x="328" y="551"/>
                  </a:lnTo>
                  <a:lnTo>
                    <a:pt x="334" y="549"/>
                  </a:lnTo>
                  <a:lnTo>
                    <a:pt x="336" y="543"/>
                  </a:lnTo>
                  <a:lnTo>
                    <a:pt x="341" y="537"/>
                  </a:lnTo>
                  <a:lnTo>
                    <a:pt x="343" y="543"/>
                  </a:lnTo>
                  <a:lnTo>
                    <a:pt x="342" y="549"/>
                  </a:lnTo>
                  <a:lnTo>
                    <a:pt x="347" y="551"/>
                  </a:lnTo>
                  <a:lnTo>
                    <a:pt x="351" y="549"/>
                  </a:lnTo>
                  <a:lnTo>
                    <a:pt x="368" y="549"/>
                  </a:lnTo>
                  <a:lnTo>
                    <a:pt x="387" y="549"/>
                  </a:lnTo>
                  <a:lnTo>
                    <a:pt x="404" y="549"/>
                  </a:lnTo>
                  <a:lnTo>
                    <a:pt x="421" y="549"/>
                  </a:lnTo>
                  <a:lnTo>
                    <a:pt x="429" y="549"/>
                  </a:lnTo>
                  <a:lnTo>
                    <a:pt x="436" y="552"/>
                  </a:lnTo>
                  <a:lnTo>
                    <a:pt x="442" y="556"/>
                  </a:lnTo>
                  <a:lnTo>
                    <a:pt x="447" y="561"/>
                  </a:lnTo>
                  <a:lnTo>
                    <a:pt x="449" y="563"/>
                  </a:lnTo>
                  <a:lnTo>
                    <a:pt x="453" y="564"/>
                  </a:lnTo>
                  <a:lnTo>
                    <a:pt x="457" y="564"/>
                  </a:lnTo>
                  <a:lnTo>
                    <a:pt x="464" y="563"/>
                  </a:lnTo>
                  <a:lnTo>
                    <a:pt x="469" y="563"/>
                  </a:lnTo>
                  <a:lnTo>
                    <a:pt x="472" y="561"/>
                  </a:lnTo>
                  <a:lnTo>
                    <a:pt x="474" y="559"/>
                  </a:lnTo>
                  <a:lnTo>
                    <a:pt x="477" y="555"/>
                  </a:lnTo>
                  <a:lnTo>
                    <a:pt x="478" y="551"/>
                  </a:lnTo>
                  <a:lnTo>
                    <a:pt x="479" y="547"/>
                  </a:lnTo>
                  <a:lnTo>
                    <a:pt x="480" y="544"/>
                  </a:lnTo>
                  <a:lnTo>
                    <a:pt x="482" y="540"/>
                  </a:lnTo>
                  <a:lnTo>
                    <a:pt x="489" y="537"/>
                  </a:lnTo>
                  <a:lnTo>
                    <a:pt x="496" y="537"/>
                  </a:lnTo>
                  <a:lnTo>
                    <a:pt x="501" y="536"/>
                  </a:lnTo>
                  <a:lnTo>
                    <a:pt x="505" y="533"/>
                  </a:lnTo>
                  <a:lnTo>
                    <a:pt x="510" y="531"/>
                  </a:lnTo>
                  <a:lnTo>
                    <a:pt x="513" y="527"/>
                  </a:lnTo>
                  <a:lnTo>
                    <a:pt x="514" y="519"/>
                  </a:lnTo>
                  <a:lnTo>
                    <a:pt x="517" y="511"/>
                  </a:lnTo>
                  <a:lnTo>
                    <a:pt x="518" y="507"/>
                  </a:lnTo>
                  <a:lnTo>
                    <a:pt x="520" y="505"/>
                  </a:lnTo>
                  <a:lnTo>
                    <a:pt x="523" y="505"/>
                  </a:lnTo>
                  <a:lnTo>
                    <a:pt x="528" y="505"/>
                  </a:lnTo>
                  <a:lnTo>
                    <a:pt x="532" y="505"/>
                  </a:lnTo>
                  <a:lnTo>
                    <a:pt x="536" y="505"/>
                  </a:lnTo>
                  <a:lnTo>
                    <a:pt x="539" y="504"/>
                  </a:lnTo>
                  <a:lnTo>
                    <a:pt x="542" y="502"/>
                  </a:lnTo>
                  <a:lnTo>
                    <a:pt x="547" y="497"/>
                  </a:lnTo>
                  <a:lnTo>
                    <a:pt x="552" y="490"/>
                  </a:lnTo>
                  <a:lnTo>
                    <a:pt x="547" y="478"/>
                  </a:lnTo>
                  <a:lnTo>
                    <a:pt x="544" y="462"/>
                  </a:lnTo>
                  <a:lnTo>
                    <a:pt x="544" y="455"/>
                  </a:lnTo>
                  <a:lnTo>
                    <a:pt x="545" y="448"/>
                  </a:lnTo>
                  <a:lnTo>
                    <a:pt x="546" y="446"/>
                  </a:lnTo>
                  <a:lnTo>
                    <a:pt x="548" y="443"/>
                  </a:lnTo>
                  <a:lnTo>
                    <a:pt x="552" y="442"/>
                  </a:lnTo>
                  <a:lnTo>
                    <a:pt x="555" y="441"/>
                  </a:lnTo>
                  <a:lnTo>
                    <a:pt x="558" y="441"/>
                  </a:lnTo>
                  <a:lnTo>
                    <a:pt x="559" y="440"/>
                  </a:lnTo>
                  <a:lnTo>
                    <a:pt x="551" y="435"/>
                  </a:lnTo>
                  <a:lnTo>
                    <a:pt x="543" y="429"/>
                  </a:lnTo>
                  <a:lnTo>
                    <a:pt x="536" y="422"/>
                  </a:lnTo>
                  <a:lnTo>
                    <a:pt x="531" y="414"/>
                  </a:lnTo>
                  <a:lnTo>
                    <a:pt x="527" y="406"/>
                  </a:lnTo>
                  <a:lnTo>
                    <a:pt x="522" y="398"/>
                  </a:lnTo>
                  <a:lnTo>
                    <a:pt x="513" y="378"/>
                  </a:lnTo>
                  <a:lnTo>
                    <a:pt x="503" y="359"/>
                  </a:lnTo>
                  <a:lnTo>
                    <a:pt x="491" y="341"/>
                  </a:lnTo>
                  <a:lnTo>
                    <a:pt x="480" y="321"/>
                  </a:lnTo>
                  <a:lnTo>
                    <a:pt x="474" y="312"/>
                  </a:lnTo>
                  <a:lnTo>
                    <a:pt x="469" y="302"/>
                  </a:lnTo>
                  <a:lnTo>
                    <a:pt x="468" y="296"/>
                  </a:lnTo>
                  <a:lnTo>
                    <a:pt x="465" y="292"/>
                  </a:lnTo>
                  <a:lnTo>
                    <a:pt x="465" y="286"/>
                  </a:lnTo>
                  <a:lnTo>
                    <a:pt x="465" y="280"/>
                  </a:lnTo>
                  <a:lnTo>
                    <a:pt x="466" y="274"/>
                  </a:lnTo>
                  <a:lnTo>
                    <a:pt x="465" y="267"/>
                  </a:lnTo>
                  <a:lnTo>
                    <a:pt x="462" y="262"/>
                  </a:lnTo>
                  <a:lnTo>
                    <a:pt x="458" y="256"/>
                  </a:lnTo>
                  <a:lnTo>
                    <a:pt x="455" y="252"/>
                  </a:lnTo>
                  <a:lnTo>
                    <a:pt x="452" y="246"/>
                  </a:lnTo>
                  <a:lnTo>
                    <a:pt x="449" y="239"/>
                  </a:lnTo>
                  <a:lnTo>
                    <a:pt x="448" y="231"/>
                  </a:lnTo>
                  <a:lnTo>
                    <a:pt x="447" y="226"/>
                  </a:lnTo>
                  <a:lnTo>
                    <a:pt x="445" y="220"/>
                  </a:lnTo>
                  <a:lnTo>
                    <a:pt x="442" y="214"/>
                  </a:lnTo>
                  <a:lnTo>
                    <a:pt x="439" y="209"/>
                  </a:lnTo>
                  <a:lnTo>
                    <a:pt x="431" y="198"/>
                  </a:lnTo>
                  <a:lnTo>
                    <a:pt x="422" y="188"/>
                  </a:lnTo>
                  <a:lnTo>
                    <a:pt x="413" y="178"/>
                  </a:lnTo>
                  <a:lnTo>
                    <a:pt x="405" y="167"/>
                  </a:lnTo>
                  <a:lnTo>
                    <a:pt x="403" y="162"/>
                  </a:lnTo>
                  <a:lnTo>
                    <a:pt x="400" y="156"/>
                  </a:lnTo>
                  <a:lnTo>
                    <a:pt x="398" y="150"/>
                  </a:lnTo>
                  <a:lnTo>
                    <a:pt x="398" y="145"/>
                  </a:lnTo>
                  <a:lnTo>
                    <a:pt x="398" y="139"/>
                  </a:lnTo>
                  <a:lnTo>
                    <a:pt x="397" y="134"/>
                  </a:lnTo>
                  <a:lnTo>
                    <a:pt x="396" y="132"/>
                  </a:lnTo>
                  <a:lnTo>
                    <a:pt x="393" y="129"/>
                  </a:lnTo>
                  <a:lnTo>
                    <a:pt x="390" y="125"/>
                  </a:lnTo>
                  <a:lnTo>
                    <a:pt x="387" y="118"/>
                  </a:lnTo>
                  <a:lnTo>
                    <a:pt x="387" y="113"/>
                  </a:lnTo>
                  <a:lnTo>
                    <a:pt x="389" y="107"/>
                  </a:lnTo>
                  <a:lnTo>
                    <a:pt x="392" y="101"/>
                  </a:lnTo>
                  <a:lnTo>
                    <a:pt x="396" y="97"/>
                  </a:lnTo>
                  <a:lnTo>
                    <a:pt x="398" y="99"/>
                  </a:lnTo>
                  <a:lnTo>
                    <a:pt x="400" y="101"/>
                  </a:lnTo>
                  <a:lnTo>
                    <a:pt x="401" y="105"/>
                  </a:lnTo>
                  <a:lnTo>
                    <a:pt x="403" y="108"/>
                  </a:lnTo>
                  <a:lnTo>
                    <a:pt x="404" y="114"/>
                  </a:lnTo>
                  <a:lnTo>
                    <a:pt x="405" y="121"/>
                  </a:lnTo>
                  <a:lnTo>
                    <a:pt x="406" y="125"/>
                  </a:lnTo>
                  <a:lnTo>
                    <a:pt x="408" y="130"/>
                  </a:lnTo>
                  <a:lnTo>
                    <a:pt x="412" y="134"/>
                  </a:lnTo>
                  <a:lnTo>
                    <a:pt x="415" y="138"/>
                  </a:lnTo>
                  <a:lnTo>
                    <a:pt x="420" y="145"/>
                  </a:lnTo>
                  <a:lnTo>
                    <a:pt x="423" y="150"/>
                  </a:lnTo>
                  <a:lnTo>
                    <a:pt x="425" y="157"/>
                  </a:lnTo>
                  <a:lnTo>
                    <a:pt x="428" y="164"/>
                  </a:lnTo>
                  <a:lnTo>
                    <a:pt x="429" y="171"/>
                  </a:lnTo>
                  <a:lnTo>
                    <a:pt x="432" y="177"/>
                  </a:lnTo>
                  <a:lnTo>
                    <a:pt x="436" y="183"/>
                  </a:lnTo>
                  <a:lnTo>
                    <a:pt x="440" y="189"/>
                  </a:lnTo>
                  <a:lnTo>
                    <a:pt x="452" y="201"/>
                  </a:lnTo>
                  <a:lnTo>
                    <a:pt x="462" y="212"/>
                  </a:lnTo>
                  <a:lnTo>
                    <a:pt x="468" y="220"/>
                  </a:lnTo>
                  <a:lnTo>
                    <a:pt x="474" y="226"/>
                  </a:lnTo>
                  <a:lnTo>
                    <a:pt x="478" y="227"/>
                  </a:lnTo>
                  <a:lnTo>
                    <a:pt x="480" y="226"/>
                  </a:lnTo>
                  <a:lnTo>
                    <a:pt x="482" y="223"/>
                  </a:lnTo>
                  <a:lnTo>
                    <a:pt x="485" y="221"/>
                  </a:lnTo>
                  <a:lnTo>
                    <a:pt x="489" y="211"/>
                  </a:lnTo>
                  <a:lnTo>
                    <a:pt x="491" y="199"/>
                  </a:lnTo>
                  <a:lnTo>
                    <a:pt x="494" y="189"/>
                  </a:lnTo>
                  <a:lnTo>
                    <a:pt x="496" y="178"/>
                  </a:lnTo>
                  <a:lnTo>
                    <a:pt x="501" y="164"/>
                  </a:lnTo>
                  <a:lnTo>
                    <a:pt x="505" y="152"/>
                  </a:lnTo>
                  <a:lnTo>
                    <a:pt x="510" y="138"/>
                  </a:lnTo>
                  <a:lnTo>
                    <a:pt x="515" y="125"/>
                  </a:lnTo>
                  <a:lnTo>
                    <a:pt x="507" y="99"/>
                  </a:lnTo>
                  <a:lnTo>
                    <a:pt x="499" y="74"/>
                  </a:lnTo>
                  <a:lnTo>
                    <a:pt x="491" y="48"/>
                  </a:lnTo>
                  <a:lnTo>
                    <a:pt x="482" y="23"/>
                  </a:lnTo>
                  <a:lnTo>
                    <a:pt x="480" y="22"/>
                  </a:lnTo>
                  <a:lnTo>
                    <a:pt x="480" y="18"/>
                  </a:lnTo>
                  <a:lnTo>
                    <a:pt x="466" y="23"/>
                  </a:lnTo>
                  <a:lnTo>
                    <a:pt x="453" y="27"/>
                  </a:lnTo>
                  <a:lnTo>
                    <a:pt x="446" y="30"/>
                  </a:lnTo>
                  <a:lnTo>
                    <a:pt x="439" y="30"/>
                  </a:lnTo>
                  <a:lnTo>
                    <a:pt x="433" y="30"/>
                  </a:lnTo>
                  <a:lnTo>
                    <a:pt x="428" y="26"/>
                  </a:lnTo>
                  <a:lnTo>
                    <a:pt x="423" y="25"/>
                  </a:lnTo>
                  <a:lnTo>
                    <a:pt x="420" y="25"/>
                  </a:lnTo>
                  <a:lnTo>
                    <a:pt x="417" y="25"/>
                  </a:lnTo>
                  <a:lnTo>
                    <a:pt x="415" y="26"/>
                  </a:lnTo>
                  <a:lnTo>
                    <a:pt x="411" y="28"/>
                  </a:lnTo>
                  <a:lnTo>
                    <a:pt x="405" y="31"/>
                  </a:lnTo>
                  <a:lnTo>
                    <a:pt x="400" y="30"/>
                  </a:lnTo>
                  <a:lnTo>
                    <a:pt x="396" y="28"/>
                  </a:lnTo>
                  <a:lnTo>
                    <a:pt x="391" y="26"/>
                  </a:lnTo>
                  <a:lnTo>
                    <a:pt x="388" y="24"/>
                  </a:lnTo>
                  <a:lnTo>
                    <a:pt x="385" y="22"/>
                  </a:lnTo>
                  <a:lnTo>
                    <a:pt x="383" y="19"/>
                  </a:lnTo>
                  <a:lnTo>
                    <a:pt x="382" y="20"/>
                  </a:lnTo>
                  <a:lnTo>
                    <a:pt x="382" y="23"/>
                  </a:lnTo>
                  <a:lnTo>
                    <a:pt x="381" y="27"/>
                  </a:lnTo>
                  <a:lnTo>
                    <a:pt x="379" y="30"/>
                  </a:lnTo>
                  <a:lnTo>
                    <a:pt x="376" y="30"/>
                  </a:lnTo>
                  <a:lnTo>
                    <a:pt x="372" y="27"/>
                  </a:lnTo>
                  <a:lnTo>
                    <a:pt x="368" y="24"/>
                  </a:lnTo>
                  <a:lnTo>
                    <a:pt x="365" y="23"/>
                  </a:lnTo>
                  <a:lnTo>
                    <a:pt x="361" y="23"/>
                  </a:lnTo>
                  <a:lnTo>
                    <a:pt x="357" y="23"/>
                  </a:lnTo>
                  <a:lnTo>
                    <a:pt x="357" y="19"/>
                  </a:lnTo>
                  <a:lnTo>
                    <a:pt x="358" y="17"/>
                  </a:lnTo>
                  <a:lnTo>
                    <a:pt x="360" y="15"/>
                  </a:lnTo>
                  <a:lnTo>
                    <a:pt x="363" y="12"/>
                  </a:lnTo>
                  <a:lnTo>
                    <a:pt x="371" y="14"/>
                  </a:lnTo>
                  <a:lnTo>
                    <a:pt x="377" y="18"/>
                  </a:lnTo>
                  <a:lnTo>
                    <a:pt x="374" y="14"/>
                  </a:lnTo>
                  <a:lnTo>
                    <a:pt x="369" y="8"/>
                  </a:lnTo>
                  <a:lnTo>
                    <a:pt x="364" y="4"/>
                  </a:lnTo>
                  <a:lnTo>
                    <a:pt x="359" y="2"/>
                  </a:lnTo>
                  <a:lnTo>
                    <a:pt x="356" y="4"/>
                  </a:lnTo>
                  <a:lnTo>
                    <a:pt x="352" y="7"/>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0" name="Freeform 430"/>
            <p:cNvSpPr>
              <a:spLocks/>
            </p:cNvSpPr>
            <p:nvPr/>
          </p:nvSpPr>
          <p:spPr bwMode="gray">
            <a:xfrm>
              <a:off x="5480050" y="3921126"/>
              <a:ext cx="6350" cy="7938"/>
            </a:xfrm>
            <a:custGeom>
              <a:avLst/>
              <a:gdLst/>
              <a:ahLst/>
              <a:cxnLst>
                <a:cxn ang="0">
                  <a:pos x="2" y="23"/>
                </a:cxn>
                <a:cxn ang="0">
                  <a:pos x="0" y="22"/>
                </a:cxn>
                <a:cxn ang="0">
                  <a:pos x="0" y="18"/>
                </a:cxn>
                <a:cxn ang="0">
                  <a:pos x="8" y="10"/>
                </a:cxn>
                <a:cxn ang="0">
                  <a:pos x="15" y="0"/>
                </a:cxn>
                <a:cxn ang="0">
                  <a:pos x="16" y="2"/>
                </a:cxn>
                <a:cxn ang="0">
                  <a:pos x="17" y="6"/>
                </a:cxn>
                <a:cxn ang="0">
                  <a:pos x="16" y="8"/>
                </a:cxn>
                <a:cxn ang="0">
                  <a:pos x="14" y="11"/>
                </a:cxn>
                <a:cxn ang="0">
                  <a:pos x="9" y="16"/>
                </a:cxn>
                <a:cxn ang="0">
                  <a:pos x="5" y="20"/>
                </a:cxn>
                <a:cxn ang="0">
                  <a:pos x="5" y="22"/>
                </a:cxn>
                <a:cxn ang="0">
                  <a:pos x="2" y="23"/>
                </a:cxn>
              </a:cxnLst>
              <a:rect l="0" t="0" r="r" b="b"/>
              <a:pathLst>
                <a:path w="17" h="23">
                  <a:moveTo>
                    <a:pt x="2" y="23"/>
                  </a:moveTo>
                  <a:lnTo>
                    <a:pt x="0" y="22"/>
                  </a:lnTo>
                  <a:lnTo>
                    <a:pt x="0" y="18"/>
                  </a:lnTo>
                  <a:lnTo>
                    <a:pt x="8" y="10"/>
                  </a:lnTo>
                  <a:lnTo>
                    <a:pt x="15" y="0"/>
                  </a:lnTo>
                  <a:lnTo>
                    <a:pt x="16" y="2"/>
                  </a:lnTo>
                  <a:lnTo>
                    <a:pt x="17" y="6"/>
                  </a:lnTo>
                  <a:lnTo>
                    <a:pt x="16" y="8"/>
                  </a:lnTo>
                  <a:lnTo>
                    <a:pt x="14" y="11"/>
                  </a:lnTo>
                  <a:lnTo>
                    <a:pt x="9" y="16"/>
                  </a:lnTo>
                  <a:lnTo>
                    <a:pt x="5" y="20"/>
                  </a:lnTo>
                  <a:lnTo>
                    <a:pt x="5" y="22"/>
                  </a:lnTo>
                  <a:lnTo>
                    <a:pt x="2" y="23"/>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1" name="Freeform 431"/>
            <p:cNvSpPr>
              <a:spLocks/>
            </p:cNvSpPr>
            <p:nvPr/>
          </p:nvSpPr>
          <p:spPr bwMode="gray">
            <a:xfrm>
              <a:off x="5480050" y="3921126"/>
              <a:ext cx="6350" cy="7938"/>
            </a:xfrm>
            <a:custGeom>
              <a:avLst/>
              <a:gdLst/>
              <a:ahLst/>
              <a:cxnLst>
                <a:cxn ang="0">
                  <a:pos x="2" y="23"/>
                </a:cxn>
                <a:cxn ang="0">
                  <a:pos x="0" y="22"/>
                </a:cxn>
                <a:cxn ang="0">
                  <a:pos x="0" y="18"/>
                </a:cxn>
                <a:cxn ang="0">
                  <a:pos x="8" y="10"/>
                </a:cxn>
                <a:cxn ang="0">
                  <a:pos x="15" y="0"/>
                </a:cxn>
                <a:cxn ang="0">
                  <a:pos x="16" y="2"/>
                </a:cxn>
                <a:cxn ang="0">
                  <a:pos x="17" y="6"/>
                </a:cxn>
                <a:cxn ang="0">
                  <a:pos x="16" y="8"/>
                </a:cxn>
                <a:cxn ang="0">
                  <a:pos x="14" y="11"/>
                </a:cxn>
                <a:cxn ang="0">
                  <a:pos x="9" y="16"/>
                </a:cxn>
                <a:cxn ang="0">
                  <a:pos x="5" y="20"/>
                </a:cxn>
                <a:cxn ang="0">
                  <a:pos x="5" y="22"/>
                </a:cxn>
                <a:cxn ang="0">
                  <a:pos x="2" y="23"/>
                </a:cxn>
              </a:cxnLst>
              <a:rect l="0" t="0" r="r" b="b"/>
              <a:pathLst>
                <a:path w="17" h="23">
                  <a:moveTo>
                    <a:pt x="2" y="23"/>
                  </a:moveTo>
                  <a:lnTo>
                    <a:pt x="0" y="22"/>
                  </a:lnTo>
                  <a:lnTo>
                    <a:pt x="0" y="18"/>
                  </a:lnTo>
                  <a:lnTo>
                    <a:pt x="8" y="10"/>
                  </a:lnTo>
                  <a:lnTo>
                    <a:pt x="15" y="0"/>
                  </a:lnTo>
                  <a:lnTo>
                    <a:pt x="16" y="2"/>
                  </a:lnTo>
                  <a:lnTo>
                    <a:pt x="17" y="6"/>
                  </a:lnTo>
                  <a:lnTo>
                    <a:pt x="16" y="8"/>
                  </a:lnTo>
                  <a:lnTo>
                    <a:pt x="14" y="11"/>
                  </a:lnTo>
                  <a:lnTo>
                    <a:pt x="9" y="16"/>
                  </a:lnTo>
                  <a:lnTo>
                    <a:pt x="5" y="20"/>
                  </a:lnTo>
                  <a:lnTo>
                    <a:pt x="5" y="22"/>
                  </a:lnTo>
                  <a:lnTo>
                    <a:pt x="2" y="23"/>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2" name="Freeform 432"/>
            <p:cNvSpPr>
              <a:spLocks/>
            </p:cNvSpPr>
            <p:nvPr/>
          </p:nvSpPr>
          <p:spPr bwMode="gray">
            <a:xfrm>
              <a:off x="5481638" y="3889376"/>
              <a:ext cx="22225" cy="71438"/>
            </a:xfrm>
            <a:custGeom>
              <a:avLst/>
              <a:gdLst/>
              <a:ahLst/>
              <a:cxnLst>
                <a:cxn ang="0">
                  <a:pos x="9" y="150"/>
                </a:cxn>
                <a:cxn ang="0">
                  <a:pos x="25" y="201"/>
                </a:cxn>
                <a:cxn ang="0">
                  <a:pos x="35" y="225"/>
                </a:cxn>
                <a:cxn ang="0">
                  <a:pos x="39" y="215"/>
                </a:cxn>
                <a:cxn ang="0">
                  <a:pos x="45" y="197"/>
                </a:cxn>
                <a:cxn ang="0">
                  <a:pos x="47" y="178"/>
                </a:cxn>
                <a:cxn ang="0">
                  <a:pos x="52" y="160"/>
                </a:cxn>
                <a:cxn ang="0">
                  <a:pos x="60" y="141"/>
                </a:cxn>
                <a:cxn ang="0">
                  <a:pos x="61" y="117"/>
                </a:cxn>
                <a:cxn ang="0">
                  <a:pos x="60" y="109"/>
                </a:cxn>
                <a:cxn ang="0">
                  <a:pos x="54" y="116"/>
                </a:cxn>
                <a:cxn ang="0">
                  <a:pos x="46" y="118"/>
                </a:cxn>
                <a:cxn ang="0">
                  <a:pos x="38" y="117"/>
                </a:cxn>
                <a:cxn ang="0">
                  <a:pos x="32" y="112"/>
                </a:cxn>
                <a:cxn ang="0">
                  <a:pos x="35" y="105"/>
                </a:cxn>
                <a:cxn ang="0">
                  <a:pos x="39" y="101"/>
                </a:cxn>
                <a:cxn ang="0">
                  <a:pos x="46" y="95"/>
                </a:cxn>
                <a:cxn ang="0">
                  <a:pos x="48" y="92"/>
                </a:cxn>
                <a:cxn ang="0">
                  <a:pos x="45" y="89"/>
                </a:cxn>
                <a:cxn ang="0">
                  <a:pos x="40" y="88"/>
                </a:cxn>
                <a:cxn ang="0">
                  <a:pos x="38" y="86"/>
                </a:cxn>
                <a:cxn ang="0">
                  <a:pos x="40" y="76"/>
                </a:cxn>
                <a:cxn ang="0">
                  <a:pos x="39" y="63"/>
                </a:cxn>
                <a:cxn ang="0">
                  <a:pos x="40" y="54"/>
                </a:cxn>
                <a:cxn ang="0">
                  <a:pos x="45" y="47"/>
                </a:cxn>
                <a:cxn ang="0">
                  <a:pos x="50" y="46"/>
                </a:cxn>
                <a:cxn ang="0">
                  <a:pos x="60" y="51"/>
                </a:cxn>
                <a:cxn ang="0">
                  <a:pos x="66" y="53"/>
                </a:cxn>
                <a:cxn ang="0">
                  <a:pos x="66" y="46"/>
                </a:cxn>
                <a:cxn ang="0">
                  <a:pos x="69" y="37"/>
                </a:cxn>
                <a:cxn ang="0">
                  <a:pos x="73" y="28"/>
                </a:cxn>
                <a:cxn ang="0">
                  <a:pos x="74" y="16"/>
                </a:cxn>
                <a:cxn ang="0">
                  <a:pos x="73" y="6"/>
                </a:cxn>
                <a:cxn ang="0">
                  <a:pos x="70" y="4"/>
                </a:cxn>
                <a:cxn ang="0">
                  <a:pos x="68" y="2"/>
                </a:cxn>
                <a:cxn ang="0">
                  <a:pos x="65" y="6"/>
                </a:cxn>
                <a:cxn ang="0">
                  <a:pos x="53" y="13"/>
                </a:cxn>
                <a:cxn ang="0">
                  <a:pos x="36" y="33"/>
                </a:cxn>
                <a:cxn ang="0">
                  <a:pos x="22" y="79"/>
                </a:cxn>
                <a:cxn ang="0">
                  <a:pos x="14" y="104"/>
                </a:cxn>
                <a:cxn ang="0">
                  <a:pos x="14" y="110"/>
                </a:cxn>
                <a:cxn ang="0">
                  <a:pos x="7" y="118"/>
                </a:cxn>
                <a:cxn ang="0">
                  <a:pos x="3" y="124"/>
                </a:cxn>
              </a:cxnLst>
              <a:rect l="0" t="0" r="r" b="b"/>
              <a:pathLst>
                <a:path w="74" h="227">
                  <a:moveTo>
                    <a:pt x="0" y="125"/>
                  </a:moveTo>
                  <a:lnTo>
                    <a:pt x="9" y="150"/>
                  </a:lnTo>
                  <a:lnTo>
                    <a:pt x="17" y="176"/>
                  </a:lnTo>
                  <a:lnTo>
                    <a:pt x="25" y="201"/>
                  </a:lnTo>
                  <a:lnTo>
                    <a:pt x="33" y="227"/>
                  </a:lnTo>
                  <a:lnTo>
                    <a:pt x="35" y="225"/>
                  </a:lnTo>
                  <a:lnTo>
                    <a:pt x="36" y="223"/>
                  </a:lnTo>
                  <a:lnTo>
                    <a:pt x="39" y="215"/>
                  </a:lnTo>
                  <a:lnTo>
                    <a:pt x="43" y="206"/>
                  </a:lnTo>
                  <a:lnTo>
                    <a:pt x="45" y="197"/>
                  </a:lnTo>
                  <a:lnTo>
                    <a:pt x="46" y="189"/>
                  </a:lnTo>
                  <a:lnTo>
                    <a:pt x="47" y="178"/>
                  </a:lnTo>
                  <a:lnTo>
                    <a:pt x="49" y="169"/>
                  </a:lnTo>
                  <a:lnTo>
                    <a:pt x="52" y="160"/>
                  </a:lnTo>
                  <a:lnTo>
                    <a:pt x="55" y="151"/>
                  </a:lnTo>
                  <a:lnTo>
                    <a:pt x="60" y="141"/>
                  </a:lnTo>
                  <a:lnTo>
                    <a:pt x="62" y="129"/>
                  </a:lnTo>
                  <a:lnTo>
                    <a:pt x="61" y="117"/>
                  </a:lnTo>
                  <a:lnTo>
                    <a:pt x="62" y="105"/>
                  </a:lnTo>
                  <a:lnTo>
                    <a:pt x="60" y="109"/>
                  </a:lnTo>
                  <a:lnTo>
                    <a:pt x="56" y="112"/>
                  </a:lnTo>
                  <a:lnTo>
                    <a:pt x="54" y="116"/>
                  </a:lnTo>
                  <a:lnTo>
                    <a:pt x="50" y="117"/>
                  </a:lnTo>
                  <a:lnTo>
                    <a:pt x="46" y="118"/>
                  </a:lnTo>
                  <a:lnTo>
                    <a:pt x="43" y="118"/>
                  </a:lnTo>
                  <a:lnTo>
                    <a:pt x="38" y="117"/>
                  </a:lnTo>
                  <a:lnTo>
                    <a:pt x="33" y="116"/>
                  </a:lnTo>
                  <a:lnTo>
                    <a:pt x="32" y="112"/>
                  </a:lnTo>
                  <a:lnTo>
                    <a:pt x="33" y="108"/>
                  </a:lnTo>
                  <a:lnTo>
                    <a:pt x="35" y="105"/>
                  </a:lnTo>
                  <a:lnTo>
                    <a:pt x="36" y="104"/>
                  </a:lnTo>
                  <a:lnTo>
                    <a:pt x="39" y="101"/>
                  </a:lnTo>
                  <a:lnTo>
                    <a:pt x="44" y="97"/>
                  </a:lnTo>
                  <a:lnTo>
                    <a:pt x="46" y="95"/>
                  </a:lnTo>
                  <a:lnTo>
                    <a:pt x="47" y="94"/>
                  </a:lnTo>
                  <a:lnTo>
                    <a:pt x="48" y="92"/>
                  </a:lnTo>
                  <a:lnTo>
                    <a:pt x="47" y="90"/>
                  </a:lnTo>
                  <a:lnTo>
                    <a:pt x="45" y="89"/>
                  </a:lnTo>
                  <a:lnTo>
                    <a:pt x="43" y="88"/>
                  </a:lnTo>
                  <a:lnTo>
                    <a:pt x="40" y="88"/>
                  </a:lnTo>
                  <a:lnTo>
                    <a:pt x="37" y="88"/>
                  </a:lnTo>
                  <a:lnTo>
                    <a:pt x="38" y="86"/>
                  </a:lnTo>
                  <a:lnTo>
                    <a:pt x="40" y="85"/>
                  </a:lnTo>
                  <a:lnTo>
                    <a:pt x="40" y="76"/>
                  </a:lnTo>
                  <a:lnTo>
                    <a:pt x="39" y="68"/>
                  </a:lnTo>
                  <a:lnTo>
                    <a:pt x="39" y="63"/>
                  </a:lnTo>
                  <a:lnTo>
                    <a:pt x="39" y="59"/>
                  </a:lnTo>
                  <a:lnTo>
                    <a:pt x="40" y="54"/>
                  </a:lnTo>
                  <a:lnTo>
                    <a:pt x="43" y="51"/>
                  </a:lnTo>
                  <a:lnTo>
                    <a:pt x="45" y="47"/>
                  </a:lnTo>
                  <a:lnTo>
                    <a:pt x="48" y="45"/>
                  </a:lnTo>
                  <a:lnTo>
                    <a:pt x="50" y="46"/>
                  </a:lnTo>
                  <a:lnTo>
                    <a:pt x="54" y="47"/>
                  </a:lnTo>
                  <a:lnTo>
                    <a:pt x="60" y="51"/>
                  </a:lnTo>
                  <a:lnTo>
                    <a:pt x="66" y="54"/>
                  </a:lnTo>
                  <a:lnTo>
                    <a:pt x="66" y="53"/>
                  </a:lnTo>
                  <a:lnTo>
                    <a:pt x="66" y="52"/>
                  </a:lnTo>
                  <a:lnTo>
                    <a:pt x="66" y="46"/>
                  </a:lnTo>
                  <a:lnTo>
                    <a:pt x="68" y="41"/>
                  </a:lnTo>
                  <a:lnTo>
                    <a:pt x="69" y="37"/>
                  </a:lnTo>
                  <a:lnTo>
                    <a:pt x="72" y="32"/>
                  </a:lnTo>
                  <a:lnTo>
                    <a:pt x="73" y="28"/>
                  </a:lnTo>
                  <a:lnTo>
                    <a:pt x="73" y="24"/>
                  </a:lnTo>
                  <a:lnTo>
                    <a:pt x="74" y="16"/>
                  </a:lnTo>
                  <a:lnTo>
                    <a:pt x="73" y="8"/>
                  </a:lnTo>
                  <a:lnTo>
                    <a:pt x="73" y="6"/>
                  </a:lnTo>
                  <a:lnTo>
                    <a:pt x="72" y="4"/>
                  </a:lnTo>
                  <a:lnTo>
                    <a:pt x="70" y="4"/>
                  </a:lnTo>
                  <a:lnTo>
                    <a:pt x="69" y="3"/>
                  </a:lnTo>
                  <a:lnTo>
                    <a:pt x="68" y="2"/>
                  </a:lnTo>
                  <a:lnTo>
                    <a:pt x="66" y="0"/>
                  </a:lnTo>
                  <a:lnTo>
                    <a:pt x="65" y="6"/>
                  </a:lnTo>
                  <a:lnTo>
                    <a:pt x="63" y="12"/>
                  </a:lnTo>
                  <a:lnTo>
                    <a:pt x="53" y="13"/>
                  </a:lnTo>
                  <a:lnTo>
                    <a:pt x="44" y="12"/>
                  </a:lnTo>
                  <a:lnTo>
                    <a:pt x="36" y="33"/>
                  </a:lnTo>
                  <a:lnTo>
                    <a:pt x="29" y="56"/>
                  </a:lnTo>
                  <a:lnTo>
                    <a:pt x="22" y="79"/>
                  </a:lnTo>
                  <a:lnTo>
                    <a:pt x="13" y="102"/>
                  </a:lnTo>
                  <a:lnTo>
                    <a:pt x="14" y="104"/>
                  </a:lnTo>
                  <a:lnTo>
                    <a:pt x="15" y="108"/>
                  </a:lnTo>
                  <a:lnTo>
                    <a:pt x="14" y="110"/>
                  </a:lnTo>
                  <a:lnTo>
                    <a:pt x="12" y="113"/>
                  </a:lnTo>
                  <a:lnTo>
                    <a:pt x="7" y="118"/>
                  </a:lnTo>
                  <a:lnTo>
                    <a:pt x="3" y="122"/>
                  </a:lnTo>
                  <a:lnTo>
                    <a:pt x="3" y="124"/>
                  </a:lnTo>
                  <a:lnTo>
                    <a:pt x="0" y="125"/>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3" name="Freeform 433"/>
            <p:cNvSpPr>
              <a:spLocks/>
            </p:cNvSpPr>
            <p:nvPr/>
          </p:nvSpPr>
          <p:spPr bwMode="gray">
            <a:xfrm>
              <a:off x="5481638" y="3889376"/>
              <a:ext cx="22225" cy="71438"/>
            </a:xfrm>
            <a:custGeom>
              <a:avLst/>
              <a:gdLst/>
              <a:ahLst/>
              <a:cxnLst>
                <a:cxn ang="0">
                  <a:pos x="9" y="150"/>
                </a:cxn>
                <a:cxn ang="0">
                  <a:pos x="25" y="201"/>
                </a:cxn>
                <a:cxn ang="0">
                  <a:pos x="35" y="225"/>
                </a:cxn>
                <a:cxn ang="0">
                  <a:pos x="39" y="215"/>
                </a:cxn>
                <a:cxn ang="0">
                  <a:pos x="45" y="197"/>
                </a:cxn>
                <a:cxn ang="0">
                  <a:pos x="47" y="178"/>
                </a:cxn>
                <a:cxn ang="0">
                  <a:pos x="52" y="160"/>
                </a:cxn>
                <a:cxn ang="0">
                  <a:pos x="60" y="141"/>
                </a:cxn>
                <a:cxn ang="0">
                  <a:pos x="61" y="117"/>
                </a:cxn>
                <a:cxn ang="0">
                  <a:pos x="60" y="109"/>
                </a:cxn>
                <a:cxn ang="0">
                  <a:pos x="54" y="116"/>
                </a:cxn>
                <a:cxn ang="0">
                  <a:pos x="46" y="118"/>
                </a:cxn>
                <a:cxn ang="0">
                  <a:pos x="38" y="117"/>
                </a:cxn>
                <a:cxn ang="0">
                  <a:pos x="32" y="112"/>
                </a:cxn>
                <a:cxn ang="0">
                  <a:pos x="35" y="105"/>
                </a:cxn>
                <a:cxn ang="0">
                  <a:pos x="39" y="101"/>
                </a:cxn>
                <a:cxn ang="0">
                  <a:pos x="46" y="95"/>
                </a:cxn>
                <a:cxn ang="0">
                  <a:pos x="48" y="92"/>
                </a:cxn>
                <a:cxn ang="0">
                  <a:pos x="45" y="89"/>
                </a:cxn>
                <a:cxn ang="0">
                  <a:pos x="40" y="88"/>
                </a:cxn>
                <a:cxn ang="0">
                  <a:pos x="38" y="86"/>
                </a:cxn>
                <a:cxn ang="0">
                  <a:pos x="40" y="76"/>
                </a:cxn>
                <a:cxn ang="0">
                  <a:pos x="39" y="63"/>
                </a:cxn>
                <a:cxn ang="0">
                  <a:pos x="40" y="54"/>
                </a:cxn>
                <a:cxn ang="0">
                  <a:pos x="45" y="47"/>
                </a:cxn>
                <a:cxn ang="0">
                  <a:pos x="50" y="46"/>
                </a:cxn>
                <a:cxn ang="0">
                  <a:pos x="60" y="51"/>
                </a:cxn>
                <a:cxn ang="0">
                  <a:pos x="66" y="53"/>
                </a:cxn>
                <a:cxn ang="0">
                  <a:pos x="66" y="46"/>
                </a:cxn>
                <a:cxn ang="0">
                  <a:pos x="69" y="37"/>
                </a:cxn>
                <a:cxn ang="0">
                  <a:pos x="73" y="28"/>
                </a:cxn>
                <a:cxn ang="0">
                  <a:pos x="74" y="16"/>
                </a:cxn>
                <a:cxn ang="0">
                  <a:pos x="73" y="6"/>
                </a:cxn>
                <a:cxn ang="0">
                  <a:pos x="70" y="4"/>
                </a:cxn>
                <a:cxn ang="0">
                  <a:pos x="68" y="2"/>
                </a:cxn>
                <a:cxn ang="0">
                  <a:pos x="65" y="6"/>
                </a:cxn>
                <a:cxn ang="0">
                  <a:pos x="53" y="13"/>
                </a:cxn>
                <a:cxn ang="0">
                  <a:pos x="36" y="33"/>
                </a:cxn>
                <a:cxn ang="0">
                  <a:pos x="22" y="79"/>
                </a:cxn>
                <a:cxn ang="0">
                  <a:pos x="14" y="104"/>
                </a:cxn>
                <a:cxn ang="0">
                  <a:pos x="14" y="110"/>
                </a:cxn>
                <a:cxn ang="0">
                  <a:pos x="7" y="118"/>
                </a:cxn>
                <a:cxn ang="0">
                  <a:pos x="3" y="124"/>
                </a:cxn>
              </a:cxnLst>
              <a:rect l="0" t="0" r="r" b="b"/>
              <a:pathLst>
                <a:path w="74" h="227">
                  <a:moveTo>
                    <a:pt x="0" y="125"/>
                  </a:moveTo>
                  <a:lnTo>
                    <a:pt x="9" y="150"/>
                  </a:lnTo>
                  <a:lnTo>
                    <a:pt x="17" y="176"/>
                  </a:lnTo>
                  <a:lnTo>
                    <a:pt x="25" y="201"/>
                  </a:lnTo>
                  <a:lnTo>
                    <a:pt x="33" y="227"/>
                  </a:lnTo>
                  <a:lnTo>
                    <a:pt x="35" y="225"/>
                  </a:lnTo>
                  <a:lnTo>
                    <a:pt x="36" y="223"/>
                  </a:lnTo>
                  <a:lnTo>
                    <a:pt x="39" y="215"/>
                  </a:lnTo>
                  <a:lnTo>
                    <a:pt x="43" y="206"/>
                  </a:lnTo>
                  <a:lnTo>
                    <a:pt x="45" y="197"/>
                  </a:lnTo>
                  <a:lnTo>
                    <a:pt x="46" y="189"/>
                  </a:lnTo>
                  <a:lnTo>
                    <a:pt x="47" y="178"/>
                  </a:lnTo>
                  <a:lnTo>
                    <a:pt x="49" y="169"/>
                  </a:lnTo>
                  <a:lnTo>
                    <a:pt x="52" y="160"/>
                  </a:lnTo>
                  <a:lnTo>
                    <a:pt x="55" y="151"/>
                  </a:lnTo>
                  <a:lnTo>
                    <a:pt x="60" y="141"/>
                  </a:lnTo>
                  <a:lnTo>
                    <a:pt x="62" y="129"/>
                  </a:lnTo>
                  <a:lnTo>
                    <a:pt x="61" y="117"/>
                  </a:lnTo>
                  <a:lnTo>
                    <a:pt x="62" y="105"/>
                  </a:lnTo>
                  <a:lnTo>
                    <a:pt x="60" y="109"/>
                  </a:lnTo>
                  <a:lnTo>
                    <a:pt x="56" y="112"/>
                  </a:lnTo>
                  <a:lnTo>
                    <a:pt x="54" y="116"/>
                  </a:lnTo>
                  <a:lnTo>
                    <a:pt x="50" y="117"/>
                  </a:lnTo>
                  <a:lnTo>
                    <a:pt x="46" y="118"/>
                  </a:lnTo>
                  <a:lnTo>
                    <a:pt x="43" y="118"/>
                  </a:lnTo>
                  <a:lnTo>
                    <a:pt x="38" y="117"/>
                  </a:lnTo>
                  <a:lnTo>
                    <a:pt x="33" y="116"/>
                  </a:lnTo>
                  <a:lnTo>
                    <a:pt x="32" y="112"/>
                  </a:lnTo>
                  <a:lnTo>
                    <a:pt x="33" y="108"/>
                  </a:lnTo>
                  <a:lnTo>
                    <a:pt x="35" y="105"/>
                  </a:lnTo>
                  <a:lnTo>
                    <a:pt x="36" y="104"/>
                  </a:lnTo>
                  <a:lnTo>
                    <a:pt x="39" y="101"/>
                  </a:lnTo>
                  <a:lnTo>
                    <a:pt x="44" y="97"/>
                  </a:lnTo>
                  <a:lnTo>
                    <a:pt x="46" y="95"/>
                  </a:lnTo>
                  <a:lnTo>
                    <a:pt x="47" y="94"/>
                  </a:lnTo>
                  <a:lnTo>
                    <a:pt x="48" y="92"/>
                  </a:lnTo>
                  <a:lnTo>
                    <a:pt x="47" y="90"/>
                  </a:lnTo>
                  <a:lnTo>
                    <a:pt x="45" y="89"/>
                  </a:lnTo>
                  <a:lnTo>
                    <a:pt x="43" y="88"/>
                  </a:lnTo>
                  <a:lnTo>
                    <a:pt x="40" y="88"/>
                  </a:lnTo>
                  <a:lnTo>
                    <a:pt x="37" y="88"/>
                  </a:lnTo>
                  <a:lnTo>
                    <a:pt x="38" y="86"/>
                  </a:lnTo>
                  <a:lnTo>
                    <a:pt x="40" y="85"/>
                  </a:lnTo>
                  <a:lnTo>
                    <a:pt x="40" y="76"/>
                  </a:lnTo>
                  <a:lnTo>
                    <a:pt x="39" y="68"/>
                  </a:lnTo>
                  <a:lnTo>
                    <a:pt x="39" y="63"/>
                  </a:lnTo>
                  <a:lnTo>
                    <a:pt x="39" y="59"/>
                  </a:lnTo>
                  <a:lnTo>
                    <a:pt x="40" y="54"/>
                  </a:lnTo>
                  <a:lnTo>
                    <a:pt x="43" y="51"/>
                  </a:lnTo>
                  <a:lnTo>
                    <a:pt x="45" y="47"/>
                  </a:lnTo>
                  <a:lnTo>
                    <a:pt x="48" y="45"/>
                  </a:lnTo>
                  <a:lnTo>
                    <a:pt x="50" y="46"/>
                  </a:lnTo>
                  <a:lnTo>
                    <a:pt x="54" y="47"/>
                  </a:lnTo>
                  <a:lnTo>
                    <a:pt x="60" y="51"/>
                  </a:lnTo>
                  <a:lnTo>
                    <a:pt x="66" y="54"/>
                  </a:lnTo>
                  <a:lnTo>
                    <a:pt x="66" y="53"/>
                  </a:lnTo>
                  <a:lnTo>
                    <a:pt x="66" y="52"/>
                  </a:lnTo>
                  <a:lnTo>
                    <a:pt x="66" y="46"/>
                  </a:lnTo>
                  <a:lnTo>
                    <a:pt x="68" y="41"/>
                  </a:lnTo>
                  <a:lnTo>
                    <a:pt x="69" y="37"/>
                  </a:lnTo>
                  <a:lnTo>
                    <a:pt x="72" y="32"/>
                  </a:lnTo>
                  <a:lnTo>
                    <a:pt x="73" y="28"/>
                  </a:lnTo>
                  <a:lnTo>
                    <a:pt x="73" y="24"/>
                  </a:lnTo>
                  <a:lnTo>
                    <a:pt x="74" y="16"/>
                  </a:lnTo>
                  <a:lnTo>
                    <a:pt x="73" y="8"/>
                  </a:lnTo>
                  <a:lnTo>
                    <a:pt x="73" y="6"/>
                  </a:lnTo>
                  <a:lnTo>
                    <a:pt x="72" y="4"/>
                  </a:lnTo>
                  <a:lnTo>
                    <a:pt x="70" y="4"/>
                  </a:lnTo>
                  <a:lnTo>
                    <a:pt x="69" y="3"/>
                  </a:lnTo>
                  <a:lnTo>
                    <a:pt x="68" y="2"/>
                  </a:lnTo>
                  <a:lnTo>
                    <a:pt x="66" y="0"/>
                  </a:lnTo>
                  <a:lnTo>
                    <a:pt x="65" y="6"/>
                  </a:lnTo>
                  <a:lnTo>
                    <a:pt x="63" y="12"/>
                  </a:lnTo>
                  <a:lnTo>
                    <a:pt x="53" y="13"/>
                  </a:lnTo>
                  <a:lnTo>
                    <a:pt x="44" y="12"/>
                  </a:lnTo>
                  <a:lnTo>
                    <a:pt x="36" y="33"/>
                  </a:lnTo>
                  <a:lnTo>
                    <a:pt x="29" y="56"/>
                  </a:lnTo>
                  <a:lnTo>
                    <a:pt x="22" y="79"/>
                  </a:lnTo>
                  <a:lnTo>
                    <a:pt x="13" y="102"/>
                  </a:lnTo>
                  <a:lnTo>
                    <a:pt x="14" y="104"/>
                  </a:lnTo>
                  <a:lnTo>
                    <a:pt x="15" y="108"/>
                  </a:lnTo>
                  <a:lnTo>
                    <a:pt x="14" y="110"/>
                  </a:lnTo>
                  <a:lnTo>
                    <a:pt x="12" y="113"/>
                  </a:lnTo>
                  <a:lnTo>
                    <a:pt x="7" y="118"/>
                  </a:lnTo>
                  <a:lnTo>
                    <a:pt x="3" y="122"/>
                  </a:lnTo>
                  <a:lnTo>
                    <a:pt x="3" y="124"/>
                  </a:lnTo>
                  <a:lnTo>
                    <a:pt x="0" y="12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4" name="Freeform 434"/>
            <p:cNvSpPr>
              <a:spLocks/>
            </p:cNvSpPr>
            <p:nvPr/>
          </p:nvSpPr>
          <p:spPr bwMode="gray">
            <a:xfrm>
              <a:off x="5126038" y="4373563"/>
              <a:ext cx="307975" cy="307975"/>
            </a:xfrm>
            <a:custGeom>
              <a:avLst/>
              <a:gdLst/>
              <a:ahLst/>
              <a:cxnLst>
                <a:cxn ang="0">
                  <a:pos x="618" y="839"/>
                </a:cxn>
                <a:cxn ang="0">
                  <a:pos x="628" y="857"/>
                </a:cxn>
                <a:cxn ang="0">
                  <a:pos x="665" y="862"/>
                </a:cxn>
                <a:cxn ang="0">
                  <a:pos x="708" y="882"/>
                </a:cxn>
                <a:cxn ang="0">
                  <a:pos x="758" y="865"/>
                </a:cxn>
                <a:cxn ang="0">
                  <a:pos x="775" y="883"/>
                </a:cxn>
                <a:cxn ang="0">
                  <a:pos x="796" y="899"/>
                </a:cxn>
                <a:cxn ang="0">
                  <a:pos x="826" y="918"/>
                </a:cxn>
                <a:cxn ang="0">
                  <a:pos x="857" y="959"/>
                </a:cxn>
                <a:cxn ang="0">
                  <a:pos x="889" y="969"/>
                </a:cxn>
                <a:cxn ang="0">
                  <a:pos x="889" y="895"/>
                </a:cxn>
                <a:cxn ang="0">
                  <a:pos x="855" y="905"/>
                </a:cxn>
                <a:cxn ang="0">
                  <a:pos x="826" y="837"/>
                </a:cxn>
                <a:cxn ang="0">
                  <a:pos x="837" y="777"/>
                </a:cxn>
                <a:cxn ang="0">
                  <a:pos x="849" y="717"/>
                </a:cxn>
                <a:cxn ang="0">
                  <a:pos x="925" y="692"/>
                </a:cxn>
                <a:cxn ang="0">
                  <a:pos x="903" y="619"/>
                </a:cxn>
                <a:cxn ang="0">
                  <a:pos x="879" y="545"/>
                </a:cxn>
                <a:cxn ang="0">
                  <a:pos x="872" y="483"/>
                </a:cxn>
                <a:cxn ang="0">
                  <a:pos x="848" y="404"/>
                </a:cxn>
                <a:cxn ang="0">
                  <a:pos x="860" y="373"/>
                </a:cxn>
                <a:cxn ang="0">
                  <a:pos x="887" y="295"/>
                </a:cxn>
                <a:cxn ang="0">
                  <a:pos x="911" y="223"/>
                </a:cxn>
                <a:cxn ang="0">
                  <a:pos x="966" y="172"/>
                </a:cxn>
                <a:cxn ang="0">
                  <a:pos x="947" y="93"/>
                </a:cxn>
                <a:cxn ang="0">
                  <a:pos x="919" y="73"/>
                </a:cxn>
                <a:cxn ang="0">
                  <a:pos x="895" y="40"/>
                </a:cxn>
                <a:cxn ang="0">
                  <a:pos x="869" y="48"/>
                </a:cxn>
                <a:cxn ang="0">
                  <a:pos x="816" y="52"/>
                </a:cxn>
                <a:cxn ang="0">
                  <a:pos x="791" y="34"/>
                </a:cxn>
                <a:cxn ang="0">
                  <a:pos x="722" y="9"/>
                </a:cxn>
                <a:cxn ang="0">
                  <a:pos x="669" y="2"/>
                </a:cxn>
                <a:cxn ang="0">
                  <a:pos x="619" y="12"/>
                </a:cxn>
                <a:cxn ang="0">
                  <a:pos x="555" y="32"/>
                </a:cxn>
                <a:cxn ang="0">
                  <a:pos x="495" y="56"/>
                </a:cxn>
                <a:cxn ang="0">
                  <a:pos x="420" y="43"/>
                </a:cxn>
                <a:cxn ang="0">
                  <a:pos x="356" y="13"/>
                </a:cxn>
                <a:cxn ang="0">
                  <a:pos x="323" y="52"/>
                </a:cxn>
                <a:cxn ang="0">
                  <a:pos x="316" y="127"/>
                </a:cxn>
                <a:cxn ang="0">
                  <a:pos x="288" y="232"/>
                </a:cxn>
                <a:cxn ang="0">
                  <a:pos x="277" y="304"/>
                </a:cxn>
                <a:cxn ang="0">
                  <a:pos x="207" y="375"/>
                </a:cxn>
                <a:cxn ang="0">
                  <a:pos x="196" y="458"/>
                </a:cxn>
                <a:cxn ang="0">
                  <a:pos x="160" y="490"/>
                </a:cxn>
                <a:cxn ang="0">
                  <a:pos x="112" y="518"/>
                </a:cxn>
                <a:cxn ang="0">
                  <a:pos x="108" y="492"/>
                </a:cxn>
                <a:cxn ang="0">
                  <a:pos x="78" y="497"/>
                </a:cxn>
                <a:cxn ang="0">
                  <a:pos x="51" y="513"/>
                </a:cxn>
                <a:cxn ang="0">
                  <a:pos x="17" y="560"/>
                </a:cxn>
                <a:cxn ang="0">
                  <a:pos x="16" y="571"/>
                </a:cxn>
                <a:cxn ang="0">
                  <a:pos x="113" y="572"/>
                </a:cxn>
                <a:cxn ang="0">
                  <a:pos x="223" y="575"/>
                </a:cxn>
                <a:cxn ang="0">
                  <a:pos x="242" y="640"/>
                </a:cxn>
                <a:cxn ang="0">
                  <a:pos x="274" y="684"/>
                </a:cxn>
                <a:cxn ang="0">
                  <a:pos x="327" y="676"/>
                </a:cxn>
                <a:cxn ang="0">
                  <a:pos x="410" y="628"/>
                </a:cxn>
                <a:cxn ang="0">
                  <a:pos x="422" y="640"/>
                </a:cxn>
                <a:cxn ang="0">
                  <a:pos x="489" y="646"/>
                </a:cxn>
                <a:cxn ang="0">
                  <a:pos x="492" y="699"/>
                </a:cxn>
                <a:cxn ang="0">
                  <a:pos x="504" y="782"/>
                </a:cxn>
                <a:cxn ang="0">
                  <a:pos x="508" y="825"/>
                </a:cxn>
                <a:cxn ang="0">
                  <a:pos x="518" y="848"/>
                </a:cxn>
                <a:cxn ang="0">
                  <a:pos x="577" y="833"/>
                </a:cxn>
              </a:cxnLst>
              <a:rect l="0" t="0" r="r" b="b"/>
              <a:pathLst>
                <a:path w="969" h="969">
                  <a:moveTo>
                    <a:pt x="597" y="827"/>
                  </a:moveTo>
                  <a:lnTo>
                    <a:pt x="602" y="827"/>
                  </a:lnTo>
                  <a:lnTo>
                    <a:pt x="604" y="829"/>
                  </a:lnTo>
                  <a:lnTo>
                    <a:pt x="605" y="830"/>
                  </a:lnTo>
                  <a:lnTo>
                    <a:pt x="606" y="832"/>
                  </a:lnTo>
                  <a:lnTo>
                    <a:pt x="606" y="833"/>
                  </a:lnTo>
                  <a:lnTo>
                    <a:pt x="608" y="835"/>
                  </a:lnTo>
                  <a:lnTo>
                    <a:pt x="610" y="837"/>
                  </a:lnTo>
                  <a:lnTo>
                    <a:pt x="612" y="838"/>
                  </a:lnTo>
                  <a:lnTo>
                    <a:pt x="616" y="838"/>
                  </a:lnTo>
                  <a:lnTo>
                    <a:pt x="618" y="839"/>
                  </a:lnTo>
                  <a:lnTo>
                    <a:pt x="620" y="840"/>
                  </a:lnTo>
                  <a:lnTo>
                    <a:pt x="620" y="842"/>
                  </a:lnTo>
                  <a:lnTo>
                    <a:pt x="620" y="846"/>
                  </a:lnTo>
                  <a:lnTo>
                    <a:pt x="619" y="849"/>
                  </a:lnTo>
                  <a:lnTo>
                    <a:pt x="618" y="854"/>
                  </a:lnTo>
                  <a:lnTo>
                    <a:pt x="618" y="856"/>
                  </a:lnTo>
                  <a:lnTo>
                    <a:pt x="618" y="857"/>
                  </a:lnTo>
                  <a:lnTo>
                    <a:pt x="619" y="858"/>
                  </a:lnTo>
                  <a:lnTo>
                    <a:pt x="621" y="858"/>
                  </a:lnTo>
                  <a:lnTo>
                    <a:pt x="625" y="857"/>
                  </a:lnTo>
                  <a:lnTo>
                    <a:pt x="628" y="857"/>
                  </a:lnTo>
                  <a:lnTo>
                    <a:pt x="632" y="856"/>
                  </a:lnTo>
                  <a:lnTo>
                    <a:pt x="638" y="853"/>
                  </a:lnTo>
                  <a:lnTo>
                    <a:pt x="650" y="849"/>
                  </a:lnTo>
                  <a:lnTo>
                    <a:pt x="660" y="846"/>
                  </a:lnTo>
                  <a:lnTo>
                    <a:pt x="667" y="845"/>
                  </a:lnTo>
                  <a:lnTo>
                    <a:pt x="668" y="847"/>
                  </a:lnTo>
                  <a:lnTo>
                    <a:pt x="668" y="849"/>
                  </a:lnTo>
                  <a:lnTo>
                    <a:pt x="667" y="851"/>
                  </a:lnTo>
                  <a:lnTo>
                    <a:pt x="666" y="853"/>
                  </a:lnTo>
                  <a:lnTo>
                    <a:pt x="665" y="857"/>
                  </a:lnTo>
                  <a:lnTo>
                    <a:pt x="665" y="862"/>
                  </a:lnTo>
                  <a:lnTo>
                    <a:pt x="666" y="865"/>
                  </a:lnTo>
                  <a:lnTo>
                    <a:pt x="667" y="868"/>
                  </a:lnTo>
                  <a:lnTo>
                    <a:pt x="669" y="871"/>
                  </a:lnTo>
                  <a:lnTo>
                    <a:pt x="673" y="872"/>
                  </a:lnTo>
                  <a:lnTo>
                    <a:pt x="677" y="873"/>
                  </a:lnTo>
                  <a:lnTo>
                    <a:pt x="683" y="873"/>
                  </a:lnTo>
                  <a:lnTo>
                    <a:pt x="687" y="873"/>
                  </a:lnTo>
                  <a:lnTo>
                    <a:pt x="692" y="875"/>
                  </a:lnTo>
                  <a:lnTo>
                    <a:pt x="695" y="878"/>
                  </a:lnTo>
                  <a:lnTo>
                    <a:pt x="700" y="880"/>
                  </a:lnTo>
                  <a:lnTo>
                    <a:pt x="708" y="882"/>
                  </a:lnTo>
                  <a:lnTo>
                    <a:pt x="716" y="882"/>
                  </a:lnTo>
                  <a:lnTo>
                    <a:pt x="728" y="884"/>
                  </a:lnTo>
                  <a:lnTo>
                    <a:pt x="741" y="888"/>
                  </a:lnTo>
                  <a:lnTo>
                    <a:pt x="746" y="884"/>
                  </a:lnTo>
                  <a:lnTo>
                    <a:pt x="748" y="882"/>
                  </a:lnTo>
                  <a:lnTo>
                    <a:pt x="749" y="879"/>
                  </a:lnTo>
                  <a:lnTo>
                    <a:pt x="749" y="875"/>
                  </a:lnTo>
                  <a:lnTo>
                    <a:pt x="750" y="873"/>
                  </a:lnTo>
                  <a:lnTo>
                    <a:pt x="751" y="870"/>
                  </a:lnTo>
                  <a:lnTo>
                    <a:pt x="754" y="867"/>
                  </a:lnTo>
                  <a:lnTo>
                    <a:pt x="758" y="865"/>
                  </a:lnTo>
                  <a:lnTo>
                    <a:pt x="760" y="865"/>
                  </a:lnTo>
                  <a:lnTo>
                    <a:pt x="763" y="867"/>
                  </a:lnTo>
                  <a:lnTo>
                    <a:pt x="763" y="868"/>
                  </a:lnTo>
                  <a:lnTo>
                    <a:pt x="763" y="870"/>
                  </a:lnTo>
                  <a:lnTo>
                    <a:pt x="763" y="871"/>
                  </a:lnTo>
                  <a:lnTo>
                    <a:pt x="763" y="873"/>
                  </a:lnTo>
                  <a:lnTo>
                    <a:pt x="764" y="875"/>
                  </a:lnTo>
                  <a:lnTo>
                    <a:pt x="765" y="878"/>
                  </a:lnTo>
                  <a:lnTo>
                    <a:pt x="766" y="879"/>
                  </a:lnTo>
                  <a:lnTo>
                    <a:pt x="768" y="880"/>
                  </a:lnTo>
                  <a:lnTo>
                    <a:pt x="775" y="883"/>
                  </a:lnTo>
                  <a:lnTo>
                    <a:pt x="780" y="889"/>
                  </a:lnTo>
                  <a:lnTo>
                    <a:pt x="781" y="892"/>
                  </a:lnTo>
                  <a:lnTo>
                    <a:pt x="780" y="895"/>
                  </a:lnTo>
                  <a:lnTo>
                    <a:pt x="780" y="897"/>
                  </a:lnTo>
                  <a:lnTo>
                    <a:pt x="783" y="900"/>
                  </a:lnTo>
                  <a:lnTo>
                    <a:pt x="787" y="902"/>
                  </a:lnTo>
                  <a:lnTo>
                    <a:pt x="790" y="902"/>
                  </a:lnTo>
                  <a:lnTo>
                    <a:pt x="792" y="900"/>
                  </a:lnTo>
                  <a:lnTo>
                    <a:pt x="793" y="899"/>
                  </a:lnTo>
                  <a:lnTo>
                    <a:pt x="795" y="899"/>
                  </a:lnTo>
                  <a:lnTo>
                    <a:pt x="796" y="899"/>
                  </a:lnTo>
                  <a:lnTo>
                    <a:pt x="797" y="900"/>
                  </a:lnTo>
                  <a:lnTo>
                    <a:pt x="799" y="903"/>
                  </a:lnTo>
                  <a:lnTo>
                    <a:pt x="803" y="905"/>
                  </a:lnTo>
                  <a:lnTo>
                    <a:pt x="805" y="906"/>
                  </a:lnTo>
                  <a:lnTo>
                    <a:pt x="807" y="907"/>
                  </a:lnTo>
                  <a:lnTo>
                    <a:pt x="809" y="907"/>
                  </a:lnTo>
                  <a:lnTo>
                    <a:pt x="813" y="907"/>
                  </a:lnTo>
                  <a:lnTo>
                    <a:pt x="819" y="908"/>
                  </a:lnTo>
                  <a:lnTo>
                    <a:pt x="822" y="911"/>
                  </a:lnTo>
                  <a:lnTo>
                    <a:pt x="825" y="914"/>
                  </a:lnTo>
                  <a:lnTo>
                    <a:pt x="826" y="918"/>
                  </a:lnTo>
                  <a:lnTo>
                    <a:pt x="829" y="922"/>
                  </a:lnTo>
                  <a:lnTo>
                    <a:pt x="830" y="928"/>
                  </a:lnTo>
                  <a:lnTo>
                    <a:pt x="833" y="931"/>
                  </a:lnTo>
                  <a:lnTo>
                    <a:pt x="834" y="931"/>
                  </a:lnTo>
                  <a:lnTo>
                    <a:pt x="837" y="930"/>
                  </a:lnTo>
                  <a:lnTo>
                    <a:pt x="841" y="937"/>
                  </a:lnTo>
                  <a:lnTo>
                    <a:pt x="846" y="945"/>
                  </a:lnTo>
                  <a:lnTo>
                    <a:pt x="849" y="951"/>
                  </a:lnTo>
                  <a:lnTo>
                    <a:pt x="853" y="955"/>
                  </a:lnTo>
                  <a:lnTo>
                    <a:pt x="855" y="956"/>
                  </a:lnTo>
                  <a:lnTo>
                    <a:pt x="857" y="959"/>
                  </a:lnTo>
                  <a:lnTo>
                    <a:pt x="860" y="959"/>
                  </a:lnTo>
                  <a:lnTo>
                    <a:pt x="863" y="959"/>
                  </a:lnTo>
                  <a:lnTo>
                    <a:pt x="873" y="953"/>
                  </a:lnTo>
                  <a:lnTo>
                    <a:pt x="885" y="949"/>
                  </a:lnTo>
                  <a:lnTo>
                    <a:pt x="886" y="953"/>
                  </a:lnTo>
                  <a:lnTo>
                    <a:pt x="887" y="955"/>
                  </a:lnTo>
                  <a:lnTo>
                    <a:pt x="887" y="959"/>
                  </a:lnTo>
                  <a:lnTo>
                    <a:pt x="887" y="963"/>
                  </a:lnTo>
                  <a:lnTo>
                    <a:pt x="888" y="967"/>
                  </a:lnTo>
                  <a:lnTo>
                    <a:pt x="888" y="968"/>
                  </a:lnTo>
                  <a:lnTo>
                    <a:pt x="889" y="969"/>
                  </a:lnTo>
                  <a:lnTo>
                    <a:pt x="890" y="968"/>
                  </a:lnTo>
                  <a:lnTo>
                    <a:pt x="893" y="963"/>
                  </a:lnTo>
                  <a:lnTo>
                    <a:pt x="893" y="959"/>
                  </a:lnTo>
                  <a:lnTo>
                    <a:pt x="894" y="944"/>
                  </a:lnTo>
                  <a:lnTo>
                    <a:pt x="894" y="930"/>
                  </a:lnTo>
                  <a:lnTo>
                    <a:pt x="894" y="922"/>
                  </a:lnTo>
                  <a:lnTo>
                    <a:pt x="895" y="913"/>
                  </a:lnTo>
                  <a:lnTo>
                    <a:pt x="894" y="904"/>
                  </a:lnTo>
                  <a:lnTo>
                    <a:pt x="893" y="897"/>
                  </a:lnTo>
                  <a:lnTo>
                    <a:pt x="891" y="896"/>
                  </a:lnTo>
                  <a:lnTo>
                    <a:pt x="889" y="895"/>
                  </a:lnTo>
                  <a:lnTo>
                    <a:pt x="887" y="894"/>
                  </a:lnTo>
                  <a:lnTo>
                    <a:pt x="885" y="894"/>
                  </a:lnTo>
                  <a:lnTo>
                    <a:pt x="881" y="899"/>
                  </a:lnTo>
                  <a:lnTo>
                    <a:pt x="880" y="903"/>
                  </a:lnTo>
                  <a:lnTo>
                    <a:pt x="879" y="905"/>
                  </a:lnTo>
                  <a:lnTo>
                    <a:pt x="877" y="906"/>
                  </a:lnTo>
                  <a:lnTo>
                    <a:pt x="874" y="907"/>
                  </a:lnTo>
                  <a:lnTo>
                    <a:pt x="870" y="907"/>
                  </a:lnTo>
                  <a:lnTo>
                    <a:pt x="864" y="907"/>
                  </a:lnTo>
                  <a:lnTo>
                    <a:pt x="858" y="906"/>
                  </a:lnTo>
                  <a:lnTo>
                    <a:pt x="855" y="905"/>
                  </a:lnTo>
                  <a:lnTo>
                    <a:pt x="850" y="902"/>
                  </a:lnTo>
                  <a:lnTo>
                    <a:pt x="847" y="898"/>
                  </a:lnTo>
                  <a:lnTo>
                    <a:pt x="844" y="895"/>
                  </a:lnTo>
                  <a:lnTo>
                    <a:pt x="838" y="887"/>
                  </a:lnTo>
                  <a:lnTo>
                    <a:pt x="832" y="880"/>
                  </a:lnTo>
                  <a:lnTo>
                    <a:pt x="828" y="875"/>
                  </a:lnTo>
                  <a:lnTo>
                    <a:pt x="823" y="868"/>
                  </a:lnTo>
                  <a:lnTo>
                    <a:pt x="819" y="863"/>
                  </a:lnTo>
                  <a:lnTo>
                    <a:pt x="817" y="857"/>
                  </a:lnTo>
                  <a:lnTo>
                    <a:pt x="822" y="848"/>
                  </a:lnTo>
                  <a:lnTo>
                    <a:pt x="826" y="837"/>
                  </a:lnTo>
                  <a:lnTo>
                    <a:pt x="829" y="830"/>
                  </a:lnTo>
                  <a:lnTo>
                    <a:pt x="831" y="824"/>
                  </a:lnTo>
                  <a:lnTo>
                    <a:pt x="836" y="819"/>
                  </a:lnTo>
                  <a:lnTo>
                    <a:pt x="838" y="816"/>
                  </a:lnTo>
                  <a:lnTo>
                    <a:pt x="837" y="809"/>
                  </a:lnTo>
                  <a:lnTo>
                    <a:pt x="833" y="803"/>
                  </a:lnTo>
                  <a:lnTo>
                    <a:pt x="832" y="797"/>
                  </a:lnTo>
                  <a:lnTo>
                    <a:pt x="832" y="791"/>
                  </a:lnTo>
                  <a:lnTo>
                    <a:pt x="833" y="786"/>
                  </a:lnTo>
                  <a:lnTo>
                    <a:pt x="834" y="782"/>
                  </a:lnTo>
                  <a:lnTo>
                    <a:pt x="837" y="777"/>
                  </a:lnTo>
                  <a:lnTo>
                    <a:pt x="838" y="773"/>
                  </a:lnTo>
                  <a:lnTo>
                    <a:pt x="837" y="767"/>
                  </a:lnTo>
                  <a:lnTo>
                    <a:pt x="833" y="760"/>
                  </a:lnTo>
                  <a:lnTo>
                    <a:pt x="826" y="752"/>
                  </a:lnTo>
                  <a:lnTo>
                    <a:pt x="822" y="743"/>
                  </a:lnTo>
                  <a:lnTo>
                    <a:pt x="826" y="741"/>
                  </a:lnTo>
                  <a:lnTo>
                    <a:pt x="832" y="739"/>
                  </a:lnTo>
                  <a:lnTo>
                    <a:pt x="839" y="733"/>
                  </a:lnTo>
                  <a:lnTo>
                    <a:pt x="846" y="726"/>
                  </a:lnTo>
                  <a:lnTo>
                    <a:pt x="848" y="721"/>
                  </a:lnTo>
                  <a:lnTo>
                    <a:pt x="849" y="717"/>
                  </a:lnTo>
                  <a:lnTo>
                    <a:pt x="849" y="712"/>
                  </a:lnTo>
                  <a:lnTo>
                    <a:pt x="849" y="708"/>
                  </a:lnTo>
                  <a:lnTo>
                    <a:pt x="849" y="707"/>
                  </a:lnTo>
                  <a:lnTo>
                    <a:pt x="849" y="705"/>
                  </a:lnTo>
                  <a:lnTo>
                    <a:pt x="854" y="703"/>
                  </a:lnTo>
                  <a:lnTo>
                    <a:pt x="858" y="701"/>
                  </a:lnTo>
                  <a:lnTo>
                    <a:pt x="864" y="701"/>
                  </a:lnTo>
                  <a:lnTo>
                    <a:pt x="870" y="700"/>
                  </a:lnTo>
                  <a:lnTo>
                    <a:pt x="888" y="697"/>
                  </a:lnTo>
                  <a:lnTo>
                    <a:pt x="906" y="694"/>
                  </a:lnTo>
                  <a:lnTo>
                    <a:pt x="925" y="692"/>
                  </a:lnTo>
                  <a:lnTo>
                    <a:pt x="943" y="691"/>
                  </a:lnTo>
                  <a:lnTo>
                    <a:pt x="942" y="684"/>
                  </a:lnTo>
                  <a:lnTo>
                    <a:pt x="939" y="678"/>
                  </a:lnTo>
                  <a:lnTo>
                    <a:pt x="937" y="672"/>
                  </a:lnTo>
                  <a:lnTo>
                    <a:pt x="934" y="668"/>
                  </a:lnTo>
                  <a:lnTo>
                    <a:pt x="927" y="658"/>
                  </a:lnTo>
                  <a:lnTo>
                    <a:pt x="922" y="646"/>
                  </a:lnTo>
                  <a:lnTo>
                    <a:pt x="919" y="638"/>
                  </a:lnTo>
                  <a:lnTo>
                    <a:pt x="914" y="631"/>
                  </a:lnTo>
                  <a:lnTo>
                    <a:pt x="910" y="625"/>
                  </a:lnTo>
                  <a:lnTo>
                    <a:pt x="903" y="619"/>
                  </a:lnTo>
                  <a:lnTo>
                    <a:pt x="897" y="613"/>
                  </a:lnTo>
                  <a:lnTo>
                    <a:pt x="891" y="607"/>
                  </a:lnTo>
                  <a:lnTo>
                    <a:pt x="886" y="601"/>
                  </a:lnTo>
                  <a:lnTo>
                    <a:pt x="881" y="593"/>
                  </a:lnTo>
                  <a:lnTo>
                    <a:pt x="880" y="589"/>
                  </a:lnTo>
                  <a:lnTo>
                    <a:pt x="878" y="586"/>
                  </a:lnTo>
                  <a:lnTo>
                    <a:pt x="878" y="581"/>
                  </a:lnTo>
                  <a:lnTo>
                    <a:pt x="878" y="577"/>
                  </a:lnTo>
                  <a:lnTo>
                    <a:pt x="882" y="569"/>
                  </a:lnTo>
                  <a:lnTo>
                    <a:pt x="885" y="560"/>
                  </a:lnTo>
                  <a:lnTo>
                    <a:pt x="879" y="545"/>
                  </a:lnTo>
                  <a:lnTo>
                    <a:pt x="873" y="530"/>
                  </a:lnTo>
                  <a:lnTo>
                    <a:pt x="872" y="523"/>
                  </a:lnTo>
                  <a:lnTo>
                    <a:pt x="872" y="515"/>
                  </a:lnTo>
                  <a:lnTo>
                    <a:pt x="873" y="507"/>
                  </a:lnTo>
                  <a:lnTo>
                    <a:pt x="876" y="499"/>
                  </a:lnTo>
                  <a:lnTo>
                    <a:pt x="874" y="498"/>
                  </a:lnTo>
                  <a:lnTo>
                    <a:pt x="874" y="498"/>
                  </a:lnTo>
                  <a:lnTo>
                    <a:pt x="872" y="495"/>
                  </a:lnTo>
                  <a:lnTo>
                    <a:pt x="872" y="491"/>
                  </a:lnTo>
                  <a:lnTo>
                    <a:pt x="872" y="488"/>
                  </a:lnTo>
                  <a:lnTo>
                    <a:pt x="872" y="483"/>
                  </a:lnTo>
                  <a:lnTo>
                    <a:pt x="869" y="476"/>
                  </a:lnTo>
                  <a:lnTo>
                    <a:pt x="865" y="469"/>
                  </a:lnTo>
                  <a:lnTo>
                    <a:pt x="864" y="459"/>
                  </a:lnTo>
                  <a:lnTo>
                    <a:pt x="864" y="450"/>
                  </a:lnTo>
                  <a:lnTo>
                    <a:pt x="864" y="440"/>
                  </a:lnTo>
                  <a:lnTo>
                    <a:pt x="865" y="431"/>
                  </a:lnTo>
                  <a:lnTo>
                    <a:pt x="858" y="422"/>
                  </a:lnTo>
                  <a:lnTo>
                    <a:pt x="854" y="411"/>
                  </a:lnTo>
                  <a:lnTo>
                    <a:pt x="854" y="411"/>
                  </a:lnTo>
                  <a:lnTo>
                    <a:pt x="853" y="411"/>
                  </a:lnTo>
                  <a:lnTo>
                    <a:pt x="848" y="404"/>
                  </a:lnTo>
                  <a:lnTo>
                    <a:pt x="845" y="399"/>
                  </a:lnTo>
                  <a:lnTo>
                    <a:pt x="845" y="396"/>
                  </a:lnTo>
                  <a:lnTo>
                    <a:pt x="847" y="394"/>
                  </a:lnTo>
                  <a:lnTo>
                    <a:pt x="849" y="392"/>
                  </a:lnTo>
                  <a:lnTo>
                    <a:pt x="855" y="389"/>
                  </a:lnTo>
                  <a:lnTo>
                    <a:pt x="858" y="385"/>
                  </a:lnTo>
                  <a:lnTo>
                    <a:pt x="861" y="383"/>
                  </a:lnTo>
                  <a:lnTo>
                    <a:pt x="862" y="379"/>
                  </a:lnTo>
                  <a:lnTo>
                    <a:pt x="862" y="377"/>
                  </a:lnTo>
                  <a:lnTo>
                    <a:pt x="861" y="375"/>
                  </a:lnTo>
                  <a:lnTo>
                    <a:pt x="860" y="373"/>
                  </a:lnTo>
                  <a:lnTo>
                    <a:pt x="860" y="369"/>
                  </a:lnTo>
                  <a:lnTo>
                    <a:pt x="860" y="365"/>
                  </a:lnTo>
                  <a:lnTo>
                    <a:pt x="862" y="361"/>
                  </a:lnTo>
                  <a:lnTo>
                    <a:pt x="864" y="358"/>
                  </a:lnTo>
                  <a:lnTo>
                    <a:pt x="866" y="354"/>
                  </a:lnTo>
                  <a:lnTo>
                    <a:pt x="870" y="352"/>
                  </a:lnTo>
                  <a:lnTo>
                    <a:pt x="878" y="346"/>
                  </a:lnTo>
                  <a:lnTo>
                    <a:pt x="885" y="342"/>
                  </a:lnTo>
                  <a:lnTo>
                    <a:pt x="885" y="326"/>
                  </a:lnTo>
                  <a:lnTo>
                    <a:pt x="886" y="311"/>
                  </a:lnTo>
                  <a:lnTo>
                    <a:pt x="887" y="295"/>
                  </a:lnTo>
                  <a:lnTo>
                    <a:pt x="889" y="279"/>
                  </a:lnTo>
                  <a:lnTo>
                    <a:pt x="891" y="270"/>
                  </a:lnTo>
                  <a:lnTo>
                    <a:pt x="895" y="261"/>
                  </a:lnTo>
                  <a:lnTo>
                    <a:pt x="897" y="252"/>
                  </a:lnTo>
                  <a:lnTo>
                    <a:pt x="899" y="243"/>
                  </a:lnTo>
                  <a:lnTo>
                    <a:pt x="901" y="236"/>
                  </a:lnTo>
                  <a:lnTo>
                    <a:pt x="902" y="231"/>
                  </a:lnTo>
                  <a:lnTo>
                    <a:pt x="904" y="229"/>
                  </a:lnTo>
                  <a:lnTo>
                    <a:pt x="906" y="227"/>
                  </a:lnTo>
                  <a:lnTo>
                    <a:pt x="909" y="225"/>
                  </a:lnTo>
                  <a:lnTo>
                    <a:pt x="911" y="223"/>
                  </a:lnTo>
                  <a:lnTo>
                    <a:pt x="913" y="221"/>
                  </a:lnTo>
                  <a:lnTo>
                    <a:pt x="915" y="217"/>
                  </a:lnTo>
                  <a:lnTo>
                    <a:pt x="918" y="213"/>
                  </a:lnTo>
                  <a:lnTo>
                    <a:pt x="921" y="212"/>
                  </a:lnTo>
                  <a:lnTo>
                    <a:pt x="925" y="211"/>
                  </a:lnTo>
                  <a:lnTo>
                    <a:pt x="929" y="208"/>
                  </a:lnTo>
                  <a:lnTo>
                    <a:pt x="936" y="203"/>
                  </a:lnTo>
                  <a:lnTo>
                    <a:pt x="942" y="196"/>
                  </a:lnTo>
                  <a:lnTo>
                    <a:pt x="948" y="189"/>
                  </a:lnTo>
                  <a:lnTo>
                    <a:pt x="958" y="180"/>
                  </a:lnTo>
                  <a:lnTo>
                    <a:pt x="966" y="172"/>
                  </a:lnTo>
                  <a:lnTo>
                    <a:pt x="969" y="165"/>
                  </a:lnTo>
                  <a:lnTo>
                    <a:pt x="969" y="162"/>
                  </a:lnTo>
                  <a:lnTo>
                    <a:pt x="969" y="160"/>
                  </a:lnTo>
                  <a:lnTo>
                    <a:pt x="968" y="159"/>
                  </a:lnTo>
                  <a:lnTo>
                    <a:pt x="966" y="157"/>
                  </a:lnTo>
                  <a:lnTo>
                    <a:pt x="955" y="153"/>
                  </a:lnTo>
                  <a:lnTo>
                    <a:pt x="945" y="148"/>
                  </a:lnTo>
                  <a:lnTo>
                    <a:pt x="944" y="134"/>
                  </a:lnTo>
                  <a:lnTo>
                    <a:pt x="946" y="121"/>
                  </a:lnTo>
                  <a:lnTo>
                    <a:pt x="946" y="107"/>
                  </a:lnTo>
                  <a:lnTo>
                    <a:pt x="947" y="93"/>
                  </a:lnTo>
                  <a:lnTo>
                    <a:pt x="947" y="90"/>
                  </a:lnTo>
                  <a:lnTo>
                    <a:pt x="945" y="86"/>
                  </a:lnTo>
                  <a:lnTo>
                    <a:pt x="943" y="85"/>
                  </a:lnTo>
                  <a:lnTo>
                    <a:pt x="938" y="85"/>
                  </a:lnTo>
                  <a:lnTo>
                    <a:pt x="934" y="82"/>
                  </a:lnTo>
                  <a:lnTo>
                    <a:pt x="931" y="77"/>
                  </a:lnTo>
                  <a:lnTo>
                    <a:pt x="930" y="75"/>
                  </a:lnTo>
                  <a:lnTo>
                    <a:pt x="928" y="74"/>
                  </a:lnTo>
                  <a:lnTo>
                    <a:pt x="926" y="73"/>
                  </a:lnTo>
                  <a:lnTo>
                    <a:pt x="921" y="73"/>
                  </a:lnTo>
                  <a:lnTo>
                    <a:pt x="919" y="73"/>
                  </a:lnTo>
                  <a:lnTo>
                    <a:pt x="917" y="72"/>
                  </a:lnTo>
                  <a:lnTo>
                    <a:pt x="909" y="64"/>
                  </a:lnTo>
                  <a:lnTo>
                    <a:pt x="902" y="53"/>
                  </a:lnTo>
                  <a:lnTo>
                    <a:pt x="899" y="52"/>
                  </a:lnTo>
                  <a:lnTo>
                    <a:pt x="897" y="50"/>
                  </a:lnTo>
                  <a:lnTo>
                    <a:pt x="895" y="49"/>
                  </a:lnTo>
                  <a:lnTo>
                    <a:pt x="894" y="48"/>
                  </a:lnTo>
                  <a:lnTo>
                    <a:pt x="894" y="46"/>
                  </a:lnTo>
                  <a:lnTo>
                    <a:pt x="894" y="45"/>
                  </a:lnTo>
                  <a:lnTo>
                    <a:pt x="895" y="43"/>
                  </a:lnTo>
                  <a:lnTo>
                    <a:pt x="895" y="40"/>
                  </a:lnTo>
                  <a:lnTo>
                    <a:pt x="894" y="37"/>
                  </a:lnTo>
                  <a:lnTo>
                    <a:pt x="891" y="36"/>
                  </a:lnTo>
                  <a:lnTo>
                    <a:pt x="888" y="35"/>
                  </a:lnTo>
                  <a:lnTo>
                    <a:pt x="886" y="34"/>
                  </a:lnTo>
                  <a:lnTo>
                    <a:pt x="882" y="34"/>
                  </a:lnTo>
                  <a:lnTo>
                    <a:pt x="879" y="34"/>
                  </a:lnTo>
                  <a:lnTo>
                    <a:pt x="877" y="35"/>
                  </a:lnTo>
                  <a:lnTo>
                    <a:pt x="876" y="36"/>
                  </a:lnTo>
                  <a:lnTo>
                    <a:pt x="873" y="40"/>
                  </a:lnTo>
                  <a:lnTo>
                    <a:pt x="871" y="44"/>
                  </a:lnTo>
                  <a:lnTo>
                    <a:pt x="869" y="48"/>
                  </a:lnTo>
                  <a:lnTo>
                    <a:pt x="866" y="49"/>
                  </a:lnTo>
                  <a:lnTo>
                    <a:pt x="862" y="49"/>
                  </a:lnTo>
                  <a:lnTo>
                    <a:pt x="856" y="45"/>
                  </a:lnTo>
                  <a:lnTo>
                    <a:pt x="849" y="42"/>
                  </a:lnTo>
                  <a:lnTo>
                    <a:pt x="844" y="41"/>
                  </a:lnTo>
                  <a:lnTo>
                    <a:pt x="839" y="42"/>
                  </a:lnTo>
                  <a:lnTo>
                    <a:pt x="836" y="44"/>
                  </a:lnTo>
                  <a:lnTo>
                    <a:pt x="831" y="48"/>
                  </a:lnTo>
                  <a:lnTo>
                    <a:pt x="828" y="50"/>
                  </a:lnTo>
                  <a:lnTo>
                    <a:pt x="823" y="52"/>
                  </a:lnTo>
                  <a:lnTo>
                    <a:pt x="816" y="52"/>
                  </a:lnTo>
                  <a:lnTo>
                    <a:pt x="812" y="51"/>
                  </a:lnTo>
                  <a:lnTo>
                    <a:pt x="809" y="49"/>
                  </a:lnTo>
                  <a:lnTo>
                    <a:pt x="808" y="48"/>
                  </a:lnTo>
                  <a:lnTo>
                    <a:pt x="807" y="46"/>
                  </a:lnTo>
                  <a:lnTo>
                    <a:pt x="807" y="44"/>
                  </a:lnTo>
                  <a:lnTo>
                    <a:pt x="806" y="43"/>
                  </a:lnTo>
                  <a:lnTo>
                    <a:pt x="804" y="41"/>
                  </a:lnTo>
                  <a:lnTo>
                    <a:pt x="799" y="40"/>
                  </a:lnTo>
                  <a:lnTo>
                    <a:pt x="795" y="38"/>
                  </a:lnTo>
                  <a:lnTo>
                    <a:pt x="792" y="36"/>
                  </a:lnTo>
                  <a:lnTo>
                    <a:pt x="791" y="34"/>
                  </a:lnTo>
                  <a:lnTo>
                    <a:pt x="789" y="29"/>
                  </a:lnTo>
                  <a:lnTo>
                    <a:pt x="784" y="24"/>
                  </a:lnTo>
                  <a:lnTo>
                    <a:pt x="777" y="19"/>
                  </a:lnTo>
                  <a:lnTo>
                    <a:pt x="777" y="19"/>
                  </a:lnTo>
                  <a:lnTo>
                    <a:pt x="777" y="19"/>
                  </a:lnTo>
                  <a:lnTo>
                    <a:pt x="765" y="12"/>
                  </a:lnTo>
                  <a:lnTo>
                    <a:pt x="754" y="8"/>
                  </a:lnTo>
                  <a:lnTo>
                    <a:pt x="749" y="11"/>
                  </a:lnTo>
                  <a:lnTo>
                    <a:pt x="744" y="16"/>
                  </a:lnTo>
                  <a:lnTo>
                    <a:pt x="733" y="13"/>
                  </a:lnTo>
                  <a:lnTo>
                    <a:pt x="722" y="9"/>
                  </a:lnTo>
                  <a:lnTo>
                    <a:pt x="716" y="7"/>
                  </a:lnTo>
                  <a:lnTo>
                    <a:pt x="711" y="5"/>
                  </a:lnTo>
                  <a:lnTo>
                    <a:pt x="706" y="5"/>
                  </a:lnTo>
                  <a:lnTo>
                    <a:pt x="701" y="5"/>
                  </a:lnTo>
                  <a:lnTo>
                    <a:pt x="699" y="7"/>
                  </a:lnTo>
                  <a:lnTo>
                    <a:pt x="695" y="7"/>
                  </a:lnTo>
                  <a:lnTo>
                    <a:pt x="692" y="5"/>
                  </a:lnTo>
                  <a:lnTo>
                    <a:pt x="689" y="4"/>
                  </a:lnTo>
                  <a:lnTo>
                    <a:pt x="682" y="1"/>
                  </a:lnTo>
                  <a:lnTo>
                    <a:pt x="674" y="0"/>
                  </a:lnTo>
                  <a:lnTo>
                    <a:pt x="669" y="2"/>
                  </a:lnTo>
                  <a:lnTo>
                    <a:pt x="667" y="4"/>
                  </a:lnTo>
                  <a:lnTo>
                    <a:pt x="665" y="8"/>
                  </a:lnTo>
                  <a:lnTo>
                    <a:pt x="665" y="11"/>
                  </a:lnTo>
                  <a:lnTo>
                    <a:pt x="662" y="15"/>
                  </a:lnTo>
                  <a:lnTo>
                    <a:pt x="660" y="17"/>
                  </a:lnTo>
                  <a:lnTo>
                    <a:pt x="657" y="19"/>
                  </a:lnTo>
                  <a:lnTo>
                    <a:pt x="650" y="20"/>
                  </a:lnTo>
                  <a:lnTo>
                    <a:pt x="640" y="19"/>
                  </a:lnTo>
                  <a:lnTo>
                    <a:pt x="629" y="17"/>
                  </a:lnTo>
                  <a:lnTo>
                    <a:pt x="625" y="13"/>
                  </a:lnTo>
                  <a:lnTo>
                    <a:pt x="619" y="12"/>
                  </a:lnTo>
                  <a:lnTo>
                    <a:pt x="614" y="18"/>
                  </a:lnTo>
                  <a:lnTo>
                    <a:pt x="609" y="21"/>
                  </a:lnTo>
                  <a:lnTo>
                    <a:pt x="602" y="24"/>
                  </a:lnTo>
                  <a:lnTo>
                    <a:pt x="596" y="26"/>
                  </a:lnTo>
                  <a:lnTo>
                    <a:pt x="589" y="27"/>
                  </a:lnTo>
                  <a:lnTo>
                    <a:pt x="583" y="29"/>
                  </a:lnTo>
                  <a:lnTo>
                    <a:pt x="576" y="32"/>
                  </a:lnTo>
                  <a:lnTo>
                    <a:pt x="570" y="35"/>
                  </a:lnTo>
                  <a:lnTo>
                    <a:pt x="568" y="36"/>
                  </a:lnTo>
                  <a:lnTo>
                    <a:pt x="565" y="37"/>
                  </a:lnTo>
                  <a:lnTo>
                    <a:pt x="555" y="32"/>
                  </a:lnTo>
                  <a:lnTo>
                    <a:pt x="545" y="26"/>
                  </a:lnTo>
                  <a:lnTo>
                    <a:pt x="543" y="27"/>
                  </a:lnTo>
                  <a:lnTo>
                    <a:pt x="540" y="29"/>
                  </a:lnTo>
                  <a:lnTo>
                    <a:pt x="535" y="40"/>
                  </a:lnTo>
                  <a:lnTo>
                    <a:pt x="529" y="50"/>
                  </a:lnTo>
                  <a:lnTo>
                    <a:pt x="524" y="54"/>
                  </a:lnTo>
                  <a:lnTo>
                    <a:pt x="521" y="59"/>
                  </a:lnTo>
                  <a:lnTo>
                    <a:pt x="515" y="61"/>
                  </a:lnTo>
                  <a:lnTo>
                    <a:pt x="511" y="61"/>
                  </a:lnTo>
                  <a:lnTo>
                    <a:pt x="503" y="59"/>
                  </a:lnTo>
                  <a:lnTo>
                    <a:pt x="495" y="56"/>
                  </a:lnTo>
                  <a:lnTo>
                    <a:pt x="487" y="53"/>
                  </a:lnTo>
                  <a:lnTo>
                    <a:pt x="479" y="53"/>
                  </a:lnTo>
                  <a:lnTo>
                    <a:pt x="467" y="53"/>
                  </a:lnTo>
                  <a:lnTo>
                    <a:pt x="457" y="52"/>
                  </a:lnTo>
                  <a:lnTo>
                    <a:pt x="451" y="50"/>
                  </a:lnTo>
                  <a:lnTo>
                    <a:pt x="446" y="48"/>
                  </a:lnTo>
                  <a:lnTo>
                    <a:pt x="440" y="46"/>
                  </a:lnTo>
                  <a:lnTo>
                    <a:pt x="433" y="46"/>
                  </a:lnTo>
                  <a:lnTo>
                    <a:pt x="426" y="46"/>
                  </a:lnTo>
                  <a:lnTo>
                    <a:pt x="423" y="45"/>
                  </a:lnTo>
                  <a:lnTo>
                    <a:pt x="420" y="43"/>
                  </a:lnTo>
                  <a:lnTo>
                    <a:pt x="417" y="40"/>
                  </a:lnTo>
                  <a:lnTo>
                    <a:pt x="416" y="36"/>
                  </a:lnTo>
                  <a:lnTo>
                    <a:pt x="414" y="33"/>
                  </a:lnTo>
                  <a:lnTo>
                    <a:pt x="410" y="28"/>
                  </a:lnTo>
                  <a:lnTo>
                    <a:pt x="407" y="25"/>
                  </a:lnTo>
                  <a:lnTo>
                    <a:pt x="394" y="19"/>
                  </a:lnTo>
                  <a:lnTo>
                    <a:pt x="378" y="13"/>
                  </a:lnTo>
                  <a:lnTo>
                    <a:pt x="370" y="12"/>
                  </a:lnTo>
                  <a:lnTo>
                    <a:pt x="363" y="12"/>
                  </a:lnTo>
                  <a:lnTo>
                    <a:pt x="359" y="12"/>
                  </a:lnTo>
                  <a:lnTo>
                    <a:pt x="356" y="13"/>
                  </a:lnTo>
                  <a:lnTo>
                    <a:pt x="352" y="15"/>
                  </a:lnTo>
                  <a:lnTo>
                    <a:pt x="350" y="17"/>
                  </a:lnTo>
                  <a:lnTo>
                    <a:pt x="345" y="21"/>
                  </a:lnTo>
                  <a:lnTo>
                    <a:pt x="343" y="27"/>
                  </a:lnTo>
                  <a:lnTo>
                    <a:pt x="340" y="33"/>
                  </a:lnTo>
                  <a:lnTo>
                    <a:pt x="337" y="38"/>
                  </a:lnTo>
                  <a:lnTo>
                    <a:pt x="335" y="44"/>
                  </a:lnTo>
                  <a:lnTo>
                    <a:pt x="331" y="49"/>
                  </a:lnTo>
                  <a:lnTo>
                    <a:pt x="327" y="49"/>
                  </a:lnTo>
                  <a:lnTo>
                    <a:pt x="324" y="50"/>
                  </a:lnTo>
                  <a:lnTo>
                    <a:pt x="323" y="52"/>
                  </a:lnTo>
                  <a:lnTo>
                    <a:pt x="321" y="56"/>
                  </a:lnTo>
                  <a:lnTo>
                    <a:pt x="321" y="59"/>
                  </a:lnTo>
                  <a:lnTo>
                    <a:pt x="321" y="61"/>
                  </a:lnTo>
                  <a:lnTo>
                    <a:pt x="324" y="78"/>
                  </a:lnTo>
                  <a:lnTo>
                    <a:pt x="327" y="95"/>
                  </a:lnTo>
                  <a:lnTo>
                    <a:pt x="327" y="103"/>
                  </a:lnTo>
                  <a:lnTo>
                    <a:pt x="326" y="111"/>
                  </a:lnTo>
                  <a:lnTo>
                    <a:pt x="324" y="113"/>
                  </a:lnTo>
                  <a:lnTo>
                    <a:pt x="323" y="115"/>
                  </a:lnTo>
                  <a:lnTo>
                    <a:pt x="318" y="121"/>
                  </a:lnTo>
                  <a:lnTo>
                    <a:pt x="316" y="127"/>
                  </a:lnTo>
                  <a:lnTo>
                    <a:pt x="308" y="141"/>
                  </a:lnTo>
                  <a:lnTo>
                    <a:pt x="300" y="153"/>
                  </a:lnTo>
                  <a:lnTo>
                    <a:pt x="298" y="159"/>
                  </a:lnTo>
                  <a:lnTo>
                    <a:pt x="296" y="166"/>
                  </a:lnTo>
                  <a:lnTo>
                    <a:pt x="296" y="173"/>
                  </a:lnTo>
                  <a:lnTo>
                    <a:pt x="295" y="180"/>
                  </a:lnTo>
                  <a:lnTo>
                    <a:pt x="295" y="195"/>
                  </a:lnTo>
                  <a:lnTo>
                    <a:pt x="292" y="208"/>
                  </a:lnTo>
                  <a:lnTo>
                    <a:pt x="290" y="217"/>
                  </a:lnTo>
                  <a:lnTo>
                    <a:pt x="287" y="227"/>
                  </a:lnTo>
                  <a:lnTo>
                    <a:pt x="288" y="232"/>
                  </a:lnTo>
                  <a:lnTo>
                    <a:pt x="291" y="238"/>
                  </a:lnTo>
                  <a:lnTo>
                    <a:pt x="293" y="244"/>
                  </a:lnTo>
                  <a:lnTo>
                    <a:pt x="293" y="248"/>
                  </a:lnTo>
                  <a:lnTo>
                    <a:pt x="292" y="252"/>
                  </a:lnTo>
                  <a:lnTo>
                    <a:pt x="291" y="256"/>
                  </a:lnTo>
                  <a:lnTo>
                    <a:pt x="286" y="263"/>
                  </a:lnTo>
                  <a:lnTo>
                    <a:pt x="282" y="272"/>
                  </a:lnTo>
                  <a:lnTo>
                    <a:pt x="279" y="280"/>
                  </a:lnTo>
                  <a:lnTo>
                    <a:pt x="279" y="289"/>
                  </a:lnTo>
                  <a:lnTo>
                    <a:pt x="279" y="297"/>
                  </a:lnTo>
                  <a:lnTo>
                    <a:pt x="277" y="304"/>
                  </a:lnTo>
                  <a:lnTo>
                    <a:pt x="274" y="309"/>
                  </a:lnTo>
                  <a:lnTo>
                    <a:pt x="270" y="313"/>
                  </a:lnTo>
                  <a:lnTo>
                    <a:pt x="259" y="320"/>
                  </a:lnTo>
                  <a:lnTo>
                    <a:pt x="246" y="328"/>
                  </a:lnTo>
                  <a:lnTo>
                    <a:pt x="241" y="331"/>
                  </a:lnTo>
                  <a:lnTo>
                    <a:pt x="236" y="336"/>
                  </a:lnTo>
                  <a:lnTo>
                    <a:pt x="233" y="341"/>
                  </a:lnTo>
                  <a:lnTo>
                    <a:pt x="229" y="346"/>
                  </a:lnTo>
                  <a:lnTo>
                    <a:pt x="222" y="358"/>
                  </a:lnTo>
                  <a:lnTo>
                    <a:pt x="214" y="369"/>
                  </a:lnTo>
                  <a:lnTo>
                    <a:pt x="207" y="375"/>
                  </a:lnTo>
                  <a:lnTo>
                    <a:pt x="202" y="382"/>
                  </a:lnTo>
                  <a:lnTo>
                    <a:pt x="201" y="386"/>
                  </a:lnTo>
                  <a:lnTo>
                    <a:pt x="199" y="391"/>
                  </a:lnTo>
                  <a:lnTo>
                    <a:pt x="201" y="396"/>
                  </a:lnTo>
                  <a:lnTo>
                    <a:pt x="201" y="402"/>
                  </a:lnTo>
                  <a:lnTo>
                    <a:pt x="201" y="411"/>
                  </a:lnTo>
                  <a:lnTo>
                    <a:pt x="202" y="420"/>
                  </a:lnTo>
                  <a:lnTo>
                    <a:pt x="204" y="431"/>
                  </a:lnTo>
                  <a:lnTo>
                    <a:pt x="204" y="441"/>
                  </a:lnTo>
                  <a:lnTo>
                    <a:pt x="201" y="450"/>
                  </a:lnTo>
                  <a:lnTo>
                    <a:pt x="196" y="458"/>
                  </a:lnTo>
                  <a:lnTo>
                    <a:pt x="189" y="467"/>
                  </a:lnTo>
                  <a:lnTo>
                    <a:pt x="181" y="474"/>
                  </a:lnTo>
                  <a:lnTo>
                    <a:pt x="176" y="476"/>
                  </a:lnTo>
                  <a:lnTo>
                    <a:pt x="172" y="476"/>
                  </a:lnTo>
                  <a:lnTo>
                    <a:pt x="170" y="477"/>
                  </a:lnTo>
                  <a:lnTo>
                    <a:pt x="169" y="477"/>
                  </a:lnTo>
                  <a:lnTo>
                    <a:pt x="168" y="480"/>
                  </a:lnTo>
                  <a:lnTo>
                    <a:pt x="166" y="483"/>
                  </a:lnTo>
                  <a:lnTo>
                    <a:pt x="164" y="488"/>
                  </a:lnTo>
                  <a:lnTo>
                    <a:pt x="162" y="489"/>
                  </a:lnTo>
                  <a:lnTo>
                    <a:pt x="160" y="490"/>
                  </a:lnTo>
                  <a:lnTo>
                    <a:pt x="156" y="491"/>
                  </a:lnTo>
                  <a:lnTo>
                    <a:pt x="149" y="496"/>
                  </a:lnTo>
                  <a:lnTo>
                    <a:pt x="145" y="501"/>
                  </a:lnTo>
                  <a:lnTo>
                    <a:pt x="141" y="506"/>
                  </a:lnTo>
                  <a:lnTo>
                    <a:pt x="137" y="513"/>
                  </a:lnTo>
                  <a:lnTo>
                    <a:pt x="132" y="518"/>
                  </a:lnTo>
                  <a:lnTo>
                    <a:pt x="127" y="522"/>
                  </a:lnTo>
                  <a:lnTo>
                    <a:pt x="123" y="523"/>
                  </a:lnTo>
                  <a:lnTo>
                    <a:pt x="121" y="521"/>
                  </a:lnTo>
                  <a:lnTo>
                    <a:pt x="115" y="520"/>
                  </a:lnTo>
                  <a:lnTo>
                    <a:pt x="112" y="518"/>
                  </a:lnTo>
                  <a:lnTo>
                    <a:pt x="111" y="516"/>
                  </a:lnTo>
                  <a:lnTo>
                    <a:pt x="109" y="510"/>
                  </a:lnTo>
                  <a:lnTo>
                    <a:pt x="111" y="506"/>
                  </a:lnTo>
                  <a:lnTo>
                    <a:pt x="112" y="503"/>
                  </a:lnTo>
                  <a:lnTo>
                    <a:pt x="113" y="501"/>
                  </a:lnTo>
                  <a:lnTo>
                    <a:pt x="114" y="500"/>
                  </a:lnTo>
                  <a:lnTo>
                    <a:pt x="115" y="500"/>
                  </a:lnTo>
                  <a:lnTo>
                    <a:pt x="115" y="499"/>
                  </a:lnTo>
                  <a:lnTo>
                    <a:pt x="114" y="498"/>
                  </a:lnTo>
                  <a:lnTo>
                    <a:pt x="113" y="495"/>
                  </a:lnTo>
                  <a:lnTo>
                    <a:pt x="108" y="492"/>
                  </a:lnTo>
                  <a:lnTo>
                    <a:pt x="105" y="492"/>
                  </a:lnTo>
                  <a:lnTo>
                    <a:pt x="103" y="492"/>
                  </a:lnTo>
                  <a:lnTo>
                    <a:pt x="99" y="495"/>
                  </a:lnTo>
                  <a:lnTo>
                    <a:pt x="97" y="497"/>
                  </a:lnTo>
                  <a:lnTo>
                    <a:pt x="95" y="498"/>
                  </a:lnTo>
                  <a:lnTo>
                    <a:pt x="92" y="500"/>
                  </a:lnTo>
                  <a:lnTo>
                    <a:pt x="89" y="500"/>
                  </a:lnTo>
                  <a:lnTo>
                    <a:pt x="85" y="500"/>
                  </a:lnTo>
                  <a:lnTo>
                    <a:pt x="83" y="498"/>
                  </a:lnTo>
                  <a:lnTo>
                    <a:pt x="81" y="497"/>
                  </a:lnTo>
                  <a:lnTo>
                    <a:pt x="78" y="497"/>
                  </a:lnTo>
                  <a:lnTo>
                    <a:pt x="78" y="500"/>
                  </a:lnTo>
                  <a:lnTo>
                    <a:pt x="76" y="505"/>
                  </a:lnTo>
                  <a:lnTo>
                    <a:pt x="75" y="508"/>
                  </a:lnTo>
                  <a:lnTo>
                    <a:pt x="74" y="510"/>
                  </a:lnTo>
                  <a:lnTo>
                    <a:pt x="72" y="513"/>
                  </a:lnTo>
                  <a:lnTo>
                    <a:pt x="70" y="514"/>
                  </a:lnTo>
                  <a:lnTo>
                    <a:pt x="65" y="516"/>
                  </a:lnTo>
                  <a:lnTo>
                    <a:pt x="62" y="517"/>
                  </a:lnTo>
                  <a:lnTo>
                    <a:pt x="58" y="517"/>
                  </a:lnTo>
                  <a:lnTo>
                    <a:pt x="56" y="517"/>
                  </a:lnTo>
                  <a:lnTo>
                    <a:pt x="51" y="513"/>
                  </a:lnTo>
                  <a:lnTo>
                    <a:pt x="44" y="506"/>
                  </a:lnTo>
                  <a:lnTo>
                    <a:pt x="41" y="509"/>
                  </a:lnTo>
                  <a:lnTo>
                    <a:pt x="36" y="512"/>
                  </a:lnTo>
                  <a:lnTo>
                    <a:pt x="33" y="513"/>
                  </a:lnTo>
                  <a:lnTo>
                    <a:pt x="31" y="513"/>
                  </a:lnTo>
                  <a:lnTo>
                    <a:pt x="22" y="522"/>
                  </a:lnTo>
                  <a:lnTo>
                    <a:pt x="13" y="530"/>
                  </a:lnTo>
                  <a:lnTo>
                    <a:pt x="15" y="531"/>
                  </a:lnTo>
                  <a:lnTo>
                    <a:pt x="17" y="532"/>
                  </a:lnTo>
                  <a:lnTo>
                    <a:pt x="17" y="542"/>
                  </a:lnTo>
                  <a:lnTo>
                    <a:pt x="17" y="560"/>
                  </a:lnTo>
                  <a:lnTo>
                    <a:pt x="13" y="564"/>
                  </a:lnTo>
                  <a:lnTo>
                    <a:pt x="9" y="565"/>
                  </a:lnTo>
                  <a:lnTo>
                    <a:pt x="6" y="565"/>
                  </a:lnTo>
                  <a:lnTo>
                    <a:pt x="0" y="565"/>
                  </a:lnTo>
                  <a:lnTo>
                    <a:pt x="1" y="566"/>
                  </a:lnTo>
                  <a:lnTo>
                    <a:pt x="1" y="566"/>
                  </a:lnTo>
                  <a:lnTo>
                    <a:pt x="3" y="570"/>
                  </a:lnTo>
                  <a:lnTo>
                    <a:pt x="6" y="572"/>
                  </a:lnTo>
                  <a:lnTo>
                    <a:pt x="8" y="572"/>
                  </a:lnTo>
                  <a:lnTo>
                    <a:pt x="10" y="572"/>
                  </a:lnTo>
                  <a:lnTo>
                    <a:pt x="16" y="571"/>
                  </a:lnTo>
                  <a:lnTo>
                    <a:pt x="23" y="567"/>
                  </a:lnTo>
                  <a:lnTo>
                    <a:pt x="28" y="565"/>
                  </a:lnTo>
                  <a:lnTo>
                    <a:pt x="34" y="565"/>
                  </a:lnTo>
                  <a:lnTo>
                    <a:pt x="40" y="565"/>
                  </a:lnTo>
                  <a:lnTo>
                    <a:pt x="46" y="566"/>
                  </a:lnTo>
                  <a:lnTo>
                    <a:pt x="47" y="566"/>
                  </a:lnTo>
                  <a:lnTo>
                    <a:pt x="48" y="566"/>
                  </a:lnTo>
                  <a:lnTo>
                    <a:pt x="64" y="567"/>
                  </a:lnTo>
                  <a:lnTo>
                    <a:pt x="81" y="570"/>
                  </a:lnTo>
                  <a:lnTo>
                    <a:pt x="97" y="571"/>
                  </a:lnTo>
                  <a:lnTo>
                    <a:pt x="113" y="572"/>
                  </a:lnTo>
                  <a:lnTo>
                    <a:pt x="122" y="572"/>
                  </a:lnTo>
                  <a:lnTo>
                    <a:pt x="132" y="572"/>
                  </a:lnTo>
                  <a:lnTo>
                    <a:pt x="141" y="571"/>
                  </a:lnTo>
                  <a:lnTo>
                    <a:pt x="152" y="571"/>
                  </a:lnTo>
                  <a:lnTo>
                    <a:pt x="166" y="570"/>
                  </a:lnTo>
                  <a:lnTo>
                    <a:pt x="181" y="570"/>
                  </a:lnTo>
                  <a:lnTo>
                    <a:pt x="195" y="570"/>
                  </a:lnTo>
                  <a:lnTo>
                    <a:pt x="210" y="570"/>
                  </a:lnTo>
                  <a:lnTo>
                    <a:pt x="217" y="571"/>
                  </a:lnTo>
                  <a:lnTo>
                    <a:pt x="221" y="572"/>
                  </a:lnTo>
                  <a:lnTo>
                    <a:pt x="223" y="575"/>
                  </a:lnTo>
                  <a:lnTo>
                    <a:pt x="226" y="579"/>
                  </a:lnTo>
                  <a:lnTo>
                    <a:pt x="228" y="588"/>
                  </a:lnTo>
                  <a:lnTo>
                    <a:pt x="229" y="598"/>
                  </a:lnTo>
                  <a:lnTo>
                    <a:pt x="230" y="604"/>
                  </a:lnTo>
                  <a:lnTo>
                    <a:pt x="231" y="610"/>
                  </a:lnTo>
                  <a:lnTo>
                    <a:pt x="235" y="615"/>
                  </a:lnTo>
                  <a:lnTo>
                    <a:pt x="238" y="621"/>
                  </a:lnTo>
                  <a:lnTo>
                    <a:pt x="241" y="627"/>
                  </a:lnTo>
                  <a:lnTo>
                    <a:pt x="241" y="634"/>
                  </a:lnTo>
                  <a:lnTo>
                    <a:pt x="241" y="637"/>
                  </a:lnTo>
                  <a:lnTo>
                    <a:pt x="242" y="640"/>
                  </a:lnTo>
                  <a:lnTo>
                    <a:pt x="244" y="643"/>
                  </a:lnTo>
                  <a:lnTo>
                    <a:pt x="245" y="645"/>
                  </a:lnTo>
                  <a:lnTo>
                    <a:pt x="250" y="650"/>
                  </a:lnTo>
                  <a:lnTo>
                    <a:pt x="254" y="655"/>
                  </a:lnTo>
                  <a:lnTo>
                    <a:pt x="256" y="662"/>
                  </a:lnTo>
                  <a:lnTo>
                    <a:pt x="259" y="667"/>
                  </a:lnTo>
                  <a:lnTo>
                    <a:pt x="263" y="672"/>
                  </a:lnTo>
                  <a:lnTo>
                    <a:pt x="268" y="677"/>
                  </a:lnTo>
                  <a:lnTo>
                    <a:pt x="270" y="682"/>
                  </a:lnTo>
                  <a:lnTo>
                    <a:pt x="271" y="684"/>
                  </a:lnTo>
                  <a:lnTo>
                    <a:pt x="274" y="684"/>
                  </a:lnTo>
                  <a:lnTo>
                    <a:pt x="279" y="684"/>
                  </a:lnTo>
                  <a:lnTo>
                    <a:pt x="290" y="684"/>
                  </a:lnTo>
                  <a:lnTo>
                    <a:pt x="299" y="685"/>
                  </a:lnTo>
                  <a:lnTo>
                    <a:pt x="301" y="685"/>
                  </a:lnTo>
                  <a:lnTo>
                    <a:pt x="302" y="684"/>
                  </a:lnTo>
                  <a:lnTo>
                    <a:pt x="302" y="683"/>
                  </a:lnTo>
                  <a:lnTo>
                    <a:pt x="302" y="682"/>
                  </a:lnTo>
                  <a:lnTo>
                    <a:pt x="308" y="680"/>
                  </a:lnTo>
                  <a:lnTo>
                    <a:pt x="313" y="680"/>
                  </a:lnTo>
                  <a:lnTo>
                    <a:pt x="320" y="678"/>
                  </a:lnTo>
                  <a:lnTo>
                    <a:pt x="327" y="676"/>
                  </a:lnTo>
                  <a:lnTo>
                    <a:pt x="336" y="678"/>
                  </a:lnTo>
                  <a:lnTo>
                    <a:pt x="344" y="680"/>
                  </a:lnTo>
                  <a:lnTo>
                    <a:pt x="353" y="680"/>
                  </a:lnTo>
                  <a:lnTo>
                    <a:pt x="361" y="680"/>
                  </a:lnTo>
                  <a:lnTo>
                    <a:pt x="365" y="668"/>
                  </a:lnTo>
                  <a:lnTo>
                    <a:pt x="368" y="656"/>
                  </a:lnTo>
                  <a:lnTo>
                    <a:pt x="370" y="643"/>
                  </a:lnTo>
                  <a:lnTo>
                    <a:pt x="374" y="629"/>
                  </a:lnTo>
                  <a:lnTo>
                    <a:pt x="389" y="629"/>
                  </a:lnTo>
                  <a:lnTo>
                    <a:pt x="405" y="629"/>
                  </a:lnTo>
                  <a:lnTo>
                    <a:pt x="410" y="628"/>
                  </a:lnTo>
                  <a:lnTo>
                    <a:pt x="412" y="627"/>
                  </a:lnTo>
                  <a:lnTo>
                    <a:pt x="413" y="625"/>
                  </a:lnTo>
                  <a:lnTo>
                    <a:pt x="418" y="623"/>
                  </a:lnTo>
                  <a:lnTo>
                    <a:pt x="422" y="623"/>
                  </a:lnTo>
                  <a:lnTo>
                    <a:pt x="425" y="623"/>
                  </a:lnTo>
                  <a:lnTo>
                    <a:pt x="426" y="625"/>
                  </a:lnTo>
                  <a:lnTo>
                    <a:pt x="427" y="626"/>
                  </a:lnTo>
                  <a:lnTo>
                    <a:pt x="426" y="630"/>
                  </a:lnTo>
                  <a:lnTo>
                    <a:pt x="423" y="636"/>
                  </a:lnTo>
                  <a:lnTo>
                    <a:pt x="422" y="639"/>
                  </a:lnTo>
                  <a:lnTo>
                    <a:pt x="422" y="640"/>
                  </a:lnTo>
                  <a:lnTo>
                    <a:pt x="423" y="643"/>
                  </a:lnTo>
                  <a:lnTo>
                    <a:pt x="424" y="643"/>
                  </a:lnTo>
                  <a:lnTo>
                    <a:pt x="427" y="643"/>
                  </a:lnTo>
                  <a:lnTo>
                    <a:pt x="433" y="643"/>
                  </a:lnTo>
                  <a:lnTo>
                    <a:pt x="446" y="643"/>
                  </a:lnTo>
                  <a:lnTo>
                    <a:pt x="458" y="643"/>
                  </a:lnTo>
                  <a:lnTo>
                    <a:pt x="471" y="643"/>
                  </a:lnTo>
                  <a:lnTo>
                    <a:pt x="483" y="643"/>
                  </a:lnTo>
                  <a:lnTo>
                    <a:pt x="486" y="644"/>
                  </a:lnTo>
                  <a:lnTo>
                    <a:pt x="488" y="645"/>
                  </a:lnTo>
                  <a:lnTo>
                    <a:pt x="489" y="646"/>
                  </a:lnTo>
                  <a:lnTo>
                    <a:pt x="490" y="650"/>
                  </a:lnTo>
                  <a:lnTo>
                    <a:pt x="489" y="653"/>
                  </a:lnTo>
                  <a:lnTo>
                    <a:pt x="489" y="656"/>
                  </a:lnTo>
                  <a:lnTo>
                    <a:pt x="487" y="664"/>
                  </a:lnTo>
                  <a:lnTo>
                    <a:pt x="486" y="670"/>
                  </a:lnTo>
                  <a:lnTo>
                    <a:pt x="484" y="675"/>
                  </a:lnTo>
                  <a:lnTo>
                    <a:pt x="486" y="678"/>
                  </a:lnTo>
                  <a:lnTo>
                    <a:pt x="486" y="682"/>
                  </a:lnTo>
                  <a:lnTo>
                    <a:pt x="487" y="685"/>
                  </a:lnTo>
                  <a:lnTo>
                    <a:pt x="490" y="691"/>
                  </a:lnTo>
                  <a:lnTo>
                    <a:pt x="492" y="699"/>
                  </a:lnTo>
                  <a:lnTo>
                    <a:pt x="492" y="710"/>
                  </a:lnTo>
                  <a:lnTo>
                    <a:pt x="491" y="721"/>
                  </a:lnTo>
                  <a:lnTo>
                    <a:pt x="489" y="733"/>
                  </a:lnTo>
                  <a:lnTo>
                    <a:pt x="487" y="744"/>
                  </a:lnTo>
                  <a:lnTo>
                    <a:pt x="486" y="749"/>
                  </a:lnTo>
                  <a:lnTo>
                    <a:pt x="487" y="753"/>
                  </a:lnTo>
                  <a:lnTo>
                    <a:pt x="488" y="757"/>
                  </a:lnTo>
                  <a:lnTo>
                    <a:pt x="489" y="761"/>
                  </a:lnTo>
                  <a:lnTo>
                    <a:pt x="494" y="768"/>
                  </a:lnTo>
                  <a:lnTo>
                    <a:pt x="498" y="775"/>
                  </a:lnTo>
                  <a:lnTo>
                    <a:pt x="504" y="782"/>
                  </a:lnTo>
                  <a:lnTo>
                    <a:pt x="508" y="790"/>
                  </a:lnTo>
                  <a:lnTo>
                    <a:pt x="511" y="793"/>
                  </a:lnTo>
                  <a:lnTo>
                    <a:pt x="512" y="798"/>
                  </a:lnTo>
                  <a:lnTo>
                    <a:pt x="512" y="802"/>
                  </a:lnTo>
                  <a:lnTo>
                    <a:pt x="512" y="806"/>
                  </a:lnTo>
                  <a:lnTo>
                    <a:pt x="512" y="811"/>
                  </a:lnTo>
                  <a:lnTo>
                    <a:pt x="513" y="816"/>
                  </a:lnTo>
                  <a:lnTo>
                    <a:pt x="513" y="821"/>
                  </a:lnTo>
                  <a:lnTo>
                    <a:pt x="512" y="823"/>
                  </a:lnTo>
                  <a:lnTo>
                    <a:pt x="511" y="824"/>
                  </a:lnTo>
                  <a:lnTo>
                    <a:pt x="508" y="825"/>
                  </a:lnTo>
                  <a:lnTo>
                    <a:pt x="507" y="825"/>
                  </a:lnTo>
                  <a:lnTo>
                    <a:pt x="506" y="826"/>
                  </a:lnTo>
                  <a:lnTo>
                    <a:pt x="506" y="829"/>
                  </a:lnTo>
                  <a:lnTo>
                    <a:pt x="507" y="832"/>
                  </a:lnTo>
                  <a:lnTo>
                    <a:pt x="508" y="839"/>
                  </a:lnTo>
                  <a:lnTo>
                    <a:pt x="508" y="843"/>
                  </a:lnTo>
                  <a:lnTo>
                    <a:pt x="508" y="845"/>
                  </a:lnTo>
                  <a:lnTo>
                    <a:pt x="508" y="846"/>
                  </a:lnTo>
                  <a:lnTo>
                    <a:pt x="511" y="847"/>
                  </a:lnTo>
                  <a:lnTo>
                    <a:pt x="514" y="848"/>
                  </a:lnTo>
                  <a:lnTo>
                    <a:pt x="518" y="848"/>
                  </a:lnTo>
                  <a:lnTo>
                    <a:pt x="519" y="848"/>
                  </a:lnTo>
                  <a:lnTo>
                    <a:pt x="521" y="847"/>
                  </a:lnTo>
                  <a:lnTo>
                    <a:pt x="521" y="846"/>
                  </a:lnTo>
                  <a:lnTo>
                    <a:pt x="522" y="841"/>
                  </a:lnTo>
                  <a:lnTo>
                    <a:pt x="523" y="837"/>
                  </a:lnTo>
                  <a:lnTo>
                    <a:pt x="532" y="837"/>
                  </a:lnTo>
                  <a:lnTo>
                    <a:pt x="540" y="838"/>
                  </a:lnTo>
                  <a:lnTo>
                    <a:pt x="553" y="837"/>
                  </a:lnTo>
                  <a:lnTo>
                    <a:pt x="564" y="834"/>
                  </a:lnTo>
                  <a:lnTo>
                    <a:pt x="570" y="833"/>
                  </a:lnTo>
                  <a:lnTo>
                    <a:pt x="577" y="833"/>
                  </a:lnTo>
                  <a:lnTo>
                    <a:pt x="584" y="834"/>
                  </a:lnTo>
                  <a:lnTo>
                    <a:pt x="589" y="835"/>
                  </a:lnTo>
                  <a:lnTo>
                    <a:pt x="592" y="834"/>
                  </a:lnTo>
                  <a:lnTo>
                    <a:pt x="594" y="833"/>
                  </a:lnTo>
                  <a:lnTo>
                    <a:pt x="595" y="831"/>
                  </a:lnTo>
                  <a:lnTo>
                    <a:pt x="597" y="827"/>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5" name="Freeform 435"/>
            <p:cNvSpPr>
              <a:spLocks/>
            </p:cNvSpPr>
            <p:nvPr/>
          </p:nvSpPr>
          <p:spPr bwMode="gray">
            <a:xfrm>
              <a:off x="5126038" y="4373563"/>
              <a:ext cx="307975" cy="307975"/>
            </a:xfrm>
            <a:custGeom>
              <a:avLst/>
              <a:gdLst/>
              <a:ahLst/>
              <a:cxnLst>
                <a:cxn ang="0">
                  <a:pos x="618" y="839"/>
                </a:cxn>
                <a:cxn ang="0">
                  <a:pos x="628" y="857"/>
                </a:cxn>
                <a:cxn ang="0">
                  <a:pos x="665" y="862"/>
                </a:cxn>
                <a:cxn ang="0">
                  <a:pos x="708" y="882"/>
                </a:cxn>
                <a:cxn ang="0">
                  <a:pos x="758" y="865"/>
                </a:cxn>
                <a:cxn ang="0">
                  <a:pos x="775" y="883"/>
                </a:cxn>
                <a:cxn ang="0">
                  <a:pos x="796" y="899"/>
                </a:cxn>
                <a:cxn ang="0">
                  <a:pos x="826" y="918"/>
                </a:cxn>
                <a:cxn ang="0">
                  <a:pos x="857" y="959"/>
                </a:cxn>
                <a:cxn ang="0">
                  <a:pos x="889" y="969"/>
                </a:cxn>
                <a:cxn ang="0">
                  <a:pos x="889" y="895"/>
                </a:cxn>
                <a:cxn ang="0">
                  <a:pos x="855" y="905"/>
                </a:cxn>
                <a:cxn ang="0">
                  <a:pos x="826" y="837"/>
                </a:cxn>
                <a:cxn ang="0">
                  <a:pos x="837" y="777"/>
                </a:cxn>
                <a:cxn ang="0">
                  <a:pos x="849" y="717"/>
                </a:cxn>
                <a:cxn ang="0">
                  <a:pos x="925" y="692"/>
                </a:cxn>
                <a:cxn ang="0">
                  <a:pos x="903" y="619"/>
                </a:cxn>
                <a:cxn ang="0">
                  <a:pos x="879" y="545"/>
                </a:cxn>
                <a:cxn ang="0">
                  <a:pos x="872" y="483"/>
                </a:cxn>
                <a:cxn ang="0">
                  <a:pos x="848" y="404"/>
                </a:cxn>
                <a:cxn ang="0">
                  <a:pos x="860" y="373"/>
                </a:cxn>
                <a:cxn ang="0">
                  <a:pos x="887" y="295"/>
                </a:cxn>
                <a:cxn ang="0">
                  <a:pos x="911" y="223"/>
                </a:cxn>
                <a:cxn ang="0">
                  <a:pos x="966" y="172"/>
                </a:cxn>
                <a:cxn ang="0">
                  <a:pos x="947" y="93"/>
                </a:cxn>
                <a:cxn ang="0">
                  <a:pos x="919" y="73"/>
                </a:cxn>
                <a:cxn ang="0">
                  <a:pos x="895" y="40"/>
                </a:cxn>
                <a:cxn ang="0">
                  <a:pos x="869" y="48"/>
                </a:cxn>
                <a:cxn ang="0">
                  <a:pos x="816" y="52"/>
                </a:cxn>
                <a:cxn ang="0">
                  <a:pos x="791" y="34"/>
                </a:cxn>
                <a:cxn ang="0">
                  <a:pos x="722" y="9"/>
                </a:cxn>
                <a:cxn ang="0">
                  <a:pos x="669" y="2"/>
                </a:cxn>
                <a:cxn ang="0">
                  <a:pos x="619" y="12"/>
                </a:cxn>
                <a:cxn ang="0">
                  <a:pos x="555" y="32"/>
                </a:cxn>
                <a:cxn ang="0">
                  <a:pos x="495" y="56"/>
                </a:cxn>
                <a:cxn ang="0">
                  <a:pos x="420" y="43"/>
                </a:cxn>
                <a:cxn ang="0">
                  <a:pos x="356" y="13"/>
                </a:cxn>
                <a:cxn ang="0">
                  <a:pos x="323" y="52"/>
                </a:cxn>
                <a:cxn ang="0">
                  <a:pos x="316" y="127"/>
                </a:cxn>
                <a:cxn ang="0">
                  <a:pos x="288" y="232"/>
                </a:cxn>
                <a:cxn ang="0">
                  <a:pos x="277" y="304"/>
                </a:cxn>
                <a:cxn ang="0">
                  <a:pos x="207" y="375"/>
                </a:cxn>
                <a:cxn ang="0">
                  <a:pos x="196" y="458"/>
                </a:cxn>
                <a:cxn ang="0">
                  <a:pos x="160" y="490"/>
                </a:cxn>
                <a:cxn ang="0">
                  <a:pos x="112" y="518"/>
                </a:cxn>
                <a:cxn ang="0">
                  <a:pos x="108" y="492"/>
                </a:cxn>
                <a:cxn ang="0">
                  <a:pos x="78" y="497"/>
                </a:cxn>
                <a:cxn ang="0">
                  <a:pos x="51" y="513"/>
                </a:cxn>
                <a:cxn ang="0">
                  <a:pos x="17" y="560"/>
                </a:cxn>
                <a:cxn ang="0">
                  <a:pos x="16" y="571"/>
                </a:cxn>
                <a:cxn ang="0">
                  <a:pos x="113" y="572"/>
                </a:cxn>
                <a:cxn ang="0">
                  <a:pos x="223" y="575"/>
                </a:cxn>
                <a:cxn ang="0">
                  <a:pos x="242" y="640"/>
                </a:cxn>
                <a:cxn ang="0">
                  <a:pos x="274" y="684"/>
                </a:cxn>
                <a:cxn ang="0">
                  <a:pos x="327" y="676"/>
                </a:cxn>
                <a:cxn ang="0">
                  <a:pos x="410" y="628"/>
                </a:cxn>
                <a:cxn ang="0">
                  <a:pos x="422" y="640"/>
                </a:cxn>
                <a:cxn ang="0">
                  <a:pos x="489" y="646"/>
                </a:cxn>
                <a:cxn ang="0">
                  <a:pos x="492" y="699"/>
                </a:cxn>
                <a:cxn ang="0">
                  <a:pos x="504" y="782"/>
                </a:cxn>
                <a:cxn ang="0">
                  <a:pos x="508" y="825"/>
                </a:cxn>
                <a:cxn ang="0">
                  <a:pos x="518" y="848"/>
                </a:cxn>
                <a:cxn ang="0">
                  <a:pos x="577" y="833"/>
                </a:cxn>
              </a:cxnLst>
              <a:rect l="0" t="0" r="r" b="b"/>
              <a:pathLst>
                <a:path w="969" h="969">
                  <a:moveTo>
                    <a:pt x="597" y="827"/>
                  </a:moveTo>
                  <a:lnTo>
                    <a:pt x="602" y="827"/>
                  </a:lnTo>
                  <a:lnTo>
                    <a:pt x="604" y="829"/>
                  </a:lnTo>
                  <a:lnTo>
                    <a:pt x="605" y="830"/>
                  </a:lnTo>
                  <a:lnTo>
                    <a:pt x="606" y="832"/>
                  </a:lnTo>
                  <a:lnTo>
                    <a:pt x="606" y="833"/>
                  </a:lnTo>
                  <a:lnTo>
                    <a:pt x="608" y="835"/>
                  </a:lnTo>
                  <a:lnTo>
                    <a:pt x="610" y="837"/>
                  </a:lnTo>
                  <a:lnTo>
                    <a:pt x="612" y="838"/>
                  </a:lnTo>
                  <a:lnTo>
                    <a:pt x="616" y="838"/>
                  </a:lnTo>
                  <a:lnTo>
                    <a:pt x="618" y="839"/>
                  </a:lnTo>
                  <a:lnTo>
                    <a:pt x="620" y="840"/>
                  </a:lnTo>
                  <a:lnTo>
                    <a:pt x="620" y="842"/>
                  </a:lnTo>
                  <a:lnTo>
                    <a:pt x="620" y="846"/>
                  </a:lnTo>
                  <a:lnTo>
                    <a:pt x="619" y="849"/>
                  </a:lnTo>
                  <a:lnTo>
                    <a:pt x="618" y="854"/>
                  </a:lnTo>
                  <a:lnTo>
                    <a:pt x="618" y="856"/>
                  </a:lnTo>
                  <a:lnTo>
                    <a:pt x="618" y="857"/>
                  </a:lnTo>
                  <a:lnTo>
                    <a:pt x="619" y="858"/>
                  </a:lnTo>
                  <a:lnTo>
                    <a:pt x="621" y="858"/>
                  </a:lnTo>
                  <a:lnTo>
                    <a:pt x="625" y="857"/>
                  </a:lnTo>
                  <a:lnTo>
                    <a:pt x="628" y="857"/>
                  </a:lnTo>
                  <a:lnTo>
                    <a:pt x="632" y="856"/>
                  </a:lnTo>
                  <a:lnTo>
                    <a:pt x="638" y="853"/>
                  </a:lnTo>
                  <a:lnTo>
                    <a:pt x="650" y="849"/>
                  </a:lnTo>
                  <a:lnTo>
                    <a:pt x="660" y="846"/>
                  </a:lnTo>
                  <a:lnTo>
                    <a:pt x="667" y="845"/>
                  </a:lnTo>
                  <a:lnTo>
                    <a:pt x="668" y="847"/>
                  </a:lnTo>
                  <a:lnTo>
                    <a:pt x="668" y="849"/>
                  </a:lnTo>
                  <a:lnTo>
                    <a:pt x="667" y="851"/>
                  </a:lnTo>
                  <a:lnTo>
                    <a:pt x="666" y="853"/>
                  </a:lnTo>
                  <a:lnTo>
                    <a:pt x="665" y="857"/>
                  </a:lnTo>
                  <a:lnTo>
                    <a:pt x="665" y="862"/>
                  </a:lnTo>
                  <a:lnTo>
                    <a:pt x="666" y="865"/>
                  </a:lnTo>
                  <a:lnTo>
                    <a:pt x="667" y="868"/>
                  </a:lnTo>
                  <a:lnTo>
                    <a:pt x="669" y="871"/>
                  </a:lnTo>
                  <a:lnTo>
                    <a:pt x="673" y="872"/>
                  </a:lnTo>
                  <a:lnTo>
                    <a:pt x="677" y="873"/>
                  </a:lnTo>
                  <a:lnTo>
                    <a:pt x="683" y="873"/>
                  </a:lnTo>
                  <a:lnTo>
                    <a:pt x="687" y="873"/>
                  </a:lnTo>
                  <a:lnTo>
                    <a:pt x="692" y="875"/>
                  </a:lnTo>
                  <a:lnTo>
                    <a:pt x="695" y="878"/>
                  </a:lnTo>
                  <a:lnTo>
                    <a:pt x="700" y="880"/>
                  </a:lnTo>
                  <a:lnTo>
                    <a:pt x="708" y="882"/>
                  </a:lnTo>
                  <a:lnTo>
                    <a:pt x="716" y="882"/>
                  </a:lnTo>
                  <a:lnTo>
                    <a:pt x="728" y="884"/>
                  </a:lnTo>
                  <a:lnTo>
                    <a:pt x="741" y="888"/>
                  </a:lnTo>
                  <a:lnTo>
                    <a:pt x="746" y="884"/>
                  </a:lnTo>
                  <a:lnTo>
                    <a:pt x="748" y="882"/>
                  </a:lnTo>
                  <a:lnTo>
                    <a:pt x="749" y="879"/>
                  </a:lnTo>
                  <a:lnTo>
                    <a:pt x="749" y="875"/>
                  </a:lnTo>
                  <a:lnTo>
                    <a:pt x="750" y="873"/>
                  </a:lnTo>
                  <a:lnTo>
                    <a:pt x="751" y="870"/>
                  </a:lnTo>
                  <a:lnTo>
                    <a:pt x="754" y="867"/>
                  </a:lnTo>
                  <a:lnTo>
                    <a:pt x="758" y="865"/>
                  </a:lnTo>
                  <a:lnTo>
                    <a:pt x="760" y="865"/>
                  </a:lnTo>
                  <a:lnTo>
                    <a:pt x="763" y="867"/>
                  </a:lnTo>
                  <a:lnTo>
                    <a:pt x="763" y="868"/>
                  </a:lnTo>
                  <a:lnTo>
                    <a:pt x="763" y="870"/>
                  </a:lnTo>
                  <a:lnTo>
                    <a:pt x="763" y="871"/>
                  </a:lnTo>
                  <a:lnTo>
                    <a:pt x="763" y="873"/>
                  </a:lnTo>
                  <a:lnTo>
                    <a:pt x="764" y="875"/>
                  </a:lnTo>
                  <a:lnTo>
                    <a:pt x="765" y="878"/>
                  </a:lnTo>
                  <a:lnTo>
                    <a:pt x="766" y="879"/>
                  </a:lnTo>
                  <a:lnTo>
                    <a:pt x="768" y="880"/>
                  </a:lnTo>
                  <a:lnTo>
                    <a:pt x="775" y="883"/>
                  </a:lnTo>
                  <a:lnTo>
                    <a:pt x="780" y="889"/>
                  </a:lnTo>
                  <a:lnTo>
                    <a:pt x="781" y="892"/>
                  </a:lnTo>
                  <a:lnTo>
                    <a:pt x="780" y="895"/>
                  </a:lnTo>
                  <a:lnTo>
                    <a:pt x="780" y="897"/>
                  </a:lnTo>
                  <a:lnTo>
                    <a:pt x="783" y="900"/>
                  </a:lnTo>
                  <a:lnTo>
                    <a:pt x="787" y="902"/>
                  </a:lnTo>
                  <a:lnTo>
                    <a:pt x="790" y="902"/>
                  </a:lnTo>
                  <a:lnTo>
                    <a:pt x="792" y="900"/>
                  </a:lnTo>
                  <a:lnTo>
                    <a:pt x="793" y="899"/>
                  </a:lnTo>
                  <a:lnTo>
                    <a:pt x="795" y="899"/>
                  </a:lnTo>
                  <a:lnTo>
                    <a:pt x="796" y="899"/>
                  </a:lnTo>
                  <a:lnTo>
                    <a:pt x="797" y="900"/>
                  </a:lnTo>
                  <a:lnTo>
                    <a:pt x="799" y="903"/>
                  </a:lnTo>
                  <a:lnTo>
                    <a:pt x="803" y="905"/>
                  </a:lnTo>
                  <a:lnTo>
                    <a:pt x="805" y="906"/>
                  </a:lnTo>
                  <a:lnTo>
                    <a:pt x="807" y="907"/>
                  </a:lnTo>
                  <a:lnTo>
                    <a:pt x="809" y="907"/>
                  </a:lnTo>
                  <a:lnTo>
                    <a:pt x="813" y="907"/>
                  </a:lnTo>
                  <a:lnTo>
                    <a:pt x="819" y="908"/>
                  </a:lnTo>
                  <a:lnTo>
                    <a:pt x="822" y="911"/>
                  </a:lnTo>
                  <a:lnTo>
                    <a:pt x="825" y="914"/>
                  </a:lnTo>
                  <a:lnTo>
                    <a:pt x="826" y="918"/>
                  </a:lnTo>
                  <a:lnTo>
                    <a:pt x="829" y="922"/>
                  </a:lnTo>
                  <a:lnTo>
                    <a:pt x="830" y="928"/>
                  </a:lnTo>
                  <a:lnTo>
                    <a:pt x="833" y="931"/>
                  </a:lnTo>
                  <a:lnTo>
                    <a:pt x="834" y="931"/>
                  </a:lnTo>
                  <a:lnTo>
                    <a:pt x="837" y="930"/>
                  </a:lnTo>
                  <a:lnTo>
                    <a:pt x="841" y="937"/>
                  </a:lnTo>
                  <a:lnTo>
                    <a:pt x="846" y="945"/>
                  </a:lnTo>
                  <a:lnTo>
                    <a:pt x="849" y="951"/>
                  </a:lnTo>
                  <a:lnTo>
                    <a:pt x="853" y="955"/>
                  </a:lnTo>
                  <a:lnTo>
                    <a:pt x="855" y="956"/>
                  </a:lnTo>
                  <a:lnTo>
                    <a:pt x="857" y="959"/>
                  </a:lnTo>
                  <a:lnTo>
                    <a:pt x="860" y="959"/>
                  </a:lnTo>
                  <a:lnTo>
                    <a:pt x="863" y="959"/>
                  </a:lnTo>
                  <a:lnTo>
                    <a:pt x="873" y="953"/>
                  </a:lnTo>
                  <a:lnTo>
                    <a:pt x="885" y="949"/>
                  </a:lnTo>
                  <a:lnTo>
                    <a:pt x="886" y="953"/>
                  </a:lnTo>
                  <a:lnTo>
                    <a:pt x="887" y="955"/>
                  </a:lnTo>
                  <a:lnTo>
                    <a:pt x="887" y="959"/>
                  </a:lnTo>
                  <a:lnTo>
                    <a:pt x="887" y="963"/>
                  </a:lnTo>
                  <a:lnTo>
                    <a:pt x="888" y="967"/>
                  </a:lnTo>
                  <a:lnTo>
                    <a:pt x="888" y="968"/>
                  </a:lnTo>
                  <a:lnTo>
                    <a:pt x="889" y="969"/>
                  </a:lnTo>
                  <a:lnTo>
                    <a:pt x="890" y="968"/>
                  </a:lnTo>
                  <a:lnTo>
                    <a:pt x="893" y="963"/>
                  </a:lnTo>
                  <a:lnTo>
                    <a:pt x="893" y="959"/>
                  </a:lnTo>
                  <a:lnTo>
                    <a:pt x="894" y="944"/>
                  </a:lnTo>
                  <a:lnTo>
                    <a:pt x="894" y="930"/>
                  </a:lnTo>
                  <a:lnTo>
                    <a:pt x="894" y="922"/>
                  </a:lnTo>
                  <a:lnTo>
                    <a:pt x="895" y="913"/>
                  </a:lnTo>
                  <a:lnTo>
                    <a:pt x="894" y="904"/>
                  </a:lnTo>
                  <a:lnTo>
                    <a:pt x="893" y="897"/>
                  </a:lnTo>
                  <a:lnTo>
                    <a:pt x="891" y="896"/>
                  </a:lnTo>
                  <a:lnTo>
                    <a:pt x="889" y="895"/>
                  </a:lnTo>
                  <a:lnTo>
                    <a:pt x="887" y="894"/>
                  </a:lnTo>
                  <a:lnTo>
                    <a:pt x="885" y="894"/>
                  </a:lnTo>
                  <a:lnTo>
                    <a:pt x="881" y="899"/>
                  </a:lnTo>
                  <a:lnTo>
                    <a:pt x="880" y="903"/>
                  </a:lnTo>
                  <a:lnTo>
                    <a:pt x="879" y="905"/>
                  </a:lnTo>
                  <a:lnTo>
                    <a:pt x="877" y="906"/>
                  </a:lnTo>
                  <a:lnTo>
                    <a:pt x="874" y="907"/>
                  </a:lnTo>
                  <a:lnTo>
                    <a:pt x="870" y="907"/>
                  </a:lnTo>
                  <a:lnTo>
                    <a:pt x="864" y="907"/>
                  </a:lnTo>
                  <a:lnTo>
                    <a:pt x="858" y="906"/>
                  </a:lnTo>
                  <a:lnTo>
                    <a:pt x="855" y="905"/>
                  </a:lnTo>
                  <a:lnTo>
                    <a:pt x="850" y="902"/>
                  </a:lnTo>
                  <a:lnTo>
                    <a:pt x="847" y="898"/>
                  </a:lnTo>
                  <a:lnTo>
                    <a:pt x="844" y="895"/>
                  </a:lnTo>
                  <a:lnTo>
                    <a:pt x="838" y="887"/>
                  </a:lnTo>
                  <a:lnTo>
                    <a:pt x="832" y="880"/>
                  </a:lnTo>
                  <a:lnTo>
                    <a:pt x="828" y="875"/>
                  </a:lnTo>
                  <a:lnTo>
                    <a:pt x="823" y="868"/>
                  </a:lnTo>
                  <a:lnTo>
                    <a:pt x="819" y="863"/>
                  </a:lnTo>
                  <a:lnTo>
                    <a:pt x="817" y="857"/>
                  </a:lnTo>
                  <a:lnTo>
                    <a:pt x="822" y="848"/>
                  </a:lnTo>
                  <a:lnTo>
                    <a:pt x="826" y="837"/>
                  </a:lnTo>
                  <a:lnTo>
                    <a:pt x="829" y="830"/>
                  </a:lnTo>
                  <a:lnTo>
                    <a:pt x="831" y="824"/>
                  </a:lnTo>
                  <a:lnTo>
                    <a:pt x="836" y="819"/>
                  </a:lnTo>
                  <a:lnTo>
                    <a:pt x="838" y="816"/>
                  </a:lnTo>
                  <a:lnTo>
                    <a:pt x="837" y="809"/>
                  </a:lnTo>
                  <a:lnTo>
                    <a:pt x="833" y="803"/>
                  </a:lnTo>
                  <a:lnTo>
                    <a:pt x="832" y="797"/>
                  </a:lnTo>
                  <a:lnTo>
                    <a:pt x="832" y="791"/>
                  </a:lnTo>
                  <a:lnTo>
                    <a:pt x="833" y="786"/>
                  </a:lnTo>
                  <a:lnTo>
                    <a:pt x="834" y="782"/>
                  </a:lnTo>
                  <a:lnTo>
                    <a:pt x="837" y="777"/>
                  </a:lnTo>
                  <a:lnTo>
                    <a:pt x="838" y="773"/>
                  </a:lnTo>
                  <a:lnTo>
                    <a:pt x="837" y="767"/>
                  </a:lnTo>
                  <a:lnTo>
                    <a:pt x="833" y="760"/>
                  </a:lnTo>
                  <a:lnTo>
                    <a:pt x="826" y="752"/>
                  </a:lnTo>
                  <a:lnTo>
                    <a:pt x="822" y="743"/>
                  </a:lnTo>
                  <a:lnTo>
                    <a:pt x="826" y="741"/>
                  </a:lnTo>
                  <a:lnTo>
                    <a:pt x="832" y="739"/>
                  </a:lnTo>
                  <a:lnTo>
                    <a:pt x="839" y="733"/>
                  </a:lnTo>
                  <a:lnTo>
                    <a:pt x="846" y="726"/>
                  </a:lnTo>
                  <a:lnTo>
                    <a:pt x="848" y="721"/>
                  </a:lnTo>
                  <a:lnTo>
                    <a:pt x="849" y="717"/>
                  </a:lnTo>
                  <a:lnTo>
                    <a:pt x="849" y="712"/>
                  </a:lnTo>
                  <a:lnTo>
                    <a:pt x="849" y="708"/>
                  </a:lnTo>
                  <a:lnTo>
                    <a:pt x="849" y="707"/>
                  </a:lnTo>
                  <a:lnTo>
                    <a:pt x="849" y="705"/>
                  </a:lnTo>
                  <a:lnTo>
                    <a:pt x="854" y="703"/>
                  </a:lnTo>
                  <a:lnTo>
                    <a:pt x="858" y="701"/>
                  </a:lnTo>
                  <a:lnTo>
                    <a:pt x="864" y="701"/>
                  </a:lnTo>
                  <a:lnTo>
                    <a:pt x="870" y="700"/>
                  </a:lnTo>
                  <a:lnTo>
                    <a:pt x="888" y="697"/>
                  </a:lnTo>
                  <a:lnTo>
                    <a:pt x="906" y="694"/>
                  </a:lnTo>
                  <a:lnTo>
                    <a:pt x="925" y="692"/>
                  </a:lnTo>
                  <a:lnTo>
                    <a:pt x="943" y="691"/>
                  </a:lnTo>
                  <a:lnTo>
                    <a:pt x="942" y="684"/>
                  </a:lnTo>
                  <a:lnTo>
                    <a:pt x="939" y="678"/>
                  </a:lnTo>
                  <a:lnTo>
                    <a:pt x="937" y="672"/>
                  </a:lnTo>
                  <a:lnTo>
                    <a:pt x="934" y="668"/>
                  </a:lnTo>
                  <a:lnTo>
                    <a:pt x="927" y="658"/>
                  </a:lnTo>
                  <a:lnTo>
                    <a:pt x="922" y="646"/>
                  </a:lnTo>
                  <a:lnTo>
                    <a:pt x="919" y="638"/>
                  </a:lnTo>
                  <a:lnTo>
                    <a:pt x="914" y="631"/>
                  </a:lnTo>
                  <a:lnTo>
                    <a:pt x="910" y="625"/>
                  </a:lnTo>
                  <a:lnTo>
                    <a:pt x="903" y="619"/>
                  </a:lnTo>
                  <a:lnTo>
                    <a:pt x="897" y="613"/>
                  </a:lnTo>
                  <a:lnTo>
                    <a:pt x="891" y="607"/>
                  </a:lnTo>
                  <a:lnTo>
                    <a:pt x="886" y="601"/>
                  </a:lnTo>
                  <a:lnTo>
                    <a:pt x="881" y="593"/>
                  </a:lnTo>
                  <a:lnTo>
                    <a:pt x="880" y="589"/>
                  </a:lnTo>
                  <a:lnTo>
                    <a:pt x="878" y="586"/>
                  </a:lnTo>
                  <a:lnTo>
                    <a:pt x="878" y="581"/>
                  </a:lnTo>
                  <a:lnTo>
                    <a:pt x="878" y="577"/>
                  </a:lnTo>
                  <a:lnTo>
                    <a:pt x="882" y="569"/>
                  </a:lnTo>
                  <a:lnTo>
                    <a:pt x="885" y="560"/>
                  </a:lnTo>
                  <a:lnTo>
                    <a:pt x="879" y="545"/>
                  </a:lnTo>
                  <a:lnTo>
                    <a:pt x="873" y="530"/>
                  </a:lnTo>
                  <a:lnTo>
                    <a:pt x="872" y="523"/>
                  </a:lnTo>
                  <a:lnTo>
                    <a:pt x="872" y="515"/>
                  </a:lnTo>
                  <a:lnTo>
                    <a:pt x="873" y="507"/>
                  </a:lnTo>
                  <a:lnTo>
                    <a:pt x="876" y="499"/>
                  </a:lnTo>
                  <a:lnTo>
                    <a:pt x="874" y="498"/>
                  </a:lnTo>
                  <a:lnTo>
                    <a:pt x="874" y="498"/>
                  </a:lnTo>
                  <a:lnTo>
                    <a:pt x="872" y="495"/>
                  </a:lnTo>
                  <a:lnTo>
                    <a:pt x="872" y="491"/>
                  </a:lnTo>
                  <a:lnTo>
                    <a:pt x="872" y="488"/>
                  </a:lnTo>
                  <a:lnTo>
                    <a:pt x="872" y="483"/>
                  </a:lnTo>
                  <a:lnTo>
                    <a:pt x="869" y="476"/>
                  </a:lnTo>
                  <a:lnTo>
                    <a:pt x="865" y="469"/>
                  </a:lnTo>
                  <a:lnTo>
                    <a:pt x="864" y="459"/>
                  </a:lnTo>
                  <a:lnTo>
                    <a:pt x="864" y="450"/>
                  </a:lnTo>
                  <a:lnTo>
                    <a:pt x="864" y="440"/>
                  </a:lnTo>
                  <a:lnTo>
                    <a:pt x="865" y="431"/>
                  </a:lnTo>
                  <a:lnTo>
                    <a:pt x="858" y="422"/>
                  </a:lnTo>
                  <a:lnTo>
                    <a:pt x="854" y="411"/>
                  </a:lnTo>
                  <a:lnTo>
                    <a:pt x="854" y="411"/>
                  </a:lnTo>
                  <a:lnTo>
                    <a:pt x="853" y="411"/>
                  </a:lnTo>
                  <a:lnTo>
                    <a:pt x="848" y="404"/>
                  </a:lnTo>
                  <a:lnTo>
                    <a:pt x="845" y="399"/>
                  </a:lnTo>
                  <a:lnTo>
                    <a:pt x="845" y="396"/>
                  </a:lnTo>
                  <a:lnTo>
                    <a:pt x="847" y="394"/>
                  </a:lnTo>
                  <a:lnTo>
                    <a:pt x="849" y="392"/>
                  </a:lnTo>
                  <a:lnTo>
                    <a:pt x="855" y="389"/>
                  </a:lnTo>
                  <a:lnTo>
                    <a:pt x="858" y="385"/>
                  </a:lnTo>
                  <a:lnTo>
                    <a:pt x="861" y="383"/>
                  </a:lnTo>
                  <a:lnTo>
                    <a:pt x="862" y="379"/>
                  </a:lnTo>
                  <a:lnTo>
                    <a:pt x="862" y="377"/>
                  </a:lnTo>
                  <a:lnTo>
                    <a:pt x="861" y="375"/>
                  </a:lnTo>
                  <a:lnTo>
                    <a:pt x="860" y="373"/>
                  </a:lnTo>
                  <a:lnTo>
                    <a:pt x="860" y="369"/>
                  </a:lnTo>
                  <a:lnTo>
                    <a:pt x="860" y="365"/>
                  </a:lnTo>
                  <a:lnTo>
                    <a:pt x="862" y="361"/>
                  </a:lnTo>
                  <a:lnTo>
                    <a:pt x="864" y="358"/>
                  </a:lnTo>
                  <a:lnTo>
                    <a:pt x="866" y="354"/>
                  </a:lnTo>
                  <a:lnTo>
                    <a:pt x="870" y="352"/>
                  </a:lnTo>
                  <a:lnTo>
                    <a:pt x="878" y="346"/>
                  </a:lnTo>
                  <a:lnTo>
                    <a:pt x="885" y="342"/>
                  </a:lnTo>
                  <a:lnTo>
                    <a:pt x="885" y="326"/>
                  </a:lnTo>
                  <a:lnTo>
                    <a:pt x="886" y="311"/>
                  </a:lnTo>
                  <a:lnTo>
                    <a:pt x="887" y="295"/>
                  </a:lnTo>
                  <a:lnTo>
                    <a:pt x="889" y="279"/>
                  </a:lnTo>
                  <a:lnTo>
                    <a:pt x="891" y="270"/>
                  </a:lnTo>
                  <a:lnTo>
                    <a:pt x="895" y="261"/>
                  </a:lnTo>
                  <a:lnTo>
                    <a:pt x="897" y="252"/>
                  </a:lnTo>
                  <a:lnTo>
                    <a:pt x="899" y="243"/>
                  </a:lnTo>
                  <a:lnTo>
                    <a:pt x="901" y="236"/>
                  </a:lnTo>
                  <a:lnTo>
                    <a:pt x="902" y="231"/>
                  </a:lnTo>
                  <a:lnTo>
                    <a:pt x="904" y="229"/>
                  </a:lnTo>
                  <a:lnTo>
                    <a:pt x="906" y="227"/>
                  </a:lnTo>
                  <a:lnTo>
                    <a:pt x="909" y="225"/>
                  </a:lnTo>
                  <a:lnTo>
                    <a:pt x="911" y="223"/>
                  </a:lnTo>
                  <a:lnTo>
                    <a:pt x="913" y="221"/>
                  </a:lnTo>
                  <a:lnTo>
                    <a:pt x="915" y="217"/>
                  </a:lnTo>
                  <a:lnTo>
                    <a:pt x="918" y="213"/>
                  </a:lnTo>
                  <a:lnTo>
                    <a:pt x="921" y="212"/>
                  </a:lnTo>
                  <a:lnTo>
                    <a:pt x="925" y="211"/>
                  </a:lnTo>
                  <a:lnTo>
                    <a:pt x="929" y="208"/>
                  </a:lnTo>
                  <a:lnTo>
                    <a:pt x="936" y="203"/>
                  </a:lnTo>
                  <a:lnTo>
                    <a:pt x="942" y="196"/>
                  </a:lnTo>
                  <a:lnTo>
                    <a:pt x="948" y="189"/>
                  </a:lnTo>
                  <a:lnTo>
                    <a:pt x="958" y="180"/>
                  </a:lnTo>
                  <a:lnTo>
                    <a:pt x="966" y="172"/>
                  </a:lnTo>
                  <a:lnTo>
                    <a:pt x="969" y="165"/>
                  </a:lnTo>
                  <a:lnTo>
                    <a:pt x="969" y="162"/>
                  </a:lnTo>
                  <a:lnTo>
                    <a:pt x="969" y="160"/>
                  </a:lnTo>
                  <a:lnTo>
                    <a:pt x="968" y="159"/>
                  </a:lnTo>
                  <a:lnTo>
                    <a:pt x="966" y="157"/>
                  </a:lnTo>
                  <a:lnTo>
                    <a:pt x="955" y="153"/>
                  </a:lnTo>
                  <a:lnTo>
                    <a:pt x="945" y="148"/>
                  </a:lnTo>
                  <a:lnTo>
                    <a:pt x="944" y="134"/>
                  </a:lnTo>
                  <a:lnTo>
                    <a:pt x="946" y="121"/>
                  </a:lnTo>
                  <a:lnTo>
                    <a:pt x="946" y="107"/>
                  </a:lnTo>
                  <a:lnTo>
                    <a:pt x="947" y="93"/>
                  </a:lnTo>
                  <a:lnTo>
                    <a:pt x="947" y="90"/>
                  </a:lnTo>
                  <a:lnTo>
                    <a:pt x="945" y="86"/>
                  </a:lnTo>
                  <a:lnTo>
                    <a:pt x="943" y="85"/>
                  </a:lnTo>
                  <a:lnTo>
                    <a:pt x="938" y="85"/>
                  </a:lnTo>
                  <a:lnTo>
                    <a:pt x="934" y="82"/>
                  </a:lnTo>
                  <a:lnTo>
                    <a:pt x="931" y="77"/>
                  </a:lnTo>
                  <a:lnTo>
                    <a:pt x="930" y="75"/>
                  </a:lnTo>
                  <a:lnTo>
                    <a:pt x="928" y="74"/>
                  </a:lnTo>
                  <a:lnTo>
                    <a:pt x="926" y="73"/>
                  </a:lnTo>
                  <a:lnTo>
                    <a:pt x="921" y="73"/>
                  </a:lnTo>
                  <a:lnTo>
                    <a:pt x="919" y="73"/>
                  </a:lnTo>
                  <a:lnTo>
                    <a:pt x="917" y="72"/>
                  </a:lnTo>
                  <a:lnTo>
                    <a:pt x="909" y="64"/>
                  </a:lnTo>
                  <a:lnTo>
                    <a:pt x="902" y="53"/>
                  </a:lnTo>
                  <a:lnTo>
                    <a:pt x="899" y="52"/>
                  </a:lnTo>
                  <a:lnTo>
                    <a:pt x="897" y="50"/>
                  </a:lnTo>
                  <a:lnTo>
                    <a:pt x="895" y="49"/>
                  </a:lnTo>
                  <a:lnTo>
                    <a:pt x="894" y="48"/>
                  </a:lnTo>
                  <a:lnTo>
                    <a:pt x="894" y="46"/>
                  </a:lnTo>
                  <a:lnTo>
                    <a:pt x="894" y="45"/>
                  </a:lnTo>
                  <a:lnTo>
                    <a:pt x="895" y="43"/>
                  </a:lnTo>
                  <a:lnTo>
                    <a:pt x="895" y="40"/>
                  </a:lnTo>
                  <a:lnTo>
                    <a:pt x="894" y="37"/>
                  </a:lnTo>
                  <a:lnTo>
                    <a:pt x="891" y="36"/>
                  </a:lnTo>
                  <a:lnTo>
                    <a:pt x="888" y="35"/>
                  </a:lnTo>
                  <a:lnTo>
                    <a:pt x="886" y="34"/>
                  </a:lnTo>
                  <a:lnTo>
                    <a:pt x="882" y="34"/>
                  </a:lnTo>
                  <a:lnTo>
                    <a:pt x="879" y="34"/>
                  </a:lnTo>
                  <a:lnTo>
                    <a:pt x="877" y="35"/>
                  </a:lnTo>
                  <a:lnTo>
                    <a:pt x="876" y="36"/>
                  </a:lnTo>
                  <a:lnTo>
                    <a:pt x="873" y="40"/>
                  </a:lnTo>
                  <a:lnTo>
                    <a:pt x="871" y="44"/>
                  </a:lnTo>
                  <a:lnTo>
                    <a:pt x="869" y="48"/>
                  </a:lnTo>
                  <a:lnTo>
                    <a:pt x="866" y="49"/>
                  </a:lnTo>
                  <a:lnTo>
                    <a:pt x="862" y="49"/>
                  </a:lnTo>
                  <a:lnTo>
                    <a:pt x="856" y="45"/>
                  </a:lnTo>
                  <a:lnTo>
                    <a:pt x="849" y="42"/>
                  </a:lnTo>
                  <a:lnTo>
                    <a:pt x="844" y="41"/>
                  </a:lnTo>
                  <a:lnTo>
                    <a:pt x="839" y="42"/>
                  </a:lnTo>
                  <a:lnTo>
                    <a:pt x="836" y="44"/>
                  </a:lnTo>
                  <a:lnTo>
                    <a:pt x="831" y="48"/>
                  </a:lnTo>
                  <a:lnTo>
                    <a:pt x="828" y="50"/>
                  </a:lnTo>
                  <a:lnTo>
                    <a:pt x="823" y="52"/>
                  </a:lnTo>
                  <a:lnTo>
                    <a:pt x="816" y="52"/>
                  </a:lnTo>
                  <a:lnTo>
                    <a:pt x="812" y="51"/>
                  </a:lnTo>
                  <a:lnTo>
                    <a:pt x="809" y="49"/>
                  </a:lnTo>
                  <a:lnTo>
                    <a:pt x="808" y="48"/>
                  </a:lnTo>
                  <a:lnTo>
                    <a:pt x="807" y="46"/>
                  </a:lnTo>
                  <a:lnTo>
                    <a:pt x="807" y="44"/>
                  </a:lnTo>
                  <a:lnTo>
                    <a:pt x="806" y="43"/>
                  </a:lnTo>
                  <a:lnTo>
                    <a:pt x="804" y="41"/>
                  </a:lnTo>
                  <a:lnTo>
                    <a:pt x="799" y="40"/>
                  </a:lnTo>
                  <a:lnTo>
                    <a:pt x="795" y="38"/>
                  </a:lnTo>
                  <a:lnTo>
                    <a:pt x="792" y="36"/>
                  </a:lnTo>
                  <a:lnTo>
                    <a:pt x="791" y="34"/>
                  </a:lnTo>
                  <a:lnTo>
                    <a:pt x="789" y="29"/>
                  </a:lnTo>
                  <a:lnTo>
                    <a:pt x="784" y="24"/>
                  </a:lnTo>
                  <a:lnTo>
                    <a:pt x="777" y="19"/>
                  </a:lnTo>
                  <a:lnTo>
                    <a:pt x="777" y="19"/>
                  </a:lnTo>
                  <a:lnTo>
                    <a:pt x="777" y="19"/>
                  </a:lnTo>
                  <a:lnTo>
                    <a:pt x="765" y="12"/>
                  </a:lnTo>
                  <a:lnTo>
                    <a:pt x="754" y="8"/>
                  </a:lnTo>
                  <a:lnTo>
                    <a:pt x="749" y="11"/>
                  </a:lnTo>
                  <a:lnTo>
                    <a:pt x="744" y="16"/>
                  </a:lnTo>
                  <a:lnTo>
                    <a:pt x="733" y="13"/>
                  </a:lnTo>
                  <a:lnTo>
                    <a:pt x="722" y="9"/>
                  </a:lnTo>
                  <a:lnTo>
                    <a:pt x="716" y="7"/>
                  </a:lnTo>
                  <a:lnTo>
                    <a:pt x="711" y="5"/>
                  </a:lnTo>
                  <a:lnTo>
                    <a:pt x="706" y="5"/>
                  </a:lnTo>
                  <a:lnTo>
                    <a:pt x="701" y="5"/>
                  </a:lnTo>
                  <a:lnTo>
                    <a:pt x="699" y="7"/>
                  </a:lnTo>
                  <a:lnTo>
                    <a:pt x="695" y="7"/>
                  </a:lnTo>
                  <a:lnTo>
                    <a:pt x="692" y="5"/>
                  </a:lnTo>
                  <a:lnTo>
                    <a:pt x="689" y="4"/>
                  </a:lnTo>
                  <a:lnTo>
                    <a:pt x="682" y="1"/>
                  </a:lnTo>
                  <a:lnTo>
                    <a:pt x="674" y="0"/>
                  </a:lnTo>
                  <a:lnTo>
                    <a:pt x="669" y="2"/>
                  </a:lnTo>
                  <a:lnTo>
                    <a:pt x="667" y="4"/>
                  </a:lnTo>
                  <a:lnTo>
                    <a:pt x="665" y="8"/>
                  </a:lnTo>
                  <a:lnTo>
                    <a:pt x="665" y="11"/>
                  </a:lnTo>
                  <a:lnTo>
                    <a:pt x="662" y="15"/>
                  </a:lnTo>
                  <a:lnTo>
                    <a:pt x="660" y="17"/>
                  </a:lnTo>
                  <a:lnTo>
                    <a:pt x="657" y="19"/>
                  </a:lnTo>
                  <a:lnTo>
                    <a:pt x="650" y="20"/>
                  </a:lnTo>
                  <a:lnTo>
                    <a:pt x="640" y="19"/>
                  </a:lnTo>
                  <a:lnTo>
                    <a:pt x="629" y="17"/>
                  </a:lnTo>
                  <a:lnTo>
                    <a:pt x="625" y="13"/>
                  </a:lnTo>
                  <a:lnTo>
                    <a:pt x="619" y="12"/>
                  </a:lnTo>
                  <a:lnTo>
                    <a:pt x="614" y="18"/>
                  </a:lnTo>
                  <a:lnTo>
                    <a:pt x="609" y="21"/>
                  </a:lnTo>
                  <a:lnTo>
                    <a:pt x="602" y="24"/>
                  </a:lnTo>
                  <a:lnTo>
                    <a:pt x="596" y="26"/>
                  </a:lnTo>
                  <a:lnTo>
                    <a:pt x="589" y="27"/>
                  </a:lnTo>
                  <a:lnTo>
                    <a:pt x="583" y="29"/>
                  </a:lnTo>
                  <a:lnTo>
                    <a:pt x="576" y="32"/>
                  </a:lnTo>
                  <a:lnTo>
                    <a:pt x="570" y="35"/>
                  </a:lnTo>
                  <a:lnTo>
                    <a:pt x="568" y="36"/>
                  </a:lnTo>
                  <a:lnTo>
                    <a:pt x="565" y="37"/>
                  </a:lnTo>
                  <a:lnTo>
                    <a:pt x="555" y="32"/>
                  </a:lnTo>
                  <a:lnTo>
                    <a:pt x="545" y="26"/>
                  </a:lnTo>
                  <a:lnTo>
                    <a:pt x="543" y="27"/>
                  </a:lnTo>
                  <a:lnTo>
                    <a:pt x="540" y="29"/>
                  </a:lnTo>
                  <a:lnTo>
                    <a:pt x="535" y="40"/>
                  </a:lnTo>
                  <a:lnTo>
                    <a:pt x="529" y="50"/>
                  </a:lnTo>
                  <a:lnTo>
                    <a:pt x="524" y="54"/>
                  </a:lnTo>
                  <a:lnTo>
                    <a:pt x="521" y="59"/>
                  </a:lnTo>
                  <a:lnTo>
                    <a:pt x="515" y="61"/>
                  </a:lnTo>
                  <a:lnTo>
                    <a:pt x="511" y="61"/>
                  </a:lnTo>
                  <a:lnTo>
                    <a:pt x="503" y="59"/>
                  </a:lnTo>
                  <a:lnTo>
                    <a:pt x="495" y="56"/>
                  </a:lnTo>
                  <a:lnTo>
                    <a:pt x="487" y="53"/>
                  </a:lnTo>
                  <a:lnTo>
                    <a:pt x="479" y="53"/>
                  </a:lnTo>
                  <a:lnTo>
                    <a:pt x="467" y="53"/>
                  </a:lnTo>
                  <a:lnTo>
                    <a:pt x="457" y="52"/>
                  </a:lnTo>
                  <a:lnTo>
                    <a:pt x="451" y="50"/>
                  </a:lnTo>
                  <a:lnTo>
                    <a:pt x="446" y="48"/>
                  </a:lnTo>
                  <a:lnTo>
                    <a:pt x="440" y="46"/>
                  </a:lnTo>
                  <a:lnTo>
                    <a:pt x="433" y="46"/>
                  </a:lnTo>
                  <a:lnTo>
                    <a:pt x="426" y="46"/>
                  </a:lnTo>
                  <a:lnTo>
                    <a:pt x="423" y="45"/>
                  </a:lnTo>
                  <a:lnTo>
                    <a:pt x="420" y="43"/>
                  </a:lnTo>
                  <a:lnTo>
                    <a:pt x="417" y="40"/>
                  </a:lnTo>
                  <a:lnTo>
                    <a:pt x="416" y="36"/>
                  </a:lnTo>
                  <a:lnTo>
                    <a:pt x="414" y="33"/>
                  </a:lnTo>
                  <a:lnTo>
                    <a:pt x="410" y="28"/>
                  </a:lnTo>
                  <a:lnTo>
                    <a:pt x="407" y="25"/>
                  </a:lnTo>
                  <a:lnTo>
                    <a:pt x="394" y="19"/>
                  </a:lnTo>
                  <a:lnTo>
                    <a:pt x="378" y="13"/>
                  </a:lnTo>
                  <a:lnTo>
                    <a:pt x="370" y="12"/>
                  </a:lnTo>
                  <a:lnTo>
                    <a:pt x="363" y="12"/>
                  </a:lnTo>
                  <a:lnTo>
                    <a:pt x="359" y="12"/>
                  </a:lnTo>
                  <a:lnTo>
                    <a:pt x="356" y="13"/>
                  </a:lnTo>
                  <a:lnTo>
                    <a:pt x="352" y="15"/>
                  </a:lnTo>
                  <a:lnTo>
                    <a:pt x="350" y="17"/>
                  </a:lnTo>
                  <a:lnTo>
                    <a:pt x="345" y="21"/>
                  </a:lnTo>
                  <a:lnTo>
                    <a:pt x="343" y="27"/>
                  </a:lnTo>
                  <a:lnTo>
                    <a:pt x="340" y="33"/>
                  </a:lnTo>
                  <a:lnTo>
                    <a:pt x="337" y="38"/>
                  </a:lnTo>
                  <a:lnTo>
                    <a:pt x="335" y="44"/>
                  </a:lnTo>
                  <a:lnTo>
                    <a:pt x="331" y="49"/>
                  </a:lnTo>
                  <a:lnTo>
                    <a:pt x="327" y="49"/>
                  </a:lnTo>
                  <a:lnTo>
                    <a:pt x="324" y="50"/>
                  </a:lnTo>
                  <a:lnTo>
                    <a:pt x="323" y="52"/>
                  </a:lnTo>
                  <a:lnTo>
                    <a:pt x="321" y="56"/>
                  </a:lnTo>
                  <a:lnTo>
                    <a:pt x="321" y="59"/>
                  </a:lnTo>
                  <a:lnTo>
                    <a:pt x="321" y="61"/>
                  </a:lnTo>
                  <a:lnTo>
                    <a:pt x="324" y="78"/>
                  </a:lnTo>
                  <a:lnTo>
                    <a:pt x="327" y="95"/>
                  </a:lnTo>
                  <a:lnTo>
                    <a:pt x="327" y="103"/>
                  </a:lnTo>
                  <a:lnTo>
                    <a:pt x="326" y="111"/>
                  </a:lnTo>
                  <a:lnTo>
                    <a:pt x="324" y="113"/>
                  </a:lnTo>
                  <a:lnTo>
                    <a:pt x="323" y="115"/>
                  </a:lnTo>
                  <a:lnTo>
                    <a:pt x="318" y="121"/>
                  </a:lnTo>
                  <a:lnTo>
                    <a:pt x="316" y="127"/>
                  </a:lnTo>
                  <a:lnTo>
                    <a:pt x="308" y="141"/>
                  </a:lnTo>
                  <a:lnTo>
                    <a:pt x="300" y="153"/>
                  </a:lnTo>
                  <a:lnTo>
                    <a:pt x="298" y="159"/>
                  </a:lnTo>
                  <a:lnTo>
                    <a:pt x="296" y="166"/>
                  </a:lnTo>
                  <a:lnTo>
                    <a:pt x="296" y="173"/>
                  </a:lnTo>
                  <a:lnTo>
                    <a:pt x="295" y="180"/>
                  </a:lnTo>
                  <a:lnTo>
                    <a:pt x="295" y="195"/>
                  </a:lnTo>
                  <a:lnTo>
                    <a:pt x="292" y="208"/>
                  </a:lnTo>
                  <a:lnTo>
                    <a:pt x="290" y="217"/>
                  </a:lnTo>
                  <a:lnTo>
                    <a:pt x="287" y="227"/>
                  </a:lnTo>
                  <a:lnTo>
                    <a:pt x="288" y="232"/>
                  </a:lnTo>
                  <a:lnTo>
                    <a:pt x="291" y="238"/>
                  </a:lnTo>
                  <a:lnTo>
                    <a:pt x="293" y="244"/>
                  </a:lnTo>
                  <a:lnTo>
                    <a:pt x="293" y="248"/>
                  </a:lnTo>
                  <a:lnTo>
                    <a:pt x="292" y="252"/>
                  </a:lnTo>
                  <a:lnTo>
                    <a:pt x="291" y="256"/>
                  </a:lnTo>
                  <a:lnTo>
                    <a:pt x="286" y="263"/>
                  </a:lnTo>
                  <a:lnTo>
                    <a:pt x="282" y="272"/>
                  </a:lnTo>
                  <a:lnTo>
                    <a:pt x="279" y="280"/>
                  </a:lnTo>
                  <a:lnTo>
                    <a:pt x="279" y="289"/>
                  </a:lnTo>
                  <a:lnTo>
                    <a:pt x="279" y="297"/>
                  </a:lnTo>
                  <a:lnTo>
                    <a:pt x="277" y="304"/>
                  </a:lnTo>
                  <a:lnTo>
                    <a:pt x="274" y="309"/>
                  </a:lnTo>
                  <a:lnTo>
                    <a:pt x="270" y="313"/>
                  </a:lnTo>
                  <a:lnTo>
                    <a:pt x="259" y="320"/>
                  </a:lnTo>
                  <a:lnTo>
                    <a:pt x="246" y="328"/>
                  </a:lnTo>
                  <a:lnTo>
                    <a:pt x="241" y="331"/>
                  </a:lnTo>
                  <a:lnTo>
                    <a:pt x="236" y="336"/>
                  </a:lnTo>
                  <a:lnTo>
                    <a:pt x="233" y="341"/>
                  </a:lnTo>
                  <a:lnTo>
                    <a:pt x="229" y="346"/>
                  </a:lnTo>
                  <a:lnTo>
                    <a:pt x="222" y="358"/>
                  </a:lnTo>
                  <a:lnTo>
                    <a:pt x="214" y="369"/>
                  </a:lnTo>
                  <a:lnTo>
                    <a:pt x="207" y="375"/>
                  </a:lnTo>
                  <a:lnTo>
                    <a:pt x="202" y="382"/>
                  </a:lnTo>
                  <a:lnTo>
                    <a:pt x="201" y="386"/>
                  </a:lnTo>
                  <a:lnTo>
                    <a:pt x="199" y="391"/>
                  </a:lnTo>
                  <a:lnTo>
                    <a:pt x="201" y="396"/>
                  </a:lnTo>
                  <a:lnTo>
                    <a:pt x="201" y="402"/>
                  </a:lnTo>
                  <a:lnTo>
                    <a:pt x="201" y="411"/>
                  </a:lnTo>
                  <a:lnTo>
                    <a:pt x="202" y="420"/>
                  </a:lnTo>
                  <a:lnTo>
                    <a:pt x="204" y="431"/>
                  </a:lnTo>
                  <a:lnTo>
                    <a:pt x="204" y="441"/>
                  </a:lnTo>
                  <a:lnTo>
                    <a:pt x="201" y="450"/>
                  </a:lnTo>
                  <a:lnTo>
                    <a:pt x="196" y="458"/>
                  </a:lnTo>
                  <a:lnTo>
                    <a:pt x="189" y="467"/>
                  </a:lnTo>
                  <a:lnTo>
                    <a:pt x="181" y="474"/>
                  </a:lnTo>
                  <a:lnTo>
                    <a:pt x="176" y="476"/>
                  </a:lnTo>
                  <a:lnTo>
                    <a:pt x="172" y="476"/>
                  </a:lnTo>
                  <a:lnTo>
                    <a:pt x="170" y="477"/>
                  </a:lnTo>
                  <a:lnTo>
                    <a:pt x="169" y="477"/>
                  </a:lnTo>
                  <a:lnTo>
                    <a:pt x="168" y="480"/>
                  </a:lnTo>
                  <a:lnTo>
                    <a:pt x="166" y="483"/>
                  </a:lnTo>
                  <a:lnTo>
                    <a:pt x="164" y="488"/>
                  </a:lnTo>
                  <a:lnTo>
                    <a:pt x="162" y="489"/>
                  </a:lnTo>
                  <a:lnTo>
                    <a:pt x="160" y="490"/>
                  </a:lnTo>
                  <a:lnTo>
                    <a:pt x="156" y="491"/>
                  </a:lnTo>
                  <a:lnTo>
                    <a:pt x="149" y="496"/>
                  </a:lnTo>
                  <a:lnTo>
                    <a:pt x="145" y="501"/>
                  </a:lnTo>
                  <a:lnTo>
                    <a:pt x="141" y="506"/>
                  </a:lnTo>
                  <a:lnTo>
                    <a:pt x="137" y="513"/>
                  </a:lnTo>
                  <a:lnTo>
                    <a:pt x="132" y="518"/>
                  </a:lnTo>
                  <a:lnTo>
                    <a:pt x="127" y="522"/>
                  </a:lnTo>
                  <a:lnTo>
                    <a:pt x="123" y="523"/>
                  </a:lnTo>
                  <a:lnTo>
                    <a:pt x="121" y="521"/>
                  </a:lnTo>
                  <a:lnTo>
                    <a:pt x="115" y="520"/>
                  </a:lnTo>
                  <a:lnTo>
                    <a:pt x="112" y="518"/>
                  </a:lnTo>
                  <a:lnTo>
                    <a:pt x="111" y="516"/>
                  </a:lnTo>
                  <a:lnTo>
                    <a:pt x="109" y="510"/>
                  </a:lnTo>
                  <a:lnTo>
                    <a:pt x="111" y="506"/>
                  </a:lnTo>
                  <a:lnTo>
                    <a:pt x="112" y="503"/>
                  </a:lnTo>
                  <a:lnTo>
                    <a:pt x="113" y="501"/>
                  </a:lnTo>
                  <a:lnTo>
                    <a:pt x="114" y="500"/>
                  </a:lnTo>
                  <a:lnTo>
                    <a:pt x="115" y="500"/>
                  </a:lnTo>
                  <a:lnTo>
                    <a:pt x="115" y="499"/>
                  </a:lnTo>
                  <a:lnTo>
                    <a:pt x="114" y="498"/>
                  </a:lnTo>
                  <a:lnTo>
                    <a:pt x="113" y="495"/>
                  </a:lnTo>
                  <a:lnTo>
                    <a:pt x="108" y="492"/>
                  </a:lnTo>
                  <a:lnTo>
                    <a:pt x="105" y="492"/>
                  </a:lnTo>
                  <a:lnTo>
                    <a:pt x="103" y="492"/>
                  </a:lnTo>
                  <a:lnTo>
                    <a:pt x="99" y="495"/>
                  </a:lnTo>
                  <a:lnTo>
                    <a:pt x="97" y="497"/>
                  </a:lnTo>
                  <a:lnTo>
                    <a:pt x="95" y="498"/>
                  </a:lnTo>
                  <a:lnTo>
                    <a:pt x="92" y="500"/>
                  </a:lnTo>
                  <a:lnTo>
                    <a:pt x="89" y="500"/>
                  </a:lnTo>
                  <a:lnTo>
                    <a:pt x="85" y="500"/>
                  </a:lnTo>
                  <a:lnTo>
                    <a:pt x="83" y="498"/>
                  </a:lnTo>
                  <a:lnTo>
                    <a:pt x="81" y="497"/>
                  </a:lnTo>
                  <a:lnTo>
                    <a:pt x="78" y="497"/>
                  </a:lnTo>
                  <a:lnTo>
                    <a:pt x="78" y="500"/>
                  </a:lnTo>
                  <a:lnTo>
                    <a:pt x="76" y="505"/>
                  </a:lnTo>
                  <a:lnTo>
                    <a:pt x="75" y="508"/>
                  </a:lnTo>
                  <a:lnTo>
                    <a:pt x="74" y="510"/>
                  </a:lnTo>
                  <a:lnTo>
                    <a:pt x="72" y="513"/>
                  </a:lnTo>
                  <a:lnTo>
                    <a:pt x="70" y="514"/>
                  </a:lnTo>
                  <a:lnTo>
                    <a:pt x="65" y="516"/>
                  </a:lnTo>
                  <a:lnTo>
                    <a:pt x="62" y="517"/>
                  </a:lnTo>
                  <a:lnTo>
                    <a:pt x="58" y="517"/>
                  </a:lnTo>
                  <a:lnTo>
                    <a:pt x="56" y="517"/>
                  </a:lnTo>
                  <a:lnTo>
                    <a:pt x="51" y="513"/>
                  </a:lnTo>
                  <a:lnTo>
                    <a:pt x="44" y="506"/>
                  </a:lnTo>
                  <a:lnTo>
                    <a:pt x="41" y="509"/>
                  </a:lnTo>
                  <a:lnTo>
                    <a:pt x="36" y="512"/>
                  </a:lnTo>
                  <a:lnTo>
                    <a:pt x="33" y="513"/>
                  </a:lnTo>
                  <a:lnTo>
                    <a:pt x="31" y="513"/>
                  </a:lnTo>
                  <a:lnTo>
                    <a:pt x="22" y="522"/>
                  </a:lnTo>
                  <a:lnTo>
                    <a:pt x="13" y="530"/>
                  </a:lnTo>
                  <a:lnTo>
                    <a:pt x="15" y="531"/>
                  </a:lnTo>
                  <a:lnTo>
                    <a:pt x="17" y="532"/>
                  </a:lnTo>
                  <a:lnTo>
                    <a:pt x="17" y="542"/>
                  </a:lnTo>
                  <a:lnTo>
                    <a:pt x="17" y="560"/>
                  </a:lnTo>
                  <a:lnTo>
                    <a:pt x="13" y="564"/>
                  </a:lnTo>
                  <a:lnTo>
                    <a:pt x="9" y="565"/>
                  </a:lnTo>
                  <a:lnTo>
                    <a:pt x="6" y="565"/>
                  </a:lnTo>
                  <a:lnTo>
                    <a:pt x="0" y="565"/>
                  </a:lnTo>
                  <a:lnTo>
                    <a:pt x="1" y="566"/>
                  </a:lnTo>
                  <a:lnTo>
                    <a:pt x="1" y="566"/>
                  </a:lnTo>
                  <a:lnTo>
                    <a:pt x="3" y="570"/>
                  </a:lnTo>
                  <a:lnTo>
                    <a:pt x="6" y="572"/>
                  </a:lnTo>
                  <a:lnTo>
                    <a:pt x="8" y="572"/>
                  </a:lnTo>
                  <a:lnTo>
                    <a:pt x="10" y="572"/>
                  </a:lnTo>
                  <a:lnTo>
                    <a:pt x="16" y="571"/>
                  </a:lnTo>
                  <a:lnTo>
                    <a:pt x="23" y="567"/>
                  </a:lnTo>
                  <a:lnTo>
                    <a:pt x="28" y="565"/>
                  </a:lnTo>
                  <a:lnTo>
                    <a:pt x="34" y="565"/>
                  </a:lnTo>
                  <a:lnTo>
                    <a:pt x="40" y="565"/>
                  </a:lnTo>
                  <a:lnTo>
                    <a:pt x="46" y="566"/>
                  </a:lnTo>
                  <a:lnTo>
                    <a:pt x="47" y="566"/>
                  </a:lnTo>
                  <a:lnTo>
                    <a:pt x="48" y="566"/>
                  </a:lnTo>
                  <a:lnTo>
                    <a:pt x="64" y="567"/>
                  </a:lnTo>
                  <a:lnTo>
                    <a:pt x="81" y="570"/>
                  </a:lnTo>
                  <a:lnTo>
                    <a:pt x="97" y="571"/>
                  </a:lnTo>
                  <a:lnTo>
                    <a:pt x="113" y="572"/>
                  </a:lnTo>
                  <a:lnTo>
                    <a:pt x="122" y="572"/>
                  </a:lnTo>
                  <a:lnTo>
                    <a:pt x="132" y="572"/>
                  </a:lnTo>
                  <a:lnTo>
                    <a:pt x="141" y="571"/>
                  </a:lnTo>
                  <a:lnTo>
                    <a:pt x="152" y="571"/>
                  </a:lnTo>
                  <a:lnTo>
                    <a:pt x="166" y="570"/>
                  </a:lnTo>
                  <a:lnTo>
                    <a:pt x="181" y="570"/>
                  </a:lnTo>
                  <a:lnTo>
                    <a:pt x="195" y="570"/>
                  </a:lnTo>
                  <a:lnTo>
                    <a:pt x="210" y="570"/>
                  </a:lnTo>
                  <a:lnTo>
                    <a:pt x="217" y="571"/>
                  </a:lnTo>
                  <a:lnTo>
                    <a:pt x="221" y="572"/>
                  </a:lnTo>
                  <a:lnTo>
                    <a:pt x="223" y="575"/>
                  </a:lnTo>
                  <a:lnTo>
                    <a:pt x="226" y="579"/>
                  </a:lnTo>
                  <a:lnTo>
                    <a:pt x="228" y="588"/>
                  </a:lnTo>
                  <a:lnTo>
                    <a:pt x="229" y="598"/>
                  </a:lnTo>
                  <a:lnTo>
                    <a:pt x="230" y="604"/>
                  </a:lnTo>
                  <a:lnTo>
                    <a:pt x="231" y="610"/>
                  </a:lnTo>
                  <a:lnTo>
                    <a:pt x="235" y="615"/>
                  </a:lnTo>
                  <a:lnTo>
                    <a:pt x="238" y="621"/>
                  </a:lnTo>
                  <a:lnTo>
                    <a:pt x="241" y="627"/>
                  </a:lnTo>
                  <a:lnTo>
                    <a:pt x="241" y="634"/>
                  </a:lnTo>
                  <a:lnTo>
                    <a:pt x="241" y="637"/>
                  </a:lnTo>
                  <a:lnTo>
                    <a:pt x="242" y="640"/>
                  </a:lnTo>
                  <a:lnTo>
                    <a:pt x="244" y="643"/>
                  </a:lnTo>
                  <a:lnTo>
                    <a:pt x="245" y="645"/>
                  </a:lnTo>
                  <a:lnTo>
                    <a:pt x="250" y="650"/>
                  </a:lnTo>
                  <a:lnTo>
                    <a:pt x="254" y="655"/>
                  </a:lnTo>
                  <a:lnTo>
                    <a:pt x="256" y="662"/>
                  </a:lnTo>
                  <a:lnTo>
                    <a:pt x="259" y="667"/>
                  </a:lnTo>
                  <a:lnTo>
                    <a:pt x="263" y="672"/>
                  </a:lnTo>
                  <a:lnTo>
                    <a:pt x="268" y="677"/>
                  </a:lnTo>
                  <a:lnTo>
                    <a:pt x="270" y="682"/>
                  </a:lnTo>
                  <a:lnTo>
                    <a:pt x="271" y="684"/>
                  </a:lnTo>
                  <a:lnTo>
                    <a:pt x="274" y="684"/>
                  </a:lnTo>
                  <a:lnTo>
                    <a:pt x="279" y="684"/>
                  </a:lnTo>
                  <a:lnTo>
                    <a:pt x="290" y="684"/>
                  </a:lnTo>
                  <a:lnTo>
                    <a:pt x="299" y="685"/>
                  </a:lnTo>
                  <a:lnTo>
                    <a:pt x="301" y="685"/>
                  </a:lnTo>
                  <a:lnTo>
                    <a:pt x="302" y="684"/>
                  </a:lnTo>
                  <a:lnTo>
                    <a:pt x="302" y="683"/>
                  </a:lnTo>
                  <a:lnTo>
                    <a:pt x="302" y="682"/>
                  </a:lnTo>
                  <a:lnTo>
                    <a:pt x="308" y="680"/>
                  </a:lnTo>
                  <a:lnTo>
                    <a:pt x="313" y="680"/>
                  </a:lnTo>
                  <a:lnTo>
                    <a:pt x="320" y="678"/>
                  </a:lnTo>
                  <a:lnTo>
                    <a:pt x="327" y="676"/>
                  </a:lnTo>
                  <a:lnTo>
                    <a:pt x="336" y="678"/>
                  </a:lnTo>
                  <a:lnTo>
                    <a:pt x="344" y="680"/>
                  </a:lnTo>
                  <a:lnTo>
                    <a:pt x="353" y="680"/>
                  </a:lnTo>
                  <a:lnTo>
                    <a:pt x="361" y="680"/>
                  </a:lnTo>
                  <a:lnTo>
                    <a:pt x="365" y="668"/>
                  </a:lnTo>
                  <a:lnTo>
                    <a:pt x="368" y="656"/>
                  </a:lnTo>
                  <a:lnTo>
                    <a:pt x="370" y="643"/>
                  </a:lnTo>
                  <a:lnTo>
                    <a:pt x="374" y="629"/>
                  </a:lnTo>
                  <a:lnTo>
                    <a:pt x="389" y="629"/>
                  </a:lnTo>
                  <a:lnTo>
                    <a:pt x="405" y="629"/>
                  </a:lnTo>
                  <a:lnTo>
                    <a:pt x="410" y="628"/>
                  </a:lnTo>
                  <a:lnTo>
                    <a:pt x="412" y="627"/>
                  </a:lnTo>
                  <a:lnTo>
                    <a:pt x="413" y="625"/>
                  </a:lnTo>
                  <a:lnTo>
                    <a:pt x="418" y="623"/>
                  </a:lnTo>
                  <a:lnTo>
                    <a:pt x="422" y="623"/>
                  </a:lnTo>
                  <a:lnTo>
                    <a:pt x="425" y="623"/>
                  </a:lnTo>
                  <a:lnTo>
                    <a:pt x="426" y="625"/>
                  </a:lnTo>
                  <a:lnTo>
                    <a:pt x="427" y="626"/>
                  </a:lnTo>
                  <a:lnTo>
                    <a:pt x="426" y="630"/>
                  </a:lnTo>
                  <a:lnTo>
                    <a:pt x="423" y="636"/>
                  </a:lnTo>
                  <a:lnTo>
                    <a:pt x="422" y="639"/>
                  </a:lnTo>
                  <a:lnTo>
                    <a:pt x="422" y="640"/>
                  </a:lnTo>
                  <a:lnTo>
                    <a:pt x="423" y="643"/>
                  </a:lnTo>
                  <a:lnTo>
                    <a:pt x="424" y="643"/>
                  </a:lnTo>
                  <a:lnTo>
                    <a:pt x="427" y="643"/>
                  </a:lnTo>
                  <a:lnTo>
                    <a:pt x="433" y="643"/>
                  </a:lnTo>
                  <a:lnTo>
                    <a:pt x="446" y="643"/>
                  </a:lnTo>
                  <a:lnTo>
                    <a:pt x="458" y="643"/>
                  </a:lnTo>
                  <a:lnTo>
                    <a:pt x="471" y="643"/>
                  </a:lnTo>
                  <a:lnTo>
                    <a:pt x="483" y="643"/>
                  </a:lnTo>
                  <a:lnTo>
                    <a:pt x="486" y="644"/>
                  </a:lnTo>
                  <a:lnTo>
                    <a:pt x="488" y="645"/>
                  </a:lnTo>
                  <a:lnTo>
                    <a:pt x="489" y="646"/>
                  </a:lnTo>
                  <a:lnTo>
                    <a:pt x="490" y="650"/>
                  </a:lnTo>
                  <a:lnTo>
                    <a:pt x="489" y="653"/>
                  </a:lnTo>
                  <a:lnTo>
                    <a:pt x="489" y="656"/>
                  </a:lnTo>
                  <a:lnTo>
                    <a:pt x="487" y="664"/>
                  </a:lnTo>
                  <a:lnTo>
                    <a:pt x="486" y="670"/>
                  </a:lnTo>
                  <a:lnTo>
                    <a:pt x="484" y="675"/>
                  </a:lnTo>
                  <a:lnTo>
                    <a:pt x="486" y="678"/>
                  </a:lnTo>
                  <a:lnTo>
                    <a:pt x="486" y="682"/>
                  </a:lnTo>
                  <a:lnTo>
                    <a:pt x="487" y="685"/>
                  </a:lnTo>
                  <a:lnTo>
                    <a:pt x="490" y="691"/>
                  </a:lnTo>
                  <a:lnTo>
                    <a:pt x="492" y="699"/>
                  </a:lnTo>
                  <a:lnTo>
                    <a:pt x="492" y="710"/>
                  </a:lnTo>
                  <a:lnTo>
                    <a:pt x="491" y="721"/>
                  </a:lnTo>
                  <a:lnTo>
                    <a:pt x="489" y="733"/>
                  </a:lnTo>
                  <a:lnTo>
                    <a:pt x="487" y="744"/>
                  </a:lnTo>
                  <a:lnTo>
                    <a:pt x="486" y="749"/>
                  </a:lnTo>
                  <a:lnTo>
                    <a:pt x="487" y="753"/>
                  </a:lnTo>
                  <a:lnTo>
                    <a:pt x="488" y="757"/>
                  </a:lnTo>
                  <a:lnTo>
                    <a:pt x="489" y="761"/>
                  </a:lnTo>
                  <a:lnTo>
                    <a:pt x="494" y="768"/>
                  </a:lnTo>
                  <a:lnTo>
                    <a:pt x="498" y="775"/>
                  </a:lnTo>
                  <a:lnTo>
                    <a:pt x="504" y="782"/>
                  </a:lnTo>
                  <a:lnTo>
                    <a:pt x="508" y="790"/>
                  </a:lnTo>
                  <a:lnTo>
                    <a:pt x="511" y="793"/>
                  </a:lnTo>
                  <a:lnTo>
                    <a:pt x="512" y="798"/>
                  </a:lnTo>
                  <a:lnTo>
                    <a:pt x="512" y="802"/>
                  </a:lnTo>
                  <a:lnTo>
                    <a:pt x="512" y="806"/>
                  </a:lnTo>
                  <a:lnTo>
                    <a:pt x="512" y="811"/>
                  </a:lnTo>
                  <a:lnTo>
                    <a:pt x="513" y="816"/>
                  </a:lnTo>
                  <a:lnTo>
                    <a:pt x="513" y="821"/>
                  </a:lnTo>
                  <a:lnTo>
                    <a:pt x="512" y="823"/>
                  </a:lnTo>
                  <a:lnTo>
                    <a:pt x="511" y="824"/>
                  </a:lnTo>
                  <a:lnTo>
                    <a:pt x="508" y="825"/>
                  </a:lnTo>
                  <a:lnTo>
                    <a:pt x="507" y="825"/>
                  </a:lnTo>
                  <a:lnTo>
                    <a:pt x="506" y="826"/>
                  </a:lnTo>
                  <a:lnTo>
                    <a:pt x="506" y="829"/>
                  </a:lnTo>
                  <a:lnTo>
                    <a:pt x="507" y="832"/>
                  </a:lnTo>
                  <a:lnTo>
                    <a:pt x="508" y="839"/>
                  </a:lnTo>
                  <a:lnTo>
                    <a:pt x="508" y="843"/>
                  </a:lnTo>
                  <a:lnTo>
                    <a:pt x="508" y="845"/>
                  </a:lnTo>
                  <a:lnTo>
                    <a:pt x="508" y="846"/>
                  </a:lnTo>
                  <a:lnTo>
                    <a:pt x="511" y="847"/>
                  </a:lnTo>
                  <a:lnTo>
                    <a:pt x="514" y="848"/>
                  </a:lnTo>
                  <a:lnTo>
                    <a:pt x="518" y="848"/>
                  </a:lnTo>
                  <a:lnTo>
                    <a:pt x="519" y="848"/>
                  </a:lnTo>
                  <a:lnTo>
                    <a:pt x="521" y="847"/>
                  </a:lnTo>
                  <a:lnTo>
                    <a:pt x="521" y="846"/>
                  </a:lnTo>
                  <a:lnTo>
                    <a:pt x="522" y="841"/>
                  </a:lnTo>
                  <a:lnTo>
                    <a:pt x="523" y="837"/>
                  </a:lnTo>
                  <a:lnTo>
                    <a:pt x="532" y="837"/>
                  </a:lnTo>
                  <a:lnTo>
                    <a:pt x="540" y="838"/>
                  </a:lnTo>
                  <a:lnTo>
                    <a:pt x="553" y="837"/>
                  </a:lnTo>
                  <a:lnTo>
                    <a:pt x="564" y="834"/>
                  </a:lnTo>
                  <a:lnTo>
                    <a:pt x="570" y="833"/>
                  </a:lnTo>
                  <a:lnTo>
                    <a:pt x="577" y="833"/>
                  </a:lnTo>
                  <a:lnTo>
                    <a:pt x="584" y="834"/>
                  </a:lnTo>
                  <a:lnTo>
                    <a:pt x="589" y="835"/>
                  </a:lnTo>
                  <a:lnTo>
                    <a:pt x="592" y="834"/>
                  </a:lnTo>
                  <a:lnTo>
                    <a:pt x="594" y="833"/>
                  </a:lnTo>
                  <a:lnTo>
                    <a:pt x="595" y="831"/>
                  </a:lnTo>
                  <a:lnTo>
                    <a:pt x="597" y="827"/>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6" name="Freeform 436"/>
            <p:cNvSpPr>
              <a:spLocks/>
            </p:cNvSpPr>
            <p:nvPr/>
          </p:nvSpPr>
          <p:spPr bwMode="gray">
            <a:xfrm>
              <a:off x="5122863" y="4530726"/>
              <a:ext cx="17463" cy="22225"/>
            </a:xfrm>
            <a:custGeom>
              <a:avLst/>
              <a:gdLst/>
              <a:ahLst/>
              <a:cxnLst>
                <a:cxn ang="0">
                  <a:pos x="10" y="70"/>
                </a:cxn>
                <a:cxn ang="0">
                  <a:pos x="16" y="70"/>
                </a:cxn>
                <a:cxn ang="0">
                  <a:pos x="19" y="70"/>
                </a:cxn>
                <a:cxn ang="0">
                  <a:pos x="23" y="69"/>
                </a:cxn>
                <a:cxn ang="0">
                  <a:pos x="27" y="65"/>
                </a:cxn>
                <a:cxn ang="0">
                  <a:pos x="27" y="47"/>
                </a:cxn>
                <a:cxn ang="0">
                  <a:pos x="27" y="37"/>
                </a:cxn>
                <a:cxn ang="0">
                  <a:pos x="25" y="36"/>
                </a:cxn>
                <a:cxn ang="0">
                  <a:pos x="23" y="35"/>
                </a:cxn>
                <a:cxn ang="0">
                  <a:pos x="32" y="27"/>
                </a:cxn>
                <a:cxn ang="0">
                  <a:pos x="41" y="18"/>
                </a:cxn>
                <a:cxn ang="0">
                  <a:pos x="43" y="18"/>
                </a:cxn>
                <a:cxn ang="0">
                  <a:pos x="46" y="17"/>
                </a:cxn>
                <a:cxn ang="0">
                  <a:pos x="51" y="14"/>
                </a:cxn>
                <a:cxn ang="0">
                  <a:pos x="54" y="11"/>
                </a:cxn>
                <a:cxn ang="0">
                  <a:pos x="52" y="8"/>
                </a:cxn>
                <a:cxn ang="0">
                  <a:pos x="48" y="4"/>
                </a:cxn>
                <a:cxn ang="0">
                  <a:pos x="43" y="1"/>
                </a:cxn>
                <a:cxn ang="0">
                  <a:pos x="38" y="0"/>
                </a:cxn>
                <a:cxn ang="0">
                  <a:pos x="35" y="3"/>
                </a:cxn>
                <a:cxn ang="0">
                  <a:pos x="33" y="8"/>
                </a:cxn>
                <a:cxn ang="0">
                  <a:pos x="29" y="9"/>
                </a:cxn>
                <a:cxn ang="0">
                  <a:pos x="27" y="10"/>
                </a:cxn>
                <a:cxn ang="0">
                  <a:pos x="23" y="11"/>
                </a:cxn>
                <a:cxn ang="0">
                  <a:pos x="20" y="12"/>
                </a:cxn>
                <a:cxn ang="0">
                  <a:pos x="18" y="13"/>
                </a:cxn>
                <a:cxn ang="0">
                  <a:pos x="17" y="14"/>
                </a:cxn>
                <a:cxn ang="0">
                  <a:pos x="16" y="18"/>
                </a:cxn>
                <a:cxn ang="0">
                  <a:pos x="12" y="21"/>
                </a:cxn>
                <a:cxn ang="0">
                  <a:pos x="8" y="22"/>
                </a:cxn>
                <a:cxn ang="0">
                  <a:pos x="4" y="25"/>
                </a:cxn>
                <a:cxn ang="0">
                  <a:pos x="3" y="28"/>
                </a:cxn>
                <a:cxn ang="0">
                  <a:pos x="1" y="33"/>
                </a:cxn>
                <a:cxn ang="0">
                  <a:pos x="0" y="33"/>
                </a:cxn>
                <a:cxn ang="0">
                  <a:pos x="0" y="34"/>
                </a:cxn>
                <a:cxn ang="0">
                  <a:pos x="3" y="38"/>
                </a:cxn>
                <a:cxn ang="0">
                  <a:pos x="7" y="44"/>
                </a:cxn>
                <a:cxn ang="0">
                  <a:pos x="8" y="49"/>
                </a:cxn>
                <a:cxn ang="0">
                  <a:pos x="7" y="55"/>
                </a:cxn>
                <a:cxn ang="0">
                  <a:pos x="5" y="61"/>
                </a:cxn>
                <a:cxn ang="0">
                  <a:pos x="5" y="65"/>
                </a:cxn>
                <a:cxn ang="0">
                  <a:pos x="8" y="67"/>
                </a:cxn>
                <a:cxn ang="0">
                  <a:pos x="11" y="71"/>
                </a:cxn>
                <a:cxn ang="0">
                  <a:pos x="11" y="71"/>
                </a:cxn>
                <a:cxn ang="0">
                  <a:pos x="10" y="70"/>
                </a:cxn>
              </a:cxnLst>
              <a:rect l="0" t="0" r="r" b="b"/>
              <a:pathLst>
                <a:path w="54" h="71">
                  <a:moveTo>
                    <a:pt x="10" y="70"/>
                  </a:moveTo>
                  <a:lnTo>
                    <a:pt x="16" y="70"/>
                  </a:lnTo>
                  <a:lnTo>
                    <a:pt x="19" y="70"/>
                  </a:lnTo>
                  <a:lnTo>
                    <a:pt x="23" y="69"/>
                  </a:lnTo>
                  <a:lnTo>
                    <a:pt x="27" y="65"/>
                  </a:lnTo>
                  <a:lnTo>
                    <a:pt x="27" y="47"/>
                  </a:lnTo>
                  <a:lnTo>
                    <a:pt x="27" y="37"/>
                  </a:lnTo>
                  <a:lnTo>
                    <a:pt x="25" y="36"/>
                  </a:lnTo>
                  <a:lnTo>
                    <a:pt x="23" y="35"/>
                  </a:lnTo>
                  <a:lnTo>
                    <a:pt x="32" y="27"/>
                  </a:lnTo>
                  <a:lnTo>
                    <a:pt x="41" y="18"/>
                  </a:lnTo>
                  <a:lnTo>
                    <a:pt x="43" y="18"/>
                  </a:lnTo>
                  <a:lnTo>
                    <a:pt x="46" y="17"/>
                  </a:lnTo>
                  <a:lnTo>
                    <a:pt x="51" y="14"/>
                  </a:lnTo>
                  <a:lnTo>
                    <a:pt x="54" y="11"/>
                  </a:lnTo>
                  <a:lnTo>
                    <a:pt x="52" y="8"/>
                  </a:lnTo>
                  <a:lnTo>
                    <a:pt x="48" y="4"/>
                  </a:lnTo>
                  <a:lnTo>
                    <a:pt x="43" y="1"/>
                  </a:lnTo>
                  <a:lnTo>
                    <a:pt x="38" y="0"/>
                  </a:lnTo>
                  <a:lnTo>
                    <a:pt x="35" y="3"/>
                  </a:lnTo>
                  <a:lnTo>
                    <a:pt x="33" y="8"/>
                  </a:lnTo>
                  <a:lnTo>
                    <a:pt x="29" y="9"/>
                  </a:lnTo>
                  <a:lnTo>
                    <a:pt x="27" y="10"/>
                  </a:lnTo>
                  <a:lnTo>
                    <a:pt x="23" y="11"/>
                  </a:lnTo>
                  <a:lnTo>
                    <a:pt x="20" y="12"/>
                  </a:lnTo>
                  <a:lnTo>
                    <a:pt x="18" y="13"/>
                  </a:lnTo>
                  <a:lnTo>
                    <a:pt x="17" y="14"/>
                  </a:lnTo>
                  <a:lnTo>
                    <a:pt x="16" y="18"/>
                  </a:lnTo>
                  <a:lnTo>
                    <a:pt x="12" y="21"/>
                  </a:lnTo>
                  <a:lnTo>
                    <a:pt x="8" y="22"/>
                  </a:lnTo>
                  <a:lnTo>
                    <a:pt x="4" y="25"/>
                  </a:lnTo>
                  <a:lnTo>
                    <a:pt x="3" y="28"/>
                  </a:lnTo>
                  <a:lnTo>
                    <a:pt x="1" y="33"/>
                  </a:lnTo>
                  <a:lnTo>
                    <a:pt x="0" y="33"/>
                  </a:lnTo>
                  <a:lnTo>
                    <a:pt x="0" y="34"/>
                  </a:lnTo>
                  <a:lnTo>
                    <a:pt x="3" y="38"/>
                  </a:lnTo>
                  <a:lnTo>
                    <a:pt x="7" y="44"/>
                  </a:lnTo>
                  <a:lnTo>
                    <a:pt x="8" y="49"/>
                  </a:lnTo>
                  <a:lnTo>
                    <a:pt x="7" y="55"/>
                  </a:lnTo>
                  <a:lnTo>
                    <a:pt x="5" y="61"/>
                  </a:lnTo>
                  <a:lnTo>
                    <a:pt x="5" y="65"/>
                  </a:lnTo>
                  <a:lnTo>
                    <a:pt x="8" y="67"/>
                  </a:lnTo>
                  <a:lnTo>
                    <a:pt x="11" y="71"/>
                  </a:lnTo>
                  <a:lnTo>
                    <a:pt x="11" y="71"/>
                  </a:lnTo>
                  <a:lnTo>
                    <a:pt x="10" y="7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7" name="Freeform 437"/>
            <p:cNvSpPr>
              <a:spLocks/>
            </p:cNvSpPr>
            <p:nvPr/>
          </p:nvSpPr>
          <p:spPr bwMode="gray">
            <a:xfrm>
              <a:off x="5122863" y="4530726"/>
              <a:ext cx="17463" cy="22225"/>
            </a:xfrm>
            <a:custGeom>
              <a:avLst/>
              <a:gdLst/>
              <a:ahLst/>
              <a:cxnLst>
                <a:cxn ang="0">
                  <a:pos x="10" y="70"/>
                </a:cxn>
                <a:cxn ang="0">
                  <a:pos x="16" y="70"/>
                </a:cxn>
                <a:cxn ang="0">
                  <a:pos x="19" y="70"/>
                </a:cxn>
                <a:cxn ang="0">
                  <a:pos x="23" y="69"/>
                </a:cxn>
                <a:cxn ang="0">
                  <a:pos x="27" y="65"/>
                </a:cxn>
                <a:cxn ang="0">
                  <a:pos x="27" y="47"/>
                </a:cxn>
                <a:cxn ang="0">
                  <a:pos x="27" y="37"/>
                </a:cxn>
                <a:cxn ang="0">
                  <a:pos x="25" y="36"/>
                </a:cxn>
                <a:cxn ang="0">
                  <a:pos x="23" y="35"/>
                </a:cxn>
                <a:cxn ang="0">
                  <a:pos x="32" y="27"/>
                </a:cxn>
                <a:cxn ang="0">
                  <a:pos x="41" y="18"/>
                </a:cxn>
                <a:cxn ang="0">
                  <a:pos x="43" y="18"/>
                </a:cxn>
                <a:cxn ang="0">
                  <a:pos x="46" y="17"/>
                </a:cxn>
                <a:cxn ang="0">
                  <a:pos x="51" y="14"/>
                </a:cxn>
                <a:cxn ang="0">
                  <a:pos x="54" y="11"/>
                </a:cxn>
                <a:cxn ang="0">
                  <a:pos x="52" y="8"/>
                </a:cxn>
                <a:cxn ang="0">
                  <a:pos x="48" y="4"/>
                </a:cxn>
                <a:cxn ang="0">
                  <a:pos x="43" y="1"/>
                </a:cxn>
                <a:cxn ang="0">
                  <a:pos x="38" y="0"/>
                </a:cxn>
                <a:cxn ang="0">
                  <a:pos x="35" y="3"/>
                </a:cxn>
                <a:cxn ang="0">
                  <a:pos x="33" y="8"/>
                </a:cxn>
                <a:cxn ang="0">
                  <a:pos x="29" y="9"/>
                </a:cxn>
                <a:cxn ang="0">
                  <a:pos x="27" y="10"/>
                </a:cxn>
                <a:cxn ang="0">
                  <a:pos x="23" y="11"/>
                </a:cxn>
                <a:cxn ang="0">
                  <a:pos x="20" y="12"/>
                </a:cxn>
                <a:cxn ang="0">
                  <a:pos x="18" y="13"/>
                </a:cxn>
                <a:cxn ang="0">
                  <a:pos x="17" y="14"/>
                </a:cxn>
                <a:cxn ang="0">
                  <a:pos x="16" y="18"/>
                </a:cxn>
                <a:cxn ang="0">
                  <a:pos x="12" y="21"/>
                </a:cxn>
                <a:cxn ang="0">
                  <a:pos x="8" y="22"/>
                </a:cxn>
                <a:cxn ang="0">
                  <a:pos x="4" y="25"/>
                </a:cxn>
                <a:cxn ang="0">
                  <a:pos x="3" y="28"/>
                </a:cxn>
                <a:cxn ang="0">
                  <a:pos x="1" y="33"/>
                </a:cxn>
                <a:cxn ang="0">
                  <a:pos x="0" y="33"/>
                </a:cxn>
                <a:cxn ang="0">
                  <a:pos x="0" y="34"/>
                </a:cxn>
                <a:cxn ang="0">
                  <a:pos x="3" y="38"/>
                </a:cxn>
                <a:cxn ang="0">
                  <a:pos x="7" y="44"/>
                </a:cxn>
                <a:cxn ang="0">
                  <a:pos x="8" y="49"/>
                </a:cxn>
                <a:cxn ang="0">
                  <a:pos x="7" y="55"/>
                </a:cxn>
                <a:cxn ang="0">
                  <a:pos x="5" y="61"/>
                </a:cxn>
                <a:cxn ang="0">
                  <a:pos x="5" y="65"/>
                </a:cxn>
                <a:cxn ang="0">
                  <a:pos x="8" y="67"/>
                </a:cxn>
                <a:cxn ang="0">
                  <a:pos x="11" y="71"/>
                </a:cxn>
                <a:cxn ang="0">
                  <a:pos x="11" y="71"/>
                </a:cxn>
                <a:cxn ang="0">
                  <a:pos x="10" y="70"/>
                </a:cxn>
              </a:cxnLst>
              <a:rect l="0" t="0" r="r" b="b"/>
              <a:pathLst>
                <a:path w="54" h="71">
                  <a:moveTo>
                    <a:pt x="10" y="70"/>
                  </a:moveTo>
                  <a:lnTo>
                    <a:pt x="16" y="70"/>
                  </a:lnTo>
                  <a:lnTo>
                    <a:pt x="19" y="70"/>
                  </a:lnTo>
                  <a:lnTo>
                    <a:pt x="23" y="69"/>
                  </a:lnTo>
                  <a:lnTo>
                    <a:pt x="27" y="65"/>
                  </a:lnTo>
                  <a:lnTo>
                    <a:pt x="27" y="47"/>
                  </a:lnTo>
                  <a:lnTo>
                    <a:pt x="27" y="37"/>
                  </a:lnTo>
                  <a:lnTo>
                    <a:pt x="25" y="36"/>
                  </a:lnTo>
                  <a:lnTo>
                    <a:pt x="23" y="35"/>
                  </a:lnTo>
                  <a:lnTo>
                    <a:pt x="32" y="27"/>
                  </a:lnTo>
                  <a:lnTo>
                    <a:pt x="41" y="18"/>
                  </a:lnTo>
                  <a:lnTo>
                    <a:pt x="43" y="18"/>
                  </a:lnTo>
                  <a:lnTo>
                    <a:pt x="46" y="17"/>
                  </a:lnTo>
                  <a:lnTo>
                    <a:pt x="51" y="14"/>
                  </a:lnTo>
                  <a:lnTo>
                    <a:pt x="54" y="11"/>
                  </a:lnTo>
                  <a:lnTo>
                    <a:pt x="52" y="8"/>
                  </a:lnTo>
                  <a:lnTo>
                    <a:pt x="48" y="4"/>
                  </a:lnTo>
                  <a:lnTo>
                    <a:pt x="43" y="1"/>
                  </a:lnTo>
                  <a:lnTo>
                    <a:pt x="38" y="0"/>
                  </a:lnTo>
                  <a:lnTo>
                    <a:pt x="35" y="3"/>
                  </a:lnTo>
                  <a:lnTo>
                    <a:pt x="33" y="8"/>
                  </a:lnTo>
                  <a:lnTo>
                    <a:pt x="29" y="9"/>
                  </a:lnTo>
                  <a:lnTo>
                    <a:pt x="27" y="10"/>
                  </a:lnTo>
                  <a:lnTo>
                    <a:pt x="23" y="11"/>
                  </a:lnTo>
                  <a:lnTo>
                    <a:pt x="20" y="12"/>
                  </a:lnTo>
                  <a:lnTo>
                    <a:pt x="18" y="13"/>
                  </a:lnTo>
                  <a:lnTo>
                    <a:pt x="17" y="14"/>
                  </a:lnTo>
                  <a:lnTo>
                    <a:pt x="16" y="18"/>
                  </a:lnTo>
                  <a:lnTo>
                    <a:pt x="12" y="21"/>
                  </a:lnTo>
                  <a:lnTo>
                    <a:pt x="8" y="22"/>
                  </a:lnTo>
                  <a:lnTo>
                    <a:pt x="4" y="25"/>
                  </a:lnTo>
                  <a:lnTo>
                    <a:pt x="3" y="28"/>
                  </a:lnTo>
                  <a:lnTo>
                    <a:pt x="1" y="33"/>
                  </a:lnTo>
                  <a:lnTo>
                    <a:pt x="0" y="33"/>
                  </a:lnTo>
                  <a:lnTo>
                    <a:pt x="0" y="34"/>
                  </a:lnTo>
                  <a:lnTo>
                    <a:pt x="3" y="38"/>
                  </a:lnTo>
                  <a:lnTo>
                    <a:pt x="7" y="44"/>
                  </a:lnTo>
                  <a:lnTo>
                    <a:pt x="8" y="49"/>
                  </a:lnTo>
                  <a:lnTo>
                    <a:pt x="7" y="55"/>
                  </a:lnTo>
                  <a:lnTo>
                    <a:pt x="5" y="61"/>
                  </a:lnTo>
                  <a:lnTo>
                    <a:pt x="5" y="65"/>
                  </a:lnTo>
                  <a:lnTo>
                    <a:pt x="8" y="67"/>
                  </a:lnTo>
                  <a:lnTo>
                    <a:pt x="11" y="71"/>
                  </a:lnTo>
                  <a:lnTo>
                    <a:pt x="11" y="71"/>
                  </a:lnTo>
                  <a:lnTo>
                    <a:pt x="10" y="7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8" name="Freeform 438"/>
            <p:cNvSpPr>
              <a:spLocks/>
            </p:cNvSpPr>
            <p:nvPr/>
          </p:nvSpPr>
          <p:spPr bwMode="gray">
            <a:xfrm>
              <a:off x="5106988" y="4400551"/>
              <a:ext cx="122238" cy="141288"/>
            </a:xfrm>
            <a:custGeom>
              <a:avLst/>
              <a:gdLst/>
              <a:ahLst/>
              <a:cxnLst>
                <a:cxn ang="0">
                  <a:pos x="124" y="432"/>
                </a:cxn>
                <a:cxn ang="0">
                  <a:pos x="137" y="416"/>
                </a:cxn>
                <a:cxn ang="0">
                  <a:pos x="151" y="416"/>
                </a:cxn>
                <a:cxn ang="0">
                  <a:pos x="167" y="408"/>
                </a:cxn>
                <a:cxn ang="0">
                  <a:pos x="172" y="417"/>
                </a:cxn>
                <a:cxn ang="0">
                  <a:pos x="174" y="436"/>
                </a:cxn>
                <a:cxn ang="0">
                  <a:pos x="200" y="422"/>
                </a:cxn>
                <a:cxn ang="0">
                  <a:pos x="223" y="404"/>
                </a:cxn>
                <a:cxn ang="0">
                  <a:pos x="235" y="392"/>
                </a:cxn>
                <a:cxn ang="0">
                  <a:pos x="263" y="347"/>
                </a:cxn>
                <a:cxn ang="0">
                  <a:pos x="260" y="302"/>
                </a:cxn>
                <a:cxn ang="0">
                  <a:pos x="292" y="257"/>
                </a:cxn>
                <a:cxn ang="0">
                  <a:pos x="333" y="225"/>
                </a:cxn>
                <a:cxn ang="0">
                  <a:pos x="345" y="179"/>
                </a:cxn>
                <a:cxn ang="0">
                  <a:pos x="347" y="148"/>
                </a:cxn>
                <a:cxn ang="0">
                  <a:pos x="355" y="89"/>
                </a:cxn>
                <a:cxn ang="0">
                  <a:pos x="377" y="37"/>
                </a:cxn>
                <a:cxn ang="0">
                  <a:pos x="384" y="8"/>
                </a:cxn>
                <a:cxn ang="0">
                  <a:pos x="367" y="8"/>
                </a:cxn>
                <a:cxn ang="0">
                  <a:pos x="352" y="7"/>
                </a:cxn>
                <a:cxn ang="0">
                  <a:pos x="323" y="1"/>
                </a:cxn>
                <a:cxn ang="0">
                  <a:pos x="282" y="10"/>
                </a:cxn>
                <a:cxn ang="0">
                  <a:pos x="272" y="50"/>
                </a:cxn>
                <a:cxn ang="0">
                  <a:pos x="256" y="88"/>
                </a:cxn>
                <a:cxn ang="0">
                  <a:pos x="256" y="104"/>
                </a:cxn>
                <a:cxn ang="0">
                  <a:pos x="229" y="89"/>
                </a:cxn>
                <a:cxn ang="0">
                  <a:pos x="204" y="84"/>
                </a:cxn>
                <a:cxn ang="0">
                  <a:pos x="150" y="78"/>
                </a:cxn>
                <a:cxn ang="0">
                  <a:pos x="110" y="88"/>
                </a:cxn>
                <a:cxn ang="0">
                  <a:pos x="109" y="115"/>
                </a:cxn>
                <a:cxn ang="0">
                  <a:pos x="111" y="126"/>
                </a:cxn>
                <a:cxn ang="0">
                  <a:pos x="151" y="118"/>
                </a:cxn>
                <a:cxn ang="0">
                  <a:pos x="173" y="143"/>
                </a:cxn>
                <a:cxn ang="0">
                  <a:pos x="163" y="160"/>
                </a:cxn>
                <a:cxn ang="0">
                  <a:pos x="146" y="171"/>
                </a:cxn>
                <a:cxn ang="0">
                  <a:pos x="144" y="190"/>
                </a:cxn>
                <a:cxn ang="0">
                  <a:pos x="154" y="204"/>
                </a:cxn>
                <a:cxn ang="0">
                  <a:pos x="163" y="212"/>
                </a:cxn>
                <a:cxn ang="0">
                  <a:pos x="175" y="221"/>
                </a:cxn>
                <a:cxn ang="0">
                  <a:pos x="174" y="257"/>
                </a:cxn>
                <a:cxn ang="0">
                  <a:pos x="172" y="281"/>
                </a:cxn>
                <a:cxn ang="0">
                  <a:pos x="162" y="301"/>
                </a:cxn>
                <a:cxn ang="0">
                  <a:pos x="148" y="315"/>
                </a:cxn>
                <a:cxn ang="0">
                  <a:pos x="144" y="303"/>
                </a:cxn>
                <a:cxn ang="0">
                  <a:pos x="133" y="302"/>
                </a:cxn>
                <a:cxn ang="0">
                  <a:pos x="108" y="309"/>
                </a:cxn>
                <a:cxn ang="0">
                  <a:pos x="82" y="281"/>
                </a:cxn>
                <a:cxn ang="0">
                  <a:pos x="70" y="290"/>
                </a:cxn>
                <a:cxn ang="0">
                  <a:pos x="72" y="307"/>
                </a:cxn>
                <a:cxn ang="0">
                  <a:pos x="38" y="310"/>
                </a:cxn>
                <a:cxn ang="0">
                  <a:pos x="25" y="307"/>
                </a:cxn>
                <a:cxn ang="0">
                  <a:pos x="30" y="334"/>
                </a:cxn>
                <a:cxn ang="0">
                  <a:pos x="29" y="347"/>
                </a:cxn>
                <a:cxn ang="0">
                  <a:pos x="44" y="358"/>
                </a:cxn>
                <a:cxn ang="0">
                  <a:pos x="44" y="374"/>
                </a:cxn>
                <a:cxn ang="0">
                  <a:pos x="11" y="375"/>
                </a:cxn>
                <a:cxn ang="0">
                  <a:pos x="34" y="419"/>
                </a:cxn>
                <a:cxn ang="0">
                  <a:pos x="49" y="444"/>
                </a:cxn>
                <a:cxn ang="0">
                  <a:pos x="65" y="429"/>
                </a:cxn>
                <a:cxn ang="0">
                  <a:pos x="78" y="420"/>
                </a:cxn>
                <a:cxn ang="0">
                  <a:pos x="101" y="419"/>
                </a:cxn>
              </a:cxnLst>
              <a:rect l="0" t="0" r="r" b="b"/>
              <a:pathLst>
                <a:path w="386" h="445">
                  <a:moveTo>
                    <a:pt x="103" y="422"/>
                  </a:moveTo>
                  <a:lnTo>
                    <a:pt x="110" y="429"/>
                  </a:lnTo>
                  <a:lnTo>
                    <a:pt x="115" y="433"/>
                  </a:lnTo>
                  <a:lnTo>
                    <a:pt x="117" y="433"/>
                  </a:lnTo>
                  <a:lnTo>
                    <a:pt x="121" y="433"/>
                  </a:lnTo>
                  <a:lnTo>
                    <a:pt x="124" y="432"/>
                  </a:lnTo>
                  <a:lnTo>
                    <a:pt x="129" y="430"/>
                  </a:lnTo>
                  <a:lnTo>
                    <a:pt x="131" y="429"/>
                  </a:lnTo>
                  <a:lnTo>
                    <a:pt x="133" y="426"/>
                  </a:lnTo>
                  <a:lnTo>
                    <a:pt x="134" y="424"/>
                  </a:lnTo>
                  <a:lnTo>
                    <a:pt x="135" y="421"/>
                  </a:lnTo>
                  <a:lnTo>
                    <a:pt x="137" y="416"/>
                  </a:lnTo>
                  <a:lnTo>
                    <a:pt x="137" y="413"/>
                  </a:lnTo>
                  <a:lnTo>
                    <a:pt x="140" y="413"/>
                  </a:lnTo>
                  <a:lnTo>
                    <a:pt x="142" y="414"/>
                  </a:lnTo>
                  <a:lnTo>
                    <a:pt x="144" y="416"/>
                  </a:lnTo>
                  <a:lnTo>
                    <a:pt x="148" y="416"/>
                  </a:lnTo>
                  <a:lnTo>
                    <a:pt x="151" y="416"/>
                  </a:lnTo>
                  <a:lnTo>
                    <a:pt x="154" y="414"/>
                  </a:lnTo>
                  <a:lnTo>
                    <a:pt x="156" y="413"/>
                  </a:lnTo>
                  <a:lnTo>
                    <a:pt x="158" y="411"/>
                  </a:lnTo>
                  <a:lnTo>
                    <a:pt x="162" y="408"/>
                  </a:lnTo>
                  <a:lnTo>
                    <a:pt x="164" y="408"/>
                  </a:lnTo>
                  <a:lnTo>
                    <a:pt x="167" y="408"/>
                  </a:lnTo>
                  <a:lnTo>
                    <a:pt x="172" y="411"/>
                  </a:lnTo>
                  <a:lnTo>
                    <a:pt x="173" y="414"/>
                  </a:lnTo>
                  <a:lnTo>
                    <a:pt x="174" y="415"/>
                  </a:lnTo>
                  <a:lnTo>
                    <a:pt x="174" y="416"/>
                  </a:lnTo>
                  <a:lnTo>
                    <a:pt x="173" y="416"/>
                  </a:lnTo>
                  <a:lnTo>
                    <a:pt x="172" y="417"/>
                  </a:lnTo>
                  <a:lnTo>
                    <a:pt x="171" y="419"/>
                  </a:lnTo>
                  <a:lnTo>
                    <a:pt x="170" y="422"/>
                  </a:lnTo>
                  <a:lnTo>
                    <a:pt x="168" y="426"/>
                  </a:lnTo>
                  <a:lnTo>
                    <a:pt x="170" y="432"/>
                  </a:lnTo>
                  <a:lnTo>
                    <a:pt x="171" y="434"/>
                  </a:lnTo>
                  <a:lnTo>
                    <a:pt x="174" y="436"/>
                  </a:lnTo>
                  <a:lnTo>
                    <a:pt x="180" y="437"/>
                  </a:lnTo>
                  <a:lnTo>
                    <a:pt x="182" y="439"/>
                  </a:lnTo>
                  <a:lnTo>
                    <a:pt x="186" y="438"/>
                  </a:lnTo>
                  <a:lnTo>
                    <a:pt x="191" y="434"/>
                  </a:lnTo>
                  <a:lnTo>
                    <a:pt x="196" y="429"/>
                  </a:lnTo>
                  <a:lnTo>
                    <a:pt x="200" y="422"/>
                  </a:lnTo>
                  <a:lnTo>
                    <a:pt x="204" y="417"/>
                  </a:lnTo>
                  <a:lnTo>
                    <a:pt x="208" y="412"/>
                  </a:lnTo>
                  <a:lnTo>
                    <a:pt x="215" y="407"/>
                  </a:lnTo>
                  <a:lnTo>
                    <a:pt x="219" y="406"/>
                  </a:lnTo>
                  <a:lnTo>
                    <a:pt x="221" y="405"/>
                  </a:lnTo>
                  <a:lnTo>
                    <a:pt x="223" y="404"/>
                  </a:lnTo>
                  <a:lnTo>
                    <a:pt x="225" y="399"/>
                  </a:lnTo>
                  <a:lnTo>
                    <a:pt x="227" y="396"/>
                  </a:lnTo>
                  <a:lnTo>
                    <a:pt x="228" y="393"/>
                  </a:lnTo>
                  <a:lnTo>
                    <a:pt x="229" y="393"/>
                  </a:lnTo>
                  <a:lnTo>
                    <a:pt x="231" y="392"/>
                  </a:lnTo>
                  <a:lnTo>
                    <a:pt x="235" y="392"/>
                  </a:lnTo>
                  <a:lnTo>
                    <a:pt x="240" y="390"/>
                  </a:lnTo>
                  <a:lnTo>
                    <a:pt x="248" y="383"/>
                  </a:lnTo>
                  <a:lnTo>
                    <a:pt x="255" y="374"/>
                  </a:lnTo>
                  <a:lnTo>
                    <a:pt x="260" y="366"/>
                  </a:lnTo>
                  <a:lnTo>
                    <a:pt x="263" y="357"/>
                  </a:lnTo>
                  <a:lnTo>
                    <a:pt x="263" y="347"/>
                  </a:lnTo>
                  <a:lnTo>
                    <a:pt x="261" y="336"/>
                  </a:lnTo>
                  <a:lnTo>
                    <a:pt x="260" y="327"/>
                  </a:lnTo>
                  <a:lnTo>
                    <a:pt x="260" y="318"/>
                  </a:lnTo>
                  <a:lnTo>
                    <a:pt x="260" y="312"/>
                  </a:lnTo>
                  <a:lnTo>
                    <a:pt x="258" y="307"/>
                  </a:lnTo>
                  <a:lnTo>
                    <a:pt x="260" y="302"/>
                  </a:lnTo>
                  <a:lnTo>
                    <a:pt x="261" y="298"/>
                  </a:lnTo>
                  <a:lnTo>
                    <a:pt x="266" y="291"/>
                  </a:lnTo>
                  <a:lnTo>
                    <a:pt x="273" y="285"/>
                  </a:lnTo>
                  <a:lnTo>
                    <a:pt x="281" y="274"/>
                  </a:lnTo>
                  <a:lnTo>
                    <a:pt x="288" y="262"/>
                  </a:lnTo>
                  <a:lnTo>
                    <a:pt x="292" y="257"/>
                  </a:lnTo>
                  <a:lnTo>
                    <a:pt x="295" y="252"/>
                  </a:lnTo>
                  <a:lnTo>
                    <a:pt x="300" y="247"/>
                  </a:lnTo>
                  <a:lnTo>
                    <a:pt x="305" y="244"/>
                  </a:lnTo>
                  <a:lnTo>
                    <a:pt x="318" y="236"/>
                  </a:lnTo>
                  <a:lnTo>
                    <a:pt x="329" y="229"/>
                  </a:lnTo>
                  <a:lnTo>
                    <a:pt x="333" y="225"/>
                  </a:lnTo>
                  <a:lnTo>
                    <a:pt x="336" y="220"/>
                  </a:lnTo>
                  <a:lnTo>
                    <a:pt x="338" y="213"/>
                  </a:lnTo>
                  <a:lnTo>
                    <a:pt x="338" y="205"/>
                  </a:lnTo>
                  <a:lnTo>
                    <a:pt x="338" y="196"/>
                  </a:lnTo>
                  <a:lnTo>
                    <a:pt x="341" y="188"/>
                  </a:lnTo>
                  <a:lnTo>
                    <a:pt x="345" y="179"/>
                  </a:lnTo>
                  <a:lnTo>
                    <a:pt x="350" y="172"/>
                  </a:lnTo>
                  <a:lnTo>
                    <a:pt x="351" y="168"/>
                  </a:lnTo>
                  <a:lnTo>
                    <a:pt x="352" y="164"/>
                  </a:lnTo>
                  <a:lnTo>
                    <a:pt x="352" y="160"/>
                  </a:lnTo>
                  <a:lnTo>
                    <a:pt x="350" y="154"/>
                  </a:lnTo>
                  <a:lnTo>
                    <a:pt x="347" y="148"/>
                  </a:lnTo>
                  <a:lnTo>
                    <a:pt x="346" y="143"/>
                  </a:lnTo>
                  <a:lnTo>
                    <a:pt x="349" y="133"/>
                  </a:lnTo>
                  <a:lnTo>
                    <a:pt x="351" y="124"/>
                  </a:lnTo>
                  <a:lnTo>
                    <a:pt x="354" y="111"/>
                  </a:lnTo>
                  <a:lnTo>
                    <a:pt x="354" y="96"/>
                  </a:lnTo>
                  <a:lnTo>
                    <a:pt x="355" y="89"/>
                  </a:lnTo>
                  <a:lnTo>
                    <a:pt x="355" y="82"/>
                  </a:lnTo>
                  <a:lnTo>
                    <a:pt x="357" y="75"/>
                  </a:lnTo>
                  <a:lnTo>
                    <a:pt x="359" y="69"/>
                  </a:lnTo>
                  <a:lnTo>
                    <a:pt x="367" y="57"/>
                  </a:lnTo>
                  <a:lnTo>
                    <a:pt x="375" y="43"/>
                  </a:lnTo>
                  <a:lnTo>
                    <a:pt x="377" y="37"/>
                  </a:lnTo>
                  <a:lnTo>
                    <a:pt x="382" y="31"/>
                  </a:lnTo>
                  <a:lnTo>
                    <a:pt x="383" y="29"/>
                  </a:lnTo>
                  <a:lnTo>
                    <a:pt x="385" y="27"/>
                  </a:lnTo>
                  <a:lnTo>
                    <a:pt x="386" y="19"/>
                  </a:lnTo>
                  <a:lnTo>
                    <a:pt x="386" y="11"/>
                  </a:lnTo>
                  <a:lnTo>
                    <a:pt x="384" y="8"/>
                  </a:lnTo>
                  <a:lnTo>
                    <a:pt x="382" y="5"/>
                  </a:lnTo>
                  <a:lnTo>
                    <a:pt x="378" y="4"/>
                  </a:lnTo>
                  <a:lnTo>
                    <a:pt x="375" y="2"/>
                  </a:lnTo>
                  <a:lnTo>
                    <a:pt x="370" y="4"/>
                  </a:lnTo>
                  <a:lnTo>
                    <a:pt x="368" y="7"/>
                  </a:lnTo>
                  <a:lnTo>
                    <a:pt x="367" y="8"/>
                  </a:lnTo>
                  <a:lnTo>
                    <a:pt x="365" y="8"/>
                  </a:lnTo>
                  <a:lnTo>
                    <a:pt x="362" y="9"/>
                  </a:lnTo>
                  <a:lnTo>
                    <a:pt x="358" y="8"/>
                  </a:lnTo>
                  <a:lnTo>
                    <a:pt x="354" y="7"/>
                  </a:lnTo>
                  <a:lnTo>
                    <a:pt x="352" y="7"/>
                  </a:lnTo>
                  <a:lnTo>
                    <a:pt x="352" y="7"/>
                  </a:lnTo>
                  <a:lnTo>
                    <a:pt x="349" y="8"/>
                  </a:lnTo>
                  <a:lnTo>
                    <a:pt x="343" y="7"/>
                  </a:lnTo>
                  <a:lnTo>
                    <a:pt x="338" y="5"/>
                  </a:lnTo>
                  <a:lnTo>
                    <a:pt x="331" y="0"/>
                  </a:lnTo>
                  <a:lnTo>
                    <a:pt x="327" y="0"/>
                  </a:lnTo>
                  <a:lnTo>
                    <a:pt x="323" y="1"/>
                  </a:lnTo>
                  <a:lnTo>
                    <a:pt x="317" y="5"/>
                  </a:lnTo>
                  <a:lnTo>
                    <a:pt x="309" y="7"/>
                  </a:lnTo>
                  <a:lnTo>
                    <a:pt x="301" y="8"/>
                  </a:lnTo>
                  <a:lnTo>
                    <a:pt x="294" y="7"/>
                  </a:lnTo>
                  <a:lnTo>
                    <a:pt x="286" y="7"/>
                  </a:lnTo>
                  <a:lnTo>
                    <a:pt x="282" y="10"/>
                  </a:lnTo>
                  <a:lnTo>
                    <a:pt x="279" y="14"/>
                  </a:lnTo>
                  <a:lnTo>
                    <a:pt x="277" y="18"/>
                  </a:lnTo>
                  <a:lnTo>
                    <a:pt x="276" y="22"/>
                  </a:lnTo>
                  <a:lnTo>
                    <a:pt x="274" y="32"/>
                  </a:lnTo>
                  <a:lnTo>
                    <a:pt x="274" y="41"/>
                  </a:lnTo>
                  <a:lnTo>
                    <a:pt x="272" y="50"/>
                  </a:lnTo>
                  <a:lnTo>
                    <a:pt x="270" y="59"/>
                  </a:lnTo>
                  <a:lnTo>
                    <a:pt x="266" y="67"/>
                  </a:lnTo>
                  <a:lnTo>
                    <a:pt x="261" y="75"/>
                  </a:lnTo>
                  <a:lnTo>
                    <a:pt x="257" y="80"/>
                  </a:lnTo>
                  <a:lnTo>
                    <a:pt x="256" y="83"/>
                  </a:lnTo>
                  <a:lnTo>
                    <a:pt x="256" y="88"/>
                  </a:lnTo>
                  <a:lnTo>
                    <a:pt x="257" y="91"/>
                  </a:lnTo>
                  <a:lnTo>
                    <a:pt x="258" y="94"/>
                  </a:lnTo>
                  <a:lnTo>
                    <a:pt x="260" y="97"/>
                  </a:lnTo>
                  <a:lnTo>
                    <a:pt x="260" y="100"/>
                  </a:lnTo>
                  <a:lnTo>
                    <a:pt x="257" y="104"/>
                  </a:lnTo>
                  <a:lnTo>
                    <a:pt x="256" y="104"/>
                  </a:lnTo>
                  <a:lnTo>
                    <a:pt x="254" y="104"/>
                  </a:lnTo>
                  <a:lnTo>
                    <a:pt x="252" y="102"/>
                  </a:lnTo>
                  <a:lnTo>
                    <a:pt x="251" y="98"/>
                  </a:lnTo>
                  <a:lnTo>
                    <a:pt x="244" y="94"/>
                  </a:lnTo>
                  <a:lnTo>
                    <a:pt x="236" y="90"/>
                  </a:lnTo>
                  <a:lnTo>
                    <a:pt x="229" y="89"/>
                  </a:lnTo>
                  <a:lnTo>
                    <a:pt x="222" y="88"/>
                  </a:lnTo>
                  <a:lnTo>
                    <a:pt x="220" y="89"/>
                  </a:lnTo>
                  <a:lnTo>
                    <a:pt x="217" y="89"/>
                  </a:lnTo>
                  <a:lnTo>
                    <a:pt x="215" y="88"/>
                  </a:lnTo>
                  <a:lnTo>
                    <a:pt x="213" y="86"/>
                  </a:lnTo>
                  <a:lnTo>
                    <a:pt x="204" y="84"/>
                  </a:lnTo>
                  <a:lnTo>
                    <a:pt x="192" y="83"/>
                  </a:lnTo>
                  <a:lnTo>
                    <a:pt x="186" y="80"/>
                  </a:lnTo>
                  <a:lnTo>
                    <a:pt x="180" y="78"/>
                  </a:lnTo>
                  <a:lnTo>
                    <a:pt x="173" y="78"/>
                  </a:lnTo>
                  <a:lnTo>
                    <a:pt x="165" y="78"/>
                  </a:lnTo>
                  <a:lnTo>
                    <a:pt x="150" y="78"/>
                  </a:lnTo>
                  <a:lnTo>
                    <a:pt x="133" y="78"/>
                  </a:lnTo>
                  <a:lnTo>
                    <a:pt x="119" y="78"/>
                  </a:lnTo>
                  <a:lnTo>
                    <a:pt x="114" y="78"/>
                  </a:lnTo>
                  <a:lnTo>
                    <a:pt x="114" y="79"/>
                  </a:lnTo>
                  <a:lnTo>
                    <a:pt x="114" y="80"/>
                  </a:lnTo>
                  <a:lnTo>
                    <a:pt x="110" y="88"/>
                  </a:lnTo>
                  <a:lnTo>
                    <a:pt x="107" y="94"/>
                  </a:lnTo>
                  <a:lnTo>
                    <a:pt x="107" y="97"/>
                  </a:lnTo>
                  <a:lnTo>
                    <a:pt x="106" y="100"/>
                  </a:lnTo>
                  <a:lnTo>
                    <a:pt x="107" y="105"/>
                  </a:lnTo>
                  <a:lnTo>
                    <a:pt x="108" y="111"/>
                  </a:lnTo>
                  <a:lnTo>
                    <a:pt x="109" y="115"/>
                  </a:lnTo>
                  <a:lnTo>
                    <a:pt x="109" y="121"/>
                  </a:lnTo>
                  <a:lnTo>
                    <a:pt x="109" y="122"/>
                  </a:lnTo>
                  <a:lnTo>
                    <a:pt x="109" y="124"/>
                  </a:lnTo>
                  <a:lnTo>
                    <a:pt x="109" y="126"/>
                  </a:lnTo>
                  <a:lnTo>
                    <a:pt x="109" y="127"/>
                  </a:lnTo>
                  <a:lnTo>
                    <a:pt x="111" y="126"/>
                  </a:lnTo>
                  <a:lnTo>
                    <a:pt x="114" y="124"/>
                  </a:lnTo>
                  <a:lnTo>
                    <a:pt x="122" y="122"/>
                  </a:lnTo>
                  <a:lnTo>
                    <a:pt x="133" y="120"/>
                  </a:lnTo>
                  <a:lnTo>
                    <a:pt x="139" y="118"/>
                  </a:lnTo>
                  <a:lnTo>
                    <a:pt x="144" y="118"/>
                  </a:lnTo>
                  <a:lnTo>
                    <a:pt x="151" y="118"/>
                  </a:lnTo>
                  <a:lnTo>
                    <a:pt x="157" y="118"/>
                  </a:lnTo>
                  <a:lnTo>
                    <a:pt x="159" y="119"/>
                  </a:lnTo>
                  <a:lnTo>
                    <a:pt x="162" y="121"/>
                  </a:lnTo>
                  <a:lnTo>
                    <a:pt x="167" y="129"/>
                  </a:lnTo>
                  <a:lnTo>
                    <a:pt x="172" y="139"/>
                  </a:lnTo>
                  <a:lnTo>
                    <a:pt x="173" y="143"/>
                  </a:lnTo>
                  <a:lnTo>
                    <a:pt x="173" y="146"/>
                  </a:lnTo>
                  <a:lnTo>
                    <a:pt x="172" y="149"/>
                  </a:lnTo>
                  <a:lnTo>
                    <a:pt x="171" y="153"/>
                  </a:lnTo>
                  <a:lnTo>
                    <a:pt x="168" y="155"/>
                  </a:lnTo>
                  <a:lnTo>
                    <a:pt x="166" y="157"/>
                  </a:lnTo>
                  <a:lnTo>
                    <a:pt x="163" y="160"/>
                  </a:lnTo>
                  <a:lnTo>
                    <a:pt x="159" y="161"/>
                  </a:lnTo>
                  <a:lnTo>
                    <a:pt x="156" y="161"/>
                  </a:lnTo>
                  <a:lnTo>
                    <a:pt x="152" y="163"/>
                  </a:lnTo>
                  <a:lnTo>
                    <a:pt x="150" y="165"/>
                  </a:lnTo>
                  <a:lnTo>
                    <a:pt x="148" y="168"/>
                  </a:lnTo>
                  <a:lnTo>
                    <a:pt x="146" y="171"/>
                  </a:lnTo>
                  <a:lnTo>
                    <a:pt x="146" y="175"/>
                  </a:lnTo>
                  <a:lnTo>
                    <a:pt x="144" y="178"/>
                  </a:lnTo>
                  <a:lnTo>
                    <a:pt x="146" y="181"/>
                  </a:lnTo>
                  <a:lnTo>
                    <a:pt x="147" y="185"/>
                  </a:lnTo>
                  <a:lnTo>
                    <a:pt x="146" y="188"/>
                  </a:lnTo>
                  <a:lnTo>
                    <a:pt x="144" y="190"/>
                  </a:lnTo>
                  <a:lnTo>
                    <a:pt x="143" y="194"/>
                  </a:lnTo>
                  <a:lnTo>
                    <a:pt x="142" y="196"/>
                  </a:lnTo>
                  <a:lnTo>
                    <a:pt x="143" y="198"/>
                  </a:lnTo>
                  <a:lnTo>
                    <a:pt x="144" y="201"/>
                  </a:lnTo>
                  <a:lnTo>
                    <a:pt x="150" y="203"/>
                  </a:lnTo>
                  <a:lnTo>
                    <a:pt x="154" y="204"/>
                  </a:lnTo>
                  <a:lnTo>
                    <a:pt x="156" y="205"/>
                  </a:lnTo>
                  <a:lnTo>
                    <a:pt x="157" y="208"/>
                  </a:lnTo>
                  <a:lnTo>
                    <a:pt x="158" y="209"/>
                  </a:lnTo>
                  <a:lnTo>
                    <a:pt x="158" y="210"/>
                  </a:lnTo>
                  <a:lnTo>
                    <a:pt x="159" y="211"/>
                  </a:lnTo>
                  <a:lnTo>
                    <a:pt x="163" y="212"/>
                  </a:lnTo>
                  <a:lnTo>
                    <a:pt x="166" y="213"/>
                  </a:lnTo>
                  <a:lnTo>
                    <a:pt x="170" y="213"/>
                  </a:lnTo>
                  <a:lnTo>
                    <a:pt x="173" y="214"/>
                  </a:lnTo>
                  <a:lnTo>
                    <a:pt x="174" y="217"/>
                  </a:lnTo>
                  <a:lnTo>
                    <a:pt x="175" y="219"/>
                  </a:lnTo>
                  <a:lnTo>
                    <a:pt x="175" y="221"/>
                  </a:lnTo>
                  <a:lnTo>
                    <a:pt x="175" y="225"/>
                  </a:lnTo>
                  <a:lnTo>
                    <a:pt x="174" y="230"/>
                  </a:lnTo>
                  <a:lnTo>
                    <a:pt x="173" y="236"/>
                  </a:lnTo>
                  <a:lnTo>
                    <a:pt x="172" y="243"/>
                  </a:lnTo>
                  <a:lnTo>
                    <a:pt x="173" y="251"/>
                  </a:lnTo>
                  <a:lnTo>
                    <a:pt x="174" y="257"/>
                  </a:lnTo>
                  <a:lnTo>
                    <a:pt x="173" y="262"/>
                  </a:lnTo>
                  <a:lnTo>
                    <a:pt x="171" y="266"/>
                  </a:lnTo>
                  <a:lnTo>
                    <a:pt x="170" y="269"/>
                  </a:lnTo>
                  <a:lnTo>
                    <a:pt x="170" y="271"/>
                  </a:lnTo>
                  <a:lnTo>
                    <a:pt x="171" y="276"/>
                  </a:lnTo>
                  <a:lnTo>
                    <a:pt x="172" y="281"/>
                  </a:lnTo>
                  <a:lnTo>
                    <a:pt x="172" y="283"/>
                  </a:lnTo>
                  <a:lnTo>
                    <a:pt x="171" y="285"/>
                  </a:lnTo>
                  <a:lnTo>
                    <a:pt x="168" y="286"/>
                  </a:lnTo>
                  <a:lnTo>
                    <a:pt x="165" y="289"/>
                  </a:lnTo>
                  <a:lnTo>
                    <a:pt x="160" y="294"/>
                  </a:lnTo>
                  <a:lnTo>
                    <a:pt x="162" y="301"/>
                  </a:lnTo>
                  <a:lnTo>
                    <a:pt x="163" y="307"/>
                  </a:lnTo>
                  <a:lnTo>
                    <a:pt x="163" y="309"/>
                  </a:lnTo>
                  <a:lnTo>
                    <a:pt x="162" y="310"/>
                  </a:lnTo>
                  <a:lnTo>
                    <a:pt x="158" y="312"/>
                  </a:lnTo>
                  <a:lnTo>
                    <a:pt x="155" y="314"/>
                  </a:lnTo>
                  <a:lnTo>
                    <a:pt x="148" y="315"/>
                  </a:lnTo>
                  <a:lnTo>
                    <a:pt x="144" y="315"/>
                  </a:lnTo>
                  <a:lnTo>
                    <a:pt x="143" y="315"/>
                  </a:lnTo>
                  <a:lnTo>
                    <a:pt x="143" y="312"/>
                  </a:lnTo>
                  <a:lnTo>
                    <a:pt x="144" y="310"/>
                  </a:lnTo>
                  <a:lnTo>
                    <a:pt x="144" y="307"/>
                  </a:lnTo>
                  <a:lnTo>
                    <a:pt x="144" y="303"/>
                  </a:lnTo>
                  <a:lnTo>
                    <a:pt x="141" y="299"/>
                  </a:lnTo>
                  <a:lnTo>
                    <a:pt x="139" y="298"/>
                  </a:lnTo>
                  <a:lnTo>
                    <a:pt x="137" y="298"/>
                  </a:lnTo>
                  <a:lnTo>
                    <a:pt x="135" y="298"/>
                  </a:lnTo>
                  <a:lnTo>
                    <a:pt x="134" y="299"/>
                  </a:lnTo>
                  <a:lnTo>
                    <a:pt x="133" y="302"/>
                  </a:lnTo>
                  <a:lnTo>
                    <a:pt x="131" y="307"/>
                  </a:lnTo>
                  <a:lnTo>
                    <a:pt x="127" y="309"/>
                  </a:lnTo>
                  <a:lnTo>
                    <a:pt x="124" y="310"/>
                  </a:lnTo>
                  <a:lnTo>
                    <a:pt x="119" y="311"/>
                  </a:lnTo>
                  <a:lnTo>
                    <a:pt x="116" y="311"/>
                  </a:lnTo>
                  <a:lnTo>
                    <a:pt x="108" y="309"/>
                  </a:lnTo>
                  <a:lnTo>
                    <a:pt x="101" y="306"/>
                  </a:lnTo>
                  <a:lnTo>
                    <a:pt x="97" y="300"/>
                  </a:lnTo>
                  <a:lnTo>
                    <a:pt x="92" y="293"/>
                  </a:lnTo>
                  <a:lnTo>
                    <a:pt x="90" y="290"/>
                  </a:lnTo>
                  <a:lnTo>
                    <a:pt x="86" y="285"/>
                  </a:lnTo>
                  <a:lnTo>
                    <a:pt x="82" y="281"/>
                  </a:lnTo>
                  <a:lnTo>
                    <a:pt x="78" y="278"/>
                  </a:lnTo>
                  <a:lnTo>
                    <a:pt x="76" y="278"/>
                  </a:lnTo>
                  <a:lnTo>
                    <a:pt x="73" y="279"/>
                  </a:lnTo>
                  <a:lnTo>
                    <a:pt x="70" y="284"/>
                  </a:lnTo>
                  <a:lnTo>
                    <a:pt x="70" y="287"/>
                  </a:lnTo>
                  <a:lnTo>
                    <a:pt x="70" y="290"/>
                  </a:lnTo>
                  <a:lnTo>
                    <a:pt x="72" y="293"/>
                  </a:lnTo>
                  <a:lnTo>
                    <a:pt x="75" y="298"/>
                  </a:lnTo>
                  <a:lnTo>
                    <a:pt x="75" y="303"/>
                  </a:lnTo>
                  <a:lnTo>
                    <a:pt x="74" y="306"/>
                  </a:lnTo>
                  <a:lnTo>
                    <a:pt x="73" y="307"/>
                  </a:lnTo>
                  <a:lnTo>
                    <a:pt x="72" y="307"/>
                  </a:lnTo>
                  <a:lnTo>
                    <a:pt x="69" y="308"/>
                  </a:lnTo>
                  <a:lnTo>
                    <a:pt x="65" y="308"/>
                  </a:lnTo>
                  <a:lnTo>
                    <a:pt x="61" y="308"/>
                  </a:lnTo>
                  <a:lnTo>
                    <a:pt x="51" y="307"/>
                  </a:lnTo>
                  <a:lnTo>
                    <a:pt x="42" y="309"/>
                  </a:lnTo>
                  <a:lnTo>
                    <a:pt x="38" y="310"/>
                  </a:lnTo>
                  <a:lnTo>
                    <a:pt x="36" y="311"/>
                  </a:lnTo>
                  <a:lnTo>
                    <a:pt x="34" y="310"/>
                  </a:lnTo>
                  <a:lnTo>
                    <a:pt x="32" y="309"/>
                  </a:lnTo>
                  <a:lnTo>
                    <a:pt x="28" y="307"/>
                  </a:lnTo>
                  <a:lnTo>
                    <a:pt x="26" y="306"/>
                  </a:lnTo>
                  <a:lnTo>
                    <a:pt x="25" y="307"/>
                  </a:lnTo>
                  <a:lnTo>
                    <a:pt x="25" y="308"/>
                  </a:lnTo>
                  <a:lnTo>
                    <a:pt x="26" y="314"/>
                  </a:lnTo>
                  <a:lnTo>
                    <a:pt x="29" y="318"/>
                  </a:lnTo>
                  <a:lnTo>
                    <a:pt x="28" y="325"/>
                  </a:lnTo>
                  <a:lnTo>
                    <a:pt x="28" y="333"/>
                  </a:lnTo>
                  <a:lnTo>
                    <a:pt x="30" y="334"/>
                  </a:lnTo>
                  <a:lnTo>
                    <a:pt x="33" y="336"/>
                  </a:lnTo>
                  <a:lnTo>
                    <a:pt x="35" y="339"/>
                  </a:lnTo>
                  <a:lnTo>
                    <a:pt x="35" y="341"/>
                  </a:lnTo>
                  <a:lnTo>
                    <a:pt x="33" y="344"/>
                  </a:lnTo>
                  <a:lnTo>
                    <a:pt x="30" y="347"/>
                  </a:lnTo>
                  <a:lnTo>
                    <a:pt x="29" y="347"/>
                  </a:lnTo>
                  <a:lnTo>
                    <a:pt x="29" y="348"/>
                  </a:lnTo>
                  <a:lnTo>
                    <a:pt x="32" y="349"/>
                  </a:lnTo>
                  <a:lnTo>
                    <a:pt x="35" y="351"/>
                  </a:lnTo>
                  <a:lnTo>
                    <a:pt x="41" y="354"/>
                  </a:lnTo>
                  <a:lnTo>
                    <a:pt x="43" y="356"/>
                  </a:lnTo>
                  <a:lnTo>
                    <a:pt x="44" y="358"/>
                  </a:lnTo>
                  <a:lnTo>
                    <a:pt x="44" y="360"/>
                  </a:lnTo>
                  <a:lnTo>
                    <a:pt x="43" y="363"/>
                  </a:lnTo>
                  <a:lnTo>
                    <a:pt x="42" y="365"/>
                  </a:lnTo>
                  <a:lnTo>
                    <a:pt x="42" y="368"/>
                  </a:lnTo>
                  <a:lnTo>
                    <a:pt x="43" y="372"/>
                  </a:lnTo>
                  <a:lnTo>
                    <a:pt x="44" y="374"/>
                  </a:lnTo>
                  <a:lnTo>
                    <a:pt x="44" y="376"/>
                  </a:lnTo>
                  <a:lnTo>
                    <a:pt x="42" y="377"/>
                  </a:lnTo>
                  <a:lnTo>
                    <a:pt x="37" y="376"/>
                  </a:lnTo>
                  <a:lnTo>
                    <a:pt x="29" y="372"/>
                  </a:lnTo>
                  <a:lnTo>
                    <a:pt x="23" y="367"/>
                  </a:lnTo>
                  <a:lnTo>
                    <a:pt x="11" y="375"/>
                  </a:lnTo>
                  <a:lnTo>
                    <a:pt x="0" y="384"/>
                  </a:lnTo>
                  <a:lnTo>
                    <a:pt x="11" y="393"/>
                  </a:lnTo>
                  <a:lnTo>
                    <a:pt x="21" y="403"/>
                  </a:lnTo>
                  <a:lnTo>
                    <a:pt x="27" y="407"/>
                  </a:lnTo>
                  <a:lnTo>
                    <a:pt x="30" y="413"/>
                  </a:lnTo>
                  <a:lnTo>
                    <a:pt x="34" y="419"/>
                  </a:lnTo>
                  <a:lnTo>
                    <a:pt x="36" y="425"/>
                  </a:lnTo>
                  <a:lnTo>
                    <a:pt x="38" y="431"/>
                  </a:lnTo>
                  <a:lnTo>
                    <a:pt x="42" y="436"/>
                  </a:lnTo>
                  <a:lnTo>
                    <a:pt x="45" y="440"/>
                  </a:lnTo>
                  <a:lnTo>
                    <a:pt x="49" y="445"/>
                  </a:lnTo>
                  <a:lnTo>
                    <a:pt x="49" y="444"/>
                  </a:lnTo>
                  <a:lnTo>
                    <a:pt x="50" y="444"/>
                  </a:lnTo>
                  <a:lnTo>
                    <a:pt x="52" y="439"/>
                  </a:lnTo>
                  <a:lnTo>
                    <a:pt x="53" y="436"/>
                  </a:lnTo>
                  <a:lnTo>
                    <a:pt x="57" y="433"/>
                  </a:lnTo>
                  <a:lnTo>
                    <a:pt x="61" y="432"/>
                  </a:lnTo>
                  <a:lnTo>
                    <a:pt x="65" y="429"/>
                  </a:lnTo>
                  <a:lnTo>
                    <a:pt x="66" y="425"/>
                  </a:lnTo>
                  <a:lnTo>
                    <a:pt x="67" y="424"/>
                  </a:lnTo>
                  <a:lnTo>
                    <a:pt x="69" y="423"/>
                  </a:lnTo>
                  <a:lnTo>
                    <a:pt x="72" y="422"/>
                  </a:lnTo>
                  <a:lnTo>
                    <a:pt x="76" y="421"/>
                  </a:lnTo>
                  <a:lnTo>
                    <a:pt x="78" y="420"/>
                  </a:lnTo>
                  <a:lnTo>
                    <a:pt x="82" y="419"/>
                  </a:lnTo>
                  <a:lnTo>
                    <a:pt x="84" y="414"/>
                  </a:lnTo>
                  <a:lnTo>
                    <a:pt x="87" y="411"/>
                  </a:lnTo>
                  <a:lnTo>
                    <a:pt x="92" y="412"/>
                  </a:lnTo>
                  <a:lnTo>
                    <a:pt x="97" y="415"/>
                  </a:lnTo>
                  <a:lnTo>
                    <a:pt x="101" y="419"/>
                  </a:lnTo>
                  <a:lnTo>
                    <a:pt x="103" y="422"/>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39" name="Freeform 439"/>
            <p:cNvSpPr>
              <a:spLocks/>
            </p:cNvSpPr>
            <p:nvPr/>
          </p:nvSpPr>
          <p:spPr bwMode="gray">
            <a:xfrm>
              <a:off x="5106988" y="4400551"/>
              <a:ext cx="122238" cy="141288"/>
            </a:xfrm>
            <a:custGeom>
              <a:avLst/>
              <a:gdLst/>
              <a:ahLst/>
              <a:cxnLst>
                <a:cxn ang="0">
                  <a:pos x="124" y="432"/>
                </a:cxn>
                <a:cxn ang="0">
                  <a:pos x="137" y="416"/>
                </a:cxn>
                <a:cxn ang="0">
                  <a:pos x="151" y="416"/>
                </a:cxn>
                <a:cxn ang="0">
                  <a:pos x="167" y="408"/>
                </a:cxn>
                <a:cxn ang="0">
                  <a:pos x="172" y="417"/>
                </a:cxn>
                <a:cxn ang="0">
                  <a:pos x="174" y="436"/>
                </a:cxn>
                <a:cxn ang="0">
                  <a:pos x="200" y="422"/>
                </a:cxn>
                <a:cxn ang="0">
                  <a:pos x="223" y="404"/>
                </a:cxn>
                <a:cxn ang="0">
                  <a:pos x="235" y="392"/>
                </a:cxn>
                <a:cxn ang="0">
                  <a:pos x="263" y="347"/>
                </a:cxn>
                <a:cxn ang="0">
                  <a:pos x="260" y="302"/>
                </a:cxn>
                <a:cxn ang="0">
                  <a:pos x="292" y="257"/>
                </a:cxn>
                <a:cxn ang="0">
                  <a:pos x="333" y="225"/>
                </a:cxn>
                <a:cxn ang="0">
                  <a:pos x="345" y="179"/>
                </a:cxn>
                <a:cxn ang="0">
                  <a:pos x="347" y="148"/>
                </a:cxn>
                <a:cxn ang="0">
                  <a:pos x="355" y="89"/>
                </a:cxn>
                <a:cxn ang="0">
                  <a:pos x="377" y="37"/>
                </a:cxn>
                <a:cxn ang="0">
                  <a:pos x="384" y="8"/>
                </a:cxn>
                <a:cxn ang="0">
                  <a:pos x="367" y="8"/>
                </a:cxn>
                <a:cxn ang="0">
                  <a:pos x="352" y="7"/>
                </a:cxn>
                <a:cxn ang="0">
                  <a:pos x="323" y="1"/>
                </a:cxn>
                <a:cxn ang="0">
                  <a:pos x="282" y="10"/>
                </a:cxn>
                <a:cxn ang="0">
                  <a:pos x="272" y="50"/>
                </a:cxn>
                <a:cxn ang="0">
                  <a:pos x="256" y="88"/>
                </a:cxn>
                <a:cxn ang="0">
                  <a:pos x="256" y="104"/>
                </a:cxn>
                <a:cxn ang="0">
                  <a:pos x="229" y="89"/>
                </a:cxn>
                <a:cxn ang="0">
                  <a:pos x="204" y="84"/>
                </a:cxn>
                <a:cxn ang="0">
                  <a:pos x="150" y="78"/>
                </a:cxn>
                <a:cxn ang="0">
                  <a:pos x="110" y="88"/>
                </a:cxn>
                <a:cxn ang="0">
                  <a:pos x="109" y="115"/>
                </a:cxn>
                <a:cxn ang="0">
                  <a:pos x="111" y="126"/>
                </a:cxn>
                <a:cxn ang="0">
                  <a:pos x="151" y="118"/>
                </a:cxn>
                <a:cxn ang="0">
                  <a:pos x="173" y="143"/>
                </a:cxn>
                <a:cxn ang="0">
                  <a:pos x="163" y="160"/>
                </a:cxn>
                <a:cxn ang="0">
                  <a:pos x="146" y="171"/>
                </a:cxn>
                <a:cxn ang="0">
                  <a:pos x="144" y="190"/>
                </a:cxn>
                <a:cxn ang="0">
                  <a:pos x="154" y="204"/>
                </a:cxn>
                <a:cxn ang="0">
                  <a:pos x="163" y="212"/>
                </a:cxn>
                <a:cxn ang="0">
                  <a:pos x="175" y="221"/>
                </a:cxn>
                <a:cxn ang="0">
                  <a:pos x="174" y="257"/>
                </a:cxn>
                <a:cxn ang="0">
                  <a:pos x="172" y="281"/>
                </a:cxn>
                <a:cxn ang="0">
                  <a:pos x="162" y="301"/>
                </a:cxn>
                <a:cxn ang="0">
                  <a:pos x="148" y="315"/>
                </a:cxn>
                <a:cxn ang="0">
                  <a:pos x="144" y="303"/>
                </a:cxn>
                <a:cxn ang="0">
                  <a:pos x="133" y="302"/>
                </a:cxn>
                <a:cxn ang="0">
                  <a:pos x="108" y="309"/>
                </a:cxn>
                <a:cxn ang="0">
                  <a:pos x="82" y="281"/>
                </a:cxn>
                <a:cxn ang="0">
                  <a:pos x="70" y="290"/>
                </a:cxn>
                <a:cxn ang="0">
                  <a:pos x="72" y="307"/>
                </a:cxn>
                <a:cxn ang="0">
                  <a:pos x="38" y="310"/>
                </a:cxn>
                <a:cxn ang="0">
                  <a:pos x="25" y="307"/>
                </a:cxn>
                <a:cxn ang="0">
                  <a:pos x="30" y="334"/>
                </a:cxn>
                <a:cxn ang="0">
                  <a:pos x="29" y="347"/>
                </a:cxn>
                <a:cxn ang="0">
                  <a:pos x="44" y="358"/>
                </a:cxn>
                <a:cxn ang="0">
                  <a:pos x="44" y="374"/>
                </a:cxn>
                <a:cxn ang="0">
                  <a:pos x="11" y="375"/>
                </a:cxn>
                <a:cxn ang="0">
                  <a:pos x="34" y="419"/>
                </a:cxn>
                <a:cxn ang="0">
                  <a:pos x="49" y="444"/>
                </a:cxn>
                <a:cxn ang="0">
                  <a:pos x="65" y="429"/>
                </a:cxn>
                <a:cxn ang="0">
                  <a:pos x="78" y="420"/>
                </a:cxn>
                <a:cxn ang="0">
                  <a:pos x="101" y="419"/>
                </a:cxn>
              </a:cxnLst>
              <a:rect l="0" t="0" r="r" b="b"/>
              <a:pathLst>
                <a:path w="386" h="445">
                  <a:moveTo>
                    <a:pt x="103" y="422"/>
                  </a:moveTo>
                  <a:lnTo>
                    <a:pt x="110" y="429"/>
                  </a:lnTo>
                  <a:lnTo>
                    <a:pt x="115" y="433"/>
                  </a:lnTo>
                  <a:lnTo>
                    <a:pt x="117" y="433"/>
                  </a:lnTo>
                  <a:lnTo>
                    <a:pt x="121" y="433"/>
                  </a:lnTo>
                  <a:lnTo>
                    <a:pt x="124" y="432"/>
                  </a:lnTo>
                  <a:lnTo>
                    <a:pt x="129" y="430"/>
                  </a:lnTo>
                  <a:lnTo>
                    <a:pt x="131" y="429"/>
                  </a:lnTo>
                  <a:lnTo>
                    <a:pt x="133" y="426"/>
                  </a:lnTo>
                  <a:lnTo>
                    <a:pt x="134" y="424"/>
                  </a:lnTo>
                  <a:lnTo>
                    <a:pt x="135" y="421"/>
                  </a:lnTo>
                  <a:lnTo>
                    <a:pt x="137" y="416"/>
                  </a:lnTo>
                  <a:lnTo>
                    <a:pt x="137" y="413"/>
                  </a:lnTo>
                  <a:lnTo>
                    <a:pt x="140" y="413"/>
                  </a:lnTo>
                  <a:lnTo>
                    <a:pt x="142" y="414"/>
                  </a:lnTo>
                  <a:lnTo>
                    <a:pt x="144" y="416"/>
                  </a:lnTo>
                  <a:lnTo>
                    <a:pt x="148" y="416"/>
                  </a:lnTo>
                  <a:lnTo>
                    <a:pt x="151" y="416"/>
                  </a:lnTo>
                  <a:lnTo>
                    <a:pt x="154" y="414"/>
                  </a:lnTo>
                  <a:lnTo>
                    <a:pt x="156" y="413"/>
                  </a:lnTo>
                  <a:lnTo>
                    <a:pt x="158" y="411"/>
                  </a:lnTo>
                  <a:lnTo>
                    <a:pt x="162" y="408"/>
                  </a:lnTo>
                  <a:lnTo>
                    <a:pt x="164" y="408"/>
                  </a:lnTo>
                  <a:lnTo>
                    <a:pt x="167" y="408"/>
                  </a:lnTo>
                  <a:lnTo>
                    <a:pt x="172" y="411"/>
                  </a:lnTo>
                  <a:lnTo>
                    <a:pt x="173" y="414"/>
                  </a:lnTo>
                  <a:lnTo>
                    <a:pt x="174" y="415"/>
                  </a:lnTo>
                  <a:lnTo>
                    <a:pt x="174" y="416"/>
                  </a:lnTo>
                  <a:lnTo>
                    <a:pt x="173" y="416"/>
                  </a:lnTo>
                  <a:lnTo>
                    <a:pt x="172" y="417"/>
                  </a:lnTo>
                  <a:lnTo>
                    <a:pt x="171" y="419"/>
                  </a:lnTo>
                  <a:lnTo>
                    <a:pt x="170" y="422"/>
                  </a:lnTo>
                  <a:lnTo>
                    <a:pt x="168" y="426"/>
                  </a:lnTo>
                  <a:lnTo>
                    <a:pt x="170" y="432"/>
                  </a:lnTo>
                  <a:lnTo>
                    <a:pt x="171" y="434"/>
                  </a:lnTo>
                  <a:lnTo>
                    <a:pt x="174" y="436"/>
                  </a:lnTo>
                  <a:lnTo>
                    <a:pt x="180" y="437"/>
                  </a:lnTo>
                  <a:lnTo>
                    <a:pt x="182" y="439"/>
                  </a:lnTo>
                  <a:lnTo>
                    <a:pt x="186" y="438"/>
                  </a:lnTo>
                  <a:lnTo>
                    <a:pt x="191" y="434"/>
                  </a:lnTo>
                  <a:lnTo>
                    <a:pt x="196" y="429"/>
                  </a:lnTo>
                  <a:lnTo>
                    <a:pt x="200" y="422"/>
                  </a:lnTo>
                  <a:lnTo>
                    <a:pt x="204" y="417"/>
                  </a:lnTo>
                  <a:lnTo>
                    <a:pt x="208" y="412"/>
                  </a:lnTo>
                  <a:lnTo>
                    <a:pt x="215" y="407"/>
                  </a:lnTo>
                  <a:lnTo>
                    <a:pt x="219" y="406"/>
                  </a:lnTo>
                  <a:lnTo>
                    <a:pt x="221" y="405"/>
                  </a:lnTo>
                  <a:lnTo>
                    <a:pt x="223" y="404"/>
                  </a:lnTo>
                  <a:lnTo>
                    <a:pt x="225" y="399"/>
                  </a:lnTo>
                  <a:lnTo>
                    <a:pt x="227" y="396"/>
                  </a:lnTo>
                  <a:lnTo>
                    <a:pt x="228" y="393"/>
                  </a:lnTo>
                  <a:lnTo>
                    <a:pt x="229" y="393"/>
                  </a:lnTo>
                  <a:lnTo>
                    <a:pt x="231" y="392"/>
                  </a:lnTo>
                  <a:lnTo>
                    <a:pt x="235" y="392"/>
                  </a:lnTo>
                  <a:lnTo>
                    <a:pt x="240" y="390"/>
                  </a:lnTo>
                  <a:lnTo>
                    <a:pt x="248" y="383"/>
                  </a:lnTo>
                  <a:lnTo>
                    <a:pt x="255" y="374"/>
                  </a:lnTo>
                  <a:lnTo>
                    <a:pt x="260" y="366"/>
                  </a:lnTo>
                  <a:lnTo>
                    <a:pt x="263" y="357"/>
                  </a:lnTo>
                  <a:lnTo>
                    <a:pt x="263" y="347"/>
                  </a:lnTo>
                  <a:lnTo>
                    <a:pt x="261" y="336"/>
                  </a:lnTo>
                  <a:lnTo>
                    <a:pt x="260" y="327"/>
                  </a:lnTo>
                  <a:lnTo>
                    <a:pt x="260" y="318"/>
                  </a:lnTo>
                  <a:lnTo>
                    <a:pt x="260" y="312"/>
                  </a:lnTo>
                  <a:lnTo>
                    <a:pt x="258" y="307"/>
                  </a:lnTo>
                  <a:lnTo>
                    <a:pt x="260" y="302"/>
                  </a:lnTo>
                  <a:lnTo>
                    <a:pt x="261" y="298"/>
                  </a:lnTo>
                  <a:lnTo>
                    <a:pt x="266" y="291"/>
                  </a:lnTo>
                  <a:lnTo>
                    <a:pt x="273" y="285"/>
                  </a:lnTo>
                  <a:lnTo>
                    <a:pt x="281" y="274"/>
                  </a:lnTo>
                  <a:lnTo>
                    <a:pt x="288" y="262"/>
                  </a:lnTo>
                  <a:lnTo>
                    <a:pt x="292" y="257"/>
                  </a:lnTo>
                  <a:lnTo>
                    <a:pt x="295" y="252"/>
                  </a:lnTo>
                  <a:lnTo>
                    <a:pt x="300" y="247"/>
                  </a:lnTo>
                  <a:lnTo>
                    <a:pt x="305" y="244"/>
                  </a:lnTo>
                  <a:lnTo>
                    <a:pt x="318" y="236"/>
                  </a:lnTo>
                  <a:lnTo>
                    <a:pt x="329" y="229"/>
                  </a:lnTo>
                  <a:lnTo>
                    <a:pt x="333" y="225"/>
                  </a:lnTo>
                  <a:lnTo>
                    <a:pt x="336" y="220"/>
                  </a:lnTo>
                  <a:lnTo>
                    <a:pt x="338" y="213"/>
                  </a:lnTo>
                  <a:lnTo>
                    <a:pt x="338" y="205"/>
                  </a:lnTo>
                  <a:lnTo>
                    <a:pt x="338" y="196"/>
                  </a:lnTo>
                  <a:lnTo>
                    <a:pt x="341" y="188"/>
                  </a:lnTo>
                  <a:lnTo>
                    <a:pt x="345" y="179"/>
                  </a:lnTo>
                  <a:lnTo>
                    <a:pt x="350" y="172"/>
                  </a:lnTo>
                  <a:lnTo>
                    <a:pt x="351" y="168"/>
                  </a:lnTo>
                  <a:lnTo>
                    <a:pt x="352" y="164"/>
                  </a:lnTo>
                  <a:lnTo>
                    <a:pt x="352" y="160"/>
                  </a:lnTo>
                  <a:lnTo>
                    <a:pt x="350" y="154"/>
                  </a:lnTo>
                  <a:lnTo>
                    <a:pt x="347" y="148"/>
                  </a:lnTo>
                  <a:lnTo>
                    <a:pt x="346" y="143"/>
                  </a:lnTo>
                  <a:lnTo>
                    <a:pt x="349" y="133"/>
                  </a:lnTo>
                  <a:lnTo>
                    <a:pt x="351" y="124"/>
                  </a:lnTo>
                  <a:lnTo>
                    <a:pt x="354" y="111"/>
                  </a:lnTo>
                  <a:lnTo>
                    <a:pt x="354" y="96"/>
                  </a:lnTo>
                  <a:lnTo>
                    <a:pt x="355" y="89"/>
                  </a:lnTo>
                  <a:lnTo>
                    <a:pt x="355" y="82"/>
                  </a:lnTo>
                  <a:lnTo>
                    <a:pt x="357" y="75"/>
                  </a:lnTo>
                  <a:lnTo>
                    <a:pt x="359" y="69"/>
                  </a:lnTo>
                  <a:lnTo>
                    <a:pt x="367" y="57"/>
                  </a:lnTo>
                  <a:lnTo>
                    <a:pt x="375" y="43"/>
                  </a:lnTo>
                  <a:lnTo>
                    <a:pt x="377" y="37"/>
                  </a:lnTo>
                  <a:lnTo>
                    <a:pt x="382" y="31"/>
                  </a:lnTo>
                  <a:lnTo>
                    <a:pt x="383" y="29"/>
                  </a:lnTo>
                  <a:lnTo>
                    <a:pt x="385" y="27"/>
                  </a:lnTo>
                  <a:lnTo>
                    <a:pt x="386" y="19"/>
                  </a:lnTo>
                  <a:lnTo>
                    <a:pt x="386" y="11"/>
                  </a:lnTo>
                  <a:lnTo>
                    <a:pt x="384" y="8"/>
                  </a:lnTo>
                  <a:lnTo>
                    <a:pt x="382" y="5"/>
                  </a:lnTo>
                  <a:lnTo>
                    <a:pt x="378" y="4"/>
                  </a:lnTo>
                  <a:lnTo>
                    <a:pt x="375" y="2"/>
                  </a:lnTo>
                  <a:lnTo>
                    <a:pt x="370" y="4"/>
                  </a:lnTo>
                  <a:lnTo>
                    <a:pt x="368" y="7"/>
                  </a:lnTo>
                  <a:lnTo>
                    <a:pt x="367" y="8"/>
                  </a:lnTo>
                  <a:lnTo>
                    <a:pt x="365" y="8"/>
                  </a:lnTo>
                  <a:lnTo>
                    <a:pt x="362" y="9"/>
                  </a:lnTo>
                  <a:lnTo>
                    <a:pt x="358" y="8"/>
                  </a:lnTo>
                  <a:lnTo>
                    <a:pt x="354" y="7"/>
                  </a:lnTo>
                  <a:lnTo>
                    <a:pt x="352" y="7"/>
                  </a:lnTo>
                  <a:lnTo>
                    <a:pt x="352" y="7"/>
                  </a:lnTo>
                  <a:lnTo>
                    <a:pt x="349" y="8"/>
                  </a:lnTo>
                  <a:lnTo>
                    <a:pt x="343" y="7"/>
                  </a:lnTo>
                  <a:lnTo>
                    <a:pt x="338" y="5"/>
                  </a:lnTo>
                  <a:lnTo>
                    <a:pt x="331" y="0"/>
                  </a:lnTo>
                  <a:lnTo>
                    <a:pt x="327" y="0"/>
                  </a:lnTo>
                  <a:lnTo>
                    <a:pt x="323" y="1"/>
                  </a:lnTo>
                  <a:lnTo>
                    <a:pt x="317" y="5"/>
                  </a:lnTo>
                  <a:lnTo>
                    <a:pt x="309" y="7"/>
                  </a:lnTo>
                  <a:lnTo>
                    <a:pt x="301" y="8"/>
                  </a:lnTo>
                  <a:lnTo>
                    <a:pt x="294" y="7"/>
                  </a:lnTo>
                  <a:lnTo>
                    <a:pt x="286" y="7"/>
                  </a:lnTo>
                  <a:lnTo>
                    <a:pt x="282" y="10"/>
                  </a:lnTo>
                  <a:lnTo>
                    <a:pt x="279" y="14"/>
                  </a:lnTo>
                  <a:lnTo>
                    <a:pt x="277" y="18"/>
                  </a:lnTo>
                  <a:lnTo>
                    <a:pt x="276" y="22"/>
                  </a:lnTo>
                  <a:lnTo>
                    <a:pt x="274" y="32"/>
                  </a:lnTo>
                  <a:lnTo>
                    <a:pt x="274" y="41"/>
                  </a:lnTo>
                  <a:lnTo>
                    <a:pt x="272" y="50"/>
                  </a:lnTo>
                  <a:lnTo>
                    <a:pt x="270" y="59"/>
                  </a:lnTo>
                  <a:lnTo>
                    <a:pt x="266" y="67"/>
                  </a:lnTo>
                  <a:lnTo>
                    <a:pt x="261" y="75"/>
                  </a:lnTo>
                  <a:lnTo>
                    <a:pt x="257" y="80"/>
                  </a:lnTo>
                  <a:lnTo>
                    <a:pt x="256" y="83"/>
                  </a:lnTo>
                  <a:lnTo>
                    <a:pt x="256" y="88"/>
                  </a:lnTo>
                  <a:lnTo>
                    <a:pt x="257" y="91"/>
                  </a:lnTo>
                  <a:lnTo>
                    <a:pt x="258" y="94"/>
                  </a:lnTo>
                  <a:lnTo>
                    <a:pt x="260" y="97"/>
                  </a:lnTo>
                  <a:lnTo>
                    <a:pt x="260" y="100"/>
                  </a:lnTo>
                  <a:lnTo>
                    <a:pt x="257" y="104"/>
                  </a:lnTo>
                  <a:lnTo>
                    <a:pt x="256" y="104"/>
                  </a:lnTo>
                  <a:lnTo>
                    <a:pt x="254" y="104"/>
                  </a:lnTo>
                  <a:lnTo>
                    <a:pt x="252" y="102"/>
                  </a:lnTo>
                  <a:lnTo>
                    <a:pt x="251" y="98"/>
                  </a:lnTo>
                  <a:lnTo>
                    <a:pt x="244" y="94"/>
                  </a:lnTo>
                  <a:lnTo>
                    <a:pt x="236" y="90"/>
                  </a:lnTo>
                  <a:lnTo>
                    <a:pt x="229" y="89"/>
                  </a:lnTo>
                  <a:lnTo>
                    <a:pt x="222" y="88"/>
                  </a:lnTo>
                  <a:lnTo>
                    <a:pt x="220" y="89"/>
                  </a:lnTo>
                  <a:lnTo>
                    <a:pt x="217" y="89"/>
                  </a:lnTo>
                  <a:lnTo>
                    <a:pt x="215" y="88"/>
                  </a:lnTo>
                  <a:lnTo>
                    <a:pt x="213" y="86"/>
                  </a:lnTo>
                  <a:lnTo>
                    <a:pt x="204" y="84"/>
                  </a:lnTo>
                  <a:lnTo>
                    <a:pt x="192" y="83"/>
                  </a:lnTo>
                  <a:lnTo>
                    <a:pt x="186" y="80"/>
                  </a:lnTo>
                  <a:lnTo>
                    <a:pt x="180" y="78"/>
                  </a:lnTo>
                  <a:lnTo>
                    <a:pt x="173" y="78"/>
                  </a:lnTo>
                  <a:lnTo>
                    <a:pt x="165" y="78"/>
                  </a:lnTo>
                  <a:lnTo>
                    <a:pt x="150" y="78"/>
                  </a:lnTo>
                  <a:lnTo>
                    <a:pt x="133" y="78"/>
                  </a:lnTo>
                  <a:lnTo>
                    <a:pt x="119" y="78"/>
                  </a:lnTo>
                  <a:lnTo>
                    <a:pt x="114" y="78"/>
                  </a:lnTo>
                  <a:lnTo>
                    <a:pt x="114" y="79"/>
                  </a:lnTo>
                  <a:lnTo>
                    <a:pt x="114" y="80"/>
                  </a:lnTo>
                  <a:lnTo>
                    <a:pt x="110" y="88"/>
                  </a:lnTo>
                  <a:lnTo>
                    <a:pt x="107" y="94"/>
                  </a:lnTo>
                  <a:lnTo>
                    <a:pt x="107" y="97"/>
                  </a:lnTo>
                  <a:lnTo>
                    <a:pt x="106" y="100"/>
                  </a:lnTo>
                  <a:lnTo>
                    <a:pt x="107" y="105"/>
                  </a:lnTo>
                  <a:lnTo>
                    <a:pt x="108" y="111"/>
                  </a:lnTo>
                  <a:lnTo>
                    <a:pt x="109" y="115"/>
                  </a:lnTo>
                  <a:lnTo>
                    <a:pt x="109" y="121"/>
                  </a:lnTo>
                  <a:lnTo>
                    <a:pt x="109" y="122"/>
                  </a:lnTo>
                  <a:lnTo>
                    <a:pt x="109" y="124"/>
                  </a:lnTo>
                  <a:lnTo>
                    <a:pt x="109" y="126"/>
                  </a:lnTo>
                  <a:lnTo>
                    <a:pt x="109" y="127"/>
                  </a:lnTo>
                  <a:lnTo>
                    <a:pt x="111" y="126"/>
                  </a:lnTo>
                  <a:lnTo>
                    <a:pt x="114" y="124"/>
                  </a:lnTo>
                  <a:lnTo>
                    <a:pt x="122" y="122"/>
                  </a:lnTo>
                  <a:lnTo>
                    <a:pt x="133" y="120"/>
                  </a:lnTo>
                  <a:lnTo>
                    <a:pt x="139" y="118"/>
                  </a:lnTo>
                  <a:lnTo>
                    <a:pt x="144" y="118"/>
                  </a:lnTo>
                  <a:lnTo>
                    <a:pt x="151" y="118"/>
                  </a:lnTo>
                  <a:lnTo>
                    <a:pt x="157" y="118"/>
                  </a:lnTo>
                  <a:lnTo>
                    <a:pt x="159" y="119"/>
                  </a:lnTo>
                  <a:lnTo>
                    <a:pt x="162" y="121"/>
                  </a:lnTo>
                  <a:lnTo>
                    <a:pt x="167" y="129"/>
                  </a:lnTo>
                  <a:lnTo>
                    <a:pt x="172" y="139"/>
                  </a:lnTo>
                  <a:lnTo>
                    <a:pt x="173" y="143"/>
                  </a:lnTo>
                  <a:lnTo>
                    <a:pt x="173" y="146"/>
                  </a:lnTo>
                  <a:lnTo>
                    <a:pt x="172" y="149"/>
                  </a:lnTo>
                  <a:lnTo>
                    <a:pt x="171" y="153"/>
                  </a:lnTo>
                  <a:lnTo>
                    <a:pt x="168" y="155"/>
                  </a:lnTo>
                  <a:lnTo>
                    <a:pt x="166" y="157"/>
                  </a:lnTo>
                  <a:lnTo>
                    <a:pt x="163" y="160"/>
                  </a:lnTo>
                  <a:lnTo>
                    <a:pt x="159" y="161"/>
                  </a:lnTo>
                  <a:lnTo>
                    <a:pt x="156" y="161"/>
                  </a:lnTo>
                  <a:lnTo>
                    <a:pt x="152" y="163"/>
                  </a:lnTo>
                  <a:lnTo>
                    <a:pt x="150" y="165"/>
                  </a:lnTo>
                  <a:lnTo>
                    <a:pt x="148" y="168"/>
                  </a:lnTo>
                  <a:lnTo>
                    <a:pt x="146" y="171"/>
                  </a:lnTo>
                  <a:lnTo>
                    <a:pt x="146" y="175"/>
                  </a:lnTo>
                  <a:lnTo>
                    <a:pt x="144" y="178"/>
                  </a:lnTo>
                  <a:lnTo>
                    <a:pt x="146" y="181"/>
                  </a:lnTo>
                  <a:lnTo>
                    <a:pt x="147" y="185"/>
                  </a:lnTo>
                  <a:lnTo>
                    <a:pt x="146" y="188"/>
                  </a:lnTo>
                  <a:lnTo>
                    <a:pt x="144" y="190"/>
                  </a:lnTo>
                  <a:lnTo>
                    <a:pt x="143" y="194"/>
                  </a:lnTo>
                  <a:lnTo>
                    <a:pt x="142" y="196"/>
                  </a:lnTo>
                  <a:lnTo>
                    <a:pt x="143" y="198"/>
                  </a:lnTo>
                  <a:lnTo>
                    <a:pt x="144" y="201"/>
                  </a:lnTo>
                  <a:lnTo>
                    <a:pt x="150" y="203"/>
                  </a:lnTo>
                  <a:lnTo>
                    <a:pt x="154" y="204"/>
                  </a:lnTo>
                  <a:lnTo>
                    <a:pt x="156" y="205"/>
                  </a:lnTo>
                  <a:lnTo>
                    <a:pt x="157" y="208"/>
                  </a:lnTo>
                  <a:lnTo>
                    <a:pt x="158" y="209"/>
                  </a:lnTo>
                  <a:lnTo>
                    <a:pt x="158" y="210"/>
                  </a:lnTo>
                  <a:lnTo>
                    <a:pt x="159" y="211"/>
                  </a:lnTo>
                  <a:lnTo>
                    <a:pt x="163" y="212"/>
                  </a:lnTo>
                  <a:lnTo>
                    <a:pt x="166" y="213"/>
                  </a:lnTo>
                  <a:lnTo>
                    <a:pt x="170" y="213"/>
                  </a:lnTo>
                  <a:lnTo>
                    <a:pt x="173" y="214"/>
                  </a:lnTo>
                  <a:lnTo>
                    <a:pt x="174" y="217"/>
                  </a:lnTo>
                  <a:lnTo>
                    <a:pt x="175" y="219"/>
                  </a:lnTo>
                  <a:lnTo>
                    <a:pt x="175" y="221"/>
                  </a:lnTo>
                  <a:lnTo>
                    <a:pt x="175" y="225"/>
                  </a:lnTo>
                  <a:lnTo>
                    <a:pt x="174" y="230"/>
                  </a:lnTo>
                  <a:lnTo>
                    <a:pt x="173" y="236"/>
                  </a:lnTo>
                  <a:lnTo>
                    <a:pt x="172" y="243"/>
                  </a:lnTo>
                  <a:lnTo>
                    <a:pt x="173" y="251"/>
                  </a:lnTo>
                  <a:lnTo>
                    <a:pt x="174" y="257"/>
                  </a:lnTo>
                  <a:lnTo>
                    <a:pt x="173" y="262"/>
                  </a:lnTo>
                  <a:lnTo>
                    <a:pt x="171" y="266"/>
                  </a:lnTo>
                  <a:lnTo>
                    <a:pt x="170" y="269"/>
                  </a:lnTo>
                  <a:lnTo>
                    <a:pt x="170" y="271"/>
                  </a:lnTo>
                  <a:lnTo>
                    <a:pt x="171" y="276"/>
                  </a:lnTo>
                  <a:lnTo>
                    <a:pt x="172" y="281"/>
                  </a:lnTo>
                  <a:lnTo>
                    <a:pt x="172" y="283"/>
                  </a:lnTo>
                  <a:lnTo>
                    <a:pt x="171" y="285"/>
                  </a:lnTo>
                  <a:lnTo>
                    <a:pt x="168" y="286"/>
                  </a:lnTo>
                  <a:lnTo>
                    <a:pt x="165" y="289"/>
                  </a:lnTo>
                  <a:lnTo>
                    <a:pt x="160" y="294"/>
                  </a:lnTo>
                  <a:lnTo>
                    <a:pt x="162" y="301"/>
                  </a:lnTo>
                  <a:lnTo>
                    <a:pt x="163" y="307"/>
                  </a:lnTo>
                  <a:lnTo>
                    <a:pt x="163" y="309"/>
                  </a:lnTo>
                  <a:lnTo>
                    <a:pt x="162" y="310"/>
                  </a:lnTo>
                  <a:lnTo>
                    <a:pt x="158" y="312"/>
                  </a:lnTo>
                  <a:lnTo>
                    <a:pt x="155" y="314"/>
                  </a:lnTo>
                  <a:lnTo>
                    <a:pt x="148" y="315"/>
                  </a:lnTo>
                  <a:lnTo>
                    <a:pt x="144" y="315"/>
                  </a:lnTo>
                  <a:lnTo>
                    <a:pt x="143" y="315"/>
                  </a:lnTo>
                  <a:lnTo>
                    <a:pt x="143" y="312"/>
                  </a:lnTo>
                  <a:lnTo>
                    <a:pt x="144" y="310"/>
                  </a:lnTo>
                  <a:lnTo>
                    <a:pt x="144" y="307"/>
                  </a:lnTo>
                  <a:lnTo>
                    <a:pt x="144" y="303"/>
                  </a:lnTo>
                  <a:lnTo>
                    <a:pt x="141" y="299"/>
                  </a:lnTo>
                  <a:lnTo>
                    <a:pt x="139" y="298"/>
                  </a:lnTo>
                  <a:lnTo>
                    <a:pt x="137" y="298"/>
                  </a:lnTo>
                  <a:lnTo>
                    <a:pt x="135" y="298"/>
                  </a:lnTo>
                  <a:lnTo>
                    <a:pt x="134" y="299"/>
                  </a:lnTo>
                  <a:lnTo>
                    <a:pt x="133" y="302"/>
                  </a:lnTo>
                  <a:lnTo>
                    <a:pt x="131" y="307"/>
                  </a:lnTo>
                  <a:lnTo>
                    <a:pt x="127" y="309"/>
                  </a:lnTo>
                  <a:lnTo>
                    <a:pt x="124" y="310"/>
                  </a:lnTo>
                  <a:lnTo>
                    <a:pt x="119" y="311"/>
                  </a:lnTo>
                  <a:lnTo>
                    <a:pt x="116" y="311"/>
                  </a:lnTo>
                  <a:lnTo>
                    <a:pt x="108" y="309"/>
                  </a:lnTo>
                  <a:lnTo>
                    <a:pt x="101" y="306"/>
                  </a:lnTo>
                  <a:lnTo>
                    <a:pt x="97" y="300"/>
                  </a:lnTo>
                  <a:lnTo>
                    <a:pt x="92" y="293"/>
                  </a:lnTo>
                  <a:lnTo>
                    <a:pt x="90" y="290"/>
                  </a:lnTo>
                  <a:lnTo>
                    <a:pt x="86" y="285"/>
                  </a:lnTo>
                  <a:lnTo>
                    <a:pt x="82" y="281"/>
                  </a:lnTo>
                  <a:lnTo>
                    <a:pt x="78" y="278"/>
                  </a:lnTo>
                  <a:lnTo>
                    <a:pt x="76" y="278"/>
                  </a:lnTo>
                  <a:lnTo>
                    <a:pt x="73" y="279"/>
                  </a:lnTo>
                  <a:lnTo>
                    <a:pt x="70" y="284"/>
                  </a:lnTo>
                  <a:lnTo>
                    <a:pt x="70" y="287"/>
                  </a:lnTo>
                  <a:lnTo>
                    <a:pt x="70" y="290"/>
                  </a:lnTo>
                  <a:lnTo>
                    <a:pt x="72" y="293"/>
                  </a:lnTo>
                  <a:lnTo>
                    <a:pt x="75" y="298"/>
                  </a:lnTo>
                  <a:lnTo>
                    <a:pt x="75" y="303"/>
                  </a:lnTo>
                  <a:lnTo>
                    <a:pt x="74" y="306"/>
                  </a:lnTo>
                  <a:lnTo>
                    <a:pt x="73" y="307"/>
                  </a:lnTo>
                  <a:lnTo>
                    <a:pt x="72" y="307"/>
                  </a:lnTo>
                  <a:lnTo>
                    <a:pt x="69" y="308"/>
                  </a:lnTo>
                  <a:lnTo>
                    <a:pt x="65" y="308"/>
                  </a:lnTo>
                  <a:lnTo>
                    <a:pt x="61" y="308"/>
                  </a:lnTo>
                  <a:lnTo>
                    <a:pt x="51" y="307"/>
                  </a:lnTo>
                  <a:lnTo>
                    <a:pt x="42" y="309"/>
                  </a:lnTo>
                  <a:lnTo>
                    <a:pt x="38" y="310"/>
                  </a:lnTo>
                  <a:lnTo>
                    <a:pt x="36" y="311"/>
                  </a:lnTo>
                  <a:lnTo>
                    <a:pt x="34" y="310"/>
                  </a:lnTo>
                  <a:lnTo>
                    <a:pt x="32" y="309"/>
                  </a:lnTo>
                  <a:lnTo>
                    <a:pt x="28" y="307"/>
                  </a:lnTo>
                  <a:lnTo>
                    <a:pt x="26" y="306"/>
                  </a:lnTo>
                  <a:lnTo>
                    <a:pt x="25" y="307"/>
                  </a:lnTo>
                  <a:lnTo>
                    <a:pt x="25" y="308"/>
                  </a:lnTo>
                  <a:lnTo>
                    <a:pt x="26" y="314"/>
                  </a:lnTo>
                  <a:lnTo>
                    <a:pt x="29" y="318"/>
                  </a:lnTo>
                  <a:lnTo>
                    <a:pt x="28" y="325"/>
                  </a:lnTo>
                  <a:lnTo>
                    <a:pt x="28" y="333"/>
                  </a:lnTo>
                  <a:lnTo>
                    <a:pt x="30" y="334"/>
                  </a:lnTo>
                  <a:lnTo>
                    <a:pt x="33" y="336"/>
                  </a:lnTo>
                  <a:lnTo>
                    <a:pt x="35" y="339"/>
                  </a:lnTo>
                  <a:lnTo>
                    <a:pt x="35" y="341"/>
                  </a:lnTo>
                  <a:lnTo>
                    <a:pt x="33" y="344"/>
                  </a:lnTo>
                  <a:lnTo>
                    <a:pt x="30" y="347"/>
                  </a:lnTo>
                  <a:lnTo>
                    <a:pt x="29" y="347"/>
                  </a:lnTo>
                  <a:lnTo>
                    <a:pt x="29" y="348"/>
                  </a:lnTo>
                  <a:lnTo>
                    <a:pt x="32" y="349"/>
                  </a:lnTo>
                  <a:lnTo>
                    <a:pt x="35" y="351"/>
                  </a:lnTo>
                  <a:lnTo>
                    <a:pt x="41" y="354"/>
                  </a:lnTo>
                  <a:lnTo>
                    <a:pt x="43" y="356"/>
                  </a:lnTo>
                  <a:lnTo>
                    <a:pt x="44" y="358"/>
                  </a:lnTo>
                  <a:lnTo>
                    <a:pt x="44" y="360"/>
                  </a:lnTo>
                  <a:lnTo>
                    <a:pt x="43" y="363"/>
                  </a:lnTo>
                  <a:lnTo>
                    <a:pt x="42" y="365"/>
                  </a:lnTo>
                  <a:lnTo>
                    <a:pt x="42" y="368"/>
                  </a:lnTo>
                  <a:lnTo>
                    <a:pt x="43" y="372"/>
                  </a:lnTo>
                  <a:lnTo>
                    <a:pt x="44" y="374"/>
                  </a:lnTo>
                  <a:lnTo>
                    <a:pt x="44" y="376"/>
                  </a:lnTo>
                  <a:lnTo>
                    <a:pt x="42" y="377"/>
                  </a:lnTo>
                  <a:lnTo>
                    <a:pt x="37" y="376"/>
                  </a:lnTo>
                  <a:lnTo>
                    <a:pt x="29" y="372"/>
                  </a:lnTo>
                  <a:lnTo>
                    <a:pt x="23" y="367"/>
                  </a:lnTo>
                  <a:lnTo>
                    <a:pt x="11" y="375"/>
                  </a:lnTo>
                  <a:lnTo>
                    <a:pt x="0" y="384"/>
                  </a:lnTo>
                  <a:lnTo>
                    <a:pt x="11" y="393"/>
                  </a:lnTo>
                  <a:lnTo>
                    <a:pt x="21" y="403"/>
                  </a:lnTo>
                  <a:lnTo>
                    <a:pt x="27" y="407"/>
                  </a:lnTo>
                  <a:lnTo>
                    <a:pt x="30" y="413"/>
                  </a:lnTo>
                  <a:lnTo>
                    <a:pt x="34" y="419"/>
                  </a:lnTo>
                  <a:lnTo>
                    <a:pt x="36" y="425"/>
                  </a:lnTo>
                  <a:lnTo>
                    <a:pt x="38" y="431"/>
                  </a:lnTo>
                  <a:lnTo>
                    <a:pt x="42" y="436"/>
                  </a:lnTo>
                  <a:lnTo>
                    <a:pt x="45" y="440"/>
                  </a:lnTo>
                  <a:lnTo>
                    <a:pt x="49" y="445"/>
                  </a:lnTo>
                  <a:lnTo>
                    <a:pt x="49" y="444"/>
                  </a:lnTo>
                  <a:lnTo>
                    <a:pt x="50" y="444"/>
                  </a:lnTo>
                  <a:lnTo>
                    <a:pt x="52" y="439"/>
                  </a:lnTo>
                  <a:lnTo>
                    <a:pt x="53" y="436"/>
                  </a:lnTo>
                  <a:lnTo>
                    <a:pt x="57" y="433"/>
                  </a:lnTo>
                  <a:lnTo>
                    <a:pt x="61" y="432"/>
                  </a:lnTo>
                  <a:lnTo>
                    <a:pt x="65" y="429"/>
                  </a:lnTo>
                  <a:lnTo>
                    <a:pt x="66" y="425"/>
                  </a:lnTo>
                  <a:lnTo>
                    <a:pt x="67" y="424"/>
                  </a:lnTo>
                  <a:lnTo>
                    <a:pt x="69" y="423"/>
                  </a:lnTo>
                  <a:lnTo>
                    <a:pt x="72" y="422"/>
                  </a:lnTo>
                  <a:lnTo>
                    <a:pt x="76" y="421"/>
                  </a:lnTo>
                  <a:lnTo>
                    <a:pt x="78" y="420"/>
                  </a:lnTo>
                  <a:lnTo>
                    <a:pt x="82" y="419"/>
                  </a:lnTo>
                  <a:lnTo>
                    <a:pt x="84" y="414"/>
                  </a:lnTo>
                  <a:lnTo>
                    <a:pt x="87" y="411"/>
                  </a:lnTo>
                  <a:lnTo>
                    <a:pt x="92" y="412"/>
                  </a:lnTo>
                  <a:lnTo>
                    <a:pt x="97" y="415"/>
                  </a:lnTo>
                  <a:lnTo>
                    <a:pt x="101" y="419"/>
                  </a:lnTo>
                  <a:lnTo>
                    <a:pt x="103" y="422"/>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0" name="Freeform 440"/>
            <p:cNvSpPr>
              <a:spLocks/>
            </p:cNvSpPr>
            <p:nvPr/>
          </p:nvSpPr>
          <p:spPr bwMode="gray">
            <a:xfrm>
              <a:off x="5068888" y="4422776"/>
              <a:ext cx="93663" cy="98425"/>
            </a:xfrm>
            <a:custGeom>
              <a:avLst/>
              <a:gdLst/>
              <a:ahLst/>
              <a:cxnLst>
                <a:cxn ang="0">
                  <a:pos x="157" y="306"/>
                </a:cxn>
                <a:cxn ang="0">
                  <a:pos x="162" y="298"/>
                </a:cxn>
                <a:cxn ang="0">
                  <a:pos x="163" y="286"/>
                </a:cxn>
                <a:cxn ang="0">
                  <a:pos x="149" y="277"/>
                </a:cxn>
                <a:cxn ang="0">
                  <a:pos x="153" y="266"/>
                </a:cxn>
                <a:cxn ang="0">
                  <a:pos x="146" y="244"/>
                </a:cxn>
                <a:cxn ang="0">
                  <a:pos x="152" y="239"/>
                </a:cxn>
                <a:cxn ang="0">
                  <a:pos x="171" y="237"/>
                </a:cxn>
                <a:cxn ang="0">
                  <a:pos x="193" y="237"/>
                </a:cxn>
                <a:cxn ang="0">
                  <a:pos x="190" y="220"/>
                </a:cxn>
                <a:cxn ang="0">
                  <a:pos x="198" y="208"/>
                </a:cxn>
                <a:cxn ang="0">
                  <a:pos x="217" y="230"/>
                </a:cxn>
                <a:cxn ang="0">
                  <a:pos x="244" y="240"/>
                </a:cxn>
                <a:cxn ang="0">
                  <a:pos x="255" y="228"/>
                </a:cxn>
                <a:cxn ang="0">
                  <a:pos x="264" y="237"/>
                </a:cxn>
                <a:cxn ang="0">
                  <a:pos x="268" y="245"/>
                </a:cxn>
                <a:cxn ang="0">
                  <a:pos x="283" y="237"/>
                </a:cxn>
                <a:cxn ang="0">
                  <a:pos x="291" y="215"/>
                </a:cxn>
                <a:cxn ang="0">
                  <a:pos x="290" y="199"/>
                </a:cxn>
                <a:cxn ang="0">
                  <a:pos x="292" y="173"/>
                </a:cxn>
                <a:cxn ang="0">
                  <a:pos x="295" y="149"/>
                </a:cxn>
                <a:cxn ang="0">
                  <a:pos x="283" y="142"/>
                </a:cxn>
                <a:cxn ang="0">
                  <a:pos x="276" y="135"/>
                </a:cxn>
                <a:cxn ang="0">
                  <a:pos x="262" y="126"/>
                </a:cxn>
                <a:cxn ang="0">
                  <a:pos x="266" y="111"/>
                </a:cxn>
                <a:cxn ang="0">
                  <a:pos x="270" y="95"/>
                </a:cxn>
                <a:cxn ang="0">
                  <a:pos x="286" y="87"/>
                </a:cxn>
                <a:cxn ang="0">
                  <a:pos x="292" y="73"/>
                </a:cxn>
                <a:cxn ang="0">
                  <a:pos x="277" y="48"/>
                </a:cxn>
                <a:cxn ang="0">
                  <a:pos x="242" y="52"/>
                </a:cxn>
                <a:cxn ang="0">
                  <a:pos x="229" y="54"/>
                </a:cxn>
                <a:cxn ang="0">
                  <a:pos x="227" y="35"/>
                </a:cxn>
                <a:cxn ang="0">
                  <a:pos x="234" y="10"/>
                </a:cxn>
                <a:cxn ang="0">
                  <a:pos x="229" y="5"/>
                </a:cxn>
                <a:cxn ang="0">
                  <a:pos x="223" y="1"/>
                </a:cxn>
                <a:cxn ang="0">
                  <a:pos x="178" y="1"/>
                </a:cxn>
                <a:cxn ang="0">
                  <a:pos x="143" y="0"/>
                </a:cxn>
                <a:cxn ang="0">
                  <a:pos x="133" y="22"/>
                </a:cxn>
                <a:cxn ang="0">
                  <a:pos x="117" y="68"/>
                </a:cxn>
                <a:cxn ang="0">
                  <a:pos x="56" y="67"/>
                </a:cxn>
                <a:cxn ang="0">
                  <a:pos x="46" y="86"/>
                </a:cxn>
                <a:cxn ang="0">
                  <a:pos x="32" y="89"/>
                </a:cxn>
                <a:cxn ang="0">
                  <a:pos x="44" y="102"/>
                </a:cxn>
                <a:cxn ang="0">
                  <a:pos x="68" y="110"/>
                </a:cxn>
                <a:cxn ang="0">
                  <a:pos x="51" y="115"/>
                </a:cxn>
                <a:cxn ang="0">
                  <a:pos x="32" y="102"/>
                </a:cxn>
                <a:cxn ang="0">
                  <a:pos x="26" y="144"/>
                </a:cxn>
                <a:cxn ang="0">
                  <a:pos x="10" y="155"/>
                </a:cxn>
                <a:cxn ang="0">
                  <a:pos x="1" y="156"/>
                </a:cxn>
                <a:cxn ang="0">
                  <a:pos x="27" y="212"/>
                </a:cxn>
                <a:cxn ang="0">
                  <a:pos x="70" y="261"/>
                </a:cxn>
                <a:cxn ang="0">
                  <a:pos x="114" y="310"/>
                </a:cxn>
              </a:cxnLst>
              <a:rect l="0" t="0" r="r" b="b"/>
              <a:pathLst>
                <a:path w="295" h="314">
                  <a:moveTo>
                    <a:pt x="120" y="314"/>
                  </a:moveTo>
                  <a:lnTo>
                    <a:pt x="131" y="305"/>
                  </a:lnTo>
                  <a:lnTo>
                    <a:pt x="143" y="297"/>
                  </a:lnTo>
                  <a:lnTo>
                    <a:pt x="149" y="302"/>
                  </a:lnTo>
                  <a:lnTo>
                    <a:pt x="157" y="306"/>
                  </a:lnTo>
                  <a:lnTo>
                    <a:pt x="162" y="307"/>
                  </a:lnTo>
                  <a:lnTo>
                    <a:pt x="164" y="306"/>
                  </a:lnTo>
                  <a:lnTo>
                    <a:pt x="164" y="304"/>
                  </a:lnTo>
                  <a:lnTo>
                    <a:pt x="163" y="302"/>
                  </a:lnTo>
                  <a:lnTo>
                    <a:pt x="162" y="298"/>
                  </a:lnTo>
                  <a:lnTo>
                    <a:pt x="162" y="295"/>
                  </a:lnTo>
                  <a:lnTo>
                    <a:pt x="163" y="293"/>
                  </a:lnTo>
                  <a:lnTo>
                    <a:pt x="164" y="290"/>
                  </a:lnTo>
                  <a:lnTo>
                    <a:pt x="164" y="288"/>
                  </a:lnTo>
                  <a:lnTo>
                    <a:pt x="163" y="286"/>
                  </a:lnTo>
                  <a:lnTo>
                    <a:pt x="161" y="284"/>
                  </a:lnTo>
                  <a:lnTo>
                    <a:pt x="155" y="281"/>
                  </a:lnTo>
                  <a:lnTo>
                    <a:pt x="152" y="279"/>
                  </a:lnTo>
                  <a:lnTo>
                    <a:pt x="149" y="278"/>
                  </a:lnTo>
                  <a:lnTo>
                    <a:pt x="149" y="277"/>
                  </a:lnTo>
                  <a:lnTo>
                    <a:pt x="150" y="277"/>
                  </a:lnTo>
                  <a:lnTo>
                    <a:pt x="153" y="274"/>
                  </a:lnTo>
                  <a:lnTo>
                    <a:pt x="155" y="271"/>
                  </a:lnTo>
                  <a:lnTo>
                    <a:pt x="155" y="269"/>
                  </a:lnTo>
                  <a:lnTo>
                    <a:pt x="153" y="266"/>
                  </a:lnTo>
                  <a:lnTo>
                    <a:pt x="150" y="264"/>
                  </a:lnTo>
                  <a:lnTo>
                    <a:pt x="148" y="263"/>
                  </a:lnTo>
                  <a:lnTo>
                    <a:pt x="148" y="255"/>
                  </a:lnTo>
                  <a:lnTo>
                    <a:pt x="149" y="248"/>
                  </a:lnTo>
                  <a:lnTo>
                    <a:pt x="146" y="244"/>
                  </a:lnTo>
                  <a:lnTo>
                    <a:pt x="145" y="238"/>
                  </a:lnTo>
                  <a:lnTo>
                    <a:pt x="145" y="237"/>
                  </a:lnTo>
                  <a:lnTo>
                    <a:pt x="146" y="236"/>
                  </a:lnTo>
                  <a:lnTo>
                    <a:pt x="148" y="237"/>
                  </a:lnTo>
                  <a:lnTo>
                    <a:pt x="152" y="239"/>
                  </a:lnTo>
                  <a:lnTo>
                    <a:pt x="154" y="240"/>
                  </a:lnTo>
                  <a:lnTo>
                    <a:pt x="156" y="241"/>
                  </a:lnTo>
                  <a:lnTo>
                    <a:pt x="158" y="240"/>
                  </a:lnTo>
                  <a:lnTo>
                    <a:pt x="162" y="239"/>
                  </a:lnTo>
                  <a:lnTo>
                    <a:pt x="171" y="237"/>
                  </a:lnTo>
                  <a:lnTo>
                    <a:pt x="181" y="238"/>
                  </a:lnTo>
                  <a:lnTo>
                    <a:pt x="185" y="238"/>
                  </a:lnTo>
                  <a:lnTo>
                    <a:pt x="189" y="238"/>
                  </a:lnTo>
                  <a:lnTo>
                    <a:pt x="192" y="237"/>
                  </a:lnTo>
                  <a:lnTo>
                    <a:pt x="193" y="237"/>
                  </a:lnTo>
                  <a:lnTo>
                    <a:pt x="194" y="236"/>
                  </a:lnTo>
                  <a:lnTo>
                    <a:pt x="195" y="233"/>
                  </a:lnTo>
                  <a:lnTo>
                    <a:pt x="195" y="228"/>
                  </a:lnTo>
                  <a:lnTo>
                    <a:pt x="192" y="223"/>
                  </a:lnTo>
                  <a:lnTo>
                    <a:pt x="190" y="220"/>
                  </a:lnTo>
                  <a:lnTo>
                    <a:pt x="190" y="217"/>
                  </a:lnTo>
                  <a:lnTo>
                    <a:pt x="190" y="214"/>
                  </a:lnTo>
                  <a:lnTo>
                    <a:pt x="193" y="209"/>
                  </a:lnTo>
                  <a:lnTo>
                    <a:pt x="196" y="208"/>
                  </a:lnTo>
                  <a:lnTo>
                    <a:pt x="198" y="208"/>
                  </a:lnTo>
                  <a:lnTo>
                    <a:pt x="202" y="211"/>
                  </a:lnTo>
                  <a:lnTo>
                    <a:pt x="206" y="215"/>
                  </a:lnTo>
                  <a:lnTo>
                    <a:pt x="210" y="220"/>
                  </a:lnTo>
                  <a:lnTo>
                    <a:pt x="212" y="223"/>
                  </a:lnTo>
                  <a:lnTo>
                    <a:pt x="217" y="230"/>
                  </a:lnTo>
                  <a:lnTo>
                    <a:pt x="221" y="236"/>
                  </a:lnTo>
                  <a:lnTo>
                    <a:pt x="228" y="239"/>
                  </a:lnTo>
                  <a:lnTo>
                    <a:pt x="236" y="241"/>
                  </a:lnTo>
                  <a:lnTo>
                    <a:pt x="239" y="241"/>
                  </a:lnTo>
                  <a:lnTo>
                    <a:pt x="244" y="240"/>
                  </a:lnTo>
                  <a:lnTo>
                    <a:pt x="247" y="239"/>
                  </a:lnTo>
                  <a:lnTo>
                    <a:pt x="251" y="237"/>
                  </a:lnTo>
                  <a:lnTo>
                    <a:pt x="253" y="232"/>
                  </a:lnTo>
                  <a:lnTo>
                    <a:pt x="254" y="229"/>
                  </a:lnTo>
                  <a:lnTo>
                    <a:pt x="255" y="228"/>
                  </a:lnTo>
                  <a:lnTo>
                    <a:pt x="257" y="228"/>
                  </a:lnTo>
                  <a:lnTo>
                    <a:pt x="259" y="228"/>
                  </a:lnTo>
                  <a:lnTo>
                    <a:pt x="261" y="229"/>
                  </a:lnTo>
                  <a:lnTo>
                    <a:pt x="264" y="233"/>
                  </a:lnTo>
                  <a:lnTo>
                    <a:pt x="264" y="237"/>
                  </a:lnTo>
                  <a:lnTo>
                    <a:pt x="264" y="240"/>
                  </a:lnTo>
                  <a:lnTo>
                    <a:pt x="263" y="242"/>
                  </a:lnTo>
                  <a:lnTo>
                    <a:pt x="263" y="245"/>
                  </a:lnTo>
                  <a:lnTo>
                    <a:pt x="264" y="245"/>
                  </a:lnTo>
                  <a:lnTo>
                    <a:pt x="268" y="245"/>
                  </a:lnTo>
                  <a:lnTo>
                    <a:pt x="275" y="244"/>
                  </a:lnTo>
                  <a:lnTo>
                    <a:pt x="278" y="242"/>
                  </a:lnTo>
                  <a:lnTo>
                    <a:pt x="282" y="240"/>
                  </a:lnTo>
                  <a:lnTo>
                    <a:pt x="283" y="239"/>
                  </a:lnTo>
                  <a:lnTo>
                    <a:pt x="283" y="237"/>
                  </a:lnTo>
                  <a:lnTo>
                    <a:pt x="282" y="231"/>
                  </a:lnTo>
                  <a:lnTo>
                    <a:pt x="280" y="224"/>
                  </a:lnTo>
                  <a:lnTo>
                    <a:pt x="285" y="219"/>
                  </a:lnTo>
                  <a:lnTo>
                    <a:pt x="288" y="216"/>
                  </a:lnTo>
                  <a:lnTo>
                    <a:pt x="291" y="215"/>
                  </a:lnTo>
                  <a:lnTo>
                    <a:pt x="292" y="213"/>
                  </a:lnTo>
                  <a:lnTo>
                    <a:pt x="292" y="211"/>
                  </a:lnTo>
                  <a:lnTo>
                    <a:pt x="291" y="206"/>
                  </a:lnTo>
                  <a:lnTo>
                    <a:pt x="290" y="201"/>
                  </a:lnTo>
                  <a:lnTo>
                    <a:pt x="290" y="199"/>
                  </a:lnTo>
                  <a:lnTo>
                    <a:pt x="291" y="196"/>
                  </a:lnTo>
                  <a:lnTo>
                    <a:pt x="293" y="192"/>
                  </a:lnTo>
                  <a:lnTo>
                    <a:pt x="294" y="187"/>
                  </a:lnTo>
                  <a:lnTo>
                    <a:pt x="293" y="181"/>
                  </a:lnTo>
                  <a:lnTo>
                    <a:pt x="292" y="173"/>
                  </a:lnTo>
                  <a:lnTo>
                    <a:pt x="293" y="166"/>
                  </a:lnTo>
                  <a:lnTo>
                    <a:pt x="294" y="160"/>
                  </a:lnTo>
                  <a:lnTo>
                    <a:pt x="295" y="155"/>
                  </a:lnTo>
                  <a:lnTo>
                    <a:pt x="295" y="151"/>
                  </a:lnTo>
                  <a:lnTo>
                    <a:pt x="295" y="149"/>
                  </a:lnTo>
                  <a:lnTo>
                    <a:pt x="294" y="147"/>
                  </a:lnTo>
                  <a:lnTo>
                    <a:pt x="293" y="144"/>
                  </a:lnTo>
                  <a:lnTo>
                    <a:pt x="290" y="143"/>
                  </a:lnTo>
                  <a:lnTo>
                    <a:pt x="286" y="143"/>
                  </a:lnTo>
                  <a:lnTo>
                    <a:pt x="283" y="142"/>
                  </a:lnTo>
                  <a:lnTo>
                    <a:pt x="279" y="141"/>
                  </a:lnTo>
                  <a:lnTo>
                    <a:pt x="278" y="140"/>
                  </a:lnTo>
                  <a:lnTo>
                    <a:pt x="278" y="139"/>
                  </a:lnTo>
                  <a:lnTo>
                    <a:pt x="277" y="138"/>
                  </a:lnTo>
                  <a:lnTo>
                    <a:pt x="276" y="135"/>
                  </a:lnTo>
                  <a:lnTo>
                    <a:pt x="274" y="134"/>
                  </a:lnTo>
                  <a:lnTo>
                    <a:pt x="270" y="133"/>
                  </a:lnTo>
                  <a:lnTo>
                    <a:pt x="264" y="131"/>
                  </a:lnTo>
                  <a:lnTo>
                    <a:pt x="263" y="128"/>
                  </a:lnTo>
                  <a:lnTo>
                    <a:pt x="262" y="126"/>
                  </a:lnTo>
                  <a:lnTo>
                    <a:pt x="263" y="124"/>
                  </a:lnTo>
                  <a:lnTo>
                    <a:pt x="264" y="120"/>
                  </a:lnTo>
                  <a:lnTo>
                    <a:pt x="266" y="118"/>
                  </a:lnTo>
                  <a:lnTo>
                    <a:pt x="267" y="115"/>
                  </a:lnTo>
                  <a:lnTo>
                    <a:pt x="266" y="111"/>
                  </a:lnTo>
                  <a:lnTo>
                    <a:pt x="264" y="108"/>
                  </a:lnTo>
                  <a:lnTo>
                    <a:pt x="266" y="105"/>
                  </a:lnTo>
                  <a:lnTo>
                    <a:pt x="266" y="101"/>
                  </a:lnTo>
                  <a:lnTo>
                    <a:pt x="268" y="98"/>
                  </a:lnTo>
                  <a:lnTo>
                    <a:pt x="270" y="95"/>
                  </a:lnTo>
                  <a:lnTo>
                    <a:pt x="272" y="93"/>
                  </a:lnTo>
                  <a:lnTo>
                    <a:pt x="276" y="91"/>
                  </a:lnTo>
                  <a:lnTo>
                    <a:pt x="279" y="91"/>
                  </a:lnTo>
                  <a:lnTo>
                    <a:pt x="283" y="90"/>
                  </a:lnTo>
                  <a:lnTo>
                    <a:pt x="286" y="87"/>
                  </a:lnTo>
                  <a:lnTo>
                    <a:pt x="288" y="85"/>
                  </a:lnTo>
                  <a:lnTo>
                    <a:pt x="291" y="83"/>
                  </a:lnTo>
                  <a:lnTo>
                    <a:pt x="292" y="79"/>
                  </a:lnTo>
                  <a:lnTo>
                    <a:pt x="293" y="76"/>
                  </a:lnTo>
                  <a:lnTo>
                    <a:pt x="292" y="73"/>
                  </a:lnTo>
                  <a:lnTo>
                    <a:pt x="292" y="69"/>
                  </a:lnTo>
                  <a:lnTo>
                    <a:pt x="287" y="59"/>
                  </a:lnTo>
                  <a:lnTo>
                    <a:pt x="282" y="51"/>
                  </a:lnTo>
                  <a:lnTo>
                    <a:pt x="279" y="49"/>
                  </a:lnTo>
                  <a:lnTo>
                    <a:pt x="277" y="48"/>
                  </a:lnTo>
                  <a:lnTo>
                    <a:pt x="271" y="48"/>
                  </a:lnTo>
                  <a:lnTo>
                    <a:pt x="264" y="48"/>
                  </a:lnTo>
                  <a:lnTo>
                    <a:pt x="259" y="48"/>
                  </a:lnTo>
                  <a:lnTo>
                    <a:pt x="253" y="50"/>
                  </a:lnTo>
                  <a:lnTo>
                    <a:pt x="242" y="52"/>
                  </a:lnTo>
                  <a:lnTo>
                    <a:pt x="234" y="54"/>
                  </a:lnTo>
                  <a:lnTo>
                    <a:pt x="231" y="56"/>
                  </a:lnTo>
                  <a:lnTo>
                    <a:pt x="229" y="57"/>
                  </a:lnTo>
                  <a:lnTo>
                    <a:pt x="229" y="56"/>
                  </a:lnTo>
                  <a:lnTo>
                    <a:pt x="229" y="54"/>
                  </a:lnTo>
                  <a:lnTo>
                    <a:pt x="229" y="52"/>
                  </a:lnTo>
                  <a:lnTo>
                    <a:pt x="229" y="51"/>
                  </a:lnTo>
                  <a:lnTo>
                    <a:pt x="229" y="45"/>
                  </a:lnTo>
                  <a:lnTo>
                    <a:pt x="228" y="41"/>
                  </a:lnTo>
                  <a:lnTo>
                    <a:pt x="227" y="35"/>
                  </a:lnTo>
                  <a:lnTo>
                    <a:pt x="226" y="30"/>
                  </a:lnTo>
                  <a:lnTo>
                    <a:pt x="227" y="27"/>
                  </a:lnTo>
                  <a:lnTo>
                    <a:pt x="227" y="24"/>
                  </a:lnTo>
                  <a:lnTo>
                    <a:pt x="230" y="18"/>
                  </a:lnTo>
                  <a:lnTo>
                    <a:pt x="234" y="10"/>
                  </a:lnTo>
                  <a:lnTo>
                    <a:pt x="234" y="9"/>
                  </a:lnTo>
                  <a:lnTo>
                    <a:pt x="234" y="8"/>
                  </a:lnTo>
                  <a:lnTo>
                    <a:pt x="231" y="8"/>
                  </a:lnTo>
                  <a:lnTo>
                    <a:pt x="229" y="6"/>
                  </a:lnTo>
                  <a:lnTo>
                    <a:pt x="229" y="5"/>
                  </a:lnTo>
                  <a:lnTo>
                    <a:pt x="230" y="3"/>
                  </a:lnTo>
                  <a:lnTo>
                    <a:pt x="229" y="2"/>
                  </a:lnTo>
                  <a:lnTo>
                    <a:pt x="227" y="1"/>
                  </a:lnTo>
                  <a:lnTo>
                    <a:pt x="226" y="1"/>
                  </a:lnTo>
                  <a:lnTo>
                    <a:pt x="223" y="1"/>
                  </a:lnTo>
                  <a:lnTo>
                    <a:pt x="219" y="1"/>
                  </a:lnTo>
                  <a:lnTo>
                    <a:pt x="214" y="1"/>
                  </a:lnTo>
                  <a:lnTo>
                    <a:pt x="201" y="2"/>
                  </a:lnTo>
                  <a:lnTo>
                    <a:pt x="187" y="2"/>
                  </a:lnTo>
                  <a:lnTo>
                    <a:pt x="178" y="1"/>
                  </a:lnTo>
                  <a:lnTo>
                    <a:pt x="169" y="1"/>
                  </a:lnTo>
                  <a:lnTo>
                    <a:pt x="160" y="0"/>
                  </a:lnTo>
                  <a:lnTo>
                    <a:pt x="150" y="0"/>
                  </a:lnTo>
                  <a:lnTo>
                    <a:pt x="147" y="0"/>
                  </a:lnTo>
                  <a:lnTo>
                    <a:pt x="143" y="0"/>
                  </a:lnTo>
                  <a:lnTo>
                    <a:pt x="139" y="1"/>
                  </a:lnTo>
                  <a:lnTo>
                    <a:pt x="136" y="3"/>
                  </a:lnTo>
                  <a:lnTo>
                    <a:pt x="135" y="5"/>
                  </a:lnTo>
                  <a:lnTo>
                    <a:pt x="133" y="8"/>
                  </a:lnTo>
                  <a:lnTo>
                    <a:pt x="133" y="22"/>
                  </a:lnTo>
                  <a:lnTo>
                    <a:pt x="133" y="37"/>
                  </a:lnTo>
                  <a:lnTo>
                    <a:pt x="133" y="53"/>
                  </a:lnTo>
                  <a:lnTo>
                    <a:pt x="133" y="68"/>
                  </a:lnTo>
                  <a:lnTo>
                    <a:pt x="129" y="68"/>
                  </a:lnTo>
                  <a:lnTo>
                    <a:pt x="117" y="68"/>
                  </a:lnTo>
                  <a:lnTo>
                    <a:pt x="103" y="68"/>
                  </a:lnTo>
                  <a:lnTo>
                    <a:pt x="90" y="67"/>
                  </a:lnTo>
                  <a:lnTo>
                    <a:pt x="79" y="66"/>
                  </a:lnTo>
                  <a:lnTo>
                    <a:pt x="67" y="66"/>
                  </a:lnTo>
                  <a:lnTo>
                    <a:pt x="56" y="67"/>
                  </a:lnTo>
                  <a:lnTo>
                    <a:pt x="44" y="68"/>
                  </a:lnTo>
                  <a:lnTo>
                    <a:pt x="44" y="68"/>
                  </a:lnTo>
                  <a:lnTo>
                    <a:pt x="44" y="67"/>
                  </a:lnTo>
                  <a:lnTo>
                    <a:pt x="46" y="77"/>
                  </a:lnTo>
                  <a:lnTo>
                    <a:pt x="46" y="86"/>
                  </a:lnTo>
                  <a:lnTo>
                    <a:pt x="41" y="84"/>
                  </a:lnTo>
                  <a:lnTo>
                    <a:pt x="39" y="83"/>
                  </a:lnTo>
                  <a:lnTo>
                    <a:pt x="36" y="83"/>
                  </a:lnTo>
                  <a:lnTo>
                    <a:pt x="33" y="86"/>
                  </a:lnTo>
                  <a:lnTo>
                    <a:pt x="32" y="89"/>
                  </a:lnTo>
                  <a:lnTo>
                    <a:pt x="32" y="91"/>
                  </a:lnTo>
                  <a:lnTo>
                    <a:pt x="33" y="94"/>
                  </a:lnTo>
                  <a:lnTo>
                    <a:pt x="36" y="98"/>
                  </a:lnTo>
                  <a:lnTo>
                    <a:pt x="40" y="100"/>
                  </a:lnTo>
                  <a:lnTo>
                    <a:pt x="44" y="102"/>
                  </a:lnTo>
                  <a:lnTo>
                    <a:pt x="55" y="106"/>
                  </a:lnTo>
                  <a:lnTo>
                    <a:pt x="63" y="107"/>
                  </a:lnTo>
                  <a:lnTo>
                    <a:pt x="66" y="108"/>
                  </a:lnTo>
                  <a:lnTo>
                    <a:pt x="67" y="109"/>
                  </a:lnTo>
                  <a:lnTo>
                    <a:pt x="68" y="110"/>
                  </a:lnTo>
                  <a:lnTo>
                    <a:pt x="68" y="111"/>
                  </a:lnTo>
                  <a:lnTo>
                    <a:pt x="67" y="114"/>
                  </a:lnTo>
                  <a:lnTo>
                    <a:pt x="62" y="115"/>
                  </a:lnTo>
                  <a:lnTo>
                    <a:pt x="56" y="116"/>
                  </a:lnTo>
                  <a:lnTo>
                    <a:pt x="51" y="115"/>
                  </a:lnTo>
                  <a:lnTo>
                    <a:pt x="47" y="113"/>
                  </a:lnTo>
                  <a:lnTo>
                    <a:pt x="42" y="110"/>
                  </a:lnTo>
                  <a:lnTo>
                    <a:pt x="38" y="106"/>
                  </a:lnTo>
                  <a:lnTo>
                    <a:pt x="34" y="103"/>
                  </a:lnTo>
                  <a:lnTo>
                    <a:pt x="32" y="102"/>
                  </a:lnTo>
                  <a:lnTo>
                    <a:pt x="31" y="103"/>
                  </a:lnTo>
                  <a:lnTo>
                    <a:pt x="30" y="109"/>
                  </a:lnTo>
                  <a:lnTo>
                    <a:pt x="30" y="118"/>
                  </a:lnTo>
                  <a:lnTo>
                    <a:pt x="30" y="130"/>
                  </a:lnTo>
                  <a:lnTo>
                    <a:pt x="26" y="144"/>
                  </a:lnTo>
                  <a:lnTo>
                    <a:pt x="23" y="150"/>
                  </a:lnTo>
                  <a:lnTo>
                    <a:pt x="18" y="155"/>
                  </a:lnTo>
                  <a:lnTo>
                    <a:pt x="16" y="156"/>
                  </a:lnTo>
                  <a:lnTo>
                    <a:pt x="14" y="156"/>
                  </a:lnTo>
                  <a:lnTo>
                    <a:pt x="10" y="155"/>
                  </a:lnTo>
                  <a:lnTo>
                    <a:pt x="7" y="152"/>
                  </a:lnTo>
                  <a:lnTo>
                    <a:pt x="2" y="148"/>
                  </a:lnTo>
                  <a:lnTo>
                    <a:pt x="0" y="148"/>
                  </a:lnTo>
                  <a:lnTo>
                    <a:pt x="0" y="150"/>
                  </a:lnTo>
                  <a:lnTo>
                    <a:pt x="1" y="156"/>
                  </a:lnTo>
                  <a:lnTo>
                    <a:pt x="6" y="167"/>
                  </a:lnTo>
                  <a:lnTo>
                    <a:pt x="10" y="175"/>
                  </a:lnTo>
                  <a:lnTo>
                    <a:pt x="16" y="188"/>
                  </a:lnTo>
                  <a:lnTo>
                    <a:pt x="22" y="199"/>
                  </a:lnTo>
                  <a:lnTo>
                    <a:pt x="27" y="212"/>
                  </a:lnTo>
                  <a:lnTo>
                    <a:pt x="35" y="222"/>
                  </a:lnTo>
                  <a:lnTo>
                    <a:pt x="43" y="232"/>
                  </a:lnTo>
                  <a:lnTo>
                    <a:pt x="50" y="242"/>
                  </a:lnTo>
                  <a:lnTo>
                    <a:pt x="59" y="252"/>
                  </a:lnTo>
                  <a:lnTo>
                    <a:pt x="70" y="261"/>
                  </a:lnTo>
                  <a:lnTo>
                    <a:pt x="87" y="274"/>
                  </a:lnTo>
                  <a:lnTo>
                    <a:pt x="101" y="290"/>
                  </a:lnTo>
                  <a:lnTo>
                    <a:pt x="106" y="297"/>
                  </a:lnTo>
                  <a:lnTo>
                    <a:pt x="109" y="304"/>
                  </a:lnTo>
                  <a:lnTo>
                    <a:pt x="114" y="310"/>
                  </a:lnTo>
                  <a:lnTo>
                    <a:pt x="120" y="314"/>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1" name="Freeform 441"/>
            <p:cNvSpPr>
              <a:spLocks/>
            </p:cNvSpPr>
            <p:nvPr/>
          </p:nvSpPr>
          <p:spPr bwMode="gray">
            <a:xfrm>
              <a:off x="5068888" y="4422776"/>
              <a:ext cx="93663" cy="98425"/>
            </a:xfrm>
            <a:custGeom>
              <a:avLst/>
              <a:gdLst/>
              <a:ahLst/>
              <a:cxnLst>
                <a:cxn ang="0">
                  <a:pos x="157" y="306"/>
                </a:cxn>
                <a:cxn ang="0">
                  <a:pos x="162" y="298"/>
                </a:cxn>
                <a:cxn ang="0">
                  <a:pos x="163" y="286"/>
                </a:cxn>
                <a:cxn ang="0">
                  <a:pos x="149" y="277"/>
                </a:cxn>
                <a:cxn ang="0">
                  <a:pos x="153" y="266"/>
                </a:cxn>
                <a:cxn ang="0">
                  <a:pos x="146" y="244"/>
                </a:cxn>
                <a:cxn ang="0">
                  <a:pos x="152" y="239"/>
                </a:cxn>
                <a:cxn ang="0">
                  <a:pos x="171" y="237"/>
                </a:cxn>
                <a:cxn ang="0">
                  <a:pos x="193" y="237"/>
                </a:cxn>
                <a:cxn ang="0">
                  <a:pos x="190" y="220"/>
                </a:cxn>
                <a:cxn ang="0">
                  <a:pos x="198" y="208"/>
                </a:cxn>
                <a:cxn ang="0">
                  <a:pos x="217" y="230"/>
                </a:cxn>
                <a:cxn ang="0">
                  <a:pos x="244" y="240"/>
                </a:cxn>
                <a:cxn ang="0">
                  <a:pos x="255" y="228"/>
                </a:cxn>
                <a:cxn ang="0">
                  <a:pos x="264" y="237"/>
                </a:cxn>
                <a:cxn ang="0">
                  <a:pos x="268" y="245"/>
                </a:cxn>
                <a:cxn ang="0">
                  <a:pos x="283" y="237"/>
                </a:cxn>
                <a:cxn ang="0">
                  <a:pos x="291" y="215"/>
                </a:cxn>
                <a:cxn ang="0">
                  <a:pos x="290" y="199"/>
                </a:cxn>
                <a:cxn ang="0">
                  <a:pos x="292" y="173"/>
                </a:cxn>
                <a:cxn ang="0">
                  <a:pos x="295" y="149"/>
                </a:cxn>
                <a:cxn ang="0">
                  <a:pos x="283" y="142"/>
                </a:cxn>
                <a:cxn ang="0">
                  <a:pos x="276" y="135"/>
                </a:cxn>
                <a:cxn ang="0">
                  <a:pos x="262" y="126"/>
                </a:cxn>
                <a:cxn ang="0">
                  <a:pos x="266" y="111"/>
                </a:cxn>
                <a:cxn ang="0">
                  <a:pos x="270" y="95"/>
                </a:cxn>
                <a:cxn ang="0">
                  <a:pos x="286" y="87"/>
                </a:cxn>
                <a:cxn ang="0">
                  <a:pos x="292" y="73"/>
                </a:cxn>
                <a:cxn ang="0">
                  <a:pos x="277" y="48"/>
                </a:cxn>
                <a:cxn ang="0">
                  <a:pos x="242" y="52"/>
                </a:cxn>
                <a:cxn ang="0">
                  <a:pos x="229" y="54"/>
                </a:cxn>
                <a:cxn ang="0">
                  <a:pos x="227" y="35"/>
                </a:cxn>
                <a:cxn ang="0">
                  <a:pos x="234" y="10"/>
                </a:cxn>
                <a:cxn ang="0">
                  <a:pos x="229" y="5"/>
                </a:cxn>
                <a:cxn ang="0">
                  <a:pos x="223" y="1"/>
                </a:cxn>
                <a:cxn ang="0">
                  <a:pos x="178" y="1"/>
                </a:cxn>
                <a:cxn ang="0">
                  <a:pos x="143" y="0"/>
                </a:cxn>
                <a:cxn ang="0">
                  <a:pos x="133" y="22"/>
                </a:cxn>
                <a:cxn ang="0">
                  <a:pos x="117" y="68"/>
                </a:cxn>
                <a:cxn ang="0">
                  <a:pos x="56" y="67"/>
                </a:cxn>
                <a:cxn ang="0">
                  <a:pos x="46" y="86"/>
                </a:cxn>
                <a:cxn ang="0">
                  <a:pos x="32" y="89"/>
                </a:cxn>
                <a:cxn ang="0">
                  <a:pos x="44" y="102"/>
                </a:cxn>
                <a:cxn ang="0">
                  <a:pos x="68" y="110"/>
                </a:cxn>
                <a:cxn ang="0">
                  <a:pos x="51" y="115"/>
                </a:cxn>
                <a:cxn ang="0">
                  <a:pos x="32" y="102"/>
                </a:cxn>
                <a:cxn ang="0">
                  <a:pos x="26" y="144"/>
                </a:cxn>
                <a:cxn ang="0">
                  <a:pos x="10" y="155"/>
                </a:cxn>
                <a:cxn ang="0">
                  <a:pos x="1" y="156"/>
                </a:cxn>
                <a:cxn ang="0">
                  <a:pos x="27" y="212"/>
                </a:cxn>
                <a:cxn ang="0">
                  <a:pos x="70" y="261"/>
                </a:cxn>
                <a:cxn ang="0">
                  <a:pos x="114" y="310"/>
                </a:cxn>
              </a:cxnLst>
              <a:rect l="0" t="0" r="r" b="b"/>
              <a:pathLst>
                <a:path w="295" h="314">
                  <a:moveTo>
                    <a:pt x="120" y="314"/>
                  </a:moveTo>
                  <a:lnTo>
                    <a:pt x="131" y="305"/>
                  </a:lnTo>
                  <a:lnTo>
                    <a:pt x="143" y="297"/>
                  </a:lnTo>
                  <a:lnTo>
                    <a:pt x="149" y="302"/>
                  </a:lnTo>
                  <a:lnTo>
                    <a:pt x="157" y="306"/>
                  </a:lnTo>
                  <a:lnTo>
                    <a:pt x="162" y="307"/>
                  </a:lnTo>
                  <a:lnTo>
                    <a:pt x="164" y="306"/>
                  </a:lnTo>
                  <a:lnTo>
                    <a:pt x="164" y="304"/>
                  </a:lnTo>
                  <a:lnTo>
                    <a:pt x="163" y="302"/>
                  </a:lnTo>
                  <a:lnTo>
                    <a:pt x="162" y="298"/>
                  </a:lnTo>
                  <a:lnTo>
                    <a:pt x="162" y="295"/>
                  </a:lnTo>
                  <a:lnTo>
                    <a:pt x="163" y="293"/>
                  </a:lnTo>
                  <a:lnTo>
                    <a:pt x="164" y="290"/>
                  </a:lnTo>
                  <a:lnTo>
                    <a:pt x="164" y="288"/>
                  </a:lnTo>
                  <a:lnTo>
                    <a:pt x="163" y="286"/>
                  </a:lnTo>
                  <a:lnTo>
                    <a:pt x="161" y="284"/>
                  </a:lnTo>
                  <a:lnTo>
                    <a:pt x="155" y="281"/>
                  </a:lnTo>
                  <a:lnTo>
                    <a:pt x="152" y="279"/>
                  </a:lnTo>
                  <a:lnTo>
                    <a:pt x="149" y="278"/>
                  </a:lnTo>
                  <a:lnTo>
                    <a:pt x="149" y="277"/>
                  </a:lnTo>
                  <a:lnTo>
                    <a:pt x="150" y="277"/>
                  </a:lnTo>
                  <a:lnTo>
                    <a:pt x="153" y="274"/>
                  </a:lnTo>
                  <a:lnTo>
                    <a:pt x="155" y="271"/>
                  </a:lnTo>
                  <a:lnTo>
                    <a:pt x="155" y="269"/>
                  </a:lnTo>
                  <a:lnTo>
                    <a:pt x="153" y="266"/>
                  </a:lnTo>
                  <a:lnTo>
                    <a:pt x="150" y="264"/>
                  </a:lnTo>
                  <a:lnTo>
                    <a:pt x="148" y="263"/>
                  </a:lnTo>
                  <a:lnTo>
                    <a:pt x="148" y="255"/>
                  </a:lnTo>
                  <a:lnTo>
                    <a:pt x="149" y="248"/>
                  </a:lnTo>
                  <a:lnTo>
                    <a:pt x="146" y="244"/>
                  </a:lnTo>
                  <a:lnTo>
                    <a:pt x="145" y="238"/>
                  </a:lnTo>
                  <a:lnTo>
                    <a:pt x="145" y="237"/>
                  </a:lnTo>
                  <a:lnTo>
                    <a:pt x="146" y="236"/>
                  </a:lnTo>
                  <a:lnTo>
                    <a:pt x="148" y="237"/>
                  </a:lnTo>
                  <a:lnTo>
                    <a:pt x="152" y="239"/>
                  </a:lnTo>
                  <a:lnTo>
                    <a:pt x="154" y="240"/>
                  </a:lnTo>
                  <a:lnTo>
                    <a:pt x="156" y="241"/>
                  </a:lnTo>
                  <a:lnTo>
                    <a:pt x="158" y="240"/>
                  </a:lnTo>
                  <a:lnTo>
                    <a:pt x="162" y="239"/>
                  </a:lnTo>
                  <a:lnTo>
                    <a:pt x="171" y="237"/>
                  </a:lnTo>
                  <a:lnTo>
                    <a:pt x="181" y="238"/>
                  </a:lnTo>
                  <a:lnTo>
                    <a:pt x="185" y="238"/>
                  </a:lnTo>
                  <a:lnTo>
                    <a:pt x="189" y="238"/>
                  </a:lnTo>
                  <a:lnTo>
                    <a:pt x="192" y="237"/>
                  </a:lnTo>
                  <a:lnTo>
                    <a:pt x="193" y="237"/>
                  </a:lnTo>
                  <a:lnTo>
                    <a:pt x="194" y="236"/>
                  </a:lnTo>
                  <a:lnTo>
                    <a:pt x="195" y="233"/>
                  </a:lnTo>
                  <a:lnTo>
                    <a:pt x="195" y="228"/>
                  </a:lnTo>
                  <a:lnTo>
                    <a:pt x="192" y="223"/>
                  </a:lnTo>
                  <a:lnTo>
                    <a:pt x="190" y="220"/>
                  </a:lnTo>
                  <a:lnTo>
                    <a:pt x="190" y="217"/>
                  </a:lnTo>
                  <a:lnTo>
                    <a:pt x="190" y="214"/>
                  </a:lnTo>
                  <a:lnTo>
                    <a:pt x="193" y="209"/>
                  </a:lnTo>
                  <a:lnTo>
                    <a:pt x="196" y="208"/>
                  </a:lnTo>
                  <a:lnTo>
                    <a:pt x="198" y="208"/>
                  </a:lnTo>
                  <a:lnTo>
                    <a:pt x="202" y="211"/>
                  </a:lnTo>
                  <a:lnTo>
                    <a:pt x="206" y="215"/>
                  </a:lnTo>
                  <a:lnTo>
                    <a:pt x="210" y="220"/>
                  </a:lnTo>
                  <a:lnTo>
                    <a:pt x="212" y="223"/>
                  </a:lnTo>
                  <a:lnTo>
                    <a:pt x="217" y="230"/>
                  </a:lnTo>
                  <a:lnTo>
                    <a:pt x="221" y="236"/>
                  </a:lnTo>
                  <a:lnTo>
                    <a:pt x="228" y="239"/>
                  </a:lnTo>
                  <a:lnTo>
                    <a:pt x="236" y="241"/>
                  </a:lnTo>
                  <a:lnTo>
                    <a:pt x="239" y="241"/>
                  </a:lnTo>
                  <a:lnTo>
                    <a:pt x="244" y="240"/>
                  </a:lnTo>
                  <a:lnTo>
                    <a:pt x="247" y="239"/>
                  </a:lnTo>
                  <a:lnTo>
                    <a:pt x="251" y="237"/>
                  </a:lnTo>
                  <a:lnTo>
                    <a:pt x="253" y="232"/>
                  </a:lnTo>
                  <a:lnTo>
                    <a:pt x="254" y="229"/>
                  </a:lnTo>
                  <a:lnTo>
                    <a:pt x="255" y="228"/>
                  </a:lnTo>
                  <a:lnTo>
                    <a:pt x="257" y="228"/>
                  </a:lnTo>
                  <a:lnTo>
                    <a:pt x="259" y="228"/>
                  </a:lnTo>
                  <a:lnTo>
                    <a:pt x="261" y="229"/>
                  </a:lnTo>
                  <a:lnTo>
                    <a:pt x="264" y="233"/>
                  </a:lnTo>
                  <a:lnTo>
                    <a:pt x="264" y="237"/>
                  </a:lnTo>
                  <a:lnTo>
                    <a:pt x="264" y="240"/>
                  </a:lnTo>
                  <a:lnTo>
                    <a:pt x="263" y="242"/>
                  </a:lnTo>
                  <a:lnTo>
                    <a:pt x="263" y="245"/>
                  </a:lnTo>
                  <a:lnTo>
                    <a:pt x="264" y="245"/>
                  </a:lnTo>
                  <a:lnTo>
                    <a:pt x="268" y="245"/>
                  </a:lnTo>
                  <a:lnTo>
                    <a:pt x="275" y="244"/>
                  </a:lnTo>
                  <a:lnTo>
                    <a:pt x="278" y="242"/>
                  </a:lnTo>
                  <a:lnTo>
                    <a:pt x="282" y="240"/>
                  </a:lnTo>
                  <a:lnTo>
                    <a:pt x="283" y="239"/>
                  </a:lnTo>
                  <a:lnTo>
                    <a:pt x="283" y="237"/>
                  </a:lnTo>
                  <a:lnTo>
                    <a:pt x="282" y="231"/>
                  </a:lnTo>
                  <a:lnTo>
                    <a:pt x="280" y="224"/>
                  </a:lnTo>
                  <a:lnTo>
                    <a:pt x="285" y="219"/>
                  </a:lnTo>
                  <a:lnTo>
                    <a:pt x="288" y="216"/>
                  </a:lnTo>
                  <a:lnTo>
                    <a:pt x="291" y="215"/>
                  </a:lnTo>
                  <a:lnTo>
                    <a:pt x="292" y="213"/>
                  </a:lnTo>
                  <a:lnTo>
                    <a:pt x="292" y="211"/>
                  </a:lnTo>
                  <a:lnTo>
                    <a:pt x="291" y="206"/>
                  </a:lnTo>
                  <a:lnTo>
                    <a:pt x="290" y="201"/>
                  </a:lnTo>
                  <a:lnTo>
                    <a:pt x="290" y="199"/>
                  </a:lnTo>
                  <a:lnTo>
                    <a:pt x="291" y="196"/>
                  </a:lnTo>
                  <a:lnTo>
                    <a:pt x="293" y="192"/>
                  </a:lnTo>
                  <a:lnTo>
                    <a:pt x="294" y="187"/>
                  </a:lnTo>
                  <a:lnTo>
                    <a:pt x="293" y="181"/>
                  </a:lnTo>
                  <a:lnTo>
                    <a:pt x="292" y="173"/>
                  </a:lnTo>
                  <a:lnTo>
                    <a:pt x="293" y="166"/>
                  </a:lnTo>
                  <a:lnTo>
                    <a:pt x="294" y="160"/>
                  </a:lnTo>
                  <a:lnTo>
                    <a:pt x="295" y="155"/>
                  </a:lnTo>
                  <a:lnTo>
                    <a:pt x="295" y="151"/>
                  </a:lnTo>
                  <a:lnTo>
                    <a:pt x="295" y="149"/>
                  </a:lnTo>
                  <a:lnTo>
                    <a:pt x="294" y="147"/>
                  </a:lnTo>
                  <a:lnTo>
                    <a:pt x="293" y="144"/>
                  </a:lnTo>
                  <a:lnTo>
                    <a:pt x="290" y="143"/>
                  </a:lnTo>
                  <a:lnTo>
                    <a:pt x="286" y="143"/>
                  </a:lnTo>
                  <a:lnTo>
                    <a:pt x="283" y="142"/>
                  </a:lnTo>
                  <a:lnTo>
                    <a:pt x="279" y="141"/>
                  </a:lnTo>
                  <a:lnTo>
                    <a:pt x="278" y="140"/>
                  </a:lnTo>
                  <a:lnTo>
                    <a:pt x="278" y="139"/>
                  </a:lnTo>
                  <a:lnTo>
                    <a:pt x="277" y="138"/>
                  </a:lnTo>
                  <a:lnTo>
                    <a:pt x="276" y="135"/>
                  </a:lnTo>
                  <a:lnTo>
                    <a:pt x="274" y="134"/>
                  </a:lnTo>
                  <a:lnTo>
                    <a:pt x="270" y="133"/>
                  </a:lnTo>
                  <a:lnTo>
                    <a:pt x="264" y="131"/>
                  </a:lnTo>
                  <a:lnTo>
                    <a:pt x="263" y="128"/>
                  </a:lnTo>
                  <a:lnTo>
                    <a:pt x="262" y="126"/>
                  </a:lnTo>
                  <a:lnTo>
                    <a:pt x="263" y="124"/>
                  </a:lnTo>
                  <a:lnTo>
                    <a:pt x="264" y="120"/>
                  </a:lnTo>
                  <a:lnTo>
                    <a:pt x="266" y="118"/>
                  </a:lnTo>
                  <a:lnTo>
                    <a:pt x="267" y="115"/>
                  </a:lnTo>
                  <a:lnTo>
                    <a:pt x="266" y="111"/>
                  </a:lnTo>
                  <a:lnTo>
                    <a:pt x="264" y="108"/>
                  </a:lnTo>
                  <a:lnTo>
                    <a:pt x="266" y="105"/>
                  </a:lnTo>
                  <a:lnTo>
                    <a:pt x="266" y="101"/>
                  </a:lnTo>
                  <a:lnTo>
                    <a:pt x="268" y="98"/>
                  </a:lnTo>
                  <a:lnTo>
                    <a:pt x="270" y="95"/>
                  </a:lnTo>
                  <a:lnTo>
                    <a:pt x="272" y="93"/>
                  </a:lnTo>
                  <a:lnTo>
                    <a:pt x="276" y="91"/>
                  </a:lnTo>
                  <a:lnTo>
                    <a:pt x="279" y="91"/>
                  </a:lnTo>
                  <a:lnTo>
                    <a:pt x="283" y="90"/>
                  </a:lnTo>
                  <a:lnTo>
                    <a:pt x="286" y="87"/>
                  </a:lnTo>
                  <a:lnTo>
                    <a:pt x="288" y="85"/>
                  </a:lnTo>
                  <a:lnTo>
                    <a:pt x="291" y="83"/>
                  </a:lnTo>
                  <a:lnTo>
                    <a:pt x="292" y="79"/>
                  </a:lnTo>
                  <a:lnTo>
                    <a:pt x="293" y="76"/>
                  </a:lnTo>
                  <a:lnTo>
                    <a:pt x="292" y="73"/>
                  </a:lnTo>
                  <a:lnTo>
                    <a:pt x="292" y="69"/>
                  </a:lnTo>
                  <a:lnTo>
                    <a:pt x="287" y="59"/>
                  </a:lnTo>
                  <a:lnTo>
                    <a:pt x="282" y="51"/>
                  </a:lnTo>
                  <a:lnTo>
                    <a:pt x="279" y="49"/>
                  </a:lnTo>
                  <a:lnTo>
                    <a:pt x="277" y="48"/>
                  </a:lnTo>
                  <a:lnTo>
                    <a:pt x="271" y="48"/>
                  </a:lnTo>
                  <a:lnTo>
                    <a:pt x="264" y="48"/>
                  </a:lnTo>
                  <a:lnTo>
                    <a:pt x="259" y="48"/>
                  </a:lnTo>
                  <a:lnTo>
                    <a:pt x="253" y="50"/>
                  </a:lnTo>
                  <a:lnTo>
                    <a:pt x="242" y="52"/>
                  </a:lnTo>
                  <a:lnTo>
                    <a:pt x="234" y="54"/>
                  </a:lnTo>
                  <a:lnTo>
                    <a:pt x="231" y="56"/>
                  </a:lnTo>
                  <a:lnTo>
                    <a:pt x="229" y="57"/>
                  </a:lnTo>
                  <a:lnTo>
                    <a:pt x="229" y="56"/>
                  </a:lnTo>
                  <a:lnTo>
                    <a:pt x="229" y="54"/>
                  </a:lnTo>
                  <a:lnTo>
                    <a:pt x="229" y="52"/>
                  </a:lnTo>
                  <a:lnTo>
                    <a:pt x="229" y="51"/>
                  </a:lnTo>
                  <a:lnTo>
                    <a:pt x="229" y="45"/>
                  </a:lnTo>
                  <a:lnTo>
                    <a:pt x="228" y="41"/>
                  </a:lnTo>
                  <a:lnTo>
                    <a:pt x="227" y="35"/>
                  </a:lnTo>
                  <a:lnTo>
                    <a:pt x="226" y="30"/>
                  </a:lnTo>
                  <a:lnTo>
                    <a:pt x="227" y="27"/>
                  </a:lnTo>
                  <a:lnTo>
                    <a:pt x="227" y="24"/>
                  </a:lnTo>
                  <a:lnTo>
                    <a:pt x="230" y="18"/>
                  </a:lnTo>
                  <a:lnTo>
                    <a:pt x="234" y="10"/>
                  </a:lnTo>
                  <a:lnTo>
                    <a:pt x="234" y="9"/>
                  </a:lnTo>
                  <a:lnTo>
                    <a:pt x="234" y="8"/>
                  </a:lnTo>
                  <a:lnTo>
                    <a:pt x="231" y="8"/>
                  </a:lnTo>
                  <a:lnTo>
                    <a:pt x="229" y="6"/>
                  </a:lnTo>
                  <a:lnTo>
                    <a:pt x="229" y="5"/>
                  </a:lnTo>
                  <a:lnTo>
                    <a:pt x="230" y="3"/>
                  </a:lnTo>
                  <a:lnTo>
                    <a:pt x="229" y="2"/>
                  </a:lnTo>
                  <a:lnTo>
                    <a:pt x="227" y="1"/>
                  </a:lnTo>
                  <a:lnTo>
                    <a:pt x="226" y="1"/>
                  </a:lnTo>
                  <a:lnTo>
                    <a:pt x="223" y="1"/>
                  </a:lnTo>
                  <a:lnTo>
                    <a:pt x="219" y="1"/>
                  </a:lnTo>
                  <a:lnTo>
                    <a:pt x="214" y="1"/>
                  </a:lnTo>
                  <a:lnTo>
                    <a:pt x="201" y="2"/>
                  </a:lnTo>
                  <a:lnTo>
                    <a:pt x="187" y="2"/>
                  </a:lnTo>
                  <a:lnTo>
                    <a:pt x="178" y="1"/>
                  </a:lnTo>
                  <a:lnTo>
                    <a:pt x="169" y="1"/>
                  </a:lnTo>
                  <a:lnTo>
                    <a:pt x="160" y="0"/>
                  </a:lnTo>
                  <a:lnTo>
                    <a:pt x="150" y="0"/>
                  </a:lnTo>
                  <a:lnTo>
                    <a:pt x="147" y="0"/>
                  </a:lnTo>
                  <a:lnTo>
                    <a:pt x="143" y="0"/>
                  </a:lnTo>
                  <a:lnTo>
                    <a:pt x="139" y="1"/>
                  </a:lnTo>
                  <a:lnTo>
                    <a:pt x="136" y="3"/>
                  </a:lnTo>
                  <a:lnTo>
                    <a:pt x="135" y="5"/>
                  </a:lnTo>
                  <a:lnTo>
                    <a:pt x="133" y="8"/>
                  </a:lnTo>
                  <a:lnTo>
                    <a:pt x="133" y="22"/>
                  </a:lnTo>
                  <a:lnTo>
                    <a:pt x="133" y="37"/>
                  </a:lnTo>
                  <a:lnTo>
                    <a:pt x="133" y="53"/>
                  </a:lnTo>
                  <a:lnTo>
                    <a:pt x="133" y="68"/>
                  </a:lnTo>
                  <a:lnTo>
                    <a:pt x="129" y="68"/>
                  </a:lnTo>
                  <a:lnTo>
                    <a:pt x="117" y="68"/>
                  </a:lnTo>
                  <a:lnTo>
                    <a:pt x="103" y="68"/>
                  </a:lnTo>
                  <a:lnTo>
                    <a:pt x="90" y="67"/>
                  </a:lnTo>
                  <a:lnTo>
                    <a:pt x="79" y="66"/>
                  </a:lnTo>
                  <a:lnTo>
                    <a:pt x="67" y="66"/>
                  </a:lnTo>
                  <a:lnTo>
                    <a:pt x="56" y="67"/>
                  </a:lnTo>
                  <a:lnTo>
                    <a:pt x="44" y="68"/>
                  </a:lnTo>
                  <a:lnTo>
                    <a:pt x="44" y="68"/>
                  </a:lnTo>
                  <a:lnTo>
                    <a:pt x="44" y="67"/>
                  </a:lnTo>
                  <a:lnTo>
                    <a:pt x="46" y="77"/>
                  </a:lnTo>
                  <a:lnTo>
                    <a:pt x="46" y="86"/>
                  </a:lnTo>
                  <a:lnTo>
                    <a:pt x="41" y="84"/>
                  </a:lnTo>
                  <a:lnTo>
                    <a:pt x="39" y="83"/>
                  </a:lnTo>
                  <a:lnTo>
                    <a:pt x="36" y="83"/>
                  </a:lnTo>
                  <a:lnTo>
                    <a:pt x="33" y="86"/>
                  </a:lnTo>
                  <a:lnTo>
                    <a:pt x="32" y="89"/>
                  </a:lnTo>
                  <a:lnTo>
                    <a:pt x="32" y="91"/>
                  </a:lnTo>
                  <a:lnTo>
                    <a:pt x="33" y="94"/>
                  </a:lnTo>
                  <a:lnTo>
                    <a:pt x="36" y="98"/>
                  </a:lnTo>
                  <a:lnTo>
                    <a:pt x="40" y="100"/>
                  </a:lnTo>
                  <a:lnTo>
                    <a:pt x="44" y="102"/>
                  </a:lnTo>
                  <a:lnTo>
                    <a:pt x="55" y="106"/>
                  </a:lnTo>
                  <a:lnTo>
                    <a:pt x="63" y="107"/>
                  </a:lnTo>
                  <a:lnTo>
                    <a:pt x="66" y="108"/>
                  </a:lnTo>
                  <a:lnTo>
                    <a:pt x="67" y="109"/>
                  </a:lnTo>
                  <a:lnTo>
                    <a:pt x="68" y="110"/>
                  </a:lnTo>
                  <a:lnTo>
                    <a:pt x="68" y="111"/>
                  </a:lnTo>
                  <a:lnTo>
                    <a:pt x="67" y="114"/>
                  </a:lnTo>
                  <a:lnTo>
                    <a:pt x="62" y="115"/>
                  </a:lnTo>
                  <a:lnTo>
                    <a:pt x="56" y="116"/>
                  </a:lnTo>
                  <a:lnTo>
                    <a:pt x="51" y="115"/>
                  </a:lnTo>
                  <a:lnTo>
                    <a:pt x="47" y="113"/>
                  </a:lnTo>
                  <a:lnTo>
                    <a:pt x="42" y="110"/>
                  </a:lnTo>
                  <a:lnTo>
                    <a:pt x="38" y="106"/>
                  </a:lnTo>
                  <a:lnTo>
                    <a:pt x="34" y="103"/>
                  </a:lnTo>
                  <a:lnTo>
                    <a:pt x="32" y="102"/>
                  </a:lnTo>
                  <a:lnTo>
                    <a:pt x="31" y="103"/>
                  </a:lnTo>
                  <a:lnTo>
                    <a:pt x="30" y="109"/>
                  </a:lnTo>
                  <a:lnTo>
                    <a:pt x="30" y="118"/>
                  </a:lnTo>
                  <a:lnTo>
                    <a:pt x="30" y="130"/>
                  </a:lnTo>
                  <a:lnTo>
                    <a:pt x="26" y="144"/>
                  </a:lnTo>
                  <a:lnTo>
                    <a:pt x="23" y="150"/>
                  </a:lnTo>
                  <a:lnTo>
                    <a:pt x="18" y="155"/>
                  </a:lnTo>
                  <a:lnTo>
                    <a:pt x="16" y="156"/>
                  </a:lnTo>
                  <a:lnTo>
                    <a:pt x="14" y="156"/>
                  </a:lnTo>
                  <a:lnTo>
                    <a:pt x="10" y="155"/>
                  </a:lnTo>
                  <a:lnTo>
                    <a:pt x="7" y="152"/>
                  </a:lnTo>
                  <a:lnTo>
                    <a:pt x="2" y="148"/>
                  </a:lnTo>
                  <a:lnTo>
                    <a:pt x="0" y="148"/>
                  </a:lnTo>
                  <a:lnTo>
                    <a:pt x="0" y="150"/>
                  </a:lnTo>
                  <a:lnTo>
                    <a:pt x="1" y="156"/>
                  </a:lnTo>
                  <a:lnTo>
                    <a:pt x="6" y="167"/>
                  </a:lnTo>
                  <a:lnTo>
                    <a:pt x="10" y="175"/>
                  </a:lnTo>
                  <a:lnTo>
                    <a:pt x="16" y="188"/>
                  </a:lnTo>
                  <a:lnTo>
                    <a:pt x="22" y="199"/>
                  </a:lnTo>
                  <a:lnTo>
                    <a:pt x="27" y="212"/>
                  </a:lnTo>
                  <a:lnTo>
                    <a:pt x="35" y="222"/>
                  </a:lnTo>
                  <a:lnTo>
                    <a:pt x="43" y="232"/>
                  </a:lnTo>
                  <a:lnTo>
                    <a:pt x="50" y="242"/>
                  </a:lnTo>
                  <a:lnTo>
                    <a:pt x="59" y="252"/>
                  </a:lnTo>
                  <a:lnTo>
                    <a:pt x="70" y="261"/>
                  </a:lnTo>
                  <a:lnTo>
                    <a:pt x="87" y="274"/>
                  </a:lnTo>
                  <a:lnTo>
                    <a:pt x="101" y="290"/>
                  </a:lnTo>
                  <a:lnTo>
                    <a:pt x="106" y="297"/>
                  </a:lnTo>
                  <a:lnTo>
                    <a:pt x="109" y="304"/>
                  </a:lnTo>
                  <a:lnTo>
                    <a:pt x="114" y="310"/>
                  </a:lnTo>
                  <a:lnTo>
                    <a:pt x="120" y="314"/>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2" name="Freeform 442"/>
            <p:cNvSpPr>
              <a:spLocks/>
            </p:cNvSpPr>
            <p:nvPr/>
          </p:nvSpPr>
          <p:spPr bwMode="gray">
            <a:xfrm>
              <a:off x="5080000" y="4422776"/>
              <a:ext cx="31750" cy="20638"/>
            </a:xfrm>
            <a:custGeom>
              <a:avLst/>
              <a:gdLst/>
              <a:ahLst/>
              <a:cxnLst>
                <a:cxn ang="0">
                  <a:pos x="12" y="68"/>
                </a:cxn>
                <a:cxn ang="0">
                  <a:pos x="24" y="67"/>
                </a:cxn>
                <a:cxn ang="0">
                  <a:pos x="35" y="66"/>
                </a:cxn>
                <a:cxn ang="0">
                  <a:pos x="47" y="66"/>
                </a:cxn>
                <a:cxn ang="0">
                  <a:pos x="58" y="67"/>
                </a:cxn>
                <a:cxn ang="0">
                  <a:pos x="71" y="68"/>
                </a:cxn>
                <a:cxn ang="0">
                  <a:pos x="85" y="68"/>
                </a:cxn>
                <a:cxn ang="0">
                  <a:pos x="97" y="68"/>
                </a:cxn>
                <a:cxn ang="0">
                  <a:pos x="101" y="68"/>
                </a:cxn>
                <a:cxn ang="0">
                  <a:pos x="101" y="53"/>
                </a:cxn>
                <a:cxn ang="0">
                  <a:pos x="101" y="37"/>
                </a:cxn>
                <a:cxn ang="0">
                  <a:pos x="101" y="22"/>
                </a:cxn>
                <a:cxn ang="0">
                  <a:pos x="101" y="8"/>
                </a:cxn>
                <a:cxn ang="0">
                  <a:pos x="92" y="8"/>
                </a:cxn>
                <a:cxn ang="0">
                  <a:pos x="83" y="8"/>
                </a:cxn>
                <a:cxn ang="0">
                  <a:pos x="73" y="8"/>
                </a:cxn>
                <a:cxn ang="0">
                  <a:pos x="64" y="8"/>
                </a:cxn>
                <a:cxn ang="0">
                  <a:pos x="51" y="9"/>
                </a:cxn>
                <a:cxn ang="0">
                  <a:pos x="39" y="8"/>
                </a:cxn>
                <a:cxn ang="0">
                  <a:pos x="31" y="4"/>
                </a:cxn>
                <a:cxn ang="0">
                  <a:pos x="23" y="0"/>
                </a:cxn>
                <a:cxn ang="0">
                  <a:pos x="23" y="1"/>
                </a:cxn>
                <a:cxn ang="0">
                  <a:pos x="23" y="1"/>
                </a:cxn>
                <a:cxn ang="0">
                  <a:pos x="23" y="9"/>
                </a:cxn>
                <a:cxn ang="0">
                  <a:pos x="22" y="18"/>
                </a:cxn>
                <a:cxn ang="0">
                  <a:pos x="19" y="26"/>
                </a:cxn>
                <a:cxn ang="0">
                  <a:pos x="15" y="33"/>
                </a:cxn>
                <a:cxn ang="0">
                  <a:pos x="10" y="38"/>
                </a:cxn>
                <a:cxn ang="0">
                  <a:pos x="6" y="44"/>
                </a:cxn>
                <a:cxn ang="0">
                  <a:pos x="2" y="50"/>
                </a:cxn>
                <a:cxn ang="0">
                  <a:pos x="0" y="57"/>
                </a:cxn>
                <a:cxn ang="0">
                  <a:pos x="1" y="59"/>
                </a:cxn>
                <a:cxn ang="0">
                  <a:pos x="2" y="61"/>
                </a:cxn>
                <a:cxn ang="0">
                  <a:pos x="4" y="62"/>
                </a:cxn>
                <a:cxn ang="0">
                  <a:pos x="7" y="62"/>
                </a:cxn>
                <a:cxn ang="0">
                  <a:pos x="9" y="62"/>
                </a:cxn>
                <a:cxn ang="0">
                  <a:pos x="11" y="62"/>
                </a:cxn>
                <a:cxn ang="0">
                  <a:pos x="12" y="61"/>
                </a:cxn>
                <a:cxn ang="0">
                  <a:pos x="14" y="62"/>
                </a:cxn>
                <a:cxn ang="0">
                  <a:pos x="14" y="63"/>
                </a:cxn>
                <a:cxn ang="0">
                  <a:pos x="12" y="67"/>
                </a:cxn>
                <a:cxn ang="0">
                  <a:pos x="12" y="68"/>
                </a:cxn>
                <a:cxn ang="0">
                  <a:pos x="12" y="68"/>
                </a:cxn>
              </a:cxnLst>
              <a:rect l="0" t="0" r="r" b="b"/>
              <a:pathLst>
                <a:path w="101" h="68">
                  <a:moveTo>
                    <a:pt x="12" y="68"/>
                  </a:moveTo>
                  <a:lnTo>
                    <a:pt x="24" y="67"/>
                  </a:lnTo>
                  <a:lnTo>
                    <a:pt x="35" y="66"/>
                  </a:lnTo>
                  <a:lnTo>
                    <a:pt x="47" y="66"/>
                  </a:lnTo>
                  <a:lnTo>
                    <a:pt x="58" y="67"/>
                  </a:lnTo>
                  <a:lnTo>
                    <a:pt x="71" y="68"/>
                  </a:lnTo>
                  <a:lnTo>
                    <a:pt x="85" y="68"/>
                  </a:lnTo>
                  <a:lnTo>
                    <a:pt x="97" y="68"/>
                  </a:lnTo>
                  <a:lnTo>
                    <a:pt x="101" y="68"/>
                  </a:lnTo>
                  <a:lnTo>
                    <a:pt x="101" y="53"/>
                  </a:lnTo>
                  <a:lnTo>
                    <a:pt x="101" y="37"/>
                  </a:lnTo>
                  <a:lnTo>
                    <a:pt x="101" y="22"/>
                  </a:lnTo>
                  <a:lnTo>
                    <a:pt x="101" y="8"/>
                  </a:lnTo>
                  <a:lnTo>
                    <a:pt x="92" y="8"/>
                  </a:lnTo>
                  <a:lnTo>
                    <a:pt x="83" y="8"/>
                  </a:lnTo>
                  <a:lnTo>
                    <a:pt x="73" y="8"/>
                  </a:lnTo>
                  <a:lnTo>
                    <a:pt x="64" y="8"/>
                  </a:lnTo>
                  <a:lnTo>
                    <a:pt x="51" y="9"/>
                  </a:lnTo>
                  <a:lnTo>
                    <a:pt x="39" y="8"/>
                  </a:lnTo>
                  <a:lnTo>
                    <a:pt x="31" y="4"/>
                  </a:lnTo>
                  <a:lnTo>
                    <a:pt x="23" y="0"/>
                  </a:lnTo>
                  <a:lnTo>
                    <a:pt x="23" y="1"/>
                  </a:lnTo>
                  <a:lnTo>
                    <a:pt x="23" y="1"/>
                  </a:lnTo>
                  <a:lnTo>
                    <a:pt x="23" y="9"/>
                  </a:lnTo>
                  <a:lnTo>
                    <a:pt x="22" y="18"/>
                  </a:lnTo>
                  <a:lnTo>
                    <a:pt x="19" y="26"/>
                  </a:lnTo>
                  <a:lnTo>
                    <a:pt x="15" y="33"/>
                  </a:lnTo>
                  <a:lnTo>
                    <a:pt x="10" y="38"/>
                  </a:lnTo>
                  <a:lnTo>
                    <a:pt x="6" y="44"/>
                  </a:lnTo>
                  <a:lnTo>
                    <a:pt x="2" y="50"/>
                  </a:lnTo>
                  <a:lnTo>
                    <a:pt x="0" y="57"/>
                  </a:lnTo>
                  <a:lnTo>
                    <a:pt x="1" y="59"/>
                  </a:lnTo>
                  <a:lnTo>
                    <a:pt x="2" y="61"/>
                  </a:lnTo>
                  <a:lnTo>
                    <a:pt x="4" y="62"/>
                  </a:lnTo>
                  <a:lnTo>
                    <a:pt x="7" y="62"/>
                  </a:lnTo>
                  <a:lnTo>
                    <a:pt x="9" y="62"/>
                  </a:lnTo>
                  <a:lnTo>
                    <a:pt x="11" y="62"/>
                  </a:lnTo>
                  <a:lnTo>
                    <a:pt x="12" y="61"/>
                  </a:lnTo>
                  <a:lnTo>
                    <a:pt x="14" y="62"/>
                  </a:lnTo>
                  <a:lnTo>
                    <a:pt x="14" y="63"/>
                  </a:lnTo>
                  <a:lnTo>
                    <a:pt x="12" y="67"/>
                  </a:lnTo>
                  <a:lnTo>
                    <a:pt x="12" y="68"/>
                  </a:lnTo>
                  <a:lnTo>
                    <a:pt x="12" y="68"/>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3" name="Freeform 443"/>
            <p:cNvSpPr>
              <a:spLocks/>
            </p:cNvSpPr>
            <p:nvPr/>
          </p:nvSpPr>
          <p:spPr bwMode="gray">
            <a:xfrm>
              <a:off x="5080000" y="4422776"/>
              <a:ext cx="31750" cy="20638"/>
            </a:xfrm>
            <a:custGeom>
              <a:avLst/>
              <a:gdLst/>
              <a:ahLst/>
              <a:cxnLst>
                <a:cxn ang="0">
                  <a:pos x="12" y="68"/>
                </a:cxn>
                <a:cxn ang="0">
                  <a:pos x="24" y="67"/>
                </a:cxn>
                <a:cxn ang="0">
                  <a:pos x="35" y="66"/>
                </a:cxn>
                <a:cxn ang="0">
                  <a:pos x="47" y="66"/>
                </a:cxn>
                <a:cxn ang="0">
                  <a:pos x="58" y="67"/>
                </a:cxn>
                <a:cxn ang="0">
                  <a:pos x="71" y="68"/>
                </a:cxn>
                <a:cxn ang="0">
                  <a:pos x="85" y="68"/>
                </a:cxn>
                <a:cxn ang="0">
                  <a:pos x="97" y="68"/>
                </a:cxn>
                <a:cxn ang="0">
                  <a:pos x="101" y="68"/>
                </a:cxn>
                <a:cxn ang="0">
                  <a:pos x="101" y="53"/>
                </a:cxn>
                <a:cxn ang="0">
                  <a:pos x="101" y="37"/>
                </a:cxn>
                <a:cxn ang="0">
                  <a:pos x="101" y="22"/>
                </a:cxn>
                <a:cxn ang="0">
                  <a:pos x="101" y="8"/>
                </a:cxn>
                <a:cxn ang="0">
                  <a:pos x="92" y="8"/>
                </a:cxn>
                <a:cxn ang="0">
                  <a:pos x="83" y="8"/>
                </a:cxn>
                <a:cxn ang="0">
                  <a:pos x="73" y="8"/>
                </a:cxn>
                <a:cxn ang="0">
                  <a:pos x="64" y="8"/>
                </a:cxn>
                <a:cxn ang="0">
                  <a:pos x="51" y="9"/>
                </a:cxn>
                <a:cxn ang="0">
                  <a:pos x="39" y="8"/>
                </a:cxn>
                <a:cxn ang="0">
                  <a:pos x="31" y="4"/>
                </a:cxn>
                <a:cxn ang="0">
                  <a:pos x="23" y="0"/>
                </a:cxn>
                <a:cxn ang="0">
                  <a:pos x="23" y="1"/>
                </a:cxn>
                <a:cxn ang="0">
                  <a:pos x="23" y="1"/>
                </a:cxn>
                <a:cxn ang="0">
                  <a:pos x="23" y="9"/>
                </a:cxn>
                <a:cxn ang="0">
                  <a:pos x="22" y="18"/>
                </a:cxn>
                <a:cxn ang="0">
                  <a:pos x="19" y="26"/>
                </a:cxn>
                <a:cxn ang="0">
                  <a:pos x="15" y="33"/>
                </a:cxn>
                <a:cxn ang="0">
                  <a:pos x="10" y="38"/>
                </a:cxn>
                <a:cxn ang="0">
                  <a:pos x="6" y="44"/>
                </a:cxn>
                <a:cxn ang="0">
                  <a:pos x="2" y="50"/>
                </a:cxn>
                <a:cxn ang="0">
                  <a:pos x="0" y="57"/>
                </a:cxn>
                <a:cxn ang="0">
                  <a:pos x="1" y="59"/>
                </a:cxn>
                <a:cxn ang="0">
                  <a:pos x="2" y="61"/>
                </a:cxn>
                <a:cxn ang="0">
                  <a:pos x="4" y="62"/>
                </a:cxn>
                <a:cxn ang="0">
                  <a:pos x="7" y="62"/>
                </a:cxn>
                <a:cxn ang="0">
                  <a:pos x="9" y="62"/>
                </a:cxn>
                <a:cxn ang="0">
                  <a:pos x="11" y="62"/>
                </a:cxn>
                <a:cxn ang="0">
                  <a:pos x="12" y="61"/>
                </a:cxn>
                <a:cxn ang="0">
                  <a:pos x="14" y="62"/>
                </a:cxn>
                <a:cxn ang="0">
                  <a:pos x="14" y="63"/>
                </a:cxn>
                <a:cxn ang="0">
                  <a:pos x="12" y="67"/>
                </a:cxn>
                <a:cxn ang="0">
                  <a:pos x="12" y="68"/>
                </a:cxn>
                <a:cxn ang="0">
                  <a:pos x="12" y="68"/>
                </a:cxn>
              </a:cxnLst>
              <a:rect l="0" t="0" r="r" b="b"/>
              <a:pathLst>
                <a:path w="101" h="68">
                  <a:moveTo>
                    <a:pt x="12" y="68"/>
                  </a:moveTo>
                  <a:lnTo>
                    <a:pt x="24" y="67"/>
                  </a:lnTo>
                  <a:lnTo>
                    <a:pt x="35" y="66"/>
                  </a:lnTo>
                  <a:lnTo>
                    <a:pt x="47" y="66"/>
                  </a:lnTo>
                  <a:lnTo>
                    <a:pt x="58" y="67"/>
                  </a:lnTo>
                  <a:lnTo>
                    <a:pt x="71" y="68"/>
                  </a:lnTo>
                  <a:lnTo>
                    <a:pt x="85" y="68"/>
                  </a:lnTo>
                  <a:lnTo>
                    <a:pt x="97" y="68"/>
                  </a:lnTo>
                  <a:lnTo>
                    <a:pt x="101" y="68"/>
                  </a:lnTo>
                  <a:lnTo>
                    <a:pt x="101" y="53"/>
                  </a:lnTo>
                  <a:lnTo>
                    <a:pt x="101" y="37"/>
                  </a:lnTo>
                  <a:lnTo>
                    <a:pt x="101" y="22"/>
                  </a:lnTo>
                  <a:lnTo>
                    <a:pt x="101" y="8"/>
                  </a:lnTo>
                  <a:lnTo>
                    <a:pt x="92" y="8"/>
                  </a:lnTo>
                  <a:lnTo>
                    <a:pt x="83" y="8"/>
                  </a:lnTo>
                  <a:lnTo>
                    <a:pt x="73" y="8"/>
                  </a:lnTo>
                  <a:lnTo>
                    <a:pt x="64" y="8"/>
                  </a:lnTo>
                  <a:lnTo>
                    <a:pt x="51" y="9"/>
                  </a:lnTo>
                  <a:lnTo>
                    <a:pt x="39" y="8"/>
                  </a:lnTo>
                  <a:lnTo>
                    <a:pt x="31" y="4"/>
                  </a:lnTo>
                  <a:lnTo>
                    <a:pt x="23" y="0"/>
                  </a:lnTo>
                  <a:lnTo>
                    <a:pt x="23" y="1"/>
                  </a:lnTo>
                  <a:lnTo>
                    <a:pt x="23" y="1"/>
                  </a:lnTo>
                  <a:lnTo>
                    <a:pt x="23" y="9"/>
                  </a:lnTo>
                  <a:lnTo>
                    <a:pt x="22" y="18"/>
                  </a:lnTo>
                  <a:lnTo>
                    <a:pt x="19" y="26"/>
                  </a:lnTo>
                  <a:lnTo>
                    <a:pt x="15" y="33"/>
                  </a:lnTo>
                  <a:lnTo>
                    <a:pt x="10" y="38"/>
                  </a:lnTo>
                  <a:lnTo>
                    <a:pt x="6" y="44"/>
                  </a:lnTo>
                  <a:lnTo>
                    <a:pt x="2" y="50"/>
                  </a:lnTo>
                  <a:lnTo>
                    <a:pt x="0" y="57"/>
                  </a:lnTo>
                  <a:lnTo>
                    <a:pt x="1" y="59"/>
                  </a:lnTo>
                  <a:lnTo>
                    <a:pt x="2" y="61"/>
                  </a:lnTo>
                  <a:lnTo>
                    <a:pt x="4" y="62"/>
                  </a:lnTo>
                  <a:lnTo>
                    <a:pt x="7" y="62"/>
                  </a:lnTo>
                  <a:lnTo>
                    <a:pt x="9" y="62"/>
                  </a:lnTo>
                  <a:lnTo>
                    <a:pt x="11" y="62"/>
                  </a:lnTo>
                  <a:lnTo>
                    <a:pt x="12" y="61"/>
                  </a:lnTo>
                  <a:lnTo>
                    <a:pt x="14" y="62"/>
                  </a:lnTo>
                  <a:lnTo>
                    <a:pt x="14" y="63"/>
                  </a:lnTo>
                  <a:lnTo>
                    <a:pt x="12" y="67"/>
                  </a:lnTo>
                  <a:lnTo>
                    <a:pt x="12" y="68"/>
                  </a:lnTo>
                  <a:lnTo>
                    <a:pt x="12" y="68"/>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4" name="Freeform 444"/>
            <p:cNvSpPr>
              <a:spLocks/>
            </p:cNvSpPr>
            <p:nvPr/>
          </p:nvSpPr>
          <p:spPr bwMode="gray">
            <a:xfrm>
              <a:off x="5065713" y="4246563"/>
              <a:ext cx="123825" cy="185738"/>
            </a:xfrm>
            <a:custGeom>
              <a:avLst/>
              <a:gdLst/>
              <a:ahLst/>
              <a:cxnLst>
                <a:cxn ang="0">
                  <a:pos x="17" y="392"/>
                </a:cxn>
                <a:cxn ang="0">
                  <a:pos x="36" y="353"/>
                </a:cxn>
                <a:cxn ang="0">
                  <a:pos x="66" y="335"/>
                </a:cxn>
                <a:cxn ang="0">
                  <a:pos x="77" y="317"/>
                </a:cxn>
                <a:cxn ang="0">
                  <a:pos x="99" y="317"/>
                </a:cxn>
                <a:cxn ang="0">
                  <a:pos x="115" y="314"/>
                </a:cxn>
                <a:cxn ang="0">
                  <a:pos x="139" y="341"/>
                </a:cxn>
                <a:cxn ang="0">
                  <a:pos x="171" y="308"/>
                </a:cxn>
                <a:cxn ang="0">
                  <a:pos x="170" y="293"/>
                </a:cxn>
                <a:cxn ang="0">
                  <a:pos x="189" y="261"/>
                </a:cxn>
                <a:cxn ang="0">
                  <a:pos x="207" y="231"/>
                </a:cxn>
                <a:cxn ang="0">
                  <a:pos x="221" y="220"/>
                </a:cxn>
                <a:cxn ang="0">
                  <a:pos x="235" y="184"/>
                </a:cxn>
                <a:cxn ang="0">
                  <a:pos x="241" y="160"/>
                </a:cxn>
                <a:cxn ang="0">
                  <a:pos x="256" y="141"/>
                </a:cxn>
                <a:cxn ang="0">
                  <a:pos x="285" y="95"/>
                </a:cxn>
                <a:cxn ang="0">
                  <a:pos x="313" y="64"/>
                </a:cxn>
                <a:cxn ang="0">
                  <a:pos x="304" y="40"/>
                </a:cxn>
                <a:cxn ang="0">
                  <a:pos x="285" y="12"/>
                </a:cxn>
                <a:cxn ang="0">
                  <a:pos x="308" y="13"/>
                </a:cxn>
                <a:cxn ang="0">
                  <a:pos x="324" y="29"/>
                </a:cxn>
                <a:cxn ang="0">
                  <a:pos x="333" y="54"/>
                </a:cxn>
                <a:cxn ang="0">
                  <a:pos x="334" y="101"/>
                </a:cxn>
                <a:cxn ang="0">
                  <a:pos x="353" y="152"/>
                </a:cxn>
                <a:cxn ang="0">
                  <a:pos x="318" y="163"/>
                </a:cxn>
                <a:cxn ang="0">
                  <a:pos x="280" y="173"/>
                </a:cxn>
                <a:cxn ang="0">
                  <a:pos x="321" y="221"/>
                </a:cxn>
                <a:cxn ang="0">
                  <a:pos x="350" y="262"/>
                </a:cxn>
                <a:cxn ang="0">
                  <a:pos x="357" y="286"/>
                </a:cxn>
                <a:cxn ang="0">
                  <a:pos x="341" y="309"/>
                </a:cxn>
                <a:cxn ang="0">
                  <a:pos x="329" y="329"/>
                </a:cxn>
                <a:cxn ang="0">
                  <a:pos x="316" y="352"/>
                </a:cxn>
                <a:cxn ang="0">
                  <a:pos x="302" y="368"/>
                </a:cxn>
                <a:cxn ang="0">
                  <a:pos x="308" y="393"/>
                </a:cxn>
                <a:cxn ang="0">
                  <a:pos x="316" y="411"/>
                </a:cxn>
                <a:cxn ang="0">
                  <a:pos x="316" y="435"/>
                </a:cxn>
                <a:cxn ang="0">
                  <a:pos x="333" y="448"/>
                </a:cxn>
                <a:cxn ang="0">
                  <a:pos x="337" y="463"/>
                </a:cxn>
                <a:cxn ang="0">
                  <a:pos x="338" y="479"/>
                </a:cxn>
                <a:cxn ang="0">
                  <a:pos x="385" y="528"/>
                </a:cxn>
                <a:cxn ang="0">
                  <a:pos x="386" y="571"/>
                </a:cxn>
                <a:cxn ang="0">
                  <a:pos x="386" y="587"/>
                </a:cxn>
                <a:cxn ang="0">
                  <a:pos x="359" y="572"/>
                </a:cxn>
                <a:cxn ang="0">
                  <a:pos x="334" y="567"/>
                </a:cxn>
                <a:cxn ang="0">
                  <a:pos x="280" y="561"/>
                </a:cxn>
                <a:cxn ang="0">
                  <a:pos x="239" y="558"/>
                </a:cxn>
                <a:cxn ang="0">
                  <a:pos x="229" y="554"/>
                </a:cxn>
                <a:cxn ang="0">
                  <a:pos x="170" y="553"/>
                </a:cxn>
                <a:cxn ang="0">
                  <a:pos x="145" y="558"/>
                </a:cxn>
                <a:cxn ang="0">
                  <a:pos x="93" y="562"/>
                </a:cxn>
                <a:cxn ang="0">
                  <a:pos x="67" y="539"/>
                </a:cxn>
                <a:cxn ang="0">
                  <a:pos x="69" y="502"/>
                </a:cxn>
                <a:cxn ang="0">
                  <a:pos x="59" y="488"/>
                </a:cxn>
                <a:cxn ang="0">
                  <a:pos x="59" y="473"/>
                </a:cxn>
                <a:cxn ang="0">
                  <a:pos x="50" y="465"/>
                </a:cxn>
                <a:cxn ang="0">
                  <a:pos x="27" y="464"/>
                </a:cxn>
                <a:cxn ang="0">
                  <a:pos x="16" y="439"/>
                </a:cxn>
                <a:cxn ang="0">
                  <a:pos x="1" y="439"/>
                </a:cxn>
              </a:cxnLst>
              <a:rect l="0" t="0" r="r" b="b"/>
              <a:pathLst>
                <a:path w="391" h="587">
                  <a:moveTo>
                    <a:pt x="0" y="428"/>
                  </a:moveTo>
                  <a:lnTo>
                    <a:pt x="5" y="419"/>
                  </a:lnTo>
                  <a:lnTo>
                    <a:pt x="11" y="409"/>
                  </a:lnTo>
                  <a:lnTo>
                    <a:pt x="13" y="403"/>
                  </a:lnTo>
                  <a:lnTo>
                    <a:pt x="16" y="398"/>
                  </a:lnTo>
                  <a:lnTo>
                    <a:pt x="17" y="392"/>
                  </a:lnTo>
                  <a:lnTo>
                    <a:pt x="17" y="387"/>
                  </a:lnTo>
                  <a:lnTo>
                    <a:pt x="19" y="379"/>
                  </a:lnTo>
                  <a:lnTo>
                    <a:pt x="21" y="373"/>
                  </a:lnTo>
                  <a:lnTo>
                    <a:pt x="26" y="366"/>
                  </a:lnTo>
                  <a:lnTo>
                    <a:pt x="31" y="359"/>
                  </a:lnTo>
                  <a:lnTo>
                    <a:pt x="36" y="353"/>
                  </a:lnTo>
                  <a:lnTo>
                    <a:pt x="43" y="349"/>
                  </a:lnTo>
                  <a:lnTo>
                    <a:pt x="50" y="345"/>
                  </a:lnTo>
                  <a:lnTo>
                    <a:pt x="57" y="342"/>
                  </a:lnTo>
                  <a:lnTo>
                    <a:pt x="61" y="339"/>
                  </a:lnTo>
                  <a:lnTo>
                    <a:pt x="65" y="337"/>
                  </a:lnTo>
                  <a:lnTo>
                    <a:pt x="66" y="335"/>
                  </a:lnTo>
                  <a:lnTo>
                    <a:pt x="67" y="333"/>
                  </a:lnTo>
                  <a:lnTo>
                    <a:pt x="67" y="329"/>
                  </a:lnTo>
                  <a:lnTo>
                    <a:pt x="67" y="327"/>
                  </a:lnTo>
                  <a:lnTo>
                    <a:pt x="69" y="322"/>
                  </a:lnTo>
                  <a:lnTo>
                    <a:pt x="73" y="319"/>
                  </a:lnTo>
                  <a:lnTo>
                    <a:pt x="77" y="317"/>
                  </a:lnTo>
                  <a:lnTo>
                    <a:pt x="82" y="316"/>
                  </a:lnTo>
                  <a:lnTo>
                    <a:pt x="85" y="317"/>
                  </a:lnTo>
                  <a:lnTo>
                    <a:pt x="89" y="318"/>
                  </a:lnTo>
                  <a:lnTo>
                    <a:pt x="92" y="319"/>
                  </a:lnTo>
                  <a:lnTo>
                    <a:pt x="96" y="319"/>
                  </a:lnTo>
                  <a:lnTo>
                    <a:pt x="99" y="317"/>
                  </a:lnTo>
                  <a:lnTo>
                    <a:pt x="103" y="313"/>
                  </a:lnTo>
                  <a:lnTo>
                    <a:pt x="106" y="311"/>
                  </a:lnTo>
                  <a:lnTo>
                    <a:pt x="108" y="311"/>
                  </a:lnTo>
                  <a:lnTo>
                    <a:pt x="109" y="311"/>
                  </a:lnTo>
                  <a:lnTo>
                    <a:pt x="111" y="311"/>
                  </a:lnTo>
                  <a:lnTo>
                    <a:pt x="115" y="314"/>
                  </a:lnTo>
                  <a:lnTo>
                    <a:pt x="118" y="319"/>
                  </a:lnTo>
                  <a:lnTo>
                    <a:pt x="123" y="326"/>
                  </a:lnTo>
                  <a:lnTo>
                    <a:pt x="129" y="334"/>
                  </a:lnTo>
                  <a:lnTo>
                    <a:pt x="131" y="336"/>
                  </a:lnTo>
                  <a:lnTo>
                    <a:pt x="134" y="339"/>
                  </a:lnTo>
                  <a:lnTo>
                    <a:pt x="139" y="341"/>
                  </a:lnTo>
                  <a:lnTo>
                    <a:pt x="143" y="342"/>
                  </a:lnTo>
                  <a:lnTo>
                    <a:pt x="155" y="327"/>
                  </a:lnTo>
                  <a:lnTo>
                    <a:pt x="166" y="312"/>
                  </a:lnTo>
                  <a:lnTo>
                    <a:pt x="168" y="310"/>
                  </a:lnTo>
                  <a:lnTo>
                    <a:pt x="170" y="309"/>
                  </a:lnTo>
                  <a:lnTo>
                    <a:pt x="171" y="308"/>
                  </a:lnTo>
                  <a:lnTo>
                    <a:pt x="170" y="306"/>
                  </a:lnTo>
                  <a:lnTo>
                    <a:pt x="168" y="304"/>
                  </a:lnTo>
                  <a:lnTo>
                    <a:pt x="166" y="301"/>
                  </a:lnTo>
                  <a:lnTo>
                    <a:pt x="167" y="297"/>
                  </a:lnTo>
                  <a:lnTo>
                    <a:pt x="168" y="295"/>
                  </a:lnTo>
                  <a:lnTo>
                    <a:pt x="170" y="293"/>
                  </a:lnTo>
                  <a:lnTo>
                    <a:pt x="172" y="290"/>
                  </a:lnTo>
                  <a:lnTo>
                    <a:pt x="176" y="286"/>
                  </a:lnTo>
                  <a:lnTo>
                    <a:pt x="180" y="281"/>
                  </a:lnTo>
                  <a:lnTo>
                    <a:pt x="182" y="277"/>
                  </a:lnTo>
                  <a:lnTo>
                    <a:pt x="184" y="271"/>
                  </a:lnTo>
                  <a:lnTo>
                    <a:pt x="189" y="261"/>
                  </a:lnTo>
                  <a:lnTo>
                    <a:pt x="194" y="251"/>
                  </a:lnTo>
                  <a:lnTo>
                    <a:pt x="196" y="244"/>
                  </a:lnTo>
                  <a:lnTo>
                    <a:pt x="199" y="238"/>
                  </a:lnTo>
                  <a:lnTo>
                    <a:pt x="202" y="235"/>
                  </a:lnTo>
                  <a:lnTo>
                    <a:pt x="204" y="233"/>
                  </a:lnTo>
                  <a:lnTo>
                    <a:pt x="207" y="231"/>
                  </a:lnTo>
                  <a:lnTo>
                    <a:pt x="211" y="231"/>
                  </a:lnTo>
                  <a:lnTo>
                    <a:pt x="213" y="230"/>
                  </a:lnTo>
                  <a:lnTo>
                    <a:pt x="215" y="230"/>
                  </a:lnTo>
                  <a:lnTo>
                    <a:pt x="217" y="228"/>
                  </a:lnTo>
                  <a:lnTo>
                    <a:pt x="219" y="225"/>
                  </a:lnTo>
                  <a:lnTo>
                    <a:pt x="221" y="220"/>
                  </a:lnTo>
                  <a:lnTo>
                    <a:pt x="223" y="213"/>
                  </a:lnTo>
                  <a:lnTo>
                    <a:pt x="224" y="205"/>
                  </a:lnTo>
                  <a:lnTo>
                    <a:pt x="225" y="198"/>
                  </a:lnTo>
                  <a:lnTo>
                    <a:pt x="228" y="191"/>
                  </a:lnTo>
                  <a:lnTo>
                    <a:pt x="230" y="187"/>
                  </a:lnTo>
                  <a:lnTo>
                    <a:pt x="235" y="184"/>
                  </a:lnTo>
                  <a:lnTo>
                    <a:pt x="238" y="182"/>
                  </a:lnTo>
                  <a:lnTo>
                    <a:pt x="241" y="179"/>
                  </a:lnTo>
                  <a:lnTo>
                    <a:pt x="243" y="174"/>
                  </a:lnTo>
                  <a:lnTo>
                    <a:pt x="241" y="167"/>
                  </a:lnTo>
                  <a:lnTo>
                    <a:pt x="241" y="163"/>
                  </a:lnTo>
                  <a:lnTo>
                    <a:pt x="241" y="160"/>
                  </a:lnTo>
                  <a:lnTo>
                    <a:pt x="243" y="159"/>
                  </a:lnTo>
                  <a:lnTo>
                    <a:pt x="244" y="156"/>
                  </a:lnTo>
                  <a:lnTo>
                    <a:pt x="247" y="154"/>
                  </a:lnTo>
                  <a:lnTo>
                    <a:pt x="252" y="149"/>
                  </a:lnTo>
                  <a:lnTo>
                    <a:pt x="254" y="146"/>
                  </a:lnTo>
                  <a:lnTo>
                    <a:pt x="256" y="141"/>
                  </a:lnTo>
                  <a:lnTo>
                    <a:pt x="257" y="137"/>
                  </a:lnTo>
                  <a:lnTo>
                    <a:pt x="261" y="126"/>
                  </a:lnTo>
                  <a:lnTo>
                    <a:pt x="264" y="117"/>
                  </a:lnTo>
                  <a:lnTo>
                    <a:pt x="270" y="108"/>
                  </a:lnTo>
                  <a:lnTo>
                    <a:pt x="277" y="101"/>
                  </a:lnTo>
                  <a:lnTo>
                    <a:pt x="285" y="95"/>
                  </a:lnTo>
                  <a:lnTo>
                    <a:pt x="293" y="90"/>
                  </a:lnTo>
                  <a:lnTo>
                    <a:pt x="300" y="86"/>
                  </a:lnTo>
                  <a:lnTo>
                    <a:pt x="304" y="81"/>
                  </a:lnTo>
                  <a:lnTo>
                    <a:pt x="308" y="76"/>
                  </a:lnTo>
                  <a:lnTo>
                    <a:pt x="311" y="70"/>
                  </a:lnTo>
                  <a:lnTo>
                    <a:pt x="313" y="64"/>
                  </a:lnTo>
                  <a:lnTo>
                    <a:pt x="313" y="57"/>
                  </a:lnTo>
                  <a:lnTo>
                    <a:pt x="313" y="51"/>
                  </a:lnTo>
                  <a:lnTo>
                    <a:pt x="311" y="45"/>
                  </a:lnTo>
                  <a:lnTo>
                    <a:pt x="310" y="43"/>
                  </a:lnTo>
                  <a:lnTo>
                    <a:pt x="308" y="41"/>
                  </a:lnTo>
                  <a:lnTo>
                    <a:pt x="304" y="40"/>
                  </a:lnTo>
                  <a:lnTo>
                    <a:pt x="301" y="38"/>
                  </a:lnTo>
                  <a:lnTo>
                    <a:pt x="294" y="36"/>
                  </a:lnTo>
                  <a:lnTo>
                    <a:pt x="289" y="33"/>
                  </a:lnTo>
                  <a:lnTo>
                    <a:pt x="287" y="29"/>
                  </a:lnTo>
                  <a:lnTo>
                    <a:pt x="286" y="24"/>
                  </a:lnTo>
                  <a:lnTo>
                    <a:pt x="285" y="12"/>
                  </a:lnTo>
                  <a:lnTo>
                    <a:pt x="282" y="0"/>
                  </a:lnTo>
                  <a:lnTo>
                    <a:pt x="297" y="1"/>
                  </a:lnTo>
                  <a:lnTo>
                    <a:pt x="311" y="3"/>
                  </a:lnTo>
                  <a:lnTo>
                    <a:pt x="310" y="7"/>
                  </a:lnTo>
                  <a:lnTo>
                    <a:pt x="308" y="10"/>
                  </a:lnTo>
                  <a:lnTo>
                    <a:pt x="308" y="13"/>
                  </a:lnTo>
                  <a:lnTo>
                    <a:pt x="309" y="16"/>
                  </a:lnTo>
                  <a:lnTo>
                    <a:pt x="312" y="17"/>
                  </a:lnTo>
                  <a:lnTo>
                    <a:pt x="316" y="19"/>
                  </a:lnTo>
                  <a:lnTo>
                    <a:pt x="320" y="21"/>
                  </a:lnTo>
                  <a:lnTo>
                    <a:pt x="322" y="26"/>
                  </a:lnTo>
                  <a:lnTo>
                    <a:pt x="324" y="29"/>
                  </a:lnTo>
                  <a:lnTo>
                    <a:pt x="324" y="34"/>
                  </a:lnTo>
                  <a:lnTo>
                    <a:pt x="324" y="38"/>
                  </a:lnTo>
                  <a:lnTo>
                    <a:pt x="325" y="43"/>
                  </a:lnTo>
                  <a:lnTo>
                    <a:pt x="326" y="46"/>
                  </a:lnTo>
                  <a:lnTo>
                    <a:pt x="329" y="51"/>
                  </a:lnTo>
                  <a:lnTo>
                    <a:pt x="333" y="54"/>
                  </a:lnTo>
                  <a:lnTo>
                    <a:pt x="335" y="59"/>
                  </a:lnTo>
                  <a:lnTo>
                    <a:pt x="335" y="65"/>
                  </a:lnTo>
                  <a:lnTo>
                    <a:pt x="335" y="70"/>
                  </a:lnTo>
                  <a:lnTo>
                    <a:pt x="335" y="81"/>
                  </a:lnTo>
                  <a:lnTo>
                    <a:pt x="334" y="91"/>
                  </a:lnTo>
                  <a:lnTo>
                    <a:pt x="334" y="101"/>
                  </a:lnTo>
                  <a:lnTo>
                    <a:pt x="334" y="111"/>
                  </a:lnTo>
                  <a:lnTo>
                    <a:pt x="335" y="121"/>
                  </a:lnTo>
                  <a:lnTo>
                    <a:pt x="337" y="130"/>
                  </a:lnTo>
                  <a:lnTo>
                    <a:pt x="341" y="138"/>
                  </a:lnTo>
                  <a:lnTo>
                    <a:pt x="346" y="146"/>
                  </a:lnTo>
                  <a:lnTo>
                    <a:pt x="353" y="152"/>
                  </a:lnTo>
                  <a:lnTo>
                    <a:pt x="362" y="158"/>
                  </a:lnTo>
                  <a:lnTo>
                    <a:pt x="355" y="160"/>
                  </a:lnTo>
                  <a:lnTo>
                    <a:pt x="347" y="163"/>
                  </a:lnTo>
                  <a:lnTo>
                    <a:pt x="339" y="164"/>
                  </a:lnTo>
                  <a:lnTo>
                    <a:pt x="333" y="164"/>
                  </a:lnTo>
                  <a:lnTo>
                    <a:pt x="318" y="163"/>
                  </a:lnTo>
                  <a:lnTo>
                    <a:pt x="302" y="160"/>
                  </a:lnTo>
                  <a:lnTo>
                    <a:pt x="296" y="160"/>
                  </a:lnTo>
                  <a:lnTo>
                    <a:pt x="290" y="162"/>
                  </a:lnTo>
                  <a:lnTo>
                    <a:pt x="286" y="165"/>
                  </a:lnTo>
                  <a:lnTo>
                    <a:pt x="282" y="168"/>
                  </a:lnTo>
                  <a:lnTo>
                    <a:pt x="280" y="173"/>
                  </a:lnTo>
                  <a:lnTo>
                    <a:pt x="280" y="178"/>
                  </a:lnTo>
                  <a:lnTo>
                    <a:pt x="281" y="183"/>
                  </a:lnTo>
                  <a:lnTo>
                    <a:pt x="284" y="188"/>
                  </a:lnTo>
                  <a:lnTo>
                    <a:pt x="298" y="203"/>
                  </a:lnTo>
                  <a:lnTo>
                    <a:pt x="314" y="216"/>
                  </a:lnTo>
                  <a:lnTo>
                    <a:pt x="321" y="221"/>
                  </a:lnTo>
                  <a:lnTo>
                    <a:pt x="328" y="225"/>
                  </a:lnTo>
                  <a:lnTo>
                    <a:pt x="335" y="231"/>
                  </a:lnTo>
                  <a:lnTo>
                    <a:pt x="341" y="237"/>
                  </a:lnTo>
                  <a:lnTo>
                    <a:pt x="345" y="245"/>
                  </a:lnTo>
                  <a:lnTo>
                    <a:pt x="347" y="253"/>
                  </a:lnTo>
                  <a:lnTo>
                    <a:pt x="350" y="262"/>
                  </a:lnTo>
                  <a:lnTo>
                    <a:pt x="354" y="271"/>
                  </a:lnTo>
                  <a:lnTo>
                    <a:pt x="357" y="273"/>
                  </a:lnTo>
                  <a:lnTo>
                    <a:pt x="359" y="276"/>
                  </a:lnTo>
                  <a:lnTo>
                    <a:pt x="359" y="280"/>
                  </a:lnTo>
                  <a:lnTo>
                    <a:pt x="357" y="284"/>
                  </a:lnTo>
                  <a:lnTo>
                    <a:pt x="357" y="286"/>
                  </a:lnTo>
                  <a:lnTo>
                    <a:pt x="357" y="287"/>
                  </a:lnTo>
                  <a:lnTo>
                    <a:pt x="352" y="295"/>
                  </a:lnTo>
                  <a:lnTo>
                    <a:pt x="347" y="300"/>
                  </a:lnTo>
                  <a:lnTo>
                    <a:pt x="344" y="302"/>
                  </a:lnTo>
                  <a:lnTo>
                    <a:pt x="343" y="305"/>
                  </a:lnTo>
                  <a:lnTo>
                    <a:pt x="341" y="309"/>
                  </a:lnTo>
                  <a:lnTo>
                    <a:pt x="339" y="314"/>
                  </a:lnTo>
                  <a:lnTo>
                    <a:pt x="337" y="319"/>
                  </a:lnTo>
                  <a:lnTo>
                    <a:pt x="336" y="322"/>
                  </a:lnTo>
                  <a:lnTo>
                    <a:pt x="334" y="325"/>
                  </a:lnTo>
                  <a:lnTo>
                    <a:pt x="331" y="327"/>
                  </a:lnTo>
                  <a:lnTo>
                    <a:pt x="329" y="329"/>
                  </a:lnTo>
                  <a:lnTo>
                    <a:pt x="327" y="331"/>
                  </a:lnTo>
                  <a:lnTo>
                    <a:pt x="325" y="335"/>
                  </a:lnTo>
                  <a:lnTo>
                    <a:pt x="324" y="339"/>
                  </a:lnTo>
                  <a:lnTo>
                    <a:pt x="321" y="345"/>
                  </a:lnTo>
                  <a:lnTo>
                    <a:pt x="318" y="350"/>
                  </a:lnTo>
                  <a:lnTo>
                    <a:pt x="316" y="352"/>
                  </a:lnTo>
                  <a:lnTo>
                    <a:pt x="312" y="354"/>
                  </a:lnTo>
                  <a:lnTo>
                    <a:pt x="309" y="355"/>
                  </a:lnTo>
                  <a:lnTo>
                    <a:pt x="305" y="358"/>
                  </a:lnTo>
                  <a:lnTo>
                    <a:pt x="303" y="360"/>
                  </a:lnTo>
                  <a:lnTo>
                    <a:pt x="301" y="365"/>
                  </a:lnTo>
                  <a:lnTo>
                    <a:pt x="302" y="368"/>
                  </a:lnTo>
                  <a:lnTo>
                    <a:pt x="303" y="369"/>
                  </a:lnTo>
                  <a:lnTo>
                    <a:pt x="305" y="369"/>
                  </a:lnTo>
                  <a:lnTo>
                    <a:pt x="310" y="370"/>
                  </a:lnTo>
                  <a:lnTo>
                    <a:pt x="310" y="379"/>
                  </a:lnTo>
                  <a:lnTo>
                    <a:pt x="309" y="390"/>
                  </a:lnTo>
                  <a:lnTo>
                    <a:pt x="308" y="393"/>
                  </a:lnTo>
                  <a:lnTo>
                    <a:pt x="308" y="396"/>
                  </a:lnTo>
                  <a:lnTo>
                    <a:pt x="308" y="401"/>
                  </a:lnTo>
                  <a:lnTo>
                    <a:pt x="309" y="404"/>
                  </a:lnTo>
                  <a:lnTo>
                    <a:pt x="311" y="407"/>
                  </a:lnTo>
                  <a:lnTo>
                    <a:pt x="314" y="409"/>
                  </a:lnTo>
                  <a:lnTo>
                    <a:pt x="316" y="411"/>
                  </a:lnTo>
                  <a:lnTo>
                    <a:pt x="316" y="415"/>
                  </a:lnTo>
                  <a:lnTo>
                    <a:pt x="316" y="419"/>
                  </a:lnTo>
                  <a:lnTo>
                    <a:pt x="316" y="423"/>
                  </a:lnTo>
                  <a:lnTo>
                    <a:pt x="314" y="427"/>
                  </a:lnTo>
                  <a:lnTo>
                    <a:pt x="314" y="431"/>
                  </a:lnTo>
                  <a:lnTo>
                    <a:pt x="316" y="435"/>
                  </a:lnTo>
                  <a:lnTo>
                    <a:pt x="319" y="439"/>
                  </a:lnTo>
                  <a:lnTo>
                    <a:pt x="322" y="441"/>
                  </a:lnTo>
                  <a:lnTo>
                    <a:pt x="327" y="443"/>
                  </a:lnTo>
                  <a:lnTo>
                    <a:pt x="329" y="444"/>
                  </a:lnTo>
                  <a:lnTo>
                    <a:pt x="331" y="445"/>
                  </a:lnTo>
                  <a:lnTo>
                    <a:pt x="333" y="448"/>
                  </a:lnTo>
                  <a:lnTo>
                    <a:pt x="334" y="450"/>
                  </a:lnTo>
                  <a:lnTo>
                    <a:pt x="335" y="457"/>
                  </a:lnTo>
                  <a:lnTo>
                    <a:pt x="337" y="459"/>
                  </a:lnTo>
                  <a:lnTo>
                    <a:pt x="337" y="460"/>
                  </a:lnTo>
                  <a:lnTo>
                    <a:pt x="337" y="461"/>
                  </a:lnTo>
                  <a:lnTo>
                    <a:pt x="337" y="463"/>
                  </a:lnTo>
                  <a:lnTo>
                    <a:pt x="335" y="465"/>
                  </a:lnTo>
                  <a:lnTo>
                    <a:pt x="334" y="467"/>
                  </a:lnTo>
                  <a:lnTo>
                    <a:pt x="334" y="469"/>
                  </a:lnTo>
                  <a:lnTo>
                    <a:pt x="334" y="472"/>
                  </a:lnTo>
                  <a:lnTo>
                    <a:pt x="335" y="474"/>
                  </a:lnTo>
                  <a:lnTo>
                    <a:pt x="338" y="479"/>
                  </a:lnTo>
                  <a:lnTo>
                    <a:pt x="342" y="482"/>
                  </a:lnTo>
                  <a:lnTo>
                    <a:pt x="358" y="497"/>
                  </a:lnTo>
                  <a:lnTo>
                    <a:pt x="375" y="510"/>
                  </a:lnTo>
                  <a:lnTo>
                    <a:pt x="381" y="516"/>
                  </a:lnTo>
                  <a:lnTo>
                    <a:pt x="383" y="522"/>
                  </a:lnTo>
                  <a:lnTo>
                    <a:pt x="385" y="528"/>
                  </a:lnTo>
                  <a:lnTo>
                    <a:pt x="386" y="533"/>
                  </a:lnTo>
                  <a:lnTo>
                    <a:pt x="387" y="545"/>
                  </a:lnTo>
                  <a:lnTo>
                    <a:pt x="391" y="558"/>
                  </a:lnTo>
                  <a:lnTo>
                    <a:pt x="387" y="563"/>
                  </a:lnTo>
                  <a:lnTo>
                    <a:pt x="386" y="566"/>
                  </a:lnTo>
                  <a:lnTo>
                    <a:pt x="386" y="571"/>
                  </a:lnTo>
                  <a:lnTo>
                    <a:pt x="387" y="574"/>
                  </a:lnTo>
                  <a:lnTo>
                    <a:pt x="388" y="577"/>
                  </a:lnTo>
                  <a:lnTo>
                    <a:pt x="390" y="580"/>
                  </a:lnTo>
                  <a:lnTo>
                    <a:pt x="390" y="583"/>
                  </a:lnTo>
                  <a:lnTo>
                    <a:pt x="387" y="587"/>
                  </a:lnTo>
                  <a:lnTo>
                    <a:pt x="386" y="587"/>
                  </a:lnTo>
                  <a:lnTo>
                    <a:pt x="384" y="587"/>
                  </a:lnTo>
                  <a:lnTo>
                    <a:pt x="382" y="585"/>
                  </a:lnTo>
                  <a:lnTo>
                    <a:pt x="381" y="581"/>
                  </a:lnTo>
                  <a:lnTo>
                    <a:pt x="374" y="577"/>
                  </a:lnTo>
                  <a:lnTo>
                    <a:pt x="366" y="573"/>
                  </a:lnTo>
                  <a:lnTo>
                    <a:pt x="359" y="572"/>
                  </a:lnTo>
                  <a:lnTo>
                    <a:pt x="352" y="571"/>
                  </a:lnTo>
                  <a:lnTo>
                    <a:pt x="350" y="572"/>
                  </a:lnTo>
                  <a:lnTo>
                    <a:pt x="347" y="572"/>
                  </a:lnTo>
                  <a:lnTo>
                    <a:pt x="345" y="571"/>
                  </a:lnTo>
                  <a:lnTo>
                    <a:pt x="343" y="569"/>
                  </a:lnTo>
                  <a:lnTo>
                    <a:pt x="334" y="567"/>
                  </a:lnTo>
                  <a:lnTo>
                    <a:pt x="322" y="566"/>
                  </a:lnTo>
                  <a:lnTo>
                    <a:pt x="316" y="563"/>
                  </a:lnTo>
                  <a:lnTo>
                    <a:pt x="310" y="561"/>
                  </a:lnTo>
                  <a:lnTo>
                    <a:pt x="303" y="561"/>
                  </a:lnTo>
                  <a:lnTo>
                    <a:pt x="295" y="561"/>
                  </a:lnTo>
                  <a:lnTo>
                    <a:pt x="280" y="561"/>
                  </a:lnTo>
                  <a:lnTo>
                    <a:pt x="263" y="561"/>
                  </a:lnTo>
                  <a:lnTo>
                    <a:pt x="249" y="561"/>
                  </a:lnTo>
                  <a:lnTo>
                    <a:pt x="244" y="561"/>
                  </a:lnTo>
                  <a:lnTo>
                    <a:pt x="241" y="561"/>
                  </a:lnTo>
                  <a:lnTo>
                    <a:pt x="239" y="559"/>
                  </a:lnTo>
                  <a:lnTo>
                    <a:pt x="239" y="558"/>
                  </a:lnTo>
                  <a:lnTo>
                    <a:pt x="240" y="556"/>
                  </a:lnTo>
                  <a:lnTo>
                    <a:pt x="239" y="555"/>
                  </a:lnTo>
                  <a:lnTo>
                    <a:pt x="237" y="554"/>
                  </a:lnTo>
                  <a:lnTo>
                    <a:pt x="236" y="554"/>
                  </a:lnTo>
                  <a:lnTo>
                    <a:pt x="233" y="554"/>
                  </a:lnTo>
                  <a:lnTo>
                    <a:pt x="229" y="554"/>
                  </a:lnTo>
                  <a:lnTo>
                    <a:pt x="224" y="554"/>
                  </a:lnTo>
                  <a:lnTo>
                    <a:pt x="211" y="555"/>
                  </a:lnTo>
                  <a:lnTo>
                    <a:pt x="197" y="555"/>
                  </a:lnTo>
                  <a:lnTo>
                    <a:pt x="188" y="554"/>
                  </a:lnTo>
                  <a:lnTo>
                    <a:pt x="179" y="554"/>
                  </a:lnTo>
                  <a:lnTo>
                    <a:pt x="170" y="553"/>
                  </a:lnTo>
                  <a:lnTo>
                    <a:pt x="160" y="553"/>
                  </a:lnTo>
                  <a:lnTo>
                    <a:pt x="157" y="553"/>
                  </a:lnTo>
                  <a:lnTo>
                    <a:pt x="153" y="553"/>
                  </a:lnTo>
                  <a:lnTo>
                    <a:pt x="149" y="554"/>
                  </a:lnTo>
                  <a:lnTo>
                    <a:pt x="146" y="556"/>
                  </a:lnTo>
                  <a:lnTo>
                    <a:pt x="145" y="558"/>
                  </a:lnTo>
                  <a:lnTo>
                    <a:pt x="143" y="561"/>
                  </a:lnTo>
                  <a:lnTo>
                    <a:pt x="134" y="561"/>
                  </a:lnTo>
                  <a:lnTo>
                    <a:pt x="125" y="561"/>
                  </a:lnTo>
                  <a:lnTo>
                    <a:pt x="115" y="561"/>
                  </a:lnTo>
                  <a:lnTo>
                    <a:pt x="106" y="561"/>
                  </a:lnTo>
                  <a:lnTo>
                    <a:pt x="93" y="562"/>
                  </a:lnTo>
                  <a:lnTo>
                    <a:pt x="81" y="561"/>
                  </a:lnTo>
                  <a:lnTo>
                    <a:pt x="73" y="557"/>
                  </a:lnTo>
                  <a:lnTo>
                    <a:pt x="65" y="553"/>
                  </a:lnTo>
                  <a:lnTo>
                    <a:pt x="65" y="554"/>
                  </a:lnTo>
                  <a:lnTo>
                    <a:pt x="65" y="554"/>
                  </a:lnTo>
                  <a:lnTo>
                    <a:pt x="67" y="539"/>
                  </a:lnTo>
                  <a:lnTo>
                    <a:pt x="72" y="525"/>
                  </a:lnTo>
                  <a:lnTo>
                    <a:pt x="73" y="518"/>
                  </a:lnTo>
                  <a:lnTo>
                    <a:pt x="73" y="512"/>
                  </a:lnTo>
                  <a:lnTo>
                    <a:pt x="73" y="508"/>
                  </a:lnTo>
                  <a:lnTo>
                    <a:pt x="70" y="505"/>
                  </a:lnTo>
                  <a:lnTo>
                    <a:pt x="69" y="502"/>
                  </a:lnTo>
                  <a:lnTo>
                    <a:pt x="66" y="499"/>
                  </a:lnTo>
                  <a:lnTo>
                    <a:pt x="61" y="497"/>
                  </a:lnTo>
                  <a:lnTo>
                    <a:pt x="58" y="492"/>
                  </a:lnTo>
                  <a:lnTo>
                    <a:pt x="58" y="490"/>
                  </a:lnTo>
                  <a:lnTo>
                    <a:pt x="59" y="489"/>
                  </a:lnTo>
                  <a:lnTo>
                    <a:pt x="59" y="488"/>
                  </a:lnTo>
                  <a:lnTo>
                    <a:pt x="57" y="484"/>
                  </a:lnTo>
                  <a:lnTo>
                    <a:pt x="54" y="480"/>
                  </a:lnTo>
                  <a:lnTo>
                    <a:pt x="54" y="477"/>
                  </a:lnTo>
                  <a:lnTo>
                    <a:pt x="56" y="475"/>
                  </a:lnTo>
                  <a:lnTo>
                    <a:pt x="57" y="474"/>
                  </a:lnTo>
                  <a:lnTo>
                    <a:pt x="59" y="473"/>
                  </a:lnTo>
                  <a:lnTo>
                    <a:pt x="60" y="471"/>
                  </a:lnTo>
                  <a:lnTo>
                    <a:pt x="60" y="468"/>
                  </a:lnTo>
                  <a:lnTo>
                    <a:pt x="57" y="465"/>
                  </a:lnTo>
                  <a:lnTo>
                    <a:pt x="53" y="464"/>
                  </a:lnTo>
                  <a:lnTo>
                    <a:pt x="51" y="464"/>
                  </a:lnTo>
                  <a:lnTo>
                    <a:pt x="50" y="465"/>
                  </a:lnTo>
                  <a:lnTo>
                    <a:pt x="49" y="466"/>
                  </a:lnTo>
                  <a:lnTo>
                    <a:pt x="48" y="468"/>
                  </a:lnTo>
                  <a:lnTo>
                    <a:pt x="45" y="469"/>
                  </a:lnTo>
                  <a:lnTo>
                    <a:pt x="42" y="469"/>
                  </a:lnTo>
                  <a:lnTo>
                    <a:pt x="36" y="468"/>
                  </a:lnTo>
                  <a:lnTo>
                    <a:pt x="27" y="464"/>
                  </a:lnTo>
                  <a:lnTo>
                    <a:pt x="24" y="460"/>
                  </a:lnTo>
                  <a:lnTo>
                    <a:pt x="21" y="455"/>
                  </a:lnTo>
                  <a:lnTo>
                    <a:pt x="20" y="445"/>
                  </a:lnTo>
                  <a:lnTo>
                    <a:pt x="19" y="441"/>
                  </a:lnTo>
                  <a:lnTo>
                    <a:pt x="17" y="440"/>
                  </a:lnTo>
                  <a:lnTo>
                    <a:pt x="16" y="439"/>
                  </a:lnTo>
                  <a:lnTo>
                    <a:pt x="15" y="439"/>
                  </a:lnTo>
                  <a:lnTo>
                    <a:pt x="10" y="441"/>
                  </a:lnTo>
                  <a:lnTo>
                    <a:pt x="5" y="442"/>
                  </a:lnTo>
                  <a:lnTo>
                    <a:pt x="3" y="441"/>
                  </a:lnTo>
                  <a:lnTo>
                    <a:pt x="2" y="440"/>
                  </a:lnTo>
                  <a:lnTo>
                    <a:pt x="1" y="439"/>
                  </a:lnTo>
                  <a:lnTo>
                    <a:pt x="1" y="436"/>
                  </a:lnTo>
                  <a:lnTo>
                    <a:pt x="0" y="432"/>
                  </a:lnTo>
                  <a:lnTo>
                    <a:pt x="0" y="428"/>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5" name="Freeform 445"/>
            <p:cNvSpPr>
              <a:spLocks/>
            </p:cNvSpPr>
            <p:nvPr/>
          </p:nvSpPr>
          <p:spPr bwMode="gray">
            <a:xfrm>
              <a:off x="5065713" y="4246563"/>
              <a:ext cx="123825" cy="185738"/>
            </a:xfrm>
            <a:custGeom>
              <a:avLst/>
              <a:gdLst/>
              <a:ahLst/>
              <a:cxnLst>
                <a:cxn ang="0">
                  <a:pos x="17" y="392"/>
                </a:cxn>
                <a:cxn ang="0">
                  <a:pos x="36" y="353"/>
                </a:cxn>
                <a:cxn ang="0">
                  <a:pos x="66" y="335"/>
                </a:cxn>
                <a:cxn ang="0">
                  <a:pos x="77" y="317"/>
                </a:cxn>
                <a:cxn ang="0">
                  <a:pos x="99" y="317"/>
                </a:cxn>
                <a:cxn ang="0">
                  <a:pos x="115" y="314"/>
                </a:cxn>
                <a:cxn ang="0">
                  <a:pos x="139" y="341"/>
                </a:cxn>
                <a:cxn ang="0">
                  <a:pos x="171" y="308"/>
                </a:cxn>
                <a:cxn ang="0">
                  <a:pos x="170" y="293"/>
                </a:cxn>
                <a:cxn ang="0">
                  <a:pos x="189" y="261"/>
                </a:cxn>
                <a:cxn ang="0">
                  <a:pos x="207" y="231"/>
                </a:cxn>
                <a:cxn ang="0">
                  <a:pos x="221" y="220"/>
                </a:cxn>
                <a:cxn ang="0">
                  <a:pos x="235" y="184"/>
                </a:cxn>
                <a:cxn ang="0">
                  <a:pos x="241" y="160"/>
                </a:cxn>
                <a:cxn ang="0">
                  <a:pos x="256" y="141"/>
                </a:cxn>
                <a:cxn ang="0">
                  <a:pos x="285" y="95"/>
                </a:cxn>
                <a:cxn ang="0">
                  <a:pos x="313" y="64"/>
                </a:cxn>
                <a:cxn ang="0">
                  <a:pos x="304" y="40"/>
                </a:cxn>
                <a:cxn ang="0">
                  <a:pos x="285" y="12"/>
                </a:cxn>
                <a:cxn ang="0">
                  <a:pos x="308" y="13"/>
                </a:cxn>
                <a:cxn ang="0">
                  <a:pos x="324" y="29"/>
                </a:cxn>
                <a:cxn ang="0">
                  <a:pos x="333" y="54"/>
                </a:cxn>
                <a:cxn ang="0">
                  <a:pos x="334" y="101"/>
                </a:cxn>
                <a:cxn ang="0">
                  <a:pos x="353" y="152"/>
                </a:cxn>
                <a:cxn ang="0">
                  <a:pos x="318" y="163"/>
                </a:cxn>
                <a:cxn ang="0">
                  <a:pos x="280" y="173"/>
                </a:cxn>
                <a:cxn ang="0">
                  <a:pos x="321" y="221"/>
                </a:cxn>
                <a:cxn ang="0">
                  <a:pos x="350" y="262"/>
                </a:cxn>
                <a:cxn ang="0">
                  <a:pos x="357" y="286"/>
                </a:cxn>
                <a:cxn ang="0">
                  <a:pos x="341" y="309"/>
                </a:cxn>
                <a:cxn ang="0">
                  <a:pos x="329" y="329"/>
                </a:cxn>
                <a:cxn ang="0">
                  <a:pos x="316" y="352"/>
                </a:cxn>
                <a:cxn ang="0">
                  <a:pos x="302" y="368"/>
                </a:cxn>
                <a:cxn ang="0">
                  <a:pos x="308" y="393"/>
                </a:cxn>
                <a:cxn ang="0">
                  <a:pos x="316" y="411"/>
                </a:cxn>
                <a:cxn ang="0">
                  <a:pos x="316" y="435"/>
                </a:cxn>
                <a:cxn ang="0">
                  <a:pos x="333" y="448"/>
                </a:cxn>
                <a:cxn ang="0">
                  <a:pos x="337" y="463"/>
                </a:cxn>
                <a:cxn ang="0">
                  <a:pos x="338" y="479"/>
                </a:cxn>
                <a:cxn ang="0">
                  <a:pos x="385" y="528"/>
                </a:cxn>
                <a:cxn ang="0">
                  <a:pos x="386" y="571"/>
                </a:cxn>
                <a:cxn ang="0">
                  <a:pos x="386" y="587"/>
                </a:cxn>
                <a:cxn ang="0">
                  <a:pos x="359" y="572"/>
                </a:cxn>
                <a:cxn ang="0">
                  <a:pos x="334" y="567"/>
                </a:cxn>
                <a:cxn ang="0">
                  <a:pos x="280" y="561"/>
                </a:cxn>
                <a:cxn ang="0">
                  <a:pos x="239" y="558"/>
                </a:cxn>
                <a:cxn ang="0">
                  <a:pos x="229" y="554"/>
                </a:cxn>
                <a:cxn ang="0">
                  <a:pos x="170" y="553"/>
                </a:cxn>
                <a:cxn ang="0">
                  <a:pos x="145" y="558"/>
                </a:cxn>
                <a:cxn ang="0">
                  <a:pos x="93" y="562"/>
                </a:cxn>
                <a:cxn ang="0">
                  <a:pos x="67" y="539"/>
                </a:cxn>
                <a:cxn ang="0">
                  <a:pos x="69" y="502"/>
                </a:cxn>
                <a:cxn ang="0">
                  <a:pos x="59" y="488"/>
                </a:cxn>
                <a:cxn ang="0">
                  <a:pos x="59" y="473"/>
                </a:cxn>
                <a:cxn ang="0">
                  <a:pos x="50" y="465"/>
                </a:cxn>
                <a:cxn ang="0">
                  <a:pos x="27" y="464"/>
                </a:cxn>
                <a:cxn ang="0">
                  <a:pos x="16" y="439"/>
                </a:cxn>
                <a:cxn ang="0">
                  <a:pos x="1" y="439"/>
                </a:cxn>
              </a:cxnLst>
              <a:rect l="0" t="0" r="r" b="b"/>
              <a:pathLst>
                <a:path w="391" h="587">
                  <a:moveTo>
                    <a:pt x="0" y="428"/>
                  </a:moveTo>
                  <a:lnTo>
                    <a:pt x="5" y="419"/>
                  </a:lnTo>
                  <a:lnTo>
                    <a:pt x="11" y="409"/>
                  </a:lnTo>
                  <a:lnTo>
                    <a:pt x="13" y="403"/>
                  </a:lnTo>
                  <a:lnTo>
                    <a:pt x="16" y="398"/>
                  </a:lnTo>
                  <a:lnTo>
                    <a:pt x="17" y="392"/>
                  </a:lnTo>
                  <a:lnTo>
                    <a:pt x="17" y="387"/>
                  </a:lnTo>
                  <a:lnTo>
                    <a:pt x="19" y="379"/>
                  </a:lnTo>
                  <a:lnTo>
                    <a:pt x="21" y="373"/>
                  </a:lnTo>
                  <a:lnTo>
                    <a:pt x="26" y="366"/>
                  </a:lnTo>
                  <a:lnTo>
                    <a:pt x="31" y="359"/>
                  </a:lnTo>
                  <a:lnTo>
                    <a:pt x="36" y="353"/>
                  </a:lnTo>
                  <a:lnTo>
                    <a:pt x="43" y="349"/>
                  </a:lnTo>
                  <a:lnTo>
                    <a:pt x="50" y="345"/>
                  </a:lnTo>
                  <a:lnTo>
                    <a:pt x="57" y="342"/>
                  </a:lnTo>
                  <a:lnTo>
                    <a:pt x="61" y="339"/>
                  </a:lnTo>
                  <a:lnTo>
                    <a:pt x="65" y="337"/>
                  </a:lnTo>
                  <a:lnTo>
                    <a:pt x="66" y="335"/>
                  </a:lnTo>
                  <a:lnTo>
                    <a:pt x="67" y="333"/>
                  </a:lnTo>
                  <a:lnTo>
                    <a:pt x="67" y="329"/>
                  </a:lnTo>
                  <a:lnTo>
                    <a:pt x="67" y="327"/>
                  </a:lnTo>
                  <a:lnTo>
                    <a:pt x="69" y="322"/>
                  </a:lnTo>
                  <a:lnTo>
                    <a:pt x="73" y="319"/>
                  </a:lnTo>
                  <a:lnTo>
                    <a:pt x="77" y="317"/>
                  </a:lnTo>
                  <a:lnTo>
                    <a:pt x="82" y="316"/>
                  </a:lnTo>
                  <a:lnTo>
                    <a:pt x="85" y="317"/>
                  </a:lnTo>
                  <a:lnTo>
                    <a:pt x="89" y="318"/>
                  </a:lnTo>
                  <a:lnTo>
                    <a:pt x="92" y="319"/>
                  </a:lnTo>
                  <a:lnTo>
                    <a:pt x="96" y="319"/>
                  </a:lnTo>
                  <a:lnTo>
                    <a:pt x="99" y="317"/>
                  </a:lnTo>
                  <a:lnTo>
                    <a:pt x="103" y="313"/>
                  </a:lnTo>
                  <a:lnTo>
                    <a:pt x="106" y="311"/>
                  </a:lnTo>
                  <a:lnTo>
                    <a:pt x="108" y="311"/>
                  </a:lnTo>
                  <a:lnTo>
                    <a:pt x="109" y="311"/>
                  </a:lnTo>
                  <a:lnTo>
                    <a:pt x="111" y="311"/>
                  </a:lnTo>
                  <a:lnTo>
                    <a:pt x="115" y="314"/>
                  </a:lnTo>
                  <a:lnTo>
                    <a:pt x="118" y="319"/>
                  </a:lnTo>
                  <a:lnTo>
                    <a:pt x="123" y="326"/>
                  </a:lnTo>
                  <a:lnTo>
                    <a:pt x="129" y="334"/>
                  </a:lnTo>
                  <a:lnTo>
                    <a:pt x="131" y="336"/>
                  </a:lnTo>
                  <a:lnTo>
                    <a:pt x="134" y="339"/>
                  </a:lnTo>
                  <a:lnTo>
                    <a:pt x="139" y="341"/>
                  </a:lnTo>
                  <a:lnTo>
                    <a:pt x="143" y="342"/>
                  </a:lnTo>
                  <a:lnTo>
                    <a:pt x="155" y="327"/>
                  </a:lnTo>
                  <a:lnTo>
                    <a:pt x="166" y="312"/>
                  </a:lnTo>
                  <a:lnTo>
                    <a:pt x="168" y="310"/>
                  </a:lnTo>
                  <a:lnTo>
                    <a:pt x="170" y="309"/>
                  </a:lnTo>
                  <a:lnTo>
                    <a:pt x="171" y="308"/>
                  </a:lnTo>
                  <a:lnTo>
                    <a:pt x="170" y="306"/>
                  </a:lnTo>
                  <a:lnTo>
                    <a:pt x="168" y="304"/>
                  </a:lnTo>
                  <a:lnTo>
                    <a:pt x="166" y="301"/>
                  </a:lnTo>
                  <a:lnTo>
                    <a:pt x="167" y="297"/>
                  </a:lnTo>
                  <a:lnTo>
                    <a:pt x="168" y="295"/>
                  </a:lnTo>
                  <a:lnTo>
                    <a:pt x="170" y="293"/>
                  </a:lnTo>
                  <a:lnTo>
                    <a:pt x="172" y="290"/>
                  </a:lnTo>
                  <a:lnTo>
                    <a:pt x="176" y="286"/>
                  </a:lnTo>
                  <a:lnTo>
                    <a:pt x="180" y="281"/>
                  </a:lnTo>
                  <a:lnTo>
                    <a:pt x="182" y="277"/>
                  </a:lnTo>
                  <a:lnTo>
                    <a:pt x="184" y="271"/>
                  </a:lnTo>
                  <a:lnTo>
                    <a:pt x="189" y="261"/>
                  </a:lnTo>
                  <a:lnTo>
                    <a:pt x="194" y="251"/>
                  </a:lnTo>
                  <a:lnTo>
                    <a:pt x="196" y="244"/>
                  </a:lnTo>
                  <a:lnTo>
                    <a:pt x="199" y="238"/>
                  </a:lnTo>
                  <a:lnTo>
                    <a:pt x="202" y="235"/>
                  </a:lnTo>
                  <a:lnTo>
                    <a:pt x="204" y="233"/>
                  </a:lnTo>
                  <a:lnTo>
                    <a:pt x="207" y="231"/>
                  </a:lnTo>
                  <a:lnTo>
                    <a:pt x="211" y="231"/>
                  </a:lnTo>
                  <a:lnTo>
                    <a:pt x="213" y="230"/>
                  </a:lnTo>
                  <a:lnTo>
                    <a:pt x="215" y="230"/>
                  </a:lnTo>
                  <a:lnTo>
                    <a:pt x="217" y="228"/>
                  </a:lnTo>
                  <a:lnTo>
                    <a:pt x="219" y="225"/>
                  </a:lnTo>
                  <a:lnTo>
                    <a:pt x="221" y="220"/>
                  </a:lnTo>
                  <a:lnTo>
                    <a:pt x="223" y="213"/>
                  </a:lnTo>
                  <a:lnTo>
                    <a:pt x="224" y="205"/>
                  </a:lnTo>
                  <a:lnTo>
                    <a:pt x="225" y="198"/>
                  </a:lnTo>
                  <a:lnTo>
                    <a:pt x="228" y="191"/>
                  </a:lnTo>
                  <a:lnTo>
                    <a:pt x="230" y="187"/>
                  </a:lnTo>
                  <a:lnTo>
                    <a:pt x="235" y="184"/>
                  </a:lnTo>
                  <a:lnTo>
                    <a:pt x="238" y="182"/>
                  </a:lnTo>
                  <a:lnTo>
                    <a:pt x="241" y="179"/>
                  </a:lnTo>
                  <a:lnTo>
                    <a:pt x="243" y="174"/>
                  </a:lnTo>
                  <a:lnTo>
                    <a:pt x="241" y="167"/>
                  </a:lnTo>
                  <a:lnTo>
                    <a:pt x="241" y="163"/>
                  </a:lnTo>
                  <a:lnTo>
                    <a:pt x="241" y="160"/>
                  </a:lnTo>
                  <a:lnTo>
                    <a:pt x="243" y="159"/>
                  </a:lnTo>
                  <a:lnTo>
                    <a:pt x="244" y="156"/>
                  </a:lnTo>
                  <a:lnTo>
                    <a:pt x="247" y="154"/>
                  </a:lnTo>
                  <a:lnTo>
                    <a:pt x="252" y="149"/>
                  </a:lnTo>
                  <a:lnTo>
                    <a:pt x="254" y="146"/>
                  </a:lnTo>
                  <a:lnTo>
                    <a:pt x="256" y="141"/>
                  </a:lnTo>
                  <a:lnTo>
                    <a:pt x="257" y="137"/>
                  </a:lnTo>
                  <a:lnTo>
                    <a:pt x="261" y="126"/>
                  </a:lnTo>
                  <a:lnTo>
                    <a:pt x="264" y="117"/>
                  </a:lnTo>
                  <a:lnTo>
                    <a:pt x="270" y="108"/>
                  </a:lnTo>
                  <a:lnTo>
                    <a:pt x="277" y="101"/>
                  </a:lnTo>
                  <a:lnTo>
                    <a:pt x="285" y="95"/>
                  </a:lnTo>
                  <a:lnTo>
                    <a:pt x="293" y="90"/>
                  </a:lnTo>
                  <a:lnTo>
                    <a:pt x="300" y="86"/>
                  </a:lnTo>
                  <a:lnTo>
                    <a:pt x="304" y="81"/>
                  </a:lnTo>
                  <a:lnTo>
                    <a:pt x="308" y="76"/>
                  </a:lnTo>
                  <a:lnTo>
                    <a:pt x="311" y="70"/>
                  </a:lnTo>
                  <a:lnTo>
                    <a:pt x="313" y="64"/>
                  </a:lnTo>
                  <a:lnTo>
                    <a:pt x="313" y="57"/>
                  </a:lnTo>
                  <a:lnTo>
                    <a:pt x="313" y="51"/>
                  </a:lnTo>
                  <a:lnTo>
                    <a:pt x="311" y="45"/>
                  </a:lnTo>
                  <a:lnTo>
                    <a:pt x="310" y="43"/>
                  </a:lnTo>
                  <a:lnTo>
                    <a:pt x="308" y="41"/>
                  </a:lnTo>
                  <a:lnTo>
                    <a:pt x="304" y="40"/>
                  </a:lnTo>
                  <a:lnTo>
                    <a:pt x="301" y="38"/>
                  </a:lnTo>
                  <a:lnTo>
                    <a:pt x="294" y="36"/>
                  </a:lnTo>
                  <a:lnTo>
                    <a:pt x="289" y="33"/>
                  </a:lnTo>
                  <a:lnTo>
                    <a:pt x="287" y="29"/>
                  </a:lnTo>
                  <a:lnTo>
                    <a:pt x="286" y="24"/>
                  </a:lnTo>
                  <a:lnTo>
                    <a:pt x="285" y="12"/>
                  </a:lnTo>
                  <a:lnTo>
                    <a:pt x="282" y="0"/>
                  </a:lnTo>
                  <a:lnTo>
                    <a:pt x="297" y="1"/>
                  </a:lnTo>
                  <a:lnTo>
                    <a:pt x="311" y="3"/>
                  </a:lnTo>
                  <a:lnTo>
                    <a:pt x="310" y="7"/>
                  </a:lnTo>
                  <a:lnTo>
                    <a:pt x="308" y="10"/>
                  </a:lnTo>
                  <a:lnTo>
                    <a:pt x="308" y="13"/>
                  </a:lnTo>
                  <a:lnTo>
                    <a:pt x="309" y="16"/>
                  </a:lnTo>
                  <a:lnTo>
                    <a:pt x="312" y="17"/>
                  </a:lnTo>
                  <a:lnTo>
                    <a:pt x="316" y="19"/>
                  </a:lnTo>
                  <a:lnTo>
                    <a:pt x="320" y="21"/>
                  </a:lnTo>
                  <a:lnTo>
                    <a:pt x="322" y="26"/>
                  </a:lnTo>
                  <a:lnTo>
                    <a:pt x="324" y="29"/>
                  </a:lnTo>
                  <a:lnTo>
                    <a:pt x="324" y="34"/>
                  </a:lnTo>
                  <a:lnTo>
                    <a:pt x="324" y="38"/>
                  </a:lnTo>
                  <a:lnTo>
                    <a:pt x="325" y="43"/>
                  </a:lnTo>
                  <a:lnTo>
                    <a:pt x="326" y="46"/>
                  </a:lnTo>
                  <a:lnTo>
                    <a:pt x="329" y="51"/>
                  </a:lnTo>
                  <a:lnTo>
                    <a:pt x="333" y="54"/>
                  </a:lnTo>
                  <a:lnTo>
                    <a:pt x="335" y="59"/>
                  </a:lnTo>
                  <a:lnTo>
                    <a:pt x="335" y="65"/>
                  </a:lnTo>
                  <a:lnTo>
                    <a:pt x="335" y="70"/>
                  </a:lnTo>
                  <a:lnTo>
                    <a:pt x="335" y="81"/>
                  </a:lnTo>
                  <a:lnTo>
                    <a:pt x="334" y="91"/>
                  </a:lnTo>
                  <a:lnTo>
                    <a:pt x="334" y="101"/>
                  </a:lnTo>
                  <a:lnTo>
                    <a:pt x="334" y="111"/>
                  </a:lnTo>
                  <a:lnTo>
                    <a:pt x="335" y="121"/>
                  </a:lnTo>
                  <a:lnTo>
                    <a:pt x="337" y="130"/>
                  </a:lnTo>
                  <a:lnTo>
                    <a:pt x="341" y="138"/>
                  </a:lnTo>
                  <a:lnTo>
                    <a:pt x="346" y="146"/>
                  </a:lnTo>
                  <a:lnTo>
                    <a:pt x="353" y="152"/>
                  </a:lnTo>
                  <a:lnTo>
                    <a:pt x="362" y="158"/>
                  </a:lnTo>
                  <a:lnTo>
                    <a:pt x="355" y="160"/>
                  </a:lnTo>
                  <a:lnTo>
                    <a:pt x="347" y="163"/>
                  </a:lnTo>
                  <a:lnTo>
                    <a:pt x="339" y="164"/>
                  </a:lnTo>
                  <a:lnTo>
                    <a:pt x="333" y="164"/>
                  </a:lnTo>
                  <a:lnTo>
                    <a:pt x="318" y="163"/>
                  </a:lnTo>
                  <a:lnTo>
                    <a:pt x="302" y="160"/>
                  </a:lnTo>
                  <a:lnTo>
                    <a:pt x="296" y="160"/>
                  </a:lnTo>
                  <a:lnTo>
                    <a:pt x="290" y="162"/>
                  </a:lnTo>
                  <a:lnTo>
                    <a:pt x="286" y="165"/>
                  </a:lnTo>
                  <a:lnTo>
                    <a:pt x="282" y="168"/>
                  </a:lnTo>
                  <a:lnTo>
                    <a:pt x="280" y="173"/>
                  </a:lnTo>
                  <a:lnTo>
                    <a:pt x="280" y="178"/>
                  </a:lnTo>
                  <a:lnTo>
                    <a:pt x="281" y="183"/>
                  </a:lnTo>
                  <a:lnTo>
                    <a:pt x="284" y="188"/>
                  </a:lnTo>
                  <a:lnTo>
                    <a:pt x="298" y="203"/>
                  </a:lnTo>
                  <a:lnTo>
                    <a:pt x="314" y="216"/>
                  </a:lnTo>
                  <a:lnTo>
                    <a:pt x="321" y="221"/>
                  </a:lnTo>
                  <a:lnTo>
                    <a:pt x="328" y="225"/>
                  </a:lnTo>
                  <a:lnTo>
                    <a:pt x="335" y="231"/>
                  </a:lnTo>
                  <a:lnTo>
                    <a:pt x="341" y="237"/>
                  </a:lnTo>
                  <a:lnTo>
                    <a:pt x="345" y="245"/>
                  </a:lnTo>
                  <a:lnTo>
                    <a:pt x="347" y="253"/>
                  </a:lnTo>
                  <a:lnTo>
                    <a:pt x="350" y="262"/>
                  </a:lnTo>
                  <a:lnTo>
                    <a:pt x="354" y="271"/>
                  </a:lnTo>
                  <a:lnTo>
                    <a:pt x="357" y="273"/>
                  </a:lnTo>
                  <a:lnTo>
                    <a:pt x="359" y="276"/>
                  </a:lnTo>
                  <a:lnTo>
                    <a:pt x="359" y="280"/>
                  </a:lnTo>
                  <a:lnTo>
                    <a:pt x="357" y="284"/>
                  </a:lnTo>
                  <a:lnTo>
                    <a:pt x="357" y="286"/>
                  </a:lnTo>
                  <a:lnTo>
                    <a:pt x="357" y="287"/>
                  </a:lnTo>
                  <a:lnTo>
                    <a:pt x="352" y="295"/>
                  </a:lnTo>
                  <a:lnTo>
                    <a:pt x="347" y="300"/>
                  </a:lnTo>
                  <a:lnTo>
                    <a:pt x="344" y="302"/>
                  </a:lnTo>
                  <a:lnTo>
                    <a:pt x="343" y="305"/>
                  </a:lnTo>
                  <a:lnTo>
                    <a:pt x="341" y="309"/>
                  </a:lnTo>
                  <a:lnTo>
                    <a:pt x="339" y="314"/>
                  </a:lnTo>
                  <a:lnTo>
                    <a:pt x="337" y="319"/>
                  </a:lnTo>
                  <a:lnTo>
                    <a:pt x="336" y="322"/>
                  </a:lnTo>
                  <a:lnTo>
                    <a:pt x="334" y="325"/>
                  </a:lnTo>
                  <a:lnTo>
                    <a:pt x="331" y="327"/>
                  </a:lnTo>
                  <a:lnTo>
                    <a:pt x="329" y="329"/>
                  </a:lnTo>
                  <a:lnTo>
                    <a:pt x="327" y="331"/>
                  </a:lnTo>
                  <a:lnTo>
                    <a:pt x="325" y="335"/>
                  </a:lnTo>
                  <a:lnTo>
                    <a:pt x="324" y="339"/>
                  </a:lnTo>
                  <a:lnTo>
                    <a:pt x="321" y="345"/>
                  </a:lnTo>
                  <a:lnTo>
                    <a:pt x="318" y="350"/>
                  </a:lnTo>
                  <a:lnTo>
                    <a:pt x="316" y="352"/>
                  </a:lnTo>
                  <a:lnTo>
                    <a:pt x="312" y="354"/>
                  </a:lnTo>
                  <a:lnTo>
                    <a:pt x="309" y="355"/>
                  </a:lnTo>
                  <a:lnTo>
                    <a:pt x="305" y="358"/>
                  </a:lnTo>
                  <a:lnTo>
                    <a:pt x="303" y="360"/>
                  </a:lnTo>
                  <a:lnTo>
                    <a:pt x="301" y="365"/>
                  </a:lnTo>
                  <a:lnTo>
                    <a:pt x="302" y="368"/>
                  </a:lnTo>
                  <a:lnTo>
                    <a:pt x="303" y="369"/>
                  </a:lnTo>
                  <a:lnTo>
                    <a:pt x="305" y="369"/>
                  </a:lnTo>
                  <a:lnTo>
                    <a:pt x="310" y="370"/>
                  </a:lnTo>
                  <a:lnTo>
                    <a:pt x="310" y="379"/>
                  </a:lnTo>
                  <a:lnTo>
                    <a:pt x="309" y="390"/>
                  </a:lnTo>
                  <a:lnTo>
                    <a:pt x="308" y="393"/>
                  </a:lnTo>
                  <a:lnTo>
                    <a:pt x="308" y="396"/>
                  </a:lnTo>
                  <a:lnTo>
                    <a:pt x="308" y="401"/>
                  </a:lnTo>
                  <a:lnTo>
                    <a:pt x="309" y="404"/>
                  </a:lnTo>
                  <a:lnTo>
                    <a:pt x="311" y="407"/>
                  </a:lnTo>
                  <a:lnTo>
                    <a:pt x="314" y="409"/>
                  </a:lnTo>
                  <a:lnTo>
                    <a:pt x="316" y="411"/>
                  </a:lnTo>
                  <a:lnTo>
                    <a:pt x="316" y="415"/>
                  </a:lnTo>
                  <a:lnTo>
                    <a:pt x="316" y="419"/>
                  </a:lnTo>
                  <a:lnTo>
                    <a:pt x="316" y="423"/>
                  </a:lnTo>
                  <a:lnTo>
                    <a:pt x="314" y="427"/>
                  </a:lnTo>
                  <a:lnTo>
                    <a:pt x="314" y="431"/>
                  </a:lnTo>
                  <a:lnTo>
                    <a:pt x="316" y="435"/>
                  </a:lnTo>
                  <a:lnTo>
                    <a:pt x="319" y="439"/>
                  </a:lnTo>
                  <a:lnTo>
                    <a:pt x="322" y="441"/>
                  </a:lnTo>
                  <a:lnTo>
                    <a:pt x="327" y="443"/>
                  </a:lnTo>
                  <a:lnTo>
                    <a:pt x="329" y="444"/>
                  </a:lnTo>
                  <a:lnTo>
                    <a:pt x="331" y="445"/>
                  </a:lnTo>
                  <a:lnTo>
                    <a:pt x="333" y="448"/>
                  </a:lnTo>
                  <a:lnTo>
                    <a:pt x="334" y="450"/>
                  </a:lnTo>
                  <a:lnTo>
                    <a:pt x="335" y="457"/>
                  </a:lnTo>
                  <a:lnTo>
                    <a:pt x="337" y="459"/>
                  </a:lnTo>
                  <a:lnTo>
                    <a:pt x="337" y="460"/>
                  </a:lnTo>
                  <a:lnTo>
                    <a:pt x="337" y="461"/>
                  </a:lnTo>
                  <a:lnTo>
                    <a:pt x="337" y="463"/>
                  </a:lnTo>
                  <a:lnTo>
                    <a:pt x="335" y="465"/>
                  </a:lnTo>
                  <a:lnTo>
                    <a:pt x="334" y="467"/>
                  </a:lnTo>
                  <a:lnTo>
                    <a:pt x="334" y="469"/>
                  </a:lnTo>
                  <a:lnTo>
                    <a:pt x="334" y="472"/>
                  </a:lnTo>
                  <a:lnTo>
                    <a:pt x="335" y="474"/>
                  </a:lnTo>
                  <a:lnTo>
                    <a:pt x="338" y="479"/>
                  </a:lnTo>
                  <a:lnTo>
                    <a:pt x="342" y="482"/>
                  </a:lnTo>
                  <a:lnTo>
                    <a:pt x="358" y="497"/>
                  </a:lnTo>
                  <a:lnTo>
                    <a:pt x="375" y="510"/>
                  </a:lnTo>
                  <a:lnTo>
                    <a:pt x="381" y="516"/>
                  </a:lnTo>
                  <a:lnTo>
                    <a:pt x="383" y="522"/>
                  </a:lnTo>
                  <a:lnTo>
                    <a:pt x="385" y="528"/>
                  </a:lnTo>
                  <a:lnTo>
                    <a:pt x="386" y="533"/>
                  </a:lnTo>
                  <a:lnTo>
                    <a:pt x="387" y="545"/>
                  </a:lnTo>
                  <a:lnTo>
                    <a:pt x="391" y="558"/>
                  </a:lnTo>
                  <a:lnTo>
                    <a:pt x="387" y="563"/>
                  </a:lnTo>
                  <a:lnTo>
                    <a:pt x="386" y="566"/>
                  </a:lnTo>
                  <a:lnTo>
                    <a:pt x="386" y="571"/>
                  </a:lnTo>
                  <a:lnTo>
                    <a:pt x="387" y="574"/>
                  </a:lnTo>
                  <a:lnTo>
                    <a:pt x="388" y="577"/>
                  </a:lnTo>
                  <a:lnTo>
                    <a:pt x="390" y="580"/>
                  </a:lnTo>
                  <a:lnTo>
                    <a:pt x="390" y="583"/>
                  </a:lnTo>
                  <a:lnTo>
                    <a:pt x="387" y="587"/>
                  </a:lnTo>
                  <a:lnTo>
                    <a:pt x="386" y="587"/>
                  </a:lnTo>
                  <a:lnTo>
                    <a:pt x="384" y="587"/>
                  </a:lnTo>
                  <a:lnTo>
                    <a:pt x="382" y="585"/>
                  </a:lnTo>
                  <a:lnTo>
                    <a:pt x="381" y="581"/>
                  </a:lnTo>
                  <a:lnTo>
                    <a:pt x="374" y="577"/>
                  </a:lnTo>
                  <a:lnTo>
                    <a:pt x="366" y="573"/>
                  </a:lnTo>
                  <a:lnTo>
                    <a:pt x="359" y="572"/>
                  </a:lnTo>
                  <a:lnTo>
                    <a:pt x="352" y="571"/>
                  </a:lnTo>
                  <a:lnTo>
                    <a:pt x="350" y="572"/>
                  </a:lnTo>
                  <a:lnTo>
                    <a:pt x="347" y="572"/>
                  </a:lnTo>
                  <a:lnTo>
                    <a:pt x="345" y="571"/>
                  </a:lnTo>
                  <a:lnTo>
                    <a:pt x="343" y="569"/>
                  </a:lnTo>
                  <a:lnTo>
                    <a:pt x="334" y="567"/>
                  </a:lnTo>
                  <a:lnTo>
                    <a:pt x="322" y="566"/>
                  </a:lnTo>
                  <a:lnTo>
                    <a:pt x="316" y="563"/>
                  </a:lnTo>
                  <a:lnTo>
                    <a:pt x="310" y="561"/>
                  </a:lnTo>
                  <a:lnTo>
                    <a:pt x="303" y="561"/>
                  </a:lnTo>
                  <a:lnTo>
                    <a:pt x="295" y="561"/>
                  </a:lnTo>
                  <a:lnTo>
                    <a:pt x="280" y="561"/>
                  </a:lnTo>
                  <a:lnTo>
                    <a:pt x="263" y="561"/>
                  </a:lnTo>
                  <a:lnTo>
                    <a:pt x="249" y="561"/>
                  </a:lnTo>
                  <a:lnTo>
                    <a:pt x="244" y="561"/>
                  </a:lnTo>
                  <a:lnTo>
                    <a:pt x="241" y="561"/>
                  </a:lnTo>
                  <a:lnTo>
                    <a:pt x="239" y="559"/>
                  </a:lnTo>
                  <a:lnTo>
                    <a:pt x="239" y="558"/>
                  </a:lnTo>
                  <a:lnTo>
                    <a:pt x="240" y="556"/>
                  </a:lnTo>
                  <a:lnTo>
                    <a:pt x="239" y="555"/>
                  </a:lnTo>
                  <a:lnTo>
                    <a:pt x="237" y="554"/>
                  </a:lnTo>
                  <a:lnTo>
                    <a:pt x="236" y="554"/>
                  </a:lnTo>
                  <a:lnTo>
                    <a:pt x="233" y="554"/>
                  </a:lnTo>
                  <a:lnTo>
                    <a:pt x="229" y="554"/>
                  </a:lnTo>
                  <a:lnTo>
                    <a:pt x="224" y="554"/>
                  </a:lnTo>
                  <a:lnTo>
                    <a:pt x="211" y="555"/>
                  </a:lnTo>
                  <a:lnTo>
                    <a:pt x="197" y="555"/>
                  </a:lnTo>
                  <a:lnTo>
                    <a:pt x="188" y="554"/>
                  </a:lnTo>
                  <a:lnTo>
                    <a:pt x="179" y="554"/>
                  </a:lnTo>
                  <a:lnTo>
                    <a:pt x="170" y="553"/>
                  </a:lnTo>
                  <a:lnTo>
                    <a:pt x="160" y="553"/>
                  </a:lnTo>
                  <a:lnTo>
                    <a:pt x="157" y="553"/>
                  </a:lnTo>
                  <a:lnTo>
                    <a:pt x="153" y="553"/>
                  </a:lnTo>
                  <a:lnTo>
                    <a:pt x="149" y="554"/>
                  </a:lnTo>
                  <a:lnTo>
                    <a:pt x="146" y="556"/>
                  </a:lnTo>
                  <a:lnTo>
                    <a:pt x="145" y="558"/>
                  </a:lnTo>
                  <a:lnTo>
                    <a:pt x="143" y="561"/>
                  </a:lnTo>
                  <a:lnTo>
                    <a:pt x="134" y="561"/>
                  </a:lnTo>
                  <a:lnTo>
                    <a:pt x="125" y="561"/>
                  </a:lnTo>
                  <a:lnTo>
                    <a:pt x="115" y="561"/>
                  </a:lnTo>
                  <a:lnTo>
                    <a:pt x="106" y="561"/>
                  </a:lnTo>
                  <a:lnTo>
                    <a:pt x="93" y="562"/>
                  </a:lnTo>
                  <a:lnTo>
                    <a:pt x="81" y="561"/>
                  </a:lnTo>
                  <a:lnTo>
                    <a:pt x="73" y="557"/>
                  </a:lnTo>
                  <a:lnTo>
                    <a:pt x="65" y="553"/>
                  </a:lnTo>
                  <a:lnTo>
                    <a:pt x="65" y="554"/>
                  </a:lnTo>
                  <a:lnTo>
                    <a:pt x="65" y="554"/>
                  </a:lnTo>
                  <a:lnTo>
                    <a:pt x="67" y="539"/>
                  </a:lnTo>
                  <a:lnTo>
                    <a:pt x="72" y="525"/>
                  </a:lnTo>
                  <a:lnTo>
                    <a:pt x="73" y="518"/>
                  </a:lnTo>
                  <a:lnTo>
                    <a:pt x="73" y="512"/>
                  </a:lnTo>
                  <a:lnTo>
                    <a:pt x="73" y="508"/>
                  </a:lnTo>
                  <a:lnTo>
                    <a:pt x="70" y="505"/>
                  </a:lnTo>
                  <a:lnTo>
                    <a:pt x="69" y="502"/>
                  </a:lnTo>
                  <a:lnTo>
                    <a:pt x="66" y="499"/>
                  </a:lnTo>
                  <a:lnTo>
                    <a:pt x="61" y="497"/>
                  </a:lnTo>
                  <a:lnTo>
                    <a:pt x="58" y="492"/>
                  </a:lnTo>
                  <a:lnTo>
                    <a:pt x="58" y="490"/>
                  </a:lnTo>
                  <a:lnTo>
                    <a:pt x="59" y="489"/>
                  </a:lnTo>
                  <a:lnTo>
                    <a:pt x="59" y="488"/>
                  </a:lnTo>
                  <a:lnTo>
                    <a:pt x="57" y="484"/>
                  </a:lnTo>
                  <a:lnTo>
                    <a:pt x="54" y="480"/>
                  </a:lnTo>
                  <a:lnTo>
                    <a:pt x="54" y="477"/>
                  </a:lnTo>
                  <a:lnTo>
                    <a:pt x="56" y="475"/>
                  </a:lnTo>
                  <a:lnTo>
                    <a:pt x="57" y="474"/>
                  </a:lnTo>
                  <a:lnTo>
                    <a:pt x="59" y="473"/>
                  </a:lnTo>
                  <a:lnTo>
                    <a:pt x="60" y="471"/>
                  </a:lnTo>
                  <a:lnTo>
                    <a:pt x="60" y="468"/>
                  </a:lnTo>
                  <a:lnTo>
                    <a:pt x="57" y="465"/>
                  </a:lnTo>
                  <a:lnTo>
                    <a:pt x="53" y="464"/>
                  </a:lnTo>
                  <a:lnTo>
                    <a:pt x="51" y="464"/>
                  </a:lnTo>
                  <a:lnTo>
                    <a:pt x="50" y="465"/>
                  </a:lnTo>
                  <a:lnTo>
                    <a:pt x="49" y="466"/>
                  </a:lnTo>
                  <a:lnTo>
                    <a:pt x="48" y="468"/>
                  </a:lnTo>
                  <a:lnTo>
                    <a:pt x="45" y="469"/>
                  </a:lnTo>
                  <a:lnTo>
                    <a:pt x="42" y="469"/>
                  </a:lnTo>
                  <a:lnTo>
                    <a:pt x="36" y="468"/>
                  </a:lnTo>
                  <a:lnTo>
                    <a:pt x="27" y="464"/>
                  </a:lnTo>
                  <a:lnTo>
                    <a:pt x="24" y="460"/>
                  </a:lnTo>
                  <a:lnTo>
                    <a:pt x="21" y="455"/>
                  </a:lnTo>
                  <a:lnTo>
                    <a:pt x="20" y="445"/>
                  </a:lnTo>
                  <a:lnTo>
                    <a:pt x="19" y="441"/>
                  </a:lnTo>
                  <a:lnTo>
                    <a:pt x="17" y="440"/>
                  </a:lnTo>
                  <a:lnTo>
                    <a:pt x="16" y="439"/>
                  </a:lnTo>
                  <a:lnTo>
                    <a:pt x="15" y="439"/>
                  </a:lnTo>
                  <a:lnTo>
                    <a:pt x="10" y="441"/>
                  </a:lnTo>
                  <a:lnTo>
                    <a:pt x="5" y="442"/>
                  </a:lnTo>
                  <a:lnTo>
                    <a:pt x="3" y="441"/>
                  </a:lnTo>
                  <a:lnTo>
                    <a:pt x="2" y="440"/>
                  </a:lnTo>
                  <a:lnTo>
                    <a:pt x="1" y="439"/>
                  </a:lnTo>
                  <a:lnTo>
                    <a:pt x="1" y="436"/>
                  </a:lnTo>
                  <a:lnTo>
                    <a:pt x="0" y="432"/>
                  </a:lnTo>
                  <a:lnTo>
                    <a:pt x="0" y="428"/>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6" name="Freeform 446"/>
            <p:cNvSpPr>
              <a:spLocks/>
            </p:cNvSpPr>
            <p:nvPr/>
          </p:nvSpPr>
          <p:spPr bwMode="gray">
            <a:xfrm>
              <a:off x="4930775" y="4068763"/>
              <a:ext cx="255588" cy="200025"/>
            </a:xfrm>
            <a:custGeom>
              <a:avLst/>
              <a:gdLst/>
              <a:ahLst/>
              <a:cxnLst>
                <a:cxn ang="0">
                  <a:pos x="38" y="461"/>
                </a:cxn>
                <a:cxn ang="0">
                  <a:pos x="77" y="443"/>
                </a:cxn>
                <a:cxn ang="0">
                  <a:pos x="130" y="441"/>
                </a:cxn>
                <a:cxn ang="0">
                  <a:pos x="172" y="433"/>
                </a:cxn>
                <a:cxn ang="0">
                  <a:pos x="193" y="409"/>
                </a:cxn>
                <a:cxn ang="0">
                  <a:pos x="205" y="382"/>
                </a:cxn>
                <a:cxn ang="0">
                  <a:pos x="207" y="344"/>
                </a:cxn>
                <a:cxn ang="0">
                  <a:pos x="207" y="238"/>
                </a:cxn>
                <a:cxn ang="0">
                  <a:pos x="268" y="228"/>
                </a:cxn>
                <a:cxn ang="0">
                  <a:pos x="320" y="197"/>
                </a:cxn>
                <a:cxn ang="0">
                  <a:pos x="379" y="140"/>
                </a:cxn>
                <a:cxn ang="0">
                  <a:pos x="582" y="12"/>
                </a:cxn>
                <a:cxn ang="0">
                  <a:pos x="645" y="11"/>
                </a:cxn>
                <a:cxn ang="0">
                  <a:pos x="694" y="33"/>
                </a:cxn>
                <a:cxn ang="0">
                  <a:pos x="720" y="49"/>
                </a:cxn>
                <a:cxn ang="0">
                  <a:pos x="762" y="69"/>
                </a:cxn>
                <a:cxn ang="0">
                  <a:pos x="767" y="116"/>
                </a:cxn>
                <a:cxn ang="0">
                  <a:pos x="786" y="153"/>
                </a:cxn>
                <a:cxn ang="0">
                  <a:pos x="798" y="189"/>
                </a:cxn>
                <a:cxn ang="0">
                  <a:pos x="783" y="313"/>
                </a:cxn>
                <a:cxn ang="0">
                  <a:pos x="773" y="368"/>
                </a:cxn>
                <a:cxn ang="0">
                  <a:pos x="709" y="440"/>
                </a:cxn>
                <a:cxn ang="0">
                  <a:pos x="677" y="489"/>
                </a:cxn>
                <a:cxn ang="0">
                  <a:pos x="681" y="519"/>
                </a:cxn>
                <a:cxn ang="0">
                  <a:pos x="663" y="532"/>
                </a:cxn>
                <a:cxn ang="0">
                  <a:pos x="629" y="557"/>
                </a:cxn>
                <a:cxn ang="0">
                  <a:pos x="604" y="556"/>
                </a:cxn>
                <a:cxn ang="0">
                  <a:pos x="543" y="543"/>
                </a:cxn>
                <a:cxn ang="0">
                  <a:pos x="502" y="554"/>
                </a:cxn>
                <a:cxn ang="0">
                  <a:pos x="467" y="572"/>
                </a:cxn>
                <a:cxn ang="0">
                  <a:pos x="424" y="561"/>
                </a:cxn>
                <a:cxn ang="0">
                  <a:pos x="379" y="551"/>
                </a:cxn>
                <a:cxn ang="0">
                  <a:pos x="342" y="561"/>
                </a:cxn>
                <a:cxn ang="0">
                  <a:pos x="325" y="539"/>
                </a:cxn>
                <a:cxn ang="0">
                  <a:pos x="281" y="520"/>
                </a:cxn>
                <a:cxn ang="0">
                  <a:pos x="262" y="522"/>
                </a:cxn>
                <a:cxn ang="0">
                  <a:pos x="225" y="528"/>
                </a:cxn>
                <a:cxn ang="0">
                  <a:pos x="199" y="554"/>
                </a:cxn>
                <a:cxn ang="0">
                  <a:pos x="188" y="580"/>
                </a:cxn>
                <a:cxn ang="0">
                  <a:pos x="176" y="611"/>
                </a:cxn>
                <a:cxn ang="0">
                  <a:pos x="146" y="603"/>
                </a:cxn>
                <a:cxn ang="0">
                  <a:pos x="128" y="600"/>
                </a:cxn>
                <a:cxn ang="0">
                  <a:pos x="114" y="609"/>
                </a:cxn>
                <a:cxn ang="0">
                  <a:pos x="99" y="598"/>
                </a:cxn>
                <a:cxn ang="0">
                  <a:pos x="103" y="582"/>
                </a:cxn>
                <a:cxn ang="0">
                  <a:pos x="85" y="584"/>
                </a:cxn>
                <a:cxn ang="0">
                  <a:pos x="66" y="578"/>
                </a:cxn>
                <a:cxn ang="0">
                  <a:pos x="41" y="555"/>
                </a:cxn>
                <a:cxn ang="0">
                  <a:pos x="49" y="546"/>
                </a:cxn>
                <a:cxn ang="0">
                  <a:pos x="45" y="537"/>
                </a:cxn>
                <a:cxn ang="0">
                  <a:pos x="17" y="522"/>
                </a:cxn>
                <a:cxn ang="0">
                  <a:pos x="3" y="489"/>
                </a:cxn>
                <a:cxn ang="0">
                  <a:pos x="3" y="462"/>
                </a:cxn>
              </a:cxnLst>
              <a:rect l="0" t="0" r="r" b="b"/>
              <a:pathLst>
                <a:path w="805" h="632">
                  <a:moveTo>
                    <a:pt x="3" y="462"/>
                  </a:moveTo>
                  <a:lnTo>
                    <a:pt x="11" y="463"/>
                  </a:lnTo>
                  <a:lnTo>
                    <a:pt x="20" y="463"/>
                  </a:lnTo>
                  <a:lnTo>
                    <a:pt x="29" y="462"/>
                  </a:lnTo>
                  <a:lnTo>
                    <a:pt x="38" y="461"/>
                  </a:lnTo>
                  <a:lnTo>
                    <a:pt x="49" y="454"/>
                  </a:lnTo>
                  <a:lnTo>
                    <a:pt x="59" y="447"/>
                  </a:lnTo>
                  <a:lnTo>
                    <a:pt x="65" y="445"/>
                  </a:lnTo>
                  <a:lnTo>
                    <a:pt x="71" y="443"/>
                  </a:lnTo>
                  <a:lnTo>
                    <a:pt x="77" y="443"/>
                  </a:lnTo>
                  <a:lnTo>
                    <a:pt x="84" y="443"/>
                  </a:lnTo>
                  <a:lnTo>
                    <a:pt x="95" y="443"/>
                  </a:lnTo>
                  <a:lnTo>
                    <a:pt x="107" y="443"/>
                  </a:lnTo>
                  <a:lnTo>
                    <a:pt x="118" y="442"/>
                  </a:lnTo>
                  <a:lnTo>
                    <a:pt x="130" y="441"/>
                  </a:lnTo>
                  <a:lnTo>
                    <a:pt x="138" y="440"/>
                  </a:lnTo>
                  <a:lnTo>
                    <a:pt x="147" y="438"/>
                  </a:lnTo>
                  <a:lnTo>
                    <a:pt x="155" y="438"/>
                  </a:lnTo>
                  <a:lnTo>
                    <a:pt x="164" y="438"/>
                  </a:lnTo>
                  <a:lnTo>
                    <a:pt x="172" y="433"/>
                  </a:lnTo>
                  <a:lnTo>
                    <a:pt x="182" y="426"/>
                  </a:lnTo>
                  <a:lnTo>
                    <a:pt x="187" y="424"/>
                  </a:lnTo>
                  <a:lnTo>
                    <a:pt x="190" y="419"/>
                  </a:lnTo>
                  <a:lnTo>
                    <a:pt x="192" y="415"/>
                  </a:lnTo>
                  <a:lnTo>
                    <a:pt x="193" y="409"/>
                  </a:lnTo>
                  <a:lnTo>
                    <a:pt x="196" y="404"/>
                  </a:lnTo>
                  <a:lnTo>
                    <a:pt x="197" y="397"/>
                  </a:lnTo>
                  <a:lnTo>
                    <a:pt x="199" y="391"/>
                  </a:lnTo>
                  <a:lnTo>
                    <a:pt x="203" y="386"/>
                  </a:lnTo>
                  <a:lnTo>
                    <a:pt x="205" y="382"/>
                  </a:lnTo>
                  <a:lnTo>
                    <a:pt x="206" y="376"/>
                  </a:lnTo>
                  <a:lnTo>
                    <a:pt x="207" y="369"/>
                  </a:lnTo>
                  <a:lnTo>
                    <a:pt x="207" y="362"/>
                  </a:lnTo>
                  <a:lnTo>
                    <a:pt x="207" y="350"/>
                  </a:lnTo>
                  <a:lnTo>
                    <a:pt x="207" y="344"/>
                  </a:lnTo>
                  <a:lnTo>
                    <a:pt x="208" y="318"/>
                  </a:lnTo>
                  <a:lnTo>
                    <a:pt x="208" y="291"/>
                  </a:lnTo>
                  <a:lnTo>
                    <a:pt x="207" y="264"/>
                  </a:lnTo>
                  <a:lnTo>
                    <a:pt x="206" y="237"/>
                  </a:lnTo>
                  <a:lnTo>
                    <a:pt x="207" y="238"/>
                  </a:lnTo>
                  <a:lnTo>
                    <a:pt x="208" y="239"/>
                  </a:lnTo>
                  <a:lnTo>
                    <a:pt x="214" y="238"/>
                  </a:lnTo>
                  <a:lnTo>
                    <a:pt x="230" y="235"/>
                  </a:lnTo>
                  <a:lnTo>
                    <a:pt x="249" y="231"/>
                  </a:lnTo>
                  <a:lnTo>
                    <a:pt x="268" y="228"/>
                  </a:lnTo>
                  <a:lnTo>
                    <a:pt x="278" y="226"/>
                  </a:lnTo>
                  <a:lnTo>
                    <a:pt x="288" y="221"/>
                  </a:lnTo>
                  <a:lnTo>
                    <a:pt x="297" y="217"/>
                  </a:lnTo>
                  <a:lnTo>
                    <a:pt x="305" y="211"/>
                  </a:lnTo>
                  <a:lnTo>
                    <a:pt x="320" y="197"/>
                  </a:lnTo>
                  <a:lnTo>
                    <a:pt x="335" y="180"/>
                  </a:lnTo>
                  <a:lnTo>
                    <a:pt x="346" y="169"/>
                  </a:lnTo>
                  <a:lnTo>
                    <a:pt x="358" y="158"/>
                  </a:lnTo>
                  <a:lnTo>
                    <a:pt x="368" y="149"/>
                  </a:lnTo>
                  <a:lnTo>
                    <a:pt x="379" y="140"/>
                  </a:lnTo>
                  <a:lnTo>
                    <a:pt x="403" y="123"/>
                  </a:lnTo>
                  <a:lnTo>
                    <a:pt x="429" y="107"/>
                  </a:lnTo>
                  <a:lnTo>
                    <a:pt x="481" y="75"/>
                  </a:lnTo>
                  <a:lnTo>
                    <a:pt x="537" y="41"/>
                  </a:lnTo>
                  <a:lnTo>
                    <a:pt x="582" y="12"/>
                  </a:lnTo>
                  <a:lnTo>
                    <a:pt x="600" y="0"/>
                  </a:lnTo>
                  <a:lnTo>
                    <a:pt x="611" y="6"/>
                  </a:lnTo>
                  <a:lnTo>
                    <a:pt x="622" y="8"/>
                  </a:lnTo>
                  <a:lnTo>
                    <a:pt x="632" y="10"/>
                  </a:lnTo>
                  <a:lnTo>
                    <a:pt x="645" y="11"/>
                  </a:lnTo>
                  <a:lnTo>
                    <a:pt x="656" y="14"/>
                  </a:lnTo>
                  <a:lnTo>
                    <a:pt x="667" y="16"/>
                  </a:lnTo>
                  <a:lnTo>
                    <a:pt x="678" y="19"/>
                  </a:lnTo>
                  <a:lnTo>
                    <a:pt x="687" y="25"/>
                  </a:lnTo>
                  <a:lnTo>
                    <a:pt x="694" y="33"/>
                  </a:lnTo>
                  <a:lnTo>
                    <a:pt x="702" y="41"/>
                  </a:lnTo>
                  <a:lnTo>
                    <a:pt x="706" y="44"/>
                  </a:lnTo>
                  <a:lnTo>
                    <a:pt x="711" y="47"/>
                  </a:lnTo>
                  <a:lnTo>
                    <a:pt x="716" y="49"/>
                  </a:lnTo>
                  <a:lnTo>
                    <a:pt x="720" y="49"/>
                  </a:lnTo>
                  <a:lnTo>
                    <a:pt x="742" y="36"/>
                  </a:lnTo>
                  <a:lnTo>
                    <a:pt x="754" y="30"/>
                  </a:lnTo>
                  <a:lnTo>
                    <a:pt x="758" y="42"/>
                  </a:lnTo>
                  <a:lnTo>
                    <a:pt x="761" y="56"/>
                  </a:lnTo>
                  <a:lnTo>
                    <a:pt x="762" y="69"/>
                  </a:lnTo>
                  <a:lnTo>
                    <a:pt x="763" y="82"/>
                  </a:lnTo>
                  <a:lnTo>
                    <a:pt x="763" y="91"/>
                  </a:lnTo>
                  <a:lnTo>
                    <a:pt x="763" y="100"/>
                  </a:lnTo>
                  <a:lnTo>
                    <a:pt x="765" y="108"/>
                  </a:lnTo>
                  <a:lnTo>
                    <a:pt x="767" y="116"/>
                  </a:lnTo>
                  <a:lnTo>
                    <a:pt x="775" y="126"/>
                  </a:lnTo>
                  <a:lnTo>
                    <a:pt x="783" y="138"/>
                  </a:lnTo>
                  <a:lnTo>
                    <a:pt x="784" y="144"/>
                  </a:lnTo>
                  <a:lnTo>
                    <a:pt x="785" y="148"/>
                  </a:lnTo>
                  <a:lnTo>
                    <a:pt x="786" y="153"/>
                  </a:lnTo>
                  <a:lnTo>
                    <a:pt x="790" y="157"/>
                  </a:lnTo>
                  <a:lnTo>
                    <a:pt x="799" y="168"/>
                  </a:lnTo>
                  <a:lnTo>
                    <a:pt x="805" y="173"/>
                  </a:lnTo>
                  <a:lnTo>
                    <a:pt x="803" y="178"/>
                  </a:lnTo>
                  <a:lnTo>
                    <a:pt x="798" y="189"/>
                  </a:lnTo>
                  <a:lnTo>
                    <a:pt x="793" y="203"/>
                  </a:lnTo>
                  <a:lnTo>
                    <a:pt x="790" y="217"/>
                  </a:lnTo>
                  <a:lnTo>
                    <a:pt x="786" y="248"/>
                  </a:lnTo>
                  <a:lnTo>
                    <a:pt x="784" y="282"/>
                  </a:lnTo>
                  <a:lnTo>
                    <a:pt x="783" y="313"/>
                  </a:lnTo>
                  <a:lnTo>
                    <a:pt x="781" y="346"/>
                  </a:lnTo>
                  <a:lnTo>
                    <a:pt x="781" y="353"/>
                  </a:lnTo>
                  <a:lnTo>
                    <a:pt x="778" y="359"/>
                  </a:lnTo>
                  <a:lnTo>
                    <a:pt x="776" y="365"/>
                  </a:lnTo>
                  <a:lnTo>
                    <a:pt x="773" y="368"/>
                  </a:lnTo>
                  <a:lnTo>
                    <a:pt x="765" y="376"/>
                  </a:lnTo>
                  <a:lnTo>
                    <a:pt x="755" y="385"/>
                  </a:lnTo>
                  <a:lnTo>
                    <a:pt x="738" y="405"/>
                  </a:lnTo>
                  <a:lnTo>
                    <a:pt x="718" y="427"/>
                  </a:lnTo>
                  <a:lnTo>
                    <a:pt x="709" y="440"/>
                  </a:lnTo>
                  <a:lnTo>
                    <a:pt x="701" y="453"/>
                  </a:lnTo>
                  <a:lnTo>
                    <a:pt x="694" y="464"/>
                  </a:lnTo>
                  <a:lnTo>
                    <a:pt x="691" y="474"/>
                  </a:lnTo>
                  <a:lnTo>
                    <a:pt x="684" y="483"/>
                  </a:lnTo>
                  <a:lnTo>
                    <a:pt x="677" y="489"/>
                  </a:lnTo>
                  <a:lnTo>
                    <a:pt x="677" y="494"/>
                  </a:lnTo>
                  <a:lnTo>
                    <a:pt x="677" y="498"/>
                  </a:lnTo>
                  <a:lnTo>
                    <a:pt x="677" y="503"/>
                  </a:lnTo>
                  <a:lnTo>
                    <a:pt x="678" y="508"/>
                  </a:lnTo>
                  <a:lnTo>
                    <a:pt x="681" y="519"/>
                  </a:lnTo>
                  <a:lnTo>
                    <a:pt x="685" y="527"/>
                  </a:lnTo>
                  <a:lnTo>
                    <a:pt x="685" y="527"/>
                  </a:lnTo>
                  <a:lnTo>
                    <a:pt x="684" y="527"/>
                  </a:lnTo>
                  <a:lnTo>
                    <a:pt x="675" y="530"/>
                  </a:lnTo>
                  <a:lnTo>
                    <a:pt x="663" y="532"/>
                  </a:lnTo>
                  <a:lnTo>
                    <a:pt x="652" y="536"/>
                  </a:lnTo>
                  <a:lnTo>
                    <a:pt x="644" y="539"/>
                  </a:lnTo>
                  <a:lnTo>
                    <a:pt x="638" y="546"/>
                  </a:lnTo>
                  <a:lnTo>
                    <a:pt x="632" y="553"/>
                  </a:lnTo>
                  <a:lnTo>
                    <a:pt x="629" y="557"/>
                  </a:lnTo>
                  <a:lnTo>
                    <a:pt x="627" y="559"/>
                  </a:lnTo>
                  <a:lnTo>
                    <a:pt x="623" y="561"/>
                  </a:lnTo>
                  <a:lnTo>
                    <a:pt x="620" y="561"/>
                  </a:lnTo>
                  <a:lnTo>
                    <a:pt x="612" y="559"/>
                  </a:lnTo>
                  <a:lnTo>
                    <a:pt x="604" y="556"/>
                  </a:lnTo>
                  <a:lnTo>
                    <a:pt x="587" y="549"/>
                  </a:lnTo>
                  <a:lnTo>
                    <a:pt x="570" y="545"/>
                  </a:lnTo>
                  <a:lnTo>
                    <a:pt x="562" y="544"/>
                  </a:lnTo>
                  <a:lnTo>
                    <a:pt x="553" y="543"/>
                  </a:lnTo>
                  <a:lnTo>
                    <a:pt x="543" y="543"/>
                  </a:lnTo>
                  <a:lnTo>
                    <a:pt x="534" y="544"/>
                  </a:lnTo>
                  <a:lnTo>
                    <a:pt x="526" y="546"/>
                  </a:lnTo>
                  <a:lnTo>
                    <a:pt x="518" y="547"/>
                  </a:lnTo>
                  <a:lnTo>
                    <a:pt x="510" y="551"/>
                  </a:lnTo>
                  <a:lnTo>
                    <a:pt x="502" y="554"/>
                  </a:lnTo>
                  <a:lnTo>
                    <a:pt x="491" y="562"/>
                  </a:lnTo>
                  <a:lnTo>
                    <a:pt x="483" y="568"/>
                  </a:lnTo>
                  <a:lnTo>
                    <a:pt x="478" y="570"/>
                  </a:lnTo>
                  <a:lnTo>
                    <a:pt x="474" y="572"/>
                  </a:lnTo>
                  <a:lnTo>
                    <a:pt x="467" y="572"/>
                  </a:lnTo>
                  <a:lnTo>
                    <a:pt x="459" y="572"/>
                  </a:lnTo>
                  <a:lnTo>
                    <a:pt x="450" y="571"/>
                  </a:lnTo>
                  <a:lnTo>
                    <a:pt x="441" y="569"/>
                  </a:lnTo>
                  <a:lnTo>
                    <a:pt x="432" y="565"/>
                  </a:lnTo>
                  <a:lnTo>
                    <a:pt x="424" y="561"/>
                  </a:lnTo>
                  <a:lnTo>
                    <a:pt x="417" y="556"/>
                  </a:lnTo>
                  <a:lnTo>
                    <a:pt x="409" y="552"/>
                  </a:lnTo>
                  <a:lnTo>
                    <a:pt x="402" y="547"/>
                  </a:lnTo>
                  <a:lnTo>
                    <a:pt x="393" y="545"/>
                  </a:lnTo>
                  <a:lnTo>
                    <a:pt x="379" y="551"/>
                  </a:lnTo>
                  <a:lnTo>
                    <a:pt x="363" y="559"/>
                  </a:lnTo>
                  <a:lnTo>
                    <a:pt x="356" y="561"/>
                  </a:lnTo>
                  <a:lnTo>
                    <a:pt x="349" y="562"/>
                  </a:lnTo>
                  <a:lnTo>
                    <a:pt x="345" y="562"/>
                  </a:lnTo>
                  <a:lnTo>
                    <a:pt x="342" y="561"/>
                  </a:lnTo>
                  <a:lnTo>
                    <a:pt x="338" y="559"/>
                  </a:lnTo>
                  <a:lnTo>
                    <a:pt x="335" y="555"/>
                  </a:lnTo>
                  <a:lnTo>
                    <a:pt x="331" y="552"/>
                  </a:lnTo>
                  <a:lnTo>
                    <a:pt x="329" y="547"/>
                  </a:lnTo>
                  <a:lnTo>
                    <a:pt x="325" y="539"/>
                  </a:lnTo>
                  <a:lnTo>
                    <a:pt x="320" y="533"/>
                  </a:lnTo>
                  <a:lnTo>
                    <a:pt x="314" y="530"/>
                  </a:lnTo>
                  <a:lnTo>
                    <a:pt x="309" y="528"/>
                  </a:lnTo>
                  <a:lnTo>
                    <a:pt x="296" y="523"/>
                  </a:lnTo>
                  <a:lnTo>
                    <a:pt x="281" y="520"/>
                  </a:lnTo>
                  <a:lnTo>
                    <a:pt x="274" y="518"/>
                  </a:lnTo>
                  <a:lnTo>
                    <a:pt x="270" y="518"/>
                  </a:lnTo>
                  <a:lnTo>
                    <a:pt x="266" y="519"/>
                  </a:lnTo>
                  <a:lnTo>
                    <a:pt x="264" y="521"/>
                  </a:lnTo>
                  <a:lnTo>
                    <a:pt x="262" y="522"/>
                  </a:lnTo>
                  <a:lnTo>
                    <a:pt x="258" y="524"/>
                  </a:lnTo>
                  <a:lnTo>
                    <a:pt x="254" y="525"/>
                  </a:lnTo>
                  <a:lnTo>
                    <a:pt x="248" y="527"/>
                  </a:lnTo>
                  <a:lnTo>
                    <a:pt x="236" y="525"/>
                  </a:lnTo>
                  <a:lnTo>
                    <a:pt x="225" y="528"/>
                  </a:lnTo>
                  <a:lnTo>
                    <a:pt x="216" y="531"/>
                  </a:lnTo>
                  <a:lnTo>
                    <a:pt x="206" y="538"/>
                  </a:lnTo>
                  <a:lnTo>
                    <a:pt x="201" y="543"/>
                  </a:lnTo>
                  <a:lnTo>
                    <a:pt x="200" y="548"/>
                  </a:lnTo>
                  <a:lnTo>
                    <a:pt x="199" y="554"/>
                  </a:lnTo>
                  <a:lnTo>
                    <a:pt x="199" y="560"/>
                  </a:lnTo>
                  <a:lnTo>
                    <a:pt x="198" y="565"/>
                  </a:lnTo>
                  <a:lnTo>
                    <a:pt x="197" y="570"/>
                  </a:lnTo>
                  <a:lnTo>
                    <a:pt x="193" y="576"/>
                  </a:lnTo>
                  <a:lnTo>
                    <a:pt x="188" y="580"/>
                  </a:lnTo>
                  <a:lnTo>
                    <a:pt x="181" y="586"/>
                  </a:lnTo>
                  <a:lnTo>
                    <a:pt x="178" y="592"/>
                  </a:lnTo>
                  <a:lnTo>
                    <a:pt x="176" y="597"/>
                  </a:lnTo>
                  <a:lnTo>
                    <a:pt x="176" y="604"/>
                  </a:lnTo>
                  <a:lnTo>
                    <a:pt x="176" y="611"/>
                  </a:lnTo>
                  <a:lnTo>
                    <a:pt x="176" y="618"/>
                  </a:lnTo>
                  <a:lnTo>
                    <a:pt x="176" y="625"/>
                  </a:lnTo>
                  <a:lnTo>
                    <a:pt x="174" y="632"/>
                  </a:lnTo>
                  <a:lnTo>
                    <a:pt x="159" y="618"/>
                  </a:lnTo>
                  <a:lnTo>
                    <a:pt x="146" y="603"/>
                  </a:lnTo>
                  <a:lnTo>
                    <a:pt x="141" y="598"/>
                  </a:lnTo>
                  <a:lnTo>
                    <a:pt x="138" y="596"/>
                  </a:lnTo>
                  <a:lnTo>
                    <a:pt x="134" y="596"/>
                  </a:lnTo>
                  <a:lnTo>
                    <a:pt x="133" y="596"/>
                  </a:lnTo>
                  <a:lnTo>
                    <a:pt x="128" y="600"/>
                  </a:lnTo>
                  <a:lnTo>
                    <a:pt x="119" y="603"/>
                  </a:lnTo>
                  <a:lnTo>
                    <a:pt x="116" y="604"/>
                  </a:lnTo>
                  <a:lnTo>
                    <a:pt x="114" y="605"/>
                  </a:lnTo>
                  <a:lnTo>
                    <a:pt x="113" y="606"/>
                  </a:lnTo>
                  <a:lnTo>
                    <a:pt x="114" y="609"/>
                  </a:lnTo>
                  <a:lnTo>
                    <a:pt x="115" y="614"/>
                  </a:lnTo>
                  <a:lnTo>
                    <a:pt x="114" y="622"/>
                  </a:lnTo>
                  <a:lnTo>
                    <a:pt x="106" y="612"/>
                  </a:lnTo>
                  <a:lnTo>
                    <a:pt x="99" y="601"/>
                  </a:lnTo>
                  <a:lnTo>
                    <a:pt x="99" y="598"/>
                  </a:lnTo>
                  <a:lnTo>
                    <a:pt x="100" y="596"/>
                  </a:lnTo>
                  <a:lnTo>
                    <a:pt x="103" y="594"/>
                  </a:lnTo>
                  <a:lnTo>
                    <a:pt x="106" y="590"/>
                  </a:lnTo>
                  <a:lnTo>
                    <a:pt x="106" y="586"/>
                  </a:lnTo>
                  <a:lnTo>
                    <a:pt x="103" y="582"/>
                  </a:lnTo>
                  <a:lnTo>
                    <a:pt x="101" y="580"/>
                  </a:lnTo>
                  <a:lnTo>
                    <a:pt x="97" y="579"/>
                  </a:lnTo>
                  <a:lnTo>
                    <a:pt x="92" y="579"/>
                  </a:lnTo>
                  <a:lnTo>
                    <a:pt x="89" y="582"/>
                  </a:lnTo>
                  <a:lnTo>
                    <a:pt x="85" y="584"/>
                  </a:lnTo>
                  <a:lnTo>
                    <a:pt x="83" y="585"/>
                  </a:lnTo>
                  <a:lnTo>
                    <a:pt x="81" y="585"/>
                  </a:lnTo>
                  <a:lnTo>
                    <a:pt x="78" y="585"/>
                  </a:lnTo>
                  <a:lnTo>
                    <a:pt x="73" y="582"/>
                  </a:lnTo>
                  <a:lnTo>
                    <a:pt x="66" y="578"/>
                  </a:lnTo>
                  <a:lnTo>
                    <a:pt x="56" y="570"/>
                  </a:lnTo>
                  <a:lnTo>
                    <a:pt x="45" y="562"/>
                  </a:lnTo>
                  <a:lnTo>
                    <a:pt x="43" y="561"/>
                  </a:lnTo>
                  <a:lnTo>
                    <a:pt x="42" y="557"/>
                  </a:lnTo>
                  <a:lnTo>
                    <a:pt x="41" y="555"/>
                  </a:lnTo>
                  <a:lnTo>
                    <a:pt x="41" y="553"/>
                  </a:lnTo>
                  <a:lnTo>
                    <a:pt x="42" y="551"/>
                  </a:lnTo>
                  <a:lnTo>
                    <a:pt x="43" y="548"/>
                  </a:lnTo>
                  <a:lnTo>
                    <a:pt x="45" y="547"/>
                  </a:lnTo>
                  <a:lnTo>
                    <a:pt x="49" y="546"/>
                  </a:lnTo>
                  <a:lnTo>
                    <a:pt x="51" y="546"/>
                  </a:lnTo>
                  <a:lnTo>
                    <a:pt x="53" y="545"/>
                  </a:lnTo>
                  <a:lnTo>
                    <a:pt x="53" y="544"/>
                  </a:lnTo>
                  <a:lnTo>
                    <a:pt x="52" y="543"/>
                  </a:lnTo>
                  <a:lnTo>
                    <a:pt x="45" y="537"/>
                  </a:lnTo>
                  <a:lnTo>
                    <a:pt x="37" y="532"/>
                  </a:lnTo>
                  <a:lnTo>
                    <a:pt x="28" y="528"/>
                  </a:lnTo>
                  <a:lnTo>
                    <a:pt x="21" y="525"/>
                  </a:lnTo>
                  <a:lnTo>
                    <a:pt x="19" y="524"/>
                  </a:lnTo>
                  <a:lnTo>
                    <a:pt x="17" y="522"/>
                  </a:lnTo>
                  <a:lnTo>
                    <a:pt x="14" y="518"/>
                  </a:lnTo>
                  <a:lnTo>
                    <a:pt x="13" y="512"/>
                  </a:lnTo>
                  <a:lnTo>
                    <a:pt x="11" y="504"/>
                  </a:lnTo>
                  <a:lnTo>
                    <a:pt x="8" y="495"/>
                  </a:lnTo>
                  <a:lnTo>
                    <a:pt x="3" y="489"/>
                  </a:lnTo>
                  <a:lnTo>
                    <a:pt x="0" y="483"/>
                  </a:lnTo>
                  <a:lnTo>
                    <a:pt x="0" y="479"/>
                  </a:lnTo>
                  <a:lnTo>
                    <a:pt x="0" y="473"/>
                  </a:lnTo>
                  <a:lnTo>
                    <a:pt x="1" y="467"/>
                  </a:lnTo>
                  <a:lnTo>
                    <a:pt x="3" y="462"/>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7" name="Freeform 447"/>
            <p:cNvSpPr>
              <a:spLocks/>
            </p:cNvSpPr>
            <p:nvPr/>
          </p:nvSpPr>
          <p:spPr bwMode="gray">
            <a:xfrm>
              <a:off x="4930775" y="4068763"/>
              <a:ext cx="255588" cy="200025"/>
            </a:xfrm>
            <a:custGeom>
              <a:avLst/>
              <a:gdLst/>
              <a:ahLst/>
              <a:cxnLst>
                <a:cxn ang="0">
                  <a:pos x="38" y="461"/>
                </a:cxn>
                <a:cxn ang="0">
                  <a:pos x="77" y="443"/>
                </a:cxn>
                <a:cxn ang="0">
                  <a:pos x="130" y="441"/>
                </a:cxn>
                <a:cxn ang="0">
                  <a:pos x="172" y="433"/>
                </a:cxn>
                <a:cxn ang="0">
                  <a:pos x="193" y="409"/>
                </a:cxn>
                <a:cxn ang="0">
                  <a:pos x="205" y="382"/>
                </a:cxn>
                <a:cxn ang="0">
                  <a:pos x="207" y="344"/>
                </a:cxn>
                <a:cxn ang="0">
                  <a:pos x="207" y="238"/>
                </a:cxn>
                <a:cxn ang="0">
                  <a:pos x="268" y="228"/>
                </a:cxn>
                <a:cxn ang="0">
                  <a:pos x="320" y="197"/>
                </a:cxn>
                <a:cxn ang="0">
                  <a:pos x="379" y="140"/>
                </a:cxn>
                <a:cxn ang="0">
                  <a:pos x="582" y="12"/>
                </a:cxn>
                <a:cxn ang="0">
                  <a:pos x="645" y="11"/>
                </a:cxn>
                <a:cxn ang="0">
                  <a:pos x="694" y="33"/>
                </a:cxn>
                <a:cxn ang="0">
                  <a:pos x="720" y="49"/>
                </a:cxn>
                <a:cxn ang="0">
                  <a:pos x="762" y="69"/>
                </a:cxn>
                <a:cxn ang="0">
                  <a:pos x="767" y="116"/>
                </a:cxn>
                <a:cxn ang="0">
                  <a:pos x="786" y="153"/>
                </a:cxn>
                <a:cxn ang="0">
                  <a:pos x="798" y="189"/>
                </a:cxn>
                <a:cxn ang="0">
                  <a:pos x="783" y="313"/>
                </a:cxn>
                <a:cxn ang="0">
                  <a:pos x="773" y="368"/>
                </a:cxn>
                <a:cxn ang="0">
                  <a:pos x="709" y="440"/>
                </a:cxn>
                <a:cxn ang="0">
                  <a:pos x="677" y="489"/>
                </a:cxn>
                <a:cxn ang="0">
                  <a:pos x="681" y="519"/>
                </a:cxn>
                <a:cxn ang="0">
                  <a:pos x="663" y="532"/>
                </a:cxn>
                <a:cxn ang="0">
                  <a:pos x="629" y="557"/>
                </a:cxn>
                <a:cxn ang="0">
                  <a:pos x="604" y="556"/>
                </a:cxn>
                <a:cxn ang="0">
                  <a:pos x="543" y="543"/>
                </a:cxn>
                <a:cxn ang="0">
                  <a:pos x="502" y="554"/>
                </a:cxn>
                <a:cxn ang="0">
                  <a:pos x="467" y="572"/>
                </a:cxn>
                <a:cxn ang="0">
                  <a:pos x="424" y="561"/>
                </a:cxn>
                <a:cxn ang="0">
                  <a:pos x="379" y="551"/>
                </a:cxn>
                <a:cxn ang="0">
                  <a:pos x="342" y="561"/>
                </a:cxn>
                <a:cxn ang="0">
                  <a:pos x="325" y="539"/>
                </a:cxn>
                <a:cxn ang="0">
                  <a:pos x="281" y="520"/>
                </a:cxn>
                <a:cxn ang="0">
                  <a:pos x="262" y="522"/>
                </a:cxn>
                <a:cxn ang="0">
                  <a:pos x="225" y="528"/>
                </a:cxn>
                <a:cxn ang="0">
                  <a:pos x="199" y="554"/>
                </a:cxn>
                <a:cxn ang="0">
                  <a:pos x="188" y="580"/>
                </a:cxn>
                <a:cxn ang="0">
                  <a:pos x="176" y="611"/>
                </a:cxn>
                <a:cxn ang="0">
                  <a:pos x="146" y="603"/>
                </a:cxn>
                <a:cxn ang="0">
                  <a:pos x="128" y="600"/>
                </a:cxn>
                <a:cxn ang="0">
                  <a:pos x="114" y="609"/>
                </a:cxn>
                <a:cxn ang="0">
                  <a:pos x="99" y="598"/>
                </a:cxn>
                <a:cxn ang="0">
                  <a:pos x="103" y="582"/>
                </a:cxn>
                <a:cxn ang="0">
                  <a:pos x="85" y="584"/>
                </a:cxn>
                <a:cxn ang="0">
                  <a:pos x="66" y="578"/>
                </a:cxn>
                <a:cxn ang="0">
                  <a:pos x="41" y="555"/>
                </a:cxn>
                <a:cxn ang="0">
                  <a:pos x="49" y="546"/>
                </a:cxn>
                <a:cxn ang="0">
                  <a:pos x="45" y="537"/>
                </a:cxn>
                <a:cxn ang="0">
                  <a:pos x="17" y="522"/>
                </a:cxn>
                <a:cxn ang="0">
                  <a:pos x="3" y="489"/>
                </a:cxn>
                <a:cxn ang="0">
                  <a:pos x="3" y="462"/>
                </a:cxn>
              </a:cxnLst>
              <a:rect l="0" t="0" r="r" b="b"/>
              <a:pathLst>
                <a:path w="805" h="632">
                  <a:moveTo>
                    <a:pt x="3" y="462"/>
                  </a:moveTo>
                  <a:lnTo>
                    <a:pt x="11" y="463"/>
                  </a:lnTo>
                  <a:lnTo>
                    <a:pt x="20" y="463"/>
                  </a:lnTo>
                  <a:lnTo>
                    <a:pt x="29" y="462"/>
                  </a:lnTo>
                  <a:lnTo>
                    <a:pt x="38" y="461"/>
                  </a:lnTo>
                  <a:lnTo>
                    <a:pt x="49" y="454"/>
                  </a:lnTo>
                  <a:lnTo>
                    <a:pt x="59" y="447"/>
                  </a:lnTo>
                  <a:lnTo>
                    <a:pt x="65" y="445"/>
                  </a:lnTo>
                  <a:lnTo>
                    <a:pt x="71" y="443"/>
                  </a:lnTo>
                  <a:lnTo>
                    <a:pt x="77" y="443"/>
                  </a:lnTo>
                  <a:lnTo>
                    <a:pt x="84" y="443"/>
                  </a:lnTo>
                  <a:lnTo>
                    <a:pt x="95" y="443"/>
                  </a:lnTo>
                  <a:lnTo>
                    <a:pt x="107" y="443"/>
                  </a:lnTo>
                  <a:lnTo>
                    <a:pt x="118" y="442"/>
                  </a:lnTo>
                  <a:lnTo>
                    <a:pt x="130" y="441"/>
                  </a:lnTo>
                  <a:lnTo>
                    <a:pt x="138" y="440"/>
                  </a:lnTo>
                  <a:lnTo>
                    <a:pt x="147" y="438"/>
                  </a:lnTo>
                  <a:lnTo>
                    <a:pt x="155" y="438"/>
                  </a:lnTo>
                  <a:lnTo>
                    <a:pt x="164" y="438"/>
                  </a:lnTo>
                  <a:lnTo>
                    <a:pt x="172" y="433"/>
                  </a:lnTo>
                  <a:lnTo>
                    <a:pt x="182" y="426"/>
                  </a:lnTo>
                  <a:lnTo>
                    <a:pt x="187" y="424"/>
                  </a:lnTo>
                  <a:lnTo>
                    <a:pt x="190" y="419"/>
                  </a:lnTo>
                  <a:lnTo>
                    <a:pt x="192" y="415"/>
                  </a:lnTo>
                  <a:lnTo>
                    <a:pt x="193" y="409"/>
                  </a:lnTo>
                  <a:lnTo>
                    <a:pt x="196" y="404"/>
                  </a:lnTo>
                  <a:lnTo>
                    <a:pt x="197" y="397"/>
                  </a:lnTo>
                  <a:lnTo>
                    <a:pt x="199" y="391"/>
                  </a:lnTo>
                  <a:lnTo>
                    <a:pt x="203" y="386"/>
                  </a:lnTo>
                  <a:lnTo>
                    <a:pt x="205" y="382"/>
                  </a:lnTo>
                  <a:lnTo>
                    <a:pt x="206" y="376"/>
                  </a:lnTo>
                  <a:lnTo>
                    <a:pt x="207" y="369"/>
                  </a:lnTo>
                  <a:lnTo>
                    <a:pt x="207" y="362"/>
                  </a:lnTo>
                  <a:lnTo>
                    <a:pt x="207" y="350"/>
                  </a:lnTo>
                  <a:lnTo>
                    <a:pt x="207" y="344"/>
                  </a:lnTo>
                  <a:lnTo>
                    <a:pt x="208" y="318"/>
                  </a:lnTo>
                  <a:lnTo>
                    <a:pt x="208" y="291"/>
                  </a:lnTo>
                  <a:lnTo>
                    <a:pt x="207" y="264"/>
                  </a:lnTo>
                  <a:lnTo>
                    <a:pt x="206" y="237"/>
                  </a:lnTo>
                  <a:lnTo>
                    <a:pt x="207" y="238"/>
                  </a:lnTo>
                  <a:lnTo>
                    <a:pt x="208" y="239"/>
                  </a:lnTo>
                  <a:lnTo>
                    <a:pt x="214" y="238"/>
                  </a:lnTo>
                  <a:lnTo>
                    <a:pt x="230" y="235"/>
                  </a:lnTo>
                  <a:lnTo>
                    <a:pt x="249" y="231"/>
                  </a:lnTo>
                  <a:lnTo>
                    <a:pt x="268" y="228"/>
                  </a:lnTo>
                  <a:lnTo>
                    <a:pt x="278" y="226"/>
                  </a:lnTo>
                  <a:lnTo>
                    <a:pt x="288" y="221"/>
                  </a:lnTo>
                  <a:lnTo>
                    <a:pt x="297" y="217"/>
                  </a:lnTo>
                  <a:lnTo>
                    <a:pt x="305" y="211"/>
                  </a:lnTo>
                  <a:lnTo>
                    <a:pt x="320" y="197"/>
                  </a:lnTo>
                  <a:lnTo>
                    <a:pt x="335" y="180"/>
                  </a:lnTo>
                  <a:lnTo>
                    <a:pt x="346" y="169"/>
                  </a:lnTo>
                  <a:lnTo>
                    <a:pt x="358" y="158"/>
                  </a:lnTo>
                  <a:lnTo>
                    <a:pt x="368" y="149"/>
                  </a:lnTo>
                  <a:lnTo>
                    <a:pt x="379" y="140"/>
                  </a:lnTo>
                  <a:lnTo>
                    <a:pt x="403" y="123"/>
                  </a:lnTo>
                  <a:lnTo>
                    <a:pt x="429" y="107"/>
                  </a:lnTo>
                  <a:lnTo>
                    <a:pt x="481" y="75"/>
                  </a:lnTo>
                  <a:lnTo>
                    <a:pt x="537" y="41"/>
                  </a:lnTo>
                  <a:lnTo>
                    <a:pt x="582" y="12"/>
                  </a:lnTo>
                  <a:lnTo>
                    <a:pt x="600" y="0"/>
                  </a:lnTo>
                  <a:lnTo>
                    <a:pt x="611" y="6"/>
                  </a:lnTo>
                  <a:lnTo>
                    <a:pt x="622" y="8"/>
                  </a:lnTo>
                  <a:lnTo>
                    <a:pt x="632" y="10"/>
                  </a:lnTo>
                  <a:lnTo>
                    <a:pt x="645" y="11"/>
                  </a:lnTo>
                  <a:lnTo>
                    <a:pt x="656" y="14"/>
                  </a:lnTo>
                  <a:lnTo>
                    <a:pt x="667" y="16"/>
                  </a:lnTo>
                  <a:lnTo>
                    <a:pt x="678" y="19"/>
                  </a:lnTo>
                  <a:lnTo>
                    <a:pt x="687" y="25"/>
                  </a:lnTo>
                  <a:lnTo>
                    <a:pt x="694" y="33"/>
                  </a:lnTo>
                  <a:lnTo>
                    <a:pt x="702" y="41"/>
                  </a:lnTo>
                  <a:lnTo>
                    <a:pt x="706" y="44"/>
                  </a:lnTo>
                  <a:lnTo>
                    <a:pt x="711" y="47"/>
                  </a:lnTo>
                  <a:lnTo>
                    <a:pt x="716" y="49"/>
                  </a:lnTo>
                  <a:lnTo>
                    <a:pt x="720" y="49"/>
                  </a:lnTo>
                  <a:lnTo>
                    <a:pt x="742" y="36"/>
                  </a:lnTo>
                  <a:lnTo>
                    <a:pt x="754" y="30"/>
                  </a:lnTo>
                  <a:lnTo>
                    <a:pt x="758" y="42"/>
                  </a:lnTo>
                  <a:lnTo>
                    <a:pt x="761" y="56"/>
                  </a:lnTo>
                  <a:lnTo>
                    <a:pt x="762" y="69"/>
                  </a:lnTo>
                  <a:lnTo>
                    <a:pt x="763" y="82"/>
                  </a:lnTo>
                  <a:lnTo>
                    <a:pt x="763" y="91"/>
                  </a:lnTo>
                  <a:lnTo>
                    <a:pt x="763" y="100"/>
                  </a:lnTo>
                  <a:lnTo>
                    <a:pt x="765" y="108"/>
                  </a:lnTo>
                  <a:lnTo>
                    <a:pt x="767" y="116"/>
                  </a:lnTo>
                  <a:lnTo>
                    <a:pt x="775" y="126"/>
                  </a:lnTo>
                  <a:lnTo>
                    <a:pt x="783" y="138"/>
                  </a:lnTo>
                  <a:lnTo>
                    <a:pt x="784" y="144"/>
                  </a:lnTo>
                  <a:lnTo>
                    <a:pt x="785" y="148"/>
                  </a:lnTo>
                  <a:lnTo>
                    <a:pt x="786" y="153"/>
                  </a:lnTo>
                  <a:lnTo>
                    <a:pt x="790" y="157"/>
                  </a:lnTo>
                  <a:lnTo>
                    <a:pt x="799" y="168"/>
                  </a:lnTo>
                  <a:lnTo>
                    <a:pt x="805" y="173"/>
                  </a:lnTo>
                  <a:lnTo>
                    <a:pt x="803" y="178"/>
                  </a:lnTo>
                  <a:lnTo>
                    <a:pt x="798" y="189"/>
                  </a:lnTo>
                  <a:lnTo>
                    <a:pt x="793" y="203"/>
                  </a:lnTo>
                  <a:lnTo>
                    <a:pt x="790" y="217"/>
                  </a:lnTo>
                  <a:lnTo>
                    <a:pt x="786" y="248"/>
                  </a:lnTo>
                  <a:lnTo>
                    <a:pt x="784" y="282"/>
                  </a:lnTo>
                  <a:lnTo>
                    <a:pt x="783" y="313"/>
                  </a:lnTo>
                  <a:lnTo>
                    <a:pt x="781" y="346"/>
                  </a:lnTo>
                  <a:lnTo>
                    <a:pt x="781" y="353"/>
                  </a:lnTo>
                  <a:lnTo>
                    <a:pt x="778" y="359"/>
                  </a:lnTo>
                  <a:lnTo>
                    <a:pt x="776" y="365"/>
                  </a:lnTo>
                  <a:lnTo>
                    <a:pt x="773" y="368"/>
                  </a:lnTo>
                  <a:lnTo>
                    <a:pt x="765" y="376"/>
                  </a:lnTo>
                  <a:lnTo>
                    <a:pt x="755" y="385"/>
                  </a:lnTo>
                  <a:lnTo>
                    <a:pt x="738" y="405"/>
                  </a:lnTo>
                  <a:lnTo>
                    <a:pt x="718" y="427"/>
                  </a:lnTo>
                  <a:lnTo>
                    <a:pt x="709" y="440"/>
                  </a:lnTo>
                  <a:lnTo>
                    <a:pt x="701" y="453"/>
                  </a:lnTo>
                  <a:lnTo>
                    <a:pt x="694" y="464"/>
                  </a:lnTo>
                  <a:lnTo>
                    <a:pt x="691" y="474"/>
                  </a:lnTo>
                  <a:lnTo>
                    <a:pt x="684" y="483"/>
                  </a:lnTo>
                  <a:lnTo>
                    <a:pt x="677" y="489"/>
                  </a:lnTo>
                  <a:lnTo>
                    <a:pt x="677" y="494"/>
                  </a:lnTo>
                  <a:lnTo>
                    <a:pt x="677" y="498"/>
                  </a:lnTo>
                  <a:lnTo>
                    <a:pt x="677" y="503"/>
                  </a:lnTo>
                  <a:lnTo>
                    <a:pt x="678" y="508"/>
                  </a:lnTo>
                  <a:lnTo>
                    <a:pt x="681" y="519"/>
                  </a:lnTo>
                  <a:lnTo>
                    <a:pt x="685" y="527"/>
                  </a:lnTo>
                  <a:lnTo>
                    <a:pt x="685" y="527"/>
                  </a:lnTo>
                  <a:lnTo>
                    <a:pt x="684" y="527"/>
                  </a:lnTo>
                  <a:lnTo>
                    <a:pt x="675" y="530"/>
                  </a:lnTo>
                  <a:lnTo>
                    <a:pt x="663" y="532"/>
                  </a:lnTo>
                  <a:lnTo>
                    <a:pt x="652" y="536"/>
                  </a:lnTo>
                  <a:lnTo>
                    <a:pt x="644" y="539"/>
                  </a:lnTo>
                  <a:lnTo>
                    <a:pt x="638" y="546"/>
                  </a:lnTo>
                  <a:lnTo>
                    <a:pt x="632" y="553"/>
                  </a:lnTo>
                  <a:lnTo>
                    <a:pt x="629" y="557"/>
                  </a:lnTo>
                  <a:lnTo>
                    <a:pt x="627" y="559"/>
                  </a:lnTo>
                  <a:lnTo>
                    <a:pt x="623" y="561"/>
                  </a:lnTo>
                  <a:lnTo>
                    <a:pt x="620" y="561"/>
                  </a:lnTo>
                  <a:lnTo>
                    <a:pt x="612" y="559"/>
                  </a:lnTo>
                  <a:lnTo>
                    <a:pt x="604" y="556"/>
                  </a:lnTo>
                  <a:lnTo>
                    <a:pt x="587" y="549"/>
                  </a:lnTo>
                  <a:lnTo>
                    <a:pt x="570" y="545"/>
                  </a:lnTo>
                  <a:lnTo>
                    <a:pt x="562" y="544"/>
                  </a:lnTo>
                  <a:lnTo>
                    <a:pt x="553" y="543"/>
                  </a:lnTo>
                  <a:lnTo>
                    <a:pt x="543" y="543"/>
                  </a:lnTo>
                  <a:lnTo>
                    <a:pt x="534" y="544"/>
                  </a:lnTo>
                  <a:lnTo>
                    <a:pt x="526" y="546"/>
                  </a:lnTo>
                  <a:lnTo>
                    <a:pt x="518" y="547"/>
                  </a:lnTo>
                  <a:lnTo>
                    <a:pt x="510" y="551"/>
                  </a:lnTo>
                  <a:lnTo>
                    <a:pt x="502" y="554"/>
                  </a:lnTo>
                  <a:lnTo>
                    <a:pt x="491" y="562"/>
                  </a:lnTo>
                  <a:lnTo>
                    <a:pt x="483" y="568"/>
                  </a:lnTo>
                  <a:lnTo>
                    <a:pt x="478" y="570"/>
                  </a:lnTo>
                  <a:lnTo>
                    <a:pt x="474" y="572"/>
                  </a:lnTo>
                  <a:lnTo>
                    <a:pt x="467" y="572"/>
                  </a:lnTo>
                  <a:lnTo>
                    <a:pt x="459" y="572"/>
                  </a:lnTo>
                  <a:lnTo>
                    <a:pt x="450" y="571"/>
                  </a:lnTo>
                  <a:lnTo>
                    <a:pt x="441" y="569"/>
                  </a:lnTo>
                  <a:lnTo>
                    <a:pt x="432" y="565"/>
                  </a:lnTo>
                  <a:lnTo>
                    <a:pt x="424" y="561"/>
                  </a:lnTo>
                  <a:lnTo>
                    <a:pt x="417" y="556"/>
                  </a:lnTo>
                  <a:lnTo>
                    <a:pt x="409" y="552"/>
                  </a:lnTo>
                  <a:lnTo>
                    <a:pt x="402" y="547"/>
                  </a:lnTo>
                  <a:lnTo>
                    <a:pt x="393" y="545"/>
                  </a:lnTo>
                  <a:lnTo>
                    <a:pt x="379" y="551"/>
                  </a:lnTo>
                  <a:lnTo>
                    <a:pt x="363" y="559"/>
                  </a:lnTo>
                  <a:lnTo>
                    <a:pt x="356" y="561"/>
                  </a:lnTo>
                  <a:lnTo>
                    <a:pt x="349" y="562"/>
                  </a:lnTo>
                  <a:lnTo>
                    <a:pt x="345" y="562"/>
                  </a:lnTo>
                  <a:lnTo>
                    <a:pt x="342" y="561"/>
                  </a:lnTo>
                  <a:lnTo>
                    <a:pt x="338" y="559"/>
                  </a:lnTo>
                  <a:lnTo>
                    <a:pt x="335" y="555"/>
                  </a:lnTo>
                  <a:lnTo>
                    <a:pt x="331" y="552"/>
                  </a:lnTo>
                  <a:lnTo>
                    <a:pt x="329" y="547"/>
                  </a:lnTo>
                  <a:lnTo>
                    <a:pt x="325" y="539"/>
                  </a:lnTo>
                  <a:lnTo>
                    <a:pt x="320" y="533"/>
                  </a:lnTo>
                  <a:lnTo>
                    <a:pt x="314" y="530"/>
                  </a:lnTo>
                  <a:lnTo>
                    <a:pt x="309" y="528"/>
                  </a:lnTo>
                  <a:lnTo>
                    <a:pt x="296" y="523"/>
                  </a:lnTo>
                  <a:lnTo>
                    <a:pt x="281" y="520"/>
                  </a:lnTo>
                  <a:lnTo>
                    <a:pt x="274" y="518"/>
                  </a:lnTo>
                  <a:lnTo>
                    <a:pt x="270" y="518"/>
                  </a:lnTo>
                  <a:lnTo>
                    <a:pt x="266" y="519"/>
                  </a:lnTo>
                  <a:lnTo>
                    <a:pt x="264" y="521"/>
                  </a:lnTo>
                  <a:lnTo>
                    <a:pt x="262" y="522"/>
                  </a:lnTo>
                  <a:lnTo>
                    <a:pt x="258" y="524"/>
                  </a:lnTo>
                  <a:lnTo>
                    <a:pt x="254" y="525"/>
                  </a:lnTo>
                  <a:lnTo>
                    <a:pt x="248" y="527"/>
                  </a:lnTo>
                  <a:lnTo>
                    <a:pt x="236" y="525"/>
                  </a:lnTo>
                  <a:lnTo>
                    <a:pt x="225" y="528"/>
                  </a:lnTo>
                  <a:lnTo>
                    <a:pt x="216" y="531"/>
                  </a:lnTo>
                  <a:lnTo>
                    <a:pt x="206" y="538"/>
                  </a:lnTo>
                  <a:lnTo>
                    <a:pt x="201" y="543"/>
                  </a:lnTo>
                  <a:lnTo>
                    <a:pt x="200" y="548"/>
                  </a:lnTo>
                  <a:lnTo>
                    <a:pt x="199" y="554"/>
                  </a:lnTo>
                  <a:lnTo>
                    <a:pt x="199" y="560"/>
                  </a:lnTo>
                  <a:lnTo>
                    <a:pt x="198" y="565"/>
                  </a:lnTo>
                  <a:lnTo>
                    <a:pt x="197" y="570"/>
                  </a:lnTo>
                  <a:lnTo>
                    <a:pt x="193" y="576"/>
                  </a:lnTo>
                  <a:lnTo>
                    <a:pt x="188" y="580"/>
                  </a:lnTo>
                  <a:lnTo>
                    <a:pt x="181" y="586"/>
                  </a:lnTo>
                  <a:lnTo>
                    <a:pt x="178" y="592"/>
                  </a:lnTo>
                  <a:lnTo>
                    <a:pt x="176" y="597"/>
                  </a:lnTo>
                  <a:lnTo>
                    <a:pt x="176" y="604"/>
                  </a:lnTo>
                  <a:lnTo>
                    <a:pt x="176" y="611"/>
                  </a:lnTo>
                  <a:lnTo>
                    <a:pt x="176" y="618"/>
                  </a:lnTo>
                  <a:lnTo>
                    <a:pt x="176" y="625"/>
                  </a:lnTo>
                  <a:lnTo>
                    <a:pt x="174" y="632"/>
                  </a:lnTo>
                  <a:lnTo>
                    <a:pt x="159" y="618"/>
                  </a:lnTo>
                  <a:lnTo>
                    <a:pt x="146" y="603"/>
                  </a:lnTo>
                  <a:lnTo>
                    <a:pt x="141" y="598"/>
                  </a:lnTo>
                  <a:lnTo>
                    <a:pt x="138" y="596"/>
                  </a:lnTo>
                  <a:lnTo>
                    <a:pt x="134" y="596"/>
                  </a:lnTo>
                  <a:lnTo>
                    <a:pt x="133" y="596"/>
                  </a:lnTo>
                  <a:lnTo>
                    <a:pt x="128" y="600"/>
                  </a:lnTo>
                  <a:lnTo>
                    <a:pt x="119" y="603"/>
                  </a:lnTo>
                  <a:lnTo>
                    <a:pt x="116" y="604"/>
                  </a:lnTo>
                  <a:lnTo>
                    <a:pt x="114" y="605"/>
                  </a:lnTo>
                  <a:lnTo>
                    <a:pt x="113" y="606"/>
                  </a:lnTo>
                  <a:lnTo>
                    <a:pt x="114" y="609"/>
                  </a:lnTo>
                  <a:lnTo>
                    <a:pt x="115" y="614"/>
                  </a:lnTo>
                  <a:lnTo>
                    <a:pt x="114" y="622"/>
                  </a:lnTo>
                  <a:lnTo>
                    <a:pt x="106" y="612"/>
                  </a:lnTo>
                  <a:lnTo>
                    <a:pt x="99" y="601"/>
                  </a:lnTo>
                  <a:lnTo>
                    <a:pt x="99" y="598"/>
                  </a:lnTo>
                  <a:lnTo>
                    <a:pt x="100" y="596"/>
                  </a:lnTo>
                  <a:lnTo>
                    <a:pt x="103" y="594"/>
                  </a:lnTo>
                  <a:lnTo>
                    <a:pt x="106" y="590"/>
                  </a:lnTo>
                  <a:lnTo>
                    <a:pt x="106" y="586"/>
                  </a:lnTo>
                  <a:lnTo>
                    <a:pt x="103" y="582"/>
                  </a:lnTo>
                  <a:lnTo>
                    <a:pt x="101" y="580"/>
                  </a:lnTo>
                  <a:lnTo>
                    <a:pt x="97" y="579"/>
                  </a:lnTo>
                  <a:lnTo>
                    <a:pt x="92" y="579"/>
                  </a:lnTo>
                  <a:lnTo>
                    <a:pt x="89" y="582"/>
                  </a:lnTo>
                  <a:lnTo>
                    <a:pt x="85" y="584"/>
                  </a:lnTo>
                  <a:lnTo>
                    <a:pt x="83" y="585"/>
                  </a:lnTo>
                  <a:lnTo>
                    <a:pt x="81" y="585"/>
                  </a:lnTo>
                  <a:lnTo>
                    <a:pt x="78" y="585"/>
                  </a:lnTo>
                  <a:lnTo>
                    <a:pt x="73" y="582"/>
                  </a:lnTo>
                  <a:lnTo>
                    <a:pt x="66" y="578"/>
                  </a:lnTo>
                  <a:lnTo>
                    <a:pt x="56" y="570"/>
                  </a:lnTo>
                  <a:lnTo>
                    <a:pt x="45" y="562"/>
                  </a:lnTo>
                  <a:lnTo>
                    <a:pt x="43" y="561"/>
                  </a:lnTo>
                  <a:lnTo>
                    <a:pt x="42" y="557"/>
                  </a:lnTo>
                  <a:lnTo>
                    <a:pt x="41" y="555"/>
                  </a:lnTo>
                  <a:lnTo>
                    <a:pt x="41" y="553"/>
                  </a:lnTo>
                  <a:lnTo>
                    <a:pt x="42" y="551"/>
                  </a:lnTo>
                  <a:lnTo>
                    <a:pt x="43" y="548"/>
                  </a:lnTo>
                  <a:lnTo>
                    <a:pt x="45" y="547"/>
                  </a:lnTo>
                  <a:lnTo>
                    <a:pt x="49" y="546"/>
                  </a:lnTo>
                  <a:lnTo>
                    <a:pt x="51" y="546"/>
                  </a:lnTo>
                  <a:lnTo>
                    <a:pt x="53" y="545"/>
                  </a:lnTo>
                  <a:lnTo>
                    <a:pt x="53" y="544"/>
                  </a:lnTo>
                  <a:lnTo>
                    <a:pt x="52" y="543"/>
                  </a:lnTo>
                  <a:lnTo>
                    <a:pt x="45" y="537"/>
                  </a:lnTo>
                  <a:lnTo>
                    <a:pt x="37" y="532"/>
                  </a:lnTo>
                  <a:lnTo>
                    <a:pt x="28" y="528"/>
                  </a:lnTo>
                  <a:lnTo>
                    <a:pt x="21" y="525"/>
                  </a:lnTo>
                  <a:lnTo>
                    <a:pt x="19" y="524"/>
                  </a:lnTo>
                  <a:lnTo>
                    <a:pt x="17" y="522"/>
                  </a:lnTo>
                  <a:lnTo>
                    <a:pt x="14" y="518"/>
                  </a:lnTo>
                  <a:lnTo>
                    <a:pt x="13" y="512"/>
                  </a:lnTo>
                  <a:lnTo>
                    <a:pt x="11" y="504"/>
                  </a:lnTo>
                  <a:lnTo>
                    <a:pt x="8" y="495"/>
                  </a:lnTo>
                  <a:lnTo>
                    <a:pt x="3" y="489"/>
                  </a:lnTo>
                  <a:lnTo>
                    <a:pt x="0" y="483"/>
                  </a:lnTo>
                  <a:lnTo>
                    <a:pt x="0" y="479"/>
                  </a:lnTo>
                  <a:lnTo>
                    <a:pt x="0" y="473"/>
                  </a:lnTo>
                  <a:lnTo>
                    <a:pt x="1" y="467"/>
                  </a:lnTo>
                  <a:lnTo>
                    <a:pt x="3" y="462"/>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8" name="Freeform 448"/>
            <p:cNvSpPr>
              <a:spLocks/>
            </p:cNvSpPr>
            <p:nvPr/>
          </p:nvSpPr>
          <p:spPr bwMode="gray">
            <a:xfrm>
              <a:off x="5146675" y="4070351"/>
              <a:ext cx="169863" cy="268288"/>
            </a:xfrm>
            <a:custGeom>
              <a:avLst/>
              <a:gdLst/>
              <a:ahLst/>
              <a:cxnLst>
                <a:cxn ang="0">
                  <a:pos x="55" y="567"/>
                </a:cxn>
                <a:cxn ang="0">
                  <a:pos x="67" y="578"/>
                </a:cxn>
                <a:cxn ang="0">
                  <a:pos x="72" y="600"/>
                </a:cxn>
                <a:cxn ang="0">
                  <a:pos x="82" y="622"/>
                </a:cxn>
                <a:cxn ang="0">
                  <a:pos x="81" y="668"/>
                </a:cxn>
                <a:cxn ang="0">
                  <a:pos x="100" y="709"/>
                </a:cxn>
                <a:cxn ang="0">
                  <a:pos x="80" y="721"/>
                </a:cxn>
                <a:cxn ang="0">
                  <a:pos x="33" y="722"/>
                </a:cxn>
                <a:cxn ang="0">
                  <a:pos x="31" y="745"/>
                </a:cxn>
                <a:cxn ang="0">
                  <a:pos x="82" y="788"/>
                </a:cxn>
                <a:cxn ang="0">
                  <a:pos x="101" y="828"/>
                </a:cxn>
                <a:cxn ang="0">
                  <a:pos x="104" y="843"/>
                </a:cxn>
                <a:cxn ang="0">
                  <a:pos x="118" y="847"/>
                </a:cxn>
                <a:cxn ang="0">
                  <a:pos x="141" y="839"/>
                </a:cxn>
                <a:cxn ang="0">
                  <a:pos x="151" y="828"/>
                </a:cxn>
                <a:cxn ang="0">
                  <a:pos x="163" y="839"/>
                </a:cxn>
                <a:cxn ang="0">
                  <a:pos x="195" y="829"/>
                </a:cxn>
                <a:cxn ang="0">
                  <a:pos x="230" y="821"/>
                </a:cxn>
                <a:cxn ang="0">
                  <a:pos x="265" y="811"/>
                </a:cxn>
                <a:cxn ang="0">
                  <a:pos x="287" y="788"/>
                </a:cxn>
                <a:cxn ang="0">
                  <a:pos x="275" y="776"/>
                </a:cxn>
                <a:cxn ang="0">
                  <a:pos x="287" y="768"/>
                </a:cxn>
                <a:cxn ang="0">
                  <a:pos x="322" y="766"/>
                </a:cxn>
                <a:cxn ang="0">
                  <a:pos x="348" y="763"/>
                </a:cxn>
                <a:cxn ang="0">
                  <a:pos x="357" y="756"/>
                </a:cxn>
                <a:cxn ang="0">
                  <a:pos x="373" y="748"/>
                </a:cxn>
                <a:cxn ang="0">
                  <a:pos x="394" y="720"/>
                </a:cxn>
                <a:cxn ang="0">
                  <a:pos x="419" y="697"/>
                </a:cxn>
                <a:cxn ang="0">
                  <a:pos x="417" y="684"/>
                </a:cxn>
                <a:cxn ang="0">
                  <a:pos x="447" y="671"/>
                </a:cxn>
                <a:cxn ang="0">
                  <a:pos x="480" y="670"/>
                </a:cxn>
                <a:cxn ang="0">
                  <a:pos x="481" y="649"/>
                </a:cxn>
                <a:cxn ang="0">
                  <a:pos x="463" y="634"/>
                </a:cxn>
                <a:cxn ang="0">
                  <a:pos x="460" y="610"/>
                </a:cxn>
                <a:cxn ang="0">
                  <a:pos x="455" y="585"/>
                </a:cxn>
                <a:cxn ang="0">
                  <a:pos x="447" y="576"/>
                </a:cxn>
                <a:cxn ang="0">
                  <a:pos x="426" y="577"/>
                </a:cxn>
                <a:cxn ang="0">
                  <a:pos x="442" y="530"/>
                </a:cxn>
                <a:cxn ang="0">
                  <a:pos x="458" y="496"/>
                </a:cxn>
                <a:cxn ang="0">
                  <a:pos x="459" y="477"/>
                </a:cxn>
                <a:cxn ang="0">
                  <a:pos x="470" y="461"/>
                </a:cxn>
                <a:cxn ang="0">
                  <a:pos x="482" y="442"/>
                </a:cxn>
                <a:cxn ang="0">
                  <a:pos x="484" y="421"/>
                </a:cxn>
                <a:cxn ang="0">
                  <a:pos x="508" y="420"/>
                </a:cxn>
                <a:cxn ang="0">
                  <a:pos x="507" y="416"/>
                </a:cxn>
                <a:cxn ang="0">
                  <a:pos x="536" y="411"/>
                </a:cxn>
                <a:cxn ang="0">
                  <a:pos x="534" y="286"/>
                </a:cxn>
                <a:cxn ang="0">
                  <a:pos x="505" y="199"/>
                </a:cxn>
                <a:cxn ang="0">
                  <a:pos x="352" y="114"/>
                </a:cxn>
                <a:cxn ang="0">
                  <a:pos x="174" y="20"/>
                </a:cxn>
                <a:cxn ang="0">
                  <a:pos x="99" y="12"/>
                </a:cxn>
                <a:cxn ang="0">
                  <a:pos x="85" y="66"/>
                </a:cxn>
                <a:cxn ang="0">
                  <a:pos x="90" y="113"/>
                </a:cxn>
                <a:cxn ang="0">
                  <a:pos x="109" y="150"/>
                </a:cxn>
                <a:cxn ang="0">
                  <a:pos x="121" y="186"/>
                </a:cxn>
                <a:cxn ang="0">
                  <a:pos x="106" y="310"/>
                </a:cxn>
                <a:cxn ang="0">
                  <a:pos x="96" y="365"/>
                </a:cxn>
                <a:cxn ang="0">
                  <a:pos x="32" y="437"/>
                </a:cxn>
                <a:cxn ang="0">
                  <a:pos x="0" y="486"/>
                </a:cxn>
                <a:cxn ang="0">
                  <a:pos x="4" y="516"/>
                </a:cxn>
                <a:cxn ang="0">
                  <a:pos x="29" y="557"/>
                </a:cxn>
              </a:cxnLst>
              <a:rect l="0" t="0" r="r" b="b"/>
              <a:pathLst>
                <a:path w="537" h="847">
                  <a:moveTo>
                    <a:pt x="29" y="557"/>
                  </a:moveTo>
                  <a:lnTo>
                    <a:pt x="44" y="558"/>
                  </a:lnTo>
                  <a:lnTo>
                    <a:pt x="58" y="560"/>
                  </a:lnTo>
                  <a:lnTo>
                    <a:pt x="57" y="564"/>
                  </a:lnTo>
                  <a:lnTo>
                    <a:pt x="55" y="567"/>
                  </a:lnTo>
                  <a:lnTo>
                    <a:pt x="55" y="570"/>
                  </a:lnTo>
                  <a:lnTo>
                    <a:pt x="56" y="573"/>
                  </a:lnTo>
                  <a:lnTo>
                    <a:pt x="59" y="574"/>
                  </a:lnTo>
                  <a:lnTo>
                    <a:pt x="63" y="576"/>
                  </a:lnTo>
                  <a:lnTo>
                    <a:pt x="67" y="578"/>
                  </a:lnTo>
                  <a:lnTo>
                    <a:pt x="69" y="583"/>
                  </a:lnTo>
                  <a:lnTo>
                    <a:pt x="71" y="586"/>
                  </a:lnTo>
                  <a:lnTo>
                    <a:pt x="71" y="591"/>
                  </a:lnTo>
                  <a:lnTo>
                    <a:pt x="71" y="595"/>
                  </a:lnTo>
                  <a:lnTo>
                    <a:pt x="72" y="600"/>
                  </a:lnTo>
                  <a:lnTo>
                    <a:pt x="73" y="603"/>
                  </a:lnTo>
                  <a:lnTo>
                    <a:pt x="76" y="608"/>
                  </a:lnTo>
                  <a:lnTo>
                    <a:pt x="80" y="611"/>
                  </a:lnTo>
                  <a:lnTo>
                    <a:pt x="82" y="616"/>
                  </a:lnTo>
                  <a:lnTo>
                    <a:pt x="82" y="622"/>
                  </a:lnTo>
                  <a:lnTo>
                    <a:pt x="82" y="627"/>
                  </a:lnTo>
                  <a:lnTo>
                    <a:pt x="82" y="638"/>
                  </a:lnTo>
                  <a:lnTo>
                    <a:pt x="81" y="648"/>
                  </a:lnTo>
                  <a:lnTo>
                    <a:pt x="81" y="658"/>
                  </a:lnTo>
                  <a:lnTo>
                    <a:pt x="81" y="668"/>
                  </a:lnTo>
                  <a:lnTo>
                    <a:pt x="82" y="678"/>
                  </a:lnTo>
                  <a:lnTo>
                    <a:pt x="84" y="687"/>
                  </a:lnTo>
                  <a:lnTo>
                    <a:pt x="88" y="695"/>
                  </a:lnTo>
                  <a:lnTo>
                    <a:pt x="93" y="703"/>
                  </a:lnTo>
                  <a:lnTo>
                    <a:pt x="100" y="709"/>
                  </a:lnTo>
                  <a:lnTo>
                    <a:pt x="109" y="715"/>
                  </a:lnTo>
                  <a:lnTo>
                    <a:pt x="102" y="717"/>
                  </a:lnTo>
                  <a:lnTo>
                    <a:pt x="94" y="720"/>
                  </a:lnTo>
                  <a:lnTo>
                    <a:pt x="86" y="721"/>
                  </a:lnTo>
                  <a:lnTo>
                    <a:pt x="80" y="721"/>
                  </a:lnTo>
                  <a:lnTo>
                    <a:pt x="65" y="720"/>
                  </a:lnTo>
                  <a:lnTo>
                    <a:pt x="49" y="717"/>
                  </a:lnTo>
                  <a:lnTo>
                    <a:pt x="43" y="717"/>
                  </a:lnTo>
                  <a:lnTo>
                    <a:pt x="37" y="719"/>
                  </a:lnTo>
                  <a:lnTo>
                    <a:pt x="33" y="722"/>
                  </a:lnTo>
                  <a:lnTo>
                    <a:pt x="29" y="725"/>
                  </a:lnTo>
                  <a:lnTo>
                    <a:pt x="27" y="730"/>
                  </a:lnTo>
                  <a:lnTo>
                    <a:pt x="27" y="735"/>
                  </a:lnTo>
                  <a:lnTo>
                    <a:pt x="28" y="740"/>
                  </a:lnTo>
                  <a:lnTo>
                    <a:pt x="31" y="745"/>
                  </a:lnTo>
                  <a:lnTo>
                    <a:pt x="45" y="760"/>
                  </a:lnTo>
                  <a:lnTo>
                    <a:pt x="61" y="773"/>
                  </a:lnTo>
                  <a:lnTo>
                    <a:pt x="68" y="778"/>
                  </a:lnTo>
                  <a:lnTo>
                    <a:pt x="75" y="782"/>
                  </a:lnTo>
                  <a:lnTo>
                    <a:pt x="82" y="788"/>
                  </a:lnTo>
                  <a:lnTo>
                    <a:pt x="88" y="794"/>
                  </a:lnTo>
                  <a:lnTo>
                    <a:pt x="92" y="802"/>
                  </a:lnTo>
                  <a:lnTo>
                    <a:pt x="94" y="810"/>
                  </a:lnTo>
                  <a:lnTo>
                    <a:pt x="97" y="819"/>
                  </a:lnTo>
                  <a:lnTo>
                    <a:pt x="101" y="828"/>
                  </a:lnTo>
                  <a:lnTo>
                    <a:pt x="104" y="830"/>
                  </a:lnTo>
                  <a:lnTo>
                    <a:pt x="106" y="833"/>
                  </a:lnTo>
                  <a:lnTo>
                    <a:pt x="106" y="837"/>
                  </a:lnTo>
                  <a:lnTo>
                    <a:pt x="104" y="841"/>
                  </a:lnTo>
                  <a:lnTo>
                    <a:pt x="104" y="843"/>
                  </a:lnTo>
                  <a:lnTo>
                    <a:pt x="104" y="844"/>
                  </a:lnTo>
                  <a:lnTo>
                    <a:pt x="109" y="844"/>
                  </a:lnTo>
                  <a:lnTo>
                    <a:pt x="112" y="844"/>
                  </a:lnTo>
                  <a:lnTo>
                    <a:pt x="114" y="845"/>
                  </a:lnTo>
                  <a:lnTo>
                    <a:pt x="118" y="847"/>
                  </a:lnTo>
                  <a:lnTo>
                    <a:pt x="122" y="847"/>
                  </a:lnTo>
                  <a:lnTo>
                    <a:pt x="126" y="846"/>
                  </a:lnTo>
                  <a:lnTo>
                    <a:pt x="131" y="844"/>
                  </a:lnTo>
                  <a:lnTo>
                    <a:pt x="134" y="843"/>
                  </a:lnTo>
                  <a:lnTo>
                    <a:pt x="141" y="839"/>
                  </a:lnTo>
                  <a:lnTo>
                    <a:pt x="148" y="835"/>
                  </a:lnTo>
                  <a:lnTo>
                    <a:pt x="148" y="831"/>
                  </a:lnTo>
                  <a:lnTo>
                    <a:pt x="147" y="831"/>
                  </a:lnTo>
                  <a:lnTo>
                    <a:pt x="147" y="830"/>
                  </a:lnTo>
                  <a:lnTo>
                    <a:pt x="151" y="828"/>
                  </a:lnTo>
                  <a:lnTo>
                    <a:pt x="156" y="829"/>
                  </a:lnTo>
                  <a:lnTo>
                    <a:pt x="159" y="831"/>
                  </a:lnTo>
                  <a:lnTo>
                    <a:pt x="161" y="834"/>
                  </a:lnTo>
                  <a:lnTo>
                    <a:pt x="162" y="837"/>
                  </a:lnTo>
                  <a:lnTo>
                    <a:pt x="163" y="839"/>
                  </a:lnTo>
                  <a:lnTo>
                    <a:pt x="164" y="842"/>
                  </a:lnTo>
                  <a:lnTo>
                    <a:pt x="167" y="843"/>
                  </a:lnTo>
                  <a:lnTo>
                    <a:pt x="173" y="842"/>
                  </a:lnTo>
                  <a:lnTo>
                    <a:pt x="183" y="836"/>
                  </a:lnTo>
                  <a:lnTo>
                    <a:pt x="195" y="829"/>
                  </a:lnTo>
                  <a:lnTo>
                    <a:pt x="199" y="826"/>
                  </a:lnTo>
                  <a:lnTo>
                    <a:pt x="206" y="823"/>
                  </a:lnTo>
                  <a:lnTo>
                    <a:pt x="212" y="822"/>
                  </a:lnTo>
                  <a:lnTo>
                    <a:pt x="218" y="821"/>
                  </a:lnTo>
                  <a:lnTo>
                    <a:pt x="230" y="821"/>
                  </a:lnTo>
                  <a:lnTo>
                    <a:pt x="243" y="820"/>
                  </a:lnTo>
                  <a:lnTo>
                    <a:pt x="249" y="819"/>
                  </a:lnTo>
                  <a:lnTo>
                    <a:pt x="256" y="818"/>
                  </a:lnTo>
                  <a:lnTo>
                    <a:pt x="261" y="814"/>
                  </a:lnTo>
                  <a:lnTo>
                    <a:pt x="265" y="811"/>
                  </a:lnTo>
                  <a:lnTo>
                    <a:pt x="271" y="805"/>
                  </a:lnTo>
                  <a:lnTo>
                    <a:pt x="278" y="798"/>
                  </a:lnTo>
                  <a:lnTo>
                    <a:pt x="281" y="795"/>
                  </a:lnTo>
                  <a:lnTo>
                    <a:pt x="285" y="792"/>
                  </a:lnTo>
                  <a:lnTo>
                    <a:pt x="287" y="788"/>
                  </a:lnTo>
                  <a:lnTo>
                    <a:pt x="287" y="785"/>
                  </a:lnTo>
                  <a:lnTo>
                    <a:pt x="285" y="782"/>
                  </a:lnTo>
                  <a:lnTo>
                    <a:pt x="281" y="781"/>
                  </a:lnTo>
                  <a:lnTo>
                    <a:pt x="277" y="779"/>
                  </a:lnTo>
                  <a:lnTo>
                    <a:pt x="275" y="776"/>
                  </a:lnTo>
                  <a:lnTo>
                    <a:pt x="275" y="774"/>
                  </a:lnTo>
                  <a:lnTo>
                    <a:pt x="276" y="773"/>
                  </a:lnTo>
                  <a:lnTo>
                    <a:pt x="278" y="771"/>
                  </a:lnTo>
                  <a:lnTo>
                    <a:pt x="280" y="770"/>
                  </a:lnTo>
                  <a:lnTo>
                    <a:pt x="287" y="768"/>
                  </a:lnTo>
                  <a:lnTo>
                    <a:pt x="293" y="766"/>
                  </a:lnTo>
                  <a:lnTo>
                    <a:pt x="299" y="766"/>
                  </a:lnTo>
                  <a:lnTo>
                    <a:pt x="305" y="766"/>
                  </a:lnTo>
                  <a:lnTo>
                    <a:pt x="313" y="768"/>
                  </a:lnTo>
                  <a:lnTo>
                    <a:pt x="322" y="766"/>
                  </a:lnTo>
                  <a:lnTo>
                    <a:pt x="327" y="764"/>
                  </a:lnTo>
                  <a:lnTo>
                    <a:pt x="333" y="763"/>
                  </a:lnTo>
                  <a:lnTo>
                    <a:pt x="337" y="762"/>
                  </a:lnTo>
                  <a:lnTo>
                    <a:pt x="343" y="763"/>
                  </a:lnTo>
                  <a:lnTo>
                    <a:pt x="348" y="763"/>
                  </a:lnTo>
                  <a:lnTo>
                    <a:pt x="351" y="763"/>
                  </a:lnTo>
                  <a:lnTo>
                    <a:pt x="352" y="762"/>
                  </a:lnTo>
                  <a:lnTo>
                    <a:pt x="354" y="761"/>
                  </a:lnTo>
                  <a:lnTo>
                    <a:pt x="356" y="758"/>
                  </a:lnTo>
                  <a:lnTo>
                    <a:pt x="357" y="756"/>
                  </a:lnTo>
                  <a:lnTo>
                    <a:pt x="360" y="755"/>
                  </a:lnTo>
                  <a:lnTo>
                    <a:pt x="363" y="753"/>
                  </a:lnTo>
                  <a:lnTo>
                    <a:pt x="367" y="752"/>
                  </a:lnTo>
                  <a:lnTo>
                    <a:pt x="370" y="751"/>
                  </a:lnTo>
                  <a:lnTo>
                    <a:pt x="373" y="748"/>
                  </a:lnTo>
                  <a:lnTo>
                    <a:pt x="375" y="745"/>
                  </a:lnTo>
                  <a:lnTo>
                    <a:pt x="379" y="739"/>
                  </a:lnTo>
                  <a:lnTo>
                    <a:pt x="383" y="733"/>
                  </a:lnTo>
                  <a:lnTo>
                    <a:pt x="389" y="727"/>
                  </a:lnTo>
                  <a:lnTo>
                    <a:pt x="394" y="720"/>
                  </a:lnTo>
                  <a:lnTo>
                    <a:pt x="401" y="715"/>
                  </a:lnTo>
                  <a:lnTo>
                    <a:pt x="408" y="711"/>
                  </a:lnTo>
                  <a:lnTo>
                    <a:pt x="414" y="706"/>
                  </a:lnTo>
                  <a:lnTo>
                    <a:pt x="418" y="700"/>
                  </a:lnTo>
                  <a:lnTo>
                    <a:pt x="419" y="697"/>
                  </a:lnTo>
                  <a:lnTo>
                    <a:pt x="419" y="694"/>
                  </a:lnTo>
                  <a:lnTo>
                    <a:pt x="418" y="691"/>
                  </a:lnTo>
                  <a:lnTo>
                    <a:pt x="417" y="689"/>
                  </a:lnTo>
                  <a:lnTo>
                    <a:pt x="416" y="687"/>
                  </a:lnTo>
                  <a:lnTo>
                    <a:pt x="417" y="684"/>
                  </a:lnTo>
                  <a:lnTo>
                    <a:pt x="420" y="683"/>
                  </a:lnTo>
                  <a:lnTo>
                    <a:pt x="426" y="681"/>
                  </a:lnTo>
                  <a:lnTo>
                    <a:pt x="432" y="679"/>
                  </a:lnTo>
                  <a:lnTo>
                    <a:pt x="439" y="676"/>
                  </a:lnTo>
                  <a:lnTo>
                    <a:pt x="447" y="671"/>
                  </a:lnTo>
                  <a:lnTo>
                    <a:pt x="456" y="666"/>
                  </a:lnTo>
                  <a:lnTo>
                    <a:pt x="463" y="665"/>
                  </a:lnTo>
                  <a:lnTo>
                    <a:pt x="468" y="666"/>
                  </a:lnTo>
                  <a:lnTo>
                    <a:pt x="474" y="667"/>
                  </a:lnTo>
                  <a:lnTo>
                    <a:pt x="480" y="670"/>
                  </a:lnTo>
                  <a:lnTo>
                    <a:pt x="481" y="664"/>
                  </a:lnTo>
                  <a:lnTo>
                    <a:pt x="482" y="658"/>
                  </a:lnTo>
                  <a:lnTo>
                    <a:pt x="482" y="655"/>
                  </a:lnTo>
                  <a:lnTo>
                    <a:pt x="482" y="652"/>
                  </a:lnTo>
                  <a:lnTo>
                    <a:pt x="481" y="649"/>
                  </a:lnTo>
                  <a:lnTo>
                    <a:pt x="480" y="647"/>
                  </a:lnTo>
                  <a:lnTo>
                    <a:pt x="473" y="642"/>
                  </a:lnTo>
                  <a:lnTo>
                    <a:pt x="467" y="639"/>
                  </a:lnTo>
                  <a:lnTo>
                    <a:pt x="465" y="638"/>
                  </a:lnTo>
                  <a:lnTo>
                    <a:pt x="463" y="634"/>
                  </a:lnTo>
                  <a:lnTo>
                    <a:pt x="462" y="631"/>
                  </a:lnTo>
                  <a:lnTo>
                    <a:pt x="462" y="626"/>
                  </a:lnTo>
                  <a:lnTo>
                    <a:pt x="465" y="614"/>
                  </a:lnTo>
                  <a:lnTo>
                    <a:pt x="464" y="609"/>
                  </a:lnTo>
                  <a:lnTo>
                    <a:pt x="460" y="610"/>
                  </a:lnTo>
                  <a:lnTo>
                    <a:pt x="459" y="611"/>
                  </a:lnTo>
                  <a:lnTo>
                    <a:pt x="459" y="611"/>
                  </a:lnTo>
                  <a:lnTo>
                    <a:pt x="457" y="608"/>
                  </a:lnTo>
                  <a:lnTo>
                    <a:pt x="455" y="595"/>
                  </a:lnTo>
                  <a:lnTo>
                    <a:pt x="455" y="585"/>
                  </a:lnTo>
                  <a:lnTo>
                    <a:pt x="457" y="582"/>
                  </a:lnTo>
                  <a:lnTo>
                    <a:pt x="457" y="579"/>
                  </a:lnTo>
                  <a:lnTo>
                    <a:pt x="456" y="578"/>
                  </a:lnTo>
                  <a:lnTo>
                    <a:pt x="452" y="577"/>
                  </a:lnTo>
                  <a:lnTo>
                    <a:pt x="447" y="576"/>
                  </a:lnTo>
                  <a:lnTo>
                    <a:pt x="441" y="577"/>
                  </a:lnTo>
                  <a:lnTo>
                    <a:pt x="435" y="578"/>
                  </a:lnTo>
                  <a:lnTo>
                    <a:pt x="430" y="579"/>
                  </a:lnTo>
                  <a:lnTo>
                    <a:pt x="428" y="578"/>
                  </a:lnTo>
                  <a:lnTo>
                    <a:pt x="426" y="577"/>
                  </a:lnTo>
                  <a:lnTo>
                    <a:pt x="425" y="575"/>
                  </a:lnTo>
                  <a:lnTo>
                    <a:pt x="425" y="572"/>
                  </a:lnTo>
                  <a:lnTo>
                    <a:pt x="435" y="557"/>
                  </a:lnTo>
                  <a:lnTo>
                    <a:pt x="448" y="543"/>
                  </a:lnTo>
                  <a:lnTo>
                    <a:pt x="442" y="530"/>
                  </a:lnTo>
                  <a:lnTo>
                    <a:pt x="439" y="518"/>
                  </a:lnTo>
                  <a:lnTo>
                    <a:pt x="451" y="509"/>
                  </a:lnTo>
                  <a:lnTo>
                    <a:pt x="463" y="501"/>
                  </a:lnTo>
                  <a:lnTo>
                    <a:pt x="460" y="497"/>
                  </a:lnTo>
                  <a:lnTo>
                    <a:pt x="458" y="496"/>
                  </a:lnTo>
                  <a:lnTo>
                    <a:pt x="456" y="495"/>
                  </a:lnTo>
                  <a:lnTo>
                    <a:pt x="456" y="491"/>
                  </a:lnTo>
                  <a:lnTo>
                    <a:pt x="455" y="485"/>
                  </a:lnTo>
                  <a:lnTo>
                    <a:pt x="452" y="479"/>
                  </a:lnTo>
                  <a:lnTo>
                    <a:pt x="459" y="477"/>
                  </a:lnTo>
                  <a:lnTo>
                    <a:pt x="466" y="476"/>
                  </a:lnTo>
                  <a:lnTo>
                    <a:pt x="468" y="470"/>
                  </a:lnTo>
                  <a:lnTo>
                    <a:pt x="468" y="465"/>
                  </a:lnTo>
                  <a:lnTo>
                    <a:pt x="468" y="463"/>
                  </a:lnTo>
                  <a:lnTo>
                    <a:pt x="470" y="461"/>
                  </a:lnTo>
                  <a:lnTo>
                    <a:pt x="472" y="458"/>
                  </a:lnTo>
                  <a:lnTo>
                    <a:pt x="476" y="454"/>
                  </a:lnTo>
                  <a:lnTo>
                    <a:pt x="480" y="450"/>
                  </a:lnTo>
                  <a:lnTo>
                    <a:pt x="482" y="445"/>
                  </a:lnTo>
                  <a:lnTo>
                    <a:pt x="482" y="442"/>
                  </a:lnTo>
                  <a:lnTo>
                    <a:pt x="482" y="437"/>
                  </a:lnTo>
                  <a:lnTo>
                    <a:pt x="481" y="434"/>
                  </a:lnTo>
                  <a:lnTo>
                    <a:pt x="481" y="429"/>
                  </a:lnTo>
                  <a:lnTo>
                    <a:pt x="482" y="426"/>
                  </a:lnTo>
                  <a:lnTo>
                    <a:pt x="484" y="421"/>
                  </a:lnTo>
                  <a:lnTo>
                    <a:pt x="490" y="419"/>
                  </a:lnTo>
                  <a:lnTo>
                    <a:pt x="496" y="419"/>
                  </a:lnTo>
                  <a:lnTo>
                    <a:pt x="500" y="420"/>
                  </a:lnTo>
                  <a:lnTo>
                    <a:pt x="506" y="421"/>
                  </a:lnTo>
                  <a:lnTo>
                    <a:pt x="508" y="420"/>
                  </a:lnTo>
                  <a:lnTo>
                    <a:pt x="509" y="419"/>
                  </a:lnTo>
                  <a:lnTo>
                    <a:pt x="507" y="418"/>
                  </a:lnTo>
                  <a:lnTo>
                    <a:pt x="504" y="416"/>
                  </a:lnTo>
                  <a:lnTo>
                    <a:pt x="503" y="416"/>
                  </a:lnTo>
                  <a:lnTo>
                    <a:pt x="507" y="416"/>
                  </a:lnTo>
                  <a:lnTo>
                    <a:pt x="521" y="419"/>
                  </a:lnTo>
                  <a:lnTo>
                    <a:pt x="533" y="420"/>
                  </a:lnTo>
                  <a:lnTo>
                    <a:pt x="536" y="419"/>
                  </a:lnTo>
                  <a:lnTo>
                    <a:pt x="537" y="418"/>
                  </a:lnTo>
                  <a:lnTo>
                    <a:pt x="536" y="411"/>
                  </a:lnTo>
                  <a:lnTo>
                    <a:pt x="534" y="403"/>
                  </a:lnTo>
                  <a:lnTo>
                    <a:pt x="534" y="378"/>
                  </a:lnTo>
                  <a:lnTo>
                    <a:pt x="534" y="348"/>
                  </a:lnTo>
                  <a:lnTo>
                    <a:pt x="534" y="317"/>
                  </a:lnTo>
                  <a:lnTo>
                    <a:pt x="534" y="286"/>
                  </a:lnTo>
                  <a:lnTo>
                    <a:pt x="534" y="259"/>
                  </a:lnTo>
                  <a:lnTo>
                    <a:pt x="534" y="237"/>
                  </a:lnTo>
                  <a:lnTo>
                    <a:pt x="534" y="223"/>
                  </a:lnTo>
                  <a:lnTo>
                    <a:pt x="534" y="217"/>
                  </a:lnTo>
                  <a:lnTo>
                    <a:pt x="505" y="199"/>
                  </a:lnTo>
                  <a:lnTo>
                    <a:pt x="474" y="182"/>
                  </a:lnTo>
                  <a:lnTo>
                    <a:pt x="443" y="165"/>
                  </a:lnTo>
                  <a:lnTo>
                    <a:pt x="414" y="147"/>
                  </a:lnTo>
                  <a:lnTo>
                    <a:pt x="383" y="130"/>
                  </a:lnTo>
                  <a:lnTo>
                    <a:pt x="352" y="114"/>
                  </a:lnTo>
                  <a:lnTo>
                    <a:pt x="321" y="97"/>
                  </a:lnTo>
                  <a:lnTo>
                    <a:pt x="291" y="81"/>
                  </a:lnTo>
                  <a:lnTo>
                    <a:pt x="252" y="61"/>
                  </a:lnTo>
                  <a:lnTo>
                    <a:pt x="213" y="40"/>
                  </a:lnTo>
                  <a:lnTo>
                    <a:pt x="174" y="20"/>
                  </a:lnTo>
                  <a:lnTo>
                    <a:pt x="134" y="0"/>
                  </a:lnTo>
                  <a:lnTo>
                    <a:pt x="126" y="0"/>
                  </a:lnTo>
                  <a:lnTo>
                    <a:pt x="118" y="3"/>
                  </a:lnTo>
                  <a:lnTo>
                    <a:pt x="108" y="7"/>
                  </a:lnTo>
                  <a:lnTo>
                    <a:pt x="99" y="12"/>
                  </a:lnTo>
                  <a:lnTo>
                    <a:pt x="84" y="22"/>
                  </a:lnTo>
                  <a:lnTo>
                    <a:pt x="77" y="27"/>
                  </a:lnTo>
                  <a:lnTo>
                    <a:pt x="81" y="39"/>
                  </a:lnTo>
                  <a:lnTo>
                    <a:pt x="84" y="53"/>
                  </a:lnTo>
                  <a:lnTo>
                    <a:pt x="85" y="66"/>
                  </a:lnTo>
                  <a:lnTo>
                    <a:pt x="86" y="79"/>
                  </a:lnTo>
                  <a:lnTo>
                    <a:pt x="86" y="88"/>
                  </a:lnTo>
                  <a:lnTo>
                    <a:pt x="86" y="97"/>
                  </a:lnTo>
                  <a:lnTo>
                    <a:pt x="88" y="105"/>
                  </a:lnTo>
                  <a:lnTo>
                    <a:pt x="90" y="113"/>
                  </a:lnTo>
                  <a:lnTo>
                    <a:pt x="98" y="123"/>
                  </a:lnTo>
                  <a:lnTo>
                    <a:pt x="106" y="135"/>
                  </a:lnTo>
                  <a:lnTo>
                    <a:pt x="107" y="141"/>
                  </a:lnTo>
                  <a:lnTo>
                    <a:pt x="108" y="145"/>
                  </a:lnTo>
                  <a:lnTo>
                    <a:pt x="109" y="150"/>
                  </a:lnTo>
                  <a:lnTo>
                    <a:pt x="113" y="154"/>
                  </a:lnTo>
                  <a:lnTo>
                    <a:pt x="122" y="165"/>
                  </a:lnTo>
                  <a:lnTo>
                    <a:pt x="128" y="170"/>
                  </a:lnTo>
                  <a:lnTo>
                    <a:pt x="126" y="175"/>
                  </a:lnTo>
                  <a:lnTo>
                    <a:pt x="121" y="186"/>
                  </a:lnTo>
                  <a:lnTo>
                    <a:pt x="116" y="200"/>
                  </a:lnTo>
                  <a:lnTo>
                    <a:pt x="113" y="214"/>
                  </a:lnTo>
                  <a:lnTo>
                    <a:pt x="109" y="245"/>
                  </a:lnTo>
                  <a:lnTo>
                    <a:pt x="107" y="279"/>
                  </a:lnTo>
                  <a:lnTo>
                    <a:pt x="106" y="310"/>
                  </a:lnTo>
                  <a:lnTo>
                    <a:pt x="104" y="343"/>
                  </a:lnTo>
                  <a:lnTo>
                    <a:pt x="104" y="350"/>
                  </a:lnTo>
                  <a:lnTo>
                    <a:pt x="101" y="356"/>
                  </a:lnTo>
                  <a:lnTo>
                    <a:pt x="99" y="362"/>
                  </a:lnTo>
                  <a:lnTo>
                    <a:pt x="96" y="365"/>
                  </a:lnTo>
                  <a:lnTo>
                    <a:pt x="88" y="373"/>
                  </a:lnTo>
                  <a:lnTo>
                    <a:pt x="78" y="382"/>
                  </a:lnTo>
                  <a:lnTo>
                    <a:pt x="61" y="402"/>
                  </a:lnTo>
                  <a:lnTo>
                    <a:pt x="41" y="424"/>
                  </a:lnTo>
                  <a:lnTo>
                    <a:pt x="32" y="437"/>
                  </a:lnTo>
                  <a:lnTo>
                    <a:pt x="24" y="450"/>
                  </a:lnTo>
                  <a:lnTo>
                    <a:pt x="17" y="461"/>
                  </a:lnTo>
                  <a:lnTo>
                    <a:pt x="14" y="471"/>
                  </a:lnTo>
                  <a:lnTo>
                    <a:pt x="7" y="480"/>
                  </a:lnTo>
                  <a:lnTo>
                    <a:pt x="0" y="486"/>
                  </a:lnTo>
                  <a:lnTo>
                    <a:pt x="0" y="491"/>
                  </a:lnTo>
                  <a:lnTo>
                    <a:pt x="0" y="495"/>
                  </a:lnTo>
                  <a:lnTo>
                    <a:pt x="0" y="500"/>
                  </a:lnTo>
                  <a:lnTo>
                    <a:pt x="1" y="505"/>
                  </a:lnTo>
                  <a:lnTo>
                    <a:pt x="4" y="516"/>
                  </a:lnTo>
                  <a:lnTo>
                    <a:pt x="8" y="524"/>
                  </a:lnTo>
                  <a:lnTo>
                    <a:pt x="8" y="524"/>
                  </a:lnTo>
                  <a:lnTo>
                    <a:pt x="7" y="524"/>
                  </a:lnTo>
                  <a:lnTo>
                    <a:pt x="18" y="541"/>
                  </a:lnTo>
                  <a:lnTo>
                    <a:pt x="29" y="557"/>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49" name="Freeform 449"/>
            <p:cNvSpPr>
              <a:spLocks/>
            </p:cNvSpPr>
            <p:nvPr/>
          </p:nvSpPr>
          <p:spPr bwMode="gray">
            <a:xfrm>
              <a:off x="5146675" y="4070351"/>
              <a:ext cx="169863" cy="268288"/>
            </a:xfrm>
            <a:custGeom>
              <a:avLst/>
              <a:gdLst/>
              <a:ahLst/>
              <a:cxnLst>
                <a:cxn ang="0">
                  <a:pos x="55" y="567"/>
                </a:cxn>
                <a:cxn ang="0">
                  <a:pos x="67" y="578"/>
                </a:cxn>
                <a:cxn ang="0">
                  <a:pos x="72" y="600"/>
                </a:cxn>
                <a:cxn ang="0">
                  <a:pos x="82" y="622"/>
                </a:cxn>
                <a:cxn ang="0">
                  <a:pos x="81" y="668"/>
                </a:cxn>
                <a:cxn ang="0">
                  <a:pos x="100" y="709"/>
                </a:cxn>
                <a:cxn ang="0">
                  <a:pos x="80" y="721"/>
                </a:cxn>
                <a:cxn ang="0">
                  <a:pos x="33" y="722"/>
                </a:cxn>
                <a:cxn ang="0">
                  <a:pos x="31" y="745"/>
                </a:cxn>
                <a:cxn ang="0">
                  <a:pos x="82" y="788"/>
                </a:cxn>
                <a:cxn ang="0">
                  <a:pos x="101" y="828"/>
                </a:cxn>
                <a:cxn ang="0">
                  <a:pos x="104" y="843"/>
                </a:cxn>
                <a:cxn ang="0">
                  <a:pos x="118" y="847"/>
                </a:cxn>
                <a:cxn ang="0">
                  <a:pos x="141" y="839"/>
                </a:cxn>
                <a:cxn ang="0">
                  <a:pos x="151" y="828"/>
                </a:cxn>
                <a:cxn ang="0">
                  <a:pos x="163" y="839"/>
                </a:cxn>
                <a:cxn ang="0">
                  <a:pos x="195" y="829"/>
                </a:cxn>
                <a:cxn ang="0">
                  <a:pos x="230" y="821"/>
                </a:cxn>
                <a:cxn ang="0">
                  <a:pos x="265" y="811"/>
                </a:cxn>
                <a:cxn ang="0">
                  <a:pos x="287" y="788"/>
                </a:cxn>
                <a:cxn ang="0">
                  <a:pos x="275" y="776"/>
                </a:cxn>
                <a:cxn ang="0">
                  <a:pos x="287" y="768"/>
                </a:cxn>
                <a:cxn ang="0">
                  <a:pos x="322" y="766"/>
                </a:cxn>
                <a:cxn ang="0">
                  <a:pos x="348" y="763"/>
                </a:cxn>
                <a:cxn ang="0">
                  <a:pos x="357" y="756"/>
                </a:cxn>
                <a:cxn ang="0">
                  <a:pos x="373" y="748"/>
                </a:cxn>
                <a:cxn ang="0">
                  <a:pos x="394" y="720"/>
                </a:cxn>
                <a:cxn ang="0">
                  <a:pos x="419" y="697"/>
                </a:cxn>
                <a:cxn ang="0">
                  <a:pos x="417" y="684"/>
                </a:cxn>
                <a:cxn ang="0">
                  <a:pos x="447" y="671"/>
                </a:cxn>
                <a:cxn ang="0">
                  <a:pos x="480" y="670"/>
                </a:cxn>
                <a:cxn ang="0">
                  <a:pos x="481" y="649"/>
                </a:cxn>
                <a:cxn ang="0">
                  <a:pos x="463" y="634"/>
                </a:cxn>
                <a:cxn ang="0">
                  <a:pos x="460" y="610"/>
                </a:cxn>
                <a:cxn ang="0">
                  <a:pos x="455" y="585"/>
                </a:cxn>
                <a:cxn ang="0">
                  <a:pos x="447" y="576"/>
                </a:cxn>
                <a:cxn ang="0">
                  <a:pos x="426" y="577"/>
                </a:cxn>
                <a:cxn ang="0">
                  <a:pos x="442" y="530"/>
                </a:cxn>
                <a:cxn ang="0">
                  <a:pos x="458" y="496"/>
                </a:cxn>
                <a:cxn ang="0">
                  <a:pos x="459" y="477"/>
                </a:cxn>
                <a:cxn ang="0">
                  <a:pos x="470" y="461"/>
                </a:cxn>
                <a:cxn ang="0">
                  <a:pos x="482" y="442"/>
                </a:cxn>
                <a:cxn ang="0">
                  <a:pos x="484" y="421"/>
                </a:cxn>
                <a:cxn ang="0">
                  <a:pos x="508" y="420"/>
                </a:cxn>
                <a:cxn ang="0">
                  <a:pos x="507" y="416"/>
                </a:cxn>
                <a:cxn ang="0">
                  <a:pos x="536" y="411"/>
                </a:cxn>
                <a:cxn ang="0">
                  <a:pos x="534" y="286"/>
                </a:cxn>
                <a:cxn ang="0">
                  <a:pos x="505" y="199"/>
                </a:cxn>
                <a:cxn ang="0">
                  <a:pos x="352" y="114"/>
                </a:cxn>
                <a:cxn ang="0">
                  <a:pos x="174" y="20"/>
                </a:cxn>
                <a:cxn ang="0">
                  <a:pos x="99" y="12"/>
                </a:cxn>
                <a:cxn ang="0">
                  <a:pos x="85" y="66"/>
                </a:cxn>
                <a:cxn ang="0">
                  <a:pos x="90" y="113"/>
                </a:cxn>
                <a:cxn ang="0">
                  <a:pos x="109" y="150"/>
                </a:cxn>
                <a:cxn ang="0">
                  <a:pos x="121" y="186"/>
                </a:cxn>
                <a:cxn ang="0">
                  <a:pos x="106" y="310"/>
                </a:cxn>
                <a:cxn ang="0">
                  <a:pos x="96" y="365"/>
                </a:cxn>
                <a:cxn ang="0">
                  <a:pos x="32" y="437"/>
                </a:cxn>
                <a:cxn ang="0">
                  <a:pos x="0" y="486"/>
                </a:cxn>
                <a:cxn ang="0">
                  <a:pos x="4" y="516"/>
                </a:cxn>
                <a:cxn ang="0">
                  <a:pos x="29" y="557"/>
                </a:cxn>
              </a:cxnLst>
              <a:rect l="0" t="0" r="r" b="b"/>
              <a:pathLst>
                <a:path w="537" h="847">
                  <a:moveTo>
                    <a:pt x="29" y="557"/>
                  </a:moveTo>
                  <a:lnTo>
                    <a:pt x="44" y="558"/>
                  </a:lnTo>
                  <a:lnTo>
                    <a:pt x="58" y="560"/>
                  </a:lnTo>
                  <a:lnTo>
                    <a:pt x="57" y="564"/>
                  </a:lnTo>
                  <a:lnTo>
                    <a:pt x="55" y="567"/>
                  </a:lnTo>
                  <a:lnTo>
                    <a:pt x="55" y="570"/>
                  </a:lnTo>
                  <a:lnTo>
                    <a:pt x="56" y="573"/>
                  </a:lnTo>
                  <a:lnTo>
                    <a:pt x="59" y="574"/>
                  </a:lnTo>
                  <a:lnTo>
                    <a:pt x="63" y="576"/>
                  </a:lnTo>
                  <a:lnTo>
                    <a:pt x="67" y="578"/>
                  </a:lnTo>
                  <a:lnTo>
                    <a:pt x="69" y="583"/>
                  </a:lnTo>
                  <a:lnTo>
                    <a:pt x="71" y="586"/>
                  </a:lnTo>
                  <a:lnTo>
                    <a:pt x="71" y="591"/>
                  </a:lnTo>
                  <a:lnTo>
                    <a:pt x="71" y="595"/>
                  </a:lnTo>
                  <a:lnTo>
                    <a:pt x="72" y="600"/>
                  </a:lnTo>
                  <a:lnTo>
                    <a:pt x="73" y="603"/>
                  </a:lnTo>
                  <a:lnTo>
                    <a:pt x="76" y="608"/>
                  </a:lnTo>
                  <a:lnTo>
                    <a:pt x="80" y="611"/>
                  </a:lnTo>
                  <a:lnTo>
                    <a:pt x="82" y="616"/>
                  </a:lnTo>
                  <a:lnTo>
                    <a:pt x="82" y="622"/>
                  </a:lnTo>
                  <a:lnTo>
                    <a:pt x="82" y="627"/>
                  </a:lnTo>
                  <a:lnTo>
                    <a:pt x="82" y="638"/>
                  </a:lnTo>
                  <a:lnTo>
                    <a:pt x="81" y="648"/>
                  </a:lnTo>
                  <a:lnTo>
                    <a:pt x="81" y="658"/>
                  </a:lnTo>
                  <a:lnTo>
                    <a:pt x="81" y="668"/>
                  </a:lnTo>
                  <a:lnTo>
                    <a:pt x="82" y="678"/>
                  </a:lnTo>
                  <a:lnTo>
                    <a:pt x="84" y="687"/>
                  </a:lnTo>
                  <a:lnTo>
                    <a:pt x="88" y="695"/>
                  </a:lnTo>
                  <a:lnTo>
                    <a:pt x="93" y="703"/>
                  </a:lnTo>
                  <a:lnTo>
                    <a:pt x="100" y="709"/>
                  </a:lnTo>
                  <a:lnTo>
                    <a:pt x="109" y="715"/>
                  </a:lnTo>
                  <a:lnTo>
                    <a:pt x="102" y="717"/>
                  </a:lnTo>
                  <a:lnTo>
                    <a:pt x="94" y="720"/>
                  </a:lnTo>
                  <a:lnTo>
                    <a:pt x="86" y="721"/>
                  </a:lnTo>
                  <a:lnTo>
                    <a:pt x="80" y="721"/>
                  </a:lnTo>
                  <a:lnTo>
                    <a:pt x="65" y="720"/>
                  </a:lnTo>
                  <a:lnTo>
                    <a:pt x="49" y="717"/>
                  </a:lnTo>
                  <a:lnTo>
                    <a:pt x="43" y="717"/>
                  </a:lnTo>
                  <a:lnTo>
                    <a:pt x="37" y="719"/>
                  </a:lnTo>
                  <a:lnTo>
                    <a:pt x="33" y="722"/>
                  </a:lnTo>
                  <a:lnTo>
                    <a:pt x="29" y="725"/>
                  </a:lnTo>
                  <a:lnTo>
                    <a:pt x="27" y="730"/>
                  </a:lnTo>
                  <a:lnTo>
                    <a:pt x="27" y="735"/>
                  </a:lnTo>
                  <a:lnTo>
                    <a:pt x="28" y="740"/>
                  </a:lnTo>
                  <a:lnTo>
                    <a:pt x="31" y="745"/>
                  </a:lnTo>
                  <a:lnTo>
                    <a:pt x="45" y="760"/>
                  </a:lnTo>
                  <a:lnTo>
                    <a:pt x="61" y="773"/>
                  </a:lnTo>
                  <a:lnTo>
                    <a:pt x="68" y="778"/>
                  </a:lnTo>
                  <a:lnTo>
                    <a:pt x="75" y="782"/>
                  </a:lnTo>
                  <a:lnTo>
                    <a:pt x="82" y="788"/>
                  </a:lnTo>
                  <a:lnTo>
                    <a:pt x="88" y="794"/>
                  </a:lnTo>
                  <a:lnTo>
                    <a:pt x="92" y="802"/>
                  </a:lnTo>
                  <a:lnTo>
                    <a:pt x="94" y="810"/>
                  </a:lnTo>
                  <a:lnTo>
                    <a:pt x="97" y="819"/>
                  </a:lnTo>
                  <a:lnTo>
                    <a:pt x="101" y="828"/>
                  </a:lnTo>
                  <a:lnTo>
                    <a:pt x="104" y="830"/>
                  </a:lnTo>
                  <a:lnTo>
                    <a:pt x="106" y="833"/>
                  </a:lnTo>
                  <a:lnTo>
                    <a:pt x="106" y="837"/>
                  </a:lnTo>
                  <a:lnTo>
                    <a:pt x="104" y="841"/>
                  </a:lnTo>
                  <a:lnTo>
                    <a:pt x="104" y="843"/>
                  </a:lnTo>
                  <a:lnTo>
                    <a:pt x="104" y="844"/>
                  </a:lnTo>
                  <a:lnTo>
                    <a:pt x="109" y="844"/>
                  </a:lnTo>
                  <a:lnTo>
                    <a:pt x="112" y="844"/>
                  </a:lnTo>
                  <a:lnTo>
                    <a:pt x="114" y="845"/>
                  </a:lnTo>
                  <a:lnTo>
                    <a:pt x="118" y="847"/>
                  </a:lnTo>
                  <a:lnTo>
                    <a:pt x="122" y="847"/>
                  </a:lnTo>
                  <a:lnTo>
                    <a:pt x="126" y="846"/>
                  </a:lnTo>
                  <a:lnTo>
                    <a:pt x="131" y="844"/>
                  </a:lnTo>
                  <a:lnTo>
                    <a:pt x="134" y="843"/>
                  </a:lnTo>
                  <a:lnTo>
                    <a:pt x="141" y="839"/>
                  </a:lnTo>
                  <a:lnTo>
                    <a:pt x="148" y="835"/>
                  </a:lnTo>
                  <a:lnTo>
                    <a:pt x="148" y="831"/>
                  </a:lnTo>
                  <a:lnTo>
                    <a:pt x="147" y="831"/>
                  </a:lnTo>
                  <a:lnTo>
                    <a:pt x="147" y="830"/>
                  </a:lnTo>
                  <a:lnTo>
                    <a:pt x="151" y="828"/>
                  </a:lnTo>
                  <a:lnTo>
                    <a:pt x="156" y="829"/>
                  </a:lnTo>
                  <a:lnTo>
                    <a:pt x="159" y="831"/>
                  </a:lnTo>
                  <a:lnTo>
                    <a:pt x="161" y="834"/>
                  </a:lnTo>
                  <a:lnTo>
                    <a:pt x="162" y="837"/>
                  </a:lnTo>
                  <a:lnTo>
                    <a:pt x="163" y="839"/>
                  </a:lnTo>
                  <a:lnTo>
                    <a:pt x="164" y="842"/>
                  </a:lnTo>
                  <a:lnTo>
                    <a:pt x="167" y="843"/>
                  </a:lnTo>
                  <a:lnTo>
                    <a:pt x="173" y="842"/>
                  </a:lnTo>
                  <a:lnTo>
                    <a:pt x="183" y="836"/>
                  </a:lnTo>
                  <a:lnTo>
                    <a:pt x="195" y="829"/>
                  </a:lnTo>
                  <a:lnTo>
                    <a:pt x="199" y="826"/>
                  </a:lnTo>
                  <a:lnTo>
                    <a:pt x="206" y="823"/>
                  </a:lnTo>
                  <a:lnTo>
                    <a:pt x="212" y="822"/>
                  </a:lnTo>
                  <a:lnTo>
                    <a:pt x="218" y="821"/>
                  </a:lnTo>
                  <a:lnTo>
                    <a:pt x="230" y="821"/>
                  </a:lnTo>
                  <a:lnTo>
                    <a:pt x="243" y="820"/>
                  </a:lnTo>
                  <a:lnTo>
                    <a:pt x="249" y="819"/>
                  </a:lnTo>
                  <a:lnTo>
                    <a:pt x="256" y="818"/>
                  </a:lnTo>
                  <a:lnTo>
                    <a:pt x="261" y="814"/>
                  </a:lnTo>
                  <a:lnTo>
                    <a:pt x="265" y="811"/>
                  </a:lnTo>
                  <a:lnTo>
                    <a:pt x="271" y="805"/>
                  </a:lnTo>
                  <a:lnTo>
                    <a:pt x="278" y="798"/>
                  </a:lnTo>
                  <a:lnTo>
                    <a:pt x="281" y="795"/>
                  </a:lnTo>
                  <a:lnTo>
                    <a:pt x="285" y="792"/>
                  </a:lnTo>
                  <a:lnTo>
                    <a:pt x="287" y="788"/>
                  </a:lnTo>
                  <a:lnTo>
                    <a:pt x="287" y="785"/>
                  </a:lnTo>
                  <a:lnTo>
                    <a:pt x="285" y="782"/>
                  </a:lnTo>
                  <a:lnTo>
                    <a:pt x="281" y="781"/>
                  </a:lnTo>
                  <a:lnTo>
                    <a:pt x="277" y="779"/>
                  </a:lnTo>
                  <a:lnTo>
                    <a:pt x="275" y="776"/>
                  </a:lnTo>
                  <a:lnTo>
                    <a:pt x="275" y="774"/>
                  </a:lnTo>
                  <a:lnTo>
                    <a:pt x="276" y="773"/>
                  </a:lnTo>
                  <a:lnTo>
                    <a:pt x="278" y="771"/>
                  </a:lnTo>
                  <a:lnTo>
                    <a:pt x="280" y="770"/>
                  </a:lnTo>
                  <a:lnTo>
                    <a:pt x="287" y="768"/>
                  </a:lnTo>
                  <a:lnTo>
                    <a:pt x="293" y="766"/>
                  </a:lnTo>
                  <a:lnTo>
                    <a:pt x="299" y="766"/>
                  </a:lnTo>
                  <a:lnTo>
                    <a:pt x="305" y="766"/>
                  </a:lnTo>
                  <a:lnTo>
                    <a:pt x="313" y="768"/>
                  </a:lnTo>
                  <a:lnTo>
                    <a:pt x="322" y="766"/>
                  </a:lnTo>
                  <a:lnTo>
                    <a:pt x="327" y="764"/>
                  </a:lnTo>
                  <a:lnTo>
                    <a:pt x="333" y="763"/>
                  </a:lnTo>
                  <a:lnTo>
                    <a:pt x="337" y="762"/>
                  </a:lnTo>
                  <a:lnTo>
                    <a:pt x="343" y="763"/>
                  </a:lnTo>
                  <a:lnTo>
                    <a:pt x="348" y="763"/>
                  </a:lnTo>
                  <a:lnTo>
                    <a:pt x="351" y="763"/>
                  </a:lnTo>
                  <a:lnTo>
                    <a:pt x="352" y="762"/>
                  </a:lnTo>
                  <a:lnTo>
                    <a:pt x="354" y="761"/>
                  </a:lnTo>
                  <a:lnTo>
                    <a:pt x="356" y="758"/>
                  </a:lnTo>
                  <a:lnTo>
                    <a:pt x="357" y="756"/>
                  </a:lnTo>
                  <a:lnTo>
                    <a:pt x="360" y="755"/>
                  </a:lnTo>
                  <a:lnTo>
                    <a:pt x="363" y="753"/>
                  </a:lnTo>
                  <a:lnTo>
                    <a:pt x="367" y="752"/>
                  </a:lnTo>
                  <a:lnTo>
                    <a:pt x="370" y="751"/>
                  </a:lnTo>
                  <a:lnTo>
                    <a:pt x="373" y="748"/>
                  </a:lnTo>
                  <a:lnTo>
                    <a:pt x="375" y="745"/>
                  </a:lnTo>
                  <a:lnTo>
                    <a:pt x="379" y="739"/>
                  </a:lnTo>
                  <a:lnTo>
                    <a:pt x="383" y="733"/>
                  </a:lnTo>
                  <a:lnTo>
                    <a:pt x="389" y="727"/>
                  </a:lnTo>
                  <a:lnTo>
                    <a:pt x="394" y="720"/>
                  </a:lnTo>
                  <a:lnTo>
                    <a:pt x="401" y="715"/>
                  </a:lnTo>
                  <a:lnTo>
                    <a:pt x="408" y="711"/>
                  </a:lnTo>
                  <a:lnTo>
                    <a:pt x="414" y="706"/>
                  </a:lnTo>
                  <a:lnTo>
                    <a:pt x="418" y="700"/>
                  </a:lnTo>
                  <a:lnTo>
                    <a:pt x="419" y="697"/>
                  </a:lnTo>
                  <a:lnTo>
                    <a:pt x="419" y="694"/>
                  </a:lnTo>
                  <a:lnTo>
                    <a:pt x="418" y="691"/>
                  </a:lnTo>
                  <a:lnTo>
                    <a:pt x="417" y="689"/>
                  </a:lnTo>
                  <a:lnTo>
                    <a:pt x="416" y="687"/>
                  </a:lnTo>
                  <a:lnTo>
                    <a:pt x="417" y="684"/>
                  </a:lnTo>
                  <a:lnTo>
                    <a:pt x="420" y="683"/>
                  </a:lnTo>
                  <a:lnTo>
                    <a:pt x="426" y="681"/>
                  </a:lnTo>
                  <a:lnTo>
                    <a:pt x="432" y="679"/>
                  </a:lnTo>
                  <a:lnTo>
                    <a:pt x="439" y="676"/>
                  </a:lnTo>
                  <a:lnTo>
                    <a:pt x="447" y="671"/>
                  </a:lnTo>
                  <a:lnTo>
                    <a:pt x="456" y="666"/>
                  </a:lnTo>
                  <a:lnTo>
                    <a:pt x="463" y="665"/>
                  </a:lnTo>
                  <a:lnTo>
                    <a:pt x="468" y="666"/>
                  </a:lnTo>
                  <a:lnTo>
                    <a:pt x="474" y="667"/>
                  </a:lnTo>
                  <a:lnTo>
                    <a:pt x="480" y="670"/>
                  </a:lnTo>
                  <a:lnTo>
                    <a:pt x="481" y="664"/>
                  </a:lnTo>
                  <a:lnTo>
                    <a:pt x="482" y="658"/>
                  </a:lnTo>
                  <a:lnTo>
                    <a:pt x="482" y="655"/>
                  </a:lnTo>
                  <a:lnTo>
                    <a:pt x="482" y="652"/>
                  </a:lnTo>
                  <a:lnTo>
                    <a:pt x="481" y="649"/>
                  </a:lnTo>
                  <a:lnTo>
                    <a:pt x="480" y="647"/>
                  </a:lnTo>
                  <a:lnTo>
                    <a:pt x="473" y="642"/>
                  </a:lnTo>
                  <a:lnTo>
                    <a:pt x="467" y="639"/>
                  </a:lnTo>
                  <a:lnTo>
                    <a:pt x="465" y="638"/>
                  </a:lnTo>
                  <a:lnTo>
                    <a:pt x="463" y="634"/>
                  </a:lnTo>
                  <a:lnTo>
                    <a:pt x="462" y="631"/>
                  </a:lnTo>
                  <a:lnTo>
                    <a:pt x="462" y="626"/>
                  </a:lnTo>
                  <a:lnTo>
                    <a:pt x="465" y="614"/>
                  </a:lnTo>
                  <a:lnTo>
                    <a:pt x="464" y="609"/>
                  </a:lnTo>
                  <a:lnTo>
                    <a:pt x="460" y="610"/>
                  </a:lnTo>
                  <a:lnTo>
                    <a:pt x="459" y="611"/>
                  </a:lnTo>
                  <a:lnTo>
                    <a:pt x="459" y="611"/>
                  </a:lnTo>
                  <a:lnTo>
                    <a:pt x="457" y="608"/>
                  </a:lnTo>
                  <a:lnTo>
                    <a:pt x="455" y="595"/>
                  </a:lnTo>
                  <a:lnTo>
                    <a:pt x="455" y="585"/>
                  </a:lnTo>
                  <a:lnTo>
                    <a:pt x="457" y="582"/>
                  </a:lnTo>
                  <a:lnTo>
                    <a:pt x="457" y="579"/>
                  </a:lnTo>
                  <a:lnTo>
                    <a:pt x="456" y="578"/>
                  </a:lnTo>
                  <a:lnTo>
                    <a:pt x="452" y="577"/>
                  </a:lnTo>
                  <a:lnTo>
                    <a:pt x="447" y="576"/>
                  </a:lnTo>
                  <a:lnTo>
                    <a:pt x="441" y="577"/>
                  </a:lnTo>
                  <a:lnTo>
                    <a:pt x="435" y="578"/>
                  </a:lnTo>
                  <a:lnTo>
                    <a:pt x="430" y="579"/>
                  </a:lnTo>
                  <a:lnTo>
                    <a:pt x="428" y="578"/>
                  </a:lnTo>
                  <a:lnTo>
                    <a:pt x="426" y="577"/>
                  </a:lnTo>
                  <a:lnTo>
                    <a:pt x="425" y="575"/>
                  </a:lnTo>
                  <a:lnTo>
                    <a:pt x="425" y="572"/>
                  </a:lnTo>
                  <a:lnTo>
                    <a:pt x="435" y="557"/>
                  </a:lnTo>
                  <a:lnTo>
                    <a:pt x="448" y="543"/>
                  </a:lnTo>
                  <a:lnTo>
                    <a:pt x="442" y="530"/>
                  </a:lnTo>
                  <a:lnTo>
                    <a:pt x="439" y="518"/>
                  </a:lnTo>
                  <a:lnTo>
                    <a:pt x="451" y="509"/>
                  </a:lnTo>
                  <a:lnTo>
                    <a:pt x="463" y="501"/>
                  </a:lnTo>
                  <a:lnTo>
                    <a:pt x="460" y="497"/>
                  </a:lnTo>
                  <a:lnTo>
                    <a:pt x="458" y="496"/>
                  </a:lnTo>
                  <a:lnTo>
                    <a:pt x="456" y="495"/>
                  </a:lnTo>
                  <a:lnTo>
                    <a:pt x="456" y="491"/>
                  </a:lnTo>
                  <a:lnTo>
                    <a:pt x="455" y="485"/>
                  </a:lnTo>
                  <a:lnTo>
                    <a:pt x="452" y="479"/>
                  </a:lnTo>
                  <a:lnTo>
                    <a:pt x="459" y="477"/>
                  </a:lnTo>
                  <a:lnTo>
                    <a:pt x="466" y="476"/>
                  </a:lnTo>
                  <a:lnTo>
                    <a:pt x="468" y="470"/>
                  </a:lnTo>
                  <a:lnTo>
                    <a:pt x="468" y="465"/>
                  </a:lnTo>
                  <a:lnTo>
                    <a:pt x="468" y="463"/>
                  </a:lnTo>
                  <a:lnTo>
                    <a:pt x="470" y="461"/>
                  </a:lnTo>
                  <a:lnTo>
                    <a:pt x="472" y="458"/>
                  </a:lnTo>
                  <a:lnTo>
                    <a:pt x="476" y="454"/>
                  </a:lnTo>
                  <a:lnTo>
                    <a:pt x="480" y="450"/>
                  </a:lnTo>
                  <a:lnTo>
                    <a:pt x="482" y="445"/>
                  </a:lnTo>
                  <a:lnTo>
                    <a:pt x="482" y="442"/>
                  </a:lnTo>
                  <a:lnTo>
                    <a:pt x="482" y="437"/>
                  </a:lnTo>
                  <a:lnTo>
                    <a:pt x="481" y="434"/>
                  </a:lnTo>
                  <a:lnTo>
                    <a:pt x="481" y="429"/>
                  </a:lnTo>
                  <a:lnTo>
                    <a:pt x="482" y="426"/>
                  </a:lnTo>
                  <a:lnTo>
                    <a:pt x="484" y="421"/>
                  </a:lnTo>
                  <a:lnTo>
                    <a:pt x="490" y="419"/>
                  </a:lnTo>
                  <a:lnTo>
                    <a:pt x="496" y="419"/>
                  </a:lnTo>
                  <a:lnTo>
                    <a:pt x="500" y="420"/>
                  </a:lnTo>
                  <a:lnTo>
                    <a:pt x="506" y="421"/>
                  </a:lnTo>
                  <a:lnTo>
                    <a:pt x="508" y="420"/>
                  </a:lnTo>
                  <a:lnTo>
                    <a:pt x="509" y="419"/>
                  </a:lnTo>
                  <a:lnTo>
                    <a:pt x="507" y="418"/>
                  </a:lnTo>
                  <a:lnTo>
                    <a:pt x="504" y="416"/>
                  </a:lnTo>
                  <a:lnTo>
                    <a:pt x="503" y="416"/>
                  </a:lnTo>
                  <a:lnTo>
                    <a:pt x="507" y="416"/>
                  </a:lnTo>
                  <a:lnTo>
                    <a:pt x="521" y="419"/>
                  </a:lnTo>
                  <a:lnTo>
                    <a:pt x="533" y="420"/>
                  </a:lnTo>
                  <a:lnTo>
                    <a:pt x="536" y="419"/>
                  </a:lnTo>
                  <a:lnTo>
                    <a:pt x="537" y="418"/>
                  </a:lnTo>
                  <a:lnTo>
                    <a:pt x="536" y="411"/>
                  </a:lnTo>
                  <a:lnTo>
                    <a:pt x="534" y="403"/>
                  </a:lnTo>
                  <a:lnTo>
                    <a:pt x="534" y="378"/>
                  </a:lnTo>
                  <a:lnTo>
                    <a:pt x="534" y="348"/>
                  </a:lnTo>
                  <a:lnTo>
                    <a:pt x="534" y="317"/>
                  </a:lnTo>
                  <a:lnTo>
                    <a:pt x="534" y="286"/>
                  </a:lnTo>
                  <a:lnTo>
                    <a:pt x="534" y="259"/>
                  </a:lnTo>
                  <a:lnTo>
                    <a:pt x="534" y="237"/>
                  </a:lnTo>
                  <a:lnTo>
                    <a:pt x="534" y="223"/>
                  </a:lnTo>
                  <a:lnTo>
                    <a:pt x="534" y="217"/>
                  </a:lnTo>
                  <a:lnTo>
                    <a:pt x="505" y="199"/>
                  </a:lnTo>
                  <a:lnTo>
                    <a:pt x="474" y="182"/>
                  </a:lnTo>
                  <a:lnTo>
                    <a:pt x="443" y="165"/>
                  </a:lnTo>
                  <a:lnTo>
                    <a:pt x="414" y="147"/>
                  </a:lnTo>
                  <a:lnTo>
                    <a:pt x="383" y="130"/>
                  </a:lnTo>
                  <a:lnTo>
                    <a:pt x="352" y="114"/>
                  </a:lnTo>
                  <a:lnTo>
                    <a:pt x="321" y="97"/>
                  </a:lnTo>
                  <a:lnTo>
                    <a:pt x="291" y="81"/>
                  </a:lnTo>
                  <a:lnTo>
                    <a:pt x="252" y="61"/>
                  </a:lnTo>
                  <a:lnTo>
                    <a:pt x="213" y="40"/>
                  </a:lnTo>
                  <a:lnTo>
                    <a:pt x="174" y="20"/>
                  </a:lnTo>
                  <a:lnTo>
                    <a:pt x="134" y="0"/>
                  </a:lnTo>
                  <a:lnTo>
                    <a:pt x="126" y="0"/>
                  </a:lnTo>
                  <a:lnTo>
                    <a:pt x="118" y="3"/>
                  </a:lnTo>
                  <a:lnTo>
                    <a:pt x="108" y="7"/>
                  </a:lnTo>
                  <a:lnTo>
                    <a:pt x="99" y="12"/>
                  </a:lnTo>
                  <a:lnTo>
                    <a:pt x="84" y="22"/>
                  </a:lnTo>
                  <a:lnTo>
                    <a:pt x="77" y="27"/>
                  </a:lnTo>
                  <a:lnTo>
                    <a:pt x="81" y="39"/>
                  </a:lnTo>
                  <a:lnTo>
                    <a:pt x="84" y="53"/>
                  </a:lnTo>
                  <a:lnTo>
                    <a:pt x="85" y="66"/>
                  </a:lnTo>
                  <a:lnTo>
                    <a:pt x="86" y="79"/>
                  </a:lnTo>
                  <a:lnTo>
                    <a:pt x="86" y="88"/>
                  </a:lnTo>
                  <a:lnTo>
                    <a:pt x="86" y="97"/>
                  </a:lnTo>
                  <a:lnTo>
                    <a:pt x="88" y="105"/>
                  </a:lnTo>
                  <a:lnTo>
                    <a:pt x="90" y="113"/>
                  </a:lnTo>
                  <a:lnTo>
                    <a:pt x="98" y="123"/>
                  </a:lnTo>
                  <a:lnTo>
                    <a:pt x="106" y="135"/>
                  </a:lnTo>
                  <a:lnTo>
                    <a:pt x="107" y="141"/>
                  </a:lnTo>
                  <a:lnTo>
                    <a:pt x="108" y="145"/>
                  </a:lnTo>
                  <a:lnTo>
                    <a:pt x="109" y="150"/>
                  </a:lnTo>
                  <a:lnTo>
                    <a:pt x="113" y="154"/>
                  </a:lnTo>
                  <a:lnTo>
                    <a:pt x="122" y="165"/>
                  </a:lnTo>
                  <a:lnTo>
                    <a:pt x="128" y="170"/>
                  </a:lnTo>
                  <a:lnTo>
                    <a:pt x="126" y="175"/>
                  </a:lnTo>
                  <a:lnTo>
                    <a:pt x="121" y="186"/>
                  </a:lnTo>
                  <a:lnTo>
                    <a:pt x="116" y="200"/>
                  </a:lnTo>
                  <a:lnTo>
                    <a:pt x="113" y="214"/>
                  </a:lnTo>
                  <a:lnTo>
                    <a:pt x="109" y="245"/>
                  </a:lnTo>
                  <a:lnTo>
                    <a:pt x="107" y="279"/>
                  </a:lnTo>
                  <a:lnTo>
                    <a:pt x="106" y="310"/>
                  </a:lnTo>
                  <a:lnTo>
                    <a:pt x="104" y="343"/>
                  </a:lnTo>
                  <a:lnTo>
                    <a:pt x="104" y="350"/>
                  </a:lnTo>
                  <a:lnTo>
                    <a:pt x="101" y="356"/>
                  </a:lnTo>
                  <a:lnTo>
                    <a:pt x="99" y="362"/>
                  </a:lnTo>
                  <a:lnTo>
                    <a:pt x="96" y="365"/>
                  </a:lnTo>
                  <a:lnTo>
                    <a:pt x="88" y="373"/>
                  </a:lnTo>
                  <a:lnTo>
                    <a:pt x="78" y="382"/>
                  </a:lnTo>
                  <a:lnTo>
                    <a:pt x="61" y="402"/>
                  </a:lnTo>
                  <a:lnTo>
                    <a:pt x="41" y="424"/>
                  </a:lnTo>
                  <a:lnTo>
                    <a:pt x="32" y="437"/>
                  </a:lnTo>
                  <a:lnTo>
                    <a:pt x="24" y="450"/>
                  </a:lnTo>
                  <a:lnTo>
                    <a:pt x="17" y="461"/>
                  </a:lnTo>
                  <a:lnTo>
                    <a:pt x="14" y="471"/>
                  </a:lnTo>
                  <a:lnTo>
                    <a:pt x="7" y="480"/>
                  </a:lnTo>
                  <a:lnTo>
                    <a:pt x="0" y="486"/>
                  </a:lnTo>
                  <a:lnTo>
                    <a:pt x="0" y="491"/>
                  </a:lnTo>
                  <a:lnTo>
                    <a:pt x="0" y="495"/>
                  </a:lnTo>
                  <a:lnTo>
                    <a:pt x="0" y="500"/>
                  </a:lnTo>
                  <a:lnTo>
                    <a:pt x="1" y="505"/>
                  </a:lnTo>
                  <a:lnTo>
                    <a:pt x="4" y="516"/>
                  </a:lnTo>
                  <a:lnTo>
                    <a:pt x="8" y="524"/>
                  </a:lnTo>
                  <a:lnTo>
                    <a:pt x="8" y="524"/>
                  </a:lnTo>
                  <a:lnTo>
                    <a:pt x="7" y="524"/>
                  </a:lnTo>
                  <a:lnTo>
                    <a:pt x="18" y="541"/>
                  </a:lnTo>
                  <a:lnTo>
                    <a:pt x="29" y="557"/>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0" name="Freeform 450"/>
            <p:cNvSpPr>
              <a:spLocks/>
            </p:cNvSpPr>
            <p:nvPr/>
          </p:nvSpPr>
          <p:spPr bwMode="gray">
            <a:xfrm>
              <a:off x="5160963" y="4281488"/>
              <a:ext cx="211138" cy="142875"/>
            </a:xfrm>
            <a:custGeom>
              <a:avLst/>
              <a:gdLst/>
              <a:ahLst/>
              <a:cxnLst>
                <a:cxn ang="0">
                  <a:pos x="653" y="278"/>
                </a:cxn>
                <a:cxn ang="0">
                  <a:pos x="620" y="255"/>
                </a:cxn>
                <a:cxn ang="0">
                  <a:pos x="614" y="244"/>
                </a:cxn>
                <a:cxn ang="0">
                  <a:pos x="606" y="235"/>
                </a:cxn>
                <a:cxn ang="0">
                  <a:pos x="595" y="212"/>
                </a:cxn>
                <a:cxn ang="0">
                  <a:pos x="549" y="180"/>
                </a:cxn>
                <a:cxn ang="0">
                  <a:pos x="551" y="168"/>
                </a:cxn>
                <a:cxn ang="0">
                  <a:pos x="540" y="158"/>
                </a:cxn>
                <a:cxn ang="0">
                  <a:pos x="526" y="145"/>
                </a:cxn>
                <a:cxn ang="0">
                  <a:pos x="497" y="139"/>
                </a:cxn>
                <a:cxn ang="0">
                  <a:pos x="498" y="121"/>
                </a:cxn>
                <a:cxn ang="0">
                  <a:pos x="464" y="117"/>
                </a:cxn>
                <a:cxn ang="0">
                  <a:pos x="467" y="106"/>
                </a:cxn>
                <a:cxn ang="0">
                  <a:pos x="464" y="91"/>
                </a:cxn>
                <a:cxn ang="0">
                  <a:pos x="469" y="81"/>
                </a:cxn>
                <a:cxn ang="0">
                  <a:pos x="443" y="21"/>
                </a:cxn>
                <a:cxn ang="0">
                  <a:pos x="399" y="6"/>
                </a:cxn>
                <a:cxn ang="0">
                  <a:pos x="368" y="22"/>
                </a:cxn>
                <a:cxn ang="0">
                  <a:pos x="366" y="41"/>
                </a:cxn>
                <a:cxn ang="0">
                  <a:pos x="331" y="74"/>
                </a:cxn>
                <a:cxn ang="0">
                  <a:pos x="312" y="90"/>
                </a:cxn>
                <a:cxn ang="0">
                  <a:pos x="300" y="98"/>
                </a:cxn>
                <a:cxn ang="0">
                  <a:pos x="265" y="103"/>
                </a:cxn>
                <a:cxn ang="0">
                  <a:pos x="230" y="106"/>
                </a:cxn>
                <a:cxn ang="0">
                  <a:pos x="237" y="117"/>
                </a:cxn>
                <a:cxn ang="0">
                  <a:pos x="223" y="140"/>
                </a:cxn>
                <a:cxn ang="0">
                  <a:pos x="182" y="156"/>
                </a:cxn>
                <a:cxn ang="0">
                  <a:pos x="135" y="171"/>
                </a:cxn>
                <a:cxn ang="0">
                  <a:pos x="113" y="169"/>
                </a:cxn>
                <a:cxn ang="0">
                  <a:pos x="100" y="166"/>
                </a:cxn>
                <a:cxn ang="0">
                  <a:pos x="66" y="180"/>
                </a:cxn>
                <a:cxn ang="0">
                  <a:pos x="43" y="194"/>
                </a:cxn>
                <a:cxn ang="0">
                  <a:pos x="33" y="217"/>
                </a:cxn>
                <a:cxn ang="0">
                  <a:pos x="20" y="237"/>
                </a:cxn>
                <a:cxn ang="0">
                  <a:pos x="2" y="252"/>
                </a:cxn>
                <a:cxn ang="0">
                  <a:pos x="9" y="271"/>
                </a:cxn>
                <a:cxn ang="0">
                  <a:pos x="10" y="299"/>
                </a:cxn>
                <a:cxn ang="0">
                  <a:pos x="13" y="319"/>
                </a:cxn>
                <a:cxn ang="0">
                  <a:pos x="28" y="336"/>
                </a:cxn>
                <a:cxn ang="0">
                  <a:pos x="36" y="352"/>
                </a:cxn>
                <a:cxn ang="0">
                  <a:pos x="33" y="364"/>
                </a:cxn>
                <a:cxn ang="0">
                  <a:pos x="80" y="408"/>
                </a:cxn>
                <a:cxn ang="0">
                  <a:pos x="95" y="442"/>
                </a:cxn>
                <a:cxn ang="0">
                  <a:pos x="106" y="393"/>
                </a:cxn>
                <a:cxn ang="0">
                  <a:pos x="138" y="382"/>
                </a:cxn>
                <a:cxn ang="0">
                  <a:pos x="172" y="382"/>
                </a:cxn>
                <a:cxn ang="0">
                  <a:pos x="191" y="384"/>
                </a:cxn>
                <a:cxn ang="0">
                  <a:pos x="207" y="379"/>
                </a:cxn>
                <a:cxn ang="0">
                  <a:pos x="209" y="350"/>
                </a:cxn>
                <a:cxn ang="0">
                  <a:pos x="223" y="335"/>
                </a:cxn>
                <a:cxn ang="0">
                  <a:pos x="240" y="306"/>
                </a:cxn>
                <a:cxn ang="0">
                  <a:pos x="282" y="310"/>
                </a:cxn>
                <a:cxn ang="0">
                  <a:pos x="308" y="334"/>
                </a:cxn>
                <a:cxn ang="0">
                  <a:pos x="339" y="341"/>
                </a:cxn>
                <a:cxn ang="0">
                  <a:pos x="391" y="350"/>
                </a:cxn>
                <a:cxn ang="0">
                  <a:pos x="423" y="331"/>
                </a:cxn>
                <a:cxn ang="0">
                  <a:pos x="456" y="327"/>
                </a:cxn>
                <a:cxn ang="0">
                  <a:pos x="490" y="315"/>
                </a:cxn>
                <a:cxn ang="0">
                  <a:pos x="528" y="310"/>
                </a:cxn>
                <a:cxn ang="0">
                  <a:pos x="553" y="299"/>
                </a:cxn>
                <a:cxn ang="0">
                  <a:pos x="580" y="296"/>
                </a:cxn>
                <a:cxn ang="0">
                  <a:pos x="604" y="298"/>
                </a:cxn>
                <a:cxn ang="0">
                  <a:pos x="653" y="303"/>
                </a:cxn>
              </a:cxnLst>
              <a:rect l="0" t="0" r="r" b="b"/>
              <a:pathLst>
                <a:path w="665" h="450">
                  <a:moveTo>
                    <a:pt x="665" y="310"/>
                  </a:moveTo>
                  <a:lnTo>
                    <a:pt x="661" y="303"/>
                  </a:lnTo>
                  <a:lnTo>
                    <a:pt x="657" y="298"/>
                  </a:lnTo>
                  <a:lnTo>
                    <a:pt x="654" y="292"/>
                  </a:lnTo>
                  <a:lnTo>
                    <a:pt x="653" y="284"/>
                  </a:lnTo>
                  <a:lnTo>
                    <a:pt x="653" y="278"/>
                  </a:lnTo>
                  <a:lnTo>
                    <a:pt x="651" y="274"/>
                  </a:lnTo>
                  <a:lnTo>
                    <a:pt x="647" y="269"/>
                  </a:lnTo>
                  <a:lnTo>
                    <a:pt x="643" y="266"/>
                  </a:lnTo>
                  <a:lnTo>
                    <a:pt x="632" y="260"/>
                  </a:lnTo>
                  <a:lnTo>
                    <a:pt x="622" y="255"/>
                  </a:lnTo>
                  <a:lnTo>
                    <a:pt x="620" y="255"/>
                  </a:lnTo>
                  <a:lnTo>
                    <a:pt x="618" y="254"/>
                  </a:lnTo>
                  <a:lnTo>
                    <a:pt x="615" y="253"/>
                  </a:lnTo>
                  <a:lnTo>
                    <a:pt x="614" y="251"/>
                  </a:lnTo>
                  <a:lnTo>
                    <a:pt x="615" y="247"/>
                  </a:lnTo>
                  <a:lnTo>
                    <a:pt x="616" y="245"/>
                  </a:lnTo>
                  <a:lnTo>
                    <a:pt x="614" y="244"/>
                  </a:lnTo>
                  <a:lnTo>
                    <a:pt x="612" y="243"/>
                  </a:lnTo>
                  <a:lnTo>
                    <a:pt x="607" y="243"/>
                  </a:lnTo>
                  <a:lnTo>
                    <a:pt x="605" y="242"/>
                  </a:lnTo>
                  <a:lnTo>
                    <a:pt x="604" y="241"/>
                  </a:lnTo>
                  <a:lnTo>
                    <a:pt x="604" y="239"/>
                  </a:lnTo>
                  <a:lnTo>
                    <a:pt x="606" y="235"/>
                  </a:lnTo>
                  <a:lnTo>
                    <a:pt x="608" y="229"/>
                  </a:lnTo>
                  <a:lnTo>
                    <a:pt x="610" y="226"/>
                  </a:lnTo>
                  <a:lnTo>
                    <a:pt x="611" y="222"/>
                  </a:lnTo>
                  <a:lnTo>
                    <a:pt x="606" y="219"/>
                  </a:lnTo>
                  <a:lnTo>
                    <a:pt x="600" y="217"/>
                  </a:lnTo>
                  <a:lnTo>
                    <a:pt x="595" y="212"/>
                  </a:lnTo>
                  <a:lnTo>
                    <a:pt x="590" y="208"/>
                  </a:lnTo>
                  <a:lnTo>
                    <a:pt x="582" y="201"/>
                  </a:lnTo>
                  <a:lnTo>
                    <a:pt x="574" y="196"/>
                  </a:lnTo>
                  <a:lnTo>
                    <a:pt x="563" y="192"/>
                  </a:lnTo>
                  <a:lnTo>
                    <a:pt x="553" y="185"/>
                  </a:lnTo>
                  <a:lnTo>
                    <a:pt x="549" y="180"/>
                  </a:lnTo>
                  <a:lnTo>
                    <a:pt x="547" y="178"/>
                  </a:lnTo>
                  <a:lnTo>
                    <a:pt x="547" y="176"/>
                  </a:lnTo>
                  <a:lnTo>
                    <a:pt x="548" y="174"/>
                  </a:lnTo>
                  <a:lnTo>
                    <a:pt x="549" y="172"/>
                  </a:lnTo>
                  <a:lnTo>
                    <a:pt x="550" y="171"/>
                  </a:lnTo>
                  <a:lnTo>
                    <a:pt x="551" y="168"/>
                  </a:lnTo>
                  <a:lnTo>
                    <a:pt x="550" y="163"/>
                  </a:lnTo>
                  <a:lnTo>
                    <a:pt x="548" y="161"/>
                  </a:lnTo>
                  <a:lnTo>
                    <a:pt x="545" y="158"/>
                  </a:lnTo>
                  <a:lnTo>
                    <a:pt x="543" y="158"/>
                  </a:lnTo>
                  <a:lnTo>
                    <a:pt x="541" y="158"/>
                  </a:lnTo>
                  <a:lnTo>
                    <a:pt x="540" y="158"/>
                  </a:lnTo>
                  <a:lnTo>
                    <a:pt x="538" y="158"/>
                  </a:lnTo>
                  <a:lnTo>
                    <a:pt x="537" y="156"/>
                  </a:lnTo>
                  <a:lnTo>
                    <a:pt x="534" y="153"/>
                  </a:lnTo>
                  <a:lnTo>
                    <a:pt x="533" y="150"/>
                  </a:lnTo>
                  <a:lnTo>
                    <a:pt x="531" y="148"/>
                  </a:lnTo>
                  <a:lnTo>
                    <a:pt x="526" y="145"/>
                  </a:lnTo>
                  <a:lnTo>
                    <a:pt x="520" y="144"/>
                  </a:lnTo>
                  <a:lnTo>
                    <a:pt x="512" y="143"/>
                  </a:lnTo>
                  <a:lnTo>
                    <a:pt x="505" y="141"/>
                  </a:lnTo>
                  <a:lnTo>
                    <a:pt x="501" y="141"/>
                  </a:lnTo>
                  <a:lnTo>
                    <a:pt x="499" y="140"/>
                  </a:lnTo>
                  <a:lnTo>
                    <a:pt x="497" y="139"/>
                  </a:lnTo>
                  <a:lnTo>
                    <a:pt x="496" y="137"/>
                  </a:lnTo>
                  <a:lnTo>
                    <a:pt x="494" y="135"/>
                  </a:lnTo>
                  <a:lnTo>
                    <a:pt x="494" y="131"/>
                  </a:lnTo>
                  <a:lnTo>
                    <a:pt x="496" y="128"/>
                  </a:lnTo>
                  <a:lnTo>
                    <a:pt x="499" y="123"/>
                  </a:lnTo>
                  <a:lnTo>
                    <a:pt x="498" y="121"/>
                  </a:lnTo>
                  <a:lnTo>
                    <a:pt x="498" y="120"/>
                  </a:lnTo>
                  <a:lnTo>
                    <a:pt x="489" y="119"/>
                  </a:lnTo>
                  <a:lnTo>
                    <a:pt x="475" y="120"/>
                  </a:lnTo>
                  <a:lnTo>
                    <a:pt x="469" y="120"/>
                  </a:lnTo>
                  <a:lnTo>
                    <a:pt x="465" y="119"/>
                  </a:lnTo>
                  <a:lnTo>
                    <a:pt x="464" y="117"/>
                  </a:lnTo>
                  <a:lnTo>
                    <a:pt x="464" y="115"/>
                  </a:lnTo>
                  <a:lnTo>
                    <a:pt x="464" y="114"/>
                  </a:lnTo>
                  <a:lnTo>
                    <a:pt x="465" y="111"/>
                  </a:lnTo>
                  <a:lnTo>
                    <a:pt x="467" y="108"/>
                  </a:lnTo>
                  <a:lnTo>
                    <a:pt x="467" y="106"/>
                  </a:lnTo>
                  <a:lnTo>
                    <a:pt x="467" y="106"/>
                  </a:lnTo>
                  <a:lnTo>
                    <a:pt x="466" y="105"/>
                  </a:lnTo>
                  <a:lnTo>
                    <a:pt x="464" y="105"/>
                  </a:lnTo>
                  <a:lnTo>
                    <a:pt x="461" y="104"/>
                  </a:lnTo>
                  <a:lnTo>
                    <a:pt x="460" y="101"/>
                  </a:lnTo>
                  <a:lnTo>
                    <a:pt x="459" y="97"/>
                  </a:lnTo>
                  <a:lnTo>
                    <a:pt x="464" y="91"/>
                  </a:lnTo>
                  <a:lnTo>
                    <a:pt x="463" y="93"/>
                  </a:lnTo>
                  <a:lnTo>
                    <a:pt x="461" y="95"/>
                  </a:lnTo>
                  <a:lnTo>
                    <a:pt x="461" y="96"/>
                  </a:lnTo>
                  <a:lnTo>
                    <a:pt x="463" y="95"/>
                  </a:lnTo>
                  <a:lnTo>
                    <a:pt x="467" y="91"/>
                  </a:lnTo>
                  <a:lnTo>
                    <a:pt x="469" y="81"/>
                  </a:lnTo>
                  <a:lnTo>
                    <a:pt x="471" y="70"/>
                  </a:lnTo>
                  <a:lnTo>
                    <a:pt x="469" y="60"/>
                  </a:lnTo>
                  <a:lnTo>
                    <a:pt x="466" y="51"/>
                  </a:lnTo>
                  <a:lnTo>
                    <a:pt x="461" y="43"/>
                  </a:lnTo>
                  <a:lnTo>
                    <a:pt x="456" y="35"/>
                  </a:lnTo>
                  <a:lnTo>
                    <a:pt x="443" y="21"/>
                  </a:lnTo>
                  <a:lnTo>
                    <a:pt x="432" y="5"/>
                  </a:lnTo>
                  <a:lnTo>
                    <a:pt x="426" y="2"/>
                  </a:lnTo>
                  <a:lnTo>
                    <a:pt x="420" y="1"/>
                  </a:lnTo>
                  <a:lnTo>
                    <a:pt x="415" y="0"/>
                  </a:lnTo>
                  <a:lnTo>
                    <a:pt x="408" y="1"/>
                  </a:lnTo>
                  <a:lnTo>
                    <a:pt x="399" y="6"/>
                  </a:lnTo>
                  <a:lnTo>
                    <a:pt x="391" y="11"/>
                  </a:lnTo>
                  <a:lnTo>
                    <a:pt x="384" y="14"/>
                  </a:lnTo>
                  <a:lnTo>
                    <a:pt x="378" y="16"/>
                  </a:lnTo>
                  <a:lnTo>
                    <a:pt x="372" y="18"/>
                  </a:lnTo>
                  <a:lnTo>
                    <a:pt x="369" y="19"/>
                  </a:lnTo>
                  <a:lnTo>
                    <a:pt x="368" y="22"/>
                  </a:lnTo>
                  <a:lnTo>
                    <a:pt x="369" y="24"/>
                  </a:lnTo>
                  <a:lnTo>
                    <a:pt x="370" y="26"/>
                  </a:lnTo>
                  <a:lnTo>
                    <a:pt x="371" y="29"/>
                  </a:lnTo>
                  <a:lnTo>
                    <a:pt x="371" y="32"/>
                  </a:lnTo>
                  <a:lnTo>
                    <a:pt x="370" y="35"/>
                  </a:lnTo>
                  <a:lnTo>
                    <a:pt x="366" y="41"/>
                  </a:lnTo>
                  <a:lnTo>
                    <a:pt x="360" y="46"/>
                  </a:lnTo>
                  <a:lnTo>
                    <a:pt x="353" y="50"/>
                  </a:lnTo>
                  <a:lnTo>
                    <a:pt x="346" y="55"/>
                  </a:lnTo>
                  <a:lnTo>
                    <a:pt x="341" y="62"/>
                  </a:lnTo>
                  <a:lnTo>
                    <a:pt x="335" y="68"/>
                  </a:lnTo>
                  <a:lnTo>
                    <a:pt x="331" y="74"/>
                  </a:lnTo>
                  <a:lnTo>
                    <a:pt x="327" y="80"/>
                  </a:lnTo>
                  <a:lnTo>
                    <a:pt x="325" y="83"/>
                  </a:lnTo>
                  <a:lnTo>
                    <a:pt x="322" y="86"/>
                  </a:lnTo>
                  <a:lnTo>
                    <a:pt x="319" y="87"/>
                  </a:lnTo>
                  <a:lnTo>
                    <a:pt x="315" y="88"/>
                  </a:lnTo>
                  <a:lnTo>
                    <a:pt x="312" y="90"/>
                  </a:lnTo>
                  <a:lnTo>
                    <a:pt x="309" y="91"/>
                  </a:lnTo>
                  <a:lnTo>
                    <a:pt x="308" y="93"/>
                  </a:lnTo>
                  <a:lnTo>
                    <a:pt x="306" y="96"/>
                  </a:lnTo>
                  <a:lnTo>
                    <a:pt x="304" y="97"/>
                  </a:lnTo>
                  <a:lnTo>
                    <a:pt x="303" y="98"/>
                  </a:lnTo>
                  <a:lnTo>
                    <a:pt x="300" y="98"/>
                  </a:lnTo>
                  <a:lnTo>
                    <a:pt x="295" y="98"/>
                  </a:lnTo>
                  <a:lnTo>
                    <a:pt x="289" y="97"/>
                  </a:lnTo>
                  <a:lnTo>
                    <a:pt x="285" y="98"/>
                  </a:lnTo>
                  <a:lnTo>
                    <a:pt x="279" y="99"/>
                  </a:lnTo>
                  <a:lnTo>
                    <a:pt x="274" y="101"/>
                  </a:lnTo>
                  <a:lnTo>
                    <a:pt x="265" y="103"/>
                  </a:lnTo>
                  <a:lnTo>
                    <a:pt x="257" y="101"/>
                  </a:lnTo>
                  <a:lnTo>
                    <a:pt x="251" y="101"/>
                  </a:lnTo>
                  <a:lnTo>
                    <a:pt x="245" y="101"/>
                  </a:lnTo>
                  <a:lnTo>
                    <a:pt x="239" y="103"/>
                  </a:lnTo>
                  <a:lnTo>
                    <a:pt x="232" y="105"/>
                  </a:lnTo>
                  <a:lnTo>
                    <a:pt x="230" y="106"/>
                  </a:lnTo>
                  <a:lnTo>
                    <a:pt x="228" y="108"/>
                  </a:lnTo>
                  <a:lnTo>
                    <a:pt x="227" y="109"/>
                  </a:lnTo>
                  <a:lnTo>
                    <a:pt x="227" y="111"/>
                  </a:lnTo>
                  <a:lnTo>
                    <a:pt x="229" y="114"/>
                  </a:lnTo>
                  <a:lnTo>
                    <a:pt x="233" y="116"/>
                  </a:lnTo>
                  <a:lnTo>
                    <a:pt x="237" y="117"/>
                  </a:lnTo>
                  <a:lnTo>
                    <a:pt x="239" y="120"/>
                  </a:lnTo>
                  <a:lnTo>
                    <a:pt x="239" y="123"/>
                  </a:lnTo>
                  <a:lnTo>
                    <a:pt x="237" y="127"/>
                  </a:lnTo>
                  <a:lnTo>
                    <a:pt x="233" y="130"/>
                  </a:lnTo>
                  <a:lnTo>
                    <a:pt x="230" y="133"/>
                  </a:lnTo>
                  <a:lnTo>
                    <a:pt x="223" y="140"/>
                  </a:lnTo>
                  <a:lnTo>
                    <a:pt x="217" y="146"/>
                  </a:lnTo>
                  <a:lnTo>
                    <a:pt x="213" y="149"/>
                  </a:lnTo>
                  <a:lnTo>
                    <a:pt x="208" y="153"/>
                  </a:lnTo>
                  <a:lnTo>
                    <a:pt x="201" y="154"/>
                  </a:lnTo>
                  <a:lnTo>
                    <a:pt x="195" y="155"/>
                  </a:lnTo>
                  <a:lnTo>
                    <a:pt x="182" y="156"/>
                  </a:lnTo>
                  <a:lnTo>
                    <a:pt x="170" y="156"/>
                  </a:lnTo>
                  <a:lnTo>
                    <a:pt x="164" y="157"/>
                  </a:lnTo>
                  <a:lnTo>
                    <a:pt x="158" y="158"/>
                  </a:lnTo>
                  <a:lnTo>
                    <a:pt x="151" y="161"/>
                  </a:lnTo>
                  <a:lnTo>
                    <a:pt x="147" y="164"/>
                  </a:lnTo>
                  <a:lnTo>
                    <a:pt x="135" y="171"/>
                  </a:lnTo>
                  <a:lnTo>
                    <a:pt x="125" y="177"/>
                  </a:lnTo>
                  <a:lnTo>
                    <a:pt x="119" y="178"/>
                  </a:lnTo>
                  <a:lnTo>
                    <a:pt x="116" y="177"/>
                  </a:lnTo>
                  <a:lnTo>
                    <a:pt x="115" y="174"/>
                  </a:lnTo>
                  <a:lnTo>
                    <a:pt x="114" y="172"/>
                  </a:lnTo>
                  <a:lnTo>
                    <a:pt x="113" y="169"/>
                  </a:lnTo>
                  <a:lnTo>
                    <a:pt x="111" y="166"/>
                  </a:lnTo>
                  <a:lnTo>
                    <a:pt x="108" y="164"/>
                  </a:lnTo>
                  <a:lnTo>
                    <a:pt x="103" y="163"/>
                  </a:lnTo>
                  <a:lnTo>
                    <a:pt x="99" y="165"/>
                  </a:lnTo>
                  <a:lnTo>
                    <a:pt x="99" y="166"/>
                  </a:lnTo>
                  <a:lnTo>
                    <a:pt x="100" y="166"/>
                  </a:lnTo>
                  <a:lnTo>
                    <a:pt x="100" y="170"/>
                  </a:lnTo>
                  <a:lnTo>
                    <a:pt x="93" y="174"/>
                  </a:lnTo>
                  <a:lnTo>
                    <a:pt x="86" y="178"/>
                  </a:lnTo>
                  <a:lnTo>
                    <a:pt x="78" y="181"/>
                  </a:lnTo>
                  <a:lnTo>
                    <a:pt x="70" y="182"/>
                  </a:lnTo>
                  <a:lnTo>
                    <a:pt x="66" y="180"/>
                  </a:lnTo>
                  <a:lnTo>
                    <a:pt x="64" y="179"/>
                  </a:lnTo>
                  <a:lnTo>
                    <a:pt x="61" y="179"/>
                  </a:lnTo>
                  <a:lnTo>
                    <a:pt x="56" y="179"/>
                  </a:lnTo>
                  <a:lnTo>
                    <a:pt x="51" y="187"/>
                  </a:lnTo>
                  <a:lnTo>
                    <a:pt x="46" y="192"/>
                  </a:lnTo>
                  <a:lnTo>
                    <a:pt x="43" y="194"/>
                  </a:lnTo>
                  <a:lnTo>
                    <a:pt x="42" y="197"/>
                  </a:lnTo>
                  <a:lnTo>
                    <a:pt x="40" y="201"/>
                  </a:lnTo>
                  <a:lnTo>
                    <a:pt x="38" y="206"/>
                  </a:lnTo>
                  <a:lnTo>
                    <a:pt x="36" y="211"/>
                  </a:lnTo>
                  <a:lnTo>
                    <a:pt x="35" y="214"/>
                  </a:lnTo>
                  <a:lnTo>
                    <a:pt x="33" y="217"/>
                  </a:lnTo>
                  <a:lnTo>
                    <a:pt x="30" y="219"/>
                  </a:lnTo>
                  <a:lnTo>
                    <a:pt x="28" y="221"/>
                  </a:lnTo>
                  <a:lnTo>
                    <a:pt x="26" y="223"/>
                  </a:lnTo>
                  <a:lnTo>
                    <a:pt x="24" y="227"/>
                  </a:lnTo>
                  <a:lnTo>
                    <a:pt x="23" y="231"/>
                  </a:lnTo>
                  <a:lnTo>
                    <a:pt x="20" y="237"/>
                  </a:lnTo>
                  <a:lnTo>
                    <a:pt x="17" y="242"/>
                  </a:lnTo>
                  <a:lnTo>
                    <a:pt x="15" y="244"/>
                  </a:lnTo>
                  <a:lnTo>
                    <a:pt x="11" y="246"/>
                  </a:lnTo>
                  <a:lnTo>
                    <a:pt x="8" y="247"/>
                  </a:lnTo>
                  <a:lnTo>
                    <a:pt x="4" y="250"/>
                  </a:lnTo>
                  <a:lnTo>
                    <a:pt x="2" y="252"/>
                  </a:lnTo>
                  <a:lnTo>
                    <a:pt x="0" y="257"/>
                  </a:lnTo>
                  <a:lnTo>
                    <a:pt x="1" y="260"/>
                  </a:lnTo>
                  <a:lnTo>
                    <a:pt x="2" y="261"/>
                  </a:lnTo>
                  <a:lnTo>
                    <a:pt x="4" y="261"/>
                  </a:lnTo>
                  <a:lnTo>
                    <a:pt x="9" y="262"/>
                  </a:lnTo>
                  <a:lnTo>
                    <a:pt x="9" y="271"/>
                  </a:lnTo>
                  <a:lnTo>
                    <a:pt x="8" y="282"/>
                  </a:lnTo>
                  <a:lnTo>
                    <a:pt x="7" y="285"/>
                  </a:lnTo>
                  <a:lnTo>
                    <a:pt x="7" y="288"/>
                  </a:lnTo>
                  <a:lnTo>
                    <a:pt x="7" y="293"/>
                  </a:lnTo>
                  <a:lnTo>
                    <a:pt x="8" y="296"/>
                  </a:lnTo>
                  <a:lnTo>
                    <a:pt x="10" y="299"/>
                  </a:lnTo>
                  <a:lnTo>
                    <a:pt x="13" y="301"/>
                  </a:lnTo>
                  <a:lnTo>
                    <a:pt x="15" y="303"/>
                  </a:lnTo>
                  <a:lnTo>
                    <a:pt x="15" y="307"/>
                  </a:lnTo>
                  <a:lnTo>
                    <a:pt x="15" y="311"/>
                  </a:lnTo>
                  <a:lnTo>
                    <a:pt x="15" y="315"/>
                  </a:lnTo>
                  <a:lnTo>
                    <a:pt x="13" y="319"/>
                  </a:lnTo>
                  <a:lnTo>
                    <a:pt x="13" y="323"/>
                  </a:lnTo>
                  <a:lnTo>
                    <a:pt x="15" y="327"/>
                  </a:lnTo>
                  <a:lnTo>
                    <a:pt x="18" y="331"/>
                  </a:lnTo>
                  <a:lnTo>
                    <a:pt x="21" y="333"/>
                  </a:lnTo>
                  <a:lnTo>
                    <a:pt x="26" y="335"/>
                  </a:lnTo>
                  <a:lnTo>
                    <a:pt x="28" y="336"/>
                  </a:lnTo>
                  <a:lnTo>
                    <a:pt x="30" y="337"/>
                  </a:lnTo>
                  <a:lnTo>
                    <a:pt x="32" y="340"/>
                  </a:lnTo>
                  <a:lnTo>
                    <a:pt x="33" y="342"/>
                  </a:lnTo>
                  <a:lnTo>
                    <a:pt x="34" y="349"/>
                  </a:lnTo>
                  <a:lnTo>
                    <a:pt x="36" y="351"/>
                  </a:lnTo>
                  <a:lnTo>
                    <a:pt x="36" y="352"/>
                  </a:lnTo>
                  <a:lnTo>
                    <a:pt x="36" y="353"/>
                  </a:lnTo>
                  <a:lnTo>
                    <a:pt x="36" y="355"/>
                  </a:lnTo>
                  <a:lnTo>
                    <a:pt x="34" y="357"/>
                  </a:lnTo>
                  <a:lnTo>
                    <a:pt x="33" y="359"/>
                  </a:lnTo>
                  <a:lnTo>
                    <a:pt x="33" y="361"/>
                  </a:lnTo>
                  <a:lnTo>
                    <a:pt x="33" y="364"/>
                  </a:lnTo>
                  <a:lnTo>
                    <a:pt x="34" y="366"/>
                  </a:lnTo>
                  <a:lnTo>
                    <a:pt x="37" y="371"/>
                  </a:lnTo>
                  <a:lnTo>
                    <a:pt x="41" y="374"/>
                  </a:lnTo>
                  <a:lnTo>
                    <a:pt x="57" y="389"/>
                  </a:lnTo>
                  <a:lnTo>
                    <a:pt x="74" y="402"/>
                  </a:lnTo>
                  <a:lnTo>
                    <a:pt x="80" y="408"/>
                  </a:lnTo>
                  <a:lnTo>
                    <a:pt x="82" y="414"/>
                  </a:lnTo>
                  <a:lnTo>
                    <a:pt x="84" y="420"/>
                  </a:lnTo>
                  <a:lnTo>
                    <a:pt x="85" y="425"/>
                  </a:lnTo>
                  <a:lnTo>
                    <a:pt x="86" y="437"/>
                  </a:lnTo>
                  <a:lnTo>
                    <a:pt x="90" y="450"/>
                  </a:lnTo>
                  <a:lnTo>
                    <a:pt x="95" y="442"/>
                  </a:lnTo>
                  <a:lnTo>
                    <a:pt x="99" y="434"/>
                  </a:lnTo>
                  <a:lnTo>
                    <a:pt x="101" y="425"/>
                  </a:lnTo>
                  <a:lnTo>
                    <a:pt x="103" y="416"/>
                  </a:lnTo>
                  <a:lnTo>
                    <a:pt x="103" y="407"/>
                  </a:lnTo>
                  <a:lnTo>
                    <a:pt x="105" y="397"/>
                  </a:lnTo>
                  <a:lnTo>
                    <a:pt x="106" y="393"/>
                  </a:lnTo>
                  <a:lnTo>
                    <a:pt x="108" y="389"/>
                  </a:lnTo>
                  <a:lnTo>
                    <a:pt x="111" y="385"/>
                  </a:lnTo>
                  <a:lnTo>
                    <a:pt x="115" y="382"/>
                  </a:lnTo>
                  <a:lnTo>
                    <a:pt x="123" y="382"/>
                  </a:lnTo>
                  <a:lnTo>
                    <a:pt x="130" y="383"/>
                  </a:lnTo>
                  <a:lnTo>
                    <a:pt x="138" y="382"/>
                  </a:lnTo>
                  <a:lnTo>
                    <a:pt x="146" y="380"/>
                  </a:lnTo>
                  <a:lnTo>
                    <a:pt x="152" y="376"/>
                  </a:lnTo>
                  <a:lnTo>
                    <a:pt x="156" y="375"/>
                  </a:lnTo>
                  <a:lnTo>
                    <a:pt x="160" y="375"/>
                  </a:lnTo>
                  <a:lnTo>
                    <a:pt x="167" y="380"/>
                  </a:lnTo>
                  <a:lnTo>
                    <a:pt x="172" y="382"/>
                  </a:lnTo>
                  <a:lnTo>
                    <a:pt x="178" y="383"/>
                  </a:lnTo>
                  <a:lnTo>
                    <a:pt x="181" y="382"/>
                  </a:lnTo>
                  <a:lnTo>
                    <a:pt x="181" y="382"/>
                  </a:lnTo>
                  <a:lnTo>
                    <a:pt x="183" y="382"/>
                  </a:lnTo>
                  <a:lnTo>
                    <a:pt x="187" y="383"/>
                  </a:lnTo>
                  <a:lnTo>
                    <a:pt x="191" y="384"/>
                  </a:lnTo>
                  <a:lnTo>
                    <a:pt x="194" y="383"/>
                  </a:lnTo>
                  <a:lnTo>
                    <a:pt x="196" y="383"/>
                  </a:lnTo>
                  <a:lnTo>
                    <a:pt x="197" y="382"/>
                  </a:lnTo>
                  <a:lnTo>
                    <a:pt x="199" y="379"/>
                  </a:lnTo>
                  <a:lnTo>
                    <a:pt x="204" y="377"/>
                  </a:lnTo>
                  <a:lnTo>
                    <a:pt x="207" y="379"/>
                  </a:lnTo>
                  <a:lnTo>
                    <a:pt x="211" y="380"/>
                  </a:lnTo>
                  <a:lnTo>
                    <a:pt x="213" y="383"/>
                  </a:lnTo>
                  <a:lnTo>
                    <a:pt x="215" y="386"/>
                  </a:lnTo>
                  <a:lnTo>
                    <a:pt x="212" y="369"/>
                  </a:lnTo>
                  <a:lnTo>
                    <a:pt x="209" y="352"/>
                  </a:lnTo>
                  <a:lnTo>
                    <a:pt x="209" y="350"/>
                  </a:lnTo>
                  <a:lnTo>
                    <a:pt x="209" y="347"/>
                  </a:lnTo>
                  <a:lnTo>
                    <a:pt x="211" y="343"/>
                  </a:lnTo>
                  <a:lnTo>
                    <a:pt x="212" y="341"/>
                  </a:lnTo>
                  <a:lnTo>
                    <a:pt x="215" y="340"/>
                  </a:lnTo>
                  <a:lnTo>
                    <a:pt x="219" y="340"/>
                  </a:lnTo>
                  <a:lnTo>
                    <a:pt x="223" y="335"/>
                  </a:lnTo>
                  <a:lnTo>
                    <a:pt x="225" y="329"/>
                  </a:lnTo>
                  <a:lnTo>
                    <a:pt x="228" y="324"/>
                  </a:lnTo>
                  <a:lnTo>
                    <a:pt x="231" y="318"/>
                  </a:lnTo>
                  <a:lnTo>
                    <a:pt x="233" y="312"/>
                  </a:lnTo>
                  <a:lnTo>
                    <a:pt x="238" y="308"/>
                  </a:lnTo>
                  <a:lnTo>
                    <a:pt x="240" y="306"/>
                  </a:lnTo>
                  <a:lnTo>
                    <a:pt x="244" y="304"/>
                  </a:lnTo>
                  <a:lnTo>
                    <a:pt x="247" y="303"/>
                  </a:lnTo>
                  <a:lnTo>
                    <a:pt x="251" y="303"/>
                  </a:lnTo>
                  <a:lnTo>
                    <a:pt x="258" y="303"/>
                  </a:lnTo>
                  <a:lnTo>
                    <a:pt x="266" y="304"/>
                  </a:lnTo>
                  <a:lnTo>
                    <a:pt x="282" y="310"/>
                  </a:lnTo>
                  <a:lnTo>
                    <a:pt x="295" y="316"/>
                  </a:lnTo>
                  <a:lnTo>
                    <a:pt x="298" y="319"/>
                  </a:lnTo>
                  <a:lnTo>
                    <a:pt x="302" y="324"/>
                  </a:lnTo>
                  <a:lnTo>
                    <a:pt x="304" y="327"/>
                  </a:lnTo>
                  <a:lnTo>
                    <a:pt x="305" y="331"/>
                  </a:lnTo>
                  <a:lnTo>
                    <a:pt x="308" y="334"/>
                  </a:lnTo>
                  <a:lnTo>
                    <a:pt x="311" y="336"/>
                  </a:lnTo>
                  <a:lnTo>
                    <a:pt x="314" y="337"/>
                  </a:lnTo>
                  <a:lnTo>
                    <a:pt x="321" y="337"/>
                  </a:lnTo>
                  <a:lnTo>
                    <a:pt x="328" y="337"/>
                  </a:lnTo>
                  <a:lnTo>
                    <a:pt x="334" y="339"/>
                  </a:lnTo>
                  <a:lnTo>
                    <a:pt x="339" y="341"/>
                  </a:lnTo>
                  <a:lnTo>
                    <a:pt x="345" y="343"/>
                  </a:lnTo>
                  <a:lnTo>
                    <a:pt x="355" y="344"/>
                  </a:lnTo>
                  <a:lnTo>
                    <a:pt x="367" y="344"/>
                  </a:lnTo>
                  <a:lnTo>
                    <a:pt x="375" y="344"/>
                  </a:lnTo>
                  <a:lnTo>
                    <a:pt x="383" y="347"/>
                  </a:lnTo>
                  <a:lnTo>
                    <a:pt x="391" y="350"/>
                  </a:lnTo>
                  <a:lnTo>
                    <a:pt x="399" y="352"/>
                  </a:lnTo>
                  <a:lnTo>
                    <a:pt x="403" y="352"/>
                  </a:lnTo>
                  <a:lnTo>
                    <a:pt x="409" y="350"/>
                  </a:lnTo>
                  <a:lnTo>
                    <a:pt x="412" y="345"/>
                  </a:lnTo>
                  <a:lnTo>
                    <a:pt x="417" y="341"/>
                  </a:lnTo>
                  <a:lnTo>
                    <a:pt x="423" y="331"/>
                  </a:lnTo>
                  <a:lnTo>
                    <a:pt x="428" y="320"/>
                  </a:lnTo>
                  <a:lnTo>
                    <a:pt x="431" y="318"/>
                  </a:lnTo>
                  <a:lnTo>
                    <a:pt x="433" y="317"/>
                  </a:lnTo>
                  <a:lnTo>
                    <a:pt x="443" y="323"/>
                  </a:lnTo>
                  <a:lnTo>
                    <a:pt x="453" y="328"/>
                  </a:lnTo>
                  <a:lnTo>
                    <a:pt x="456" y="327"/>
                  </a:lnTo>
                  <a:lnTo>
                    <a:pt x="458" y="326"/>
                  </a:lnTo>
                  <a:lnTo>
                    <a:pt x="464" y="323"/>
                  </a:lnTo>
                  <a:lnTo>
                    <a:pt x="471" y="320"/>
                  </a:lnTo>
                  <a:lnTo>
                    <a:pt x="477" y="318"/>
                  </a:lnTo>
                  <a:lnTo>
                    <a:pt x="484" y="317"/>
                  </a:lnTo>
                  <a:lnTo>
                    <a:pt x="490" y="315"/>
                  </a:lnTo>
                  <a:lnTo>
                    <a:pt x="497" y="312"/>
                  </a:lnTo>
                  <a:lnTo>
                    <a:pt x="502" y="309"/>
                  </a:lnTo>
                  <a:lnTo>
                    <a:pt x="507" y="303"/>
                  </a:lnTo>
                  <a:lnTo>
                    <a:pt x="513" y="304"/>
                  </a:lnTo>
                  <a:lnTo>
                    <a:pt x="517" y="308"/>
                  </a:lnTo>
                  <a:lnTo>
                    <a:pt x="528" y="310"/>
                  </a:lnTo>
                  <a:lnTo>
                    <a:pt x="538" y="311"/>
                  </a:lnTo>
                  <a:lnTo>
                    <a:pt x="545" y="310"/>
                  </a:lnTo>
                  <a:lnTo>
                    <a:pt x="548" y="308"/>
                  </a:lnTo>
                  <a:lnTo>
                    <a:pt x="550" y="306"/>
                  </a:lnTo>
                  <a:lnTo>
                    <a:pt x="553" y="302"/>
                  </a:lnTo>
                  <a:lnTo>
                    <a:pt x="553" y="299"/>
                  </a:lnTo>
                  <a:lnTo>
                    <a:pt x="555" y="295"/>
                  </a:lnTo>
                  <a:lnTo>
                    <a:pt x="557" y="293"/>
                  </a:lnTo>
                  <a:lnTo>
                    <a:pt x="562" y="291"/>
                  </a:lnTo>
                  <a:lnTo>
                    <a:pt x="570" y="292"/>
                  </a:lnTo>
                  <a:lnTo>
                    <a:pt x="577" y="295"/>
                  </a:lnTo>
                  <a:lnTo>
                    <a:pt x="580" y="296"/>
                  </a:lnTo>
                  <a:lnTo>
                    <a:pt x="583" y="298"/>
                  </a:lnTo>
                  <a:lnTo>
                    <a:pt x="587" y="298"/>
                  </a:lnTo>
                  <a:lnTo>
                    <a:pt x="589" y="296"/>
                  </a:lnTo>
                  <a:lnTo>
                    <a:pt x="594" y="296"/>
                  </a:lnTo>
                  <a:lnTo>
                    <a:pt x="599" y="296"/>
                  </a:lnTo>
                  <a:lnTo>
                    <a:pt x="604" y="298"/>
                  </a:lnTo>
                  <a:lnTo>
                    <a:pt x="610" y="300"/>
                  </a:lnTo>
                  <a:lnTo>
                    <a:pt x="621" y="304"/>
                  </a:lnTo>
                  <a:lnTo>
                    <a:pt x="632" y="307"/>
                  </a:lnTo>
                  <a:lnTo>
                    <a:pt x="637" y="302"/>
                  </a:lnTo>
                  <a:lnTo>
                    <a:pt x="642" y="299"/>
                  </a:lnTo>
                  <a:lnTo>
                    <a:pt x="653" y="303"/>
                  </a:lnTo>
                  <a:lnTo>
                    <a:pt x="665" y="310"/>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1" name="Freeform 451"/>
            <p:cNvSpPr>
              <a:spLocks/>
            </p:cNvSpPr>
            <p:nvPr/>
          </p:nvSpPr>
          <p:spPr bwMode="gray">
            <a:xfrm>
              <a:off x="5160963" y="4281488"/>
              <a:ext cx="211138" cy="142875"/>
            </a:xfrm>
            <a:custGeom>
              <a:avLst/>
              <a:gdLst/>
              <a:ahLst/>
              <a:cxnLst>
                <a:cxn ang="0">
                  <a:pos x="653" y="278"/>
                </a:cxn>
                <a:cxn ang="0">
                  <a:pos x="620" y="255"/>
                </a:cxn>
                <a:cxn ang="0">
                  <a:pos x="614" y="244"/>
                </a:cxn>
                <a:cxn ang="0">
                  <a:pos x="606" y="235"/>
                </a:cxn>
                <a:cxn ang="0">
                  <a:pos x="595" y="212"/>
                </a:cxn>
                <a:cxn ang="0">
                  <a:pos x="549" y="180"/>
                </a:cxn>
                <a:cxn ang="0">
                  <a:pos x="551" y="168"/>
                </a:cxn>
                <a:cxn ang="0">
                  <a:pos x="540" y="158"/>
                </a:cxn>
                <a:cxn ang="0">
                  <a:pos x="526" y="145"/>
                </a:cxn>
                <a:cxn ang="0">
                  <a:pos x="497" y="139"/>
                </a:cxn>
                <a:cxn ang="0">
                  <a:pos x="498" y="121"/>
                </a:cxn>
                <a:cxn ang="0">
                  <a:pos x="464" y="117"/>
                </a:cxn>
                <a:cxn ang="0">
                  <a:pos x="467" y="106"/>
                </a:cxn>
                <a:cxn ang="0">
                  <a:pos x="464" y="91"/>
                </a:cxn>
                <a:cxn ang="0">
                  <a:pos x="469" y="81"/>
                </a:cxn>
                <a:cxn ang="0">
                  <a:pos x="443" y="21"/>
                </a:cxn>
                <a:cxn ang="0">
                  <a:pos x="399" y="6"/>
                </a:cxn>
                <a:cxn ang="0">
                  <a:pos x="368" y="22"/>
                </a:cxn>
                <a:cxn ang="0">
                  <a:pos x="366" y="41"/>
                </a:cxn>
                <a:cxn ang="0">
                  <a:pos x="331" y="74"/>
                </a:cxn>
                <a:cxn ang="0">
                  <a:pos x="312" y="90"/>
                </a:cxn>
                <a:cxn ang="0">
                  <a:pos x="300" y="98"/>
                </a:cxn>
                <a:cxn ang="0">
                  <a:pos x="265" y="103"/>
                </a:cxn>
                <a:cxn ang="0">
                  <a:pos x="230" y="106"/>
                </a:cxn>
                <a:cxn ang="0">
                  <a:pos x="237" y="117"/>
                </a:cxn>
                <a:cxn ang="0">
                  <a:pos x="223" y="140"/>
                </a:cxn>
                <a:cxn ang="0">
                  <a:pos x="182" y="156"/>
                </a:cxn>
                <a:cxn ang="0">
                  <a:pos x="135" y="171"/>
                </a:cxn>
                <a:cxn ang="0">
                  <a:pos x="113" y="169"/>
                </a:cxn>
                <a:cxn ang="0">
                  <a:pos x="100" y="166"/>
                </a:cxn>
                <a:cxn ang="0">
                  <a:pos x="66" y="180"/>
                </a:cxn>
                <a:cxn ang="0">
                  <a:pos x="43" y="194"/>
                </a:cxn>
                <a:cxn ang="0">
                  <a:pos x="33" y="217"/>
                </a:cxn>
                <a:cxn ang="0">
                  <a:pos x="20" y="237"/>
                </a:cxn>
                <a:cxn ang="0">
                  <a:pos x="2" y="252"/>
                </a:cxn>
                <a:cxn ang="0">
                  <a:pos x="9" y="271"/>
                </a:cxn>
                <a:cxn ang="0">
                  <a:pos x="10" y="299"/>
                </a:cxn>
                <a:cxn ang="0">
                  <a:pos x="13" y="319"/>
                </a:cxn>
                <a:cxn ang="0">
                  <a:pos x="28" y="336"/>
                </a:cxn>
                <a:cxn ang="0">
                  <a:pos x="36" y="352"/>
                </a:cxn>
                <a:cxn ang="0">
                  <a:pos x="33" y="364"/>
                </a:cxn>
                <a:cxn ang="0">
                  <a:pos x="80" y="408"/>
                </a:cxn>
                <a:cxn ang="0">
                  <a:pos x="95" y="442"/>
                </a:cxn>
                <a:cxn ang="0">
                  <a:pos x="106" y="393"/>
                </a:cxn>
                <a:cxn ang="0">
                  <a:pos x="138" y="382"/>
                </a:cxn>
                <a:cxn ang="0">
                  <a:pos x="172" y="382"/>
                </a:cxn>
                <a:cxn ang="0">
                  <a:pos x="191" y="384"/>
                </a:cxn>
                <a:cxn ang="0">
                  <a:pos x="207" y="379"/>
                </a:cxn>
                <a:cxn ang="0">
                  <a:pos x="209" y="350"/>
                </a:cxn>
                <a:cxn ang="0">
                  <a:pos x="223" y="335"/>
                </a:cxn>
                <a:cxn ang="0">
                  <a:pos x="240" y="306"/>
                </a:cxn>
                <a:cxn ang="0">
                  <a:pos x="282" y="310"/>
                </a:cxn>
                <a:cxn ang="0">
                  <a:pos x="308" y="334"/>
                </a:cxn>
                <a:cxn ang="0">
                  <a:pos x="339" y="341"/>
                </a:cxn>
                <a:cxn ang="0">
                  <a:pos x="391" y="350"/>
                </a:cxn>
                <a:cxn ang="0">
                  <a:pos x="423" y="331"/>
                </a:cxn>
                <a:cxn ang="0">
                  <a:pos x="456" y="327"/>
                </a:cxn>
                <a:cxn ang="0">
                  <a:pos x="490" y="315"/>
                </a:cxn>
                <a:cxn ang="0">
                  <a:pos x="528" y="310"/>
                </a:cxn>
                <a:cxn ang="0">
                  <a:pos x="553" y="299"/>
                </a:cxn>
                <a:cxn ang="0">
                  <a:pos x="580" y="296"/>
                </a:cxn>
                <a:cxn ang="0">
                  <a:pos x="604" y="298"/>
                </a:cxn>
                <a:cxn ang="0">
                  <a:pos x="653" y="303"/>
                </a:cxn>
              </a:cxnLst>
              <a:rect l="0" t="0" r="r" b="b"/>
              <a:pathLst>
                <a:path w="665" h="450">
                  <a:moveTo>
                    <a:pt x="665" y="310"/>
                  </a:moveTo>
                  <a:lnTo>
                    <a:pt x="661" y="303"/>
                  </a:lnTo>
                  <a:lnTo>
                    <a:pt x="657" y="298"/>
                  </a:lnTo>
                  <a:lnTo>
                    <a:pt x="654" y="292"/>
                  </a:lnTo>
                  <a:lnTo>
                    <a:pt x="653" y="284"/>
                  </a:lnTo>
                  <a:lnTo>
                    <a:pt x="653" y="278"/>
                  </a:lnTo>
                  <a:lnTo>
                    <a:pt x="651" y="274"/>
                  </a:lnTo>
                  <a:lnTo>
                    <a:pt x="647" y="269"/>
                  </a:lnTo>
                  <a:lnTo>
                    <a:pt x="643" y="266"/>
                  </a:lnTo>
                  <a:lnTo>
                    <a:pt x="632" y="260"/>
                  </a:lnTo>
                  <a:lnTo>
                    <a:pt x="622" y="255"/>
                  </a:lnTo>
                  <a:lnTo>
                    <a:pt x="620" y="255"/>
                  </a:lnTo>
                  <a:lnTo>
                    <a:pt x="618" y="254"/>
                  </a:lnTo>
                  <a:lnTo>
                    <a:pt x="615" y="253"/>
                  </a:lnTo>
                  <a:lnTo>
                    <a:pt x="614" y="251"/>
                  </a:lnTo>
                  <a:lnTo>
                    <a:pt x="615" y="247"/>
                  </a:lnTo>
                  <a:lnTo>
                    <a:pt x="616" y="245"/>
                  </a:lnTo>
                  <a:lnTo>
                    <a:pt x="614" y="244"/>
                  </a:lnTo>
                  <a:lnTo>
                    <a:pt x="612" y="243"/>
                  </a:lnTo>
                  <a:lnTo>
                    <a:pt x="607" y="243"/>
                  </a:lnTo>
                  <a:lnTo>
                    <a:pt x="605" y="242"/>
                  </a:lnTo>
                  <a:lnTo>
                    <a:pt x="604" y="241"/>
                  </a:lnTo>
                  <a:lnTo>
                    <a:pt x="604" y="239"/>
                  </a:lnTo>
                  <a:lnTo>
                    <a:pt x="606" y="235"/>
                  </a:lnTo>
                  <a:lnTo>
                    <a:pt x="608" y="229"/>
                  </a:lnTo>
                  <a:lnTo>
                    <a:pt x="610" y="226"/>
                  </a:lnTo>
                  <a:lnTo>
                    <a:pt x="611" y="222"/>
                  </a:lnTo>
                  <a:lnTo>
                    <a:pt x="606" y="219"/>
                  </a:lnTo>
                  <a:lnTo>
                    <a:pt x="600" y="217"/>
                  </a:lnTo>
                  <a:lnTo>
                    <a:pt x="595" y="212"/>
                  </a:lnTo>
                  <a:lnTo>
                    <a:pt x="590" y="208"/>
                  </a:lnTo>
                  <a:lnTo>
                    <a:pt x="582" y="201"/>
                  </a:lnTo>
                  <a:lnTo>
                    <a:pt x="574" y="196"/>
                  </a:lnTo>
                  <a:lnTo>
                    <a:pt x="563" y="192"/>
                  </a:lnTo>
                  <a:lnTo>
                    <a:pt x="553" y="185"/>
                  </a:lnTo>
                  <a:lnTo>
                    <a:pt x="549" y="180"/>
                  </a:lnTo>
                  <a:lnTo>
                    <a:pt x="547" y="178"/>
                  </a:lnTo>
                  <a:lnTo>
                    <a:pt x="547" y="176"/>
                  </a:lnTo>
                  <a:lnTo>
                    <a:pt x="548" y="174"/>
                  </a:lnTo>
                  <a:lnTo>
                    <a:pt x="549" y="172"/>
                  </a:lnTo>
                  <a:lnTo>
                    <a:pt x="550" y="171"/>
                  </a:lnTo>
                  <a:lnTo>
                    <a:pt x="551" y="168"/>
                  </a:lnTo>
                  <a:lnTo>
                    <a:pt x="550" y="163"/>
                  </a:lnTo>
                  <a:lnTo>
                    <a:pt x="548" y="161"/>
                  </a:lnTo>
                  <a:lnTo>
                    <a:pt x="545" y="158"/>
                  </a:lnTo>
                  <a:lnTo>
                    <a:pt x="543" y="158"/>
                  </a:lnTo>
                  <a:lnTo>
                    <a:pt x="541" y="158"/>
                  </a:lnTo>
                  <a:lnTo>
                    <a:pt x="540" y="158"/>
                  </a:lnTo>
                  <a:lnTo>
                    <a:pt x="538" y="158"/>
                  </a:lnTo>
                  <a:lnTo>
                    <a:pt x="537" y="156"/>
                  </a:lnTo>
                  <a:lnTo>
                    <a:pt x="534" y="153"/>
                  </a:lnTo>
                  <a:lnTo>
                    <a:pt x="533" y="150"/>
                  </a:lnTo>
                  <a:lnTo>
                    <a:pt x="531" y="148"/>
                  </a:lnTo>
                  <a:lnTo>
                    <a:pt x="526" y="145"/>
                  </a:lnTo>
                  <a:lnTo>
                    <a:pt x="520" y="144"/>
                  </a:lnTo>
                  <a:lnTo>
                    <a:pt x="512" y="143"/>
                  </a:lnTo>
                  <a:lnTo>
                    <a:pt x="505" y="141"/>
                  </a:lnTo>
                  <a:lnTo>
                    <a:pt x="501" y="141"/>
                  </a:lnTo>
                  <a:lnTo>
                    <a:pt x="499" y="140"/>
                  </a:lnTo>
                  <a:lnTo>
                    <a:pt x="497" y="139"/>
                  </a:lnTo>
                  <a:lnTo>
                    <a:pt x="496" y="137"/>
                  </a:lnTo>
                  <a:lnTo>
                    <a:pt x="494" y="135"/>
                  </a:lnTo>
                  <a:lnTo>
                    <a:pt x="494" y="131"/>
                  </a:lnTo>
                  <a:lnTo>
                    <a:pt x="496" y="128"/>
                  </a:lnTo>
                  <a:lnTo>
                    <a:pt x="499" y="123"/>
                  </a:lnTo>
                  <a:lnTo>
                    <a:pt x="498" y="121"/>
                  </a:lnTo>
                  <a:lnTo>
                    <a:pt x="498" y="120"/>
                  </a:lnTo>
                  <a:lnTo>
                    <a:pt x="489" y="119"/>
                  </a:lnTo>
                  <a:lnTo>
                    <a:pt x="475" y="120"/>
                  </a:lnTo>
                  <a:lnTo>
                    <a:pt x="469" y="120"/>
                  </a:lnTo>
                  <a:lnTo>
                    <a:pt x="465" y="119"/>
                  </a:lnTo>
                  <a:lnTo>
                    <a:pt x="464" y="117"/>
                  </a:lnTo>
                  <a:lnTo>
                    <a:pt x="464" y="115"/>
                  </a:lnTo>
                  <a:lnTo>
                    <a:pt x="464" y="114"/>
                  </a:lnTo>
                  <a:lnTo>
                    <a:pt x="465" y="111"/>
                  </a:lnTo>
                  <a:lnTo>
                    <a:pt x="467" y="108"/>
                  </a:lnTo>
                  <a:lnTo>
                    <a:pt x="467" y="106"/>
                  </a:lnTo>
                  <a:lnTo>
                    <a:pt x="467" y="106"/>
                  </a:lnTo>
                  <a:lnTo>
                    <a:pt x="466" y="105"/>
                  </a:lnTo>
                  <a:lnTo>
                    <a:pt x="464" y="105"/>
                  </a:lnTo>
                  <a:lnTo>
                    <a:pt x="461" y="104"/>
                  </a:lnTo>
                  <a:lnTo>
                    <a:pt x="460" y="101"/>
                  </a:lnTo>
                  <a:lnTo>
                    <a:pt x="459" y="97"/>
                  </a:lnTo>
                  <a:lnTo>
                    <a:pt x="464" y="91"/>
                  </a:lnTo>
                  <a:lnTo>
                    <a:pt x="463" y="93"/>
                  </a:lnTo>
                  <a:lnTo>
                    <a:pt x="461" y="95"/>
                  </a:lnTo>
                  <a:lnTo>
                    <a:pt x="461" y="96"/>
                  </a:lnTo>
                  <a:lnTo>
                    <a:pt x="463" y="95"/>
                  </a:lnTo>
                  <a:lnTo>
                    <a:pt x="467" y="91"/>
                  </a:lnTo>
                  <a:lnTo>
                    <a:pt x="469" y="81"/>
                  </a:lnTo>
                  <a:lnTo>
                    <a:pt x="471" y="70"/>
                  </a:lnTo>
                  <a:lnTo>
                    <a:pt x="469" y="60"/>
                  </a:lnTo>
                  <a:lnTo>
                    <a:pt x="466" y="51"/>
                  </a:lnTo>
                  <a:lnTo>
                    <a:pt x="461" y="43"/>
                  </a:lnTo>
                  <a:lnTo>
                    <a:pt x="456" y="35"/>
                  </a:lnTo>
                  <a:lnTo>
                    <a:pt x="443" y="21"/>
                  </a:lnTo>
                  <a:lnTo>
                    <a:pt x="432" y="5"/>
                  </a:lnTo>
                  <a:lnTo>
                    <a:pt x="426" y="2"/>
                  </a:lnTo>
                  <a:lnTo>
                    <a:pt x="420" y="1"/>
                  </a:lnTo>
                  <a:lnTo>
                    <a:pt x="415" y="0"/>
                  </a:lnTo>
                  <a:lnTo>
                    <a:pt x="408" y="1"/>
                  </a:lnTo>
                  <a:lnTo>
                    <a:pt x="399" y="6"/>
                  </a:lnTo>
                  <a:lnTo>
                    <a:pt x="391" y="11"/>
                  </a:lnTo>
                  <a:lnTo>
                    <a:pt x="384" y="14"/>
                  </a:lnTo>
                  <a:lnTo>
                    <a:pt x="378" y="16"/>
                  </a:lnTo>
                  <a:lnTo>
                    <a:pt x="372" y="18"/>
                  </a:lnTo>
                  <a:lnTo>
                    <a:pt x="369" y="19"/>
                  </a:lnTo>
                  <a:lnTo>
                    <a:pt x="368" y="22"/>
                  </a:lnTo>
                  <a:lnTo>
                    <a:pt x="369" y="24"/>
                  </a:lnTo>
                  <a:lnTo>
                    <a:pt x="370" y="26"/>
                  </a:lnTo>
                  <a:lnTo>
                    <a:pt x="371" y="29"/>
                  </a:lnTo>
                  <a:lnTo>
                    <a:pt x="371" y="32"/>
                  </a:lnTo>
                  <a:lnTo>
                    <a:pt x="370" y="35"/>
                  </a:lnTo>
                  <a:lnTo>
                    <a:pt x="366" y="41"/>
                  </a:lnTo>
                  <a:lnTo>
                    <a:pt x="360" y="46"/>
                  </a:lnTo>
                  <a:lnTo>
                    <a:pt x="353" y="50"/>
                  </a:lnTo>
                  <a:lnTo>
                    <a:pt x="346" y="55"/>
                  </a:lnTo>
                  <a:lnTo>
                    <a:pt x="341" y="62"/>
                  </a:lnTo>
                  <a:lnTo>
                    <a:pt x="335" y="68"/>
                  </a:lnTo>
                  <a:lnTo>
                    <a:pt x="331" y="74"/>
                  </a:lnTo>
                  <a:lnTo>
                    <a:pt x="327" y="80"/>
                  </a:lnTo>
                  <a:lnTo>
                    <a:pt x="325" y="83"/>
                  </a:lnTo>
                  <a:lnTo>
                    <a:pt x="322" y="86"/>
                  </a:lnTo>
                  <a:lnTo>
                    <a:pt x="319" y="87"/>
                  </a:lnTo>
                  <a:lnTo>
                    <a:pt x="315" y="88"/>
                  </a:lnTo>
                  <a:lnTo>
                    <a:pt x="312" y="90"/>
                  </a:lnTo>
                  <a:lnTo>
                    <a:pt x="309" y="91"/>
                  </a:lnTo>
                  <a:lnTo>
                    <a:pt x="308" y="93"/>
                  </a:lnTo>
                  <a:lnTo>
                    <a:pt x="306" y="96"/>
                  </a:lnTo>
                  <a:lnTo>
                    <a:pt x="304" y="97"/>
                  </a:lnTo>
                  <a:lnTo>
                    <a:pt x="303" y="98"/>
                  </a:lnTo>
                  <a:lnTo>
                    <a:pt x="300" y="98"/>
                  </a:lnTo>
                  <a:lnTo>
                    <a:pt x="295" y="98"/>
                  </a:lnTo>
                  <a:lnTo>
                    <a:pt x="289" y="97"/>
                  </a:lnTo>
                  <a:lnTo>
                    <a:pt x="285" y="98"/>
                  </a:lnTo>
                  <a:lnTo>
                    <a:pt x="279" y="99"/>
                  </a:lnTo>
                  <a:lnTo>
                    <a:pt x="274" y="101"/>
                  </a:lnTo>
                  <a:lnTo>
                    <a:pt x="265" y="103"/>
                  </a:lnTo>
                  <a:lnTo>
                    <a:pt x="257" y="101"/>
                  </a:lnTo>
                  <a:lnTo>
                    <a:pt x="251" y="101"/>
                  </a:lnTo>
                  <a:lnTo>
                    <a:pt x="245" y="101"/>
                  </a:lnTo>
                  <a:lnTo>
                    <a:pt x="239" y="103"/>
                  </a:lnTo>
                  <a:lnTo>
                    <a:pt x="232" y="105"/>
                  </a:lnTo>
                  <a:lnTo>
                    <a:pt x="230" y="106"/>
                  </a:lnTo>
                  <a:lnTo>
                    <a:pt x="228" y="108"/>
                  </a:lnTo>
                  <a:lnTo>
                    <a:pt x="227" y="109"/>
                  </a:lnTo>
                  <a:lnTo>
                    <a:pt x="227" y="111"/>
                  </a:lnTo>
                  <a:lnTo>
                    <a:pt x="229" y="114"/>
                  </a:lnTo>
                  <a:lnTo>
                    <a:pt x="233" y="116"/>
                  </a:lnTo>
                  <a:lnTo>
                    <a:pt x="237" y="117"/>
                  </a:lnTo>
                  <a:lnTo>
                    <a:pt x="239" y="120"/>
                  </a:lnTo>
                  <a:lnTo>
                    <a:pt x="239" y="123"/>
                  </a:lnTo>
                  <a:lnTo>
                    <a:pt x="237" y="127"/>
                  </a:lnTo>
                  <a:lnTo>
                    <a:pt x="233" y="130"/>
                  </a:lnTo>
                  <a:lnTo>
                    <a:pt x="230" y="133"/>
                  </a:lnTo>
                  <a:lnTo>
                    <a:pt x="223" y="140"/>
                  </a:lnTo>
                  <a:lnTo>
                    <a:pt x="217" y="146"/>
                  </a:lnTo>
                  <a:lnTo>
                    <a:pt x="213" y="149"/>
                  </a:lnTo>
                  <a:lnTo>
                    <a:pt x="208" y="153"/>
                  </a:lnTo>
                  <a:lnTo>
                    <a:pt x="201" y="154"/>
                  </a:lnTo>
                  <a:lnTo>
                    <a:pt x="195" y="155"/>
                  </a:lnTo>
                  <a:lnTo>
                    <a:pt x="182" y="156"/>
                  </a:lnTo>
                  <a:lnTo>
                    <a:pt x="170" y="156"/>
                  </a:lnTo>
                  <a:lnTo>
                    <a:pt x="164" y="157"/>
                  </a:lnTo>
                  <a:lnTo>
                    <a:pt x="158" y="158"/>
                  </a:lnTo>
                  <a:lnTo>
                    <a:pt x="151" y="161"/>
                  </a:lnTo>
                  <a:lnTo>
                    <a:pt x="147" y="164"/>
                  </a:lnTo>
                  <a:lnTo>
                    <a:pt x="135" y="171"/>
                  </a:lnTo>
                  <a:lnTo>
                    <a:pt x="125" y="177"/>
                  </a:lnTo>
                  <a:lnTo>
                    <a:pt x="119" y="178"/>
                  </a:lnTo>
                  <a:lnTo>
                    <a:pt x="116" y="177"/>
                  </a:lnTo>
                  <a:lnTo>
                    <a:pt x="115" y="174"/>
                  </a:lnTo>
                  <a:lnTo>
                    <a:pt x="114" y="172"/>
                  </a:lnTo>
                  <a:lnTo>
                    <a:pt x="113" y="169"/>
                  </a:lnTo>
                  <a:lnTo>
                    <a:pt x="111" y="166"/>
                  </a:lnTo>
                  <a:lnTo>
                    <a:pt x="108" y="164"/>
                  </a:lnTo>
                  <a:lnTo>
                    <a:pt x="103" y="163"/>
                  </a:lnTo>
                  <a:lnTo>
                    <a:pt x="99" y="165"/>
                  </a:lnTo>
                  <a:lnTo>
                    <a:pt x="99" y="166"/>
                  </a:lnTo>
                  <a:lnTo>
                    <a:pt x="100" y="166"/>
                  </a:lnTo>
                  <a:lnTo>
                    <a:pt x="100" y="170"/>
                  </a:lnTo>
                  <a:lnTo>
                    <a:pt x="93" y="174"/>
                  </a:lnTo>
                  <a:lnTo>
                    <a:pt x="86" y="178"/>
                  </a:lnTo>
                  <a:lnTo>
                    <a:pt x="78" y="181"/>
                  </a:lnTo>
                  <a:lnTo>
                    <a:pt x="70" y="182"/>
                  </a:lnTo>
                  <a:lnTo>
                    <a:pt x="66" y="180"/>
                  </a:lnTo>
                  <a:lnTo>
                    <a:pt x="64" y="179"/>
                  </a:lnTo>
                  <a:lnTo>
                    <a:pt x="61" y="179"/>
                  </a:lnTo>
                  <a:lnTo>
                    <a:pt x="56" y="179"/>
                  </a:lnTo>
                  <a:lnTo>
                    <a:pt x="51" y="187"/>
                  </a:lnTo>
                  <a:lnTo>
                    <a:pt x="46" y="192"/>
                  </a:lnTo>
                  <a:lnTo>
                    <a:pt x="43" y="194"/>
                  </a:lnTo>
                  <a:lnTo>
                    <a:pt x="42" y="197"/>
                  </a:lnTo>
                  <a:lnTo>
                    <a:pt x="40" y="201"/>
                  </a:lnTo>
                  <a:lnTo>
                    <a:pt x="38" y="206"/>
                  </a:lnTo>
                  <a:lnTo>
                    <a:pt x="36" y="211"/>
                  </a:lnTo>
                  <a:lnTo>
                    <a:pt x="35" y="214"/>
                  </a:lnTo>
                  <a:lnTo>
                    <a:pt x="33" y="217"/>
                  </a:lnTo>
                  <a:lnTo>
                    <a:pt x="30" y="219"/>
                  </a:lnTo>
                  <a:lnTo>
                    <a:pt x="28" y="221"/>
                  </a:lnTo>
                  <a:lnTo>
                    <a:pt x="26" y="223"/>
                  </a:lnTo>
                  <a:lnTo>
                    <a:pt x="24" y="227"/>
                  </a:lnTo>
                  <a:lnTo>
                    <a:pt x="23" y="231"/>
                  </a:lnTo>
                  <a:lnTo>
                    <a:pt x="20" y="237"/>
                  </a:lnTo>
                  <a:lnTo>
                    <a:pt x="17" y="242"/>
                  </a:lnTo>
                  <a:lnTo>
                    <a:pt x="15" y="244"/>
                  </a:lnTo>
                  <a:lnTo>
                    <a:pt x="11" y="246"/>
                  </a:lnTo>
                  <a:lnTo>
                    <a:pt x="8" y="247"/>
                  </a:lnTo>
                  <a:lnTo>
                    <a:pt x="4" y="250"/>
                  </a:lnTo>
                  <a:lnTo>
                    <a:pt x="2" y="252"/>
                  </a:lnTo>
                  <a:lnTo>
                    <a:pt x="0" y="257"/>
                  </a:lnTo>
                  <a:lnTo>
                    <a:pt x="1" y="260"/>
                  </a:lnTo>
                  <a:lnTo>
                    <a:pt x="2" y="261"/>
                  </a:lnTo>
                  <a:lnTo>
                    <a:pt x="4" y="261"/>
                  </a:lnTo>
                  <a:lnTo>
                    <a:pt x="9" y="262"/>
                  </a:lnTo>
                  <a:lnTo>
                    <a:pt x="9" y="271"/>
                  </a:lnTo>
                  <a:lnTo>
                    <a:pt x="8" y="282"/>
                  </a:lnTo>
                  <a:lnTo>
                    <a:pt x="7" y="285"/>
                  </a:lnTo>
                  <a:lnTo>
                    <a:pt x="7" y="288"/>
                  </a:lnTo>
                  <a:lnTo>
                    <a:pt x="7" y="293"/>
                  </a:lnTo>
                  <a:lnTo>
                    <a:pt x="8" y="296"/>
                  </a:lnTo>
                  <a:lnTo>
                    <a:pt x="10" y="299"/>
                  </a:lnTo>
                  <a:lnTo>
                    <a:pt x="13" y="301"/>
                  </a:lnTo>
                  <a:lnTo>
                    <a:pt x="15" y="303"/>
                  </a:lnTo>
                  <a:lnTo>
                    <a:pt x="15" y="307"/>
                  </a:lnTo>
                  <a:lnTo>
                    <a:pt x="15" y="311"/>
                  </a:lnTo>
                  <a:lnTo>
                    <a:pt x="15" y="315"/>
                  </a:lnTo>
                  <a:lnTo>
                    <a:pt x="13" y="319"/>
                  </a:lnTo>
                  <a:lnTo>
                    <a:pt x="13" y="323"/>
                  </a:lnTo>
                  <a:lnTo>
                    <a:pt x="15" y="327"/>
                  </a:lnTo>
                  <a:lnTo>
                    <a:pt x="18" y="331"/>
                  </a:lnTo>
                  <a:lnTo>
                    <a:pt x="21" y="333"/>
                  </a:lnTo>
                  <a:lnTo>
                    <a:pt x="26" y="335"/>
                  </a:lnTo>
                  <a:lnTo>
                    <a:pt x="28" y="336"/>
                  </a:lnTo>
                  <a:lnTo>
                    <a:pt x="30" y="337"/>
                  </a:lnTo>
                  <a:lnTo>
                    <a:pt x="32" y="340"/>
                  </a:lnTo>
                  <a:lnTo>
                    <a:pt x="33" y="342"/>
                  </a:lnTo>
                  <a:lnTo>
                    <a:pt x="34" y="349"/>
                  </a:lnTo>
                  <a:lnTo>
                    <a:pt x="36" y="351"/>
                  </a:lnTo>
                  <a:lnTo>
                    <a:pt x="36" y="352"/>
                  </a:lnTo>
                  <a:lnTo>
                    <a:pt x="36" y="353"/>
                  </a:lnTo>
                  <a:lnTo>
                    <a:pt x="36" y="355"/>
                  </a:lnTo>
                  <a:lnTo>
                    <a:pt x="34" y="357"/>
                  </a:lnTo>
                  <a:lnTo>
                    <a:pt x="33" y="359"/>
                  </a:lnTo>
                  <a:lnTo>
                    <a:pt x="33" y="361"/>
                  </a:lnTo>
                  <a:lnTo>
                    <a:pt x="33" y="364"/>
                  </a:lnTo>
                  <a:lnTo>
                    <a:pt x="34" y="366"/>
                  </a:lnTo>
                  <a:lnTo>
                    <a:pt x="37" y="371"/>
                  </a:lnTo>
                  <a:lnTo>
                    <a:pt x="41" y="374"/>
                  </a:lnTo>
                  <a:lnTo>
                    <a:pt x="57" y="389"/>
                  </a:lnTo>
                  <a:lnTo>
                    <a:pt x="74" y="402"/>
                  </a:lnTo>
                  <a:lnTo>
                    <a:pt x="80" y="408"/>
                  </a:lnTo>
                  <a:lnTo>
                    <a:pt x="82" y="414"/>
                  </a:lnTo>
                  <a:lnTo>
                    <a:pt x="84" y="420"/>
                  </a:lnTo>
                  <a:lnTo>
                    <a:pt x="85" y="425"/>
                  </a:lnTo>
                  <a:lnTo>
                    <a:pt x="86" y="437"/>
                  </a:lnTo>
                  <a:lnTo>
                    <a:pt x="90" y="450"/>
                  </a:lnTo>
                  <a:lnTo>
                    <a:pt x="95" y="442"/>
                  </a:lnTo>
                  <a:lnTo>
                    <a:pt x="99" y="434"/>
                  </a:lnTo>
                  <a:lnTo>
                    <a:pt x="101" y="425"/>
                  </a:lnTo>
                  <a:lnTo>
                    <a:pt x="103" y="416"/>
                  </a:lnTo>
                  <a:lnTo>
                    <a:pt x="103" y="407"/>
                  </a:lnTo>
                  <a:lnTo>
                    <a:pt x="105" y="397"/>
                  </a:lnTo>
                  <a:lnTo>
                    <a:pt x="106" y="393"/>
                  </a:lnTo>
                  <a:lnTo>
                    <a:pt x="108" y="389"/>
                  </a:lnTo>
                  <a:lnTo>
                    <a:pt x="111" y="385"/>
                  </a:lnTo>
                  <a:lnTo>
                    <a:pt x="115" y="382"/>
                  </a:lnTo>
                  <a:lnTo>
                    <a:pt x="123" y="382"/>
                  </a:lnTo>
                  <a:lnTo>
                    <a:pt x="130" y="383"/>
                  </a:lnTo>
                  <a:lnTo>
                    <a:pt x="138" y="382"/>
                  </a:lnTo>
                  <a:lnTo>
                    <a:pt x="146" y="380"/>
                  </a:lnTo>
                  <a:lnTo>
                    <a:pt x="152" y="376"/>
                  </a:lnTo>
                  <a:lnTo>
                    <a:pt x="156" y="375"/>
                  </a:lnTo>
                  <a:lnTo>
                    <a:pt x="160" y="375"/>
                  </a:lnTo>
                  <a:lnTo>
                    <a:pt x="167" y="380"/>
                  </a:lnTo>
                  <a:lnTo>
                    <a:pt x="172" y="382"/>
                  </a:lnTo>
                  <a:lnTo>
                    <a:pt x="178" y="383"/>
                  </a:lnTo>
                  <a:lnTo>
                    <a:pt x="181" y="382"/>
                  </a:lnTo>
                  <a:lnTo>
                    <a:pt x="181" y="382"/>
                  </a:lnTo>
                  <a:lnTo>
                    <a:pt x="183" y="382"/>
                  </a:lnTo>
                  <a:lnTo>
                    <a:pt x="187" y="383"/>
                  </a:lnTo>
                  <a:lnTo>
                    <a:pt x="191" y="384"/>
                  </a:lnTo>
                  <a:lnTo>
                    <a:pt x="194" y="383"/>
                  </a:lnTo>
                  <a:lnTo>
                    <a:pt x="196" y="383"/>
                  </a:lnTo>
                  <a:lnTo>
                    <a:pt x="197" y="382"/>
                  </a:lnTo>
                  <a:lnTo>
                    <a:pt x="199" y="379"/>
                  </a:lnTo>
                  <a:lnTo>
                    <a:pt x="204" y="377"/>
                  </a:lnTo>
                  <a:lnTo>
                    <a:pt x="207" y="379"/>
                  </a:lnTo>
                  <a:lnTo>
                    <a:pt x="211" y="380"/>
                  </a:lnTo>
                  <a:lnTo>
                    <a:pt x="213" y="383"/>
                  </a:lnTo>
                  <a:lnTo>
                    <a:pt x="215" y="386"/>
                  </a:lnTo>
                  <a:lnTo>
                    <a:pt x="212" y="369"/>
                  </a:lnTo>
                  <a:lnTo>
                    <a:pt x="209" y="352"/>
                  </a:lnTo>
                  <a:lnTo>
                    <a:pt x="209" y="350"/>
                  </a:lnTo>
                  <a:lnTo>
                    <a:pt x="209" y="347"/>
                  </a:lnTo>
                  <a:lnTo>
                    <a:pt x="211" y="343"/>
                  </a:lnTo>
                  <a:lnTo>
                    <a:pt x="212" y="341"/>
                  </a:lnTo>
                  <a:lnTo>
                    <a:pt x="215" y="340"/>
                  </a:lnTo>
                  <a:lnTo>
                    <a:pt x="219" y="340"/>
                  </a:lnTo>
                  <a:lnTo>
                    <a:pt x="223" y="335"/>
                  </a:lnTo>
                  <a:lnTo>
                    <a:pt x="225" y="329"/>
                  </a:lnTo>
                  <a:lnTo>
                    <a:pt x="228" y="324"/>
                  </a:lnTo>
                  <a:lnTo>
                    <a:pt x="231" y="318"/>
                  </a:lnTo>
                  <a:lnTo>
                    <a:pt x="233" y="312"/>
                  </a:lnTo>
                  <a:lnTo>
                    <a:pt x="238" y="308"/>
                  </a:lnTo>
                  <a:lnTo>
                    <a:pt x="240" y="306"/>
                  </a:lnTo>
                  <a:lnTo>
                    <a:pt x="244" y="304"/>
                  </a:lnTo>
                  <a:lnTo>
                    <a:pt x="247" y="303"/>
                  </a:lnTo>
                  <a:lnTo>
                    <a:pt x="251" y="303"/>
                  </a:lnTo>
                  <a:lnTo>
                    <a:pt x="258" y="303"/>
                  </a:lnTo>
                  <a:lnTo>
                    <a:pt x="266" y="304"/>
                  </a:lnTo>
                  <a:lnTo>
                    <a:pt x="282" y="310"/>
                  </a:lnTo>
                  <a:lnTo>
                    <a:pt x="295" y="316"/>
                  </a:lnTo>
                  <a:lnTo>
                    <a:pt x="298" y="319"/>
                  </a:lnTo>
                  <a:lnTo>
                    <a:pt x="302" y="324"/>
                  </a:lnTo>
                  <a:lnTo>
                    <a:pt x="304" y="327"/>
                  </a:lnTo>
                  <a:lnTo>
                    <a:pt x="305" y="331"/>
                  </a:lnTo>
                  <a:lnTo>
                    <a:pt x="308" y="334"/>
                  </a:lnTo>
                  <a:lnTo>
                    <a:pt x="311" y="336"/>
                  </a:lnTo>
                  <a:lnTo>
                    <a:pt x="314" y="337"/>
                  </a:lnTo>
                  <a:lnTo>
                    <a:pt x="321" y="337"/>
                  </a:lnTo>
                  <a:lnTo>
                    <a:pt x="328" y="337"/>
                  </a:lnTo>
                  <a:lnTo>
                    <a:pt x="334" y="339"/>
                  </a:lnTo>
                  <a:lnTo>
                    <a:pt x="339" y="341"/>
                  </a:lnTo>
                  <a:lnTo>
                    <a:pt x="345" y="343"/>
                  </a:lnTo>
                  <a:lnTo>
                    <a:pt x="355" y="344"/>
                  </a:lnTo>
                  <a:lnTo>
                    <a:pt x="367" y="344"/>
                  </a:lnTo>
                  <a:lnTo>
                    <a:pt x="375" y="344"/>
                  </a:lnTo>
                  <a:lnTo>
                    <a:pt x="383" y="347"/>
                  </a:lnTo>
                  <a:lnTo>
                    <a:pt x="391" y="350"/>
                  </a:lnTo>
                  <a:lnTo>
                    <a:pt x="399" y="352"/>
                  </a:lnTo>
                  <a:lnTo>
                    <a:pt x="403" y="352"/>
                  </a:lnTo>
                  <a:lnTo>
                    <a:pt x="409" y="350"/>
                  </a:lnTo>
                  <a:lnTo>
                    <a:pt x="412" y="345"/>
                  </a:lnTo>
                  <a:lnTo>
                    <a:pt x="417" y="341"/>
                  </a:lnTo>
                  <a:lnTo>
                    <a:pt x="423" y="331"/>
                  </a:lnTo>
                  <a:lnTo>
                    <a:pt x="428" y="320"/>
                  </a:lnTo>
                  <a:lnTo>
                    <a:pt x="431" y="318"/>
                  </a:lnTo>
                  <a:lnTo>
                    <a:pt x="433" y="317"/>
                  </a:lnTo>
                  <a:lnTo>
                    <a:pt x="443" y="323"/>
                  </a:lnTo>
                  <a:lnTo>
                    <a:pt x="453" y="328"/>
                  </a:lnTo>
                  <a:lnTo>
                    <a:pt x="456" y="327"/>
                  </a:lnTo>
                  <a:lnTo>
                    <a:pt x="458" y="326"/>
                  </a:lnTo>
                  <a:lnTo>
                    <a:pt x="464" y="323"/>
                  </a:lnTo>
                  <a:lnTo>
                    <a:pt x="471" y="320"/>
                  </a:lnTo>
                  <a:lnTo>
                    <a:pt x="477" y="318"/>
                  </a:lnTo>
                  <a:lnTo>
                    <a:pt x="484" y="317"/>
                  </a:lnTo>
                  <a:lnTo>
                    <a:pt x="490" y="315"/>
                  </a:lnTo>
                  <a:lnTo>
                    <a:pt x="497" y="312"/>
                  </a:lnTo>
                  <a:lnTo>
                    <a:pt x="502" y="309"/>
                  </a:lnTo>
                  <a:lnTo>
                    <a:pt x="507" y="303"/>
                  </a:lnTo>
                  <a:lnTo>
                    <a:pt x="513" y="304"/>
                  </a:lnTo>
                  <a:lnTo>
                    <a:pt x="517" y="308"/>
                  </a:lnTo>
                  <a:lnTo>
                    <a:pt x="528" y="310"/>
                  </a:lnTo>
                  <a:lnTo>
                    <a:pt x="538" y="311"/>
                  </a:lnTo>
                  <a:lnTo>
                    <a:pt x="545" y="310"/>
                  </a:lnTo>
                  <a:lnTo>
                    <a:pt x="548" y="308"/>
                  </a:lnTo>
                  <a:lnTo>
                    <a:pt x="550" y="306"/>
                  </a:lnTo>
                  <a:lnTo>
                    <a:pt x="553" y="302"/>
                  </a:lnTo>
                  <a:lnTo>
                    <a:pt x="553" y="299"/>
                  </a:lnTo>
                  <a:lnTo>
                    <a:pt x="555" y="295"/>
                  </a:lnTo>
                  <a:lnTo>
                    <a:pt x="557" y="293"/>
                  </a:lnTo>
                  <a:lnTo>
                    <a:pt x="562" y="291"/>
                  </a:lnTo>
                  <a:lnTo>
                    <a:pt x="570" y="292"/>
                  </a:lnTo>
                  <a:lnTo>
                    <a:pt x="577" y="295"/>
                  </a:lnTo>
                  <a:lnTo>
                    <a:pt x="580" y="296"/>
                  </a:lnTo>
                  <a:lnTo>
                    <a:pt x="583" y="298"/>
                  </a:lnTo>
                  <a:lnTo>
                    <a:pt x="587" y="298"/>
                  </a:lnTo>
                  <a:lnTo>
                    <a:pt x="589" y="296"/>
                  </a:lnTo>
                  <a:lnTo>
                    <a:pt x="594" y="296"/>
                  </a:lnTo>
                  <a:lnTo>
                    <a:pt x="599" y="296"/>
                  </a:lnTo>
                  <a:lnTo>
                    <a:pt x="604" y="298"/>
                  </a:lnTo>
                  <a:lnTo>
                    <a:pt x="610" y="300"/>
                  </a:lnTo>
                  <a:lnTo>
                    <a:pt x="621" y="304"/>
                  </a:lnTo>
                  <a:lnTo>
                    <a:pt x="632" y="307"/>
                  </a:lnTo>
                  <a:lnTo>
                    <a:pt x="637" y="302"/>
                  </a:lnTo>
                  <a:lnTo>
                    <a:pt x="642" y="299"/>
                  </a:lnTo>
                  <a:lnTo>
                    <a:pt x="653" y="303"/>
                  </a:lnTo>
                  <a:lnTo>
                    <a:pt x="665" y="310"/>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2" name="Freeform 452"/>
            <p:cNvSpPr>
              <a:spLocks/>
            </p:cNvSpPr>
            <p:nvPr/>
          </p:nvSpPr>
          <p:spPr bwMode="gray">
            <a:xfrm>
              <a:off x="5105400" y="3392488"/>
              <a:ext cx="14288" cy="9525"/>
            </a:xfrm>
            <a:custGeom>
              <a:avLst/>
              <a:gdLst/>
              <a:ahLst/>
              <a:cxnLst>
                <a:cxn ang="0">
                  <a:pos x="0" y="16"/>
                </a:cxn>
                <a:cxn ang="0">
                  <a:pos x="2" y="14"/>
                </a:cxn>
                <a:cxn ang="0">
                  <a:pos x="2" y="10"/>
                </a:cxn>
                <a:cxn ang="0">
                  <a:pos x="1" y="9"/>
                </a:cxn>
                <a:cxn ang="0">
                  <a:pos x="1" y="7"/>
                </a:cxn>
                <a:cxn ang="0">
                  <a:pos x="1" y="6"/>
                </a:cxn>
                <a:cxn ang="0">
                  <a:pos x="1" y="4"/>
                </a:cxn>
                <a:cxn ang="0">
                  <a:pos x="3" y="2"/>
                </a:cxn>
                <a:cxn ang="0">
                  <a:pos x="6" y="1"/>
                </a:cxn>
                <a:cxn ang="0">
                  <a:pos x="8" y="0"/>
                </a:cxn>
                <a:cxn ang="0">
                  <a:pos x="11" y="1"/>
                </a:cxn>
                <a:cxn ang="0">
                  <a:pos x="15" y="4"/>
                </a:cxn>
                <a:cxn ang="0">
                  <a:pos x="18" y="5"/>
                </a:cxn>
                <a:cxn ang="0">
                  <a:pos x="24" y="10"/>
                </a:cxn>
                <a:cxn ang="0">
                  <a:pos x="30" y="14"/>
                </a:cxn>
                <a:cxn ang="0">
                  <a:pos x="31" y="9"/>
                </a:cxn>
                <a:cxn ang="0">
                  <a:pos x="33" y="5"/>
                </a:cxn>
                <a:cxn ang="0">
                  <a:pos x="39" y="15"/>
                </a:cxn>
                <a:cxn ang="0">
                  <a:pos x="43" y="25"/>
                </a:cxn>
                <a:cxn ang="0">
                  <a:pos x="42" y="26"/>
                </a:cxn>
                <a:cxn ang="0">
                  <a:pos x="41" y="29"/>
                </a:cxn>
                <a:cxn ang="0">
                  <a:pos x="36" y="30"/>
                </a:cxn>
                <a:cxn ang="0">
                  <a:pos x="32" y="30"/>
                </a:cxn>
                <a:cxn ang="0">
                  <a:pos x="26" y="29"/>
                </a:cxn>
                <a:cxn ang="0">
                  <a:pos x="19" y="26"/>
                </a:cxn>
                <a:cxn ang="0">
                  <a:pos x="8" y="22"/>
                </a:cxn>
                <a:cxn ang="0">
                  <a:pos x="0" y="16"/>
                </a:cxn>
                <a:cxn ang="0">
                  <a:pos x="0" y="16"/>
                </a:cxn>
              </a:cxnLst>
              <a:rect l="0" t="0" r="r" b="b"/>
              <a:pathLst>
                <a:path w="43" h="30">
                  <a:moveTo>
                    <a:pt x="0" y="16"/>
                  </a:moveTo>
                  <a:lnTo>
                    <a:pt x="2" y="14"/>
                  </a:lnTo>
                  <a:lnTo>
                    <a:pt x="2" y="10"/>
                  </a:lnTo>
                  <a:lnTo>
                    <a:pt x="1" y="9"/>
                  </a:lnTo>
                  <a:lnTo>
                    <a:pt x="1" y="7"/>
                  </a:lnTo>
                  <a:lnTo>
                    <a:pt x="1" y="6"/>
                  </a:lnTo>
                  <a:lnTo>
                    <a:pt x="1" y="4"/>
                  </a:lnTo>
                  <a:lnTo>
                    <a:pt x="3" y="2"/>
                  </a:lnTo>
                  <a:lnTo>
                    <a:pt x="6" y="1"/>
                  </a:lnTo>
                  <a:lnTo>
                    <a:pt x="8" y="0"/>
                  </a:lnTo>
                  <a:lnTo>
                    <a:pt x="11" y="1"/>
                  </a:lnTo>
                  <a:lnTo>
                    <a:pt x="15" y="4"/>
                  </a:lnTo>
                  <a:lnTo>
                    <a:pt x="18" y="5"/>
                  </a:lnTo>
                  <a:lnTo>
                    <a:pt x="24" y="10"/>
                  </a:lnTo>
                  <a:lnTo>
                    <a:pt x="30" y="14"/>
                  </a:lnTo>
                  <a:lnTo>
                    <a:pt x="31" y="9"/>
                  </a:lnTo>
                  <a:lnTo>
                    <a:pt x="33" y="5"/>
                  </a:lnTo>
                  <a:lnTo>
                    <a:pt x="39" y="15"/>
                  </a:lnTo>
                  <a:lnTo>
                    <a:pt x="43" y="25"/>
                  </a:lnTo>
                  <a:lnTo>
                    <a:pt x="42" y="26"/>
                  </a:lnTo>
                  <a:lnTo>
                    <a:pt x="41" y="29"/>
                  </a:lnTo>
                  <a:lnTo>
                    <a:pt x="36" y="30"/>
                  </a:lnTo>
                  <a:lnTo>
                    <a:pt x="32" y="30"/>
                  </a:lnTo>
                  <a:lnTo>
                    <a:pt x="26" y="29"/>
                  </a:lnTo>
                  <a:lnTo>
                    <a:pt x="19" y="26"/>
                  </a:lnTo>
                  <a:lnTo>
                    <a:pt x="8" y="22"/>
                  </a:lnTo>
                  <a:lnTo>
                    <a:pt x="0" y="16"/>
                  </a:lnTo>
                  <a:lnTo>
                    <a:pt x="0" y="1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3" name="Freeform 453"/>
            <p:cNvSpPr>
              <a:spLocks/>
            </p:cNvSpPr>
            <p:nvPr/>
          </p:nvSpPr>
          <p:spPr bwMode="gray">
            <a:xfrm>
              <a:off x="5105400" y="3392488"/>
              <a:ext cx="14288" cy="9525"/>
            </a:xfrm>
            <a:custGeom>
              <a:avLst/>
              <a:gdLst/>
              <a:ahLst/>
              <a:cxnLst>
                <a:cxn ang="0">
                  <a:pos x="0" y="16"/>
                </a:cxn>
                <a:cxn ang="0">
                  <a:pos x="2" y="14"/>
                </a:cxn>
                <a:cxn ang="0">
                  <a:pos x="2" y="10"/>
                </a:cxn>
                <a:cxn ang="0">
                  <a:pos x="1" y="9"/>
                </a:cxn>
                <a:cxn ang="0">
                  <a:pos x="1" y="7"/>
                </a:cxn>
                <a:cxn ang="0">
                  <a:pos x="1" y="6"/>
                </a:cxn>
                <a:cxn ang="0">
                  <a:pos x="1" y="4"/>
                </a:cxn>
                <a:cxn ang="0">
                  <a:pos x="3" y="2"/>
                </a:cxn>
                <a:cxn ang="0">
                  <a:pos x="6" y="1"/>
                </a:cxn>
                <a:cxn ang="0">
                  <a:pos x="8" y="0"/>
                </a:cxn>
                <a:cxn ang="0">
                  <a:pos x="11" y="1"/>
                </a:cxn>
                <a:cxn ang="0">
                  <a:pos x="15" y="4"/>
                </a:cxn>
                <a:cxn ang="0">
                  <a:pos x="18" y="5"/>
                </a:cxn>
                <a:cxn ang="0">
                  <a:pos x="24" y="10"/>
                </a:cxn>
                <a:cxn ang="0">
                  <a:pos x="30" y="14"/>
                </a:cxn>
                <a:cxn ang="0">
                  <a:pos x="31" y="9"/>
                </a:cxn>
                <a:cxn ang="0">
                  <a:pos x="33" y="5"/>
                </a:cxn>
                <a:cxn ang="0">
                  <a:pos x="39" y="15"/>
                </a:cxn>
                <a:cxn ang="0">
                  <a:pos x="43" y="25"/>
                </a:cxn>
                <a:cxn ang="0">
                  <a:pos x="42" y="26"/>
                </a:cxn>
                <a:cxn ang="0">
                  <a:pos x="41" y="29"/>
                </a:cxn>
                <a:cxn ang="0">
                  <a:pos x="36" y="30"/>
                </a:cxn>
                <a:cxn ang="0">
                  <a:pos x="32" y="30"/>
                </a:cxn>
                <a:cxn ang="0">
                  <a:pos x="26" y="29"/>
                </a:cxn>
                <a:cxn ang="0">
                  <a:pos x="19" y="26"/>
                </a:cxn>
                <a:cxn ang="0">
                  <a:pos x="8" y="22"/>
                </a:cxn>
                <a:cxn ang="0">
                  <a:pos x="0" y="16"/>
                </a:cxn>
                <a:cxn ang="0">
                  <a:pos x="0" y="16"/>
                </a:cxn>
              </a:cxnLst>
              <a:rect l="0" t="0" r="r" b="b"/>
              <a:pathLst>
                <a:path w="43" h="30">
                  <a:moveTo>
                    <a:pt x="0" y="16"/>
                  </a:moveTo>
                  <a:lnTo>
                    <a:pt x="2" y="14"/>
                  </a:lnTo>
                  <a:lnTo>
                    <a:pt x="2" y="10"/>
                  </a:lnTo>
                  <a:lnTo>
                    <a:pt x="1" y="9"/>
                  </a:lnTo>
                  <a:lnTo>
                    <a:pt x="1" y="7"/>
                  </a:lnTo>
                  <a:lnTo>
                    <a:pt x="1" y="6"/>
                  </a:lnTo>
                  <a:lnTo>
                    <a:pt x="1" y="4"/>
                  </a:lnTo>
                  <a:lnTo>
                    <a:pt x="3" y="2"/>
                  </a:lnTo>
                  <a:lnTo>
                    <a:pt x="6" y="1"/>
                  </a:lnTo>
                  <a:lnTo>
                    <a:pt x="8" y="0"/>
                  </a:lnTo>
                  <a:lnTo>
                    <a:pt x="11" y="1"/>
                  </a:lnTo>
                  <a:lnTo>
                    <a:pt x="15" y="4"/>
                  </a:lnTo>
                  <a:lnTo>
                    <a:pt x="18" y="5"/>
                  </a:lnTo>
                  <a:lnTo>
                    <a:pt x="24" y="10"/>
                  </a:lnTo>
                  <a:lnTo>
                    <a:pt x="30" y="14"/>
                  </a:lnTo>
                  <a:lnTo>
                    <a:pt x="31" y="9"/>
                  </a:lnTo>
                  <a:lnTo>
                    <a:pt x="33" y="5"/>
                  </a:lnTo>
                  <a:lnTo>
                    <a:pt x="39" y="15"/>
                  </a:lnTo>
                  <a:lnTo>
                    <a:pt x="43" y="25"/>
                  </a:lnTo>
                  <a:lnTo>
                    <a:pt x="42" y="26"/>
                  </a:lnTo>
                  <a:lnTo>
                    <a:pt x="41" y="29"/>
                  </a:lnTo>
                  <a:lnTo>
                    <a:pt x="36" y="30"/>
                  </a:lnTo>
                  <a:lnTo>
                    <a:pt x="32" y="30"/>
                  </a:lnTo>
                  <a:lnTo>
                    <a:pt x="26" y="29"/>
                  </a:lnTo>
                  <a:lnTo>
                    <a:pt x="19" y="26"/>
                  </a:lnTo>
                  <a:lnTo>
                    <a:pt x="8" y="22"/>
                  </a:lnTo>
                  <a:lnTo>
                    <a:pt x="0" y="16"/>
                  </a:lnTo>
                  <a:lnTo>
                    <a:pt x="0" y="1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4" name="Freeform 454"/>
            <p:cNvSpPr>
              <a:spLocks/>
            </p:cNvSpPr>
            <p:nvPr/>
          </p:nvSpPr>
          <p:spPr bwMode="gray">
            <a:xfrm>
              <a:off x="5097463" y="3389313"/>
              <a:ext cx="6350" cy="9525"/>
            </a:xfrm>
            <a:custGeom>
              <a:avLst/>
              <a:gdLst/>
              <a:ahLst/>
              <a:cxnLst>
                <a:cxn ang="0">
                  <a:pos x="15" y="11"/>
                </a:cxn>
                <a:cxn ang="0">
                  <a:pos x="11" y="20"/>
                </a:cxn>
                <a:cxn ang="0">
                  <a:pos x="8" y="29"/>
                </a:cxn>
                <a:cxn ang="0">
                  <a:pos x="6" y="34"/>
                </a:cxn>
                <a:cxn ang="0">
                  <a:pos x="4" y="34"/>
                </a:cxn>
                <a:cxn ang="0">
                  <a:pos x="3" y="30"/>
                </a:cxn>
                <a:cxn ang="0">
                  <a:pos x="0" y="26"/>
                </a:cxn>
                <a:cxn ang="0">
                  <a:pos x="2" y="24"/>
                </a:cxn>
                <a:cxn ang="0">
                  <a:pos x="3" y="22"/>
                </a:cxn>
                <a:cxn ang="0">
                  <a:pos x="3" y="20"/>
                </a:cxn>
                <a:cxn ang="0">
                  <a:pos x="4" y="18"/>
                </a:cxn>
                <a:cxn ang="0">
                  <a:pos x="9" y="11"/>
                </a:cxn>
                <a:cxn ang="0">
                  <a:pos x="15" y="2"/>
                </a:cxn>
                <a:cxn ang="0">
                  <a:pos x="17" y="0"/>
                </a:cxn>
                <a:cxn ang="0">
                  <a:pos x="18" y="0"/>
                </a:cxn>
                <a:cxn ang="0">
                  <a:pos x="17" y="3"/>
                </a:cxn>
                <a:cxn ang="0">
                  <a:pos x="15" y="11"/>
                </a:cxn>
                <a:cxn ang="0">
                  <a:pos x="15" y="11"/>
                </a:cxn>
              </a:cxnLst>
              <a:rect l="0" t="0" r="r" b="b"/>
              <a:pathLst>
                <a:path w="18" h="34">
                  <a:moveTo>
                    <a:pt x="15" y="11"/>
                  </a:moveTo>
                  <a:lnTo>
                    <a:pt x="11" y="20"/>
                  </a:lnTo>
                  <a:lnTo>
                    <a:pt x="8" y="29"/>
                  </a:lnTo>
                  <a:lnTo>
                    <a:pt x="6" y="34"/>
                  </a:lnTo>
                  <a:lnTo>
                    <a:pt x="4" y="34"/>
                  </a:lnTo>
                  <a:lnTo>
                    <a:pt x="3" y="30"/>
                  </a:lnTo>
                  <a:lnTo>
                    <a:pt x="0" y="26"/>
                  </a:lnTo>
                  <a:lnTo>
                    <a:pt x="2" y="24"/>
                  </a:lnTo>
                  <a:lnTo>
                    <a:pt x="3" y="22"/>
                  </a:lnTo>
                  <a:lnTo>
                    <a:pt x="3" y="20"/>
                  </a:lnTo>
                  <a:lnTo>
                    <a:pt x="4" y="18"/>
                  </a:lnTo>
                  <a:lnTo>
                    <a:pt x="9" y="11"/>
                  </a:lnTo>
                  <a:lnTo>
                    <a:pt x="15" y="2"/>
                  </a:lnTo>
                  <a:lnTo>
                    <a:pt x="17" y="0"/>
                  </a:lnTo>
                  <a:lnTo>
                    <a:pt x="18" y="0"/>
                  </a:lnTo>
                  <a:lnTo>
                    <a:pt x="17" y="3"/>
                  </a:lnTo>
                  <a:lnTo>
                    <a:pt x="15" y="11"/>
                  </a:lnTo>
                  <a:lnTo>
                    <a:pt x="15" y="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5" name="Freeform 455"/>
            <p:cNvSpPr>
              <a:spLocks/>
            </p:cNvSpPr>
            <p:nvPr/>
          </p:nvSpPr>
          <p:spPr bwMode="gray">
            <a:xfrm>
              <a:off x="5097463" y="3389313"/>
              <a:ext cx="6350" cy="9525"/>
            </a:xfrm>
            <a:custGeom>
              <a:avLst/>
              <a:gdLst/>
              <a:ahLst/>
              <a:cxnLst>
                <a:cxn ang="0">
                  <a:pos x="15" y="11"/>
                </a:cxn>
                <a:cxn ang="0">
                  <a:pos x="11" y="20"/>
                </a:cxn>
                <a:cxn ang="0">
                  <a:pos x="8" y="29"/>
                </a:cxn>
                <a:cxn ang="0">
                  <a:pos x="6" y="34"/>
                </a:cxn>
                <a:cxn ang="0">
                  <a:pos x="4" y="34"/>
                </a:cxn>
                <a:cxn ang="0">
                  <a:pos x="3" y="30"/>
                </a:cxn>
                <a:cxn ang="0">
                  <a:pos x="0" y="26"/>
                </a:cxn>
                <a:cxn ang="0">
                  <a:pos x="2" y="24"/>
                </a:cxn>
                <a:cxn ang="0">
                  <a:pos x="3" y="22"/>
                </a:cxn>
                <a:cxn ang="0">
                  <a:pos x="3" y="20"/>
                </a:cxn>
                <a:cxn ang="0">
                  <a:pos x="4" y="18"/>
                </a:cxn>
                <a:cxn ang="0">
                  <a:pos x="9" y="11"/>
                </a:cxn>
                <a:cxn ang="0">
                  <a:pos x="15" y="2"/>
                </a:cxn>
                <a:cxn ang="0">
                  <a:pos x="17" y="0"/>
                </a:cxn>
                <a:cxn ang="0">
                  <a:pos x="18" y="0"/>
                </a:cxn>
                <a:cxn ang="0">
                  <a:pos x="17" y="3"/>
                </a:cxn>
                <a:cxn ang="0">
                  <a:pos x="15" y="11"/>
                </a:cxn>
                <a:cxn ang="0">
                  <a:pos x="15" y="11"/>
                </a:cxn>
              </a:cxnLst>
              <a:rect l="0" t="0" r="r" b="b"/>
              <a:pathLst>
                <a:path w="18" h="34">
                  <a:moveTo>
                    <a:pt x="15" y="11"/>
                  </a:moveTo>
                  <a:lnTo>
                    <a:pt x="11" y="20"/>
                  </a:lnTo>
                  <a:lnTo>
                    <a:pt x="8" y="29"/>
                  </a:lnTo>
                  <a:lnTo>
                    <a:pt x="6" y="34"/>
                  </a:lnTo>
                  <a:lnTo>
                    <a:pt x="4" y="34"/>
                  </a:lnTo>
                  <a:lnTo>
                    <a:pt x="3" y="30"/>
                  </a:lnTo>
                  <a:lnTo>
                    <a:pt x="0" y="26"/>
                  </a:lnTo>
                  <a:lnTo>
                    <a:pt x="2" y="24"/>
                  </a:lnTo>
                  <a:lnTo>
                    <a:pt x="3" y="22"/>
                  </a:lnTo>
                  <a:lnTo>
                    <a:pt x="3" y="20"/>
                  </a:lnTo>
                  <a:lnTo>
                    <a:pt x="4" y="18"/>
                  </a:lnTo>
                  <a:lnTo>
                    <a:pt x="9" y="11"/>
                  </a:lnTo>
                  <a:lnTo>
                    <a:pt x="15" y="2"/>
                  </a:lnTo>
                  <a:lnTo>
                    <a:pt x="17" y="0"/>
                  </a:lnTo>
                  <a:lnTo>
                    <a:pt x="18" y="0"/>
                  </a:lnTo>
                  <a:lnTo>
                    <a:pt x="17" y="3"/>
                  </a:lnTo>
                  <a:lnTo>
                    <a:pt x="15" y="11"/>
                  </a:lnTo>
                  <a:lnTo>
                    <a:pt x="15" y="1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6" name="Freeform 456"/>
            <p:cNvSpPr>
              <a:spLocks/>
            </p:cNvSpPr>
            <p:nvPr/>
          </p:nvSpPr>
          <p:spPr bwMode="gray">
            <a:xfrm>
              <a:off x="5103813" y="3359151"/>
              <a:ext cx="26988" cy="44450"/>
            </a:xfrm>
            <a:custGeom>
              <a:avLst/>
              <a:gdLst/>
              <a:ahLst/>
              <a:cxnLst>
                <a:cxn ang="0">
                  <a:pos x="55" y="103"/>
                </a:cxn>
                <a:cxn ang="0">
                  <a:pos x="53" y="105"/>
                </a:cxn>
                <a:cxn ang="0">
                  <a:pos x="65" y="114"/>
                </a:cxn>
                <a:cxn ang="0">
                  <a:pos x="62" y="122"/>
                </a:cxn>
                <a:cxn ang="0">
                  <a:pos x="56" y="141"/>
                </a:cxn>
                <a:cxn ang="0">
                  <a:pos x="53" y="130"/>
                </a:cxn>
                <a:cxn ang="0">
                  <a:pos x="43" y="106"/>
                </a:cxn>
                <a:cxn ang="0">
                  <a:pos x="49" y="104"/>
                </a:cxn>
                <a:cxn ang="0">
                  <a:pos x="41" y="98"/>
                </a:cxn>
                <a:cxn ang="0">
                  <a:pos x="43" y="96"/>
                </a:cxn>
                <a:cxn ang="0">
                  <a:pos x="46" y="95"/>
                </a:cxn>
                <a:cxn ang="0">
                  <a:pos x="47" y="90"/>
                </a:cxn>
                <a:cxn ang="0">
                  <a:pos x="43" y="88"/>
                </a:cxn>
                <a:cxn ang="0">
                  <a:pos x="38" y="85"/>
                </a:cxn>
                <a:cxn ang="0">
                  <a:pos x="26" y="82"/>
                </a:cxn>
                <a:cxn ang="0">
                  <a:pos x="21" y="85"/>
                </a:cxn>
                <a:cxn ang="0">
                  <a:pos x="21" y="80"/>
                </a:cxn>
                <a:cxn ang="0">
                  <a:pos x="14" y="72"/>
                </a:cxn>
                <a:cxn ang="0">
                  <a:pos x="14" y="69"/>
                </a:cxn>
                <a:cxn ang="0">
                  <a:pos x="17" y="62"/>
                </a:cxn>
                <a:cxn ang="0">
                  <a:pos x="10" y="56"/>
                </a:cxn>
                <a:cxn ang="0">
                  <a:pos x="13" y="48"/>
                </a:cxn>
                <a:cxn ang="0">
                  <a:pos x="6" y="44"/>
                </a:cxn>
                <a:cxn ang="0">
                  <a:pos x="5" y="41"/>
                </a:cxn>
                <a:cxn ang="0">
                  <a:pos x="0" y="37"/>
                </a:cxn>
                <a:cxn ang="0">
                  <a:pos x="8" y="37"/>
                </a:cxn>
                <a:cxn ang="0">
                  <a:pos x="15" y="36"/>
                </a:cxn>
                <a:cxn ang="0">
                  <a:pos x="18" y="39"/>
                </a:cxn>
                <a:cxn ang="0">
                  <a:pos x="25" y="33"/>
                </a:cxn>
                <a:cxn ang="0">
                  <a:pos x="28" y="28"/>
                </a:cxn>
                <a:cxn ang="0">
                  <a:pos x="32" y="20"/>
                </a:cxn>
                <a:cxn ang="0">
                  <a:pos x="22" y="15"/>
                </a:cxn>
                <a:cxn ang="0">
                  <a:pos x="37" y="17"/>
                </a:cxn>
                <a:cxn ang="0">
                  <a:pos x="46" y="20"/>
                </a:cxn>
                <a:cxn ang="0">
                  <a:pos x="41" y="21"/>
                </a:cxn>
                <a:cxn ang="0">
                  <a:pos x="42" y="28"/>
                </a:cxn>
                <a:cxn ang="0">
                  <a:pos x="39" y="31"/>
                </a:cxn>
                <a:cxn ang="0">
                  <a:pos x="43" y="32"/>
                </a:cxn>
                <a:cxn ang="0">
                  <a:pos x="42" y="37"/>
                </a:cxn>
                <a:cxn ang="0">
                  <a:pos x="41" y="38"/>
                </a:cxn>
                <a:cxn ang="0">
                  <a:pos x="47" y="43"/>
                </a:cxn>
                <a:cxn ang="0">
                  <a:pos x="53" y="22"/>
                </a:cxn>
                <a:cxn ang="0">
                  <a:pos x="57" y="24"/>
                </a:cxn>
                <a:cxn ang="0">
                  <a:pos x="57" y="36"/>
                </a:cxn>
                <a:cxn ang="0">
                  <a:pos x="53" y="44"/>
                </a:cxn>
                <a:cxn ang="0">
                  <a:pos x="62" y="37"/>
                </a:cxn>
                <a:cxn ang="0">
                  <a:pos x="58" y="16"/>
                </a:cxn>
                <a:cxn ang="0">
                  <a:pos x="54" y="11"/>
                </a:cxn>
                <a:cxn ang="0">
                  <a:pos x="73" y="0"/>
                </a:cxn>
                <a:cxn ang="0">
                  <a:pos x="86" y="5"/>
                </a:cxn>
                <a:cxn ang="0">
                  <a:pos x="88" y="11"/>
                </a:cxn>
                <a:cxn ang="0">
                  <a:pos x="86" y="39"/>
                </a:cxn>
                <a:cxn ang="0">
                  <a:pos x="73" y="52"/>
                </a:cxn>
                <a:cxn ang="0">
                  <a:pos x="69" y="62"/>
                </a:cxn>
                <a:cxn ang="0">
                  <a:pos x="78" y="69"/>
                </a:cxn>
                <a:cxn ang="0">
                  <a:pos x="78" y="79"/>
                </a:cxn>
                <a:cxn ang="0">
                  <a:pos x="67" y="81"/>
                </a:cxn>
                <a:cxn ang="0">
                  <a:pos x="62" y="87"/>
                </a:cxn>
                <a:cxn ang="0">
                  <a:pos x="58" y="88"/>
                </a:cxn>
                <a:cxn ang="0">
                  <a:pos x="66" y="97"/>
                </a:cxn>
                <a:cxn ang="0">
                  <a:pos x="57" y="105"/>
                </a:cxn>
              </a:cxnLst>
              <a:rect l="0" t="0" r="r" b="b"/>
              <a:pathLst>
                <a:path w="89" h="141">
                  <a:moveTo>
                    <a:pt x="57" y="104"/>
                  </a:moveTo>
                  <a:lnTo>
                    <a:pt x="56" y="103"/>
                  </a:lnTo>
                  <a:lnTo>
                    <a:pt x="55" y="103"/>
                  </a:lnTo>
                  <a:lnTo>
                    <a:pt x="54" y="103"/>
                  </a:lnTo>
                  <a:lnTo>
                    <a:pt x="53" y="103"/>
                  </a:lnTo>
                  <a:lnTo>
                    <a:pt x="53" y="105"/>
                  </a:lnTo>
                  <a:lnTo>
                    <a:pt x="53" y="106"/>
                  </a:lnTo>
                  <a:lnTo>
                    <a:pt x="58" y="111"/>
                  </a:lnTo>
                  <a:lnTo>
                    <a:pt x="65" y="114"/>
                  </a:lnTo>
                  <a:lnTo>
                    <a:pt x="65" y="115"/>
                  </a:lnTo>
                  <a:lnTo>
                    <a:pt x="66" y="117"/>
                  </a:lnTo>
                  <a:lnTo>
                    <a:pt x="62" y="122"/>
                  </a:lnTo>
                  <a:lnTo>
                    <a:pt x="56" y="129"/>
                  </a:lnTo>
                  <a:lnTo>
                    <a:pt x="56" y="135"/>
                  </a:lnTo>
                  <a:lnTo>
                    <a:pt x="56" y="141"/>
                  </a:lnTo>
                  <a:lnTo>
                    <a:pt x="54" y="139"/>
                  </a:lnTo>
                  <a:lnTo>
                    <a:pt x="54" y="138"/>
                  </a:lnTo>
                  <a:lnTo>
                    <a:pt x="53" y="130"/>
                  </a:lnTo>
                  <a:lnTo>
                    <a:pt x="49" y="122"/>
                  </a:lnTo>
                  <a:lnTo>
                    <a:pt x="47" y="114"/>
                  </a:lnTo>
                  <a:lnTo>
                    <a:pt x="43" y="106"/>
                  </a:lnTo>
                  <a:lnTo>
                    <a:pt x="47" y="106"/>
                  </a:lnTo>
                  <a:lnTo>
                    <a:pt x="49" y="105"/>
                  </a:lnTo>
                  <a:lnTo>
                    <a:pt x="49" y="104"/>
                  </a:lnTo>
                  <a:lnTo>
                    <a:pt x="47" y="101"/>
                  </a:lnTo>
                  <a:lnTo>
                    <a:pt x="43" y="100"/>
                  </a:lnTo>
                  <a:lnTo>
                    <a:pt x="41" y="98"/>
                  </a:lnTo>
                  <a:lnTo>
                    <a:pt x="39" y="97"/>
                  </a:lnTo>
                  <a:lnTo>
                    <a:pt x="38" y="94"/>
                  </a:lnTo>
                  <a:lnTo>
                    <a:pt x="43" y="96"/>
                  </a:lnTo>
                  <a:lnTo>
                    <a:pt x="49" y="97"/>
                  </a:lnTo>
                  <a:lnTo>
                    <a:pt x="47" y="96"/>
                  </a:lnTo>
                  <a:lnTo>
                    <a:pt x="46" y="95"/>
                  </a:lnTo>
                  <a:lnTo>
                    <a:pt x="45" y="93"/>
                  </a:lnTo>
                  <a:lnTo>
                    <a:pt x="45" y="92"/>
                  </a:lnTo>
                  <a:lnTo>
                    <a:pt x="47" y="90"/>
                  </a:lnTo>
                  <a:lnTo>
                    <a:pt x="47" y="89"/>
                  </a:lnTo>
                  <a:lnTo>
                    <a:pt x="46" y="89"/>
                  </a:lnTo>
                  <a:lnTo>
                    <a:pt x="43" y="88"/>
                  </a:lnTo>
                  <a:lnTo>
                    <a:pt x="43" y="86"/>
                  </a:lnTo>
                  <a:lnTo>
                    <a:pt x="43" y="84"/>
                  </a:lnTo>
                  <a:lnTo>
                    <a:pt x="38" y="85"/>
                  </a:lnTo>
                  <a:lnTo>
                    <a:pt x="31" y="84"/>
                  </a:lnTo>
                  <a:lnTo>
                    <a:pt x="29" y="84"/>
                  </a:lnTo>
                  <a:lnTo>
                    <a:pt x="26" y="82"/>
                  </a:lnTo>
                  <a:lnTo>
                    <a:pt x="24" y="82"/>
                  </a:lnTo>
                  <a:lnTo>
                    <a:pt x="22" y="85"/>
                  </a:lnTo>
                  <a:lnTo>
                    <a:pt x="21" y="85"/>
                  </a:lnTo>
                  <a:lnTo>
                    <a:pt x="20" y="85"/>
                  </a:lnTo>
                  <a:lnTo>
                    <a:pt x="20" y="81"/>
                  </a:lnTo>
                  <a:lnTo>
                    <a:pt x="21" y="80"/>
                  </a:lnTo>
                  <a:lnTo>
                    <a:pt x="18" y="77"/>
                  </a:lnTo>
                  <a:lnTo>
                    <a:pt x="16" y="73"/>
                  </a:lnTo>
                  <a:lnTo>
                    <a:pt x="14" y="72"/>
                  </a:lnTo>
                  <a:lnTo>
                    <a:pt x="12" y="72"/>
                  </a:lnTo>
                  <a:lnTo>
                    <a:pt x="13" y="70"/>
                  </a:lnTo>
                  <a:lnTo>
                    <a:pt x="14" y="69"/>
                  </a:lnTo>
                  <a:lnTo>
                    <a:pt x="15" y="69"/>
                  </a:lnTo>
                  <a:lnTo>
                    <a:pt x="17" y="68"/>
                  </a:lnTo>
                  <a:lnTo>
                    <a:pt x="17" y="62"/>
                  </a:lnTo>
                  <a:lnTo>
                    <a:pt x="14" y="57"/>
                  </a:lnTo>
                  <a:lnTo>
                    <a:pt x="13" y="57"/>
                  </a:lnTo>
                  <a:lnTo>
                    <a:pt x="10" y="56"/>
                  </a:lnTo>
                  <a:lnTo>
                    <a:pt x="13" y="54"/>
                  </a:lnTo>
                  <a:lnTo>
                    <a:pt x="14" y="50"/>
                  </a:lnTo>
                  <a:lnTo>
                    <a:pt x="13" y="48"/>
                  </a:lnTo>
                  <a:lnTo>
                    <a:pt x="10" y="46"/>
                  </a:lnTo>
                  <a:lnTo>
                    <a:pt x="9" y="45"/>
                  </a:lnTo>
                  <a:lnTo>
                    <a:pt x="6" y="44"/>
                  </a:lnTo>
                  <a:lnTo>
                    <a:pt x="5" y="44"/>
                  </a:lnTo>
                  <a:lnTo>
                    <a:pt x="2" y="43"/>
                  </a:lnTo>
                  <a:lnTo>
                    <a:pt x="5" y="41"/>
                  </a:lnTo>
                  <a:lnTo>
                    <a:pt x="5" y="40"/>
                  </a:lnTo>
                  <a:lnTo>
                    <a:pt x="2" y="39"/>
                  </a:lnTo>
                  <a:lnTo>
                    <a:pt x="0" y="37"/>
                  </a:lnTo>
                  <a:lnTo>
                    <a:pt x="2" y="36"/>
                  </a:lnTo>
                  <a:lnTo>
                    <a:pt x="5" y="36"/>
                  </a:lnTo>
                  <a:lnTo>
                    <a:pt x="8" y="37"/>
                  </a:lnTo>
                  <a:lnTo>
                    <a:pt x="12" y="36"/>
                  </a:lnTo>
                  <a:lnTo>
                    <a:pt x="14" y="36"/>
                  </a:lnTo>
                  <a:lnTo>
                    <a:pt x="15" y="36"/>
                  </a:lnTo>
                  <a:lnTo>
                    <a:pt x="15" y="38"/>
                  </a:lnTo>
                  <a:lnTo>
                    <a:pt x="16" y="39"/>
                  </a:lnTo>
                  <a:lnTo>
                    <a:pt x="18" y="39"/>
                  </a:lnTo>
                  <a:lnTo>
                    <a:pt x="20" y="39"/>
                  </a:lnTo>
                  <a:lnTo>
                    <a:pt x="23" y="36"/>
                  </a:lnTo>
                  <a:lnTo>
                    <a:pt x="25" y="33"/>
                  </a:lnTo>
                  <a:lnTo>
                    <a:pt x="28" y="28"/>
                  </a:lnTo>
                  <a:lnTo>
                    <a:pt x="28" y="28"/>
                  </a:lnTo>
                  <a:lnTo>
                    <a:pt x="28" y="28"/>
                  </a:lnTo>
                  <a:lnTo>
                    <a:pt x="31" y="27"/>
                  </a:lnTo>
                  <a:lnTo>
                    <a:pt x="32" y="22"/>
                  </a:lnTo>
                  <a:lnTo>
                    <a:pt x="32" y="20"/>
                  </a:lnTo>
                  <a:lnTo>
                    <a:pt x="29" y="19"/>
                  </a:lnTo>
                  <a:lnTo>
                    <a:pt x="24" y="16"/>
                  </a:lnTo>
                  <a:lnTo>
                    <a:pt x="22" y="15"/>
                  </a:lnTo>
                  <a:lnTo>
                    <a:pt x="21" y="13"/>
                  </a:lnTo>
                  <a:lnTo>
                    <a:pt x="29" y="15"/>
                  </a:lnTo>
                  <a:lnTo>
                    <a:pt x="37" y="17"/>
                  </a:lnTo>
                  <a:lnTo>
                    <a:pt x="41" y="16"/>
                  </a:lnTo>
                  <a:lnTo>
                    <a:pt x="46" y="16"/>
                  </a:lnTo>
                  <a:lnTo>
                    <a:pt x="46" y="20"/>
                  </a:lnTo>
                  <a:lnTo>
                    <a:pt x="43" y="21"/>
                  </a:lnTo>
                  <a:lnTo>
                    <a:pt x="42" y="20"/>
                  </a:lnTo>
                  <a:lnTo>
                    <a:pt x="41" y="21"/>
                  </a:lnTo>
                  <a:lnTo>
                    <a:pt x="42" y="24"/>
                  </a:lnTo>
                  <a:lnTo>
                    <a:pt x="43" y="27"/>
                  </a:lnTo>
                  <a:lnTo>
                    <a:pt x="42" y="28"/>
                  </a:lnTo>
                  <a:lnTo>
                    <a:pt x="41" y="29"/>
                  </a:lnTo>
                  <a:lnTo>
                    <a:pt x="39" y="31"/>
                  </a:lnTo>
                  <a:lnTo>
                    <a:pt x="39" y="31"/>
                  </a:lnTo>
                  <a:lnTo>
                    <a:pt x="41" y="31"/>
                  </a:lnTo>
                  <a:lnTo>
                    <a:pt x="43" y="31"/>
                  </a:lnTo>
                  <a:lnTo>
                    <a:pt x="43" y="32"/>
                  </a:lnTo>
                  <a:lnTo>
                    <a:pt x="43" y="35"/>
                  </a:lnTo>
                  <a:lnTo>
                    <a:pt x="42" y="36"/>
                  </a:lnTo>
                  <a:lnTo>
                    <a:pt x="42" y="37"/>
                  </a:lnTo>
                  <a:lnTo>
                    <a:pt x="41" y="37"/>
                  </a:lnTo>
                  <a:lnTo>
                    <a:pt x="41" y="37"/>
                  </a:lnTo>
                  <a:lnTo>
                    <a:pt x="41" y="38"/>
                  </a:lnTo>
                  <a:lnTo>
                    <a:pt x="43" y="38"/>
                  </a:lnTo>
                  <a:lnTo>
                    <a:pt x="46" y="40"/>
                  </a:lnTo>
                  <a:lnTo>
                    <a:pt x="47" y="43"/>
                  </a:lnTo>
                  <a:lnTo>
                    <a:pt x="50" y="35"/>
                  </a:lnTo>
                  <a:lnTo>
                    <a:pt x="54" y="25"/>
                  </a:lnTo>
                  <a:lnTo>
                    <a:pt x="53" y="22"/>
                  </a:lnTo>
                  <a:lnTo>
                    <a:pt x="53" y="20"/>
                  </a:lnTo>
                  <a:lnTo>
                    <a:pt x="56" y="22"/>
                  </a:lnTo>
                  <a:lnTo>
                    <a:pt x="57" y="24"/>
                  </a:lnTo>
                  <a:lnTo>
                    <a:pt x="58" y="27"/>
                  </a:lnTo>
                  <a:lnTo>
                    <a:pt x="58" y="30"/>
                  </a:lnTo>
                  <a:lnTo>
                    <a:pt x="57" y="36"/>
                  </a:lnTo>
                  <a:lnTo>
                    <a:pt x="55" y="40"/>
                  </a:lnTo>
                  <a:lnTo>
                    <a:pt x="54" y="43"/>
                  </a:lnTo>
                  <a:lnTo>
                    <a:pt x="53" y="44"/>
                  </a:lnTo>
                  <a:lnTo>
                    <a:pt x="57" y="43"/>
                  </a:lnTo>
                  <a:lnTo>
                    <a:pt x="61" y="44"/>
                  </a:lnTo>
                  <a:lnTo>
                    <a:pt x="62" y="37"/>
                  </a:lnTo>
                  <a:lnTo>
                    <a:pt x="62" y="30"/>
                  </a:lnTo>
                  <a:lnTo>
                    <a:pt x="61" y="22"/>
                  </a:lnTo>
                  <a:lnTo>
                    <a:pt x="58" y="16"/>
                  </a:lnTo>
                  <a:lnTo>
                    <a:pt x="54" y="17"/>
                  </a:lnTo>
                  <a:lnTo>
                    <a:pt x="49" y="16"/>
                  </a:lnTo>
                  <a:lnTo>
                    <a:pt x="54" y="11"/>
                  </a:lnTo>
                  <a:lnTo>
                    <a:pt x="59" y="6"/>
                  </a:lnTo>
                  <a:lnTo>
                    <a:pt x="66" y="3"/>
                  </a:lnTo>
                  <a:lnTo>
                    <a:pt x="73" y="0"/>
                  </a:lnTo>
                  <a:lnTo>
                    <a:pt x="78" y="1"/>
                  </a:lnTo>
                  <a:lnTo>
                    <a:pt x="81" y="4"/>
                  </a:lnTo>
                  <a:lnTo>
                    <a:pt x="86" y="5"/>
                  </a:lnTo>
                  <a:lnTo>
                    <a:pt x="89" y="8"/>
                  </a:lnTo>
                  <a:lnTo>
                    <a:pt x="89" y="9"/>
                  </a:lnTo>
                  <a:lnTo>
                    <a:pt x="88" y="11"/>
                  </a:lnTo>
                  <a:lnTo>
                    <a:pt x="87" y="20"/>
                  </a:lnTo>
                  <a:lnTo>
                    <a:pt x="86" y="29"/>
                  </a:lnTo>
                  <a:lnTo>
                    <a:pt x="86" y="39"/>
                  </a:lnTo>
                  <a:lnTo>
                    <a:pt x="82" y="48"/>
                  </a:lnTo>
                  <a:lnTo>
                    <a:pt x="78" y="49"/>
                  </a:lnTo>
                  <a:lnTo>
                    <a:pt x="73" y="52"/>
                  </a:lnTo>
                  <a:lnTo>
                    <a:pt x="70" y="54"/>
                  </a:lnTo>
                  <a:lnTo>
                    <a:pt x="67" y="60"/>
                  </a:lnTo>
                  <a:lnTo>
                    <a:pt x="69" y="62"/>
                  </a:lnTo>
                  <a:lnTo>
                    <a:pt x="71" y="65"/>
                  </a:lnTo>
                  <a:lnTo>
                    <a:pt x="74" y="68"/>
                  </a:lnTo>
                  <a:lnTo>
                    <a:pt x="78" y="69"/>
                  </a:lnTo>
                  <a:lnTo>
                    <a:pt x="79" y="71"/>
                  </a:lnTo>
                  <a:lnTo>
                    <a:pt x="81" y="77"/>
                  </a:lnTo>
                  <a:lnTo>
                    <a:pt x="78" y="79"/>
                  </a:lnTo>
                  <a:lnTo>
                    <a:pt x="75" y="80"/>
                  </a:lnTo>
                  <a:lnTo>
                    <a:pt x="72" y="81"/>
                  </a:lnTo>
                  <a:lnTo>
                    <a:pt x="67" y="81"/>
                  </a:lnTo>
                  <a:lnTo>
                    <a:pt x="65" y="85"/>
                  </a:lnTo>
                  <a:lnTo>
                    <a:pt x="63" y="88"/>
                  </a:lnTo>
                  <a:lnTo>
                    <a:pt x="62" y="87"/>
                  </a:lnTo>
                  <a:lnTo>
                    <a:pt x="61" y="86"/>
                  </a:lnTo>
                  <a:lnTo>
                    <a:pt x="59" y="87"/>
                  </a:lnTo>
                  <a:lnTo>
                    <a:pt x="58" y="88"/>
                  </a:lnTo>
                  <a:lnTo>
                    <a:pt x="62" y="90"/>
                  </a:lnTo>
                  <a:lnTo>
                    <a:pt x="66" y="92"/>
                  </a:lnTo>
                  <a:lnTo>
                    <a:pt x="66" y="97"/>
                  </a:lnTo>
                  <a:lnTo>
                    <a:pt x="65" y="101"/>
                  </a:lnTo>
                  <a:lnTo>
                    <a:pt x="63" y="103"/>
                  </a:lnTo>
                  <a:lnTo>
                    <a:pt x="57" y="105"/>
                  </a:lnTo>
                  <a:lnTo>
                    <a:pt x="57" y="10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7" name="Freeform 457"/>
            <p:cNvSpPr>
              <a:spLocks/>
            </p:cNvSpPr>
            <p:nvPr/>
          </p:nvSpPr>
          <p:spPr bwMode="gray">
            <a:xfrm>
              <a:off x="5103813" y="3359151"/>
              <a:ext cx="26988" cy="44450"/>
            </a:xfrm>
            <a:custGeom>
              <a:avLst/>
              <a:gdLst/>
              <a:ahLst/>
              <a:cxnLst>
                <a:cxn ang="0">
                  <a:pos x="55" y="103"/>
                </a:cxn>
                <a:cxn ang="0">
                  <a:pos x="53" y="105"/>
                </a:cxn>
                <a:cxn ang="0">
                  <a:pos x="65" y="114"/>
                </a:cxn>
                <a:cxn ang="0">
                  <a:pos x="62" y="122"/>
                </a:cxn>
                <a:cxn ang="0">
                  <a:pos x="56" y="141"/>
                </a:cxn>
                <a:cxn ang="0">
                  <a:pos x="53" y="130"/>
                </a:cxn>
                <a:cxn ang="0">
                  <a:pos x="43" y="106"/>
                </a:cxn>
                <a:cxn ang="0">
                  <a:pos x="49" y="104"/>
                </a:cxn>
                <a:cxn ang="0">
                  <a:pos x="41" y="98"/>
                </a:cxn>
                <a:cxn ang="0">
                  <a:pos x="43" y="96"/>
                </a:cxn>
                <a:cxn ang="0">
                  <a:pos x="46" y="95"/>
                </a:cxn>
                <a:cxn ang="0">
                  <a:pos x="47" y="90"/>
                </a:cxn>
                <a:cxn ang="0">
                  <a:pos x="43" y="88"/>
                </a:cxn>
                <a:cxn ang="0">
                  <a:pos x="38" y="85"/>
                </a:cxn>
                <a:cxn ang="0">
                  <a:pos x="26" y="82"/>
                </a:cxn>
                <a:cxn ang="0">
                  <a:pos x="21" y="85"/>
                </a:cxn>
                <a:cxn ang="0">
                  <a:pos x="21" y="80"/>
                </a:cxn>
                <a:cxn ang="0">
                  <a:pos x="14" y="72"/>
                </a:cxn>
                <a:cxn ang="0">
                  <a:pos x="14" y="69"/>
                </a:cxn>
                <a:cxn ang="0">
                  <a:pos x="17" y="62"/>
                </a:cxn>
                <a:cxn ang="0">
                  <a:pos x="10" y="56"/>
                </a:cxn>
                <a:cxn ang="0">
                  <a:pos x="13" y="48"/>
                </a:cxn>
                <a:cxn ang="0">
                  <a:pos x="6" y="44"/>
                </a:cxn>
                <a:cxn ang="0">
                  <a:pos x="5" y="41"/>
                </a:cxn>
                <a:cxn ang="0">
                  <a:pos x="0" y="37"/>
                </a:cxn>
                <a:cxn ang="0">
                  <a:pos x="8" y="37"/>
                </a:cxn>
                <a:cxn ang="0">
                  <a:pos x="15" y="36"/>
                </a:cxn>
                <a:cxn ang="0">
                  <a:pos x="18" y="39"/>
                </a:cxn>
                <a:cxn ang="0">
                  <a:pos x="25" y="33"/>
                </a:cxn>
                <a:cxn ang="0">
                  <a:pos x="28" y="28"/>
                </a:cxn>
                <a:cxn ang="0">
                  <a:pos x="32" y="20"/>
                </a:cxn>
                <a:cxn ang="0">
                  <a:pos x="22" y="15"/>
                </a:cxn>
                <a:cxn ang="0">
                  <a:pos x="37" y="17"/>
                </a:cxn>
                <a:cxn ang="0">
                  <a:pos x="46" y="20"/>
                </a:cxn>
                <a:cxn ang="0">
                  <a:pos x="41" y="21"/>
                </a:cxn>
                <a:cxn ang="0">
                  <a:pos x="42" y="28"/>
                </a:cxn>
                <a:cxn ang="0">
                  <a:pos x="39" y="31"/>
                </a:cxn>
                <a:cxn ang="0">
                  <a:pos x="43" y="32"/>
                </a:cxn>
                <a:cxn ang="0">
                  <a:pos x="42" y="37"/>
                </a:cxn>
                <a:cxn ang="0">
                  <a:pos x="41" y="38"/>
                </a:cxn>
                <a:cxn ang="0">
                  <a:pos x="47" y="43"/>
                </a:cxn>
                <a:cxn ang="0">
                  <a:pos x="53" y="22"/>
                </a:cxn>
                <a:cxn ang="0">
                  <a:pos x="57" y="24"/>
                </a:cxn>
                <a:cxn ang="0">
                  <a:pos x="57" y="36"/>
                </a:cxn>
                <a:cxn ang="0">
                  <a:pos x="53" y="44"/>
                </a:cxn>
                <a:cxn ang="0">
                  <a:pos x="62" y="37"/>
                </a:cxn>
                <a:cxn ang="0">
                  <a:pos x="58" y="16"/>
                </a:cxn>
                <a:cxn ang="0">
                  <a:pos x="54" y="11"/>
                </a:cxn>
                <a:cxn ang="0">
                  <a:pos x="73" y="0"/>
                </a:cxn>
                <a:cxn ang="0">
                  <a:pos x="86" y="5"/>
                </a:cxn>
                <a:cxn ang="0">
                  <a:pos x="88" y="11"/>
                </a:cxn>
                <a:cxn ang="0">
                  <a:pos x="86" y="39"/>
                </a:cxn>
                <a:cxn ang="0">
                  <a:pos x="73" y="52"/>
                </a:cxn>
                <a:cxn ang="0">
                  <a:pos x="69" y="62"/>
                </a:cxn>
                <a:cxn ang="0">
                  <a:pos x="78" y="69"/>
                </a:cxn>
                <a:cxn ang="0">
                  <a:pos x="78" y="79"/>
                </a:cxn>
                <a:cxn ang="0">
                  <a:pos x="67" y="81"/>
                </a:cxn>
                <a:cxn ang="0">
                  <a:pos x="62" y="87"/>
                </a:cxn>
                <a:cxn ang="0">
                  <a:pos x="58" y="88"/>
                </a:cxn>
                <a:cxn ang="0">
                  <a:pos x="66" y="97"/>
                </a:cxn>
                <a:cxn ang="0">
                  <a:pos x="57" y="105"/>
                </a:cxn>
              </a:cxnLst>
              <a:rect l="0" t="0" r="r" b="b"/>
              <a:pathLst>
                <a:path w="89" h="141">
                  <a:moveTo>
                    <a:pt x="57" y="104"/>
                  </a:moveTo>
                  <a:lnTo>
                    <a:pt x="56" y="103"/>
                  </a:lnTo>
                  <a:lnTo>
                    <a:pt x="55" y="103"/>
                  </a:lnTo>
                  <a:lnTo>
                    <a:pt x="54" y="103"/>
                  </a:lnTo>
                  <a:lnTo>
                    <a:pt x="53" y="103"/>
                  </a:lnTo>
                  <a:lnTo>
                    <a:pt x="53" y="105"/>
                  </a:lnTo>
                  <a:lnTo>
                    <a:pt x="53" y="106"/>
                  </a:lnTo>
                  <a:lnTo>
                    <a:pt x="58" y="111"/>
                  </a:lnTo>
                  <a:lnTo>
                    <a:pt x="65" y="114"/>
                  </a:lnTo>
                  <a:lnTo>
                    <a:pt x="65" y="115"/>
                  </a:lnTo>
                  <a:lnTo>
                    <a:pt x="66" y="117"/>
                  </a:lnTo>
                  <a:lnTo>
                    <a:pt x="62" y="122"/>
                  </a:lnTo>
                  <a:lnTo>
                    <a:pt x="56" y="129"/>
                  </a:lnTo>
                  <a:lnTo>
                    <a:pt x="56" y="135"/>
                  </a:lnTo>
                  <a:lnTo>
                    <a:pt x="56" y="141"/>
                  </a:lnTo>
                  <a:lnTo>
                    <a:pt x="54" y="139"/>
                  </a:lnTo>
                  <a:lnTo>
                    <a:pt x="54" y="138"/>
                  </a:lnTo>
                  <a:lnTo>
                    <a:pt x="53" y="130"/>
                  </a:lnTo>
                  <a:lnTo>
                    <a:pt x="49" y="122"/>
                  </a:lnTo>
                  <a:lnTo>
                    <a:pt x="47" y="114"/>
                  </a:lnTo>
                  <a:lnTo>
                    <a:pt x="43" y="106"/>
                  </a:lnTo>
                  <a:lnTo>
                    <a:pt x="47" y="106"/>
                  </a:lnTo>
                  <a:lnTo>
                    <a:pt x="49" y="105"/>
                  </a:lnTo>
                  <a:lnTo>
                    <a:pt x="49" y="104"/>
                  </a:lnTo>
                  <a:lnTo>
                    <a:pt x="47" y="101"/>
                  </a:lnTo>
                  <a:lnTo>
                    <a:pt x="43" y="100"/>
                  </a:lnTo>
                  <a:lnTo>
                    <a:pt x="41" y="98"/>
                  </a:lnTo>
                  <a:lnTo>
                    <a:pt x="39" y="97"/>
                  </a:lnTo>
                  <a:lnTo>
                    <a:pt x="38" y="94"/>
                  </a:lnTo>
                  <a:lnTo>
                    <a:pt x="43" y="96"/>
                  </a:lnTo>
                  <a:lnTo>
                    <a:pt x="49" y="97"/>
                  </a:lnTo>
                  <a:lnTo>
                    <a:pt x="47" y="96"/>
                  </a:lnTo>
                  <a:lnTo>
                    <a:pt x="46" y="95"/>
                  </a:lnTo>
                  <a:lnTo>
                    <a:pt x="45" y="93"/>
                  </a:lnTo>
                  <a:lnTo>
                    <a:pt x="45" y="92"/>
                  </a:lnTo>
                  <a:lnTo>
                    <a:pt x="47" y="90"/>
                  </a:lnTo>
                  <a:lnTo>
                    <a:pt x="47" y="89"/>
                  </a:lnTo>
                  <a:lnTo>
                    <a:pt x="46" y="89"/>
                  </a:lnTo>
                  <a:lnTo>
                    <a:pt x="43" y="88"/>
                  </a:lnTo>
                  <a:lnTo>
                    <a:pt x="43" y="86"/>
                  </a:lnTo>
                  <a:lnTo>
                    <a:pt x="43" y="84"/>
                  </a:lnTo>
                  <a:lnTo>
                    <a:pt x="38" y="85"/>
                  </a:lnTo>
                  <a:lnTo>
                    <a:pt x="31" y="84"/>
                  </a:lnTo>
                  <a:lnTo>
                    <a:pt x="29" y="84"/>
                  </a:lnTo>
                  <a:lnTo>
                    <a:pt x="26" y="82"/>
                  </a:lnTo>
                  <a:lnTo>
                    <a:pt x="24" y="82"/>
                  </a:lnTo>
                  <a:lnTo>
                    <a:pt x="22" y="85"/>
                  </a:lnTo>
                  <a:lnTo>
                    <a:pt x="21" y="85"/>
                  </a:lnTo>
                  <a:lnTo>
                    <a:pt x="20" y="85"/>
                  </a:lnTo>
                  <a:lnTo>
                    <a:pt x="20" y="81"/>
                  </a:lnTo>
                  <a:lnTo>
                    <a:pt x="21" y="80"/>
                  </a:lnTo>
                  <a:lnTo>
                    <a:pt x="18" y="77"/>
                  </a:lnTo>
                  <a:lnTo>
                    <a:pt x="16" y="73"/>
                  </a:lnTo>
                  <a:lnTo>
                    <a:pt x="14" y="72"/>
                  </a:lnTo>
                  <a:lnTo>
                    <a:pt x="12" y="72"/>
                  </a:lnTo>
                  <a:lnTo>
                    <a:pt x="13" y="70"/>
                  </a:lnTo>
                  <a:lnTo>
                    <a:pt x="14" y="69"/>
                  </a:lnTo>
                  <a:lnTo>
                    <a:pt x="15" y="69"/>
                  </a:lnTo>
                  <a:lnTo>
                    <a:pt x="17" y="68"/>
                  </a:lnTo>
                  <a:lnTo>
                    <a:pt x="17" y="62"/>
                  </a:lnTo>
                  <a:lnTo>
                    <a:pt x="14" y="57"/>
                  </a:lnTo>
                  <a:lnTo>
                    <a:pt x="13" y="57"/>
                  </a:lnTo>
                  <a:lnTo>
                    <a:pt x="10" y="56"/>
                  </a:lnTo>
                  <a:lnTo>
                    <a:pt x="13" y="54"/>
                  </a:lnTo>
                  <a:lnTo>
                    <a:pt x="14" y="50"/>
                  </a:lnTo>
                  <a:lnTo>
                    <a:pt x="13" y="48"/>
                  </a:lnTo>
                  <a:lnTo>
                    <a:pt x="10" y="46"/>
                  </a:lnTo>
                  <a:lnTo>
                    <a:pt x="9" y="45"/>
                  </a:lnTo>
                  <a:lnTo>
                    <a:pt x="6" y="44"/>
                  </a:lnTo>
                  <a:lnTo>
                    <a:pt x="5" y="44"/>
                  </a:lnTo>
                  <a:lnTo>
                    <a:pt x="2" y="43"/>
                  </a:lnTo>
                  <a:lnTo>
                    <a:pt x="5" y="41"/>
                  </a:lnTo>
                  <a:lnTo>
                    <a:pt x="5" y="40"/>
                  </a:lnTo>
                  <a:lnTo>
                    <a:pt x="2" y="39"/>
                  </a:lnTo>
                  <a:lnTo>
                    <a:pt x="0" y="37"/>
                  </a:lnTo>
                  <a:lnTo>
                    <a:pt x="2" y="36"/>
                  </a:lnTo>
                  <a:lnTo>
                    <a:pt x="5" y="36"/>
                  </a:lnTo>
                  <a:lnTo>
                    <a:pt x="8" y="37"/>
                  </a:lnTo>
                  <a:lnTo>
                    <a:pt x="12" y="36"/>
                  </a:lnTo>
                  <a:lnTo>
                    <a:pt x="14" y="36"/>
                  </a:lnTo>
                  <a:lnTo>
                    <a:pt x="15" y="36"/>
                  </a:lnTo>
                  <a:lnTo>
                    <a:pt x="15" y="38"/>
                  </a:lnTo>
                  <a:lnTo>
                    <a:pt x="16" y="39"/>
                  </a:lnTo>
                  <a:lnTo>
                    <a:pt x="18" y="39"/>
                  </a:lnTo>
                  <a:lnTo>
                    <a:pt x="20" y="39"/>
                  </a:lnTo>
                  <a:lnTo>
                    <a:pt x="23" y="36"/>
                  </a:lnTo>
                  <a:lnTo>
                    <a:pt x="25" y="33"/>
                  </a:lnTo>
                  <a:lnTo>
                    <a:pt x="28" y="28"/>
                  </a:lnTo>
                  <a:lnTo>
                    <a:pt x="28" y="28"/>
                  </a:lnTo>
                  <a:lnTo>
                    <a:pt x="28" y="28"/>
                  </a:lnTo>
                  <a:lnTo>
                    <a:pt x="31" y="27"/>
                  </a:lnTo>
                  <a:lnTo>
                    <a:pt x="32" y="22"/>
                  </a:lnTo>
                  <a:lnTo>
                    <a:pt x="32" y="20"/>
                  </a:lnTo>
                  <a:lnTo>
                    <a:pt x="29" y="19"/>
                  </a:lnTo>
                  <a:lnTo>
                    <a:pt x="24" y="16"/>
                  </a:lnTo>
                  <a:lnTo>
                    <a:pt x="22" y="15"/>
                  </a:lnTo>
                  <a:lnTo>
                    <a:pt x="21" y="13"/>
                  </a:lnTo>
                  <a:lnTo>
                    <a:pt x="29" y="15"/>
                  </a:lnTo>
                  <a:lnTo>
                    <a:pt x="37" y="17"/>
                  </a:lnTo>
                  <a:lnTo>
                    <a:pt x="41" y="16"/>
                  </a:lnTo>
                  <a:lnTo>
                    <a:pt x="46" y="16"/>
                  </a:lnTo>
                  <a:lnTo>
                    <a:pt x="46" y="20"/>
                  </a:lnTo>
                  <a:lnTo>
                    <a:pt x="43" y="21"/>
                  </a:lnTo>
                  <a:lnTo>
                    <a:pt x="42" y="20"/>
                  </a:lnTo>
                  <a:lnTo>
                    <a:pt x="41" y="21"/>
                  </a:lnTo>
                  <a:lnTo>
                    <a:pt x="42" y="24"/>
                  </a:lnTo>
                  <a:lnTo>
                    <a:pt x="43" y="27"/>
                  </a:lnTo>
                  <a:lnTo>
                    <a:pt x="42" y="28"/>
                  </a:lnTo>
                  <a:lnTo>
                    <a:pt x="41" y="29"/>
                  </a:lnTo>
                  <a:lnTo>
                    <a:pt x="39" y="31"/>
                  </a:lnTo>
                  <a:lnTo>
                    <a:pt x="39" y="31"/>
                  </a:lnTo>
                  <a:lnTo>
                    <a:pt x="41" y="31"/>
                  </a:lnTo>
                  <a:lnTo>
                    <a:pt x="43" y="31"/>
                  </a:lnTo>
                  <a:lnTo>
                    <a:pt x="43" y="32"/>
                  </a:lnTo>
                  <a:lnTo>
                    <a:pt x="43" y="35"/>
                  </a:lnTo>
                  <a:lnTo>
                    <a:pt x="42" y="36"/>
                  </a:lnTo>
                  <a:lnTo>
                    <a:pt x="42" y="37"/>
                  </a:lnTo>
                  <a:lnTo>
                    <a:pt x="41" y="37"/>
                  </a:lnTo>
                  <a:lnTo>
                    <a:pt x="41" y="37"/>
                  </a:lnTo>
                  <a:lnTo>
                    <a:pt x="41" y="38"/>
                  </a:lnTo>
                  <a:lnTo>
                    <a:pt x="43" y="38"/>
                  </a:lnTo>
                  <a:lnTo>
                    <a:pt x="46" y="40"/>
                  </a:lnTo>
                  <a:lnTo>
                    <a:pt x="47" y="43"/>
                  </a:lnTo>
                  <a:lnTo>
                    <a:pt x="50" y="35"/>
                  </a:lnTo>
                  <a:lnTo>
                    <a:pt x="54" y="25"/>
                  </a:lnTo>
                  <a:lnTo>
                    <a:pt x="53" y="22"/>
                  </a:lnTo>
                  <a:lnTo>
                    <a:pt x="53" y="20"/>
                  </a:lnTo>
                  <a:lnTo>
                    <a:pt x="56" y="22"/>
                  </a:lnTo>
                  <a:lnTo>
                    <a:pt x="57" y="24"/>
                  </a:lnTo>
                  <a:lnTo>
                    <a:pt x="58" y="27"/>
                  </a:lnTo>
                  <a:lnTo>
                    <a:pt x="58" y="30"/>
                  </a:lnTo>
                  <a:lnTo>
                    <a:pt x="57" y="36"/>
                  </a:lnTo>
                  <a:lnTo>
                    <a:pt x="55" y="40"/>
                  </a:lnTo>
                  <a:lnTo>
                    <a:pt x="54" y="43"/>
                  </a:lnTo>
                  <a:lnTo>
                    <a:pt x="53" y="44"/>
                  </a:lnTo>
                  <a:lnTo>
                    <a:pt x="57" y="43"/>
                  </a:lnTo>
                  <a:lnTo>
                    <a:pt x="61" y="44"/>
                  </a:lnTo>
                  <a:lnTo>
                    <a:pt x="62" y="37"/>
                  </a:lnTo>
                  <a:lnTo>
                    <a:pt x="62" y="30"/>
                  </a:lnTo>
                  <a:lnTo>
                    <a:pt x="61" y="22"/>
                  </a:lnTo>
                  <a:lnTo>
                    <a:pt x="58" y="16"/>
                  </a:lnTo>
                  <a:lnTo>
                    <a:pt x="54" y="17"/>
                  </a:lnTo>
                  <a:lnTo>
                    <a:pt x="49" y="16"/>
                  </a:lnTo>
                  <a:lnTo>
                    <a:pt x="54" y="11"/>
                  </a:lnTo>
                  <a:lnTo>
                    <a:pt x="59" y="6"/>
                  </a:lnTo>
                  <a:lnTo>
                    <a:pt x="66" y="3"/>
                  </a:lnTo>
                  <a:lnTo>
                    <a:pt x="73" y="0"/>
                  </a:lnTo>
                  <a:lnTo>
                    <a:pt x="78" y="1"/>
                  </a:lnTo>
                  <a:lnTo>
                    <a:pt x="81" y="4"/>
                  </a:lnTo>
                  <a:lnTo>
                    <a:pt x="86" y="5"/>
                  </a:lnTo>
                  <a:lnTo>
                    <a:pt x="89" y="8"/>
                  </a:lnTo>
                  <a:lnTo>
                    <a:pt x="89" y="9"/>
                  </a:lnTo>
                  <a:lnTo>
                    <a:pt x="88" y="11"/>
                  </a:lnTo>
                  <a:lnTo>
                    <a:pt x="87" y="20"/>
                  </a:lnTo>
                  <a:lnTo>
                    <a:pt x="86" y="29"/>
                  </a:lnTo>
                  <a:lnTo>
                    <a:pt x="86" y="39"/>
                  </a:lnTo>
                  <a:lnTo>
                    <a:pt x="82" y="48"/>
                  </a:lnTo>
                  <a:lnTo>
                    <a:pt x="78" y="49"/>
                  </a:lnTo>
                  <a:lnTo>
                    <a:pt x="73" y="52"/>
                  </a:lnTo>
                  <a:lnTo>
                    <a:pt x="70" y="54"/>
                  </a:lnTo>
                  <a:lnTo>
                    <a:pt x="67" y="60"/>
                  </a:lnTo>
                  <a:lnTo>
                    <a:pt x="69" y="62"/>
                  </a:lnTo>
                  <a:lnTo>
                    <a:pt x="71" y="65"/>
                  </a:lnTo>
                  <a:lnTo>
                    <a:pt x="74" y="68"/>
                  </a:lnTo>
                  <a:lnTo>
                    <a:pt x="78" y="69"/>
                  </a:lnTo>
                  <a:lnTo>
                    <a:pt x="79" y="71"/>
                  </a:lnTo>
                  <a:lnTo>
                    <a:pt x="81" y="77"/>
                  </a:lnTo>
                  <a:lnTo>
                    <a:pt x="78" y="79"/>
                  </a:lnTo>
                  <a:lnTo>
                    <a:pt x="75" y="80"/>
                  </a:lnTo>
                  <a:lnTo>
                    <a:pt x="72" y="81"/>
                  </a:lnTo>
                  <a:lnTo>
                    <a:pt x="67" y="81"/>
                  </a:lnTo>
                  <a:lnTo>
                    <a:pt x="65" y="85"/>
                  </a:lnTo>
                  <a:lnTo>
                    <a:pt x="63" y="88"/>
                  </a:lnTo>
                  <a:lnTo>
                    <a:pt x="62" y="87"/>
                  </a:lnTo>
                  <a:lnTo>
                    <a:pt x="61" y="86"/>
                  </a:lnTo>
                  <a:lnTo>
                    <a:pt x="59" y="87"/>
                  </a:lnTo>
                  <a:lnTo>
                    <a:pt x="58" y="88"/>
                  </a:lnTo>
                  <a:lnTo>
                    <a:pt x="62" y="90"/>
                  </a:lnTo>
                  <a:lnTo>
                    <a:pt x="66" y="92"/>
                  </a:lnTo>
                  <a:lnTo>
                    <a:pt x="66" y="97"/>
                  </a:lnTo>
                  <a:lnTo>
                    <a:pt x="65" y="101"/>
                  </a:lnTo>
                  <a:lnTo>
                    <a:pt x="63" y="103"/>
                  </a:lnTo>
                  <a:lnTo>
                    <a:pt x="57" y="105"/>
                  </a:lnTo>
                  <a:lnTo>
                    <a:pt x="57" y="10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8" name="Freeform 458"/>
            <p:cNvSpPr>
              <a:spLocks/>
            </p:cNvSpPr>
            <p:nvPr/>
          </p:nvSpPr>
          <p:spPr bwMode="gray">
            <a:xfrm>
              <a:off x="5122863" y="3390901"/>
              <a:ext cx="7938" cy="3175"/>
            </a:xfrm>
            <a:custGeom>
              <a:avLst/>
              <a:gdLst/>
              <a:ahLst/>
              <a:cxnLst>
                <a:cxn ang="0">
                  <a:pos x="22" y="4"/>
                </a:cxn>
                <a:cxn ang="0">
                  <a:pos x="17" y="7"/>
                </a:cxn>
                <a:cxn ang="0">
                  <a:pos x="11" y="9"/>
                </a:cxn>
                <a:cxn ang="0">
                  <a:pos x="7" y="12"/>
                </a:cxn>
                <a:cxn ang="0">
                  <a:pos x="0" y="13"/>
                </a:cxn>
                <a:cxn ang="0">
                  <a:pos x="1" y="11"/>
                </a:cxn>
                <a:cxn ang="0">
                  <a:pos x="2" y="9"/>
                </a:cxn>
                <a:cxn ang="0">
                  <a:pos x="2" y="7"/>
                </a:cxn>
                <a:cxn ang="0">
                  <a:pos x="4" y="5"/>
                </a:cxn>
                <a:cxn ang="0">
                  <a:pos x="9" y="3"/>
                </a:cxn>
                <a:cxn ang="0">
                  <a:pos x="10" y="0"/>
                </a:cxn>
                <a:cxn ang="0">
                  <a:pos x="12" y="0"/>
                </a:cxn>
                <a:cxn ang="0">
                  <a:pos x="20" y="3"/>
                </a:cxn>
                <a:cxn ang="0">
                  <a:pos x="22" y="3"/>
                </a:cxn>
                <a:cxn ang="0">
                  <a:pos x="22" y="4"/>
                </a:cxn>
                <a:cxn ang="0">
                  <a:pos x="22" y="4"/>
                </a:cxn>
              </a:cxnLst>
              <a:rect l="0" t="0" r="r" b="b"/>
              <a:pathLst>
                <a:path w="22" h="13">
                  <a:moveTo>
                    <a:pt x="22" y="4"/>
                  </a:moveTo>
                  <a:lnTo>
                    <a:pt x="17" y="7"/>
                  </a:lnTo>
                  <a:lnTo>
                    <a:pt x="11" y="9"/>
                  </a:lnTo>
                  <a:lnTo>
                    <a:pt x="7" y="12"/>
                  </a:lnTo>
                  <a:lnTo>
                    <a:pt x="0" y="13"/>
                  </a:lnTo>
                  <a:lnTo>
                    <a:pt x="1" y="11"/>
                  </a:lnTo>
                  <a:lnTo>
                    <a:pt x="2" y="9"/>
                  </a:lnTo>
                  <a:lnTo>
                    <a:pt x="2" y="7"/>
                  </a:lnTo>
                  <a:lnTo>
                    <a:pt x="4" y="5"/>
                  </a:lnTo>
                  <a:lnTo>
                    <a:pt x="9" y="3"/>
                  </a:lnTo>
                  <a:lnTo>
                    <a:pt x="10" y="0"/>
                  </a:lnTo>
                  <a:lnTo>
                    <a:pt x="12" y="0"/>
                  </a:lnTo>
                  <a:lnTo>
                    <a:pt x="20" y="3"/>
                  </a:lnTo>
                  <a:lnTo>
                    <a:pt x="22" y="3"/>
                  </a:lnTo>
                  <a:lnTo>
                    <a:pt x="22" y="4"/>
                  </a:lnTo>
                  <a:lnTo>
                    <a:pt x="22"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59" name="Freeform 459"/>
            <p:cNvSpPr>
              <a:spLocks/>
            </p:cNvSpPr>
            <p:nvPr/>
          </p:nvSpPr>
          <p:spPr bwMode="gray">
            <a:xfrm>
              <a:off x="5122863" y="3390901"/>
              <a:ext cx="7938" cy="3175"/>
            </a:xfrm>
            <a:custGeom>
              <a:avLst/>
              <a:gdLst/>
              <a:ahLst/>
              <a:cxnLst>
                <a:cxn ang="0">
                  <a:pos x="22" y="4"/>
                </a:cxn>
                <a:cxn ang="0">
                  <a:pos x="17" y="7"/>
                </a:cxn>
                <a:cxn ang="0">
                  <a:pos x="11" y="9"/>
                </a:cxn>
                <a:cxn ang="0">
                  <a:pos x="7" y="12"/>
                </a:cxn>
                <a:cxn ang="0">
                  <a:pos x="0" y="13"/>
                </a:cxn>
                <a:cxn ang="0">
                  <a:pos x="1" y="11"/>
                </a:cxn>
                <a:cxn ang="0">
                  <a:pos x="2" y="9"/>
                </a:cxn>
                <a:cxn ang="0">
                  <a:pos x="2" y="7"/>
                </a:cxn>
                <a:cxn ang="0">
                  <a:pos x="4" y="5"/>
                </a:cxn>
                <a:cxn ang="0">
                  <a:pos x="9" y="3"/>
                </a:cxn>
                <a:cxn ang="0">
                  <a:pos x="10" y="0"/>
                </a:cxn>
                <a:cxn ang="0">
                  <a:pos x="12" y="0"/>
                </a:cxn>
                <a:cxn ang="0">
                  <a:pos x="20" y="3"/>
                </a:cxn>
                <a:cxn ang="0">
                  <a:pos x="22" y="3"/>
                </a:cxn>
                <a:cxn ang="0">
                  <a:pos x="22" y="4"/>
                </a:cxn>
                <a:cxn ang="0">
                  <a:pos x="22" y="4"/>
                </a:cxn>
              </a:cxnLst>
              <a:rect l="0" t="0" r="r" b="b"/>
              <a:pathLst>
                <a:path w="22" h="13">
                  <a:moveTo>
                    <a:pt x="22" y="4"/>
                  </a:moveTo>
                  <a:lnTo>
                    <a:pt x="17" y="7"/>
                  </a:lnTo>
                  <a:lnTo>
                    <a:pt x="11" y="9"/>
                  </a:lnTo>
                  <a:lnTo>
                    <a:pt x="7" y="12"/>
                  </a:lnTo>
                  <a:lnTo>
                    <a:pt x="0" y="13"/>
                  </a:lnTo>
                  <a:lnTo>
                    <a:pt x="1" y="11"/>
                  </a:lnTo>
                  <a:lnTo>
                    <a:pt x="2" y="9"/>
                  </a:lnTo>
                  <a:lnTo>
                    <a:pt x="2" y="7"/>
                  </a:lnTo>
                  <a:lnTo>
                    <a:pt x="4" y="5"/>
                  </a:lnTo>
                  <a:lnTo>
                    <a:pt x="9" y="3"/>
                  </a:lnTo>
                  <a:lnTo>
                    <a:pt x="10" y="0"/>
                  </a:lnTo>
                  <a:lnTo>
                    <a:pt x="12" y="0"/>
                  </a:lnTo>
                  <a:lnTo>
                    <a:pt x="20" y="3"/>
                  </a:lnTo>
                  <a:lnTo>
                    <a:pt x="22" y="3"/>
                  </a:lnTo>
                  <a:lnTo>
                    <a:pt x="22" y="4"/>
                  </a:lnTo>
                  <a:lnTo>
                    <a:pt x="22"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0" name="Freeform 460"/>
            <p:cNvSpPr>
              <a:spLocks/>
            </p:cNvSpPr>
            <p:nvPr/>
          </p:nvSpPr>
          <p:spPr bwMode="gray">
            <a:xfrm>
              <a:off x="5083175" y="3373438"/>
              <a:ext cx="19050" cy="17463"/>
            </a:xfrm>
            <a:custGeom>
              <a:avLst/>
              <a:gdLst/>
              <a:ahLst/>
              <a:cxnLst>
                <a:cxn ang="0">
                  <a:pos x="47" y="0"/>
                </a:cxn>
                <a:cxn ang="0">
                  <a:pos x="50" y="3"/>
                </a:cxn>
                <a:cxn ang="0">
                  <a:pos x="52" y="6"/>
                </a:cxn>
                <a:cxn ang="0">
                  <a:pos x="53" y="9"/>
                </a:cxn>
                <a:cxn ang="0">
                  <a:pos x="54" y="13"/>
                </a:cxn>
                <a:cxn ang="0">
                  <a:pos x="52" y="14"/>
                </a:cxn>
                <a:cxn ang="0">
                  <a:pos x="52" y="14"/>
                </a:cxn>
                <a:cxn ang="0">
                  <a:pos x="52" y="15"/>
                </a:cxn>
                <a:cxn ang="0">
                  <a:pos x="53" y="17"/>
                </a:cxn>
                <a:cxn ang="0">
                  <a:pos x="57" y="25"/>
                </a:cxn>
                <a:cxn ang="0">
                  <a:pos x="58" y="33"/>
                </a:cxn>
                <a:cxn ang="0">
                  <a:pos x="57" y="41"/>
                </a:cxn>
                <a:cxn ang="0">
                  <a:pos x="53" y="49"/>
                </a:cxn>
                <a:cxn ang="0">
                  <a:pos x="50" y="50"/>
                </a:cxn>
                <a:cxn ang="0">
                  <a:pos x="46" y="51"/>
                </a:cxn>
                <a:cxn ang="0">
                  <a:pos x="43" y="51"/>
                </a:cxn>
                <a:cxn ang="0">
                  <a:pos x="38" y="51"/>
                </a:cxn>
                <a:cxn ang="0">
                  <a:pos x="32" y="49"/>
                </a:cxn>
                <a:cxn ang="0">
                  <a:pos x="24" y="47"/>
                </a:cxn>
                <a:cxn ang="0">
                  <a:pos x="21" y="47"/>
                </a:cxn>
                <a:cxn ang="0">
                  <a:pos x="20" y="47"/>
                </a:cxn>
                <a:cxn ang="0">
                  <a:pos x="22" y="45"/>
                </a:cxn>
                <a:cxn ang="0">
                  <a:pos x="24" y="43"/>
                </a:cxn>
                <a:cxn ang="0">
                  <a:pos x="24" y="41"/>
                </a:cxn>
                <a:cxn ang="0">
                  <a:pos x="22" y="39"/>
                </a:cxn>
                <a:cxn ang="0">
                  <a:pos x="19" y="39"/>
                </a:cxn>
                <a:cxn ang="0">
                  <a:pos x="18" y="40"/>
                </a:cxn>
                <a:cxn ang="0">
                  <a:pos x="17" y="41"/>
                </a:cxn>
                <a:cxn ang="0">
                  <a:pos x="16" y="43"/>
                </a:cxn>
                <a:cxn ang="0">
                  <a:pos x="13" y="34"/>
                </a:cxn>
                <a:cxn ang="0">
                  <a:pos x="11" y="24"/>
                </a:cxn>
                <a:cxn ang="0">
                  <a:pos x="8" y="24"/>
                </a:cxn>
                <a:cxn ang="0">
                  <a:pos x="5" y="22"/>
                </a:cxn>
                <a:cxn ang="0">
                  <a:pos x="8" y="21"/>
                </a:cxn>
                <a:cxn ang="0">
                  <a:pos x="9" y="19"/>
                </a:cxn>
                <a:cxn ang="0">
                  <a:pos x="8" y="18"/>
                </a:cxn>
                <a:cxn ang="0">
                  <a:pos x="5" y="17"/>
                </a:cxn>
                <a:cxn ang="0">
                  <a:pos x="3" y="16"/>
                </a:cxn>
                <a:cxn ang="0">
                  <a:pos x="2" y="14"/>
                </a:cxn>
                <a:cxn ang="0">
                  <a:pos x="3" y="14"/>
                </a:cxn>
                <a:cxn ang="0">
                  <a:pos x="4" y="15"/>
                </a:cxn>
                <a:cxn ang="0">
                  <a:pos x="2" y="13"/>
                </a:cxn>
                <a:cxn ang="0">
                  <a:pos x="0" y="10"/>
                </a:cxn>
                <a:cxn ang="0">
                  <a:pos x="2" y="9"/>
                </a:cxn>
                <a:cxn ang="0">
                  <a:pos x="3" y="8"/>
                </a:cxn>
                <a:cxn ang="0">
                  <a:pos x="6" y="7"/>
                </a:cxn>
                <a:cxn ang="0">
                  <a:pos x="8" y="8"/>
                </a:cxn>
                <a:cxn ang="0">
                  <a:pos x="9" y="8"/>
                </a:cxn>
                <a:cxn ang="0">
                  <a:pos x="11" y="10"/>
                </a:cxn>
                <a:cxn ang="0">
                  <a:pos x="17" y="8"/>
                </a:cxn>
                <a:cxn ang="0">
                  <a:pos x="22" y="6"/>
                </a:cxn>
                <a:cxn ang="0">
                  <a:pos x="27" y="3"/>
                </a:cxn>
                <a:cxn ang="0">
                  <a:pos x="32" y="0"/>
                </a:cxn>
                <a:cxn ang="0">
                  <a:pos x="37" y="3"/>
                </a:cxn>
                <a:cxn ang="0">
                  <a:pos x="43" y="7"/>
                </a:cxn>
                <a:cxn ang="0">
                  <a:pos x="44" y="8"/>
                </a:cxn>
                <a:cxn ang="0">
                  <a:pos x="44" y="8"/>
                </a:cxn>
                <a:cxn ang="0">
                  <a:pos x="41" y="10"/>
                </a:cxn>
                <a:cxn ang="0">
                  <a:pos x="38" y="13"/>
                </a:cxn>
                <a:cxn ang="0">
                  <a:pos x="40" y="13"/>
                </a:cxn>
                <a:cxn ang="0">
                  <a:pos x="45" y="13"/>
                </a:cxn>
                <a:cxn ang="0">
                  <a:pos x="47" y="7"/>
                </a:cxn>
                <a:cxn ang="0">
                  <a:pos x="47" y="0"/>
                </a:cxn>
              </a:cxnLst>
              <a:rect l="0" t="0" r="r" b="b"/>
              <a:pathLst>
                <a:path w="58" h="51">
                  <a:moveTo>
                    <a:pt x="47" y="0"/>
                  </a:moveTo>
                  <a:lnTo>
                    <a:pt x="50" y="3"/>
                  </a:lnTo>
                  <a:lnTo>
                    <a:pt x="52" y="6"/>
                  </a:lnTo>
                  <a:lnTo>
                    <a:pt x="53" y="9"/>
                  </a:lnTo>
                  <a:lnTo>
                    <a:pt x="54" y="13"/>
                  </a:lnTo>
                  <a:lnTo>
                    <a:pt x="52" y="14"/>
                  </a:lnTo>
                  <a:lnTo>
                    <a:pt x="52" y="14"/>
                  </a:lnTo>
                  <a:lnTo>
                    <a:pt x="52" y="15"/>
                  </a:lnTo>
                  <a:lnTo>
                    <a:pt x="53" y="17"/>
                  </a:lnTo>
                  <a:lnTo>
                    <a:pt x="57" y="25"/>
                  </a:lnTo>
                  <a:lnTo>
                    <a:pt x="58" y="33"/>
                  </a:lnTo>
                  <a:lnTo>
                    <a:pt x="57" y="41"/>
                  </a:lnTo>
                  <a:lnTo>
                    <a:pt x="53" y="49"/>
                  </a:lnTo>
                  <a:lnTo>
                    <a:pt x="50" y="50"/>
                  </a:lnTo>
                  <a:lnTo>
                    <a:pt x="46" y="51"/>
                  </a:lnTo>
                  <a:lnTo>
                    <a:pt x="43" y="51"/>
                  </a:lnTo>
                  <a:lnTo>
                    <a:pt x="38" y="51"/>
                  </a:lnTo>
                  <a:lnTo>
                    <a:pt x="32" y="49"/>
                  </a:lnTo>
                  <a:lnTo>
                    <a:pt x="24" y="47"/>
                  </a:lnTo>
                  <a:lnTo>
                    <a:pt x="21" y="47"/>
                  </a:lnTo>
                  <a:lnTo>
                    <a:pt x="20" y="47"/>
                  </a:lnTo>
                  <a:lnTo>
                    <a:pt x="22" y="45"/>
                  </a:lnTo>
                  <a:lnTo>
                    <a:pt x="24" y="43"/>
                  </a:lnTo>
                  <a:lnTo>
                    <a:pt x="24" y="41"/>
                  </a:lnTo>
                  <a:lnTo>
                    <a:pt x="22" y="39"/>
                  </a:lnTo>
                  <a:lnTo>
                    <a:pt x="19" y="39"/>
                  </a:lnTo>
                  <a:lnTo>
                    <a:pt x="18" y="40"/>
                  </a:lnTo>
                  <a:lnTo>
                    <a:pt x="17" y="41"/>
                  </a:lnTo>
                  <a:lnTo>
                    <a:pt x="16" y="43"/>
                  </a:lnTo>
                  <a:lnTo>
                    <a:pt x="13" y="34"/>
                  </a:lnTo>
                  <a:lnTo>
                    <a:pt x="11" y="24"/>
                  </a:lnTo>
                  <a:lnTo>
                    <a:pt x="8" y="24"/>
                  </a:lnTo>
                  <a:lnTo>
                    <a:pt x="5" y="22"/>
                  </a:lnTo>
                  <a:lnTo>
                    <a:pt x="8" y="21"/>
                  </a:lnTo>
                  <a:lnTo>
                    <a:pt x="9" y="19"/>
                  </a:lnTo>
                  <a:lnTo>
                    <a:pt x="8" y="18"/>
                  </a:lnTo>
                  <a:lnTo>
                    <a:pt x="5" y="17"/>
                  </a:lnTo>
                  <a:lnTo>
                    <a:pt x="3" y="16"/>
                  </a:lnTo>
                  <a:lnTo>
                    <a:pt x="2" y="14"/>
                  </a:lnTo>
                  <a:lnTo>
                    <a:pt x="3" y="14"/>
                  </a:lnTo>
                  <a:lnTo>
                    <a:pt x="4" y="15"/>
                  </a:lnTo>
                  <a:lnTo>
                    <a:pt x="2" y="13"/>
                  </a:lnTo>
                  <a:lnTo>
                    <a:pt x="0" y="10"/>
                  </a:lnTo>
                  <a:lnTo>
                    <a:pt x="2" y="9"/>
                  </a:lnTo>
                  <a:lnTo>
                    <a:pt x="3" y="8"/>
                  </a:lnTo>
                  <a:lnTo>
                    <a:pt x="6" y="7"/>
                  </a:lnTo>
                  <a:lnTo>
                    <a:pt x="8" y="8"/>
                  </a:lnTo>
                  <a:lnTo>
                    <a:pt x="9" y="8"/>
                  </a:lnTo>
                  <a:lnTo>
                    <a:pt x="11" y="10"/>
                  </a:lnTo>
                  <a:lnTo>
                    <a:pt x="17" y="8"/>
                  </a:lnTo>
                  <a:lnTo>
                    <a:pt x="22" y="6"/>
                  </a:lnTo>
                  <a:lnTo>
                    <a:pt x="27" y="3"/>
                  </a:lnTo>
                  <a:lnTo>
                    <a:pt x="32" y="0"/>
                  </a:lnTo>
                  <a:lnTo>
                    <a:pt x="37" y="3"/>
                  </a:lnTo>
                  <a:lnTo>
                    <a:pt x="43" y="7"/>
                  </a:lnTo>
                  <a:lnTo>
                    <a:pt x="44" y="8"/>
                  </a:lnTo>
                  <a:lnTo>
                    <a:pt x="44" y="8"/>
                  </a:lnTo>
                  <a:lnTo>
                    <a:pt x="41" y="10"/>
                  </a:lnTo>
                  <a:lnTo>
                    <a:pt x="38" y="13"/>
                  </a:lnTo>
                  <a:lnTo>
                    <a:pt x="40" y="13"/>
                  </a:lnTo>
                  <a:lnTo>
                    <a:pt x="45" y="13"/>
                  </a:lnTo>
                  <a:lnTo>
                    <a:pt x="47" y="7"/>
                  </a:lnTo>
                  <a:lnTo>
                    <a:pt x="4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1" name="Freeform 461"/>
            <p:cNvSpPr>
              <a:spLocks/>
            </p:cNvSpPr>
            <p:nvPr/>
          </p:nvSpPr>
          <p:spPr bwMode="gray">
            <a:xfrm>
              <a:off x="5083175" y="3373438"/>
              <a:ext cx="19050" cy="17463"/>
            </a:xfrm>
            <a:custGeom>
              <a:avLst/>
              <a:gdLst/>
              <a:ahLst/>
              <a:cxnLst>
                <a:cxn ang="0">
                  <a:pos x="47" y="0"/>
                </a:cxn>
                <a:cxn ang="0">
                  <a:pos x="50" y="3"/>
                </a:cxn>
                <a:cxn ang="0">
                  <a:pos x="52" y="6"/>
                </a:cxn>
                <a:cxn ang="0">
                  <a:pos x="53" y="9"/>
                </a:cxn>
                <a:cxn ang="0">
                  <a:pos x="54" y="13"/>
                </a:cxn>
                <a:cxn ang="0">
                  <a:pos x="52" y="14"/>
                </a:cxn>
                <a:cxn ang="0">
                  <a:pos x="52" y="14"/>
                </a:cxn>
                <a:cxn ang="0">
                  <a:pos x="52" y="15"/>
                </a:cxn>
                <a:cxn ang="0">
                  <a:pos x="53" y="17"/>
                </a:cxn>
                <a:cxn ang="0">
                  <a:pos x="57" y="25"/>
                </a:cxn>
                <a:cxn ang="0">
                  <a:pos x="58" y="33"/>
                </a:cxn>
                <a:cxn ang="0">
                  <a:pos x="57" y="41"/>
                </a:cxn>
                <a:cxn ang="0">
                  <a:pos x="53" y="49"/>
                </a:cxn>
                <a:cxn ang="0">
                  <a:pos x="50" y="50"/>
                </a:cxn>
                <a:cxn ang="0">
                  <a:pos x="46" y="51"/>
                </a:cxn>
                <a:cxn ang="0">
                  <a:pos x="43" y="51"/>
                </a:cxn>
                <a:cxn ang="0">
                  <a:pos x="38" y="51"/>
                </a:cxn>
                <a:cxn ang="0">
                  <a:pos x="32" y="49"/>
                </a:cxn>
                <a:cxn ang="0">
                  <a:pos x="24" y="47"/>
                </a:cxn>
                <a:cxn ang="0">
                  <a:pos x="21" y="47"/>
                </a:cxn>
                <a:cxn ang="0">
                  <a:pos x="20" y="47"/>
                </a:cxn>
                <a:cxn ang="0">
                  <a:pos x="22" y="45"/>
                </a:cxn>
                <a:cxn ang="0">
                  <a:pos x="24" y="43"/>
                </a:cxn>
                <a:cxn ang="0">
                  <a:pos x="24" y="41"/>
                </a:cxn>
                <a:cxn ang="0">
                  <a:pos x="22" y="39"/>
                </a:cxn>
                <a:cxn ang="0">
                  <a:pos x="19" y="39"/>
                </a:cxn>
                <a:cxn ang="0">
                  <a:pos x="18" y="40"/>
                </a:cxn>
                <a:cxn ang="0">
                  <a:pos x="17" y="41"/>
                </a:cxn>
                <a:cxn ang="0">
                  <a:pos x="16" y="43"/>
                </a:cxn>
                <a:cxn ang="0">
                  <a:pos x="13" y="34"/>
                </a:cxn>
                <a:cxn ang="0">
                  <a:pos x="11" y="24"/>
                </a:cxn>
                <a:cxn ang="0">
                  <a:pos x="8" y="24"/>
                </a:cxn>
                <a:cxn ang="0">
                  <a:pos x="5" y="22"/>
                </a:cxn>
                <a:cxn ang="0">
                  <a:pos x="8" y="21"/>
                </a:cxn>
                <a:cxn ang="0">
                  <a:pos x="9" y="19"/>
                </a:cxn>
                <a:cxn ang="0">
                  <a:pos x="8" y="18"/>
                </a:cxn>
                <a:cxn ang="0">
                  <a:pos x="5" y="17"/>
                </a:cxn>
                <a:cxn ang="0">
                  <a:pos x="3" y="16"/>
                </a:cxn>
                <a:cxn ang="0">
                  <a:pos x="2" y="14"/>
                </a:cxn>
                <a:cxn ang="0">
                  <a:pos x="3" y="14"/>
                </a:cxn>
                <a:cxn ang="0">
                  <a:pos x="4" y="15"/>
                </a:cxn>
                <a:cxn ang="0">
                  <a:pos x="2" y="13"/>
                </a:cxn>
                <a:cxn ang="0">
                  <a:pos x="0" y="10"/>
                </a:cxn>
                <a:cxn ang="0">
                  <a:pos x="2" y="9"/>
                </a:cxn>
                <a:cxn ang="0">
                  <a:pos x="3" y="8"/>
                </a:cxn>
                <a:cxn ang="0">
                  <a:pos x="6" y="7"/>
                </a:cxn>
                <a:cxn ang="0">
                  <a:pos x="8" y="8"/>
                </a:cxn>
                <a:cxn ang="0">
                  <a:pos x="9" y="8"/>
                </a:cxn>
                <a:cxn ang="0">
                  <a:pos x="11" y="10"/>
                </a:cxn>
                <a:cxn ang="0">
                  <a:pos x="17" y="8"/>
                </a:cxn>
                <a:cxn ang="0">
                  <a:pos x="22" y="6"/>
                </a:cxn>
                <a:cxn ang="0">
                  <a:pos x="27" y="3"/>
                </a:cxn>
                <a:cxn ang="0">
                  <a:pos x="32" y="0"/>
                </a:cxn>
                <a:cxn ang="0">
                  <a:pos x="37" y="3"/>
                </a:cxn>
                <a:cxn ang="0">
                  <a:pos x="43" y="7"/>
                </a:cxn>
                <a:cxn ang="0">
                  <a:pos x="44" y="8"/>
                </a:cxn>
                <a:cxn ang="0">
                  <a:pos x="44" y="8"/>
                </a:cxn>
                <a:cxn ang="0">
                  <a:pos x="41" y="10"/>
                </a:cxn>
                <a:cxn ang="0">
                  <a:pos x="38" y="13"/>
                </a:cxn>
                <a:cxn ang="0">
                  <a:pos x="40" y="13"/>
                </a:cxn>
                <a:cxn ang="0">
                  <a:pos x="45" y="13"/>
                </a:cxn>
                <a:cxn ang="0">
                  <a:pos x="47" y="7"/>
                </a:cxn>
                <a:cxn ang="0">
                  <a:pos x="47" y="0"/>
                </a:cxn>
              </a:cxnLst>
              <a:rect l="0" t="0" r="r" b="b"/>
              <a:pathLst>
                <a:path w="58" h="51">
                  <a:moveTo>
                    <a:pt x="47" y="0"/>
                  </a:moveTo>
                  <a:lnTo>
                    <a:pt x="50" y="3"/>
                  </a:lnTo>
                  <a:lnTo>
                    <a:pt x="52" y="6"/>
                  </a:lnTo>
                  <a:lnTo>
                    <a:pt x="53" y="9"/>
                  </a:lnTo>
                  <a:lnTo>
                    <a:pt x="54" y="13"/>
                  </a:lnTo>
                  <a:lnTo>
                    <a:pt x="52" y="14"/>
                  </a:lnTo>
                  <a:lnTo>
                    <a:pt x="52" y="14"/>
                  </a:lnTo>
                  <a:lnTo>
                    <a:pt x="52" y="15"/>
                  </a:lnTo>
                  <a:lnTo>
                    <a:pt x="53" y="17"/>
                  </a:lnTo>
                  <a:lnTo>
                    <a:pt x="57" y="25"/>
                  </a:lnTo>
                  <a:lnTo>
                    <a:pt x="58" y="33"/>
                  </a:lnTo>
                  <a:lnTo>
                    <a:pt x="57" y="41"/>
                  </a:lnTo>
                  <a:lnTo>
                    <a:pt x="53" y="49"/>
                  </a:lnTo>
                  <a:lnTo>
                    <a:pt x="50" y="50"/>
                  </a:lnTo>
                  <a:lnTo>
                    <a:pt x="46" y="51"/>
                  </a:lnTo>
                  <a:lnTo>
                    <a:pt x="43" y="51"/>
                  </a:lnTo>
                  <a:lnTo>
                    <a:pt x="38" y="51"/>
                  </a:lnTo>
                  <a:lnTo>
                    <a:pt x="32" y="49"/>
                  </a:lnTo>
                  <a:lnTo>
                    <a:pt x="24" y="47"/>
                  </a:lnTo>
                  <a:lnTo>
                    <a:pt x="21" y="47"/>
                  </a:lnTo>
                  <a:lnTo>
                    <a:pt x="20" y="47"/>
                  </a:lnTo>
                  <a:lnTo>
                    <a:pt x="22" y="45"/>
                  </a:lnTo>
                  <a:lnTo>
                    <a:pt x="24" y="43"/>
                  </a:lnTo>
                  <a:lnTo>
                    <a:pt x="24" y="41"/>
                  </a:lnTo>
                  <a:lnTo>
                    <a:pt x="22" y="39"/>
                  </a:lnTo>
                  <a:lnTo>
                    <a:pt x="19" y="39"/>
                  </a:lnTo>
                  <a:lnTo>
                    <a:pt x="18" y="40"/>
                  </a:lnTo>
                  <a:lnTo>
                    <a:pt x="17" y="41"/>
                  </a:lnTo>
                  <a:lnTo>
                    <a:pt x="16" y="43"/>
                  </a:lnTo>
                  <a:lnTo>
                    <a:pt x="13" y="34"/>
                  </a:lnTo>
                  <a:lnTo>
                    <a:pt x="11" y="24"/>
                  </a:lnTo>
                  <a:lnTo>
                    <a:pt x="8" y="24"/>
                  </a:lnTo>
                  <a:lnTo>
                    <a:pt x="5" y="22"/>
                  </a:lnTo>
                  <a:lnTo>
                    <a:pt x="8" y="21"/>
                  </a:lnTo>
                  <a:lnTo>
                    <a:pt x="9" y="19"/>
                  </a:lnTo>
                  <a:lnTo>
                    <a:pt x="8" y="18"/>
                  </a:lnTo>
                  <a:lnTo>
                    <a:pt x="5" y="17"/>
                  </a:lnTo>
                  <a:lnTo>
                    <a:pt x="3" y="16"/>
                  </a:lnTo>
                  <a:lnTo>
                    <a:pt x="2" y="14"/>
                  </a:lnTo>
                  <a:lnTo>
                    <a:pt x="3" y="14"/>
                  </a:lnTo>
                  <a:lnTo>
                    <a:pt x="4" y="15"/>
                  </a:lnTo>
                  <a:lnTo>
                    <a:pt x="2" y="13"/>
                  </a:lnTo>
                  <a:lnTo>
                    <a:pt x="0" y="10"/>
                  </a:lnTo>
                  <a:lnTo>
                    <a:pt x="2" y="9"/>
                  </a:lnTo>
                  <a:lnTo>
                    <a:pt x="3" y="8"/>
                  </a:lnTo>
                  <a:lnTo>
                    <a:pt x="6" y="7"/>
                  </a:lnTo>
                  <a:lnTo>
                    <a:pt x="8" y="8"/>
                  </a:lnTo>
                  <a:lnTo>
                    <a:pt x="9" y="8"/>
                  </a:lnTo>
                  <a:lnTo>
                    <a:pt x="11" y="10"/>
                  </a:lnTo>
                  <a:lnTo>
                    <a:pt x="17" y="8"/>
                  </a:lnTo>
                  <a:lnTo>
                    <a:pt x="22" y="6"/>
                  </a:lnTo>
                  <a:lnTo>
                    <a:pt x="27" y="3"/>
                  </a:lnTo>
                  <a:lnTo>
                    <a:pt x="32" y="0"/>
                  </a:lnTo>
                  <a:lnTo>
                    <a:pt x="37" y="3"/>
                  </a:lnTo>
                  <a:lnTo>
                    <a:pt x="43" y="7"/>
                  </a:lnTo>
                  <a:lnTo>
                    <a:pt x="44" y="8"/>
                  </a:lnTo>
                  <a:lnTo>
                    <a:pt x="44" y="8"/>
                  </a:lnTo>
                  <a:lnTo>
                    <a:pt x="41" y="10"/>
                  </a:lnTo>
                  <a:lnTo>
                    <a:pt x="38" y="13"/>
                  </a:lnTo>
                  <a:lnTo>
                    <a:pt x="40" y="13"/>
                  </a:lnTo>
                  <a:lnTo>
                    <a:pt x="45" y="13"/>
                  </a:lnTo>
                  <a:lnTo>
                    <a:pt x="47" y="7"/>
                  </a:lnTo>
                  <a:lnTo>
                    <a:pt x="4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2" name="Freeform 462"/>
            <p:cNvSpPr>
              <a:spLocks/>
            </p:cNvSpPr>
            <p:nvPr/>
          </p:nvSpPr>
          <p:spPr bwMode="gray">
            <a:xfrm>
              <a:off x="5138738" y="3400426"/>
              <a:ext cx="11113" cy="12700"/>
            </a:xfrm>
            <a:custGeom>
              <a:avLst/>
              <a:gdLst/>
              <a:ahLst/>
              <a:cxnLst>
                <a:cxn ang="0">
                  <a:pos x="2" y="31"/>
                </a:cxn>
                <a:cxn ang="0">
                  <a:pos x="5" y="29"/>
                </a:cxn>
                <a:cxn ang="0">
                  <a:pos x="6" y="26"/>
                </a:cxn>
                <a:cxn ang="0">
                  <a:pos x="5" y="22"/>
                </a:cxn>
                <a:cxn ang="0">
                  <a:pos x="7" y="21"/>
                </a:cxn>
                <a:cxn ang="0">
                  <a:pos x="2" y="16"/>
                </a:cxn>
                <a:cxn ang="0">
                  <a:pos x="5" y="14"/>
                </a:cxn>
                <a:cxn ang="0">
                  <a:pos x="9" y="16"/>
                </a:cxn>
                <a:cxn ang="0">
                  <a:pos x="10" y="15"/>
                </a:cxn>
                <a:cxn ang="0">
                  <a:pos x="13" y="14"/>
                </a:cxn>
                <a:cxn ang="0">
                  <a:pos x="15" y="17"/>
                </a:cxn>
                <a:cxn ang="0">
                  <a:pos x="18" y="19"/>
                </a:cxn>
                <a:cxn ang="0">
                  <a:pos x="21" y="18"/>
                </a:cxn>
                <a:cxn ang="0">
                  <a:pos x="17" y="13"/>
                </a:cxn>
                <a:cxn ang="0">
                  <a:pos x="9" y="10"/>
                </a:cxn>
                <a:cxn ang="0">
                  <a:pos x="9" y="8"/>
                </a:cxn>
                <a:cxn ang="0">
                  <a:pos x="7" y="6"/>
                </a:cxn>
                <a:cxn ang="0">
                  <a:pos x="6" y="5"/>
                </a:cxn>
                <a:cxn ang="0">
                  <a:pos x="9" y="1"/>
                </a:cxn>
                <a:cxn ang="0">
                  <a:pos x="13" y="0"/>
                </a:cxn>
                <a:cxn ang="0">
                  <a:pos x="15" y="3"/>
                </a:cxn>
                <a:cxn ang="0">
                  <a:pos x="24" y="9"/>
                </a:cxn>
                <a:cxn ang="0">
                  <a:pos x="26" y="17"/>
                </a:cxn>
                <a:cxn ang="0">
                  <a:pos x="24" y="24"/>
                </a:cxn>
                <a:cxn ang="0">
                  <a:pos x="29" y="29"/>
                </a:cxn>
                <a:cxn ang="0">
                  <a:pos x="32" y="33"/>
                </a:cxn>
                <a:cxn ang="0">
                  <a:pos x="29" y="36"/>
                </a:cxn>
                <a:cxn ang="0">
                  <a:pos x="26" y="33"/>
                </a:cxn>
                <a:cxn ang="0">
                  <a:pos x="22" y="31"/>
                </a:cxn>
                <a:cxn ang="0">
                  <a:pos x="16" y="34"/>
                </a:cxn>
                <a:cxn ang="0">
                  <a:pos x="15" y="39"/>
                </a:cxn>
                <a:cxn ang="0">
                  <a:pos x="16" y="41"/>
                </a:cxn>
                <a:cxn ang="0">
                  <a:pos x="12" y="41"/>
                </a:cxn>
                <a:cxn ang="0">
                  <a:pos x="4" y="36"/>
                </a:cxn>
                <a:cxn ang="0">
                  <a:pos x="0" y="33"/>
                </a:cxn>
              </a:cxnLst>
              <a:rect l="0" t="0" r="r" b="b"/>
              <a:pathLst>
                <a:path w="32" h="41">
                  <a:moveTo>
                    <a:pt x="0" y="33"/>
                  </a:moveTo>
                  <a:lnTo>
                    <a:pt x="2" y="31"/>
                  </a:lnTo>
                  <a:lnTo>
                    <a:pt x="4" y="30"/>
                  </a:lnTo>
                  <a:lnTo>
                    <a:pt x="5" y="29"/>
                  </a:lnTo>
                  <a:lnTo>
                    <a:pt x="8" y="29"/>
                  </a:lnTo>
                  <a:lnTo>
                    <a:pt x="6" y="26"/>
                  </a:lnTo>
                  <a:lnTo>
                    <a:pt x="2" y="25"/>
                  </a:lnTo>
                  <a:lnTo>
                    <a:pt x="5" y="22"/>
                  </a:lnTo>
                  <a:lnTo>
                    <a:pt x="7" y="21"/>
                  </a:lnTo>
                  <a:lnTo>
                    <a:pt x="7" y="21"/>
                  </a:lnTo>
                  <a:lnTo>
                    <a:pt x="4" y="17"/>
                  </a:lnTo>
                  <a:lnTo>
                    <a:pt x="2" y="16"/>
                  </a:lnTo>
                  <a:lnTo>
                    <a:pt x="1" y="14"/>
                  </a:lnTo>
                  <a:lnTo>
                    <a:pt x="5" y="14"/>
                  </a:lnTo>
                  <a:lnTo>
                    <a:pt x="8" y="14"/>
                  </a:lnTo>
                  <a:lnTo>
                    <a:pt x="9" y="16"/>
                  </a:lnTo>
                  <a:lnTo>
                    <a:pt x="10" y="17"/>
                  </a:lnTo>
                  <a:lnTo>
                    <a:pt x="10" y="15"/>
                  </a:lnTo>
                  <a:lnTo>
                    <a:pt x="12" y="14"/>
                  </a:lnTo>
                  <a:lnTo>
                    <a:pt x="13" y="14"/>
                  </a:lnTo>
                  <a:lnTo>
                    <a:pt x="14" y="15"/>
                  </a:lnTo>
                  <a:lnTo>
                    <a:pt x="15" y="17"/>
                  </a:lnTo>
                  <a:lnTo>
                    <a:pt x="16" y="18"/>
                  </a:lnTo>
                  <a:lnTo>
                    <a:pt x="18" y="19"/>
                  </a:lnTo>
                  <a:lnTo>
                    <a:pt x="21" y="19"/>
                  </a:lnTo>
                  <a:lnTo>
                    <a:pt x="21" y="18"/>
                  </a:lnTo>
                  <a:lnTo>
                    <a:pt x="21" y="16"/>
                  </a:lnTo>
                  <a:lnTo>
                    <a:pt x="17" y="13"/>
                  </a:lnTo>
                  <a:lnTo>
                    <a:pt x="12" y="9"/>
                  </a:lnTo>
                  <a:lnTo>
                    <a:pt x="9" y="10"/>
                  </a:lnTo>
                  <a:lnTo>
                    <a:pt x="8" y="10"/>
                  </a:lnTo>
                  <a:lnTo>
                    <a:pt x="9" y="8"/>
                  </a:lnTo>
                  <a:lnTo>
                    <a:pt x="9" y="6"/>
                  </a:lnTo>
                  <a:lnTo>
                    <a:pt x="7" y="6"/>
                  </a:lnTo>
                  <a:lnTo>
                    <a:pt x="6" y="6"/>
                  </a:lnTo>
                  <a:lnTo>
                    <a:pt x="6" y="5"/>
                  </a:lnTo>
                  <a:lnTo>
                    <a:pt x="7" y="3"/>
                  </a:lnTo>
                  <a:lnTo>
                    <a:pt x="9" y="1"/>
                  </a:lnTo>
                  <a:lnTo>
                    <a:pt x="12" y="0"/>
                  </a:lnTo>
                  <a:lnTo>
                    <a:pt x="13" y="0"/>
                  </a:lnTo>
                  <a:lnTo>
                    <a:pt x="14" y="0"/>
                  </a:lnTo>
                  <a:lnTo>
                    <a:pt x="15" y="3"/>
                  </a:lnTo>
                  <a:lnTo>
                    <a:pt x="17" y="9"/>
                  </a:lnTo>
                  <a:lnTo>
                    <a:pt x="24" y="9"/>
                  </a:lnTo>
                  <a:lnTo>
                    <a:pt x="29" y="13"/>
                  </a:lnTo>
                  <a:lnTo>
                    <a:pt x="26" y="17"/>
                  </a:lnTo>
                  <a:lnTo>
                    <a:pt x="24" y="22"/>
                  </a:lnTo>
                  <a:lnTo>
                    <a:pt x="24" y="24"/>
                  </a:lnTo>
                  <a:lnTo>
                    <a:pt x="25" y="26"/>
                  </a:lnTo>
                  <a:lnTo>
                    <a:pt x="29" y="29"/>
                  </a:lnTo>
                  <a:lnTo>
                    <a:pt x="31" y="31"/>
                  </a:lnTo>
                  <a:lnTo>
                    <a:pt x="32" y="33"/>
                  </a:lnTo>
                  <a:lnTo>
                    <a:pt x="31" y="38"/>
                  </a:lnTo>
                  <a:lnTo>
                    <a:pt x="29" y="36"/>
                  </a:lnTo>
                  <a:lnTo>
                    <a:pt x="26" y="34"/>
                  </a:lnTo>
                  <a:lnTo>
                    <a:pt x="26" y="33"/>
                  </a:lnTo>
                  <a:lnTo>
                    <a:pt x="26" y="31"/>
                  </a:lnTo>
                  <a:lnTo>
                    <a:pt x="22" y="31"/>
                  </a:lnTo>
                  <a:lnTo>
                    <a:pt x="18" y="32"/>
                  </a:lnTo>
                  <a:lnTo>
                    <a:pt x="16" y="34"/>
                  </a:lnTo>
                  <a:lnTo>
                    <a:pt x="14" y="38"/>
                  </a:lnTo>
                  <a:lnTo>
                    <a:pt x="15" y="39"/>
                  </a:lnTo>
                  <a:lnTo>
                    <a:pt x="16" y="41"/>
                  </a:lnTo>
                  <a:lnTo>
                    <a:pt x="16" y="41"/>
                  </a:lnTo>
                  <a:lnTo>
                    <a:pt x="15" y="41"/>
                  </a:lnTo>
                  <a:lnTo>
                    <a:pt x="12" y="41"/>
                  </a:lnTo>
                  <a:lnTo>
                    <a:pt x="8" y="40"/>
                  </a:lnTo>
                  <a:lnTo>
                    <a:pt x="4" y="36"/>
                  </a:lnTo>
                  <a:lnTo>
                    <a:pt x="0" y="33"/>
                  </a:lnTo>
                  <a:lnTo>
                    <a:pt x="0" y="33"/>
                  </a:lnTo>
                  <a:lnTo>
                    <a:pt x="0" y="3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3" name="Freeform 463"/>
            <p:cNvSpPr>
              <a:spLocks/>
            </p:cNvSpPr>
            <p:nvPr/>
          </p:nvSpPr>
          <p:spPr bwMode="gray">
            <a:xfrm>
              <a:off x="5138738" y="3400426"/>
              <a:ext cx="11113" cy="12700"/>
            </a:xfrm>
            <a:custGeom>
              <a:avLst/>
              <a:gdLst/>
              <a:ahLst/>
              <a:cxnLst>
                <a:cxn ang="0">
                  <a:pos x="2" y="31"/>
                </a:cxn>
                <a:cxn ang="0">
                  <a:pos x="5" y="29"/>
                </a:cxn>
                <a:cxn ang="0">
                  <a:pos x="6" y="26"/>
                </a:cxn>
                <a:cxn ang="0">
                  <a:pos x="5" y="22"/>
                </a:cxn>
                <a:cxn ang="0">
                  <a:pos x="7" y="21"/>
                </a:cxn>
                <a:cxn ang="0">
                  <a:pos x="2" y="16"/>
                </a:cxn>
                <a:cxn ang="0">
                  <a:pos x="5" y="14"/>
                </a:cxn>
                <a:cxn ang="0">
                  <a:pos x="9" y="16"/>
                </a:cxn>
                <a:cxn ang="0">
                  <a:pos x="10" y="15"/>
                </a:cxn>
                <a:cxn ang="0">
                  <a:pos x="13" y="14"/>
                </a:cxn>
                <a:cxn ang="0">
                  <a:pos x="15" y="17"/>
                </a:cxn>
                <a:cxn ang="0">
                  <a:pos x="18" y="19"/>
                </a:cxn>
                <a:cxn ang="0">
                  <a:pos x="21" y="18"/>
                </a:cxn>
                <a:cxn ang="0">
                  <a:pos x="17" y="13"/>
                </a:cxn>
                <a:cxn ang="0">
                  <a:pos x="9" y="10"/>
                </a:cxn>
                <a:cxn ang="0">
                  <a:pos x="9" y="8"/>
                </a:cxn>
                <a:cxn ang="0">
                  <a:pos x="7" y="6"/>
                </a:cxn>
                <a:cxn ang="0">
                  <a:pos x="6" y="5"/>
                </a:cxn>
                <a:cxn ang="0">
                  <a:pos x="9" y="1"/>
                </a:cxn>
                <a:cxn ang="0">
                  <a:pos x="13" y="0"/>
                </a:cxn>
                <a:cxn ang="0">
                  <a:pos x="15" y="3"/>
                </a:cxn>
                <a:cxn ang="0">
                  <a:pos x="24" y="9"/>
                </a:cxn>
                <a:cxn ang="0">
                  <a:pos x="26" y="17"/>
                </a:cxn>
                <a:cxn ang="0">
                  <a:pos x="24" y="24"/>
                </a:cxn>
                <a:cxn ang="0">
                  <a:pos x="29" y="29"/>
                </a:cxn>
                <a:cxn ang="0">
                  <a:pos x="32" y="33"/>
                </a:cxn>
                <a:cxn ang="0">
                  <a:pos x="29" y="36"/>
                </a:cxn>
                <a:cxn ang="0">
                  <a:pos x="26" y="33"/>
                </a:cxn>
                <a:cxn ang="0">
                  <a:pos x="22" y="31"/>
                </a:cxn>
                <a:cxn ang="0">
                  <a:pos x="16" y="34"/>
                </a:cxn>
                <a:cxn ang="0">
                  <a:pos x="15" y="39"/>
                </a:cxn>
                <a:cxn ang="0">
                  <a:pos x="16" y="41"/>
                </a:cxn>
                <a:cxn ang="0">
                  <a:pos x="12" y="41"/>
                </a:cxn>
                <a:cxn ang="0">
                  <a:pos x="4" y="36"/>
                </a:cxn>
                <a:cxn ang="0">
                  <a:pos x="0" y="33"/>
                </a:cxn>
              </a:cxnLst>
              <a:rect l="0" t="0" r="r" b="b"/>
              <a:pathLst>
                <a:path w="32" h="41">
                  <a:moveTo>
                    <a:pt x="0" y="33"/>
                  </a:moveTo>
                  <a:lnTo>
                    <a:pt x="2" y="31"/>
                  </a:lnTo>
                  <a:lnTo>
                    <a:pt x="4" y="30"/>
                  </a:lnTo>
                  <a:lnTo>
                    <a:pt x="5" y="29"/>
                  </a:lnTo>
                  <a:lnTo>
                    <a:pt x="8" y="29"/>
                  </a:lnTo>
                  <a:lnTo>
                    <a:pt x="6" y="26"/>
                  </a:lnTo>
                  <a:lnTo>
                    <a:pt x="2" y="25"/>
                  </a:lnTo>
                  <a:lnTo>
                    <a:pt x="5" y="22"/>
                  </a:lnTo>
                  <a:lnTo>
                    <a:pt x="7" y="21"/>
                  </a:lnTo>
                  <a:lnTo>
                    <a:pt x="7" y="21"/>
                  </a:lnTo>
                  <a:lnTo>
                    <a:pt x="4" y="17"/>
                  </a:lnTo>
                  <a:lnTo>
                    <a:pt x="2" y="16"/>
                  </a:lnTo>
                  <a:lnTo>
                    <a:pt x="1" y="14"/>
                  </a:lnTo>
                  <a:lnTo>
                    <a:pt x="5" y="14"/>
                  </a:lnTo>
                  <a:lnTo>
                    <a:pt x="8" y="14"/>
                  </a:lnTo>
                  <a:lnTo>
                    <a:pt x="9" y="16"/>
                  </a:lnTo>
                  <a:lnTo>
                    <a:pt x="10" y="17"/>
                  </a:lnTo>
                  <a:lnTo>
                    <a:pt x="10" y="15"/>
                  </a:lnTo>
                  <a:lnTo>
                    <a:pt x="12" y="14"/>
                  </a:lnTo>
                  <a:lnTo>
                    <a:pt x="13" y="14"/>
                  </a:lnTo>
                  <a:lnTo>
                    <a:pt x="14" y="15"/>
                  </a:lnTo>
                  <a:lnTo>
                    <a:pt x="15" y="17"/>
                  </a:lnTo>
                  <a:lnTo>
                    <a:pt x="16" y="18"/>
                  </a:lnTo>
                  <a:lnTo>
                    <a:pt x="18" y="19"/>
                  </a:lnTo>
                  <a:lnTo>
                    <a:pt x="21" y="19"/>
                  </a:lnTo>
                  <a:lnTo>
                    <a:pt x="21" y="18"/>
                  </a:lnTo>
                  <a:lnTo>
                    <a:pt x="21" y="16"/>
                  </a:lnTo>
                  <a:lnTo>
                    <a:pt x="17" y="13"/>
                  </a:lnTo>
                  <a:lnTo>
                    <a:pt x="12" y="9"/>
                  </a:lnTo>
                  <a:lnTo>
                    <a:pt x="9" y="10"/>
                  </a:lnTo>
                  <a:lnTo>
                    <a:pt x="8" y="10"/>
                  </a:lnTo>
                  <a:lnTo>
                    <a:pt x="9" y="8"/>
                  </a:lnTo>
                  <a:lnTo>
                    <a:pt x="9" y="6"/>
                  </a:lnTo>
                  <a:lnTo>
                    <a:pt x="7" y="6"/>
                  </a:lnTo>
                  <a:lnTo>
                    <a:pt x="6" y="6"/>
                  </a:lnTo>
                  <a:lnTo>
                    <a:pt x="6" y="5"/>
                  </a:lnTo>
                  <a:lnTo>
                    <a:pt x="7" y="3"/>
                  </a:lnTo>
                  <a:lnTo>
                    <a:pt x="9" y="1"/>
                  </a:lnTo>
                  <a:lnTo>
                    <a:pt x="12" y="0"/>
                  </a:lnTo>
                  <a:lnTo>
                    <a:pt x="13" y="0"/>
                  </a:lnTo>
                  <a:lnTo>
                    <a:pt x="14" y="0"/>
                  </a:lnTo>
                  <a:lnTo>
                    <a:pt x="15" y="3"/>
                  </a:lnTo>
                  <a:lnTo>
                    <a:pt x="17" y="9"/>
                  </a:lnTo>
                  <a:lnTo>
                    <a:pt x="24" y="9"/>
                  </a:lnTo>
                  <a:lnTo>
                    <a:pt x="29" y="13"/>
                  </a:lnTo>
                  <a:lnTo>
                    <a:pt x="26" y="17"/>
                  </a:lnTo>
                  <a:lnTo>
                    <a:pt x="24" y="22"/>
                  </a:lnTo>
                  <a:lnTo>
                    <a:pt x="24" y="24"/>
                  </a:lnTo>
                  <a:lnTo>
                    <a:pt x="25" y="26"/>
                  </a:lnTo>
                  <a:lnTo>
                    <a:pt x="29" y="29"/>
                  </a:lnTo>
                  <a:lnTo>
                    <a:pt x="31" y="31"/>
                  </a:lnTo>
                  <a:lnTo>
                    <a:pt x="32" y="33"/>
                  </a:lnTo>
                  <a:lnTo>
                    <a:pt x="31" y="38"/>
                  </a:lnTo>
                  <a:lnTo>
                    <a:pt x="29" y="36"/>
                  </a:lnTo>
                  <a:lnTo>
                    <a:pt x="26" y="34"/>
                  </a:lnTo>
                  <a:lnTo>
                    <a:pt x="26" y="33"/>
                  </a:lnTo>
                  <a:lnTo>
                    <a:pt x="26" y="31"/>
                  </a:lnTo>
                  <a:lnTo>
                    <a:pt x="22" y="31"/>
                  </a:lnTo>
                  <a:lnTo>
                    <a:pt x="18" y="32"/>
                  </a:lnTo>
                  <a:lnTo>
                    <a:pt x="16" y="34"/>
                  </a:lnTo>
                  <a:lnTo>
                    <a:pt x="14" y="38"/>
                  </a:lnTo>
                  <a:lnTo>
                    <a:pt x="15" y="39"/>
                  </a:lnTo>
                  <a:lnTo>
                    <a:pt x="16" y="41"/>
                  </a:lnTo>
                  <a:lnTo>
                    <a:pt x="16" y="41"/>
                  </a:lnTo>
                  <a:lnTo>
                    <a:pt x="15" y="41"/>
                  </a:lnTo>
                  <a:lnTo>
                    <a:pt x="12" y="41"/>
                  </a:lnTo>
                  <a:lnTo>
                    <a:pt x="8" y="40"/>
                  </a:lnTo>
                  <a:lnTo>
                    <a:pt x="4" y="36"/>
                  </a:lnTo>
                  <a:lnTo>
                    <a:pt x="0" y="33"/>
                  </a:lnTo>
                  <a:lnTo>
                    <a:pt x="0" y="33"/>
                  </a:lnTo>
                  <a:lnTo>
                    <a:pt x="0" y="3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4" name="Freeform 464"/>
            <p:cNvSpPr>
              <a:spLocks/>
            </p:cNvSpPr>
            <p:nvPr/>
          </p:nvSpPr>
          <p:spPr bwMode="gray">
            <a:xfrm>
              <a:off x="5164138" y="3382963"/>
              <a:ext cx="7938" cy="9525"/>
            </a:xfrm>
            <a:custGeom>
              <a:avLst/>
              <a:gdLst/>
              <a:ahLst/>
              <a:cxnLst>
                <a:cxn ang="0">
                  <a:pos x="19" y="28"/>
                </a:cxn>
                <a:cxn ang="0">
                  <a:pos x="15" y="29"/>
                </a:cxn>
                <a:cxn ang="0">
                  <a:pos x="11" y="28"/>
                </a:cxn>
                <a:cxn ang="0">
                  <a:pos x="7" y="24"/>
                </a:cxn>
                <a:cxn ang="0">
                  <a:pos x="3" y="21"/>
                </a:cxn>
                <a:cxn ang="0">
                  <a:pos x="1" y="18"/>
                </a:cxn>
                <a:cxn ang="0">
                  <a:pos x="0" y="13"/>
                </a:cxn>
                <a:cxn ang="0">
                  <a:pos x="0" y="8"/>
                </a:cxn>
                <a:cxn ang="0">
                  <a:pos x="0" y="4"/>
                </a:cxn>
                <a:cxn ang="0">
                  <a:pos x="2" y="3"/>
                </a:cxn>
                <a:cxn ang="0">
                  <a:pos x="5" y="0"/>
                </a:cxn>
                <a:cxn ang="0">
                  <a:pos x="10" y="4"/>
                </a:cxn>
                <a:cxn ang="0">
                  <a:pos x="17" y="10"/>
                </a:cxn>
                <a:cxn ang="0">
                  <a:pos x="19" y="14"/>
                </a:cxn>
                <a:cxn ang="0">
                  <a:pos x="22" y="18"/>
                </a:cxn>
                <a:cxn ang="0">
                  <a:pos x="23" y="21"/>
                </a:cxn>
                <a:cxn ang="0">
                  <a:pos x="23" y="23"/>
                </a:cxn>
                <a:cxn ang="0">
                  <a:pos x="22" y="26"/>
                </a:cxn>
                <a:cxn ang="0">
                  <a:pos x="19" y="28"/>
                </a:cxn>
                <a:cxn ang="0">
                  <a:pos x="19" y="28"/>
                </a:cxn>
              </a:cxnLst>
              <a:rect l="0" t="0" r="r" b="b"/>
              <a:pathLst>
                <a:path w="23" h="29">
                  <a:moveTo>
                    <a:pt x="19" y="28"/>
                  </a:moveTo>
                  <a:lnTo>
                    <a:pt x="15" y="29"/>
                  </a:lnTo>
                  <a:lnTo>
                    <a:pt x="11" y="28"/>
                  </a:lnTo>
                  <a:lnTo>
                    <a:pt x="7" y="24"/>
                  </a:lnTo>
                  <a:lnTo>
                    <a:pt x="3" y="21"/>
                  </a:lnTo>
                  <a:lnTo>
                    <a:pt x="1" y="18"/>
                  </a:lnTo>
                  <a:lnTo>
                    <a:pt x="0" y="13"/>
                  </a:lnTo>
                  <a:lnTo>
                    <a:pt x="0" y="8"/>
                  </a:lnTo>
                  <a:lnTo>
                    <a:pt x="0" y="4"/>
                  </a:lnTo>
                  <a:lnTo>
                    <a:pt x="2" y="3"/>
                  </a:lnTo>
                  <a:lnTo>
                    <a:pt x="5" y="0"/>
                  </a:lnTo>
                  <a:lnTo>
                    <a:pt x="10" y="4"/>
                  </a:lnTo>
                  <a:lnTo>
                    <a:pt x="17" y="10"/>
                  </a:lnTo>
                  <a:lnTo>
                    <a:pt x="19" y="14"/>
                  </a:lnTo>
                  <a:lnTo>
                    <a:pt x="22" y="18"/>
                  </a:lnTo>
                  <a:lnTo>
                    <a:pt x="23" y="21"/>
                  </a:lnTo>
                  <a:lnTo>
                    <a:pt x="23" y="23"/>
                  </a:lnTo>
                  <a:lnTo>
                    <a:pt x="22" y="26"/>
                  </a:lnTo>
                  <a:lnTo>
                    <a:pt x="19" y="28"/>
                  </a:lnTo>
                  <a:lnTo>
                    <a:pt x="19" y="2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5" name="Freeform 465"/>
            <p:cNvSpPr>
              <a:spLocks/>
            </p:cNvSpPr>
            <p:nvPr/>
          </p:nvSpPr>
          <p:spPr bwMode="gray">
            <a:xfrm>
              <a:off x="5164138" y="3382963"/>
              <a:ext cx="7938" cy="9525"/>
            </a:xfrm>
            <a:custGeom>
              <a:avLst/>
              <a:gdLst/>
              <a:ahLst/>
              <a:cxnLst>
                <a:cxn ang="0">
                  <a:pos x="19" y="28"/>
                </a:cxn>
                <a:cxn ang="0">
                  <a:pos x="15" y="29"/>
                </a:cxn>
                <a:cxn ang="0">
                  <a:pos x="11" y="28"/>
                </a:cxn>
                <a:cxn ang="0">
                  <a:pos x="7" y="24"/>
                </a:cxn>
                <a:cxn ang="0">
                  <a:pos x="3" y="21"/>
                </a:cxn>
                <a:cxn ang="0">
                  <a:pos x="1" y="18"/>
                </a:cxn>
                <a:cxn ang="0">
                  <a:pos x="0" y="13"/>
                </a:cxn>
                <a:cxn ang="0">
                  <a:pos x="0" y="8"/>
                </a:cxn>
                <a:cxn ang="0">
                  <a:pos x="0" y="4"/>
                </a:cxn>
                <a:cxn ang="0">
                  <a:pos x="2" y="3"/>
                </a:cxn>
                <a:cxn ang="0">
                  <a:pos x="5" y="0"/>
                </a:cxn>
                <a:cxn ang="0">
                  <a:pos x="10" y="4"/>
                </a:cxn>
                <a:cxn ang="0">
                  <a:pos x="17" y="10"/>
                </a:cxn>
                <a:cxn ang="0">
                  <a:pos x="19" y="14"/>
                </a:cxn>
                <a:cxn ang="0">
                  <a:pos x="22" y="18"/>
                </a:cxn>
                <a:cxn ang="0">
                  <a:pos x="23" y="21"/>
                </a:cxn>
                <a:cxn ang="0">
                  <a:pos x="23" y="23"/>
                </a:cxn>
                <a:cxn ang="0">
                  <a:pos x="22" y="26"/>
                </a:cxn>
                <a:cxn ang="0">
                  <a:pos x="19" y="28"/>
                </a:cxn>
                <a:cxn ang="0">
                  <a:pos x="19" y="28"/>
                </a:cxn>
              </a:cxnLst>
              <a:rect l="0" t="0" r="r" b="b"/>
              <a:pathLst>
                <a:path w="23" h="29">
                  <a:moveTo>
                    <a:pt x="19" y="28"/>
                  </a:moveTo>
                  <a:lnTo>
                    <a:pt x="15" y="29"/>
                  </a:lnTo>
                  <a:lnTo>
                    <a:pt x="11" y="28"/>
                  </a:lnTo>
                  <a:lnTo>
                    <a:pt x="7" y="24"/>
                  </a:lnTo>
                  <a:lnTo>
                    <a:pt x="3" y="21"/>
                  </a:lnTo>
                  <a:lnTo>
                    <a:pt x="1" y="18"/>
                  </a:lnTo>
                  <a:lnTo>
                    <a:pt x="0" y="13"/>
                  </a:lnTo>
                  <a:lnTo>
                    <a:pt x="0" y="8"/>
                  </a:lnTo>
                  <a:lnTo>
                    <a:pt x="0" y="4"/>
                  </a:lnTo>
                  <a:lnTo>
                    <a:pt x="2" y="3"/>
                  </a:lnTo>
                  <a:lnTo>
                    <a:pt x="5" y="0"/>
                  </a:lnTo>
                  <a:lnTo>
                    <a:pt x="10" y="4"/>
                  </a:lnTo>
                  <a:lnTo>
                    <a:pt x="17" y="10"/>
                  </a:lnTo>
                  <a:lnTo>
                    <a:pt x="19" y="14"/>
                  </a:lnTo>
                  <a:lnTo>
                    <a:pt x="22" y="18"/>
                  </a:lnTo>
                  <a:lnTo>
                    <a:pt x="23" y="21"/>
                  </a:lnTo>
                  <a:lnTo>
                    <a:pt x="23" y="23"/>
                  </a:lnTo>
                  <a:lnTo>
                    <a:pt x="22" y="26"/>
                  </a:lnTo>
                  <a:lnTo>
                    <a:pt x="19" y="28"/>
                  </a:lnTo>
                  <a:lnTo>
                    <a:pt x="19" y="2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6" name="Freeform 466"/>
            <p:cNvSpPr>
              <a:spLocks/>
            </p:cNvSpPr>
            <p:nvPr/>
          </p:nvSpPr>
          <p:spPr bwMode="gray">
            <a:xfrm>
              <a:off x="5219700" y="3306763"/>
              <a:ext cx="15875" cy="30163"/>
            </a:xfrm>
            <a:custGeom>
              <a:avLst/>
              <a:gdLst/>
              <a:ahLst/>
              <a:cxnLst>
                <a:cxn ang="0">
                  <a:pos x="16" y="88"/>
                </a:cxn>
                <a:cxn ang="0">
                  <a:pos x="12" y="92"/>
                </a:cxn>
                <a:cxn ang="0">
                  <a:pos x="6" y="95"/>
                </a:cxn>
                <a:cxn ang="0">
                  <a:pos x="5" y="95"/>
                </a:cxn>
                <a:cxn ang="0">
                  <a:pos x="3" y="94"/>
                </a:cxn>
                <a:cxn ang="0">
                  <a:pos x="7" y="86"/>
                </a:cxn>
                <a:cxn ang="0">
                  <a:pos x="11" y="78"/>
                </a:cxn>
                <a:cxn ang="0">
                  <a:pos x="9" y="80"/>
                </a:cxn>
                <a:cxn ang="0">
                  <a:pos x="8" y="81"/>
                </a:cxn>
                <a:cxn ang="0">
                  <a:pos x="4" y="72"/>
                </a:cxn>
                <a:cxn ang="0">
                  <a:pos x="0" y="62"/>
                </a:cxn>
                <a:cxn ang="0">
                  <a:pos x="3" y="57"/>
                </a:cxn>
                <a:cxn ang="0">
                  <a:pos x="5" y="51"/>
                </a:cxn>
                <a:cxn ang="0">
                  <a:pos x="3" y="45"/>
                </a:cxn>
                <a:cxn ang="0">
                  <a:pos x="1" y="38"/>
                </a:cxn>
                <a:cxn ang="0">
                  <a:pos x="5" y="32"/>
                </a:cxn>
                <a:cxn ang="0">
                  <a:pos x="9" y="24"/>
                </a:cxn>
                <a:cxn ang="0">
                  <a:pos x="14" y="17"/>
                </a:cxn>
                <a:cxn ang="0">
                  <a:pos x="20" y="10"/>
                </a:cxn>
                <a:cxn ang="0">
                  <a:pos x="23" y="9"/>
                </a:cxn>
                <a:cxn ang="0">
                  <a:pos x="26" y="8"/>
                </a:cxn>
                <a:cxn ang="0">
                  <a:pos x="29" y="3"/>
                </a:cxn>
                <a:cxn ang="0">
                  <a:pos x="32" y="0"/>
                </a:cxn>
                <a:cxn ang="0">
                  <a:pos x="34" y="4"/>
                </a:cxn>
                <a:cxn ang="0">
                  <a:pos x="37" y="9"/>
                </a:cxn>
                <a:cxn ang="0">
                  <a:pos x="38" y="7"/>
                </a:cxn>
                <a:cxn ang="0">
                  <a:pos x="39" y="4"/>
                </a:cxn>
                <a:cxn ang="0">
                  <a:pos x="40" y="2"/>
                </a:cxn>
                <a:cxn ang="0">
                  <a:pos x="42" y="1"/>
                </a:cxn>
                <a:cxn ang="0">
                  <a:pos x="45" y="1"/>
                </a:cxn>
                <a:cxn ang="0">
                  <a:pos x="47" y="1"/>
                </a:cxn>
                <a:cxn ang="0">
                  <a:pos x="48" y="3"/>
                </a:cxn>
                <a:cxn ang="0">
                  <a:pos x="49" y="5"/>
                </a:cxn>
                <a:cxn ang="0">
                  <a:pos x="44" y="16"/>
                </a:cxn>
                <a:cxn ang="0">
                  <a:pos x="34" y="28"/>
                </a:cxn>
                <a:cxn ang="0">
                  <a:pos x="36" y="32"/>
                </a:cxn>
                <a:cxn ang="0">
                  <a:pos x="36" y="36"/>
                </a:cxn>
                <a:cxn ang="0">
                  <a:pos x="36" y="38"/>
                </a:cxn>
                <a:cxn ang="0">
                  <a:pos x="37" y="42"/>
                </a:cxn>
                <a:cxn ang="0">
                  <a:pos x="38" y="45"/>
                </a:cxn>
                <a:cxn ang="0">
                  <a:pos x="40" y="46"/>
                </a:cxn>
                <a:cxn ang="0">
                  <a:pos x="40" y="46"/>
                </a:cxn>
                <a:cxn ang="0">
                  <a:pos x="40" y="46"/>
                </a:cxn>
                <a:cxn ang="0">
                  <a:pos x="41" y="46"/>
                </a:cxn>
                <a:cxn ang="0">
                  <a:pos x="42" y="46"/>
                </a:cxn>
                <a:cxn ang="0">
                  <a:pos x="42" y="49"/>
                </a:cxn>
                <a:cxn ang="0">
                  <a:pos x="42" y="50"/>
                </a:cxn>
                <a:cxn ang="0">
                  <a:pos x="38" y="52"/>
                </a:cxn>
                <a:cxn ang="0">
                  <a:pos x="33" y="54"/>
                </a:cxn>
                <a:cxn ang="0">
                  <a:pos x="31" y="59"/>
                </a:cxn>
                <a:cxn ang="0">
                  <a:pos x="32" y="65"/>
                </a:cxn>
                <a:cxn ang="0">
                  <a:pos x="28" y="68"/>
                </a:cxn>
                <a:cxn ang="0">
                  <a:pos x="20" y="73"/>
                </a:cxn>
                <a:cxn ang="0">
                  <a:pos x="16" y="76"/>
                </a:cxn>
                <a:cxn ang="0">
                  <a:pos x="14" y="80"/>
                </a:cxn>
                <a:cxn ang="0">
                  <a:pos x="12" y="82"/>
                </a:cxn>
                <a:cxn ang="0">
                  <a:pos x="12" y="84"/>
                </a:cxn>
                <a:cxn ang="0">
                  <a:pos x="14" y="85"/>
                </a:cxn>
                <a:cxn ang="0">
                  <a:pos x="16" y="86"/>
                </a:cxn>
                <a:cxn ang="0">
                  <a:pos x="16" y="88"/>
                </a:cxn>
              </a:cxnLst>
              <a:rect l="0" t="0" r="r" b="b"/>
              <a:pathLst>
                <a:path w="49" h="95">
                  <a:moveTo>
                    <a:pt x="16" y="88"/>
                  </a:moveTo>
                  <a:lnTo>
                    <a:pt x="12" y="92"/>
                  </a:lnTo>
                  <a:lnTo>
                    <a:pt x="6" y="95"/>
                  </a:lnTo>
                  <a:lnTo>
                    <a:pt x="5" y="95"/>
                  </a:lnTo>
                  <a:lnTo>
                    <a:pt x="3" y="94"/>
                  </a:lnTo>
                  <a:lnTo>
                    <a:pt x="7" y="86"/>
                  </a:lnTo>
                  <a:lnTo>
                    <a:pt x="11" y="78"/>
                  </a:lnTo>
                  <a:lnTo>
                    <a:pt x="9" y="80"/>
                  </a:lnTo>
                  <a:lnTo>
                    <a:pt x="8" y="81"/>
                  </a:lnTo>
                  <a:lnTo>
                    <a:pt x="4" y="72"/>
                  </a:lnTo>
                  <a:lnTo>
                    <a:pt x="0" y="62"/>
                  </a:lnTo>
                  <a:lnTo>
                    <a:pt x="3" y="57"/>
                  </a:lnTo>
                  <a:lnTo>
                    <a:pt x="5" y="51"/>
                  </a:lnTo>
                  <a:lnTo>
                    <a:pt x="3" y="45"/>
                  </a:lnTo>
                  <a:lnTo>
                    <a:pt x="1" y="38"/>
                  </a:lnTo>
                  <a:lnTo>
                    <a:pt x="5" y="32"/>
                  </a:lnTo>
                  <a:lnTo>
                    <a:pt x="9" y="24"/>
                  </a:lnTo>
                  <a:lnTo>
                    <a:pt x="14" y="17"/>
                  </a:lnTo>
                  <a:lnTo>
                    <a:pt x="20" y="10"/>
                  </a:lnTo>
                  <a:lnTo>
                    <a:pt x="23" y="9"/>
                  </a:lnTo>
                  <a:lnTo>
                    <a:pt x="26" y="8"/>
                  </a:lnTo>
                  <a:lnTo>
                    <a:pt x="29" y="3"/>
                  </a:lnTo>
                  <a:lnTo>
                    <a:pt x="32" y="0"/>
                  </a:lnTo>
                  <a:lnTo>
                    <a:pt x="34" y="4"/>
                  </a:lnTo>
                  <a:lnTo>
                    <a:pt x="37" y="9"/>
                  </a:lnTo>
                  <a:lnTo>
                    <a:pt x="38" y="7"/>
                  </a:lnTo>
                  <a:lnTo>
                    <a:pt x="39" y="4"/>
                  </a:lnTo>
                  <a:lnTo>
                    <a:pt x="40" y="2"/>
                  </a:lnTo>
                  <a:lnTo>
                    <a:pt x="42" y="1"/>
                  </a:lnTo>
                  <a:lnTo>
                    <a:pt x="45" y="1"/>
                  </a:lnTo>
                  <a:lnTo>
                    <a:pt x="47" y="1"/>
                  </a:lnTo>
                  <a:lnTo>
                    <a:pt x="48" y="3"/>
                  </a:lnTo>
                  <a:lnTo>
                    <a:pt x="49" y="5"/>
                  </a:lnTo>
                  <a:lnTo>
                    <a:pt x="44" y="16"/>
                  </a:lnTo>
                  <a:lnTo>
                    <a:pt x="34" y="28"/>
                  </a:lnTo>
                  <a:lnTo>
                    <a:pt x="36" y="32"/>
                  </a:lnTo>
                  <a:lnTo>
                    <a:pt x="36" y="36"/>
                  </a:lnTo>
                  <a:lnTo>
                    <a:pt x="36" y="38"/>
                  </a:lnTo>
                  <a:lnTo>
                    <a:pt x="37" y="42"/>
                  </a:lnTo>
                  <a:lnTo>
                    <a:pt x="38" y="45"/>
                  </a:lnTo>
                  <a:lnTo>
                    <a:pt x="40" y="46"/>
                  </a:lnTo>
                  <a:lnTo>
                    <a:pt x="40" y="46"/>
                  </a:lnTo>
                  <a:lnTo>
                    <a:pt x="40" y="46"/>
                  </a:lnTo>
                  <a:lnTo>
                    <a:pt x="41" y="46"/>
                  </a:lnTo>
                  <a:lnTo>
                    <a:pt x="42" y="46"/>
                  </a:lnTo>
                  <a:lnTo>
                    <a:pt x="42" y="49"/>
                  </a:lnTo>
                  <a:lnTo>
                    <a:pt x="42" y="50"/>
                  </a:lnTo>
                  <a:lnTo>
                    <a:pt x="38" y="52"/>
                  </a:lnTo>
                  <a:lnTo>
                    <a:pt x="33" y="54"/>
                  </a:lnTo>
                  <a:lnTo>
                    <a:pt x="31" y="59"/>
                  </a:lnTo>
                  <a:lnTo>
                    <a:pt x="32" y="65"/>
                  </a:lnTo>
                  <a:lnTo>
                    <a:pt x="28" y="68"/>
                  </a:lnTo>
                  <a:lnTo>
                    <a:pt x="20" y="73"/>
                  </a:lnTo>
                  <a:lnTo>
                    <a:pt x="16" y="76"/>
                  </a:lnTo>
                  <a:lnTo>
                    <a:pt x="14" y="80"/>
                  </a:lnTo>
                  <a:lnTo>
                    <a:pt x="12" y="82"/>
                  </a:lnTo>
                  <a:lnTo>
                    <a:pt x="12" y="84"/>
                  </a:lnTo>
                  <a:lnTo>
                    <a:pt x="14" y="85"/>
                  </a:lnTo>
                  <a:lnTo>
                    <a:pt x="16" y="86"/>
                  </a:lnTo>
                  <a:lnTo>
                    <a:pt x="16" y="8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7" name="Freeform 467"/>
            <p:cNvSpPr>
              <a:spLocks/>
            </p:cNvSpPr>
            <p:nvPr/>
          </p:nvSpPr>
          <p:spPr bwMode="gray">
            <a:xfrm>
              <a:off x="5219700" y="3306763"/>
              <a:ext cx="15875" cy="30163"/>
            </a:xfrm>
            <a:custGeom>
              <a:avLst/>
              <a:gdLst/>
              <a:ahLst/>
              <a:cxnLst>
                <a:cxn ang="0">
                  <a:pos x="16" y="88"/>
                </a:cxn>
                <a:cxn ang="0">
                  <a:pos x="12" y="92"/>
                </a:cxn>
                <a:cxn ang="0">
                  <a:pos x="6" y="95"/>
                </a:cxn>
                <a:cxn ang="0">
                  <a:pos x="5" y="95"/>
                </a:cxn>
                <a:cxn ang="0">
                  <a:pos x="3" y="94"/>
                </a:cxn>
                <a:cxn ang="0">
                  <a:pos x="7" y="86"/>
                </a:cxn>
                <a:cxn ang="0">
                  <a:pos x="11" y="78"/>
                </a:cxn>
                <a:cxn ang="0">
                  <a:pos x="9" y="80"/>
                </a:cxn>
                <a:cxn ang="0">
                  <a:pos x="8" y="81"/>
                </a:cxn>
                <a:cxn ang="0">
                  <a:pos x="4" y="72"/>
                </a:cxn>
                <a:cxn ang="0">
                  <a:pos x="0" y="62"/>
                </a:cxn>
                <a:cxn ang="0">
                  <a:pos x="3" y="57"/>
                </a:cxn>
                <a:cxn ang="0">
                  <a:pos x="5" y="51"/>
                </a:cxn>
                <a:cxn ang="0">
                  <a:pos x="3" y="45"/>
                </a:cxn>
                <a:cxn ang="0">
                  <a:pos x="1" y="38"/>
                </a:cxn>
                <a:cxn ang="0">
                  <a:pos x="5" y="32"/>
                </a:cxn>
                <a:cxn ang="0">
                  <a:pos x="9" y="24"/>
                </a:cxn>
                <a:cxn ang="0">
                  <a:pos x="14" y="17"/>
                </a:cxn>
                <a:cxn ang="0">
                  <a:pos x="20" y="10"/>
                </a:cxn>
                <a:cxn ang="0">
                  <a:pos x="23" y="9"/>
                </a:cxn>
                <a:cxn ang="0">
                  <a:pos x="26" y="8"/>
                </a:cxn>
                <a:cxn ang="0">
                  <a:pos x="29" y="3"/>
                </a:cxn>
                <a:cxn ang="0">
                  <a:pos x="32" y="0"/>
                </a:cxn>
                <a:cxn ang="0">
                  <a:pos x="34" y="4"/>
                </a:cxn>
                <a:cxn ang="0">
                  <a:pos x="37" y="9"/>
                </a:cxn>
                <a:cxn ang="0">
                  <a:pos x="38" y="7"/>
                </a:cxn>
                <a:cxn ang="0">
                  <a:pos x="39" y="4"/>
                </a:cxn>
                <a:cxn ang="0">
                  <a:pos x="40" y="2"/>
                </a:cxn>
                <a:cxn ang="0">
                  <a:pos x="42" y="1"/>
                </a:cxn>
                <a:cxn ang="0">
                  <a:pos x="45" y="1"/>
                </a:cxn>
                <a:cxn ang="0">
                  <a:pos x="47" y="1"/>
                </a:cxn>
                <a:cxn ang="0">
                  <a:pos x="48" y="3"/>
                </a:cxn>
                <a:cxn ang="0">
                  <a:pos x="49" y="5"/>
                </a:cxn>
                <a:cxn ang="0">
                  <a:pos x="44" y="16"/>
                </a:cxn>
                <a:cxn ang="0">
                  <a:pos x="34" y="28"/>
                </a:cxn>
                <a:cxn ang="0">
                  <a:pos x="36" y="32"/>
                </a:cxn>
                <a:cxn ang="0">
                  <a:pos x="36" y="36"/>
                </a:cxn>
                <a:cxn ang="0">
                  <a:pos x="36" y="38"/>
                </a:cxn>
                <a:cxn ang="0">
                  <a:pos x="37" y="42"/>
                </a:cxn>
                <a:cxn ang="0">
                  <a:pos x="38" y="45"/>
                </a:cxn>
                <a:cxn ang="0">
                  <a:pos x="40" y="46"/>
                </a:cxn>
                <a:cxn ang="0">
                  <a:pos x="40" y="46"/>
                </a:cxn>
                <a:cxn ang="0">
                  <a:pos x="40" y="46"/>
                </a:cxn>
                <a:cxn ang="0">
                  <a:pos x="41" y="46"/>
                </a:cxn>
                <a:cxn ang="0">
                  <a:pos x="42" y="46"/>
                </a:cxn>
                <a:cxn ang="0">
                  <a:pos x="42" y="49"/>
                </a:cxn>
                <a:cxn ang="0">
                  <a:pos x="42" y="50"/>
                </a:cxn>
                <a:cxn ang="0">
                  <a:pos x="38" y="52"/>
                </a:cxn>
                <a:cxn ang="0">
                  <a:pos x="33" y="54"/>
                </a:cxn>
                <a:cxn ang="0">
                  <a:pos x="31" y="59"/>
                </a:cxn>
                <a:cxn ang="0">
                  <a:pos x="32" y="65"/>
                </a:cxn>
                <a:cxn ang="0">
                  <a:pos x="28" y="68"/>
                </a:cxn>
                <a:cxn ang="0">
                  <a:pos x="20" y="73"/>
                </a:cxn>
                <a:cxn ang="0">
                  <a:pos x="16" y="76"/>
                </a:cxn>
                <a:cxn ang="0">
                  <a:pos x="14" y="80"/>
                </a:cxn>
                <a:cxn ang="0">
                  <a:pos x="12" y="82"/>
                </a:cxn>
                <a:cxn ang="0">
                  <a:pos x="12" y="84"/>
                </a:cxn>
                <a:cxn ang="0">
                  <a:pos x="14" y="85"/>
                </a:cxn>
                <a:cxn ang="0">
                  <a:pos x="16" y="86"/>
                </a:cxn>
                <a:cxn ang="0">
                  <a:pos x="16" y="88"/>
                </a:cxn>
              </a:cxnLst>
              <a:rect l="0" t="0" r="r" b="b"/>
              <a:pathLst>
                <a:path w="49" h="95">
                  <a:moveTo>
                    <a:pt x="16" y="88"/>
                  </a:moveTo>
                  <a:lnTo>
                    <a:pt x="12" y="92"/>
                  </a:lnTo>
                  <a:lnTo>
                    <a:pt x="6" y="95"/>
                  </a:lnTo>
                  <a:lnTo>
                    <a:pt x="5" y="95"/>
                  </a:lnTo>
                  <a:lnTo>
                    <a:pt x="3" y="94"/>
                  </a:lnTo>
                  <a:lnTo>
                    <a:pt x="7" y="86"/>
                  </a:lnTo>
                  <a:lnTo>
                    <a:pt x="11" y="78"/>
                  </a:lnTo>
                  <a:lnTo>
                    <a:pt x="9" y="80"/>
                  </a:lnTo>
                  <a:lnTo>
                    <a:pt x="8" y="81"/>
                  </a:lnTo>
                  <a:lnTo>
                    <a:pt x="4" y="72"/>
                  </a:lnTo>
                  <a:lnTo>
                    <a:pt x="0" y="62"/>
                  </a:lnTo>
                  <a:lnTo>
                    <a:pt x="3" y="57"/>
                  </a:lnTo>
                  <a:lnTo>
                    <a:pt x="5" y="51"/>
                  </a:lnTo>
                  <a:lnTo>
                    <a:pt x="3" y="45"/>
                  </a:lnTo>
                  <a:lnTo>
                    <a:pt x="1" y="38"/>
                  </a:lnTo>
                  <a:lnTo>
                    <a:pt x="5" y="32"/>
                  </a:lnTo>
                  <a:lnTo>
                    <a:pt x="9" y="24"/>
                  </a:lnTo>
                  <a:lnTo>
                    <a:pt x="14" y="17"/>
                  </a:lnTo>
                  <a:lnTo>
                    <a:pt x="20" y="10"/>
                  </a:lnTo>
                  <a:lnTo>
                    <a:pt x="23" y="9"/>
                  </a:lnTo>
                  <a:lnTo>
                    <a:pt x="26" y="8"/>
                  </a:lnTo>
                  <a:lnTo>
                    <a:pt x="29" y="3"/>
                  </a:lnTo>
                  <a:lnTo>
                    <a:pt x="32" y="0"/>
                  </a:lnTo>
                  <a:lnTo>
                    <a:pt x="34" y="4"/>
                  </a:lnTo>
                  <a:lnTo>
                    <a:pt x="37" y="9"/>
                  </a:lnTo>
                  <a:lnTo>
                    <a:pt x="38" y="7"/>
                  </a:lnTo>
                  <a:lnTo>
                    <a:pt x="39" y="4"/>
                  </a:lnTo>
                  <a:lnTo>
                    <a:pt x="40" y="2"/>
                  </a:lnTo>
                  <a:lnTo>
                    <a:pt x="42" y="1"/>
                  </a:lnTo>
                  <a:lnTo>
                    <a:pt x="45" y="1"/>
                  </a:lnTo>
                  <a:lnTo>
                    <a:pt x="47" y="1"/>
                  </a:lnTo>
                  <a:lnTo>
                    <a:pt x="48" y="3"/>
                  </a:lnTo>
                  <a:lnTo>
                    <a:pt x="49" y="5"/>
                  </a:lnTo>
                  <a:lnTo>
                    <a:pt x="44" y="16"/>
                  </a:lnTo>
                  <a:lnTo>
                    <a:pt x="34" y="28"/>
                  </a:lnTo>
                  <a:lnTo>
                    <a:pt x="36" y="32"/>
                  </a:lnTo>
                  <a:lnTo>
                    <a:pt x="36" y="36"/>
                  </a:lnTo>
                  <a:lnTo>
                    <a:pt x="36" y="38"/>
                  </a:lnTo>
                  <a:lnTo>
                    <a:pt x="37" y="42"/>
                  </a:lnTo>
                  <a:lnTo>
                    <a:pt x="38" y="45"/>
                  </a:lnTo>
                  <a:lnTo>
                    <a:pt x="40" y="46"/>
                  </a:lnTo>
                  <a:lnTo>
                    <a:pt x="40" y="46"/>
                  </a:lnTo>
                  <a:lnTo>
                    <a:pt x="40" y="46"/>
                  </a:lnTo>
                  <a:lnTo>
                    <a:pt x="41" y="46"/>
                  </a:lnTo>
                  <a:lnTo>
                    <a:pt x="42" y="46"/>
                  </a:lnTo>
                  <a:lnTo>
                    <a:pt x="42" y="49"/>
                  </a:lnTo>
                  <a:lnTo>
                    <a:pt x="42" y="50"/>
                  </a:lnTo>
                  <a:lnTo>
                    <a:pt x="38" y="52"/>
                  </a:lnTo>
                  <a:lnTo>
                    <a:pt x="33" y="54"/>
                  </a:lnTo>
                  <a:lnTo>
                    <a:pt x="31" y="59"/>
                  </a:lnTo>
                  <a:lnTo>
                    <a:pt x="32" y="65"/>
                  </a:lnTo>
                  <a:lnTo>
                    <a:pt x="28" y="68"/>
                  </a:lnTo>
                  <a:lnTo>
                    <a:pt x="20" y="73"/>
                  </a:lnTo>
                  <a:lnTo>
                    <a:pt x="16" y="76"/>
                  </a:lnTo>
                  <a:lnTo>
                    <a:pt x="14" y="80"/>
                  </a:lnTo>
                  <a:lnTo>
                    <a:pt x="12" y="82"/>
                  </a:lnTo>
                  <a:lnTo>
                    <a:pt x="12" y="84"/>
                  </a:lnTo>
                  <a:lnTo>
                    <a:pt x="14" y="85"/>
                  </a:lnTo>
                  <a:lnTo>
                    <a:pt x="16" y="86"/>
                  </a:lnTo>
                  <a:lnTo>
                    <a:pt x="16" y="8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8" name="Freeform 468"/>
            <p:cNvSpPr>
              <a:spLocks/>
            </p:cNvSpPr>
            <p:nvPr/>
          </p:nvSpPr>
          <p:spPr bwMode="gray">
            <a:xfrm>
              <a:off x="5280025" y="3284538"/>
              <a:ext cx="23813" cy="22225"/>
            </a:xfrm>
            <a:custGeom>
              <a:avLst/>
              <a:gdLst/>
              <a:ahLst/>
              <a:cxnLst>
                <a:cxn ang="0">
                  <a:pos x="17" y="65"/>
                </a:cxn>
                <a:cxn ang="0">
                  <a:pos x="12" y="69"/>
                </a:cxn>
                <a:cxn ang="0">
                  <a:pos x="8" y="64"/>
                </a:cxn>
                <a:cxn ang="0">
                  <a:pos x="10" y="60"/>
                </a:cxn>
                <a:cxn ang="0">
                  <a:pos x="16" y="53"/>
                </a:cxn>
                <a:cxn ang="0">
                  <a:pos x="18" y="47"/>
                </a:cxn>
                <a:cxn ang="0">
                  <a:pos x="9" y="41"/>
                </a:cxn>
                <a:cxn ang="0">
                  <a:pos x="1" y="32"/>
                </a:cxn>
                <a:cxn ang="0">
                  <a:pos x="3" y="30"/>
                </a:cxn>
                <a:cxn ang="0">
                  <a:pos x="6" y="29"/>
                </a:cxn>
                <a:cxn ang="0">
                  <a:pos x="5" y="20"/>
                </a:cxn>
                <a:cxn ang="0">
                  <a:pos x="2" y="13"/>
                </a:cxn>
                <a:cxn ang="0">
                  <a:pos x="6" y="12"/>
                </a:cxn>
                <a:cxn ang="0">
                  <a:pos x="9" y="12"/>
                </a:cxn>
                <a:cxn ang="0">
                  <a:pos x="11" y="16"/>
                </a:cxn>
                <a:cxn ang="0">
                  <a:pos x="16" y="14"/>
                </a:cxn>
                <a:cxn ang="0">
                  <a:pos x="20" y="11"/>
                </a:cxn>
                <a:cxn ang="0">
                  <a:pos x="22" y="11"/>
                </a:cxn>
                <a:cxn ang="0">
                  <a:pos x="29" y="3"/>
                </a:cxn>
                <a:cxn ang="0">
                  <a:pos x="40" y="3"/>
                </a:cxn>
                <a:cxn ang="0">
                  <a:pos x="49" y="5"/>
                </a:cxn>
                <a:cxn ang="0">
                  <a:pos x="60" y="6"/>
                </a:cxn>
                <a:cxn ang="0">
                  <a:pos x="71" y="14"/>
                </a:cxn>
                <a:cxn ang="0">
                  <a:pos x="76" y="19"/>
                </a:cxn>
                <a:cxn ang="0">
                  <a:pos x="74" y="17"/>
                </a:cxn>
                <a:cxn ang="0">
                  <a:pos x="73" y="19"/>
                </a:cxn>
                <a:cxn ang="0">
                  <a:pos x="71" y="20"/>
                </a:cxn>
                <a:cxn ang="0">
                  <a:pos x="69" y="16"/>
                </a:cxn>
                <a:cxn ang="0">
                  <a:pos x="65" y="20"/>
                </a:cxn>
                <a:cxn ang="0">
                  <a:pos x="60" y="23"/>
                </a:cxn>
                <a:cxn ang="0">
                  <a:pos x="57" y="25"/>
                </a:cxn>
                <a:cxn ang="0">
                  <a:pos x="55" y="31"/>
                </a:cxn>
                <a:cxn ang="0">
                  <a:pos x="51" y="36"/>
                </a:cxn>
                <a:cxn ang="0">
                  <a:pos x="42" y="38"/>
                </a:cxn>
                <a:cxn ang="0">
                  <a:pos x="34" y="39"/>
                </a:cxn>
                <a:cxn ang="0">
                  <a:pos x="29" y="39"/>
                </a:cxn>
                <a:cxn ang="0">
                  <a:pos x="24" y="43"/>
                </a:cxn>
                <a:cxn ang="0">
                  <a:pos x="19" y="54"/>
                </a:cxn>
                <a:cxn ang="0">
                  <a:pos x="19" y="62"/>
                </a:cxn>
              </a:cxnLst>
              <a:rect l="0" t="0" r="r" b="b"/>
              <a:pathLst>
                <a:path w="76" h="69">
                  <a:moveTo>
                    <a:pt x="19" y="62"/>
                  </a:moveTo>
                  <a:lnTo>
                    <a:pt x="17" y="65"/>
                  </a:lnTo>
                  <a:lnTo>
                    <a:pt x="14" y="68"/>
                  </a:lnTo>
                  <a:lnTo>
                    <a:pt x="12" y="69"/>
                  </a:lnTo>
                  <a:lnTo>
                    <a:pt x="8" y="69"/>
                  </a:lnTo>
                  <a:lnTo>
                    <a:pt x="8" y="64"/>
                  </a:lnTo>
                  <a:lnTo>
                    <a:pt x="9" y="62"/>
                  </a:lnTo>
                  <a:lnTo>
                    <a:pt x="10" y="60"/>
                  </a:lnTo>
                  <a:lnTo>
                    <a:pt x="12" y="57"/>
                  </a:lnTo>
                  <a:lnTo>
                    <a:pt x="16" y="53"/>
                  </a:lnTo>
                  <a:lnTo>
                    <a:pt x="19" y="47"/>
                  </a:lnTo>
                  <a:lnTo>
                    <a:pt x="18" y="47"/>
                  </a:lnTo>
                  <a:lnTo>
                    <a:pt x="18" y="46"/>
                  </a:lnTo>
                  <a:lnTo>
                    <a:pt x="9" y="41"/>
                  </a:lnTo>
                  <a:lnTo>
                    <a:pt x="1" y="35"/>
                  </a:lnTo>
                  <a:lnTo>
                    <a:pt x="1" y="32"/>
                  </a:lnTo>
                  <a:lnTo>
                    <a:pt x="2" y="31"/>
                  </a:lnTo>
                  <a:lnTo>
                    <a:pt x="3" y="30"/>
                  </a:lnTo>
                  <a:lnTo>
                    <a:pt x="4" y="30"/>
                  </a:lnTo>
                  <a:lnTo>
                    <a:pt x="6" y="29"/>
                  </a:lnTo>
                  <a:lnTo>
                    <a:pt x="9" y="28"/>
                  </a:lnTo>
                  <a:lnTo>
                    <a:pt x="5" y="20"/>
                  </a:lnTo>
                  <a:lnTo>
                    <a:pt x="0" y="13"/>
                  </a:lnTo>
                  <a:lnTo>
                    <a:pt x="2" y="13"/>
                  </a:lnTo>
                  <a:lnTo>
                    <a:pt x="4" y="14"/>
                  </a:lnTo>
                  <a:lnTo>
                    <a:pt x="6" y="12"/>
                  </a:lnTo>
                  <a:lnTo>
                    <a:pt x="8" y="12"/>
                  </a:lnTo>
                  <a:lnTo>
                    <a:pt x="9" y="12"/>
                  </a:lnTo>
                  <a:lnTo>
                    <a:pt x="10" y="13"/>
                  </a:lnTo>
                  <a:lnTo>
                    <a:pt x="11" y="16"/>
                  </a:lnTo>
                  <a:lnTo>
                    <a:pt x="13" y="21"/>
                  </a:lnTo>
                  <a:lnTo>
                    <a:pt x="16" y="14"/>
                  </a:lnTo>
                  <a:lnTo>
                    <a:pt x="18" y="8"/>
                  </a:lnTo>
                  <a:lnTo>
                    <a:pt x="20" y="11"/>
                  </a:lnTo>
                  <a:lnTo>
                    <a:pt x="22" y="14"/>
                  </a:lnTo>
                  <a:lnTo>
                    <a:pt x="22" y="11"/>
                  </a:lnTo>
                  <a:lnTo>
                    <a:pt x="22" y="7"/>
                  </a:lnTo>
                  <a:lnTo>
                    <a:pt x="29" y="3"/>
                  </a:lnTo>
                  <a:lnTo>
                    <a:pt x="36" y="0"/>
                  </a:lnTo>
                  <a:lnTo>
                    <a:pt x="40" y="3"/>
                  </a:lnTo>
                  <a:lnTo>
                    <a:pt x="42" y="5"/>
                  </a:lnTo>
                  <a:lnTo>
                    <a:pt x="49" y="5"/>
                  </a:lnTo>
                  <a:lnTo>
                    <a:pt x="54" y="5"/>
                  </a:lnTo>
                  <a:lnTo>
                    <a:pt x="60" y="6"/>
                  </a:lnTo>
                  <a:lnTo>
                    <a:pt x="66" y="11"/>
                  </a:lnTo>
                  <a:lnTo>
                    <a:pt x="71" y="14"/>
                  </a:lnTo>
                  <a:lnTo>
                    <a:pt x="76" y="17"/>
                  </a:lnTo>
                  <a:lnTo>
                    <a:pt x="76" y="19"/>
                  </a:lnTo>
                  <a:lnTo>
                    <a:pt x="75" y="19"/>
                  </a:lnTo>
                  <a:lnTo>
                    <a:pt x="74" y="17"/>
                  </a:lnTo>
                  <a:lnTo>
                    <a:pt x="73" y="16"/>
                  </a:lnTo>
                  <a:lnTo>
                    <a:pt x="73" y="19"/>
                  </a:lnTo>
                  <a:lnTo>
                    <a:pt x="73" y="20"/>
                  </a:lnTo>
                  <a:lnTo>
                    <a:pt x="71" y="20"/>
                  </a:lnTo>
                  <a:lnTo>
                    <a:pt x="69" y="19"/>
                  </a:lnTo>
                  <a:lnTo>
                    <a:pt x="69" y="16"/>
                  </a:lnTo>
                  <a:lnTo>
                    <a:pt x="67" y="15"/>
                  </a:lnTo>
                  <a:lnTo>
                    <a:pt x="65" y="20"/>
                  </a:lnTo>
                  <a:lnTo>
                    <a:pt x="63" y="22"/>
                  </a:lnTo>
                  <a:lnTo>
                    <a:pt x="60" y="23"/>
                  </a:lnTo>
                  <a:lnTo>
                    <a:pt x="57" y="24"/>
                  </a:lnTo>
                  <a:lnTo>
                    <a:pt x="57" y="25"/>
                  </a:lnTo>
                  <a:lnTo>
                    <a:pt x="58" y="27"/>
                  </a:lnTo>
                  <a:lnTo>
                    <a:pt x="55" y="31"/>
                  </a:lnTo>
                  <a:lnTo>
                    <a:pt x="53" y="33"/>
                  </a:lnTo>
                  <a:lnTo>
                    <a:pt x="51" y="36"/>
                  </a:lnTo>
                  <a:lnTo>
                    <a:pt x="48" y="37"/>
                  </a:lnTo>
                  <a:lnTo>
                    <a:pt x="42" y="38"/>
                  </a:lnTo>
                  <a:lnTo>
                    <a:pt x="35" y="40"/>
                  </a:lnTo>
                  <a:lnTo>
                    <a:pt x="34" y="39"/>
                  </a:lnTo>
                  <a:lnTo>
                    <a:pt x="33" y="38"/>
                  </a:lnTo>
                  <a:lnTo>
                    <a:pt x="29" y="39"/>
                  </a:lnTo>
                  <a:lnTo>
                    <a:pt x="27" y="40"/>
                  </a:lnTo>
                  <a:lnTo>
                    <a:pt x="24" y="43"/>
                  </a:lnTo>
                  <a:lnTo>
                    <a:pt x="22" y="46"/>
                  </a:lnTo>
                  <a:lnTo>
                    <a:pt x="19" y="54"/>
                  </a:lnTo>
                  <a:lnTo>
                    <a:pt x="19" y="61"/>
                  </a:lnTo>
                  <a:lnTo>
                    <a:pt x="19" y="6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69" name="Freeform 469"/>
            <p:cNvSpPr>
              <a:spLocks/>
            </p:cNvSpPr>
            <p:nvPr/>
          </p:nvSpPr>
          <p:spPr bwMode="gray">
            <a:xfrm>
              <a:off x="5280025" y="3284538"/>
              <a:ext cx="23813" cy="22225"/>
            </a:xfrm>
            <a:custGeom>
              <a:avLst/>
              <a:gdLst/>
              <a:ahLst/>
              <a:cxnLst>
                <a:cxn ang="0">
                  <a:pos x="17" y="65"/>
                </a:cxn>
                <a:cxn ang="0">
                  <a:pos x="12" y="69"/>
                </a:cxn>
                <a:cxn ang="0">
                  <a:pos x="8" y="64"/>
                </a:cxn>
                <a:cxn ang="0">
                  <a:pos x="10" y="60"/>
                </a:cxn>
                <a:cxn ang="0">
                  <a:pos x="16" y="53"/>
                </a:cxn>
                <a:cxn ang="0">
                  <a:pos x="18" y="47"/>
                </a:cxn>
                <a:cxn ang="0">
                  <a:pos x="9" y="41"/>
                </a:cxn>
                <a:cxn ang="0">
                  <a:pos x="1" y="32"/>
                </a:cxn>
                <a:cxn ang="0">
                  <a:pos x="3" y="30"/>
                </a:cxn>
                <a:cxn ang="0">
                  <a:pos x="6" y="29"/>
                </a:cxn>
                <a:cxn ang="0">
                  <a:pos x="5" y="20"/>
                </a:cxn>
                <a:cxn ang="0">
                  <a:pos x="2" y="13"/>
                </a:cxn>
                <a:cxn ang="0">
                  <a:pos x="6" y="12"/>
                </a:cxn>
                <a:cxn ang="0">
                  <a:pos x="9" y="12"/>
                </a:cxn>
                <a:cxn ang="0">
                  <a:pos x="11" y="16"/>
                </a:cxn>
                <a:cxn ang="0">
                  <a:pos x="16" y="14"/>
                </a:cxn>
                <a:cxn ang="0">
                  <a:pos x="20" y="11"/>
                </a:cxn>
                <a:cxn ang="0">
                  <a:pos x="22" y="11"/>
                </a:cxn>
                <a:cxn ang="0">
                  <a:pos x="29" y="3"/>
                </a:cxn>
                <a:cxn ang="0">
                  <a:pos x="40" y="3"/>
                </a:cxn>
                <a:cxn ang="0">
                  <a:pos x="49" y="5"/>
                </a:cxn>
                <a:cxn ang="0">
                  <a:pos x="60" y="6"/>
                </a:cxn>
                <a:cxn ang="0">
                  <a:pos x="71" y="14"/>
                </a:cxn>
                <a:cxn ang="0">
                  <a:pos x="76" y="19"/>
                </a:cxn>
                <a:cxn ang="0">
                  <a:pos x="74" y="17"/>
                </a:cxn>
                <a:cxn ang="0">
                  <a:pos x="73" y="19"/>
                </a:cxn>
                <a:cxn ang="0">
                  <a:pos x="71" y="20"/>
                </a:cxn>
                <a:cxn ang="0">
                  <a:pos x="69" y="16"/>
                </a:cxn>
                <a:cxn ang="0">
                  <a:pos x="65" y="20"/>
                </a:cxn>
                <a:cxn ang="0">
                  <a:pos x="60" y="23"/>
                </a:cxn>
                <a:cxn ang="0">
                  <a:pos x="57" y="25"/>
                </a:cxn>
                <a:cxn ang="0">
                  <a:pos x="55" y="31"/>
                </a:cxn>
                <a:cxn ang="0">
                  <a:pos x="51" y="36"/>
                </a:cxn>
                <a:cxn ang="0">
                  <a:pos x="42" y="38"/>
                </a:cxn>
                <a:cxn ang="0">
                  <a:pos x="34" y="39"/>
                </a:cxn>
                <a:cxn ang="0">
                  <a:pos x="29" y="39"/>
                </a:cxn>
                <a:cxn ang="0">
                  <a:pos x="24" y="43"/>
                </a:cxn>
                <a:cxn ang="0">
                  <a:pos x="19" y="54"/>
                </a:cxn>
                <a:cxn ang="0">
                  <a:pos x="19" y="62"/>
                </a:cxn>
              </a:cxnLst>
              <a:rect l="0" t="0" r="r" b="b"/>
              <a:pathLst>
                <a:path w="76" h="69">
                  <a:moveTo>
                    <a:pt x="19" y="62"/>
                  </a:moveTo>
                  <a:lnTo>
                    <a:pt x="17" y="65"/>
                  </a:lnTo>
                  <a:lnTo>
                    <a:pt x="14" y="68"/>
                  </a:lnTo>
                  <a:lnTo>
                    <a:pt x="12" y="69"/>
                  </a:lnTo>
                  <a:lnTo>
                    <a:pt x="8" y="69"/>
                  </a:lnTo>
                  <a:lnTo>
                    <a:pt x="8" y="64"/>
                  </a:lnTo>
                  <a:lnTo>
                    <a:pt x="9" y="62"/>
                  </a:lnTo>
                  <a:lnTo>
                    <a:pt x="10" y="60"/>
                  </a:lnTo>
                  <a:lnTo>
                    <a:pt x="12" y="57"/>
                  </a:lnTo>
                  <a:lnTo>
                    <a:pt x="16" y="53"/>
                  </a:lnTo>
                  <a:lnTo>
                    <a:pt x="19" y="47"/>
                  </a:lnTo>
                  <a:lnTo>
                    <a:pt x="18" y="47"/>
                  </a:lnTo>
                  <a:lnTo>
                    <a:pt x="18" y="46"/>
                  </a:lnTo>
                  <a:lnTo>
                    <a:pt x="9" y="41"/>
                  </a:lnTo>
                  <a:lnTo>
                    <a:pt x="1" y="35"/>
                  </a:lnTo>
                  <a:lnTo>
                    <a:pt x="1" y="32"/>
                  </a:lnTo>
                  <a:lnTo>
                    <a:pt x="2" y="31"/>
                  </a:lnTo>
                  <a:lnTo>
                    <a:pt x="3" y="30"/>
                  </a:lnTo>
                  <a:lnTo>
                    <a:pt x="4" y="30"/>
                  </a:lnTo>
                  <a:lnTo>
                    <a:pt x="6" y="29"/>
                  </a:lnTo>
                  <a:lnTo>
                    <a:pt x="9" y="28"/>
                  </a:lnTo>
                  <a:lnTo>
                    <a:pt x="5" y="20"/>
                  </a:lnTo>
                  <a:lnTo>
                    <a:pt x="0" y="13"/>
                  </a:lnTo>
                  <a:lnTo>
                    <a:pt x="2" y="13"/>
                  </a:lnTo>
                  <a:lnTo>
                    <a:pt x="4" y="14"/>
                  </a:lnTo>
                  <a:lnTo>
                    <a:pt x="6" y="12"/>
                  </a:lnTo>
                  <a:lnTo>
                    <a:pt x="8" y="12"/>
                  </a:lnTo>
                  <a:lnTo>
                    <a:pt x="9" y="12"/>
                  </a:lnTo>
                  <a:lnTo>
                    <a:pt x="10" y="13"/>
                  </a:lnTo>
                  <a:lnTo>
                    <a:pt x="11" y="16"/>
                  </a:lnTo>
                  <a:lnTo>
                    <a:pt x="13" y="21"/>
                  </a:lnTo>
                  <a:lnTo>
                    <a:pt x="16" y="14"/>
                  </a:lnTo>
                  <a:lnTo>
                    <a:pt x="18" y="8"/>
                  </a:lnTo>
                  <a:lnTo>
                    <a:pt x="20" y="11"/>
                  </a:lnTo>
                  <a:lnTo>
                    <a:pt x="22" y="14"/>
                  </a:lnTo>
                  <a:lnTo>
                    <a:pt x="22" y="11"/>
                  </a:lnTo>
                  <a:lnTo>
                    <a:pt x="22" y="7"/>
                  </a:lnTo>
                  <a:lnTo>
                    <a:pt x="29" y="3"/>
                  </a:lnTo>
                  <a:lnTo>
                    <a:pt x="36" y="0"/>
                  </a:lnTo>
                  <a:lnTo>
                    <a:pt x="40" y="3"/>
                  </a:lnTo>
                  <a:lnTo>
                    <a:pt x="42" y="5"/>
                  </a:lnTo>
                  <a:lnTo>
                    <a:pt x="49" y="5"/>
                  </a:lnTo>
                  <a:lnTo>
                    <a:pt x="54" y="5"/>
                  </a:lnTo>
                  <a:lnTo>
                    <a:pt x="60" y="6"/>
                  </a:lnTo>
                  <a:lnTo>
                    <a:pt x="66" y="11"/>
                  </a:lnTo>
                  <a:lnTo>
                    <a:pt x="71" y="14"/>
                  </a:lnTo>
                  <a:lnTo>
                    <a:pt x="76" y="17"/>
                  </a:lnTo>
                  <a:lnTo>
                    <a:pt x="76" y="19"/>
                  </a:lnTo>
                  <a:lnTo>
                    <a:pt x="75" y="19"/>
                  </a:lnTo>
                  <a:lnTo>
                    <a:pt x="74" y="17"/>
                  </a:lnTo>
                  <a:lnTo>
                    <a:pt x="73" y="16"/>
                  </a:lnTo>
                  <a:lnTo>
                    <a:pt x="73" y="19"/>
                  </a:lnTo>
                  <a:lnTo>
                    <a:pt x="73" y="20"/>
                  </a:lnTo>
                  <a:lnTo>
                    <a:pt x="71" y="20"/>
                  </a:lnTo>
                  <a:lnTo>
                    <a:pt x="69" y="19"/>
                  </a:lnTo>
                  <a:lnTo>
                    <a:pt x="69" y="16"/>
                  </a:lnTo>
                  <a:lnTo>
                    <a:pt x="67" y="15"/>
                  </a:lnTo>
                  <a:lnTo>
                    <a:pt x="65" y="20"/>
                  </a:lnTo>
                  <a:lnTo>
                    <a:pt x="63" y="22"/>
                  </a:lnTo>
                  <a:lnTo>
                    <a:pt x="60" y="23"/>
                  </a:lnTo>
                  <a:lnTo>
                    <a:pt x="57" y="24"/>
                  </a:lnTo>
                  <a:lnTo>
                    <a:pt x="57" y="25"/>
                  </a:lnTo>
                  <a:lnTo>
                    <a:pt x="58" y="27"/>
                  </a:lnTo>
                  <a:lnTo>
                    <a:pt x="55" y="31"/>
                  </a:lnTo>
                  <a:lnTo>
                    <a:pt x="53" y="33"/>
                  </a:lnTo>
                  <a:lnTo>
                    <a:pt x="51" y="36"/>
                  </a:lnTo>
                  <a:lnTo>
                    <a:pt x="48" y="37"/>
                  </a:lnTo>
                  <a:lnTo>
                    <a:pt x="42" y="38"/>
                  </a:lnTo>
                  <a:lnTo>
                    <a:pt x="35" y="40"/>
                  </a:lnTo>
                  <a:lnTo>
                    <a:pt x="34" y="39"/>
                  </a:lnTo>
                  <a:lnTo>
                    <a:pt x="33" y="38"/>
                  </a:lnTo>
                  <a:lnTo>
                    <a:pt x="29" y="39"/>
                  </a:lnTo>
                  <a:lnTo>
                    <a:pt x="27" y="40"/>
                  </a:lnTo>
                  <a:lnTo>
                    <a:pt x="24" y="43"/>
                  </a:lnTo>
                  <a:lnTo>
                    <a:pt x="22" y="46"/>
                  </a:lnTo>
                  <a:lnTo>
                    <a:pt x="19" y="54"/>
                  </a:lnTo>
                  <a:lnTo>
                    <a:pt x="19" y="61"/>
                  </a:lnTo>
                  <a:lnTo>
                    <a:pt x="19" y="6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0" name="Freeform 470"/>
            <p:cNvSpPr>
              <a:spLocks/>
            </p:cNvSpPr>
            <p:nvPr/>
          </p:nvSpPr>
          <p:spPr bwMode="gray">
            <a:xfrm>
              <a:off x="5283200" y="3270251"/>
              <a:ext cx="15875" cy="12700"/>
            </a:xfrm>
            <a:custGeom>
              <a:avLst/>
              <a:gdLst/>
              <a:ahLst/>
              <a:cxnLst>
                <a:cxn ang="0">
                  <a:pos x="30" y="0"/>
                </a:cxn>
                <a:cxn ang="0">
                  <a:pos x="32" y="0"/>
                </a:cxn>
                <a:cxn ang="0">
                  <a:pos x="34" y="2"/>
                </a:cxn>
                <a:cxn ang="0">
                  <a:pos x="35" y="6"/>
                </a:cxn>
                <a:cxn ang="0">
                  <a:pos x="38" y="8"/>
                </a:cxn>
                <a:cxn ang="0">
                  <a:pos x="40" y="10"/>
                </a:cxn>
                <a:cxn ang="0">
                  <a:pos x="43" y="11"/>
                </a:cxn>
                <a:cxn ang="0">
                  <a:pos x="46" y="14"/>
                </a:cxn>
                <a:cxn ang="0">
                  <a:pos x="48" y="16"/>
                </a:cxn>
                <a:cxn ang="0">
                  <a:pos x="50" y="19"/>
                </a:cxn>
                <a:cxn ang="0">
                  <a:pos x="50" y="24"/>
                </a:cxn>
                <a:cxn ang="0">
                  <a:pos x="49" y="25"/>
                </a:cxn>
                <a:cxn ang="0">
                  <a:pos x="48" y="25"/>
                </a:cxn>
                <a:cxn ang="0">
                  <a:pos x="48" y="24"/>
                </a:cxn>
                <a:cxn ang="0">
                  <a:pos x="47" y="23"/>
                </a:cxn>
                <a:cxn ang="0">
                  <a:pos x="44" y="24"/>
                </a:cxn>
                <a:cxn ang="0">
                  <a:pos x="43" y="25"/>
                </a:cxn>
                <a:cxn ang="0">
                  <a:pos x="42" y="27"/>
                </a:cxn>
                <a:cxn ang="0">
                  <a:pos x="42" y="30"/>
                </a:cxn>
                <a:cxn ang="0">
                  <a:pos x="40" y="31"/>
                </a:cxn>
                <a:cxn ang="0">
                  <a:pos x="38" y="30"/>
                </a:cxn>
                <a:cxn ang="0">
                  <a:pos x="38" y="28"/>
                </a:cxn>
                <a:cxn ang="0">
                  <a:pos x="38" y="25"/>
                </a:cxn>
                <a:cxn ang="0">
                  <a:pos x="34" y="30"/>
                </a:cxn>
                <a:cxn ang="0">
                  <a:pos x="32" y="34"/>
                </a:cxn>
                <a:cxn ang="0">
                  <a:pos x="31" y="36"/>
                </a:cxn>
                <a:cxn ang="0">
                  <a:pos x="30" y="37"/>
                </a:cxn>
                <a:cxn ang="0">
                  <a:pos x="27" y="39"/>
                </a:cxn>
                <a:cxn ang="0">
                  <a:pos x="24" y="39"/>
                </a:cxn>
                <a:cxn ang="0">
                  <a:pos x="21" y="28"/>
                </a:cxn>
                <a:cxn ang="0">
                  <a:pos x="17" y="19"/>
                </a:cxn>
                <a:cxn ang="0">
                  <a:pos x="11" y="19"/>
                </a:cxn>
                <a:cxn ang="0">
                  <a:pos x="7" y="18"/>
                </a:cxn>
                <a:cxn ang="0">
                  <a:pos x="3" y="17"/>
                </a:cxn>
                <a:cxn ang="0">
                  <a:pos x="0" y="14"/>
                </a:cxn>
                <a:cxn ang="0">
                  <a:pos x="10" y="12"/>
                </a:cxn>
                <a:cxn ang="0">
                  <a:pos x="21" y="11"/>
                </a:cxn>
                <a:cxn ang="0">
                  <a:pos x="23" y="8"/>
                </a:cxn>
                <a:cxn ang="0">
                  <a:pos x="24" y="4"/>
                </a:cxn>
                <a:cxn ang="0">
                  <a:pos x="26" y="2"/>
                </a:cxn>
                <a:cxn ang="0">
                  <a:pos x="30" y="0"/>
                </a:cxn>
                <a:cxn ang="0">
                  <a:pos x="30" y="0"/>
                </a:cxn>
              </a:cxnLst>
              <a:rect l="0" t="0" r="r" b="b"/>
              <a:pathLst>
                <a:path w="50" h="39">
                  <a:moveTo>
                    <a:pt x="30" y="0"/>
                  </a:moveTo>
                  <a:lnTo>
                    <a:pt x="32" y="0"/>
                  </a:lnTo>
                  <a:lnTo>
                    <a:pt x="34" y="2"/>
                  </a:lnTo>
                  <a:lnTo>
                    <a:pt x="35" y="6"/>
                  </a:lnTo>
                  <a:lnTo>
                    <a:pt x="38" y="8"/>
                  </a:lnTo>
                  <a:lnTo>
                    <a:pt x="40" y="10"/>
                  </a:lnTo>
                  <a:lnTo>
                    <a:pt x="43" y="11"/>
                  </a:lnTo>
                  <a:lnTo>
                    <a:pt x="46" y="14"/>
                  </a:lnTo>
                  <a:lnTo>
                    <a:pt x="48" y="16"/>
                  </a:lnTo>
                  <a:lnTo>
                    <a:pt x="50" y="19"/>
                  </a:lnTo>
                  <a:lnTo>
                    <a:pt x="50" y="24"/>
                  </a:lnTo>
                  <a:lnTo>
                    <a:pt x="49" y="25"/>
                  </a:lnTo>
                  <a:lnTo>
                    <a:pt x="48" y="25"/>
                  </a:lnTo>
                  <a:lnTo>
                    <a:pt x="48" y="24"/>
                  </a:lnTo>
                  <a:lnTo>
                    <a:pt x="47" y="23"/>
                  </a:lnTo>
                  <a:lnTo>
                    <a:pt x="44" y="24"/>
                  </a:lnTo>
                  <a:lnTo>
                    <a:pt x="43" y="25"/>
                  </a:lnTo>
                  <a:lnTo>
                    <a:pt x="42" y="27"/>
                  </a:lnTo>
                  <a:lnTo>
                    <a:pt x="42" y="30"/>
                  </a:lnTo>
                  <a:lnTo>
                    <a:pt x="40" y="31"/>
                  </a:lnTo>
                  <a:lnTo>
                    <a:pt x="38" y="30"/>
                  </a:lnTo>
                  <a:lnTo>
                    <a:pt x="38" y="28"/>
                  </a:lnTo>
                  <a:lnTo>
                    <a:pt x="38" y="25"/>
                  </a:lnTo>
                  <a:lnTo>
                    <a:pt x="34" y="30"/>
                  </a:lnTo>
                  <a:lnTo>
                    <a:pt x="32" y="34"/>
                  </a:lnTo>
                  <a:lnTo>
                    <a:pt x="31" y="36"/>
                  </a:lnTo>
                  <a:lnTo>
                    <a:pt x="30" y="37"/>
                  </a:lnTo>
                  <a:lnTo>
                    <a:pt x="27" y="39"/>
                  </a:lnTo>
                  <a:lnTo>
                    <a:pt x="24" y="39"/>
                  </a:lnTo>
                  <a:lnTo>
                    <a:pt x="21" y="28"/>
                  </a:lnTo>
                  <a:lnTo>
                    <a:pt x="17" y="19"/>
                  </a:lnTo>
                  <a:lnTo>
                    <a:pt x="11" y="19"/>
                  </a:lnTo>
                  <a:lnTo>
                    <a:pt x="7" y="18"/>
                  </a:lnTo>
                  <a:lnTo>
                    <a:pt x="3" y="17"/>
                  </a:lnTo>
                  <a:lnTo>
                    <a:pt x="0" y="14"/>
                  </a:lnTo>
                  <a:lnTo>
                    <a:pt x="10" y="12"/>
                  </a:lnTo>
                  <a:lnTo>
                    <a:pt x="21" y="11"/>
                  </a:lnTo>
                  <a:lnTo>
                    <a:pt x="23" y="8"/>
                  </a:lnTo>
                  <a:lnTo>
                    <a:pt x="24" y="4"/>
                  </a:lnTo>
                  <a:lnTo>
                    <a:pt x="26" y="2"/>
                  </a:lnTo>
                  <a:lnTo>
                    <a:pt x="30" y="0"/>
                  </a:lnTo>
                  <a:lnTo>
                    <a:pt x="3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1" name="Freeform 471"/>
            <p:cNvSpPr>
              <a:spLocks/>
            </p:cNvSpPr>
            <p:nvPr/>
          </p:nvSpPr>
          <p:spPr bwMode="gray">
            <a:xfrm>
              <a:off x="5283200" y="3270251"/>
              <a:ext cx="15875" cy="12700"/>
            </a:xfrm>
            <a:custGeom>
              <a:avLst/>
              <a:gdLst/>
              <a:ahLst/>
              <a:cxnLst>
                <a:cxn ang="0">
                  <a:pos x="30" y="0"/>
                </a:cxn>
                <a:cxn ang="0">
                  <a:pos x="32" y="0"/>
                </a:cxn>
                <a:cxn ang="0">
                  <a:pos x="34" y="2"/>
                </a:cxn>
                <a:cxn ang="0">
                  <a:pos x="35" y="6"/>
                </a:cxn>
                <a:cxn ang="0">
                  <a:pos x="38" y="8"/>
                </a:cxn>
                <a:cxn ang="0">
                  <a:pos x="40" y="10"/>
                </a:cxn>
                <a:cxn ang="0">
                  <a:pos x="43" y="11"/>
                </a:cxn>
                <a:cxn ang="0">
                  <a:pos x="46" y="14"/>
                </a:cxn>
                <a:cxn ang="0">
                  <a:pos x="48" y="16"/>
                </a:cxn>
                <a:cxn ang="0">
                  <a:pos x="50" y="19"/>
                </a:cxn>
                <a:cxn ang="0">
                  <a:pos x="50" y="24"/>
                </a:cxn>
                <a:cxn ang="0">
                  <a:pos x="49" y="25"/>
                </a:cxn>
                <a:cxn ang="0">
                  <a:pos x="48" y="25"/>
                </a:cxn>
                <a:cxn ang="0">
                  <a:pos x="48" y="24"/>
                </a:cxn>
                <a:cxn ang="0">
                  <a:pos x="47" y="23"/>
                </a:cxn>
                <a:cxn ang="0">
                  <a:pos x="44" y="24"/>
                </a:cxn>
                <a:cxn ang="0">
                  <a:pos x="43" y="25"/>
                </a:cxn>
                <a:cxn ang="0">
                  <a:pos x="42" y="27"/>
                </a:cxn>
                <a:cxn ang="0">
                  <a:pos x="42" y="30"/>
                </a:cxn>
                <a:cxn ang="0">
                  <a:pos x="40" y="31"/>
                </a:cxn>
                <a:cxn ang="0">
                  <a:pos x="38" y="30"/>
                </a:cxn>
                <a:cxn ang="0">
                  <a:pos x="38" y="28"/>
                </a:cxn>
                <a:cxn ang="0">
                  <a:pos x="38" y="25"/>
                </a:cxn>
                <a:cxn ang="0">
                  <a:pos x="34" y="30"/>
                </a:cxn>
                <a:cxn ang="0">
                  <a:pos x="32" y="34"/>
                </a:cxn>
                <a:cxn ang="0">
                  <a:pos x="31" y="36"/>
                </a:cxn>
                <a:cxn ang="0">
                  <a:pos x="30" y="37"/>
                </a:cxn>
                <a:cxn ang="0">
                  <a:pos x="27" y="39"/>
                </a:cxn>
                <a:cxn ang="0">
                  <a:pos x="24" y="39"/>
                </a:cxn>
                <a:cxn ang="0">
                  <a:pos x="21" y="28"/>
                </a:cxn>
                <a:cxn ang="0">
                  <a:pos x="17" y="19"/>
                </a:cxn>
                <a:cxn ang="0">
                  <a:pos x="11" y="19"/>
                </a:cxn>
                <a:cxn ang="0">
                  <a:pos x="7" y="18"/>
                </a:cxn>
                <a:cxn ang="0">
                  <a:pos x="3" y="17"/>
                </a:cxn>
                <a:cxn ang="0">
                  <a:pos x="0" y="14"/>
                </a:cxn>
                <a:cxn ang="0">
                  <a:pos x="10" y="12"/>
                </a:cxn>
                <a:cxn ang="0">
                  <a:pos x="21" y="11"/>
                </a:cxn>
                <a:cxn ang="0">
                  <a:pos x="23" y="8"/>
                </a:cxn>
                <a:cxn ang="0">
                  <a:pos x="24" y="4"/>
                </a:cxn>
                <a:cxn ang="0">
                  <a:pos x="26" y="2"/>
                </a:cxn>
                <a:cxn ang="0">
                  <a:pos x="30" y="0"/>
                </a:cxn>
                <a:cxn ang="0">
                  <a:pos x="30" y="0"/>
                </a:cxn>
              </a:cxnLst>
              <a:rect l="0" t="0" r="r" b="b"/>
              <a:pathLst>
                <a:path w="50" h="39">
                  <a:moveTo>
                    <a:pt x="30" y="0"/>
                  </a:moveTo>
                  <a:lnTo>
                    <a:pt x="32" y="0"/>
                  </a:lnTo>
                  <a:lnTo>
                    <a:pt x="34" y="2"/>
                  </a:lnTo>
                  <a:lnTo>
                    <a:pt x="35" y="6"/>
                  </a:lnTo>
                  <a:lnTo>
                    <a:pt x="38" y="8"/>
                  </a:lnTo>
                  <a:lnTo>
                    <a:pt x="40" y="10"/>
                  </a:lnTo>
                  <a:lnTo>
                    <a:pt x="43" y="11"/>
                  </a:lnTo>
                  <a:lnTo>
                    <a:pt x="46" y="14"/>
                  </a:lnTo>
                  <a:lnTo>
                    <a:pt x="48" y="16"/>
                  </a:lnTo>
                  <a:lnTo>
                    <a:pt x="50" y="19"/>
                  </a:lnTo>
                  <a:lnTo>
                    <a:pt x="50" y="24"/>
                  </a:lnTo>
                  <a:lnTo>
                    <a:pt x="49" y="25"/>
                  </a:lnTo>
                  <a:lnTo>
                    <a:pt x="48" y="25"/>
                  </a:lnTo>
                  <a:lnTo>
                    <a:pt x="48" y="24"/>
                  </a:lnTo>
                  <a:lnTo>
                    <a:pt x="47" y="23"/>
                  </a:lnTo>
                  <a:lnTo>
                    <a:pt x="44" y="24"/>
                  </a:lnTo>
                  <a:lnTo>
                    <a:pt x="43" y="25"/>
                  </a:lnTo>
                  <a:lnTo>
                    <a:pt x="42" y="27"/>
                  </a:lnTo>
                  <a:lnTo>
                    <a:pt x="42" y="30"/>
                  </a:lnTo>
                  <a:lnTo>
                    <a:pt x="40" y="31"/>
                  </a:lnTo>
                  <a:lnTo>
                    <a:pt x="38" y="30"/>
                  </a:lnTo>
                  <a:lnTo>
                    <a:pt x="38" y="28"/>
                  </a:lnTo>
                  <a:lnTo>
                    <a:pt x="38" y="25"/>
                  </a:lnTo>
                  <a:lnTo>
                    <a:pt x="34" y="30"/>
                  </a:lnTo>
                  <a:lnTo>
                    <a:pt x="32" y="34"/>
                  </a:lnTo>
                  <a:lnTo>
                    <a:pt x="31" y="36"/>
                  </a:lnTo>
                  <a:lnTo>
                    <a:pt x="30" y="37"/>
                  </a:lnTo>
                  <a:lnTo>
                    <a:pt x="27" y="39"/>
                  </a:lnTo>
                  <a:lnTo>
                    <a:pt x="24" y="39"/>
                  </a:lnTo>
                  <a:lnTo>
                    <a:pt x="21" y="28"/>
                  </a:lnTo>
                  <a:lnTo>
                    <a:pt x="17" y="19"/>
                  </a:lnTo>
                  <a:lnTo>
                    <a:pt x="11" y="19"/>
                  </a:lnTo>
                  <a:lnTo>
                    <a:pt x="7" y="18"/>
                  </a:lnTo>
                  <a:lnTo>
                    <a:pt x="3" y="17"/>
                  </a:lnTo>
                  <a:lnTo>
                    <a:pt x="0" y="14"/>
                  </a:lnTo>
                  <a:lnTo>
                    <a:pt x="10" y="12"/>
                  </a:lnTo>
                  <a:lnTo>
                    <a:pt x="21" y="11"/>
                  </a:lnTo>
                  <a:lnTo>
                    <a:pt x="23" y="8"/>
                  </a:lnTo>
                  <a:lnTo>
                    <a:pt x="24" y="4"/>
                  </a:lnTo>
                  <a:lnTo>
                    <a:pt x="26" y="2"/>
                  </a:lnTo>
                  <a:lnTo>
                    <a:pt x="30" y="0"/>
                  </a:lnTo>
                  <a:lnTo>
                    <a:pt x="3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2" name="Freeform 472"/>
            <p:cNvSpPr>
              <a:spLocks/>
            </p:cNvSpPr>
            <p:nvPr/>
          </p:nvSpPr>
          <p:spPr bwMode="gray">
            <a:xfrm>
              <a:off x="5192713" y="3322638"/>
              <a:ext cx="11113" cy="33338"/>
            </a:xfrm>
            <a:custGeom>
              <a:avLst/>
              <a:gdLst/>
              <a:ahLst/>
              <a:cxnLst>
                <a:cxn ang="0">
                  <a:pos x="25" y="35"/>
                </a:cxn>
                <a:cxn ang="0">
                  <a:pos x="19" y="48"/>
                </a:cxn>
                <a:cxn ang="0">
                  <a:pos x="16" y="63"/>
                </a:cxn>
                <a:cxn ang="0">
                  <a:pos x="11" y="77"/>
                </a:cxn>
                <a:cxn ang="0">
                  <a:pos x="8" y="92"/>
                </a:cxn>
                <a:cxn ang="0">
                  <a:pos x="7" y="96"/>
                </a:cxn>
                <a:cxn ang="0">
                  <a:pos x="5" y="100"/>
                </a:cxn>
                <a:cxn ang="0">
                  <a:pos x="3" y="104"/>
                </a:cxn>
                <a:cxn ang="0">
                  <a:pos x="1" y="106"/>
                </a:cxn>
                <a:cxn ang="0">
                  <a:pos x="0" y="102"/>
                </a:cxn>
                <a:cxn ang="0">
                  <a:pos x="0" y="96"/>
                </a:cxn>
                <a:cxn ang="0">
                  <a:pos x="0" y="82"/>
                </a:cxn>
                <a:cxn ang="0">
                  <a:pos x="1" y="70"/>
                </a:cxn>
                <a:cxn ang="0">
                  <a:pos x="3" y="63"/>
                </a:cxn>
                <a:cxn ang="0">
                  <a:pos x="4" y="57"/>
                </a:cxn>
                <a:cxn ang="0">
                  <a:pos x="7" y="52"/>
                </a:cxn>
                <a:cxn ang="0">
                  <a:pos x="10" y="46"/>
                </a:cxn>
                <a:cxn ang="0">
                  <a:pos x="16" y="39"/>
                </a:cxn>
                <a:cxn ang="0">
                  <a:pos x="21" y="32"/>
                </a:cxn>
                <a:cxn ang="0">
                  <a:pos x="23" y="24"/>
                </a:cxn>
                <a:cxn ang="0">
                  <a:pos x="25" y="15"/>
                </a:cxn>
                <a:cxn ang="0">
                  <a:pos x="28" y="6"/>
                </a:cxn>
                <a:cxn ang="0">
                  <a:pos x="33" y="0"/>
                </a:cxn>
                <a:cxn ang="0">
                  <a:pos x="34" y="4"/>
                </a:cxn>
                <a:cxn ang="0">
                  <a:pos x="34" y="8"/>
                </a:cxn>
                <a:cxn ang="0">
                  <a:pos x="33" y="13"/>
                </a:cxn>
                <a:cxn ang="0">
                  <a:pos x="32" y="17"/>
                </a:cxn>
                <a:cxn ang="0">
                  <a:pos x="28" y="27"/>
                </a:cxn>
                <a:cxn ang="0">
                  <a:pos x="25" y="33"/>
                </a:cxn>
                <a:cxn ang="0">
                  <a:pos x="25" y="35"/>
                </a:cxn>
              </a:cxnLst>
              <a:rect l="0" t="0" r="r" b="b"/>
              <a:pathLst>
                <a:path w="34" h="106">
                  <a:moveTo>
                    <a:pt x="25" y="35"/>
                  </a:moveTo>
                  <a:lnTo>
                    <a:pt x="19" y="48"/>
                  </a:lnTo>
                  <a:lnTo>
                    <a:pt x="16" y="63"/>
                  </a:lnTo>
                  <a:lnTo>
                    <a:pt x="11" y="77"/>
                  </a:lnTo>
                  <a:lnTo>
                    <a:pt x="8" y="92"/>
                  </a:lnTo>
                  <a:lnTo>
                    <a:pt x="7" y="96"/>
                  </a:lnTo>
                  <a:lnTo>
                    <a:pt x="5" y="100"/>
                  </a:lnTo>
                  <a:lnTo>
                    <a:pt x="3" y="104"/>
                  </a:lnTo>
                  <a:lnTo>
                    <a:pt x="1" y="106"/>
                  </a:lnTo>
                  <a:lnTo>
                    <a:pt x="0" y="102"/>
                  </a:lnTo>
                  <a:lnTo>
                    <a:pt x="0" y="96"/>
                  </a:lnTo>
                  <a:lnTo>
                    <a:pt x="0" y="82"/>
                  </a:lnTo>
                  <a:lnTo>
                    <a:pt x="1" y="70"/>
                  </a:lnTo>
                  <a:lnTo>
                    <a:pt x="3" y="63"/>
                  </a:lnTo>
                  <a:lnTo>
                    <a:pt x="4" y="57"/>
                  </a:lnTo>
                  <a:lnTo>
                    <a:pt x="7" y="52"/>
                  </a:lnTo>
                  <a:lnTo>
                    <a:pt x="10" y="46"/>
                  </a:lnTo>
                  <a:lnTo>
                    <a:pt x="16" y="39"/>
                  </a:lnTo>
                  <a:lnTo>
                    <a:pt x="21" y="32"/>
                  </a:lnTo>
                  <a:lnTo>
                    <a:pt x="23" y="24"/>
                  </a:lnTo>
                  <a:lnTo>
                    <a:pt x="25" y="15"/>
                  </a:lnTo>
                  <a:lnTo>
                    <a:pt x="28" y="6"/>
                  </a:lnTo>
                  <a:lnTo>
                    <a:pt x="33" y="0"/>
                  </a:lnTo>
                  <a:lnTo>
                    <a:pt x="34" y="4"/>
                  </a:lnTo>
                  <a:lnTo>
                    <a:pt x="34" y="8"/>
                  </a:lnTo>
                  <a:lnTo>
                    <a:pt x="33" y="13"/>
                  </a:lnTo>
                  <a:lnTo>
                    <a:pt x="32" y="17"/>
                  </a:lnTo>
                  <a:lnTo>
                    <a:pt x="28" y="27"/>
                  </a:lnTo>
                  <a:lnTo>
                    <a:pt x="25" y="33"/>
                  </a:lnTo>
                  <a:lnTo>
                    <a:pt x="25" y="3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3" name="Freeform 473"/>
            <p:cNvSpPr>
              <a:spLocks/>
            </p:cNvSpPr>
            <p:nvPr/>
          </p:nvSpPr>
          <p:spPr bwMode="gray">
            <a:xfrm>
              <a:off x="5192713" y="3322638"/>
              <a:ext cx="11113" cy="33338"/>
            </a:xfrm>
            <a:custGeom>
              <a:avLst/>
              <a:gdLst/>
              <a:ahLst/>
              <a:cxnLst>
                <a:cxn ang="0">
                  <a:pos x="25" y="35"/>
                </a:cxn>
                <a:cxn ang="0">
                  <a:pos x="19" y="48"/>
                </a:cxn>
                <a:cxn ang="0">
                  <a:pos x="16" y="63"/>
                </a:cxn>
                <a:cxn ang="0">
                  <a:pos x="11" y="77"/>
                </a:cxn>
                <a:cxn ang="0">
                  <a:pos x="8" y="92"/>
                </a:cxn>
                <a:cxn ang="0">
                  <a:pos x="7" y="96"/>
                </a:cxn>
                <a:cxn ang="0">
                  <a:pos x="5" y="100"/>
                </a:cxn>
                <a:cxn ang="0">
                  <a:pos x="3" y="104"/>
                </a:cxn>
                <a:cxn ang="0">
                  <a:pos x="1" y="106"/>
                </a:cxn>
                <a:cxn ang="0">
                  <a:pos x="0" y="102"/>
                </a:cxn>
                <a:cxn ang="0">
                  <a:pos x="0" y="96"/>
                </a:cxn>
                <a:cxn ang="0">
                  <a:pos x="0" y="82"/>
                </a:cxn>
                <a:cxn ang="0">
                  <a:pos x="1" y="70"/>
                </a:cxn>
                <a:cxn ang="0">
                  <a:pos x="3" y="63"/>
                </a:cxn>
                <a:cxn ang="0">
                  <a:pos x="4" y="57"/>
                </a:cxn>
                <a:cxn ang="0">
                  <a:pos x="7" y="52"/>
                </a:cxn>
                <a:cxn ang="0">
                  <a:pos x="10" y="46"/>
                </a:cxn>
                <a:cxn ang="0">
                  <a:pos x="16" y="39"/>
                </a:cxn>
                <a:cxn ang="0">
                  <a:pos x="21" y="32"/>
                </a:cxn>
                <a:cxn ang="0">
                  <a:pos x="23" y="24"/>
                </a:cxn>
                <a:cxn ang="0">
                  <a:pos x="25" y="15"/>
                </a:cxn>
                <a:cxn ang="0">
                  <a:pos x="28" y="6"/>
                </a:cxn>
                <a:cxn ang="0">
                  <a:pos x="33" y="0"/>
                </a:cxn>
                <a:cxn ang="0">
                  <a:pos x="34" y="4"/>
                </a:cxn>
                <a:cxn ang="0">
                  <a:pos x="34" y="8"/>
                </a:cxn>
                <a:cxn ang="0">
                  <a:pos x="33" y="13"/>
                </a:cxn>
                <a:cxn ang="0">
                  <a:pos x="32" y="17"/>
                </a:cxn>
                <a:cxn ang="0">
                  <a:pos x="28" y="27"/>
                </a:cxn>
                <a:cxn ang="0">
                  <a:pos x="25" y="33"/>
                </a:cxn>
                <a:cxn ang="0">
                  <a:pos x="25" y="35"/>
                </a:cxn>
              </a:cxnLst>
              <a:rect l="0" t="0" r="r" b="b"/>
              <a:pathLst>
                <a:path w="34" h="106">
                  <a:moveTo>
                    <a:pt x="25" y="35"/>
                  </a:moveTo>
                  <a:lnTo>
                    <a:pt x="19" y="48"/>
                  </a:lnTo>
                  <a:lnTo>
                    <a:pt x="16" y="63"/>
                  </a:lnTo>
                  <a:lnTo>
                    <a:pt x="11" y="77"/>
                  </a:lnTo>
                  <a:lnTo>
                    <a:pt x="8" y="92"/>
                  </a:lnTo>
                  <a:lnTo>
                    <a:pt x="7" y="96"/>
                  </a:lnTo>
                  <a:lnTo>
                    <a:pt x="5" y="100"/>
                  </a:lnTo>
                  <a:lnTo>
                    <a:pt x="3" y="104"/>
                  </a:lnTo>
                  <a:lnTo>
                    <a:pt x="1" y="106"/>
                  </a:lnTo>
                  <a:lnTo>
                    <a:pt x="0" y="102"/>
                  </a:lnTo>
                  <a:lnTo>
                    <a:pt x="0" y="96"/>
                  </a:lnTo>
                  <a:lnTo>
                    <a:pt x="0" y="82"/>
                  </a:lnTo>
                  <a:lnTo>
                    <a:pt x="1" y="70"/>
                  </a:lnTo>
                  <a:lnTo>
                    <a:pt x="3" y="63"/>
                  </a:lnTo>
                  <a:lnTo>
                    <a:pt x="4" y="57"/>
                  </a:lnTo>
                  <a:lnTo>
                    <a:pt x="7" y="52"/>
                  </a:lnTo>
                  <a:lnTo>
                    <a:pt x="10" y="46"/>
                  </a:lnTo>
                  <a:lnTo>
                    <a:pt x="16" y="39"/>
                  </a:lnTo>
                  <a:lnTo>
                    <a:pt x="21" y="32"/>
                  </a:lnTo>
                  <a:lnTo>
                    <a:pt x="23" y="24"/>
                  </a:lnTo>
                  <a:lnTo>
                    <a:pt x="25" y="15"/>
                  </a:lnTo>
                  <a:lnTo>
                    <a:pt x="28" y="6"/>
                  </a:lnTo>
                  <a:lnTo>
                    <a:pt x="33" y="0"/>
                  </a:lnTo>
                  <a:lnTo>
                    <a:pt x="34" y="4"/>
                  </a:lnTo>
                  <a:lnTo>
                    <a:pt x="34" y="8"/>
                  </a:lnTo>
                  <a:lnTo>
                    <a:pt x="33" y="13"/>
                  </a:lnTo>
                  <a:lnTo>
                    <a:pt x="32" y="17"/>
                  </a:lnTo>
                  <a:lnTo>
                    <a:pt x="28" y="27"/>
                  </a:lnTo>
                  <a:lnTo>
                    <a:pt x="25" y="33"/>
                  </a:lnTo>
                  <a:lnTo>
                    <a:pt x="25" y="3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4" name="Freeform 474"/>
            <p:cNvSpPr>
              <a:spLocks/>
            </p:cNvSpPr>
            <p:nvPr/>
          </p:nvSpPr>
          <p:spPr bwMode="gray">
            <a:xfrm>
              <a:off x="5245100" y="3227388"/>
              <a:ext cx="9525" cy="12700"/>
            </a:xfrm>
            <a:custGeom>
              <a:avLst/>
              <a:gdLst/>
              <a:ahLst/>
              <a:cxnLst>
                <a:cxn ang="0">
                  <a:pos x="7" y="32"/>
                </a:cxn>
                <a:cxn ang="0">
                  <a:pos x="5" y="31"/>
                </a:cxn>
                <a:cxn ang="0">
                  <a:pos x="3" y="30"/>
                </a:cxn>
                <a:cxn ang="0">
                  <a:pos x="2" y="29"/>
                </a:cxn>
                <a:cxn ang="0">
                  <a:pos x="1" y="27"/>
                </a:cxn>
                <a:cxn ang="0">
                  <a:pos x="1" y="22"/>
                </a:cxn>
                <a:cxn ang="0">
                  <a:pos x="0" y="18"/>
                </a:cxn>
                <a:cxn ang="0">
                  <a:pos x="0" y="15"/>
                </a:cxn>
                <a:cxn ang="0">
                  <a:pos x="0" y="14"/>
                </a:cxn>
                <a:cxn ang="0">
                  <a:pos x="1" y="14"/>
                </a:cxn>
                <a:cxn ang="0">
                  <a:pos x="3" y="14"/>
                </a:cxn>
                <a:cxn ang="0">
                  <a:pos x="6" y="12"/>
                </a:cxn>
                <a:cxn ang="0">
                  <a:pos x="6" y="11"/>
                </a:cxn>
                <a:cxn ang="0">
                  <a:pos x="7" y="11"/>
                </a:cxn>
                <a:cxn ang="0">
                  <a:pos x="7" y="14"/>
                </a:cxn>
                <a:cxn ang="0">
                  <a:pos x="6" y="19"/>
                </a:cxn>
                <a:cxn ang="0">
                  <a:pos x="8" y="22"/>
                </a:cxn>
                <a:cxn ang="0">
                  <a:pos x="8" y="22"/>
                </a:cxn>
                <a:cxn ang="0">
                  <a:pos x="8" y="21"/>
                </a:cxn>
                <a:cxn ang="0">
                  <a:pos x="10" y="18"/>
                </a:cxn>
                <a:cxn ang="0">
                  <a:pos x="13" y="13"/>
                </a:cxn>
                <a:cxn ang="0">
                  <a:pos x="11" y="10"/>
                </a:cxn>
                <a:cxn ang="0">
                  <a:pos x="11" y="8"/>
                </a:cxn>
                <a:cxn ang="0">
                  <a:pos x="10" y="8"/>
                </a:cxn>
                <a:cxn ang="0">
                  <a:pos x="9" y="7"/>
                </a:cxn>
                <a:cxn ang="0">
                  <a:pos x="8" y="4"/>
                </a:cxn>
                <a:cxn ang="0">
                  <a:pos x="8" y="3"/>
                </a:cxn>
                <a:cxn ang="0">
                  <a:pos x="9" y="2"/>
                </a:cxn>
                <a:cxn ang="0">
                  <a:pos x="11" y="0"/>
                </a:cxn>
                <a:cxn ang="0">
                  <a:pos x="17" y="5"/>
                </a:cxn>
                <a:cxn ang="0">
                  <a:pos x="23" y="7"/>
                </a:cxn>
                <a:cxn ang="0">
                  <a:pos x="27" y="8"/>
                </a:cxn>
                <a:cxn ang="0">
                  <a:pos x="30" y="11"/>
                </a:cxn>
                <a:cxn ang="0">
                  <a:pos x="31" y="13"/>
                </a:cxn>
                <a:cxn ang="0">
                  <a:pos x="31" y="16"/>
                </a:cxn>
                <a:cxn ang="0">
                  <a:pos x="29" y="20"/>
                </a:cxn>
                <a:cxn ang="0">
                  <a:pos x="26" y="23"/>
                </a:cxn>
                <a:cxn ang="0">
                  <a:pos x="22" y="22"/>
                </a:cxn>
                <a:cxn ang="0">
                  <a:pos x="19" y="22"/>
                </a:cxn>
                <a:cxn ang="0">
                  <a:pos x="19" y="24"/>
                </a:cxn>
                <a:cxn ang="0">
                  <a:pos x="19" y="28"/>
                </a:cxn>
                <a:cxn ang="0">
                  <a:pos x="19" y="30"/>
                </a:cxn>
                <a:cxn ang="0">
                  <a:pos x="19" y="31"/>
                </a:cxn>
                <a:cxn ang="0">
                  <a:pos x="18" y="32"/>
                </a:cxn>
                <a:cxn ang="0">
                  <a:pos x="17" y="34"/>
                </a:cxn>
                <a:cxn ang="0">
                  <a:pos x="16" y="35"/>
                </a:cxn>
                <a:cxn ang="0">
                  <a:pos x="15" y="36"/>
                </a:cxn>
                <a:cxn ang="0">
                  <a:pos x="14" y="37"/>
                </a:cxn>
                <a:cxn ang="0">
                  <a:pos x="13" y="36"/>
                </a:cxn>
                <a:cxn ang="0">
                  <a:pos x="11" y="34"/>
                </a:cxn>
                <a:cxn ang="0">
                  <a:pos x="10" y="32"/>
                </a:cxn>
                <a:cxn ang="0">
                  <a:pos x="9" y="31"/>
                </a:cxn>
                <a:cxn ang="0">
                  <a:pos x="7" y="32"/>
                </a:cxn>
              </a:cxnLst>
              <a:rect l="0" t="0" r="r" b="b"/>
              <a:pathLst>
                <a:path w="31" h="37">
                  <a:moveTo>
                    <a:pt x="7" y="32"/>
                  </a:moveTo>
                  <a:lnTo>
                    <a:pt x="5" y="31"/>
                  </a:lnTo>
                  <a:lnTo>
                    <a:pt x="3" y="30"/>
                  </a:lnTo>
                  <a:lnTo>
                    <a:pt x="2" y="29"/>
                  </a:lnTo>
                  <a:lnTo>
                    <a:pt x="1" y="27"/>
                  </a:lnTo>
                  <a:lnTo>
                    <a:pt x="1" y="22"/>
                  </a:lnTo>
                  <a:lnTo>
                    <a:pt x="0" y="18"/>
                  </a:lnTo>
                  <a:lnTo>
                    <a:pt x="0" y="15"/>
                  </a:lnTo>
                  <a:lnTo>
                    <a:pt x="0" y="14"/>
                  </a:lnTo>
                  <a:lnTo>
                    <a:pt x="1" y="14"/>
                  </a:lnTo>
                  <a:lnTo>
                    <a:pt x="3" y="14"/>
                  </a:lnTo>
                  <a:lnTo>
                    <a:pt x="6" y="12"/>
                  </a:lnTo>
                  <a:lnTo>
                    <a:pt x="6" y="11"/>
                  </a:lnTo>
                  <a:lnTo>
                    <a:pt x="7" y="11"/>
                  </a:lnTo>
                  <a:lnTo>
                    <a:pt x="7" y="14"/>
                  </a:lnTo>
                  <a:lnTo>
                    <a:pt x="6" y="19"/>
                  </a:lnTo>
                  <a:lnTo>
                    <a:pt x="8" y="22"/>
                  </a:lnTo>
                  <a:lnTo>
                    <a:pt x="8" y="22"/>
                  </a:lnTo>
                  <a:lnTo>
                    <a:pt x="8" y="21"/>
                  </a:lnTo>
                  <a:lnTo>
                    <a:pt x="10" y="18"/>
                  </a:lnTo>
                  <a:lnTo>
                    <a:pt x="13" y="13"/>
                  </a:lnTo>
                  <a:lnTo>
                    <a:pt x="11" y="10"/>
                  </a:lnTo>
                  <a:lnTo>
                    <a:pt x="11" y="8"/>
                  </a:lnTo>
                  <a:lnTo>
                    <a:pt x="10" y="8"/>
                  </a:lnTo>
                  <a:lnTo>
                    <a:pt x="9" y="7"/>
                  </a:lnTo>
                  <a:lnTo>
                    <a:pt x="8" y="4"/>
                  </a:lnTo>
                  <a:lnTo>
                    <a:pt x="8" y="3"/>
                  </a:lnTo>
                  <a:lnTo>
                    <a:pt x="9" y="2"/>
                  </a:lnTo>
                  <a:lnTo>
                    <a:pt x="11" y="0"/>
                  </a:lnTo>
                  <a:lnTo>
                    <a:pt x="17" y="5"/>
                  </a:lnTo>
                  <a:lnTo>
                    <a:pt x="23" y="7"/>
                  </a:lnTo>
                  <a:lnTo>
                    <a:pt x="27" y="8"/>
                  </a:lnTo>
                  <a:lnTo>
                    <a:pt x="30" y="11"/>
                  </a:lnTo>
                  <a:lnTo>
                    <a:pt x="31" y="13"/>
                  </a:lnTo>
                  <a:lnTo>
                    <a:pt x="31" y="16"/>
                  </a:lnTo>
                  <a:lnTo>
                    <a:pt x="29" y="20"/>
                  </a:lnTo>
                  <a:lnTo>
                    <a:pt x="26" y="23"/>
                  </a:lnTo>
                  <a:lnTo>
                    <a:pt x="22" y="22"/>
                  </a:lnTo>
                  <a:lnTo>
                    <a:pt x="19" y="22"/>
                  </a:lnTo>
                  <a:lnTo>
                    <a:pt x="19" y="24"/>
                  </a:lnTo>
                  <a:lnTo>
                    <a:pt x="19" y="28"/>
                  </a:lnTo>
                  <a:lnTo>
                    <a:pt x="19" y="30"/>
                  </a:lnTo>
                  <a:lnTo>
                    <a:pt x="19" y="31"/>
                  </a:lnTo>
                  <a:lnTo>
                    <a:pt x="18" y="32"/>
                  </a:lnTo>
                  <a:lnTo>
                    <a:pt x="17" y="34"/>
                  </a:lnTo>
                  <a:lnTo>
                    <a:pt x="16" y="35"/>
                  </a:lnTo>
                  <a:lnTo>
                    <a:pt x="15" y="36"/>
                  </a:lnTo>
                  <a:lnTo>
                    <a:pt x="14" y="37"/>
                  </a:lnTo>
                  <a:lnTo>
                    <a:pt x="13" y="36"/>
                  </a:lnTo>
                  <a:lnTo>
                    <a:pt x="11" y="34"/>
                  </a:lnTo>
                  <a:lnTo>
                    <a:pt x="10" y="32"/>
                  </a:lnTo>
                  <a:lnTo>
                    <a:pt x="9" y="31"/>
                  </a:lnTo>
                  <a:lnTo>
                    <a:pt x="7" y="3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5" name="Freeform 475"/>
            <p:cNvSpPr>
              <a:spLocks/>
            </p:cNvSpPr>
            <p:nvPr/>
          </p:nvSpPr>
          <p:spPr bwMode="gray">
            <a:xfrm>
              <a:off x="5245100" y="3227388"/>
              <a:ext cx="9525" cy="12700"/>
            </a:xfrm>
            <a:custGeom>
              <a:avLst/>
              <a:gdLst/>
              <a:ahLst/>
              <a:cxnLst>
                <a:cxn ang="0">
                  <a:pos x="7" y="32"/>
                </a:cxn>
                <a:cxn ang="0">
                  <a:pos x="5" y="31"/>
                </a:cxn>
                <a:cxn ang="0">
                  <a:pos x="3" y="30"/>
                </a:cxn>
                <a:cxn ang="0">
                  <a:pos x="2" y="29"/>
                </a:cxn>
                <a:cxn ang="0">
                  <a:pos x="1" y="27"/>
                </a:cxn>
                <a:cxn ang="0">
                  <a:pos x="1" y="22"/>
                </a:cxn>
                <a:cxn ang="0">
                  <a:pos x="0" y="18"/>
                </a:cxn>
                <a:cxn ang="0">
                  <a:pos x="0" y="15"/>
                </a:cxn>
                <a:cxn ang="0">
                  <a:pos x="0" y="14"/>
                </a:cxn>
                <a:cxn ang="0">
                  <a:pos x="1" y="14"/>
                </a:cxn>
                <a:cxn ang="0">
                  <a:pos x="3" y="14"/>
                </a:cxn>
                <a:cxn ang="0">
                  <a:pos x="6" y="12"/>
                </a:cxn>
                <a:cxn ang="0">
                  <a:pos x="6" y="11"/>
                </a:cxn>
                <a:cxn ang="0">
                  <a:pos x="7" y="11"/>
                </a:cxn>
                <a:cxn ang="0">
                  <a:pos x="7" y="14"/>
                </a:cxn>
                <a:cxn ang="0">
                  <a:pos x="6" y="19"/>
                </a:cxn>
                <a:cxn ang="0">
                  <a:pos x="8" y="22"/>
                </a:cxn>
                <a:cxn ang="0">
                  <a:pos x="8" y="22"/>
                </a:cxn>
                <a:cxn ang="0">
                  <a:pos x="8" y="21"/>
                </a:cxn>
                <a:cxn ang="0">
                  <a:pos x="10" y="18"/>
                </a:cxn>
                <a:cxn ang="0">
                  <a:pos x="13" y="13"/>
                </a:cxn>
                <a:cxn ang="0">
                  <a:pos x="11" y="10"/>
                </a:cxn>
                <a:cxn ang="0">
                  <a:pos x="11" y="8"/>
                </a:cxn>
                <a:cxn ang="0">
                  <a:pos x="10" y="8"/>
                </a:cxn>
                <a:cxn ang="0">
                  <a:pos x="9" y="7"/>
                </a:cxn>
                <a:cxn ang="0">
                  <a:pos x="8" y="4"/>
                </a:cxn>
                <a:cxn ang="0">
                  <a:pos x="8" y="3"/>
                </a:cxn>
                <a:cxn ang="0">
                  <a:pos x="9" y="2"/>
                </a:cxn>
                <a:cxn ang="0">
                  <a:pos x="11" y="0"/>
                </a:cxn>
                <a:cxn ang="0">
                  <a:pos x="17" y="5"/>
                </a:cxn>
                <a:cxn ang="0">
                  <a:pos x="23" y="7"/>
                </a:cxn>
                <a:cxn ang="0">
                  <a:pos x="27" y="8"/>
                </a:cxn>
                <a:cxn ang="0">
                  <a:pos x="30" y="11"/>
                </a:cxn>
                <a:cxn ang="0">
                  <a:pos x="31" y="13"/>
                </a:cxn>
                <a:cxn ang="0">
                  <a:pos x="31" y="16"/>
                </a:cxn>
                <a:cxn ang="0">
                  <a:pos x="29" y="20"/>
                </a:cxn>
                <a:cxn ang="0">
                  <a:pos x="26" y="23"/>
                </a:cxn>
                <a:cxn ang="0">
                  <a:pos x="22" y="22"/>
                </a:cxn>
                <a:cxn ang="0">
                  <a:pos x="19" y="22"/>
                </a:cxn>
                <a:cxn ang="0">
                  <a:pos x="19" y="24"/>
                </a:cxn>
                <a:cxn ang="0">
                  <a:pos x="19" y="28"/>
                </a:cxn>
                <a:cxn ang="0">
                  <a:pos x="19" y="30"/>
                </a:cxn>
                <a:cxn ang="0">
                  <a:pos x="19" y="31"/>
                </a:cxn>
                <a:cxn ang="0">
                  <a:pos x="18" y="32"/>
                </a:cxn>
                <a:cxn ang="0">
                  <a:pos x="17" y="34"/>
                </a:cxn>
                <a:cxn ang="0">
                  <a:pos x="16" y="35"/>
                </a:cxn>
                <a:cxn ang="0">
                  <a:pos x="15" y="36"/>
                </a:cxn>
                <a:cxn ang="0">
                  <a:pos x="14" y="37"/>
                </a:cxn>
                <a:cxn ang="0">
                  <a:pos x="13" y="36"/>
                </a:cxn>
                <a:cxn ang="0">
                  <a:pos x="11" y="34"/>
                </a:cxn>
                <a:cxn ang="0">
                  <a:pos x="10" y="32"/>
                </a:cxn>
                <a:cxn ang="0">
                  <a:pos x="9" y="31"/>
                </a:cxn>
                <a:cxn ang="0">
                  <a:pos x="7" y="32"/>
                </a:cxn>
              </a:cxnLst>
              <a:rect l="0" t="0" r="r" b="b"/>
              <a:pathLst>
                <a:path w="31" h="37">
                  <a:moveTo>
                    <a:pt x="7" y="32"/>
                  </a:moveTo>
                  <a:lnTo>
                    <a:pt x="5" y="31"/>
                  </a:lnTo>
                  <a:lnTo>
                    <a:pt x="3" y="30"/>
                  </a:lnTo>
                  <a:lnTo>
                    <a:pt x="2" y="29"/>
                  </a:lnTo>
                  <a:lnTo>
                    <a:pt x="1" y="27"/>
                  </a:lnTo>
                  <a:lnTo>
                    <a:pt x="1" y="22"/>
                  </a:lnTo>
                  <a:lnTo>
                    <a:pt x="0" y="18"/>
                  </a:lnTo>
                  <a:lnTo>
                    <a:pt x="0" y="15"/>
                  </a:lnTo>
                  <a:lnTo>
                    <a:pt x="0" y="14"/>
                  </a:lnTo>
                  <a:lnTo>
                    <a:pt x="1" y="14"/>
                  </a:lnTo>
                  <a:lnTo>
                    <a:pt x="3" y="14"/>
                  </a:lnTo>
                  <a:lnTo>
                    <a:pt x="6" y="12"/>
                  </a:lnTo>
                  <a:lnTo>
                    <a:pt x="6" y="11"/>
                  </a:lnTo>
                  <a:lnTo>
                    <a:pt x="7" y="11"/>
                  </a:lnTo>
                  <a:lnTo>
                    <a:pt x="7" y="14"/>
                  </a:lnTo>
                  <a:lnTo>
                    <a:pt x="6" y="19"/>
                  </a:lnTo>
                  <a:lnTo>
                    <a:pt x="8" y="22"/>
                  </a:lnTo>
                  <a:lnTo>
                    <a:pt x="8" y="22"/>
                  </a:lnTo>
                  <a:lnTo>
                    <a:pt x="8" y="21"/>
                  </a:lnTo>
                  <a:lnTo>
                    <a:pt x="10" y="18"/>
                  </a:lnTo>
                  <a:lnTo>
                    <a:pt x="13" y="13"/>
                  </a:lnTo>
                  <a:lnTo>
                    <a:pt x="11" y="10"/>
                  </a:lnTo>
                  <a:lnTo>
                    <a:pt x="11" y="8"/>
                  </a:lnTo>
                  <a:lnTo>
                    <a:pt x="10" y="8"/>
                  </a:lnTo>
                  <a:lnTo>
                    <a:pt x="9" y="7"/>
                  </a:lnTo>
                  <a:lnTo>
                    <a:pt x="8" y="4"/>
                  </a:lnTo>
                  <a:lnTo>
                    <a:pt x="8" y="3"/>
                  </a:lnTo>
                  <a:lnTo>
                    <a:pt x="9" y="2"/>
                  </a:lnTo>
                  <a:lnTo>
                    <a:pt x="11" y="0"/>
                  </a:lnTo>
                  <a:lnTo>
                    <a:pt x="17" y="5"/>
                  </a:lnTo>
                  <a:lnTo>
                    <a:pt x="23" y="7"/>
                  </a:lnTo>
                  <a:lnTo>
                    <a:pt x="27" y="8"/>
                  </a:lnTo>
                  <a:lnTo>
                    <a:pt x="30" y="11"/>
                  </a:lnTo>
                  <a:lnTo>
                    <a:pt x="31" y="13"/>
                  </a:lnTo>
                  <a:lnTo>
                    <a:pt x="31" y="16"/>
                  </a:lnTo>
                  <a:lnTo>
                    <a:pt x="29" y="20"/>
                  </a:lnTo>
                  <a:lnTo>
                    <a:pt x="26" y="23"/>
                  </a:lnTo>
                  <a:lnTo>
                    <a:pt x="22" y="22"/>
                  </a:lnTo>
                  <a:lnTo>
                    <a:pt x="19" y="22"/>
                  </a:lnTo>
                  <a:lnTo>
                    <a:pt x="19" y="24"/>
                  </a:lnTo>
                  <a:lnTo>
                    <a:pt x="19" y="28"/>
                  </a:lnTo>
                  <a:lnTo>
                    <a:pt x="19" y="30"/>
                  </a:lnTo>
                  <a:lnTo>
                    <a:pt x="19" y="31"/>
                  </a:lnTo>
                  <a:lnTo>
                    <a:pt x="18" y="32"/>
                  </a:lnTo>
                  <a:lnTo>
                    <a:pt x="17" y="34"/>
                  </a:lnTo>
                  <a:lnTo>
                    <a:pt x="16" y="35"/>
                  </a:lnTo>
                  <a:lnTo>
                    <a:pt x="15" y="36"/>
                  </a:lnTo>
                  <a:lnTo>
                    <a:pt x="14" y="37"/>
                  </a:lnTo>
                  <a:lnTo>
                    <a:pt x="13" y="36"/>
                  </a:lnTo>
                  <a:lnTo>
                    <a:pt x="11" y="34"/>
                  </a:lnTo>
                  <a:lnTo>
                    <a:pt x="10" y="32"/>
                  </a:lnTo>
                  <a:lnTo>
                    <a:pt x="9" y="31"/>
                  </a:lnTo>
                  <a:lnTo>
                    <a:pt x="7" y="3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6" name="Freeform 476"/>
            <p:cNvSpPr>
              <a:spLocks/>
            </p:cNvSpPr>
            <p:nvPr/>
          </p:nvSpPr>
          <p:spPr bwMode="gray">
            <a:xfrm>
              <a:off x="5099050" y="2205038"/>
              <a:ext cx="177800" cy="274638"/>
            </a:xfrm>
            <a:custGeom>
              <a:avLst/>
              <a:gdLst/>
              <a:ahLst/>
              <a:cxnLst>
                <a:cxn ang="0">
                  <a:pos x="335" y="23"/>
                </a:cxn>
                <a:cxn ang="0">
                  <a:pos x="362" y="111"/>
                </a:cxn>
                <a:cxn ang="0">
                  <a:pos x="365" y="175"/>
                </a:cxn>
                <a:cxn ang="0">
                  <a:pos x="409" y="130"/>
                </a:cxn>
                <a:cxn ang="0">
                  <a:pos x="422" y="230"/>
                </a:cxn>
                <a:cxn ang="0">
                  <a:pos x="467" y="243"/>
                </a:cxn>
                <a:cxn ang="0">
                  <a:pos x="548" y="319"/>
                </a:cxn>
                <a:cxn ang="0">
                  <a:pos x="523" y="368"/>
                </a:cxn>
                <a:cxn ang="0">
                  <a:pos x="489" y="376"/>
                </a:cxn>
                <a:cxn ang="0">
                  <a:pos x="459" y="382"/>
                </a:cxn>
                <a:cxn ang="0">
                  <a:pos x="426" y="427"/>
                </a:cxn>
                <a:cxn ang="0">
                  <a:pos x="427" y="517"/>
                </a:cxn>
                <a:cxn ang="0">
                  <a:pos x="399" y="575"/>
                </a:cxn>
                <a:cxn ang="0">
                  <a:pos x="379" y="662"/>
                </a:cxn>
                <a:cxn ang="0">
                  <a:pos x="324" y="809"/>
                </a:cxn>
                <a:cxn ang="0">
                  <a:pos x="316" y="866"/>
                </a:cxn>
                <a:cxn ang="0">
                  <a:pos x="255" y="804"/>
                </a:cxn>
                <a:cxn ang="0">
                  <a:pos x="262" y="770"/>
                </a:cxn>
                <a:cxn ang="0">
                  <a:pos x="195" y="729"/>
                </a:cxn>
                <a:cxn ang="0">
                  <a:pos x="165" y="654"/>
                </a:cxn>
                <a:cxn ang="0">
                  <a:pos x="200" y="656"/>
                </a:cxn>
                <a:cxn ang="0">
                  <a:pos x="263" y="642"/>
                </a:cxn>
                <a:cxn ang="0">
                  <a:pos x="233" y="604"/>
                </a:cxn>
                <a:cxn ang="0">
                  <a:pos x="322" y="584"/>
                </a:cxn>
                <a:cxn ang="0">
                  <a:pos x="257" y="573"/>
                </a:cxn>
                <a:cxn ang="0">
                  <a:pos x="168" y="596"/>
                </a:cxn>
                <a:cxn ang="0">
                  <a:pos x="154" y="535"/>
                </a:cxn>
                <a:cxn ang="0">
                  <a:pos x="183" y="533"/>
                </a:cxn>
                <a:cxn ang="0">
                  <a:pos x="231" y="490"/>
                </a:cxn>
                <a:cxn ang="0">
                  <a:pos x="268" y="452"/>
                </a:cxn>
                <a:cxn ang="0">
                  <a:pos x="295" y="420"/>
                </a:cxn>
                <a:cxn ang="0">
                  <a:pos x="286" y="397"/>
                </a:cxn>
                <a:cxn ang="0">
                  <a:pos x="236" y="389"/>
                </a:cxn>
                <a:cxn ang="0">
                  <a:pos x="232" y="334"/>
                </a:cxn>
                <a:cxn ang="0">
                  <a:pos x="207" y="356"/>
                </a:cxn>
                <a:cxn ang="0">
                  <a:pos x="195" y="404"/>
                </a:cxn>
                <a:cxn ang="0">
                  <a:pos x="188" y="447"/>
                </a:cxn>
                <a:cxn ang="0">
                  <a:pos x="123" y="488"/>
                </a:cxn>
                <a:cxn ang="0">
                  <a:pos x="88" y="422"/>
                </a:cxn>
                <a:cxn ang="0">
                  <a:pos x="64" y="376"/>
                </a:cxn>
                <a:cxn ang="0">
                  <a:pos x="42" y="298"/>
                </a:cxn>
                <a:cxn ang="0">
                  <a:pos x="90" y="303"/>
                </a:cxn>
                <a:cxn ang="0">
                  <a:pos x="64" y="242"/>
                </a:cxn>
                <a:cxn ang="0">
                  <a:pos x="52" y="227"/>
                </a:cxn>
                <a:cxn ang="0">
                  <a:pos x="17" y="204"/>
                </a:cxn>
                <a:cxn ang="0">
                  <a:pos x="19" y="110"/>
                </a:cxn>
                <a:cxn ang="0">
                  <a:pos x="32" y="67"/>
                </a:cxn>
                <a:cxn ang="0">
                  <a:pos x="68" y="76"/>
                </a:cxn>
                <a:cxn ang="0">
                  <a:pos x="83" y="49"/>
                </a:cxn>
                <a:cxn ang="0">
                  <a:pos x="154" y="40"/>
                </a:cxn>
                <a:cxn ang="0">
                  <a:pos x="148" y="88"/>
                </a:cxn>
                <a:cxn ang="0">
                  <a:pos x="142" y="119"/>
                </a:cxn>
                <a:cxn ang="0">
                  <a:pos x="162" y="186"/>
                </a:cxn>
                <a:cxn ang="0">
                  <a:pos x="166" y="136"/>
                </a:cxn>
                <a:cxn ang="0">
                  <a:pos x="192" y="73"/>
                </a:cxn>
                <a:cxn ang="0">
                  <a:pos x="244" y="184"/>
                </a:cxn>
                <a:cxn ang="0">
                  <a:pos x="286" y="297"/>
                </a:cxn>
                <a:cxn ang="0">
                  <a:pos x="268" y="175"/>
                </a:cxn>
                <a:cxn ang="0">
                  <a:pos x="271" y="44"/>
                </a:cxn>
              </a:cxnLst>
              <a:rect l="0" t="0" r="r" b="b"/>
              <a:pathLst>
                <a:path w="556" h="866">
                  <a:moveTo>
                    <a:pt x="302" y="0"/>
                  </a:moveTo>
                  <a:lnTo>
                    <a:pt x="304" y="6"/>
                  </a:lnTo>
                  <a:lnTo>
                    <a:pt x="305" y="13"/>
                  </a:lnTo>
                  <a:lnTo>
                    <a:pt x="306" y="19"/>
                  </a:lnTo>
                  <a:lnTo>
                    <a:pt x="308" y="24"/>
                  </a:lnTo>
                  <a:lnTo>
                    <a:pt x="309" y="28"/>
                  </a:lnTo>
                  <a:lnTo>
                    <a:pt x="310" y="31"/>
                  </a:lnTo>
                  <a:lnTo>
                    <a:pt x="311" y="32"/>
                  </a:lnTo>
                  <a:lnTo>
                    <a:pt x="312" y="32"/>
                  </a:lnTo>
                  <a:lnTo>
                    <a:pt x="317" y="27"/>
                  </a:lnTo>
                  <a:lnTo>
                    <a:pt x="322" y="21"/>
                  </a:lnTo>
                  <a:lnTo>
                    <a:pt x="326" y="20"/>
                  </a:lnTo>
                  <a:lnTo>
                    <a:pt x="330" y="21"/>
                  </a:lnTo>
                  <a:lnTo>
                    <a:pt x="335" y="23"/>
                  </a:lnTo>
                  <a:lnTo>
                    <a:pt x="338" y="27"/>
                  </a:lnTo>
                  <a:lnTo>
                    <a:pt x="346" y="33"/>
                  </a:lnTo>
                  <a:lnTo>
                    <a:pt x="352" y="39"/>
                  </a:lnTo>
                  <a:lnTo>
                    <a:pt x="361" y="49"/>
                  </a:lnTo>
                  <a:lnTo>
                    <a:pt x="371" y="62"/>
                  </a:lnTo>
                  <a:lnTo>
                    <a:pt x="376" y="69"/>
                  </a:lnTo>
                  <a:lnTo>
                    <a:pt x="378" y="75"/>
                  </a:lnTo>
                  <a:lnTo>
                    <a:pt x="379" y="81"/>
                  </a:lnTo>
                  <a:lnTo>
                    <a:pt x="379" y="88"/>
                  </a:lnTo>
                  <a:lnTo>
                    <a:pt x="375" y="93"/>
                  </a:lnTo>
                  <a:lnTo>
                    <a:pt x="369" y="98"/>
                  </a:lnTo>
                  <a:lnTo>
                    <a:pt x="367" y="102"/>
                  </a:lnTo>
                  <a:lnTo>
                    <a:pt x="365" y="106"/>
                  </a:lnTo>
                  <a:lnTo>
                    <a:pt x="362" y="111"/>
                  </a:lnTo>
                  <a:lnTo>
                    <a:pt x="361" y="117"/>
                  </a:lnTo>
                  <a:lnTo>
                    <a:pt x="360" y="127"/>
                  </a:lnTo>
                  <a:lnTo>
                    <a:pt x="360" y="137"/>
                  </a:lnTo>
                  <a:lnTo>
                    <a:pt x="362" y="140"/>
                  </a:lnTo>
                  <a:lnTo>
                    <a:pt x="365" y="143"/>
                  </a:lnTo>
                  <a:lnTo>
                    <a:pt x="363" y="153"/>
                  </a:lnTo>
                  <a:lnTo>
                    <a:pt x="362" y="161"/>
                  </a:lnTo>
                  <a:lnTo>
                    <a:pt x="361" y="168"/>
                  </a:lnTo>
                  <a:lnTo>
                    <a:pt x="360" y="174"/>
                  </a:lnTo>
                  <a:lnTo>
                    <a:pt x="360" y="177"/>
                  </a:lnTo>
                  <a:lnTo>
                    <a:pt x="361" y="179"/>
                  </a:lnTo>
                  <a:lnTo>
                    <a:pt x="361" y="179"/>
                  </a:lnTo>
                  <a:lnTo>
                    <a:pt x="363" y="178"/>
                  </a:lnTo>
                  <a:lnTo>
                    <a:pt x="365" y="175"/>
                  </a:lnTo>
                  <a:lnTo>
                    <a:pt x="368" y="168"/>
                  </a:lnTo>
                  <a:lnTo>
                    <a:pt x="371" y="159"/>
                  </a:lnTo>
                  <a:lnTo>
                    <a:pt x="374" y="150"/>
                  </a:lnTo>
                  <a:lnTo>
                    <a:pt x="376" y="141"/>
                  </a:lnTo>
                  <a:lnTo>
                    <a:pt x="378" y="132"/>
                  </a:lnTo>
                  <a:lnTo>
                    <a:pt x="379" y="125"/>
                  </a:lnTo>
                  <a:lnTo>
                    <a:pt x="382" y="119"/>
                  </a:lnTo>
                  <a:lnTo>
                    <a:pt x="384" y="116"/>
                  </a:lnTo>
                  <a:lnTo>
                    <a:pt x="387" y="113"/>
                  </a:lnTo>
                  <a:lnTo>
                    <a:pt x="391" y="113"/>
                  </a:lnTo>
                  <a:lnTo>
                    <a:pt x="394" y="114"/>
                  </a:lnTo>
                  <a:lnTo>
                    <a:pt x="400" y="119"/>
                  </a:lnTo>
                  <a:lnTo>
                    <a:pt x="404" y="125"/>
                  </a:lnTo>
                  <a:lnTo>
                    <a:pt x="409" y="130"/>
                  </a:lnTo>
                  <a:lnTo>
                    <a:pt x="412" y="136"/>
                  </a:lnTo>
                  <a:lnTo>
                    <a:pt x="415" y="143"/>
                  </a:lnTo>
                  <a:lnTo>
                    <a:pt x="417" y="150"/>
                  </a:lnTo>
                  <a:lnTo>
                    <a:pt x="419" y="157"/>
                  </a:lnTo>
                  <a:lnTo>
                    <a:pt x="419" y="163"/>
                  </a:lnTo>
                  <a:lnTo>
                    <a:pt x="420" y="170"/>
                  </a:lnTo>
                  <a:lnTo>
                    <a:pt x="420" y="177"/>
                  </a:lnTo>
                  <a:lnTo>
                    <a:pt x="416" y="193"/>
                  </a:lnTo>
                  <a:lnTo>
                    <a:pt x="415" y="208"/>
                  </a:lnTo>
                  <a:lnTo>
                    <a:pt x="416" y="211"/>
                  </a:lnTo>
                  <a:lnTo>
                    <a:pt x="417" y="215"/>
                  </a:lnTo>
                  <a:lnTo>
                    <a:pt x="418" y="220"/>
                  </a:lnTo>
                  <a:lnTo>
                    <a:pt x="420" y="226"/>
                  </a:lnTo>
                  <a:lnTo>
                    <a:pt x="422" y="230"/>
                  </a:lnTo>
                  <a:lnTo>
                    <a:pt x="422" y="233"/>
                  </a:lnTo>
                  <a:lnTo>
                    <a:pt x="423" y="236"/>
                  </a:lnTo>
                  <a:lnTo>
                    <a:pt x="425" y="240"/>
                  </a:lnTo>
                  <a:lnTo>
                    <a:pt x="427" y="242"/>
                  </a:lnTo>
                  <a:lnTo>
                    <a:pt x="431" y="243"/>
                  </a:lnTo>
                  <a:lnTo>
                    <a:pt x="433" y="243"/>
                  </a:lnTo>
                  <a:lnTo>
                    <a:pt x="436" y="243"/>
                  </a:lnTo>
                  <a:lnTo>
                    <a:pt x="442" y="242"/>
                  </a:lnTo>
                  <a:lnTo>
                    <a:pt x="449" y="240"/>
                  </a:lnTo>
                  <a:lnTo>
                    <a:pt x="455" y="239"/>
                  </a:lnTo>
                  <a:lnTo>
                    <a:pt x="460" y="239"/>
                  </a:lnTo>
                  <a:lnTo>
                    <a:pt x="463" y="240"/>
                  </a:lnTo>
                  <a:lnTo>
                    <a:pt x="465" y="241"/>
                  </a:lnTo>
                  <a:lnTo>
                    <a:pt x="467" y="243"/>
                  </a:lnTo>
                  <a:lnTo>
                    <a:pt x="468" y="247"/>
                  </a:lnTo>
                  <a:lnTo>
                    <a:pt x="469" y="251"/>
                  </a:lnTo>
                  <a:lnTo>
                    <a:pt x="469" y="256"/>
                  </a:lnTo>
                  <a:lnTo>
                    <a:pt x="471" y="260"/>
                  </a:lnTo>
                  <a:lnTo>
                    <a:pt x="473" y="266"/>
                  </a:lnTo>
                  <a:lnTo>
                    <a:pt x="475" y="271"/>
                  </a:lnTo>
                  <a:lnTo>
                    <a:pt x="479" y="274"/>
                  </a:lnTo>
                  <a:lnTo>
                    <a:pt x="485" y="281"/>
                  </a:lnTo>
                  <a:lnTo>
                    <a:pt x="493" y="288"/>
                  </a:lnTo>
                  <a:lnTo>
                    <a:pt x="510" y="298"/>
                  </a:lnTo>
                  <a:lnTo>
                    <a:pt x="530" y="307"/>
                  </a:lnTo>
                  <a:lnTo>
                    <a:pt x="536" y="311"/>
                  </a:lnTo>
                  <a:lnTo>
                    <a:pt x="545" y="315"/>
                  </a:lnTo>
                  <a:lnTo>
                    <a:pt x="548" y="319"/>
                  </a:lnTo>
                  <a:lnTo>
                    <a:pt x="552" y="321"/>
                  </a:lnTo>
                  <a:lnTo>
                    <a:pt x="555" y="324"/>
                  </a:lnTo>
                  <a:lnTo>
                    <a:pt x="556" y="328"/>
                  </a:lnTo>
                  <a:lnTo>
                    <a:pt x="555" y="331"/>
                  </a:lnTo>
                  <a:lnTo>
                    <a:pt x="555" y="336"/>
                  </a:lnTo>
                  <a:lnTo>
                    <a:pt x="550" y="344"/>
                  </a:lnTo>
                  <a:lnTo>
                    <a:pt x="546" y="354"/>
                  </a:lnTo>
                  <a:lnTo>
                    <a:pt x="544" y="360"/>
                  </a:lnTo>
                  <a:lnTo>
                    <a:pt x="540" y="364"/>
                  </a:lnTo>
                  <a:lnTo>
                    <a:pt x="537" y="368"/>
                  </a:lnTo>
                  <a:lnTo>
                    <a:pt x="534" y="369"/>
                  </a:lnTo>
                  <a:lnTo>
                    <a:pt x="530" y="370"/>
                  </a:lnTo>
                  <a:lnTo>
                    <a:pt x="526" y="369"/>
                  </a:lnTo>
                  <a:lnTo>
                    <a:pt x="523" y="368"/>
                  </a:lnTo>
                  <a:lnTo>
                    <a:pt x="520" y="365"/>
                  </a:lnTo>
                  <a:lnTo>
                    <a:pt x="515" y="364"/>
                  </a:lnTo>
                  <a:lnTo>
                    <a:pt x="513" y="364"/>
                  </a:lnTo>
                  <a:lnTo>
                    <a:pt x="510" y="365"/>
                  </a:lnTo>
                  <a:lnTo>
                    <a:pt x="509" y="366"/>
                  </a:lnTo>
                  <a:lnTo>
                    <a:pt x="508" y="372"/>
                  </a:lnTo>
                  <a:lnTo>
                    <a:pt x="505" y="379"/>
                  </a:lnTo>
                  <a:lnTo>
                    <a:pt x="503" y="380"/>
                  </a:lnTo>
                  <a:lnTo>
                    <a:pt x="501" y="380"/>
                  </a:lnTo>
                  <a:lnTo>
                    <a:pt x="499" y="380"/>
                  </a:lnTo>
                  <a:lnTo>
                    <a:pt x="498" y="380"/>
                  </a:lnTo>
                  <a:lnTo>
                    <a:pt x="493" y="379"/>
                  </a:lnTo>
                  <a:lnTo>
                    <a:pt x="490" y="377"/>
                  </a:lnTo>
                  <a:lnTo>
                    <a:pt x="489" y="376"/>
                  </a:lnTo>
                  <a:lnTo>
                    <a:pt x="484" y="373"/>
                  </a:lnTo>
                  <a:lnTo>
                    <a:pt x="482" y="372"/>
                  </a:lnTo>
                  <a:lnTo>
                    <a:pt x="481" y="371"/>
                  </a:lnTo>
                  <a:lnTo>
                    <a:pt x="479" y="372"/>
                  </a:lnTo>
                  <a:lnTo>
                    <a:pt x="477" y="373"/>
                  </a:lnTo>
                  <a:lnTo>
                    <a:pt x="476" y="379"/>
                  </a:lnTo>
                  <a:lnTo>
                    <a:pt x="475" y="382"/>
                  </a:lnTo>
                  <a:lnTo>
                    <a:pt x="475" y="383"/>
                  </a:lnTo>
                  <a:lnTo>
                    <a:pt x="473" y="385"/>
                  </a:lnTo>
                  <a:lnTo>
                    <a:pt x="471" y="385"/>
                  </a:lnTo>
                  <a:lnTo>
                    <a:pt x="467" y="382"/>
                  </a:lnTo>
                  <a:lnTo>
                    <a:pt x="464" y="382"/>
                  </a:lnTo>
                  <a:lnTo>
                    <a:pt x="461" y="381"/>
                  </a:lnTo>
                  <a:lnTo>
                    <a:pt x="459" y="382"/>
                  </a:lnTo>
                  <a:lnTo>
                    <a:pt x="458" y="383"/>
                  </a:lnTo>
                  <a:lnTo>
                    <a:pt x="458" y="388"/>
                  </a:lnTo>
                  <a:lnTo>
                    <a:pt x="457" y="394"/>
                  </a:lnTo>
                  <a:lnTo>
                    <a:pt x="457" y="401"/>
                  </a:lnTo>
                  <a:lnTo>
                    <a:pt x="456" y="406"/>
                  </a:lnTo>
                  <a:lnTo>
                    <a:pt x="455" y="409"/>
                  </a:lnTo>
                  <a:lnTo>
                    <a:pt x="453" y="411"/>
                  </a:lnTo>
                  <a:lnTo>
                    <a:pt x="450" y="413"/>
                  </a:lnTo>
                  <a:lnTo>
                    <a:pt x="447" y="414"/>
                  </a:lnTo>
                  <a:lnTo>
                    <a:pt x="439" y="415"/>
                  </a:lnTo>
                  <a:lnTo>
                    <a:pt x="433" y="417"/>
                  </a:lnTo>
                  <a:lnTo>
                    <a:pt x="430" y="420"/>
                  </a:lnTo>
                  <a:lnTo>
                    <a:pt x="427" y="422"/>
                  </a:lnTo>
                  <a:lnTo>
                    <a:pt x="426" y="427"/>
                  </a:lnTo>
                  <a:lnTo>
                    <a:pt x="425" y="433"/>
                  </a:lnTo>
                  <a:lnTo>
                    <a:pt x="426" y="438"/>
                  </a:lnTo>
                  <a:lnTo>
                    <a:pt x="428" y="446"/>
                  </a:lnTo>
                  <a:lnTo>
                    <a:pt x="430" y="453"/>
                  </a:lnTo>
                  <a:lnTo>
                    <a:pt x="430" y="458"/>
                  </a:lnTo>
                  <a:lnTo>
                    <a:pt x="430" y="461"/>
                  </a:lnTo>
                  <a:lnTo>
                    <a:pt x="428" y="468"/>
                  </a:lnTo>
                  <a:lnTo>
                    <a:pt x="427" y="477"/>
                  </a:lnTo>
                  <a:lnTo>
                    <a:pt x="425" y="485"/>
                  </a:lnTo>
                  <a:lnTo>
                    <a:pt x="425" y="494"/>
                  </a:lnTo>
                  <a:lnTo>
                    <a:pt x="425" y="503"/>
                  </a:lnTo>
                  <a:lnTo>
                    <a:pt x="427" y="508"/>
                  </a:lnTo>
                  <a:lnTo>
                    <a:pt x="428" y="513"/>
                  </a:lnTo>
                  <a:lnTo>
                    <a:pt x="427" y="517"/>
                  </a:lnTo>
                  <a:lnTo>
                    <a:pt x="426" y="519"/>
                  </a:lnTo>
                  <a:lnTo>
                    <a:pt x="424" y="521"/>
                  </a:lnTo>
                  <a:lnTo>
                    <a:pt x="420" y="524"/>
                  </a:lnTo>
                  <a:lnTo>
                    <a:pt x="415" y="527"/>
                  </a:lnTo>
                  <a:lnTo>
                    <a:pt x="409" y="531"/>
                  </a:lnTo>
                  <a:lnTo>
                    <a:pt x="403" y="535"/>
                  </a:lnTo>
                  <a:lnTo>
                    <a:pt x="400" y="540"/>
                  </a:lnTo>
                  <a:lnTo>
                    <a:pt x="398" y="544"/>
                  </a:lnTo>
                  <a:lnTo>
                    <a:pt x="395" y="550"/>
                  </a:lnTo>
                  <a:lnTo>
                    <a:pt x="394" y="556"/>
                  </a:lnTo>
                  <a:lnTo>
                    <a:pt x="394" y="560"/>
                  </a:lnTo>
                  <a:lnTo>
                    <a:pt x="394" y="565"/>
                  </a:lnTo>
                  <a:lnTo>
                    <a:pt x="396" y="569"/>
                  </a:lnTo>
                  <a:lnTo>
                    <a:pt x="399" y="575"/>
                  </a:lnTo>
                  <a:lnTo>
                    <a:pt x="401" y="581"/>
                  </a:lnTo>
                  <a:lnTo>
                    <a:pt x="401" y="586"/>
                  </a:lnTo>
                  <a:lnTo>
                    <a:pt x="400" y="591"/>
                  </a:lnTo>
                  <a:lnTo>
                    <a:pt x="399" y="597"/>
                  </a:lnTo>
                  <a:lnTo>
                    <a:pt x="396" y="602"/>
                  </a:lnTo>
                  <a:lnTo>
                    <a:pt x="394" y="610"/>
                  </a:lnTo>
                  <a:lnTo>
                    <a:pt x="392" y="618"/>
                  </a:lnTo>
                  <a:lnTo>
                    <a:pt x="392" y="626"/>
                  </a:lnTo>
                  <a:lnTo>
                    <a:pt x="391" y="634"/>
                  </a:lnTo>
                  <a:lnTo>
                    <a:pt x="391" y="646"/>
                  </a:lnTo>
                  <a:lnTo>
                    <a:pt x="390" y="655"/>
                  </a:lnTo>
                  <a:lnTo>
                    <a:pt x="387" y="658"/>
                  </a:lnTo>
                  <a:lnTo>
                    <a:pt x="384" y="661"/>
                  </a:lnTo>
                  <a:lnTo>
                    <a:pt x="379" y="662"/>
                  </a:lnTo>
                  <a:lnTo>
                    <a:pt x="373" y="661"/>
                  </a:lnTo>
                  <a:lnTo>
                    <a:pt x="367" y="662"/>
                  </a:lnTo>
                  <a:lnTo>
                    <a:pt x="362" y="663"/>
                  </a:lnTo>
                  <a:lnTo>
                    <a:pt x="359" y="666"/>
                  </a:lnTo>
                  <a:lnTo>
                    <a:pt x="357" y="670"/>
                  </a:lnTo>
                  <a:lnTo>
                    <a:pt x="353" y="679"/>
                  </a:lnTo>
                  <a:lnTo>
                    <a:pt x="351" y="689"/>
                  </a:lnTo>
                  <a:lnTo>
                    <a:pt x="349" y="710"/>
                  </a:lnTo>
                  <a:lnTo>
                    <a:pt x="346" y="729"/>
                  </a:lnTo>
                  <a:lnTo>
                    <a:pt x="344" y="749"/>
                  </a:lnTo>
                  <a:lnTo>
                    <a:pt x="341" y="769"/>
                  </a:lnTo>
                  <a:lnTo>
                    <a:pt x="335" y="785"/>
                  </a:lnTo>
                  <a:lnTo>
                    <a:pt x="328" y="801"/>
                  </a:lnTo>
                  <a:lnTo>
                    <a:pt x="324" y="809"/>
                  </a:lnTo>
                  <a:lnTo>
                    <a:pt x="320" y="817"/>
                  </a:lnTo>
                  <a:lnTo>
                    <a:pt x="321" y="820"/>
                  </a:lnTo>
                  <a:lnTo>
                    <a:pt x="324" y="824"/>
                  </a:lnTo>
                  <a:lnTo>
                    <a:pt x="327" y="827"/>
                  </a:lnTo>
                  <a:lnTo>
                    <a:pt x="329" y="830"/>
                  </a:lnTo>
                  <a:lnTo>
                    <a:pt x="330" y="837"/>
                  </a:lnTo>
                  <a:lnTo>
                    <a:pt x="332" y="844"/>
                  </a:lnTo>
                  <a:lnTo>
                    <a:pt x="330" y="851"/>
                  </a:lnTo>
                  <a:lnTo>
                    <a:pt x="328" y="858"/>
                  </a:lnTo>
                  <a:lnTo>
                    <a:pt x="326" y="860"/>
                  </a:lnTo>
                  <a:lnTo>
                    <a:pt x="324" y="862"/>
                  </a:lnTo>
                  <a:lnTo>
                    <a:pt x="321" y="865"/>
                  </a:lnTo>
                  <a:lnTo>
                    <a:pt x="319" y="866"/>
                  </a:lnTo>
                  <a:lnTo>
                    <a:pt x="316" y="866"/>
                  </a:lnTo>
                  <a:lnTo>
                    <a:pt x="312" y="866"/>
                  </a:lnTo>
                  <a:lnTo>
                    <a:pt x="309" y="865"/>
                  </a:lnTo>
                  <a:lnTo>
                    <a:pt x="305" y="863"/>
                  </a:lnTo>
                  <a:lnTo>
                    <a:pt x="300" y="859"/>
                  </a:lnTo>
                  <a:lnTo>
                    <a:pt x="295" y="855"/>
                  </a:lnTo>
                  <a:lnTo>
                    <a:pt x="292" y="851"/>
                  </a:lnTo>
                  <a:lnTo>
                    <a:pt x="288" y="848"/>
                  </a:lnTo>
                  <a:lnTo>
                    <a:pt x="282" y="838"/>
                  </a:lnTo>
                  <a:lnTo>
                    <a:pt x="276" y="828"/>
                  </a:lnTo>
                  <a:lnTo>
                    <a:pt x="269" y="821"/>
                  </a:lnTo>
                  <a:lnTo>
                    <a:pt x="262" y="813"/>
                  </a:lnTo>
                  <a:lnTo>
                    <a:pt x="260" y="811"/>
                  </a:lnTo>
                  <a:lnTo>
                    <a:pt x="257" y="808"/>
                  </a:lnTo>
                  <a:lnTo>
                    <a:pt x="255" y="804"/>
                  </a:lnTo>
                  <a:lnTo>
                    <a:pt x="254" y="801"/>
                  </a:lnTo>
                  <a:lnTo>
                    <a:pt x="254" y="798"/>
                  </a:lnTo>
                  <a:lnTo>
                    <a:pt x="254" y="796"/>
                  </a:lnTo>
                  <a:lnTo>
                    <a:pt x="257" y="792"/>
                  </a:lnTo>
                  <a:lnTo>
                    <a:pt x="262" y="787"/>
                  </a:lnTo>
                  <a:lnTo>
                    <a:pt x="272" y="781"/>
                  </a:lnTo>
                  <a:lnTo>
                    <a:pt x="279" y="775"/>
                  </a:lnTo>
                  <a:lnTo>
                    <a:pt x="279" y="772"/>
                  </a:lnTo>
                  <a:lnTo>
                    <a:pt x="279" y="769"/>
                  </a:lnTo>
                  <a:lnTo>
                    <a:pt x="276" y="768"/>
                  </a:lnTo>
                  <a:lnTo>
                    <a:pt x="272" y="767"/>
                  </a:lnTo>
                  <a:lnTo>
                    <a:pt x="269" y="767"/>
                  </a:lnTo>
                  <a:lnTo>
                    <a:pt x="267" y="768"/>
                  </a:lnTo>
                  <a:lnTo>
                    <a:pt x="262" y="770"/>
                  </a:lnTo>
                  <a:lnTo>
                    <a:pt x="255" y="772"/>
                  </a:lnTo>
                  <a:lnTo>
                    <a:pt x="251" y="773"/>
                  </a:lnTo>
                  <a:lnTo>
                    <a:pt x="246" y="773"/>
                  </a:lnTo>
                  <a:lnTo>
                    <a:pt x="243" y="772"/>
                  </a:lnTo>
                  <a:lnTo>
                    <a:pt x="240" y="770"/>
                  </a:lnTo>
                  <a:lnTo>
                    <a:pt x="235" y="765"/>
                  </a:lnTo>
                  <a:lnTo>
                    <a:pt x="229" y="759"/>
                  </a:lnTo>
                  <a:lnTo>
                    <a:pt x="225" y="753"/>
                  </a:lnTo>
                  <a:lnTo>
                    <a:pt x="222" y="748"/>
                  </a:lnTo>
                  <a:lnTo>
                    <a:pt x="218" y="744"/>
                  </a:lnTo>
                  <a:lnTo>
                    <a:pt x="212" y="739"/>
                  </a:lnTo>
                  <a:lnTo>
                    <a:pt x="204" y="735"/>
                  </a:lnTo>
                  <a:lnTo>
                    <a:pt x="197" y="731"/>
                  </a:lnTo>
                  <a:lnTo>
                    <a:pt x="195" y="729"/>
                  </a:lnTo>
                  <a:lnTo>
                    <a:pt x="192" y="727"/>
                  </a:lnTo>
                  <a:lnTo>
                    <a:pt x="190" y="722"/>
                  </a:lnTo>
                  <a:lnTo>
                    <a:pt x="188" y="716"/>
                  </a:lnTo>
                  <a:lnTo>
                    <a:pt x="187" y="712"/>
                  </a:lnTo>
                  <a:lnTo>
                    <a:pt x="184" y="707"/>
                  </a:lnTo>
                  <a:lnTo>
                    <a:pt x="178" y="700"/>
                  </a:lnTo>
                  <a:lnTo>
                    <a:pt x="171" y="694"/>
                  </a:lnTo>
                  <a:lnTo>
                    <a:pt x="170" y="689"/>
                  </a:lnTo>
                  <a:lnTo>
                    <a:pt x="168" y="686"/>
                  </a:lnTo>
                  <a:lnTo>
                    <a:pt x="168" y="681"/>
                  </a:lnTo>
                  <a:lnTo>
                    <a:pt x="168" y="676"/>
                  </a:lnTo>
                  <a:lnTo>
                    <a:pt x="168" y="671"/>
                  </a:lnTo>
                  <a:lnTo>
                    <a:pt x="167" y="665"/>
                  </a:lnTo>
                  <a:lnTo>
                    <a:pt x="165" y="654"/>
                  </a:lnTo>
                  <a:lnTo>
                    <a:pt x="165" y="643"/>
                  </a:lnTo>
                  <a:lnTo>
                    <a:pt x="167" y="641"/>
                  </a:lnTo>
                  <a:lnTo>
                    <a:pt x="173" y="639"/>
                  </a:lnTo>
                  <a:lnTo>
                    <a:pt x="179" y="638"/>
                  </a:lnTo>
                  <a:lnTo>
                    <a:pt x="182" y="637"/>
                  </a:lnTo>
                  <a:lnTo>
                    <a:pt x="189" y="637"/>
                  </a:lnTo>
                  <a:lnTo>
                    <a:pt x="192" y="638"/>
                  </a:lnTo>
                  <a:lnTo>
                    <a:pt x="195" y="639"/>
                  </a:lnTo>
                  <a:lnTo>
                    <a:pt x="196" y="641"/>
                  </a:lnTo>
                  <a:lnTo>
                    <a:pt x="196" y="648"/>
                  </a:lnTo>
                  <a:lnTo>
                    <a:pt x="196" y="656"/>
                  </a:lnTo>
                  <a:lnTo>
                    <a:pt x="197" y="657"/>
                  </a:lnTo>
                  <a:lnTo>
                    <a:pt x="199" y="657"/>
                  </a:lnTo>
                  <a:lnTo>
                    <a:pt x="200" y="656"/>
                  </a:lnTo>
                  <a:lnTo>
                    <a:pt x="204" y="655"/>
                  </a:lnTo>
                  <a:lnTo>
                    <a:pt x="208" y="653"/>
                  </a:lnTo>
                  <a:lnTo>
                    <a:pt x="211" y="650"/>
                  </a:lnTo>
                  <a:lnTo>
                    <a:pt x="220" y="646"/>
                  </a:lnTo>
                  <a:lnTo>
                    <a:pt x="229" y="643"/>
                  </a:lnTo>
                  <a:lnTo>
                    <a:pt x="238" y="642"/>
                  </a:lnTo>
                  <a:lnTo>
                    <a:pt x="248" y="642"/>
                  </a:lnTo>
                  <a:lnTo>
                    <a:pt x="255" y="643"/>
                  </a:lnTo>
                  <a:lnTo>
                    <a:pt x="263" y="645"/>
                  </a:lnTo>
                  <a:lnTo>
                    <a:pt x="264" y="646"/>
                  </a:lnTo>
                  <a:lnTo>
                    <a:pt x="267" y="646"/>
                  </a:lnTo>
                  <a:lnTo>
                    <a:pt x="268" y="646"/>
                  </a:lnTo>
                  <a:lnTo>
                    <a:pt x="268" y="646"/>
                  </a:lnTo>
                  <a:lnTo>
                    <a:pt x="263" y="642"/>
                  </a:lnTo>
                  <a:lnTo>
                    <a:pt x="259" y="639"/>
                  </a:lnTo>
                  <a:lnTo>
                    <a:pt x="249" y="634"/>
                  </a:lnTo>
                  <a:lnTo>
                    <a:pt x="241" y="631"/>
                  </a:lnTo>
                  <a:lnTo>
                    <a:pt x="232" y="629"/>
                  </a:lnTo>
                  <a:lnTo>
                    <a:pt x="223" y="626"/>
                  </a:lnTo>
                  <a:lnTo>
                    <a:pt x="215" y="624"/>
                  </a:lnTo>
                  <a:lnTo>
                    <a:pt x="208" y="622"/>
                  </a:lnTo>
                  <a:lnTo>
                    <a:pt x="208" y="619"/>
                  </a:lnTo>
                  <a:lnTo>
                    <a:pt x="210" y="618"/>
                  </a:lnTo>
                  <a:lnTo>
                    <a:pt x="211" y="616"/>
                  </a:lnTo>
                  <a:lnTo>
                    <a:pt x="213" y="614"/>
                  </a:lnTo>
                  <a:lnTo>
                    <a:pt x="219" y="612"/>
                  </a:lnTo>
                  <a:lnTo>
                    <a:pt x="222" y="609"/>
                  </a:lnTo>
                  <a:lnTo>
                    <a:pt x="233" y="604"/>
                  </a:lnTo>
                  <a:lnTo>
                    <a:pt x="245" y="599"/>
                  </a:lnTo>
                  <a:lnTo>
                    <a:pt x="256" y="594"/>
                  </a:lnTo>
                  <a:lnTo>
                    <a:pt x="269" y="591"/>
                  </a:lnTo>
                  <a:lnTo>
                    <a:pt x="281" y="589"/>
                  </a:lnTo>
                  <a:lnTo>
                    <a:pt x="294" y="588"/>
                  </a:lnTo>
                  <a:lnTo>
                    <a:pt x="305" y="588"/>
                  </a:lnTo>
                  <a:lnTo>
                    <a:pt x="318" y="589"/>
                  </a:lnTo>
                  <a:lnTo>
                    <a:pt x="320" y="589"/>
                  </a:lnTo>
                  <a:lnTo>
                    <a:pt x="322" y="590"/>
                  </a:lnTo>
                  <a:lnTo>
                    <a:pt x="325" y="590"/>
                  </a:lnTo>
                  <a:lnTo>
                    <a:pt x="326" y="589"/>
                  </a:lnTo>
                  <a:lnTo>
                    <a:pt x="326" y="589"/>
                  </a:lnTo>
                  <a:lnTo>
                    <a:pt x="325" y="586"/>
                  </a:lnTo>
                  <a:lnTo>
                    <a:pt x="322" y="584"/>
                  </a:lnTo>
                  <a:lnTo>
                    <a:pt x="320" y="581"/>
                  </a:lnTo>
                  <a:lnTo>
                    <a:pt x="319" y="575"/>
                  </a:lnTo>
                  <a:lnTo>
                    <a:pt x="318" y="568"/>
                  </a:lnTo>
                  <a:lnTo>
                    <a:pt x="318" y="564"/>
                  </a:lnTo>
                  <a:lnTo>
                    <a:pt x="318" y="560"/>
                  </a:lnTo>
                  <a:lnTo>
                    <a:pt x="316" y="560"/>
                  </a:lnTo>
                  <a:lnTo>
                    <a:pt x="313" y="564"/>
                  </a:lnTo>
                  <a:lnTo>
                    <a:pt x="308" y="567"/>
                  </a:lnTo>
                  <a:lnTo>
                    <a:pt x="303" y="570"/>
                  </a:lnTo>
                  <a:lnTo>
                    <a:pt x="294" y="575"/>
                  </a:lnTo>
                  <a:lnTo>
                    <a:pt x="285" y="576"/>
                  </a:lnTo>
                  <a:lnTo>
                    <a:pt x="275" y="577"/>
                  </a:lnTo>
                  <a:lnTo>
                    <a:pt x="265" y="575"/>
                  </a:lnTo>
                  <a:lnTo>
                    <a:pt x="257" y="573"/>
                  </a:lnTo>
                  <a:lnTo>
                    <a:pt x="249" y="573"/>
                  </a:lnTo>
                  <a:lnTo>
                    <a:pt x="243" y="574"/>
                  </a:lnTo>
                  <a:lnTo>
                    <a:pt x="235" y="577"/>
                  </a:lnTo>
                  <a:lnTo>
                    <a:pt x="225" y="585"/>
                  </a:lnTo>
                  <a:lnTo>
                    <a:pt x="215" y="593"/>
                  </a:lnTo>
                  <a:lnTo>
                    <a:pt x="211" y="596"/>
                  </a:lnTo>
                  <a:lnTo>
                    <a:pt x="205" y="597"/>
                  </a:lnTo>
                  <a:lnTo>
                    <a:pt x="199" y="597"/>
                  </a:lnTo>
                  <a:lnTo>
                    <a:pt x="192" y="593"/>
                  </a:lnTo>
                  <a:lnTo>
                    <a:pt x="188" y="591"/>
                  </a:lnTo>
                  <a:lnTo>
                    <a:pt x="182" y="590"/>
                  </a:lnTo>
                  <a:lnTo>
                    <a:pt x="176" y="591"/>
                  </a:lnTo>
                  <a:lnTo>
                    <a:pt x="172" y="593"/>
                  </a:lnTo>
                  <a:lnTo>
                    <a:pt x="168" y="596"/>
                  </a:lnTo>
                  <a:lnTo>
                    <a:pt x="165" y="599"/>
                  </a:lnTo>
                  <a:lnTo>
                    <a:pt x="163" y="602"/>
                  </a:lnTo>
                  <a:lnTo>
                    <a:pt x="161" y="604"/>
                  </a:lnTo>
                  <a:lnTo>
                    <a:pt x="158" y="599"/>
                  </a:lnTo>
                  <a:lnTo>
                    <a:pt x="158" y="592"/>
                  </a:lnTo>
                  <a:lnTo>
                    <a:pt x="158" y="584"/>
                  </a:lnTo>
                  <a:lnTo>
                    <a:pt x="156" y="575"/>
                  </a:lnTo>
                  <a:lnTo>
                    <a:pt x="154" y="573"/>
                  </a:lnTo>
                  <a:lnTo>
                    <a:pt x="153" y="570"/>
                  </a:lnTo>
                  <a:lnTo>
                    <a:pt x="153" y="560"/>
                  </a:lnTo>
                  <a:lnTo>
                    <a:pt x="154" y="552"/>
                  </a:lnTo>
                  <a:lnTo>
                    <a:pt x="154" y="545"/>
                  </a:lnTo>
                  <a:lnTo>
                    <a:pt x="155" y="541"/>
                  </a:lnTo>
                  <a:lnTo>
                    <a:pt x="154" y="535"/>
                  </a:lnTo>
                  <a:lnTo>
                    <a:pt x="151" y="529"/>
                  </a:lnTo>
                  <a:lnTo>
                    <a:pt x="149" y="525"/>
                  </a:lnTo>
                  <a:lnTo>
                    <a:pt x="147" y="520"/>
                  </a:lnTo>
                  <a:lnTo>
                    <a:pt x="153" y="516"/>
                  </a:lnTo>
                  <a:lnTo>
                    <a:pt x="159" y="513"/>
                  </a:lnTo>
                  <a:lnTo>
                    <a:pt x="163" y="513"/>
                  </a:lnTo>
                  <a:lnTo>
                    <a:pt x="166" y="515"/>
                  </a:lnTo>
                  <a:lnTo>
                    <a:pt x="168" y="517"/>
                  </a:lnTo>
                  <a:lnTo>
                    <a:pt x="171" y="519"/>
                  </a:lnTo>
                  <a:lnTo>
                    <a:pt x="174" y="524"/>
                  </a:lnTo>
                  <a:lnTo>
                    <a:pt x="178" y="529"/>
                  </a:lnTo>
                  <a:lnTo>
                    <a:pt x="179" y="534"/>
                  </a:lnTo>
                  <a:lnTo>
                    <a:pt x="181" y="536"/>
                  </a:lnTo>
                  <a:lnTo>
                    <a:pt x="183" y="533"/>
                  </a:lnTo>
                  <a:lnTo>
                    <a:pt x="184" y="527"/>
                  </a:lnTo>
                  <a:lnTo>
                    <a:pt x="187" y="523"/>
                  </a:lnTo>
                  <a:lnTo>
                    <a:pt x="188" y="518"/>
                  </a:lnTo>
                  <a:lnTo>
                    <a:pt x="190" y="517"/>
                  </a:lnTo>
                  <a:lnTo>
                    <a:pt x="192" y="516"/>
                  </a:lnTo>
                  <a:lnTo>
                    <a:pt x="197" y="515"/>
                  </a:lnTo>
                  <a:lnTo>
                    <a:pt x="200" y="513"/>
                  </a:lnTo>
                  <a:lnTo>
                    <a:pt x="210" y="511"/>
                  </a:lnTo>
                  <a:lnTo>
                    <a:pt x="216" y="510"/>
                  </a:lnTo>
                  <a:lnTo>
                    <a:pt x="221" y="507"/>
                  </a:lnTo>
                  <a:lnTo>
                    <a:pt x="224" y="503"/>
                  </a:lnTo>
                  <a:lnTo>
                    <a:pt x="228" y="499"/>
                  </a:lnTo>
                  <a:lnTo>
                    <a:pt x="230" y="494"/>
                  </a:lnTo>
                  <a:lnTo>
                    <a:pt x="231" y="490"/>
                  </a:lnTo>
                  <a:lnTo>
                    <a:pt x="233" y="485"/>
                  </a:lnTo>
                  <a:lnTo>
                    <a:pt x="237" y="482"/>
                  </a:lnTo>
                  <a:lnTo>
                    <a:pt x="241" y="479"/>
                  </a:lnTo>
                  <a:lnTo>
                    <a:pt x="245" y="479"/>
                  </a:lnTo>
                  <a:lnTo>
                    <a:pt x="246" y="480"/>
                  </a:lnTo>
                  <a:lnTo>
                    <a:pt x="247" y="482"/>
                  </a:lnTo>
                  <a:lnTo>
                    <a:pt x="248" y="483"/>
                  </a:lnTo>
                  <a:lnTo>
                    <a:pt x="249" y="483"/>
                  </a:lnTo>
                  <a:lnTo>
                    <a:pt x="254" y="475"/>
                  </a:lnTo>
                  <a:lnTo>
                    <a:pt x="255" y="470"/>
                  </a:lnTo>
                  <a:lnTo>
                    <a:pt x="256" y="464"/>
                  </a:lnTo>
                  <a:lnTo>
                    <a:pt x="259" y="459"/>
                  </a:lnTo>
                  <a:lnTo>
                    <a:pt x="263" y="454"/>
                  </a:lnTo>
                  <a:lnTo>
                    <a:pt x="268" y="452"/>
                  </a:lnTo>
                  <a:lnTo>
                    <a:pt x="273" y="450"/>
                  </a:lnTo>
                  <a:lnTo>
                    <a:pt x="285" y="448"/>
                  </a:lnTo>
                  <a:lnTo>
                    <a:pt x="296" y="448"/>
                  </a:lnTo>
                  <a:lnTo>
                    <a:pt x="305" y="450"/>
                  </a:lnTo>
                  <a:lnTo>
                    <a:pt x="313" y="448"/>
                  </a:lnTo>
                  <a:lnTo>
                    <a:pt x="314" y="446"/>
                  </a:lnTo>
                  <a:lnTo>
                    <a:pt x="313" y="444"/>
                  </a:lnTo>
                  <a:lnTo>
                    <a:pt x="312" y="442"/>
                  </a:lnTo>
                  <a:lnTo>
                    <a:pt x="310" y="439"/>
                  </a:lnTo>
                  <a:lnTo>
                    <a:pt x="305" y="436"/>
                  </a:lnTo>
                  <a:lnTo>
                    <a:pt x="301" y="434"/>
                  </a:lnTo>
                  <a:lnTo>
                    <a:pt x="297" y="430"/>
                  </a:lnTo>
                  <a:lnTo>
                    <a:pt x="295" y="426"/>
                  </a:lnTo>
                  <a:lnTo>
                    <a:pt x="295" y="420"/>
                  </a:lnTo>
                  <a:lnTo>
                    <a:pt x="296" y="413"/>
                  </a:lnTo>
                  <a:lnTo>
                    <a:pt x="297" y="407"/>
                  </a:lnTo>
                  <a:lnTo>
                    <a:pt x="300" y="401"/>
                  </a:lnTo>
                  <a:lnTo>
                    <a:pt x="302" y="394"/>
                  </a:lnTo>
                  <a:lnTo>
                    <a:pt x="304" y="388"/>
                  </a:lnTo>
                  <a:lnTo>
                    <a:pt x="306" y="381"/>
                  </a:lnTo>
                  <a:lnTo>
                    <a:pt x="306" y="376"/>
                  </a:lnTo>
                  <a:lnTo>
                    <a:pt x="305" y="371"/>
                  </a:lnTo>
                  <a:lnTo>
                    <a:pt x="303" y="366"/>
                  </a:lnTo>
                  <a:lnTo>
                    <a:pt x="301" y="365"/>
                  </a:lnTo>
                  <a:lnTo>
                    <a:pt x="297" y="365"/>
                  </a:lnTo>
                  <a:lnTo>
                    <a:pt x="293" y="376"/>
                  </a:lnTo>
                  <a:lnTo>
                    <a:pt x="289" y="387"/>
                  </a:lnTo>
                  <a:lnTo>
                    <a:pt x="286" y="397"/>
                  </a:lnTo>
                  <a:lnTo>
                    <a:pt x="280" y="407"/>
                  </a:lnTo>
                  <a:lnTo>
                    <a:pt x="277" y="412"/>
                  </a:lnTo>
                  <a:lnTo>
                    <a:pt x="272" y="417"/>
                  </a:lnTo>
                  <a:lnTo>
                    <a:pt x="268" y="419"/>
                  </a:lnTo>
                  <a:lnTo>
                    <a:pt x="262" y="421"/>
                  </a:lnTo>
                  <a:lnTo>
                    <a:pt x="252" y="421"/>
                  </a:lnTo>
                  <a:lnTo>
                    <a:pt x="244" y="420"/>
                  </a:lnTo>
                  <a:lnTo>
                    <a:pt x="240" y="419"/>
                  </a:lnTo>
                  <a:lnTo>
                    <a:pt x="238" y="417"/>
                  </a:lnTo>
                  <a:lnTo>
                    <a:pt x="236" y="414"/>
                  </a:lnTo>
                  <a:lnTo>
                    <a:pt x="235" y="412"/>
                  </a:lnTo>
                  <a:lnTo>
                    <a:pt x="233" y="406"/>
                  </a:lnTo>
                  <a:lnTo>
                    <a:pt x="233" y="398"/>
                  </a:lnTo>
                  <a:lnTo>
                    <a:pt x="236" y="389"/>
                  </a:lnTo>
                  <a:lnTo>
                    <a:pt x="239" y="380"/>
                  </a:lnTo>
                  <a:lnTo>
                    <a:pt x="241" y="372"/>
                  </a:lnTo>
                  <a:lnTo>
                    <a:pt x="243" y="364"/>
                  </a:lnTo>
                  <a:lnTo>
                    <a:pt x="244" y="356"/>
                  </a:lnTo>
                  <a:lnTo>
                    <a:pt x="243" y="348"/>
                  </a:lnTo>
                  <a:lnTo>
                    <a:pt x="241" y="341"/>
                  </a:lnTo>
                  <a:lnTo>
                    <a:pt x="240" y="334"/>
                  </a:lnTo>
                  <a:lnTo>
                    <a:pt x="239" y="332"/>
                  </a:lnTo>
                  <a:lnTo>
                    <a:pt x="238" y="328"/>
                  </a:lnTo>
                  <a:lnTo>
                    <a:pt x="237" y="326"/>
                  </a:lnTo>
                  <a:lnTo>
                    <a:pt x="236" y="325"/>
                  </a:lnTo>
                  <a:lnTo>
                    <a:pt x="235" y="326"/>
                  </a:lnTo>
                  <a:lnTo>
                    <a:pt x="233" y="328"/>
                  </a:lnTo>
                  <a:lnTo>
                    <a:pt x="232" y="334"/>
                  </a:lnTo>
                  <a:lnTo>
                    <a:pt x="232" y="341"/>
                  </a:lnTo>
                  <a:lnTo>
                    <a:pt x="231" y="357"/>
                  </a:lnTo>
                  <a:lnTo>
                    <a:pt x="229" y="374"/>
                  </a:lnTo>
                  <a:lnTo>
                    <a:pt x="228" y="378"/>
                  </a:lnTo>
                  <a:lnTo>
                    <a:pt x="224" y="383"/>
                  </a:lnTo>
                  <a:lnTo>
                    <a:pt x="223" y="385"/>
                  </a:lnTo>
                  <a:lnTo>
                    <a:pt x="221" y="386"/>
                  </a:lnTo>
                  <a:lnTo>
                    <a:pt x="220" y="385"/>
                  </a:lnTo>
                  <a:lnTo>
                    <a:pt x="218" y="381"/>
                  </a:lnTo>
                  <a:lnTo>
                    <a:pt x="215" y="376"/>
                  </a:lnTo>
                  <a:lnTo>
                    <a:pt x="213" y="370"/>
                  </a:lnTo>
                  <a:lnTo>
                    <a:pt x="212" y="365"/>
                  </a:lnTo>
                  <a:lnTo>
                    <a:pt x="210" y="361"/>
                  </a:lnTo>
                  <a:lnTo>
                    <a:pt x="207" y="356"/>
                  </a:lnTo>
                  <a:lnTo>
                    <a:pt x="203" y="353"/>
                  </a:lnTo>
                  <a:lnTo>
                    <a:pt x="200" y="352"/>
                  </a:lnTo>
                  <a:lnTo>
                    <a:pt x="198" y="352"/>
                  </a:lnTo>
                  <a:lnTo>
                    <a:pt x="197" y="354"/>
                  </a:lnTo>
                  <a:lnTo>
                    <a:pt x="196" y="356"/>
                  </a:lnTo>
                  <a:lnTo>
                    <a:pt x="196" y="362"/>
                  </a:lnTo>
                  <a:lnTo>
                    <a:pt x="196" y="365"/>
                  </a:lnTo>
                  <a:lnTo>
                    <a:pt x="197" y="371"/>
                  </a:lnTo>
                  <a:lnTo>
                    <a:pt x="199" y="377"/>
                  </a:lnTo>
                  <a:lnTo>
                    <a:pt x="200" y="382"/>
                  </a:lnTo>
                  <a:lnTo>
                    <a:pt x="200" y="387"/>
                  </a:lnTo>
                  <a:lnTo>
                    <a:pt x="200" y="390"/>
                  </a:lnTo>
                  <a:lnTo>
                    <a:pt x="198" y="397"/>
                  </a:lnTo>
                  <a:lnTo>
                    <a:pt x="195" y="404"/>
                  </a:lnTo>
                  <a:lnTo>
                    <a:pt x="191" y="411"/>
                  </a:lnTo>
                  <a:lnTo>
                    <a:pt x="191" y="414"/>
                  </a:lnTo>
                  <a:lnTo>
                    <a:pt x="192" y="417"/>
                  </a:lnTo>
                  <a:lnTo>
                    <a:pt x="195" y="420"/>
                  </a:lnTo>
                  <a:lnTo>
                    <a:pt x="198" y="422"/>
                  </a:lnTo>
                  <a:lnTo>
                    <a:pt x="204" y="427"/>
                  </a:lnTo>
                  <a:lnTo>
                    <a:pt x="207" y="431"/>
                  </a:lnTo>
                  <a:lnTo>
                    <a:pt x="208" y="436"/>
                  </a:lnTo>
                  <a:lnTo>
                    <a:pt x="208" y="440"/>
                  </a:lnTo>
                  <a:lnTo>
                    <a:pt x="206" y="444"/>
                  </a:lnTo>
                  <a:lnTo>
                    <a:pt x="203" y="446"/>
                  </a:lnTo>
                  <a:lnTo>
                    <a:pt x="198" y="447"/>
                  </a:lnTo>
                  <a:lnTo>
                    <a:pt x="191" y="446"/>
                  </a:lnTo>
                  <a:lnTo>
                    <a:pt x="188" y="447"/>
                  </a:lnTo>
                  <a:lnTo>
                    <a:pt x="187" y="448"/>
                  </a:lnTo>
                  <a:lnTo>
                    <a:pt x="188" y="452"/>
                  </a:lnTo>
                  <a:lnTo>
                    <a:pt x="188" y="461"/>
                  </a:lnTo>
                  <a:lnTo>
                    <a:pt x="187" y="466"/>
                  </a:lnTo>
                  <a:lnTo>
                    <a:pt x="183" y="470"/>
                  </a:lnTo>
                  <a:lnTo>
                    <a:pt x="179" y="474"/>
                  </a:lnTo>
                  <a:lnTo>
                    <a:pt x="173" y="476"/>
                  </a:lnTo>
                  <a:lnTo>
                    <a:pt x="162" y="482"/>
                  </a:lnTo>
                  <a:lnTo>
                    <a:pt x="147" y="487"/>
                  </a:lnTo>
                  <a:lnTo>
                    <a:pt x="139" y="490"/>
                  </a:lnTo>
                  <a:lnTo>
                    <a:pt x="132" y="491"/>
                  </a:lnTo>
                  <a:lnTo>
                    <a:pt x="129" y="491"/>
                  </a:lnTo>
                  <a:lnTo>
                    <a:pt x="125" y="490"/>
                  </a:lnTo>
                  <a:lnTo>
                    <a:pt x="123" y="488"/>
                  </a:lnTo>
                  <a:lnTo>
                    <a:pt x="121" y="486"/>
                  </a:lnTo>
                  <a:lnTo>
                    <a:pt x="117" y="483"/>
                  </a:lnTo>
                  <a:lnTo>
                    <a:pt x="116" y="478"/>
                  </a:lnTo>
                  <a:lnTo>
                    <a:pt x="116" y="474"/>
                  </a:lnTo>
                  <a:lnTo>
                    <a:pt x="115" y="468"/>
                  </a:lnTo>
                  <a:lnTo>
                    <a:pt x="114" y="460"/>
                  </a:lnTo>
                  <a:lnTo>
                    <a:pt x="111" y="452"/>
                  </a:lnTo>
                  <a:lnTo>
                    <a:pt x="107" y="445"/>
                  </a:lnTo>
                  <a:lnTo>
                    <a:pt x="101" y="438"/>
                  </a:lnTo>
                  <a:lnTo>
                    <a:pt x="97" y="435"/>
                  </a:lnTo>
                  <a:lnTo>
                    <a:pt x="92" y="430"/>
                  </a:lnTo>
                  <a:lnTo>
                    <a:pt x="90" y="428"/>
                  </a:lnTo>
                  <a:lnTo>
                    <a:pt x="89" y="426"/>
                  </a:lnTo>
                  <a:lnTo>
                    <a:pt x="88" y="422"/>
                  </a:lnTo>
                  <a:lnTo>
                    <a:pt x="88" y="419"/>
                  </a:lnTo>
                  <a:lnTo>
                    <a:pt x="91" y="415"/>
                  </a:lnTo>
                  <a:lnTo>
                    <a:pt x="94" y="413"/>
                  </a:lnTo>
                  <a:lnTo>
                    <a:pt x="99" y="411"/>
                  </a:lnTo>
                  <a:lnTo>
                    <a:pt x="101" y="407"/>
                  </a:lnTo>
                  <a:lnTo>
                    <a:pt x="101" y="405"/>
                  </a:lnTo>
                  <a:lnTo>
                    <a:pt x="100" y="403"/>
                  </a:lnTo>
                  <a:lnTo>
                    <a:pt x="99" y="402"/>
                  </a:lnTo>
                  <a:lnTo>
                    <a:pt x="97" y="401"/>
                  </a:lnTo>
                  <a:lnTo>
                    <a:pt x="92" y="398"/>
                  </a:lnTo>
                  <a:lnTo>
                    <a:pt x="88" y="397"/>
                  </a:lnTo>
                  <a:lnTo>
                    <a:pt x="78" y="391"/>
                  </a:lnTo>
                  <a:lnTo>
                    <a:pt x="70" y="383"/>
                  </a:lnTo>
                  <a:lnTo>
                    <a:pt x="64" y="376"/>
                  </a:lnTo>
                  <a:lnTo>
                    <a:pt x="59" y="365"/>
                  </a:lnTo>
                  <a:lnTo>
                    <a:pt x="57" y="358"/>
                  </a:lnTo>
                  <a:lnTo>
                    <a:pt x="56" y="353"/>
                  </a:lnTo>
                  <a:lnTo>
                    <a:pt x="54" y="346"/>
                  </a:lnTo>
                  <a:lnTo>
                    <a:pt x="57" y="339"/>
                  </a:lnTo>
                  <a:lnTo>
                    <a:pt x="60" y="332"/>
                  </a:lnTo>
                  <a:lnTo>
                    <a:pt x="62" y="328"/>
                  </a:lnTo>
                  <a:lnTo>
                    <a:pt x="62" y="326"/>
                  </a:lnTo>
                  <a:lnTo>
                    <a:pt x="61" y="323"/>
                  </a:lnTo>
                  <a:lnTo>
                    <a:pt x="59" y="320"/>
                  </a:lnTo>
                  <a:lnTo>
                    <a:pt x="54" y="315"/>
                  </a:lnTo>
                  <a:lnTo>
                    <a:pt x="49" y="309"/>
                  </a:lnTo>
                  <a:lnTo>
                    <a:pt x="44" y="303"/>
                  </a:lnTo>
                  <a:lnTo>
                    <a:pt x="42" y="298"/>
                  </a:lnTo>
                  <a:lnTo>
                    <a:pt x="41" y="295"/>
                  </a:lnTo>
                  <a:lnTo>
                    <a:pt x="42" y="291"/>
                  </a:lnTo>
                  <a:lnTo>
                    <a:pt x="43" y="287"/>
                  </a:lnTo>
                  <a:lnTo>
                    <a:pt x="48" y="288"/>
                  </a:lnTo>
                  <a:lnTo>
                    <a:pt x="54" y="291"/>
                  </a:lnTo>
                  <a:lnTo>
                    <a:pt x="61" y="296"/>
                  </a:lnTo>
                  <a:lnTo>
                    <a:pt x="66" y="298"/>
                  </a:lnTo>
                  <a:lnTo>
                    <a:pt x="70" y="301"/>
                  </a:lnTo>
                  <a:lnTo>
                    <a:pt x="77" y="305"/>
                  </a:lnTo>
                  <a:lnTo>
                    <a:pt x="81" y="307"/>
                  </a:lnTo>
                  <a:lnTo>
                    <a:pt x="84" y="308"/>
                  </a:lnTo>
                  <a:lnTo>
                    <a:pt x="88" y="308"/>
                  </a:lnTo>
                  <a:lnTo>
                    <a:pt x="89" y="307"/>
                  </a:lnTo>
                  <a:lnTo>
                    <a:pt x="90" y="303"/>
                  </a:lnTo>
                  <a:lnTo>
                    <a:pt x="90" y="298"/>
                  </a:lnTo>
                  <a:lnTo>
                    <a:pt x="89" y="295"/>
                  </a:lnTo>
                  <a:lnTo>
                    <a:pt x="88" y="291"/>
                  </a:lnTo>
                  <a:lnTo>
                    <a:pt x="81" y="285"/>
                  </a:lnTo>
                  <a:lnTo>
                    <a:pt x="74" y="281"/>
                  </a:lnTo>
                  <a:lnTo>
                    <a:pt x="69" y="279"/>
                  </a:lnTo>
                  <a:lnTo>
                    <a:pt x="65" y="276"/>
                  </a:lnTo>
                  <a:lnTo>
                    <a:pt x="60" y="273"/>
                  </a:lnTo>
                  <a:lnTo>
                    <a:pt x="58" y="269"/>
                  </a:lnTo>
                  <a:lnTo>
                    <a:pt x="58" y="265"/>
                  </a:lnTo>
                  <a:lnTo>
                    <a:pt x="58" y="259"/>
                  </a:lnTo>
                  <a:lnTo>
                    <a:pt x="59" y="255"/>
                  </a:lnTo>
                  <a:lnTo>
                    <a:pt x="60" y="250"/>
                  </a:lnTo>
                  <a:lnTo>
                    <a:pt x="64" y="242"/>
                  </a:lnTo>
                  <a:lnTo>
                    <a:pt x="68" y="233"/>
                  </a:lnTo>
                  <a:lnTo>
                    <a:pt x="69" y="225"/>
                  </a:lnTo>
                  <a:lnTo>
                    <a:pt x="70" y="220"/>
                  </a:lnTo>
                  <a:lnTo>
                    <a:pt x="69" y="216"/>
                  </a:lnTo>
                  <a:lnTo>
                    <a:pt x="67" y="209"/>
                  </a:lnTo>
                  <a:lnTo>
                    <a:pt x="64" y="204"/>
                  </a:lnTo>
                  <a:lnTo>
                    <a:pt x="59" y="202"/>
                  </a:lnTo>
                  <a:lnTo>
                    <a:pt x="56" y="201"/>
                  </a:lnTo>
                  <a:lnTo>
                    <a:pt x="53" y="202"/>
                  </a:lnTo>
                  <a:lnTo>
                    <a:pt x="52" y="203"/>
                  </a:lnTo>
                  <a:lnTo>
                    <a:pt x="50" y="207"/>
                  </a:lnTo>
                  <a:lnTo>
                    <a:pt x="50" y="212"/>
                  </a:lnTo>
                  <a:lnTo>
                    <a:pt x="51" y="218"/>
                  </a:lnTo>
                  <a:lnTo>
                    <a:pt x="52" y="227"/>
                  </a:lnTo>
                  <a:lnTo>
                    <a:pt x="52" y="233"/>
                  </a:lnTo>
                  <a:lnTo>
                    <a:pt x="51" y="238"/>
                  </a:lnTo>
                  <a:lnTo>
                    <a:pt x="49" y="247"/>
                  </a:lnTo>
                  <a:lnTo>
                    <a:pt x="45" y="251"/>
                  </a:lnTo>
                  <a:lnTo>
                    <a:pt x="41" y="257"/>
                  </a:lnTo>
                  <a:lnTo>
                    <a:pt x="37" y="259"/>
                  </a:lnTo>
                  <a:lnTo>
                    <a:pt x="35" y="260"/>
                  </a:lnTo>
                  <a:lnTo>
                    <a:pt x="32" y="259"/>
                  </a:lnTo>
                  <a:lnTo>
                    <a:pt x="29" y="256"/>
                  </a:lnTo>
                  <a:lnTo>
                    <a:pt x="28" y="250"/>
                  </a:lnTo>
                  <a:lnTo>
                    <a:pt x="27" y="243"/>
                  </a:lnTo>
                  <a:lnTo>
                    <a:pt x="25" y="228"/>
                  </a:lnTo>
                  <a:lnTo>
                    <a:pt x="21" y="215"/>
                  </a:lnTo>
                  <a:lnTo>
                    <a:pt x="17" y="204"/>
                  </a:lnTo>
                  <a:lnTo>
                    <a:pt x="13" y="197"/>
                  </a:lnTo>
                  <a:lnTo>
                    <a:pt x="12" y="187"/>
                  </a:lnTo>
                  <a:lnTo>
                    <a:pt x="11" y="176"/>
                  </a:lnTo>
                  <a:lnTo>
                    <a:pt x="11" y="170"/>
                  </a:lnTo>
                  <a:lnTo>
                    <a:pt x="11" y="165"/>
                  </a:lnTo>
                  <a:lnTo>
                    <a:pt x="5" y="153"/>
                  </a:lnTo>
                  <a:lnTo>
                    <a:pt x="1" y="141"/>
                  </a:lnTo>
                  <a:lnTo>
                    <a:pt x="0" y="135"/>
                  </a:lnTo>
                  <a:lnTo>
                    <a:pt x="1" y="129"/>
                  </a:lnTo>
                  <a:lnTo>
                    <a:pt x="3" y="125"/>
                  </a:lnTo>
                  <a:lnTo>
                    <a:pt x="7" y="119"/>
                  </a:lnTo>
                  <a:lnTo>
                    <a:pt x="10" y="114"/>
                  </a:lnTo>
                  <a:lnTo>
                    <a:pt x="15" y="111"/>
                  </a:lnTo>
                  <a:lnTo>
                    <a:pt x="19" y="110"/>
                  </a:lnTo>
                  <a:lnTo>
                    <a:pt x="25" y="110"/>
                  </a:lnTo>
                  <a:lnTo>
                    <a:pt x="29" y="110"/>
                  </a:lnTo>
                  <a:lnTo>
                    <a:pt x="34" y="112"/>
                  </a:lnTo>
                  <a:lnTo>
                    <a:pt x="37" y="113"/>
                  </a:lnTo>
                  <a:lnTo>
                    <a:pt x="39" y="113"/>
                  </a:lnTo>
                  <a:lnTo>
                    <a:pt x="39" y="106"/>
                  </a:lnTo>
                  <a:lnTo>
                    <a:pt x="36" y="100"/>
                  </a:lnTo>
                  <a:lnTo>
                    <a:pt x="33" y="93"/>
                  </a:lnTo>
                  <a:lnTo>
                    <a:pt x="28" y="84"/>
                  </a:lnTo>
                  <a:lnTo>
                    <a:pt x="27" y="79"/>
                  </a:lnTo>
                  <a:lnTo>
                    <a:pt x="26" y="75"/>
                  </a:lnTo>
                  <a:lnTo>
                    <a:pt x="26" y="70"/>
                  </a:lnTo>
                  <a:lnTo>
                    <a:pt x="27" y="67"/>
                  </a:lnTo>
                  <a:lnTo>
                    <a:pt x="32" y="67"/>
                  </a:lnTo>
                  <a:lnTo>
                    <a:pt x="37" y="68"/>
                  </a:lnTo>
                  <a:lnTo>
                    <a:pt x="43" y="65"/>
                  </a:lnTo>
                  <a:lnTo>
                    <a:pt x="47" y="62"/>
                  </a:lnTo>
                  <a:lnTo>
                    <a:pt x="49" y="59"/>
                  </a:lnTo>
                  <a:lnTo>
                    <a:pt x="52" y="52"/>
                  </a:lnTo>
                  <a:lnTo>
                    <a:pt x="53" y="51"/>
                  </a:lnTo>
                  <a:lnTo>
                    <a:pt x="56" y="48"/>
                  </a:lnTo>
                  <a:lnTo>
                    <a:pt x="57" y="47"/>
                  </a:lnTo>
                  <a:lnTo>
                    <a:pt x="58" y="47"/>
                  </a:lnTo>
                  <a:lnTo>
                    <a:pt x="59" y="47"/>
                  </a:lnTo>
                  <a:lnTo>
                    <a:pt x="60" y="48"/>
                  </a:lnTo>
                  <a:lnTo>
                    <a:pt x="62" y="55"/>
                  </a:lnTo>
                  <a:lnTo>
                    <a:pt x="65" y="61"/>
                  </a:lnTo>
                  <a:lnTo>
                    <a:pt x="68" y="76"/>
                  </a:lnTo>
                  <a:lnTo>
                    <a:pt x="75" y="89"/>
                  </a:lnTo>
                  <a:lnTo>
                    <a:pt x="77" y="94"/>
                  </a:lnTo>
                  <a:lnTo>
                    <a:pt x="81" y="97"/>
                  </a:lnTo>
                  <a:lnTo>
                    <a:pt x="82" y="97"/>
                  </a:lnTo>
                  <a:lnTo>
                    <a:pt x="83" y="97"/>
                  </a:lnTo>
                  <a:lnTo>
                    <a:pt x="84" y="95"/>
                  </a:lnTo>
                  <a:lnTo>
                    <a:pt x="84" y="90"/>
                  </a:lnTo>
                  <a:lnTo>
                    <a:pt x="83" y="84"/>
                  </a:lnTo>
                  <a:lnTo>
                    <a:pt x="82" y="77"/>
                  </a:lnTo>
                  <a:lnTo>
                    <a:pt x="81" y="71"/>
                  </a:lnTo>
                  <a:lnTo>
                    <a:pt x="80" y="64"/>
                  </a:lnTo>
                  <a:lnTo>
                    <a:pt x="80" y="59"/>
                  </a:lnTo>
                  <a:lnTo>
                    <a:pt x="82" y="52"/>
                  </a:lnTo>
                  <a:lnTo>
                    <a:pt x="83" y="49"/>
                  </a:lnTo>
                  <a:lnTo>
                    <a:pt x="85" y="48"/>
                  </a:lnTo>
                  <a:lnTo>
                    <a:pt x="86" y="48"/>
                  </a:lnTo>
                  <a:lnTo>
                    <a:pt x="89" y="48"/>
                  </a:lnTo>
                  <a:lnTo>
                    <a:pt x="92" y="51"/>
                  </a:lnTo>
                  <a:lnTo>
                    <a:pt x="96" y="54"/>
                  </a:lnTo>
                  <a:lnTo>
                    <a:pt x="97" y="57"/>
                  </a:lnTo>
                  <a:lnTo>
                    <a:pt x="98" y="62"/>
                  </a:lnTo>
                  <a:lnTo>
                    <a:pt x="99" y="64"/>
                  </a:lnTo>
                  <a:lnTo>
                    <a:pt x="100" y="67"/>
                  </a:lnTo>
                  <a:lnTo>
                    <a:pt x="109" y="64"/>
                  </a:lnTo>
                  <a:lnTo>
                    <a:pt x="117" y="60"/>
                  </a:lnTo>
                  <a:lnTo>
                    <a:pt x="133" y="49"/>
                  </a:lnTo>
                  <a:lnTo>
                    <a:pt x="150" y="41"/>
                  </a:lnTo>
                  <a:lnTo>
                    <a:pt x="154" y="40"/>
                  </a:lnTo>
                  <a:lnTo>
                    <a:pt x="159" y="39"/>
                  </a:lnTo>
                  <a:lnTo>
                    <a:pt x="161" y="40"/>
                  </a:lnTo>
                  <a:lnTo>
                    <a:pt x="163" y="40"/>
                  </a:lnTo>
                  <a:lnTo>
                    <a:pt x="165" y="41"/>
                  </a:lnTo>
                  <a:lnTo>
                    <a:pt x="166" y="44"/>
                  </a:lnTo>
                  <a:lnTo>
                    <a:pt x="167" y="48"/>
                  </a:lnTo>
                  <a:lnTo>
                    <a:pt x="168" y="54"/>
                  </a:lnTo>
                  <a:lnTo>
                    <a:pt x="168" y="62"/>
                  </a:lnTo>
                  <a:lnTo>
                    <a:pt x="167" y="69"/>
                  </a:lnTo>
                  <a:lnTo>
                    <a:pt x="165" y="75"/>
                  </a:lnTo>
                  <a:lnTo>
                    <a:pt x="162" y="81"/>
                  </a:lnTo>
                  <a:lnTo>
                    <a:pt x="158" y="85"/>
                  </a:lnTo>
                  <a:lnTo>
                    <a:pt x="154" y="86"/>
                  </a:lnTo>
                  <a:lnTo>
                    <a:pt x="148" y="88"/>
                  </a:lnTo>
                  <a:lnTo>
                    <a:pt x="143" y="89"/>
                  </a:lnTo>
                  <a:lnTo>
                    <a:pt x="135" y="92"/>
                  </a:lnTo>
                  <a:lnTo>
                    <a:pt x="129" y="95"/>
                  </a:lnTo>
                  <a:lnTo>
                    <a:pt x="122" y="100"/>
                  </a:lnTo>
                  <a:lnTo>
                    <a:pt x="115" y="104"/>
                  </a:lnTo>
                  <a:lnTo>
                    <a:pt x="113" y="109"/>
                  </a:lnTo>
                  <a:lnTo>
                    <a:pt x="110" y="114"/>
                  </a:lnTo>
                  <a:lnTo>
                    <a:pt x="115" y="114"/>
                  </a:lnTo>
                  <a:lnTo>
                    <a:pt x="122" y="114"/>
                  </a:lnTo>
                  <a:lnTo>
                    <a:pt x="127" y="114"/>
                  </a:lnTo>
                  <a:lnTo>
                    <a:pt x="134" y="116"/>
                  </a:lnTo>
                  <a:lnTo>
                    <a:pt x="138" y="117"/>
                  </a:lnTo>
                  <a:lnTo>
                    <a:pt x="141" y="118"/>
                  </a:lnTo>
                  <a:lnTo>
                    <a:pt x="142" y="119"/>
                  </a:lnTo>
                  <a:lnTo>
                    <a:pt x="143" y="121"/>
                  </a:lnTo>
                  <a:lnTo>
                    <a:pt x="143" y="128"/>
                  </a:lnTo>
                  <a:lnTo>
                    <a:pt x="142" y="135"/>
                  </a:lnTo>
                  <a:lnTo>
                    <a:pt x="139" y="143"/>
                  </a:lnTo>
                  <a:lnTo>
                    <a:pt x="137" y="153"/>
                  </a:lnTo>
                  <a:lnTo>
                    <a:pt x="139" y="152"/>
                  </a:lnTo>
                  <a:lnTo>
                    <a:pt x="145" y="151"/>
                  </a:lnTo>
                  <a:lnTo>
                    <a:pt x="149" y="151"/>
                  </a:lnTo>
                  <a:lnTo>
                    <a:pt x="151" y="153"/>
                  </a:lnTo>
                  <a:lnTo>
                    <a:pt x="154" y="157"/>
                  </a:lnTo>
                  <a:lnTo>
                    <a:pt x="156" y="160"/>
                  </a:lnTo>
                  <a:lnTo>
                    <a:pt x="158" y="168"/>
                  </a:lnTo>
                  <a:lnTo>
                    <a:pt x="161" y="177"/>
                  </a:lnTo>
                  <a:lnTo>
                    <a:pt x="162" y="186"/>
                  </a:lnTo>
                  <a:lnTo>
                    <a:pt x="163" y="194"/>
                  </a:lnTo>
                  <a:lnTo>
                    <a:pt x="164" y="202"/>
                  </a:lnTo>
                  <a:lnTo>
                    <a:pt x="166" y="209"/>
                  </a:lnTo>
                  <a:lnTo>
                    <a:pt x="168" y="210"/>
                  </a:lnTo>
                  <a:lnTo>
                    <a:pt x="172" y="210"/>
                  </a:lnTo>
                  <a:lnTo>
                    <a:pt x="173" y="208"/>
                  </a:lnTo>
                  <a:lnTo>
                    <a:pt x="174" y="204"/>
                  </a:lnTo>
                  <a:lnTo>
                    <a:pt x="174" y="195"/>
                  </a:lnTo>
                  <a:lnTo>
                    <a:pt x="173" y="187"/>
                  </a:lnTo>
                  <a:lnTo>
                    <a:pt x="171" y="176"/>
                  </a:lnTo>
                  <a:lnTo>
                    <a:pt x="170" y="166"/>
                  </a:lnTo>
                  <a:lnTo>
                    <a:pt x="167" y="154"/>
                  </a:lnTo>
                  <a:lnTo>
                    <a:pt x="166" y="144"/>
                  </a:lnTo>
                  <a:lnTo>
                    <a:pt x="166" y="136"/>
                  </a:lnTo>
                  <a:lnTo>
                    <a:pt x="166" y="129"/>
                  </a:lnTo>
                  <a:lnTo>
                    <a:pt x="166" y="126"/>
                  </a:lnTo>
                  <a:lnTo>
                    <a:pt x="168" y="124"/>
                  </a:lnTo>
                  <a:lnTo>
                    <a:pt x="170" y="120"/>
                  </a:lnTo>
                  <a:lnTo>
                    <a:pt x="173" y="118"/>
                  </a:lnTo>
                  <a:lnTo>
                    <a:pt x="176" y="117"/>
                  </a:lnTo>
                  <a:lnTo>
                    <a:pt x="179" y="114"/>
                  </a:lnTo>
                  <a:lnTo>
                    <a:pt x="182" y="111"/>
                  </a:lnTo>
                  <a:lnTo>
                    <a:pt x="184" y="108"/>
                  </a:lnTo>
                  <a:lnTo>
                    <a:pt x="186" y="103"/>
                  </a:lnTo>
                  <a:lnTo>
                    <a:pt x="188" y="97"/>
                  </a:lnTo>
                  <a:lnTo>
                    <a:pt x="190" y="88"/>
                  </a:lnTo>
                  <a:lnTo>
                    <a:pt x="191" y="79"/>
                  </a:lnTo>
                  <a:lnTo>
                    <a:pt x="192" y="73"/>
                  </a:lnTo>
                  <a:lnTo>
                    <a:pt x="195" y="68"/>
                  </a:lnTo>
                  <a:lnTo>
                    <a:pt x="196" y="65"/>
                  </a:lnTo>
                  <a:lnTo>
                    <a:pt x="197" y="62"/>
                  </a:lnTo>
                  <a:lnTo>
                    <a:pt x="198" y="61"/>
                  </a:lnTo>
                  <a:lnTo>
                    <a:pt x="200" y="59"/>
                  </a:lnTo>
                  <a:lnTo>
                    <a:pt x="205" y="61"/>
                  </a:lnTo>
                  <a:lnTo>
                    <a:pt x="210" y="67"/>
                  </a:lnTo>
                  <a:lnTo>
                    <a:pt x="216" y="80"/>
                  </a:lnTo>
                  <a:lnTo>
                    <a:pt x="221" y="92"/>
                  </a:lnTo>
                  <a:lnTo>
                    <a:pt x="225" y="104"/>
                  </a:lnTo>
                  <a:lnTo>
                    <a:pt x="230" y="116"/>
                  </a:lnTo>
                  <a:lnTo>
                    <a:pt x="236" y="141"/>
                  </a:lnTo>
                  <a:lnTo>
                    <a:pt x="240" y="168"/>
                  </a:lnTo>
                  <a:lnTo>
                    <a:pt x="244" y="184"/>
                  </a:lnTo>
                  <a:lnTo>
                    <a:pt x="249" y="199"/>
                  </a:lnTo>
                  <a:lnTo>
                    <a:pt x="254" y="207"/>
                  </a:lnTo>
                  <a:lnTo>
                    <a:pt x="257" y="210"/>
                  </a:lnTo>
                  <a:lnTo>
                    <a:pt x="260" y="216"/>
                  </a:lnTo>
                  <a:lnTo>
                    <a:pt x="261" y="225"/>
                  </a:lnTo>
                  <a:lnTo>
                    <a:pt x="262" y="233"/>
                  </a:lnTo>
                  <a:lnTo>
                    <a:pt x="263" y="240"/>
                  </a:lnTo>
                  <a:lnTo>
                    <a:pt x="265" y="243"/>
                  </a:lnTo>
                  <a:lnTo>
                    <a:pt x="268" y="246"/>
                  </a:lnTo>
                  <a:lnTo>
                    <a:pt x="273" y="258"/>
                  </a:lnTo>
                  <a:lnTo>
                    <a:pt x="277" y="272"/>
                  </a:lnTo>
                  <a:lnTo>
                    <a:pt x="280" y="283"/>
                  </a:lnTo>
                  <a:lnTo>
                    <a:pt x="285" y="295"/>
                  </a:lnTo>
                  <a:lnTo>
                    <a:pt x="286" y="297"/>
                  </a:lnTo>
                  <a:lnTo>
                    <a:pt x="288" y="301"/>
                  </a:lnTo>
                  <a:lnTo>
                    <a:pt x="289" y="303"/>
                  </a:lnTo>
                  <a:lnTo>
                    <a:pt x="290" y="304"/>
                  </a:lnTo>
                  <a:lnTo>
                    <a:pt x="292" y="303"/>
                  </a:lnTo>
                  <a:lnTo>
                    <a:pt x="293" y="300"/>
                  </a:lnTo>
                  <a:lnTo>
                    <a:pt x="293" y="293"/>
                  </a:lnTo>
                  <a:lnTo>
                    <a:pt x="292" y="284"/>
                  </a:lnTo>
                  <a:lnTo>
                    <a:pt x="289" y="274"/>
                  </a:lnTo>
                  <a:lnTo>
                    <a:pt x="287" y="267"/>
                  </a:lnTo>
                  <a:lnTo>
                    <a:pt x="280" y="240"/>
                  </a:lnTo>
                  <a:lnTo>
                    <a:pt x="273" y="215"/>
                  </a:lnTo>
                  <a:lnTo>
                    <a:pt x="271" y="201"/>
                  </a:lnTo>
                  <a:lnTo>
                    <a:pt x="269" y="189"/>
                  </a:lnTo>
                  <a:lnTo>
                    <a:pt x="268" y="175"/>
                  </a:lnTo>
                  <a:lnTo>
                    <a:pt x="267" y="160"/>
                  </a:lnTo>
                  <a:lnTo>
                    <a:pt x="264" y="134"/>
                  </a:lnTo>
                  <a:lnTo>
                    <a:pt x="259" y="108"/>
                  </a:lnTo>
                  <a:lnTo>
                    <a:pt x="256" y="94"/>
                  </a:lnTo>
                  <a:lnTo>
                    <a:pt x="255" y="80"/>
                  </a:lnTo>
                  <a:lnTo>
                    <a:pt x="254" y="68"/>
                  </a:lnTo>
                  <a:lnTo>
                    <a:pt x="253" y="54"/>
                  </a:lnTo>
                  <a:lnTo>
                    <a:pt x="254" y="47"/>
                  </a:lnTo>
                  <a:lnTo>
                    <a:pt x="256" y="41"/>
                  </a:lnTo>
                  <a:lnTo>
                    <a:pt x="260" y="39"/>
                  </a:lnTo>
                  <a:lnTo>
                    <a:pt x="262" y="39"/>
                  </a:lnTo>
                  <a:lnTo>
                    <a:pt x="265" y="40"/>
                  </a:lnTo>
                  <a:lnTo>
                    <a:pt x="268" y="41"/>
                  </a:lnTo>
                  <a:lnTo>
                    <a:pt x="271" y="44"/>
                  </a:lnTo>
                  <a:lnTo>
                    <a:pt x="273" y="44"/>
                  </a:lnTo>
                  <a:lnTo>
                    <a:pt x="273" y="37"/>
                  </a:lnTo>
                  <a:lnTo>
                    <a:pt x="273" y="29"/>
                  </a:lnTo>
                  <a:lnTo>
                    <a:pt x="272" y="22"/>
                  </a:lnTo>
                  <a:lnTo>
                    <a:pt x="271" y="14"/>
                  </a:lnTo>
                  <a:lnTo>
                    <a:pt x="271" y="7"/>
                  </a:lnTo>
                  <a:lnTo>
                    <a:pt x="272" y="0"/>
                  </a:lnTo>
                  <a:lnTo>
                    <a:pt x="287" y="0"/>
                  </a:lnTo>
                  <a:lnTo>
                    <a:pt x="302" y="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7" name="Freeform 477"/>
            <p:cNvSpPr>
              <a:spLocks/>
            </p:cNvSpPr>
            <p:nvPr/>
          </p:nvSpPr>
          <p:spPr bwMode="gray">
            <a:xfrm>
              <a:off x="5099050" y="2205038"/>
              <a:ext cx="177800" cy="274638"/>
            </a:xfrm>
            <a:custGeom>
              <a:avLst/>
              <a:gdLst/>
              <a:ahLst/>
              <a:cxnLst>
                <a:cxn ang="0">
                  <a:pos x="335" y="23"/>
                </a:cxn>
                <a:cxn ang="0">
                  <a:pos x="362" y="111"/>
                </a:cxn>
                <a:cxn ang="0">
                  <a:pos x="365" y="175"/>
                </a:cxn>
                <a:cxn ang="0">
                  <a:pos x="409" y="130"/>
                </a:cxn>
                <a:cxn ang="0">
                  <a:pos x="422" y="230"/>
                </a:cxn>
                <a:cxn ang="0">
                  <a:pos x="467" y="243"/>
                </a:cxn>
                <a:cxn ang="0">
                  <a:pos x="548" y="319"/>
                </a:cxn>
                <a:cxn ang="0">
                  <a:pos x="523" y="368"/>
                </a:cxn>
                <a:cxn ang="0">
                  <a:pos x="489" y="376"/>
                </a:cxn>
                <a:cxn ang="0">
                  <a:pos x="459" y="382"/>
                </a:cxn>
                <a:cxn ang="0">
                  <a:pos x="426" y="427"/>
                </a:cxn>
                <a:cxn ang="0">
                  <a:pos x="427" y="517"/>
                </a:cxn>
                <a:cxn ang="0">
                  <a:pos x="399" y="575"/>
                </a:cxn>
                <a:cxn ang="0">
                  <a:pos x="379" y="662"/>
                </a:cxn>
                <a:cxn ang="0">
                  <a:pos x="324" y="809"/>
                </a:cxn>
                <a:cxn ang="0">
                  <a:pos x="316" y="866"/>
                </a:cxn>
                <a:cxn ang="0">
                  <a:pos x="255" y="804"/>
                </a:cxn>
                <a:cxn ang="0">
                  <a:pos x="262" y="770"/>
                </a:cxn>
                <a:cxn ang="0">
                  <a:pos x="195" y="729"/>
                </a:cxn>
                <a:cxn ang="0">
                  <a:pos x="165" y="654"/>
                </a:cxn>
                <a:cxn ang="0">
                  <a:pos x="200" y="656"/>
                </a:cxn>
                <a:cxn ang="0">
                  <a:pos x="263" y="642"/>
                </a:cxn>
                <a:cxn ang="0">
                  <a:pos x="233" y="604"/>
                </a:cxn>
                <a:cxn ang="0">
                  <a:pos x="322" y="584"/>
                </a:cxn>
                <a:cxn ang="0">
                  <a:pos x="257" y="573"/>
                </a:cxn>
                <a:cxn ang="0">
                  <a:pos x="168" y="596"/>
                </a:cxn>
                <a:cxn ang="0">
                  <a:pos x="154" y="535"/>
                </a:cxn>
                <a:cxn ang="0">
                  <a:pos x="183" y="533"/>
                </a:cxn>
                <a:cxn ang="0">
                  <a:pos x="231" y="490"/>
                </a:cxn>
                <a:cxn ang="0">
                  <a:pos x="268" y="452"/>
                </a:cxn>
                <a:cxn ang="0">
                  <a:pos x="295" y="420"/>
                </a:cxn>
                <a:cxn ang="0">
                  <a:pos x="286" y="397"/>
                </a:cxn>
                <a:cxn ang="0">
                  <a:pos x="236" y="389"/>
                </a:cxn>
                <a:cxn ang="0">
                  <a:pos x="232" y="334"/>
                </a:cxn>
                <a:cxn ang="0">
                  <a:pos x="207" y="356"/>
                </a:cxn>
                <a:cxn ang="0">
                  <a:pos x="195" y="404"/>
                </a:cxn>
                <a:cxn ang="0">
                  <a:pos x="188" y="447"/>
                </a:cxn>
                <a:cxn ang="0">
                  <a:pos x="123" y="488"/>
                </a:cxn>
                <a:cxn ang="0">
                  <a:pos x="88" y="422"/>
                </a:cxn>
                <a:cxn ang="0">
                  <a:pos x="64" y="376"/>
                </a:cxn>
                <a:cxn ang="0">
                  <a:pos x="42" y="298"/>
                </a:cxn>
                <a:cxn ang="0">
                  <a:pos x="90" y="303"/>
                </a:cxn>
                <a:cxn ang="0">
                  <a:pos x="64" y="242"/>
                </a:cxn>
                <a:cxn ang="0">
                  <a:pos x="52" y="227"/>
                </a:cxn>
                <a:cxn ang="0">
                  <a:pos x="17" y="204"/>
                </a:cxn>
                <a:cxn ang="0">
                  <a:pos x="19" y="110"/>
                </a:cxn>
                <a:cxn ang="0">
                  <a:pos x="32" y="67"/>
                </a:cxn>
                <a:cxn ang="0">
                  <a:pos x="68" y="76"/>
                </a:cxn>
                <a:cxn ang="0">
                  <a:pos x="83" y="49"/>
                </a:cxn>
                <a:cxn ang="0">
                  <a:pos x="154" y="40"/>
                </a:cxn>
                <a:cxn ang="0">
                  <a:pos x="148" y="88"/>
                </a:cxn>
                <a:cxn ang="0">
                  <a:pos x="142" y="119"/>
                </a:cxn>
                <a:cxn ang="0">
                  <a:pos x="162" y="186"/>
                </a:cxn>
                <a:cxn ang="0">
                  <a:pos x="166" y="136"/>
                </a:cxn>
                <a:cxn ang="0">
                  <a:pos x="192" y="73"/>
                </a:cxn>
                <a:cxn ang="0">
                  <a:pos x="244" y="184"/>
                </a:cxn>
                <a:cxn ang="0">
                  <a:pos x="286" y="297"/>
                </a:cxn>
                <a:cxn ang="0">
                  <a:pos x="268" y="175"/>
                </a:cxn>
                <a:cxn ang="0">
                  <a:pos x="271" y="44"/>
                </a:cxn>
              </a:cxnLst>
              <a:rect l="0" t="0" r="r" b="b"/>
              <a:pathLst>
                <a:path w="556" h="866">
                  <a:moveTo>
                    <a:pt x="302" y="0"/>
                  </a:moveTo>
                  <a:lnTo>
                    <a:pt x="304" y="6"/>
                  </a:lnTo>
                  <a:lnTo>
                    <a:pt x="305" y="13"/>
                  </a:lnTo>
                  <a:lnTo>
                    <a:pt x="306" y="19"/>
                  </a:lnTo>
                  <a:lnTo>
                    <a:pt x="308" y="24"/>
                  </a:lnTo>
                  <a:lnTo>
                    <a:pt x="309" y="28"/>
                  </a:lnTo>
                  <a:lnTo>
                    <a:pt x="310" y="31"/>
                  </a:lnTo>
                  <a:lnTo>
                    <a:pt x="311" y="32"/>
                  </a:lnTo>
                  <a:lnTo>
                    <a:pt x="312" y="32"/>
                  </a:lnTo>
                  <a:lnTo>
                    <a:pt x="317" y="27"/>
                  </a:lnTo>
                  <a:lnTo>
                    <a:pt x="322" y="21"/>
                  </a:lnTo>
                  <a:lnTo>
                    <a:pt x="326" y="20"/>
                  </a:lnTo>
                  <a:lnTo>
                    <a:pt x="330" y="21"/>
                  </a:lnTo>
                  <a:lnTo>
                    <a:pt x="335" y="23"/>
                  </a:lnTo>
                  <a:lnTo>
                    <a:pt x="338" y="27"/>
                  </a:lnTo>
                  <a:lnTo>
                    <a:pt x="346" y="33"/>
                  </a:lnTo>
                  <a:lnTo>
                    <a:pt x="352" y="39"/>
                  </a:lnTo>
                  <a:lnTo>
                    <a:pt x="361" y="49"/>
                  </a:lnTo>
                  <a:lnTo>
                    <a:pt x="371" y="62"/>
                  </a:lnTo>
                  <a:lnTo>
                    <a:pt x="376" y="69"/>
                  </a:lnTo>
                  <a:lnTo>
                    <a:pt x="378" y="75"/>
                  </a:lnTo>
                  <a:lnTo>
                    <a:pt x="379" y="81"/>
                  </a:lnTo>
                  <a:lnTo>
                    <a:pt x="379" y="88"/>
                  </a:lnTo>
                  <a:lnTo>
                    <a:pt x="375" y="93"/>
                  </a:lnTo>
                  <a:lnTo>
                    <a:pt x="369" y="98"/>
                  </a:lnTo>
                  <a:lnTo>
                    <a:pt x="367" y="102"/>
                  </a:lnTo>
                  <a:lnTo>
                    <a:pt x="365" y="106"/>
                  </a:lnTo>
                  <a:lnTo>
                    <a:pt x="362" y="111"/>
                  </a:lnTo>
                  <a:lnTo>
                    <a:pt x="361" y="117"/>
                  </a:lnTo>
                  <a:lnTo>
                    <a:pt x="360" y="127"/>
                  </a:lnTo>
                  <a:lnTo>
                    <a:pt x="360" y="137"/>
                  </a:lnTo>
                  <a:lnTo>
                    <a:pt x="362" y="140"/>
                  </a:lnTo>
                  <a:lnTo>
                    <a:pt x="365" y="143"/>
                  </a:lnTo>
                  <a:lnTo>
                    <a:pt x="363" y="153"/>
                  </a:lnTo>
                  <a:lnTo>
                    <a:pt x="362" y="161"/>
                  </a:lnTo>
                  <a:lnTo>
                    <a:pt x="361" y="168"/>
                  </a:lnTo>
                  <a:lnTo>
                    <a:pt x="360" y="174"/>
                  </a:lnTo>
                  <a:lnTo>
                    <a:pt x="360" y="177"/>
                  </a:lnTo>
                  <a:lnTo>
                    <a:pt x="361" y="179"/>
                  </a:lnTo>
                  <a:lnTo>
                    <a:pt x="361" y="179"/>
                  </a:lnTo>
                  <a:lnTo>
                    <a:pt x="363" y="178"/>
                  </a:lnTo>
                  <a:lnTo>
                    <a:pt x="365" y="175"/>
                  </a:lnTo>
                  <a:lnTo>
                    <a:pt x="368" y="168"/>
                  </a:lnTo>
                  <a:lnTo>
                    <a:pt x="371" y="159"/>
                  </a:lnTo>
                  <a:lnTo>
                    <a:pt x="374" y="150"/>
                  </a:lnTo>
                  <a:lnTo>
                    <a:pt x="376" y="141"/>
                  </a:lnTo>
                  <a:lnTo>
                    <a:pt x="378" y="132"/>
                  </a:lnTo>
                  <a:lnTo>
                    <a:pt x="379" y="125"/>
                  </a:lnTo>
                  <a:lnTo>
                    <a:pt x="382" y="119"/>
                  </a:lnTo>
                  <a:lnTo>
                    <a:pt x="384" y="116"/>
                  </a:lnTo>
                  <a:lnTo>
                    <a:pt x="387" y="113"/>
                  </a:lnTo>
                  <a:lnTo>
                    <a:pt x="391" y="113"/>
                  </a:lnTo>
                  <a:lnTo>
                    <a:pt x="394" y="114"/>
                  </a:lnTo>
                  <a:lnTo>
                    <a:pt x="400" y="119"/>
                  </a:lnTo>
                  <a:lnTo>
                    <a:pt x="404" y="125"/>
                  </a:lnTo>
                  <a:lnTo>
                    <a:pt x="409" y="130"/>
                  </a:lnTo>
                  <a:lnTo>
                    <a:pt x="412" y="136"/>
                  </a:lnTo>
                  <a:lnTo>
                    <a:pt x="415" y="143"/>
                  </a:lnTo>
                  <a:lnTo>
                    <a:pt x="417" y="150"/>
                  </a:lnTo>
                  <a:lnTo>
                    <a:pt x="419" y="157"/>
                  </a:lnTo>
                  <a:lnTo>
                    <a:pt x="419" y="163"/>
                  </a:lnTo>
                  <a:lnTo>
                    <a:pt x="420" y="170"/>
                  </a:lnTo>
                  <a:lnTo>
                    <a:pt x="420" y="177"/>
                  </a:lnTo>
                  <a:lnTo>
                    <a:pt x="416" y="193"/>
                  </a:lnTo>
                  <a:lnTo>
                    <a:pt x="415" y="208"/>
                  </a:lnTo>
                  <a:lnTo>
                    <a:pt x="416" y="211"/>
                  </a:lnTo>
                  <a:lnTo>
                    <a:pt x="417" y="215"/>
                  </a:lnTo>
                  <a:lnTo>
                    <a:pt x="418" y="220"/>
                  </a:lnTo>
                  <a:lnTo>
                    <a:pt x="420" y="226"/>
                  </a:lnTo>
                  <a:lnTo>
                    <a:pt x="422" y="230"/>
                  </a:lnTo>
                  <a:lnTo>
                    <a:pt x="422" y="233"/>
                  </a:lnTo>
                  <a:lnTo>
                    <a:pt x="423" y="236"/>
                  </a:lnTo>
                  <a:lnTo>
                    <a:pt x="425" y="240"/>
                  </a:lnTo>
                  <a:lnTo>
                    <a:pt x="427" y="242"/>
                  </a:lnTo>
                  <a:lnTo>
                    <a:pt x="431" y="243"/>
                  </a:lnTo>
                  <a:lnTo>
                    <a:pt x="433" y="243"/>
                  </a:lnTo>
                  <a:lnTo>
                    <a:pt x="436" y="243"/>
                  </a:lnTo>
                  <a:lnTo>
                    <a:pt x="442" y="242"/>
                  </a:lnTo>
                  <a:lnTo>
                    <a:pt x="449" y="240"/>
                  </a:lnTo>
                  <a:lnTo>
                    <a:pt x="455" y="239"/>
                  </a:lnTo>
                  <a:lnTo>
                    <a:pt x="460" y="239"/>
                  </a:lnTo>
                  <a:lnTo>
                    <a:pt x="463" y="240"/>
                  </a:lnTo>
                  <a:lnTo>
                    <a:pt x="465" y="241"/>
                  </a:lnTo>
                  <a:lnTo>
                    <a:pt x="467" y="243"/>
                  </a:lnTo>
                  <a:lnTo>
                    <a:pt x="468" y="247"/>
                  </a:lnTo>
                  <a:lnTo>
                    <a:pt x="469" y="251"/>
                  </a:lnTo>
                  <a:lnTo>
                    <a:pt x="469" y="256"/>
                  </a:lnTo>
                  <a:lnTo>
                    <a:pt x="471" y="260"/>
                  </a:lnTo>
                  <a:lnTo>
                    <a:pt x="473" y="266"/>
                  </a:lnTo>
                  <a:lnTo>
                    <a:pt x="475" y="271"/>
                  </a:lnTo>
                  <a:lnTo>
                    <a:pt x="479" y="274"/>
                  </a:lnTo>
                  <a:lnTo>
                    <a:pt x="485" y="281"/>
                  </a:lnTo>
                  <a:lnTo>
                    <a:pt x="493" y="288"/>
                  </a:lnTo>
                  <a:lnTo>
                    <a:pt x="510" y="298"/>
                  </a:lnTo>
                  <a:lnTo>
                    <a:pt x="530" y="307"/>
                  </a:lnTo>
                  <a:lnTo>
                    <a:pt x="536" y="311"/>
                  </a:lnTo>
                  <a:lnTo>
                    <a:pt x="545" y="315"/>
                  </a:lnTo>
                  <a:lnTo>
                    <a:pt x="548" y="319"/>
                  </a:lnTo>
                  <a:lnTo>
                    <a:pt x="552" y="321"/>
                  </a:lnTo>
                  <a:lnTo>
                    <a:pt x="555" y="324"/>
                  </a:lnTo>
                  <a:lnTo>
                    <a:pt x="556" y="328"/>
                  </a:lnTo>
                  <a:lnTo>
                    <a:pt x="555" y="331"/>
                  </a:lnTo>
                  <a:lnTo>
                    <a:pt x="555" y="336"/>
                  </a:lnTo>
                  <a:lnTo>
                    <a:pt x="550" y="344"/>
                  </a:lnTo>
                  <a:lnTo>
                    <a:pt x="546" y="354"/>
                  </a:lnTo>
                  <a:lnTo>
                    <a:pt x="544" y="360"/>
                  </a:lnTo>
                  <a:lnTo>
                    <a:pt x="540" y="364"/>
                  </a:lnTo>
                  <a:lnTo>
                    <a:pt x="537" y="368"/>
                  </a:lnTo>
                  <a:lnTo>
                    <a:pt x="534" y="369"/>
                  </a:lnTo>
                  <a:lnTo>
                    <a:pt x="530" y="370"/>
                  </a:lnTo>
                  <a:lnTo>
                    <a:pt x="526" y="369"/>
                  </a:lnTo>
                  <a:lnTo>
                    <a:pt x="523" y="368"/>
                  </a:lnTo>
                  <a:lnTo>
                    <a:pt x="520" y="365"/>
                  </a:lnTo>
                  <a:lnTo>
                    <a:pt x="515" y="364"/>
                  </a:lnTo>
                  <a:lnTo>
                    <a:pt x="513" y="364"/>
                  </a:lnTo>
                  <a:lnTo>
                    <a:pt x="510" y="365"/>
                  </a:lnTo>
                  <a:lnTo>
                    <a:pt x="509" y="366"/>
                  </a:lnTo>
                  <a:lnTo>
                    <a:pt x="508" y="372"/>
                  </a:lnTo>
                  <a:lnTo>
                    <a:pt x="505" y="379"/>
                  </a:lnTo>
                  <a:lnTo>
                    <a:pt x="503" y="380"/>
                  </a:lnTo>
                  <a:lnTo>
                    <a:pt x="501" y="380"/>
                  </a:lnTo>
                  <a:lnTo>
                    <a:pt x="499" y="380"/>
                  </a:lnTo>
                  <a:lnTo>
                    <a:pt x="498" y="380"/>
                  </a:lnTo>
                  <a:lnTo>
                    <a:pt x="493" y="379"/>
                  </a:lnTo>
                  <a:lnTo>
                    <a:pt x="490" y="377"/>
                  </a:lnTo>
                  <a:lnTo>
                    <a:pt x="489" y="376"/>
                  </a:lnTo>
                  <a:lnTo>
                    <a:pt x="484" y="373"/>
                  </a:lnTo>
                  <a:lnTo>
                    <a:pt x="482" y="372"/>
                  </a:lnTo>
                  <a:lnTo>
                    <a:pt x="481" y="371"/>
                  </a:lnTo>
                  <a:lnTo>
                    <a:pt x="479" y="372"/>
                  </a:lnTo>
                  <a:lnTo>
                    <a:pt x="477" y="373"/>
                  </a:lnTo>
                  <a:lnTo>
                    <a:pt x="476" y="379"/>
                  </a:lnTo>
                  <a:lnTo>
                    <a:pt x="475" y="382"/>
                  </a:lnTo>
                  <a:lnTo>
                    <a:pt x="475" y="383"/>
                  </a:lnTo>
                  <a:lnTo>
                    <a:pt x="473" y="385"/>
                  </a:lnTo>
                  <a:lnTo>
                    <a:pt x="471" y="385"/>
                  </a:lnTo>
                  <a:lnTo>
                    <a:pt x="467" y="382"/>
                  </a:lnTo>
                  <a:lnTo>
                    <a:pt x="464" y="382"/>
                  </a:lnTo>
                  <a:lnTo>
                    <a:pt x="461" y="381"/>
                  </a:lnTo>
                  <a:lnTo>
                    <a:pt x="459" y="382"/>
                  </a:lnTo>
                  <a:lnTo>
                    <a:pt x="458" y="383"/>
                  </a:lnTo>
                  <a:lnTo>
                    <a:pt x="458" y="388"/>
                  </a:lnTo>
                  <a:lnTo>
                    <a:pt x="457" y="394"/>
                  </a:lnTo>
                  <a:lnTo>
                    <a:pt x="457" y="401"/>
                  </a:lnTo>
                  <a:lnTo>
                    <a:pt x="456" y="406"/>
                  </a:lnTo>
                  <a:lnTo>
                    <a:pt x="455" y="409"/>
                  </a:lnTo>
                  <a:lnTo>
                    <a:pt x="453" y="411"/>
                  </a:lnTo>
                  <a:lnTo>
                    <a:pt x="450" y="413"/>
                  </a:lnTo>
                  <a:lnTo>
                    <a:pt x="447" y="414"/>
                  </a:lnTo>
                  <a:lnTo>
                    <a:pt x="439" y="415"/>
                  </a:lnTo>
                  <a:lnTo>
                    <a:pt x="433" y="417"/>
                  </a:lnTo>
                  <a:lnTo>
                    <a:pt x="430" y="420"/>
                  </a:lnTo>
                  <a:lnTo>
                    <a:pt x="427" y="422"/>
                  </a:lnTo>
                  <a:lnTo>
                    <a:pt x="426" y="427"/>
                  </a:lnTo>
                  <a:lnTo>
                    <a:pt x="425" y="433"/>
                  </a:lnTo>
                  <a:lnTo>
                    <a:pt x="426" y="438"/>
                  </a:lnTo>
                  <a:lnTo>
                    <a:pt x="428" y="446"/>
                  </a:lnTo>
                  <a:lnTo>
                    <a:pt x="430" y="453"/>
                  </a:lnTo>
                  <a:lnTo>
                    <a:pt x="430" y="458"/>
                  </a:lnTo>
                  <a:lnTo>
                    <a:pt x="430" y="461"/>
                  </a:lnTo>
                  <a:lnTo>
                    <a:pt x="428" y="468"/>
                  </a:lnTo>
                  <a:lnTo>
                    <a:pt x="427" y="477"/>
                  </a:lnTo>
                  <a:lnTo>
                    <a:pt x="425" y="485"/>
                  </a:lnTo>
                  <a:lnTo>
                    <a:pt x="425" y="494"/>
                  </a:lnTo>
                  <a:lnTo>
                    <a:pt x="425" y="503"/>
                  </a:lnTo>
                  <a:lnTo>
                    <a:pt x="427" y="508"/>
                  </a:lnTo>
                  <a:lnTo>
                    <a:pt x="428" y="513"/>
                  </a:lnTo>
                  <a:lnTo>
                    <a:pt x="427" y="517"/>
                  </a:lnTo>
                  <a:lnTo>
                    <a:pt x="426" y="519"/>
                  </a:lnTo>
                  <a:lnTo>
                    <a:pt x="424" y="521"/>
                  </a:lnTo>
                  <a:lnTo>
                    <a:pt x="420" y="524"/>
                  </a:lnTo>
                  <a:lnTo>
                    <a:pt x="415" y="527"/>
                  </a:lnTo>
                  <a:lnTo>
                    <a:pt x="409" y="531"/>
                  </a:lnTo>
                  <a:lnTo>
                    <a:pt x="403" y="535"/>
                  </a:lnTo>
                  <a:lnTo>
                    <a:pt x="400" y="540"/>
                  </a:lnTo>
                  <a:lnTo>
                    <a:pt x="398" y="544"/>
                  </a:lnTo>
                  <a:lnTo>
                    <a:pt x="395" y="550"/>
                  </a:lnTo>
                  <a:lnTo>
                    <a:pt x="394" y="556"/>
                  </a:lnTo>
                  <a:lnTo>
                    <a:pt x="394" y="560"/>
                  </a:lnTo>
                  <a:lnTo>
                    <a:pt x="394" y="565"/>
                  </a:lnTo>
                  <a:lnTo>
                    <a:pt x="396" y="569"/>
                  </a:lnTo>
                  <a:lnTo>
                    <a:pt x="399" y="575"/>
                  </a:lnTo>
                  <a:lnTo>
                    <a:pt x="401" y="581"/>
                  </a:lnTo>
                  <a:lnTo>
                    <a:pt x="401" y="586"/>
                  </a:lnTo>
                  <a:lnTo>
                    <a:pt x="400" y="591"/>
                  </a:lnTo>
                  <a:lnTo>
                    <a:pt x="399" y="597"/>
                  </a:lnTo>
                  <a:lnTo>
                    <a:pt x="396" y="602"/>
                  </a:lnTo>
                  <a:lnTo>
                    <a:pt x="394" y="610"/>
                  </a:lnTo>
                  <a:lnTo>
                    <a:pt x="392" y="618"/>
                  </a:lnTo>
                  <a:lnTo>
                    <a:pt x="392" y="626"/>
                  </a:lnTo>
                  <a:lnTo>
                    <a:pt x="391" y="634"/>
                  </a:lnTo>
                  <a:lnTo>
                    <a:pt x="391" y="646"/>
                  </a:lnTo>
                  <a:lnTo>
                    <a:pt x="390" y="655"/>
                  </a:lnTo>
                  <a:lnTo>
                    <a:pt x="387" y="658"/>
                  </a:lnTo>
                  <a:lnTo>
                    <a:pt x="384" y="661"/>
                  </a:lnTo>
                  <a:lnTo>
                    <a:pt x="379" y="662"/>
                  </a:lnTo>
                  <a:lnTo>
                    <a:pt x="373" y="661"/>
                  </a:lnTo>
                  <a:lnTo>
                    <a:pt x="367" y="662"/>
                  </a:lnTo>
                  <a:lnTo>
                    <a:pt x="362" y="663"/>
                  </a:lnTo>
                  <a:lnTo>
                    <a:pt x="359" y="666"/>
                  </a:lnTo>
                  <a:lnTo>
                    <a:pt x="357" y="670"/>
                  </a:lnTo>
                  <a:lnTo>
                    <a:pt x="353" y="679"/>
                  </a:lnTo>
                  <a:lnTo>
                    <a:pt x="351" y="689"/>
                  </a:lnTo>
                  <a:lnTo>
                    <a:pt x="349" y="710"/>
                  </a:lnTo>
                  <a:lnTo>
                    <a:pt x="346" y="729"/>
                  </a:lnTo>
                  <a:lnTo>
                    <a:pt x="344" y="749"/>
                  </a:lnTo>
                  <a:lnTo>
                    <a:pt x="341" y="769"/>
                  </a:lnTo>
                  <a:lnTo>
                    <a:pt x="335" y="785"/>
                  </a:lnTo>
                  <a:lnTo>
                    <a:pt x="328" y="801"/>
                  </a:lnTo>
                  <a:lnTo>
                    <a:pt x="324" y="809"/>
                  </a:lnTo>
                  <a:lnTo>
                    <a:pt x="320" y="817"/>
                  </a:lnTo>
                  <a:lnTo>
                    <a:pt x="321" y="820"/>
                  </a:lnTo>
                  <a:lnTo>
                    <a:pt x="324" y="824"/>
                  </a:lnTo>
                  <a:lnTo>
                    <a:pt x="327" y="827"/>
                  </a:lnTo>
                  <a:lnTo>
                    <a:pt x="329" y="830"/>
                  </a:lnTo>
                  <a:lnTo>
                    <a:pt x="330" y="837"/>
                  </a:lnTo>
                  <a:lnTo>
                    <a:pt x="332" y="844"/>
                  </a:lnTo>
                  <a:lnTo>
                    <a:pt x="330" y="851"/>
                  </a:lnTo>
                  <a:lnTo>
                    <a:pt x="328" y="858"/>
                  </a:lnTo>
                  <a:lnTo>
                    <a:pt x="326" y="860"/>
                  </a:lnTo>
                  <a:lnTo>
                    <a:pt x="324" y="862"/>
                  </a:lnTo>
                  <a:lnTo>
                    <a:pt x="321" y="865"/>
                  </a:lnTo>
                  <a:lnTo>
                    <a:pt x="319" y="866"/>
                  </a:lnTo>
                  <a:lnTo>
                    <a:pt x="316" y="866"/>
                  </a:lnTo>
                  <a:lnTo>
                    <a:pt x="312" y="866"/>
                  </a:lnTo>
                  <a:lnTo>
                    <a:pt x="309" y="865"/>
                  </a:lnTo>
                  <a:lnTo>
                    <a:pt x="305" y="863"/>
                  </a:lnTo>
                  <a:lnTo>
                    <a:pt x="300" y="859"/>
                  </a:lnTo>
                  <a:lnTo>
                    <a:pt x="295" y="855"/>
                  </a:lnTo>
                  <a:lnTo>
                    <a:pt x="292" y="851"/>
                  </a:lnTo>
                  <a:lnTo>
                    <a:pt x="288" y="848"/>
                  </a:lnTo>
                  <a:lnTo>
                    <a:pt x="282" y="838"/>
                  </a:lnTo>
                  <a:lnTo>
                    <a:pt x="276" y="828"/>
                  </a:lnTo>
                  <a:lnTo>
                    <a:pt x="269" y="821"/>
                  </a:lnTo>
                  <a:lnTo>
                    <a:pt x="262" y="813"/>
                  </a:lnTo>
                  <a:lnTo>
                    <a:pt x="260" y="811"/>
                  </a:lnTo>
                  <a:lnTo>
                    <a:pt x="257" y="808"/>
                  </a:lnTo>
                  <a:lnTo>
                    <a:pt x="255" y="804"/>
                  </a:lnTo>
                  <a:lnTo>
                    <a:pt x="254" y="801"/>
                  </a:lnTo>
                  <a:lnTo>
                    <a:pt x="254" y="798"/>
                  </a:lnTo>
                  <a:lnTo>
                    <a:pt x="254" y="796"/>
                  </a:lnTo>
                  <a:lnTo>
                    <a:pt x="257" y="792"/>
                  </a:lnTo>
                  <a:lnTo>
                    <a:pt x="262" y="787"/>
                  </a:lnTo>
                  <a:lnTo>
                    <a:pt x="272" y="781"/>
                  </a:lnTo>
                  <a:lnTo>
                    <a:pt x="279" y="775"/>
                  </a:lnTo>
                  <a:lnTo>
                    <a:pt x="279" y="772"/>
                  </a:lnTo>
                  <a:lnTo>
                    <a:pt x="279" y="769"/>
                  </a:lnTo>
                  <a:lnTo>
                    <a:pt x="276" y="768"/>
                  </a:lnTo>
                  <a:lnTo>
                    <a:pt x="272" y="767"/>
                  </a:lnTo>
                  <a:lnTo>
                    <a:pt x="269" y="767"/>
                  </a:lnTo>
                  <a:lnTo>
                    <a:pt x="267" y="768"/>
                  </a:lnTo>
                  <a:lnTo>
                    <a:pt x="262" y="770"/>
                  </a:lnTo>
                  <a:lnTo>
                    <a:pt x="255" y="772"/>
                  </a:lnTo>
                  <a:lnTo>
                    <a:pt x="251" y="773"/>
                  </a:lnTo>
                  <a:lnTo>
                    <a:pt x="246" y="773"/>
                  </a:lnTo>
                  <a:lnTo>
                    <a:pt x="243" y="772"/>
                  </a:lnTo>
                  <a:lnTo>
                    <a:pt x="240" y="770"/>
                  </a:lnTo>
                  <a:lnTo>
                    <a:pt x="235" y="765"/>
                  </a:lnTo>
                  <a:lnTo>
                    <a:pt x="229" y="759"/>
                  </a:lnTo>
                  <a:lnTo>
                    <a:pt x="225" y="753"/>
                  </a:lnTo>
                  <a:lnTo>
                    <a:pt x="222" y="748"/>
                  </a:lnTo>
                  <a:lnTo>
                    <a:pt x="218" y="744"/>
                  </a:lnTo>
                  <a:lnTo>
                    <a:pt x="212" y="739"/>
                  </a:lnTo>
                  <a:lnTo>
                    <a:pt x="204" y="735"/>
                  </a:lnTo>
                  <a:lnTo>
                    <a:pt x="197" y="731"/>
                  </a:lnTo>
                  <a:lnTo>
                    <a:pt x="195" y="729"/>
                  </a:lnTo>
                  <a:lnTo>
                    <a:pt x="192" y="727"/>
                  </a:lnTo>
                  <a:lnTo>
                    <a:pt x="190" y="722"/>
                  </a:lnTo>
                  <a:lnTo>
                    <a:pt x="188" y="716"/>
                  </a:lnTo>
                  <a:lnTo>
                    <a:pt x="187" y="712"/>
                  </a:lnTo>
                  <a:lnTo>
                    <a:pt x="184" y="707"/>
                  </a:lnTo>
                  <a:lnTo>
                    <a:pt x="178" y="700"/>
                  </a:lnTo>
                  <a:lnTo>
                    <a:pt x="171" y="694"/>
                  </a:lnTo>
                  <a:lnTo>
                    <a:pt x="170" y="689"/>
                  </a:lnTo>
                  <a:lnTo>
                    <a:pt x="168" y="686"/>
                  </a:lnTo>
                  <a:lnTo>
                    <a:pt x="168" y="681"/>
                  </a:lnTo>
                  <a:lnTo>
                    <a:pt x="168" y="676"/>
                  </a:lnTo>
                  <a:lnTo>
                    <a:pt x="168" y="671"/>
                  </a:lnTo>
                  <a:lnTo>
                    <a:pt x="167" y="665"/>
                  </a:lnTo>
                  <a:lnTo>
                    <a:pt x="165" y="654"/>
                  </a:lnTo>
                  <a:lnTo>
                    <a:pt x="165" y="643"/>
                  </a:lnTo>
                  <a:lnTo>
                    <a:pt x="167" y="641"/>
                  </a:lnTo>
                  <a:lnTo>
                    <a:pt x="173" y="639"/>
                  </a:lnTo>
                  <a:lnTo>
                    <a:pt x="179" y="638"/>
                  </a:lnTo>
                  <a:lnTo>
                    <a:pt x="182" y="637"/>
                  </a:lnTo>
                  <a:lnTo>
                    <a:pt x="189" y="637"/>
                  </a:lnTo>
                  <a:lnTo>
                    <a:pt x="192" y="638"/>
                  </a:lnTo>
                  <a:lnTo>
                    <a:pt x="195" y="639"/>
                  </a:lnTo>
                  <a:lnTo>
                    <a:pt x="196" y="641"/>
                  </a:lnTo>
                  <a:lnTo>
                    <a:pt x="196" y="648"/>
                  </a:lnTo>
                  <a:lnTo>
                    <a:pt x="196" y="656"/>
                  </a:lnTo>
                  <a:lnTo>
                    <a:pt x="197" y="657"/>
                  </a:lnTo>
                  <a:lnTo>
                    <a:pt x="199" y="657"/>
                  </a:lnTo>
                  <a:lnTo>
                    <a:pt x="200" y="656"/>
                  </a:lnTo>
                  <a:lnTo>
                    <a:pt x="204" y="655"/>
                  </a:lnTo>
                  <a:lnTo>
                    <a:pt x="208" y="653"/>
                  </a:lnTo>
                  <a:lnTo>
                    <a:pt x="211" y="650"/>
                  </a:lnTo>
                  <a:lnTo>
                    <a:pt x="220" y="646"/>
                  </a:lnTo>
                  <a:lnTo>
                    <a:pt x="229" y="643"/>
                  </a:lnTo>
                  <a:lnTo>
                    <a:pt x="238" y="642"/>
                  </a:lnTo>
                  <a:lnTo>
                    <a:pt x="248" y="642"/>
                  </a:lnTo>
                  <a:lnTo>
                    <a:pt x="255" y="643"/>
                  </a:lnTo>
                  <a:lnTo>
                    <a:pt x="263" y="645"/>
                  </a:lnTo>
                  <a:lnTo>
                    <a:pt x="264" y="646"/>
                  </a:lnTo>
                  <a:lnTo>
                    <a:pt x="267" y="646"/>
                  </a:lnTo>
                  <a:lnTo>
                    <a:pt x="268" y="646"/>
                  </a:lnTo>
                  <a:lnTo>
                    <a:pt x="268" y="646"/>
                  </a:lnTo>
                  <a:lnTo>
                    <a:pt x="263" y="642"/>
                  </a:lnTo>
                  <a:lnTo>
                    <a:pt x="259" y="639"/>
                  </a:lnTo>
                  <a:lnTo>
                    <a:pt x="249" y="634"/>
                  </a:lnTo>
                  <a:lnTo>
                    <a:pt x="241" y="631"/>
                  </a:lnTo>
                  <a:lnTo>
                    <a:pt x="232" y="629"/>
                  </a:lnTo>
                  <a:lnTo>
                    <a:pt x="223" y="626"/>
                  </a:lnTo>
                  <a:lnTo>
                    <a:pt x="215" y="624"/>
                  </a:lnTo>
                  <a:lnTo>
                    <a:pt x="208" y="622"/>
                  </a:lnTo>
                  <a:lnTo>
                    <a:pt x="208" y="619"/>
                  </a:lnTo>
                  <a:lnTo>
                    <a:pt x="210" y="618"/>
                  </a:lnTo>
                  <a:lnTo>
                    <a:pt x="211" y="616"/>
                  </a:lnTo>
                  <a:lnTo>
                    <a:pt x="213" y="614"/>
                  </a:lnTo>
                  <a:lnTo>
                    <a:pt x="219" y="612"/>
                  </a:lnTo>
                  <a:lnTo>
                    <a:pt x="222" y="609"/>
                  </a:lnTo>
                  <a:lnTo>
                    <a:pt x="233" y="604"/>
                  </a:lnTo>
                  <a:lnTo>
                    <a:pt x="245" y="599"/>
                  </a:lnTo>
                  <a:lnTo>
                    <a:pt x="256" y="594"/>
                  </a:lnTo>
                  <a:lnTo>
                    <a:pt x="269" y="591"/>
                  </a:lnTo>
                  <a:lnTo>
                    <a:pt x="281" y="589"/>
                  </a:lnTo>
                  <a:lnTo>
                    <a:pt x="294" y="588"/>
                  </a:lnTo>
                  <a:lnTo>
                    <a:pt x="305" y="588"/>
                  </a:lnTo>
                  <a:lnTo>
                    <a:pt x="318" y="589"/>
                  </a:lnTo>
                  <a:lnTo>
                    <a:pt x="320" y="589"/>
                  </a:lnTo>
                  <a:lnTo>
                    <a:pt x="322" y="590"/>
                  </a:lnTo>
                  <a:lnTo>
                    <a:pt x="325" y="590"/>
                  </a:lnTo>
                  <a:lnTo>
                    <a:pt x="326" y="589"/>
                  </a:lnTo>
                  <a:lnTo>
                    <a:pt x="326" y="589"/>
                  </a:lnTo>
                  <a:lnTo>
                    <a:pt x="325" y="586"/>
                  </a:lnTo>
                  <a:lnTo>
                    <a:pt x="322" y="584"/>
                  </a:lnTo>
                  <a:lnTo>
                    <a:pt x="320" y="581"/>
                  </a:lnTo>
                  <a:lnTo>
                    <a:pt x="319" y="575"/>
                  </a:lnTo>
                  <a:lnTo>
                    <a:pt x="318" y="568"/>
                  </a:lnTo>
                  <a:lnTo>
                    <a:pt x="318" y="564"/>
                  </a:lnTo>
                  <a:lnTo>
                    <a:pt x="318" y="560"/>
                  </a:lnTo>
                  <a:lnTo>
                    <a:pt x="316" y="560"/>
                  </a:lnTo>
                  <a:lnTo>
                    <a:pt x="313" y="564"/>
                  </a:lnTo>
                  <a:lnTo>
                    <a:pt x="308" y="567"/>
                  </a:lnTo>
                  <a:lnTo>
                    <a:pt x="303" y="570"/>
                  </a:lnTo>
                  <a:lnTo>
                    <a:pt x="294" y="575"/>
                  </a:lnTo>
                  <a:lnTo>
                    <a:pt x="285" y="576"/>
                  </a:lnTo>
                  <a:lnTo>
                    <a:pt x="275" y="577"/>
                  </a:lnTo>
                  <a:lnTo>
                    <a:pt x="265" y="575"/>
                  </a:lnTo>
                  <a:lnTo>
                    <a:pt x="257" y="573"/>
                  </a:lnTo>
                  <a:lnTo>
                    <a:pt x="249" y="573"/>
                  </a:lnTo>
                  <a:lnTo>
                    <a:pt x="243" y="574"/>
                  </a:lnTo>
                  <a:lnTo>
                    <a:pt x="235" y="577"/>
                  </a:lnTo>
                  <a:lnTo>
                    <a:pt x="225" y="585"/>
                  </a:lnTo>
                  <a:lnTo>
                    <a:pt x="215" y="593"/>
                  </a:lnTo>
                  <a:lnTo>
                    <a:pt x="211" y="596"/>
                  </a:lnTo>
                  <a:lnTo>
                    <a:pt x="205" y="597"/>
                  </a:lnTo>
                  <a:lnTo>
                    <a:pt x="199" y="597"/>
                  </a:lnTo>
                  <a:lnTo>
                    <a:pt x="192" y="593"/>
                  </a:lnTo>
                  <a:lnTo>
                    <a:pt x="188" y="591"/>
                  </a:lnTo>
                  <a:lnTo>
                    <a:pt x="182" y="590"/>
                  </a:lnTo>
                  <a:lnTo>
                    <a:pt x="176" y="591"/>
                  </a:lnTo>
                  <a:lnTo>
                    <a:pt x="172" y="593"/>
                  </a:lnTo>
                  <a:lnTo>
                    <a:pt x="168" y="596"/>
                  </a:lnTo>
                  <a:lnTo>
                    <a:pt x="165" y="599"/>
                  </a:lnTo>
                  <a:lnTo>
                    <a:pt x="163" y="602"/>
                  </a:lnTo>
                  <a:lnTo>
                    <a:pt x="161" y="604"/>
                  </a:lnTo>
                  <a:lnTo>
                    <a:pt x="158" y="599"/>
                  </a:lnTo>
                  <a:lnTo>
                    <a:pt x="158" y="592"/>
                  </a:lnTo>
                  <a:lnTo>
                    <a:pt x="158" y="584"/>
                  </a:lnTo>
                  <a:lnTo>
                    <a:pt x="156" y="575"/>
                  </a:lnTo>
                  <a:lnTo>
                    <a:pt x="154" y="573"/>
                  </a:lnTo>
                  <a:lnTo>
                    <a:pt x="153" y="570"/>
                  </a:lnTo>
                  <a:lnTo>
                    <a:pt x="153" y="560"/>
                  </a:lnTo>
                  <a:lnTo>
                    <a:pt x="154" y="552"/>
                  </a:lnTo>
                  <a:lnTo>
                    <a:pt x="154" y="545"/>
                  </a:lnTo>
                  <a:lnTo>
                    <a:pt x="155" y="541"/>
                  </a:lnTo>
                  <a:lnTo>
                    <a:pt x="154" y="535"/>
                  </a:lnTo>
                  <a:lnTo>
                    <a:pt x="151" y="529"/>
                  </a:lnTo>
                  <a:lnTo>
                    <a:pt x="149" y="525"/>
                  </a:lnTo>
                  <a:lnTo>
                    <a:pt x="147" y="520"/>
                  </a:lnTo>
                  <a:lnTo>
                    <a:pt x="153" y="516"/>
                  </a:lnTo>
                  <a:lnTo>
                    <a:pt x="159" y="513"/>
                  </a:lnTo>
                  <a:lnTo>
                    <a:pt x="163" y="513"/>
                  </a:lnTo>
                  <a:lnTo>
                    <a:pt x="166" y="515"/>
                  </a:lnTo>
                  <a:lnTo>
                    <a:pt x="168" y="517"/>
                  </a:lnTo>
                  <a:lnTo>
                    <a:pt x="171" y="519"/>
                  </a:lnTo>
                  <a:lnTo>
                    <a:pt x="174" y="524"/>
                  </a:lnTo>
                  <a:lnTo>
                    <a:pt x="178" y="529"/>
                  </a:lnTo>
                  <a:lnTo>
                    <a:pt x="179" y="534"/>
                  </a:lnTo>
                  <a:lnTo>
                    <a:pt x="181" y="536"/>
                  </a:lnTo>
                  <a:lnTo>
                    <a:pt x="183" y="533"/>
                  </a:lnTo>
                  <a:lnTo>
                    <a:pt x="184" y="527"/>
                  </a:lnTo>
                  <a:lnTo>
                    <a:pt x="187" y="523"/>
                  </a:lnTo>
                  <a:lnTo>
                    <a:pt x="188" y="518"/>
                  </a:lnTo>
                  <a:lnTo>
                    <a:pt x="190" y="517"/>
                  </a:lnTo>
                  <a:lnTo>
                    <a:pt x="192" y="516"/>
                  </a:lnTo>
                  <a:lnTo>
                    <a:pt x="197" y="515"/>
                  </a:lnTo>
                  <a:lnTo>
                    <a:pt x="200" y="513"/>
                  </a:lnTo>
                  <a:lnTo>
                    <a:pt x="210" y="511"/>
                  </a:lnTo>
                  <a:lnTo>
                    <a:pt x="216" y="510"/>
                  </a:lnTo>
                  <a:lnTo>
                    <a:pt x="221" y="507"/>
                  </a:lnTo>
                  <a:lnTo>
                    <a:pt x="224" y="503"/>
                  </a:lnTo>
                  <a:lnTo>
                    <a:pt x="228" y="499"/>
                  </a:lnTo>
                  <a:lnTo>
                    <a:pt x="230" y="494"/>
                  </a:lnTo>
                  <a:lnTo>
                    <a:pt x="231" y="490"/>
                  </a:lnTo>
                  <a:lnTo>
                    <a:pt x="233" y="485"/>
                  </a:lnTo>
                  <a:lnTo>
                    <a:pt x="237" y="482"/>
                  </a:lnTo>
                  <a:lnTo>
                    <a:pt x="241" y="479"/>
                  </a:lnTo>
                  <a:lnTo>
                    <a:pt x="245" y="479"/>
                  </a:lnTo>
                  <a:lnTo>
                    <a:pt x="246" y="480"/>
                  </a:lnTo>
                  <a:lnTo>
                    <a:pt x="247" y="482"/>
                  </a:lnTo>
                  <a:lnTo>
                    <a:pt x="248" y="483"/>
                  </a:lnTo>
                  <a:lnTo>
                    <a:pt x="249" y="483"/>
                  </a:lnTo>
                  <a:lnTo>
                    <a:pt x="254" y="475"/>
                  </a:lnTo>
                  <a:lnTo>
                    <a:pt x="255" y="470"/>
                  </a:lnTo>
                  <a:lnTo>
                    <a:pt x="256" y="464"/>
                  </a:lnTo>
                  <a:lnTo>
                    <a:pt x="259" y="459"/>
                  </a:lnTo>
                  <a:lnTo>
                    <a:pt x="263" y="454"/>
                  </a:lnTo>
                  <a:lnTo>
                    <a:pt x="268" y="452"/>
                  </a:lnTo>
                  <a:lnTo>
                    <a:pt x="273" y="450"/>
                  </a:lnTo>
                  <a:lnTo>
                    <a:pt x="285" y="448"/>
                  </a:lnTo>
                  <a:lnTo>
                    <a:pt x="296" y="448"/>
                  </a:lnTo>
                  <a:lnTo>
                    <a:pt x="305" y="450"/>
                  </a:lnTo>
                  <a:lnTo>
                    <a:pt x="313" y="448"/>
                  </a:lnTo>
                  <a:lnTo>
                    <a:pt x="314" y="446"/>
                  </a:lnTo>
                  <a:lnTo>
                    <a:pt x="313" y="444"/>
                  </a:lnTo>
                  <a:lnTo>
                    <a:pt x="312" y="442"/>
                  </a:lnTo>
                  <a:lnTo>
                    <a:pt x="310" y="439"/>
                  </a:lnTo>
                  <a:lnTo>
                    <a:pt x="305" y="436"/>
                  </a:lnTo>
                  <a:lnTo>
                    <a:pt x="301" y="434"/>
                  </a:lnTo>
                  <a:lnTo>
                    <a:pt x="297" y="430"/>
                  </a:lnTo>
                  <a:lnTo>
                    <a:pt x="295" y="426"/>
                  </a:lnTo>
                  <a:lnTo>
                    <a:pt x="295" y="420"/>
                  </a:lnTo>
                  <a:lnTo>
                    <a:pt x="296" y="413"/>
                  </a:lnTo>
                  <a:lnTo>
                    <a:pt x="297" y="407"/>
                  </a:lnTo>
                  <a:lnTo>
                    <a:pt x="300" y="401"/>
                  </a:lnTo>
                  <a:lnTo>
                    <a:pt x="302" y="394"/>
                  </a:lnTo>
                  <a:lnTo>
                    <a:pt x="304" y="388"/>
                  </a:lnTo>
                  <a:lnTo>
                    <a:pt x="306" y="381"/>
                  </a:lnTo>
                  <a:lnTo>
                    <a:pt x="306" y="376"/>
                  </a:lnTo>
                  <a:lnTo>
                    <a:pt x="305" y="371"/>
                  </a:lnTo>
                  <a:lnTo>
                    <a:pt x="303" y="366"/>
                  </a:lnTo>
                  <a:lnTo>
                    <a:pt x="301" y="365"/>
                  </a:lnTo>
                  <a:lnTo>
                    <a:pt x="297" y="365"/>
                  </a:lnTo>
                  <a:lnTo>
                    <a:pt x="293" y="376"/>
                  </a:lnTo>
                  <a:lnTo>
                    <a:pt x="289" y="387"/>
                  </a:lnTo>
                  <a:lnTo>
                    <a:pt x="286" y="397"/>
                  </a:lnTo>
                  <a:lnTo>
                    <a:pt x="280" y="407"/>
                  </a:lnTo>
                  <a:lnTo>
                    <a:pt x="277" y="412"/>
                  </a:lnTo>
                  <a:lnTo>
                    <a:pt x="272" y="417"/>
                  </a:lnTo>
                  <a:lnTo>
                    <a:pt x="268" y="419"/>
                  </a:lnTo>
                  <a:lnTo>
                    <a:pt x="262" y="421"/>
                  </a:lnTo>
                  <a:lnTo>
                    <a:pt x="252" y="421"/>
                  </a:lnTo>
                  <a:lnTo>
                    <a:pt x="244" y="420"/>
                  </a:lnTo>
                  <a:lnTo>
                    <a:pt x="240" y="419"/>
                  </a:lnTo>
                  <a:lnTo>
                    <a:pt x="238" y="417"/>
                  </a:lnTo>
                  <a:lnTo>
                    <a:pt x="236" y="414"/>
                  </a:lnTo>
                  <a:lnTo>
                    <a:pt x="235" y="412"/>
                  </a:lnTo>
                  <a:lnTo>
                    <a:pt x="233" y="406"/>
                  </a:lnTo>
                  <a:lnTo>
                    <a:pt x="233" y="398"/>
                  </a:lnTo>
                  <a:lnTo>
                    <a:pt x="236" y="389"/>
                  </a:lnTo>
                  <a:lnTo>
                    <a:pt x="239" y="380"/>
                  </a:lnTo>
                  <a:lnTo>
                    <a:pt x="241" y="372"/>
                  </a:lnTo>
                  <a:lnTo>
                    <a:pt x="243" y="364"/>
                  </a:lnTo>
                  <a:lnTo>
                    <a:pt x="244" y="356"/>
                  </a:lnTo>
                  <a:lnTo>
                    <a:pt x="243" y="348"/>
                  </a:lnTo>
                  <a:lnTo>
                    <a:pt x="241" y="341"/>
                  </a:lnTo>
                  <a:lnTo>
                    <a:pt x="240" y="334"/>
                  </a:lnTo>
                  <a:lnTo>
                    <a:pt x="239" y="332"/>
                  </a:lnTo>
                  <a:lnTo>
                    <a:pt x="238" y="328"/>
                  </a:lnTo>
                  <a:lnTo>
                    <a:pt x="237" y="326"/>
                  </a:lnTo>
                  <a:lnTo>
                    <a:pt x="236" y="325"/>
                  </a:lnTo>
                  <a:lnTo>
                    <a:pt x="235" y="326"/>
                  </a:lnTo>
                  <a:lnTo>
                    <a:pt x="233" y="328"/>
                  </a:lnTo>
                  <a:lnTo>
                    <a:pt x="232" y="334"/>
                  </a:lnTo>
                  <a:lnTo>
                    <a:pt x="232" y="341"/>
                  </a:lnTo>
                  <a:lnTo>
                    <a:pt x="231" y="357"/>
                  </a:lnTo>
                  <a:lnTo>
                    <a:pt x="229" y="374"/>
                  </a:lnTo>
                  <a:lnTo>
                    <a:pt x="228" y="378"/>
                  </a:lnTo>
                  <a:lnTo>
                    <a:pt x="224" y="383"/>
                  </a:lnTo>
                  <a:lnTo>
                    <a:pt x="223" y="385"/>
                  </a:lnTo>
                  <a:lnTo>
                    <a:pt x="221" y="386"/>
                  </a:lnTo>
                  <a:lnTo>
                    <a:pt x="220" y="385"/>
                  </a:lnTo>
                  <a:lnTo>
                    <a:pt x="218" y="381"/>
                  </a:lnTo>
                  <a:lnTo>
                    <a:pt x="215" y="376"/>
                  </a:lnTo>
                  <a:lnTo>
                    <a:pt x="213" y="370"/>
                  </a:lnTo>
                  <a:lnTo>
                    <a:pt x="212" y="365"/>
                  </a:lnTo>
                  <a:lnTo>
                    <a:pt x="210" y="361"/>
                  </a:lnTo>
                  <a:lnTo>
                    <a:pt x="207" y="356"/>
                  </a:lnTo>
                  <a:lnTo>
                    <a:pt x="203" y="353"/>
                  </a:lnTo>
                  <a:lnTo>
                    <a:pt x="200" y="352"/>
                  </a:lnTo>
                  <a:lnTo>
                    <a:pt x="198" y="352"/>
                  </a:lnTo>
                  <a:lnTo>
                    <a:pt x="197" y="354"/>
                  </a:lnTo>
                  <a:lnTo>
                    <a:pt x="196" y="356"/>
                  </a:lnTo>
                  <a:lnTo>
                    <a:pt x="196" y="362"/>
                  </a:lnTo>
                  <a:lnTo>
                    <a:pt x="196" y="365"/>
                  </a:lnTo>
                  <a:lnTo>
                    <a:pt x="197" y="371"/>
                  </a:lnTo>
                  <a:lnTo>
                    <a:pt x="199" y="377"/>
                  </a:lnTo>
                  <a:lnTo>
                    <a:pt x="200" y="382"/>
                  </a:lnTo>
                  <a:lnTo>
                    <a:pt x="200" y="387"/>
                  </a:lnTo>
                  <a:lnTo>
                    <a:pt x="200" y="390"/>
                  </a:lnTo>
                  <a:lnTo>
                    <a:pt x="198" y="397"/>
                  </a:lnTo>
                  <a:lnTo>
                    <a:pt x="195" y="404"/>
                  </a:lnTo>
                  <a:lnTo>
                    <a:pt x="191" y="411"/>
                  </a:lnTo>
                  <a:lnTo>
                    <a:pt x="191" y="414"/>
                  </a:lnTo>
                  <a:lnTo>
                    <a:pt x="192" y="417"/>
                  </a:lnTo>
                  <a:lnTo>
                    <a:pt x="195" y="420"/>
                  </a:lnTo>
                  <a:lnTo>
                    <a:pt x="198" y="422"/>
                  </a:lnTo>
                  <a:lnTo>
                    <a:pt x="204" y="427"/>
                  </a:lnTo>
                  <a:lnTo>
                    <a:pt x="207" y="431"/>
                  </a:lnTo>
                  <a:lnTo>
                    <a:pt x="208" y="436"/>
                  </a:lnTo>
                  <a:lnTo>
                    <a:pt x="208" y="440"/>
                  </a:lnTo>
                  <a:lnTo>
                    <a:pt x="206" y="444"/>
                  </a:lnTo>
                  <a:lnTo>
                    <a:pt x="203" y="446"/>
                  </a:lnTo>
                  <a:lnTo>
                    <a:pt x="198" y="447"/>
                  </a:lnTo>
                  <a:lnTo>
                    <a:pt x="191" y="446"/>
                  </a:lnTo>
                  <a:lnTo>
                    <a:pt x="188" y="447"/>
                  </a:lnTo>
                  <a:lnTo>
                    <a:pt x="187" y="448"/>
                  </a:lnTo>
                  <a:lnTo>
                    <a:pt x="188" y="452"/>
                  </a:lnTo>
                  <a:lnTo>
                    <a:pt x="188" y="461"/>
                  </a:lnTo>
                  <a:lnTo>
                    <a:pt x="187" y="466"/>
                  </a:lnTo>
                  <a:lnTo>
                    <a:pt x="183" y="470"/>
                  </a:lnTo>
                  <a:lnTo>
                    <a:pt x="179" y="474"/>
                  </a:lnTo>
                  <a:lnTo>
                    <a:pt x="173" y="476"/>
                  </a:lnTo>
                  <a:lnTo>
                    <a:pt x="162" y="482"/>
                  </a:lnTo>
                  <a:lnTo>
                    <a:pt x="147" y="487"/>
                  </a:lnTo>
                  <a:lnTo>
                    <a:pt x="139" y="490"/>
                  </a:lnTo>
                  <a:lnTo>
                    <a:pt x="132" y="491"/>
                  </a:lnTo>
                  <a:lnTo>
                    <a:pt x="129" y="491"/>
                  </a:lnTo>
                  <a:lnTo>
                    <a:pt x="125" y="490"/>
                  </a:lnTo>
                  <a:lnTo>
                    <a:pt x="123" y="488"/>
                  </a:lnTo>
                  <a:lnTo>
                    <a:pt x="121" y="486"/>
                  </a:lnTo>
                  <a:lnTo>
                    <a:pt x="117" y="483"/>
                  </a:lnTo>
                  <a:lnTo>
                    <a:pt x="116" y="478"/>
                  </a:lnTo>
                  <a:lnTo>
                    <a:pt x="116" y="474"/>
                  </a:lnTo>
                  <a:lnTo>
                    <a:pt x="115" y="468"/>
                  </a:lnTo>
                  <a:lnTo>
                    <a:pt x="114" y="460"/>
                  </a:lnTo>
                  <a:lnTo>
                    <a:pt x="111" y="452"/>
                  </a:lnTo>
                  <a:lnTo>
                    <a:pt x="107" y="445"/>
                  </a:lnTo>
                  <a:lnTo>
                    <a:pt x="101" y="438"/>
                  </a:lnTo>
                  <a:lnTo>
                    <a:pt x="97" y="435"/>
                  </a:lnTo>
                  <a:lnTo>
                    <a:pt x="92" y="430"/>
                  </a:lnTo>
                  <a:lnTo>
                    <a:pt x="90" y="428"/>
                  </a:lnTo>
                  <a:lnTo>
                    <a:pt x="89" y="426"/>
                  </a:lnTo>
                  <a:lnTo>
                    <a:pt x="88" y="422"/>
                  </a:lnTo>
                  <a:lnTo>
                    <a:pt x="88" y="419"/>
                  </a:lnTo>
                  <a:lnTo>
                    <a:pt x="91" y="415"/>
                  </a:lnTo>
                  <a:lnTo>
                    <a:pt x="94" y="413"/>
                  </a:lnTo>
                  <a:lnTo>
                    <a:pt x="99" y="411"/>
                  </a:lnTo>
                  <a:lnTo>
                    <a:pt x="101" y="407"/>
                  </a:lnTo>
                  <a:lnTo>
                    <a:pt x="101" y="405"/>
                  </a:lnTo>
                  <a:lnTo>
                    <a:pt x="100" y="403"/>
                  </a:lnTo>
                  <a:lnTo>
                    <a:pt x="99" y="402"/>
                  </a:lnTo>
                  <a:lnTo>
                    <a:pt x="97" y="401"/>
                  </a:lnTo>
                  <a:lnTo>
                    <a:pt x="92" y="398"/>
                  </a:lnTo>
                  <a:lnTo>
                    <a:pt x="88" y="397"/>
                  </a:lnTo>
                  <a:lnTo>
                    <a:pt x="78" y="391"/>
                  </a:lnTo>
                  <a:lnTo>
                    <a:pt x="70" y="383"/>
                  </a:lnTo>
                  <a:lnTo>
                    <a:pt x="64" y="376"/>
                  </a:lnTo>
                  <a:lnTo>
                    <a:pt x="59" y="365"/>
                  </a:lnTo>
                  <a:lnTo>
                    <a:pt x="57" y="358"/>
                  </a:lnTo>
                  <a:lnTo>
                    <a:pt x="56" y="353"/>
                  </a:lnTo>
                  <a:lnTo>
                    <a:pt x="54" y="346"/>
                  </a:lnTo>
                  <a:lnTo>
                    <a:pt x="57" y="339"/>
                  </a:lnTo>
                  <a:lnTo>
                    <a:pt x="60" y="332"/>
                  </a:lnTo>
                  <a:lnTo>
                    <a:pt x="62" y="328"/>
                  </a:lnTo>
                  <a:lnTo>
                    <a:pt x="62" y="326"/>
                  </a:lnTo>
                  <a:lnTo>
                    <a:pt x="61" y="323"/>
                  </a:lnTo>
                  <a:lnTo>
                    <a:pt x="59" y="320"/>
                  </a:lnTo>
                  <a:lnTo>
                    <a:pt x="54" y="315"/>
                  </a:lnTo>
                  <a:lnTo>
                    <a:pt x="49" y="309"/>
                  </a:lnTo>
                  <a:lnTo>
                    <a:pt x="44" y="303"/>
                  </a:lnTo>
                  <a:lnTo>
                    <a:pt x="42" y="298"/>
                  </a:lnTo>
                  <a:lnTo>
                    <a:pt x="41" y="295"/>
                  </a:lnTo>
                  <a:lnTo>
                    <a:pt x="42" y="291"/>
                  </a:lnTo>
                  <a:lnTo>
                    <a:pt x="43" y="287"/>
                  </a:lnTo>
                  <a:lnTo>
                    <a:pt x="48" y="288"/>
                  </a:lnTo>
                  <a:lnTo>
                    <a:pt x="54" y="291"/>
                  </a:lnTo>
                  <a:lnTo>
                    <a:pt x="61" y="296"/>
                  </a:lnTo>
                  <a:lnTo>
                    <a:pt x="66" y="298"/>
                  </a:lnTo>
                  <a:lnTo>
                    <a:pt x="70" y="301"/>
                  </a:lnTo>
                  <a:lnTo>
                    <a:pt x="77" y="305"/>
                  </a:lnTo>
                  <a:lnTo>
                    <a:pt x="81" y="307"/>
                  </a:lnTo>
                  <a:lnTo>
                    <a:pt x="84" y="308"/>
                  </a:lnTo>
                  <a:lnTo>
                    <a:pt x="88" y="308"/>
                  </a:lnTo>
                  <a:lnTo>
                    <a:pt x="89" y="307"/>
                  </a:lnTo>
                  <a:lnTo>
                    <a:pt x="90" y="303"/>
                  </a:lnTo>
                  <a:lnTo>
                    <a:pt x="90" y="298"/>
                  </a:lnTo>
                  <a:lnTo>
                    <a:pt x="89" y="295"/>
                  </a:lnTo>
                  <a:lnTo>
                    <a:pt x="88" y="291"/>
                  </a:lnTo>
                  <a:lnTo>
                    <a:pt x="81" y="285"/>
                  </a:lnTo>
                  <a:lnTo>
                    <a:pt x="74" y="281"/>
                  </a:lnTo>
                  <a:lnTo>
                    <a:pt x="69" y="279"/>
                  </a:lnTo>
                  <a:lnTo>
                    <a:pt x="65" y="276"/>
                  </a:lnTo>
                  <a:lnTo>
                    <a:pt x="60" y="273"/>
                  </a:lnTo>
                  <a:lnTo>
                    <a:pt x="58" y="269"/>
                  </a:lnTo>
                  <a:lnTo>
                    <a:pt x="58" y="265"/>
                  </a:lnTo>
                  <a:lnTo>
                    <a:pt x="58" y="259"/>
                  </a:lnTo>
                  <a:lnTo>
                    <a:pt x="59" y="255"/>
                  </a:lnTo>
                  <a:lnTo>
                    <a:pt x="60" y="250"/>
                  </a:lnTo>
                  <a:lnTo>
                    <a:pt x="64" y="242"/>
                  </a:lnTo>
                  <a:lnTo>
                    <a:pt x="68" y="233"/>
                  </a:lnTo>
                  <a:lnTo>
                    <a:pt x="69" y="225"/>
                  </a:lnTo>
                  <a:lnTo>
                    <a:pt x="70" y="220"/>
                  </a:lnTo>
                  <a:lnTo>
                    <a:pt x="69" y="216"/>
                  </a:lnTo>
                  <a:lnTo>
                    <a:pt x="67" y="209"/>
                  </a:lnTo>
                  <a:lnTo>
                    <a:pt x="64" y="204"/>
                  </a:lnTo>
                  <a:lnTo>
                    <a:pt x="59" y="202"/>
                  </a:lnTo>
                  <a:lnTo>
                    <a:pt x="56" y="201"/>
                  </a:lnTo>
                  <a:lnTo>
                    <a:pt x="53" y="202"/>
                  </a:lnTo>
                  <a:lnTo>
                    <a:pt x="52" y="203"/>
                  </a:lnTo>
                  <a:lnTo>
                    <a:pt x="50" y="207"/>
                  </a:lnTo>
                  <a:lnTo>
                    <a:pt x="50" y="212"/>
                  </a:lnTo>
                  <a:lnTo>
                    <a:pt x="51" y="218"/>
                  </a:lnTo>
                  <a:lnTo>
                    <a:pt x="52" y="227"/>
                  </a:lnTo>
                  <a:lnTo>
                    <a:pt x="52" y="233"/>
                  </a:lnTo>
                  <a:lnTo>
                    <a:pt x="51" y="238"/>
                  </a:lnTo>
                  <a:lnTo>
                    <a:pt x="49" y="247"/>
                  </a:lnTo>
                  <a:lnTo>
                    <a:pt x="45" y="251"/>
                  </a:lnTo>
                  <a:lnTo>
                    <a:pt x="41" y="257"/>
                  </a:lnTo>
                  <a:lnTo>
                    <a:pt x="37" y="259"/>
                  </a:lnTo>
                  <a:lnTo>
                    <a:pt x="35" y="260"/>
                  </a:lnTo>
                  <a:lnTo>
                    <a:pt x="32" y="259"/>
                  </a:lnTo>
                  <a:lnTo>
                    <a:pt x="29" y="256"/>
                  </a:lnTo>
                  <a:lnTo>
                    <a:pt x="28" y="250"/>
                  </a:lnTo>
                  <a:lnTo>
                    <a:pt x="27" y="243"/>
                  </a:lnTo>
                  <a:lnTo>
                    <a:pt x="25" y="228"/>
                  </a:lnTo>
                  <a:lnTo>
                    <a:pt x="21" y="215"/>
                  </a:lnTo>
                  <a:lnTo>
                    <a:pt x="17" y="204"/>
                  </a:lnTo>
                  <a:lnTo>
                    <a:pt x="13" y="197"/>
                  </a:lnTo>
                  <a:lnTo>
                    <a:pt x="12" y="187"/>
                  </a:lnTo>
                  <a:lnTo>
                    <a:pt x="11" y="176"/>
                  </a:lnTo>
                  <a:lnTo>
                    <a:pt x="11" y="170"/>
                  </a:lnTo>
                  <a:lnTo>
                    <a:pt x="11" y="165"/>
                  </a:lnTo>
                  <a:lnTo>
                    <a:pt x="5" y="153"/>
                  </a:lnTo>
                  <a:lnTo>
                    <a:pt x="1" y="141"/>
                  </a:lnTo>
                  <a:lnTo>
                    <a:pt x="0" y="135"/>
                  </a:lnTo>
                  <a:lnTo>
                    <a:pt x="1" y="129"/>
                  </a:lnTo>
                  <a:lnTo>
                    <a:pt x="3" y="125"/>
                  </a:lnTo>
                  <a:lnTo>
                    <a:pt x="7" y="119"/>
                  </a:lnTo>
                  <a:lnTo>
                    <a:pt x="10" y="114"/>
                  </a:lnTo>
                  <a:lnTo>
                    <a:pt x="15" y="111"/>
                  </a:lnTo>
                  <a:lnTo>
                    <a:pt x="19" y="110"/>
                  </a:lnTo>
                  <a:lnTo>
                    <a:pt x="25" y="110"/>
                  </a:lnTo>
                  <a:lnTo>
                    <a:pt x="29" y="110"/>
                  </a:lnTo>
                  <a:lnTo>
                    <a:pt x="34" y="112"/>
                  </a:lnTo>
                  <a:lnTo>
                    <a:pt x="37" y="113"/>
                  </a:lnTo>
                  <a:lnTo>
                    <a:pt x="39" y="113"/>
                  </a:lnTo>
                  <a:lnTo>
                    <a:pt x="39" y="106"/>
                  </a:lnTo>
                  <a:lnTo>
                    <a:pt x="36" y="100"/>
                  </a:lnTo>
                  <a:lnTo>
                    <a:pt x="33" y="93"/>
                  </a:lnTo>
                  <a:lnTo>
                    <a:pt x="28" y="84"/>
                  </a:lnTo>
                  <a:lnTo>
                    <a:pt x="27" y="79"/>
                  </a:lnTo>
                  <a:lnTo>
                    <a:pt x="26" y="75"/>
                  </a:lnTo>
                  <a:lnTo>
                    <a:pt x="26" y="70"/>
                  </a:lnTo>
                  <a:lnTo>
                    <a:pt x="27" y="67"/>
                  </a:lnTo>
                  <a:lnTo>
                    <a:pt x="32" y="67"/>
                  </a:lnTo>
                  <a:lnTo>
                    <a:pt x="37" y="68"/>
                  </a:lnTo>
                  <a:lnTo>
                    <a:pt x="43" y="65"/>
                  </a:lnTo>
                  <a:lnTo>
                    <a:pt x="47" y="62"/>
                  </a:lnTo>
                  <a:lnTo>
                    <a:pt x="49" y="59"/>
                  </a:lnTo>
                  <a:lnTo>
                    <a:pt x="52" y="52"/>
                  </a:lnTo>
                  <a:lnTo>
                    <a:pt x="53" y="51"/>
                  </a:lnTo>
                  <a:lnTo>
                    <a:pt x="56" y="48"/>
                  </a:lnTo>
                  <a:lnTo>
                    <a:pt x="57" y="47"/>
                  </a:lnTo>
                  <a:lnTo>
                    <a:pt x="58" y="47"/>
                  </a:lnTo>
                  <a:lnTo>
                    <a:pt x="59" y="47"/>
                  </a:lnTo>
                  <a:lnTo>
                    <a:pt x="60" y="48"/>
                  </a:lnTo>
                  <a:lnTo>
                    <a:pt x="62" y="55"/>
                  </a:lnTo>
                  <a:lnTo>
                    <a:pt x="65" y="61"/>
                  </a:lnTo>
                  <a:lnTo>
                    <a:pt x="68" y="76"/>
                  </a:lnTo>
                  <a:lnTo>
                    <a:pt x="75" y="89"/>
                  </a:lnTo>
                  <a:lnTo>
                    <a:pt x="77" y="94"/>
                  </a:lnTo>
                  <a:lnTo>
                    <a:pt x="81" y="97"/>
                  </a:lnTo>
                  <a:lnTo>
                    <a:pt x="82" y="97"/>
                  </a:lnTo>
                  <a:lnTo>
                    <a:pt x="83" y="97"/>
                  </a:lnTo>
                  <a:lnTo>
                    <a:pt x="84" y="95"/>
                  </a:lnTo>
                  <a:lnTo>
                    <a:pt x="84" y="90"/>
                  </a:lnTo>
                  <a:lnTo>
                    <a:pt x="83" y="84"/>
                  </a:lnTo>
                  <a:lnTo>
                    <a:pt x="82" y="77"/>
                  </a:lnTo>
                  <a:lnTo>
                    <a:pt x="81" y="71"/>
                  </a:lnTo>
                  <a:lnTo>
                    <a:pt x="80" y="64"/>
                  </a:lnTo>
                  <a:lnTo>
                    <a:pt x="80" y="59"/>
                  </a:lnTo>
                  <a:lnTo>
                    <a:pt x="82" y="52"/>
                  </a:lnTo>
                  <a:lnTo>
                    <a:pt x="83" y="49"/>
                  </a:lnTo>
                  <a:lnTo>
                    <a:pt x="85" y="48"/>
                  </a:lnTo>
                  <a:lnTo>
                    <a:pt x="86" y="48"/>
                  </a:lnTo>
                  <a:lnTo>
                    <a:pt x="89" y="48"/>
                  </a:lnTo>
                  <a:lnTo>
                    <a:pt x="92" y="51"/>
                  </a:lnTo>
                  <a:lnTo>
                    <a:pt x="96" y="54"/>
                  </a:lnTo>
                  <a:lnTo>
                    <a:pt x="97" y="57"/>
                  </a:lnTo>
                  <a:lnTo>
                    <a:pt x="98" y="62"/>
                  </a:lnTo>
                  <a:lnTo>
                    <a:pt x="99" y="64"/>
                  </a:lnTo>
                  <a:lnTo>
                    <a:pt x="100" y="67"/>
                  </a:lnTo>
                  <a:lnTo>
                    <a:pt x="109" y="64"/>
                  </a:lnTo>
                  <a:lnTo>
                    <a:pt x="117" y="60"/>
                  </a:lnTo>
                  <a:lnTo>
                    <a:pt x="133" y="49"/>
                  </a:lnTo>
                  <a:lnTo>
                    <a:pt x="150" y="41"/>
                  </a:lnTo>
                  <a:lnTo>
                    <a:pt x="154" y="40"/>
                  </a:lnTo>
                  <a:lnTo>
                    <a:pt x="159" y="39"/>
                  </a:lnTo>
                  <a:lnTo>
                    <a:pt x="161" y="40"/>
                  </a:lnTo>
                  <a:lnTo>
                    <a:pt x="163" y="40"/>
                  </a:lnTo>
                  <a:lnTo>
                    <a:pt x="165" y="41"/>
                  </a:lnTo>
                  <a:lnTo>
                    <a:pt x="166" y="44"/>
                  </a:lnTo>
                  <a:lnTo>
                    <a:pt x="167" y="48"/>
                  </a:lnTo>
                  <a:lnTo>
                    <a:pt x="168" y="54"/>
                  </a:lnTo>
                  <a:lnTo>
                    <a:pt x="168" y="62"/>
                  </a:lnTo>
                  <a:lnTo>
                    <a:pt x="167" y="69"/>
                  </a:lnTo>
                  <a:lnTo>
                    <a:pt x="165" y="75"/>
                  </a:lnTo>
                  <a:lnTo>
                    <a:pt x="162" y="81"/>
                  </a:lnTo>
                  <a:lnTo>
                    <a:pt x="158" y="85"/>
                  </a:lnTo>
                  <a:lnTo>
                    <a:pt x="154" y="86"/>
                  </a:lnTo>
                  <a:lnTo>
                    <a:pt x="148" y="88"/>
                  </a:lnTo>
                  <a:lnTo>
                    <a:pt x="143" y="89"/>
                  </a:lnTo>
                  <a:lnTo>
                    <a:pt x="135" y="92"/>
                  </a:lnTo>
                  <a:lnTo>
                    <a:pt x="129" y="95"/>
                  </a:lnTo>
                  <a:lnTo>
                    <a:pt x="122" y="100"/>
                  </a:lnTo>
                  <a:lnTo>
                    <a:pt x="115" y="104"/>
                  </a:lnTo>
                  <a:lnTo>
                    <a:pt x="113" y="109"/>
                  </a:lnTo>
                  <a:lnTo>
                    <a:pt x="110" y="114"/>
                  </a:lnTo>
                  <a:lnTo>
                    <a:pt x="115" y="114"/>
                  </a:lnTo>
                  <a:lnTo>
                    <a:pt x="122" y="114"/>
                  </a:lnTo>
                  <a:lnTo>
                    <a:pt x="127" y="114"/>
                  </a:lnTo>
                  <a:lnTo>
                    <a:pt x="134" y="116"/>
                  </a:lnTo>
                  <a:lnTo>
                    <a:pt x="138" y="117"/>
                  </a:lnTo>
                  <a:lnTo>
                    <a:pt x="141" y="118"/>
                  </a:lnTo>
                  <a:lnTo>
                    <a:pt x="142" y="119"/>
                  </a:lnTo>
                  <a:lnTo>
                    <a:pt x="143" y="121"/>
                  </a:lnTo>
                  <a:lnTo>
                    <a:pt x="143" y="128"/>
                  </a:lnTo>
                  <a:lnTo>
                    <a:pt x="142" y="135"/>
                  </a:lnTo>
                  <a:lnTo>
                    <a:pt x="139" y="143"/>
                  </a:lnTo>
                  <a:lnTo>
                    <a:pt x="137" y="153"/>
                  </a:lnTo>
                  <a:lnTo>
                    <a:pt x="139" y="152"/>
                  </a:lnTo>
                  <a:lnTo>
                    <a:pt x="145" y="151"/>
                  </a:lnTo>
                  <a:lnTo>
                    <a:pt x="149" y="151"/>
                  </a:lnTo>
                  <a:lnTo>
                    <a:pt x="151" y="153"/>
                  </a:lnTo>
                  <a:lnTo>
                    <a:pt x="154" y="157"/>
                  </a:lnTo>
                  <a:lnTo>
                    <a:pt x="156" y="160"/>
                  </a:lnTo>
                  <a:lnTo>
                    <a:pt x="158" y="168"/>
                  </a:lnTo>
                  <a:lnTo>
                    <a:pt x="161" y="177"/>
                  </a:lnTo>
                  <a:lnTo>
                    <a:pt x="162" y="186"/>
                  </a:lnTo>
                  <a:lnTo>
                    <a:pt x="163" y="194"/>
                  </a:lnTo>
                  <a:lnTo>
                    <a:pt x="164" y="202"/>
                  </a:lnTo>
                  <a:lnTo>
                    <a:pt x="166" y="209"/>
                  </a:lnTo>
                  <a:lnTo>
                    <a:pt x="168" y="210"/>
                  </a:lnTo>
                  <a:lnTo>
                    <a:pt x="172" y="210"/>
                  </a:lnTo>
                  <a:lnTo>
                    <a:pt x="173" y="208"/>
                  </a:lnTo>
                  <a:lnTo>
                    <a:pt x="174" y="204"/>
                  </a:lnTo>
                  <a:lnTo>
                    <a:pt x="174" y="195"/>
                  </a:lnTo>
                  <a:lnTo>
                    <a:pt x="173" y="187"/>
                  </a:lnTo>
                  <a:lnTo>
                    <a:pt x="171" y="176"/>
                  </a:lnTo>
                  <a:lnTo>
                    <a:pt x="170" y="166"/>
                  </a:lnTo>
                  <a:lnTo>
                    <a:pt x="167" y="154"/>
                  </a:lnTo>
                  <a:lnTo>
                    <a:pt x="166" y="144"/>
                  </a:lnTo>
                  <a:lnTo>
                    <a:pt x="166" y="136"/>
                  </a:lnTo>
                  <a:lnTo>
                    <a:pt x="166" y="129"/>
                  </a:lnTo>
                  <a:lnTo>
                    <a:pt x="166" y="126"/>
                  </a:lnTo>
                  <a:lnTo>
                    <a:pt x="168" y="124"/>
                  </a:lnTo>
                  <a:lnTo>
                    <a:pt x="170" y="120"/>
                  </a:lnTo>
                  <a:lnTo>
                    <a:pt x="173" y="118"/>
                  </a:lnTo>
                  <a:lnTo>
                    <a:pt x="176" y="117"/>
                  </a:lnTo>
                  <a:lnTo>
                    <a:pt x="179" y="114"/>
                  </a:lnTo>
                  <a:lnTo>
                    <a:pt x="182" y="111"/>
                  </a:lnTo>
                  <a:lnTo>
                    <a:pt x="184" y="108"/>
                  </a:lnTo>
                  <a:lnTo>
                    <a:pt x="186" y="103"/>
                  </a:lnTo>
                  <a:lnTo>
                    <a:pt x="188" y="97"/>
                  </a:lnTo>
                  <a:lnTo>
                    <a:pt x="190" y="88"/>
                  </a:lnTo>
                  <a:lnTo>
                    <a:pt x="191" y="79"/>
                  </a:lnTo>
                  <a:lnTo>
                    <a:pt x="192" y="73"/>
                  </a:lnTo>
                  <a:lnTo>
                    <a:pt x="195" y="68"/>
                  </a:lnTo>
                  <a:lnTo>
                    <a:pt x="196" y="65"/>
                  </a:lnTo>
                  <a:lnTo>
                    <a:pt x="197" y="62"/>
                  </a:lnTo>
                  <a:lnTo>
                    <a:pt x="198" y="61"/>
                  </a:lnTo>
                  <a:lnTo>
                    <a:pt x="200" y="59"/>
                  </a:lnTo>
                  <a:lnTo>
                    <a:pt x="205" y="61"/>
                  </a:lnTo>
                  <a:lnTo>
                    <a:pt x="210" y="67"/>
                  </a:lnTo>
                  <a:lnTo>
                    <a:pt x="216" y="80"/>
                  </a:lnTo>
                  <a:lnTo>
                    <a:pt x="221" y="92"/>
                  </a:lnTo>
                  <a:lnTo>
                    <a:pt x="225" y="104"/>
                  </a:lnTo>
                  <a:lnTo>
                    <a:pt x="230" y="116"/>
                  </a:lnTo>
                  <a:lnTo>
                    <a:pt x="236" y="141"/>
                  </a:lnTo>
                  <a:lnTo>
                    <a:pt x="240" y="168"/>
                  </a:lnTo>
                  <a:lnTo>
                    <a:pt x="244" y="184"/>
                  </a:lnTo>
                  <a:lnTo>
                    <a:pt x="249" y="199"/>
                  </a:lnTo>
                  <a:lnTo>
                    <a:pt x="254" y="207"/>
                  </a:lnTo>
                  <a:lnTo>
                    <a:pt x="257" y="210"/>
                  </a:lnTo>
                  <a:lnTo>
                    <a:pt x="260" y="216"/>
                  </a:lnTo>
                  <a:lnTo>
                    <a:pt x="261" y="225"/>
                  </a:lnTo>
                  <a:lnTo>
                    <a:pt x="262" y="233"/>
                  </a:lnTo>
                  <a:lnTo>
                    <a:pt x="263" y="240"/>
                  </a:lnTo>
                  <a:lnTo>
                    <a:pt x="265" y="243"/>
                  </a:lnTo>
                  <a:lnTo>
                    <a:pt x="268" y="246"/>
                  </a:lnTo>
                  <a:lnTo>
                    <a:pt x="273" y="258"/>
                  </a:lnTo>
                  <a:lnTo>
                    <a:pt x="277" y="272"/>
                  </a:lnTo>
                  <a:lnTo>
                    <a:pt x="280" y="283"/>
                  </a:lnTo>
                  <a:lnTo>
                    <a:pt x="285" y="295"/>
                  </a:lnTo>
                  <a:lnTo>
                    <a:pt x="286" y="297"/>
                  </a:lnTo>
                  <a:lnTo>
                    <a:pt x="288" y="301"/>
                  </a:lnTo>
                  <a:lnTo>
                    <a:pt x="289" y="303"/>
                  </a:lnTo>
                  <a:lnTo>
                    <a:pt x="290" y="304"/>
                  </a:lnTo>
                  <a:lnTo>
                    <a:pt x="292" y="303"/>
                  </a:lnTo>
                  <a:lnTo>
                    <a:pt x="293" y="300"/>
                  </a:lnTo>
                  <a:lnTo>
                    <a:pt x="293" y="293"/>
                  </a:lnTo>
                  <a:lnTo>
                    <a:pt x="292" y="284"/>
                  </a:lnTo>
                  <a:lnTo>
                    <a:pt x="289" y="274"/>
                  </a:lnTo>
                  <a:lnTo>
                    <a:pt x="287" y="267"/>
                  </a:lnTo>
                  <a:lnTo>
                    <a:pt x="280" y="240"/>
                  </a:lnTo>
                  <a:lnTo>
                    <a:pt x="273" y="215"/>
                  </a:lnTo>
                  <a:lnTo>
                    <a:pt x="271" y="201"/>
                  </a:lnTo>
                  <a:lnTo>
                    <a:pt x="269" y="189"/>
                  </a:lnTo>
                  <a:lnTo>
                    <a:pt x="268" y="175"/>
                  </a:lnTo>
                  <a:lnTo>
                    <a:pt x="267" y="160"/>
                  </a:lnTo>
                  <a:lnTo>
                    <a:pt x="264" y="134"/>
                  </a:lnTo>
                  <a:lnTo>
                    <a:pt x="259" y="108"/>
                  </a:lnTo>
                  <a:lnTo>
                    <a:pt x="256" y="94"/>
                  </a:lnTo>
                  <a:lnTo>
                    <a:pt x="255" y="80"/>
                  </a:lnTo>
                  <a:lnTo>
                    <a:pt x="254" y="68"/>
                  </a:lnTo>
                  <a:lnTo>
                    <a:pt x="253" y="54"/>
                  </a:lnTo>
                  <a:lnTo>
                    <a:pt x="254" y="47"/>
                  </a:lnTo>
                  <a:lnTo>
                    <a:pt x="256" y="41"/>
                  </a:lnTo>
                  <a:lnTo>
                    <a:pt x="260" y="39"/>
                  </a:lnTo>
                  <a:lnTo>
                    <a:pt x="262" y="39"/>
                  </a:lnTo>
                  <a:lnTo>
                    <a:pt x="265" y="40"/>
                  </a:lnTo>
                  <a:lnTo>
                    <a:pt x="268" y="41"/>
                  </a:lnTo>
                  <a:lnTo>
                    <a:pt x="271" y="44"/>
                  </a:lnTo>
                  <a:lnTo>
                    <a:pt x="273" y="44"/>
                  </a:lnTo>
                  <a:lnTo>
                    <a:pt x="273" y="37"/>
                  </a:lnTo>
                  <a:lnTo>
                    <a:pt x="273" y="29"/>
                  </a:lnTo>
                  <a:lnTo>
                    <a:pt x="272" y="22"/>
                  </a:lnTo>
                  <a:lnTo>
                    <a:pt x="271" y="14"/>
                  </a:lnTo>
                  <a:lnTo>
                    <a:pt x="271" y="7"/>
                  </a:lnTo>
                  <a:lnTo>
                    <a:pt x="272" y="0"/>
                  </a:lnTo>
                  <a:lnTo>
                    <a:pt x="287" y="0"/>
                  </a:lnTo>
                  <a:lnTo>
                    <a:pt x="302" y="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8" name="Freeform 478"/>
            <p:cNvSpPr>
              <a:spLocks/>
            </p:cNvSpPr>
            <p:nvPr/>
          </p:nvSpPr>
          <p:spPr bwMode="gray">
            <a:xfrm>
              <a:off x="5097463" y="2300288"/>
              <a:ext cx="25400" cy="58738"/>
            </a:xfrm>
            <a:custGeom>
              <a:avLst/>
              <a:gdLst/>
              <a:ahLst/>
              <a:cxnLst>
                <a:cxn ang="0">
                  <a:pos x="11" y="5"/>
                </a:cxn>
                <a:cxn ang="0">
                  <a:pos x="17" y="12"/>
                </a:cxn>
                <a:cxn ang="0">
                  <a:pos x="21" y="19"/>
                </a:cxn>
                <a:cxn ang="0">
                  <a:pos x="25" y="27"/>
                </a:cxn>
                <a:cxn ang="0">
                  <a:pos x="28" y="35"/>
                </a:cxn>
                <a:cxn ang="0">
                  <a:pos x="32" y="52"/>
                </a:cxn>
                <a:cxn ang="0">
                  <a:pos x="34" y="69"/>
                </a:cxn>
                <a:cxn ang="0">
                  <a:pos x="36" y="82"/>
                </a:cxn>
                <a:cxn ang="0">
                  <a:pos x="40" y="94"/>
                </a:cxn>
                <a:cxn ang="0">
                  <a:pos x="42" y="97"/>
                </a:cxn>
                <a:cxn ang="0">
                  <a:pos x="45" y="98"/>
                </a:cxn>
                <a:cxn ang="0">
                  <a:pos x="49" y="98"/>
                </a:cxn>
                <a:cxn ang="0">
                  <a:pos x="52" y="99"/>
                </a:cxn>
                <a:cxn ang="0">
                  <a:pos x="55" y="100"/>
                </a:cxn>
                <a:cxn ang="0">
                  <a:pos x="58" y="103"/>
                </a:cxn>
                <a:cxn ang="0">
                  <a:pos x="62" y="110"/>
                </a:cxn>
                <a:cxn ang="0">
                  <a:pos x="67" y="119"/>
                </a:cxn>
                <a:cxn ang="0">
                  <a:pos x="73" y="138"/>
                </a:cxn>
                <a:cxn ang="0">
                  <a:pos x="77" y="152"/>
                </a:cxn>
                <a:cxn ang="0">
                  <a:pos x="78" y="159"/>
                </a:cxn>
                <a:cxn ang="0">
                  <a:pos x="81" y="168"/>
                </a:cxn>
                <a:cxn ang="0">
                  <a:pos x="82" y="173"/>
                </a:cxn>
                <a:cxn ang="0">
                  <a:pos x="81" y="178"/>
                </a:cxn>
                <a:cxn ang="0">
                  <a:pos x="80" y="181"/>
                </a:cxn>
                <a:cxn ang="0">
                  <a:pos x="77" y="183"/>
                </a:cxn>
                <a:cxn ang="0">
                  <a:pos x="75" y="181"/>
                </a:cxn>
                <a:cxn ang="0">
                  <a:pos x="73" y="179"/>
                </a:cxn>
                <a:cxn ang="0">
                  <a:pos x="67" y="168"/>
                </a:cxn>
                <a:cxn ang="0">
                  <a:pos x="62" y="158"/>
                </a:cxn>
                <a:cxn ang="0">
                  <a:pos x="58" y="148"/>
                </a:cxn>
                <a:cxn ang="0">
                  <a:pos x="51" y="138"/>
                </a:cxn>
                <a:cxn ang="0">
                  <a:pos x="39" y="127"/>
                </a:cxn>
                <a:cxn ang="0">
                  <a:pos x="29" y="117"/>
                </a:cxn>
                <a:cxn ang="0">
                  <a:pos x="27" y="111"/>
                </a:cxn>
                <a:cxn ang="0">
                  <a:pos x="26" y="106"/>
                </a:cxn>
                <a:cxn ang="0">
                  <a:pos x="23" y="93"/>
                </a:cxn>
                <a:cxn ang="0">
                  <a:pos x="18" y="81"/>
                </a:cxn>
                <a:cxn ang="0">
                  <a:pos x="11" y="66"/>
                </a:cxn>
                <a:cxn ang="0">
                  <a:pos x="5" y="50"/>
                </a:cxn>
                <a:cxn ang="0">
                  <a:pos x="4" y="44"/>
                </a:cxn>
                <a:cxn ang="0">
                  <a:pos x="3" y="37"/>
                </a:cxn>
                <a:cxn ang="0">
                  <a:pos x="1" y="25"/>
                </a:cxn>
                <a:cxn ang="0">
                  <a:pos x="0" y="12"/>
                </a:cxn>
                <a:cxn ang="0">
                  <a:pos x="0" y="7"/>
                </a:cxn>
                <a:cxn ang="0">
                  <a:pos x="0" y="3"/>
                </a:cxn>
                <a:cxn ang="0">
                  <a:pos x="1" y="1"/>
                </a:cxn>
                <a:cxn ang="0">
                  <a:pos x="2" y="0"/>
                </a:cxn>
                <a:cxn ang="0">
                  <a:pos x="5" y="1"/>
                </a:cxn>
                <a:cxn ang="0">
                  <a:pos x="11" y="5"/>
                </a:cxn>
              </a:cxnLst>
              <a:rect l="0" t="0" r="r" b="b"/>
              <a:pathLst>
                <a:path w="82" h="183">
                  <a:moveTo>
                    <a:pt x="11" y="5"/>
                  </a:moveTo>
                  <a:lnTo>
                    <a:pt x="17" y="12"/>
                  </a:lnTo>
                  <a:lnTo>
                    <a:pt x="21" y="19"/>
                  </a:lnTo>
                  <a:lnTo>
                    <a:pt x="25" y="27"/>
                  </a:lnTo>
                  <a:lnTo>
                    <a:pt x="28" y="35"/>
                  </a:lnTo>
                  <a:lnTo>
                    <a:pt x="32" y="52"/>
                  </a:lnTo>
                  <a:lnTo>
                    <a:pt x="34" y="69"/>
                  </a:lnTo>
                  <a:lnTo>
                    <a:pt x="36" y="82"/>
                  </a:lnTo>
                  <a:lnTo>
                    <a:pt x="40" y="94"/>
                  </a:lnTo>
                  <a:lnTo>
                    <a:pt x="42" y="97"/>
                  </a:lnTo>
                  <a:lnTo>
                    <a:pt x="45" y="98"/>
                  </a:lnTo>
                  <a:lnTo>
                    <a:pt x="49" y="98"/>
                  </a:lnTo>
                  <a:lnTo>
                    <a:pt x="52" y="99"/>
                  </a:lnTo>
                  <a:lnTo>
                    <a:pt x="55" y="100"/>
                  </a:lnTo>
                  <a:lnTo>
                    <a:pt x="58" y="103"/>
                  </a:lnTo>
                  <a:lnTo>
                    <a:pt x="62" y="110"/>
                  </a:lnTo>
                  <a:lnTo>
                    <a:pt x="67" y="119"/>
                  </a:lnTo>
                  <a:lnTo>
                    <a:pt x="73" y="138"/>
                  </a:lnTo>
                  <a:lnTo>
                    <a:pt x="77" y="152"/>
                  </a:lnTo>
                  <a:lnTo>
                    <a:pt x="78" y="159"/>
                  </a:lnTo>
                  <a:lnTo>
                    <a:pt x="81" y="168"/>
                  </a:lnTo>
                  <a:lnTo>
                    <a:pt x="82" y="173"/>
                  </a:lnTo>
                  <a:lnTo>
                    <a:pt x="81" y="178"/>
                  </a:lnTo>
                  <a:lnTo>
                    <a:pt x="80" y="181"/>
                  </a:lnTo>
                  <a:lnTo>
                    <a:pt x="77" y="183"/>
                  </a:lnTo>
                  <a:lnTo>
                    <a:pt x="75" y="181"/>
                  </a:lnTo>
                  <a:lnTo>
                    <a:pt x="73" y="179"/>
                  </a:lnTo>
                  <a:lnTo>
                    <a:pt x="67" y="168"/>
                  </a:lnTo>
                  <a:lnTo>
                    <a:pt x="62" y="158"/>
                  </a:lnTo>
                  <a:lnTo>
                    <a:pt x="58" y="148"/>
                  </a:lnTo>
                  <a:lnTo>
                    <a:pt x="51" y="138"/>
                  </a:lnTo>
                  <a:lnTo>
                    <a:pt x="39" y="127"/>
                  </a:lnTo>
                  <a:lnTo>
                    <a:pt x="29" y="117"/>
                  </a:lnTo>
                  <a:lnTo>
                    <a:pt x="27" y="111"/>
                  </a:lnTo>
                  <a:lnTo>
                    <a:pt x="26" y="106"/>
                  </a:lnTo>
                  <a:lnTo>
                    <a:pt x="23" y="93"/>
                  </a:lnTo>
                  <a:lnTo>
                    <a:pt x="18" y="81"/>
                  </a:lnTo>
                  <a:lnTo>
                    <a:pt x="11" y="66"/>
                  </a:lnTo>
                  <a:lnTo>
                    <a:pt x="5" y="50"/>
                  </a:lnTo>
                  <a:lnTo>
                    <a:pt x="4" y="44"/>
                  </a:lnTo>
                  <a:lnTo>
                    <a:pt x="3" y="37"/>
                  </a:lnTo>
                  <a:lnTo>
                    <a:pt x="1" y="25"/>
                  </a:lnTo>
                  <a:lnTo>
                    <a:pt x="0" y="12"/>
                  </a:lnTo>
                  <a:lnTo>
                    <a:pt x="0" y="7"/>
                  </a:lnTo>
                  <a:lnTo>
                    <a:pt x="0" y="3"/>
                  </a:lnTo>
                  <a:lnTo>
                    <a:pt x="1" y="1"/>
                  </a:lnTo>
                  <a:lnTo>
                    <a:pt x="2" y="0"/>
                  </a:lnTo>
                  <a:lnTo>
                    <a:pt x="5" y="1"/>
                  </a:lnTo>
                  <a:lnTo>
                    <a:pt x="11" y="5"/>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79" name="Freeform 479"/>
            <p:cNvSpPr>
              <a:spLocks/>
            </p:cNvSpPr>
            <p:nvPr/>
          </p:nvSpPr>
          <p:spPr bwMode="gray">
            <a:xfrm>
              <a:off x="5097463" y="2300288"/>
              <a:ext cx="25400" cy="58738"/>
            </a:xfrm>
            <a:custGeom>
              <a:avLst/>
              <a:gdLst/>
              <a:ahLst/>
              <a:cxnLst>
                <a:cxn ang="0">
                  <a:pos x="11" y="5"/>
                </a:cxn>
                <a:cxn ang="0">
                  <a:pos x="17" y="12"/>
                </a:cxn>
                <a:cxn ang="0">
                  <a:pos x="21" y="19"/>
                </a:cxn>
                <a:cxn ang="0">
                  <a:pos x="25" y="27"/>
                </a:cxn>
                <a:cxn ang="0">
                  <a:pos x="28" y="35"/>
                </a:cxn>
                <a:cxn ang="0">
                  <a:pos x="32" y="52"/>
                </a:cxn>
                <a:cxn ang="0">
                  <a:pos x="34" y="69"/>
                </a:cxn>
                <a:cxn ang="0">
                  <a:pos x="36" y="82"/>
                </a:cxn>
                <a:cxn ang="0">
                  <a:pos x="40" y="94"/>
                </a:cxn>
                <a:cxn ang="0">
                  <a:pos x="42" y="97"/>
                </a:cxn>
                <a:cxn ang="0">
                  <a:pos x="45" y="98"/>
                </a:cxn>
                <a:cxn ang="0">
                  <a:pos x="49" y="98"/>
                </a:cxn>
                <a:cxn ang="0">
                  <a:pos x="52" y="99"/>
                </a:cxn>
                <a:cxn ang="0">
                  <a:pos x="55" y="100"/>
                </a:cxn>
                <a:cxn ang="0">
                  <a:pos x="58" y="103"/>
                </a:cxn>
                <a:cxn ang="0">
                  <a:pos x="62" y="110"/>
                </a:cxn>
                <a:cxn ang="0">
                  <a:pos x="67" y="119"/>
                </a:cxn>
                <a:cxn ang="0">
                  <a:pos x="73" y="138"/>
                </a:cxn>
                <a:cxn ang="0">
                  <a:pos x="77" y="152"/>
                </a:cxn>
                <a:cxn ang="0">
                  <a:pos x="78" y="159"/>
                </a:cxn>
                <a:cxn ang="0">
                  <a:pos x="81" y="168"/>
                </a:cxn>
                <a:cxn ang="0">
                  <a:pos x="82" y="173"/>
                </a:cxn>
                <a:cxn ang="0">
                  <a:pos x="81" y="178"/>
                </a:cxn>
                <a:cxn ang="0">
                  <a:pos x="80" y="181"/>
                </a:cxn>
                <a:cxn ang="0">
                  <a:pos x="77" y="183"/>
                </a:cxn>
                <a:cxn ang="0">
                  <a:pos x="75" y="181"/>
                </a:cxn>
                <a:cxn ang="0">
                  <a:pos x="73" y="179"/>
                </a:cxn>
                <a:cxn ang="0">
                  <a:pos x="67" y="168"/>
                </a:cxn>
                <a:cxn ang="0">
                  <a:pos x="62" y="158"/>
                </a:cxn>
                <a:cxn ang="0">
                  <a:pos x="58" y="148"/>
                </a:cxn>
                <a:cxn ang="0">
                  <a:pos x="51" y="138"/>
                </a:cxn>
                <a:cxn ang="0">
                  <a:pos x="39" y="127"/>
                </a:cxn>
                <a:cxn ang="0">
                  <a:pos x="29" y="117"/>
                </a:cxn>
                <a:cxn ang="0">
                  <a:pos x="27" y="111"/>
                </a:cxn>
                <a:cxn ang="0">
                  <a:pos x="26" y="106"/>
                </a:cxn>
                <a:cxn ang="0">
                  <a:pos x="23" y="93"/>
                </a:cxn>
                <a:cxn ang="0">
                  <a:pos x="18" y="81"/>
                </a:cxn>
                <a:cxn ang="0">
                  <a:pos x="11" y="66"/>
                </a:cxn>
                <a:cxn ang="0">
                  <a:pos x="5" y="50"/>
                </a:cxn>
                <a:cxn ang="0">
                  <a:pos x="4" y="44"/>
                </a:cxn>
                <a:cxn ang="0">
                  <a:pos x="3" y="37"/>
                </a:cxn>
                <a:cxn ang="0">
                  <a:pos x="1" y="25"/>
                </a:cxn>
                <a:cxn ang="0">
                  <a:pos x="0" y="12"/>
                </a:cxn>
                <a:cxn ang="0">
                  <a:pos x="0" y="7"/>
                </a:cxn>
                <a:cxn ang="0">
                  <a:pos x="0" y="3"/>
                </a:cxn>
                <a:cxn ang="0">
                  <a:pos x="1" y="1"/>
                </a:cxn>
                <a:cxn ang="0">
                  <a:pos x="2" y="0"/>
                </a:cxn>
                <a:cxn ang="0">
                  <a:pos x="5" y="1"/>
                </a:cxn>
                <a:cxn ang="0">
                  <a:pos x="11" y="5"/>
                </a:cxn>
              </a:cxnLst>
              <a:rect l="0" t="0" r="r" b="b"/>
              <a:pathLst>
                <a:path w="82" h="183">
                  <a:moveTo>
                    <a:pt x="11" y="5"/>
                  </a:moveTo>
                  <a:lnTo>
                    <a:pt x="17" y="12"/>
                  </a:lnTo>
                  <a:lnTo>
                    <a:pt x="21" y="19"/>
                  </a:lnTo>
                  <a:lnTo>
                    <a:pt x="25" y="27"/>
                  </a:lnTo>
                  <a:lnTo>
                    <a:pt x="28" y="35"/>
                  </a:lnTo>
                  <a:lnTo>
                    <a:pt x="32" y="52"/>
                  </a:lnTo>
                  <a:lnTo>
                    <a:pt x="34" y="69"/>
                  </a:lnTo>
                  <a:lnTo>
                    <a:pt x="36" y="82"/>
                  </a:lnTo>
                  <a:lnTo>
                    <a:pt x="40" y="94"/>
                  </a:lnTo>
                  <a:lnTo>
                    <a:pt x="42" y="97"/>
                  </a:lnTo>
                  <a:lnTo>
                    <a:pt x="45" y="98"/>
                  </a:lnTo>
                  <a:lnTo>
                    <a:pt x="49" y="98"/>
                  </a:lnTo>
                  <a:lnTo>
                    <a:pt x="52" y="99"/>
                  </a:lnTo>
                  <a:lnTo>
                    <a:pt x="55" y="100"/>
                  </a:lnTo>
                  <a:lnTo>
                    <a:pt x="58" y="103"/>
                  </a:lnTo>
                  <a:lnTo>
                    <a:pt x="62" y="110"/>
                  </a:lnTo>
                  <a:lnTo>
                    <a:pt x="67" y="119"/>
                  </a:lnTo>
                  <a:lnTo>
                    <a:pt x="73" y="138"/>
                  </a:lnTo>
                  <a:lnTo>
                    <a:pt x="77" y="152"/>
                  </a:lnTo>
                  <a:lnTo>
                    <a:pt x="78" y="159"/>
                  </a:lnTo>
                  <a:lnTo>
                    <a:pt x="81" y="168"/>
                  </a:lnTo>
                  <a:lnTo>
                    <a:pt x="82" y="173"/>
                  </a:lnTo>
                  <a:lnTo>
                    <a:pt x="81" y="178"/>
                  </a:lnTo>
                  <a:lnTo>
                    <a:pt x="80" y="181"/>
                  </a:lnTo>
                  <a:lnTo>
                    <a:pt x="77" y="183"/>
                  </a:lnTo>
                  <a:lnTo>
                    <a:pt x="75" y="181"/>
                  </a:lnTo>
                  <a:lnTo>
                    <a:pt x="73" y="179"/>
                  </a:lnTo>
                  <a:lnTo>
                    <a:pt x="67" y="168"/>
                  </a:lnTo>
                  <a:lnTo>
                    <a:pt x="62" y="158"/>
                  </a:lnTo>
                  <a:lnTo>
                    <a:pt x="58" y="148"/>
                  </a:lnTo>
                  <a:lnTo>
                    <a:pt x="51" y="138"/>
                  </a:lnTo>
                  <a:lnTo>
                    <a:pt x="39" y="127"/>
                  </a:lnTo>
                  <a:lnTo>
                    <a:pt x="29" y="117"/>
                  </a:lnTo>
                  <a:lnTo>
                    <a:pt x="27" y="111"/>
                  </a:lnTo>
                  <a:lnTo>
                    <a:pt x="26" y="106"/>
                  </a:lnTo>
                  <a:lnTo>
                    <a:pt x="23" y="93"/>
                  </a:lnTo>
                  <a:lnTo>
                    <a:pt x="18" y="81"/>
                  </a:lnTo>
                  <a:lnTo>
                    <a:pt x="11" y="66"/>
                  </a:lnTo>
                  <a:lnTo>
                    <a:pt x="5" y="50"/>
                  </a:lnTo>
                  <a:lnTo>
                    <a:pt x="4" y="44"/>
                  </a:lnTo>
                  <a:lnTo>
                    <a:pt x="3" y="37"/>
                  </a:lnTo>
                  <a:lnTo>
                    <a:pt x="1" y="25"/>
                  </a:lnTo>
                  <a:lnTo>
                    <a:pt x="0" y="12"/>
                  </a:lnTo>
                  <a:lnTo>
                    <a:pt x="0" y="7"/>
                  </a:lnTo>
                  <a:lnTo>
                    <a:pt x="0" y="3"/>
                  </a:lnTo>
                  <a:lnTo>
                    <a:pt x="1" y="1"/>
                  </a:lnTo>
                  <a:lnTo>
                    <a:pt x="2" y="0"/>
                  </a:lnTo>
                  <a:lnTo>
                    <a:pt x="5" y="1"/>
                  </a:lnTo>
                  <a:lnTo>
                    <a:pt x="11" y="5"/>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0" name="Freeform 480"/>
            <p:cNvSpPr>
              <a:spLocks/>
            </p:cNvSpPr>
            <p:nvPr/>
          </p:nvSpPr>
          <p:spPr bwMode="gray">
            <a:xfrm>
              <a:off x="5253038" y="2325688"/>
              <a:ext cx="34925" cy="33338"/>
            </a:xfrm>
            <a:custGeom>
              <a:avLst/>
              <a:gdLst/>
              <a:ahLst/>
              <a:cxnLst>
                <a:cxn ang="0">
                  <a:pos x="8" y="30"/>
                </a:cxn>
                <a:cxn ang="0">
                  <a:pos x="24" y="20"/>
                </a:cxn>
                <a:cxn ang="0">
                  <a:pos x="39" y="9"/>
                </a:cxn>
                <a:cxn ang="0">
                  <a:pos x="41" y="6"/>
                </a:cxn>
                <a:cxn ang="0">
                  <a:pos x="46" y="4"/>
                </a:cxn>
                <a:cxn ang="0">
                  <a:pos x="49" y="0"/>
                </a:cxn>
                <a:cxn ang="0">
                  <a:pos x="54" y="0"/>
                </a:cxn>
                <a:cxn ang="0">
                  <a:pos x="57" y="0"/>
                </a:cxn>
                <a:cxn ang="0">
                  <a:pos x="60" y="1"/>
                </a:cxn>
                <a:cxn ang="0">
                  <a:pos x="63" y="4"/>
                </a:cxn>
                <a:cxn ang="0">
                  <a:pos x="65" y="7"/>
                </a:cxn>
                <a:cxn ang="0">
                  <a:pos x="68" y="8"/>
                </a:cxn>
                <a:cxn ang="0">
                  <a:pos x="71" y="11"/>
                </a:cxn>
                <a:cxn ang="0">
                  <a:pos x="75" y="11"/>
                </a:cxn>
                <a:cxn ang="0">
                  <a:pos x="80" y="11"/>
                </a:cxn>
                <a:cxn ang="0">
                  <a:pos x="84" y="8"/>
                </a:cxn>
                <a:cxn ang="0">
                  <a:pos x="88" y="7"/>
                </a:cxn>
                <a:cxn ang="0">
                  <a:pos x="92" y="6"/>
                </a:cxn>
                <a:cxn ang="0">
                  <a:pos x="96" y="6"/>
                </a:cxn>
                <a:cxn ang="0">
                  <a:pos x="99" y="9"/>
                </a:cxn>
                <a:cxn ang="0">
                  <a:pos x="101" y="15"/>
                </a:cxn>
                <a:cxn ang="0">
                  <a:pos x="104" y="20"/>
                </a:cxn>
                <a:cxn ang="0">
                  <a:pos x="104" y="23"/>
                </a:cxn>
                <a:cxn ang="0">
                  <a:pos x="105" y="30"/>
                </a:cxn>
                <a:cxn ang="0">
                  <a:pos x="106" y="36"/>
                </a:cxn>
                <a:cxn ang="0">
                  <a:pos x="107" y="49"/>
                </a:cxn>
                <a:cxn ang="0">
                  <a:pos x="109" y="68"/>
                </a:cxn>
                <a:cxn ang="0">
                  <a:pos x="109" y="76"/>
                </a:cxn>
                <a:cxn ang="0">
                  <a:pos x="108" y="84"/>
                </a:cxn>
                <a:cxn ang="0">
                  <a:pos x="106" y="90"/>
                </a:cxn>
                <a:cxn ang="0">
                  <a:pos x="103" y="95"/>
                </a:cxn>
                <a:cxn ang="0">
                  <a:pos x="98" y="98"/>
                </a:cxn>
                <a:cxn ang="0">
                  <a:pos x="91" y="100"/>
                </a:cxn>
                <a:cxn ang="0">
                  <a:pos x="84" y="100"/>
                </a:cxn>
                <a:cxn ang="0">
                  <a:pos x="79" y="100"/>
                </a:cxn>
                <a:cxn ang="0">
                  <a:pos x="71" y="100"/>
                </a:cxn>
                <a:cxn ang="0">
                  <a:pos x="62" y="101"/>
                </a:cxn>
                <a:cxn ang="0">
                  <a:pos x="54" y="102"/>
                </a:cxn>
                <a:cxn ang="0">
                  <a:pos x="44" y="104"/>
                </a:cxn>
                <a:cxn ang="0">
                  <a:pos x="38" y="105"/>
                </a:cxn>
                <a:cxn ang="0">
                  <a:pos x="31" y="106"/>
                </a:cxn>
                <a:cxn ang="0">
                  <a:pos x="30" y="102"/>
                </a:cxn>
                <a:cxn ang="0">
                  <a:pos x="30" y="96"/>
                </a:cxn>
                <a:cxn ang="0">
                  <a:pos x="30" y="90"/>
                </a:cxn>
                <a:cxn ang="0">
                  <a:pos x="28" y="85"/>
                </a:cxn>
                <a:cxn ang="0">
                  <a:pos x="25" y="82"/>
                </a:cxn>
                <a:cxn ang="0">
                  <a:pos x="21" y="80"/>
                </a:cxn>
                <a:cxn ang="0">
                  <a:pos x="21" y="73"/>
                </a:cxn>
                <a:cxn ang="0">
                  <a:pos x="22" y="66"/>
                </a:cxn>
                <a:cxn ang="0">
                  <a:pos x="23" y="62"/>
                </a:cxn>
                <a:cxn ang="0">
                  <a:pos x="23" y="58"/>
                </a:cxn>
                <a:cxn ang="0">
                  <a:pos x="22" y="56"/>
                </a:cxn>
                <a:cxn ang="0">
                  <a:pos x="21" y="54"/>
                </a:cxn>
                <a:cxn ang="0">
                  <a:pos x="14" y="49"/>
                </a:cxn>
                <a:cxn ang="0">
                  <a:pos x="6" y="46"/>
                </a:cxn>
                <a:cxn ang="0">
                  <a:pos x="2" y="44"/>
                </a:cxn>
                <a:cxn ang="0">
                  <a:pos x="0" y="40"/>
                </a:cxn>
                <a:cxn ang="0">
                  <a:pos x="0" y="38"/>
                </a:cxn>
                <a:cxn ang="0">
                  <a:pos x="2" y="35"/>
                </a:cxn>
                <a:cxn ang="0">
                  <a:pos x="6" y="32"/>
                </a:cxn>
                <a:cxn ang="0">
                  <a:pos x="8" y="30"/>
                </a:cxn>
              </a:cxnLst>
              <a:rect l="0" t="0" r="r" b="b"/>
              <a:pathLst>
                <a:path w="109" h="106">
                  <a:moveTo>
                    <a:pt x="8" y="30"/>
                  </a:moveTo>
                  <a:lnTo>
                    <a:pt x="24" y="20"/>
                  </a:lnTo>
                  <a:lnTo>
                    <a:pt x="39" y="9"/>
                  </a:lnTo>
                  <a:lnTo>
                    <a:pt x="41" y="6"/>
                  </a:lnTo>
                  <a:lnTo>
                    <a:pt x="46" y="4"/>
                  </a:lnTo>
                  <a:lnTo>
                    <a:pt x="49" y="0"/>
                  </a:lnTo>
                  <a:lnTo>
                    <a:pt x="54" y="0"/>
                  </a:lnTo>
                  <a:lnTo>
                    <a:pt x="57" y="0"/>
                  </a:lnTo>
                  <a:lnTo>
                    <a:pt x="60" y="1"/>
                  </a:lnTo>
                  <a:lnTo>
                    <a:pt x="63" y="4"/>
                  </a:lnTo>
                  <a:lnTo>
                    <a:pt x="65" y="7"/>
                  </a:lnTo>
                  <a:lnTo>
                    <a:pt x="68" y="8"/>
                  </a:lnTo>
                  <a:lnTo>
                    <a:pt x="71" y="11"/>
                  </a:lnTo>
                  <a:lnTo>
                    <a:pt x="75" y="11"/>
                  </a:lnTo>
                  <a:lnTo>
                    <a:pt x="80" y="11"/>
                  </a:lnTo>
                  <a:lnTo>
                    <a:pt x="84" y="8"/>
                  </a:lnTo>
                  <a:lnTo>
                    <a:pt x="88" y="7"/>
                  </a:lnTo>
                  <a:lnTo>
                    <a:pt x="92" y="6"/>
                  </a:lnTo>
                  <a:lnTo>
                    <a:pt x="96" y="6"/>
                  </a:lnTo>
                  <a:lnTo>
                    <a:pt x="99" y="9"/>
                  </a:lnTo>
                  <a:lnTo>
                    <a:pt x="101" y="15"/>
                  </a:lnTo>
                  <a:lnTo>
                    <a:pt x="104" y="20"/>
                  </a:lnTo>
                  <a:lnTo>
                    <a:pt x="104" y="23"/>
                  </a:lnTo>
                  <a:lnTo>
                    <a:pt x="105" y="30"/>
                  </a:lnTo>
                  <a:lnTo>
                    <a:pt x="106" y="36"/>
                  </a:lnTo>
                  <a:lnTo>
                    <a:pt x="107" y="49"/>
                  </a:lnTo>
                  <a:lnTo>
                    <a:pt x="109" y="68"/>
                  </a:lnTo>
                  <a:lnTo>
                    <a:pt x="109" y="76"/>
                  </a:lnTo>
                  <a:lnTo>
                    <a:pt x="108" y="84"/>
                  </a:lnTo>
                  <a:lnTo>
                    <a:pt x="106" y="90"/>
                  </a:lnTo>
                  <a:lnTo>
                    <a:pt x="103" y="95"/>
                  </a:lnTo>
                  <a:lnTo>
                    <a:pt x="98" y="98"/>
                  </a:lnTo>
                  <a:lnTo>
                    <a:pt x="91" y="100"/>
                  </a:lnTo>
                  <a:lnTo>
                    <a:pt x="84" y="100"/>
                  </a:lnTo>
                  <a:lnTo>
                    <a:pt x="79" y="100"/>
                  </a:lnTo>
                  <a:lnTo>
                    <a:pt x="71" y="100"/>
                  </a:lnTo>
                  <a:lnTo>
                    <a:pt x="62" y="101"/>
                  </a:lnTo>
                  <a:lnTo>
                    <a:pt x="54" y="102"/>
                  </a:lnTo>
                  <a:lnTo>
                    <a:pt x="44" y="104"/>
                  </a:lnTo>
                  <a:lnTo>
                    <a:pt x="38" y="105"/>
                  </a:lnTo>
                  <a:lnTo>
                    <a:pt x="31" y="106"/>
                  </a:lnTo>
                  <a:lnTo>
                    <a:pt x="30" y="102"/>
                  </a:lnTo>
                  <a:lnTo>
                    <a:pt x="30" y="96"/>
                  </a:lnTo>
                  <a:lnTo>
                    <a:pt x="30" y="90"/>
                  </a:lnTo>
                  <a:lnTo>
                    <a:pt x="28" y="85"/>
                  </a:lnTo>
                  <a:lnTo>
                    <a:pt x="25" y="82"/>
                  </a:lnTo>
                  <a:lnTo>
                    <a:pt x="21" y="80"/>
                  </a:lnTo>
                  <a:lnTo>
                    <a:pt x="21" y="73"/>
                  </a:lnTo>
                  <a:lnTo>
                    <a:pt x="22" y="66"/>
                  </a:lnTo>
                  <a:lnTo>
                    <a:pt x="23" y="62"/>
                  </a:lnTo>
                  <a:lnTo>
                    <a:pt x="23" y="58"/>
                  </a:lnTo>
                  <a:lnTo>
                    <a:pt x="22" y="56"/>
                  </a:lnTo>
                  <a:lnTo>
                    <a:pt x="21" y="54"/>
                  </a:lnTo>
                  <a:lnTo>
                    <a:pt x="14" y="49"/>
                  </a:lnTo>
                  <a:lnTo>
                    <a:pt x="6" y="46"/>
                  </a:lnTo>
                  <a:lnTo>
                    <a:pt x="2" y="44"/>
                  </a:lnTo>
                  <a:lnTo>
                    <a:pt x="0" y="40"/>
                  </a:lnTo>
                  <a:lnTo>
                    <a:pt x="0" y="38"/>
                  </a:lnTo>
                  <a:lnTo>
                    <a:pt x="2" y="35"/>
                  </a:lnTo>
                  <a:lnTo>
                    <a:pt x="6" y="32"/>
                  </a:lnTo>
                  <a:lnTo>
                    <a:pt x="8" y="3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1" name="Freeform 481"/>
            <p:cNvSpPr>
              <a:spLocks/>
            </p:cNvSpPr>
            <p:nvPr/>
          </p:nvSpPr>
          <p:spPr bwMode="gray">
            <a:xfrm>
              <a:off x="5253038" y="2325688"/>
              <a:ext cx="34925" cy="33338"/>
            </a:xfrm>
            <a:custGeom>
              <a:avLst/>
              <a:gdLst/>
              <a:ahLst/>
              <a:cxnLst>
                <a:cxn ang="0">
                  <a:pos x="8" y="30"/>
                </a:cxn>
                <a:cxn ang="0">
                  <a:pos x="24" y="20"/>
                </a:cxn>
                <a:cxn ang="0">
                  <a:pos x="39" y="9"/>
                </a:cxn>
                <a:cxn ang="0">
                  <a:pos x="41" y="6"/>
                </a:cxn>
                <a:cxn ang="0">
                  <a:pos x="46" y="4"/>
                </a:cxn>
                <a:cxn ang="0">
                  <a:pos x="49" y="0"/>
                </a:cxn>
                <a:cxn ang="0">
                  <a:pos x="54" y="0"/>
                </a:cxn>
                <a:cxn ang="0">
                  <a:pos x="57" y="0"/>
                </a:cxn>
                <a:cxn ang="0">
                  <a:pos x="60" y="1"/>
                </a:cxn>
                <a:cxn ang="0">
                  <a:pos x="63" y="4"/>
                </a:cxn>
                <a:cxn ang="0">
                  <a:pos x="65" y="7"/>
                </a:cxn>
                <a:cxn ang="0">
                  <a:pos x="68" y="8"/>
                </a:cxn>
                <a:cxn ang="0">
                  <a:pos x="71" y="11"/>
                </a:cxn>
                <a:cxn ang="0">
                  <a:pos x="75" y="11"/>
                </a:cxn>
                <a:cxn ang="0">
                  <a:pos x="80" y="11"/>
                </a:cxn>
                <a:cxn ang="0">
                  <a:pos x="84" y="8"/>
                </a:cxn>
                <a:cxn ang="0">
                  <a:pos x="88" y="7"/>
                </a:cxn>
                <a:cxn ang="0">
                  <a:pos x="92" y="6"/>
                </a:cxn>
                <a:cxn ang="0">
                  <a:pos x="96" y="6"/>
                </a:cxn>
                <a:cxn ang="0">
                  <a:pos x="99" y="9"/>
                </a:cxn>
                <a:cxn ang="0">
                  <a:pos x="101" y="15"/>
                </a:cxn>
                <a:cxn ang="0">
                  <a:pos x="104" y="20"/>
                </a:cxn>
                <a:cxn ang="0">
                  <a:pos x="104" y="23"/>
                </a:cxn>
                <a:cxn ang="0">
                  <a:pos x="105" y="30"/>
                </a:cxn>
                <a:cxn ang="0">
                  <a:pos x="106" y="36"/>
                </a:cxn>
                <a:cxn ang="0">
                  <a:pos x="107" y="49"/>
                </a:cxn>
                <a:cxn ang="0">
                  <a:pos x="109" y="68"/>
                </a:cxn>
                <a:cxn ang="0">
                  <a:pos x="109" y="76"/>
                </a:cxn>
                <a:cxn ang="0">
                  <a:pos x="108" y="84"/>
                </a:cxn>
                <a:cxn ang="0">
                  <a:pos x="106" y="90"/>
                </a:cxn>
                <a:cxn ang="0">
                  <a:pos x="103" y="95"/>
                </a:cxn>
                <a:cxn ang="0">
                  <a:pos x="98" y="98"/>
                </a:cxn>
                <a:cxn ang="0">
                  <a:pos x="91" y="100"/>
                </a:cxn>
                <a:cxn ang="0">
                  <a:pos x="84" y="100"/>
                </a:cxn>
                <a:cxn ang="0">
                  <a:pos x="79" y="100"/>
                </a:cxn>
                <a:cxn ang="0">
                  <a:pos x="71" y="100"/>
                </a:cxn>
                <a:cxn ang="0">
                  <a:pos x="62" y="101"/>
                </a:cxn>
                <a:cxn ang="0">
                  <a:pos x="54" y="102"/>
                </a:cxn>
                <a:cxn ang="0">
                  <a:pos x="44" y="104"/>
                </a:cxn>
                <a:cxn ang="0">
                  <a:pos x="38" y="105"/>
                </a:cxn>
                <a:cxn ang="0">
                  <a:pos x="31" y="106"/>
                </a:cxn>
                <a:cxn ang="0">
                  <a:pos x="30" y="102"/>
                </a:cxn>
                <a:cxn ang="0">
                  <a:pos x="30" y="96"/>
                </a:cxn>
                <a:cxn ang="0">
                  <a:pos x="30" y="90"/>
                </a:cxn>
                <a:cxn ang="0">
                  <a:pos x="28" y="85"/>
                </a:cxn>
                <a:cxn ang="0">
                  <a:pos x="25" y="82"/>
                </a:cxn>
                <a:cxn ang="0">
                  <a:pos x="21" y="80"/>
                </a:cxn>
                <a:cxn ang="0">
                  <a:pos x="21" y="73"/>
                </a:cxn>
                <a:cxn ang="0">
                  <a:pos x="22" y="66"/>
                </a:cxn>
                <a:cxn ang="0">
                  <a:pos x="23" y="62"/>
                </a:cxn>
                <a:cxn ang="0">
                  <a:pos x="23" y="58"/>
                </a:cxn>
                <a:cxn ang="0">
                  <a:pos x="22" y="56"/>
                </a:cxn>
                <a:cxn ang="0">
                  <a:pos x="21" y="54"/>
                </a:cxn>
                <a:cxn ang="0">
                  <a:pos x="14" y="49"/>
                </a:cxn>
                <a:cxn ang="0">
                  <a:pos x="6" y="46"/>
                </a:cxn>
                <a:cxn ang="0">
                  <a:pos x="2" y="44"/>
                </a:cxn>
                <a:cxn ang="0">
                  <a:pos x="0" y="40"/>
                </a:cxn>
                <a:cxn ang="0">
                  <a:pos x="0" y="38"/>
                </a:cxn>
                <a:cxn ang="0">
                  <a:pos x="2" y="35"/>
                </a:cxn>
                <a:cxn ang="0">
                  <a:pos x="6" y="32"/>
                </a:cxn>
                <a:cxn ang="0">
                  <a:pos x="8" y="30"/>
                </a:cxn>
              </a:cxnLst>
              <a:rect l="0" t="0" r="r" b="b"/>
              <a:pathLst>
                <a:path w="109" h="106">
                  <a:moveTo>
                    <a:pt x="8" y="30"/>
                  </a:moveTo>
                  <a:lnTo>
                    <a:pt x="24" y="20"/>
                  </a:lnTo>
                  <a:lnTo>
                    <a:pt x="39" y="9"/>
                  </a:lnTo>
                  <a:lnTo>
                    <a:pt x="41" y="6"/>
                  </a:lnTo>
                  <a:lnTo>
                    <a:pt x="46" y="4"/>
                  </a:lnTo>
                  <a:lnTo>
                    <a:pt x="49" y="0"/>
                  </a:lnTo>
                  <a:lnTo>
                    <a:pt x="54" y="0"/>
                  </a:lnTo>
                  <a:lnTo>
                    <a:pt x="57" y="0"/>
                  </a:lnTo>
                  <a:lnTo>
                    <a:pt x="60" y="1"/>
                  </a:lnTo>
                  <a:lnTo>
                    <a:pt x="63" y="4"/>
                  </a:lnTo>
                  <a:lnTo>
                    <a:pt x="65" y="7"/>
                  </a:lnTo>
                  <a:lnTo>
                    <a:pt x="68" y="8"/>
                  </a:lnTo>
                  <a:lnTo>
                    <a:pt x="71" y="11"/>
                  </a:lnTo>
                  <a:lnTo>
                    <a:pt x="75" y="11"/>
                  </a:lnTo>
                  <a:lnTo>
                    <a:pt x="80" y="11"/>
                  </a:lnTo>
                  <a:lnTo>
                    <a:pt x="84" y="8"/>
                  </a:lnTo>
                  <a:lnTo>
                    <a:pt x="88" y="7"/>
                  </a:lnTo>
                  <a:lnTo>
                    <a:pt x="92" y="6"/>
                  </a:lnTo>
                  <a:lnTo>
                    <a:pt x="96" y="6"/>
                  </a:lnTo>
                  <a:lnTo>
                    <a:pt x="99" y="9"/>
                  </a:lnTo>
                  <a:lnTo>
                    <a:pt x="101" y="15"/>
                  </a:lnTo>
                  <a:lnTo>
                    <a:pt x="104" y="20"/>
                  </a:lnTo>
                  <a:lnTo>
                    <a:pt x="104" y="23"/>
                  </a:lnTo>
                  <a:lnTo>
                    <a:pt x="105" y="30"/>
                  </a:lnTo>
                  <a:lnTo>
                    <a:pt x="106" y="36"/>
                  </a:lnTo>
                  <a:lnTo>
                    <a:pt x="107" y="49"/>
                  </a:lnTo>
                  <a:lnTo>
                    <a:pt x="109" y="68"/>
                  </a:lnTo>
                  <a:lnTo>
                    <a:pt x="109" y="76"/>
                  </a:lnTo>
                  <a:lnTo>
                    <a:pt x="108" y="84"/>
                  </a:lnTo>
                  <a:lnTo>
                    <a:pt x="106" y="90"/>
                  </a:lnTo>
                  <a:lnTo>
                    <a:pt x="103" y="95"/>
                  </a:lnTo>
                  <a:lnTo>
                    <a:pt x="98" y="98"/>
                  </a:lnTo>
                  <a:lnTo>
                    <a:pt x="91" y="100"/>
                  </a:lnTo>
                  <a:lnTo>
                    <a:pt x="84" y="100"/>
                  </a:lnTo>
                  <a:lnTo>
                    <a:pt x="79" y="100"/>
                  </a:lnTo>
                  <a:lnTo>
                    <a:pt x="71" y="100"/>
                  </a:lnTo>
                  <a:lnTo>
                    <a:pt x="62" y="101"/>
                  </a:lnTo>
                  <a:lnTo>
                    <a:pt x="54" y="102"/>
                  </a:lnTo>
                  <a:lnTo>
                    <a:pt x="44" y="104"/>
                  </a:lnTo>
                  <a:lnTo>
                    <a:pt x="38" y="105"/>
                  </a:lnTo>
                  <a:lnTo>
                    <a:pt x="31" y="106"/>
                  </a:lnTo>
                  <a:lnTo>
                    <a:pt x="30" y="102"/>
                  </a:lnTo>
                  <a:lnTo>
                    <a:pt x="30" y="96"/>
                  </a:lnTo>
                  <a:lnTo>
                    <a:pt x="30" y="90"/>
                  </a:lnTo>
                  <a:lnTo>
                    <a:pt x="28" y="85"/>
                  </a:lnTo>
                  <a:lnTo>
                    <a:pt x="25" y="82"/>
                  </a:lnTo>
                  <a:lnTo>
                    <a:pt x="21" y="80"/>
                  </a:lnTo>
                  <a:lnTo>
                    <a:pt x="21" y="73"/>
                  </a:lnTo>
                  <a:lnTo>
                    <a:pt x="22" y="66"/>
                  </a:lnTo>
                  <a:lnTo>
                    <a:pt x="23" y="62"/>
                  </a:lnTo>
                  <a:lnTo>
                    <a:pt x="23" y="58"/>
                  </a:lnTo>
                  <a:lnTo>
                    <a:pt x="22" y="56"/>
                  </a:lnTo>
                  <a:lnTo>
                    <a:pt x="21" y="54"/>
                  </a:lnTo>
                  <a:lnTo>
                    <a:pt x="14" y="49"/>
                  </a:lnTo>
                  <a:lnTo>
                    <a:pt x="6" y="46"/>
                  </a:lnTo>
                  <a:lnTo>
                    <a:pt x="2" y="44"/>
                  </a:lnTo>
                  <a:lnTo>
                    <a:pt x="0" y="40"/>
                  </a:lnTo>
                  <a:lnTo>
                    <a:pt x="0" y="38"/>
                  </a:lnTo>
                  <a:lnTo>
                    <a:pt x="2" y="35"/>
                  </a:lnTo>
                  <a:lnTo>
                    <a:pt x="6" y="32"/>
                  </a:lnTo>
                  <a:lnTo>
                    <a:pt x="8" y="3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2" name="Freeform 482"/>
            <p:cNvSpPr>
              <a:spLocks/>
            </p:cNvSpPr>
            <p:nvPr/>
          </p:nvSpPr>
          <p:spPr bwMode="gray">
            <a:xfrm>
              <a:off x="5264150" y="2357438"/>
              <a:ext cx="65088" cy="74613"/>
            </a:xfrm>
            <a:custGeom>
              <a:avLst/>
              <a:gdLst/>
              <a:ahLst/>
              <a:cxnLst>
                <a:cxn ang="0">
                  <a:pos x="16" y="27"/>
                </a:cxn>
                <a:cxn ang="0">
                  <a:pos x="36" y="16"/>
                </a:cxn>
                <a:cxn ang="0">
                  <a:pos x="68" y="11"/>
                </a:cxn>
                <a:cxn ang="0">
                  <a:pos x="99" y="2"/>
                </a:cxn>
                <a:cxn ang="0">
                  <a:pos x="117" y="0"/>
                </a:cxn>
                <a:cxn ang="0">
                  <a:pos x="128" y="4"/>
                </a:cxn>
                <a:cxn ang="0">
                  <a:pos x="133" y="8"/>
                </a:cxn>
                <a:cxn ang="0">
                  <a:pos x="135" y="14"/>
                </a:cxn>
                <a:cxn ang="0">
                  <a:pos x="133" y="20"/>
                </a:cxn>
                <a:cxn ang="0">
                  <a:pos x="127" y="27"/>
                </a:cxn>
                <a:cxn ang="0">
                  <a:pos x="120" y="33"/>
                </a:cxn>
                <a:cxn ang="0">
                  <a:pos x="116" y="44"/>
                </a:cxn>
                <a:cxn ang="0">
                  <a:pos x="115" y="55"/>
                </a:cxn>
                <a:cxn ang="0">
                  <a:pos x="118" y="65"/>
                </a:cxn>
                <a:cxn ang="0">
                  <a:pos x="125" y="76"/>
                </a:cxn>
                <a:cxn ang="0">
                  <a:pos x="133" y="84"/>
                </a:cxn>
                <a:cxn ang="0">
                  <a:pos x="143" y="89"/>
                </a:cxn>
                <a:cxn ang="0">
                  <a:pos x="154" y="90"/>
                </a:cxn>
                <a:cxn ang="0">
                  <a:pos x="168" y="88"/>
                </a:cxn>
                <a:cxn ang="0">
                  <a:pos x="184" y="90"/>
                </a:cxn>
                <a:cxn ang="0">
                  <a:pos x="197" y="100"/>
                </a:cxn>
                <a:cxn ang="0">
                  <a:pos x="201" y="108"/>
                </a:cxn>
                <a:cxn ang="0">
                  <a:pos x="201" y="114"/>
                </a:cxn>
                <a:cxn ang="0">
                  <a:pos x="197" y="122"/>
                </a:cxn>
                <a:cxn ang="0">
                  <a:pos x="184" y="130"/>
                </a:cxn>
                <a:cxn ang="0">
                  <a:pos x="173" y="143"/>
                </a:cxn>
                <a:cxn ang="0">
                  <a:pos x="160" y="165"/>
                </a:cxn>
                <a:cxn ang="0">
                  <a:pos x="149" y="190"/>
                </a:cxn>
                <a:cxn ang="0">
                  <a:pos x="141" y="200"/>
                </a:cxn>
                <a:cxn ang="0">
                  <a:pos x="133" y="206"/>
                </a:cxn>
                <a:cxn ang="0">
                  <a:pos x="122" y="208"/>
                </a:cxn>
                <a:cxn ang="0">
                  <a:pos x="110" y="214"/>
                </a:cxn>
                <a:cxn ang="0">
                  <a:pos x="102" y="225"/>
                </a:cxn>
                <a:cxn ang="0">
                  <a:pos x="97" y="233"/>
                </a:cxn>
                <a:cxn ang="0">
                  <a:pos x="90" y="236"/>
                </a:cxn>
                <a:cxn ang="0">
                  <a:pos x="84" y="235"/>
                </a:cxn>
                <a:cxn ang="0">
                  <a:pos x="78" y="231"/>
                </a:cxn>
                <a:cxn ang="0">
                  <a:pos x="76" y="225"/>
                </a:cxn>
                <a:cxn ang="0">
                  <a:pos x="76" y="214"/>
                </a:cxn>
                <a:cxn ang="0">
                  <a:pos x="86" y="189"/>
                </a:cxn>
                <a:cxn ang="0">
                  <a:pos x="90" y="173"/>
                </a:cxn>
                <a:cxn ang="0">
                  <a:pos x="75" y="171"/>
                </a:cxn>
                <a:cxn ang="0">
                  <a:pos x="45" y="184"/>
                </a:cxn>
                <a:cxn ang="0">
                  <a:pos x="22" y="190"/>
                </a:cxn>
                <a:cxn ang="0">
                  <a:pos x="11" y="189"/>
                </a:cxn>
                <a:cxn ang="0">
                  <a:pos x="4" y="184"/>
                </a:cxn>
                <a:cxn ang="0">
                  <a:pos x="0" y="176"/>
                </a:cxn>
                <a:cxn ang="0">
                  <a:pos x="8" y="159"/>
                </a:cxn>
                <a:cxn ang="0">
                  <a:pos x="19" y="142"/>
                </a:cxn>
                <a:cxn ang="0">
                  <a:pos x="19" y="128"/>
                </a:cxn>
                <a:cxn ang="0">
                  <a:pos x="20" y="120"/>
                </a:cxn>
                <a:cxn ang="0">
                  <a:pos x="29" y="102"/>
                </a:cxn>
                <a:cxn ang="0">
                  <a:pos x="35" y="84"/>
                </a:cxn>
                <a:cxn ang="0">
                  <a:pos x="28" y="72"/>
                </a:cxn>
                <a:cxn ang="0">
                  <a:pos x="9" y="55"/>
                </a:cxn>
                <a:cxn ang="0">
                  <a:pos x="4" y="43"/>
                </a:cxn>
              </a:cxnLst>
              <a:rect l="0" t="0" r="r" b="b"/>
              <a:pathLst>
                <a:path w="203" h="236">
                  <a:moveTo>
                    <a:pt x="5" y="36"/>
                  </a:moveTo>
                  <a:lnTo>
                    <a:pt x="16" y="27"/>
                  </a:lnTo>
                  <a:lnTo>
                    <a:pt x="26" y="21"/>
                  </a:lnTo>
                  <a:lnTo>
                    <a:pt x="36" y="16"/>
                  </a:lnTo>
                  <a:lnTo>
                    <a:pt x="46" y="14"/>
                  </a:lnTo>
                  <a:lnTo>
                    <a:pt x="68" y="11"/>
                  </a:lnTo>
                  <a:lnTo>
                    <a:pt x="91" y="4"/>
                  </a:lnTo>
                  <a:lnTo>
                    <a:pt x="99" y="2"/>
                  </a:lnTo>
                  <a:lnTo>
                    <a:pt x="108" y="0"/>
                  </a:lnTo>
                  <a:lnTo>
                    <a:pt x="117" y="0"/>
                  </a:lnTo>
                  <a:lnTo>
                    <a:pt x="125" y="3"/>
                  </a:lnTo>
                  <a:lnTo>
                    <a:pt x="128" y="4"/>
                  </a:lnTo>
                  <a:lnTo>
                    <a:pt x="131" y="6"/>
                  </a:lnTo>
                  <a:lnTo>
                    <a:pt x="133" y="8"/>
                  </a:lnTo>
                  <a:lnTo>
                    <a:pt x="134" y="11"/>
                  </a:lnTo>
                  <a:lnTo>
                    <a:pt x="135" y="14"/>
                  </a:lnTo>
                  <a:lnTo>
                    <a:pt x="134" y="16"/>
                  </a:lnTo>
                  <a:lnTo>
                    <a:pt x="133" y="20"/>
                  </a:lnTo>
                  <a:lnTo>
                    <a:pt x="131" y="23"/>
                  </a:lnTo>
                  <a:lnTo>
                    <a:pt x="127" y="27"/>
                  </a:lnTo>
                  <a:lnTo>
                    <a:pt x="124" y="29"/>
                  </a:lnTo>
                  <a:lnTo>
                    <a:pt x="120" y="33"/>
                  </a:lnTo>
                  <a:lnTo>
                    <a:pt x="117" y="38"/>
                  </a:lnTo>
                  <a:lnTo>
                    <a:pt x="116" y="44"/>
                  </a:lnTo>
                  <a:lnTo>
                    <a:pt x="115" y="49"/>
                  </a:lnTo>
                  <a:lnTo>
                    <a:pt x="115" y="55"/>
                  </a:lnTo>
                  <a:lnTo>
                    <a:pt x="116" y="61"/>
                  </a:lnTo>
                  <a:lnTo>
                    <a:pt x="118" y="65"/>
                  </a:lnTo>
                  <a:lnTo>
                    <a:pt x="122" y="71"/>
                  </a:lnTo>
                  <a:lnTo>
                    <a:pt x="125" y="76"/>
                  </a:lnTo>
                  <a:lnTo>
                    <a:pt x="128" y="80"/>
                  </a:lnTo>
                  <a:lnTo>
                    <a:pt x="133" y="84"/>
                  </a:lnTo>
                  <a:lnTo>
                    <a:pt x="138" y="87"/>
                  </a:lnTo>
                  <a:lnTo>
                    <a:pt x="143" y="89"/>
                  </a:lnTo>
                  <a:lnTo>
                    <a:pt x="148" y="90"/>
                  </a:lnTo>
                  <a:lnTo>
                    <a:pt x="154" y="90"/>
                  </a:lnTo>
                  <a:lnTo>
                    <a:pt x="159" y="89"/>
                  </a:lnTo>
                  <a:lnTo>
                    <a:pt x="168" y="88"/>
                  </a:lnTo>
                  <a:lnTo>
                    <a:pt x="176" y="88"/>
                  </a:lnTo>
                  <a:lnTo>
                    <a:pt x="184" y="90"/>
                  </a:lnTo>
                  <a:lnTo>
                    <a:pt x="192" y="95"/>
                  </a:lnTo>
                  <a:lnTo>
                    <a:pt x="197" y="100"/>
                  </a:lnTo>
                  <a:lnTo>
                    <a:pt x="199" y="103"/>
                  </a:lnTo>
                  <a:lnTo>
                    <a:pt x="201" y="108"/>
                  </a:lnTo>
                  <a:lnTo>
                    <a:pt x="203" y="111"/>
                  </a:lnTo>
                  <a:lnTo>
                    <a:pt x="201" y="114"/>
                  </a:lnTo>
                  <a:lnTo>
                    <a:pt x="200" y="119"/>
                  </a:lnTo>
                  <a:lnTo>
                    <a:pt x="197" y="122"/>
                  </a:lnTo>
                  <a:lnTo>
                    <a:pt x="191" y="125"/>
                  </a:lnTo>
                  <a:lnTo>
                    <a:pt x="184" y="130"/>
                  </a:lnTo>
                  <a:lnTo>
                    <a:pt x="179" y="136"/>
                  </a:lnTo>
                  <a:lnTo>
                    <a:pt x="173" y="143"/>
                  </a:lnTo>
                  <a:lnTo>
                    <a:pt x="168" y="150"/>
                  </a:lnTo>
                  <a:lnTo>
                    <a:pt x="160" y="165"/>
                  </a:lnTo>
                  <a:lnTo>
                    <a:pt x="154" y="181"/>
                  </a:lnTo>
                  <a:lnTo>
                    <a:pt x="149" y="190"/>
                  </a:lnTo>
                  <a:lnTo>
                    <a:pt x="143" y="196"/>
                  </a:lnTo>
                  <a:lnTo>
                    <a:pt x="141" y="200"/>
                  </a:lnTo>
                  <a:lnTo>
                    <a:pt x="136" y="203"/>
                  </a:lnTo>
                  <a:lnTo>
                    <a:pt x="133" y="206"/>
                  </a:lnTo>
                  <a:lnTo>
                    <a:pt x="127" y="207"/>
                  </a:lnTo>
                  <a:lnTo>
                    <a:pt x="122" y="208"/>
                  </a:lnTo>
                  <a:lnTo>
                    <a:pt x="115" y="210"/>
                  </a:lnTo>
                  <a:lnTo>
                    <a:pt x="110" y="214"/>
                  </a:lnTo>
                  <a:lnTo>
                    <a:pt x="106" y="219"/>
                  </a:lnTo>
                  <a:lnTo>
                    <a:pt x="102" y="225"/>
                  </a:lnTo>
                  <a:lnTo>
                    <a:pt x="98" y="231"/>
                  </a:lnTo>
                  <a:lnTo>
                    <a:pt x="97" y="233"/>
                  </a:lnTo>
                  <a:lnTo>
                    <a:pt x="93" y="235"/>
                  </a:lnTo>
                  <a:lnTo>
                    <a:pt x="90" y="236"/>
                  </a:lnTo>
                  <a:lnTo>
                    <a:pt x="86" y="236"/>
                  </a:lnTo>
                  <a:lnTo>
                    <a:pt x="84" y="235"/>
                  </a:lnTo>
                  <a:lnTo>
                    <a:pt x="81" y="234"/>
                  </a:lnTo>
                  <a:lnTo>
                    <a:pt x="78" y="231"/>
                  </a:lnTo>
                  <a:lnTo>
                    <a:pt x="76" y="228"/>
                  </a:lnTo>
                  <a:lnTo>
                    <a:pt x="76" y="225"/>
                  </a:lnTo>
                  <a:lnTo>
                    <a:pt x="75" y="222"/>
                  </a:lnTo>
                  <a:lnTo>
                    <a:pt x="76" y="214"/>
                  </a:lnTo>
                  <a:lnTo>
                    <a:pt x="79" y="204"/>
                  </a:lnTo>
                  <a:lnTo>
                    <a:pt x="86" y="189"/>
                  </a:lnTo>
                  <a:lnTo>
                    <a:pt x="90" y="175"/>
                  </a:lnTo>
                  <a:lnTo>
                    <a:pt x="90" y="173"/>
                  </a:lnTo>
                  <a:lnTo>
                    <a:pt x="89" y="169"/>
                  </a:lnTo>
                  <a:lnTo>
                    <a:pt x="75" y="171"/>
                  </a:lnTo>
                  <a:lnTo>
                    <a:pt x="60" y="177"/>
                  </a:lnTo>
                  <a:lnTo>
                    <a:pt x="45" y="184"/>
                  </a:lnTo>
                  <a:lnTo>
                    <a:pt x="32" y="189"/>
                  </a:lnTo>
                  <a:lnTo>
                    <a:pt x="22" y="190"/>
                  </a:lnTo>
                  <a:lnTo>
                    <a:pt x="14" y="190"/>
                  </a:lnTo>
                  <a:lnTo>
                    <a:pt x="11" y="189"/>
                  </a:lnTo>
                  <a:lnTo>
                    <a:pt x="8" y="187"/>
                  </a:lnTo>
                  <a:lnTo>
                    <a:pt x="4" y="184"/>
                  </a:lnTo>
                  <a:lnTo>
                    <a:pt x="2" y="181"/>
                  </a:lnTo>
                  <a:lnTo>
                    <a:pt x="0" y="176"/>
                  </a:lnTo>
                  <a:lnTo>
                    <a:pt x="0" y="170"/>
                  </a:lnTo>
                  <a:lnTo>
                    <a:pt x="8" y="159"/>
                  </a:lnTo>
                  <a:lnTo>
                    <a:pt x="18" y="147"/>
                  </a:lnTo>
                  <a:lnTo>
                    <a:pt x="19" y="142"/>
                  </a:lnTo>
                  <a:lnTo>
                    <a:pt x="19" y="136"/>
                  </a:lnTo>
                  <a:lnTo>
                    <a:pt x="19" y="128"/>
                  </a:lnTo>
                  <a:lnTo>
                    <a:pt x="19" y="124"/>
                  </a:lnTo>
                  <a:lnTo>
                    <a:pt x="20" y="120"/>
                  </a:lnTo>
                  <a:lnTo>
                    <a:pt x="21" y="114"/>
                  </a:lnTo>
                  <a:lnTo>
                    <a:pt x="29" y="102"/>
                  </a:lnTo>
                  <a:lnTo>
                    <a:pt x="36" y="90"/>
                  </a:lnTo>
                  <a:lnTo>
                    <a:pt x="35" y="84"/>
                  </a:lnTo>
                  <a:lnTo>
                    <a:pt x="34" y="77"/>
                  </a:lnTo>
                  <a:lnTo>
                    <a:pt x="28" y="72"/>
                  </a:lnTo>
                  <a:lnTo>
                    <a:pt x="18" y="64"/>
                  </a:lnTo>
                  <a:lnTo>
                    <a:pt x="9" y="55"/>
                  </a:lnTo>
                  <a:lnTo>
                    <a:pt x="4" y="49"/>
                  </a:lnTo>
                  <a:lnTo>
                    <a:pt x="4" y="43"/>
                  </a:lnTo>
                  <a:lnTo>
                    <a:pt x="5" y="36"/>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3" name="Freeform 483"/>
            <p:cNvSpPr>
              <a:spLocks/>
            </p:cNvSpPr>
            <p:nvPr/>
          </p:nvSpPr>
          <p:spPr bwMode="gray">
            <a:xfrm>
              <a:off x="5264150" y="2357438"/>
              <a:ext cx="65088" cy="74613"/>
            </a:xfrm>
            <a:custGeom>
              <a:avLst/>
              <a:gdLst/>
              <a:ahLst/>
              <a:cxnLst>
                <a:cxn ang="0">
                  <a:pos x="16" y="27"/>
                </a:cxn>
                <a:cxn ang="0">
                  <a:pos x="36" y="16"/>
                </a:cxn>
                <a:cxn ang="0">
                  <a:pos x="68" y="11"/>
                </a:cxn>
                <a:cxn ang="0">
                  <a:pos x="99" y="2"/>
                </a:cxn>
                <a:cxn ang="0">
                  <a:pos x="117" y="0"/>
                </a:cxn>
                <a:cxn ang="0">
                  <a:pos x="128" y="4"/>
                </a:cxn>
                <a:cxn ang="0">
                  <a:pos x="133" y="8"/>
                </a:cxn>
                <a:cxn ang="0">
                  <a:pos x="135" y="14"/>
                </a:cxn>
                <a:cxn ang="0">
                  <a:pos x="133" y="20"/>
                </a:cxn>
                <a:cxn ang="0">
                  <a:pos x="127" y="27"/>
                </a:cxn>
                <a:cxn ang="0">
                  <a:pos x="120" y="33"/>
                </a:cxn>
                <a:cxn ang="0">
                  <a:pos x="116" y="44"/>
                </a:cxn>
                <a:cxn ang="0">
                  <a:pos x="115" y="55"/>
                </a:cxn>
                <a:cxn ang="0">
                  <a:pos x="118" y="65"/>
                </a:cxn>
                <a:cxn ang="0">
                  <a:pos x="125" y="76"/>
                </a:cxn>
                <a:cxn ang="0">
                  <a:pos x="133" y="84"/>
                </a:cxn>
                <a:cxn ang="0">
                  <a:pos x="143" y="89"/>
                </a:cxn>
                <a:cxn ang="0">
                  <a:pos x="154" y="90"/>
                </a:cxn>
                <a:cxn ang="0">
                  <a:pos x="168" y="88"/>
                </a:cxn>
                <a:cxn ang="0">
                  <a:pos x="184" y="90"/>
                </a:cxn>
                <a:cxn ang="0">
                  <a:pos x="197" y="100"/>
                </a:cxn>
                <a:cxn ang="0">
                  <a:pos x="201" y="108"/>
                </a:cxn>
                <a:cxn ang="0">
                  <a:pos x="201" y="114"/>
                </a:cxn>
                <a:cxn ang="0">
                  <a:pos x="197" y="122"/>
                </a:cxn>
                <a:cxn ang="0">
                  <a:pos x="184" y="130"/>
                </a:cxn>
                <a:cxn ang="0">
                  <a:pos x="173" y="143"/>
                </a:cxn>
                <a:cxn ang="0">
                  <a:pos x="160" y="165"/>
                </a:cxn>
                <a:cxn ang="0">
                  <a:pos x="149" y="190"/>
                </a:cxn>
                <a:cxn ang="0">
                  <a:pos x="141" y="200"/>
                </a:cxn>
                <a:cxn ang="0">
                  <a:pos x="133" y="206"/>
                </a:cxn>
                <a:cxn ang="0">
                  <a:pos x="122" y="208"/>
                </a:cxn>
                <a:cxn ang="0">
                  <a:pos x="110" y="214"/>
                </a:cxn>
                <a:cxn ang="0">
                  <a:pos x="102" y="225"/>
                </a:cxn>
                <a:cxn ang="0">
                  <a:pos x="97" y="233"/>
                </a:cxn>
                <a:cxn ang="0">
                  <a:pos x="90" y="236"/>
                </a:cxn>
                <a:cxn ang="0">
                  <a:pos x="84" y="235"/>
                </a:cxn>
                <a:cxn ang="0">
                  <a:pos x="78" y="231"/>
                </a:cxn>
                <a:cxn ang="0">
                  <a:pos x="76" y="225"/>
                </a:cxn>
                <a:cxn ang="0">
                  <a:pos x="76" y="214"/>
                </a:cxn>
                <a:cxn ang="0">
                  <a:pos x="86" y="189"/>
                </a:cxn>
                <a:cxn ang="0">
                  <a:pos x="90" y="173"/>
                </a:cxn>
                <a:cxn ang="0">
                  <a:pos x="75" y="171"/>
                </a:cxn>
                <a:cxn ang="0">
                  <a:pos x="45" y="184"/>
                </a:cxn>
                <a:cxn ang="0">
                  <a:pos x="22" y="190"/>
                </a:cxn>
                <a:cxn ang="0">
                  <a:pos x="11" y="189"/>
                </a:cxn>
                <a:cxn ang="0">
                  <a:pos x="4" y="184"/>
                </a:cxn>
                <a:cxn ang="0">
                  <a:pos x="0" y="176"/>
                </a:cxn>
                <a:cxn ang="0">
                  <a:pos x="8" y="159"/>
                </a:cxn>
                <a:cxn ang="0">
                  <a:pos x="19" y="142"/>
                </a:cxn>
                <a:cxn ang="0">
                  <a:pos x="19" y="128"/>
                </a:cxn>
                <a:cxn ang="0">
                  <a:pos x="20" y="120"/>
                </a:cxn>
                <a:cxn ang="0">
                  <a:pos x="29" y="102"/>
                </a:cxn>
                <a:cxn ang="0">
                  <a:pos x="35" y="84"/>
                </a:cxn>
                <a:cxn ang="0">
                  <a:pos x="28" y="72"/>
                </a:cxn>
                <a:cxn ang="0">
                  <a:pos x="9" y="55"/>
                </a:cxn>
                <a:cxn ang="0">
                  <a:pos x="4" y="43"/>
                </a:cxn>
              </a:cxnLst>
              <a:rect l="0" t="0" r="r" b="b"/>
              <a:pathLst>
                <a:path w="203" h="236">
                  <a:moveTo>
                    <a:pt x="5" y="36"/>
                  </a:moveTo>
                  <a:lnTo>
                    <a:pt x="16" y="27"/>
                  </a:lnTo>
                  <a:lnTo>
                    <a:pt x="26" y="21"/>
                  </a:lnTo>
                  <a:lnTo>
                    <a:pt x="36" y="16"/>
                  </a:lnTo>
                  <a:lnTo>
                    <a:pt x="46" y="14"/>
                  </a:lnTo>
                  <a:lnTo>
                    <a:pt x="68" y="11"/>
                  </a:lnTo>
                  <a:lnTo>
                    <a:pt x="91" y="4"/>
                  </a:lnTo>
                  <a:lnTo>
                    <a:pt x="99" y="2"/>
                  </a:lnTo>
                  <a:lnTo>
                    <a:pt x="108" y="0"/>
                  </a:lnTo>
                  <a:lnTo>
                    <a:pt x="117" y="0"/>
                  </a:lnTo>
                  <a:lnTo>
                    <a:pt x="125" y="3"/>
                  </a:lnTo>
                  <a:lnTo>
                    <a:pt x="128" y="4"/>
                  </a:lnTo>
                  <a:lnTo>
                    <a:pt x="131" y="6"/>
                  </a:lnTo>
                  <a:lnTo>
                    <a:pt x="133" y="8"/>
                  </a:lnTo>
                  <a:lnTo>
                    <a:pt x="134" y="11"/>
                  </a:lnTo>
                  <a:lnTo>
                    <a:pt x="135" y="14"/>
                  </a:lnTo>
                  <a:lnTo>
                    <a:pt x="134" y="16"/>
                  </a:lnTo>
                  <a:lnTo>
                    <a:pt x="133" y="20"/>
                  </a:lnTo>
                  <a:lnTo>
                    <a:pt x="131" y="23"/>
                  </a:lnTo>
                  <a:lnTo>
                    <a:pt x="127" y="27"/>
                  </a:lnTo>
                  <a:lnTo>
                    <a:pt x="124" y="29"/>
                  </a:lnTo>
                  <a:lnTo>
                    <a:pt x="120" y="33"/>
                  </a:lnTo>
                  <a:lnTo>
                    <a:pt x="117" y="38"/>
                  </a:lnTo>
                  <a:lnTo>
                    <a:pt x="116" y="44"/>
                  </a:lnTo>
                  <a:lnTo>
                    <a:pt x="115" y="49"/>
                  </a:lnTo>
                  <a:lnTo>
                    <a:pt x="115" y="55"/>
                  </a:lnTo>
                  <a:lnTo>
                    <a:pt x="116" y="61"/>
                  </a:lnTo>
                  <a:lnTo>
                    <a:pt x="118" y="65"/>
                  </a:lnTo>
                  <a:lnTo>
                    <a:pt x="122" y="71"/>
                  </a:lnTo>
                  <a:lnTo>
                    <a:pt x="125" y="76"/>
                  </a:lnTo>
                  <a:lnTo>
                    <a:pt x="128" y="80"/>
                  </a:lnTo>
                  <a:lnTo>
                    <a:pt x="133" y="84"/>
                  </a:lnTo>
                  <a:lnTo>
                    <a:pt x="138" y="87"/>
                  </a:lnTo>
                  <a:lnTo>
                    <a:pt x="143" y="89"/>
                  </a:lnTo>
                  <a:lnTo>
                    <a:pt x="148" y="90"/>
                  </a:lnTo>
                  <a:lnTo>
                    <a:pt x="154" y="90"/>
                  </a:lnTo>
                  <a:lnTo>
                    <a:pt x="159" y="89"/>
                  </a:lnTo>
                  <a:lnTo>
                    <a:pt x="168" y="88"/>
                  </a:lnTo>
                  <a:lnTo>
                    <a:pt x="176" y="88"/>
                  </a:lnTo>
                  <a:lnTo>
                    <a:pt x="184" y="90"/>
                  </a:lnTo>
                  <a:lnTo>
                    <a:pt x="192" y="95"/>
                  </a:lnTo>
                  <a:lnTo>
                    <a:pt x="197" y="100"/>
                  </a:lnTo>
                  <a:lnTo>
                    <a:pt x="199" y="103"/>
                  </a:lnTo>
                  <a:lnTo>
                    <a:pt x="201" y="108"/>
                  </a:lnTo>
                  <a:lnTo>
                    <a:pt x="203" y="111"/>
                  </a:lnTo>
                  <a:lnTo>
                    <a:pt x="201" y="114"/>
                  </a:lnTo>
                  <a:lnTo>
                    <a:pt x="200" y="119"/>
                  </a:lnTo>
                  <a:lnTo>
                    <a:pt x="197" y="122"/>
                  </a:lnTo>
                  <a:lnTo>
                    <a:pt x="191" y="125"/>
                  </a:lnTo>
                  <a:lnTo>
                    <a:pt x="184" y="130"/>
                  </a:lnTo>
                  <a:lnTo>
                    <a:pt x="179" y="136"/>
                  </a:lnTo>
                  <a:lnTo>
                    <a:pt x="173" y="143"/>
                  </a:lnTo>
                  <a:lnTo>
                    <a:pt x="168" y="150"/>
                  </a:lnTo>
                  <a:lnTo>
                    <a:pt x="160" y="165"/>
                  </a:lnTo>
                  <a:lnTo>
                    <a:pt x="154" y="181"/>
                  </a:lnTo>
                  <a:lnTo>
                    <a:pt x="149" y="190"/>
                  </a:lnTo>
                  <a:lnTo>
                    <a:pt x="143" y="196"/>
                  </a:lnTo>
                  <a:lnTo>
                    <a:pt x="141" y="200"/>
                  </a:lnTo>
                  <a:lnTo>
                    <a:pt x="136" y="203"/>
                  </a:lnTo>
                  <a:lnTo>
                    <a:pt x="133" y="206"/>
                  </a:lnTo>
                  <a:lnTo>
                    <a:pt x="127" y="207"/>
                  </a:lnTo>
                  <a:lnTo>
                    <a:pt x="122" y="208"/>
                  </a:lnTo>
                  <a:lnTo>
                    <a:pt x="115" y="210"/>
                  </a:lnTo>
                  <a:lnTo>
                    <a:pt x="110" y="214"/>
                  </a:lnTo>
                  <a:lnTo>
                    <a:pt x="106" y="219"/>
                  </a:lnTo>
                  <a:lnTo>
                    <a:pt x="102" y="225"/>
                  </a:lnTo>
                  <a:lnTo>
                    <a:pt x="98" y="231"/>
                  </a:lnTo>
                  <a:lnTo>
                    <a:pt x="97" y="233"/>
                  </a:lnTo>
                  <a:lnTo>
                    <a:pt x="93" y="235"/>
                  </a:lnTo>
                  <a:lnTo>
                    <a:pt x="90" y="236"/>
                  </a:lnTo>
                  <a:lnTo>
                    <a:pt x="86" y="236"/>
                  </a:lnTo>
                  <a:lnTo>
                    <a:pt x="84" y="235"/>
                  </a:lnTo>
                  <a:lnTo>
                    <a:pt x="81" y="234"/>
                  </a:lnTo>
                  <a:lnTo>
                    <a:pt x="78" y="231"/>
                  </a:lnTo>
                  <a:lnTo>
                    <a:pt x="76" y="228"/>
                  </a:lnTo>
                  <a:lnTo>
                    <a:pt x="76" y="225"/>
                  </a:lnTo>
                  <a:lnTo>
                    <a:pt x="75" y="222"/>
                  </a:lnTo>
                  <a:lnTo>
                    <a:pt x="76" y="214"/>
                  </a:lnTo>
                  <a:lnTo>
                    <a:pt x="79" y="204"/>
                  </a:lnTo>
                  <a:lnTo>
                    <a:pt x="86" y="189"/>
                  </a:lnTo>
                  <a:lnTo>
                    <a:pt x="90" y="175"/>
                  </a:lnTo>
                  <a:lnTo>
                    <a:pt x="90" y="173"/>
                  </a:lnTo>
                  <a:lnTo>
                    <a:pt x="89" y="169"/>
                  </a:lnTo>
                  <a:lnTo>
                    <a:pt x="75" y="171"/>
                  </a:lnTo>
                  <a:lnTo>
                    <a:pt x="60" y="177"/>
                  </a:lnTo>
                  <a:lnTo>
                    <a:pt x="45" y="184"/>
                  </a:lnTo>
                  <a:lnTo>
                    <a:pt x="32" y="189"/>
                  </a:lnTo>
                  <a:lnTo>
                    <a:pt x="22" y="190"/>
                  </a:lnTo>
                  <a:lnTo>
                    <a:pt x="14" y="190"/>
                  </a:lnTo>
                  <a:lnTo>
                    <a:pt x="11" y="189"/>
                  </a:lnTo>
                  <a:lnTo>
                    <a:pt x="8" y="187"/>
                  </a:lnTo>
                  <a:lnTo>
                    <a:pt x="4" y="184"/>
                  </a:lnTo>
                  <a:lnTo>
                    <a:pt x="2" y="181"/>
                  </a:lnTo>
                  <a:lnTo>
                    <a:pt x="0" y="176"/>
                  </a:lnTo>
                  <a:lnTo>
                    <a:pt x="0" y="170"/>
                  </a:lnTo>
                  <a:lnTo>
                    <a:pt x="8" y="159"/>
                  </a:lnTo>
                  <a:lnTo>
                    <a:pt x="18" y="147"/>
                  </a:lnTo>
                  <a:lnTo>
                    <a:pt x="19" y="142"/>
                  </a:lnTo>
                  <a:lnTo>
                    <a:pt x="19" y="136"/>
                  </a:lnTo>
                  <a:lnTo>
                    <a:pt x="19" y="128"/>
                  </a:lnTo>
                  <a:lnTo>
                    <a:pt x="19" y="124"/>
                  </a:lnTo>
                  <a:lnTo>
                    <a:pt x="20" y="120"/>
                  </a:lnTo>
                  <a:lnTo>
                    <a:pt x="21" y="114"/>
                  </a:lnTo>
                  <a:lnTo>
                    <a:pt x="29" y="102"/>
                  </a:lnTo>
                  <a:lnTo>
                    <a:pt x="36" y="90"/>
                  </a:lnTo>
                  <a:lnTo>
                    <a:pt x="35" y="84"/>
                  </a:lnTo>
                  <a:lnTo>
                    <a:pt x="34" y="77"/>
                  </a:lnTo>
                  <a:lnTo>
                    <a:pt x="28" y="72"/>
                  </a:lnTo>
                  <a:lnTo>
                    <a:pt x="18" y="64"/>
                  </a:lnTo>
                  <a:lnTo>
                    <a:pt x="9" y="55"/>
                  </a:lnTo>
                  <a:lnTo>
                    <a:pt x="4" y="49"/>
                  </a:lnTo>
                  <a:lnTo>
                    <a:pt x="4" y="43"/>
                  </a:lnTo>
                  <a:lnTo>
                    <a:pt x="5" y="36"/>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4" name="Freeform 484"/>
            <p:cNvSpPr>
              <a:spLocks/>
            </p:cNvSpPr>
            <p:nvPr/>
          </p:nvSpPr>
          <p:spPr bwMode="gray">
            <a:xfrm>
              <a:off x="5221288" y="2205038"/>
              <a:ext cx="146050" cy="76200"/>
            </a:xfrm>
            <a:custGeom>
              <a:avLst/>
              <a:gdLst/>
              <a:ahLst/>
              <a:cxnLst>
                <a:cxn ang="0">
                  <a:pos x="458" y="21"/>
                </a:cxn>
                <a:cxn ang="0">
                  <a:pos x="457" y="37"/>
                </a:cxn>
                <a:cxn ang="0">
                  <a:pos x="448" y="48"/>
                </a:cxn>
                <a:cxn ang="0">
                  <a:pos x="429" y="70"/>
                </a:cxn>
                <a:cxn ang="0">
                  <a:pos x="418" y="88"/>
                </a:cxn>
                <a:cxn ang="0">
                  <a:pos x="404" y="100"/>
                </a:cxn>
                <a:cxn ang="0">
                  <a:pos x="392" y="108"/>
                </a:cxn>
                <a:cxn ang="0">
                  <a:pos x="390" y="119"/>
                </a:cxn>
                <a:cxn ang="0">
                  <a:pos x="392" y="140"/>
                </a:cxn>
                <a:cxn ang="0">
                  <a:pos x="390" y="155"/>
                </a:cxn>
                <a:cxn ang="0">
                  <a:pos x="375" y="181"/>
                </a:cxn>
                <a:cxn ang="0">
                  <a:pos x="358" y="191"/>
                </a:cxn>
                <a:cxn ang="0">
                  <a:pos x="348" y="186"/>
                </a:cxn>
                <a:cxn ang="0">
                  <a:pos x="339" y="179"/>
                </a:cxn>
                <a:cxn ang="0">
                  <a:pos x="324" y="182"/>
                </a:cxn>
                <a:cxn ang="0">
                  <a:pos x="310" y="198"/>
                </a:cxn>
                <a:cxn ang="0">
                  <a:pos x="307" y="215"/>
                </a:cxn>
                <a:cxn ang="0">
                  <a:pos x="299" y="233"/>
                </a:cxn>
                <a:cxn ang="0">
                  <a:pos x="288" y="240"/>
                </a:cxn>
                <a:cxn ang="0">
                  <a:pos x="267" y="240"/>
                </a:cxn>
                <a:cxn ang="0">
                  <a:pos x="247" y="227"/>
                </a:cxn>
                <a:cxn ang="0">
                  <a:pos x="230" y="207"/>
                </a:cxn>
                <a:cxn ang="0">
                  <a:pos x="227" y="191"/>
                </a:cxn>
                <a:cxn ang="0">
                  <a:pos x="235" y="171"/>
                </a:cxn>
                <a:cxn ang="0">
                  <a:pos x="226" y="167"/>
                </a:cxn>
                <a:cxn ang="0">
                  <a:pos x="189" y="179"/>
                </a:cxn>
                <a:cxn ang="0">
                  <a:pos x="165" y="175"/>
                </a:cxn>
                <a:cxn ang="0">
                  <a:pos x="154" y="176"/>
                </a:cxn>
                <a:cxn ang="0">
                  <a:pos x="140" y="183"/>
                </a:cxn>
                <a:cxn ang="0">
                  <a:pos x="133" y="169"/>
                </a:cxn>
                <a:cxn ang="0">
                  <a:pos x="122" y="155"/>
                </a:cxn>
                <a:cxn ang="0">
                  <a:pos x="85" y="142"/>
                </a:cxn>
                <a:cxn ang="0">
                  <a:pos x="75" y="133"/>
                </a:cxn>
                <a:cxn ang="0">
                  <a:pos x="73" y="120"/>
                </a:cxn>
                <a:cxn ang="0">
                  <a:pos x="77" y="109"/>
                </a:cxn>
                <a:cxn ang="0">
                  <a:pos x="87" y="106"/>
                </a:cxn>
                <a:cxn ang="0">
                  <a:pos x="103" y="111"/>
                </a:cxn>
                <a:cxn ang="0">
                  <a:pos x="117" y="116"/>
                </a:cxn>
                <a:cxn ang="0">
                  <a:pos x="121" y="105"/>
                </a:cxn>
                <a:cxn ang="0">
                  <a:pos x="125" y="94"/>
                </a:cxn>
                <a:cxn ang="0">
                  <a:pos x="142" y="87"/>
                </a:cxn>
                <a:cxn ang="0">
                  <a:pos x="170" y="84"/>
                </a:cxn>
                <a:cxn ang="0">
                  <a:pos x="182" y="77"/>
                </a:cxn>
                <a:cxn ang="0">
                  <a:pos x="181" y="62"/>
                </a:cxn>
                <a:cxn ang="0">
                  <a:pos x="172" y="52"/>
                </a:cxn>
                <a:cxn ang="0">
                  <a:pos x="149" y="56"/>
                </a:cxn>
                <a:cxn ang="0">
                  <a:pos x="120" y="60"/>
                </a:cxn>
                <a:cxn ang="0">
                  <a:pos x="83" y="78"/>
                </a:cxn>
                <a:cxn ang="0">
                  <a:pos x="50" y="93"/>
                </a:cxn>
                <a:cxn ang="0">
                  <a:pos x="38" y="93"/>
                </a:cxn>
                <a:cxn ang="0">
                  <a:pos x="31" y="85"/>
                </a:cxn>
                <a:cxn ang="0">
                  <a:pos x="10" y="47"/>
                </a:cxn>
                <a:cxn ang="0">
                  <a:pos x="3" y="21"/>
                </a:cxn>
                <a:cxn ang="0">
                  <a:pos x="20" y="13"/>
                </a:cxn>
                <a:cxn ang="0">
                  <a:pos x="23" y="0"/>
                </a:cxn>
                <a:cxn ang="0">
                  <a:pos x="75" y="0"/>
                </a:cxn>
                <a:cxn ang="0">
                  <a:pos x="238" y="0"/>
                </a:cxn>
                <a:cxn ang="0">
                  <a:pos x="401" y="0"/>
                </a:cxn>
              </a:cxnLst>
              <a:rect l="0" t="0" r="r" b="b"/>
              <a:pathLst>
                <a:path w="458" h="242">
                  <a:moveTo>
                    <a:pt x="455" y="0"/>
                  </a:moveTo>
                  <a:lnTo>
                    <a:pt x="456" y="11"/>
                  </a:lnTo>
                  <a:lnTo>
                    <a:pt x="458" y="21"/>
                  </a:lnTo>
                  <a:lnTo>
                    <a:pt x="458" y="27"/>
                  </a:lnTo>
                  <a:lnTo>
                    <a:pt x="458" y="33"/>
                  </a:lnTo>
                  <a:lnTo>
                    <a:pt x="457" y="37"/>
                  </a:lnTo>
                  <a:lnTo>
                    <a:pt x="455" y="41"/>
                  </a:lnTo>
                  <a:lnTo>
                    <a:pt x="451" y="45"/>
                  </a:lnTo>
                  <a:lnTo>
                    <a:pt x="448" y="48"/>
                  </a:lnTo>
                  <a:lnTo>
                    <a:pt x="441" y="55"/>
                  </a:lnTo>
                  <a:lnTo>
                    <a:pt x="434" y="62"/>
                  </a:lnTo>
                  <a:lnTo>
                    <a:pt x="429" y="70"/>
                  </a:lnTo>
                  <a:lnTo>
                    <a:pt x="424" y="78"/>
                  </a:lnTo>
                  <a:lnTo>
                    <a:pt x="422" y="84"/>
                  </a:lnTo>
                  <a:lnTo>
                    <a:pt x="418" y="88"/>
                  </a:lnTo>
                  <a:lnTo>
                    <a:pt x="415" y="92"/>
                  </a:lnTo>
                  <a:lnTo>
                    <a:pt x="409" y="96"/>
                  </a:lnTo>
                  <a:lnTo>
                    <a:pt x="404" y="100"/>
                  </a:lnTo>
                  <a:lnTo>
                    <a:pt x="398" y="103"/>
                  </a:lnTo>
                  <a:lnTo>
                    <a:pt x="394" y="105"/>
                  </a:lnTo>
                  <a:lnTo>
                    <a:pt x="392" y="108"/>
                  </a:lnTo>
                  <a:lnTo>
                    <a:pt x="390" y="111"/>
                  </a:lnTo>
                  <a:lnTo>
                    <a:pt x="389" y="114"/>
                  </a:lnTo>
                  <a:lnTo>
                    <a:pt x="390" y="119"/>
                  </a:lnTo>
                  <a:lnTo>
                    <a:pt x="391" y="125"/>
                  </a:lnTo>
                  <a:lnTo>
                    <a:pt x="392" y="132"/>
                  </a:lnTo>
                  <a:lnTo>
                    <a:pt x="392" y="140"/>
                  </a:lnTo>
                  <a:lnTo>
                    <a:pt x="392" y="145"/>
                  </a:lnTo>
                  <a:lnTo>
                    <a:pt x="391" y="151"/>
                  </a:lnTo>
                  <a:lnTo>
                    <a:pt x="390" y="155"/>
                  </a:lnTo>
                  <a:lnTo>
                    <a:pt x="386" y="161"/>
                  </a:lnTo>
                  <a:lnTo>
                    <a:pt x="381" y="171"/>
                  </a:lnTo>
                  <a:lnTo>
                    <a:pt x="375" y="181"/>
                  </a:lnTo>
                  <a:lnTo>
                    <a:pt x="368" y="186"/>
                  </a:lnTo>
                  <a:lnTo>
                    <a:pt x="361" y="190"/>
                  </a:lnTo>
                  <a:lnTo>
                    <a:pt x="358" y="191"/>
                  </a:lnTo>
                  <a:lnTo>
                    <a:pt x="354" y="190"/>
                  </a:lnTo>
                  <a:lnTo>
                    <a:pt x="351" y="189"/>
                  </a:lnTo>
                  <a:lnTo>
                    <a:pt x="348" y="186"/>
                  </a:lnTo>
                  <a:lnTo>
                    <a:pt x="344" y="183"/>
                  </a:lnTo>
                  <a:lnTo>
                    <a:pt x="341" y="181"/>
                  </a:lnTo>
                  <a:lnTo>
                    <a:pt x="339" y="179"/>
                  </a:lnTo>
                  <a:lnTo>
                    <a:pt x="335" y="178"/>
                  </a:lnTo>
                  <a:lnTo>
                    <a:pt x="329" y="179"/>
                  </a:lnTo>
                  <a:lnTo>
                    <a:pt x="324" y="182"/>
                  </a:lnTo>
                  <a:lnTo>
                    <a:pt x="318" y="186"/>
                  </a:lnTo>
                  <a:lnTo>
                    <a:pt x="313" y="191"/>
                  </a:lnTo>
                  <a:lnTo>
                    <a:pt x="310" y="198"/>
                  </a:lnTo>
                  <a:lnTo>
                    <a:pt x="308" y="204"/>
                  </a:lnTo>
                  <a:lnTo>
                    <a:pt x="307" y="210"/>
                  </a:lnTo>
                  <a:lnTo>
                    <a:pt x="307" y="215"/>
                  </a:lnTo>
                  <a:lnTo>
                    <a:pt x="304" y="224"/>
                  </a:lnTo>
                  <a:lnTo>
                    <a:pt x="301" y="230"/>
                  </a:lnTo>
                  <a:lnTo>
                    <a:pt x="299" y="233"/>
                  </a:lnTo>
                  <a:lnTo>
                    <a:pt x="295" y="236"/>
                  </a:lnTo>
                  <a:lnTo>
                    <a:pt x="292" y="239"/>
                  </a:lnTo>
                  <a:lnTo>
                    <a:pt x="288" y="240"/>
                  </a:lnTo>
                  <a:lnTo>
                    <a:pt x="282" y="242"/>
                  </a:lnTo>
                  <a:lnTo>
                    <a:pt x="275" y="241"/>
                  </a:lnTo>
                  <a:lnTo>
                    <a:pt x="267" y="240"/>
                  </a:lnTo>
                  <a:lnTo>
                    <a:pt x="260" y="236"/>
                  </a:lnTo>
                  <a:lnTo>
                    <a:pt x="253" y="232"/>
                  </a:lnTo>
                  <a:lnTo>
                    <a:pt x="247" y="227"/>
                  </a:lnTo>
                  <a:lnTo>
                    <a:pt x="239" y="219"/>
                  </a:lnTo>
                  <a:lnTo>
                    <a:pt x="233" y="211"/>
                  </a:lnTo>
                  <a:lnTo>
                    <a:pt x="230" y="207"/>
                  </a:lnTo>
                  <a:lnTo>
                    <a:pt x="228" y="201"/>
                  </a:lnTo>
                  <a:lnTo>
                    <a:pt x="227" y="197"/>
                  </a:lnTo>
                  <a:lnTo>
                    <a:pt x="227" y="191"/>
                  </a:lnTo>
                  <a:lnTo>
                    <a:pt x="230" y="183"/>
                  </a:lnTo>
                  <a:lnTo>
                    <a:pt x="234" y="176"/>
                  </a:lnTo>
                  <a:lnTo>
                    <a:pt x="235" y="171"/>
                  </a:lnTo>
                  <a:lnTo>
                    <a:pt x="235" y="166"/>
                  </a:lnTo>
                  <a:lnTo>
                    <a:pt x="230" y="166"/>
                  </a:lnTo>
                  <a:lnTo>
                    <a:pt x="226" y="167"/>
                  </a:lnTo>
                  <a:lnTo>
                    <a:pt x="211" y="173"/>
                  </a:lnTo>
                  <a:lnTo>
                    <a:pt x="197" y="177"/>
                  </a:lnTo>
                  <a:lnTo>
                    <a:pt x="189" y="179"/>
                  </a:lnTo>
                  <a:lnTo>
                    <a:pt x="181" y="181"/>
                  </a:lnTo>
                  <a:lnTo>
                    <a:pt x="172" y="178"/>
                  </a:lnTo>
                  <a:lnTo>
                    <a:pt x="165" y="175"/>
                  </a:lnTo>
                  <a:lnTo>
                    <a:pt x="162" y="175"/>
                  </a:lnTo>
                  <a:lnTo>
                    <a:pt x="158" y="175"/>
                  </a:lnTo>
                  <a:lnTo>
                    <a:pt x="154" y="176"/>
                  </a:lnTo>
                  <a:lnTo>
                    <a:pt x="149" y="179"/>
                  </a:lnTo>
                  <a:lnTo>
                    <a:pt x="145" y="182"/>
                  </a:lnTo>
                  <a:lnTo>
                    <a:pt x="140" y="183"/>
                  </a:lnTo>
                  <a:lnTo>
                    <a:pt x="138" y="181"/>
                  </a:lnTo>
                  <a:lnTo>
                    <a:pt x="136" y="178"/>
                  </a:lnTo>
                  <a:lnTo>
                    <a:pt x="133" y="169"/>
                  </a:lnTo>
                  <a:lnTo>
                    <a:pt x="130" y="160"/>
                  </a:lnTo>
                  <a:lnTo>
                    <a:pt x="125" y="158"/>
                  </a:lnTo>
                  <a:lnTo>
                    <a:pt x="122" y="155"/>
                  </a:lnTo>
                  <a:lnTo>
                    <a:pt x="108" y="151"/>
                  </a:lnTo>
                  <a:lnTo>
                    <a:pt x="93" y="145"/>
                  </a:lnTo>
                  <a:lnTo>
                    <a:pt x="85" y="142"/>
                  </a:lnTo>
                  <a:lnTo>
                    <a:pt x="80" y="137"/>
                  </a:lnTo>
                  <a:lnTo>
                    <a:pt x="76" y="135"/>
                  </a:lnTo>
                  <a:lnTo>
                    <a:pt x="75" y="133"/>
                  </a:lnTo>
                  <a:lnTo>
                    <a:pt x="73" y="129"/>
                  </a:lnTo>
                  <a:lnTo>
                    <a:pt x="72" y="126"/>
                  </a:lnTo>
                  <a:lnTo>
                    <a:pt x="73" y="120"/>
                  </a:lnTo>
                  <a:lnTo>
                    <a:pt x="73" y="114"/>
                  </a:lnTo>
                  <a:lnTo>
                    <a:pt x="75" y="112"/>
                  </a:lnTo>
                  <a:lnTo>
                    <a:pt x="77" y="109"/>
                  </a:lnTo>
                  <a:lnTo>
                    <a:pt x="81" y="108"/>
                  </a:lnTo>
                  <a:lnTo>
                    <a:pt x="83" y="106"/>
                  </a:lnTo>
                  <a:lnTo>
                    <a:pt x="87" y="106"/>
                  </a:lnTo>
                  <a:lnTo>
                    <a:pt x="90" y="106"/>
                  </a:lnTo>
                  <a:lnTo>
                    <a:pt x="97" y="109"/>
                  </a:lnTo>
                  <a:lnTo>
                    <a:pt x="103" y="111"/>
                  </a:lnTo>
                  <a:lnTo>
                    <a:pt x="106" y="112"/>
                  </a:lnTo>
                  <a:lnTo>
                    <a:pt x="112" y="114"/>
                  </a:lnTo>
                  <a:lnTo>
                    <a:pt x="117" y="116"/>
                  </a:lnTo>
                  <a:lnTo>
                    <a:pt x="120" y="114"/>
                  </a:lnTo>
                  <a:lnTo>
                    <a:pt x="121" y="110"/>
                  </a:lnTo>
                  <a:lnTo>
                    <a:pt x="121" y="105"/>
                  </a:lnTo>
                  <a:lnTo>
                    <a:pt x="121" y="101"/>
                  </a:lnTo>
                  <a:lnTo>
                    <a:pt x="122" y="97"/>
                  </a:lnTo>
                  <a:lnTo>
                    <a:pt x="125" y="94"/>
                  </a:lnTo>
                  <a:lnTo>
                    <a:pt x="130" y="92"/>
                  </a:lnTo>
                  <a:lnTo>
                    <a:pt x="136" y="89"/>
                  </a:lnTo>
                  <a:lnTo>
                    <a:pt x="142" y="87"/>
                  </a:lnTo>
                  <a:lnTo>
                    <a:pt x="155" y="86"/>
                  </a:lnTo>
                  <a:lnTo>
                    <a:pt x="165" y="84"/>
                  </a:lnTo>
                  <a:lnTo>
                    <a:pt x="170" y="84"/>
                  </a:lnTo>
                  <a:lnTo>
                    <a:pt x="174" y="83"/>
                  </a:lnTo>
                  <a:lnTo>
                    <a:pt x="179" y="80"/>
                  </a:lnTo>
                  <a:lnTo>
                    <a:pt x="182" y="77"/>
                  </a:lnTo>
                  <a:lnTo>
                    <a:pt x="182" y="72"/>
                  </a:lnTo>
                  <a:lnTo>
                    <a:pt x="182" y="67"/>
                  </a:lnTo>
                  <a:lnTo>
                    <a:pt x="181" y="62"/>
                  </a:lnTo>
                  <a:lnTo>
                    <a:pt x="179" y="59"/>
                  </a:lnTo>
                  <a:lnTo>
                    <a:pt x="176" y="54"/>
                  </a:lnTo>
                  <a:lnTo>
                    <a:pt x="172" y="52"/>
                  </a:lnTo>
                  <a:lnTo>
                    <a:pt x="166" y="52"/>
                  </a:lnTo>
                  <a:lnTo>
                    <a:pt x="161" y="54"/>
                  </a:lnTo>
                  <a:lnTo>
                    <a:pt x="149" y="56"/>
                  </a:lnTo>
                  <a:lnTo>
                    <a:pt x="138" y="56"/>
                  </a:lnTo>
                  <a:lnTo>
                    <a:pt x="129" y="57"/>
                  </a:lnTo>
                  <a:lnTo>
                    <a:pt x="120" y="60"/>
                  </a:lnTo>
                  <a:lnTo>
                    <a:pt x="111" y="63"/>
                  </a:lnTo>
                  <a:lnTo>
                    <a:pt x="100" y="68"/>
                  </a:lnTo>
                  <a:lnTo>
                    <a:pt x="83" y="78"/>
                  </a:lnTo>
                  <a:lnTo>
                    <a:pt x="66" y="86"/>
                  </a:lnTo>
                  <a:lnTo>
                    <a:pt x="58" y="89"/>
                  </a:lnTo>
                  <a:lnTo>
                    <a:pt x="50" y="93"/>
                  </a:lnTo>
                  <a:lnTo>
                    <a:pt x="46" y="94"/>
                  </a:lnTo>
                  <a:lnTo>
                    <a:pt x="41" y="94"/>
                  </a:lnTo>
                  <a:lnTo>
                    <a:pt x="38" y="93"/>
                  </a:lnTo>
                  <a:lnTo>
                    <a:pt x="34" y="90"/>
                  </a:lnTo>
                  <a:lnTo>
                    <a:pt x="32" y="88"/>
                  </a:lnTo>
                  <a:lnTo>
                    <a:pt x="31" y="85"/>
                  </a:lnTo>
                  <a:lnTo>
                    <a:pt x="26" y="73"/>
                  </a:lnTo>
                  <a:lnTo>
                    <a:pt x="20" y="62"/>
                  </a:lnTo>
                  <a:lnTo>
                    <a:pt x="10" y="47"/>
                  </a:lnTo>
                  <a:lnTo>
                    <a:pt x="0" y="32"/>
                  </a:lnTo>
                  <a:lnTo>
                    <a:pt x="1" y="26"/>
                  </a:lnTo>
                  <a:lnTo>
                    <a:pt x="3" y="21"/>
                  </a:lnTo>
                  <a:lnTo>
                    <a:pt x="7" y="18"/>
                  </a:lnTo>
                  <a:lnTo>
                    <a:pt x="14" y="15"/>
                  </a:lnTo>
                  <a:lnTo>
                    <a:pt x="20" y="13"/>
                  </a:lnTo>
                  <a:lnTo>
                    <a:pt x="25" y="10"/>
                  </a:lnTo>
                  <a:lnTo>
                    <a:pt x="25" y="5"/>
                  </a:lnTo>
                  <a:lnTo>
                    <a:pt x="23" y="0"/>
                  </a:lnTo>
                  <a:lnTo>
                    <a:pt x="22" y="0"/>
                  </a:lnTo>
                  <a:lnTo>
                    <a:pt x="20" y="0"/>
                  </a:lnTo>
                  <a:lnTo>
                    <a:pt x="75" y="0"/>
                  </a:lnTo>
                  <a:lnTo>
                    <a:pt x="129" y="0"/>
                  </a:lnTo>
                  <a:lnTo>
                    <a:pt x="183" y="0"/>
                  </a:lnTo>
                  <a:lnTo>
                    <a:pt x="238" y="0"/>
                  </a:lnTo>
                  <a:lnTo>
                    <a:pt x="292" y="0"/>
                  </a:lnTo>
                  <a:lnTo>
                    <a:pt x="347" y="0"/>
                  </a:lnTo>
                  <a:lnTo>
                    <a:pt x="401" y="0"/>
                  </a:lnTo>
                  <a:lnTo>
                    <a:pt x="455" y="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5" name="Freeform 485"/>
            <p:cNvSpPr>
              <a:spLocks/>
            </p:cNvSpPr>
            <p:nvPr/>
          </p:nvSpPr>
          <p:spPr bwMode="gray">
            <a:xfrm>
              <a:off x="5221288" y="2205038"/>
              <a:ext cx="146050" cy="76200"/>
            </a:xfrm>
            <a:custGeom>
              <a:avLst/>
              <a:gdLst/>
              <a:ahLst/>
              <a:cxnLst>
                <a:cxn ang="0">
                  <a:pos x="458" y="21"/>
                </a:cxn>
                <a:cxn ang="0">
                  <a:pos x="457" y="37"/>
                </a:cxn>
                <a:cxn ang="0">
                  <a:pos x="448" y="48"/>
                </a:cxn>
                <a:cxn ang="0">
                  <a:pos x="429" y="70"/>
                </a:cxn>
                <a:cxn ang="0">
                  <a:pos x="418" y="88"/>
                </a:cxn>
                <a:cxn ang="0">
                  <a:pos x="404" y="100"/>
                </a:cxn>
                <a:cxn ang="0">
                  <a:pos x="392" y="108"/>
                </a:cxn>
                <a:cxn ang="0">
                  <a:pos x="390" y="119"/>
                </a:cxn>
                <a:cxn ang="0">
                  <a:pos x="392" y="140"/>
                </a:cxn>
                <a:cxn ang="0">
                  <a:pos x="390" y="155"/>
                </a:cxn>
                <a:cxn ang="0">
                  <a:pos x="375" y="181"/>
                </a:cxn>
                <a:cxn ang="0">
                  <a:pos x="358" y="191"/>
                </a:cxn>
                <a:cxn ang="0">
                  <a:pos x="348" y="186"/>
                </a:cxn>
                <a:cxn ang="0">
                  <a:pos x="339" y="179"/>
                </a:cxn>
                <a:cxn ang="0">
                  <a:pos x="324" y="182"/>
                </a:cxn>
                <a:cxn ang="0">
                  <a:pos x="310" y="198"/>
                </a:cxn>
                <a:cxn ang="0">
                  <a:pos x="307" y="215"/>
                </a:cxn>
                <a:cxn ang="0">
                  <a:pos x="299" y="233"/>
                </a:cxn>
                <a:cxn ang="0">
                  <a:pos x="288" y="240"/>
                </a:cxn>
                <a:cxn ang="0">
                  <a:pos x="267" y="240"/>
                </a:cxn>
                <a:cxn ang="0">
                  <a:pos x="247" y="227"/>
                </a:cxn>
                <a:cxn ang="0">
                  <a:pos x="230" y="207"/>
                </a:cxn>
                <a:cxn ang="0">
                  <a:pos x="227" y="191"/>
                </a:cxn>
                <a:cxn ang="0">
                  <a:pos x="235" y="171"/>
                </a:cxn>
                <a:cxn ang="0">
                  <a:pos x="226" y="167"/>
                </a:cxn>
                <a:cxn ang="0">
                  <a:pos x="189" y="179"/>
                </a:cxn>
                <a:cxn ang="0">
                  <a:pos x="165" y="175"/>
                </a:cxn>
                <a:cxn ang="0">
                  <a:pos x="154" y="176"/>
                </a:cxn>
                <a:cxn ang="0">
                  <a:pos x="140" y="183"/>
                </a:cxn>
                <a:cxn ang="0">
                  <a:pos x="133" y="169"/>
                </a:cxn>
                <a:cxn ang="0">
                  <a:pos x="122" y="155"/>
                </a:cxn>
                <a:cxn ang="0">
                  <a:pos x="85" y="142"/>
                </a:cxn>
                <a:cxn ang="0">
                  <a:pos x="75" y="133"/>
                </a:cxn>
                <a:cxn ang="0">
                  <a:pos x="73" y="120"/>
                </a:cxn>
                <a:cxn ang="0">
                  <a:pos x="77" y="109"/>
                </a:cxn>
                <a:cxn ang="0">
                  <a:pos x="87" y="106"/>
                </a:cxn>
                <a:cxn ang="0">
                  <a:pos x="103" y="111"/>
                </a:cxn>
                <a:cxn ang="0">
                  <a:pos x="117" y="116"/>
                </a:cxn>
                <a:cxn ang="0">
                  <a:pos x="121" y="105"/>
                </a:cxn>
                <a:cxn ang="0">
                  <a:pos x="125" y="94"/>
                </a:cxn>
                <a:cxn ang="0">
                  <a:pos x="142" y="87"/>
                </a:cxn>
                <a:cxn ang="0">
                  <a:pos x="170" y="84"/>
                </a:cxn>
                <a:cxn ang="0">
                  <a:pos x="182" y="77"/>
                </a:cxn>
                <a:cxn ang="0">
                  <a:pos x="181" y="62"/>
                </a:cxn>
                <a:cxn ang="0">
                  <a:pos x="172" y="52"/>
                </a:cxn>
                <a:cxn ang="0">
                  <a:pos x="149" y="56"/>
                </a:cxn>
                <a:cxn ang="0">
                  <a:pos x="120" y="60"/>
                </a:cxn>
                <a:cxn ang="0">
                  <a:pos x="83" y="78"/>
                </a:cxn>
                <a:cxn ang="0">
                  <a:pos x="50" y="93"/>
                </a:cxn>
                <a:cxn ang="0">
                  <a:pos x="38" y="93"/>
                </a:cxn>
                <a:cxn ang="0">
                  <a:pos x="31" y="85"/>
                </a:cxn>
                <a:cxn ang="0">
                  <a:pos x="10" y="47"/>
                </a:cxn>
                <a:cxn ang="0">
                  <a:pos x="3" y="21"/>
                </a:cxn>
                <a:cxn ang="0">
                  <a:pos x="20" y="13"/>
                </a:cxn>
                <a:cxn ang="0">
                  <a:pos x="23" y="0"/>
                </a:cxn>
                <a:cxn ang="0">
                  <a:pos x="75" y="0"/>
                </a:cxn>
                <a:cxn ang="0">
                  <a:pos x="238" y="0"/>
                </a:cxn>
                <a:cxn ang="0">
                  <a:pos x="401" y="0"/>
                </a:cxn>
              </a:cxnLst>
              <a:rect l="0" t="0" r="r" b="b"/>
              <a:pathLst>
                <a:path w="458" h="242">
                  <a:moveTo>
                    <a:pt x="455" y="0"/>
                  </a:moveTo>
                  <a:lnTo>
                    <a:pt x="456" y="11"/>
                  </a:lnTo>
                  <a:lnTo>
                    <a:pt x="458" y="21"/>
                  </a:lnTo>
                  <a:lnTo>
                    <a:pt x="458" y="27"/>
                  </a:lnTo>
                  <a:lnTo>
                    <a:pt x="458" y="33"/>
                  </a:lnTo>
                  <a:lnTo>
                    <a:pt x="457" y="37"/>
                  </a:lnTo>
                  <a:lnTo>
                    <a:pt x="455" y="41"/>
                  </a:lnTo>
                  <a:lnTo>
                    <a:pt x="451" y="45"/>
                  </a:lnTo>
                  <a:lnTo>
                    <a:pt x="448" y="48"/>
                  </a:lnTo>
                  <a:lnTo>
                    <a:pt x="441" y="55"/>
                  </a:lnTo>
                  <a:lnTo>
                    <a:pt x="434" y="62"/>
                  </a:lnTo>
                  <a:lnTo>
                    <a:pt x="429" y="70"/>
                  </a:lnTo>
                  <a:lnTo>
                    <a:pt x="424" y="78"/>
                  </a:lnTo>
                  <a:lnTo>
                    <a:pt x="422" y="84"/>
                  </a:lnTo>
                  <a:lnTo>
                    <a:pt x="418" y="88"/>
                  </a:lnTo>
                  <a:lnTo>
                    <a:pt x="415" y="92"/>
                  </a:lnTo>
                  <a:lnTo>
                    <a:pt x="409" y="96"/>
                  </a:lnTo>
                  <a:lnTo>
                    <a:pt x="404" y="100"/>
                  </a:lnTo>
                  <a:lnTo>
                    <a:pt x="398" y="103"/>
                  </a:lnTo>
                  <a:lnTo>
                    <a:pt x="394" y="105"/>
                  </a:lnTo>
                  <a:lnTo>
                    <a:pt x="392" y="108"/>
                  </a:lnTo>
                  <a:lnTo>
                    <a:pt x="390" y="111"/>
                  </a:lnTo>
                  <a:lnTo>
                    <a:pt x="389" y="114"/>
                  </a:lnTo>
                  <a:lnTo>
                    <a:pt x="390" y="119"/>
                  </a:lnTo>
                  <a:lnTo>
                    <a:pt x="391" y="125"/>
                  </a:lnTo>
                  <a:lnTo>
                    <a:pt x="392" y="132"/>
                  </a:lnTo>
                  <a:lnTo>
                    <a:pt x="392" y="140"/>
                  </a:lnTo>
                  <a:lnTo>
                    <a:pt x="392" y="145"/>
                  </a:lnTo>
                  <a:lnTo>
                    <a:pt x="391" y="151"/>
                  </a:lnTo>
                  <a:lnTo>
                    <a:pt x="390" y="155"/>
                  </a:lnTo>
                  <a:lnTo>
                    <a:pt x="386" y="161"/>
                  </a:lnTo>
                  <a:lnTo>
                    <a:pt x="381" y="171"/>
                  </a:lnTo>
                  <a:lnTo>
                    <a:pt x="375" y="181"/>
                  </a:lnTo>
                  <a:lnTo>
                    <a:pt x="368" y="186"/>
                  </a:lnTo>
                  <a:lnTo>
                    <a:pt x="361" y="190"/>
                  </a:lnTo>
                  <a:lnTo>
                    <a:pt x="358" y="191"/>
                  </a:lnTo>
                  <a:lnTo>
                    <a:pt x="354" y="190"/>
                  </a:lnTo>
                  <a:lnTo>
                    <a:pt x="351" y="189"/>
                  </a:lnTo>
                  <a:lnTo>
                    <a:pt x="348" y="186"/>
                  </a:lnTo>
                  <a:lnTo>
                    <a:pt x="344" y="183"/>
                  </a:lnTo>
                  <a:lnTo>
                    <a:pt x="341" y="181"/>
                  </a:lnTo>
                  <a:lnTo>
                    <a:pt x="339" y="179"/>
                  </a:lnTo>
                  <a:lnTo>
                    <a:pt x="335" y="178"/>
                  </a:lnTo>
                  <a:lnTo>
                    <a:pt x="329" y="179"/>
                  </a:lnTo>
                  <a:lnTo>
                    <a:pt x="324" y="182"/>
                  </a:lnTo>
                  <a:lnTo>
                    <a:pt x="318" y="186"/>
                  </a:lnTo>
                  <a:lnTo>
                    <a:pt x="313" y="191"/>
                  </a:lnTo>
                  <a:lnTo>
                    <a:pt x="310" y="198"/>
                  </a:lnTo>
                  <a:lnTo>
                    <a:pt x="308" y="204"/>
                  </a:lnTo>
                  <a:lnTo>
                    <a:pt x="307" y="210"/>
                  </a:lnTo>
                  <a:lnTo>
                    <a:pt x="307" y="215"/>
                  </a:lnTo>
                  <a:lnTo>
                    <a:pt x="304" y="224"/>
                  </a:lnTo>
                  <a:lnTo>
                    <a:pt x="301" y="230"/>
                  </a:lnTo>
                  <a:lnTo>
                    <a:pt x="299" y="233"/>
                  </a:lnTo>
                  <a:lnTo>
                    <a:pt x="295" y="236"/>
                  </a:lnTo>
                  <a:lnTo>
                    <a:pt x="292" y="239"/>
                  </a:lnTo>
                  <a:lnTo>
                    <a:pt x="288" y="240"/>
                  </a:lnTo>
                  <a:lnTo>
                    <a:pt x="282" y="242"/>
                  </a:lnTo>
                  <a:lnTo>
                    <a:pt x="275" y="241"/>
                  </a:lnTo>
                  <a:lnTo>
                    <a:pt x="267" y="240"/>
                  </a:lnTo>
                  <a:lnTo>
                    <a:pt x="260" y="236"/>
                  </a:lnTo>
                  <a:lnTo>
                    <a:pt x="253" y="232"/>
                  </a:lnTo>
                  <a:lnTo>
                    <a:pt x="247" y="227"/>
                  </a:lnTo>
                  <a:lnTo>
                    <a:pt x="239" y="219"/>
                  </a:lnTo>
                  <a:lnTo>
                    <a:pt x="233" y="211"/>
                  </a:lnTo>
                  <a:lnTo>
                    <a:pt x="230" y="207"/>
                  </a:lnTo>
                  <a:lnTo>
                    <a:pt x="228" y="201"/>
                  </a:lnTo>
                  <a:lnTo>
                    <a:pt x="227" y="197"/>
                  </a:lnTo>
                  <a:lnTo>
                    <a:pt x="227" y="191"/>
                  </a:lnTo>
                  <a:lnTo>
                    <a:pt x="230" y="183"/>
                  </a:lnTo>
                  <a:lnTo>
                    <a:pt x="234" y="176"/>
                  </a:lnTo>
                  <a:lnTo>
                    <a:pt x="235" y="171"/>
                  </a:lnTo>
                  <a:lnTo>
                    <a:pt x="235" y="166"/>
                  </a:lnTo>
                  <a:lnTo>
                    <a:pt x="230" y="166"/>
                  </a:lnTo>
                  <a:lnTo>
                    <a:pt x="226" y="167"/>
                  </a:lnTo>
                  <a:lnTo>
                    <a:pt x="211" y="173"/>
                  </a:lnTo>
                  <a:lnTo>
                    <a:pt x="197" y="177"/>
                  </a:lnTo>
                  <a:lnTo>
                    <a:pt x="189" y="179"/>
                  </a:lnTo>
                  <a:lnTo>
                    <a:pt x="181" y="181"/>
                  </a:lnTo>
                  <a:lnTo>
                    <a:pt x="172" y="178"/>
                  </a:lnTo>
                  <a:lnTo>
                    <a:pt x="165" y="175"/>
                  </a:lnTo>
                  <a:lnTo>
                    <a:pt x="162" y="175"/>
                  </a:lnTo>
                  <a:lnTo>
                    <a:pt x="158" y="175"/>
                  </a:lnTo>
                  <a:lnTo>
                    <a:pt x="154" y="176"/>
                  </a:lnTo>
                  <a:lnTo>
                    <a:pt x="149" y="179"/>
                  </a:lnTo>
                  <a:lnTo>
                    <a:pt x="145" y="182"/>
                  </a:lnTo>
                  <a:lnTo>
                    <a:pt x="140" y="183"/>
                  </a:lnTo>
                  <a:lnTo>
                    <a:pt x="138" y="181"/>
                  </a:lnTo>
                  <a:lnTo>
                    <a:pt x="136" y="178"/>
                  </a:lnTo>
                  <a:lnTo>
                    <a:pt x="133" y="169"/>
                  </a:lnTo>
                  <a:lnTo>
                    <a:pt x="130" y="160"/>
                  </a:lnTo>
                  <a:lnTo>
                    <a:pt x="125" y="158"/>
                  </a:lnTo>
                  <a:lnTo>
                    <a:pt x="122" y="155"/>
                  </a:lnTo>
                  <a:lnTo>
                    <a:pt x="108" y="151"/>
                  </a:lnTo>
                  <a:lnTo>
                    <a:pt x="93" y="145"/>
                  </a:lnTo>
                  <a:lnTo>
                    <a:pt x="85" y="142"/>
                  </a:lnTo>
                  <a:lnTo>
                    <a:pt x="80" y="137"/>
                  </a:lnTo>
                  <a:lnTo>
                    <a:pt x="76" y="135"/>
                  </a:lnTo>
                  <a:lnTo>
                    <a:pt x="75" y="133"/>
                  </a:lnTo>
                  <a:lnTo>
                    <a:pt x="73" y="129"/>
                  </a:lnTo>
                  <a:lnTo>
                    <a:pt x="72" y="126"/>
                  </a:lnTo>
                  <a:lnTo>
                    <a:pt x="73" y="120"/>
                  </a:lnTo>
                  <a:lnTo>
                    <a:pt x="73" y="114"/>
                  </a:lnTo>
                  <a:lnTo>
                    <a:pt x="75" y="112"/>
                  </a:lnTo>
                  <a:lnTo>
                    <a:pt x="77" y="109"/>
                  </a:lnTo>
                  <a:lnTo>
                    <a:pt x="81" y="108"/>
                  </a:lnTo>
                  <a:lnTo>
                    <a:pt x="83" y="106"/>
                  </a:lnTo>
                  <a:lnTo>
                    <a:pt x="87" y="106"/>
                  </a:lnTo>
                  <a:lnTo>
                    <a:pt x="90" y="106"/>
                  </a:lnTo>
                  <a:lnTo>
                    <a:pt x="97" y="109"/>
                  </a:lnTo>
                  <a:lnTo>
                    <a:pt x="103" y="111"/>
                  </a:lnTo>
                  <a:lnTo>
                    <a:pt x="106" y="112"/>
                  </a:lnTo>
                  <a:lnTo>
                    <a:pt x="112" y="114"/>
                  </a:lnTo>
                  <a:lnTo>
                    <a:pt x="117" y="116"/>
                  </a:lnTo>
                  <a:lnTo>
                    <a:pt x="120" y="114"/>
                  </a:lnTo>
                  <a:lnTo>
                    <a:pt x="121" y="110"/>
                  </a:lnTo>
                  <a:lnTo>
                    <a:pt x="121" y="105"/>
                  </a:lnTo>
                  <a:lnTo>
                    <a:pt x="121" y="101"/>
                  </a:lnTo>
                  <a:lnTo>
                    <a:pt x="122" y="97"/>
                  </a:lnTo>
                  <a:lnTo>
                    <a:pt x="125" y="94"/>
                  </a:lnTo>
                  <a:lnTo>
                    <a:pt x="130" y="92"/>
                  </a:lnTo>
                  <a:lnTo>
                    <a:pt x="136" y="89"/>
                  </a:lnTo>
                  <a:lnTo>
                    <a:pt x="142" y="87"/>
                  </a:lnTo>
                  <a:lnTo>
                    <a:pt x="155" y="86"/>
                  </a:lnTo>
                  <a:lnTo>
                    <a:pt x="165" y="84"/>
                  </a:lnTo>
                  <a:lnTo>
                    <a:pt x="170" y="84"/>
                  </a:lnTo>
                  <a:lnTo>
                    <a:pt x="174" y="83"/>
                  </a:lnTo>
                  <a:lnTo>
                    <a:pt x="179" y="80"/>
                  </a:lnTo>
                  <a:lnTo>
                    <a:pt x="182" y="77"/>
                  </a:lnTo>
                  <a:lnTo>
                    <a:pt x="182" y="72"/>
                  </a:lnTo>
                  <a:lnTo>
                    <a:pt x="182" y="67"/>
                  </a:lnTo>
                  <a:lnTo>
                    <a:pt x="181" y="62"/>
                  </a:lnTo>
                  <a:lnTo>
                    <a:pt x="179" y="59"/>
                  </a:lnTo>
                  <a:lnTo>
                    <a:pt x="176" y="54"/>
                  </a:lnTo>
                  <a:lnTo>
                    <a:pt x="172" y="52"/>
                  </a:lnTo>
                  <a:lnTo>
                    <a:pt x="166" y="52"/>
                  </a:lnTo>
                  <a:lnTo>
                    <a:pt x="161" y="54"/>
                  </a:lnTo>
                  <a:lnTo>
                    <a:pt x="149" y="56"/>
                  </a:lnTo>
                  <a:lnTo>
                    <a:pt x="138" y="56"/>
                  </a:lnTo>
                  <a:lnTo>
                    <a:pt x="129" y="57"/>
                  </a:lnTo>
                  <a:lnTo>
                    <a:pt x="120" y="60"/>
                  </a:lnTo>
                  <a:lnTo>
                    <a:pt x="111" y="63"/>
                  </a:lnTo>
                  <a:lnTo>
                    <a:pt x="100" y="68"/>
                  </a:lnTo>
                  <a:lnTo>
                    <a:pt x="83" y="78"/>
                  </a:lnTo>
                  <a:lnTo>
                    <a:pt x="66" y="86"/>
                  </a:lnTo>
                  <a:lnTo>
                    <a:pt x="58" y="89"/>
                  </a:lnTo>
                  <a:lnTo>
                    <a:pt x="50" y="93"/>
                  </a:lnTo>
                  <a:lnTo>
                    <a:pt x="46" y="94"/>
                  </a:lnTo>
                  <a:lnTo>
                    <a:pt x="41" y="94"/>
                  </a:lnTo>
                  <a:lnTo>
                    <a:pt x="38" y="93"/>
                  </a:lnTo>
                  <a:lnTo>
                    <a:pt x="34" y="90"/>
                  </a:lnTo>
                  <a:lnTo>
                    <a:pt x="32" y="88"/>
                  </a:lnTo>
                  <a:lnTo>
                    <a:pt x="31" y="85"/>
                  </a:lnTo>
                  <a:lnTo>
                    <a:pt x="26" y="73"/>
                  </a:lnTo>
                  <a:lnTo>
                    <a:pt x="20" y="62"/>
                  </a:lnTo>
                  <a:lnTo>
                    <a:pt x="10" y="47"/>
                  </a:lnTo>
                  <a:lnTo>
                    <a:pt x="0" y="32"/>
                  </a:lnTo>
                  <a:lnTo>
                    <a:pt x="1" y="26"/>
                  </a:lnTo>
                  <a:lnTo>
                    <a:pt x="3" y="21"/>
                  </a:lnTo>
                  <a:lnTo>
                    <a:pt x="7" y="18"/>
                  </a:lnTo>
                  <a:lnTo>
                    <a:pt x="14" y="15"/>
                  </a:lnTo>
                  <a:lnTo>
                    <a:pt x="20" y="13"/>
                  </a:lnTo>
                  <a:lnTo>
                    <a:pt x="25" y="10"/>
                  </a:lnTo>
                  <a:lnTo>
                    <a:pt x="25" y="5"/>
                  </a:lnTo>
                  <a:lnTo>
                    <a:pt x="23" y="0"/>
                  </a:lnTo>
                  <a:lnTo>
                    <a:pt x="22" y="0"/>
                  </a:lnTo>
                  <a:lnTo>
                    <a:pt x="20" y="0"/>
                  </a:lnTo>
                  <a:lnTo>
                    <a:pt x="75" y="0"/>
                  </a:lnTo>
                  <a:lnTo>
                    <a:pt x="129" y="0"/>
                  </a:lnTo>
                  <a:lnTo>
                    <a:pt x="183" y="0"/>
                  </a:lnTo>
                  <a:lnTo>
                    <a:pt x="238" y="0"/>
                  </a:lnTo>
                  <a:lnTo>
                    <a:pt x="292" y="0"/>
                  </a:lnTo>
                  <a:lnTo>
                    <a:pt x="347" y="0"/>
                  </a:lnTo>
                  <a:lnTo>
                    <a:pt x="401" y="0"/>
                  </a:lnTo>
                  <a:lnTo>
                    <a:pt x="455" y="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6" name="Freeform 486"/>
            <p:cNvSpPr>
              <a:spLocks/>
            </p:cNvSpPr>
            <p:nvPr/>
          </p:nvSpPr>
          <p:spPr bwMode="gray">
            <a:xfrm>
              <a:off x="5449888" y="3841751"/>
              <a:ext cx="34925" cy="22225"/>
            </a:xfrm>
            <a:custGeom>
              <a:avLst/>
              <a:gdLst/>
              <a:ahLst/>
              <a:cxnLst>
                <a:cxn ang="0">
                  <a:pos x="0" y="38"/>
                </a:cxn>
                <a:cxn ang="0">
                  <a:pos x="2" y="38"/>
                </a:cxn>
                <a:cxn ang="0">
                  <a:pos x="9" y="36"/>
                </a:cxn>
                <a:cxn ang="0">
                  <a:pos x="16" y="32"/>
                </a:cxn>
                <a:cxn ang="0">
                  <a:pos x="25" y="32"/>
                </a:cxn>
                <a:cxn ang="0">
                  <a:pos x="30" y="31"/>
                </a:cxn>
                <a:cxn ang="0">
                  <a:pos x="32" y="28"/>
                </a:cxn>
                <a:cxn ang="0">
                  <a:pos x="32" y="23"/>
                </a:cxn>
                <a:cxn ang="0">
                  <a:pos x="33" y="20"/>
                </a:cxn>
                <a:cxn ang="0">
                  <a:pos x="44" y="20"/>
                </a:cxn>
                <a:cxn ang="0">
                  <a:pos x="60" y="22"/>
                </a:cxn>
                <a:cxn ang="0">
                  <a:pos x="71" y="20"/>
                </a:cxn>
                <a:cxn ang="0">
                  <a:pos x="87" y="14"/>
                </a:cxn>
                <a:cxn ang="0">
                  <a:pos x="101" y="6"/>
                </a:cxn>
                <a:cxn ang="0">
                  <a:pos x="114" y="0"/>
                </a:cxn>
                <a:cxn ang="0">
                  <a:pos x="112" y="3"/>
                </a:cxn>
                <a:cxn ang="0">
                  <a:pos x="103" y="11"/>
                </a:cxn>
                <a:cxn ang="0">
                  <a:pos x="91" y="20"/>
                </a:cxn>
                <a:cxn ang="0">
                  <a:pos x="83" y="25"/>
                </a:cxn>
                <a:cxn ang="0">
                  <a:pos x="81" y="29"/>
                </a:cxn>
                <a:cxn ang="0">
                  <a:pos x="83" y="33"/>
                </a:cxn>
                <a:cxn ang="0">
                  <a:pos x="89" y="39"/>
                </a:cxn>
                <a:cxn ang="0">
                  <a:pos x="92" y="41"/>
                </a:cxn>
                <a:cxn ang="0">
                  <a:pos x="90" y="43"/>
                </a:cxn>
                <a:cxn ang="0">
                  <a:pos x="82" y="44"/>
                </a:cxn>
                <a:cxn ang="0">
                  <a:pos x="71" y="44"/>
                </a:cxn>
                <a:cxn ang="0">
                  <a:pos x="68" y="48"/>
                </a:cxn>
                <a:cxn ang="0">
                  <a:pos x="64" y="53"/>
                </a:cxn>
                <a:cxn ang="0">
                  <a:pos x="54" y="58"/>
                </a:cxn>
                <a:cxn ang="0">
                  <a:pos x="42" y="60"/>
                </a:cxn>
                <a:cxn ang="0">
                  <a:pos x="39" y="63"/>
                </a:cxn>
                <a:cxn ang="0">
                  <a:pos x="33" y="65"/>
                </a:cxn>
                <a:cxn ang="0">
                  <a:pos x="30" y="63"/>
                </a:cxn>
                <a:cxn ang="0">
                  <a:pos x="19" y="63"/>
                </a:cxn>
                <a:cxn ang="0">
                  <a:pos x="9" y="60"/>
                </a:cxn>
                <a:cxn ang="0">
                  <a:pos x="3" y="52"/>
                </a:cxn>
                <a:cxn ang="0">
                  <a:pos x="1" y="46"/>
                </a:cxn>
              </a:cxnLst>
              <a:rect l="0" t="0" r="r" b="b"/>
              <a:pathLst>
                <a:path w="114" h="68">
                  <a:moveTo>
                    <a:pt x="0" y="43"/>
                  </a:moveTo>
                  <a:lnTo>
                    <a:pt x="0" y="38"/>
                  </a:lnTo>
                  <a:lnTo>
                    <a:pt x="0" y="37"/>
                  </a:lnTo>
                  <a:lnTo>
                    <a:pt x="2" y="38"/>
                  </a:lnTo>
                  <a:lnTo>
                    <a:pt x="6" y="39"/>
                  </a:lnTo>
                  <a:lnTo>
                    <a:pt x="9" y="36"/>
                  </a:lnTo>
                  <a:lnTo>
                    <a:pt x="13" y="33"/>
                  </a:lnTo>
                  <a:lnTo>
                    <a:pt x="16" y="32"/>
                  </a:lnTo>
                  <a:lnTo>
                    <a:pt x="21" y="31"/>
                  </a:lnTo>
                  <a:lnTo>
                    <a:pt x="25" y="32"/>
                  </a:lnTo>
                  <a:lnTo>
                    <a:pt x="29" y="31"/>
                  </a:lnTo>
                  <a:lnTo>
                    <a:pt x="30" y="31"/>
                  </a:lnTo>
                  <a:lnTo>
                    <a:pt x="31" y="30"/>
                  </a:lnTo>
                  <a:lnTo>
                    <a:pt x="32" y="28"/>
                  </a:lnTo>
                  <a:lnTo>
                    <a:pt x="32" y="25"/>
                  </a:lnTo>
                  <a:lnTo>
                    <a:pt x="32" y="23"/>
                  </a:lnTo>
                  <a:lnTo>
                    <a:pt x="32" y="22"/>
                  </a:lnTo>
                  <a:lnTo>
                    <a:pt x="33" y="20"/>
                  </a:lnTo>
                  <a:lnTo>
                    <a:pt x="35" y="19"/>
                  </a:lnTo>
                  <a:lnTo>
                    <a:pt x="44" y="20"/>
                  </a:lnTo>
                  <a:lnTo>
                    <a:pt x="54" y="21"/>
                  </a:lnTo>
                  <a:lnTo>
                    <a:pt x="60" y="22"/>
                  </a:lnTo>
                  <a:lnTo>
                    <a:pt x="65" y="21"/>
                  </a:lnTo>
                  <a:lnTo>
                    <a:pt x="71" y="20"/>
                  </a:lnTo>
                  <a:lnTo>
                    <a:pt x="78" y="17"/>
                  </a:lnTo>
                  <a:lnTo>
                    <a:pt x="87" y="14"/>
                  </a:lnTo>
                  <a:lnTo>
                    <a:pt x="95" y="9"/>
                  </a:lnTo>
                  <a:lnTo>
                    <a:pt x="101" y="6"/>
                  </a:lnTo>
                  <a:lnTo>
                    <a:pt x="108" y="1"/>
                  </a:lnTo>
                  <a:lnTo>
                    <a:pt x="114" y="0"/>
                  </a:lnTo>
                  <a:lnTo>
                    <a:pt x="114" y="0"/>
                  </a:lnTo>
                  <a:lnTo>
                    <a:pt x="112" y="3"/>
                  </a:lnTo>
                  <a:lnTo>
                    <a:pt x="108" y="5"/>
                  </a:lnTo>
                  <a:lnTo>
                    <a:pt x="103" y="11"/>
                  </a:lnTo>
                  <a:lnTo>
                    <a:pt x="97" y="15"/>
                  </a:lnTo>
                  <a:lnTo>
                    <a:pt x="91" y="20"/>
                  </a:lnTo>
                  <a:lnTo>
                    <a:pt x="86" y="23"/>
                  </a:lnTo>
                  <a:lnTo>
                    <a:pt x="83" y="25"/>
                  </a:lnTo>
                  <a:lnTo>
                    <a:pt x="82" y="27"/>
                  </a:lnTo>
                  <a:lnTo>
                    <a:pt x="81" y="29"/>
                  </a:lnTo>
                  <a:lnTo>
                    <a:pt x="81" y="30"/>
                  </a:lnTo>
                  <a:lnTo>
                    <a:pt x="83" y="33"/>
                  </a:lnTo>
                  <a:lnTo>
                    <a:pt x="87" y="37"/>
                  </a:lnTo>
                  <a:lnTo>
                    <a:pt x="89" y="39"/>
                  </a:lnTo>
                  <a:lnTo>
                    <a:pt x="91" y="40"/>
                  </a:lnTo>
                  <a:lnTo>
                    <a:pt x="92" y="41"/>
                  </a:lnTo>
                  <a:lnTo>
                    <a:pt x="91" y="43"/>
                  </a:lnTo>
                  <a:lnTo>
                    <a:pt x="90" y="43"/>
                  </a:lnTo>
                  <a:lnTo>
                    <a:pt x="88" y="43"/>
                  </a:lnTo>
                  <a:lnTo>
                    <a:pt x="82" y="44"/>
                  </a:lnTo>
                  <a:lnTo>
                    <a:pt x="76" y="44"/>
                  </a:lnTo>
                  <a:lnTo>
                    <a:pt x="71" y="44"/>
                  </a:lnTo>
                  <a:lnTo>
                    <a:pt x="70" y="45"/>
                  </a:lnTo>
                  <a:lnTo>
                    <a:pt x="68" y="48"/>
                  </a:lnTo>
                  <a:lnTo>
                    <a:pt x="65" y="53"/>
                  </a:lnTo>
                  <a:lnTo>
                    <a:pt x="64" y="53"/>
                  </a:lnTo>
                  <a:lnTo>
                    <a:pt x="59" y="56"/>
                  </a:lnTo>
                  <a:lnTo>
                    <a:pt x="54" y="58"/>
                  </a:lnTo>
                  <a:lnTo>
                    <a:pt x="48" y="60"/>
                  </a:lnTo>
                  <a:lnTo>
                    <a:pt x="42" y="60"/>
                  </a:lnTo>
                  <a:lnTo>
                    <a:pt x="40" y="61"/>
                  </a:lnTo>
                  <a:lnTo>
                    <a:pt x="39" y="63"/>
                  </a:lnTo>
                  <a:lnTo>
                    <a:pt x="36" y="68"/>
                  </a:lnTo>
                  <a:lnTo>
                    <a:pt x="33" y="65"/>
                  </a:lnTo>
                  <a:lnTo>
                    <a:pt x="31" y="64"/>
                  </a:lnTo>
                  <a:lnTo>
                    <a:pt x="30" y="63"/>
                  </a:lnTo>
                  <a:lnTo>
                    <a:pt x="25" y="63"/>
                  </a:lnTo>
                  <a:lnTo>
                    <a:pt x="19" y="63"/>
                  </a:lnTo>
                  <a:lnTo>
                    <a:pt x="14" y="63"/>
                  </a:lnTo>
                  <a:lnTo>
                    <a:pt x="9" y="60"/>
                  </a:lnTo>
                  <a:lnTo>
                    <a:pt x="6" y="55"/>
                  </a:lnTo>
                  <a:lnTo>
                    <a:pt x="3" y="52"/>
                  </a:lnTo>
                  <a:lnTo>
                    <a:pt x="1" y="49"/>
                  </a:lnTo>
                  <a:lnTo>
                    <a:pt x="1" y="46"/>
                  </a:lnTo>
                  <a:lnTo>
                    <a:pt x="0" y="43"/>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7" name="Freeform 487"/>
            <p:cNvSpPr>
              <a:spLocks/>
            </p:cNvSpPr>
            <p:nvPr/>
          </p:nvSpPr>
          <p:spPr bwMode="gray">
            <a:xfrm>
              <a:off x="5449888" y="3841751"/>
              <a:ext cx="34925" cy="22225"/>
            </a:xfrm>
            <a:custGeom>
              <a:avLst/>
              <a:gdLst/>
              <a:ahLst/>
              <a:cxnLst>
                <a:cxn ang="0">
                  <a:pos x="0" y="38"/>
                </a:cxn>
                <a:cxn ang="0">
                  <a:pos x="2" y="38"/>
                </a:cxn>
                <a:cxn ang="0">
                  <a:pos x="9" y="36"/>
                </a:cxn>
                <a:cxn ang="0">
                  <a:pos x="16" y="32"/>
                </a:cxn>
                <a:cxn ang="0">
                  <a:pos x="25" y="32"/>
                </a:cxn>
                <a:cxn ang="0">
                  <a:pos x="30" y="31"/>
                </a:cxn>
                <a:cxn ang="0">
                  <a:pos x="32" y="28"/>
                </a:cxn>
                <a:cxn ang="0">
                  <a:pos x="32" y="23"/>
                </a:cxn>
                <a:cxn ang="0">
                  <a:pos x="33" y="20"/>
                </a:cxn>
                <a:cxn ang="0">
                  <a:pos x="44" y="20"/>
                </a:cxn>
                <a:cxn ang="0">
                  <a:pos x="60" y="22"/>
                </a:cxn>
                <a:cxn ang="0">
                  <a:pos x="71" y="20"/>
                </a:cxn>
                <a:cxn ang="0">
                  <a:pos x="87" y="14"/>
                </a:cxn>
                <a:cxn ang="0">
                  <a:pos x="101" y="6"/>
                </a:cxn>
                <a:cxn ang="0">
                  <a:pos x="114" y="0"/>
                </a:cxn>
                <a:cxn ang="0">
                  <a:pos x="112" y="3"/>
                </a:cxn>
                <a:cxn ang="0">
                  <a:pos x="103" y="11"/>
                </a:cxn>
                <a:cxn ang="0">
                  <a:pos x="91" y="20"/>
                </a:cxn>
                <a:cxn ang="0">
                  <a:pos x="83" y="25"/>
                </a:cxn>
                <a:cxn ang="0">
                  <a:pos x="81" y="29"/>
                </a:cxn>
                <a:cxn ang="0">
                  <a:pos x="83" y="33"/>
                </a:cxn>
                <a:cxn ang="0">
                  <a:pos x="89" y="39"/>
                </a:cxn>
                <a:cxn ang="0">
                  <a:pos x="92" y="41"/>
                </a:cxn>
                <a:cxn ang="0">
                  <a:pos x="90" y="43"/>
                </a:cxn>
                <a:cxn ang="0">
                  <a:pos x="82" y="44"/>
                </a:cxn>
                <a:cxn ang="0">
                  <a:pos x="71" y="44"/>
                </a:cxn>
                <a:cxn ang="0">
                  <a:pos x="68" y="48"/>
                </a:cxn>
                <a:cxn ang="0">
                  <a:pos x="64" y="53"/>
                </a:cxn>
                <a:cxn ang="0">
                  <a:pos x="54" y="58"/>
                </a:cxn>
                <a:cxn ang="0">
                  <a:pos x="42" y="60"/>
                </a:cxn>
                <a:cxn ang="0">
                  <a:pos x="39" y="63"/>
                </a:cxn>
                <a:cxn ang="0">
                  <a:pos x="33" y="65"/>
                </a:cxn>
                <a:cxn ang="0">
                  <a:pos x="30" y="63"/>
                </a:cxn>
                <a:cxn ang="0">
                  <a:pos x="19" y="63"/>
                </a:cxn>
                <a:cxn ang="0">
                  <a:pos x="9" y="60"/>
                </a:cxn>
                <a:cxn ang="0">
                  <a:pos x="3" y="52"/>
                </a:cxn>
                <a:cxn ang="0">
                  <a:pos x="1" y="46"/>
                </a:cxn>
              </a:cxnLst>
              <a:rect l="0" t="0" r="r" b="b"/>
              <a:pathLst>
                <a:path w="114" h="68">
                  <a:moveTo>
                    <a:pt x="0" y="43"/>
                  </a:moveTo>
                  <a:lnTo>
                    <a:pt x="0" y="38"/>
                  </a:lnTo>
                  <a:lnTo>
                    <a:pt x="0" y="37"/>
                  </a:lnTo>
                  <a:lnTo>
                    <a:pt x="2" y="38"/>
                  </a:lnTo>
                  <a:lnTo>
                    <a:pt x="6" y="39"/>
                  </a:lnTo>
                  <a:lnTo>
                    <a:pt x="9" y="36"/>
                  </a:lnTo>
                  <a:lnTo>
                    <a:pt x="13" y="33"/>
                  </a:lnTo>
                  <a:lnTo>
                    <a:pt x="16" y="32"/>
                  </a:lnTo>
                  <a:lnTo>
                    <a:pt x="21" y="31"/>
                  </a:lnTo>
                  <a:lnTo>
                    <a:pt x="25" y="32"/>
                  </a:lnTo>
                  <a:lnTo>
                    <a:pt x="29" y="31"/>
                  </a:lnTo>
                  <a:lnTo>
                    <a:pt x="30" y="31"/>
                  </a:lnTo>
                  <a:lnTo>
                    <a:pt x="31" y="30"/>
                  </a:lnTo>
                  <a:lnTo>
                    <a:pt x="32" y="28"/>
                  </a:lnTo>
                  <a:lnTo>
                    <a:pt x="32" y="25"/>
                  </a:lnTo>
                  <a:lnTo>
                    <a:pt x="32" y="23"/>
                  </a:lnTo>
                  <a:lnTo>
                    <a:pt x="32" y="22"/>
                  </a:lnTo>
                  <a:lnTo>
                    <a:pt x="33" y="20"/>
                  </a:lnTo>
                  <a:lnTo>
                    <a:pt x="35" y="19"/>
                  </a:lnTo>
                  <a:lnTo>
                    <a:pt x="44" y="20"/>
                  </a:lnTo>
                  <a:lnTo>
                    <a:pt x="54" y="21"/>
                  </a:lnTo>
                  <a:lnTo>
                    <a:pt x="60" y="22"/>
                  </a:lnTo>
                  <a:lnTo>
                    <a:pt x="65" y="21"/>
                  </a:lnTo>
                  <a:lnTo>
                    <a:pt x="71" y="20"/>
                  </a:lnTo>
                  <a:lnTo>
                    <a:pt x="78" y="17"/>
                  </a:lnTo>
                  <a:lnTo>
                    <a:pt x="87" y="14"/>
                  </a:lnTo>
                  <a:lnTo>
                    <a:pt x="95" y="9"/>
                  </a:lnTo>
                  <a:lnTo>
                    <a:pt x="101" y="6"/>
                  </a:lnTo>
                  <a:lnTo>
                    <a:pt x="108" y="1"/>
                  </a:lnTo>
                  <a:lnTo>
                    <a:pt x="114" y="0"/>
                  </a:lnTo>
                  <a:lnTo>
                    <a:pt x="114" y="0"/>
                  </a:lnTo>
                  <a:lnTo>
                    <a:pt x="112" y="3"/>
                  </a:lnTo>
                  <a:lnTo>
                    <a:pt x="108" y="5"/>
                  </a:lnTo>
                  <a:lnTo>
                    <a:pt x="103" y="11"/>
                  </a:lnTo>
                  <a:lnTo>
                    <a:pt x="97" y="15"/>
                  </a:lnTo>
                  <a:lnTo>
                    <a:pt x="91" y="20"/>
                  </a:lnTo>
                  <a:lnTo>
                    <a:pt x="86" y="23"/>
                  </a:lnTo>
                  <a:lnTo>
                    <a:pt x="83" y="25"/>
                  </a:lnTo>
                  <a:lnTo>
                    <a:pt x="82" y="27"/>
                  </a:lnTo>
                  <a:lnTo>
                    <a:pt x="81" y="29"/>
                  </a:lnTo>
                  <a:lnTo>
                    <a:pt x="81" y="30"/>
                  </a:lnTo>
                  <a:lnTo>
                    <a:pt x="83" y="33"/>
                  </a:lnTo>
                  <a:lnTo>
                    <a:pt x="87" y="37"/>
                  </a:lnTo>
                  <a:lnTo>
                    <a:pt x="89" y="39"/>
                  </a:lnTo>
                  <a:lnTo>
                    <a:pt x="91" y="40"/>
                  </a:lnTo>
                  <a:lnTo>
                    <a:pt x="92" y="41"/>
                  </a:lnTo>
                  <a:lnTo>
                    <a:pt x="91" y="43"/>
                  </a:lnTo>
                  <a:lnTo>
                    <a:pt x="90" y="43"/>
                  </a:lnTo>
                  <a:lnTo>
                    <a:pt x="88" y="43"/>
                  </a:lnTo>
                  <a:lnTo>
                    <a:pt x="82" y="44"/>
                  </a:lnTo>
                  <a:lnTo>
                    <a:pt x="76" y="44"/>
                  </a:lnTo>
                  <a:lnTo>
                    <a:pt x="71" y="44"/>
                  </a:lnTo>
                  <a:lnTo>
                    <a:pt x="70" y="45"/>
                  </a:lnTo>
                  <a:lnTo>
                    <a:pt x="68" y="48"/>
                  </a:lnTo>
                  <a:lnTo>
                    <a:pt x="65" y="53"/>
                  </a:lnTo>
                  <a:lnTo>
                    <a:pt x="64" y="53"/>
                  </a:lnTo>
                  <a:lnTo>
                    <a:pt x="59" y="56"/>
                  </a:lnTo>
                  <a:lnTo>
                    <a:pt x="54" y="58"/>
                  </a:lnTo>
                  <a:lnTo>
                    <a:pt x="48" y="60"/>
                  </a:lnTo>
                  <a:lnTo>
                    <a:pt x="42" y="60"/>
                  </a:lnTo>
                  <a:lnTo>
                    <a:pt x="40" y="61"/>
                  </a:lnTo>
                  <a:lnTo>
                    <a:pt x="39" y="63"/>
                  </a:lnTo>
                  <a:lnTo>
                    <a:pt x="36" y="68"/>
                  </a:lnTo>
                  <a:lnTo>
                    <a:pt x="33" y="65"/>
                  </a:lnTo>
                  <a:lnTo>
                    <a:pt x="31" y="64"/>
                  </a:lnTo>
                  <a:lnTo>
                    <a:pt x="30" y="63"/>
                  </a:lnTo>
                  <a:lnTo>
                    <a:pt x="25" y="63"/>
                  </a:lnTo>
                  <a:lnTo>
                    <a:pt x="19" y="63"/>
                  </a:lnTo>
                  <a:lnTo>
                    <a:pt x="14" y="63"/>
                  </a:lnTo>
                  <a:lnTo>
                    <a:pt x="9" y="60"/>
                  </a:lnTo>
                  <a:lnTo>
                    <a:pt x="6" y="55"/>
                  </a:lnTo>
                  <a:lnTo>
                    <a:pt x="3" y="52"/>
                  </a:lnTo>
                  <a:lnTo>
                    <a:pt x="1" y="49"/>
                  </a:lnTo>
                  <a:lnTo>
                    <a:pt x="1" y="46"/>
                  </a:lnTo>
                  <a:lnTo>
                    <a:pt x="0" y="43"/>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8" name="Freeform 488"/>
            <p:cNvSpPr>
              <a:spLocks/>
            </p:cNvSpPr>
            <p:nvPr/>
          </p:nvSpPr>
          <p:spPr bwMode="gray">
            <a:xfrm>
              <a:off x="5307013" y="3841751"/>
              <a:ext cx="44450" cy="15875"/>
            </a:xfrm>
            <a:custGeom>
              <a:avLst/>
              <a:gdLst/>
              <a:ahLst/>
              <a:cxnLst>
                <a:cxn ang="0">
                  <a:pos x="1" y="23"/>
                </a:cxn>
                <a:cxn ang="0">
                  <a:pos x="0" y="14"/>
                </a:cxn>
                <a:cxn ang="0">
                  <a:pos x="3" y="10"/>
                </a:cxn>
                <a:cxn ang="0">
                  <a:pos x="8" y="13"/>
                </a:cxn>
                <a:cxn ang="0">
                  <a:pos x="11" y="9"/>
                </a:cxn>
                <a:cxn ang="0">
                  <a:pos x="9" y="4"/>
                </a:cxn>
                <a:cxn ang="0">
                  <a:pos x="11" y="0"/>
                </a:cxn>
                <a:cxn ang="0">
                  <a:pos x="14" y="4"/>
                </a:cxn>
                <a:cxn ang="0">
                  <a:pos x="16" y="9"/>
                </a:cxn>
                <a:cxn ang="0">
                  <a:pos x="21" y="10"/>
                </a:cxn>
                <a:cxn ang="0">
                  <a:pos x="28" y="8"/>
                </a:cxn>
                <a:cxn ang="0">
                  <a:pos x="37" y="13"/>
                </a:cxn>
                <a:cxn ang="0">
                  <a:pos x="38" y="20"/>
                </a:cxn>
                <a:cxn ang="0">
                  <a:pos x="42" y="22"/>
                </a:cxn>
                <a:cxn ang="0">
                  <a:pos x="50" y="20"/>
                </a:cxn>
                <a:cxn ang="0">
                  <a:pos x="63" y="17"/>
                </a:cxn>
                <a:cxn ang="0">
                  <a:pos x="78" y="20"/>
                </a:cxn>
                <a:cxn ang="0">
                  <a:pos x="99" y="23"/>
                </a:cxn>
                <a:cxn ang="0">
                  <a:pos x="112" y="26"/>
                </a:cxn>
                <a:cxn ang="0">
                  <a:pos x="111" y="31"/>
                </a:cxn>
                <a:cxn ang="0">
                  <a:pos x="122" y="31"/>
                </a:cxn>
                <a:cxn ang="0">
                  <a:pos x="136" y="26"/>
                </a:cxn>
                <a:cxn ang="0">
                  <a:pos x="139" y="25"/>
                </a:cxn>
                <a:cxn ang="0">
                  <a:pos x="139" y="34"/>
                </a:cxn>
                <a:cxn ang="0">
                  <a:pos x="136" y="41"/>
                </a:cxn>
                <a:cxn ang="0">
                  <a:pos x="126" y="44"/>
                </a:cxn>
                <a:cxn ang="0">
                  <a:pos x="106" y="41"/>
                </a:cxn>
                <a:cxn ang="0">
                  <a:pos x="90" y="45"/>
                </a:cxn>
                <a:cxn ang="0">
                  <a:pos x="79" y="47"/>
                </a:cxn>
                <a:cxn ang="0">
                  <a:pos x="65" y="47"/>
                </a:cxn>
                <a:cxn ang="0">
                  <a:pos x="62" y="41"/>
                </a:cxn>
                <a:cxn ang="0">
                  <a:pos x="52" y="34"/>
                </a:cxn>
                <a:cxn ang="0">
                  <a:pos x="36" y="31"/>
                </a:cxn>
                <a:cxn ang="0">
                  <a:pos x="15" y="30"/>
                </a:cxn>
              </a:cxnLst>
              <a:rect l="0" t="0" r="r" b="b"/>
              <a:pathLst>
                <a:path w="140" h="48">
                  <a:moveTo>
                    <a:pt x="3" y="28"/>
                  </a:moveTo>
                  <a:lnTo>
                    <a:pt x="1" y="23"/>
                  </a:lnTo>
                  <a:lnTo>
                    <a:pt x="0" y="16"/>
                  </a:lnTo>
                  <a:lnTo>
                    <a:pt x="0" y="14"/>
                  </a:lnTo>
                  <a:lnTo>
                    <a:pt x="1" y="12"/>
                  </a:lnTo>
                  <a:lnTo>
                    <a:pt x="3" y="10"/>
                  </a:lnTo>
                  <a:lnTo>
                    <a:pt x="5" y="9"/>
                  </a:lnTo>
                  <a:lnTo>
                    <a:pt x="8" y="13"/>
                  </a:lnTo>
                  <a:lnTo>
                    <a:pt x="9" y="12"/>
                  </a:lnTo>
                  <a:lnTo>
                    <a:pt x="11" y="9"/>
                  </a:lnTo>
                  <a:lnTo>
                    <a:pt x="9" y="6"/>
                  </a:lnTo>
                  <a:lnTo>
                    <a:pt x="9" y="4"/>
                  </a:lnTo>
                  <a:lnTo>
                    <a:pt x="9" y="1"/>
                  </a:lnTo>
                  <a:lnTo>
                    <a:pt x="11" y="0"/>
                  </a:lnTo>
                  <a:lnTo>
                    <a:pt x="13" y="2"/>
                  </a:lnTo>
                  <a:lnTo>
                    <a:pt x="14" y="4"/>
                  </a:lnTo>
                  <a:lnTo>
                    <a:pt x="14" y="6"/>
                  </a:lnTo>
                  <a:lnTo>
                    <a:pt x="16" y="9"/>
                  </a:lnTo>
                  <a:lnTo>
                    <a:pt x="19" y="10"/>
                  </a:lnTo>
                  <a:lnTo>
                    <a:pt x="21" y="10"/>
                  </a:lnTo>
                  <a:lnTo>
                    <a:pt x="23" y="10"/>
                  </a:lnTo>
                  <a:lnTo>
                    <a:pt x="28" y="8"/>
                  </a:lnTo>
                  <a:lnTo>
                    <a:pt x="34" y="8"/>
                  </a:lnTo>
                  <a:lnTo>
                    <a:pt x="37" y="13"/>
                  </a:lnTo>
                  <a:lnTo>
                    <a:pt x="38" y="17"/>
                  </a:lnTo>
                  <a:lnTo>
                    <a:pt x="38" y="20"/>
                  </a:lnTo>
                  <a:lnTo>
                    <a:pt x="39" y="21"/>
                  </a:lnTo>
                  <a:lnTo>
                    <a:pt x="42" y="22"/>
                  </a:lnTo>
                  <a:lnTo>
                    <a:pt x="47" y="21"/>
                  </a:lnTo>
                  <a:lnTo>
                    <a:pt x="50" y="20"/>
                  </a:lnTo>
                  <a:lnTo>
                    <a:pt x="54" y="17"/>
                  </a:lnTo>
                  <a:lnTo>
                    <a:pt x="63" y="17"/>
                  </a:lnTo>
                  <a:lnTo>
                    <a:pt x="72" y="17"/>
                  </a:lnTo>
                  <a:lnTo>
                    <a:pt x="78" y="20"/>
                  </a:lnTo>
                  <a:lnTo>
                    <a:pt x="86" y="23"/>
                  </a:lnTo>
                  <a:lnTo>
                    <a:pt x="99" y="23"/>
                  </a:lnTo>
                  <a:lnTo>
                    <a:pt x="113" y="22"/>
                  </a:lnTo>
                  <a:lnTo>
                    <a:pt x="112" y="26"/>
                  </a:lnTo>
                  <a:lnTo>
                    <a:pt x="111" y="29"/>
                  </a:lnTo>
                  <a:lnTo>
                    <a:pt x="111" y="31"/>
                  </a:lnTo>
                  <a:lnTo>
                    <a:pt x="113" y="36"/>
                  </a:lnTo>
                  <a:lnTo>
                    <a:pt x="122" y="31"/>
                  </a:lnTo>
                  <a:lnTo>
                    <a:pt x="131" y="28"/>
                  </a:lnTo>
                  <a:lnTo>
                    <a:pt x="136" y="26"/>
                  </a:lnTo>
                  <a:lnTo>
                    <a:pt x="138" y="25"/>
                  </a:lnTo>
                  <a:lnTo>
                    <a:pt x="139" y="25"/>
                  </a:lnTo>
                  <a:lnTo>
                    <a:pt x="140" y="29"/>
                  </a:lnTo>
                  <a:lnTo>
                    <a:pt x="139" y="34"/>
                  </a:lnTo>
                  <a:lnTo>
                    <a:pt x="138" y="39"/>
                  </a:lnTo>
                  <a:lnTo>
                    <a:pt x="136" y="41"/>
                  </a:lnTo>
                  <a:lnTo>
                    <a:pt x="133" y="44"/>
                  </a:lnTo>
                  <a:lnTo>
                    <a:pt x="126" y="44"/>
                  </a:lnTo>
                  <a:lnTo>
                    <a:pt x="115" y="42"/>
                  </a:lnTo>
                  <a:lnTo>
                    <a:pt x="106" y="41"/>
                  </a:lnTo>
                  <a:lnTo>
                    <a:pt x="97" y="42"/>
                  </a:lnTo>
                  <a:lnTo>
                    <a:pt x="90" y="45"/>
                  </a:lnTo>
                  <a:lnTo>
                    <a:pt x="85" y="46"/>
                  </a:lnTo>
                  <a:lnTo>
                    <a:pt x="79" y="47"/>
                  </a:lnTo>
                  <a:lnTo>
                    <a:pt x="71" y="48"/>
                  </a:lnTo>
                  <a:lnTo>
                    <a:pt x="65" y="47"/>
                  </a:lnTo>
                  <a:lnTo>
                    <a:pt x="63" y="45"/>
                  </a:lnTo>
                  <a:lnTo>
                    <a:pt x="62" y="41"/>
                  </a:lnTo>
                  <a:lnTo>
                    <a:pt x="58" y="37"/>
                  </a:lnTo>
                  <a:lnTo>
                    <a:pt x="52" y="34"/>
                  </a:lnTo>
                  <a:lnTo>
                    <a:pt x="44" y="32"/>
                  </a:lnTo>
                  <a:lnTo>
                    <a:pt x="36" y="31"/>
                  </a:lnTo>
                  <a:lnTo>
                    <a:pt x="29" y="30"/>
                  </a:lnTo>
                  <a:lnTo>
                    <a:pt x="15" y="30"/>
                  </a:lnTo>
                  <a:lnTo>
                    <a:pt x="3" y="28"/>
                  </a:lnTo>
                  <a:close/>
                </a:path>
              </a:pathLst>
            </a:custGeom>
            <a:solidFill>
              <a:srgbClr val="756A6A"/>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89" name="Freeform 489"/>
            <p:cNvSpPr>
              <a:spLocks/>
            </p:cNvSpPr>
            <p:nvPr/>
          </p:nvSpPr>
          <p:spPr bwMode="gray">
            <a:xfrm>
              <a:off x="5307013" y="3841751"/>
              <a:ext cx="44450" cy="15875"/>
            </a:xfrm>
            <a:custGeom>
              <a:avLst/>
              <a:gdLst/>
              <a:ahLst/>
              <a:cxnLst>
                <a:cxn ang="0">
                  <a:pos x="1" y="23"/>
                </a:cxn>
                <a:cxn ang="0">
                  <a:pos x="0" y="14"/>
                </a:cxn>
                <a:cxn ang="0">
                  <a:pos x="3" y="10"/>
                </a:cxn>
                <a:cxn ang="0">
                  <a:pos x="8" y="13"/>
                </a:cxn>
                <a:cxn ang="0">
                  <a:pos x="11" y="9"/>
                </a:cxn>
                <a:cxn ang="0">
                  <a:pos x="9" y="4"/>
                </a:cxn>
                <a:cxn ang="0">
                  <a:pos x="11" y="0"/>
                </a:cxn>
                <a:cxn ang="0">
                  <a:pos x="14" y="4"/>
                </a:cxn>
                <a:cxn ang="0">
                  <a:pos x="16" y="9"/>
                </a:cxn>
                <a:cxn ang="0">
                  <a:pos x="21" y="10"/>
                </a:cxn>
                <a:cxn ang="0">
                  <a:pos x="28" y="8"/>
                </a:cxn>
                <a:cxn ang="0">
                  <a:pos x="37" y="13"/>
                </a:cxn>
                <a:cxn ang="0">
                  <a:pos x="38" y="20"/>
                </a:cxn>
                <a:cxn ang="0">
                  <a:pos x="42" y="22"/>
                </a:cxn>
                <a:cxn ang="0">
                  <a:pos x="50" y="20"/>
                </a:cxn>
                <a:cxn ang="0">
                  <a:pos x="63" y="17"/>
                </a:cxn>
                <a:cxn ang="0">
                  <a:pos x="78" y="20"/>
                </a:cxn>
                <a:cxn ang="0">
                  <a:pos x="99" y="23"/>
                </a:cxn>
                <a:cxn ang="0">
                  <a:pos x="112" y="26"/>
                </a:cxn>
                <a:cxn ang="0">
                  <a:pos x="111" y="31"/>
                </a:cxn>
                <a:cxn ang="0">
                  <a:pos x="122" y="31"/>
                </a:cxn>
                <a:cxn ang="0">
                  <a:pos x="136" y="26"/>
                </a:cxn>
                <a:cxn ang="0">
                  <a:pos x="139" y="25"/>
                </a:cxn>
                <a:cxn ang="0">
                  <a:pos x="139" y="34"/>
                </a:cxn>
                <a:cxn ang="0">
                  <a:pos x="136" y="41"/>
                </a:cxn>
                <a:cxn ang="0">
                  <a:pos x="126" y="44"/>
                </a:cxn>
                <a:cxn ang="0">
                  <a:pos x="106" y="41"/>
                </a:cxn>
                <a:cxn ang="0">
                  <a:pos x="90" y="45"/>
                </a:cxn>
                <a:cxn ang="0">
                  <a:pos x="79" y="47"/>
                </a:cxn>
                <a:cxn ang="0">
                  <a:pos x="65" y="47"/>
                </a:cxn>
                <a:cxn ang="0">
                  <a:pos x="62" y="41"/>
                </a:cxn>
                <a:cxn ang="0">
                  <a:pos x="52" y="34"/>
                </a:cxn>
                <a:cxn ang="0">
                  <a:pos x="36" y="31"/>
                </a:cxn>
                <a:cxn ang="0">
                  <a:pos x="15" y="30"/>
                </a:cxn>
              </a:cxnLst>
              <a:rect l="0" t="0" r="r" b="b"/>
              <a:pathLst>
                <a:path w="140" h="48">
                  <a:moveTo>
                    <a:pt x="3" y="28"/>
                  </a:moveTo>
                  <a:lnTo>
                    <a:pt x="1" y="23"/>
                  </a:lnTo>
                  <a:lnTo>
                    <a:pt x="0" y="16"/>
                  </a:lnTo>
                  <a:lnTo>
                    <a:pt x="0" y="14"/>
                  </a:lnTo>
                  <a:lnTo>
                    <a:pt x="1" y="12"/>
                  </a:lnTo>
                  <a:lnTo>
                    <a:pt x="3" y="10"/>
                  </a:lnTo>
                  <a:lnTo>
                    <a:pt x="5" y="9"/>
                  </a:lnTo>
                  <a:lnTo>
                    <a:pt x="8" y="13"/>
                  </a:lnTo>
                  <a:lnTo>
                    <a:pt x="9" y="12"/>
                  </a:lnTo>
                  <a:lnTo>
                    <a:pt x="11" y="9"/>
                  </a:lnTo>
                  <a:lnTo>
                    <a:pt x="9" y="6"/>
                  </a:lnTo>
                  <a:lnTo>
                    <a:pt x="9" y="4"/>
                  </a:lnTo>
                  <a:lnTo>
                    <a:pt x="9" y="1"/>
                  </a:lnTo>
                  <a:lnTo>
                    <a:pt x="11" y="0"/>
                  </a:lnTo>
                  <a:lnTo>
                    <a:pt x="13" y="2"/>
                  </a:lnTo>
                  <a:lnTo>
                    <a:pt x="14" y="4"/>
                  </a:lnTo>
                  <a:lnTo>
                    <a:pt x="14" y="6"/>
                  </a:lnTo>
                  <a:lnTo>
                    <a:pt x="16" y="9"/>
                  </a:lnTo>
                  <a:lnTo>
                    <a:pt x="19" y="10"/>
                  </a:lnTo>
                  <a:lnTo>
                    <a:pt x="21" y="10"/>
                  </a:lnTo>
                  <a:lnTo>
                    <a:pt x="23" y="10"/>
                  </a:lnTo>
                  <a:lnTo>
                    <a:pt x="28" y="8"/>
                  </a:lnTo>
                  <a:lnTo>
                    <a:pt x="34" y="8"/>
                  </a:lnTo>
                  <a:lnTo>
                    <a:pt x="37" y="13"/>
                  </a:lnTo>
                  <a:lnTo>
                    <a:pt x="38" y="17"/>
                  </a:lnTo>
                  <a:lnTo>
                    <a:pt x="38" y="20"/>
                  </a:lnTo>
                  <a:lnTo>
                    <a:pt x="39" y="21"/>
                  </a:lnTo>
                  <a:lnTo>
                    <a:pt x="42" y="22"/>
                  </a:lnTo>
                  <a:lnTo>
                    <a:pt x="47" y="21"/>
                  </a:lnTo>
                  <a:lnTo>
                    <a:pt x="50" y="20"/>
                  </a:lnTo>
                  <a:lnTo>
                    <a:pt x="54" y="17"/>
                  </a:lnTo>
                  <a:lnTo>
                    <a:pt x="63" y="17"/>
                  </a:lnTo>
                  <a:lnTo>
                    <a:pt x="72" y="17"/>
                  </a:lnTo>
                  <a:lnTo>
                    <a:pt x="78" y="20"/>
                  </a:lnTo>
                  <a:lnTo>
                    <a:pt x="86" y="23"/>
                  </a:lnTo>
                  <a:lnTo>
                    <a:pt x="99" y="23"/>
                  </a:lnTo>
                  <a:lnTo>
                    <a:pt x="113" y="22"/>
                  </a:lnTo>
                  <a:lnTo>
                    <a:pt x="112" y="26"/>
                  </a:lnTo>
                  <a:lnTo>
                    <a:pt x="111" y="29"/>
                  </a:lnTo>
                  <a:lnTo>
                    <a:pt x="111" y="31"/>
                  </a:lnTo>
                  <a:lnTo>
                    <a:pt x="113" y="36"/>
                  </a:lnTo>
                  <a:lnTo>
                    <a:pt x="122" y="31"/>
                  </a:lnTo>
                  <a:lnTo>
                    <a:pt x="131" y="28"/>
                  </a:lnTo>
                  <a:lnTo>
                    <a:pt x="136" y="26"/>
                  </a:lnTo>
                  <a:lnTo>
                    <a:pt x="138" y="25"/>
                  </a:lnTo>
                  <a:lnTo>
                    <a:pt x="139" y="25"/>
                  </a:lnTo>
                  <a:lnTo>
                    <a:pt x="140" y="29"/>
                  </a:lnTo>
                  <a:lnTo>
                    <a:pt x="139" y="34"/>
                  </a:lnTo>
                  <a:lnTo>
                    <a:pt x="138" y="39"/>
                  </a:lnTo>
                  <a:lnTo>
                    <a:pt x="136" y="41"/>
                  </a:lnTo>
                  <a:lnTo>
                    <a:pt x="133" y="44"/>
                  </a:lnTo>
                  <a:lnTo>
                    <a:pt x="126" y="44"/>
                  </a:lnTo>
                  <a:lnTo>
                    <a:pt x="115" y="42"/>
                  </a:lnTo>
                  <a:lnTo>
                    <a:pt x="106" y="41"/>
                  </a:lnTo>
                  <a:lnTo>
                    <a:pt x="97" y="42"/>
                  </a:lnTo>
                  <a:lnTo>
                    <a:pt x="90" y="45"/>
                  </a:lnTo>
                  <a:lnTo>
                    <a:pt x="85" y="46"/>
                  </a:lnTo>
                  <a:lnTo>
                    <a:pt x="79" y="47"/>
                  </a:lnTo>
                  <a:lnTo>
                    <a:pt x="71" y="48"/>
                  </a:lnTo>
                  <a:lnTo>
                    <a:pt x="65" y="47"/>
                  </a:lnTo>
                  <a:lnTo>
                    <a:pt x="63" y="45"/>
                  </a:lnTo>
                  <a:lnTo>
                    <a:pt x="62" y="41"/>
                  </a:lnTo>
                  <a:lnTo>
                    <a:pt x="58" y="37"/>
                  </a:lnTo>
                  <a:lnTo>
                    <a:pt x="52" y="34"/>
                  </a:lnTo>
                  <a:lnTo>
                    <a:pt x="44" y="32"/>
                  </a:lnTo>
                  <a:lnTo>
                    <a:pt x="36" y="31"/>
                  </a:lnTo>
                  <a:lnTo>
                    <a:pt x="29" y="30"/>
                  </a:lnTo>
                  <a:lnTo>
                    <a:pt x="15" y="30"/>
                  </a:lnTo>
                  <a:lnTo>
                    <a:pt x="3" y="28"/>
                  </a:lnTo>
                  <a:close/>
                </a:path>
              </a:pathLst>
            </a:custGeom>
            <a:solidFill>
              <a:srgbClr val="756A6A"/>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0" name="Freeform 490"/>
            <p:cNvSpPr>
              <a:spLocks/>
            </p:cNvSpPr>
            <p:nvPr/>
          </p:nvSpPr>
          <p:spPr bwMode="gray">
            <a:xfrm>
              <a:off x="5295900" y="3775076"/>
              <a:ext cx="30163" cy="20638"/>
            </a:xfrm>
            <a:custGeom>
              <a:avLst/>
              <a:gdLst/>
              <a:ahLst/>
              <a:cxnLst>
                <a:cxn ang="0">
                  <a:pos x="88" y="65"/>
                </a:cxn>
                <a:cxn ang="0">
                  <a:pos x="85" y="66"/>
                </a:cxn>
                <a:cxn ang="0">
                  <a:pos x="84" y="67"/>
                </a:cxn>
                <a:cxn ang="0">
                  <a:pos x="83" y="66"/>
                </a:cxn>
                <a:cxn ang="0">
                  <a:pos x="81" y="64"/>
                </a:cxn>
                <a:cxn ang="0">
                  <a:pos x="79" y="65"/>
                </a:cxn>
                <a:cxn ang="0">
                  <a:pos x="79" y="67"/>
                </a:cxn>
                <a:cxn ang="0">
                  <a:pos x="74" y="63"/>
                </a:cxn>
                <a:cxn ang="0">
                  <a:pos x="71" y="58"/>
                </a:cxn>
                <a:cxn ang="0">
                  <a:pos x="68" y="53"/>
                </a:cxn>
                <a:cxn ang="0">
                  <a:pos x="67" y="47"/>
                </a:cxn>
                <a:cxn ang="0">
                  <a:pos x="64" y="46"/>
                </a:cxn>
                <a:cxn ang="0">
                  <a:pos x="60" y="43"/>
                </a:cxn>
                <a:cxn ang="0">
                  <a:pos x="61" y="41"/>
                </a:cxn>
                <a:cxn ang="0">
                  <a:pos x="61" y="40"/>
                </a:cxn>
                <a:cxn ang="0">
                  <a:pos x="52" y="39"/>
                </a:cxn>
                <a:cxn ang="0">
                  <a:pos x="42" y="39"/>
                </a:cxn>
                <a:cxn ang="0">
                  <a:pos x="41" y="37"/>
                </a:cxn>
                <a:cxn ang="0">
                  <a:pos x="41" y="35"/>
                </a:cxn>
                <a:cxn ang="0">
                  <a:pos x="40" y="32"/>
                </a:cxn>
                <a:cxn ang="0">
                  <a:pos x="39" y="28"/>
                </a:cxn>
                <a:cxn ang="0">
                  <a:pos x="28" y="20"/>
                </a:cxn>
                <a:cxn ang="0">
                  <a:pos x="18" y="10"/>
                </a:cxn>
                <a:cxn ang="0">
                  <a:pos x="9" y="10"/>
                </a:cxn>
                <a:cxn ang="0">
                  <a:pos x="0" y="9"/>
                </a:cxn>
                <a:cxn ang="0">
                  <a:pos x="6" y="6"/>
                </a:cxn>
                <a:cxn ang="0">
                  <a:pos x="12" y="4"/>
                </a:cxn>
                <a:cxn ang="0">
                  <a:pos x="17" y="1"/>
                </a:cxn>
                <a:cxn ang="0">
                  <a:pos x="20" y="0"/>
                </a:cxn>
                <a:cxn ang="0">
                  <a:pos x="24" y="0"/>
                </a:cxn>
                <a:cxn ang="0">
                  <a:pos x="26" y="0"/>
                </a:cxn>
                <a:cxn ang="0">
                  <a:pos x="30" y="5"/>
                </a:cxn>
                <a:cxn ang="0">
                  <a:pos x="34" y="13"/>
                </a:cxn>
                <a:cxn ang="0">
                  <a:pos x="40" y="16"/>
                </a:cxn>
                <a:cxn ang="0">
                  <a:pos x="47" y="18"/>
                </a:cxn>
                <a:cxn ang="0">
                  <a:pos x="57" y="21"/>
                </a:cxn>
                <a:cxn ang="0">
                  <a:pos x="67" y="23"/>
                </a:cxn>
                <a:cxn ang="0">
                  <a:pos x="68" y="37"/>
                </a:cxn>
                <a:cxn ang="0">
                  <a:pos x="72" y="50"/>
                </a:cxn>
                <a:cxn ang="0">
                  <a:pos x="73" y="51"/>
                </a:cxn>
                <a:cxn ang="0">
                  <a:pos x="74" y="53"/>
                </a:cxn>
                <a:cxn ang="0">
                  <a:pos x="79" y="54"/>
                </a:cxn>
                <a:cxn ang="0">
                  <a:pos x="84" y="56"/>
                </a:cxn>
                <a:cxn ang="0">
                  <a:pos x="87" y="56"/>
                </a:cxn>
                <a:cxn ang="0">
                  <a:pos x="89" y="57"/>
                </a:cxn>
                <a:cxn ang="0">
                  <a:pos x="90" y="58"/>
                </a:cxn>
                <a:cxn ang="0">
                  <a:pos x="91" y="61"/>
                </a:cxn>
                <a:cxn ang="0">
                  <a:pos x="90" y="63"/>
                </a:cxn>
                <a:cxn ang="0">
                  <a:pos x="88" y="65"/>
                </a:cxn>
                <a:cxn ang="0">
                  <a:pos x="88" y="65"/>
                </a:cxn>
              </a:cxnLst>
              <a:rect l="0" t="0" r="r" b="b"/>
              <a:pathLst>
                <a:path w="91" h="67">
                  <a:moveTo>
                    <a:pt x="88" y="65"/>
                  </a:moveTo>
                  <a:lnTo>
                    <a:pt x="85" y="66"/>
                  </a:lnTo>
                  <a:lnTo>
                    <a:pt x="84" y="67"/>
                  </a:lnTo>
                  <a:lnTo>
                    <a:pt x="83" y="66"/>
                  </a:lnTo>
                  <a:lnTo>
                    <a:pt x="81" y="64"/>
                  </a:lnTo>
                  <a:lnTo>
                    <a:pt x="79" y="65"/>
                  </a:lnTo>
                  <a:lnTo>
                    <a:pt x="79" y="67"/>
                  </a:lnTo>
                  <a:lnTo>
                    <a:pt x="74" y="63"/>
                  </a:lnTo>
                  <a:lnTo>
                    <a:pt x="71" y="58"/>
                  </a:lnTo>
                  <a:lnTo>
                    <a:pt x="68" y="53"/>
                  </a:lnTo>
                  <a:lnTo>
                    <a:pt x="67" y="47"/>
                  </a:lnTo>
                  <a:lnTo>
                    <a:pt x="64" y="46"/>
                  </a:lnTo>
                  <a:lnTo>
                    <a:pt x="60" y="43"/>
                  </a:lnTo>
                  <a:lnTo>
                    <a:pt x="61" y="41"/>
                  </a:lnTo>
                  <a:lnTo>
                    <a:pt x="61" y="40"/>
                  </a:lnTo>
                  <a:lnTo>
                    <a:pt x="52" y="39"/>
                  </a:lnTo>
                  <a:lnTo>
                    <a:pt x="42" y="39"/>
                  </a:lnTo>
                  <a:lnTo>
                    <a:pt x="41" y="37"/>
                  </a:lnTo>
                  <a:lnTo>
                    <a:pt x="41" y="35"/>
                  </a:lnTo>
                  <a:lnTo>
                    <a:pt x="40" y="32"/>
                  </a:lnTo>
                  <a:lnTo>
                    <a:pt x="39" y="28"/>
                  </a:lnTo>
                  <a:lnTo>
                    <a:pt x="28" y="20"/>
                  </a:lnTo>
                  <a:lnTo>
                    <a:pt x="18" y="10"/>
                  </a:lnTo>
                  <a:lnTo>
                    <a:pt x="9" y="10"/>
                  </a:lnTo>
                  <a:lnTo>
                    <a:pt x="0" y="9"/>
                  </a:lnTo>
                  <a:lnTo>
                    <a:pt x="6" y="6"/>
                  </a:lnTo>
                  <a:lnTo>
                    <a:pt x="12" y="4"/>
                  </a:lnTo>
                  <a:lnTo>
                    <a:pt x="17" y="1"/>
                  </a:lnTo>
                  <a:lnTo>
                    <a:pt x="20" y="0"/>
                  </a:lnTo>
                  <a:lnTo>
                    <a:pt x="24" y="0"/>
                  </a:lnTo>
                  <a:lnTo>
                    <a:pt x="26" y="0"/>
                  </a:lnTo>
                  <a:lnTo>
                    <a:pt x="30" y="5"/>
                  </a:lnTo>
                  <a:lnTo>
                    <a:pt x="34" y="13"/>
                  </a:lnTo>
                  <a:lnTo>
                    <a:pt x="40" y="16"/>
                  </a:lnTo>
                  <a:lnTo>
                    <a:pt x="47" y="18"/>
                  </a:lnTo>
                  <a:lnTo>
                    <a:pt x="57" y="21"/>
                  </a:lnTo>
                  <a:lnTo>
                    <a:pt x="67" y="23"/>
                  </a:lnTo>
                  <a:lnTo>
                    <a:pt x="68" y="37"/>
                  </a:lnTo>
                  <a:lnTo>
                    <a:pt x="72" y="50"/>
                  </a:lnTo>
                  <a:lnTo>
                    <a:pt x="73" y="51"/>
                  </a:lnTo>
                  <a:lnTo>
                    <a:pt x="74" y="53"/>
                  </a:lnTo>
                  <a:lnTo>
                    <a:pt x="79" y="54"/>
                  </a:lnTo>
                  <a:lnTo>
                    <a:pt x="84" y="56"/>
                  </a:lnTo>
                  <a:lnTo>
                    <a:pt x="87" y="56"/>
                  </a:lnTo>
                  <a:lnTo>
                    <a:pt x="89" y="57"/>
                  </a:lnTo>
                  <a:lnTo>
                    <a:pt x="90" y="58"/>
                  </a:lnTo>
                  <a:lnTo>
                    <a:pt x="91" y="61"/>
                  </a:lnTo>
                  <a:lnTo>
                    <a:pt x="90" y="63"/>
                  </a:lnTo>
                  <a:lnTo>
                    <a:pt x="88" y="65"/>
                  </a:lnTo>
                  <a:lnTo>
                    <a:pt x="88" y="6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1" name="Freeform 491"/>
            <p:cNvSpPr>
              <a:spLocks/>
            </p:cNvSpPr>
            <p:nvPr/>
          </p:nvSpPr>
          <p:spPr bwMode="gray">
            <a:xfrm>
              <a:off x="5295900" y="3775076"/>
              <a:ext cx="30163" cy="20638"/>
            </a:xfrm>
            <a:custGeom>
              <a:avLst/>
              <a:gdLst/>
              <a:ahLst/>
              <a:cxnLst>
                <a:cxn ang="0">
                  <a:pos x="88" y="65"/>
                </a:cxn>
                <a:cxn ang="0">
                  <a:pos x="85" y="66"/>
                </a:cxn>
                <a:cxn ang="0">
                  <a:pos x="84" y="67"/>
                </a:cxn>
                <a:cxn ang="0">
                  <a:pos x="83" y="66"/>
                </a:cxn>
                <a:cxn ang="0">
                  <a:pos x="81" y="64"/>
                </a:cxn>
                <a:cxn ang="0">
                  <a:pos x="79" y="65"/>
                </a:cxn>
                <a:cxn ang="0">
                  <a:pos x="79" y="67"/>
                </a:cxn>
                <a:cxn ang="0">
                  <a:pos x="74" y="63"/>
                </a:cxn>
                <a:cxn ang="0">
                  <a:pos x="71" y="58"/>
                </a:cxn>
                <a:cxn ang="0">
                  <a:pos x="68" y="53"/>
                </a:cxn>
                <a:cxn ang="0">
                  <a:pos x="67" y="47"/>
                </a:cxn>
                <a:cxn ang="0">
                  <a:pos x="64" y="46"/>
                </a:cxn>
                <a:cxn ang="0">
                  <a:pos x="60" y="43"/>
                </a:cxn>
                <a:cxn ang="0">
                  <a:pos x="61" y="41"/>
                </a:cxn>
                <a:cxn ang="0">
                  <a:pos x="61" y="40"/>
                </a:cxn>
                <a:cxn ang="0">
                  <a:pos x="52" y="39"/>
                </a:cxn>
                <a:cxn ang="0">
                  <a:pos x="42" y="39"/>
                </a:cxn>
                <a:cxn ang="0">
                  <a:pos x="41" y="37"/>
                </a:cxn>
                <a:cxn ang="0">
                  <a:pos x="41" y="35"/>
                </a:cxn>
                <a:cxn ang="0">
                  <a:pos x="40" y="32"/>
                </a:cxn>
                <a:cxn ang="0">
                  <a:pos x="39" y="28"/>
                </a:cxn>
                <a:cxn ang="0">
                  <a:pos x="28" y="20"/>
                </a:cxn>
                <a:cxn ang="0">
                  <a:pos x="18" y="10"/>
                </a:cxn>
                <a:cxn ang="0">
                  <a:pos x="9" y="10"/>
                </a:cxn>
                <a:cxn ang="0">
                  <a:pos x="0" y="9"/>
                </a:cxn>
                <a:cxn ang="0">
                  <a:pos x="6" y="6"/>
                </a:cxn>
                <a:cxn ang="0">
                  <a:pos x="12" y="4"/>
                </a:cxn>
                <a:cxn ang="0">
                  <a:pos x="17" y="1"/>
                </a:cxn>
                <a:cxn ang="0">
                  <a:pos x="20" y="0"/>
                </a:cxn>
                <a:cxn ang="0">
                  <a:pos x="24" y="0"/>
                </a:cxn>
                <a:cxn ang="0">
                  <a:pos x="26" y="0"/>
                </a:cxn>
                <a:cxn ang="0">
                  <a:pos x="30" y="5"/>
                </a:cxn>
                <a:cxn ang="0">
                  <a:pos x="34" y="13"/>
                </a:cxn>
                <a:cxn ang="0">
                  <a:pos x="40" y="16"/>
                </a:cxn>
                <a:cxn ang="0">
                  <a:pos x="47" y="18"/>
                </a:cxn>
                <a:cxn ang="0">
                  <a:pos x="57" y="21"/>
                </a:cxn>
                <a:cxn ang="0">
                  <a:pos x="67" y="23"/>
                </a:cxn>
                <a:cxn ang="0">
                  <a:pos x="68" y="37"/>
                </a:cxn>
                <a:cxn ang="0">
                  <a:pos x="72" y="50"/>
                </a:cxn>
                <a:cxn ang="0">
                  <a:pos x="73" y="51"/>
                </a:cxn>
                <a:cxn ang="0">
                  <a:pos x="74" y="53"/>
                </a:cxn>
                <a:cxn ang="0">
                  <a:pos x="79" y="54"/>
                </a:cxn>
                <a:cxn ang="0">
                  <a:pos x="84" y="56"/>
                </a:cxn>
                <a:cxn ang="0">
                  <a:pos x="87" y="56"/>
                </a:cxn>
                <a:cxn ang="0">
                  <a:pos x="89" y="57"/>
                </a:cxn>
                <a:cxn ang="0">
                  <a:pos x="90" y="58"/>
                </a:cxn>
                <a:cxn ang="0">
                  <a:pos x="91" y="61"/>
                </a:cxn>
                <a:cxn ang="0">
                  <a:pos x="90" y="63"/>
                </a:cxn>
                <a:cxn ang="0">
                  <a:pos x="88" y="65"/>
                </a:cxn>
                <a:cxn ang="0">
                  <a:pos x="88" y="65"/>
                </a:cxn>
              </a:cxnLst>
              <a:rect l="0" t="0" r="r" b="b"/>
              <a:pathLst>
                <a:path w="91" h="67">
                  <a:moveTo>
                    <a:pt x="88" y="65"/>
                  </a:moveTo>
                  <a:lnTo>
                    <a:pt x="85" y="66"/>
                  </a:lnTo>
                  <a:lnTo>
                    <a:pt x="84" y="67"/>
                  </a:lnTo>
                  <a:lnTo>
                    <a:pt x="83" y="66"/>
                  </a:lnTo>
                  <a:lnTo>
                    <a:pt x="81" y="64"/>
                  </a:lnTo>
                  <a:lnTo>
                    <a:pt x="79" y="65"/>
                  </a:lnTo>
                  <a:lnTo>
                    <a:pt x="79" y="67"/>
                  </a:lnTo>
                  <a:lnTo>
                    <a:pt x="74" y="63"/>
                  </a:lnTo>
                  <a:lnTo>
                    <a:pt x="71" y="58"/>
                  </a:lnTo>
                  <a:lnTo>
                    <a:pt x="68" y="53"/>
                  </a:lnTo>
                  <a:lnTo>
                    <a:pt x="67" y="47"/>
                  </a:lnTo>
                  <a:lnTo>
                    <a:pt x="64" y="46"/>
                  </a:lnTo>
                  <a:lnTo>
                    <a:pt x="60" y="43"/>
                  </a:lnTo>
                  <a:lnTo>
                    <a:pt x="61" y="41"/>
                  </a:lnTo>
                  <a:lnTo>
                    <a:pt x="61" y="40"/>
                  </a:lnTo>
                  <a:lnTo>
                    <a:pt x="52" y="39"/>
                  </a:lnTo>
                  <a:lnTo>
                    <a:pt x="42" y="39"/>
                  </a:lnTo>
                  <a:lnTo>
                    <a:pt x="41" y="37"/>
                  </a:lnTo>
                  <a:lnTo>
                    <a:pt x="41" y="35"/>
                  </a:lnTo>
                  <a:lnTo>
                    <a:pt x="40" y="32"/>
                  </a:lnTo>
                  <a:lnTo>
                    <a:pt x="39" y="28"/>
                  </a:lnTo>
                  <a:lnTo>
                    <a:pt x="28" y="20"/>
                  </a:lnTo>
                  <a:lnTo>
                    <a:pt x="18" y="10"/>
                  </a:lnTo>
                  <a:lnTo>
                    <a:pt x="9" y="10"/>
                  </a:lnTo>
                  <a:lnTo>
                    <a:pt x="0" y="9"/>
                  </a:lnTo>
                  <a:lnTo>
                    <a:pt x="6" y="6"/>
                  </a:lnTo>
                  <a:lnTo>
                    <a:pt x="12" y="4"/>
                  </a:lnTo>
                  <a:lnTo>
                    <a:pt x="17" y="1"/>
                  </a:lnTo>
                  <a:lnTo>
                    <a:pt x="20" y="0"/>
                  </a:lnTo>
                  <a:lnTo>
                    <a:pt x="24" y="0"/>
                  </a:lnTo>
                  <a:lnTo>
                    <a:pt x="26" y="0"/>
                  </a:lnTo>
                  <a:lnTo>
                    <a:pt x="30" y="5"/>
                  </a:lnTo>
                  <a:lnTo>
                    <a:pt x="34" y="13"/>
                  </a:lnTo>
                  <a:lnTo>
                    <a:pt x="40" y="16"/>
                  </a:lnTo>
                  <a:lnTo>
                    <a:pt x="47" y="18"/>
                  </a:lnTo>
                  <a:lnTo>
                    <a:pt x="57" y="21"/>
                  </a:lnTo>
                  <a:lnTo>
                    <a:pt x="67" y="23"/>
                  </a:lnTo>
                  <a:lnTo>
                    <a:pt x="68" y="37"/>
                  </a:lnTo>
                  <a:lnTo>
                    <a:pt x="72" y="50"/>
                  </a:lnTo>
                  <a:lnTo>
                    <a:pt x="73" y="51"/>
                  </a:lnTo>
                  <a:lnTo>
                    <a:pt x="74" y="53"/>
                  </a:lnTo>
                  <a:lnTo>
                    <a:pt x="79" y="54"/>
                  </a:lnTo>
                  <a:lnTo>
                    <a:pt x="84" y="56"/>
                  </a:lnTo>
                  <a:lnTo>
                    <a:pt x="87" y="56"/>
                  </a:lnTo>
                  <a:lnTo>
                    <a:pt x="89" y="57"/>
                  </a:lnTo>
                  <a:lnTo>
                    <a:pt x="90" y="58"/>
                  </a:lnTo>
                  <a:lnTo>
                    <a:pt x="91" y="61"/>
                  </a:lnTo>
                  <a:lnTo>
                    <a:pt x="90" y="63"/>
                  </a:lnTo>
                  <a:lnTo>
                    <a:pt x="88" y="65"/>
                  </a:lnTo>
                  <a:lnTo>
                    <a:pt x="88" y="6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2" name="Freeform 492"/>
            <p:cNvSpPr>
              <a:spLocks/>
            </p:cNvSpPr>
            <p:nvPr/>
          </p:nvSpPr>
          <p:spPr bwMode="gray">
            <a:xfrm>
              <a:off x="5170488" y="2901951"/>
              <a:ext cx="25400" cy="30163"/>
            </a:xfrm>
            <a:custGeom>
              <a:avLst/>
              <a:gdLst/>
              <a:ahLst/>
              <a:cxnLst>
                <a:cxn ang="0">
                  <a:pos x="45" y="6"/>
                </a:cxn>
                <a:cxn ang="0">
                  <a:pos x="45" y="14"/>
                </a:cxn>
                <a:cxn ang="0">
                  <a:pos x="40" y="25"/>
                </a:cxn>
                <a:cxn ang="0">
                  <a:pos x="44" y="30"/>
                </a:cxn>
                <a:cxn ang="0">
                  <a:pos x="48" y="29"/>
                </a:cxn>
                <a:cxn ang="0">
                  <a:pos x="48" y="32"/>
                </a:cxn>
                <a:cxn ang="0">
                  <a:pos x="45" y="39"/>
                </a:cxn>
                <a:cxn ang="0">
                  <a:pos x="40" y="48"/>
                </a:cxn>
                <a:cxn ang="0">
                  <a:pos x="40" y="50"/>
                </a:cxn>
                <a:cxn ang="0">
                  <a:pos x="47" y="45"/>
                </a:cxn>
                <a:cxn ang="0">
                  <a:pos x="50" y="41"/>
                </a:cxn>
                <a:cxn ang="0">
                  <a:pos x="56" y="33"/>
                </a:cxn>
                <a:cxn ang="0">
                  <a:pos x="59" y="32"/>
                </a:cxn>
                <a:cxn ang="0">
                  <a:pos x="56" y="23"/>
                </a:cxn>
                <a:cxn ang="0">
                  <a:pos x="55" y="18"/>
                </a:cxn>
                <a:cxn ang="0">
                  <a:pos x="58" y="17"/>
                </a:cxn>
                <a:cxn ang="0">
                  <a:pos x="62" y="15"/>
                </a:cxn>
                <a:cxn ang="0">
                  <a:pos x="61" y="12"/>
                </a:cxn>
                <a:cxn ang="0">
                  <a:pos x="62" y="10"/>
                </a:cxn>
                <a:cxn ang="0">
                  <a:pos x="66" y="14"/>
                </a:cxn>
                <a:cxn ang="0">
                  <a:pos x="71" y="19"/>
                </a:cxn>
                <a:cxn ang="0">
                  <a:pos x="75" y="25"/>
                </a:cxn>
                <a:cxn ang="0">
                  <a:pos x="78" y="38"/>
                </a:cxn>
                <a:cxn ang="0">
                  <a:pos x="77" y="49"/>
                </a:cxn>
                <a:cxn ang="0">
                  <a:pos x="73" y="56"/>
                </a:cxn>
                <a:cxn ang="0">
                  <a:pos x="63" y="58"/>
                </a:cxn>
                <a:cxn ang="0">
                  <a:pos x="55" y="62"/>
                </a:cxn>
                <a:cxn ang="0">
                  <a:pos x="49" y="76"/>
                </a:cxn>
                <a:cxn ang="0">
                  <a:pos x="44" y="84"/>
                </a:cxn>
                <a:cxn ang="0">
                  <a:pos x="42" y="78"/>
                </a:cxn>
                <a:cxn ang="0">
                  <a:pos x="40" y="76"/>
                </a:cxn>
                <a:cxn ang="0">
                  <a:pos x="33" y="87"/>
                </a:cxn>
                <a:cxn ang="0">
                  <a:pos x="21" y="90"/>
                </a:cxn>
                <a:cxn ang="0">
                  <a:pos x="21" y="80"/>
                </a:cxn>
                <a:cxn ang="0">
                  <a:pos x="25" y="73"/>
                </a:cxn>
                <a:cxn ang="0">
                  <a:pos x="14" y="84"/>
                </a:cxn>
                <a:cxn ang="0">
                  <a:pos x="2" y="98"/>
                </a:cxn>
                <a:cxn ang="0">
                  <a:pos x="0" y="95"/>
                </a:cxn>
                <a:cxn ang="0">
                  <a:pos x="5" y="79"/>
                </a:cxn>
                <a:cxn ang="0">
                  <a:pos x="10" y="72"/>
                </a:cxn>
                <a:cxn ang="0">
                  <a:pos x="13" y="66"/>
                </a:cxn>
                <a:cxn ang="0">
                  <a:pos x="9" y="59"/>
                </a:cxn>
                <a:cxn ang="0">
                  <a:pos x="10" y="56"/>
                </a:cxn>
                <a:cxn ang="0">
                  <a:pos x="20" y="56"/>
                </a:cxn>
                <a:cxn ang="0">
                  <a:pos x="20" y="54"/>
                </a:cxn>
                <a:cxn ang="0">
                  <a:pos x="21" y="51"/>
                </a:cxn>
                <a:cxn ang="0">
                  <a:pos x="28" y="49"/>
                </a:cxn>
                <a:cxn ang="0">
                  <a:pos x="26" y="47"/>
                </a:cxn>
                <a:cxn ang="0">
                  <a:pos x="21" y="39"/>
                </a:cxn>
                <a:cxn ang="0">
                  <a:pos x="21" y="35"/>
                </a:cxn>
                <a:cxn ang="0">
                  <a:pos x="26" y="33"/>
                </a:cxn>
                <a:cxn ang="0">
                  <a:pos x="24" y="30"/>
                </a:cxn>
                <a:cxn ang="0">
                  <a:pos x="23" y="29"/>
                </a:cxn>
                <a:cxn ang="0">
                  <a:pos x="24" y="32"/>
                </a:cxn>
                <a:cxn ang="0">
                  <a:pos x="24" y="22"/>
                </a:cxn>
                <a:cxn ang="0">
                  <a:pos x="28" y="21"/>
                </a:cxn>
                <a:cxn ang="0">
                  <a:pos x="28" y="14"/>
                </a:cxn>
                <a:cxn ang="0">
                  <a:pos x="31" y="5"/>
                </a:cxn>
                <a:cxn ang="0">
                  <a:pos x="39" y="0"/>
                </a:cxn>
              </a:cxnLst>
              <a:rect l="0" t="0" r="r" b="b"/>
              <a:pathLst>
                <a:path w="78" h="99">
                  <a:moveTo>
                    <a:pt x="44" y="1"/>
                  </a:moveTo>
                  <a:lnTo>
                    <a:pt x="45" y="6"/>
                  </a:lnTo>
                  <a:lnTo>
                    <a:pt x="45" y="10"/>
                  </a:lnTo>
                  <a:lnTo>
                    <a:pt x="45" y="14"/>
                  </a:lnTo>
                  <a:lnTo>
                    <a:pt x="44" y="18"/>
                  </a:lnTo>
                  <a:lnTo>
                    <a:pt x="40" y="25"/>
                  </a:lnTo>
                  <a:lnTo>
                    <a:pt x="39" y="33"/>
                  </a:lnTo>
                  <a:lnTo>
                    <a:pt x="44" y="30"/>
                  </a:lnTo>
                  <a:lnTo>
                    <a:pt x="47" y="29"/>
                  </a:lnTo>
                  <a:lnTo>
                    <a:pt x="48" y="29"/>
                  </a:lnTo>
                  <a:lnTo>
                    <a:pt x="48" y="30"/>
                  </a:lnTo>
                  <a:lnTo>
                    <a:pt x="48" y="32"/>
                  </a:lnTo>
                  <a:lnTo>
                    <a:pt x="47" y="35"/>
                  </a:lnTo>
                  <a:lnTo>
                    <a:pt x="45" y="39"/>
                  </a:lnTo>
                  <a:lnTo>
                    <a:pt x="41" y="46"/>
                  </a:lnTo>
                  <a:lnTo>
                    <a:pt x="40" y="48"/>
                  </a:lnTo>
                  <a:lnTo>
                    <a:pt x="39" y="50"/>
                  </a:lnTo>
                  <a:lnTo>
                    <a:pt x="40" y="50"/>
                  </a:lnTo>
                  <a:lnTo>
                    <a:pt x="44" y="48"/>
                  </a:lnTo>
                  <a:lnTo>
                    <a:pt x="47" y="45"/>
                  </a:lnTo>
                  <a:lnTo>
                    <a:pt x="48" y="43"/>
                  </a:lnTo>
                  <a:lnTo>
                    <a:pt x="50" y="41"/>
                  </a:lnTo>
                  <a:lnTo>
                    <a:pt x="52" y="38"/>
                  </a:lnTo>
                  <a:lnTo>
                    <a:pt x="56" y="33"/>
                  </a:lnTo>
                  <a:lnTo>
                    <a:pt x="58" y="32"/>
                  </a:lnTo>
                  <a:lnTo>
                    <a:pt x="59" y="32"/>
                  </a:lnTo>
                  <a:lnTo>
                    <a:pt x="58" y="27"/>
                  </a:lnTo>
                  <a:lnTo>
                    <a:pt x="56" y="23"/>
                  </a:lnTo>
                  <a:lnTo>
                    <a:pt x="55" y="19"/>
                  </a:lnTo>
                  <a:lnTo>
                    <a:pt x="55" y="18"/>
                  </a:lnTo>
                  <a:lnTo>
                    <a:pt x="56" y="17"/>
                  </a:lnTo>
                  <a:lnTo>
                    <a:pt x="58" y="17"/>
                  </a:lnTo>
                  <a:lnTo>
                    <a:pt x="61" y="17"/>
                  </a:lnTo>
                  <a:lnTo>
                    <a:pt x="62" y="15"/>
                  </a:lnTo>
                  <a:lnTo>
                    <a:pt x="62" y="13"/>
                  </a:lnTo>
                  <a:lnTo>
                    <a:pt x="61" y="12"/>
                  </a:lnTo>
                  <a:lnTo>
                    <a:pt x="62" y="10"/>
                  </a:lnTo>
                  <a:lnTo>
                    <a:pt x="62" y="10"/>
                  </a:lnTo>
                  <a:lnTo>
                    <a:pt x="64" y="10"/>
                  </a:lnTo>
                  <a:lnTo>
                    <a:pt x="66" y="14"/>
                  </a:lnTo>
                  <a:lnTo>
                    <a:pt x="69" y="17"/>
                  </a:lnTo>
                  <a:lnTo>
                    <a:pt x="71" y="19"/>
                  </a:lnTo>
                  <a:lnTo>
                    <a:pt x="74" y="21"/>
                  </a:lnTo>
                  <a:lnTo>
                    <a:pt x="75" y="25"/>
                  </a:lnTo>
                  <a:lnTo>
                    <a:pt x="75" y="30"/>
                  </a:lnTo>
                  <a:lnTo>
                    <a:pt x="78" y="38"/>
                  </a:lnTo>
                  <a:lnTo>
                    <a:pt x="78" y="46"/>
                  </a:lnTo>
                  <a:lnTo>
                    <a:pt x="77" y="49"/>
                  </a:lnTo>
                  <a:lnTo>
                    <a:pt x="75" y="53"/>
                  </a:lnTo>
                  <a:lnTo>
                    <a:pt x="73" y="56"/>
                  </a:lnTo>
                  <a:lnTo>
                    <a:pt x="70" y="58"/>
                  </a:lnTo>
                  <a:lnTo>
                    <a:pt x="63" y="58"/>
                  </a:lnTo>
                  <a:lnTo>
                    <a:pt x="58" y="58"/>
                  </a:lnTo>
                  <a:lnTo>
                    <a:pt x="55" y="62"/>
                  </a:lnTo>
                  <a:lnTo>
                    <a:pt x="52" y="69"/>
                  </a:lnTo>
                  <a:lnTo>
                    <a:pt x="49" y="76"/>
                  </a:lnTo>
                  <a:lnTo>
                    <a:pt x="45" y="84"/>
                  </a:lnTo>
                  <a:lnTo>
                    <a:pt x="44" y="84"/>
                  </a:lnTo>
                  <a:lnTo>
                    <a:pt x="42" y="84"/>
                  </a:lnTo>
                  <a:lnTo>
                    <a:pt x="42" y="78"/>
                  </a:lnTo>
                  <a:lnTo>
                    <a:pt x="42" y="71"/>
                  </a:lnTo>
                  <a:lnTo>
                    <a:pt x="40" y="76"/>
                  </a:lnTo>
                  <a:lnTo>
                    <a:pt x="37" y="80"/>
                  </a:lnTo>
                  <a:lnTo>
                    <a:pt x="33" y="87"/>
                  </a:lnTo>
                  <a:lnTo>
                    <a:pt x="28" y="94"/>
                  </a:lnTo>
                  <a:lnTo>
                    <a:pt x="21" y="90"/>
                  </a:lnTo>
                  <a:lnTo>
                    <a:pt x="15" y="88"/>
                  </a:lnTo>
                  <a:lnTo>
                    <a:pt x="21" y="80"/>
                  </a:lnTo>
                  <a:lnTo>
                    <a:pt x="25" y="73"/>
                  </a:lnTo>
                  <a:lnTo>
                    <a:pt x="25" y="73"/>
                  </a:lnTo>
                  <a:lnTo>
                    <a:pt x="24" y="73"/>
                  </a:lnTo>
                  <a:lnTo>
                    <a:pt x="14" y="84"/>
                  </a:lnTo>
                  <a:lnTo>
                    <a:pt x="5" y="96"/>
                  </a:lnTo>
                  <a:lnTo>
                    <a:pt x="2" y="98"/>
                  </a:lnTo>
                  <a:lnTo>
                    <a:pt x="0" y="99"/>
                  </a:lnTo>
                  <a:lnTo>
                    <a:pt x="0" y="95"/>
                  </a:lnTo>
                  <a:lnTo>
                    <a:pt x="2" y="84"/>
                  </a:lnTo>
                  <a:lnTo>
                    <a:pt x="5" y="79"/>
                  </a:lnTo>
                  <a:lnTo>
                    <a:pt x="7" y="74"/>
                  </a:lnTo>
                  <a:lnTo>
                    <a:pt x="10" y="72"/>
                  </a:lnTo>
                  <a:lnTo>
                    <a:pt x="13" y="70"/>
                  </a:lnTo>
                  <a:lnTo>
                    <a:pt x="13" y="66"/>
                  </a:lnTo>
                  <a:lnTo>
                    <a:pt x="12" y="64"/>
                  </a:lnTo>
                  <a:lnTo>
                    <a:pt x="9" y="59"/>
                  </a:lnTo>
                  <a:lnTo>
                    <a:pt x="9" y="57"/>
                  </a:lnTo>
                  <a:lnTo>
                    <a:pt x="10" y="56"/>
                  </a:lnTo>
                  <a:lnTo>
                    <a:pt x="16" y="56"/>
                  </a:lnTo>
                  <a:lnTo>
                    <a:pt x="20" y="56"/>
                  </a:lnTo>
                  <a:lnTo>
                    <a:pt x="20" y="55"/>
                  </a:lnTo>
                  <a:lnTo>
                    <a:pt x="20" y="54"/>
                  </a:lnTo>
                  <a:lnTo>
                    <a:pt x="20" y="54"/>
                  </a:lnTo>
                  <a:lnTo>
                    <a:pt x="21" y="51"/>
                  </a:lnTo>
                  <a:lnTo>
                    <a:pt x="23" y="50"/>
                  </a:lnTo>
                  <a:lnTo>
                    <a:pt x="28" y="49"/>
                  </a:lnTo>
                  <a:lnTo>
                    <a:pt x="29" y="48"/>
                  </a:lnTo>
                  <a:lnTo>
                    <a:pt x="26" y="47"/>
                  </a:lnTo>
                  <a:lnTo>
                    <a:pt x="23" y="43"/>
                  </a:lnTo>
                  <a:lnTo>
                    <a:pt x="21" y="39"/>
                  </a:lnTo>
                  <a:lnTo>
                    <a:pt x="20" y="37"/>
                  </a:lnTo>
                  <a:lnTo>
                    <a:pt x="21" y="35"/>
                  </a:lnTo>
                  <a:lnTo>
                    <a:pt x="25" y="34"/>
                  </a:lnTo>
                  <a:lnTo>
                    <a:pt x="26" y="33"/>
                  </a:lnTo>
                  <a:lnTo>
                    <a:pt x="26" y="33"/>
                  </a:lnTo>
                  <a:lnTo>
                    <a:pt x="24" y="30"/>
                  </a:lnTo>
                  <a:lnTo>
                    <a:pt x="23" y="29"/>
                  </a:lnTo>
                  <a:lnTo>
                    <a:pt x="23" y="29"/>
                  </a:lnTo>
                  <a:lnTo>
                    <a:pt x="23" y="30"/>
                  </a:lnTo>
                  <a:lnTo>
                    <a:pt x="24" y="32"/>
                  </a:lnTo>
                  <a:lnTo>
                    <a:pt x="21" y="24"/>
                  </a:lnTo>
                  <a:lnTo>
                    <a:pt x="24" y="22"/>
                  </a:lnTo>
                  <a:lnTo>
                    <a:pt x="26" y="22"/>
                  </a:lnTo>
                  <a:lnTo>
                    <a:pt x="28" y="21"/>
                  </a:lnTo>
                  <a:lnTo>
                    <a:pt x="28" y="18"/>
                  </a:lnTo>
                  <a:lnTo>
                    <a:pt x="28" y="14"/>
                  </a:lnTo>
                  <a:lnTo>
                    <a:pt x="28" y="9"/>
                  </a:lnTo>
                  <a:lnTo>
                    <a:pt x="31" y="5"/>
                  </a:lnTo>
                  <a:lnTo>
                    <a:pt x="34" y="2"/>
                  </a:lnTo>
                  <a:lnTo>
                    <a:pt x="39" y="0"/>
                  </a:lnTo>
                  <a:lnTo>
                    <a:pt x="44"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3" name="Freeform 493"/>
            <p:cNvSpPr>
              <a:spLocks/>
            </p:cNvSpPr>
            <p:nvPr/>
          </p:nvSpPr>
          <p:spPr bwMode="gray">
            <a:xfrm>
              <a:off x="5170488" y="2901951"/>
              <a:ext cx="25400" cy="30163"/>
            </a:xfrm>
            <a:custGeom>
              <a:avLst/>
              <a:gdLst/>
              <a:ahLst/>
              <a:cxnLst>
                <a:cxn ang="0">
                  <a:pos x="45" y="6"/>
                </a:cxn>
                <a:cxn ang="0">
                  <a:pos x="45" y="14"/>
                </a:cxn>
                <a:cxn ang="0">
                  <a:pos x="40" y="25"/>
                </a:cxn>
                <a:cxn ang="0">
                  <a:pos x="44" y="30"/>
                </a:cxn>
                <a:cxn ang="0">
                  <a:pos x="48" y="29"/>
                </a:cxn>
                <a:cxn ang="0">
                  <a:pos x="48" y="32"/>
                </a:cxn>
                <a:cxn ang="0">
                  <a:pos x="45" y="39"/>
                </a:cxn>
                <a:cxn ang="0">
                  <a:pos x="40" y="48"/>
                </a:cxn>
                <a:cxn ang="0">
                  <a:pos x="40" y="50"/>
                </a:cxn>
                <a:cxn ang="0">
                  <a:pos x="47" y="45"/>
                </a:cxn>
                <a:cxn ang="0">
                  <a:pos x="50" y="41"/>
                </a:cxn>
                <a:cxn ang="0">
                  <a:pos x="56" y="33"/>
                </a:cxn>
                <a:cxn ang="0">
                  <a:pos x="59" y="32"/>
                </a:cxn>
                <a:cxn ang="0">
                  <a:pos x="56" y="23"/>
                </a:cxn>
                <a:cxn ang="0">
                  <a:pos x="55" y="18"/>
                </a:cxn>
                <a:cxn ang="0">
                  <a:pos x="58" y="17"/>
                </a:cxn>
                <a:cxn ang="0">
                  <a:pos x="62" y="15"/>
                </a:cxn>
                <a:cxn ang="0">
                  <a:pos x="61" y="12"/>
                </a:cxn>
                <a:cxn ang="0">
                  <a:pos x="62" y="10"/>
                </a:cxn>
                <a:cxn ang="0">
                  <a:pos x="66" y="14"/>
                </a:cxn>
                <a:cxn ang="0">
                  <a:pos x="71" y="19"/>
                </a:cxn>
                <a:cxn ang="0">
                  <a:pos x="75" y="25"/>
                </a:cxn>
                <a:cxn ang="0">
                  <a:pos x="78" y="38"/>
                </a:cxn>
                <a:cxn ang="0">
                  <a:pos x="77" y="49"/>
                </a:cxn>
                <a:cxn ang="0">
                  <a:pos x="73" y="56"/>
                </a:cxn>
                <a:cxn ang="0">
                  <a:pos x="63" y="58"/>
                </a:cxn>
                <a:cxn ang="0">
                  <a:pos x="55" y="62"/>
                </a:cxn>
                <a:cxn ang="0">
                  <a:pos x="49" y="76"/>
                </a:cxn>
                <a:cxn ang="0">
                  <a:pos x="44" y="84"/>
                </a:cxn>
                <a:cxn ang="0">
                  <a:pos x="42" y="78"/>
                </a:cxn>
                <a:cxn ang="0">
                  <a:pos x="40" y="76"/>
                </a:cxn>
                <a:cxn ang="0">
                  <a:pos x="33" y="87"/>
                </a:cxn>
                <a:cxn ang="0">
                  <a:pos x="21" y="90"/>
                </a:cxn>
                <a:cxn ang="0">
                  <a:pos x="21" y="80"/>
                </a:cxn>
                <a:cxn ang="0">
                  <a:pos x="25" y="73"/>
                </a:cxn>
                <a:cxn ang="0">
                  <a:pos x="14" y="84"/>
                </a:cxn>
                <a:cxn ang="0">
                  <a:pos x="2" y="98"/>
                </a:cxn>
                <a:cxn ang="0">
                  <a:pos x="0" y="95"/>
                </a:cxn>
                <a:cxn ang="0">
                  <a:pos x="5" y="79"/>
                </a:cxn>
                <a:cxn ang="0">
                  <a:pos x="10" y="72"/>
                </a:cxn>
                <a:cxn ang="0">
                  <a:pos x="13" y="66"/>
                </a:cxn>
                <a:cxn ang="0">
                  <a:pos x="9" y="59"/>
                </a:cxn>
                <a:cxn ang="0">
                  <a:pos x="10" y="56"/>
                </a:cxn>
                <a:cxn ang="0">
                  <a:pos x="20" y="56"/>
                </a:cxn>
                <a:cxn ang="0">
                  <a:pos x="20" y="54"/>
                </a:cxn>
                <a:cxn ang="0">
                  <a:pos x="21" y="51"/>
                </a:cxn>
                <a:cxn ang="0">
                  <a:pos x="28" y="49"/>
                </a:cxn>
                <a:cxn ang="0">
                  <a:pos x="26" y="47"/>
                </a:cxn>
                <a:cxn ang="0">
                  <a:pos x="21" y="39"/>
                </a:cxn>
                <a:cxn ang="0">
                  <a:pos x="21" y="35"/>
                </a:cxn>
                <a:cxn ang="0">
                  <a:pos x="26" y="33"/>
                </a:cxn>
                <a:cxn ang="0">
                  <a:pos x="24" y="30"/>
                </a:cxn>
                <a:cxn ang="0">
                  <a:pos x="23" y="29"/>
                </a:cxn>
                <a:cxn ang="0">
                  <a:pos x="24" y="32"/>
                </a:cxn>
                <a:cxn ang="0">
                  <a:pos x="24" y="22"/>
                </a:cxn>
                <a:cxn ang="0">
                  <a:pos x="28" y="21"/>
                </a:cxn>
                <a:cxn ang="0">
                  <a:pos x="28" y="14"/>
                </a:cxn>
                <a:cxn ang="0">
                  <a:pos x="31" y="5"/>
                </a:cxn>
                <a:cxn ang="0">
                  <a:pos x="39" y="0"/>
                </a:cxn>
              </a:cxnLst>
              <a:rect l="0" t="0" r="r" b="b"/>
              <a:pathLst>
                <a:path w="78" h="99">
                  <a:moveTo>
                    <a:pt x="44" y="1"/>
                  </a:moveTo>
                  <a:lnTo>
                    <a:pt x="45" y="6"/>
                  </a:lnTo>
                  <a:lnTo>
                    <a:pt x="45" y="10"/>
                  </a:lnTo>
                  <a:lnTo>
                    <a:pt x="45" y="14"/>
                  </a:lnTo>
                  <a:lnTo>
                    <a:pt x="44" y="18"/>
                  </a:lnTo>
                  <a:lnTo>
                    <a:pt x="40" y="25"/>
                  </a:lnTo>
                  <a:lnTo>
                    <a:pt x="39" y="33"/>
                  </a:lnTo>
                  <a:lnTo>
                    <a:pt x="44" y="30"/>
                  </a:lnTo>
                  <a:lnTo>
                    <a:pt x="47" y="29"/>
                  </a:lnTo>
                  <a:lnTo>
                    <a:pt x="48" y="29"/>
                  </a:lnTo>
                  <a:lnTo>
                    <a:pt x="48" y="30"/>
                  </a:lnTo>
                  <a:lnTo>
                    <a:pt x="48" y="32"/>
                  </a:lnTo>
                  <a:lnTo>
                    <a:pt x="47" y="35"/>
                  </a:lnTo>
                  <a:lnTo>
                    <a:pt x="45" y="39"/>
                  </a:lnTo>
                  <a:lnTo>
                    <a:pt x="41" y="46"/>
                  </a:lnTo>
                  <a:lnTo>
                    <a:pt x="40" y="48"/>
                  </a:lnTo>
                  <a:lnTo>
                    <a:pt x="39" y="50"/>
                  </a:lnTo>
                  <a:lnTo>
                    <a:pt x="40" y="50"/>
                  </a:lnTo>
                  <a:lnTo>
                    <a:pt x="44" y="48"/>
                  </a:lnTo>
                  <a:lnTo>
                    <a:pt x="47" y="45"/>
                  </a:lnTo>
                  <a:lnTo>
                    <a:pt x="48" y="43"/>
                  </a:lnTo>
                  <a:lnTo>
                    <a:pt x="50" y="41"/>
                  </a:lnTo>
                  <a:lnTo>
                    <a:pt x="52" y="38"/>
                  </a:lnTo>
                  <a:lnTo>
                    <a:pt x="56" y="33"/>
                  </a:lnTo>
                  <a:lnTo>
                    <a:pt x="58" y="32"/>
                  </a:lnTo>
                  <a:lnTo>
                    <a:pt x="59" y="32"/>
                  </a:lnTo>
                  <a:lnTo>
                    <a:pt x="58" y="27"/>
                  </a:lnTo>
                  <a:lnTo>
                    <a:pt x="56" y="23"/>
                  </a:lnTo>
                  <a:lnTo>
                    <a:pt x="55" y="19"/>
                  </a:lnTo>
                  <a:lnTo>
                    <a:pt x="55" y="18"/>
                  </a:lnTo>
                  <a:lnTo>
                    <a:pt x="56" y="17"/>
                  </a:lnTo>
                  <a:lnTo>
                    <a:pt x="58" y="17"/>
                  </a:lnTo>
                  <a:lnTo>
                    <a:pt x="61" y="17"/>
                  </a:lnTo>
                  <a:lnTo>
                    <a:pt x="62" y="15"/>
                  </a:lnTo>
                  <a:lnTo>
                    <a:pt x="62" y="13"/>
                  </a:lnTo>
                  <a:lnTo>
                    <a:pt x="61" y="12"/>
                  </a:lnTo>
                  <a:lnTo>
                    <a:pt x="62" y="10"/>
                  </a:lnTo>
                  <a:lnTo>
                    <a:pt x="62" y="10"/>
                  </a:lnTo>
                  <a:lnTo>
                    <a:pt x="64" y="10"/>
                  </a:lnTo>
                  <a:lnTo>
                    <a:pt x="66" y="14"/>
                  </a:lnTo>
                  <a:lnTo>
                    <a:pt x="69" y="17"/>
                  </a:lnTo>
                  <a:lnTo>
                    <a:pt x="71" y="19"/>
                  </a:lnTo>
                  <a:lnTo>
                    <a:pt x="74" y="21"/>
                  </a:lnTo>
                  <a:lnTo>
                    <a:pt x="75" y="25"/>
                  </a:lnTo>
                  <a:lnTo>
                    <a:pt x="75" y="30"/>
                  </a:lnTo>
                  <a:lnTo>
                    <a:pt x="78" y="38"/>
                  </a:lnTo>
                  <a:lnTo>
                    <a:pt x="78" y="46"/>
                  </a:lnTo>
                  <a:lnTo>
                    <a:pt x="77" y="49"/>
                  </a:lnTo>
                  <a:lnTo>
                    <a:pt x="75" y="53"/>
                  </a:lnTo>
                  <a:lnTo>
                    <a:pt x="73" y="56"/>
                  </a:lnTo>
                  <a:lnTo>
                    <a:pt x="70" y="58"/>
                  </a:lnTo>
                  <a:lnTo>
                    <a:pt x="63" y="58"/>
                  </a:lnTo>
                  <a:lnTo>
                    <a:pt x="58" y="58"/>
                  </a:lnTo>
                  <a:lnTo>
                    <a:pt x="55" y="62"/>
                  </a:lnTo>
                  <a:lnTo>
                    <a:pt x="52" y="69"/>
                  </a:lnTo>
                  <a:lnTo>
                    <a:pt x="49" y="76"/>
                  </a:lnTo>
                  <a:lnTo>
                    <a:pt x="45" y="84"/>
                  </a:lnTo>
                  <a:lnTo>
                    <a:pt x="44" y="84"/>
                  </a:lnTo>
                  <a:lnTo>
                    <a:pt x="42" y="84"/>
                  </a:lnTo>
                  <a:lnTo>
                    <a:pt x="42" y="78"/>
                  </a:lnTo>
                  <a:lnTo>
                    <a:pt x="42" y="71"/>
                  </a:lnTo>
                  <a:lnTo>
                    <a:pt x="40" y="76"/>
                  </a:lnTo>
                  <a:lnTo>
                    <a:pt x="37" y="80"/>
                  </a:lnTo>
                  <a:lnTo>
                    <a:pt x="33" y="87"/>
                  </a:lnTo>
                  <a:lnTo>
                    <a:pt x="28" y="94"/>
                  </a:lnTo>
                  <a:lnTo>
                    <a:pt x="21" y="90"/>
                  </a:lnTo>
                  <a:lnTo>
                    <a:pt x="15" y="88"/>
                  </a:lnTo>
                  <a:lnTo>
                    <a:pt x="21" y="80"/>
                  </a:lnTo>
                  <a:lnTo>
                    <a:pt x="25" y="73"/>
                  </a:lnTo>
                  <a:lnTo>
                    <a:pt x="25" y="73"/>
                  </a:lnTo>
                  <a:lnTo>
                    <a:pt x="24" y="73"/>
                  </a:lnTo>
                  <a:lnTo>
                    <a:pt x="14" y="84"/>
                  </a:lnTo>
                  <a:lnTo>
                    <a:pt x="5" y="96"/>
                  </a:lnTo>
                  <a:lnTo>
                    <a:pt x="2" y="98"/>
                  </a:lnTo>
                  <a:lnTo>
                    <a:pt x="0" y="99"/>
                  </a:lnTo>
                  <a:lnTo>
                    <a:pt x="0" y="95"/>
                  </a:lnTo>
                  <a:lnTo>
                    <a:pt x="2" y="84"/>
                  </a:lnTo>
                  <a:lnTo>
                    <a:pt x="5" y="79"/>
                  </a:lnTo>
                  <a:lnTo>
                    <a:pt x="7" y="74"/>
                  </a:lnTo>
                  <a:lnTo>
                    <a:pt x="10" y="72"/>
                  </a:lnTo>
                  <a:lnTo>
                    <a:pt x="13" y="70"/>
                  </a:lnTo>
                  <a:lnTo>
                    <a:pt x="13" y="66"/>
                  </a:lnTo>
                  <a:lnTo>
                    <a:pt x="12" y="64"/>
                  </a:lnTo>
                  <a:lnTo>
                    <a:pt x="9" y="59"/>
                  </a:lnTo>
                  <a:lnTo>
                    <a:pt x="9" y="57"/>
                  </a:lnTo>
                  <a:lnTo>
                    <a:pt x="10" y="56"/>
                  </a:lnTo>
                  <a:lnTo>
                    <a:pt x="16" y="56"/>
                  </a:lnTo>
                  <a:lnTo>
                    <a:pt x="20" y="56"/>
                  </a:lnTo>
                  <a:lnTo>
                    <a:pt x="20" y="55"/>
                  </a:lnTo>
                  <a:lnTo>
                    <a:pt x="20" y="54"/>
                  </a:lnTo>
                  <a:lnTo>
                    <a:pt x="20" y="54"/>
                  </a:lnTo>
                  <a:lnTo>
                    <a:pt x="21" y="51"/>
                  </a:lnTo>
                  <a:lnTo>
                    <a:pt x="23" y="50"/>
                  </a:lnTo>
                  <a:lnTo>
                    <a:pt x="28" y="49"/>
                  </a:lnTo>
                  <a:lnTo>
                    <a:pt x="29" y="48"/>
                  </a:lnTo>
                  <a:lnTo>
                    <a:pt x="26" y="47"/>
                  </a:lnTo>
                  <a:lnTo>
                    <a:pt x="23" y="43"/>
                  </a:lnTo>
                  <a:lnTo>
                    <a:pt x="21" y="39"/>
                  </a:lnTo>
                  <a:lnTo>
                    <a:pt x="20" y="37"/>
                  </a:lnTo>
                  <a:lnTo>
                    <a:pt x="21" y="35"/>
                  </a:lnTo>
                  <a:lnTo>
                    <a:pt x="25" y="34"/>
                  </a:lnTo>
                  <a:lnTo>
                    <a:pt x="26" y="33"/>
                  </a:lnTo>
                  <a:lnTo>
                    <a:pt x="26" y="33"/>
                  </a:lnTo>
                  <a:lnTo>
                    <a:pt x="24" y="30"/>
                  </a:lnTo>
                  <a:lnTo>
                    <a:pt x="23" y="29"/>
                  </a:lnTo>
                  <a:lnTo>
                    <a:pt x="23" y="29"/>
                  </a:lnTo>
                  <a:lnTo>
                    <a:pt x="23" y="30"/>
                  </a:lnTo>
                  <a:lnTo>
                    <a:pt x="24" y="32"/>
                  </a:lnTo>
                  <a:lnTo>
                    <a:pt x="21" y="24"/>
                  </a:lnTo>
                  <a:lnTo>
                    <a:pt x="24" y="22"/>
                  </a:lnTo>
                  <a:lnTo>
                    <a:pt x="26" y="22"/>
                  </a:lnTo>
                  <a:lnTo>
                    <a:pt x="28" y="21"/>
                  </a:lnTo>
                  <a:lnTo>
                    <a:pt x="28" y="18"/>
                  </a:lnTo>
                  <a:lnTo>
                    <a:pt x="28" y="14"/>
                  </a:lnTo>
                  <a:lnTo>
                    <a:pt x="28" y="9"/>
                  </a:lnTo>
                  <a:lnTo>
                    <a:pt x="31" y="5"/>
                  </a:lnTo>
                  <a:lnTo>
                    <a:pt x="34" y="2"/>
                  </a:lnTo>
                  <a:lnTo>
                    <a:pt x="39" y="0"/>
                  </a:lnTo>
                  <a:lnTo>
                    <a:pt x="44"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4" name="Freeform 494"/>
            <p:cNvSpPr>
              <a:spLocks/>
            </p:cNvSpPr>
            <p:nvPr/>
          </p:nvSpPr>
          <p:spPr bwMode="gray">
            <a:xfrm>
              <a:off x="5156200" y="2924176"/>
              <a:ext cx="15875" cy="12700"/>
            </a:xfrm>
            <a:custGeom>
              <a:avLst/>
              <a:gdLst/>
              <a:ahLst/>
              <a:cxnLst>
                <a:cxn ang="0">
                  <a:pos x="3" y="39"/>
                </a:cxn>
                <a:cxn ang="0">
                  <a:pos x="1" y="38"/>
                </a:cxn>
                <a:cxn ang="0">
                  <a:pos x="0" y="35"/>
                </a:cxn>
                <a:cxn ang="0">
                  <a:pos x="1" y="33"/>
                </a:cxn>
                <a:cxn ang="0">
                  <a:pos x="3" y="31"/>
                </a:cxn>
                <a:cxn ang="0">
                  <a:pos x="6" y="30"/>
                </a:cxn>
                <a:cxn ang="0">
                  <a:pos x="7" y="27"/>
                </a:cxn>
                <a:cxn ang="0">
                  <a:pos x="7" y="25"/>
                </a:cxn>
                <a:cxn ang="0">
                  <a:pos x="6" y="23"/>
                </a:cxn>
                <a:cxn ang="0">
                  <a:pos x="6" y="21"/>
                </a:cxn>
                <a:cxn ang="0">
                  <a:pos x="6" y="18"/>
                </a:cxn>
                <a:cxn ang="0">
                  <a:pos x="7" y="17"/>
                </a:cxn>
                <a:cxn ang="0">
                  <a:pos x="9" y="19"/>
                </a:cxn>
                <a:cxn ang="0">
                  <a:pos x="11" y="19"/>
                </a:cxn>
                <a:cxn ang="0">
                  <a:pos x="14" y="17"/>
                </a:cxn>
                <a:cxn ang="0">
                  <a:pos x="12" y="14"/>
                </a:cxn>
                <a:cxn ang="0">
                  <a:pos x="10" y="10"/>
                </a:cxn>
                <a:cxn ang="0">
                  <a:pos x="15" y="9"/>
                </a:cxn>
                <a:cxn ang="0">
                  <a:pos x="17" y="8"/>
                </a:cxn>
                <a:cxn ang="0">
                  <a:pos x="18" y="6"/>
                </a:cxn>
                <a:cxn ang="0">
                  <a:pos x="22" y="3"/>
                </a:cxn>
                <a:cxn ang="0">
                  <a:pos x="24" y="6"/>
                </a:cxn>
                <a:cxn ang="0">
                  <a:pos x="25" y="8"/>
                </a:cxn>
                <a:cxn ang="0">
                  <a:pos x="25" y="8"/>
                </a:cxn>
                <a:cxn ang="0">
                  <a:pos x="26" y="6"/>
                </a:cxn>
                <a:cxn ang="0">
                  <a:pos x="30" y="2"/>
                </a:cxn>
                <a:cxn ang="0">
                  <a:pos x="31" y="1"/>
                </a:cxn>
                <a:cxn ang="0">
                  <a:pos x="32" y="3"/>
                </a:cxn>
                <a:cxn ang="0">
                  <a:pos x="32" y="8"/>
                </a:cxn>
                <a:cxn ang="0">
                  <a:pos x="31" y="10"/>
                </a:cxn>
                <a:cxn ang="0">
                  <a:pos x="31" y="11"/>
                </a:cxn>
                <a:cxn ang="0">
                  <a:pos x="32" y="11"/>
                </a:cxn>
                <a:cxn ang="0">
                  <a:pos x="32" y="10"/>
                </a:cxn>
                <a:cxn ang="0">
                  <a:pos x="34" y="8"/>
                </a:cxn>
                <a:cxn ang="0">
                  <a:pos x="35" y="6"/>
                </a:cxn>
                <a:cxn ang="0">
                  <a:pos x="36" y="2"/>
                </a:cxn>
                <a:cxn ang="0">
                  <a:pos x="38" y="2"/>
                </a:cxn>
                <a:cxn ang="0">
                  <a:pos x="40" y="1"/>
                </a:cxn>
                <a:cxn ang="0">
                  <a:pos x="43" y="1"/>
                </a:cxn>
                <a:cxn ang="0">
                  <a:pos x="45" y="0"/>
                </a:cxn>
                <a:cxn ang="0">
                  <a:pos x="47" y="1"/>
                </a:cxn>
                <a:cxn ang="0">
                  <a:pos x="45" y="3"/>
                </a:cxn>
                <a:cxn ang="0">
                  <a:pos x="43" y="7"/>
                </a:cxn>
                <a:cxn ang="0">
                  <a:pos x="40" y="13"/>
                </a:cxn>
                <a:cxn ang="0">
                  <a:pos x="36" y="18"/>
                </a:cxn>
                <a:cxn ang="0">
                  <a:pos x="34" y="21"/>
                </a:cxn>
                <a:cxn ang="0">
                  <a:pos x="32" y="23"/>
                </a:cxn>
                <a:cxn ang="0">
                  <a:pos x="30" y="24"/>
                </a:cxn>
                <a:cxn ang="0">
                  <a:pos x="27" y="25"/>
                </a:cxn>
                <a:cxn ang="0">
                  <a:pos x="27" y="22"/>
                </a:cxn>
                <a:cxn ang="0">
                  <a:pos x="28" y="19"/>
                </a:cxn>
                <a:cxn ang="0">
                  <a:pos x="28" y="17"/>
                </a:cxn>
                <a:cxn ang="0">
                  <a:pos x="26" y="16"/>
                </a:cxn>
                <a:cxn ang="0">
                  <a:pos x="24" y="23"/>
                </a:cxn>
                <a:cxn ang="0">
                  <a:pos x="22" y="30"/>
                </a:cxn>
                <a:cxn ang="0">
                  <a:pos x="14" y="35"/>
                </a:cxn>
                <a:cxn ang="0">
                  <a:pos x="3" y="39"/>
                </a:cxn>
              </a:cxnLst>
              <a:rect l="0" t="0" r="r" b="b"/>
              <a:pathLst>
                <a:path w="47" h="39">
                  <a:moveTo>
                    <a:pt x="3" y="39"/>
                  </a:moveTo>
                  <a:lnTo>
                    <a:pt x="1" y="38"/>
                  </a:lnTo>
                  <a:lnTo>
                    <a:pt x="0" y="35"/>
                  </a:lnTo>
                  <a:lnTo>
                    <a:pt x="1" y="33"/>
                  </a:lnTo>
                  <a:lnTo>
                    <a:pt x="3" y="31"/>
                  </a:lnTo>
                  <a:lnTo>
                    <a:pt x="6" y="30"/>
                  </a:lnTo>
                  <a:lnTo>
                    <a:pt x="7" y="27"/>
                  </a:lnTo>
                  <a:lnTo>
                    <a:pt x="7" y="25"/>
                  </a:lnTo>
                  <a:lnTo>
                    <a:pt x="6" y="23"/>
                  </a:lnTo>
                  <a:lnTo>
                    <a:pt x="6" y="21"/>
                  </a:lnTo>
                  <a:lnTo>
                    <a:pt x="6" y="18"/>
                  </a:lnTo>
                  <a:lnTo>
                    <a:pt x="7" y="17"/>
                  </a:lnTo>
                  <a:lnTo>
                    <a:pt x="9" y="19"/>
                  </a:lnTo>
                  <a:lnTo>
                    <a:pt x="11" y="19"/>
                  </a:lnTo>
                  <a:lnTo>
                    <a:pt x="14" y="17"/>
                  </a:lnTo>
                  <a:lnTo>
                    <a:pt x="12" y="14"/>
                  </a:lnTo>
                  <a:lnTo>
                    <a:pt x="10" y="10"/>
                  </a:lnTo>
                  <a:lnTo>
                    <a:pt x="15" y="9"/>
                  </a:lnTo>
                  <a:lnTo>
                    <a:pt x="17" y="8"/>
                  </a:lnTo>
                  <a:lnTo>
                    <a:pt x="18" y="6"/>
                  </a:lnTo>
                  <a:lnTo>
                    <a:pt x="22" y="3"/>
                  </a:lnTo>
                  <a:lnTo>
                    <a:pt x="24" y="6"/>
                  </a:lnTo>
                  <a:lnTo>
                    <a:pt x="25" y="8"/>
                  </a:lnTo>
                  <a:lnTo>
                    <a:pt x="25" y="8"/>
                  </a:lnTo>
                  <a:lnTo>
                    <a:pt x="26" y="6"/>
                  </a:lnTo>
                  <a:lnTo>
                    <a:pt x="30" y="2"/>
                  </a:lnTo>
                  <a:lnTo>
                    <a:pt x="31" y="1"/>
                  </a:lnTo>
                  <a:lnTo>
                    <a:pt x="32" y="3"/>
                  </a:lnTo>
                  <a:lnTo>
                    <a:pt x="32" y="8"/>
                  </a:lnTo>
                  <a:lnTo>
                    <a:pt x="31" y="10"/>
                  </a:lnTo>
                  <a:lnTo>
                    <a:pt x="31" y="11"/>
                  </a:lnTo>
                  <a:lnTo>
                    <a:pt x="32" y="11"/>
                  </a:lnTo>
                  <a:lnTo>
                    <a:pt x="32" y="10"/>
                  </a:lnTo>
                  <a:lnTo>
                    <a:pt x="34" y="8"/>
                  </a:lnTo>
                  <a:lnTo>
                    <a:pt x="35" y="6"/>
                  </a:lnTo>
                  <a:lnTo>
                    <a:pt x="36" y="2"/>
                  </a:lnTo>
                  <a:lnTo>
                    <a:pt x="38" y="2"/>
                  </a:lnTo>
                  <a:lnTo>
                    <a:pt x="40" y="1"/>
                  </a:lnTo>
                  <a:lnTo>
                    <a:pt x="43" y="1"/>
                  </a:lnTo>
                  <a:lnTo>
                    <a:pt x="45" y="0"/>
                  </a:lnTo>
                  <a:lnTo>
                    <a:pt x="47" y="1"/>
                  </a:lnTo>
                  <a:lnTo>
                    <a:pt x="45" y="3"/>
                  </a:lnTo>
                  <a:lnTo>
                    <a:pt x="43" y="7"/>
                  </a:lnTo>
                  <a:lnTo>
                    <a:pt x="40" y="13"/>
                  </a:lnTo>
                  <a:lnTo>
                    <a:pt x="36" y="18"/>
                  </a:lnTo>
                  <a:lnTo>
                    <a:pt x="34" y="21"/>
                  </a:lnTo>
                  <a:lnTo>
                    <a:pt x="32" y="23"/>
                  </a:lnTo>
                  <a:lnTo>
                    <a:pt x="30" y="24"/>
                  </a:lnTo>
                  <a:lnTo>
                    <a:pt x="27" y="25"/>
                  </a:lnTo>
                  <a:lnTo>
                    <a:pt x="27" y="22"/>
                  </a:lnTo>
                  <a:lnTo>
                    <a:pt x="28" y="19"/>
                  </a:lnTo>
                  <a:lnTo>
                    <a:pt x="28" y="17"/>
                  </a:lnTo>
                  <a:lnTo>
                    <a:pt x="26" y="16"/>
                  </a:lnTo>
                  <a:lnTo>
                    <a:pt x="24" y="23"/>
                  </a:lnTo>
                  <a:lnTo>
                    <a:pt x="22" y="30"/>
                  </a:lnTo>
                  <a:lnTo>
                    <a:pt x="14" y="35"/>
                  </a:lnTo>
                  <a:lnTo>
                    <a:pt x="3" y="3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5" name="Freeform 495"/>
            <p:cNvSpPr>
              <a:spLocks/>
            </p:cNvSpPr>
            <p:nvPr/>
          </p:nvSpPr>
          <p:spPr bwMode="gray">
            <a:xfrm>
              <a:off x="5156200" y="2924176"/>
              <a:ext cx="15875" cy="12700"/>
            </a:xfrm>
            <a:custGeom>
              <a:avLst/>
              <a:gdLst/>
              <a:ahLst/>
              <a:cxnLst>
                <a:cxn ang="0">
                  <a:pos x="3" y="39"/>
                </a:cxn>
                <a:cxn ang="0">
                  <a:pos x="1" y="38"/>
                </a:cxn>
                <a:cxn ang="0">
                  <a:pos x="0" y="35"/>
                </a:cxn>
                <a:cxn ang="0">
                  <a:pos x="1" y="33"/>
                </a:cxn>
                <a:cxn ang="0">
                  <a:pos x="3" y="31"/>
                </a:cxn>
                <a:cxn ang="0">
                  <a:pos x="6" y="30"/>
                </a:cxn>
                <a:cxn ang="0">
                  <a:pos x="7" y="27"/>
                </a:cxn>
                <a:cxn ang="0">
                  <a:pos x="7" y="25"/>
                </a:cxn>
                <a:cxn ang="0">
                  <a:pos x="6" y="23"/>
                </a:cxn>
                <a:cxn ang="0">
                  <a:pos x="6" y="21"/>
                </a:cxn>
                <a:cxn ang="0">
                  <a:pos x="6" y="18"/>
                </a:cxn>
                <a:cxn ang="0">
                  <a:pos x="7" y="17"/>
                </a:cxn>
                <a:cxn ang="0">
                  <a:pos x="9" y="19"/>
                </a:cxn>
                <a:cxn ang="0">
                  <a:pos x="11" y="19"/>
                </a:cxn>
                <a:cxn ang="0">
                  <a:pos x="14" y="17"/>
                </a:cxn>
                <a:cxn ang="0">
                  <a:pos x="12" y="14"/>
                </a:cxn>
                <a:cxn ang="0">
                  <a:pos x="10" y="10"/>
                </a:cxn>
                <a:cxn ang="0">
                  <a:pos x="15" y="9"/>
                </a:cxn>
                <a:cxn ang="0">
                  <a:pos x="17" y="8"/>
                </a:cxn>
                <a:cxn ang="0">
                  <a:pos x="18" y="6"/>
                </a:cxn>
                <a:cxn ang="0">
                  <a:pos x="22" y="3"/>
                </a:cxn>
                <a:cxn ang="0">
                  <a:pos x="24" y="6"/>
                </a:cxn>
                <a:cxn ang="0">
                  <a:pos x="25" y="8"/>
                </a:cxn>
                <a:cxn ang="0">
                  <a:pos x="25" y="8"/>
                </a:cxn>
                <a:cxn ang="0">
                  <a:pos x="26" y="6"/>
                </a:cxn>
                <a:cxn ang="0">
                  <a:pos x="30" y="2"/>
                </a:cxn>
                <a:cxn ang="0">
                  <a:pos x="31" y="1"/>
                </a:cxn>
                <a:cxn ang="0">
                  <a:pos x="32" y="3"/>
                </a:cxn>
                <a:cxn ang="0">
                  <a:pos x="32" y="8"/>
                </a:cxn>
                <a:cxn ang="0">
                  <a:pos x="31" y="10"/>
                </a:cxn>
                <a:cxn ang="0">
                  <a:pos x="31" y="11"/>
                </a:cxn>
                <a:cxn ang="0">
                  <a:pos x="32" y="11"/>
                </a:cxn>
                <a:cxn ang="0">
                  <a:pos x="32" y="10"/>
                </a:cxn>
                <a:cxn ang="0">
                  <a:pos x="34" y="8"/>
                </a:cxn>
                <a:cxn ang="0">
                  <a:pos x="35" y="6"/>
                </a:cxn>
                <a:cxn ang="0">
                  <a:pos x="36" y="2"/>
                </a:cxn>
                <a:cxn ang="0">
                  <a:pos x="38" y="2"/>
                </a:cxn>
                <a:cxn ang="0">
                  <a:pos x="40" y="1"/>
                </a:cxn>
                <a:cxn ang="0">
                  <a:pos x="43" y="1"/>
                </a:cxn>
                <a:cxn ang="0">
                  <a:pos x="45" y="0"/>
                </a:cxn>
                <a:cxn ang="0">
                  <a:pos x="47" y="1"/>
                </a:cxn>
                <a:cxn ang="0">
                  <a:pos x="45" y="3"/>
                </a:cxn>
                <a:cxn ang="0">
                  <a:pos x="43" y="7"/>
                </a:cxn>
                <a:cxn ang="0">
                  <a:pos x="40" y="13"/>
                </a:cxn>
                <a:cxn ang="0">
                  <a:pos x="36" y="18"/>
                </a:cxn>
                <a:cxn ang="0">
                  <a:pos x="34" y="21"/>
                </a:cxn>
                <a:cxn ang="0">
                  <a:pos x="32" y="23"/>
                </a:cxn>
                <a:cxn ang="0">
                  <a:pos x="30" y="24"/>
                </a:cxn>
                <a:cxn ang="0">
                  <a:pos x="27" y="25"/>
                </a:cxn>
                <a:cxn ang="0">
                  <a:pos x="27" y="22"/>
                </a:cxn>
                <a:cxn ang="0">
                  <a:pos x="28" y="19"/>
                </a:cxn>
                <a:cxn ang="0">
                  <a:pos x="28" y="17"/>
                </a:cxn>
                <a:cxn ang="0">
                  <a:pos x="26" y="16"/>
                </a:cxn>
                <a:cxn ang="0">
                  <a:pos x="24" y="23"/>
                </a:cxn>
                <a:cxn ang="0">
                  <a:pos x="22" y="30"/>
                </a:cxn>
                <a:cxn ang="0">
                  <a:pos x="14" y="35"/>
                </a:cxn>
                <a:cxn ang="0">
                  <a:pos x="3" y="39"/>
                </a:cxn>
              </a:cxnLst>
              <a:rect l="0" t="0" r="r" b="b"/>
              <a:pathLst>
                <a:path w="47" h="39">
                  <a:moveTo>
                    <a:pt x="3" y="39"/>
                  </a:moveTo>
                  <a:lnTo>
                    <a:pt x="1" y="38"/>
                  </a:lnTo>
                  <a:lnTo>
                    <a:pt x="0" y="35"/>
                  </a:lnTo>
                  <a:lnTo>
                    <a:pt x="1" y="33"/>
                  </a:lnTo>
                  <a:lnTo>
                    <a:pt x="3" y="31"/>
                  </a:lnTo>
                  <a:lnTo>
                    <a:pt x="6" y="30"/>
                  </a:lnTo>
                  <a:lnTo>
                    <a:pt x="7" y="27"/>
                  </a:lnTo>
                  <a:lnTo>
                    <a:pt x="7" y="25"/>
                  </a:lnTo>
                  <a:lnTo>
                    <a:pt x="6" y="23"/>
                  </a:lnTo>
                  <a:lnTo>
                    <a:pt x="6" y="21"/>
                  </a:lnTo>
                  <a:lnTo>
                    <a:pt x="6" y="18"/>
                  </a:lnTo>
                  <a:lnTo>
                    <a:pt x="7" y="17"/>
                  </a:lnTo>
                  <a:lnTo>
                    <a:pt x="9" y="19"/>
                  </a:lnTo>
                  <a:lnTo>
                    <a:pt x="11" y="19"/>
                  </a:lnTo>
                  <a:lnTo>
                    <a:pt x="14" y="17"/>
                  </a:lnTo>
                  <a:lnTo>
                    <a:pt x="12" y="14"/>
                  </a:lnTo>
                  <a:lnTo>
                    <a:pt x="10" y="10"/>
                  </a:lnTo>
                  <a:lnTo>
                    <a:pt x="15" y="9"/>
                  </a:lnTo>
                  <a:lnTo>
                    <a:pt x="17" y="8"/>
                  </a:lnTo>
                  <a:lnTo>
                    <a:pt x="18" y="6"/>
                  </a:lnTo>
                  <a:lnTo>
                    <a:pt x="22" y="3"/>
                  </a:lnTo>
                  <a:lnTo>
                    <a:pt x="24" y="6"/>
                  </a:lnTo>
                  <a:lnTo>
                    <a:pt x="25" y="8"/>
                  </a:lnTo>
                  <a:lnTo>
                    <a:pt x="25" y="8"/>
                  </a:lnTo>
                  <a:lnTo>
                    <a:pt x="26" y="6"/>
                  </a:lnTo>
                  <a:lnTo>
                    <a:pt x="30" y="2"/>
                  </a:lnTo>
                  <a:lnTo>
                    <a:pt x="31" y="1"/>
                  </a:lnTo>
                  <a:lnTo>
                    <a:pt x="32" y="3"/>
                  </a:lnTo>
                  <a:lnTo>
                    <a:pt x="32" y="8"/>
                  </a:lnTo>
                  <a:lnTo>
                    <a:pt x="31" y="10"/>
                  </a:lnTo>
                  <a:lnTo>
                    <a:pt x="31" y="11"/>
                  </a:lnTo>
                  <a:lnTo>
                    <a:pt x="32" y="11"/>
                  </a:lnTo>
                  <a:lnTo>
                    <a:pt x="32" y="10"/>
                  </a:lnTo>
                  <a:lnTo>
                    <a:pt x="34" y="8"/>
                  </a:lnTo>
                  <a:lnTo>
                    <a:pt x="35" y="6"/>
                  </a:lnTo>
                  <a:lnTo>
                    <a:pt x="36" y="2"/>
                  </a:lnTo>
                  <a:lnTo>
                    <a:pt x="38" y="2"/>
                  </a:lnTo>
                  <a:lnTo>
                    <a:pt x="40" y="1"/>
                  </a:lnTo>
                  <a:lnTo>
                    <a:pt x="43" y="1"/>
                  </a:lnTo>
                  <a:lnTo>
                    <a:pt x="45" y="0"/>
                  </a:lnTo>
                  <a:lnTo>
                    <a:pt x="47" y="1"/>
                  </a:lnTo>
                  <a:lnTo>
                    <a:pt x="45" y="3"/>
                  </a:lnTo>
                  <a:lnTo>
                    <a:pt x="43" y="7"/>
                  </a:lnTo>
                  <a:lnTo>
                    <a:pt x="40" y="13"/>
                  </a:lnTo>
                  <a:lnTo>
                    <a:pt x="36" y="18"/>
                  </a:lnTo>
                  <a:lnTo>
                    <a:pt x="34" y="21"/>
                  </a:lnTo>
                  <a:lnTo>
                    <a:pt x="32" y="23"/>
                  </a:lnTo>
                  <a:lnTo>
                    <a:pt x="30" y="24"/>
                  </a:lnTo>
                  <a:lnTo>
                    <a:pt x="27" y="25"/>
                  </a:lnTo>
                  <a:lnTo>
                    <a:pt x="27" y="22"/>
                  </a:lnTo>
                  <a:lnTo>
                    <a:pt x="28" y="19"/>
                  </a:lnTo>
                  <a:lnTo>
                    <a:pt x="28" y="17"/>
                  </a:lnTo>
                  <a:lnTo>
                    <a:pt x="26" y="16"/>
                  </a:lnTo>
                  <a:lnTo>
                    <a:pt x="24" y="23"/>
                  </a:lnTo>
                  <a:lnTo>
                    <a:pt x="22" y="30"/>
                  </a:lnTo>
                  <a:lnTo>
                    <a:pt x="14" y="35"/>
                  </a:lnTo>
                  <a:lnTo>
                    <a:pt x="3" y="3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6" name="Freeform 496"/>
            <p:cNvSpPr>
              <a:spLocks/>
            </p:cNvSpPr>
            <p:nvPr/>
          </p:nvSpPr>
          <p:spPr bwMode="gray">
            <a:xfrm>
              <a:off x="5154613" y="2930526"/>
              <a:ext cx="3175" cy="1588"/>
            </a:xfrm>
            <a:custGeom>
              <a:avLst/>
              <a:gdLst/>
              <a:ahLst/>
              <a:cxnLst>
                <a:cxn ang="0">
                  <a:pos x="0" y="1"/>
                </a:cxn>
                <a:cxn ang="0">
                  <a:pos x="5" y="0"/>
                </a:cxn>
                <a:cxn ang="0">
                  <a:pos x="8" y="0"/>
                </a:cxn>
                <a:cxn ang="0">
                  <a:pos x="9" y="4"/>
                </a:cxn>
                <a:cxn ang="0">
                  <a:pos x="9" y="8"/>
                </a:cxn>
                <a:cxn ang="0">
                  <a:pos x="6" y="8"/>
                </a:cxn>
                <a:cxn ang="0">
                  <a:pos x="3" y="7"/>
                </a:cxn>
                <a:cxn ang="0">
                  <a:pos x="1" y="5"/>
                </a:cxn>
                <a:cxn ang="0">
                  <a:pos x="0" y="1"/>
                </a:cxn>
              </a:cxnLst>
              <a:rect l="0" t="0" r="r" b="b"/>
              <a:pathLst>
                <a:path w="9" h="8">
                  <a:moveTo>
                    <a:pt x="0" y="1"/>
                  </a:moveTo>
                  <a:lnTo>
                    <a:pt x="5" y="0"/>
                  </a:lnTo>
                  <a:lnTo>
                    <a:pt x="8" y="0"/>
                  </a:lnTo>
                  <a:lnTo>
                    <a:pt x="9" y="4"/>
                  </a:lnTo>
                  <a:lnTo>
                    <a:pt x="9" y="8"/>
                  </a:lnTo>
                  <a:lnTo>
                    <a:pt x="6" y="8"/>
                  </a:lnTo>
                  <a:lnTo>
                    <a:pt x="3" y="7"/>
                  </a:lnTo>
                  <a:lnTo>
                    <a:pt x="1" y="5"/>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7" name="Freeform 497"/>
            <p:cNvSpPr>
              <a:spLocks/>
            </p:cNvSpPr>
            <p:nvPr/>
          </p:nvSpPr>
          <p:spPr bwMode="gray">
            <a:xfrm>
              <a:off x="5154613" y="2930526"/>
              <a:ext cx="3175" cy="1588"/>
            </a:xfrm>
            <a:custGeom>
              <a:avLst/>
              <a:gdLst/>
              <a:ahLst/>
              <a:cxnLst>
                <a:cxn ang="0">
                  <a:pos x="0" y="1"/>
                </a:cxn>
                <a:cxn ang="0">
                  <a:pos x="5" y="0"/>
                </a:cxn>
                <a:cxn ang="0">
                  <a:pos x="8" y="0"/>
                </a:cxn>
                <a:cxn ang="0">
                  <a:pos x="9" y="4"/>
                </a:cxn>
                <a:cxn ang="0">
                  <a:pos x="9" y="8"/>
                </a:cxn>
                <a:cxn ang="0">
                  <a:pos x="6" y="8"/>
                </a:cxn>
                <a:cxn ang="0">
                  <a:pos x="3" y="7"/>
                </a:cxn>
                <a:cxn ang="0">
                  <a:pos x="1" y="5"/>
                </a:cxn>
                <a:cxn ang="0">
                  <a:pos x="0" y="1"/>
                </a:cxn>
              </a:cxnLst>
              <a:rect l="0" t="0" r="r" b="b"/>
              <a:pathLst>
                <a:path w="9" h="8">
                  <a:moveTo>
                    <a:pt x="0" y="1"/>
                  </a:moveTo>
                  <a:lnTo>
                    <a:pt x="5" y="0"/>
                  </a:lnTo>
                  <a:lnTo>
                    <a:pt x="8" y="0"/>
                  </a:lnTo>
                  <a:lnTo>
                    <a:pt x="9" y="4"/>
                  </a:lnTo>
                  <a:lnTo>
                    <a:pt x="9" y="8"/>
                  </a:lnTo>
                  <a:lnTo>
                    <a:pt x="6" y="8"/>
                  </a:lnTo>
                  <a:lnTo>
                    <a:pt x="3" y="7"/>
                  </a:lnTo>
                  <a:lnTo>
                    <a:pt x="1" y="5"/>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8" name="Freeform 498"/>
            <p:cNvSpPr>
              <a:spLocks/>
            </p:cNvSpPr>
            <p:nvPr/>
          </p:nvSpPr>
          <p:spPr bwMode="gray">
            <a:xfrm>
              <a:off x="5145088" y="2932113"/>
              <a:ext cx="9525" cy="9525"/>
            </a:xfrm>
            <a:custGeom>
              <a:avLst/>
              <a:gdLst/>
              <a:ahLst/>
              <a:cxnLst>
                <a:cxn ang="0">
                  <a:pos x="4" y="3"/>
                </a:cxn>
                <a:cxn ang="0">
                  <a:pos x="6" y="1"/>
                </a:cxn>
                <a:cxn ang="0">
                  <a:pos x="10" y="0"/>
                </a:cxn>
                <a:cxn ang="0">
                  <a:pos x="12" y="0"/>
                </a:cxn>
                <a:cxn ang="0">
                  <a:pos x="15" y="1"/>
                </a:cxn>
                <a:cxn ang="0">
                  <a:pos x="21" y="2"/>
                </a:cxn>
                <a:cxn ang="0">
                  <a:pos x="28" y="4"/>
                </a:cxn>
                <a:cxn ang="0">
                  <a:pos x="31" y="4"/>
                </a:cxn>
                <a:cxn ang="0">
                  <a:pos x="32" y="4"/>
                </a:cxn>
                <a:cxn ang="0">
                  <a:pos x="32" y="6"/>
                </a:cxn>
                <a:cxn ang="0">
                  <a:pos x="32" y="9"/>
                </a:cxn>
                <a:cxn ang="0">
                  <a:pos x="28" y="11"/>
                </a:cxn>
                <a:cxn ang="0">
                  <a:pos x="24" y="12"/>
                </a:cxn>
                <a:cxn ang="0">
                  <a:pos x="21" y="15"/>
                </a:cxn>
                <a:cxn ang="0">
                  <a:pos x="18" y="18"/>
                </a:cxn>
                <a:cxn ang="0">
                  <a:pos x="19" y="22"/>
                </a:cxn>
                <a:cxn ang="0">
                  <a:pos x="20" y="24"/>
                </a:cxn>
                <a:cxn ang="0">
                  <a:pos x="19" y="25"/>
                </a:cxn>
                <a:cxn ang="0">
                  <a:pos x="15" y="24"/>
                </a:cxn>
                <a:cxn ang="0">
                  <a:pos x="13" y="23"/>
                </a:cxn>
                <a:cxn ang="0">
                  <a:pos x="12" y="24"/>
                </a:cxn>
                <a:cxn ang="0">
                  <a:pos x="12" y="26"/>
                </a:cxn>
                <a:cxn ang="0">
                  <a:pos x="11" y="30"/>
                </a:cxn>
                <a:cxn ang="0">
                  <a:pos x="8" y="26"/>
                </a:cxn>
                <a:cxn ang="0">
                  <a:pos x="6" y="22"/>
                </a:cxn>
                <a:cxn ang="0">
                  <a:pos x="5" y="25"/>
                </a:cxn>
                <a:cxn ang="0">
                  <a:pos x="5" y="28"/>
                </a:cxn>
                <a:cxn ang="0">
                  <a:pos x="4" y="31"/>
                </a:cxn>
                <a:cxn ang="0">
                  <a:pos x="2" y="32"/>
                </a:cxn>
                <a:cxn ang="0">
                  <a:pos x="2" y="25"/>
                </a:cxn>
                <a:cxn ang="0">
                  <a:pos x="3" y="20"/>
                </a:cxn>
                <a:cxn ang="0">
                  <a:pos x="0" y="17"/>
                </a:cxn>
                <a:cxn ang="0">
                  <a:pos x="0" y="15"/>
                </a:cxn>
                <a:cxn ang="0">
                  <a:pos x="2" y="12"/>
                </a:cxn>
                <a:cxn ang="0">
                  <a:pos x="4" y="10"/>
                </a:cxn>
                <a:cxn ang="0">
                  <a:pos x="5" y="9"/>
                </a:cxn>
                <a:cxn ang="0">
                  <a:pos x="7" y="9"/>
                </a:cxn>
                <a:cxn ang="0">
                  <a:pos x="7" y="8"/>
                </a:cxn>
                <a:cxn ang="0">
                  <a:pos x="5" y="7"/>
                </a:cxn>
                <a:cxn ang="0">
                  <a:pos x="4" y="6"/>
                </a:cxn>
                <a:cxn ang="0">
                  <a:pos x="3" y="6"/>
                </a:cxn>
                <a:cxn ang="0">
                  <a:pos x="3" y="4"/>
                </a:cxn>
                <a:cxn ang="0">
                  <a:pos x="4" y="3"/>
                </a:cxn>
              </a:cxnLst>
              <a:rect l="0" t="0" r="r" b="b"/>
              <a:pathLst>
                <a:path w="32" h="32">
                  <a:moveTo>
                    <a:pt x="4" y="3"/>
                  </a:moveTo>
                  <a:lnTo>
                    <a:pt x="6" y="1"/>
                  </a:lnTo>
                  <a:lnTo>
                    <a:pt x="10" y="0"/>
                  </a:lnTo>
                  <a:lnTo>
                    <a:pt x="12" y="0"/>
                  </a:lnTo>
                  <a:lnTo>
                    <a:pt x="15" y="1"/>
                  </a:lnTo>
                  <a:lnTo>
                    <a:pt x="21" y="2"/>
                  </a:lnTo>
                  <a:lnTo>
                    <a:pt x="28" y="4"/>
                  </a:lnTo>
                  <a:lnTo>
                    <a:pt x="31" y="4"/>
                  </a:lnTo>
                  <a:lnTo>
                    <a:pt x="32" y="4"/>
                  </a:lnTo>
                  <a:lnTo>
                    <a:pt x="32" y="6"/>
                  </a:lnTo>
                  <a:lnTo>
                    <a:pt x="32" y="9"/>
                  </a:lnTo>
                  <a:lnTo>
                    <a:pt x="28" y="11"/>
                  </a:lnTo>
                  <a:lnTo>
                    <a:pt x="24" y="12"/>
                  </a:lnTo>
                  <a:lnTo>
                    <a:pt x="21" y="15"/>
                  </a:lnTo>
                  <a:lnTo>
                    <a:pt x="18" y="18"/>
                  </a:lnTo>
                  <a:lnTo>
                    <a:pt x="19" y="22"/>
                  </a:lnTo>
                  <a:lnTo>
                    <a:pt x="20" y="24"/>
                  </a:lnTo>
                  <a:lnTo>
                    <a:pt x="19" y="25"/>
                  </a:lnTo>
                  <a:lnTo>
                    <a:pt x="15" y="24"/>
                  </a:lnTo>
                  <a:lnTo>
                    <a:pt x="13" y="23"/>
                  </a:lnTo>
                  <a:lnTo>
                    <a:pt x="12" y="24"/>
                  </a:lnTo>
                  <a:lnTo>
                    <a:pt x="12" y="26"/>
                  </a:lnTo>
                  <a:lnTo>
                    <a:pt x="11" y="30"/>
                  </a:lnTo>
                  <a:lnTo>
                    <a:pt x="8" y="26"/>
                  </a:lnTo>
                  <a:lnTo>
                    <a:pt x="6" y="22"/>
                  </a:lnTo>
                  <a:lnTo>
                    <a:pt x="5" y="25"/>
                  </a:lnTo>
                  <a:lnTo>
                    <a:pt x="5" y="28"/>
                  </a:lnTo>
                  <a:lnTo>
                    <a:pt x="4" y="31"/>
                  </a:lnTo>
                  <a:lnTo>
                    <a:pt x="2" y="32"/>
                  </a:lnTo>
                  <a:lnTo>
                    <a:pt x="2" y="25"/>
                  </a:lnTo>
                  <a:lnTo>
                    <a:pt x="3" y="20"/>
                  </a:lnTo>
                  <a:lnTo>
                    <a:pt x="0" y="17"/>
                  </a:lnTo>
                  <a:lnTo>
                    <a:pt x="0" y="15"/>
                  </a:lnTo>
                  <a:lnTo>
                    <a:pt x="2" y="12"/>
                  </a:lnTo>
                  <a:lnTo>
                    <a:pt x="4" y="10"/>
                  </a:lnTo>
                  <a:lnTo>
                    <a:pt x="5" y="9"/>
                  </a:lnTo>
                  <a:lnTo>
                    <a:pt x="7" y="9"/>
                  </a:lnTo>
                  <a:lnTo>
                    <a:pt x="7" y="8"/>
                  </a:lnTo>
                  <a:lnTo>
                    <a:pt x="5" y="7"/>
                  </a:lnTo>
                  <a:lnTo>
                    <a:pt x="4" y="6"/>
                  </a:lnTo>
                  <a:lnTo>
                    <a:pt x="3" y="6"/>
                  </a:lnTo>
                  <a:lnTo>
                    <a:pt x="3" y="4"/>
                  </a:lnTo>
                  <a:lnTo>
                    <a:pt x="4"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499" name="Freeform 499"/>
            <p:cNvSpPr>
              <a:spLocks/>
            </p:cNvSpPr>
            <p:nvPr/>
          </p:nvSpPr>
          <p:spPr bwMode="gray">
            <a:xfrm>
              <a:off x="5145088" y="2932113"/>
              <a:ext cx="9525" cy="9525"/>
            </a:xfrm>
            <a:custGeom>
              <a:avLst/>
              <a:gdLst/>
              <a:ahLst/>
              <a:cxnLst>
                <a:cxn ang="0">
                  <a:pos x="4" y="3"/>
                </a:cxn>
                <a:cxn ang="0">
                  <a:pos x="6" y="1"/>
                </a:cxn>
                <a:cxn ang="0">
                  <a:pos x="10" y="0"/>
                </a:cxn>
                <a:cxn ang="0">
                  <a:pos x="12" y="0"/>
                </a:cxn>
                <a:cxn ang="0">
                  <a:pos x="15" y="1"/>
                </a:cxn>
                <a:cxn ang="0">
                  <a:pos x="21" y="2"/>
                </a:cxn>
                <a:cxn ang="0">
                  <a:pos x="28" y="4"/>
                </a:cxn>
                <a:cxn ang="0">
                  <a:pos x="31" y="4"/>
                </a:cxn>
                <a:cxn ang="0">
                  <a:pos x="32" y="4"/>
                </a:cxn>
                <a:cxn ang="0">
                  <a:pos x="32" y="6"/>
                </a:cxn>
                <a:cxn ang="0">
                  <a:pos x="32" y="9"/>
                </a:cxn>
                <a:cxn ang="0">
                  <a:pos x="28" y="11"/>
                </a:cxn>
                <a:cxn ang="0">
                  <a:pos x="24" y="12"/>
                </a:cxn>
                <a:cxn ang="0">
                  <a:pos x="21" y="15"/>
                </a:cxn>
                <a:cxn ang="0">
                  <a:pos x="18" y="18"/>
                </a:cxn>
                <a:cxn ang="0">
                  <a:pos x="19" y="22"/>
                </a:cxn>
                <a:cxn ang="0">
                  <a:pos x="20" y="24"/>
                </a:cxn>
                <a:cxn ang="0">
                  <a:pos x="19" y="25"/>
                </a:cxn>
                <a:cxn ang="0">
                  <a:pos x="15" y="24"/>
                </a:cxn>
                <a:cxn ang="0">
                  <a:pos x="13" y="23"/>
                </a:cxn>
                <a:cxn ang="0">
                  <a:pos x="12" y="24"/>
                </a:cxn>
                <a:cxn ang="0">
                  <a:pos x="12" y="26"/>
                </a:cxn>
                <a:cxn ang="0">
                  <a:pos x="11" y="30"/>
                </a:cxn>
                <a:cxn ang="0">
                  <a:pos x="8" y="26"/>
                </a:cxn>
                <a:cxn ang="0">
                  <a:pos x="6" y="22"/>
                </a:cxn>
                <a:cxn ang="0">
                  <a:pos x="5" y="25"/>
                </a:cxn>
                <a:cxn ang="0">
                  <a:pos x="5" y="28"/>
                </a:cxn>
                <a:cxn ang="0">
                  <a:pos x="4" y="31"/>
                </a:cxn>
                <a:cxn ang="0">
                  <a:pos x="2" y="32"/>
                </a:cxn>
                <a:cxn ang="0">
                  <a:pos x="2" y="25"/>
                </a:cxn>
                <a:cxn ang="0">
                  <a:pos x="3" y="20"/>
                </a:cxn>
                <a:cxn ang="0">
                  <a:pos x="0" y="17"/>
                </a:cxn>
                <a:cxn ang="0">
                  <a:pos x="0" y="15"/>
                </a:cxn>
                <a:cxn ang="0">
                  <a:pos x="2" y="12"/>
                </a:cxn>
                <a:cxn ang="0">
                  <a:pos x="4" y="10"/>
                </a:cxn>
                <a:cxn ang="0">
                  <a:pos x="5" y="9"/>
                </a:cxn>
                <a:cxn ang="0">
                  <a:pos x="7" y="9"/>
                </a:cxn>
                <a:cxn ang="0">
                  <a:pos x="7" y="8"/>
                </a:cxn>
                <a:cxn ang="0">
                  <a:pos x="5" y="7"/>
                </a:cxn>
                <a:cxn ang="0">
                  <a:pos x="4" y="6"/>
                </a:cxn>
                <a:cxn ang="0">
                  <a:pos x="3" y="6"/>
                </a:cxn>
                <a:cxn ang="0">
                  <a:pos x="3" y="4"/>
                </a:cxn>
                <a:cxn ang="0">
                  <a:pos x="4" y="3"/>
                </a:cxn>
              </a:cxnLst>
              <a:rect l="0" t="0" r="r" b="b"/>
              <a:pathLst>
                <a:path w="32" h="32">
                  <a:moveTo>
                    <a:pt x="4" y="3"/>
                  </a:moveTo>
                  <a:lnTo>
                    <a:pt x="6" y="1"/>
                  </a:lnTo>
                  <a:lnTo>
                    <a:pt x="10" y="0"/>
                  </a:lnTo>
                  <a:lnTo>
                    <a:pt x="12" y="0"/>
                  </a:lnTo>
                  <a:lnTo>
                    <a:pt x="15" y="1"/>
                  </a:lnTo>
                  <a:lnTo>
                    <a:pt x="21" y="2"/>
                  </a:lnTo>
                  <a:lnTo>
                    <a:pt x="28" y="4"/>
                  </a:lnTo>
                  <a:lnTo>
                    <a:pt x="31" y="4"/>
                  </a:lnTo>
                  <a:lnTo>
                    <a:pt x="32" y="4"/>
                  </a:lnTo>
                  <a:lnTo>
                    <a:pt x="32" y="6"/>
                  </a:lnTo>
                  <a:lnTo>
                    <a:pt x="32" y="9"/>
                  </a:lnTo>
                  <a:lnTo>
                    <a:pt x="28" y="11"/>
                  </a:lnTo>
                  <a:lnTo>
                    <a:pt x="24" y="12"/>
                  </a:lnTo>
                  <a:lnTo>
                    <a:pt x="21" y="15"/>
                  </a:lnTo>
                  <a:lnTo>
                    <a:pt x="18" y="18"/>
                  </a:lnTo>
                  <a:lnTo>
                    <a:pt x="19" y="22"/>
                  </a:lnTo>
                  <a:lnTo>
                    <a:pt x="20" y="24"/>
                  </a:lnTo>
                  <a:lnTo>
                    <a:pt x="19" y="25"/>
                  </a:lnTo>
                  <a:lnTo>
                    <a:pt x="15" y="24"/>
                  </a:lnTo>
                  <a:lnTo>
                    <a:pt x="13" y="23"/>
                  </a:lnTo>
                  <a:lnTo>
                    <a:pt x="12" y="24"/>
                  </a:lnTo>
                  <a:lnTo>
                    <a:pt x="12" y="26"/>
                  </a:lnTo>
                  <a:lnTo>
                    <a:pt x="11" y="30"/>
                  </a:lnTo>
                  <a:lnTo>
                    <a:pt x="8" y="26"/>
                  </a:lnTo>
                  <a:lnTo>
                    <a:pt x="6" y="22"/>
                  </a:lnTo>
                  <a:lnTo>
                    <a:pt x="5" y="25"/>
                  </a:lnTo>
                  <a:lnTo>
                    <a:pt x="5" y="28"/>
                  </a:lnTo>
                  <a:lnTo>
                    <a:pt x="4" y="31"/>
                  </a:lnTo>
                  <a:lnTo>
                    <a:pt x="2" y="32"/>
                  </a:lnTo>
                  <a:lnTo>
                    <a:pt x="2" y="25"/>
                  </a:lnTo>
                  <a:lnTo>
                    <a:pt x="3" y="20"/>
                  </a:lnTo>
                  <a:lnTo>
                    <a:pt x="0" y="17"/>
                  </a:lnTo>
                  <a:lnTo>
                    <a:pt x="0" y="15"/>
                  </a:lnTo>
                  <a:lnTo>
                    <a:pt x="2" y="12"/>
                  </a:lnTo>
                  <a:lnTo>
                    <a:pt x="4" y="10"/>
                  </a:lnTo>
                  <a:lnTo>
                    <a:pt x="5" y="9"/>
                  </a:lnTo>
                  <a:lnTo>
                    <a:pt x="7" y="9"/>
                  </a:lnTo>
                  <a:lnTo>
                    <a:pt x="7" y="8"/>
                  </a:lnTo>
                  <a:lnTo>
                    <a:pt x="5" y="7"/>
                  </a:lnTo>
                  <a:lnTo>
                    <a:pt x="4" y="6"/>
                  </a:lnTo>
                  <a:lnTo>
                    <a:pt x="3" y="6"/>
                  </a:lnTo>
                  <a:lnTo>
                    <a:pt x="3" y="4"/>
                  </a:lnTo>
                  <a:lnTo>
                    <a:pt x="4"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0" name="Freeform 500"/>
            <p:cNvSpPr>
              <a:spLocks/>
            </p:cNvSpPr>
            <p:nvPr/>
          </p:nvSpPr>
          <p:spPr bwMode="gray">
            <a:xfrm>
              <a:off x="5140325" y="2936876"/>
              <a:ext cx="3175" cy="7938"/>
            </a:xfrm>
            <a:custGeom>
              <a:avLst/>
              <a:gdLst/>
              <a:ahLst/>
              <a:cxnLst>
                <a:cxn ang="0">
                  <a:pos x="0" y="14"/>
                </a:cxn>
                <a:cxn ang="0">
                  <a:pos x="3" y="10"/>
                </a:cxn>
                <a:cxn ang="0">
                  <a:pos x="4" y="9"/>
                </a:cxn>
                <a:cxn ang="0">
                  <a:pos x="5" y="10"/>
                </a:cxn>
                <a:cxn ang="0">
                  <a:pos x="8" y="9"/>
                </a:cxn>
                <a:cxn ang="0">
                  <a:pos x="7" y="5"/>
                </a:cxn>
                <a:cxn ang="0">
                  <a:pos x="7" y="0"/>
                </a:cxn>
                <a:cxn ang="0">
                  <a:pos x="11" y="0"/>
                </a:cxn>
                <a:cxn ang="0">
                  <a:pos x="12" y="1"/>
                </a:cxn>
                <a:cxn ang="0">
                  <a:pos x="13" y="2"/>
                </a:cxn>
                <a:cxn ang="0">
                  <a:pos x="13" y="4"/>
                </a:cxn>
                <a:cxn ang="0">
                  <a:pos x="13" y="7"/>
                </a:cxn>
                <a:cxn ang="0">
                  <a:pos x="11" y="12"/>
                </a:cxn>
                <a:cxn ang="0">
                  <a:pos x="10" y="15"/>
                </a:cxn>
                <a:cxn ang="0">
                  <a:pos x="7" y="19"/>
                </a:cxn>
                <a:cxn ang="0">
                  <a:pos x="6" y="21"/>
                </a:cxn>
                <a:cxn ang="0">
                  <a:pos x="6" y="22"/>
                </a:cxn>
                <a:cxn ang="0">
                  <a:pos x="5" y="22"/>
                </a:cxn>
                <a:cxn ang="0">
                  <a:pos x="4" y="21"/>
                </a:cxn>
                <a:cxn ang="0">
                  <a:pos x="3" y="16"/>
                </a:cxn>
                <a:cxn ang="0">
                  <a:pos x="2" y="16"/>
                </a:cxn>
                <a:cxn ang="0">
                  <a:pos x="0" y="17"/>
                </a:cxn>
                <a:cxn ang="0">
                  <a:pos x="0" y="14"/>
                </a:cxn>
              </a:cxnLst>
              <a:rect l="0" t="0" r="r" b="b"/>
              <a:pathLst>
                <a:path w="13" h="22">
                  <a:moveTo>
                    <a:pt x="0" y="14"/>
                  </a:moveTo>
                  <a:lnTo>
                    <a:pt x="3" y="10"/>
                  </a:lnTo>
                  <a:lnTo>
                    <a:pt x="4" y="9"/>
                  </a:lnTo>
                  <a:lnTo>
                    <a:pt x="5" y="10"/>
                  </a:lnTo>
                  <a:lnTo>
                    <a:pt x="8" y="9"/>
                  </a:lnTo>
                  <a:lnTo>
                    <a:pt x="7" y="5"/>
                  </a:lnTo>
                  <a:lnTo>
                    <a:pt x="7" y="0"/>
                  </a:lnTo>
                  <a:lnTo>
                    <a:pt x="11" y="0"/>
                  </a:lnTo>
                  <a:lnTo>
                    <a:pt x="12" y="1"/>
                  </a:lnTo>
                  <a:lnTo>
                    <a:pt x="13" y="2"/>
                  </a:lnTo>
                  <a:lnTo>
                    <a:pt x="13" y="4"/>
                  </a:lnTo>
                  <a:lnTo>
                    <a:pt x="13" y="7"/>
                  </a:lnTo>
                  <a:lnTo>
                    <a:pt x="11" y="12"/>
                  </a:lnTo>
                  <a:lnTo>
                    <a:pt x="10" y="15"/>
                  </a:lnTo>
                  <a:lnTo>
                    <a:pt x="7" y="19"/>
                  </a:lnTo>
                  <a:lnTo>
                    <a:pt x="6" y="21"/>
                  </a:lnTo>
                  <a:lnTo>
                    <a:pt x="6" y="22"/>
                  </a:lnTo>
                  <a:lnTo>
                    <a:pt x="5" y="22"/>
                  </a:lnTo>
                  <a:lnTo>
                    <a:pt x="4" y="21"/>
                  </a:lnTo>
                  <a:lnTo>
                    <a:pt x="3" y="16"/>
                  </a:lnTo>
                  <a:lnTo>
                    <a:pt x="2" y="16"/>
                  </a:lnTo>
                  <a:lnTo>
                    <a:pt x="0" y="17"/>
                  </a:lnTo>
                  <a:lnTo>
                    <a:pt x="0" y="1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1" name="Freeform 501"/>
            <p:cNvSpPr>
              <a:spLocks/>
            </p:cNvSpPr>
            <p:nvPr/>
          </p:nvSpPr>
          <p:spPr bwMode="gray">
            <a:xfrm>
              <a:off x="5140325" y="2936876"/>
              <a:ext cx="3175" cy="7938"/>
            </a:xfrm>
            <a:custGeom>
              <a:avLst/>
              <a:gdLst/>
              <a:ahLst/>
              <a:cxnLst>
                <a:cxn ang="0">
                  <a:pos x="0" y="14"/>
                </a:cxn>
                <a:cxn ang="0">
                  <a:pos x="3" y="10"/>
                </a:cxn>
                <a:cxn ang="0">
                  <a:pos x="4" y="9"/>
                </a:cxn>
                <a:cxn ang="0">
                  <a:pos x="5" y="10"/>
                </a:cxn>
                <a:cxn ang="0">
                  <a:pos x="8" y="9"/>
                </a:cxn>
                <a:cxn ang="0">
                  <a:pos x="7" y="5"/>
                </a:cxn>
                <a:cxn ang="0">
                  <a:pos x="7" y="0"/>
                </a:cxn>
                <a:cxn ang="0">
                  <a:pos x="11" y="0"/>
                </a:cxn>
                <a:cxn ang="0">
                  <a:pos x="12" y="1"/>
                </a:cxn>
                <a:cxn ang="0">
                  <a:pos x="13" y="2"/>
                </a:cxn>
                <a:cxn ang="0">
                  <a:pos x="13" y="4"/>
                </a:cxn>
                <a:cxn ang="0">
                  <a:pos x="13" y="7"/>
                </a:cxn>
                <a:cxn ang="0">
                  <a:pos x="11" y="12"/>
                </a:cxn>
                <a:cxn ang="0">
                  <a:pos x="10" y="15"/>
                </a:cxn>
                <a:cxn ang="0">
                  <a:pos x="7" y="19"/>
                </a:cxn>
                <a:cxn ang="0">
                  <a:pos x="6" y="21"/>
                </a:cxn>
                <a:cxn ang="0">
                  <a:pos x="6" y="22"/>
                </a:cxn>
                <a:cxn ang="0">
                  <a:pos x="5" y="22"/>
                </a:cxn>
                <a:cxn ang="0">
                  <a:pos x="4" y="21"/>
                </a:cxn>
                <a:cxn ang="0">
                  <a:pos x="3" y="16"/>
                </a:cxn>
                <a:cxn ang="0">
                  <a:pos x="2" y="16"/>
                </a:cxn>
                <a:cxn ang="0">
                  <a:pos x="0" y="17"/>
                </a:cxn>
                <a:cxn ang="0">
                  <a:pos x="0" y="14"/>
                </a:cxn>
              </a:cxnLst>
              <a:rect l="0" t="0" r="r" b="b"/>
              <a:pathLst>
                <a:path w="13" h="22">
                  <a:moveTo>
                    <a:pt x="0" y="14"/>
                  </a:moveTo>
                  <a:lnTo>
                    <a:pt x="3" y="10"/>
                  </a:lnTo>
                  <a:lnTo>
                    <a:pt x="4" y="9"/>
                  </a:lnTo>
                  <a:lnTo>
                    <a:pt x="5" y="10"/>
                  </a:lnTo>
                  <a:lnTo>
                    <a:pt x="8" y="9"/>
                  </a:lnTo>
                  <a:lnTo>
                    <a:pt x="7" y="5"/>
                  </a:lnTo>
                  <a:lnTo>
                    <a:pt x="7" y="0"/>
                  </a:lnTo>
                  <a:lnTo>
                    <a:pt x="11" y="0"/>
                  </a:lnTo>
                  <a:lnTo>
                    <a:pt x="12" y="1"/>
                  </a:lnTo>
                  <a:lnTo>
                    <a:pt x="13" y="2"/>
                  </a:lnTo>
                  <a:lnTo>
                    <a:pt x="13" y="4"/>
                  </a:lnTo>
                  <a:lnTo>
                    <a:pt x="13" y="7"/>
                  </a:lnTo>
                  <a:lnTo>
                    <a:pt x="11" y="12"/>
                  </a:lnTo>
                  <a:lnTo>
                    <a:pt x="10" y="15"/>
                  </a:lnTo>
                  <a:lnTo>
                    <a:pt x="7" y="19"/>
                  </a:lnTo>
                  <a:lnTo>
                    <a:pt x="6" y="21"/>
                  </a:lnTo>
                  <a:lnTo>
                    <a:pt x="6" y="22"/>
                  </a:lnTo>
                  <a:lnTo>
                    <a:pt x="5" y="22"/>
                  </a:lnTo>
                  <a:lnTo>
                    <a:pt x="4" y="21"/>
                  </a:lnTo>
                  <a:lnTo>
                    <a:pt x="3" y="16"/>
                  </a:lnTo>
                  <a:lnTo>
                    <a:pt x="2" y="16"/>
                  </a:lnTo>
                  <a:lnTo>
                    <a:pt x="0" y="17"/>
                  </a:lnTo>
                  <a:lnTo>
                    <a:pt x="0" y="1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2" name="Freeform 502"/>
            <p:cNvSpPr>
              <a:spLocks/>
            </p:cNvSpPr>
            <p:nvPr/>
          </p:nvSpPr>
          <p:spPr bwMode="gray">
            <a:xfrm>
              <a:off x="5133975" y="2940051"/>
              <a:ext cx="6350" cy="12700"/>
            </a:xfrm>
            <a:custGeom>
              <a:avLst/>
              <a:gdLst/>
              <a:ahLst/>
              <a:cxnLst>
                <a:cxn ang="0">
                  <a:pos x="1" y="40"/>
                </a:cxn>
                <a:cxn ang="0">
                  <a:pos x="2" y="40"/>
                </a:cxn>
                <a:cxn ang="0">
                  <a:pos x="2" y="40"/>
                </a:cxn>
                <a:cxn ang="0">
                  <a:pos x="3" y="38"/>
                </a:cxn>
                <a:cxn ang="0">
                  <a:pos x="5" y="36"/>
                </a:cxn>
                <a:cxn ang="0">
                  <a:pos x="7" y="33"/>
                </a:cxn>
                <a:cxn ang="0">
                  <a:pos x="9" y="31"/>
                </a:cxn>
                <a:cxn ang="0">
                  <a:pos x="10" y="27"/>
                </a:cxn>
                <a:cxn ang="0">
                  <a:pos x="11" y="25"/>
                </a:cxn>
                <a:cxn ang="0">
                  <a:pos x="11" y="23"/>
                </a:cxn>
                <a:cxn ang="0">
                  <a:pos x="10" y="18"/>
                </a:cxn>
                <a:cxn ang="0">
                  <a:pos x="13" y="19"/>
                </a:cxn>
                <a:cxn ang="0">
                  <a:pos x="14" y="20"/>
                </a:cxn>
                <a:cxn ang="0">
                  <a:pos x="14" y="22"/>
                </a:cxn>
                <a:cxn ang="0">
                  <a:pos x="17" y="20"/>
                </a:cxn>
                <a:cxn ang="0">
                  <a:pos x="17" y="18"/>
                </a:cxn>
                <a:cxn ang="0">
                  <a:pos x="18" y="16"/>
                </a:cxn>
                <a:cxn ang="0">
                  <a:pos x="17" y="14"/>
                </a:cxn>
                <a:cxn ang="0">
                  <a:pos x="16" y="10"/>
                </a:cxn>
                <a:cxn ang="0">
                  <a:pos x="16" y="6"/>
                </a:cxn>
                <a:cxn ang="0">
                  <a:pos x="17" y="0"/>
                </a:cxn>
                <a:cxn ang="0">
                  <a:pos x="15" y="0"/>
                </a:cxn>
                <a:cxn ang="0">
                  <a:pos x="14" y="1"/>
                </a:cxn>
                <a:cxn ang="0">
                  <a:pos x="9" y="10"/>
                </a:cxn>
                <a:cxn ang="0">
                  <a:pos x="6" y="20"/>
                </a:cxn>
                <a:cxn ang="0">
                  <a:pos x="5" y="25"/>
                </a:cxn>
                <a:cxn ang="0">
                  <a:pos x="2" y="30"/>
                </a:cxn>
                <a:cxn ang="0">
                  <a:pos x="0" y="35"/>
                </a:cxn>
                <a:cxn ang="0">
                  <a:pos x="1" y="40"/>
                </a:cxn>
              </a:cxnLst>
              <a:rect l="0" t="0" r="r" b="b"/>
              <a:pathLst>
                <a:path w="18" h="40">
                  <a:moveTo>
                    <a:pt x="1" y="40"/>
                  </a:moveTo>
                  <a:lnTo>
                    <a:pt x="2" y="40"/>
                  </a:lnTo>
                  <a:lnTo>
                    <a:pt x="2" y="40"/>
                  </a:lnTo>
                  <a:lnTo>
                    <a:pt x="3" y="38"/>
                  </a:lnTo>
                  <a:lnTo>
                    <a:pt x="5" y="36"/>
                  </a:lnTo>
                  <a:lnTo>
                    <a:pt x="7" y="33"/>
                  </a:lnTo>
                  <a:lnTo>
                    <a:pt x="9" y="31"/>
                  </a:lnTo>
                  <a:lnTo>
                    <a:pt x="10" y="27"/>
                  </a:lnTo>
                  <a:lnTo>
                    <a:pt x="11" y="25"/>
                  </a:lnTo>
                  <a:lnTo>
                    <a:pt x="11" y="23"/>
                  </a:lnTo>
                  <a:lnTo>
                    <a:pt x="10" y="18"/>
                  </a:lnTo>
                  <a:lnTo>
                    <a:pt x="13" y="19"/>
                  </a:lnTo>
                  <a:lnTo>
                    <a:pt x="14" y="20"/>
                  </a:lnTo>
                  <a:lnTo>
                    <a:pt x="14" y="22"/>
                  </a:lnTo>
                  <a:lnTo>
                    <a:pt x="17" y="20"/>
                  </a:lnTo>
                  <a:lnTo>
                    <a:pt x="17" y="18"/>
                  </a:lnTo>
                  <a:lnTo>
                    <a:pt x="18" y="16"/>
                  </a:lnTo>
                  <a:lnTo>
                    <a:pt x="17" y="14"/>
                  </a:lnTo>
                  <a:lnTo>
                    <a:pt x="16" y="10"/>
                  </a:lnTo>
                  <a:lnTo>
                    <a:pt x="16" y="6"/>
                  </a:lnTo>
                  <a:lnTo>
                    <a:pt x="17" y="0"/>
                  </a:lnTo>
                  <a:lnTo>
                    <a:pt x="15" y="0"/>
                  </a:lnTo>
                  <a:lnTo>
                    <a:pt x="14" y="1"/>
                  </a:lnTo>
                  <a:lnTo>
                    <a:pt x="9" y="10"/>
                  </a:lnTo>
                  <a:lnTo>
                    <a:pt x="6" y="20"/>
                  </a:lnTo>
                  <a:lnTo>
                    <a:pt x="5" y="25"/>
                  </a:lnTo>
                  <a:lnTo>
                    <a:pt x="2" y="30"/>
                  </a:lnTo>
                  <a:lnTo>
                    <a:pt x="0" y="35"/>
                  </a:lnTo>
                  <a:lnTo>
                    <a:pt x="1" y="4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3" name="Freeform 503"/>
            <p:cNvSpPr>
              <a:spLocks/>
            </p:cNvSpPr>
            <p:nvPr/>
          </p:nvSpPr>
          <p:spPr bwMode="gray">
            <a:xfrm>
              <a:off x="5133975" y="2940051"/>
              <a:ext cx="6350" cy="12700"/>
            </a:xfrm>
            <a:custGeom>
              <a:avLst/>
              <a:gdLst/>
              <a:ahLst/>
              <a:cxnLst>
                <a:cxn ang="0">
                  <a:pos x="1" y="40"/>
                </a:cxn>
                <a:cxn ang="0">
                  <a:pos x="2" y="40"/>
                </a:cxn>
                <a:cxn ang="0">
                  <a:pos x="2" y="40"/>
                </a:cxn>
                <a:cxn ang="0">
                  <a:pos x="3" y="38"/>
                </a:cxn>
                <a:cxn ang="0">
                  <a:pos x="5" y="36"/>
                </a:cxn>
                <a:cxn ang="0">
                  <a:pos x="7" y="33"/>
                </a:cxn>
                <a:cxn ang="0">
                  <a:pos x="9" y="31"/>
                </a:cxn>
                <a:cxn ang="0">
                  <a:pos x="10" y="27"/>
                </a:cxn>
                <a:cxn ang="0">
                  <a:pos x="11" y="25"/>
                </a:cxn>
                <a:cxn ang="0">
                  <a:pos x="11" y="23"/>
                </a:cxn>
                <a:cxn ang="0">
                  <a:pos x="10" y="18"/>
                </a:cxn>
                <a:cxn ang="0">
                  <a:pos x="13" y="19"/>
                </a:cxn>
                <a:cxn ang="0">
                  <a:pos x="14" y="20"/>
                </a:cxn>
                <a:cxn ang="0">
                  <a:pos x="14" y="22"/>
                </a:cxn>
                <a:cxn ang="0">
                  <a:pos x="17" y="20"/>
                </a:cxn>
                <a:cxn ang="0">
                  <a:pos x="17" y="18"/>
                </a:cxn>
                <a:cxn ang="0">
                  <a:pos x="18" y="16"/>
                </a:cxn>
                <a:cxn ang="0">
                  <a:pos x="17" y="14"/>
                </a:cxn>
                <a:cxn ang="0">
                  <a:pos x="16" y="10"/>
                </a:cxn>
                <a:cxn ang="0">
                  <a:pos x="16" y="6"/>
                </a:cxn>
                <a:cxn ang="0">
                  <a:pos x="17" y="0"/>
                </a:cxn>
                <a:cxn ang="0">
                  <a:pos x="15" y="0"/>
                </a:cxn>
                <a:cxn ang="0">
                  <a:pos x="14" y="1"/>
                </a:cxn>
                <a:cxn ang="0">
                  <a:pos x="9" y="10"/>
                </a:cxn>
                <a:cxn ang="0">
                  <a:pos x="6" y="20"/>
                </a:cxn>
                <a:cxn ang="0">
                  <a:pos x="5" y="25"/>
                </a:cxn>
                <a:cxn ang="0">
                  <a:pos x="2" y="30"/>
                </a:cxn>
                <a:cxn ang="0">
                  <a:pos x="0" y="35"/>
                </a:cxn>
                <a:cxn ang="0">
                  <a:pos x="1" y="40"/>
                </a:cxn>
              </a:cxnLst>
              <a:rect l="0" t="0" r="r" b="b"/>
              <a:pathLst>
                <a:path w="18" h="40">
                  <a:moveTo>
                    <a:pt x="1" y="40"/>
                  </a:moveTo>
                  <a:lnTo>
                    <a:pt x="2" y="40"/>
                  </a:lnTo>
                  <a:lnTo>
                    <a:pt x="2" y="40"/>
                  </a:lnTo>
                  <a:lnTo>
                    <a:pt x="3" y="38"/>
                  </a:lnTo>
                  <a:lnTo>
                    <a:pt x="5" y="36"/>
                  </a:lnTo>
                  <a:lnTo>
                    <a:pt x="7" y="33"/>
                  </a:lnTo>
                  <a:lnTo>
                    <a:pt x="9" y="31"/>
                  </a:lnTo>
                  <a:lnTo>
                    <a:pt x="10" y="27"/>
                  </a:lnTo>
                  <a:lnTo>
                    <a:pt x="11" y="25"/>
                  </a:lnTo>
                  <a:lnTo>
                    <a:pt x="11" y="23"/>
                  </a:lnTo>
                  <a:lnTo>
                    <a:pt x="10" y="18"/>
                  </a:lnTo>
                  <a:lnTo>
                    <a:pt x="13" y="19"/>
                  </a:lnTo>
                  <a:lnTo>
                    <a:pt x="14" y="20"/>
                  </a:lnTo>
                  <a:lnTo>
                    <a:pt x="14" y="22"/>
                  </a:lnTo>
                  <a:lnTo>
                    <a:pt x="17" y="20"/>
                  </a:lnTo>
                  <a:lnTo>
                    <a:pt x="17" y="18"/>
                  </a:lnTo>
                  <a:lnTo>
                    <a:pt x="18" y="16"/>
                  </a:lnTo>
                  <a:lnTo>
                    <a:pt x="17" y="14"/>
                  </a:lnTo>
                  <a:lnTo>
                    <a:pt x="16" y="10"/>
                  </a:lnTo>
                  <a:lnTo>
                    <a:pt x="16" y="6"/>
                  </a:lnTo>
                  <a:lnTo>
                    <a:pt x="17" y="0"/>
                  </a:lnTo>
                  <a:lnTo>
                    <a:pt x="15" y="0"/>
                  </a:lnTo>
                  <a:lnTo>
                    <a:pt x="14" y="1"/>
                  </a:lnTo>
                  <a:lnTo>
                    <a:pt x="9" y="10"/>
                  </a:lnTo>
                  <a:lnTo>
                    <a:pt x="6" y="20"/>
                  </a:lnTo>
                  <a:lnTo>
                    <a:pt x="5" y="25"/>
                  </a:lnTo>
                  <a:lnTo>
                    <a:pt x="2" y="30"/>
                  </a:lnTo>
                  <a:lnTo>
                    <a:pt x="0" y="35"/>
                  </a:lnTo>
                  <a:lnTo>
                    <a:pt x="1" y="4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4" name="Freeform 504"/>
            <p:cNvSpPr>
              <a:spLocks/>
            </p:cNvSpPr>
            <p:nvPr/>
          </p:nvSpPr>
          <p:spPr bwMode="gray">
            <a:xfrm>
              <a:off x="5176838" y="2886076"/>
              <a:ext cx="11113" cy="19050"/>
            </a:xfrm>
            <a:custGeom>
              <a:avLst/>
              <a:gdLst/>
              <a:ahLst/>
              <a:cxnLst>
                <a:cxn ang="0">
                  <a:pos x="0" y="61"/>
                </a:cxn>
                <a:cxn ang="0">
                  <a:pos x="3" y="47"/>
                </a:cxn>
                <a:cxn ang="0">
                  <a:pos x="7" y="34"/>
                </a:cxn>
                <a:cxn ang="0">
                  <a:pos x="11" y="28"/>
                </a:cxn>
                <a:cxn ang="0">
                  <a:pos x="15" y="21"/>
                </a:cxn>
                <a:cxn ang="0">
                  <a:pos x="20" y="14"/>
                </a:cxn>
                <a:cxn ang="0">
                  <a:pos x="26" y="8"/>
                </a:cxn>
                <a:cxn ang="0">
                  <a:pos x="28" y="5"/>
                </a:cxn>
                <a:cxn ang="0">
                  <a:pos x="31" y="2"/>
                </a:cxn>
                <a:cxn ang="0">
                  <a:pos x="35" y="0"/>
                </a:cxn>
                <a:cxn ang="0">
                  <a:pos x="38" y="0"/>
                </a:cxn>
                <a:cxn ang="0">
                  <a:pos x="37" y="9"/>
                </a:cxn>
                <a:cxn ang="0">
                  <a:pos x="34" y="18"/>
                </a:cxn>
                <a:cxn ang="0">
                  <a:pos x="29" y="28"/>
                </a:cxn>
                <a:cxn ang="0">
                  <a:pos x="26" y="37"/>
                </a:cxn>
                <a:cxn ang="0">
                  <a:pos x="21" y="41"/>
                </a:cxn>
                <a:cxn ang="0">
                  <a:pos x="19" y="44"/>
                </a:cxn>
                <a:cxn ang="0">
                  <a:pos x="15" y="44"/>
                </a:cxn>
                <a:cxn ang="0">
                  <a:pos x="10" y="45"/>
                </a:cxn>
                <a:cxn ang="0">
                  <a:pos x="8" y="50"/>
                </a:cxn>
                <a:cxn ang="0">
                  <a:pos x="7" y="54"/>
                </a:cxn>
                <a:cxn ang="0">
                  <a:pos x="5" y="57"/>
                </a:cxn>
                <a:cxn ang="0">
                  <a:pos x="0" y="61"/>
                </a:cxn>
              </a:cxnLst>
              <a:rect l="0" t="0" r="r" b="b"/>
              <a:pathLst>
                <a:path w="38" h="61">
                  <a:moveTo>
                    <a:pt x="0" y="61"/>
                  </a:moveTo>
                  <a:lnTo>
                    <a:pt x="3" y="47"/>
                  </a:lnTo>
                  <a:lnTo>
                    <a:pt x="7" y="34"/>
                  </a:lnTo>
                  <a:lnTo>
                    <a:pt x="11" y="28"/>
                  </a:lnTo>
                  <a:lnTo>
                    <a:pt x="15" y="21"/>
                  </a:lnTo>
                  <a:lnTo>
                    <a:pt x="20" y="14"/>
                  </a:lnTo>
                  <a:lnTo>
                    <a:pt x="26" y="8"/>
                  </a:lnTo>
                  <a:lnTo>
                    <a:pt x="28" y="5"/>
                  </a:lnTo>
                  <a:lnTo>
                    <a:pt x="31" y="2"/>
                  </a:lnTo>
                  <a:lnTo>
                    <a:pt x="35" y="0"/>
                  </a:lnTo>
                  <a:lnTo>
                    <a:pt x="38" y="0"/>
                  </a:lnTo>
                  <a:lnTo>
                    <a:pt x="37" y="9"/>
                  </a:lnTo>
                  <a:lnTo>
                    <a:pt x="34" y="18"/>
                  </a:lnTo>
                  <a:lnTo>
                    <a:pt x="29" y="28"/>
                  </a:lnTo>
                  <a:lnTo>
                    <a:pt x="26" y="37"/>
                  </a:lnTo>
                  <a:lnTo>
                    <a:pt x="21" y="41"/>
                  </a:lnTo>
                  <a:lnTo>
                    <a:pt x="19" y="44"/>
                  </a:lnTo>
                  <a:lnTo>
                    <a:pt x="15" y="44"/>
                  </a:lnTo>
                  <a:lnTo>
                    <a:pt x="10" y="45"/>
                  </a:lnTo>
                  <a:lnTo>
                    <a:pt x="8" y="50"/>
                  </a:lnTo>
                  <a:lnTo>
                    <a:pt x="7" y="54"/>
                  </a:lnTo>
                  <a:lnTo>
                    <a:pt x="5" y="57"/>
                  </a:lnTo>
                  <a:lnTo>
                    <a:pt x="0" y="6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5" name="Freeform 505"/>
            <p:cNvSpPr>
              <a:spLocks/>
            </p:cNvSpPr>
            <p:nvPr/>
          </p:nvSpPr>
          <p:spPr bwMode="gray">
            <a:xfrm>
              <a:off x="5176838" y="2886076"/>
              <a:ext cx="11113" cy="19050"/>
            </a:xfrm>
            <a:custGeom>
              <a:avLst/>
              <a:gdLst/>
              <a:ahLst/>
              <a:cxnLst>
                <a:cxn ang="0">
                  <a:pos x="0" y="61"/>
                </a:cxn>
                <a:cxn ang="0">
                  <a:pos x="3" y="47"/>
                </a:cxn>
                <a:cxn ang="0">
                  <a:pos x="7" y="34"/>
                </a:cxn>
                <a:cxn ang="0">
                  <a:pos x="11" y="28"/>
                </a:cxn>
                <a:cxn ang="0">
                  <a:pos x="15" y="21"/>
                </a:cxn>
                <a:cxn ang="0">
                  <a:pos x="20" y="14"/>
                </a:cxn>
                <a:cxn ang="0">
                  <a:pos x="26" y="8"/>
                </a:cxn>
                <a:cxn ang="0">
                  <a:pos x="28" y="5"/>
                </a:cxn>
                <a:cxn ang="0">
                  <a:pos x="31" y="2"/>
                </a:cxn>
                <a:cxn ang="0">
                  <a:pos x="35" y="0"/>
                </a:cxn>
                <a:cxn ang="0">
                  <a:pos x="38" y="0"/>
                </a:cxn>
                <a:cxn ang="0">
                  <a:pos x="37" y="9"/>
                </a:cxn>
                <a:cxn ang="0">
                  <a:pos x="34" y="18"/>
                </a:cxn>
                <a:cxn ang="0">
                  <a:pos x="29" y="28"/>
                </a:cxn>
                <a:cxn ang="0">
                  <a:pos x="26" y="37"/>
                </a:cxn>
                <a:cxn ang="0">
                  <a:pos x="21" y="41"/>
                </a:cxn>
                <a:cxn ang="0">
                  <a:pos x="19" y="44"/>
                </a:cxn>
                <a:cxn ang="0">
                  <a:pos x="15" y="44"/>
                </a:cxn>
                <a:cxn ang="0">
                  <a:pos x="10" y="45"/>
                </a:cxn>
                <a:cxn ang="0">
                  <a:pos x="8" y="50"/>
                </a:cxn>
                <a:cxn ang="0">
                  <a:pos x="7" y="54"/>
                </a:cxn>
                <a:cxn ang="0">
                  <a:pos x="5" y="57"/>
                </a:cxn>
                <a:cxn ang="0">
                  <a:pos x="0" y="61"/>
                </a:cxn>
              </a:cxnLst>
              <a:rect l="0" t="0" r="r" b="b"/>
              <a:pathLst>
                <a:path w="38" h="61">
                  <a:moveTo>
                    <a:pt x="0" y="61"/>
                  </a:moveTo>
                  <a:lnTo>
                    <a:pt x="3" y="47"/>
                  </a:lnTo>
                  <a:lnTo>
                    <a:pt x="7" y="34"/>
                  </a:lnTo>
                  <a:lnTo>
                    <a:pt x="11" y="28"/>
                  </a:lnTo>
                  <a:lnTo>
                    <a:pt x="15" y="21"/>
                  </a:lnTo>
                  <a:lnTo>
                    <a:pt x="20" y="14"/>
                  </a:lnTo>
                  <a:lnTo>
                    <a:pt x="26" y="8"/>
                  </a:lnTo>
                  <a:lnTo>
                    <a:pt x="28" y="5"/>
                  </a:lnTo>
                  <a:lnTo>
                    <a:pt x="31" y="2"/>
                  </a:lnTo>
                  <a:lnTo>
                    <a:pt x="35" y="0"/>
                  </a:lnTo>
                  <a:lnTo>
                    <a:pt x="38" y="0"/>
                  </a:lnTo>
                  <a:lnTo>
                    <a:pt x="37" y="9"/>
                  </a:lnTo>
                  <a:lnTo>
                    <a:pt x="34" y="18"/>
                  </a:lnTo>
                  <a:lnTo>
                    <a:pt x="29" y="28"/>
                  </a:lnTo>
                  <a:lnTo>
                    <a:pt x="26" y="37"/>
                  </a:lnTo>
                  <a:lnTo>
                    <a:pt x="21" y="41"/>
                  </a:lnTo>
                  <a:lnTo>
                    <a:pt x="19" y="44"/>
                  </a:lnTo>
                  <a:lnTo>
                    <a:pt x="15" y="44"/>
                  </a:lnTo>
                  <a:lnTo>
                    <a:pt x="10" y="45"/>
                  </a:lnTo>
                  <a:lnTo>
                    <a:pt x="8" y="50"/>
                  </a:lnTo>
                  <a:lnTo>
                    <a:pt x="7" y="54"/>
                  </a:lnTo>
                  <a:lnTo>
                    <a:pt x="5" y="57"/>
                  </a:lnTo>
                  <a:lnTo>
                    <a:pt x="0" y="6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6" name="Freeform 506"/>
            <p:cNvSpPr>
              <a:spLocks/>
            </p:cNvSpPr>
            <p:nvPr/>
          </p:nvSpPr>
          <p:spPr bwMode="gray">
            <a:xfrm>
              <a:off x="5191125" y="2900363"/>
              <a:ext cx="4763" cy="3175"/>
            </a:xfrm>
            <a:custGeom>
              <a:avLst/>
              <a:gdLst/>
              <a:ahLst/>
              <a:cxnLst>
                <a:cxn ang="0">
                  <a:pos x="0" y="1"/>
                </a:cxn>
                <a:cxn ang="0">
                  <a:pos x="3" y="0"/>
                </a:cxn>
                <a:cxn ang="0">
                  <a:pos x="8" y="1"/>
                </a:cxn>
                <a:cxn ang="0">
                  <a:pos x="11" y="2"/>
                </a:cxn>
                <a:cxn ang="0">
                  <a:pos x="14" y="4"/>
                </a:cxn>
                <a:cxn ang="0">
                  <a:pos x="15" y="8"/>
                </a:cxn>
                <a:cxn ang="0">
                  <a:pos x="15" y="11"/>
                </a:cxn>
                <a:cxn ang="0">
                  <a:pos x="11" y="12"/>
                </a:cxn>
                <a:cxn ang="0">
                  <a:pos x="9" y="12"/>
                </a:cxn>
                <a:cxn ang="0">
                  <a:pos x="6" y="12"/>
                </a:cxn>
                <a:cxn ang="0">
                  <a:pos x="5" y="10"/>
                </a:cxn>
                <a:cxn ang="0">
                  <a:pos x="1" y="5"/>
                </a:cxn>
                <a:cxn ang="0">
                  <a:pos x="0" y="1"/>
                </a:cxn>
              </a:cxnLst>
              <a:rect l="0" t="0" r="r" b="b"/>
              <a:pathLst>
                <a:path w="15" h="12">
                  <a:moveTo>
                    <a:pt x="0" y="1"/>
                  </a:moveTo>
                  <a:lnTo>
                    <a:pt x="3" y="0"/>
                  </a:lnTo>
                  <a:lnTo>
                    <a:pt x="8" y="1"/>
                  </a:lnTo>
                  <a:lnTo>
                    <a:pt x="11" y="2"/>
                  </a:lnTo>
                  <a:lnTo>
                    <a:pt x="14" y="4"/>
                  </a:lnTo>
                  <a:lnTo>
                    <a:pt x="15" y="8"/>
                  </a:lnTo>
                  <a:lnTo>
                    <a:pt x="15" y="11"/>
                  </a:lnTo>
                  <a:lnTo>
                    <a:pt x="11" y="12"/>
                  </a:lnTo>
                  <a:lnTo>
                    <a:pt x="9" y="12"/>
                  </a:lnTo>
                  <a:lnTo>
                    <a:pt x="6" y="12"/>
                  </a:lnTo>
                  <a:lnTo>
                    <a:pt x="5" y="10"/>
                  </a:lnTo>
                  <a:lnTo>
                    <a:pt x="1" y="5"/>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7" name="Freeform 507"/>
            <p:cNvSpPr>
              <a:spLocks/>
            </p:cNvSpPr>
            <p:nvPr/>
          </p:nvSpPr>
          <p:spPr bwMode="gray">
            <a:xfrm>
              <a:off x="5191125" y="2900363"/>
              <a:ext cx="4763" cy="3175"/>
            </a:xfrm>
            <a:custGeom>
              <a:avLst/>
              <a:gdLst/>
              <a:ahLst/>
              <a:cxnLst>
                <a:cxn ang="0">
                  <a:pos x="0" y="1"/>
                </a:cxn>
                <a:cxn ang="0">
                  <a:pos x="3" y="0"/>
                </a:cxn>
                <a:cxn ang="0">
                  <a:pos x="8" y="1"/>
                </a:cxn>
                <a:cxn ang="0">
                  <a:pos x="11" y="2"/>
                </a:cxn>
                <a:cxn ang="0">
                  <a:pos x="14" y="4"/>
                </a:cxn>
                <a:cxn ang="0">
                  <a:pos x="15" y="8"/>
                </a:cxn>
                <a:cxn ang="0">
                  <a:pos x="15" y="11"/>
                </a:cxn>
                <a:cxn ang="0">
                  <a:pos x="11" y="12"/>
                </a:cxn>
                <a:cxn ang="0">
                  <a:pos x="9" y="12"/>
                </a:cxn>
                <a:cxn ang="0">
                  <a:pos x="6" y="12"/>
                </a:cxn>
                <a:cxn ang="0">
                  <a:pos x="5" y="10"/>
                </a:cxn>
                <a:cxn ang="0">
                  <a:pos x="1" y="5"/>
                </a:cxn>
                <a:cxn ang="0">
                  <a:pos x="0" y="1"/>
                </a:cxn>
              </a:cxnLst>
              <a:rect l="0" t="0" r="r" b="b"/>
              <a:pathLst>
                <a:path w="15" h="12">
                  <a:moveTo>
                    <a:pt x="0" y="1"/>
                  </a:moveTo>
                  <a:lnTo>
                    <a:pt x="3" y="0"/>
                  </a:lnTo>
                  <a:lnTo>
                    <a:pt x="8" y="1"/>
                  </a:lnTo>
                  <a:lnTo>
                    <a:pt x="11" y="2"/>
                  </a:lnTo>
                  <a:lnTo>
                    <a:pt x="14" y="4"/>
                  </a:lnTo>
                  <a:lnTo>
                    <a:pt x="15" y="8"/>
                  </a:lnTo>
                  <a:lnTo>
                    <a:pt x="15" y="11"/>
                  </a:lnTo>
                  <a:lnTo>
                    <a:pt x="11" y="12"/>
                  </a:lnTo>
                  <a:lnTo>
                    <a:pt x="9" y="12"/>
                  </a:lnTo>
                  <a:lnTo>
                    <a:pt x="6" y="12"/>
                  </a:lnTo>
                  <a:lnTo>
                    <a:pt x="5" y="10"/>
                  </a:lnTo>
                  <a:lnTo>
                    <a:pt x="1" y="5"/>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8" name="Freeform 508"/>
            <p:cNvSpPr>
              <a:spLocks/>
            </p:cNvSpPr>
            <p:nvPr/>
          </p:nvSpPr>
          <p:spPr bwMode="gray">
            <a:xfrm>
              <a:off x="5199063" y="2906713"/>
              <a:ext cx="4763" cy="4763"/>
            </a:xfrm>
            <a:custGeom>
              <a:avLst/>
              <a:gdLst/>
              <a:ahLst/>
              <a:cxnLst>
                <a:cxn ang="0">
                  <a:pos x="0" y="13"/>
                </a:cxn>
                <a:cxn ang="0">
                  <a:pos x="2" y="10"/>
                </a:cxn>
                <a:cxn ang="0">
                  <a:pos x="4" y="6"/>
                </a:cxn>
                <a:cxn ang="0">
                  <a:pos x="6" y="1"/>
                </a:cxn>
                <a:cxn ang="0">
                  <a:pos x="8" y="0"/>
                </a:cxn>
                <a:cxn ang="0">
                  <a:pos x="11" y="1"/>
                </a:cxn>
                <a:cxn ang="0">
                  <a:pos x="13" y="4"/>
                </a:cxn>
                <a:cxn ang="0">
                  <a:pos x="15" y="9"/>
                </a:cxn>
                <a:cxn ang="0">
                  <a:pos x="15" y="12"/>
                </a:cxn>
                <a:cxn ang="0">
                  <a:pos x="13" y="14"/>
                </a:cxn>
                <a:cxn ang="0">
                  <a:pos x="7" y="15"/>
                </a:cxn>
                <a:cxn ang="0">
                  <a:pos x="4" y="16"/>
                </a:cxn>
                <a:cxn ang="0">
                  <a:pos x="2" y="17"/>
                </a:cxn>
                <a:cxn ang="0">
                  <a:pos x="0" y="16"/>
                </a:cxn>
                <a:cxn ang="0">
                  <a:pos x="0" y="13"/>
                </a:cxn>
              </a:cxnLst>
              <a:rect l="0" t="0" r="r" b="b"/>
              <a:pathLst>
                <a:path w="15" h="17">
                  <a:moveTo>
                    <a:pt x="0" y="13"/>
                  </a:moveTo>
                  <a:lnTo>
                    <a:pt x="2" y="10"/>
                  </a:lnTo>
                  <a:lnTo>
                    <a:pt x="4" y="6"/>
                  </a:lnTo>
                  <a:lnTo>
                    <a:pt x="6" y="1"/>
                  </a:lnTo>
                  <a:lnTo>
                    <a:pt x="8" y="0"/>
                  </a:lnTo>
                  <a:lnTo>
                    <a:pt x="11" y="1"/>
                  </a:lnTo>
                  <a:lnTo>
                    <a:pt x="13" y="4"/>
                  </a:lnTo>
                  <a:lnTo>
                    <a:pt x="15" y="9"/>
                  </a:lnTo>
                  <a:lnTo>
                    <a:pt x="15" y="12"/>
                  </a:lnTo>
                  <a:lnTo>
                    <a:pt x="13" y="14"/>
                  </a:lnTo>
                  <a:lnTo>
                    <a:pt x="7" y="15"/>
                  </a:lnTo>
                  <a:lnTo>
                    <a:pt x="4" y="16"/>
                  </a:lnTo>
                  <a:lnTo>
                    <a:pt x="2" y="17"/>
                  </a:lnTo>
                  <a:lnTo>
                    <a:pt x="0" y="16"/>
                  </a:lnTo>
                  <a:lnTo>
                    <a:pt x="0" y="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09" name="Freeform 509"/>
            <p:cNvSpPr>
              <a:spLocks/>
            </p:cNvSpPr>
            <p:nvPr/>
          </p:nvSpPr>
          <p:spPr bwMode="gray">
            <a:xfrm>
              <a:off x="5199063" y="2906713"/>
              <a:ext cx="4763" cy="4763"/>
            </a:xfrm>
            <a:custGeom>
              <a:avLst/>
              <a:gdLst/>
              <a:ahLst/>
              <a:cxnLst>
                <a:cxn ang="0">
                  <a:pos x="0" y="13"/>
                </a:cxn>
                <a:cxn ang="0">
                  <a:pos x="2" y="10"/>
                </a:cxn>
                <a:cxn ang="0">
                  <a:pos x="4" y="6"/>
                </a:cxn>
                <a:cxn ang="0">
                  <a:pos x="6" y="1"/>
                </a:cxn>
                <a:cxn ang="0">
                  <a:pos x="8" y="0"/>
                </a:cxn>
                <a:cxn ang="0">
                  <a:pos x="11" y="1"/>
                </a:cxn>
                <a:cxn ang="0">
                  <a:pos x="13" y="4"/>
                </a:cxn>
                <a:cxn ang="0">
                  <a:pos x="15" y="9"/>
                </a:cxn>
                <a:cxn ang="0">
                  <a:pos x="15" y="12"/>
                </a:cxn>
                <a:cxn ang="0">
                  <a:pos x="13" y="14"/>
                </a:cxn>
                <a:cxn ang="0">
                  <a:pos x="7" y="15"/>
                </a:cxn>
                <a:cxn ang="0">
                  <a:pos x="4" y="16"/>
                </a:cxn>
                <a:cxn ang="0">
                  <a:pos x="2" y="17"/>
                </a:cxn>
                <a:cxn ang="0">
                  <a:pos x="0" y="16"/>
                </a:cxn>
                <a:cxn ang="0">
                  <a:pos x="0" y="13"/>
                </a:cxn>
              </a:cxnLst>
              <a:rect l="0" t="0" r="r" b="b"/>
              <a:pathLst>
                <a:path w="15" h="17">
                  <a:moveTo>
                    <a:pt x="0" y="13"/>
                  </a:moveTo>
                  <a:lnTo>
                    <a:pt x="2" y="10"/>
                  </a:lnTo>
                  <a:lnTo>
                    <a:pt x="4" y="6"/>
                  </a:lnTo>
                  <a:lnTo>
                    <a:pt x="6" y="1"/>
                  </a:lnTo>
                  <a:lnTo>
                    <a:pt x="8" y="0"/>
                  </a:lnTo>
                  <a:lnTo>
                    <a:pt x="11" y="1"/>
                  </a:lnTo>
                  <a:lnTo>
                    <a:pt x="13" y="4"/>
                  </a:lnTo>
                  <a:lnTo>
                    <a:pt x="15" y="9"/>
                  </a:lnTo>
                  <a:lnTo>
                    <a:pt x="15" y="12"/>
                  </a:lnTo>
                  <a:lnTo>
                    <a:pt x="13" y="14"/>
                  </a:lnTo>
                  <a:lnTo>
                    <a:pt x="7" y="15"/>
                  </a:lnTo>
                  <a:lnTo>
                    <a:pt x="4" y="16"/>
                  </a:lnTo>
                  <a:lnTo>
                    <a:pt x="2" y="17"/>
                  </a:lnTo>
                  <a:lnTo>
                    <a:pt x="0" y="16"/>
                  </a:lnTo>
                  <a:lnTo>
                    <a:pt x="0" y="1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0" name="Freeform 510"/>
            <p:cNvSpPr>
              <a:spLocks/>
            </p:cNvSpPr>
            <p:nvPr/>
          </p:nvSpPr>
          <p:spPr bwMode="gray">
            <a:xfrm>
              <a:off x="5159375" y="2900363"/>
              <a:ext cx="15875" cy="19050"/>
            </a:xfrm>
            <a:custGeom>
              <a:avLst/>
              <a:gdLst/>
              <a:ahLst/>
              <a:cxnLst>
                <a:cxn ang="0">
                  <a:pos x="37" y="0"/>
                </a:cxn>
                <a:cxn ang="0">
                  <a:pos x="40" y="2"/>
                </a:cxn>
                <a:cxn ang="0">
                  <a:pos x="41" y="6"/>
                </a:cxn>
                <a:cxn ang="0">
                  <a:pos x="46" y="16"/>
                </a:cxn>
                <a:cxn ang="0">
                  <a:pos x="49" y="22"/>
                </a:cxn>
                <a:cxn ang="0">
                  <a:pos x="49" y="26"/>
                </a:cxn>
                <a:cxn ang="0">
                  <a:pos x="48" y="36"/>
                </a:cxn>
                <a:cxn ang="0">
                  <a:pos x="50" y="43"/>
                </a:cxn>
                <a:cxn ang="0">
                  <a:pos x="49" y="47"/>
                </a:cxn>
                <a:cxn ang="0">
                  <a:pos x="42" y="54"/>
                </a:cxn>
                <a:cxn ang="0">
                  <a:pos x="32" y="58"/>
                </a:cxn>
                <a:cxn ang="0">
                  <a:pos x="26" y="59"/>
                </a:cxn>
                <a:cxn ang="0">
                  <a:pos x="23" y="55"/>
                </a:cxn>
                <a:cxn ang="0">
                  <a:pos x="30" y="47"/>
                </a:cxn>
                <a:cxn ang="0">
                  <a:pos x="38" y="39"/>
                </a:cxn>
                <a:cxn ang="0">
                  <a:pos x="37" y="34"/>
                </a:cxn>
                <a:cxn ang="0">
                  <a:pos x="35" y="34"/>
                </a:cxn>
                <a:cxn ang="0">
                  <a:pos x="32" y="38"/>
                </a:cxn>
                <a:cxn ang="0">
                  <a:pos x="23" y="44"/>
                </a:cxn>
                <a:cxn ang="0">
                  <a:pos x="17" y="42"/>
                </a:cxn>
                <a:cxn ang="0">
                  <a:pos x="14" y="42"/>
                </a:cxn>
                <a:cxn ang="0">
                  <a:pos x="12" y="50"/>
                </a:cxn>
                <a:cxn ang="0">
                  <a:pos x="7" y="53"/>
                </a:cxn>
                <a:cxn ang="0">
                  <a:pos x="0" y="44"/>
                </a:cxn>
                <a:cxn ang="0">
                  <a:pos x="2" y="41"/>
                </a:cxn>
                <a:cxn ang="0">
                  <a:pos x="4" y="30"/>
                </a:cxn>
                <a:cxn ang="0">
                  <a:pos x="6" y="28"/>
                </a:cxn>
                <a:cxn ang="0">
                  <a:pos x="10" y="35"/>
                </a:cxn>
                <a:cxn ang="0">
                  <a:pos x="12" y="33"/>
                </a:cxn>
                <a:cxn ang="0">
                  <a:pos x="13" y="25"/>
                </a:cxn>
                <a:cxn ang="0">
                  <a:pos x="14" y="23"/>
                </a:cxn>
                <a:cxn ang="0">
                  <a:pos x="16" y="33"/>
                </a:cxn>
                <a:cxn ang="0">
                  <a:pos x="20" y="30"/>
                </a:cxn>
                <a:cxn ang="0">
                  <a:pos x="26" y="33"/>
                </a:cxn>
                <a:cxn ang="0">
                  <a:pos x="28" y="31"/>
                </a:cxn>
                <a:cxn ang="0">
                  <a:pos x="28" y="26"/>
                </a:cxn>
                <a:cxn ang="0">
                  <a:pos x="28" y="19"/>
                </a:cxn>
                <a:cxn ang="0">
                  <a:pos x="30" y="19"/>
                </a:cxn>
                <a:cxn ang="0">
                  <a:pos x="32" y="21"/>
                </a:cxn>
                <a:cxn ang="0">
                  <a:pos x="38" y="21"/>
                </a:cxn>
                <a:cxn ang="0">
                  <a:pos x="38" y="19"/>
                </a:cxn>
                <a:cxn ang="0">
                  <a:pos x="34" y="11"/>
                </a:cxn>
                <a:cxn ang="0">
                  <a:pos x="33" y="3"/>
                </a:cxn>
              </a:cxnLst>
              <a:rect l="0" t="0" r="r" b="b"/>
              <a:pathLst>
                <a:path w="50" h="59">
                  <a:moveTo>
                    <a:pt x="33" y="0"/>
                  </a:moveTo>
                  <a:lnTo>
                    <a:pt x="37" y="0"/>
                  </a:lnTo>
                  <a:lnTo>
                    <a:pt x="39" y="1"/>
                  </a:lnTo>
                  <a:lnTo>
                    <a:pt x="40" y="2"/>
                  </a:lnTo>
                  <a:lnTo>
                    <a:pt x="40" y="3"/>
                  </a:lnTo>
                  <a:lnTo>
                    <a:pt x="41" y="6"/>
                  </a:lnTo>
                  <a:lnTo>
                    <a:pt x="43" y="11"/>
                  </a:lnTo>
                  <a:lnTo>
                    <a:pt x="46" y="16"/>
                  </a:lnTo>
                  <a:lnTo>
                    <a:pt x="47" y="21"/>
                  </a:lnTo>
                  <a:lnTo>
                    <a:pt x="49" y="22"/>
                  </a:lnTo>
                  <a:lnTo>
                    <a:pt x="50" y="23"/>
                  </a:lnTo>
                  <a:lnTo>
                    <a:pt x="49" y="26"/>
                  </a:lnTo>
                  <a:lnTo>
                    <a:pt x="47" y="28"/>
                  </a:lnTo>
                  <a:lnTo>
                    <a:pt x="48" y="36"/>
                  </a:lnTo>
                  <a:lnTo>
                    <a:pt x="50" y="41"/>
                  </a:lnTo>
                  <a:lnTo>
                    <a:pt x="50" y="43"/>
                  </a:lnTo>
                  <a:lnTo>
                    <a:pt x="50" y="44"/>
                  </a:lnTo>
                  <a:lnTo>
                    <a:pt x="49" y="47"/>
                  </a:lnTo>
                  <a:lnTo>
                    <a:pt x="47" y="51"/>
                  </a:lnTo>
                  <a:lnTo>
                    <a:pt x="42" y="54"/>
                  </a:lnTo>
                  <a:lnTo>
                    <a:pt x="35" y="57"/>
                  </a:lnTo>
                  <a:lnTo>
                    <a:pt x="32" y="58"/>
                  </a:lnTo>
                  <a:lnTo>
                    <a:pt x="29" y="59"/>
                  </a:lnTo>
                  <a:lnTo>
                    <a:pt x="26" y="59"/>
                  </a:lnTo>
                  <a:lnTo>
                    <a:pt x="24" y="58"/>
                  </a:lnTo>
                  <a:lnTo>
                    <a:pt x="23" y="55"/>
                  </a:lnTo>
                  <a:lnTo>
                    <a:pt x="22" y="53"/>
                  </a:lnTo>
                  <a:lnTo>
                    <a:pt x="30" y="47"/>
                  </a:lnTo>
                  <a:lnTo>
                    <a:pt x="37" y="43"/>
                  </a:lnTo>
                  <a:lnTo>
                    <a:pt x="38" y="39"/>
                  </a:lnTo>
                  <a:lnTo>
                    <a:pt x="39" y="36"/>
                  </a:lnTo>
                  <a:lnTo>
                    <a:pt x="37" y="34"/>
                  </a:lnTo>
                  <a:lnTo>
                    <a:pt x="35" y="34"/>
                  </a:lnTo>
                  <a:lnTo>
                    <a:pt x="35" y="34"/>
                  </a:lnTo>
                  <a:lnTo>
                    <a:pt x="34" y="35"/>
                  </a:lnTo>
                  <a:lnTo>
                    <a:pt x="32" y="38"/>
                  </a:lnTo>
                  <a:lnTo>
                    <a:pt x="28" y="43"/>
                  </a:lnTo>
                  <a:lnTo>
                    <a:pt x="23" y="44"/>
                  </a:lnTo>
                  <a:lnTo>
                    <a:pt x="20" y="43"/>
                  </a:lnTo>
                  <a:lnTo>
                    <a:pt x="17" y="42"/>
                  </a:lnTo>
                  <a:lnTo>
                    <a:pt x="15" y="41"/>
                  </a:lnTo>
                  <a:lnTo>
                    <a:pt x="14" y="42"/>
                  </a:lnTo>
                  <a:lnTo>
                    <a:pt x="13" y="44"/>
                  </a:lnTo>
                  <a:lnTo>
                    <a:pt x="12" y="50"/>
                  </a:lnTo>
                  <a:lnTo>
                    <a:pt x="10" y="53"/>
                  </a:lnTo>
                  <a:lnTo>
                    <a:pt x="7" y="53"/>
                  </a:lnTo>
                  <a:lnTo>
                    <a:pt x="2" y="51"/>
                  </a:lnTo>
                  <a:lnTo>
                    <a:pt x="0" y="44"/>
                  </a:lnTo>
                  <a:lnTo>
                    <a:pt x="0" y="42"/>
                  </a:lnTo>
                  <a:lnTo>
                    <a:pt x="2" y="41"/>
                  </a:lnTo>
                  <a:lnTo>
                    <a:pt x="5" y="35"/>
                  </a:lnTo>
                  <a:lnTo>
                    <a:pt x="4" y="30"/>
                  </a:lnTo>
                  <a:lnTo>
                    <a:pt x="5" y="28"/>
                  </a:lnTo>
                  <a:lnTo>
                    <a:pt x="6" y="28"/>
                  </a:lnTo>
                  <a:lnTo>
                    <a:pt x="9" y="31"/>
                  </a:lnTo>
                  <a:lnTo>
                    <a:pt x="10" y="35"/>
                  </a:lnTo>
                  <a:lnTo>
                    <a:pt x="12" y="35"/>
                  </a:lnTo>
                  <a:lnTo>
                    <a:pt x="12" y="33"/>
                  </a:lnTo>
                  <a:lnTo>
                    <a:pt x="12" y="29"/>
                  </a:lnTo>
                  <a:lnTo>
                    <a:pt x="13" y="25"/>
                  </a:lnTo>
                  <a:lnTo>
                    <a:pt x="13" y="22"/>
                  </a:lnTo>
                  <a:lnTo>
                    <a:pt x="14" y="23"/>
                  </a:lnTo>
                  <a:lnTo>
                    <a:pt x="15" y="29"/>
                  </a:lnTo>
                  <a:lnTo>
                    <a:pt x="16" y="33"/>
                  </a:lnTo>
                  <a:lnTo>
                    <a:pt x="17" y="31"/>
                  </a:lnTo>
                  <a:lnTo>
                    <a:pt x="20" y="30"/>
                  </a:lnTo>
                  <a:lnTo>
                    <a:pt x="25" y="30"/>
                  </a:lnTo>
                  <a:lnTo>
                    <a:pt x="26" y="33"/>
                  </a:lnTo>
                  <a:lnTo>
                    <a:pt x="28" y="33"/>
                  </a:lnTo>
                  <a:lnTo>
                    <a:pt x="28" y="31"/>
                  </a:lnTo>
                  <a:lnTo>
                    <a:pt x="29" y="29"/>
                  </a:lnTo>
                  <a:lnTo>
                    <a:pt x="28" y="26"/>
                  </a:lnTo>
                  <a:lnTo>
                    <a:pt x="28" y="22"/>
                  </a:lnTo>
                  <a:lnTo>
                    <a:pt x="28" y="19"/>
                  </a:lnTo>
                  <a:lnTo>
                    <a:pt x="28" y="18"/>
                  </a:lnTo>
                  <a:lnTo>
                    <a:pt x="30" y="19"/>
                  </a:lnTo>
                  <a:lnTo>
                    <a:pt x="31" y="21"/>
                  </a:lnTo>
                  <a:lnTo>
                    <a:pt x="32" y="21"/>
                  </a:lnTo>
                  <a:lnTo>
                    <a:pt x="35" y="20"/>
                  </a:lnTo>
                  <a:lnTo>
                    <a:pt x="38" y="21"/>
                  </a:lnTo>
                  <a:lnTo>
                    <a:pt x="39" y="21"/>
                  </a:lnTo>
                  <a:lnTo>
                    <a:pt x="38" y="19"/>
                  </a:lnTo>
                  <a:lnTo>
                    <a:pt x="35" y="13"/>
                  </a:lnTo>
                  <a:lnTo>
                    <a:pt x="34" y="11"/>
                  </a:lnTo>
                  <a:lnTo>
                    <a:pt x="33" y="6"/>
                  </a:lnTo>
                  <a:lnTo>
                    <a:pt x="33" y="3"/>
                  </a:lnTo>
                  <a:lnTo>
                    <a:pt x="3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1" name="Freeform 511"/>
            <p:cNvSpPr>
              <a:spLocks/>
            </p:cNvSpPr>
            <p:nvPr/>
          </p:nvSpPr>
          <p:spPr bwMode="gray">
            <a:xfrm>
              <a:off x="5159375" y="2900363"/>
              <a:ext cx="15875" cy="19050"/>
            </a:xfrm>
            <a:custGeom>
              <a:avLst/>
              <a:gdLst/>
              <a:ahLst/>
              <a:cxnLst>
                <a:cxn ang="0">
                  <a:pos x="37" y="0"/>
                </a:cxn>
                <a:cxn ang="0">
                  <a:pos x="40" y="2"/>
                </a:cxn>
                <a:cxn ang="0">
                  <a:pos x="41" y="6"/>
                </a:cxn>
                <a:cxn ang="0">
                  <a:pos x="46" y="16"/>
                </a:cxn>
                <a:cxn ang="0">
                  <a:pos x="49" y="22"/>
                </a:cxn>
                <a:cxn ang="0">
                  <a:pos x="49" y="26"/>
                </a:cxn>
                <a:cxn ang="0">
                  <a:pos x="48" y="36"/>
                </a:cxn>
                <a:cxn ang="0">
                  <a:pos x="50" y="43"/>
                </a:cxn>
                <a:cxn ang="0">
                  <a:pos x="49" y="47"/>
                </a:cxn>
                <a:cxn ang="0">
                  <a:pos x="42" y="54"/>
                </a:cxn>
                <a:cxn ang="0">
                  <a:pos x="32" y="58"/>
                </a:cxn>
                <a:cxn ang="0">
                  <a:pos x="26" y="59"/>
                </a:cxn>
                <a:cxn ang="0">
                  <a:pos x="23" y="55"/>
                </a:cxn>
                <a:cxn ang="0">
                  <a:pos x="30" y="47"/>
                </a:cxn>
                <a:cxn ang="0">
                  <a:pos x="38" y="39"/>
                </a:cxn>
                <a:cxn ang="0">
                  <a:pos x="37" y="34"/>
                </a:cxn>
                <a:cxn ang="0">
                  <a:pos x="35" y="34"/>
                </a:cxn>
                <a:cxn ang="0">
                  <a:pos x="32" y="38"/>
                </a:cxn>
                <a:cxn ang="0">
                  <a:pos x="23" y="44"/>
                </a:cxn>
                <a:cxn ang="0">
                  <a:pos x="17" y="42"/>
                </a:cxn>
                <a:cxn ang="0">
                  <a:pos x="14" y="42"/>
                </a:cxn>
                <a:cxn ang="0">
                  <a:pos x="12" y="50"/>
                </a:cxn>
                <a:cxn ang="0">
                  <a:pos x="7" y="53"/>
                </a:cxn>
                <a:cxn ang="0">
                  <a:pos x="0" y="44"/>
                </a:cxn>
                <a:cxn ang="0">
                  <a:pos x="2" y="41"/>
                </a:cxn>
                <a:cxn ang="0">
                  <a:pos x="4" y="30"/>
                </a:cxn>
                <a:cxn ang="0">
                  <a:pos x="6" y="28"/>
                </a:cxn>
                <a:cxn ang="0">
                  <a:pos x="10" y="35"/>
                </a:cxn>
                <a:cxn ang="0">
                  <a:pos x="12" y="33"/>
                </a:cxn>
                <a:cxn ang="0">
                  <a:pos x="13" y="25"/>
                </a:cxn>
                <a:cxn ang="0">
                  <a:pos x="14" y="23"/>
                </a:cxn>
                <a:cxn ang="0">
                  <a:pos x="16" y="33"/>
                </a:cxn>
                <a:cxn ang="0">
                  <a:pos x="20" y="30"/>
                </a:cxn>
                <a:cxn ang="0">
                  <a:pos x="26" y="33"/>
                </a:cxn>
                <a:cxn ang="0">
                  <a:pos x="28" y="31"/>
                </a:cxn>
                <a:cxn ang="0">
                  <a:pos x="28" y="26"/>
                </a:cxn>
                <a:cxn ang="0">
                  <a:pos x="28" y="19"/>
                </a:cxn>
                <a:cxn ang="0">
                  <a:pos x="30" y="19"/>
                </a:cxn>
                <a:cxn ang="0">
                  <a:pos x="32" y="21"/>
                </a:cxn>
                <a:cxn ang="0">
                  <a:pos x="38" y="21"/>
                </a:cxn>
                <a:cxn ang="0">
                  <a:pos x="38" y="19"/>
                </a:cxn>
                <a:cxn ang="0">
                  <a:pos x="34" y="11"/>
                </a:cxn>
                <a:cxn ang="0">
                  <a:pos x="33" y="3"/>
                </a:cxn>
              </a:cxnLst>
              <a:rect l="0" t="0" r="r" b="b"/>
              <a:pathLst>
                <a:path w="50" h="59">
                  <a:moveTo>
                    <a:pt x="33" y="0"/>
                  </a:moveTo>
                  <a:lnTo>
                    <a:pt x="37" y="0"/>
                  </a:lnTo>
                  <a:lnTo>
                    <a:pt x="39" y="1"/>
                  </a:lnTo>
                  <a:lnTo>
                    <a:pt x="40" y="2"/>
                  </a:lnTo>
                  <a:lnTo>
                    <a:pt x="40" y="3"/>
                  </a:lnTo>
                  <a:lnTo>
                    <a:pt x="41" y="6"/>
                  </a:lnTo>
                  <a:lnTo>
                    <a:pt x="43" y="11"/>
                  </a:lnTo>
                  <a:lnTo>
                    <a:pt x="46" y="16"/>
                  </a:lnTo>
                  <a:lnTo>
                    <a:pt x="47" y="21"/>
                  </a:lnTo>
                  <a:lnTo>
                    <a:pt x="49" y="22"/>
                  </a:lnTo>
                  <a:lnTo>
                    <a:pt x="50" y="23"/>
                  </a:lnTo>
                  <a:lnTo>
                    <a:pt x="49" y="26"/>
                  </a:lnTo>
                  <a:lnTo>
                    <a:pt x="47" y="28"/>
                  </a:lnTo>
                  <a:lnTo>
                    <a:pt x="48" y="36"/>
                  </a:lnTo>
                  <a:lnTo>
                    <a:pt x="50" y="41"/>
                  </a:lnTo>
                  <a:lnTo>
                    <a:pt x="50" y="43"/>
                  </a:lnTo>
                  <a:lnTo>
                    <a:pt x="50" y="44"/>
                  </a:lnTo>
                  <a:lnTo>
                    <a:pt x="49" y="47"/>
                  </a:lnTo>
                  <a:lnTo>
                    <a:pt x="47" y="51"/>
                  </a:lnTo>
                  <a:lnTo>
                    <a:pt x="42" y="54"/>
                  </a:lnTo>
                  <a:lnTo>
                    <a:pt x="35" y="57"/>
                  </a:lnTo>
                  <a:lnTo>
                    <a:pt x="32" y="58"/>
                  </a:lnTo>
                  <a:lnTo>
                    <a:pt x="29" y="59"/>
                  </a:lnTo>
                  <a:lnTo>
                    <a:pt x="26" y="59"/>
                  </a:lnTo>
                  <a:lnTo>
                    <a:pt x="24" y="58"/>
                  </a:lnTo>
                  <a:lnTo>
                    <a:pt x="23" y="55"/>
                  </a:lnTo>
                  <a:lnTo>
                    <a:pt x="22" y="53"/>
                  </a:lnTo>
                  <a:lnTo>
                    <a:pt x="30" y="47"/>
                  </a:lnTo>
                  <a:lnTo>
                    <a:pt x="37" y="43"/>
                  </a:lnTo>
                  <a:lnTo>
                    <a:pt x="38" y="39"/>
                  </a:lnTo>
                  <a:lnTo>
                    <a:pt x="39" y="36"/>
                  </a:lnTo>
                  <a:lnTo>
                    <a:pt x="37" y="34"/>
                  </a:lnTo>
                  <a:lnTo>
                    <a:pt x="35" y="34"/>
                  </a:lnTo>
                  <a:lnTo>
                    <a:pt x="35" y="34"/>
                  </a:lnTo>
                  <a:lnTo>
                    <a:pt x="34" y="35"/>
                  </a:lnTo>
                  <a:lnTo>
                    <a:pt x="32" y="38"/>
                  </a:lnTo>
                  <a:lnTo>
                    <a:pt x="28" y="43"/>
                  </a:lnTo>
                  <a:lnTo>
                    <a:pt x="23" y="44"/>
                  </a:lnTo>
                  <a:lnTo>
                    <a:pt x="20" y="43"/>
                  </a:lnTo>
                  <a:lnTo>
                    <a:pt x="17" y="42"/>
                  </a:lnTo>
                  <a:lnTo>
                    <a:pt x="15" y="41"/>
                  </a:lnTo>
                  <a:lnTo>
                    <a:pt x="14" y="42"/>
                  </a:lnTo>
                  <a:lnTo>
                    <a:pt x="13" y="44"/>
                  </a:lnTo>
                  <a:lnTo>
                    <a:pt x="12" y="50"/>
                  </a:lnTo>
                  <a:lnTo>
                    <a:pt x="10" y="53"/>
                  </a:lnTo>
                  <a:lnTo>
                    <a:pt x="7" y="53"/>
                  </a:lnTo>
                  <a:lnTo>
                    <a:pt x="2" y="51"/>
                  </a:lnTo>
                  <a:lnTo>
                    <a:pt x="0" y="44"/>
                  </a:lnTo>
                  <a:lnTo>
                    <a:pt x="0" y="42"/>
                  </a:lnTo>
                  <a:lnTo>
                    <a:pt x="2" y="41"/>
                  </a:lnTo>
                  <a:lnTo>
                    <a:pt x="5" y="35"/>
                  </a:lnTo>
                  <a:lnTo>
                    <a:pt x="4" y="30"/>
                  </a:lnTo>
                  <a:lnTo>
                    <a:pt x="5" y="28"/>
                  </a:lnTo>
                  <a:lnTo>
                    <a:pt x="6" y="28"/>
                  </a:lnTo>
                  <a:lnTo>
                    <a:pt x="9" y="31"/>
                  </a:lnTo>
                  <a:lnTo>
                    <a:pt x="10" y="35"/>
                  </a:lnTo>
                  <a:lnTo>
                    <a:pt x="12" y="35"/>
                  </a:lnTo>
                  <a:lnTo>
                    <a:pt x="12" y="33"/>
                  </a:lnTo>
                  <a:lnTo>
                    <a:pt x="12" y="29"/>
                  </a:lnTo>
                  <a:lnTo>
                    <a:pt x="13" y="25"/>
                  </a:lnTo>
                  <a:lnTo>
                    <a:pt x="13" y="22"/>
                  </a:lnTo>
                  <a:lnTo>
                    <a:pt x="14" y="23"/>
                  </a:lnTo>
                  <a:lnTo>
                    <a:pt x="15" y="29"/>
                  </a:lnTo>
                  <a:lnTo>
                    <a:pt x="16" y="33"/>
                  </a:lnTo>
                  <a:lnTo>
                    <a:pt x="17" y="31"/>
                  </a:lnTo>
                  <a:lnTo>
                    <a:pt x="20" y="30"/>
                  </a:lnTo>
                  <a:lnTo>
                    <a:pt x="25" y="30"/>
                  </a:lnTo>
                  <a:lnTo>
                    <a:pt x="26" y="33"/>
                  </a:lnTo>
                  <a:lnTo>
                    <a:pt x="28" y="33"/>
                  </a:lnTo>
                  <a:lnTo>
                    <a:pt x="28" y="31"/>
                  </a:lnTo>
                  <a:lnTo>
                    <a:pt x="29" y="29"/>
                  </a:lnTo>
                  <a:lnTo>
                    <a:pt x="28" y="26"/>
                  </a:lnTo>
                  <a:lnTo>
                    <a:pt x="28" y="22"/>
                  </a:lnTo>
                  <a:lnTo>
                    <a:pt x="28" y="19"/>
                  </a:lnTo>
                  <a:lnTo>
                    <a:pt x="28" y="18"/>
                  </a:lnTo>
                  <a:lnTo>
                    <a:pt x="30" y="19"/>
                  </a:lnTo>
                  <a:lnTo>
                    <a:pt x="31" y="21"/>
                  </a:lnTo>
                  <a:lnTo>
                    <a:pt x="32" y="21"/>
                  </a:lnTo>
                  <a:lnTo>
                    <a:pt x="35" y="20"/>
                  </a:lnTo>
                  <a:lnTo>
                    <a:pt x="38" y="21"/>
                  </a:lnTo>
                  <a:lnTo>
                    <a:pt x="39" y="21"/>
                  </a:lnTo>
                  <a:lnTo>
                    <a:pt x="38" y="19"/>
                  </a:lnTo>
                  <a:lnTo>
                    <a:pt x="35" y="13"/>
                  </a:lnTo>
                  <a:lnTo>
                    <a:pt x="34" y="11"/>
                  </a:lnTo>
                  <a:lnTo>
                    <a:pt x="33" y="6"/>
                  </a:lnTo>
                  <a:lnTo>
                    <a:pt x="33" y="3"/>
                  </a:lnTo>
                  <a:lnTo>
                    <a:pt x="3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2" name="Freeform 512"/>
            <p:cNvSpPr>
              <a:spLocks/>
            </p:cNvSpPr>
            <p:nvPr/>
          </p:nvSpPr>
          <p:spPr bwMode="gray">
            <a:xfrm>
              <a:off x="4818063" y="3313113"/>
              <a:ext cx="17463" cy="20638"/>
            </a:xfrm>
            <a:custGeom>
              <a:avLst/>
              <a:gdLst/>
              <a:ahLst/>
              <a:cxnLst>
                <a:cxn ang="0">
                  <a:pos x="26" y="0"/>
                </a:cxn>
                <a:cxn ang="0">
                  <a:pos x="31" y="6"/>
                </a:cxn>
                <a:cxn ang="0">
                  <a:pos x="31" y="22"/>
                </a:cxn>
                <a:cxn ang="0">
                  <a:pos x="34" y="30"/>
                </a:cxn>
                <a:cxn ang="0">
                  <a:pos x="34" y="35"/>
                </a:cxn>
                <a:cxn ang="0">
                  <a:pos x="35" y="39"/>
                </a:cxn>
                <a:cxn ang="0">
                  <a:pos x="48" y="40"/>
                </a:cxn>
                <a:cxn ang="0">
                  <a:pos x="56" y="44"/>
                </a:cxn>
                <a:cxn ang="0">
                  <a:pos x="52" y="49"/>
                </a:cxn>
                <a:cxn ang="0">
                  <a:pos x="45" y="59"/>
                </a:cxn>
                <a:cxn ang="0">
                  <a:pos x="39" y="60"/>
                </a:cxn>
                <a:cxn ang="0">
                  <a:pos x="42" y="54"/>
                </a:cxn>
                <a:cxn ang="0">
                  <a:pos x="41" y="48"/>
                </a:cxn>
                <a:cxn ang="0">
                  <a:pos x="39" y="47"/>
                </a:cxn>
                <a:cxn ang="0">
                  <a:pos x="36" y="51"/>
                </a:cxn>
                <a:cxn ang="0">
                  <a:pos x="33" y="49"/>
                </a:cxn>
                <a:cxn ang="0">
                  <a:pos x="25" y="51"/>
                </a:cxn>
                <a:cxn ang="0">
                  <a:pos x="22" y="49"/>
                </a:cxn>
                <a:cxn ang="0">
                  <a:pos x="18" y="44"/>
                </a:cxn>
                <a:cxn ang="0">
                  <a:pos x="15" y="40"/>
                </a:cxn>
                <a:cxn ang="0">
                  <a:pos x="16" y="38"/>
                </a:cxn>
                <a:cxn ang="0">
                  <a:pos x="19" y="37"/>
                </a:cxn>
                <a:cxn ang="0">
                  <a:pos x="17" y="33"/>
                </a:cxn>
                <a:cxn ang="0">
                  <a:pos x="12" y="29"/>
                </a:cxn>
                <a:cxn ang="0">
                  <a:pos x="10" y="29"/>
                </a:cxn>
                <a:cxn ang="0">
                  <a:pos x="7" y="32"/>
                </a:cxn>
                <a:cxn ang="0">
                  <a:pos x="3" y="31"/>
                </a:cxn>
                <a:cxn ang="0">
                  <a:pos x="0" y="27"/>
                </a:cxn>
                <a:cxn ang="0">
                  <a:pos x="4" y="22"/>
                </a:cxn>
                <a:cxn ang="0">
                  <a:pos x="7" y="23"/>
                </a:cxn>
                <a:cxn ang="0">
                  <a:pos x="8" y="15"/>
                </a:cxn>
                <a:cxn ang="0">
                  <a:pos x="9" y="11"/>
                </a:cxn>
                <a:cxn ang="0">
                  <a:pos x="16" y="15"/>
                </a:cxn>
                <a:cxn ang="0">
                  <a:pos x="20" y="16"/>
                </a:cxn>
                <a:cxn ang="0">
                  <a:pos x="19" y="7"/>
                </a:cxn>
                <a:cxn ang="0">
                  <a:pos x="20" y="2"/>
                </a:cxn>
              </a:cxnLst>
              <a:rect l="0" t="0" r="r" b="b"/>
              <a:pathLst>
                <a:path w="56" h="64">
                  <a:moveTo>
                    <a:pt x="23" y="0"/>
                  </a:moveTo>
                  <a:lnTo>
                    <a:pt x="26" y="0"/>
                  </a:lnTo>
                  <a:lnTo>
                    <a:pt x="28" y="2"/>
                  </a:lnTo>
                  <a:lnTo>
                    <a:pt x="31" y="6"/>
                  </a:lnTo>
                  <a:lnTo>
                    <a:pt x="31" y="14"/>
                  </a:lnTo>
                  <a:lnTo>
                    <a:pt x="31" y="22"/>
                  </a:lnTo>
                  <a:lnTo>
                    <a:pt x="32" y="28"/>
                  </a:lnTo>
                  <a:lnTo>
                    <a:pt x="34" y="30"/>
                  </a:lnTo>
                  <a:lnTo>
                    <a:pt x="34" y="32"/>
                  </a:lnTo>
                  <a:lnTo>
                    <a:pt x="34" y="35"/>
                  </a:lnTo>
                  <a:lnTo>
                    <a:pt x="33" y="37"/>
                  </a:lnTo>
                  <a:lnTo>
                    <a:pt x="35" y="39"/>
                  </a:lnTo>
                  <a:lnTo>
                    <a:pt x="41" y="40"/>
                  </a:lnTo>
                  <a:lnTo>
                    <a:pt x="48" y="40"/>
                  </a:lnTo>
                  <a:lnTo>
                    <a:pt x="55" y="40"/>
                  </a:lnTo>
                  <a:lnTo>
                    <a:pt x="56" y="44"/>
                  </a:lnTo>
                  <a:lnTo>
                    <a:pt x="55" y="47"/>
                  </a:lnTo>
                  <a:lnTo>
                    <a:pt x="52" y="49"/>
                  </a:lnTo>
                  <a:lnTo>
                    <a:pt x="50" y="53"/>
                  </a:lnTo>
                  <a:lnTo>
                    <a:pt x="45" y="59"/>
                  </a:lnTo>
                  <a:lnTo>
                    <a:pt x="40" y="64"/>
                  </a:lnTo>
                  <a:lnTo>
                    <a:pt x="39" y="60"/>
                  </a:lnTo>
                  <a:lnTo>
                    <a:pt x="40" y="57"/>
                  </a:lnTo>
                  <a:lnTo>
                    <a:pt x="42" y="54"/>
                  </a:lnTo>
                  <a:lnTo>
                    <a:pt x="43" y="49"/>
                  </a:lnTo>
                  <a:lnTo>
                    <a:pt x="41" y="48"/>
                  </a:lnTo>
                  <a:lnTo>
                    <a:pt x="40" y="47"/>
                  </a:lnTo>
                  <a:lnTo>
                    <a:pt x="39" y="47"/>
                  </a:lnTo>
                  <a:lnTo>
                    <a:pt x="37" y="49"/>
                  </a:lnTo>
                  <a:lnTo>
                    <a:pt x="36" y="51"/>
                  </a:lnTo>
                  <a:lnTo>
                    <a:pt x="35" y="51"/>
                  </a:lnTo>
                  <a:lnTo>
                    <a:pt x="33" y="49"/>
                  </a:lnTo>
                  <a:lnTo>
                    <a:pt x="28" y="48"/>
                  </a:lnTo>
                  <a:lnTo>
                    <a:pt x="25" y="51"/>
                  </a:lnTo>
                  <a:lnTo>
                    <a:pt x="23" y="51"/>
                  </a:lnTo>
                  <a:lnTo>
                    <a:pt x="22" y="49"/>
                  </a:lnTo>
                  <a:lnTo>
                    <a:pt x="20" y="46"/>
                  </a:lnTo>
                  <a:lnTo>
                    <a:pt x="18" y="44"/>
                  </a:lnTo>
                  <a:lnTo>
                    <a:pt x="16" y="41"/>
                  </a:lnTo>
                  <a:lnTo>
                    <a:pt x="15" y="40"/>
                  </a:lnTo>
                  <a:lnTo>
                    <a:pt x="15" y="39"/>
                  </a:lnTo>
                  <a:lnTo>
                    <a:pt x="16" y="38"/>
                  </a:lnTo>
                  <a:lnTo>
                    <a:pt x="18" y="37"/>
                  </a:lnTo>
                  <a:lnTo>
                    <a:pt x="19" y="37"/>
                  </a:lnTo>
                  <a:lnTo>
                    <a:pt x="19" y="36"/>
                  </a:lnTo>
                  <a:lnTo>
                    <a:pt x="17" y="33"/>
                  </a:lnTo>
                  <a:lnTo>
                    <a:pt x="15" y="31"/>
                  </a:lnTo>
                  <a:lnTo>
                    <a:pt x="12" y="29"/>
                  </a:lnTo>
                  <a:lnTo>
                    <a:pt x="11" y="29"/>
                  </a:lnTo>
                  <a:lnTo>
                    <a:pt x="10" y="29"/>
                  </a:lnTo>
                  <a:lnTo>
                    <a:pt x="9" y="32"/>
                  </a:lnTo>
                  <a:lnTo>
                    <a:pt x="7" y="32"/>
                  </a:lnTo>
                  <a:lnTo>
                    <a:pt x="4" y="32"/>
                  </a:lnTo>
                  <a:lnTo>
                    <a:pt x="3" y="31"/>
                  </a:lnTo>
                  <a:lnTo>
                    <a:pt x="2" y="30"/>
                  </a:lnTo>
                  <a:lnTo>
                    <a:pt x="0" y="27"/>
                  </a:lnTo>
                  <a:lnTo>
                    <a:pt x="0" y="22"/>
                  </a:lnTo>
                  <a:lnTo>
                    <a:pt x="4" y="22"/>
                  </a:lnTo>
                  <a:lnTo>
                    <a:pt x="7" y="23"/>
                  </a:lnTo>
                  <a:lnTo>
                    <a:pt x="7" y="23"/>
                  </a:lnTo>
                  <a:lnTo>
                    <a:pt x="9" y="21"/>
                  </a:lnTo>
                  <a:lnTo>
                    <a:pt x="8" y="15"/>
                  </a:lnTo>
                  <a:lnTo>
                    <a:pt x="7" y="12"/>
                  </a:lnTo>
                  <a:lnTo>
                    <a:pt x="9" y="11"/>
                  </a:lnTo>
                  <a:lnTo>
                    <a:pt x="10" y="11"/>
                  </a:lnTo>
                  <a:lnTo>
                    <a:pt x="16" y="15"/>
                  </a:lnTo>
                  <a:lnTo>
                    <a:pt x="20" y="22"/>
                  </a:lnTo>
                  <a:lnTo>
                    <a:pt x="20" y="16"/>
                  </a:lnTo>
                  <a:lnTo>
                    <a:pt x="19" y="10"/>
                  </a:lnTo>
                  <a:lnTo>
                    <a:pt x="19" y="7"/>
                  </a:lnTo>
                  <a:lnTo>
                    <a:pt x="19" y="5"/>
                  </a:lnTo>
                  <a:lnTo>
                    <a:pt x="20" y="2"/>
                  </a:lnTo>
                  <a:lnTo>
                    <a:pt x="2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3" name="Freeform 513"/>
            <p:cNvSpPr>
              <a:spLocks/>
            </p:cNvSpPr>
            <p:nvPr/>
          </p:nvSpPr>
          <p:spPr bwMode="gray">
            <a:xfrm>
              <a:off x="4818063" y="3313113"/>
              <a:ext cx="17463" cy="20638"/>
            </a:xfrm>
            <a:custGeom>
              <a:avLst/>
              <a:gdLst/>
              <a:ahLst/>
              <a:cxnLst>
                <a:cxn ang="0">
                  <a:pos x="26" y="0"/>
                </a:cxn>
                <a:cxn ang="0">
                  <a:pos x="31" y="6"/>
                </a:cxn>
                <a:cxn ang="0">
                  <a:pos x="31" y="22"/>
                </a:cxn>
                <a:cxn ang="0">
                  <a:pos x="34" y="30"/>
                </a:cxn>
                <a:cxn ang="0">
                  <a:pos x="34" y="35"/>
                </a:cxn>
                <a:cxn ang="0">
                  <a:pos x="35" y="39"/>
                </a:cxn>
                <a:cxn ang="0">
                  <a:pos x="48" y="40"/>
                </a:cxn>
                <a:cxn ang="0">
                  <a:pos x="56" y="44"/>
                </a:cxn>
                <a:cxn ang="0">
                  <a:pos x="52" y="49"/>
                </a:cxn>
                <a:cxn ang="0">
                  <a:pos x="45" y="59"/>
                </a:cxn>
                <a:cxn ang="0">
                  <a:pos x="39" y="60"/>
                </a:cxn>
                <a:cxn ang="0">
                  <a:pos x="42" y="54"/>
                </a:cxn>
                <a:cxn ang="0">
                  <a:pos x="41" y="48"/>
                </a:cxn>
                <a:cxn ang="0">
                  <a:pos x="39" y="47"/>
                </a:cxn>
                <a:cxn ang="0">
                  <a:pos x="36" y="51"/>
                </a:cxn>
                <a:cxn ang="0">
                  <a:pos x="33" y="49"/>
                </a:cxn>
                <a:cxn ang="0">
                  <a:pos x="25" y="51"/>
                </a:cxn>
                <a:cxn ang="0">
                  <a:pos x="22" y="49"/>
                </a:cxn>
                <a:cxn ang="0">
                  <a:pos x="18" y="44"/>
                </a:cxn>
                <a:cxn ang="0">
                  <a:pos x="15" y="40"/>
                </a:cxn>
                <a:cxn ang="0">
                  <a:pos x="16" y="38"/>
                </a:cxn>
                <a:cxn ang="0">
                  <a:pos x="19" y="37"/>
                </a:cxn>
                <a:cxn ang="0">
                  <a:pos x="17" y="33"/>
                </a:cxn>
                <a:cxn ang="0">
                  <a:pos x="12" y="29"/>
                </a:cxn>
                <a:cxn ang="0">
                  <a:pos x="10" y="29"/>
                </a:cxn>
                <a:cxn ang="0">
                  <a:pos x="7" y="32"/>
                </a:cxn>
                <a:cxn ang="0">
                  <a:pos x="3" y="31"/>
                </a:cxn>
                <a:cxn ang="0">
                  <a:pos x="0" y="27"/>
                </a:cxn>
                <a:cxn ang="0">
                  <a:pos x="4" y="22"/>
                </a:cxn>
                <a:cxn ang="0">
                  <a:pos x="7" y="23"/>
                </a:cxn>
                <a:cxn ang="0">
                  <a:pos x="8" y="15"/>
                </a:cxn>
                <a:cxn ang="0">
                  <a:pos x="9" y="11"/>
                </a:cxn>
                <a:cxn ang="0">
                  <a:pos x="16" y="15"/>
                </a:cxn>
                <a:cxn ang="0">
                  <a:pos x="20" y="16"/>
                </a:cxn>
                <a:cxn ang="0">
                  <a:pos x="19" y="7"/>
                </a:cxn>
                <a:cxn ang="0">
                  <a:pos x="20" y="2"/>
                </a:cxn>
              </a:cxnLst>
              <a:rect l="0" t="0" r="r" b="b"/>
              <a:pathLst>
                <a:path w="56" h="64">
                  <a:moveTo>
                    <a:pt x="23" y="0"/>
                  </a:moveTo>
                  <a:lnTo>
                    <a:pt x="26" y="0"/>
                  </a:lnTo>
                  <a:lnTo>
                    <a:pt x="28" y="2"/>
                  </a:lnTo>
                  <a:lnTo>
                    <a:pt x="31" y="6"/>
                  </a:lnTo>
                  <a:lnTo>
                    <a:pt x="31" y="14"/>
                  </a:lnTo>
                  <a:lnTo>
                    <a:pt x="31" y="22"/>
                  </a:lnTo>
                  <a:lnTo>
                    <a:pt x="32" y="28"/>
                  </a:lnTo>
                  <a:lnTo>
                    <a:pt x="34" y="30"/>
                  </a:lnTo>
                  <a:lnTo>
                    <a:pt x="34" y="32"/>
                  </a:lnTo>
                  <a:lnTo>
                    <a:pt x="34" y="35"/>
                  </a:lnTo>
                  <a:lnTo>
                    <a:pt x="33" y="37"/>
                  </a:lnTo>
                  <a:lnTo>
                    <a:pt x="35" y="39"/>
                  </a:lnTo>
                  <a:lnTo>
                    <a:pt x="41" y="40"/>
                  </a:lnTo>
                  <a:lnTo>
                    <a:pt x="48" y="40"/>
                  </a:lnTo>
                  <a:lnTo>
                    <a:pt x="55" y="40"/>
                  </a:lnTo>
                  <a:lnTo>
                    <a:pt x="56" y="44"/>
                  </a:lnTo>
                  <a:lnTo>
                    <a:pt x="55" y="47"/>
                  </a:lnTo>
                  <a:lnTo>
                    <a:pt x="52" y="49"/>
                  </a:lnTo>
                  <a:lnTo>
                    <a:pt x="50" y="53"/>
                  </a:lnTo>
                  <a:lnTo>
                    <a:pt x="45" y="59"/>
                  </a:lnTo>
                  <a:lnTo>
                    <a:pt x="40" y="64"/>
                  </a:lnTo>
                  <a:lnTo>
                    <a:pt x="39" y="60"/>
                  </a:lnTo>
                  <a:lnTo>
                    <a:pt x="40" y="57"/>
                  </a:lnTo>
                  <a:lnTo>
                    <a:pt x="42" y="54"/>
                  </a:lnTo>
                  <a:lnTo>
                    <a:pt x="43" y="49"/>
                  </a:lnTo>
                  <a:lnTo>
                    <a:pt x="41" y="48"/>
                  </a:lnTo>
                  <a:lnTo>
                    <a:pt x="40" y="47"/>
                  </a:lnTo>
                  <a:lnTo>
                    <a:pt x="39" y="47"/>
                  </a:lnTo>
                  <a:lnTo>
                    <a:pt x="37" y="49"/>
                  </a:lnTo>
                  <a:lnTo>
                    <a:pt x="36" y="51"/>
                  </a:lnTo>
                  <a:lnTo>
                    <a:pt x="35" y="51"/>
                  </a:lnTo>
                  <a:lnTo>
                    <a:pt x="33" y="49"/>
                  </a:lnTo>
                  <a:lnTo>
                    <a:pt x="28" y="48"/>
                  </a:lnTo>
                  <a:lnTo>
                    <a:pt x="25" y="51"/>
                  </a:lnTo>
                  <a:lnTo>
                    <a:pt x="23" y="51"/>
                  </a:lnTo>
                  <a:lnTo>
                    <a:pt x="22" y="49"/>
                  </a:lnTo>
                  <a:lnTo>
                    <a:pt x="20" y="46"/>
                  </a:lnTo>
                  <a:lnTo>
                    <a:pt x="18" y="44"/>
                  </a:lnTo>
                  <a:lnTo>
                    <a:pt x="16" y="41"/>
                  </a:lnTo>
                  <a:lnTo>
                    <a:pt x="15" y="40"/>
                  </a:lnTo>
                  <a:lnTo>
                    <a:pt x="15" y="39"/>
                  </a:lnTo>
                  <a:lnTo>
                    <a:pt x="16" y="38"/>
                  </a:lnTo>
                  <a:lnTo>
                    <a:pt x="18" y="37"/>
                  </a:lnTo>
                  <a:lnTo>
                    <a:pt x="19" y="37"/>
                  </a:lnTo>
                  <a:lnTo>
                    <a:pt x="19" y="36"/>
                  </a:lnTo>
                  <a:lnTo>
                    <a:pt x="17" y="33"/>
                  </a:lnTo>
                  <a:lnTo>
                    <a:pt x="15" y="31"/>
                  </a:lnTo>
                  <a:lnTo>
                    <a:pt x="12" y="29"/>
                  </a:lnTo>
                  <a:lnTo>
                    <a:pt x="11" y="29"/>
                  </a:lnTo>
                  <a:lnTo>
                    <a:pt x="10" y="29"/>
                  </a:lnTo>
                  <a:lnTo>
                    <a:pt x="9" y="32"/>
                  </a:lnTo>
                  <a:lnTo>
                    <a:pt x="7" y="32"/>
                  </a:lnTo>
                  <a:lnTo>
                    <a:pt x="4" y="32"/>
                  </a:lnTo>
                  <a:lnTo>
                    <a:pt x="3" y="31"/>
                  </a:lnTo>
                  <a:lnTo>
                    <a:pt x="2" y="30"/>
                  </a:lnTo>
                  <a:lnTo>
                    <a:pt x="0" y="27"/>
                  </a:lnTo>
                  <a:lnTo>
                    <a:pt x="0" y="22"/>
                  </a:lnTo>
                  <a:lnTo>
                    <a:pt x="4" y="22"/>
                  </a:lnTo>
                  <a:lnTo>
                    <a:pt x="7" y="23"/>
                  </a:lnTo>
                  <a:lnTo>
                    <a:pt x="7" y="23"/>
                  </a:lnTo>
                  <a:lnTo>
                    <a:pt x="9" y="21"/>
                  </a:lnTo>
                  <a:lnTo>
                    <a:pt x="8" y="15"/>
                  </a:lnTo>
                  <a:lnTo>
                    <a:pt x="7" y="12"/>
                  </a:lnTo>
                  <a:lnTo>
                    <a:pt x="9" y="11"/>
                  </a:lnTo>
                  <a:lnTo>
                    <a:pt x="10" y="11"/>
                  </a:lnTo>
                  <a:lnTo>
                    <a:pt x="16" y="15"/>
                  </a:lnTo>
                  <a:lnTo>
                    <a:pt x="20" y="22"/>
                  </a:lnTo>
                  <a:lnTo>
                    <a:pt x="20" y="16"/>
                  </a:lnTo>
                  <a:lnTo>
                    <a:pt x="19" y="10"/>
                  </a:lnTo>
                  <a:lnTo>
                    <a:pt x="19" y="7"/>
                  </a:lnTo>
                  <a:lnTo>
                    <a:pt x="19" y="5"/>
                  </a:lnTo>
                  <a:lnTo>
                    <a:pt x="20" y="2"/>
                  </a:lnTo>
                  <a:lnTo>
                    <a:pt x="2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4" name="Freeform 514"/>
            <p:cNvSpPr>
              <a:spLocks/>
            </p:cNvSpPr>
            <p:nvPr/>
          </p:nvSpPr>
          <p:spPr bwMode="gray">
            <a:xfrm>
              <a:off x="4813300" y="3287713"/>
              <a:ext cx="14288" cy="23813"/>
            </a:xfrm>
            <a:custGeom>
              <a:avLst/>
              <a:gdLst/>
              <a:ahLst/>
              <a:cxnLst>
                <a:cxn ang="0">
                  <a:pos x="40" y="1"/>
                </a:cxn>
                <a:cxn ang="0">
                  <a:pos x="45" y="1"/>
                </a:cxn>
                <a:cxn ang="0">
                  <a:pos x="46" y="12"/>
                </a:cxn>
                <a:cxn ang="0">
                  <a:pos x="42" y="20"/>
                </a:cxn>
                <a:cxn ang="0">
                  <a:pos x="44" y="25"/>
                </a:cxn>
                <a:cxn ang="0">
                  <a:pos x="48" y="27"/>
                </a:cxn>
                <a:cxn ang="0">
                  <a:pos x="43" y="30"/>
                </a:cxn>
                <a:cxn ang="0">
                  <a:pos x="36" y="30"/>
                </a:cxn>
                <a:cxn ang="0">
                  <a:pos x="36" y="33"/>
                </a:cxn>
                <a:cxn ang="0">
                  <a:pos x="33" y="39"/>
                </a:cxn>
                <a:cxn ang="0">
                  <a:pos x="35" y="41"/>
                </a:cxn>
                <a:cxn ang="0">
                  <a:pos x="33" y="47"/>
                </a:cxn>
                <a:cxn ang="0">
                  <a:pos x="33" y="52"/>
                </a:cxn>
                <a:cxn ang="0">
                  <a:pos x="31" y="55"/>
                </a:cxn>
                <a:cxn ang="0">
                  <a:pos x="25" y="55"/>
                </a:cxn>
                <a:cxn ang="0">
                  <a:pos x="24" y="56"/>
                </a:cxn>
                <a:cxn ang="0">
                  <a:pos x="21" y="51"/>
                </a:cxn>
                <a:cxn ang="0">
                  <a:pos x="19" y="48"/>
                </a:cxn>
                <a:cxn ang="0">
                  <a:pos x="21" y="55"/>
                </a:cxn>
                <a:cxn ang="0">
                  <a:pos x="21" y="59"/>
                </a:cxn>
                <a:cxn ang="0">
                  <a:pos x="17" y="60"/>
                </a:cxn>
                <a:cxn ang="0">
                  <a:pos x="18" y="63"/>
                </a:cxn>
                <a:cxn ang="0">
                  <a:pos x="15" y="66"/>
                </a:cxn>
                <a:cxn ang="0">
                  <a:pos x="9" y="72"/>
                </a:cxn>
                <a:cxn ang="0">
                  <a:pos x="5" y="73"/>
                </a:cxn>
                <a:cxn ang="0">
                  <a:pos x="0" y="65"/>
                </a:cxn>
                <a:cxn ang="0">
                  <a:pos x="2" y="63"/>
                </a:cxn>
                <a:cxn ang="0">
                  <a:pos x="10" y="59"/>
                </a:cxn>
                <a:cxn ang="0">
                  <a:pos x="13" y="58"/>
                </a:cxn>
                <a:cxn ang="0">
                  <a:pos x="13" y="57"/>
                </a:cxn>
                <a:cxn ang="0">
                  <a:pos x="8" y="55"/>
                </a:cxn>
                <a:cxn ang="0">
                  <a:pos x="3" y="52"/>
                </a:cxn>
                <a:cxn ang="0">
                  <a:pos x="2" y="50"/>
                </a:cxn>
                <a:cxn ang="0">
                  <a:pos x="3" y="45"/>
                </a:cxn>
                <a:cxn ang="0">
                  <a:pos x="2" y="42"/>
                </a:cxn>
                <a:cxn ang="0">
                  <a:pos x="0" y="34"/>
                </a:cxn>
                <a:cxn ang="0">
                  <a:pos x="2" y="30"/>
                </a:cxn>
                <a:cxn ang="0">
                  <a:pos x="5" y="27"/>
                </a:cxn>
                <a:cxn ang="0">
                  <a:pos x="9" y="31"/>
                </a:cxn>
                <a:cxn ang="0">
                  <a:pos x="10" y="36"/>
                </a:cxn>
                <a:cxn ang="0">
                  <a:pos x="11" y="35"/>
                </a:cxn>
                <a:cxn ang="0">
                  <a:pos x="15" y="31"/>
                </a:cxn>
                <a:cxn ang="0">
                  <a:pos x="17" y="30"/>
                </a:cxn>
                <a:cxn ang="0">
                  <a:pos x="18" y="31"/>
                </a:cxn>
                <a:cxn ang="0">
                  <a:pos x="16" y="23"/>
                </a:cxn>
                <a:cxn ang="0">
                  <a:pos x="20" y="16"/>
                </a:cxn>
                <a:cxn ang="0">
                  <a:pos x="32" y="10"/>
                </a:cxn>
              </a:cxnLst>
              <a:rect l="0" t="0" r="r" b="b"/>
              <a:pathLst>
                <a:path w="49" h="74">
                  <a:moveTo>
                    <a:pt x="36" y="6"/>
                  </a:moveTo>
                  <a:lnTo>
                    <a:pt x="40" y="1"/>
                  </a:lnTo>
                  <a:lnTo>
                    <a:pt x="43" y="0"/>
                  </a:lnTo>
                  <a:lnTo>
                    <a:pt x="45" y="1"/>
                  </a:lnTo>
                  <a:lnTo>
                    <a:pt x="48" y="7"/>
                  </a:lnTo>
                  <a:lnTo>
                    <a:pt x="46" y="12"/>
                  </a:lnTo>
                  <a:lnTo>
                    <a:pt x="44" y="17"/>
                  </a:lnTo>
                  <a:lnTo>
                    <a:pt x="42" y="20"/>
                  </a:lnTo>
                  <a:lnTo>
                    <a:pt x="39" y="25"/>
                  </a:lnTo>
                  <a:lnTo>
                    <a:pt x="44" y="25"/>
                  </a:lnTo>
                  <a:lnTo>
                    <a:pt x="49" y="24"/>
                  </a:lnTo>
                  <a:lnTo>
                    <a:pt x="48" y="27"/>
                  </a:lnTo>
                  <a:lnTo>
                    <a:pt x="45" y="30"/>
                  </a:lnTo>
                  <a:lnTo>
                    <a:pt x="43" y="30"/>
                  </a:lnTo>
                  <a:lnTo>
                    <a:pt x="39" y="28"/>
                  </a:lnTo>
                  <a:lnTo>
                    <a:pt x="36" y="30"/>
                  </a:lnTo>
                  <a:lnTo>
                    <a:pt x="36" y="31"/>
                  </a:lnTo>
                  <a:lnTo>
                    <a:pt x="36" y="33"/>
                  </a:lnTo>
                  <a:lnTo>
                    <a:pt x="34" y="37"/>
                  </a:lnTo>
                  <a:lnTo>
                    <a:pt x="33" y="39"/>
                  </a:lnTo>
                  <a:lnTo>
                    <a:pt x="33" y="40"/>
                  </a:lnTo>
                  <a:lnTo>
                    <a:pt x="35" y="41"/>
                  </a:lnTo>
                  <a:lnTo>
                    <a:pt x="39" y="44"/>
                  </a:lnTo>
                  <a:lnTo>
                    <a:pt x="33" y="47"/>
                  </a:lnTo>
                  <a:lnTo>
                    <a:pt x="32" y="49"/>
                  </a:lnTo>
                  <a:lnTo>
                    <a:pt x="33" y="52"/>
                  </a:lnTo>
                  <a:lnTo>
                    <a:pt x="33" y="55"/>
                  </a:lnTo>
                  <a:lnTo>
                    <a:pt x="31" y="55"/>
                  </a:lnTo>
                  <a:lnTo>
                    <a:pt x="27" y="55"/>
                  </a:lnTo>
                  <a:lnTo>
                    <a:pt x="25" y="55"/>
                  </a:lnTo>
                  <a:lnTo>
                    <a:pt x="24" y="56"/>
                  </a:lnTo>
                  <a:lnTo>
                    <a:pt x="24" y="56"/>
                  </a:lnTo>
                  <a:lnTo>
                    <a:pt x="23" y="53"/>
                  </a:lnTo>
                  <a:lnTo>
                    <a:pt x="21" y="51"/>
                  </a:lnTo>
                  <a:lnTo>
                    <a:pt x="19" y="49"/>
                  </a:lnTo>
                  <a:lnTo>
                    <a:pt x="19" y="48"/>
                  </a:lnTo>
                  <a:lnTo>
                    <a:pt x="20" y="52"/>
                  </a:lnTo>
                  <a:lnTo>
                    <a:pt x="21" y="55"/>
                  </a:lnTo>
                  <a:lnTo>
                    <a:pt x="21" y="57"/>
                  </a:lnTo>
                  <a:lnTo>
                    <a:pt x="21" y="59"/>
                  </a:lnTo>
                  <a:lnTo>
                    <a:pt x="19" y="59"/>
                  </a:lnTo>
                  <a:lnTo>
                    <a:pt x="17" y="60"/>
                  </a:lnTo>
                  <a:lnTo>
                    <a:pt x="17" y="61"/>
                  </a:lnTo>
                  <a:lnTo>
                    <a:pt x="18" y="63"/>
                  </a:lnTo>
                  <a:lnTo>
                    <a:pt x="19" y="65"/>
                  </a:lnTo>
                  <a:lnTo>
                    <a:pt x="15" y="66"/>
                  </a:lnTo>
                  <a:lnTo>
                    <a:pt x="10" y="67"/>
                  </a:lnTo>
                  <a:lnTo>
                    <a:pt x="9" y="72"/>
                  </a:lnTo>
                  <a:lnTo>
                    <a:pt x="8" y="74"/>
                  </a:lnTo>
                  <a:lnTo>
                    <a:pt x="5" y="73"/>
                  </a:lnTo>
                  <a:lnTo>
                    <a:pt x="2" y="69"/>
                  </a:lnTo>
                  <a:lnTo>
                    <a:pt x="0" y="65"/>
                  </a:lnTo>
                  <a:lnTo>
                    <a:pt x="0" y="64"/>
                  </a:lnTo>
                  <a:lnTo>
                    <a:pt x="2" y="63"/>
                  </a:lnTo>
                  <a:lnTo>
                    <a:pt x="7" y="61"/>
                  </a:lnTo>
                  <a:lnTo>
                    <a:pt x="10" y="59"/>
                  </a:lnTo>
                  <a:lnTo>
                    <a:pt x="12" y="58"/>
                  </a:lnTo>
                  <a:lnTo>
                    <a:pt x="13" y="58"/>
                  </a:lnTo>
                  <a:lnTo>
                    <a:pt x="13" y="57"/>
                  </a:lnTo>
                  <a:lnTo>
                    <a:pt x="13" y="57"/>
                  </a:lnTo>
                  <a:lnTo>
                    <a:pt x="12" y="56"/>
                  </a:lnTo>
                  <a:lnTo>
                    <a:pt x="8" y="55"/>
                  </a:lnTo>
                  <a:lnTo>
                    <a:pt x="4" y="53"/>
                  </a:lnTo>
                  <a:lnTo>
                    <a:pt x="3" y="52"/>
                  </a:lnTo>
                  <a:lnTo>
                    <a:pt x="2" y="51"/>
                  </a:lnTo>
                  <a:lnTo>
                    <a:pt x="2" y="50"/>
                  </a:lnTo>
                  <a:lnTo>
                    <a:pt x="2" y="48"/>
                  </a:lnTo>
                  <a:lnTo>
                    <a:pt x="3" y="45"/>
                  </a:lnTo>
                  <a:lnTo>
                    <a:pt x="3" y="43"/>
                  </a:lnTo>
                  <a:lnTo>
                    <a:pt x="2" y="42"/>
                  </a:lnTo>
                  <a:lnTo>
                    <a:pt x="0" y="39"/>
                  </a:lnTo>
                  <a:lnTo>
                    <a:pt x="0" y="34"/>
                  </a:lnTo>
                  <a:lnTo>
                    <a:pt x="1" y="31"/>
                  </a:lnTo>
                  <a:lnTo>
                    <a:pt x="2" y="30"/>
                  </a:lnTo>
                  <a:lnTo>
                    <a:pt x="3" y="27"/>
                  </a:lnTo>
                  <a:lnTo>
                    <a:pt x="5" y="27"/>
                  </a:lnTo>
                  <a:lnTo>
                    <a:pt x="8" y="27"/>
                  </a:lnTo>
                  <a:lnTo>
                    <a:pt x="9" y="31"/>
                  </a:lnTo>
                  <a:lnTo>
                    <a:pt x="10" y="34"/>
                  </a:lnTo>
                  <a:lnTo>
                    <a:pt x="10" y="36"/>
                  </a:lnTo>
                  <a:lnTo>
                    <a:pt x="11" y="36"/>
                  </a:lnTo>
                  <a:lnTo>
                    <a:pt x="11" y="35"/>
                  </a:lnTo>
                  <a:lnTo>
                    <a:pt x="12" y="33"/>
                  </a:lnTo>
                  <a:lnTo>
                    <a:pt x="15" y="31"/>
                  </a:lnTo>
                  <a:lnTo>
                    <a:pt x="16" y="30"/>
                  </a:lnTo>
                  <a:lnTo>
                    <a:pt x="17" y="30"/>
                  </a:lnTo>
                  <a:lnTo>
                    <a:pt x="18" y="31"/>
                  </a:lnTo>
                  <a:lnTo>
                    <a:pt x="18" y="31"/>
                  </a:lnTo>
                  <a:lnTo>
                    <a:pt x="18" y="27"/>
                  </a:lnTo>
                  <a:lnTo>
                    <a:pt x="16" y="23"/>
                  </a:lnTo>
                  <a:lnTo>
                    <a:pt x="16" y="18"/>
                  </a:lnTo>
                  <a:lnTo>
                    <a:pt x="20" y="16"/>
                  </a:lnTo>
                  <a:lnTo>
                    <a:pt x="26" y="14"/>
                  </a:lnTo>
                  <a:lnTo>
                    <a:pt x="32" y="10"/>
                  </a:lnTo>
                  <a:lnTo>
                    <a:pt x="36"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5" name="Freeform 515"/>
            <p:cNvSpPr>
              <a:spLocks/>
            </p:cNvSpPr>
            <p:nvPr/>
          </p:nvSpPr>
          <p:spPr bwMode="gray">
            <a:xfrm>
              <a:off x="4813300" y="3287713"/>
              <a:ext cx="14288" cy="23813"/>
            </a:xfrm>
            <a:custGeom>
              <a:avLst/>
              <a:gdLst/>
              <a:ahLst/>
              <a:cxnLst>
                <a:cxn ang="0">
                  <a:pos x="40" y="1"/>
                </a:cxn>
                <a:cxn ang="0">
                  <a:pos x="45" y="1"/>
                </a:cxn>
                <a:cxn ang="0">
                  <a:pos x="46" y="12"/>
                </a:cxn>
                <a:cxn ang="0">
                  <a:pos x="42" y="20"/>
                </a:cxn>
                <a:cxn ang="0">
                  <a:pos x="44" y="25"/>
                </a:cxn>
                <a:cxn ang="0">
                  <a:pos x="48" y="27"/>
                </a:cxn>
                <a:cxn ang="0">
                  <a:pos x="43" y="30"/>
                </a:cxn>
                <a:cxn ang="0">
                  <a:pos x="36" y="30"/>
                </a:cxn>
                <a:cxn ang="0">
                  <a:pos x="36" y="33"/>
                </a:cxn>
                <a:cxn ang="0">
                  <a:pos x="33" y="39"/>
                </a:cxn>
                <a:cxn ang="0">
                  <a:pos x="35" y="41"/>
                </a:cxn>
                <a:cxn ang="0">
                  <a:pos x="33" y="47"/>
                </a:cxn>
                <a:cxn ang="0">
                  <a:pos x="33" y="52"/>
                </a:cxn>
                <a:cxn ang="0">
                  <a:pos x="31" y="55"/>
                </a:cxn>
                <a:cxn ang="0">
                  <a:pos x="25" y="55"/>
                </a:cxn>
                <a:cxn ang="0">
                  <a:pos x="24" y="56"/>
                </a:cxn>
                <a:cxn ang="0">
                  <a:pos x="21" y="51"/>
                </a:cxn>
                <a:cxn ang="0">
                  <a:pos x="19" y="48"/>
                </a:cxn>
                <a:cxn ang="0">
                  <a:pos x="21" y="55"/>
                </a:cxn>
                <a:cxn ang="0">
                  <a:pos x="21" y="59"/>
                </a:cxn>
                <a:cxn ang="0">
                  <a:pos x="17" y="60"/>
                </a:cxn>
                <a:cxn ang="0">
                  <a:pos x="18" y="63"/>
                </a:cxn>
                <a:cxn ang="0">
                  <a:pos x="15" y="66"/>
                </a:cxn>
                <a:cxn ang="0">
                  <a:pos x="9" y="72"/>
                </a:cxn>
                <a:cxn ang="0">
                  <a:pos x="5" y="73"/>
                </a:cxn>
                <a:cxn ang="0">
                  <a:pos x="0" y="65"/>
                </a:cxn>
                <a:cxn ang="0">
                  <a:pos x="2" y="63"/>
                </a:cxn>
                <a:cxn ang="0">
                  <a:pos x="10" y="59"/>
                </a:cxn>
                <a:cxn ang="0">
                  <a:pos x="13" y="58"/>
                </a:cxn>
                <a:cxn ang="0">
                  <a:pos x="13" y="57"/>
                </a:cxn>
                <a:cxn ang="0">
                  <a:pos x="8" y="55"/>
                </a:cxn>
                <a:cxn ang="0">
                  <a:pos x="3" y="52"/>
                </a:cxn>
                <a:cxn ang="0">
                  <a:pos x="2" y="50"/>
                </a:cxn>
                <a:cxn ang="0">
                  <a:pos x="3" y="45"/>
                </a:cxn>
                <a:cxn ang="0">
                  <a:pos x="2" y="42"/>
                </a:cxn>
                <a:cxn ang="0">
                  <a:pos x="0" y="34"/>
                </a:cxn>
                <a:cxn ang="0">
                  <a:pos x="2" y="30"/>
                </a:cxn>
                <a:cxn ang="0">
                  <a:pos x="5" y="27"/>
                </a:cxn>
                <a:cxn ang="0">
                  <a:pos x="9" y="31"/>
                </a:cxn>
                <a:cxn ang="0">
                  <a:pos x="10" y="36"/>
                </a:cxn>
                <a:cxn ang="0">
                  <a:pos x="11" y="35"/>
                </a:cxn>
                <a:cxn ang="0">
                  <a:pos x="15" y="31"/>
                </a:cxn>
                <a:cxn ang="0">
                  <a:pos x="17" y="30"/>
                </a:cxn>
                <a:cxn ang="0">
                  <a:pos x="18" y="31"/>
                </a:cxn>
                <a:cxn ang="0">
                  <a:pos x="16" y="23"/>
                </a:cxn>
                <a:cxn ang="0">
                  <a:pos x="20" y="16"/>
                </a:cxn>
                <a:cxn ang="0">
                  <a:pos x="32" y="10"/>
                </a:cxn>
              </a:cxnLst>
              <a:rect l="0" t="0" r="r" b="b"/>
              <a:pathLst>
                <a:path w="49" h="74">
                  <a:moveTo>
                    <a:pt x="36" y="6"/>
                  </a:moveTo>
                  <a:lnTo>
                    <a:pt x="40" y="1"/>
                  </a:lnTo>
                  <a:lnTo>
                    <a:pt x="43" y="0"/>
                  </a:lnTo>
                  <a:lnTo>
                    <a:pt x="45" y="1"/>
                  </a:lnTo>
                  <a:lnTo>
                    <a:pt x="48" y="7"/>
                  </a:lnTo>
                  <a:lnTo>
                    <a:pt x="46" y="12"/>
                  </a:lnTo>
                  <a:lnTo>
                    <a:pt x="44" y="17"/>
                  </a:lnTo>
                  <a:lnTo>
                    <a:pt x="42" y="20"/>
                  </a:lnTo>
                  <a:lnTo>
                    <a:pt x="39" y="25"/>
                  </a:lnTo>
                  <a:lnTo>
                    <a:pt x="44" y="25"/>
                  </a:lnTo>
                  <a:lnTo>
                    <a:pt x="49" y="24"/>
                  </a:lnTo>
                  <a:lnTo>
                    <a:pt x="48" y="27"/>
                  </a:lnTo>
                  <a:lnTo>
                    <a:pt x="45" y="30"/>
                  </a:lnTo>
                  <a:lnTo>
                    <a:pt x="43" y="30"/>
                  </a:lnTo>
                  <a:lnTo>
                    <a:pt x="39" y="28"/>
                  </a:lnTo>
                  <a:lnTo>
                    <a:pt x="36" y="30"/>
                  </a:lnTo>
                  <a:lnTo>
                    <a:pt x="36" y="31"/>
                  </a:lnTo>
                  <a:lnTo>
                    <a:pt x="36" y="33"/>
                  </a:lnTo>
                  <a:lnTo>
                    <a:pt x="34" y="37"/>
                  </a:lnTo>
                  <a:lnTo>
                    <a:pt x="33" y="39"/>
                  </a:lnTo>
                  <a:lnTo>
                    <a:pt x="33" y="40"/>
                  </a:lnTo>
                  <a:lnTo>
                    <a:pt x="35" y="41"/>
                  </a:lnTo>
                  <a:lnTo>
                    <a:pt x="39" y="44"/>
                  </a:lnTo>
                  <a:lnTo>
                    <a:pt x="33" y="47"/>
                  </a:lnTo>
                  <a:lnTo>
                    <a:pt x="32" y="49"/>
                  </a:lnTo>
                  <a:lnTo>
                    <a:pt x="33" y="52"/>
                  </a:lnTo>
                  <a:lnTo>
                    <a:pt x="33" y="55"/>
                  </a:lnTo>
                  <a:lnTo>
                    <a:pt x="31" y="55"/>
                  </a:lnTo>
                  <a:lnTo>
                    <a:pt x="27" y="55"/>
                  </a:lnTo>
                  <a:lnTo>
                    <a:pt x="25" y="55"/>
                  </a:lnTo>
                  <a:lnTo>
                    <a:pt x="24" y="56"/>
                  </a:lnTo>
                  <a:lnTo>
                    <a:pt x="24" y="56"/>
                  </a:lnTo>
                  <a:lnTo>
                    <a:pt x="23" y="53"/>
                  </a:lnTo>
                  <a:lnTo>
                    <a:pt x="21" y="51"/>
                  </a:lnTo>
                  <a:lnTo>
                    <a:pt x="19" y="49"/>
                  </a:lnTo>
                  <a:lnTo>
                    <a:pt x="19" y="48"/>
                  </a:lnTo>
                  <a:lnTo>
                    <a:pt x="20" y="52"/>
                  </a:lnTo>
                  <a:lnTo>
                    <a:pt x="21" y="55"/>
                  </a:lnTo>
                  <a:lnTo>
                    <a:pt x="21" y="57"/>
                  </a:lnTo>
                  <a:lnTo>
                    <a:pt x="21" y="59"/>
                  </a:lnTo>
                  <a:lnTo>
                    <a:pt x="19" y="59"/>
                  </a:lnTo>
                  <a:lnTo>
                    <a:pt x="17" y="60"/>
                  </a:lnTo>
                  <a:lnTo>
                    <a:pt x="17" y="61"/>
                  </a:lnTo>
                  <a:lnTo>
                    <a:pt x="18" y="63"/>
                  </a:lnTo>
                  <a:lnTo>
                    <a:pt x="19" y="65"/>
                  </a:lnTo>
                  <a:lnTo>
                    <a:pt x="15" y="66"/>
                  </a:lnTo>
                  <a:lnTo>
                    <a:pt x="10" y="67"/>
                  </a:lnTo>
                  <a:lnTo>
                    <a:pt x="9" y="72"/>
                  </a:lnTo>
                  <a:lnTo>
                    <a:pt x="8" y="74"/>
                  </a:lnTo>
                  <a:lnTo>
                    <a:pt x="5" y="73"/>
                  </a:lnTo>
                  <a:lnTo>
                    <a:pt x="2" y="69"/>
                  </a:lnTo>
                  <a:lnTo>
                    <a:pt x="0" y="65"/>
                  </a:lnTo>
                  <a:lnTo>
                    <a:pt x="0" y="64"/>
                  </a:lnTo>
                  <a:lnTo>
                    <a:pt x="2" y="63"/>
                  </a:lnTo>
                  <a:lnTo>
                    <a:pt x="7" y="61"/>
                  </a:lnTo>
                  <a:lnTo>
                    <a:pt x="10" y="59"/>
                  </a:lnTo>
                  <a:lnTo>
                    <a:pt x="12" y="58"/>
                  </a:lnTo>
                  <a:lnTo>
                    <a:pt x="13" y="58"/>
                  </a:lnTo>
                  <a:lnTo>
                    <a:pt x="13" y="57"/>
                  </a:lnTo>
                  <a:lnTo>
                    <a:pt x="13" y="57"/>
                  </a:lnTo>
                  <a:lnTo>
                    <a:pt x="12" y="56"/>
                  </a:lnTo>
                  <a:lnTo>
                    <a:pt x="8" y="55"/>
                  </a:lnTo>
                  <a:lnTo>
                    <a:pt x="4" y="53"/>
                  </a:lnTo>
                  <a:lnTo>
                    <a:pt x="3" y="52"/>
                  </a:lnTo>
                  <a:lnTo>
                    <a:pt x="2" y="51"/>
                  </a:lnTo>
                  <a:lnTo>
                    <a:pt x="2" y="50"/>
                  </a:lnTo>
                  <a:lnTo>
                    <a:pt x="2" y="48"/>
                  </a:lnTo>
                  <a:lnTo>
                    <a:pt x="3" y="45"/>
                  </a:lnTo>
                  <a:lnTo>
                    <a:pt x="3" y="43"/>
                  </a:lnTo>
                  <a:lnTo>
                    <a:pt x="2" y="42"/>
                  </a:lnTo>
                  <a:lnTo>
                    <a:pt x="0" y="39"/>
                  </a:lnTo>
                  <a:lnTo>
                    <a:pt x="0" y="34"/>
                  </a:lnTo>
                  <a:lnTo>
                    <a:pt x="1" y="31"/>
                  </a:lnTo>
                  <a:lnTo>
                    <a:pt x="2" y="30"/>
                  </a:lnTo>
                  <a:lnTo>
                    <a:pt x="3" y="27"/>
                  </a:lnTo>
                  <a:lnTo>
                    <a:pt x="5" y="27"/>
                  </a:lnTo>
                  <a:lnTo>
                    <a:pt x="8" y="27"/>
                  </a:lnTo>
                  <a:lnTo>
                    <a:pt x="9" y="31"/>
                  </a:lnTo>
                  <a:lnTo>
                    <a:pt x="10" y="34"/>
                  </a:lnTo>
                  <a:lnTo>
                    <a:pt x="10" y="36"/>
                  </a:lnTo>
                  <a:lnTo>
                    <a:pt x="11" y="36"/>
                  </a:lnTo>
                  <a:lnTo>
                    <a:pt x="11" y="35"/>
                  </a:lnTo>
                  <a:lnTo>
                    <a:pt x="12" y="33"/>
                  </a:lnTo>
                  <a:lnTo>
                    <a:pt x="15" y="31"/>
                  </a:lnTo>
                  <a:lnTo>
                    <a:pt x="16" y="30"/>
                  </a:lnTo>
                  <a:lnTo>
                    <a:pt x="17" y="30"/>
                  </a:lnTo>
                  <a:lnTo>
                    <a:pt x="18" y="31"/>
                  </a:lnTo>
                  <a:lnTo>
                    <a:pt x="18" y="31"/>
                  </a:lnTo>
                  <a:lnTo>
                    <a:pt x="18" y="27"/>
                  </a:lnTo>
                  <a:lnTo>
                    <a:pt x="16" y="23"/>
                  </a:lnTo>
                  <a:lnTo>
                    <a:pt x="16" y="18"/>
                  </a:lnTo>
                  <a:lnTo>
                    <a:pt x="20" y="16"/>
                  </a:lnTo>
                  <a:lnTo>
                    <a:pt x="26" y="14"/>
                  </a:lnTo>
                  <a:lnTo>
                    <a:pt x="32" y="10"/>
                  </a:lnTo>
                  <a:lnTo>
                    <a:pt x="36"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6" name="Freeform 516"/>
            <p:cNvSpPr>
              <a:spLocks/>
            </p:cNvSpPr>
            <p:nvPr/>
          </p:nvSpPr>
          <p:spPr bwMode="gray">
            <a:xfrm>
              <a:off x="4806950" y="3313113"/>
              <a:ext cx="6350" cy="4763"/>
            </a:xfrm>
            <a:custGeom>
              <a:avLst/>
              <a:gdLst/>
              <a:ahLst/>
              <a:cxnLst>
                <a:cxn ang="0">
                  <a:pos x="0" y="4"/>
                </a:cxn>
                <a:cxn ang="0">
                  <a:pos x="5" y="2"/>
                </a:cxn>
                <a:cxn ang="0">
                  <a:pos x="9" y="0"/>
                </a:cxn>
                <a:cxn ang="0">
                  <a:pos x="11" y="0"/>
                </a:cxn>
                <a:cxn ang="0">
                  <a:pos x="14" y="0"/>
                </a:cxn>
                <a:cxn ang="0">
                  <a:pos x="18" y="0"/>
                </a:cxn>
                <a:cxn ang="0">
                  <a:pos x="20" y="0"/>
                </a:cxn>
                <a:cxn ang="0">
                  <a:pos x="21" y="1"/>
                </a:cxn>
                <a:cxn ang="0">
                  <a:pos x="21" y="5"/>
                </a:cxn>
                <a:cxn ang="0">
                  <a:pos x="21" y="8"/>
                </a:cxn>
                <a:cxn ang="0">
                  <a:pos x="20" y="10"/>
                </a:cxn>
                <a:cxn ang="0">
                  <a:pos x="19" y="12"/>
                </a:cxn>
                <a:cxn ang="0">
                  <a:pos x="19" y="13"/>
                </a:cxn>
                <a:cxn ang="0">
                  <a:pos x="19" y="14"/>
                </a:cxn>
                <a:cxn ang="0">
                  <a:pos x="17" y="14"/>
                </a:cxn>
                <a:cxn ang="0">
                  <a:pos x="11" y="13"/>
                </a:cxn>
                <a:cxn ang="0">
                  <a:pos x="5" y="12"/>
                </a:cxn>
                <a:cxn ang="0">
                  <a:pos x="3" y="10"/>
                </a:cxn>
                <a:cxn ang="0">
                  <a:pos x="2" y="9"/>
                </a:cxn>
                <a:cxn ang="0">
                  <a:pos x="1" y="6"/>
                </a:cxn>
                <a:cxn ang="0">
                  <a:pos x="0" y="4"/>
                </a:cxn>
              </a:cxnLst>
              <a:rect l="0" t="0" r="r" b="b"/>
              <a:pathLst>
                <a:path w="21" h="14">
                  <a:moveTo>
                    <a:pt x="0" y="4"/>
                  </a:moveTo>
                  <a:lnTo>
                    <a:pt x="5" y="2"/>
                  </a:lnTo>
                  <a:lnTo>
                    <a:pt x="9" y="0"/>
                  </a:lnTo>
                  <a:lnTo>
                    <a:pt x="11" y="0"/>
                  </a:lnTo>
                  <a:lnTo>
                    <a:pt x="14" y="0"/>
                  </a:lnTo>
                  <a:lnTo>
                    <a:pt x="18" y="0"/>
                  </a:lnTo>
                  <a:lnTo>
                    <a:pt x="20" y="0"/>
                  </a:lnTo>
                  <a:lnTo>
                    <a:pt x="21" y="1"/>
                  </a:lnTo>
                  <a:lnTo>
                    <a:pt x="21" y="5"/>
                  </a:lnTo>
                  <a:lnTo>
                    <a:pt x="21" y="8"/>
                  </a:lnTo>
                  <a:lnTo>
                    <a:pt x="20" y="10"/>
                  </a:lnTo>
                  <a:lnTo>
                    <a:pt x="19" y="12"/>
                  </a:lnTo>
                  <a:lnTo>
                    <a:pt x="19" y="13"/>
                  </a:lnTo>
                  <a:lnTo>
                    <a:pt x="19" y="14"/>
                  </a:lnTo>
                  <a:lnTo>
                    <a:pt x="17" y="14"/>
                  </a:lnTo>
                  <a:lnTo>
                    <a:pt x="11" y="13"/>
                  </a:lnTo>
                  <a:lnTo>
                    <a:pt x="5" y="12"/>
                  </a:lnTo>
                  <a:lnTo>
                    <a:pt x="3" y="10"/>
                  </a:lnTo>
                  <a:lnTo>
                    <a:pt x="2" y="9"/>
                  </a:lnTo>
                  <a:lnTo>
                    <a:pt x="1" y="6"/>
                  </a:lnTo>
                  <a:lnTo>
                    <a:pt x="0"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7" name="Freeform 517"/>
            <p:cNvSpPr>
              <a:spLocks/>
            </p:cNvSpPr>
            <p:nvPr/>
          </p:nvSpPr>
          <p:spPr bwMode="gray">
            <a:xfrm>
              <a:off x="4806950" y="3313113"/>
              <a:ext cx="6350" cy="4763"/>
            </a:xfrm>
            <a:custGeom>
              <a:avLst/>
              <a:gdLst/>
              <a:ahLst/>
              <a:cxnLst>
                <a:cxn ang="0">
                  <a:pos x="0" y="4"/>
                </a:cxn>
                <a:cxn ang="0">
                  <a:pos x="5" y="2"/>
                </a:cxn>
                <a:cxn ang="0">
                  <a:pos x="9" y="0"/>
                </a:cxn>
                <a:cxn ang="0">
                  <a:pos x="11" y="0"/>
                </a:cxn>
                <a:cxn ang="0">
                  <a:pos x="14" y="0"/>
                </a:cxn>
                <a:cxn ang="0">
                  <a:pos x="18" y="0"/>
                </a:cxn>
                <a:cxn ang="0">
                  <a:pos x="20" y="0"/>
                </a:cxn>
                <a:cxn ang="0">
                  <a:pos x="21" y="1"/>
                </a:cxn>
                <a:cxn ang="0">
                  <a:pos x="21" y="5"/>
                </a:cxn>
                <a:cxn ang="0">
                  <a:pos x="21" y="8"/>
                </a:cxn>
                <a:cxn ang="0">
                  <a:pos x="20" y="10"/>
                </a:cxn>
                <a:cxn ang="0">
                  <a:pos x="19" y="12"/>
                </a:cxn>
                <a:cxn ang="0">
                  <a:pos x="19" y="13"/>
                </a:cxn>
                <a:cxn ang="0">
                  <a:pos x="19" y="14"/>
                </a:cxn>
                <a:cxn ang="0">
                  <a:pos x="17" y="14"/>
                </a:cxn>
                <a:cxn ang="0">
                  <a:pos x="11" y="13"/>
                </a:cxn>
                <a:cxn ang="0">
                  <a:pos x="5" y="12"/>
                </a:cxn>
                <a:cxn ang="0">
                  <a:pos x="3" y="10"/>
                </a:cxn>
                <a:cxn ang="0">
                  <a:pos x="2" y="9"/>
                </a:cxn>
                <a:cxn ang="0">
                  <a:pos x="1" y="6"/>
                </a:cxn>
                <a:cxn ang="0">
                  <a:pos x="0" y="4"/>
                </a:cxn>
              </a:cxnLst>
              <a:rect l="0" t="0" r="r" b="b"/>
              <a:pathLst>
                <a:path w="21" h="14">
                  <a:moveTo>
                    <a:pt x="0" y="4"/>
                  </a:moveTo>
                  <a:lnTo>
                    <a:pt x="5" y="2"/>
                  </a:lnTo>
                  <a:lnTo>
                    <a:pt x="9" y="0"/>
                  </a:lnTo>
                  <a:lnTo>
                    <a:pt x="11" y="0"/>
                  </a:lnTo>
                  <a:lnTo>
                    <a:pt x="14" y="0"/>
                  </a:lnTo>
                  <a:lnTo>
                    <a:pt x="18" y="0"/>
                  </a:lnTo>
                  <a:lnTo>
                    <a:pt x="20" y="0"/>
                  </a:lnTo>
                  <a:lnTo>
                    <a:pt x="21" y="1"/>
                  </a:lnTo>
                  <a:lnTo>
                    <a:pt x="21" y="5"/>
                  </a:lnTo>
                  <a:lnTo>
                    <a:pt x="21" y="8"/>
                  </a:lnTo>
                  <a:lnTo>
                    <a:pt x="20" y="10"/>
                  </a:lnTo>
                  <a:lnTo>
                    <a:pt x="19" y="12"/>
                  </a:lnTo>
                  <a:lnTo>
                    <a:pt x="19" y="13"/>
                  </a:lnTo>
                  <a:lnTo>
                    <a:pt x="19" y="14"/>
                  </a:lnTo>
                  <a:lnTo>
                    <a:pt x="17" y="14"/>
                  </a:lnTo>
                  <a:lnTo>
                    <a:pt x="11" y="13"/>
                  </a:lnTo>
                  <a:lnTo>
                    <a:pt x="5" y="12"/>
                  </a:lnTo>
                  <a:lnTo>
                    <a:pt x="3" y="10"/>
                  </a:lnTo>
                  <a:lnTo>
                    <a:pt x="2" y="9"/>
                  </a:lnTo>
                  <a:lnTo>
                    <a:pt x="1" y="6"/>
                  </a:lnTo>
                  <a:lnTo>
                    <a:pt x="0"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8" name="Freeform 518"/>
            <p:cNvSpPr>
              <a:spLocks/>
            </p:cNvSpPr>
            <p:nvPr/>
          </p:nvSpPr>
          <p:spPr bwMode="gray">
            <a:xfrm>
              <a:off x="4806950" y="3321051"/>
              <a:ext cx="4763" cy="9525"/>
            </a:xfrm>
            <a:custGeom>
              <a:avLst/>
              <a:gdLst/>
              <a:ahLst/>
              <a:cxnLst>
                <a:cxn ang="0">
                  <a:pos x="1" y="5"/>
                </a:cxn>
                <a:cxn ang="0">
                  <a:pos x="2" y="2"/>
                </a:cxn>
                <a:cxn ang="0">
                  <a:pos x="3" y="0"/>
                </a:cxn>
                <a:cxn ang="0">
                  <a:pos x="4" y="1"/>
                </a:cxn>
                <a:cxn ang="0">
                  <a:pos x="7" y="2"/>
                </a:cxn>
                <a:cxn ang="0">
                  <a:pos x="9" y="7"/>
                </a:cxn>
                <a:cxn ang="0">
                  <a:pos x="9" y="9"/>
                </a:cxn>
                <a:cxn ang="0">
                  <a:pos x="11" y="11"/>
                </a:cxn>
                <a:cxn ang="0">
                  <a:pos x="11" y="12"/>
                </a:cxn>
                <a:cxn ang="0">
                  <a:pos x="9" y="15"/>
                </a:cxn>
                <a:cxn ang="0">
                  <a:pos x="7" y="16"/>
                </a:cxn>
                <a:cxn ang="0">
                  <a:pos x="4" y="17"/>
                </a:cxn>
                <a:cxn ang="0">
                  <a:pos x="3" y="18"/>
                </a:cxn>
                <a:cxn ang="0">
                  <a:pos x="4" y="19"/>
                </a:cxn>
                <a:cxn ang="0">
                  <a:pos x="7" y="20"/>
                </a:cxn>
                <a:cxn ang="0">
                  <a:pos x="8" y="24"/>
                </a:cxn>
                <a:cxn ang="0">
                  <a:pos x="9" y="26"/>
                </a:cxn>
                <a:cxn ang="0">
                  <a:pos x="9" y="28"/>
                </a:cxn>
                <a:cxn ang="0">
                  <a:pos x="9" y="29"/>
                </a:cxn>
                <a:cxn ang="0">
                  <a:pos x="8" y="29"/>
                </a:cxn>
                <a:cxn ang="0">
                  <a:pos x="7" y="29"/>
                </a:cxn>
                <a:cxn ang="0">
                  <a:pos x="3" y="27"/>
                </a:cxn>
                <a:cxn ang="0">
                  <a:pos x="2" y="25"/>
                </a:cxn>
                <a:cxn ang="0">
                  <a:pos x="0" y="16"/>
                </a:cxn>
                <a:cxn ang="0">
                  <a:pos x="1" y="5"/>
                </a:cxn>
              </a:cxnLst>
              <a:rect l="0" t="0" r="r" b="b"/>
              <a:pathLst>
                <a:path w="11" h="29">
                  <a:moveTo>
                    <a:pt x="1" y="5"/>
                  </a:moveTo>
                  <a:lnTo>
                    <a:pt x="2" y="2"/>
                  </a:lnTo>
                  <a:lnTo>
                    <a:pt x="3" y="0"/>
                  </a:lnTo>
                  <a:lnTo>
                    <a:pt x="4" y="1"/>
                  </a:lnTo>
                  <a:lnTo>
                    <a:pt x="7" y="2"/>
                  </a:lnTo>
                  <a:lnTo>
                    <a:pt x="9" y="7"/>
                  </a:lnTo>
                  <a:lnTo>
                    <a:pt x="9" y="9"/>
                  </a:lnTo>
                  <a:lnTo>
                    <a:pt x="11" y="11"/>
                  </a:lnTo>
                  <a:lnTo>
                    <a:pt x="11" y="12"/>
                  </a:lnTo>
                  <a:lnTo>
                    <a:pt x="9" y="15"/>
                  </a:lnTo>
                  <a:lnTo>
                    <a:pt x="7" y="16"/>
                  </a:lnTo>
                  <a:lnTo>
                    <a:pt x="4" y="17"/>
                  </a:lnTo>
                  <a:lnTo>
                    <a:pt x="3" y="18"/>
                  </a:lnTo>
                  <a:lnTo>
                    <a:pt x="4" y="19"/>
                  </a:lnTo>
                  <a:lnTo>
                    <a:pt x="7" y="20"/>
                  </a:lnTo>
                  <a:lnTo>
                    <a:pt x="8" y="24"/>
                  </a:lnTo>
                  <a:lnTo>
                    <a:pt x="9" y="26"/>
                  </a:lnTo>
                  <a:lnTo>
                    <a:pt x="9" y="28"/>
                  </a:lnTo>
                  <a:lnTo>
                    <a:pt x="9" y="29"/>
                  </a:lnTo>
                  <a:lnTo>
                    <a:pt x="8" y="29"/>
                  </a:lnTo>
                  <a:lnTo>
                    <a:pt x="7" y="29"/>
                  </a:lnTo>
                  <a:lnTo>
                    <a:pt x="3" y="27"/>
                  </a:lnTo>
                  <a:lnTo>
                    <a:pt x="2" y="25"/>
                  </a:lnTo>
                  <a:lnTo>
                    <a:pt x="0" y="16"/>
                  </a:lnTo>
                  <a:lnTo>
                    <a:pt x="1"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19" name="Freeform 519"/>
            <p:cNvSpPr>
              <a:spLocks/>
            </p:cNvSpPr>
            <p:nvPr/>
          </p:nvSpPr>
          <p:spPr bwMode="gray">
            <a:xfrm>
              <a:off x="4806950" y="3321051"/>
              <a:ext cx="4763" cy="9525"/>
            </a:xfrm>
            <a:custGeom>
              <a:avLst/>
              <a:gdLst/>
              <a:ahLst/>
              <a:cxnLst>
                <a:cxn ang="0">
                  <a:pos x="1" y="5"/>
                </a:cxn>
                <a:cxn ang="0">
                  <a:pos x="2" y="2"/>
                </a:cxn>
                <a:cxn ang="0">
                  <a:pos x="3" y="0"/>
                </a:cxn>
                <a:cxn ang="0">
                  <a:pos x="4" y="1"/>
                </a:cxn>
                <a:cxn ang="0">
                  <a:pos x="7" y="2"/>
                </a:cxn>
                <a:cxn ang="0">
                  <a:pos x="9" y="7"/>
                </a:cxn>
                <a:cxn ang="0">
                  <a:pos x="9" y="9"/>
                </a:cxn>
                <a:cxn ang="0">
                  <a:pos x="11" y="11"/>
                </a:cxn>
                <a:cxn ang="0">
                  <a:pos x="11" y="12"/>
                </a:cxn>
                <a:cxn ang="0">
                  <a:pos x="9" y="15"/>
                </a:cxn>
                <a:cxn ang="0">
                  <a:pos x="7" y="16"/>
                </a:cxn>
                <a:cxn ang="0">
                  <a:pos x="4" y="17"/>
                </a:cxn>
                <a:cxn ang="0">
                  <a:pos x="3" y="18"/>
                </a:cxn>
                <a:cxn ang="0">
                  <a:pos x="4" y="19"/>
                </a:cxn>
                <a:cxn ang="0">
                  <a:pos x="7" y="20"/>
                </a:cxn>
                <a:cxn ang="0">
                  <a:pos x="8" y="24"/>
                </a:cxn>
                <a:cxn ang="0">
                  <a:pos x="9" y="26"/>
                </a:cxn>
                <a:cxn ang="0">
                  <a:pos x="9" y="28"/>
                </a:cxn>
                <a:cxn ang="0">
                  <a:pos x="9" y="29"/>
                </a:cxn>
                <a:cxn ang="0">
                  <a:pos x="8" y="29"/>
                </a:cxn>
                <a:cxn ang="0">
                  <a:pos x="7" y="29"/>
                </a:cxn>
                <a:cxn ang="0">
                  <a:pos x="3" y="27"/>
                </a:cxn>
                <a:cxn ang="0">
                  <a:pos x="2" y="25"/>
                </a:cxn>
                <a:cxn ang="0">
                  <a:pos x="0" y="16"/>
                </a:cxn>
                <a:cxn ang="0">
                  <a:pos x="1" y="5"/>
                </a:cxn>
              </a:cxnLst>
              <a:rect l="0" t="0" r="r" b="b"/>
              <a:pathLst>
                <a:path w="11" h="29">
                  <a:moveTo>
                    <a:pt x="1" y="5"/>
                  </a:moveTo>
                  <a:lnTo>
                    <a:pt x="2" y="2"/>
                  </a:lnTo>
                  <a:lnTo>
                    <a:pt x="3" y="0"/>
                  </a:lnTo>
                  <a:lnTo>
                    <a:pt x="4" y="1"/>
                  </a:lnTo>
                  <a:lnTo>
                    <a:pt x="7" y="2"/>
                  </a:lnTo>
                  <a:lnTo>
                    <a:pt x="9" y="7"/>
                  </a:lnTo>
                  <a:lnTo>
                    <a:pt x="9" y="9"/>
                  </a:lnTo>
                  <a:lnTo>
                    <a:pt x="11" y="11"/>
                  </a:lnTo>
                  <a:lnTo>
                    <a:pt x="11" y="12"/>
                  </a:lnTo>
                  <a:lnTo>
                    <a:pt x="9" y="15"/>
                  </a:lnTo>
                  <a:lnTo>
                    <a:pt x="7" y="16"/>
                  </a:lnTo>
                  <a:lnTo>
                    <a:pt x="4" y="17"/>
                  </a:lnTo>
                  <a:lnTo>
                    <a:pt x="3" y="18"/>
                  </a:lnTo>
                  <a:lnTo>
                    <a:pt x="4" y="19"/>
                  </a:lnTo>
                  <a:lnTo>
                    <a:pt x="7" y="20"/>
                  </a:lnTo>
                  <a:lnTo>
                    <a:pt x="8" y="24"/>
                  </a:lnTo>
                  <a:lnTo>
                    <a:pt x="9" y="26"/>
                  </a:lnTo>
                  <a:lnTo>
                    <a:pt x="9" y="28"/>
                  </a:lnTo>
                  <a:lnTo>
                    <a:pt x="9" y="29"/>
                  </a:lnTo>
                  <a:lnTo>
                    <a:pt x="8" y="29"/>
                  </a:lnTo>
                  <a:lnTo>
                    <a:pt x="7" y="29"/>
                  </a:lnTo>
                  <a:lnTo>
                    <a:pt x="3" y="27"/>
                  </a:lnTo>
                  <a:lnTo>
                    <a:pt x="2" y="25"/>
                  </a:lnTo>
                  <a:lnTo>
                    <a:pt x="0" y="16"/>
                  </a:lnTo>
                  <a:lnTo>
                    <a:pt x="1"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0" name="Freeform 520"/>
            <p:cNvSpPr>
              <a:spLocks/>
            </p:cNvSpPr>
            <p:nvPr/>
          </p:nvSpPr>
          <p:spPr bwMode="gray">
            <a:xfrm>
              <a:off x="4824413" y="3343276"/>
              <a:ext cx="11113" cy="12700"/>
            </a:xfrm>
            <a:custGeom>
              <a:avLst/>
              <a:gdLst/>
              <a:ahLst/>
              <a:cxnLst>
                <a:cxn ang="0">
                  <a:pos x="3" y="5"/>
                </a:cxn>
                <a:cxn ang="0">
                  <a:pos x="5" y="3"/>
                </a:cxn>
                <a:cxn ang="0">
                  <a:pos x="7" y="0"/>
                </a:cxn>
                <a:cxn ang="0">
                  <a:pos x="10" y="0"/>
                </a:cxn>
                <a:cxn ang="0">
                  <a:pos x="13" y="4"/>
                </a:cxn>
                <a:cxn ang="0">
                  <a:pos x="15" y="7"/>
                </a:cxn>
                <a:cxn ang="0">
                  <a:pos x="19" y="10"/>
                </a:cxn>
                <a:cxn ang="0">
                  <a:pos x="22" y="12"/>
                </a:cxn>
                <a:cxn ang="0">
                  <a:pos x="26" y="14"/>
                </a:cxn>
                <a:cxn ang="0">
                  <a:pos x="30" y="15"/>
                </a:cxn>
                <a:cxn ang="0">
                  <a:pos x="33" y="18"/>
                </a:cxn>
                <a:cxn ang="0">
                  <a:pos x="34" y="20"/>
                </a:cxn>
                <a:cxn ang="0">
                  <a:pos x="31" y="23"/>
                </a:cxn>
                <a:cxn ang="0">
                  <a:pos x="33" y="26"/>
                </a:cxn>
                <a:cxn ang="0">
                  <a:pos x="33" y="27"/>
                </a:cxn>
                <a:cxn ang="0">
                  <a:pos x="33" y="28"/>
                </a:cxn>
                <a:cxn ang="0">
                  <a:pos x="28" y="30"/>
                </a:cxn>
                <a:cxn ang="0">
                  <a:pos x="25" y="31"/>
                </a:cxn>
                <a:cxn ang="0">
                  <a:pos x="18" y="31"/>
                </a:cxn>
                <a:cxn ang="0">
                  <a:pos x="9" y="35"/>
                </a:cxn>
                <a:cxn ang="0">
                  <a:pos x="1" y="37"/>
                </a:cxn>
                <a:cxn ang="0">
                  <a:pos x="0" y="35"/>
                </a:cxn>
                <a:cxn ang="0">
                  <a:pos x="0" y="34"/>
                </a:cxn>
                <a:cxn ang="0">
                  <a:pos x="3" y="30"/>
                </a:cxn>
                <a:cxn ang="0">
                  <a:pos x="6" y="30"/>
                </a:cxn>
                <a:cxn ang="0">
                  <a:pos x="10" y="30"/>
                </a:cxn>
                <a:cxn ang="0">
                  <a:pos x="14" y="29"/>
                </a:cxn>
                <a:cxn ang="0">
                  <a:pos x="11" y="27"/>
                </a:cxn>
                <a:cxn ang="0">
                  <a:pos x="7" y="27"/>
                </a:cxn>
                <a:cxn ang="0">
                  <a:pos x="7" y="27"/>
                </a:cxn>
                <a:cxn ang="0">
                  <a:pos x="10" y="22"/>
                </a:cxn>
                <a:cxn ang="0">
                  <a:pos x="14" y="18"/>
                </a:cxn>
                <a:cxn ang="0">
                  <a:pos x="15" y="15"/>
                </a:cxn>
                <a:cxn ang="0">
                  <a:pos x="12" y="15"/>
                </a:cxn>
                <a:cxn ang="0">
                  <a:pos x="6" y="14"/>
                </a:cxn>
                <a:cxn ang="0">
                  <a:pos x="3" y="12"/>
                </a:cxn>
                <a:cxn ang="0">
                  <a:pos x="1" y="11"/>
                </a:cxn>
                <a:cxn ang="0">
                  <a:pos x="1" y="8"/>
                </a:cxn>
                <a:cxn ang="0">
                  <a:pos x="3" y="5"/>
                </a:cxn>
              </a:cxnLst>
              <a:rect l="0" t="0" r="r" b="b"/>
              <a:pathLst>
                <a:path w="34" h="37">
                  <a:moveTo>
                    <a:pt x="3" y="5"/>
                  </a:moveTo>
                  <a:lnTo>
                    <a:pt x="5" y="3"/>
                  </a:lnTo>
                  <a:lnTo>
                    <a:pt x="7" y="0"/>
                  </a:lnTo>
                  <a:lnTo>
                    <a:pt x="10" y="0"/>
                  </a:lnTo>
                  <a:lnTo>
                    <a:pt x="13" y="4"/>
                  </a:lnTo>
                  <a:lnTo>
                    <a:pt x="15" y="7"/>
                  </a:lnTo>
                  <a:lnTo>
                    <a:pt x="19" y="10"/>
                  </a:lnTo>
                  <a:lnTo>
                    <a:pt x="22" y="12"/>
                  </a:lnTo>
                  <a:lnTo>
                    <a:pt x="26" y="14"/>
                  </a:lnTo>
                  <a:lnTo>
                    <a:pt x="30" y="15"/>
                  </a:lnTo>
                  <a:lnTo>
                    <a:pt x="33" y="18"/>
                  </a:lnTo>
                  <a:lnTo>
                    <a:pt x="34" y="20"/>
                  </a:lnTo>
                  <a:lnTo>
                    <a:pt x="31" y="23"/>
                  </a:lnTo>
                  <a:lnTo>
                    <a:pt x="33" y="26"/>
                  </a:lnTo>
                  <a:lnTo>
                    <a:pt x="33" y="27"/>
                  </a:lnTo>
                  <a:lnTo>
                    <a:pt x="33" y="28"/>
                  </a:lnTo>
                  <a:lnTo>
                    <a:pt x="28" y="30"/>
                  </a:lnTo>
                  <a:lnTo>
                    <a:pt x="25" y="31"/>
                  </a:lnTo>
                  <a:lnTo>
                    <a:pt x="18" y="31"/>
                  </a:lnTo>
                  <a:lnTo>
                    <a:pt x="9" y="35"/>
                  </a:lnTo>
                  <a:lnTo>
                    <a:pt x="1" y="37"/>
                  </a:lnTo>
                  <a:lnTo>
                    <a:pt x="0" y="35"/>
                  </a:lnTo>
                  <a:lnTo>
                    <a:pt x="0" y="34"/>
                  </a:lnTo>
                  <a:lnTo>
                    <a:pt x="3" y="30"/>
                  </a:lnTo>
                  <a:lnTo>
                    <a:pt x="6" y="30"/>
                  </a:lnTo>
                  <a:lnTo>
                    <a:pt x="10" y="30"/>
                  </a:lnTo>
                  <a:lnTo>
                    <a:pt x="14" y="29"/>
                  </a:lnTo>
                  <a:lnTo>
                    <a:pt x="11" y="27"/>
                  </a:lnTo>
                  <a:lnTo>
                    <a:pt x="7" y="27"/>
                  </a:lnTo>
                  <a:lnTo>
                    <a:pt x="7" y="27"/>
                  </a:lnTo>
                  <a:lnTo>
                    <a:pt x="10" y="22"/>
                  </a:lnTo>
                  <a:lnTo>
                    <a:pt x="14" y="18"/>
                  </a:lnTo>
                  <a:lnTo>
                    <a:pt x="15" y="15"/>
                  </a:lnTo>
                  <a:lnTo>
                    <a:pt x="12" y="15"/>
                  </a:lnTo>
                  <a:lnTo>
                    <a:pt x="6" y="14"/>
                  </a:lnTo>
                  <a:lnTo>
                    <a:pt x="3" y="12"/>
                  </a:lnTo>
                  <a:lnTo>
                    <a:pt x="1" y="11"/>
                  </a:lnTo>
                  <a:lnTo>
                    <a:pt x="1" y="8"/>
                  </a:lnTo>
                  <a:lnTo>
                    <a:pt x="3"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1" name="Freeform 521"/>
            <p:cNvSpPr>
              <a:spLocks/>
            </p:cNvSpPr>
            <p:nvPr/>
          </p:nvSpPr>
          <p:spPr bwMode="gray">
            <a:xfrm>
              <a:off x="4824413" y="3343276"/>
              <a:ext cx="11113" cy="12700"/>
            </a:xfrm>
            <a:custGeom>
              <a:avLst/>
              <a:gdLst/>
              <a:ahLst/>
              <a:cxnLst>
                <a:cxn ang="0">
                  <a:pos x="3" y="5"/>
                </a:cxn>
                <a:cxn ang="0">
                  <a:pos x="5" y="3"/>
                </a:cxn>
                <a:cxn ang="0">
                  <a:pos x="7" y="0"/>
                </a:cxn>
                <a:cxn ang="0">
                  <a:pos x="10" y="0"/>
                </a:cxn>
                <a:cxn ang="0">
                  <a:pos x="13" y="4"/>
                </a:cxn>
                <a:cxn ang="0">
                  <a:pos x="15" y="7"/>
                </a:cxn>
                <a:cxn ang="0">
                  <a:pos x="19" y="10"/>
                </a:cxn>
                <a:cxn ang="0">
                  <a:pos x="22" y="12"/>
                </a:cxn>
                <a:cxn ang="0">
                  <a:pos x="26" y="14"/>
                </a:cxn>
                <a:cxn ang="0">
                  <a:pos x="30" y="15"/>
                </a:cxn>
                <a:cxn ang="0">
                  <a:pos x="33" y="18"/>
                </a:cxn>
                <a:cxn ang="0">
                  <a:pos x="34" y="20"/>
                </a:cxn>
                <a:cxn ang="0">
                  <a:pos x="31" y="23"/>
                </a:cxn>
                <a:cxn ang="0">
                  <a:pos x="33" y="26"/>
                </a:cxn>
                <a:cxn ang="0">
                  <a:pos x="33" y="27"/>
                </a:cxn>
                <a:cxn ang="0">
                  <a:pos x="33" y="28"/>
                </a:cxn>
                <a:cxn ang="0">
                  <a:pos x="28" y="30"/>
                </a:cxn>
                <a:cxn ang="0">
                  <a:pos x="25" y="31"/>
                </a:cxn>
                <a:cxn ang="0">
                  <a:pos x="18" y="31"/>
                </a:cxn>
                <a:cxn ang="0">
                  <a:pos x="9" y="35"/>
                </a:cxn>
                <a:cxn ang="0">
                  <a:pos x="1" y="37"/>
                </a:cxn>
                <a:cxn ang="0">
                  <a:pos x="0" y="35"/>
                </a:cxn>
                <a:cxn ang="0">
                  <a:pos x="0" y="34"/>
                </a:cxn>
                <a:cxn ang="0">
                  <a:pos x="3" y="30"/>
                </a:cxn>
                <a:cxn ang="0">
                  <a:pos x="6" y="30"/>
                </a:cxn>
                <a:cxn ang="0">
                  <a:pos x="10" y="30"/>
                </a:cxn>
                <a:cxn ang="0">
                  <a:pos x="14" y="29"/>
                </a:cxn>
                <a:cxn ang="0">
                  <a:pos x="11" y="27"/>
                </a:cxn>
                <a:cxn ang="0">
                  <a:pos x="7" y="27"/>
                </a:cxn>
                <a:cxn ang="0">
                  <a:pos x="7" y="27"/>
                </a:cxn>
                <a:cxn ang="0">
                  <a:pos x="10" y="22"/>
                </a:cxn>
                <a:cxn ang="0">
                  <a:pos x="14" y="18"/>
                </a:cxn>
                <a:cxn ang="0">
                  <a:pos x="15" y="15"/>
                </a:cxn>
                <a:cxn ang="0">
                  <a:pos x="12" y="15"/>
                </a:cxn>
                <a:cxn ang="0">
                  <a:pos x="6" y="14"/>
                </a:cxn>
                <a:cxn ang="0">
                  <a:pos x="3" y="12"/>
                </a:cxn>
                <a:cxn ang="0">
                  <a:pos x="1" y="11"/>
                </a:cxn>
                <a:cxn ang="0">
                  <a:pos x="1" y="8"/>
                </a:cxn>
                <a:cxn ang="0">
                  <a:pos x="3" y="5"/>
                </a:cxn>
              </a:cxnLst>
              <a:rect l="0" t="0" r="r" b="b"/>
              <a:pathLst>
                <a:path w="34" h="37">
                  <a:moveTo>
                    <a:pt x="3" y="5"/>
                  </a:moveTo>
                  <a:lnTo>
                    <a:pt x="5" y="3"/>
                  </a:lnTo>
                  <a:lnTo>
                    <a:pt x="7" y="0"/>
                  </a:lnTo>
                  <a:lnTo>
                    <a:pt x="10" y="0"/>
                  </a:lnTo>
                  <a:lnTo>
                    <a:pt x="13" y="4"/>
                  </a:lnTo>
                  <a:lnTo>
                    <a:pt x="15" y="7"/>
                  </a:lnTo>
                  <a:lnTo>
                    <a:pt x="19" y="10"/>
                  </a:lnTo>
                  <a:lnTo>
                    <a:pt x="22" y="12"/>
                  </a:lnTo>
                  <a:lnTo>
                    <a:pt x="26" y="14"/>
                  </a:lnTo>
                  <a:lnTo>
                    <a:pt x="30" y="15"/>
                  </a:lnTo>
                  <a:lnTo>
                    <a:pt x="33" y="18"/>
                  </a:lnTo>
                  <a:lnTo>
                    <a:pt x="34" y="20"/>
                  </a:lnTo>
                  <a:lnTo>
                    <a:pt x="31" y="23"/>
                  </a:lnTo>
                  <a:lnTo>
                    <a:pt x="33" y="26"/>
                  </a:lnTo>
                  <a:lnTo>
                    <a:pt x="33" y="27"/>
                  </a:lnTo>
                  <a:lnTo>
                    <a:pt x="33" y="28"/>
                  </a:lnTo>
                  <a:lnTo>
                    <a:pt x="28" y="30"/>
                  </a:lnTo>
                  <a:lnTo>
                    <a:pt x="25" y="31"/>
                  </a:lnTo>
                  <a:lnTo>
                    <a:pt x="18" y="31"/>
                  </a:lnTo>
                  <a:lnTo>
                    <a:pt x="9" y="35"/>
                  </a:lnTo>
                  <a:lnTo>
                    <a:pt x="1" y="37"/>
                  </a:lnTo>
                  <a:lnTo>
                    <a:pt x="0" y="35"/>
                  </a:lnTo>
                  <a:lnTo>
                    <a:pt x="0" y="34"/>
                  </a:lnTo>
                  <a:lnTo>
                    <a:pt x="3" y="30"/>
                  </a:lnTo>
                  <a:lnTo>
                    <a:pt x="6" y="30"/>
                  </a:lnTo>
                  <a:lnTo>
                    <a:pt x="10" y="30"/>
                  </a:lnTo>
                  <a:lnTo>
                    <a:pt x="14" y="29"/>
                  </a:lnTo>
                  <a:lnTo>
                    <a:pt x="11" y="27"/>
                  </a:lnTo>
                  <a:lnTo>
                    <a:pt x="7" y="27"/>
                  </a:lnTo>
                  <a:lnTo>
                    <a:pt x="7" y="27"/>
                  </a:lnTo>
                  <a:lnTo>
                    <a:pt x="10" y="22"/>
                  </a:lnTo>
                  <a:lnTo>
                    <a:pt x="14" y="18"/>
                  </a:lnTo>
                  <a:lnTo>
                    <a:pt x="15" y="15"/>
                  </a:lnTo>
                  <a:lnTo>
                    <a:pt x="12" y="15"/>
                  </a:lnTo>
                  <a:lnTo>
                    <a:pt x="6" y="14"/>
                  </a:lnTo>
                  <a:lnTo>
                    <a:pt x="3" y="12"/>
                  </a:lnTo>
                  <a:lnTo>
                    <a:pt x="1" y="11"/>
                  </a:lnTo>
                  <a:lnTo>
                    <a:pt x="1" y="8"/>
                  </a:lnTo>
                  <a:lnTo>
                    <a:pt x="3"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2" name="Freeform 522"/>
            <p:cNvSpPr>
              <a:spLocks/>
            </p:cNvSpPr>
            <p:nvPr/>
          </p:nvSpPr>
          <p:spPr bwMode="gray">
            <a:xfrm>
              <a:off x="4829175" y="3359151"/>
              <a:ext cx="6350" cy="9525"/>
            </a:xfrm>
            <a:custGeom>
              <a:avLst/>
              <a:gdLst/>
              <a:ahLst/>
              <a:cxnLst>
                <a:cxn ang="0">
                  <a:pos x="15" y="14"/>
                </a:cxn>
                <a:cxn ang="0">
                  <a:pos x="9" y="24"/>
                </a:cxn>
                <a:cxn ang="0">
                  <a:pos x="4" y="32"/>
                </a:cxn>
                <a:cxn ang="0">
                  <a:pos x="1" y="30"/>
                </a:cxn>
                <a:cxn ang="0">
                  <a:pos x="0" y="27"/>
                </a:cxn>
                <a:cxn ang="0">
                  <a:pos x="0" y="25"/>
                </a:cxn>
                <a:cxn ang="0">
                  <a:pos x="0" y="23"/>
                </a:cxn>
                <a:cxn ang="0">
                  <a:pos x="1" y="21"/>
                </a:cxn>
                <a:cxn ang="0">
                  <a:pos x="4" y="19"/>
                </a:cxn>
                <a:cxn ang="0">
                  <a:pos x="7" y="18"/>
                </a:cxn>
                <a:cxn ang="0">
                  <a:pos x="10" y="17"/>
                </a:cxn>
                <a:cxn ang="0">
                  <a:pos x="7" y="17"/>
                </a:cxn>
                <a:cxn ang="0">
                  <a:pos x="5" y="16"/>
                </a:cxn>
                <a:cxn ang="0">
                  <a:pos x="7" y="11"/>
                </a:cxn>
                <a:cxn ang="0">
                  <a:pos x="10" y="7"/>
                </a:cxn>
                <a:cxn ang="0">
                  <a:pos x="15" y="3"/>
                </a:cxn>
                <a:cxn ang="0">
                  <a:pos x="20" y="0"/>
                </a:cxn>
                <a:cxn ang="0">
                  <a:pos x="20" y="5"/>
                </a:cxn>
                <a:cxn ang="0">
                  <a:pos x="18" y="7"/>
                </a:cxn>
                <a:cxn ang="0">
                  <a:pos x="16" y="10"/>
                </a:cxn>
                <a:cxn ang="0">
                  <a:pos x="15" y="14"/>
                </a:cxn>
                <a:cxn ang="0">
                  <a:pos x="15" y="14"/>
                </a:cxn>
              </a:cxnLst>
              <a:rect l="0" t="0" r="r" b="b"/>
              <a:pathLst>
                <a:path w="20" h="32">
                  <a:moveTo>
                    <a:pt x="15" y="14"/>
                  </a:moveTo>
                  <a:lnTo>
                    <a:pt x="9" y="24"/>
                  </a:lnTo>
                  <a:lnTo>
                    <a:pt x="4" y="32"/>
                  </a:lnTo>
                  <a:lnTo>
                    <a:pt x="1" y="30"/>
                  </a:lnTo>
                  <a:lnTo>
                    <a:pt x="0" y="27"/>
                  </a:lnTo>
                  <a:lnTo>
                    <a:pt x="0" y="25"/>
                  </a:lnTo>
                  <a:lnTo>
                    <a:pt x="0" y="23"/>
                  </a:lnTo>
                  <a:lnTo>
                    <a:pt x="1" y="21"/>
                  </a:lnTo>
                  <a:lnTo>
                    <a:pt x="4" y="19"/>
                  </a:lnTo>
                  <a:lnTo>
                    <a:pt x="7" y="18"/>
                  </a:lnTo>
                  <a:lnTo>
                    <a:pt x="10" y="17"/>
                  </a:lnTo>
                  <a:lnTo>
                    <a:pt x="7" y="17"/>
                  </a:lnTo>
                  <a:lnTo>
                    <a:pt x="5" y="16"/>
                  </a:lnTo>
                  <a:lnTo>
                    <a:pt x="7" y="11"/>
                  </a:lnTo>
                  <a:lnTo>
                    <a:pt x="10" y="7"/>
                  </a:lnTo>
                  <a:lnTo>
                    <a:pt x="15" y="3"/>
                  </a:lnTo>
                  <a:lnTo>
                    <a:pt x="20" y="0"/>
                  </a:lnTo>
                  <a:lnTo>
                    <a:pt x="20" y="5"/>
                  </a:lnTo>
                  <a:lnTo>
                    <a:pt x="18" y="7"/>
                  </a:lnTo>
                  <a:lnTo>
                    <a:pt x="16" y="10"/>
                  </a:lnTo>
                  <a:lnTo>
                    <a:pt x="15" y="14"/>
                  </a:lnTo>
                  <a:lnTo>
                    <a:pt x="15" y="1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3" name="Freeform 523"/>
            <p:cNvSpPr>
              <a:spLocks/>
            </p:cNvSpPr>
            <p:nvPr/>
          </p:nvSpPr>
          <p:spPr bwMode="gray">
            <a:xfrm>
              <a:off x="4829175" y="3359151"/>
              <a:ext cx="6350" cy="9525"/>
            </a:xfrm>
            <a:custGeom>
              <a:avLst/>
              <a:gdLst/>
              <a:ahLst/>
              <a:cxnLst>
                <a:cxn ang="0">
                  <a:pos x="15" y="14"/>
                </a:cxn>
                <a:cxn ang="0">
                  <a:pos x="9" y="24"/>
                </a:cxn>
                <a:cxn ang="0">
                  <a:pos x="4" y="32"/>
                </a:cxn>
                <a:cxn ang="0">
                  <a:pos x="1" y="30"/>
                </a:cxn>
                <a:cxn ang="0">
                  <a:pos x="0" y="27"/>
                </a:cxn>
                <a:cxn ang="0">
                  <a:pos x="0" y="25"/>
                </a:cxn>
                <a:cxn ang="0">
                  <a:pos x="0" y="23"/>
                </a:cxn>
                <a:cxn ang="0">
                  <a:pos x="1" y="21"/>
                </a:cxn>
                <a:cxn ang="0">
                  <a:pos x="4" y="19"/>
                </a:cxn>
                <a:cxn ang="0">
                  <a:pos x="7" y="18"/>
                </a:cxn>
                <a:cxn ang="0">
                  <a:pos x="10" y="17"/>
                </a:cxn>
                <a:cxn ang="0">
                  <a:pos x="7" y="17"/>
                </a:cxn>
                <a:cxn ang="0">
                  <a:pos x="5" y="16"/>
                </a:cxn>
                <a:cxn ang="0">
                  <a:pos x="7" y="11"/>
                </a:cxn>
                <a:cxn ang="0">
                  <a:pos x="10" y="7"/>
                </a:cxn>
                <a:cxn ang="0">
                  <a:pos x="15" y="3"/>
                </a:cxn>
                <a:cxn ang="0">
                  <a:pos x="20" y="0"/>
                </a:cxn>
                <a:cxn ang="0">
                  <a:pos x="20" y="5"/>
                </a:cxn>
                <a:cxn ang="0">
                  <a:pos x="18" y="7"/>
                </a:cxn>
                <a:cxn ang="0">
                  <a:pos x="16" y="10"/>
                </a:cxn>
                <a:cxn ang="0">
                  <a:pos x="15" y="14"/>
                </a:cxn>
                <a:cxn ang="0">
                  <a:pos x="15" y="14"/>
                </a:cxn>
              </a:cxnLst>
              <a:rect l="0" t="0" r="r" b="b"/>
              <a:pathLst>
                <a:path w="20" h="32">
                  <a:moveTo>
                    <a:pt x="15" y="14"/>
                  </a:moveTo>
                  <a:lnTo>
                    <a:pt x="9" y="24"/>
                  </a:lnTo>
                  <a:lnTo>
                    <a:pt x="4" y="32"/>
                  </a:lnTo>
                  <a:lnTo>
                    <a:pt x="1" y="30"/>
                  </a:lnTo>
                  <a:lnTo>
                    <a:pt x="0" y="27"/>
                  </a:lnTo>
                  <a:lnTo>
                    <a:pt x="0" y="25"/>
                  </a:lnTo>
                  <a:lnTo>
                    <a:pt x="0" y="23"/>
                  </a:lnTo>
                  <a:lnTo>
                    <a:pt x="1" y="21"/>
                  </a:lnTo>
                  <a:lnTo>
                    <a:pt x="4" y="19"/>
                  </a:lnTo>
                  <a:lnTo>
                    <a:pt x="7" y="18"/>
                  </a:lnTo>
                  <a:lnTo>
                    <a:pt x="10" y="17"/>
                  </a:lnTo>
                  <a:lnTo>
                    <a:pt x="7" y="17"/>
                  </a:lnTo>
                  <a:lnTo>
                    <a:pt x="5" y="16"/>
                  </a:lnTo>
                  <a:lnTo>
                    <a:pt x="7" y="11"/>
                  </a:lnTo>
                  <a:lnTo>
                    <a:pt x="10" y="7"/>
                  </a:lnTo>
                  <a:lnTo>
                    <a:pt x="15" y="3"/>
                  </a:lnTo>
                  <a:lnTo>
                    <a:pt x="20" y="0"/>
                  </a:lnTo>
                  <a:lnTo>
                    <a:pt x="20" y="5"/>
                  </a:lnTo>
                  <a:lnTo>
                    <a:pt x="18" y="7"/>
                  </a:lnTo>
                  <a:lnTo>
                    <a:pt x="16" y="10"/>
                  </a:lnTo>
                  <a:lnTo>
                    <a:pt x="15" y="14"/>
                  </a:lnTo>
                  <a:lnTo>
                    <a:pt x="15" y="1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4" name="Freeform 524"/>
            <p:cNvSpPr>
              <a:spLocks/>
            </p:cNvSpPr>
            <p:nvPr/>
          </p:nvSpPr>
          <p:spPr bwMode="gray">
            <a:xfrm>
              <a:off x="4840288" y="3371851"/>
              <a:ext cx="4763" cy="7938"/>
            </a:xfrm>
            <a:custGeom>
              <a:avLst/>
              <a:gdLst/>
              <a:ahLst/>
              <a:cxnLst>
                <a:cxn ang="0">
                  <a:pos x="5" y="0"/>
                </a:cxn>
                <a:cxn ang="0">
                  <a:pos x="8" y="1"/>
                </a:cxn>
                <a:cxn ang="0">
                  <a:pos x="10" y="3"/>
                </a:cxn>
                <a:cxn ang="0">
                  <a:pos x="13" y="8"/>
                </a:cxn>
                <a:cxn ang="0">
                  <a:pos x="15" y="14"/>
                </a:cxn>
                <a:cxn ang="0">
                  <a:pos x="15" y="17"/>
                </a:cxn>
                <a:cxn ang="0">
                  <a:pos x="15" y="20"/>
                </a:cxn>
                <a:cxn ang="0">
                  <a:pos x="14" y="23"/>
                </a:cxn>
                <a:cxn ang="0">
                  <a:pos x="12" y="25"/>
                </a:cxn>
                <a:cxn ang="0">
                  <a:pos x="10" y="25"/>
                </a:cxn>
                <a:cxn ang="0">
                  <a:pos x="8" y="25"/>
                </a:cxn>
                <a:cxn ang="0">
                  <a:pos x="4" y="23"/>
                </a:cxn>
                <a:cxn ang="0">
                  <a:pos x="2" y="19"/>
                </a:cxn>
                <a:cxn ang="0">
                  <a:pos x="1" y="16"/>
                </a:cxn>
                <a:cxn ang="0">
                  <a:pos x="0" y="12"/>
                </a:cxn>
                <a:cxn ang="0">
                  <a:pos x="0" y="9"/>
                </a:cxn>
                <a:cxn ang="0">
                  <a:pos x="1" y="6"/>
                </a:cxn>
                <a:cxn ang="0">
                  <a:pos x="2" y="2"/>
                </a:cxn>
                <a:cxn ang="0">
                  <a:pos x="5" y="0"/>
                </a:cxn>
              </a:cxnLst>
              <a:rect l="0" t="0" r="r" b="b"/>
              <a:pathLst>
                <a:path w="15" h="25">
                  <a:moveTo>
                    <a:pt x="5" y="0"/>
                  </a:moveTo>
                  <a:lnTo>
                    <a:pt x="8" y="1"/>
                  </a:lnTo>
                  <a:lnTo>
                    <a:pt x="10" y="3"/>
                  </a:lnTo>
                  <a:lnTo>
                    <a:pt x="13" y="8"/>
                  </a:lnTo>
                  <a:lnTo>
                    <a:pt x="15" y="14"/>
                  </a:lnTo>
                  <a:lnTo>
                    <a:pt x="15" y="17"/>
                  </a:lnTo>
                  <a:lnTo>
                    <a:pt x="15" y="20"/>
                  </a:lnTo>
                  <a:lnTo>
                    <a:pt x="14" y="23"/>
                  </a:lnTo>
                  <a:lnTo>
                    <a:pt x="12" y="25"/>
                  </a:lnTo>
                  <a:lnTo>
                    <a:pt x="10" y="25"/>
                  </a:lnTo>
                  <a:lnTo>
                    <a:pt x="8" y="25"/>
                  </a:lnTo>
                  <a:lnTo>
                    <a:pt x="4" y="23"/>
                  </a:lnTo>
                  <a:lnTo>
                    <a:pt x="2" y="19"/>
                  </a:lnTo>
                  <a:lnTo>
                    <a:pt x="1" y="16"/>
                  </a:lnTo>
                  <a:lnTo>
                    <a:pt x="0" y="12"/>
                  </a:lnTo>
                  <a:lnTo>
                    <a:pt x="0" y="9"/>
                  </a:lnTo>
                  <a:lnTo>
                    <a:pt x="1" y="6"/>
                  </a:lnTo>
                  <a:lnTo>
                    <a:pt x="2" y="2"/>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5" name="Freeform 525"/>
            <p:cNvSpPr>
              <a:spLocks/>
            </p:cNvSpPr>
            <p:nvPr/>
          </p:nvSpPr>
          <p:spPr bwMode="gray">
            <a:xfrm>
              <a:off x="4840288" y="3371851"/>
              <a:ext cx="4763" cy="7938"/>
            </a:xfrm>
            <a:custGeom>
              <a:avLst/>
              <a:gdLst/>
              <a:ahLst/>
              <a:cxnLst>
                <a:cxn ang="0">
                  <a:pos x="5" y="0"/>
                </a:cxn>
                <a:cxn ang="0">
                  <a:pos x="8" y="1"/>
                </a:cxn>
                <a:cxn ang="0">
                  <a:pos x="10" y="3"/>
                </a:cxn>
                <a:cxn ang="0">
                  <a:pos x="13" y="8"/>
                </a:cxn>
                <a:cxn ang="0">
                  <a:pos x="15" y="14"/>
                </a:cxn>
                <a:cxn ang="0">
                  <a:pos x="15" y="17"/>
                </a:cxn>
                <a:cxn ang="0">
                  <a:pos x="15" y="20"/>
                </a:cxn>
                <a:cxn ang="0">
                  <a:pos x="14" y="23"/>
                </a:cxn>
                <a:cxn ang="0">
                  <a:pos x="12" y="25"/>
                </a:cxn>
                <a:cxn ang="0">
                  <a:pos x="10" y="25"/>
                </a:cxn>
                <a:cxn ang="0">
                  <a:pos x="8" y="25"/>
                </a:cxn>
                <a:cxn ang="0">
                  <a:pos x="4" y="23"/>
                </a:cxn>
                <a:cxn ang="0">
                  <a:pos x="2" y="19"/>
                </a:cxn>
                <a:cxn ang="0">
                  <a:pos x="1" y="16"/>
                </a:cxn>
                <a:cxn ang="0">
                  <a:pos x="0" y="12"/>
                </a:cxn>
                <a:cxn ang="0">
                  <a:pos x="0" y="9"/>
                </a:cxn>
                <a:cxn ang="0">
                  <a:pos x="1" y="6"/>
                </a:cxn>
                <a:cxn ang="0">
                  <a:pos x="2" y="2"/>
                </a:cxn>
                <a:cxn ang="0">
                  <a:pos x="5" y="0"/>
                </a:cxn>
              </a:cxnLst>
              <a:rect l="0" t="0" r="r" b="b"/>
              <a:pathLst>
                <a:path w="15" h="25">
                  <a:moveTo>
                    <a:pt x="5" y="0"/>
                  </a:moveTo>
                  <a:lnTo>
                    <a:pt x="8" y="1"/>
                  </a:lnTo>
                  <a:lnTo>
                    <a:pt x="10" y="3"/>
                  </a:lnTo>
                  <a:lnTo>
                    <a:pt x="13" y="8"/>
                  </a:lnTo>
                  <a:lnTo>
                    <a:pt x="15" y="14"/>
                  </a:lnTo>
                  <a:lnTo>
                    <a:pt x="15" y="17"/>
                  </a:lnTo>
                  <a:lnTo>
                    <a:pt x="15" y="20"/>
                  </a:lnTo>
                  <a:lnTo>
                    <a:pt x="14" y="23"/>
                  </a:lnTo>
                  <a:lnTo>
                    <a:pt x="12" y="25"/>
                  </a:lnTo>
                  <a:lnTo>
                    <a:pt x="10" y="25"/>
                  </a:lnTo>
                  <a:lnTo>
                    <a:pt x="8" y="25"/>
                  </a:lnTo>
                  <a:lnTo>
                    <a:pt x="4" y="23"/>
                  </a:lnTo>
                  <a:lnTo>
                    <a:pt x="2" y="19"/>
                  </a:lnTo>
                  <a:lnTo>
                    <a:pt x="1" y="16"/>
                  </a:lnTo>
                  <a:lnTo>
                    <a:pt x="0" y="12"/>
                  </a:lnTo>
                  <a:lnTo>
                    <a:pt x="0" y="9"/>
                  </a:lnTo>
                  <a:lnTo>
                    <a:pt x="1" y="6"/>
                  </a:lnTo>
                  <a:lnTo>
                    <a:pt x="2" y="2"/>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6" name="Freeform 526"/>
            <p:cNvSpPr>
              <a:spLocks/>
            </p:cNvSpPr>
            <p:nvPr/>
          </p:nvSpPr>
          <p:spPr bwMode="gray">
            <a:xfrm>
              <a:off x="4822825" y="3365501"/>
              <a:ext cx="6350" cy="9525"/>
            </a:xfrm>
            <a:custGeom>
              <a:avLst/>
              <a:gdLst/>
              <a:ahLst/>
              <a:cxnLst>
                <a:cxn ang="0">
                  <a:pos x="19" y="0"/>
                </a:cxn>
                <a:cxn ang="0">
                  <a:pos x="21" y="10"/>
                </a:cxn>
                <a:cxn ang="0">
                  <a:pos x="23" y="21"/>
                </a:cxn>
                <a:cxn ang="0">
                  <a:pos x="19" y="25"/>
                </a:cxn>
                <a:cxn ang="0">
                  <a:pos x="14" y="27"/>
                </a:cxn>
                <a:cxn ang="0">
                  <a:pos x="13" y="29"/>
                </a:cxn>
                <a:cxn ang="0">
                  <a:pos x="10" y="30"/>
                </a:cxn>
                <a:cxn ang="0">
                  <a:pos x="9" y="28"/>
                </a:cxn>
                <a:cxn ang="0">
                  <a:pos x="10" y="26"/>
                </a:cxn>
                <a:cxn ang="0">
                  <a:pos x="11" y="25"/>
                </a:cxn>
                <a:cxn ang="0">
                  <a:pos x="13" y="24"/>
                </a:cxn>
                <a:cxn ang="0">
                  <a:pos x="12" y="20"/>
                </a:cxn>
                <a:cxn ang="0">
                  <a:pos x="11" y="18"/>
                </a:cxn>
                <a:cxn ang="0">
                  <a:pos x="11" y="17"/>
                </a:cxn>
                <a:cxn ang="0">
                  <a:pos x="12" y="13"/>
                </a:cxn>
                <a:cxn ang="0">
                  <a:pos x="12" y="13"/>
                </a:cxn>
                <a:cxn ang="0">
                  <a:pos x="12" y="12"/>
                </a:cxn>
                <a:cxn ang="0">
                  <a:pos x="5" y="17"/>
                </a:cxn>
                <a:cxn ang="0">
                  <a:pos x="0" y="21"/>
                </a:cxn>
                <a:cxn ang="0">
                  <a:pos x="0" y="16"/>
                </a:cxn>
                <a:cxn ang="0">
                  <a:pos x="2" y="10"/>
                </a:cxn>
                <a:cxn ang="0">
                  <a:pos x="4" y="7"/>
                </a:cxn>
                <a:cxn ang="0">
                  <a:pos x="9" y="2"/>
                </a:cxn>
                <a:cxn ang="0">
                  <a:pos x="9" y="5"/>
                </a:cxn>
                <a:cxn ang="0">
                  <a:pos x="10" y="9"/>
                </a:cxn>
                <a:cxn ang="0">
                  <a:pos x="11" y="7"/>
                </a:cxn>
                <a:cxn ang="0">
                  <a:pos x="13" y="3"/>
                </a:cxn>
                <a:cxn ang="0">
                  <a:pos x="17" y="0"/>
                </a:cxn>
                <a:cxn ang="0">
                  <a:pos x="19" y="0"/>
                </a:cxn>
              </a:cxnLst>
              <a:rect l="0" t="0" r="r" b="b"/>
              <a:pathLst>
                <a:path w="23" h="30">
                  <a:moveTo>
                    <a:pt x="19" y="0"/>
                  </a:moveTo>
                  <a:lnTo>
                    <a:pt x="21" y="10"/>
                  </a:lnTo>
                  <a:lnTo>
                    <a:pt x="23" y="21"/>
                  </a:lnTo>
                  <a:lnTo>
                    <a:pt x="19" y="25"/>
                  </a:lnTo>
                  <a:lnTo>
                    <a:pt x="14" y="27"/>
                  </a:lnTo>
                  <a:lnTo>
                    <a:pt x="13" y="29"/>
                  </a:lnTo>
                  <a:lnTo>
                    <a:pt x="10" y="30"/>
                  </a:lnTo>
                  <a:lnTo>
                    <a:pt x="9" y="28"/>
                  </a:lnTo>
                  <a:lnTo>
                    <a:pt x="10" y="26"/>
                  </a:lnTo>
                  <a:lnTo>
                    <a:pt x="11" y="25"/>
                  </a:lnTo>
                  <a:lnTo>
                    <a:pt x="13" y="24"/>
                  </a:lnTo>
                  <a:lnTo>
                    <a:pt x="12" y="20"/>
                  </a:lnTo>
                  <a:lnTo>
                    <a:pt x="11" y="18"/>
                  </a:lnTo>
                  <a:lnTo>
                    <a:pt x="11" y="17"/>
                  </a:lnTo>
                  <a:lnTo>
                    <a:pt x="12" y="13"/>
                  </a:lnTo>
                  <a:lnTo>
                    <a:pt x="12" y="13"/>
                  </a:lnTo>
                  <a:lnTo>
                    <a:pt x="12" y="12"/>
                  </a:lnTo>
                  <a:lnTo>
                    <a:pt x="5" y="17"/>
                  </a:lnTo>
                  <a:lnTo>
                    <a:pt x="0" y="21"/>
                  </a:lnTo>
                  <a:lnTo>
                    <a:pt x="0" y="16"/>
                  </a:lnTo>
                  <a:lnTo>
                    <a:pt x="2" y="10"/>
                  </a:lnTo>
                  <a:lnTo>
                    <a:pt x="4" y="7"/>
                  </a:lnTo>
                  <a:lnTo>
                    <a:pt x="9" y="2"/>
                  </a:lnTo>
                  <a:lnTo>
                    <a:pt x="9" y="5"/>
                  </a:lnTo>
                  <a:lnTo>
                    <a:pt x="10" y="9"/>
                  </a:lnTo>
                  <a:lnTo>
                    <a:pt x="11" y="7"/>
                  </a:lnTo>
                  <a:lnTo>
                    <a:pt x="13" y="3"/>
                  </a:lnTo>
                  <a:lnTo>
                    <a:pt x="17" y="0"/>
                  </a:lnTo>
                  <a:lnTo>
                    <a:pt x="19"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7" name="Freeform 527"/>
            <p:cNvSpPr>
              <a:spLocks/>
            </p:cNvSpPr>
            <p:nvPr/>
          </p:nvSpPr>
          <p:spPr bwMode="gray">
            <a:xfrm>
              <a:off x="4822825" y="3365501"/>
              <a:ext cx="6350" cy="9525"/>
            </a:xfrm>
            <a:custGeom>
              <a:avLst/>
              <a:gdLst/>
              <a:ahLst/>
              <a:cxnLst>
                <a:cxn ang="0">
                  <a:pos x="19" y="0"/>
                </a:cxn>
                <a:cxn ang="0">
                  <a:pos x="21" y="10"/>
                </a:cxn>
                <a:cxn ang="0">
                  <a:pos x="23" y="21"/>
                </a:cxn>
                <a:cxn ang="0">
                  <a:pos x="19" y="25"/>
                </a:cxn>
                <a:cxn ang="0">
                  <a:pos x="14" y="27"/>
                </a:cxn>
                <a:cxn ang="0">
                  <a:pos x="13" y="29"/>
                </a:cxn>
                <a:cxn ang="0">
                  <a:pos x="10" y="30"/>
                </a:cxn>
                <a:cxn ang="0">
                  <a:pos x="9" y="28"/>
                </a:cxn>
                <a:cxn ang="0">
                  <a:pos x="10" y="26"/>
                </a:cxn>
                <a:cxn ang="0">
                  <a:pos x="11" y="25"/>
                </a:cxn>
                <a:cxn ang="0">
                  <a:pos x="13" y="24"/>
                </a:cxn>
                <a:cxn ang="0">
                  <a:pos x="12" y="20"/>
                </a:cxn>
                <a:cxn ang="0">
                  <a:pos x="11" y="18"/>
                </a:cxn>
                <a:cxn ang="0">
                  <a:pos x="11" y="17"/>
                </a:cxn>
                <a:cxn ang="0">
                  <a:pos x="12" y="13"/>
                </a:cxn>
                <a:cxn ang="0">
                  <a:pos x="12" y="13"/>
                </a:cxn>
                <a:cxn ang="0">
                  <a:pos x="12" y="12"/>
                </a:cxn>
                <a:cxn ang="0">
                  <a:pos x="5" y="17"/>
                </a:cxn>
                <a:cxn ang="0">
                  <a:pos x="0" y="21"/>
                </a:cxn>
                <a:cxn ang="0">
                  <a:pos x="0" y="16"/>
                </a:cxn>
                <a:cxn ang="0">
                  <a:pos x="2" y="10"/>
                </a:cxn>
                <a:cxn ang="0">
                  <a:pos x="4" y="7"/>
                </a:cxn>
                <a:cxn ang="0">
                  <a:pos x="9" y="2"/>
                </a:cxn>
                <a:cxn ang="0">
                  <a:pos x="9" y="5"/>
                </a:cxn>
                <a:cxn ang="0">
                  <a:pos x="10" y="9"/>
                </a:cxn>
                <a:cxn ang="0">
                  <a:pos x="11" y="7"/>
                </a:cxn>
                <a:cxn ang="0">
                  <a:pos x="13" y="3"/>
                </a:cxn>
                <a:cxn ang="0">
                  <a:pos x="17" y="0"/>
                </a:cxn>
                <a:cxn ang="0">
                  <a:pos x="19" y="0"/>
                </a:cxn>
              </a:cxnLst>
              <a:rect l="0" t="0" r="r" b="b"/>
              <a:pathLst>
                <a:path w="23" h="30">
                  <a:moveTo>
                    <a:pt x="19" y="0"/>
                  </a:moveTo>
                  <a:lnTo>
                    <a:pt x="21" y="10"/>
                  </a:lnTo>
                  <a:lnTo>
                    <a:pt x="23" y="21"/>
                  </a:lnTo>
                  <a:lnTo>
                    <a:pt x="19" y="25"/>
                  </a:lnTo>
                  <a:lnTo>
                    <a:pt x="14" y="27"/>
                  </a:lnTo>
                  <a:lnTo>
                    <a:pt x="13" y="29"/>
                  </a:lnTo>
                  <a:lnTo>
                    <a:pt x="10" y="30"/>
                  </a:lnTo>
                  <a:lnTo>
                    <a:pt x="9" y="28"/>
                  </a:lnTo>
                  <a:lnTo>
                    <a:pt x="10" y="26"/>
                  </a:lnTo>
                  <a:lnTo>
                    <a:pt x="11" y="25"/>
                  </a:lnTo>
                  <a:lnTo>
                    <a:pt x="13" y="24"/>
                  </a:lnTo>
                  <a:lnTo>
                    <a:pt x="12" y="20"/>
                  </a:lnTo>
                  <a:lnTo>
                    <a:pt x="11" y="18"/>
                  </a:lnTo>
                  <a:lnTo>
                    <a:pt x="11" y="17"/>
                  </a:lnTo>
                  <a:lnTo>
                    <a:pt x="12" y="13"/>
                  </a:lnTo>
                  <a:lnTo>
                    <a:pt x="12" y="13"/>
                  </a:lnTo>
                  <a:lnTo>
                    <a:pt x="12" y="12"/>
                  </a:lnTo>
                  <a:lnTo>
                    <a:pt x="5" y="17"/>
                  </a:lnTo>
                  <a:lnTo>
                    <a:pt x="0" y="21"/>
                  </a:lnTo>
                  <a:lnTo>
                    <a:pt x="0" y="16"/>
                  </a:lnTo>
                  <a:lnTo>
                    <a:pt x="2" y="10"/>
                  </a:lnTo>
                  <a:lnTo>
                    <a:pt x="4" y="7"/>
                  </a:lnTo>
                  <a:lnTo>
                    <a:pt x="9" y="2"/>
                  </a:lnTo>
                  <a:lnTo>
                    <a:pt x="9" y="5"/>
                  </a:lnTo>
                  <a:lnTo>
                    <a:pt x="10" y="9"/>
                  </a:lnTo>
                  <a:lnTo>
                    <a:pt x="11" y="7"/>
                  </a:lnTo>
                  <a:lnTo>
                    <a:pt x="13" y="3"/>
                  </a:lnTo>
                  <a:lnTo>
                    <a:pt x="17" y="0"/>
                  </a:lnTo>
                  <a:lnTo>
                    <a:pt x="19"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8" name="Freeform 528"/>
            <p:cNvSpPr>
              <a:spLocks/>
            </p:cNvSpPr>
            <p:nvPr/>
          </p:nvSpPr>
          <p:spPr bwMode="gray">
            <a:xfrm>
              <a:off x="4849813" y="3408363"/>
              <a:ext cx="7938" cy="9525"/>
            </a:xfrm>
            <a:custGeom>
              <a:avLst/>
              <a:gdLst/>
              <a:ahLst/>
              <a:cxnLst>
                <a:cxn ang="0">
                  <a:pos x="23" y="6"/>
                </a:cxn>
                <a:cxn ang="0">
                  <a:pos x="22" y="12"/>
                </a:cxn>
                <a:cxn ang="0">
                  <a:pos x="21" y="16"/>
                </a:cxn>
                <a:cxn ang="0">
                  <a:pos x="17" y="21"/>
                </a:cxn>
                <a:cxn ang="0">
                  <a:pos x="14" y="25"/>
                </a:cxn>
                <a:cxn ang="0">
                  <a:pos x="12" y="28"/>
                </a:cxn>
                <a:cxn ang="0">
                  <a:pos x="9" y="30"/>
                </a:cxn>
                <a:cxn ang="0">
                  <a:pos x="6" y="30"/>
                </a:cxn>
                <a:cxn ang="0">
                  <a:pos x="3" y="30"/>
                </a:cxn>
                <a:cxn ang="0">
                  <a:pos x="1" y="30"/>
                </a:cxn>
                <a:cxn ang="0">
                  <a:pos x="0" y="29"/>
                </a:cxn>
                <a:cxn ang="0">
                  <a:pos x="0" y="25"/>
                </a:cxn>
                <a:cxn ang="0">
                  <a:pos x="3" y="21"/>
                </a:cxn>
                <a:cxn ang="0">
                  <a:pos x="5" y="16"/>
                </a:cxn>
                <a:cxn ang="0">
                  <a:pos x="7" y="13"/>
                </a:cxn>
                <a:cxn ang="0">
                  <a:pos x="9" y="9"/>
                </a:cxn>
                <a:cxn ang="0">
                  <a:pos x="13" y="5"/>
                </a:cxn>
                <a:cxn ang="0">
                  <a:pos x="17" y="1"/>
                </a:cxn>
                <a:cxn ang="0">
                  <a:pos x="20" y="0"/>
                </a:cxn>
                <a:cxn ang="0">
                  <a:pos x="22" y="3"/>
                </a:cxn>
                <a:cxn ang="0">
                  <a:pos x="23" y="6"/>
                </a:cxn>
              </a:cxnLst>
              <a:rect l="0" t="0" r="r" b="b"/>
              <a:pathLst>
                <a:path w="23" h="30">
                  <a:moveTo>
                    <a:pt x="23" y="6"/>
                  </a:moveTo>
                  <a:lnTo>
                    <a:pt x="22" y="12"/>
                  </a:lnTo>
                  <a:lnTo>
                    <a:pt x="21" y="16"/>
                  </a:lnTo>
                  <a:lnTo>
                    <a:pt x="17" y="21"/>
                  </a:lnTo>
                  <a:lnTo>
                    <a:pt x="14" y="25"/>
                  </a:lnTo>
                  <a:lnTo>
                    <a:pt x="12" y="28"/>
                  </a:lnTo>
                  <a:lnTo>
                    <a:pt x="9" y="30"/>
                  </a:lnTo>
                  <a:lnTo>
                    <a:pt x="6" y="30"/>
                  </a:lnTo>
                  <a:lnTo>
                    <a:pt x="3" y="30"/>
                  </a:lnTo>
                  <a:lnTo>
                    <a:pt x="1" y="30"/>
                  </a:lnTo>
                  <a:lnTo>
                    <a:pt x="0" y="29"/>
                  </a:lnTo>
                  <a:lnTo>
                    <a:pt x="0" y="25"/>
                  </a:lnTo>
                  <a:lnTo>
                    <a:pt x="3" y="21"/>
                  </a:lnTo>
                  <a:lnTo>
                    <a:pt x="5" y="16"/>
                  </a:lnTo>
                  <a:lnTo>
                    <a:pt x="7" y="13"/>
                  </a:lnTo>
                  <a:lnTo>
                    <a:pt x="9" y="9"/>
                  </a:lnTo>
                  <a:lnTo>
                    <a:pt x="13" y="5"/>
                  </a:lnTo>
                  <a:lnTo>
                    <a:pt x="17" y="1"/>
                  </a:lnTo>
                  <a:lnTo>
                    <a:pt x="20" y="0"/>
                  </a:lnTo>
                  <a:lnTo>
                    <a:pt x="22" y="3"/>
                  </a:lnTo>
                  <a:lnTo>
                    <a:pt x="23"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29" name="Freeform 529"/>
            <p:cNvSpPr>
              <a:spLocks/>
            </p:cNvSpPr>
            <p:nvPr/>
          </p:nvSpPr>
          <p:spPr bwMode="gray">
            <a:xfrm>
              <a:off x="4849813" y="3408363"/>
              <a:ext cx="7938" cy="9525"/>
            </a:xfrm>
            <a:custGeom>
              <a:avLst/>
              <a:gdLst/>
              <a:ahLst/>
              <a:cxnLst>
                <a:cxn ang="0">
                  <a:pos x="23" y="6"/>
                </a:cxn>
                <a:cxn ang="0">
                  <a:pos x="22" y="12"/>
                </a:cxn>
                <a:cxn ang="0">
                  <a:pos x="21" y="16"/>
                </a:cxn>
                <a:cxn ang="0">
                  <a:pos x="17" y="21"/>
                </a:cxn>
                <a:cxn ang="0">
                  <a:pos x="14" y="25"/>
                </a:cxn>
                <a:cxn ang="0">
                  <a:pos x="12" y="28"/>
                </a:cxn>
                <a:cxn ang="0">
                  <a:pos x="9" y="30"/>
                </a:cxn>
                <a:cxn ang="0">
                  <a:pos x="6" y="30"/>
                </a:cxn>
                <a:cxn ang="0">
                  <a:pos x="3" y="30"/>
                </a:cxn>
                <a:cxn ang="0">
                  <a:pos x="1" y="30"/>
                </a:cxn>
                <a:cxn ang="0">
                  <a:pos x="0" y="29"/>
                </a:cxn>
                <a:cxn ang="0">
                  <a:pos x="0" y="25"/>
                </a:cxn>
                <a:cxn ang="0">
                  <a:pos x="3" y="21"/>
                </a:cxn>
                <a:cxn ang="0">
                  <a:pos x="5" y="16"/>
                </a:cxn>
                <a:cxn ang="0">
                  <a:pos x="7" y="13"/>
                </a:cxn>
                <a:cxn ang="0">
                  <a:pos x="9" y="9"/>
                </a:cxn>
                <a:cxn ang="0">
                  <a:pos x="13" y="5"/>
                </a:cxn>
                <a:cxn ang="0">
                  <a:pos x="17" y="1"/>
                </a:cxn>
                <a:cxn ang="0">
                  <a:pos x="20" y="0"/>
                </a:cxn>
                <a:cxn ang="0">
                  <a:pos x="22" y="3"/>
                </a:cxn>
                <a:cxn ang="0">
                  <a:pos x="23" y="6"/>
                </a:cxn>
              </a:cxnLst>
              <a:rect l="0" t="0" r="r" b="b"/>
              <a:pathLst>
                <a:path w="23" h="30">
                  <a:moveTo>
                    <a:pt x="23" y="6"/>
                  </a:moveTo>
                  <a:lnTo>
                    <a:pt x="22" y="12"/>
                  </a:lnTo>
                  <a:lnTo>
                    <a:pt x="21" y="16"/>
                  </a:lnTo>
                  <a:lnTo>
                    <a:pt x="17" y="21"/>
                  </a:lnTo>
                  <a:lnTo>
                    <a:pt x="14" y="25"/>
                  </a:lnTo>
                  <a:lnTo>
                    <a:pt x="12" y="28"/>
                  </a:lnTo>
                  <a:lnTo>
                    <a:pt x="9" y="30"/>
                  </a:lnTo>
                  <a:lnTo>
                    <a:pt x="6" y="30"/>
                  </a:lnTo>
                  <a:lnTo>
                    <a:pt x="3" y="30"/>
                  </a:lnTo>
                  <a:lnTo>
                    <a:pt x="1" y="30"/>
                  </a:lnTo>
                  <a:lnTo>
                    <a:pt x="0" y="29"/>
                  </a:lnTo>
                  <a:lnTo>
                    <a:pt x="0" y="25"/>
                  </a:lnTo>
                  <a:lnTo>
                    <a:pt x="3" y="21"/>
                  </a:lnTo>
                  <a:lnTo>
                    <a:pt x="5" y="16"/>
                  </a:lnTo>
                  <a:lnTo>
                    <a:pt x="7" y="13"/>
                  </a:lnTo>
                  <a:lnTo>
                    <a:pt x="9" y="9"/>
                  </a:lnTo>
                  <a:lnTo>
                    <a:pt x="13" y="5"/>
                  </a:lnTo>
                  <a:lnTo>
                    <a:pt x="17" y="1"/>
                  </a:lnTo>
                  <a:lnTo>
                    <a:pt x="20" y="0"/>
                  </a:lnTo>
                  <a:lnTo>
                    <a:pt x="22" y="3"/>
                  </a:lnTo>
                  <a:lnTo>
                    <a:pt x="23"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0" name="Freeform 530"/>
            <p:cNvSpPr>
              <a:spLocks/>
            </p:cNvSpPr>
            <p:nvPr/>
          </p:nvSpPr>
          <p:spPr bwMode="gray">
            <a:xfrm>
              <a:off x="4852988" y="3435351"/>
              <a:ext cx="7938" cy="7938"/>
            </a:xfrm>
            <a:custGeom>
              <a:avLst/>
              <a:gdLst/>
              <a:ahLst/>
              <a:cxnLst>
                <a:cxn ang="0">
                  <a:pos x="1" y="5"/>
                </a:cxn>
                <a:cxn ang="0">
                  <a:pos x="4" y="1"/>
                </a:cxn>
                <a:cxn ang="0">
                  <a:pos x="8" y="0"/>
                </a:cxn>
                <a:cxn ang="0">
                  <a:pos x="11" y="1"/>
                </a:cxn>
                <a:cxn ang="0">
                  <a:pos x="16" y="4"/>
                </a:cxn>
                <a:cxn ang="0">
                  <a:pos x="19" y="6"/>
                </a:cxn>
                <a:cxn ang="0">
                  <a:pos x="22" y="8"/>
                </a:cxn>
                <a:cxn ang="0">
                  <a:pos x="24" y="9"/>
                </a:cxn>
                <a:cxn ang="0">
                  <a:pos x="25" y="12"/>
                </a:cxn>
                <a:cxn ang="0">
                  <a:pos x="21" y="16"/>
                </a:cxn>
                <a:cxn ang="0">
                  <a:pos x="17" y="19"/>
                </a:cxn>
                <a:cxn ang="0">
                  <a:pos x="13" y="22"/>
                </a:cxn>
                <a:cxn ang="0">
                  <a:pos x="9" y="25"/>
                </a:cxn>
                <a:cxn ang="0">
                  <a:pos x="9" y="21"/>
                </a:cxn>
                <a:cxn ang="0">
                  <a:pos x="9" y="19"/>
                </a:cxn>
                <a:cxn ang="0">
                  <a:pos x="5" y="20"/>
                </a:cxn>
                <a:cxn ang="0">
                  <a:pos x="2" y="19"/>
                </a:cxn>
                <a:cxn ang="0">
                  <a:pos x="1" y="16"/>
                </a:cxn>
                <a:cxn ang="0">
                  <a:pos x="0" y="12"/>
                </a:cxn>
                <a:cxn ang="0">
                  <a:pos x="0" y="9"/>
                </a:cxn>
                <a:cxn ang="0">
                  <a:pos x="1" y="5"/>
                </a:cxn>
              </a:cxnLst>
              <a:rect l="0" t="0" r="r" b="b"/>
              <a:pathLst>
                <a:path w="25" h="25">
                  <a:moveTo>
                    <a:pt x="1" y="5"/>
                  </a:moveTo>
                  <a:lnTo>
                    <a:pt x="4" y="1"/>
                  </a:lnTo>
                  <a:lnTo>
                    <a:pt x="8" y="0"/>
                  </a:lnTo>
                  <a:lnTo>
                    <a:pt x="11" y="1"/>
                  </a:lnTo>
                  <a:lnTo>
                    <a:pt x="16" y="4"/>
                  </a:lnTo>
                  <a:lnTo>
                    <a:pt x="19" y="6"/>
                  </a:lnTo>
                  <a:lnTo>
                    <a:pt x="22" y="8"/>
                  </a:lnTo>
                  <a:lnTo>
                    <a:pt x="24" y="9"/>
                  </a:lnTo>
                  <a:lnTo>
                    <a:pt x="25" y="12"/>
                  </a:lnTo>
                  <a:lnTo>
                    <a:pt x="21" y="16"/>
                  </a:lnTo>
                  <a:lnTo>
                    <a:pt x="17" y="19"/>
                  </a:lnTo>
                  <a:lnTo>
                    <a:pt x="13" y="22"/>
                  </a:lnTo>
                  <a:lnTo>
                    <a:pt x="9" y="25"/>
                  </a:lnTo>
                  <a:lnTo>
                    <a:pt x="9" y="21"/>
                  </a:lnTo>
                  <a:lnTo>
                    <a:pt x="9" y="19"/>
                  </a:lnTo>
                  <a:lnTo>
                    <a:pt x="5" y="20"/>
                  </a:lnTo>
                  <a:lnTo>
                    <a:pt x="2" y="19"/>
                  </a:lnTo>
                  <a:lnTo>
                    <a:pt x="1" y="16"/>
                  </a:lnTo>
                  <a:lnTo>
                    <a:pt x="0" y="12"/>
                  </a:lnTo>
                  <a:lnTo>
                    <a:pt x="0" y="9"/>
                  </a:lnTo>
                  <a:lnTo>
                    <a:pt x="1"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1" name="Freeform 531"/>
            <p:cNvSpPr>
              <a:spLocks/>
            </p:cNvSpPr>
            <p:nvPr/>
          </p:nvSpPr>
          <p:spPr bwMode="gray">
            <a:xfrm>
              <a:off x="4852988" y="3435351"/>
              <a:ext cx="7938" cy="7938"/>
            </a:xfrm>
            <a:custGeom>
              <a:avLst/>
              <a:gdLst/>
              <a:ahLst/>
              <a:cxnLst>
                <a:cxn ang="0">
                  <a:pos x="1" y="5"/>
                </a:cxn>
                <a:cxn ang="0">
                  <a:pos x="4" y="1"/>
                </a:cxn>
                <a:cxn ang="0">
                  <a:pos x="8" y="0"/>
                </a:cxn>
                <a:cxn ang="0">
                  <a:pos x="11" y="1"/>
                </a:cxn>
                <a:cxn ang="0">
                  <a:pos x="16" y="4"/>
                </a:cxn>
                <a:cxn ang="0">
                  <a:pos x="19" y="6"/>
                </a:cxn>
                <a:cxn ang="0">
                  <a:pos x="22" y="8"/>
                </a:cxn>
                <a:cxn ang="0">
                  <a:pos x="24" y="9"/>
                </a:cxn>
                <a:cxn ang="0">
                  <a:pos x="25" y="12"/>
                </a:cxn>
                <a:cxn ang="0">
                  <a:pos x="21" y="16"/>
                </a:cxn>
                <a:cxn ang="0">
                  <a:pos x="17" y="19"/>
                </a:cxn>
                <a:cxn ang="0">
                  <a:pos x="13" y="22"/>
                </a:cxn>
                <a:cxn ang="0">
                  <a:pos x="9" y="25"/>
                </a:cxn>
                <a:cxn ang="0">
                  <a:pos x="9" y="21"/>
                </a:cxn>
                <a:cxn ang="0">
                  <a:pos x="9" y="19"/>
                </a:cxn>
                <a:cxn ang="0">
                  <a:pos x="5" y="20"/>
                </a:cxn>
                <a:cxn ang="0">
                  <a:pos x="2" y="19"/>
                </a:cxn>
                <a:cxn ang="0">
                  <a:pos x="1" y="16"/>
                </a:cxn>
                <a:cxn ang="0">
                  <a:pos x="0" y="12"/>
                </a:cxn>
                <a:cxn ang="0">
                  <a:pos x="0" y="9"/>
                </a:cxn>
                <a:cxn ang="0">
                  <a:pos x="1" y="5"/>
                </a:cxn>
              </a:cxnLst>
              <a:rect l="0" t="0" r="r" b="b"/>
              <a:pathLst>
                <a:path w="25" h="25">
                  <a:moveTo>
                    <a:pt x="1" y="5"/>
                  </a:moveTo>
                  <a:lnTo>
                    <a:pt x="4" y="1"/>
                  </a:lnTo>
                  <a:lnTo>
                    <a:pt x="8" y="0"/>
                  </a:lnTo>
                  <a:lnTo>
                    <a:pt x="11" y="1"/>
                  </a:lnTo>
                  <a:lnTo>
                    <a:pt x="16" y="4"/>
                  </a:lnTo>
                  <a:lnTo>
                    <a:pt x="19" y="6"/>
                  </a:lnTo>
                  <a:lnTo>
                    <a:pt x="22" y="8"/>
                  </a:lnTo>
                  <a:lnTo>
                    <a:pt x="24" y="9"/>
                  </a:lnTo>
                  <a:lnTo>
                    <a:pt x="25" y="12"/>
                  </a:lnTo>
                  <a:lnTo>
                    <a:pt x="21" y="16"/>
                  </a:lnTo>
                  <a:lnTo>
                    <a:pt x="17" y="19"/>
                  </a:lnTo>
                  <a:lnTo>
                    <a:pt x="13" y="22"/>
                  </a:lnTo>
                  <a:lnTo>
                    <a:pt x="9" y="25"/>
                  </a:lnTo>
                  <a:lnTo>
                    <a:pt x="9" y="21"/>
                  </a:lnTo>
                  <a:lnTo>
                    <a:pt x="9" y="19"/>
                  </a:lnTo>
                  <a:lnTo>
                    <a:pt x="5" y="20"/>
                  </a:lnTo>
                  <a:lnTo>
                    <a:pt x="2" y="19"/>
                  </a:lnTo>
                  <a:lnTo>
                    <a:pt x="1" y="16"/>
                  </a:lnTo>
                  <a:lnTo>
                    <a:pt x="0" y="12"/>
                  </a:lnTo>
                  <a:lnTo>
                    <a:pt x="0" y="9"/>
                  </a:lnTo>
                  <a:lnTo>
                    <a:pt x="1"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2" name="Freeform 532"/>
            <p:cNvSpPr>
              <a:spLocks/>
            </p:cNvSpPr>
            <p:nvPr/>
          </p:nvSpPr>
          <p:spPr bwMode="gray">
            <a:xfrm>
              <a:off x="4903788" y="3505201"/>
              <a:ext cx="6350" cy="4763"/>
            </a:xfrm>
            <a:custGeom>
              <a:avLst/>
              <a:gdLst/>
              <a:ahLst/>
              <a:cxnLst>
                <a:cxn ang="0">
                  <a:pos x="2" y="7"/>
                </a:cxn>
                <a:cxn ang="0">
                  <a:pos x="5" y="4"/>
                </a:cxn>
                <a:cxn ang="0">
                  <a:pos x="8" y="2"/>
                </a:cxn>
                <a:cxn ang="0">
                  <a:pos x="11" y="1"/>
                </a:cxn>
                <a:cxn ang="0">
                  <a:pos x="16" y="0"/>
                </a:cxn>
                <a:cxn ang="0">
                  <a:pos x="18" y="1"/>
                </a:cxn>
                <a:cxn ang="0">
                  <a:pos x="21" y="2"/>
                </a:cxn>
                <a:cxn ang="0">
                  <a:pos x="24" y="4"/>
                </a:cxn>
                <a:cxn ang="0">
                  <a:pos x="24" y="7"/>
                </a:cxn>
                <a:cxn ang="0">
                  <a:pos x="20" y="11"/>
                </a:cxn>
                <a:cxn ang="0">
                  <a:pos x="17" y="15"/>
                </a:cxn>
                <a:cxn ang="0">
                  <a:pos x="9" y="12"/>
                </a:cxn>
                <a:cxn ang="0">
                  <a:pos x="2" y="9"/>
                </a:cxn>
                <a:cxn ang="0">
                  <a:pos x="1" y="9"/>
                </a:cxn>
                <a:cxn ang="0">
                  <a:pos x="0" y="8"/>
                </a:cxn>
                <a:cxn ang="0">
                  <a:pos x="1" y="8"/>
                </a:cxn>
                <a:cxn ang="0">
                  <a:pos x="2" y="7"/>
                </a:cxn>
              </a:cxnLst>
              <a:rect l="0" t="0" r="r" b="b"/>
              <a:pathLst>
                <a:path w="24" h="15">
                  <a:moveTo>
                    <a:pt x="2" y="7"/>
                  </a:moveTo>
                  <a:lnTo>
                    <a:pt x="5" y="4"/>
                  </a:lnTo>
                  <a:lnTo>
                    <a:pt x="8" y="2"/>
                  </a:lnTo>
                  <a:lnTo>
                    <a:pt x="11" y="1"/>
                  </a:lnTo>
                  <a:lnTo>
                    <a:pt x="16" y="0"/>
                  </a:lnTo>
                  <a:lnTo>
                    <a:pt x="18" y="1"/>
                  </a:lnTo>
                  <a:lnTo>
                    <a:pt x="21" y="2"/>
                  </a:lnTo>
                  <a:lnTo>
                    <a:pt x="24" y="4"/>
                  </a:lnTo>
                  <a:lnTo>
                    <a:pt x="24" y="7"/>
                  </a:lnTo>
                  <a:lnTo>
                    <a:pt x="20" y="11"/>
                  </a:lnTo>
                  <a:lnTo>
                    <a:pt x="17" y="15"/>
                  </a:lnTo>
                  <a:lnTo>
                    <a:pt x="9" y="12"/>
                  </a:lnTo>
                  <a:lnTo>
                    <a:pt x="2" y="9"/>
                  </a:lnTo>
                  <a:lnTo>
                    <a:pt x="1" y="9"/>
                  </a:lnTo>
                  <a:lnTo>
                    <a:pt x="0" y="8"/>
                  </a:lnTo>
                  <a:lnTo>
                    <a:pt x="1" y="8"/>
                  </a:lnTo>
                  <a:lnTo>
                    <a:pt x="2"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3" name="Freeform 533"/>
            <p:cNvSpPr>
              <a:spLocks/>
            </p:cNvSpPr>
            <p:nvPr/>
          </p:nvSpPr>
          <p:spPr bwMode="gray">
            <a:xfrm>
              <a:off x="4903788" y="3505201"/>
              <a:ext cx="6350" cy="4763"/>
            </a:xfrm>
            <a:custGeom>
              <a:avLst/>
              <a:gdLst/>
              <a:ahLst/>
              <a:cxnLst>
                <a:cxn ang="0">
                  <a:pos x="2" y="7"/>
                </a:cxn>
                <a:cxn ang="0">
                  <a:pos x="5" y="4"/>
                </a:cxn>
                <a:cxn ang="0">
                  <a:pos x="8" y="2"/>
                </a:cxn>
                <a:cxn ang="0">
                  <a:pos x="11" y="1"/>
                </a:cxn>
                <a:cxn ang="0">
                  <a:pos x="16" y="0"/>
                </a:cxn>
                <a:cxn ang="0">
                  <a:pos x="18" y="1"/>
                </a:cxn>
                <a:cxn ang="0">
                  <a:pos x="21" y="2"/>
                </a:cxn>
                <a:cxn ang="0">
                  <a:pos x="24" y="4"/>
                </a:cxn>
                <a:cxn ang="0">
                  <a:pos x="24" y="7"/>
                </a:cxn>
                <a:cxn ang="0">
                  <a:pos x="20" y="11"/>
                </a:cxn>
                <a:cxn ang="0">
                  <a:pos x="17" y="15"/>
                </a:cxn>
                <a:cxn ang="0">
                  <a:pos x="9" y="12"/>
                </a:cxn>
                <a:cxn ang="0">
                  <a:pos x="2" y="9"/>
                </a:cxn>
                <a:cxn ang="0">
                  <a:pos x="1" y="9"/>
                </a:cxn>
                <a:cxn ang="0">
                  <a:pos x="0" y="8"/>
                </a:cxn>
                <a:cxn ang="0">
                  <a:pos x="1" y="8"/>
                </a:cxn>
                <a:cxn ang="0">
                  <a:pos x="2" y="7"/>
                </a:cxn>
              </a:cxnLst>
              <a:rect l="0" t="0" r="r" b="b"/>
              <a:pathLst>
                <a:path w="24" h="15">
                  <a:moveTo>
                    <a:pt x="2" y="7"/>
                  </a:moveTo>
                  <a:lnTo>
                    <a:pt x="5" y="4"/>
                  </a:lnTo>
                  <a:lnTo>
                    <a:pt x="8" y="2"/>
                  </a:lnTo>
                  <a:lnTo>
                    <a:pt x="11" y="1"/>
                  </a:lnTo>
                  <a:lnTo>
                    <a:pt x="16" y="0"/>
                  </a:lnTo>
                  <a:lnTo>
                    <a:pt x="18" y="1"/>
                  </a:lnTo>
                  <a:lnTo>
                    <a:pt x="21" y="2"/>
                  </a:lnTo>
                  <a:lnTo>
                    <a:pt x="24" y="4"/>
                  </a:lnTo>
                  <a:lnTo>
                    <a:pt x="24" y="7"/>
                  </a:lnTo>
                  <a:lnTo>
                    <a:pt x="20" y="11"/>
                  </a:lnTo>
                  <a:lnTo>
                    <a:pt x="17" y="15"/>
                  </a:lnTo>
                  <a:lnTo>
                    <a:pt x="9" y="12"/>
                  </a:lnTo>
                  <a:lnTo>
                    <a:pt x="2" y="9"/>
                  </a:lnTo>
                  <a:lnTo>
                    <a:pt x="1" y="9"/>
                  </a:lnTo>
                  <a:lnTo>
                    <a:pt x="0" y="8"/>
                  </a:lnTo>
                  <a:lnTo>
                    <a:pt x="1" y="8"/>
                  </a:lnTo>
                  <a:lnTo>
                    <a:pt x="2"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4" name="Freeform 534"/>
            <p:cNvSpPr>
              <a:spLocks/>
            </p:cNvSpPr>
            <p:nvPr/>
          </p:nvSpPr>
          <p:spPr bwMode="gray">
            <a:xfrm>
              <a:off x="4946650" y="3771901"/>
              <a:ext cx="6350" cy="6350"/>
            </a:xfrm>
            <a:custGeom>
              <a:avLst/>
              <a:gdLst/>
              <a:ahLst/>
              <a:cxnLst>
                <a:cxn ang="0">
                  <a:pos x="18" y="8"/>
                </a:cxn>
                <a:cxn ang="0">
                  <a:pos x="16" y="12"/>
                </a:cxn>
                <a:cxn ang="0">
                  <a:pos x="12" y="15"/>
                </a:cxn>
                <a:cxn ang="0">
                  <a:pos x="9" y="16"/>
                </a:cxn>
                <a:cxn ang="0">
                  <a:pos x="4" y="17"/>
                </a:cxn>
                <a:cxn ang="0">
                  <a:pos x="2" y="16"/>
                </a:cxn>
                <a:cxn ang="0">
                  <a:pos x="0" y="14"/>
                </a:cxn>
                <a:cxn ang="0">
                  <a:pos x="1" y="10"/>
                </a:cxn>
                <a:cxn ang="0">
                  <a:pos x="3" y="7"/>
                </a:cxn>
                <a:cxn ang="0">
                  <a:pos x="7" y="4"/>
                </a:cxn>
                <a:cxn ang="0">
                  <a:pos x="10" y="1"/>
                </a:cxn>
                <a:cxn ang="0">
                  <a:pos x="12" y="0"/>
                </a:cxn>
                <a:cxn ang="0">
                  <a:pos x="16" y="0"/>
                </a:cxn>
                <a:cxn ang="0">
                  <a:pos x="17" y="2"/>
                </a:cxn>
                <a:cxn ang="0">
                  <a:pos x="18" y="8"/>
                </a:cxn>
                <a:cxn ang="0">
                  <a:pos x="18" y="8"/>
                </a:cxn>
              </a:cxnLst>
              <a:rect l="0" t="0" r="r" b="b"/>
              <a:pathLst>
                <a:path w="18" h="17">
                  <a:moveTo>
                    <a:pt x="18" y="8"/>
                  </a:moveTo>
                  <a:lnTo>
                    <a:pt x="16" y="12"/>
                  </a:lnTo>
                  <a:lnTo>
                    <a:pt x="12" y="15"/>
                  </a:lnTo>
                  <a:lnTo>
                    <a:pt x="9" y="16"/>
                  </a:lnTo>
                  <a:lnTo>
                    <a:pt x="4" y="17"/>
                  </a:lnTo>
                  <a:lnTo>
                    <a:pt x="2" y="16"/>
                  </a:lnTo>
                  <a:lnTo>
                    <a:pt x="0" y="14"/>
                  </a:lnTo>
                  <a:lnTo>
                    <a:pt x="1" y="10"/>
                  </a:lnTo>
                  <a:lnTo>
                    <a:pt x="3" y="7"/>
                  </a:lnTo>
                  <a:lnTo>
                    <a:pt x="7" y="4"/>
                  </a:lnTo>
                  <a:lnTo>
                    <a:pt x="10" y="1"/>
                  </a:lnTo>
                  <a:lnTo>
                    <a:pt x="12" y="0"/>
                  </a:lnTo>
                  <a:lnTo>
                    <a:pt x="16" y="0"/>
                  </a:lnTo>
                  <a:lnTo>
                    <a:pt x="17" y="2"/>
                  </a:lnTo>
                  <a:lnTo>
                    <a:pt x="18" y="8"/>
                  </a:lnTo>
                  <a:lnTo>
                    <a:pt x="18"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5" name="Freeform 535"/>
            <p:cNvSpPr>
              <a:spLocks/>
            </p:cNvSpPr>
            <p:nvPr/>
          </p:nvSpPr>
          <p:spPr bwMode="gray">
            <a:xfrm>
              <a:off x="4946650" y="3771901"/>
              <a:ext cx="6350" cy="6350"/>
            </a:xfrm>
            <a:custGeom>
              <a:avLst/>
              <a:gdLst/>
              <a:ahLst/>
              <a:cxnLst>
                <a:cxn ang="0">
                  <a:pos x="18" y="8"/>
                </a:cxn>
                <a:cxn ang="0">
                  <a:pos x="16" y="12"/>
                </a:cxn>
                <a:cxn ang="0">
                  <a:pos x="12" y="15"/>
                </a:cxn>
                <a:cxn ang="0">
                  <a:pos x="9" y="16"/>
                </a:cxn>
                <a:cxn ang="0">
                  <a:pos x="4" y="17"/>
                </a:cxn>
                <a:cxn ang="0">
                  <a:pos x="2" y="16"/>
                </a:cxn>
                <a:cxn ang="0">
                  <a:pos x="0" y="14"/>
                </a:cxn>
                <a:cxn ang="0">
                  <a:pos x="1" y="10"/>
                </a:cxn>
                <a:cxn ang="0">
                  <a:pos x="3" y="7"/>
                </a:cxn>
                <a:cxn ang="0">
                  <a:pos x="7" y="4"/>
                </a:cxn>
                <a:cxn ang="0">
                  <a:pos x="10" y="1"/>
                </a:cxn>
                <a:cxn ang="0">
                  <a:pos x="12" y="0"/>
                </a:cxn>
                <a:cxn ang="0">
                  <a:pos x="16" y="0"/>
                </a:cxn>
                <a:cxn ang="0">
                  <a:pos x="17" y="2"/>
                </a:cxn>
                <a:cxn ang="0">
                  <a:pos x="18" y="8"/>
                </a:cxn>
                <a:cxn ang="0">
                  <a:pos x="18" y="8"/>
                </a:cxn>
              </a:cxnLst>
              <a:rect l="0" t="0" r="r" b="b"/>
              <a:pathLst>
                <a:path w="18" h="17">
                  <a:moveTo>
                    <a:pt x="18" y="8"/>
                  </a:moveTo>
                  <a:lnTo>
                    <a:pt x="16" y="12"/>
                  </a:lnTo>
                  <a:lnTo>
                    <a:pt x="12" y="15"/>
                  </a:lnTo>
                  <a:lnTo>
                    <a:pt x="9" y="16"/>
                  </a:lnTo>
                  <a:lnTo>
                    <a:pt x="4" y="17"/>
                  </a:lnTo>
                  <a:lnTo>
                    <a:pt x="2" y="16"/>
                  </a:lnTo>
                  <a:lnTo>
                    <a:pt x="0" y="14"/>
                  </a:lnTo>
                  <a:lnTo>
                    <a:pt x="1" y="10"/>
                  </a:lnTo>
                  <a:lnTo>
                    <a:pt x="3" y="7"/>
                  </a:lnTo>
                  <a:lnTo>
                    <a:pt x="7" y="4"/>
                  </a:lnTo>
                  <a:lnTo>
                    <a:pt x="10" y="1"/>
                  </a:lnTo>
                  <a:lnTo>
                    <a:pt x="12" y="0"/>
                  </a:lnTo>
                  <a:lnTo>
                    <a:pt x="16" y="0"/>
                  </a:lnTo>
                  <a:lnTo>
                    <a:pt x="17" y="2"/>
                  </a:lnTo>
                  <a:lnTo>
                    <a:pt x="18" y="8"/>
                  </a:lnTo>
                  <a:lnTo>
                    <a:pt x="18"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6" name="Freeform 536"/>
            <p:cNvSpPr>
              <a:spLocks/>
            </p:cNvSpPr>
            <p:nvPr/>
          </p:nvSpPr>
          <p:spPr bwMode="gray">
            <a:xfrm>
              <a:off x="4989513" y="3752851"/>
              <a:ext cx="7938" cy="4763"/>
            </a:xfrm>
            <a:custGeom>
              <a:avLst/>
              <a:gdLst/>
              <a:ahLst/>
              <a:cxnLst>
                <a:cxn ang="0">
                  <a:pos x="23" y="5"/>
                </a:cxn>
                <a:cxn ang="0">
                  <a:pos x="25" y="8"/>
                </a:cxn>
                <a:cxn ang="0">
                  <a:pos x="25" y="12"/>
                </a:cxn>
                <a:cxn ang="0">
                  <a:pos x="26" y="13"/>
                </a:cxn>
                <a:cxn ang="0">
                  <a:pos x="26" y="14"/>
                </a:cxn>
                <a:cxn ang="0">
                  <a:pos x="21" y="15"/>
                </a:cxn>
                <a:cxn ang="0">
                  <a:pos x="17" y="14"/>
                </a:cxn>
                <a:cxn ang="0">
                  <a:pos x="13" y="12"/>
                </a:cxn>
                <a:cxn ang="0">
                  <a:pos x="9" y="8"/>
                </a:cxn>
                <a:cxn ang="0">
                  <a:pos x="5" y="10"/>
                </a:cxn>
                <a:cxn ang="0">
                  <a:pos x="1" y="10"/>
                </a:cxn>
                <a:cxn ang="0">
                  <a:pos x="1" y="7"/>
                </a:cxn>
                <a:cxn ang="0">
                  <a:pos x="1" y="5"/>
                </a:cxn>
                <a:cxn ang="0">
                  <a:pos x="0" y="3"/>
                </a:cxn>
                <a:cxn ang="0">
                  <a:pos x="1" y="3"/>
                </a:cxn>
                <a:cxn ang="0">
                  <a:pos x="1" y="2"/>
                </a:cxn>
                <a:cxn ang="0">
                  <a:pos x="2" y="2"/>
                </a:cxn>
                <a:cxn ang="0">
                  <a:pos x="5" y="0"/>
                </a:cxn>
                <a:cxn ang="0">
                  <a:pos x="8" y="0"/>
                </a:cxn>
                <a:cxn ang="0">
                  <a:pos x="13" y="0"/>
                </a:cxn>
                <a:cxn ang="0">
                  <a:pos x="16" y="0"/>
                </a:cxn>
                <a:cxn ang="0">
                  <a:pos x="19" y="3"/>
                </a:cxn>
                <a:cxn ang="0">
                  <a:pos x="23" y="5"/>
                </a:cxn>
                <a:cxn ang="0">
                  <a:pos x="23" y="5"/>
                </a:cxn>
              </a:cxnLst>
              <a:rect l="0" t="0" r="r" b="b"/>
              <a:pathLst>
                <a:path w="26" h="15">
                  <a:moveTo>
                    <a:pt x="23" y="5"/>
                  </a:moveTo>
                  <a:lnTo>
                    <a:pt x="25" y="8"/>
                  </a:lnTo>
                  <a:lnTo>
                    <a:pt x="25" y="12"/>
                  </a:lnTo>
                  <a:lnTo>
                    <a:pt x="26" y="13"/>
                  </a:lnTo>
                  <a:lnTo>
                    <a:pt x="26" y="14"/>
                  </a:lnTo>
                  <a:lnTo>
                    <a:pt x="21" y="15"/>
                  </a:lnTo>
                  <a:lnTo>
                    <a:pt x="17" y="14"/>
                  </a:lnTo>
                  <a:lnTo>
                    <a:pt x="13" y="12"/>
                  </a:lnTo>
                  <a:lnTo>
                    <a:pt x="9" y="8"/>
                  </a:lnTo>
                  <a:lnTo>
                    <a:pt x="5" y="10"/>
                  </a:lnTo>
                  <a:lnTo>
                    <a:pt x="1" y="10"/>
                  </a:lnTo>
                  <a:lnTo>
                    <a:pt x="1" y="7"/>
                  </a:lnTo>
                  <a:lnTo>
                    <a:pt x="1" y="5"/>
                  </a:lnTo>
                  <a:lnTo>
                    <a:pt x="0" y="3"/>
                  </a:lnTo>
                  <a:lnTo>
                    <a:pt x="1" y="3"/>
                  </a:lnTo>
                  <a:lnTo>
                    <a:pt x="1" y="2"/>
                  </a:lnTo>
                  <a:lnTo>
                    <a:pt x="2" y="2"/>
                  </a:lnTo>
                  <a:lnTo>
                    <a:pt x="5" y="0"/>
                  </a:lnTo>
                  <a:lnTo>
                    <a:pt x="8" y="0"/>
                  </a:lnTo>
                  <a:lnTo>
                    <a:pt x="13" y="0"/>
                  </a:lnTo>
                  <a:lnTo>
                    <a:pt x="16" y="0"/>
                  </a:lnTo>
                  <a:lnTo>
                    <a:pt x="19" y="3"/>
                  </a:lnTo>
                  <a:lnTo>
                    <a:pt x="23" y="5"/>
                  </a:lnTo>
                  <a:lnTo>
                    <a:pt x="23"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7" name="Freeform 537"/>
            <p:cNvSpPr>
              <a:spLocks/>
            </p:cNvSpPr>
            <p:nvPr/>
          </p:nvSpPr>
          <p:spPr bwMode="gray">
            <a:xfrm>
              <a:off x="4989513" y="3752851"/>
              <a:ext cx="7938" cy="4763"/>
            </a:xfrm>
            <a:custGeom>
              <a:avLst/>
              <a:gdLst/>
              <a:ahLst/>
              <a:cxnLst>
                <a:cxn ang="0">
                  <a:pos x="23" y="5"/>
                </a:cxn>
                <a:cxn ang="0">
                  <a:pos x="25" y="8"/>
                </a:cxn>
                <a:cxn ang="0">
                  <a:pos x="25" y="12"/>
                </a:cxn>
                <a:cxn ang="0">
                  <a:pos x="26" y="13"/>
                </a:cxn>
                <a:cxn ang="0">
                  <a:pos x="26" y="14"/>
                </a:cxn>
                <a:cxn ang="0">
                  <a:pos x="21" y="15"/>
                </a:cxn>
                <a:cxn ang="0">
                  <a:pos x="17" y="14"/>
                </a:cxn>
                <a:cxn ang="0">
                  <a:pos x="13" y="12"/>
                </a:cxn>
                <a:cxn ang="0">
                  <a:pos x="9" y="8"/>
                </a:cxn>
                <a:cxn ang="0">
                  <a:pos x="5" y="10"/>
                </a:cxn>
                <a:cxn ang="0">
                  <a:pos x="1" y="10"/>
                </a:cxn>
                <a:cxn ang="0">
                  <a:pos x="1" y="7"/>
                </a:cxn>
                <a:cxn ang="0">
                  <a:pos x="1" y="5"/>
                </a:cxn>
                <a:cxn ang="0">
                  <a:pos x="0" y="3"/>
                </a:cxn>
                <a:cxn ang="0">
                  <a:pos x="1" y="3"/>
                </a:cxn>
                <a:cxn ang="0">
                  <a:pos x="1" y="2"/>
                </a:cxn>
                <a:cxn ang="0">
                  <a:pos x="2" y="2"/>
                </a:cxn>
                <a:cxn ang="0">
                  <a:pos x="5" y="0"/>
                </a:cxn>
                <a:cxn ang="0">
                  <a:pos x="8" y="0"/>
                </a:cxn>
                <a:cxn ang="0">
                  <a:pos x="13" y="0"/>
                </a:cxn>
                <a:cxn ang="0">
                  <a:pos x="16" y="0"/>
                </a:cxn>
                <a:cxn ang="0">
                  <a:pos x="19" y="3"/>
                </a:cxn>
                <a:cxn ang="0">
                  <a:pos x="23" y="5"/>
                </a:cxn>
                <a:cxn ang="0">
                  <a:pos x="23" y="5"/>
                </a:cxn>
              </a:cxnLst>
              <a:rect l="0" t="0" r="r" b="b"/>
              <a:pathLst>
                <a:path w="26" h="15">
                  <a:moveTo>
                    <a:pt x="23" y="5"/>
                  </a:moveTo>
                  <a:lnTo>
                    <a:pt x="25" y="8"/>
                  </a:lnTo>
                  <a:lnTo>
                    <a:pt x="25" y="12"/>
                  </a:lnTo>
                  <a:lnTo>
                    <a:pt x="26" y="13"/>
                  </a:lnTo>
                  <a:lnTo>
                    <a:pt x="26" y="14"/>
                  </a:lnTo>
                  <a:lnTo>
                    <a:pt x="21" y="15"/>
                  </a:lnTo>
                  <a:lnTo>
                    <a:pt x="17" y="14"/>
                  </a:lnTo>
                  <a:lnTo>
                    <a:pt x="13" y="12"/>
                  </a:lnTo>
                  <a:lnTo>
                    <a:pt x="9" y="8"/>
                  </a:lnTo>
                  <a:lnTo>
                    <a:pt x="5" y="10"/>
                  </a:lnTo>
                  <a:lnTo>
                    <a:pt x="1" y="10"/>
                  </a:lnTo>
                  <a:lnTo>
                    <a:pt x="1" y="7"/>
                  </a:lnTo>
                  <a:lnTo>
                    <a:pt x="1" y="5"/>
                  </a:lnTo>
                  <a:lnTo>
                    <a:pt x="0" y="3"/>
                  </a:lnTo>
                  <a:lnTo>
                    <a:pt x="1" y="3"/>
                  </a:lnTo>
                  <a:lnTo>
                    <a:pt x="1" y="2"/>
                  </a:lnTo>
                  <a:lnTo>
                    <a:pt x="2" y="2"/>
                  </a:lnTo>
                  <a:lnTo>
                    <a:pt x="5" y="0"/>
                  </a:lnTo>
                  <a:lnTo>
                    <a:pt x="8" y="0"/>
                  </a:lnTo>
                  <a:lnTo>
                    <a:pt x="13" y="0"/>
                  </a:lnTo>
                  <a:lnTo>
                    <a:pt x="16" y="0"/>
                  </a:lnTo>
                  <a:lnTo>
                    <a:pt x="19" y="3"/>
                  </a:lnTo>
                  <a:lnTo>
                    <a:pt x="23" y="5"/>
                  </a:lnTo>
                  <a:lnTo>
                    <a:pt x="23"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8" name="Freeform 538"/>
            <p:cNvSpPr>
              <a:spLocks/>
            </p:cNvSpPr>
            <p:nvPr/>
          </p:nvSpPr>
          <p:spPr bwMode="gray">
            <a:xfrm>
              <a:off x="4965700" y="3754438"/>
              <a:ext cx="17463" cy="14288"/>
            </a:xfrm>
            <a:custGeom>
              <a:avLst/>
              <a:gdLst/>
              <a:ahLst/>
              <a:cxnLst>
                <a:cxn ang="0">
                  <a:pos x="42" y="0"/>
                </a:cxn>
                <a:cxn ang="0">
                  <a:pos x="42" y="0"/>
                </a:cxn>
                <a:cxn ang="0">
                  <a:pos x="42" y="0"/>
                </a:cxn>
                <a:cxn ang="0">
                  <a:pos x="42" y="0"/>
                </a:cxn>
                <a:cxn ang="0">
                  <a:pos x="42" y="0"/>
                </a:cxn>
                <a:cxn ang="0">
                  <a:pos x="40" y="3"/>
                </a:cxn>
                <a:cxn ang="0">
                  <a:pos x="36" y="5"/>
                </a:cxn>
                <a:cxn ang="0">
                  <a:pos x="38" y="6"/>
                </a:cxn>
                <a:cxn ang="0">
                  <a:pos x="39" y="6"/>
                </a:cxn>
                <a:cxn ang="0">
                  <a:pos x="42" y="6"/>
                </a:cxn>
                <a:cxn ang="0">
                  <a:pos x="42" y="7"/>
                </a:cxn>
                <a:cxn ang="0">
                  <a:pos x="41" y="8"/>
                </a:cxn>
                <a:cxn ang="0">
                  <a:pos x="39" y="9"/>
                </a:cxn>
                <a:cxn ang="0">
                  <a:pos x="40" y="13"/>
                </a:cxn>
                <a:cxn ang="0">
                  <a:pos x="41" y="14"/>
                </a:cxn>
                <a:cxn ang="0">
                  <a:pos x="42" y="14"/>
                </a:cxn>
                <a:cxn ang="0">
                  <a:pos x="44" y="14"/>
                </a:cxn>
                <a:cxn ang="0">
                  <a:pos x="48" y="13"/>
                </a:cxn>
                <a:cxn ang="0">
                  <a:pos x="51" y="13"/>
                </a:cxn>
                <a:cxn ang="0">
                  <a:pos x="55" y="14"/>
                </a:cxn>
                <a:cxn ang="0">
                  <a:pos x="57" y="16"/>
                </a:cxn>
                <a:cxn ang="0">
                  <a:pos x="54" y="24"/>
                </a:cxn>
                <a:cxn ang="0">
                  <a:pos x="48" y="33"/>
                </a:cxn>
                <a:cxn ang="0">
                  <a:pos x="42" y="40"/>
                </a:cxn>
                <a:cxn ang="0">
                  <a:pos x="35" y="46"/>
                </a:cxn>
                <a:cxn ang="0">
                  <a:pos x="33" y="44"/>
                </a:cxn>
                <a:cxn ang="0">
                  <a:pos x="31" y="40"/>
                </a:cxn>
                <a:cxn ang="0">
                  <a:pos x="25" y="39"/>
                </a:cxn>
                <a:cxn ang="0">
                  <a:pos x="20" y="38"/>
                </a:cxn>
                <a:cxn ang="0">
                  <a:pos x="19" y="32"/>
                </a:cxn>
                <a:cxn ang="0">
                  <a:pos x="16" y="27"/>
                </a:cxn>
                <a:cxn ang="0">
                  <a:pos x="11" y="29"/>
                </a:cxn>
                <a:cxn ang="0">
                  <a:pos x="8" y="31"/>
                </a:cxn>
                <a:cxn ang="0">
                  <a:pos x="5" y="31"/>
                </a:cxn>
                <a:cxn ang="0">
                  <a:pos x="0" y="29"/>
                </a:cxn>
                <a:cxn ang="0">
                  <a:pos x="0" y="27"/>
                </a:cxn>
                <a:cxn ang="0">
                  <a:pos x="1" y="24"/>
                </a:cxn>
                <a:cxn ang="0">
                  <a:pos x="3" y="21"/>
                </a:cxn>
                <a:cxn ang="0">
                  <a:pos x="7" y="17"/>
                </a:cxn>
                <a:cxn ang="0">
                  <a:pos x="13" y="13"/>
                </a:cxn>
                <a:cxn ang="0">
                  <a:pos x="19" y="9"/>
                </a:cxn>
                <a:cxn ang="0">
                  <a:pos x="32" y="4"/>
                </a:cxn>
                <a:cxn ang="0">
                  <a:pos x="42" y="0"/>
                </a:cxn>
                <a:cxn ang="0">
                  <a:pos x="42" y="0"/>
                </a:cxn>
              </a:cxnLst>
              <a:rect l="0" t="0" r="r" b="b"/>
              <a:pathLst>
                <a:path w="57" h="46">
                  <a:moveTo>
                    <a:pt x="42" y="0"/>
                  </a:moveTo>
                  <a:lnTo>
                    <a:pt x="42" y="0"/>
                  </a:lnTo>
                  <a:lnTo>
                    <a:pt x="42" y="0"/>
                  </a:lnTo>
                  <a:lnTo>
                    <a:pt x="42" y="0"/>
                  </a:lnTo>
                  <a:lnTo>
                    <a:pt x="42" y="0"/>
                  </a:lnTo>
                  <a:lnTo>
                    <a:pt x="40" y="3"/>
                  </a:lnTo>
                  <a:lnTo>
                    <a:pt x="36" y="5"/>
                  </a:lnTo>
                  <a:lnTo>
                    <a:pt x="38" y="6"/>
                  </a:lnTo>
                  <a:lnTo>
                    <a:pt x="39" y="6"/>
                  </a:lnTo>
                  <a:lnTo>
                    <a:pt x="42" y="6"/>
                  </a:lnTo>
                  <a:lnTo>
                    <a:pt x="42" y="7"/>
                  </a:lnTo>
                  <a:lnTo>
                    <a:pt x="41" y="8"/>
                  </a:lnTo>
                  <a:lnTo>
                    <a:pt x="39" y="9"/>
                  </a:lnTo>
                  <a:lnTo>
                    <a:pt x="40" y="13"/>
                  </a:lnTo>
                  <a:lnTo>
                    <a:pt x="41" y="14"/>
                  </a:lnTo>
                  <a:lnTo>
                    <a:pt x="42" y="14"/>
                  </a:lnTo>
                  <a:lnTo>
                    <a:pt x="44" y="14"/>
                  </a:lnTo>
                  <a:lnTo>
                    <a:pt x="48" y="13"/>
                  </a:lnTo>
                  <a:lnTo>
                    <a:pt x="51" y="13"/>
                  </a:lnTo>
                  <a:lnTo>
                    <a:pt x="55" y="14"/>
                  </a:lnTo>
                  <a:lnTo>
                    <a:pt x="57" y="16"/>
                  </a:lnTo>
                  <a:lnTo>
                    <a:pt x="54" y="24"/>
                  </a:lnTo>
                  <a:lnTo>
                    <a:pt x="48" y="33"/>
                  </a:lnTo>
                  <a:lnTo>
                    <a:pt x="42" y="40"/>
                  </a:lnTo>
                  <a:lnTo>
                    <a:pt x="35" y="46"/>
                  </a:lnTo>
                  <a:lnTo>
                    <a:pt x="33" y="44"/>
                  </a:lnTo>
                  <a:lnTo>
                    <a:pt x="31" y="40"/>
                  </a:lnTo>
                  <a:lnTo>
                    <a:pt x="25" y="39"/>
                  </a:lnTo>
                  <a:lnTo>
                    <a:pt x="20" y="38"/>
                  </a:lnTo>
                  <a:lnTo>
                    <a:pt x="19" y="32"/>
                  </a:lnTo>
                  <a:lnTo>
                    <a:pt x="16" y="27"/>
                  </a:lnTo>
                  <a:lnTo>
                    <a:pt x="11" y="29"/>
                  </a:lnTo>
                  <a:lnTo>
                    <a:pt x="8" y="31"/>
                  </a:lnTo>
                  <a:lnTo>
                    <a:pt x="5" y="31"/>
                  </a:lnTo>
                  <a:lnTo>
                    <a:pt x="0" y="29"/>
                  </a:lnTo>
                  <a:lnTo>
                    <a:pt x="0" y="27"/>
                  </a:lnTo>
                  <a:lnTo>
                    <a:pt x="1" y="24"/>
                  </a:lnTo>
                  <a:lnTo>
                    <a:pt x="3" y="21"/>
                  </a:lnTo>
                  <a:lnTo>
                    <a:pt x="7" y="17"/>
                  </a:lnTo>
                  <a:lnTo>
                    <a:pt x="13" y="13"/>
                  </a:lnTo>
                  <a:lnTo>
                    <a:pt x="19" y="9"/>
                  </a:lnTo>
                  <a:lnTo>
                    <a:pt x="32" y="4"/>
                  </a:lnTo>
                  <a:lnTo>
                    <a:pt x="42" y="0"/>
                  </a:lnTo>
                  <a:lnTo>
                    <a:pt x="4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39" name="Freeform 539"/>
            <p:cNvSpPr>
              <a:spLocks/>
            </p:cNvSpPr>
            <p:nvPr/>
          </p:nvSpPr>
          <p:spPr bwMode="gray">
            <a:xfrm>
              <a:off x="4965700" y="3754438"/>
              <a:ext cx="17463" cy="14288"/>
            </a:xfrm>
            <a:custGeom>
              <a:avLst/>
              <a:gdLst/>
              <a:ahLst/>
              <a:cxnLst>
                <a:cxn ang="0">
                  <a:pos x="42" y="0"/>
                </a:cxn>
                <a:cxn ang="0">
                  <a:pos x="42" y="0"/>
                </a:cxn>
                <a:cxn ang="0">
                  <a:pos x="42" y="0"/>
                </a:cxn>
                <a:cxn ang="0">
                  <a:pos x="42" y="0"/>
                </a:cxn>
                <a:cxn ang="0">
                  <a:pos x="42" y="0"/>
                </a:cxn>
                <a:cxn ang="0">
                  <a:pos x="40" y="3"/>
                </a:cxn>
                <a:cxn ang="0">
                  <a:pos x="36" y="5"/>
                </a:cxn>
                <a:cxn ang="0">
                  <a:pos x="38" y="6"/>
                </a:cxn>
                <a:cxn ang="0">
                  <a:pos x="39" y="6"/>
                </a:cxn>
                <a:cxn ang="0">
                  <a:pos x="42" y="6"/>
                </a:cxn>
                <a:cxn ang="0">
                  <a:pos x="42" y="7"/>
                </a:cxn>
                <a:cxn ang="0">
                  <a:pos x="41" y="8"/>
                </a:cxn>
                <a:cxn ang="0">
                  <a:pos x="39" y="9"/>
                </a:cxn>
                <a:cxn ang="0">
                  <a:pos x="40" y="13"/>
                </a:cxn>
                <a:cxn ang="0">
                  <a:pos x="41" y="14"/>
                </a:cxn>
                <a:cxn ang="0">
                  <a:pos x="42" y="14"/>
                </a:cxn>
                <a:cxn ang="0">
                  <a:pos x="44" y="14"/>
                </a:cxn>
                <a:cxn ang="0">
                  <a:pos x="48" y="13"/>
                </a:cxn>
                <a:cxn ang="0">
                  <a:pos x="51" y="13"/>
                </a:cxn>
                <a:cxn ang="0">
                  <a:pos x="55" y="14"/>
                </a:cxn>
                <a:cxn ang="0">
                  <a:pos x="57" y="16"/>
                </a:cxn>
                <a:cxn ang="0">
                  <a:pos x="54" y="24"/>
                </a:cxn>
                <a:cxn ang="0">
                  <a:pos x="48" y="33"/>
                </a:cxn>
                <a:cxn ang="0">
                  <a:pos x="42" y="40"/>
                </a:cxn>
                <a:cxn ang="0">
                  <a:pos x="35" y="46"/>
                </a:cxn>
                <a:cxn ang="0">
                  <a:pos x="33" y="44"/>
                </a:cxn>
                <a:cxn ang="0">
                  <a:pos x="31" y="40"/>
                </a:cxn>
                <a:cxn ang="0">
                  <a:pos x="25" y="39"/>
                </a:cxn>
                <a:cxn ang="0">
                  <a:pos x="20" y="38"/>
                </a:cxn>
                <a:cxn ang="0">
                  <a:pos x="19" y="32"/>
                </a:cxn>
                <a:cxn ang="0">
                  <a:pos x="16" y="27"/>
                </a:cxn>
                <a:cxn ang="0">
                  <a:pos x="11" y="29"/>
                </a:cxn>
                <a:cxn ang="0">
                  <a:pos x="8" y="31"/>
                </a:cxn>
                <a:cxn ang="0">
                  <a:pos x="5" y="31"/>
                </a:cxn>
                <a:cxn ang="0">
                  <a:pos x="0" y="29"/>
                </a:cxn>
                <a:cxn ang="0">
                  <a:pos x="0" y="27"/>
                </a:cxn>
                <a:cxn ang="0">
                  <a:pos x="1" y="24"/>
                </a:cxn>
                <a:cxn ang="0">
                  <a:pos x="3" y="21"/>
                </a:cxn>
                <a:cxn ang="0">
                  <a:pos x="7" y="17"/>
                </a:cxn>
                <a:cxn ang="0">
                  <a:pos x="13" y="13"/>
                </a:cxn>
                <a:cxn ang="0">
                  <a:pos x="19" y="9"/>
                </a:cxn>
                <a:cxn ang="0">
                  <a:pos x="32" y="4"/>
                </a:cxn>
                <a:cxn ang="0">
                  <a:pos x="42" y="0"/>
                </a:cxn>
                <a:cxn ang="0">
                  <a:pos x="42" y="0"/>
                </a:cxn>
              </a:cxnLst>
              <a:rect l="0" t="0" r="r" b="b"/>
              <a:pathLst>
                <a:path w="57" h="46">
                  <a:moveTo>
                    <a:pt x="42" y="0"/>
                  </a:moveTo>
                  <a:lnTo>
                    <a:pt x="42" y="0"/>
                  </a:lnTo>
                  <a:lnTo>
                    <a:pt x="42" y="0"/>
                  </a:lnTo>
                  <a:lnTo>
                    <a:pt x="42" y="0"/>
                  </a:lnTo>
                  <a:lnTo>
                    <a:pt x="42" y="0"/>
                  </a:lnTo>
                  <a:lnTo>
                    <a:pt x="40" y="3"/>
                  </a:lnTo>
                  <a:lnTo>
                    <a:pt x="36" y="5"/>
                  </a:lnTo>
                  <a:lnTo>
                    <a:pt x="38" y="6"/>
                  </a:lnTo>
                  <a:lnTo>
                    <a:pt x="39" y="6"/>
                  </a:lnTo>
                  <a:lnTo>
                    <a:pt x="42" y="6"/>
                  </a:lnTo>
                  <a:lnTo>
                    <a:pt x="42" y="7"/>
                  </a:lnTo>
                  <a:lnTo>
                    <a:pt x="41" y="8"/>
                  </a:lnTo>
                  <a:lnTo>
                    <a:pt x="39" y="9"/>
                  </a:lnTo>
                  <a:lnTo>
                    <a:pt x="40" y="13"/>
                  </a:lnTo>
                  <a:lnTo>
                    <a:pt x="41" y="14"/>
                  </a:lnTo>
                  <a:lnTo>
                    <a:pt x="42" y="14"/>
                  </a:lnTo>
                  <a:lnTo>
                    <a:pt x="44" y="14"/>
                  </a:lnTo>
                  <a:lnTo>
                    <a:pt x="48" y="13"/>
                  </a:lnTo>
                  <a:lnTo>
                    <a:pt x="51" y="13"/>
                  </a:lnTo>
                  <a:lnTo>
                    <a:pt x="55" y="14"/>
                  </a:lnTo>
                  <a:lnTo>
                    <a:pt x="57" y="16"/>
                  </a:lnTo>
                  <a:lnTo>
                    <a:pt x="54" y="24"/>
                  </a:lnTo>
                  <a:lnTo>
                    <a:pt x="48" y="33"/>
                  </a:lnTo>
                  <a:lnTo>
                    <a:pt x="42" y="40"/>
                  </a:lnTo>
                  <a:lnTo>
                    <a:pt x="35" y="46"/>
                  </a:lnTo>
                  <a:lnTo>
                    <a:pt x="33" y="44"/>
                  </a:lnTo>
                  <a:lnTo>
                    <a:pt x="31" y="40"/>
                  </a:lnTo>
                  <a:lnTo>
                    <a:pt x="25" y="39"/>
                  </a:lnTo>
                  <a:lnTo>
                    <a:pt x="20" y="38"/>
                  </a:lnTo>
                  <a:lnTo>
                    <a:pt x="19" y="32"/>
                  </a:lnTo>
                  <a:lnTo>
                    <a:pt x="16" y="27"/>
                  </a:lnTo>
                  <a:lnTo>
                    <a:pt x="11" y="29"/>
                  </a:lnTo>
                  <a:lnTo>
                    <a:pt x="8" y="31"/>
                  </a:lnTo>
                  <a:lnTo>
                    <a:pt x="5" y="31"/>
                  </a:lnTo>
                  <a:lnTo>
                    <a:pt x="0" y="29"/>
                  </a:lnTo>
                  <a:lnTo>
                    <a:pt x="0" y="27"/>
                  </a:lnTo>
                  <a:lnTo>
                    <a:pt x="1" y="24"/>
                  </a:lnTo>
                  <a:lnTo>
                    <a:pt x="3" y="21"/>
                  </a:lnTo>
                  <a:lnTo>
                    <a:pt x="7" y="17"/>
                  </a:lnTo>
                  <a:lnTo>
                    <a:pt x="13" y="13"/>
                  </a:lnTo>
                  <a:lnTo>
                    <a:pt x="19" y="9"/>
                  </a:lnTo>
                  <a:lnTo>
                    <a:pt x="32" y="4"/>
                  </a:lnTo>
                  <a:lnTo>
                    <a:pt x="42" y="0"/>
                  </a:lnTo>
                  <a:lnTo>
                    <a:pt x="4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0" name="Freeform 540"/>
            <p:cNvSpPr>
              <a:spLocks/>
            </p:cNvSpPr>
            <p:nvPr/>
          </p:nvSpPr>
          <p:spPr bwMode="gray">
            <a:xfrm>
              <a:off x="6626225" y="4484688"/>
              <a:ext cx="26988" cy="25400"/>
            </a:xfrm>
            <a:custGeom>
              <a:avLst/>
              <a:gdLst/>
              <a:ahLst/>
              <a:cxnLst>
                <a:cxn ang="0">
                  <a:pos x="19" y="3"/>
                </a:cxn>
                <a:cxn ang="0">
                  <a:pos x="26" y="4"/>
                </a:cxn>
                <a:cxn ang="0">
                  <a:pos x="29" y="11"/>
                </a:cxn>
                <a:cxn ang="0">
                  <a:pos x="34" y="15"/>
                </a:cxn>
                <a:cxn ang="0">
                  <a:pos x="34" y="13"/>
                </a:cxn>
                <a:cxn ang="0">
                  <a:pos x="32" y="8"/>
                </a:cxn>
                <a:cxn ang="0">
                  <a:pos x="31" y="2"/>
                </a:cxn>
                <a:cxn ang="0">
                  <a:pos x="34" y="1"/>
                </a:cxn>
                <a:cxn ang="0">
                  <a:pos x="41" y="1"/>
                </a:cxn>
                <a:cxn ang="0">
                  <a:pos x="47" y="7"/>
                </a:cxn>
                <a:cxn ang="0">
                  <a:pos x="50" y="13"/>
                </a:cxn>
                <a:cxn ang="0">
                  <a:pos x="54" y="19"/>
                </a:cxn>
                <a:cxn ang="0">
                  <a:pos x="54" y="29"/>
                </a:cxn>
                <a:cxn ang="0">
                  <a:pos x="57" y="42"/>
                </a:cxn>
                <a:cxn ang="0">
                  <a:pos x="62" y="49"/>
                </a:cxn>
                <a:cxn ang="0">
                  <a:pos x="74" y="52"/>
                </a:cxn>
                <a:cxn ang="0">
                  <a:pos x="84" y="54"/>
                </a:cxn>
                <a:cxn ang="0">
                  <a:pos x="84" y="57"/>
                </a:cxn>
                <a:cxn ang="0">
                  <a:pos x="80" y="60"/>
                </a:cxn>
                <a:cxn ang="0">
                  <a:pos x="76" y="69"/>
                </a:cxn>
                <a:cxn ang="0">
                  <a:pos x="79" y="75"/>
                </a:cxn>
                <a:cxn ang="0">
                  <a:pos x="81" y="82"/>
                </a:cxn>
                <a:cxn ang="0">
                  <a:pos x="76" y="82"/>
                </a:cxn>
                <a:cxn ang="0">
                  <a:pos x="70" y="78"/>
                </a:cxn>
                <a:cxn ang="0">
                  <a:pos x="59" y="72"/>
                </a:cxn>
                <a:cxn ang="0">
                  <a:pos x="49" y="69"/>
                </a:cxn>
                <a:cxn ang="0">
                  <a:pos x="42" y="65"/>
                </a:cxn>
                <a:cxn ang="0">
                  <a:pos x="41" y="56"/>
                </a:cxn>
                <a:cxn ang="0">
                  <a:pos x="39" y="48"/>
                </a:cxn>
                <a:cxn ang="0">
                  <a:pos x="36" y="44"/>
                </a:cxn>
                <a:cxn ang="0">
                  <a:pos x="35" y="37"/>
                </a:cxn>
                <a:cxn ang="0">
                  <a:pos x="32" y="33"/>
                </a:cxn>
                <a:cxn ang="0">
                  <a:pos x="24" y="31"/>
                </a:cxn>
                <a:cxn ang="0">
                  <a:pos x="16" y="32"/>
                </a:cxn>
                <a:cxn ang="0">
                  <a:pos x="11" y="32"/>
                </a:cxn>
                <a:cxn ang="0">
                  <a:pos x="6" y="31"/>
                </a:cxn>
                <a:cxn ang="0">
                  <a:pos x="2" y="29"/>
                </a:cxn>
                <a:cxn ang="0">
                  <a:pos x="7" y="20"/>
                </a:cxn>
                <a:cxn ang="0">
                  <a:pos x="13" y="12"/>
                </a:cxn>
                <a:cxn ang="0">
                  <a:pos x="11" y="9"/>
                </a:cxn>
              </a:cxnLst>
              <a:rect l="0" t="0" r="r" b="b"/>
              <a:pathLst>
                <a:path w="86" h="82">
                  <a:moveTo>
                    <a:pt x="14" y="7"/>
                  </a:moveTo>
                  <a:lnTo>
                    <a:pt x="19" y="3"/>
                  </a:lnTo>
                  <a:lnTo>
                    <a:pt x="24" y="2"/>
                  </a:lnTo>
                  <a:lnTo>
                    <a:pt x="26" y="4"/>
                  </a:lnTo>
                  <a:lnTo>
                    <a:pt x="27" y="8"/>
                  </a:lnTo>
                  <a:lnTo>
                    <a:pt x="29" y="11"/>
                  </a:lnTo>
                  <a:lnTo>
                    <a:pt x="31" y="15"/>
                  </a:lnTo>
                  <a:lnTo>
                    <a:pt x="34" y="15"/>
                  </a:lnTo>
                  <a:lnTo>
                    <a:pt x="35" y="15"/>
                  </a:lnTo>
                  <a:lnTo>
                    <a:pt x="34" y="13"/>
                  </a:lnTo>
                  <a:lnTo>
                    <a:pt x="33" y="11"/>
                  </a:lnTo>
                  <a:lnTo>
                    <a:pt x="32" y="8"/>
                  </a:lnTo>
                  <a:lnTo>
                    <a:pt x="30" y="4"/>
                  </a:lnTo>
                  <a:lnTo>
                    <a:pt x="31" y="2"/>
                  </a:lnTo>
                  <a:lnTo>
                    <a:pt x="32" y="1"/>
                  </a:lnTo>
                  <a:lnTo>
                    <a:pt x="34" y="1"/>
                  </a:lnTo>
                  <a:lnTo>
                    <a:pt x="36" y="0"/>
                  </a:lnTo>
                  <a:lnTo>
                    <a:pt x="41" y="1"/>
                  </a:lnTo>
                  <a:lnTo>
                    <a:pt x="46" y="3"/>
                  </a:lnTo>
                  <a:lnTo>
                    <a:pt x="47" y="7"/>
                  </a:lnTo>
                  <a:lnTo>
                    <a:pt x="48" y="11"/>
                  </a:lnTo>
                  <a:lnTo>
                    <a:pt x="50" y="13"/>
                  </a:lnTo>
                  <a:lnTo>
                    <a:pt x="52" y="16"/>
                  </a:lnTo>
                  <a:lnTo>
                    <a:pt x="54" y="19"/>
                  </a:lnTo>
                  <a:lnTo>
                    <a:pt x="54" y="23"/>
                  </a:lnTo>
                  <a:lnTo>
                    <a:pt x="54" y="29"/>
                  </a:lnTo>
                  <a:lnTo>
                    <a:pt x="56" y="39"/>
                  </a:lnTo>
                  <a:lnTo>
                    <a:pt x="57" y="42"/>
                  </a:lnTo>
                  <a:lnTo>
                    <a:pt x="59" y="45"/>
                  </a:lnTo>
                  <a:lnTo>
                    <a:pt x="62" y="49"/>
                  </a:lnTo>
                  <a:lnTo>
                    <a:pt x="65" y="50"/>
                  </a:lnTo>
                  <a:lnTo>
                    <a:pt x="74" y="52"/>
                  </a:lnTo>
                  <a:lnTo>
                    <a:pt x="83" y="54"/>
                  </a:lnTo>
                  <a:lnTo>
                    <a:pt x="84" y="54"/>
                  </a:lnTo>
                  <a:lnTo>
                    <a:pt x="86" y="56"/>
                  </a:lnTo>
                  <a:lnTo>
                    <a:pt x="84" y="57"/>
                  </a:lnTo>
                  <a:lnTo>
                    <a:pt x="83" y="58"/>
                  </a:lnTo>
                  <a:lnTo>
                    <a:pt x="80" y="60"/>
                  </a:lnTo>
                  <a:lnTo>
                    <a:pt x="79" y="64"/>
                  </a:lnTo>
                  <a:lnTo>
                    <a:pt x="76" y="69"/>
                  </a:lnTo>
                  <a:lnTo>
                    <a:pt x="76" y="72"/>
                  </a:lnTo>
                  <a:lnTo>
                    <a:pt x="79" y="75"/>
                  </a:lnTo>
                  <a:lnTo>
                    <a:pt x="83" y="78"/>
                  </a:lnTo>
                  <a:lnTo>
                    <a:pt x="81" y="82"/>
                  </a:lnTo>
                  <a:lnTo>
                    <a:pt x="79" y="82"/>
                  </a:lnTo>
                  <a:lnTo>
                    <a:pt x="76" y="82"/>
                  </a:lnTo>
                  <a:lnTo>
                    <a:pt x="73" y="82"/>
                  </a:lnTo>
                  <a:lnTo>
                    <a:pt x="70" y="78"/>
                  </a:lnTo>
                  <a:lnTo>
                    <a:pt x="65" y="75"/>
                  </a:lnTo>
                  <a:lnTo>
                    <a:pt x="59" y="72"/>
                  </a:lnTo>
                  <a:lnTo>
                    <a:pt x="54" y="69"/>
                  </a:lnTo>
                  <a:lnTo>
                    <a:pt x="49" y="69"/>
                  </a:lnTo>
                  <a:lnTo>
                    <a:pt x="46" y="67"/>
                  </a:lnTo>
                  <a:lnTo>
                    <a:pt x="42" y="65"/>
                  </a:lnTo>
                  <a:lnTo>
                    <a:pt x="40" y="60"/>
                  </a:lnTo>
                  <a:lnTo>
                    <a:pt x="41" y="56"/>
                  </a:lnTo>
                  <a:lnTo>
                    <a:pt x="42" y="50"/>
                  </a:lnTo>
                  <a:lnTo>
                    <a:pt x="39" y="48"/>
                  </a:lnTo>
                  <a:lnTo>
                    <a:pt x="38" y="46"/>
                  </a:lnTo>
                  <a:lnTo>
                    <a:pt x="36" y="44"/>
                  </a:lnTo>
                  <a:lnTo>
                    <a:pt x="35" y="41"/>
                  </a:lnTo>
                  <a:lnTo>
                    <a:pt x="35" y="37"/>
                  </a:lnTo>
                  <a:lnTo>
                    <a:pt x="34" y="34"/>
                  </a:lnTo>
                  <a:lnTo>
                    <a:pt x="32" y="33"/>
                  </a:lnTo>
                  <a:lnTo>
                    <a:pt x="27" y="32"/>
                  </a:lnTo>
                  <a:lnTo>
                    <a:pt x="24" y="31"/>
                  </a:lnTo>
                  <a:lnTo>
                    <a:pt x="19" y="31"/>
                  </a:lnTo>
                  <a:lnTo>
                    <a:pt x="16" y="32"/>
                  </a:lnTo>
                  <a:lnTo>
                    <a:pt x="14" y="33"/>
                  </a:lnTo>
                  <a:lnTo>
                    <a:pt x="11" y="32"/>
                  </a:lnTo>
                  <a:lnTo>
                    <a:pt x="8" y="31"/>
                  </a:lnTo>
                  <a:lnTo>
                    <a:pt x="6" y="31"/>
                  </a:lnTo>
                  <a:lnTo>
                    <a:pt x="3" y="29"/>
                  </a:lnTo>
                  <a:lnTo>
                    <a:pt x="2" y="29"/>
                  </a:lnTo>
                  <a:lnTo>
                    <a:pt x="0" y="26"/>
                  </a:lnTo>
                  <a:lnTo>
                    <a:pt x="7" y="20"/>
                  </a:lnTo>
                  <a:lnTo>
                    <a:pt x="15" y="15"/>
                  </a:lnTo>
                  <a:lnTo>
                    <a:pt x="13" y="12"/>
                  </a:lnTo>
                  <a:lnTo>
                    <a:pt x="11" y="10"/>
                  </a:lnTo>
                  <a:lnTo>
                    <a:pt x="11" y="9"/>
                  </a:lnTo>
                  <a:lnTo>
                    <a:pt x="14"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1" name="Freeform 541"/>
            <p:cNvSpPr>
              <a:spLocks/>
            </p:cNvSpPr>
            <p:nvPr/>
          </p:nvSpPr>
          <p:spPr bwMode="gray">
            <a:xfrm>
              <a:off x="6626225" y="4484688"/>
              <a:ext cx="26988" cy="25400"/>
            </a:xfrm>
            <a:custGeom>
              <a:avLst/>
              <a:gdLst/>
              <a:ahLst/>
              <a:cxnLst>
                <a:cxn ang="0">
                  <a:pos x="19" y="3"/>
                </a:cxn>
                <a:cxn ang="0">
                  <a:pos x="26" y="4"/>
                </a:cxn>
                <a:cxn ang="0">
                  <a:pos x="29" y="11"/>
                </a:cxn>
                <a:cxn ang="0">
                  <a:pos x="34" y="15"/>
                </a:cxn>
                <a:cxn ang="0">
                  <a:pos x="34" y="13"/>
                </a:cxn>
                <a:cxn ang="0">
                  <a:pos x="32" y="8"/>
                </a:cxn>
                <a:cxn ang="0">
                  <a:pos x="31" y="2"/>
                </a:cxn>
                <a:cxn ang="0">
                  <a:pos x="34" y="1"/>
                </a:cxn>
                <a:cxn ang="0">
                  <a:pos x="41" y="1"/>
                </a:cxn>
                <a:cxn ang="0">
                  <a:pos x="47" y="7"/>
                </a:cxn>
                <a:cxn ang="0">
                  <a:pos x="50" y="13"/>
                </a:cxn>
                <a:cxn ang="0">
                  <a:pos x="54" y="19"/>
                </a:cxn>
                <a:cxn ang="0">
                  <a:pos x="54" y="29"/>
                </a:cxn>
                <a:cxn ang="0">
                  <a:pos x="57" y="42"/>
                </a:cxn>
                <a:cxn ang="0">
                  <a:pos x="62" y="49"/>
                </a:cxn>
                <a:cxn ang="0">
                  <a:pos x="74" y="52"/>
                </a:cxn>
                <a:cxn ang="0">
                  <a:pos x="84" y="54"/>
                </a:cxn>
                <a:cxn ang="0">
                  <a:pos x="84" y="57"/>
                </a:cxn>
                <a:cxn ang="0">
                  <a:pos x="80" y="60"/>
                </a:cxn>
                <a:cxn ang="0">
                  <a:pos x="76" y="69"/>
                </a:cxn>
                <a:cxn ang="0">
                  <a:pos x="79" y="75"/>
                </a:cxn>
                <a:cxn ang="0">
                  <a:pos x="81" y="82"/>
                </a:cxn>
                <a:cxn ang="0">
                  <a:pos x="76" y="82"/>
                </a:cxn>
                <a:cxn ang="0">
                  <a:pos x="70" y="78"/>
                </a:cxn>
                <a:cxn ang="0">
                  <a:pos x="59" y="72"/>
                </a:cxn>
                <a:cxn ang="0">
                  <a:pos x="49" y="69"/>
                </a:cxn>
                <a:cxn ang="0">
                  <a:pos x="42" y="65"/>
                </a:cxn>
                <a:cxn ang="0">
                  <a:pos x="41" y="56"/>
                </a:cxn>
                <a:cxn ang="0">
                  <a:pos x="39" y="48"/>
                </a:cxn>
                <a:cxn ang="0">
                  <a:pos x="36" y="44"/>
                </a:cxn>
                <a:cxn ang="0">
                  <a:pos x="35" y="37"/>
                </a:cxn>
                <a:cxn ang="0">
                  <a:pos x="32" y="33"/>
                </a:cxn>
                <a:cxn ang="0">
                  <a:pos x="24" y="31"/>
                </a:cxn>
                <a:cxn ang="0">
                  <a:pos x="16" y="32"/>
                </a:cxn>
                <a:cxn ang="0">
                  <a:pos x="11" y="32"/>
                </a:cxn>
                <a:cxn ang="0">
                  <a:pos x="6" y="31"/>
                </a:cxn>
                <a:cxn ang="0">
                  <a:pos x="2" y="29"/>
                </a:cxn>
                <a:cxn ang="0">
                  <a:pos x="7" y="20"/>
                </a:cxn>
                <a:cxn ang="0">
                  <a:pos x="13" y="12"/>
                </a:cxn>
                <a:cxn ang="0">
                  <a:pos x="11" y="9"/>
                </a:cxn>
              </a:cxnLst>
              <a:rect l="0" t="0" r="r" b="b"/>
              <a:pathLst>
                <a:path w="86" h="82">
                  <a:moveTo>
                    <a:pt x="14" y="7"/>
                  </a:moveTo>
                  <a:lnTo>
                    <a:pt x="19" y="3"/>
                  </a:lnTo>
                  <a:lnTo>
                    <a:pt x="24" y="2"/>
                  </a:lnTo>
                  <a:lnTo>
                    <a:pt x="26" y="4"/>
                  </a:lnTo>
                  <a:lnTo>
                    <a:pt x="27" y="8"/>
                  </a:lnTo>
                  <a:lnTo>
                    <a:pt x="29" y="11"/>
                  </a:lnTo>
                  <a:lnTo>
                    <a:pt x="31" y="15"/>
                  </a:lnTo>
                  <a:lnTo>
                    <a:pt x="34" y="15"/>
                  </a:lnTo>
                  <a:lnTo>
                    <a:pt x="35" y="15"/>
                  </a:lnTo>
                  <a:lnTo>
                    <a:pt x="34" y="13"/>
                  </a:lnTo>
                  <a:lnTo>
                    <a:pt x="33" y="11"/>
                  </a:lnTo>
                  <a:lnTo>
                    <a:pt x="32" y="8"/>
                  </a:lnTo>
                  <a:lnTo>
                    <a:pt x="30" y="4"/>
                  </a:lnTo>
                  <a:lnTo>
                    <a:pt x="31" y="2"/>
                  </a:lnTo>
                  <a:lnTo>
                    <a:pt x="32" y="1"/>
                  </a:lnTo>
                  <a:lnTo>
                    <a:pt x="34" y="1"/>
                  </a:lnTo>
                  <a:lnTo>
                    <a:pt x="36" y="0"/>
                  </a:lnTo>
                  <a:lnTo>
                    <a:pt x="41" y="1"/>
                  </a:lnTo>
                  <a:lnTo>
                    <a:pt x="46" y="3"/>
                  </a:lnTo>
                  <a:lnTo>
                    <a:pt x="47" y="7"/>
                  </a:lnTo>
                  <a:lnTo>
                    <a:pt x="48" y="11"/>
                  </a:lnTo>
                  <a:lnTo>
                    <a:pt x="50" y="13"/>
                  </a:lnTo>
                  <a:lnTo>
                    <a:pt x="52" y="16"/>
                  </a:lnTo>
                  <a:lnTo>
                    <a:pt x="54" y="19"/>
                  </a:lnTo>
                  <a:lnTo>
                    <a:pt x="54" y="23"/>
                  </a:lnTo>
                  <a:lnTo>
                    <a:pt x="54" y="29"/>
                  </a:lnTo>
                  <a:lnTo>
                    <a:pt x="56" y="39"/>
                  </a:lnTo>
                  <a:lnTo>
                    <a:pt x="57" y="42"/>
                  </a:lnTo>
                  <a:lnTo>
                    <a:pt x="59" y="45"/>
                  </a:lnTo>
                  <a:lnTo>
                    <a:pt x="62" y="49"/>
                  </a:lnTo>
                  <a:lnTo>
                    <a:pt x="65" y="50"/>
                  </a:lnTo>
                  <a:lnTo>
                    <a:pt x="74" y="52"/>
                  </a:lnTo>
                  <a:lnTo>
                    <a:pt x="83" y="54"/>
                  </a:lnTo>
                  <a:lnTo>
                    <a:pt x="84" y="54"/>
                  </a:lnTo>
                  <a:lnTo>
                    <a:pt x="86" y="56"/>
                  </a:lnTo>
                  <a:lnTo>
                    <a:pt x="84" y="57"/>
                  </a:lnTo>
                  <a:lnTo>
                    <a:pt x="83" y="58"/>
                  </a:lnTo>
                  <a:lnTo>
                    <a:pt x="80" y="60"/>
                  </a:lnTo>
                  <a:lnTo>
                    <a:pt x="79" y="64"/>
                  </a:lnTo>
                  <a:lnTo>
                    <a:pt x="76" y="69"/>
                  </a:lnTo>
                  <a:lnTo>
                    <a:pt x="76" y="72"/>
                  </a:lnTo>
                  <a:lnTo>
                    <a:pt x="79" y="75"/>
                  </a:lnTo>
                  <a:lnTo>
                    <a:pt x="83" y="78"/>
                  </a:lnTo>
                  <a:lnTo>
                    <a:pt x="81" y="82"/>
                  </a:lnTo>
                  <a:lnTo>
                    <a:pt x="79" y="82"/>
                  </a:lnTo>
                  <a:lnTo>
                    <a:pt x="76" y="82"/>
                  </a:lnTo>
                  <a:lnTo>
                    <a:pt x="73" y="82"/>
                  </a:lnTo>
                  <a:lnTo>
                    <a:pt x="70" y="78"/>
                  </a:lnTo>
                  <a:lnTo>
                    <a:pt x="65" y="75"/>
                  </a:lnTo>
                  <a:lnTo>
                    <a:pt x="59" y="72"/>
                  </a:lnTo>
                  <a:lnTo>
                    <a:pt x="54" y="69"/>
                  </a:lnTo>
                  <a:lnTo>
                    <a:pt x="49" y="69"/>
                  </a:lnTo>
                  <a:lnTo>
                    <a:pt x="46" y="67"/>
                  </a:lnTo>
                  <a:lnTo>
                    <a:pt x="42" y="65"/>
                  </a:lnTo>
                  <a:lnTo>
                    <a:pt x="40" y="60"/>
                  </a:lnTo>
                  <a:lnTo>
                    <a:pt x="41" y="56"/>
                  </a:lnTo>
                  <a:lnTo>
                    <a:pt x="42" y="50"/>
                  </a:lnTo>
                  <a:lnTo>
                    <a:pt x="39" y="48"/>
                  </a:lnTo>
                  <a:lnTo>
                    <a:pt x="38" y="46"/>
                  </a:lnTo>
                  <a:lnTo>
                    <a:pt x="36" y="44"/>
                  </a:lnTo>
                  <a:lnTo>
                    <a:pt x="35" y="41"/>
                  </a:lnTo>
                  <a:lnTo>
                    <a:pt x="35" y="37"/>
                  </a:lnTo>
                  <a:lnTo>
                    <a:pt x="34" y="34"/>
                  </a:lnTo>
                  <a:lnTo>
                    <a:pt x="32" y="33"/>
                  </a:lnTo>
                  <a:lnTo>
                    <a:pt x="27" y="32"/>
                  </a:lnTo>
                  <a:lnTo>
                    <a:pt x="24" y="31"/>
                  </a:lnTo>
                  <a:lnTo>
                    <a:pt x="19" y="31"/>
                  </a:lnTo>
                  <a:lnTo>
                    <a:pt x="16" y="32"/>
                  </a:lnTo>
                  <a:lnTo>
                    <a:pt x="14" y="33"/>
                  </a:lnTo>
                  <a:lnTo>
                    <a:pt x="11" y="32"/>
                  </a:lnTo>
                  <a:lnTo>
                    <a:pt x="8" y="31"/>
                  </a:lnTo>
                  <a:lnTo>
                    <a:pt x="6" y="31"/>
                  </a:lnTo>
                  <a:lnTo>
                    <a:pt x="3" y="29"/>
                  </a:lnTo>
                  <a:lnTo>
                    <a:pt x="2" y="29"/>
                  </a:lnTo>
                  <a:lnTo>
                    <a:pt x="0" y="26"/>
                  </a:lnTo>
                  <a:lnTo>
                    <a:pt x="7" y="20"/>
                  </a:lnTo>
                  <a:lnTo>
                    <a:pt x="15" y="15"/>
                  </a:lnTo>
                  <a:lnTo>
                    <a:pt x="13" y="12"/>
                  </a:lnTo>
                  <a:lnTo>
                    <a:pt x="11" y="10"/>
                  </a:lnTo>
                  <a:lnTo>
                    <a:pt x="11" y="9"/>
                  </a:lnTo>
                  <a:lnTo>
                    <a:pt x="14" y="7"/>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2" name="Freeform 542"/>
            <p:cNvSpPr>
              <a:spLocks/>
            </p:cNvSpPr>
            <p:nvPr/>
          </p:nvSpPr>
          <p:spPr bwMode="gray">
            <a:xfrm>
              <a:off x="6664325" y="4500563"/>
              <a:ext cx="12700" cy="12700"/>
            </a:xfrm>
            <a:custGeom>
              <a:avLst/>
              <a:gdLst/>
              <a:ahLst/>
              <a:cxnLst>
                <a:cxn ang="0">
                  <a:pos x="5" y="6"/>
                </a:cxn>
                <a:cxn ang="0">
                  <a:pos x="5" y="4"/>
                </a:cxn>
                <a:cxn ang="0">
                  <a:pos x="5" y="1"/>
                </a:cxn>
                <a:cxn ang="0">
                  <a:pos x="7" y="0"/>
                </a:cxn>
                <a:cxn ang="0">
                  <a:pos x="9" y="1"/>
                </a:cxn>
                <a:cxn ang="0">
                  <a:pos x="14" y="0"/>
                </a:cxn>
                <a:cxn ang="0">
                  <a:pos x="19" y="1"/>
                </a:cxn>
                <a:cxn ang="0">
                  <a:pos x="26" y="4"/>
                </a:cxn>
                <a:cxn ang="0">
                  <a:pos x="33" y="8"/>
                </a:cxn>
                <a:cxn ang="0">
                  <a:pos x="36" y="13"/>
                </a:cxn>
                <a:cxn ang="0">
                  <a:pos x="37" y="16"/>
                </a:cxn>
                <a:cxn ang="0">
                  <a:pos x="36" y="20"/>
                </a:cxn>
                <a:cxn ang="0">
                  <a:pos x="33" y="24"/>
                </a:cxn>
                <a:cxn ang="0">
                  <a:pos x="31" y="29"/>
                </a:cxn>
                <a:cxn ang="0">
                  <a:pos x="28" y="33"/>
                </a:cxn>
                <a:cxn ang="0">
                  <a:pos x="26" y="36"/>
                </a:cxn>
                <a:cxn ang="0">
                  <a:pos x="24" y="36"/>
                </a:cxn>
                <a:cxn ang="0">
                  <a:pos x="23" y="35"/>
                </a:cxn>
                <a:cxn ang="0">
                  <a:pos x="21" y="33"/>
                </a:cxn>
                <a:cxn ang="0">
                  <a:pos x="20" y="30"/>
                </a:cxn>
                <a:cxn ang="0">
                  <a:pos x="17" y="28"/>
                </a:cxn>
                <a:cxn ang="0">
                  <a:pos x="17" y="27"/>
                </a:cxn>
                <a:cxn ang="0">
                  <a:pos x="16" y="27"/>
                </a:cxn>
                <a:cxn ang="0">
                  <a:pos x="15" y="27"/>
                </a:cxn>
                <a:cxn ang="0">
                  <a:pos x="14" y="29"/>
                </a:cxn>
                <a:cxn ang="0">
                  <a:pos x="14" y="32"/>
                </a:cxn>
                <a:cxn ang="0">
                  <a:pos x="13" y="33"/>
                </a:cxn>
                <a:cxn ang="0">
                  <a:pos x="11" y="35"/>
                </a:cxn>
                <a:cxn ang="0">
                  <a:pos x="7" y="35"/>
                </a:cxn>
                <a:cxn ang="0">
                  <a:pos x="4" y="35"/>
                </a:cxn>
                <a:cxn ang="0">
                  <a:pos x="3" y="35"/>
                </a:cxn>
                <a:cxn ang="0">
                  <a:pos x="4" y="32"/>
                </a:cxn>
                <a:cxn ang="0">
                  <a:pos x="3" y="28"/>
                </a:cxn>
                <a:cxn ang="0">
                  <a:pos x="3" y="23"/>
                </a:cxn>
                <a:cxn ang="0">
                  <a:pos x="3" y="20"/>
                </a:cxn>
                <a:cxn ang="0">
                  <a:pos x="1" y="19"/>
                </a:cxn>
                <a:cxn ang="0">
                  <a:pos x="0" y="19"/>
                </a:cxn>
                <a:cxn ang="0">
                  <a:pos x="3" y="13"/>
                </a:cxn>
                <a:cxn ang="0">
                  <a:pos x="5" y="6"/>
                </a:cxn>
              </a:cxnLst>
              <a:rect l="0" t="0" r="r" b="b"/>
              <a:pathLst>
                <a:path w="37" h="36">
                  <a:moveTo>
                    <a:pt x="5" y="6"/>
                  </a:moveTo>
                  <a:lnTo>
                    <a:pt x="5" y="4"/>
                  </a:lnTo>
                  <a:lnTo>
                    <a:pt x="5" y="1"/>
                  </a:lnTo>
                  <a:lnTo>
                    <a:pt x="7" y="0"/>
                  </a:lnTo>
                  <a:lnTo>
                    <a:pt x="9" y="1"/>
                  </a:lnTo>
                  <a:lnTo>
                    <a:pt x="14" y="0"/>
                  </a:lnTo>
                  <a:lnTo>
                    <a:pt x="19" y="1"/>
                  </a:lnTo>
                  <a:lnTo>
                    <a:pt x="26" y="4"/>
                  </a:lnTo>
                  <a:lnTo>
                    <a:pt x="33" y="8"/>
                  </a:lnTo>
                  <a:lnTo>
                    <a:pt x="36" y="13"/>
                  </a:lnTo>
                  <a:lnTo>
                    <a:pt x="37" y="16"/>
                  </a:lnTo>
                  <a:lnTo>
                    <a:pt x="36" y="20"/>
                  </a:lnTo>
                  <a:lnTo>
                    <a:pt x="33" y="24"/>
                  </a:lnTo>
                  <a:lnTo>
                    <a:pt x="31" y="29"/>
                  </a:lnTo>
                  <a:lnTo>
                    <a:pt x="28" y="33"/>
                  </a:lnTo>
                  <a:lnTo>
                    <a:pt x="26" y="36"/>
                  </a:lnTo>
                  <a:lnTo>
                    <a:pt x="24" y="36"/>
                  </a:lnTo>
                  <a:lnTo>
                    <a:pt x="23" y="35"/>
                  </a:lnTo>
                  <a:lnTo>
                    <a:pt x="21" y="33"/>
                  </a:lnTo>
                  <a:lnTo>
                    <a:pt x="20" y="30"/>
                  </a:lnTo>
                  <a:lnTo>
                    <a:pt x="17" y="28"/>
                  </a:lnTo>
                  <a:lnTo>
                    <a:pt x="17" y="27"/>
                  </a:lnTo>
                  <a:lnTo>
                    <a:pt x="16" y="27"/>
                  </a:lnTo>
                  <a:lnTo>
                    <a:pt x="15" y="27"/>
                  </a:lnTo>
                  <a:lnTo>
                    <a:pt x="14" y="29"/>
                  </a:lnTo>
                  <a:lnTo>
                    <a:pt x="14" y="32"/>
                  </a:lnTo>
                  <a:lnTo>
                    <a:pt x="13" y="33"/>
                  </a:lnTo>
                  <a:lnTo>
                    <a:pt x="11" y="35"/>
                  </a:lnTo>
                  <a:lnTo>
                    <a:pt x="7" y="35"/>
                  </a:lnTo>
                  <a:lnTo>
                    <a:pt x="4" y="35"/>
                  </a:lnTo>
                  <a:lnTo>
                    <a:pt x="3" y="35"/>
                  </a:lnTo>
                  <a:lnTo>
                    <a:pt x="4" y="32"/>
                  </a:lnTo>
                  <a:lnTo>
                    <a:pt x="3" y="28"/>
                  </a:lnTo>
                  <a:lnTo>
                    <a:pt x="3" y="23"/>
                  </a:lnTo>
                  <a:lnTo>
                    <a:pt x="3" y="20"/>
                  </a:lnTo>
                  <a:lnTo>
                    <a:pt x="1" y="19"/>
                  </a:lnTo>
                  <a:lnTo>
                    <a:pt x="0" y="19"/>
                  </a:lnTo>
                  <a:lnTo>
                    <a:pt x="3" y="13"/>
                  </a:lnTo>
                  <a:lnTo>
                    <a:pt x="5" y="6"/>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3" name="Freeform 543"/>
            <p:cNvSpPr>
              <a:spLocks/>
            </p:cNvSpPr>
            <p:nvPr/>
          </p:nvSpPr>
          <p:spPr bwMode="gray">
            <a:xfrm>
              <a:off x="6664325" y="4500563"/>
              <a:ext cx="12700" cy="12700"/>
            </a:xfrm>
            <a:custGeom>
              <a:avLst/>
              <a:gdLst/>
              <a:ahLst/>
              <a:cxnLst>
                <a:cxn ang="0">
                  <a:pos x="5" y="6"/>
                </a:cxn>
                <a:cxn ang="0">
                  <a:pos x="5" y="4"/>
                </a:cxn>
                <a:cxn ang="0">
                  <a:pos x="5" y="1"/>
                </a:cxn>
                <a:cxn ang="0">
                  <a:pos x="7" y="0"/>
                </a:cxn>
                <a:cxn ang="0">
                  <a:pos x="9" y="1"/>
                </a:cxn>
                <a:cxn ang="0">
                  <a:pos x="14" y="0"/>
                </a:cxn>
                <a:cxn ang="0">
                  <a:pos x="19" y="1"/>
                </a:cxn>
                <a:cxn ang="0">
                  <a:pos x="26" y="4"/>
                </a:cxn>
                <a:cxn ang="0">
                  <a:pos x="33" y="8"/>
                </a:cxn>
                <a:cxn ang="0">
                  <a:pos x="36" y="13"/>
                </a:cxn>
                <a:cxn ang="0">
                  <a:pos x="37" y="16"/>
                </a:cxn>
                <a:cxn ang="0">
                  <a:pos x="36" y="20"/>
                </a:cxn>
                <a:cxn ang="0">
                  <a:pos x="33" y="24"/>
                </a:cxn>
                <a:cxn ang="0">
                  <a:pos x="31" y="29"/>
                </a:cxn>
                <a:cxn ang="0">
                  <a:pos x="28" y="33"/>
                </a:cxn>
                <a:cxn ang="0">
                  <a:pos x="26" y="36"/>
                </a:cxn>
                <a:cxn ang="0">
                  <a:pos x="24" y="36"/>
                </a:cxn>
                <a:cxn ang="0">
                  <a:pos x="23" y="35"/>
                </a:cxn>
                <a:cxn ang="0">
                  <a:pos x="21" y="33"/>
                </a:cxn>
                <a:cxn ang="0">
                  <a:pos x="20" y="30"/>
                </a:cxn>
                <a:cxn ang="0">
                  <a:pos x="17" y="28"/>
                </a:cxn>
                <a:cxn ang="0">
                  <a:pos x="17" y="27"/>
                </a:cxn>
                <a:cxn ang="0">
                  <a:pos x="16" y="27"/>
                </a:cxn>
                <a:cxn ang="0">
                  <a:pos x="15" y="27"/>
                </a:cxn>
                <a:cxn ang="0">
                  <a:pos x="14" y="29"/>
                </a:cxn>
                <a:cxn ang="0">
                  <a:pos x="14" y="32"/>
                </a:cxn>
                <a:cxn ang="0">
                  <a:pos x="13" y="33"/>
                </a:cxn>
                <a:cxn ang="0">
                  <a:pos x="11" y="35"/>
                </a:cxn>
                <a:cxn ang="0">
                  <a:pos x="7" y="35"/>
                </a:cxn>
                <a:cxn ang="0">
                  <a:pos x="4" y="35"/>
                </a:cxn>
                <a:cxn ang="0">
                  <a:pos x="3" y="35"/>
                </a:cxn>
                <a:cxn ang="0">
                  <a:pos x="4" y="32"/>
                </a:cxn>
                <a:cxn ang="0">
                  <a:pos x="3" y="28"/>
                </a:cxn>
                <a:cxn ang="0">
                  <a:pos x="3" y="23"/>
                </a:cxn>
                <a:cxn ang="0">
                  <a:pos x="3" y="20"/>
                </a:cxn>
                <a:cxn ang="0">
                  <a:pos x="1" y="19"/>
                </a:cxn>
                <a:cxn ang="0">
                  <a:pos x="0" y="19"/>
                </a:cxn>
                <a:cxn ang="0">
                  <a:pos x="3" y="13"/>
                </a:cxn>
                <a:cxn ang="0">
                  <a:pos x="5" y="6"/>
                </a:cxn>
              </a:cxnLst>
              <a:rect l="0" t="0" r="r" b="b"/>
              <a:pathLst>
                <a:path w="37" h="36">
                  <a:moveTo>
                    <a:pt x="5" y="6"/>
                  </a:moveTo>
                  <a:lnTo>
                    <a:pt x="5" y="4"/>
                  </a:lnTo>
                  <a:lnTo>
                    <a:pt x="5" y="1"/>
                  </a:lnTo>
                  <a:lnTo>
                    <a:pt x="7" y="0"/>
                  </a:lnTo>
                  <a:lnTo>
                    <a:pt x="9" y="1"/>
                  </a:lnTo>
                  <a:lnTo>
                    <a:pt x="14" y="0"/>
                  </a:lnTo>
                  <a:lnTo>
                    <a:pt x="19" y="1"/>
                  </a:lnTo>
                  <a:lnTo>
                    <a:pt x="26" y="4"/>
                  </a:lnTo>
                  <a:lnTo>
                    <a:pt x="33" y="8"/>
                  </a:lnTo>
                  <a:lnTo>
                    <a:pt x="36" y="13"/>
                  </a:lnTo>
                  <a:lnTo>
                    <a:pt x="37" y="16"/>
                  </a:lnTo>
                  <a:lnTo>
                    <a:pt x="36" y="20"/>
                  </a:lnTo>
                  <a:lnTo>
                    <a:pt x="33" y="24"/>
                  </a:lnTo>
                  <a:lnTo>
                    <a:pt x="31" y="29"/>
                  </a:lnTo>
                  <a:lnTo>
                    <a:pt x="28" y="33"/>
                  </a:lnTo>
                  <a:lnTo>
                    <a:pt x="26" y="36"/>
                  </a:lnTo>
                  <a:lnTo>
                    <a:pt x="24" y="36"/>
                  </a:lnTo>
                  <a:lnTo>
                    <a:pt x="23" y="35"/>
                  </a:lnTo>
                  <a:lnTo>
                    <a:pt x="21" y="33"/>
                  </a:lnTo>
                  <a:lnTo>
                    <a:pt x="20" y="30"/>
                  </a:lnTo>
                  <a:lnTo>
                    <a:pt x="17" y="28"/>
                  </a:lnTo>
                  <a:lnTo>
                    <a:pt x="17" y="27"/>
                  </a:lnTo>
                  <a:lnTo>
                    <a:pt x="16" y="27"/>
                  </a:lnTo>
                  <a:lnTo>
                    <a:pt x="15" y="27"/>
                  </a:lnTo>
                  <a:lnTo>
                    <a:pt x="14" y="29"/>
                  </a:lnTo>
                  <a:lnTo>
                    <a:pt x="14" y="32"/>
                  </a:lnTo>
                  <a:lnTo>
                    <a:pt x="13" y="33"/>
                  </a:lnTo>
                  <a:lnTo>
                    <a:pt x="11" y="35"/>
                  </a:lnTo>
                  <a:lnTo>
                    <a:pt x="7" y="35"/>
                  </a:lnTo>
                  <a:lnTo>
                    <a:pt x="4" y="35"/>
                  </a:lnTo>
                  <a:lnTo>
                    <a:pt x="3" y="35"/>
                  </a:lnTo>
                  <a:lnTo>
                    <a:pt x="4" y="32"/>
                  </a:lnTo>
                  <a:lnTo>
                    <a:pt x="3" y="28"/>
                  </a:lnTo>
                  <a:lnTo>
                    <a:pt x="3" y="23"/>
                  </a:lnTo>
                  <a:lnTo>
                    <a:pt x="3" y="20"/>
                  </a:lnTo>
                  <a:lnTo>
                    <a:pt x="1" y="19"/>
                  </a:lnTo>
                  <a:lnTo>
                    <a:pt x="0" y="19"/>
                  </a:lnTo>
                  <a:lnTo>
                    <a:pt x="3" y="13"/>
                  </a:lnTo>
                  <a:lnTo>
                    <a:pt x="5" y="6"/>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4" name="Freeform 544"/>
            <p:cNvSpPr>
              <a:spLocks/>
            </p:cNvSpPr>
            <p:nvPr/>
          </p:nvSpPr>
          <p:spPr bwMode="gray">
            <a:xfrm>
              <a:off x="6496050" y="4435476"/>
              <a:ext cx="14288" cy="15875"/>
            </a:xfrm>
            <a:custGeom>
              <a:avLst/>
              <a:gdLst/>
              <a:ahLst/>
              <a:cxnLst>
                <a:cxn ang="0">
                  <a:pos x="0" y="5"/>
                </a:cxn>
                <a:cxn ang="0">
                  <a:pos x="7" y="5"/>
                </a:cxn>
                <a:cxn ang="0">
                  <a:pos x="12" y="2"/>
                </a:cxn>
                <a:cxn ang="0">
                  <a:pos x="15" y="1"/>
                </a:cxn>
                <a:cxn ang="0">
                  <a:pos x="17" y="0"/>
                </a:cxn>
                <a:cxn ang="0">
                  <a:pos x="19" y="1"/>
                </a:cxn>
                <a:cxn ang="0">
                  <a:pos x="23" y="5"/>
                </a:cxn>
                <a:cxn ang="0">
                  <a:pos x="26" y="9"/>
                </a:cxn>
                <a:cxn ang="0">
                  <a:pos x="28" y="11"/>
                </a:cxn>
                <a:cxn ang="0">
                  <a:pos x="36" y="18"/>
                </a:cxn>
                <a:cxn ang="0">
                  <a:pos x="44" y="25"/>
                </a:cxn>
                <a:cxn ang="0">
                  <a:pos x="43" y="32"/>
                </a:cxn>
                <a:cxn ang="0">
                  <a:pos x="42" y="38"/>
                </a:cxn>
                <a:cxn ang="0">
                  <a:pos x="42" y="42"/>
                </a:cxn>
                <a:cxn ang="0">
                  <a:pos x="42" y="46"/>
                </a:cxn>
                <a:cxn ang="0">
                  <a:pos x="41" y="47"/>
                </a:cxn>
                <a:cxn ang="0">
                  <a:pos x="40" y="48"/>
                </a:cxn>
                <a:cxn ang="0">
                  <a:pos x="37" y="48"/>
                </a:cxn>
                <a:cxn ang="0">
                  <a:pos x="35" y="48"/>
                </a:cxn>
                <a:cxn ang="0">
                  <a:pos x="29" y="40"/>
                </a:cxn>
                <a:cxn ang="0">
                  <a:pos x="25" y="32"/>
                </a:cxn>
                <a:cxn ang="0">
                  <a:pos x="20" y="30"/>
                </a:cxn>
                <a:cxn ang="0">
                  <a:pos x="17" y="25"/>
                </a:cxn>
                <a:cxn ang="0">
                  <a:pos x="15" y="20"/>
                </a:cxn>
                <a:cxn ang="0">
                  <a:pos x="11" y="15"/>
                </a:cxn>
                <a:cxn ang="0">
                  <a:pos x="8" y="10"/>
                </a:cxn>
                <a:cxn ang="0">
                  <a:pos x="3" y="7"/>
                </a:cxn>
                <a:cxn ang="0">
                  <a:pos x="2" y="7"/>
                </a:cxn>
                <a:cxn ang="0">
                  <a:pos x="1" y="7"/>
                </a:cxn>
                <a:cxn ang="0">
                  <a:pos x="0" y="6"/>
                </a:cxn>
                <a:cxn ang="0">
                  <a:pos x="0" y="5"/>
                </a:cxn>
              </a:cxnLst>
              <a:rect l="0" t="0" r="r" b="b"/>
              <a:pathLst>
                <a:path w="44" h="48">
                  <a:moveTo>
                    <a:pt x="0" y="5"/>
                  </a:moveTo>
                  <a:lnTo>
                    <a:pt x="7" y="5"/>
                  </a:lnTo>
                  <a:lnTo>
                    <a:pt x="12" y="2"/>
                  </a:lnTo>
                  <a:lnTo>
                    <a:pt x="15" y="1"/>
                  </a:lnTo>
                  <a:lnTo>
                    <a:pt x="17" y="0"/>
                  </a:lnTo>
                  <a:lnTo>
                    <a:pt x="19" y="1"/>
                  </a:lnTo>
                  <a:lnTo>
                    <a:pt x="23" y="5"/>
                  </a:lnTo>
                  <a:lnTo>
                    <a:pt x="26" y="9"/>
                  </a:lnTo>
                  <a:lnTo>
                    <a:pt x="28" y="11"/>
                  </a:lnTo>
                  <a:lnTo>
                    <a:pt x="36" y="18"/>
                  </a:lnTo>
                  <a:lnTo>
                    <a:pt x="44" y="25"/>
                  </a:lnTo>
                  <a:lnTo>
                    <a:pt x="43" y="32"/>
                  </a:lnTo>
                  <a:lnTo>
                    <a:pt x="42" y="38"/>
                  </a:lnTo>
                  <a:lnTo>
                    <a:pt x="42" y="42"/>
                  </a:lnTo>
                  <a:lnTo>
                    <a:pt x="42" y="46"/>
                  </a:lnTo>
                  <a:lnTo>
                    <a:pt x="41" y="47"/>
                  </a:lnTo>
                  <a:lnTo>
                    <a:pt x="40" y="48"/>
                  </a:lnTo>
                  <a:lnTo>
                    <a:pt x="37" y="48"/>
                  </a:lnTo>
                  <a:lnTo>
                    <a:pt x="35" y="48"/>
                  </a:lnTo>
                  <a:lnTo>
                    <a:pt x="29" y="40"/>
                  </a:lnTo>
                  <a:lnTo>
                    <a:pt x="25" y="32"/>
                  </a:lnTo>
                  <a:lnTo>
                    <a:pt x="20" y="30"/>
                  </a:lnTo>
                  <a:lnTo>
                    <a:pt x="17" y="25"/>
                  </a:lnTo>
                  <a:lnTo>
                    <a:pt x="15" y="20"/>
                  </a:lnTo>
                  <a:lnTo>
                    <a:pt x="11" y="15"/>
                  </a:lnTo>
                  <a:lnTo>
                    <a:pt x="8" y="10"/>
                  </a:lnTo>
                  <a:lnTo>
                    <a:pt x="3" y="7"/>
                  </a:lnTo>
                  <a:lnTo>
                    <a:pt x="2" y="7"/>
                  </a:lnTo>
                  <a:lnTo>
                    <a:pt x="1" y="7"/>
                  </a:lnTo>
                  <a:lnTo>
                    <a:pt x="0" y="6"/>
                  </a:lnTo>
                  <a:lnTo>
                    <a:pt x="0"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5" name="Freeform 545"/>
            <p:cNvSpPr>
              <a:spLocks/>
            </p:cNvSpPr>
            <p:nvPr/>
          </p:nvSpPr>
          <p:spPr bwMode="gray">
            <a:xfrm>
              <a:off x="6496050" y="4435476"/>
              <a:ext cx="14288" cy="15875"/>
            </a:xfrm>
            <a:custGeom>
              <a:avLst/>
              <a:gdLst/>
              <a:ahLst/>
              <a:cxnLst>
                <a:cxn ang="0">
                  <a:pos x="0" y="5"/>
                </a:cxn>
                <a:cxn ang="0">
                  <a:pos x="7" y="5"/>
                </a:cxn>
                <a:cxn ang="0">
                  <a:pos x="12" y="2"/>
                </a:cxn>
                <a:cxn ang="0">
                  <a:pos x="15" y="1"/>
                </a:cxn>
                <a:cxn ang="0">
                  <a:pos x="17" y="0"/>
                </a:cxn>
                <a:cxn ang="0">
                  <a:pos x="19" y="1"/>
                </a:cxn>
                <a:cxn ang="0">
                  <a:pos x="23" y="5"/>
                </a:cxn>
                <a:cxn ang="0">
                  <a:pos x="26" y="9"/>
                </a:cxn>
                <a:cxn ang="0">
                  <a:pos x="28" y="11"/>
                </a:cxn>
                <a:cxn ang="0">
                  <a:pos x="36" y="18"/>
                </a:cxn>
                <a:cxn ang="0">
                  <a:pos x="44" y="25"/>
                </a:cxn>
                <a:cxn ang="0">
                  <a:pos x="43" y="32"/>
                </a:cxn>
                <a:cxn ang="0">
                  <a:pos x="42" y="38"/>
                </a:cxn>
                <a:cxn ang="0">
                  <a:pos x="42" y="42"/>
                </a:cxn>
                <a:cxn ang="0">
                  <a:pos x="42" y="46"/>
                </a:cxn>
                <a:cxn ang="0">
                  <a:pos x="41" y="47"/>
                </a:cxn>
                <a:cxn ang="0">
                  <a:pos x="40" y="48"/>
                </a:cxn>
                <a:cxn ang="0">
                  <a:pos x="37" y="48"/>
                </a:cxn>
                <a:cxn ang="0">
                  <a:pos x="35" y="48"/>
                </a:cxn>
                <a:cxn ang="0">
                  <a:pos x="29" y="40"/>
                </a:cxn>
                <a:cxn ang="0">
                  <a:pos x="25" y="32"/>
                </a:cxn>
                <a:cxn ang="0">
                  <a:pos x="20" y="30"/>
                </a:cxn>
                <a:cxn ang="0">
                  <a:pos x="17" y="25"/>
                </a:cxn>
                <a:cxn ang="0">
                  <a:pos x="15" y="20"/>
                </a:cxn>
                <a:cxn ang="0">
                  <a:pos x="11" y="15"/>
                </a:cxn>
                <a:cxn ang="0">
                  <a:pos x="8" y="10"/>
                </a:cxn>
                <a:cxn ang="0">
                  <a:pos x="3" y="7"/>
                </a:cxn>
                <a:cxn ang="0">
                  <a:pos x="2" y="7"/>
                </a:cxn>
                <a:cxn ang="0">
                  <a:pos x="1" y="7"/>
                </a:cxn>
                <a:cxn ang="0">
                  <a:pos x="0" y="6"/>
                </a:cxn>
                <a:cxn ang="0">
                  <a:pos x="0" y="5"/>
                </a:cxn>
              </a:cxnLst>
              <a:rect l="0" t="0" r="r" b="b"/>
              <a:pathLst>
                <a:path w="44" h="48">
                  <a:moveTo>
                    <a:pt x="0" y="5"/>
                  </a:moveTo>
                  <a:lnTo>
                    <a:pt x="7" y="5"/>
                  </a:lnTo>
                  <a:lnTo>
                    <a:pt x="12" y="2"/>
                  </a:lnTo>
                  <a:lnTo>
                    <a:pt x="15" y="1"/>
                  </a:lnTo>
                  <a:lnTo>
                    <a:pt x="17" y="0"/>
                  </a:lnTo>
                  <a:lnTo>
                    <a:pt x="19" y="1"/>
                  </a:lnTo>
                  <a:lnTo>
                    <a:pt x="23" y="5"/>
                  </a:lnTo>
                  <a:lnTo>
                    <a:pt x="26" y="9"/>
                  </a:lnTo>
                  <a:lnTo>
                    <a:pt x="28" y="11"/>
                  </a:lnTo>
                  <a:lnTo>
                    <a:pt x="36" y="18"/>
                  </a:lnTo>
                  <a:lnTo>
                    <a:pt x="44" y="25"/>
                  </a:lnTo>
                  <a:lnTo>
                    <a:pt x="43" y="32"/>
                  </a:lnTo>
                  <a:lnTo>
                    <a:pt x="42" y="38"/>
                  </a:lnTo>
                  <a:lnTo>
                    <a:pt x="42" y="42"/>
                  </a:lnTo>
                  <a:lnTo>
                    <a:pt x="42" y="46"/>
                  </a:lnTo>
                  <a:lnTo>
                    <a:pt x="41" y="47"/>
                  </a:lnTo>
                  <a:lnTo>
                    <a:pt x="40" y="48"/>
                  </a:lnTo>
                  <a:lnTo>
                    <a:pt x="37" y="48"/>
                  </a:lnTo>
                  <a:lnTo>
                    <a:pt x="35" y="48"/>
                  </a:lnTo>
                  <a:lnTo>
                    <a:pt x="29" y="40"/>
                  </a:lnTo>
                  <a:lnTo>
                    <a:pt x="25" y="32"/>
                  </a:lnTo>
                  <a:lnTo>
                    <a:pt x="20" y="30"/>
                  </a:lnTo>
                  <a:lnTo>
                    <a:pt x="17" y="25"/>
                  </a:lnTo>
                  <a:lnTo>
                    <a:pt x="15" y="20"/>
                  </a:lnTo>
                  <a:lnTo>
                    <a:pt x="11" y="15"/>
                  </a:lnTo>
                  <a:lnTo>
                    <a:pt x="8" y="10"/>
                  </a:lnTo>
                  <a:lnTo>
                    <a:pt x="3" y="7"/>
                  </a:lnTo>
                  <a:lnTo>
                    <a:pt x="2" y="7"/>
                  </a:lnTo>
                  <a:lnTo>
                    <a:pt x="1" y="7"/>
                  </a:lnTo>
                  <a:lnTo>
                    <a:pt x="0" y="6"/>
                  </a:lnTo>
                  <a:lnTo>
                    <a:pt x="0"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6" name="Freeform 546"/>
            <p:cNvSpPr>
              <a:spLocks/>
            </p:cNvSpPr>
            <p:nvPr/>
          </p:nvSpPr>
          <p:spPr bwMode="gray">
            <a:xfrm>
              <a:off x="6519863" y="4475163"/>
              <a:ext cx="12700" cy="12700"/>
            </a:xfrm>
            <a:custGeom>
              <a:avLst/>
              <a:gdLst/>
              <a:ahLst/>
              <a:cxnLst>
                <a:cxn ang="0">
                  <a:pos x="6" y="0"/>
                </a:cxn>
                <a:cxn ang="0">
                  <a:pos x="10" y="0"/>
                </a:cxn>
                <a:cxn ang="0">
                  <a:pos x="12" y="0"/>
                </a:cxn>
                <a:cxn ang="0">
                  <a:pos x="14" y="1"/>
                </a:cxn>
                <a:cxn ang="0">
                  <a:pos x="16" y="3"/>
                </a:cxn>
                <a:cxn ang="0">
                  <a:pos x="19" y="6"/>
                </a:cxn>
                <a:cxn ang="0">
                  <a:pos x="22" y="12"/>
                </a:cxn>
                <a:cxn ang="0">
                  <a:pos x="24" y="15"/>
                </a:cxn>
                <a:cxn ang="0">
                  <a:pos x="27" y="20"/>
                </a:cxn>
                <a:cxn ang="0">
                  <a:pos x="28" y="23"/>
                </a:cxn>
                <a:cxn ang="0">
                  <a:pos x="29" y="28"/>
                </a:cxn>
                <a:cxn ang="0">
                  <a:pos x="31" y="31"/>
                </a:cxn>
                <a:cxn ang="0">
                  <a:pos x="36" y="36"/>
                </a:cxn>
                <a:cxn ang="0">
                  <a:pos x="36" y="38"/>
                </a:cxn>
                <a:cxn ang="0">
                  <a:pos x="35" y="39"/>
                </a:cxn>
                <a:cxn ang="0">
                  <a:pos x="35" y="39"/>
                </a:cxn>
                <a:cxn ang="0">
                  <a:pos x="32" y="40"/>
                </a:cxn>
                <a:cxn ang="0">
                  <a:pos x="29" y="41"/>
                </a:cxn>
                <a:cxn ang="0">
                  <a:pos x="27" y="42"/>
                </a:cxn>
                <a:cxn ang="0">
                  <a:pos x="23" y="41"/>
                </a:cxn>
                <a:cxn ang="0">
                  <a:pos x="21" y="40"/>
                </a:cxn>
                <a:cxn ang="0">
                  <a:pos x="16" y="37"/>
                </a:cxn>
                <a:cxn ang="0">
                  <a:pos x="12" y="32"/>
                </a:cxn>
                <a:cxn ang="0">
                  <a:pos x="6" y="25"/>
                </a:cxn>
                <a:cxn ang="0">
                  <a:pos x="2" y="16"/>
                </a:cxn>
                <a:cxn ang="0">
                  <a:pos x="0" y="12"/>
                </a:cxn>
                <a:cxn ang="0">
                  <a:pos x="0" y="7"/>
                </a:cxn>
                <a:cxn ang="0">
                  <a:pos x="3" y="4"/>
                </a:cxn>
                <a:cxn ang="0">
                  <a:pos x="6" y="0"/>
                </a:cxn>
              </a:cxnLst>
              <a:rect l="0" t="0" r="r" b="b"/>
              <a:pathLst>
                <a:path w="36" h="42">
                  <a:moveTo>
                    <a:pt x="6" y="0"/>
                  </a:moveTo>
                  <a:lnTo>
                    <a:pt x="10" y="0"/>
                  </a:lnTo>
                  <a:lnTo>
                    <a:pt x="12" y="0"/>
                  </a:lnTo>
                  <a:lnTo>
                    <a:pt x="14" y="1"/>
                  </a:lnTo>
                  <a:lnTo>
                    <a:pt x="16" y="3"/>
                  </a:lnTo>
                  <a:lnTo>
                    <a:pt x="19" y="6"/>
                  </a:lnTo>
                  <a:lnTo>
                    <a:pt x="22" y="12"/>
                  </a:lnTo>
                  <a:lnTo>
                    <a:pt x="24" y="15"/>
                  </a:lnTo>
                  <a:lnTo>
                    <a:pt x="27" y="20"/>
                  </a:lnTo>
                  <a:lnTo>
                    <a:pt x="28" y="23"/>
                  </a:lnTo>
                  <a:lnTo>
                    <a:pt x="29" y="28"/>
                  </a:lnTo>
                  <a:lnTo>
                    <a:pt x="31" y="31"/>
                  </a:lnTo>
                  <a:lnTo>
                    <a:pt x="36" y="36"/>
                  </a:lnTo>
                  <a:lnTo>
                    <a:pt x="36" y="38"/>
                  </a:lnTo>
                  <a:lnTo>
                    <a:pt x="35" y="39"/>
                  </a:lnTo>
                  <a:lnTo>
                    <a:pt x="35" y="39"/>
                  </a:lnTo>
                  <a:lnTo>
                    <a:pt x="32" y="40"/>
                  </a:lnTo>
                  <a:lnTo>
                    <a:pt x="29" y="41"/>
                  </a:lnTo>
                  <a:lnTo>
                    <a:pt x="27" y="42"/>
                  </a:lnTo>
                  <a:lnTo>
                    <a:pt x="23" y="41"/>
                  </a:lnTo>
                  <a:lnTo>
                    <a:pt x="21" y="40"/>
                  </a:lnTo>
                  <a:lnTo>
                    <a:pt x="16" y="37"/>
                  </a:lnTo>
                  <a:lnTo>
                    <a:pt x="12" y="32"/>
                  </a:lnTo>
                  <a:lnTo>
                    <a:pt x="6" y="25"/>
                  </a:lnTo>
                  <a:lnTo>
                    <a:pt x="2" y="16"/>
                  </a:lnTo>
                  <a:lnTo>
                    <a:pt x="0" y="12"/>
                  </a:lnTo>
                  <a:lnTo>
                    <a:pt x="0" y="7"/>
                  </a:lnTo>
                  <a:lnTo>
                    <a:pt x="3" y="4"/>
                  </a:lnTo>
                  <a:lnTo>
                    <a:pt x="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7" name="Freeform 547"/>
            <p:cNvSpPr>
              <a:spLocks/>
            </p:cNvSpPr>
            <p:nvPr/>
          </p:nvSpPr>
          <p:spPr bwMode="gray">
            <a:xfrm>
              <a:off x="6519863" y="4475163"/>
              <a:ext cx="12700" cy="12700"/>
            </a:xfrm>
            <a:custGeom>
              <a:avLst/>
              <a:gdLst/>
              <a:ahLst/>
              <a:cxnLst>
                <a:cxn ang="0">
                  <a:pos x="6" y="0"/>
                </a:cxn>
                <a:cxn ang="0">
                  <a:pos x="10" y="0"/>
                </a:cxn>
                <a:cxn ang="0">
                  <a:pos x="12" y="0"/>
                </a:cxn>
                <a:cxn ang="0">
                  <a:pos x="14" y="1"/>
                </a:cxn>
                <a:cxn ang="0">
                  <a:pos x="16" y="3"/>
                </a:cxn>
                <a:cxn ang="0">
                  <a:pos x="19" y="6"/>
                </a:cxn>
                <a:cxn ang="0">
                  <a:pos x="22" y="12"/>
                </a:cxn>
                <a:cxn ang="0">
                  <a:pos x="24" y="15"/>
                </a:cxn>
                <a:cxn ang="0">
                  <a:pos x="27" y="20"/>
                </a:cxn>
                <a:cxn ang="0">
                  <a:pos x="28" y="23"/>
                </a:cxn>
                <a:cxn ang="0">
                  <a:pos x="29" y="28"/>
                </a:cxn>
                <a:cxn ang="0">
                  <a:pos x="31" y="31"/>
                </a:cxn>
                <a:cxn ang="0">
                  <a:pos x="36" y="36"/>
                </a:cxn>
                <a:cxn ang="0">
                  <a:pos x="36" y="38"/>
                </a:cxn>
                <a:cxn ang="0">
                  <a:pos x="35" y="39"/>
                </a:cxn>
                <a:cxn ang="0">
                  <a:pos x="35" y="39"/>
                </a:cxn>
                <a:cxn ang="0">
                  <a:pos x="32" y="40"/>
                </a:cxn>
                <a:cxn ang="0">
                  <a:pos x="29" y="41"/>
                </a:cxn>
                <a:cxn ang="0">
                  <a:pos x="27" y="42"/>
                </a:cxn>
                <a:cxn ang="0">
                  <a:pos x="23" y="41"/>
                </a:cxn>
                <a:cxn ang="0">
                  <a:pos x="21" y="40"/>
                </a:cxn>
                <a:cxn ang="0">
                  <a:pos x="16" y="37"/>
                </a:cxn>
                <a:cxn ang="0">
                  <a:pos x="12" y="32"/>
                </a:cxn>
                <a:cxn ang="0">
                  <a:pos x="6" y="25"/>
                </a:cxn>
                <a:cxn ang="0">
                  <a:pos x="2" y="16"/>
                </a:cxn>
                <a:cxn ang="0">
                  <a:pos x="0" y="12"/>
                </a:cxn>
                <a:cxn ang="0">
                  <a:pos x="0" y="7"/>
                </a:cxn>
                <a:cxn ang="0">
                  <a:pos x="3" y="4"/>
                </a:cxn>
                <a:cxn ang="0">
                  <a:pos x="6" y="0"/>
                </a:cxn>
              </a:cxnLst>
              <a:rect l="0" t="0" r="r" b="b"/>
              <a:pathLst>
                <a:path w="36" h="42">
                  <a:moveTo>
                    <a:pt x="6" y="0"/>
                  </a:moveTo>
                  <a:lnTo>
                    <a:pt x="10" y="0"/>
                  </a:lnTo>
                  <a:lnTo>
                    <a:pt x="12" y="0"/>
                  </a:lnTo>
                  <a:lnTo>
                    <a:pt x="14" y="1"/>
                  </a:lnTo>
                  <a:lnTo>
                    <a:pt x="16" y="3"/>
                  </a:lnTo>
                  <a:lnTo>
                    <a:pt x="19" y="6"/>
                  </a:lnTo>
                  <a:lnTo>
                    <a:pt x="22" y="12"/>
                  </a:lnTo>
                  <a:lnTo>
                    <a:pt x="24" y="15"/>
                  </a:lnTo>
                  <a:lnTo>
                    <a:pt x="27" y="20"/>
                  </a:lnTo>
                  <a:lnTo>
                    <a:pt x="28" y="23"/>
                  </a:lnTo>
                  <a:lnTo>
                    <a:pt x="29" y="28"/>
                  </a:lnTo>
                  <a:lnTo>
                    <a:pt x="31" y="31"/>
                  </a:lnTo>
                  <a:lnTo>
                    <a:pt x="36" y="36"/>
                  </a:lnTo>
                  <a:lnTo>
                    <a:pt x="36" y="38"/>
                  </a:lnTo>
                  <a:lnTo>
                    <a:pt x="35" y="39"/>
                  </a:lnTo>
                  <a:lnTo>
                    <a:pt x="35" y="39"/>
                  </a:lnTo>
                  <a:lnTo>
                    <a:pt x="32" y="40"/>
                  </a:lnTo>
                  <a:lnTo>
                    <a:pt x="29" y="41"/>
                  </a:lnTo>
                  <a:lnTo>
                    <a:pt x="27" y="42"/>
                  </a:lnTo>
                  <a:lnTo>
                    <a:pt x="23" y="41"/>
                  </a:lnTo>
                  <a:lnTo>
                    <a:pt x="21" y="40"/>
                  </a:lnTo>
                  <a:lnTo>
                    <a:pt x="16" y="37"/>
                  </a:lnTo>
                  <a:lnTo>
                    <a:pt x="12" y="32"/>
                  </a:lnTo>
                  <a:lnTo>
                    <a:pt x="6" y="25"/>
                  </a:lnTo>
                  <a:lnTo>
                    <a:pt x="2" y="16"/>
                  </a:lnTo>
                  <a:lnTo>
                    <a:pt x="0" y="12"/>
                  </a:lnTo>
                  <a:lnTo>
                    <a:pt x="0" y="7"/>
                  </a:lnTo>
                  <a:lnTo>
                    <a:pt x="3" y="4"/>
                  </a:lnTo>
                  <a:lnTo>
                    <a:pt x="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8" name="Freeform 548"/>
            <p:cNvSpPr>
              <a:spLocks/>
            </p:cNvSpPr>
            <p:nvPr/>
          </p:nvSpPr>
          <p:spPr bwMode="gray">
            <a:xfrm>
              <a:off x="6770688" y="4378326"/>
              <a:ext cx="15875" cy="17463"/>
            </a:xfrm>
            <a:custGeom>
              <a:avLst/>
              <a:gdLst/>
              <a:ahLst/>
              <a:cxnLst>
                <a:cxn ang="0">
                  <a:pos x="0" y="23"/>
                </a:cxn>
                <a:cxn ang="0">
                  <a:pos x="3" y="25"/>
                </a:cxn>
                <a:cxn ang="0">
                  <a:pos x="7" y="27"/>
                </a:cxn>
                <a:cxn ang="0">
                  <a:pos x="9" y="30"/>
                </a:cxn>
                <a:cxn ang="0">
                  <a:pos x="11" y="33"/>
                </a:cxn>
                <a:cxn ang="0">
                  <a:pos x="11" y="35"/>
                </a:cxn>
                <a:cxn ang="0">
                  <a:pos x="13" y="38"/>
                </a:cxn>
                <a:cxn ang="0">
                  <a:pos x="14" y="40"/>
                </a:cxn>
                <a:cxn ang="0">
                  <a:pos x="16" y="41"/>
                </a:cxn>
                <a:cxn ang="0">
                  <a:pos x="18" y="41"/>
                </a:cxn>
                <a:cxn ang="0">
                  <a:pos x="21" y="42"/>
                </a:cxn>
                <a:cxn ang="0">
                  <a:pos x="22" y="44"/>
                </a:cxn>
                <a:cxn ang="0">
                  <a:pos x="24" y="48"/>
                </a:cxn>
                <a:cxn ang="0">
                  <a:pos x="27" y="51"/>
                </a:cxn>
                <a:cxn ang="0">
                  <a:pos x="30" y="52"/>
                </a:cxn>
                <a:cxn ang="0">
                  <a:pos x="32" y="51"/>
                </a:cxn>
                <a:cxn ang="0">
                  <a:pos x="35" y="48"/>
                </a:cxn>
                <a:cxn ang="0">
                  <a:pos x="38" y="43"/>
                </a:cxn>
                <a:cxn ang="0">
                  <a:pos x="40" y="40"/>
                </a:cxn>
                <a:cxn ang="0">
                  <a:pos x="40" y="36"/>
                </a:cxn>
                <a:cxn ang="0">
                  <a:pos x="40" y="32"/>
                </a:cxn>
                <a:cxn ang="0">
                  <a:pos x="38" y="28"/>
                </a:cxn>
                <a:cxn ang="0">
                  <a:pos x="36" y="24"/>
                </a:cxn>
                <a:cxn ang="0">
                  <a:pos x="36" y="20"/>
                </a:cxn>
                <a:cxn ang="0">
                  <a:pos x="38" y="16"/>
                </a:cxn>
                <a:cxn ang="0">
                  <a:pos x="43" y="13"/>
                </a:cxn>
                <a:cxn ang="0">
                  <a:pos x="48" y="8"/>
                </a:cxn>
                <a:cxn ang="0">
                  <a:pos x="50" y="5"/>
                </a:cxn>
                <a:cxn ang="0">
                  <a:pos x="51" y="2"/>
                </a:cxn>
                <a:cxn ang="0">
                  <a:pos x="50" y="1"/>
                </a:cxn>
                <a:cxn ang="0">
                  <a:pos x="50" y="0"/>
                </a:cxn>
                <a:cxn ang="0">
                  <a:pos x="46" y="1"/>
                </a:cxn>
                <a:cxn ang="0">
                  <a:pos x="41" y="3"/>
                </a:cxn>
                <a:cxn ang="0">
                  <a:pos x="32" y="10"/>
                </a:cxn>
                <a:cxn ang="0">
                  <a:pos x="22" y="17"/>
                </a:cxn>
                <a:cxn ang="0">
                  <a:pos x="17" y="19"/>
                </a:cxn>
                <a:cxn ang="0">
                  <a:pos x="11" y="22"/>
                </a:cxn>
                <a:cxn ang="0">
                  <a:pos x="6" y="23"/>
                </a:cxn>
                <a:cxn ang="0">
                  <a:pos x="0" y="23"/>
                </a:cxn>
              </a:cxnLst>
              <a:rect l="0" t="0" r="r" b="b"/>
              <a:pathLst>
                <a:path w="51" h="52">
                  <a:moveTo>
                    <a:pt x="0" y="23"/>
                  </a:moveTo>
                  <a:lnTo>
                    <a:pt x="3" y="25"/>
                  </a:lnTo>
                  <a:lnTo>
                    <a:pt x="7" y="27"/>
                  </a:lnTo>
                  <a:lnTo>
                    <a:pt x="9" y="30"/>
                  </a:lnTo>
                  <a:lnTo>
                    <a:pt x="11" y="33"/>
                  </a:lnTo>
                  <a:lnTo>
                    <a:pt x="11" y="35"/>
                  </a:lnTo>
                  <a:lnTo>
                    <a:pt x="13" y="38"/>
                  </a:lnTo>
                  <a:lnTo>
                    <a:pt x="14" y="40"/>
                  </a:lnTo>
                  <a:lnTo>
                    <a:pt x="16" y="41"/>
                  </a:lnTo>
                  <a:lnTo>
                    <a:pt x="18" y="41"/>
                  </a:lnTo>
                  <a:lnTo>
                    <a:pt x="21" y="42"/>
                  </a:lnTo>
                  <a:lnTo>
                    <a:pt x="22" y="44"/>
                  </a:lnTo>
                  <a:lnTo>
                    <a:pt x="24" y="48"/>
                  </a:lnTo>
                  <a:lnTo>
                    <a:pt x="27" y="51"/>
                  </a:lnTo>
                  <a:lnTo>
                    <a:pt x="30" y="52"/>
                  </a:lnTo>
                  <a:lnTo>
                    <a:pt x="32" y="51"/>
                  </a:lnTo>
                  <a:lnTo>
                    <a:pt x="35" y="48"/>
                  </a:lnTo>
                  <a:lnTo>
                    <a:pt x="38" y="43"/>
                  </a:lnTo>
                  <a:lnTo>
                    <a:pt x="40" y="40"/>
                  </a:lnTo>
                  <a:lnTo>
                    <a:pt x="40" y="36"/>
                  </a:lnTo>
                  <a:lnTo>
                    <a:pt x="40" y="32"/>
                  </a:lnTo>
                  <a:lnTo>
                    <a:pt x="38" y="28"/>
                  </a:lnTo>
                  <a:lnTo>
                    <a:pt x="36" y="24"/>
                  </a:lnTo>
                  <a:lnTo>
                    <a:pt x="36" y="20"/>
                  </a:lnTo>
                  <a:lnTo>
                    <a:pt x="38" y="16"/>
                  </a:lnTo>
                  <a:lnTo>
                    <a:pt x="43" y="13"/>
                  </a:lnTo>
                  <a:lnTo>
                    <a:pt x="48" y="8"/>
                  </a:lnTo>
                  <a:lnTo>
                    <a:pt x="50" y="5"/>
                  </a:lnTo>
                  <a:lnTo>
                    <a:pt x="51" y="2"/>
                  </a:lnTo>
                  <a:lnTo>
                    <a:pt x="50" y="1"/>
                  </a:lnTo>
                  <a:lnTo>
                    <a:pt x="50" y="0"/>
                  </a:lnTo>
                  <a:lnTo>
                    <a:pt x="46" y="1"/>
                  </a:lnTo>
                  <a:lnTo>
                    <a:pt x="41" y="3"/>
                  </a:lnTo>
                  <a:lnTo>
                    <a:pt x="32" y="10"/>
                  </a:lnTo>
                  <a:lnTo>
                    <a:pt x="22" y="17"/>
                  </a:lnTo>
                  <a:lnTo>
                    <a:pt x="17" y="19"/>
                  </a:lnTo>
                  <a:lnTo>
                    <a:pt x="11" y="22"/>
                  </a:lnTo>
                  <a:lnTo>
                    <a:pt x="6" y="23"/>
                  </a:lnTo>
                  <a:lnTo>
                    <a:pt x="0" y="23"/>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49" name="Freeform 549"/>
            <p:cNvSpPr>
              <a:spLocks/>
            </p:cNvSpPr>
            <p:nvPr/>
          </p:nvSpPr>
          <p:spPr bwMode="gray">
            <a:xfrm>
              <a:off x="6770688" y="4378326"/>
              <a:ext cx="15875" cy="17463"/>
            </a:xfrm>
            <a:custGeom>
              <a:avLst/>
              <a:gdLst/>
              <a:ahLst/>
              <a:cxnLst>
                <a:cxn ang="0">
                  <a:pos x="0" y="23"/>
                </a:cxn>
                <a:cxn ang="0">
                  <a:pos x="3" y="25"/>
                </a:cxn>
                <a:cxn ang="0">
                  <a:pos x="7" y="27"/>
                </a:cxn>
                <a:cxn ang="0">
                  <a:pos x="9" y="30"/>
                </a:cxn>
                <a:cxn ang="0">
                  <a:pos x="11" y="33"/>
                </a:cxn>
                <a:cxn ang="0">
                  <a:pos x="11" y="35"/>
                </a:cxn>
                <a:cxn ang="0">
                  <a:pos x="13" y="38"/>
                </a:cxn>
                <a:cxn ang="0">
                  <a:pos x="14" y="40"/>
                </a:cxn>
                <a:cxn ang="0">
                  <a:pos x="16" y="41"/>
                </a:cxn>
                <a:cxn ang="0">
                  <a:pos x="18" y="41"/>
                </a:cxn>
                <a:cxn ang="0">
                  <a:pos x="21" y="42"/>
                </a:cxn>
                <a:cxn ang="0">
                  <a:pos x="22" y="44"/>
                </a:cxn>
                <a:cxn ang="0">
                  <a:pos x="24" y="48"/>
                </a:cxn>
                <a:cxn ang="0">
                  <a:pos x="27" y="51"/>
                </a:cxn>
                <a:cxn ang="0">
                  <a:pos x="30" y="52"/>
                </a:cxn>
                <a:cxn ang="0">
                  <a:pos x="32" y="51"/>
                </a:cxn>
                <a:cxn ang="0">
                  <a:pos x="35" y="48"/>
                </a:cxn>
                <a:cxn ang="0">
                  <a:pos x="38" y="43"/>
                </a:cxn>
                <a:cxn ang="0">
                  <a:pos x="40" y="40"/>
                </a:cxn>
                <a:cxn ang="0">
                  <a:pos x="40" y="36"/>
                </a:cxn>
                <a:cxn ang="0">
                  <a:pos x="40" y="32"/>
                </a:cxn>
                <a:cxn ang="0">
                  <a:pos x="38" y="28"/>
                </a:cxn>
                <a:cxn ang="0">
                  <a:pos x="36" y="24"/>
                </a:cxn>
                <a:cxn ang="0">
                  <a:pos x="36" y="20"/>
                </a:cxn>
                <a:cxn ang="0">
                  <a:pos x="38" y="16"/>
                </a:cxn>
                <a:cxn ang="0">
                  <a:pos x="43" y="13"/>
                </a:cxn>
                <a:cxn ang="0">
                  <a:pos x="48" y="8"/>
                </a:cxn>
                <a:cxn ang="0">
                  <a:pos x="50" y="5"/>
                </a:cxn>
                <a:cxn ang="0">
                  <a:pos x="51" y="2"/>
                </a:cxn>
                <a:cxn ang="0">
                  <a:pos x="50" y="1"/>
                </a:cxn>
                <a:cxn ang="0">
                  <a:pos x="50" y="0"/>
                </a:cxn>
                <a:cxn ang="0">
                  <a:pos x="46" y="1"/>
                </a:cxn>
                <a:cxn ang="0">
                  <a:pos x="41" y="3"/>
                </a:cxn>
                <a:cxn ang="0">
                  <a:pos x="32" y="10"/>
                </a:cxn>
                <a:cxn ang="0">
                  <a:pos x="22" y="17"/>
                </a:cxn>
                <a:cxn ang="0">
                  <a:pos x="17" y="19"/>
                </a:cxn>
                <a:cxn ang="0">
                  <a:pos x="11" y="22"/>
                </a:cxn>
                <a:cxn ang="0">
                  <a:pos x="6" y="23"/>
                </a:cxn>
                <a:cxn ang="0">
                  <a:pos x="0" y="23"/>
                </a:cxn>
              </a:cxnLst>
              <a:rect l="0" t="0" r="r" b="b"/>
              <a:pathLst>
                <a:path w="51" h="52">
                  <a:moveTo>
                    <a:pt x="0" y="23"/>
                  </a:moveTo>
                  <a:lnTo>
                    <a:pt x="3" y="25"/>
                  </a:lnTo>
                  <a:lnTo>
                    <a:pt x="7" y="27"/>
                  </a:lnTo>
                  <a:lnTo>
                    <a:pt x="9" y="30"/>
                  </a:lnTo>
                  <a:lnTo>
                    <a:pt x="11" y="33"/>
                  </a:lnTo>
                  <a:lnTo>
                    <a:pt x="11" y="35"/>
                  </a:lnTo>
                  <a:lnTo>
                    <a:pt x="13" y="38"/>
                  </a:lnTo>
                  <a:lnTo>
                    <a:pt x="14" y="40"/>
                  </a:lnTo>
                  <a:lnTo>
                    <a:pt x="16" y="41"/>
                  </a:lnTo>
                  <a:lnTo>
                    <a:pt x="18" y="41"/>
                  </a:lnTo>
                  <a:lnTo>
                    <a:pt x="21" y="42"/>
                  </a:lnTo>
                  <a:lnTo>
                    <a:pt x="22" y="44"/>
                  </a:lnTo>
                  <a:lnTo>
                    <a:pt x="24" y="48"/>
                  </a:lnTo>
                  <a:lnTo>
                    <a:pt x="27" y="51"/>
                  </a:lnTo>
                  <a:lnTo>
                    <a:pt x="30" y="52"/>
                  </a:lnTo>
                  <a:lnTo>
                    <a:pt x="32" y="51"/>
                  </a:lnTo>
                  <a:lnTo>
                    <a:pt x="35" y="48"/>
                  </a:lnTo>
                  <a:lnTo>
                    <a:pt x="38" y="43"/>
                  </a:lnTo>
                  <a:lnTo>
                    <a:pt x="40" y="40"/>
                  </a:lnTo>
                  <a:lnTo>
                    <a:pt x="40" y="36"/>
                  </a:lnTo>
                  <a:lnTo>
                    <a:pt x="40" y="32"/>
                  </a:lnTo>
                  <a:lnTo>
                    <a:pt x="38" y="28"/>
                  </a:lnTo>
                  <a:lnTo>
                    <a:pt x="36" y="24"/>
                  </a:lnTo>
                  <a:lnTo>
                    <a:pt x="36" y="20"/>
                  </a:lnTo>
                  <a:lnTo>
                    <a:pt x="38" y="16"/>
                  </a:lnTo>
                  <a:lnTo>
                    <a:pt x="43" y="13"/>
                  </a:lnTo>
                  <a:lnTo>
                    <a:pt x="48" y="8"/>
                  </a:lnTo>
                  <a:lnTo>
                    <a:pt x="50" y="5"/>
                  </a:lnTo>
                  <a:lnTo>
                    <a:pt x="51" y="2"/>
                  </a:lnTo>
                  <a:lnTo>
                    <a:pt x="50" y="1"/>
                  </a:lnTo>
                  <a:lnTo>
                    <a:pt x="50" y="0"/>
                  </a:lnTo>
                  <a:lnTo>
                    <a:pt x="46" y="1"/>
                  </a:lnTo>
                  <a:lnTo>
                    <a:pt x="41" y="3"/>
                  </a:lnTo>
                  <a:lnTo>
                    <a:pt x="32" y="10"/>
                  </a:lnTo>
                  <a:lnTo>
                    <a:pt x="22" y="17"/>
                  </a:lnTo>
                  <a:lnTo>
                    <a:pt x="17" y="19"/>
                  </a:lnTo>
                  <a:lnTo>
                    <a:pt x="11" y="22"/>
                  </a:lnTo>
                  <a:lnTo>
                    <a:pt x="6" y="23"/>
                  </a:lnTo>
                  <a:lnTo>
                    <a:pt x="0" y="23"/>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0" name="Freeform 550"/>
            <p:cNvSpPr>
              <a:spLocks/>
            </p:cNvSpPr>
            <p:nvPr/>
          </p:nvSpPr>
          <p:spPr bwMode="gray">
            <a:xfrm>
              <a:off x="6786563" y="4381501"/>
              <a:ext cx="4763" cy="9525"/>
            </a:xfrm>
            <a:custGeom>
              <a:avLst/>
              <a:gdLst/>
              <a:ahLst/>
              <a:cxnLst>
                <a:cxn ang="0">
                  <a:pos x="0" y="2"/>
                </a:cxn>
                <a:cxn ang="0">
                  <a:pos x="0" y="9"/>
                </a:cxn>
                <a:cxn ang="0">
                  <a:pos x="0" y="15"/>
                </a:cxn>
                <a:cxn ang="0">
                  <a:pos x="1" y="21"/>
                </a:cxn>
                <a:cxn ang="0">
                  <a:pos x="3" y="26"/>
                </a:cxn>
                <a:cxn ang="0">
                  <a:pos x="7" y="27"/>
                </a:cxn>
                <a:cxn ang="0">
                  <a:pos x="10" y="29"/>
                </a:cxn>
                <a:cxn ang="0">
                  <a:pos x="14" y="29"/>
                </a:cxn>
                <a:cxn ang="0">
                  <a:pos x="16" y="27"/>
                </a:cxn>
                <a:cxn ang="0">
                  <a:pos x="13" y="21"/>
                </a:cxn>
                <a:cxn ang="0">
                  <a:pos x="11" y="13"/>
                </a:cxn>
                <a:cxn ang="0">
                  <a:pos x="9" y="6"/>
                </a:cxn>
                <a:cxn ang="0">
                  <a:pos x="6" y="0"/>
                </a:cxn>
                <a:cxn ang="0">
                  <a:pos x="2" y="2"/>
                </a:cxn>
                <a:cxn ang="0">
                  <a:pos x="0" y="2"/>
                </a:cxn>
              </a:cxnLst>
              <a:rect l="0" t="0" r="r" b="b"/>
              <a:pathLst>
                <a:path w="16" h="29">
                  <a:moveTo>
                    <a:pt x="0" y="2"/>
                  </a:moveTo>
                  <a:lnTo>
                    <a:pt x="0" y="9"/>
                  </a:lnTo>
                  <a:lnTo>
                    <a:pt x="0" y="15"/>
                  </a:lnTo>
                  <a:lnTo>
                    <a:pt x="1" y="21"/>
                  </a:lnTo>
                  <a:lnTo>
                    <a:pt x="3" y="26"/>
                  </a:lnTo>
                  <a:lnTo>
                    <a:pt x="7" y="27"/>
                  </a:lnTo>
                  <a:lnTo>
                    <a:pt x="10" y="29"/>
                  </a:lnTo>
                  <a:lnTo>
                    <a:pt x="14" y="29"/>
                  </a:lnTo>
                  <a:lnTo>
                    <a:pt x="16" y="27"/>
                  </a:lnTo>
                  <a:lnTo>
                    <a:pt x="13" y="21"/>
                  </a:lnTo>
                  <a:lnTo>
                    <a:pt x="11" y="13"/>
                  </a:lnTo>
                  <a:lnTo>
                    <a:pt x="9" y="6"/>
                  </a:lnTo>
                  <a:lnTo>
                    <a:pt x="6" y="0"/>
                  </a:lnTo>
                  <a:lnTo>
                    <a:pt x="2" y="2"/>
                  </a:lnTo>
                  <a:lnTo>
                    <a:pt x="0" y="2"/>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1" name="Freeform 551"/>
            <p:cNvSpPr>
              <a:spLocks/>
            </p:cNvSpPr>
            <p:nvPr/>
          </p:nvSpPr>
          <p:spPr bwMode="gray">
            <a:xfrm>
              <a:off x="6786563" y="4381501"/>
              <a:ext cx="4763" cy="9525"/>
            </a:xfrm>
            <a:custGeom>
              <a:avLst/>
              <a:gdLst/>
              <a:ahLst/>
              <a:cxnLst>
                <a:cxn ang="0">
                  <a:pos x="0" y="2"/>
                </a:cxn>
                <a:cxn ang="0">
                  <a:pos x="0" y="9"/>
                </a:cxn>
                <a:cxn ang="0">
                  <a:pos x="0" y="15"/>
                </a:cxn>
                <a:cxn ang="0">
                  <a:pos x="1" y="21"/>
                </a:cxn>
                <a:cxn ang="0">
                  <a:pos x="3" y="26"/>
                </a:cxn>
                <a:cxn ang="0">
                  <a:pos x="7" y="27"/>
                </a:cxn>
                <a:cxn ang="0">
                  <a:pos x="10" y="29"/>
                </a:cxn>
                <a:cxn ang="0">
                  <a:pos x="14" y="29"/>
                </a:cxn>
                <a:cxn ang="0">
                  <a:pos x="16" y="27"/>
                </a:cxn>
                <a:cxn ang="0">
                  <a:pos x="13" y="21"/>
                </a:cxn>
                <a:cxn ang="0">
                  <a:pos x="11" y="13"/>
                </a:cxn>
                <a:cxn ang="0">
                  <a:pos x="9" y="6"/>
                </a:cxn>
                <a:cxn ang="0">
                  <a:pos x="6" y="0"/>
                </a:cxn>
                <a:cxn ang="0">
                  <a:pos x="2" y="2"/>
                </a:cxn>
                <a:cxn ang="0">
                  <a:pos x="0" y="2"/>
                </a:cxn>
              </a:cxnLst>
              <a:rect l="0" t="0" r="r" b="b"/>
              <a:pathLst>
                <a:path w="16" h="29">
                  <a:moveTo>
                    <a:pt x="0" y="2"/>
                  </a:moveTo>
                  <a:lnTo>
                    <a:pt x="0" y="9"/>
                  </a:lnTo>
                  <a:lnTo>
                    <a:pt x="0" y="15"/>
                  </a:lnTo>
                  <a:lnTo>
                    <a:pt x="1" y="21"/>
                  </a:lnTo>
                  <a:lnTo>
                    <a:pt x="3" y="26"/>
                  </a:lnTo>
                  <a:lnTo>
                    <a:pt x="7" y="27"/>
                  </a:lnTo>
                  <a:lnTo>
                    <a:pt x="10" y="29"/>
                  </a:lnTo>
                  <a:lnTo>
                    <a:pt x="14" y="29"/>
                  </a:lnTo>
                  <a:lnTo>
                    <a:pt x="16" y="27"/>
                  </a:lnTo>
                  <a:lnTo>
                    <a:pt x="13" y="21"/>
                  </a:lnTo>
                  <a:lnTo>
                    <a:pt x="11" y="13"/>
                  </a:lnTo>
                  <a:lnTo>
                    <a:pt x="9" y="6"/>
                  </a:lnTo>
                  <a:lnTo>
                    <a:pt x="6" y="0"/>
                  </a:lnTo>
                  <a:lnTo>
                    <a:pt x="2" y="2"/>
                  </a:lnTo>
                  <a:lnTo>
                    <a:pt x="0" y="2"/>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2" name="Freeform 552"/>
            <p:cNvSpPr>
              <a:spLocks/>
            </p:cNvSpPr>
            <p:nvPr/>
          </p:nvSpPr>
          <p:spPr bwMode="gray">
            <a:xfrm>
              <a:off x="6697663" y="4346576"/>
              <a:ext cx="155575" cy="100013"/>
            </a:xfrm>
            <a:custGeom>
              <a:avLst/>
              <a:gdLst/>
              <a:ahLst/>
              <a:cxnLst>
                <a:cxn ang="0">
                  <a:pos x="284" y="136"/>
                </a:cxn>
                <a:cxn ang="0">
                  <a:pos x="286" y="115"/>
                </a:cxn>
                <a:cxn ang="0">
                  <a:pos x="306" y="94"/>
                </a:cxn>
                <a:cxn ang="0">
                  <a:pos x="294" y="84"/>
                </a:cxn>
                <a:cxn ang="0">
                  <a:pos x="321" y="68"/>
                </a:cxn>
                <a:cxn ang="0">
                  <a:pos x="350" y="27"/>
                </a:cxn>
                <a:cxn ang="0">
                  <a:pos x="368" y="1"/>
                </a:cxn>
                <a:cxn ang="0">
                  <a:pos x="368" y="19"/>
                </a:cxn>
                <a:cxn ang="0">
                  <a:pos x="389" y="6"/>
                </a:cxn>
                <a:cxn ang="0">
                  <a:pos x="406" y="22"/>
                </a:cxn>
                <a:cxn ang="0">
                  <a:pos x="410" y="41"/>
                </a:cxn>
                <a:cxn ang="0">
                  <a:pos x="418" y="52"/>
                </a:cxn>
                <a:cxn ang="0">
                  <a:pos x="431" y="58"/>
                </a:cxn>
                <a:cxn ang="0">
                  <a:pos x="430" y="67"/>
                </a:cxn>
                <a:cxn ang="0">
                  <a:pos x="454" y="65"/>
                </a:cxn>
                <a:cxn ang="0">
                  <a:pos x="482" y="82"/>
                </a:cxn>
                <a:cxn ang="0">
                  <a:pos x="491" y="89"/>
                </a:cxn>
                <a:cxn ang="0">
                  <a:pos x="465" y="105"/>
                </a:cxn>
                <a:cxn ang="0">
                  <a:pos x="439" y="103"/>
                </a:cxn>
                <a:cxn ang="0">
                  <a:pos x="450" y="123"/>
                </a:cxn>
                <a:cxn ang="0">
                  <a:pos x="437" y="139"/>
                </a:cxn>
                <a:cxn ang="0">
                  <a:pos x="409" y="135"/>
                </a:cxn>
                <a:cxn ang="0">
                  <a:pos x="408" y="143"/>
                </a:cxn>
                <a:cxn ang="0">
                  <a:pos x="378" y="136"/>
                </a:cxn>
                <a:cxn ang="0">
                  <a:pos x="321" y="136"/>
                </a:cxn>
                <a:cxn ang="0">
                  <a:pos x="307" y="155"/>
                </a:cxn>
                <a:cxn ang="0">
                  <a:pos x="302" y="196"/>
                </a:cxn>
                <a:cxn ang="0">
                  <a:pos x="287" y="205"/>
                </a:cxn>
                <a:cxn ang="0">
                  <a:pos x="279" y="221"/>
                </a:cxn>
                <a:cxn ang="0">
                  <a:pos x="275" y="237"/>
                </a:cxn>
                <a:cxn ang="0">
                  <a:pos x="260" y="270"/>
                </a:cxn>
                <a:cxn ang="0">
                  <a:pos x="237" y="282"/>
                </a:cxn>
                <a:cxn ang="0">
                  <a:pos x="203" y="293"/>
                </a:cxn>
                <a:cxn ang="0">
                  <a:pos x="163" y="278"/>
                </a:cxn>
                <a:cxn ang="0">
                  <a:pos x="131" y="289"/>
                </a:cxn>
                <a:cxn ang="0">
                  <a:pos x="111" y="306"/>
                </a:cxn>
                <a:cxn ang="0">
                  <a:pos x="72" y="305"/>
                </a:cxn>
                <a:cxn ang="0">
                  <a:pos x="41" y="310"/>
                </a:cxn>
                <a:cxn ang="0">
                  <a:pos x="5" y="274"/>
                </a:cxn>
                <a:cxn ang="0">
                  <a:pos x="8" y="262"/>
                </a:cxn>
                <a:cxn ang="0">
                  <a:pos x="35" y="269"/>
                </a:cxn>
                <a:cxn ang="0">
                  <a:pos x="47" y="277"/>
                </a:cxn>
                <a:cxn ang="0">
                  <a:pos x="80" y="285"/>
                </a:cxn>
                <a:cxn ang="0">
                  <a:pos x="76" y="266"/>
                </a:cxn>
                <a:cxn ang="0">
                  <a:pos x="83" y="235"/>
                </a:cxn>
                <a:cxn ang="0">
                  <a:pos x="93" y="224"/>
                </a:cxn>
                <a:cxn ang="0">
                  <a:pos x="112" y="212"/>
                </a:cxn>
                <a:cxn ang="0">
                  <a:pos x="173" y="196"/>
                </a:cxn>
                <a:cxn ang="0">
                  <a:pos x="211" y="155"/>
                </a:cxn>
                <a:cxn ang="0">
                  <a:pos x="222" y="125"/>
                </a:cxn>
                <a:cxn ang="0">
                  <a:pos x="237" y="130"/>
                </a:cxn>
                <a:cxn ang="0">
                  <a:pos x="246" y="141"/>
                </a:cxn>
                <a:cxn ang="0">
                  <a:pos x="260" y="151"/>
                </a:cxn>
                <a:cxn ang="0">
                  <a:pos x="266" y="128"/>
                </a:cxn>
                <a:cxn ang="0">
                  <a:pos x="276" y="110"/>
                </a:cxn>
              </a:cxnLst>
              <a:rect l="0" t="0" r="r" b="b"/>
              <a:pathLst>
                <a:path w="491" h="312">
                  <a:moveTo>
                    <a:pt x="277" y="111"/>
                  </a:moveTo>
                  <a:lnTo>
                    <a:pt x="277" y="118"/>
                  </a:lnTo>
                  <a:lnTo>
                    <a:pt x="277" y="124"/>
                  </a:lnTo>
                  <a:lnTo>
                    <a:pt x="278" y="130"/>
                  </a:lnTo>
                  <a:lnTo>
                    <a:pt x="280" y="135"/>
                  </a:lnTo>
                  <a:lnTo>
                    <a:pt x="284" y="136"/>
                  </a:lnTo>
                  <a:lnTo>
                    <a:pt x="287" y="138"/>
                  </a:lnTo>
                  <a:lnTo>
                    <a:pt x="291" y="138"/>
                  </a:lnTo>
                  <a:lnTo>
                    <a:pt x="293" y="136"/>
                  </a:lnTo>
                  <a:lnTo>
                    <a:pt x="290" y="130"/>
                  </a:lnTo>
                  <a:lnTo>
                    <a:pt x="288" y="122"/>
                  </a:lnTo>
                  <a:lnTo>
                    <a:pt x="286" y="115"/>
                  </a:lnTo>
                  <a:lnTo>
                    <a:pt x="283" y="109"/>
                  </a:lnTo>
                  <a:lnTo>
                    <a:pt x="291" y="106"/>
                  </a:lnTo>
                  <a:lnTo>
                    <a:pt x="300" y="103"/>
                  </a:lnTo>
                  <a:lnTo>
                    <a:pt x="304" y="99"/>
                  </a:lnTo>
                  <a:lnTo>
                    <a:pt x="306" y="97"/>
                  </a:lnTo>
                  <a:lnTo>
                    <a:pt x="306" y="94"/>
                  </a:lnTo>
                  <a:lnTo>
                    <a:pt x="303" y="92"/>
                  </a:lnTo>
                  <a:lnTo>
                    <a:pt x="301" y="91"/>
                  </a:lnTo>
                  <a:lnTo>
                    <a:pt x="298" y="90"/>
                  </a:lnTo>
                  <a:lnTo>
                    <a:pt x="295" y="89"/>
                  </a:lnTo>
                  <a:lnTo>
                    <a:pt x="294" y="86"/>
                  </a:lnTo>
                  <a:lnTo>
                    <a:pt x="294" y="84"/>
                  </a:lnTo>
                  <a:lnTo>
                    <a:pt x="295" y="82"/>
                  </a:lnTo>
                  <a:lnTo>
                    <a:pt x="301" y="78"/>
                  </a:lnTo>
                  <a:lnTo>
                    <a:pt x="306" y="76"/>
                  </a:lnTo>
                  <a:lnTo>
                    <a:pt x="310" y="76"/>
                  </a:lnTo>
                  <a:lnTo>
                    <a:pt x="317" y="76"/>
                  </a:lnTo>
                  <a:lnTo>
                    <a:pt x="321" y="68"/>
                  </a:lnTo>
                  <a:lnTo>
                    <a:pt x="325" y="61"/>
                  </a:lnTo>
                  <a:lnTo>
                    <a:pt x="328" y="54"/>
                  </a:lnTo>
                  <a:lnTo>
                    <a:pt x="331" y="48"/>
                  </a:lnTo>
                  <a:lnTo>
                    <a:pt x="336" y="40"/>
                  </a:lnTo>
                  <a:lnTo>
                    <a:pt x="344" y="34"/>
                  </a:lnTo>
                  <a:lnTo>
                    <a:pt x="350" y="27"/>
                  </a:lnTo>
                  <a:lnTo>
                    <a:pt x="355" y="19"/>
                  </a:lnTo>
                  <a:lnTo>
                    <a:pt x="357" y="10"/>
                  </a:lnTo>
                  <a:lnTo>
                    <a:pt x="361" y="2"/>
                  </a:lnTo>
                  <a:lnTo>
                    <a:pt x="364" y="1"/>
                  </a:lnTo>
                  <a:lnTo>
                    <a:pt x="366" y="0"/>
                  </a:lnTo>
                  <a:lnTo>
                    <a:pt x="368" y="1"/>
                  </a:lnTo>
                  <a:lnTo>
                    <a:pt x="371" y="3"/>
                  </a:lnTo>
                  <a:lnTo>
                    <a:pt x="371" y="5"/>
                  </a:lnTo>
                  <a:lnTo>
                    <a:pt x="369" y="8"/>
                  </a:lnTo>
                  <a:lnTo>
                    <a:pt x="368" y="12"/>
                  </a:lnTo>
                  <a:lnTo>
                    <a:pt x="367" y="17"/>
                  </a:lnTo>
                  <a:lnTo>
                    <a:pt x="368" y="19"/>
                  </a:lnTo>
                  <a:lnTo>
                    <a:pt x="369" y="21"/>
                  </a:lnTo>
                  <a:lnTo>
                    <a:pt x="376" y="11"/>
                  </a:lnTo>
                  <a:lnTo>
                    <a:pt x="383" y="2"/>
                  </a:lnTo>
                  <a:lnTo>
                    <a:pt x="386" y="2"/>
                  </a:lnTo>
                  <a:lnTo>
                    <a:pt x="388" y="4"/>
                  </a:lnTo>
                  <a:lnTo>
                    <a:pt x="389" y="6"/>
                  </a:lnTo>
                  <a:lnTo>
                    <a:pt x="390" y="10"/>
                  </a:lnTo>
                  <a:lnTo>
                    <a:pt x="391" y="16"/>
                  </a:lnTo>
                  <a:lnTo>
                    <a:pt x="394" y="20"/>
                  </a:lnTo>
                  <a:lnTo>
                    <a:pt x="397" y="21"/>
                  </a:lnTo>
                  <a:lnTo>
                    <a:pt x="399" y="21"/>
                  </a:lnTo>
                  <a:lnTo>
                    <a:pt x="406" y="22"/>
                  </a:lnTo>
                  <a:lnTo>
                    <a:pt x="410" y="26"/>
                  </a:lnTo>
                  <a:lnTo>
                    <a:pt x="412" y="28"/>
                  </a:lnTo>
                  <a:lnTo>
                    <a:pt x="413" y="30"/>
                  </a:lnTo>
                  <a:lnTo>
                    <a:pt x="413" y="34"/>
                  </a:lnTo>
                  <a:lnTo>
                    <a:pt x="413" y="37"/>
                  </a:lnTo>
                  <a:lnTo>
                    <a:pt x="410" y="41"/>
                  </a:lnTo>
                  <a:lnTo>
                    <a:pt x="410" y="45"/>
                  </a:lnTo>
                  <a:lnTo>
                    <a:pt x="410" y="48"/>
                  </a:lnTo>
                  <a:lnTo>
                    <a:pt x="410" y="50"/>
                  </a:lnTo>
                  <a:lnTo>
                    <a:pt x="413" y="52"/>
                  </a:lnTo>
                  <a:lnTo>
                    <a:pt x="415" y="52"/>
                  </a:lnTo>
                  <a:lnTo>
                    <a:pt x="418" y="52"/>
                  </a:lnTo>
                  <a:lnTo>
                    <a:pt x="423" y="51"/>
                  </a:lnTo>
                  <a:lnTo>
                    <a:pt x="428" y="51"/>
                  </a:lnTo>
                  <a:lnTo>
                    <a:pt x="431" y="52"/>
                  </a:lnTo>
                  <a:lnTo>
                    <a:pt x="432" y="54"/>
                  </a:lnTo>
                  <a:lnTo>
                    <a:pt x="432" y="56"/>
                  </a:lnTo>
                  <a:lnTo>
                    <a:pt x="431" y="58"/>
                  </a:lnTo>
                  <a:lnTo>
                    <a:pt x="430" y="60"/>
                  </a:lnTo>
                  <a:lnTo>
                    <a:pt x="426" y="62"/>
                  </a:lnTo>
                  <a:lnTo>
                    <a:pt x="424" y="65"/>
                  </a:lnTo>
                  <a:lnTo>
                    <a:pt x="424" y="66"/>
                  </a:lnTo>
                  <a:lnTo>
                    <a:pt x="425" y="67"/>
                  </a:lnTo>
                  <a:lnTo>
                    <a:pt x="430" y="67"/>
                  </a:lnTo>
                  <a:lnTo>
                    <a:pt x="435" y="66"/>
                  </a:lnTo>
                  <a:lnTo>
                    <a:pt x="438" y="63"/>
                  </a:lnTo>
                  <a:lnTo>
                    <a:pt x="441" y="62"/>
                  </a:lnTo>
                  <a:lnTo>
                    <a:pt x="445" y="62"/>
                  </a:lnTo>
                  <a:lnTo>
                    <a:pt x="449" y="63"/>
                  </a:lnTo>
                  <a:lnTo>
                    <a:pt x="454" y="65"/>
                  </a:lnTo>
                  <a:lnTo>
                    <a:pt x="458" y="67"/>
                  </a:lnTo>
                  <a:lnTo>
                    <a:pt x="466" y="74"/>
                  </a:lnTo>
                  <a:lnTo>
                    <a:pt x="472" y="79"/>
                  </a:lnTo>
                  <a:lnTo>
                    <a:pt x="477" y="82"/>
                  </a:lnTo>
                  <a:lnTo>
                    <a:pt x="480" y="82"/>
                  </a:lnTo>
                  <a:lnTo>
                    <a:pt x="482" y="82"/>
                  </a:lnTo>
                  <a:lnTo>
                    <a:pt x="485" y="82"/>
                  </a:lnTo>
                  <a:lnTo>
                    <a:pt x="486" y="81"/>
                  </a:lnTo>
                  <a:lnTo>
                    <a:pt x="487" y="81"/>
                  </a:lnTo>
                  <a:lnTo>
                    <a:pt x="489" y="83"/>
                  </a:lnTo>
                  <a:lnTo>
                    <a:pt x="491" y="86"/>
                  </a:lnTo>
                  <a:lnTo>
                    <a:pt x="491" y="89"/>
                  </a:lnTo>
                  <a:lnTo>
                    <a:pt x="491" y="91"/>
                  </a:lnTo>
                  <a:lnTo>
                    <a:pt x="489" y="94"/>
                  </a:lnTo>
                  <a:lnTo>
                    <a:pt x="485" y="98"/>
                  </a:lnTo>
                  <a:lnTo>
                    <a:pt x="479" y="101"/>
                  </a:lnTo>
                  <a:lnTo>
                    <a:pt x="473" y="102"/>
                  </a:lnTo>
                  <a:lnTo>
                    <a:pt x="465" y="105"/>
                  </a:lnTo>
                  <a:lnTo>
                    <a:pt x="459" y="105"/>
                  </a:lnTo>
                  <a:lnTo>
                    <a:pt x="453" y="105"/>
                  </a:lnTo>
                  <a:lnTo>
                    <a:pt x="449" y="103"/>
                  </a:lnTo>
                  <a:lnTo>
                    <a:pt x="446" y="102"/>
                  </a:lnTo>
                  <a:lnTo>
                    <a:pt x="442" y="102"/>
                  </a:lnTo>
                  <a:lnTo>
                    <a:pt x="439" y="103"/>
                  </a:lnTo>
                  <a:lnTo>
                    <a:pt x="437" y="106"/>
                  </a:lnTo>
                  <a:lnTo>
                    <a:pt x="435" y="108"/>
                  </a:lnTo>
                  <a:lnTo>
                    <a:pt x="435" y="111"/>
                  </a:lnTo>
                  <a:lnTo>
                    <a:pt x="438" y="115"/>
                  </a:lnTo>
                  <a:lnTo>
                    <a:pt x="441" y="118"/>
                  </a:lnTo>
                  <a:lnTo>
                    <a:pt x="450" y="123"/>
                  </a:lnTo>
                  <a:lnTo>
                    <a:pt x="457" y="128"/>
                  </a:lnTo>
                  <a:lnTo>
                    <a:pt x="458" y="132"/>
                  </a:lnTo>
                  <a:lnTo>
                    <a:pt x="458" y="134"/>
                  </a:lnTo>
                  <a:lnTo>
                    <a:pt x="455" y="136"/>
                  </a:lnTo>
                  <a:lnTo>
                    <a:pt x="447" y="138"/>
                  </a:lnTo>
                  <a:lnTo>
                    <a:pt x="437" y="139"/>
                  </a:lnTo>
                  <a:lnTo>
                    <a:pt x="430" y="141"/>
                  </a:lnTo>
                  <a:lnTo>
                    <a:pt x="426" y="141"/>
                  </a:lnTo>
                  <a:lnTo>
                    <a:pt x="423" y="140"/>
                  </a:lnTo>
                  <a:lnTo>
                    <a:pt x="418" y="139"/>
                  </a:lnTo>
                  <a:lnTo>
                    <a:pt x="413" y="135"/>
                  </a:lnTo>
                  <a:lnTo>
                    <a:pt x="409" y="135"/>
                  </a:lnTo>
                  <a:lnTo>
                    <a:pt x="408" y="135"/>
                  </a:lnTo>
                  <a:lnTo>
                    <a:pt x="408" y="136"/>
                  </a:lnTo>
                  <a:lnTo>
                    <a:pt x="409" y="138"/>
                  </a:lnTo>
                  <a:lnTo>
                    <a:pt x="409" y="140"/>
                  </a:lnTo>
                  <a:lnTo>
                    <a:pt x="409" y="141"/>
                  </a:lnTo>
                  <a:lnTo>
                    <a:pt x="408" y="143"/>
                  </a:lnTo>
                  <a:lnTo>
                    <a:pt x="405" y="144"/>
                  </a:lnTo>
                  <a:lnTo>
                    <a:pt x="401" y="142"/>
                  </a:lnTo>
                  <a:lnTo>
                    <a:pt x="397" y="139"/>
                  </a:lnTo>
                  <a:lnTo>
                    <a:pt x="392" y="136"/>
                  </a:lnTo>
                  <a:lnTo>
                    <a:pt x="388" y="135"/>
                  </a:lnTo>
                  <a:lnTo>
                    <a:pt x="378" y="136"/>
                  </a:lnTo>
                  <a:lnTo>
                    <a:pt x="368" y="135"/>
                  </a:lnTo>
                  <a:lnTo>
                    <a:pt x="356" y="136"/>
                  </a:lnTo>
                  <a:lnTo>
                    <a:pt x="343" y="136"/>
                  </a:lnTo>
                  <a:lnTo>
                    <a:pt x="334" y="138"/>
                  </a:lnTo>
                  <a:lnTo>
                    <a:pt x="325" y="138"/>
                  </a:lnTo>
                  <a:lnTo>
                    <a:pt x="321" y="136"/>
                  </a:lnTo>
                  <a:lnTo>
                    <a:pt x="319" y="136"/>
                  </a:lnTo>
                  <a:lnTo>
                    <a:pt x="318" y="138"/>
                  </a:lnTo>
                  <a:lnTo>
                    <a:pt x="316" y="140"/>
                  </a:lnTo>
                  <a:lnTo>
                    <a:pt x="314" y="144"/>
                  </a:lnTo>
                  <a:lnTo>
                    <a:pt x="309" y="150"/>
                  </a:lnTo>
                  <a:lnTo>
                    <a:pt x="307" y="155"/>
                  </a:lnTo>
                  <a:lnTo>
                    <a:pt x="306" y="159"/>
                  </a:lnTo>
                  <a:lnTo>
                    <a:pt x="304" y="164"/>
                  </a:lnTo>
                  <a:lnTo>
                    <a:pt x="304" y="170"/>
                  </a:lnTo>
                  <a:lnTo>
                    <a:pt x="304" y="180"/>
                  </a:lnTo>
                  <a:lnTo>
                    <a:pt x="303" y="190"/>
                  </a:lnTo>
                  <a:lnTo>
                    <a:pt x="302" y="196"/>
                  </a:lnTo>
                  <a:lnTo>
                    <a:pt x="300" y="200"/>
                  </a:lnTo>
                  <a:lnTo>
                    <a:pt x="298" y="203"/>
                  </a:lnTo>
                  <a:lnTo>
                    <a:pt x="295" y="204"/>
                  </a:lnTo>
                  <a:lnTo>
                    <a:pt x="293" y="205"/>
                  </a:lnTo>
                  <a:lnTo>
                    <a:pt x="290" y="205"/>
                  </a:lnTo>
                  <a:lnTo>
                    <a:pt x="287" y="205"/>
                  </a:lnTo>
                  <a:lnTo>
                    <a:pt x="285" y="205"/>
                  </a:lnTo>
                  <a:lnTo>
                    <a:pt x="283" y="207"/>
                  </a:lnTo>
                  <a:lnTo>
                    <a:pt x="280" y="209"/>
                  </a:lnTo>
                  <a:lnTo>
                    <a:pt x="279" y="212"/>
                  </a:lnTo>
                  <a:lnTo>
                    <a:pt x="279" y="215"/>
                  </a:lnTo>
                  <a:lnTo>
                    <a:pt x="279" y="221"/>
                  </a:lnTo>
                  <a:lnTo>
                    <a:pt x="280" y="225"/>
                  </a:lnTo>
                  <a:lnTo>
                    <a:pt x="283" y="227"/>
                  </a:lnTo>
                  <a:lnTo>
                    <a:pt x="284" y="229"/>
                  </a:lnTo>
                  <a:lnTo>
                    <a:pt x="283" y="231"/>
                  </a:lnTo>
                  <a:lnTo>
                    <a:pt x="279" y="233"/>
                  </a:lnTo>
                  <a:lnTo>
                    <a:pt x="275" y="237"/>
                  </a:lnTo>
                  <a:lnTo>
                    <a:pt x="271" y="240"/>
                  </a:lnTo>
                  <a:lnTo>
                    <a:pt x="267" y="244"/>
                  </a:lnTo>
                  <a:lnTo>
                    <a:pt x="264" y="248"/>
                  </a:lnTo>
                  <a:lnTo>
                    <a:pt x="264" y="256"/>
                  </a:lnTo>
                  <a:lnTo>
                    <a:pt x="263" y="263"/>
                  </a:lnTo>
                  <a:lnTo>
                    <a:pt x="260" y="270"/>
                  </a:lnTo>
                  <a:lnTo>
                    <a:pt x="257" y="276"/>
                  </a:lnTo>
                  <a:lnTo>
                    <a:pt x="253" y="279"/>
                  </a:lnTo>
                  <a:lnTo>
                    <a:pt x="251" y="281"/>
                  </a:lnTo>
                  <a:lnTo>
                    <a:pt x="247" y="282"/>
                  </a:lnTo>
                  <a:lnTo>
                    <a:pt x="244" y="282"/>
                  </a:lnTo>
                  <a:lnTo>
                    <a:pt x="237" y="282"/>
                  </a:lnTo>
                  <a:lnTo>
                    <a:pt x="229" y="284"/>
                  </a:lnTo>
                  <a:lnTo>
                    <a:pt x="223" y="286"/>
                  </a:lnTo>
                  <a:lnTo>
                    <a:pt x="218" y="289"/>
                  </a:lnTo>
                  <a:lnTo>
                    <a:pt x="213" y="292"/>
                  </a:lnTo>
                  <a:lnTo>
                    <a:pt x="209" y="293"/>
                  </a:lnTo>
                  <a:lnTo>
                    <a:pt x="203" y="293"/>
                  </a:lnTo>
                  <a:lnTo>
                    <a:pt x="198" y="293"/>
                  </a:lnTo>
                  <a:lnTo>
                    <a:pt x="188" y="289"/>
                  </a:lnTo>
                  <a:lnTo>
                    <a:pt x="178" y="287"/>
                  </a:lnTo>
                  <a:lnTo>
                    <a:pt x="176" y="284"/>
                  </a:lnTo>
                  <a:lnTo>
                    <a:pt x="173" y="280"/>
                  </a:lnTo>
                  <a:lnTo>
                    <a:pt x="163" y="278"/>
                  </a:lnTo>
                  <a:lnTo>
                    <a:pt x="153" y="278"/>
                  </a:lnTo>
                  <a:lnTo>
                    <a:pt x="148" y="279"/>
                  </a:lnTo>
                  <a:lnTo>
                    <a:pt x="144" y="279"/>
                  </a:lnTo>
                  <a:lnTo>
                    <a:pt x="138" y="280"/>
                  </a:lnTo>
                  <a:lnTo>
                    <a:pt x="135" y="284"/>
                  </a:lnTo>
                  <a:lnTo>
                    <a:pt x="131" y="289"/>
                  </a:lnTo>
                  <a:lnTo>
                    <a:pt x="130" y="295"/>
                  </a:lnTo>
                  <a:lnTo>
                    <a:pt x="129" y="297"/>
                  </a:lnTo>
                  <a:lnTo>
                    <a:pt x="127" y="299"/>
                  </a:lnTo>
                  <a:lnTo>
                    <a:pt x="123" y="302"/>
                  </a:lnTo>
                  <a:lnTo>
                    <a:pt x="119" y="304"/>
                  </a:lnTo>
                  <a:lnTo>
                    <a:pt x="111" y="306"/>
                  </a:lnTo>
                  <a:lnTo>
                    <a:pt x="104" y="306"/>
                  </a:lnTo>
                  <a:lnTo>
                    <a:pt x="97" y="306"/>
                  </a:lnTo>
                  <a:lnTo>
                    <a:pt x="91" y="305"/>
                  </a:lnTo>
                  <a:lnTo>
                    <a:pt x="86" y="304"/>
                  </a:lnTo>
                  <a:lnTo>
                    <a:pt x="79" y="304"/>
                  </a:lnTo>
                  <a:lnTo>
                    <a:pt x="72" y="305"/>
                  </a:lnTo>
                  <a:lnTo>
                    <a:pt x="64" y="309"/>
                  </a:lnTo>
                  <a:lnTo>
                    <a:pt x="59" y="310"/>
                  </a:lnTo>
                  <a:lnTo>
                    <a:pt x="56" y="311"/>
                  </a:lnTo>
                  <a:lnTo>
                    <a:pt x="51" y="312"/>
                  </a:lnTo>
                  <a:lnTo>
                    <a:pt x="48" y="311"/>
                  </a:lnTo>
                  <a:lnTo>
                    <a:pt x="41" y="310"/>
                  </a:lnTo>
                  <a:lnTo>
                    <a:pt x="35" y="306"/>
                  </a:lnTo>
                  <a:lnTo>
                    <a:pt x="24" y="296"/>
                  </a:lnTo>
                  <a:lnTo>
                    <a:pt x="13" y="286"/>
                  </a:lnTo>
                  <a:lnTo>
                    <a:pt x="8" y="282"/>
                  </a:lnTo>
                  <a:lnTo>
                    <a:pt x="6" y="279"/>
                  </a:lnTo>
                  <a:lnTo>
                    <a:pt x="5" y="274"/>
                  </a:lnTo>
                  <a:lnTo>
                    <a:pt x="2" y="270"/>
                  </a:lnTo>
                  <a:lnTo>
                    <a:pt x="0" y="265"/>
                  </a:lnTo>
                  <a:lnTo>
                    <a:pt x="0" y="262"/>
                  </a:lnTo>
                  <a:lnTo>
                    <a:pt x="1" y="258"/>
                  </a:lnTo>
                  <a:lnTo>
                    <a:pt x="3" y="254"/>
                  </a:lnTo>
                  <a:lnTo>
                    <a:pt x="8" y="262"/>
                  </a:lnTo>
                  <a:lnTo>
                    <a:pt x="14" y="269"/>
                  </a:lnTo>
                  <a:lnTo>
                    <a:pt x="17" y="271"/>
                  </a:lnTo>
                  <a:lnTo>
                    <a:pt x="22" y="272"/>
                  </a:lnTo>
                  <a:lnTo>
                    <a:pt x="26" y="272"/>
                  </a:lnTo>
                  <a:lnTo>
                    <a:pt x="31" y="271"/>
                  </a:lnTo>
                  <a:lnTo>
                    <a:pt x="35" y="269"/>
                  </a:lnTo>
                  <a:lnTo>
                    <a:pt x="40" y="268"/>
                  </a:lnTo>
                  <a:lnTo>
                    <a:pt x="42" y="268"/>
                  </a:lnTo>
                  <a:lnTo>
                    <a:pt x="43" y="268"/>
                  </a:lnTo>
                  <a:lnTo>
                    <a:pt x="44" y="270"/>
                  </a:lnTo>
                  <a:lnTo>
                    <a:pt x="44" y="272"/>
                  </a:lnTo>
                  <a:lnTo>
                    <a:pt x="47" y="277"/>
                  </a:lnTo>
                  <a:lnTo>
                    <a:pt x="50" y="279"/>
                  </a:lnTo>
                  <a:lnTo>
                    <a:pt x="55" y="280"/>
                  </a:lnTo>
                  <a:lnTo>
                    <a:pt x="59" y="280"/>
                  </a:lnTo>
                  <a:lnTo>
                    <a:pt x="71" y="285"/>
                  </a:lnTo>
                  <a:lnTo>
                    <a:pt x="82" y="289"/>
                  </a:lnTo>
                  <a:lnTo>
                    <a:pt x="80" y="285"/>
                  </a:lnTo>
                  <a:lnTo>
                    <a:pt x="76" y="281"/>
                  </a:lnTo>
                  <a:lnTo>
                    <a:pt x="74" y="280"/>
                  </a:lnTo>
                  <a:lnTo>
                    <a:pt x="73" y="279"/>
                  </a:lnTo>
                  <a:lnTo>
                    <a:pt x="73" y="277"/>
                  </a:lnTo>
                  <a:lnTo>
                    <a:pt x="73" y="274"/>
                  </a:lnTo>
                  <a:lnTo>
                    <a:pt x="76" y="266"/>
                  </a:lnTo>
                  <a:lnTo>
                    <a:pt x="80" y="260"/>
                  </a:lnTo>
                  <a:lnTo>
                    <a:pt x="81" y="252"/>
                  </a:lnTo>
                  <a:lnTo>
                    <a:pt x="81" y="242"/>
                  </a:lnTo>
                  <a:lnTo>
                    <a:pt x="81" y="238"/>
                  </a:lnTo>
                  <a:lnTo>
                    <a:pt x="81" y="236"/>
                  </a:lnTo>
                  <a:lnTo>
                    <a:pt x="83" y="235"/>
                  </a:lnTo>
                  <a:lnTo>
                    <a:pt x="84" y="236"/>
                  </a:lnTo>
                  <a:lnTo>
                    <a:pt x="89" y="237"/>
                  </a:lnTo>
                  <a:lnTo>
                    <a:pt x="92" y="236"/>
                  </a:lnTo>
                  <a:lnTo>
                    <a:pt x="93" y="235"/>
                  </a:lnTo>
                  <a:lnTo>
                    <a:pt x="93" y="232"/>
                  </a:lnTo>
                  <a:lnTo>
                    <a:pt x="93" y="224"/>
                  </a:lnTo>
                  <a:lnTo>
                    <a:pt x="95" y="217"/>
                  </a:lnTo>
                  <a:lnTo>
                    <a:pt x="97" y="216"/>
                  </a:lnTo>
                  <a:lnTo>
                    <a:pt x="99" y="214"/>
                  </a:lnTo>
                  <a:lnTo>
                    <a:pt x="103" y="213"/>
                  </a:lnTo>
                  <a:lnTo>
                    <a:pt x="105" y="213"/>
                  </a:lnTo>
                  <a:lnTo>
                    <a:pt x="112" y="212"/>
                  </a:lnTo>
                  <a:lnTo>
                    <a:pt x="117" y="211"/>
                  </a:lnTo>
                  <a:lnTo>
                    <a:pt x="133" y="208"/>
                  </a:lnTo>
                  <a:lnTo>
                    <a:pt x="150" y="205"/>
                  </a:lnTo>
                  <a:lnTo>
                    <a:pt x="158" y="203"/>
                  </a:lnTo>
                  <a:lnTo>
                    <a:pt x="166" y="199"/>
                  </a:lnTo>
                  <a:lnTo>
                    <a:pt x="173" y="196"/>
                  </a:lnTo>
                  <a:lnTo>
                    <a:pt x="180" y="191"/>
                  </a:lnTo>
                  <a:lnTo>
                    <a:pt x="185" y="183"/>
                  </a:lnTo>
                  <a:lnTo>
                    <a:pt x="192" y="174"/>
                  </a:lnTo>
                  <a:lnTo>
                    <a:pt x="198" y="167"/>
                  </a:lnTo>
                  <a:lnTo>
                    <a:pt x="205" y="159"/>
                  </a:lnTo>
                  <a:lnTo>
                    <a:pt x="211" y="155"/>
                  </a:lnTo>
                  <a:lnTo>
                    <a:pt x="217" y="149"/>
                  </a:lnTo>
                  <a:lnTo>
                    <a:pt x="220" y="143"/>
                  </a:lnTo>
                  <a:lnTo>
                    <a:pt x="222" y="135"/>
                  </a:lnTo>
                  <a:lnTo>
                    <a:pt x="222" y="131"/>
                  </a:lnTo>
                  <a:lnTo>
                    <a:pt x="222" y="127"/>
                  </a:lnTo>
                  <a:lnTo>
                    <a:pt x="222" y="125"/>
                  </a:lnTo>
                  <a:lnTo>
                    <a:pt x="223" y="124"/>
                  </a:lnTo>
                  <a:lnTo>
                    <a:pt x="226" y="124"/>
                  </a:lnTo>
                  <a:lnTo>
                    <a:pt x="228" y="123"/>
                  </a:lnTo>
                  <a:lnTo>
                    <a:pt x="231" y="125"/>
                  </a:lnTo>
                  <a:lnTo>
                    <a:pt x="235" y="127"/>
                  </a:lnTo>
                  <a:lnTo>
                    <a:pt x="237" y="130"/>
                  </a:lnTo>
                  <a:lnTo>
                    <a:pt x="239" y="133"/>
                  </a:lnTo>
                  <a:lnTo>
                    <a:pt x="239" y="135"/>
                  </a:lnTo>
                  <a:lnTo>
                    <a:pt x="241" y="138"/>
                  </a:lnTo>
                  <a:lnTo>
                    <a:pt x="242" y="140"/>
                  </a:lnTo>
                  <a:lnTo>
                    <a:pt x="244" y="141"/>
                  </a:lnTo>
                  <a:lnTo>
                    <a:pt x="246" y="141"/>
                  </a:lnTo>
                  <a:lnTo>
                    <a:pt x="249" y="142"/>
                  </a:lnTo>
                  <a:lnTo>
                    <a:pt x="250" y="144"/>
                  </a:lnTo>
                  <a:lnTo>
                    <a:pt x="252" y="148"/>
                  </a:lnTo>
                  <a:lnTo>
                    <a:pt x="255" y="151"/>
                  </a:lnTo>
                  <a:lnTo>
                    <a:pt x="258" y="152"/>
                  </a:lnTo>
                  <a:lnTo>
                    <a:pt x="260" y="151"/>
                  </a:lnTo>
                  <a:lnTo>
                    <a:pt x="263" y="148"/>
                  </a:lnTo>
                  <a:lnTo>
                    <a:pt x="266" y="143"/>
                  </a:lnTo>
                  <a:lnTo>
                    <a:pt x="268" y="140"/>
                  </a:lnTo>
                  <a:lnTo>
                    <a:pt x="268" y="136"/>
                  </a:lnTo>
                  <a:lnTo>
                    <a:pt x="268" y="132"/>
                  </a:lnTo>
                  <a:lnTo>
                    <a:pt x="266" y="128"/>
                  </a:lnTo>
                  <a:lnTo>
                    <a:pt x="264" y="124"/>
                  </a:lnTo>
                  <a:lnTo>
                    <a:pt x="264" y="120"/>
                  </a:lnTo>
                  <a:lnTo>
                    <a:pt x="266" y="116"/>
                  </a:lnTo>
                  <a:lnTo>
                    <a:pt x="271" y="113"/>
                  </a:lnTo>
                  <a:lnTo>
                    <a:pt x="276" y="108"/>
                  </a:lnTo>
                  <a:lnTo>
                    <a:pt x="276" y="110"/>
                  </a:lnTo>
                  <a:lnTo>
                    <a:pt x="277" y="111"/>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3" name="Freeform 553"/>
            <p:cNvSpPr>
              <a:spLocks/>
            </p:cNvSpPr>
            <p:nvPr/>
          </p:nvSpPr>
          <p:spPr bwMode="gray">
            <a:xfrm>
              <a:off x="6697663" y="4346576"/>
              <a:ext cx="155575" cy="100013"/>
            </a:xfrm>
            <a:custGeom>
              <a:avLst/>
              <a:gdLst/>
              <a:ahLst/>
              <a:cxnLst>
                <a:cxn ang="0">
                  <a:pos x="284" y="136"/>
                </a:cxn>
                <a:cxn ang="0">
                  <a:pos x="286" y="115"/>
                </a:cxn>
                <a:cxn ang="0">
                  <a:pos x="306" y="94"/>
                </a:cxn>
                <a:cxn ang="0">
                  <a:pos x="294" y="84"/>
                </a:cxn>
                <a:cxn ang="0">
                  <a:pos x="321" y="68"/>
                </a:cxn>
                <a:cxn ang="0">
                  <a:pos x="350" y="27"/>
                </a:cxn>
                <a:cxn ang="0">
                  <a:pos x="368" y="1"/>
                </a:cxn>
                <a:cxn ang="0">
                  <a:pos x="368" y="19"/>
                </a:cxn>
                <a:cxn ang="0">
                  <a:pos x="389" y="6"/>
                </a:cxn>
                <a:cxn ang="0">
                  <a:pos x="406" y="22"/>
                </a:cxn>
                <a:cxn ang="0">
                  <a:pos x="410" y="41"/>
                </a:cxn>
                <a:cxn ang="0">
                  <a:pos x="418" y="52"/>
                </a:cxn>
                <a:cxn ang="0">
                  <a:pos x="431" y="58"/>
                </a:cxn>
                <a:cxn ang="0">
                  <a:pos x="430" y="67"/>
                </a:cxn>
                <a:cxn ang="0">
                  <a:pos x="454" y="65"/>
                </a:cxn>
                <a:cxn ang="0">
                  <a:pos x="482" y="82"/>
                </a:cxn>
                <a:cxn ang="0">
                  <a:pos x="491" y="89"/>
                </a:cxn>
                <a:cxn ang="0">
                  <a:pos x="465" y="105"/>
                </a:cxn>
                <a:cxn ang="0">
                  <a:pos x="439" y="103"/>
                </a:cxn>
                <a:cxn ang="0">
                  <a:pos x="450" y="123"/>
                </a:cxn>
                <a:cxn ang="0">
                  <a:pos x="437" y="139"/>
                </a:cxn>
                <a:cxn ang="0">
                  <a:pos x="409" y="135"/>
                </a:cxn>
                <a:cxn ang="0">
                  <a:pos x="408" y="143"/>
                </a:cxn>
                <a:cxn ang="0">
                  <a:pos x="378" y="136"/>
                </a:cxn>
                <a:cxn ang="0">
                  <a:pos x="321" y="136"/>
                </a:cxn>
                <a:cxn ang="0">
                  <a:pos x="307" y="155"/>
                </a:cxn>
                <a:cxn ang="0">
                  <a:pos x="302" y="196"/>
                </a:cxn>
                <a:cxn ang="0">
                  <a:pos x="287" y="205"/>
                </a:cxn>
                <a:cxn ang="0">
                  <a:pos x="279" y="221"/>
                </a:cxn>
                <a:cxn ang="0">
                  <a:pos x="275" y="237"/>
                </a:cxn>
                <a:cxn ang="0">
                  <a:pos x="260" y="270"/>
                </a:cxn>
                <a:cxn ang="0">
                  <a:pos x="237" y="282"/>
                </a:cxn>
                <a:cxn ang="0">
                  <a:pos x="203" y="293"/>
                </a:cxn>
                <a:cxn ang="0">
                  <a:pos x="163" y="278"/>
                </a:cxn>
                <a:cxn ang="0">
                  <a:pos x="131" y="289"/>
                </a:cxn>
                <a:cxn ang="0">
                  <a:pos x="111" y="306"/>
                </a:cxn>
                <a:cxn ang="0">
                  <a:pos x="72" y="305"/>
                </a:cxn>
                <a:cxn ang="0">
                  <a:pos x="41" y="310"/>
                </a:cxn>
                <a:cxn ang="0">
                  <a:pos x="5" y="274"/>
                </a:cxn>
                <a:cxn ang="0">
                  <a:pos x="8" y="262"/>
                </a:cxn>
                <a:cxn ang="0">
                  <a:pos x="35" y="269"/>
                </a:cxn>
                <a:cxn ang="0">
                  <a:pos x="47" y="277"/>
                </a:cxn>
                <a:cxn ang="0">
                  <a:pos x="80" y="285"/>
                </a:cxn>
                <a:cxn ang="0">
                  <a:pos x="76" y="266"/>
                </a:cxn>
                <a:cxn ang="0">
                  <a:pos x="83" y="235"/>
                </a:cxn>
                <a:cxn ang="0">
                  <a:pos x="93" y="224"/>
                </a:cxn>
                <a:cxn ang="0">
                  <a:pos x="112" y="212"/>
                </a:cxn>
                <a:cxn ang="0">
                  <a:pos x="173" y="196"/>
                </a:cxn>
                <a:cxn ang="0">
                  <a:pos x="211" y="155"/>
                </a:cxn>
                <a:cxn ang="0">
                  <a:pos x="222" y="125"/>
                </a:cxn>
                <a:cxn ang="0">
                  <a:pos x="237" y="130"/>
                </a:cxn>
                <a:cxn ang="0">
                  <a:pos x="246" y="141"/>
                </a:cxn>
                <a:cxn ang="0">
                  <a:pos x="260" y="151"/>
                </a:cxn>
                <a:cxn ang="0">
                  <a:pos x="266" y="128"/>
                </a:cxn>
                <a:cxn ang="0">
                  <a:pos x="276" y="110"/>
                </a:cxn>
              </a:cxnLst>
              <a:rect l="0" t="0" r="r" b="b"/>
              <a:pathLst>
                <a:path w="491" h="312">
                  <a:moveTo>
                    <a:pt x="277" y="111"/>
                  </a:moveTo>
                  <a:lnTo>
                    <a:pt x="277" y="118"/>
                  </a:lnTo>
                  <a:lnTo>
                    <a:pt x="277" y="124"/>
                  </a:lnTo>
                  <a:lnTo>
                    <a:pt x="278" y="130"/>
                  </a:lnTo>
                  <a:lnTo>
                    <a:pt x="280" y="135"/>
                  </a:lnTo>
                  <a:lnTo>
                    <a:pt x="284" y="136"/>
                  </a:lnTo>
                  <a:lnTo>
                    <a:pt x="287" y="138"/>
                  </a:lnTo>
                  <a:lnTo>
                    <a:pt x="291" y="138"/>
                  </a:lnTo>
                  <a:lnTo>
                    <a:pt x="293" y="136"/>
                  </a:lnTo>
                  <a:lnTo>
                    <a:pt x="290" y="130"/>
                  </a:lnTo>
                  <a:lnTo>
                    <a:pt x="288" y="122"/>
                  </a:lnTo>
                  <a:lnTo>
                    <a:pt x="286" y="115"/>
                  </a:lnTo>
                  <a:lnTo>
                    <a:pt x="283" y="109"/>
                  </a:lnTo>
                  <a:lnTo>
                    <a:pt x="291" y="106"/>
                  </a:lnTo>
                  <a:lnTo>
                    <a:pt x="300" y="103"/>
                  </a:lnTo>
                  <a:lnTo>
                    <a:pt x="304" y="99"/>
                  </a:lnTo>
                  <a:lnTo>
                    <a:pt x="306" y="97"/>
                  </a:lnTo>
                  <a:lnTo>
                    <a:pt x="306" y="94"/>
                  </a:lnTo>
                  <a:lnTo>
                    <a:pt x="303" y="92"/>
                  </a:lnTo>
                  <a:lnTo>
                    <a:pt x="301" y="91"/>
                  </a:lnTo>
                  <a:lnTo>
                    <a:pt x="298" y="90"/>
                  </a:lnTo>
                  <a:lnTo>
                    <a:pt x="295" y="89"/>
                  </a:lnTo>
                  <a:lnTo>
                    <a:pt x="294" y="86"/>
                  </a:lnTo>
                  <a:lnTo>
                    <a:pt x="294" y="84"/>
                  </a:lnTo>
                  <a:lnTo>
                    <a:pt x="295" y="82"/>
                  </a:lnTo>
                  <a:lnTo>
                    <a:pt x="301" y="78"/>
                  </a:lnTo>
                  <a:lnTo>
                    <a:pt x="306" y="76"/>
                  </a:lnTo>
                  <a:lnTo>
                    <a:pt x="310" y="76"/>
                  </a:lnTo>
                  <a:lnTo>
                    <a:pt x="317" y="76"/>
                  </a:lnTo>
                  <a:lnTo>
                    <a:pt x="321" y="68"/>
                  </a:lnTo>
                  <a:lnTo>
                    <a:pt x="325" y="61"/>
                  </a:lnTo>
                  <a:lnTo>
                    <a:pt x="328" y="54"/>
                  </a:lnTo>
                  <a:lnTo>
                    <a:pt x="331" y="48"/>
                  </a:lnTo>
                  <a:lnTo>
                    <a:pt x="336" y="40"/>
                  </a:lnTo>
                  <a:lnTo>
                    <a:pt x="344" y="34"/>
                  </a:lnTo>
                  <a:lnTo>
                    <a:pt x="350" y="27"/>
                  </a:lnTo>
                  <a:lnTo>
                    <a:pt x="355" y="19"/>
                  </a:lnTo>
                  <a:lnTo>
                    <a:pt x="357" y="10"/>
                  </a:lnTo>
                  <a:lnTo>
                    <a:pt x="361" y="2"/>
                  </a:lnTo>
                  <a:lnTo>
                    <a:pt x="364" y="1"/>
                  </a:lnTo>
                  <a:lnTo>
                    <a:pt x="366" y="0"/>
                  </a:lnTo>
                  <a:lnTo>
                    <a:pt x="368" y="1"/>
                  </a:lnTo>
                  <a:lnTo>
                    <a:pt x="371" y="3"/>
                  </a:lnTo>
                  <a:lnTo>
                    <a:pt x="371" y="5"/>
                  </a:lnTo>
                  <a:lnTo>
                    <a:pt x="369" y="8"/>
                  </a:lnTo>
                  <a:lnTo>
                    <a:pt x="368" y="12"/>
                  </a:lnTo>
                  <a:lnTo>
                    <a:pt x="367" y="17"/>
                  </a:lnTo>
                  <a:lnTo>
                    <a:pt x="368" y="19"/>
                  </a:lnTo>
                  <a:lnTo>
                    <a:pt x="369" y="21"/>
                  </a:lnTo>
                  <a:lnTo>
                    <a:pt x="376" y="11"/>
                  </a:lnTo>
                  <a:lnTo>
                    <a:pt x="383" y="2"/>
                  </a:lnTo>
                  <a:lnTo>
                    <a:pt x="386" y="2"/>
                  </a:lnTo>
                  <a:lnTo>
                    <a:pt x="388" y="4"/>
                  </a:lnTo>
                  <a:lnTo>
                    <a:pt x="389" y="6"/>
                  </a:lnTo>
                  <a:lnTo>
                    <a:pt x="390" y="10"/>
                  </a:lnTo>
                  <a:lnTo>
                    <a:pt x="391" y="16"/>
                  </a:lnTo>
                  <a:lnTo>
                    <a:pt x="394" y="20"/>
                  </a:lnTo>
                  <a:lnTo>
                    <a:pt x="397" y="21"/>
                  </a:lnTo>
                  <a:lnTo>
                    <a:pt x="399" y="21"/>
                  </a:lnTo>
                  <a:lnTo>
                    <a:pt x="406" y="22"/>
                  </a:lnTo>
                  <a:lnTo>
                    <a:pt x="410" y="26"/>
                  </a:lnTo>
                  <a:lnTo>
                    <a:pt x="412" y="28"/>
                  </a:lnTo>
                  <a:lnTo>
                    <a:pt x="413" y="30"/>
                  </a:lnTo>
                  <a:lnTo>
                    <a:pt x="413" y="34"/>
                  </a:lnTo>
                  <a:lnTo>
                    <a:pt x="413" y="37"/>
                  </a:lnTo>
                  <a:lnTo>
                    <a:pt x="410" y="41"/>
                  </a:lnTo>
                  <a:lnTo>
                    <a:pt x="410" y="45"/>
                  </a:lnTo>
                  <a:lnTo>
                    <a:pt x="410" y="48"/>
                  </a:lnTo>
                  <a:lnTo>
                    <a:pt x="410" y="50"/>
                  </a:lnTo>
                  <a:lnTo>
                    <a:pt x="413" y="52"/>
                  </a:lnTo>
                  <a:lnTo>
                    <a:pt x="415" y="52"/>
                  </a:lnTo>
                  <a:lnTo>
                    <a:pt x="418" y="52"/>
                  </a:lnTo>
                  <a:lnTo>
                    <a:pt x="423" y="51"/>
                  </a:lnTo>
                  <a:lnTo>
                    <a:pt x="428" y="51"/>
                  </a:lnTo>
                  <a:lnTo>
                    <a:pt x="431" y="52"/>
                  </a:lnTo>
                  <a:lnTo>
                    <a:pt x="432" y="54"/>
                  </a:lnTo>
                  <a:lnTo>
                    <a:pt x="432" y="56"/>
                  </a:lnTo>
                  <a:lnTo>
                    <a:pt x="431" y="58"/>
                  </a:lnTo>
                  <a:lnTo>
                    <a:pt x="430" y="60"/>
                  </a:lnTo>
                  <a:lnTo>
                    <a:pt x="426" y="62"/>
                  </a:lnTo>
                  <a:lnTo>
                    <a:pt x="424" y="65"/>
                  </a:lnTo>
                  <a:lnTo>
                    <a:pt x="424" y="66"/>
                  </a:lnTo>
                  <a:lnTo>
                    <a:pt x="425" y="67"/>
                  </a:lnTo>
                  <a:lnTo>
                    <a:pt x="430" y="67"/>
                  </a:lnTo>
                  <a:lnTo>
                    <a:pt x="435" y="66"/>
                  </a:lnTo>
                  <a:lnTo>
                    <a:pt x="438" y="63"/>
                  </a:lnTo>
                  <a:lnTo>
                    <a:pt x="441" y="62"/>
                  </a:lnTo>
                  <a:lnTo>
                    <a:pt x="445" y="62"/>
                  </a:lnTo>
                  <a:lnTo>
                    <a:pt x="449" y="63"/>
                  </a:lnTo>
                  <a:lnTo>
                    <a:pt x="454" y="65"/>
                  </a:lnTo>
                  <a:lnTo>
                    <a:pt x="458" y="67"/>
                  </a:lnTo>
                  <a:lnTo>
                    <a:pt x="466" y="74"/>
                  </a:lnTo>
                  <a:lnTo>
                    <a:pt x="472" y="79"/>
                  </a:lnTo>
                  <a:lnTo>
                    <a:pt x="477" y="82"/>
                  </a:lnTo>
                  <a:lnTo>
                    <a:pt x="480" y="82"/>
                  </a:lnTo>
                  <a:lnTo>
                    <a:pt x="482" y="82"/>
                  </a:lnTo>
                  <a:lnTo>
                    <a:pt x="485" y="82"/>
                  </a:lnTo>
                  <a:lnTo>
                    <a:pt x="486" y="81"/>
                  </a:lnTo>
                  <a:lnTo>
                    <a:pt x="487" y="81"/>
                  </a:lnTo>
                  <a:lnTo>
                    <a:pt x="489" y="83"/>
                  </a:lnTo>
                  <a:lnTo>
                    <a:pt x="491" y="86"/>
                  </a:lnTo>
                  <a:lnTo>
                    <a:pt x="491" y="89"/>
                  </a:lnTo>
                  <a:lnTo>
                    <a:pt x="491" y="91"/>
                  </a:lnTo>
                  <a:lnTo>
                    <a:pt x="489" y="94"/>
                  </a:lnTo>
                  <a:lnTo>
                    <a:pt x="485" y="98"/>
                  </a:lnTo>
                  <a:lnTo>
                    <a:pt x="479" y="101"/>
                  </a:lnTo>
                  <a:lnTo>
                    <a:pt x="473" y="102"/>
                  </a:lnTo>
                  <a:lnTo>
                    <a:pt x="465" y="105"/>
                  </a:lnTo>
                  <a:lnTo>
                    <a:pt x="459" y="105"/>
                  </a:lnTo>
                  <a:lnTo>
                    <a:pt x="453" y="105"/>
                  </a:lnTo>
                  <a:lnTo>
                    <a:pt x="449" y="103"/>
                  </a:lnTo>
                  <a:lnTo>
                    <a:pt x="446" y="102"/>
                  </a:lnTo>
                  <a:lnTo>
                    <a:pt x="442" y="102"/>
                  </a:lnTo>
                  <a:lnTo>
                    <a:pt x="439" y="103"/>
                  </a:lnTo>
                  <a:lnTo>
                    <a:pt x="437" y="106"/>
                  </a:lnTo>
                  <a:lnTo>
                    <a:pt x="435" y="108"/>
                  </a:lnTo>
                  <a:lnTo>
                    <a:pt x="435" y="111"/>
                  </a:lnTo>
                  <a:lnTo>
                    <a:pt x="438" y="115"/>
                  </a:lnTo>
                  <a:lnTo>
                    <a:pt x="441" y="118"/>
                  </a:lnTo>
                  <a:lnTo>
                    <a:pt x="450" y="123"/>
                  </a:lnTo>
                  <a:lnTo>
                    <a:pt x="457" y="128"/>
                  </a:lnTo>
                  <a:lnTo>
                    <a:pt x="458" y="132"/>
                  </a:lnTo>
                  <a:lnTo>
                    <a:pt x="458" y="134"/>
                  </a:lnTo>
                  <a:lnTo>
                    <a:pt x="455" y="136"/>
                  </a:lnTo>
                  <a:lnTo>
                    <a:pt x="447" y="138"/>
                  </a:lnTo>
                  <a:lnTo>
                    <a:pt x="437" y="139"/>
                  </a:lnTo>
                  <a:lnTo>
                    <a:pt x="430" y="141"/>
                  </a:lnTo>
                  <a:lnTo>
                    <a:pt x="426" y="141"/>
                  </a:lnTo>
                  <a:lnTo>
                    <a:pt x="423" y="140"/>
                  </a:lnTo>
                  <a:lnTo>
                    <a:pt x="418" y="139"/>
                  </a:lnTo>
                  <a:lnTo>
                    <a:pt x="413" y="135"/>
                  </a:lnTo>
                  <a:lnTo>
                    <a:pt x="409" y="135"/>
                  </a:lnTo>
                  <a:lnTo>
                    <a:pt x="408" y="135"/>
                  </a:lnTo>
                  <a:lnTo>
                    <a:pt x="408" y="136"/>
                  </a:lnTo>
                  <a:lnTo>
                    <a:pt x="409" y="138"/>
                  </a:lnTo>
                  <a:lnTo>
                    <a:pt x="409" y="140"/>
                  </a:lnTo>
                  <a:lnTo>
                    <a:pt x="409" y="141"/>
                  </a:lnTo>
                  <a:lnTo>
                    <a:pt x="408" y="143"/>
                  </a:lnTo>
                  <a:lnTo>
                    <a:pt x="405" y="144"/>
                  </a:lnTo>
                  <a:lnTo>
                    <a:pt x="401" y="142"/>
                  </a:lnTo>
                  <a:lnTo>
                    <a:pt x="397" y="139"/>
                  </a:lnTo>
                  <a:lnTo>
                    <a:pt x="392" y="136"/>
                  </a:lnTo>
                  <a:lnTo>
                    <a:pt x="388" y="135"/>
                  </a:lnTo>
                  <a:lnTo>
                    <a:pt x="378" y="136"/>
                  </a:lnTo>
                  <a:lnTo>
                    <a:pt x="368" y="135"/>
                  </a:lnTo>
                  <a:lnTo>
                    <a:pt x="356" y="136"/>
                  </a:lnTo>
                  <a:lnTo>
                    <a:pt x="343" y="136"/>
                  </a:lnTo>
                  <a:lnTo>
                    <a:pt x="334" y="138"/>
                  </a:lnTo>
                  <a:lnTo>
                    <a:pt x="325" y="138"/>
                  </a:lnTo>
                  <a:lnTo>
                    <a:pt x="321" y="136"/>
                  </a:lnTo>
                  <a:lnTo>
                    <a:pt x="319" y="136"/>
                  </a:lnTo>
                  <a:lnTo>
                    <a:pt x="318" y="138"/>
                  </a:lnTo>
                  <a:lnTo>
                    <a:pt x="316" y="140"/>
                  </a:lnTo>
                  <a:lnTo>
                    <a:pt x="314" y="144"/>
                  </a:lnTo>
                  <a:lnTo>
                    <a:pt x="309" y="150"/>
                  </a:lnTo>
                  <a:lnTo>
                    <a:pt x="307" y="155"/>
                  </a:lnTo>
                  <a:lnTo>
                    <a:pt x="306" y="159"/>
                  </a:lnTo>
                  <a:lnTo>
                    <a:pt x="304" y="164"/>
                  </a:lnTo>
                  <a:lnTo>
                    <a:pt x="304" y="170"/>
                  </a:lnTo>
                  <a:lnTo>
                    <a:pt x="304" y="180"/>
                  </a:lnTo>
                  <a:lnTo>
                    <a:pt x="303" y="190"/>
                  </a:lnTo>
                  <a:lnTo>
                    <a:pt x="302" y="196"/>
                  </a:lnTo>
                  <a:lnTo>
                    <a:pt x="300" y="200"/>
                  </a:lnTo>
                  <a:lnTo>
                    <a:pt x="298" y="203"/>
                  </a:lnTo>
                  <a:lnTo>
                    <a:pt x="295" y="204"/>
                  </a:lnTo>
                  <a:lnTo>
                    <a:pt x="293" y="205"/>
                  </a:lnTo>
                  <a:lnTo>
                    <a:pt x="290" y="205"/>
                  </a:lnTo>
                  <a:lnTo>
                    <a:pt x="287" y="205"/>
                  </a:lnTo>
                  <a:lnTo>
                    <a:pt x="285" y="205"/>
                  </a:lnTo>
                  <a:lnTo>
                    <a:pt x="283" y="207"/>
                  </a:lnTo>
                  <a:lnTo>
                    <a:pt x="280" y="209"/>
                  </a:lnTo>
                  <a:lnTo>
                    <a:pt x="279" y="212"/>
                  </a:lnTo>
                  <a:lnTo>
                    <a:pt x="279" y="215"/>
                  </a:lnTo>
                  <a:lnTo>
                    <a:pt x="279" y="221"/>
                  </a:lnTo>
                  <a:lnTo>
                    <a:pt x="280" y="225"/>
                  </a:lnTo>
                  <a:lnTo>
                    <a:pt x="283" y="227"/>
                  </a:lnTo>
                  <a:lnTo>
                    <a:pt x="284" y="229"/>
                  </a:lnTo>
                  <a:lnTo>
                    <a:pt x="283" y="231"/>
                  </a:lnTo>
                  <a:lnTo>
                    <a:pt x="279" y="233"/>
                  </a:lnTo>
                  <a:lnTo>
                    <a:pt x="275" y="237"/>
                  </a:lnTo>
                  <a:lnTo>
                    <a:pt x="271" y="240"/>
                  </a:lnTo>
                  <a:lnTo>
                    <a:pt x="267" y="244"/>
                  </a:lnTo>
                  <a:lnTo>
                    <a:pt x="264" y="248"/>
                  </a:lnTo>
                  <a:lnTo>
                    <a:pt x="264" y="256"/>
                  </a:lnTo>
                  <a:lnTo>
                    <a:pt x="263" y="263"/>
                  </a:lnTo>
                  <a:lnTo>
                    <a:pt x="260" y="270"/>
                  </a:lnTo>
                  <a:lnTo>
                    <a:pt x="257" y="276"/>
                  </a:lnTo>
                  <a:lnTo>
                    <a:pt x="253" y="279"/>
                  </a:lnTo>
                  <a:lnTo>
                    <a:pt x="251" y="281"/>
                  </a:lnTo>
                  <a:lnTo>
                    <a:pt x="247" y="282"/>
                  </a:lnTo>
                  <a:lnTo>
                    <a:pt x="244" y="282"/>
                  </a:lnTo>
                  <a:lnTo>
                    <a:pt x="237" y="282"/>
                  </a:lnTo>
                  <a:lnTo>
                    <a:pt x="229" y="284"/>
                  </a:lnTo>
                  <a:lnTo>
                    <a:pt x="223" y="286"/>
                  </a:lnTo>
                  <a:lnTo>
                    <a:pt x="218" y="289"/>
                  </a:lnTo>
                  <a:lnTo>
                    <a:pt x="213" y="292"/>
                  </a:lnTo>
                  <a:lnTo>
                    <a:pt x="209" y="293"/>
                  </a:lnTo>
                  <a:lnTo>
                    <a:pt x="203" y="293"/>
                  </a:lnTo>
                  <a:lnTo>
                    <a:pt x="198" y="293"/>
                  </a:lnTo>
                  <a:lnTo>
                    <a:pt x="188" y="289"/>
                  </a:lnTo>
                  <a:lnTo>
                    <a:pt x="178" y="287"/>
                  </a:lnTo>
                  <a:lnTo>
                    <a:pt x="176" y="284"/>
                  </a:lnTo>
                  <a:lnTo>
                    <a:pt x="173" y="280"/>
                  </a:lnTo>
                  <a:lnTo>
                    <a:pt x="163" y="278"/>
                  </a:lnTo>
                  <a:lnTo>
                    <a:pt x="153" y="278"/>
                  </a:lnTo>
                  <a:lnTo>
                    <a:pt x="148" y="279"/>
                  </a:lnTo>
                  <a:lnTo>
                    <a:pt x="144" y="279"/>
                  </a:lnTo>
                  <a:lnTo>
                    <a:pt x="138" y="280"/>
                  </a:lnTo>
                  <a:lnTo>
                    <a:pt x="135" y="284"/>
                  </a:lnTo>
                  <a:lnTo>
                    <a:pt x="131" y="289"/>
                  </a:lnTo>
                  <a:lnTo>
                    <a:pt x="130" y="295"/>
                  </a:lnTo>
                  <a:lnTo>
                    <a:pt x="129" y="297"/>
                  </a:lnTo>
                  <a:lnTo>
                    <a:pt x="127" y="299"/>
                  </a:lnTo>
                  <a:lnTo>
                    <a:pt x="123" y="302"/>
                  </a:lnTo>
                  <a:lnTo>
                    <a:pt x="119" y="304"/>
                  </a:lnTo>
                  <a:lnTo>
                    <a:pt x="111" y="306"/>
                  </a:lnTo>
                  <a:lnTo>
                    <a:pt x="104" y="306"/>
                  </a:lnTo>
                  <a:lnTo>
                    <a:pt x="97" y="306"/>
                  </a:lnTo>
                  <a:lnTo>
                    <a:pt x="91" y="305"/>
                  </a:lnTo>
                  <a:lnTo>
                    <a:pt x="86" y="304"/>
                  </a:lnTo>
                  <a:lnTo>
                    <a:pt x="79" y="304"/>
                  </a:lnTo>
                  <a:lnTo>
                    <a:pt x="72" y="305"/>
                  </a:lnTo>
                  <a:lnTo>
                    <a:pt x="64" y="309"/>
                  </a:lnTo>
                  <a:lnTo>
                    <a:pt x="59" y="310"/>
                  </a:lnTo>
                  <a:lnTo>
                    <a:pt x="56" y="311"/>
                  </a:lnTo>
                  <a:lnTo>
                    <a:pt x="51" y="312"/>
                  </a:lnTo>
                  <a:lnTo>
                    <a:pt x="48" y="311"/>
                  </a:lnTo>
                  <a:lnTo>
                    <a:pt x="41" y="310"/>
                  </a:lnTo>
                  <a:lnTo>
                    <a:pt x="35" y="306"/>
                  </a:lnTo>
                  <a:lnTo>
                    <a:pt x="24" y="296"/>
                  </a:lnTo>
                  <a:lnTo>
                    <a:pt x="13" y="286"/>
                  </a:lnTo>
                  <a:lnTo>
                    <a:pt x="8" y="282"/>
                  </a:lnTo>
                  <a:lnTo>
                    <a:pt x="6" y="279"/>
                  </a:lnTo>
                  <a:lnTo>
                    <a:pt x="5" y="274"/>
                  </a:lnTo>
                  <a:lnTo>
                    <a:pt x="2" y="270"/>
                  </a:lnTo>
                  <a:lnTo>
                    <a:pt x="0" y="265"/>
                  </a:lnTo>
                  <a:lnTo>
                    <a:pt x="0" y="262"/>
                  </a:lnTo>
                  <a:lnTo>
                    <a:pt x="1" y="258"/>
                  </a:lnTo>
                  <a:lnTo>
                    <a:pt x="3" y="254"/>
                  </a:lnTo>
                  <a:lnTo>
                    <a:pt x="8" y="262"/>
                  </a:lnTo>
                  <a:lnTo>
                    <a:pt x="14" y="269"/>
                  </a:lnTo>
                  <a:lnTo>
                    <a:pt x="17" y="271"/>
                  </a:lnTo>
                  <a:lnTo>
                    <a:pt x="22" y="272"/>
                  </a:lnTo>
                  <a:lnTo>
                    <a:pt x="26" y="272"/>
                  </a:lnTo>
                  <a:lnTo>
                    <a:pt x="31" y="271"/>
                  </a:lnTo>
                  <a:lnTo>
                    <a:pt x="35" y="269"/>
                  </a:lnTo>
                  <a:lnTo>
                    <a:pt x="40" y="268"/>
                  </a:lnTo>
                  <a:lnTo>
                    <a:pt x="42" y="268"/>
                  </a:lnTo>
                  <a:lnTo>
                    <a:pt x="43" y="268"/>
                  </a:lnTo>
                  <a:lnTo>
                    <a:pt x="44" y="270"/>
                  </a:lnTo>
                  <a:lnTo>
                    <a:pt x="44" y="272"/>
                  </a:lnTo>
                  <a:lnTo>
                    <a:pt x="47" y="277"/>
                  </a:lnTo>
                  <a:lnTo>
                    <a:pt x="50" y="279"/>
                  </a:lnTo>
                  <a:lnTo>
                    <a:pt x="55" y="280"/>
                  </a:lnTo>
                  <a:lnTo>
                    <a:pt x="59" y="280"/>
                  </a:lnTo>
                  <a:lnTo>
                    <a:pt x="71" y="285"/>
                  </a:lnTo>
                  <a:lnTo>
                    <a:pt x="82" y="289"/>
                  </a:lnTo>
                  <a:lnTo>
                    <a:pt x="80" y="285"/>
                  </a:lnTo>
                  <a:lnTo>
                    <a:pt x="76" y="281"/>
                  </a:lnTo>
                  <a:lnTo>
                    <a:pt x="74" y="280"/>
                  </a:lnTo>
                  <a:lnTo>
                    <a:pt x="73" y="279"/>
                  </a:lnTo>
                  <a:lnTo>
                    <a:pt x="73" y="277"/>
                  </a:lnTo>
                  <a:lnTo>
                    <a:pt x="73" y="274"/>
                  </a:lnTo>
                  <a:lnTo>
                    <a:pt x="76" y="266"/>
                  </a:lnTo>
                  <a:lnTo>
                    <a:pt x="80" y="260"/>
                  </a:lnTo>
                  <a:lnTo>
                    <a:pt x="81" y="252"/>
                  </a:lnTo>
                  <a:lnTo>
                    <a:pt x="81" y="242"/>
                  </a:lnTo>
                  <a:lnTo>
                    <a:pt x="81" y="238"/>
                  </a:lnTo>
                  <a:lnTo>
                    <a:pt x="81" y="236"/>
                  </a:lnTo>
                  <a:lnTo>
                    <a:pt x="83" y="235"/>
                  </a:lnTo>
                  <a:lnTo>
                    <a:pt x="84" y="236"/>
                  </a:lnTo>
                  <a:lnTo>
                    <a:pt x="89" y="237"/>
                  </a:lnTo>
                  <a:lnTo>
                    <a:pt x="92" y="236"/>
                  </a:lnTo>
                  <a:lnTo>
                    <a:pt x="93" y="235"/>
                  </a:lnTo>
                  <a:lnTo>
                    <a:pt x="93" y="232"/>
                  </a:lnTo>
                  <a:lnTo>
                    <a:pt x="93" y="224"/>
                  </a:lnTo>
                  <a:lnTo>
                    <a:pt x="95" y="217"/>
                  </a:lnTo>
                  <a:lnTo>
                    <a:pt x="97" y="216"/>
                  </a:lnTo>
                  <a:lnTo>
                    <a:pt x="99" y="214"/>
                  </a:lnTo>
                  <a:lnTo>
                    <a:pt x="103" y="213"/>
                  </a:lnTo>
                  <a:lnTo>
                    <a:pt x="105" y="213"/>
                  </a:lnTo>
                  <a:lnTo>
                    <a:pt x="112" y="212"/>
                  </a:lnTo>
                  <a:lnTo>
                    <a:pt x="117" y="211"/>
                  </a:lnTo>
                  <a:lnTo>
                    <a:pt x="133" y="208"/>
                  </a:lnTo>
                  <a:lnTo>
                    <a:pt x="150" y="205"/>
                  </a:lnTo>
                  <a:lnTo>
                    <a:pt x="158" y="203"/>
                  </a:lnTo>
                  <a:lnTo>
                    <a:pt x="166" y="199"/>
                  </a:lnTo>
                  <a:lnTo>
                    <a:pt x="173" y="196"/>
                  </a:lnTo>
                  <a:lnTo>
                    <a:pt x="180" y="191"/>
                  </a:lnTo>
                  <a:lnTo>
                    <a:pt x="185" y="183"/>
                  </a:lnTo>
                  <a:lnTo>
                    <a:pt x="192" y="174"/>
                  </a:lnTo>
                  <a:lnTo>
                    <a:pt x="198" y="167"/>
                  </a:lnTo>
                  <a:lnTo>
                    <a:pt x="205" y="159"/>
                  </a:lnTo>
                  <a:lnTo>
                    <a:pt x="211" y="155"/>
                  </a:lnTo>
                  <a:lnTo>
                    <a:pt x="217" y="149"/>
                  </a:lnTo>
                  <a:lnTo>
                    <a:pt x="220" y="143"/>
                  </a:lnTo>
                  <a:lnTo>
                    <a:pt x="222" y="135"/>
                  </a:lnTo>
                  <a:lnTo>
                    <a:pt x="222" y="131"/>
                  </a:lnTo>
                  <a:lnTo>
                    <a:pt x="222" y="127"/>
                  </a:lnTo>
                  <a:lnTo>
                    <a:pt x="222" y="125"/>
                  </a:lnTo>
                  <a:lnTo>
                    <a:pt x="223" y="124"/>
                  </a:lnTo>
                  <a:lnTo>
                    <a:pt x="226" y="124"/>
                  </a:lnTo>
                  <a:lnTo>
                    <a:pt x="228" y="123"/>
                  </a:lnTo>
                  <a:lnTo>
                    <a:pt x="231" y="125"/>
                  </a:lnTo>
                  <a:lnTo>
                    <a:pt x="235" y="127"/>
                  </a:lnTo>
                  <a:lnTo>
                    <a:pt x="237" y="130"/>
                  </a:lnTo>
                  <a:lnTo>
                    <a:pt x="239" y="133"/>
                  </a:lnTo>
                  <a:lnTo>
                    <a:pt x="239" y="135"/>
                  </a:lnTo>
                  <a:lnTo>
                    <a:pt x="241" y="138"/>
                  </a:lnTo>
                  <a:lnTo>
                    <a:pt x="242" y="140"/>
                  </a:lnTo>
                  <a:lnTo>
                    <a:pt x="244" y="141"/>
                  </a:lnTo>
                  <a:lnTo>
                    <a:pt x="246" y="141"/>
                  </a:lnTo>
                  <a:lnTo>
                    <a:pt x="249" y="142"/>
                  </a:lnTo>
                  <a:lnTo>
                    <a:pt x="250" y="144"/>
                  </a:lnTo>
                  <a:lnTo>
                    <a:pt x="252" y="148"/>
                  </a:lnTo>
                  <a:lnTo>
                    <a:pt x="255" y="151"/>
                  </a:lnTo>
                  <a:lnTo>
                    <a:pt x="258" y="152"/>
                  </a:lnTo>
                  <a:lnTo>
                    <a:pt x="260" y="151"/>
                  </a:lnTo>
                  <a:lnTo>
                    <a:pt x="263" y="148"/>
                  </a:lnTo>
                  <a:lnTo>
                    <a:pt x="266" y="143"/>
                  </a:lnTo>
                  <a:lnTo>
                    <a:pt x="268" y="140"/>
                  </a:lnTo>
                  <a:lnTo>
                    <a:pt x="268" y="136"/>
                  </a:lnTo>
                  <a:lnTo>
                    <a:pt x="268" y="132"/>
                  </a:lnTo>
                  <a:lnTo>
                    <a:pt x="266" y="128"/>
                  </a:lnTo>
                  <a:lnTo>
                    <a:pt x="264" y="124"/>
                  </a:lnTo>
                  <a:lnTo>
                    <a:pt x="264" y="120"/>
                  </a:lnTo>
                  <a:lnTo>
                    <a:pt x="266" y="116"/>
                  </a:lnTo>
                  <a:lnTo>
                    <a:pt x="271" y="113"/>
                  </a:lnTo>
                  <a:lnTo>
                    <a:pt x="276" y="108"/>
                  </a:lnTo>
                  <a:lnTo>
                    <a:pt x="276" y="110"/>
                  </a:lnTo>
                  <a:lnTo>
                    <a:pt x="277" y="111"/>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4" name="Freeform 554"/>
            <p:cNvSpPr>
              <a:spLocks/>
            </p:cNvSpPr>
            <p:nvPr/>
          </p:nvSpPr>
          <p:spPr bwMode="gray">
            <a:xfrm>
              <a:off x="6686550" y="4389438"/>
              <a:ext cx="163513" cy="138113"/>
            </a:xfrm>
            <a:custGeom>
              <a:avLst/>
              <a:gdLst/>
              <a:ahLst/>
              <a:cxnLst>
                <a:cxn ang="0">
                  <a:pos x="42" y="144"/>
                </a:cxn>
                <a:cxn ang="0">
                  <a:pos x="87" y="177"/>
                </a:cxn>
                <a:cxn ang="0">
                  <a:pos x="127" y="170"/>
                </a:cxn>
                <a:cxn ang="0">
                  <a:pos x="165" y="162"/>
                </a:cxn>
                <a:cxn ang="0">
                  <a:pos x="189" y="143"/>
                </a:cxn>
                <a:cxn ang="0">
                  <a:pos x="239" y="158"/>
                </a:cxn>
                <a:cxn ang="0">
                  <a:pos x="280" y="147"/>
                </a:cxn>
                <a:cxn ang="0">
                  <a:pos x="300" y="121"/>
                </a:cxn>
                <a:cxn ang="0">
                  <a:pos x="320" y="94"/>
                </a:cxn>
                <a:cxn ang="0">
                  <a:pos x="319" y="72"/>
                </a:cxn>
                <a:cxn ang="0">
                  <a:pos x="336" y="65"/>
                </a:cxn>
                <a:cxn ang="0">
                  <a:pos x="343" y="20"/>
                </a:cxn>
                <a:cxn ang="0">
                  <a:pos x="361" y="3"/>
                </a:cxn>
                <a:cxn ang="0">
                  <a:pos x="428" y="1"/>
                </a:cxn>
                <a:cxn ang="0">
                  <a:pos x="437" y="16"/>
                </a:cxn>
                <a:cxn ang="0">
                  <a:pos x="445" y="37"/>
                </a:cxn>
                <a:cxn ang="0">
                  <a:pos x="420" y="40"/>
                </a:cxn>
                <a:cxn ang="0">
                  <a:pos x="435" y="50"/>
                </a:cxn>
                <a:cxn ang="0">
                  <a:pos x="443" y="65"/>
                </a:cxn>
                <a:cxn ang="0">
                  <a:pos x="458" y="95"/>
                </a:cxn>
                <a:cxn ang="0">
                  <a:pos x="460" y="115"/>
                </a:cxn>
                <a:cxn ang="0">
                  <a:pos x="477" y="143"/>
                </a:cxn>
                <a:cxn ang="0">
                  <a:pos x="513" y="171"/>
                </a:cxn>
                <a:cxn ang="0">
                  <a:pos x="495" y="179"/>
                </a:cxn>
                <a:cxn ang="0">
                  <a:pos x="466" y="178"/>
                </a:cxn>
                <a:cxn ang="0">
                  <a:pos x="445" y="196"/>
                </a:cxn>
                <a:cxn ang="0">
                  <a:pos x="438" y="237"/>
                </a:cxn>
                <a:cxn ang="0">
                  <a:pos x="443" y="256"/>
                </a:cxn>
                <a:cxn ang="0">
                  <a:pos x="429" y="267"/>
                </a:cxn>
                <a:cxn ang="0">
                  <a:pos x="408" y="288"/>
                </a:cxn>
                <a:cxn ang="0">
                  <a:pos x="381" y="308"/>
                </a:cxn>
                <a:cxn ang="0">
                  <a:pos x="386" y="317"/>
                </a:cxn>
                <a:cxn ang="0">
                  <a:pos x="392" y="342"/>
                </a:cxn>
                <a:cxn ang="0">
                  <a:pos x="378" y="351"/>
                </a:cxn>
                <a:cxn ang="0">
                  <a:pos x="370" y="367"/>
                </a:cxn>
                <a:cxn ang="0">
                  <a:pos x="361" y="405"/>
                </a:cxn>
                <a:cxn ang="0">
                  <a:pos x="302" y="430"/>
                </a:cxn>
                <a:cxn ang="0">
                  <a:pos x="290" y="406"/>
                </a:cxn>
                <a:cxn ang="0">
                  <a:pos x="270" y="393"/>
                </a:cxn>
                <a:cxn ang="0">
                  <a:pos x="240" y="398"/>
                </a:cxn>
                <a:cxn ang="0">
                  <a:pos x="240" y="382"/>
                </a:cxn>
                <a:cxn ang="0">
                  <a:pos x="205" y="383"/>
                </a:cxn>
                <a:cxn ang="0">
                  <a:pos x="167" y="389"/>
                </a:cxn>
                <a:cxn ang="0">
                  <a:pos x="150" y="378"/>
                </a:cxn>
                <a:cxn ang="0">
                  <a:pos x="143" y="372"/>
                </a:cxn>
                <a:cxn ang="0">
                  <a:pos x="120" y="372"/>
                </a:cxn>
                <a:cxn ang="0">
                  <a:pos x="87" y="373"/>
                </a:cxn>
                <a:cxn ang="0">
                  <a:pos x="70" y="366"/>
                </a:cxn>
                <a:cxn ang="0">
                  <a:pos x="55" y="317"/>
                </a:cxn>
                <a:cxn ang="0">
                  <a:pos x="34" y="267"/>
                </a:cxn>
                <a:cxn ang="0">
                  <a:pos x="22" y="257"/>
                </a:cxn>
                <a:cxn ang="0">
                  <a:pos x="15" y="247"/>
                </a:cxn>
                <a:cxn ang="0">
                  <a:pos x="15" y="219"/>
                </a:cxn>
                <a:cxn ang="0">
                  <a:pos x="0" y="183"/>
                </a:cxn>
                <a:cxn ang="0">
                  <a:pos x="20" y="136"/>
                </a:cxn>
              </a:cxnLst>
              <a:rect l="0" t="0" r="r" b="b"/>
              <a:pathLst>
                <a:path w="513" h="434">
                  <a:moveTo>
                    <a:pt x="39" y="119"/>
                  </a:moveTo>
                  <a:lnTo>
                    <a:pt x="37" y="123"/>
                  </a:lnTo>
                  <a:lnTo>
                    <a:pt x="36" y="127"/>
                  </a:lnTo>
                  <a:lnTo>
                    <a:pt x="36" y="130"/>
                  </a:lnTo>
                  <a:lnTo>
                    <a:pt x="38" y="135"/>
                  </a:lnTo>
                  <a:lnTo>
                    <a:pt x="41" y="139"/>
                  </a:lnTo>
                  <a:lnTo>
                    <a:pt x="42" y="144"/>
                  </a:lnTo>
                  <a:lnTo>
                    <a:pt x="44" y="147"/>
                  </a:lnTo>
                  <a:lnTo>
                    <a:pt x="49" y="151"/>
                  </a:lnTo>
                  <a:lnTo>
                    <a:pt x="60" y="161"/>
                  </a:lnTo>
                  <a:lnTo>
                    <a:pt x="71" y="171"/>
                  </a:lnTo>
                  <a:lnTo>
                    <a:pt x="77" y="175"/>
                  </a:lnTo>
                  <a:lnTo>
                    <a:pt x="84" y="176"/>
                  </a:lnTo>
                  <a:lnTo>
                    <a:pt x="87" y="177"/>
                  </a:lnTo>
                  <a:lnTo>
                    <a:pt x="92" y="176"/>
                  </a:lnTo>
                  <a:lnTo>
                    <a:pt x="95" y="175"/>
                  </a:lnTo>
                  <a:lnTo>
                    <a:pt x="100" y="174"/>
                  </a:lnTo>
                  <a:lnTo>
                    <a:pt x="108" y="170"/>
                  </a:lnTo>
                  <a:lnTo>
                    <a:pt x="115" y="169"/>
                  </a:lnTo>
                  <a:lnTo>
                    <a:pt x="122" y="169"/>
                  </a:lnTo>
                  <a:lnTo>
                    <a:pt x="127" y="170"/>
                  </a:lnTo>
                  <a:lnTo>
                    <a:pt x="133" y="171"/>
                  </a:lnTo>
                  <a:lnTo>
                    <a:pt x="140" y="171"/>
                  </a:lnTo>
                  <a:lnTo>
                    <a:pt x="147" y="171"/>
                  </a:lnTo>
                  <a:lnTo>
                    <a:pt x="155" y="169"/>
                  </a:lnTo>
                  <a:lnTo>
                    <a:pt x="159" y="167"/>
                  </a:lnTo>
                  <a:lnTo>
                    <a:pt x="163" y="164"/>
                  </a:lnTo>
                  <a:lnTo>
                    <a:pt x="165" y="162"/>
                  </a:lnTo>
                  <a:lnTo>
                    <a:pt x="166" y="160"/>
                  </a:lnTo>
                  <a:lnTo>
                    <a:pt x="167" y="154"/>
                  </a:lnTo>
                  <a:lnTo>
                    <a:pt x="171" y="149"/>
                  </a:lnTo>
                  <a:lnTo>
                    <a:pt x="174" y="145"/>
                  </a:lnTo>
                  <a:lnTo>
                    <a:pt x="180" y="144"/>
                  </a:lnTo>
                  <a:lnTo>
                    <a:pt x="184" y="144"/>
                  </a:lnTo>
                  <a:lnTo>
                    <a:pt x="189" y="143"/>
                  </a:lnTo>
                  <a:lnTo>
                    <a:pt x="199" y="143"/>
                  </a:lnTo>
                  <a:lnTo>
                    <a:pt x="209" y="145"/>
                  </a:lnTo>
                  <a:lnTo>
                    <a:pt x="212" y="149"/>
                  </a:lnTo>
                  <a:lnTo>
                    <a:pt x="214" y="152"/>
                  </a:lnTo>
                  <a:lnTo>
                    <a:pt x="224" y="154"/>
                  </a:lnTo>
                  <a:lnTo>
                    <a:pt x="234" y="158"/>
                  </a:lnTo>
                  <a:lnTo>
                    <a:pt x="239" y="158"/>
                  </a:lnTo>
                  <a:lnTo>
                    <a:pt x="245" y="158"/>
                  </a:lnTo>
                  <a:lnTo>
                    <a:pt x="249" y="157"/>
                  </a:lnTo>
                  <a:lnTo>
                    <a:pt x="254" y="154"/>
                  </a:lnTo>
                  <a:lnTo>
                    <a:pt x="259" y="151"/>
                  </a:lnTo>
                  <a:lnTo>
                    <a:pt x="265" y="149"/>
                  </a:lnTo>
                  <a:lnTo>
                    <a:pt x="273" y="147"/>
                  </a:lnTo>
                  <a:lnTo>
                    <a:pt x="280" y="147"/>
                  </a:lnTo>
                  <a:lnTo>
                    <a:pt x="283" y="147"/>
                  </a:lnTo>
                  <a:lnTo>
                    <a:pt x="287" y="146"/>
                  </a:lnTo>
                  <a:lnTo>
                    <a:pt x="289" y="144"/>
                  </a:lnTo>
                  <a:lnTo>
                    <a:pt x="293" y="141"/>
                  </a:lnTo>
                  <a:lnTo>
                    <a:pt x="296" y="135"/>
                  </a:lnTo>
                  <a:lnTo>
                    <a:pt x="299" y="128"/>
                  </a:lnTo>
                  <a:lnTo>
                    <a:pt x="300" y="121"/>
                  </a:lnTo>
                  <a:lnTo>
                    <a:pt x="300" y="113"/>
                  </a:lnTo>
                  <a:lnTo>
                    <a:pt x="303" y="109"/>
                  </a:lnTo>
                  <a:lnTo>
                    <a:pt x="307" y="105"/>
                  </a:lnTo>
                  <a:lnTo>
                    <a:pt x="311" y="102"/>
                  </a:lnTo>
                  <a:lnTo>
                    <a:pt x="315" y="98"/>
                  </a:lnTo>
                  <a:lnTo>
                    <a:pt x="319" y="96"/>
                  </a:lnTo>
                  <a:lnTo>
                    <a:pt x="320" y="94"/>
                  </a:lnTo>
                  <a:lnTo>
                    <a:pt x="319" y="92"/>
                  </a:lnTo>
                  <a:lnTo>
                    <a:pt x="316" y="90"/>
                  </a:lnTo>
                  <a:lnTo>
                    <a:pt x="315" y="86"/>
                  </a:lnTo>
                  <a:lnTo>
                    <a:pt x="315" y="80"/>
                  </a:lnTo>
                  <a:lnTo>
                    <a:pt x="315" y="77"/>
                  </a:lnTo>
                  <a:lnTo>
                    <a:pt x="316" y="74"/>
                  </a:lnTo>
                  <a:lnTo>
                    <a:pt x="319" y="72"/>
                  </a:lnTo>
                  <a:lnTo>
                    <a:pt x="321" y="70"/>
                  </a:lnTo>
                  <a:lnTo>
                    <a:pt x="323" y="70"/>
                  </a:lnTo>
                  <a:lnTo>
                    <a:pt x="326" y="70"/>
                  </a:lnTo>
                  <a:lnTo>
                    <a:pt x="329" y="70"/>
                  </a:lnTo>
                  <a:lnTo>
                    <a:pt x="331" y="69"/>
                  </a:lnTo>
                  <a:lnTo>
                    <a:pt x="334" y="68"/>
                  </a:lnTo>
                  <a:lnTo>
                    <a:pt x="336" y="65"/>
                  </a:lnTo>
                  <a:lnTo>
                    <a:pt x="338" y="61"/>
                  </a:lnTo>
                  <a:lnTo>
                    <a:pt x="339" y="55"/>
                  </a:lnTo>
                  <a:lnTo>
                    <a:pt x="340" y="45"/>
                  </a:lnTo>
                  <a:lnTo>
                    <a:pt x="340" y="35"/>
                  </a:lnTo>
                  <a:lnTo>
                    <a:pt x="340" y="29"/>
                  </a:lnTo>
                  <a:lnTo>
                    <a:pt x="342" y="24"/>
                  </a:lnTo>
                  <a:lnTo>
                    <a:pt x="343" y="20"/>
                  </a:lnTo>
                  <a:lnTo>
                    <a:pt x="345" y="15"/>
                  </a:lnTo>
                  <a:lnTo>
                    <a:pt x="350" y="9"/>
                  </a:lnTo>
                  <a:lnTo>
                    <a:pt x="352" y="5"/>
                  </a:lnTo>
                  <a:lnTo>
                    <a:pt x="354" y="3"/>
                  </a:lnTo>
                  <a:lnTo>
                    <a:pt x="355" y="1"/>
                  </a:lnTo>
                  <a:lnTo>
                    <a:pt x="357" y="1"/>
                  </a:lnTo>
                  <a:lnTo>
                    <a:pt x="361" y="3"/>
                  </a:lnTo>
                  <a:lnTo>
                    <a:pt x="370" y="3"/>
                  </a:lnTo>
                  <a:lnTo>
                    <a:pt x="379" y="1"/>
                  </a:lnTo>
                  <a:lnTo>
                    <a:pt x="392" y="1"/>
                  </a:lnTo>
                  <a:lnTo>
                    <a:pt x="404" y="0"/>
                  </a:lnTo>
                  <a:lnTo>
                    <a:pt x="414" y="1"/>
                  </a:lnTo>
                  <a:lnTo>
                    <a:pt x="424" y="0"/>
                  </a:lnTo>
                  <a:lnTo>
                    <a:pt x="428" y="1"/>
                  </a:lnTo>
                  <a:lnTo>
                    <a:pt x="433" y="4"/>
                  </a:lnTo>
                  <a:lnTo>
                    <a:pt x="437" y="7"/>
                  </a:lnTo>
                  <a:lnTo>
                    <a:pt x="441" y="9"/>
                  </a:lnTo>
                  <a:lnTo>
                    <a:pt x="438" y="13"/>
                  </a:lnTo>
                  <a:lnTo>
                    <a:pt x="436" y="14"/>
                  </a:lnTo>
                  <a:lnTo>
                    <a:pt x="435" y="14"/>
                  </a:lnTo>
                  <a:lnTo>
                    <a:pt x="437" y="16"/>
                  </a:lnTo>
                  <a:lnTo>
                    <a:pt x="444" y="23"/>
                  </a:lnTo>
                  <a:lnTo>
                    <a:pt x="450" y="30"/>
                  </a:lnTo>
                  <a:lnTo>
                    <a:pt x="454" y="32"/>
                  </a:lnTo>
                  <a:lnTo>
                    <a:pt x="457" y="32"/>
                  </a:lnTo>
                  <a:lnTo>
                    <a:pt x="456" y="33"/>
                  </a:lnTo>
                  <a:lnTo>
                    <a:pt x="452" y="37"/>
                  </a:lnTo>
                  <a:lnTo>
                    <a:pt x="445" y="37"/>
                  </a:lnTo>
                  <a:lnTo>
                    <a:pt x="438" y="38"/>
                  </a:lnTo>
                  <a:lnTo>
                    <a:pt x="430" y="37"/>
                  </a:lnTo>
                  <a:lnTo>
                    <a:pt x="421" y="37"/>
                  </a:lnTo>
                  <a:lnTo>
                    <a:pt x="419" y="38"/>
                  </a:lnTo>
                  <a:lnTo>
                    <a:pt x="419" y="39"/>
                  </a:lnTo>
                  <a:lnTo>
                    <a:pt x="419" y="40"/>
                  </a:lnTo>
                  <a:lnTo>
                    <a:pt x="420" y="40"/>
                  </a:lnTo>
                  <a:lnTo>
                    <a:pt x="422" y="42"/>
                  </a:lnTo>
                  <a:lnTo>
                    <a:pt x="426" y="45"/>
                  </a:lnTo>
                  <a:lnTo>
                    <a:pt x="430" y="47"/>
                  </a:lnTo>
                  <a:lnTo>
                    <a:pt x="434" y="47"/>
                  </a:lnTo>
                  <a:lnTo>
                    <a:pt x="434" y="48"/>
                  </a:lnTo>
                  <a:lnTo>
                    <a:pt x="435" y="49"/>
                  </a:lnTo>
                  <a:lnTo>
                    <a:pt x="435" y="50"/>
                  </a:lnTo>
                  <a:lnTo>
                    <a:pt x="434" y="54"/>
                  </a:lnTo>
                  <a:lnTo>
                    <a:pt x="433" y="56"/>
                  </a:lnTo>
                  <a:lnTo>
                    <a:pt x="433" y="58"/>
                  </a:lnTo>
                  <a:lnTo>
                    <a:pt x="433" y="61"/>
                  </a:lnTo>
                  <a:lnTo>
                    <a:pt x="434" y="62"/>
                  </a:lnTo>
                  <a:lnTo>
                    <a:pt x="438" y="64"/>
                  </a:lnTo>
                  <a:lnTo>
                    <a:pt x="443" y="65"/>
                  </a:lnTo>
                  <a:lnTo>
                    <a:pt x="446" y="69"/>
                  </a:lnTo>
                  <a:lnTo>
                    <a:pt x="449" y="73"/>
                  </a:lnTo>
                  <a:lnTo>
                    <a:pt x="450" y="77"/>
                  </a:lnTo>
                  <a:lnTo>
                    <a:pt x="451" y="81"/>
                  </a:lnTo>
                  <a:lnTo>
                    <a:pt x="453" y="87"/>
                  </a:lnTo>
                  <a:lnTo>
                    <a:pt x="456" y="90"/>
                  </a:lnTo>
                  <a:lnTo>
                    <a:pt x="458" y="95"/>
                  </a:lnTo>
                  <a:lnTo>
                    <a:pt x="464" y="100"/>
                  </a:lnTo>
                  <a:lnTo>
                    <a:pt x="467" y="102"/>
                  </a:lnTo>
                  <a:lnTo>
                    <a:pt x="468" y="104"/>
                  </a:lnTo>
                  <a:lnTo>
                    <a:pt x="469" y="106"/>
                  </a:lnTo>
                  <a:lnTo>
                    <a:pt x="468" y="109"/>
                  </a:lnTo>
                  <a:lnTo>
                    <a:pt x="465" y="111"/>
                  </a:lnTo>
                  <a:lnTo>
                    <a:pt x="460" y="115"/>
                  </a:lnTo>
                  <a:lnTo>
                    <a:pt x="458" y="118"/>
                  </a:lnTo>
                  <a:lnTo>
                    <a:pt x="457" y="119"/>
                  </a:lnTo>
                  <a:lnTo>
                    <a:pt x="456" y="120"/>
                  </a:lnTo>
                  <a:lnTo>
                    <a:pt x="456" y="122"/>
                  </a:lnTo>
                  <a:lnTo>
                    <a:pt x="462" y="130"/>
                  </a:lnTo>
                  <a:lnTo>
                    <a:pt x="469" y="136"/>
                  </a:lnTo>
                  <a:lnTo>
                    <a:pt x="477" y="143"/>
                  </a:lnTo>
                  <a:lnTo>
                    <a:pt x="485" y="150"/>
                  </a:lnTo>
                  <a:lnTo>
                    <a:pt x="494" y="155"/>
                  </a:lnTo>
                  <a:lnTo>
                    <a:pt x="503" y="162"/>
                  </a:lnTo>
                  <a:lnTo>
                    <a:pt x="507" y="166"/>
                  </a:lnTo>
                  <a:lnTo>
                    <a:pt x="510" y="169"/>
                  </a:lnTo>
                  <a:lnTo>
                    <a:pt x="511" y="170"/>
                  </a:lnTo>
                  <a:lnTo>
                    <a:pt x="513" y="171"/>
                  </a:lnTo>
                  <a:lnTo>
                    <a:pt x="513" y="174"/>
                  </a:lnTo>
                  <a:lnTo>
                    <a:pt x="511" y="177"/>
                  </a:lnTo>
                  <a:lnTo>
                    <a:pt x="508" y="179"/>
                  </a:lnTo>
                  <a:lnTo>
                    <a:pt x="506" y="180"/>
                  </a:lnTo>
                  <a:lnTo>
                    <a:pt x="503" y="180"/>
                  </a:lnTo>
                  <a:lnTo>
                    <a:pt x="501" y="180"/>
                  </a:lnTo>
                  <a:lnTo>
                    <a:pt x="495" y="179"/>
                  </a:lnTo>
                  <a:lnTo>
                    <a:pt x="490" y="179"/>
                  </a:lnTo>
                  <a:lnTo>
                    <a:pt x="475" y="175"/>
                  </a:lnTo>
                  <a:lnTo>
                    <a:pt x="461" y="169"/>
                  </a:lnTo>
                  <a:lnTo>
                    <a:pt x="464" y="172"/>
                  </a:lnTo>
                  <a:lnTo>
                    <a:pt x="466" y="176"/>
                  </a:lnTo>
                  <a:lnTo>
                    <a:pt x="466" y="177"/>
                  </a:lnTo>
                  <a:lnTo>
                    <a:pt x="466" y="178"/>
                  </a:lnTo>
                  <a:lnTo>
                    <a:pt x="462" y="179"/>
                  </a:lnTo>
                  <a:lnTo>
                    <a:pt x="458" y="180"/>
                  </a:lnTo>
                  <a:lnTo>
                    <a:pt x="453" y="182"/>
                  </a:lnTo>
                  <a:lnTo>
                    <a:pt x="451" y="184"/>
                  </a:lnTo>
                  <a:lnTo>
                    <a:pt x="449" y="187"/>
                  </a:lnTo>
                  <a:lnTo>
                    <a:pt x="448" y="190"/>
                  </a:lnTo>
                  <a:lnTo>
                    <a:pt x="445" y="196"/>
                  </a:lnTo>
                  <a:lnTo>
                    <a:pt x="442" y="204"/>
                  </a:lnTo>
                  <a:lnTo>
                    <a:pt x="438" y="216"/>
                  </a:lnTo>
                  <a:lnTo>
                    <a:pt x="438" y="228"/>
                  </a:lnTo>
                  <a:lnTo>
                    <a:pt x="437" y="232"/>
                  </a:lnTo>
                  <a:lnTo>
                    <a:pt x="437" y="235"/>
                  </a:lnTo>
                  <a:lnTo>
                    <a:pt x="437" y="236"/>
                  </a:lnTo>
                  <a:lnTo>
                    <a:pt x="438" y="237"/>
                  </a:lnTo>
                  <a:lnTo>
                    <a:pt x="441" y="240"/>
                  </a:lnTo>
                  <a:lnTo>
                    <a:pt x="443" y="243"/>
                  </a:lnTo>
                  <a:lnTo>
                    <a:pt x="443" y="245"/>
                  </a:lnTo>
                  <a:lnTo>
                    <a:pt x="443" y="248"/>
                  </a:lnTo>
                  <a:lnTo>
                    <a:pt x="442" y="251"/>
                  </a:lnTo>
                  <a:lnTo>
                    <a:pt x="443" y="253"/>
                  </a:lnTo>
                  <a:lnTo>
                    <a:pt x="443" y="256"/>
                  </a:lnTo>
                  <a:lnTo>
                    <a:pt x="444" y="257"/>
                  </a:lnTo>
                  <a:lnTo>
                    <a:pt x="444" y="258"/>
                  </a:lnTo>
                  <a:lnTo>
                    <a:pt x="444" y="260"/>
                  </a:lnTo>
                  <a:lnTo>
                    <a:pt x="443" y="261"/>
                  </a:lnTo>
                  <a:lnTo>
                    <a:pt x="440" y="264"/>
                  </a:lnTo>
                  <a:lnTo>
                    <a:pt x="434" y="265"/>
                  </a:lnTo>
                  <a:lnTo>
                    <a:pt x="429" y="267"/>
                  </a:lnTo>
                  <a:lnTo>
                    <a:pt x="424" y="269"/>
                  </a:lnTo>
                  <a:lnTo>
                    <a:pt x="420" y="273"/>
                  </a:lnTo>
                  <a:lnTo>
                    <a:pt x="418" y="277"/>
                  </a:lnTo>
                  <a:lnTo>
                    <a:pt x="417" y="281"/>
                  </a:lnTo>
                  <a:lnTo>
                    <a:pt x="414" y="283"/>
                  </a:lnTo>
                  <a:lnTo>
                    <a:pt x="411" y="285"/>
                  </a:lnTo>
                  <a:lnTo>
                    <a:pt x="408" y="288"/>
                  </a:lnTo>
                  <a:lnTo>
                    <a:pt x="404" y="289"/>
                  </a:lnTo>
                  <a:lnTo>
                    <a:pt x="396" y="292"/>
                  </a:lnTo>
                  <a:lnTo>
                    <a:pt x="389" y="297"/>
                  </a:lnTo>
                  <a:lnTo>
                    <a:pt x="388" y="300"/>
                  </a:lnTo>
                  <a:lnTo>
                    <a:pt x="387" y="302"/>
                  </a:lnTo>
                  <a:lnTo>
                    <a:pt x="386" y="305"/>
                  </a:lnTo>
                  <a:lnTo>
                    <a:pt x="381" y="308"/>
                  </a:lnTo>
                  <a:lnTo>
                    <a:pt x="378" y="309"/>
                  </a:lnTo>
                  <a:lnTo>
                    <a:pt x="377" y="310"/>
                  </a:lnTo>
                  <a:lnTo>
                    <a:pt x="378" y="312"/>
                  </a:lnTo>
                  <a:lnTo>
                    <a:pt x="379" y="312"/>
                  </a:lnTo>
                  <a:lnTo>
                    <a:pt x="381" y="313"/>
                  </a:lnTo>
                  <a:lnTo>
                    <a:pt x="384" y="315"/>
                  </a:lnTo>
                  <a:lnTo>
                    <a:pt x="386" y="317"/>
                  </a:lnTo>
                  <a:lnTo>
                    <a:pt x="387" y="322"/>
                  </a:lnTo>
                  <a:lnTo>
                    <a:pt x="388" y="329"/>
                  </a:lnTo>
                  <a:lnTo>
                    <a:pt x="392" y="332"/>
                  </a:lnTo>
                  <a:lnTo>
                    <a:pt x="393" y="334"/>
                  </a:lnTo>
                  <a:lnTo>
                    <a:pt x="393" y="336"/>
                  </a:lnTo>
                  <a:lnTo>
                    <a:pt x="393" y="339"/>
                  </a:lnTo>
                  <a:lnTo>
                    <a:pt x="392" y="342"/>
                  </a:lnTo>
                  <a:lnTo>
                    <a:pt x="388" y="346"/>
                  </a:lnTo>
                  <a:lnTo>
                    <a:pt x="386" y="347"/>
                  </a:lnTo>
                  <a:lnTo>
                    <a:pt x="384" y="348"/>
                  </a:lnTo>
                  <a:lnTo>
                    <a:pt x="381" y="347"/>
                  </a:lnTo>
                  <a:lnTo>
                    <a:pt x="380" y="347"/>
                  </a:lnTo>
                  <a:lnTo>
                    <a:pt x="379" y="348"/>
                  </a:lnTo>
                  <a:lnTo>
                    <a:pt x="378" y="351"/>
                  </a:lnTo>
                  <a:lnTo>
                    <a:pt x="378" y="356"/>
                  </a:lnTo>
                  <a:lnTo>
                    <a:pt x="378" y="364"/>
                  </a:lnTo>
                  <a:lnTo>
                    <a:pt x="377" y="370"/>
                  </a:lnTo>
                  <a:lnTo>
                    <a:pt x="370" y="370"/>
                  </a:lnTo>
                  <a:lnTo>
                    <a:pt x="369" y="369"/>
                  </a:lnTo>
                  <a:lnTo>
                    <a:pt x="369" y="369"/>
                  </a:lnTo>
                  <a:lnTo>
                    <a:pt x="370" y="367"/>
                  </a:lnTo>
                  <a:lnTo>
                    <a:pt x="373" y="367"/>
                  </a:lnTo>
                  <a:lnTo>
                    <a:pt x="367" y="367"/>
                  </a:lnTo>
                  <a:lnTo>
                    <a:pt x="369" y="377"/>
                  </a:lnTo>
                  <a:lnTo>
                    <a:pt x="369" y="385"/>
                  </a:lnTo>
                  <a:lnTo>
                    <a:pt x="365" y="394"/>
                  </a:lnTo>
                  <a:lnTo>
                    <a:pt x="363" y="402"/>
                  </a:lnTo>
                  <a:lnTo>
                    <a:pt x="361" y="405"/>
                  </a:lnTo>
                  <a:lnTo>
                    <a:pt x="359" y="407"/>
                  </a:lnTo>
                  <a:lnTo>
                    <a:pt x="354" y="410"/>
                  </a:lnTo>
                  <a:lnTo>
                    <a:pt x="348" y="411"/>
                  </a:lnTo>
                  <a:lnTo>
                    <a:pt x="336" y="414"/>
                  </a:lnTo>
                  <a:lnTo>
                    <a:pt x="324" y="420"/>
                  </a:lnTo>
                  <a:lnTo>
                    <a:pt x="313" y="424"/>
                  </a:lnTo>
                  <a:lnTo>
                    <a:pt x="302" y="430"/>
                  </a:lnTo>
                  <a:lnTo>
                    <a:pt x="296" y="432"/>
                  </a:lnTo>
                  <a:lnTo>
                    <a:pt x="290" y="434"/>
                  </a:lnTo>
                  <a:lnTo>
                    <a:pt x="290" y="431"/>
                  </a:lnTo>
                  <a:lnTo>
                    <a:pt x="289" y="429"/>
                  </a:lnTo>
                  <a:lnTo>
                    <a:pt x="290" y="421"/>
                  </a:lnTo>
                  <a:lnTo>
                    <a:pt x="290" y="411"/>
                  </a:lnTo>
                  <a:lnTo>
                    <a:pt x="290" y="406"/>
                  </a:lnTo>
                  <a:lnTo>
                    <a:pt x="288" y="402"/>
                  </a:lnTo>
                  <a:lnTo>
                    <a:pt x="286" y="399"/>
                  </a:lnTo>
                  <a:lnTo>
                    <a:pt x="282" y="398"/>
                  </a:lnTo>
                  <a:lnTo>
                    <a:pt x="279" y="398"/>
                  </a:lnTo>
                  <a:lnTo>
                    <a:pt x="275" y="396"/>
                  </a:lnTo>
                  <a:lnTo>
                    <a:pt x="273" y="395"/>
                  </a:lnTo>
                  <a:lnTo>
                    <a:pt x="270" y="393"/>
                  </a:lnTo>
                  <a:lnTo>
                    <a:pt x="267" y="391"/>
                  </a:lnTo>
                  <a:lnTo>
                    <a:pt x="264" y="390"/>
                  </a:lnTo>
                  <a:lnTo>
                    <a:pt x="261" y="391"/>
                  </a:lnTo>
                  <a:lnTo>
                    <a:pt x="256" y="394"/>
                  </a:lnTo>
                  <a:lnTo>
                    <a:pt x="249" y="396"/>
                  </a:lnTo>
                  <a:lnTo>
                    <a:pt x="242" y="398"/>
                  </a:lnTo>
                  <a:lnTo>
                    <a:pt x="240" y="398"/>
                  </a:lnTo>
                  <a:lnTo>
                    <a:pt x="238" y="397"/>
                  </a:lnTo>
                  <a:lnTo>
                    <a:pt x="238" y="394"/>
                  </a:lnTo>
                  <a:lnTo>
                    <a:pt x="240" y="389"/>
                  </a:lnTo>
                  <a:lnTo>
                    <a:pt x="241" y="387"/>
                  </a:lnTo>
                  <a:lnTo>
                    <a:pt x="242" y="385"/>
                  </a:lnTo>
                  <a:lnTo>
                    <a:pt x="241" y="383"/>
                  </a:lnTo>
                  <a:lnTo>
                    <a:pt x="240" y="382"/>
                  </a:lnTo>
                  <a:lnTo>
                    <a:pt x="237" y="383"/>
                  </a:lnTo>
                  <a:lnTo>
                    <a:pt x="232" y="385"/>
                  </a:lnTo>
                  <a:lnTo>
                    <a:pt x="220" y="381"/>
                  </a:lnTo>
                  <a:lnTo>
                    <a:pt x="207" y="375"/>
                  </a:lnTo>
                  <a:lnTo>
                    <a:pt x="205" y="378"/>
                  </a:lnTo>
                  <a:lnTo>
                    <a:pt x="205" y="380"/>
                  </a:lnTo>
                  <a:lnTo>
                    <a:pt x="205" y="383"/>
                  </a:lnTo>
                  <a:lnTo>
                    <a:pt x="206" y="386"/>
                  </a:lnTo>
                  <a:lnTo>
                    <a:pt x="205" y="387"/>
                  </a:lnTo>
                  <a:lnTo>
                    <a:pt x="198" y="390"/>
                  </a:lnTo>
                  <a:lnTo>
                    <a:pt x="191" y="393"/>
                  </a:lnTo>
                  <a:lnTo>
                    <a:pt x="184" y="393"/>
                  </a:lnTo>
                  <a:lnTo>
                    <a:pt x="175" y="390"/>
                  </a:lnTo>
                  <a:lnTo>
                    <a:pt x="167" y="389"/>
                  </a:lnTo>
                  <a:lnTo>
                    <a:pt x="157" y="398"/>
                  </a:lnTo>
                  <a:lnTo>
                    <a:pt x="151" y="404"/>
                  </a:lnTo>
                  <a:lnTo>
                    <a:pt x="149" y="402"/>
                  </a:lnTo>
                  <a:lnTo>
                    <a:pt x="148" y="398"/>
                  </a:lnTo>
                  <a:lnTo>
                    <a:pt x="149" y="390"/>
                  </a:lnTo>
                  <a:lnTo>
                    <a:pt x="150" y="382"/>
                  </a:lnTo>
                  <a:lnTo>
                    <a:pt x="150" y="378"/>
                  </a:lnTo>
                  <a:lnTo>
                    <a:pt x="149" y="374"/>
                  </a:lnTo>
                  <a:lnTo>
                    <a:pt x="148" y="371"/>
                  </a:lnTo>
                  <a:lnTo>
                    <a:pt x="147" y="366"/>
                  </a:lnTo>
                  <a:lnTo>
                    <a:pt x="144" y="367"/>
                  </a:lnTo>
                  <a:lnTo>
                    <a:pt x="143" y="369"/>
                  </a:lnTo>
                  <a:lnTo>
                    <a:pt x="143" y="370"/>
                  </a:lnTo>
                  <a:lnTo>
                    <a:pt x="143" y="372"/>
                  </a:lnTo>
                  <a:lnTo>
                    <a:pt x="143" y="373"/>
                  </a:lnTo>
                  <a:lnTo>
                    <a:pt x="142" y="373"/>
                  </a:lnTo>
                  <a:lnTo>
                    <a:pt x="139" y="373"/>
                  </a:lnTo>
                  <a:lnTo>
                    <a:pt x="135" y="372"/>
                  </a:lnTo>
                  <a:lnTo>
                    <a:pt x="129" y="371"/>
                  </a:lnTo>
                  <a:lnTo>
                    <a:pt x="124" y="371"/>
                  </a:lnTo>
                  <a:lnTo>
                    <a:pt x="120" y="372"/>
                  </a:lnTo>
                  <a:lnTo>
                    <a:pt x="117" y="374"/>
                  </a:lnTo>
                  <a:lnTo>
                    <a:pt x="114" y="375"/>
                  </a:lnTo>
                  <a:lnTo>
                    <a:pt x="110" y="378"/>
                  </a:lnTo>
                  <a:lnTo>
                    <a:pt x="106" y="378"/>
                  </a:lnTo>
                  <a:lnTo>
                    <a:pt x="101" y="378"/>
                  </a:lnTo>
                  <a:lnTo>
                    <a:pt x="93" y="375"/>
                  </a:lnTo>
                  <a:lnTo>
                    <a:pt x="87" y="373"/>
                  </a:lnTo>
                  <a:lnTo>
                    <a:pt x="83" y="371"/>
                  </a:lnTo>
                  <a:lnTo>
                    <a:pt x="80" y="371"/>
                  </a:lnTo>
                  <a:lnTo>
                    <a:pt x="78" y="373"/>
                  </a:lnTo>
                  <a:lnTo>
                    <a:pt x="75" y="374"/>
                  </a:lnTo>
                  <a:lnTo>
                    <a:pt x="72" y="374"/>
                  </a:lnTo>
                  <a:lnTo>
                    <a:pt x="69" y="374"/>
                  </a:lnTo>
                  <a:lnTo>
                    <a:pt x="70" y="366"/>
                  </a:lnTo>
                  <a:lnTo>
                    <a:pt x="69" y="357"/>
                  </a:lnTo>
                  <a:lnTo>
                    <a:pt x="65" y="348"/>
                  </a:lnTo>
                  <a:lnTo>
                    <a:pt x="62" y="338"/>
                  </a:lnTo>
                  <a:lnTo>
                    <a:pt x="61" y="332"/>
                  </a:lnTo>
                  <a:lnTo>
                    <a:pt x="60" y="328"/>
                  </a:lnTo>
                  <a:lnTo>
                    <a:pt x="58" y="322"/>
                  </a:lnTo>
                  <a:lnTo>
                    <a:pt x="55" y="317"/>
                  </a:lnTo>
                  <a:lnTo>
                    <a:pt x="57" y="302"/>
                  </a:lnTo>
                  <a:lnTo>
                    <a:pt x="58" y="288"/>
                  </a:lnTo>
                  <a:lnTo>
                    <a:pt x="53" y="281"/>
                  </a:lnTo>
                  <a:lnTo>
                    <a:pt x="49" y="276"/>
                  </a:lnTo>
                  <a:lnTo>
                    <a:pt x="45" y="272"/>
                  </a:lnTo>
                  <a:lnTo>
                    <a:pt x="41" y="269"/>
                  </a:lnTo>
                  <a:lnTo>
                    <a:pt x="34" y="267"/>
                  </a:lnTo>
                  <a:lnTo>
                    <a:pt x="28" y="266"/>
                  </a:lnTo>
                  <a:lnTo>
                    <a:pt x="23" y="265"/>
                  </a:lnTo>
                  <a:lnTo>
                    <a:pt x="19" y="264"/>
                  </a:lnTo>
                  <a:lnTo>
                    <a:pt x="18" y="263"/>
                  </a:lnTo>
                  <a:lnTo>
                    <a:pt x="18" y="261"/>
                  </a:lnTo>
                  <a:lnTo>
                    <a:pt x="19" y="259"/>
                  </a:lnTo>
                  <a:lnTo>
                    <a:pt x="22" y="257"/>
                  </a:lnTo>
                  <a:lnTo>
                    <a:pt x="26" y="256"/>
                  </a:lnTo>
                  <a:lnTo>
                    <a:pt x="27" y="255"/>
                  </a:lnTo>
                  <a:lnTo>
                    <a:pt x="28" y="255"/>
                  </a:lnTo>
                  <a:lnTo>
                    <a:pt x="27" y="253"/>
                  </a:lnTo>
                  <a:lnTo>
                    <a:pt x="23" y="251"/>
                  </a:lnTo>
                  <a:lnTo>
                    <a:pt x="20" y="250"/>
                  </a:lnTo>
                  <a:lnTo>
                    <a:pt x="15" y="247"/>
                  </a:lnTo>
                  <a:lnTo>
                    <a:pt x="11" y="242"/>
                  </a:lnTo>
                  <a:lnTo>
                    <a:pt x="10" y="239"/>
                  </a:lnTo>
                  <a:lnTo>
                    <a:pt x="9" y="236"/>
                  </a:lnTo>
                  <a:lnTo>
                    <a:pt x="10" y="233"/>
                  </a:lnTo>
                  <a:lnTo>
                    <a:pt x="11" y="231"/>
                  </a:lnTo>
                  <a:lnTo>
                    <a:pt x="13" y="225"/>
                  </a:lnTo>
                  <a:lnTo>
                    <a:pt x="15" y="219"/>
                  </a:lnTo>
                  <a:lnTo>
                    <a:pt x="18" y="218"/>
                  </a:lnTo>
                  <a:lnTo>
                    <a:pt x="19" y="216"/>
                  </a:lnTo>
                  <a:lnTo>
                    <a:pt x="12" y="210"/>
                  </a:lnTo>
                  <a:lnTo>
                    <a:pt x="2" y="204"/>
                  </a:lnTo>
                  <a:lnTo>
                    <a:pt x="2" y="196"/>
                  </a:lnTo>
                  <a:lnTo>
                    <a:pt x="1" y="190"/>
                  </a:lnTo>
                  <a:lnTo>
                    <a:pt x="0" y="183"/>
                  </a:lnTo>
                  <a:lnTo>
                    <a:pt x="2" y="176"/>
                  </a:lnTo>
                  <a:lnTo>
                    <a:pt x="3" y="168"/>
                  </a:lnTo>
                  <a:lnTo>
                    <a:pt x="4" y="160"/>
                  </a:lnTo>
                  <a:lnTo>
                    <a:pt x="9" y="150"/>
                  </a:lnTo>
                  <a:lnTo>
                    <a:pt x="13" y="142"/>
                  </a:lnTo>
                  <a:lnTo>
                    <a:pt x="17" y="138"/>
                  </a:lnTo>
                  <a:lnTo>
                    <a:pt x="20" y="136"/>
                  </a:lnTo>
                  <a:lnTo>
                    <a:pt x="22" y="133"/>
                  </a:lnTo>
                  <a:lnTo>
                    <a:pt x="23" y="129"/>
                  </a:lnTo>
                  <a:lnTo>
                    <a:pt x="26" y="127"/>
                  </a:lnTo>
                  <a:lnTo>
                    <a:pt x="29" y="123"/>
                  </a:lnTo>
                  <a:lnTo>
                    <a:pt x="34" y="121"/>
                  </a:lnTo>
                  <a:lnTo>
                    <a:pt x="39" y="119"/>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5" name="Freeform 555"/>
            <p:cNvSpPr>
              <a:spLocks/>
            </p:cNvSpPr>
            <p:nvPr/>
          </p:nvSpPr>
          <p:spPr bwMode="gray">
            <a:xfrm>
              <a:off x="6686550" y="4389438"/>
              <a:ext cx="163513" cy="138113"/>
            </a:xfrm>
            <a:custGeom>
              <a:avLst/>
              <a:gdLst/>
              <a:ahLst/>
              <a:cxnLst>
                <a:cxn ang="0">
                  <a:pos x="42" y="144"/>
                </a:cxn>
                <a:cxn ang="0">
                  <a:pos x="87" y="177"/>
                </a:cxn>
                <a:cxn ang="0">
                  <a:pos x="127" y="170"/>
                </a:cxn>
                <a:cxn ang="0">
                  <a:pos x="165" y="162"/>
                </a:cxn>
                <a:cxn ang="0">
                  <a:pos x="189" y="143"/>
                </a:cxn>
                <a:cxn ang="0">
                  <a:pos x="239" y="158"/>
                </a:cxn>
                <a:cxn ang="0">
                  <a:pos x="280" y="147"/>
                </a:cxn>
                <a:cxn ang="0">
                  <a:pos x="300" y="121"/>
                </a:cxn>
                <a:cxn ang="0">
                  <a:pos x="320" y="94"/>
                </a:cxn>
                <a:cxn ang="0">
                  <a:pos x="319" y="72"/>
                </a:cxn>
                <a:cxn ang="0">
                  <a:pos x="336" y="65"/>
                </a:cxn>
                <a:cxn ang="0">
                  <a:pos x="343" y="20"/>
                </a:cxn>
                <a:cxn ang="0">
                  <a:pos x="361" y="3"/>
                </a:cxn>
                <a:cxn ang="0">
                  <a:pos x="428" y="1"/>
                </a:cxn>
                <a:cxn ang="0">
                  <a:pos x="437" y="16"/>
                </a:cxn>
                <a:cxn ang="0">
                  <a:pos x="445" y="37"/>
                </a:cxn>
                <a:cxn ang="0">
                  <a:pos x="420" y="40"/>
                </a:cxn>
                <a:cxn ang="0">
                  <a:pos x="435" y="50"/>
                </a:cxn>
                <a:cxn ang="0">
                  <a:pos x="443" y="65"/>
                </a:cxn>
                <a:cxn ang="0">
                  <a:pos x="458" y="95"/>
                </a:cxn>
                <a:cxn ang="0">
                  <a:pos x="460" y="115"/>
                </a:cxn>
                <a:cxn ang="0">
                  <a:pos x="477" y="143"/>
                </a:cxn>
                <a:cxn ang="0">
                  <a:pos x="513" y="171"/>
                </a:cxn>
                <a:cxn ang="0">
                  <a:pos x="495" y="179"/>
                </a:cxn>
                <a:cxn ang="0">
                  <a:pos x="466" y="178"/>
                </a:cxn>
                <a:cxn ang="0">
                  <a:pos x="445" y="196"/>
                </a:cxn>
                <a:cxn ang="0">
                  <a:pos x="438" y="237"/>
                </a:cxn>
                <a:cxn ang="0">
                  <a:pos x="443" y="256"/>
                </a:cxn>
                <a:cxn ang="0">
                  <a:pos x="429" y="267"/>
                </a:cxn>
                <a:cxn ang="0">
                  <a:pos x="408" y="288"/>
                </a:cxn>
                <a:cxn ang="0">
                  <a:pos x="381" y="308"/>
                </a:cxn>
                <a:cxn ang="0">
                  <a:pos x="386" y="317"/>
                </a:cxn>
                <a:cxn ang="0">
                  <a:pos x="392" y="342"/>
                </a:cxn>
                <a:cxn ang="0">
                  <a:pos x="378" y="351"/>
                </a:cxn>
                <a:cxn ang="0">
                  <a:pos x="370" y="367"/>
                </a:cxn>
                <a:cxn ang="0">
                  <a:pos x="361" y="405"/>
                </a:cxn>
                <a:cxn ang="0">
                  <a:pos x="302" y="430"/>
                </a:cxn>
                <a:cxn ang="0">
                  <a:pos x="290" y="406"/>
                </a:cxn>
                <a:cxn ang="0">
                  <a:pos x="270" y="393"/>
                </a:cxn>
                <a:cxn ang="0">
                  <a:pos x="240" y="398"/>
                </a:cxn>
                <a:cxn ang="0">
                  <a:pos x="240" y="382"/>
                </a:cxn>
                <a:cxn ang="0">
                  <a:pos x="205" y="383"/>
                </a:cxn>
                <a:cxn ang="0">
                  <a:pos x="167" y="389"/>
                </a:cxn>
                <a:cxn ang="0">
                  <a:pos x="150" y="378"/>
                </a:cxn>
                <a:cxn ang="0">
                  <a:pos x="143" y="372"/>
                </a:cxn>
                <a:cxn ang="0">
                  <a:pos x="120" y="372"/>
                </a:cxn>
                <a:cxn ang="0">
                  <a:pos x="87" y="373"/>
                </a:cxn>
                <a:cxn ang="0">
                  <a:pos x="70" y="366"/>
                </a:cxn>
                <a:cxn ang="0">
                  <a:pos x="55" y="317"/>
                </a:cxn>
                <a:cxn ang="0">
                  <a:pos x="34" y="267"/>
                </a:cxn>
                <a:cxn ang="0">
                  <a:pos x="22" y="257"/>
                </a:cxn>
                <a:cxn ang="0">
                  <a:pos x="15" y="247"/>
                </a:cxn>
                <a:cxn ang="0">
                  <a:pos x="15" y="219"/>
                </a:cxn>
                <a:cxn ang="0">
                  <a:pos x="0" y="183"/>
                </a:cxn>
                <a:cxn ang="0">
                  <a:pos x="20" y="136"/>
                </a:cxn>
              </a:cxnLst>
              <a:rect l="0" t="0" r="r" b="b"/>
              <a:pathLst>
                <a:path w="513" h="434">
                  <a:moveTo>
                    <a:pt x="39" y="119"/>
                  </a:moveTo>
                  <a:lnTo>
                    <a:pt x="37" y="123"/>
                  </a:lnTo>
                  <a:lnTo>
                    <a:pt x="36" y="127"/>
                  </a:lnTo>
                  <a:lnTo>
                    <a:pt x="36" y="130"/>
                  </a:lnTo>
                  <a:lnTo>
                    <a:pt x="38" y="135"/>
                  </a:lnTo>
                  <a:lnTo>
                    <a:pt x="41" y="139"/>
                  </a:lnTo>
                  <a:lnTo>
                    <a:pt x="42" y="144"/>
                  </a:lnTo>
                  <a:lnTo>
                    <a:pt x="44" y="147"/>
                  </a:lnTo>
                  <a:lnTo>
                    <a:pt x="49" y="151"/>
                  </a:lnTo>
                  <a:lnTo>
                    <a:pt x="60" y="161"/>
                  </a:lnTo>
                  <a:lnTo>
                    <a:pt x="71" y="171"/>
                  </a:lnTo>
                  <a:lnTo>
                    <a:pt x="77" y="175"/>
                  </a:lnTo>
                  <a:lnTo>
                    <a:pt x="84" y="176"/>
                  </a:lnTo>
                  <a:lnTo>
                    <a:pt x="87" y="177"/>
                  </a:lnTo>
                  <a:lnTo>
                    <a:pt x="92" y="176"/>
                  </a:lnTo>
                  <a:lnTo>
                    <a:pt x="95" y="175"/>
                  </a:lnTo>
                  <a:lnTo>
                    <a:pt x="100" y="174"/>
                  </a:lnTo>
                  <a:lnTo>
                    <a:pt x="108" y="170"/>
                  </a:lnTo>
                  <a:lnTo>
                    <a:pt x="115" y="169"/>
                  </a:lnTo>
                  <a:lnTo>
                    <a:pt x="122" y="169"/>
                  </a:lnTo>
                  <a:lnTo>
                    <a:pt x="127" y="170"/>
                  </a:lnTo>
                  <a:lnTo>
                    <a:pt x="133" y="171"/>
                  </a:lnTo>
                  <a:lnTo>
                    <a:pt x="140" y="171"/>
                  </a:lnTo>
                  <a:lnTo>
                    <a:pt x="147" y="171"/>
                  </a:lnTo>
                  <a:lnTo>
                    <a:pt x="155" y="169"/>
                  </a:lnTo>
                  <a:lnTo>
                    <a:pt x="159" y="167"/>
                  </a:lnTo>
                  <a:lnTo>
                    <a:pt x="163" y="164"/>
                  </a:lnTo>
                  <a:lnTo>
                    <a:pt x="165" y="162"/>
                  </a:lnTo>
                  <a:lnTo>
                    <a:pt x="166" y="160"/>
                  </a:lnTo>
                  <a:lnTo>
                    <a:pt x="167" y="154"/>
                  </a:lnTo>
                  <a:lnTo>
                    <a:pt x="171" y="149"/>
                  </a:lnTo>
                  <a:lnTo>
                    <a:pt x="174" y="145"/>
                  </a:lnTo>
                  <a:lnTo>
                    <a:pt x="180" y="144"/>
                  </a:lnTo>
                  <a:lnTo>
                    <a:pt x="184" y="144"/>
                  </a:lnTo>
                  <a:lnTo>
                    <a:pt x="189" y="143"/>
                  </a:lnTo>
                  <a:lnTo>
                    <a:pt x="199" y="143"/>
                  </a:lnTo>
                  <a:lnTo>
                    <a:pt x="209" y="145"/>
                  </a:lnTo>
                  <a:lnTo>
                    <a:pt x="212" y="149"/>
                  </a:lnTo>
                  <a:lnTo>
                    <a:pt x="214" y="152"/>
                  </a:lnTo>
                  <a:lnTo>
                    <a:pt x="224" y="154"/>
                  </a:lnTo>
                  <a:lnTo>
                    <a:pt x="234" y="158"/>
                  </a:lnTo>
                  <a:lnTo>
                    <a:pt x="239" y="158"/>
                  </a:lnTo>
                  <a:lnTo>
                    <a:pt x="245" y="158"/>
                  </a:lnTo>
                  <a:lnTo>
                    <a:pt x="249" y="157"/>
                  </a:lnTo>
                  <a:lnTo>
                    <a:pt x="254" y="154"/>
                  </a:lnTo>
                  <a:lnTo>
                    <a:pt x="259" y="151"/>
                  </a:lnTo>
                  <a:lnTo>
                    <a:pt x="265" y="149"/>
                  </a:lnTo>
                  <a:lnTo>
                    <a:pt x="273" y="147"/>
                  </a:lnTo>
                  <a:lnTo>
                    <a:pt x="280" y="147"/>
                  </a:lnTo>
                  <a:lnTo>
                    <a:pt x="283" y="147"/>
                  </a:lnTo>
                  <a:lnTo>
                    <a:pt x="287" y="146"/>
                  </a:lnTo>
                  <a:lnTo>
                    <a:pt x="289" y="144"/>
                  </a:lnTo>
                  <a:lnTo>
                    <a:pt x="293" y="141"/>
                  </a:lnTo>
                  <a:lnTo>
                    <a:pt x="296" y="135"/>
                  </a:lnTo>
                  <a:lnTo>
                    <a:pt x="299" y="128"/>
                  </a:lnTo>
                  <a:lnTo>
                    <a:pt x="300" y="121"/>
                  </a:lnTo>
                  <a:lnTo>
                    <a:pt x="300" y="113"/>
                  </a:lnTo>
                  <a:lnTo>
                    <a:pt x="303" y="109"/>
                  </a:lnTo>
                  <a:lnTo>
                    <a:pt x="307" y="105"/>
                  </a:lnTo>
                  <a:lnTo>
                    <a:pt x="311" y="102"/>
                  </a:lnTo>
                  <a:lnTo>
                    <a:pt x="315" y="98"/>
                  </a:lnTo>
                  <a:lnTo>
                    <a:pt x="319" y="96"/>
                  </a:lnTo>
                  <a:lnTo>
                    <a:pt x="320" y="94"/>
                  </a:lnTo>
                  <a:lnTo>
                    <a:pt x="319" y="92"/>
                  </a:lnTo>
                  <a:lnTo>
                    <a:pt x="316" y="90"/>
                  </a:lnTo>
                  <a:lnTo>
                    <a:pt x="315" y="86"/>
                  </a:lnTo>
                  <a:lnTo>
                    <a:pt x="315" y="80"/>
                  </a:lnTo>
                  <a:lnTo>
                    <a:pt x="315" y="77"/>
                  </a:lnTo>
                  <a:lnTo>
                    <a:pt x="316" y="74"/>
                  </a:lnTo>
                  <a:lnTo>
                    <a:pt x="319" y="72"/>
                  </a:lnTo>
                  <a:lnTo>
                    <a:pt x="321" y="70"/>
                  </a:lnTo>
                  <a:lnTo>
                    <a:pt x="323" y="70"/>
                  </a:lnTo>
                  <a:lnTo>
                    <a:pt x="326" y="70"/>
                  </a:lnTo>
                  <a:lnTo>
                    <a:pt x="329" y="70"/>
                  </a:lnTo>
                  <a:lnTo>
                    <a:pt x="331" y="69"/>
                  </a:lnTo>
                  <a:lnTo>
                    <a:pt x="334" y="68"/>
                  </a:lnTo>
                  <a:lnTo>
                    <a:pt x="336" y="65"/>
                  </a:lnTo>
                  <a:lnTo>
                    <a:pt x="338" y="61"/>
                  </a:lnTo>
                  <a:lnTo>
                    <a:pt x="339" y="55"/>
                  </a:lnTo>
                  <a:lnTo>
                    <a:pt x="340" y="45"/>
                  </a:lnTo>
                  <a:lnTo>
                    <a:pt x="340" y="35"/>
                  </a:lnTo>
                  <a:lnTo>
                    <a:pt x="340" y="29"/>
                  </a:lnTo>
                  <a:lnTo>
                    <a:pt x="342" y="24"/>
                  </a:lnTo>
                  <a:lnTo>
                    <a:pt x="343" y="20"/>
                  </a:lnTo>
                  <a:lnTo>
                    <a:pt x="345" y="15"/>
                  </a:lnTo>
                  <a:lnTo>
                    <a:pt x="350" y="9"/>
                  </a:lnTo>
                  <a:lnTo>
                    <a:pt x="352" y="5"/>
                  </a:lnTo>
                  <a:lnTo>
                    <a:pt x="354" y="3"/>
                  </a:lnTo>
                  <a:lnTo>
                    <a:pt x="355" y="1"/>
                  </a:lnTo>
                  <a:lnTo>
                    <a:pt x="357" y="1"/>
                  </a:lnTo>
                  <a:lnTo>
                    <a:pt x="361" y="3"/>
                  </a:lnTo>
                  <a:lnTo>
                    <a:pt x="370" y="3"/>
                  </a:lnTo>
                  <a:lnTo>
                    <a:pt x="379" y="1"/>
                  </a:lnTo>
                  <a:lnTo>
                    <a:pt x="392" y="1"/>
                  </a:lnTo>
                  <a:lnTo>
                    <a:pt x="404" y="0"/>
                  </a:lnTo>
                  <a:lnTo>
                    <a:pt x="414" y="1"/>
                  </a:lnTo>
                  <a:lnTo>
                    <a:pt x="424" y="0"/>
                  </a:lnTo>
                  <a:lnTo>
                    <a:pt x="428" y="1"/>
                  </a:lnTo>
                  <a:lnTo>
                    <a:pt x="433" y="4"/>
                  </a:lnTo>
                  <a:lnTo>
                    <a:pt x="437" y="7"/>
                  </a:lnTo>
                  <a:lnTo>
                    <a:pt x="441" y="9"/>
                  </a:lnTo>
                  <a:lnTo>
                    <a:pt x="438" y="13"/>
                  </a:lnTo>
                  <a:lnTo>
                    <a:pt x="436" y="14"/>
                  </a:lnTo>
                  <a:lnTo>
                    <a:pt x="435" y="14"/>
                  </a:lnTo>
                  <a:lnTo>
                    <a:pt x="437" y="16"/>
                  </a:lnTo>
                  <a:lnTo>
                    <a:pt x="444" y="23"/>
                  </a:lnTo>
                  <a:lnTo>
                    <a:pt x="450" y="30"/>
                  </a:lnTo>
                  <a:lnTo>
                    <a:pt x="454" y="32"/>
                  </a:lnTo>
                  <a:lnTo>
                    <a:pt x="457" y="32"/>
                  </a:lnTo>
                  <a:lnTo>
                    <a:pt x="456" y="33"/>
                  </a:lnTo>
                  <a:lnTo>
                    <a:pt x="452" y="37"/>
                  </a:lnTo>
                  <a:lnTo>
                    <a:pt x="445" y="37"/>
                  </a:lnTo>
                  <a:lnTo>
                    <a:pt x="438" y="38"/>
                  </a:lnTo>
                  <a:lnTo>
                    <a:pt x="430" y="37"/>
                  </a:lnTo>
                  <a:lnTo>
                    <a:pt x="421" y="37"/>
                  </a:lnTo>
                  <a:lnTo>
                    <a:pt x="419" y="38"/>
                  </a:lnTo>
                  <a:lnTo>
                    <a:pt x="419" y="39"/>
                  </a:lnTo>
                  <a:lnTo>
                    <a:pt x="419" y="40"/>
                  </a:lnTo>
                  <a:lnTo>
                    <a:pt x="420" y="40"/>
                  </a:lnTo>
                  <a:lnTo>
                    <a:pt x="422" y="42"/>
                  </a:lnTo>
                  <a:lnTo>
                    <a:pt x="426" y="45"/>
                  </a:lnTo>
                  <a:lnTo>
                    <a:pt x="430" y="47"/>
                  </a:lnTo>
                  <a:lnTo>
                    <a:pt x="434" y="47"/>
                  </a:lnTo>
                  <a:lnTo>
                    <a:pt x="434" y="48"/>
                  </a:lnTo>
                  <a:lnTo>
                    <a:pt x="435" y="49"/>
                  </a:lnTo>
                  <a:lnTo>
                    <a:pt x="435" y="50"/>
                  </a:lnTo>
                  <a:lnTo>
                    <a:pt x="434" y="54"/>
                  </a:lnTo>
                  <a:lnTo>
                    <a:pt x="433" y="56"/>
                  </a:lnTo>
                  <a:lnTo>
                    <a:pt x="433" y="58"/>
                  </a:lnTo>
                  <a:lnTo>
                    <a:pt x="433" y="61"/>
                  </a:lnTo>
                  <a:lnTo>
                    <a:pt x="434" y="62"/>
                  </a:lnTo>
                  <a:lnTo>
                    <a:pt x="438" y="64"/>
                  </a:lnTo>
                  <a:lnTo>
                    <a:pt x="443" y="65"/>
                  </a:lnTo>
                  <a:lnTo>
                    <a:pt x="446" y="69"/>
                  </a:lnTo>
                  <a:lnTo>
                    <a:pt x="449" y="73"/>
                  </a:lnTo>
                  <a:lnTo>
                    <a:pt x="450" y="77"/>
                  </a:lnTo>
                  <a:lnTo>
                    <a:pt x="451" y="81"/>
                  </a:lnTo>
                  <a:lnTo>
                    <a:pt x="453" y="87"/>
                  </a:lnTo>
                  <a:lnTo>
                    <a:pt x="456" y="90"/>
                  </a:lnTo>
                  <a:lnTo>
                    <a:pt x="458" y="95"/>
                  </a:lnTo>
                  <a:lnTo>
                    <a:pt x="464" y="100"/>
                  </a:lnTo>
                  <a:lnTo>
                    <a:pt x="467" y="102"/>
                  </a:lnTo>
                  <a:lnTo>
                    <a:pt x="468" y="104"/>
                  </a:lnTo>
                  <a:lnTo>
                    <a:pt x="469" y="106"/>
                  </a:lnTo>
                  <a:lnTo>
                    <a:pt x="468" y="109"/>
                  </a:lnTo>
                  <a:lnTo>
                    <a:pt x="465" y="111"/>
                  </a:lnTo>
                  <a:lnTo>
                    <a:pt x="460" y="115"/>
                  </a:lnTo>
                  <a:lnTo>
                    <a:pt x="458" y="118"/>
                  </a:lnTo>
                  <a:lnTo>
                    <a:pt x="457" y="119"/>
                  </a:lnTo>
                  <a:lnTo>
                    <a:pt x="456" y="120"/>
                  </a:lnTo>
                  <a:lnTo>
                    <a:pt x="456" y="122"/>
                  </a:lnTo>
                  <a:lnTo>
                    <a:pt x="462" y="130"/>
                  </a:lnTo>
                  <a:lnTo>
                    <a:pt x="469" y="136"/>
                  </a:lnTo>
                  <a:lnTo>
                    <a:pt x="477" y="143"/>
                  </a:lnTo>
                  <a:lnTo>
                    <a:pt x="485" y="150"/>
                  </a:lnTo>
                  <a:lnTo>
                    <a:pt x="494" y="155"/>
                  </a:lnTo>
                  <a:lnTo>
                    <a:pt x="503" y="162"/>
                  </a:lnTo>
                  <a:lnTo>
                    <a:pt x="507" y="166"/>
                  </a:lnTo>
                  <a:lnTo>
                    <a:pt x="510" y="169"/>
                  </a:lnTo>
                  <a:lnTo>
                    <a:pt x="511" y="170"/>
                  </a:lnTo>
                  <a:lnTo>
                    <a:pt x="513" y="171"/>
                  </a:lnTo>
                  <a:lnTo>
                    <a:pt x="513" y="174"/>
                  </a:lnTo>
                  <a:lnTo>
                    <a:pt x="511" y="177"/>
                  </a:lnTo>
                  <a:lnTo>
                    <a:pt x="508" y="179"/>
                  </a:lnTo>
                  <a:lnTo>
                    <a:pt x="506" y="180"/>
                  </a:lnTo>
                  <a:lnTo>
                    <a:pt x="503" y="180"/>
                  </a:lnTo>
                  <a:lnTo>
                    <a:pt x="501" y="180"/>
                  </a:lnTo>
                  <a:lnTo>
                    <a:pt x="495" y="179"/>
                  </a:lnTo>
                  <a:lnTo>
                    <a:pt x="490" y="179"/>
                  </a:lnTo>
                  <a:lnTo>
                    <a:pt x="475" y="175"/>
                  </a:lnTo>
                  <a:lnTo>
                    <a:pt x="461" y="169"/>
                  </a:lnTo>
                  <a:lnTo>
                    <a:pt x="464" y="172"/>
                  </a:lnTo>
                  <a:lnTo>
                    <a:pt x="466" y="176"/>
                  </a:lnTo>
                  <a:lnTo>
                    <a:pt x="466" y="177"/>
                  </a:lnTo>
                  <a:lnTo>
                    <a:pt x="466" y="178"/>
                  </a:lnTo>
                  <a:lnTo>
                    <a:pt x="462" y="179"/>
                  </a:lnTo>
                  <a:lnTo>
                    <a:pt x="458" y="180"/>
                  </a:lnTo>
                  <a:lnTo>
                    <a:pt x="453" y="182"/>
                  </a:lnTo>
                  <a:lnTo>
                    <a:pt x="451" y="184"/>
                  </a:lnTo>
                  <a:lnTo>
                    <a:pt x="449" y="187"/>
                  </a:lnTo>
                  <a:lnTo>
                    <a:pt x="448" y="190"/>
                  </a:lnTo>
                  <a:lnTo>
                    <a:pt x="445" y="196"/>
                  </a:lnTo>
                  <a:lnTo>
                    <a:pt x="442" y="204"/>
                  </a:lnTo>
                  <a:lnTo>
                    <a:pt x="438" y="216"/>
                  </a:lnTo>
                  <a:lnTo>
                    <a:pt x="438" y="228"/>
                  </a:lnTo>
                  <a:lnTo>
                    <a:pt x="437" y="232"/>
                  </a:lnTo>
                  <a:lnTo>
                    <a:pt x="437" y="235"/>
                  </a:lnTo>
                  <a:lnTo>
                    <a:pt x="437" y="236"/>
                  </a:lnTo>
                  <a:lnTo>
                    <a:pt x="438" y="237"/>
                  </a:lnTo>
                  <a:lnTo>
                    <a:pt x="441" y="240"/>
                  </a:lnTo>
                  <a:lnTo>
                    <a:pt x="443" y="243"/>
                  </a:lnTo>
                  <a:lnTo>
                    <a:pt x="443" y="245"/>
                  </a:lnTo>
                  <a:lnTo>
                    <a:pt x="443" y="248"/>
                  </a:lnTo>
                  <a:lnTo>
                    <a:pt x="442" y="251"/>
                  </a:lnTo>
                  <a:lnTo>
                    <a:pt x="443" y="253"/>
                  </a:lnTo>
                  <a:lnTo>
                    <a:pt x="443" y="256"/>
                  </a:lnTo>
                  <a:lnTo>
                    <a:pt x="444" y="257"/>
                  </a:lnTo>
                  <a:lnTo>
                    <a:pt x="444" y="258"/>
                  </a:lnTo>
                  <a:lnTo>
                    <a:pt x="444" y="260"/>
                  </a:lnTo>
                  <a:lnTo>
                    <a:pt x="443" y="261"/>
                  </a:lnTo>
                  <a:lnTo>
                    <a:pt x="440" y="264"/>
                  </a:lnTo>
                  <a:lnTo>
                    <a:pt x="434" y="265"/>
                  </a:lnTo>
                  <a:lnTo>
                    <a:pt x="429" y="267"/>
                  </a:lnTo>
                  <a:lnTo>
                    <a:pt x="424" y="269"/>
                  </a:lnTo>
                  <a:lnTo>
                    <a:pt x="420" y="273"/>
                  </a:lnTo>
                  <a:lnTo>
                    <a:pt x="418" y="277"/>
                  </a:lnTo>
                  <a:lnTo>
                    <a:pt x="417" y="281"/>
                  </a:lnTo>
                  <a:lnTo>
                    <a:pt x="414" y="283"/>
                  </a:lnTo>
                  <a:lnTo>
                    <a:pt x="411" y="285"/>
                  </a:lnTo>
                  <a:lnTo>
                    <a:pt x="408" y="288"/>
                  </a:lnTo>
                  <a:lnTo>
                    <a:pt x="404" y="289"/>
                  </a:lnTo>
                  <a:lnTo>
                    <a:pt x="396" y="292"/>
                  </a:lnTo>
                  <a:lnTo>
                    <a:pt x="389" y="297"/>
                  </a:lnTo>
                  <a:lnTo>
                    <a:pt x="388" y="300"/>
                  </a:lnTo>
                  <a:lnTo>
                    <a:pt x="387" y="302"/>
                  </a:lnTo>
                  <a:lnTo>
                    <a:pt x="386" y="305"/>
                  </a:lnTo>
                  <a:lnTo>
                    <a:pt x="381" y="308"/>
                  </a:lnTo>
                  <a:lnTo>
                    <a:pt x="378" y="309"/>
                  </a:lnTo>
                  <a:lnTo>
                    <a:pt x="377" y="310"/>
                  </a:lnTo>
                  <a:lnTo>
                    <a:pt x="378" y="312"/>
                  </a:lnTo>
                  <a:lnTo>
                    <a:pt x="379" y="312"/>
                  </a:lnTo>
                  <a:lnTo>
                    <a:pt x="381" y="313"/>
                  </a:lnTo>
                  <a:lnTo>
                    <a:pt x="384" y="315"/>
                  </a:lnTo>
                  <a:lnTo>
                    <a:pt x="386" y="317"/>
                  </a:lnTo>
                  <a:lnTo>
                    <a:pt x="387" y="322"/>
                  </a:lnTo>
                  <a:lnTo>
                    <a:pt x="388" y="329"/>
                  </a:lnTo>
                  <a:lnTo>
                    <a:pt x="392" y="332"/>
                  </a:lnTo>
                  <a:lnTo>
                    <a:pt x="393" y="334"/>
                  </a:lnTo>
                  <a:lnTo>
                    <a:pt x="393" y="336"/>
                  </a:lnTo>
                  <a:lnTo>
                    <a:pt x="393" y="339"/>
                  </a:lnTo>
                  <a:lnTo>
                    <a:pt x="392" y="342"/>
                  </a:lnTo>
                  <a:lnTo>
                    <a:pt x="388" y="346"/>
                  </a:lnTo>
                  <a:lnTo>
                    <a:pt x="386" y="347"/>
                  </a:lnTo>
                  <a:lnTo>
                    <a:pt x="384" y="348"/>
                  </a:lnTo>
                  <a:lnTo>
                    <a:pt x="381" y="347"/>
                  </a:lnTo>
                  <a:lnTo>
                    <a:pt x="380" y="347"/>
                  </a:lnTo>
                  <a:lnTo>
                    <a:pt x="379" y="348"/>
                  </a:lnTo>
                  <a:lnTo>
                    <a:pt x="378" y="351"/>
                  </a:lnTo>
                  <a:lnTo>
                    <a:pt x="378" y="356"/>
                  </a:lnTo>
                  <a:lnTo>
                    <a:pt x="378" y="364"/>
                  </a:lnTo>
                  <a:lnTo>
                    <a:pt x="377" y="370"/>
                  </a:lnTo>
                  <a:lnTo>
                    <a:pt x="370" y="370"/>
                  </a:lnTo>
                  <a:lnTo>
                    <a:pt x="369" y="369"/>
                  </a:lnTo>
                  <a:lnTo>
                    <a:pt x="369" y="369"/>
                  </a:lnTo>
                  <a:lnTo>
                    <a:pt x="370" y="367"/>
                  </a:lnTo>
                  <a:lnTo>
                    <a:pt x="373" y="367"/>
                  </a:lnTo>
                  <a:lnTo>
                    <a:pt x="367" y="367"/>
                  </a:lnTo>
                  <a:lnTo>
                    <a:pt x="369" y="377"/>
                  </a:lnTo>
                  <a:lnTo>
                    <a:pt x="369" y="385"/>
                  </a:lnTo>
                  <a:lnTo>
                    <a:pt x="365" y="394"/>
                  </a:lnTo>
                  <a:lnTo>
                    <a:pt x="363" y="402"/>
                  </a:lnTo>
                  <a:lnTo>
                    <a:pt x="361" y="405"/>
                  </a:lnTo>
                  <a:lnTo>
                    <a:pt x="359" y="407"/>
                  </a:lnTo>
                  <a:lnTo>
                    <a:pt x="354" y="410"/>
                  </a:lnTo>
                  <a:lnTo>
                    <a:pt x="348" y="411"/>
                  </a:lnTo>
                  <a:lnTo>
                    <a:pt x="336" y="414"/>
                  </a:lnTo>
                  <a:lnTo>
                    <a:pt x="324" y="420"/>
                  </a:lnTo>
                  <a:lnTo>
                    <a:pt x="313" y="424"/>
                  </a:lnTo>
                  <a:lnTo>
                    <a:pt x="302" y="430"/>
                  </a:lnTo>
                  <a:lnTo>
                    <a:pt x="296" y="432"/>
                  </a:lnTo>
                  <a:lnTo>
                    <a:pt x="290" y="434"/>
                  </a:lnTo>
                  <a:lnTo>
                    <a:pt x="290" y="431"/>
                  </a:lnTo>
                  <a:lnTo>
                    <a:pt x="289" y="429"/>
                  </a:lnTo>
                  <a:lnTo>
                    <a:pt x="290" y="421"/>
                  </a:lnTo>
                  <a:lnTo>
                    <a:pt x="290" y="411"/>
                  </a:lnTo>
                  <a:lnTo>
                    <a:pt x="290" y="406"/>
                  </a:lnTo>
                  <a:lnTo>
                    <a:pt x="288" y="402"/>
                  </a:lnTo>
                  <a:lnTo>
                    <a:pt x="286" y="399"/>
                  </a:lnTo>
                  <a:lnTo>
                    <a:pt x="282" y="398"/>
                  </a:lnTo>
                  <a:lnTo>
                    <a:pt x="279" y="398"/>
                  </a:lnTo>
                  <a:lnTo>
                    <a:pt x="275" y="396"/>
                  </a:lnTo>
                  <a:lnTo>
                    <a:pt x="273" y="395"/>
                  </a:lnTo>
                  <a:lnTo>
                    <a:pt x="270" y="393"/>
                  </a:lnTo>
                  <a:lnTo>
                    <a:pt x="267" y="391"/>
                  </a:lnTo>
                  <a:lnTo>
                    <a:pt x="264" y="390"/>
                  </a:lnTo>
                  <a:lnTo>
                    <a:pt x="261" y="391"/>
                  </a:lnTo>
                  <a:lnTo>
                    <a:pt x="256" y="394"/>
                  </a:lnTo>
                  <a:lnTo>
                    <a:pt x="249" y="396"/>
                  </a:lnTo>
                  <a:lnTo>
                    <a:pt x="242" y="398"/>
                  </a:lnTo>
                  <a:lnTo>
                    <a:pt x="240" y="398"/>
                  </a:lnTo>
                  <a:lnTo>
                    <a:pt x="238" y="397"/>
                  </a:lnTo>
                  <a:lnTo>
                    <a:pt x="238" y="394"/>
                  </a:lnTo>
                  <a:lnTo>
                    <a:pt x="240" y="389"/>
                  </a:lnTo>
                  <a:lnTo>
                    <a:pt x="241" y="387"/>
                  </a:lnTo>
                  <a:lnTo>
                    <a:pt x="242" y="385"/>
                  </a:lnTo>
                  <a:lnTo>
                    <a:pt x="241" y="383"/>
                  </a:lnTo>
                  <a:lnTo>
                    <a:pt x="240" y="382"/>
                  </a:lnTo>
                  <a:lnTo>
                    <a:pt x="237" y="383"/>
                  </a:lnTo>
                  <a:lnTo>
                    <a:pt x="232" y="385"/>
                  </a:lnTo>
                  <a:lnTo>
                    <a:pt x="220" y="381"/>
                  </a:lnTo>
                  <a:lnTo>
                    <a:pt x="207" y="375"/>
                  </a:lnTo>
                  <a:lnTo>
                    <a:pt x="205" y="378"/>
                  </a:lnTo>
                  <a:lnTo>
                    <a:pt x="205" y="380"/>
                  </a:lnTo>
                  <a:lnTo>
                    <a:pt x="205" y="383"/>
                  </a:lnTo>
                  <a:lnTo>
                    <a:pt x="206" y="386"/>
                  </a:lnTo>
                  <a:lnTo>
                    <a:pt x="205" y="387"/>
                  </a:lnTo>
                  <a:lnTo>
                    <a:pt x="198" y="390"/>
                  </a:lnTo>
                  <a:lnTo>
                    <a:pt x="191" y="393"/>
                  </a:lnTo>
                  <a:lnTo>
                    <a:pt x="184" y="393"/>
                  </a:lnTo>
                  <a:lnTo>
                    <a:pt x="175" y="390"/>
                  </a:lnTo>
                  <a:lnTo>
                    <a:pt x="167" y="389"/>
                  </a:lnTo>
                  <a:lnTo>
                    <a:pt x="157" y="398"/>
                  </a:lnTo>
                  <a:lnTo>
                    <a:pt x="151" y="404"/>
                  </a:lnTo>
                  <a:lnTo>
                    <a:pt x="149" y="402"/>
                  </a:lnTo>
                  <a:lnTo>
                    <a:pt x="148" y="398"/>
                  </a:lnTo>
                  <a:lnTo>
                    <a:pt x="149" y="390"/>
                  </a:lnTo>
                  <a:lnTo>
                    <a:pt x="150" y="382"/>
                  </a:lnTo>
                  <a:lnTo>
                    <a:pt x="150" y="378"/>
                  </a:lnTo>
                  <a:lnTo>
                    <a:pt x="149" y="374"/>
                  </a:lnTo>
                  <a:lnTo>
                    <a:pt x="148" y="371"/>
                  </a:lnTo>
                  <a:lnTo>
                    <a:pt x="147" y="366"/>
                  </a:lnTo>
                  <a:lnTo>
                    <a:pt x="144" y="367"/>
                  </a:lnTo>
                  <a:lnTo>
                    <a:pt x="143" y="369"/>
                  </a:lnTo>
                  <a:lnTo>
                    <a:pt x="143" y="370"/>
                  </a:lnTo>
                  <a:lnTo>
                    <a:pt x="143" y="372"/>
                  </a:lnTo>
                  <a:lnTo>
                    <a:pt x="143" y="373"/>
                  </a:lnTo>
                  <a:lnTo>
                    <a:pt x="142" y="373"/>
                  </a:lnTo>
                  <a:lnTo>
                    <a:pt x="139" y="373"/>
                  </a:lnTo>
                  <a:lnTo>
                    <a:pt x="135" y="372"/>
                  </a:lnTo>
                  <a:lnTo>
                    <a:pt x="129" y="371"/>
                  </a:lnTo>
                  <a:lnTo>
                    <a:pt x="124" y="371"/>
                  </a:lnTo>
                  <a:lnTo>
                    <a:pt x="120" y="372"/>
                  </a:lnTo>
                  <a:lnTo>
                    <a:pt x="117" y="374"/>
                  </a:lnTo>
                  <a:lnTo>
                    <a:pt x="114" y="375"/>
                  </a:lnTo>
                  <a:lnTo>
                    <a:pt x="110" y="378"/>
                  </a:lnTo>
                  <a:lnTo>
                    <a:pt x="106" y="378"/>
                  </a:lnTo>
                  <a:lnTo>
                    <a:pt x="101" y="378"/>
                  </a:lnTo>
                  <a:lnTo>
                    <a:pt x="93" y="375"/>
                  </a:lnTo>
                  <a:lnTo>
                    <a:pt x="87" y="373"/>
                  </a:lnTo>
                  <a:lnTo>
                    <a:pt x="83" y="371"/>
                  </a:lnTo>
                  <a:lnTo>
                    <a:pt x="80" y="371"/>
                  </a:lnTo>
                  <a:lnTo>
                    <a:pt x="78" y="373"/>
                  </a:lnTo>
                  <a:lnTo>
                    <a:pt x="75" y="374"/>
                  </a:lnTo>
                  <a:lnTo>
                    <a:pt x="72" y="374"/>
                  </a:lnTo>
                  <a:lnTo>
                    <a:pt x="69" y="374"/>
                  </a:lnTo>
                  <a:lnTo>
                    <a:pt x="70" y="366"/>
                  </a:lnTo>
                  <a:lnTo>
                    <a:pt x="69" y="357"/>
                  </a:lnTo>
                  <a:lnTo>
                    <a:pt x="65" y="348"/>
                  </a:lnTo>
                  <a:lnTo>
                    <a:pt x="62" y="338"/>
                  </a:lnTo>
                  <a:lnTo>
                    <a:pt x="61" y="332"/>
                  </a:lnTo>
                  <a:lnTo>
                    <a:pt x="60" y="328"/>
                  </a:lnTo>
                  <a:lnTo>
                    <a:pt x="58" y="322"/>
                  </a:lnTo>
                  <a:lnTo>
                    <a:pt x="55" y="317"/>
                  </a:lnTo>
                  <a:lnTo>
                    <a:pt x="57" y="302"/>
                  </a:lnTo>
                  <a:lnTo>
                    <a:pt x="58" y="288"/>
                  </a:lnTo>
                  <a:lnTo>
                    <a:pt x="53" y="281"/>
                  </a:lnTo>
                  <a:lnTo>
                    <a:pt x="49" y="276"/>
                  </a:lnTo>
                  <a:lnTo>
                    <a:pt x="45" y="272"/>
                  </a:lnTo>
                  <a:lnTo>
                    <a:pt x="41" y="269"/>
                  </a:lnTo>
                  <a:lnTo>
                    <a:pt x="34" y="267"/>
                  </a:lnTo>
                  <a:lnTo>
                    <a:pt x="28" y="266"/>
                  </a:lnTo>
                  <a:lnTo>
                    <a:pt x="23" y="265"/>
                  </a:lnTo>
                  <a:lnTo>
                    <a:pt x="19" y="264"/>
                  </a:lnTo>
                  <a:lnTo>
                    <a:pt x="18" y="263"/>
                  </a:lnTo>
                  <a:lnTo>
                    <a:pt x="18" y="261"/>
                  </a:lnTo>
                  <a:lnTo>
                    <a:pt x="19" y="259"/>
                  </a:lnTo>
                  <a:lnTo>
                    <a:pt x="22" y="257"/>
                  </a:lnTo>
                  <a:lnTo>
                    <a:pt x="26" y="256"/>
                  </a:lnTo>
                  <a:lnTo>
                    <a:pt x="27" y="255"/>
                  </a:lnTo>
                  <a:lnTo>
                    <a:pt x="28" y="255"/>
                  </a:lnTo>
                  <a:lnTo>
                    <a:pt x="27" y="253"/>
                  </a:lnTo>
                  <a:lnTo>
                    <a:pt x="23" y="251"/>
                  </a:lnTo>
                  <a:lnTo>
                    <a:pt x="20" y="250"/>
                  </a:lnTo>
                  <a:lnTo>
                    <a:pt x="15" y="247"/>
                  </a:lnTo>
                  <a:lnTo>
                    <a:pt x="11" y="242"/>
                  </a:lnTo>
                  <a:lnTo>
                    <a:pt x="10" y="239"/>
                  </a:lnTo>
                  <a:lnTo>
                    <a:pt x="9" y="236"/>
                  </a:lnTo>
                  <a:lnTo>
                    <a:pt x="10" y="233"/>
                  </a:lnTo>
                  <a:lnTo>
                    <a:pt x="11" y="231"/>
                  </a:lnTo>
                  <a:lnTo>
                    <a:pt x="13" y="225"/>
                  </a:lnTo>
                  <a:lnTo>
                    <a:pt x="15" y="219"/>
                  </a:lnTo>
                  <a:lnTo>
                    <a:pt x="18" y="218"/>
                  </a:lnTo>
                  <a:lnTo>
                    <a:pt x="19" y="216"/>
                  </a:lnTo>
                  <a:lnTo>
                    <a:pt x="12" y="210"/>
                  </a:lnTo>
                  <a:lnTo>
                    <a:pt x="2" y="204"/>
                  </a:lnTo>
                  <a:lnTo>
                    <a:pt x="2" y="196"/>
                  </a:lnTo>
                  <a:lnTo>
                    <a:pt x="1" y="190"/>
                  </a:lnTo>
                  <a:lnTo>
                    <a:pt x="0" y="183"/>
                  </a:lnTo>
                  <a:lnTo>
                    <a:pt x="2" y="176"/>
                  </a:lnTo>
                  <a:lnTo>
                    <a:pt x="3" y="168"/>
                  </a:lnTo>
                  <a:lnTo>
                    <a:pt x="4" y="160"/>
                  </a:lnTo>
                  <a:lnTo>
                    <a:pt x="9" y="150"/>
                  </a:lnTo>
                  <a:lnTo>
                    <a:pt x="13" y="142"/>
                  </a:lnTo>
                  <a:lnTo>
                    <a:pt x="17" y="138"/>
                  </a:lnTo>
                  <a:lnTo>
                    <a:pt x="20" y="136"/>
                  </a:lnTo>
                  <a:lnTo>
                    <a:pt x="22" y="133"/>
                  </a:lnTo>
                  <a:lnTo>
                    <a:pt x="23" y="129"/>
                  </a:lnTo>
                  <a:lnTo>
                    <a:pt x="26" y="127"/>
                  </a:lnTo>
                  <a:lnTo>
                    <a:pt x="29" y="123"/>
                  </a:lnTo>
                  <a:lnTo>
                    <a:pt x="34" y="121"/>
                  </a:lnTo>
                  <a:lnTo>
                    <a:pt x="39" y="119"/>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6" name="Freeform 556"/>
            <p:cNvSpPr>
              <a:spLocks/>
            </p:cNvSpPr>
            <p:nvPr/>
          </p:nvSpPr>
          <p:spPr bwMode="gray">
            <a:xfrm>
              <a:off x="6986588" y="4424363"/>
              <a:ext cx="23813" cy="50800"/>
            </a:xfrm>
            <a:custGeom>
              <a:avLst/>
              <a:gdLst/>
              <a:ahLst/>
              <a:cxnLst>
                <a:cxn ang="0">
                  <a:pos x="30" y="0"/>
                </a:cxn>
                <a:cxn ang="0">
                  <a:pos x="28" y="5"/>
                </a:cxn>
                <a:cxn ang="0">
                  <a:pos x="22" y="16"/>
                </a:cxn>
                <a:cxn ang="0">
                  <a:pos x="25" y="19"/>
                </a:cxn>
                <a:cxn ang="0">
                  <a:pos x="29" y="27"/>
                </a:cxn>
                <a:cxn ang="0">
                  <a:pos x="30" y="37"/>
                </a:cxn>
                <a:cxn ang="0">
                  <a:pos x="26" y="48"/>
                </a:cxn>
                <a:cxn ang="0">
                  <a:pos x="18" y="56"/>
                </a:cxn>
                <a:cxn ang="0">
                  <a:pos x="13" y="61"/>
                </a:cxn>
                <a:cxn ang="0">
                  <a:pos x="14" y="66"/>
                </a:cxn>
                <a:cxn ang="0">
                  <a:pos x="17" y="70"/>
                </a:cxn>
                <a:cxn ang="0">
                  <a:pos x="21" y="70"/>
                </a:cxn>
                <a:cxn ang="0">
                  <a:pos x="25" y="64"/>
                </a:cxn>
                <a:cxn ang="0">
                  <a:pos x="29" y="56"/>
                </a:cxn>
                <a:cxn ang="0">
                  <a:pos x="36" y="53"/>
                </a:cxn>
                <a:cxn ang="0">
                  <a:pos x="38" y="51"/>
                </a:cxn>
                <a:cxn ang="0">
                  <a:pos x="36" y="48"/>
                </a:cxn>
                <a:cxn ang="0">
                  <a:pos x="36" y="44"/>
                </a:cxn>
                <a:cxn ang="0">
                  <a:pos x="41" y="40"/>
                </a:cxn>
                <a:cxn ang="0">
                  <a:pos x="51" y="34"/>
                </a:cxn>
                <a:cxn ang="0">
                  <a:pos x="61" y="31"/>
                </a:cxn>
                <a:cxn ang="0">
                  <a:pos x="66" y="31"/>
                </a:cxn>
                <a:cxn ang="0">
                  <a:pos x="66" y="39"/>
                </a:cxn>
                <a:cxn ang="0">
                  <a:pos x="65" y="50"/>
                </a:cxn>
                <a:cxn ang="0">
                  <a:pos x="57" y="60"/>
                </a:cxn>
                <a:cxn ang="0">
                  <a:pos x="45" y="66"/>
                </a:cxn>
                <a:cxn ang="0">
                  <a:pos x="42" y="73"/>
                </a:cxn>
                <a:cxn ang="0">
                  <a:pos x="46" y="77"/>
                </a:cxn>
                <a:cxn ang="0">
                  <a:pos x="53" y="80"/>
                </a:cxn>
                <a:cxn ang="0">
                  <a:pos x="65" y="88"/>
                </a:cxn>
                <a:cxn ang="0">
                  <a:pos x="74" y="98"/>
                </a:cxn>
                <a:cxn ang="0">
                  <a:pos x="71" y="99"/>
                </a:cxn>
                <a:cxn ang="0">
                  <a:pos x="63" y="97"/>
                </a:cxn>
                <a:cxn ang="0">
                  <a:pos x="57" y="94"/>
                </a:cxn>
                <a:cxn ang="0">
                  <a:pos x="49" y="91"/>
                </a:cxn>
                <a:cxn ang="0">
                  <a:pos x="36" y="89"/>
                </a:cxn>
                <a:cxn ang="0">
                  <a:pos x="25" y="96"/>
                </a:cxn>
                <a:cxn ang="0">
                  <a:pos x="25" y="111"/>
                </a:cxn>
                <a:cxn ang="0">
                  <a:pos x="27" y="123"/>
                </a:cxn>
                <a:cxn ang="0">
                  <a:pos x="36" y="140"/>
                </a:cxn>
                <a:cxn ang="0">
                  <a:pos x="47" y="154"/>
                </a:cxn>
                <a:cxn ang="0">
                  <a:pos x="49" y="157"/>
                </a:cxn>
                <a:cxn ang="0">
                  <a:pos x="42" y="155"/>
                </a:cxn>
                <a:cxn ang="0">
                  <a:pos x="27" y="139"/>
                </a:cxn>
                <a:cxn ang="0">
                  <a:pos x="13" y="124"/>
                </a:cxn>
                <a:cxn ang="0">
                  <a:pos x="11" y="116"/>
                </a:cxn>
                <a:cxn ang="0">
                  <a:pos x="13" y="105"/>
                </a:cxn>
                <a:cxn ang="0">
                  <a:pos x="14" y="97"/>
                </a:cxn>
                <a:cxn ang="0">
                  <a:pos x="12" y="93"/>
                </a:cxn>
                <a:cxn ang="0">
                  <a:pos x="8" y="89"/>
                </a:cxn>
                <a:cxn ang="0">
                  <a:pos x="5" y="80"/>
                </a:cxn>
                <a:cxn ang="0">
                  <a:pos x="8" y="72"/>
                </a:cxn>
                <a:cxn ang="0">
                  <a:pos x="8" y="68"/>
                </a:cxn>
                <a:cxn ang="0">
                  <a:pos x="3" y="62"/>
                </a:cxn>
                <a:cxn ang="0">
                  <a:pos x="0" y="54"/>
                </a:cxn>
                <a:cxn ang="0">
                  <a:pos x="3" y="40"/>
                </a:cxn>
                <a:cxn ang="0">
                  <a:pos x="8" y="23"/>
                </a:cxn>
                <a:cxn ang="0">
                  <a:pos x="11" y="15"/>
                </a:cxn>
                <a:cxn ang="0">
                  <a:pos x="17" y="7"/>
                </a:cxn>
                <a:cxn ang="0">
                  <a:pos x="24" y="1"/>
                </a:cxn>
              </a:cxnLst>
              <a:rect l="0" t="0" r="r" b="b"/>
              <a:pathLst>
                <a:path w="74" h="157">
                  <a:moveTo>
                    <a:pt x="28" y="0"/>
                  </a:moveTo>
                  <a:lnTo>
                    <a:pt x="30" y="0"/>
                  </a:lnTo>
                  <a:lnTo>
                    <a:pt x="32" y="0"/>
                  </a:lnTo>
                  <a:lnTo>
                    <a:pt x="28" y="5"/>
                  </a:lnTo>
                  <a:lnTo>
                    <a:pt x="25" y="11"/>
                  </a:lnTo>
                  <a:lnTo>
                    <a:pt x="22" y="16"/>
                  </a:lnTo>
                  <a:lnTo>
                    <a:pt x="22" y="18"/>
                  </a:lnTo>
                  <a:lnTo>
                    <a:pt x="25" y="19"/>
                  </a:lnTo>
                  <a:lnTo>
                    <a:pt x="29" y="23"/>
                  </a:lnTo>
                  <a:lnTo>
                    <a:pt x="29" y="27"/>
                  </a:lnTo>
                  <a:lnTo>
                    <a:pt x="30" y="32"/>
                  </a:lnTo>
                  <a:lnTo>
                    <a:pt x="30" y="37"/>
                  </a:lnTo>
                  <a:lnTo>
                    <a:pt x="28" y="42"/>
                  </a:lnTo>
                  <a:lnTo>
                    <a:pt x="26" y="48"/>
                  </a:lnTo>
                  <a:lnTo>
                    <a:pt x="22" y="52"/>
                  </a:lnTo>
                  <a:lnTo>
                    <a:pt x="18" y="56"/>
                  </a:lnTo>
                  <a:lnTo>
                    <a:pt x="13" y="58"/>
                  </a:lnTo>
                  <a:lnTo>
                    <a:pt x="13" y="61"/>
                  </a:lnTo>
                  <a:lnTo>
                    <a:pt x="13" y="64"/>
                  </a:lnTo>
                  <a:lnTo>
                    <a:pt x="14" y="66"/>
                  </a:lnTo>
                  <a:lnTo>
                    <a:pt x="16" y="68"/>
                  </a:lnTo>
                  <a:lnTo>
                    <a:pt x="17" y="70"/>
                  </a:lnTo>
                  <a:lnTo>
                    <a:pt x="19" y="70"/>
                  </a:lnTo>
                  <a:lnTo>
                    <a:pt x="21" y="70"/>
                  </a:lnTo>
                  <a:lnTo>
                    <a:pt x="24" y="68"/>
                  </a:lnTo>
                  <a:lnTo>
                    <a:pt x="25" y="64"/>
                  </a:lnTo>
                  <a:lnTo>
                    <a:pt x="26" y="59"/>
                  </a:lnTo>
                  <a:lnTo>
                    <a:pt x="29" y="56"/>
                  </a:lnTo>
                  <a:lnTo>
                    <a:pt x="33" y="53"/>
                  </a:lnTo>
                  <a:lnTo>
                    <a:pt x="36" y="53"/>
                  </a:lnTo>
                  <a:lnTo>
                    <a:pt x="38" y="52"/>
                  </a:lnTo>
                  <a:lnTo>
                    <a:pt x="38" y="51"/>
                  </a:lnTo>
                  <a:lnTo>
                    <a:pt x="37" y="49"/>
                  </a:lnTo>
                  <a:lnTo>
                    <a:pt x="36" y="48"/>
                  </a:lnTo>
                  <a:lnTo>
                    <a:pt x="35" y="45"/>
                  </a:lnTo>
                  <a:lnTo>
                    <a:pt x="36" y="44"/>
                  </a:lnTo>
                  <a:lnTo>
                    <a:pt x="37" y="43"/>
                  </a:lnTo>
                  <a:lnTo>
                    <a:pt x="41" y="40"/>
                  </a:lnTo>
                  <a:lnTo>
                    <a:pt x="43" y="37"/>
                  </a:lnTo>
                  <a:lnTo>
                    <a:pt x="51" y="34"/>
                  </a:lnTo>
                  <a:lnTo>
                    <a:pt x="58" y="31"/>
                  </a:lnTo>
                  <a:lnTo>
                    <a:pt x="61" y="31"/>
                  </a:lnTo>
                  <a:lnTo>
                    <a:pt x="65" y="29"/>
                  </a:lnTo>
                  <a:lnTo>
                    <a:pt x="66" y="31"/>
                  </a:lnTo>
                  <a:lnTo>
                    <a:pt x="63" y="35"/>
                  </a:lnTo>
                  <a:lnTo>
                    <a:pt x="66" y="39"/>
                  </a:lnTo>
                  <a:lnTo>
                    <a:pt x="66" y="44"/>
                  </a:lnTo>
                  <a:lnTo>
                    <a:pt x="65" y="50"/>
                  </a:lnTo>
                  <a:lnTo>
                    <a:pt x="62" y="58"/>
                  </a:lnTo>
                  <a:lnTo>
                    <a:pt x="57" y="60"/>
                  </a:lnTo>
                  <a:lnTo>
                    <a:pt x="51" y="62"/>
                  </a:lnTo>
                  <a:lnTo>
                    <a:pt x="45" y="66"/>
                  </a:lnTo>
                  <a:lnTo>
                    <a:pt x="41" y="70"/>
                  </a:lnTo>
                  <a:lnTo>
                    <a:pt x="42" y="73"/>
                  </a:lnTo>
                  <a:lnTo>
                    <a:pt x="44" y="75"/>
                  </a:lnTo>
                  <a:lnTo>
                    <a:pt x="46" y="77"/>
                  </a:lnTo>
                  <a:lnTo>
                    <a:pt x="47" y="78"/>
                  </a:lnTo>
                  <a:lnTo>
                    <a:pt x="53" y="80"/>
                  </a:lnTo>
                  <a:lnTo>
                    <a:pt x="60" y="81"/>
                  </a:lnTo>
                  <a:lnTo>
                    <a:pt x="65" y="88"/>
                  </a:lnTo>
                  <a:lnTo>
                    <a:pt x="68" y="96"/>
                  </a:lnTo>
                  <a:lnTo>
                    <a:pt x="74" y="98"/>
                  </a:lnTo>
                  <a:lnTo>
                    <a:pt x="74" y="99"/>
                  </a:lnTo>
                  <a:lnTo>
                    <a:pt x="71" y="99"/>
                  </a:lnTo>
                  <a:lnTo>
                    <a:pt x="67" y="98"/>
                  </a:lnTo>
                  <a:lnTo>
                    <a:pt x="63" y="97"/>
                  </a:lnTo>
                  <a:lnTo>
                    <a:pt x="60" y="96"/>
                  </a:lnTo>
                  <a:lnTo>
                    <a:pt x="57" y="94"/>
                  </a:lnTo>
                  <a:lnTo>
                    <a:pt x="52" y="92"/>
                  </a:lnTo>
                  <a:lnTo>
                    <a:pt x="49" y="91"/>
                  </a:lnTo>
                  <a:lnTo>
                    <a:pt x="44" y="90"/>
                  </a:lnTo>
                  <a:lnTo>
                    <a:pt x="36" y="89"/>
                  </a:lnTo>
                  <a:lnTo>
                    <a:pt x="27" y="88"/>
                  </a:lnTo>
                  <a:lnTo>
                    <a:pt x="25" y="96"/>
                  </a:lnTo>
                  <a:lnTo>
                    <a:pt x="25" y="106"/>
                  </a:lnTo>
                  <a:lnTo>
                    <a:pt x="25" y="111"/>
                  </a:lnTo>
                  <a:lnTo>
                    <a:pt x="26" y="117"/>
                  </a:lnTo>
                  <a:lnTo>
                    <a:pt x="27" y="123"/>
                  </a:lnTo>
                  <a:lnTo>
                    <a:pt x="29" y="129"/>
                  </a:lnTo>
                  <a:lnTo>
                    <a:pt x="36" y="140"/>
                  </a:lnTo>
                  <a:lnTo>
                    <a:pt x="44" y="149"/>
                  </a:lnTo>
                  <a:lnTo>
                    <a:pt x="47" y="154"/>
                  </a:lnTo>
                  <a:lnTo>
                    <a:pt x="49" y="156"/>
                  </a:lnTo>
                  <a:lnTo>
                    <a:pt x="49" y="157"/>
                  </a:lnTo>
                  <a:lnTo>
                    <a:pt x="47" y="157"/>
                  </a:lnTo>
                  <a:lnTo>
                    <a:pt x="42" y="155"/>
                  </a:lnTo>
                  <a:lnTo>
                    <a:pt x="35" y="151"/>
                  </a:lnTo>
                  <a:lnTo>
                    <a:pt x="27" y="139"/>
                  </a:lnTo>
                  <a:lnTo>
                    <a:pt x="18" y="127"/>
                  </a:lnTo>
                  <a:lnTo>
                    <a:pt x="13" y="124"/>
                  </a:lnTo>
                  <a:lnTo>
                    <a:pt x="11" y="121"/>
                  </a:lnTo>
                  <a:lnTo>
                    <a:pt x="11" y="116"/>
                  </a:lnTo>
                  <a:lnTo>
                    <a:pt x="13" y="110"/>
                  </a:lnTo>
                  <a:lnTo>
                    <a:pt x="13" y="105"/>
                  </a:lnTo>
                  <a:lnTo>
                    <a:pt x="13" y="98"/>
                  </a:lnTo>
                  <a:lnTo>
                    <a:pt x="14" y="97"/>
                  </a:lnTo>
                  <a:lnTo>
                    <a:pt x="13" y="94"/>
                  </a:lnTo>
                  <a:lnTo>
                    <a:pt x="12" y="93"/>
                  </a:lnTo>
                  <a:lnTo>
                    <a:pt x="10" y="93"/>
                  </a:lnTo>
                  <a:lnTo>
                    <a:pt x="8" y="89"/>
                  </a:lnTo>
                  <a:lnTo>
                    <a:pt x="5" y="84"/>
                  </a:lnTo>
                  <a:lnTo>
                    <a:pt x="5" y="80"/>
                  </a:lnTo>
                  <a:lnTo>
                    <a:pt x="6" y="74"/>
                  </a:lnTo>
                  <a:lnTo>
                    <a:pt x="8" y="72"/>
                  </a:lnTo>
                  <a:lnTo>
                    <a:pt x="9" y="69"/>
                  </a:lnTo>
                  <a:lnTo>
                    <a:pt x="8" y="68"/>
                  </a:lnTo>
                  <a:lnTo>
                    <a:pt x="6" y="67"/>
                  </a:lnTo>
                  <a:lnTo>
                    <a:pt x="3" y="62"/>
                  </a:lnTo>
                  <a:lnTo>
                    <a:pt x="2" y="58"/>
                  </a:lnTo>
                  <a:lnTo>
                    <a:pt x="0" y="54"/>
                  </a:lnTo>
                  <a:lnTo>
                    <a:pt x="0" y="50"/>
                  </a:lnTo>
                  <a:lnTo>
                    <a:pt x="3" y="40"/>
                  </a:lnTo>
                  <a:lnTo>
                    <a:pt x="6" y="27"/>
                  </a:lnTo>
                  <a:lnTo>
                    <a:pt x="8" y="23"/>
                  </a:lnTo>
                  <a:lnTo>
                    <a:pt x="9" y="19"/>
                  </a:lnTo>
                  <a:lnTo>
                    <a:pt x="11" y="15"/>
                  </a:lnTo>
                  <a:lnTo>
                    <a:pt x="13" y="10"/>
                  </a:lnTo>
                  <a:lnTo>
                    <a:pt x="17" y="7"/>
                  </a:lnTo>
                  <a:lnTo>
                    <a:pt x="20" y="4"/>
                  </a:lnTo>
                  <a:lnTo>
                    <a:pt x="24" y="1"/>
                  </a:lnTo>
                  <a:lnTo>
                    <a:pt x="28" y="0"/>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7" name="Freeform 557"/>
            <p:cNvSpPr>
              <a:spLocks/>
            </p:cNvSpPr>
            <p:nvPr/>
          </p:nvSpPr>
          <p:spPr bwMode="gray">
            <a:xfrm>
              <a:off x="6986588" y="4424363"/>
              <a:ext cx="23813" cy="50800"/>
            </a:xfrm>
            <a:custGeom>
              <a:avLst/>
              <a:gdLst/>
              <a:ahLst/>
              <a:cxnLst>
                <a:cxn ang="0">
                  <a:pos x="30" y="0"/>
                </a:cxn>
                <a:cxn ang="0">
                  <a:pos x="28" y="5"/>
                </a:cxn>
                <a:cxn ang="0">
                  <a:pos x="22" y="16"/>
                </a:cxn>
                <a:cxn ang="0">
                  <a:pos x="25" y="19"/>
                </a:cxn>
                <a:cxn ang="0">
                  <a:pos x="29" y="27"/>
                </a:cxn>
                <a:cxn ang="0">
                  <a:pos x="30" y="37"/>
                </a:cxn>
                <a:cxn ang="0">
                  <a:pos x="26" y="48"/>
                </a:cxn>
                <a:cxn ang="0">
                  <a:pos x="18" y="56"/>
                </a:cxn>
                <a:cxn ang="0">
                  <a:pos x="13" y="61"/>
                </a:cxn>
                <a:cxn ang="0">
                  <a:pos x="14" y="66"/>
                </a:cxn>
                <a:cxn ang="0">
                  <a:pos x="17" y="70"/>
                </a:cxn>
                <a:cxn ang="0">
                  <a:pos x="21" y="70"/>
                </a:cxn>
                <a:cxn ang="0">
                  <a:pos x="25" y="64"/>
                </a:cxn>
                <a:cxn ang="0">
                  <a:pos x="29" y="56"/>
                </a:cxn>
                <a:cxn ang="0">
                  <a:pos x="36" y="53"/>
                </a:cxn>
                <a:cxn ang="0">
                  <a:pos x="38" y="51"/>
                </a:cxn>
                <a:cxn ang="0">
                  <a:pos x="36" y="48"/>
                </a:cxn>
                <a:cxn ang="0">
                  <a:pos x="36" y="44"/>
                </a:cxn>
                <a:cxn ang="0">
                  <a:pos x="41" y="40"/>
                </a:cxn>
                <a:cxn ang="0">
                  <a:pos x="51" y="34"/>
                </a:cxn>
                <a:cxn ang="0">
                  <a:pos x="61" y="31"/>
                </a:cxn>
                <a:cxn ang="0">
                  <a:pos x="66" y="31"/>
                </a:cxn>
                <a:cxn ang="0">
                  <a:pos x="66" y="39"/>
                </a:cxn>
                <a:cxn ang="0">
                  <a:pos x="65" y="50"/>
                </a:cxn>
                <a:cxn ang="0">
                  <a:pos x="57" y="60"/>
                </a:cxn>
                <a:cxn ang="0">
                  <a:pos x="45" y="66"/>
                </a:cxn>
                <a:cxn ang="0">
                  <a:pos x="42" y="73"/>
                </a:cxn>
                <a:cxn ang="0">
                  <a:pos x="46" y="77"/>
                </a:cxn>
                <a:cxn ang="0">
                  <a:pos x="53" y="80"/>
                </a:cxn>
                <a:cxn ang="0">
                  <a:pos x="65" y="88"/>
                </a:cxn>
                <a:cxn ang="0">
                  <a:pos x="74" y="98"/>
                </a:cxn>
                <a:cxn ang="0">
                  <a:pos x="71" y="99"/>
                </a:cxn>
                <a:cxn ang="0">
                  <a:pos x="63" y="97"/>
                </a:cxn>
                <a:cxn ang="0">
                  <a:pos x="57" y="94"/>
                </a:cxn>
                <a:cxn ang="0">
                  <a:pos x="49" y="91"/>
                </a:cxn>
                <a:cxn ang="0">
                  <a:pos x="36" y="89"/>
                </a:cxn>
                <a:cxn ang="0">
                  <a:pos x="25" y="96"/>
                </a:cxn>
                <a:cxn ang="0">
                  <a:pos x="25" y="111"/>
                </a:cxn>
                <a:cxn ang="0">
                  <a:pos x="27" y="123"/>
                </a:cxn>
                <a:cxn ang="0">
                  <a:pos x="36" y="140"/>
                </a:cxn>
                <a:cxn ang="0">
                  <a:pos x="47" y="154"/>
                </a:cxn>
                <a:cxn ang="0">
                  <a:pos x="49" y="157"/>
                </a:cxn>
                <a:cxn ang="0">
                  <a:pos x="42" y="155"/>
                </a:cxn>
                <a:cxn ang="0">
                  <a:pos x="27" y="139"/>
                </a:cxn>
                <a:cxn ang="0">
                  <a:pos x="13" y="124"/>
                </a:cxn>
                <a:cxn ang="0">
                  <a:pos x="11" y="116"/>
                </a:cxn>
                <a:cxn ang="0">
                  <a:pos x="13" y="105"/>
                </a:cxn>
                <a:cxn ang="0">
                  <a:pos x="14" y="97"/>
                </a:cxn>
                <a:cxn ang="0">
                  <a:pos x="12" y="93"/>
                </a:cxn>
                <a:cxn ang="0">
                  <a:pos x="8" y="89"/>
                </a:cxn>
                <a:cxn ang="0">
                  <a:pos x="5" y="80"/>
                </a:cxn>
                <a:cxn ang="0">
                  <a:pos x="8" y="72"/>
                </a:cxn>
                <a:cxn ang="0">
                  <a:pos x="8" y="68"/>
                </a:cxn>
                <a:cxn ang="0">
                  <a:pos x="3" y="62"/>
                </a:cxn>
                <a:cxn ang="0">
                  <a:pos x="0" y="54"/>
                </a:cxn>
                <a:cxn ang="0">
                  <a:pos x="3" y="40"/>
                </a:cxn>
                <a:cxn ang="0">
                  <a:pos x="8" y="23"/>
                </a:cxn>
                <a:cxn ang="0">
                  <a:pos x="11" y="15"/>
                </a:cxn>
                <a:cxn ang="0">
                  <a:pos x="17" y="7"/>
                </a:cxn>
                <a:cxn ang="0">
                  <a:pos x="24" y="1"/>
                </a:cxn>
              </a:cxnLst>
              <a:rect l="0" t="0" r="r" b="b"/>
              <a:pathLst>
                <a:path w="74" h="157">
                  <a:moveTo>
                    <a:pt x="28" y="0"/>
                  </a:moveTo>
                  <a:lnTo>
                    <a:pt x="30" y="0"/>
                  </a:lnTo>
                  <a:lnTo>
                    <a:pt x="32" y="0"/>
                  </a:lnTo>
                  <a:lnTo>
                    <a:pt x="28" y="5"/>
                  </a:lnTo>
                  <a:lnTo>
                    <a:pt x="25" y="11"/>
                  </a:lnTo>
                  <a:lnTo>
                    <a:pt x="22" y="16"/>
                  </a:lnTo>
                  <a:lnTo>
                    <a:pt x="22" y="18"/>
                  </a:lnTo>
                  <a:lnTo>
                    <a:pt x="25" y="19"/>
                  </a:lnTo>
                  <a:lnTo>
                    <a:pt x="29" y="23"/>
                  </a:lnTo>
                  <a:lnTo>
                    <a:pt x="29" y="27"/>
                  </a:lnTo>
                  <a:lnTo>
                    <a:pt x="30" y="32"/>
                  </a:lnTo>
                  <a:lnTo>
                    <a:pt x="30" y="37"/>
                  </a:lnTo>
                  <a:lnTo>
                    <a:pt x="28" y="42"/>
                  </a:lnTo>
                  <a:lnTo>
                    <a:pt x="26" y="48"/>
                  </a:lnTo>
                  <a:lnTo>
                    <a:pt x="22" y="52"/>
                  </a:lnTo>
                  <a:lnTo>
                    <a:pt x="18" y="56"/>
                  </a:lnTo>
                  <a:lnTo>
                    <a:pt x="13" y="58"/>
                  </a:lnTo>
                  <a:lnTo>
                    <a:pt x="13" y="61"/>
                  </a:lnTo>
                  <a:lnTo>
                    <a:pt x="13" y="64"/>
                  </a:lnTo>
                  <a:lnTo>
                    <a:pt x="14" y="66"/>
                  </a:lnTo>
                  <a:lnTo>
                    <a:pt x="16" y="68"/>
                  </a:lnTo>
                  <a:lnTo>
                    <a:pt x="17" y="70"/>
                  </a:lnTo>
                  <a:lnTo>
                    <a:pt x="19" y="70"/>
                  </a:lnTo>
                  <a:lnTo>
                    <a:pt x="21" y="70"/>
                  </a:lnTo>
                  <a:lnTo>
                    <a:pt x="24" y="68"/>
                  </a:lnTo>
                  <a:lnTo>
                    <a:pt x="25" y="64"/>
                  </a:lnTo>
                  <a:lnTo>
                    <a:pt x="26" y="59"/>
                  </a:lnTo>
                  <a:lnTo>
                    <a:pt x="29" y="56"/>
                  </a:lnTo>
                  <a:lnTo>
                    <a:pt x="33" y="53"/>
                  </a:lnTo>
                  <a:lnTo>
                    <a:pt x="36" y="53"/>
                  </a:lnTo>
                  <a:lnTo>
                    <a:pt x="38" y="52"/>
                  </a:lnTo>
                  <a:lnTo>
                    <a:pt x="38" y="51"/>
                  </a:lnTo>
                  <a:lnTo>
                    <a:pt x="37" y="49"/>
                  </a:lnTo>
                  <a:lnTo>
                    <a:pt x="36" y="48"/>
                  </a:lnTo>
                  <a:lnTo>
                    <a:pt x="35" y="45"/>
                  </a:lnTo>
                  <a:lnTo>
                    <a:pt x="36" y="44"/>
                  </a:lnTo>
                  <a:lnTo>
                    <a:pt x="37" y="43"/>
                  </a:lnTo>
                  <a:lnTo>
                    <a:pt x="41" y="40"/>
                  </a:lnTo>
                  <a:lnTo>
                    <a:pt x="43" y="37"/>
                  </a:lnTo>
                  <a:lnTo>
                    <a:pt x="51" y="34"/>
                  </a:lnTo>
                  <a:lnTo>
                    <a:pt x="58" y="31"/>
                  </a:lnTo>
                  <a:lnTo>
                    <a:pt x="61" y="31"/>
                  </a:lnTo>
                  <a:lnTo>
                    <a:pt x="65" y="29"/>
                  </a:lnTo>
                  <a:lnTo>
                    <a:pt x="66" y="31"/>
                  </a:lnTo>
                  <a:lnTo>
                    <a:pt x="63" y="35"/>
                  </a:lnTo>
                  <a:lnTo>
                    <a:pt x="66" y="39"/>
                  </a:lnTo>
                  <a:lnTo>
                    <a:pt x="66" y="44"/>
                  </a:lnTo>
                  <a:lnTo>
                    <a:pt x="65" y="50"/>
                  </a:lnTo>
                  <a:lnTo>
                    <a:pt x="62" y="58"/>
                  </a:lnTo>
                  <a:lnTo>
                    <a:pt x="57" y="60"/>
                  </a:lnTo>
                  <a:lnTo>
                    <a:pt x="51" y="62"/>
                  </a:lnTo>
                  <a:lnTo>
                    <a:pt x="45" y="66"/>
                  </a:lnTo>
                  <a:lnTo>
                    <a:pt x="41" y="70"/>
                  </a:lnTo>
                  <a:lnTo>
                    <a:pt x="42" y="73"/>
                  </a:lnTo>
                  <a:lnTo>
                    <a:pt x="44" y="75"/>
                  </a:lnTo>
                  <a:lnTo>
                    <a:pt x="46" y="77"/>
                  </a:lnTo>
                  <a:lnTo>
                    <a:pt x="47" y="78"/>
                  </a:lnTo>
                  <a:lnTo>
                    <a:pt x="53" y="80"/>
                  </a:lnTo>
                  <a:lnTo>
                    <a:pt x="60" y="81"/>
                  </a:lnTo>
                  <a:lnTo>
                    <a:pt x="65" y="88"/>
                  </a:lnTo>
                  <a:lnTo>
                    <a:pt x="68" y="96"/>
                  </a:lnTo>
                  <a:lnTo>
                    <a:pt x="74" y="98"/>
                  </a:lnTo>
                  <a:lnTo>
                    <a:pt x="74" y="99"/>
                  </a:lnTo>
                  <a:lnTo>
                    <a:pt x="71" y="99"/>
                  </a:lnTo>
                  <a:lnTo>
                    <a:pt x="67" y="98"/>
                  </a:lnTo>
                  <a:lnTo>
                    <a:pt x="63" y="97"/>
                  </a:lnTo>
                  <a:lnTo>
                    <a:pt x="60" y="96"/>
                  </a:lnTo>
                  <a:lnTo>
                    <a:pt x="57" y="94"/>
                  </a:lnTo>
                  <a:lnTo>
                    <a:pt x="52" y="92"/>
                  </a:lnTo>
                  <a:lnTo>
                    <a:pt x="49" y="91"/>
                  </a:lnTo>
                  <a:lnTo>
                    <a:pt x="44" y="90"/>
                  </a:lnTo>
                  <a:lnTo>
                    <a:pt x="36" y="89"/>
                  </a:lnTo>
                  <a:lnTo>
                    <a:pt x="27" y="88"/>
                  </a:lnTo>
                  <a:lnTo>
                    <a:pt x="25" y="96"/>
                  </a:lnTo>
                  <a:lnTo>
                    <a:pt x="25" y="106"/>
                  </a:lnTo>
                  <a:lnTo>
                    <a:pt x="25" y="111"/>
                  </a:lnTo>
                  <a:lnTo>
                    <a:pt x="26" y="117"/>
                  </a:lnTo>
                  <a:lnTo>
                    <a:pt x="27" y="123"/>
                  </a:lnTo>
                  <a:lnTo>
                    <a:pt x="29" y="129"/>
                  </a:lnTo>
                  <a:lnTo>
                    <a:pt x="36" y="140"/>
                  </a:lnTo>
                  <a:lnTo>
                    <a:pt x="44" y="149"/>
                  </a:lnTo>
                  <a:lnTo>
                    <a:pt x="47" y="154"/>
                  </a:lnTo>
                  <a:lnTo>
                    <a:pt x="49" y="156"/>
                  </a:lnTo>
                  <a:lnTo>
                    <a:pt x="49" y="157"/>
                  </a:lnTo>
                  <a:lnTo>
                    <a:pt x="47" y="157"/>
                  </a:lnTo>
                  <a:lnTo>
                    <a:pt x="42" y="155"/>
                  </a:lnTo>
                  <a:lnTo>
                    <a:pt x="35" y="151"/>
                  </a:lnTo>
                  <a:lnTo>
                    <a:pt x="27" y="139"/>
                  </a:lnTo>
                  <a:lnTo>
                    <a:pt x="18" y="127"/>
                  </a:lnTo>
                  <a:lnTo>
                    <a:pt x="13" y="124"/>
                  </a:lnTo>
                  <a:lnTo>
                    <a:pt x="11" y="121"/>
                  </a:lnTo>
                  <a:lnTo>
                    <a:pt x="11" y="116"/>
                  </a:lnTo>
                  <a:lnTo>
                    <a:pt x="13" y="110"/>
                  </a:lnTo>
                  <a:lnTo>
                    <a:pt x="13" y="105"/>
                  </a:lnTo>
                  <a:lnTo>
                    <a:pt x="13" y="98"/>
                  </a:lnTo>
                  <a:lnTo>
                    <a:pt x="14" y="97"/>
                  </a:lnTo>
                  <a:lnTo>
                    <a:pt x="13" y="94"/>
                  </a:lnTo>
                  <a:lnTo>
                    <a:pt x="12" y="93"/>
                  </a:lnTo>
                  <a:lnTo>
                    <a:pt x="10" y="93"/>
                  </a:lnTo>
                  <a:lnTo>
                    <a:pt x="8" y="89"/>
                  </a:lnTo>
                  <a:lnTo>
                    <a:pt x="5" y="84"/>
                  </a:lnTo>
                  <a:lnTo>
                    <a:pt x="5" y="80"/>
                  </a:lnTo>
                  <a:lnTo>
                    <a:pt x="6" y="74"/>
                  </a:lnTo>
                  <a:lnTo>
                    <a:pt x="8" y="72"/>
                  </a:lnTo>
                  <a:lnTo>
                    <a:pt x="9" y="69"/>
                  </a:lnTo>
                  <a:lnTo>
                    <a:pt x="8" y="68"/>
                  </a:lnTo>
                  <a:lnTo>
                    <a:pt x="6" y="67"/>
                  </a:lnTo>
                  <a:lnTo>
                    <a:pt x="3" y="62"/>
                  </a:lnTo>
                  <a:lnTo>
                    <a:pt x="2" y="58"/>
                  </a:lnTo>
                  <a:lnTo>
                    <a:pt x="0" y="54"/>
                  </a:lnTo>
                  <a:lnTo>
                    <a:pt x="0" y="50"/>
                  </a:lnTo>
                  <a:lnTo>
                    <a:pt x="3" y="40"/>
                  </a:lnTo>
                  <a:lnTo>
                    <a:pt x="6" y="27"/>
                  </a:lnTo>
                  <a:lnTo>
                    <a:pt x="8" y="23"/>
                  </a:lnTo>
                  <a:lnTo>
                    <a:pt x="9" y="19"/>
                  </a:lnTo>
                  <a:lnTo>
                    <a:pt x="11" y="15"/>
                  </a:lnTo>
                  <a:lnTo>
                    <a:pt x="13" y="10"/>
                  </a:lnTo>
                  <a:lnTo>
                    <a:pt x="17" y="7"/>
                  </a:lnTo>
                  <a:lnTo>
                    <a:pt x="20" y="4"/>
                  </a:lnTo>
                  <a:lnTo>
                    <a:pt x="24" y="1"/>
                  </a:lnTo>
                  <a:lnTo>
                    <a:pt x="28" y="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8" name="Freeform 558"/>
            <p:cNvSpPr>
              <a:spLocks/>
            </p:cNvSpPr>
            <p:nvPr/>
          </p:nvSpPr>
          <p:spPr bwMode="gray">
            <a:xfrm>
              <a:off x="6999288" y="4418013"/>
              <a:ext cx="7938" cy="9525"/>
            </a:xfrm>
            <a:custGeom>
              <a:avLst/>
              <a:gdLst/>
              <a:ahLst/>
              <a:cxnLst>
                <a:cxn ang="0">
                  <a:pos x="4" y="29"/>
                </a:cxn>
                <a:cxn ang="0">
                  <a:pos x="1" y="24"/>
                </a:cxn>
                <a:cxn ang="0">
                  <a:pos x="0" y="21"/>
                </a:cxn>
                <a:cxn ang="0">
                  <a:pos x="0" y="18"/>
                </a:cxn>
                <a:cxn ang="0">
                  <a:pos x="4" y="14"/>
                </a:cxn>
                <a:cxn ang="0">
                  <a:pos x="8" y="7"/>
                </a:cxn>
                <a:cxn ang="0">
                  <a:pos x="14" y="1"/>
                </a:cxn>
                <a:cxn ang="0">
                  <a:pos x="20" y="0"/>
                </a:cxn>
                <a:cxn ang="0">
                  <a:pos x="22" y="1"/>
                </a:cxn>
                <a:cxn ang="0">
                  <a:pos x="24" y="4"/>
                </a:cxn>
                <a:cxn ang="0">
                  <a:pos x="27" y="8"/>
                </a:cxn>
                <a:cxn ang="0">
                  <a:pos x="25" y="14"/>
                </a:cxn>
                <a:cxn ang="0">
                  <a:pos x="23" y="19"/>
                </a:cxn>
                <a:cxn ang="0">
                  <a:pos x="21" y="24"/>
                </a:cxn>
                <a:cxn ang="0">
                  <a:pos x="17" y="26"/>
                </a:cxn>
                <a:cxn ang="0">
                  <a:pos x="13" y="29"/>
                </a:cxn>
                <a:cxn ang="0">
                  <a:pos x="8" y="30"/>
                </a:cxn>
                <a:cxn ang="0">
                  <a:pos x="6" y="32"/>
                </a:cxn>
                <a:cxn ang="0">
                  <a:pos x="5" y="32"/>
                </a:cxn>
                <a:cxn ang="0">
                  <a:pos x="5" y="31"/>
                </a:cxn>
                <a:cxn ang="0">
                  <a:pos x="4" y="29"/>
                </a:cxn>
              </a:cxnLst>
              <a:rect l="0" t="0" r="r" b="b"/>
              <a:pathLst>
                <a:path w="27" h="32">
                  <a:moveTo>
                    <a:pt x="4" y="29"/>
                  </a:moveTo>
                  <a:lnTo>
                    <a:pt x="1" y="24"/>
                  </a:lnTo>
                  <a:lnTo>
                    <a:pt x="0" y="21"/>
                  </a:lnTo>
                  <a:lnTo>
                    <a:pt x="0" y="18"/>
                  </a:lnTo>
                  <a:lnTo>
                    <a:pt x="4" y="14"/>
                  </a:lnTo>
                  <a:lnTo>
                    <a:pt x="8" y="7"/>
                  </a:lnTo>
                  <a:lnTo>
                    <a:pt x="14" y="1"/>
                  </a:lnTo>
                  <a:lnTo>
                    <a:pt x="20" y="0"/>
                  </a:lnTo>
                  <a:lnTo>
                    <a:pt x="22" y="1"/>
                  </a:lnTo>
                  <a:lnTo>
                    <a:pt x="24" y="4"/>
                  </a:lnTo>
                  <a:lnTo>
                    <a:pt x="27" y="8"/>
                  </a:lnTo>
                  <a:lnTo>
                    <a:pt x="25" y="14"/>
                  </a:lnTo>
                  <a:lnTo>
                    <a:pt x="23" y="19"/>
                  </a:lnTo>
                  <a:lnTo>
                    <a:pt x="21" y="24"/>
                  </a:lnTo>
                  <a:lnTo>
                    <a:pt x="17" y="26"/>
                  </a:lnTo>
                  <a:lnTo>
                    <a:pt x="13" y="29"/>
                  </a:lnTo>
                  <a:lnTo>
                    <a:pt x="8" y="30"/>
                  </a:lnTo>
                  <a:lnTo>
                    <a:pt x="6" y="32"/>
                  </a:lnTo>
                  <a:lnTo>
                    <a:pt x="5" y="32"/>
                  </a:lnTo>
                  <a:lnTo>
                    <a:pt x="5" y="31"/>
                  </a:lnTo>
                  <a:lnTo>
                    <a:pt x="4" y="29"/>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59" name="Freeform 559"/>
            <p:cNvSpPr>
              <a:spLocks/>
            </p:cNvSpPr>
            <p:nvPr/>
          </p:nvSpPr>
          <p:spPr bwMode="gray">
            <a:xfrm>
              <a:off x="6999288" y="4418013"/>
              <a:ext cx="7938" cy="9525"/>
            </a:xfrm>
            <a:custGeom>
              <a:avLst/>
              <a:gdLst/>
              <a:ahLst/>
              <a:cxnLst>
                <a:cxn ang="0">
                  <a:pos x="4" y="29"/>
                </a:cxn>
                <a:cxn ang="0">
                  <a:pos x="1" y="24"/>
                </a:cxn>
                <a:cxn ang="0">
                  <a:pos x="0" y="21"/>
                </a:cxn>
                <a:cxn ang="0">
                  <a:pos x="0" y="18"/>
                </a:cxn>
                <a:cxn ang="0">
                  <a:pos x="4" y="14"/>
                </a:cxn>
                <a:cxn ang="0">
                  <a:pos x="8" y="7"/>
                </a:cxn>
                <a:cxn ang="0">
                  <a:pos x="14" y="1"/>
                </a:cxn>
                <a:cxn ang="0">
                  <a:pos x="20" y="0"/>
                </a:cxn>
                <a:cxn ang="0">
                  <a:pos x="22" y="1"/>
                </a:cxn>
                <a:cxn ang="0">
                  <a:pos x="24" y="4"/>
                </a:cxn>
                <a:cxn ang="0">
                  <a:pos x="27" y="8"/>
                </a:cxn>
                <a:cxn ang="0">
                  <a:pos x="25" y="14"/>
                </a:cxn>
                <a:cxn ang="0">
                  <a:pos x="23" y="19"/>
                </a:cxn>
                <a:cxn ang="0">
                  <a:pos x="21" y="24"/>
                </a:cxn>
                <a:cxn ang="0">
                  <a:pos x="17" y="26"/>
                </a:cxn>
                <a:cxn ang="0">
                  <a:pos x="13" y="29"/>
                </a:cxn>
                <a:cxn ang="0">
                  <a:pos x="8" y="30"/>
                </a:cxn>
                <a:cxn ang="0">
                  <a:pos x="6" y="32"/>
                </a:cxn>
                <a:cxn ang="0">
                  <a:pos x="5" y="32"/>
                </a:cxn>
                <a:cxn ang="0">
                  <a:pos x="5" y="31"/>
                </a:cxn>
                <a:cxn ang="0">
                  <a:pos x="4" y="29"/>
                </a:cxn>
              </a:cxnLst>
              <a:rect l="0" t="0" r="r" b="b"/>
              <a:pathLst>
                <a:path w="27" h="32">
                  <a:moveTo>
                    <a:pt x="4" y="29"/>
                  </a:moveTo>
                  <a:lnTo>
                    <a:pt x="1" y="24"/>
                  </a:lnTo>
                  <a:lnTo>
                    <a:pt x="0" y="21"/>
                  </a:lnTo>
                  <a:lnTo>
                    <a:pt x="0" y="18"/>
                  </a:lnTo>
                  <a:lnTo>
                    <a:pt x="4" y="14"/>
                  </a:lnTo>
                  <a:lnTo>
                    <a:pt x="8" y="7"/>
                  </a:lnTo>
                  <a:lnTo>
                    <a:pt x="14" y="1"/>
                  </a:lnTo>
                  <a:lnTo>
                    <a:pt x="20" y="0"/>
                  </a:lnTo>
                  <a:lnTo>
                    <a:pt x="22" y="1"/>
                  </a:lnTo>
                  <a:lnTo>
                    <a:pt x="24" y="4"/>
                  </a:lnTo>
                  <a:lnTo>
                    <a:pt x="27" y="8"/>
                  </a:lnTo>
                  <a:lnTo>
                    <a:pt x="25" y="14"/>
                  </a:lnTo>
                  <a:lnTo>
                    <a:pt x="23" y="19"/>
                  </a:lnTo>
                  <a:lnTo>
                    <a:pt x="21" y="24"/>
                  </a:lnTo>
                  <a:lnTo>
                    <a:pt x="17" y="26"/>
                  </a:lnTo>
                  <a:lnTo>
                    <a:pt x="13" y="29"/>
                  </a:lnTo>
                  <a:lnTo>
                    <a:pt x="8" y="30"/>
                  </a:lnTo>
                  <a:lnTo>
                    <a:pt x="6" y="32"/>
                  </a:lnTo>
                  <a:lnTo>
                    <a:pt x="5" y="32"/>
                  </a:lnTo>
                  <a:lnTo>
                    <a:pt x="5" y="31"/>
                  </a:lnTo>
                  <a:lnTo>
                    <a:pt x="4" y="29"/>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0" name="Freeform 560"/>
            <p:cNvSpPr>
              <a:spLocks/>
            </p:cNvSpPr>
            <p:nvPr/>
          </p:nvSpPr>
          <p:spPr bwMode="gray">
            <a:xfrm>
              <a:off x="6964363" y="4510088"/>
              <a:ext cx="19050" cy="11113"/>
            </a:xfrm>
            <a:custGeom>
              <a:avLst/>
              <a:gdLst/>
              <a:ahLst/>
              <a:cxnLst>
                <a:cxn ang="0">
                  <a:pos x="1" y="5"/>
                </a:cxn>
                <a:cxn ang="0">
                  <a:pos x="3" y="3"/>
                </a:cxn>
                <a:cxn ang="0">
                  <a:pos x="5" y="2"/>
                </a:cxn>
                <a:cxn ang="0">
                  <a:pos x="8" y="2"/>
                </a:cxn>
                <a:cxn ang="0">
                  <a:pos x="10" y="3"/>
                </a:cxn>
                <a:cxn ang="0">
                  <a:pos x="17" y="3"/>
                </a:cxn>
                <a:cxn ang="0">
                  <a:pos x="23" y="1"/>
                </a:cxn>
                <a:cxn ang="0">
                  <a:pos x="32" y="0"/>
                </a:cxn>
                <a:cxn ang="0">
                  <a:pos x="39" y="0"/>
                </a:cxn>
                <a:cxn ang="0">
                  <a:pos x="45" y="2"/>
                </a:cxn>
                <a:cxn ang="0">
                  <a:pos x="53" y="6"/>
                </a:cxn>
                <a:cxn ang="0">
                  <a:pos x="56" y="9"/>
                </a:cxn>
                <a:cxn ang="0">
                  <a:pos x="56" y="11"/>
                </a:cxn>
                <a:cxn ang="0">
                  <a:pos x="54" y="11"/>
                </a:cxn>
                <a:cxn ang="0">
                  <a:pos x="54" y="12"/>
                </a:cxn>
                <a:cxn ang="0">
                  <a:pos x="53" y="12"/>
                </a:cxn>
                <a:cxn ang="0">
                  <a:pos x="58" y="14"/>
                </a:cxn>
                <a:cxn ang="0">
                  <a:pos x="62" y="17"/>
                </a:cxn>
                <a:cxn ang="0">
                  <a:pos x="64" y="19"/>
                </a:cxn>
                <a:cxn ang="0">
                  <a:pos x="64" y="22"/>
                </a:cxn>
                <a:cxn ang="0">
                  <a:pos x="64" y="27"/>
                </a:cxn>
                <a:cxn ang="0">
                  <a:pos x="61" y="29"/>
                </a:cxn>
                <a:cxn ang="0">
                  <a:pos x="59" y="31"/>
                </a:cxn>
                <a:cxn ang="0">
                  <a:pos x="56" y="31"/>
                </a:cxn>
                <a:cxn ang="0">
                  <a:pos x="51" y="34"/>
                </a:cxn>
                <a:cxn ang="0">
                  <a:pos x="47" y="37"/>
                </a:cxn>
                <a:cxn ang="0">
                  <a:pos x="42" y="38"/>
                </a:cxn>
                <a:cxn ang="0">
                  <a:pos x="36" y="38"/>
                </a:cxn>
                <a:cxn ang="0">
                  <a:pos x="32" y="37"/>
                </a:cxn>
                <a:cxn ang="0">
                  <a:pos x="27" y="36"/>
                </a:cxn>
                <a:cxn ang="0">
                  <a:pos x="23" y="34"/>
                </a:cxn>
                <a:cxn ang="0">
                  <a:pos x="13" y="28"/>
                </a:cxn>
                <a:cxn ang="0">
                  <a:pos x="7" y="21"/>
                </a:cxn>
                <a:cxn ang="0">
                  <a:pos x="4" y="19"/>
                </a:cxn>
                <a:cxn ang="0">
                  <a:pos x="2" y="16"/>
                </a:cxn>
                <a:cxn ang="0">
                  <a:pos x="0" y="12"/>
                </a:cxn>
                <a:cxn ang="0">
                  <a:pos x="0" y="10"/>
                </a:cxn>
                <a:cxn ang="0">
                  <a:pos x="0" y="8"/>
                </a:cxn>
                <a:cxn ang="0">
                  <a:pos x="1" y="5"/>
                </a:cxn>
              </a:cxnLst>
              <a:rect l="0" t="0" r="r" b="b"/>
              <a:pathLst>
                <a:path w="64" h="38">
                  <a:moveTo>
                    <a:pt x="1" y="5"/>
                  </a:moveTo>
                  <a:lnTo>
                    <a:pt x="3" y="3"/>
                  </a:lnTo>
                  <a:lnTo>
                    <a:pt x="5" y="2"/>
                  </a:lnTo>
                  <a:lnTo>
                    <a:pt x="8" y="2"/>
                  </a:lnTo>
                  <a:lnTo>
                    <a:pt x="10" y="3"/>
                  </a:lnTo>
                  <a:lnTo>
                    <a:pt x="17" y="3"/>
                  </a:lnTo>
                  <a:lnTo>
                    <a:pt x="23" y="1"/>
                  </a:lnTo>
                  <a:lnTo>
                    <a:pt x="32" y="0"/>
                  </a:lnTo>
                  <a:lnTo>
                    <a:pt x="39" y="0"/>
                  </a:lnTo>
                  <a:lnTo>
                    <a:pt x="45" y="2"/>
                  </a:lnTo>
                  <a:lnTo>
                    <a:pt x="53" y="6"/>
                  </a:lnTo>
                  <a:lnTo>
                    <a:pt x="56" y="9"/>
                  </a:lnTo>
                  <a:lnTo>
                    <a:pt x="56" y="11"/>
                  </a:lnTo>
                  <a:lnTo>
                    <a:pt x="54" y="11"/>
                  </a:lnTo>
                  <a:lnTo>
                    <a:pt x="54" y="12"/>
                  </a:lnTo>
                  <a:lnTo>
                    <a:pt x="53" y="12"/>
                  </a:lnTo>
                  <a:lnTo>
                    <a:pt x="58" y="14"/>
                  </a:lnTo>
                  <a:lnTo>
                    <a:pt x="62" y="17"/>
                  </a:lnTo>
                  <a:lnTo>
                    <a:pt x="64" y="19"/>
                  </a:lnTo>
                  <a:lnTo>
                    <a:pt x="64" y="22"/>
                  </a:lnTo>
                  <a:lnTo>
                    <a:pt x="64" y="27"/>
                  </a:lnTo>
                  <a:lnTo>
                    <a:pt x="61" y="29"/>
                  </a:lnTo>
                  <a:lnTo>
                    <a:pt x="59" y="31"/>
                  </a:lnTo>
                  <a:lnTo>
                    <a:pt x="56" y="31"/>
                  </a:lnTo>
                  <a:lnTo>
                    <a:pt x="51" y="34"/>
                  </a:lnTo>
                  <a:lnTo>
                    <a:pt x="47" y="37"/>
                  </a:lnTo>
                  <a:lnTo>
                    <a:pt x="42" y="38"/>
                  </a:lnTo>
                  <a:lnTo>
                    <a:pt x="36" y="38"/>
                  </a:lnTo>
                  <a:lnTo>
                    <a:pt x="32" y="37"/>
                  </a:lnTo>
                  <a:lnTo>
                    <a:pt x="27" y="36"/>
                  </a:lnTo>
                  <a:lnTo>
                    <a:pt x="23" y="34"/>
                  </a:lnTo>
                  <a:lnTo>
                    <a:pt x="13" y="28"/>
                  </a:lnTo>
                  <a:lnTo>
                    <a:pt x="7" y="21"/>
                  </a:lnTo>
                  <a:lnTo>
                    <a:pt x="4" y="19"/>
                  </a:lnTo>
                  <a:lnTo>
                    <a:pt x="2" y="16"/>
                  </a:lnTo>
                  <a:lnTo>
                    <a:pt x="0" y="12"/>
                  </a:lnTo>
                  <a:lnTo>
                    <a:pt x="0" y="10"/>
                  </a:lnTo>
                  <a:lnTo>
                    <a:pt x="0" y="8"/>
                  </a:lnTo>
                  <a:lnTo>
                    <a:pt x="1" y="5"/>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1" name="Freeform 561"/>
            <p:cNvSpPr>
              <a:spLocks/>
            </p:cNvSpPr>
            <p:nvPr/>
          </p:nvSpPr>
          <p:spPr bwMode="gray">
            <a:xfrm>
              <a:off x="6964363" y="4510088"/>
              <a:ext cx="19050" cy="11113"/>
            </a:xfrm>
            <a:custGeom>
              <a:avLst/>
              <a:gdLst/>
              <a:ahLst/>
              <a:cxnLst>
                <a:cxn ang="0">
                  <a:pos x="1" y="5"/>
                </a:cxn>
                <a:cxn ang="0">
                  <a:pos x="3" y="3"/>
                </a:cxn>
                <a:cxn ang="0">
                  <a:pos x="5" y="2"/>
                </a:cxn>
                <a:cxn ang="0">
                  <a:pos x="8" y="2"/>
                </a:cxn>
                <a:cxn ang="0">
                  <a:pos x="10" y="3"/>
                </a:cxn>
                <a:cxn ang="0">
                  <a:pos x="17" y="3"/>
                </a:cxn>
                <a:cxn ang="0">
                  <a:pos x="23" y="1"/>
                </a:cxn>
                <a:cxn ang="0">
                  <a:pos x="32" y="0"/>
                </a:cxn>
                <a:cxn ang="0">
                  <a:pos x="39" y="0"/>
                </a:cxn>
                <a:cxn ang="0">
                  <a:pos x="45" y="2"/>
                </a:cxn>
                <a:cxn ang="0">
                  <a:pos x="53" y="6"/>
                </a:cxn>
                <a:cxn ang="0">
                  <a:pos x="56" y="9"/>
                </a:cxn>
                <a:cxn ang="0">
                  <a:pos x="56" y="11"/>
                </a:cxn>
                <a:cxn ang="0">
                  <a:pos x="54" y="11"/>
                </a:cxn>
                <a:cxn ang="0">
                  <a:pos x="54" y="12"/>
                </a:cxn>
                <a:cxn ang="0">
                  <a:pos x="53" y="12"/>
                </a:cxn>
                <a:cxn ang="0">
                  <a:pos x="58" y="14"/>
                </a:cxn>
                <a:cxn ang="0">
                  <a:pos x="62" y="17"/>
                </a:cxn>
                <a:cxn ang="0">
                  <a:pos x="64" y="19"/>
                </a:cxn>
                <a:cxn ang="0">
                  <a:pos x="64" y="22"/>
                </a:cxn>
                <a:cxn ang="0">
                  <a:pos x="64" y="27"/>
                </a:cxn>
                <a:cxn ang="0">
                  <a:pos x="61" y="29"/>
                </a:cxn>
                <a:cxn ang="0">
                  <a:pos x="59" y="31"/>
                </a:cxn>
                <a:cxn ang="0">
                  <a:pos x="56" y="31"/>
                </a:cxn>
                <a:cxn ang="0">
                  <a:pos x="51" y="34"/>
                </a:cxn>
                <a:cxn ang="0">
                  <a:pos x="47" y="37"/>
                </a:cxn>
                <a:cxn ang="0">
                  <a:pos x="42" y="38"/>
                </a:cxn>
                <a:cxn ang="0">
                  <a:pos x="36" y="38"/>
                </a:cxn>
                <a:cxn ang="0">
                  <a:pos x="32" y="37"/>
                </a:cxn>
                <a:cxn ang="0">
                  <a:pos x="27" y="36"/>
                </a:cxn>
                <a:cxn ang="0">
                  <a:pos x="23" y="34"/>
                </a:cxn>
                <a:cxn ang="0">
                  <a:pos x="13" y="28"/>
                </a:cxn>
                <a:cxn ang="0">
                  <a:pos x="7" y="21"/>
                </a:cxn>
                <a:cxn ang="0">
                  <a:pos x="4" y="19"/>
                </a:cxn>
                <a:cxn ang="0">
                  <a:pos x="2" y="16"/>
                </a:cxn>
                <a:cxn ang="0">
                  <a:pos x="0" y="12"/>
                </a:cxn>
                <a:cxn ang="0">
                  <a:pos x="0" y="10"/>
                </a:cxn>
                <a:cxn ang="0">
                  <a:pos x="0" y="8"/>
                </a:cxn>
                <a:cxn ang="0">
                  <a:pos x="1" y="5"/>
                </a:cxn>
              </a:cxnLst>
              <a:rect l="0" t="0" r="r" b="b"/>
              <a:pathLst>
                <a:path w="64" h="38">
                  <a:moveTo>
                    <a:pt x="1" y="5"/>
                  </a:moveTo>
                  <a:lnTo>
                    <a:pt x="3" y="3"/>
                  </a:lnTo>
                  <a:lnTo>
                    <a:pt x="5" y="2"/>
                  </a:lnTo>
                  <a:lnTo>
                    <a:pt x="8" y="2"/>
                  </a:lnTo>
                  <a:lnTo>
                    <a:pt x="10" y="3"/>
                  </a:lnTo>
                  <a:lnTo>
                    <a:pt x="17" y="3"/>
                  </a:lnTo>
                  <a:lnTo>
                    <a:pt x="23" y="1"/>
                  </a:lnTo>
                  <a:lnTo>
                    <a:pt x="32" y="0"/>
                  </a:lnTo>
                  <a:lnTo>
                    <a:pt x="39" y="0"/>
                  </a:lnTo>
                  <a:lnTo>
                    <a:pt x="45" y="2"/>
                  </a:lnTo>
                  <a:lnTo>
                    <a:pt x="53" y="6"/>
                  </a:lnTo>
                  <a:lnTo>
                    <a:pt x="56" y="9"/>
                  </a:lnTo>
                  <a:lnTo>
                    <a:pt x="56" y="11"/>
                  </a:lnTo>
                  <a:lnTo>
                    <a:pt x="54" y="11"/>
                  </a:lnTo>
                  <a:lnTo>
                    <a:pt x="54" y="12"/>
                  </a:lnTo>
                  <a:lnTo>
                    <a:pt x="53" y="12"/>
                  </a:lnTo>
                  <a:lnTo>
                    <a:pt x="58" y="14"/>
                  </a:lnTo>
                  <a:lnTo>
                    <a:pt x="62" y="17"/>
                  </a:lnTo>
                  <a:lnTo>
                    <a:pt x="64" y="19"/>
                  </a:lnTo>
                  <a:lnTo>
                    <a:pt x="64" y="22"/>
                  </a:lnTo>
                  <a:lnTo>
                    <a:pt x="64" y="27"/>
                  </a:lnTo>
                  <a:lnTo>
                    <a:pt x="61" y="29"/>
                  </a:lnTo>
                  <a:lnTo>
                    <a:pt x="59" y="31"/>
                  </a:lnTo>
                  <a:lnTo>
                    <a:pt x="56" y="31"/>
                  </a:lnTo>
                  <a:lnTo>
                    <a:pt x="51" y="34"/>
                  </a:lnTo>
                  <a:lnTo>
                    <a:pt x="47" y="37"/>
                  </a:lnTo>
                  <a:lnTo>
                    <a:pt x="42" y="38"/>
                  </a:lnTo>
                  <a:lnTo>
                    <a:pt x="36" y="38"/>
                  </a:lnTo>
                  <a:lnTo>
                    <a:pt x="32" y="37"/>
                  </a:lnTo>
                  <a:lnTo>
                    <a:pt x="27" y="36"/>
                  </a:lnTo>
                  <a:lnTo>
                    <a:pt x="23" y="34"/>
                  </a:lnTo>
                  <a:lnTo>
                    <a:pt x="13" y="28"/>
                  </a:lnTo>
                  <a:lnTo>
                    <a:pt x="7" y="21"/>
                  </a:lnTo>
                  <a:lnTo>
                    <a:pt x="4" y="19"/>
                  </a:lnTo>
                  <a:lnTo>
                    <a:pt x="2" y="16"/>
                  </a:lnTo>
                  <a:lnTo>
                    <a:pt x="0" y="12"/>
                  </a:lnTo>
                  <a:lnTo>
                    <a:pt x="0" y="10"/>
                  </a:lnTo>
                  <a:lnTo>
                    <a:pt x="0" y="8"/>
                  </a:lnTo>
                  <a:lnTo>
                    <a:pt x="1" y="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2" name="Freeform 562"/>
            <p:cNvSpPr>
              <a:spLocks/>
            </p:cNvSpPr>
            <p:nvPr/>
          </p:nvSpPr>
          <p:spPr bwMode="gray">
            <a:xfrm>
              <a:off x="6994525" y="4505326"/>
              <a:ext cx="47625" cy="17463"/>
            </a:xfrm>
            <a:custGeom>
              <a:avLst/>
              <a:gdLst/>
              <a:ahLst/>
              <a:cxnLst>
                <a:cxn ang="0">
                  <a:pos x="1" y="34"/>
                </a:cxn>
                <a:cxn ang="0">
                  <a:pos x="0" y="26"/>
                </a:cxn>
                <a:cxn ang="0">
                  <a:pos x="1" y="20"/>
                </a:cxn>
                <a:cxn ang="0">
                  <a:pos x="8" y="13"/>
                </a:cxn>
                <a:cxn ang="0">
                  <a:pos x="15" y="5"/>
                </a:cxn>
                <a:cxn ang="0">
                  <a:pos x="34" y="4"/>
                </a:cxn>
                <a:cxn ang="0">
                  <a:pos x="50" y="4"/>
                </a:cxn>
                <a:cxn ang="0">
                  <a:pos x="55" y="2"/>
                </a:cxn>
                <a:cxn ang="0">
                  <a:pos x="60" y="2"/>
                </a:cxn>
                <a:cxn ang="0">
                  <a:pos x="63" y="7"/>
                </a:cxn>
                <a:cxn ang="0">
                  <a:pos x="67" y="8"/>
                </a:cxn>
                <a:cxn ang="0">
                  <a:pos x="75" y="3"/>
                </a:cxn>
                <a:cxn ang="0">
                  <a:pos x="90" y="2"/>
                </a:cxn>
                <a:cxn ang="0">
                  <a:pos x="103" y="8"/>
                </a:cxn>
                <a:cxn ang="0">
                  <a:pos x="111" y="11"/>
                </a:cxn>
                <a:cxn ang="0">
                  <a:pos x="123" y="11"/>
                </a:cxn>
                <a:cxn ang="0">
                  <a:pos x="131" y="13"/>
                </a:cxn>
                <a:cxn ang="0">
                  <a:pos x="137" y="18"/>
                </a:cxn>
                <a:cxn ang="0">
                  <a:pos x="140" y="25"/>
                </a:cxn>
                <a:cxn ang="0">
                  <a:pos x="142" y="29"/>
                </a:cxn>
                <a:cxn ang="0">
                  <a:pos x="149" y="33"/>
                </a:cxn>
                <a:cxn ang="0">
                  <a:pos x="151" y="36"/>
                </a:cxn>
                <a:cxn ang="0">
                  <a:pos x="153" y="45"/>
                </a:cxn>
                <a:cxn ang="0">
                  <a:pos x="150" y="54"/>
                </a:cxn>
                <a:cxn ang="0">
                  <a:pos x="144" y="56"/>
                </a:cxn>
                <a:cxn ang="0">
                  <a:pos x="135" y="50"/>
                </a:cxn>
                <a:cxn ang="0">
                  <a:pos x="125" y="43"/>
                </a:cxn>
                <a:cxn ang="0">
                  <a:pos x="115" y="38"/>
                </a:cxn>
                <a:cxn ang="0">
                  <a:pos x="109" y="35"/>
                </a:cxn>
                <a:cxn ang="0">
                  <a:pos x="106" y="31"/>
                </a:cxn>
                <a:cxn ang="0">
                  <a:pos x="98" y="28"/>
                </a:cxn>
                <a:cxn ang="0">
                  <a:pos x="83" y="27"/>
                </a:cxn>
                <a:cxn ang="0">
                  <a:pos x="83" y="33"/>
                </a:cxn>
                <a:cxn ang="0">
                  <a:pos x="84" y="35"/>
                </a:cxn>
                <a:cxn ang="0">
                  <a:pos x="85" y="32"/>
                </a:cxn>
                <a:cxn ang="0">
                  <a:pos x="78" y="34"/>
                </a:cxn>
                <a:cxn ang="0">
                  <a:pos x="66" y="31"/>
                </a:cxn>
                <a:cxn ang="0">
                  <a:pos x="54" y="28"/>
                </a:cxn>
                <a:cxn ang="0">
                  <a:pos x="54" y="27"/>
                </a:cxn>
                <a:cxn ang="0">
                  <a:pos x="53" y="25"/>
                </a:cxn>
                <a:cxn ang="0">
                  <a:pos x="43" y="28"/>
                </a:cxn>
                <a:cxn ang="0">
                  <a:pos x="30" y="33"/>
                </a:cxn>
                <a:cxn ang="0">
                  <a:pos x="23" y="29"/>
                </a:cxn>
                <a:cxn ang="0">
                  <a:pos x="20" y="24"/>
                </a:cxn>
                <a:cxn ang="0">
                  <a:pos x="17" y="18"/>
                </a:cxn>
                <a:cxn ang="0">
                  <a:pos x="10" y="23"/>
                </a:cxn>
                <a:cxn ang="0">
                  <a:pos x="4" y="35"/>
                </a:cxn>
              </a:cxnLst>
              <a:rect l="0" t="0" r="r" b="b"/>
              <a:pathLst>
                <a:path w="153" h="56">
                  <a:moveTo>
                    <a:pt x="2" y="40"/>
                  </a:moveTo>
                  <a:lnTo>
                    <a:pt x="1" y="34"/>
                  </a:lnTo>
                  <a:lnTo>
                    <a:pt x="0" y="28"/>
                  </a:lnTo>
                  <a:lnTo>
                    <a:pt x="0" y="26"/>
                  </a:lnTo>
                  <a:lnTo>
                    <a:pt x="0" y="23"/>
                  </a:lnTo>
                  <a:lnTo>
                    <a:pt x="1" y="20"/>
                  </a:lnTo>
                  <a:lnTo>
                    <a:pt x="3" y="18"/>
                  </a:lnTo>
                  <a:lnTo>
                    <a:pt x="8" y="13"/>
                  </a:lnTo>
                  <a:lnTo>
                    <a:pt x="11" y="9"/>
                  </a:lnTo>
                  <a:lnTo>
                    <a:pt x="15" y="5"/>
                  </a:lnTo>
                  <a:lnTo>
                    <a:pt x="20" y="3"/>
                  </a:lnTo>
                  <a:lnTo>
                    <a:pt x="34" y="4"/>
                  </a:lnTo>
                  <a:lnTo>
                    <a:pt x="46" y="4"/>
                  </a:lnTo>
                  <a:lnTo>
                    <a:pt x="50" y="4"/>
                  </a:lnTo>
                  <a:lnTo>
                    <a:pt x="54" y="3"/>
                  </a:lnTo>
                  <a:lnTo>
                    <a:pt x="55" y="2"/>
                  </a:lnTo>
                  <a:lnTo>
                    <a:pt x="58" y="1"/>
                  </a:lnTo>
                  <a:lnTo>
                    <a:pt x="60" y="2"/>
                  </a:lnTo>
                  <a:lnTo>
                    <a:pt x="61" y="4"/>
                  </a:lnTo>
                  <a:lnTo>
                    <a:pt x="63" y="7"/>
                  </a:lnTo>
                  <a:lnTo>
                    <a:pt x="66" y="8"/>
                  </a:lnTo>
                  <a:lnTo>
                    <a:pt x="67" y="8"/>
                  </a:lnTo>
                  <a:lnTo>
                    <a:pt x="69" y="7"/>
                  </a:lnTo>
                  <a:lnTo>
                    <a:pt x="75" y="3"/>
                  </a:lnTo>
                  <a:lnTo>
                    <a:pt x="79" y="0"/>
                  </a:lnTo>
                  <a:lnTo>
                    <a:pt x="90" y="2"/>
                  </a:lnTo>
                  <a:lnTo>
                    <a:pt x="99" y="7"/>
                  </a:lnTo>
                  <a:lnTo>
                    <a:pt x="103" y="8"/>
                  </a:lnTo>
                  <a:lnTo>
                    <a:pt x="107" y="10"/>
                  </a:lnTo>
                  <a:lnTo>
                    <a:pt x="111" y="11"/>
                  </a:lnTo>
                  <a:lnTo>
                    <a:pt x="117" y="11"/>
                  </a:lnTo>
                  <a:lnTo>
                    <a:pt x="123" y="11"/>
                  </a:lnTo>
                  <a:lnTo>
                    <a:pt x="127" y="11"/>
                  </a:lnTo>
                  <a:lnTo>
                    <a:pt x="131" y="13"/>
                  </a:lnTo>
                  <a:lnTo>
                    <a:pt x="135" y="17"/>
                  </a:lnTo>
                  <a:lnTo>
                    <a:pt x="137" y="18"/>
                  </a:lnTo>
                  <a:lnTo>
                    <a:pt x="139" y="20"/>
                  </a:lnTo>
                  <a:lnTo>
                    <a:pt x="140" y="25"/>
                  </a:lnTo>
                  <a:lnTo>
                    <a:pt x="141" y="27"/>
                  </a:lnTo>
                  <a:lnTo>
                    <a:pt x="142" y="29"/>
                  </a:lnTo>
                  <a:lnTo>
                    <a:pt x="145" y="32"/>
                  </a:lnTo>
                  <a:lnTo>
                    <a:pt x="149" y="33"/>
                  </a:lnTo>
                  <a:lnTo>
                    <a:pt x="150" y="34"/>
                  </a:lnTo>
                  <a:lnTo>
                    <a:pt x="151" y="36"/>
                  </a:lnTo>
                  <a:lnTo>
                    <a:pt x="152" y="38"/>
                  </a:lnTo>
                  <a:lnTo>
                    <a:pt x="153" y="45"/>
                  </a:lnTo>
                  <a:lnTo>
                    <a:pt x="151" y="52"/>
                  </a:lnTo>
                  <a:lnTo>
                    <a:pt x="150" y="54"/>
                  </a:lnTo>
                  <a:lnTo>
                    <a:pt x="149" y="56"/>
                  </a:lnTo>
                  <a:lnTo>
                    <a:pt x="144" y="56"/>
                  </a:lnTo>
                  <a:lnTo>
                    <a:pt x="140" y="52"/>
                  </a:lnTo>
                  <a:lnTo>
                    <a:pt x="135" y="50"/>
                  </a:lnTo>
                  <a:lnTo>
                    <a:pt x="132" y="46"/>
                  </a:lnTo>
                  <a:lnTo>
                    <a:pt x="125" y="43"/>
                  </a:lnTo>
                  <a:lnTo>
                    <a:pt x="118" y="41"/>
                  </a:lnTo>
                  <a:lnTo>
                    <a:pt x="115" y="38"/>
                  </a:lnTo>
                  <a:lnTo>
                    <a:pt x="111" y="37"/>
                  </a:lnTo>
                  <a:lnTo>
                    <a:pt x="109" y="35"/>
                  </a:lnTo>
                  <a:lnTo>
                    <a:pt x="106" y="32"/>
                  </a:lnTo>
                  <a:lnTo>
                    <a:pt x="106" y="31"/>
                  </a:lnTo>
                  <a:lnTo>
                    <a:pt x="104" y="28"/>
                  </a:lnTo>
                  <a:lnTo>
                    <a:pt x="98" y="28"/>
                  </a:lnTo>
                  <a:lnTo>
                    <a:pt x="90" y="27"/>
                  </a:lnTo>
                  <a:lnTo>
                    <a:pt x="83" y="27"/>
                  </a:lnTo>
                  <a:lnTo>
                    <a:pt x="82" y="28"/>
                  </a:lnTo>
                  <a:lnTo>
                    <a:pt x="83" y="33"/>
                  </a:lnTo>
                  <a:lnTo>
                    <a:pt x="84" y="35"/>
                  </a:lnTo>
                  <a:lnTo>
                    <a:pt x="84" y="35"/>
                  </a:lnTo>
                  <a:lnTo>
                    <a:pt x="85" y="34"/>
                  </a:lnTo>
                  <a:lnTo>
                    <a:pt x="85" y="32"/>
                  </a:lnTo>
                  <a:lnTo>
                    <a:pt x="85" y="35"/>
                  </a:lnTo>
                  <a:lnTo>
                    <a:pt x="78" y="34"/>
                  </a:lnTo>
                  <a:lnTo>
                    <a:pt x="72" y="33"/>
                  </a:lnTo>
                  <a:lnTo>
                    <a:pt x="66" y="31"/>
                  </a:lnTo>
                  <a:lnTo>
                    <a:pt x="58" y="29"/>
                  </a:lnTo>
                  <a:lnTo>
                    <a:pt x="54" y="28"/>
                  </a:lnTo>
                  <a:lnTo>
                    <a:pt x="54" y="27"/>
                  </a:lnTo>
                  <a:lnTo>
                    <a:pt x="54" y="27"/>
                  </a:lnTo>
                  <a:lnTo>
                    <a:pt x="54" y="26"/>
                  </a:lnTo>
                  <a:lnTo>
                    <a:pt x="53" y="25"/>
                  </a:lnTo>
                  <a:lnTo>
                    <a:pt x="50" y="24"/>
                  </a:lnTo>
                  <a:lnTo>
                    <a:pt x="43" y="28"/>
                  </a:lnTo>
                  <a:lnTo>
                    <a:pt x="35" y="34"/>
                  </a:lnTo>
                  <a:lnTo>
                    <a:pt x="30" y="33"/>
                  </a:lnTo>
                  <a:lnTo>
                    <a:pt x="27" y="32"/>
                  </a:lnTo>
                  <a:lnTo>
                    <a:pt x="23" y="29"/>
                  </a:lnTo>
                  <a:lnTo>
                    <a:pt x="22" y="27"/>
                  </a:lnTo>
                  <a:lnTo>
                    <a:pt x="20" y="24"/>
                  </a:lnTo>
                  <a:lnTo>
                    <a:pt x="19" y="21"/>
                  </a:lnTo>
                  <a:lnTo>
                    <a:pt x="17" y="18"/>
                  </a:lnTo>
                  <a:lnTo>
                    <a:pt x="13" y="17"/>
                  </a:lnTo>
                  <a:lnTo>
                    <a:pt x="10" y="23"/>
                  </a:lnTo>
                  <a:lnTo>
                    <a:pt x="8" y="31"/>
                  </a:lnTo>
                  <a:lnTo>
                    <a:pt x="4" y="35"/>
                  </a:lnTo>
                  <a:lnTo>
                    <a:pt x="2" y="40"/>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3" name="Freeform 563"/>
            <p:cNvSpPr>
              <a:spLocks/>
            </p:cNvSpPr>
            <p:nvPr/>
          </p:nvSpPr>
          <p:spPr bwMode="gray">
            <a:xfrm>
              <a:off x="6994525" y="4505326"/>
              <a:ext cx="47625" cy="17463"/>
            </a:xfrm>
            <a:custGeom>
              <a:avLst/>
              <a:gdLst/>
              <a:ahLst/>
              <a:cxnLst>
                <a:cxn ang="0">
                  <a:pos x="1" y="34"/>
                </a:cxn>
                <a:cxn ang="0">
                  <a:pos x="0" y="26"/>
                </a:cxn>
                <a:cxn ang="0">
                  <a:pos x="1" y="20"/>
                </a:cxn>
                <a:cxn ang="0">
                  <a:pos x="8" y="13"/>
                </a:cxn>
                <a:cxn ang="0">
                  <a:pos x="15" y="5"/>
                </a:cxn>
                <a:cxn ang="0">
                  <a:pos x="34" y="4"/>
                </a:cxn>
                <a:cxn ang="0">
                  <a:pos x="50" y="4"/>
                </a:cxn>
                <a:cxn ang="0">
                  <a:pos x="55" y="2"/>
                </a:cxn>
                <a:cxn ang="0">
                  <a:pos x="60" y="2"/>
                </a:cxn>
                <a:cxn ang="0">
                  <a:pos x="63" y="7"/>
                </a:cxn>
                <a:cxn ang="0">
                  <a:pos x="67" y="8"/>
                </a:cxn>
                <a:cxn ang="0">
                  <a:pos x="75" y="3"/>
                </a:cxn>
                <a:cxn ang="0">
                  <a:pos x="90" y="2"/>
                </a:cxn>
                <a:cxn ang="0">
                  <a:pos x="103" y="8"/>
                </a:cxn>
                <a:cxn ang="0">
                  <a:pos x="111" y="11"/>
                </a:cxn>
                <a:cxn ang="0">
                  <a:pos x="123" y="11"/>
                </a:cxn>
                <a:cxn ang="0">
                  <a:pos x="131" y="13"/>
                </a:cxn>
                <a:cxn ang="0">
                  <a:pos x="137" y="18"/>
                </a:cxn>
                <a:cxn ang="0">
                  <a:pos x="140" y="25"/>
                </a:cxn>
                <a:cxn ang="0">
                  <a:pos x="142" y="29"/>
                </a:cxn>
                <a:cxn ang="0">
                  <a:pos x="149" y="33"/>
                </a:cxn>
                <a:cxn ang="0">
                  <a:pos x="151" y="36"/>
                </a:cxn>
                <a:cxn ang="0">
                  <a:pos x="153" y="45"/>
                </a:cxn>
                <a:cxn ang="0">
                  <a:pos x="150" y="54"/>
                </a:cxn>
                <a:cxn ang="0">
                  <a:pos x="144" y="56"/>
                </a:cxn>
                <a:cxn ang="0">
                  <a:pos x="135" y="50"/>
                </a:cxn>
                <a:cxn ang="0">
                  <a:pos x="125" y="43"/>
                </a:cxn>
                <a:cxn ang="0">
                  <a:pos x="115" y="38"/>
                </a:cxn>
                <a:cxn ang="0">
                  <a:pos x="109" y="35"/>
                </a:cxn>
                <a:cxn ang="0">
                  <a:pos x="106" y="31"/>
                </a:cxn>
                <a:cxn ang="0">
                  <a:pos x="98" y="28"/>
                </a:cxn>
                <a:cxn ang="0">
                  <a:pos x="83" y="27"/>
                </a:cxn>
                <a:cxn ang="0">
                  <a:pos x="83" y="33"/>
                </a:cxn>
                <a:cxn ang="0">
                  <a:pos x="84" y="35"/>
                </a:cxn>
                <a:cxn ang="0">
                  <a:pos x="85" y="32"/>
                </a:cxn>
                <a:cxn ang="0">
                  <a:pos x="78" y="34"/>
                </a:cxn>
                <a:cxn ang="0">
                  <a:pos x="66" y="31"/>
                </a:cxn>
                <a:cxn ang="0">
                  <a:pos x="54" y="28"/>
                </a:cxn>
                <a:cxn ang="0">
                  <a:pos x="54" y="27"/>
                </a:cxn>
                <a:cxn ang="0">
                  <a:pos x="53" y="25"/>
                </a:cxn>
                <a:cxn ang="0">
                  <a:pos x="43" y="28"/>
                </a:cxn>
                <a:cxn ang="0">
                  <a:pos x="30" y="33"/>
                </a:cxn>
                <a:cxn ang="0">
                  <a:pos x="23" y="29"/>
                </a:cxn>
                <a:cxn ang="0">
                  <a:pos x="20" y="24"/>
                </a:cxn>
                <a:cxn ang="0">
                  <a:pos x="17" y="18"/>
                </a:cxn>
                <a:cxn ang="0">
                  <a:pos x="10" y="23"/>
                </a:cxn>
                <a:cxn ang="0">
                  <a:pos x="4" y="35"/>
                </a:cxn>
              </a:cxnLst>
              <a:rect l="0" t="0" r="r" b="b"/>
              <a:pathLst>
                <a:path w="153" h="56">
                  <a:moveTo>
                    <a:pt x="2" y="40"/>
                  </a:moveTo>
                  <a:lnTo>
                    <a:pt x="1" y="34"/>
                  </a:lnTo>
                  <a:lnTo>
                    <a:pt x="0" y="28"/>
                  </a:lnTo>
                  <a:lnTo>
                    <a:pt x="0" y="26"/>
                  </a:lnTo>
                  <a:lnTo>
                    <a:pt x="0" y="23"/>
                  </a:lnTo>
                  <a:lnTo>
                    <a:pt x="1" y="20"/>
                  </a:lnTo>
                  <a:lnTo>
                    <a:pt x="3" y="18"/>
                  </a:lnTo>
                  <a:lnTo>
                    <a:pt x="8" y="13"/>
                  </a:lnTo>
                  <a:lnTo>
                    <a:pt x="11" y="9"/>
                  </a:lnTo>
                  <a:lnTo>
                    <a:pt x="15" y="5"/>
                  </a:lnTo>
                  <a:lnTo>
                    <a:pt x="20" y="3"/>
                  </a:lnTo>
                  <a:lnTo>
                    <a:pt x="34" y="4"/>
                  </a:lnTo>
                  <a:lnTo>
                    <a:pt x="46" y="4"/>
                  </a:lnTo>
                  <a:lnTo>
                    <a:pt x="50" y="4"/>
                  </a:lnTo>
                  <a:lnTo>
                    <a:pt x="54" y="3"/>
                  </a:lnTo>
                  <a:lnTo>
                    <a:pt x="55" y="2"/>
                  </a:lnTo>
                  <a:lnTo>
                    <a:pt x="58" y="1"/>
                  </a:lnTo>
                  <a:lnTo>
                    <a:pt x="60" y="2"/>
                  </a:lnTo>
                  <a:lnTo>
                    <a:pt x="61" y="4"/>
                  </a:lnTo>
                  <a:lnTo>
                    <a:pt x="63" y="7"/>
                  </a:lnTo>
                  <a:lnTo>
                    <a:pt x="66" y="8"/>
                  </a:lnTo>
                  <a:lnTo>
                    <a:pt x="67" y="8"/>
                  </a:lnTo>
                  <a:lnTo>
                    <a:pt x="69" y="7"/>
                  </a:lnTo>
                  <a:lnTo>
                    <a:pt x="75" y="3"/>
                  </a:lnTo>
                  <a:lnTo>
                    <a:pt x="79" y="0"/>
                  </a:lnTo>
                  <a:lnTo>
                    <a:pt x="90" y="2"/>
                  </a:lnTo>
                  <a:lnTo>
                    <a:pt x="99" y="7"/>
                  </a:lnTo>
                  <a:lnTo>
                    <a:pt x="103" y="8"/>
                  </a:lnTo>
                  <a:lnTo>
                    <a:pt x="107" y="10"/>
                  </a:lnTo>
                  <a:lnTo>
                    <a:pt x="111" y="11"/>
                  </a:lnTo>
                  <a:lnTo>
                    <a:pt x="117" y="11"/>
                  </a:lnTo>
                  <a:lnTo>
                    <a:pt x="123" y="11"/>
                  </a:lnTo>
                  <a:lnTo>
                    <a:pt x="127" y="11"/>
                  </a:lnTo>
                  <a:lnTo>
                    <a:pt x="131" y="13"/>
                  </a:lnTo>
                  <a:lnTo>
                    <a:pt x="135" y="17"/>
                  </a:lnTo>
                  <a:lnTo>
                    <a:pt x="137" y="18"/>
                  </a:lnTo>
                  <a:lnTo>
                    <a:pt x="139" y="20"/>
                  </a:lnTo>
                  <a:lnTo>
                    <a:pt x="140" y="25"/>
                  </a:lnTo>
                  <a:lnTo>
                    <a:pt x="141" y="27"/>
                  </a:lnTo>
                  <a:lnTo>
                    <a:pt x="142" y="29"/>
                  </a:lnTo>
                  <a:lnTo>
                    <a:pt x="145" y="32"/>
                  </a:lnTo>
                  <a:lnTo>
                    <a:pt x="149" y="33"/>
                  </a:lnTo>
                  <a:lnTo>
                    <a:pt x="150" y="34"/>
                  </a:lnTo>
                  <a:lnTo>
                    <a:pt x="151" y="36"/>
                  </a:lnTo>
                  <a:lnTo>
                    <a:pt x="152" y="38"/>
                  </a:lnTo>
                  <a:lnTo>
                    <a:pt x="153" y="45"/>
                  </a:lnTo>
                  <a:lnTo>
                    <a:pt x="151" y="52"/>
                  </a:lnTo>
                  <a:lnTo>
                    <a:pt x="150" y="54"/>
                  </a:lnTo>
                  <a:lnTo>
                    <a:pt x="149" y="56"/>
                  </a:lnTo>
                  <a:lnTo>
                    <a:pt x="144" y="56"/>
                  </a:lnTo>
                  <a:lnTo>
                    <a:pt x="140" y="52"/>
                  </a:lnTo>
                  <a:lnTo>
                    <a:pt x="135" y="50"/>
                  </a:lnTo>
                  <a:lnTo>
                    <a:pt x="132" y="46"/>
                  </a:lnTo>
                  <a:lnTo>
                    <a:pt x="125" y="43"/>
                  </a:lnTo>
                  <a:lnTo>
                    <a:pt x="118" y="41"/>
                  </a:lnTo>
                  <a:lnTo>
                    <a:pt x="115" y="38"/>
                  </a:lnTo>
                  <a:lnTo>
                    <a:pt x="111" y="37"/>
                  </a:lnTo>
                  <a:lnTo>
                    <a:pt x="109" y="35"/>
                  </a:lnTo>
                  <a:lnTo>
                    <a:pt x="106" y="32"/>
                  </a:lnTo>
                  <a:lnTo>
                    <a:pt x="106" y="31"/>
                  </a:lnTo>
                  <a:lnTo>
                    <a:pt x="104" y="28"/>
                  </a:lnTo>
                  <a:lnTo>
                    <a:pt x="98" y="28"/>
                  </a:lnTo>
                  <a:lnTo>
                    <a:pt x="90" y="27"/>
                  </a:lnTo>
                  <a:lnTo>
                    <a:pt x="83" y="27"/>
                  </a:lnTo>
                  <a:lnTo>
                    <a:pt x="82" y="28"/>
                  </a:lnTo>
                  <a:lnTo>
                    <a:pt x="83" y="33"/>
                  </a:lnTo>
                  <a:lnTo>
                    <a:pt x="84" y="35"/>
                  </a:lnTo>
                  <a:lnTo>
                    <a:pt x="84" y="35"/>
                  </a:lnTo>
                  <a:lnTo>
                    <a:pt x="85" y="34"/>
                  </a:lnTo>
                  <a:lnTo>
                    <a:pt x="85" y="32"/>
                  </a:lnTo>
                  <a:lnTo>
                    <a:pt x="85" y="35"/>
                  </a:lnTo>
                  <a:lnTo>
                    <a:pt x="78" y="34"/>
                  </a:lnTo>
                  <a:lnTo>
                    <a:pt x="72" y="33"/>
                  </a:lnTo>
                  <a:lnTo>
                    <a:pt x="66" y="31"/>
                  </a:lnTo>
                  <a:lnTo>
                    <a:pt x="58" y="29"/>
                  </a:lnTo>
                  <a:lnTo>
                    <a:pt x="54" y="28"/>
                  </a:lnTo>
                  <a:lnTo>
                    <a:pt x="54" y="27"/>
                  </a:lnTo>
                  <a:lnTo>
                    <a:pt x="54" y="27"/>
                  </a:lnTo>
                  <a:lnTo>
                    <a:pt x="54" y="26"/>
                  </a:lnTo>
                  <a:lnTo>
                    <a:pt x="53" y="25"/>
                  </a:lnTo>
                  <a:lnTo>
                    <a:pt x="50" y="24"/>
                  </a:lnTo>
                  <a:lnTo>
                    <a:pt x="43" y="28"/>
                  </a:lnTo>
                  <a:lnTo>
                    <a:pt x="35" y="34"/>
                  </a:lnTo>
                  <a:lnTo>
                    <a:pt x="30" y="33"/>
                  </a:lnTo>
                  <a:lnTo>
                    <a:pt x="27" y="32"/>
                  </a:lnTo>
                  <a:lnTo>
                    <a:pt x="23" y="29"/>
                  </a:lnTo>
                  <a:lnTo>
                    <a:pt x="22" y="27"/>
                  </a:lnTo>
                  <a:lnTo>
                    <a:pt x="20" y="24"/>
                  </a:lnTo>
                  <a:lnTo>
                    <a:pt x="19" y="21"/>
                  </a:lnTo>
                  <a:lnTo>
                    <a:pt x="17" y="18"/>
                  </a:lnTo>
                  <a:lnTo>
                    <a:pt x="13" y="17"/>
                  </a:lnTo>
                  <a:lnTo>
                    <a:pt x="10" y="23"/>
                  </a:lnTo>
                  <a:lnTo>
                    <a:pt x="8" y="31"/>
                  </a:lnTo>
                  <a:lnTo>
                    <a:pt x="4" y="35"/>
                  </a:lnTo>
                  <a:lnTo>
                    <a:pt x="2" y="40"/>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4" name="Freeform 564"/>
            <p:cNvSpPr>
              <a:spLocks/>
            </p:cNvSpPr>
            <p:nvPr/>
          </p:nvSpPr>
          <p:spPr bwMode="gray">
            <a:xfrm>
              <a:off x="7096125" y="4548188"/>
              <a:ext cx="7938" cy="14288"/>
            </a:xfrm>
            <a:custGeom>
              <a:avLst/>
              <a:gdLst/>
              <a:ahLst/>
              <a:cxnLst>
                <a:cxn ang="0">
                  <a:pos x="6" y="19"/>
                </a:cxn>
                <a:cxn ang="0">
                  <a:pos x="3" y="17"/>
                </a:cxn>
                <a:cxn ang="0">
                  <a:pos x="1" y="15"/>
                </a:cxn>
                <a:cxn ang="0">
                  <a:pos x="0" y="14"/>
                </a:cxn>
                <a:cxn ang="0">
                  <a:pos x="4" y="14"/>
                </a:cxn>
                <a:cxn ang="0">
                  <a:pos x="8" y="14"/>
                </a:cxn>
                <a:cxn ang="0">
                  <a:pos x="10" y="13"/>
                </a:cxn>
                <a:cxn ang="0">
                  <a:pos x="12" y="11"/>
                </a:cxn>
                <a:cxn ang="0">
                  <a:pos x="14" y="7"/>
                </a:cxn>
                <a:cxn ang="0">
                  <a:pos x="15" y="5"/>
                </a:cxn>
                <a:cxn ang="0">
                  <a:pos x="15" y="3"/>
                </a:cxn>
                <a:cxn ang="0">
                  <a:pos x="16" y="2"/>
                </a:cxn>
                <a:cxn ang="0">
                  <a:pos x="18" y="0"/>
                </a:cxn>
                <a:cxn ang="0">
                  <a:pos x="20" y="3"/>
                </a:cxn>
                <a:cxn ang="0">
                  <a:pos x="23" y="4"/>
                </a:cxn>
                <a:cxn ang="0">
                  <a:pos x="25" y="7"/>
                </a:cxn>
                <a:cxn ang="0">
                  <a:pos x="26" y="10"/>
                </a:cxn>
                <a:cxn ang="0">
                  <a:pos x="27" y="16"/>
                </a:cxn>
                <a:cxn ang="0">
                  <a:pos x="28" y="22"/>
                </a:cxn>
                <a:cxn ang="0">
                  <a:pos x="27" y="27"/>
                </a:cxn>
                <a:cxn ang="0">
                  <a:pos x="26" y="30"/>
                </a:cxn>
                <a:cxn ang="0">
                  <a:pos x="27" y="36"/>
                </a:cxn>
                <a:cxn ang="0">
                  <a:pos x="27" y="40"/>
                </a:cxn>
                <a:cxn ang="0">
                  <a:pos x="26" y="44"/>
                </a:cxn>
                <a:cxn ang="0">
                  <a:pos x="22" y="48"/>
                </a:cxn>
                <a:cxn ang="0">
                  <a:pos x="16" y="46"/>
                </a:cxn>
                <a:cxn ang="0">
                  <a:pos x="10" y="41"/>
                </a:cxn>
                <a:cxn ang="0">
                  <a:pos x="7" y="40"/>
                </a:cxn>
                <a:cxn ang="0">
                  <a:pos x="4" y="38"/>
                </a:cxn>
                <a:cxn ang="0">
                  <a:pos x="3" y="37"/>
                </a:cxn>
                <a:cxn ang="0">
                  <a:pos x="3" y="36"/>
                </a:cxn>
                <a:cxn ang="0">
                  <a:pos x="4" y="35"/>
                </a:cxn>
                <a:cxn ang="0">
                  <a:pos x="6" y="32"/>
                </a:cxn>
                <a:cxn ang="0">
                  <a:pos x="8" y="31"/>
                </a:cxn>
                <a:cxn ang="0">
                  <a:pos x="8" y="31"/>
                </a:cxn>
                <a:cxn ang="0">
                  <a:pos x="7" y="30"/>
                </a:cxn>
                <a:cxn ang="0">
                  <a:pos x="4" y="29"/>
                </a:cxn>
                <a:cxn ang="0">
                  <a:pos x="7" y="23"/>
                </a:cxn>
                <a:cxn ang="0">
                  <a:pos x="8" y="20"/>
                </a:cxn>
                <a:cxn ang="0">
                  <a:pos x="8" y="20"/>
                </a:cxn>
                <a:cxn ang="0">
                  <a:pos x="6" y="19"/>
                </a:cxn>
              </a:cxnLst>
              <a:rect l="0" t="0" r="r" b="b"/>
              <a:pathLst>
                <a:path w="28" h="48">
                  <a:moveTo>
                    <a:pt x="6" y="19"/>
                  </a:moveTo>
                  <a:lnTo>
                    <a:pt x="3" y="17"/>
                  </a:lnTo>
                  <a:lnTo>
                    <a:pt x="1" y="15"/>
                  </a:lnTo>
                  <a:lnTo>
                    <a:pt x="0" y="14"/>
                  </a:lnTo>
                  <a:lnTo>
                    <a:pt x="4" y="14"/>
                  </a:lnTo>
                  <a:lnTo>
                    <a:pt x="8" y="14"/>
                  </a:lnTo>
                  <a:lnTo>
                    <a:pt x="10" y="13"/>
                  </a:lnTo>
                  <a:lnTo>
                    <a:pt x="12" y="11"/>
                  </a:lnTo>
                  <a:lnTo>
                    <a:pt x="14" y="7"/>
                  </a:lnTo>
                  <a:lnTo>
                    <a:pt x="15" y="5"/>
                  </a:lnTo>
                  <a:lnTo>
                    <a:pt x="15" y="3"/>
                  </a:lnTo>
                  <a:lnTo>
                    <a:pt x="16" y="2"/>
                  </a:lnTo>
                  <a:lnTo>
                    <a:pt x="18" y="0"/>
                  </a:lnTo>
                  <a:lnTo>
                    <a:pt x="20" y="3"/>
                  </a:lnTo>
                  <a:lnTo>
                    <a:pt x="23" y="4"/>
                  </a:lnTo>
                  <a:lnTo>
                    <a:pt x="25" y="7"/>
                  </a:lnTo>
                  <a:lnTo>
                    <a:pt x="26" y="10"/>
                  </a:lnTo>
                  <a:lnTo>
                    <a:pt x="27" y="16"/>
                  </a:lnTo>
                  <a:lnTo>
                    <a:pt x="28" y="22"/>
                  </a:lnTo>
                  <a:lnTo>
                    <a:pt x="27" y="27"/>
                  </a:lnTo>
                  <a:lnTo>
                    <a:pt x="26" y="30"/>
                  </a:lnTo>
                  <a:lnTo>
                    <a:pt x="27" y="36"/>
                  </a:lnTo>
                  <a:lnTo>
                    <a:pt x="27" y="40"/>
                  </a:lnTo>
                  <a:lnTo>
                    <a:pt x="26" y="44"/>
                  </a:lnTo>
                  <a:lnTo>
                    <a:pt x="22" y="48"/>
                  </a:lnTo>
                  <a:lnTo>
                    <a:pt x="16" y="46"/>
                  </a:lnTo>
                  <a:lnTo>
                    <a:pt x="10" y="41"/>
                  </a:lnTo>
                  <a:lnTo>
                    <a:pt x="7" y="40"/>
                  </a:lnTo>
                  <a:lnTo>
                    <a:pt x="4" y="38"/>
                  </a:lnTo>
                  <a:lnTo>
                    <a:pt x="3" y="37"/>
                  </a:lnTo>
                  <a:lnTo>
                    <a:pt x="3" y="36"/>
                  </a:lnTo>
                  <a:lnTo>
                    <a:pt x="4" y="35"/>
                  </a:lnTo>
                  <a:lnTo>
                    <a:pt x="6" y="32"/>
                  </a:lnTo>
                  <a:lnTo>
                    <a:pt x="8" y="31"/>
                  </a:lnTo>
                  <a:lnTo>
                    <a:pt x="8" y="31"/>
                  </a:lnTo>
                  <a:lnTo>
                    <a:pt x="7" y="30"/>
                  </a:lnTo>
                  <a:lnTo>
                    <a:pt x="4" y="29"/>
                  </a:lnTo>
                  <a:lnTo>
                    <a:pt x="7" y="23"/>
                  </a:lnTo>
                  <a:lnTo>
                    <a:pt x="8" y="20"/>
                  </a:lnTo>
                  <a:lnTo>
                    <a:pt x="8" y="20"/>
                  </a:lnTo>
                  <a:lnTo>
                    <a:pt x="6" y="19"/>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5" name="Freeform 565"/>
            <p:cNvSpPr>
              <a:spLocks/>
            </p:cNvSpPr>
            <p:nvPr/>
          </p:nvSpPr>
          <p:spPr bwMode="gray">
            <a:xfrm>
              <a:off x="7096125" y="4548188"/>
              <a:ext cx="7938" cy="14288"/>
            </a:xfrm>
            <a:custGeom>
              <a:avLst/>
              <a:gdLst/>
              <a:ahLst/>
              <a:cxnLst>
                <a:cxn ang="0">
                  <a:pos x="6" y="19"/>
                </a:cxn>
                <a:cxn ang="0">
                  <a:pos x="3" y="17"/>
                </a:cxn>
                <a:cxn ang="0">
                  <a:pos x="1" y="15"/>
                </a:cxn>
                <a:cxn ang="0">
                  <a:pos x="0" y="14"/>
                </a:cxn>
                <a:cxn ang="0">
                  <a:pos x="4" y="14"/>
                </a:cxn>
                <a:cxn ang="0">
                  <a:pos x="8" y="14"/>
                </a:cxn>
                <a:cxn ang="0">
                  <a:pos x="10" y="13"/>
                </a:cxn>
                <a:cxn ang="0">
                  <a:pos x="12" y="11"/>
                </a:cxn>
                <a:cxn ang="0">
                  <a:pos x="14" y="7"/>
                </a:cxn>
                <a:cxn ang="0">
                  <a:pos x="15" y="5"/>
                </a:cxn>
                <a:cxn ang="0">
                  <a:pos x="15" y="3"/>
                </a:cxn>
                <a:cxn ang="0">
                  <a:pos x="16" y="2"/>
                </a:cxn>
                <a:cxn ang="0">
                  <a:pos x="18" y="0"/>
                </a:cxn>
                <a:cxn ang="0">
                  <a:pos x="20" y="3"/>
                </a:cxn>
                <a:cxn ang="0">
                  <a:pos x="23" y="4"/>
                </a:cxn>
                <a:cxn ang="0">
                  <a:pos x="25" y="7"/>
                </a:cxn>
                <a:cxn ang="0">
                  <a:pos x="26" y="10"/>
                </a:cxn>
                <a:cxn ang="0">
                  <a:pos x="27" y="16"/>
                </a:cxn>
                <a:cxn ang="0">
                  <a:pos x="28" y="22"/>
                </a:cxn>
                <a:cxn ang="0">
                  <a:pos x="27" y="27"/>
                </a:cxn>
                <a:cxn ang="0">
                  <a:pos x="26" y="30"/>
                </a:cxn>
                <a:cxn ang="0">
                  <a:pos x="27" y="36"/>
                </a:cxn>
                <a:cxn ang="0">
                  <a:pos x="27" y="40"/>
                </a:cxn>
                <a:cxn ang="0">
                  <a:pos x="26" y="44"/>
                </a:cxn>
                <a:cxn ang="0">
                  <a:pos x="22" y="48"/>
                </a:cxn>
                <a:cxn ang="0">
                  <a:pos x="16" y="46"/>
                </a:cxn>
                <a:cxn ang="0">
                  <a:pos x="10" y="41"/>
                </a:cxn>
                <a:cxn ang="0">
                  <a:pos x="7" y="40"/>
                </a:cxn>
                <a:cxn ang="0">
                  <a:pos x="4" y="38"/>
                </a:cxn>
                <a:cxn ang="0">
                  <a:pos x="3" y="37"/>
                </a:cxn>
                <a:cxn ang="0">
                  <a:pos x="3" y="36"/>
                </a:cxn>
                <a:cxn ang="0">
                  <a:pos x="4" y="35"/>
                </a:cxn>
                <a:cxn ang="0">
                  <a:pos x="6" y="32"/>
                </a:cxn>
                <a:cxn ang="0">
                  <a:pos x="8" y="31"/>
                </a:cxn>
                <a:cxn ang="0">
                  <a:pos x="8" y="31"/>
                </a:cxn>
                <a:cxn ang="0">
                  <a:pos x="7" y="30"/>
                </a:cxn>
                <a:cxn ang="0">
                  <a:pos x="4" y="29"/>
                </a:cxn>
                <a:cxn ang="0">
                  <a:pos x="7" y="23"/>
                </a:cxn>
                <a:cxn ang="0">
                  <a:pos x="8" y="20"/>
                </a:cxn>
                <a:cxn ang="0">
                  <a:pos x="8" y="20"/>
                </a:cxn>
                <a:cxn ang="0">
                  <a:pos x="6" y="19"/>
                </a:cxn>
              </a:cxnLst>
              <a:rect l="0" t="0" r="r" b="b"/>
              <a:pathLst>
                <a:path w="28" h="48">
                  <a:moveTo>
                    <a:pt x="6" y="19"/>
                  </a:moveTo>
                  <a:lnTo>
                    <a:pt x="3" y="17"/>
                  </a:lnTo>
                  <a:lnTo>
                    <a:pt x="1" y="15"/>
                  </a:lnTo>
                  <a:lnTo>
                    <a:pt x="0" y="14"/>
                  </a:lnTo>
                  <a:lnTo>
                    <a:pt x="4" y="14"/>
                  </a:lnTo>
                  <a:lnTo>
                    <a:pt x="8" y="14"/>
                  </a:lnTo>
                  <a:lnTo>
                    <a:pt x="10" y="13"/>
                  </a:lnTo>
                  <a:lnTo>
                    <a:pt x="12" y="11"/>
                  </a:lnTo>
                  <a:lnTo>
                    <a:pt x="14" y="7"/>
                  </a:lnTo>
                  <a:lnTo>
                    <a:pt x="15" y="5"/>
                  </a:lnTo>
                  <a:lnTo>
                    <a:pt x="15" y="3"/>
                  </a:lnTo>
                  <a:lnTo>
                    <a:pt x="16" y="2"/>
                  </a:lnTo>
                  <a:lnTo>
                    <a:pt x="18" y="0"/>
                  </a:lnTo>
                  <a:lnTo>
                    <a:pt x="20" y="3"/>
                  </a:lnTo>
                  <a:lnTo>
                    <a:pt x="23" y="4"/>
                  </a:lnTo>
                  <a:lnTo>
                    <a:pt x="25" y="7"/>
                  </a:lnTo>
                  <a:lnTo>
                    <a:pt x="26" y="10"/>
                  </a:lnTo>
                  <a:lnTo>
                    <a:pt x="27" y="16"/>
                  </a:lnTo>
                  <a:lnTo>
                    <a:pt x="28" y="22"/>
                  </a:lnTo>
                  <a:lnTo>
                    <a:pt x="27" y="27"/>
                  </a:lnTo>
                  <a:lnTo>
                    <a:pt x="26" y="30"/>
                  </a:lnTo>
                  <a:lnTo>
                    <a:pt x="27" y="36"/>
                  </a:lnTo>
                  <a:lnTo>
                    <a:pt x="27" y="40"/>
                  </a:lnTo>
                  <a:lnTo>
                    <a:pt x="26" y="44"/>
                  </a:lnTo>
                  <a:lnTo>
                    <a:pt x="22" y="48"/>
                  </a:lnTo>
                  <a:lnTo>
                    <a:pt x="16" y="46"/>
                  </a:lnTo>
                  <a:lnTo>
                    <a:pt x="10" y="41"/>
                  </a:lnTo>
                  <a:lnTo>
                    <a:pt x="7" y="40"/>
                  </a:lnTo>
                  <a:lnTo>
                    <a:pt x="4" y="38"/>
                  </a:lnTo>
                  <a:lnTo>
                    <a:pt x="3" y="37"/>
                  </a:lnTo>
                  <a:lnTo>
                    <a:pt x="3" y="36"/>
                  </a:lnTo>
                  <a:lnTo>
                    <a:pt x="4" y="35"/>
                  </a:lnTo>
                  <a:lnTo>
                    <a:pt x="6" y="32"/>
                  </a:lnTo>
                  <a:lnTo>
                    <a:pt x="8" y="31"/>
                  </a:lnTo>
                  <a:lnTo>
                    <a:pt x="8" y="31"/>
                  </a:lnTo>
                  <a:lnTo>
                    <a:pt x="7" y="30"/>
                  </a:lnTo>
                  <a:lnTo>
                    <a:pt x="4" y="29"/>
                  </a:lnTo>
                  <a:lnTo>
                    <a:pt x="7" y="23"/>
                  </a:lnTo>
                  <a:lnTo>
                    <a:pt x="8" y="20"/>
                  </a:lnTo>
                  <a:lnTo>
                    <a:pt x="8" y="20"/>
                  </a:lnTo>
                  <a:lnTo>
                    <a:pt x="6" y="19"/>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6" name="Freeform 566"/>
            <p:cNvSpPr>
              <a:spLocks/>
            </p:cNvSpPr>
            <p:nvPr/>
          </p:nvSpPr>
          <p:spPr bwMode="gray">
            <a:xfrm>
              <a:off x="7092950" y="4560888"/>
              <a:ext cx="7938" cy="11113"/>
            </a:xfrm>
            <a:custGeom>
              <a:avLst/>
              <a:gdLst/>
              <a:ahLst/>
              <a:cxnLst>
                <a:cxn ang="0">
                  <a:pos x="2" y="4"/>
                </a:cxn>
                <a:cxn ang="0">
                  <a:pos x="2" y="2"/>
                </a:cxn>
                <a:cxn ang="0">
                  <a:pos x="2" y="0"/>
                </a:cxn>
                <a:cxn ang="0">
                  <a:pos x="10" y="6"/>
                </a:cxn>
                <a:cxn ang="0">
                  <a:pos x="17" y="13"/>
                </a:cxn>
                <a:cxn ang="0">
                  <a:pos x="20" y="16"/>
                </a:cxn>
                <a:cxn ang="0">
                  <a:pos x="23" y="19"/>
                </a:cxn>
                <a:cxn ang="0">
                  <a:pos x="23" y="22"/>
                </a:cxn>
                <a:cxn ang="0">
                  <a:pos x="19" y="27"/>
                </a:cxn>
                <a:cxn ang="0">
                  <a:pos x="16" y="30"/>
                </a:cxn>
                <a:cxn ang="0">
                  <a:pos x="12" y="32"/>
                </a:cxn>
                <a:cxn ang="0">
                  <a:pos x="9" y="36"/>
                </a:cxn>
                <a:cxn ang="0">
                  <a:pos x="6" y="37"/>
                </a:cxn>
                <a:cxn ang="0">
                  <a:pos x="3" y="35"/>
                </a:cxn>
                <a:cxn ang="0">
                  <a:pos x="2" y="32"/>
                </a:cxn>
                <a:cxn ang="0">
                  <a:pos x="1" y="30"/>
                </a:cxn>
                <a:cxn ang="0">
                  <a:pos x="0" y="27"/>
                </a:cxn>
                <a:cxn ang="0">
                  <a:pos x="0" y="21"/>
                </a:cxn>
                <a:cxn ang="0">
                  <a:pos x="1" y="15"/>
                </a:cxn>
                <a:cxn ang="0">
                  <a:pos x="2" y="10"/>
                </a:cxn>
                <a:cxn ang="0">
                  <a:pos x="2" y="4"/>
                </a:cxn>
              </a:cxnLst>
              <a:rect l="0" t="0" r="r" b="b"/>
              <a:pathLst>
                <a:path w="23" h="37">
                  <a:moveTo>
                    <a:pt x="2" y="4"/>
                  </a:moveTo>
                  <a:lnTo>
                    <a:pt x="2" y="2"/>
                  </a:lnTo>
                  <a:lnTo>
                    <a:pt x="2" y="0"/>
                  </a:lnTo>
                  <a:lnTo>
                    <a:pt x="10" y="6"/>
                  </a:lnTo>
                  <a:lnTo>
                    <a:pt x="17" y="13"/>
                  </a:lnTo>
                  <a:lnTo>
                    <a:pt x="20" y="16"/>
                  </a:lnTo>
                  <a:lnTo>
                    <a:pt x="23" y="19"/>
                  </a:lnTo>
                  <a:lnTo>
                    <a:pt x="23" y="22"/>
                  </a:lnTo>
                  <a:lnTo>
                    <a:pt x="19" y="27"/>
                  </a:lnTo>
                  <a:lnTo>
                    <a:pt x="16" y="30"/>
                  </a:lnTo>
                  <a:lnTo>
                    <a:pt x="12" y="32"/>
                  </a:lnTo>
                  <a:lnTo>
                    <a:pt x="9" y="36"/>
                  </a:lnTo>
                  <a:lnTo>
                    <a:pt x="6" y="37"/>
                  </a:lnTo>
                  <a:lnTo>
                    <a:pt x="3" y="35"/>
                  </a:lnTo>
                  <a:lnTo>
                    <a:pt x="2" y="32"/>
                  </a:lnTo>
                  <a:lnTo>
                    <a:pt x="1" y="30"/>
                  </a:lnTo>
                  <a:lnTo>
                    <a:pt x="0" y="27"/>
                  </a:lnTo>
                  <a:lnTo>
                    <a:pt x="0" y="21"/>
                  </a:lnTo>
                  <a:lnTo>
                    <a:pt x="1" y="15"/>
                  </a:lnTo>
                  <a:lnTo>
                    <a:pt x="2" y="10"/>
                  </a:lnTo>
                  <a:lnTo>
                    <a:pt x="2" y="4"/>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7" name="Freeform 567"/>
            <p:cNvSpPr>
              <a:spLocks/>
            </p:cNvSpPr>
            <p:nvPr/>
          </p:nvSpPr>
          <p:spPr bwMode="gray">
            <a:xfrm>
              <a:off x="7092950" y="4560888"/>
              <a:ext cx="7938" cy="11113"/>
            </a:xfrm>
            <a:custGeom>
              <a:avLst/>
              <a:gdLst/>
              <a:ahLst/>
              <a:cxnLst>
                <a:cxn ang="0">
                  <a:pos x="2" y="4"/>
                </a:cxn>
                <a:cxn ang="0">
                  <a:pos x="2" y="2"/>
                </a:cxn>
                <a:cxn ang="0">
                  <a:pos x="2" y="0"/>
                </a:cxn>
                <a:cxn ang="0">
                  <a:pos x="10" y="6"/>
                </a:cxn>
                <a:cxn ang="0">
                  <a:pos x="17" y="13"/>
                </a:cxn>
                <a:cxn ang="0">
                  <a:pos x="20" y="16"/>
                </a:cxn>
                <a:cxn ang="0">
                  <a:pos x="23" y="19"/>
                </a:cxn>
                <a:cxn ang="0">
                  <a:pos x="23" y="22"/>
                </a:cxn>
                <a:cxn ang="0">
                  <a:pos x="19" y="27"/>
                </a:cxn>
                <a:cxn ang="0">
                  <a:pos x="16" y="30"/>
                </a:cxn>
                <a:cxn ang="0">
                  <a:pos x="12" y="32"/>
                </a:cxn>
                <a:cxn ang="0">
                  <a:pos x="9" y="36"/>
                </a:cxn>
                <a:cxn ang="0">
                  <a:pos x="6" y="37"/>
                </a:cxn>
                <a:cxn ang="0">
                  <a:pos x="3" y="35"/>
                </a:cxn>
                <a:cxn ang="0">
                  <a:pos x="2" y="32"/>
                </a:cxn>
                <a:cxn ang="0">
                  <a:pos x="1" y="30"/>
                </a:cxn>
                <a:cxn ang="0">
                  <a:pos x="0" y="27"/>
                </a:cxn>
                <a:cxn ang="0">
                  <a:pos x="0" y="21"/>
                </a:cxn>
                <a:cxn ang="0">
                  <a:pos x="1" y="15"/>
                </a:cxn>
                <a:cxn ang="0">
                  <a:pos x="2" y="10"/>
                </a:cxn>
                <a:cxn ang="0">
                  <a:pos x="2" y="4"/>
                </a:cxn>
              </a:cxnLst>
              <a:rect l="0" t="0" r="r" b="b"/>
              <a:pathLst>
                <a:path w="23" h="37">
                  <a:moveTo>
                    <a:pt x="2" y="4"/>
                  </a:moveTo>
                  <a:lnTo>
                    <a:pt x="2" y="2"/>
                  </a:lnTo>
                  <a:lnTo>
                    <a:pt x="2" y="0"/>
                  </a:lnTo>
                  <a:lnTo>
                    <a:pt x="10" y="6"/>
                  </a:lnTo>
                  <a:lnTo>
                    <a:pt x="17" y="13"/>
                  </a:lnTo>
                  <a:lnTo>
                    <a:pt x="20" y="16"/>
                  </a:lnTo>
                  <a:lnTo>
                    <a:pt x="23" y="19"/>
                  </a:lnTo>
                  <a:lnTo>
                    <a:pt x="23" y="22"/>
                  </a:lnTo>
                  <a:lnTo>
                    <a:pt x="19" y="27"/>
                  </a:lnTo>
                  <a:lnTo>
                    <a:pt x="16" y="30"/>
                  </a:lnTo>
                  <a:lnTo>
                    <a:pt x="12" y="32"/>
                  </a:lnTo>
                  <a:lnTo>
                    <a:pt x="9" y="36"/>
                  </a:lnTo>
                  <a:lnTo>
                    <a:pt x="6" y="37"/>
                  </a:lnTo>
                  <a:lnTo>
                    <a:pt x="3" y="35"/>
                  </a:lnTo>
                  <a:lnTo>
                    <a:pt x="2" y="32"/>
                  </a:lnTo>
                  <a:lnTo>
                    <a:pt x="1" y="30"/>
                  </a:lnTo>
                  <a:lnTo>
                    <a:pt x="0" y="27"/>
                  </a:lnTo>
                  <a:lnTo>
                    <a:pt x="0" y="21"/>
                  </a:lnTo>
                  <a:lnTo>
                    <a:pt x="1" y="15"/>
                  </a:lnTo>
                  <a:lnTo>
                    <a:pt x="2" y="10"/>
                  </a:lnTo>
                  <a:lnTo>
                    <a:pt x="2" y="4"/>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8" name="Freeform 568"/>
            <p:cNvSpPr>
              <a:spLocks/>
            </p:cNvSpPr>
            <p:nvPr/>
          </p:nvSpPr>
          <p:spPr bwMode="gray">
            <a:xfrm>
              <a:off x="7034213" y="4641851"/>
              <a:ext cx="17463" cy="12700"/>
            </a:xfrm>
            <a:custGeom>
              <a:avLst/>
              <a:gdLst/>
              <a:ahLst/>
              <a:cxnLst>
                <a:cxn ang="0">
                  <a:pos x="2" y="10"/>
                </a:cxn>
                <a:cxn ang="0">
                  <a:pos x="0" y="4"/>
                </a:cxn>
                <a:cxn ang="0">
                  <a:pos x="0" y="0"/>
                </a:cxn>
                <a:cxn ang="0">
                  <a:pos x="4" y="1"/>
                </a:cxn>
                <a:cxn ang="0">
                  <a:pos x="9" y="4"/>
                </a:cxn>
                <a:cxn ang="0">
                  <a:pos x="11" y="7"/>
                </a:cxn>
                <a:cxn ang="0">
                  <a:pos x="12" y="9"/>
                </a:cxn>
                <a:cxn ang="0">
                  <a:pos x="15" y="10"/>
                </a:cxn>
                <a:cxn ang="0">
                  <a:pos x="15" y="11"/>
                </a:cxn>
                <a:cxn ang="0">
                  <a:pos x="16" y="11"/>
                </a:cxn>
                <a:cxn ang="0">
                  <a:pos x="18" y="10"/>
                </a:cxn>
                <a:cxn ang="0">
                  <a:pos x="22" y="8"/>
                </a:cxn>
                <a:cxn ang="0">
                  <a:pos x="25" y="8"/>
                </a:cxn>
                <a:cxn ang="0">
                  <a:pos x="27" y="8"/>
                </a:cxn>
                <a:cxn ang="0">
                  <a:pos x="32" y="10"/>
                </a:cxn>
                <a:cxn ang="0">
                  <a:pos x="33" y="11"/>
                </a:cxn>
                <a:cxn ang="0">
                  <a:pos x="34" y="10"/>
                </a:cxn>
                <a:cxn ang="0">
                  <a:pos x="35" y="8"/>
                </a:cxn>
                <a:cxn ang="0">
                  <a:pos x="38" y="4"/>
                </a:cxn>
                <a:cxn ang="0">
                  <a:pos x="40" y="4"/>
                </a:cxn>
                <a:cxn ang="0">
                  <a:pos x="42" y="3"/>
                </a:cxn>
                <a:cxn ang="0">
                  <a:pos x="44" y="1"/>
                </a:cxn>
                <a:cxn ang="0">
                  <a:pos x="46" y="0"/>
                </a:cxn>
                <a:cxn ang="0">
                  <a:pos x="47" y="0"/>
                </a:cxn>
                <a:cxn ang="0">
                  <a:pos x="48" y="2"/>
                </a:cxn>
                <a:cxn ang="0">
                  <a:pos x="51" y="3"/>
                </a:cxn>
                <a:cxn ang="0">
                  <a:pos x="56" y="6"/>
                </a:cxn>
                <a:cxn ang="0">
                  <a:pos x="57" y="10"/>
                </a:cxn>
                <a:cxn ang="0">
                  <a:pos x="58" y="15"/>
                </a:cxn>
                <a:cxn ang="0">
                  <a:pos x="58" y="17"/>
                </a:cxn>
                <a:cxn ang="0">
                  <a:pos x="58" y="19"/>
                </a:cxn>
                <a:cxn ang="0">
                  <a:pos x="57" y="20"/>
                </a:cxn>
                <a:cxn ang="0">
                  <a:pos x="55" y="21"/>
                </a:cxn>
                <a:cxn ang="0">
                  <a:pos x="47" y="26"/>
                </a:cxn>
                <a:cxn ang="0">
                  <a:pos x="40" y="32"/>
                </a:cxn>
                <a:cxn ang="0">
                  <a:pos x="35" y="35"/>
                </a:cxn>
                <a:cxn ang="0">
                  <a:pos x="32" y="37"/>
                </a:cxn>
                <a:cxn ang="0">
                  <a:pos x="31" y="37"/>
                </a:cxn>
                <a:cxn ang="0">
                  <a:pos x="30" y="37"/>
                </a:cxn>
                <a:cxn ang="0">
                  <a:pos x="27" y="36"/>
                </a:cxn>
                <a:cxn ang="0">
                  <a:pos x="25" y="34"/>
                </a:cxn>
                <a:cxn ang="0">
                  <a:pos x="15" y="27"/>
                </a:cxn>
                <a:cxn ang="0">
                  <a:pos x="7" y="20"/>
                </a:cxn>
                <a:cxn ang="0">
                  <a:pos x="3" y="16"/>
                </a:cxn>
                <a:cxn ang="0">
                  <a:pos x="2" y="10"/>
                </a:cxn>
              </a:cxnLst>
              <a:rect l="0" t="0" r="r" b="b"/>
              <a:pathLst>
                <a:path w="58" h="37">
                  <a:moveTo>
                    <a:pt x="2" y="10"/>
                  </a:moveTo>
                  <a:lnTo>
                    <a:pt x="0" y="4"/>
                  </a:lnTo>
                  <a:lnTo>
                    <a:pt x="0" y="0"/>
                  </a:lnTo>
                  <a:lnTo>
                    <a:pt x="4" y="1"/>
                  </a:lnTo>
                  <a:lnTo>
                    <a:pt x="9" y="4"/>
                  </a:lnTo>
                  <a:lnTo>
                    <a:pt x="11" y="7"/>
                  </a:lnTo>
                  <a:lnTo>
                    <a:pt x="12" y="9"/>
                  </a:lnTo>
                  <a:lnTo>
                    <a:pt x="15" y="10"/>
                  </a:lnTo>
                  <a:lnTo>
                    <a:pt x="15" y="11"/>
                  </a:lnTo>
                  <a:lnTo>
                    <a:pt x="16" y="11"/>
                  </a:lnTo>
                  <a:lnTo>
                    <a:pt x="18" y="10"/>
                  </a:lnTo>
                  <a:lnTo>
                    <a:pt x="22" y="8"/>
                  </a:lnTo>
                  <a:lnTo>
                    <a:pt x="25" y="8"/>
                  </a:lnTo>
                  <a:lnTo>
                    <a:pt x="27" y="8"/>
                  </a:lnTo>
                  <a:lnTo>
                    <a:pt x="32" y="10"/>
                  </a:lnTo>
                  <a:lnTo>
                    <a:pt x="33" y="11"/>
                  </a:lnTo>
                  <a:lnTo>
                    <a:pt x="34" y="10"/>
                  </a:lnTo>
                  <a:lnTo>
                    <a:pt x="35" y="8"/>
                  </a:lnTo>
                  <a:lnTo>
                    <a:pt x="38" y="4"/>
                  </a:lnTo>
                  <a:lnTo>
                    <a:pt x="40" y="4"/>
                  </a:lnTo>
                  <a:lnTo>
                    <a:pt x="42" y="3"/>
                  </a:lnTo>
                  <a:lnTo>
                    <a:pt x="44" y="1"/>
                  </a:lnTo>
                  <a:lnTo>
                    <a:pt x="46" y="0"/>
                  </a:lnTo>
                  <a:lnTo>
                    <a:pt x="47" y="0"/>
                  </a:lnTo>
                  <a:lnTo>
                    <a:pt x="48" y="2"/>
                  </a:lnTo>
                  <a:lnTo>
                    <a:pt x="51" y="3"/>
                  </a:lnTo>
                  <a:lnTo>
                    <a:pt x="56" y="6"/>
                  </a:lnTo>
                  <a:lnTo>
                    <a:pt x="57" y="10"/>
                  </a:lnTo>
                  <a:lnTo>
                    <a:pt x="58" y="15"/>
                  </a:lnTo>
                  <a:lnTo>
                    <a:pt x="58" y="17"/>
                  </a:lnTo>
                  <a:lnTo>
                    <a:pt x="58" y="19"/>
                  </a:lnTo>
                  <a:lnTo>
                    <a:pt x="57" y="20"/>
                  </a:lnTo>
                  <a:lnTo>
                    <a:pt x="55" y="21"/>
                  </a:lnTo>
                  <a:lnTo>
                    <a:pt x="47" y="26"/>
                  </a:lnTo>
                  <a:lnTo>
                    <a:pt x="40" y="32"/>
                  </a:lnTo>
                  <a:lnTo>
                    <a:pt x="35" y="35"/>
                  </a:lnTo>
                  <a:lnTo>
                    <a:pt x="32" y="37"/>
                  </a:lnTo>
                  <a:lnTo>
                    <a:pt x="31" y="37"/>
                  </a:lnTo>
                  <a:lnTo>
                    <a:pt x="30" y="37"/>
                  </a:lnTo>
                  <a:lnTo>
                    <a:pt x="27" y="36"/>
                  </a:lnTo>
                  <a:lnTo>
                    <a:pt x="25" y="34"/>
                  </a:lnTo>
                  <a:lnTo>
                    <a:pt x="15" y="27"/>
                  </a:lnTo>
                  <a:lnTo>
                    <a:pt x="7" y="20"/>
                  </a:lnTo>
                  <a:lnTo>
                    <a:pt x="3" y="16"/>
                  </a:lnTo>
                  <a:lnTo>
                    <a:pt x="2" y="1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69" name="Freeform 569"/>
            <p:cNvSpPr>
              <a:spLocks/>
            </p:cNvSpPr>
            <p:nvPr/>
          </p:nvSpPr>
          <p:spPr bwMode="gray">
            <a:xfrm>
              <a:off x="7034213" y="4641851"/>
              <a:ext cx="17463" cy="12700"/>
            </a:xfrm>
            <a:custGeom>
              <a:avLst/>
              <a:gdLst/>
              <a:ahLst/>
              <a:cxnLst>
                <a:cxn ang="0">
                  <a:pos x="2" y="10"/>
                </a:cxn>
                <a:cxn ang="0">
                  <a:pos x="0" y="4"/>
                </a:cxn>
                <a:cxn ang="0">
                  <a:pos x="0" y="0"/>
                </a:cxn>
                <a:cxn ang="0">
                  <a:pos x="4" y="1"/>
                </a:cxn>
                <a:cxn ang="0">
                  <a:pos x="9" y="4"/>
                </a:cxn>
                <a:cxn ang="0">
                  <a:pos x="11" y="7"/>
                </a:cxn>
                <a:cxn ang="0">
                  <a:pos x="12" y="9"/>
                </a:cxn>
                <a:cxn ang="0">
                  <a:pos x="15" y="10"/>
                </a:cxn>
                <a:cxn ang="0">
                  <a:pos x="15" y="11"/>
                </a:cxn>
                <a:cxn ang="0">
                  <a:pos x="16" y="11"/>
                </a:cxn>
                <a:cxn ang="0">
                  <a:pos x="18" y="10"/>
                </a:cxn>
                <a:cxn ang="0">
                  <a:pos x="22" y="8"/>
                </a:cxn>
                <a:cxn ang="0">
                  <a:pos x="25" y="8"/>
                </a:cxn>
                <a:cxn ang="0">
                  <a:pos x="27" y="8"/>
                </a:cxn>
                <a:cxn ang="0">
                  <a:pos x="32" y="10"/>
                </a:cxn>
                <a:cxn ang="0">
                  <a:pos x="33" y="11"/>
                </a:cxn>
                <a:cxn ang="0">
                  <a:pos x="34" y="10"/>
                </a:cxn>
                <a:cxn ang="0">
                  <a:pos x="35" y="8"/>
                </a:cxn>
                <a:cxn ang="0">
                  <a:pos x="38" y="4"/>
                </a:cxn>
                <a:cxn ang="0">
                  <a:pos x="40" y="4"/>
                </a:cxn>
                <a:cxn ang="0">
                  <a:pos x="42" y="3"/>
                </a:cxn>
                <a:cxn ang="0">
                  <a:pos x="44" y="1"/>
                </a:cxn>
                <a:cxn ang="0">
                  <a:pos x="46" y="0"/>
                </a:cxn>
                <a:cxn ang="0">
                  <a:pos x="47" y="0"/>
                </a:cxn>
                <a:cxn ang="0">
                  <a:pos x="48" y="2"/>
                </a:cxn>
                <a:cxn ang="0">
                  <a:pos x="51" y="3"/>
                </a:cxn>
                <a:cxn ang="0">
                  <a:pos x="56" y="6"/>
                </a:cxn>
                <a:cxn ang="0">
                  <a:pos x="57" y="10"/>
                </a:cxn>
                <a:cxn ang="0">
                  <a:pos x="58" y="15"/>
                </a:cxn>
                <a:cxn ang="0">
                  <a:pos x="58" y="17"/>
                </a:cxn>
                <a:cxn ang="0">
                  <a:pos x="58" y="19"/>
                </a:cxn>
                <a:cxn ang="0">
                  <a:pos x="57" y="20"/>
                </a:cxn>
                <a:cxn ang="0">
                  <a:pos x="55" y="21"/>
                </a:cxn>
                <a:cxn ang="0">
                  <a:pos x="47" y="26"/>
                </a:cxn>
                <a:cxn ang="0">
                  <a:pos x="40" y="32"/>
                </a:cxn>
                <a:cxn ang="0">
                  <a:pos x="35" y="35"/>
                </a:cxn>
                <a:cxn ang="0">
                  <a:pos x="32" y="37"/>
                </a:cxn>
                <a:cxn ang="0">
                  <a:pos x="31" y="37"/>
                </a:cxn>
                <a:cxn ang="0">
                  <a:pos x="30" y="37"/>
                </a:cxn>
                <a:cxn ang="0">
                  <a:pos x="27" y="36"/>
                </a:cxn>
                <a:cxn ang="0">
                  <a:pos x="25" y="34"/>
                </a:cxn>
                <a:cxn ang="0">
                  <a:pos x="15" y="27"/>
                </a:cxn>
                <a:cxn ang="0">
                  <a:pos x="7" y="20"/>
                </a:cxn>
                <a:cxn ang="0">
                  <a:pos x="3" y="16"/>
                </a:cxn>
                <a:cxn ang="0">
                  <a:pos x="2" y="10"/>
                </a:cxn>
              </a:cxnLst>
              <a:rect l="0" t="0" r="r" b="b"/>
              <a:pathLst>
                <a:path w="58" h="37">
                  <a:moveTo>
                    <a:pt x="2" y="10"/>
                  </a:moveTo>
                  <a:lnTo>
                    <a:pt x="0" y="4"/>
                  </a:lnTo>
                  <a:lnTo>
                    <a:pt x="0" y="0"/>
                  </a:lnTo>
                  <a:lnTo>
                    <a:pt x="4" y="1"/>
                  </a:lnTo>
                  <a:lnTo>
                    <a:pt x="9" y="4"/>
                  </a:lnTo>
                  <a:lnTo>
                    <a:pt x="11" y="7"/>
                  </a:lnTo>
                  <a:lnTo>
                    <a:pt x="12" y="9"/>
                  </a:lnTo>
                  <a:lnTo>
                    <a:pt x="15" y="10"/>
                  </a:lnTo>
                  <a:lnTo>
                    <a:pt x="15" y="11"/>
                  </a:lnTo>
                  <a:lnTo>
                    <a:pt x="16" y="11"/>
                  </a:lnTo>
                  <a:lnTo>
                    <a:pt x="18" y="10"/>
                  </a:lnTo>
                  <a:lnTo>
                    <a:pt x="22" y="8"/>
                  </a:lnTo>
                  <a:lnTo>
                    <a:pt x="25" y="8"/>
                  </a:lnTo>
                  <a:lnTo>
                    <a:pt x="27" y="8"/>
                  </a:lnTo>
                  <a:lnTo>
                    <a:pt x="32" y="10"/>
                  </a:lnTo>
                  <a:lnTo>
                    <a:pt x="33" y="11"/>
                  </a:lnTo>
                  <a:lnTo>
                    <a:pt x="34" y="10"/>
                  </a:lnTo>
                  <a:lnTo>
                    <a:pt x="35" y="8"/>
                  </a:lnTo>
                  <a:lnTo>
                    <a:pt x="38" y="4"/>
                  </a:lnTo>
                  <a:lnTo>
                    <a:pt x="40" y="4"/>
                  </a:lnTo>
                  <a:lnTo>
                    <a:pt x="42" y="3"/>
                  </a:lnTo>
                  <a:lnTo>
                    <a:pt x="44" y="1"/>
                  </a:lnTo>
                  <a:lnTo>
                    <a:pt x="46" y="0"/>
                  </a:lnTo>
                  <a:lnTo>
                    <a:pt x="47" y="0"/>
                  </a:lnTo>
                  <a:lnTo>
                    <a:pt x="48" y="2"/>
                  </a:lnTo>
                  <a:lnTo>
                    <a:pt x="51" y="3"/>
                  </a:lnTo>
                  <a:lnTo>
                    <a:pt x="56" y="6"/>
                  </a:lnTo>
                  <a:lnTo>
                    <a:pt x="57" y="10"/>
                  </a:lnTo>
                  <a:lnTo>
                    <a:pt x="58" y="15"/>
                  </a:lnTo>
                  <a:lnTo>
                    <a:pt x="58" y="17"/>
                  </a:lnTo>
                  <a:lnTo>
                    <a:pt x="58" y="19"/>
                  </a:lnTo>
                  <a:lnTo>
                    <a:pt x="57" y="20"/>
                  </a:lnTo>
                  <a:lnTo>
                    <a:pt x="55" y="21"/>
                  </a:lnTo>
                  <a:lnTo>
                    <a:pt x="47" y="26"/>
                  </a:lnTo>
                  <a:lnTo>
                    <a:pt x="40" y="32"/>
                  </a:lnTo>
                  <a:lnTo>
                    <a:pt x="35" y="35"/>
                  </a:lnTo>
                  <a:lnTo>
                    <a:pt x="32" y="37"/>
                  </a:lnTo>
                  <a:lnTo>
                    <a:pt x="31" y="37"/>
                  </a:lnTo>
                  <a:lnTo>
                    <a:pt x="30" y="37"/>
                  </a:lnTo>
                  <a:lnTo>
                    <a:pt x="27" y="36"/>
                  </a:lnTo>
                  <a:lnTo>
                    <a:pt x="25" y="34"/>
                  </a:lnTo>
                  <a:lnTo>
                    <a:pt x="15" y="27"/>
                  </a:lnTo>
                  <a:lnTo>
                    <a:pt x="7" y="20"/>
                  </a:lnTo>
                  <a:lnTo>
                    <a:pt x="3" y="16"/>
                  </a:lnTo>
                  <a:lnTo>
                    <a:pt x="2" y="1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0" name="Freeform 570"/>
            <p:cNvSpPr>
              <a:spLocks/>
            </p:cNvSpPr>
            <p:nvPr/>
          </p:nvSpPr>
          <p:spPr bwMode="gray">
            <a:xfrm>
              <a:off x="6777038" y="4591051"/>
              <a:ext cx="19050" cy="12700"/>
            </a:xfrm>
            <a:custGeom>
              <a:avLst/>
              <a:gdLst/>
              <a:ahLst/>
              <a:cxnLst>
                <a:cxn ang="0">
                  <a:pos x="3" y="11"/>
                </a:cxn>
                <a:cxn ang="0">
                  <a:pos x="0" y="6"/>
                </a:cxn>
                <a:cxn ang="0">
                  <a:pos x="1" y="2"/>
                </a:cxn>
                <a:cxn ang="0">
                  <a:pos x="4" y="1"/>
                </a:cxn>
                <a:cxn ang="0">
                  <a:pos x="10" y="2"/>
                </a:cxn>
                <a:cxn ang="0">
                  <a:pos x="17" y="5"/>
                </a:cxn>
                <a:cxn ang="0">
                  <a:pos x="22" y="6"/>
                </a:cxn>
                <a:cxn ang="0">
                  <a:pos x="25" y="6"/>
                </a:cxn>
                <a:cxn ang="0">
                  <a:pos x="28" y="5"/>
                </a:cxn>
                <a:cxn ang="0">
                  <a:pos x="30" y="3"/>
                </a:cxn>
                <a:cxn ang="0">
                  <a:pos x="33" y="1"/>
                </a:cxn>
                <a:cxn ang="0">
                  <a:pos x="36" y="0"/>
                </a:cxn>
                <a:cxn ang="0">
                  <a:pos x="40" y="0"/>
                </a:cxn>
                <a:cxn ang="0">
                  <a:pos x="44" y="1"/>
                </a:cxn>
                <a:cxn ang="0">
                  <a:pos x="48" y="2"/>
                </a:cxn>
                <a:cxn ang="0">
                  <a:pos x="56" y="8"/>
                </a:cxn>
                <a:cxn ang="0">
                  <a:pos x="61" y="13"/>
                </a:cxn>
                <a:cxn ang="0">
                  <a:pos x="61" y="16"/>
                </a:cxn>
                <a:cxn ang="0">
                  <a:pos x="61" y="18"/>
                </a:cxn>
                <a:cxn ang="0">
                  <a:pos x="60" y="21"/>
                </a:cxn>
                <a:cxn ang="0">
                  <a:pos x="59" y="22"/>
                </a:cxn>
                <a:cxn ang="0">
                  <a:pos x="54" y="24"/>
                </a:cxn>
                <a:cxn ang="0">
                  <a:pos x="49" y="25"/>
                </a:cxn>
                <a:cxn ang="0">
                  <a:pos x="42" y="32"/>
                </a:cxn>
                <a:cxn ang="0">
                  <a:pos x="37" y="40"/>
                </a:cxn>
                <a:cxn ang="0">
                  <a:pos x="33" y="39"/>
                </a:cxn>
                <a:cxn ang="0">
                  <a:pos x="32" y="38"/>
                </a:cxn>
                <a:cxn ang="0">
                  <a:pos x="34" y="35"/>
                </a:cxn>
                <a:cxn ang="0">
                  <a:pos x="35" y="31"/>
                </a:cxn>
                <a:cxn ang="0">
                  <a:pos x="30" y="26"/>
                </a:cxn>
                <a:cxn ang="0">
                  <a:pos x="26" y="22"/>
                </a:cxn>
                <a:cxn ang="0">
                  <a:pos x="20" y="18"/>
                </a:cxn>
                <a:cxn ang="0">
                  <a:pos x="13" y="16"/>
                </a:cxn>
                <a:cxn ang="0">
                  <a:pos x="10" y="16"/>
                </a:cxn>
                <a:cxn ang="0">
                  <a:pos x="8" y="16"/>
                </a:cxn>
                <a:cxn ang="0">
                  <a:pos x="5" y="14"/>
                </a:cxn>
                <a:cxn ang="0">
                  <a:pos x="3" y="11"/>
                </a:cxn>
              </a:cxnLst>
              <a:rect l="0" t="0" r="r" b="b"/>
              <a:pathLst>
                <a:path w="61" h="40">
                  <a:moveTo>
                    <a:pt x="3" y="11"/>
                  </a:moveTo>
                  <a:lnTo>
                    <a:pt x="0" y="6"/>
                  </a:lnTo>
                  <a:lnTo>
                    <a:pt x="1" y="2"/>
                  </a:lnTo>
                  <a:lnTo>
                    <a:pt x="4" y="1"/>
                  </a:lnTo>
                  <a:lnTo>
                    <a:pt x="10" y="2"/>
                  </a:lnTo>
                  <a:lnTo>
                    <a:pt x="17" y="5"/>
                  </a:lnTo>
                  <a:lnTo>
                    <a:pt x="22" y="6"/>
                  </a:lnTo>
                  <a:lnTo>
                    <a:pt x="25" y="6"/>
                  </a:lnTo>
                  <a:lnTo>
                    <a:pt x="28" y="5"/>
                  </a:lnTo>
                  <a:lnTo>
                    <a:pt x="30" y="3"/>
                  </a:lnTo>
                  <a:lnTo>
                    <a:pt x="33" y="1"/>
                  </a:lnTo>
                  <a:lnTo>
                    <a:pt x="36" y="0"/>
                  </a:lnTo>
                  <a:lnTo>
                    <a:pt x="40" y="0"/>
                  </a:lnTo>
                  <a:lnTo>
                    <a:pt x="44" y="1"/>
                  </a:lnTo>
                  <a:lnTo>
                    <a:pt x="48" y="2"/>
                  </a:lnTo>
                  <a:lnTo>
                    <a:pt x="56" y="8"/>
                  </a:lnTo>
                  <a:lnTo>
                    <a:pt x="61" y="13"/>
                  </a:lnTo>
                  <a:lnTo>
                    <a:pt x="61" y="16"/>
                  </a:lnTo>
                  <a:lnTo>
                    <a:pt x="61" y="18"/>
                  </a:lnTo>
                  <a:lnTo>
                    <a:pt x="60" y="21"/>
                  </a:lnTo>
                  <a:lnTo>
                    <a:pt x="59" y="22"/>
                  </a:lnTo>
                  <a:lnTo>
                    <a:pt x="54" y="24"/>
                  </a:lnTo>
                  <a:lnTo>
                    <a:pt x="49" y="25"/>
                  </a:lnTo>
                  <a:lnTo>
                    <a:pt x="42" y="32"/>
                  </a:lnTo>
                  <a:lnTo>
                    <a:pt x="37" y="40"/>
                  </a:lnTo>
                  <a:lnTo>
                    <a:pt x="33" y="39"/>
                  </a:lnTo>
                  <a:lnTo>
                    <a:pt x="32" y="38"/>
                  </a:lnTo>
                  <a:lnTo>
                    <a:pt x="34" y="35"/>
                  </a:lnTo>
                  <a:lnTo>
                    <a:pt x="35" y="31"/>
                  </a:lnTo>
                  <a:lnTo>
                    <a:pt x="30" y="26"/>
                  </a:lnTo>
                  <a:lnTo>
                    <a:pt x="26" y="22"/>
                  </a:lnTo>
                  <a:lnTo>
                    <a:pt x="20" y="18"/>
                  </a:lnTo>
                  <a:lnTo>
                    <a:pt x="13" y="16"/>
                  </a:lnTo>
                  <a:lnTo>
                    <a:pt x="10" y="16"/>
                  </a:lnTo>
                  <a:lnTo>
                    <a:pt x="8" y="16"/>
                  </a:lnTo>
                  <a:lnTo>
                    <a:pt x="5" y="14"/>
                  </a:lnTo>
                  <a:lnTo>
                    <a:pt x="3" y="11"/>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1" name="Freeform 571"/>
            <p:cNvSpPr>
              <a:spLocks/>
            </p:cNvSpPr>
            <p:nvPr/>
          </p:nvSpPr>
          <p:spPr bwMode="gray">
            <a:xfrm>
              <a:off x="6777038" y="4591051"/>
              <a:ext cx="19050" cy="12700"/>
            </a:xfrm>
            <a:custGeom>
              <a:avLst/>
              <a:gdLst/>
              <a:ahLst/>
              <a:cxnLst>
                <a:cxn ang="0">
                  <a:pos x="3" y="11"/>
                </a:cxn>
                <a:cxn ang="0">
                  <a:pos x="0" y="6"/>
                </a:cxn>
                <a:cxn ang="0">
                  <a:pos x="1" y="2"/>
                </a:cxn>
                <a:cxn ang="0">
                  <a:pos x="4" y="1"/>
                </a:cxn>
                <a:cxn ang="0">
                  <a:pos x="10" y="2"/>
                </a:cxn>
                <a:cxn ang="0">
                  <a:pos x="17" y="5"/>
                </a:cxn>
                <a:cxn ang="0">
                  <a:pos x="22" y="6"/>
                </a:cxn>
                <a:cxn ang="0">
                  <a:pos x="25" y="6"/>
                </a:cxn>
                <a:cxn ang="0">
                  <a:pos x="28" y="5"/>
                </a:cxn>
                <a:cxn ang="0">
                  <a:pos x="30" y="3"/>
                </a:cxn>
                <a:cxn ang="0">
                  <a:pos x="33" y="1"/>
                </a:cxn>
                <a:cxn ang="0">
                  <a:pos x="36" y="0"/>
                </a:cxn>
                <a:cxn ang="0">
                  <a:pos x="40" y="0"/>
                </a:cxn>
                <a:cxn ang="0">
                  <a:pos x="44" y="1"/>
                </a:cxn>
                <a:cxn ang="0">
                  <a:pos x="48" y="2"/>
                </a:cxn>
                <a:cxn ang="0">
                  <a:pos x="56" y="8"/>
                </a:cxn>
                <a:cxn ang="0">
                  <a:pos x="61" y="13"/>
                </a:cxn>
                <a:cxn ang="0">
                  <a:pos x="61" y="16"/>
                </a:cxn>
                <a:cxn ang="0">
                  <a:pos x="61" y="18"/>
                </a:cxn>
                <a:cxn ang="0">
                  <a:pos x="60" y="21"/>
                </a:cxn>
                <a:cxn ang="0">
                  <a:pos x="59" y="22"/>
                </a:cxn>
                <a:cxn ang="0">
                  <a:pos x="54" y="24"/>
                </a:cxn>
                <a:cxn ang="0">
                  <a:pos x="49" y="25"/>
                </a:cxn>
                <a:cxn ang="0">
                  <a:pos x="42" y="32"/>
                </a:cxn>
                <a:cxn ang="0">
                  <a:pos x="37" y="40"/>
                </a:cxn>
                <a:cxn ang="0">
                  <a:pos x="33" y="39"/>
                </a:cxn>
                <a:cxn ang="0">
                  <a:pos x="32" y="38"/>
                </a:cxn>
                <a:cxn ang="0">
                  <a:pos x="34" y="35"/>
                </a:cxn>
                <a:cxn ang="0">
                  <a:pos x="35" y="31"/>
                </a:cxn>
                <a:cxn ang="0">
                  <a:pos x="30" y="26"/>
                </a:cxn>
                <a:cxn ang="0">
                  <a:pos x="26" y="22"/>
                </a:cxn>
                <a:cxn ang="0">
                  <a:pos x="20" y="18"/>
                </a:cxn>
                <a:cxn ang="0">
                  <a:pos x="13" y="16"/>
                </a:cxn>
                <a:cxn ang="0">
                  <a:pos x="10" y="16"/>
                </a:cxn>
                <a:cxn ang="0">
                  <a:pos x="8" y="16"/>
                </a:cxn>
                <a:cxn ang="0">
                  <a:pos x="5" y="14"/>
                </a:cxn>
                <a:cxn ang="0">
                  <a:pos x="3" y="11"/>
                </a:cxn>
              </a:cxnLst>
              <a:rect l="0" t="0" r="r" b="b"/>
              <a:pathLst>
                <a:path w="61" h="40">
                  <a:moveTo>
                    <a:pt x="3" y="11"/>
                  </a:moveTo>
                  <a:lnTo>
                    <a:pt x="0" y="6"/>
                  </a:lnTo>
                  <a:lnTo>
                    <a:pt x="1" y="2"/>
                  </a:lnTo>
                  <a:lnTo>
                    <a:pt x="4" y="1"/>
                  </a:lnTo>
                  <a:lnTo>
                    <a:pt x="10" y="2"/>
                  </a:lnTo>
                  <a:lnTo>
                    <a:pt x="17" y="5"/>
                  </a:lnTo>
                  <a:lnTo>
                    <a:pt x="22" y="6"/>
                  </a:lnTo>
                  <a:lnTo>
                    <a:pt x="25" y="6"/>
                  </a:lnTo>
                  <a:lnTo>
                    <a:pt x="28" y="5"/>
                  </a:lnTo>
                  <a:lnTo>
                    <a:pt x="30" y="3"/>
                  </a:lnTo>
                  <a:lnTo>
                    <a:pt x="33" y="1"/>
                  </a:lnTo>
                  <a:lnTo>
                    <a:pt x="36" y="0"/>
                  </a:lnTo>
                  <a:lnTo>
                    <a:pt x="40" y="0"/>
                  </a:lnTo>
                  <a:lnTo>
                    <a:pt x="44" y="1"/>
                  </a:lnTo>
                  <a:lnTo>
                    <a:pt x="48" y="2"/>
                  </a:lnTo>
                  <a:lnTo>
                    <a:pt x="56" y="8"/>
                  </a:lnTo>
                  <a:lnTo>
                    <a:pt x="61" y="13"/>
                  </a:lnTo>
                  <a:lnTo>
                    <a:pt x="61" y="16"/>
                  </a:lnTo>
                  <a:lnTo>
                    <a:pt x="61" y="18"/>
                  </a:lnTo>
                  <a:lnTo>
                    <a:pt x="60" y="21"/>
                  </a:lnTo>
                  <a:lnTo>
                    <a:pt x="59" y="22"/>
                  </a:lnTo>
                  <a:lnTo>
                    <a:pt x="54" y="24"/>
                  </a:lnTo>
                  <a:lnTo>
                    <a:pt x="49" y="25"/>
                  </a:lnTo>
                  <a:lnTo>
                    <a:pt x="42" y="32"/>
                  </a:lnTo>
                  <a:lnTo>
                    <a:pt x="37" y="40"/>
                  </a:lnTo>
                  <a:lnTo>
                    <a:pt x="33" y="39"/>
                  </a:lnTo>
                  <a:lnTo>
                    <a:pt x="32" y="38"/>
                  </a:lnTo>
                  <a:lnTo>
                    <a:pt x="34" y="35"/>
                  </a:lnTo>
                  <a:lnTo>
                    <a:pt x="35" y="31"/>
                  </a:lnTo>
                  <a:lnTo>
                    <a:pt x="30" y="26"/>
                  </a:lnTo>
                  <a:lnTo>
                    <a:pt x="26" y="22"/>
                  </a:lnTo>
                  <a:lnTo>
                    <a:pt x="20" y="18"/>
                  </a:lnTo>
                  <a:lnTo>
                    <a:pt x="13" y="16"/>
                  </a:lnTo>
                  <a:lnTo>
                    <a:pt x="10" y="16"/>
                  </a:lnTo>
                  <a:lnTo>
                    <a:pt x="8" y="16"/>
                  </a:lnTo>
                  <a:lnTo>
                    <a:pt x="5" y="14"/>
                  </a:lnTo>
                  <a:lnTo>
                    <a:pt x="3" y="1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2" name="Freeform 572"/>
            <p:cNvSpPr>
              <a:spLocks/>
            </p:cNvSpPr>
            <p:nvPr/>
          </p:nvSpPr>
          <p:spPr bwMode="gray">
            <a:xfrm>
              <a:off x="6799263" y="4594226"/>
              <a:ext cx="14288" cy="11113"/>
            </a:xfrm>
            <a:custGeom>
              <a:avLst/>
              <a:gdLst/>
              <a:ahLst/>
              <a:cxnLst>
                <a:cxn ang="0">
                  <a:pos x="0" y="30"/>
                </a:cxn>
                <a:cxn ang="0">
                  <a:pos x="6" y="26"/>
                </a:cxn>
                <a:cxn ang="0">
                  <a:pos x="12" y="23"/>
                </a:cxn>
                <a:cxn ang="0">
                  <a:pos x="11" y="16"/>
                </a:cxn>
                <a:cxn ang="0">
                  <a:pos x="11" y="11"/>
                </a:cxn>
                <a:cxn ang="0">
                  <a:pos x="12" y="9"/>
                </a:cxn>
                <a:cxn ang="0">
                  <a:pos x="13" y="7"/>
                </a:cxn>
                <a:cxn ang="0">
                  <a:pos x="15" y="6"/>
                </a:cxn>
                <a:cxn ang="0">
                  <a:pos x="19" y="3"/>
                </a:cxn>
                <a:cxn ang="0">
                  <a:pos x="25" y="0"/>
                </a:cxn>
                <a:cxn ang="0">
                  <a:pos x="30" y="0"/>
                </a:cxn>
                <a:cxn ang="0">
                  <a:pos x="35" y="0"/>
                </a:cxn>
                <a:cxn ang="0">
                  <a:pos x="41" y="2"/>
                </a:cxn>
                <a:cxn ang="0">
                  <a:pos x="44" y="5"/>
                </a:cxn>
                <a:cxn ang="0">
                  <a:pos x="45" y="6"/>
                </a:cxn>
                <a:cxn ang="0">
                  <a:pos x="45" y="8"/>
                </a:cxn>
                <a:cxn ang="0">
                  <a:pos x="45" y="9"/>
                </a:cxn>
                <a:cxn ang="0">
                  <a:pos x="44" y="13"/>
                </a:cxn>
                <a:cxn ang="0">
                  <a:pos x="41" y="17"/>
                </a:cxn>
                <a:cxn ang="0">
                  <a:pos x="38" y="24"/>
                </a:cxn>
                <a:cxn ang="0">
                  <a:pos x="37" y="30"/>
                </a:cxn>
                <a:cxn ang="0">
                  <a:pos x="37" y="34"/>
                </a:cxn>
                <a:cxn ang="0">
                  <a:pos x="36" y="34"/>
                </a:cxn>
                <a:cxn ang="0">
                  <a:pos x="33" y="34"/>
                </a:cxn>
                <a:cxn ang="0">
                  <a:pos x="29" y="35"/>
                </a:cxn>
                <a:cxn ang="0">
                  <a:pos x="28" y="37"/>
                </a:cxn>
                <a:cxn ang="0">
                  <a:pos x="27" y="37"/>
                </a:cxn>
                <a:cxn ang="0">
                  <a:pos x="23" y="35"/>
                </a:cxn>
                <a:cxn ang="0">
                  <a:pos x="17" y="34"/>
                </a:cxn>
                <a:cxn ang="0">
                  <a:pos x="13" y="34"/>
                </a:cxn>
                <a:cxn ang="0">
                  <a:pos x="8" y="33"/>
                </a:cxn>
                <a:cxn ang="0">
                  <a:pos x="4" y="32"/>
                </a:cxn>
                <a:cxn ang="0">
                  <a:pos x="0" y="30"/>
                </a:cxn>
              </a:cxnLst>
              <a:rect l="0" t="0" r="r" b="b"/>
              <a:pathLst>
                <a:path w="45" h="37">
                  <a:moveTo>
                    <a:pt x="0" y="30"/>
                  </a:moveTo>
                  <a:lnTo>
                    <a:pt x="6" y="26"/>
                  </a:lnTo>
                  <a:lnTo>
                    <a:pt x="12" y="23"/>
                  </a:lnTo>
                  <a:lnTo>
                    <a:pt x="11" y="16"/>
                  </a:lnTo>
                  <a:lnTo>
                    <a:pt x="11" y="11"/>
                  </a:lnTo>
                  <a:lnTo>
                    <a:pt x="12" y="9"/>
                  </a:lnTo>
                  <a:lnTo>
                    <a:pt x="13" y="7"/>
                  </a:lnTo>
                  <a:lnTo>
                    <a:pt x="15" y="6"/>
                  </a:lnTo>
                  <a:lnTo>
                    <a:pt x="19" y="3"/>
                  </a:lnTo>
                  <a:lnTo>
                    <a:pt x="25" y="0"/>
                  </a:lnTo>
                  <a:lnTo>
                    <a:pt x="30" y="0"/>
                  </a:lnTo>
                  <a:lnTo>
                    <a:pt x="35" y="0"/>
                  </a:lnTo>
                  <a:lnTo>
                    <a:pt x="41" y="2"/>
                  </a:lnTo>
                  <a:lnTo>
                    <a:pt x="44" y="5"/>
                  </a:lnTo>
                  <a:lnTo>
                    <a:pt x="45" y="6"/>
                  </a:lnTo>
                  <a:lnTo>
                    <a:pt x="45" y="8"/>
                  </a:lnTo>
                  <a:lnTo>
                    <a:pt x="45" y="9"/>
                  </a:lnTo>
                  <a:lnTo>
                    <a:pt x="44" y="13"/>
                  </a:lnTo>
                  <a:lnTo>
                    <a:pt x="41" y="17"/>
                  </a:lnTo>
                  <a:lnTo>
                    <a:pt x="38" y="24"/>
                  </a:lnTo>
                  <a:lnTo>
                    <a:pt x="37" y="30"/>
                  </a:lnTo>
                  <a:lnTo>
                    <a:pt x="37" y="34"/>
                  </a:lnTo>
                  <a:lnTo>
                    <a:pt x="36" y="34"/>
                  </a:lnTo>
                  <a:lnTo>
                    <a:pt x="33" y="34"/>
                  </a:lnTo>
                  <a:lnTo>
                    <a:pt x="29" y="35"/>
                  </a:lnTo>
                  <a:lnTo>
                    <a:pt x="28" y="37"/>
                  </a:lnTo>
                  <a:lnTo>
                    <a:pt x="27" y="37"/>
                  </a:lnTo>
                  <a:lnTo>
                    <a:pt x="23" y="35"/>
                  </a:lnTo>
                  <a:lnTo>
                    <a:pt x="17" y="34"/>
                  </a:lnTo>
                  <a:lnTo>
                    <a:pt x="13" y="34"/>
                  </a:lnTo>
                  <a:lnTo>
                    <a:pt x="8" y="33"/>
                  </a:lnTo>
                  <a:lnTo>
                    <a:pt x="4" y="32"/>
                  </a:lnTo>
                  <a:lnTo>
                    <a:pt x="0" y="3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3" name="Freeform 573"/>
            <p:cNvSpPr>
              <a:spLocks/>
            </p:cNvSpPr>
            <p:nvPr/>
          </p:nvSpPr>
          <p:spPr bwMode="gray">
            <a:xfrm>
              <a:off x="6799263" y="4594226"/>
              <a:ext cx="14288" cy="11113"/>
            </a:xfrm>
            <a:custGeom>
              <a:avLst/>
              <a:gdLst/>
              <a:ahLst/>
              <a:cxnLst>
                <a:cxn ang="0">
                  <a:pos x="0" y="30"/>
                </a:cxn>
                <a:cxn ang="0">
                  <a:pos x="6" y="26"/>
                </a:cxn>
                <a:cxn ang="0">
                  <a:pos x="12" y="23"/>
                </a:cxn>
                <a:cxn ang="0">
                  <a:pos x="11" y="16"/>
                </a:cxn>
                <a:cxn ang="0">
                  <a:pos x="11" y="11"/>
                </a:cxn>
                <a:cxn ang="0">
                  <a:pos x="12" y="9"/>
                </a:cxn>
                <a:cxn ang="0">
                  <a:pos x="13" y="7"/>
                </a:cxn>
                <a:cxn ang="0">
                  <a:pos x="15" y="6"/>
                </a:cxn>
                <a:cxn ang="0">
                  <a:pos x="19" y="3"/>
                </a:cxn>
                <a:cxn ang="0">
                  <a:pos x="25" y="0"/>
                </a:cxn>
                <a:cxn ang="0">
                  <a:pos x="30" y="0"/>
                </a:cxn>
                <a:cxn ang="0">
                  <a:pos x="35" y="0"/>
                </a:cxn>
                <a:cxn ang="0">
                  <a:pos x="41" y="2"/>
                </a:cxn>
                <a:cxn ang="0">
                  <a:pos x="44" y="5"/>
                </a:cxn>
                <a:cxn ang="0">
                  <a:pos x="45" y="6"/>
                </a:cxn>
                <a:cxn ang="0">
                  <a:pos x="45" y="8"/>
                </a:cxn>
                <a:cxn ang="0">
                  <a:pos x="45" y="9"/>
                </a:cxn>
                <a:cxn ang="0">
                  <a:pos x="44" y="13"/>
                </a:cxn>
                <a:cxn ang="0">
                  <a:pos x="41" y="17"/>
                </a:cxn>
                <a:cxn ang="0">
                  <a:pos x="38" y="24"/>
                </a:cxn>
                <a:cxn ang="0">
                  <a:pos x="37" y="30"/>
                </a:cxn>
                <a:cxn ang="0">
                  <a:pos x="37" y="34"/>
                </a:cxn>
                <a:cxn ang="0">
                  <a:pos x="36" y="34"/>
                </a:cxn>
                <a:cxn ang="0">
                  <a:pos x="33" y="34"/>
                </a:cxn>
                <a:cxn ang="0">
                  <a:pos x="29" y="35"/>
                </a:cxn>
                <a:cxn ang="0">
                  <a:pos x="28" y="37"/>
                </a:cxn>
                <a:cxn ang="0">
                  <a:pos x="27" y="37"/>
                </a:cxn>
                <a:cxn ang="0">
                  <a:pos x="23" y="35"/>
                </a:cxn>
                <a:cxn ang="0">
                  <a:pos x="17" y="34"/>
                </a:cxn>
                <a:cxn ang="0">
                  <a:pos x="13" y="34"/>
                </a:cxn>
                <a:cxn ang="0">
                  <a:pos x="8" y="33"/>
                </a:cxn>
                <a:cxn ang="0">
                  <a:pos x="4" y="32"/>
                </a:cxn>
                <a:cxn ang="0">
                  <a:pos x="0" y="30"/>
                </a:cxn>
              </a:cxnLst>
              <a:rect l="0" t="0" r="r" b="b"/>
              <a:pathLst>
                <a:path w="45" h="37">
                  <a:moveTo>
                    <a:pt x="0" y="30"/>
                  </a:moveTo>
                  <a:lnTo>
                    <a:pt x="6" y="26"/>
                  </a:lnTo>
                  <a:lnTo>
                    <a:pt x="12" y="23"/>
                  </a:lnTo>
                  <a:lnTo>
                    <a:pt x="11" y="16"/>
                  </a:lnTo>
                  <a:lnTo>
                    <a:pt x="11" y="11"/>
                  </a:lnTo>
                  <a:lnTo>
                    <a:pt x="12" y="9"/>
                  </a:lnTo>
                  <a:lnTo>
                    <a:pt x="13" y="7"/>
                  </a:lnTo>
                  <a:lnTo>
                    <a:pt x="15" y="6"/>
                  </a:lnTo>
                  <a:lnTo>
                    <a:pt x="19" y="3"/>
                  </a:lnTo>
                  <a:lnTo>
                    <a:pt x="25" y="0"/>
                  </a:lnTo>
                  <a:lnTo>
                    <a:pt x="30" y="0"/>
                  </a:lnTo>
                  <a:lnTo>
                    <a:pt x="35" y="0"/>
                  </a:lnTo>
                  <a:lnTo>
                    <a:pt x="41" y="2"/>
                  </a:lnTo>
                  <a:lnTo>
                    <a:pt x="44" y="5"/>
                  </a:lnTo>
                  <a:lnTo>
                    <a:pt x="45" y="6"/>
                  </a:lnTo>
                  <a:lnTo>
                    <a:pt x="45" y="8"/>
                  </a:lnTo>
                  <a:lnTo>
                    <a:pt x="45" y="9"/>
                  </a:lnTo>
                  <a:lnTo>
                    <a:pt x="44" y="13"/>
                  </a:lnTo>
                  <a:lnTo>
                    <a:pt x="41" y="17"/>
                  </a:lnTo>
                  <a:lnTo>
                    <a:pt x="38" y="24"/>
                  </a:lnTo>
                  <a:lnTo>
                    <a:pt x="37" y="30"/>
                  </a:lnTo>
                  <a:lnTo>
                    <a:pt x="37" y="34"/>
                  </a:lnTo>
                  <a:lnTo>
                    <a:pt x="36" y="34"/>
                  </a:lnTo>
                  <a:lnTo>
                    <a:pt x="33" y="34"/>
                  </a:lnTo>
                  <a:lnTo>
                    <a:pt x="29" y="35"/>
                  </a:lnTo>
                  <a:lnTo>
                    <a:pt x="28" y="37"/>
                  </a:lnTo>
                  <a:lnTo>
                    <a:pt x="27" y="37"/>
                  </a:lnTo>
                  <a:lnTo>
                    <a:pt x="23" y="35"/>
                  </a:lnTo>
                  <a:lnTo>
                    <a:pt x="17" y="34"/>
                  </a:lnTo>
                  <a:lnTo>
                    <a:pt x="13" y="34"/>
                  </a:lnTo>
                  <a:lnTo>
                    <a:pt x="8" y="33"/>
                  </a:lnTo>
                  <a:lnTo>
                    <a:pt x="4" y="32"/>
                  </a:lnTo>
                  <a:lnTo>
                    <a:pt x="0" y="3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4" name="Freeform 574"/>
            <p:cNvSpPr>
              <a:spLocks/>
            </p:cNvSpPr>
            <p:nvPr/>
          </p:nvSpPr>
          <p:spPr bwMode="gray">
            <a:xfrm>
              <a:off x="6813550" y="4591051"/>
              <a:ext cx="39688" cy="15875"/>
            </a:xfrm>
            <a:custGeom>
              <a:avLst/>
              <a:gdLst/>
              <a:ahLst/>
              <a:cxnLst>
                <a:cxn ang="0">
                  <a:pos x="1" y="30"/>
                </a:cxn>
                <a:cxn ang="0">
                  <a:pos x="5" y="24"/>
                </a:cxn>
                <a:cxn ang="0">
                  <a:pos x="14" y="18"/>
                </a:cxn>
                <a:cxn ang="0">
                  <a:pos x="18" y="15"/>
                </a:cxn>
                <a:cxn ang="0">
                  <a:pos x="27" y="16"/>
                </a:cxn>
                <a:cxn ang="0">
                  <a:pos x="33" y="18"/>
                </a:cxn>
                <a:cxn ang="0">
                  <a:pos x="39" y="17"/>
                </a:cxn>
                <a:cxn ang="0">
                  <a:pos x="43" y="20"/>
                </a:cxn>
                <a:cxn ang="0">
                  <a:pos x="48" y="24"/>
                </a:cxn>
                <a:cxn ang="0">
                  <a:pos x="52" y="31"/>
                </a:cxn>
                <a:cxn ang="0">
                  <a:pos x="56" y="32"/>
                </a:cxn>
                <a:cxn ang="0">
                  <a:pos x="64" y="31"/>
                </a:cxn>
                <a:cxn ang="0">
                  <a:pos x="77" y="29"/>
                </a:cxn>
                <a:cxn ang="0">
                  <a:pos x="76" y="25"/>
                </a:cxn>
                <a:cxn ang="0">
                  <a:pos x="66" y="20"/>
                </a:cxn>
                <a:cxn ang="0">
                  <a:pos x="55" y="14"/>
                </a:cxn>
                <a:cxn ang="0">
                  <a:pos x="51" y="9"/>
                </a:cxn>
                <a:cxn ang="0">
                  <a:pos x="50" y="6"/>
                </a:cxn>
                <a:cxn ang="0">
                  <a:pos x="57" y="0"/>
                </a:cxn>
                <a:cxn ang="0">
                  <a:pos x="67" y="2"/>
                </a:cxn>
                <a:cxn ang="0">
                  <a:pos x="75" y="9"/>
                </a:cxn>
                <a:cxn ang="0">
                  <a:pos x="80" y="12"/>
                </a:cxn>
                <a:cxn ang="0">
                  <a:pos x="84" y="9"/>
                </a:cxn>
                <a:cxn ang="0">
                  <a:pos x="95" y="9"/>
                </a:cxn>
                <a:cxn ang="0">
                  <a:pos x="99" y="13"/>
                </a:cxn>
                <a:cxn ang="0">
                  <a:pos x="108" y="9"/>
                </a:cxn>
                <a:cxn ang="0">
                  <a:pos x="114" y="13"/>
                </a:cxn>
                <a:cxn ang="0">
                  <a:pos x="115" y="22"/>
                </a:cxn>
                <a:cxn ang="0">
                  <a:pos x="120" y="25"/>
                </a:cxn>
                <a:cxn ang="0">
                  <a:pos x="124" y="28"/>
                </a:cxn>
                <a:cxn ang="0">
                  <a:pos x="123" y="33"/>
                </a:cxn>
                <a:cxn ang="0">
                  <a:pos x="111" y="32"/>
                </a:cxn>
                <a:cxn ang="0">
                  <a:pos x="106" y="36"/>
                </a:cxn>
                <a:cxn ang="0">
                  <a:pos x="101" y="38"/>
                </a:cxn>
                <a:cxn ang="0">
                  <a:pos x="87" y="39"/>
                </a:cxn>
                <a:cxn ang="0">
                  <a:pos x="83" y="36"/>
                </a:cxn>
                <a:cxn ang="0">
                  <a:pos x="79" y="34"/>
                </a:cxn>
                <a:cxn ang="0">
                  <a:pos x="62" y="41"/>
                </a:cxn>
                <a:cxn ang="0">
                  <a:pos x="41" y="46"/>
                </a:cxn>
                <a:cxn ang="0">
                  <a:pos x="20" y="50"/>
                </a:cxn>
                <a:cxn ang="0">
                  <a:pos x="6" y="49"/>
                </a:cxn>
                <a:cxn ang="0">
                  <a:pos x="1" y="46"/>
                </a:cxn>
                <a:cxn ang="0">
                  <a:pos x="2" y="40"/>
                </a:cxn>
              </a:cxnLst>
              <a:rect l="0" t="0" r="r" b="b"/>
              <a:pathLst>
                <a:path w="124" h="50">
                  <a:moveTo>
                    <a:pt x="3" y="34"/>
                  </a:moveTo>
                  <a:lnTo>
                    <a:pt x="1" y="30"/>
                  </a:lnTo>
                  <a:lnTo>
                    <a:pt x="2" y="26"/>
                  </a:lnTo>
                  <a:lnTo>
                    <a:pt x="5" y="24"/>
                  </a:lnTo>
                  <a:lnTo>
                    <a:pt x="9" y="22"/>
                  </a:lnTo>
                  <a:lnTo>
                    <a:pt x="14" y="18"/>
                  </a:lnTo>
                  <a:lnTo>
                    <a:pt x="16" y="16"/>
                  </a:lnTo>
                  <a:lnTo>
                    <a:pt x="18" y="15"/>
                  </a:lnTo>
                  <a:lnTo>
                    <a:pt x="24" y="14"/>
                  </a:lnTo>
                  <a:lnTo>
                    <a:pt x="27" y="16"/>
                  </a:lnTo>
                  <a:lnTo>
                    <a:pt x="30" y="17"/>
                  </a:lnTo>
                  <a:lnTo>
                    <a:pt x="33" y="18"/>
                  </a:lnTo>
                  <a:lnTo>
                    <a:pt x="35" y="17"/>
                  </a:lnTo>
                  <a:lnTo>
                    <a:pt x="39" y="17"/>
                  </a:lnTo>
                  <a:lnTo>
                    <a:pt x="41" y="17"/>
                  </a:lnTo>
                  <a:lnTo>
                    <a:pt x="43" y="20"/>
                  </a:lnTo>
                  <a:lnTo>
                    <a:pt x="44" y="22"/>
                  </a:lnTo>
                  <a:lnTo>
                    <a:pt x="48" y="24"/>
                  </a:lnTo>
                  <a:lnTo>
                    <a:pt x="51" y="29"/>
                  </a:lnTo>
                  <a:lnTo>
                    <a:pt x="52" y="31"/>
                  </a:lnTo>
                  <a:lnTo>
                    <a:pt x="55" y="32"/>
                  </a:lnTo>
                  <a:lnTo>
                    <a:pt x="56" y="32"/>
                  </a:lnTo>
                  <a:lnTo>
                    <a:pt x="59" y="32"/>
                  </a:lnTo>
                  <a:lnTo>
                    <a:pt x="64" y="31"/>
                  </a:lnTo>
                  <a:lnTo>
                    <a:pt x="72" y="29"/>
                  </a:lnTo>
                  <a:lnTo>
                    <a:pt x="77" y="29"/>
                  </a:lnTo>
                  <a:lnTo>
                    <a:pt x="79" y="28"/>
                  </a:lnTo>
                  <a:lnTo>
                    <a:pt x="76" y="25"/>
                  </a:lnTo>
                  <a:lnTo>
                    <a:pt x="73" y="22"/>
                  </a:lnTo>
                  <a:lnTo>
                    <a:pt x="66" y="20"/>
                  </a:lnTo>
                  <a:lnTo>
                    <a:pt x="59" y="17"/>
                  </a:lnTo>
                  <a:lnTo>
                    <a:pt x="55" y="14"/>
                  </a:lnTo>
                  <a:lnTo>
                    <a:pt x="52" y="12"/>
                  </a:lnTo>
                  <a:lnTo>
                    <a:pt x="51" y="9"/>
                  </a:lnTo>
                  <a:lnTo>
                    <a:pt x="50" y="8"/>
                  </a:lnTo>
                  <a:lnTo>
                    <a:pt x="50" y="6"/>
                  </a:lnTo>
                  <a:lnTo>
                    <a:pt x="51" y="2"/>
                  </a:lnTo>
                  <a:lnTo>
                    <a:pt x="57" y="0"/>
                  </a:lnTo>
                  <a:lnTo>
                    <a:pt x="63" y="0"/>
                  </a:lnTo>
                  <a:lnTo>
                    <a:pt x="67" y="2"/>
                  </a:lnTo>
                  <a:lnTo>
                    <a:pt x="73" y="7"/>
                  </a:lnTo>
                  <a:lnTo>
                    <a:pt x="75" y="9"/>
                  </a:lnTo>
                  <a:lnTo>
                    <a:pt x="77" y="12"/>
                  </a:lnTo>
                  <a:lnTo>
                    <a:pt x="80" y="12"/>
                  </a:lnTo>
                  <a:lnTo>
                    <a:pt x="81" y="12"/>
                  </a:lnTo>
                  <a:lnTo>
                    <a:pt x="84" y="9"/>
                  </a:lnTo>
                  <a:lnTo>
                    <a:pt x="90" y="8"/>
                  </a:lnTo>
                  <a:lnTo>
                    <a:pt x="95" y="9"/>
                  </a:lnTo>
                  <a:lnTo>
                    <a:pt x="97" y="12"/>
                  </a:lnTo>
                  <a:lnTo>
                    <a:pt x="99" y="13"/>
                  </a:lnTo>
                  <a:lnTo>
                    <a:pt x="104" y="12"/>
                  </a:lnTo>
                  <a:lnTo>
                    <a:pt x="108" y="9"/>
                  </a:lnTo>
                  <a:lnTo>
                    <a:pt x="112" y="10"/>
                  </a:lnTo>
                  <a:lnTo>
                    <a:pt x="114" y="13"/>
                  </a:lnTo>
                  <a:lnTo>
                    <a:pt x="116" y="17"/>
                  </a:lnTo>
                  <a:lnTo>
                    <a:pt x="115" y="22"/>
                  </a:lnTo>
                  <a:lnTo>
                    <a:pt x="116" y="26"/>
                  </a:lnTo>
                  <a:lnTo>
                    <a:pt x="120" y="25"/>
                  </a:lnTo>
                  <a:lnTo>
                    <a:pt x="122" y="23"/>
                  </a:lnTo>
                  <a:lnTo>
                    <a:pt x="124" y="28"/>
                  </a:lnTo>
                  <a:lnTo>
                    <a:pt x="124" y="31"/>
                  </a:lnTo>
                  <a:lnTo>
                    <a:pt x="123" y="33"/>
                  </a:lnTo>
                  <a:lnTo>
                    <a:pt x="119" y="34"/>
                  </a:lnTo>
                  <a:lnTo>
                    <a:pt x="111" y="32"/>
                  </a:lnTo>
                  <a:lnTo>
                    <a:pt x="101" y="31"/>
                  </a:lnTo>
                  <a:lnTo>
                    <a:pt x="106" y="36"/>
                  </a:lnTo>
                  <a:lnTo>
                    <a:pt x="112" y="39"/>
                  </a:lnTo>
                  <a:lnTo>
                    <a:pt x="101" y="38"/>
                  </a:lnTo>
                  <a:lnTo>
                    <a:pt x="91" y="39"/>
                  </a:lnTo>
                  <a:lnTo>
                    <a:pt x="87" y="39"/>
                  </a:lnTo>
                  <a:lnTo>
                    <a:pt x="83" y="38"/>
                  </a:lnTo>
                  <a:lnTo>
                    <a:pt x="83" y="36"/>
                  </a:lnTo>
                  <a:lnTo>
                    <a:pt x="84" y="30"/>
                  </a:lnTo>
                  <a:lnTo>
                    <a:pt x="79" y="34"/>
                  </a:lnTo>
                  <a:lnTo>
                    <a:pt x="71" y="40"/>
                  </a:lnTo>
                  <a:lnTo>
                    <a:pt x="62" y="41"/>
                  </a:lnTo>
                  <a:lnTo>
                    <a:pt x="52" y="42"/>
                  </a:lnTo>
                  <a:lnTo>
                    <a:pt x="41" y="46"/>
                  </a:lnTo>
                  <a:lnTo>
                    <a:pt x="31" y="48"/>
                  </a:lnTo>
                  <a:lnTo>
                    <a:pt x="20" y="50"/>
                  </a:lnTo>
                  <a:lnTo>
                    <a:pt x="10" y="50"/>
                  </a:lnTo>
                  <a:lnTo>
                    <a:pt x="6" y="49"/>
                  </a:lnTo>
                  <a:lnTo>
                    <a:pt x="2" y="47"/>
                  </a:lnTo>
                  <a:lnTo>
                    <a:pt x="1" y="46"/>
                  </a:lnTo>
                  <a:lnTo>
                    <a:pt x="0" y="45"/>
                  </a:lnTo>
                  <a:lnTo>
                    <a:pt x="2" y="40"/>
                  </a:lnTo>
                  <a:lnTo>
                    <a:pt x="3" y="3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5" name="Freeform 575"/>
            <p:cNvSpPr>
              <a:spLocks/>
            </p:cNvSpPr>
            <p:nvPr/>
          </p:nvSpPr>
          <p:spPr bwMode="gray">
            <a:xfrm>
              <a:off x="6813550" y="4591051"/>
              <a:ext cx="39688" cy="15875"/>
            </a:xfrm>
            <a:custGeom>
              <a:avLst/>
              <a:gdLst/>
              <a:ahLst/>
              <a:cxnLst>
                <a:cxn ang="0">
                  <a:pos x="1" y="30"/>
                </a:cxn>
                <a:cxn ang="0">
                  <a:pos x="5" y="24"/>
                </a:cxn>
                <a:cxn ang="0">
                  <a:pos x="14" y="18"/>
                </a:cxn>
                <a:cxn ang="0">
                  <a:pos x="18" y="15"/>
                </a:cxn>
                <a:cxn ang="0">
                  <a:pos x="27" y="16"/>
                </a:cxn>
                <a:cxn ang="0">
                  <a:pos x="33" y="18"/>
                </a:cxn>
                <a:cxn ang="0">
                  <a:pos x="39" y="17"/>
                </a:cxn>
                <a:cxn ang="0">
                  <a:pos x="43" y="20"/>
                </a:cxn>
                <a:cxn ang="0">
                  <a:pos x="48" y="24"/>
                </a:cxn>
                <a:cxn ang="0">
                  <a:pos x="52" y="31"/>
                </a:cxn>
                <a:cxn ang="0">
                  <a:pos x="56" y="32"/>
                </a:cxn>
                <a:cxn ang="0">
                  <a:pos x="64" y="31"/>
                </a:cxn>
                <a:cxn ang="0">
                  <a:pos x="77" y="29"/>
                </a:cxn>
                <a:cxn ang="0">
                  <a:pos x="76" y="25"/>
                </a:cxn>
                <a:cxn ang="0">
                  <a:pos x="66" y="20"/>
                </a:cxn>
                <a:cxn ang="0">
                  <a:pos x="55" y="14"/>
                </a:cxn>
                <a:cxn ang="0">
                  <a:pos x="51" y="9"/>
                </a:cxn>
                <a:cxn ang="0">
                  <a:pos x="50" y="6"/>
                </a:cxn>
                <a:cxn ang="0">
                  <a:pos x="57" y="0"/>
                </a:cxn>
                <a:cxn ang="0">
                  <a:pos x="67" y="2"/>
                </a:cxn>
                <a:cxn ang="0">
                  <a:pos x="75" y="9"/>
                </a:cxn>
                <a:cxn ang="0">
                  <a:pos x="80" y="12"/>
                </a:cxn>
                <a:cxn ang="0">
                  <a:pos x="84" y="9"/>
                </a:cxn>
                <a:cxn ang="0">
                  <a:pos x="95" y="9"/>
                </a:cxn>
                <a:cxn ang="0">
                  <a:pos x="99" y="13"/>
                </a:cxn>
                <a:cxn ang="0">
                  <a:pos x="108" y="9"/>
                </a:cxn>
                <a:cxn ang="0">
                  <a:pos x="114" y="13"/>
                </a:cxn>
                <a:cxn ang="0">
                  <a:pos x="115" y="22"/>
                </a:cxn>
                <a:cxn ang="0">
                  <a:pos x="120" y="25"/>
                </a:cxn>
                <a:cxn ang="0">
                  <a:pos x="124" y="28"/>
                </a:cxn>
                <a:cxn ang="0">
                  <a:pos x="123" y="33"/>
                </a:cxn>
                <a:cxn ang="0">
                  <a:pos x="111" y="32"/>
                </a:cxn>
                <a:cxn ang="0">
                  <a:pos x="106" y="36"/>
                </a:cxn>
                <a:cxn ang="0">
                  <a:pos x="101" y="38"/>
                </a:cxn>
                <a:cxn ang="0">
                  <a:pos x="87" y="39"/>
                </a:cxn>
                <a:cxn ang="0">
                  <a:pos x="83" y="36"/>
                </a:cxn>
                <a:cxn ang="0">
                  <a:pos x="79" y="34"/>
                </a:cxn>
                <a:cxn ang="0">
                  <a:pos x="62" y="41"/>
                </a:cxn>
                <a:cxn ang="0">
                  <a:pos x="41" y="46"/>
                </a:cxn>
                <a:cxn ang="0">
                  <a:pos x="20" y="50"/>
                </a:cxn>
                <a:cxn ang="0">
                  <a:pos x="6" y="49"/>
                </a:cxn>
                <a:cxn ang="0">
                  <a:pos x="1" y="46"/>
                </a:cxn>
                <a:cxn ang="0">
                  <a:pos x="2" y="40"/>
                </a:cxn>
              </a:cxnLst>
              <a:rect l="0" t="0" r="r" b="b"/>
              <a:pathLst>
                <a:path w="124" h="50">
                  <a:moveTo>
                    <a:pt x="3" y="34"/>
                  </a:moveTo>
                  <a:lnTo>
                    <a:pt x="1" y="30"/>
                  </a:lnTo>
                  <a:lnTo>
                    <a:pt x="2" y="26"/>
                  </a:lnTo>
                  <a:lnTo>
                    <a:pt x="5" y="24"/>
                  </a:lnTo>
                  <a:lnTo>
                    <a:pt x="9" y="22"/>
                  </a:lnTo>
                  <a:lnTo>
                    <a:pt x="14" y="18"/>
                  </a:lnTo>
                  <a:lnTo>
                    <a:pt x="16" y="16"/>
                  </a:lnTo>
                  <a:lnTo>
                    <a:pt x="18" y="15"/>
                  </a:lnTo>
                  <a:lnTo>
                    <a:pt x="24" y="14"/>
                  </a:lnTo>
                  <a:lnTo>
                    <a:pt x="27" y="16"/>
                  </a:lnTo>
                  <a:lnTo>
                    <a:pt x="30" y="17"/>
                  </a:lnTo>
                  <a:lnTo>
                    <a:pt x="33" y="18"/>
                  </a:lnTo>
                  <a:lnTo>
                    <a:pt x="35" y="17"/>
                  </a:lnTo>
                  <a:lnTo>
                    <a:pt x="39" y="17"/>
                  </a:lnTo>
                  <a:lnTo>
                    <a:pt x="41" y="17"/>
                  </a:lnTo>
                  <a:lnTo>
                    <a:pt x="43" y="20"/>
                  </a:lnTo>
                  <a:lnTo>
                    <a:pt x="44" y="22"/>
                  </a:lnTo>
                  <a:lnTo>
                    <a:pt x="48" y="24"/>
                  </a:lnTo>
                  <a:lnTo>
                    <a:pt x="51" y="29"/>
                  </a:lnTo>
                  <a:lnTo>
                    <a:pt x="52" y="31"/>
                  </a:lnTo>
                  <a:lnTo>
                    <a:pt x="55" y="32"/>
                  </a:lnTo>
                  <a:lnTo>
                    <a:pt x="56" y="32"/>
                  </a:lnTo>
                  <a:lnTo>
                    <a:pt x="59" y="32"/>
                  </a:lnTo>
                  <a:lnTo>
                    <a:pt x="64" y="31"/>
                  </a:lnTo>
                  <a:lnTo>
                    <a:pt x="72" y="29"/>
                  </a:lnTo>
                  <a:lnTo>
                    <a:pt x="77" y="29"/>
                  </a:lnTo>
                  <a:lnTo>
                    <a:pt x="79" y="28"/>
                  </a:lnTo>
                  <a:lnTo>
                    <a:pt x="76" y="25"/>
                  </a:lnTo>
                  <a:lnTo>
                    <a:pt x="73" y="22"/>
                  </a:lnTo>
                  <a:lnTo>
                    <a:pt x="66" y="20"/>
                  </a:lnTo>
                  <a:lnTo>
                    <a:pt x="59" y="17"/>
                  </a:lnTo>
                  <a:lnTo>
                    <a:pt x="55" y="14"/>
                  </a:lnTo>
                  <a:lnTo>
                    <a:pt x="52" y="12"/>
                  </a:lnTo>
                  <a:lnTo>
                    <a:pt x="51" y="9"/>
                  </a:lnTo>
                  <a:lnTo>
                    <a:pt x="50" y="8"/>
                  </a:lnTo>
                  <a:lnTo>
                    <a:pt x="50" y="6"/>
                  </a:lnTo>
                  <a:lnTo>
                    <a:pt x="51" y="2"/>
                  </a:lnTo>
                  <a:lnTo>
                    <a:pt x="57" y="0"/>
                  </a:lnTo>
                  <a:lnTo>
                    <a:pt x="63" y="0"/>
                  </a:lnTo>
                  <a:lnTo>
                    <a:pt x="67" y="2"/>
                  </a:lnTo>
                  <a:lnTo>
                    <a:pt x="73" y="7"/>
                  </a:lnTo>
                  <a:lnTo>
                    <a:pt x="75" y="9"/>
                  </a:lnTo>
                  <a:lnTo>
                    <a:pt x="77" y="12"/>
                  </a:lnTo>
                  <a:lnTo>
                    <a:pt x="80" y="12"/>
                  </a:lnTo>
                  <a:lnTo>
                    <a:pt x="81" y="12"/>
                  </a:lnTo>
                  <a:lnTo>
                    <a:pt x="84" y="9"/>
                  </a:lnTo>
                  <a:lnTo>
                    <a:pt x="90" y="8"/>
                  </a:lnTo>
                  <a:lnTo>
                    <a:pt x="95" y="9"/>
                  </a:lnTo>
                  <a:lnTo>
                    <a:pt x="97" y="12"/>
                  </a:lnTo>
                  <a:lnTo>
                    <a:pt x="99" y="13"/>
                  </a:lnTo>
                  <a:lnTo>
                    <a:pt x="104" y="12"/>
                  </a:lnTo>
                  <a:lnTo>
                    <a:pt x="108" y="9"/>
                  </a:lnTo>
                  <a:lnTo>
                    <a:pt x="112" y="10"/>
                  </a:lnTo>
                  <a:lnTo>
                    <a:pt x="114" y="13"/>
                  </a:lnTo>
                  <a:lnTo>
                    <a:pt x="116" y="17"/>
                  </a:lnTo>
                  <a:lnTo>
                    <a:pt x="115" y="22"/>
                  </a:lnTo>
                  <a:lnTo>
                    <a:pt x="116" y="26"/>
                  </a:lnTo>
                  <a:lnTo>
                    <a:pt x="120" y="25"/>
                  </a:lnTo>
                  <a:lnTo>
                    <a:pt x="122" y="23"/>
                  </a:lnTo>
                  <a:lnTo>
                    <a:pt x="124" y="28"/>
                  </a:lnTo>
                  <a:lnTo>
                    <a:pt x="124" y="31"/>
                  </a:lnTo>
                  <a:lnTo>
                    <a:pt x="123" y="33"/>
                  </a:lnTo>
                  <a:lnTo>
                    <a:pt x="119" y="34"/>
                  </a:lnTo>
                  <a:lnTo>
                    <a:pt x="111" y="32"/>
                  </a:lnTo>
                  <a:lnTo>
                    <a:pt x="101" y="31"/>
                  </a:lnTo>
                  <a:lnTo>
                    <a:pt x="106" y="36"/>
                  </a:lnTo>
                  <a:lnTo>
                    <a:pt x="112" y="39"/>
                  </a:lnTo>
                  <a:lnTo>
                    <a:pt x="101" y="38"/>
                  </a:lnTo>
                  <a:lnTo>
                    <a:pt x="91" y="39"/>
                  </a:lnTo>
                  <a:lnTo>
                    <a:pt x="87" y="39"/>
                  </a:lnTo>
                  <a:lnTo>
                    <a:pt x="83" y="38"/>
                  </a:lnTo>
                  <a:lnTo>
                    <a:pt x="83" y="36"/>
                  </a:lnTo>
                  <a:lnTo>
                    <a:pt x="84" y="30"/>
                  </a:lnTo>
                  <a:lnTo>
                    <a:pt x="79" y="34"/>
                  </a:lnTo>
                  <a:lnTo>
                    <a:pt x="71" y="40"/>
                  </a:lnTo>
                  <a:lnTo>
                    <a:pt x="62" y="41"/>
                  </a:lnTo>
                  <a:lnTo>
                    <a:pt x="52" y="42"/>
                  </a:lnTo>
                  <a:lnTo>
                    <a:pt x="41" y="46"/>
                  </a:lnTo>
                  <a:lnTo>
                    <a:pt x="31" y="48"/>
                  </a:lnTo>
                  <a:lnTo>
                    <a:pt x="20" y="50"/>
                  </a:lnTo>
                  <a:lnTo>
                    <a:pt x="10" y="50"/>
                  </a:lnTo>
                  <a:lnTo>
                    <a:pt x="6" y="49"/>
                  </a:lnTo>
                  <a:lnTo>
                    <a:pt x="2" y="47"/>
                  </a:lnTo>
                  <a:lnTo>
                    <a:pt x="1" y="46"/>
                  </a:lnTo>
                  <a:lnTo>
                    <a:pt x="0" y="45"/>
                  </a:lnTo>
                  <a:lnTo>
                    <a:pt x="2" y="40"/>
                  </a:lnTo>
                  <a:lnTo>
                    <a:pt x="3" y="34"/>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6" name="Freeform 576"/>
            <p:cNvSpPr>
              <a:spLocks/>
            </p:cNvSpPr>
            <p:nvPr/>
          </p:nvSpPr>
          <p:spPr bwMode="gray">
            <a:xfrm>
              <a:off x="6850063" y="4611688"/>
              <a:ext cx="28575" cy="15875"/>
            </a:xfrm>
            <a:custGeom>
              <a:avLst/>
              <a:gdLst/>
              <a:ahLst/>
              <a:cxnLst>
                <a:cxn ang="0">
                  <a:pos x="1" y="15"/>
                </a:cxn>
                <a:cxn ang="0">
                  <a:pos x="0" y="10"/>
                </a:cxn>
                <a:cxn ang="0">
                  <a:pos x="1" y="7"/>
                </a:cxn>
                <a:cxn ang="0">
                  <a:pos x="2" y="5"/>
                </a:cxn>
                <a:cxn ang="0">
                  <a:pos x="4" y="3"/>
                </a:cxn>
                <a:cxn ang="0">
                  <a:pos x="10" y="1"/>
                </a:cxn>
                <a:cxn ang="0">
                  <a:pos x="18" y="0"/>
                </a:cxn>
                <a:cxn ang="0">
                  <a:pos x="27" y="0"/>
                </a:cxn>
                <a:cxn ang="0">
                  <a:pos x="36" y="1"/>
                </a:cxn>
                <a:cxn ang="0">
                  <a:pos x="44" y="0"/>
                </a:cxn>
                <a:cxn ang="0">
                  <a:pos x="52" y="0"/>
                </a:cxn>
                <a:cxn ang="0">
                  <a:pos x="59" y="6"/>
                </a:cxn>
                <a:cxn ang="0">
                  <a:pos x="66" y="11"/>
                </a:cxn>
                <a:cxn ang="0">
                  <a:pos x="68" y="14"/>
                </a:cxn>
                <a:cxn ang="0">
                  <a:pos x="70" y="15"/>
                </a:cxn>
                <a:cxn ang="0">
                  <a:pos x="72" y="15"/>
                </a:cxn>
                <a:cxn ang="0">
                  <a:pos x="77" y="16"/>
                </a:cxn>
                <a:cxn ang="0">
                  <a:pos x="83" y="23"/>
                </a:cxn>
                <a:cxn ang="0">
                  <a:pos x="90" y="30"/>
                </a:cxn>
                <a:cxn ang="0">
                  <a:pos x="92" y="32"/>
                </a:cxn>
                <a:cxn ang="0">
                  <a:pos x="93" y="35"/>
                </a:cxn>
                <a:cxn ang="0">
                  <a:pos x="94" y="38"/>
                </a:cxn>
                <a:cxn ang="0">
                  <a:pos x="93" y="40"/>
                </a:cxn>
                <a:cxn ang="0">
                  <a:pos x="93" y="42"/>
                </a:cxn>
                <a:cxn ang="0">
                  <a:pos x="91" y="43"/>
                </a:cxn>
                <a:cxn ang="0">
                  <a:pos x="88" y="45"/>
                </a:cxn>
                <a:cxn ang="0">
                  <a:pos x="85" y="46"/>
                </a:cxn>
                <a:cxn ang="0">
                  <a:pos x="79" y="48"/>
                </a:cxn>
                <a:cxn ang="0">
                  <a:pos x="78" y="50"/>
                </a:cxn>
                <a:cxn ang="0">
                  <a:pos x="77" y="50"/>
                </a:cxn>
                <a:cxn ang="0">
                  <a:pos x="74" y="49"/>
                </a:cxn>
                <a:cxn ang="0">
                  <a:pos x="68" y="47"/>
                </a:cxn>
                <a:cxn ang="0">
                  <a:pos x="63" y="46"/>
                </a:cxn>
                <a:cxn ang="0">
                  <a:pos x="59" y="45"/>
                </a:cxn>
                <a:cxn ang="0">
                  <a:pos x="54" y="39"/>
                </a:cxn>
                <a:cxn ang="0">
                  <a:pos x="46" y="32"/>
                </a:cxn>
                <a:cxn ang="0">
                  <a:pos x="37" y="26"/>
                </a:cxn>
                <a:cxn ang="0">
                  <a:pos x="34" y="24"/>
                </a:cxn>
                <a:cxn ang="0">
                  <a:pos x="29" y="23"/>
                </a:cxn>
                <a:cxn ang="0">
                  <a:pos x="23" y="23"/>
                </a:cxn>
                <a:cxn ang="0">
                  <a:pos x="19" y="22"/>
                </a:cxn>
                <a:cxn ang="0">
                  <a:pos x="13" y="22"/>
                </a:cxn>
                <a:cxn ang="0">
                  <a:pos x="9" y="21"/>
                </a:cxn>
                <a:cxn ang="0">
                  <a:pos x="5" y="18"/>
                </a:cxn>
                <a:cxn ang="0">
                  <a:pos x="1" y="15"/>
                </a:cxn>
              </a:cxnLst>
              <a:rect l="0" t="0" r="r" b="b"/>
              <a:pathLst>
                <a:path w="94" h="50">
                  <a:moveTo>
                    <a:pt x="1" y="15"/>
                  </a:moveTo>
                  <a:lnTo>
                    <a:pt x="0" y="10"/>
                  </a:lnTo>
                  <a:lnTo>
                    <a:pt x="1" y="7"/>
                  </a:lnTo>
                  <a:lnTo>
                    <a:pt x="2" y="5"/>
                  </a:lnTo>
                  <a:lnTo>
                    <a:pt x="4" y="3"/>
                  </a:lnTo>
                  <a:lnTo>
                    <a:pt x="10" y="1"/>
                  </a:lnTo>
                  <a:lnTo>
                    <a:pt x="18" y="0"/>
                  </a:lnTo>
                  <a:lnTo>
                    <a:pt x="27" y="0"/>
                  </a:lnTo>
                  <a:lnTo>
                    <a:pt x="36" y="1"/>
                  </a:lnTo>
                  <a:lnTo>
                    <a:pt x="44" y="0"/>
                  </a:lnTo>
                  <a:lnTo>
                    <a:pt x="52" y="0"/>
                  </a:lnTo>
                  <a:lnTo>
                    <a:pt x="59" y="6"/>
                  </a:lnTo>
                  <a:lnTo>
                    <a:pt x="66" y="11"/>
                  </a:lnTo>
                  <a:lnTo>
                    <a:pt x="68" y="14"/>
                  </a:lnTo>
                  <a:lnTo>
                    <a:pt x="70" y="15"/>
                  </a:lnTo>
                  <a:lnTo>
                    <a:pt x="72" y="15"/>
                  </a:lnTo>
                  <a:lnTo>
                    <a:pt x="77" y="16"/>
                  </a:lnTo>
                  <a:lnTo>
                    <a:pt x="83" y="23"/>
                  </a:lnTo>
                  <a:lnTo>
                    <a:pt x="90" y="30"/>
                  </a:lnTo>
                  <a:lnTo>
                    <a:pt x="92" y="32"/>
                  </a:lnTo>
                  <a:lnTo>
                    <a:pt x="93" y="35"/>
                  </a:lnTo>
                  <a:lnTo>
                    <a:pt x="94" y="38"/>
                  </a:lnTo>
                  <a:lnTo>
                    <a:pt x="93" y="40"/>
                  </a:lnTo>
                  <a:lnTo>
                    <a:pt x="93" y="42"/>
                  </a:lnTo>
                  <a:lnTo>
                    <a:pt x="91" y="43"/>
                  </a:lnTo>
                  <a:lnTo>
                    <a:pt x="88" y="45"/>
                  </a:lnTo>
                  <a:lnTo>
                    <a:pt x="85" y="46"/>
                  </a:lnTo>
                  <a:lnTo>
                    <a:pt x="79" y="48"/>
                  </a:lnTo>
                  <a:lnTo>
                    <a:pt x="78" y="50"/>
                  </a:lnTo>
                  <a:lnTo>
                    <a:pt x="77" y="50"/>
                  </a:lnTo>
                  <a:lnTo>
                    <a:pt x="74" y="49"/>
                  </a:lnTo>
                  <a:lnTo>
                    <a:pt x="68" y="47"/>
                  </a:lnTo>
                  <a:lnTo>
                    <a:pt x="63" y="46"/>
                  </a:lnTo>
                  <a:lnTo>
                    <a:pt x="59" y="45"/>
                  </a:lnTo>
                  <a:lnTo>
                    <a:pt x="54" y="39"/>
                  </a:lnTo>
                  <a:lnTo>
                    <a:pt x="46" y="32"/>
                  </a:lnTo>
                  <a:lnTo>
                    <a:pt x="37" y="26"/>
                  </a:lnTo>
                  <a:lnTo>
                    <a:pt x="34" y="24"/>
                  </a:lnTo>
                  <a:lnTo>
                    <a:pt x="29" y="23"/>
                  </a:lnTo>
                  <a:lnTo>
                    <a:pt x="23" y="23"/>
                  </a:lnTo>
                  <a:lnTo>
                    <a:pt x="19" y="22"/>
                  </a:lnTo>
                  <a:lnTo>
                    <a:pt x="13" y="22"/>
                  </a:lnTo>
                  <a:lnTo>
                    <a:pt x="9" y="21"/>
                  </a:lnTo>
                  <a:lnTo>
                    <a:pt x="5" y="18"/>
                  </a:lnTo>
                  <a:lnTo>
                    <a:pt x="1" y="1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7" name="Freeform 577"/>
            <p:cNvSpPr>
              <a:spLocks/>
            </p:cNvSpPr>
            <p:nvPr/>
          </p:nvSpPr>
          <p:spPr bwMode="gray">
            <a:xfrm>
              <a:off x="6850063" y="4611688"/>
              <a:ext cx="28575" cy="15875"/>
            </a:xfrm>
            <a:custGeom>
              <a:avLst/>
              <a:gdLst/>
              <a:ahLst/>
              <a:cxnLst>
                <a:cxn ang="0">
                  <a:pos x="1" y="15"/>
                </a:cxn>
                <a:cxn ang="0">
                  <a:pos x="0" y="10"/>
                </a:cxn>
                <a:cxn ang="0">
                  <a:pos x="1" y="7"/>
                </a:cxn>
                <a:cxn ang="0">
                  <a:pos x="2" y="5"/>
                </a:cxn>
                <a:cxn ang="0">
                  <a:pos x="4" y="3"/>
                </a:cxn>
                <a:cxn ang="0">
                  <a:pos x="10" y="1"/>
                </a:cxn>
                <a:cxn ang="0">
                  <a:pos x="18" y="0"/>
                </a:cxn>
                <a:cxn ang="0">
                  <a:pos x="27" y="0"/>
                </a:cxn>
                <a:cxn ang="0">
                  <a:pos x="36" y="1"/>
                </a:cxn>
                <a:cxn ang="0">
                  <a:pos x="44" y="0"/>
                </a:cxn>
                <a:cxn ang="0">
                  <a:pos x="52" y="0"/>
                </a:cxn>
                <a:cxn ang="0">
                  <a:pos x="59" y="6"/>
                </a:cxn>
                <a:cxn ang="0">
                  <a:pos x="66" y="11"/>
                </a:cxn>
                <a:cxn ang="0">
                  <a:pos x="68" y="14"/>
                </a:cxn>
                <a:cxn ang="0">
                  <a:pos x="70" y="15"/>
                </a:cxn>
                <a:cxn ang="0">
                  <a:pos x="72" y="15"/>
                </a:cxn>
                <a:cxn ang="0">
                  <a:pos x="77" y="16"/>
                </a:cxn>
                <a:cxn ang="0">
                  <a:pos x="83" y="23"/>
                </a:cxn>
                <a:cxn ang="0">
                  <a:pos x="90" y="30"/>
                </a:cxn>
                <a:cxn ang="0">
                  <a:pos x="92" y="32"/>
                </a:cxn>
                <a:cxn ang="0">
                  <a:pos x="93" y="35"/>
                </a:cxn>
                <a:cxn ang="0">
                  <a:pos x="94" y="38"/>
                </a:cxn>
                <a:cxn ang="0">
                  <a:pos x="93" y="40"/>
                </a:cxn>
                <a:cxn ang="0">
                  <a:pos x="93" y="42"/>
                </a:cxn>
                <a:cxn ang="0">
                  <a:pos x="91" y="43"/>
                </a:cxn>
                <a:cxn ang="0">
                  <a:pos x="88" y="45"/>
                </a:cxn>
                <a:cxn ang="0">
                  <a:pos x="85" y="46"/>
                </a:cxn>
                <a:cxn ang="0">
                  <a:pos x="79" y="48"/>
                </a:cxn>
                <a:cxn ang="0">
                  <a:pos x="78" y="50"/>
                </a:cxn>
                <a:cxn ang="0">
                  <a:pos x="77" y="50"/>
                </a:cxn>
                <a:cxn ang="0">
                  <a:pos x="74" y="49"/>
                </a:cxn>
                <a:cxn ang="0">
                  <a:pos x="68" y="47"/>
                </a:cxn>
                <a:cxn ang="0">
                  <a:pos x="63" y="46"/>
                </a:cxn>
                <a:cxn ang="0">
                  <a:pos x="59" y="45"/>
                </a:cxn>
                <a:cxn ang="0">
                  <a:pos x="54" y="39"/>
                </a:cxn>
                <a:cxn ang="0">
                  <a:pos x="46" y="32"/>
                </a:cxn>
                <a:cxn ang="0">
                  <a:pos x="37" y="26"/>
                </a:cxn>
                <a:cxn ang="0">
                  <a:pos x="34" y="24"/>
                </a:cxn>
                <a:cxn ang="0">
                  <a:pos x="29" y="23"/>
                </a:cxn>
                <a:cxn ang="0">
                  <a:pos x="23" y="23"/>
                </a:cxn>
                <a:cxn ang="0">
                  <a:pos x="19" y="22"/>
                </a:cxn>
                <a:cxn ang="0">
                  <a:pos x="13" y="22"/>
                </a:cxn>
                <a:cxn ang="0">
                  <a:pos x="9" y="21"/>
                </a:cxn>
                <a:cxn ang="0">
                  <a:pos x="5" y="18"/>
                </a:cxn>
                <a:cxn ang="0">
                  <a:pos x="1" y="15"/>
                </a:cxn>
              </a:cxnLst>
              <a:rect l="0" t="0" r="r" b="b"/>
              <a:pathLst>
                <a:path w="94" h="50">
                  <a:moveTo>
                    <a:pt x="1" y="15"/>
                  </a:moveTo>
                  <a:lnTo>
                    <a:pt x="0" y="10"/>
                  </a:lnTo>
                  <a:lnTo>
                    <a:pt x="1" y="7"/>
                  </a:lnTo>
                  <a:lnTo>
                    <a:pt x="2" y="5"/>
                  </a:lnTo>
                  <a:lnTo>
                    <a:pt x="4" y="3"/>
                  </a:lnTo>
                  <a:lnTo>
                    <a:pt x="10" y="1"/>
                  </a:lnTo>
                  <a:lnTo>
                    <a:pt x="18" y="0"/>
                  </a:lnTo>
                  <a:lnTo>
                    <a:pt x="27" y="0"/>
                  </a:lnTo>
                  <a:lnTo>
                    <a:pt x="36" y="1"/>
                  </a:lnTo>
                  <a:lnTo>
                    <a:pt x="44" y="0"/>
                  </a:lnTo>
                  <a:lnTo>
                    <a:pt x="52" y="0"/>
                  </a:lnTo>
                  <a:lnTo>
                    <a:pt x="59" y="6"/>
                  </a:lnTo>
                  <a:lnTo>
                    <a:pt x="66" y="11"/>
                  </a:lnTo>
                  <a:lnTo>
                    <a:pt x="68" y="14"/>
                  </a:lnTo>
                  <a:lnTo>
                    <a:pt x="70" y="15"/>
                  </a:lnTo>
                  <a:lnTo>
                    <a:pt x="72" y="15"/>
                  </a:lnTo>
                  <a:lnTo>
                    <a:pt x="77" y="16"/>
                  </a:lnTo>
                  <a:lnTo>
                    <a:pt x="83" y="23"/>
                  </a:lnTo>
                  <a:lnTo>
                    <a:pt x="90" y="30"/>
                  </a:lnTo>
                  <a:lnTo>
                    <a:pt x="92" y="32"/>
                  </a:lnTo>
                  <a:lnTo>
                    <a:pt x="93" y="35"/>
                  </a:lnTo>
                  <a:lnTo>
                    <a:pt x="94" y="38"/>
                  </a:lnTo>
                  <a:lnTo>
                    <a:pt x="93" y="40"/>
                  </a:lnTo>
                  <a:lnTo>
                    <a:pt x="93" y="42"/>
                  </a:lnTo>
                  <a:lnTo>
                    <a:pt x="91" y="43"/>
                  </a:lnTo>
                  <a:lnTo>
                    <a:pt x="88" y="45"/>
                  </a:lnTo>
                  <a:lnTo>
                    <a:pt x="85" y="46"/>
                  </a:lnTo>
                  <a:lnTo>
                    <a:pt x="79" y="48"/>
                  </a:lnTo>
                  <a:lnTo>
                    <a:pt x="78" y="50"/>
                  </a:lnTo>
                  <a:lnTo>
                    <a:pt x="77" y="50"/>
                  </a:lnTo>
                  <a:lnTo>
                    <a:pt x="74" y="49"/>
                  </a:lnTo>
                  <a:lnTo>
                    <a:pt x="68" y="47"/>
                  </a:lnTo>
                  <a:lnTo>
                    <a:pt x="63" y="46"/>
                  </a:lnTo>
                  <a:lnTo>
                    <a:pt x="59" y="45"/>
                  </a:lnTo>
                  <a:lnTo>
                    <a:pt x="54" y="39"/>
                  </a:lnTo>
                  <a:lnTo>
                    <a:pt x="46" y="32"/>
                  </a:lnTo>
                  <a:lnTo>
                    <a:pt x="37" y="26"/>
                  </a:lnTo>
                  <a:lnTo>
                    <a:pt x="34" y="24"/>
                  </a:lnTo>
                  <a:lnTo>
                    <a:pt x="29" y="23"/>
                  </a:lnTo>
                  <a:lnTo>
                    <a:pt x="23" y="23"/>
                  </a:lnTo>
                  <a:lnTo>
                    <a:pt x="19" y="22"/>
                  </a:lnTo>
                  <a:lnTo>
                    <a:pt x="13" y="22"/>
                  </a:lnTo>
                  <a:lnTo>
                    <a:pt x="9" y="21"/>
                  </a:lnTo>
                  <a:lnTo>
                    <a:pt x="5" y="18"/>
                  </a:lnTo>
                  <a:lnTo>
                    <a:pt x="1" y="1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8" name="Freeform 578"/>
            <p:cNvSpPr>
              <a:spLocks/>
            </p:cNvSpPr>
            <p:nvPr/>
          </p:nvSpPr>
          <p:spPr bwMode="gray">
            <a:xfrm>
              <a:off x="6862763" y="4591051"/>
              <a:ext cx="52388" cy="14288"/>
            </a:xfrm>
            <a:custGeom>
              <a:avLst/>
              <a:gdLst/>
              <a:ahLst/>
              <a:cxnLst>
                <a:cxn ang="0">
                  <a:pos x="2" y="37"/>
                </a:cxn>
                <a:cxn ang="0">
                  <a:pos x="0" y="29"/>
                </a:cxn>
                <a:cxn ang="0">
                  <a:pos x="2" y="19"/>
                </a:cxn>
                <a:cxn ang="0">
                  <a:pos x="6" y="18"/>
                </a:cxn>
                <a:cxn ang="0">
                  <a:pos x="14" y="15"/>
                </a:cxn>
                <a:cxn ang="0">
                  <a:pos x="22" y="10"/>
                </a:cxn>
                <a:cxn ang="0">
                  <a:pos x="30" y="9"/>
                </a:cxn>
                <a:cxn ang="0">
                  <a:pos x="38" y="9"/>
                </a:cxn>
                <a:cxn ang="0">
                  <a:pos x="52" y="13"/>
                </a:cxn>
                <a:cxn ang="0">
                  <a:pos x="72" y="21"/>
                </a:cxn>
                <a:cxn ang="0">
                  <a:pos x="88" y="24"/>
                </a:cxn>
                <a:cxn ang="0">
                  <a:pos x="99" y="22"/>
                </a:cxn>
                <a:cxn ang="0">
                  <a:pos x="109" y="19"/>
                </a:cxn>
                <a:cxn ang="0">
                  <a:pos x="116" y="23"/>
                </a:cxn>
                <a:cxn ang="0">
                  <a:pos x="125" y="29"/>
                </a:cxn>
                <a:cxn ang="0">
                  <a:pos x="136" y="25"/>
                </a:cxn>
                <a:cxn ang="0">
                  <a:pos x="136" y="22"/>
                </a:cxn>
                <a:cxn ang="0">
                  <a:pos x="144" y="16"/>
                </a:cxn>
                <a:cxn ang="0">
                  <a:pos x="153" y="13"/>
                </a:cxn>
                <a:cxn ang="0">
                  <a:pos x="154" y="7"/>
                </a:cxn>
                <a:cxn ang="0">
                  <a:pos x="150" y="8"/>
                </a:cxn>
                <a:cxn ang="0">
                  <a:pos x="152" y="2"/>
                </a:cxn>
                <a:cxn ang="0">
                  <a:pos x="155" y="0"/>
                </a:cxn>
                <a:cxn ang="0">
                  <a:pos x="158" y="2"/>
                </a:cxn>
                <a:cxn ang="0">
                  <a:pos x="162" y="9"/>
                </a:cxn>
                <a:cxn ang="0">
                  <a:pos x="157" y="17"/>
                </a:cxn>
                <a:cxn ang="0">
                  <a:pos x="153" y="23"/>
                </a:cxn>
                <a:cxn ang="0">
                  <a:pos x="154" y="25"/>
                </a:cxn>
                <a:cxn ang="0">
                  <a:pos x="142" y="30"/>
                </a:cxn>
                <a:cxn ang="0">
                  <a:pos x="130" y="34"/>
                </a:cxn>
                <a:cxn ang="0">
                  <a:pos x="108" y="39"/>
                </a:cxn>
                <a:cxn ang="0">
                  <a:pos x="89" y="40"/>
                </a:cxn>
                <a:cxn ang="0">
                  <a:pos x="84" y="38"/>
                </a:cxn>
                <a:cxn ang="0">
                  <a:pos x="81" y="39"/>
                </a:cxn>
                <a:cxn ang="0">
                  <a:pos x="78" y="43"/>
                </a:cxn>
                <a:cxn ang="0">
                  <a:pos x="76" y="43"/>
                </a:cxn>
                <a:cxn ang="0">
                  <a:pos x="68" y="43"/>
                </a:cxn>
                <a:cxn ang="0">
                  <a:pos x="63" y="45"/>
                </a:cxn>
                <a:cxn ang="0">
                  <a:pos x="58" y="45"/>
                </a:cxn>
                <a:cxn ang="0">
                  <a:pos x="54" y="42"/>
                </a:cxn>
                <a:cxn ang="0">
                  <a:pos x="40" y="38"/>
                </a:cxn>
                <a:cxn ang="0">
                  <a:pos x="21" y="38"/>
                </a:cxn>
                <a:cxn ang="0">
                  <a:pos x="8" y="40"/>
                </a:cxn>
              </a:cxnLst>
              <a:rect l="0" t="0" r="r" b="b"/>
              <a:pathLst>
                <a:path w="162" h="46">
                  <a:moveTo>
                    <a:pt x="5" y="41"/>
                  </a:moveTo>
                  <a:lnTo>
                    <a:pt x="2" y="37"/>
                  </a:lnTo>
                  <a:lnTo>
                    <a:pt x="1" y="33"/>
                  </a:lnTo>
                  <a:lnTo>
                    <a:pt x="0" y="29"/>
                  </a:lnTo>
                  <a:lnTo>
                    <a:pt x="1" y="24"/>
                  </a:lnTo>
                  <a:lnTo>
                    <a:pt x="2" y="19"/>
                  </a:lnTo>
                  <a:lnTo>
                    <a:pt x="3" y="18"/>
                  </a:lnTo>
                  <a:lnTo>
                    <a:pt x="6" y="18"/>
                  </a:lnTo>
                  <a:lnTo>
                    <a:pt x="10" y="17"/>
                  </a:lnTo>
                  <a:lnTo>
                    <a:pt x="14" y="15"/>
                  </a:lnTo>
                  <a:lnTo>
                    <a:pt x="17" y="13"/>
                  </a:lnTo>
                  <a:lnTo>
                    <a:pt x="22" y="10"/>
                  </a:lnTo>
                  <a:lnTo>
                    <a:pt x="26" y="10"/>
                  </a:lnTo>
                  <a:lnTo>
                    <a:pt x="30" y="9"/>
                  </a:lnTo>
                  <a:lnTo>
                    <a:pt x="33" y="9"/>
                  </a:lnTo>
                  <a:lnTo>
                    <a:pt x="38" y="9"/>
                  </a:lnTo>
                  <a:lnTo>
                    <a:pt x="43" y="10"/>
                  </a:lnTo>
                  <a:lnTo>
                    <a:pt x="52" y="13"/>
                  </a:lnTo>
                  <a:lnTo>
                    <a:pt x="63" y="15"/>
                  </a:lnTo>
                  <a:lnTo>
                    <a:pt x="72" y="21"/>
                  </a:lnTo>
                  <a:lnTo>
                    <a:pt x="82" y="25"/>
                  </a:lnTo>
                  <a:lnTo>
                    <a:pt x="88" y="24"/>
                  </a:lnTo>
                  <a:lnTo>
                    <a:pt x="93" y="22"/>
                  </a:lnTo>
                  <a:lnTo>
                    <a:pt x="99" y="22"/>
                  </a:lnTo>
                  <a:lnTo>
                    <a:pt x="105" y="21"/>
                  </a:lnTo>
                  <a:lnTo>
                    <a:pt x="109" y="19"/>
                  </a:lnTo>
                  <a:lnTo>
                    <a:pt x="113" y="18"/>
                  </a:lnTo>
                  <a:lnTo>
                    <a:pt x="116" y="23"/>
                  </a:lnTo>
                  <a:lnTo>
                    <a:pt x="121" y="26"/>
                  </a:lnTo>
                  <a:lnTo>
                    <a:pt x="125" y="29"/>
                  </a:lnTo>
                  <a:lnTo>
                    <a:pt x="131" y="29"/>
                  </a:lnTo>
                  <a:lnTo>
                    <a:pt x="136" y="25"/>
                  </a:lnTo>
                  <a:lnTo>
                    <a:pt x="136" y="24"/>
                  </a:lnTo>
                  <a:lnTo>
                    <a:pt x="136" y="22"/>
                  </a:lnTo>
                  <a:lnTo>
                    <a:pt x="139" y="18"/>
                  </a:lnTo>
                  <a:lnTo>
                    <a:pt x="144" y="16"/>
                  </a:lnTo>
                  <a:lnTo>
                    <a:pt x="148" y="15"/>
                  </a:lnTo>
                  <a:lnTo>
                    <a:pt x="153" y="13"/>
                  </a:lnTo>
                  <a:lnTo>
                    <a:pt x="157" y="9"/>
                  </a:lnTo>
                  <a:lnTo>
                    <a:pt x="154" y="7"/>
                  </a:lnTo>
                  <a:lnTo>
                    <a:pt x="152" y="8"/>
                  </a:lnTo>
                  <a:lnTo>
                    <a:pt x="150" y="8"/>
                  </a:lnTo>
                  <a:lnTo>
                    <a:pt x="150" y="5"/>
                  </a:lnTo>
                  <a:lnTo>
                    <a:pt x="152" y="2"/>
                  </a:lnTo>
                  <a:lnTo>
                    <a:pt x="154" y="0"/>
                  </a:lnTo>
                  <a:lnTo>
                    <a:pt x="155" y="0"/>
                  </a:lnTo>
                  <a:lnTo>
                    <a:pt x="157" y="0"/>
                  </a:lnTo>
                  <a:lnTo>
                    <a:pt x="158" y="2"/>
                  </a:lnTo>
                  <a:lnTo>
                    <a:pt x="161" y="3"/>
                  </a:lnTo>
                  <a:lnTo>
                    <a:pt x="162" y="9"/>
                  </a:lnTo>
                  <a:lnTo>
                    <a:pt x="161" y="13"/>
                  </a:lnTo>
                  <a:lnTo>
                    <a:pt x="157" y="17"/>
                  </a:lnTo>
                  <a:lnTo>
                    <a:pt x="154" y="19"/>
                  </a:lnTo>
                  <a:lnTo>
                    <a:pt x="153" y="23"/>
                  </a:lnTo>
                  <a:lnTo>
                    <a:pt x="154" y="24"/>
                  </a:lnTo>
                  <a:lnTo>
                    <a:pt x="154" y="25"/>
                  </a:lnTo>
                  <a:lnTo>
                    <a:pt x="150" y="27"/>
                  </a:lnTo>
                  <a:lnTo>
                    <a:pt x="142" y="30"/>
                  </a:lnTo>
                  <a:lnTo>
                    <a:pt x="137" y="33"/>
                  </a:lnTo>
                  <a:lnTo>
                    <a:pt x="130" y="34"/>
                  </a:lnTo>
                  <a:lnTo>
                    <a:pt x="122" y="35"/>
                  </a:lnTo>
                  <a:lnTo>
                    <a:pt x="108" y="39"/>
                  </a:lnTo>
                  <a:lnTo>
                    <a:pt x="93" y="41"/>
                  </a:lnTo>
                  <a:lnTo>
                    <a:pt x="89" y="40"/>
                  </a:lnTo>
                  <a:lnTo>
                    <a:pt x="85" y="38"/>
                  </a:lnTo>
                  <a:lnTo>
                    <a:pt x="84" y="38"/>
                  </a:lnTo>
                  <a:lnTo>
                    <a:pt x="82" y="38"/>
                  </a:lnTo>
                  <a:lnTo>
                    <a:pt x="81" y="39"/>
                  </a:lnTo>
                  <a:lnTo>
                    <a:pt x="80" y="41"/>
                  </a:lnTo>
                  <a:lnTo>
                    <a:pt x="78" y="43"/>
                  </a:lnTo>
                  <a:lnTo>
                    <a:pt x="78" y="43"/>
                  </a:lnTo>
                  <a:lnTo>
                    <a:pt x="76" y="43"/>
                  </a:lnTo>
                  <a:lnTo>
                    <a:pt x="72" y="42"/>
                  </a:lnTo>
                  <a:lnTo>
                    <a:pt x="68" y="43"/>
                  </a:lnTo>
                  <a:lnTo>
                    <a:pt x="66" y="43"/>
                  </a:lnTo>
                  <a:lnTo>
                    <a:pt x="63" y="45"/>
                  </a:lnTo>
                  <a:lnTo>
                    <a:pt x="60" y="46"/>
                  </a:lnTo>
                  <a:lnTo>
                    <a:pt x="58" y="45"/>
                  </a:lnTo>
                  <a:lnTo>
                    <a:pt x="57" y="45"/>
                  </a:lnTo>
                  <a:lnTo>
                    <a:pt x="54" y="42"/>
                  </a:lnTo>
                  <a:lnTo>
                    <a:pt x="49" y="40"/>
                  </a:lnTo>
                  <a:lnTo>
                    <a:pt x="40" y="38"/>
                  </a:lnTo>
                  <a:lnTo>
                    <a:pt x="31" y="38"/>
                  </a:lnTo>
                  <a:lnTo>
                    <a:pt x="21" y="38"/>
                  </a:lnTo>
                  <a:lnTo>
                    <a:pt x="11" y="38"/>
                  </a:lnTo>
                  <a:lnTo>
                    <a:pt x="8" y="40"/>
                  </a:lnTo>
                  <a:lnTo>
                    <a:pt x="5" y="41"/>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79" name="Freeform 579"/>
            <p:cNvSpPr>
              <a:spLocks/>
            </p:cNvSpPr>
            <p:nvPr/>
          </p:nvSpPr>
          <p:spPr bwMode="gray">
            <a:xfrm>
              <a:off x="6862763" y="4591051"/>
              <a:ext cx="52388" cy="14288"/>
            </a:xfrm>
            <a:custGeom>
              <a:avLst/>
              <a:gdLst/>
              <a:ahLst/>
              <a:cxnLst>
                <a:cxn ang="0">
                  <a:pos x="2" y="37"/>
                </a:cxn>
                <a:cxn ang="0">
                  <a:pos x="0" y="29"/>
                </a:cxn>
                <a:cxn ang="0">
                  <a:pos x="2" y="19"/>
                </a:cxn>
                <a:cxn ang="0">
                  <a:pos x="6" y="18"/>
                </a:cxn>
                <a:cxn ang="0">
                  <a:pos x="14" y="15"/>
                </a:cxn>
                <a:cxn ang="0">
                  <a:pos x="22" y="10"/>
                </a:cxn>
                <a:cxn ang="0">
                  <a:pos x="30" y="9"/>
                </a:cxn>
                <a:cxn ang="0">
                  <a:pos x="38" y="9"/>
                </a:cxn>
                <a:cxn ang="0">
                  <a:pos x="52" y="13"/>
                </a:cxn>
                <a:cxn ang="0">
                  <a:pos x="72" y="21"/>
                </a:cxn>
                <a:cxn ang="0">
                  <a:pos x="88" y="24"/>
                </a:cxn>
                <a:cxn ang="0">
                  <a:pos x="99" y="22"/>
                </a:cxn>
                <a:cxn ang="0">
                  <a:pos x="109" y="19"/>
                </a:cxn>
                <a:cxn ang="0">
                  <a:pos x="116" y="23"/>
                </a:cxn>
                <a:cxn ang="0">
                  <a:pos x="125" y="29"/>
                </a:cxn>
                <a:cxn ang="0">
                  <a:pos x="136" y="25"/>
                </a:cxn>
                <a:cxn ang="0">
                  <a:pos x="136" y="22"/>
                </a:cxn>
                <a:cxn ang="0">
                  <a:pos x="144" y="16"/>
                </a:cxn>
                <a:cxn ang="0">
                  <a:pos x="153" y="13"/>
                </a:cxn>
                <a:cxn ang="0">
                  <a:pos x="154" y="7"/>
                </a:cxn>
                <a:cxn ang="0">
                  <a:pos x="150" y="8"/>
                </a:cxn>
                <a:cxn ang="0">
                  <a:pos x="152" y="2"/>
                </a:cxn>
                <a:cxn ang="0">
                  <a:pos x="155" y="0"/>
                </a:cxn>
                <a:cxn ang="0">
                  <a:pos x="158" y="2"/>
                </a:cxn>
                <a:cxn ang="0">
                  <a:pos x="162" y="9"/>
                </a:cxn>
                <a:cxn ang="0">
                  <a:pos x="157" y="17"/>
                </a:cxn>
                <a:cxn ang="0">
                  <a:pos x="153" y="23"/>
                </a:cxn>
                <a:cxn ang="0">
                  <a:pos x="154" y="25"/>
                </a:cxn>
                <a:cxn ang="0">
                  <a:pos x="142" y="30"/>
                </a:cxn>
                <a:cxn ang="0">
                  <a:pos x="130" y="34"/>
                </a:cxn>
                <a:cxn ang="0">
                  <a:pos x="108" y="39"/>
                </a:cxn>
                <a:cxn ang="0">
                  <a:pos x="89" y="40"/>
                </a:cxn>
                <a:cxn ang="0">
                  <a:pos x="84" y="38"/>
                </a:cxn>
                <a:cxn ang="0">
                  <a:pos x="81" y="39"/>
                </a:cxn>
                <a:cxn ang="0">
                  <a:pos x="78" y="43"/>
                </a:cxn>
                <a:cxn ang="0">
                  <a:pos x="76" y="43"/>
                </a:cxn>
                <a:cxn ang="0">
                  <a:pos x="68" y="43"/>
                </a:cxn>
                <a:cxn ang="0">
                  <a:pos x="63" y="45"/>
                </a:cxn>
                <a:cxn ang="0">
                  <a:pos x="58" y="45"/>
                </a:cxn>
                <a:cxn ang="0">
                  <a:pos x="54" y="42"/>
                </a:cxn>
                <a:cxn ang="0">
                  <a:pos x="40" y="38"/>
                </a:cxn>
                <a:cxn ang="0">
                  <a:pos x="21" y="38"/>
                </a:cxn>
                <a:cxn ang="0">
                  <a:pos x="8" y="40"/>
                </a:cxn>
              </a:cxnLst>
              <a:rect l="0" t="0" r="r" b="b"/>
              <a:pathLst>
                <a:path w="162" h="46">
                  <a:moveTo>
                    <a:pt x="5" y="41"/>
                  </a:moveTo>
                  <a:lnTo>
                    <a:pt x="2" y="37"/>
                  </a:lnTo>
                  <a:lnTo>
                    <a:pt x="1" y="33"/>
                  </a:lnTo>
                  <a:lnTo>
                    <a:pt x="0" y="29"/>
                  </a:lnTo>
                  <a:lnTo>
                    <a:pt x="1" y="24"/>
                  </a:lnTo>
                  <a:lnTo>
                    <a:pt x="2" y="19"/>
                  </a:lnTo>
                  <a:lnTo>
                    <a:pt x="3" y="18"/>
                  </a:lnTo>
                  <a:lnTo>
                    <a:pt x="6" y="18"/>
                  </a:lnTo>
                  <a:lnTo>
                    <a:pt x="10" y="17"/>
                  </a:lnTo>
                  <a:lnTo>
                    <a:pt x="14" y="15"/>
                  </a:lnTo>
                  <a:lnTo>
                    <a:pt x="17" y="13"/>
                  </a:lnTo>
                  <a:lnTo>
                    <a:pt x="22" y="10"/>
                  </a:lnTo>
                  <a:lnTo>
                    <a:pt x="26" y="10"/>
                  </a:lnTo>
                  <a:lnTo>
                    <a:pt x="30" y="9"/>
                  </a:lnTo>
                  <a:lnTo>
                    <a:pt x="33" y="9"/>
                  </a:lnTo>
                  <a:lnTo>
                    <a:pt x="38" y="9"/>
                  </a:lnTo>
                  <a:lnTo>
                    <a:pt x="43" y="10"/>
                  </a:lnTo>
                  <a:lnTo>
                    <a:pt x="52" y="13"/>
                  </a:lnTo>
                  <a:lnTo>
                    <a:pt x="63" y="15"/>
                  </a:lnTo>
                  <a:lnTo>
                    <a:pt x="72" y="21"/>
                  </a:lnTo>
                  <a:lnTo>
                    <a:pt x="82" y="25"/>
                  </a:lnTo>
                  <a:lnTo>
                    <a:pt x="88" y="24"/>
                  </a:lnTo>
                  <a:lnTo>
                    <a:pt x="93" y="22"/>
                  </a:lnTo>
                  <a:lnTo>
                    <a:pt x="99" y="22"/>
                  </a:lnTo>
                  <a:lnTo>
                    <a:pt x="105" y="21"/>
                  </a:lnTo>
                  <a:lnTo>
                    <a:pt x="109" y="19"/>
                  </a:lnTo>
                  <a:lnTo>
                    <a:pt x="113" y="18"/>
                  </a:lnTo>
                  <a:lnTo>
                    <a:pt x="116" y="23"/>
                  </a:lnTo>
                  <a:lnTo>
                    <a:pt x="121" y="26"/>
                  </a:lnTo>
                  <a:lnTo>
                    <a:pt x="125" y="29"/>
                  </a:lnTo>
                  <a:lnTo>
                    <a:pt x="131" y="29"/>
                  </a:lnTo>
                  <a:lnTo>
                    <a:pt x="136" y="25"/>
                  </a:lnTo>
                  <a:lnTo>
                    <a:pt x="136" y="24"/>
                  </a:lnTo>
                  <a:lnTo>
                    <a:pt x="136" y="22"/>
                  </a:lnTo>
                  <a:lnTo>
                    <a:pt x="139" y="18"/>
                  </a:lnTo>
                  <a:lnTo>
                    <a:pt x="144" y="16"/>
                  </a:lnTo>
                  <a:lnTo>
                    <a:pt x="148" y="15"/>
                  </a:lnTo>
                  <a:lnTo>
                    <a:pt x="153" y="13"/>
                  </a:lnTo>
                  <a:lnTo>
                    <a:pt x="157" y="9"/>
                  </a:lnTo>
                  <a:lnTo>
                    <a:pt x="154" y="7"/>
                  </a:lnTo>
                  <a:lnTo>
                    <a:pt x="152" y="8"/>
                  </a:lnTo>
                  <a:lnTo>
                    <a:pt x="150" y="8"/>
                  </a:lnTo>
                  <a:lnTo>
                    <a:pt x="150" y="5"/>
                  </a:lnTo>
                  <a:lnTo>
                    <a:pt x="152" y="2"/>
                  </a:lnTo>
                  <a:lnTo>
                    <a:pt x="154" y="0"/>
                  </a:lnTo>
                  <a:lnTo>
                    <a:pt x="155" y="0"/>
                  </a:lnTo>
                  <a:lnTo>
                    <a:pt x="157" y="0"/>
                  </a:lnTo>
                  <a:lnTo>
                    <a:pt x="158" y="2"/>
                  </a:lnTo>
                  <a:lnTo>
                    <a:pt x="161" y="3"/>
                  </a:lnTo>
                  <a:lnTo>
                    <a:pt x="162" y="9"/>
                  </a:lnTo>
                  <a:lnTo>
                    <a:pt x="161" y="13"/>
                  </a:lnTo>
                  <a:lnTo>
                    <a:pt x="157" y="17"/>
                  </a:lnTo>
                  <a:lnTo>
                    <a:pt x="154" y="19"/>
                  </a:lnTo>
                  <a:lnTo>
                    <a:pt x="153" y="23"/>
                  </a:lnTo>
                  <a:lnTo>
                    <a:pt x="154" y="24"/>
                  </a:lnTo>
                  <a:lnTo>
                    <a:pt x="154" y="25"/>
                  </a:lnTo>
                  <a:lnTo>
                    <a:pt x="150" y="27"/>
                  </a:lnTo>
                  <a:lnTo>
                    <a:pt x="142" y="30"/>
                  </a:lnTo>
                  <a:lnTo>
                    <a:pt x="137" y="33"/>
                  </a:lnTo>
                  <a:lnTo>
                    <a:pt x="130" y="34"/>
                  </a:lnTo>
                  <a:lnTo>
                    <a:pt x="122" y="35"/>
                  </a:lnTo>
                  <a:lnTo>
                    <a:pt x="108" y="39"/>
                  </a:lnTo>
                  <a:lnTo>
                    <a:pt x="93" y="41"/>
                  </a:lnTo>
                  <a:lnTo>
                    <a:pt x="89" y="40"/>
                  </a:lnTo>
                  <a:lnTo>
                    <a:pt x="85" y="38"/>
                  </a:lnTo>
                  <a:lnTo>
                    <a:pt x="84" y="38"/>
                  </a:lnTo>
                  <a:lnTo>
                    <a:pt x="82" y="38"/>
                  </a:lnTo>
                  <a:lnTo>
                    <a:pt x="81" y="39"/>
                  </a:lnTo>
                  <a:lnTo>
                    <a:pt x="80" y="41"/>
                  </a:lnTo>
                  <a:lnTo>
                    <a:pt x="78" y="43"/>
                  </a:lnTo>
                  <a:lnTo>
                    <a:pt x="78" y="43"/>
                  </a:lnTo>
                  <a:lnTo>
                    <a:pt x="76" y="43"/>
                  </a:lnTo>
                  <a:lnTo>
                    <a:pt x="72" y="42"/>
                  </a:lnTo>
                  <a:lnTo>
                    <a:pt x="68" y="43"/>
                  </a:lnTo>
                  <a:lnTo>
                    <a:pt x="66" y="43"/>
                  </a:lnTo>
                  <a:lnTo>
                    <a:pt x="63" y="45"/>
                  </a:lnTo>
                  <a:lnTo>
                    <a:pt x="60" y="46"/>
                  </a:lnTo>
                  <a:lnTo>
                    <a:pt x="58" y="45"/>
                  </a:lnTo>
                  <a:lnTo>
                    <a:pt x="57" y="45"/>
                  </a:lnTo>
                  <a:lnTo>
                    <a:pt x="54" y="42"/>
                  </a:lnTo>
                  <a:lnTo>
                    <a:pt x="49" y="40"/>
                  </a:lnTo>
                  <a:lnTo>
                    <a:pt x="40" y="38"/>
                  </a:lnTo>
                  <a:lnTo>
                    <a:pt x="31" y="38"/>
                  </a:lnTo>
                  <a:lnTo>
                    <a:pt x="21" y="38"/>
                  </a:lnTo>
                  <a:lnTo>
                    <a:pt x="11" y="38"/>
                  </a:lnTo>
                  <a:lnTo>
                    <a:pt x="8" y="40"/>
                  </a:lnTo>
                  <a:lnTo>
                    <a:pt x="5" y="4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0" name="Freeform 580"/>
            <p:cNvSpPr>
              <a:spLocks/>
            </p:cNvSpPr>
            <p:nvPr/>
          </p:nvSpPr>
          <p:spPr bwMode="gray">
            <a:xfrm>
              <a:off x="6913563" y="4597401"/>
              <a:ext cx="4763" cy="1588"/>
            </a:xfrm>
            <a:custGeom>
              <a:avLst/>
              <a:gdLst/>
              <a:ahLst/>
              <a:cxnLst>
                <a:cxn ang="0">
                  <a:pos x="2" y="7"/>
                </a:cxn>
                <a:cxn ang="0">
                  <a:pos x="1" y="6"/>
                </a:cxn>
                <a:cxn ang="0">
                  <a:pos x="0" y="5"/>
                </a:cxn>
                <a:cxn ang="0">
                  <a:pos x="1" y="4"/>
                </a:cxn>
                <a:cxn ang="0">
                  <a:pos x="1" y="3"/>
                </a:cxn>
                <a:cxn ang="0">
                  <a:pos x="5" y="2"/>
                </a:cxn>
                <a:cxn ang="0">
                  <a:pos x="7" y="0"/>
                </a:cxn>
                <a:cxn ang="0">
                  <a:pos x="10" y="0"/>
                </a:cxn>
                <a:cxn ang="0">
                  <a:pos x="14" y="0"/>
                </a:cxn>
                <a:cxn ang="0">
                  <a:pos x="14" y="0"/>
                </a:cxn>
                <a:cxn ang="0">
                  <a:pos x="15" y="0"/>
                </a:cxn>
                <a:cxn ang="0">
                  <a:pos x="14" y="2"/>
                </a:cxn>
                <a:cxn ang="0">
                  <a:pos x="12" y="3"/>
                </a:cxn>
                <a:cxn ang="0">
                  <a:pos x="7" y="5"/>
                </a:cxn>
                <a:cxn ang="0">
                  <a:pos x="2" y="7"/>
                </a:cxn>
              </a:cxnLst>
              <a:rect l="0" t="0" r="r" b="b"/>
              <a:pathLst>
                <a:path w="15" h="7">
                  <a:moveTo>
                    <a:pt x="2" y="7"/>
                  </a:moveTo>
                  <a:lnTo>
                    <a:pt x="1" y="6"/>
                  </a:lnTo>
                  <a:lnTo>
                    <a:pt x="0" y="5"/>
                  </a:lnTo>
                  <a:lnTo>
                    <a:pt x="1" y="4"/>
                  </a:lnTo>
                  <a:lnTo>
                    <a:pt x="1" y="3"/>
                  </a:lnTo>
                  <a:lnTo>
                    <a:pt x="5" y="2"/>
                  </a:lnTo>
                  <a:lnTo>
                    <a:pt x="7" y="0"/>
                  </a:lnTo>
                  <a:lnTo>
                    <a:pt x="10" y="0"/>
                  </a:lnTo>
                  <a:lnTo>
                    <a:pt x="14" y="0"/>
                  </a:lnTo>
                  <a:lnTo>
                    <a:pt x="14" y="0"/>
                  </a:lnTo>
                  <a:lnTo>
                    <a:pt x="15" y="0"/>
                  </a:lnTo>
                  <a:lnTo>
                    <a:pt x="14" y="2"/>
                  </a:lnTo>
                  <a:lnTo>
                    <a:pt x="12" y="3"/>
                  </a:lnTo>
                  <a:lnTo>
                    <a:pt x="7" y="5"/>
                  </a:lnTo>
                  <a:lnTo>
                    <a:pt x="2"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1" name="Freeform 581"/>
            <p:cNvSpPr>
              <a:spLocks/>
            </p:cNvSpPr>
            <p:nvPr/>
          </p:nvSpPr>
          <p:spPr bwMode="gray">
            <a:xfrm>
              <a:off x="6913563" y="4597401"/>
              <a:ext cx="4763" cy="1588"/>
            </a:xfrm>
            <a:custGeom>
              <a:avLst/>
              <a:gdLst/>
              <a:ahLst/>
              <a:cxnLst>
                <a:cxn ang="0">
                  <a:pos x="2" y="7"/>
                </a:cxn>
                <a:cxn ang="0">
                  <a:pos x="1" y="6"/>
                </a:cxn>
                <a:cxn ang="0">
                  <a:pos x="0" y="5"/>
                </a:cxn>
                <a:cxn ang="0">
                  <a:pos x="1" y="4"/>
                </a:cxn>
                <a:cxn ang="0">
                  <a:pos x="1" y="3"/>
                </a:cxn>
                <a:cxn ang="0">
                  <a:pos x="5" y="2"/>
                </a:cxn>
                <a:cxn ang="0">
                  <a:pos x="7" y="0"/>
                </a:cxn>
                <a:cxn ang="0">
                  <a:pos x="10" y="0"/>
                </a:cxn>
                <a:cxn ang="0">
                  <a:pos x="14" y="0"/>
                </a:cxn>
                <a:cxn ang="0">
                  <a:pos x="14" y="0"/>
                </a:cxn>
                <a:cxn ang="0">
                  <a:pos x="15" y="0"/>
                </a:cxn>
                <a:cxn ang="0">
                  <a:pos x="14" y="2"/>
                </a:cxn>
                <a:cxn ang="0">
                  <a:pos x="12" y="3"/>
                </a:cxn>
                <a:cxn ang="0">
                  <a:pos x="7" y="5"/>
                </a:cxn>
                <a:cxn ang="0">
                  <a:pos x="2" y="7"/>
                </a:cxn>
              </a:cxnLst>
              <a:rect l="0" t="0" r="r" b="b"/>
              <a:pathLst>
                <a:path w="15" h="7">
                  <a:moveTo>
                    <a:pt x="2" y="7"/>
                  </a:moveTo>
                  <a:lnTo>
                    <a:pt x="1" y="6"/>
                  </a:lnTo>
                  <a:lnTo>
                    <a:pt x="0" y="5"/>
                  </a:lnTo>
                  <a:lnTo>
                    <a:pt x="1" y="4"/>
                  </a:lnTo>
                  <a:lnTo>
                    <a:pt x="1" y="3"/>
                  </a:lnTo>
                  <a:lnTo>
                    <a:pt x="5" y="2"/>
                  </a:lnTo>
                  <a:lnTo>
                    <a:pt x="7" y="0"/>
                  </a:lnTo>
                  <a:lnTo>
                    <a:pt x="10" y="0"/>
                  </a:lnTo>
                  <a:lnTo>
                    <a:pt x="14" y="0"/>
                  </a:lnTo>
                  <a:lnTo>
                    <a:pt x="14" y="0"/>
                  </a:lnTo>
                  <a:lnTo>
                    <a:pt x="15" y="0"/>
                  </a:lnTo>
                  <a:lnTo>
                    <a:pt x="14" y="2"/>
                  </a:lnTo>
                  <a:lnTo>
                    <a:pt x="12" y="3"/>
                  </a:lnTo>
                  <a:lnTo>
                    <a:pt x="7" y="5"/>
                  </a:lnTo>
                  <a:lnTo>
                    <a:pt x="2"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2" name="Freeform 582"/>
            <p:cNvSpPr>
              <a:spLocks/>
            </p:cNvSpPr>
            <p:nvPr/>
          </p:nvSpPr>
          <p:spPr bwMode="gray">
            <a:xfrm>
              <a:off x="6915150" y="4594226"/>
              <a:ext cx="4763" cy="1588"/>
            </a:xfrm>
            <a:custGeom>
              <a:avLst/>
              <a:gdLst/>
              <a:ahLst/>
              <a:cxnLst>
                <a:cxn ang="0">
                  <a:pos x="0" y="7"/>
                </a:cxn>
                <a:cxn ang="0">
                  <a:pos x="2" y="4"/>
                </a:cxn>
                <a:cxn ang="0">
                  <a:pos x="5" y="1"/>
                </a:cxn>
                <a:cxn ang="0">
                  <a:pos x="8" y="0"/>
                </a:cxn>
                <a:cxn ang="0">
                  <a:pos x="12" y="0"/>
                </a:cxn>
                <a:cxn ang="0">
                  <a:pos x="14" y="1"/>
                </a:cxn>
                <a:cxn ang="0">
                  <a:pos x="14" y="2"/>
                </a:cxn>
                <a:cxn ang="0">
                  <a:pos x="15" y="4"/>
                </a:cxn>
                <a:cxn ang="0">
                  <a:pos x="15" y="6"/>
                </a:cxn>
                <a:cxn ang="0">
                  <a:pos x="14" y="7"/>
                </a:cxn>
                <a:cxn ang="0">
                  <a:pos x="12" y="7"/>
                </a:cxn>
                <a:cxn ang="0">
                  <a:pos x="8" y="7"/>
                </a:cxn>
                <a:cxn ang="0">
                  <a:pos x="6" y="7"/>
                </a:cxn>
                <a:cxn ang="0">
                  <a:pos x="2" y="8"/>
                </a:cxn>
                <a:cxn ang="0">
                  <a:pos x="0" y="7"/>
                </a:cxn>
              </a:cxnLst>
              <a:rect l="0" t="0" r="r" b="b"/>
              <a:pathLst>
                <a:path w="15" h="8">
                  <a:moveTo>
                    <a:pt x="0" y="7"/>
                  </a:moveTo>
                  <a:lnTo>
                    <a:pt x="2" y="4"/>
                  </a:lnTo>
                  <a:lnTo>
                    <a:pt x="5" y="1"/>
                  </a:lnTo>
                  <a:lnTo>
                    <a:pt x="8" y="0"/>
                  </a:lnTo>
                  <a:lnTo>
                    <a:pt x="12" y="0"/>
                  </a:lnTo>
                  <a:lnTo>
                    <a:pt x="14" y="1"/>
                  </a:lnTo>
                  <a:lnTo>
                    <a:pt x="14" y="2"/>
                  </a:lnTo>
                  <a:lnTo>
                    <a:pt x="15" y="4"/>
                  </a:lnTo>
                  <a:lnTo>
                    <a:pt x="15" y="6"/>
                  </a:lnTo>
                  <a:lnTo>
                    <a:pt x="14" y="7"/>
                  </a:lnTo>
                  <a:lnTo>
                    <a:pt x="12" y="7"/>
                  </a:lnTo>
                  <a:lnTo>
                    <a:pt x="8" y="7"/>
                  </a:lnTo>
                  <a:lnTo>
                    <a:pt x="6" y="7"/>
                  </a:lnTo>
                  <a:lnTo>
                    <a:pt x="2" y="8"/>
                  </a:lnTo>
                  <a:lnTo>
                    <a:pt x="0"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3" name="Freeform 583"/>
            <p:cNvSpPr>
              <a:spLocks/>
            </p:cNvSpPr>
            <p:nvPr/>
          </p:nvSpPr>
          <p:spPr bwMode="gray">
            <a:xfrm>
              <a:off x="6915150" y="4594226"/>
              <a:ext cx="4763" cy="1588"/>
            </a:xfrm>
            <a:custGeom>
              <a:avLst/>
              <a:gdLst/>
              <a:ahLst/>
              <a:cxnLst>
                <a:cxn ang="0">
                  <a:pos x="0" y="7"/>
                </a:cxn>
                <a:cxn ang="0">
                  <a:pos x="2" y="4"/>
                </a:cxn>
                <a:cxn ang="0">
                  <a:pos x="5" y="1"/>
                </a:cxn>
                <a:cxn ang="0">
                  <a:pos x="8" y="0"/>
                </a:cxn>
                <a:cxn ang="0">
                  <a:pos x="12" y="0"/>
                </a:cxn>
                <a:cxn ang="0">
                  <a:pos x="14" y="1"/>
                </a:cxn>
                <a:cxn ang="0">
                  <a:pos x="14" y="2"/>
                </a:cxn>
                <a:cxn ang="0">
                  <a:pos x="15" y="4"/>
                </a:cxn>
                <a:cxn ang="0">
                  <a:pos x="15" y="6"/>
                </a:cxn>
                <a:cxn ang="0">
                  <a:pos x="14" y="7"/>
                </a:cxn>
                <a:cxn ang="0">
                  <a:pos x="12" y="7"/>
                </a:cxn>
                <a:cxn ang="0">
                  <a:pos x="8" y="7"/>
                </a:cxn>
                <a:cxn ang="0">
                  <a:pos x="6" y="7"/>
                </a:cxn>
                <a:cxn ang="0">
                  <a:pos x="2" y="8"/>
                </a:cxn>
                <a:cxn ang="0">
                  <a:pos x="0" y="7"/>
                </a:cxn>
              </a:cxnLst>
              <a:rect l="0" t="0" r="r" b="b"/>
              <a:pathLst>
                <a:path w="15" h="8">
                  <a:moveTo>
                    <a:pt x="0" y="7"/>
                  </a:moveTo>
                  <a:lnTo>
                    <a:pt x="2" y="4"/>
                  </a:lnTo>
                  <a:lnTo>
                    <a:pt x="5" y="1"/>
                  </a:lnTo>
                  <a:lnTo>
                    <a:pt x="8" y="0"/>
                  </a:lnTo>
                  <a:lnTo>
                    <a:pt x="12" y="0"/>
                  </a:lnTo>
                  <a:lnTo>
                    <a:pt x="14" y="1"/>
                  </a:lnTo>
                  <a:lnTo>
                    <a:pt x="14" y="2"/>
                  </a:lnTo>
                  <a:lnTo>
                    <a:pt x="15" y="4"/>
                  </a:lnTo>
                  <a:lnTo>
                    <a:pt x="15" y="6"/>
                  </a:lnTo>
                  <a:lnTo>
                    <a:pt x="14" y="7"/>
                  </a:lnTo>
                  <a:lnTo>
                    <a:pt x="12" y="7"/>
                  </a:lnTo>
                  <a:lnTo>
                    <a:pt x="8" y="7"/>
                  </a:lnTo>
                  <a:lnTo>
                    <a:pt x="6" y="7"/>
                  </a:lnTo>
                  <a:lnTo>
                    <a:pt x="2" y="8"/>
                  </a:lnTo>
                  <a:lnTo>
                    <a:pt x="0"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4" name="Freeform 584"/>
            <p:cNvSpPr>
              <a:spLocks/>
            </p:cNvSpPr>
            <p:nvPr/>
          </p:nvSpPr>
          <p:spPr bwMode="gray">
            <a:xfrm>
              <a:off x="6918325" y="4592638"/>
              <a:ext cx="11113" cy="6350"/>
            </a:xfrm>
            <a:custGeom>
              <a:avLst/>
              <a:gdLst/>
              <a:ahLst/>
              <a:cxnLst>
                <a:cxn ang="0">
                  <a:pos x="13" y="3"/>
                </a:cxn>
                <a:cxn ang="0">
                  <a:pos x="16" y="3"/>
                </a:cxn>
                <a:cxn ang="0">
                  <a:pos x="17" y="4"/>
                </a:cxn>
                <a:cxn ang="0">
                  <a:pos x="17" y="6"/>
                </a:cxn>
                <a:cxn ang="0">
                  <a:pos x="18" y="8"/>
                </a:cxn>
                <a:cxn ang="0">
                  <a:pos x="21" y="4"/>
                </a:cxn>
                <a:cxn ang="0">
                  <a:pos x="25" y="0"/>
                </a:cxn>
                <a:cxn ang="0">
                  <a:pos x="29" y="0"/>
                </a:cxn>
                <a:cxn ang="0">
                  <a:pos x="32" y="0"/>
                </a:cxn>
                <a:cxn ang="0">
                  <a:pos x="34" y="0"/>
                </a:cxn>
                <a:cxn ang="0">
                  <a:pos x="38" y="2"/>
                </a:cxn>
                <a:cxn ang="0">
                  <a:pos x="33" y="4"/>
                </a:cxn>
                <a:cxn ang="0">
                  <a:pos x="29" y="7"/>
                </a:cxn>
                <a:cxn ang="0">
                  <a:pos x="24" y="12"/>
                </a:cxn>
                <a:cxn ang="0">
                  <a:pos x="21" y="16"/>
                </a:cxn>
                <a:cxn ang="0">
                  <a:pos x="20" y="18"/>
                </a:cxn>
                <a:cxn ang="0">
                  <a:pos x="17" y="18"/>
                </a:cxn>
                <a:cxn ang="0">
                  <a:pos x="16" y="18"/>
                </a:cxn>
                <a:cxn ang="0">
                  <a:pos x="13" y="18"/>
                </a:cxn>
                <a:cxn ang="0">
                  <a:pos x="8" y="18"/>
                </a:cxn>
                <a:cxn ang="0">
                  <a:pos x="4" y="17"/>
                </a:cxn>
                <a:cxn ang="0">
                  <a:pos x="1" y="17"/>
                </a:cxn>
                <a:cxn ang="0">
                  <a:pos x="0" y="16"/>
                </a:cxn>
                <a:cxn ang="0">
                  <a:pos x="0" y="16"/>
                </a:cxn>
                <a:cxn ang="0">
                  <a:pos x="1" y="15"/>
                </a:cxn>
                <a:cxn ang="0">
                  <a:pos x="5" y="12"/>
                </a:cxn>
                <a:cxn ang="0">
                  <a:pos x="7" y="11"/>
                </a:cxn>
                <a:cxn ang="0">
                  <a:pos x="13" y="7"/>
                </a:cxn>
                <a:cxn ang="0">
                  <a:pos x="13" y="6"/>
                </a:cxn>
                <a:cxn ang="0">
                  <a:pos x="13" y="6"/>
                </a:cxn>
                <a:cxn ang="0">
                  <a:pos x="12" y="6"/>
                </a:cxn>
                <a:cxn ang="0">
                  <a:pos x="12" y="4"/>
                </a:cxn>
                <a:cxn ang="0">
                  <a:pos x="13" y="3"/>
                </a:cxn>
              </a:cxnLst>
              <a:rect l="0" t="0" r="r" b="b"/>
              <a:pathLst>
                <a:path w="38" h="18">
                  <a:moveTo>
                    <a:pt x="13" y="3"/>
                  </a:moveTo>
                  <a:lnTo>
                    <a:pt x="16" y="3"/>
                  </a:lnTo>
                  <a:lnTo>
                    <a:pt x="17" y="4"/>
                  </a:lnTo>
                  <a:lnTo>
                    <a:pt x="17" y="6"/>
                  </a:lnTo>
                  <a:lnTo>
                    <a:pt x="18" y="8"/>
                  </a:lnTo>
                  <a:lnTo>
                    <a:pt x="21" y="4"/>
                  </a:lnTo>
                  <a:lnTo>
                    <a:pt x="25" y="0"/>
                  </a:lnTo>
                  <a:lnTo>
                    <a:pt x="29" y="0"/>
                  </a:lnTo>
                  <a:lnTo>
                    <a:pt x="32" y="0"/>
                  </a:lnTo>
                  <a:lnTo>
                    <a:pt x="34" y="0"/>
                  </a:lnTo>
                  <a:lnTo>
                    <a:pt x="38" y="2"/>
                  </a:lnTo>
                  <a:lnTo>
                    <a:pt x="33" y="4"/>
                  </a:lnTo>
                  <a:lnTo>
                    <a:pt x="29" y="7"/>
                  </a:lnTo>
                  <a:lnTo>
                    <a:pt x="24" y="12"/>
                  </a:lnTo>
                  <a:lnTo>
                    <a:pt x="21" y="16"/>
                  </a:lnTo>
                  <a:lnTo>
                    <a:pt x="20" y="18"/>
                  </a:lnTo>
                  <a:lnTo>
                    <a:pt x="17" y="18"/>
                  </a:lnTo>
                  <a:lnTo>
                    <a:pt x="16" y="18"/>
                  </a:lnTo>
                  <a:lnTo>
                    <a:pt x="13" y="18"/>
                  </a:lnTo>
                  <a:lnTo>
                    <a:pt x="8" y="18"/>
                  </a:lnTo>
                  <a:lnTo>
                    <a:pt x="4" y="17"/>
                  </a:lnTo>
                  <a:lnTo>
                    <a:pt x="1" y="17"/>
                  </a:lnTo>
                  <a:lnTo>
                    <a:pt x="0" y="16"/>
                  </a:lnTo>
                  <a:lnTo>
                    <a:pt x="0" y="16"/>
                  </a:lnTo>
                  <a:lnTo>
                    <a:pt x="1" y="15"/>
                  </a:lnTo>
                  <a:lnTo>
                    <a:pt x="5" y="12"/>
                  </a:lnTo>
                  <a:lnTo>
                    <a:pt x="7" y="11"/>
                  </a:lnTo>
                  <a:lnTo>
                    <a:pt x="13" y="7"/>
                  </a:lnTo>
                  <a:lnTo>
                    <a:pt x="13" y="6"/>
                  </a:lnTo>
                  <a:lnTo>
                    <a:pt x="13" y="6"/>
                  </a:lnTo>
                  <a:lnTo>
                    <a:pt x="12" y="6"/>
                  </a:lnTo>
                  <a:lnTo>
                    <a:pt x="12" y="4"/>
                  </a:lnTo>
                  <a:lnTo>
                    <a:pt x="13"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5" name="Freeform 585"/>
            <p:cNvSpPr>
              <a:spLocks/>
            </p:cNvSpPr>
            <p:nvPr/>
          </p:nvSpPr>
          <p:spPr bwMode="gray">
            <a:xfrm>
              <a:off x="6918325" y="4592638"/>
              <a:ext cx="11113" cy="6350"/>
            </a:xfrm>
            <a:custGeom>
              <a:avLst/>
              <a:gdLst/>
              <a:ahLst/>
              <a:cxnLst>
                <a:cxn ang="0">
                  <a:pos x="13" y="3"/>
                </a:cxn>
                <a:cxn ang="0">
                  <a:pos x="16" y="3"/>
                </a:cxn>
                <a:cxn ang="0">
                  <a:pos x="17" y="4"/>
                </a:cxn>
                <a:cxn ang="0">
                  <a:pos x="17" y="6"/>
                </a:cxn>
                <a:cxn ang="0">
                  <a:pos x="18" y="8"/>
                </a:cxn>
                <a:cxn ang="0">
                  <a:pos x="21" y="4"/>
                </a:cxn>
                <a:cxn ang="0">
                  <a:pos x="25" y="0"/>
                </a:cxn>
                <a:cxn ang="0">
                  <a:pos x="29" y="0"/>
                </a:cxn>
                <a:cxn ang="0">
                  <a:pos x="32" y="0"/>
                </a:cxn>
                <a:cxn ang="0">
                  <a:pos x="34" y="0"/>
                </a:cxn>
                <a:cxn ang="0">
                  <a:pos x="38" y="2"/>
                </a:cxn>
                <a:cxn ang="0">
                  <a:pos x="33" y="4"/>
                </a:cxn>
                <a:cxn ang="0">
                  <a:pos x="29" y="7"/>
                </a:cxn>
                <a:cxn ang="0">
                  <a:pos x="24" y="12"/>
                </a:cxn>
                <a:cxn ang="0">
                  <a:pos x="21" y="16"/>
                </a:cxn>
                <a:cxn ang="0">
                  <a:pos x="20" y="18"/>
                </a:cxn>
                <a:cxn ang="0">
                  <a:pos x="17" y="18"/>
                </a:cxn>
                <a:cxn ang="0">
                  <a:pos x="16" y="18"/>
                </a:cxn>
                <a:cxn ang="0">
                  <a:pos x="13" y="18"/>
                </a:cxn>
                <a:cxn ang="0">
                  <a:pos x="8" y="18"/>
                </a:cxn>
                <a:cxn ang="0">
                  <a:pos x="4" y="17"/>
                </a:cxn>
                <a:cxn ang="0">
                  <a:pos x="1" y="17"/>
                </a:cxn>
                <a:cxn ang="0">
                  <a:pos x="0" y="16"/>
                </a:cxn>
                <a:cxn ang="0">
                  <a:pos x="0" y="16"/>
                </a:cxn>
                <a:cxn ang="0">
                  <a:pos x="1" y="15"/>
                </a:cxn>
                <a:cxn ang="0">
                  <a:pos x="5" y="12"/>
                </a:cxn>
                <a:cxn ang="0">
                  <a:pos x="7" y="11"/>
                </a:cxn>
                <a:cxn ang="0">
                  <a:pos x="13" y="7"/>
                </a:cxn>
                <a:cxn ang="0">
                  <a:pos x="13" y="6"/>
                </a:cxn>
                <a:cxn ang="0">
                  <a:pos x="13" y="6"/>
                </a:cxn>
                <a:cxn ang="0">
                  <a:pos x="12" y="6"/>
                </a:cxn>
                <a:cxn ang="0">
                  <a:pos x="12" y="4"/>
                </a:cxn>
                <a:cxn ang="0">
                  <a:pos x="13" y="3"/>
                </a:cxn>
              </a:cxnLst>
              <a:rect l="0" t="0" r="r" b="b"/>
              <a:pathLst>
                <a:path w="38" h="18">
                  <a:moveTo>
                    <a:pt x="13" y="3"/>
                  </a:moveTo>
                  <a:lnTo>
                    <a:pt x="16" y="3"/>
                  </a:lnTo>
                  <a:lnTo>
                    <a:pt x="17" y="4"/>
                  </a:lnTo>
                  <a:lnTo>
                    <a:pt x="17" y="6"/>
                  </a:lnTo>
                  <a:lnTo>
                    <a:pt x="18" y="8"/>
                  </a:lnTo>
                  <a:lnTo>
                    <a:pt x="21" y="4"/>
                  </a:lnTo>
                  <a:lnTo>
                    <a:pt x="25" y="0"/>
                  </a:lnTo>
                  <a:lnTo>
                    <a:pt x="29" y="0"/>
                  </a:lnTo>
                  <a:lnTo>
                    <a:pt x="32" y="0"/>
                  </a:lnTo>
                  <a:lnTo>
                    <a:pt x="34" y="0"/>
                  </a:lnTo>
                  <a:lnTo>
                    <a:pt x="38" y="2"/>
                  </a:lnTo>
                  <a:lnTo>
                    <a:pt x="33" y="4"/>
                  </a:lnTo>
                  <a:lnTo>
                    <a:pt x="29" y="7"/>
                  </a:lnTo>
                  <a:lnTo>
                    <a:pt x="24" y="12"/>
                  </a:lnTo>
                  <a:lnTo>
                    <a:pt x="21" y="16"/>
                  </a:lnTo>
                  <a:lnTo>
                    <a:pt x="20" y="18"/>
                  </a:lnTo>
                  <a:lnTo>
                    <a:pt x="17" y="18"/>
                  </a:lnTo>
                  <a:lnTo>
                    <a:pt x="16" y="18"/>
                  </a:lnTo>
                  <a:lnTo>
                    <a:pt x="13" y="18"/>
                  </a:lnTo>
                  <a:lnTo>
                    <a:pt x="8" y="18"/>
                  </a:lnTo>
                  <a:lnTo>
                    <a:pt x="4" y="17"/>
                  </a:lnTo>
                  <a:lnTo>
                    <a:pt x="1" y="17"/>
                  </a:lnTo>
                  <a:lnTo>
                    <a:pt x="0" y="16"/>
                  </a:lnTo>
                  <a:lnTo>
                    <a:pt x="0" y="16"/>
                  </a:lnTo>
                  <a:lnTo>
                    <a:pt x="1" y="15"/>
                  </a:lnTo>
                  <a:lnTo>
                    <a:pt x="5" y="12"/>
                  </a:lnTo>
                  <a:lnTo>
                    <a:pt x="7" y="11"/>
                  </a:lnTo>
                  <a:lnTo>
                    <a:pt x="13" y="7"/>
                  </a:lnTo>
                  <a:lnTo>
                    <a:pt x="13" y="6"/>
                  </a:lnTo>
                  <a:lnTo>
                    <a:pt x="13" y="6"/>
                  </a:lnTo>
                  <a:lnTo>
                    <a:pt x="12" y="6"/>
                  </a:lnTo>
                  <a:lnTo>
                    <a:pt x="12" y="4"/>
                  </a:lnTo>
                  <a:lnTo>
                    <a:pt x="13"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6" name="Freeform 586"/>
            <p:cNvSpPr>
              <a:spLocks/>
            </p:cNvSpPr>
            <p:nvPr/>
          </p:nvSpPr>
          <p:spPr bwMode="gray">
            <a:xfrm>
              <a:off x="6929438" y="4592638"/>
              <a:ext cx="6350" cy="6350"/>
            </a:xfrm>
            <a:custGeom>
              <a:avLst/>
              <a:gdLst/>
              <a:ahLst/>
              <a:cxnLst>
                <a:cxn ang="0">
                  <a:pos x="1" y="10"/>
                </a:cxn>
                <a:cxn ang="0">
                  <a:pos x="5" y="7"/>
                </a:cxn>
                <a:cxn ang="0">
                  <a:pos x="11" y="5"/>
                </a:cxn>
                <a:cxn ang="0">
                  <a:pos x="13" y="3"/>
                </a:cxn>
                <a:cxn ang="0">
                  <a:pos x="16" y="1"/>
                </a:cxn>
                <a:cxn ang="0">
                  <a:pos x="17" y="0"/>
                </a:cxn>
                <a:cxn ang="0">
                  <a:pos x="17" y="0"/>
                </a:cxn>
                <a:cxn ang="0">
                  <a:pos x="18" y="1"/>
                </a:cxn>
                <a:cxn ang="0">
                  <a:pos x="18" y="4"/>
                </a:cxn>
                <a:cxn ang="0">
                  <a:pos x="16" y="9"/>
                </a:cxn>
                <a:cxn ang="0">
                  <a:pos x="13" y="13"/>
                </a:cxn>
                <a:cxn ang="0">
                  <a:pos x="11" y="17"/>
                </a:cxn>
                <a:cxn ang="0">
                  <a:pos x="9" y="18"/>
                </a:cxn>
                <a:cxn ang="0">
                  <a:pos x="8" y="18"/>
                </a:cxn>
                <a:cxn ang="0">
                  <a:pos x="5" y="16"/>
                </a:cxn>
                <a:cxn ang="0">
                  <a:pos x="3" y="13"/>
                </a:cxn>
                <a:cxn ang="0">
                  <a:pos x="1" y="13"/>
                </a:cxn>
                <a:cxn ang="0">
                  <a:pos x="0" y="12"/>
                </a:cxn>
                <a:cxn ang="0">
                  <a:pos x="1" y="10"/>
                </a:cxn>
              </a:cxnLst>
              <a:rect l="0" t="0" r="r" b="b"/>
              <a:pathLst>
                <a:path w="18" h="18">
                  <a:moveTo>
                    <a:pt x="1" y="10"/>
                  </a:moveTo>
                  <a:lnTo>
                    <a:pt x="5" y="7"/>
                  </a:lnTo>
                  <a:lnTo>
                    <a:pt x="11" y="5"/>
                  </a:lnTo>
                  <a:lnTo>
                    <a:pt x="13" y="3"/>
                  </a:lnTo>
                  <a:lnTo>
                    <a:pt x="16" y="1"/>
                  </a:lnTo>
                  <a:lnTo>
                    <a:pt x="17" y="0"/>
                  </a:lnTo>
                  <a:lnTo>
                    <a:pt x="17" y="0"/>
                  </a:lnTo>
                  <a:lnTo>
                    <a:pt x="18" y="1"/>
                  </a:lnTo>
                  <a:lnTo>
                    <a:pt x="18" y="4"/>
                  </a:lnTo>
                  <a:lnTo>
                    <a:pt x="16" y="9"/>
                  </a:lnTo>
                  <a:lnTo>
                    <a:pt x="13" y="13"/>
                  </a:lnTo>
                  <a:lnTo>
                    <a:pt x="11" y="17"/>
                  </a:lnTo>
                  <a:lnTo>
                    <a:pt x="9" y="18"/>
                  </a:lnTo>
                  <a:lnTo>
                    <a:pt x="8" y="18"/>
                  </a:lnTo>
                  <a:lnTo>
                    <a:pt x="5" y="16"/>
                  </a:lnTo>
                  <a:lnTo>
                    <a:pt x="3" y="13"/>
                  </a:lnTo>
                  <a:lnTo>
                    <a:pt x="1" y="13"/>
                  </a:lnTo>
                  <a:lnTo>
                    <a:pt x="0" y="12"/>
                  </a:lnTo>
                  <a:lnTo>
                    <a:pt x="1" y="1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7" name="Freeform 587"/>
            <p:cNvSpPr>
              <a:spLocks/>
            </p:cNvSpPr>
            <p:nvPr/>
          </p:nvSpPr>
          <p:spPr bwMode="gray">
            <a:xfrm>
              <a:off x="6929438" y="4592638"/>
              <a:ext cx="6350" cy="6350"/>
            </a:xfrm>
            <a:custGeom>
              <a:avLst/>
              <a:gdLst/>
              <a:ahLst/>
              <a:cxnLst>
                <a:cxn ang="0">
                  <a:pos x="1" y="10"/>
                </a:cxn>
                <a:cxn ang="0">
                  <a:pos x="5" y="7"/>
                </a:cxn>
                <a:cxn ang="0">
                  <a:pos x="11" y="5"/>
                </a:cxn>
                <a:cxn ang="0">
                  <a:pos x="13" y="3"/>
                </a:cxn>
                <a:cxn ang="0">
                  <a:pos x="16" y="1"/>
                </a:cxn>
                <a:cxn ang="0">
                  <a:pos x="17" y="0"/>
                </a:cxn>
                <a:cxn ang="0">
                  <a:pos x="17" y="0"/>
                </a:cxn>
                <a:cxn ang="0">
                  <a:pos x="18" y="1"/>
                </a:cxn>
                <a:cxn ang="0">
                  <a:pos x="18" y="4"/>
                </a:cxn>
                <a:cxn ang="0">
                  <a:pos x="16" y="9"/>
                </a:cxn>
                <a:cxn ang="0">
                  <a:pos x="13" y="13"/>
                </a:cxn>
                <a:cxn ang="0">
                  <a:pos x="11" y="17"/>
                </a:cxn>
                <a:cxn ang="0">
                  <a:pos x="9" y="18"/>
                </a:cxn>
                <a:cxn ang="0">
                  <a:pos x="8" y="18"/>
                </a:cxn>
                <a:cxn ang="0">
                  <a:pos x="5" y="16"/>
                </a:cxn>
                <a:cxn ang="0">
                  <a:pos x="3" y="13"/>
                </a:cxn>
                <a:cxn ang="0">
                  <a:pos x="1" y="13"/>
                </a:cxn>
                <a:cxn ang="0">
                  <a:pos x="0" y="12"/>
                </a:cxn>
                <a:cxn ang="0">
                  <a:pos x="1" y="10"/>
                </a:cxn>
              </a:cxnLst>
              <a:rect l="0" t="0" r="r" b="b"/>
              <a:pathLst>
                <a:path w="18" h="18">
                  <a:moveTo>
                    <a:pt x="1" y="10"/>
                  </a:moveTo>
                  <a:lnTo>
                    <a:pt x="5" y="7"/>
                  </a:lnTo>
                  <a:lnTo>
                    <a:pt x="11" y="5"/>
                  </a:lnTo>
                  <a:lnTo>
                    <a:pt x="13" y="3"/>
                  </a:lnTo>
                  <a:lnTo>
                    <a:pt x="16" y="1"/>
                  </a:lnTo>
                  <a:lnTo>
                    <a:pt x="17" y="0"/>
                  </a:lnTo>
                  <a:lnTo>
                    <a:pt x="17" y="0"/>
                  </a:lnTo>
                  <a:lnTo>
                    <a:pt x="18" y="1"/>
                  </a:lnTo>
                  <a:lnTo>
                    <a:pt x="18" y="4"/>
                  </a:lnTo>
                  <a:lnTo>
                    <a:pt x="16" y="9"/>
                  </a:lnTo>
                  <a:lnTo>
                    <a:pt x="13" y="13"/>
                  </a:lnTo>
                  <a:lnTo>
                    <a:pt x="11" y="17"/>
                  </a:lnTo>
                  <a:lnTo>
                    <a:pt x="9" y="18"/>
                  </a:lnTo>
                  <a:lnTo>
                    <a:pt x="8" y="18"/>
                  </a:lnTo>
                  <a:lnTo>
                    <a:pt x="5" y="16"/>
                  </a:lnTo>
                  <a:lnTo>
                    <a:pt x="3" y="13"/>
                  </a:lnTo>
                  <a:lnTo>
                    <a:pt x="1" y="13"/>
                  </a:lnTo>
                  <a:lnTo>
                    <a:pt x="0" y="12"/>
                  </a:lnTo>
                  <a:lnTo>
                    <a:pt x="1" y="1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8" name="Freeform 588"/>
            <p:cNvSpPr>
              <a:spLocks/>
            </p:cNvSpPr>
            <p:nvPr/>
          </p:nvSpPr>
          <p:spPr bwMode="gray">
            <a:xfrm>
              <a:off x="6935788" y="4592638"/>
              <a:ext cx="14288" cy="4763"/>
            </a:xfrm>
            <a:custGeom>
              <a:avLst/>
              <a:gdLst/>
              <a:ahLst/>
              <a:cxnLst>
                <a:cxn ang="0">
                  <a:pos x="4" y="7"/>
                </a:cxn>
                <a:cxn ang="0">
                  <a:pos x="6" y="2"/>
                </a:cxn>
                <a:cxn ang="0">
                  <a:pos x="8" y="0"/>
                </a:cxn>
                <a:cxn ang="0">
                  <a:pos x="12" y="0"/>
                </a:cxn>
                <a:cxn ang="0">
                  <a:pos x="19" y="2"/>
                </a:cxn>
                <a:cxn ang="0">
                  <a:pos x="24" y="2"/>
                </a:cxn>
                <a:cxn ang="0">
                  <a:pos x="31" y="0"/>
                </a:cxn>
                <a:cxn ang="0">
                  <a:pos x="34" y="2"/>
                </a:cxn>
                <a:cxn ang="0">
                  <a:pos x="39" y="3"/>
                </a:cxn>
                <a:cxn ang="0">
                  <a:pos x="40" y="4"/>
                </a:cxn>
                <a:cxn ang="0">
                  <a:pos x="41" y="5"/>
                </a:cxn>
                <a:cxn ang="0">
                  <a:pos x="41" y="6"/>
                </a:cxn>
                <a:cxn ang="0">
                  <a:pos x="41" y="7"/>
                </a:cxn>
                <a:cxn ang="0">
                  <a:pos x="39" y="10"/>
                </a:cxn>
                <a:cxn ang="0">
                  <a:pos x="37" y="12"/>
                </a:cxn>
                <a:cxn ang="0">
                  <a:pos x="28" y="13"/>
                </a:cxn>
                <a:cxn ang="0">
                  <a:pos x="19" y="14"/>
                </a:cxn>
                <a:cxn ang="0">
                  <a:pos x="11" y="15"/>
                </a:cxn>
                <a:cxn ang="0">
                  <a:pos x="3" y="16"/>
                </a:cxn>
                <a:cxn ang="0">
                  <a:pos x="0" y="14"/>
                </a:cxn>
                <a:cxn ang="0">
                  <a:pos x="0" y="12"/>
                </a:cxn>
                <a:cxn ang="0">
                  <a:pos x="1" y="10"/>
                </a:cxn>
                <a:cxn ang="0">
                  <a:pos x="4" y="7"/>
                </a:cxn>
              </a:cxnLst>
              <a:rect l="0" t="0" r="r" b="b"/>
              <a:pathLst>
                <a:path w="41" h="16">
                  <a:moveTo>
                    <a:pt x="4" y="7"/>
                  </a:moveTo>
                  <a:lnTo>
                    <a:pt x="6" y="2"/>
                  </a:lnTo>
                  <a:lnTo>
                    <a:pt x="8" y="0"/>
                  </a:lnTo>
                  <a:lnTo>
                    <a:pt x="12" y="0"/>
                  </a:lnTo>
                  <a:lnTo>
                    <a:pt x="19" y="2"/>
                  </a:lnTo>
                  <a:lnTo>
                    <a:pt x="24" y="2"/>
                  </a:lnTo>
                  <a:lnTo>
                    <a:pt x="31" y="0"/>
                  </a:lnTo>
                  <a:lnTo>
                    <a:pt x="34" y="2"/>
                  </a:lnTo>
                  <a:lnTo>
                    <a:pt x="39" y="3"/>
                  </a:lnTo>
                  <a:lnTo>
                    <a:pt x="40" y="4"/>
                  </a:lnTo>
                  <a:lnTo>
                    <a:pt x="41" y="5"/>
                  </a:lnTo>
                  <a:lnTo>
                    <a:pt x="41" y="6"/>
                  </a:lnTo>
                  <a:lnTo>
                    <a:pt x="41" y="7"/>
                  </a:lnTo>
                  <a:lnTo>
                    <a:pt x="39" y="10"/>
                  </a:lnTo>
                  <a:lnTo>
                    <a:pt x="37" y="12"/>
                  </a:lnTo>
                  <a:lnTo>
                    <a:pt x="28" y="13"/>
                  </a:lnTo>
                  <a:lnTo>
                    <a:pt x="19" y="14"/>
                  </a:lnTo>
                  <a:lnTo>
                    <a:pt x="11" y="15"/>
                  </a:lnTo>
                  <a:lnTo>
                    <a:pt x="3" y="16"/>
                  </a:lnTo>
                  <a:lnTo>
                    <a:pt x="0" y="14"/>
                  </a:lnTo>
                  <a:lnTo>
                    <a:pt x="0" y="12"/>
                  </a:lnTo>
                  <a:lnTo>
                    <a:pt x="1" y="10"/>
                  </a:lnTo>
                  <a:lnTo>
                    <a:pt x="4"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89" name="Freeform 589"/>
            <p:cNvSpPr>
              <a:spLocks/>
            </p:cNvSpPr>
            <p:nvPr/>
          </p:nvSpPr>
          <p:spPr bwMode="gray">
            <a:xfrm>
              <a:off x="6935788" y="4592638"/>
              <a:ext cx="14288" cy="4763"/>
            </a:xfrm>
            <a:custGeom>
              <a:avLst/>
              <a:gdLst/>
              <a:ahLst/>
              <a:cxnLst>
                <a:cxn ang="0">
                  <a:pos x="4" y="7"/>
                </a:cxn>
                <a:cxn ang="0">
                  <a:pos x="6" y="2"/>
                </a:cxn>
                <a:cxn ang="0">
                  <a:pos x="8" y="0"/>
                </a:cxn>
                <a:cxn ang="0">
                  <a:pos x="12" y="0"/>
                </a:cxn>
                <a:cxn ang="0">
                  <a:pos x="19" y="2"/>
                </a:cxn>
                <a:cxn ang="0">
                  <a:pos x="24" y="2"/>
                </a:cxn>
                <a:cxn ang="0">
                  <a:pos x="31" y="0"/>
                </a:cxn>
                <a:cxn ang="0">
                  <a:pos x="34" y="2"/>
                </a:cxn>
                <a:cxn ang="0">
                  <a:pos x="39" y="3"/>
                </a:cxn>
                <a:cxn ang="0">
                  <a:pos x="40" y="4"/>
                </a:cxn>
                <a:cxn ang="0">
                  <a:pos x="41" y="5"/>
                </a:cxn>
                <a:cxn ang="0">
                  <a:pos x="41" y="6"/>
                </a:cxn>
                <a:cxn ang="0">
                  <a:pos x="41" y="7"/>
                </a:cxn>
                <a:cxn ang="0">
                  <a:pos x="39" y="10"/>
                </a:cxn>
                <a:cxn ang="0">
                  <a:pos x="37" y="12"/>
                </a:cxn>
                <a:cxn ang="0">
                  <a:pos x="28" y="13"/>
                </a:cxn>
                <a:cxn ang="0">
                  <a:pos x="19" y="14"/>
                </a:cxn>
                <a:cxn ang="0">
                  <a:pos x="11" y="15"/>
                </a:cxn>
                <a:cxn ang="0">
                  <a:pos x="3" y="16"/>
                </a:cxn>
                <a:cxn ang="0">
                  <a:pos x="0" y="14"/>
                </a:cxn>
                <a:cxn ang="0">
                  <a:pos x="0" y="12"/>
                </a:cxn>
                <a:cxn ang="0">
                  <a:pos x="1" y="10"/>
                </a:cxn>
                <a:cxn ang="0">
                  <a:pos x="4" y="7"/>
                </a:cxn>
              </a:cxnLst>
              <a:rect l="0" t="0" r="r" b="b"/>
              <a:pathLst>
                <a:path w="41" h="16">
                  <a:moveTo>
                    <a:pt x="4" y="7"/>
                  </a:moveTo>
                  <a:lnTo>
                    <a:pt x="6" y="2"/>
                  </a:lnTo>
                  <a:lnTo>
                    <a:pt x="8" y="0"/>
                  </a:lnTo>
                  <a:lnTo>
                    <a:pt x="12" y="0"/>
                  </a:lnTo>
                  <a:lnTo>
                    <a:pt x="19" y="2"/>
                  </a:lnTo>
                  <a:lnTo>
                    <a:pt x="24" y="2"/>
                  </a:lnTo>
                  <a:lnTo>
                    <a:pt x="31" y="0"/>
                  </a:lnTo>
                  <a:lnTo>
                    <a:pt x="34" y="2"/>
                  </a:lnTo>
                  <a:lnTo>
                    <a:pt x="39" y="3"/>
                  </a:lnTo>
                  <a:lnTo>
                    <a:pt x="40" y="4"/>
                  </a:lnTo>
                  <a:lnTo>
                    <a:pt x="41" y="5"/>
                  </a:lnTo>
                  <a:lnTo>
                    <a:pt x="41" y="6"/>
                  </a:lnTo>
                  <a:lnTo>
                    <a:pt x="41" y="7"/>
                  </a:lnTo>
                  <a:lnTo>
                    <a:pt x="39" y="10"/>
                  </a:lnTo>
                  <a:lnTo>
                    <a:pt x="37" y="12"/>
                  </a:lnTo>
                  <a:lnTo>
                    <a:pt x="28" y="13"/>
                  </a:lnTo>
                  <a:lnTo>
                    <a:pt x="19" y="14"/>
                  </a:lnTo>
                  <a:lnTo>
                    <a:pt x="11" y="15"/>
                  </a:lnTo>
                  <a:lnTo>
                    <a:pt x="3" y="16"/>
                  </a:lnTo>
                  <a:lnTo>
                    <a:pt x="0" y="14"/>
                  </a:lnTo>
                  <a:lnTo>
                    <a:pt x="0" y="12"/>
                  </a:lnTo>
                  <a:lnTo>
                    <a:pt x="1" y="10"/>
                  </a:lnTo>
                  <a:lnTo>
                    <a:pt x="4"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0" name="Freeform 590"/>
            <p:cNvSpPr>
              <a:spLocks/>
            </p:cNvSpPr>
            <p:nvPr/>
          </p:nvSpPr>
          <p:spPr bwMode="gray">
            <a:xfrm>
              <a:off x="6959600" y="4583113"/>
              <a:ext cx="17463" cy="6350"/>
            </a:xfrm>
            <a:custGeom>
              <a:avLst/>
              <a:gdLst/>
              <a:ahLst/>
              <a:cxnLst>
                <a:cxn ang="0">
                  <a:pos x="4" y="12"/>
                </a:cxn>
                <a:cxn ang="0">
                  <a:pos x="6" y="9"/>
                </a:cxn>
                <a:cxn ang="0">
                  <a:pos x="7" y="7"/>
                </a:cxn>
                <a:cxn ang="0">
                  <a:pos x="9" y="6"/>
                </a:cxn>
                <a:cxn ang="0">
                  <a:pos x="12" y="6"/>
                </a:cxn>
                <a:cxn ang="0">
                  <a:pos x="16" y="7"/>
                </a:cxn>
                <a:cxn ang="0">
                  <a:pos x="22" y="8"/>
                </a:cxn>
                <a:cxn ang="0">
                  <a:pos x="28" y="6"/>
                </a:cxn>
                <a:cxn ang="0">
                  <a:pos x="32" y="3"/>
                </a:cxn>
                <a:cxn ang="0">
                  <a:pos x="36" y="1"/>
                </a:cxn>
                <a:cxn ang="0">
                  <a:pos x="39" y="0"/>
                </a:cxn>
                <a:cxn ang="0">
                  <a:pos x="41" y="1"/>
                </a:cxn>
                <a:cxn ang="0">
                  <a:pos x="45" y="3"/>
                </a:cxn>
                <a:cxn ang="0">
                  <a:pos x="49" y="4"/>
                </a:cxn>
                <a:cxn ang="0">
                  <a:pos x="53" y="7"/>
                </a:cxn>
                <a:cxn ang="0">
                  <a:pos x="45" y="10"/>
                </a:cxn>
                <a:cxn ang="0">
                  <a:pos x="37" y="16"/>
                </a:cxn>
                <a:cxn ang="0">
                  <a:pos x="33" y="19"/>
                </a:cxn>
                <a:cxn ang="0">
                  <a:pos x="30" y="20"/>
                </a:cxn>
                <a:cxn ang="0">
                  <a:pos x="28" y="19"/>
                </a:cxn>
                <a:cxn ang="0">
                  <a:pos x="22" y="18"/>
                </a:cxn>
                <a:cxn ang="0">
                  <a:pos x="19" y="18"/>
                </a:cxn>
                <a:cxn ang="0">
                  <a:pos x="14" y="17"/>
                </a:cxn>
                <a:cxn ang="0">
                  <a:pos x="11" y="17"/>
                </a:cxn>
                <a:cxn ang="0">
                  <a:pos x="6" y="18"/>
                </a:cxn>
                <a:cxn ang="0">
                  <a:pos x="2" y="20"/>
                </a:cxn>
                <a:cxn ang="0">
                  <a:pos x="0" y="19"/>
                </a:cxn>
                <a:cxn ang="0">
                  <a:pos x="2" y="17"/>
                </a:cxn>
                <a:cxn ang="0">
                  <a:pos x="4" y="12"/>
                </a:cxn>
              </a:cxnLst>
              <a:rect l="0" t="0" r="r" b="b"/>
              <a:pathLst>
                <a:path w="53" h="20">
                  <a:moveTo>
                    <a:pt x="4" y="12"/>
                  </a:moveTo>
                  <a:lnTo>
                    <a:pt x="6" y="9"/>
                  </a:lnTo>
                  <a:lnTo>
                    <a:pt x="7" y="7"/>
                  </a:lnTo>
                  <a:lnTo>
                    <a:pt x="9" y="6"/>
                  </a:lnTo>
                  <a:lnTo>
                    <a:pt x="12" y="6"/>
                  </a:lnTo>
                  <a:lnTo>
                    <a:pt x="16" y="7"/>
                  </a:lnTo>
                  <a:lnTo>
                    <a:pt x="22" y="8"/>
                  </a:lnTo>
                  <a:lnTo>
                    <a:pt x="28" y="6"/>
                  </a:lnTo>
                  <a:lnTo>
                    <a:pt x="32" y="3"/>
                  </a:lnTo>
                  <a:lnTo>
                    <a:pt x="36" y="1"/>
                  </a:lnTo>
                  <a:lnTo>
                    <a:pt x="39" y="0"/>
                  </a:lnTo>
                  <a:lnTo>
                    <a:pt x="41" y="1"/>
                  </a:lnTo>
                  <a:lnTo>
                    <a:pt x="45" y="3"/>
                  </a:lnTo>
                  <a:lnTo>
                    <a:pt x="49" y="4"/>
                  </a:lnTo>
                  <a:lnTo>
                    <a:pt x="53" y="7"/>
                  </a:lnTo>
                  <a:lnTo>
                    <a:pt x="45" y="10"/>
                  </a:lnTo>
                  <a:lnTo>
                    <a:pt x="37" y="16"/>
                  </a:lnTo>
                  <a:lnTo>
                    <a:pt x="33" y="19"/>
                  </a:lnTo>
                  <a:lnTo>
                    <a:pt x="30" y="20"/>
                  </a:lnTo>
                  <a:lnTo>
                    <a:pt x="28" y="19"/>
                  </a:lnTo>
                  <a:lnTo>
                    <a:pt x="22" y="18"/>
                  </a:lnTo>
                  <a:lnTo>
                    <a:pt x="19" y="18"/>
                  </a:lnTo>
                  <a:lnTo>
                    <a:pt x="14" y="17"/>
                  </a:lnTo>
                  <a:lnTo>
                    <a:pt x="11" y="17"/>
                  </a:lnTo>
                  <a:lnTo>
                    <a:pt x="6" y="18"/>
                  </a:lnTo>
                  <a:lnTo>
                    <a:pt x="2" y="20"/>
                  </a:lnTo>
                  <a:lnTo>
                    <a:pt x="0" y="19"/>
                  </a:lnTo>
                  <a:lnTo>
                    <a:pt x="2" y="17"/>
                  </a:lnTo>
                  <a:lnTo>
                    <a:pt x="4"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1" name="Freeform 591"/>
            <p:cNvSpPr>
              <a:spLocks/>
            </p:cNvSpPr>
            <p:nvPr/>
          </p:nvSpPr>
          <p:spPr bwMode="gray">
            <a:xfrm>
              <a:off x="6959600" y="4583113"/>
              <a:ext cx="17463" cy="6350"/>
            </a:xfrm>
            <a:custGeom>
              <a:avLst/>
              <a:gdLst/>
              <a:ahLst/>
              <a:cxnLst>
                <a:cxn ang="0">
                  <a:pos x="4" y="12"/>
                </a:cxn>
                <a:cxn ang="0">
                  <a:pos x="6" y="9"/>
                </a:cxn>
                <a:cxn ang="0">
                  <a:pos x="7" y="7"/>
                </a:cxn>
                <a:cxn ang="0">
                  <a:pos x="9" y="6"/>
                </a:cxn>
                <a:cxn ang="0">
                  <a:pos x="12" y="6"/>
                </a:cxn>
                <a:cxn ang="0">
                  <a:pos x="16" y="7"/>
                </a:cxn>
                <a:cxn ang="0">
                  <a:pos x="22" y="8"/>
                </a:cxn>
                <a:cxn ang="0">
                  <a:pos x="28" y="6"/>
                </a:cxn>
                <a:cxn ang="0">
                  <a:pos x="32" y="3"/>
                </a:cxn>
                <a:cxn ang="0">
                  <a:pos x="36" y="1"/>
                </a:cxn>
                <a:cxn ang="0">
                  <a:pos x="39" y="0"/>
                </a:cxn>
                <a:cxn ang="0">
                  <a:pos x="41" y="1"/>
                </a:cxn>
                <a:cxn ang="0">
                  <a:pos x="45" y="3"/>
                </a:cxn>
                <a:cxn ang="0">
                  <a:pos x="49" y="4"/>
                </a:cxn>
                <a:cxn ang="0">
                  <a:pos x="53" y="7"/>
                </a:cxn>
                <a:cxn ang="0">
                  <a:pos x="45" y="10"/>
                </a:cxn>
                <a:cxn ang="0">
                  <a:pos x="37" y="16"/>
                </a:cxn>
                <a:cxn ang="0">
                  <a:pos x="33" y="19"/>
                </a:cxn>
                <a:cxn ang="0">
                  <a:pos x="30" y="20"/>
                </a:cxn>
                <a:cxn ang="0">
                  <a:pos x="28" y="19"/>
                </a:cxn>
                <a:cxn ang="0">
                  <a:pos x="22" y="18"/>
                </a:cxn>
                <a:cxn ang="0">
                  <a:pos x="19" y="18"/>
                </a:cxn>
                <a:cxn ang="0">
                  <a:pos x="14" y="17"/>
                </a:cxn>
                <a:cxn ang="0">
                  <a:pos x="11" y="17"/>
                </a:cxn>
                <a:cxn ang="0">
                  <a:pos x="6" y="18"/>
                </a:cxn>
                <a:cxn ang="0">
                  <a:pos x="2" y="20"/>
                </a:cxn>
                <a:cxn ang="0">
                  <a:pos x="0" y="19"/>
                </a:cxn>
                <a:cxn ang="0">
                  <a:pos x="2" y="17"/>
                </a:cxn>
                <a:cxn ang="0">
                  <a:pos x="4" y="12"/>
                </a:cxn>
              </a:cxnLst>
              <a:rect l="0" t="0" r="r" b="b"/>
              <a:pathLst>
                <a:path w="53" h="20">
                  <a:moveTo>
                    <a:pt x="4" y="12"/>
                  </a:moveTo>
                  <a:lnTo>
                    <a:pt x="6" y="9"/>
                  </a:lnTo>
                  <a:lnTo>
                    <a:pt x="7" y="7"/>
                  </a:lnTo>
                  <a:lnTo>
                    <a:pt x="9" y="6"/>
                  </a:lnTo>
                  <a:lnTo>
                    <a:pt x="12" y="6"/>
                  </a:lnTo>
                  <a:lnTo>
                    <a:pt x="16" y="7"/>
                  </a:lnTo>
                  <a:lnTo>
                    <a:pt x="22" y="8"/>
                  </a:lnTo>
                  <a:lnTo>
                    <a:pt x="28" y="6"/>
                  </a:lnTo>
                  <a:lnTo>
                    <a:pt x="32" y="3"/>
                  </a:lnTo>
                  <a:lnTo>
                    <a:pt x="36" y="1"/>
                  </a:lnTo>
                  <a:lnTo>
                    <a:pt x="39" y="0"/>
                  </a:lnTo>
                  <a:lnTo>
                    <a:pt x="41" y="1"/>
                  </a:lnTo>
                  <a:lnTo>
                    <a:pt x="45" y="3"/>
                  </a:lnTo>
                  <a:lnTo>
                    <a:pt x="49" y="4"/>
                  </a:lnTo>
                  <a:lnTo>
                    <a:pt x="53" y="7"/>
                  </a:lnTo>
                  <a:lnTo>
                    <a:pt x="45" y="10"/>
                  </a:lnTo>
                  <a:lnTo>
                    <a:pt x="37" y="16"/>
                  </a:lnTo>
                  <a:lnTo>
                    <a:pt x="33" y="19"/>
                  </a:lnTo>
                  <a:lnTo>
                    <a:pt x="30" y="20"/>
                  </a:lnTo>
                  <a:lnTo>
                    <a:pt x="28" y="19"/>
                  </a:lnTo>
                  <a:lnTo>
                    <a:pt x="22" y="18"/>
                  </a:lnTo>
                  <a:lnTo>
                    <a:pt x="19" y="18"/>
                  </a:lnTo>
                  <a:lnTo>
                    <a:pt x="14" y="17"/>
                  </a:lnTo>
                  <a:lnTo>
                    <a:pt x="11" y="17"/>
                  </a:lnTo>
                  <a:lnTo>
                    <a:pt x="6" y="18"/>
                  </a:lnTo>
                  <a:lnTo>
                    <a:pt x="2" y="20"/>
                  </a:lnTo>
                  <a:lnTo>
                    <a:pt x="0" y="19"/>
                  </a:lnTo>
                  <a:lnTo>
                    <a:pt x="2" y="17"/>
                  </a:lnTo>
                  <a:lnTo>
                    <a:pt x="4"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2" name="Freeform 592"/>
            <p:cNvSpPr>
              <a:spLocks/>
            </p:cNvSpPr>
            <p:nvPr/>
          </p:nvSpPr>
          <p:spPr bwMode="gray">
            <a:xfrm>
              <a:off x="6923088" y="4595813"/>
              <a:ext cx="61913" cy="33338"/>
            </a:xfrm>
            <a:custGeom>
              <a:avLst/>
              <a:gdLst/>
              <a:ahLst/>
              <a:cxnLst>
                <a:cxn ang="0">
                  <a:pos x="8" y="103"/>
                </a:cxn>
                <a:cxn ang="0">
                  <a:pos x="0" y="102"/>
                </a:cxn>
                <a:cxn ang="0">
                  <a:pos x="1" y="99"/>
                </a:cxn>
                <a:cxn ang="0">
                  <a:pos x="10" y="92"/>
                </a:cxn>
                <a:cxn ang="0">
                  <a:pos x="9" y="88"/>
                </a:cxn>
                <a:cxn ang="0">
                  <a:pos x="6" y="88"/>
                </a:cxn>
                <a:cxn ang="0">
                  <a:pos x="7" y="77"/>
                </a:cxn>
                <a:cxn ang="0">
                  <a:pos x="8" y="67"/>
                </a:cxn>
                <a:cxn ang="0">
                  <a:pos x="10" y="62"/>
                </a:cxn>
                <a:cxn ang="0">
                  <a:pos x="17" y="59"/>
                </a:cxn>
                <a:cxn ang="0">
                  <a:pos x="27" y="51"/>
                </a:cxn>
                <a:cxn ang="0">
                  <a:pos x="47" y="44"/>
                </a:cxn>
                <a:cxn ang="0">
                  <a:pos x="69" y="33"/>
                </a:cxn>
                <a:cxn ang="0">
                  <a:pos x="82" y="19"/>
                </a:cxn>
                <a:cxn ang="0">
                  <a:pos x="86" y="13"/>
                </a:cxn>
                <a:cxn ang="0">
                  <a:pos x="100" y="11"/>
                </a:cxn>
                <a:cxn ang="0">
                  <a:pos x="117" y="8"/>
                </a:cxn>
                <a:cxn ang="0">
                  <a:pos x="132" y="8"/>
                </a:cxn>
                <a:cxn ang="0">
                  <a:pos x="145" y="5"/>
                </a:cxn>
                <a:cxn ang="0">
                  <a:pos x="159" y="4"/>
                </a:cxn>
                <a:cxn ang="0">
                  <a:pos x="172" y="1"/>
                </a:cxn>
                <a:cxn ang="0">
                  <a:pos x="187" y="0"/>
                </a:cxn>
                <a:cxn ang="0">
                  <a:pos x="194" y="2"/>
                </a:cxn>
                <a:cxn ang="0">
                  <a:pos x="195" y="4"/>
                </a:cxn>
                <a:cxn ang="0">
                  <a:pos x="190" y="7"/>
                </a:cxn>
                <a:cxn ang="0">
                  <a:pos x="182" y="15"/>
                </a:cxn>
                <a:cxn ang="0">
                  <a:pos x="171" y="20"/>
                </a:cxn>
                <a:cxn ang="0">
                  <a:pos x="156" y="26"/>
                </a:cxn>
                <a:cxn ang="0">
                  <a:pos x="143" y="32"/>
                </a:cxn>
                <a:cxn ang="0">
                  <a:pos x="135" y="33"/>
                </a:cxn>
                <a:cxn ang="0">
                  <a:pos x="124" y="40"/>
                </a:cxn>
                <a:cxn ang="0">
                  <a:pos x="106" y="44"/>
                </a:cxn>
                <a:cxn ang="0">
                  <a:pos x="86" y="53"/>
                </a:cxn>
                <a:cxn ang="0">
                  <a:pos x="76" y="64"/>
                </a:cxn>
                <a:cxn ang="0">
                  <a:pos x="74" y="67"/>
                </a:cxn>
                <a:cxn ang="0">
                  <a:pos x="66" y="76"/>
                </a:cxn>
                <a:cxn ang="0">
                  <a:pos x="52" y="88"/>
                </a:cxn>
                <a:cxn ang="0">
                  <a:pos x="40" y="94"/>
                </a:cxn>
                <a:cxn ang="0">
                  <a:pos x="34" y="93"/>
                </a:cxn>
                <a:cxn ang="0">
                  <a:pos x="25" y="99"/>
                </a:cxn>
                <a:cxn ang="0">
                  <a:pos x="18" y="105"/>
                </a:cxn>
                <a:cxn ang="0">
                  <a:pos x="16" y="105"/>
                </a:cxn>
              </a:cxnLst>
              <a:rect l="0" t="0" r="r" b="b"/>
              <a:pathLst>
                <a:path w="195" h="105">
                  <a:moveTo>
                    <a:pt x="12" y="105"/>
                  </a:moveTo>
                  <a:lnTo>
                    <a:pt x="8" y="103"/>
                  </a:lnTo>
                  <a:lnTo>
                    <a:pt x="2" y="102"/>
                  </a:lnTo>
                  <a:lnTo>
                    <a:pt x="0" y="102"/>
                  </a:lnTo>
                  <a:lnTo>
                    <a:pt x="0" y="101"/>
                  </a:lnTo>
                  <a:lnTo>
                    <a:pt x="1" y="99"/>
                  </a:lnTo>
                  <a:lnTo>
                    <a:pt x="2" y="97"/>
                  </a:lnTo>
                  <a:lnTo>
                    <a:pt x="10" y="92"/>
                  </a:lnTo>
                  <a:lnTo>
                    <a:pt x="13" y="88"/>
                  </a:lnTo>
                  <a:lnTo>
                    <a:pt x="9" y="88"/>
                  </a:lnTo>
                  <a:lnTo>
                    <a:pt x="7" y="88"/>
                  </a:lnTo>
                  <a:lnTo>
                    <a:pt x="6" y="88"/>
                  </a:lnTo>
                  <a:lnTo>
                    <a:pt x="4" y="84"/>
                  </a:lnTo>
                  <a:lnTo>
                    <a:pt x="7" y="77"/>
                  </a:lnTo>
                  <a:lnTo>
                    <a:pt x="8" y="70"/>
                  </a:lnTo>
                  <a:lnTo>
                    <a:pt x="8" y="67"/>
                  </a:lnTo>
                  <a:lnTo>
                    <a:pt x="9" y="65"/>
                  </a:lnTo>
                  <a:lnTo>
                    <a:pt x="10" y="62"/>
                  </a:lnTo>
                  <a:lnTo>
                    <a:pt x="12" y="61"/>
                  </a:lnTo>
                  <a:lnTo>
                    <a:pt x="17" y="59"/>
                  </a:lnTo>
                  <a:lnTo>
                    <a:pt x="21" y="54"/>
                  </a:lnTo>
                  <a:lnTo>
                    <a:pt x="27" y="51"/>
                  </a:lnTo>
                  <a:lnTo>
                    <a:pt x="34" y="48"/>
                  </a:lnTo>
                  <a:lnTo>
                    <a:pt x="47" y="44"/>
                  </a:lnTo>
                  <a:lnTo>
                    <a:pt x="59" y="40"/>
                  </a:lnTo>
                  <a:lnTo>
                    <a:pt x="69" y="33"/>
                  </a:lnTo>
                  <a:lnTo>
                    <a:pt x="80" y="25"/>
                  </a:lnTo>
                  <a:lnTo>
                    <a:pt x="82" y="19"/>
                  </a:lnTo>
                  <a:lnTo>
                    <a:pt x="83" y="16"/>
                  </a:lnTo>
                  <a:lnTo>
                    <a:pt x="86" y="13"/>
                  </a:lnTo>
                  <a:lnTo>
                    <a:pt x="92" y="12"/>
                  </a:lnTo>
                  <a:lnTo>
                    <a:pt x="100" y="11"/>
                  </a:lnTo>
                  <a:lnTo>
                    <a:pt x="109" y="9"/>
                  </a:lnTo>
                  <a:lnTo>
                    <a:pt x="117" y="8"/>
                  </a:lnTo>
                  <a:lnTo>
                    <a:pt x="126" y="8"/>
                  </a:lnTo>
                  <a:lnTo>
                    <a:pt x="132" y="8"/>
                  </a:lnTo>
                  <a:lnTo>
                    <a:pt x="138" y="7"/>
                  </a:lnTo>
                  <a:lnTo>
                    <a:pt x="145" y="5"/>
                  </a:lnTo>
                  <a:lnTo>
                    <a:pt x="151" y="5"/>
                  </a:lnTo>
                  <a:lnTo>
                    <a:pt x="159" y="4"/>
                  </a:lnTo>
                  <a:lnTo>
                    <a:pt x="166" y="3"/>
                  </a:lnTo>
                  <a:lnTo>
                    <a:pt x="172" y="1"/>
                  </a:lnTo>
                  <a:lnTo>
                    <a:pt x="180" y="0"/>
                  </a:lnTo>
                  <a:lnTo>
                    <a:pt x="187" y="0"/>
                  </a:lnTo>
                  <a:lnTo>
                    <a:pt x="192" y="1"/>
                  </a:lnTo>
                  <a:lnTo>
                    <a:pt x="194" y="2"/>
                  </a:lnTo>
                  <a:lnTo>
                    <a:pt x="195" y="3"/>
                  </a:lnTo>
                  <a:lnTo>
                    <a:pt x="195" y="4"/>
                  </a:lnTo>
                  <a:lnTo>
                    <a:pt x="194" y="5"/>
                  </a:lnTo>
                  <a:lnTo>
                    <a:pt x="190" y="7"/>
                  </a:lnTo>
                  <a:lnTo>
                    <a:pt x="187" y="10"/>
                  </a:lnTo>
                  <a:lnTo>
                    <a:pt x="182" y="15"/>
                  </a:lnTo>
                  <a:lnTo>
                    <a:pt x="177" y="18"/>
                  </a:lnTo>
                  <a:lnTo>
                    <a:pt x="171" y="20"/>
                  </a:lnTo>
                  <a:lnTo>
                    <a:pt x="164" y="20"/>
                  </a:lnTo>
                  <a:lnTo>
                    <a:pt x="156" y="26"/>
                  </a:lnTo>
                  <a:lnTo>
                    <a:pt x="148" y="32"/>
                  </a:lnTo>
                  <a:lnTo>
                    <a:pt x="143" y="32"/>
                  </a:lnTo>
                  <a:lnTo>
                    <a:pt x="139" y="32"/>
                  </a:lnTo>
                  <a:lnTo>
                    <a:pt x="135" y="33"/>
                  </a:lnTo>
                  <a:lnTo>
                    <a:pt x="132" y="35"/>
                  </a:lnTo>
                  <a:lnTo>
                    <a:pt x="124" y="40"/>
                  </a:lnTo>
                  <a:lnTo>
                    <a:pt x="114" y="42"/>
                  </a:lnTo>
                  <a:lnTo>
                    <a:pt x="106" y="44"/>
                  </a:lnTo>
                  <a:lnTo>
                    <a:pt x="97" y="48"/>
                  </a:lnTo>
                  <a:lnTo>
                    <a:pt x="86" y="53"/>
                  </a:lnTo>
                  <a:lnTo>
                    <a:pt x="76" y="60"/>
                  </a:lnTo>
                  <a:lnTo>
                    <a:pt x="76" y="64"/>
                  </a:lnTo>
                  <a:lnTo>
                    <a:pt x="76" y="66"/>
                  </a:lnTo>
                  <a:lnTo>
                    <a:pt x="74" y="67"/>
                  </a:lnTo>
                  <a:lnTo>
                    <a:pt x="72" y="69"/>
                  </a:lnTo>
                  <a:lnTo>
                    <a:pt x="66" y="76"/>
                  </a:lnTo>
                  <a:lnTo>
                    <a:pt x="59" y="82"/>
                  </a:lnTo>
                  <a:lnTo>
                    <a:pt x="52" y="88"/>
                  </a:lnTo>
                  <a:lnTo>
                    <a:pt x="45" y="94"/>
                  </a:lnTo>
                  <a:lnTo>
                    <a:pt x="40" y="94"/>
                  </a:lnTo>
                  <a:lnTo>
                    <a:pt x="37" y="93"/>
                  </a:lnTo>
                  <a:lnTo>
                    <a:pt x="34" y="93"/>
                  </a:lnTo>
                  <a:lnTo>
                    <a:pt x="29" y="96"/>
                  </a:lnTo>
                  <a:lnTo>
                    <a:pt x="25" y="99"/>
                  </a:lnTo>
                  <a:lnTo>
                    <a:pt x="19" y="102"/>
                  </a:lnTo>
                  <a:lnTo>
                    <a:pt x="18" y="105"/>
                  </a:lnTo>
                  <a:lnTo>
                    <a:pt x="17" y="105"/>
                  </a:lnTo>
                  <a:lnTo>
                    <a:pt x="16" y="105"/>
                  </a:lnTo>
                  <a:lnTo>
                    <a:pt x="12" y="10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3" name="Freeform 593"/>
            <p:cNvSpPr>
              <a:spLocks/>
            </p:cNvSpPr>
            <p:nvPr/>
          </p:nvSpPr>
          <p:spPr bwMode="gray">
            <a:xfrm>
              <a:off x="6923088" y="4595813"/>
              <a:ext cx="61913" cy="33338"/>
            </a:xfrm>
            <a:custGeom>
              <a:avLst/>
              <a:gdLst/>
              <a:ahLst/>
              <a:cxnLst>
                <a:cxn ang="0">
                  <a:pos x="8" y="103"/>
                </a:cxn>
                <a:cxn ang="0">
                  <a:pos x="0" y="102"/>
                </a:cxn>
                <a:cxn ang="0">
                  <a:pos x="1" y="99"/>
                </a:cxn>
                <a:cxn ang="0">
                  <a:pos x="10" y="92"/>
                </a:cxn>
                <a:cxn ang="0">
                  <a:pos x="9" y="88"/>
                </a:cxn>
                <a:cxn ang="0">
                  <a:pos x="6" y="88"/>
                </a:cxn>
                <a:cxn ang="0">
                  <a:pos x="7" y="77"/>
                </a:cxn>
                <a:cxn ang="0">
                  <a:pos x="8" y="67"/>
                </a:cxn>
                <a:cxn ang="0">
                  <a:pos x="10" y="62"/>
                </a:cxn>
                <a:cxn ang="0">
                  <a:pos x="17" y="59"/>
                </a:cxn>
                <a:cxn ang="0">
                  <a:pos x="27" y="51"/>
                </a:cxn>
                <a:cxn ang="0">
                  <a:pos x="47" y="44"/>
                </a:cxn>
                <a:cxn ang="0">
                  <a:pos x="69" y="33"/>
                </a:cxn>
                <a:cxn ang="0">
                  <a:pos x="82" y="19"/>
                </a:cxn>
                <a:cxn ang="0">
                  <a:pos x="86" y="13"/>
                </a:cxn>
                <a:cxn ang="0">
                  <a:pos x="100" y="11"/>
                </a:cxn>
                <a:cxn ang="0">
                  <a:pos x="117" y="8"/>
                </a:cxn>
                <a:cxn ang="0">
                  <a:pos x="132" y="8"/>
                </a:cxn>
                <a:cxn ang="0">
                  <a:pos x="145" y="5"/>
                </a:cxn>
                <a:cxn ang="0">
                  <a:pos x="159" y="4"/>
                </a:cxn>
                <a:cxn ang="0">
                  <a:pos x="172" y="1"/>
                </a:cxn>
                <a:cxn ang="0">
                  <a:pos x="187" y="0"/>
                </a:cxn>
                <a:cxn ang="0">
                  <a:pos x="194" y="2"/>
                </a:cxn>
                <a:cxn ang="0">
                  <a:pos x="195" y="4"/>
                </a:cxn>
                <a:cxn ang="0">
                  <a:pos x="190" y="7"/>
                </a:cxn>
                <a:cxn ang="0">
                  <a:pos x="182" y="15"/>
                </a:cxn>
                <a:cxn ang="0">
                  <a:pos x="171" y="20"/>
                </a:cxn>
                <a:cxn ang="0">
                  <a:pos x="156" y="26"/>
                </a:cxn>
                <a:cxn ang="0">
                  <a:pos x="143" y="32"/>
                </a:cxn>
                <a:cxn ang="0">
                  <a:pos x="135" y="33"/>
                </a:cxn>
                <a:cxn ang="0">
                  <a:pos x="124" y="40"/>
                </a:cxn>
                <a:cxn ang="0">
                  <a:pos x="106" y="44"/>
                </a:cxn>
                <a:cxn ang="0">
                  <a:pos x="86" y="53"/>
                </a:cxn>
                <a:cxn ang="0">
                  <a:pos x="76" y="64"/>
                </a:cxn>
                <a:cxn ang="0">
                  <a:pos x="74" y="67"/>
                </a:cxn>
                <a:cxn ang="0">
                  <a:pos x="66" y="76"/>
                </a:cxn>
                <a:cxn ang="0">
                  <a:pos x="52" y="88"/>
                </a:cxn>
                <a:cxn ang="0">
                  <a:pos x="40" y="94"/>
                </a:cxn>
                <a:cxn ang="0">
                  <a:pos x="34" y="93"/>
                </a:cxn>
                <a:cxn ang="0">
                  <a:pos x="25" y="99"/>
                </a:cxn>
                <a:cxn ang="0">
                  <a:pos x="18" y="105"/>
                </a:cxn>
                <a:cxn ang="0">
                  <a:pos x="16" y="105"/>
                </a:cxn>
              </a:cxnLst>
              <a:rect l="0" t="0" r="r" b="b"/>
              <a:pathLst>
                <a:path w="195" h="105">
                  <a:moveTo>
                    <a:pt x="12" y="105"/>
                  </a:moveTo>
                  <a:lnTo>
                    <a:pt x="8" y="103"/>
                  </a:lnTo>
                  <a:lnTo>
                    <a:pt x="2" y="102"/>
                  </a:lnTo>
                  <a:lnTo>
                    <a:pt x="0" y="102"/>
                  </a:lnTo>
                  <a:lnTo>
                    <a:pt x="0" y="101"/>
                  </a:lnTo>
                  <a:lnTo>
                    <a:pt x="1" y="99"/>
                  </a:lnTo>
                  <a:lnTo>
                    <a:pt x="2" y="97"/>
                  </a:lnTo>
                  <a:lnTo>
                    <a:pt x="10" y="92"/>
                  </a:lnTo>
                  <a:lnTo>
                    <a:pt x="13" y="88"/>
                  </a:lnTo>
                  <a:lnTo>
                    <a:pt x="9" y="88"/>
                  </a:lnTo>
                  <a:lnTo>
                    <a:pt x="7" y="88"/>
                  </a:lnTo>
                  <a:lnTo>
                    <a:pt x="6" y="88"/>
                  </a:lnTo>
                  <a:lnTo>
                    <a:pt x="4" y="84"/>
                  </a:lnTo>
                  <a:lnTo>
                    <a:pt x="7" y="77"/>
                  </a:lnTo>
                  <a:lnTo>
                    <a:pt x="8" y="70"/>
                  </a:lnTo>
                  <a:lnTo>
                    <a:pt x="8" y="67"/>
                  </a:lnTo>
                  <a:lnTo>
                    <a:pt x="9" y="65"/>
                  </a:lnTo>
                  <a:lnTo>
                    <a:pt x="10" y="62"/>
                  </a:lnTo>
                  <a:lnTo>
                    <a:pt x="12" y="61"/>
                  </a:lnTo>
                  <a:lnTo>
                    <a:pt x="17" y="59"/>
                  </a:lnTo>
                  <a:lnTo>
                    <a:pt x="21" y="54"/>
                  </a:lnTo>
                  <a:lnTo>
                    <a:pt x="27" y="51"/>
                  </a:lnTo>
                  <a:lnTo>
                    <a:pt x="34" y="48"/>
                  </a:lnTo>
                  <a:lnTo>
                    <a:pt x="47" y="44"/>
                  </a:lnTo>
                  <a:lnTo>
                    <a:pt x="59" y="40"/>
                  </a:lnTo>
                  <a:lnTo>
                    <a:pt x="69" y="33"/>
                  </a:lnTo>
                  <a:lnTo>
                    <a:pt x="80" y="25"/>
                  </a:lnTo>
                  <a:lnTo>
                    <a:pt x="82" y="19"/>
                  </a:lnTo>
                  <a:lnTo>
                    <a:pt x="83" y="16"/>
                  </a:lnTo>
                  <a:lnTo>
                    <a:pt x="86" y="13"/>
                  </a:lnTo>
                  <a:lnTo>
                    <a:pt x="92" y="12"/>
                  </a:lnTo>
                  <a:lnTo>
                    <a:pt x="100" y="11"/>
                  </a:lnTo>
                  <a:lnTo>
                    <a:pt x="109" y="9"/>
                  </a:lnTo>
                  <a:lnTo>
                    <a:pt x="117" y="8"/>
                  </a:lnTo>
                  <a:lnTo>
                    <a:pt x="126" y="8"/>
                  </a:lnTo>
                  <a:lnTo>
                    <a:pt x="132" y="8"/>
                  </a:lnTo>
                  <a:lnTo>
                    <a:pt x="138" y="7"/>
                  </a:lnTo>
                  <a:lnTo>
                    <a:pt x="145" y="5"/>
                  </a:lnTo>
                  <a:lnTo>
                    <a:pt x="151" y="5"/>
                  </a:lnTo>
                  <a:lnTo>
                    <a:pt x="159" y="4"/>
                  </a:lnTo>
                  <a:lnTo>
                    <a:pt x="166" y="3"/>
                  </a:lnTo>
                  <a:lnTo>
                    <a:pt x="172" y="1"/>
                  </a:lnTo>
                  <a:lnTo>
                    <a:pt x="180" y="0"/>
                  </a:lnTo>
                  <a:lnTo>
                    <a:pt x="187" y="0"/>
                  </a:lnTo>
                  <a:lnTo>
                    <a:pt x="192" y="1"/>
                  </a:lnTo>
                  <a:lnTo>
                    <a:pt x="194" y="2"/>
                  </a:lnTo>
                  <a:lnTo>
                    <a:pt x="195" y="3"/>
                  </a:lnTo>
                  <a:lnTo>
                    <a:pt x="195" y="4"/>
                  </a:lnTo>
                  <a:lnTo>
                    <a:pt x="194" y="5"/>
                  </a:lnTo>
                  <a:lnTo>
                    <a:pt x="190" y="7"/>
                  </a:lnTo>
                  <a:lnTo>
                    <a:pt x="187" y="10"/>
                  </a:lnTo>
                  <a:lnTo>
                    <a:pt x="182" y="15"/>
                  </a:lnTo>
                  <a:lnTo>
                    <a:pt x="177" y="18"/>
                  </a:lnTo>
                  <a:lnTo>
                    <a:pt x="171" y="20"/>
                  </a:lnTo>
                  <a:lnTo>
                    <a:pt x="164" y="20"/>
                  </a:lnTo>
                  <a:lnTo>
                    <a:pt x="156" y="26"/>
                  </a:lnTo>
                  <a:lnTo>
                    <a:pt x="148" y="32"/>
                  </a:lnTo>
                  <a:lnTo>
                    <a:pt x="143" y="32"/>
                  </a:lnTo>
                  <a:lnTo>
                    <a:pt x="139" y="32"/>
                  </a:lnTo>
                  <a:lnTo>
                    <a:pt x="135" y="33"/>
                  </a:lnTo>
                  <a:lnTo>
                    <a:pt x="132" y="35"/>
                  </a:lnTo>
                  <a:lnTo>
                    <a:pt x="124" y="40"/>
                  </a:lnTo>
                  <a:lnTo>
                    <a:pt x="114" y="42"/>
                  </a:lnTo>
                  <a:lnTo>
                    <a:pt x="106" y="44"/>
                  </a:lnTo>
                  <a:lnTo>
                    <a:pt x="97" y="48"/>
                  </a:lnTo>
                  <a:lnTo>
                    <a:pt x="86" y="53"/>
                  </a:lnTo>
                  <a:lnTo>
                    <a:pt x="76" y="60"/>
                  </a:lnTo>
                  <a:lnTo>
                    <a:pt x="76" y="64"/>
                  </a:lnTo>
                  <a:lnTo>
                    <a:pt x="76" y="66"/>
                  </a:lnTo>
                  <a:lnTo>
                    <a:pt x="74" y="67"/>
                  </a:lnTo>
                  <a:lnTo>
                    <a:pt x="72" y="69"/>
                  </a:lnTo>
                  <a:lnTo>
                    <a:pt x="66" y="76"/>
                  </a:lnTo>
                  <a:lnTo>
                    <a:pt x="59" y="82"/>
                  </a:lnTo>
                  <a:lnTo>
                    <a:pt x="52" y="88"/>
                  </a:lnTo>
                  <a:lnTo>
                    <a:pt x="45" y="94"/>
                  </a:lnTo>
                  <a:lnTo>
                    <a:pt x="40" y="94"/>
                  </a:lnTo>
                  <a:lnTo>
                    <a:pt x="37" y="93"/>
                  </a:lnTo>
                  <a:lnTo>
                    <a:pt x="34" y="93"/>
                  </a:lnTo>
                  <a:lnTo>
                    <a:pt x="29" y="96"/>
                  </a:lnTo>
                  <a:lnTo>
                    <a:pt x="25" y="99"/>
                  </a:lnTo>
                  <a:lnTo>
                    <a:pt x="19" y="102"/>
                  </a:lnTo>
                  <a:lnTo>
                    <a:pt x="18" y="105"/>
                  </a:lnTo>
                  <a:lnTo>
                    <a:pt x="17" y="105"/>
                  </a:lnTo>
                  <a:lnTo>
                    <a:pt x="16" y="105"/>
                  </a:lnTo>
                  <a:lnTo>
                    <a:pt x="12" y="105"/>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4" name="Freeform 594"/>
            <p:cNvSpPr>
              <a:spLocks/>
            </p:cNvSpPr>
            <p:nvPr/>
          </p:nvSpPr>
          <p:spPr bwMode="gray">
            <a:xfrm>
              <a:off x="6750050" y="4572001"/>
              <a:ext cx="22225" cy="4763"/>
            </a:xfrm>
            <a:custGeom>
              <a:avLst/>
              <a:gdLst/>
              <a:ahLst/>
              <a:cxnLst>
                <a:cxn ang="0">
                  <a:pos x="0" y="12"/>
                </a:cxn>
                <a:cxn ang="0">
                  <a:pos x="0" y="9"/>
                </a:cxn>
                <a:cxn ang="0">
                  <a:pos x="0" y="6"/>
                </a:cxn>
                <a:cxn ang="0">
                  <a:pos x="2" y="4"/>
                </a:cxn>
                <a:cxn ang="0">
                  <a:pos x="4" y="3"/>
                </a:cxn>
                <a:cxn ang="0">
                  <a:pos x="10" y="1"/>
                </a:cxn>
                <a:cxn ang="0">
                  <a:pos x="17" y="0"/>
                </a:cxn>
                <a:cxn ang="0">
                  <a:pos x="25" y="1"/>
                </a:cxn>
                <a:cxn ang="0">
                  <a:pos x="34" y="1"/>
                </a:cxn>
                <a:cxn ang="0">
                  <a:pos x="43" y="1"/>
                </a:cxn>
                <a:cxn ang="0">
                  <a:pos x="52" y="1"/>
                </a:cxn>
                <a:cxn ang="0">
                  <a:pos x="58" y="0"/>
                </a:cxn>
                <a:cxn ang="0">
                  <a:pos x="65" y="1"/>
                </a:cxn>
                <a:cxn ang="0">
                  <a:pos x="69" y="2"/>
                </a:cxn>
                <a:cxn ang="0">
                  <a:pos x="71" y="3"/>
                </a:cxn>
                <a:cxn ang="0">
                  <a:pos x="68" y="5"/>
                </a:cxn>
                <a:cxn ang="0">
                  <a:pos x="66" y="6"/>
                </a:cxn>
                <a:cxn ang="0">
                  <a:pos x="61" y="7"/>
                </a:cxn>
                <a:cxn ang="0">
                  <a:pos x="57" y="10"/>
                </a:cxn>
                <a:cxn ang="0">
                  <a:pos x="58" y="11"/>
                </a:cxn>
                <a:cxn ang="0">
                  <a:pos x="58" y="12"/>
                </a:cxn>
                <a:cxn ang="0">
                  <a:pos x="56" y="12"/>
                </a:cxn>
                <a:cxn ang="0">
                  <a:pos x="53" y="12"/>
                </a:cxn>
                <a:cxn ang="0">
                  <a:pos x="45" y="14"/>
                </a:cxn>
                <a:cxn ang="0">
                  <a:pos x="38" y="18"/>
                </a:cxn>
                <a:cxn ang="0">
                  <a:pos x="26" y="18"/>
                </a:cxn>
                <a:cxn ang="0">
                  <a:pos x="16" y="17"/>
                </a:cxn>
                <a:cxn ang="0">
                  <a:pos x="8" y="15"/>
                </a:cxn>
                <a:cxn ang="0">
                  <a:pos x="0" y="12"/>
                </a:cxn>
              </a:cxnLst>
              <a:rect l="0" t="0" r="r" b="b"/>
              <a:pathLst>
                <a:path w="71" h="18">
                  <a:moveTo>
                    <a:pt x="0" y="12"/>
                  </a:moveTo>
                  <a:lnTo>
                    <a:pt x="0" y="9"/>
                  </a:lnTo>
                  <a:lnTo>
                    <a:pt x="0" y="6"/>
                  </a:lnTo>
                  <a:lnTo>
                    <a:pt x="2" y="4"/>
                  </a:lnTo>
                  <a:lnTo>
                    <a:pt x="4" y="3"/>
                  </a:lnTo>
                  <a:lnTo>
                    <a:pt x="10" y="1"/>
                  </a:lnTo>
                  <a:lnTo>
                    <a:pt x="17" y="0"/>
                  </a:lnTo>
                  <a:lnTo>
                    <a:pt x="25" y="1"/>
                  </a:lnTo>
                  <a:lnTo>
                    <a:pt x="34" y="1"/>
                  </a:lnTo>
                  <a:lnTo>
                    <a:pt x="43" y="1"/>
                  </a:lnTo>
                  <a:lnTo>
                    <a:pt x="52" y="1"/>
                  </a:lnTo>
                  <a:lnTo>
                    <a:pt x="58" y="0"/>
                  </a:lnTo>
                  <a:lnTo>
                    <a:pt x="65" y="1"/>
                  </a:lnTo>
                  <a:lnTo>
                    <a:pt x="69" y="2"/>
                  </a:lnTo>
                  <a:lnTo>
                    <a:pt x="71" y="3"/>
                  </a:lnTo>
                  <a:lnTo>
                    <a:pt x="68" y="5"/>
                  </a:lnTo>
                  <a:lnTo>
                    <a:pt x="66" y="6"/>
                  </a:lnTo>
                  <a:lnTo>
                    <a:pt x="61" y="7"/>
                  </a:lnTo>
                  <a:lnTo>
                    <a:pt x="57" y="10"/>
                  </a:lnTo>
                  <a:lnTo>
                    <a:pt x="58" y="11"/>
                  </a:lnTo>
                  <a:lnTo>
                    <a:pt x="58" y="12"/>
                  </a:lnTo>
                  <a:lnTo>
                    <a:pt x="56" y="12"/>
                  </a:lnTo>
                  <a:lnTo>
                    <a:pt x="53" y="12"/>
                  </a:lnTo>
                  <a:lnTo>
                    <a:pt x="45" y="14"/>
                  </a:lnTo>
                  <a:lnTo>
                    <a:pt x="38" y="18"/>
                  </a:lnTo>
                  <a:lnTo>
                    <a:pt x="26" y="18"/>
                  </a:lnTo>
                  <a:lnTo>
                    <a:pt x="16" y="17"/>
                  </a:lnTo>
                  <a:lnTo>
                    <a:pt x="8" y="15"/>
                  </a:lnTo>
                  <a:lnTo>
                    <a:pt x="0" y="12"/>
                  </a:lnTo>
                  <a:close/>
                </a:path>
              </a:pathLst>
            </a:custGeom>
            <a:solidFill>
              <a:srgbClr val="995438"/>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5" name="Freeform 595"/>
            <p:cNvSpPr>
              <a:spLocks/>
            </p:cNvSpPr>
            <p:nvPr/>
          </p:nvSpPr>
          <p:spPr bwMode="gray">
            <a:xfrm>
              <a:off x="6750050" y="4572001"/>
              <a:ext cx="22225" cy="4763"/>
            </a:xfrm>
            <a:custGeom>
              <a:avLst/>
              <a:gdLst/>
              <a:ahLst/>
              <a:cxnLst>
                <a:cxn ang="0">
                  <a:pos x="0" y="12"/>
                </a:cxn>
                <a:cxn ang="0">
                  <a:pos x="0" y="9"/>
                </a:cxn>
                <a:cxn ang="0">
                  <a:pos x="0" y="6"/>
                </a:cxn>
                <a:cxn ang="0">
                  <a:pos x="2" y="4"/>
                </a:cxn>
                <a:cxn ang="0">
                  <a:pos x="4" y="3"/>
                </a:cxn>
                <a:cxn ang="0">
                  <a:pos x="10" y="1"/>
                </a:cxn>
                <a:cxn ang="0">
                  <a:pos x="17" y="0"/>
                </a:cxn>
                <a:cxn ang="0">
                  <a:pos x="25" y="1"/>
                </a:cxn>
                <a:cxn ang="0">
                  <a:pos x="34" y="1"/>
                </a:cxn>
                <a:cxn ang="0">
                  <a:pos x="43" y="1"/>
                </a:cxn>
                <a:cxn ang="0">
                  <a:pos x="52" y="1"/>
                </a:cxn>
                <a:cxn ang="0">
                  <a:pos x="58" y="0"/>
                </a:cxn>
                <a:cxn ang="0">
                  <a:pos x="65" y="1"/>
                </a:cxn>
                <a:cxn ang="0">
                  <a:pos x="69" y="2"/>
                </a:cxn>
                <a:cxn ang="0">
                  <a:pos x="71" y="3"/>
                </a:cxn>
                <a:cxn ang="0">
                  <a:pos x="68" y="5"/>
                </a:cxn>
                <a:cxn ang="0">
                  <a:pos x="66" y="6"/>
                </a:cxn>
                <a:cxn ang="0">
                  <a:pos x="61" y="7"/>
                </a:cxn>
                <a:cxn ang="0">
                  <a:pos x="57" y="10"/>
                </a:cxn>
                <a:cxn ang="0">
                  <a:pos x="58" y="11"/>
                </a:cxn>
                <a:cxn ang="0">
                  <a:pos x="58" y="12"/>
                </a:cxn>
                <a:cxn ang="0">
                  <a:pos x="56" y="12"/>
                </a:cxn>
                <a:cxn ang="0">
                  <a:pos x="53" y="12"/>
                </a:cxn>
                <a:cxn ang="0">
                  <a:pos x="45" y="14"/>
                </a:cxn>
                <a:cxn ang="0">
                  <a:pos x="38" y="18"/>
                </a:cxn>
                <a:cxn ang="0">
                  <a:pos x="26" y="18"/>
                </a:cxn>
                <a:cxn ang="0">
                  <a:pos x="16" y="17"/>
                </a:cxn>
                <a:cxn ang="0">
                  <a:pos x="8" y="15"/>
                </a:cxn>
                <a:cxn ang="0">
                  <a:pos x="0" y="12"/>
                </a:cxn>
              </a:cxnLst>
              <a:rect l="0" t="0" r="r" b="b"/>
              <a:pathLst>
                <a:path w="71" h="18">
                  <a:moveTo>
                    <a:pt x="0" y="12"/>
                  </a:moveTo>
                  <a:lnTo>
                    <a:pt x="0" y="9"/>
                  </a:lnTo>
                  <a:lnTo>
                    <a:pt x="0" y="6"/>
                  </a:lnTo>
                  <a:lnTo>
                    <a:pt x="2" y="4"/>
                  </a:lnTo>
                  <a:lnTo>
                    <a:pt x="4" y="3"/>
                  </a:lnTo>
                  <a:lnTo>
                    <a:pt x="10" y="1"/>
                  </a:lnTo>
                  <a:lnTo>
                    <a:pt x="17" y="0"/>
                  </a:lnTo>
                  <a:lnTo>
                    <a:pt x="25" y="1"/>
                  </a:lnTo>
                  <a:lnTo>
                    <a:pt x="34" y="1"/>
                  </a:lnTo>
                  <a:lnTo>
                    <a:pt x="43" y="1"/>
                  </a:lnTo>
                  <a:lnTo>
                    <a:pt x="52" y="1"/>
                  </a:lnTo>
                  <a:lnTo>
                    <a:pt x="58" y="0"/>
                  </a:lnTo>
                  <a:lnTo>
                    <a:pt x="65" y="1"/>
                  </a:lnTo>
                  <a:lnTo>
                    <a:pt x="69" y="2"/>
                  </a:lnTo>
                  <a:lnTo>
                    <a:pt x="71" y="3"/>
                  </a:lnTo>
                  <a:lnTo>
                    <a:pt x="68" y="5"/>
                  </a:lnTo>
                  <a:lnTo>
                    <a:pt x="66" y="6"/>
                  </a:lnTo>
                  <a:lnTo>
                    <a:pt x="61" y="7"/>
                  </a:lnTo>
                  <a:lnTo>
                    <a:pt x="57" y="10"/>
                  </a:lnTo>
                  <a:lnTo>
                    <a:pt x="58" y="11"/>
                  </a:lnTo>
                  <a:lnTo>
                    <a:pt x="58" y="12"/>
                  </a:lnTo>
                  <a:lnTo>
                    <a:pt x="56" y="12"/>
                  </a:lnTo>
                  <a:lnTo>
                    <a:pt x="53" y="12"/>
                  </a:lnTo>
                  <a:lnTo>
                    <a:pt x="45" y="14"/>
                  </a:lnTo>
                  <a:lnTo>
                    <a:pt x="38" y="18"/>
                  </a:lnTo>
                  <a:lnTo>
                    <a:pt x="26" y="18"/>
                  </a:lnTo>
                  <a:lnTo>
                    <a:pt x="16" y="17"/>
                  </a:lnTo>
                  <a:lnTo>
                    <a:pt x="8" y="15"/>
                  </a:lnTo>
                  <a:lnTo>
                    <a:pt x="0" y="12"/>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6" name="Freeform 613"/>
            <p:cNvSpPr>
              <a:spLocks/>
            </p:cNvSpPr>
            <p:nvPr/>
          </p:nvSpPr>
          <p:spPr bwMode="gray">
            <a:xfrm>
              <a:off x="7264400" y="5180013"/>
              <a:ext cx="60325" cy="65088"/>
            </a:xfrm>
            <a:custGeom>
              <a:avLst/>
              <a:gdLst/>
              <a:ahLst/>
              <a:cxnLst>
                <a:cxn ang="0">
                  <a:pos x="30" y="7"/>
                </a:cxn>
                <a:cxn ang="0">
                  <a:pos x="35" y="10"/>
                </a:cxn>
                <a:cxn ang="0">
                  <a:pos x="61" y="23"/>
                </a:cxn>
                <a:cxn ang="0">
                  <a:pos x="89" y="32"/>
                </a:cxn>
                <a:cxn ang="0">
                  <a:pos x="102" y="34"/>
                </a:cxn>
                <a:cxn ang="0">
                  <a:pos x="111" y="31"/>
                </a:cxn>
                <a:cxn ang="0">
                  <a:pos x="115" y="33"/>
                </a:cxn>
                <a:cxn ang="0">
                  <a:pos x="122" y="23"/>
                </a:cxn>
                <a:cxn ang="0">
                  <a:pos x="140" y="22"/>
                </a:cxn>
                <a:cxn ang="0">
                  <a:pos x="159" y="14"/>
                </a:cxn>
                <a:cxn ang="0">
                  <a:pos x="176" y="9"/>
                </a:cxn>
                <a:cxn ang="0">
                  <a:pos x="187" y="31"/>
                </a:cxn>
                <a:cxn ang="0">
                  <a:pos x="185" y="80"/>
                </a:cxn>
                <a:cxn ang="0">
                  <a:pos x="189" y="104"/>
                </a:cxn>
                <a:cxn ang="0">
                  <a:pos x="186" y="106"/>
                </a:cxn>
                <a:cxn ang="0">
                  <a:pos x="180" y="98"/>
                </a:cxn>
                <a:cxn ang="0">
                  <a:pos x="172" y="106"/>
                </a:cxn>
                <a:cxn ang="0">
                  <a:pos x="171" y="128"/>
                </a:cxn>
                <a:cxn ang="0">
                  <a:pos x="167" y="138"/>
                </a:cxn>
                <a:cxn ang="0">
                  <a:pos x="171" y="165"/>
                </a:cxn>
                <a:cxn ang="0">
                  <a:pos x="170" y="176"/>
                </a:cxn>
                <a:cxn ang="0">
                  <a:pos x="162" y="175"/>
                </a:cxn>
                <a:cxn ang="0">
                  <a:pos x="156" y="170"/>
                </a:cxn>
                <a:cxn ang="0">
                  <a:pos x="160" y="162"/>
                </a:cxn>
                <a:cxn ang="0">
                  <a:pos x="159" y="153"/>
                </a:cxn>
                <a:cxn ang="0">
                  <a:pos x="147" y="149"/>
                </a:cxn>
                <a:cxn ang="0">
                  <a:pos x="145" y="163"/>
                </a:cxn>
                <a:cxn ang="0">
                  <a:pos x="141" y="154"/>
                </a:cxn>
                <a:cxn ang="0">
                  <a:pos x="136" y="146"/>
                </a:cxn>
                <a:cxn ang="0">
                  <a:pos x="136" y="163"/>
                </a:cxn>
                <a:cxn ang="0">
                  <a:pos x="133" y="179"/>
                </a:cxn>
                <a:cxn ang="0">
                  <a:pos x="124" y="175"/>
                </a:cxn>
                <a:cxn ang="0">
                  <a:pos x="118" y="172"/>
                </a:cxn>
                <a:cxn ang="0">
                  <a:pos x="121" y="189"/>
                </a:cxn>
                <a:cxn ang="0">
                  <a:pos x="115" y="203"/>
                </a:cxn>
                <a:cxn ang="0">
                  <a:pos x="106" y="202"/>
                </a:cxn>
                <a:cxn ang="0">
                  <a:pos x="96" y="196"/>
                </a:cxn>
                <a:cxn ang="0">
                  <a:pos x="75" y="199"/>
                </a:cxn>
                <a:cxn ang="0">
                  <a:pos x="69" y="189"/>
                </a:cxn>
                <a:cxn ang="0">
                  <a:pos x="79" y="185"/>
                </a:cxn>
                <a:cxn ang="0">
                  <a:pos x="79" y="180"/>
                </a:cxn>
                <a:cxn ang="0">
                  <a:pos x="70" y="180"/>
                </a:cxn>
                <a:cxn ang="0">
                  <a:pos x="65" y="179"/>
                </a:cxn>
                <a:cxn ang="0">
                  <a:pos x="47" y="160"/>
                </a:cxn>
                <a:cxn ang="0">
                  <a:pos x="33" y="134"/>
                </a:cxn>
                <a:cxn ang="0">
                  <a:pos x="29" y="108"/>
                </a:cxn>
                <a:cxn ang="0">
                  <a:pos x="39" y="116"/>
                </a:cxn>
                <a:cxn ang="0">
                  <a:pos x="43" y="121"/>
                </a:cxn>
                <a:cxn ang="0">
                  <a:pos x="43" y="113"/>
                </a:cxn>
                <a:cxn ang="0">
                  <a:pos x="35" y="103"/>
                </a:cxn>
                <a:cxn ang="0">
                  <a:pos x="32" y="103"/>
                </a:cxn>
                <a:cxn ang="0">
                  <a:pos x="17" y="75"/>
                </a:cxn>
                <a:cxn ang="0">
                  <a:pos x="1" y="38"/>
                </a:cxn>
                <a:cxn ang="0">
                  <a:pos x="2" y="14"/>
                </a:cxn>
              </a:cxnLst>
              <a:rect l="0" t="0" r="r" b="b"/>
              <a:pathLst>
                <a:path w="189" h="204">
                  <a:moveTo>
                    <a:pt x="2" y="0"/>
                  </a:moveTo>
                  <a:lnTo>
                    <a:pt x="14" y="5"/>
                  </a:lnTo>
                  <a:lnTo>
                    <a:pt x="27" y="10"/>
                  </a:lnTo>
                  <a:lnTo>
                    <a:pt x="30" y="7"/>
                  </a:lnTo>
                  <a:lnTo>
                    <a:pt x="33" y="4"/>
                  </a:lnTo>
                  <a:lnTo>
                    <a:pt x="34" y="8"/>
                  </a:lnTo>
                  <a:lnTo>
                    <a:pt x="34" y="9"/>
                  </a:lnTo>
                  <a:lnTo>
                    <a:pt x="35" y="10"/>
                  </a:lnTo>
                  <a:lnTo>
                    <a:pt x="40" y="13"/>
                  </a:lnTo>
                  <a:lnTo>
                    <a:pt x="47" y="15"/>
                  </a:lnTo>
                  <a:lnTo>
                    <a:pt x="54" y="18"/>
                  </a:lnTo>
                  <a:lnTo>
                    <a:pt x="61" y="23"/>
                  </a:lnTo>
                  <a:lnTo>
                    <a:pt x="67" y="28"/>
                  </a:lnTo>
                  <a:lnTo>
                    <a:pt x="76" y="31"/>
                  </a:lnTo>
                  <a:lnTo>
                    <a:pt x="83" y="32"/>
                  </a:lnTo>
                  <a:lnTo>
                    <a:pt x="89" y="32"/>
                  </a:lnTo>
                  <a:lnTo>
                    <a:pt x="98" y="33"/>
                  </a:lnTo>
                  <a:lnTo>
                    <a:pt x="100" y="34"/>
                  </a:lnTo>
                  <a:lnTo>
                    <a:pt x="102" y="34"/>
                  </a:lnTo>
                  <a:lnTo>
                    <a:pt x="102" y="34"/>
                  </a:lnTo>
                  <a:lnTo>
                    <a:pt x="103" y="33"/>
                  </a:lnTo>
                  <a:lnTo>
                    <a:pt x="104" y="31"/>
                  </a:lnTo>
                  <a:lnTo>
                    <a:pt x="108" y="29"/>
                  </a:lnTo>
                  <a:lnTo>
                    <a:pt x="111" y="31"/>
                  </a:lnTo>
                  <a:lnTo>
                    <a:pt x="114" y="34"/>
                  </a:lnTo>
                  <a:lnTo>
                    <a:pt x="115" y="34"/>
                  </a:lnTo>
                  <a:lnTo>
                    <a:pt x="115" y="34"/>
                  </a:lnTo>
                  <a:lnTo>
                    <a:pt x="115" y="33"/>
                  </a:lnTo>
                  <a:lnTo>
                    <a:pt x="114" y="31"/>
                  </a:lnTo>
                  <a:lnTo>
                    <a:pt x="113" y="29"/>
                  </a:lnTo>
                  <a:lnTo>
                    <a:pt x="113" y="25"/>
                  </a:lnTo>
                  <a:lnTo>
                    <a:pt x="122" y="23"/>
                  </a:lnTo>
                  <a:lnTo>
                    <a:pt x="131" y="21"/>
                  </a:lnTo>
                  <a:lnTo>
                    <a:pt x="136" y="20"/>
                  </a:lnTo>
                  <a:lnTo>
                    <a:pt x="138" y="21"/>
                  </a:lnTo>
                  <a:lnTo>
                    <a:pt x="140" y="22"/>
                  </a:lnTo>
                  <a:lnTo>
                    <a:pt x="144" y="23"/>
                  </a:lnTo>
                  <a:lnTo>
                    <a:pt x="147" y="18"/>
                  </a:lnTo>
                  <a:lnTo>
                    <a:pt x="151" y="13"/>
                  </a:lnTo>
                  <a:lnTo>
                    <a:pt x="159" y="14"/>
                  </a:lnTo>
                  <a:lnTo>
                    <a:pt x="165" y="15"/>
                  </a:lnTo>
                  <a:lnTo>
                    <a:pt x="169" y="12"/>
                  </a:lnTo>
                  <a:lnTo>
                    <a:pt x="171" y="7"/>
                  </a:lnTo>
                  <a:lnTo>
                    <a:pt x="176" y="9"/>
                  </a:lnTo>
                  <a:lnTo>
                    <a:pt x="181" y="12"/>
                  </a:lnTo>
                  <a:lnTo>
                    <a:pt x="184" y="17"/>
                  </a:lnTo>
                  <a:lnTo>
                    <a:pt x="186" y="23"/>
                  </a:lnTo>
                  <a:lnTo>
                    <a:pt x="187" y="31"/>
                  </a:lnTo>
                  <a:lnTo>
                    <a:pt x="187" y="40"/>
                  </a:lnTo>
                  <a:lnTo>
                    <a:pt x="187" y="56"/>
                  </a:lnTo>
                  <a:lnTo>
                    <a:pt x="185" y="70"/>
                  </a:lnTo>
                  <a:lnTo>
                    <a:pt x="185" y="80"/>
                  </a:lnTo>
                  <a:lnTo>
                    <a:pt x="187" y="90"/>
                  </a:lnTo>
                  <a:lnTo>
                    <a:pt x="188" y="96"/>
                  </a:lnTo>
                  <a:lnTo>
                    <a:pt x="189" y="100"/>
                  </a:lnTo>
                  <a:lnTo>
                    <a:pt x="189" y="104"/>
                  </a:lnTo>
                  <a:lnTo>
                    <a:pt x="189" y="108"/>
                  </a:lnTo>
                  <a:lnTo>
                    <a:pt x="186" y="108"/>
                  </a:lnTo>
                  <a:lnTo>
                    <a:pt x="186" y="108"/>
                  </a:lnTo>
                  <a:lnTo>
                    <a:pt x="186" y="106"/>
                  </a:lnTo>
                  <a:lnTo>
                    <a:pt x="186" y="103"/>
                  </a:lnTo>
                  <a:lnTo>
                    <a:pt x="185" y="100"/>
                  </a:lnTo>
                  <a:lnTo>
                    <a:pt x="183" y="98"/>
                  </a:lnTo>
                  <a:lnTo>
                    <a:pt x="180" y="98"/>
                  </a:lnTo>
                  <a:lnTo>
                    <a:pt x="177" y="99"/>
                  </a:lnTo>
                  <a:lnTo>
                    <a:pt x="173" y="100"/>
                  </a:lnTo>
                  <a:lnTo>
                    <a:pt x="172" y="103"/>
                  </a:lnTo>
                  <a:lnTo>
                    <a:pt x="172" y="106"/>
                  </a:lnTo>
                  <a:lnTo>
                    <a:pt x="171" y="111"/>
                  </a:lnTo>
                  <a:lnTo>
                    <a:pt x="172" y="119"/>
                  </a:lnTo>
                  <a:lnTo>
                    <a:pt x="172" y="127"/>
                  </a:lnTo>
                  <a:lnTo>
                    <a:pt x="171" y="128"/>
                  </a:lnTo>
                  <a:lnTo>
                    <a:pt x="169" y="129"/>
                  </a:lnTo>
                  <a:lnTo>
                    <a:pt x="167" y="129"/>
                  </a:lnTo>
                  <a:lnTo>
                    <a:pt x="165" y="130"/>
                  </a:lnTo>
                  <a:lnTo>
                    <a:pt x="167" y="138"/>
                  </a:lnTo>
                  <a:lnTo>
                    <a:pt x="169" y="147"/>
                  </a:lnTo>
                  <a:lnTo>
                    <a:pt x="171" y="152"/>
                  </a:lnTo>
                  <a:lnTo>
                    <a:pt x="171" y="159"/>
                  </a:lnTo>
                  <a:lnTo>
                    <a:pt x="171" y="165"/>
                  </a:lnTo>
                  <a:lnTo>
                    <a:pt x="171" y="172"/>
                  </a:lnTo>
                  <a:lnTo>
                    <a:pt x="171" y="173"/>
                  </a:lnTo>
                  <a:lnTo>
                    <a:pt x="171" y="176"/>
                  </a:lnTo>
                  <a:lnTo>
                    <a:pt x="170" y="176"/>
                  </a:lnTo>
                  <a:lnTo>
                    <a:pt x="168" y="175"/>
                  </a:lnTo>
                  <a:lnTo>
                    <a:pt x="164" y="173"/>
                  </a:lnTo>
                  <a:lnTo>
                    <a:pt x="163" y="173"/>
                  </a:lnTo>
                  <a:lnTo>
                    <a:pt x="162" y="175"/>
                  </a:lnTo>
                  <a:lnTo>
                    <a:pt x="162" y="175"/>
                  </a:lnTo>
                  <a:lnTo>
                    <a:pt x="161" y="176"/>
                  </a:lnTo>
                  <a:lnTo>
                    <a:pt x="157" y="173"/>
                  </a:lnTo>
                  <a:lnTo>
                    <a:pt x="156" y="170"/>
                  </a:lnTo>
                  <a:lnTo>
                    <a:pt x="154" y="168"/>
                  </a:lnTo>
                  <a:lnTo>
                    <a:pt x="153" y="165"/>
                  </a:lnTo>
                  <a:lnTo>
                    <a:pt x="154" y="162"/>
                  </a:lnTo>
                  <a:lnTo>
                    <a:pt x="160" y="162"/>
                  </a:lnTo>
                  <a:lnTo>
                    <a:pt x="164" y="163"/>
                  </a:lnTo>
                  <a:lnTo>
                    <a:pt x="164" y="162"/>
                  </a:lnTo>
                  <a:lnTo>
                    <a:pt x="163" y="156"/>
                  </a:lnTo>
                  <a:lnTo>
                    <a:pt x="159" y="153"/>
                  </a:lnTo>
                  <a:lnTo>
                    <a:pt x="152" y="151"/>
                  </a:lnTo>
                  <a:lnTo>
                    <a:pt x="149" y="149"/>
                  </a:lnTo>
                  <a:lnTo>
                    <a:pt x="148" y="149"/>
                  </a:lnTo>
                  <a:lnTo>
                    <a:pt x="147" y="149"/>
                  </a:lnTo>
                  <a:lnTo>
                    <a:pt x="147" y="151"/>
                  </a:lnTo>
                  <a:lnTo>
                    <a:pt x="147" y="154"/>
                  </a:lnTo>
                  <a:lnTo>
                    <a:pt x="147" y="159"/>
                  </a:lnTo>
                  <a:lnTo>
                    <a:pt x="145" y="163"/>
                  </a:lnTo>
                  <a:lnTo>
                    <a:pt x="144" y="163"/>
                  </a:lnTo>
                  <a:lnTo>
                    <a:pt x="144" y="162"/>
                  </a:lnTo>
                  <a:lnTo>
                    <a:pt x="143" y="159"/>
                  </a:lnTo>
                  <a:lnTo>
                    <a:pt x="141" y="154"/>
                  </a:lnTo>
                  <a:lnTo>
                    <a:pt x="139" y="148"/>
                  </a:lnTo>
                  <a:lnTo>
                    <a:pt x="138" y="146"/>
                  </a:lnTo>
                  <a:lnTo>
                    <a:pt x="137" y="145"/>
                  </a:lnTo>
                  <a:lnTo>
                    <a:pt x="136" y="146"/>
                  </a:lnTo>
                  <a:lnTo>
                    <a:pt x="136" y="148"/>
                  </a:lnTo>
                  <a:lnTo>
                    <a:pt x="137" y="153"/>
                  </a:lnTo>
                  <a:lnTo>
                    <a:pt x="137" y="157"/>
                  </a:lnTo>
                  <a:lnTo>
                    <a:pt x="136" y="163"/>
                  </a:lnTo>
                  <a:lnTo>
                    <a:pt x="136" y="168"/>
                  </a:lnTo>
                  <a:lnTo>
                    <a:pt x="135" y="171"/>
                  </a:lnTo>
                  <a:lnTo>
                    <a:pt x="135" y="175"/>
                  </a:lnTo>
                  <a:lnTo>
                    <a:pt x="133" y="179"/>
                  </a:lnTo>
                  <a:lnTo>
                    <a:pt x="131" y="180"/>
                  </a:lnTo>
                  <a:lnTo>
                    <a:pt x="129" y="179"/>
                  </a:lnTo>
                  <a:lnTo>
                    <a:pt x="128" y="177"/>
                  </a:lnTo>
                  <a:lnTo>
                    <a:pt x="124" y="175"/>
                  </a:lnTo>
                  <a:lnTo>
                    <a:pt x="120" y="171"/>
                  </a:lnTo>
                  <a:lnTo>
                    <a:pt x="119" y="170"/>
                  </a:lnTo>
                  <a:lnTo>
                    <a:pt x="118" y="170"/>
                  </a:lnTo>
                  <a:lnTo>
                    <a:pt x="118" y="172"/>
                  </a:lnTo>
                  <a:lnTo>
                    <a:pt x="120" y="176"/>
                  </a:lnTo>
                  <a:lnTo>
                    <a:pt x="122" y="181"/>
                  </a:lnTo>
                  <a:lnTo>
                    <a:pt x="122" y="185"/>
                  </a:lnTo>
                  <a:lnTo>
                    <a:pt x="121" y="189"/>
                  </a:lnTo>
                  <a:lnTo>
                    <a:pt x="119" y="194"/>
                  </a:lnTo>
                  <a:lnTo>
                    <a:pt x="116" y="197"/>
                  </a:lnTo>
                  <a:lnTo>
                    <a:pt x="116" y="201"/>
                  </a:lnTo>
                  <a:lnTo>
                    <a:pt x="115" y="203"/>
                  </a:lnTo>
                  <a:lnTo>
                    <a:pt x="114" y="204"/>
                  </a:lnTo>
                  <a:lnTo>
                    <a:pt x="112" y="203"/>
                  </a:lnTo>
                  <a:lnTo>
                    <a:pt x="110" y="202"/>
                  </a:lnTo>
                  <a:lnTo>
                    <a:pt x="106" y="202"/>
                  </a:lnTo>
                  <a:lnTo>
                    <a:pt x="104" y="201"/>
                  </a:lnTo>
                  <a:lnTo>
                    <a:pt x="103" y="200"/>
                  </a:lnTo>
                  <a:lnTo>
                    <a:pt x="100" y="197"/>
                  </a:lnTo>
                  <a:lnTo>
                    <a:pt x="96" y="196"/>
                  </a:lnTo>
                  <a:lnTo>
                    <a:pt x="87" y="196"/>
                  </a:lnTo>
                  <a:lnTo>
                    <a:pt x="81" y="196"/>
                  </a:lnTo>
                  <a:lnTo>
                    <a:pt x="78" y="197"/>
                  </a:lnTo>
                  <a:lnTo>
                    <a:pt x="75" y="199"/>
                  </a:lnTo>
                  <a:lnTo>
                    <a:pt x="74" y="199"/>
                  </a:lnTo>
                  <a:lnTo>
                    <a:pt x="72" y="197"/>
                  </a:lnTo>
                  <a:lnTo>
                    <a:pt x="71" y="195"/>
                  </a:lnTo>
                  <a:lnTo>
                    <a:pt x="69" y="189"/>
                  </a:lnTo>
                  <a:lnTo>
                    <a:pt x="67" y="186"/>
                  </a:lnTo>
                  <a:lnTo>
                    <a:pt x="69" y="185"/>
                  </a:lnTo>
                  <a:lnTo>
                    <a:pt x="74" y="186"/>
                  </a:lnTo>
                  <a:lnTo>
                    <a:pt x="79" y="185"/>
                  </a:lnTo>
                  <a:lnTo>
                    <a:pt x="82" y="184"/>
                  </a:lnTo>
                  <a:lnTo>
                    <a:pt x="82" y="183"/>
                  </a:lnTo>
                  <a:lnTo>
                    <a:pt x="81" y="181"/>
                  </a:lnTo>
                  <a:lnTo>
                    <a:pt x="79" y="180"/>
                  </a:lnTo>
                  <a:lnTo>
                    <a:pt x="75" y="179"/>
                  </a:lnTo>
                  <a:lnTo>
                    <a:pt x="72" y="180"/>
                  </a:lnTo>
                  <a:lnTo>
                    <a:pt x="71" y="181"/>
                  </a:lnTo>
                  <a:lnTo>
                    <a:pt x="70" y="180"/>
                  </a:lnTo>
                  <a:lnTo>
                    <a:pt x="67" y="178"/>
                  </a:lnTo>
                  <a:lnTo>
                    <a:pt x="66" y="177"/>
                  </a:lnTo>
                  <a:lnTo>
                    <a:pt x="65" y="178"/>
                  </a:lnTo>
                  <a:lnTo>
                    <a:pt x="65" y="179"/>
                  </a:lnTo>
                  <a:lnTo>
                    <a:pt x="63" y="183"/>
                  </a:lnTo>
                  <a:lnTo>
                    <a:pt x="57" y="172"/>
                  </a:lnTo>
                  <a:lnTo>
                    <a:pt x="50" y="163"/>
                  </a:lnTo>
                  <a:lnTo>
                    <a:pt x="47" y="160"/>
                  </a:lnTo>
                  <a:lnTo>
                    <a:pt x="42" y="155"/>
                  </a:lnTo>
                  <a:lnTo>
                    <a:pt x="40" y="151"/>
                  </a:lnTo>
                  <a:lnTo>
                    <a:pt x="37" y="145"/>
                  </a:lnTo>
                  <a:lnTo>
                    <a:pt x="33" y="134"/>
                  </a:lnTo>
                  <a:lnTo>
                    <a:pt x="31" y="122"/>
                  </a:lnTo>
                  <a:lnTo>
                    <a:pt x="30" y="118"/>
                  </a:lnTo>
                  <a:lnTo>
                    <a:pt x="29" y="113"/>
                  </a:lnTo>
                  <a:lnTo>
                    <a:pt x="29" y="108"/>
                  </a:lnTo>
                  <a:lnTo>
                    <a:pt x="30" y="106"/>
                  </a:lnTo>
                  <a:lnTo>
                    <a:pt x="33" y="108"/>
                  </a:lnTo>
                  <a:lnTo>
                    <a:pt x="35" y="113"/>
                  </a:lnTo>
                  <a:lnTo>
                    <a:pt x="39" y="116"/>
                  </a:lnTo>
                  <a:lnTo>
                    <a:pt x="40" y="120"/>
                  </a:lnTo>
                  <a:lnTo>
                    <a:pt x="41" y="121"/>
                  </a:lnTo>
                  <a:lnTo>
                    <a:pt x="42" y="122"/>
                  </a:lnTo>
                  <a:lnTo>
                    <a:pt x="43" y="121"/>
                  </a:lnTo>
                  <a:lnTo>
                    <a:pt x="45" y="119"/>
                  </a:lnTo>
                  <a:lnTo>
                    <a:pt x="45" y="115"/>
                  </a:lnTo>
                  <a:lnTo>
                    <a:pt x="45" y="113"/>
                  </a:lnTo>
                  <a:lnTo>
                    <a:pt x="43" y="113"/>
                  </a:lnTo>
                  <a:lnTo>
                    <a:pt x="42" y="112"/>
                  </a:lnTo>
                  <a:lnTo>
                    <a:pt x="40" y="110"/>
                  </a:lnTo>
                  <a:lnTo>
                    <a:pt x="37" y="105"/>
                  </a:lnTo>
                  <a:lnTo>
                    <a:pt x="35" y="103"/>
                  </a:lnTo>
                  <a:lnTo>
                    <a:pt x="33" y="103"/>
                  </a:lnTo>
                  <a:lnTo>
                    <a:pt x="33" y="103"/>
                  </a:lnTo>
                  <a:lnTo>
                    <a:pt x="32" y="103"/>
                  </a:lnTo>
                  <a:lnTo>
                    <a:pt x="32" y="103"/>
                  </a:lnTo>
                  <a:lnTo>
                    <a:pt x="31" y="97"/>
                  </a:lnTo>
                  <a:lnTo>
                    <a:pt x="27" y="88"/>
                  </a:lnTo>
                  <a:lnTo>
                    <a:pt x="23" y="81"/>
                  </a:lnTo>
                  <a:lnTo>
                    <a:pt x="17" y="75"/>
                  </a:lnTo>
                  <a:lnTo>
                    <a:pt x="13" y="67"/>
                  </a:lnTo>
                  <a:lnTo>
                    <a:pt x="8" y="56"/>
                  </a:lnTo>
                  <a:lnTo>
                    <a:pt x="4" y="43"/>
                  </a:lnTo>
                  <a:lnTo>
                    <a:pt x="1" y="38"/>
                  </a:lnTo>
                  <a:lnTo>
                    <a:pt x="0" y="31"/>
                  </a:lnTo>
                  <a:lnTo>
                    <a:pt x="0" y="25"/>
                  </a:lnTo>
                  <a:lnTo>
                    <a:pt x="0" y="18"/>
                  </a:lnTo>
                  <a:lnTo>
                    <a:pt x="2" y="14"/>
                  </a:lnTo>
                  <a:lnTo>
                    <a:pt x="2" y="9"/>
                  </a:lnTo>
                  <a:lnTo>
                    <a:pt x="2" y="5"/>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7" name="Freeform 614"/>
            <p:cNvSpPr>
              <a:spLocks/>
            </p:cNvSpPr>
            <p:nvPr/>
          </p:nvSpPr>
          <p:spPr bwMode="gray">
            <a:xfrm>
              <a:off x="7264400" y="5180013"/>
              <a:ext cx="60325" cy="65088"/>
            </a:xfrm>
            <a:custGeom>
              <a:avLst/>
              <a:gdLst/>
              <a:ahLst/>
              <a:cxnLst>
                <a:cxn ang="0">
                  <a:pos x="30" y="7"/>
                </a:cxn>
                <a:cxn ang="0">
                  <a:pos x="35" y="10"/>
                </a:cxn>
                <a:cxn ang="0">
                  <a:pos x="61" y="23"/>
                </a:cxn>
                <a:cxn ang="0">
                  <a:pos x="89" y="32"/>
                </a:cxn>
                <a:cxn ang="0">
                  <a:pos x="102" y="34"/>
                </a:cxn>
                <a:cxn ang="0">
                  <a:pos x="111" y="31"/>
                </a:cxn>
                <a:cxn ang="0">
                  <a:pos x="115" y="33"/>
                </a:cxn>
                <a:cxn ang="0">
                  <a:pos x="122" y="23"/>
                </a:cxn>
                <a:cxn ang="0">
                  <a:pos x="140" y="22"/>
                </a:cxn>
                <a:cxn ang="0">
                  <a:pos x="159" y="14"/>
                </a:cxn>
                <a:cxn ang="0">
                  <a:pos x="176" y="9"/>
                </a:cxn>
                <a:cxn ang="0">
                  <a:pos x="187" y="31"/>
                </a:cxn>
                <a:cxn ang="0">
                  <a:pos x="185" y="80"/>
                </a:cxn>
                <a:cxn ang="0">
                  <a:pos x="189" y="104"/>
                </a:cxn>
                <a:cxn ang="0">
                  <a:pos x="186" y="106"/>
                </a:cxn>
                <a:cxn ang="0">
                  <a:pos x="180" y="98"/>
                </a:cxn>
                <a:cxn ang="0">
                  <a:pos x="172" y="106"/>
                </a:cxn>
                <a:cxn ang="0">
                  <a:pos x="171" y="128"/>
                </a:cxn>
                <a:cxn ang="0">
                  <a:pos x="167" y="138"/>
                </a:cxn>
                <a:cxn ang="0">
                  <a:pos x="171" y="165"/>
                </a:cxn>
                <a:cxn ang="0">
                  <a:pos x="170" y="176"/>
                </a:cxn>
                <a:cxn ang="0">
                  <a:pos x="162" y="175"/>
                </a:cxn>
                <a:cxn ang="0">
                  <a:pos x="156" y="170"/>
                </a:cxn>
                <a:cxn ang="0">
                  <a:pos x="160" y="162"/>
                </a:cxn>
                <a:cxn ang="0">
                  <a:pos x="159" y="153"/>
                </a:cxn>
                <a:cxn ang="0">
                  <a:pos x="147" y="149"/>
                </a:cxn>
                <a:cxn ang="0">
                  <a:pos x="145" y="163"/>
                </a:cxn>
                <a:cxn ang="0">
                  <a:pos x="141" y="154"/>
                </a:cxn>
                <a:cxn ang="0">
                  <a:pos x="136" y="146"/>
                </a:cxn>
                <a:cxn ang="0">
                  <a:pos x="136" y="163"/>
                </a:cxn>
                <a:cxn ang="0">
                  <a:pos x="133" y="179"/>
                </a:cxn>
                <a:cxn ang="0">
                  <a:pos x="124" y="175"/>
                </a:cxn>
                <a:cxn ang="0">
                  <a:pos x="118" y="172"/>
                </a:cxn>
                <a:cxn ang="0">
                  <a:pos x="121" y="189"/>
                </a:cxn>
                <a:cxn ang="0">
                  <a:pos x="115" y="203"/>
                </a:cxn>
                <a:cxn ang="0">
                  <a:pos x="106" y="202"/>
                </a:cxn>
                <a:cxn ang="0">
                  <a:pos x="96" y="196"/>
                </a:cxn>
                <a:cxn ang="0">
                  <a:pos x="75" y="199"/>
                </a:cxn>
                <a:cxn ang="0">
                  <a:pos x="69" y="189"/>
                </a:cxn>
                <a:cxn ang="0">
                  <a:pos x="79" y="185"/>
                </a:cxn>
                <a:cxn ang="0">
                  <a:pos x="79" y="180"/>
                </a:cxn>
                <a:cxn ang="0">
                  <a:pos x="70" y="180"/>
                </a:cxn>
                <a:cxn ang="0">
                  <a:pos x="65" y="179"/>
                </a:cxn>
                <a:cxn ang="0">
                  <a:pos x="47" y="160"/>
                </a:cxn>
                <a:cxn ang="0">
                  <a:pos x="33" y="134"/>
                </a:cxn>
                <a:cxn ang="0">
                  <a:pos x="29" y="108"/>
                </a:cxn>
                <a:cxn ang="0">
                  <a:pos x="39" y="116"/>
                </a:cxn>
                <a:cxn ang="0">
                  <a:pos x="43" y="121"/>
                </a:cxn>
                <a:cxn ang="0">
                  <a:pos x="43" y="113"/>
                </a:cxn>
                <a:cxn ang="0">
                  <a:pos x="35" y="103"/>
                </a:cxn>
                <a:cxn ang="0">
                  <a:pos x="32" y="103"/>
                </a:cxn>
                <a:cxn ang="0">
                  <a:pos x="17" y="75"/>
                </a:cxn>
                <a:cxn ang="0">
                  <a:pos x="1" y="38"/>
                </a:cxn>
                <a:cxn ang="0">
                  <a:pos x="2" y="14"/>
                </a:cxn>
              </a:cxnLst>
              <a:rect l="0" t="0" r="r" b="b"/>
              <a:pathLst>
                <a:path w="189" h="204">
                  <a:moveTo>
                    <a:pt x="2" y="0"/>
                  </a:moveTo>
                  <a:lnTo>
                    <a:pt x="14" y="5"/>
                  </a:lnTo>
                  <a:lnTo>
                    <a:pt x="27" y="10"/>
                  </a:lnTo>
                  <a:lnTo>
                    <a:pt x="30" y="7"/>
                  </a:lnTo>
                  <a:lnTo>
                    <a:pt x="33" y="4"/>
                  </a:lnTo>
                  <a:lnTo>
                    <a:pt x="34" y="8"/>
                  </a:lnTo>
                  <a:lnTo>
                    <a:pt x="34" y="9"/>
                  </a:lnTo>
                  <a:lnTo>
                    <a:pt x="35" y="10"/>
                  </a:lnTo>
                  <a:lnTo>
                    <a:pt x="40" y="13"/>
                  </a:lnTo>
                  <a:lnTo>
                    <a:pt x="47" y="15"/>
                  </a:lnTo>
                  <a:lnTo>
                    <a:pt x="54" y="18"/>
                  </a:lnTo>
                  <a:lnTo>
                    <a:pt x="61" y="23"/>
                  </a:lnTo>
                  <a:lnTo>
                    <a:pt x="67" y="28"/>
                  </a:lnTo>
                  <a:lnTo>
                    <a:pt x="76" y="31"/>
                  </a:lnTo>
                  <a:lnTo>
                    <a:pt x="83" y="32"/>
                  </a:lnTo>
                  <a:lnTo>
                    <a:pt x="89" y="32"/>
                  </a:lnTo>
                  <a:lnTo>
                    <a:pt x="98" y="33"/>
                  </a:lnTo>
                  <a:lnTo>
                    <a:pt x="100" y="34"/>
                  </a:lnTo>
                  <a:lnTo>
                    <a:pt x="102" y="34"/>
                  </a:lnTo>
                  <a:lnTo>
                    <a:pt x="102" y="34"/>
                  </a:lnTo>
                  <a:lnTo>
                    <a:pt x="103" y="33"/>
                  </a:lnTo>
                  <a:lnTo>
                    <a:pt x="104" y="31"/>
                  </a:lnTo>
                  <a:lnTo>
                    <a:pt x="108" y="29"/>
                  </a:lnTo>
                  <a:lnTo>
                    <a:pt x="111" y="31"/>
                  </a:lnTo>
                  <a:lnTo>
                    <a:pt x="114" y="34"/>
                  </a:lnTo>
                  <a:lnTo>
                    <a:pt x="115" y="34"/>
                  </a:lnTo>
                  <a:lnTo>
                    <a:pt x="115" y="34"/>
                  </a:lnTo>
                  <a:lnTo>
                    <a:pt x="115" y="33"/>
                  </a:lnTo>
                  <a:lnTo>
                    <a:pt x="114" y="31"/>
                  </a:lnTo>
                  <a:lnTo>
                    <a:pt x="113" y="29"/>
                  </a:lnTo>
                  <a:lnTo>
                    <a:pt x="113" y="25"/>
                  </a:lnTo>
                  <a:lnTo>
                    <a:pt x="122" y="23"/>
                  </a:lnTo>
                  <a:lnTo>
                    <a:pt x="131" y="21"/>
                  </a:lnTo>
                  <a:lnTo>
                    <a:pt x="136" y="20"/>
                  </a:lnTo>
                  <a:lnTo>
                    <a:pt x="138" y="21"/>
                  </a:lnTo>
                  <a:lnTo>
                    <a:pt x="140" y="22"/>
                  </a:lnTo>
                  <a:lnTo>
                    <a:pt x="144" y="23"/>
                  </a:lnTo>
                  <a:lnTo>
                    <a:pt x="147" y="18"/>
                  </a:lnTo>
                  <a:lnTo>
                    <a:pt x="151" y="13"/>
                  </a:lnTo>
                  <a:lnTo>
                    <a:pt x="159" y="14"/>
                  </a:lnTo>
                  <a:lnTo>
                    <a:pt x="165" y="15"/>
                  </a:lnTo>
                  <a:lnTo>
                    <a:pt x="169" y="12"/>
                  </a:lnTo>
                  <a:lnTo>
                    <a:pt x="171" y="7"/>
                  </a:lnTo>
                  <a:lnTo>
                    <a:pt x="176" y="9"/>
                  </a:lnTo>
                  <a:lnTo>
                    <a:pt x="181" y="12"/>
                  </a:lnTo>
                  <a:lnTo>
                    <a:pt x="184" y="17"/>
                  </a:lnTo>
                  <a:lnTo>
                    <a:pt x="186" y="23"/>
                  </a:lnTo>
                  <a:lnTo>
                    <a:pt x="187" y="31"/>
                  </a:lnTo>
                  <a:lnTo>
                    <a:pt x="187" y="40"/>
                  </a:lnTo>
                  <a:lnTo>
                    <a:pt x="187" y="56"/>
                  </a:lnTo>
                  <a:lnTo>
                    <a:pt x="185" y="70"/>
                  </a:lnTo>
                  <a:lnTo>
                    <a:pt x="185" y="80"/>
                  </a:lnTo>
                  <a:lnTo>
                    <a:pt x="187" y="90"/>
                  </a:lnTo>
                  <a:lnTo>
                    <a:pt x="188" y="96"/>
                  </a:lnTo>
                  <a:lnTo>
                    <a:pt x="189" y="100"/>
                  </a:lnTo>
                  <a:lnTo>
                    <a:pt x="189" y="104"/>
                  </a:lnTo>
                  <a:lnTo>
                    <a:pt x="189" y="108"/>
                  </a:lnTo>
                  <a:lnTo>
                    <a:pt x="186" y="108"/>
                  </a:lnTo>
                  <a:lnTo>
                    <a:pt x="186" y="108"/>
                  </a:lnTo>
                  <a:lnTo>
                    <a:pt x="186" y="106"/>
                  </a:lnTo>
                  <a:lnTo>
                    <a:pt x="186" y="103"/>
                  </a:lnTo>
                  <a:lnTo>
                    <a:pt x="185" y="100"/>
                  </a:lnTo>
                  <a:lnTo>
                    <a:pt x="183" y="98"/>
                  </a:lnTo>
                  <a:lnTo>
                    <a:pt x="180" y="98"/>
                  </a:lnTo>
                  <a:lnTo>
                    <a:pt x="177" y="99"/>
                  </a:lnTo>
                  <a:lnTo>
                    <a:pt x="173" y="100"/>
                  </a:lnTo>
                  <a:lnTo>
                    <a:pt x="172" y="103"/>
                  </a:lnTo>
                  <a:lnTo>
                    <a:pt x="172" y="106"/>
                  </a:lnTo>
                  <a:lnTo>
                    <a:pt x="171" y="111"/>
                  </a:lnTo>
                  <a:lnTo>
                    <a:pt x="172" y="119"/>
                  </a:lnTo>
                  <a:lnTo>
                    <a:pt x="172" y="127"/>
                  </a:lnTo>
                  <a:lnTo>
                    <a:pt x="171" y="128"/>
                  </a:lnTo>
                  <a:lnTo>
                    <a:pt x="169" y="129"/>
                  </a:lnTo>
                  <a:lnTo>
                    <a:pt x="167" y="129"/>
                  </a:lnTo>
                  <a:lnTo>
                    <a:pt x="165" y="130"/>
                  </a:lnTo>
                  <a:lnTo>
                    <a:pt x="167" y="138"/>
                  </a:lnTo>
                  <a:lnTo>
                    <a:pt x="169" y="147"/>
                  </a:lnTo>
                  <a:lnTo>
                    <a:pt x="171" y="152"/>
                  </a:lnTo>
                  <a:lnTo>
                    <a:pt x="171" y="159"/>
                  </a:lnTo>
                  <a:lnTo>
                    <a:pt x="171" y="165"/>
                  </a:lnTo>
                  <a:lnTo>
                    <a:pt x="171" y="172"/>
                  </a:lnTo>
                  <a:lnTo>
                    <a:pt x="171" y="173"/>
                  </a:lnTo>
                  <a:lnTo>
                    <a:pt x="171" y="176"/>
                  </a:lnTo>
                  <a:lnTo>
                    <a:pt x="170" y="176"/>
                  </a:lnTo>
                  <a:lnTo>
                    <a:pt x="168" y="175"/>
                  </a:lnTo>
                  <a:lnTo>
                    <a:pt x="164" y="173"/>
                  </a:lnTo>
                  <a:lnTo>
                    <a:pt x="163" y="173"/>
                  </a:lnTo>
                  <a:lnTo>
                    <a:pt x="162" y="175"/>
                  </a:lnTo>
                  <a:lnTo>
                    <a:pt x="162" y="175"/>
                  </a:lnTo>
                  <a:lnTo>
                    <a:pt x="161" y="176"/>
                  </a:lnTo>
                  <a:lnTo>
                    <a:pt x="157" y="173"/>
                  </a:lnTo>
                  <a:lnTo>
                    <a:pt x="156" y="170"/>
                  </a:lnTo>
                  <a:lnTo>
                    <a:pt x="154" y="168"/>
                  </a:lnTo>
                  <a:lnTo>
                    <a:pt x="153" y="165"/>
                  </a:lnTo>
                  <a:lnTo>
                    <a:pt x="154" y="162"/>
                  </a:lnTo>
                  <a:lnTo>
                    <a:pt x="160" y="162"/>
                  </a:lnTo>
                  <a:lnTo>
                    <a:pt x="164" y="163"/>
                  </a:lnTo>
                  <a:lnTo>
                    <a:pt x="164" y="162"/>
                  </a:lnTo>
                  <a:lnTo>
                    <a:pt x="163" y="156"/>
                  </a:lnTo>
                  <a:lnTo>
                    <a:pt x="159" y="153"/>
                  </a:lnTo>
                  <a:lnTo>
                    <a:pt x="152" y="151"/>
                  </a:lnTo>
                  <a:lnTo>
                    <a:pt x="149" y="149"/>
                  </a:lnTo>
                  <a:lnTo>
                    <a:pt x="148" y="149"/>
                  </a:lnTo>
                  <a:lnTo>
                    <a:pt x="147" y="149"/>
                  </a:lnTo>
                  <a:lnTo>
                    <a:pt x="147" y="151"/>
                  </a:lnTo>
                  <a:lnTo>
                    <a:pt x="147" y="154"/>
                  </a:lnTo>
                  <a:lnTo>
                    <a:pt x="147" y="159"/>
                  </a:lnTo>
                  <a:lnTo>
                    <a:pt x="145" y="163"/>
                  </a:lnTo>
                  <a:lnTo>
                    <a:pt x="144" y="163"/>
                  </a:lnTo>
                  <a:lnTo>
                    <a:pt x="144" y="162"/>
                  </a:lnTo>
                  <a:lnTo>
                    <a:pt x="143" y="159"/>
                  </a:lnTo>
                  <a:lnTo>
                    <a:pt x="141" y="154"/>
                  </a:lnTo>
                  <a:lnTo>
                    <a:pt x="139" y="148"/>
                  </a:lnTo>
                  <a:lnTo>
                    <a:pt x="138" y="146"/>
                  </a:lnTo>
                  <a:lnTo>
                    <a:pt x="137" y="145"/>
                  </a:lnTo>
                  <a:lnTo>
                    <a:pt x="136" y="146"/>
                  </a:lnTo>
                  <a:lnTo>
                    <a:pt x="136" y="148"/>
                  </a:lnTo>
                  <a:lnTo>
                    <a:pt x="137" y="153"/>
                  </a:lnTo>
                  <a:lnTo>
                    <a:pt x="137" y="157"/>
                  </a:lnTo>
                  <a:lnTo>
                    <a:pt x="136" y="163"/>
                  </a:lnTo>
                  <a:lnTo>
                    <a:pt x="136" y="168"/>
                  </a:lnTo>
                  <a:lnTo>
                    <a:pt x="135" y="171"/>
                  </a:lnTo>
                  <a:lnTo>
                    <a:pt x="135" y="175"/>
                  </a:lnTo>
                  <a:lnTo>
                    <a:pt x="133" y="179"/>
                  </a:lnTo>
                  <a:lnTo>
                    <a:pt x="131" y="180"/>
                  </a:lnTo>
                  <a:lnTo>
                    <a:pt x="129" y="179"/>
                  </a:lnTo>
                  <a:lnTo>
                    <a:pt x="128" y="177"/>
                  </a:lnTo>
                  <a:lnTo>
                    <a:pt x="124" y="175"/>
                  </a:lnTo>
                  <a:lnTo>
                    <a:pt x="120" y="171"/>
                  </a:lnTo>
                  <a:lnTo>
                    <a:pt x="119" y="170"/>
                  </a:lnTo>
                  <a:lnTo>
                    <a:pt x="118" y="170"/>
                  </a:lnTo>
                  <a:lnTo>
                    <a:pt x="118" y="172"/>
                  </a:lnTo>
                  <a:lnTo>
                    <a:pt x="120" y="176"/>
                  </a:lnTo>
                  <a:lnTo>
                    <a:pt x="122" y="181"/>
                  </a:lnTo>
                  <a:lnTo>
                    <a:pt x="122" y="185"/>
                  </a:lnTo>
                  <a:lnTo>
                    <a:pt x="121" y="189"/>
                  </a:lnTo>
                  <a:lnTo>
                    <a:pt x="119" y="194"/>
                  </a:lnTo>
                  <a:lnTo>
                    <a:pt x="116" y="197"/>
                  </a:lnTo>
                  <a:lnTo>
                    <a:pt x="116" y="201"/>
                  </a:lnTo>
                  <a:lnTo>
                    <a:pt x="115" y="203"/>
                  </a:lnTo>
                  <a:lnTo>
                    <a:pt x="114" y="204"/>
                  </a:lnTo>
                  <a:lnTo>
                    <a:pt x="112" y="203"/>
                  </a:lnTo>
                  <a:lnTo>
                    <a:pt x="110" y="202"/>
                  </a:lnTo>
                  <a:lnTo>
                    <a:pt x="106" y="202"/>
                  </a:lnTo>
                  <a:lnTo>
                    <a:pt x="104" y="201"/>
                  </a:lnTo>
                  <a:lnTo>
                    <a:pt x="103" y="200"/>
                  </a:lnTo>
                  <a:lnTo>
                    <a:pt x="100" y="197"/>
                  </a:lnTo>
                  <a:lnTo>
                    <a:pt x="96" y="196"/>
                  </a:lnTo>
                  <a:lnTo>
                    <a:pt x="87" y="196"/>
                  </a:lnTo>
                  <a:lnTo>
                    <a:pt x="81" y="196"/>
                  </a:lnTo>
                  <a:lnTo>
                    <a:pt x="78" y="197"/>
                  </a:lnTo>
                  <a:lnTo>
                    <a:pt x="75" y="199"/>
                  </a:lnTo>
                  <a:lnTo>
                    <a:pt x="74" y="199"/>
                  </a:lnTo>
                  <a:lnTo>
                    <a:pt x="72" y="197"/>
                  </a:lnTo>
                  <a:lnTo>
                    <a:pt x="71" y="195"/>
                  </a:lnTo>
                  <a:lnTo>
                    <a:pt x="69" y="189"/>
                  </a:lnTo>
                  <a:lnTo>
                    <a:pt x="67" y="186"/>
                  </a:lnTo>
                  <a:lnTo>
                    <a:pt x="69" y="185"/>
                  </a:lnTo>
                  <a:lnTo>
                    <a:pt x="74" y="186"/>
                  </a:lnTo>
                  <a:lnTo>
                    <a:pt x="79" y="185"/>
                  </a:lnTo>
                  <a:lnTo>
                    <a:pt x="82" y="184"/>
                  </a:lnTo>
                  <a:lnTo>
                    <a:pt x="82" y="183"/>
                  </a:lnTo>
                  <a:lnTo>
                    <a:pt x="81" y="181"/>
                  </a:lnTo>
                  <a:lnTo>
                    <a:pt x="79" y="180"/>
                  </a:lnTo>
                  <a:lnTo>
                    <a:pt x="75" y="179"/>
                  </a:lnTo>
                  <a:lnTo>
                    <a:pt x="72" y="180"/>
                  </a:lnTo>
                  <a:lnTo>
                    <a:pt x="71" y="181"/>
                  </a:lnTo>
                  <a:lnTo>
                    <a:pt x="70" y="180"/>
                  </a:lnTo>
                  <a:lnTo>
                    <a:pt x="67" y="178"/>
                  </a:lnTo>
                  <a:lnTo>
                    <a:pt x="66" y="177"/>
                  </a:lnTo>
                  <a:lnTo>
                    <a:pt x="65" y="178"/>
                  </a:lnTo>
                  <a:lnTo>
                    <a:pt x="65" y="179"/>
                  </a:lnTo>
                  <a:lnTo>
                    <a:pt x="63" y="183"/>
                  </a:lnTo>
                  <a:lnTo>
                    <a:pt x="57" y="172"/>
                  </a:lnTo>
                  <a:lnTo>
                    <a:pt x="50" y="163"/>
                  </a:lnTo>
                  <a:lnTo>
                    <a:pt x="47" y="160"/>
                  </a:lnTo>
                  <a:lnTo>
                    <a:pt x="42" y="155"/>
                  </a:lnTo>
                  <a:lnTo>
                    <a:pt x="40" y="151"/>
                  </a:lnTo>
                  <a:lnTo>
                    <a:pt x="37" y="145"/>
                  </a:lnTo>
                  <a:lnTo>
                    <a:pt x="33" y="134"/>
                  </a:lnTo>
                  <a:lnTo>
                    <a:pt x="31" y="122"/>
                  </a:lnTo>
                  <a:lnTo>
                    <a:pt x="30" y="118"/>
                  </a:lnTo>
                  <a:lnTo>
                    <a:pt x="29" y="113"/>
                  </a:lnTo>
                  <a:lnTo>
                    <a:pt x="29" y="108"/>
                  </a:lnTo>
                  <a:lnTo>
                    <a:pt x="30" y="106"/>
                  </a:lnTo>
                  <a:lnTo>
                    <a:pt x="33" y="108"/>
                  </a:lnTo>
                  <a:lnTo>
                    <a:pt x="35" y="113"/>
                  </a:lnTo>
                  <a:lnTo>
                    <a:pt x="39" y="116"/>
                  </a:lnTo>
                  <a:lnTo>
                    <a:pt x="40" y="120"/>
                  </a:lnTo>
                  <a:lnTo>
                    <a:pt x="41" y="121"/>
                  </a:lnTo>
                  <a:lnTo>
                    <a:pt x="42" y="122"/>
                  </a:lnTo>
                  <a:lnTo>
                    <a:pt x="43" y="121"/>
                  </a:lnTo>
                  <a:lnTo>
                    <a:pt x="45" y="119"/>
                  </a:lnTo>
                  <a:lnTo>
                    <a:pt x="45" y="115"/>
                  </a:lnTo>
                  <a:lnTo>
                    <a:pt x="45" y="113"/>
                  </a:lnTo>
                  <a:lnTo>
                    <a:pt x="43" y="113"/>
                  </a:lnTo>
                  <a:lnTo>
                    <a:pt x="42" y="112"/>
                  </a:lnTo>
                  <a:lnTo>
                    <a:pt x="40" y="110"/>
                  </a:lnTo>
                  <a:lnTo>
                    <a:pt x="37" y="105"/>
                  </a:lnTo>
                  <a:lnTo>
                    <a:pt x="35" y="103"/>
                  </a:lnTo>
                  <a:lnTo>
                    <a:pt x="33" y="103"/>
                  </a:lnTo>
                  <a:lnTo>
                    <a:pt x="33" y="103"/>
                  </a:lnTo>
                  <a:lnTo>
                    <a:pt x="32" y="103"/>
                  </a:lnTo>
                  <a:lnTo>
                    <a:pt x="32" y="103"/>
                  </a:lnTo>
                  <a:lnTo>
                    <a:pt x="31" y="97"/>
                  </a:lnTo>
                  <a:lnTo>
                    <a:pt x="27" y="88"/>
                  </a:lnTo>
                  <a:lnTo>
                    <a:pt x="23" y="81"/>
                  </a:lnTo>
                  <a:lnTo>
                    <a:pt x="17" y="75"/>
                  </a:lnTo>
                  <a:lnTo>
                    <a:pt x="13" y="67"/>
                  </a:lnTo>
                  <a:lnTo>
                    <a:pt x="8" y="56"/>
                  </a:lnTo>
                  <a:lnTo>
                    <a:pt x="4" y="43"/>
                  </a:lnTo>
                  <a:lnTo>
                    <a:pt x="1" y="38"/>
                  </a:lnTo>
                  <a:lnTo>
                    <a:pt x="0" y="31"/>
                  </a:lnTo>
                  <a:lnTo>
                    <a:pt x="0" y="25"/>
                  </a:lnTo>
                  <a:lnTo>
                    <a:pt x="0" y="18"/>
                  </a:lnTo>
                  <a:lnTo>
                    <a:pt x="2" y="14"/>
                  </a:lnTo>
                  <a:lnTo>
                    <a:pt x="2" y="9"/>
                  </a:lnTo>
                  <a:lnTo>
                    <a:pt x="2" y="5"/>
                  </a:lnTo>
                  <a:lnTo>
                    <a:pt x="2" y="0"/>
                  </a:lnTo>
                  <a:close/>
                </a:path>
              </a:pathLst>
            </a:custGeom>
            <a:solidFill>
              <a:schemeClr val="accent1">
                <a:lumMod val="60000"/>
                <a:lumOff val="40000"/>
              </a:schemeClr>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8" name="Freeform 615"/>
            <p:cNvSpPr>
              <a:spLocks/>
            </p:cNvSpPr>
            <p:nvPr/>
          </p:nvSpPr>
          <p:spPr bwMode="gray">
            <a:xfrm>
              <a:off x="7134225" y="5075238"/>
              <a:ext cx="25400" cy="9525"/>
            </a:xfrm>
            <a:custGeom>
              <a:avLst/>
              <a:gdLst/>
              <a:ahLst/>
              <a:cxnLst>
                <a:cxn ang="0">
                  <a:pos x="14" y="9"/>
                </a:cxn>
                <a:cxn ang="0">
                  <a:pos x="21" y="5"/>
                </a:cxn>
                <a:cxn ang="0">
                  <a:pos x="31" y="2"/>
                </a:cxn>
                <a:cxn ang="0">
                  <a:pos x="41" y="0"/>
                </a:cxn>
                <a:cxn ang="0">
                  <a:pos x="49" y="0"/>
                </a:cxn>
                <a:cxn ang="0">
                  <a:pos x="51" y="1"/>
                </a:cxn>
                <a:cxn ang="0">
                  <a:pos x="53" y="3"/>
                </a:cxn>
                <a:cxn ang="0">
                  <a:pos x="54" y="5"/>
                </a:cxn>
                <a:cxn ang="0">
                  <a:pos x="54" y="8"/>
                </a:cxn>
                <a:cxn ang="0">
                  <a:pos x="55" y="10"/>
                </a:cxn>
                <a:cxn ang="0">
                  <a:pos x="58" y="11"/>
                </a:cxn>
                <a:cxn ang="0">
                  <a:pos x="60" y="11"/>
                </a:cxn>
                <a:cxn ang="0">
                  <a:pos x="63" y="12"/>
                </a:cxn>
                <a:cxn ang="0">
                  <a:pos x="68" y="12"/>
                </a:cxn>
                <a:cxn ang="0">
                  <a:pos x="71" y="11"/>
                </a:cxn>
                <a:cxn ang="0">
                  <a:pos x="75" y="11"/>
                </a:cxn>
                <a:cxn ang="0">
                  <a:pos x="79" y="14"/>
                </a:cxn>
                <a:cxn ang="0">
                  <a:pos x="81" y="17"/>
                </a:cxn>
                <a:cxn ang="0">
                  <a:pos x="81" y="19"/>
                </a:cxn>
                <a:cxn ang="0">
                  <a:pos x="79" y="20"/>
                </a:cxn>
                <a:cxn ang="0">
                  <a:pos x="78" y="21"/>
                </a:cxn>
                <a:cxn ang="0">
                  <a:pos x="75" y="21"/>
                </a:cxn>
                <a:cxn ang="0">
                  <a:pos x="74" y="20"/>
                </a:cxn>
                <a:cxn ang="0">
                  <a:pos x="69" y="20"/>
                </a:cxn>
                <a:cxn ang="0">
                  <a:pos x="65" y="20"/>
                </a:cxn>
                <a:cxn ang="0">
                  <a:pos x="60" y="20"/>
                </a:cxn>
                <a:cxn ang="0">
                  <a:pos x="55" y="21"/>
                </a:cxn>
                <a:cxn ang="0">
                  <a:pos x="52" y="26"/>
                </a:cxn>
                <a:cxn ang="0">
                  <a:pos x="49" y="29"/>
                </a:cxn>
                <a:cxn ang="0">
                  <a:pos x="47" y="29"/>
                </a:cxn>
                <a:cxn ang="0">
                  <a:pos x="45" y="30"/>
                </a:cxn>
                <a:cxn ang="0">
                  <a:pos x="43" y="29"/>
                </a:cxn>
                <a:cxn ang="0">
                  <a:pos x="39" y="29"/>
                </a:cxn>
                <a:cxn ang="0">
                  <a:pos x="35" y="27"/>
                </a:cxn>
                <a:cxn ang="0">
                  <a:pos x="29" y="27"/>
                </a:cxn>
                <a:cxn ang="0">
                  <a:pos x="25" y="28"/>
                </a:cxn>
                <a:cxn ang="0">
                  <a:pos x="19" y="28"/>
                </a:cxn>
                <a:cxn ang="0">
                  <a:pos x="14" y="29"/>
                </a:cxn>
                <a:cxn ang="0">
                  <a:pos x="10" y="29"/>
                </a:cxn>
                <a:cxn ang="0">
                  <a:pos x="5" y="27"/>
                </a:cxn>
                <a:cxn ang="0">
                  <a:pos x="1" y="24"/>
                </a:cxn>
                <a:cxn ang="0">
                  <a:pos x="0" y="20"/>
                </a:cxn>
                <a:cxn ang="0">
                  <a:pos x="0" y="18"/>
                </a:cxn>
                <a:cxn ang="0">
                  <a:pos x="1" y="16"/>
                </a:cxn>
                <a:cxn ang="0">
                  <a:pos x="3" y="13"/>
                </a:cxn>
                <a:cxn ang="0">
                  <a:pos x="9" y="11"/>
                </a:cxn>
                <a:cxn ang="0">
                  <a:pos x="14" y="9"/>
                </a:cxn>
              </a:cxnLst>
              <a:rect l="0" t="0" r="r" b="b"/>
              <a:pathLst>
                <a:path w="81" h="30">
                  <a:moveTo>
                    <a:pt x="14" y="9"/>
                  </a:moveTo>
                  <a:lnTo>
                    <a:pt x="21" y="5"/>
                  </a:lnTo>
                  <a:lnTo>
                    <a:pt x="31" y="2"/>
                  </a:lnTo>
                  <a:lnTo>
                    <a:pt x="41" y="0"/>
                  </a:lnTo>
                  <a:lnTo>
                    <a:pt x="49" y="0"/>
                  </a:lnTo>
                  <a:lnTo>
                    <a:pt x="51" y="1"/>
                  </a:lnTo>
                  <a:lnTo>
                    <a:pt x="53" y="3"/>
                  </a:lnTo>
                  <a:lnTo>
                    <a:pt x="54" y="5"/>
                  </a:lnTo>
                  <a:lnTo>
                    <a:pt x="54" y="8"/>
                  </a:lnTo>
                  <a:lnTo>
                    <a:pt x="55" y="10"/>
                  </a:lnTo>
                  <a:lnTo>
                    <a:pt x="58" y="11"/>
                  </a:lnTo>
                  <a:lnTo>
                    <a:pt x="60" y="11"/>
                  </a:lnTo>
                  <a:lnTo>
                    <a:pt x="63" y="12"/>
                  </a:lnTo>
                  <a:lnTo>
                    <a:pt x="68" y="12"/>
                  </a:lnTo>
                  <a:lnTo>
                    <a:pt x="71" y="11"/>
                  </a:lnTo>
                  <a:lnTo>
                    <a:pt x="75" y="11"/>
                  </a:lnTo>
                  <a:lnTo>
                    <a:pt x="79" y="14"/>
                  </a:lnTo>
                  <a:lnTo>
                    <a:pt x="81" y="17"/>
                  </a:lnTo>
                  <a:lnTo>
                    <a:pt x="81" y="19"/>
                  </a:lnTo>
                  <a:lnTo>
                    <a:pt x="79" y="20"/>
                  </a:lnTo>
                  <a:lnTo>
                    <a:pt x="78" y="21"/>
                  </a:lnTo>
                  <a:lnTo>
                    <a:pt x="75" y="21"/>
                  </a:lnTo>
                  <a:lnTo>
                    <a:pt x="74" y="20"/>
                  </a:lnTo>
                  <a:lnTo>
                    <a:pt x="69" y="20"/>
                  </a:lnTo>
                  <a:lnTo>
                    <a:pt x="65" y="20"/>
                  </a:lnTo>
                  <a:lnTo>
                    <a:pt x="60" y="20"/>
                  </a:lnTo>
                  <a:lnTo>
                    <a:pt x="55" y="21"/>
                  </a:lnTo>
                  <a:lnTo>
                    <a:pt x="52" y="26"/>
                  </a:lnTo>
                  <a:lnTo>
                    <a:pt x="49" y="29"/>
                  </a:lnTo>
                  <a:lnTo>
                    <a:pt x="47" y="29"/>
                  </a:lnTo>
                  <a:lnTo>
                    <a:pt x="45" y="30"/>
                  </a:lnTo>
                  <a:lnTo>
                    <a:pt x="43" y="29"/>
                  </a:lnTo>
                  <a:lnTo>
                    <a:pt x="39" y="29"/>
                  </a:lnTo>
                  <a:lnTo>
                    <a:pt x="35" y="27"/>
                  </a:lnTo>
                  <a:lnTo>
                    <a:pt x="29" y="27"/>
                  </a:lnTo>
                  <a:lnTo>
                    <a:pt x="25" y="28"/>
                  </a:lnTo>
                  <a:lnTo>
                    <a:pt x="19" y="28"/>
                  </a:lnTo>
                  <a:lnTo>
                    <a:pt x="14" y="29"/>
                  </a:lnTo>
                  <a:lnTo>
                    <a:pt x="10" y="29"/>
                  </a:lnTo>
                  <a:lnTo>
                    <a:pt x="5" y="27"/>
                  </a:lnTo>
                  <a:lnTo>
                    <a:pt x="1" y="24"/>
                  </a:lnTo>
                  <a:lnTo>
                    <a:pt x="0" y="20"/>
                  </a:lnTo>
                  <a:lnTo>
                    <a:pt x="0" y="18"/>
                  </a:lnTo>
                  <a:lnTo>
                    <a:pt x="1" y="16"/>
                  </a:lnTo>
                  <a:lnTo>
                    <a:pt x="3" y="13"/>
                  </a:lnTo>
                  <a:lnTo>
                    <a:pt x="9" y="11"/>
                  </a:lnTo>
                  <a:lnTo>
                    <a:pt x="14"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599" name="Freeform 616"/>
            <p:cNvSpPr>
              <a:spLocks/>
            </p:cNvSpPr>
            <p:nvPr/>
          </p:nvSpPr>
          <p:spPr bwMode="gray">
            <a:xfrm>
              <a:off x="7134225" y="5075238"/>
              <a:ext cx="25400" cy="9525"/>
            </a:xfrm>
            <a:custGeom>
              <a:avLst/>
              <a:gdLst/>
              <a:ahLst/>
              <a:cxnLst>
                <a:cxn ang="0">
                  <a:pos x="14" y="9"/>
                </a:cxn>
                <a:cxn ang="0">
                  <a:pos x="21" y="5"/>
                </a:cxn>
                <a:cxn ang="0">
                  <a:pos x="31" y="2"/>
                </a:cxn>
                <a:cxn ang="0">
                  <a:pos x="41" y="0"/>
                </a:cxn>
                <a:cxn ang="0">
                  <a:pos x="49" y="0"/>
                </a:cxn>
                <a:cxn ang="0">
                  <a:pos x="51" y="1"/>
                </a:cxn>
                <a:cxn ang="0">
                  <a:pos x="53" y="3"/>
                </a:cxn>
                <a:cxn ang="0">
                  <a:pos x="54" y="5"/>
                </a:cxn>
                <a:cxn ang="0">
                  <a:pos x="54" y="8"/>
                </a:cxn>
                <a:cxn ang="0">
                  <a:pos x="55" y="10"/>
                </a:cxn>
                <a:cxn ang="0">
                  <a:pos x="58" y="11"/>
                </a:cxn>
                <a:cxn ang="0">
                  <a:pos x="60" y="11"/>
                </a:cxn>
                <a:cxn ang="0">
                  <a:pos x="63" y="12"/>
                </a:cxn>
                <a:cxn ang="0">
                  <a:pos x="68" y="12"/>
                </a:cxn>
                <a:cxn ang="0">
                  <a:pos x="71" y="11"/>
                </a:cxn>
                <a:cxn ang="0">
                  <a:pos x="75" y="11"/>
                </a:cxn>
                <a:cxn ang="0">
                  <a:pos x="79" y="14"/>
                </a:cxn>
                <a:cxn ang="0">
                  <a:pos x="81" y="17"/>
                </a:cxn>
                <a:cxn ang="0">
                  <a:pos x="81" y="19"/>
                </a:cxn>
                <a:cxn ang="0">
                  <a:pos x="79" y="20"/>
                </a:cxn>
                <a:cxn ang="0">
                  <a:pos x="78" y="21"/>
                </a:cxn>
                <a:cxn ang="0">
                  <a:pos x="75" y="21"/>
                </a:cxn>
                <a:cxn ang="0">
                  <a:pos x="74" y="20"/>
                </a:cxn>
                <a:cxn ang="0">
                  <a:pos x="69" y="20"/>
                </a:cxn>
                <a:cxn ang="0">
                  <a:pos x="65" y="20"/>
                </a:cxn>
                <a:cxn ang="0">
                  <a:pos x="60" y="20"/>
                </a:cxn>
                <a:cxn ang="0">
                  <a:pos x="55" y="21"/>
                </a:cxn>
                <a:cxn ang="0">
                  <a:pos x="52" y="26"/>
                </a:cxn>
                <a:cxn ang="0">
                  <a:pos x="49" y="29"/>
                </a:cxn>
                <a:cxn ang="0">
                  <a:pos x="47" y="29"/>
                </a:cxn>
                <a:cxn ang="0">
                  <a:pos x="45" y="30"/>
                </a:cxn>
                <a:cxn ang="0">
                  <a:pos x="43" y="29"/>
                </a:cxn>
                <a:cxn ang="0">
                  <a:pos x="39" y="29"/>
                </a:cxn>
                <a:cxn ang="0">
                  <a:pos x="35" y="27"/>
                </a:cxn>
                <a:cxn ang="0">
                  <a:pos x="29" y="27"/>
                </a:cxn>
                <a:cxn ang="0">
                  <a:pos x="25" y="28"/>
                </a:cxn>
                <a:cxn ang="0">
                  <a:pos x="19" y="28"/>
                </a:cxn>
                <a:cxn ang="0">
                  <a:pos x="14" y="29"/>
                </a:cxn>
                <a:cxn ang="0">
                  <a:pos x="10" y="29"/>
                </a:cxn>
                <a:cxn ang="0">
                  <a:pos x="5" y="27"/>
                </a:cxn>
                <a:cxn ang="0">
                  <a:pos x="1" y="24"/>
                </a:cxn>
                <a:cxn ang="0">
                  <a:pos x="0" y="20"/>
                </a:cxn>
                <a:cxn ang="0">
                  <a:pos x="0" y="18"/>
                </a:cxn>
                <a:cxn ang="0">
                  <a:pos x="1" y="16"/>
                </a:cxn>
                <a:cxn ang="0">
                  <a:pos x="3" y="13"/>
                </a:cxn>
                <a:cxn ang="0">
                  <a:pos x="9" y="11"/>
                </a:cxn>
                <a:cxn ang="0">
                  <a:pos x="14" y="9"/>
                </a:cxn>
              </a:cxnLst>
              <a:rect l="0" t="0" r="r" b="b"/>
              <a:pathLst>
                <a:path w="81" h="30">
                  <a:moveTo>
                    <a:pt x="14" y="9"/>
                  </a:moveTo>
                  <a:lnTo>
                    <a:pt x="21" y="5"/>
                  </a:lnTo>
                  <a:lnTo>
                    <a:pt x="31" y="2"/>
                  </a:lnTo>
                  <a:lnTo>
                    <a:pt x="41" y="0"/>
                  </a:lnTo>
                  <a:lnTo>
                    <a:pt x="49" y="0"/>
                  </a:lnTo>
                  <a:lnTo>
                    <a:pt x="51" y="1"/>
                  </a:lnTo>
                  <a:lnTo>
                    <a:pt x="53" y="3"/>
                  </a:lnTo>
                  <a:lnTo>
                    <a:pt x="54" y="5"/>
                  </a:lnTo>
                  <a:lnTo>
                    <a:pt x="54" y="8"/>
                  </a:lnTo>
                  <a:lnTo>
                    <a:pt x="55" y="10"/>
                  </a:lnTo>
                  <a:lnTo>
                    <a:pt x="58" y="11"/>
                  </a:lnTo>
                  <a:lnTo>
                    <a:pt x="60" y="11"/>
                  </a:lnTo>
                  <a:lnTo>
                    <a:pt x="63" y="12"/>
                  </a:lnTo>
                  <a:lnTo>
                    <a:pt x="68" y="12"/>
                  </a:lnTo>
                  <a:lnTo>
                    <a:pt x="71" y="11"/>
                  </a:lnTo>
                  <a:lnTo>
                    <a:pt x="75" y="11"/>
                  </a:lnTo>
                  <a:lnTo>
                    <a:pt x="79" y="14"/>
                  </a:lnTo>
                  <a:lnTo>
                    <a:pt x="81" y="17"/>
                  </a:lnTo>
                  <a:lnTo>
                    <a:pt x="81" y="19"/>
                  </a:lnTo>
                  <a:lnTo>
                    <a:pt x="79" y="20"/>
                  </a:lnTo>
                  <a:lnTo>
                    <a:pt x="78" y="21"/>
                  </a:lnTo>
                  <a:lnTo>
                    <a:pt x="75" y="21"/>
                  </a:lnTo>
                  <a:lnTo>
                    <a:pt x="74" y="20"/>
                  </a:lnTo>
                  <a:lnTo>
                    <a:pt x="69" y="20"/>
                  </a:lnTo>
                  <a:lnTo>
                    <a:pt x="65" y="20"/>
                  </a:lnTo>
                  <a:lnTo>
                    <a:pt x="60" y="20"/>
                  </a:lnTo>
                  <a:lnTo>
                    <a:pt x="55" y="21"/>
                  </a:lnTo>
                  <a:lnTo>
                    <a:pt x="52" y="26"/>
                  </a:lnTo>
                  <a:lnTo>
                    <a:pt x="49" y="29"/>
                  </a:lnTo>
                  <a:lnTo>
                    <a:pt x="47" y="29"/>
                  </a:lnTo>
                  <a:lnTo>
                    <a:pt x="45" y="30"/>
                  </a:lnTo>
                  <a:lnTo>
                    <a:pt x="43" y="29"/>
                  </a:lnTo>
                  <a:lnTo>
                    <a:pt x="39" y="29"/>
                  </a:lnTo>
                  <a:lnTo>
                    <a:pt x="35" y="27"/>
                  </a:lnTo>
                  <a:lnTo>
                    <a:pt x="29" y="27"/>
                  </a:lnTo>
                  <a:lnTo>
                    <a:pt x="25" y="28"/>
                  </a:lnTo>
                  <a:lnTo>
                    <a:pt x="19" y="28"/>
                  </a:lnTo>
                  <a:lnTo>
                    <a:pt x="14" y="29"/>
                  </a:lnTo>
                  <a:lnTo>
                    <a:pt x="10" y="29"/>
                  </a:lnTo>
                  <a:lnTo>
                    <a:pt x="5" y="27"/>
                  </a:lnTo>
                  <a:lnTo>
                    <a:pt x="1" y="24"/>
                  </a:lnTo>
                  <a:lnTo>
                    <a:pt x="0" y="20"/>
                  </a:lnTo>
                  <a:lnTo>
                    <a:pt x="0" y="18"/>
                  </a:lnTo>
                  <a:lnTo>
                    <a:pt x="1" y="16"/>
                  </a:lnTo>
                  <a:lnTo>
                    <a:pt x="3" y="13"/>
                  </a:lnTo>
                  <a:lnTo>
                    <a:pt x="9" y="11"/>
                  </a:lnTo>
                  <a:lnTo>
                    <a:pt x="14"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0" name="Freeform 617"/>
            <p:cNvSpPr>
              <a:spLocks/>
            </p:cNvSpPr>
            <p:nvPr/>
          </p:nvSpPr>
          <p:spPr bwMode="gray">
            <a:xfrm>
              <a:off x="3556000" y="4073526"/>
              <a:ext cx="174625" cy="58738"/>
            </a:xfrm>
            <a:custGeom>
              <a:avLst/>
              <a:gdLst/>
              <a:ahLst/>
              <a:cxnLst>
                <a:cxn ang="0">
                  <a:pos x="17" y="67"/>
                </a:cxn>
                <a:cxn ang="0">
                  <a:pos x="26" y="55"/>
                </a:cxn>
                <a:cxn ang="0">
                  <a:pos x="45" y="31"/>
                </a:cxn>
                <a:cxn ang="0">
                  <a:pos x="108" y="11"/>
                </a:cxn>
                <a:cxn ang="0">
                  <a:pos x="153" y="3"/>
                </a:cxn>
                <a:cxn ang="0">
                  <a:pos x="190" y="1"/>
                </a:cxn>
                <a:cxn ang="0">
                  <a:pos x="196" y="8"/>
                </a:cxn>
                <a:cxn ang="0">
                  <a:pos x="220" y="4"/>
                </a:cxn>
                <a:cxn ang="0">
                  <a:pos x="232" y="15"/>
                </a:cxn>
                <a:cxn ang="0">
                  <a:pos x="265" y="25"/>
                </a:cxn>
                <a:cxn ang="0">
                  <a:pos x="291" y="45"/>
                </a:cxn>
                <a:cxn ang="0">
                  <a:pos x="313" y="44"/>
                </a:cxn>
                <a:cxn ang="0">
                  <a:pos x="343" y="60"/>
                </a:cxn>
                <a:cxn ang="0">
                  <a:pos x="378" y="83"/>
                </a:cxn>
                <a:cxn ang="0">
                  <a:pos x="377" y="72"/>
                </a:cxn>
                <a:cxn ang="0">
                  <a:pos x="393" y="88"/>
                </a:cxn>
                <a:cxn ang="0">
                  <a:pos x="401" y="89"/>
                </a:cxn>
                <a:cxn ang="0">
                  <a:pos x="422" y="105"/>
                </a:cxn>
                <a:cxn ang="0">
                  <a:pos x="428" y="108"/>
                </a:cxn>
                <a:cxn ang="0">
                  <a:pos x="446" y="110"/>
                </a:cxn>
                <a:cxn ang="0">
                  <a:pos x="474" y="130"/>
                </a:cxn>
                <a:cxn ang="0">
                  <a:pos x="471" y="132"/>
                </a:cxn>
                <a:cxn ang="0">
                  <a:pos x="472" y="136"/>
                </a:cxn>
                <a:cxn ang="0">
                  <a:pos x="497" y="138"/>
                </a:cxn>
                <a:cxn ang="0">
                  <a:pos x="517" y="144"/>
                </a:cxn>
                <a:cxn ang="0">
                  <a:pos x="542" y="159"/>
                </a:cxn>
                <a:cxn ang="0">
                  <a:pos x="544" y="171"/>
                </a:cxn>
                <a:cxn ang="0">
                  <a:pos x="508" y="179"/>
                </a:cxn>
                <a:cxn ang="0">
                  <a:pos x="491" y="182"/>
                </a:cxn>
                <a:cxn ang="0">
                  <a:pos x="468" y="179"/>
                </a:cxn>
                <a:cxn ang="0">
                  <a:pos x="408" y="181"/>
                </a:cxn>
                <a:cxn ang="0">
                  <a:pos x="371" y="186"/>
                </a:cxn>
                <a:cxn ang="0">
                  <a:pos x="376" y="170"/>
                </a:cxn>
                <a:cxn ang="0">
                  <a:pos x="399" y="155"/>
                </a:cxn>
                <a:cxn ang="0">
                  <a:pos x="392" y="145"/>
                </a:cxn>
                <a:cxn ang="0">
                  <a:pos x="378" y="139"/>
                </a:cxn>
                <a:cxn ang="0">
                  <a:pos x="348" y="137"/>
                </a:cxn>
                <a:cxn ang="0">
                  <a:pos x="328" y="120"/>
                </a:cxn>
                <a:cxn ang="0">
                  <a:pos x="318" y="92"/>
                </a:cxn>
                <a:cxn ang="0">
                  <a:pos x="303" y="89"/>
                </a:cxn>
                <a:cxn ang="0">
                  <a:pos x="272" y="85"/>
                </a:cxn>
                <a:cxn ang="0">
                  <a:pos x="251" y="81"/>
                </a:cxn>
                <a:cxn ang="0">
                  <a:pos x="240" y="74"/>
                </a:cxn>
                <a:cxn ang="0">
                  <a:pos x="227" y="61"/>
                </a:cxn>
                <a:cxn ang="0">
                  <a:pos x="202" y="65"/>
                </a:cxn>
                <a:cxn ang="0">
                  <a:pos x="192" y="55"/>
                </a:cxn>
                <a:cxn ang="0">
                  <a:pos x="188" y="61"/>
                </a:cxn>
                <a:cxn ang="0">
                  <a:pos x="178" y="58"/>
                </a:cxn>
                <a:cxn ang="0">
                  <a:pos x="156" y="55"/>
                </a:cxn>
                <a:cxn ang="0">
                  <a:pos x="166" y="39"/>
                </a:cxn>
                <a:cxn ang="0">
                  <a:pos x="155" y="31"/>
                </a:cxn>
                <a:cxn ang="0">
                  <a:pos x="112" y="28"/>
                </a:cxn>
                <a:cxn ang="0">
                  <a:pos x="93" y="43"/>
                </a:cxn>
                <a:cxn ang="0">
                  <a:pos x="85" y="50"/>
                </a:cxn>
                <a:cxn ang="0">
                  <a:pos x="73" y="56"/>
                </a:cxn>
                <a:cxn ang="0">
                  <a:pos x="51" y="61"/>
                </a:cxn>
                <a:cxn ang="0">
                  <a:pos x="39" y="72"/>
                </a:cxn>
                <a:cxn ang="0">
                  <a:pos x="21" y="76"/>
                </a:cxn>
                <a:cxn ang="0">
                  <a:pos x="4" y="77"/>
                </a:cxn>
              </a:cxnLst>
              <a:rect l="0" t="0" r="r" b="b"/>
              <a:pathLst>
                <a:path w="548" h="186">
                  <a:moveTo>
                    <a:pt x="0" y="74"/>
                  </a:moveTo>
                  <a:lnTo>
                    <a:pt x="1" y="72"/>
                  </a:lnTo>
                  <a:lnTo>
                    <a:pt x="2" y="69"/>
                  </a:lnTo>
                  <a:lnTo>
                    <a:pt x="9" y="68"/>
                  </a:lnTo>
                  <a:lnTo>
                    <a:pt x="17" y="67"/>
                  </a:lnTo>
                  <a:lnTo>
                    <a:pt x="24" y="66"/>
                  </a:lnTo>
                  <a:lnTo>
                    <a:pt x="31" y="64"/>
                  </a:lnTo>
                  <a:lnTo>
                    <a:pt x="28" y="59"/>
                  </a:lnTo>
                  <a:lnTo>
                    <a:pt x="26" y="57"/>
                  </a:lnTo>
                  <a:lnTo>
                    <a:pt x="26" y="55"/>
                  </a:lnTo>
                  <a:lnTo>
                    <a:pt x="27" y="49"/>
                  </a:lnTo>
                  <a:lnTo>
                    <a:pt x="32" y="42"/>
                  </a:lnTo>
                  <a:lnTo>
                    <a:pt x="37" y="35"/>
                  </a:lnTo>
                  <a:lnTo>
                    <a:pt x="41" y="33"/>
                  </a:lnTo>
                  <a:lnTo>
                    <a:pt x="45" y="31"/>
                  </a:lnTo>
                  <a:lnTo>
                    <a:pt x="60" y="23"/>
                  </a:lnTo>
                  <a:lnTo>
                    <a:pt x="76" y="17"/>
                  </a:lnTo>
                  <a:lnTo>
                    <a:pt x="84" y="14"/>
                  </a:lnTo>
                  <a:lnTo>
                    <a:pt x="93" y="11"/>
                  </a:lnTo>
                  <a:lnTo>
                    <a:pt x="108" y="11"/>
                  </a:lnTo>
                  <a:lnTo>
                    <a:pt x="123" y="8"/>
                  </a:lnTo>
                  <a:lnTo>
                    <a:pt x="130" y="4"/>
                  </a:lnTo>
                  <a:lnTo>
                    <a:pt x="138" y="2"/>
                  </a:lnTo>
                  <a:lnTo>
                    <a:pt x="145" y="2"/>
                  </a:lnTo>
                  <a:lnTo>
                    <a:pt x="153" y="3"/>
                  </a:lnTo>
                  <a:lnTo>
                    <a:pt x="163" y="3"/>
                  </a:lnTo>
                  <a:lnTo>
                    <a:pt x="173" y="6"/>
                  </a:lnTo>
                  <a:lnTo>
                    <a:pt x="182" y="3"/>
                  </a:lnTo>
                  <a:lnTo>
                    <a:pt x="189" y="0"/>
                  </a:lnTo>
                  <a:lnTo>
                    <a:pt x="190" y="1"/>
                  </a:lnTo>
                  <a:lnTo>
                    <a:pt x="191" y="2"/>
                  </a:lnTo>
                  <a:lnTo>
                    <a:pt x="190" y="6"/>
                  </a:lnTo>
                  <a:lnTo>
                    <a:pt x="189" y="8"/>
                  </a:lnTo>
                  <a:lnTo>
                    <a:pt x="191" y="9"/>
                  </a:lnTo>
                  <a:lnTo>
                    <a:pt x="196" y="8"/>
                  </a:lnTo>
                  <a:lnTo>
                    <a:pt x="204" y="8"/>
                  </a:lnTo>
                  <a:lnTo>
                    <a:pt x="212" y="7"/>
                  </a:lnTo>
                  <a:lnTo>
                    <a:pt x="215" y="4"/>
                  </a:lnTo>
                  <a:lnTo>
                    <a:pt x="218" y="4"/>
                  </a:lnTo>
                  <a:lnTo>
                    <a:pt x="220" y="4"/>
                  </a:lnTo>
                  <a:lnTo>
                    <a:pt x="221" y="6"/>
                  </a:lnTo>
                  <a:lnTo>
                    <a:pt x="223" y="9"/>
                  </a:lnTo>
                  <a:lnTo>
                    <a:pt x="227" y="12"/>
                  </a:lnTo>
                  <a:lnTo>
                    <a:pt x="229" y="14"/>
                  </a:lnTo>
                  <a:lnTo>
                    <a:pt x="232" y="15"/>
                  </a:lnTo>
                  <a:lnTo>
                    <a:pt x="243" y="16"/>
                  </a:lnTo>
                  <a:lnTo>
                    <a:pt x="253" y="17"/>
                  </a:lnTo>
                  <a:lnTo>
                    <a:pt x="257" y="18"/>
                  </a:lnTo>
                  <a:lnTo>
                    <a:pt x="261" y="20"/>
                  </a:lnTo>
                  <a:lnTo>
                    <a:pt x="265" y="25"/>
                  </a:lnTo>
                  <a:lnTo>
                    <a:pt x="270" y="28"/>
                  </a:lnTo>
                  <a:lnTo>
                    <a:pt x="277" y="36"/>
                  </a:lnTo>
                  <a:lnTo>
                    <a:pt x="283" y="43"/>
                  </a:lnTo>
                  <a:lnTo>
                    <a:pt x="287" y="44"/>
                  </a:lnTo>
                  <a:lnTo>
                    <a:pt x="291" y="45"/>
                  </a:lnTo>
                  <a:lnTo>
                    <a:pt x="296" y="45"/>
                  </a:lnTo>
                  <a:lnTo>
                    <a:pt x="301" y="45"/>
                  </a:lnTo>
                  <a:lnTo>
                    <a:pt x="305" y="44"/>
                  </a:lnTo>
                  <a:lnTo>
                    <a:pt x="310" y="44"/>
                  </a:lnTo>
                  <a:lnTo>
                    <a:pt x="313" y="44"/>
                  </a:lnTo>
                  <a:lnTo>
                    <a:pt x="316" y="45"/>
                  </a:lnTo>
                  <a:lnTo>
                    <a:pt x="322" y="49"/>
                  </a:lnTo>
                  <a:lnTo>
                    <a:pt x="329" y="52"/>
                  </a:lnTo>
                  <a:lnTo>
                    <a:pt x="336" y="56"/>
                  </a:lnTo>
                  <a:lnTo>
                    <a:pt x="343" y="60"/>
                  </a:lnTo>
                  <a:lnTo>
                    <a:pt x="351" y="66"/>
                  </a:lnTo>
                  <a:lnTo>
                    <a:pt x="358" y="73"/>
                  </a:lnTo>
                  <a:lnTo>
                    <a:pt x="365" y="76"/>
                  </a:lnTo>
                  <a:lnTo>
                    <a:pt x="371" y="80"/>
                  </a:lnTo>
                  <a:lnTo>
                    <a:pt x="378" y="83"/>
                  </a:lnTo>
                  <a:lnTo>
                    <a:pt x="383" y="87"/>
                  </a:lnTo>
                  <a:lnTo>
                    <a:pt x="379" y="79"/>
                  </a:lnTo>
                  <a:lnTo>
                    <a:pt x="374" y="72"/>
                  </a:lnTo>
                  <a:lnTo>
                    <a:pt x="375" y="72"/>
                  </a:lnTo>
                  <a:lnTo>
                    <a:pt x="377" y="72"/>
                  </a:lnTo>
                  <a:lnTo>
                    <a:pt x="379" y="74"/>
                  </a:lnTo>
                  <a:lnTo>
                    <a:pt x="381" y="75"/>
                  </a:lnTo>
                  <a:lnTo>
                    <a:pt x="386" y="80"/>
                  </a:lnTo>
                  <a:lnTo>
                    <a:pt x="393" y="83"/>
                  </a:lnTo>
                  <a:lnTo>
                    <a:pt x="393" y="88"/>
                  </a:lnTo>
                  <a:lnTo>
                    <a:pt x="393" y="90"/>
                  </a:lnTo>
                  <a:lnTo>
                    <a:pt x="392" y="92"/>
                  </a:lnTo>
                  <a:lnTo>
                    <a:pt x="391" y="97"/>
                  </a:lnTo>
                  <a:lnTo>
                    <a:pt x="395" y="92"/>
                  </a:lnTo>
                  <a:lnTo>
                    <a:pt x="401" y="89"/>
                  </a:lnTo>
                  <a:lnTo>
                    <a:pt x="403" y="94"/>
                  </a:lnTo>
                  <a:lnTo>
                    <a:pt x="408" y="98"/>
                  </a:lnTo>
                  <a:lnTo>
                    <a:pt x="411" y="100"/>
                  </a:lnTo>
                  <a:lnTo>
                    <a:pt x="417" y="102"/>
                  </a:lnTo>
                  <a:lnTo>
                    <a:pt x="422" y="105"/>
                  </a:lnTo>
                  <a:lnTo>
                    <a:pt x="424" y="107"/>
                  </a:lnTo>
                  <a:lnTo>
                    <a:pt x="424" y="108"/>
                  </a:lnTo>
                  <a:lnTo>
                    <a:pt x="425" y="109"/>
                  </a:lnTo>
                  <a:lnTo>
                    <a:pt x="427" y="109"/>
                  </a:lnTo>
                  <a:lnTo>
                    <a:pt x="428" y="108"/>
                  </a:lnTo>
                  <a:lnTo>
                    <a:pt x="432" y="107"/>
                  </a:lnTo>
                  <a:lnTo>
                    <a:pt x="434" y="106"/>
                  </a:lnTo>
                  <a:lnTo>
                    <a:pt x="438" y="106"/>
                  </a:lnTo>
                  <a:lnTo>
                    <a:pt x="440" y="107"/>
                  </a:lnTo>
                  <a:lnTo>
                    <a:pt x="446" y="110"/>
                  </a:lnTo>
                  <a:lnTo>
                    <a:pt x="449" y="114"/>
                  </a:lnTo>
                  <a:lnTo>
                    <a:pt x="459" y="116"/>
                  </a:lnTo>
                  <a:lnTo>
                    <a:pt x="471" y="116"/>
                  </a:lnTo>
                  <a:lnTo>
                    <a:pt x="474" y="123"/>
                  </a:lnTo>
                  <a:lnTo>
                    <a:pt x="474" y="130"/>
                  </a:lnTo>
                  <a:lnTo>
                    <a:pt x="475" y="131"/>
                  </a:lnTo>
                  <a:lnTo>
                    <a:pt x="475" y="131"/>
                  </a:lnTo>
                  <a:lnTo>
                    <a:pt x="474" y="132"/>
                  </a:lnTo>
                  <a:lnTo>
                    <a:pt x="473" y="132"/>
                  </a:lnTo>
                  <a:lnTo>
                    <a:pt x="471" y="132"/>
                  </a:lnTo>
                  <a:lnTo>
                    <a:pt x="468" y="131"/>
                  </a:lnTo>
                  <a:lnTo>
                    <a:pt x="466" y="133"/>
                  </a:lnTo>
                  <a:lnTo>
                    <a:pt x="465" y="136"/>
                  </a:lnTo>
                  <a:lnTo>
                    <a:pt x="467" y="136"/>
                  </a:lnTo>
                  <a:lnTo>
                    <a:pt x="472" y="136"/>
                  </a:lnTo>
                  <a:lnTo>
                    <a:pt x="476" y="137"/>
                  </a:lnTo>
                  <a:lnTo>
                    <a:pt x="481" y="137"/>
                  </a:lnTo>
                  <a:lnTo>
                    <a:pt x="487" y="137"/>
                  </a:lnTo>
                  <a:lnTo>
                    <a:pt x="490" y="138"/>
                  </a:lnTo>
                  <a:lnTo>
                    <a:pt x="497" y="138"/>
                  </a:lnTo>
                  <a:lnTo>
                    <a:pt x="504" y="139"/>
                  </a:lnTo>
                  <a:lnTo>
                    <a:pt x="507" y="139"/>
                  </a:lnTo>
                  <a:lnTo>
                    <a:pt x="511" y="140"/>
                  </a:lnTo>
                  <a:lnTo>
                    <a:pt x="514" y="141"/>
                  </a:lnTo>
                  <a:lnTo>
                    <a:pt x="517" y="144"/>
                  </a:lnTo>
                  <a:lnTo>
                    <a:pt x="523" y="148"/>
                  </a:lnTo>
                  <a:lnTo>
                    <a:pt x="529" y="154"/>
                  </a:lnTo>
                  <a:lnTo>
                    <a:pt x="533" y="157"/>
                  </a:lnTo>
                  <a:lnTo>
                    <a:pt x="538" y="158"/>
                  </a:lnTo>
                  <a:lnTo>
                    <a:pt x="542" y="159"/>
                  </a:lnTo>
                  <a:lnTo>
                    <a:pt x="548" y="161"/>
                  </a:lnTo>
                  <a:lnTo>
                    <a:pt x="548" y="164"/>
                  </a:lnTo>
                  <a:lnTo>
                    <a:pt x="548" y="166"/>
                  </a:lnTo>
                  <a:lnTo>
                    <a:pt x="546" y="169"/>
                  </a:lnTo>
                  <a:lnTo>
                    <a:pt x="544" y="171"/>
                  </a:lnTo>
                  <a:lnTo>
                    <a:pt x="537" y="172"/>
                  </a:lnTo>
                  <a:lnTo>
                    <a:pt x="529" y="172"/>
                  </a:lnTo>
                  <a:lnTo>
                    <a:pt x="522" y="172"/>
                  </a:lnTo>
                  <a:lnTo>
                    <a:pt x="515" y="174"/>
                  </a:lnTo>
                  <a:lnTo>
                    <a:pt x="508" y="179"/>
                  </a:lnTo>
                  <a:lnTo>
                    <a:pt x="500" y="181"/>
                  </a:lnTo>
                  <a:lnTo>
                    <a:pt x="496" y="181"/>
                  </a:lnTo>
                  <a:lnTo>
                    <a:pt x="498" y="180"/>
                  </a:lnTo>
                  <a:lnTo>
                    <a:pt x="498" y="180"/>
                  </a:lnTo>
                  <a:lnTo>
                    <a:pt x="491" y="182"/>
                  </a:lnTo>
                  <a:lnTo>
                    <a:pt x="487" y="182"/>
                  </a:lnTo>
                  <a:lnTo>
                    <a:pt x="483" y="182"/>
                  </a:lnTo>
                  <a:lnTo>
                    <a:pt x="479" y="182"/>
                  </a:lnTo>
                  <a:lnTo>
                    <a:pt x="475" y="181"/>
                  </a:lnTo>
                  <a:lnTo>
                    <a:pt x="468" y="179"/>
                  </a:lnTo>
                  <a:lnTo>
                    <a:pt x="460" y="178"/>
                  </a:lnTo>
                  <a:lnTo>
                    <a:pt x="450" y="178"/>
                  </a:lnTo>
                  <a:lnTo>
                    <a:pt x="440" y="178"/>
                  </a:lnTo>
                  <a:lnTo>
                    <a:pt x="424" y="179"/>
                  </a:lnTo>
                  <a:lnTo>
                    <a:pt x="408" y="181"/>
                  </a:lnTo>
                  <a:lnTo>
                    <a:pt x="398" y="182"/>
                  </a:lnTo>
                  <a:lnTo>
                    <a:pt x="387" y="182"/>
                  </a:lnTo>
                  <a:lnTo>
                    <a:pt x="383" y="183"/>
                  </a:lnTo>
                  <a:lnTo>
                    <a:pt x="377" y="185"/>
                  </a:lnTo>
                  <a:lnTo>
                    <a:pt x="371" y="186"/>
                  </a:lnTo>
                  <a:lnTo>
                    <a:pt x="367" y="185"/>
                  </a:lnTo>
                  <a:lnTo>
                    <a:pt x="367" y="183"/>
                  </a:lnTo>
                  <a:lnTo>
                    <a:pt x="366" y="180"/>
                  </a:lnTo>
                  <a:lnTo>
                    <a:pt x="371" y="175"/>
                  </a:lnTo>
                  <a:lnTo>
                    <a:pt x="376" y="170"/>
                  </a:lnTo>
                  <a:lnTo>
                    <a:pt x="382" y="165"/>
                  </a:lnTo>
                  <a:lnTo>
                    <a:pt x="389" y="162"/>
                  </a:lnTo>
                  <a:lnTo>
                    <a:pt x="393" y="159"/>
                  </a:lnTo>
                  <a:lnTo>
                    <a:pt x="398" y="156"/>
                  </a:lnTo>
                  <a:lnTo>
                    <a:pt x="399" y="155"/>
                  </a:lnTo>
                  <a:lnTo>
                    <a:pt x="399" y="153"/>
                  </a:lnTo>
                  <a:lnTo>
                    <a:pt x="398" y="150"/>
                  </a:lnTo>
                  <a:lnTo>
                    <a:pt x="397" y="148"/>
                  </a:lnTo>
                  <a:lnTo>
                    <a:pt x="393" y="146"/>
                  </a:lnTo>
                  <a:lnTo>
                    <a:pt x="392" y="145"/>
                  </a:lnTo>
                  <a:lnTo>
                    <a:pt x="392" y="142"/>
                  </a:lnTo>
                  <a:lnTo>
                    <a:pt x="391" y="139"/>
                  </a:lnTo>
                  <a:lnTo>
                    <a:pt x="386" y="138"/>
                  </a:lnTo>
                  <a:lnTo>
                    <a:pt x="383" y="138"/>
                  </a:lnTo>
                  <a:lnTo>
                    <a:pt x="378" y="139"/>
                  </a:lnTo>
                  <a:lnTo>
                    <a:pt x="373" y="139"/>
                  </a:lnTo>
                  <a:lnTo>
                    <a:pt x="365" y="138"/>
                  </a:lnTo>
                  <a:lnTo>
                    <a:pt x="357" y="137"/>
                  </a:lnTo>
                  <a:lnTo>
                    <a:pt x="352" y="138"/>
                  </a:lnTo>
                  <a:lnTo>
                    <a:pt x="348" y="137"/>
                  </a:lnTo>
                  <a:lnTo>
                    <a:pt x="344" y="133"/>
                  </a:lnTo>
                  <a:lnTo>
                    <a:pt x="341" y="130"/>
                  </a:lnTo>
                  <a:lnTo>
                    <a:pt x="336" y="125"/>
                  </a:lnTo>
                  <a:lnTo>
                    <a:pt x="332" y="123"/>
                  </a:lnTo>
                  <a:lnTo>
                    <a:pt x="328" y="120"/>
                  </a:lnTo>
                  <a:lnTo>
                    <a:pt x="326" y="114"/>
                  </a:lnTo>
                  <a:lnTo>
                    <a:pt x="326" y="108"/>
                  </a:lnTo>
                  <a:lnTo>
                    <a:pt x="325" y="101"/>
                  </a:lnTo>
                  <a:lnTo>
                    <a:pt x="322" y="97"/>
                  </a:lnTo>
                  <a:lnTo>
                    <a:pt x="318" y="92"/>
                  </a:lnTo>
                  <a:lnTo>
                    <a:pt x="316" y="89"/>
                  </a:lnTo>
                  <a:lnTo>
                    <a:pt x="316" y="88"/>
                  </a:lnTo>
                  <a:lnTo>
                    <a:pt x="314" y="87"/>
                  </a:lnTo>
                  <a:lnTo>
                    <a:pt x="311" y="87"/>
                  </a:lnTo>
                  <a:lnTo>
                    <a:pt x="303" y="89"/>
                  </a:lnTo>
                  <a:lnTo>
                    <a:pt x="297" y="91"/>
                  </a:lnTo>
                  <a:lnTo>
                    <a:pt x="291" y="91"/>
                  </a:lnTo>
                  <a:lnTo>
                    <a:pt x="283" y="90"/>
                  </a:lnTo>
                  <a:lnTo>
                    <a:pt x="277" y="88"/>
                  </a:lnTo>
                  <a:lnTo>
                    <a:pt x="272" y="85"/>
                  </a:lnTo>
                  <a:lnTo>
                    <a:pt x="267" y="84"/>
                  </a:lnTo>
                  <a:lnTo>
                    <a:pt x="261" y="84"/>
                  </a:lnTo>
                  <a:lnTo>
                    <a:pt x="256" y="83"/>
                  </a:lnTo>
                  <a:lnTo>
                    <a:pt x="253" y="81"/>
                  </a:lnTo>
                  <a:lnTo>
                    <a:pt x="251" y="81"/>
                  </a:lnTo>
                  <a:lnTo>
                    <a:pt x="249" y="81"/>
                  </a:lnTo>
                  <a:lnTo>
                    <a:pt x="248" y="80"/>
                  </a:lnTo>
                  <a:lnTo>
                    <a:pt x="248" y="79"/>
                  </a:lnTo>
                  <a:lnTo>
                    <a:pt x="245" y="76"/>
                  </a:lnTo>
                  <a:lnTo>
                    <a:pt x="240" y="74"/>
                  </a:lnTo>
                  <a:lnTo>
                    <a:pt x="235" y="71"/>
                  </a:lnTo>
                  <a:lnTo>
                    <a:pt x="232" y="68"/>
                  </a:lnTo>
                  <a:lnTo>
                    <a:pt x="231" y="65"/>
                  </a:lnTo>
                  <a:lnTo>
                    <a:pt x="228" y="60"/>
                  </a:lnTo>
                  <a:lnTo>
                    <a:pt x="227" y="61"/>
                  </a:lnTo>
                  <a:lnTo>
                    <a:pt x="224" y="64"/>
                  </a:lnTo>
                  <a:lnTo>
                    <a:pt x="216" y="65"/>
                  </a:lnTo>
                  <a:lnTo>
                    <a:pt x="208" y="65"/>
                  </a:lnTo>
                  <a:lnTo>
                    <a:pt x="205" y="65"/>
                  </a:lnTo>
                  <a:lnTo>
                    <a:pt x="202" y="65"/>
                  </a:lnTo>
                  <a:lnTo>
                    <a:pt x="198" y="64"/>
                  </a:lnTo>
                  <a:lnTo>
                    <a:pt x="195" y="61"/>
                  </a:lnTo>
                  <a:lnTo>
                    <a:pt x="195" y="59"/>
                  </a:lnTo>
                  <a:lnTo>
                    <a:pt x="194" y="56"/>
                  </a:lnTo>
                  <a:lnTo>
                    <a:pt x="192" y="55"/>
                  </a:lnTo>
                  <a:lnTo>
                    <a:pt x="192" y="55"/>
                  </a:lnTo>
                  <a:lnTo>
                    <a:pt x="191" y="57"/>
                  </a:lnTo>
                  <a:lnTo>
                    <a:pt x="191" y="58"/>
                  </a:lnTo>
                  <a:lnTo>
                    <a:pt x="191" y="60"/>
                  </a:lnTo>
                  <a:lnTo>
                    <a:pt x="188" y="61"/>
                  </a:lnTo>
                  <a:lnTo>
                    <a:pt x="184" y="63"/>
                  </a:lnTo>
                  <a:lnTo>
                    <a:pt x="183" y="64"/>
                  </a:lnTo>
                  <a:lnTo>
                    <a:pt x="182" y="64"/>
                  </a:lnTo>
                  <a:lnTo>
                    <a:pt x="180" y="61"/>
                  </a:lnTo>
                  <a:lnTo>
                    <a:pt x="178" y="58"/>
                  </a:lnTo>
                  <a:lnTo>
                    <a:pt x="175" y="57"/>
                  </a:lnTo>
                  <a:lnTo>
                    <a:pt x="173" y="56"/>
                  </a:lnTo>
                  <a:lnTo>
                    <a:pt x="170" y="56"/>
                  </a:lnTo>
                  <a:lnTo>
                    <a:pt x="163" y="56"/>
                  </a:lnTo>
                  <a:lnTo>
                    <a:pt x="156" y="55"/>
                  </a:lnTo>
                  <a:lnTo>
                    <a:pt x="149" y="50"/>
                  </a:lnTo>
                  <a:lnTo>
                    <a:pt x="141" y="44"/>
                  </a:lnTo>
                  <a:lnTo>
                    <a:pt x="154" y="42"/>
                  </a:lnTo>
                  <a:lnTo>
                    <a:pt x="166" y="40"/>
                  </a:lnTo>
                  <a:lnTo>
                    <a:pt x="166" y="39"/>
                  </a:lnTo>
                  <a:lnTo>
                    <a:pt x="167" y="36"/>
                  </a:lnTo>
                  <a:lnTo>
                    <a:pt x="164" y="33"/>
                  </a:lnTo>
                  <a:lnTo>
                    <a:pt x="162" y="32"/>
                  </a:lnTo>
                  <a:lnTo>
                    <a:pt x="158" y="31"/>
                  </a:lnTo>
                  <a:lnTo>
                    <a:pt x="155" y="31"/>
                  </a:lnTo>
                  <a:lnTo>
                    <a:pt x="148" y="31"/>
                  </a:lnTo>
                  <a:lnTo>
                    <a:pt x="141" y="30"/>
                  </a:lnTo>
                  <a:lnTo>
                    <a:pt x="129" y="28"/>
                  </a:lnTo>
                  <a:lnTo>
                    <a:pt x="115" y="28"/>
                  </a:lnTo>
                  <a:lnTo>
                    <a:pt x="112" y="28"/>
                  </a:lnTo>
                  <a:lnTo>
                    <a:pt x="109" y="30"/>
                  </a:lnTo>
                  <a:lnTo>
                    <a:pt x="108" y="32"/>
                  </a:lnTo>
                  <a:lnTo>
                    <a:pt x="101" y="37"/>
                  </a:lnTo>
                  <a:lnTo>
                    <a:pt x="97" y="40"/>
                  </a:lnTo>
                  <a:lnTo>
                    <a:pt x="93" y="43"/>
                  </a:lnTo>
                  <a:lnTo>
                    <a:pt x="92" y="47"/>
                  </a:lnTo>
                  <a:lnTo>
                    <a:pt x="92" y="49"/>
                  </a:lnTo>
                  <a:lnTo>
                    <a:pt x="91" y="49"/>
                  </a:lnTo>
                  <a:lnTo>
                    <a:pt x="89" y="50"/>
                  </a:lnTo>
                  <a:lnTo>
                    <a:pt x="85" y="50"/>
                  </a:lnTo>
                  <a:lnTo>
                    <a:pt x="83" y="51"/>
                  </a:lnTo>
                  <a:lnTo>
                    <a:pt x="81" y="53"/>
                  </a:lnTo>
                  <a:lnTo>
                    <a:pt x="78" y="55"/>
                  </a:lnTo>
                  <a:lnTo>
                    <a:pt x="77" y="56"/>
                  </a:lnTo>
                  <a:lnTo>
                    <a:pt x="73" y="56"/>
                  </a:lnTo>
                  <a:lnTo>
                    <a:pt x="65" y="57"/>
                  </a:lnTo>
                  <a:lnTo>
                    <a:pt x="58" y="58"/>
                  </a:lnTo>
                  <a:lnTo>
                    <a:pt x="55" y="59"/>
                  </a:lnTo>
                  <a:lnTo>
                    <a:pt x="52" y="60"/>
                  </a:lnTo>
                  <a:lnTo>
                    <a:pt x="51" y="61"/>
                  </a:lnTo>
                  <a:lnTo>
                    <a:pt x="50" y="63"/>
                  </a:lnTo>
                  <a:lnTo>
                    <a:pt x="49" y="67"/>
                  </a:lnTo>
                  <a:lnTo>
                    <a:pt x="45" y="72"/>
                  </a:lnTo>
                  <a:lnTo>
                    <a:pt x="42" y="72"/>
                  </a:lnTo>
                  <a:lnTo>
                    <a:pt x="39" y="72"/>
                  </a:lnTo>
                  <a:lnTo>
                    <a:pt x="35" y="73"/>
                  </a:lnTo>
                  <a:lnTo>
                    <a:pt x="33" y="74"/>
                  </a:lnTo>
                  <a:lnTo>
                    <a:pt x="28" y="77"/>
                  </a:lnTo>
                  <a:lnTo>
                    <a:pt x="21" y="81"/>
                  </a:lnTo>
                  <a:lnTo>
                    <a:pt x="21" y="76"/>
                  </a:lnTo>
                  <a:lnTo>
                    <a:pt x="23" y="72"/>
                  </a:lnTo>
                  <a:lnTo>
                    <a:pt x="17" y="73"/>
                  </a:lnTo>
                  <a:lnTo>
                    <a:pt x="10" y="75"/>
                  </a:lnTo>
                  <a:lnTo>
                    <a:pt x="8" y="76"/>
                  </a:lnTo>
                  <a:lnTo>
                    <a:pt x="4" y="77"/>
                  </a:lnTo>
                  <a:lnTo>
                    <a:pt x="2" y="76"/>
                  </a:lnTo>
                  <a:lnTo>
                    <a:pt x="0" y="74"/>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1" name="Freeform 618"/>
            <p:cNvSpPr>
              <a:spLocks/>
            </p:cNvSpPr>
            <p:nvPr/>
          </p:nvSpPr>
          <p:spPr bwMode="gray">
            <a:xfrm>
              <a:off x="3556000" y="4073526"/>
              <a:ext cx="174625" cy="58738"/>
            </a:xfrm>
            <a:custGeom>
              <a:avLst/>
              <a:gdLst/>
              <a:ahLst/>
              <a:cxnLst>
                <a:cxn ang="0">
                  <a:pos x="17" y="67"/>
                </a:cxn>
                <a:cxn ang="0">
                  <a:pos x="26" y="55"/>
                </a:cxn>
                <a:cxn ang="0">
                  <a:pos x="45" y="31"/>
                </a:cxn>
                <a:cxn ang="0">
                  <a:pos x="108" y="11"/>
                </a:cxn>
                <a:cxn ang="0">
                  <a:pos x="153" y="3"/>
                </a:cxn>
                <a:cxn ang="0">
                  <a:pos x="190" y="1"/>
                </a:cxn>
                <a:cxn ang="0">
                  <a:pos x="196" y="8"/>
                </a:cxn>
                <a:cxn ang="0">
                  <a:pos x="220" y="4"/>
                </a:cxn>
                <a:cxn ang="0">
                  <a:pos x="232" y="15"/>
                </a:cxn>
                <a:cxn ang="0">
                  <a:pos x="265" y="25"/>
                </a:cxn>
                <a:cxn ang="0">
                  <a:pos x="291" y="45"/>
                </a:cxn>
                <a:cxn ang="0">
                  <a:pos x="313" y="44"/>
                </a:cxn>
                <a:cxn ang="0">
                  <a:pos x="343" y="60"/>
                </a:cxn>
                <a:cxn ang="0">
                  <a:pos x="378" y="83"/>
                </a:cxn>
                <a:cxn ang="0">
                  <a:pos x="377" y="72"/>
                </a:cxn>
                <a:cxn ang="0">
                  <a:pos x="393" y="88"/>
                </a:cxn>
                <a:cxn ang="0">
                  <a:pos x="401" y="89"/>
                </a:cxn>
                <a:cxn ang="0">
                  <a:pos x="422" y="105"/>
                </a:cxn>
                <a:cxn ang="0">
                  <a:pos x="428" y="108"/>
                </a:cxn>
                <a:cxn ang="0">
                  <a:pos x="446" y="110"/>
                </a:cxn>
                <a:cxn ang="0">
                  <a:pos x="474" y="130"/>
                </a:cxn>
                <a:cxn ang="0">
                  <a:pos x="471" y="132"/>
                </a:cxn>
                <a:cxn ang="0">
                  <a:pos x="472" y="136"/>
                </a:cxn>
                <a:cxn ang="0">
                  <a:pos x="497" y="138"/>
                </a:cxn>
                <a:cxn ang="0">
                  <a:pos x="517" y="144"/>
                </a:cxn>
                <a:cxn ang="0">
                  <a:pos x="542" y="159"/>
                </a:cxn>
                <a:cxn ang="0">
                  <a:pos x="544" y="171"/>
                </a:cxn>
                <a:cxn ang="0">
                  <a:pos x="508" y="179"/>
                </a:cxn>
                <a:cxn ang="0">
                  <a:pos x="491" y="182"/>
                </a:cxn>
                <a:cxn ang="0">
                  <a:pos x="468" y="179"/>
                </a:cxn>
                <a:cxn ang="0">
                  <a:pos x="408" y="181"/>
                </a:cxn>
                <a:cxn ang="0">
                  <a:pos x="371" y="186"/>
                </a:cxn>
                <a:cxn ang="0">
                  <a:pos x="376" y="170"/>
                </a:cxn>
                <a:cxn ang="0">
                  <a:pos x="399" y="155"/>
                </a:cxn>
                <a:cxn ang="0">
                  <a:pos x="392" y="145"/>
                </a:cxn>
                <a:cxn ang="0">
                  <a:pos x="378" y="139"/>
                </a:cxn>
                <a:cxn ang="0">
                  <a:pos x="348" y="137"/>
                </a:cxn>
                <a:cxn ang="0">
                  <a:pos x="328" y="120"/>
                </a:cxn>
                <a:cxn ang="0">
                  <a:pos x="318" y="92"/>
                </a:cxn>
                <a:cxn ang="0">
                  <a:pos x="303" y="89"/>
                </a:cxn>
                <a:cxn ang="0">
                  <a:pos x="272" y="85"/>
                </a:cxn>
                <a:cxn ang="0">
                  <a:pos x="251" y="81"/>
                </a:cxn>
                <a:cxn ang="0">
                  <a:pos x="240" y="74"/>
                </a:cxn>
                <a:cxn ang="0">
                  <a:pos x="227" y="61"/>
                </a:cxn>
                <a:cxn ang="0">
                  <a:pos x="202" y="65"/>
                </a:cxn>
                <a:cxn ang="0">
                  <a:pos x="192" y="55"/>
                </a:cxn>
                <a:cxn ang="0">
                  <a:pos x="188" y="61"/>
                </a:cxn>
                <a:cxn ang="0">
                  <a:pos x="178" y="58"/>
                </a:cxn>
                <a:cxn ang="0">
                  <a:pos x="156" y="55"/>
                </a:cxn>
                <a:cxn ang="0">
                  <a:pos x="166" y="39"/>
                </a:cxn>
                <a:cxn ang="0">
                  <a:pos x="155" y="31"/>
                </a:cxn>
                <a:cxn ang="0">
                  <a:pos x="112" y="28"/>
                </a:cxn>
                <a:cxn ang="0">
                  <a:pos x="93" y="43"/>
                </a:cxn>
                <a:cxn ang="0">
                  <a:pos x="85" y="50"/>
                </a:cxn>
                <a:cxn ang="0">
                  <a:pos x="73" y="56"/>
                </a:cxn>
                <a:cxn ang="0">
                  <a:pos x="51" y="61"/>
                </a:cxn>
                <a:cxn ang="0">
                  <a:pos x="39" y="72"/>
                </a:cxn>
                <a:cxn ang="0">
                  <a:pos x="21" y="76"/>
                </a:cxn>
                <a:cxn ang="0">
                  <a:pos x="4" y="77"/>
                </a:cxn>
              </a:cxnLst>
              <a:rect l="0" t="0" r="r" b="b"/>
              <a:pathLst>
                <a:path w="548" h="186">
                  <a:moveTo>
                    <a:pt x="0" y="74"/>
                  </a:moveTo>
                  <a:lnTo>
                    <a:pt x="1" y="72"/>
                  </a:lnTo>
                  <a:lnTo>
                    <a:pt x="2" y="69"/>
                  </a:lnTo>
                  <a:lnTo>
                    <a:pt x="9" y="68"/>
                  </a:lnTo>
                  <a:lnTo>
                    <a:pt x="17" y="67"/>
                  </a:lnTo>
                  <a:lnTo>
                    <a:pt x="24" y="66"/>
                  </a:lnTo>
                  <a:lnTo>
                    <a:pt x="31" y="64"/>
                  </a:lnTo>
                  <a:lnTo>
                    <a:pt x="28" y="59"/>
                  </a:lnTo>
                  <a:lnTo>
                    <a:pt x="26" y="57"/>
                  </a:lnTo>
                  <a:lnTo>
                    <a:pt x="26" y="55"/>
                  </a:lnTo>
                  <a:lnTo>
                    <a:pt x="27" y="49"/>
                  </a:lnTo>
                  <a:lnTo>
                    <a:pt x="32" y="42"/>
                  </a:lnTo>
                  <a:lnTo>
                    <a:pt x="37" y="35"/>
                  </a:lnTo>
                  <a:lnTo>
                    <a:pt x="41" y="33"/>
                  </a:lnTo>
                  <a:lnTo>
                    <a:pt x="45" y="31"/>
                  </a:lnTo>
                  <a:lnTo>
                    <a:pt x="60" y="23"/>
                  </a:lnTo>
                  <a:lnTo>
                    <a:pt x="76" y="17"/>
                  </a:lnTo>
                  <a:lnTo>
                    <a:pt x="84" y="14"/>
                  </a:lnTo>
                  <a:lnTo>
                    <a:pt x="93" y="11"/>
                  </a:lnTo>
                  <a:lnTo>
                    <a:pt x="108" y="11"/>
                  </a:lnTo>
                  <a:lnTo>
                    <a:pt x="123" y="8"/>
                  </a:lnTo>
                  <a:lnTo>
                    <a:pt x="130" y="4"/>
                  </a:lnTo>
                  <a:lnTo>
                    <a:pt x="138" y="2"/>
                  </a:lnTo>
                  <a:lnTo>
                    <a:pt x="145" y="2"/>
                  </a:lnTo>
                  <a:lnTo>
                    <a:pt x="153" y="3"/>
                  </a:lnTo>
                  <a:lnTo>
                    <a:pt x="163" y="3"/>
                  </a:lnTo>
                  <a:lnTo>
                    <a:pt x="173" y="6"/>
                  </a:lnTo>
                  <a:lnTo>
                    <a:pt x="182" y="3"/>
                  </a:lnTo>
                  <a:lnTo>
                    <a:pt x="189" y="0"/>
                  </a:lnTo>
                  <a:lnTo>
                    <a:pt x="190" y="1"/>
                  </a:lnTo>
                  <a:lnTo>
                    <a:pt x="191" y="2"/>
                  </a:lnTo>
                  <a:lnTo>
                    <a:pt x="190" y="6"/>
                  </a:lnTo>
                  <a:lnTo>
                    <a:pt x="189" y="8"/>
                  </a:lnTo>
                  <a:lnTo>
                    <a:pt x="191" y="9"/>
                  </a:lnTo>
                  <a:lnTo>
                    <a:pt x="196" y="8"/>
                  </a:lnTo>
                  <a:lnTo>
                    <a:pt x="204" y="8"/>
                  </a:lnTo>
                  <a:lnTo>
                    <a:pt x="212" y="7"/>
                  </a:lnTo>
                  <a:lnTo>
                    <a:pt x="215" y="4"/>
                  </a:lnTo>
                  <a:lnTo>
                    <a:pt x="218" y="4"/>
                  </a:lnTo>
                  <a:lnTo>
                    <a:pt x="220" y="4"/>
                  </a:lnTo>
                  <a:lnTo>
                    <a:pt x="221" y="6"/>
                  </a:lnTo>
                  <a:lnTo>
                    <a:pt x="223" y="9"/>
                  </a:lnTo>
                  <a:lnTo>
                    <a:pt x="227" y="12"/>
                  </a:lnTo>
                  <a:lnTo>
                    <a:pt x="229" y="14"/>
                  </a:lnTo>
                  <a:lnTo>
                    <a:pt x="232" y="15"/>
                  </a:lnTo>
                  <a:lnTo>
                    <a:pt x="243" y="16"/>
                  </a:lnTo>
                  <a:lnTo>
                    <a:pt x="253" y="17"/>
                  </a:lnTo>
                  <a:lnTo>
                    <a:pt x="257" y="18"/>
                  </a:lnTo>
                  <a:lnTo>
                    <a:pt x="261" y="20"/>
                  </a:lnTo>
                  <a:lnTo>
                    <a:pt x="265" y="25"/>
                  </a:lnTo>
                  <a:lnTo>
                    <a:pt x="270" y="28"/>
                  </a:lnTo>
                  <a:lnTo>
                    <a:pt x="277" y="36"/>
                  </a:lnTo>
                  <a:lnTo>
                    <a:pt x="283" y="43"/>
                  </a:lnTo>
                  <a:lnTo>
                    <a:pt x="287" y="44"/>
                  </a:lnTo>
                  <a:lnTo>
                    <a:pt x="291" y="45"/>
                  </a:lnTo>
                  <a:lnTo>
                    <a:pt x="296" y="45"/>
                  </a:lnTo>
                  <a:lnTo>
                    <a:pt x="301" y="45"/>
                  </a:lnTo>
                  <a:lnTo>
                    <a:pt x="305" y="44"/>
                  </a:lnTo>
                  <a:lnTo>
                    <a:pt x="310" y="44"/>
                  </a:lnTo>
                  <a:lnTo>
                    <a:pt x="313" y="44"/>
                  </a:lnTo>
                  <a:lnTo>
                    <a:pt x="316" y="45"/>
                  </a:lnTo>
                  <a:lnTo>
                    <a:pt x="322" y="49"/>
                  </a:lnTo>
                  <a:lnTo>
                    <a:pt x="329" y="52"/>
                  </a:lnTo>
                  <a:lnTo>
                    <a:pt x="336" y="56"/>
                  </a:lnTo>
                  <a:lnTo>
                    <a:pt x="343" y="60"/>
                  </a:lnTo>
                  <a:lnTo>
                    <a:pt x="351" y="66"/>
                  </a:lnTo>
                  <a:lnTo>
                    <a:pt x="358" y="73"/>
                  </a:lnTo>
                  <a:lnTo>
                    <a:pt x="365" y="76"/>
                  </a:lnTo>
                  <a:lnTo>
                    <a:pt x="371" y="80"/>
                  </a:lnTo>
                  <a:lnTo>
                    <a:pt x="378" y="83"/>
                  </a:lnTo>
                  <a:lnTo>
                    <a:pt x="383" y="87"/>
                  </a:lnTo>
                  <a:lnTo>
                    <a:pt x="379" y="79"/>
                  </a:lnTo>
                  <a:lnTo>
                    <a:pt x="374" y="72"/>
                  </a:lnTo>
                  <a:lnTo>
                    <a:pt x="375" y="72"/>
                  </a:lnTo>
                  <a:lnTo>
                    <a:pt x="377" y="72"/>
                  </a:lnTo>
                  <a:lnTo>
                    <a:pt x="379" y="74"/>
                  </a:lnTo>
                  <a:lnTo>
                    <a:pt x="381" y="75"/>
                  </a:lnTo>
                  <a:lnTo>
                    <a:pt x="386" y="80"/>
                  </a:lnTo>
                  <a:lnTo>
                    <a:pt x="393" y="83"/>
                  </a:lnTo>
                  <a:lnTo>
                    <a:pt x="393" y="88"/>
                  </a:lnTo>
                  <a:lnTo>
                    <a:pt x="393" y="90"/>
                  </a:lnTo>
                  <a:lnTo>
                    <a:pt x="392" y="92"/>
                  </a:lnTo>
                  <a:lnTo>
                    <a:pt x="391" y="97"/>
                  </a:lnTo>
                  <a:lnTo>
                    <a:pt x="395" y="92"/>
                  </a:lnTo>
                  <a:lnTo>
                    <a:pt x="401" y="89"/>
                  </a:lnTo>
                  <a:lnTo>
                    <a:pt x="403" y="94"/>
                  </a:lnTo>
                  <a:lnTo>
                    <a:pt x="408" y="98"/>
                  </a:lnTo>
                  <a:lnTo>
                    <a:pt x="411" y="100"/>
                  </a:lnTo>
                  <a:lnTo>
                    <a:pt x="417" y="102"/>
                  </a:lnTo>
                  <a:lnTo>
                    <a:pt x="422" y="105"/>
                  </a:lnTo>
                  <a:lnTo>
                    <a:pt x="424" y="107"/>
                  </a:lnTo>
                  <a:lnTo>
                    <a:pt x="424" y="108"/>
                  </a:lnTo>
                  <a:lnTo>
                    <a:pt x="425" y="109"/>
                  </a:lnTo>
                  <a:lnTo>
                    <a:pt x="427" y="109"/>
                  </a:lnTo>
                  <a:lnTo>
                    <a:pt x="428" y="108"/>
                  </a:lnTo>
                  <a:lnTo>
                    <a:pt x="432" y="107"/>
                  </a:lnTo>
                  <a:lnTo>
                    <a:pt x="434" y="106"/>
                  </a:lnTo>
                  <a:lnTo>
                    <a:pt x="438" y="106"/>
                  </a:lnTo>
                  <a:lnTo>
                    <a:pt x="440" y="107"/>
                  </a:lnTo>
                  <a:lnTo>
                    <a:pt x="446" y="110"/>
                  </a:lnTo>
                  <a:lnTo>
                    <a:pt x="449" y="114"/>
                  </a:lnTo>
                  <a:lnTo>
                    <a:pt x="459" y="116"/>
                  </a:lnTo>
                  <a:lnTo>
                    <a:pt x="471" y="116"/>
                  </a:lnTo>
                  <a:lnTo>
                    <a:pt x="474" y="123"/>
                  </a:lnTo>
                  <a:lnTo>
                    <a:pt x="474" y="130"/>
                  </a:lnTo>
                  <a:lnTo>
                    <a:pt x="475" y="131"/>
                  </a:lnTo>
                  <a:lnTo>
                    <a:pt x="475" y="131"/>
                  </a:lnTo>
                  <a:lnTo>
                    <a:pt x="474" y="132"/>
                  </a:lnTo>
                  <a:lnTo>
                    <a:pt x="473" y="132"/>
                  </a:lnTo>
                  <a:lnTo>
                    <a:pt x="471" y="132"/>
                  </a:lnTo>
                  <a:lnTo>
                    <a:pt x="468" y="131"/>
                  </a:lnTo>
                  <a:lnTo>
                    <a:pt x="466" y="133"/>
                  </a:lnTo>
                  <a:lnTo>
                    <a:pt x="465" y="136"/>
                  </a:lnTo>
                  <a:lnTo>
                    <a:pt x="467" y="136"/>
                  </a:lnTo>
                  <a:lnTo>
                    <a:pt x="472" y="136"/>
                  </a:lnTo>
                  <a:lnTo>
                    <a:pt x="476" y="137"/>
                  </a:lnTo>
                  <a:lnTo>
                    <a:pt x="481" y="137"/>
                  </a:lnTo>
                  <a:lnTo>
                    <a:pt x="487" y="137"/>
                  </a:lnTo>
                  <a:lnTo>
                    <a:pt x="490" y="138"/>
                  </a:lnTo>
                  <a:lnTo>
                    <a:pt x="497" y="138"/>
                  </a:lnTo>
                  <a:lnTo>
                    <a:pt x="504" y="139"/>
                  </a:lnTo>
                  <a:lnTo>
                    <a:pt x="507" y="139"/>
                  </a:lnTo>
                  <a:lnTo>
                    <a:pt x="511" y="140"/>
                  </a:lnTo>
                  <a:lnTo>
                    <a:pt x="514" y="141"/>
                  </a:lnTo>
                  <a:lnTo>
                    <a:pt x="517" y="144"/>
                  </a:lnTo>
                  <a:lnTo>
                    <a:pt x="523" y="148"/>
                  </a:lnTo>
                  <a:lnTo>
                    <a:pt x="529" y="154"/>
                  </a:lnTo>
                  <a:lnTo>
                    <a:pt x="533" y="157"/>
                  </a:lnTo>
                  <a:lnTo>
                    <a:pt x="538" y="158"/>
                  </a:lnTo>
                  <a:lnTo>
                    <a:pt x="542" y="159"/>
                  </a:lnTo>
                  <a:lnTo>
                    <a:pt x="548" y="161"/>
                  </a:lnTo>
                  <a:lnTo>
                    <a:pt x="548" y="164"/>
                  </a:lnTo>
                  <a:lnTo>
                    <a:pt x="548" y="166"/>
                  </a:lnTo>
                  <a:lnTo>
                    <a:pt x="546" y="169"/>
                  </a:lnTo>
                  <a:lnTo>
                    <a:pt x="544" y="171"/>
                  </a:lnTo>
                  <a:lnTo>
                    <a:pt x="537" y="172"/>
                  </a:lnTo>
                  <a:lnTo>
                    <a:pt x="529" y="172"/>
                  </a:lnTo>
                  <a:lnTo>
                    <a:pt x="522" y="172"/>
                  </a:lnTo>
                  <a:lnTo>
                    <a:pt x="515" y="174"/>
                  </a:lnTo>
                  <a:lnTo>
                    <a:pt x="508" y="179"/>
                  </a:lnTo>
                  <a:lnTo>
                    <a:pt x="500" y="181"/>
                  </a:lnTo>
                  <a:lnTo>
                    <a:pt x="496" y="181"/>
                  </a:lnTo>
                  <a:lnTo>
                    <a:pt x="498" y="180"/>
                  </a:lnTo>
                  <a:lnTo>
                    <a:pt x="498" y="180"/>
                  </a:lnTo>
                  <a:lnTo>
                    <a:pt x="491" y="182"/>
                  </a:lnTo>
                  <a:lnTo>
                    <a:pt x="487" y="182"/>
                  </a:lnTo>
                  <a:lnTo>
                    <a:pt x="483" y="182"/>
                  </a:lnTo>
                  <a:lnTo>
                    <a:pt x="479" y="182"/>
                  </a:lnTo>
                  <a:lnTo>
                    <a:pt x="475" y="181"/>
                  </a:lnTo>
                  <a:lnTo>
                    <a:pt x="468" y="179"/>
                  </a:lnTo>
                  <a:lnTo>
                    <a:pt x="460" y="178"/>
                  </a:lnTo>
                  <a:lnTo>
                    <a:pt x="450" y="178"/>
                  </a:lnTo>
                  <a:lnTo>
                    <a:pt x="440" y="178"/>
                  </a:lnTo>
                  <a:lnTo>
                    <a:pt x="424" y="179"/>
                  </a:lnTo>
                  <a:lnTo>
                    <a:pt x="408" y="181"/>
                  </a:lnTo>
                  <a:lnTo>
                    <a:pt x="398" y="182"/>
                  </a:lnTo>
                  <a:lnTo>
                    <a:pt x="387" y="182"/>
                  </a:lnTo>
                  <a:lnTo>
                    <a:pt x="383" y="183"/>
                  </a:lnTo>
                  <a:lnTo>
                    <a:pt x="377" y="185"/>
                  </a:lnTo>
                  <a:lnTo>
                    <a:pt x="371" y="186"/>
                  </a:lnTo>
                  <a:lnTo>
                    <a:pt x="367" y="185"/>
                  </a:lnTo>
                  <a:lnTo>
                    <a:pt x="367" y="183"/>
                  </a:lnTo>
                  <a:lnTo>
                    <a:pt x="366" y="180"/>
                  </a:lnTo>
                  <a:lnTo>
                    <a:pt x="371" y="175"/>
                  </a:lnTo>
                  <a:lnTo>
                    <a:pt x="376" y="170"/>
                  </a:lnTo>
                  <a:lnTo>
                    <a:pt x="382" y="165"/>
                  </a:lnTo>
                  <a:lnTo>
                    <a:pt x="389" y="162"/>
                  </a:lnTo>
                  <a:lnTo>
                    <a:pt x="393" y="159"/>
                  </a:lnTo>
                  <a:lnTo>
                    <a:pt x="398" y="156"/>
                  </a:lnTo>
                  <a:lnTo>
                    <a:pt x="399" y="155"/>
                  </a:lnTo>
                  <a:lnTo>
                    <a:pt x="399" y="153"/>
                  </a:lnTo>
                  <a:lnTo>
                    <a:pt x="398" y="150"/>
                  </a:lnTo>
                  <a:lnTo>
                    <a:pt x="397" y="148"/>
                  </a:lnTo>
                  <a:lnTo>
                    <a:pt x="393" y="146"/>
                  </a:lnTo>
                  <a:lnTo>
                    <a:pt x="392" y="145"/>
                  </a:lnTo>
                  <a:lnTo>
                    <a:pt x="392" y="142"/>
                  </a:lnTo>
                  <a:lnTo>
                    <a:pt x="391" y="139"/>
                  </a:lnTo>
                  <a:lnTo>
                    <a:pt x="386" y="138"/>
                  </a:lnTo>
                  <a:lnTo>
                    <a:pt x="383" y="138"/>
                  </a:lnTo>
                  <a:lnTo>
                    <a:pt x="378" y="139"/>
                  </a:lnTo>
                  <a:lnTo>
                    <a:pt x="373" y="139"/>
                  </a:lnTo>
                  <a:lnTo>
                    <a:pt x="365" y="138"/>
                  </a:lnTo>
                  <a:lnTo>
                    <a:pt x="357" y="137"/>
                  </a:lnTo>
                  <a:lnTo>
                    <a:pt x="352" y="138"/>
                  </a:lnTo>
                  <a:lnTo>
                    <a:pt x="348" y="137"/>
                  </a:lnTo>
                  <a:lnTo>
                    <a:pt x="344" y="133"/>
                  </a:lnTo>
                  <a:lnTo>
                    <a:pt x="341" y="130"/>
                  </a:lnTo>
                  <a:lnTo>
                    <a:pt x="336" y="125"/>
                  </a:lnTo>
                  <a:lnTo>
                    <a:pt x="332" y="123"/>
                  </a:lnTo>
                  <a:lnTo>
                    <a:pt x="328" y="120"/>
                  </a:lnTo>
                  <a:lnTo>
                    <a:pt x="326" y="114"/>
                  </a:lnTo>
                  <a:lnTo>
                    <a:pt x="326" y="108"/>
                  </a:lnTo>
                  <a:lnTo>
                    <a:pt x="325" y="101"/>
                  </a:lnTo>
                  <a:lnTo>
                    <a:pt x="322" y="97"/>
                  </a:lnTo>
                  <a:lnTo>
                    <a:pt x="318" y="92"/>
                  </a:lnTo>
                  <a:lnTo>
                    <a:pt x="316" y="89"/>
                  </a:lnTo>
                  <a:lnTo>
                    <a:pt x="316" y="88"/>
                  </a:lnTo>
                  <a:lnTo>
                    <a:pt x="314" y="87"/>
                  </a:lnTo>
                  <a:lnTo>
                    <a:pt x="311" y="87"/>
                  </a:lnTo>
                  <a:lnTo>
                    <a:pt x="303" y="89"/>
                  </a:lnTo>
                  <a:lnTo>
                    <a:pt x="297" y="91"/>
                  </a:lnTo>
                  <a:lnTo>
                    <a:pt x="291" y="91"/>
                  </a:lnTo>
                  <a:lnTo>
                    <a:pt x="283" y="90"/>
                  </a:lnTo>
                  <a:lnTo>
                    <a:pt x="277" y="88"/>
                  </a:lnTo>
                  <a:lnTo>
                    <a:pt x="272" y="85"/>
                  </a:lnTo>
                  <a:lnTo>
                    <a:pt x="267" y="84"/>
                  </a:lnTo>
                  <a:lnTo>
                    <a:pt x="261" y="84"/>
                  </a:lnTo>
                  <a:lnTo>
                    <a:pt x="256" y="83"/>
                  </a:lnTo>
                  <a:lnTo>
                    <a:pt x="253" y="81"/>
                  </a:lnTo>
                  <a:lnTo>
                    <a:pt x="251" y="81"/>
                  </a:lnTo>
                  <a:lnTo>
                    <a:pt x="249" y="81"/>
                  </a:lnTo>
                  <a:lnTo>
                    <a:pt x="248" y="80"/>
                  </a:lnTo>
                  <a:lnTo>
                    <a:pt x="248" y="79"/>
                  </a:lnTo>
                  <a:lnTo>
                    <a:pt x="245" y="76"/>
                  </a:lnTo>
                  <a:lnTo>
                    <a:pt x="240" y="74"/>
                  </a:lnTo>
                  <a:lnTo>
                    <a:pt x="235" y="71"/>
                  </a:lnTo>
                  <a:lnTo>
                    <a:pt x="232" y="68"/>
                  </a:lnTo>
                  <a:lnTo>
                    <a:pt x="231" y="65"/>
                  </a:lnTo>
                  <a:lnTo>
                    <a:pt x="228" y="60"/>
                  </a:lnTo>
                  <a:lnTo>
                    <a:pt x="227" y="61"/>
                  </a:lnTo>
                  <a:lnTo>
                    <a:pt x="224" y="64"/>
                  </a:lnTo>
                  <a:lnTo>
                    <a:pt x="216" y="65"/>
                  </a:lnTo>
                  <a:lnTo>
                    <a:pt x="208" y="65"/>
                  </a:lnTo>
                  <a:lnTo>
                    <a:pt x="205" y="65"/>
                  </a:lnTo>
                  <a:lnTo>
                    <a:pt x="202" y="65"/>
                  </a:lnTo>
                  <a:lnTo>
                    <a:pt x="198" y="64"/>
                  </a:lnTo>
                  <a:lnTo>
                    <a:pt x="195" y="61"/>
                  </a:lnTo>
                  <a:lnTo>
                    <a:pt x="195" y="59"/>
                  </a:lnTo>
                  <a:lnTo>
                    <a:pt x="194" y="56"/>
                  </a:lnTo>
                  <a:lnTo>
                    <a:pt x="192" y="55"/>
                  </a:lnTo>
                  <a:lnTo>
                    <a:pt x="192" y="55"/>
                  </a:lnTo>
                  <a:lnTo>
                    <a:pt x="191" y="57"/>
                  </a:lnTo>
                  <a:lnTo>
                    <a:pt x="191" y="58"/>
                  </a:lnTo>
                  <a:lnTo>
                    <a:pt x="191" y="60"/>
                  </a:lnTo>
                  <a:lnTo>
                    <a:pt x="188" y="61"/>
                  </a:lnTo>
                  <a:lnTo>
                    <a:pt x="184" y="63"/>
                  </a:lnTo>
                  <a:lnTo>
                    <a:pt x="183" y="64"/>
                  </a:lnTo>
                  <a:lnTo>
                    <a:pt x="182" y="64"/>
                  </a:lnTo>
                  <a:lnTo>
                    <a:pt x="180" y="61"/>
                  </a:lnTo>
                  <a:lnTo>
                    <a:pt x="178" y="58"/>
                  </a:lnTo>
                  <a:lnTo>
                    <a:pt x="175" y="57"/>
                  </a:lnTo>
                  <a:lnTo>
                    <a:pt x="173" y="56"/>
                  </a:lnTo>
                  <a:lnTo>
                    <a:pt x="170" y="56"/>
                  </a:lnTo>
                  <a:lnTo>
                    <a:pt x="163" y="56"/>
                  </a:lnTo>
                  <a:lnTo>
                    <a:pt x="156" y="55"/>
                  </a:lnTo>
                  <a:lnTo>
                    <a:pt x="149" y="50"/>
                  </a:lnTo>
                  <a:lnTo>
                    <a:pt x="141" y="44"/>
                  </a:lnTo>
                  <a:lnTo>
                    <a:pt x="154" y="42"/>
                  </a:lnTo>
                  <a:lnTo>
                    <a:pt x="166" y="40"/>
                  </a:lnTo>
                  <a:lnTo>
                    <a:pt x="166" y="39"/>
                  </a:lnTo>
                  <a:lnTo>
                    <a:pt x="167" y="36"/>
                  </a:lnTo>
                  <a:lnTo>
                    <a:pt x="164" y="33"/>
                  </a:lnTo>
                  <a:lnTo>
                    <a:pt x="162" y="32"/>
                  </a:lnTo>
                  <a:lnTo>
                    <a:pt x="158" y="31"/>
                  </a:lnTo>
                  <a:lnTo>
                    <a:pt x="155" y="31"/>
                  </a:lnTo>
                  <a:lnTo>
                    <a:pt x="148" y="31"/>
                  </a:lnTo>
                  <a:lnTo>
                    <a:pt x="141" y="30"/>
                  </a:lnTo>
                  <a:lnTo>
                    <a:pt x="129" y="28"/>
                  </a:lnTo>
                  <a:lnTo>
                    <a:pt x="115" y="28"/>
                  </a:lnTo>
                  <a:lnTo>
                    <a:pt x="112" y="28"/>
                  </a:lnTo>
                  <a:lnTo>
                    <a:pt x="109" y="30"/>
                  </a:lnTo>
                  <a:lnTo>
                    <a:pt x="108" y="32"/>
                  </a:lnTo>
                  <a:lnTo>
                    <a:pt x="101" y="37"/>
                  </a:lnTo>
                  <a:lnTo>
                    <a:pt x="97" y="40"/>
                  </a:lnTo>
                  <a:lnTo>
                    <a:pt x="93" y="43"/>
                  </a:lnTo>
                  <a:lnTo>
                    <a:pt x="92" y="47"/>
                  </a:lnTo>
                  <a:lnTo>
                    <a:pt x="92" y="49"/>
                  </a:lnTo>
                  <a:lnTo>
                    <a:pt x="91" y="49"/>
                  </a:lnTo>
                  <a:lnTo>
                    <a:pt x="89" y="50"/>
                  </a:lnTo>
                  <a:lnTo>
                    <a:pt x="85" y="50"/>
                  </a:lnTo>
                  <a:lnTo>
                    <a:pt x="83" y="51"/>
                  </a:lnTo>
                  <a:lnTo>
                    <a:pt x="81" y="53"/>
                  </a:lnTo>
                  <a:lnTo>
                    <a:pt x="78" y="55"/>
                  </a:lnTo>
                  <a:lnTo>
                    <a:pt x="77" y="56"/>
                  </a:lnTo>
                  <a:lnTo>
                    <a:pt x="73" y="56"/>
                  </a:lnTo>
                  <a:lnTo>
                    <a:pt x="65" y="57"/>
                  </a:lnTo>
                  <a:lnTo>
                    <a:pt x="58" y="58"/>
                  </a:lnTo>
                  <a:lnTo>
                    <a:pt x="55" y="59"/>
                  </a:lnTo>
                  <a:lnTo>
                    <a:pt x="52" y="60"/>
                  </a:lnTo>
                  <a:lnTo>
                    <a:pt x="51" y="61"/>
                  </a:lnTo>
                  <a:lnTo>
                    <a:pt x="50" y="63"/>
                  </a:lnTo>
                  <a:lnTo>
                    <a:pt x="49" y="67"/>
                  </a:lnTo>
                  <a:lnTo>
                    <a:pt x="45" y="72"/>
                  </a:lnTo>
                  <a:lnTo>
                    <a:pt x="42" y="72"/>
                  </a:lnTo>
                  <a:lnTo>
                    <a:pt x="39" y="72"/>
                  </a:lnTo>
                  <a:lnTo>
                    <a:pt x="35" y="73"/>
                  </a:lnTo>
                  <a:lnTo>
                    <a:pt x="33" y="74"/>
                  </a:lnTo>
                  <a:lnTo>
                    <a:pt x="28" y="77"/>
                  </a:lnTo>
                  <a:lnTo>
                    <a:pt x="21" y="81"/>
                  </a:lnTo>
                  <a:lnTo>
                    <a:pt x="21" y="76"/>
                  </a:lnTo>
                  <a:lnTo>
                    <a:pt x="23" y="72"/>
                  </a:lnTo>
                  <a:lnTo>
                    <a:pt x="17" y="73"/>
                  </a:lnTo>
                  <a:lnTo>
                    <a:pt x="10" y="75"/>
                  </a:lnTo>
                  <a:lnTo>
                    <a:pt x="8" y="76"/>
                  </a:lnTo>
                  <a:lnTo>
                    <a:pt x="4" y="77"/>
                  </a:lnTo>
                  <a:lnTo>
                    <a:pt x="2" y="76"/>
                  </a:lnTo>
                  <a:lnTo>
                    <a:pt x="0" y="74"/>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2" name="Freeform 619"/>
            <p:cNvSpPr>
              <a:spLocks/>
            </p:cNvSpPr>
            <p:nvPr/>
          </p:nvSpPr>
          <p:spPr bwMode="gray">
            <a:xfrm>
              <a:off x="3841750" y="4154488"/>
              <a:ext cx="25400" cy="11113"/>
            </a:xfrm>
            <a:custGeom>
              <a:avLst/>
              <a:gdLst/>
              <a:ahLst/>
              <a:cxnLst>
                <a:cxn ang="0">
                  <a:pos x="0" y="9"/>
                </a:cxn>
                <a:cxn ang="0">
                  <a:pos x="2" y="7"/>
                </a:cxn>
                <a:cxn ang="0">
                  <a:pos x="5" y="4"/>
                </a:cxn>
                <a:cxn ang="0">
                  <a:pos x="6" y="1"/>
                </a:cxn>
                <a:cxn ang="0">
                  <a:pos x="8" y="0"/>
                </a:cxn>
                <a:cxn ang="0">
                  <a:pos x="10" y="1"/>
                </a:cxn>
                <a:cxn ang="0">
                  <a:pos x="14" y="1"/>
                </a:cxn>
                <a:cxn ang="0">
                  <a:pos x="20" y="1"/>
                </a:cxn>
                <a:cxn ang="0">
                  <a:pos x="25" y="1"/>
                </a:cxn>
                <a:cxn ang="0">
                  <a:pos x="31" y="3"/>
                </a:cxn>
                <a:cxn ang="0">
                  <a:pos x="37" y="3"/>
                </a:cxn>
                <a:cxn ang="0">
                  <a:pos x="41" y="3"/>
                </a:cxn>
                <a:cxn ang="0">
                  <a:pos x="47" y="3"/>
                </a:cxn>
                <a:cxn ang="0">
                  <a:pos x="50" y="3"/>
                </a:cxn>
                <a:cxn ang="0">
                  <a:pos x="54" y="3"/>
                </a:cxn>
                <a:cxn ang="0">
                  <a:pos x="56" y="3"/>
                </a:cxn>
                <a:cxn ang="0">
                  <a:pos x="58" y="4"/>
                </a:cxn>
                <a:cxn ang="0">
                  <a:pos x="59" y="5"/>
                </a:cxn>
                <a:cxn ang="0">
                  <a:pos x="61" y="4"/>
                </a:cxn>
                <a:cxn ang="0">
                  <a:pos x="65" y="5"/>
                </a:cxn>
                <a:cxn ang="0">
                  <a:pos x="70" y="5"/>
                </a:cxn>
                <a:cxn ang="0">
                  <a:pos x="75" y="7"/>
                </a:cxn>
                <a:cxn ang="0">
                  <a:pos x="80" y="8"/>
                </a:cxn>
                <a:cxn ang="0">
                  <a:pos x="82" y="9"/>
                </a:cxn>
                <a:cxn ang="0">
                  <a:pos x="83" y="11"/>
                </a:cxn>
                <a:cxn ang="0">
                  <a:pos x="83" y="12"/>
                </a:cxn>
                <a:cxn ang="0">
                  <a:pos x="83" y="15"/>
                </a:cxn>
                <a:cxn ang="0">
                  <a:pos x="81" y="18"/>
                </a:cxn>
                <a:cxn ang="0">
                  <a:pos x="77" y="21"/>
                </a:cxn>
                <a:cxn ang="0">
                  <a:pos x="74" y="24"/>
                </a:cxn>
                <a:cxn ang="0">
                  <a:pos x="72" y="26"/>
                </a:cxn>
                <a:cxn ang="0">
                  <a:pos x="70" y="29"/>
                </a:cxn>
                <a:cxn ang="0">
                  <a:pos x="66" y="30"/>
                </a:cxn>
                <a:cxn ang="0">
                  <a:pos x="59" y="31"/>
                </a:cxn>
                <a:cxn ang="0">
                  <a:pos x="54" y="32"/>
                </a:cxn>
                <a:cxn ang="0">
                  <a:pos x="51" y="32"/>
                </a:cxn>
                <a:cxn ang="0">
                  <a:pos x="49" y="31"/>
                </a:cxn>
                <a:cxn ang="0">
                  <a:pos x="46" y="30"/>
                </a:cxn>
                <a:cxn ang="0">
                  <a:pos x="41" y="30"/>
                </a:cxn>
                <a:cxn ang="0">
                  <a:pos x="38" y="30"/>
                </a:cxn>
                <a:cxn ang="0">
                  <a:pos x="33" y="30"/>
                </a:cxn>
                <a:cxn ang="0">
                  <a:pos x="26" y="30"/>
                </a:cxn>
                <a:cxn ang="0">
                  <a:pos x="20" y="31"/>
                </a:cxn>
                <a:cxn ang="0">
                  <a:pos x="16" y="32"/>
                </a:cxn>
                <a:cxn ang="0">
                  <a:pos x="14" y="31"/>
                </a:cxn>
                <a:cxn ang="0">
                  <a:pos x="10" y="30"/>
                </a:cxn>
                <a:cxn ang="0">
                  <a:pos x="6" y="31"/>
                </a:cxn>
                <a:cxn ang="0">
                  <a:pos x="5" y="31"/>
                </a:cxn>
                <a:cxn ang="0">
                  <a:pos x="4" y="31"/>
                </a:cxn>
                <a:cxn ang="0">
                  <a:pos x="4" y="30"/>
                </a:cxn>
                <a:cxn ang="0">
                  <a:pos x="4" y="29"/>
                </a:cxn>
                <a:cxn ang="0">
                  <a:pos x="4" y="26"/>
                </a:cxn>
                <a:cxn ang="0">
                  <a:pos x="4" y="22"/>
                </a:cxn>
                <a:cxn ang="0">
                  <a:pos x="5" y="18"/>
                </a:cxn>
                <a:cxn ang="0">
                  <a:pos x="5" y="15"/>
                </a:cxn>
                <a:cxn ang="0">
                  <a:pos x="2" y="13"/>
                </a:cxn>
                <a:cxn ang="0">
                  <a:pos x="0" y="9"/>
                </a:cxn>
              </a:cxnLst>
              <a:rect l="0" t="0" r="r" b="b"/>
              <a:pathLst>
                <a:path w="83" h="32">
                  <a:moveTo>
                    <a:pt x="0" y="9"/>
                  </a:moveTo>
                  <a:lnTo>
                    <a:pt x="2" y="7"/>
                  </a:lnTo>
                  <a:lnTo>
                    <a:pt x="5" y="4"/>
                  </a:lnTo>
                  <a:lnTo>
                    <a:pt x="6" y="1"/>
                  </a:lnTo>
                  <a:lnTo>
                    <a:pt x="8" y="0"/>
                  </a:lnTo>
                  <a:lnTo>
                    <a:pt x="10" y="1"/>
                  </a:lnTo>
                  <a:lnTo>
                    <a:pt x="14" y="1"/>
                  </a:lnTo>
                  <a:lnTo>
                    <a:pt x="20" y="1"/>
                  </a:lnTo>
                  <a:lnTo>
                    <a:pt x="25" y="1"/>
                  </a:lnTo>
                  <a:lnTo>
                    <a:pt x="31" y="3"/>
                  </a:lnTo>
                  <a:lnTo>
                    <a:pt x="37" y="3"/>
                  </a:lnTo>
                  <a:lnTo>
                    <a:pt x="41" y="3"/>
                  </a:lnTo>
                  <a:lnTo>
                    <a:pt x="47" y="3"/>
                  </a:lnTo>
                  <a:lnTo>
                    <a:pt x="50" y="3"/>
                  </a:lnTo>
                  <a:lnTo>
                    <a:pt x="54" y="3"/>
                  </a:lnTo>
                  <a:lnTo>
                    <a:pt x="56" y="3"/>
                  </a:lnTo>
                  <a:lnTo>
                    <a:pt x="58" y="4"/>
                  </a:lnTo>
                  <a:lnTo>
                    <a:pt x="59" y="5"/>
                  </a:lnTo>
                  <a:lnTo>
                    <a:pt x="61" y="4"/>
                  </a:lnTo>
                  <a:lnTo>
                    <a:pt x="65" y="5"/>
                  </a:lnTo>
                  <a:lnTo>
                    <a:pt x="70" y="5"/>
                  </a:lnTo>
                  <a:lnTo>
                    <a:pt x="75" y="7"/>
                  </a:lnTo>
                  <a:lnTo>
                    <a:pt x="80" y="8"/>
                  </a:lnTo>
                  <a:lnTo>
                    <a:pt x="82" y="9"/>
                  </a:lnTo>
                  <a:lnTo>
                    <a:pt x="83" y="11"/>
                  </a:lnTo>
                  <a:lnTo>
                    <a:pt x="83" y="12"/>
                  </a:lnTo>
                  <a:lnTo>
                    <a:pt x="83" y="15"/>
                  </a:lnTo>
                  <a:lnTo>
                    <a:pt x="81" y="18"/>
                  </a:lnTo>
                  <a:lnTo>
                    <a:pt x="77" y="21"/>
                  </a:lnTo>
                  <a:lnTo>
                    <a:pt x="74" y="24"/>
                  </a:lnTo>
                  <a:lnTo>
                    <a:pt x="72" y="26"/>
                  </a:lnTo>
                  <a:lnTo>
                    <a:pt x="70" y="29"/>
                  </a:lnTo>
                  <a:lnTo>
                    <a:pt x="66" y="30"/>
                  </a:lnTo>
                  <a:lnTo>
                    <a:pt x="59" y="31"/>
                  </a:lnTo>
                  <a:lnTo>
                    <a:pt x="54" y="32"/>
                  </a:lnTo>
                  <a:lnTo>
                    <a:pt x="51" y="32"/>
                  </a:lnTo>
                  <a:lnTo>
                    <a:pt x="49" y="31"/>
                  </a:lnTo>
                  <a:lnTo>
                    <a:pt x="46" y="30"/>
                  </a:lnTo>
                  <a:lnTo>
                    <a:pt x="41" y="30"/>
                  </a:lnTo>
                  <a:lnTo>
                    <a:pt x="38" y="30"/>
                  </a:lnTo>
                  <a:lnTo>
                    <a:pt x="33" y="30"/>
                  </a:lnTo>
                  <a:lnTo>
                    <a:pt x="26" y="30"/>
                  </a:lnTo>
                  <a:lnTo>
                    <a:pt x="20" y="31"/>
                  </a:lnTo>
                  <a:lnTo>
                    <a:pt x="16" y="32"/>
                  </a:lnTo>
                  <a:lnTo>
                    <a:pt x="14" y="31"/>
                  </a:lnTo>
                  <a:lnTo>
                    <a:pt x="10" y="30"/>
                  </a:lnTo>
                  <a:lnTo>
                    <a:pt x="6" y="31"/>
                  </a:lnTo>
                  <a:lnTo>
                    <a:pt x="5" y="31"/>
                  </a:lnTo>
                  <a:lnTo>
                    <a:pt x="4" y="31"/>
                  </a:lnTo>
                  <a:lnTo>
                    <a:pt x="4" y="30"/>
                  </a:lnTo>
                  <a:lnTo>
                    <a:pt x="4" y="29"/>
                  </a:lnTo>
                  <a:lnTo>
                    <a:pt x="4" y="26"/>
                  </a:lnTo>
                  <a:lnTo>
                    <a:pt x="4" y="22"/>
                  </a:lnTo>
                  <a:lnTo>
                    <a:pt x="5" y="18"/>
                  </a:lnTo>
                  <a:lnTo>
                    <a:pt x="5" y="15"/>
                  </a:lnTo>
                  <a:lnTo>
                    <a:pt x="2" y="13"/>
                  </a:lnTo>
                  <a:lnTo>
                    <a:pt x="0" y="9"/>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3" name="Freeform 620"/>
            <p:cNvSpPr>
              <a:spLocks/>
            </p:cNvSpPr>
            <p:nvPr/>
          </p:nvSpPr>
          <p:spPr bwMode="gray">
            <a:xfrm>
              <a:off x="3841750" y="4154488"/>
              <a:ext cx="25400" cy="11113"/>
            </a:xfrm>
            <a:custGeom>
              <a:avLst/>
              <a:gdLst/>
              <a:ahLst/>
              <a:cxnLst>
                <a:cxn ang="0">
                  <a:pos x="0" y="9"/>
                </a:cxn>
                <a:cxn ang="0">
                  <a:pos x="2" y="7"/>
                </a:cxn>
                <a:cxn ang="0">
                  <a:pos x="5" y="4"/>
                </a:cxn>
                <a:cxn ang="0">
                  <a:pos x="6" y="1"/>
                </a:cxn>
                <a:cxn ang="0">
                  <a:pos x="8" y="0"/>
                </a:cxn>
                <a:cxn ang="0">
                  <a:pos x="10" y="1"/>
                </a:cxn>
                <a:cxn ang="0">
                  <a:pos x="14" y="1"/>
                </a:cxn>
                <a:cxn ang="0">
                  <a:pos x="20" y="1"/>
                </a:cxn>
                <a:cxn ang="0">
                  <a:pos x="25" y="1"/>
                </a:cxn>
                <a:cxn ang="0">
                  <a:pos x="31" y="3"/>
                </a:cxn>
                <a:cxn ang="0">
                  <a:pos x="37" y="3"/>
                </a:cxn>
                <a:cxn ang="0">
                  <a:pos x="41" y="3"/>
                </a:cxn>
                <a:cxn ang="0">
                  <a:pos x="47" y="3"/>
                </a:cxn>
                <a:cxn ang="0">
                  <a:pos x="50" y="3"/>
                </a:cxn>
                <a:cxn ang="0">
                  <a:pos x="54" y="3"/>
                </a:cxn>
                <a:cxn ang="0">
                  <a:pos x="56" y="3"/>
                </a:cxn>
                <a:cxn ang="0">
                  <a:pos x="58" y="4"/>
                </a:cxn>
                <a:cxn ang="0">
                  <a:pos x="59" y="5"/>
                </a:cxn>
                <a:cxn ang="0">
                  <a:pos x="61" y="4"/>
                </a:cxn>
                <a:cxn ang="0">
                  <a:pos x="65" y="5"/>
                </a:cxn>
                <a:cxn ang="0">
                  <a:pos x="70" y="5"/>
                </a:cxn>
                <a:cxn ang="0">
                  <a:pos x="75" y="7"/>
                </a:cxn>
                <a:cxn ang="0">
                  <a:pos x="80" y="8"/>
                </a:cxn>
                <a:cxn ang="0">
                  <a:pos x="82" y="9"/>
                </a:cxn>
                <a:cxn ang="0">
                  <a:pos x="83" y="11"/>
                </a:cxn>
                <a:cxn ang="0">
                  <a:pos x="83" y="12"/>
                </a:cxn>
                <a:cxn ang="0">
                  <a:pos x="83" y="15"/>
                </a:cxn>
                <a:cxn ang="0">
                  <a:pos x="81" y="18"/>
                </a:cxn>
                <a:cxn ang="0">
                  <a:pos x="77" y="21"/>
                </a:cxn>
                <a:cxn ang="0">
                  <a:pos x="74" y="24"/>
                </a:cxn>
                <a:cxn ang="0">
                  <a:pos x="72" y="26"/>
                </a:cxn>
                <a:cxn ang="0">
                  <a:pos x="70" y="29"/>
                </a:cxn>
                <a:cxn ang="0">
                  <a:pos x="66" y="30"/>
                </a:cxn>
                <a:cxn ang="0">
                  <a:pos x="59" y="31"/>
                </a:cxn>
                <a:cxn ang="0">
                  <a:pos x="54" y="32"/>
                </a:cxn>
                <a:cxn ang="0">
                  <a:pos x="51" y="32"/>
                </a:cxn>
                <a:cxn ang="0">
                  <a:pos x="49" y="31"/>
                </a:cxn>
                <a:cxn ang="0">
                  <a:pos x="46" y="30"/>
                </a:cxn>
                <a:cxn ang="0">
                  <a:pos x="41" y="30"/>
                </a:cxn>
                <a:cxn ang="0">
                  <a:pos x="38" y="30"/>
                </a:cxn>
                <a:cxn ang="0">
                  <a:pos x="33" y="30"/>
                </a:cxn>
                <a:cxn ang="0">
                  <a:pos x="26" y="30"/>
                </a:cxn>
                <a:cxn ang="0">
                  <a:pos x="20" y="31"/>
                </a:cxn>
                <a:cxn ang="0">
                  <a:pos x="16" y="32"/>
                </a:cxn>
                <a:cxn ang="0">
                  <a:pos x="14" y="31"/>
                </a:cxn>
                <a:cxn ang="0">
                  <a:pos x="10" y="30"/>
                </a:cxn>
                <a:cxn ang="0">
                  <a:pos x="6" y="31"/>
                </a:cxn>
                <a:cxn ang="0">
                  <a:pos x="5" y="31"/>
                </a:cxn>
                <a:cxn ang="0">
                  <a:pos x="4" y="31"/>
                </a:cxn>
                <a:cxn ang="0">
                  <a:pos x="4" y="30"/>
                </a:cxn>
                <a:cxn ang="0">
                  <a:pos x="4" y="29"/>
                </a:cxn>
                <a:cxn ang="0">
                  <a:pos x="4" y="26"/>
                </a:cxn>
                <a:cxn ang="0">
                  <a:pos x="4" y="22"/>
                </a:cxn>
                <a:cxn ang="0">
                  <a:pos x="5" y="18"/>
                </a:cxn>
                <a:cxn ang="0">
                  <a:pos x="5" y="15"/>
                </a:cxn>
                <a:cxn ang="0">
                  <a:pos x="2" y="13"/>
                </a:cxn>
                <a:cxn ang="0">
                  <a:pos x="0" y="9"/>
                </a:cxn>
              </a:cxnLst>
              <a:rect l="0" t="0" r="r" b="b"/>
              <a:pathLst>
                <a:path w="83" h="32">
                  <a:moveTo>
                    <a:pt x="0" y="9"/>
                  </a:moveTo>
                  <a:lnTo>
                    <a:pt x="2" y="7"/>
                  </a:lnTo>
                  <a:lnTo>
                    <a:pt x="5" y="4"/>
                  </a:lnTo>
                  <a:lnTo>
                    <a:pt x="6" y="1"/>
                  </a:lnTo>
                  <a:lnTo>
                    <a:pt x="8" y="0"/>
                  </a:lnTo>
                  <a:lnTo>
                    <a:pt x="10" y="1"/>
                  </a:lnTo>
                  <a:lnTo>
                    <a:pt x="14" y="1"/>
                  </a:lnTo>
                  <a:lnTo>
                    <a:pt x="20" y="1"/>
                  </a:lnTo>
                  <a:lnTo>
                    <a:pt x="25" y="1"/>
                  </a:lnTo>
                  <a:lnTo>
                    <a:pt x="31" y="3"/>
                  </a:lnTo>
                  <a:lnTo>
                    <a:pt x="37" y="3"/>
                  </a:lnTo>
                  <a:lnTo>
                    <a:pt x="41" y="3"/>
                  </a:lnTo>
                  <a:lnTo>
                    <a:pt x="47" y="3"/>
                  </a:lnTo>
                  <a:lnTo>
                    <a:pt x="50" y="3"/>
                  </a:lnTo>
                  <a:lnTo>
                    <a:pt x="54" y="3"/>
                  </a:lnTo>
                  <a:lnTo>
                    <a:pt x="56" y="3"/>
                  </a:lnTo>
                  <a:lnTo>
                    <a:pt x="58" y="4"/>
                  </a:lnTo>
                  <a:lnTo>
                    <a:pt x="59" y="5"/>
                  </a:lnTo>
                  <a:lnTo>
                    <a:pt x="61" y="4"/>
                  </a:lnTo>
                  <a:lnTo>
                    <a:pt x="65" y="5"/>
                  </a:lnTo>
                  <a:lnTo>
                    <a:pt x="70" y="5"/>
                  </a:lnTo>
                  <a:lnTo>
                    <a:pt x="75" y="7"/>
                  </a:lnTo>
                  <a:lnTo>
                    <a:pt x="80" y="8"/>
                  </a:lnTo>
                  <a:lnTo>
                    <a:pt x="82" y="9"/>
                  </a:lnTo>
                  <a:lnTo>
                    <a:pt x="83" y="11"/>
                  </a:lnTo>
                  <a:lnTo>
                    <a:pt x="83" y="12"/>
                  </a:lnTo>
                  <a:lnTo>
                    <a:pt x="83" y="15"/>
                  </a:lnTo>
                  <a:lnTo>
                    <a:pt x="81" y="18"/>
                  </a:lnTo>
                  <a:lnTo>
                    <a:pt x="77" y="21"/>
                  </a:lnTo>
                  <a:lnTo>
                    <a:pt x="74" y="24"/>
                  </a:lnTo>
                  <a:lnTo>
                    <a:pt x="72" y="26"/>
                  </a:lnTo>
                  <a:lnTo>
                    <a:pt x="70" y="29"/>
                  </a:lnTo>
                  <a:lnTo>
                    <a:pt x="66" y="30"/>
                  </a:lnTo>
                  <a:lnTo>
                    <a:pt x="59" y="31"/>
                  </a:lnTo>
                  <a:lnTo>
                    <a:pt x="54" y="32"/>
                  </a:lnTo>
                  <a:lnTo>
                    <a:pt x="51" y="32"/>
                  </a:lnTo>
                  <a:lnTo>
                    <a:pt x="49" y="31"/>
                  </a:lnTo>
                  <a:lnTo>
                    <a:pt x="46" y="30"/>
                  </a:lnTo>
                  <a:lnTo>
                    <a:pt x="41" y="30"/>
                  </a:lnTo>
                  <a:lnTo>
                    <a:pt x="38" y="30"/>
                  </a:lnTo>
                  <a:lnTo>
                    <a:pt x="33" y="30"/>
                  </a:lnTo>
                  <a:lnTo>
                    <a:pt x="26" y="30"/>
                  </a:lnTo>
                  <a:lnTo>
                    <a:pt x="20" y="31"/>
                  </a:lnTo>
                  <a:lnTo>
                    <a:pt x="16" y="32"/>
                  </a:lnTo>
                  <a:lnTo>
                    <a:pt x="14" y="31"/>
                  </a:lnTo>
                  <a:lnTo>
                    <a:pt x="10" y="30"/>
                  </a:lnTo>
                  <a:lnTo>
                    <a:pt x="6" y="31"/>
                  </a:lnTo>
                  <a:lnTo>
                    <a:pt x="5" y="31"/>
                  </a:lnTo>
                  <a:lnTo>
                    <a:pt x="4" y="31"/>
                  </a:lnTo>
                  <a:lnTo>
                    <a:pt x="4" y="30"/>
                  </a:lnTo>
                  <a:lnTo>
                    <a:pt x="4" y="29"/>
                  </a:lnTo>
                  <a:lnTo>
                    <a:pt x="4" y="26"/>
                  </a:lnTo>
                  <a:lnTo>
                    <a:pt x="4" y="22"/>
                  </a:lnTo>
                  <a:lnTo>
                    <a:pt x="5" y="18"/>
                  </a:lnTo>
                  <a:lnTo>
                    <a:pt x="5" y="15"/>
                  </a:lnTo>
                  <a:lnTo>
                    <a:pt x="2" y="13"/>
                  </a:lnTo>
                  <a:lnTo>
                    <a:pt x="0" y="9"/>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4" name="Freeform 621"/>
            <p:cNvSpPr>
              <a:spLocks/>
            </p:cNvSpPr>
            <p:nvPr/>
          </p:nvSpPr>
          <p:spPr bwMode="gray">
            <a:xfrm>
              <a:off x="3927475" y="4283076"/>
              <a:ext cx="15875" cy="12700"/>
            </a:xfrm>
            <a:custGeom>
              <a:avLst/>
              <a:gdLst/>
              <a:ahLst/>
              <a:cxnLst>
                <a:cxn ang="0">
                  <a:pos x="14" y="7"/>
                </a:cxn>
                <a:cxn ang="0">
                  <a:pos x="19" y="4"/>
                </a:cxn>
                <a:cxn ang="0">
                  <a:pos x="23" y="3"/>
                </a:cxn>
                <a:cxn ang="0">
                  <a:pos x="26" y="3"/>
                </a:cxn>
                <a:cxn ang="0">
                  <a:pos x="28" y="2"/>
                </a:cxn>
                <a:cxn ang="0">
                  <a:pos x="35" y="2"/>
                </a:cxn>
                <a:cxn ang="0">
                  <a:pos x="41" y="1"/>
                </a:cxn>
                <a:cxn ang="0">
                  <a:pos x="46" y="1"/>
                </a:cxn>
                <a:cxn ang="0">
                  <a:pos x="49" y="0"/>
                </a:cxn>
                <a:cxn ang="0">
                  <a:pos x="52" y="0"/>
                </a:cxn>
                <a:cxn ang="0">
                  <a:pos x="52" y="1"/>
                </a:cxn>
                <a:cxn ang="0">
                  <a:pos x="51" y="3"/>
                </a:cxn>
                <a:cxn ang="0">
                  <a:pos x="48" y="6"/>
                </a:cxn>
                <a:cxn ang="0">
                  <a:pos x="47" y="8"/>
                </a:cxn>
                <a:cxn ang="0">
                  <a:pos x="46" y="10"/>
                </a:cxn>
                <a:cxn ang="0">
                  <a:pos x="46" y="11"/>
                </a:cxn>
                <a:cxn ang="0">
                  <a:pos x="46" y="15"/>
                </a:cxn>
                <a:cxn ang="0">
                  <a:pos x="46" y="17"/>
                </a:cxn>
                <a:cxn ang="0">
                  <a:pos x="45" y="22"/>
                </a:cxn>
                <a:cxn ang="0">
                  <a:pos x="47" y="24"/>
                </a:cxn>
                <a:cxn ang="0">
                  <a:pos x="48" y="27"/>
                </a:cxn>
                <a:cxn ang="0">
                  <a:pos x="47" y="32"/>
                </a:cxn>
                <a:cxn ang="0">
                  <a:pos x="46" y="36"/>
                </a:cxn>
                <a:cxn ang="0">
                  <a:pos x="41" y="39"/>
                </a:cxn>
                <a:cxn ang="0">
                  <a:pos x="36" y="40"/>
                </a:cxn>
                <a:cxn ang="0">
                  <a:pos x="30" y="40"/>
                </a:cxn>
                <a:cxn ang="0">
                  <a:pos x="24" y="40"/>
                </a:cxn>
                <a:cxn ang="0">
                  <a:pos x="19" y="41"/>
                </a:cxn>
                <a:cxn ang="0">
                  <a:pos x="13" y="41"/>
                </a:cxn>
                <a:cxn ang="0">
                  <a:pos x="7" y="41"/>
                </a:cxn>
                <a:cxn ang="0">
                  <a:pos x="0" y="41"/>
                </a:cxn>
                <a:cxn ang="0">
                  <a:pos x="2" y="39"/>
                </a:cxn>
                <a:cxn ang="0">
                  <a:pos x="5" y="37"/>
                </a:cxn>
                <a:cxn ang="0">
                  <a:pos x="7" y="36"/>
                </a:cxn>
                <a:cxn ang="0">
                  <a:pos x="10" y="35"/>
                </a:cxn>
                <a:cxn ang="0">
                  <a:pos x="14" y="32"/>
                </a:cxn>
                <a:cxn ang="0">
                  <a:pos x="18" y="31"/>
                </a:cxn>
                <a:cxn ang="0">
                  <a:pos x="22" y="31"/>
                </a:cxn>
                <a:cxn ang="0">
                  <a:pos x="23" y="29"/>
                </a:cxn>
                <a:cxn ang="0">
                  <a:pos x="24" y="27"/>
                </a:cxn>
                <a:cxn ang="0">
                  <a:pos x="23" y="24"/>
                </a:cxn>
                <a:cxn ang="0">
                  <a:pos x="23" y="18"/>
                </a:cxn>
                <a:cxn ang="0">
                  <a:pos x="23" y="14"/>
                </a:cxn>
                <a:cxn ang="0">
                  <a:pos x="18" y="10"/>
                </a:cxn>
                <a:cxn ang="0">
                  <a:pos x="14" y="7"/>
                </a:cxn>
              </a:cxnLst>
              <a:rect l="0" t="0" r="r" b="b"/>
              <a:pathLst>
                <a:path w="52" h="41">
                  <a:moveTo>
                    <a:pt x="14" y="7"/>
                  </a:moveTo>
                  <a:lnTo>
                    <a:pt x="19" y="4"/>
                  </a:lnTo>
                  <a:lnTo>
                    <a:pt x="23" y="3"/>
                  </a:lnTo>
                  <a:lnTo>
                    <a:pt x="26" y="3"/>
                  </a:lnTo>
                  <a:lnTo>
                    <a:pt x="28" y="2"/>
                  </a:lnTo>
                  <a:lnTo>
                    <a:pt x="35" y="2"/>
                  </a:lnTo>
                  <a:lnTo>
                    <a:pt x="41" y="1"/>
                  </a:lnTo>
                  <a:lnTo>
                    <a:pt x="46" y="1"/>
                  </a:lnTo>
                  <a:lnTo>
                    <a:pt x="49" y="0"/>
                  </a:lnTo>
                  <a:lnTo>
                    <a:pt x="52" y="0"/>
                  </a:lnTo>
                  <a:lnTo>
                    <a:pt x="52" y="1"/>
                  </a:lnTo>
                  <a:lnTo>
                    <a:pt x="51" y="3"/>
                  </a:lnTo>
                  <a:lnTo>
                    <a:pt x="48" y="6"/>
                  </a:lnTo>
                  <a:lnTo>
                    <a:pt x="47" y="8"/>
                  </a:lnTo>
                  <a:lnTo>
                    <a:pt x="46" y="10"/>
                  </a:lnTo>
                  <a:lnTo>
                    <a:pt x="46" y="11"/>
                  </a:lnTo>
                  <a:lnTo>
                    <a:pt x="46" y="15"/>
                  </a:lnTo>
                  <a:lnTo>
                    <a:pt x="46" y="17"/>
                  </a:lnTo>
                  <a:lnTo>
                    <a:pt x="45" y="22"/>
                  </a:lnTo>
                  <a:lnTo>
                    <a:pt x="47" y="24"/>
                  </a:lnTo>
                  <a:lnTo>
                    <a:pt x="48" y="27"/>
                  </a:lnTo>
                  <a:lnTo>
                    <a:pt x="47" y="32"/>
                  </a:lnTo>
                  <a:lnTo>
                    <a:pt x="46" y="36"/>
                  </a:lnTo>
                  <a:lnTo>
                    <a:pt x="41" y="39"/>
                  </a:lnTo>
                  <a:lnTo>
                    <a:pt x="36" y="40"/>
                  </a:lnTo>
                  <a:lnTo>
                    <a:pt x="30" y="40"/>
                  </a:lnTo>
                  <a:lnTo>
                    <a:pt x="24" y="40"/>
                  </a:lnTo>
                  <a:lnTo>
                    <a:pt x="19" y="41"/>
                  </a:lnTo>
                  <a:lnTo>
                    <a:pt x="13" y="41"/>
                  </a:lnTo>
                  <a:lnTo>
                    <a:pt x="7" y="41"/>
                  </a:lnTo>
                  <a:lnTo>
                    <a:pt x="0" y="41"/>
                  </a:lnTo>
                  <a:lnTo>
                    <a:pt x="2" y="39"/>
                  </a:lnTo>
                  <a:lnTo>
                    <a:pt x="5" y="37"/>
                  </a:lnTo>
                  <a:lnTo>
                    <a:pt x="7" y="36"/>
                  </a:lnTo>
                  <a:lnTo>
                    <a:pt x="10" y="35"/>
                  </a:lnTo>
                  <a:lnTo>
                    <a:pt x="14" y="32"/>
                  </a:lnTo>
                  <a:lnTo>
                    <a:pt x="18" y="31"/>
                  </a:lnTo>
                  <a:lnTo>
                    <a:pt x="22" y="31"/>
                  </a:lnTo>
                  <a:lnTo>
                    <a:pt x="23" y="29"/>
                  </a:lnTo>
                  <a:lnTo>
                    <a:pt x="24" y="27"/>
                  </a:lnTo>
                  <a:lnTo>
                    <a:pt x="23" y="24"/>
                  </a:lnTo>
                  <a:lnTo>
                    <a:pt x="23" y="18"/>
                  </a:lnTo>
                  <a:lnTo>
                    <a:pt x="23" y="14"/>
                  </a:lnTo>
                  <a:lnTo>
                    <a:pt x="18" y="10"/>
                  </a:lnTo>
                  <a:lnTo>
                    <a:pt x="14" y="7"/>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5" name="Freeform 622"/>
            <p:cNvSpPr>
              <a:spLocks/>
            </p:cNvSpPr>
            <p:nvPr/>
          </p:nvSpPr>
          <p:spPr bwMode="gray">
            <a:xfrm>
              <a:off x="3927475" y="4283076"/>
              <a:ext cx="15875" cy="12700"/>
            </a:xfrm>
            <a:custGeom>
              <a:avLst/>
              <a:gdLst/>
              <a:ahLst/>
              <a:cxnLst>
                <a:cxn ang="0">
                  <a:pos x="14" y="7"/>
                </a:cxn>
                <a:cxn ang="0">
                  <a:pos x="19" y="4"/>
                </a:cxn>
                <a:cxn ang="0">
                  <a:pos x="23" y="3"/>
                </a:cxn>
                <a:cxn ang="0">
                  <a:pos x="26" y="3"/>
                </a:cxn>
                <a:cxn ang="0">
                  <a:pos x="28" y="2"/>
                </a:cxn>
                <a:cxn ang="0">
                  <a:pos x="35" y="2"/>
                </a:cxn>
                <a:cxn ang="0">
                  <a:pos x="41" y="1"/>
                </a:cxn>
                <a:cxn ang="0">
                  <a:pos x="46" y="1"/>
                </a:cxn>
                <a:cxn ang="0">
                  <a:pos x="49" y="0"/>
                </a:cxn>
                <a:cxn ang="0">
                  <a:pos x="52" y="0"/>
                </a:cxn>
                <a:cxn ang="0">
                  <a:pos x="52" y="1"/>
                </a:cxn>
                <a:cxn ang="0">
                  <a:pos x="51" y="3"/>
                </a:cxn>
                <a:cxn ang="0">
                  <a:pos x="48" y="6"/>
                </a:cxn>
                <a:cxn ang="0">
                  <a:pos x="47" y="8"/>
                </a:cxn>
                <a:cxn ang="0">
                  <a:pos x="46" y="10"/>
                </a:cxn>
                <a:cxn ang="0">
                  <a:pos x="46" y="11"/>
                </a:cxn>
                <a:cxn ang="0">
                  <a:pos x="46" y="15"/>
                </a:cxn>
                <a:cxn ang="0">
                  <a:pos x="46" y="17"/>
                </a:cxn>
                <a:cxn ang="0">
                  <a:pos x="45" y="22"/>
                </a:cxn>
                <a:cxn ang="0">
                  <a:pos x="47" y="24"/>
                </a:cxn>
                <a:cxn ang="0">
                  <a:pos x="48" y="27"/>
                </a:cxn>
                <a:cxn ang="0">
                  <a:pos x="47" y="32"/>
                </a:cxn>
                <a:cxn ang="0">
                  <a:pos x="46" y="36"/>
                </a:cxn>
                <a:cxn ang="0">
                  <a:pos x="41" y="39"/>
                </a:cxn>
                <a:cxn ang="0">
                  <a:pos x="36" y="40"/>
                </a:cxn>
                <a:cxn ang="0">
                  <a:pos x="30" y="40"/>
                </a:cxn>
                <a:cxn ang="0">
                  <a:pos x="24" y="40"/>
                </a:cxn>
                <a:cxn ang="0">
                  <a:pos x="19" y="41"/>
                </a:cxn>
                <a:cxn ang="0">
                  <a:pos x="13" y="41"/>
                </a:cxn>
                <a:cxn ang="0">
                  <a:pos x="7" y="41"/>
                </a:cxn>
                <a:cxn ang="0">
                  <a:pos x="0" y="41"/>
                </a:cxn>
                <a:cxn ang="0">
                  <a:pos x="2" y="39"/>
                </a:cxn>
                <a:cxn ang="0">
                  <a:pos x="5" y="37"/>
                </a:cxn>
                <a:cxn ang="0">
                  <a:pos x="7" y="36"/>
                </a:cxn>
                <a:cxn ang="0">
                  <a:pos x="10" y="35"/>
                </a:cxn>
                <a:cxn ang="0">
                  <a:pos x="14" y="32"/>
                </a:cxn>
                <a:cxn ang="0">
                  <a:pos x="18" y="31"/>
                </a:cxn>
                <a:cxn ang="0">
                  <a:pos x="22" y="31"/>
                </a:cxn>
                <a:cxn ang="0">
                  <a:pos x="23" y="29"/>
                </a:cxn>
                <a:cxn ang="0">
                  <a:pos x="24" y="27"/>
                </a:cxn>
                <a:cxn ang="0">
                  <a:pos x="23" y="24"/>
                </a:cxn>
                <a:cxn ang="0">
                  <a:pos x="23" y="18"/>
                </a:cxn>
                <a:cxn ang="0">
                  <a:pos x="23" y="14"/>
                </a:cxn>
                <a:cxn ang="0">
                  <a:pos x="18" y="10"/>
                </a:cxn>
                <a:cxn ang="0">
                  <a:pos x="14" y="7"/>
                </a:cxn>
              </a:cxnLst>
              <a:rect l="0" t="0" r="r" b="b"/>
              <a:pathLst>
                <a:path w="52" h="41">
                  <a:moveTo>
                    <a:pt x="14" y="7"/>
                  </a:moveTo>
                  <a:lnTo>
                    <a:pt x="19" y="4"/>
                  </a:lnTo>
                  <a:lnTo>
                    <a:pt x="23" y="3"/>
                  </a:lnTo>
                  <a:lnTo>
                    <a:pt x="26" y="3"/>
                  </a:lnTo>
                  <a:lnTo>
                    <a:pt x="28" y="2"/>
                  </a:lnTo>
                  <a:lnTo>
                    <a:pt x="35" y="2"/>
                  </a:lnTo>
                  <a:lnTo>
                    <a:pt x="41" y="1"/>
                  </a:lnTo>
                  <a:lnTo>
                    <a:pt x="46" y="1"/>
                  </a:lnTo>
                  <a:lnTo>
                    <a:pt x="49" y="0"/>
                  </a:lnTo>
                  <a:lnTo>
                    <a:pt x="52" y="0"/>
                  </a:lnTo>
                  <a:lnTo>
                    <a:pt x="52" y="1"/>
                  </a:lnTo>
                  <a:lnTo>
                    <a:pt x="51" y="3"/>
                  </a:lnTo>
                  <a:lnTo>
                    <a:pt x="48" y="6"/>
                  </a:lnTo>
                  <a:lnTo>
                    <a:pt x="47" y="8"/>
                  </a:lnTo>
                  <a:lnTo>
                    <a:pt x="46" y="10"/>
                  </a:lnTo>
                  <a:lnTo>
                    <a:pt x="46" y="11"/>
                  </a:lnTo>
                  <a:lnTo>
                    <a:pt x="46" y="15"/>
                  </a:lnTo>
                  <a:lnTo>
                    <a:pt x="46" y="17"/>
                  </a:lnTo>
                  <a:lnTo>
                    <a:pt x="45" y="22"/>
                  </a:lnTo>
                  <a:lnTo>
                    <a:pt x="47" y="24"/>
                  </a:lnTo>
                  <a:lnTo>
                    <a:pt x="48" y="27"/>
                  </a:lnTo>
                  <a:lnTo>
                    <a:pt x="47" y="32"/>
                  </a:lnTo>
                  <a:lnTo>
                    <a:pt x="46" y="36"/>
                  </a:lnTo>
                  <a:lnTo>
                    <a:pt x="41" y="39"/>
                  </a:lnTo>
                  <a:lnTo>
                    <a:pt x="36" y="40"/>
                  </a:lnTo>
                  <a:lnTo>
                    <a:pt x="30" y="40"/>
                  </a:lnTo>
                  <a:lnTo>
                    <a:pt x="24" y="40"/>
                  </a:lnTo>
                  <a:lnTo>
                    <a:pt x="19" y="41"/>
                  </a:lnTo>
                  <a:lnTo>
                    <a:pt x="13" y="41"/>
                  </a:lnTo>
                  <a:lnTo>
                    <a:pt x="7" y="41"/>
                  </a:lnTo>
                  <a:lnTo>
                    <a:pt x="0" y="41"/>
                  </a:lnTo>
                  <a:lnTo>
                    <a:pt x="2" y="39"/>
                  </a:lnTo>
                  <a:lnTo>
                    <a:pt x="5" y="37"/>
                  </a:lnTo>
                  <a:lnTo>
                    <a:pt x="7" y="36"/>
                  </a:lnTo>
                  <a:lnTo>
                    <a:pt x="10" y="35"/>
                  </a:lnTo>
                  <a:lnTo>
                    <a:pt x="14" y="32"/>
                  </a:lnTo>
                  <a:lnTo>
                    <a:pt x="18" y="31"/>
                  </a:lnTo>
                  <a:lnTo>
                    <a:pt x="22" y="31"/>
                  </a:lnTo>
                  <a:lnTo>
                    <a:pt x="23" y="29"/>
                  </a:lnTo>
                  <a:lnTo>
                    <a:pt x="24" y="27"/>
                  </a:lnTo>
                  <a:lnTo>
                    <a:pt x="23" y="24"/>
                  </a:lnTo>
                  <a:lnTo>
                    <a:pt x="23" y="18"/>
                  </a:lnTo>
                  <a:lnTo>
                    <a:pt x="23" y="14"/>
                  </a:lnTo>
                  <a:lnTo>
                    <a:pt x="18" y="10"/>
                  </a:lnTo>
                  <a:lnTo>
                    <a:pt x="14" y="7"/>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6" name="Freeform 623"/>
            <p:cNvSpPr>
              <a:spLocks/>
            </p:cNvSpPr>
            <p:nvPr/>
          </p:nvSpPr>
          <p:spPr bwMode="gray">
            <a:xfrm>
              <a:off x="3765550" y="4130676"/>
              <a:ext cx="58738" cy="39688"/>
            </a:xfrm>
            <a:custGeom>
              <a:avLst/>
              <a:gdLst/>
              <a:ahLst/>
              <a:cxnLst>
                <a:cxn ang="0">
                  <a:pos x="12" y="91"/>
                </a:cxn>
                <a:cxn ang="0">
                  <a:pos x="10" y="82"/>
                </a:cxn>
                <a:cxn ang="0">
                  <a:pos x="5" y="77"/>
                </a:cxn>
                <a:cxn ang="0">
                  <a:pos x="3" y="70"/>
                </a:cxn>
                <a:cxn ang="0">
                  <a:pos x="13" y="64"/>
                </a:cxn>
                <a:cxn ang="0">
                  <a:pos x="12" y="55"/>
                </a:cxn>
                <a:cxn ang="0">
                  <a:pos x="8" y="50"/>
                </a:cxn>
                <a:cxn ang="0">
                  <a:pos x="16" y="43"/>
                </a:cxn>
                <a:cxn ang="0">
                  <a:pos x="18" y="38"/>
                </a:cxn>
                <a:cxn ang="0">
                  <a:pos x="17" y="37"/>
                </a:cxn>
                <a:cxn ang="0">
                  <a:pos x="12" y="32"/>
                </a:cxn>
                <a:cxn ang="0">
                  <a:pos x="12" y="31"/>
                </a:cxn>
                <a:cxn ang="0">
                  <a:pos x="13" y="30"/>
                </a:cxn>
                <a:cxn ang="0">
                  <a:pos x="13" y="15"/>
                </a:cxn>
                <a:cxn ang="0">
                  <a:pos x="12" y="4"/>
                </a:cxn>
                <a:cxn ang="0">
                  <a:pos x="25" y="1"/>
                </a:cxn>
                <a:cxn ang="0">
                  <a:pos x="38" y="4"/>
                </a:cxn>
                <a:cxn ang="0">
                  <a:pos x="52" y="0"/>
                </a:cxn>
                <a:cxn ang="0">
                  <a:pos x="63" y="5"/>
                </a:cxn>
                <a:cxn ang="0">
                  <a:pos x="83" y="12"/>
                </a:cxn>
                <a:cxn ang="0">
                  <a:pos x="102" y="13"/>
                </a:cxn>
                <a:cxn ang="0">
                  <a:pos x="107" y="22"/>
                </a:cxn>
                <a:cxn ang="0">
                  <a:pos x="114" y="33"/>
                </a:cxn>
                <a:cxn ang="0">
                  <a:pos x="131" y="32"/>
                </a:cxn>
                <a:cxn ang="0">
                  <a:pos x="142" y="31"/>
                </a:cxn>
                <a:cxn ang="0">
                  <a:pos x="141" y="38"/>
                </a:cxn>
                <a:cxn ang="0">
                  <a:pos x="134" y="39"/>
                </a:cxn>
                <a:cxn ang="0">
                  <a:pos x="119" y="41"/>
                </a:cxn>
                <a:cxn ang="0">
                  <a:pos x="133" y="46"/>
                </a:cxn>
                <a:cxn ang="0">
                  <a:pos x="152" y="48"/>
                </a:cxn>
                <a:cxn ang="0">
                  <a:pos x="180" y="64"/>
                </a:cxn>
                <a:cxn ang="0">
                  <a:pos x="185" y="70"/>
                </a:cxn>
                <a:cxn ang="0">
                  <a:pos x="181" y="80"/>
                </a:cxn>
                <a:cxn ang="0">
                  <a:pos x="169" y="89"/>
                </a:cxn>
                <a:cxn ang="0">
                  <a:pos x="163" y="87"/>
                </a:cxn>
                <a:cxn ang="0">
                  <a:pos x="148" y="81"/>
                </a:cxn>
                <a:cxn ang="0">
                  <a:pos x="124" y="80"/>
                </a:cxn>
                <a:cxn ang="0">
                  <a:pos x="111" y="78"/>
                </a:cxn>
                <a:cxn ang="0">
                  <a:pos x="101" y="81"/>
                </a:cxn>
                <a:cxn ang="0">
                  <a:pos x="93" y="89"/>
                </a:cxn>
                <a:cxn ang="0">
                  <a:pos x="73" y="91"/>
                </a:cxn>
                <a:cxn ang="0">
                  <a:pos x="73" y="83"/>
                </a:cxn>
                <a:cxn ang="0">
                  <a:pos x="60" y="83"/>
                </a:cxn>
                <a:cxn ang="0">
                  <a:pos x="54" y="87"/>
                </a:cxn>
                <a:cxn ang="0">
                  <a:pos x="45" y="87"/>
                </a:cxn>
                <a:cxn ang="0">
                  <a:pos x="42" y="104"/>
                </a:cxn>
                <a:cxn ang="0">
                  <a:pos x="32" y="121"/>
                </a:cxn>
                <a:cxn ang="0">
                  <a:pos x="27" y="120"/>
                </a:cxn>
                <a:cxn ang="0">
                  <a:pos x="20" y="114"/>
                </a:cxn>
                <a:cxn ang="0">
                  <a:pos x="17" y="114"/>
                </a:cxn>
                <a:cxn ang="0">
                  <a:pos x="16" y="105"/>
                </a:cxn>
              </a:cxnLst>
              <a:rect l="0" t="0" r="r" b="b"/>
              <a:pathLst>
                <a:path w="185" h="121">
                  <a:moveTo>
                    <a:pt x="11" y="99"/>
                  </a:moveTo>
                  <a:lnTo>
                    <a:pt x="12" y="96"/>
                  </a:lnTo>
                  <a:lnTo>
                    <a:pt x="12" y="91"/>
                  </a:lnTo>
                  <a:lnTo>
                    <a:pt x="13" y="89"/>
                  </a:lnTo>
                  <a:lnTo>
                    <a:pt x="16" y="86"/>
                  </a:lnTo>
                  <a:lnTo>
                    <a:pt x="10" y="82"/>
                  </a:lnTo>
                  <a:lnTo>
                    <a:pt x="4" y="79"/>
                  </a:lnTo>
                  <a:lnTo>
                    <a:pt x="5" y="78"/>
                  </a:lnTo>
                  <a:lnTo>
                    <a:pt x="5" y="77"/>
                  </a:lnTo>
                  <a:lnTo>
                    <a:pt x="3" y="73"/>
                  </a:lnTo>
                  <a:lnTo>
                    <a:pt x="0" y="70"/>
                  </a:lnTo>
                  <a:lnTo>
                    <a:pt x="3" y="70"/>
                  </a:lnTo>
                  <a:lnTo>
                    <a:pt x="5" y="70"/>
                  </a:lnTo>
                  <a:lnTo>
                    <a:pt x="10" y="67"/>
                  </a:lnTo>
                  <a:lnTo>
                    <a:pt x="13" y="64"/>
                  </a:lnTo>
                  <a:lnTo>
                    <a:pt x="13" y="61"/>
                  </a:lnTo>
                  <a:lnTo>
                    <a:pt x="13" y="57"/>
                  </a:lnTo>
                  <a:lnTo>
                    <a:pt x="12" y="55"/>
                  </a:lnTo>
                  <a:lnTo>
                    <a:pt x="11" y="51"/>
                  </a:lnTo>
                  <a:lnTo>
                    <a:pt x="9" y="51"/>
                  </a:lnTo>
                  <a:lnTo>
                    <a:pt x="8" y="50"/>
                  </a:lnTo>
                  <a:lnTo>
                    <a:pt x="10" y="49"/>
                  </a:lnTo>
                  <a:lnTo>
                    <a:pt x="12" y="47"/>
                  </a:lnTo>
                  <a:lnTo>
                    <a:pt x="16" y="43"/>
                  </a:lnTo>
                  <a:lnTo>
                    <a:pt x="18" y="39"/>
                  </a:lnTo>
                  <a:lnTo>
                    <a:pt x="18" y="38"/>
                  </a:lnTo>
                  <a:lnTo>
                    <a:pt x="18" y="38"/>
                  </a:lnTo>
                  <a:lnTo>
                    <a:pt x="18" y="38"/>
                  </a:lnTo>
                  <a:lnTo>
                    <a:pt x="19" y="37"/>
                  </a:lnTo>
                  <a:lnTo>
                    <a:pt x="17" y="37"/>
                  </a:lnTo>
                  <a:lnTo>
                    <a:pt x="16" y="37"/>
                  </a:lnTo>
                  <a:lnTo>
                    <a:pt x="13" y="34"/>
                  </a:lnTo>
                  <a:lnTo>
                    <a:pt x="12" y="32"/>
                  </a:lnTo>
                  <a:lnTo>
                    <a:pt x="12" y="32"/>
                  </a:lnTo>
                  <a:lnTo>
                    <a:pt x="12" y="32"/>
                  </a:lnTo>
                  <a:lnTo>
                    <a:pt x="12" y="31"/>
                  </a:lnTo>
                  <a:lnTo>
                    <a:pt x="12" y="31"/>
                  </a:lnTo>
                  <a:lnTo>
                    <a:pt x="12" y="31"/>
                  </a:lnTo>
                  <a:lnTo>
                    <a:pt x="13" y="30"/>
                  </a:lnTo>
                  <a:lnTo>
                    <a:pt x="14" y="25"/>
                  </a:lnTo>
                  <a:lnTo>
                    <a:pt x="14" y="20"/>
                  </a:lnTo>
                  <a:lnTo>
                    <a:pt x="13" y="15"/>
                  </a:lnTo>
                  <a:lnTo>
                    <a:pt x="12" y="9"/>
                  </a:lnTo>
                  <a:lnTo>
                    <a:pt x="11" y="7"/>
                  </a:lnTo>
                  <a:lnTo>
                    <a:pt x="12" y="4"/>
                  </a:lnTo>
                  <a:lnTo>
                    <a:pt x="17" y="1"/>
                  </a:lnTo>
                  <a:lnTo>
                    <a:pt x="21" y="0"/>
                  </a:lnTo>
                  <a:lnTo>
                    <a:pt x="25" y="1"/>
                  </a:lnTo>
                  <a:lnTo>
                    <a:pt x="29" y="2"/>
                  </a:lnTo>
                  <a:lnTo>
                    <a:pt x="34" y="4"/>
                  </a:lnTo>
                  <a:lnTo>
                    <a:pt x="38" y="4"/>
                  </a:lnTo>
                  <a:lnTo>
                    <a:pt x="42" y="4"/>
                  </a:lnTo>
                  <a:lnTo>
                    <a:pt x="46" y="0"/>
                  </a:lnTo>
                  <a:lnTo>
                    <a:pt x="52" y="0"/>
                  </a:lnTo>
                  <a:lnTo>
                    <a:pt x="58" y="0"/>
                  </a:lnTo>
                  <a:lnTo>
                    <a:pt x="61" y="2"/>
                  </a:lnTo>
                  <a:lnTo>
                    <a:pt x="63" y="5"/>
                  </a:lnTo>
                  <a:lnTo>
                    <a:pt x="68" y="7"/>
                  </a:lnTo>
                  <a:lnTo>
                    <a:pt x="75" y="8"/>
                  </a:lnTo>
                  <a:lnTo>
                    <a:pt x="83" y="12"/>
                  </a:lnTo>
                  <a:lnTo>
                    <a:pt x="90" y="15"/>
                  </a:lnTo>
                  <a:lnTo>
                    <a:pt x="96" y="13"/>
                  </a:lnTo>
                  <a:lnTo>
                    <a:pt x="102" y="13"/>
                  </a:lnTo>
                  <a:lnTo>
                    <a:pt x="106" y="16"/>
                  </a:lnTo>
                  <a:lnTo>
                    <a:pt x="107" y="18"/>
                  </a:lnTo>
                  <a:lnTo>
                    <a:pt x="107" y="22"/>
                  </a:lnTo>
                  <a:lnTo>
                    <a:pt x="108" y="26"/>
                  </a:lnTo>
                  <a:lnTo>
                    <a:pt x="110" y="31"/>
                  </a:lnTo>
                  <a:lnTo>
                    <a:pt x="114" y="33"/>
                  </a:lnTo>
                  <a:lnTo>
                    <a:pt x="117" y="33"/>
                  </a:lnTo>
                  <a:lnTo>
                    <a:pt x="122" y="32"/>
                  </a:lnTo>
                  <a:lnTo>
                    <a:pt x="131" y="32"/>
                  </a:lnTo>
                  <a:lnTo>
                    <a:pt x="139" y="31"/>
                  </a:lnTo>
                  <a:lnTo>
                    <a:pt x="141" y="31"/>
                  </a:lnTo>
                  <a:lnTo>
                    <a:pt x="142" y="31"/>
                  </a:lnTo>
                  <a:lnTo>
                    <a:pt x="143" y="33"/>
                  </a:lnTo>
                  <a:lnTo>
                    <a:pt x="143" y="35"/>
                  </a:lnTo>
                  <a:lnTo>
                    <a:pt x="141" y="38"/>
                  </a:lnTo>
                  <a:lnTo>
                    <a:pt x="140" y="39"/>
                  </a:lnTo>
                  <a:lnTo>
                    <a:pt x="138" y="39"/>
                  </a:lnTo>
                  <a:lnTo>
                    <a:pt x="134" y="39"/>
                  </a:lnTo>
                  <a:lnTo>
                    <a:pt x="127" y="38"/>
                  </a:lnTo>
                  <a:lnTo>
                    <a:pt x="119" y="39"/>
                  </a:lnTo>
                  <a:lnTo>
                    <a:pt x="119" y="41"/>
                  </a:lnTo>
                  <a:lnTo>
                    <a:pt x="119" y="42"/>
                  </a:lnTo>
                  <a:lnTo>
                    <a:pt x="126" y="45"/>
                  </a:lnTo>
                  <a:lnTo>
                    <a:pt x="133" y="46"/>
                  </a:lnTo>
                  <a:lnTo>
                    <a:pt x="140" y="47"/>
                  </a:lnTo>
                  <a:lnTo>
                    <a:pt x="147" y="49"/>
                  </a:lnTo>
                  <a:lnTo>
                    <a:pt x="152" y="48"/>
                  </a:lnTo>
                  <a:lnTo>
                    <a:pt x="159" y="48"/>
                  </a:lnTo>
                  <a:lnTo>
                    <a:pt x="169" y="56"/>
                  </a:lnTo>
                  <a:lnTo>
                    <a:pt x="180" y="64"/>
                  </a:lnTo>
                  <a:lnTo>
                    <a:pt x="183" y="66"/>
                  </a:lnTo>
                  <a:lnTo>
                    <a:pt x="184" y="69"/>
                  </a:lnTo>
                  <a:lnTo>
                    <a:pt x="185" y="70"/>
                  </a:lnTo>
                  <a:lnTo>
                    <a:pt x="185" y="72"/>
                  </a:lnTo>
                  <a:lnTo>
                    <a:pt x="184" y="75"/>
                  </a:lnTo>
                  <a:lnTo>
                    <a:pt x="181" y="80"/>
                  </a:lnTo>
                  <a:lnTo>
                    <a:pt x="176" y="82"/>
                  </a:lnTo>
                  <a:lnTo>
                    <a:pt x="173" y="85"/>
                  </a:lnTo>
                  <a:lnTo>
                    <a:pt x="169" y="89"/>
                  </a:lnTo>
                  <a:lnTo>
                    <a:pt x="168" y="91"/>
                  </a:lnTo>
                  <a:lnTo>
                    <a:pt x="165" y="90"/>
                  </a:lnTo>
                  <a:lnTo>
                    <a:pt x="163" y="87"/>
                  </a:lnTo>
                  <a:lnTo>
                    <a:pt x="157" y="82"/>
                  </a:lnTo>
                  <a:lnTo>
                    <a:pt x="152" y="81"/>
                  </a:lnTo>
                  <a:lnTo>
                    <a:pt x="148" y="81"/>
                  </a:lnTo>
                  <a:lnTo>
                    <a:pt x="142" y="80"/>
                  </a:lnTo>
                  <a:lnTo>
                    <a:pt x="133" y="80"/>
                  </a:lnTo>
                  <a:lnTo>
                    <a:pt x="124" y="80"/>
                  </a:lnTo>
                  <a:lnTo>
                    <a:pt x="120" y="79"/>
                  </a:lnTo>
                  <a:lnTo>
                    <a:pt x="117" y="79"/>
                  </a:lnTo>
                  <a:lnTo>
                    <a:pt x="111" y="78"/>
                  </a:lnTo>
                  <a:lnTo>
                    <a:pt x="107" y="78"/>
                  </a:lnTo>
                  <a:lnTo>
                    <a:pt x="103" y="79"/>
                  </a:lnTo>
                  <a:lnTo>
                    <a:pt x="101" y="81"/>
                  </a:lnTo>
                  <a:lnTo>
                    <a:pt x="99" y="83"/>
                  </a:lnTo>
                  <a:lnTo>
                    <a:pt x="96" y="87"/>
                  </a:lnTo>
                  <a:lnTo>
                    <a:pt x="93" y="89"/>
                  </a:lnTo>
                  <a:lnTo>
                    <a:pt x="90" y="90"/>
                  </a:lnTo>
                  <a:lnTo>
                    <a:pt x="81" y="91"/>
                  </a:lnTo>
                  <a:lnTo>
                    <a:pt x="73" y="91"/>
                  </a:lnTo>
                  <a:lnTo>
                    <a:pt x="73" y="88"/>
                  </a:lnTo>
                  <a:lnTo>
                    <a:pt x="73" y="86"/>
                  </a:lnTo>
                  <a:lnTo>
                    <a:pt x="73" y="83"/>
                  </a:lnTo>
                  <a:lnTo>
                    <a:pt x="71" y="81"/>
                  </a:lnTo>
                  <a:lnTo>
                    <a:pt x="66" y="81"/>
                  </a:lnTo>
                  <a:lnTo>
                    <a:pt x="60" y="83"/>
                  </a:lnTo>
                  <a:lnTo>
                    <a:pt x="58" y="86"/>
                  </a:lnTo>
                  <a:lnTo>
                    <a:pt x="55" y="87"/>
                  </a:lnTo>
                  <a:lnTo>
                    <a:pt x="54" y="87"/>
                  </a:lnTo>
                  <a:lnTo>
                    <a:pt x="51" y="87"/>
                  </a:lnTo>
                  <a:lnTo>
                    <a:pt x="46" y="86"/>
                  </a:lnTo>
                  <a:lnTo>
                    <a:pt x="45" y="87"/>
                  </a:lnTo>
                  <a:lnTo>
                    <a:pt x="45" y="89"/>
                  </a:lnTo>
                  <a:lnTo>
                    <a:pt x="47" y="94"/>
                  </a:lnTo>
                  <a:lnTo>
                    <a:pt x="42" y="104"/>
                  </a:lnTo>
                  <a:lnTo>
                    <a:pt x="35" y="113"/>
                  </a:lnTo>
                  <a:lnTo>
                    <a:pt x="34" y="118"/>
                  </a:lnTo>
                  <a:lnTo>
                    <a:pt x="32" y="121"/>
                  </a:lnTo>
                  <a:lnTo>
                    <a:pt x="30" y="121"/>
                  </a:lnTo>
                  <a:lnTo>
                    <a:pt x="29" y="121"/>
                  </a:lnTo>
                  <a:lnTo>
                    <a:pt x="27" y="120"/>
                  </a:lnTo>
                  <a:lnTo>
                    <a:pt x="25" y="118"/>
                  </a:lnTo>
                  <a:lnTo>
                    <a:pt x="22" y="115"/>
                  </a:lnTo>
                  <a:lnTo>
                    <a:pt x="20" y="114"/>
                  </a:lnTo>
                  <a:lnTo>
                    <a:pt x="18" y="114"/>
                  </a:lnTo>
                  <a:lnTo>
                    <a:pt x="17" y="114"/>
                  </a:lnTo>
                  <a:lnTo>
                    <a:pt x="17" y="114"/>
                  </a:lnTo>
                  <a:lnTo>
                    <a:pt x="17" y="112"/>
                  </a:lnTo>
                  <a:lnTo>
                    <a:pt x="17" y="108"/>
                  </a:lnTo>
                  <a:lnTo>
                    <a:pt x="16" y="105"/>
                  </a:lnTo>
                  <a:lnTo>
                    <a:pt x="13" y="103"/>
                  </a:lnTo>
                  <a:lnTo>
                    <a:pt x="11" y="99"/>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7" name="Freeform 624"/>
            <p:cNvSpPr>
              <a:spLocks/>
            </p:cNvSpPr>
            <p:nvPr/>
          </p:nvSpPr>
          <p:spPr bwMode="gray">
            <a:xfrm>
              <a:off x="3765550" y="4130676"/>
              <a:ext cx="58738" cy="39688"/>
            </a:xfrm>
            <a:custGeom>
              <a:avLst/>
              <a:gdLst/>
              <a:ahLst/>
              <a:cxnLst>
                <a:cxn ang="0">
                  <a:pos x="12" y="91"/>
                </a:cxn>
                <a:cxn ang="0">
                  <a:pos x="10" y="82"/>
                </a:cxn>
                <a:cxn ang="0">
                  <a:pos x="5" y="77"/>
                </a:cxn>
                <a:cxn ang="0">
                  <a:pos x="3" y="70"/>
                </a:cxn>
                <a:cxn ang="0">
                  <a:pos x="13" y="64"/>
                </a:cxn>
                <a:cxn ang="0">
                  <a:pos x="12" y="55"/>
                </a:cxn>
                <a:cxn ang="0">
                  <a:pos x="8" y="50"/>
                </a:cxn>
                <a:cxn ang="0">
                  <a:pos x="16" y="43"/>
                </a:cxn>
                <a:cxn ang="0">
                  <a:pos x="18" y="38"/>
                </a:cxn>
                <a:cxn ang="0">
                  <a:pos x="17" y="37"/>
                </a:cxn>
                <a:cxn ang="0">
                  <a:pos x="12" y="32"/>
                </a:cxn>
                <a:cxn ang="0">
                  <a:pos x="12" y="31"/>
                </a:cxn>
                <a:cxn ang="0">
                  <a:pos x="13" y="30"/>
                </a:cxn>
                <a:cxn ang="0">
                  <a:pos x="13" y="15"/>
                </a:cxn>
                <a:cxn ang="0">
                  <a:pos x="12" y="4"/>
                </a:cxn>
                <a:cxn ang="0">
                  <a:pos x="25" y="1"/>
                </a:cxn>
                <a:cxn ang="0">
                  <a:pos x="38" y="4"/>
                </a:cxn>
                <a:cxn ang="0">
                  <a:pos x="52" y="0"/>
                </a:cxn>
                <a:cxn ang="0">
                  <a:pos x="63" y="5"/>
                </a:cxn>
                <a:cxn ang="0">
                  <a:pos x="83" y="12"/>
                </a:cxn>
                <a:cxn ang="0">
                  <a:pos x="102" y="13"/>
                </a:cxn>
                <a:cxn ang="0">
                  <a:pos x="107" y="22"/>
                </a:cxn>
                <a:cxn ang="0">
                  <a:pos x="114" y="33"/>
                </a:cxn>
                <a:cxn ang="0">
                  <a:pos x="131" y="32"/>
                </a:cxn>
                <a:cxn ang="0">
                  <a:pos x="142" y="31"/>
                </a:cxn>
                <a:cxn ang="0">
                  <a:pos x="141" y="38"/>
                </a:cxn>
                <a:cxn ang="0">
                  <a:pos x="134" y="39"/>
                </a:cxn>
                <a:cxn ang="0">
                  <a:pos x="119" y="41"/>
                </a:cxn>
                <a:cxn ang="0">
                  <a:pos x="133" y="46"/>
                </a:cxn>
                <a:cxn ang="0">
                  <a:pos x="152" y="48"/>
                </a:cxn>
                <a:cxn ang="0">
                  <a:pos x="180" y="64"/>
                </a:cxn>
                <a:cxn ang="0">
                  <a:pos x="185" y="70"/>
                </a:cxn>
                <a:cxn ang="0">
                  <a:pos x="181" y="80"/>
                </a:cxn>
                <a:cxn ang="0">
                  <a:pos x="169" y="89"/>
                </a:cxn>
                <a:cxn ang="0">
                  <a:pos x="163" y="87"/>
                </a:cxn>
                <a:cxn ang="0">
                  <a:pos x="148" y="81"/>
                </a:cxn>
                <a:cxn ang="0">
                  <a:pos x="124" y="80"/>
                </a:cxn>
                <a:cxn ang="0">
                  <a:pos x="111" y="78"/>
                </a:cxn>
                <a:cxn ang="0">
                  <a:pos x="101" y="81"/>
                </a:cxn>
                <a:cxn ang="0">
                  <a:pos x="93" y="89"/>
                </a:cxn>
                <a:cxn ang="0">
                  <a:pos x="73" y="91"/>
                </a:cxn>
                <a:cxn ang="0">
                  <a:pos x="73" y="83"/>
                </a:cxn>
                <a:cxn ang="0">
                  <a:pos x="60" y="83"/>
                </a:cxn>
                <a:cxn ang="0">
                  <a:pos x="54" y="87"/>
                </a:cxn>
                <a:cxn ang="0">
                  <a:pos x="45" y="87"/>
                </a:cxn>
                <a:cxn ang="0">
                  <a:pos x="42" y="104"/>
                </a:cxn>
                <a:cxn ang="0">
                  <a:pos x="32" y="121"/>
                </a:cxn>
                <a:cxn ang="0">
                  <a:pos x="27" y="120"/>
                </a:cxn>
                <a:cxn ang="0">
                  <a:pos x="20" y="114"/>
                </a:cxn>
                <a:cxn ang="0">
                  <a:pos x="17" y="114"/>
                </a:cxn>
                <a:cxn ang="0">
                  <a:pos x="16" y="105"/>
                </a:cxn>
              </a:cxnLst>
              <a:rect l="0" t="0" r="r" b="b"/>
              <a:pathLst>
                <a:path w="185" h="121">
                  <a:moveTo>
                    <a:pt x="11" y="99"/>
                  </a:moveTo>
                  <a:lnTo>
                    <a:pt x="12" y="96"/>
                  </a:lnTo>
                  <a:lnTo>
                    <a:pt x="12" y="91"/>
                  </a:lnTo>
                  <a:lnTo>
                    <a:pt x="13" y="89"/>
                  </a:lnTo>
                  <a:lnTo>
                    <a:pt x="16" y="86"/>
                  </a:lnTo>
                  <a:lnTo>
                    <a:pt x="10" y="82"/>
                  </a:lnTo>
                  <a:lnTo>
                    <a:pt x="4" y="79"/>
                  </a:lnTo>
                  <a:lnTo>
                    <a:pt x="5" y="78"/>
                  </a:lnTo>
                  <a:lnTo>
                    <a:pt x="5" y="77"/>
                  </a:lnTo>
                  <a:lnTo>
                    <a:pt x="3" y="73"/>
                  </a:lnTo>
                  <a:lnTo>
                    <a:pt x="0" y="70"/>
                  </a:lnTo>
                  <a:lnTo>
                    <a:pt x="3" y="70"/>
                  </a:lnTo>
                  <a:lnTo>
                    <a:pt x="5" y="70"/>
                  </a:lnTo>
                  <a:lnTo>
                    <a:pt x="10" y="67"/>
                  </a:lnTo>
                  <a:lnTo>
                    <a:pt x="13" y="64"/>
                  </a:lnTo>
                  <a:lnTo>
                    <a:pt x="13" y="61"/>
                  </a:lnTo>
                  <a:lnTo>
                    <a:pt x="13" y="57"/>
                  </a:lnTo>
                  <a:lnTo>
                    <a:pt x="12" y="55"/>
                  </a:lnTo>
                  <a:lnTo>
                    <a:pt x="11" y="51"/>
                  </a:lnTo>
                  <a:lnTo>
                    <a:pt x="9" y="51"/>
                  </a:lnTo>
                  <a:lnTo>
                    <a:pt x="8" y="50"/>
                  </a:lnTo>
                  <a:lnTo>
                    <a:pt x="10" y="49"/>
                  </a:lnTo>
                  <a:lnTo>
                    <a:pt x="12" y="47"/>
                  </a:lnTo>
                  <a:lnTo>
                    <a:pt x="16" y="43"/>
                  </a:lnTo>
                  <a:lnTo>
                    <a:pt x="18" y="39"/>
                  </a:lnTo>
                  <a:lnTo>
                    <a:pt x="18" y="38"/>
                  </a:lnTo>
                  <a:lnTo>
                    <a:pt x="18" y="38"/>
                  </a:lnTo>
                  <a:lnTo>
                    <a:pt x="18" y="38"/>
                  </a:lnTo>
                  <a:lnTo>
                    <a:pt x="19" y="37"/>
                  </a:lnTo>
                  <a:lnTo>
                    <a:pt x="17" y="37"/>
                  </a:lnTo>
                  <a:lnTo>
                    <a:pt x="16" y="37"/>
                  </a:lnTo>
                  <a:lnTo>
                    <a:pt x="13" y="34"/>
                  </a:lnTo>
                  <a:lnTo>
                    <a:pt x="12" y="32"/>
                  </a:lnTo>
                  <a:lnTo>
                    <a:pt x="12" y="32"/>
                  </a:lnTo>
                  <a:lnTo>
                    <a:pt x="12" y="32"/>
                  </a:lnTo>
                  <a:lnTo>
                    <a:pt x="12" y="31"/>
                  </a:lnTo>
                  <a:lnTo>
                    <a:pt x="12" y="31"/>
                  </a:lnTo>
                  <a:lnTo>
                    <a:pt x="12" y="31"/>
                  </a:lnTo>
                  <a:lnTo>
                    <a:pt x="13" y="30"/>
                  </a:lnTo>
                  <a:lnTo>
                    <a:pt x="14" y="25"/>
                  </a:lnTo>
                  <a:lnTo>
                    <a:pt x="14" y="20"/>
                  </a:lnTo>
                  <a:lnTo>
                    <a:pt x="13" y="15"/>
                  </a:lnTo>
                  <a:lnTo>
                    <a:pt x="12" y="9"/>
                  </a:lnTo>
                  <a:lnTo>
                    <a:pt x="11" y="7"/>
                  </a:lnTo>
                  <a:lnTo>
                    <a:pt x="12" y="4"/>
                  </a:lnTo>
                  <a:lnTo>
                    <a:pt x="17" y="1"/>
                  </a:lnTo>
                  <a:lnTo>
                    <a:pt x="21" y="0"/>
                  </a:lnTo>
                  <a:lnTo>
                    <a:pt x="25" y="1"/>
                  </a:lnTo>
                  <a:lnTo>
                    <a:pt x="29" y="2"/>
                  </a:lnTo>
                  <a:lnTo>
                    <a:pt x="34" y="4"/>
                  </a:lnTo>
                  <a:lnTo>
                    <a:pt x="38" y="4"/>
                  </a:lnTo>
                  <a:lnTo>
                    <a:pt x="42" y="4"/>
                  </a:lnTo>
                  <a:lnTo>
                    <a:pt x="46" y="0"/>
                  </a:lnTo>
                  <a:lnTo>
                    <a:pt x="52" y="0"/>
                  </a:lnTo>
                  <a:lnTo>
                    <a:pt x="58" y="0"/>
                  </a:lnTo>
                  <a:lnTo>
                    <a:pt x="61" y="2"/>
                  </a:lnTo>
                  <a:lnTo>
                    <a:pt x="63" y="5"/>
                  </a:lnTo>
                  <a:lnTo>
                    <a:pt x="68" y="7"/>
                  </a:lnTo>
                  <a:lnTo>
                    <a:pt x="75" y="8"/>
                  </a:lnTo>
                  <a:lnTo>
                    <a:pt x="83" y="12"/>
                  </a:lnTo>
                  <a:lnTo>
                    <a:pt x="90" y="15"/>
                  </a:lnTo>
                  <a:lnTo>
                    <a:pt x="96" y="13"/>
                  </a:lnTo>
                  <a:lnTo>
                    <a:pt x="102" y="13"/>
                  </a:lnTo>
                  <a:lnTo>
                    <a:pt x="106" y="16"/>
                  </a:lnTo>
                  <a:lnTo>
                    <a:pt x="107" y="18"/>
                  </a:lnTo>
                  <a:lnTo>
                    <a:pt x="107" y="22"/>
                  </a:lnTo>
                  <a:lnTo>
                    <a:pt x="108" y="26"/>
                  </a:lnTo>
                  <a:lnTo>
                    <a:pt x="110" y="31"/>
                  </a:lnTo>
                  <a:lnTo>
                    <a:pt x="114" y="33"/>
                  </a:lnTo>
                  <a:lnTo>
                    <a:pt x="117" y="33"/>
                  </a:lnTo>
                  <a:lnTo>
                    <a:pt x="122" y="32"/>
                  </a:lnTo>
                  <a:lnTo>
                    <a:pt x="131" y="32"/>
                  </a:lnTo>
                  <a:lnTo>
                    <a:pt x="139" y="31"/>
                  </a:lnTo>
                  <a:lnTo>
                    <a:pt x="141" y="31"/>
                  </a:lnTo>
                  <a:lnTo>
                    <a:pt x="142" y="31"/>
                  </a:lnTo>
                  <a:lnTo>
                    <a:pt x="143" y="33"/>
                  </a:lnTo>
                  <a:lnTo>
                    <a:pt x="143" y="35"/>
                  </a:lnTo>
                  <a:lnTo>
                    <a:pt x="141" y="38"/>
                  </a:lnTo>
                  <a:lnTo>
                    <a:pt x="140" y="39"/>
                  </a:lnTo>
                  <a:lnTo>
                    <a:pt x="138" y="39"/>
                  </a:lnTo>
                  <a:lnTo>
                    <a:pt x="134" y="39"/>
                  </a:lnTo>
                  <a:lnTo>
                    <a:pt x="127" y="38"/>
                  </a:lnTo>
                  <a:lnTo>
                    <a:pt x="119" y="39"/>
                  </a:lnTo>
                  <a:lnTo>
                    <a:pt x="119" y="41"/>
                  </a:lnTo>
                  <a:lnTo>
                    <a:pt x="119" y="42"/>
                  </a:lnTo>
                  <a:lnTo>
                    <a:pt x="126" y="45"/>
                  </a:lnTo>
                  <a:lnTo>
                    <a:pt x="133" y="46"/>
                  </a:lnTo>
                  <a:lnTo>
                    <a:pt x="140" y="47"/>
                  </a:lnTo>
                  <a:lnTo>
                    <a:pt x="147" y="49"/>
                  </a:lnTo>
                  <a:lnTo>
                    <a:pt x="152" y="48"/>
                  </a:lnTo>
                  <a:lnTo>
                    <a:pt x="159" y="48"/>
                  </a:lnTo>
                  <a:lnTo>
                    <a:pt x="169" y="56"/>
                  </a:lnTo>
                  <a:lnTo>
                    <a:pt x="180" y="64"/>
                  </a:lnTo>
                  <a:lnTo>
                    <a:pt x="183" y="66"/>
                  </a:lnTo>
                  <a:lnTo>
                    <a:pt x="184" y="69"/>
                  </a:lnTo>
                  <a:lnTo>
                    <a:pt x="185" y="70"/>
                  </a:lnTo>
                  <a:lnTo>
                    <a:pt x="185" y="72"/>
                  </a:lnTo>
                  <a:lnTo>
                    <a:pt x="184" y="75"/>
                  </a:lnTo>
                  <a:lnTo>
                    <a:pt x="181" y="80"/>
                  </a:lnTo>
                  <a:lnTo>
                    <a:pt x="176" y="82"/>
                  </a:lnTo>
                  <a:lnTo>
                    <a:pt x="173" y="85"/>
                  </a:lnTo>
                  <a:lnTo>
                    <a:pt x="169" y="89"/>
                  </a:lnTo>
                  <a:lnTo>
                    <a:pt x="168" y="91"/>
                  </a:lnTo>
                  <a:lnTo>
                    <a:pt x="165" y="90"/>
                  </a:lnTo>
                  <a:lnTo>
                    <a:pt x="163" y="87"/>
                  </a:lnTo>
                  <a:lnTo>
                    <a:pt x="157" y="82"/>
                  </a:lnTo>
                  <a:lnTo>
                    <a:pt x="152" y="81"/>
                  </a:lnTo>
                  <a:lnTo>
                    <a:pt x="148" y="81"/>
                  </a:lnTo>
                  <a:lnTo>
                    <a:pt x="142" y="80"/>
                  </a:lnTo>
                  <a:lnTo>
                    <a:pt x="133" y="80"/>
                  </a:lnTo>
                  <a:lnTo>
                    <a:pt x="124" y="80"/>
                  </a:lnTo>
                  <a:lnTo>
                    <a:pt x="120" y="79"/>
                  </a:lnTo>
                  <a:lnTo>
                    <a:pt x="117" y="79"/>
                  </a:lnTo>
                  <a:lnTo>
                    <a:pt x="111" y="78"/>
                  </a:lnTo>
                  <a:lnTo>
                    <a:pt x="107" y="78"/>
                  </a:lnTo>
                  <a:lnTo>
                    <a:pt x="103" y="79"/>
                  </a:lnTo>
                  <a:lnTo>
                    <a:pt x="101" y="81"/>
                  </a:lnTo>
                  <a:lnTo>
                    <a:pt x="99" y="83"/>
                  </a:lnTo>
                  <a:lnTo>
                    <a:pt x="96" y="87"/>
                  </a:lnTo>
                  <a:lnTo>
                    <a:pt x="93" y="89"/>
                  </a:lnTo>
                  <a:lnTo>
                    <a:pt x="90" y="90"/>
                  </a:lnTo>
                  <a:lnTo>
                    <a:pt x="81" y="91"/>
                  </a:lnTo>
                  <a:lnTo>
                    <a:pt x="73" y="91"/>
                  </a:lnTo>
                  <a:lnTo>
                    <a:pt x="73" y="88"/>
                  </a:lnTo>
                  <a:lnTo>
                    <a:pt x="73" y="86"/>
                  </a:lnTo>
                  <a:lnTo>
                    <a:pt x="73" y="83"/>
                  </a:lnTo>
                  <a:lnTo>
                    <a:pt x="71" y="81"/>
                  </a:lnTo>
                  <a:lnTo>
                    <a:pt x="66" y="81"/>
                  </a:lnTo>
                  <a:lnTo>
                    <a:pt x="60" y="83"/>
                  </a:lnTo>
                  <a:lnTo>
                    <a:pt x="58" y="86"/>
                  </a:lnTo>
                  <a:lnTo>
                    <a:pt x="55" y="87"/>
                  </a:lnTo>
                  <a:lnTo>
                    <a:pt x="54" y="87"/>
                  </a:lnTo>
                  <a:lnTo>
                    <a:pt x="51" y="87"/>
                  </a:lnTo>
                  <a:lnTo>
                    <a:pt x="46" y="86"/>
                  </a:lnTo>
                  <a:lnTo>
                    <a:pt x="45" y="87"/>
                  </a:lnTo>
                  <a:lnTo>
                    <a:pt x="45" y="89"/>
                  </a:lnTo>
                  <a:lnTo>
                    <a:pt x="47" y="94"/>
                  </a:lnTo>
                  <a:lnTo>
                    <a:pt x="42" y="104"/>
                  </a:lnTo>
                  <a:lnTo>
                    <a:pt x="35" y="113"/>
                  </a:lnTo>
                  <a:lnTo>
                    <a:pt x="34" y="118"/>
                  </a:lnTo>
                  <a:lnTo>
                    <a:pt x="32" y="121"/>
                  </a:lnTo>
                  <a:lnTo>
                    <a:pt x="30" y="121"/>
                  </a:lnTo>
                  <a:lnTo>
                    <a:pt x="29" y="121"/>
                  </a:lnTo>
                  <a:lnTo>
                    <a:pt x="27" y="120"/>
                  </a:lnTo>
                  <a:lnTo>
                    <a:pt x="25" y="118"/>
                  </a:lnTo>
                  <a:lnTo>
                    <a:pt x="22" y="115"/>
                  </a:lnTo>
                  <a:lnTo>
                    <a:pt x="20" y="114"/>
                  </a:lnTo>
                  <a:lnTo>
                    <a:pt x="18" y="114"/>
                  </a:lnTo>
                  <a:lnTo>
                    <a:pt x="17" y="114"/>
                  </a:lnTo>
                  <a:lnTo>
                    <a:pt x="17" y="114"/>
                  </a:lnTo>
                  <a:lnTo>
                    <a:pt x="17" y="112"/>
                  </a:lnTo>
                  <a:lnTo>
                    <a:pt x="17" y="108"/>
                  </a:lnTo>
                  <a:lnTo>
                    <a:pt x="16" y="105"/>
                  </a:lnTo>
                  <a:lnTo>
                    <a:pt x="13" y="103"/>
                  </a:lnTo>
                  <a:lnTo>
                    <a:pt x="11" y="99"/>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8" name="Freeform 625"/>
            <p:cNvSpPr>
              <a:spLocks/>
            </p:cNvSpPr>
            <p:nvPr/>
          </p:nvSpPr>
          <p:spPr bwMode="gray">
            <a:xfrm>
              <a:off x="3724275" y="4130676"/>
              <a:ext cx="47625" cy="33338"/>
            </a:xfrm>
            <a:custGeom>
              <a:avLst/>
              <a:gdLst/>
              <a:ahLst/>
              <a:cxnLst>
                <a:cxn ang="0">
                  <a:pos x="139" y="93"/>
                </a:cxn>
                <a:cxn ang="0">
                  <a:pos x="137" y="84"/>
                </a:cxn>
                <a:cxn ang="0">
                  <a:pos x="132" y="79"/>
                </a:cxn>
                <a:cxn ang="0">
                  <a:pos x="130" y="72"/>
                </a:cxn>
                <a:cxn ang="0">
                  <a:pos x="140" y="66"/>
                </a:cxn>
                <a:cxn ang="0">
                  <a:pos x="139" y="57"/>
                </a:cxn>
                <a:cxn ang="0">
                  <a:pos x="135" y="52"/>
                </a:cxn>
                <a:cxn ang="0">
                  <a:pos x="143" y="45"/>
                </a:cxn>
                <a:cxn ang="0">
                  <a:pos x="145" y="40"/>
                </a:cxn>
                <a:cxn ang="0">
                  <a:pos x="144" y="39"/>
                </a:cxn>
                <a:cxn ang="0">
                  <a:pos x="139" y="34"/>
                </a:cxn>
                <a:cxn ang="0">
                  <a:pos x="139" y="33"/>
                </a:cxn>
                <a:cxn ang="0">
                  <a:pos x="140" y="32"/>
                </a:cxn>
                <a:cxn ang="0">
                  <a:pos x="140" y="17"/>
                </a:cxn>
                <a:cxn ang="0">
                  <a:pos x="137" y="12"/>
                </a:cxn>
                <a:cxn ang="0">
                  <a:pos x="120" y="10"/>
                </a:cxn>
                <a:cxn ang="0">
                  <a:pos x="107" y="10"/>
                </a:cxn>
                <a:cxn ang="0">
                  <a:pos x="97" y="4"/>
                </a:cxn>
                <a:cxn ang="0">
                  <a:pos x="81" y="1"/>
                </a:cxn>
                <a:cxn ang="0">
                  <a:pos x="70" y="1"/>
                </a:cxn>
                <a:cxn ang="0">
                  <a:pos x="64" y="2"/>
                </a:cxn>
                <a:cxn ang="0">
                  <a:pos x="52" y="8"/>
                </a:cxn>
                <a:cxn ang="0">
                  <a:pos x="52" y="15"/>
                </a:cxn>
                <a:cxn ang="0">
                  <a:pos x="62" y="17"/>
                </a:cxn>
                <a:cxn ang="0">
                  <a:pos x="86" y="24"/>
                </a:cxn>
                <a:cxn ang="0">
                  <a:pos x="89" y="28"/>
                </a:cxn>
                <a:cxn ang="0">
                  <a:pos x="88" y="42"/>
                </a:cxn>
                <a:cxn ang="0">
                  <a:pos x="91" y="55"/>
                </a:cxn>
                <a:cxn ang="0">
                  <a:pos x="109" y="69"/>
                </a:cxn>
                <a:cxn ang="0">
                  <a:pos x="107" y="75"/>
                </a:cxn>
                <a:cxn ang="0">
                  <a:pos x="97" y="74"/>
                </a:cxn>
                <a:cxn ang="0">
                  <a:pos x="89" y="80"/>
                </a:cxn>
                <a:cxn ang="0">
                  <a:pos x="80" y="81"/>
                </a:cxn>
                <a:cxn ang="0">
                  <a:pos x="57" y="79"/>
                </a:cxn>
                <a:cxn ang="0">
                  <a:pos x="41" y="76"/>
                </a:cxn>
                <a:cxn ang="0">
                  <a:pos x="43" y="74"/>
                </a:cxn>
                <a:cxn ang="0">
                  <a:pos x="15" y="68"/>
                </a:cxn>
                <a:cxn ang="0">
                  <a:pos x="6" y="71"/>
                </a:cxn>
                <a:cxn ang="0">
                  <a:pos x="0" y="79"/>
                </a:cxn>
                <a:cxn ang="0">
                  <a:pos x="5" y="88"/>
                </a:cxn>
                <a:cxn ang="0">
                  <a:pos x="21" y="92"/>
                </a:cxn>
                <a:cxn ang="0">
                  <a:pos x="35" y="100"/>
                </a:cxn>
                <a:cxn ang="0">
                  <a:pos x="40" y="92"/>
                </a:cxn>
                <a:cxn ang="0">
                  <a:pos x="48" y="93"/>
                </a:cxn>
                <a:cxn ang="0">
                  <a:pos x="56" y="90"/>
                </a:cxn>
                <a:cxn ang="0">
                  <a:pos x="94" y="94"/>
                </a:cxn>
                <a:cxn ang="0">
                  <a:pos x="123" y="93"/>
                </a:cxn>
                <a:cxn ang="0">
                  <a:pos x="137" y="101"/>
                </a:cxn>
              </a:cxnLst>
              <a:rect l="0" t="0" r="r" b="b"/>
              <a:pathLst>
                <a:path w="146" h="105">
                  <a:moveTo>
                    <a:pt x="138" y="101"/>
                  </a:moveTo>
                  <a:lnTo>
                    <a:pt x="139" y="98"/>
                  </a:lnTo>
                  <a:lnTo>
                    <a:pt x="139" y="93"/>
                  </a:lnTo>
                  <a:lnTo>
                    <a:pt x="140" y="91"/>
                  </a:lnTo>
                  <a:lnTo>
                    <a:pt x="143" y="88"/>
                  </a:lnTo>
                  <a:lnTo>
                    <a:pt x="137" y="84"/>
                  </a:lnTo>
                  <a:lnTo>
                    <a:pt x="131" y="81"/>
                  </a:lnTo>
                  <a:lnTo>
                    <a:pt x="132" y="80"/>
                  </a:lnTo>
                  <a:lnTo>
                    <a:pt x="132" y="79"/>
                  </a:lnTo>
                  <a:lnTo>
                    <a:pt x="130" y="75"/>
                  </a:lnTo>
                  <a:lnTo>
                    <a:pt x="127" y="72"/>
                  </a:lnTo>
                  <a:lnTo>
                    <a:pt x="130" y="72"/>
                  </a:lnTo>
                  <a:lnTo>
                    <a:pt x="132" y="72"/>
                  </a:lnTo>
                  <a:lnTo>
                    <a:pt x="137" y="69"/>
                  </a:lnTo>
                  <a:lnTo>
                    <a:pt x="140" y="66"/>
                  </a:lnTo>
                  <a:lnTo>
                    <a:pt x="140" y="63"/>
                  </a:lnTo>
                  <a:lnTo>
                    <a:pt x="140" y="59"/>
                  </a:lnTo>
                  <a:lnTo>
                    <a:pt x="139" y="57"/>
                  </a:lnTo>
                  <a:lnTo>
                    <a:pt x="138" y="53"/>
                  </a:lnTo>
                  <a:lnTo>
                    <a:pt x="136" y="53"/>
                  </a:lnTo>
                  <a:lnTo>
                    <a:pt x="135" y="52"/>
                  </a:lnTo>
                  <a:lnTo>
                    <a:pt x="137" y="51"/>
                  </a:lnTo>
                  <a:lnTo>
                    <a:pt x="139" y="49"/>
                  </a:lnTo>
                  <a:lnTo>
                    <a:pt x="143" y="45"/>
                  </a:lnTo>
                  <a:lnTo>
                    <a:pt x="145" y="41"/>
                  </a:lnTo>
                  <a:lnTo>
                    <a:pt x="145" y="40"/>
                  </a:lnTo>
                  <a:lnTo>
                    <a:pt x="145" y="40"/>
                  </a:lnTo>
                  <a:lnTo>
                    <a:pt x="145" y="40"/>
                  </a:lnTo>
                  <a:lnTo>
                    <a:pt x="146" y="39"/>
                  </a:lnTo>
                  <a:lnTo>
                    <a:pt x="144" y="39"/>
                  </a:lnTo>
                  <a:lnTo>
                    <a:pt x="143" y="39"/>
                  </a:lnTo>
                  <a:lnTo>
                    <a:pt x="140" y="36"/>
                  </a:lnTo>
                  <a:lnTo>
                    <a:pt x="139" y="34"/>
                  </a:lnTo>
                  <a:lnTo>
                    <a:pt x="139" y="34"/>
                  </a:lnTo>
                  <a:lnTo>
                    <a:pt x="139" y="34"/>
                  </a:lnTo>
                  <a:lnTo>
                    <a:pt x="139" y="33"/>
                  </a:lnTo>
                  <a:lnTo>
                    <a:pt x="139" y="33"/>
                  </a:lnTo>
                  <a:lnTo>
                    <a:pt x="139" y="33"/>
                  </a:lnTo>
                  <a:lnTo>
                    <a:pt x="140" y="32"/>
                  </a:lnTo>
                  <a:lnTo>
                    <a:pt x="141" y="27"/>
                  </a:lnTo>
                  <a:lnTo>
                    <a:pt x="141" y="22"/>
                  </a:lnTo>
                  <a:lnTo>
                    <a:pt x="140" y="17"/>
                  </a:lnTo>
                  <a:lnTo>
                    <a:pt x="139" y="11"/>
                  </a:lnTo>
                  <a:lnTo>
                    <a:pt x="138" y="12"/>
                  </a:lnTo>
                  <a:lnTo>
                    <a:pt x="137" y="12"/>
                  </a:lnTo>
                  <a:lnTo>
                    <a:pt x="132" y="11"/>
                  </a:lnTo>
                  <a:lnTo>
                    <a:pt x="127" y="12"/>
                  </a:lnTo>
                  <a:lnTo>
                    <a:pt x="120" y="10"/>
                  </a:lnTo>
                  <a:lnTo>
                    <a:pt x="112" y="10"/>
                  </a:lnTo>
                  <a:lnTo>
                    <a:pt x="108" y="11"/>
                  </a:lnTo>
                  <a:lnTo>
                    <a:pt x="107" y="10"/>
                  </a:lnTo>
                  <a:lnTo>
                    <a:pt x="107" y="9"/>
                  </a:lnTo>
                  <a:lnTo>
                    <a:pt x="103" y="7"/>
                  </a:lnTo>
                  <a:lnTo>
                    <a:pt x="97" y="4"/>
                  </a:lnTo>
                  <a:lnTo>
                    <a:pt x="92" y="2"/>
                  </a:lnTo>
                  <a:lnTo>
                    <a:pt x="88" y="0"/>
                  </a:lnTo>
                  <a:lnTo>
                    <a:pt x="81" y="1"/>
                  </a:lnTo>
                  <a:lnTo>
                    <a:pt x="75" y="1"/>
                  </a:lnTo>
                  <a:lnTo>
                    <a:pt x="71" y="1"/>
                  </a:lnTo>
                  <a:lnTo>
                    <a:pt x="70" y="1"/>
                  </a:lnTo>
                  <a:lnTo>
                    <a:pt x="67" y="0"/>
                  </a:lnTo>
                  <a:lnTo>
                    <a:pt x="65" y="1"/>
                  </a:lnTo>
                  <a:lnTo>
                    <a:pt x="64" y="2"/>
                  </a:lnTo>
                  <a:lnTo>
                    <a:pt x="59" y="4"/>
                  </a:lnTo>
                  <a:lnTo>
                    <a:pt x="55" y="7"/>
                  </a:lnTo>
                  <a:lnTo>
                    <a:pt x="52" y="8"/>
                  </a:lnTo>
                  <a:lnTo>
                    <a:pt x="51" y="9"/>
                  </a:lnTo>
                  <a:lnTo>
                    <a:pt x="51" y="11"/>
                  </a:lnTo>
                  <a:lnTo>
                    <a:pt x="52" y="15"/>
                  </a:lnTo>
                  <a:lnTo>
                    <a:pt x="56" y="17"/>
                  </a:lnTo>
                  <a:lnTo>
                    <a:pt x="59" y="17"/>
                  </a:lnTo>
                  <a:lnTo>
                    <a:pt x="62" y="17"/>
                  </a:lnTo>
                  <a:lnTo>
                    <a:pt x="65" y="16"/>
                  </a:lnTo>
                  <a:lnTo>
                    <a:pt x="75" y="20"/>
                  </a:lnTo>
                  <a:lnTo>
                    <a:pt x="86" y="24"/>
                  </a:lnTo>
                  <a:lnTo>
                    <a:pt x="90" y="27"/>
                  </a:lnTo>
                  <a:lnTo>
                    <a:pt x="90" y="27"/>
                  </a:lnTo>
                  <a:lnTo>
                    <a:pt x="89" y="28"/>
                  </a:lnTo>
                  <a:lnTo>
                    <a:pt x="87" y="32"/>
                  </a:lnTo>
                  <a:lnTo>
                    <a:pt x="87" y="36"/>
                  </a:lnTo>
                  <a:lnTo>
                    <a:pt x="88" y="42"/>
                  </a:lnTo>
                  <a:lnTo>
                    <a:pt x="89" y="45"/>
                  </a:lnTo>
                  <a:lnTo>
                    <a:pt x="87" y="49"/>
                  </a:lnTo>
                  <a:lnTo>
                    <a:pt x="91" y="55"/>
                  </a:lnTo>
                  <a:lnTo>
                    <a:pt x="96" y="59"/>
                  </a:lnTo>
                  <a:lnTo>
                    <a:pt x="103" y="65"/>
                  </a:lnTo>
                  <a:lnTo>
                    <a:pt x="109" y="69"/>
                  </a:lnTo>
                  <a:lnTo>
                    <a:pt x="109" y="73"/>
                  </a:lnTo>
                  <a:lnTo>
                    <a:pt x="108" y="74"/>
                  </a:lnTo>
                  <a:lnTo>
                    <a:pt x="107" y="75"/>
                  </a:lnTo>
                  <a:lnTo>
                    <a:pt x="104" y="75"/>
                  </a:lnTo>
                  <a:lnTo>
                    <a:pt x="100" y="75"/>
                  </a:lnTo>
                  <a:lnTo>
                    <a:pt x="97" y="74"/>
                  </a:lnTo>
                  <a:lnTo>
                    <a:pt x="95" y="75"/>
                  </a:lnTo>
                  <a:lnTo>
                    <a:pt x="92" y="79"/>
                  </a:lnTo>
                  <a:lnTo>
                    <a:pt x="89" y="80"/>
                  </a:lnTo>
                  <a:lnTo>
                    <a:pt x="86" y="81"/>
                  </a:lnTo>
                  <a:lnTo>
                    <a:pt x="82" y="81"/>
                  </a:lnTo>
                  <a:lnTo>
                    <a:pt x="80" y="81"/>
                  </a:lnTo>
                  <a:lnTo>
                    <a:pt x="73" y="79"/>
                  </a:lnTo>
                  <a:lnTo>
                    <a:pt x="66" y="79"/>
                  </a:lnTo>
                  <a:lnTo>
                    <a:pt x="57" y="79"/>
                  </a:lnTo>
                  <a:lnTo>
                    <a:pt x="48" y="77"/>
                  </a:lnTo>
                  <a:lnTo>
                    <a:pt x="43" y="76"/>
                  </a:lnTo>
                  <a:lnTo>
                    <a:pt x="41" y="76"/>
                  </a:lnTo>
                  <a:lnTo>
                    <a:pt x="40" y="75"/>
                  </a:lnTo>
                  <a:lnTo>
                    <a:pt x="41" y="75"/>
                  </a:lnTo>
                  <a:lnTo>
                    <a:pt x="43" y="74"/>
                  </a:lnTo>
                  <a:lnTo>
                    <a:pt x="40" y="74"/>
                  </a:lnTo>
                  <a:lnTo>
                    <a:pt x="26" y="72"/>
                  </a:lnTo>
                  <a:lnTo>
                    <a:pt x="15" y="68"/>
                  </a:lnTo>
                  <a:lnTo>
                    <a:pt x="11" y="69"/>
                  </a:lnTo>
                  <a:lnTo>
                    <a:pt x="8" y="69"/>
                  </a:lnTo>
                  <a:lnTo>
                    <a:pt x="6" y="71"/>
                  </a:lnTo>
                  <a:lnTo>
                    <a:pt x="3" y="73"/>
                  </a:lnTo>
                  <a:lnTo>
                    <a:pt x="2" y="77"/>
                  </a:lnTo>
                  <a:lnTo>
                    <a:pt x="0" y="79"/>
                  </a:lnTo>
                  <a:lnTo>
                    <a:pt x="0" y="81"/>
                  </a:lnTo>
                  <a:lnTo>
                    <a:pt x="1" y="84"/>
                  </a:lnTo>
                  <a:lnTo>
                    <a:pt x="5" y="88"/>
                  </a:lnTo>
                  <a:lnTo>
                    <a:pt x="10" y="90"/>
                  </a:lnTo>
                  <a:lnTo>
                    <a:pt x="15" y="90"/>
                  </a:lnTo>
                  <a:lnTo>
                    <a:pt x="21" y="92"/>
                  </a:lnTo>
                  <a:lnTo>
                    <a:pt x="27" y="99"/>
                  </a:lnTo>
                  <a:lnTo>
                    <a:pt x="33" y="105"/>
                  </a:lnTo>
                  <a:lnTo>
                    <a:pt x="35" y="100"/>
                  </a:lnTo>
                  <a:lnTo>
                    <a:pt x="37" y="96"/>
                  </a:lnTo>
                  <a:lnTo>
                    <a:pt x="39" y="93"/>
                  </a:lnTo>
                  <a:lnTo>
                    <a:pt x="40" y="92"/>
                  </a:lnTo>
                  <a:lnTo>
                    <a:pt x="42" y="92"/>
                  </a:lnTo>
                  <a:lnTo>
                    <a:pt x="46" y="93"/>
                  </a:lnTo>
                  <a:lnTo>
                    <a:pt x="48" y="93"/>
                  </a:lnTo>
                  <a:lnTo>
                    <a:pt x="51" y="92"/>
                  </a:lnTo>
                  <a:lnTo>
                    <a:pt x="55" y="90"/>
                  </a:lnTo>
                  <a:lnTo>
                    <a:pt x="56" y="90"/>
                  </a:lnTo>
                  <a:lnTo>
                    <a:pt x="66" y="93"/>
                  </a:lnTo>
                  <a:lnTo>
                    <a:pt x="76" y="96"/>
                  </a:lnTo>
                  <a:lnTo>
                    <a:pt x="94" y="94"/>
                  </a:lnTo>
                  <a:lnTo>
                    <a:pt x="108" y="92"/>
                  </a:lnTo>
                  <a:lnTo>
                    <a:pt x="115" y="92"/>
                  </a:lnTo>
                  <a:lnTo>
                    <a:pt x="123" y="93"/>
                  </a:lnTo>
                  <a:lnTo>
                    <a:pt x="130" y="96"/>
                  </a:lnTo>
                  <a:lnTo>
                    <a:pt x="137" y="100"/>
                  </a:lnTo>
                  <a:lnTo>
                    <a:pt x="137" y="101"/>
                  </a:lnTo>
                  <a:lnTo>
                    <a:pt x="138" y="101"/>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09" name="Freeform 626"/>
            <p:cNvSpPr>
              <a:spLocks/>
            </p:cNvSpPr>
            <p:nvPr/>
          </p:nvSpPr>
          <p:spPr bwMode="gray">
            <a:xfrm>
              <a:off x="3724275" y="4130676"/>
              <a:ext cx="47625" cy="33338"/>
            </a:xfrm>
            <a:custGeom>
              <a:avLst/>
              <a:gdLst/>
              <a:ahLst/>
              <a:cxnLst>
                <a:cxn ang="0">
                  <a:pos x="139" y="93"/>
                </a:cxn>
                <a:cxn ang="0">
                  <a:pos x="137" y="84"/>
                </a:cxn>
                <a:cxn ang="0">
                  <a:pos x="132" y="79"/>
                </a:cxn>
                <a:cxn ang="0">
                  <a:pos x="130" y="72"/>
                </a:cxn>
                <a:cxn ang="0">
                  <a:pos x="140" y="66"/>
                </a:cxn>
                <a:cxn ang="0">
                  <a:pos x="139" y="57"/>
                </a:cxn>
                <a:cxn ang="0">
                  <a:pos x="135" y="52"/>
                </a:cxn>
                <a:cxn ang="0">
                  <a:pos x="143" y="45"/>
                </a:cxn>
                <a:cxn ang="0">
                  <a:pos x="145" y="40"/>
                </a:cxn>
                <a:cxn ang="0">
                  <a:pos x="144" y="39"/>
                </a:cxn>
                <a:cxn ang="0">
                  <a:pos x="139" y="34"/>
                </a:cxn>
                <a:cxn ang="0">
                  <a:pos x="139" y="33"/>
                </a:cxn>
                <a:cxn ang="0">
                  <a:pos x="140" y="32"/>
                </a:cxn>
                <a:cxn ang="0">
                  <a:pos x="140" y="17"/>
                </a:cxn>
                <a:cxn ang="0">
                  <a:pos x="137" y="12"/>
                </a:cxn>
                <a:cxn ang="0">
                  <a:pos x="120" y="10"/>
                </a:cxn>
                <a:cxn ang="0">
                  <a:pos x="107" y="10"/>
                </a:cxn>
                <a:cxn ang="0">
                  <a:pos x="97" y="4"/>
                </a:cxn>
                <a:cxn ang="0">
                  <a:pos x="81" y="1"/>
                </a:cxn>
                <a:cxn ang="0">
                  <a:pos x="70" y="1"/>
                </a:cxn>
                <a:cxn ang="0">
                  <a:pos x="64" y="2"/>
                </a:cxn>
                <a:cxn ang="0">
                  <a:pos x="52" y="8"/>
                </a:cxn>
                <a:cxn ang="0">
                  <a:pos x="52" y="15"/>
                </a:cxn>
                <a:cxn ang="0">
                  <a:pos x="62" y="17"/>
                </a:cxn>
                <a:cxn ang="0">
                  <a:pos x="86" y="24"/>
                </a:cxn>
                <a:cxn ang="0">
                  <a:pos x="89" y="28"/>
                </a:cxn>
                <a:cxn ang="0">
                  <a:pos x="88" y="42"/>
                </a:cxn>
                <a:cxn ang="0">
                  <a:pos x="91" y="55"/>
                </a:cxn>
                <a:cxn ang="0">
                  <a:pos x="109" y="69"/>
                </a:cxn>
                <a:cxn ang="0">
                  <a:pos x="107" y="75"/>
                </a:cxn>
                <a:cxn ang="0">
                  <a:pos x="97" y="74"/>
                </a:cxn>
                <a:cxn ang="0">
                  <a:pos x="89" y="80"/>
                </a:cxn>
                <a:cxn ang="0">
                  <a:pos x="80" y="81"/>
                </a:cxn>
                <a:cxn ang="0">
                  <a:pos x="57" y="79"/>
                </a:cxn>
                <a:cxn ang="0">
                  <a:pos x="41" y="76"/>
                </a:cxn>
                <a:cxn ang="0">
                  <a:pos x="43" y="74"/>
                </a:cxn>
                <a:cxn ang="0">
                  <a:pos x="15" y="68"/>
                </a:cxn>
                <a:cxn ang="0">
                  <a:pos x="6" y="71"/>
                </a:cxn>
                <a:cxn ang="0">
                  <a:pos x="0" y="79"/>
                </a:cxn>
                <a:cxn ang="0">
                  <a:pos x="5" y="88"/>
                </a:cxn>
                <a:cxn ang="0">
                  <a:pos x="21" y="92"/>
                </a:cxn>
                <a:cxn ang="0">
                  <a:pos x="35" y="100"/>
                </a:cxn>
                <a:cxn ang="0">
                  <a:pos x="40" y="92"/>
                </a:cxn>
                <a:cxn ang="0">
                  <a:pos x="48" y="93"/>
                </a:cxn>
                <a:cxn ang="0">
                  <a:pos x="56" y="90"/>
                </a:cxn>
                <a:cxn ang="0">
                  <a:pos x="94" y="94"/>
                </a:cxn>
                <a:cxn ang="0">
                  <a:pos x="123" y="93"/>
                </a:cxn>
                <a:cxn ang="0">
                  <a:pos x="137" y="101"/>
                </a:cxn>
              </a:cxnLst>
              <a:rect l="0" t="0" r="r" b="b"/>
              <a:pathLst>
                <a:path w="146" h="105">
                  <a:moveTo>
                    <a:pt x="138" y="101"/>
                  </a:moveTo>
                  <a:lnTo>
                    <a:pt x="139" y="98"/>
                  </a:lnTo>
                  <a:lnTo>
                    <a:pt x="139" y="93"/>
                  </a:lnTo>
                  <a:lnTo>
                    <a:pt x="140" y="91"/>
                  </a:lnTo>
                  <a:lnTo>
                    <a:pt x="143" y="88"/>
                  </a:lnTo>
                  <a:lnTo>
                    <a:pt x="137" y="84"/>
                  </a:lnTo>
                  <a:lnTo>
                    <a:pt x="131" y="81"/>
                  </a:lnTo>
                  <a:lnTo>
                    <a:pt x="132" y="80"/>
                  </a:lnTo>
                  <a:lnTo>
                    <a:pt x="132" y="79"/>
                  </a:lnTo>
                  <a:lnTo>
                    <a:pt x="130" y="75"/>
                  </a:lnTo>
                  <a:lnTo>
                    <a:pt x="127" y="72"/>
                  </a:lnTo>
                  <a:lnTo>
                    <a:pt x="130" y="72"/>
                  </a:lnTo>
                  <a:lnTo>
                    <a:pt x="132" y="72"/>
                  </a:lnTo>
                  <a:lnTo>
                    <a:pt x="137" y="69"/>
                  </a:lnTo>
                  <a:lnTo>
                    <a:pt x="140" y="66"/>
                  </a:lnTo>
                  <a:lnTo>
                    <a:pt x="140" y="63"/>
                  </a:lnTo>
                  <a:lnTo>
                    <a:pt x="140" y="59"/>
                  </a:lnTo>
                  <a:lnTo>
                    <a:pt x="139" y="57"/>
                  </a:lnTo>
                  <a:lnTo>
                    <a:pt x="138" y="53"/>
                  </a:lnTo>
                  <a:lnTo>
                    <a:pt x="136" y="53"/>
                  </a:lnTo>
                  <a:lnTo>
                    <a:pt x="135" y="52"/>
                  </a:lnTo>
                  <a:lnTo>
                    <a:pt x="137" y="51"/>
                  </a:lnTo>
                  <a:lnTo>
                    <a:pt x="139" y="49"/>
                  </a:lnTo>
                  <a:lnTo>
                    <a:pt x="143" y="45"/>
                  </a:lnTo>
                  <a:lnTo>
                    <a:pt x="145" y="41"/>
                  </a:lnTo>
                  <a:lnTo>
                    <a:pt x="145" y="40"/>
                  </a:lnTo>
                  <a:lnTo>
                    <a:pt x="145" y="40"/>
                  </a:lnTo>
                  <a:lnTo>
                    <a:pt x="145" y="40"/>
                  </a:lnTo>
                  <a:lnTo>
                    <a:pt x="146" y="39"/>
                  </a:lnTo>
                  <a:lnTo>
                    <a:pt x="144" y="39"/>
                  </a:lnTo>
                  <a:lnTo>
                    <a:pt x="143" y="39"/>
                  </a:lnTo>
                  <a:lnTo>
                    <a:pt x="140" y="36"/>
                  </a:lnTo>
                  <a:lnTo>
                    <a:pt x="139" y="34"/>
                  </a:lnTo>
                  <a:lnTo>
                    <a:pt x="139" y="34"/>
                  </a:lnTo>
                  <a:lnTo>
                    <a:pt x="139" y="34"/>
                  </a:lnTo>
                  <a:lnTo>
                    <a:pt x="139" y="33"/>
                  </a:lnTo>
                  <a:lnTo>
                    <a:pt x="139" y="33"/>
                  </a:lnTo>
                  <a:lnTo>
                    <a:pt x="139" y="33"/>
                  </a:lnTo>
                  <a:lnTo>
                    <a:pt x="140" y="32"/>
                  </a:lnTo>
                  <a:lnTo>
                    <a:pt x="141" y="27"/>
                  </a:lnTo>
                  <a:lnTo>
                    <a:pt x="141" y="22"/>
                  </a:lnTo>
                  <a:lnTo>
                    <a:pt x="140" y="17"/>
                  </a:lnTo>
                  <a:lnTo>
                    <a:pt x="139" y="11"/>
                  </a:lnTo>
                  <a:lnTo>
                    <a:pt x="138" y="12"/>
                  </a:lnTo>
                  <a:lnTo>
                    <a:pt x="137" y="12"/>
                  </a:lnTo>
                  <a:lnTo>
                    <a:pt x="132" y="11"/>
                  </a:lnTo>
                  <a:lnTo>
                    <a:pt x="127" y="12"/>
                  </a:lnTo>
                  <a:lnTo>
                    <a:pt x="120" y="10"/>
                  </a:lnTo>
                  <a:lnTo>
                    <a:pt x="112" y="10"/>
                  </a:lnTo>
                  <a:lnTo>
                    <a:pt x="108" y="11"/>
                  </a:lnTo>
                  <a:lnTo>
                    <a:pt x="107" y="10"/>
                  </a:lnTo>
                  <a:lnTo>
                    <a:pt x="107" y="9"/>
                  </a:lnTo>
                  <a:lnTo>
                    <a:pt x="103" y="7"/>
                  </a:lnTo>
                  <a:lnTo>
                    <a:pt x="97" y="4"/>
                  </a:lnTo>
                  <a:lnTo>
                    <a:pt x="92" y="2"/>
                  </a:lnTo>
                  <a:lnTo>
                    <a:pt x="88" y="0"/>
                  </a:lnTo>
                  <a:lnTo>
                    <a:pt x="81" y="1"/>
                  </a:lnTo>
                  <a:lnTo>
                    <a:pt x="75" y="1"/>
                  </a:lnTo>
                  <a:lnTo>
                    <a:pt x="71" y="1"/>
                  </a:lnTo>
                  <a:lnTo>
                    <a:pt x="70" y="1"/>
                  </a:lnTo>
                  <a:lnTo>
                    <a:pt x="67" y="0"/>
                  </a:lnTo>
                  <a:lnTo>
                    <a:pt x="65" y="1"/>
                  </a:lnTo>
                  <a:lnTo>
                    <a:pt x="64" y="2"/>
                  </a:lnTo>
                  <a:lnTo>
                    <a:pt x="59" y="4"/>
                  </a:lnTo>
                  <a:lnTo>
                    <a:pt x="55" y="7"/>
                  </a:lnTo>
                  <a:lnTo>
                    <a:pt x="52" y="8"/>
                  </a:lnTo>
                  <a:lnTo>
                    <a:pt x="51" y="9"/>
                  </a:lnTo>
                  <a:lnTo>
                    <a:pt x="51" y="11"/>
                  </a:lnTo>
                  <a:lnTo>
                    <a:pt x="52" y="15"/>
                  </a:lnTo>
                  <a:lnTo>
                    <a:pt x="56" y="17"/>
                  </a:lnTo>
                  <a:lnTo>
                    <a:pt x="59" y="17"/>
                  </a:lnTo>
                  <a:lnTo>
                    <a:pt x="62" y="17"/>
                  </a:lnTo>
                  <a:lnTo>
                    <a:pt x="65" y="16"/>
                  </a:lnTo>
                  <a:lnTo>
                    <a:pt x="75" y="20"/>
                  </a:lnTo>
                  <a:lnTo>
                    <a:pt x="86" y="24"/>
                  </a:lnTo>
                  <a:lnTo>
                    <a:pt x="90" y="27"/>
                  </a:lnTo>
                  <a:lnTo>
                    <a:pt x="90" y="27"/>
                  </a:lnTo>
                  <a:lnTo>
                    <a:pt x="89" y="28"/>
                  </a:lnTo>
                  <a:lnTo>
                    <a:pt x="87" y="32"/>
                  </a:lnTo>
                  <a:lnTo>
                    <a:pt x="87" y="36"/>
                  </a:lnTo>
                  <a:lnTo>
                    <a:pt x="88" y="42"/>
                  </a:lnTo>
                  <a:lnTo>
                    <a:pt x="89" y="45"/>
                  </a:lnTo>
                  <a:lnTo>
                    <a:pt x="87" y="49"/>
                  </a:lnTo>
                  <a:lnTo>
                    <a:pt x="91" y="55"/>
                  </a:lnTo>
                  <a:lnTo>
                    <a:pt x="96" y="59"/>
                  </a:lnTo>
                  <a:lnTo>
                    <a:pt x="103" y="65"/>
                  </a:lnTo>
                  <a:lnTo>
                    <a:pt x="109" y="69"/>
                  </a:lnTo>
                  <a:lnTo>
                    <a:pt x="109" y="73"/>
                  </a:lnTo>
                  <a:lnTo>
                    <a:pt x="108" y="74"/>
                  </a:lnTo>
                  <a:lnTo>
                    <a:pt x="107" y="75"/>
                  </a:lnTo>
                  <a:lnTo>
                    <a:pt x="104" y="75"/>
                  </a:lnTo>
                  <a:lnTo>
                    <a:pt x="100" y="75"/>
                  </a:lnTo>
                  <a:lnTo>
                    <a:pt x="97" y="74"/>
                  </a:lnTo>
                  <a:lnTo>
                    <a:pt x="95" y="75"/>
                  </a:lnTo>
                  <a:lnTo>
                    <a:pt x="92" y="79"/>
                  </a:lnTo>
                  <a:lnTo>
                    <a:pt x="89" y="80"/>
                  </a:lnTo>
                  <a:lnTo>
                    <a:pt x="86" y="81"/>
                  </a:lnTo>
                  <a:lnTo>
                    <a:pt x="82" y="81"/>
                  </a:lnTo>
                  <a:lnTo>
                    <a:pt x="80" y="81"/>
                  </a:lnTo>
                  <a:lnTo>
                    <a:pt x="73" y="79"/>
                  </a:lnTo>
                  <a:lnTo>
                    <a:pt x="66" y="79"/>
                  </a:lnTo>
                  <a:lnTo>
                    <a:pt x="57" y="79"/>
                  </a:lnTo>
                  <a:lnTo>
                    <a:pt x="48" y="77"/>
                  </a:lnTo>
                  <a:lnTo>
                    <a:pt x="43" y="76"/>
                  </a:lnTo>
                  <a:lnTo>
                    <a:pt x="41" y="76"/>
                  </a:lnTo>
                  <a:lnTo>
                    <a:pt x="40" y="75"/>
                  </a:lnTo>
                  <a:lnTo>
                    <a:pt x="41" y="75"/>
                  </a:lnTo>
                  <a:lnTo>
                    <a:pt x="43" y="74"/>
                  </a:lnTo>
                  <a:lnTo>
                    <a:pt x="40" y="74"/>
                  </a:lnTo>
                  <a:lnTo>
                    <a:pt x="26" y="72"/>
                  </a:lnTo>
                  <a:lnTo>
                    <a:pt x="15" y="68"/>
                  </a:lnTo>
                  <a:lnTo>
                    <a:pt x="11" y="69"/>
                  </a:lnTo>
                  <a:lnTo>
                    <a:pt x="8" y="69"/>
                  </a:lnTo>
                  <a:lnTo>
                    <a:pt x="6" y="71"/>
                  </a:lnTo>
                  <a:lnTo>
                    <a:pt x="3" y="73"/>
                  </a:lnTo>
                  <a:lnTo>
                    <a:pt x="2" y="77"/>
                  </a:lnTo>
                  <a:lnTo>
                    <a:pt x="0" y="79"/>
                  </a:lnTo>
                  <a:lnTo>
                    <a:pt x="0" y="81"/>
                  </a:lnTo>
                  <a:lnTo>
                    <a:pt x="1" y="84"/>
                  </a:lnTo>
                  <a:lnTo>
                    <a:pt x="5" y="88"/>
                  </a:lnTo>
                  <a:lnTo>
                    <a:pt x="10" y="90"/>
                  </a:lnTo>
                  <a:lnTo>
                    <a:pt x="15" y="90"/>
                  </a:lnTo>
                  <a:lnTo>
                    <a:pt x="21" y="92"/>
                  </a:lnTo>
                  <a:lnTo>
                    <a:pt x="27" y="99"/>
                  </a:lnTo>
                  <a:lnTo>
                    <a:pt x="33" y="105"/>
                  </a:lnTo>
                  <a:lnTo>
                    <a:pt x="35" y="100"/>
                  </a:lnTo>
                  <a:lnTo>
                    <a:pt x="37" y="96"/>
                  </a:lnTo>
                  <a:lnTo>
                    <a:pt x="39" y="93"/>
                  </a:lnTo>
                  <a:lnTo>
                    <a:pt x="40" y="92"/>
                  </a:lnTo>
                  <a:lnTo>
                    <a:pt x="42" y="92"/>
                  </a:lnTo>
                  <a:lnTo>
                    <a:pt x="46" y="93"/>
                  </a:lnTo>
                  <a:lnTo>
                    <a:pt x="48" y="93"/>
                  </a:lnTo>
                  <a:lnTo>
                    <a:pt x="51" y="92"/>
                  </a:lnTo>
                  <a:lnTo>
                    <a:pt x="55" y="90"/>
                  </a:lnTo>
                  <a:lnTo>
                    <a:pt x="56" y="90"/>
                  </a:lnTo>
                  <a:lnTo>
                    <a:pt x="66" y="93"/>
                  </a:lnTo>
                  <a:lnTo>
                    <a:pt x="76" y="96"/>
                  </a:lnTo>
                  <a:lnTo>
                    <a:pt x="94" y="94"/>
                  </a:lnTo>
                  <a:lnTo>
                    <a:pt x="108" y="92"/>
                  </a:lnTo>
                  <a:lnTo>
                    <a:pt x="115" y="92"/>
                  </a:lnTo>
                  <a:lnTo>
                    <a:pt x="123" y="93"/>
                  </a:lnTo>
                  <a:lnTo>
                    <a:pt x="130" y="96"/>
                  </a:lnTo>
                  <a:lnTo>
                    <a:pt x="137" y="100"/>
                  </a:lnTo>
                  <a:lnTo>
                    <a:pt x="137" y="101"/>
                  </a:lnTo>
                  <a:lnTo>
                    <a:pt x="138" y="101"/>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0" name="Freeform 627"/>
            <p:cNvSpPr>
              <a:spLocks/>
            </p:cNvSpPr>
            <p:nvPr/>
          </p:nvSpPr>
          <p:spPr bwMode="gray">
            <a:xfrm>
              <a:off x="3662363" y="4154488"/>
              <a:ext cx="34925" cy="14288"/>
            </a:xfrm>
            <a:custGeom>
              <a:avLst/>
              <a:gdLst/>
              <a:ahLst/>
              <a:cxnLst>
                <a:cxn ang="0">
                  <a:pos x="0" y="16"/>
                </a:cxn>
                <a:cxn ang="0">
                  <a:pos x="2" y="13"/>
                </a:cxn>
                <a:cxn ang="0">
                  <a:pos x="4" y="7"/>
                </a:cxn>
                <a:cxn ang="0">
                  <a:pos x="14" y="6"/>
                </a:cxn>
                <a:cxn ang="0">
                  <a:pos x="23" y="4"/>
                </a:cxn>
                <a:cxn ang="0">
                  <a:pos x="25" y="1"/>
                </a:cxn>
                <a:cxn ang="0">
                  <a:pos x="27" y="0"/>
                </a:cxn>
                <a:cxn ang="0">
                  <a:pos x="37" y="2"/>
                </a:cxn>
                <a:cxn ang="0">
                  <a:pos x="50" y="5"/>
                </a:cxn>
                <a:cxn ang="0">
                  <a:pos x="59" y="6"/>
                </a:cxn>
                <a:cxn ang="0">
                  <a:pos x="68" y="7"/>
                </a:cxn>
                <a:cxn ang="0">
                  <a:pos x="76" y="10"/>
                </a:cxn>
                <a:cxn ang="0">
                  <a:pos x="83" y="15"/>
                </a:cxn>
                <a:cxn ang="0">
                  <a:pos x="89" y="16"/>
                </a:cxn>
                <a:cxn ang="0">
                  <a:pos x="94" y="18"/>
                </a:cxn>
                <a:cxn ang="0">
                  <a:pos x="100" y="21"/>
                </a:cxn>
                <a:cxn ang="0">
                  <a:pos x="104" y="23"/>
                </a:cxn>
                <a:cxn ang="0">
                  <a:pos x="106" y="27"/>
                </a:cxn>
                <a:cxn ang="0">
                  <a:pos x="108" y="32"/>
                </a:cxn>
                <a:cxn ang="0">
                  <a:pos x="109" y="34"/>
                </a:cxn>
                <a:cxn ang="0">
                  <a:pos x="108" y="35"/>
                </a:cxn>
                <a:cxn ang="0">
                  <a:pos x="102" y="37"/>
                </a:cxn>
                <a:cxn ang="0">
                  <a:pos x="96" y="37"/>
                </a:cxn>
                <a:cxn ang="0">
                  <a:pos x="86" y="33"/>
                </a:cxn>
                <a:cxn ang="0">
                  <a:pos x="77" y="33"/>
                </a:cxn>
                <a:cxn ang="0">
                  <a:pos x="75" y="35"/>
                </a:cxn>
                <a:cxn ang="0">
                  <a:pos x="74" y="37"/>
                </a:cxn>
                <a:cxn ang="0">
                  <a:pos x="72" y="38"/>
                </a:cxn>
                <a:cxn ang="0">
                  <a:pos x="68" y="37"/>
                </a:cxn>
                <a:cxn ang="0">
                  <a:pos x="65" y="37"/>
                </a:cxn>
                <a:cxn ang="0">
                  <a:pos x="63" y="37"/>
                </a:cxn>
                <a:cxn ang="0">
                  <a:pos x="61" y="39"/>
                </a:cxn>
                <a:cxn ang="0">
                  <a:pos x="61" y="42"/>
                </a:cxn>
                <a:cxn ang="0">
                  <a:pos x="63" y="45"/>
                </a:cxn>
                <a:cxn ang="0">
                  <a:pos x="63" y="46"/>
                </a:cxn>
                <a:cxn ang="0">
                  <a:pos x="61" y="46"/>
                </a:cxn>
                <a:cxn ang="0">
                  <a:pos x="60" y="45"/>
                </a:cxn>
                <a:cxn ang="0">
                  <a:pos x="57" y="42"/>
                </a:cxn>
                <a:cxn ang="0">
                  <a:pos x="55" y="41"/>
                </a:cxn>
                <a:cxn ang="0">
                  <a:pos x="50" y="38"/>
                </a:cxn>
                <a:cxn ang="0">
                  <a:pos x="48" y="38"/>
                </a:cxn>
                <a:cxn ang="0">
                  <a:pos x="45" y="38"/>
                </a:cxn>
                <a:cxn ang="0">
                  <a:pos x="40" y="38"/>
                </a:cxn>
                <a:cxn ang="0">
                  <a:pos x="36" y="38"/>
                </a:cxn>
                <a:cxn ang="0">
                  <a:pos x="34" y="38"/>
                </a:cxn>
                <a:cxn ang="0">
                  <a:pos x="32" y="38"/>
                </a:cxn>
                <a:cxn ang="0">
                  <a:pos x="28" y="34"/>
                </a:cxn>
                <a:cxn ang="0">
                  <a:pos x="24" y="30"/>
                </a:cxn>
                <a:cxn ang="0">
                  <a:pos x="19" y="24"/>
                </a:cxn>
                <a:cxn ang="0">
                  <a:pos x="16" y="21"/>
                </a:cxn>
                <a:cxn ang="0">
                  <a:pos x="14" y="19"/>
                </a:cxn>
                <a:cxn ang="0">
                  <a:pos x="10" y="19"/>
                </a:cxn>
                <a:cxn ang="0">
                  <a:pos x="6" y="19"/>
                </a:cxn>
                <a:cxn ang="0">
                  <a:pos x="2" y="18"/>
                </a:cxn>
                <a:cxn ang="0">
                  <a:pos x="0" y="16"/>
                </a:cxn>
              </a:cxnLst>
              <a:rect l="0" t="0" r="r" b="b"/>
              <a:pathLst>
                <a:path w="109" h="46">
                  <a:moveTo>
                    <a:pt x="0" y="16"/>
                  </a:moveTo>
                  <a:lnTo>
                    <a:pt x="2" y="13"/>
                  </a:lnTo>
                  <a:lnTo>
                    <a:pt x="4" y="7"/>
                  </a:lnTo>
                  <a:lnTo>
                    <a:pt x="14" y="6"/>
                  </a:lnTo>
                  <a:lnTo>
                    <a:pt x="23" y="4"/>
                  </a:lnTo>
                  <a:lnTo>
                    <a:pt x="25" y="1"/>
                  </a:lnTo>
                  <a:lnTo>
                    <a:pt x="27" y="0"/>
                  </a:lnTo>
                  <a:lnTo>
                    <a:pt x="37" y="2"/>
                  </a:lnTo>
                  <a:lnTo>
                    <a:pt x="50" y="5"/>
                  </a:lnTo>
                  <a:lnTo>
                    <a:pt x="59" y="6"/>
                  </a:lnTo>
                  <a:lnTo>
                    <a:pt x="68" y="7"/>
                  </a:lnTo>
                  <a:lnTo>
                    <a:pt x="76" y="10"/>
                  </a:lnTo>
                  <a:lnTo>
                    <a:pt x="83" y="15"/>
                  </a:lnTo>
                  <a:lnTo>
                    <a:pt x="89" y="16"/>
                  </a:lnTo>
                  <a:lnTo>
                    <a:pt x="94" y="18"/>
                  </a:lnTo>
                  <a:lnTo>
                    <a:pt x="100" y="21"/>
                  </a:lnTo>
                  <a:lnTo>
                    <a:pt x="104" y="23"/>
                  </a:lnTo>
                  <a:lnTo>
                    <a:pt x="106" y="27"/>
                  </a:lnTo>
                  <a:lnTo>
                    <a:pt x="108" y="32"/>
                  </a:lnTo>
                  <a:lnTo>
                    <a:pt x="109" y="34"/>
                  </a:lnTo>
                  <a:lnTo>
                    <a:pt x="108" y="35"/>
                  </a:lnTo>
                  <a:lnTo>
                    <a:pt x="102" y="37"/>
                  </a:lnTo>
                  <a:lnTo>
                    <a:pt x="96" y="37"/>
                  </a:lnTo>
                  <a:lnTo>
                    <a:pt x="86" y="33"/>
                  </a:lnTo>
                  <a:lnTo>
                    <a:pt x="77" y="33"/>
                  </a:lnTo>
                  <a:lnTo>
                    <a:pt x="75" y="35"/>
                  </a:lnTo>
                  <a:lnTo>
                    <a:pt x="74" y="37"/>
                  </a:lnTo>
                  <a:lnTo>
                    <a:pt x="72" y="38"/>
                  </a:lnTo>
                  <a:lnTo>
                    <a:pt x="68" y="37"/>
                  </a:lnTo>
                  <a:lnTo>
                    <a:pt x="65" y="37"/>
                  </a:lnTo>
                  <a:lnTo>
                    <a:pt x="63" y="37"/>
                  </a:lnTo>
                  <a:lnTo>
                    <a:pt x="61" y="39"/>
                  </a:lnTo>
                  <a:lnTo>
                    <a:pt x="61" y="42"/>
                  </a:lnTo>
                  <a:lnTo>
                    <a:pt x="63" y="45"/>
                  </a:lnTo>
                  <a:lnTo>
                    <a:pt x="63" y="46"/>
                  </a:lnTo>
                  <a:lnTo>
                    <a:pt x="61" y="46"/>
                  </a:lnTo>
                  <a:lnTo>
                    <a:pt x="60" y="45"/>
                  </a:lnTo>
                  <a:lnTo>
                    <a:pt x="57" y="42"/>
                  </a:lnTo>
                  <a:lnTo>
                    <a:pt x="55" y="41"/>
                  </a:lnTo>
                  <a:lnTo>
                    <a:pt x="50" y="38"/>
                  </a:lnTo>
                  <a:lnTo>
                    <a:pt x="48" y="38"/>
                  </a:lnTo>
                  <a:lnTo>
                    <a:pt x="45" y="38"/>
                  </a:lnTo>
                  <a:lnTo>
                    <a:pt x="40" y="38"/>
                  </a:lnTo>
                  <a:lnTo>
                    <a:pt x="36" y="38"/>
                  </a:lnTo>
                  <a:lnTo>
                    <a:pt x="34" y="38"/>
                  </a:lnTo>
                  <a:lnTo>
                    <a:pt x="32" y="38"/>
                  </a:lnTo>
                  <a:lnTo>
                    <a:pt x="28" y="34"/>
                  </a:lnTo>
                  <a:lnTo>
                    <a:pt x="24" y="30"/>
                  </a:lnTo>
                  <a:lnTo>
                    <a:pt x="19" y="24"/>
                  </a:lnTo>
                  <a:lnTo>
                    <a:pt x="16" y="21"/>
                  </a:lnTo>
                  <a:lnTo>
                    <a:pt x="14" y="19"/>
                  </a:lnTo>
                  <a:lnTo>
                    <a:pt x="10" y="19"/>
                  </a:lnTo>
                  <a:lnTo>
                    <a:pt x="6" y="19"/>
                  </a:lnTo>
                  <a:lnTo>
                    <a:pt x="2" y="18"/>
                  </a:lnTo>
                  <a:lnTo>
                    <a:pt x="0" y="16"/>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1" name="Freeform 628"/>
            <p:cNvSpPr>
              <a:spLocks/>
            </p:cNvSpPr>
            <p:nvPr/>
          </p:nvSpPr>
          <p:spPr bwMode="gray">
            <a:xfrm>
              <a:off x="3662363" y="4154488"/>
              <a:ext cx="34925" cy="14288"/>
            </a:xfrm>
            <a:custGeom>
              <a:avLst/>
              <a:gdLst/>
              <a:ahLst/>
              <a:cxnLst>
                <a:cxn ang="0">
                  <a:pos x="0" y="16"/>
                </a:cxn>
                <a:cxn ang="0">
                  <a:pos x="2" y="13"/>
                </a:cxn>
                <a:cxn ang="0">
                  <a:pos x="4" y="7"/>
                </a:cxn>
                <a:cxn ang="0">
                  <a:pos x="14" y="6"/>
                </a:cxn>
                <a:cxn ang="0">
                  <a:pos x="23" y="4"/>
                </a:cxn>
                <a:cxn ang="0">
                  <a:pos x="25" y="1"/>
                </a:cxn>
                <a:cxn ang="0">
                  <a:pos x="27" y="0"/>
                </a:cxn>
                <a:cxn ang="0">
                  <a:pos x="37" y="2"/>
                </a:cxn>
                <a:cxn ang="0">
                  <a:pos x="50" y="5"/>
                </a:cxn>
                <a:cxn ang="0">
                  <a:pos x="59" y="6"/>
                </a:cxn>
                <a:cxn ang="0">
                  <a:pos x="68" y="7"/>
                </a:cxn>
                <a:cxn ang="0">
                  <a:pos x="76" y="10"/>
                </a:cxn>
                <a:cxn ang="0">
                  <a:pos x="83" y="15"/>
                </a:cxn>
                <a:cxn ang="0">
                  <a:pos x="89" y="16"/>
                </a:cxn>
                <a:cxn ang="0">
                  <a:pos x="94" y="18"/>
                </a:cxn>
                <a:cxn ang="0">
                  <a:pos x="100" y="21"/>
                </a:cxn>
                <a:cxn ang="0">
                  <a:pos x="104" y="23"/>
                </a:cxn>
                <a:cxn ang="0">
                  <a:pos x="106" y="27"/>
                </a:cxn>
                <a:cxn ang="0">
                  <a:pos x="108" y="32"/>
                </a:cxn>
                <a:cxn ang="0">
                  <a:pos x="109" y="34"/>
                </a:cxn>
                <a:cxn ang="0">
                  <a:pos x="108" y="35"/>
                </a:cxn>
                <a:cxn ang="0">
                  <a:pos x="102" y="37"/>
                </a:cxn>
                <a:cxn ang="0">
                  <a:pos x="96" y="37"/>
                </a:cxn>
                <a:cxn ang="0">
                  <a:pos x="86" y="33"/>
                </a:cxn>
                <a:cxn ang="0">
                  <a:pos x="77" y="33"/>
                </a:cxn>
                <a:cxn ang="0">
                  <a:pos x="75" y="35"/>
                </a:cxn>
                <a:cxn ang="0">
                  <a:pos x="74" y="37"/>
                </a:cxn>
                <a:cxn ang="0">
                  <a:pos x="72" y="38"/>
                </a:cxn>
                <a:cxn ang="0">
                  <a:pos x="68" y="37"/>
                </a:cxn>
                <a:cxn ang="0">
                  <a:pos x="65" y="37"/>
                </a:cxn>
                <a:cxn ang="0">
                  <a:pos x="63" y="37"/>
                </a:cxn>
                <a:cxn ang="0">
                  <a:pos x="61" y="39"/>
                </a:cxn>
                <a:cxn ang="0">
                  <a:pos x="61" y="42"/>
                </a:cxn>
                <a:cxn ang="0">
                  <a:pos x="63" y="45"/>
                </a:cxn>
                <a:cxn ang="0">
                  <a:pos x="63" y="46"/>
                </a:cxn>
                <a:cxn ang="0">
                  <a:pos x="61" y="46"/>
                </a:cxn>
                <a:cxn ang="0">
                  <a:pos x="60" y="45"/>
                </a:cxn>
                <a:cxn ang="0">
                  <a:pos x="57" y="42"/>
                </a:cxn>
                <a:cxn ang="0">
                  <a:pos x="55" y="41"/>
                </a:cxn>
                <a:cxn ang="0">
                  <a:pos x="50" y="38"/>
                </a:cxn>
                <a:cxn ang="0">
                  <a:pos x="48" y="38"/>
                </a:cxn>
                <a:cxn ang="0">
                  <a:pos x="45" y="38"/>
                </a:cxn>
                <a:cxn ang="0">
                  <a:pos x="40" y="38"/>
                </a:cxn>
                <a:cxn ang="0">
                  <a:pos x="36" y="38"/>
                </a:cxn>
                <a:cxn ang="0">
                  <a:pos x="34" y="38"/>
                </a:cxn>
                <a:cxn ang="0">
                  <a:pos x="32" y="38"/>
                </a:cxn>
                <a:cxn ang="0">
                  <a:pos x="28" y="34"/>
                </a:cxn>
                <a:cxn ang="0">
                  <a:pos x="24" y="30"/>
                </a:cxn>
                <a:cxn ang="0">
                  <a:pos x="19" y="24"/>
                </a:cxn>
                <a:cxn ang="0">
                  <a:pos x="16" y="21"/>
                </a:cxn>
                <a:cxn ang="0">
                  <a:pos x="14" y="19"/>
                </a:cxn>
                <a:cxn ang="0">
                  <a:pos x="10" y="19"/>
                </a:cxn>
                <a:cxn ang="0">
                  <a:pos x="6" y="19"/>
                </a:cxn>
                <a:cxn ang="0">
                  <a:pos x="2" y="18"/>
                </a:cxn>
                <a:cxn ang="0">
                  <a:pos x="0" y="16"/>
                </a:cxn>
              </a:cxnLst>
              <a:rect l="0" t="0" r="r" b="b"/>
              <a:pathLst>
                <a:path w="109" h="46">
                  <a:moveTo>
                    <a:pt x="0" y="16"/>
                  </a:moveTo>
                  <a:lnTo>
                    <a:pt x="2" y="13"/>
                  </a:lnTo>
                  <a:lnTo>
                    <a:pt x="4" y="7"/>
                  </a:lnTo>
                  <a:lnTo>
                    <a:pt x="14" y="6"/>
                  </a:lnTo>
                  <a:lnTo>
                    <a:pt x="23" y="4"/>
                  </a:lnTo>
                  <a:lnTo>
                    <a:pt x="25" y="1"/>
                  </a:lnTo>
                  <a:lnTo>
                    <a:pt x="27" y="0"/>
                  </a:lnTo>
                  <a:lnTo>
                    <a:pt x="37" y="2"/>
                  </a:lnTo>
                  <a:lnTo>
                    <a:pt x="50" y="5"/>
                  </a:lnTo>
                  <a:lnTo>
                    <a:pt x="59" y="6"/>
                  </a:lnTo>
                  <a:lnTo>
                    <a:pt x="68" y="7"/>
                  </a:lnTo>
                  <a:lnTo>
                    <a:pt x="76" y="10"/>
                  </a:lnTo>
                  <a:lnTo>
                    <a:pt x="83" y="15"/>
                  </a:lnTo>
                  <a:lnTo>
                    <a:pt x="89" y="16"/>
                  </a:lnTo>
                  <a:lnTo>
                    <a:pt x="94" y="18"/>
                  </a:lnTo>
                  <a:lnTo>
                    <a:pt x="100" y="21"/>
                  </a:lnTo>
                  <a:lnTo>
                    <a:pt x="104" y="23"/>
                  </a:lnTo>
                  <a:lnTo>
                    <a:pt x="106" y="27"/>
                  </a:lnTo>
                  <a:lnTo>
                    <a:pt x="108" y="32"/>
                  </a:lnTo>
                  <a:lnTo>
                    <a:pt x="109" y="34"/>
                  </a:lnTo>
                  <a:lnTo>
                    <a:pt x="108" y="35"/>
                  </a:lnTo>
                  <a:lnTo>
                    <a:pt x="102" y="37"/>
                  </a:lnTo>
                  <a:lnTo>
                    <a:pt x="96" y="37"/>
                  </a:lnTo>
                  <a:lnTo>
                    <a:pt x="86" y="33"/>
                  </a:lnTo>
                  <a:lnTo>
                    <a:pt x="77" y="33"/>
                  </a:lnTo>
                  <a:lnTo>
                    <a:pt x="75" y="35"/>
                  </a:lnTo>
                  <a:lnTo>
                    <a:pt x="74" y="37"/>
                  </a:lnTo>
                  <a:lnTo>
                    <a:pt x="72" y="38"/>
                  </a:lnTo>
                  <a:lnTo>
                    <a:pt x="68" y="37"/>
                  </a:lnTo>
                  <a:lnTo>
                    <a:pt x="65" y="37"/>
                  </a:lnTo>
                  <a:lnTo>
                    <a:pt x="63" y="37"/>
                  </a:lnTo>
                  <a:lnTo>
                    <a:pt x="61" y="39"/>
                  </a:lnTo>
                  <a:lnTo>
                    <a:pt x="61" y="42"/>
                  </a:lnTo>
                  <a:lnTo>
                    <a:pt x="63" y="45"/>
                  </a:lnTo>
                  <a:lnTo>
                    <a:pt x="63" y="46"/>
                  </a:lnTo>
                  <a:lnTo>
                    <a:pt x="61" y="46"/>
                  </a:lnTo>
                  <a:lnTo>
                    <a:pt x="60" y="45"/>
                  </a:lnTo>
                  <a:lnTo>
                    <a:pt x="57" y="42"/>
                  </a:lnTo>
                  <a:lnTo>
                    <a:pt x="55" y="41"/>
                  </a:lnTo>
                  <a:lnTo>
                    <a:pt x="50" y="38"/>
                  </a:lnTo>
                  <a:lnTo>
                    <a:pt x="48" y="38"/>
                  </a:lnTo>
                  <a:lnTo>
                    <a:pt x="45" y="38"/>
                  </a:lnTo>
                  <a:lnTo>
                    <a:pt x="40" y="38"/>
                  </a:lnTo>
                  <a:lnTo>
                    <a:pt x="36" y="38"/>
                  </a:lnTo>
                  <a:lnTo>
                    <a:pt x="34" y="38"/>
                  </a:lnTo>
                  <a:lnTo>
                    <a:pt x="32" y="38"/>
                  </a:lnTo>
                  <a:lnTo>
                    <a:pt x="28" y="34"/>
                  </a:lnTo>
                  <a:lnTo>
                    <a:pt x="24" y="30"/>
                  </a:lnTo>
                  <a:lnTo>
                    <a:pt x="19" y="24"/>
                  </a:lnTo>
                  <a:lnTo>
                    <a:pt x="16" y="21"/>
                  </a:lnTo>
                  <a:lnTo>
                    <a:pt x="14" y="19"/>
                  </a:lnTo>
                  <a:lnTo>
                    <a:pt x="10" y="19"/>
                  </a:lnTo>
                  <a:lnTo>
                    <a:pt x="6" y="19"/>
                  </a:lnTo>
                  <a:lnTo>
                    <a:pt x="2" y="18"/>
                  </a:lnTo>
                  <a:lnTo>
                    <a:pt x="0" y="16"/>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2" name="Freeform 629"/>
            <p:cNvSpPr>
              <a:spLocks/>
            </p:cNvSpPr>
            <p:nvPr/>
          </p:nvSpPr>
          <p:spPr bwMode="gray">
            <a:xfrm>
              <a:off x="3725863" y="5205413"/>
              <a:ext cx="15875" cy="34925"/>
            </a:xfrm>
            <a:custGeom>
              <a:avLst/>
              <a:gdLst/>
              <a:ahLst/>
              <a:cxnLst>
                <a:cxn ang="0">
                  <a:pos x="23" y="1"/>
                </a:cxn>
                <a:cxn ang="0">
                  <a:pos x="27" y="2"/>
                </a:cxn>
                <a:cxn ang="0">
                  <a:pos x="23" y="7"/>
                </a:cxn>
                <a:cxn ang="0">
                  <a:pos x="24" y="8"/>
                </a:cxn>
                <a:cxn ang="0">
                  <a:pos x="29" y="5"/>
                </a:cxn>
                <a:cxn ang="0">
                  <a:pos x="35" y="3"/>
                </a:cxn>
                <a:cxn ang="0">
                  <a:pos x="40" y="2"/>
                </a:cxn>
                <a:cxn ang="0">
                  <a:pos x="43" y="8"/>
                </a:cxn>
                <a:cxn ang="0">
                  <a:pos x="46" y="16"/>
                </a:cxn>
                <a:cxn ang="0">
                  <a:pos x="48" y="19"/>
                </a:cxn>
                <a:cxn ang="0">
                  <a:pos x="48" y="27"/>
                </a:cxn>
                <a:cxn ang="0">
                  <a:pos x="43" y="37"/>
                </a:cxn>
                <a:cxn ang="0">
                  <a:pos x="36" y="44"/>
                </a:cxn>
                <a:cxn ang="0">
                  <a:pos x="38" y="49"/>
                </a:cxn>
                <a:cxn ang="0">
                  <a:pos x="32" y="50"/>
                </a:cxn>
                <a:cxn ang="0">
                  <a:pos x="31" y="48"/>
                </a:cxn>
                <a:cxn ang="0">
                  <a:pos x="29" y="53"/>
                </a:cxn>
                <a:cxn ang="0">
                  <a:pos x="31" y="58"/>
                </a:cxn>
                <a:cxn ang="0">
                  <a:pos x="38" y="65"/>
                </a:cxn>
                <a:cxn ang="0">
                  <a:pos x="45" y="70"/>
                </a:cxn>
                <a:cxn ang="0">
                  <a:pos x="45" y="75"/>
                </a:cxn>
                <a:cxn ang="0">
                  <a:pos x="38" y="77"/>
                </a:cxn>
                <a:cxn ang="0">
                  <a:pos x="40" y="83"/>
                </a:cxn>
                <a:cxn ang="0">
                  <a:pos x="44" y="92"/>
                </a:cxn>
                <a:cxn ang="0">
                  <a:pos x="40" y="93"/>
                </a:cxn>
                <a:cxn ang="0">
                  <a:pos x="33" y="93"/>
                </a:cxn>
                <a:cxn ang="0">
                  <a:pos x="32" y="100"/>
                </a:cxn>
                <a:cxn ang="0">
                  <a:pos x="32" y="109"/>
                </a:cxn>
                <a:cxn ang="0">
                  <a:pos x="27" y="111"/>
                </a:cxn>
                <a:cxn ang="0">
                  <a:pos x="14" y="109"/>
                </a:cxn>
                <a:cxn ang="0">
                  <a:pos x="1" y="102"/>
                </a:cxn>
                <a:cxn ang="0">
                  <a:pos x="0" y="98"/>
                </a:cxn>
                <a:cxn ang="0">
                  <a:pos x="5" y="87"/>
                </a:cxn>
                <a:cxn ang="0">
                  <a:pos x="9" y="76"/>
                </a:cxn>
                <a:cxn ang="0">
                  <a:pos x="12" y="60"/>
                </a:cxn>
                <a:cxn ang="0">
                  <a:pos x="9" y="48"/>
                </a:cxn>
                <a:cxn ang="0">
                  <a:pos x="11" y="40"/>
                </a:cxn>
                <a:cxn ang="0">
                  <a:pos x="14" y="26"/>
                </a:cxn>
                <a:cxn ang="0">
                  <a:pos x="17" y="11"/>
                </a:cxn>
                <a:cxn ang="0">
                  <a:pos x="15" y="2"/>
                </a:cxn>
                <a:cxn ang="0">
                  <a:pos x="17" y="1"/>
                </a:cxn>
              </a:cxnLst>
              <a:rect l="0" t="0" r="r" b="b"/>
              <a:pathLst>
                <a:path w="50" h="111">
                  <a:moveTo>
                    <a:pt x="20" y="0"/>
                  </a:moveTo>
                  <a:lnTo>
                    <a:pt x="23" y="1"/>
                  </a:lnTo>
                  <a:lnTo>
                    <a:pt x="25" y="1"/>
                  </a:lnTo>
                  <a:lnTo>
                    <a:pt x="27" y="2"/>
                  </a:lnTo>
                  <a:lnTo>
                    <a:pt x="23" y="5"/>
                  </a:lnTo>
                  <a:lnTo>
                    <a:pt x="23" y="7"/>
                  </a:lnTo>
                  <a:lnTo>
                    <a:pt x="23" y="8"/>
                  </a:lnTo>
                  <a:lnTo>
                    <a:pt x="24" y="8"/>
                  </a:lnTo>
                  <a:lnTo>
                    <a:pt x="27" y="7"/>
                  </a:lnTo>
                  <a:lnTo>
                    <a:pt x="29" y="5"/>
                  </a:lnTo>
                  <a:lnTo>
                    <a:pt x="31" y="4"/>
                  </a:lnTo>
                  <a:lnTo>
                    <a:pt x="35" y="3"/>
                  </a:lnTo>
                  <a:lnTo>
                    <a:pt x="37" y="2"/>
                  </a:lnTo>
                  <a:lnTo>
                    <a:pt x="40" y="2"/>
                  </a:lnTo>
                  <a:lnTo>
                    <a:pt x="44" y="3"/>
                  </a:lnTo>
                  <a:lnTo>
                    <a:pt x="43" y="8"/>
                  </a:lnTo>
                  <a:lnTo>
                    <a:pt x="44" y="13"/>
                  </a:lnTo>
                  <a:lnTo>
                    <a:pt x="46" y="16"/>
                  </a:lnTo>
                  <a:lnTo>
                    <a:pt x="47" y="18"/>
                  </a:lnTo>
                  <a:lnTo>
                    <a:pt x="48" y="19"/>
                  </a:lnTo>
                  <a:lnTo>
                    <a:pt x="46" y="21"/>
                  </a:lnTo>
                  <a:lnTo>
                    <a:pt x="48" y="27"/>
                  </a:lnTo>
                  <a:lnTo>
                    <a:pt x="50" y="34"/>
                  </a:lnTo>
                  <a:lnTo>
                    <a:pt x="43" y="37"/>
                  </a:lnTo>
                  <a:lnTo>
                    <a:pt x="35" y="41"/>
                  </a:lnTo>
                  <a:lnTo>
                    <a:pt x="36" y="44"/>
                  </a:lnTo>
                  <a:lnTo>
                    <a:pt x="38" y="46"/>
                  </a:lnTo>
                  <a:lnTo>
                    <a:pt x="38" y="49"/>
                  </a:lnTo>
                  <a:lnTo>
                    <a:pt x="37" y="51"/>
                  </a:lnTo>
                  <a:lnTo>
                    <a:pt x="32" y="50"/>
                  </a:lnTo>
                  <a:lnTo>
                    <a:pt x="31" y="49"/>
                  </a:lnTo>
                  <a:lnTo>
                    <a:pt x="31" y="48"/>
                  </a:lnTo>
                  <a:lnTo>
                    <a:pt x="29" y="50"/>
                  </a:lnTo>
                  <a:lnTo>
                    <a:pt x="29" y="53"/>
                  </a:lnTo>
                  <a:lnTo>
                    <a:pt x="30" y="56"/>
                  </a:lnTo>
                  <a:lnTo>
                    <a:pt x="31" y="58"/>
                  </a:lnTo>
                  <a:lnTo>
                    <a:pt x="35" y="60"/>
                  </a:lnTo>
                  <a:lnTo>
                    <a:pt x="38" y="65"/>
                  </a:lnTo>
                  <a:lnTo>
                    <a:pt x="41" y="67"/>
                  </a:lnTo>
                  <a:lnTo>
                    <a:pt x="45" y="70"/>
                  </a:lnTo>
                  <a:lnTo>
                    <a:pt x="46" y="73"/>
                  </a:lnTo>
                  <a:lnTo>
                    <a:pt x="45" y="75"/>
                  </a:lnTo>
                  <a:lnTo>
                    <a:pt x="40" y="76"/>
                  </a:lnTo>
                  <a:lnTo>
                    <a:pt x="38" y="77"/>
                  </a:lnTo>
                  <a:lnTo>
                    <a:pt x="37" y="78"/>
                  </a:lnTo>
                  <a:lnTo>
                    <a:pt x="40" y="83"/>
                  </a:lnTo>
                  <a:lnTo>
                    <a:pt x="44" y="89"/>
                  </a:lnTo>
                  <a:lnTo>
                    <a:pt x="44" y="92"/>
                  </a:lnTo>
                  <a:lnTo>
                    <a:pt x="43" y="93"/>
                  </a:lnTo>
                  <a:lnTo>
                    <a:pt x="40" y="93"/>
                  </a:lnTo>
                  <a:lnTo>
                    <a:pt x="37" y="93"/>
                  </a:lnTo>
                  <a:lnTo>
                    <a:pt x="33" y="93"/>
                  </a:lnTo>
                  <a:lnTo>
                    <a:pt x="30" y="93"/>
                  </a:lnTo>
                  <a:lnTo>
                    <a:pt x="32" y="100"/>
                  </a:lnTo>
                  <a:lnTo>
                    <a:pt x="35" y="107"/>
                  </a:lnTo>
                  <a:lnTo>
                    <a:pt x="32" y="109"/>
                  </a:lnTo>
                  <a:lnTo>
                    <a:pt x="30" y="111"/>
                  </a:lnTo>
                  <a:lnTo>
                    <a:pt x="27" y="111"/>
                  </a:lnTo>
                  <a:lnTo>
                    <a:pt x="23" y="110"/>
                  </a:lnTo>
                  <a:lnTo>
                    <a:pt x="14" y="109"/>
                  </a:lnTo>
                  <a:lnTo>
                    <a:pt x="5" y="106"/>
                  </a:lnTo>
                  <a:lnTo>
                    <a:pt x="1" y="102"/>
                  </a:lnTo>
                  <a:lnTo>
                    <a:pt x="0" y="100"/>
                  </a:lnTo>
                  <a:lnTo>
                    <a:pt x="0" y="98"/>
                  </a:lnTo>
                  <a:lnTo>
                    <a:pt x="1" y="93"/>
                  </a:lnTo>
                  <a:lnTo>
                    <a:pt x="5" y="87"/>
                  </a:lnTo>
                  <a:lnTo>
                    <a:pt x="7" y="82"/>
                  </a:lnTo>
                  <a:lnTo>
                    <a:pt x="9" y="76"/>
                  </a:lnTo>
                  <a:lnTo>
                    <a:pt x="11" y="69"/>
                  </a:lnTo>
                  <a:lnTo>
                    <a:pt x="12" y="60"/>
                  </a:lnTo>
                  <a:lnTo>
                    <a:pt x="11" y="52"/>
                  </a:lnTo>
                  <a:lnTo>
                    <a:pt x="9" y="48"/>
                  </a:lnTo>
                  <a:lnTo>
                    <a:pt x="9" y="43"/>
                  </a:lnTo>
                  <a:lnTo>
                    <a:pt x="11" y="40"/>
                  </a:lnTo>
                  <a:lnTo>
                    <a:pt x="11" y="35"/>
                  </a:lnTo>
                  <a:lnTo>
                    <a:pt x="14" y="26"/>
                  </a:lnTo>
                  <a:lnTo>
                    <a:pt x="16" y="18"/>
                  </a:lnTo>
                  <a:lnTo>
                    <a:pt x="17" y="11"/>
                  </a:lnTo>
                  <a:lnTo>
                    <a:pt x="16" y="4"/>
                  </a:lnTo>
                  <a:lnTo>
                    <a:pt x="15" y="2"/>
                  </a:lnTo>
                  <a:lnTo>
                    <a:pt x="15" y="1"/>
                  </a:lnTo>
                  <a:lnTo>
                    <a:pt x="17" y="1"/>
                  </a:lnTo>
                  <a:lnTo>
                    <a:pt x="2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3" name="Freeform 630"/>
            <p:cNvSpPr>
              <a:spLocks/>
            </p:cNvSpPr>
            <p:nvPr/>
          </p:nvSpPr>
          <p:spPr bwMode="gray">
            <a:xfrm>
              <a:off x="3725863" y="5205413"/>
              <a:ext cx="15875" cy="34925"/>
            </a:xfrm>
            <a:custGeom>
              <a:avLst/>
              <a:gdLst/>
              <a:ahLst/>
              <a:cxnLst>
                <a:cxn ang="0">
                  <a:pos x="23" y="1"/>
                </a:cxn>
                <a:cxn ang="0">
                  <a:pos x="27" y="2"/>
                </a:cxn>
                <a:cxn ang="0">
                  <a:pos x="23" y="7"/>
                </a:cxn>
                <a:cxn ang="0">
                  <a:pos x="24" y="8"/>
                </a:cxn>
                <a:cxn ang="0">
                  <a:pos x="29" y="5"/>
                </a:cxn>
                <a:cxn ang="0">
                  <a:pos x="35" y="3"/>
                </a:cxn>
                <a:cxn ang="0">
                  <a:pos x="40" y="2"/>
                </a:cxn>
                <a:cxn ang="0">
                  <a:pos x="43" y="8"/>
                </a:cxn>
                <a:cxn ang="0">
                  <a:pos x="46" y="16"/>
                </a:cxn>
                <a:cxn ang="0">
                  <a:pos x="48" y="19"/>
                </a:cxn>
                <a:cxn ang="0">
                  <a:pos x="48" y="27"/>
                </a:cxn>
                <a:cxn ang="0">
                  <a:pos x="43" y="37"/>
                </a:cxn>
                <a:cxn ang="0">
                  <a:pos x="36" y="44"/>
                </a:cxn>
                <a:cxn ang="0">
                  <a:pos x="38" y="49"/>
                </a:cxn>
                <a:cxn ang="0">
                  <a:pos x="32" y="50"/>
                </a:cxn>
                <a:cxn ang="0">
                  <a:pos x="31" y="48"/>
                </a:cxn>
                <a:cxn ang="0">
                  <a:pos x="29" y="53"/>
                </a:cxn>
                <a:cxn ang="0">
                  <a:pos x="31" y="58"/>
                </a:cxn>
                <a:cxn ang="0">
                  <a:pos x="38" y="65"/>
                </a:cxn>
                <a:cxn ang="0">
                  <a:pos x="45" y="70"/>
                </a:cxn>
                <a:cxn ang="0">
                  <a:pos x="45" y="75"/>
                </a:cxn>
                <a:cxn ang="0">
                  <a:pos x="38" y="77"/>
                </a:cxn>
                <a:cxn ang="0">
                  <a:pos x="40" y="83"/>
                </a:cxn>
                <a:cxn ang="0">
                  <a:pos x="44" y="92"/>
                </a:cxn>
                <a:cxn ang="0">
                  <a:pos x="40" y="93"/>
                </a:cxn>
                <a:cxn ang="0">
                  <a:pos x="33" y="93"/>
                </a:cxn>
                <a:cxn ang="0">
                  <a:pos x="32" y="100"/>
                </a:cxn>
                <a:cxn ang="0">
                  <a:pos x="32" y="109"/>
                </a:cxn>
                <a:cxn ang="0">
                  <a:pos x="27" y="111"/>
                </a:cxn>
                <a:cxn ang="0">
                  <a:pos x="14" y="109"/>
                </a:cxn>
                <a:cxn ang="0">
                  <a:pos x="1" y="102"/>
                </a:cxn>
                <a:cxn ang="0">
                  <a:pos x="0" y="98"/>
                </a:cxn>
                <a:cxn ang="0">
                  <a:pos x="5" y="87"/>
                </a:cxn>
                <a:cxn ang="0">
                  <a:pos x="9" y="76"/>
                </a:cxn>
                <a:cxn ang="0">
                  <a:pos x="12" y="60"/>
                </a:cxn>
                <a:cxn ang="0">
                  <a:pos x="9" y="48"/>
                </a:cxn>
                <a:cxn ang="0">
                  <a:pos x="11" y="40"/>
                </a:cxn>
                <a:cxn ang="0">
                  <a:pos x="14" y="26"/>
                </a:cxn>
                <a:cxn ang="0">
                  <a:pos x="17" y="11"/>
                </a:cxn>
                <a:cxn ang="0">
                  <a:pos x="15" y="2"/>
                </a:cxn>
                <a:cxn ang="0">
                  <a:pos x="17" y="1"/>
                </a:cxn>
              </a:cxnLst>
              <a:rect l="0" t="0" r="r" b="b"/>
              <a:pathLst>
                <a:path w="50" h="111">
                  <a:moveTo>
                    <a:pt x="20" y="0"/>
                  </a:moveTo>
                  <a:lnTo>
                    <a:pt x="23" y="1"/>
                  </a:lnTo>
                  <a:lnTo>
                    <a:pt x="25" y="1"/>
                  </a:lnTo>
                  <a:lnTo>
                    <a:pt x="27" y="2"/>
                  </a:lnTo>
                  <a:lnTo>
                    <a:pt x="23" y="5"/>
                  </a:lnTo>
                  <a:lnTo>
                    <a:pt x="23" y="7"/>
                  </a:lnTo>
                  <a:lnTo>
                    <a:pt x="23" y="8"/>
                  </a:lnTo>
                  <a:lnTo>
                    <a:pt x="24" y="8"/>
                  </a:lnTo>
                  <a:lnTo>
                    <a:pt x="27" y="7"/>
                  </a:lnTo>
                  <a:lnTo>
                    <a:pt x="29" y="5"/>
                  </a:lnTo>
                  <a:lnTo>
                    <a:pt x="31" y="4"/>
                  </a:lnTo>
                  <a:lnTo>
                    <a:pt x="35" y="3"/>
                  </a:lnTo>
                  <a:lnTo>
                    <a:pt x="37" y="2"/>
                  </a:lnTo>
                  <a:lnTo>
                    <a:pt x="40" y="2"/>
                  </a:lnTo>
                  <a:lnTo>
                    <a:pt x="44" y="3"/>
                  </a:lnTo>
                  <a:lnTo>
                    <a:pt x="43" y="8"/>
                  </a:lnTo>
                  <a:lnTo>
                    <a:pt x="44" y="13"/>
                  </a:lnTo>
                  <a:lnTo>
                    <a:pt x="46" y="16"/>
                  </a:lnTo>
                  <a:lnTo>
                    <a:pt x="47" y="18"/>
                  </a:lnTo>
                  <a:lnTo>
                    <a:pt x="48" y="19"/>
                  </a:lnTo>
                  <a:lnTo>
                    <a:pt x="46" y="21"/>
                  </a:lnTo>
                  <a:lnTo>
                    <a:pt x="48" y="27"/>
                  </a:lnTo>
                  <a:lnTo>
                    <a:pt x="50" y="34"/>
                  </a:lnTo>
                  <a:lnTo>
                    <a:pt x="43" y="37"/>
                  </a:lnTo>
                  <a:lnTo>
                    <a:pt x="35" y="41"/>
                  </a:lnTo>
                  <a:lnTo>
                    <a:pt x="36" y="44"/>
                  </a:lnTo>
                  <a:lnTo>
                    <a:pt x="38" y="46"/>
                  </a:lnTo>
                  <a:lnTo>
                    <a:pt x="38" y="49"/>
                  </a:lnTo>
                  <a:lnTo>
                    <a:pt x="37" y="51"/>
                  </a:lnTo>
                  <a:lnTo>
                    <a:pt x="32" y="50"/>
                  </a:lnTo>
                  <a:lnTo>
                    <a:pt x="31" y="49"/>
                  </a:lnTo>
                  <a:lnTo>
                    <a:pt x="31" y="48"/>
                  </a:lnTo>
                  <a:lnTo>
                    <a:pt x="29" y="50"/>
                  </a:lnTo>
                  <a:lnTo>
                    <a:pt x="29" y="53"/>
                  </a:lnTo>
                  <a:lnTo>
                    <a:pt x="30" y="56"/>
                  </a:lnTo>
                  <a:lnTo>
                    <a:pt x="31" y="58"/>
                  </a:lnTo>
                  <a:lnTo>
                    <a:pt x="35" y="60"/>
                  </a:lnTo>
                  <a:lnTo>
                    <a:pt x="38" y="65"/>
                  </a:lnTo>
                  <a:lnTo>
                    <a:pt x="41" y="67"/>
                  </a:lnTo>
                  <a:lnTo>
                    <a:pt x="45" y="70"/>
                  </a:lnTo>
                  <a:lnTo>
                    <a:pt x="46" y="73"/>
                  </a:lnTo>
                  <a:lnTo>
                    <a:pt x="45" y="75"/>
                  </a:lnTo>
                  <a:lnTo>
                    <a:pt x="40" y="76"/>
                  </a:lnTo>
                  <a:lnTo>
                    <a:pt x="38" y="77"/>
                  </a:lnTo>
                  <a:lnTo>
                    <a:pt x="37" y="78"/>
                  </a:lnTo>
                  <a:lnTo>
                    <a:pt x="40" y="83"/>
                  </a:lnTo>
                  <a:lnTo>
                    <a:pt x="44" y="89"/>
                  </a:lnTo>
                  <a:lnTo>
                    <a:pt x="44" y="92"/>
                  </a:lnTo>
                  <a:lnTo>
                    <a:pt x="43" y="93"/>
                  </a:lnTo>
                  <a:lnTo>
                    <a:pt x="40" y="93"/>
                  </a:lnTo>
                  <a:lnTo>
                    <a:pt x="37" y="93"/>
                  </a:lnTo>
                  <a:lnTo>
                    <a:pt x="33" y="93"/>
                  </a:lnTo>
                  <a:lnTo>
                    <a:pt x="30" y="93"/>
                  </a:lnTo>
                  <a:lnTo>
                    <a:pt x="32" y="100"/>
                  </a:lnTo>
                  <a:lnTo>
                    <a:pt x="35" y="107"/>
                  </a:lnTo>
                  <a:lnTo>
                    <a:pt x="32" y="109"/>
                  </a:lnTo>
                  <a:lnTo>
                    <a:pt x="30" y="111"/>
                  </a:lnTo>
                  <a:lnTo>
                    <a:pt x="27" y="111"/>
                  </a:lnTo>
                  <a:lnTo>
                    <a:pt x="23" y="110"/>
                  </a:lnTo>
                  <a:lnTo>
                    <a:pt x="14" y="109"/>
                  </a:lnTo>
                  <a:lnTo>
                    <a:pt x="5" y="106"/>
                  </a:lnTo>
                  <a:lnTo>
                    <a:pt x="1" y="102"/>
                  </a:lnTo>
                  <a:lnTo>
                    <a:pt x="0" y="100"/>
                  </a:lnTo>
                  <a:lnTo>
                    <a:pt x="0" y="98"/>
                  </a:lnTo>
                  <a:lnTo>
                    <a:pt x="1" y="93"/>
                  </a:lnTo>
                  <a:lnTo>
                    <a:pt x="5" y="87"/>
                  </a:lnTo>
                  <a:lnTo>
                    <a:pt x="7" y="82"/>
                  </a:lnTo>
                  <a:lnTo>
                    <a:pt x="9" y="76"/>
                  </a:lnTo>
                  <a:lnTo>
                    <a:pt x="11" y="69"/>
                  </a:lnTo>
                  <a:lnTo>
                    <a:pt x="12" y="60"/>
                  </a:lnTo>
                  <a:lnTo>
                    <a:pt x="11" y="52"/>
                  </a:lnTo>
                  <a:lnTo>
                    <a:pt x="9" y="48"/>
                  </a:lnTo>
                  <a:lnTo>
                    <a:pt x="9" y="43"/>
                  </a:lnTo>
                  <a:lnTo>
                    <a:pt x="11" y="40"/>
                  </a:lnTo>
                  <a:lnTo>
                    <a:pt x="11" y="35"/>
                  </a:lnTo>
                  <a:lnTo>
                    <a:pt x="14" y="26"/>
                  </a:lnTo>
                  <a:lnTo>
                    <a:pt x="16" y="18"/>
                  </a:lnTo>
                  <a:lnTo>
                    <a:pt x="17" y="11"/>
                  </a:lnTo>
                  <a:lnTo>
                    <a:pt x="16" y="4"/>
                  </a:lnTo>
                  <a:lnTo>
                    <a:pt x="15" y="2"/>
                  </a:lnTo>
                  <a:lnTo>
                    <a:pt x="15" y="1"/>
                  </a:lnTo>
                  <a:lnTo>
                    <a:pt x="17" y="1"/>
                  </a:lnTo>
                  <a:lnTo>
                    <a:pt x="2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4" name="Freeform 631"/>
            <p:cNvSpPr>
              <a:spLocks/>
            </p:cNvSpPr>
            <p:nvPr/>
          </p:nvSpPr>
          <p:spPr bwMode="gray">
            <a:xfrm>
              <a:off x="3941763" y="5430838"/>
              <a:ext cx="28575" cy="22225"/>
            </a:xfrm>
            <a:custGeom>
              <a:avLst/>
              <a:gdLst/>
              <a:ahLst/>
              <a:cxnLst>
                <a:cxn ang="0">
                  <a:pos x="19" y="28"/>
                </a:cxn>
                <a:cxn ang="0">
                  <a:pos x="25" y="28"/>
                </a:cxn>
                <a:cxn ang="0">
                  <a:pos x="32" y="27"/>
                </a:cxn>
                <a:cxn ang="0">
                  <a:pos x="37" y="20"/>
                </a:cxn>
                <a:cxn ang="0">
                  <a:pos x="26" y="12"/>
                </a:cxn>
                <a:cxn ang="0">
                  <a:pos x="26" y="8"/>
                </a:cxn>
                <a:cxn ang="0">
                  <a:pos x="23" y="1"/>
                </a:cxn>
                <a:cxn ang="0">
                  <a:pos x="39" y="10"/>
                </a:cxn>
                <a:cxn ang="0">
                  <a:pos x="48" y="11"/>
                </a:cxn>
                <a:cxn ang="0">
                  <a:pos x="49" y="6"/>
                </a:cxn>
                <a:cxn ang="0">
                  <a:pos x="56" y="2"/>
                </a:cxn>
                <a:cxn ang="0">
                  <a:pos x="64" y="7"/>
                </a:cxn>
                <a:cxn ang="0">
                  <a:pos x="67" y="8"/>
                </a:cxn>
                <a:cxn ang="0">
                  <a:pos x="77" y="7"/>
                </a:cxn>
                <a:cxn ang="0">
                  <a:pos x="80" y="9"/>
                </a:cxn>
                <a:cxn ang="0">
                  <a:pos x="82" y="3"/>
                </a:cxn>
                <a:cxn ang="0">
                  <a:pos x="85" y="1"/>
                </a:cxn>
                <a:cxn ang="0">
                  <a:pos x="92" y="6"/>
                </a:cxn>
                <a:cxn ang="0">
                  <a:pos x="88" y="11"/>
                </a:cxn>
                <a:cxn ang="0">
                  <a:pos x="83" y="20"/>
                </a:cxn>
                <a:cxn ang="0">
                  <a:pos x="68" y="35"/>
                </a:cxn>
                <a:cxn ang="0">
                  <a:pos x="51" y="51"/>
                </a:cxn>
                <a:cxn ang="0">
                  <a:pos x="39" y="53"/>
                </a:cxn>
                <a:cxn ang="0">
                  <a:pos x="35" y="65"/>
                </a:cxn>
                <a:cxn ang="0">
                  <a:pos x="28" y="66"/>
                </a:cxn>
                <a:cxn ang="0">
                  <a:pos x="26" y="68"/>
                </a:cxn>
                <a:cxn ang="0">
                  <a:pos x="21" y="74"/>
                </a:cxn>
                <a:cxn ang="0">
                  <a:pos x="18" y="67"/>
                </a:cxn>
                <a:cxn ang="0">
                  <a:pos x="15" y="63"/>
                </a:cxn>
                <a:cxn ang="0">
                  <a:pos x="8" y="64"/>
                </a:cxn>
                <a:cxn ang="0">
                  <a:pos x="0" y="57"/>
                </a:cxn>
                <a:cxn ang="0">
                  <a:pos x="5" y="56"/>
                </a:cxn>
                <a:cxn ang="0">
                  <a:pos x="13" y="55"/>
                </a:cxn>
                <a:cxn ang="0">
                  <a:pos x="12" y="50"/>
                </a:cxn>
                <a:cxn ang="0">
                  <a:pos x="28" y="51"/>
                </a:cxn>
                <a:cxn ang="0">
                  <a:pos x="29" y="49"/>
                </a:cxn>
                <a:cxn ang="0">
                  <a:pos x="24" y="48"/>
                </a:cxn>
                <a:cxn ang="0">
                  <a:pos x="29" y="41"/>
                </a:cxn>
                <a:cxn ang="0">
                  <a:pos x="35" y="41"/>
                </a:cxn>
                <a:cxn ang="0">
                  <a:pos x="37" y="35"/>
                </a:cxn>
                <a:cxn ang="0">
                  <a:pos x="44" y="32"/>
                </a:cxn>
                <a:cxn ang="0">
                  <a:pos x="35" y="32"/>
                </a:cxn>
                <a:cxn ang="0">
                  <a:pos x="24" y="37"/>
                </a:cxn>
              </a:cxnLst>
              <a:rect l="0" t="0" r="r" b="b"/>
              <a:pathLst>
                <a:path w="92" h="74">
                  <a:moveTo>
                    <a:pt x="23" y="33"/>
                  </a:moveTo>
                  <a:lnTo>
                    <a:pt x="20" y="31"/>
                  </a:lnTo>
                  <a:lnTo>
                    <a:pt x="19" y="28"/>
                  </a:lnTo>
                  <a:lnTo>
                    <a:pt x="20" y="27"/>
                  </a:lnTo>
                  <a:lnTo>
                    <a:pt x="23" y="26"/>
                  </a:lnTo>
                  <a:lnTo>
                    <a:pt x="25" y="28"/>
                  </a:lnTo>
                  <a:lnTo>
                    <a:pt x="27" y="28"/>
                  </a:lnTo>
                  <a:lnTo>
                    <a:pt x="29" y="28"/>
                  </a:lnTo>
                  <a:lnTo>
                    <a:pt x="32" y="27"/>
                  </a:lnTo>
                  <a:lnTo>
                    <a:pt x="35" y="26"/>
                  </a:lnTo>
                  <a:lnTo>
                    <a:pt x="40" y="25"/>
                  </a:lnTo>
                  <a:lnTo>
                    <a:pt x="37" y="20"/>
                  </a:lnTo>
                  <a:lnTo>
                    <a:pt x="35" y="18"/>
                  </a:lnTo>
                  <a:lnTo>
                    <a:pt x="31" y="16"/>
                  </a:lnTo>
                  <a:lnTo>
                    <a:pt x="26" y="12"/>
                  </a:lnTo>
                  <a:lnTo>
                    <a:pt x="31" y="11"/>
                  </a:lnTo>
                  <a:lnTo>
                    <a:pt x="33" y="10"/>
                  </a:lnTo>
                  <a:lnTo>
                    <a:pt x="26" y="8"/>
                  </a:lnTo>
                  <a:lnTo>
                    <a:pt x="20" y="3"/>
                  </a:lnTo>
                  <a:lnTo>
                    <a:pt x="21" y="1"/>
                  </a:lnTo>
                  <a:lnTo>
                    <a:pt x="23" y="1"/>
                  </a:lnTo>
                  <a:lnTo>
                    <a:pt x="28" y="3"/>
                  </a:lnTo>
                  <a:lnTo>
                    <a:pt x="35" y="9"/>
                  </a:lnTo>
                  <a:lnTo>
                    <a:pt x="39" y="10"/>
                  </a:lnTo>
                  <a:lnTo>
                    <a:pt x="44" y="11"/>
                  </a:lnTo>
                  <a:lnTo>
                    <a:pt x="47" y="11"/>
                  </a:lnTo>
                  <a:lnTo>
                    <a:pt x="48" y="11"/>
                  </a:lnTo>
                  <a:lnTo>
                    <a:pt x="50" y="10"/>
                  </a:lnTo>
                  <a:lnTo>
                    <a:pt x="51" y="9"/>
                  </a:lnTo>
                  <a:lnTo>
                    <a:pt x="49" y="6"/>
                  </a:lnTo>
                  <a:lnTo>
                    <a:pt x="50" y="4"/>
                  </a:lnTo>
                  <a:lnTo>
                    <a:pt x="52" y="3"/>
                  </a:lnTo>
                  <a:lnTo>
                    <a:pt x="56" y="2"/>
                  </a:lnTo>
                  <a:lnTo>
                    <a:pt x="59" y="3"/>
                  </a:lnTo>
                  <a:lnTo>
                    <a:pt x="61" y="6"/>
                  </a:lnTo>
                  <a:lnTo>
                    <a:pt x="64" y="7"/>
                  </a:lnTo>
                  <a:lnTo>
                    <a:pt x="64" y="8"/>
                  </a:lnTo>
                  <a:lnTo>
                    <a:pt x="65" y="8"/>
                  </a:lnTo>
                  <a:lnTo>
                    <a:pt x="67" y="8"/>
                  </a:lnTo>
                  <a:lnTo>
                    <a:pt x="73" y="6"/>
                  </a:lnTo>
                  <a:lnTo>
                    <a:pt x="77" y="3"/>
                  </a:lnTo>
                  <a:lnTo>
                    <a:pt x="77" y="7"/>
                  </a:lnTo>
                  <a:lnTo>
                    <a:pt x="76" y="8"/>
                  </a:lnTo>
                  <a:lnTo>
                    <a:pt x="76" y="9"/>
                  </a:lnTo>
                  <a:lnTo>
                    <a:pt x="80" y="9"/>
                  </a:lnTo>
                  <a:lnTo>
                    <a:pt x="82" y="7"/>
                  </a:lnTo>
                  <a:lnTo>
                    <a:pt x="82" y="6"/>
                  </a:lnTo>
                  <a:lnTo>
                    <a:pt x="82" y="3"/>
                  </a:lnTo>
                  <a:lnTo>
                    <a:pt x="81" y="1"/>
                  </a:lnTo>
                  <a:lnTo>
                    <a:pt x="83" y="0"/>
                  </a:lnTo>
                  <a:lnTo>
                    <a:pt x="85" y="1"/>
                  </a:lnTo>
                  <a:lnTo>
                    <a:pt x="88" y="2"/>
                  </a:lnTo>
                  <a:lnTo>
                    <a:pt x="90" y="3"/>
                  </a:lnTo>
                  <a:lnTo>
                    <a:pt x="92" y="6"/>
                  </a:lnTo>
                  <a:lnTo>
                    <a:pt x="92" y="7"/>
                  </a:lnTo>
                  <a:lnTo>
                    <a:pt x="91" y="9"/>
                  </a:lnTo>
                  <a:lnTo>
                    <a:pt x="88" y="11"/>
                  </a:lnTo>
                  <a:lnTo>
                    <a:pt x="86" y="15"/>
                  </a:lnTo>
                  <a:lnTo>
                    <a:pt x="85" y="18"/>
                  </a:lnTo>
                  <a:lnTo>
                    <a:pt x="83" y="20"/>
                  </a:lnTo>
                  <a:lnTo>
                    <a:pt x="80" y="23"/>
                  </a:lnTo>
                  <a:lnTo>
                    <a:pt x="73" y="28"/>
                  </a:lnTo>
                  <a:lnTo>
                    <a:pt x="68" y="35"/>
                  </a:lnTo>
                  <a:lnTo>
                    <a:pt x="61" y="43"/>
                  </a:lnTo>
                  <a:lnTo>
                    <a:pt x="56" y="51"/>
                  </a:lnTo>
                  <a:lnTo>
                    <a:pt x="51" y="51"/>
                  </a:lnTo>
                  <a:lnTo>
                    <a:pt x="49" y="52"/>
                  </a:lnTo>
                  <a:lnTo>
                    <a:pt x="44" y="53"/>
                  </a:lnTo>
                  <a:lnTo>
                    <a:pt x="39" y="53"/>
                  </a:lnTo>
                  <a:lnTo>
                    <a:pt x="39" y="58"/>
                  </a:lnTo>
                  <a:lnTo>
                    <a:pt x="37" y="63"/>
                  </a:lnTo>
                  <a:lnTo>
                    <a:pt x="35" y="65"/>
                  </a:lnTo>
                  <a:lnTo>
                    <a:pt x="34" y="66"/>
                  </a:lnTo>
                  <a:lnTo>
                    <a:pt x="32" y="67"/>
                  </a:lnTo>
                  <a:lnTo>
                    <a:pt x="28" y="66"/>
                  </a:lnTo>
                  <a:lnTo>
                    <a:pt x="27" y="66"/>
                  </a:lnTo>
                  <a:lnTo>
                    <a:pt x="26" y="67"/>
                  </a:lnTo>
                  <a:lnTo>
                    <a:pt x="26" y="68"/>
                  </a:lnTo>
                  <a:lnTo>
                    <a:pt x="25" y="70"/>
                  </a:lnTo>
                  <a:lnTo>
                    <a:pt x="23" y="73"/>
                  </a:lnTo>
                  <a:lnTo>
                    <a:pt x="21" y="74"/>
                  </a:lnTo>
                  <a:lnTo>
                    <a:pt x="20" y="73"/>
                  </a:lnTo>
                  <a:lnTo>
                    <a:pt x="19" y="70"/>
                  </a:lnTo>
                  <a:lnTo>
                    <a:pt x="18" y="67"/>
                  </a:lnTo>
                  <a:lnTo>
                    <a:pt x="18" y="65"/>
                  </a:lnTo>
                  <a:lnTo>
                    <a:pt x="17" y="64"/>
                  </a:lnTo>
                  <a:lnTo>
                    <a:pt x="15" y="63"/>
                  </a:lnTo>
                  <a:lnTo>
                    <a:pt x="15" y="65"/>
                  </a:lnTo>
                  <a:lnTo>
                    <a:pt x="15" y="68"/>
                  </a:lnTo>
                  <a:lnTo>
                    <a:pt x="8" y="64"/>
                  </a:lnTo>
                  <a:lnTo>
                    <a:pt x="2" y="59"/>
                  </a:lnTo>
                  <a:lnTo>
                    <a:pt x="0" y="58"/>
                  </a:lnTo>
                  <a:lnTo>
                    <a:pt x="0" y="57"/>
                  </a:lnTo>
                  <a:lnTo>
                    <a:pt x="1" y="56"/>
                  </a:lnTo>
                  <a:lnTo>
                    <a:pt x="3" y="56"/>
                  </a:lnTo>
                  <a:lnTo>
                    <a:pt x="5" y="56"/>
                  </a:lnTo>
                  <a:lnTo>
                    <a:pt x="9" y="57"/>
                  </a:lnTo>
                  <a:lnTo>
                    <a:pt x="11" y="56"/>
                  </a:lnTo>
                  <a:lnTo>
                    <a:pt x="13" y="55"/>
                  </a:lnTo>
                  <a:lnTo>
                    <a:pt x="12" y="52"/>
                  </a:lnTo>
                  <a:lnTo>
                    <a:pt x="10" y="51"/>
                  </a:lnTo>
                  <a:lnTo>
                    <a:pt x="12" y="50"/>
                  </a:lnTo>
                  <a:lnTo>
                    <a:pt x="17" y="50"/>
                  </a:lnTo>
                  <a:lnTo>
                    <a:pt x="23" y="51"/>
                  </a:lnTo>
                  <a:lnTo>
                    <a:pt x="28" y="51"/>
                  </a:lnTo>
                  <a:lnTo>
                    <a:pt x="31" y="50"/>
                  </a:lnTo>
                  <a:lnTo>
                    <a:pt x="31" y="49"/>
                  </a:lnTo>
                  <a:lnTo>
                    <a:pt x="29" y="49"/>
                  </a:lnTo>
                  <a:lnTo>
                    <a:pt x="26" y="48"/>
                  </a:lnTo>
                  <a:lnTo>
                    <a:pt x="24" y="48"/>
                  </a:lnTo>
                  <a:lnTo>
                    <a:pt x="24" y="48"/>
                  </a:lnTo>
                  <a:lnTo>
                    <a:pt x="25" y="47"/>
                  </a:lnTo>
                  <a:lnTo>
                    <a:pt x="27" y="45"/>
                  </a:lnTo>
                  <a:lnTo>
                    <a:pt x="29" y="41"/>
                  </a:lnTo>
                  <a:lnTo>
                    <a:pt x="31" y="36"/>
                  </a:lnTo>
                  <a:lnTo>
                    <a:pt x="33" y="39"/>
                  </a:lnTo>
                  <a:lnTo>
                    <a:pt x="35" y="41"/>
                  </a:lnTo>
                  <a:lnTo>
                    <a:pt x="35" y="39"/>
                  </a:lnTo>
                  <a:lnTo>
                    <a:pt x="36" y="36"/>
                  </a:lnTo>
                  <a:lnTo>
                    <a:pt x="37" y="35"/>
                  </a:lnTo>
                  <a:lnTo>
                    <a:pt x="40" y="34"/>
                  </a:lnTo>
                  <a:lnTo>
                    <a:pt x="44" y="34"/>
                  </a:lnTo>
                  <a:lnTo>
                    <a:pt x="44" y="32"/>
                  </a:lnTo>
                  <a:lnTo>
                    <a:pt x="42" y="31"/>
                  </a:lnTo>
                  <a:lnTo>
                    <a:pt x="39" y="29"/>
                  </a:lnTo>
                  <a:lnTo>
                    <a:pt x="35" y="32"/>
                  </a:lnTo>
                  <a:lnTo>
                    <a:pt x="31" y="33"/>
                  </a:lnTo>
                  <a:lnTo>
                    <a:pt x="27" y="35"/>
                  </a:lnTo>
                  <a:lnTo>
                    <a:pt x="24" y="37"/>
                  </a:lnTo>
                  <a:lnTo>
                    <a:pt x="24" y="35"/>
                  </a:lnTo>
                  <a:lnTo>
                    <a:pt x="23" y="3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5" name="Freeform 632"/>
            <p:cNvSpPr>
              <a:spLocks/>
            </p:cNvSpPr>
            <p:nvPr/>
          </p:nvSpPr>
          <p:spPr bwMode="gray">
            <a:xfrm>
              <a:off x="3941763" y="5430838"/>
              <a:ext cx="28575" cy="22225"/>
            </a:xfrm>
            <a:custGeom>
              <a:avLst/>
              <a:gdLst/>
              <a:ahLst/>
              <a:cxnLst>
                <a:cxn ang="0">
                  <a:pos x="19" y="28"/>
                </a:cxn>
                <a:cxn ang="0">
                  <a:pos x="25" y="28"/>
                </a:cxn>
                <a:cxn ang="0">
                  <a:pos x="32" y="27"/>
                </a:cxn>
                <a:cxn ang="0">
                  <a:pos x="37" y="20"/>
                </a:cxn>
                <a:cxn ang="0">
                  <a:pos x="26" y="12"/>
                </a:cxn>
                <a:cxn ang="0">
                  <a:pos x="26" y="8"/>
                </a:cxn>
                <a:cxn ang="0">
                  <a:pos x="23" y="1"/>
                </a:cxn>
                <a:cxn ang="0">
                  <a:pos x="39" y="10"/>
                </a:cxn>
                <a:cxn ang="0">
                  <a:pos x="48" y="11"/>
                </a:cxn>
                <a:cxn ang="0">
                  <a:pos x="49" y="6"/>
                </a:cxn>
                <a:cxn ang="0">
                  <a:pos x="56" y="2"/>
                </a:cxn>
                <a:cxn ang="0">
                  <a:pos x="64" y="7"/>
                </a:cxn>
                <a:cxn ang="0">
                  <a:pos x="67" y="8"/>
                </a:cxn>
                <a:cxn ang="0">
                  <a:pos x="77" y="7"/>
                </a:cxn>
                <a:cxn ang="0">
                  <a:pos x="80" y="9"/>
                </a:cxn>
                <a:cxn ang="0">
                  <a:pos x="82" y="3"/>
                </a:cxn>
                <a:cxn ang="0">
                  <a:pos x="85" y="1"/>
                </a:cxn>
                <a:cxn ang="0">
                  <a:pos x="92" y="6"/>
                </a:cxn>
                <a:cxn ang="0">
                  <a:pos x="88" y="11"/>
                </a:cxn>
                <a:cxn ang="0">
                  <a:pos x="83" y="20"/>
                </a:cxn>
                <a:cxn ang="0">
                  <a:pos x="68" y="35"/>
                </a:cxn>
                <a:cxn ang="0">
                  <a:pos x="51" y="51"/>
                </a:cxn>
                <a:cxn ang="0">
                  <a:pos x="39" y="53"/>
                </a:cxn>
                <a:cxn ang="0">
                  <a:pos x="35" y="65"/>
                </a:cxn>
                <a:cxn ang="0">
                  <a:pos x="28" y="66"/>
                </a:cxn>
                <a:cxn ang="0">
                  <a:pos x="26" y="68"/>
                </a:cxn>
                <a:cxn ang="0">
                  <a:pos x="21" y="74"/>
                </a:cxn>
                <a:cxn ang="0">
                  <a:pos x="18" y="67"/>
                </a:cxn>
                <a:cxn ang="0">
                  <a:pos x="15" y="63"/>
                </a:cxn>
                <a:cxn ang="0">
                  <a:pos x="8" y="64"/>
                </a:cxn>
                <a:cxn ang="0">
                  <a:pos x="0" y="57"/>
                </a:cxn>
                <a:cxn ang="0">
                  <a:pos x="5" y="56"/>
                </a:cxn>
                <a:cxn ang="0">
                  <a:pos x="13" y="55"/>
                </a:cxn>
                <a:cxn ang="0">
                  <a:pos x="12" y="50"/>
                </a:cxn>
                <a:cxn ang="0">
                  <a:pos x="28" y="51"/>
                </a:cxn>
                <a:cxn ang="0">
                  <a:pos x="29" y="49"/>
                </a:cxn>
                <a:cxn ang="0">
                  <a:pos x="24" y="48"/>
                </a:cxn>
                <a:cxn ang="0">
                  <a:pos x="29" y="41"/>
                </a:cxn>
                <a:cxn ang="0">
                  <a:pos x="35" y="41"/>
                </a:cxn>
                <a:cxn ang="0">
                  <a:pos x="37" y="35"/>
                </a:cxn>
                <a:cxn ang="0">
                  <a:pos x="44" y="32"/>
                </a:cxn>
                <a:cxn ang="0">
                  <a:pos x="35" y="32"/>
                </a:cxn>
                <a:cxn ang="0">
                  <a:pos x="24" y="37"/>
                </a:cxn>
              </a:cxnLst>
              <a:rect l="0" t="0" r="r" b="b"/>
              <a:pathLst>
                <a:path w="92" h="74">
                  <a:moveTo>
                    <a:pt x="23" y="33"/>
                  </a:moveTo>
                  <a:lnTo>
                    <a:pt x="20" y="31"/>
                  </a:lnTo>
                  <a:lnTo>
                    <a:pt x="19" y="28"/>
                  </a:lnTo>
                  <a:lnTo>
                    <a:pt x="20" y="27"/>
                  </a:lnTo>
                  <a:lnTo>
                    <a:pt x="23" y="26"/>
                  </a:lnTo>
                  <a:lnTo>
                    <a:pt x="25" y="28"/>
                  </a:lnTo>
                  <a:lnTo>
                    <a:pt x="27" y="28"/>
                  </a:lnTo>
                  <a:lnTo>
                    <a:pt x="29" y="28"/>
                  </a:lnTo>
                  <a:lnTo>
                    <a:pt x="32" y="27"/>
                  </a:lnTo>
                  <a:lnTo>
                    <a:pt x="35" y="26"/>
                  </a:lnTo>
                  <a:lnTo>
                    <a:pt x="40" y="25"/>
                  </a:lnTo>
                  <a:lnTo>
                    <a:pt x="37" y="20"/>
                  </a:lnTo>
                  <a:lnTo>
                    <a:pt x="35" y="18"/>
                  </a:lnTo>
                  <a:lnTo>
                    <a:pt x="31" y="16"/>
                  </a:lnTo>
                  <a:lnTo>
                    <a:pt x="26" y="12"/>
                  </a:lnTo>
                  <a:lnTo>
                    <a:pt x="31" y="11"/>
                  </a:lnTo>
                  <a:lnTo>
                    <a:pt x="33" y="10"/>
                  </a:lnTo>
                  <a:lnTo>
                    <a:pt x="26" y="8"/>
                  </a:lnTo>
                  <a:lnTo>
                    <a:pt x="20" y="3"/>
                  </a:lnTo>
                  <a:lnTo>
                    <a:pt x="21" y="1"/>
                  </a:lnTo>
                  <a:lnTo>
                    <a:pt x="23" y="1"/>
                  </a:lnTo>
                  <a:lnTo>
                    <a:pt x="28" y="3"/>
                  </a:lnTo>
                  <a:lnTo>
                    <a:pt x="35" y="9"/>
                  </a:lnTo>
                  <a:lnTo>
                    <a:pt x="39" y="10"/>
                  </a:lnTo>
                  <a:lnTo>
                    <a:pt x="44" y="11"/>
                  </a:lnTo>
                  <a:lnTo>
                    <a:pt x="47" y="11"/>
                  </a:lnTo>
                  <a:lnTo>
                    <a:pt x="48" y="11"/>
                  </a:lnTo>
                  <a:lnTo>
                    <a:pt x="50" y="10"/>
                  </a:lnTo>
                  <a:lnTo>
                    <a:pt x="51" y="9"/>
                  </a:lnTo>
                  <a:lnTo>
                    <a:pt x="49" y="6"/>
                  </a:lnTo>
                  <a:lnTo>
                    <a:pt x="50" y="4"/>
                  </a:lnTo>
                  <a:lnTo>
                    <a:pt x="52" y="3"/>
                  </a:lnTo>
                  <a:lnTo>
                    <a:pt x="56" y="2"/>
                  </a:lnTo>
                  <a:lnTo>
                    <a:pt x="59" y="3"/>
                  </a:lnTo>
                  <a:lnTo>
                    <a:pt x="61" y="6"/>
                  </a:lnTo>
                  <a:lnTo>
                    <a:pt x="64" y="7"/>
                  </a:lnTo>
                  <a:lnTo>
                    <a:pt x="64" y="8"/>
                  </a:lnTo>
                  <a:lnTo>
                    <a:pt x="65" y="8"/>
                  </a:lnTo>
                  <a:lnTo>
                    <a:pt x="67" y="8"/>
                  </a:lnTo>
                  <a:lnTo>
                    <a:pt x="73" y="6"/>
                  </a:lnTo>
                  <a:lnTo>
                    <a:pt x="77" y="3"/>
                  </a:lnTo>
                  <a:lnTo>
                    <a:pt x="77" y="7"/>
                  </a:lnTo>
                  <a:lnTo>
                    <a:pt x="76" y="8"/>
                  </a:lnTo>
                  <a:lnTo>
                    <a:pt x="76" y="9"/>
                  </a:lnTo>
                  <a:lnTo>
                    <a:pt x="80" y="9"/>
                  </a:lnTo>
                  <a:lnTo>
                    <a:pt x="82" y="7"/>
                  </a:lnTo>
                  <a:lnTo>
                    <a:pt x="82" y="6"/>
                  </a:lnTo>
                  <a:lnTo>
                    <a:pt x="82" y="3"/>
                  </a:lnTo>
                  <a:lnTo>
                    <a:pt x="81" y="1"/>
                  </a:lnTo>
                  <a:lnTo>
                    <a:pt x="83" y="0"/>
                  </a:lnTo>
                  <a:lnTo>
                    <a:pt x="85" y="1"/>
                  </a:lnTo>
                  <a:lnTo>
                    <a:pt x="88" y="2"/>
                  </a:lnTo>
                  <a:lnTo>
                    <a:pt x="90" y="3"/>
                  </a:lnTo>
                  <a:lnTo>
                    <a:pt x="92" y="6"/>
                  </a:lnTo>
                  <a:lnTo>
                    <a:pt x="92" y="7"/>
                  </a:lnTo>
                  <a:lnTo>
                    <a:pt x="91" y="9"/>
                  </a:lnTo>
                  <a:lnTo>
                    <a:pt x="88" y="11"/>
                  </a:lnTo>
                  <a:lnTo>
                    <a:pt x="86" y="15"/>
                  </a:lnTo>
                  <a:lnTo>
                    <a:pt x="85" y="18"/>
                  </a:lnTo>
                  <a:lnTo>
                    <a:pt x="83" y="20"/>
                  </a:lnTo>
                  <a:lnTo>
                    <a:pt x="80" y="23"/>
                  </a:lnTo>
                  <a:lnTo>
                    <a:pt x="73" y="28"/>
                  </a:lnTo>
                  <a:lnTo>
                    <a:pt x="68" y="35"/>
                  </a:lnTo>
                  <a:lnTo>
                    <a:pt x="61" y="43"/>
                  </a:lnTo>
                  <a:lnTo>
                    <a:pt x="56" y="51"/>
                  </a:lnTo>
                  <a:lnTo>
                    <a:pt x="51" y="51"/>
                  </a:lnTo>
                  <a:lnTo>
                    <a:pt x="49" y="52"/>
                  </a:lnTo>
                  <a:lnTo>
                    <a:pt x="44" y="53"/>
                  </a:lnTo>
                  <a:lnTo>
                    <a:pt x="39" y="53"/>
                  </a:lnTo>
                  <a:lnTo>
                    <a:pt x="39" y="58"/>
                  </a:lnTo>
                  <a:lnTo>
                    <a:pt x="37" y="63"/>
                  </a:lnTo>
                  <a:lnTo>
                    <a:pt x="35" y="65"/>
                  </a:lnTo>
                  <a:lnTo>
                    <a:pt x="34" y="66"/>
                  </a:lnTo>
                  <a:lnTo>
                    <a:pt x="32" y="67"/>
                  </a:lnTo>
                  <a:lnTo>
                    <a:pt x="28" y="66"/>
                  </a:lnTo>
                  <a:lnTo>
                    <a:pt x="27" y="66"/>
                  </a:lnTo>
                  <a:lnTo>
                    <a:pt x="26" y="67"/>
                  </a:lnTo>
                  <a:lnTo>
                    <a:pt x="26" y="68"/>
                  </a:lnTo>
                  <a:lnTo>
                    <a:pt x="25" y="70"/>
                  </a:lnTo>
                  <a:lnTo>
                    <a:pt x="23" y="73"/>
                  </a:lnTo>
                  <a:lnTo>
                    <a:pt x="21" y="74"/>
                  </a:lnTo>
                  <a:lnTo>
                    <a:pt x="20" y="73"/>
                  </a:lnTo>
                  <a:lnTo>
                    <a:pt x="19" y="70"/>
                  </a:lnTo>
                  <a:lnTo>
                    <a:pt x="18" y="67"/>
                  </a:lnTo>
                  <a:lnTo>
                    <a:pt x="18" y="65"/>
                  </a:lnTo>
                  <a:lnTo>
                    <a:pt x="17" y="64"/>
                  </a:lnTo>
                  <a:lnTo>
                    <a:pt x="15" y="63"/>
                  </a:lnTo>
                  <a:lnTo>
                    <a:pt x="15" y="65"/>
                  </a:lnTo>
                  <a:lnTo>
                    <a:pt x="15" y="68"/>
                  </a:lnTo>
                  <a:lnTo>
                    <a:pt x="8" y="64"/>
                  </a:lnTo>
                  <a:lnTo>
                    <a:pt x="2" y="59"/>
                  </a:lnTo>
                  <a:lnTo>
                    <a:pt x="0" y="58"/>
                  </a:lnTo>
                  <a:lnTo>
                    <a:pt x="0" y="57"/>
                  </a:lnTo>
                  <a:lnTo>
                    <a:pt x="1" y="56"/>
                  </a:lnTo>
                  <a:lnTo>
                    <a:pt x="3" y="56"/>
                  </a:lnTo>
                  <a:lnTo>
                    <a:pt x="5" y="56"/>
                  </a:lnTo>
                  <a:lnTo>
                    <a:pt x="9" y="57"/>
                  </a:lnTo>
                  <a:lnTo>
                    <a:pt x="11" y="56"/>
                  </a:lnTo>
                  <a:lnTo>
                    <a:pt x="13" y="55"/>
                  </a:lnTo>
                  <a:lnTo>
                    <a:pt x="12" y="52"/>
                  </a:lnTo>
                  <a:lnTo>
                    <a:pt x="10" y="51"/>
                  </a:lnTo>
                  <a:lnTo>
                    <a:pt x="12" y="50"/>
                  </a:lnTo>
                  <a:lnTo>
                    <a:pt x="17" y="50"/>
                  </a:lnTo>
                  <a:lnTo>
                    <a:pt x="23" y="51"/>
                  </a:lnTo>
                  <a:lnTo>
                    <a:pt x="28" y="51"/>
                  </a:lnTo>
                  <a:lnTo>
                    <a:pt x="31" y="50"/>
                  </a:lnTo>
                  <a:lnTo>
                    <a:pt x="31" y="49"/>
                  </a:lnTo>
                  <a:lnTo>
                    <a:pt x="29" y="49"/>
                  </a:lnTo>
                  <a:lnTo>
                    <a:pt x="26" y="48"/>
                  </a:lnTo>
                  <a:lnTo>
                    <a:pt x="24" y="48"/>
                  </a:lnTo>
                  <a:lnTo>
                    <a:pt x="24" y="48"/>
                  </a:lnTo>
                  <a:lnTo>
                    <a:pt x="25" y="47"/>
                  </a:lnTo>
                  <a:lnTo>
                    <a:pt x="27" y="45"/>
                  </a:lnTo>
                  <a:lnTo>
                    <a:pt x="29" y="41"/>
                  </a:lnTo>
                  <a:lnTo>
                    <a:pt x="31" y="36"/>
                  </a:lnTo>
                  <a:lnTo>
                    <a:pt x="33" y="39"/>
                  </a:lnTo>
                  <a:lnTo>
                    <a:pt x="35" y="41"/>
                  </a:lnTo>
                  <a:lnTo>
                    <a:pt x="35" y="39"/>
                  </a:lnTo>
                  <a:lnTo>
                    <a:pt x="36" y="36"/>
                  </a:lnTo>
                  <a:lnTo>
                    <a:pt x="37" y="35"/>
                  </a:lnTo>
                  <a:lnTo>
                    <a:pt x="40" y="34"/>
                  </a:lnTo>
                  <a:lnTo>
                    <a:pt x="44" y="34"/>
                  </a:lnTo>
                  <a:lnTo>
                    <a:pt x="44" y="32"/>
                  </a:lnTo>
                  <a:lnTo>
                    <a:pt x="42" y="31"/>
                  </a:lnTo>
                  <a:lnTo>
                    <a:pt x="39" y="29"/>
                  </a:lnTo>
                  <a:lnTo>
                    <a:pt x="35" y="32"/>
                  </a:lnTo>
                  <a:lnTo>
                    <a:pt x="31" y="33"/>
                  </a:lnTo>
                  <a:lnTo>
                    <a:pt x="27" y="35"/>
                  </a:lnTo>
                  <a:lnTo>
                    <a:pt x="24" y="37"/>
                  </a:lnTo>
                  <a:lnTo>
                    <a:pt x="24" y="35"/>
                  </a:lnTo>
                  <a:lnTo>
                    <a:pt x="23" y="3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6" name="Freeform 633"/>
            <p:cNvSpPr>
              <a:spLocks/>
            </p:cNvSpPr>
            <p:nvPr/>
          </p:nvSpPr>
          <p:spPr bwMode="gray">
            <a:xfrm>
              <a:off x="3962400" y="5427663"/>
              <a:ext cx="31750" cy="28575"/>
            </a:xfrm>
            <a:custGeom>
              <a:avLst/>
              <a:gdLst/>
              <a:ahLst/>
              <a:cxnLst>
                <a:cxn ang="0">
                  <a:pos x="0" y="68"/>
                </a:cxn>
                <a:cxn ang="0">
                  <a:pos x="7" y="67"/>
                </a:cxn>
                <a:cxn ang="0">
                  <a:pos x="6" y="63"/>
                </a:cxn>
                <a:cxn ang="0">
                  <a:pos x="7" y="59"/>
                </a:cxn>
                <a:cxn ang="0">
                  <a:pos x="6" y="55"/>
                </a:cxn>
                <a:cxn ang="0">
                  <a:pos x="15" y="47"/>
                </a:cxn>
                <a:cxn ang="0">
                  <a:pos x="23" y="40"/>
                </a:cxn>
                <a:cxn ang="0">
                  <a:pos x="31" y="34"/>
                </a:cxn>
                <a:cxn ang="0">
                  <a:pos x="34" y="42"/>
                </a:cxn>
                <a:cxn ang="0">
                  <a:pos x="35" y="44"/>
                </a:cxn>
                <a:cxn ang="0">
                  <a:pos x="38" y="33"/>
                </a:cxn>
                <a:cxn ang="0">
                  <a:pos x="32" y="23"/>
                </a:cxn>
                <a:cxn ang="0">
                  <a:pos x="35" y="26"/>
                </a:cxn>
                <a:cxn ang="0">
                  <a:pos x="34" y="17"/>
                </a:cxn>
                <a:cxn ang="0">
                  <a:pos x="39" y="11"/>
                </a:cxn>
                <a:cxn ang="0">
                  <a:pos x="41" y="2"/>
                </a:cxn>
                <a:cxn ang="0">
                  <a:pos x="45" y="2"/>
                </a:cxn>
                <a:cxn ang="0">
                  <a:pos x="71" y="11"/>
                </a:cxn>
                <a:cxn ang="0">
                  <a:pos x="68" y="16"/>
                </a:cxn>
                <a:cxn ang="0">
                  <a:pos x="63" y="11"/>
                </a:cxn>
                <a:cxn ang="0">
                  <a:pos x="61" y="16"/>
                </a:cxn>
                <a:cxn ang="0">
                  <a:pos x="71" y="24"/>
                </a:cxn>
                <a:cxn ang="0">
                  <a:pos x="75" y="31"/>
                </a:cxn>
                <a:cxn ang="0">
                  <a:pos x="77" y="25"/>
                </a:cxn>
                <a:cxn ang="0">
                  <a:pos x="73" y="20"/>
                </a:cxn>
                <a:cxn ang="0">
                  <a:pos x="73" y="15"/>
                </a:cxn>
                <a:cxn ang="0">
                  <a:pos x="81" y="11"/>
                </a:cxn>
                <a:cxn ang="0">
                  <a:pos x="91" y="10"/>
                </a:cxn>
                <a:cxn ang="0">
                  <a:pos x="100" y="19"/>
                </a:cxn>
                <a:cxn ang="0">
                  <a:pos x="99" y="22"/>
                </a:cxn>
                <a:cxn ang="0">
                  <a:pos x="84" y="22"/>
                </a:cxn>
                <a:cxn ang="0">
                  <a:pos x="85" y="26"/>
                </a:cxn>
                <a:cxn ang="0">
                  <a:pos x="96" y="27"/>
                </a:cxn>
                <a:cxn ang="0">
                  <a:pos x="97" y="32"/>
                </a:cxn>
                <a:cxn ang="0">
                  <a:pos x="98" y="34"/>
                </a:cxn>
                <a:cxn ang="0">
                  <a:pos x="98" y="38"/>
                </a:cxn>
                <a:cxn ang="0">
                  <a:pos x="87" y="40"/>
                </a:cxn>
                <a:cxn ang="0">
                  <a:pos x="77" y="40"/>
                </a:cxn>
                <a:cxn ang="0">
                  <a:pos x="79" y="43"/>
                </a:cxn>
                <a:cxn ang="0">
                  <a:pos x="72" y="50"/>
                </a:cxn>
                <a:cxn ang="0">
                  <a:pos x="60" y="51"/>
                </a:cxn>
                <a:cxn ang="0">
                  <a:pos x="45" y="49"/>
                </a:cxn>
                <a:cxn ang="0">
                  <a:pos x="48" y="56"/>
                </a:cxn>
                <a:cxn ang="0">
                  <a:pos x="56" y="62"/>
                </a:cxn>
                <a:cxn ang="0">
                  <a:pos x="56" y="71"/>
                </a:cxn>
                <a:cxn ang="0">
                  <a:pos x="50" y="65"/>
                </a:cxn>
                <a:cxn ang="0">
                  <a:pos x="44" y="66"/>
                </a:cxn>
                <a:cxn ang="0">
                  <a:pos x="40" y="66"/>
                </a:cxn>
                <a:cxn ang="0">
                  <a:pos x="32" y="62"/>
                </a:cxn>
                <a:cxn ang="0">
                  <a:pos x="24" y="60"/>
                </a:cxn>
                <a:cxn ang="0">
                  <a:pos x="24" y="63"/>
                </a:cxn>
                <a:cxn ang="0">
                  <a:pos x="32" y="70"/>
                </a:cxn>
                <a:cxn ang="0">
                  <a:pos x="34" y="77"/>
                </a:cxn>
                <a:cxn ang="0">
                  <a:pos x="32" y="80"/>
                </a:cxn>
                <a:cxn ang="0">
                  <a:pos x="25" y="75"/>
                </a:cxn>
                <a:cxn ang="0">
                  <a:pos x="19" y="72"/>
                </a:cxn>
                <a:cxn ang="0">
                  <a:pos x="15" y="76"/>
                </a:cxn>
                <a:cxn ang="0">
                  <a:pos x="20" y="82"/>
                </a:cxn>
                <a:cxn ang="0">
                  <a:pos x="19" y="89"/>
                </a:cxn>
                <a:cxn ang="0">
                  <a:pos x="14" y="84"/>
                </a:cxn>
                <a:cxn ang="0">
                  <a:pos x="7" y="76"/>
                </a:cxn>
              </a:cxnLst>
              <a:rect l="0" t="0" r="r" b="b"/>
              <a:pathLst>
                <a:path w="100" h="89">
                  <a:moveTo>
                    <a:pt x="7" y="76"/>
                  </a:moveTo>
                  <a:lnTo>
                    <a:pt x="3" y="73"/>
                  </a:lnTo>
                  <a:lnTo>
                    <a:pt x="0" y="68"/>
                  </a:lnTo>
                  <a:lnTo>
                    <a:pt x="3" y="70"/>
                  </a:lnTo>
                  <a:lnTo>
                    <a:pt x="6" y="68"/>
                  </a:lnTo>
                  <a:lnTo>
                    <a:pt x="7" y="67"/>
                  </a:lnTo>
                  <a:lnTo>
                    <a:pt x="7" y="66"/>
                  </a:lnTo>
                  <a:lnTo>
                    <a:pt x="7" y="65"/>
                  </a:lnTo>
                  <a:lnTo>
                    <a:pt x="6" y="63"/>
                  </a:lnTo>
                  <a:lnTo>
                    <a:pt x="6" y="62"/>
                  </a:lnTo>
                  <a:lnTo>
                    <a:pt x="6" y="60"/>
                  </a:lnTo>
                  <a:lnTo>
                    <a:pt x="7" y="59"/>
                  </a:lnTo>
                  <a:lnTo>
                    <a:pt x="8" y="58"/>
                  </a:lnTo>
                  <a:lnTo>
                    <a:pt x="7" y="57"/>
                  </a:lnTo>
                  <a:lnTo>
                    <a:pt x="6" y="55"/>
                  </a:lnTo>
                  <a:lnTo>
                    <a:pt x="10" y="54"/>
                  </a:lnTo>
                  <a:lnTo>
                    <a:pt x="11" y="52"/>
                  </a:lnTo>
                  <a:lnTo>
                    <a:pt x="15" y="47"/>
                  </a:lnTo>
                  <a:lnTo>
                    <a:pt x="19" y="43"/>
                  </a:lnTo>
                  <a:lnTo>
                    <a:pt x="22" y="42"/>
                  </a:lnTo>
                  <a:lnTo>
                    <a:pt x="23" y="40"/>
                  </a:lnTo>
                  <a:lnTo>
                    <a:pt x="26" y="36"/>
                  </a:lnTo>
                  <a:lnTo>
                    <a:pt x="28" y="34"/>
                  </a:lnTo>
                  <a:lnTo>
                    <a:pt x="31" y="34"/>
                  </a:lnTo>
                  <a:lnTo>
                    <a:pt x="34" y="36"/>
                  </a:lnTo>
                  <a:lnTo>
                    <a:pt x="34" y="39"/>
                  </a:lnTo>
                  <a:lnTo>
                    <a:pt x="34" y="42"/>
                  </a:lnTo>
                  <a:lnTo>
                    <a:pt x="34" y="43"/>
                  </a:lnTo>
                  <a:lnTo>
                    <a:pt x="35" y="43"/>
                  </a:lnTo>
                  <a:lnTo>
                    <a:pt x="35" y="44"/>
                  </a:lnTo>
                  <a:lnTo>
                    <a:pt x="38" y="44"/>
                  </a:lnTo>
                  <a:lnTo>
                    <a:pt x="38" y="39"/>
                  </a:lnTo>
                  <a:lnTo>
                    <a:pt x="38" y="33"/>
                  </a:lnTo>
                  <a:lnTo>
                    <a:pt x="33" y="28"/>
                  </a:lnTo>
                  <a:lnTo>
                    <a:pt x="28" y="24"/>
                  </a:lnTo>
                  <a:lnTo>
                    <a:pt x="32" y="23"/>
                  </a:lnTo>
                  <a:lnTo>
                    <a:pt x="33" y="24"/>
                  </a:lnTo>
                  <a:lnTo>
                    <a:pt x="34" y="25"/>
                  </a:lnTo>
                  <a:lnTo>
                    <a:pt x="35" y="26"/>
                  </a:lnTo>
                  <a:lnTo>
                    <a:pt x="36" y="23"/>
                  </a:lnTo>
                  <a:lnTo>
                    <a:pt x="36" y="19"/>
                  </a:lnTo>
                  <a:lnTo>
                    <a:pt x="34" y="17"/>
                  </a:lnTo>
                  <a:lnTo>
                    <a:pt x="31" y="14"/>
                  </a:lnTo>
                  <a:lnTo>
                    <a:pt x="35" y="13"/>
                  </a:lnTo>
                  <a:lnTo>
                    <a:pt x="39" y="11"/>
                  </a:lnTo>
                  <a:lnTo>
                    <a:pt x="41" y="9"/>
                  </a:lnTo>
                  <a:lnTo>
                    <a:pt x="43" y="7"/>
                  </a:lnTo>
                  <a:lnTo>
                    <a:pt x="41" y="2"/>
                  </a:lnTo>
                  <a:lnTo>
                    <a:pt x="40" y="0"/>
                  </a:lnTo>
                  <a:lnTo>
                    <a:pt x="41" y="0"/>
                  </a:lnTo>
                  <a:lnTo>
                    <a:pt x="45" y="2"/>
                  </a:lnTo>
                  <a:lnTo>
                    <a:pt x="58" y="5"/>
                  </a:lnTo>
                  <a:lnTo>
                    <a:pt x="69" y="7"/>
                  </a:lnTo>
                  <a:lnTo>
                    <a:pt x="71" y="11"/>
                  </a:lnTo>
                  <a:lnTo>
                    <a:pt x="71" y="15"/>
                  </a:lnTo>
                  <a:lnTo>
                    <a:pt x="69" y="15"/>
                  </a:lnTo>
                  <a:lnTo>
                    <a:pt x="68" y="16"/>
                  </a:lnTo>
                  <a:lnTo>
                    <a:pt x="67" y="15"/>
                  </a:lnTo>
                  <a:lnTo>
                    <a:pt x="65" y="13"/>
                  </a:lnTo>
                  <a:lnTo>
                    <a:pt x="63" y="11"/>
                  </a:lnTo>
                  <a:lnTo>
                    <a:pt x="61" y="11"/>
                  </a:lnTo>
                  <a:lnTo>
                    <a:pt x="61" y="14"/>
                  </a:lnTo>
                  <a:lnTo>
                    <a:pt x="61" y="16"/>
                  </a:lnTo>
                  <a:lnTo>
                    <a:pt x="64" y="18"/>
                  </a:lnTo>
                  <a:lnTo>
                    <a:pt x="66" y="20"/>
                  </a:lnTo>
                  <a:lnTo>
                    <a:pt x="71" y="24"/>
                  </a:lnTo>
                  <a:lnTo>
                    <a:pt x="74" y="26"/>
                  </a:lnTo>
                  <a:lnTo>
                    <a:pt x="74" y="28"/>
                  </a:lnTo>
                  <a:lnTo>
                    <a:pt x="75" y="31"/>
                  </a:lnTo>
                  <a:lnTo>
                    <a:pt x="76" y="31"/>
                  </a:lnTo>
                  <a:lnTo>
                    <a:pt x="77" y="28"/>
                  </a:lnTo>
                  <a:lnTo>
                    <a:pt x="77" y="25"/>
                  </a:lnTo>
                  <a:lnTo>
                    <a:pt x="76" y="23"/>
                  </a:lnTo>
                  <a:lnTo>
                    <a:pt x="75" y="22"/>
                  </a:lnTo>
                  <a:lnTo>
                    <a:pt x="73" y="20"/>
                  </a:lnTo>
                  <a:lnTo>
                    <a:pt x="72" y="18"/>
                  </a:lnTo>
                  <a:lnTo>
                    <a:pt x="72" y="16"/>
                  </a:lnTo>
                  <a:lnTo>
                    <a:pt x="73" y="15"/>
                  </a:lnTo>
                  <a:lnTo>
                    <a:pt x="74" y="14"/>
                  </a:lnTo>
                  <a:lnTo>
                    <a:pt x="76" y="13"/>
                  </a:lnTo>
                  <a:lnTo>
                    <a:pt x="81" y="11"/>
                  </a:lnTo>
                  <a:lnTo>
                    <a:pt x="84" y="10"/>
                  </a:lnTo>
                  <a:lnTo>
                    <a:pt x="89" y="9"/>
                  </a:lnTo>
                  <a:lnTo>
                    <a:pt x="91" y="10"/>
                  </a:lnTo>
                  <a:lnTo>
                    <a:pt x="96" y="13"/>
                  </a:lnTo>
                  <a:lnTo>
                    <a:pt x="98" y="17"/>
                  </a:lnTo>
                  <a:lnTo>
                    <a:pt x="100" y="19"/>
                  </a:lnTo>
                  <a:lnTo>
                    <a:pt x="100" y="20"/>
                  </a:lnTo>
                  <a:lnTo>
                    <a:pt x="100" y="22"/>
                  </a:lnTo>
                  <a:lnTo>
                    <a:pt x="99" y="22"/>
                  </a:lnTo>
                  <a:lnTo>
                    <a:pt x="97" y="23"/>
                  </a:lnTo>
                  <a:lnTo>
                    <a:pt x="91" y="22"/>
                  </a:lnTo>
                  <a:lnTo>
                    <a:pt x="84" y="22"/>
                  </a:lnTo>
                  <a:lnTo>
                    <a:pt x="83" y="24"/>
                  </a:lnTo>
                  <a:lnTo>
                    <a:pt x="83" y="25"/>
                  </a:lnTo>
                  <a:lnTo>
                    <a:pt x="85" y="26"/>
                  </a:lnTo>
                  <a:lnTo>
                    <a:pt x="89" y="26"/>
                  </a:lnTo>
                  <a:lnTo>
                    <a:pt x="92" y="26"/>
                  </a:lnTo>
                  <a:lnTo>
                    <a:pt x="96" y="27"/>
                  </a:lnTo>
                  <a:lnTo>
                    <a:pt x="98" y="28"/>
                  </a:lnTo>
                  <a:lnTo>
                    <a:pt x="99" y="31"/>
                  </a:lnTo>
                  <a:lnTo>
                    <a:pt x="97" y="32"/>
                  </a:lnTo>
                  <a:lnTo>
                    <a:pt x="96" y="33"/>
                  </a:lnTo>
                  <a:lnTo>
                    <a:pt x="95" y="34"/>
                  </a:lnTo>
                  <a:lnTo>
                    <a:pt x="98" y="34"/>
                  </a:lnTo>
                  <a:lnTo>
                    <a:pt x="100" y="36"/>
                  </a:lnTo>
                  <a:lnTo>
                    <a:pt x="100" y="38"/>
                  </a:lnTo>
                  <a:lnTo>
                    <a:pt x="98" y="38"/>
                  </a:lnTo>
                  <a:lnTo>
                    <a:pt x="96" y="39"/>
                  </a:lnTo>
                  <a:lnTo>
                    <a:pt x="90" y="40"/>
                  </a:lnTo>
                  <a:lnTo>
                    <a:pt x="87" y="40"/>
                  </a:lnTo>
                  <a:lnTo>
                    <a:pt x="83" y="40"/>
                  </a:lnTo>
                  <a:lnTo>
                    <a:pt x="79" y="40"/>
                  </a:lnTo>
                  <a:lnTo>
                    <a:pt x="77" y="40"/>
                  </a:lnTo>
                  <a:lnTo>
                    <a:pt x="76" y="41"/>
                  </a:lnTo>
                  <a:lnTo>
                    <a:pt x="76" y="41"/>
                  </a:lnTo>
                  <a:lnTo>
                    <a:pt x="79" y="43"/>
                  </a:lnTo>
                  <a:lnTo>
                    <a:pt x="79" y="46"/>
                  </a:lnTo>
                  <a:lnTo>
                    <a:pt x="75" y="48"/>
                  </a:lnTo>
                  <a:lnTo>
                    <a:pt x="72" y="50"/>
                  </a:lnTo>
                  <a:lnTo>
                    <a:pt x="69" y="51"/>
                  </a:lnTo>
                  <a:lnTo>
                    <a:pt x="65" y="51"/>
                  </a:lnTo>
                  <a:lnTo>
                    <a:pt x="60" y="51"/>
                  </a:lnTo>
                  <a:lnTo>
                    <a:pt x="56" y="51"/>
                  </a:lnTo>
                  <a:lnTo>
                    <a:pt x="52" y="51"/>
                  </a:lnTo>
                  <a:lnTo>
                    <a:pt x="45" y="49"/>
                  </a:lnTo>
                  <a:lnTo>
                    <a:pt x="40" y="47"/>
                  </a:lnTo>
                  <a:lnTo>
                    <a:pt x="43" y="51"/>
                  </a:lnTo>
                  <a:lnTo>
                    <a:pt x="48" y="56"/>
                  </a:lnTo>
                  <a:lnTo>
                    <a:pt x="51" y="57"/>
                  </a:lnTo>
                  <a:lnTo>
                    <a:pt x="56" y="58"/>
                  </a:lnTo>
                  <a:lnTo>
                    <a:pt x="56" y="62"/>
                  </a:lnTo>
                  <a:lnTo>
                    <a:pt x="55" y="66"/>
                  </a:lnTo>
                  <a:lnTo>
                    <a:pt x="56" y="68"/>
                  </a:lnTo>
                  <a:lnTo>
                    <a:pt x="56" y="71"/>
                  </a:lnTo>
                  <a:lnTo>
                    <a:pt x="55" y="71"/>
                  </a:lnTo>
                  <a:lnTo>
                    <a:pt x="52" y="68"/>
                  </a:lnTo>
                  <a:lnTo>
                    <a:pt x="50" y="65"/>
                  </a:lnTo>
                  <a:lnTo>
                    <a:pt x="49" y="64"/>
                  </a:lnTo>
                  <a:lnTo>
                    <a:pt x="47" y="64"/>
                  </a:lnTo>
                  <a:lnTo>
                    <a:pt x="44" y="66"/>
                  </a:lnTo>
                  <a:lnTo>
                    <a:pt x="42" y="68"/>
                  </a:lnTo>
                  <a:lnTo>
                    <a:pt x="41" y="68"/>
                  </a:lnTo>
                  <a:lnTo>
                    <a:pt x="40" y="66"/>
                  </a:lnTo>
                  <a:lnTo>
                    <a:pt x="38" y="64"/>
                  </a:lnTo>
                  <a:lnTo>
                    <a:pt x="35" y="63"/>
                  </a:lnTo>
                  <a:lnTo>
                    <a:pt x="32" y="62"/>
                  </a:lnTo>
                  <a:lnTo>
                    <a:pt x="28" y="60"/>
                  </a:lnTo>
                  <a:lnTo>
                    <a:pt x="26" y="60"/>
                  </a:lnTo>
                  <a:lnTo>
                    <a:pt x="24" y="60"/>
                  </a:lnTo>
                  <a:lnTo>
                    <a:pt x="23" y="62"/>
                  </a:lnTo>
                  <a:lnTo>
                    <a:pt x="23" y="62"/>
                  </a:lnTo>
                  <a:lnTo>
                    <a:pt x="24" y="63"/>
                  </a:lnTo>
                  <a:lnTo>
                    <a:pt x="26" y="64"/>
                  </a:lnTo>
                  <a:lnTo>
                    <a:pt x="28" y="65"/>
                  </a:lnTo>
                  <a:lnTo>
                    <a:pt x="32" y="70"/>
                  </a:lnTo>
                  <a:lnTo>
                    <a:pt x="34" y="72"/>
                  </a:lnTo>
                  <a:lnTo>
                    <a:pt x="35" y="74"/>
                  </a:lnTo>
                  <a:lnTo>
                    <a:pt x="34" y="77"/>
                  </a:lnTo>
                  <a:lnTo>
                    <a:pt x="34" y="80"/>
                  </a:lnTo>
                  <a:lnTo>
                    <a:pt x="34" y="80"/>
                  </a:lnTo>
                  <a:lnTo>
                    <a:pt x="32" y="80"/>
                  </a:lnTo>
                  <a:lnTo>
                    <a:pt x="31" y="79"/>
                  </a:lnTo>
                  <a:lnTo>
                    <a:pt x="27" y="77"/>
                  </a:lnTo>
                  <a:lnTo>
                    <a:pt x="25" y="75"/>
                  </a:lnTo>
                  <a:lnTo>
                    <a:pt x="23" y="74"/>
                  </a:lnTo>
                  <a:lnTo>
                    <a:pt x="22" y="72"/>
                  </a:lnTo>
                  <a:lnTo>
                    <a:pt x="19" y="72"/>
                  </a:lnTo>
                  <a:lnTo>
                    <a:pt x="17" y="72"/>
                  </a:lnTo>
                  <a:lnTo>
                    <a:pt x="16" y="75"/>
                  </a:lnTo>
                  <a:lnTo>
                    <a:pt x="15" y="76"/>
                  </a:lnTo>
                  <a:lnTo>
                    <a:pt x="16" y="77"/>
                  </a:lnTo>
                  <a:lnTo>
                    <a:pt x="18" y="80"/>
                  </a:lnTo>
                  <a:lnTo>
                    <a:pt x="20" y="82"/>
                  </a:lnTo>
                  <a:lnTo>
                    <a:pt x="20" y="87"/>
                  </a:lnTo>
                  <a:lnTo>
                    <a:pt x="20" y="89"/>
                  </a:lnTo>
                  <a:lnTo>
                    <a:pt x="19" y="89"/>
                  </a:lnTo>
                  <a:lnTo>
                    <a:pt x="18" y="88"/>
                  </a:lnTo>
                  <a:lnTo>
                    <a:pt x="17" y="87"/>
                  </a:lnTo>
                  <a:lnTo>
                    <a:pt x="14" y="84"/>
                  </a:lnTo>
                  <a:lnTo>
                    <a:pt x="11" y="83"/>
                  </a:lnTo>
                  <a:lnTo>
                    <a:pt x="9" y="80"/>
                  </a:lnTo>
                  <a:lnTo>
                    <a:pt x="7" y="7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7" name="Freeform 634"/>
            <p:cNvSpPr>
              <a:spLocks/>
            </p:cNvSpPr>
            <p:nvPr/>
          </p:nvSpPr>
          <p:spPr bwMode="gray">
            <a:xfrm>
              <a:off x="3962400" y="5427663"/>
              <a:ext cx="31750" cy="28575"/>
            </a:xfrm>
            <a:custGeom>
              <a:avLst/>
              <a:gdLst/>
              <a:ahLst/>
              <a:cxnLst>
                <a:cxn ang="0">
                  <a:pos x="0" y="68"/>
                </a:cxn>
                <a:cxn ang="0">
                  <a:pos x="7" y="67"/>
                </a:cxn>
                <a:cxn ang="0">
                  <a:pos x="6" y="63"/>
                </a:cxn>
                <a:cxn ang="0">
                  <a:pos x="7" y="59"/>
                </a:cxn>
                <a:cxn ang="0">
                  <a:pos x="6" y="55"/>
                </a:cxn>
                <a:cxn ang="0">
                  <a:pos x="15" y="47"/>
                </a:cxn>
                <a:cxn ang="0">
                  <a:pos x="23" y="40"/>
                </a:cxn>
                <a:cxn ang="0">
                  <a:pos x="31" y="34"/>
                </a:cxn>
                <a:cxn ang="0">
                  <a:pos x="34" y="42"/>
                </a:cxn>
                <a:cxn ang="0">
                  <a:pos x="35" y="44"/>
                </a:cxn>
                <a:cxn ang="0">
                  <a:pos x="38" y="33"/>
                </a:cxn>
                <a:cxn ang="0">
                  <a:pos x="32" y="23"/>
                </a:cxn>
                <a:cxn ang="0">
                  <a:pos x="35" y="26"/>
                </a:cxn>
                <a:cxn ang="0">
                  <a:pos x="34" y="17"/>
                </a:cxn>
                <a:cxn ang="0">
                  <a:pos x="39" y="11"/>
                </a:cxn>
                <a:cxn ang="0">
                  <a:pos x="41" y="2"/>
                </a:cxn>
                <a:cxn ang="0">
                  <a:pos x="45" y="2"/>
                </a:cxn>
                <a:cxn ang="0">
                  <a:pos x="71" y="11"/>
                </a:cxn>
                <a:cxn ang="0">
                  <a:pos x="68" y="16"/>
                </a:cxn>
                <a:cxn ang="0">
                  <a:pos x="63" y="11"/>
                </a:cxn>
                <a:cxn ang="0">
                  <a:pos x="61" y="16"/>
                </a:cxn>
                <a:cxn ang="0">
                  <a:pos x="71" y="24"/>
                </a:cxn>
                <a:cxn ang="0">
                  <a:pos x="75" y="31"/>
                </a:cxn>
                <a:cxn ang="0">
                  <a:pos x="77" y="25"/>
                </a:cxn>
                <a:cxn ang="0">
                  <a:pos x="73" y="20"/>
                </a:cxn>
                <a:cxn ang="0">
                  <a:pos x="73" y="15"/>
                </a:cxn>
                <a:cxn ang="0">
                  <a:pos x="81" y="11"/>
                </a:cxn>
                <a:cxn ang="0">
                  <a:pos x="91" y="10"/>
                </a:cxn>
                <a:cxn ang="0">
                  <a:pos x="100" y="19"/>
                </a:cxn>
                <a:cxn ang="0">
                  <a:pos x="99" y="22"/>
                </a:cxn>
                <a:cxn ang="0">
                  <a:pos x="84" y="22"/>
                </a:cxn>
                <a:cxn ang="0">
                  <a:pos x="85" y="26"/>
                </a:cxn>
                <a:cxn ang="0">
                  <a:pos x="96" y="27"/>
                </a:cxn>
                <a:cxn ang="0">
                  <a:pos x="97" y="32"/>
                </a:cxn>
                <a:cxn ang="0">
                  <a:pos x="98" y="34"/>
                </a:cxn>
                <a:cxn ang="0">
                  <a:pos x="98" y="38"/>
                </a:cxn>
                <a:cxn ang="0">
                  <a:pos x="87" y="40"/>
                </a:cxn>
                <a:cxn ang="0">
                  <a:pos x="77" y="40"/>
                </a:cxn>
                <a:cxn ang="0">
                  <a:pos x="79" y="43"/>
                </a:cxn>
                <a:cxn ang="0">
                  <a:pos x="72" y="50"/>
                </a:cxn>
                <a:cxn ang="0">
                  <a:pos x="60" y="51"/>
                </a:cxn>
                <a:cxn ang="0">
                  <a:pos x="45" y="49"/>
                </a:cxn>
                <a:cxn ang="0">
                  <a:pos x="48" y="56"/>
                </a:cxn>
                <a:cxn ang="0">
                  <a:pos x="56" y="62"/>
                </a:cxn>
                <a:cxn ang="0">
                  <a:pos x="56" y="71"/>
                </a:cxn>
                <a:cxn ang="0">
                  <a:pos x="50" y="65"/>
                </a:cxn>
                <a:cxn ang="0">
                  <a:pos x="44" y="66"/>
                </a:cxn>
                <a:cxn ang="0">
                  <a:pos x="40" y="66"/>
                </a:cxn>
                <a:cxn ang="0">
                  <a:pos x="32" y="62"/>
                </a:cxn>
                <a:cxn ang="0">
                  <a:pos x="24" y="60"/>
                </a:cxn>
                <a:cxn ang="0">
                  <a:pos x="24" y="63"/>
                </a:cxn>
                <a:cxn ang="0">
                  <a:pos x="32" y="70"/>
                </a:cxn>
                <a:cxn ang="0">
                  <a:pos x="34" y="77"/>
                </a:cxn>
                <a:cxn ang="0">
                  <a:pos x="32" y="80"/>
                </a:cxn>
                <a:cxn ang="0">
                  <a:pos x="25" y="75"/>
                </a:cxn>
                <a:cxn ang="0">
                  <a:pos x="19" y="72"/>
                </a:cxn>
                <a:cxn ang="0">
                  <a:pos x="15" y="76"/>
                </a:cxn>
                <a:cxn ang="0">
                  <a:pos x="20" y="82"/>
                </a:cxn>
                <a:cxn ang="0">
                  <a:pos x="19" y="89"/>
                </a:cxn>
                <a:cxn ang="0">
                  <a:pos x="14" y="84"/>
                </a:cxn>
                <a:cxn ang="0">
                  <a:pos x="7" y="76"/>
                </a:cxn>
              </a:cxnLst>
              <a:rect l="0" t="0" r="r" b="b"/>
              <a:pathLst>
                <a:path w="100" h="89">
                  <a:moveTo>
                    <a:pt x="7" y="76"/>
                  </a:moveTo>
                  <a:lnTo>
                    <a:pt x="3" y="73"/>
                  </a:lnTo>
                  <a:lnTo>
                    <a:pt x="0" y="68"/>
                  </a:lnTo>
                  <a:lnTo>
                    <a:pt x="3" y="70"/>
                  </a:lnTo>
                  <a:lnTo>
                    <a:pt x="6" y="68"/>
                  </a:lnTo>
                  <a:lnTo>
                    <a:pt x="7" y="67"/>
                  </a:lnTo>
                  <a:lnTo>
                    <a:pt x="7" y="66"/>
                  </a:lnTo>
                  <a:lnTo>
                    <a:pt x="7" y="65"/>
                  </a:lnTo>
                  <a:lnTo>
                    <a:pt x="6" y="63"/>
                  </a:lnTo>
                  <a:lnTo>
                    <a:pt x="6" y="62"/>
                  </a:lnTo>
                  <a:lnTo>
                    <a:pt x="6" y="60"/>
                  </a:lnTo>
                  <a:lnTo>
                    <a:pt x="7" y="59"/>
                  </a:lnTo>
                  <a:lnTo>
                    <a:pt x="8" y="58"/>
                  </a:lnTo>
                  <a:lnTo>
                    <a:pt x="7" y="57"/>
                  </a:lnTo>
                  <a:lnTo>
                    <a:pt x="6" y="55"/>
                  </a:lnTo>
                  <a:lnTo>
                    <a:pt x="10" y="54"/>
                  </a:lnTo>
                  <a:lnTo>
                    <a:pt x="11" y="52"/>
                  </a:lnTo>
                  <a:lnTo>
                    <a:pt x="15" y="47"/>
                  </a:lnTo>
                  <a:lnTo>
                    <a:pt x="19" y="43"/>
                  </a:lnTo>
                  <a:lnTo>
                    <a:pt x="22" y="42"/>
                  </a:lnTo>
                  <a:lnTo>
                    <a:pt x="23" y="40"/>
                  </a:lnTo>
                  <a:lnTo>
                    <a:pt x="26" y="36"/>
                  </a:lnTo>
                  <a:lnTo>
                    <a:pt x="28" y="34"/>
                  </a:lnTo>
                  <a:lnTo>
                    <a:pt x="31" y="34"/>
                  </a:lnTo>
                  <a:lnTo>
                    <a:pt x="34" y="36"/>
                  </a:lnTo>
                  <a:lnTo>
                    <a:pt x="34" y="39"/>
                  </a:lnTo>
                  <a:lnTo>
                    <a:pt x="34" y="42"/>
                  </a:lnTo>
                  <a:lnTo>
                    <a:pt x="34" y="43"/>
                  </a:lnTo>
                  <a:lnTo>
                    <a:pt x="35" y="43"/>
                  </a:lnTo>
                  <a:lnTo>
                    <a:pt x="35" y="44"/>
                  </a:lnTo>
                  <a:lnTo>
                    <a:pt x="38" y="44"/>
                  </a:lnTo>
                  <a:lnTo>
                    <a:pt x="38" y="39"/>
                  </a:lnTo>
                  <a:lnTo>
                    <a:pt x="38" y="33"/>
                  </a:lnTo>
                  <a:lnTo>
                    <a:pt x="33" y="28"/>
                  </a:lnTo>
                  <a:lnTo>
                    <a:pt x="28" y="24"/>
                  </a:lnTo>
                  <a:lnTo>
                    <a:pt x="32" y="23"/>
                  </a:lnTo>
                  <a:lnTo>
                    <a:pt x="33" y="24"/>
                  </a:lnTo>
                  <a:lnTo>
                    <a:pt x="34" y="25"/>
                  </a:lnTo>
                  <a:lnTo>
                    <a:pt x="35" y="26"/>
                  </a:lnTo>
                  <a:lnTo>
                    <a:pt x="36" y="23"/>
                  </a:lnTo>
                  <a:lnTo>
                    <a:pt x="36" y="19"/>
                  </a:lnTo>
                  <a:lnTo>
                    <a:pt x="34" y="17"/>
                  </a:lnTo>
                  <a:lnTo>
                    <a:pt x="31" y="14"/>
                  </a:lnTo>
                  <a:lnTo>
                    <a:pt x="35" y="13"/>
                  </a:lnTo>
                  <a:lnTo>
                    <a:pt x="39" y="11"/>
                  </a:lnTo>
                  <a:lnTo>
                    <a:pt x="41" y="9"/>
                  </a:lnTo>
                  <a:lnTo>
                    <a:pt x="43" y="7"/>
                  </a:lnTo>
                  <a:lnTo>
                    <a:pt x="41" y="2"/>
                  </a:lnTo>
                  <a:lnTo>
                    <a:pt x="40" y="0"/>
                  </a:lnTo>
                  <a:lnTo>
                    <a:pt x="41" y="0"/>
                  </a:lnTo>
                  <a:lnTo>
                    <a:pt x="45" y="2"/>
                  </a:lnTo>
                  <a:lnTo>
                    <a:pt x="58" y="5"/>
                  </a:lnTo>
                  <a:lnTo>
                    <a:pt x="69" y="7"/>
                  </a:lnTo>
                  <a:lnTo>
                    <a:pt x="71" y="11"/>
                  </a:lnTo>
                  <a:lnTo>
                    <a:pt x="71" y="15"/>
                  </a:lnTo>
                  <a:lnTo>
                    <a:pt x="69" y="15"/>
                  </a:lnTo>
                  <a:lnTo>
                    <a:pt x="68" y="16"/>
                  </a:lnTo>
                  <a:lnTo>
                    <a:pt x="67" y="15"/>
                  </a:lnTo>
                  <a:lnTo>
                    <a:pt x="65" y="13"/>
                  </a:lnTo>
                  <a:lnTo>
                    <a:pt x="63" y="11"/>
                  </a:lnTo>
                  <a:lnTo>
                    <a:pt x="61" y="11"/>
                  </a:lnTo>
                  <a:lnTo>
                    <a:pt x="61" y="14"/>
                  </a:lnTo>
                  <a:lnTo>
                    <a:pt x="61" y="16"/>
                  </a:lnTo>
                  <a:lnTo>
                    <a:pt x="64" y="18"/>
                  </a:lnTo>
                  <a:lnTo>
                    <a:pt x="66" y="20"/>
                  </a:lnTo>
                  <a:lnTo>
                    <a:pt x="71" y="24"/>
                  </a:lnTo>
                  <a:lnTo>
                    <a:pt x="74" y="26"/>
                  </a:lnTo>
                  <a:lnTo>
                    <a:pt x="74" y="28"/>
                  </a:lnTo>
                  <a:lnTo>
                    <a:pt x="75" y="31"/>
                  </a:lnTo>
                  <a:lnTo>
                    <a:pt x="76" y="31"/>
                  </a:lnTo>
                  <a:lnTo>
                    <a:pt x="77" y="28"/>
                  </a:lnTo>
                  <a:lnTo>
                    <a:pt x="77" y="25"/>
                  </a:lnTo>
                  <a:lnTo>
                    <a:pt x="76" y="23"/>
                  </a:lnTo>
                  <a:lnTo>
                    <a:pt x="75" y="22"/>
                  </a:lnTo>
                  <a:lnTo>
                    <a:pt x="73" y="20"/>
                  </a:lnTo>
                  <a:lnTo>
                    <a:pt x="72" y="18"/>
                  </a:lnTo>
                  <a:lnTo>
                    <a:pt x="72" y="16"/>
                  </a:lnTo>
                  <a:lnTo>
                    <a:pt x="73" y="15"/>
                  </a:lnTo>
                  <a:lnTo>
                    <a:pt x="74" y="14"/>
                  </a:lnTo>
                  <a:lnTo>
                    <a:pt x="76" y="13"/>
                  </a:lnTo>
                  <a:lnTo>
                    <a:pt x="81" y="11"/>
                  </a:lnTo>
                  <a:lnTo>
                    <a:pt x="84" y="10"/>
                  </a:lnTo>
                  <a:lnTo>
                    <a:pt x="89" y="9"/>
                  </a:lnTo>
                  <a:lnTo>
                    <a:pt x="91" y="10"/>
                  </a:lnTo>
                  <a:lnTo>
                    <a:pt x="96" y="13"/>
                  </a:lnTo>
                  <a:lnTo>
                    <a:pt x="98" y="17"/>
                  </a:lnTo>
                  <a:lnTo>
                    <a:pt x="100" y="19"/>
                  </a:lnTo>
                  <a:lnTo>
                    <a:pt x="100" y="20"/>
                  </a:lnTo>
                  <a:lnTo>
                    <a:pt x="100" y="22"/>
                  </a:lnTo>
                  <a:lnTo>
                    <a:pt x="99" y="22"/>
                  </a:lnTo>
                  <a:lnTo>
                    <a:pt x="97" y="23"/>
                  </a:lnTo>
                  <a:lnTo>
                    <a:pt x="91" y="22"/>
                  </a:lnTo>
                  <a:lnTo>
                    <a:pt x="84" y="22"/>
                  </a:lnTo>
                  <a:lnTo>
                    <a:pt x="83" y="24"/>
                  </a:lnTo>
                  <a:lnTo>
                    <a:pt x="83" y="25"/>
                  </a:lnTo>
                  <a:lnTo>
                    <a:pt x="85" y="26"/>
                  </a:lnTo>
                  <a:lnTo>
                    <a:pt x="89" y="26"/>
                  </a:lnTo>
                  <a:lnTo>
                    <a:pt x="92" y="26"/>
                  </a:lnTo>
                  <a:lnTo>
                    <a:pt x="96" y="27"/>
                  </a:lnTo>
                  <a:lnTo>
                    <a:pt x="98" y="28"/>
                  </a:lnTo>
                  <a:lnTo>
                    <a:pt x="99" y="31"/>
                  </a:lnTo>
                  <a:lnTo>
                    <a:pt x="97" y="32"/>
                  </a:lnTo>
                  <a:lnTo>
                    <a:pt x="96" y="33"/>
                  </a:lnTo>
                  <a:lnTo>
                    <a:pt x="95" y="34"/>
                  </a:lnTo>
                  <a:lnTo>
                    <a:pt x="98" y="34"/>
                  </a:lnTo>
                  <a:lnTo>
                    <a:pt x="100" y="36"/>
                  </a:lnTo>
                  <a:lnTo>
                    <a:pt x="100" y="38"/>
                  </a:lnTo>
                  <a:lnTo>
                    <a:pt x="98" y="38"/>
                  </a:lnTo>
                  <a:lnTo>
                    <a:pt x="96" y="39"/>
                  </a:lnTo>
                  <a:lnTo>
                    <a:pt x="90" y="40"/>
                  </a:lnTo>
                  <a:lnTo>
                    <a:pt x="87" y="40"/>
                  </a:lnTo>
                  <a:lnTo>
                    <a:pt x="83" y="40"/>
                  </a:lnTo>
                  <a:lnTo>
                    <a:pt x="79" y="40"/>
                  </a:lnTo>
                  <a:lnTo>
                    <a:pt x="77" y="40"/>
                  </a:lnTo>
                  <a:lnTo>
                    <a:pt x="76" y="41"/>
                  </a:lnTo>
                  <a:lnTo>
                    <a:pt x="76" y="41"/>
                  </a:lnTo>
                  <a:lnTo>
                    <a:pt x="79" y="43"/>
                  </a:lnTo>
                  <a:lnTo>
                    <a:pt x="79" y="46"/>
                  </a:lnTo>
                  <a:lnTo>
                    <a:pt x="75" y="48"/>
                  </a:lnTo>
                  <a:lnTo>
                    <a:pt x="72" y="50"/>
                  </a:lnTo>
                  <a:lnTo>
                    <a:pt x="69" y="51"/>
                  </a:lnTo>
                  <a:lnTo>
                    <a:pt x="65" y="51"/>
                  </a:lnTo>
                  <a:lnTo>
                    <a:pt x="60" y="51"/>
                  </a:lnTo>
                  <a:lnTo>
                    <a:pt x="56" y="51"/>
                  </a:lnTo>
                  <a:lnTo>
                    <a:pt x="52" y="51"/>
                  </a:lnTo>
                  <a:lnTo>
                    <a:pt x="45" y="49"/>
                  </a:lnTo>
                  <a:lnTo>
                    <a:pt x="40" y="47"/>
                  </a:lnTo>
                  <a:lnTo>
                    <a:pt x="43" y="51"/>
                  </a:lnTo>
                  <a:lnTo>
                    <a:pt x="48" y="56"/>
                  </a:lnTo>
                  <a:lnTo>
                    <a:pt x="51" y="57"/>
                  </a:lnTo>
                  <a:lnTo>
                    <a:pt x="56" y="58"/>
                  </a:lnTo>
                  <a:lnTo>
                    <a:pt x="56" y="62"/>
                  </a:lnTo>
                  <a:lnTo>
                    <a:pt x="55" y="66"/>
                  </a:lnTo>
                  <a:lnTo>
                    <a:pt x="56" y="68"/>
                  </a:lnTo>
                  <a:lnTo>
                    <a:pt x="56" y="71"/>
                  </a:lnTo>
                  <a:lnTo>
                    <a:pt x="55" y="71"/>
                  </a:lnTo>
                  <a:lnTo>
                    <a:pt x="52" y="68"/>
                  </a:lnTo>
                  <a:lnTo>
                    <a:pt x="50" y="65"/>
                  </a:lnTo>
                  <a:lnTo>
                    <a:pt x="49" y="64"/>
                  </a:lnTo>
                  <a:lnTo>
                    <a:pt x="47" y="64"/>
                  </a:lnTo>
                  <a:lnTo>
                    <a:pt x="44" y="66"/>
                  </a:lnTo>
                  <a:lnTo>
                    <a:pt x="42" y="68"/>
                  </a:lnTo>
                  <a:lnTo>
                    <a:pt x="41" y="68"/>
                  </a:lnTo>
                  <a:lnTo>
                    <a:pt x="40" y="66"/>
                  </a:lnTo>
                  <a:lnTo>
                    <a:pt x="38" y="64"/>
                  </a:lnTo>
                  <a:lnTo>
                    <a:pt x="35" y="63"/>
                  </a:lnTo>
                  <a:lnTo>
                    <a:pt x="32" y="62"/>
                  </a:lnTo>
                  <a:lnTo>
                    <a:pt x="28" y="60"/>
                  </a:lnTo>
                  <a:lnTo>
                    <a:pt x="26" y="60"/>
                  </a:lnTo>
                  <a:lnTo>
                    <a:pt x="24" y="60"/>
                  </a:lnTo>
                  <a:lnTo>
                    <a:pt x="23" y="62"/>
                  </a:lnTo>
                  <a:lnTo>
                    <a:pt x="23" y="62"/>
                  </a:lnTo>
                  <a:lnTo>
                    <a:pt x="24" y="63"/>
                  </a:lnTo>
                  <a:lnTo>
                    <a:pt x="26" y="64"/>
                  </a:lnTo>
                  <a:lnTo>
                    <a:pt x="28" y="65"/>
                  </a:lnTo>
                  <a:lnTo>
                    <a:pt x="32" y="70"/>
                  </a:lnTo>
                  <a:lnTo>
                    <a:pt x="34" y="72"/>
                  </a:lnTo>
                  <a:lnTo>
                    <a:pt x="35" y="74"/>
                  </a:lnTo>
                  <a:lnTo>
                    <a:pt x="34" y="77"/>
                  </a:lnTo>
                  <a:lnTo>
                    <a:pt x="34" y="80"/>
                  </a:lnTo>
                  <a:lnTo>
                    <a:pt x="34" y="80"/>
                  </a:lnTo>
                  <a:lnTo>
                    <a:pt x="32" y="80"/>
                  </a:lnTo>
                  <a:lnTo>
                    <a:pt x="31" y="79"/>
                  </a:lnTo>
                  <a:lnTo>
                    <a:pt x="27" y="77"/>
                  </a:lnTo>
                  <a:lnTo>
                    <a:pt x="25" y="75"/>
                  </a:lnTo>
                  <a:lnTo>
                    <a:pt x="23" y="74"/>
                  </a:lnTo>
                  <a:lnTo>
                    <a:pt x="22" y="72"/>
                  </a:lnTo>
                  <a:lnTo>
                    <a:pt x="19" y="72"/>
                  </a:lnTo>
                  <a:lnTo>
                    <a:pt x="17" y="72"/>
                  </a:lnTo>
                  <a:lnTo>
                    <a:pt x="16" y="75"/>
                  </a:lnTo>
                  <a:lnTo>
                    <a:pt x="15" y="76"/>
                  </a:lnTo>
                  <a:lnTo>
                    <a:pt x="16" y="77"/>
                  </a:lnTo>
                  <a:lnTo>
                    <a:pt x="18" y="80"/>
                  </a:lnTo>
                  <a:lnTo>
                    <a:pt x="20" y="82"/>
                  </a:lnTo>
                  <a:lnTo>
                    <a:pt x="20" y="87"/>
                  </a:lnTo>
                  <a:lnTo>
                    <a:pt x="20" y="89"/>
                  </a:lnTo>
                  <a:lnTo>
                    <a:pt x="19" y="89"/>
                  </a:lnTo>
                  <a:lnTo>
                    <a:pt x="18" y="88"/>
                  </a:lnTo>
                  <a:lnTo>
                    <a:pt x="17" y="87"/>
                  </a:lnTo>
                  <a:lnTo>
                    <a:pt x="14" y="84"/>
                  </a:lnTo>
                  <a:lnTo>
                    <a:pt x="11" y="83"/>
                  </a:lnTo>
                  <a:lnTo>
                    <a:pt x="9" y="80"/>
                  </a:lnTo>
                  <a:lnTo>
                    <a:pt x="7" y="7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8" name="Freeform 635"/>
            <p:cNvSpPr>
              <a:spLocks/>
            </p:cNvSpPr>
            <p:nvPr/>
          </p:nvSpPr>
          <p:spPr bwMode="gray">
            <a:xfrm>
              <a:off x="7815263" y="2774951"/>
              <a:ext cx="61913" cy="38100"/>
            </a:xfrm>
            <a:custGeom>
              <a:avLst/>
              <a:gdLst/>
              <a:ahLst/>
              <a:cxnLst>
                <a:cxn ang="0">
                  <a:pos x="58" y="104"/>
                </a:cxn>
                <a:cxn ang="0">
                  <a:pos x="53" y="113"/>
                </a:cxn>
                <a:cxn ang="0">
                  <a:pos x="46" y="116"/>
                </a:cxn>
                <a:cxn ang="0">
                  <a:pos x="34" y="116"/>
                </a:cxn>
                <a:cxn ang="0">
                  <a:pos x="24" y="117"/>
                </a:cxn>
                <a:cxn ang="0">
                  <a:pos x="12" y="122"/>
                </a:cxn>
                <a:cxn ang="0">
                  <a:pos x="4" y="123"/>
                </a:cxn>
                <a:cxn ang="0">
                  <a:pos x="1" y="121"/>
                </a:cxn>
                <a:cxn ang="0">
                  <a:pos x="1" y="114"/>
                </a:cxn>
                <a:cxn ang="0">
                  <a:pos x="0" y="101"/>
                </a:cxn>
                <a:cxn ang="0">
                  <a:pos x="1" y="82"/>
                </a:cxn>
                <a:cxn ang="0">
                  <a:pos x="10" y="63"/>
                </a:cxn>
                <a:cxn ang="0">
                  <a:pos x="31" y="41"/>
                </a:cxn>
                <a:cxn ang="0">
                  <a:pos x="49" y="22"/>
                </a:cxn>
                <a:cxn ang="0">
                  <a:pos x="61" y="10"/>
                </a:cxn>
                <a:cxn ang="0">
                  <a:pos x="73" y="6"/>
                </a:cxn>
                <a:cxn ang="0">
                  <a:pos x="83" y="4"/>
                </a:cxn>
                <a:cxn ang="0">
                  <a:pos x="94" y="4"/>
                </a:cxn>
                <a:cxn ang="0">
                  <a:pos x="105" y="2"/>
                </a:cxn>
                <a:cxn ang="0">
                  <a:pos x="120" y="0"/>
                </a:cxn>
                <a:cxn ang="0">
                  <a:pos x="134" y="6"/>
                </a:cxn>
                <a:cxn ang="0">
                  <a:pos x="158" y="24"/>
                </a:cxn>
                <a:cxn ang="0">
                  <a:pos x="185" y="44"/>
                </a:cxn>
                <a:cxn ang="0">
                  <a:pos x="193" y="58"/>
                </a:cxn>
                <a:cxn ang="0">
                  <a:pos x="193" y="65"/>
                </a:cxn>
                <a:cxn ang="0">
                  <a:pos x="189" y="73"/>
                </a:cxn>
                <a:cxn ang="0">
                  <a:pos x="180" y="79"/>
                </a:cxn>
                <a:cxn ang="0">
                  <a:pos x="158" y="91"/>
                </a:cxn>
                <a:cxn ang="0">
                  <a:pos x="128" y="103"/>
                </a:cxn>
                <a:cxn ang="0">
                  <a:pos x="99" y="108"/>
                </a:cxn>
                <a:cxn ang="0">
                  <a:pos x="86" y="107"/>
                </a:cxn>
                <a:cxn ang="0">
                  <a:pos x="74" y="101"/>
                </a:cxn>
                <a:cxn ang="0">
                  <a:pos x="70" y="98"/>
                </a:cxn>
                <a:cxn ang="0">
                  <a:pos x="64" y="97"/>
                </a:cxn>
              </a:cxnLst>
              <a:rect l="0" t="0" r="r" b="b"/>
              <a:pathLst>
                <a:path w="194" h="124">
                  <a:moveTo>
                    <a:pt x="64" y="97"/>
                  </a:moveTo>
                  <a:lnTo>
                    <a:pt x="58" y="104"/>
                  </a:lnTo>
                  <a:lnTo>
                    <a:pt x="55" y="111"/>
                  </a:lnTo>
                  <a:lnTo>
                    <a:pt x="53" y="113"/>
                  </a:lnTo>
                  <a:lnTo>
                    <a:pt x="49" y="115"/>
                  </a:lnTo>
                  <a:lnTo>
                    <a:pt x="46" y="116"/>
                  </a:lnTo>
                  <a:lnTo>
                    <a:pt x="41" y="116"/>
                  </a:lnTo>
                  <a:lnTo>
                    <a:pt x="34" y="116"/>
                  </a:lnTo>
                  <a:lnTo>
                    <a:pt x="30" y="116"/>
                  </a:lnTo>
                  <a:lnTo>
                    <a:pt x="24" y="117"/>
                  </a:lnTo>
                  <a:lnTo>
                    <a:pt x="18" y="118"/>
                  </a:lnTo>
                  <a:lnTo>
                    <a:pt x="12" y="122"/>
                  </a:lnTo>
                  <a:lnTo>
                    <a:pt x="6" y="124"/>
                  </a:lnTo>
                  <a:lnTo>
                    <a:pt x="4" y="123"/>
                  </a:lnTo>
                  <a:lnTo>
                    <a:pt x="2" y="122"/>
                  </a:lnTo>
                  <a:lnTo>
                    <a:pt x="1" y="121"/>
                  </a:lnTo>
                  <a:lnTo>
                    <a:pt x="1" y="118"/>
                  </a:lnTo>
                  <a:lnTo>
                    <a:pt x="1" y="114"/>
                  </a:lnTo>
                  <a:lnTo>
                    <a:pt x="0" y="111"/>
                  </a:lnTo>
                  <a:lnTo>
                    <a:pt x="0" y="101"/>
                  </a:lnTo>
                  <a:lnTo>
                    <a:pt x="0" y="91"/>
                  </a:lnTo>
                  <a:lnTo>
                    <a:pt x="1" y="82"/>
                  </a:lnTo>
                  <a:lnTo>
                    <a:pt x="4" y="73"/>
                  </a:lnTo>
                  <a:lnTo>
                    <a:pt x="10" y="63"/>
                  </a:lnTo>
                  <a:lnTo>
                    <a:pt x="20" y="52"/>
                  </a:lnTo>
                  <a:lnTo>
                    <a:pt x="31" y="41"/>
                  </a:lnTo>
                  <a:lnTo>
                    <a:pt x="40" y="32"/>
                  </a:lnTo>
                  <a:lnTo>
                    <a:pt x="49" y="22"/>
                  </a:lnTo>
                  <a:lnTo>
                    <a:pt x="61" y="12"/>
                  </a:lnTo>
                  <a:lnTo>
                    <a:pt x="61" y="10"/>
                  </a:lnTo>
                  <a:lnTo>
                    <a:pt x="66" y="7"/>
                  </a:lnTo>
                  <a:lnTo>
                    <a:pt x="73" y="6"/>
                  </a:lnTo>
                  <a:lnTo>
                    <a:pt x="78" y="4"/>
                  </a:lnTo>
                  <a:lnTo>
                    <a:pt x="83" y="4"/>
                  </a:lnTo>
                  <a:lnTo>
                    <a:pt x="89" y="4"/>
                  </a:lnTo>
                  <a:lnTo>
                    <a:pt x="94" y="4"/>
                  </a:lnTo>
                  <a:lnTo>
                    <a:pt x="99" y="3"/>
                  </a:lnTo>
                  <a:lnTo>
                    <a:pt x="105" y="2"/>
                  </a:lnTo>
                  <a:lnTo>
                    <a:pt x="113" y="0"/>
                  </a:lnTo>
                  <a:lnTo>
                    <a:pt x="120" y="0"/>
                  </a:lnTo>
                  <a:lnTo>
                    <a:pt x="127" y="2"/>
                  </a:lnTo>
                  <a:lnTo>
                    <a:pt x="134" y="6"/>
                  </a:lnTo>
                  <a:lnTo>
                    <a:pt x="146" y="15"/>
                  </a:lnTo>
                  <a:lnTo>
                    <a:pt x="158" y="24"/>
                  </a:lnTo>
                  <a:lnTo>
                    <a:pt x="170" y="33"/>
                  </a:lnTo>
                  <a:lnTo>
                    <a:pt x="185" y="44"/>
                  </a:lnTo>
                  <a:lnTo>
                    <a:pt x="189" y="51"/>
                  </a:lnTo>
                  <a:lnTo>
                    <a:pt x="193" y="58"/>
                  </a:lnTo>
                  <a:lnTo>
                    <a:pt x="194" y="61"/>
                  </a:lnTo>
                  <a:lnTo>
                    <a:pt x="193" y="65"/>
                  </a:lnTo>
                  <a:lnTo>
                    <a:pt x="192" y="68"/>
                  </a:lnTo>
                  <a:lnTo>
                    <a:pt x="189" y="73"/>
                  </a:lnTo>
                  <a:lnTo>
                    <a:pt x="185" y="76"/>
                  </a:lnTo>
                  <a:lnTo>
                    <a:pt x="180" y="79"/>
                  </a:lnTo>
                  <a:lnTo>
                    <a:pt x="170" y="84"/>
                  </a:lnTo>
                  <a:lnTo>
                    <a:pt x="158" y="91"/>
                  </a:lnTo>
                  <a:lnTo>
                    <a:pt x="143" y="98"/>
                  </a:lnTo>
                  <a:lnTo>
                    <a:pt x="128" y="103"/>
                  </a:lnTo>
                  <a:lnTo>
                    <a:pt x="113" y="107"/>
                  </a:lnTo>
                  <a:lnTo>
                    <a:pt x="99" y="108"/>
                  </a:lnTo>
                  <a:lnTo>
                    <a:pt x="93" y="108"/>
                  </a:lnTo>
                  <a:lnTo>
                    <a:pt x="86" y="107"/>
                  </a:lnTo>
                  <a:lnTo>
                    <a:pt x="80" y="105"/>
                  </a:lnTo>
                  <a:lnTo>
                    <a:pt x="74" y="101"/>
                  </a:lnTo>
                  <a:lnTo>
                    <a:pt x="72" y="100"/>
                  </a:lnTo>
                  <a:lnTo>
                    <a:pt x="70" y="98"/>
                  </a:lnTo>
                  <a:lnTo>
                    <a:pt x="67" y="97"/>
                  </a:lnTo>
                  <a:lnTo>
                    <a:pt x="64" y="97"/>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19" name="Freeform 636"/>
            <p:cNvSpPr>
              <a:spLocks/>
            </p:cNvSpPr>
            <p:nvPr/>
          </p:nvSpPr>
          <p:spPr bwMode="gray">
            <a:xfrm>
              <a:off x="3363913" y="2205038"/>
              <a:ext cx="190500" cy="158750"/>
            </a:xfrm>
            <a:custGeom>
              <a:avLst/>
              <a:gdLst/>
              <a:ahLst/>
              <a:cxnLst>
                <a:cxn ang="0">
                  <a:pos x="46" y="95"/>
                </a:cxn>
                <a:cxn ang="0">
                  <a:pos x="87" y="102"/>
                </a:cxn>
                <a:cxn ang="0">
                  <a:pos x="127" y="87"/>
                </a:cxn>
                <a:cxn ang="0">
                  <a:pos x="66" y="124"/>
                </a:cxn>
                <a:cxn ang="0">
                  <a:pos x="53" y="169"/>
                </a:cxn>
                <a:cxn ang="0">
                  <a:pos x="71" y="173"/>
                </a:cxn>
                <a:cxn ang="0">
                  <a:pos x="86" y="202"/>
                </a:cxn>
                <a:cxn ang="0">
                  <a:pos x="114" y="183"/>
                </a:cxn>
                <a:cxn ang="0">
                  <a:pos x="132" y="166"/>
                </a:cxn>
                <a:cxn ang="0">
                  <a:pos x="131" y="207"/>
                </a:cxn>
                <a:cxn ang="0">
                  <a:pos x="162" y="185"/>
                </a:cxn>
                <a:cxn ang="0">
                  <a:pos x="179" y="165"/>
                </a:cxn>
                <a:cxn ang="0">
                  <a:pos x="192" y="170"/>
                </a:cxn>
                <a:cxn ang="0">
                  <a:pos x="224" y="155"/>
                </a:cxn>
                <a:cxn ang="0">
                  <a:pos x="218" y="195"/>
                </a:cxn>
                <a:cxn ang="0">
                  <a:pos x="246" y="222"/>
                </a:cxn>
                <a:cxn ang="0">
                  <a:pos x="310" y="219"/>
                </a:cxn>
                <a:cxn ang="0">
                  <a:pos x="225" y="236"/>
                </a:cxn>
                <a:cxn ang="0">
                  <a:pos x="171" y="243"/>
                </a:cxn>
                <a:cxn ang="0">
                  <a:pos x="135" y="272"/>
                </a:cxn>
                <a:cxn ang="0">
                  <a:pos x="138" y="306"/>
                </a:cxn>
                <a:cxn ang="0">
                  <a:pos x="155" y="341"/>
                </a:cxn>
                <a:cxn ang="0">
                  <a:pos x="186" y="387"/>
                </a:cxn>
                <a:cxn ang="0">
                  <a:pos x="219" y="380"/>
                </a:cxn>
                <a:cxn ang="0">
                  <a:pos x="218" y="404"/>
                </a:cxn>
                <a:cxn ang="0">
                  <a:pos x="196" y="428"/>
                </a:cxn>
                <a:cxn ang="0">
                  <a:pos x="233" y="463"/>
                </a:cxn>
                <a:cxn ang="0">
                  <a:pos x="307" y="501"/>
                </a:cxn>
                <a:cxn ang="0">
                  <a:pos x="330" y="484"/>
                </a:cxn>
                <a:cxn ang="0">
                  <a:pos x="311" y="452"/>
                </a:cxn>
                <a:cxn ang="0">
                  <a:pos x="341" y="458"/>
                </a:cxn>
                <a:cxn ang="0">
                  <a:pos x="370" y="492"/>
                </a:cxn>
                <a:cxn ang="0">
                  <a:pos x="343" y="406"/>
                </a:cxn>
                <a:cxn ang="0">
                  <a:pos x="358" y="407"/>
                </a:cxn>
                <a:cxn ang="0">
                  <a:pos x="396" y="485"/>
                </a:cxn>
                <a:cxn ang="0">
                  <a:pos x="414" y="462"/>
                </a:cxn>
                <a:cxn ang="0">
                  <a:pos x="407" y="391"/>
                </a:cxn>
                <a:cxn ang="0">
                  <a:pos x="427" y="401"/>
                </a:cxn>
                <a:cxn ang="0">
                  <a:pos x="453" y="391"/>
                </a:cxn>
                <a:cxn ang="0">
                  <a:pos x="436" y="329"/>
                </a:cxn>
                <a:cxn ang="0">
                  <a:pos x="446" y="291"/>
                </a:cxn>
                <a:cxn ang="0">
                  <a:pos x="453" y="356"/>
                </a:cxn>
                <a:cxn ang="0">
                  <a:pos x="478" y="344"/>
                </a:cxn>
                <a:cxn ang="0">
                  <a:pos x="500" y="288"/>
                </a:cxn>
                <a:cxn ang="0">
                  <a:pos x="502" y="272"/>
                </a:cxn>
                <a:cxn ang="0">
                  <a:pos x="513" y="296"/>
                </a:cxn>
                <a:cxn ang="0">
                  <a:pos x="542" y="247"/>
                </a:cxn>
                <a:cxn ang="0">
                  <a:pos x="600" y="216"/>
                </a:cxn>
                <a:cxn ang="0">
                  <a:pos x="579" y="151"/>
                </a:cxn>
                <a:cxn ang="0">
                  <a:pos x="554" y="132"/>
                </a:cxn>
                <a:cxn ang="0">
                  <a:pos x="541" y="110"/>
                </a:cxn>
                <a:cxn ang="0">
                  <a:pos x="518" y="100"/>
                </a:cxn>
                <a:cxn ang="0">
                  <a:pos x="502" y="111"/>
                </a:cxn>
                <a:cxn ang="0">
                  <a:pos x="479" y="135"/>
                </a:cxn>
                <a:cxn ang="0">
                  <a:pos x="494" y="86"/>
                </a:cxn>
                <a:cxn ang="0">
                  <a:pos x="431" y="0"/>
                </a:cxn>
              </a:cxnLst>
              <a:rect l="0" t="0" r="r" b="b"/>
              <a:pathLst>
                <a:path w="604" h="502">
                  <a:moveTo>
                    <a:pt x="0" y="0"/>
                  </a:moveTo>
                  <a:lnTo>
                    <a:pt x="4" y="13"/>
                  </a:lnTo>
                  <a:lnTo>
                    <a:pt x="8" y="26"/>
                  </a:lnTo>
                  <a:lnTo>
                    <a:pt x="14" y="38"/>
                  </a:lnTo>
                  <a:lnTo>
                    <a:pt x="20" y="51"/>
                  </a:lnTo>
                  <a:lnTo>
                    <a:pt x="29" y="67"/>
                  </a:lnTo>
                  <a:lnTo>
                    <a:pt x="40" y="86"/>
                  </a:lnTo>
                  <a:lnTo>
                    <a:pt x="46" y="95"/>
                  </a:lnTo>
                  <a:lnTo>
                    <a:pt x="54" y="103"/>
                  </a:lnTo>
                  <a:lnTo>
                    <a:pt x="57" y="105"/>
                  </a:lnTo>
                  <a:lnTo>
                    <a:pt x="61" y="108"/>
                  </a:lnTo>
                  <a:lnTo>
                    <a:pt x="65" y="109"/>
                  </a:lnTo>
                  <a:lnTo>
                    <a:pt x="69" y="110"/>
                  </a:lnTo>
                  <a:lnTo>
                    <a:pt x="74" y="109"/>
                  </a:lnTo>
                  <a:lnTo>
                    <a:pt x="80" y="106"/>
                  </a:lnTo>
                  <a:lnTo>
                    <a:pt x="87" y="102"/>
                  </a:lnTo>
                  <a:lnTo>
                    <a:pt x="93" y="97"/>
                  </a:lnTo>
                  <a:lnTo>
                    <a:pt x="105" y="86"/>
                  </a:lnTo>
                  <a:lnTo>
                    <a:pt x="114" y="77"/>
                  </a:lnTo>
                  <a:lnTo>
                    <a:pt x="120" y="73"/>
                  </a:lnTo>
                  <a:lnTo>
                    <a:pt x="123" y="73"/>
                  </a:lnTo>
                  <a:lnTo>
                    <a:pt x="126" y="75"/>
                  </a:lnTo>
                  <a:lnTo>
                    <a:pt x="127" y="78"/>
                  </a:lnTo>
                  <a:lnTo>
                    <a:pt x="127" y="87"/>
                  </a:lnTo>
                  <a:lnTo>
                    <a:pt x="123" y="96"/>
                  </a:lnTo>
                  <a:lnTo>
                    <a:pt x="119" y="103"/>
                  </a:lnTo>
                  <a:lnTo>
                    <a:pt x="112" y="108"/>
                  </a:lnTo>
                  <a:lnTo>
                    <a:pt x="104" y="112"/>
                  </a:lnTo>
                  <a:lnTo>
                    <a:pt x="97" y="116"/>
                  </a:lnTo>
                  <a:lnTo>
                    <a:pt x="86" y="119"/>
                  </a:lnTo>
                  <a:lnTo>
                    <a:pt x="73" y="121"/>
                  </a:lnTo>
                  <a:lnTo>
                    <a:pt x="66" y="124"/>
                  </a:lnTo>
                  <a:lnTo>
                    <a:pt x="61" y="127"/>
                  </a:lnTo>
                  <a:lnTo>
                    <a:pt x="56" y="129"/>
                  </a:lnTo>
                  <a:lnTo>
                    <a:pt x="54" y="133"/>
                  </a:lnTo>
                  <a:lnTo>
                    <a:pt x="51" y="140"/>
                  </a:lnTo>
                  <a:lnTo>
                    <a:pt x="51" y="147"/>
                  </a:lnTo>
                  <a:lnTo>
                    <a:pt x="51" y="154"/>
                  </a:lnTo>
                  <a:lnTo>
                    <a:pt x="51" y="162"/>
                  </a:lnTo>
                  <a:lnTo>
                    <a:pt x="53" y="169"/>
                  </a:lnTo>
                  <a:lnTo>
                    <a:pt x="54" y="176"/>
                  </a:lnTo>
                  <a:lnTo>
                    <a:pt x="55" y="178"/>
                  </a:lnTo>
                  <a:lnTo>
                    <a:pt x="57" y="179"/>
                  </a:lnTo>
                  <a:lnTo>
                    <a:pt x="58" y="178"/>
                  </a:lnTo>
                  <a:lnTo>
                    <a:pt x="61" y="177"/>
                  </a:lnTo>
                  <a:lnTo>
                    <a:pt x="65" y="175"/>
                  </a:lnTo>
                  <a:lnTo>
                    <a:pt x="69" y="173"/>
                  </a:lnTo>
                  <a:lnTo>
                    <a:pt x="71" y="173"/>
                  </a:lnTo>
                  <a:lnTo>
                    <a:pt x="73" y="174"/>
                  </a:lnTo>
                  <a:lnTo>
                    <a:pt x="74" y="176"/>
                  </a:lnTo>
                  <a:lnTo>
                    <a:pt x="75" y="178"/>
                  </a:lnTo>
                  <a:lnTo>
                    <a:pt x="77" y="183"/>
                  </a:lnTo>
                  <a:lnTo>
                    <a:pt x="78" y="187"/>
                  </a:lnTo>
                  <a:lnTo>
                    <a:pt x="80" y="194"/>
                  </a:lnTo>
                  <a:lnTo>
                    <a:pt x="83" y="201"/>
                  </a:lnTo>
                  <a:lnTo>
                    <a:pt x="86" y="202"/>
                  </a:lnTo>
                  <a:lnTo>
                    <a:pt x="88" y="203"/>
                  </a:lnTo>
                  <a:lnTo>
                    <a:pt x="90" y="203"/>
                  </a:lnTo>
                  <a:lnTo>
                    <a:pt x="93" y="203"/>
                  </a:lnTo>
                  <a:lnTo>
                    <a:pt x="98" y="201"/>
                  </a:lnTo>
                  <a:lnTo>
                    <a:pt x="103" y="198"/>
                  </a:lnTo>
                  <a:lnTo>
                    <a:pt x="107" y="193"/>
                  </a:lnTo>
                  <a:lnTo>
                    <a:pt x="111" y="187"/>
                  </a:lnTo>
                  <a:lnTo>
                    <a:pt x="114" y="183"/>
                  </a:lnTo>
                  <a:lnTo>
                    <a:pt x="116" y="179"/>
                  </a:lnTo>
                  <a:lnTo>
                    <a:pt x="116" y="176"/>
                  </a:lnTo>
                  <a:lnTo>
                    <a:pt x="118" y="171"/>
                  </a:lnTo>
                  <a:lnTo>
                    <a:pt x="118" y="169"/>
                  </a:lnTo>
                  <a:lnTo>
                    <a:pt x="119" y="168"/>
                  </a:lnTo>
                  <a:lnTo>
                    <a:pt x="123" y="166"/>
                  </a:lnTo>
                  <a:lnTo>
                    <a:pt x="128" y="165"/>
                  </a:lnTo>
                  <a:lnTo>
                    <a:pt x="132" y="166"/>
                  </a:lnTo>
                  <a:lnTo>
                    <a:pt x="136" y="169"/>
                  </a:lnTo>
                  <a:lnTo>
                    <a:pt x="138" y="174"/>
                  </a:lnTo>
                  <a:lnTo>
                    <a:pt x="138" y="179"/>
                  </a:lnTo>
                  <a:lnTo>
                    <a:pt x="137" y="184"/>
                  </a:lnTo>
                  <a:lnTo>
                    <a:pt x="135" y="190"/>
                  </a:lnTo>
                  <a:lnTo>
                    <a:pt x="132" y="197"/>
                  </a:lnTo>
                  <a:lnTo>
                    <a:pt x="131" y="202"/>
                  </a:lnTo>
                  <a:lnTo>
                    <a:pt x="131" y="207"/>
                  </a:lnTo>
                  <a:lnTo>
                    <a:pt x="132" y="209"/>
                  </a:lnTo>
                  <a:lnTo>
                    <a:pt x="134" y="210"/>
                  </a:lnTo>
                  <a:lnTo>
                    <a:pt x="136" y="210"/>
                  </a:lnTo>
                  <a:lnTo>
                    <a:pt x="142" y="208"/>
                  </a:lnTo>
                  <a:lnTo>
                    <a:pt x="146" y="206"/>
                  </a:lnTo>
                  <a:lnTo>
                    <a:pt x="152" y="199"/>
                  </a:lnTo>
                  <a:lnTo>
                    <a:pt x="158" y="192"/>
                  </a:lnTo>
                  <a:lnTo>
                    <a:pt x="162" y="185"/>
                  </a:lnTo>
                  <a:lnTo>
                    <a:pt x="167" y="177"/>
                  </a:lnTo>
                  <a:lnTo>
                    <a:pt x="169" y="173"/>
                  </a:lnTo>
                  <a:lnTo>
                    <a:pt x="171" y="169"/>
                  </a:lnTo>
                  <a:lnTo>
                    <a:pt x="172" y="166"/>
                  </a:lnTo>
                  <a:lnTo>
                    <a:pt x="175" y="163"/>
                  </a:lnTo>
                  <a:lnTo>
                    <a:pt x="177" y="162"/>
                  </a:lnTo>
                  <a:lnTo>
                    <a:pt x="178" y="162"/>
                  </a:lnTo>
                  <a:lnTo>
                    <a:pt x="179" y="165"/>
                  </a:lnTo>
                  <a:lnTo>
                    <a:pt x="179" y="167"/>
                  </a:lnTo>
                  <a:lnTo>
                    <a:pt x="179" y="175"/>
                  </a:lnTo>
                  <a:lnTo>
                    <a:pt x="180" y="181"/>
                  </a:lnTo>
                  <a:lnTo>
                    <a:pt x="183" y="181"/>
                  </a:lnTo>
                  <a:lnTo>
                    <a:pt x="185" y="181"/>
                  </a:lnTo>
                  <a:lnTo>
                    <a:pt x="187" y="178"/>
                  </a:lnTo>
                  <a:lnTo>
                    <a:pt x="189" y="176"/>
                  </a:lnTo>
                  <a:lnTo>
                    <a:pt x="192" y="170"/>
                  </a:lnTo>
                  <a:lnTo>
                    <a:pt x="192" y="165"/>
                  </a:lnTo>
                  <a:lnTo>
                    <a:pt x="193" y="163"/>
                  </a:lnTo>
                  <a:lnTo>
                    <a:pt x="194" y="162"/>
                  </a:lnTo>
                  <a:lnTo>
                    <a:pt x="196" y="161"/>
                  </a:lnTo>
                  <a:lnTo>
                    <a:pt x="202" y="160"/>
                  </a:lnTo>
                  <a:lnTo>
                    <a:pt x="210" y="160"/>
                  </a:lnTo>
                  <a:lnTo>
                    <a:pt x="218" y="158"/>
                  </a:lnTo>
                  <a:lnTo>
                    <a:pt x="224" y="155"/>
                  </a:lnTo>
                  <a:lnTo>
                    <a:pt x="229" y="154"/>
                  </a:lnTo>
                  <a:lnTo>
                    <a:pt x="228" y="161"/>
                  </a:lnTo>
                  <a:lnTo>
                    <a:pt x="226" y="167"/>
                  </a:lnTo>
                  <a:lnTo>
                    <a:pt x="222" y="175"/>
                  </a:lnTo>
                  <a:lnTo>
                    <a:pt x="220" y="183"/>
                  </a:lnTo>
                  <a:lnTo>
                    <a:pt x="220" y="186"/>
                  </a:lnTo>
                  <a:lnTo>
                    <a:pt x="221" y="190"/>
                  </a:lnTo>
                  <a:lnTo>
                    <a:pt x="218" y="195"/>
                  </a:lnTo>
                  <a:lnTo>
                    <a:pt x="213" y="201"/>
                  </a:lnTo>
                  <a:lnTo>
                    <a:pt x="212" y="208"/>
                  </a:lnTo>
                  <a:lnTo>
                    <a:pt x="211" y="215"/>
                  </a:lnTo>
                  <a:lnTo>
                    <a:pt x="216" y="218"/>
                  </a:lnTo>
                  <a:lnTo>
                    <a:pt x="222" y="220"/>
                  </a:lnTo>
                  <a:lnTo>
                    <a:pt x="230" y="222"/>
                  </a:lnTo>
                  <a:lnTo>
                    <a:pt x="238" y="222"/>
                  </a:lnTo>
                  <a:lnTo>
                    <a:pt x="246" y="222"/>
                  </a:lnTo>
                  <a:lnTo>
                    <a:pt x="254" y="222"/>
                  </a:lnTo>
                  <a:lnTo>
                    <a:pt x="265" y="220"/>
                  </a:lnTo>
                  <a:lnTo>
                    <a:pt x="276" y="219"/>
                  </a:lnTo>
                  <a:lnTo>
                    <a:pt x="286" y="218"/>
                  </a:lnTo>
                  <a:lnTo>
                    <a:pt x="297" y="217"/>
                  </a:lnTo>
                  <a:lnTo>
                    <a:pt x="305" y="217"/>
                  </a:lnTo>
                  <a:lnTo>
                    <a:pt x="310" y="218"/>
                  </a:lnTo>
                  <a:lnTo>
                    <a:pt x="310" y="219"/>
                  </a:lnTo>
                  <a:lnTo>
                    <a:pt x="310" y="219"/>
                  </a:lnTo>
                  <a:lnTo>
                    <a:pt x="307" y="222"/>
                  </a:lnTo>
                  <a:lnTo>
                    <a:pt x="303" y="223"/>
                  </a:lnTo>
                  <a:lnTo>
                    <a:pt x="289" y="226"/>
                  </a:lnTo>
                  <a:lnTo>
                    <a:pt x="275" y="230"/>
                  </a:lnTo>
                  <a:lnTo>
                    <a:pt x="258" y="233"/>
                  </a:lnTo>
                  <a:lnTo>
                    <a:pt x="242" y="235"/>
                  </a:lnTo>
                  <a:lnTo>
                    <a:pt x="225" y="236"/>
                  </a:lnTo>
                  <a:lnTo>
                    <a:pt x="209" y="236"/>
                  </a:lnTo>
                  <a:lnTo>
                    <a:pt x="201" y="236"/>
                  </a:lnTo>
                  <a:lnTo>
                    <a:pt x="191" y="235"/>
                  </a:lnTo>
                  <a:lnTo>
                    <a:pt x="185" y="235"/>
                  </a:lnTo>
                  <a:lnTo>
                    <a:pt x="180" y="236"/>
                  </a:lnTo>
                  <a:lnTo>
                    <a:pt x="176" y="236"/>
                  </a:lnTo>
                  <a:lnTo>
                    <a:pt x="173" y="239"/>
                  </a:lnTo>
                  <a:lnTo>
                    <a:pt x="171" y="243"/>
                  </a:lnTo>
                  <a:lnTo>
                    <a:pt x="169" y="247"/>
                  </a:lnTo>
                  <a:lnTo>
                    <a:pt x="165" y="254"/>
                  </a:lnTo>
                  <a:lnTo>
                    <a:pt x="161" y="258"/>
                  </a:lnTo>
                  <a:lnTo>
                    <a:pt x="155" y="263"/>
                  </a:lnTo>
                  <a:lnTo>
                    <a:pt x="148" y="266"/>
                  </a:lnTo>
                  <a:lnTo>
                    <a:pt x="144" y="267"/>
                  </a:lnTo>
                  <a:lnTo>
                    <a:pt x="139" y="269"/>
                  </a:lnTo>
                  <a:lnTo>
                    <a:pt x="135" y="272"/>
                  </a:lnTo>
                  <a:lnTo>
                    <a:pt x="130" y="274"/>
                  </a:lnTo>
                  <a:lnTo>
                    <a:pt x="129" y="279"/>
                  </a:lnTo>
                  <a:lnTo>
                    <a:pt x="127" y="282"/>
                  </a:lnTo>
                  <a:lnTo>
                    <a:pt x="128" y="287"/>
                  </a:lnTo>
                  <a:lnTo>
                    <a:pt x="129" y="291"/>
                  </a:lnTo>
                  <a:lnTo>
                    <a:pt x="131" y="297"/>
                  </a:lnTo>
                  <a:lnTo>
                    <a:pt x="135" y="301"/>
                  </a:lnTo>
                  <a:lnTo>
                    <a:pt x="138" y="306"/>
                  </a:lnTo>
                  <a:lnTo>
                    <a:pt x="143" y="311"/>
                  </a:lnTo>
                  <a:lnTo>
                    <a:pt x="147" y="315"/>
                  </a:lnTo>
                  <a:lnTo>
                    <a:pt x="151" y="319"/>
                  </a:lnTo>
                  <a:lnTo>
                    <a:pt x="154" y="324"/>
                  </a:lnTo>
                  <a:lnTo>
                    <a:pt x="156" y="329"/>
                  </a:lnTo>
                  <a:lnTo>
                    <a:pt x="156" y="333"/>
                  </a:lnTo>
                  <a:lnTo>
                    <a:pt x="156" y="337"/>
                  </a:lnTo>
                  <a:lnTo>
                    <a:pt x="155" y="341"/>
                  </a:lnTo>
                  <a:lnTo>
                    <a:pt x="155" y="346"/>
                  </a:lnTo>
                  <a:lnTo>
                    <a:pt x="158" y="355"/>
                  </a:lnTo>
                  <a:lnTo>
                    <a:pt x="162" y="365"/>
                  </a:lnTo>
                  <a:lnTo>
                    <a:pt x="168" y="373"/>
                  </a:lnTo>
                  <a:lnTo>
                    <a:pt x="175" y="381"/>
                  </a:lnTo>
                  <a:lnTo>
                    <a:pt x="178" y="385"/>
                  </a:lnTo>
                  <a:lnTo>
                    <a:pt x="183" y="387"/>
                  </a:lnTo>
                  <a:lnTo>
                    <a:pt x="186" y="387"/>
                  </a:lnTo>
                  <a:lnTo>
                    <a:pt x="188" y="386"/>
                  </a:lnTo>
                  <a:lnTo>
                    <a:pt x="192" y="383"/>
                  </a:lnTo>
                  <a:lnTo>
                    <a:pt x="194" y="381"/>
                  </a:lnTo>
                  <a:lnTo>
                    <a:pt x="197" y="379"/>
                  </a:lnTo>
                  <a:lnTo>
                    <a:pt x="202" y="379"/>
                  </a:lnTo>
                  <a:lnTo>
                    <a:pt x="205" y="378"/>
                  </a:lnTo>
                  <a:lnTo>
                    <a:pt x="210" y="379"/>
                  </a:lnTo>
                  <a:lnTo>
                    <a:pt x="219" y="380"/>
                  </a:lnTo>
                  <a:lnTo>
                    <a:pt x="229" y="383"/>
                  </a:lnTo>
                  <a:lnTo>
                    <a:pt x="248" y="393"/>
                  </a:lnTo>
                  <a:lnTo>
                    <a:pt x="262" y="401"/>
                  </a:lnTo>
                  <a:lnTo>
                    <a:pt x="256" y="401"/>
                  </a:lnTo>
                  <a:lnTo>
                    <a:pt x="250" y="401"/>
                  </a:lnTo>
                  <a:lnTo>
                    <a:pt x="240" y="402"/>
                  </a:lnTo>
                  <a:lnTo>
                    <a:pt x="228" y="403"/>
                  </a:lnTo>
                  <a:lnTo>
                    <a:pt x="218" y="404"/>
                  </a:lnTo>
                  <a:lnTo>
                    <a:pt x="208" y="407"/>
                  </a:lnTo>
                  <a:lnTo>
                    <a:pt x="204" y="409"/>
                  </a:lnTo>
                  <a:lnTo>
                    <a:pt x="201" y="410"/>
                  </a:lnTo>
                  <a:lnTo>
                    <a:pt x="199" y="412"/>
                  </a:lnTo>
                  <a:lnTo>
                    <a:pt x="196" y="414"/>
                  </a:lnTo>
                  <a:lnTo>
                    <a:pt x="195" y="418"/>
                  </a:lnTo>
                  <a:lnTo>
                    <a:pt x="194" y="422"/>
                  </a:lnTo>
                  <a:lnTo>
                    <a:pt x="196" y="428"/>
                  </a:lnTo>
                  <a:lnTo>
                    <a:pt x="200" y="434"/>
                  </a:lnTo>
                  <a:lnTo>
                    <a:pt x="203" y="439"/>
                  </a:lnTo>
                  <a:lnTo>
                    <a:pt x="208" y="446"/>
                  </a:lnTo>
                  <a:lnTo>
                    <a:pt x="213" y="452"/>
                  </a:lnTo>
                  <a:lnTo>
                    <a:pt x="219" y="458"/>
                  </a:lnTo>
                  <a:lnTo>
                    <a:pt x="222" y="460"/>
                  </a:lnTo>
                  <a:lnTo>
                    <a:pt x="226" y="460"/>
                  </a:lnTo>
                  <a:lnTo>
                    <a:pt x="233" y="463"/>
                  </a:lnTo>
                  <a:lnTo>
                    <a:pt x="237" y="469"/>
                  </a:lnTo>
                  <a:lnTo>
                    <a:pt x="244" y="475"/>
                  </a:lnTo>
                  <a:lnTo>
                    <a:pt x="251" y="479"/>
                  </a:lnTo>
                  <a:lnTo>
                    <a:pt x="259" y="484"/>
                  </a:lnTo>
                  <a:lnTo>
                    <a:pt x="267" y="488"/>
                  </a:lnTo>
                  <a:lnTo>
                    <a:pt x="284" y="495"/>
                  </a:lnTo>
                  <a:lnTo>
                    <a:pt x="300" y="500"/>
                  </a:lnTo>
                  <a:lnTo>
                    <a:pt x="307" y="501"/>
                  </a:lnTo>
                  <a:lnTo>
                    <a:pt x="315" y="502"/>
                  </a:lnTo>
                  <a:lnTo>
                    <a:pt x="319" y="502"/>
                  </a:lnTo>
                  <a:lnTo>
                    <a:pt x="323" y="501"/>
                  </a:lnTo>
                  <a:lnTo>
                    <a:pt x="326" y="500"/>
                  </a:lnTo>
                  <a:lnTo>
                    <a:pt x="329" y="498"/>
                  </a:lnTo>
                  <a:lnTo>
                    <a:pt x="330" y="493"/>
                  </a:lnTo>
                  <a:lnTo>
                    <a:pt x="331" y="490"/>
                  </a:lnTo>
                  <a:lnTo>
                    <a:pt x="330" y="484"/>
                  </a:lnTo>
                  <a:lnTo>
                    <a:pt x="329" y="479"/>
                  </a:lnTo>
                  <a:lnTo>
                    <a:pt x="327" y="476"/>
                  </a:lnTo>
                  <a:lnTo>
                    <a:pt x="325" y="472"/>
                  </a:lnTo>
                  <a:lnTo>
                    <a:pt x="318" y="464"/>
                  </a:lnTo>
                  <a:lnTo>
                    <a:pt x="311" y="458"/>
                  </a:lnTo>
                  <a:lnTo>
                    <a:pt x="310" y="455"/>
                  </a:lnTo>
                  <a:lnTo>
                    <a:pt x="311" y="454"/>
                  </a:lnTo>
                  <a:lnTo>
                    <a:pt x="311" y="452"/>
                  </a:lnTo>
                  <a:lnTo>
                    <a:pt x="314" y="451"/>
                  </a:lnTo>
                  <a:lnTo>
                    <a:pt x="316" y="448"/>
                  </a:lnTo>
                  <a:lnTo>
                    <a:pt x="319" y="447"/>
                  </a:lnTo>
                  <a:lnTo>
                    <a:pt x="325" y="446"/>
                  </a:lnTo>
                  <a:lnTo>
                    <a:pt x="330" y="445"/>
                  </a:lnTo>
                  <a:lnTo>
                    <a:pt x="333" y="447"/>
                  </a:lnTo>
                  <a:lnTo>
                    <a:pt x="336" y="450"/>
                  </a:lnTo>
                  <a:lnTo>
                    <a:pt x="341" y="458"/>
                  </a:lnTo>
                  <a:lnTo>
                    <a:pt x="344" y="468"/>
                  </a:lnTo>
                  <a:lnTo>
                    <a:pt x="348" y="474"/>
                  </a:lnTo>
                  <a:lnTo>
                    <a:pt x="351" y="478"/>
                  </a:lnTo>
                  <a:lnTo>
                    <a:pt x="355" y="484"/>
                  </a:lnTo>
                  <a:lnTo>
                    <a:pt x="359" y="487"/>
                  </a:lnTo>
                  <a:lnTo>
                    <a:pt x="364" y="491"/>
                  </a:lnTo>
                  <a:lnTo>
                    <a:pt x="367" y="492"/>
                  </a:lnTo>
                  <a:lnTo>
                    <a:pt x="370" y="492"/>
                  </a:lnTo>
                  <a:lnTo>
                    <a:pt x="371" y="490"/>
                  </a:lnTo>
                  <a:lnTo>
                    <a:pt x="371" y="484"/>
                  </a:lnTo>
                  <a:lnTo>
                    <a:pt x="368" y="475"/>
                  </a:lnTo>
                  <a:lnTo>
                    <a:pt x="363" y="459"/>
                  </a:lnTo>
                  <a:lnTo>
                    <a:pt x="357" y="443"/>
                  </a:lnTo>
                  <a:lnTo>
                    <a:pt x="351" y="428"/>
                  </a:lnTo>
                  <a:lnTo>
                    <a:pt x="346" y="412"/>
                  </a:lnTo>
                  <a:lnTo>
                    <a:pt x="343" y="406"/>
                  </a:lnTo>
                  <a:lnTo>
                    <a:pt x="340" y="397"/>
                  </a:lnTo>
                  <a:lnTo>
                    <a:pt x="339" y="388"/>
                  </a:lnTo>
                  <a:lnTo>
                    <a:pt x="339" y="382"/>
                  </a:lnTo>
                  <a:lnTo>
                    <a:pt x="341" y="382"/>
                  </a:lnTo>
                  <a:lnTo>
                    <a:pt x="343" y="385"/>
                  </a:lnTo>
                  <a:lnTo>
                    <a:pt x="348" y="390"/>
                  </a:lnTo>
                  <a:lnTo>
                    <a:pt x="351" y="396"/>
                  </a:lnTo>
                  <a:lnTo>
                    <a:pt x="358" y="407"/>
                  </a:lnTo>
                  <a:lnTo>
                    <a:pt x="364" y="418"/>
                  </a:lnTo>
                  <a:lnTo>
                    <a:pt x="370" y="429"/>
                  </a:lnTo>
                  <a:lnTo>
                    <a:pt x="374" y="440"/>
                  </a:lnTo>
                  <a:lnTo>
                    <a:pt x="379" y="451"/>
                  </a:lnTo>
                  <a:lnTo>
                    <a:pt x="383" y="461"/>
                  </a:lnTo>
                  <a:lnTo>
                    <a:pt x="389" y="472"/>
                  </a:lnTo>
                  <a:lnTo>
                    <a:pt x="393" y="483"/>
                  </a:lnTo>
                  <a:lnTo>
                    <a:pt x="396" y="485"/>
                  </a:lnTo>
                  <a:lnTo>
                    <a:pt x="398" y="491"/>
                  </a:lnTo>
                  <a:lnTo>
                    <a:pt x="401" y="494"/>
                  </a:lnTo>
                  <a:lnTo>
                    <a:pt x="405" y="495"/>
                  </a:lnTo>
                  <a:lnTo>
                    <a:pt x="408" y="492"/>
                  </a:lnTo>
                  <a:lnTo>
                    <a:pt x="409" y="486"/>
                  </a:lnTo>
                  <a:lnTo>
                    <a:pt x="411" y="479"/>
                  </a:lnTo>
                  <a:lnTo>
                    <a:pt x="412" y="476"/>
                  </a:lnTo>
                  <a:lnTo>
                    <a:pt x="414" y="462"/>
                  </a:lnTo>
                  <a:lnTo>
                    <a:pt x="417" y="448"/>
                  </a:lnTo>
                  <a:lnTo>
                    <a:pt x="420" y="442"/>
                  </a:lnTo>
                  <a:lnTo>
                    <a:pt x="421" y="434"/>
                  </a:lnTo>
                  <a:lnTo>
                    <a:pt x="420" y="425"/>
                  </a:lnTo>
                  <a:lnTo>
                    <a:pt x="415" y="415"/>
                  </a:lnTo>
                  <a:lnTo>
                    <a:pt x="412" y="406"/>
                  </a:lnTo>
                  <a:lnTo>
                    <a:pt x="408" y="397"/>
                  </a:lnTo>
                  <a:lnTo>
                    <a:pt x="407" y="391"/>
                  </a:lnTo>
                  <a:lnTo>
                    <a:pt x="407" y="387"/>
                  </a:lnTo>
                  <a:lnTo>
                    <a:pt x="407" y="382"/>
                  </a:lnTo>
                  <a:lnTo>
                    <a:pt x="409" y="378"/>
                  </a:lnTo>
                  <a:lnTo>
                    <a:pt x="411" y="378"/>
                  </a:lnTo>
                  <a:lnTo>
                    <a:pt x="413" y="379"/>
                  </a:lnTo>
                  <a:lnTo>
                    <a:pt x="419" y="387"/>
                  </a:lnTo>
                  <a:lnTo>
                    <a:pt x="424" y="396"/>
                  </a:lnTo>
                  <a:lnTo>
                    <a:pt x="427" y="401"/>
                  </a:lnTo>
                  <a:lnTo>
                    <a:pt x="430" y="405"/>
                  </a:lnTo>
                  <a:lnTo>
                    <a:pt x="433" y="409"/>
                  </a:lnTo>
                  <a:lnTo>
                    <a:pt x="438" y="411"/>
                  </a:lnTo>
                  <a:lnTo>
                    <a:pt x="443" y="411"/>
                  </a:lnTo>
                  <a:lnTo>
                    <a:pt x="447" y="410"/>
                  </a:lnTo>
                  <a:lnTo>
                    <a:pt x="449" y="406"/>
                  </a:lnTo>
                  <a:lnTo>
                    <a:pt x="452" y="402"/>
                  </a:lnTo>
                  <a:lnTo>
                    <a:pt x="453" y="391"/>
                  </a:lnTo>
                  <a:lnTo>
                    <a:pt x="453" y="382"/>
                  </a:lnTo>
                  <a:lnTo>
                    <a:pt x="450" y="377"/>
                  </a:lnTo>
                  <a:lnTo>
                    <a:pt x="447" y="373"/>
                  </a:lnTo>
                  <a:lnTo>
                    <a:pt x="443" y="366"/>
                  </a:lnTo>
                  <a:lnTo>
                    <a:pt x="440" y="360"/>
                  </a:lnTo>
                  <a:lnTo>
                    <a:pt x="438" y="352"/>
                  </a:lnTo>
                  <a:lnTo>
                    <a:pt x="437" y="345"/>
                  </a:lnTo>
                  <a:lnTo>
                    <a:pt x="436" y="329"/>
                  </a:lnTo>
                  <a:lnTo>
                    <a:pt x="437" y="313"/>
                  </a:lnTo>
                  <a:lnTo>
                    <a:pt x="437" y="306"/>
                  </a:lnTo>
                  <a:lnTo>
                    <a:pt x="437" y="299"/>
                  </a:lnTo>
                  <a:lnTo>
                    <a:pt x="438" y="296"/>
                  </a:lnTo>
                  <a:lnTo>
                    <a:pt x="439" y="292"/>
                  </a:lnTo>
                  <a:lnTo>
                    <a:pt x="440" y="290"/>
                  </a:lnTo>
                  <a:lnTo>
                    <a:pt x="444" y="288"/>
                  </a:lnTo>
                  <a:lnTo>
                    <a:pt x="446" y="291"/>
                  </a:lnTo>
                  <a:lnTo>
                    <a:pt x="448" y="296"/>
                  </a:lnTo>
                  <a:lnTo>
                    <a:pt x="450" y="304"/>
                  </a:lnTo>
                  <a:lnTo>
                    <a:pt x="450" y="313"/>
                  </a:lnTo>
                  <a:lnTo>
                    <a:pt x="450" y="322"/>
                  </a:lnTo>
                  <a:lnTo>
                    <a:pt x="449" y="331"/>
                  </a:lnTo>
                  <a:lnTo>
                    <a:pt x="449" y="339"/>
                  </a:lnTo>
                  <a:lnTo>
                    <a:pt x="450" y="348"/>
                  </a:lnTo>
                  <a:lnTo>
                    <a:pt x="453" y="356"/>
                  </a:lnTo>
                  <a:lnTo>
                    <a:pt x="457" y="364"/>
                  </a:lnTo>
                  <a:lnTo>
                    <a:pt x="461" y="366"/>
                  </a:lnTo>
                  <a:lnTo>
                    <a:pt x="464" y="366"/>
                  </a:lnTo>
                  <a:lnTo>
                    <a:pt x="466" y="366"/>
                  </a:lnTo>
                  <a:lnTo>
                    <a:pt x="469" y="364"/>
                  </a:lnTo>
                  <a:lnTo>
                    <a:pt x="472" y="360"/>
                  </a:lnTo>
                  <a:lnTo>
                    <a:pt x="474" y="352"/>
                  </a:lnTo>
                  <a:lnTo>
                    <a:pt x="478" y="344"/>
                  </a:lnTo>
                  <a:lnTo>
                    <a:pt x="482" y="334"/>
                  </a:lnTo>
                  <a:lnTo>
                    <a:pt x="486" y="326"/>
                  </a:lnTo>
                  <a:lnTo>
                    <a:pt x="492" y="319"/>
                  </a:lnTo>
                  <a:lnTo>
                    <a:pt x="495" y="314"/>
                  </a:lnTo>
                  <a:lnTo>
                    <a:pt x="497" y="309"/>
                  </a:lnTo>
                  <a:lnTo>
                    <a:pt x="498" y="304"/>
                  </a:lnTo>
                  <a:lnTo>
                    <a:pt x="498" y="299"/>
                  </a:lnTo>
                  <a:lnTo>
                    <a:pt x="500" y="288"/>
                  </a:lnTo>
                  <a:lnTo>
                    <a:pt x="498" y="277"/>
                  </a:lnTo>
                  <a:lnTo>
                    <a:pt x="498" y="274"/>
                  </a:lnTo>
                  <a:lnTo>
                    <a:pt x="497" y="271"/>
                  </a:lnTo>
                  <a:lnTo>
                    <a:pt x="497" y="268"/>
                  </a:lnTo>
                  <a:lnTo>
                    <a:pt x="498" y="266"/>
                  </a:lnTo>
                  <a:lnTo>
                    <a:pt x="500" y="266"/>
                  </a:lnTo>
                  <a:lnTo>
                    <a:pt x="501" y="268"/>
                  </a:lnTo>
                  <a:lnTo>
                    <a:pt x="502" y="272"/>
                  </a:lnTo>
                  <a:lnTo>
                    <a:pt x="503" y="274"/>
                  </a:lnTo>
                  <a:lnTo>
                    <a:pt x="504" y="279"/>
                  </a:lnTo>
                  <a:lnTo>
                    <a:pt x="505" y="283"/>
                  </a:lnTo>
                  <a:lnTo>
                    <a:pt x="506" y="287"/>
                  </a:lnTo>
                  <a:lnTo>
                    <a:pt x="507" y="289"/>
                  </a:lnTo>
                  <a:lnTo>
                    <a:pt x="510" y="292"/>
                  </a:lnTo>
                  <a:lnTo>
                    <a:pt x="512" y="296"/>
                  </a:lnTo>
                  <a:lnTo>
                    <a:pt x="513" y="296"/>
                  </a:lnTo>
                  <a:lnTo>
                    <a:pt x="515" y="295"/>
                  </a:lnTo>
                  <a:lnTo>
                    <a:pt x="517" y="292"/>
                  </a:lnTo>
                  <a:lnTo>
                    <a:pt x="518" y="289"/>
                  </a:lnTo>
                  <a:lnTo>
                    <a:pt x="522" y="276"/>
                  </a:lnTo>
                  <a:lnTo>
                    <a:pt x="526" y="264"/>
                  </a:lnTo>
                  <a:lnTo>
                    <a:pt x="530" y="257"/>
                  </a:lnTo>
                  <a:lnTo>
                    <a:pt x="536" y="251"/>
                  </a:lnTo>
                  <a:lnTo>
                    <a:pt x="542" y="247"/>
                  </a:lnTo>
                  <a:lnTo>
                    <a:pt x="547" y="243"/>
                  </a:lnTo>
                  <a:lnTo>
                    <a:pt x="561" y="238"/>
                  </a:lnTo>
                  <a:lnTo>
                    <a:pt x="576" y="232"/>
                  </a:lnTo>
                  <a:lnTo>
                    <a:pt x="583" y="228"/>
                  </a:lnTo>
                  <a:lnTo>
                    <a:pt x="591" y="224"/>
                  </a:lnTo>
                  <a:lnTo>
                    <a:pt x="594" y="222"/>
                  </a:lnTo>
                  <a:lnTo>
                    <a:pt x="598" y="219"/>
                  </a:lnTo>
                  <a:lnTo>
                    <a:pt x="600" y="216"/>
                  </a:lnTo>
                  <a:lnTo>
                    <a:pt x="602" y="212"/>
                  </a:lnTo>
                  <a:lnTo>
                    <a:pt x="603" y="207"/>
                  </a:lnTo>
                  <a:lnTo>
                    <a:pt x="604" y="201"/>
                  </a:lnTo>
                  <a:lnTo>
                    <a:pt x="603" y="195"/>
                  </a:lnTo>
                  <a:lnTo>
                    <a:pt x="602" y="189"/>
                  </a:lnTo>
                  <a:lnTo>
                    <a:pt x="594" y="177"/>
                  </a:lnTo>
                  <a:lnTo>
                    <a:pt x="585" y="165"/>
                  </a:lnTo>
                  <a:lnTo>
                    <a:pt x="579" y="151"/>
                  </a:lnTo>
                  <a:lnTo>
                    <a:pt x="575" y="137"/>
                  </a:lnTo>
                  <a:lnTo>
                    <a:pt x="574" y="133"/>
                  </a:lnTo>
                  <a:lnTo>
                    <a:pt x="572" y="128"/>
                  </a:lnTo>
                  <a:lnTo>
                    <a:pt x="569" y="121"/>
                  </a:lnTo>
                  <a:lnTo>
                    <a:pt x="566" y="119"/>
                  </a:lnTo>
                  <a:lnTo>
                    <a:pt x="562" y="119"/>
                  </a:lnTo>
                  <a:lnTo>
                    <a:pt x="560" y="122"/>
                  </a:lnTo>
                  <a:lnTo>
                    <a:pt x="554" y="132"/>
                  </a:lnTo>
                  <a:lnTo>
                    <a:pt x="551" y="141"/>
                  </a:lnTo>
                  <a:lnTo>
                    <a:pt x="550" y="145"/>
                  </a:lnTo>
                  <a:lnTo>
                    <a:pt x="549" y="146"/>
                  </a:lnTo>
                  <a:lnTo>
                    <a:pt x="545" y="143"/>
                  </a:lnTo>
                  <a:lnTo>
                    <a:pt x="544" y="137"/>
                  </a:lnTo>
                  <a:lnTo>
                    <a:pt x="544" y="128"/>
                  </a:lnTo>
                  <a:lnTo>
                    <a:pt x="543" y="119"/>
                  </a:lnTo>
                  <a:lnTo>
                    <a:pt x="541" y="110"/>
                  </a:lnTo>
                  <a:lnTo>
                    <a:pt x="537" y="102"/>
                  </a:lnTo>
                  <a:lnTo>
                    <a:pt x="535" y="98"/>
                  </a:lnTo>
                  <a:lnTo>
                    <a:pt x="533" y="96"/>
                  </a:lnTo>
                  <a:lnTo>
                    <a:pt x="529" y="96"/>
                  </a:lnTo>
                  <a:lnTo>
                    <a:pt x="527" y="95"/>
                  </a:lnTo>
                  <a:lnTo>
                    <a:pt x="523" y="96"/>
                  </a:lnTo>
                  <a:lnTo>
                    <a:pt x="521" y="97"/>
                  </a:lnTo>
                  <a:lnTo>
                    <a:pt x="518" y="100"/>
                  </a:lnTo>
                  <a:lnTo>
                    <a:pt x="515" y="103"/>
                  </a:lnTo>
                  <a:lnTo>
                    <a:pt x="513" y="108"/>
                  </a:lnTo>
                  <a:lnTo>
                    <a:pt x="511" y="113"/>
                  </a:lnTo>
                  <a:lnTo>
                    <a:pt x="507" y="120"/>
                  </a:lnTo>
                  <a:lnTo>
                    <a:pt x="506" y="120"/>
                  </a:lnTo>
                  <a:lnTo>
                    <a:pt x="506" y="117"/>
                  </a:lnTo>
                  <a:lnTo>
                    <a:pt x="504" y="111"/>
                  </a:lnTo>
                  <a:lnTo>
                    <a:pt x="502" y="111"/>
                  </a:lnTo>
                  <a:lnTo>
                    <a:pt x="500" y="112"/>
                  </a:lnTo>
                  <a:lnTo>
                    <a:pt x="497" y="113"/>
                  </a:lnTo>
                  <a:lnTo>
                    <a:pt x="495" y="116"/>
                  </a:lnTo>
                  <a:lnTo>
                    <a:pt x="492" y="120"/>
                  </a:lnTo>
                  <a:lnTo>
                    <a:pt x="489" y="124"/>
                  </a:lnTo>
                  <a:lnTo>
                    <a:pt x="487" y="127"/>
                  </a:lnTo>
                  <a:lnTo>
                    <a:pt x="484" y="130"/>
                  </a:lnTo>
                  <a:lnTo>
                    <a:pt x="479" y="135"/>
                  </a:lnTo>
                  <a:lnTo>
                    <a:pt x="477" y="137"/>
                  </a:lnTo>
                  <a:lnTo>
                    <a:pt x="476" y="137"/>
                  </a:lnTo>
                  <a:lnTo>
                    <a:pt x="476" y="135"/>
                  </a:lnTo>
                  <a:lnTo>
                    <a:pt x="478" y="127"/>
                  </a:lnTo>
                  <a:lnTo>
                    <a:pt x="480" y="121"/>
                  </a:lnTo>
                  <a:lnTo>
                    <a:pt x="485" y="110"/>
                  </a:lnTo>
                  <a:lnTo>
                    <a:pt x="489" y="98"/>
                  </a:lnTo>
                  <a:lnTo>
                    <a:pt x="494" y="86"/>
                  </a:lnTo>
                  <a:lnTo>
                    <a:pt x="496" y="75"/>
                  </a:lnTo>
                  <a:lnTo>
                    <a:pt x="498" y="62"/>
                  </a:lnTo>
                  <a:lnTo>
                    <a:pt x="498" y="49"/>
                  </a:lnTo>
                  <a:lnTo>
                    <a:pt x="498" y="37"/>
                  </a:lnTo>
                  <a:lnTo>
                    <a:pt x="497" y="24"/>
                  </a:lnTo>
                  <a:lnTo>
                    <a:pt x="495" y="12"/>
                  </a:lnTo>
                  <a:lnTo>
                    <a:pt x="493" y="0"/>
                  </a:lnTo>
                  <a:lnTo>
                    <a:pt x="431" y="0"/>
                  </a:lnTo>
                  <a:lnTo>
                    <a:pt x="370" y="0"/>
                  </a:lnTo>
                  <a:lnTo>
                    <a:pt x="308" y="0"/>
                  </a:lnTo>
                  <a:lnTo>
                    <a:pt x="246" y="0"/>
                  </a:lnTo>
                  <a:lnTo>
                    <a:pt x="185" y="0"/>
                  </a:lnTo>
                  <a:lnTo>
                    <a:pt x="123" y="0"/>
                  </a:lnTo>
                  <a:lnTo>
                    <a:pt x="62" y="0"/>
                  </a:lnTo>
                  <a:lnTo>
                    <a:pt x="0" y="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0" name="Freeform 637"/>
            <p:cNvSpPr>
              <a:spLocks/>
            </p:cNvSpPr>
            <p:nvPr/>
          </p:nvSpPr>
          <p:spPr bwMode="gray">
            <a:xfrm>
              <a:off x="3363913" y="2205038"/>
              <a:ext cx="190500" cy="158750"/>
            </a:xfrm>
            <a:custGeom>
              <a:avLst/>
              <a:gdLst/>
              <a:ahLst/>
              <a:cxnLst>
                <a:cxn ang="0">
                  <a:pos x="46" y="95"/>
                </a:cxn>
                <a:cxn ang="0">
                  <a:pos x="87" y="102"/>
                </a:cxn>
                <a:cxn ang="0">
                  <a:pos x="127" y="87"/>
                </a:cxn>
                <a:cxn ang="0">
                  <a:pos x="66" y="124"/>
                </a:cxn>
                <a:cxn ang="0">
                  <a:pos x="53" y="169"/>
                </a:cxn>
                <a:cxn ang="0">
                  <a:pos x="71" y="173"/>
                </a:cxn>
                <a:cxn ang="0">
                  <a:pos x="86" y="202"/>
                </a:cxn>
                <a:cxn ang="0">
                  <a:pos x="114" y="183"/>
                </a:cxn>
                <a:cxn ang="0">
                  <a:pos x="132" y="166"/>
                </a:cxn>
                <a:cxn ang="0">
                  <a:pos x="131" y="207"/>
                </a:cxn>
                <a:cxn ang="0">
                  <a:pos x="162" y="185"/>
                </a:cxn>
                <a:cxn ang="0">
                  <a:pos x="179" y="165"/>
                </a:cxn>
                <a:cxn ang="0">
                  <a:pos x="192" y="170"/>
                </a:cxn>
                <a:cxn ang="0">
                  <a:pos x="224" y="155"/>
                </a:cxn>
                <a:cxn ang="0">
                  <a:pos x="218" y="195"/>
                </a:cxn>
                <a:cxn ang="0">
                  <a:pos x="246" y="222"/>
                </a:cxn>
                <a:cxn ang="0">
                  <a:pos x="310" y="219"/>
                </a:cxn>
                <a:cxn ang="0">
                  <a:pos x="225" y="236"/>
                </a:cxn>
                <a:cxn ang="0">
                  <a:pos x="171" y="243"/>
                </a:cxn>
                <a:cxn ang="0">
                  <a:pos x="135" y="272"/>
                </a:cxn>
                <a:cxn ang="0">
                  <a:pos x="138" y="306"/>
                </a:cxn>
                <a:cxn ang="0">
                  <a:pos x="155" y="341"/>
                </a:cxn>
                <a:cxn ang="0">
                  <a:pos x="186" y="387"/>
                </a:cxn>
                <a:cxn ang="0">
                  <a:pos x="219" y="380"/>
                </a:cxn>
                <a:cxn ang="0">
                  <a:pos x="218" y="404"/>
                </a:cxn>
                <a:cxn ang="0">
                  <a:pos x="196" y="428"/>
                </a:cxn>
                <a:cxn ang="0">
                  <a:pos x="233" y="463"/>
                </a:cxn>
                <a:cxn ang="0">
                  <a:pos x="307" y="501"/>
                </a:cxn>
                <a:cxn ang="0">
                  <a:pos x="330" y="484"/>
                </a:cxn>
                <a:cxn ang="0">
                  <a:pos x="311" y="452"/>
                </a:cxn>
                <a:cxn ang="0">
                  <a:pos x="341" y="458"/>
                </a:cxn>
                <a:cxn ang="0">
                  <a:pos x="370" y="492"/>
                </a:cxn>
                <a:cxn ang="0">
                  <a:pos x="343" y="406"/>
                </a:cxn>
                <a:cxn ang="0">
                  <a:pos x="358" y="407"/>
                </a:cxn>
                <a:cxn ang="0">
                  <a:pos x="396" y="485"/>
                </a:cxn>
                <a:cxn ang="0">
                  <a:pos x="414" y="462"/>
                </a:cxn>
                <a:cxn ang="0">
                  <a:pos x="407" y="391"/>
                </a:cxn>
                <a:cxn ang="0">
                  <a:pos x="427" y="401"/>
                </a:cxn>
                <a:cxn ang="0">
                  <a:pos x="453" y="391"/>
                </a:cxn>
                <a:cxn ang="0">
                  <a:pos x="436" y="329"/>
                </a:cxn>
                <a:cxn ang="0">
                  <a:pos x="446" y="291"/>
                </a:cxn>
                <a:cxn ang="0">
                  <a:pos x="453" y="356"/>
                </a:cxn>
                <a:cxn ang="0">
                  <a:pos x="478" y="344"/>
                </a:cxn>
                <a:cxn ang="0">
                  <a:pos x="500" y="288"/>
                </a:cxn>
                <a:cxn ang="0">
                  <a:pos x="502" y="272"/>
                </a:cxn>
                <a:cxn ang="0">
                  <a:pos x="513" y="296"/>
                </a:cxn>
                <a:cxn ang="0">
                  <a:pos x="542" y="247"/>
                </a:cxn>
                <a:cxn ang="0">
                  <a:pos x="600" y="216"/>
                </a:cxn>
                <a:cxn ang="0">
                  <a:pos x="579" y="151"/>
                </a:cxn>
                <a:cxn ang="0">
                  <a:pos x="554" y="132"/>
                </a:cxn>
                <a:cxn ang="0">
                  <a:pos x="541" y="110"/>
                </a:cxn>
                <a:cxn ang="0">
                  <a:pos x="518" y="100"/>
                </a:cxn>
                <a:cxn ang="0">
                  <a:pos x="502" y="111"/>
                </a:cxn>
                <a:cxn ang="0">
                  <a:pos x="479" y="135"/>
                </a:cxn>
                <a:cxn ang="0">
                  <a:pos x="494" y="86"/>
                </a:cxn>
                <a:cxn ang="0">
                  <a:pos x="431" y="0"/>
                </a:cxn>
              </a:cxnLst>
              <a:rect l="0" t="0" r="r" b="b"/>
              <a:pathLst>
                <a:path w="604" h="502">
                  <a:moveTo>
                    <a:pt x="0" y="0"/>
                  </a:moveTo>
                  <a:lnTo>
                    <a:pt x="4" y="13"/>
                  </a:lnTo>
                  <a:lnTo>
                    <a:pt x="8" y="26"/>
                  </a:lnTo>
                  <a:lnTo>
                    <a:pt x="14" y="38"/>
                  </a:lnTo>
                  <a:lnTo>
                    <a:pt x="20" y="51"/>
                  </a:lnTo>
                  <a:lnTo>
                    <a:pt x="29" y="67"/>
                  </a:lnTo>
                  <a:lnTo>
                    <a:pt x="40" y="86"/>
                  </a:lnTo>
                  <a:lnTo>
                    <a:pt x="46" y="95"/>
                  </a:lnTo>
                  <a:lnTo>
                    <a:pt x="54" y="103"/>
                  </a:lnTo>
                  <a:lnTo>
                    <a:pt x="57" y="105"/>
                  </a:lnTo>
                  <a:lnTo>
                    <a:pt x="61" y="108"/>
                  </a:lnTo>
                  <a:lnTo>
                    <a:pt x="65" y="109"/>
                  </a:lnTo>
                  <a:lnTo>
                    <a:pt x="69" y="110"/>
                  </a:lnTo>
                  <a:lnTo>
                    <a:pt x="74" y="109"/>
                  </a:lnTo>
                  <a:lnTo>
                    <a:pt x="80" y="106"/>
                  </a:lnTo>
                  <a:lnTo>
                    <a:pt x="87" y="102"/>
                  </a:lnTo>
                  <a:lnTo>
                    <a:pt x="93" y="97"/>
                  </a:lnTo>
                  <a:lnTo>
                    <a:pt x="105" y="86"/>
                  </a:lnTo>
                  <a:lnTo>
                    <a:pt x="114" y="77"/>
                  </a:lnTo>
                  <a:lnTo>
                    <a:pt x="120" y="73"/>
                  </a:lnTo>
                  <a:lnTo>
                    <a:pt x="123" y="73"/>
                  </a:lnTo>
                  <a:lnTo>
                    <a:pt x="126" y="75"/>
                  </a:lnTo>
                  <a:lnTo>
                    <a:pt x="127" y="78"/>
                  </a:lnTo>
                  <a:lnTo>
                    <a:pt x="127" y="87"/>
                  </a:lnTo>
                  <a:lnTo>
                    <a:pt x="123" y="96"/>
                  </a:lnTo>
                  <a:lnTo>
                    <a:pt x="119" y="103"/>
                  </a:lnTo>
                  <a:lnTo>
                    <a:pt x="112" y="108"/>
                  </a:lnTo>
                  <a:lnTo>
                    <a:pt x="104" y="112"/>
                  </a:lnTo>
                  <a:lnTo>
                    <a:pt x="97" y="116"/>
                  </a:lnTo>
                  <a:lnTo>
                    <a:pt x="86" y="119"/>
                  </a:lnTo>
                  <a:lnTo>
                    <a:pt x="73" y="121"/>
                  </a:lnTo>
                  <a:lnTo>
                    <a:pt x="66" y="124"/>
                  </a:lnTo>
                  <a:lnTo>
                    <a:pt x="61" y="127"/>
                  </a:lnTo>
                  <a:lnTo>
                    <a:pt x="56" y="129"/>
                  </a:lnTo>
                  <a:lnTo>
                    <a:pt x="54" y="133"/>
                  </a:lnTo>
                  <a:lnTo>
                    <a:pt x="51" y="140"/>
                  </a:lnTo>
                  <a:lnTo>
                    <a:pt x="51" y="147"/>
                  </a:lnTo>
                  <a:lnTo>
                    <a:pt x="51" y="154"/>
                  </a:lnTo>
                  <a:lnTo>
                    <a:pt x="51" y="162"/>
                  </a:lnTo>
                  <a:lnTo>
                    <a:pt x="53" y="169"/>
                  </a:lnTo>
                  <a:lnTo>
                    <a:pt x="54" y="176"/>
                  </a:lnTo>
                  <a:lnTo>
                    <a:pt x="55" y="178"/>
                  </a:lnTo>
                  <a:lnTo>
                    <a:pt x="57" y="179"/>
                  </a:lnTo>
                  <a:lnTo>
                    <a:pt x="58" y="178"/>
                  </a:lnTo>
                  <a:lnTo>
                    <a:pt x="61" y="177"/>
                  </a:lnTo>
                  <a:lnTo>
                    <a:pt x="65" y="175"/>
                  </a:lnTo>
                  <a:lnTo>
                    <a:pt x="69" y="173"/>
                  </a:lnTo>
                  <a:lnTo>
                    <a:pt x="71" y="173"/>
                  </a:lnTo>
                  <a:lnTo>
                    <a:pt x="73" y="174"/>
                  </a:lnTo>
                  <a:lnTo>
                    <a:pt x="74" y="176"/>
                  </a:lnTo>
                  <a:lnTo>
                    <a:pt x="75" y="178"/>
                  </a:lnTo>
                  <a:lnTo>
                    <a:pt x="77" y="183"/>
                  </a:lnTo>
                  <a:lnTo>
                    <a:pt x="78" y="187"/>
                  </a:lnTo>
                  <a:lnTo>
                    <a:pt x="80" y="194"/>
                  </a:lnTo>
                  <a:lnTo>
                    <a:pt x="83" y="201"/>
                  </a:lnTo>
                  <a:lnTo>
                    <a:pt x="86" y="202"/>
                  </a:lnTo>
                  <a:lnTo>
                    <a:pt x="88" y="203"/>
                  </a:lnTo>
                  <a:lnTo>
                    <a:pt x="90" y="203"/>
                  </a:lnTo>
                  <a:lnTo>
                    <a:pt x="93" y="203"/>
                  </a:lnTo>
                  <a:lnTo>
                    <a:pt x="98" y="201"/>
                  </a:lnTo>
                  <a:lnTo>
                    <a:pt x="103" y="198"/>
                  </a:lnTo>
                  <a:lnTo>
                    <a:pt x="107" y="193"/>
                  </a:lnTo>
                  <a:lnTo>
                    <a:pt x="111" y="187"/>
                  </a:lnTo>
                  <a:lnTo>
                    <a:pt x="114" y="183"/>
                  </a:lnTo>
                  <a:lnTo>
                    <a:pt x="116" y="179"/>
                  </a:lnTo>
                  <a:lnTo>
                    <a:pt x="116" y="176"/>
                  </a:lnTo>
                  <a:lnTo>
                    <a:pt x="118" y="171"/>
                  </a:lnTo>
                  <a:lnTo>
                    <a:pt x="118" y="169"/>
                  </a:lnTo>
                  <a:lnTo>
                    <a:pt x="119" y="168"/>
                  </a:lnTo>
                  <a:lnTo>
                    <a:pt x="123" y="166"/>
                  </a:lnTo>
                  <a:lnTo>
                    <a:pt x="128" y="165"/>
                  </a:lnTo>
                  <a:lnTo>
                    <a:pt x="132" y="166"/>
                  </a:lnTo>
                  <a:lnTo>
                    <a:pt x="136" y="169"/>
                  </a:lnTo>
                  <a:lnTo>
                    <a:pt x="138" y="174"/>
                  </a:lnTo>
                  <a:lnTo>
                    <a:pt x="138" y="179"/>
                  </a:lnTo>
                  <a:lnTo>
                    <a:pt x="137" y="184"/>
                  </a:lnTo>
                  <a:lnTo>
                    <a:pt x="135" y="190"/>
                  </a:lnTo>
                  <a:lnTo>
                    <a:pt x="132" y="197"/>
                  </a:lnTo>
                  <a:lnTo>
                    <a:pt x="131" y="202"/>
                  </a:lnTo>
                  <a:lnTo>
                    <a:pt x="131" y="207"/>
                  </a:lnTo>
                  <a:lnTo>
                    <a:pt x="132" y="209"/>
                  </a:lnTo>
                  <a:lnTo>
                    <a:pt x="134" y="210"/>
                  </a:lnTo>
                  <a:lnTo>
                    <a:pt x="136" y="210"/>
                  </a:lnTo>
                  <a:lnTo>
                    <a:pt x="142" y="208"/>
                  </a:lnTo>
                  <a:lnTo>
                    <a:pt x="146" y="206"/>
                  </a:lnTo>
                  <a:lnTo>
                    <a:pt x="152" y="199"/>
                  </a:lnTo>
                  <a:lnTo>
                    <a:pt x="158" y="192"/>
                  </a:lnTo>
                  <a:lnTo>
                    <a:pt x="162" y="185"/>
                  </a:lnTo>
                  <a:lnTo>
                    <a:pt x="167" y="177"/>
                  </a:lnTo>
                  <a:lnTo>
                    <a:pt x="169" y="173"/>
                  </a:lnTo>
                  <a:lnTo>
                    <a:pt x="171" y="169"/>
                  </a:lnTo>
                  <a:lnTo>
                    <a:pt x="172" y="166"/>
                  </a:lnTo>
                  <a:lnTo>
                    <a:pt x="175" y="163"/>
                  </a:lnTo>
                  <a:lnTo>
                    <a:pt x="177" y="162"/>
                  </a:lnTo>
                  <a:lnTo>
                    <a:pt x="178" y="162"/>
                  </a:lnTo>
                  <a:lnTo>
                    <a:pt x="179" y="165"/>
                  </a:lnTo>
                  <a:lnTo>
                    <a:pt x="179" y="167"/>
                  </a:lnTo>
                  <a:lnTo>
                    <a:pt x="179" y="175"/>
                  </a:lnTo>
                  <a:lnTo>
                    <a:pt x="180" y="181"/>
                  </a:lnTo>
                  <a:lnTo>
                    <a:pt x="183" y="181"/>
                  </a:lnTo>
                  <a:lnTo>
                    <a:pt x="185" y="181"/>
                  </a:lnTo>
                  <a:lnTo>
                    <a:pt x="187" y="178"/>
                  </a:lnTo>
                  <a:lnTo>
                    <a:pt x="189" y="176"/>
                  </a:lnTo>
                  <a:lnTo>
                    <a:pt x="192" y="170"/>
                  </a:lnTo>
                  <a:lnTo>
                    <a:pt x="192" y="165"/>
                  </a:lnTo>
                  <a:lnTo>
                    <a:pt x="193" y="163"/>
                  </a:lnTo>
                  <a:lnTo>
                    <a:pt x="194" y="162"/>
                  </a:lnTo>
                  <a:lnTo>
                    <a:pt x="196" y="161"/>
                  </a:lnTo>
                  <a:lnTo>
                    <a:pt x="202" y="160"/>
                  </a:lnTo>
                  <a:lnTo>
                    <a:pt x="210" y="160"/>
                  </a:lnTo>
                  <a:lnTo>
                    <a:pt x="218" y="158"/>
                  </a:lnTo>
                  <a:lnTo>
                    <a:pt x="224" y="155"/>
                  </a:lnTo>
                  <a:lnTo>
                    <a:pt x="229" y="154"/>
                  </a:lnTo>
                  <a:lnTo>
                    <a:pt x="228" y="161"/>
                  </a:lnTo>
                  <a:lnTo>
                    <a:pt x="226" y="167"/>
                  </a:lnTo>
                  <a:lnTo>
                    <a:pt x="222" y="175"/>
                  </a:lnTo>
                  <a:lnTo>
                    <a:pt x="220" y="183"/>
                  </a:lnTo>
                  <a:lnTo>
                    <a:pt x="220" y="186"/>
                  </a:lnTo>
                  <a:lnTo>
                    <a:pt x="221" y="190"/>
                  </a:lnTo>
                  <a:lnTo>
                    <a:pt x="218" y="195"/>
                  </a:lnTo>
                  <a:lnTo>
                    <a:pt x="213" y="201"/>
                  </a:lnTo>
                  <a:lnTo>
                    <a:pt x="212" y="208"/>
                  </a:lnTo>
                  <a:lnTo>
                    <a:pt x="211" y="215"/>
                  </a:lnTo>
                  <a:lnTo>
                    <a:pt x="216" y="218"/>
                  </a:lnTo>
                  <a:lnTo>
                    <a:pt x="222" y="220"/>
                  </a:lnTo>
                  <a:lnTo>
                    <a:pt x="230" y="222"/>
                  </a:lnTo>
                  <a:lnTo>
                    <a:pt x="238" y="222"/>
                  </a:lnTo>
                  <a:lnTo>
                    <a:pt x="246" y="222"/>
                  </a:lnTo>
                  <a:lnTo>
                    <a:pt x="254" y="222"/>
                  </a:lnTo>
                  <a:lnTo>
                    <a:pt x="265" y="220"/>
                  </a:lnTo>
                  <a:lnTo>
                    <a:pt x="276" y="219"/>
                  </a:lnTo>
                  <a:lnTo>
                    <a:pt x="286" y="218"/>
                  </a:lnTo>
                  <a:lnTo>
                    <a:pt x="297" y="217"/>
                  </a:lnTo>
                  <a:lnTo>
                    <a:pt x="305" y="217"/>
                  </a:lnTo>
                  <a:lnTo>
                    <a:pt x="310" y="218"/>
                  </a:lnTo>
                  <a:lnTo>
                    <a:pt x="310" y="219"/>
                  </a:lnTo>
                  <a:lnTo>
                    <a:pt x="310" y="219"/>
                  </a:lnTo>
                  <a:lnTo>
                    <a:pt x="307" y="222"/>
                  </a:lnTo>
                  <a:lnTo>
                    <a:pt x="303" y="223"/>
                  </a:lnTo>
                  <a:lnTo>
                    <a:pt x="289" y="226"/>
                  </a:lnTo>
                  <a:lnTo>
                    <a:pt x="275" y="230"/>
                  </a:lnTo>
                  <a:lnTo>
                    <a:pt x="258" y="233"/>
                  </a:lnTo>
                  <a:lnTo>
                    <a:pt x="242" y="235"/>
                  </a:lnTo>
                  <a:lnTo>
                    <a:pt x="225" y="236"/>
                  </a:lnTo>
                  <a:lnTo>
                    <a:pt x="209" y="236"/>
                  </a:lnTo>
                  <a:lnTo>
                    <a:pt x="201" y="236"/>
                  </a:lnTo>
                  <a:lnTo>
                    <a:pt x="191" y="235"/>
                  </a:lnTo>
                  <a:lnTo>
                    <a:pt x="185" y="235"/>
                  </a:lnTo>
                  <a:lnTo>
                    <a:pt x="180" y="236"/>
                  </a:lnTo>
                  <a:lnTo>
                    <a:pt x="176" y="236"/>
                  </a:lnTo>
                  <a:lnTo>
                    <a:pt x="173" y="239"/>
                  </a:lnTo>
                  <a:lnTo>
                    <a:pt x="171" y="243"/>
                  </a:lnTo>
                  <a:lnTo>
                    <a:pt x="169" y="247"/>
                  </a:lnTo>
                  <a:lnTo>
                    <a:pt x="165" y="254"/>
                  </a:lnTo>
                  <a:lnTo>
                    <a:pt x="161" y="258"/>
                  </a:lnTo>
                  <a:lnTo>
                    <a:pt x="155" y="263"/>
                  </a:lnTo>
                  <a:lnTo>
                    <a:pt x="148" y="266"/>
                  </a:lnTo>
                  <a:lnTo>
                    <a:pt x="144" y="267"/>
                  </a:lnTo>
                  <a:lnTo>
                    <a:pt x="139" y="269"/>
                  </a:lnTo>
                  <a:lnTo>
                    <a:pt x="135" y="272"/>
                  </a:lnTo>
                  <a:lnTo>
                    <a:pt x="130" y="274"/>
                  </a:lnTo>
                  <a:lnTo>
                    <a:pt x="129" y="279"/>
                  </a:lnTo>
                  <a:lnTo>
                    <a:pt x="127" y="282"/>
                  </a:lnTo>
                  <a:lnTo>
                    <a:pt x="128" y="287"/>
                  </a:lnTo>
                  <a:lnTo>
                    <a:pt x="129" y="291"/>
                  </a:lnTo>
                  <a:lnTo>
                    <a:pt x="131" y="297"/>
                  </a:lnTo>
                  <a:lnTo>
                    <a:pt x="135" y="301"/>
                  </a:lnTo>
                  <a:lnTo>
                    <a:pt x="138" y="306"/>
                  </a:lnTo>
                  <a:lnTo>
                    <a:pt x="143" y="311"/>
                  </a:lnTo>
                  <a:lnTo>
                    <a:pt x="147" y="315"/>
                  </a:lnTo>
                  <a:lnTo>
                    <a:pt x="151" y="319"/>
                  </a:lnTo>
                  <a:lnTo>
                    <a:pt x="154" y="324"/>
                  </a:lnTo>
                  <a:lnTo>
                    <a:pt x="156" y="329"/>
                  </a:lnTo>
                  <a:lnTo>
                    <a:pt x="156" y="333"/>
                  </a:lnTo>
                  <a:lnTo>
                    <a:pt x="156" y="337"/>
                  </a:lnTo>
                  <a:lnTo>
                    <a:pt x="155" y="341"/>
                  </a:lnTo>
                  <a:lnTo>
                    <a:pt x="155" y="346"/>
                  </a:lnTo>
                  <a:lnTo>
                    <a:pt x="158" y="355"/>
                  </a:lnTo>
                  <a:lnTo>
                    <a:pt x="162" y="365"/>
                  </a:lnTo>
                  <a:lnTo>
                    <a:pt x="168" y="373"/>
                  </a:lnTo>
                  <a:lnTo>
                    <a:pt x="175" y="381"/>
                  </a:lnTo>
                  <a:lnTo>
                    <a:pt x="178" y="385"/>
                  </a:lnTo>
                  <a:lnTo>
                    <a:pt x="183" y="387"/>
                  </a:lnTo>
                  <a:lnTo>
                    <a:pt x="186" y="387"/>
                  </a:lnTo>
                  <a:lnTo>
                    <a:pt x="188" y="386"/>
                  </a:lnTo>
                  <a:lnTo>
                    <a:pt x="192" y="383"/>
                  </a:lnTo>
                  <a:lnTo>
                    <a:pt x="194" y="381"/>
                  </a:lnTo>
                  <a:lnTo>
                    <a:pt x="197" y="379"/>
                  </a:lnTo>
                  <a:lnTo>
                    <a:pt x="202" y="379"/>
                  </a:lnTo>
                  <a:lnTo>
                    <a:pt x="205" y="378"/>
                  </a:lnTo>
                  <a:lnTo>
                    <a:pt x="210" y="379"/>
                  </a:lnTo>
                  <a:lnTo>
                    <a:pt x="219" y="380"/>
                  </a:lnTo>
                  <a:lnTo>
                    <a:pt x="229" y="383"/>
                  </a:lnTo>
                  <a:lnTo>
                    <a:pt x="248" y="393"/>
                  </a:lnTo>
                  <a:lnTo>
                    <a:pt x="262" y="401"/>
                  </a:lnTo>
                  <a:lnTo>
                    <a:pt x="256" y="401"/>
                  </a:lnTo>
                  <a:lnTo>
                    <a:pt x="250" y="401"/>
                  </a:lnTo>
                  <a:lnTo>
                    <a:pt x="240" y="402"/>
                  </a:lnTo>
                  <a:lnTo>
                    <a:pt x="228" y="403"/>
                  </a:lnTo>
                  <a:lnTo>
                    <a:pt x="218" y="404"/>
                  </a:lnTo>
                  <a:lnTo>
                    <a:pt x="208" y="407"/>
                  </a:lnTo>
                  <a:lnTo>
                    <a:pt x="204" y="409"/>
                  </a:lnTo>
                  <a:lnTo>
                    <a:pt x="201" y="410"/>
                  </a:lnTo>
                  <a:lnTo>
                    <a:pt x="199" y="412"/>
                  </a:lnTo>
                  <a:lnTo>
                    <a:pt x="196" y="414"/>
                  </a:lnTo>
                  <a:lnTo>
                    <a:pt x="195" y="418"/>
                  </a:lnTo>
                  <a:lnTo>
                    <a:pt x="194" y="422"/>
                  </a:lnTo>
                  <a:lnTo>
                    <a:pt x="196" y="428"/>
                  </a:lnTo>
                  <a:lnTo>
                    <a:pt x="200" y="434"/>
                  </a:lnTo>
                  <a:lnTo>
                    <a:pt x="203" y="439"/>
                  </a:lnTo>
                  <a:lnTo>
                    <a:pt x="208" y="446"/>
                  </a:lnTo>
                  <a:lnTo>
                    <a:pt x="213" y="452"/>
                  </a:lnTo>
                  <a:lnTo>
                    <a:pt x="219" y="458"/>
                  </a:lnTo>
                  <a:lnTo>
                    <a:pt x="222" y="460"/>
                  </a:lnTo>
                  <a:lnTo>
                    <a:pt x="226" y="460"/>
                  </a:lnTo>
                  <a:lnTo>
                    <a:pt x="233" y="463"/>
                  </a:lnTo>
                  <a:lnTo>
                    <a:pt x="237" y="469"/>
                  </a:lnTo>
                  <a:lnTo>
                    <a:pt x="244" y="475"/>
                  </a:lnTo>
                  <a:lnTo>
                    <a:pt x="251" y="479"/>
                  </a:lnTo>
                  <a:lnTo>
                    <a:pt x="259" y="484"/>
                  </a:lnTo>
                  <a:lnTo>
                    <a:pt x="267" y="488"/>
                  </a:lnTo>
                  <a:lnTo>
                    <a:pt x="284" y="495"/>
                  </a:lnTo>
                  <a:lnTo>
                    <a:pt x="300" y="500"/>
                  </a:lnTo>
                  <a:lnTo>
                    <a:pt x="307" y="501"/>
                  </a:lnTo>
                  <a:lnTo>
                    <a:pt x="315" y="502"/>
                  </a:lnTo>
                  <a:lnTo>
                    <a:pt x="319" y="502"/>
                  </a:lnTo>
                  <a:lnTo>
                    <a:pt x="323" y="501"/>
                  </a:lnTo>
                  <a:lnTo>
                    <a:pt x="326" y="500"/>
                  </a:lnTo>
                  <a:lnTo>
                    <a:pt x="329" y="498"/>
                  </a:lnTo>
                  <a:lnTo>
                    <a:pt x="330" y="493"/>
                  </a:lnTo>
                  <a:lnTo>
                    <a:pt x="331" y="490"/>
                  </a:lnTo>
                  <a:lnTo>
                    <a:pt x="330" y="484"/>
                  </a:lnTo>
                  <a:lnTo>
                    <a:pt x="329" y="479"/>
                  </a:lnTo>
                  <a:lnTo>
                    <a:pt x="327" y="476"/>
                  </a:lnTo>
                  <a:lnTo>
                    <a:pt x="325" y="472"/>
                  </a:lnTo>
                  <a:lnTo>
                    <a:pt x="318" y="464"/>
                  </a:lnTo>
                  <a:lnTo>
                    <a:pt x="311" y="458"/>
                  </a:lnTo>
                  <a:lnTo>
                    <a:pt x="310" y="455"/>
                  </a:lnTo>
                  <a:lnTo>
                    <a:pt x="311" y="454"/>
                  </a:lnTo>
                  <a:lnTo>
                    <a:pt x="311" y="452"/>
                  </a:lnTo>
                  <a:lnTo>
                    <a:pt x="314" y="451"/>
                  </a:lnTo>
                  <a:lnTo>
                    <a:pt x="316" y="448"/>
                  </a:lnTo>
                  <a:lnTo>
                    <a:pt x="319" y="447"/>
                  </a:lnTo>
                  <a:lnTo>
                    <a:pt x="325" y="446"/>
                  </a:lnTo>
                  <a:lnTo>
                    <a:pt x="330" y="445"/>
                  </a:lnTo>
                  <a:lnTo>
                    <a:pt x="333" y="447"/>
                  </a:lnTo>
                  <a:lnTo>
                    <a:pt x="336" y="450"/>
                  </a:lnTo>
                  <a:lnTo>
                    <a:pt x="341" y="458"/>
                  </a:lnTo>
                  <a:lnTo>
                    <a:pt x="344" y="468"/>
                  </a:lnTo>
                  <a:lnTo>
                    <a:pt x="348" y="474"/>
                  </a:lnTo>
                  <a:lnTo>
                    <a:pt x="351" y="478"/>
                  </a:lnTo>
                  <a:lnTo>
                    <a:pt x="355" y="484"/>
                  </a:lnTo>
                  <a:lnTo>
                    <a:pt x="359" y="487"/>
                  </a:lnTo>
                  <a:lnTo>
                    <a:pt x="364" y="491"/>
                  </a:lnTo>
                  <a:lnTo>
                    <a:pt x="367" y="492"/>
                  </a:lnTo>
                  <a:lnTo>
                    <a:pt x="370" y="492"/>
                  </a:lnTo>
                  <a:lnTo>
                    <a:pt x="371" y="490"/>
                  </a:lnTo>
                  <a:lnTo>
                    <a:pt x="371" y="484"/>
                  </a:lnTo>
                  <a:lnTo>
                    <a:pt x="368" y="475"/>
                  </a:lnTo>
                  <a:lnTo>
                    <a:pt x="363" y="459"/>
                  </a:lnTo>
                  <a:lnTo>
                    <a:pt x="357" y="443"/>
                  </a:lnTo>
                  <a:lnTo>
                    <a:pt x="351" y="428"/>
                  </a:lnTo>
                  <a:lnTo>
                    <a:pt x="346" y="412"/>
                  </a:lnTo>
                  <a:lnTo>
                    <a:pt x="343" y="406"/>
                  </a:lnTo>
                  <a:lnTo>
                    <a:pt x="340" y="397"/>
                  </a:lnTo>
                  <a:lnTo>
                    <a:pt x="339" y="388"/>
                  </a:lnTo>
                  <a:lnTo>
                    <a:pt x="339" y="382"/>
                  </a:lnTo>
                  <a:lnTo>
                    <a:pt x="341" y="382"/>
                  </a:lnTo>
                  <a:lnTo>
                    <a:pt x="343" y="385"/>
                  </a:lnTo>
                  <a:lnTo>
                    <a:pt x="348" y="390"/>
                  </a:lnTo>
                  <a:lnTo>
                    <a:pt x="351" y="396"/>
                  </a:lnTo>
                  <a:lnTo>
                    <a:pt x="358" y="407"/>
                  </a:lnTo>
                  <a:lnTo>
                    <a:pt x="364" y="418"/>
                  </a:lnTo>
                  <a:lnTo>
                    <a:pt x="370" y="429"/>
                  </a:lnTo>
                  <a:lnTo>
                    <a:pt x="374" y="440"/>
                  </a:lnTo>
                  <a:lnTo>
                    <a:pt x="379" y="451"/>
                  </a:lnTo>
                  <a:lnTo>
                    <a:pt x="383" y="461"/>
                  </a:lnTo>
                  <a:lnTo>
                    <a:pt x="389" y="472"/>
                  </a:lnTo>
                  <a:lnTo>
                    <a:pt x="393" y="483"/>
                  </a:lnTo>
                  <a:lnTo>
                    <a:pt x="396" y="485"/>
                  </a:lnTo>
                  <a:lnTo>
                    <a:pt x="398" y="491"/>
                  </a:lnTo>
                  <a:lnTo>
                    <a:pt x="401" y="494"/>
                  </a:lnTo>
                  <a:lnTo>
                    <a:pt x="405" y="495"/>
                  </a:lnTo>
                  <a:lnTo>
                    <a:pt x="408" y="492"/>
                  </a:lnTo>
                  <a:lnTo>
                    <a:pt x="409" y="486"/>
                  </a:lnTo>
                  <a:lnTo>
                    <a:pt x="411" y="479"/>
                  </a:lnTo>
                  <a:lnTo>
                    <a:pt x="412" y="476"/>
                  </a:lnTo>
                  <a:lnTo>
                    <a:pt x="414" y="462"/>
                  </a:lnTo>
                  <a:lnTo>
                    <a:pt x="417" y="448"/>
                  </a:lnTo>
                  <a:lnTo>
                    <a:pt x="420" y="442"/>
                  </a:lnTo>
                  <a:lnTo>
                    <a:pt x="421" y="434"/>
                  </a:lnTo>
                  <a:lnTo>
                    <a:pt x="420" y="425"/>
                  </a:lnTo>
                  <a:lnTo>
                    <a:pt x="415" y="415"/>
                  </a:lnTo>
                  <a:lnTo>
                    <a:pt x="412" y="406"/>
                  </a:lnTo>
                  <a:lnTo>
                    <a:pt x="408" y="397"/>
                  </a:lnTo>
                  <a:lnTo>
                    <a:pt x="407" y="391"/>
                  </a:lnTo>
                  <a:lnTo>
                    <a:pt x="407" y="387"/>
                  </a:lnTo>
                  <a:lnTo>
                    <a:pt x="407" y="382"/>
                  </a:lnTo>
                  <a:lnTo>
                    <a:pt x="409" y="378"/>
                  </a:lnTo>
                  <a:lnTo>
                    <a:pt x="411" y="378"/>
                  </a:lnTo>
                  <a:lnTo>
                    <a:pt x="413" y="379"/>
                  </a:lnTo>
                  <a:lnTo>
                    <a:pt x="419" y="387"/>
                  </a:lnTo>
                  <a:lnTo>
                    <a:pt x="424" y="396"/>
                  </a:lnTo>
                  <a:lnTo>
                    <a:pt x="427" y="401"/>
                  </a:lnTo>
                  <a:lnTo>
                    <a:pt x="430" y="405"/>
                  </a:lnTo>
                  <a:lnTo>
                    <a:pt x="433" y="409"/>
                  </a:lnTo>
                  <a:lnTo>
                    <a:pt x="438" y="411"/>
                  </a:lnTo>
                  <a:lnTo>
                    <a:pt x="443" y="411"/>
                  </a:lnTo>
                  <a:lnTo>
                    <a:pt x="447" y="410"/>
                  </a:lnTo>
                  <a:lnTo>
                    <a:pt x="449" y="406"/>
                  </a:lnTo>
                  <a:lnTo>
                    <a:pt x="452" y="402"/>
                  </a:lnTo>
                  <a:lnTo>
                    <a:pt x="453" y="391"/>
                  </a:lnTo>
                  <a:lnTo>
                    <a:pt x="453" y="382"/>
                  </a:lnTo>
                  <a:lnTo>
                    <a:pt x="450" y="377"/>
                  </a:lnTo>
                  <a:lnTo>
                    <a:pt x="447" y="373"/>
                  </a:lnTo>
                  <a:lnTo>
                    <a:pt x="443" y="366"/>
                  </a:lnTo>
                  <a:lnTo>
                    <a:pt x="440" y="360"/>
                  </a:lnTo>
                  <a:lnTo>
                    <a:pt x="438" y="352"/>
                  </a:lnTo>
                  <a:lnTo>
                    <a:pt x="437" y="345"/>
                  </a:lnTo>
                  <a:lnTo>
                    <a:pt x="436" y="329"/>
                  </a:lnTo>
                  <a:lnTo>
                    <a:pt x="437" y="313"/>
                  </a:lnTo>
                  <a:lnTo>
                    <a:pt x="437" y="306"/>
                  </a:lnTo>
                  <a:lnTo>
                    <a:pt x="437" y="299"/>
                  </a:lnTo>
                  <a:lnTo>
                    <a:pt x="438" y="296"/>
                  </a:lnTo>
                  <a:lnTo>
                    <a:pt x="439" y="292"/>
                  </a:lnTo>
                  <a:lnTo>
                    <a:pt x="440" y="290"/>
                  </a:lnTo>
                  <a:lnTo>
                    <a:pt x="444" y="288"/>
                  </a:lnTo>
                  <a:lnTo>
                    <a:pt x="446" y="291"/>
                  </a:lnTo>
                  <a:lnTo>
                    <a:pt x="448" y="296"/>
                  </a:lnTo>
                  <a:lnTo>
                    <a:pt x="450" y="304"/>
                  </a:lnTo>
                  <a:lnTo>
                    <a:pt x="450" y="313"/>
                  </a:lnTo>
                  <a:lnTo>
                    <a:pt x="450" y="322"/>
                  </a:lnTo>
                  <a:lnTo>
                    <a:pt x="449" y="331"/>
                  </a:lnTo>
                  <a:lnTo>
                    <a:pt x="449" y="339"/>
                  </a:lnTo>
                  <a:lnTo>
                    <a:pt x="450" y="348"/>
                  </a:lnTo>
                  <a:lnTo>
                    <a:pt x="453" y="356"/>
                  </a:lnTo>
                  <a:lnTo>
                    <a:pt x="457" y="364"/>
                  </a:lnTo>
                  <a:lnTo>
                    <a:pt x="461" y="366"/>
                  </a:lnTo>
                  <a:lnTo>
                    <a:pt x="464" y="366"/>
                  </a:lnTo>
                  <a:lnTo>
                    <a:pt x="466" y="366"/>
                  </a:lnTo>
                  <a:lnTo>
                    <a:pt x="469" y="364"/>
                  </a:lnTo>
                  <a:lnTo>
                    <a:pt x="472" y="360"/>
                  </a:lnTo>
                  <a:lnTo>
                    <a:pt x="474" y="352"/>
                  </a:lnTo>
                  <a:lnTo>
                    <a:pt x="478" y="344"/>
                  </a:lnTo>
                  <a:lnTo>
                    <a:pt x="482" y="334"/>
                  </a:lnTo>
                  <a:lnTo>
                    <a:pt x="486" y="326"/>
                  </a:lnTo>
                  <a:lnTo>
                    <a:pt x="492" y="319"/>
                  </a:lnTo>
                  <a:lnTo>
                    <a:pt x="495" y="314"/>
                  </a:lnTo>
                  <a:lnTo>
                    <a:pt x="497" y="309"/>
                  </a:lnTo>
                  <a:lnTo>
                    <a:pt x="498" y="304"/>
                  </a:lnTo>
                  <a:lnTo>
                    <a:pt x="498" y="299"/>
                  </a:lnTo>
                  <a:lnTo>
                    <a:pt x="500" y="288"/>
                  </a:lnTo>
                  <a:lnTo>
                    <a:pt x="498" y="277"/>
                  </a:lnTo>
                  <a:lnTo>
                    <a:pt x="498" y="274"/>
                  </a:lnTo>
                  <a:lnTo>
                    <a:pt x="497" y="271"/>
                  </a:lnTo>
                  <a:lnTo>
                    <a:pt x="497" y="268"/>
                  </a:lnTo>
                  <a:lnTo>
                    <a:pt x="498" y="266"/>
                  </a:lnTo>
                  <a:lnTo>
                    <a:pt x="500" y="266"/>
                  </a:lnTo>
                  <a:lnTo>
                    <a:pt x="501" y="268"/>
                  </a:lnTo>
                  <a:lnTo>
                    <a:pt x="502" y="272"/>
                  </a:lnTo>
                  <a:lnTo>
                    <a:pt x="503" y="274"/>
                  </a:lnTo>
                  <a:lnTo>
                    <a:pt x="504" y="279"/>
                  </a:lnTo>
                  <a:lnTo>
                    <a:pt x="505" y="283"/>
                  </a:lnTo>
                  <a:lnTo>
                    <a:pt x="506" y="287"/>
                  </a:lnTo>
                  <a:lnTo>
                    <a:pt x="507" y="289"/>
                  </a:lnTo>
                  <a:lnTo>
                    <a:pt x="510" y="292"/>
                  </a:lnTo>
                  <a:lnTo>
                    <a:pt x="512" y="296"/>
                  </a:lnTo>
                  <a:lnTo>
                    <a:pt x="513" y="296"/>
                  </a:lnTo>
                  <a:lnTo>
                    <a:pt x="515" y="295"/>
                  </a:lnTo>
                  <a:lnTo>
                    <a:pt x="517" y="292"/>
                  </a:lnTo>
                  <a:lnTo>
                    <a:pt x="518" y="289"/>
                  </a:lnTo>
                  <a:lnTo>
                    <a:pt x="522" y="276"/>
                  </a:lnTo>
                  <a:lnTo>
                    <a:pt x="526" y="264"/>
                  </a:lnTo>
                  <a:lnTo>
                    <a:pt x="530" y="257"/>
                  </a:lnTo>
                  <a:lnTo>
                    <a:pt x="536" y="251"/>
                  </a:lnTo>
                  <a:lnTo>
                    <a:pt x="542" y="247"/>
                  </a:lnTo>
                  <a:lnTo>
                    <a:pt x="547" y="243"/>
                  </a:lnTo>
                  <a:lnTo>
                    <a:pt x="561" y="238"/>
                  </a:lnTo>
                  <a:lnTo>
                    <a:pt x="576" y="232"/>
                  </a:lnTo>
                  <a:lnTo>
                    <a:pt x="583" y="228"/>
                  </a:lnTo>
                  <a:lnTo>
                    <a:pt x="591" y="224"/>
                  </a:lnTo>
                  <a:lnTo>
                    <a:pt x="594" y="222"/>
                  </a:lnTo>
                  <a:lnTo>
                    <a:pt x="598" y="219"/>
                  </a:lnTo>
                  <a:lnTo>
                    <a:pt x="600" y="216"/>
                  </a:lnTo>
                  <a:lnTo>
                    <a:pt x="602" y="212"/>
                  </a:lnTo>
                  <a:lnTo>
                    <a:pt x="603" y="207"/>
                  </a:lnTo>
                  <a:lnTo>
                    <a:pt x="604" y="201"/>
                  </a:lnTo>
                  <a:lnTo>
                    <a:pt x="603" y="195"/>
                  </a:lnTo>
                  <a:lnTo>
                    <a:pt x="602" y="189"/>
                  </a:lnTo>
                  <a:lnTo>
                    <a:pt x="594" y="177"/>
                  </a:lnTo>
                  <a:lnTo>
                    <a:pt x="585" y="165"/>
                  </a:lnTo>
                  <a:lnTo>
                    <a:pt x="579" y="151"/>
                  </a:lnTo>
                  <a:lnTo>
                    <a:pt x="575" y="137"/>
                  </a:lnTo>
                  <a:lnTo>
                    <a:pt x="574" y="133"/>
                  </a:lnTo>
                  <a:lnTo>
                    <a:pt x="572" y="128"/>
                  </a:lnTo>
                  <a:lnTo>
                    <a:pt x="569" y="121"/>
                  </a:lnTo>
                  <a:lnTo>
                    <a:pt x="566" y="119"/>
                  </a:lnTo>
                  <a:lnTo>
                    <a:pt x="562" y="119"/>
                  </a:lnTo>
                  <a:lnTo>
                    <a:pt x="560" y="122"/>
                  </a:lnTo>
                  <a:lnTo>
                    <a:pt x="554" y="132"/>
                  </a:lnTo>
                  <a:lnTo>
                    <a:pt x="551" y="141"/>
                  </a:lnTo>
                  <a:lnTo>
                    <a:pt x="550" y="145"/>
                  </a:lnTo>
                  <a:lnTo>
                    <a:pt x="549" y="146"/>
                  </a:lnTo>
                  <a:lnTo>
                    <a:pt x="545" y="143"/>
                  </a:lnTo>
                  <a:lnTo>
                    <a:pt x="544" y="137"/>
                  </a:lnTo>
                  <a:lnTo>
                    <a:pt x="544" y="128"/>
                  </a:lnTo>
                  <a:lnTo>
                    <a:pt x="543" y="119"/>
                  </a:lnTo>
                  <a:lnTo>
                    <a:pt x="541" y="110"/>
                  </a:lnTo>
                  <a:lnTo>
                    <a:pt x="537" y="102"/>
                  </a:lnTo>
                  <a:lnTo>
                    <a:pt x="535" y="98"/>
                  </a:lnTo>
                  <a:lnTo>
                    <a:pt x="533" y="96"/>
                  </a:lnTo>
                  <a:lnTo>
                    <a:pt x="529" y="96"/>
                  </a:lnTo>
                  <a:lnTo>
                    <a:pt x="527" y="95"/>
                  </a:lnTo>
                  <a:lnTo>
                    <a:pt x="523" y="96"/>
                  </a:lnTo>
                  <a:lnTo>
                    <a:pt x="521" y="97"/>
                  </a:lnTo>
                  <a:lnTo>
                    <a:pt x="518" y="100"/>
                  </a:lnTo>
                  <a:lnTo>
                    <a:pt x="515" y="103"/>
                  </a:lnTo>
                  <a:lnTo>
                    <a:pt x="513" y="108"/>
                  </a:lnTo>
                  <a:lnTo>
                    <a:pt x="511" y="113"/>
                  </a:lnTo>
                  <a:lnTo>
                    <a:pt x="507" y="120"/>
                  </a:lnTo>
                  <a:lnTo>
                    <a:pt x="506" y="120"/>
                  </a:lnTo>
                  <a:lnTo>
                    <a:pt x="506" y="117"/>
                  </a:lnTo>
                  <a:lnTo>
                    <a:pt x="504" y="111"/>
                  </a:lnTo>
                  <a:lnTo>
                    <a:pt x="502" y="111"/>
                  </a:lnTo>
                  <a:lnTo>
                    <a:pt x="500" y="112"/>
                  </a:lnTo>
                  <a:lnTo>
                    <a:pt x="497" y="113"/>
                  </a:lnTo>
                  <a:lnTo>
                    <a:pt x="495" y="116"/>
                  </a:lnTo>
                  <a:lnTo>
                    <a:pt x="492" y="120"/>
                  </a:lnTo>
                  <a:lnTo>
                    <a:pt x="489" y="124"/>
                  </a:lnTo>
                  <a:lnTo>
                    <a:pt x="487" y="127"/>
                  </a:lnTo>
                  <a:lnTo>
                    <a:pt x="484" y="130"/>
                  </a:lnTo>
                  <a:lnTo>
                    <a:pt x="479" y="135"/>
                  </a:lnTo>
                  <a:lnTo>
                    <a:pt x="477" y="137"/>
                  </a:lnTo>
                  <a:lnTo>
                    <a:pt x="476" y="137"/>
                  </a:lnTo>
                  <a:lnTo>
                    <a:pt x="476" y="135"/>
                  </a:lnTo>
                  <a:lnTo>
                    <a:pt x="478" y="127"/>
                  </a:lnTo>
                  <a:lnTo>
                    <a:pt x="480" y="121"/>
                  </a:lnTo>
                  <a:lnTo>
                    <a:pt x="485" y="110"/>
                  </a:lnTo>
                  <a:lnTo>
                    <a:pt x="489" y="98"/>
                  </a:lnTo>
                  <a:lnTo>
                    <a:pt x="494" y="86"/>
                  </a:lnTo>
                  <a:lnTo>
                    <a:pt x="496" y="75"/>
                  </a:lnTo>
                  <a:lnTo>
                    <a:pt x="498" y="62"/>
                  </a:lnTo>
                  <a:lnTo>
                    <a:pt x="498" y="49"/>
                  </a:lnTo>
                  <a:lnTo>
                    <a:pt x="498" y="37"/>
                  </a:lnTo>
                  <a:lnTo>
                    <a:pt x="497" y="24"/>
                  </a:lnTo>
                  <a:lnTo>
                    <a:pt x="495" y="12"/>
                  </a:lnTo>
                  <a:lnTo>
                    <a:pt x="493" y="0"/>
                  </a:lnTo>
                  <a:lnTo>
                    <a:pt x="431" y="0"/>
                  </a:lnTo>
                  <a:lnTo>
                    <a:pt x="370" y="0"/>
                  </a:lnTo>
                  <a:lnTo>
                    <a:pt x="308" y="0"/>
                  </a:lnTo>
                  <a:lnTo>
                    <a:pt x="246" y="0"/>
                  </a:lnTo>
                  <a:lnTo>
                    <a:pt x="185" y="0"/>
                  </a:lnTo>
                  <a:lnTo>
                    <a:pt x="123" y="0"/>
                  </a:lnTo>
                  <a:lnTo>
                    <a:pt x="62" y="0"/>
                  </a:lnTo>
                  <a:lnTo>
                    <a:pt x="0" y="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1" name="Freeform 638"/>
            <p:cNvSpPr>
              <a:spLocks/>
            </p:cNvSpPr>
            <p:nvPr/>
          </p:nvSpPr>
          <p:spPr bwMode="gray">
            <a:xfrm>
              <a:off x="3479800" y="2205038"/>
              <a:ext cx="301625" cy="303213"/>
            </a:xfrm>
            <a:custGeom>
              <a:avLst/>
              <a:gdLst/>
              <a:ahLst/>
              <a:cxnLst>
                <a:cxn ang="0">
                  <a:pos x="925" y="72"/>
                </a:cxn>
                <a:cxn ang="0">
                  <a:pos x="834" y="48"/>
                </a:cxn>
                <a:cxn ang="0">
                  <a:pos x="754" y="39"/>
                </a:cxn>
                <a:cxn ang="0">
                  <a:pos x="819" y="64"/>
                </a:cxn>
                <a:cxn ang="0">
                  <a:pos x="814" y="140"/>
                </a:cxn>
                <a:cxn ang="0">
                  <a:pos x="766" y="161"/>
                </a:cxn>
                <a:cxn ang="0">
                  <a:pos x="689" y="170"/>
                </a:cxn>
                <a:cxn ang="0">
                  <a:pos x="620" y="182"/>
                </a:cxn>
                <a:cxn ang="0">
                  <a:pos x="758" y="215"/>
                </a:cxn>
                <a:cxn ang="0">
                  <a:pos x="725" y="268"/>
                </a:cxn>
                <a:cxn ang="0">
                  <a:pos x="650" y="236"/>
                </a:cxn>
                <a:cxn ang="0">
                  <a:pos x="651" y="275"/>
                </a:cxn>
                <a:cxn ang="0">
                  <a:pos x="701" y="305"/>
                </a:cxn>
                <a:cxn ang="0">
                  <a:pos x="753" y="386"/>
                </a:cxn>
                <a:cxn ang="0">
                  <a:pos x="734" y="435"/>
                </a:cxn>
                <a:cxn ang="0">
                  <a:pos x="701" y="536"/>
                </a:cxn>
                <a:cxn ang="0">
                  <a:pos x="649" y="561"/>
                </a:cxn>
                <a:cxn ang="0">
                  <a:pos x="576" y="562"/>
                </a:cxn>
                <a:cxn ang="0">
                  <a:pos x="560" y="695"/>
                </a:cxn>
                <a:cxn ang="0">
                  <a:pos x="482" y="724"/>
                </a:cxn>
                <a:cxn ang="0">
                  <a:pos x="532" y="755"/>
                </a:cxn>
                <a:cxn ang="0">
                  <a:pos x="576" y="776"/>
                </a:cxn>
                <a:cxn ang="0">
                  <a:pos x="596" y="854"/>
                </a:cxn>
                <a:cxn ang="0">
                  <a:pos x="530" y="903"/>
                </a:cxn>
                <a:cxn ang="0">
                  <a:pos x="438" y="938"/>
                </a:cxn>
                <a:cxn ang="0">
                  <a:pos x="399" y="889"/>
                </a:cxn>
                <a:cxn ang="0">
                  <a:pos x="323" y="891"/>
                </a:cxn>
                <a:cxn ang="0">
                  <a:pos x="274" y="885"/>
                </a:cxn>
                <a:cxn ang="0">
                  <a:pos x="233" y="878"/>
                </a:cxn>
                <a:cxn ang="0">
                  <a:pos x="164" y="900"/>
                </a:cxn>
                <a:cxn ang="0">
                  <a:pos x="131" y="903"/>
                </a:cxn>
                <a:cxn ang="0">
                  <a:pos x="66" y="914"/>
                </a:cxn>
                <a:cxn ang="0">
                  <a:pos x="42" y="874"/>
                </a:cxn>
                <a:cxn ang="0">
                  <a:pos x="1" y="862"/>
                </a:cxn>
                <a:cxn ang="0">
                  <a:pos x="38" y="772"/>
                </a:cxn>
                <a:cxn ang="0">
                  <a:pos x="113" y="736"/>
                </a:cxn>
                <a:cxn ang="0">
                  <a:pos x="96" y="664"/>
                </a:cxn>
                <a:cxn ang="0">
                  <a:pos x="83" y="577"/>
                </a:cxn>
                <a:cxn ang="0">
                  <a:pos x="192" y="638"/>
                </a:cxn>
                <a:cxn ang="0">
                  <a:pos x="252" y="704"/>
                </a:cxn>
                <a:cxn ang="0">
                  <a:pos x="306" y="662"/>
                </a:cxn>
                <a:cxn ang="0">
                  <a:pos x="365" y="518"/>
                </a:cxn>
                <a:cxn ang="0">
                  <a:pos x="267" y="655"/>
                </a:cxn>
                <a:cxn ang="0">
                  <a:pos x="217" y="604"/>
                </a:cxn>
                <a:cxn ang="0">
                  <a:pos x="242" y="462"/>
                </a:cxn>
                <a:cxn ang="0">
                  <a:pos x="188" y="520"/>
                </a:cxn>
                <a:cxn ang="0">
                  <a:pos x="151" y="493"/>
                </a:cxn>
                <a:cxn ang="0">
                  <a:pos x="104" y="429"/>
                </a:cxn>
                <a:cxn ang="0">
                  <a:pos x="151" y="337"/>
                </a:cxn>
                <a:cxn ang="0">
                  <a:pos x="272" y="320"/>
                </a:cxn>
                <a:cxn ang="0">
                  <a:pos x="325" y="325"/>
                </a:cxn>
                <a:cxn ang="0">
                  <a:pos x="402" y="275"/>
                </a:cxn>
                <a:cxn ang="0">
                  <a:pos x="306" y="298"/>
                </a:cxn>
                <a:cxn ang="0">
                  <a:pos x="257" y="240"/>
                </a:cxn>
                <a:cxn ang="0">
                  <a:pos x="285" y="232"/>
                </a:cxn>
                <a:cxn ang="0">
                  <a:pos x="227" y="113"/>
                </a:cxn>
                <a:cxn ang="0">
                  <a:pos x="209" y="0"/>
                </a:cxn>
                <a:cxn ang="0">
                  <a:pos x="387" y="78"/>
                </a:cxn>
                <a:cxn ang="0">
                  <a:pos x="495" y="92"/>
                </a:cxn>
                <a:cxn ang="0">
                  <a:pos x="406" y="65"/>
                </a:cxn>
                <a:cxn ang="0">
                  <a:pos x="806" y="0"/>
                </a:cxn>
              </a:cxnLst>
              <a:rect l="0" t="0" r="r" b="b"/>
              <a:pathLst>
                <a:path w="949" h="956">
                  <a:moveTo>
                    <a:pt x="946" y="0"/>
                  </a:moveTo>
                  <a:lnTo>
                    <a:pt x="936" y="5"/>
                  </a:lnTo>
                  <a:lnTo>
                    <a:pt x="928" y="10"/>
                  </a:lnTo>
                  <a:lnTo>
                    <a:pt x="926" y="16"/>
                  </a:lnTo>
                  <a:lnTo>
                    <a:pt x="925" y="23"/>
                  </a:lnTo>
                  <a:lnTo>
                    <a:pt x="926" y="28"/>
                  </a:lnTo>
                  <a:lnTo>
                    <a:pt x="926" y="31"/>
                  </a:lnTo>
                  <a:lnTo>
                    <a:pt x="928" y="32"/>
                  </a:lnTo>
                  <a:lnTo>
                    <a:pt x="933" y="33"/>
                  </a:lnTo>
                  <a:lnTo>
                    <a:pt x="941" y="30"/>
                  </a:lnTo>
                  <a:lnTo>
                    <a:pt x="948" y="28"/>
                  </a:lnTo>
                  <a:lnTo>
                    <a:pt x="949" y="36"/>
                  </a:lnTo>
                  <a:lnTo>
                    <a:pt x="949" y="43"/>
                  </a:lnTo>
                  <a:lnTo>
                    <a:pt x="944" y="52"/>
                  </a:lnTo>
                  <a:lnTo>
                    <a:pt x="938" y="59"/>
                  </a:lnTo>
                  <a:lnTo>
                    <a:pt x="932" y="67"/>
                  </a:lnTo>
                  <a:lnTo>
                    <a:pt x="925" y="72"/>
                  </a:lnTo>
                  <a:lnTo>
                    <a:pt x="917" y="78"/>
                  </a:lnTo>
                  <a:lnTo>
                    <a:pt x="909" y="83"/>
                  </a:lnTo>
                  <a:lnTo>
                    <a:pt x="900" y="87"/>
                  </a:lnTo>
                  <a:lnTo>
                    <a:pt x="891" y="89"/>
                  </a:lnTo>
                  <a:lnTo>
                    <a:pt x="886" y="90"/>
                  </a:lnTo>
                  <a:lnTo>
                    <a:pt x="880" y="92"/>
                  </a:lnTo>
                  <a:lnTo>
                    <a:pt x="875" y="92"/>
                  </a:lnTo>
                  <a:lnTo>
                    <a:pt x="869" y="92"/>
                  </a:lnTo>
                  <a:lnTo>
                    <a:pt x="863" y="90"/>
                  </a:lnTo>
                  <a:lnTo>
                    <a:pt x="859" y="88"/>
                  </a:lnTo>
                  <a:lnTo>
                    <a:pt x="854" y="85"/>
                  </a:lnTo>
                  <a:lnTo>
                    <a:pt x="850" y="81"/>
                  </a:lnTo>
                  <a:lnTo>
                    <a:pt x="846" y="75"/>
                  </a:lnTo>
                  <a:lnTo>
                    <a:pt x="843" y="67"/>
                  </a:lnTo>
                  <a:lnTo>
                    <a:pt x="840" y="60"/>
                  </a:lnTo>
                  <a:lnTo>
                    <a:pt x="838" y="54"/>
                  </a:lnTo>
                  <a:lnTo>
                    <a:pt x="834" y="48"/>
                  </a:lnTo>
                  <a:lnTo>
                    <a:pt x="829" y="45"/>
                  </a:lnTo>
                  <a:lnTo>
                    <a:pt x="824" y="43"/>
                  </a:lnTo>
                  <a:lnTo>
                    <a:pt x="821" y="43"/>
                  </a:lnTo>
                  <a:lnTo>
                    <a:pt x="818" y="44"/>
                  </a:lnTo>
                  <a:lnTo>
                    <a:pt x="814" y="45"/>
                  </a:lnTo>
                  <a:lnTo>
                    <a:pt x="811" y="45"/>
                  </a:lnTo>
                  <a:lnTo>
                    <a:pt x="807" y="44"/>
                  </a:lnTo>
                  <a:lnTo>
                    <a:pt x="804" y="41"/>
                  </a:lnTo>
                  <a:lnTo>
                    <a:pt x="799" y="38"/>
                  </a:lnTo>
                  <a:lnTo>
                    <a:pt x="794" y="32"/>
                  </a:lnTo>
                  <a:lnTo>
                    <a:pt x="787" y="29"/>
                  </a:lnTo>
                  <a:lnTo>
                    <a:pt x="779" y="29"/>
                  </a:lnTo>
                  <a:lnTo>
                    <a:pt x="771" y="30"/>
                  </a:lnTo>
                  <a:lnTo>
                    <a:pt x="765" y="31"/>
                  </a:lnTo>
                  <a:lnTo>
                    <a:pt x="761" y="33"/>
                  </a:lnTo>
                  <a:lnTo>
                    <a:pt x="756" y="36"/>
                  </a:lnTo>
                  <a:lnTo>
                    <a:pt x="754" y="39"/>
                  </a:lnTo>
                  <a:lnTo>
                    <a:pt x="753" y="43"/>
                  </a:lnTo>
                  <a:lnTo>
                    <a:pt x="753" y="46"/>
                  </a:lnTo>
                  <a:lnTo>
                    <a:pt x="755" y="51"/>
                  </a:lnTo>
                  <a:lnTo>
                    <a:pt x="760" y="56"/>
                  </a:lnTo>
                  <a:lnTo>
                    <a:pt x="766" y="60"/>
                  </a:lnTo>
                  <a:lnTo>
                    <a:pt x="773" y="62"/>
                  </a:lnTo>
                  <a:lnTo>
                    <a:pt x="781" y="60"/>
                  </a:lnTo>
                  <a:lnTo>
                    <a:pt x="787" y="56"/>
                  </a:lnTo>
                  <a:lnTo>
                    <a:pt x="791" y="56"/>
                  </a:lnTo>
                  <a:lnTo>
                    <a:pt x="795" y="57"/>
                  </a:lnTo>
                  <a:lnTo>
                    <a:pt x="798" y="60"/>
                  </a:lnTo>
                  <a:lnTo>
                    <a:pt x="802" y="62"/>
                  </a:lnTo>
                  <a:lnTo>
                    <a:pt x="805" y="65"/>
                  </a:lnTo>
                  <a:lnTo>
                    <a:pt x="809" y="67"/>
                  </a:lnTo>
                  <a:lnTo>
                    <a:pt x="812" y="68"/>
                  </a:lnTo>
                  <a:lnTo>
                    <a:pt x="817" y="65"/>
                  </a:lnTo>
                  <a:lnTo>
                    <a:pt x="819" y="64"/>
                  </a:lnTo>
                  <a:lnTo>
                    <a:pt x="820" y="62"/>
                  </a:lnTo>
                  <a:lnTo>
                    <a:pt x="822" y="61"/>
                  </a:lnTo>
                  <a:lnTo>
                    <a:pt x="823" y="62"/>
                  </a:lnTo>
                  <a:lnTo>
                    <a:pt x="827" y="68"/>
                  </a:lnTo>
                  <a:lnTo>
                    <a:pt x="829" y="76"/>
                  </a:lnTo>
                  <a:lnTo>
                    <a:pt x="830" y="85"/>
                  </a:lnTo>
                  <a:lnTo>
                    <a:pt x="831" y="92"/>
                  </a:lnTo>
                  <a:lnTo>
                    <a:pt x="834" y="103"/>
                  </a:lnTo>
                  <a:lnTo>
                    <a:pt x="835" y="118"/>
                  </a:lnTo>
                  <a:lnTo>
                    <a:pt x="835" y="126"/>
                  </a:lnTo>
                  <a:lnTo>
                    <a:pt x="834" y="133"/>
                  </a:lnTo>
                  <a:lnTo>
                    <a:pt x="834" y="135"/>
                  </a:lnTo>
                  <a:lnTo>
                    <a:pt x="831" y="137"/>
                  </a:lnTo>
                  <a:lnTo>
                    <a:pt x="830" y="140"/>
                  </a:lnTo>
                  <a:lnTo>
                    <a:pt x="828" y="141"/>
                  </a:lnTo>
                  <a:lnTo>
                    <a:pt x="821" y="141"/>
                  </a:lnTo>
                  <a:lnTo>
                    <a:pt x="814" y="140"/>
                  </a:lnTo>
                  <a:lnTo>
                    <a:pt x="809" y="136"/>
                  </a:lnTo>
                  <a:lnTo>
                    <a:pt x="803" y="134"/>
                  </a:lnTo>
                  <a:lnTo>
                    <a:pt x="798" y="132"/>
                  </a:lnTo>
                  <a:lnTo>
                    <a:pt x="794" y="129"/>
                  </a:lnTo>
                  <a:lnTo>
                    <a:pt x="791" y="128"/>
                  </a:lnTo>
                  <a:lnTo>
                    <a:pt x="790" y="129"/>
                  </a:lnTo>
                  <a:lnTo>
                    <a:pt x="791" y="132"/>
                  </a:lnTo>
                  <a:lnTo>
                    <a:pt x="793" y="135"/>
                  </a:lnTo>
                  <a:lnTo>
                    <a:pt x="794" y="143"/>
                  </a:lnTo>
                  <a:lnTo>
                    <a:pt x="795" y="151"/>
                  </a:lnTo>
                  <a:lnTo>
                    <a:pt x="793" y="155"/>
                  </a:lnTo>
                  <a:lnTo>
                    <a:pt x="789" y="159"/>
                  </a:lnTo>
                  <a:lnTo>
                    <a:pt x="786" y="162"/>
                  </a:lnTo>
                  <a:lnTo>
                    <a:pt x="782" y="163"/>
                  </a:lnTo>
                  <a:lnTo>
                    <a:pt x="778" y="163"/>
                  </a:lnTo>
                  <a:lnTo>
                    <a:pt x="772" y="162"/>
                  </a:lnTo>
                  <a:lnTo>
                    <a:pt x="766" y="161"/>
                  </a:lnTo>
                  <a:lnTo>
                    <a:pt x="762" y="161"/>
                  </a:lnTo>
                  <a:lnTo>
                    <a:pt x="757" y="161"/>
                  </a:lnTo>
                  <a:lnTo>
                    <a:pt x="754" y="162"/>
                  </a:lnTo>
                  <a:lnTo>
                    <a:pt x="752" y="163"/>
                  </a:lnTo>
                  <a:lnTo>
                    <a:pt x="750" y="166"/>
                  </a:lnTo>
                  <a:lnTo>
                    <a:pt x="748" y="169"/>
                  </a:lnTo>
                  <a:lnTo>
                    <a:pt x="747" y="173"/>
                  </a:lnTo>
                  <a:lnTo>
                    <a:pt x="742" y="175"/>
                  </a:lnTo>
                  <a:lnTo>
                    <a:pt x="739" y="177"/>
                  </a:lnTo>
                  <a:lnTo>
                    <a:pt x="734" y="177"/>
                  </a:lnTo>
                  <a:lnTo>
                    <a:pt x="729" y="176"/>
                  </a:lnTo>
                  <a:lnTo>
                    <a:pt x="720" y="173"/>
                  </a:lnTo>
                  <a:lnTo>
                    <a:pt x="712" y="169"/>
                  </a:lnTo>
                  <a:lnTo>
                    <a:pt x="701" y="166"/>
                  </a:lnTo>
                  <a:lnTo>
                    <a:pt x="691" y="163"/>
                  </a:lnTo>
                  <a:lnTo>
                    <a:pt x="690" y="167"/>
                  </a:lnTo>
                  <a:lnTo>
                    <a:pt x="689" y="170"/>
                  </a:lnTo>
                  <a:lnTo>
                    <a:pt x="689" y="176"/>
                  </a:lnTo>
                  <a:lnTo>
                    <a:pt x="689" y="181"/>
                  </a:lnTo>
                  <a:lnTo>
                    <a:pt x="688" y="183"/>
                  </a:lnTo>
                  <a:lnTo>
                    <a:pt x="685" y="185"/>
                  </a:lnTo>
                  <a:lnTo>
                    <a:pt x="683" y="186"/>
                  </a:lnTo>
                  <a:lnTo>
                    <a:pt x="681" y="186"/>
                  </a:lnTo>
                  <a:lnTo>
                    <a:pt x="674" y="185"/>
                  </a:lnTo>
                  <a:lnTo>
                    <a:pt x="667" y="183"/>
                  </a:lnTo>
                  <a:lnTo>
                    <a:pt x="653" y="176"/>
                  </a:lnTo>
                  <a:lnTo>
                    <a:pt x="646" y="170"/>
                  </a:lnTo>
                  <a:lnTo>
                    <a:pt x="642" y="169"/>
                  </a:lnTo>
                  <a:lnTo>
                    <a:pt x="639" y="169"/>
                  </a:lnTo>
                  <a:lnTo>
                    <a:pt x="635" y="169"/>
                  </a:lnTo>
                  <a:lnTo>
                    <a:pt x="633" y="169"/>
                  </a:lnTo>
                  <a:lnTo>
                    <a:pt x="627" y="171"/>
                  </a:lnTo>
                  <a:lnTo>
                    <a:pt x="624" y="176"/>
                  </a:lnTo>
                  <a:lnTo>
                    <a:pt x="620" y="182"/>
                  </a:lnTo>
                  <a:lnTo>
                    <a:pt x="619" y="187"/>
                  </a:lnTo>
                  <a:lnTo>
                    <a:pt x="619" y="191"/>
                  </a:lnTo>
                  <a:lnTo>
                    <a:pt x="620" y="194"/>
                  </a:lnTo>
                  <a:lnTo>
                    <a:pt x="622" y="197"/>
                  </a:lnTo>
                  <a:lnTo>
                    <a:pt x="623" y="200"/>
                  </a:lnTo>
                  <a:lnTo>
                    <a:pt x="626" y="202"/>
                  </a:lnTo>
                  <a:lnTo>
                    <a:pt x="631" y="203"/>
                  </a:lnTo>
                  <a:lnTo>
                    <a:pt x="636" y="203"/>
                  </a:lnTo>
                  <a:lnTo>
                    <a:pt x="641" y="203"/>
                  </a:lnTo>
                  <a:lnTo>
                    <a:pt x="657" y="203"/>
                  </a:lnTo>
                  <a:lnTo>
                    <a:pt x="672" y="204"/>
                  </a:lnTo>
                  <a:lnTo>
                    <a:pt x="687" y="208"/>
                  </a:lnTo>
                  <a:lnTo>
                    <a:pt x="701" y="211"/>
                  </a:lnTo>
                  <a:lnTo>
                    <a:pt x="717" y="212"/>
                  </a:lnTo>
                  <a:lnTo>
                    <a:pt x="733" y="214"/>
                  </a:lnTo>
                  <a:lnTo>
                    <a:pt x="747" y="214"/>
                  </a:lnTo>
                  <a:lnTo>
                    <a:pt x="758" y="215"/>
                  </a:lnTo>
                  <a:lnTo>
                    <a:pt x="758" y="220"/>
                  </a:lnTo>
                  <a:lnTo>
                    <a:pt x="758" y="226"/>
                  </a:lnTo>
                  <a:lnTo>
                    <a:pt x="760" y="234"/>
                  </a:lnTo>
                  <a:lnTo>
                    <a:pt x="762" y="242"/>
                  </a:lnTo>
                  <a:lnTo>
                    <a:pt x="765" y="249"/>
                  </a:lnTo>
                  <a:lnTo>
                    <a:pt x="769" y="256"/>
                  </a:lnTo>
                  <a:lnTo>
                    <a:pt x="770" y="260"/>
                  </a:lnTo>
                  <a:lnTo>
                    <a:pt x="771" y="266"/>
                  </a:lnTo>
                  <a:lnTo>
                    <a:pt x="770" y="268"/>
                  </a:lnTo>
                  <a:lnTo>
                    <a:pt x="767" y="271"/>
                  </a:lnTo>
                  <a:lnTo>
                    <a:pt x="764" y="272"/>
                  </a:lnTo>
                  <a:lnTo>
                    <a:pt x="760" y="273"/>
                  </a:lnTo>
                  <a:lnTo>
                    <a:pt x="752" y="274"/>
                  </a:lnTo>
                  <a:lnTo>
                    <a:pt x="745" y="274"/>
                  </a:lnTo>
                  <a:lnTo>
                    <a:pt x="738" y="273"/>
                  </a:lnTo>
                  <a:lnTo>
                    <a:pt x="731" y="272"/>
                  </a:lnTo>
                  <a:lnTo>
                    <a:pt x="725" y="268"/>
                  </a:lnTo>
                  <a:lnTo>
                    <a:pt x="720" y="265"/>
                  </a:lnTo>
                  <a:lnTo>
                    <a:pt x="714" y="262"/>
                  </a:lnTo>
                  <a:lnTo>
                    <a:pt x="709" y="257"/>
                  </a:lnTo>
                  <a:lnTo>
                    <a:pt x="705" y="251"/>
                  </a:lnTo>
                  <a:lnTo>
                    <a:pt x="700" y="246"/>
                  </a:lnTo>
                  <a:lnTo>
                    <a:pt x="697" y="241"/>
                  </a:lnTo>
                  <a:lnTo>
                    <a:pt x="692" y="236"/>
                  </a:lnTo>
                  <a:lnTo>
                    <a:pt x="688" y="232"/>
                  </a:lnTo>
                  <a:lnTo>
                    <a:pt x="683" y="228"/>
                  </a:lnTo>
                  <a:lnTo>
                    <a:pt x="679" y="225"/>
                  </a:lnTo>
                  <a:lnTo>
                    <a:pt x="673" y="223"/>
                  </a:lnTo>
                  <a:lnTo>
                    <a:pt x="667" y="222"/>
                  </a:lnTo>
                  <a:lnTo>
                    <a:pt x="660" y="220"/>
                  </a:lnTo>
                  <a:lnTo>
                    <a:pt x="652" y="220"/>
                  </a:lnTo>
                  <a:lnTo>
                    <a:pt x="647" y="223"/>
                  </a:lnTo>
                  <a:lnTo>
                    <a:pt x="648" y="230"/>
                  </a:lnTo>
                  <a:lnTo>
                    <a:pt x="650" y="236"/>
                  </a:lnTo>
                  <a:lnTo>
                    <a:pt x="661" y="242"/>
                  </a:lnTo>
                  <a:lnTo>
                    <a:pt x="674" y="248"/>
                  </a:lnTo>
                  <a:lnTo>
                    <a:pt x="676" y="249"/>
                  </a:lnTo>
                  <a:lnTo>
                    <a:pt x="679" y="250"/>
                  </a:lnTo>
                  <a:lnTo>
                    <a:pt x="681" y="252"/>
                  </a:lnTo>
                  <a:lnTo>
                    <a:pt x="682" y="255"/>
                  </a:lnTo>
                  <a:lnTo>
                    <a:pt x="672" y="257"/>
                  </a:lnTo>
                  <a:lnTo>
                    <a:pt x="659" y="258"/>
                  </a:lnTo>
                  <a:lnTo>
                    <a:pt x="649" y="259"/>
                  </a:lnTo>
                  <a:lnTo>
                    <a:pt x="638" y="260"/>
                  </a:lnTo>
                  <a:lnTo>
                    <a:pt x="633" y="263"/>
                  </a:lnTo>
                  <a:lnTo>
                    <a:pt x="630" y="264"/>
                  </a:lnTo>
                  <a:lnTo>
                    <a:pt x="630" y="267"/>
                  </a:lnTo>
                  <a:lnTo>
                    <a:pt x="632" y="272"/>
                  </a:lnTo>
                  <a:lnTo>
                    <a:pt x="638" y="273"/>
                  </a:lnTo>
                  <a:lnTo>
                    <a:pt x="643" y="274"/>
                  </a:lnTo>
                  <a:lnTo>
                    <a:pt x="651" y="275"/>
                  </a:lnTo>
                  <a:lnTo>
                    <a:pt x="660" y="276"/>
                  </a:lnTo>
                  <a:lnTo>
                    <a:pt x="669" y="277"/>
                  </a:lnTo>
                  <a:lnTo>
                    <a:pt x="677" y="279"/>
                  </a:lnTo>
                  <a:lnTo>
                    <a:pt x="684" y="279"/>
                  </a:lnTo>
                  <a:lnTo>
                    <a:pt x="693" y="280"/>
                  </a:lnTo>
                  <a:lnTo>
                    <a:pt x="697" y="281"/>
                  </a:lnTo>
                  <a:lnTo>
                    <a:pt x="701" y="282"/>
                  </a:lnTo>
                  <a:lnTo>
                    <a:pt x="704" y="283"/>
                  </a:lnTo>
                  <a:lnTo>
                    <a:pt x="706" y="285"/>
                  </a:lnTo>
                  <a:lnTo>
                    <a:pt x="707" y="288"/>
                  </a:lnTo>
                  <a:lnTo>
                    <a:pt x="707" y="290"/>
                  </a:lnTo>
                  <a:lnTo>
                    <a:pt x="706" y="292"/>
                  </a:lnTo>
                  <a:lnTo>
                    <a:pt x="705" y="295"/>
                  </a:lnTo>
                  <a:lnTo>
                    <a:pt x="701" y="298"/>
                  </a:lnTo>
                  <a:lnTo>
                    <a:pt x="699" y="301"/>
                  </a:lnTo>
                  <a:lnTo>
                    <a:pt x="699" y="304"/>
                  </a:lnTo>
                  <a:lnTo>
                    <a:pt x="701" y="305"/>
                  </a:lnTo>
                  <a:lnTo>
                    <a:pt x="704" y="305"/>
                  </a:lnTo>
                  <a:lnTo>
                    <a:pt x="708" y="306"/>
                  </a:lnTo>
                  <a:lnTo>
                    <a:pt x="717" y="306"/>
                  </a:lnTo>
                  <a:lnTo>
                    <a:pt x="722" y="305"/>
                  </a:lnTo>
                  <a:lnTo>
                    <a:pt x="728" y="306"/>
                  </a:lnTo>
                  <a:lnTo>
                    <a:pt x="733" y="307"/>
                  </a:lnTo>
                  <a:lnTo>
                    <a:pt x="738" y="311"/>
                  </a:lnTo>
                  <a:lnTo>
                    <a:pt x="742" y="314"/>
                  </a:lnTo>
                  <a:lnTo>
                    <a:pt x="746" y="319"/>
                  </a:lnTo>
                  <a:lnTo>
                    <a:pt x="749" y="323"/>
                  </a:lnTo>
                  <a:lnTo>
                    <a:pt x="752" y="329"/>
                  </a:lnTo>
                  <a:lnTo>
                    <a:pt x="754" y="334"/>
                  </a:lnTo>
                  <a:lnTo>
                    <a:pt x="756" y="345"/>
                  </a:lnTo>
                  <a:lnTo>
                    <a:pt x="757" y="355"/>
                  </a:lnTo>
                  <a:lnTo>
                    <a:pt x="757" y="365"/>
                  </a:lnTo>
                  <a:lnTo>
                    <a:pt x="756" y="376"/>
                  </a:lnTo>
                  <a:lnTo>
                    <a:pt x="753" y="386"/>
                  </a:lnTo>
                  <a:lnTo>
                    <a:pt x="747" y="394"/>
                  </a:lnTo>
                  <a:lnTo>
                    <a:pt x="744" y="397"/>
                  </a:lnTo>
                  <a:lnTo>
                    <a:pt x="739" y="401"/>
                  </a:lnTo>
                  <a:lnTo>
                    <a:pt x="734" y="404"/>
                  </a:lnTo>
                  <a:lnTo>
                    <a:pt x="730" y="406"/>
                  </a:lnTo>
                  <a:lnTo>
                    <a:pt x="724" y="407"/>
                  </a:lnTo>
                  <a:lnTo>
                    <a:pt x="716" y="411"/>
                  </a:lnTo>
                  <a:lnTo>
                    <a:pt x="713" y="412"/>
                  </a:lnTo>
                  <a:lnTo>
                    <a:pt x="709" y="414"/>
                  </a:lnTo>
                  <a:lnTo>
                    <a:pt x="707" y="417"/>
                  </a:lnTo>
                  <a:lnTo>
                    <a:pt x="706" y="418"/>
                  </a:lnTo>
                  <a:lnTo>
                    <a:pt x="707" y="420"/>
                  </a:lnTo>
                  <a:lnTo>
                    <a:pt x="712" y="422"/>
                  </a:lnTo>
                  <a:lnTo>
                    <a:pt x="716" y="425"/>
                  </a:lnTo>
                  <a:lnTo>
                    <a:pt x="720" y="426"/>
                  </a:lnTo>
                  <a:lnTo>
                    <a:pt x="728" y="430"/>
                  </a:lnTo>
                  <a:lnTo>
                    <a:pt x="734" y="435"/>
                  </a:lnTo>
                  <a:lnTo>
                    <a:pt x="737" y="438"/>
                  </a:lnTo>
                  <a:lnTo>
                    <a:pt x="738" y="443"/>
                  </a:lnTo>
                  <a:lnTo>
                    <a:pt x="738" y="447"/>
                  </a:lnTo>
                  <a:lnTo>
                    <a:pt x="736" y="453"/>
                  </a:lnTo>
                  <a:lnTo>
                    <a:pt x="731" y="458"/>
                  </a:lnTo>
                  <a:lnTo>
                    <a:pt x="728" y="462"/>
                  </a:lnTo>
                  <a:lnTo>
                    <a:pt x="722" y="468"/>
                  </a:lnTo>
                  <a:lnTo>
                    <a:pt x="718" y="472"/>
                  </a:lnTo>
                  <a:lnTo>
                    <a:pt x="716" y="477"/>
                  </a:lnTo>
                  <a:lnTo>
                    <a:pt x="714" y="482"/>
                  </a:lnTo>
                  <a:lnTo>
                    <a:pt x="713" y="491"/>
                  </a:lnTo>
                  <a:lnTo>
                    <a:pt x="712" y="503"/>
                  </a:lnTo>
                  <a:lnTo>
                    <a:pt x="710" y="511"/>
                  </a:lnTo>
                  <a:lnTo>
                    <a:pt x="708" y="518"/>
                  </a:lnTo>
                  <a:lnTo>
                    <a:pt x="706" y="525"/>
                  </a:lnTo>
                  <a:lnTo>
                    <a:pt x="704" y="532"/>
                  </a:lnTo>
                  <a:lnTo>
                    <a:pt x="701" y="536"/>
                  </a:lnTo>
                  <a:lnTo>
                    <a:pt x="699" y="540"/>
                  </a:lnTo>
                  <a:lnTo>
                    <a:pt x="696" y="544"/>
                  </a:lnTo>
                  <a:lnTo>
                    <a:pt x="692" y="545"/>
                  </a:lnTo>
                  <a:lnTo>
                    <a:pt x="690" y="544"/>
                  </a:lnTo>
                  <a:lnTo>
                    <a:pt x="687" y="543"/>
                  </a:lnTo>
                  <a:lnTo>
                    <a:pt x="684" y="541"/>
                  </a:lnTo>
                  <a:lnTo>
                    <a:pt x="681" y="537"/>
                  </a:lnTo>
                  <a:lnTo>
                    <a:pt x="679" y="536"/>
                  </a:lnTo>
                  <a:lnTo>
                    <a:pt x="674" y="536"/>
                  </a:lnTo>
                  <a:lnTo>
                    <a:pt x="671" y="539"/>
                  </a:lnTo>
                  <a:lnTo>
                    <a:pt x="666" y="541"/>
                  </a:lnTo>
                  <a:lnTo>
                    <a:pt x="664" y="544"/>
                  </a:lnTo>
                  <a:lnTo>
                    <a:pt x="660" y="548"/>
                  </a:lnTo>
                  <a:lnTo>
                    <a:pt x="658" y="552"/>
                  </a:lnTo>
                  <a:lnTo>
                    <a:pt x="653" y="557"/>
                  </a:lnTo>
                  <a:lnTo>
                    <a:pt x="651" y="559"/>
                  </a:lnTo>
                  <a:lnTo>
                    <a:pt x="649" y="561"/>
                  </a:lnTo>
                  <a:lnTo>
                    <a:pt x="647" y="562"/>
                  </a:lnTo>
                  <a:lnTo>
                    <a:pt x="644" y="562"/>
                  </a:lnTo>
                  <a:lnTo>
                    <a:pt x="639" y="557"/>
                  </a:lnTo>
                  <a:lnTo>
                    <a:pt x="634" y="551"/>
                  </a:lnTo>
                  <a:lnTo>
                    <a:pt x="630" y="547"/>
                  </a:lnTo>
                  <a:lnTo>
                    <a:pt x="623" y="544"/>
                  </a:lnTo>
                  <a:lnTo>
                    <a:pt x="616" y="542"/>
                  </a:lnTo>
                  <a:lnTo>
                    <a:pt x="609" y="541"/>
                  </a:lnTo>
                  <a:lnTo>
                    <a:pt x="601" y="541"/>
                  </a:lnTo>
                  <a:lnTo>
                    <a:pt x="590" y="541"/>
                  </a:lnTo>
                  <a:lnTo>
                    <a:pt x="585" y="541"/>
                  </a:lnTo>
                  <a:lnTo>
                    <a:pt x="581" y="542"/>
                  </a:lnTo>
                  <a:lnTo>
                    <a:pt x="577" y="544"/>
                  </a:lnTo>
                  <a:lnTo>
                    <a:pt x="575" y="547"/>
                  </a:lnTo>
                  <a:lnTo>
                    <a:pt x="574" y="551"/>
                  </a:lnTo>
                  <a:lnTo>
                    <a:pt x="574" y="557"/>
                  </a:lnTo>
                  <a:lnTo>
                    <a:pt x="576" y="562"/>
                  </a:lnTo>
                  <a:lnTo>
                    <a:pt x="578" y="569"/>
                  </a:lnTo>
                  <a:lnTo>
                    <a:pt x="584" y="582"/>
                  </a:lnTo>
                  <a:lnTo>
                    <a:pt x="589" y="591"/>
                  </a:lnTo>
                  <a:lnTo>
                    <a:pt x="593" y="602"/>
                  </a:lnTo>
                  <a:lnTo>
                    <a:pt x="598" y="614"/>
                  </a:lnTo>
                  <a:lnTo>
                    <a:pt x="599" y="621"/>
                  </a:lnTo>
                  <a:lnTo>
                    <a:pt x="600" y="626"/>
                  </a:lnTo>
                  <a:lnTo>
                    <a:pt x="601" y="632"/>
                  </a:lnTo>
                  <a:lnTo>
                    <a:pt x="600" y="639"/>
                  </a:lnTo>
                  <a:lnTo>
                    <a:pt x="596" y="648"/>
                  </a:lnTo>
                  <a:lnTo>
                    <a:pt x="591" y="659"/>
                  </a:lnTo>
                  <a:lnTo>
                    <a:pt x="584" y="670"/>
                  </a:lnTo>
                  <a:lnTo>
                    <a:pt x="577" y="678"/>
                  </a:lnTo>
                  <a:lnTo>
                    <a:pt x="574" y="684"/>
                  </a:lnTo>
                  <a:lnTo>
                    <a:pt x="569" y="689"/>
                  </a:lnTo>
                  <a:lnTo>
                    <a:pt x="565" y="692"/>
                  </a:lnTo>
                  <a:lnTo>
                    <a:pt x="560" y="695"/>
                  </a:lnTo>
                  <a:lnTo>
                    <a:pt x="555" y="696"/>
                  </a:lnTo>
                  <a:lnTo>
                    <a:pt x="551" y="697"/>
                  </a:lnTo>
                  <a:lnTo>
                    <a:pt x="545" y="697"/>
                  </a:lnTo>
                  <a:lnTo>
                    <a:pt x="541" y="697"/>
                  </a:lnTo>
                  <a:lnTo>
                    <a:pt x="530" y="697"/>
                  </a:lnTo>
                  <a:lnTo>
                    <a:pt x="520" y="696"/>
                  </a:lnTo>
                  <a:lnTo>
                    <a:pt x="514" y="696"/>
                  </a:lnTo>
                  <a:lnTo>
                    <a:pt x="509" y="697"/>
                  </a:lnTo>
                  <a:lnTo>
                    <a:pt x="503" y="698"/>
                  </a:lnTo>
                  <a:lnTo>
                    <a:pt x="497" y="700"/>
                  </a:lnTo>
                  <a:lnTo>
                    <a:pt x="489" y="704"/>
                  </a:lnTo>
                  <a:lnTo>
                    <a:pt x="481" y="708"/>
                  </a:lnTo>
                  <a:lnTo>
                    <a:pt x="478" y="712"/>
                  </a:lnTo>
                  <a:lnTo>
                    <a:pt x="476" y="715"/>
                  </a:lnTo>
                  <a:lnTo>
                    <a:pt x="476" y="720"/>
                  </a:lnTo>
                  <a:lnTo>
                    <a:pt x="478" y="724"/>
                  </a:lnTo>
                  <a:lnTo>
                    <a:pt x="482" y="724"/>
                  </a:lnTo>
                  <a:lnTo>
                    <a:pt x="489" y="722"/>
                  </a:lnTo>
                  <a:lnTo>
                    <a:pt x="497" y="720"/>
                  </a:lnTo>
                  <a:lnTo>
                    <a:pt x="502" y="718"/>
                  </a:lnTo>
                  <a:lnTo>
                    <a:pt x="509" y="715"/>
                  </a:lnTo>
                  <a:lnTo>
                    <a:pt x="514" y="714"/>
                  </a:lnTo>
                  <a:lnTo>
                    <a:pt x="519" y="714"/>
                  </a:lnTo>
                  <a:lnTo>
                    <a:pt x="524" y="715"/>
                  </a:lnTo>
                  <a:lnTo>
                    <a:pt x="527" y="718"/>
                  </a:lnTo>
                  <a:lnTo>
                    <a:pt x="530" y="720"/>
                  </a:lnTo>
                  <a:lnTo>
                    <a:pt x="533" y="723"/>
                  </a:lnTo>
                  <a:lnTo>
                    <a:pt x="534" y="727"/>
                  </a:lnTo>
                  <a:lnTo>
                    <a:pt x="535" y="731"/>
                  </a:lnTo>
                  <a:lnTo>
                    <a:pt x="536" y="736"/>
                  </a:lnTo>
                  <a:lnTo>
                    <a:pt x="535" y="740"/>
                  </a:lnTo>
                  <a:lnTo>
                    <a:pt x="535" y="746"/>
                  </a:lnTo>
                  <a:lnTo>
                    <a:pt x="534" y="751"/>
                  </a:lnTo>
                  <a:lnTo>
                    <a:pt x="532" y="755"/>
                  </a:lnTo>
                  <a:lnTo>
                    <a:pt x="529" y="761"/>
                  </a:lnTo>
                  <a:lnTo>
                    <a:pt x="526" y="765"/>
                  </a:lnTo>
                  <a:lnTo>
                    <a:pt x="524" y="770"/>
                  </a:lnTo>
                  <a:lnTo>
                    <a:pt x="522" y="775"/>
                  </a:lnTo>
                  <a:lnTo>
                    <a:pt x="524" y="779"/>
                  </a:lnTo>
                  <a:lnTo>
                    <a:pt x="526" y="784"/>
                  </a:lnTo>
                  <a:lnTo>
                    <a:pt x="530" y="786"/>
                  </a:lnTo>
                  <a:lnTo>
                    <a:pt x="535" y="788"/>
                  </a:lnTo>
                  <a:lnTo>
                    <a:pt x="541" y="789"/>
                  </a:lnTo>
                  <a:lnTo>
                    <a:pt x="545" y="791"/>
                  </a:lnTo>
                  <a:lnTo>
                    <a:pt x="551" y="789"/>
                  </a:lnTo>
                  <a:lnTo>
                    <a:pt x="555" y="789"/>
                  </a:lnTo>
                  <a:lnTo>
                    <a:pt x="560" y="787"/>
                  </a:lnTo>
                  <a:lnTo>
                    <a:pt x="566" y="785"/>
                  </a:lnTo>
                  <a:lnTo>
                    <a:pt x="569" y="781"/>
                  </a:lnTo>
                  <a:lnTo>
                    <a:pt x="574" y="778"/>
                  </a:lnTo>
                  <a:lnTo>
                    <a:pt x="576" y="776"/>
                  </a:lnTo>
                  <a:lnTo>
                    <a:pt x="579" y="772"/>
                  </a:lnTo>
                  <a:lnTo>
                    <a:pt x="582" y="770"/>
                  </a:lnTo>
                  <a:lnTo>
                    <a:pt x="584" y="770"/>
                  </a:lnTo>
                  <a:lnTo>
                    <a:pt x="586" y="770"/>
                  </a:lnTo>
                  <a:lnTo>
                    <a:pt x="587" y="770"/>
                  </a:lnTo>
                  <a:lnTo>
                    <a:pt x="591" y="778"/>
                  </a:lnTo>
                  <a:lnTo>
                    <a:pt x="592" y="786"/>
                  </a:lnTo>
                  <a:lnTo>
                    <a:pt x="594" y="793"/>
                  </a:lnTo>
                  <a:lnTo>
                    <a:pt x="595" y="796"/>
                  </a:lnTo>
                  <a:lnTo>
                    <a:pt x="596" y="800"/>
                  </a:lnTo>
                  <a:lnTo>
                    <a:pt x="600" y="805"/>
                  </a:lnTo>
                  <a:lnTo>
                    <a:pt x="602" y="810"/>
                  </a:lnTo>
                  <a:lnTo>
                    <a:pt x="603" y="814"/>
                  </a:lnTo>
                  <a:lnTo>
                    <a:pt x="604" y="825"/>
                  </a:lnTo>
                  <a:lnTo>
                    <a:pt x="603" y="834"/>
                  </a:lnTo>
                  <a:lnTo>
                    <a:pt x="600" y="844"/>
                  </a:lnTo>
                  <a:lnTo>
                    <a:pt x="596" y="854"/>
                  </a:lnTo>
                  <a:lnTo>
                    <a:pt x="591" y="863"/>
                  </a:lnTo>
                  <a:lnTo>
                    <a:pt x="586" y="873"/>
                  </a:lnTo>
                  <a:lnTo>
                    <a:pt x="579" y="881"/>
                  </a:lnTo>
                  <a:lnTo>
                    <a:pt x="574" y="887"/>
                  </a:lnTo>
                  <a:lnTo>
                    <a:pt x="568" y="891"/>
                  </a:lnTo>
                  <a:lnTo>
                    <a:pt x="565" y="892"/>
                  </a:lnTo>
                  <a:lnTo>
                    <a:pt x="562" y="890"/>
                  </a:lnTo>
                  <a:lnTo>
                    <a:pt x="561" y="885"/>
                  </a:lnTo>
                  <a:lnTo>
                    <a:pt x="560" y="881"/>
                  </a:lnTo>
                  <a:lnTo>
                    <a:pt x="559" y="875"/>
                  </a:lnTo>
                  <a:lnTo>
                    <a:pt x="558" y="871"/>
                  </a:lnTo>
                  <a:lnTo>
                    <a:pt x="554" y="868"/>
                  </a:lnTo>
                  <a:lnTo>
                    <a:pt x="549" y="873"/>
                  </a:lnTo>
                  <a:lnTo>
                    <a:pt x="544" y="878"/>
                  </a:lnTo>
                  <a:lnTo>
                    <a:pt x="539" y="886"/>
                  </a:lnTo>
                  <a:lnTo>
                    <a:pt x="535" y="895"/>
                  </a:lnTo>
                  <a:lnTo>
                    <a:pt x="530" y="903"/>
                  </a:lnTo>
                  <a:lnTo>
                    <a:pt x="526" y="912"/>
                  </a:lnTo>
                  <a:lnTo>
                    <a:pt x="522" y="917"/>
                  </a:lnTo>
                  <a:lnTo>
                    <a:pt x="519" y="920"/>
                  </a:lnTo>
                  <a:lnTo>
                    <a:pt x="516" y="924"/>
                  </a:lnTo>
                  <a:lnTo>
                    <a:pt x="511" y="925"/>
                  </a:lnTo>
                  <a:lnTo>
                    <a:pt x="503" y="928"/>
                  </a:lnTo>
                  <a:lnTo>
                    <a:pt x="493" y="932"/>
                  </a:lnTo>
                  <a:lnTo>
                    <a:pt x="481" y="936"/>
                  </a:lnTo>
                  <a:lnTo>
                    <a:pt x="470" y="942"/>
                  </a:lnTo>
                  <a:lnTo>
                    <a:pt x="459" y="948"/>
                  </a:lnTo>
                  <a:lnTo>
                    <a:pt x="448" y="954"/>
                  </a:lnTo>
                  <a:lnTo>
                    <a:pt x="444" y="956"/>
                  </a:lnTo>
                  <a:lnTo>
                    <a:pt x="440" y="956"/>
                  </a:lnTo>
                  <a:lnTo>
                    <a:pt x="438" y="955"/>
                  </a:lnTo>
                  <a:lnTo>
                    <a:pt x="437" y="954"/>
                  </a:lnTo>
                  <a:lnTo>
                    <a:pt x="437" y="947"/>
                  </a:lnTo>
                  <a:lnTo>
                    <a:pt x="438" y="938"/>
                  </a:lnTo>
                  <a:lnTo>
                    <a:pt x="441" y="924"/>
                  </a:lnTo>
                  <a:lnTo>
                    <a:pt x="444" y="910"/>
                  </a:lnTo>
                  <a:lnTo>
                    <a:pt x="444" y="903"/>
                  </a:lnTo>
                  <a:lnTo>
                    <a:pt x="444" y="897"/>
                  </a:lnTo>
                  <a:lnTo>
                    <a:pt x="441" y="890"/>
                  </a:lnTo>
                  <a:lnTo>
                    <a:pt x="439" y="884"/>
                  </a:lnTo>
                  <a:lnTo>
                    <a:pt x="433" y="881"/>
                  </a:lnTo>
                  <a:lnTo>
                    <a:pt x="430" y="879"/>
                  </a:lnTo>
                  <a:lnTo>
                    <a:pt x="427" y="881"/>
                  </a:lnTo>
                  <a:lnTo>
                    <a:pt x="424" y="882"/>
                  </a:lnTo>
                  <a:lnTo>
                    <a:pt x="421" y="885"/>
                  </a:lnTo>
                  <a:lnTo>
                    <a:pt x="419" y="887"/>
                  </a:lnTo>
                  <a:lnTo>
                    <a:pt x="415" y="890"/>
                  </a:lnTo>
                  <a:lnTo>
                    <a:pt x="411" y="891"/>
                  </a:lnTo>
                  <a:lnTo>
                    <a:pt x="407" y="891"/>
                  </a:lnTo>
                  <a:lnTo>
                    <a:pt x="403" y="890"/>
                  </a:lnTo>
                  <a:lnTo>
                    <a:pt x="399" y="889"/>
                  </a:lnTo>
                  <a:lnTo>
                    <a:pt x="396" y="886"/>
                  </a:lnTo>
                  <a:lnTo>
                    <a:pt x="389" y="881"/>
                  </a:lnTo>
                  <a:lnTo>
                    <a:pt x="383" y="875"/>
                  </a:lnTo>
                  <a:lnTo>
                    <a:pt x="381" y="874"/>
                  </a:lnTo>
                  <a:lnTo>
                    <a:pt x="379" y="874"/>
                  </a:lnTo>
                  <a:lnTo>
                    <a:pt x="375" y="886"/>
                  </a:lnTo>
                  <a:lnTo>
                    <a:pt x="372" y="901"/>
                  </a:lnTo>
                  <a:lnTo>
                    <a:pt x="368" y="906"/>
                  </a:lnTo>
                  <a:lnTo>
                    <a:pt x="365" y="908"/>
                  </a:lnTo>
                  <a:lnTo>
                    <a:pt x="362" y="909"/>
                  </a:lnTo>
                  <a:lnTo>
                    <a:pt x="357" y="909"/>
                  </a:lnTo>
                  <a:lnTo>
                    <a:pt x="349" y="906"/>
                  </a:lnTo>
                  <a:lnTo>
                    <a:pt x="341" y="900"/>
                  </a:lnTo>
                  <a:lnTo>
                    <a:pt x="337" y="897"/>
                  </a:lnTo>
                  <a:lnTo>
                    <a:pt x="330" y="892"/>
                  </a:lnTo>
                  <a:lnTo>
                    <a:pt x="326" y="891"/>
                  </a:lnTo>
                  <a:lnTo>
                    <a:pt x="323" y="891"/>
                  </a:lnTo>
                  <a:lnTo>
                    <a:pt x="319" y="891"/>
                  </a:lnTo>
                  <a:lnTo>
                    <a:pt x="317" y="894"/>
                  </a:lnTo>
                  <a:lnTo>
                    <a:pt x="315" y="900"/>
                  </a:lnTo>
                  <a:lnTo>
                    <a:pt x="310" y="907"/>
                  </a:lnTo>
                  <a:lnTo>
                    <a:pt x="307" y="906"/>
                  </a:lnTo>
                  <a:lnTo>
                    <a:pt x="304" y="901"/>
                  </a:lnTo>
                  <a:lnTo>
                    <a:pt x="296" y="891"/>
                  </a:lnTo>
                  <a:lnTo>
                    <a:pt x="289" y="879"/>
                  </a:lnTo>
                  <a:lnTo>
                    <a:pt x="286" y="877"/>
                  </a:lnTo>
                  <a:lnTo>
                    <a:pt x="285" y="875"/>
                  </a:lnTo>
                  <a:lnTo>
                    <a:pt x="283" y="871"/>
                  </a:lnTo>
                  <a:lnTo>
                    <a:pt x="281" y="870"/>
                  </a:lnTo>
                  <a:lnTo>
                    <a:pt x="280" y="869"/>
                  </a:lnTo>
                  <a:lnTo>
                    <a:pt x="277" y="870"/>
                  </a:lnTo>
                  <a:lnTo>
                    <a:pt x="276" y="873"/>
                  </a:lnTo>
                  <a:lnTo>
                    <a:pt x="275" y="878"/>
                  </a:lnTo>
                  <a:lnTo>
                    <a:pt x="274" y="885"/>
                  </a:lnTo>
                  <a:lnTo>
                    <a:pt x="272" y="891"/>
                  </a:lnTo>
                  <a:lnTo>
                    <a:pt x="272" y="893"/>
                  </a:lnTo>
                  <a:lnTo>
                    <a:pt x="270" y="895"/>
                  </a:lnTo>
                  <a:lnTo>
                    <a:pt x="268" y="897"/>
                  </a:lnTo>
                  <a:lnTo>
                    <a:pt x="267" y="897"/>
                  </a:lnTo>
                  <a:lnTo>
                    <a:pt x="264" y="895"/>
                  </a:lnTo>
                  <a:lnTo>
                    <a:pt x="260" y="893"/>
                  </a:lnTo>
                  <a:lnTo>
                    <a:pt x="258" y="891"/>
                  </a:lnTo>
                  <a:lnTo>
                    <a:pt x="254" y="887"/>
                  </a:lnTo>
                  <a:lnTo>
                    <a:pt x="250" y="881"/>
                  </a:lnTo>
                  <a:lnTo>
                    <a:pt x="245" y="875"/>
                  </a:lnTo>
                  <a:lnTo>
                    <a:pt x="241" y="869"/>
                  </a:lnTo>
                  <a:lnTo>
                    <a:pt x="236" y="865"/>
                  </a:lnTo>
                  <a:lnTo>
                    <a:pt x="234" y="865"/>
                  </a:lnTo>
                  <a:lnTo>
                    <a:pt x="233" y="867"/>
                  </a:lnTo>
                  <a:lnTo>
                    <a:pt x="233" y="870"/>
                  </a:lnTo>
                  <a:lnTo>
                    <a:pt x="233" y="878"/>
                  </a:lnTo>
                  <a:lnTo>
                    <a:pt x="236" y="886"/>
                  </a:lnTo>
                  <a:lnTo>
                    <a:pt x="243" y="895"/>
                  </a:lnTo>
                  <a:lnTo>
                    <a:pt x="251" y="906"/>
                  </a:lnTo>
                  <a:lnTo>
                    <a:pt x="258" y="912"/>
                  </a:lnTo>
                  <a:lnTo>
                    <a:pt x="259" y="917"/>
                  </a:lnTo>
                  <a:lnTo>
                    <a:pt x="259" y="923"/>
                  </a:lnTo>
                  <a:lnTo>
                    <a:pt x="256" y="925"/>
                  </a:lnTo>
                  <a:lnTo>
                    <a:pt x="250" y="926"/>
                  </a:lnTo>
                  <a:lnTo>
                    <a:pt x="239" y="928"/>
                  </a:lnTo>
                  <a:lnTo>
                    <a:pt x="226" y="927"/>
                  </a:lnTo>
                  <a:lnTo>
                    <a:pt x="217" y="926"/>
                  </a:lnTo>
                  <a:lnTo>
                    <a:pt x="207" y="924"/>
                  </a:lnTo>
                  <a:lnTo>
                    <a:pt x="197" y="922"/>
                  </a:lnTo>
                  <a:lnTo>
                    <a:pt x="188" y="918"/>
                  </a:lnTo>
                  <a:lnTo>
                    <a:pt x="179" y="912"/>
                  </a:lnTo>
                  <a:lnTo>
                    <a:pt x="171" y="907"/>
                  </a:lnTo>
                  <a:lnTo>
                    <a:pt x="164" y="900"/>
                  </a:lnTo>
                  <a:lnTo>
                    <a:pt x="159" y="892"/>
                  </a:lnTo>
                  <a:lnTo>
                    <a:pt x="158" y="889"/>
                  </a:lnTo>
                  <a:lnTo>
                    <a:pt x="155" y="885"/>
                  </a:lnTo>
                  <a:lnTo>
                    <a:pt x="154" y="883"/>
                  </a:lnTo>
                  <a:lnTo>
                    <a:pt x="153" y="882"/>
                  </a:lnTo>
                  <a:lnTo>
                    <a:pt x="153" y="882"/>
                  </a:lnTo>
                  <a:lnTo>
                    <a:pt x="152" y="883"/>
                  </a:lnTo>
                  <a:lnTo>
                    <a:pt x="151" y="885"/>
                  </a:lnTo>
                  <a:lnTo>
                    <a:pt x="150" y="890"/>
                  </a:lnTo>
                  <a:lnTo>
                    <a:pt x="147" y="895"/>
                  </a:lnTo>
                  <a:lnTo>
                    <a:pt x="146" y="900"/>
                  </a:lnTo>
                  <a:lnTo>
                    <a:pt x="144" y="905"/>
                  </a:lnTo>
                  <a:lnTo>
                    <a:pt x="142" y="907"/>
                  </a:lnTo>
                  <a:lnTo>
                    <a:pt x="139" y="907"/>
                  </a:lnTo>
                  <a:lnTo>
                    <a:pt x="136" y="907"/>
                  </a:lnTo>
                  <a:lnTo>
                    <a:pt x="134" y="906"/>
                  </a:lnTo>
                  <a:lnTo>
                    <a:pt x="131" y="903"/>
                  </a:lnTo>
                  <a:lnTo>
                    <a:pt x="127" y="899"/>
                  </a:lnTo>
                  <a:lnTo>
                    <a:pt x="123" y="895"/>
                  </a:lnTo>
                  <a:lnTo>
                    <a:pt x="118" y="890"/>
                  </a:lnTo>
                  <a:lnTo>
                    <a:pt x="114" y="887"/>
                  </a:lnTo>
                  <a:lnTo>
                    <a:pt x="112" y="889"/>
                  </a:lnTo>
                  <a:lnTo>
                    <a:pt x="111" y="891"/>
                  </a:lnTo>
                  <a:lnTo>
                    <a:pt x="109" y="899"/>
                  </a:lnTo>
                  <a:lnTo>
                    <a:pt x="104" y="908"/>
                  </a:lnTo>
                  <a:lnTo>
                    <a:pt x="99" y="911"/>
                  </a:lnTo>
                  <a:lnTo>
                    <a:pt x="95" y="915"/>
                  </a:lnTo>
                  <a:lnTo>
                    <a:pt x="90" y="916"/>
                  </a:lnTo>
                  <a:lnTo>
                    <a:pt x="85" y="917"/>
                  </a:lnTo>
                  <a:lnTo>
                    <a:pt x="79" y="917"/>
                  </a:lnTo>
                  <a:lnTo>
                    <a:pt x="76" y="917"/>
                  </a:lnTo>
                  <a:lnTo>
                    <a:pt x="71" y="916"/>
                  </a:lnTo>
                  <a:lnTo>
                    <a:pt x="69" y="915"/>
                  </a:lnTo>
                  <a:lnTo>
                    <a:pt x="66" y="914"/>
                  </a:lnTo>
                  <a:lnTo>
                    <a:pt x="64" y="911"/>
                  </a:lnTo>
                  <a:lnTo>
                    <a:pt x="63" y="909"/>
                  </a:lnTo>
                  <a:lnTo>
                    <a:pt x="63" y="907"/>
                  </a:lnTo>
                  <a:lnTo>
                    <a:pt x="63" y="893"/>
                  </a:lnTo>
                  <a:lnTo>
                    <a:pt x="62" y="878"/>
                  </a:lnTo>
                  <a:lnTo>
                    <a:pt x="61" y="874"/>
                  </a:lnTo>
                  <a:lnTo>
                    <a:pt x="60" y="869"/>
                  </a:lnTo>
                  <a:lnTo>
                    <a:pt x="57" y="867"/>
                  </a:lnTo>
                  <a:lnTo>
                    <a:pt x="55" y="867"/>
                  </a:lnTo>
                  <a:lnTo>
                    <a:pt x="53" y="879"/>
                  </a:lnTo>
                  <a:lnTo>
                    <a:pt x="52" y="891"/>
                  </a:lnTo>
                  <a:lnTo>
                    <a:pt x="49" y="890"/>
                  </a:lnTo>
                  <a:lnTo>
                    <a:pt x="47" y="886"/>
                  </a:lnTo>
                  <a:lnTo>
                    <a:pt x="46" y="882"/>
                  </a:lnTo>
                  <a:lnTo>
                    <a:pt x="44" y="877"/>
                  </a:lnTo>
                  <a:lnTo>
                    <a:pt x="42" y="875"/>
                  </a:lnTo>
                  <a:lnTo>
                    <a:pt x="42" y="874"/>
                  </a:lnTo>
                  <a:lnTo>
                    <a:pt x="42" y="877"/>
                  </a:lnTo>
                  <a:lnTo>
                    <a:pt x="39" y="884"/>
                  </a:lnTo>
                  <a:lnTo>
                    <a:pt x="38" y="887"/>
                  </a:lnTo>
                  <a:lnTo>
                    <a:pt x="36" y="891"/>
                  </a:lnTo>
                  <a:lnTo>
                    <a:pt x="33" y="894"/>
                  </a:lnTo>
                  <a:lnTo>
                    <a:pt x="29" y="897"/>
                  </a:lnTo>
                  <a:lnTo>
                    <a:pt x="25" y="897"/>
                  </a:lnTo>
                  <a:lnTo>
                    <a:pt x="21" y="895"/>
                  </a:lnTo>
                  <a:lnTo>
                    <a:pt x="17" y="893"/>
                  </a:lnTo>
                  <a:lnTo>
                    <a:pt x="14" y="892"/>
                  </a:lnTo>
                  <a:lnTo>
                    <a:pt x="12" y="889"/>
                  </a:lnTo>
                  <a:lnTo>
                    <a:pt x="9" y="885"/>
                  </a:lnTo>
                  <a:lnTo>
                    <a:pt x="9" y="878"/>
                  </a:lnTo>
                  <a:lnTo>
                    <a:pt x="9" y="875"/>
                  </a:lnTo>
                  <a:lnTo>
                    <a:pt x="8" y="873"/>
                  </a:lnTo>
                  <a:lnTo>
                    <a:pt x="5" y="867"/>
                  </a:lnTo>
                  <a:lnTo>
                    <a:pt x="1" y="862"/>
                  </a:lnTo>
                  <a:lnTo>
                    <a:pt x="0" y="858"/>
                  </a:lnTo>
                  <a:lnTo>
                    <a:pt x="3" y="851"/>
                  </a:lnTo>
                  <a:lnTo>
                    <a:pt x="6" y="845"/>
                  </a:lnTo>
                  <a:lnTo>
                    <a:pt x="7" y="841"/>
                  </a:lnTo>
                  <a:lnTo>
                    <a:pt x="7" y="837"/>
                  </a:lnTo>
                  <a:lnTo>
                    <a:pt x="7" y="833"/>
                  </a:lnTo>
                  <a:lnTo>
                    <a:pt x="6" y="828"/>
                  </a:lnTo>
                  <a:lnTo>
                    <a:pt x="4" y="822"/>
                  </a:lnTo>
                  <a:lnTo>
                    <a:pt x="4" y="819"/>
                  </a:lnTo>
                  <a:lnTo>
                    <a:pt x="3" y="814"/>
                  </a:lnTo>
                  <a:lnTo>
                    <a:pt x="4" y="810"/>
                  </a:lnTo>
                  <a:lnTo>
                    <a:pt x="6" y="804"/>
                  </a:lnTo>
                  <a:lnTo>
                    <a:pt x="9" y="798"/>
                  </a:lnTo>
                  <a:lnTo>
                    <a:pt x="13" y="793"/>
                  </a:lnTo>
                  <a:lnTo>
                    <a:pt x="17" y="788"/>
                  </a:lnTo>
                  <a:lnTo>
                    <a:pt x="28" y="780"/>
                  </a:lnTo>
                  <a:lnTo>
                    <a:pt x="38" y="772"/>
                  </a:lnTo>
                  <a:lnTo>
                    <a:pt x="42" y="768"/>
                  </a:lnTo>
                  <a:lnTo>
                    <a:pt x="47" y="763"/>
                  </a:lnTo>
                  <a:lnTo>
                    <a:pt x="50" y="757"/>
                  </a:lnTo>
                  <a:lnTo>
                    <a:pt x="54" y="752"/>
                  </a:lnTo>
                  <a:lnTo>
                    <a:pt x="55" y="747"/>
                  </a:lnTo>
                  <a:lnTo>
                    <a:pt x="57" y="743"/>
                  </a:lnTo>
                  <a:lnTo>
                    <a:pt x="61" y="741"/>
                  </a:lnTo>
                  <a:lnTo>
                    <a:pt x="65" y="741"/>
                  </a:lnTo>
                  <a:lnTo>
                    <a:pt x="69" y="743"/>
                  </a:lnTo>
                  <a:lnTo>
                    <a:pt x="72" y="743"/>
                  </a:lnTo>
                  <a:lnTo>
                    <a:pt x="79" y="745"/>
                  </a:lnTo>
                  <a:lnTo>
                    <a:pt x="86" y="745"/>
                  </a:lnTo>
                  <a:lnTo>
                    <a:pt x="91" y="746"/>
                  </a:lnTo>
                  <a:lnTo>
                    <a:pt x="98" y="745"/>
                  </a:lnTo>
                  <a:lnTo>
                    <a:pt x="103" y="744"/>
                  </a:lnTo>
                  <a:lnTo>
                    <a:pt x="109" y="740"/>
                  </a:lnTo>
                  <a:lnTo>
                    <a:pt x="113" y="736"/>
                  </a:lnTo>
                  <a:lnTo>
                    <a:pt x="117" y="730"/>
                  </a:lnTo>
                  <a:lnTo>
                    <a:pt x="121" y="723"/>
                  </a:lnTo>
                  <a:lnTo>
                    <a:pt x="123" y="716"/>
                  </a:lnTo>
                  <a:lnTo>
                    <a:pt x="126" y="708"/>
                  </a:lnTo>
                  <a:lnTo>
                    <a:pt x="126" y="700"/>
                  </a:lnTo>
                  <a:lnTo>
                    <a:pt x="125" y="698"/>
                  </a:lnTo>
                  <a:lnTo>
                    <a:pt x="122" y="697"/>
                  </a:lnTo>
                  <a:lnTo>
                    <a:pt x="120" y="696"/>
                  </a:lnTo>
                  <a:lnTo>
                    <a:pt x="117" y="695"/>
                  </a:lnTo>
                  <a:lnTo>
                    <a:pt x="110" y="692"/>
                  </a:lnTo>
                  <a:lnTo>
                    <a:pt x="105" y="692"/>
                  </a:lnTo>
                  <a:lnTo>
                    <a:pt x="97" y="691"/>
                  </a:lnTo>
                  <a:lnTo>
                    <a:pt x="93" y="689"/>
                  </a:lnTo>
                  <a:lnTo>
                    <a:pt x="91" y="687"/>
                  </a:lnTo>
                  <a:lnTo>
                    <a:pt x="90" y="683"/>
                  </a:lnTo>
                  <a:lnTo>
                    <a:pt x="94" y="674"/>
                  </a:lnTo>
                  <a:lnTo>
                    <a:pt x="96" y="664"/>
                  </a:lnTo>
                  <a:lnTo>
                    <a:pt x="97" y="656"/>
                  </a:lnTo>
                  <a:lnTo>
                    <a:pt x="96" y="649"/>
                  </a:lnTo>
                  <a:lnTo>
                    <a:pt x="94" y="642"/>
                  </a:lnTo>
                  <a:lnTo>
                    <a:pt x="89" y="635"/>
                  </a:lnTo>
                  <a:lnTo>
                    <a:pt x="82" y="626"/>
                  </a:lnTo>
                  <a:lnTo>
                    <a:pt x="76" y="615"/>
                  </a:lnTo>
                  <a:lnTo>
                    <a:pt x="73" y="609"/>
                  </a:lnTo>
                  <a:lnTo>
                    <a:pt x="71" y="604"/>
                  </a:lnTo>
                  <a:lnTo>
                    <a:pt x="69" y="598"/>
                  </a:lnTo>
                  <a:lnTo>
                    <a:pt x="69" y="592"/>
                  </a:lnTo>
                  <a:lnTo>
                    <a:pt x="69" y="585"/>
                  </a:lnTo>
                  <a:lnTo>
                    <a:pt x="69" y="580"/>
                  </a:lnTo>
                  <a:lnTo>
                    <a:pt x="70" y="578"/>
                  </a:lnTo>
                  <a:lnTo>
                    <a:pt x="72" y="577"/>
                  </a:lnTo>
                  <a:lnTo>
                    <a:pt x="74" y="576"/>
                  </a:lnTo>
                  <a:lnTo>
                    <a:pt x="79" y="577"/>
                  </a:lnTo>
                  <a:lnTo>
                    <a:pt x="83" y="577"/>
                  </a:lnTo>
                  <a:lnTo>
                    <a:pt x="88" y="576"/>
                  </a:lnTo>
                  <a:lnTo>
                    <a:pt x="93" y="574"/>
                  </a:lnTo>
                  <a:lnTo>
                    <a:pt x="96" y="572"/>
                  </a:lnTo>
                  <a:lnTo>
                    <a:pt x="105" y="566"/>
                  </a:lnTo>
                  <a:lnTo>
                    <a:pt x="113" y="562"/>
                  </a:lnTo>
                  <a:lnTo>
                    <a:pt x="120" y="560"/>
                  </a:lnTo>
                  <a:lnTo>
                    <a:pt x="127" y="560"/>
                  </a:lnTo>
                  <a:lnTo>
                    <a:pt x="133" y="560"/>
                  </a:lnTo>
                  <a:lnTo>
                    <a:pt x="139" y="561"/>
                  </a:lnTo>
                  <a:lnTo>
                    <a:pt x="152" y="566"/>
                  </a:lnTo>
                  <a:lnTo>
                    <a:pt x="163" y="572"/>
                  </a:lnTo>
                  <a:lnTo>
                    <a:pt x="170" y="578"/>
                  </a:lnTo>
                  <a:lnTo>
                    <a:pt x="177" y="585"/>
                  </a:lnTo>
                  <a:lnTo>
                    <a:pt x="180" y="593"/>
                  </a:lnTo>
                  <a:lnTo>
                    <a:pt x="184" y="601"/>
                  </a:lnTo>
                  <a:lnTo>
                    <a:pt x="188" y="619"/>
                  </a:lnTo>
                  <a:lnTo>
                    <a:pt x="192" y="638"/>
                  </a:lnTo>
                  <a:lnTo>
                    <a:pt x="193" y="645"/>
                  </a:lnTo>
                  <a:lnTo>
                    <a:pt x="194" y="654"/>
                  </a:lnTo>
                  <a:lnTo>
                    <a:pt x="195" y="658"/>
                  </a:lnTo>
                  <a:lnTo>
                    <a:pt x="196" y="663"/>
                  </a:lnTo>
                  <a:lnTo>
                    <a:pt x="197" y="666"/>
                  </a:lnTo>
                  <a:lnTo>
                    <a:pt x="200" y="669"/>
                  </a:lnTo>
                  <a:lnTo>
                    <a:pt x="202" y="669"/>
                  </a:lnTo>
                  <a:lnTo>
                    <a:pt x="204" y="670"/>
                  </a:lnTo>
                  <a:lnTo>
                    <a:pt x="210" y="671"/>
                  </a:lnTo>
                  <a:lnTo>
                    <a:pt x="216" y="673"/>
                  </a:lnTo>
                  <a:lnTo>
                    <a:pt x="221" y="676"/>
                  </a:lnTo>
                  <a:lnTo>
                    <a:pt x="226" y="680"/>
                  </a:lnTo>
                  <a:lnTo>
                    <a:pt x="236" y="689"/>
                  </a:lnTo>
                  <a:lnTo>
                    <a:pt x="244" y="698"/>
                  </a:lnTo>
                  <a:lnTo>
                    <a:pt x="247" y="699"/>
                  </a:lnTo>
                  <a:lnTo>
                    <a:pt x="249" y="702"/>
                  </a:lnTo>
                  <a:lnTo>
                    <a:pt x="252" y="704"/>
                  </a:lnTo>
                  <a:lnTo>
                    <a:pt x="256" y="703"/>
                  </a:lnTo>
                  <a:lnTo>
                    <a:pt x="256" y="698"/>
                  </a:lnTo>
                  <a:lnTo>
                    <a:pt x="254" y="692"/>
                  </a:lnTo>
                  <a:lnTo>
                    <a:pt x="256" y="688"/>
                  </a:lnTo>
                  <a:lnTo>
                    <a:pt x="257" y="683"/>
                  </a:lnTo>
                  <a:lnTo>
                    <a:pt x="259" y="681"/>
                  </a:lnTo>
                  <a:lnTo>
                    <a:pt x="262" y="681"/>
                  </a:lnTo>
                  <a:lnTo>
                    <a:pt x="267" y="681"/>
                  </a:lnTo>
                  <a:lnTo>
                    <a:pt x="270" y="682"/>
                  </a:lnTo>
                  <a:lnTo>
                    <a:pt x="284" y="684"/>
                  </a:lnTo>
                  <a:lnTo>
                    <a:pt x="297" y="686"/>
                  </a:lnTo>
                  <a:lnTo>
                    <a:pt x="298" y="683"/>
                  </a:lnTo>
                  <a:lnTo>
                    <a:pt x="298" y="681"/>
                  </a:lnTo>
                  <a:lnTo>
                    <a:pt x="298" y="676"/>
                  </a:lnTo>
                  <a:lnTo>
                    <a:pt x="298" y="673"/>
                  </a:lnTo>
                  <a:lnTo>
                    <a:pt x="301" y="667"/>
                  </a:lnTo>
                  <a:lnTo>
                    <a:pt x="306" y="662"/>
                  </a:lnTo>
                  <a:lnTo>
                    <a:pt x="311" y="656"/>
                  </a:lnTo>
                  <a:lnTo>
                    <a:pt x="316" y="651"/>
                  </a:lnTo>
                  <a:lnTo>
                    <a:pt x="322" y="643"/>
                  </a:lnTo>
                  <a:lnTo>
                    <a:pt x="327" y="635"/>
                  </a:lnTo>
                  <a:lnTo>
                    <a:pt x="332" y="626"/>
                  </a:lnTo>
                  <a:lnTo>
                    <a:pt x="337" y="617"/>
                  </a:lnTo>
                  <a:lnTo>
                    <a:pt x="340" y="608"/>
                  </a:lnTo>
                  <a:lnTo>
                    <a:pt x="343" y="600"/>
                  </a:lnTo>
                  <a:lnTo>
                    <a:pt x="347" y="590"/>
                  </a:lnTo>
                  <a:lnTo>
                    <a:pt x="349" y="581"/>
                  </a:lnTo>
                  <a:lnTo>
                    <a:pt x="351" y="568"/>
                  </a:lnTo>
                  <a:lnTo>
                    <a:pt x="354" y="556"/>
                  </a:lnTo>
                  <a:lnTo>
                    <a:pt x="357" y="543"/>
                  </a:lnTo>
                  <a:lnTo>
                    <a:pt x="361" y="531"/>
                  </a:lnTo>
                  <a:lnTo>
                    <a:pt x="362" y="527"/>
                  </a:lnTo>
                  <a:lnTo>
                    <a:pt x="363" y="524"/>
                  </a:lnTo>
                  <a:lnTo>
                    <a:pt x="365" y="518"/>
                  </a:lnTo>
                  <a:lnTo>
                    <a:pt x="364" y="517"/>
                  </a:lnTo>
                  <a:lnTo>
                    <a:pt x="361" y="520"/>
                  </a:lnTo>
                  <a:lnTo>
                    <a:pt x="357" y="526"/>
                  </a:lnTo>
                  <a:lnTo>
                    <a:pt x="351" y="535"/>
                  </a:lnTo>
                  <a:lnTo>
                    <a:pt x="347" y="543"/>
                  </a:lnTo>
                  <a:lnTo>
                    <a:pt x="342" y="552"/>
                  </a:lnTo>
                  <a:lnTo>
                    <a:pt x="338" y="561"/>
                  </a:lnTo>
                  <a:lnTo>
                    <a:pt x="326" y="592"/>
                  </a:lnTo>
                  <a:lnTo>
                    <a:pt x="315" y="621"/>
                  </a:lnTo>
                  <a:lnTo>
                    <a:pt x="311" y="627"/>
                  </a:lnTo>
                  <a:lnTo>
                    <a:pt x="308" y="633"/>
                  </a:lnTo>
                  <a:lnTo>
                    <a:pt x="302" y="639"/>
                  </a:lnTo>
                  <a:lnTo>
                    <a:pt x="298" y="643"/>
                  </a:lnTo>
                  <a:lnTo>
                    <a:pt x="291" y="647"/>
                  </a:lnTo>
                  <a:lnTo>
                    <a:pt x="284" y="650"/>
                  </a:lnTo>
                  <a:lnTo>
                    <a:pt x="276" y="653"/>
                  </a:lnTo>
                  <a:lnTo>
                    <a:pt x="267" y="655"/>
                  </a:lnTo>
                  <a:lnTo>
                    <a:pt x="260" y="655"/>
                  </a:lnTo>
                  <a:lnTo>
                    <a:pt x="252" y="654"/>
                  </a:lnTo>
                  <a:lnTo>
                    <a:pt x="248" y="654"/>
                  </a:lnTo>
                  <a:lnTo>
                    <a:pt x="244" y="653"/>
                  </a:lnTo>
                  <a:lnTo>
                    <a:pt x="241" y="650"/>
                  </a:lnTo>
                  <a:lnTo>
                    <a:pt x="240" y="648"/>
                  </a:lnTo>
                  <a:lnTo>
                    <a:pt x="239" y="639"/>
                  </a:lnTo>
                  <a:lnTo>
                    <a:pt x="239" y="632"/>
                  </a:lnTo>
                  <a:lnTo>
                    <a:pt x="239" y="629"/>
                  </a:lnTo>
                  <a:lnTo>
                    <a:pt x="237" y="626"/>
                  </a:lnTo>
                  <a:lnTo>
                    <a:pt x="234" y="625"/>
                  </a:lnTo>
                  <a:lnTo>
                    <a:pt x="229" y="624"/>
                  </a:lnTo>
                  <a:lnTo>
                    <a:pt x="224" y="623"/>
                  </a:lnTo>
                  <a:lnTo>
                    <a:pt x="219" y="621"/>
                  </a:lnTo>
                  <a:lnTo>
                    <a:pt x="217" y="617"/>
                  </a:lnTo>
                  <a:lnTo>
                    <a:pt x="217" y="614"/>
                  </a:lnTo>
                  <a:lnTo>
                    <a:pt x="217" y="604"/>
                  </a:lnTo>
                  <a:lnTo>
                    <a:pt x="219" y="593"/>
                  </a:lnTo>
                  <a:lnTo>
                    <a:pt x="220" y="586"/>
                  </a:lnTo>
                  <a:lnTo>
                    <a:pt x="219" y="582"/>
                  </a:lnTo>
                  <a:lnTo>
                    <a:pt x="218" y="578"/>
                  </a:lnTo>
                  <a:lnTo>
                    <a:pt x="216" y="572"/>
                  </a:lnTo>
                  <a:lnTo>
                    <a:pt x="212" y="566"/>
                  </a:lnTo>
                  <a:lnTo>
                    <a:pt x="208" y="559"/>
                  </a:lnTo>
                  <a:lnTo>
                    <a:pt x="208" y="553"/>
                  </a:lnTo>
                  <a:lnTo>
                    <a:pt x="209" y="548"/>
                  </a:lnTo>
                  <a:lnTo>
                    <a:pt x="210" y="543"/>
                  </a:lnTo>
                  <a:lnTo>
                    <a:pt x="212" y="537"/>
                  </a:lnTo>
                  <a:lnTo>
                    <a:pt x="218" y="528"/>
                  </a:lnTo>
                  <a:lnTo>
                    <a:pt x="224" y="519"/>
                  </a:lnTo>
                  <a:lnTo>
                    <a:pt x="229" y="505"/>
                  </a:lnTo>
                  <a:lnTo>
                    <a:pt x="235" y="492"/>
                  </a:lnTo>
                  <a:lnTo>
                    <a:pt x="240" y="477"/>
                  </a:lnTo>
                  <a:lnTo>
                    <a:pt x="242" y="462"/>
                  </a:lnTo>
                  <a:lnTo>
                    <a:pt x="243" y="455"/>
                  </a:lnTo>
                  <a:lnTo>
                    <a:pt x="244" y="444"/>
                  </a:lnTo>
                  <a:lnTo>
                    <a:pt x="244" y="439"/>
                  </a:lnTo>
                  <a:lnTo>
                    <a:pt x="243" y="438"/>
                  </a:lnTo>
                  <a:lnTo>
                    <a:pt x="241" y="439"/>
                  </a:lnTo>
                  <a:lnTo>
                    <a:pt x="239" y="445"/>
                  </a:lnTo>
                  <a:lnTo>
                    <a:pt x="236" y="451"/>
                  </a:lnTo>
                  <a:lnTo>
                    <a:pt x="234" y="456"/>
                  </a:lnTo>
                  <a:lnTo>
                    <a:pt x="231" y="467"/>
                  </a:lnTo>
                  <a:lnTo>
                    <a:pt x="226" y="476"/>
                  </a:lnTo>
                  <a:lnTo>
                    <a:pt x="224" y="480"/>
                  </a:lnTo>
                  <a:lnTo>
                    <a:pt x="221" y="485"/>
                  </a:lnTo>
                  <a:lnTo>
                    <a:pt x="216" y="494"/>
                  </a:lnTo>
                  <a:lnTo>
                    <a:pt x="209" y="503"/>
                  </a:lnTo>
                  <a:lnTo>
                    <a:pt x="201" y="511"/>
                  </a:lnTo>
                  <a:lnTo>
                    <a:pt x="193" y="518"/>
                  </a:lnTo>
                  <a:lnTo>
                    <a:pt x="188" y="520"/>
                  </a:lnTo>
                  <a:lnTo>
                    <a:pt x="184" y="523"/>
                  </a:lnTo>
                  <a:lnTo>
                    <a:pt x="179" y="524"/>
                  </a:lnTo>
                  <a:lnTo>
                    <a:pt x="175" y="523"/>
                  </a:lnTo>
                  <a:lnTo>
                    <a:pt x="172" y="521"/>
                  </a:lnTo>
                  <a:lnTo>
                    <a:pt x="170" y="519"/>
                  </a:lnTo>
                  <a:lnTo>
                    <a:pt x="169" y="512"/>
                  </a:lnTo>
                  <a:lnTo>
                    <a:pt x="169" y="509"/>
                  </a:lnTo>
                  <a:lnTo>
                    <a:pt x="169" y="505"/>
                  </a:lnTo>
                  <a:lnTo>
                    <a:pt x="170" y="499"/>
                  </a:lnTo>
                  <a:lnTo>
                    <a:pt x="171" y="491"/>
                  </a:lnTo>
                  <a:lnTo>
                    <a:pt x="171" y="483"/>
                  </a:lnTo>
                  <a:lnTo>
                    <a:pt x="169" y="482"/>
                  </a:lnTo>
                  <a:lnTo>
                    <a:pt x="167" y="482"/>
                  </a:lnTo>
                  <a:lnTo>
                    <a:pt x="164" y="484"/>
                  </a:lnTo>
                  <a:lnTo>
                    <a:pt x="161" y="485"/>
                  </a:lnTo>
                  <a:lnTo>
                    <a:pt x="154" y="490"/>
                  </a:lnTo>
                  <a:lnTo>
                    <a:pt x="151" y="493"/>
                  </a:lnTo>
                  <a:lnTo>
                    <a:pt x="145" y="498"/>
                  </a:lnTo>
                  <a:lnTo>
                    <a:pt x="139" y="502"/>
                  </a:lnTo>
                  <a:lnTo>
                    <a:pt x="133" y="504"/>
                  </a:lnTo>
                  <a:lnTo>
                    <a:pt x="125" y="505"/>
                  </a:lnTo>
                  <a:lnTo>
                    <a:pt x="120" y="505"/>
                  </a:lnTo>
                  <a:lnTo>
                    <a:pt x="115" y="503"/>
                  </a:lnTo>
                  <a:lnTo>
                    <a:pt x="114" y="498"/>
                  </a:lnTo>
                  <a:lnTo>
                    <a:pt x="114" y="491"/>
                  </a:lnTo>
                  <a:lnTo>
                    <a:pt x="115" y="484"/>
                  </a:lnTo>
                  <a:lnTo>
                    <a:pt x="117" y="477"/>
                  </a:lnTo>
                  <a:lnTo>
                    <a:pt x="112" y="470"/>
                  </a:lnTo>
                  <a:lnTo>
                    <a:pt x="107" y="464"/>
                  </a:lnTo>
                  <a:lnTo>
                    <a:pt x="105" y="460"/>
                  </a:lnTo>
                  <a:lnTo>
                    <a:pt x="104" y="456"/>
                  </a:lnTo>
                  <a:lnTo>
                    <a:pt x="103" y="447"/>
                  </a:lnTo>
                  <a:lnTo>
                    <a:pt x="103" y="438"/>
                  </a:lnTo>
                  <a:lnTo>
                    <a:pt x="104" y="429"/>
                  </a:lnTo>
                  <a:lnTo>
                    <a:pt x="107" y="420"/>
                  </a:lnTo>
                  <a:lnTo>
                    <a:pt x="112" y="413"/>
                  </a:lnTo>
                  <a:lnTo>
                    <a:pt x="118" y="406"/>
                  </a:lnTo>
                  <a:lnTo>
                    <a:pt x="120" y="404"/>
                  </a:lnTo>
                  <a:lnTo>
                    <a:pt x="122" y="401"/>
                  </a:lnTo>
                  <a:lnTo>
                    <a:pt x="125" y="396"/>
                  </a:lnTo>
                  <a:lnTo>
                    <a:pt x="127" y="390"/>
                  </a:lnTo>
                  <a:lnTo>
                    <a:pt x="126" y="386"/>
                  </a:lnTo>
                  <a:lnTo>
                    <a:pt x="125" y="380"/>
                  </a:lnTo>
                  <a:lnTo>
                    <a:pt x="125" y="374"/>
                  </a:lnTo>
                  <a:lnTo>
                    <a:pt x="126" y="370"/>
                  </a:lnTo>
                  <a:lnTo>
                    <a:pt x="127" y="365"/>
                  </a:lnTo>
                  <a:lnTo>
                    <a:pt x="129" y="360"/>
                  </a:lnTo>
                  <a:lnTo>
                    <a:pt x="131" y="355"/>
                  </a:lnTo>
                  <a:lnTo>
                    <a:pt x="135" y="352"/>
                  </a:lnTo>
                  <a:lnTo>
                    <a:pt x="142" y="344"/>
                  </a:lnTo>
                  <a:lnTo>
                    <a:pt x="151" y="337"/>
                  </a:lnTo>
                  <a:lnTo>
                    <a:pt x="160" y="332"/>
                  </a:lnTo>
                  <a:lnTo>
                    <a:pt x="170" y="330"/>
                  </a:lnTo>
                  <a:lnTo>
                    <a:pt x="178" y="328"/>
                  </a:lnTo>
                  <a:lnTo>
                    <a:pt x="186" y="324"/>
                  </a:lnTo>
                  <a:lnTo>
                    <a:pt x="194" y="321"/>
                  </a:lnTo>
                  <a:lnTo>
                    <a:pt x="202" y="317"/>
                  </a:lnTo>
                  <a:lnTo>
                    <a:pt x="212" y="309"/>
                  </a:lnTo>
                  <a:lnTo>
                    <a:pt x="223" y="304"/>
                  </a:lnTo>
                  <a:lnTo>
                    <a:pt x="227" y="303"/>
                  </a:lnTo>
                  <a:lnTo>
                    <a:pt x="233" y="303"/>
                  </a:lnTo>
                  <a:lnTo>
                    <a:pt x="237" y="305"/>
                  </a:lnTo>
                  <a:lnTo>
                    <a:pt x="243" y="309"/>
                  </a:lnTo>
                  <a:lnTo>
                    <a:pt x="247" y="313"/>
                  </a:lnTo>
                  <a:lnTo>
                    <a:pt x="250" y="316"/>
                  </a:lnTo>
                  <a:lnTo>
                    <a:pt x="254" y="319"/>
                  </a:lnTo>
                  <a:lnTo>
                    <a:pt x="259" y="321"/>
                  </a:lnTo>
                  <a:lnTo>
                    <a:pt x="272" y="320"/>
                  </a:lnTo>
                  <a:lnTo>
                    <a:pt x="285" y="320"/>
                  </a:lnTo>
                  <a:lnTo>
                    <a:pt x="296" y="324"/>
                  </a:lnTo>
                  <a:lnTo>
                    <a:pt x="306" y="330"/>
                  </a:lnTo>
                  <a:lnTo>
                    <a:pt x="315" y="337"/>
                  </a:lnTo>
                  <a:lnTo>
                    <a:pt x="323" y="344"/>
                  </a:lnTo>
                  <a:lnTo>
                    <a:pt x="334" y="354"/>
                  </a:lnTo>
                  <a:lnTo>
                    <a:pt x="347" y="362"/>
                  </a:lnTo>
                  <a:lnTo>
                    <a:pt x="350" y="365"/>
                  </a:lnTo>
                  <a:lnTo>
                    <a:pt x="355" y="368"/>
                  </a:lnTo>
                  <a:lnTo>
                    <a:pt x="356" y="368"/>
                  </a:lnTo>
                  <a:lnTo>
                    <a:pt x="357" y="368"/>
                  </a:lnTo>
                  <a:lnTo>
                    <a:pt x="357" y="364"/>
                  </a:lnTo>
                  <a:lnTo>
                    <a:pt x="355" y="360"/>
                  </a:lnTo>
                  <a:lnTo>
                    <a:pt x="353" y="355"/>
                  </a:lnTo>
                  <a:lnTo>
                    <a:pt x="349" y="353"/>
                  </a:lnTo>
                  <a:lnTo>
                    <a:pt x="338" y="339"/>
                  </a:lnTo>
                  <a:lnTo>
                    <a:pt x="325" y="325"/>
                  </a:lnTo>
                  <a:lnTo>
                    <a:pt x="323" y="322"/>
                  </a:lnTo>
                  <a:lnTo>
                    <a:pt x="322" y="317"/>
                  </a:lnTo>
                  <a:lnTo>
                    <a:pt x="325" y="316"/>
                  </a:lnTo>
                  <a:lnTo>
                    <a:pt x="329" y="316"/>
                  </a:lnTo>
                  <a:lnTo>
                    <a:pt x="338" y="316"/>
                  </a:lnTo>
                  <a:lnTo>
                    <a:pt x="347" y="316"/>
                  </a:lnTo>
                  <a:lnTo>
                    <a:pt x="362" y="316"/>
                  </a:lnTo>
                  <a:lnTo>
                    <a:pt x="378" y="316"/>
                  </a:lnTo>
                  <a:lnTo>
                    <a:pt x="384" y="314"/>
                  </a:lnTo>
                  <a:lnTo>
                    <a:pt x="390" y="311"/>
                  </a:lnTo>
                  <a:lnTo>
                    <a:pt x="396" y="306"/>
                  </a:lnTo>
                  <a:lnTo>
                    <a:pt x="400" y="300"/>
                  </a:lnTo>
                  <a:lnTo>
                    <a:pt x="404" y="289"/>
                  </a:lnTo>
                  <a:lnTo>
                    <a:pt x="405" y="277"/>
                  </a:lnTo>
                  <a:lnTo>
                    <a:pt x="404" y="276"/>
                  </a:lnTo>
                  <a:lnTo>
                    <a:pt x="403" y="276"/>
                  </a:lnTo>
                  <a:lnTo>
                    <a:pt x="402" y="275"/>
                  </a:lnTo>
                  <a:lnTo>
                    <a:pt x="400" y="276"/>
                  </a:lnTo>
                  <a:lnTo>
                    <a:pt x="397" y="277"/>
                  </a:lnTo>
                  <a:lnTo>
                    <a:pt x="394" y="281"/>
                  </a:lnTo>
                  <a:lnTo>
                    <a:pt x="387" y="288"/>
                  </a:lnTo>
                  <a:lnTo>
                    <a:pt x="383" y="292"/>
                  </a:lnTo>
                  <a:lnTo>
                    <a:pt x="378" y="298"/>
                  </a:lnTo>
                  <a:lnTo>
                    <a:pt x="372" y="301"/>
                  </a:lnTo>
                  <a:lnTo>
                    <a:pt x="368" y="301"/>
                  </a:lnTo>
                  <a:lnTo>
                    <a:pt x="364" y="300"/>
                  </a:lnTo>
                  <a:lnTo>
                    <a:pt x="356" y="295"/>
                  </a:lnTo>
                  <a:lnTo>
                    <a:pt x="345" y="290"/>
                  </a:lnTo>
                  <a:lnTo>
                    <a:pt x="340" y="290"/>
                  </a:lnTo>
                  <a:lnTo>
                    <a:pt x="335" y="290"/>
                  </a:lnTo>
                  <a:lnTo>
                    <a:pt x="330" y="291"/>
                  </a:lnTo>
                  <a:lnTo>
                    <a:pt x="325" y="292"/>
                  </a:lnTo>
                  <a:lnTo>
                    <a:pt x="316" y="296"/>
                  </a:lnTo>
                  <a:lnTo>
                    <a:pt x="306" y="298"/>
                  </a:lnTo>
                  <a:lnTo>
                    <a:pt x="294" y="299"/>
                  </a:lnTo>
                  <a:lnTo>
                    <a:pt x="284" y="298"/>
                  </a:lnTo>
                  <a:lnTo>
                    <a:pt x="278" y="297"/>
                  </a:lnTo>
                  <a:lnTo>
                    <a:pt x="273" y="296"/>
                  </a:lnTo>
                  <a:lnTo>
                    <a:pt x="268" y="293"/>
                  </a:lnTo>
                  <a:lnTo>
                    <a:pt x="264" y="291"/>
                  </a:lnTo>
                  <a:lnTo>
                    <a:pt x="259" y="288"/>
                  </a:lnTo>
                  <a:lnTo>
                    <a:pt x="256" y="284"/>
                  </a:lnTo>
                  <a:lnTo>
                    <a:pt x="253" y="280"/>
                  </a:lnTo>
                  <a:lnTo>
                    <a:pt x="251" y="275"/>
                  </a:lnTo>
                  <a:lnTo>
                    <a:pt x="250" y="266"/>
                  </a:lnTo>
                  <a:lnTo>
                    <a:pt x="251" y="258"/>
                  </a:lnTo>
                  <a:lnTo>
                    <a:pt x="251" y="254"/>
                  </a:lnTo>
                  <a:lnTo>
                    <a:pt x="253" y="248"/>
                  </a:lnTo>
                  <a:lnTo>
                    <a:pt x="254" y="244"/>
                  </a:lnTo>
                  <a:lnTo>
                    <a:pt x="256" y="242"/>
                  </a:lnTo>
                  <a:lnTo>
                    <a:pt x="257" y="240"/>
                  </a:lnTo>
                  <a:lnTo>
                    <a:pt x="259" y="239"/>
                  </a:lnTo>
                  <a:lnTo>
                    <a:pt x="262" y="240"/>
                  </a:lnTo>
                  <a:lnTo>
                    <a:pt x="267" y="242"/>
                  </a:lnTo>
                  <a:lnTo>
                    <a:pt x="270" y="246"/>
                  </a:lnTo>
                  <a:lnTo>
                    <a:pt x="274" y="249"/>
                  </a:lnTo>
                  <a:lnTo>
                    <a:pt x="285" y="258"/>
                  </a:lnTo>
                  <a:lnTo>
                    <a:pt x="298" y="267"/>
                  </a:lnTo>
                  <a:lnTo>
                    <a:pt x="300" y="268"/>
                  </a:lnTo>
                  <a:lnTo>
                    <a:pt x="302" y="268"/>
                  </a:lnTo>
                  <a:lnTo>
                    <a:pt x="307" y="271"/>
                  </a:lnTo>
                  <a:lnTo>
                    <a:pt x="310" y="271"/>
                  </a:lnTo>
                  <a:lnTo>
                    <a:pt x="306" y="266"/>
                  </a:lnTo>
                  <a:lnTo>
                    <a:pt x="301" y="260"/>
                  </a:lnTo>
                  <a:lnTo>
                    <a:pt x="297" y="254"/>
                  </a:lnTo>
                  <a:lnTo>
                    <a:pt x="292" y="247"/>
                  </a:lnTo>
                  <a:lnTo>
                    <a:pt x="289" y="240"/>
                  </a:lnTo>
                  <a:lnTo>
                    <a:pt x="285" y="232"/>
                  </a:lnTo>
                  <a:lnTo>
                    <a:pt x="284" y="227"/>
                  </a:lnTo>
                  <a:lnTo>
                    <a:pt x="283" y="223"/>
                  </a:lnTo>
                  <a:lnTo>
                    <a:pt x="276" y="219"/>
                  </a:lnTo>
                  <a:lnTo>
                    <a:pt x="269" y="215"/>
                  </a:lnTo>
                  <a:lnTo>
                    <a:pt x="266" y="209"/>
                  </a:lnTo>
                  <a:lnTo>
                    <a:pt x="265" y="202"/>
                  </a:lnTo>
                  <a:lnTo>
                    <a:pt x="264" y="195"/>
                  </a:lnTo>
                  <a:lnTo>
                    <a:pt x="264" y="189"/>
                  </a:lnTo>
                  <a:lnTo>
                    <a:pt x="262" y="181"/>
                  </a:lnTo>
                  <a:lnTo>
                    <a:pt x="261" y="174"/>
                  </a:lnTo>
                  <a:lnTo>
                    <a:pt x="259" y="167"/>
                  </a:lnTo>
                  <a:lnTo>
                    <a:pt x="256" y="159"/>
                  </a:lnTo>
                  <a:lnTo>
                    <a:pt x="249" y="152"/>
                  </a:lnTo>
                  <a:lnTo>
                    <a:pt x="240" y="145"/>
                  </a:lnTo>
                  <a:lnTo>
                    <a:pt x="235" y="135"/>
                  </a:lnTo>
                  <a:lnTo>
                    <a:pt x="232" y="126"/>
                  </a:lnTo>
                  <a:lnTo>
                    <a:pt x="227" y="113"/>
                  </a:lnTo>
                  <a:lnTo>
                    <a:pt x="221" y="104"/>
                  </a:lnTo>
                  <a:lnTo>
                    <a:pt x="215" y="96"/>
                  </a:lnTo>
                  <a:lnTo>
                    <a:pt x="208" y="90"/>
                  </a:lnTo>
                  <a:lnTo>
                    <a:pt x="191" y="83"/>
                  </a:lnTo>
                  <a:lnTo>
                    <a:pt x="169" y="75"/>
                  </a:lnTo>
                  <a:lnTo>
                    <a:pt x="166" y="72"/>
                  </a:lnTo>
                  <a:lnTo>
                    <a:pt x="162" y="70"/>
                  </a:lnTo>
                  <a:lnTo>
                    <a:pt x="159" y="64"/>
                  </a:lnTo>
                  <a:lnTo>
                    <a:pt x="156" y="59"/>
                  </a:lnTo>
                  <a:lnTo>
                    <a:pt x="155" y="51"/>
                  </a:lnTo>
                  <a:lnTo>
                    <a:pt x="155" y="44"/>
                  </a:lnTo>
                  <a:lnTo>
                    <a:pt x="156" y="29"/>
                  </a:lnTo>
                  <a:lnTo>
                    <a:pt x="159" y="15"/>
                  </a:lnTo>
                  <a:lnTo>
                    <a:pt x="160" y="8"/>
                  </a:lnTo>
                  <a:lnTo>
                    <a:pt x="160" y="0"/>
                  </a:lnTo>
                  <a:lnTo>
                    <a:pt x="185" y="0"/>
                  </a:lnTo>
                  <a:lnTo>
                    <a:pt x="209" y="0"/>
                  </a:lnTo>
                  <a:lnTo>
                    <a:pt x="233" y="0"/>
                  </a:lnTo>
                  <a:lnTo>
                    <a:pt x="258" y="0"/>
                  </a:lnTo>
                  <a:lnTo>
                    <a:pt x="282" y="0"/>
                  </a:lnTo>
                  <a:lnTo>
                    <a:pt x="307" y="0"/>
                  </a:lnTo>
                  <a:lnTo>
                    <a:pt x="331" y="0"/>
                  </a:lnTo>
                  <a:lnTo>
                    <a:pt x="355" y="0"/>
                  </a:lnTo>
                  <a:lnTo>
                    <a:pt x="363" y="11"/>
                  </a:lnTo>
                  <a:lnTo>
                    <a:pt x="371" y="22"/>
                  </a:lnTo>
                  <a:lnTo>
                    <a:pt x="374" y="28"/>
                  </a:lnTo>
                  <a:lnTo>
                    <a:pt x="378" y="33"/>
                  </a:lnTo>
                  <a:lnTo>
                    <a:pt x="380" y="40"/>
                  </a:lnTo>
                  <a:lnTo>
                    <a:pt x="382" y="46"/>
                  </a:lnTo>
                  <a:lnTo>
                    <a:pt x="384" y="56"/>
                  </a:lnTo>
                  <a:lnTo>
                    <a:pt x="384" y="59"/>
                  </a:lnTo>
                  <a:lnTo>
                    <a:pt x="384" y="61"/>
                  </a:lnTo>
                  <a:lnTo>
                    <a:pt x="384" y="70"/>
                  </a:lnTo>
                  <a:lnTo>
                    <a:pt x="387" y="78"/>
                  </a:lnTo>
                  <a:lnTo>
                    <a:pt x="390" y="85"/>
                  </a:lnTo>
                  <a:lnTo>
                    <a:pt x="395" y="92"/>
                  </a:lnTo>
                  <a:lnTo>
                    <a:pt x="399" y="98"/>
                  </a:lnTo>
                  <a:lnTo>
                    <a:pt x="406" y="106"/>
                  </a:lnTo>
                  <a:lnTo>
                    <a:pt x="413" y="116"/>
                  </a:lnTo>
                  <a:lnTo>
                    <a:pt x="418" y="120"/>
                  </a:lnTo>
                  <a:lnTo>
                    <a:pt x="422" y="124"/>
                  </a:lnTo>
                  <a:lnTo>
                    <a:pt x="427" y="126"/>
                  </a:lnTo>
                  <a:lnTo>
                    <a:pt x="432" y="128"/>
                  </a:lnTo>
                  <a:lnTo>
                    <a:pt x="438" y="128"/>
                  </a:lnTo>
                  <a:lnTo>
                    <a:pt x="445" y="127"/>
                  </a:lnTo>
                  <a:lnTo>
                    <a:pt x="453" y="124"/>
                  </a:lnTo>
                  <a:lnTo>
                    <a:pt x="460" y="119"/>
                  </a:lnTo>
                  <a:lnTo>
                    <a:pt x="473" y="109"/>
                  </a:lnTo>
                  <a:lnTo>
                    <a:pt x="484" y="101"/>
                  </a:lnTo>
                  <a:lnTo>
                    <a:pt x="490" y="95"/>
                  </a:lnTo>
                  <a:lnTo>
                    <a:pt x="495" y="92"/>
                  </a:lnTo>
                  <a:lnTo>
                    <a:pt x="497" y="90"/>
                  </a:lnTo>
                  <a:lnTo>
                    <a:pt x="498" y="89"/>
                  </a:lnTo>
                  <a:lnTo>
                    <a:pt x="498" y="88"/>
                  </a:lnTo>
                  <a:lnTo>
                    <a:pt x="497" y="87"/>
                  </a:lnTo>
                  <a:lnTo>
                    <a:pt x="486" y="89"/>
                  </a:lnTo>
                  <a:lnTo>
                    <a:pt x="475" y="93"/>
                  </a:lnTo>
                  <a:lnTo>
                    <a:pt x="468" y="94"/>
                  </a:lnTo>
                  <a:lnTo>
                    <a:pt x="460" y="94"/>
                  </a:lnTo>
                  <a:lnTo>
                    <a:pt x="453" y="94"/>
                  </a:lnTo>
                  <a:lnTo>
                    <a:pt x="446" y="93"/>
                  </a:lnTo>
                  <a:lnTo>
                    <a:pt x="440" y="92"/>
                  </a:lnTo>
                  <a:lnTo>
                    <a:pt x="433" y="89"/>
                  </a:lnTo>
                  <a:lnTo>
                    <a:pt x="428" y="87"/>
                  </a:lnTo>
                  <a:lnTo>
                    <a:pt x="421" y="83"/>
                  </a:lnTo>
                  <a:lnTo>
                    <a:pt x="414" y="77"/>
                  </a:lnTo>
                  <a:lnTo>
                    <a:pt x="408" y="69"/>
                  </a:lnTo>
                  <a:lnTo>
                    <a:pt x="406" y="65"/>
                  </a:lnTo>
                  <a:lnTo>
                    <a:pt x="404" y="61"/>
                  </a:lnTo>
                  <a:lnTo>
                    <a:pt x="403" y="56"/>
                  </a:lnTo>
                  <a:lnTo>
                    <a:pt x="403" y="52"/>
                  </a:lnTo>
                  <a:lnTo>
                    <a:pt x="404" y="39"/>
                  </a:lnTo>
                  <a:lnTo>
                    <a:pt x="406" y="28"/>
                  </a:lnTo>
                  <a:lnTo>
                    <a:pt x="406" y="22"/>
                  </a:lnTo>
                  <a:lnTo>
                    <a:pt x="405" y="16"/>
                  </a:lnTo>
                  <a:lnTo>
                    <a:pt x="402" y="12"/>
                  </a:lnTo>
                  <a:lnTo>
                    <a:pt x="396" y="7"/>
                  </a:lnTo>
                  <a:lnTo>
                    <a:pt x="389" y="4"/>
                  </a:lnTo>
                  <a:lnTo>
                    <a:pt x="383" y="0"/>
                  </a:lnTo>
                  <a:lnTo>
                    <a:pt x="454" y="0"/>
                  </a:lnTo>
                  <a:lnTo>
                    <a:pt x="525" y="0"/>
                  </a:lnTo>
                  <a:lnTo>
                    <a:pt x="595" y="0"/>
                  </a:lnTo>
                  <a:lnTo>
                    <a:pt x="665" y="0"/>
                  </a:lnTo>
                  <a:lnTo>
                    <a:pt x="736" y="0"/>
                  </a:lnTo>
                  <a:lnTo>
                    <a:pt x="806" y="0"/>
                  </a:lnTo>
                  <a:lnTo>
                    <a:pt x="877" y="0"/>
                  </a:lnTo>
                  <a:lnTo>
                    <a:pt x="946" y="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2" name="Freeform 639"/>
            <p:cNvSpPr>
              <a:spLocks/>
            </p:cNvSpPr>
            <p:nvPr/>
          </p:nvSpPr>
          <p:spPr bwMode="gray">
            <a:xfrm>
              <a:off x="3479800" y="2205038"/>
              <a:ext cx="301625" cy="303213"/>
            </a:xfrm>
            <a:custGeom>
              <a:avLst/>
              <a:gdLst/>
              <a:ahLst/>
              <a:cxnLst>
                <a:cxn ang="0">
                  <a:pos x="925" y="72"/>
                </a:cxn>
                <a:cxn ang="0">
                  <a:pos x="834" y="48"/>
                </a:cxn>
                <a:cxn ang="0">
                  <a:pos x="754" y="39"/>
                </a:cxn>
                <a:cxn ang="0">
                  <a:pos x="819" y="64"/>
                </a:cxn>
                <a:cxn ang="0">
                  <a:pos x="814" y="140"/>
                </a:cxn>
                <a:cxn ang="0">
                  <a:pos x="766" y="161"/>
                </a:cxn>
                <a:cxn ang="0">
                  <a:pos x="689" y="170"/>
                </a:cxn>
                <a:cxn ang="0">
                  <a:pos x="620" y="182"/>
                </a:cxn>
                <a:cxn ang="0">
                  <a:pos x="758" y="215"/>
                </a:cxn>
                <a:cxn ang="0">
                  <a:pos x="725" y="268"/>
                </a:cxn>
                <a:cxn ang="0">
                  <a:pos x="650" y="236"/>
                </a:cxn>
                <a:cxn ang="0">
                  <a:pos x="651" y="275"/>
                </a:cxn>
                <a:cxn ang="0">
                  <a:pos x="701" y="305"/>
                </a:cxn>
                <a:cxn ang="0">
                  <a:pos x="753" y="386"/>
                </a:cxn>
                <a:cxn ang="0">
                  <a:pos x="734" y="435"/>
                </a:cxn>
                <a:cxn ang="0">
                  <a:pos x="701" y="536"/>
                </a:cxn>
                <a:cxn ang="0">
                  <a:pos x="649" y="561"/>
                </a:cxn>
                <a:cxn ang="0">
                  <a:pos x="576" y="562"/>
                </a:cxn>
                <a:cxn ang="0">
                  <a:pos x="560" y="695"/>
                </a:cxn>
                <a:cxn ang="0">
                  <a:pos x="482" y="724"/>
                </a:cxn>
                <a:cxn ang="0">
                  <a:pos x="532" y="755"/>
                </a:cxn>
                <a:cxn ang="0">
                  <a:pos x="576" y="776"/>
                </a:cxn>
                <a:cxn ang="0">
                  <a:pos x="596" y="854"/>
                </a:cxn>
                <a:cxn ang="0">
                  <a:pos x="530" y="903"/>
                </a:cxn>
                <a:cxn ang="0">
                  <a:pos x="438" y="938"/>
                </a:cxn>
                <a:cxn ang="0">
                  <a:pos x="399" y="889"/>
                </a:cxn>
                <a:cxn ang="0">
                  <a:pos x="323" y="891"/>
                </a:cxn>
                <a:cxn ang="0">
                  <a:pos x="274" y="885"/>
                </a:cxn>
                <a:cxn ang="0">
                  <a:pos x="233" y="878"/>
                </a:cxn>
                <a:cxn ang="0">
                  <a:pos x="164" y="900"/>
                </a:cxn>
                <a:cxn ang="0">
                  <a:pos x="131" y="903"/>
                </a:cxn>
                <a:cxn ang="0">
                  <a:pos x="66" y="914"/>
                </a:cxn>
                <a:cxn ang="0">
                  <a:pos x="42" y="874"/>
                </a:cxn>
                <a:cxn ang="0">
                  <a:pos x="1" y="862"/>
                </a:cxn>
                <a:cxn ang="0">
                  <a:pos x="38" y="772"/>
                </a:cxn>
                <a:cxn ang="0">
                  <a:pos x="113" y="736"/>
                </a:cxn>
                <a:cxn ang="0">
                  <a:pos x="96" y="664"/>
                </a:cxn>
                <a:cxn ang="0">
                  <a:pos x="83" y="577"/>
                </a:cxn>
                <a:cxn ang="0">
                  <a:pos x="192" y="638"/>
                </a:cxn>
                <a:cxn ang="0">
                  <a:pos x="252" y="704"/>
                </a:cxn>
                <a:cxn ang="0">
                  <a:pos x="306" y="662"/>
                </a:cxn>
                <a:cxn ang="0">
                  <a:pos x="365" y="518"/>
                </a:cxn>
                <a:cxn ang="0">
                  <a:pos x="267" y="655"/>
                </a:cxn>
                <a:cxn ang="0">
                  <a:pos x="217" y="604"/>
                </a:cxn>
                <a:cxn ang="0">
                  <a:pos x="242" y="462"/>
                </a:cxn>
                <a:cxn ang="0">
                  <a:pos x="188" y="520"/>
                </a:cxn>
                <a:cxn ang="0">
                  <a:pos x="151" y="493"/>
                </a:cxn>
                <a:cxn ang="0">
                  <a:pos x="104" y="429"/>
                </a:cxn>
                <a:cxn ang="0">
                  <a:pos x="151" y="337"/>
                </a:cxn>
                <a:cxn ang="0">
                  <a:pos x="272" y="320"/>
                </a:cxn>
                <a:cxn ang="0">
                  <a:pos x="325" y="325"/>
                </a:cxn>
                <a:cxn ang="0">
                  <a:pos x="402" y="275"/>
                </a:cxn>
                <a:cxn ang="0">
                  <a:pos x="306" y="298"/>
                </a:cxn>
                <a:cxn ang="0">
                  <a:pos x="257" y="240"/>
                </a:cxn>
                <a:cxn ang="0">
                  <a:pos x="285" y="232"/>
                </a:cxn>
                <a:cxn ang="0">
                  <a:pos x="227" y="113"/>
                </a:cxn>
                <a:cxn ang="0">
                  <a:pos x="209" y="0"/>
                </a:cxn>
                <a:cxn ang="0">
                  <a:pos x="387" y="78"/>
                </a:cxn>
                <a:cxn ang="0">
                  <a:pos x="495" y="92"/>
                </a:cxn>
                <a:cxn ang="0">
                  <a:pos x="406" y="65"/>
                </a:cxn>
                <a:cxn ang="0">
                  <a:pos x="806" y="0"/>
                </a:cxn>
              </a:cxnLst>
              <a:rect l="0" t="0" r="r" b="b"/>
              <a:pathLst>
                <a:path w="949" h="956">
                  <a:moveTo>
                    <a:pt x="946" y="0"/>
                  </a:moveTo>
                  <a:lnTo>
                    <a:pt x="936" y="5"/>
                  </a:lnTo>
                  <a:lnTo>
                    <a:pt x="928" y="10"/>
                  </a:lnTo>
                  <a:lnTo>
                    <a:pt x="926" y="16"/>
                  </a:lnTo>
                  <a:lnTo>
                    <a:pt x="925" y="23"/>
                  </a:lnTo>
                  <a:lnTo>
                    <a:pt x="926" y="28"/>
                  </a:lnTo>
                  <a:lnTo>
                    <a:pt x="926" y="31"/>
                  </a:lnTo>
                  <a:lnTo>
                    <a:pt x="928" y="32"/>
                  </a:lnTo>
                  <a:lnTo>
                    <a:pt x="933" y="33"/>
                  </a:lnTo>
                  <a:lnTo>
                    <a:pt x="941" y="30"/>
                  </a:lnTo>
                  <a:lnTo>
                    <a:pt x="948" y="28"/>
                  </a:lnTo>
                  <a:lnTo>
                    <a:pt x="949" y="36"/>
                  </a:lnTo>
                  <a:lnTo>
                    <a:pt x="949" y="43"/>
                  </a:lnTo>
                  <a:lnTo>
                    <a:pt x="944" y="52"/>
                  </a:lnTo>
                  <a:lnTo>
                    <a:pt x="938" y="59"/>
                  </a:lnTo>
                  <a:lnTo>
                    <a:pt x="932" y="67"/>
                  </a:lnTo>
                  <a:lnTo>
                    <a:pt x="925" y="72"/>
                  </a:lnTo>
                  <a:lnTo>
                    <a:pt x="917" y="78"/>
                  </a:lnTo>
                  <a:lnTo>
                    <a:pt x="909" y="83"/>
                  </a:lnTo>
                  <a:lnTo>
                    <a:pt x="900" y="87"/>
                  </a:lnTo>
                  <a:lnTo>
                    <a:pt x="891" y="89"/>
                  </a:lnTo>
                  <a:lnTo>
                    <a:pt x="886" y="90"/>
                  </a:lnTo>
                  <a:lnTo>
                    <a:pt x="880" y="92"/>
                  </a:lnTo>
                  <a:lnTo>
                    <a:pt x="875" y="92"/>
                  </a:lnTo>
                  <a:lnTo>
                    <a:pt x="869" y="92"/>
                  </a:lnTo>
                  <a:lnTo>
                    <a:pt x="863" y="90"/>
                  </a:lnTo>
                  <a:lnTo>
                    <a:pt x="859" y="88"/>
                  </a:lnTo>
                  <a:lnTo>
                    <a:pt x="854" y="85"/>
                  </a:lnTo>
                  <a:lnTo>
                    <a:pt x="850" y="81"/>
                  </a:lnTo>
                  <a:lnTo>
                    <a:pt x="846" y="75"/>
                  </a:lnTo>
                  <a:lnTo>
                    <a:pt x="843" y="67"/>
                  </a:lnTo>
                  <a:lnTo>
                    <a:pt x="840" y="60"/>
                  </a:lnTo>
                  <a:lnTo>
                    <a:pt x="838" y="54"/>
                  </a:lnTo>
                  <a:lnTo>
                    <a:pt x="834" y="48"/>
                  </a:lnTo>
                  <a:lnTo>
                    <a:pt x="829" y="45"/>
                  </a:lnTo>
                  <a:lnTo>
                    <a:pt x="824" y="43"/>
                  </a:lnTo>
                  <a:lnTo>
                    <a:pt x="821" y="43"/>
                  </a:lnTo>
                  <a:lnTo>
                    <a:pt x="818" y="44"/>
                  </a:lnTo>
                  <a:lnTo>
                    <a:pt x="814" y="45"/>
                  </a:lnTo>
                  <a:lnTo>
                    <a:pt x="811" y="45"/>
                  </a:lnTo>
                  <a:lnTo>
                    <a:pt x="807" y="44"/>
                  </a:lnTo>
                  <a:lnTo>
                    <a:pt x="804" y="41"/>
                  </a:lnTo>
                  <a:lnTo>
                    <a:pt x="799" y="38"/>
                  </a:lnTo>
                  <a:lnTo>
                    <a:pt x="794" y="32"/>
                  </a:lnTo>
                  <a:lnTo>
                    <a:pt x="787" y="29"/>
                  </a:lnTo>
                  <a:lnTo>
                    <a:pt x="779" y="29"/>
                  </a:lnTo>
                  <a:lnTo>
                    <a:pt x="771" y="30"/>
                  </a:lnTo>
                  <a:lnTo>
                    <a:pt x="765" y="31"/>
                  </a:lnTo>
                  <a:lnTo>
                    <a:pt x="761" y="33"/>
                  </a:lnTo>
                  <a:lnTo>
                    <a:pt x="756" y="36"/>
                  </a:lnTo>
                  <a:lnTo>
                    <a:pt x="754" y="39"/>
                  </a:lnTo>
                  <a:lnTo>
                    <a:pt x="753" y="43"/>
                  </a:lnTo>
                  <a:lnTo>
                    <a:pt x="753" y="46"/>
                  </a:lnTo>
                  <a:lnTo>
                    <a:pt x="755" y="51"/>
                  </a:lnTo>
                  <a:lnTo>
                    <a:pt x="760" y="56"/>
                  </a:lnTo>
                  <a:lnTo>
                    <a:pt x="766" y="60"/>
                  </a:lnTo>
                  <a:lnTo>
                    <a:pt x="773" y="62"/>
                  </a:lnTo>
                  <a:lnTo>
                    <a:pt x="781" y="60"/>
                  </a:lnTo>
                  <a:lnTo>
                    <a:pt x="787" y="56"/>
                  </a:lnTo>
                  <a:lnTo>
                    <a:pt x="791" y="56"/>
                  </a:lnTo>
                  <a:lnTo>
                    <a:pt x="795" y="57"/>
                  </a:lnTo>
                  <a:lnTo>
                    <a:pt x="798" y="60"/>
                  </a:lnTo>
                  <a:lnTo>
                    <a:pt x="802" y="62"/>
                  </a:lnTo>
                  <a:lnTo>
                    <a:pt x="805" y="65"/>
                  </a:lnTo>
                  <a:lnTo>
                    <a:pt x="809" y="67"/>
                  </a:lnTo>
                  <a:lnTo>
                    <a:pt x="812" y="68"/>
                  </a:lnTo>
                  <a:lnTo>
                    <a:pt x="817" y="65"/>
                  </a:lnTo>
                  <a:lnTo>
                    <a:pt x="819" y="64"/>
                  </a:lnTo>
                  <a:lnTo>
                    <a:pt x="820" y="62"/>
                  </a:lnTo>
                  <a:lnTo>
                    <a:pt x="822" y="61"/>
                  </a:lnTo>
                  <a:lnTo>
                    <a:pt x="823" y="62"/>
                  </a:lnTo>
                  <a:lnTo>
                    <a:pt x="827" y="68"/>
                  </a:lnTo>
                  <a:lnTo>
                    <a:pt x="829" y="76"/>
                  </a:lnTo>
                  <a:lnTo>
                    <a:pt x="830" y="85"/>
                  </a:lnTo>
                  <a:lnTo>
                    <a:pt x="831" y="92"/>
                  </a:lnTo>
                  <a:lnTo>
                    <a:pt x="834" y="103"/>
                  </a:lnTo>
                  <a:lnTo>
                    <a:pt x="835" y="118"/>
                  </a:lnTo>
                  <a:lnTo>
                    <a:pt x="835" y="126"/>
                  </a:lnTo>
                  <a:lnTo>
                    <a:pt x="834" y="133"/>
                  </a:lnTo>
                  <a:lnTo>
                    <a:pt x="834" y="135"/>
                  </a:lnTo>
                  <a:lnTo>
                    <a:pt x="831" y="137"/>
                  </a:lnTo>
                  <a:lnTo>
                    <a:pt x="830" y="140"/>
                  </a:lnTo>
                  <a:lnTo>
                    <a:pt x="828" y="141"/>
                  </a:lnTo>
                  <a:lnTo>
                    <a:pt x="821" y="141"/>
                  </a:lnTo>
                  <a:lnTo>
                    <a:pt x="814" y="140"/>
                  </a:lnTo>
                  <a:lnTo>
                    <a:pt x="809" y="136"/>
                  </a:lnTo>
                  <a:lnTo>
                    <a:pt x="803" y="134"/>
                  </a:lnTo>
                  <a:lnTo>
                    <a:pt x="798" y="132"/>
                  </a:lnTo>
                  <a:lnTo>
                    <a:pt x="794" y="129"/>
                  </a:lnTo>
                  <a:lnTo>
                    <a:pt x="791" y="128"/>
                  </a:lnTo>
                  <a:lnTo>
                    <a:pt x="790" y="129"/>
                  </a:lnTo>
                  <a:lnTo>
                    <a:pt x="791" y="132"/>
                  </a:lnTo>
                  <a:lnTo>
                    <a:pt x="793" y="135"/>
                  </a:lnTo>
                  <a:lnTo>
                    <a:pt x="794" y="143"/>
                  </a:lnTo>
                  <a:lnTo>
                    <a:pt x="795" y="151"/>
                  </a:lnTo>
                  <a:lnTo>
                    <a:pt x="793" y="155"/>
                  </a:lnTo>
                  <a:lnTo>
                    <a:pt x="789" y="159"/>
                  </a:lnTo>
                  <a:lnTo>
                    <a:pt x="786" y="162"/>
                  </a:lnTo>
                  <a:lnTo>
                    <a:pt x="782" y="163"/>
                  </a:lnTo>
                  <a:lnTo>
                    <a:pt x="778" y="163"/>
                  </a:lnTo>
                  <a:lnTo>
                    <a:pt x="772" y="162"/>
                  </a:lnTo>
                  <a:lnTo>
                    <a:pt x="766" y="161"/>
                  </a:lnTo>
                  <a:lnTo>
                    <a:pt x="762" y="161"/>
                  </a:lnTo>
                  <a:lnTo>
                    <a:pt x="757" y="161"/>
                  </a:lnTo>
                  <a:lnTo>
                    <a:pt x="754" y="162"/>
                  </a:lnTo>
                  <a:lnTo>
                    <a:pt x="752" y="163"/>
                  </a:lnTo>
                  <a:lnTo>
                    <a:pt x="750" y="166"/>
                  </a:lnTo>
                  <a:lnTo>
                    <a:pt x="748" y="169"/>
                  </a:lnTo>
                  <a:lnTo>
                    <a:pt x="747" y="173"/>
                  </a:lnTo>
                  <a:lnTo>
                    <a:pt x="742" y="175"/>
                  </a:lnTo>
                  <a:lnTo>
                    <a:pt x="739" y="177"/>
                  </a:lnTo>
                  <a:lnTo>
                    <a:pt x="734" y="177"/>
                  </a:lnTo>
                  <a:lnTo>
                    <a:pt x="729" y="176"/>
                  </a:lnTo>
                  <a:lnTo>
                    <a:pt x="720" y="173"/>
                  </a:lnTo>
                  <a:lnTo>
                    <a:pt x="712" y="169"/>
                  </a:lnTo>
                  <a:lnTo>
                    <a:pt x="701" y="166"/>
                  </a:lnTo>
                  <a:lnTo>
                    <a:pt x="691" y="163"/>
                  </a:lnTo>
                  <a:lnTo>
                    <a:pt x="690" y="167"/>
                  </a:lnTo>
                  <a:lnTo>
                    <a:pt x="689" y="170"/>
                  </a:lnTo>
                  <a:lnTo>
                    <a:pt x="689" y="176"/>
                  </a:lnTo>
                  <a:lnTo>
                    <a:pt x="689" y="181"/>
                  </a:lnTo>
                  <a:lnTo>
                    <a:pt x="688" y="183"/>
                  </a:lnTo>
                  <a:lnTo>
                    <a:pt x="685" y="185"/>
                  </a:lnTo>
                  <a:lnTo>
                    <a:pt x="683" y="186"/>
                  </a:lnTo>
                  <a:lnTo>
                    <a:pt x="681" y="186"/>
                  </a:lnTo>
                  <a:lnTo>
                    <a:pt x="674" y="185"/>
                  </a:lnTo>
                  <a:lnTo>
                    <a:pt x="667" y="183"/>
                  </a:lnTo>
                  <a:lnTo>
                    <a:pt x="653" y="176"/>
                  </a:lnTo>
                  <a:lnTo>
                    <a:pt x="646" y="170"/>
                  </a:lnTo>
                  <a:lnTo>
                    <a:pt x="642" y="169"/>
                  </a:lnTo>
                  <a:lnTo>
                    <a:pt x="639" y="169"/>
                  </a:lnTo>
                  <a:lnTo>
                    <a:pt x="635" y="169"/>
                  </a:lnTo>
                  <a:lnTo>
                    <a:pt x="633" y="169"/>
                  </a:lnTo>
                  <a:lnTo>
                    <a:pt x="627" y="171"/>
                  </a:lnTo>
                  <a:lnTo>
                    <a:pt x="624" y="176"/>
                  </a:lnTo>
                  <a:lnTo>
                    <a:pt x="620" y="182"/>
                  </a:lnTo>
                  <a:lnTo>
                    <a:pt x="619" y="187"/>
                  </a:lnTo>
                  <a:lnTo>
                    <a:pt x="619" y="191"/>
                  </a:lnTo>
                  <a:lnTo>
                    <a:pt x="620" y="194"/>
                  </a:lnTo>
                  <a:lnTo>
                    <a:pt x="622" y="197"/>
                  </a:lnTo>
                  <a:lnTo>
                    <a:pt x="623" y="200"/>
                  </a:lnTo>
                  <a:lnTo>
                    <a:pt x="626" y="202"/>
                  </a:lnTo>
                  <a:lnTo>
                    <a:pt x="631" y="203"/>
                  </a:lnTo>
                  <a:lnTo>
                    <a:pt x="636" y="203"/>
                  </a:lnTo>
                  <a:lnTo>
                    <a:pt x="641" y="203"/>
                  </a:lnTo>
                  <a:lnTo>
                    <a:pt x="657" y="203"/>
                  </a:lnTo>
                  <a:lnTo>
                    <a:pt x="672" y="204"/>
                  </a:lnTo>
                  <a:lnTo>
                    <a:pt x="687" y="208"/>
                  </a:lnTo>
                  <a:lnTo>
                    <a:pt x="701" y="211"/>
                  </a:lnTo>
                  <a:lnTo>
                    <a:pt x="717" y="212"/>
                  </a:lnTo>
                  <a:lnTo>
                    <a:pt x="733" y="214"/>
                  </a:lnTo>
                  <a:lnTo>
                    <a:pt x="747" y="214"/>
                  </a:lnTo>
                  <a:lnTo>
                    <a:pt x="758" y="215"/>
                  </a:lnTo>
                  <a:lnTo>
                    <a:pt x="758" y="220"/>
                  </a:lnTo>
                  <a:lnTo>
                    <a:pt x="758" y="226"/>
                  </a:lnTo>
                  <a:lnTo>
                    <a:pt x="760" y="234"/>
                  </a:lnTo>
                  <a:lnTo>
                    <a:pt x="762" y="242"/>
                  </a:lnTo>
                  <a:lnTo>
                    <a:pt x="765" y="249"/>
                  </a:lnTo>
                  <a:lnTo>
                    <a:pt x="769" y="256"/>
                  </a:lnTo>
                  <a:lnTo>
                    <a:pt x="770" y="260"/>
                  </a:lnTo>
                  <a:lnTo>
                    <a:pt x="771" y="266"/>
                  </a:lnTo>
                  <a:lnTo>
                    <a:pt x="770" y="268"/>
                  </a:lnTo>
                  <a:lnTo>
                    <a:pt x="767" y="271"/>
                  </a:lnTo>
                  <a:lnTo>
                    <a:pt x="764" y="272"/>
                  </a:lnTo>
                  <a:lnTo>
                    <a:pt x="760" y="273"/>
                  </a:lnTo>
                  <a:lnTo>
                    <a:pt x="752" y="274"/>
                  </a:lnTo>
                  <a:lnTo>
                    <a:pt x="745" y="274"/>
                  </a:lnTo>
                  <a:lnTo>
                    <a:pt x="738" y="273"/>
                  </a:lnTo>
                  <a:lnTo>
                    <a:pt x="731" y="272"/>
                  </a:lnTo>
                  <a:lnTo>
                    <a:pt x="725" y="268"/>
                  </a:lnTo>
                  <a:lnTo>
                    <a:pt x="720" y="265"/>
                  </a:lnTo>
                  <a:lnTo>
                    <a:pt x="714" y="262"/>
                  </a:lnTo>
                  <a:lnTo>
                    <a:pt x="709" y="257"/>
                  </a:lnTo>
                  <a:lnTo>
                    <a:pt x="705" y="251"/>
                  </a:lnTo>
                  <a:lnTo>
                    <a:pt x="700" y="246"/>
                  </a:lnTo>
                  <a:lnTo>
                    <a:pt x="697" y="241"/>
                  </a:lnTo>
                  <a:lnTo>
                    <a:pt x="692" y="236"/>
                  </a:lnTo>
                  <a:lnTo>
                    <a:pt x="688" y="232"/>
                  </a:lnTo>
                  <a:lnTo>
                    <a:pt x="683" y="228"/>
                  </a:lnTo>
                  <a:lnTo>
                    <a:pt x="679" y="225"/>
                  </a:lnTo>
                  <a:lnTo>
                    <a:pt x="673" y="223"/>
                  </a:lnTo>
                  <a:lnTo>
                    <a:pt x="667" y="222"/>
                  </a:lnTo>
                  <a:lnTo>
                    <a:pt x="660" y="220"/>
                  </a:lnTo>
                  <a:lnTo>
                    <a:pt x="652" y="220"/>
                  </a:lnTo>
                  <a:lnTo>
                    <a:pt x="647" y="223"/>
                  </a:lnTo>
                  <a:lnTo>
                    <a:pt x="648" y="230"/>
                  </a:lnTo>
                  <a:lnTo>
                    <a:pt x="650" y="236"/>
                  </a:lnTo>
                  <a:lnTo>
                    <a:pt x="661" y="242"/>
                  </a:lnTo>
                  <a:lnTo>
                    <a:pt x="674" y="248"/>
                  </a:lnTo>
                  <a:lnTo>
                    <a:pt x="676" y="249"/>
                  </a:lnTo>
                  <a:lnTo>
                    <a:pt x="679" y="250"/>
                  </a:lnTo>
                  <a:lnTo>
                    <a:pt x="681" y="252"/>
                  </a:lnTo>
                  <a:lnTo>
                    <a:pt x="682" y="255"/>
                  </a:lnTo>
                  <a:lnTo>
                    <a:pt x="672" y="257"/>
                  </a:lnTo>
                  <a:lnTo>
                    <a:pt x="659" y="258"/>
                  </a:lnTo>
                  <a:lnTo>
                    <a:pt x="649" y="259"/>
                  </a:lnTo>
                  <a:lnTo>
                    <a:pt x="638" y="260"/>
                  </a:lnTo>
                  <a:lnTo>
                    <a:pt x="633" y="263"/>
                  </a:lnTo>
                  <a:lnTo>
                    <a:pt x="630" y="264"/>
                  </a:lnTo>
                  <a:lnTo>
                    <a:pt x="630" y="267"/>
                  </a:lnTo>
                  <a:lnTo>
                    <a:pt x="632" y="272"/>
                  </a:lnTo>
                  <a:lnTo>
                    <a:pt x="638" y="273"/>
                  </a:lnTo>
                  <a:lnTo>
                    <a:pt x="643" y="274"/>
                  </a:lnTo>
                  <a:lnTo>
                    <a:pt x="651" y="275"/>
                  </a:lnTo>
                  <a:lnTo>
                    <a:pt x="660" y="276"/>
                  </a:lnTo>
                  <a:lnTo>
                    <a:pt x="669" y="277"/>
                  </a:lnTo>
                  <a:lnTo>
                    <a:pt x="677" y="279"/>
                  </a:lnTo>
                  <a:lnTo>
                    <a:pt x="684" y="279"/>
                  </a:lnTo>
                  <a:lnTo>
                    <a:pt x="693" y="280"/>
                  </a:lnTo>
                  <a:lnTo>
                    <a:pt x="697" y="281"/>
                  </a:lnTo>
                  <a:lnTo>
                    <a:pt x="701" y="282"/>
                  </a:lnTo>
                  <a:lnTo>
                    <a:pt x="704" y="283"/>
                  </a:lnTo>
                  <a:lnTo>
                    <a:pt x="706" y="285"/>
                  </a:lnTo>
                  <a:lnTo>
                    <a:pt x="707" y="288"/>
                  </a:lnTo>
                  <a:lnTo>
                    <a:pt x="707" y="290"/>
                  </a:lnTo>
                  <a:lnTo>
                    <a:pt x="706" y="292"/>
                  </a:lnTo>
                  <a:lnTo>
                    <a:pt x="705" y="295"/>
                  </a:lnTo>
                  <a:lnTo>
                    <a:pt x="701" y="298"/>
                  </a:lnTo>
                  <a:lnTo>
                    <a:pt x="699" y="301"/>
                  </a:lnTo>
                  <a:lnTo>
                    <a:pt x="699" y="304"/>
                  </a:lnTo>
                  <a:lnTo>
                    <a:pt x="701" y="305"/>
                  </a:lnTo>
                  <a:lnTo>
                    <a:pt x="704" y="305"/>
                  </a:lnTo>
                  <a:lnTo>
                    <a:pt x="708" y="306"/>
                  </a:lnTo>
                  <a:lnTo>
                    <a:pt x="717" y="306"/>
                  </a:lnTo>
                  <a:lnTo>
                    <a:pt x="722" y="305"/>
                  </a:lnTo>
                  <a:lnTo>
                    <a:pt x="728" y="306"/>
                  </a:lnTo>
                  <a:lnTo>
                    <a:pt x="733" y="307"/>
                  </a:lnTo>
                  <a:lnTo>
                    <a:pt x="738" y="311"/>
                  </a:lnTo>
                  <a:lnTo>
                    <a:pt x="742" y="314"/>
                  </a:lnTo>
                  <a:lnTo>
                    <a:pt x="746" y="319"/>
                  </a:lnTo>
                  <a:lnTo>
                    <a:pt x="749" y="323"/>
                  </a:lnTo>
                  <a:lnTo>
                    <a:pt x="752" y="329"/>
                  </a:lnTo>
                  <a:lnTo>
                    <a:pt x="754" y="334"/>
                  </a:lnTo>
                  <a:lnTo>
                    <a:pt x="756" y="345"/>
                  </a:lnTo>
                  <a:lnTo>
                    <a:pt x="757" y="355"/>
                  </a:lnTo>
                  <a:lnTo>
                    <a:pt x="757" y="365"/>
                  </a:lnTo>
                  <a:lnTo>
                    <a:pt x="756" y="376"/>
                  </a:lnTo>
                  <a:lnTo>
                    <a:pt x="753" y="386"/>
                  </a:lnTo>
                  <a:lnTo>
                    <a:pt x="747" y="394"/>
                  </a:lnTo>
                  <a:lnTo>
                    <a:pt x="744" y="397"/>
                  </a:lnTo>
                  <a:lnTo>
                    <a:pt x="739" y="401"/>
                  </a:lnTo>
                  <a:lnTo>
                    <a:pt x="734" y="404"/>
                  </a:lnTo>
                  <a:lnTo>
                    <a:pt x="730" y="406"/>
                  </a:lnTo>
                  <a:lnTo>
                    <a:pt x="724" y="407"/>
                  </a:lnTo>
                  <a:lnTo>
                    <a:pt x="716" y="411"/>
                  </a:lnTo>
                  <a:lnTo>
                    <a:pt x="713" y="412"/>
                  </a:lnTo>
                  <a:lnTo>
                    <a:pt x="709" y="414"/>
                  </a:lnTo>
                  <a:lnTo>
                    <a:pt x="707" y="417"/>
                  </a:lnTo>
                  <a:lnTo>
                    <a:pt x="706" y="418"/>
                  </a:lnTo>
                  <a:lnTo>
                    <a:pt x="707" y="420"/>
                  </a:lnTo>
                  <a:lnTo>
                    <a:pt x="712" y="422"/>
                  </a:lnTo>
                  <a:lnTo>
                    <a:pt x="716" y="425"/>
                  </a:lnTo>
                  <a:lnTo>
                    <a:pt x="720" y="426"/>
                  </a:lnTo>
                  <a:lnTo>
                    <a:pt x="728" y="430"/>
                  </a:lnTo>
                  <a:lnTo>
                    <a:pt x="734" y="435"/>
                  </a:lnTo>
                  <a:lnTo>
                    <a:pt x="737" y="438"/>
                  </a:lnTo>
                  <a:lnTo>
                    <a:pt x="738" y="443"/>
                  </a:lnTo>
                  <a:lnTo>
                    <a:pt x="738" y="447"/>
                  </a:lnTo>
                  <a:lnTo>
                    <a:pt x="736" y="453"/>
                  </a:lnTo>
                  <a:lnTo>
                    <a:pt x="731" y="458"/>
                  </a:lnTo>
                  <a:lnTo>
                    <a:pt x="728" y="462"/>
                  </a:lnTo>
                  <a:lnTo>
                    <a:pt x="722" y="468"/>
                  </a:lnTo>
                  <a:lnTo>
                    <a:pt x="718" y="472"/>
                  </a:lnTo>
                  <a:lnTo>
                    <a:pt x="716" y="477"/>
                  </a:lnTo>
                  <a:lnTo>
                    <a:pt x="714" y="482"/>
                  </a:lnTo>
                  <a:lnTo>
                    <a:pt x="713" y="491"/>
                  </a:lnTo>
                  <a:lnTo>
                    <a:pt x="712" y="503"/>
                  </a:lnTo>
                  <a:lnTo>
                    <a:pt x="710" y="511"/>
                  </a:lnTo>
                  <a:lnTo>
                    <a:pt x="708" y="518"/>
                  </a:lnTo>
                  <a:lnTo>
                    <a:pt x="706" y="525"/>
                  </a:lnTo>
                  <a:lnTo>
                    <a:pt x="704" y="532"/>
                  </a:lnTo>
                  <a:lnTo>
                    <a:pt x="701" y="536"/>
                  </a:lnTo>
                  <a:lnTo>
                    <a:pt x="699" y="540"/>
                  </a:lnTo>
                  <a:lnTo>
                    <a:pt x="696" y="544"/>
                  </a:lnTo>
                  <a:lnTo>
                    <a:pt x="692" y="545"/>
                  </a:lnTo>
                  <a:lnTo>
                    <a:pt x="690" y="544"/>
                  </a:lnTo>
                  <a:lnTo>
                    <a:pt x="687" y="543"/>
                  </a:lnTo>
                  <a:lnTo>
                    <a:pt x="684" y="541"/>
                  </a:lnTo>
                  <a:lnTo>
                    <a:pt x="681" y="537"/>
                  </a:lnTo>
                  <a:lnTo>
                    <a:pt x="679" y="536"/>
                  </a:lnTo>
                  <a:lnTo>
                    <a:pt x="674" y="536"/>
                  </a:lnTo>
                  <a:lnTo>
                    <a:pt x="671" y="539"/>
                  </a:lnTo>
                  <a:lnTo>
                    <a:pt x="666" y="541"/>
                  </a:lnTo>
                  <a:lnTo>
                    <a:pt x="664" y="544"/>
                  </a:lnTo>
                  <a:lnTo>
                    <a:pt x="660" y="548"/>
                  </a:lnTo>
                  <a:lnTo>
                    <a:pt x="658" y="552"/>
                  </a:lnTo>
                  <a:lnTo>
                    <a:pt x="653" y="557"/>
                  </a:lnTo>
                  <a:lnTo>
                    <a:pt x="651" y="559"/>
                  </a:lnTo>
                  <a:lnTo>
                    <a:pt x="649" y="561"/>
                  </a:lnTo>
                  <a:lnTo>
                    <a:pt x="647" y="562"/>
                  </a:lnTo>
                  <a:lnTo>
                    <a:pt x="644" y="562"/>
                  </a:lnTo>
                  <a:lnTo>
                    <a:pt x="639" y="557"/>
                  </a:lnTo>
                  <a:lnTo>
                    <a:pt x="634" y="551"/>
                  </a:lnTo>
                  <a:lnTo>
                    <a:pt x="630" y="547"/>
                  </a:lnTo>
                  <a:lnTo>
                    <a:pt x="623" y="544"/>
                  </a:lnTo>
                  <a:lnTo>
                    <a:pt x="616" y="542"/>
                  </a:lnTo>
                  <a:lnTo>
                    <a:pt x="609" y="541"/>
                  </a:lnTo>
                  <a:lnTo>
                    <a:pt x="601" y="541"/>
                  </a:lnTo>
                  <a:lnTo>
                    <a:pt x="590" y="541"/>
                  </a:lnTo>
                  <a:lnTo>
                    <a:pt x="585" y="541"/>
                  </a:lnTo>
                  <a:lnTo>
                    <a:pt x="581" y="542"/>
                  </a:lnTo>
                  <a:lnTo>
                    <a:pt x="577" y="544"/>
                  </a:lnTo>
                  <a:lnTo>
                    <a:pt x="575" y="547"/>
                  </a:lnTo>
                  <a:lnTo>
                    <a:pt x="574" y="551"/>
                  </a:lnTo>
                  <a:lnTo>
                    <a:pt x="574" y="557"/>
                  </a:lnTo>
                  <a:lnTo>
                    <a:pt x="576" y="562"/>
                  </a:lnTo>
                  <a:lnTo>
                    <a:pt x="578" y="569"/>
                  </a:lnTo>
                  <a:lnTo>
                    <a:pt x="584" y="582"/>
                  </a:lnTo>
                  <a:lnTo>
                    <a:pt x="589" y="591"/>
                  </a:lnTo>
                  <a:lnTo>
                    <a:pt x="593" y="602"/>
                  </a:lnTo>
                  <a:lnTo>
                    <a:pt x="598" y="614"/>
                  </a:lnTo>
                  <a:lnTo>
                    <a:pt x="599" y="621"/>
                  </a:lnTo>
                  <a:lnTo>
                    <a:pt x="600" y="626"/>
                  </a:lnTo>
                  <a:lnTo>
                    <a:pt x="601" y="632"/>
                  </a:lnTo>
                  <a:lnTo>
                    <a:pt x="600" y="639"/>
                  </a:lnTo>
                  <a:lnTo>
                    <a:pt x="596" y="648"/>
                  </a:lnTo>
                  <a:lnTo>
                    <a:pt x="591" y="659"/>
                  </a:lnTo>
                  <a:lnTo>
                    <a:pt x="584" y="670"/>
                  </a:lnTo>
                  <a:lnTo>
                    <a:pt x="577" y="678"/>
                  </a:lnTo>
                  <a:lnTo>
                    <a:pt x="574" y="684"/>
                  </a:lnTo>
                  <a:lnTo>
                    <a:pt x="569" y="689"/>
                  </a:lnTo>
                  <a:lnTo>
                    <a:pt x="565" y="692"/>
                  </a:lnTo>
                  <a:lnTo>
                    <a:pt x="560" y="695"/>
                  </a:lnTo>
                  <a:lnTo>
                    <a:pt x="555" y="696"/>
                  </a:lnTo>
                  <a:lnTo>
                    <a:pt x="551" y="697"/>
                  </a:lnTo>
                  <a:lnTo>
                    <a:pt x="545" y="697"/>
                  </a:lnTo>
                  <a:lnTo>
                    <a:pt x="541" y="697"/>
                  </a:lnTo>
                  <a:lnTo>
                    <a:pt x="530" y="697"/>
                  </a:lnTo>
                  <a:lnTo>
                    <a:pt x="520" y="696"/>
                  </a:lnTo>
                  <a:lnTo>
                    <a:pt x="514" y="696"/>
                  </a:lnTo>
                  <a:lnTo>
                    <a:pt x="509" y="697"/>
                  </a:lnTo>
                  <a:lnTo>
                    <a:pt x="503" y="698"/>
                  </a:lnTo>
                  <a:lnTo>
                    <a:pt x="497" y="700"/>
                  </a:lnTo>
                  <a:lnTo>
                    <a:pt x="489" y="704"/>
                  </a:lnTo>
                  <a:lnTo>
                    <a:pt x="481" y="708"/>
                  </a:lnTo>
                  <a:lnTo>
                    <a:pt x="478" y="712"/>
                  </a:lnTo>
                  <a:lnTo>
                    <a:pt x="476" y="715"/>
                  </a:lnTo>
                  <a:lnTo>
                    <a:pt x="476" y="720"/>
                  </a:lnTo>
                  <a:lnTo>
                    <a:pt x="478" y="724"/>
                  </a:lnTo>
                  <a:lnTo>
                    <a:pt x="482" y="724"/>
                  </a:lnTo>
                  <a:lnTo>
                    <a:pt x="489" y="722"/>
                  </a:lnTo>
                  <a:lnTo>
                    <a:pt x="497" y="720"/>
                  </a:lnTo>
                  <a:lnTo>
                    <a:pt x="502" y="718"/>
                  </a:lnTo>
                  <a:lnTo>
                    <a:pt x="509" y="715"/>
                  </a:lnTo>
                  <a:lnTo>
                    <a:pt x="514" y="714"/>
                  </a:lnTo>
                  <a:lnTo>
                    <a:pt x="519" y="714"/>
                  </a:lnTo>
                  <a:lnTo>
                    <a:pt x="524" y="715"/>
                  </a:lnTo>
                  <a:lnTo>
                    <a:pt x="527" y="718"/>
                  </a:lnTo>
                  <a:lnTo>
                    <a:pt x="530" y="720"/>
                  </a:lnTo>
                  <a:lnTo>
                    <a:pt x="533" y="723"/>
                  </a:lnTo>
                  <a:lnTo>
                    <a:pt x="534" y="727"/>
                  </a:lnTo>
                  <a:lnTo>
                    <a:pt x="535" y="731"/>
                  </a:lnTo>
                  <a:lnTo>
                    <a:pt x="536" y="736"/>
                  </a:lnTo>
                  <a:lnTo>
                    <a:pt x="535" y="740"/>
                  </a:lnTo>
                  <a:lnTo>
                    <a:pt x="535" y="746"/>
                  </a:lnTo>
                  <a:lnTo>
                    <a:pt x="534" y="751"/>
                  </a:lnTo>
                  <a:lnTo>
                    <a:pt x="532" y="755"/>
                  </a:lnTo>
                  <a:lnTo>
                    <a:pt x="529" y="761"/>
                  </a:lnTo>
                  <a:lnTo>
                    <a:pt x="526" y="765"/>
                  </a:lnTo>
                  <a:lnTo>
                    <a:pt x="524" y="770"/>
                  </a:lnTo>
                  <a:lnTo>
                    <a:pt x="522" y="775"/>
                  </a:lnTo>
                  <a:lnTo>
                    <a:pt x="524" y="779"/>
                  </a:lnTo>
                  <a:lnTo>
                    <a:pt x="526" y="784"/>
                  </a:lnTo>
                  <a:lnTo>
                    <a:pt x="530" y="786"/>
                  </a:lnTo>
                  <a:lnTo>
                    <a:pt x="535" y="788"/>
                  </a:lnTo>
                  <a:lnTo>
                    <a:pt x="541" y="789"/>
                  </a:lnTo>
                  <a:lnTo>
                    <a:pt x="545" y="791"/>
                  </a:lnTo>
                  <a:lnTo>
                    <a:pt x="551" y="789"/>
                  </a:lnTo>
                  <a:lnTo>
                    <a:pt x="555" y="789"/>
                  </a:lnTo>
                  <a:lnTo>
                    <a:pt x="560" y="787"/>
                  </a:lnTo>
                  <a:lnTo>
                    <a:pt x="566" y="785"/>
                  </a:lnTo>
                  <a:lnTo>
                    <a:pt x="569" y="781"/>
                  </a:lnTo>
                  <a:lnTo>
                    <a:pt x="574" y="778"/>
                  </a:lnTo>
                  <a:lnTo>
                    <a:pt x="576" y="776"/>
                  </a:lnTo>
                  <a:lnTo>
                    <a:pt x="579" y="772"/>
                  </a:lnTo>
                  <a:lnTo>
                    <a:pt x="582" y="770"/>
                  </a:lnTo>
                  <a:lnTo>
                    <a:pt x="584" y="770"/>
                  </a:lnTo>
                  <a:lnTo>
                    <a:pt x="586" y="770"/>
                  </a:lnTo>
                  <a:lnTo>
                    <a:pt x="587" y="770"/>
                  </a:lnTo>
                  <a:lnTo>
                    <a:pt x="591" y="778"/>
                  </a:lnTo>
                  <a:lnTo>
                    <a:pt x="592" y="786"/>
                  </a:lnTo>
                  <a:lnTo>
                    <a:pt x="594" y="793"/>
                  </a:lnTo>
                  <a:lnTo>
                    <a:pt x="595" y="796"/>
                  </a:lnTo>
                  <a:lnTo>
                    <a:pt x="596" y="800"/>
                  </a:lnTo>
                  <a:lnTo>
                    <a:pt x="600" y="805"/>
                  </a:lnTo>
                  <a:lnTo>
                    <a:pt x="602" y="810"/>
                  </a:lnTo>
                  <a:lnTo>
                    <a:pt x="603" y="814"/>
                  </a:lnTo>
                  <a:lnTo>
                    <a:pt x="604" y="825"/>
                  </a:lnTo>
                  <a:lnTo>
                    <a:pt x="603" y="834"/>
                  </a:lnTo>
                  <a:lnTo>
                    <a:pt x="600" y="844"/>
                  </a:lnTo>
                  <a:lnTo>
                    <a:pt x="596" y="854"/>
                  </a:lnTo>
                  <a:lnTo>
                    <a:pt x="591" y="863"/>
                  </a:lnTo>
                  <a:lnTo>
                    <a:pt x="586" y="873"/>
                  </a:lnTo>
                  <a:lnTo>
                    <a:pt x="579" y="881"/>
                  </a:lnTo>
                  <a:lnTo>
                    <a:pt x="574" y="887"/>
                  </a:lnTo>
                  <a:lnTo>
                    <a:pt x="568" y="891"/>
                  </a:lnTo>
                  <a:lnTo>
                    <a:pt x="565" y="892"/>
                  </a:lnTo>
                  <a:lnTo>
                    <a:pt x="562" y="890"/>
                  </a:lnTo>
                  <a:lnTo>
                    <a:pt x="561" y="885"/>
                  </a:lnTo>
                  <a:lnTo>
                    <a:pt x="560" y="881"/>
                  </a:lnTo>
                  <a:lnTo>
                    <a:pt x="559" y="875"/>
                  </a:lnTo>
                  <a:lnTo>
                    <a:pt x="558" y="871"/>
                  </a:lnTo>
                  <a:lnTo>
                    <a:pt x="554" y="868"/>
                  </a:lnTo>
                  <a:lnTo>
                    <a:pt x="549" y="873"/>
                  </a:lnTo>
                  <a:lnTo>
                    <a:pt x="544" y="878"/>
                  </a:lnTo>
                  <a:lnTo>
                    <a:pt x="539" y="886"/>
                  </a:lnTo>
                  <a:lnTo>
                    <a:pt x="535" y="895"/>
                  </a:lnTo>
                  <a:lnTo>
                    <a:pt x="530" y="903"/>
                  </a:lnTo>
                  <a:lnTo>
                    <a:pt x="526" y="912"/>
                  </a:lnTo>
                  <a:lnTo>
                    <a:pt x="522" y="917"/>
                  </a:lnTo>
                  <a:lnTo>
                    <a:pt x="519" y="920"/>
                  </a:lnTo>
                  <a:lnTo>
                    <a:pt x="516" y="924"/>
                  </a:lnTo>
                  <a:lnTo>
                    <a:pt x="511" y="925"/>
                  </a:lnTo>
                  <a:lnTo>
                    <a:pt x="503" y="928"/>
                  </a:lnTo>
                  <a:lnTo>
                    <a:pt x="493" y="932"/>
                  </a:lnTo>
                  <a:lnTo>
                    <a:pt x="481" y="936"/>
                  </a:lnTo>
                  <a:lnTo>
                    <a:pt x="470" y="942"/>
                  </a:lnTo>
                  <a:lnTo>
                    <a:pt x="459" y="948"/>
                  </a:lnTo>
                  <a:lnTo>
                    <a:pt x="448" y="954"/>
                  </a:lnTo>
                  <a:lnTo>
                    <a:pt x="444" y="956"/>
                  </a:lnTo>
                  <a:lnTo>
                    <a:pt x="440" y="956"/>
                  </a:lnTo>
                  <a:lnTo>
                    <a:pt x="438" y="955"/>
                  </a:lnTo>
                  <a:lnTo>
                    <a:pt x="437" y="954"/>
                  </a:lnTo>
                  <a:lnTo>
                    <a:pt x="437" y="947"/>
                  </a:lnTo>
                  <a:lnTo>
                    <a:pt x="438" y="938"/>
                  </a:lnTo>
                  <a:lnTo>
                    <a:pt x="441" y="924"/>
                  </a:lnTo>
                  <a:lnTo>
                    <a:pt x="444" y="910"/>
                  </a:lnTo>
                  <a:lnTo>
                    <a:pt x="444" y="903"/>
                  </a:lnTo>
                  <a:lnTo>
                    <a:pt x="444" y="897"/>
                  </a:lnTo>
                  <a:lnTo>
                    <a:pt x="441" y="890"/>
                  </a:lnTo>
                  <a:lnTo>
                    <a:pt x="439" y="884"/>
                  </a:lnTo>
                  <a:lnTo>
                    <a:pt x="433" y="881"/>
                  </a:lnTo>
                  <a:lnTo>
                    <a:pt x="430" y="879"/>
                  </a:lnTo>
                  <a:lnTo>
                    <a:pt x="427" y="881"/>
                  </a:lnTo>
                  <a:lnTo>
                    <a:pt x="424" y="882"/>
                  </a:lnTo>
                  <a:lnTo>
                    <a:pt x="421" y="885"/>
                  </a:lnTo>
                  <a:lnTo>
                    <a:pt x="419" y="887"/>
                  </a:lnTo>
                  <a:lnTo>
                    <a:pt x="415" y="890"/>
                  </a:lnTo>
                  <a:lnTo>
                    <a:pt x="411" y="891"/>
                  </a:lnTo>
                  <a:lnTo>
                    <a:pt x="407" y="891"/>
                  </a:lnTo>
                  <a:lnTo>
                    <a:pt x="403" y="890"/>
                  </a:lnTo>
                  <a:lnTo>
                    <a:pt x="399" y="889"/>
                  </a:lnTo>
                  <a:lnTo>
                    <a:pt x="396" y="886"/>
                  </a:lnTo>
                  <a:lnTo>
                    <a:pt x="389" y="881"/>
                  </a:lnTo>
                  <a:lnTo>
                    <a:pt x="383" y="875"/>
                  </a:lnTo>
                  <a:lnTo>
                    <a:pt x="381" y="874"/>
                  </a:lnTo>
                  <a:lnTo>
                    <a:pt x="379" y="874"/>
                  </a:lnTo>
                  <a:lnTo>
                    <a:pt x="375" y="886"/>
                  </a:lnTo>
                  <a:lnTo>
                    <a:pt x="372" y="901"/>
                  </a:lnTo>
                  <a:lnTo>
                    <a:pt x="368" y="906"/>
                  </a:lnTo>
                  <a:lnTo>
                    <a:pt x="365" y="908"/>
                  </a:lnTo>
                  <a:lnTo>
                    <a:pt x="362" y="909"/>
                  </a:lnTo>
                  <a:lnTo>
                    <a:pt x="357" y="909"/>
                  </a:lnTo>
                  <a:lnTo>
                    <a:pt x="349" y="906"/>
                  </a:lnTo>
                  <a:lnTo>
                    <a:pt x="341" y="900"/>
                  </a:lnTo>
                  <a:lnTo>
                    <a:pt x="337" y="897"/>
                  </a:lnTo>
                  <a:lnTo>
                    <a:pt x="330" y="892"/>
                  </a:lnTo>
                  <a:lnTo>
                    <a:pt x="326" y="891"/>
                  </a:lnTo>
                  <a:lnTo>
                    <a:pt x="323" y="891"/>
                  </a:lnTo>
                  <a:lnTo>
                    <a:pt x="319" y="891"/>
                  </a:lnTo>
                  <a:lnTo>
                    <a:pt x="317" y="894"/>
                  </a:lnTo>
                  <a:lnTo>
                    <a:pt x="315" y="900"/>
                  </a:lnTo>
                  <a:lnTo>
                    <a:pt x="310" y="907"/>
                  </a:lnTo>
                  <a:lnTo>
                    <a:pt x="307" y="906"/>
                  </a:lnTo>
                  <a:lnTo>
                    <a:pt x="304" y="901"/>
                  </a:lnTo>
                  <a:lnTo>
                    <a:pt x="296" y="891"/>
                  </a:lnTo>
                  <a:lnTo>
                    <a:pt x="289" y="879"/>
                  </a:lnTo>
                  <a:lnTo>
                    <a:pt x="286" y="877"/>
                  </a:lnTo>
                  <a:lnTo>
                    <a:pt x="285" y="875"/>
                  </a:lnTo>
                  <a:lnTo>
                    <a:pt x="283" y="871"/>
                  </a:lnTo>
                  <a:lnTo>
                    <a:pt x="281" y="870"/>
                  </a:lnTo>
                  <a:lnTo>
                    <a:pt x="280" y="869"/>
                  </a:lnTo>
                  <a:lnTo>
                    <a:pt x="277" y="870"/>
                  </a:lnTo>
                  <a:lnTo>
                    <a:pt x="276" y="873"/>
                  </a:lnTo>
                  <a:lnTo>
                    <a:pt x="275" y="878"/>
                  </a:lnTo>
                  <a:lnTo>
                    <a:pt x="274" y="885"/>
                  </a:lnTo>
                  <a:lnTo>
                    <a:pt x="272" y="891"/>
                  </a:lnTo>
                  <a:lnTo>
                    <a:pt x="272" y="893"/>
                  </a:lnTo>
                  <a:lnTo>
                    <a:pt x="270" y="895"/>
                  </a:lnTo>
                  <a:lnTo>
                    <a:pt x="268" y="897"/>
                  </a:lnTo>
                  <a:lnTo>
                    <a:pt x="267" y="897"/>
                  </a:lnTo>
                  <a:lnTo>
                    <a:pt x="264" y="895"/>
                  </a:lnTo>
                  <a:lnTo>
                    <a:pt x="260" y="893"/>
                  </a:lnTo>
                  <a:lnTo>
                    <a:pt x="258" y="891"/>
                  </a:lnTo>
                  <a:lnTo>
                    <a:pt x="254" y="887"/>
                  </a:lnTo>
                  <a:lnTo>
                    <a:pt x="250" y="881"/>
                  </a:lnTo>
                  <a:lnTo>
                    <a:pt x="245" y="875"/>
                  </a:lnTo>
                  <a:lnTo>
                    <a:pt x="241" y="869"/>
                  </a:lnTo>
                  <a:lnTo>
                    <a:pt x="236" y="865"/>
                  </a:lnTo>
                  <a:lnTo>
                    <a:pt x="234" y="865"/>
                  </a:lnTo>
                  <a:lnTo>
                    <a:pt x="233" y="867"/>
                  </a:lnTo>
                  <a:lnTo>
                    <a:pt x="233" y="870"/>
                  </a:lnTo>
                  <a:lnTo>
                    <a:pt x="233" y="878"/>
                  </a:lnTo>
                  <a:lnTo>
                    <a:pt x="236" y="886"/>
                  </a:lnTo>
                  <a:lnTo>
                    <a:pt x="243" y="895"/>
                  </a:lnTo>
                  <a:lnTo>
                    <a:pt x="251" y="906"/>
                  </a:lnTo>
                  <a:lnTo>
                    <a:pt x="258" y="912"/>
                  </a:lnTo>
                  <a:lnTo>
                    <a:pt x="259" y="917"/>
                  </a:lnTo>
                  <a:lnTo>
                    <a:pt x="259" y="923"/>
                  </a:lnTo>
                  <a:lnTo>
                    <a:pt x="256" y="925"/>
                  </a:lnTo>
                  <a:lnTo>
                    <a:pt x="250" y="926"/>
                  </a:lnTo>
                  <a:lnTo>
                    <a:pt x="239" y="928"/>
                  </a:lnTo>
                  <a:lnTo>
                    <a:pt x="226" y="927"/>
                  </a:lnTo>
                  <a:lnTo>
                    <a:pt x="217" y="926"/>
                  </a:lnTo>
                  <a:lnTo>
                    <a:pt x="207" y="924"/>
                  </a:lnTo>
                  <a:lnTo>
                    <a:pt x="197" y="922"/>
                  </a:lnTo>
                  <a:lnTo>
                    <a:pt x="188" y="918"/>
                  </a:lnTo>
                  <a:lnTo>
                    <a:pt x="179" y="912"/>
                  </a:lnTo>
                  <a:lnTo>
                    <a:pt x="171" y="907"/>
                  </a:lnTo>
                  <a:lnTo>
                    <a:pt x="164" y="900"/>
                  </a:lnTo>
                  <a:lnTo>
                    <a:pt x="159" y="892"/>
                  </a:lnTo>
                  <a:lnTo>
                    <a:pt x="158" y="889"/>
                  </a:lnTo>
                  <a:lnTo>
                    <a:pt x="155" y="885"/>
                  </a:lnTo>
                  <a:lnTo>
                    <a:pt x="154" y="883"/>
                  </a:lnTo>
                  <a:lnTo>
                    <a:pt x="153" y="882"/>
                  </a:lnTo>
                  <a:lnTo>
                    <a:pt x="153" y="882"/>
                  </a:lnTo>
                  <a:lnTo>
                    <a:pt x="152" y="883"/>
                  </a:lnTo>
                  <a:lnTo>
                    <a:pt x="151" y="885"/>
                  </a:lnTo>
                  <a:lnTo>
                    <a:pt x="150" y="890"/>
                  </a:lnTo>
                  <a:lnTo>
                    <a:pt x="147" y="895"/>
                  </a:lnTo>
                  <a:lnTo>
                    <a:pt x="146" y="900"/>
                  </a:lnTo>
                  <a:lnTo>
                    <a:pt x="144" y="905"/>
                  </a:lnTo>
                  <a:lnTo>
                    <a:pt x="142" y="907"/>
                  </a:lnTo>
                  <a:lnTo>
                    <a:pt x="139" y="907"/>
                  </a:lnTo>
                  <a:lnTo>
                    <a:pt x="136" y="907"/>
                  </a:lnTo>
                  <a:lnTo>
                    <a:pt x="134" y="906"/>
                  </a:lnTo>
                  <a:lnTo>
                    <a:pt x="131" y="903"/>
                  </a:lnTo>
                  <a:lnTo>
                    <a:pt x="127" y="899"/>
                  </a:lnTo>
                  <a:lnTo>
                    <a:pt x="123" y="895"/>
                  </a:lnTo>
                  <a:lnTo>
                    <a:pt x="118" y="890"/>
                  </a:lnTo>
                  <a:lnTo>
                    <a:pt x="114" y="887"/>
                  </a:lnTo>
                  <a:lnTo>
                    <a:pt x="112" y="889"/>
                  </a:lnTo>
                  <a:lnTo>
                    <a:pt x="111" y="891"/>
                  </a:lnTo>
                  <a:lnTo>
                    <a:pt x="109" y="899"/>
                  </a:lnTo>
                  <a:lnTo>
                    <a:pt x="104" y="908"/>
                  </a:lnTo>
                  <a:lnTo>
                    <a:pt x="99" y="911"/>
                  </a:lnTo>
                  <a:lnTo>
                    <a:pt x="95" y="915"/>
                  </a:lnTo>
                  <a:lnTo>
                    <a:pt x="90" y="916"/>
                  </a:lnTo>
                  <a:lnTo>
                    <a:pt x="85" y="917"/>
                  </a:lnTo>
                  <a:lnTo>
                    <a:pt x="79" y="917"/>
                  </a:lnTo>
                  <a:lnTo>
                    <a:pt x="76" y="917"/>
                  </a:lnTo>
                  <a:lnTo>
                    <a:pt x="71" y="916"/>
                  </a:lnTo>
                  <a:lnTo>
                    <a:pt x="69" y="915"/>
                  </a:lnTo>
                  <a:lnTo>
                    <a:pt x="66" y="914"/>
                  </a:lnTo>
                  <a:lnTo>
                    <a:pt x="64" y="911"/>
                  </a:lnTo>
                  <a:lnTo>
                    <a:pt x="63" y="909"/>
                  </a:lnTo>
                  <a:lnTo>
                    <a:pt x="63" y="907"/>
                  </a:lnTo>
                  <a:lnTo>
                    <a:pt x="63" y="893"/>
                  </a:lnTo>
                  <a:lnTo>
                    <a:pt x="62" y="878"/>
                  </a:lnTo>
                  <a:lnTo>
                    <a:pt x="61" y="874"/>
                  </a:lnTo>
                  <a:lnTo>
                    <a:pt x="60" y="869"/>
                  </a:lnTo>
                  <a:lnTo>
                    <a:pt x="57" y="867"/>
                  </a:lnTo>
                  <a:lnTo>
                    <a:pt x="55" y="867"/>
                  </a:lnTo>
                  <a:lnTo>
                    <a:pt x="53" y="879"/>
                  </a:lnTo>
                  <a:lnTo>
                    <a:pt x="52" y="891"/>
                  </a:lnTo>
                  <a:lnTo>
                    <a:pt x="49" y="890"/>
                  </a:lnTo>
                  <a:lnTo>
                    <a:pt x="47" y="886"/>
                  </a:lnTo>
                  <a:lnTo>
                    <a:pt x="46" y="882"/>
                  </a:lnTo>
                  <a:lnTo>
                    <a:pt x="44" y="877"/>
                  </a:lnTo>
                  <a:lnTo>
                    <a:pt x="42" y="875"/>
                  </a:lnTo>
                  <a:lnTo>
                    <a:pt x="42" y="874"/>
                  </a:lnTo>
                  <a:lnTo>
                    <a:pt x="42" y="877"/>
                  </a:lnTo>
                  <a:lnTo>
                    <a:pt x="39" y="884"/>
                  </a:lnTo>
                  <a:lnTo>
                    <a:pt x="38" y="887"/>
                  </a:lnTo>
                  <a:lnTo>
                    <a:pt x="36" y="891"/>
                  </a:lnTo>
                  <a:lnTo>
                    <a:pt x="33" y="894"/>
                  </a:lnTo>
                  <a:lnTo>
                    <a:pt x="29" y="897"/>
                  </a:lnTo>
                  <a:lnTo>
                    <a:pt x="25" y="897"/>
                  </a:lnTo>
                  <a:lnTo>
                    <a:pt x="21" y="895"/>
                  </a:lnTo>
                  <a:lnTo>
                    <a:pt x="17" y="893"/>
                  </a:lnTo>
                  <a:lnTo>
                    <a:pt x="14" y="892"/>
                  </a:lnTo>
                  <a:lnTo>
                    <a:pt x="12" y="889"/>
                  </a:lnTo>
                  <a:lnTo>
                    <a:pt x="9" y="885"/>
                  </a:lnTo>
                  <a:lnTo>
                    <a:pt x="9" y="878"/>
                  </a:lnTo>
                  <a:lnTo>
                    <a:pt x="9" y="875"/>
                  </a:lnTo>
                  <a:lnTo>
                    <a:pt x="8" y="873"/>
                  </a:lnTo>
                  <a:lnTo>
                    <a:pt x="5" y="867"/>
                  </a:lnTo>
                  <a:lnTo>
                    <a:pt x="1" y="862"/>
                  </a:lnTo>
                  <a:lnTo>
                    <a:pt x="0" y="858"/>
                  </a:lnTo>
                  <a:lnTo>
                    <a:pt x="3" y="851"/>
                  </a:lnTo>
                  <a:lnTo>
                    <a:pt x="6" y="845"/>
                  </a:lnTo>
                  <a:lnTo>
                    <a:pt x="7" y="841"/>
                  </a:lnTo>
                  <a:lnTo>
                    <a:pt x="7" y="837"/>
                  </a:lnTo>
                  <a:lnTo>
                    <a:pt x="7" y="833"/>
                  </a:lnTo>
                  <a:lnTo>
                    <a:pt x="6" y="828"/>
                  </a:lnTo>
                  <a:lnTo>
                    <a:pt x="4" y="822"/>
                  </a:lnTo>
                  <a:lnTo>
                    <a:pt x="4" y="819"/>
                  </a:lnTo>
                  <a:lnTo>
                    <a:pt x="3" y="814"/>
                  </a:lnTo>
                  <a:lnTo>
                    <a:pt x="4" y="810"/>
                  </a:lnTo>
                  <a:lnTo>
                    <a:pt x="6" y="804"/>
                  </a:lnTo>
                  <a:lnTo>
                    <a:pt x="9" y="798"/>
                  </a:lnTo>
                  <a:lnTo>
                    <a:pt x="13" y="793"/>
                  </a:lnTo>
                  <a:lnTo>
                    <a:pt x="17" y="788"/>
                  </a:lnTo>
                  <a:lnTo>
                    <a:pt x="28" y="780"/>
                  </a:lnTo>
                  <a:lnTo>
                    <a:pt x="38" y="772"/>
                  </a:lnTo>
                  <a:lnTo>
                    <a:pt x="42" y="768"/>
                  </a:lnTo>
                  <a:lnTo>
                    <a:pt x="47" y="763"/>
                  </a:lnTo>
                  <a:lnTo>
                    <a:pt x="50" y="757"/>
                  </a:lnTo>
                  <a:lnTo>
                    <a:pt x="54" y="752"/>
                  </a:lnTo>
                  <a:lnTo>
                    <a:pt x="55" y="747"/>
                  </a:lnTo>
                  <a:lnTo>
                    <a:pt x="57" y="743"/>
                  </a:lnTo>
                  <a:lnTo>
                    <a:pt x="61" y="741"/>
                  </a:lnTo>
                  <a:lnTo>
                    <a:pt x="65" y="741"/>
                  </a:lnTo>
                  <a:lnTo>
                    <a:pt x="69" y="743"/>
                  </a:lnTo>
                  <a:lnTo>
                    <a:pt x="72" y="743"/>
                  </a:lnTo>
                  <a:lnTo>
                    <a:pt x="79" y="745"/>
                  </a:lnTo>
                  <a:lnTo>
                    <a:pt x="86" y="745"/>
                  </a:lnTo>
                  <a:lnTo>
                    <a:pt x="91" y="746"/>
                  </a:lnTo>
                  <a:lnTo>
                    <a:pt x="98" y="745"/>
                  </a:lnTo>
                  <a:lnTo>
                    <a:pt x="103" y="744"/>
                  </a:lnTo>
                  <a:lnTo>
                    <a:pt x="109" y="740"/>
                  </a:lnTo>
                  <a:lnTo>
                    <a:pt x="113" y="736"/>
                  </a:lnTo>
                  <a:lnTo>
                    <a:pt x="117" y="730"/>
                  </a:lnTo>
                  <a:lnTo>
                    <a:pt x="121" y="723"/>
                  </a:lnTo>
                  <a:lnTo>
                    <a:pt x="123" y="716"/>
                  </a:lnTo>
                  <a:lnTo>
                    <a:pt x="126" y="708"/>
                  </a:lnTo>
                  <a:lnTo>
                    <a:pt x="126" y="700"/>
                  </a:lnTo>
                  <a:lnTo>
                    <a:pt x="125" y="698"/>
                  </a:lnTo>
                  <a:lnTo>
                    <a:pt x="122" y="697"/>
                  </a:lnTo>
                  <a:lnTo>
                    <a:pt x="120" y="696"/>
                  </a:lnTo>
                  <a:lnTo>
                    <a:pt x="117" y="695"/>
                  </a:lnTo>
                  <a:lnTo>
                    <a:pt x="110" y="692"/>
                  </a:lnTo>
                  <a:lnTo>
                    <a:pt x="105" y="692"/>
                  </a:lnTo>
                  <a:lnTo>
                    <a:pt x="97" y="691"/>
                  </a:lnTo>
                  <a:lnTo>
                    <a:pt x="93" y="689"/>
                  </a:lnTo>
                  <a:lnTo>
                    <a:pt x="91" y="687"/>
                  </a:lnTo>
                  <a:lnTo>
                    <a:pt x="90" y="683"/>
                  </a:lnTo>
                  <a:lnTo>
                    <a:pt x="94" y="674"/>
                  </a:lnTo>
                  <a:lnTo>
                    <a:pt x="96" y="664"/>
                  </a:lnTo>
                  <a:lnTo>
                    <a:pt x="97" y="656"/>
                  </a:lnTo>
                  <a:lnTo>
                    <a:pt x="96" y="649"/>
                  </a:lnTo>
                  <a:lnTo>
                    <a:pt x="94" y="642"/>
                  </a:lnTo>
                  <a:lnTo>
                    <a:pt x="89" y="635"/>
                  </a:lnTo>
                  <a:lnTo>
                    <a:pt x="82" y="626"/>
                  </a:lnTo>
                  <a:lnTo>
                    <a:pt x="76" y="615"/>
                  </a:lnTo>
                  <a:lnTo>
                    <a:pt x="73" y="609"/>
                  </a:lnTo>
                  <a:lnTo>
                    <a:pt x="71" y="604"/>
                  </a:lnTo>
                  <a:lnTo>
                    <a:pt x="69" y="598"/>
                  </a:lnTo>
                  <a:lnTo>
                    <a:pt x="69" y="592"/>
                  </a:lnTo>
                  <a:lnTo>
                    <a:pt x="69" y="585"/>
                  </a:lnTo>
                  <a:lnTo>
                    <a:pt x="69" y="580"/>
                  </a:lnTo>
                  <a:lnTo>
                    <a:pt x="70" y="578"/>
                  </a:lnTo>
                  <a:lnTo>
                    <a:pt x="72" y="577"/>
                  </a:lnTo>
                  <a:lnTo>
                    <a:pt x="74" y="576"/>
                  </a:lnTo>
                  <a:lnTo>
                    <a:pt x="79" y="577"/>
                  </a:lnTo>
                  <a:lnTo>
                    <a:pt x="83" y="577"/>
                  </a:lnTo>
                  <a:lnTo>
                    <a:pt x="88" y="576"/>
                  </a:lnTo>
                  <a:lnTo>
                    <a:pt x="93" y="574"/>
                  </a:lnTo>
                  <a:lnTo>
                    <a:pt x="96" y="572"/>
                  </a:lnTo>
                  <a:lnTo>
                    <a:pt x="105" y="566"/>
                  </a:lnTo>
                  <a:lnTo>
                    <a:pt x="113" y="562"/>
                  </a:lnTo>
                  <a:lnTo>
                    <a:pt x="120" y="560"/>
                  </a:lnTo>
                  <a:lnTo>
                    <a:pt x="127" y="560"/>
                  </a:lnTo>
                  <a:lnTo>
                    <a:pt x="133" y="560"/>
                  </a:lnTo>
                  <a:lnTo>
                    <a:pt x="139" y="561"/>
                  </a:lnTo>
                  <a:lnTo>
                    <a:pt x="152" y="566"/>
                  </a:lnTo>
                  <a:lnTo>
                    <a:pt x="163" y="572"/>
                  </a:lnTo>
                  <a:lnTo>
                    <a:pt x="170" y="578"/>
                  </a:lnTo>
                  <a:lnTo>
                    <a:pt x="177" y="585"/>
                  </a:lnTo>
                  <a:lnTo>
                    <a:pt x="180" y="593"/>
                  </a:lnTo>
                  <a:lnTo>
                    <a:pt x="184" y="601"/>
                  </a:lnTo>
                  <a:lnTo>
                    <a:pt x="188" y="619"/>
                  </a:lnTo>
                  <a:lnTo>
                    <a:pt x="192" y="638"/>
                  </a:lnTo>
                  <a:lnTo>
                    <a:pt x="193" y="645"/>
                  </a:lnTo>
                  <a:lnTo>
                    <a:pt x="194" y="654"/>
                  </a:lnTo>
                  <a:lnTo>
                    <a:pt x="195" y="658"/>
                  </a:lnTo>
                  <a:lnTo>
                    <a:pt x="196" y="663"/>
                  </a:lnTo>
                  <a:lnTo>
                    <a:pt x="197" y="666"/>
                  </a:lnTo>
                  <a:lnTo>
                    <a:pt x="200" y="669"/>
                  </a:lnTo>
                  <a:lnTo>
                    <a:pt x="202" y="669"/>
                  </a:lnTo>
                  <a:lnTo>
                    <a:pt x="204" y="670"/>
                  </a:lnTo>
                  <a:lnTo>
                    <a:pt x="210" y="671"/>
                  </a:lnTo>
                  <a:lnTo>
                    <a:pt x="216" y="673"/>
                  </a:lnTo>
                  <a:lnTo>
                    <a:pt x="221" y="676"/>
                  </a:lnTo>
                  <a:lnTo>
                    <a:pt x="226" y="680"/>
                  </a:lnTo>
                  <a:lnTo>
                    <a:pt x="236" y="689"/>
                  </a:lnTo>
                  <a:lnTo>
                    <a:pt x="244" y="698"/>
                  </a:lnTo>
                  <a:lnTo>
                    <a:pt x="247" y="699"/>
                  </a:lnTo>
                  <a:lnTo>
                    <a:pt x="249" y="702"/>
                  </a:lnTo>
                  <a:lnTo>
                    <a:pt x="252" y="704"/>
                  </a:lnTo>
                  <a:lnTo>
                    <a:pt x="256" y="703"/>
                  </a:lnTo>
                  <a:lnTo>
                    <a:pt x="256" y="698"/>
                  </a:lnTo>
                  <a:lnTo>
                    <a:pt x="254" y="692"/>
                  </a:lnTo>
                  <a:lnTo>
                    <a:pt x="256" y="688"/>
                  </a:lnTo>
                  <a:lnTo>
                    <a:pt x="257" y="683"/>
                  </a:lnTo>
                  <a:lnTo>
                    <a:pt x="259" y="681"/>
                  </a:lnTo>
                  <a:lnTo>
                    <a:pt x="262" y="681"/>
                  </a:lnTo>
                  <a:lnTo>
                    <a:pt x="267" y="681"/>
                  </a:lnTo>
                  <a:lnTo>
                    <a:pt x="270" y="682"/>
                  </a:lnTo>
                  <a:lnTo>
                    <a:pt x="284" y="684"/>
                  </a:lnTo>
                  <a:lnTo>
                    <a:pt x="297" y="686"/>
                  </a:lnTo>
                  <a:lnTo>
                    <a:pt x="298" y="683"/>
                  </a:lnTo>
                  <a:lnTo>
                    <a:pt x="298" y="681"/>
                  </a:lnTo>
                  <a:lnTo>
                    <a:pt x="298" y="676"/>
                  </a:lnTo>
                  <a:lnTo>
                    <a:pt x="298" y="673"/>
                  </a:lnTo>
                  <a:lnTo>
                    <a:pt x="301" y="667"/>
                  </a:lnTo>
                  <a:lnTo>
                    <a:pt x="306" y="662"/>
                  </a:lnTo>
                  <a:lnTo>
                    <a:pt x="311" y="656"/>
                  </a:lnTo>
                  <a:lnTo>
                    <a:pt x="316" y="651"/>
                  </a:lnTo>
                  <a:lnTo>
                    <a:pt x="322" y="643"/>
                  </a:lnTo>
                  <a:lnTo>
                    <a:pt x="327" y="635"/>
                  </a:lnTo>
                  <a:lnTo>
                    <a:pt x="332" y="626"/>
                  </a:lnTo>
                  <a:lnTo>
                    <a:pt x="337" y="617"/>
                  </a:lnTo>
                  <a:lnTo>
                    <a:pt x="340" y="608"/>
                  </a:lnTo>
                  <a:lnTo>
                    <a:pt x="343" y="600"/>
                  </a:lnTo>
                  <a:lnTo>
                    <a:pt x="347" y="590"/>
                  </a:lnTo>
                  <a:lnTo>
                    <a:pt x="349" y="581"/>
                  </a:lnTo>
                  <a:lnTo>
                    <a:pt x="351" y="568"/>
                  </a:lnTo>
                  <a:lnTo>
                    <a:pt x="354" y="556"/>
                  </a:lnTo>
                  <a:lnTo>
                    <a:pt x="357" y="543"/>
                  </a:lnTo>
                  <a:lnTo>
                    <a:pt x="361" y="531"/>
                  </a:lnTo>
                  <a:lnTo>
                    <a:pt x="362" y="527"/>
                  </a:lnTo>
                  <a:lnTo>
                    <a:pt x="363" y="524"/>
                  </a:lnTo>
                  <a:lnTo>
                    <a:pt x="365" y="518"/>
                  </a:lnTo>
                  <a:lnTo>
                    <a:pt x="364" y="517"/>
                  </a:lnTo>
                  <a:lnTo>
                    <a:pt x="361" y="520"/>
                  </a:lnTo>
                  <a:lnTo>
                    <a:pt x="357" y="526"/>
                  </a:lnTo>
                  <a:lnTo>
                    <a:pt x="351" y="535"/>
                  </a:lnTo>
                  <a:lnTo>
                    <a:pt x="347" y="543"/>
                  </a:lnTo>
                  <a:lnTo>
                    <a:pt x="342" y="552"/>
                  </a:lnTo>
                  <a:lnTo>
                    <a:pt x="338" y="561"/>
                  </a:lnTo>
                  <a:lnTo>
                    <a:pt x="326" y="592"/>
                  </a:lnTo>
                  <a:lnTo>
                    <a:pt x="315" y="621"/>
                  </a:lnTo>
                  <a:lnTo>
                    <a:pt x="311" y="627"/>
                  </a:lnTo>
                  <a:lnTo>
                    <a:pt x="308" y="633"/>
                  </a:lnTo>
                  <a:lnTo>
                    <a:pt x="302" y="639"/>
                  </a:lnTo>
                  <a:lnTo>
                    <a:pt x="298" y="643"/>
                  </a:lnTo>
                  <a:lnTo>
                    <a:pt x="291" y="647"/>
                  </a:lnTo>
                  <a:lnTo>
                    <a:pt x="284" y="650"/>
                  </a:lnTo>
                  <a:lnTo>
                    <a:pt x="276" y="653"/>
                  </a:lnTo>
                  <a:lnTo>
                    <a:pt x="267" y="655"/>
                  </a:lnTo>
                  <a:lnTo>
                    <a:pt x="260" y="655"/>
                  </a:lnTo>
                  <a:lnTo>
                    <a:pt x="252" y="654"/>
                  </a:lnTo>
                  <a:lnTo>
                    <a:pt x="248" y="654"/>
                  </a:lnTo>
                  <a:lnTo>
                    <a:pt x="244" y="653"/>
                  </a:lnTo>
                  <a:lnTo>
                    <a:pt x="241" y="650"/>
                  </a:lnTo>
                  <a:lnTo>
                    <a:pt x="240" y="648"/>
                  </a:lnTo>
                  <a:lnTo>
                    <a:pt x="239" y="639"/>
                  </a:lnTo>
                  <a:lnTo>
                    <a:pt x="239" y="632"/>
                  </a:lnTo>
                  <a:lnTo>
                    <a:pt x="239" y="629"/>
                  </a:lnTo>
                  <a:lnTo>
                    <a:pt x="237" y="626"/>
                  </a:lnTo>
                  <a:lnTo>
                    <a:pt x="234" y="625"/>
                  </a:lnTo>
                  <a:lnTo>
                    <a:pt x="229" y="624"/>
                  </a:lnTo>
                  <a:lnTo>
                    <a:pt x="224" y="623"/>
                  </a:lnTo>
                  <a:lnTo>
                    <a:pt x="219" y="621"/>
                  </a:lnTo>
                  <a:lnTo>
                    <a:pt x="217" y="617"/>
                  </a:lnTo>
                  <a:lnTo>
                    <a:pt x="217" y="614"/>
                  </a:lnTo>
                  <a:lnTo>
                    <a:pt x="217" y="604"/>
                  </a:lnTo>
                  <a:lnTo>
                    <a:pt x="219" y="593"/>
                  </a:lnTo>
                  <a:lnTo>
                    <a:pt x="220" y="586"/>
                  </a:lnTo>
                  <a:lnTo>
                    <a:pt x="219" y="582"/>
                  </a:lnTo>
                  <a:lnTo>
                    <a:pt x="218" y="578"/>
                  </a:lnTo>
                  <a:lnTo>
                    <a:pt x="216" y="572"/>
                  </a:lnTo>
                  <a:lnTo>
                    <a:pt x="212" y="566"/>
                  </a:lnTo>
                  <a:lnTo>
                    <a:pt x="208" y="559"/>
                  </a:lnTo>
                  <a:lnTo>
                    <a:pt x="208" y="553"/>
                  </a:lnTo>
                  <a:lnTo>
                    <a:pt x="209" y="548"/>
                  </a:lnTo>
                  <a:lnTo>
                    <a:pt x="210" y="543"/>
                  </a:lnTo>
                  <a:lnTo>
                    <a:pt x="212" y="537"/>
                  </a:lnTo>
                  <a:lnTo>
                    <a:pt x="218" y="528"/>
                  </a:lnTo>
                  <a:lnTo>
                    <a:pt x="224" y="519"/>
                  </a:lnTo>
                  <a:lnTo>
                    <a:pt x="229" y="505"/>
                  </a:lnTo>
                  <a:lnTo>
                    <a:pt x="235" y="492"/>
                  </a:lnTo>
                  <a:lnTo>
                    <a:pt x="240" y="477"/>
                  </a:lnTo>
                  <a:lnTo>
                    <a:pt x="242" y="462"/>
                  </a:lnTo>
                  <a:lnTo>
                    <a:pt x="243" y="455"/>
                  </a:lnTo>
                  <a:lnTo>
                    <a:pt x="244" y="444"/>
                  </a:lnTo>
                  <a:lnTo>
                    <a:pt x="244" y="439"/>
                  </a:lnTo>
                  <a:lnTo>
                    <a:pt x="243" y="438"/>
                  </a:lnTo>
                  <a:lnTo>
                    <a:pt x="241" y="439"/>
                  </a:lnTo>
                  <a:lnTo>
                    <a:pt x="239" y="445"/>
                  </a:lnTo>
                  <a:lnTo>
                    <a:pt x="236" y="451"/>
                  </a:lnTo>
                  <a:lnTo>
                    <a:pt x="234" y="456"/>
                  </a:lnTo>
                  <a:lnTo>
                    <a:pt x="231" y="467"/>
                  </a:lnTo>
                  <a:lnTo>
                    <a:pt x="226" y="476"/>
                  </a:lnTo>
                  <a:lnTo>
                    <a:pt x="224" y="480"/>
                  </a:lnTo>
                  <a:lnTo>
                    <a:pt x="221" y="485"/>
                  </a:lnTo>
                  <a:lnTo>
                    <a:pt x="216" y="494"/>
                  </a:lnTo>
                  <a:lnTo>
                    <a:pt x="209" y="503"/>
                  </a:lnTo>
                  <a:lnTo>
                    <a:pt x="201" y="511"/>
                  </a:lnTo>
                  <a:lnTo>
                    <a:pt x="193" y="518"/>
                  </a:lnTo>
                  <a:lnTo>
                    <a:pt x="188" y="520"/>
                  </a:lnTo>
                  <a:lnTo>
                    <a:pt x="184" y="523"/>
                  </a:lnTo>
                  <a:lnTo>
                    <a:pt x="179" y="524"/>
                  </a:lnTo>
                  <a:lnTo>
                    <a:pt x="175" y="523"/>
                  </a:lnTo>
                  <a:lnTo>
                    <a:pt x="172" y="521"/>
                  </a:lnTo>
                  <a:lnTo>
                    <a:pt x="170" y="519"/>
                  </a:lnTo>
                  <a:lnTo>
                    <a:pt x="169" y="512"/>
                  </a:lnTo>
                  <a:lnTo>
                    <a:pt x="169" y="509"/>
                  </a:lnTo>
                  <a:lnTo>
                    <a:pt x="169" y="505"/>
                  </a:lnTo>
                  <a:lnTo>
                    <a:pt x="170" y="499"/>
                  </a:lnTo>
                  <a:lnTo>
                    <a:pt x="171" y="491"/>
                  </a:lnTo>
                  <a:lnTo>
                    <a:pt x="171" y="483"/>
                  </a:lnTo>
                  <a:lnTo>
                    <a:pt x="169" y="482"/>
                  </a:lnTo>
                  <a:lnTo>
                    <a:pt x="167" y="482"/>
                  </a:lnTo>
                  <a:lnTo>
                    <a:pt x="164" y="484"/>
                  </a:lnTo>
                  <a:lnTo>
                    <a:pt x="161" y="485"/>
                  </a:lnTo>
                  <a:lnTo>
                    <a:pt x="154" y="490"/>
                  </a:lnTo>
                  <a:lnTo>
                    <a:pt x="151" y="493"/>
                  </a:lnTo>
                  <a:lnTo>
                    <a:pt x="145" y="498"/>
                  </a:lnTo>
                  <a:lnTo>
                    <a:pt x="139" y="502"/>
                  </a:lnTo>
                  <a:lnTo>
                    <a:pt x="133" y="504"/>
                  </a:lnTo>
                  <a:lnTo>
                    <a:pt x="125" y="505"/>
                  </a:lnTo>
                  <a:lnTo>
                    <a:pt x="120" y="505"/>
                  </a:lnTo>
                  <a:lnTo>
                    <a:pt x="115" y="503"/>
                  </a:lnTo>
                  <a:lnTo>
                    <a:pt x="114" y="498"/>
                  </a:lnTo>
                  <a:lnTo>
                    <a:pt x="114" y="491"/>
                  </a:lnTo>
                  <a:lnTo>
                    <a:pt x="115" y="484"/>
                  </a:lnTo>
                  <a:lnTo>
                    <a:pt x="117" y="477"/>
                  </a:lnTo>
                  <a:lnTo>
                    <a:pt x="112" y="470"/>
                  </a:lnTo>
                  <a:lnTo>
                    <a:pt x="107" y="464"/>
                  </a:lnTo>
                  <a:lnTo>
                    <a:pt x="105" y="460"/>
                  </a:lnTo>
                  <a:lnTo>
                    <a:pt x="104" y="456"/>
                  </a:lnTo>
                  <a:lnTo>
                    <a:pt x="103" y="447"/>
                  </a:lnTo>
                  <a:lnTo>
                    <a:pt x="103" y="438"/>
                  </a:lnTo>
                  <a:lnTo>
                    <a:pt x="104" y="429"/>
                  </a:lnTo>
                  <a:lnTo>
                    <a:pt x="107" y="420"/>
                  </a:lnTo>
                  <a:lnTo>
                    <a:pt x="112" y="413"/>
                  </a:lnTo>
                  <a:lnTo>
                    <a:pt x="118" y="406"/>
                  </a:lnTo>
                  <a:lnTo>
                    <a:pt x="120" y="404"/>
                  </a:lnTo>
                  <a:lnTo>
                    <a:pt x="122" y="401"/>
                  </a:lnTo>
                  <a:lnTo>
                    <a:pt x="125" y="396"/>
                  </a:lnTo>
                  <a:lnTo>
                    <a:pt x="127" y="390"/>
                  </a:lnTo>
                  <a:lnTo>
                    <a:pt x="126" y="386"/>
                  </a:lnTo>
                  <a:lnTo>
                    <a:pt x="125" y="380"/>
                  </a:lnTo>
                  <a:lnTo>
                    <a:pt x="125" y="374"/>
                  </a:lnTo>
                  <a:lnTo>
                    <a:pt x="126" y="370"/>
                  </a:lnTo>
                  <a:lnTo>
                    <a:pt x="127" y="365"/>
                  </a:lnTo>
                  <a:lnTo>
                    <a:pt x="129" y="360"/>
                  </a:lnTo>
                  <a:lnTo>
                    <a:pt x="131" y="355"/>
                  </a:lnTo>
                  <a:lnTo>
                    <a:pt x="135" y="352"/>
                  </a:lnTo>
                  <a:lnTo>
                    <a:pt x="142" y="344"/>
                  </a:lnTo>
                  <a:lnTo>
                    <a:pt x="151" y="337"/>
                  </a:lnTo>
                  <a:lnTo>
                    <a:pt x="160" y="332"/>
                  </a:lnTo>
                  <a:lnTo>
                    <a:pt x="170" y="330"/>
                  </a:lnTo>
                  <a:lnTo>
                    <a:pt x="178" y="328"/>
                  </a:lnTo>
                  <a:lnTo>
                    <a:pt x="186" y="324"/>
                  </a:lnTo>
                  <a:lnTo>
                    <a:pt x="194" y="321"/>
                  </a:lnTo>
                  <a:lnTo>
                    <a:pt x="202" y="317"/>
                  </a:lnTo>
                  <a:lnTo>
                    <a:pt x="212" y="309"/>
                  </a:lnTo>
                  <a:lnTo>
                    <a:pt x="223" y="304"/>
                  </a:lnTo>
                  <a:lnTo>
                    <a:pt x="227" y="303"/>
                  </a:lnTo>
                  <a:lnTo>
                    <a:pt x="233" y="303"/>
                  </a:lnTo>
                  <a:lnTo>
                    <a:pt x="237" y="305"/>
                  </a:lnTo>
                  <a:lnTo>
                    <a:pt x="243" y="309"/>
                  </a:lnTo>
                  <a:lnTo>
                    <a:pt x="247" y="313"/>
                  </a:lnTo>
                  <a:lnTo>
                    <a:pt x="250" y="316"/>
                  </a:lnTo>
                  <a:lnTo>
                    <a:pt x="254" y="319"/>
                  </a:lnTo>
                  <a:lnTo>
                    <a:pt x="259" y="321"/>
                  </a:lnTo>
                  <a:lnTo>
                    <a:pt x="272" y="320"/>
                  </a:lnTo>
                  <a:lnTo>
                    <a:pt x="285" y="320"/>
                  </a:lnTo>
                  <a:lnTo>
                    <a:pt x="296" y="324"/>
                  </a:lnTo>
                  <a:lnTo>
                    <a:pt x="306" y="330"/>
                  </a:lnTo>
                  <a:lnTo>
                    <a:pt x="315" y="337"/>
                  </a:lnTo>
                  <a:lnTo>
                    <a:pt x="323" y="344"/>
                  </a:lnTo>
                  <a:lnTo>
                    <a:pt x="334" y="354"/>
                  </a:lnTo>
                  <a:lnTo>
                    <a:pt x="347" y="362"/>
                  </a:lnTo>
                  <a:lnTo>
                    <a:pt x="350" y="365"/>
                  </a:lnTo>
                  <a:lnTo>
                    <a:pt x="355" y="368"/>
                  </a:lnTo>
                  <a:lnTo>
                    <a:pt x="356" y="368"/>
                  </a:lnTo>
                  <a:lnTo>
                    <a:pt x="357" y="368"/>
                  </a:lnTo>
                  <a:lnTo>
                    <a:pt x="357" y="364"/>
                  </a:lnTo>
                  <a:lnTo>
                    <a:pt x="355" y="360"/>
                  </a:lnTo>
                  <a:lnTo>
                    <a:pt x="353" y="355"/>
                  </a:lnTo>
                  <a:lnTo>
                    <a:pt x="349" y="353"/>
                  </a:lnTo>
                  <a:lnTo>
                    <a:pt x="338" y="339"/>
                  </a:lnTo>
                  <a:lnTo>
                    <a:pt x="325" y="325"/>
                  </a:lnTo>
                  <a:lnTo>
                    <a:pt x="323" y="322"/>
                  </a:lnTo>
                  <a:lnTo>
                    <a:pt x="322" y="317"/>
                  </a:lnTo>
                  <a:lnTo>
                    <a:pt x="325" y="316"/>
                  </a:lnTo>
                  <a:lnTo>
                    <a:pt x="329" y="316"/>
                  </a:lnTo>
                  <a:lnTo>
                    <a:pt x="338" y="316"/>
                  </a:lnTo>
                  <a:lnTo>
                    <a:pt x="347" y="316"/>
                  </a:lnTo>
                  <a:lnTo>
                    <a:pt x="362" y="316"/>
                  </a:lnTo>
                  <a:lnTo>
                    <a:pt x="378" y="316"/>
                  </a:lnTo>
                  <a:lnTo>
                    <a:pt x="384" y="314"/>
                  </a:lnTo>
                  <a:lnTo>
                    <a:pt x="390" y="311"/>
                  </a:lnTo>
                  <a:lnTo>
                    <a:pt x="396" y="306"/>
                  </a:lnTo>
                  <a:lnTo>
                    <a:pt x="400" y="300"/>
                  </a:lnTo>
                  <a:lnTo>
                    <a:pt x="404" y="289"/>
                  </a:lnTo>
                  <a:lnTo>
                    <a:pt x="405" y="277"/>
                  </a:lnTo>
                  <a:lnTo>
                    <a:pt x="404" y="276"/>
                  </a:lnTo>
                  <a:lnTo>
                    <a:pt x="403" y="276"/>
                  </a:lnTo>
                  <a:lnTo>
                    <a:pt x="402" y="275"/>
                  </a:lnTo>
                  <a:lnTo>
                    <a:pt x="400" y="276"/>
                  </a:lnTo>
                  <a:lnTo>
                    <a:pt x="397" y="277"/>
                  </a:lnTo>
                  <a:lnTo>
                    <a:pt x="394" y="281"/>
                  </a:lnTo>
                  <a:lnTo>
                    <a:pt x="387" y="288"/>
                  </a:lnTo>
                  <a:lnTo>
                    <a:pt x="383" y="292"/>
                  </a:lnTo>
                  <a:lnTo>
                    <a:pt x="378" y="298"/>
                  </a:lnTo>
                  <a:lnTo>
                    <a:pt x="372" y="301"/>
                  </a:lnTo>
                  <a:lnTo>
                    <a:pt x="368" y="301"/>
                  </a:lnTo>
                  <a:lnTo>
                    <a:pt x="364" y="300"/>
                  </a:lnTo>
                  <a:lnTo>
                    <a:pt x="356" y="295"/>
                  </a:lnTo>
                  <a:lnTo>
                    <a:pt x="345" y="290"/>
                  </a:lnTo>
                  <a:lnTo>
                    <a:pt x="340" y="290"/>
                  </a:lnTo>
                  <a:lnTo>
                    <a:pt x="335" y="290"/>
                  </a:lnTo>
                  <a:lnTo>
                    <a:pt x="330" y="291"/>
                  </a:lnTo>
                  <a:lnTo>
                    <a:pt x="325" y="292"/>
                  </a:lnTo>
                  <a:lnTo>
                    <a:pt x="316" y="296"/>
                  </a:lnTo>
                  <a:lnTo>
                    <a:pt x="306" y="298"/>
                  </a:lnTo>
                  <a:lnTo>
                    <a:pt x="294" y="299"/>
                  </a:lnTo>
                  <a:lnTo>
                    <a:pt x="284" y="298"/>
                  </a:lnTo>
                  <a:lnTo>
                    <a:pt x="278" y="297"/>
                  </a:lnTo>
                  <a:lnTo>
                    <a:pt x="273" y="296"/>
                  </a:lnTo>
                  <a:lnTo>
                    <a:pt x="268" y="293"/>
                  </a:lnTo>
                  <a:lnTo>
                    <a:pt x="264" y="291"/>
                  </a:lnTo>
                  <a:lnTo>
                    <a:pt x="259" y="288"/>
                  </a:lnTo>
                  <a:lnTo>
                    <a:pt x="256" y="284"/>
                  </a:lnTo>
                  <a:lnTo>
                    <a:pt x="253" y="280"/>
                  </a:lnTo>
                  <a:lnTo>
                    <a:pt x="251" y="275"/>
                  </a:lnTo>
                  <a:lnTo>
                    <a:pt x="250" y="266"/>
                  </a:lnTo>
                  <a:lnTo>
                    <a:pt x="251" y="258"/>
                  </a:lnTo>
                  <a:lnTo>
                    <a:pt x="251" y="254"/>
                  </a:lnTo>
                  <a:lnTo>
                    <a:pt x="253" y="248"/>
                  </a:lnTo>
                  <a:lnTo>
                    <a:pt x="254" y="244"/>
                  </a:lnTo>
                  <a:lnTo>
                    <a:pt x="256" y="242"/>
                  </a:lnTo>
                  <a:lnTo>
                    <a:pt x="257" y="240"/>
                  </a:lnTo>
                  <a:lnTo>
                    <a:pt x="259" y="239"/>
                  </a:lnTo>
                  <a:lnTo>
                    <a:pt x="262" y="240"/>
                  </a:lnTo>
                  <a:lnTo>
                    <a:pt x="267" y="242"/>
                  </a:lnTo>
                  <a:lnTo>
                    <a:pt x="270" y="246"/>
                  </a:lnTo>
                  <a:lnTo>
                    <a:pt x="274" y="249"/>
                  </a:lnTo>
                  <a:lnTo>
                    <a:pt x="285" y="258"/>
                  </a:lnTo>
                  <a:lnTo>
                    <a:pt x="298" y="267"/>
                  </a:lnTo>
                  <a:lnTo>
                    <a:pt x="300" y="268"/>
                  </a:lnTo>
                  <a:lnTo>
                    <a:pt x="302" y="268"/>
                  </a:lnTo>
                  <a:lnTo>
                    <a:pt x="307" y="271"/>
                  </a:lnTo>
                  <a:lnTo>
                    <a:pt x="310" y="271"/>
                  </a:lnTo>
                  <a:lnTo>
                    <a:pt x="306" y="266"/>
                  </a:lnTo>
                  <a:lnTo>
                    <a:pt x="301" y="260"/>
                  </a:lnTo>
                  <a:lnTo>
                    <a:pt x="297" y="254"/>
                  </a:lnTo>
                  <a:lnTo>
                    <a:pt x="292" y="247"/>
                  </a:lnTo>
                  <a:lnTo>
                    <a:pt x="289" y="240"/>
                  </a:lnTo>
                  <a:lnTo>
                    <a:pt x="285" y="232"/>
                  </a:lnTo>
                  <a:lnTo>
                    <a:pt x="284" y="227"/>
                  </a:lnTo>
                  <a:lnTo>
                    <a:pt x="283" y="223"/>
                  </a:lnTo>
                  <a:lnTo>
                    <a:pt x="276" y="219"/>
                  </a:lnTo>
                  <a:lnTo>
                    <a:pt x="269" y="215"/>
                  </a:lnTo>
                  <a:lnTo>
                    <a:pt x="266" y="209"/>
                  </a:lnTo>
                  <a:lnTo>
                    <a:pt x="265" y="202"/>
                  </a:lnTo>
                  <a:lnTo>
                    <a:pt x="264" y="195"/>
                  </a:lnTo>
                  <a:lnTo>
                    <a:pt x="264" y="189"/>
                  </a:lnTo>
                  <a:lnTo>
                    <a:pt x="262" y="181"/>
                  </a:lnTo>
                  <a:lnTo>
                    <a:pt x="261" y="174"/>
                  </a:lnTo>
                  <a:lnTo>
                    <a:pt x="259" y="167"/>
                  </a:lnTo>
                  <a:lnTo>
                    <a:pt x="256" y="159"/>
                  </a:lnTo>
                  <a:lnTo>
                    <a:pt x="249" y="152"/>
                  </a:lnTo>
                  <a:lnTo>
                    <a:pt x="240" y="145"/>
                  </a:lnTo>
                  <a:lnTo>
                    <a:pt x="235" y="135"/>
                  </a:lnTo>
                  <a:lnTo>
                    <a:pt x="232" y="126"/>
                  </a:lnTo>
                  <a:lnTo>
                    <a:pt x="227" y="113"/>
                  </a:lnTo>
                  <a:lnTo>
                    <a:pt x="221" y="104"/>
                  </a:lnTo>
                  <a:lnTo>
                    <a:pt x="215" y="96"/>
                  </a:lnTo>
                  <a:lnTo>
                    <a:pt x="208" y="90"/>
                  </a:lnTo>
                  <a:lnTo>
                    <a:pt x="191" y="83"/>
                  </a:lnTo>
                  <a:lnTo>
                    <a:pt x="169" y="75"/>
                  </a:lnTo>
                  <a:lnTo>
                    <a:pt x="166" y="72"/>
                  </a:lnTo>
                  <a:lnTo>
                    <a:pt x="162" y="70"/>
                  </a:lnTo>
                  <a:lnTo>
                    <a:pt x="159" y="64"/>
                  </a:lnTo>
                  <a:lnTo>
                    <a:pt x="156" y="59"/>
                  </a:lnTo>
                  <a:lnTo>
                    <a:pt x="155" y="51"/>
                  </a:lnTo>
                  <a:lnTo>
                    <a:pt x="155" y="44"/>
                  </a:lnTo>
                  <a:lnTo>
                    <a:pt x="156" y="29"/>
                  </a:lnTo>
                  <a:lnTo>
                    <a:pt x="159" y="15"/>
                  </a:lnTo>
                  <a:lnTo>
                    <a:pt x="160" y="8"/>
                  </a:lnTo>
                  <a:lnTo>
                    <a:pt x="160" y="0"/>
                  </a:lnTo>
                  <a:lnTo>
                    <a:pt x="185" y="0"/>
                  </a:lnTo>
                  <a:lnTo>
                    <a:pt x="209" y="0"/>
                  </a:lnTo>
                  <a:lnTo>
                    <a:pt x="233" y="0"/>
                  </a:lnTo>
                  <a:lnTo>
                    <a:pt x="258" y="0"/>
                  </a:lnTo>
                  <a:lnTo>
                    <a:pt x="282" y="0"/>
                  </a:lnTo>
                  <a:lnTo>
                    <a:pt x="307" y="0"/>
                  </a:lnTo>
                  <a:lnTo>
                    <a:pt x="331" y="0"/>
                  </a:lnTo>
                  <a:lnTo>
                    <a:pt x="355" y="0"/>
                  </a:lnTo>
                  <a:lnTo>
                    <a:pt x="363" y="11"/>
                  </a:lnTo>
                  <a:lnTo>
                    <a:pt x="371" y="22"/>
                  </a:lnTo>
                  <a:lnTo>
                    <a:pt x="374" y="28"/>
                  </a:lnTo>
                  <a:lnTo>
                    <a:pt x="378" y="33"/>
                  </a:lnTo>
                  <a:lnTo>
                    <a:pt x="380" y="40"/>
                  </a:lnTo>
                  <a:lnTo>
                    <a:pt x="382" y="46"/>
                  </a:lnTo>
                  <a:lnTo>
                    <a:pt x="384" y="56"/>
                  </a:lnTo>
                  <a:lnTo>
                    <a:pt x="384" y="59"/>
                  </a:lnTo>
                  <a:lnTo>
                    <a:pt x="384" y="61"/>
                  </a:lnTo>
                  <a:lnTo>
                    <a:pt x="384" y="70"/>
                  </a:lnTo>
                  <a:lnTo>
                    <a:pt x="387" y="78"/>
                  </a:lnTo>
                  <a:lnTo>
                    <a:pt x="390" y="85"/>
                  </a:lnTo>
                  <a:lnTo>
                    <a:pt x="395" y="92"/>
                  </a:lnTo>
                  <a:lnTo>
                    <a:pt x="399" y="98"/>
                  </a:lnTo>
                  <a:lnTo>
                    <a:pt x="406" y="106"/>
                  </a:lnTo>
                  <a:lnTo>
                    <a:pt x="413" y="116"/>
                  </a:lnTo>
                  <a:lnTo>
                    <a:pt x="418" y="120"/>
                  </a:lnTo>
                  <a:lnTo>
                    <a:pt x="422" y="124"/>
                  </a:lnTo>
                  <a:lnTo>
                    <a:pt x="427" y="126"/>
                  </a:lnTo>
                  <a:lnTo>
                    <a:pt x="432" y="128"/>
                  </a:lnTo>
                  <a:lnTo>
                    <a:pt x="438" y="128"/>
                  </a:lnTo>
                  <a:lnTo>
                    <a:pt x="445" y="127"/>
                  </a:lnTo>
                  <a:lnTo>
                    <a:pt x="453" y="124"/>
                  </a:lnTo>
                  <a:lnTo>
                    <a:pt x="460" y="119"/>
                  </a:lnTo>
                  <a:lnTo>
                    <a:pt x="473" y="109"/>
                  </a:lnTo>
                  <a:lnTo>
                    <a:pt x="484" y="101"/>
                  </a:lnTo>
                  <a:lnTo>
                    <a:pt x="490" y="95"/>
                  </a:lnTo>
                  <a:lnTo>
                    <a:pt x="495" y="92"/>
                  </a:lnTo>
                  <a:lnTo>
                    <a:pt x="497" y="90"/>
                  </a:lnTo>
                  <a:lnTo>
                    <a:pt x="498" y="89"/>
                  </a:lnTo>
                  <a:lnTo>
                    <a:pt x="498" y="88"/>
                  </a:lnTo>
                  <a:lnTo>
                    <a:pt x="497" y="87"/>
                  </a:lnTo>
                  <a:lnTo>
                    <a:pt x="486" y="89"/>
                  </a:lnTo>
                  <a:lnTo>
                    <a:pt x="475" y="93"/>
                  </a:lnTo>
                  <a:lnTo>
                    <a:pt x="468" y="94"/>
                  </a:lnTo>
                  <a:lnTo>
                    <a:pt x="460" y="94"/>
                  </a:lnTo>
                  <a:lnTo>
                    <a:pt x="453" y="94"/>
                  </a:lnTo>
                  <a:lnTo>
                    <a:pt x="446" y="93"/>
                  </a:lnTo>
                  <a:lnTo>
                    <a:pt x="440" y="92"/>
                  </a:lnTo>
                  <a:lnTo>
                    <a:pt x="433" y="89"/>
                  </a:lnTo>
                  <a:lnTo>
                    <a:pt x="428" y="87"/>
                  </a:lnTo>
                  <a:lnTo>
                    <a:pt x="421" y="83"/>
                  </a:lnTo>
                  <a:lnTo>
                    <a:pt x="414" y="77"/>
                  </a:lnTo>
                  <a:lnTo>
                    <a:pt x="408" y="69"/>
                  </a:lnTo>
                  <a:lnTo>
                    <a:pt x="406" y="65"/>
                  </a:lnTo>
                  <a:lnTo>
                    <a:pt x="404" y="61"/>
                  </a:lnTo>
                  <a:lnTo>
                    <a:pt x="403" y="56"/>
                  </a:lnTo>
                  <a:lnTo>
                    <a:pt x="403" y="52"/>
                  </a:lnTo>
                  <a:lnTo>
                    <a:pt x="404" y="39"/>
                  </a:lnTo>
                  <a:lnTo>
                    <a:pt x="406" y="28"/>
                  </a:lnTo>
                  <a:lnTo>
                    <a:pt x="406" y="22"/>
                  </a:lnTo>
                  <a:lnTo>
                    <a:pt x="405" y="16"/>
                  </a:lnTo>
                  <a:lnTo>
                    <a:pt x="402" y="12"/>
                  </a:lnTo>
                  <a:lnTo>
                    <a:pt x="396" y="7"/>
                  </a:lnTo>
                  <a:lnTo>
                    <a:pt x="389" y="4"/>
                  </a:lnTo>
                  <a:lnTo>
                    <a:pt x="383" y="0"/>
                  </a:lnTo>
                  <a:lnTo>
                    <a:pt x="454" y="0"/>
                  </a:lnTo>
                  <a:lnTo>
                    <a:pt x="525" y="0"/>
                  </a:lnTo>
                  <a:lnTo>
                    <a:pt x="595" y="0"/>
                  </a:lnTo>
                  <a:lnTo>
                    <a:pt x="665" y="0"/>
                  </a:lnTo>
                  <a:lnTo>
                    <a:pt x="736" y="0"/>
                  </a:lnTo>
                  <a:lnTo>
                    <a:pt x="806" y="0"/>
                  </a:lnTo>
                  <a:lnTo>
                    <a:pt x="877" y="0"/>
                  </a:lnTo>
                  <a:lnTo>
                    <a:pt x="946" y="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3" name="Freeform 640"/>
            <p:cNvSpPr>
              <a:spLocks/>
            </p:cNvSpPr>
            <p:nvPr/>
          </p:nvSpPr>
          <p:spPr bwMode="gray">
            <a:xfrm>
              <a:off x="3336925" y="2308226"/>
              <a:ext cx="57150" cy="82550"/>
            </a:xfrm>
            <a:custGeom>
              <a:avLst/>
              <a:gdLst/>
              <a:ahLst/>
              <a:cxnLst>
                <a:cxn ang="0">
                  <a:pos x="8" y="10"/>
                </a:cxn>
                <a:cxn ang="0">
                  <a:pos x="16" y="2"/>
                </a:cxn>
                <a:cxn ang="0">
                  <a:pos x="28" y="0"/>
                </a:cxn>
                <a:cxn ang="0">
                  <a:pos x="65" y="15"/>
                </a:cxn>
                <a:cxn ang="0">
                  <a:pos x="96" y="39"/>
                </a:cxn>
                <a:cxn ang="0">
                  <a:pos x="105" y="50"/>
                </a:cxn>
                <a:cxn ang="0">
                  <a:pos x="113" y="61"/>
                </a:cxn>
                <a:cxn ang="0">
                  <a:pos x="112" y="71"/>
                </a:cxn>
                <a:cxn ang="0">
                  <a:pos x="120" y="84"/>
                </a:cxn>
                <a:cxn ang="0">
                  <a:pos x="130" y="86"/>
                </a:cxn>
                <a:cxn ang="0">
                  <a:pos x="139" y="77"/>
                </a:cxn>
                <a:cxn ang="0">
                  <a:pos x="151" y="79"/>
                </a:cxn>
                <a:cxn ang="0">
                  <a:pos x="178" y="103"/>
                </a:cxn>
                <a:cxn ang="0">
                  <a:pos x="183" y="119"/>
                </a:cxn>
                <a:cxn ang="0">
                  <a:pos x="178" y="130"/>
                </a:cxn>
                <a:cxn ang="0">
                  <a:pos x="162" y="145"/>
                </a:cxn>
                <a:cxn ang="0">
                  <a:pos x="166" y="159"/>
                </a:cxn>
                <a:cxn ang="0">
                  <a:pos x="177" y="179"/>
                </a:cxn>
                <a:cxn ang="0">
                  <a:pos x="178" y="203"/>
                </a:cxn>
                <a:cxn ang="0">
                  <a:pos x="169" y="218"/>
                </a:cxn>
                <a:cxn ang="0">
                  <a:pos x="148" y="224"/>
                </a:cxn>
                <a:cxn ang="0">
                  <a:pos x="126" y="235"/>
                </a:cxn>
                <a:cxn ang="0">
                  <a:pos x="107" y="242"/>
                </a:cxn>
                <a:cxn ang="0">
                  <a:pos x="72" y="258"/>
                </a:cxn>
                <a:cxn ang="0">
                  <a:pos x="68" y="246"/>
                </a:cxn>
                <a:cxn ang="0">
                  <a:pos x="72" y="229"/>
                </a:cxn>
                <a:cxn ang="0">
                  <a:pos x="73" y="227"/>
                </a:cxn>
                <a:cxn ang="0">
                  <a:pos x="48" y="214"/>
                </a:cxn>
                <a:cxn ang="0">
                  <a:pos x="35" y="205"/>
                </a:cxn>
                <a:cxn ang="0">
                  <a:pos x="35" y="195"/>
                </a:cxn>
                <a:cxn ang="0">
                  <a:pos x="50" y="190"/>
                </a:cxn>
                <a:cxn ang="0">
                  <a:pos x="72" y="187"/>
                </a:cxn>
                <a:cxn ang="0">
                  <a:pos x="81" y="177"/>
                </a:cxn>
                <a:cxn ang="0">
                  <a:pos x="69" y="167"/>
                </a:cxn>
                <a:cxn ang="0">
                  <a:pos x="47" y="164"/>
                </a:cxn>
                <a:cxn ang="0">
                  <a:pos x="35" y="160"/>
                </a:cxn>
                <a:cxn ang="0">
                  <a:pos x="29" y="148"/>
                </a:cxn>
                <a:cxn ang="0">
                  <a:pos x="27" y="141"/>
                </a:cxn>
                <a:cxn ang="0">
                  <a:pos x="23" y="134"/>
                </a:cxn>
                <a:cxn ang="0">
                  <a:pos x="20" y="117"/>
                </a:cxn>
                <a:cxn ang="0">
                  <a:pos x="1" y="92"/>
                </a:cxn>
                <a:cxn ang="0">
                  <a:pos x="2" y="80"/>
                </a:cxn>
                <a:cxn ang="0">
                  <a:pos x="10" y="76"/>
                </a:cxn>
                <a:cxn ang="0">
                  <a:pos x="12" y="78"/>
                </a:cxn>
                <a:cxn ang="0">
                  <a:pos x="19" y="67"/>
                </a:cxn>
                <a:cxn ang="0">
                  <a:pos x="2" y="36"/>
                </a:cxn>
                <a:cxn ang="0">
                  <a:pos x="4" y="16"/>
                </a:cxn>
              </a:cxnLst>
              <a:rect l="0" t="0" r="r" b="b"/>
              <a:pathLst>
                <a:path w="183" h="259">
                  <a:moveTo>
                    <a:pt x="4" y="16"/>
                  </a:moveTo>
                  <a:lnTo>
                    <a:pt x="7" y="12"/>
                  </a:lnTo>
                  <a:lnTo>
                    <a:pt x="8" y="10"/>
                  </a:lnTo>
                  <a:lnTo>
                    <a:pt x="9" y="7"/>
                  </a:lnTo>
                  <a:lnTo>
                    <a:pt x="12" y="4"/>
                  </a:lnTo>
                  <a:lnTo>
                    <a:pt x="16" y="2"/>
                  </a:lnTo>
                  <a:lnTo>
                    <a:pt x="19" y="0"/>
                  </a:lnTo>
                  <a:lnTo>
                    <a:pt x="24" y="0"/>
                  </a:lnTo>
                  <a:lnTo>
                    <a:pt x="28" y="0"/>
                  </a:lnTo>
                  <a:lnTo>
                    <a:pt x="37" y="3"/>
                  </a:lnTo>
                  <a:lnTo>
                    <a:pt x="47" y="6"/>
                  </a:lnTo>
                  <a:lnTo>
                    <a:pt x="65" y="15"/>
                  </a:lnTo>
                  <a:lnTo>
                    <a:pt x="77" y="24"/>
                  </a:lnTo>
                  <a:lnTo>
                    <a:pt x="86" y="31"/>
                  </a:lnTo>
                  <a:lnTo>
                    <a:pt x="96" y="39"/>
                  </a:lnTo>
                  <a:lnTo>
                    <a:pt x="99" y="44"/>
                  </a:lnTo>
                  <a:lnTo>
                    <a:pt x="101" y="47"/>
                  </a:lnTo>
                  <a:lnTo>
                    <a:pt x="105" y="50"/>
                  </a:lnTo>
                  <a:lnTo>
                    <a:pt x="109" y="52"/>
                  </a:lnTo>
                  <a:lnTo>
                    <a:pt x="112" y="56"/>
                  </a:lnTo>
                  <a:lnTo>
                    <a:pt x="113" y="61"/>
                  </a:lnTo>
                  <a:lnTo>
                    <a:pt x="113" y="64"/>
                  </a:lnTo>
                  <a:lnTo>
                    <a:pt x="112" y="68"/>
                  </a:lnTo>
                  <a:lnTo>
                    <a:pt x="112" y="71"/>
                  </a:lnTo>
                  <a:lnTo>
                    <a:pt x="113" y="75"/>
                  </a:lnTo>
                  <a:lnTo>
                    <a:pt x="115" y="78"/>
                  </a:lnTo>
                  <a:lnTo>
                    <a:pt x="120" y="84"/>
                  </a:lnTo>
                  <a:lnTo>
                    <a:pt x="124" y="85"/>
                  </a:lnTo>
                  <a:lnTo>
                    <a:pt x="128" y="86"/>
                  </a:lnTo>
                  <a:lnTo>
                    <a:pt x="130" y="86"/>
                  </a:lnTo>
                  <a:lnTo>
                    <a:pt x="131" y="84"/>
                  </a:lnTo>
                  <a:lnTo>
                    <a:pt x="134" y="80"/>
                  </a:lnTo>
                  <a:lnTo>
                    <a:pt x="139" y="77"/>
                  </a:lnTo>
                  <a:lnTo>
                    <a:pt x="143" y="76"/>
                  </a:lnTo>
                  <a:lnTo>
                    <a:pt x="148" y="77"/>
                  </a:lnTo>
                  <a:lnTo>
                    <a:pt x="151" y="79"/>
                  </a:lnTo>
                  <a:lnTo>
                    <a:pt x="155" y="83"/>
                  </a:lnTo>
                  <a:lnTo>
                    <a:pt x="166" y="92"/>
                  </a:lnTo>
                  <a:lnTo>
                    <a:pt x="178" y="103"/>
                  </a:lnTo>
                  <a:lnTo>
                    <a:pt x="182" y="110"/>
                  </a:lnTo>
                  <a:lnTo>
                    <a:pt x="183" y="116"/>
                  </a:lnTo>
                  <a:lnTo>
                    <a:pt x="183" y="119"/>
                  </a:lnTo>
                  <a:lnTo>
                    <a:pt x="182" y="124"/>
                  </a:lnTo>
                  <a:lnTo>
                    <a:pt x="181" y="127"/>
                  </a:lnTo>
                  <a:lnTo>
                    <a:pt x="178" y="130"/>
                  </a:lnTo>
                  <a:lnTo>
                    <a:pt x="173" y="134"/>
                  </a:lnTo>
                  <a:lnTo>
                    <a:pt x="167" y="140"/>
                  </a:lnTo>
                  <a:lnTo>
                    <a:pt x="162" y="145"/>
                  </a:lnTo>
                  <a:lnTo>
                    <a:pt x="158" y="150"/>
                  </a:lnTo>
                  <a:lnTo>
                    <a:pt x="162" y="154"/>
                  </a:lnTo>
                  <a:lnTo>
                    <a:pt x="166" y="159"/>
                  </a:lnTo>
                  <a:lnTo>
                    <a:pt x="170" y="165"/>
                  </a:lnTo>
                  <a:lnTo>
                    <a:pt x="174" y="172"/>
                  </a:lnTo>
                  <a:lnTo>
                    <a:pt x="177" y="179"/>
                  </a:lnTo>
                  <a:lnTo>
                    <a:pt x="178" y="187"/>
                  </a:lnTo>
                  <a:lnTo>
                    <a:pt x="179" y="195"/>
                  </a:lnTo>
                  <a:lnTo>
                    <a:pt x="178" y="203"/>
                  </a:lnTo>
                  <a:lnTo>
                    <a:pt x="175" y="210"/>
                  </a:lnTo>
                  <a:lnTo>
                    <a:pt x="172" y="216"/>
                  </a:lnTo>
                  <a:lnTo>
                    <a:pt x="169" y="218"/>
                  </a:lnTo>
                  <a:lnTo>
                    <a:pt x="166" y="219"/>
                  </a:lnTo>
                  <a:lnTo>
                    <a:pt x="157" y="221"/>
                  </a:lnTo>
                  <a:lnTo>
                    <a:pt x="148" y="224"/>
                  </a:lnTo>
                  <a:lnTo>
                    <a:pt x="140" y="227"/>
                  </a:lnTo>
                  <a:lnTo>
                    <a:pt x="132" y="232"/>
                  </a:lnTo>
                  <a:lnTo>
                    <a:pt x="126" y="235"/>
                  </a:lnTo>
                  <a:lnTo>
                    <a:pt x="120" y="240"/>
                  </a:lnTo>
                  <a:lnTo>
                    <a:pt x="114" y="242"/>
                  </a:lnTo>
                  <a:lnTo>
                    <a:pt x="107" y="242"/>
                  </a:lnTo>
                  <a:lnTo>
                    <a:pt x="89" y="250"/>
                  </a:lnTo>
                  <a:lnTo>
                    <a:pt x="74" y="259"/>
                  </a:lnTo>
                  <a:lnTo>
                    <a:pt x="72" y="258"/>
                  </a:lnTo>
                  <a:lnTo>
                    <a:pt x="69" y="257"/>
                  </a:lnTo>
                  <a:lnTo>
                    <a:pt x="68" y="251"/>
                  </a:lnTo>
                  <a:lnTo>
                    <a:pt x="68" y="246"/>
                  </a:lnTo>
                  <a:lnTo>
                    <a:pt x="71" y="233"/>
                  </a:lnTo>
                  <a:lnTo>
                    <a:pt x="72" y="227"/>
                  </a:lnTo>
                  <a:lnTo>
                    <a:pt x="72" y="229"/>
                  </a:lnTo>
                  <a:lnTo>
                    <a:pt x="73" y="232"/>
                  </a:lnTo>
                  <a:lnTo>
                    <a:pt x="73" y="239"/>
                  </a:lnTo>
                  <a:lnTo>
                    <a:pt x="73" y="227"/>
                  </a:lnTo>
                  <a:lnTo>
                    <a:pt x="64" y="222"/>
                  </a:lnTo>
                  <a:lnTo>
                    <a:pt x="52" y="216"/>
                  </a:lnTo>
                  <a:lnTo>
                    <a:pt x="48" y="214"/>
                  </a:lnTo>
                  <a:lnTo>
                    <a:pt x="42" y="210"/>
                  </a:lnTo>
                  <a:lnTo>
                    <a:pt x="39" y="207"/>
                  </a:lnTo>
                  <a:lnTo>
                    <a:pt x="35" y="205"/>
                  </a:lnTo>
                  <a:lnTo>
                    <a:pt x="34" y="201"/>
                  </a:lnTo>
                  <a:lnTo>
                    <a:pt x="33" y="198"/>
                  </a:lnTo>
                  <a:lnTo>
                    <a:pt x="35" y="195"/>
                  </a:lnTo>
                  <a:lnTo>
                    <a:pt x="36" y="193"/>
                  </a:lnTo>
                  <a:lnTo>
                    <a:pt x="42" y="191"/>
                  </a:lnTo>
                  <a:lnTo>
                    <a:pt x="50" y="190"/>
                  </a:lnTo>
                  <a:lnTo>
                    <a:pt x="58" y="189"/>
                  </a:lnTo>
                  <a:lnTo>
                    <a:pt x="64" y="189"/>
                  </a:lnTo>
                  <a:lnTo>
                    <a:pt x="72" y="187"/>
                  </a:lnTo>
                  <a:lnTo>
                    <a:pt x="78" y="184"/>
                  </a:lnTo>
                  <a:lnTo>
                    <a:pt x="80" y="181"/>
                  </a:lnTo>
                  <a:lnTo>
                    <a:pt x="81" y="177"/>
                  </a:lnTo>
                  <a:lnTo>
                    <a:pt x="78" y="174"/>
                  </a:lnTo>
                  <a:lnTo>
                    <a:pt x="75" y="170"/>
                  </a:lnTo>
                  <a:lnTo>
                    <a:pt x="69" y="167"/>
                  </a:lnTo>
                  <a:lnTo>
                    <a:pt x="61" y="166"/>
                  </a:lnTo>
                  <a:lnTo>
                    <a:pt x="53" y="165"/>
                  </a:lnTo>
                  <a:lnTo>
                    <a:pt x="47" y="164"/>
                  </a:lnTo>
                  <a:lnTo>
                    <a:pt x="43" y="162"/>
                  </a:lnTo>
                  <a:lnTo>
                    <a:pt x="39" y="161"/>
                  </a:lnTo>
                  <a:lnTo>
                    <a:pt x="35" y="160"/>
                  </a:lnTo>
                  <a:lnTo>
                    <a:pt x="32" y="157"/>
                  </a:lnTo>
                  <a:lnTo>
                    <a:pt x="31" y="152"/>
                  </a:lnTo>
                  <a:lnTo>
                    <a:pt x="29" y="148"/>
                  </a:lnTo>
                  <a:lnTo>
                    <a:pt x="26" y="130"/>
                  </a:lnTo>
                  <a:lnTo>
                    <a:pt x="27" y="135"/>
                  </a:lnTo>
                  <a:lnTo>
                    <a:pt x="27" y="141"/>
                  </a:lnTo>
                  <a:lnTo>
                    <a:pt x="27" y="143"/>
                  </a:lnTo>
                  <a:lnTo>
                    <a:pt x="26" y="142"/>
                  </a:lnTo>
                  <a:lnTo>
                    <a:pt x="23" y="134"/>
                  </a:lnTo>
                  <a:lnTo>
                    <a:pt x="20" y="128"/>
                  </a:lnTo>
                  <a:lnTo>
                    <a:pt x="20" y="121"/>
                  </a:lnTo>
                  <a:lnTo>
                    <a:pt x="20" y="117"/>
                  </a:lnTo>
                  <a:lnTo>
                    <a:pt x="19" y="112"/>
                  </a:lnTo>
                  <a:lnTo>
                    <a:pt x="10" y="102"/>
                  </a:lnTo>
                  <a:lnTo>
                    <a:pt x="1" y="92"/>
                  </a:lnTo>
                  <a:lnTo>
                    <a:pt x="0" y="88"/>
                  </a:lnTo>
                  <a:lnTo>
                    <a:pt x="0" y="84"/>
                  </a:lnTo>
                  <a:lnTo>
                    <a:pt x="2" y="80"/>
                  </a:lnTo>
                  <a:lnTo>
                    <a:pt x="6" y="77"/>
                  </a:lnTo>
                  <a:lnTo>
                    <a:pt x="8" y="76"/>
                  </a:lnTo>
                  <a:lnTo>
                    <a:pt x="10" y="76"/>
                  </a:lnTo>
                  <a:lnTo>
                    <a:pt x="10" y="77"/>
                  </a:lnTo>
                  <a:lnTo>
                    <a:pt x="11" y="78"/>
                  </a:lnTo>
                  <a:lnTo>
                    <a:pt x="12" y="78"/>
                  </a:lnTo>
                  <a:lnTo>
                    <a:pt x="14" y="76"/>
                  </a:lnTo>
                  <a:lnTo>
                    <a:pt x="16" y="72"/>
                  </a:lnTo>
                  <a:lnTo>
                    <a:pt x="19" y="67"/>
                  </a:lnTo>
                  <a:lnTo>
                    <a:pt x="11" y="55"/>
                  </a:lnTo>
                  <a:lnTo>
                    <a:pt x="4" y="43"/>
                  </a:lnTo>
                  <a:lnTo>
                    <a:pt x="2" y="36"/>
                  </a:lnTo>
                  <a:lnTo>
                    <a:pt x="2" y="30"/>
                  </a:lnTo>
                  <a:lnTo>
                    <a:pt x="3" y="24"/>
                  </a:lnTo>
                  <a:lnTo>
                    <a:pt x="4" y="16"/>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4" name="Freeform 641"/>
            <p:cNvSpPr>
              <a:spLocks/>
            </p:cNvSpPr>
            <p:nvPr/>
          </p:nvSpPr>
          <p:spPr bwMode="gray">
            <a:xfrm>
              <a:off x="3336925" y="2308226"/>
              <a:ext cx="57150" cy="82550"/>
            </a:xfrm>
            <a:custGeom>
              <a:avLst/>
              <a:gdLst/>
              <a:ahLst/>
              <a:cxnLst>
                <a:cxn ang="0">
                  <a:pos x="8" y="10"/>
                </a:cxn>
                <a:cxn ang="0">
                  <a:pos x="16" y="2"/>
                </a:cxn>
                <a:cxn ang="0">
                  <a:pos x="28" y="0"/>
                </a:cxn>
                <a:cxn ang="0">
                  <a:pos x="65" y="15"/>
                </a:cxn>
                <a:cxn ang="0">
                  <a:pos x="96" y="39"/>
                </a:cxn>
                <a:cxn ang="0">
                  <a:pos x="105" y="50"/>
                </a:cxn>
                <a:cxn ang="0">
                  <a:pos x="113" y="61"/>
                </a:cxn>
                <a:cxn ang="0">
                  <a:pos x="112" y="71"/>
                </a:cxn>
                <a:cxn ang="0">
                  <a:pos x="120" y="84"/>
                </a:cxn>
                <a:cxn ang="0">
                  <a:pos x="130" y="86"/>
                </a:cxn>
                <a:cxn ang="0">
                  <a:pos x="139" y="77"/>
                </a:cxn>
                <a:cxn ang="0">
                  <a:pos x="151" y="79"/>
                </a:cxn>
                <a:cxn ang="0">
                  <a:pos x="178" y="103"/>
                </a:cxn>
                <a:cxn ang="0">
                  <a:pos x="183" y="119"/>
                </a:cxn>
                <a:cxn ang="0">
                  <a:pos x="178" y="130"/>
                </a:cxn>
                <a:cxn ang="0">
                  <a:pos x="162" y="145"/>
                </a:cxn>
                <a:cxn ang="0">
                  <a:pos x="166" y="159"/>
                </a:cxn>
                <a:cxn ang="0">
                  <a:pos x="177" y="179"/>
                </a:cxn>
                <a:cxn ang="0">
                  <a:pos x="178" y="203"/>
                </a:cxn>
                <a:cxn ang="0">
                  <a:pos x="169" y="218"/>
                </a:cxn>
                <a:cxn ang="0">
                  <a:pos x="148" y="224"/>
                </a:cxn>
                <a:cxn ang="0">
                  <a:pos x="126" y="235"/>
                </a:cxn>
                <a:cxn ang="0">
                  <a:pos x="107" y="242"/>
                </a:cxn>
                <a:cxn ang="0">
                  <a:pos x="72" y="258"/>
                </a:cxn>
                <a:cxn ang="0">
                  <a:pos x="68" y="246"/>
                </a:cxn>
                <a:cxn ang="0">
                  <a:pos x="72" y="229"/>
                </a:cxn>
                <a:cxn ang="0">
                  <a:pos x="73" y="227"/>
                </a:cxn>
                <a:cxn ang="0">
                  <a:pos x="48" y="214"/>
                </a:cxn>
                <a:cxn ang="0">
                  <a:pos x="35" y="205"/>
                </a:cxn>
                <a:cxn ang="0">
                  <a:pos x="35" y="195"/>
                </a:cxn>
                <a:cxn ang="0">
                  <a:pos x="50" y="190"/>
                </a:cxn>
                <a:cxn ang="0">
                  <a:pos x="72" y="187"/>
                </a:cxn>
                <a:cxn ang="0">
                  <a:pos x="81" y="177"/>
                </a:cxn>
                <a:cxn ang="0">
                  <a:pos x="69" y="167"/>
                </a:cxn>
                <a:cxn ang="0">
                  <a:pos x="47" y="164"/>
                </a:cxn>
                <a:cxn ang="0">
                  <a:pos x="35" y="160"/>
                </a:cxn>
                <a:cxn ang="0">
                  <a:pos x="29" y="148"/>
                </a:cxn>
                <a:cxn ang="0">
                  <a:pos x="27" y="141"/>
                </a:cxn>
                <a:cxn ang="0">
                  <a:pos x="23" y="134"/>
                </a:cxn>
                <a:cxn ang="0">
                  <a:pos x="20" y="117"/>
                </a:cxn>
                <a:cxn ang="0">
                  <a:pos x="1" y="92"/>
                </a:cxn>
                <a:cxn ang="0">
                  <a:pos x="2" y="80"/>
                </a:cxn>
                <a:cxn ang="0">
                  <a:pos x="10" y="76"/>
                </a:cxn>
                <a:cxn ang="0">
                  <a:pos x="12" y="78"/>
                </a:cxn>
                <a:cxn ang="0">
                  <a:pos x="19" y="67"/>
                </a:cxn>
                <a:cxn ang="0">
                  <a:pos x="2" y="36"/>
                </a:cxn>
                <a:cxn ang="0">
                  <a:pos x="4" y="16"/>
                </a:cxn>
              </a:cxnLst>
              <a:rect l="0" t="0" r="r" b="b"/>
              <a:pathLst>
                <a:path w="183" h="259">
                  <a:moveTo>
                    <a:pt x="4" y="16"/>
                  </a:moveTo>
                  <a:lnTo>
                    <a:pt x="7" y="12"/>
                  </a:lnTo>
                  <a:lnTo>
                    <a:pt x="8" y="10"/>
                  </a:lnTo>
                  <a:lnTo>
                    <a:pt x="9" y="7"/>
                  </a:lnTo>
                  <a:lnTo>
                    <a:pt x="12" y="4"/>
                  </a:lnTo>
                  <a:lnTo>
                    <a:pt x="16" y="2"/>
                  </a:lnTo>
                  <a:lnTo>
                    <a:pt x="19" y="0"/>
                  </a:lnTo>
                  <a:lnTo>
                    <a:pt x="24" y="0"/>
                  </a:lnTo>
                  <a:lnTo>
                    <a:pt x="28" y="0"/>
                  </a:lnTo>
                  <a:lnTo>
                    <a:pt x="37" y="3"/>
                  </a:lnTo>
                  <a:lnTo>
                    <a:pt x="47" y="6"/>
                  </a:lnTo>
                  <a:lnTo>
                    <a:pt x="65" y="15"/>
                  </a:lnTo>
                  <a:lnTo>
                    <a:pt x="77" y="24"/>
                  </a:lnTo>
                  <a:lnTo>
                    <a:pt x="86" y="31"/>
                  </a:lnTo>
                  <a:lnTo>
                    <a:pt x="96" y="39"/>
                  </a:lnTo>
                  <a:lnTo>
                    <a:pt x="99" y="44"/>
                  </a:lnTo>
                  <a:lnTo>
                    <a:pt x="101" y="47"/>
                  </a:lnTo>
                  <a:lnTo>
                    <a:pt x="105" y="50"/>
                  </a:lnTo>
                  <a:lnTo>
                    <a:pt x="109" y="52"/>
                  </a:lnTo>
                  <a:lnTo>
                    <a:pt x="112" y="56"/>
                  </a:lnTo>
                  <a:lnTo>
                    <a:pt x="113" y="61"/>
                  </a:lnTo>
                  <a:lnTo>
                    <a:pt x="113" y="64"/>
                  </a:lnTo>
                  <a:lnTo>
                    <a:pt x="112" y="68"/>
                  </a:lnTo>
                  <a:lnTo>
                    <a:pt x="112" y="71"/>
                  </a:lnTo>
                  <a:lnTo>
                    <a:pt x="113" y="75"/>
                  </a:lnTo>
                  <a:lnTo>
                    <a:pt x="115" y="78"/>
                  </a:lnTo>
                  <a:lnTo>
                    <a:pt x="120" y="84"/>
                  </a:lnTo>
                  <a:lnTo>
                    <a:pt x="124" y="85"/>
                  </a:lnTo>
                  <a:lnTo>
                    <a:pt x="128" y="86"/>
                  </a:lnTo>
                  <a:lnTo>
                    <a:pt x="130" y="86"/>
                  </a:lnTo>
                  <a:lnTo>
                    <a:pt x="131" y="84"/>
                  </a:lnTo>
                  <a:lnTo>
                    <a:pt x="134" y="80"/>
                  </a:lnTo>
                  <a:lnTo>
                    <a:pt x="139" y="77"/>
                  </a:lnTo>
                  <a:lnTo>
                    <a:pt x="143" y="76"/>
                  </a:lnTo>
                  <a:lnTo>
                    <a:pt x="148" y="77"/>
                  </a:lnTo>
                  <a:lnTo>
                    <a:pt x="151" y="79"/>
                  </a:lnTo>
                  <a:lnTo>
                    <a:pt x="155" y="83"/>
                  </a:lnTo>
                  <a:lnTo>
                    <a:pt x="166" y="92"/>
                  </a:lnTo>
                  <a:lnTo>
                    <a:pt x="178" y="103"/>
                  </a:lnTo>
                  <a:lnTo>
                    <a:pt x="182" y="110"/>
                  </a:lnTo>
                  <a:lnTo>
                    <a:pt x="183" y="116"/>
                  </a:lnTo>
                  <a:lnTo>
                    <a:pt x="183" y="119"/>
                  </a:lnTo>
                  <a:lnTo>
                    <a:pt x="182" y="124"/>
                  </a:lnTo>
                  <a:lnTo>
                    <a:pt x="181" y="127"/>
                  </a:lnTo>
                  <a:lnTo>
                    <a:pt x="178" y="130"/>
                  </a:lnTo>
                  <a:lnTo>
                    <a:pt x="173" y="134"/>
                  </a:lnTo>
                  <a:lnTo>
                    <a:pt x="167" y="140"/>
                  </a:lnTo>
                  <a:lnTo>
                    <a:pt x="162" y="145"/>
                  </a:lnTo>
                  <a:lnTo>
                    <a:pt x="158" y="150"/>
                  </a:lnTo>
                  <a:lnTo>
                    <a:pt x="162" y="154"/>
                  </a:lnTo>
                  <a:lnTo>
                    <a:pt x="166" y="159"/>
                  </a:lnTo>
                  <a:lnTo>
                    <a:pt x="170" y="165"/>
                  </a:lnTo>
                  <a:lnTo>
                    <a:pt x="174" y="172"/>
                  </a:lnTo>
                  <a:lnTo>
                    <a:pt x="177" y="179"/>
                  </a:lnTo>
                  <a:lnTo>
                    <a:pt x="178" y="187"/>
                  </a:lnTo>
                  <a:lnTo>
                    <a:pt x="179" y="195"/>
                  </a:lnTo>
                  <a:lnTo>
                    <a:pt x="178" y="203"/>
                  </a:lnTo>
                  <a:lnTo>
                    <a:pt x="175" y="210"/>
                  </a:lnTo>
                  <a:lnTo>
                    <a:pt x="172" y="216"/>
                  </a:lnTo>
                  <a:lnTo>
                    <a:pt x="169" y="218"/>
                  </a:lnTo>
                  <a:lnTo>
                    <a:pt x="166" y="219"/>
                  </a:lnTo>
                  <a:lnTo>
                    <a:pt x="157" y="221"/>
                  </a:lnTo>
                  <a:lnTo>
                    <a:pt x="148" y="224"/>
                  </a:lnTo>
                  <a:lnTo>
                    <a:pt x="140" y="227"/>
                  </a:lnTo>
                  <a:lnTo>
                    <a:pt x="132" y="232"/>
                  </a:lnTo>
                  <a:lnTo>
                    <a:pt x="126" y="235"/>
                  </a:lnTo>
                  <a:lnTo>
                    <a:pt x="120" y="240"/>
                  </a:lnTo>
                  <a:lnTo>
                    <a:pt x="114" y="242"/>
                  </a:lnTo>
                  <a:lnTo>
                    <a:pt x="107" y="242"/>
                  </a:lnTo>
                  <a:lnTo>
                    <a:pt x="89" y="250"/>
                  </a:lnTo>
                  <a:lnTo>
                    <a:pt x="74" y="259"/>
                  </a:lnTo>
                  <a:lnTo>
                    <a:pt x="72" y="258"/>
                  </a:lnTo>
                  <a:lnTo>
                    <a:pt x="69" y="257"/>
                  </a:lnTo>
                  <a:lnTo>
                    <a:pt x="68" y="251"/>
                  </a:lnTo>
                  <a:lnTo>
                    <a:pt x="68" y="246"/>
                  </a:lnTo>
                  <a:lnTo>
                    <a:pt x="71" y="233"/>
                  </a:lnTo>
                  <a:lnTo>
                    <a:pt x="72" y="227"/>
                  </a:lnTo>
                  <a:lnTo>
                    <a:pt x="72" y="229"/>
                  </a:lnTo>
                  <a:lnTo>
                    <a:pt x="73" y="232"/>
                  </a:lnTo>
                  <a:lnTo>
                    <a:pt x="73" y="239"/>
                  </a:lnTo>
                  <a:lnTo>
                    <a:pt x="73" y="227"/>
                  </a:lnTo>
                  <a:lnTo>
                    <a:pt x="64" y="222"/>
                  </a:lnTo>
                  <a:lnTo>
                    <a:pt x="52" y="216"/>
                  </a:lnTo>
                  <a:lnTo>
                    <a:pt x="48" y="214"/>
                  </a:lnTo>
                  <a:lnTo>
                    <a:pt x="42" y="210"/>
                  </a:lnTo>
                  <a:lnTo>
                    <a:pt x="39" y="207"/>
                  </a:lnTo>
                  <a:lnTo>
                    <a:pt x="35" y="205"/>
                  </a:lnTo>
                  <a:lnTo>
                    <a:pt x="34" y="201"/>
                  </a:lnTo>
                  <a:lnTo>
                    <a:pt x="33" y="198"/>
                  </a:lnTo>
                  <a:lnTo>
                    <a:pt x="35" y="195"/>
                  </a:lnTo>
                  <a:lnTo>
                    <a:pt x="36" y="193"/>
                  </a:lnTo>
                  <a:lnTo>
                    <a:pt x="42" y="191"/>
                  </a:lnTo>
                  <a:lnTo>
                    <a:pt x="50" y="190"/>
                  </a:lnTo>
                  <a:lnTo>
                    <a:pt x="58" y="189"/>
                  </a:lnTo>
                  <a:lnTo>
                    <a:pt x="64" y="189"/>
                  </a:lnTo>
                  <a:lnTo>
                    <a:pt x="72" y="187"/>
                  </a:lnTo>
                  <a:lnTo>
                    <a:pt x="78" y="184"/>
                  </a:lnTo>
                  <a:lnTo>
                    <a:pt x="80" y="181"/>
                  </a:lnTo>
                  <a:lnTo>
                    <a:pt x="81" y="177"/>
                  </a:lnTo>
                  <a:lnTo>
                    <a:pt x="78" y="174"/>
                  </a:lnTo>
                  <a:lnTo>
                    <a:pt x="75" y="170"/>
                  </a:lnTo>
                  <a:lnTo>
                    <a:pt x="69" y="167"/>
                  </a:lnTo>
                  <a:lnTo>
                    <a:pt x="61" y="166"/>
                  </a:lnTo>
                  <a:lnTo>
                    <a:pt x="53" y="165"/>
                  </a:lnTo>
                  <a:lnTo>
                    <a:pt x="47" y="164"/>
                  </a:lnTo>
                  <a:lnTo>
                    <a:pt x="43" y="162"/>
                  </a:lnTo>
                  <a:lnTo>
                    <a:pt x="39" y="161"/>
                  </a:lnTo>
                  <a:lnTo>
                    <a:pt x="35" y="160"/>
                  </a:lnTo>
                  <a:lnTo>
                    <a:pt x="32" y="157"/>
                  </a:lnTo>
                  <a:lnTo>
                    <a:pt x="31" y="152"/>
                  </a:lnTo>
                  <a:lnTo>
                    <a:pt x="29" y="148"/>
                  </a:lnTo>
                  <a:lnTo>
                    <a:pt x="26" y="130"/>
                  </a:lnTo>
                  <a:lnTo>
                    <a:pt x="27" y="135"/>
                  </a:lnTo>
                  <a:lnTo>
                    <a:pt x="27" y="141"/>
                  </a:lnTo>
                  <a:lnTo>
                    <a:pt x="27" y="143"/>
                  </a:lnTo>
                  <a:lnTo>
                    <a:pt x="26" y="142"/>
                  </a:lnTo>
                  <a:lnTo>
                    <a:pt x="23" y="134"/>
                  </a:lnTo>
                  <a:lnTo>
                    <a:pt x="20" y="128"/>
                  </a:lnTo>
                  <a:lnTo>
                    <a:pt x="20" y="121"/>
                  </a:lnTo>
                  <a:lnTo>
                    <a:pt x="20" y="117"/>
                  </a:lnTo>
                  <a:lnTo>
                    <a:pt x="19" y="112"/>
                  </a:lnTo>
                  <a:lnTo>
                    <a:pt x="10" y="102"/>
                  </a:lnTo>
                  <a:lnTo>
                    <a:pt x="1" y="92"/>
                  </a:lnTo>
                  <a:lnTo>
                    <a:pt x="0" y="88"/>
                  </a:lnTo>
                  <a:lnTo>
                    <a:pt x="0" y="84"/>
                  </a:lnTo>
                  <a:lnTo>
                    <a:pt x="2" y="80"/>
                  </a:lnTo>
                  <a:lnTo>
                    <a:pt x="6" y="77"/>
                  </a:lnTo>
                  <a:lnTo>
                    <a:pt x="8" y="76"/>
                  </a:lnTo>
                  <a:lnTo>
                    <a:pt x="10" y="76"/>
                  </a:lnTo>
                  <a:lnTo>
                    <a:pt x="10" y="77"/>
                  </a:lnTo>
                  <a:lnTo>
                    <a:pt x="11" y="78"/>
                  </a:lnTo>
                  <a:lnTo>
                    <a:pt x="12" y="78"/>
                  </a:lnTo>
                  <a:lnTo>
                    <a:pt x="14" y="76"/>
                  </a:lnTo>
                  <a:lnTo>
                    <a:pt x="16" y="72"/>
                  </a:lnTo>
                  <a:lnTo>
                    <a:pt x="19" y="67"/>
                  </a:lnTo>
                  <a:lnTo>
                    <a:pt x="11" y="55"/>
                  </a:lnTo>
                  <a:lnTo>
                    <a:pt x="4" y="43"/>
                  </a:lnTo>
                  <a:lnTo>
                    <a:pt x="2" y="36"/>
                  </a:lnTo>
                  <a:lnTo>
                    <a:pt x="2" y="30"/>
                  </a:lnTo>
                  <a:lnTo>
                    <a:pt x="3" y="24"/>
                  </a:lnTo>
                  <a:lnTo>
                    <a:pt x="4" y="16"/>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5" name="Freeform 642"/>
            <p:cNvSpPr>
              <a:spLocks/>
            </p:cNvSpPr>
            <p:nvPr/>
          </p:nvSpPr>
          <p:spPr bwMode="gray">
            <a:xfrm>
              <a:off x="3370263" y="2389188"/>
              <a:ext cx="50800" cy="28575"/>
            </a:xfrm>
            <a:custGeom>
              <a:avLst/>
              <a:gdLst/>
              <a:ahLst/>
              <a:cxnLst>
                <a:cxn ang="0">
                  <a:pos x="0" y="47"/>
                </a:cxn>
                <a:cxn ang="0">
                  <a:pos x="6" y="29"/>
                </a:cxn>
                <a:cxn ang="0">
                  <a:pos x="16" y="16"/>
                </a:cxn>
                <a:cxn ang="0">
                  <a:pos x="31" y="4"/>
                </a:cxn>
                <a:cxn ang="0">
                  <a:pos x="43" y="0"/>
                </a:cxn>
                <a:cxn ang="0">
                  <a:pos x="48" y="3"/>
                </a:cxn>
                <a:cxn ang="0">
                  <a:pos x="48" y="10"/>
                </a:cxn>
                <a:cxn ang="0">
                  <a:pos x="48" y="16"/>
                </a:cxn>
                <a:cxn ang="0">
                  <a:pos x="51" y="18"/>
                </a:cxn>
                <a:cxn ang="0">
                  <a:pos x="64" y="11"/>
                </a:cxn>
                <a:cxn ang="0">
                  <a:pos x="80" y="6"/>
                </a:cxn>
                <a:cxn ang="0">
                  <a:pos x="95" y="6"/>
                </a:cxn>
                <a:cxn ang="0">
                  <a:pos x="109" y="10"/>
                </a:cxn>
                <a:cxn ang="0">
                  <a:pos x="122" y="17"/>
                </a:cxn>
                <a:cxn ang="0">
                  <a:pos x="128" y="18"/>
                </a:cxn>
                <a:cxn ang="0">
                  <a:pos x="133" y="14"/>
                </a:cxn>
                <a:cxn ang="0">
                  <a:pos x="144" y="12"/>
                </a:cxn>
                <a:cxn ang="0">
                  <a:pos x="150" y="16"/>
                </a:cxn>
                <a:cxn ang="0">
                  <a:pos x="158" y="24"/>
                </a:cxn>
                <a:cxn ang="0">
                  <a:pos x="161" y="34"/>
                </a:cxn>
                <a:cxn ang="0">
                  <a:pos x="153" y="49"/>
                </a:cxn>
                <a:cxn ang="0">
                  <a:pos x="146" y="65"/>
                </a:cxn>
                <a:cxn ang="0">
                  <a:pos x="145" y="73"/>
                </a:cxn>
                <a:cxn ang="0">
                  <a:pos x="145" y="83"/>
                </a:cxn>
                <a:cxn ang="0">
                  <a:pos x="145" y="90"/>
                </a:cxn>
                <a:cxn ang="0">
                  <a:pos x="135" y="92"/>
                </a:cxn>
                <a:cxn ang="0">
                  <a:pos x="119" y="86"/>
                </a:cxn>
                <a:cxn ang="0">
                  <a:pos x="100" y="82"/>
                </a:cxn>
                <a:cxn ang="0">
                  <a:pos x="79" y="79"/>
                </a:cxn>
                <a:cxn ang="0">
                  <a:pos x="58" y="82"/>
                </a:cxn>
                <a:cxn ang="0">
                  <a:pos x="38" y="82"/>
                </a:cxn>
                <a:cxn ang="0">
                  <a:pos x="19" y="77"/>
                </a:cxn>
                <a:cxn ang="0">
                  <a:pos x="7" y="69"/>
                </a:cxn>
                <a:cxn ang="0">
                  <a:pos x="2" y="62"/>
                </a:cxn>
              </a:cxnLst>
              <a:rect l="0" t="0" r="r" b="b"/>
              <a:pathLst>
                <a:path w="161" h="92">
                  <a:moveTo>
                    <a:pt x="0" y="58"/>
                  </a:moveTo>
                  <a:lnTo>
                    <a:pt x="0" y="47"/>
                  </a:lnTo>
                  <a:lnTo>
                    <a:pt x="2" y="37"/>
                  </a:lnTo>
                  <a:lnTo>
                    <a:pt x="6" y="29"/>
                  </a:lnTo>
                  <a:lnTo>
                    <a:pt x="10" y="21"/>
                  </a:lnTo>
                  <a:lnTo>
                    <a:pt x="16" y="16"/>
                  </a:lnTo>
                  <a:lnTo>
                    <a:pt x="23" y="10"/>
                  </a:lnTo>
                  <a:lnTo>
                    <a:pt x="31" y="4"/>
                  </a:lnTo>
                  <a:lnTo>
                    <a:pt x="40" y="1"/>
                  </a:lnTo>
                  <a:lnTo>
                    <a:pt x="43" y="0"/>
                  </a:lnTo>
                  <a:lnTo>
                    <a:pt x="46" y="1"/>
                  </a:lnTo>
                  <a:lnTo>
                    <a:pt x="48" y="3"/>
                  </a:lnTo>
                  <a:lnTo>
                    <a:pt x="48" y="5"/>
                  </a:lnTo>
                  <a:lnTo>
                    <a:pt x="48" y="10"/>
                  </a:lnTo>
                  <a:lnTo>
                    <a:pt x="48" y="13"/>
                  </a:lnTo>
                  <a:lnTo>
                    <a:pt x="48" y="16"/>
                  </a:lnTo>
                  <a:lnTo>
                    <a:pt x="49" y="18"/>
                  </a:lnTo>
                  <a:lnTo>
                    <a:pt x="51" y="18"/>
                  </a:lnTo>
                  <a:lnTo>
                    <a:pt x="57" y="16"/>
                  </a:lnTo>
                  <a:lnTo>
                    <a:pt x="64" y="11"/>
                  </a:lnTo>
                  <a:lnTo>
                    <a:pt x="72" y="9"/>
                  </a:lnTo>
                  <a:lnTo>
                    <a:pt x="80" y="6"/>
                  </a:lnTo>
                  <a:lnTo>
                    <a:pt x="87" y="5"/>
                  </a:lnTo>
                  <a:lnTo>
                    <a:pt x="95" y="6"/>
                  </a:lnTo>
                  <a:lnTo>
                    <a:pt x="103" y="8"/>
                  </a:lnTo>
                  <a:lnTo>
                    <a:pt x="109" y="10"/>
                  </a:lnTo>
                  <a:lnTo>
                    <a:pt x="117" y="14"/>
                  </a:lnTo>
                  <a:lnTo>
                    <a:pt x="122" y="17"/>
                  </a:lnTo>
                  <a:lnTo>
                    <a:pt x="125" y="18"/>
                  </a:lnTo>
                  <a:lnTo>
                    <a:pt x="128" y="18"/>
                  </a:lnTo>
                  <a:lnTo>
                    <a:pt x="130" y="17"/>
                  </a:lnTo>
                  <a:lnTo>
                    <a:pt x="133" y="14"/>
                  </a:lnTo>
                  <a:lnTo>
                    <a:pt x="139" y="12"/>
                  </a:lnTo>
                  <a:lnTo>
                    <a:pt x="144" y="12"/>
                  </a:lnTo>
                  <a:lnTo>
                    <a:pt x="147" y="13"/>
                  </a:lnTo>
                  <a:lnTo>
                    <a:pt x="150" y="16"/>
                  </a:lnTo>
                  <a:lnTo>
                    <a:pt x="154" y="18"/>
                  </a:lnTo>
                  <a:lnTo>
                    <a:pt x="158" y="24"/>
                  </a:lnTo>
                  <a:lnTo>
                    <a:pt x="161" y="29"/>
                  </a:lnTo>
                  <a:lnTo>
                    <a:pt x="161" y="34"/>
                  </a:lnTo>
                  <a:lnTo>
                    <a:pt x="158" y="38"/>
                  </a:lnTo>
                  <a:lnTo>
                    <a:pt x="153" y="49"/>
                  </a:lnTo>
                  <a:lnTo>
                    <a:pt x="147" y="59"/>
                  </a:lnTo>
                  <a:lnTo>
                    <a:pt x="146" y="65"/>
                  </a:lnTo>
                  <a:lnTo>
                    <a:pt x="145" y="68"/>
                  </a:lnTo>
                  <a:lnTo>
                    <a:pt x="145" y="73"/>
                  </a:lnTo>
                  <a:lnTo>
                    <a:pt x="145" y="79"/>
                  </a:lnTo>
                  <a:lnTo>
                    <a:pt x="145" y="83"/>
                  </a:lnTo>
                  <a:lnTo>
                    <a:pt x="146" y="86"/>
                  </a:lnTo>
                  <a:lnTo>
                    <a:pt x="145" y="90"/>
                  </a:lnTo>
                  <a:lnTo>
                    <a:pt x="141" y="91"/>
                  </a:lnTo>
                  <a:lnTo>
                    <a:pt x="135" y="92"/>
                  </a:lnTo>
                  <a:lnTo>
                    <a:pt x="127" y="90"/>
                  </a:lnTo>
                  <a:lnTo>
                    <a:pt x="119" y="86"/>
                  </a:lnTo>
                  <a:lnTo>
                    <a:pt x="112" y="84"/>
                  </a:lnTo>
                  <a:lnTo>
                    <a:pt x="100" y="82"/>
                  </a:lnTo>
                  <a:lnTo>
                    <a:pt x="89" y="79"/>
                  </a:lnTo>
                  <a:lnTo>
                    <a:pt x="79" y="79"/>
                  </a:lnTo>
                  <a:lnTo>
                    <a:pt x="67" y="79"/>
                  </a:lnTo>
                  <a:lnTo>
                    <a:pt x="58" y="82"/>
                  </a:lnTo>
                  <a:lnTo>
                    <a:pt x="48" y="82"/>
                  </a:lnTo>
                  <a:lnTo>
                    <a:pt x="38" y="82"/>
                  </a:lnTo>
                  <a:lnTo>
                    <a:pt x="28" y="81"/>
                  </a:lnTo>
                  <a:lnTo>
                    <a:pt x="19" y="77"/>
                  </a:lnTo>
                  <a:lnTo>
                    <a:pt x="11" y="73"/>
                  </a:lnTo>
                  <a:lnTo>
                    <a:pt x="7" y="69"/>
                  </a:lnTo>
                  <a:lnTo>
                    <a:pt x="5" y="66"/>
                  </a:lnTo>
                  <a:lnTo>
                    <a:pt x="2" y="62"/>
                  </a:lnTo>
                  <a:lnTo>
                    <a:pt x="0" y="58"/>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6" name="Freeform 643"/>
            <p:cNvSpPr>
              <a:spLocks/>
            </p:cNvSpPr>
            <p:nvPr/>
          </p:nvSpPr>
          <p:spPr bwMode="gray">
            <a:xfrm>
              <a:off x="3370263" y="2389188"/>
              <a:ext cx="50800" cy="28575"/>
            </a:xfrm>
            <a:custGeom>
              <a:avLst/>
              <a:gdLst/>
              <a:ahLst/>
              <a:cxnLst>
                <a:cxn ang="0">
                  <a:pos x="0" y="47"/>
                </a:cxn>
                <a:cxn ang="0">
                  <a:pos x="6" y="29"/>
                </a:cxn>
                <a:cxn ang="0">
                  <a:pos x="16" y="16"/>
                </a:cxn>
                <a:cxn ang="0">
                  <a:pos x="31" y="4"/>
                </a:cxn>
                <a:cxn ang="0">
                  <a:pos x="43" y="0"/>
                </a:cxn>
                <a:cxn ang="0">
                  <a:pos x="48" y="3"/>
                </a:cxn>
                <a:cxn ang="0">
                  <a:pos x="48" y="10"/>
                </a:cxn>
                <a:cxn ang="0">
                  <a:pos x="48" y="16"/>
                </a:cxn>
                <a:cxn ang="0">
                  <a:pos x="51" y="18"/>
                </a:cxn>
                <a:cxn ang="0">
                  <a:pos x="64" y="11"/>
                </a:cxn>
                <a:cxn ang="0">
                  <a:pos x="80" y="6"/>
                </a:cxn>
                <a:cxn ang="0">
                  <a:pos x="95" y="6"/>
                </a:cxn>
                <a:cxn ang="0">
                  <a:pos x="109" y="10"/>
                </a:cxn>
                <a:cxn ang="0">
                  <a:pos x="122" y="17"/>
                </a:cxn>
                <a:cxn ang="0">
                  <a:pos x="128" y="18"/>
                </a:cxn>
                <a:cxn ang="0">
                  <a:pos x="133" y="14"/>
                </a:cxn>
                <a:cxn ang="0">
                  <a:pos x="144" y="12"/>
                </a:cxn>
                <a:cxn ang="0">
                  <a:pos x="150" y="16"/>
                </a:cxn>
                <a:cxn ang="0">
                  <a:pos x="158" y="24"/>
                </a:cxn>
                <a:cxn ang="0">
                  <a:pos x="161" y="34"/>
                </a:cxn>
                <a:cxn ang="0">
                  <a:pos x="153" y="49"/>
                </a:cxn>
                <a:cxn ang="0">
                  <a:pos x="146" y="65"/>
                </a:cxn>
                <a:cxn ang="0">
                  <a:pos x="145" y="73"/>
                </a:cxn>
                <a:cxn ang="0">
                  <a:pos x="145" y="83"/>
                </a:cxn>
                <a:cxn ang="0">
                  <a:pos x="145" y="90"/>
                </a:cxn>
                <a:cxn ang="0">
                  <a:pos x="135" y="92"/>
                </a:cxn>
                <a:cxn ang="0">
                  <a:pos x="119" y="86"/>
                </a:cxn>
                <a:cxn ang="0">
                  <a:pos x="100" y="82"/>
                </a:cxn>
                <a:cxn ang="0">
                  <a:pos x="79" y="79"/>
                </a:cxn>
                <a:cxn ang="0">
                  <a:pos x="58" y="82"/>
                </a:cxn>
                <a:cxn ang="0">
                  <a:pos x="38" y="82"/>
                </a:cxn>
                <a:cxn ang="0">
                  <a:pos x="19" y="77"/>
                </a:cxn>
                <a:cxn ang="0">
                  <a:pos x="7" y="69"/>
                </a:cxn>
                <a:cxn ang="0">
                  <a:pos x="2" y="62"/>
                </a:cxn>
              </a:cxnLst>
              <a:rect l="0" t="0" r="r" b="b"/>
              <a:pathLst>
                <a:path w="161" h="92">
                  <a:moveTo>
                    <a:pt x="0" y="58"/>
                  </a:moveTo>
                  <a:lnTo>
                    <a:pt x="0" y="47"/>
                  </a:lnTo>
                  <a:lnTo>
                    <a:pt x="2" y="37"/>
                  </a:lnTo>
                  <a:lnTo>
                    <a:pt x="6" y="29"/>
                  </a:lnTo>
                  <a:lnTo>
                    <a:pt x="10" y="21"/>
                  </a:lnTo>
                  <a:lnTo>
                    <a:pt x="16" y="16"/>
                  </a:lnTo>
                  <a:lnTo>
                    <a:pt x="23" y="10"/>
                  </a:lnTo>
                  <a:lnTo>
                    <a:pt x="31" y="4"/>
                  </a:lnTo>
                  <a:lnTo>
                    <a:pt x="40" y="1"/>
                  </a:lnTo>
                  <a:lnTo>
                    <a:pt x="43" y="0"/>
                  </a:lnTo>
                  <a:lnTo>
                    <a:pt x="46" y="1"/>
                  </a:lnTo>
                  <a:lnTo>
                    <a:pt x="48" y="3"/>
                  </a:lnTo>
                  <a:lnTo>
                    <a:pt x="48" y="5"/>
                  </a:lnTo>
                  <a:lnTo>
                    <a:pt x="48" y="10"/>
                  </a:lnTo>
                  <a:lnTo>
                    <a:pt x="48" y="13"/>
                  </a:lnTo>
                  <a:lnTo>
                    <a:pt x="48" y="16"/>
                  </a:lnTo>
                  <a:lnTo>
                    <a:pt x="49" y="18"/>
                  </a:lnTo>
                  <a:lnTo>
                    <a:pt x="51" y="18"/>
                  </a:lnTo>
                  <a:lnTo>
                    <a:pt x="57" y="16"/>
                  </a:lnTo>
                  <a:lnTo>
                    <a:pt x="64" y="11"/>
                  </a:lnTo>
                  <a:lnTo>
                    <a:pt x="72" y="9"/>
                  </a:lnTo>
                  <a:lnTo>
                    <a:pt x="80" y="6"/>
                  </a:lnTo>
                  <a:lnTo>
                    <a:pt x="87" y="5"/>
                  </a:lnTo>
                  <a:lnTo>
                    <a:pt x="95" y="6"/>
                  </a:lnTo>
                  <a:lnTo>
                    <a:pt x="103" y="8"/>
                  </a:lnTo>
                  <a:lnTo>
                    <a:pt x="109" y="10"/>
                  </a:lnTo>
                  <a:lnTo>
                    <a:pt x="117" y="14"/>
                  </a:lnTo>
                  <a:lnTo>
                    <a:pt x="122" y="17"/>
                  </a:lnTo>
                  <a:lnTo>
                    <a:pt x="125" y="18"/>
                  </a:lnTo>
                  <a:lnTo>
                    <a:pt x="128" y="18"/>
                  </a:lnTo>
                  <a:lnTo>
                    <a:pt x="130" y="17"/>
                  </a:lnTo>
                  <a:lnTo>
                    <a:pt x="133" y="14"/>
                  </a:lnTo>
                  <a:lnTo>
                    <a:pt x="139" y="12"/>
                  </a:lnTo>
                  <a:lnTo>
                    <a:pt x="144" y="12"/>
                  </a:lnTo>
                  <a:lnTo>
                    <a:pt x="147" y="13"/>
                  </a:lnTo>
                  <a:lnTo>
                    <a:pt x="150" y="16"/>
                  </a:lnTo>
                  <a:lnTo>
                    <a:pt x="154" y="18"/>
                  </a:lnTo>
                  <a:lnTo>
                    <a:pt x="158" y="24"/>
                  </a:lnTo>
                  <a:lnTo>
                    <a:pt x="161" y="29"/>
                  </a:lnTo>
                  <a:lnTo>
                    <a:pt x="161" y="34"/>
                  </a:lnTo>
                  <a:lnTo>
                    <a:pt x="158" y="38"/>
                  </a:lnTo>
                  <a:lnTo>
                    <a:pt x="153" y="49"/>
                  </a:lnTo>
                  <a:lnTo>
                    <a:pt x="147" y="59"/>
                  </a:lnTo>
                  <a:lnTo>
                    <a:pt x="146" y="65"/>
                  </a:lnTo>
                  <a:lnTo>
                    <a:pt x="145" y="68"/>
                  </a:lnTo>
                  <a:lnTo>
                    <a:pt x="145" y="73"/>
                  </a:lnTo>
                  <a:lnTo>
                    <a:pt x="145" y="79"/>
                  </a:lnTo>
                  <a:lnTo>
                    <a:pt x="145" y="83"/>
                  </a:lnTo>
                  <a:lnTo>
                    <a:pt x="146" y="86"/>
                  </a:lnTo>
                  <a:lnTo>
                    <a:pt x="145" y="90"/>
                  </a:lnTo>
                  <a:lnTo>
                    <a:pt x="141" y="91"/>
                  </a:lnTo>
                  <a:lnTo>
                    <a:pt x="135" y="92"/>
                  </a:lnTo>
                  <a:lnTo>
                    <a:pt x="127" y="90"/>
                  </a:lnTo>
                  <a:lnTo>
                    <a:pt x="119" y="86"/>
                  </a:lnTo>
                  <a:lnTo>
                    <a:pt x="112" y="84"/>
                  </a:lnTo>
                  <a:lnTo>
                    <a:pt x="100" y="82"/>
                  </a:lnTo>
                  <a:lnTo>
                    <a:pt x="89" y="79"/>
                  </a:lnTo>
                  <a:lnTo>
                    <a:pt x="79" y="79"/>
                  </a:lnTo>
                  <a:lnTo>
                    <a:pt x="67" y="79"/>
                  </a:lnTo>
                  <a:lnTo>
                    <a:pt x="58" y="82"/>
                  </a:lnTo>
                  <a:lnTo>
                    <a:pt x="48" y="82"/>
                  </a:lnTo>
                  <a:lnTo>
                    <a:pt x="38" y="82"/>
                  </a:lnTo>
                  <a:lnTo>
                    <a:pt x="28" y="81"/>
                  </a:lnTo>
                  <a:lnTo>
                    <a:pt x="19" y="77"/>
                  </a:lnTo>
                  <a:lnTo>
                    <a:pt x="11" y="73"/>
                  </a:lnTo>
                  <a:lnTo>
                    <a:pt x="7" y="69"/>
                  </a:lnTo>
                  <a:lnTo>
                    <a:pt x="5" y="66"/>
                  </a:lnTo>
                  <a:lnTo>
                    <a:pt x="2" y="62"/>
                  </a:lnTo>
                  <a:lnTo>
                    <a:pt x="0" y="58"/>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7" name="Freeform 644"/>
            <p:cNvSpPr>
              <a:spLocks/>
            </p:cNvSpPr>
            <p:nvPr/>
          </p:nvSpPr>
          <p:spPr bwMode="gray">
            <a:xfrm>
              <a:off x="3360738" y="2443163"/>
              <a:ext cx="285750" cy="173038"/>
            </a:xfrm>
            <a:custGeom>
              <a:avLst/>
              <a:gdLst/>
              <a:ahLst/>
              <a:cxnLst>
                <a:cxn ang="0">
                  <a:pos x="7" y="40"/>
                </a:cxn>
                <a:cxn ang="0">
                  <a:pos x="41" y="1"/>
                </a:cxn>
                <a:cxn ang="0">
                  <a:pos x="116" y="23"/>
                </a:cxn>
                <a:cxn ang="0">
                  <a:pos x="158" y="32"/>
                </a:cxn>
                <a:cxn ang="0">
                  <a:pos x="193" y="99"/>
                </a:cxn>
                <a:cxn ang="0">
                  <a:pos x="237" y="104"/>
                </a:cxn>
                <a:cxn ang="0">
                  <a:pos x="294" y="90"/>
                </a:cxn>
                <a:cxn ang="0">
                  <a:pos x="285" y="126"/>
                </a:cxn>
                <a:cxn ang="0">
                  <a:pos x="339" y="152"/>
                </a:cxn>
                <a:cxn ang="0">
                  <a:pos x="396" y="194"/>
                </a:cxn>
                <a:cxn ang="0">
                  <a:pos x="346" y="201"/>
                </a:cxn>
                <a:cxn ang="0">
                  <a:pos x="327" y="222"/>
                </a:cxn>
                <a:cxn ang="0">
                  <a:pos x="350" y="242"/>
                </a:cxn>
                <a:cxn ang="0">
                  <a:pos x="370" y="267"/>
                </a:cxn>
                <a:cxn ang="0">
                  <a:pos x="398" y="293"/>
                </a:cxn>
                <a:cxn ang="0">
                  <a:pos x="374" y="329"/>
                </a:cxn>
                <a:cxn ang="0">
                  <a:pos x="406" y="343"/>
                </a:cxn>
                <a:cxn ang="0">
                  <a:pos x="414" y="316"/>
                </a:cxn>
                <a:cxn ang="0">
                  <a:pos x="449" y="337"/>
                </a:cxn>
                <a:cxn ang="0">
                  <a:pos x="480" y="329"/>
                </a:cxn>
                <a:cxn ang="0">
                  <a:pos x="527" y="342"/>
                </a:cxn>
                <a:cxn ang="0">
                  <a:pos x="554" y="354"/>
                </a:cxn>
                <a:cxn ang="0">
                  <a:pos x="561" y="327"/>
                </a:cxn>
                <a:cxn ang="0">
                  <a:pos x="603" y="312"/>
                </a:cxn>
                <a:cxn ang="0">
                  <a:pos x="644" y="292"/>
                </a:cxn>
                <a:cxn ang="0">
                  <a:pos x="715" y="284"/>
                </a:cxn>
                <a:cxn ang="0">
                  <a:pos x="809" y="279"/>
                </a:cxn>
                <a:cxn ang="0">
                  <a:pos x="849" y="311"/>
                </a:cxn>
                <a:cxn ang="0">
                  <a:pos x="875" y="343"/>
                </a:cxn>
                <a:cxn ang="0">
                  <a:pos x="888" y="401"/>
                </a:cxn>
                <a:cxn ang="0">
                  <a:pos x="866" y="437"/>
                </a:cxn>
                <a:cxn ang="0">
                  <a:pos x="901" y="456"/>
                </a:cxn>
                <a:cxn ang="0">
                  <a:pos x="862" y="473"/>
                </a:cxn>
                <a:cxn ang="0">
                  <a:pos x="831" y="523"/>
                </a:cxn>
                <a:cxn ang="0">
                  <a:pos x="743" y="537"/>
                </a:cxn>
                <a:cxn ang="0">
                  <a:pos x="699" y="466"/>
                </a:cxn>
                <a:cxn ang="0">
                  <a:pos x="678" y="522"/>
                </a:cxn>
                <a:cxn ang="0">
                  <a:pos x="610" y="528"/>
                </a:cxn>
                <a:cxn ang="0">
                  <a:pos x="598" y="536"/>
                </a:cxn>
                <a:cxn ang="0">
                  <a:pos x="578" y="535"/>
                </a:cxn>
                <a:cxn ang="0">
                  <a:pos x="555" y="519"/>
                </a:cxn>
                <a:cxn ang="0">
                  <a:pos x="536" y="540"/>
                </a:cxn>
                <a:cxn ang="0">
                  <a:pos x="504" y="539"/>
                </a:cxn>
                <a:cxn ang="0">
                  <a:pos x="473" y="541"/>
                </a:cxn>
                <a:cxn ang="0">
                  <a:pos x="430" y="517"/>
                </a:cxn>
                <a:cxn ang="0">
                  <a:pos x="417" y="495"/>
                </a:cxn>
                <a:cxn ang="0">
                  <a:pos x="398" y="494"/>
                </a:cxn>
                <a:cxn ang="0">
                  <a:pos x="364" y="531"/>
                </a:cxn>
                <a:cxn ang="0">
                  <a:pos x="335" y="507"/>
                </a:cxn>
                <a:cxn ang="0">
                  <a:pos x="309" y="482"/>
                </a:cxn>
                <a:cxn ang="0">
                  <a:pos x="296" y="500"/>
                </a:cxn>
                <a:cxn ang="0">
                  <a:pos x="276" y="507"/>
                </a:cxn>
                <a:cxn ang="0">
                  <a:pos x="253" y="481"/>
                </a:cxn>
                <a:cxn ang="0">
                  <a:pos x="245" y="426"/>
                </a:cxn>
                <a:cxn ang="0">
                  <a:pos x="236" y="351"/>
                </a:cxn>
                <a:cxn ang="0">
                  <a:pos x="248" y="277"/>
                </a:cxn>
                <a:cxn ang="0">
                  <a:pos x="220" y="213"/>
                </a:cxn>
                <a:cxn ang="0">
                  <a:pos x="177" y="171"/>
                </a:cxn>
                <a:cxn ang="0">
                  <a:pos x="118" y="175"/>
                </a:cxn>
                <a:cxn ang="0">
                  <a:pos x="83" y="175"/>
                </a:cxn>
                <a:cxn ang="0">
                  <a:pos x="48" y="138"/>
                </a:cxn>
                <a:cxn ang="0">
                  <a:pos x="20" y="88"/>
                </a:cxn>
              </a:cxnLst>
              <a:rect l="0" t="0" r="r" b="b"/>
              <a:pathLst>
                <a:path w="901" h="545">
                  <a:moveTo>
                    <a:pt x="0" y="69"/>
                  </a:moveTo>
                  <a:lnTo>
                    <a:pt x="1" y="66"/>
                  </a:lnTo>
                  <a:lnTo>
                    <a:pt x="3" y="64"/>
                  </a:lnTo>
                  <a:lnTo>
                    <a:pt x="14" y="66"/>
                  </a:lnTo>
                  <a:lnTo>
                    <a:pt x="25" y="69"/>
                  </a:lnTo>
                  <a:lnTo>
                    <a:pt x="26" y="67"/>
                  </a:lnTo>
                  <a:lnTo>
                    <a:pt x="27" y="64"/>
                  </a:lnTo>
                  <a:lnTo>
                    <a:pt x="26" y="60"/>
                  </a:lnTo>
                  <a:lnTo>
                    <a:pt x="25" y="57"/>
                  </a:lnTo>
                  <a:lnTo>
                    <a:pt x="16" y="49"/>
                  </a:lnTo>
                  <a:lnTo>
                    <a:pt x="7" y="40"/>
                  </a:lnTo>
                  <a:lnTo>
                    <a:pt x="7" y="35"/>
                  </a:lnTo>
                  <a:lnTo>
                    <a:pt x="7" y="31"/>
                  </a:lnTo>
                  <a:lnTo>
                    <a:pt x="8" y="27"/>
                  </a:lnTo>
                  <a:lnTo>
                    <a:pt x="10" y="24"/>
                  </a:lnTo>
                  <a:lnTo>
                    <a:pt x="20" y="22"/>
                  </a:lnTo>
                  <a:lnTo>
                    <a:pt x="31" y="19"/>
                  </a:lnTo>
                  <a:lnTo>
                    <a:pt x="33" y="16"/>
                  </a:lnTo>
                  <a:lnTo>
                    <a:pt x="34" y="12"/>
                  </a:lnTo>
                  <a:lnTo>
                    <a:pt x="36" y="8"/>
                  </a:lnTo>
                  <a:lnTo>
                    <a:pt x="38" y="4"/>
                  </a:lnTo>
                  <a:lnTo>
                    <a:pt x="41" y="1"/>
                  </a:lnTo>
                  <a:lnTo>
                    <a:pt x="46" y="0"/>
                  </a:lnTo>
                  <a:lnTo>
                    <a:pt x="50" y="0"/>
                  </a:lnTo>
                  <a:lnTo>
                    <a:pt x="55" y="1"/>
                  </a:lnTo>
                  <a:lnTo>
                    <a:pt x="65" y="3"/>
                  </a:lnTo>
                  <a:lnTo>
                    <a:pt x="74" y="8"/>
                  </a:lnTo>
                  <a:lnTo>
                    <a:pt x="84" y="12"/>
                  </a:lnTo>
                  <a:lnTo>
                    <a:pt x="93" y="17"/>
                  </a:lnTo>
                  <a:lnTo>
                    <a:pt x="100" y="20"/>
                  </a:lnTo>
                  <a:lnTo>
                    <a:pt x="108" y="23"/>
                  </a:lnTo>
                  <a:lnTo>
                    <a:pt x="112" y="24"/>
                  </a:lnTo>
                  <a:lnTo>
                    <a:pt x="116" y="23"/>
                  </a:lnTo>
                  <a:lnTo>
                    <a:pt x="118" y="23"/>
                  </a:lnTo>
                  <a:lnTo>
                    <a:pt x="121" y="23"/>
                  </a:lnTo>
                  <a:lnTo>
                    <a:pt x="128" y="27"/>
                  </a:lnTo>
                  <a:lnTo>
                    <a:pt x="134" y="34"/>
                  </a:lnTo>
                  <a:lnTo>
                    <a:pt x="139" y="39"/>
                  </a:lnTo>
                  <a:lnTo>
                    <a:pt x="142" y="41"/>
                  </a:lnTo>
                  <a:lnTo>
                    <a:pt x="145" y="41"/>
                  </a:lnTo>
                  <a:lnTo>
                    <a:pt x="147" y="40"/>
                  </a:lnTo>
                  <a:lnTo>
                    <a:pt x="150" y="35"/>
                  </a:lnTo>
                  <a:lnTo>
                    <a:pt x="156" y="31"/>
                  </a:lnTo>
                  <a:lnTo>
                    <a:pt x="158" y="32"/>
                  </a:lnTo>
                  <a:lnTo>
                    <a:pt x="162" y="33"/>
                  </a:lnTo>
                  <a:lnTo>
                    <a:pt x="164" y="35"/>
                  </a:lnTo>
                  <a:lnTo>
                    <a:pt x="168" y="38"/>
                  </a:lnTo>
                  <a:lnTo>
                    <a:pt x="172" y="44"/>
                  </a:lnTo>
                  <a:lnTo>
                    <a:pt x="177" y="49"/>
                  </a:lnTo>
                  <a:lnTo>
                    <a:pt x="181" y="58"/>
                  </a:lnTo>
                  <a:lnTo>
                    <a:pt x="187" y="67"/>
                  </a:lnTo>
                  <a:lnTo>
                    <a:pt x="190" y="76"/>
                  </a:lnTo>
                  <a:lnTo>
                    <a:pt x="193" y="87"/>
                  </a:lnTo>
                  <a:lnTo>
                    <a:pt x="193" y="93"/>
                  </a:lnTo>
                  <a:lnTo>
                    <a:pt x="193" y="99"/>
                  </a:lnTo>
                  <a:lnTo>
                    <a:pt x="193" y="104"/>
                  </a:lnTo>
                  <a:lnTo>
                    <a:pt x="191" y="108"/>
                  </a:lnTo>
                  <a:lnTo>
                    <a:pt x="193" y="109"/>
                  </a:lnTo>
                  <a:lnTo>
                    <a:pt x="195" y="109"/>
                  </a:lnTo>
                  <a:lnTo>
                    <a:pt x="199" y="106"/>
                  </a:lnTo>
                  <a:lnTo>
                    <a:pt x="204" y="104"/>
                  </a:lnTo>
                  <a:lnTo>
                    <a:pt x="209" y="102"/>
                  </a:lnTo>
                  <a:lnTo>
                    <a:pt x="212" y="102"/>
                  </a:lnTo>
                  <a:lnTo>
                    <a:pt x="220" y="104"/>
                  </a:lnTo>
                  <a:lnTo>
                    <a:pt x="231" y="105"/>
                  </a:lnTo>
                  <a:lnTo>
                    <a:pt x="237" y="104"/>
                  </a:lnTo>
                  <a:lnTo>
                    <a:pt x="243" y="100"/>
                  </a:lnTo>
                  <a:lnTo>
                    <a:pt x="248" y="97"/>
                  </a:lnTo>
                  <a:lnTo>
                    <a:pt x="254" y="93"/>
                  </a:lnTo>
                  <a:lnTo>
                    <a:pt x="259" y="90"/>
                  </a:lnTo>
                  <a:lnTo>
                    <a:pt x="264" y="88"/>
                  </a:lnTo>
                  <a:lnTo>
                    <a:pt x="269" y="85"/>
                  </a:lnTo>
                  <a:lnTo>
                    <a:pt x="275" y="85"/>
                  </a:lnTo>
                  <a:lnTo>
                    <a:pt x="279" y="85"/>
                  </a:lnTo>
                  <a:lnTo>
                    <a:pt x="285" y="87"/>
                  </a:lnTo>
                  <a:lnTo>
                    <a:pt x="289" y="88"/>
                  </a:lnTo>
                  <a:lnTo>
                    <a:pt x="294" y="90"/>
                  </a:lnTo>
                  <a:lnTo>
                    <a:pt x="303" y="96"/>
                  </a:lnTo>
                  <a:lnTo>
                    <a:pt x="312" y="104"/>
                  </a:lnTo>
                  <a:lnTo>
                    <a:pt x="320" y="112"/>
                  </a:lnTo>
                  <a:lnTo>
                    <a:pt x="327" y="120"/>
                  </a:lnTo>
                  <a:lnTo>
                    <a:pt x="328" y="123"/>
                  </a:lnTo>
                  <a:lnTo>
                    <a:pt x="328" y="126"/>
                  </a:lnTo>
                  <a:lnTo>
                    <a:pt x="325" y="128"/>
                  </a:lnTo>
                  <a:lnTo>
                    <a:pt x="319" y="129"/>
                  </a:lnTo>
                  <a:lnTo>
                    <a:pt x="304" y="128"/>
                  </a:lnTo>
                  <a:lnTo>
                    <a:pt x="289" y="126"/>
                  </a:lnTo>
                  <a:lnTo>
                    <a:pt x="285" y="126"/>
                  </a:lnTo>
                  <a:lnTo>
                    <a:pt x="283" y="125"/>
                  </a:lnTo>
                  <a:lnTo>
                    <a:pt x="282" y="126"/>
                  </a:lnTo>
                  <a:lnTo>
                    <a:pt x="280" y="126"/>
                  </a:lnTo>
                  <a:lnTo>
                    <a:pt x="279" y="129"/>
                  </a:lnTo>
                  <a:lnTo>
                    <a:pt x="279" y="131"/>
                  </a:lnTo>
                  <a:lnTo>
                    <a:pt x="287" y="136"/>
                  </a:lnTo>
                  <a:lnTo>
                    <a:pt x="296" y="139"/>
                  </a:lnTo>
                  <a:lnTo>
                    <a:pt x="305" y="141"/>
                  </a:lnTo>
                  <a:lnTo>
                    <a:pt x="315" y="145"/>
                  </a:lnTo>
                  <a:lnTo>
                    <a:pt x="327" y="148"/>
                  </a:lnTo>
                  <a:lnTo>
                    <a:pt x="339" y="152"/>
                  </a:lnTo>
                  <a:lnTo>
                    <a:pt x="351" y="155"/>
                  </a:lnTo>
                  <a:lnTo>
                    <a:pt x="362" y="159"/>
                  </a:lnTo>
                  <a:lnTo>
                    <a:pt x="373" y="163"/>
                  </a:lnTo>
                  <a:lnTo>
                    <a:pt x="383" y="167"/>
                  </a:lnTo>
                  <a:lnTo>
                    <a:pt x="388" y="171"/>
                  </a:lnTo>
                  <a:lnTo>
                    <a:pt x="391" y="174"/>
                  </a:lnTo>
                  <a:lnTo>
                    <a:pt x="394" y="178"/>
                  </a:lnTo>
                  <a:lnTo>
                    <a:pt x="397" y="182"/>
                  </a:lnTo>
                  <a:lnTo>
                    <a:pt x="397" y="187"/>
                  </a:lnTo>
                  <a:lnTo>
                    <a:pt x="397" y="190"/>
                  </a:lnTo>
                  <a:lnTo>
                    <a:pt x="396" y="194"/>
                  </a:lnTo>
                  <a:lnTo>
                    <a:pt x="394" y="196"/>
                  </a:lnTo>
                  <a:lnTo>
                    <a:pt x="393" y="197"/>
                  </a:lnTo>
                  <a:lnTo>
                    <a:pt x="391" y="198"/>
                  </a:lnTo>
                  <a:lnTo>
                    <a:pt x="386" y="201"/>
                  </a:lnTo>
                  <a:lnTo>
                    <a:pt x="381" y="201"/>
                  </a:lnTo>
                  <a:lnTo>
                    <a:pt x="369" y="199"/>
                  </a:lnTo>
                  <a:lnTo>
                    <a:pt x="359" y="197"/>
                  </a:lnTo>
                  <a:lnTo>
                    <a:pt x="354" y="196"/>
                  </a:lnTo>
                  <a:lnTo>
                    <a:pt x="350" y="196"/>
                  </a:lnTo>
                  <a:lnTo>
                    <a:pt x="348" y="198"/>
                  </a:lnTo>
                  <a:lnTo>
                    <a:pt x="346" y="201"/>
                  </a:lnTo>
                  <a:lnTo>
                    <a:pt x="344" y="204"/>
                  </a:lnTo>
                  <a:lnTo>
                    <a:pt x="342" y="207"/>
                  </a:lnTo>
                  <a:lnTo>
                    <a:pt x="336" y="209"/>
                  </a:lnTo>
                  <a:lnTo>
                    <a:pt x="332" y="209"/>
                  </a:lnTo>
                  <a:lnTo>
                    <a:pt x="326" y="210"/>
                  </a:lnTo>
                  <a:lnTo>
                    <a:pt x="321" y="211"/>
                  </a:lnTo>
                  <a:lnTo>
                    <a:pt x="317" y="214"/>
                  </a:lnTo>
                  <a:lnTo>
                    <a:pt x="313" y="219"/>
                  </a:lnTo>
                  <a:lnTo>
                    <a:pt x="313" y="220"/>
                  </a:lnTo>
                  <a:lnTo>
                    <a:pt x="315" y="222"/>
                  </a:lnTo>
                  <a:lnTo>
                    <a:pt x="327" y="222"/>
                  </a:lnTo>
                  <a:lnTo>
                    <a:pt x="341" y="220"/>
                  </a:lnTo>
                  <a:lnTo>
                    <a:pt x="343" y="222"/>
                  </a:lnTo>
                  <a:lnTo>
                    <a:pt x="345" y="224"/>
                  </a:lnTo>
                  <a:lnTo>
                    <a:pt x="335" y="231"/>
                  </a:lnTo>
                  <a:lnTo>
                    <a:pt x="328" y="236"/>
                  </a:lnTo>
                  <a:lnTo>
                    <a:pt x="334" y="239"/>
                  </a:lnTo>
                  <a:lnTo>
                    <a:pt x="341" y="242"/>
                  </a:lnTo>
                  <a:lnTo>
                    <a:pt x="344" y="244"/>
                  </a:lnTo>
                  <a:lnTo>
                    <a:pt x="348" y="244"/>
                  </a:lnTo>
                  <a:lnTo>
                    <a:pt x="349" y="244"/>
                  </a:lnTo>
                  <a:lnTo>
                    <a:pt x="350" y="242"/>
                  </a:lnTo>
                  <a:lnTo>
                    <a:pt x="351" y="237"/>
                  </a:lnTo>
                  <a:lnTo>
                    <a:pt x="352" y="230"/>
                  </a:lnTo>
                  <a:lnTo>
                    <a:pt x="353" y="230"/>
                  </a:lnTo>
                  <a:lnTo>
                    <a:pt x="354" y="230"/>
                  </a:lnTo>
                  <a:lnTo>
                    <a:pt x="358" y="235"/>
                  </a:lnTo>
                  <a:lnTo>
                    <a:pt x="361" y="238"/>
                  </a:lnTo>
                  <a:lnTo>
                    <a:pt x="364" y="243"/>
                  </a:lnTo>
                  <a:lnTo>
                    <a:pt x="367" y="248"/>
                  </a:lnTo>
                  <a:lnTo>
                    <a:pt x="369" y="253"/>
                  </a:lnTo>
                  <a:lnTo>
                    <a:pt x="370" y="259"/>
                  </a:lnTo>
                  <a:lnTo>
                    <a:pt x="370" y="267"/>
                  </a:lnTo>
                  <a:lnTo>
                    <a:pt x="370" y="270"/>
                  </a:lnTo>
                  <a:lnTo>
                    <a:pt x="373" y="270"/>
                  </a:lnTo>
                  <a:lnTo>
                    <a:pt x="378" y="268"/>
                  </a:lnTo>
                  <a:lnTo>
                    <a:pt x="383" y="268"/>
                  </a:lnTo>
                  <a:lnTo>
                    <a:pt x="386" y="269"/>
                  </a:lnTo>
                  <a:lnTo>
                    <a:pt x="390" y="272"/>
                  </a:lnTo>
                  <a:lnTo>
                    <a:pt x="393" y="276"/>
                  </a:lnTo>
                  <a:lnTo>
                    <a:pt x="396" y="280"/>
                  </a:lnTo>
                  <a:lnTo>
                    <a:pt x="397" y="285"/>
                  </a:lnTo>
                  <a:lnTo>
                    <a:pt x="398" y="289"/>
                  </a:lnTo>
                  <a:lnTo>
                    <a:pt x="398" y="293"/>
                  </a:lnTo>
                  <a:lnTo>
                    <a:pt x="397" y="300"/>
                  </a:lnTo>
                  <a:lnTo>
                    <a:pt x="394" y="303"/>
                  </a:lnTo>
                  <a:lnTo>
                    <a:pt x="391" y="307"/>
                  </a:lnTo>
                  <a:lnTo>
                    <a:pt x="385" y="310"/>
                  </a:lnTo>
                  <a:lnTo>
                    <a:pt x="382" y="312"/>
                  </a:lnTo>
                  <a:lnTo>
                    <a:pt x="377" y="315"/>
                  </a:lnTo>
                  <a:lnTo>
                    <a:pt x="373" y="318"/>
                  </a:lnTo>
                  <a:lnTo>
                    <a:pt x="372" y="321"/>
                  </a:lnTo>
                  <a:lnTo>
                    <a:pt x="370" y="326"/>
                  </a:lnTo>
                  <a:lnTo>
                    <a:pt x="372" y="328"/>
                  </a:lnTo>
                  <a:lnTo>
                    <a:pt x="374" y="329"/>
                  </a:lnTo>
                  <a:lnTo>
                    <a:pt x="376" y="328"/>
                  </a:lnTo>
                  <a:lnTo>
                    <a:pt x="382" y="326"/>
                  </a:lnTo>
                  <a:lnTo>
                    <a:pt x="386" y="323"/>
                  </a:lnTo>
                  <a:lnTo>
                    <a:pt x="390" y="320"/>
                  </a:lnTo>
                  <a:lnTo>
                    <a:pt x="392" y="319"/>
                  </a:lnTo>
                  <a:lnTo>
                    <a:pt x="394" y="320"/>
                  </a:lnTo>
                  <a:lnTo>
                    <a:pt x="396" y="320"/>
                  </a:lnTo>
                  <a:lnTo>
                    <a:pt x="399" y="325"/>
                  </a:lnTo>
                  <a:lnTo>
                    <a:pt x="401" y="331"/>
                  </a:lnTo>
                  <a:lnTo>
                    <a:pt x="403" y="337"/>
                  </a:lnTo>
                  <a:lnTo>
                    <a:pt x="406" y="343"/>
                  </a:lnTo>
                  <a:lnTo>
                    <a:pt x="408" y="349"/>
                  </a:lnTo>
                  <a:lnTo>
                    <a:pt x="411" y="352"/>
                  </a:lnTo>
                  <a:lnTo>
                    <a:pt x="414" y="352"/>
                  </a:lnTo>
                  <a:lnTo>
                    <a:pt x="417" y="351"/>
                  </a:lnTo>
                  <a:lnTo>
                    <a:pt x="418" y="344"/>
                  </a:lnTo>
                  <a:lnTo>
                    <a:pt x="419" y="340"/>
                  </a:lnTo>
                  <a:lnTo>
                    <a:pt x="418" y="334"/>
                  </a:lnTo>
                  <a:lnTo>
                    <a:pt x="417" y="329"/>
                  </a:lnTo>
                  <a:lnTo>
                    <a:pt x="415" y="325"/>
                  </a:lnTo>
                  <a:lnTo>
                    <a:pt x="414" y="320"/>
                  </a:lnTo>
                  <a:lnTo>
                    <a:pt x="414" y="316"/>
                  </a:lnTo>
                  <a:lnTo>
                    <a:pt x="414" y="310"/>
                  </a:lnTo>
                  <a:lnTo>
                    <a:pt x="415" y="308"/>
                  </a:lnTo>
                  <a:lnTo>
                    <a:pt x="417" y="304"/>
                  </a:lnTo>
                  <a:lnTo>
                    <a:pt x="419" y="303"/>
                  </a:lnTo>
                  <a:lnTo>
                    <a:pt x="422" y="303"/>
                  </a:lnTo>
                  <a:lnTo>
                    <a:pt x="431" y="313"/>
                  </a:lnTo>
                  <a:lnTo>
                    <a:pt x="442" y="327"/>
                  </a:lnTo>
                  <a:lnTo>
                    <a:pt x="445" y="331"/>
                  </a:lnTo>
                  <a:lnTo>
                    <a:pt x="447" y="333"/>
                  </a:lnTo>
                  <a:lnTo>
                    <a:pt x="449" y="336"/>
                  </a:lnTo>
                  <a:lnTo>
                    <a:pt x="449" y="337"/>
                  </a:lnTo>
                  <a:lnTo>
                    <a:pt x="450" y="338"/>
                  </a:lnTo>
                  <a:lnTo>
                    <a:pt x="454" y="337"/>
                  </a:lnTo>
                  <a:lnTo>
                    <a:pt x="457" y="333"/>
                  </a:lnTo>
                  <a:lnTo>
                    <a:pt x="462" y="327"/>
                  </a:lnTo>
                  <a:lnTo>
                    <a:pt x="464" y="325"/>
                  </a:lnTo>
                  <a:lnTo>
                    <a:pt x="466" y="324"/>
                  </a:lnTo>
                  <a:lnTo>
                    <a:pt x="470" y="324"/>
                  </a:lnTo>
                  <a:lnTo>
                    <a:pt x="472" y="325"/>
                  </a:lnTo>
                  <a:lnTo>
                    <a:pt x="474" y="327"/>
                  </a:lnTo>
                  <a:lnTo>
                    <a:pt x="476" y="329"/>
                  </a:lnTo>
                  <a:lnTo>
                    <a:pt x="480" y="329"/>
                  </a:lnTo>
                  <a:lnTo>
                    <a:pt x="482" y="328"/>
                  </a:lnTo>
                  <a:lnTo>
                    <a:pt x="484" y="324"/>
                  </a:lnTo>
                  <a:lnTo>
                    <a:pt x="486" y="317"/>
                  </a:lnTo>
                  <a:lnTo>
                    <a:pt x="487" y="315"/>
                  </a:lnTo>
                  <a:lnTo>
                    <a:pt x="489" y="313"/>
                  </a:lnTo>
                  <a:lnTo>
                    <a:pt x="492" y="313"/>
                  </a:lnTo>
                  <a:lnTo>
                    <a:pt x="496" y="315"/>
                  </a:lnTo>
                  <a:lnTo>
                    <a:pt x="499" y="317"/>
                  </a:lnTo>
                  <a:lnTo>
                    <a:pt x="502" y="319"/>
                  </a:lnTo>
                  <a:lnTo>
                    <a:pt x="513" y="332"/>
                  </a:lnTo>
                  <a:lnTo>
                    <a:pt x="527" y="342"/>
                  </a:lnTo>
                  <a:lnTo>
                    <a:pt x="532" y="345"/>
                  </a:lnTo>
                  <a:lnTo>
                    <a:pt x="538" y="350"/>
                  </a:lnTo>
                  <a:lnTo>
                    <a:pt x="539" y="354"/>
                  </a:lnTo>
                  <a:lnTo>
                    <a:pt x="540" y="359"/>
                  </a:lnTo>
                  <a:lnTo>
                    <a:pt x="540" y="361"/>
                  </a:lnTo>
                  <a:lnTo>
                    <a:pt x="541" y="362"/>
                  </a:lnTo>
                  <a:lnTo>
                    <a:pt x="544" y="361"/>
                  </a:lnTo>
                  <a:lnTo>
                    <a:pt x="545" y="360"/>
                  </a:lnTo>
                  <a:lnTo>
                    <a:pt x="548" y="358"/>
                  </a:lnTo>
                  <a:lnTo>
                    <a:pt x="551" y="357"/>
                  </a:lnTo>
                  <a:lnTo>
                    <a:pt x="554" y="354"/>
                  </a:lnTo>
                  <a:lnTo>
                    <a:pt x="559" y="354"/>
                  </a:lnTo>
                  <a:lnTo>
                    <a:pt x="562" y="354"/>
                  </a:lnTo>
                  <a:lnTo>
                    <a:pt x="565" y="354"/>
                  </a:lnTo>
                  <a:lnTo>
                    <a:pt x="567" y="352"/>
                  </a:lnTo>
                  <a:lnTo>
                    <a:pt x="568" y="350"/>
                  </a:lnTo>
                  <a:lnTo>
                    <a:pt x="565" y="346"/>
                  </a:lnTo>
                  <a:lnTo>
                    <a:pt x="562" y="344"/>
                  </a:lnTo>
                  <a:lnTo>
                    <a:pt x="559" y="336"/>
                  </a:lnTo>
                  <a:lnTo>
                    <a:pt x="559" y="331"/>
                  </a:lnTo>
                  <a:lnTo>
                    <a:pt x="559" y="328"/>
                  </a:lnTo>
                  <a:lnTo>
                    <a:pt x="561" y="327"/>
                  </a:lnTo>
                  <a:lnTo>
                    <a:pt x="563" y="325"/>
                  </a:lnTo>
                  <a:lnTo>
                    <a:pt x="567" y="323"/>
                  </a:lnTo>
                  <a:lnTo>
                    <a:pt x="571" y="321"/>
                  </a:lnTo>
                  <a:lnTo>
                    <a:pt x="574" y="320"/>
                  </a:lnTo>
                  <a:lnTo>
                    <a:pt x="579" y="320"/>
                  </a:lnTo>
                  <a:lnTo>
                    <a:pt x="582" y="321"/>
                  </a:lnTo>
                  <a:lnTo>
                    <a:pt x="585" y="324"/>
                  </a:lnTo>
                  <a:lnTo>
                    <a:pt x="587" y="325"/>
                  </a:lnTo>
                  <a:lnTo>
                    <a:pt x="593" y="321"/>
                  </a:lnTo>
                  <a:lnTo>
                    <a:pt x="597" y="317"/>
                  </a:lnTo>
                  <a:lnTo>
                    <a:pt x="603" y="312"/>
                  </a:lnTo>
                  <a:lnTo>
                    <a:pt x="609" y="309"/>
                  </a:lnTo>
                  <a:lnTo>
                    <a:pt x="614" y="308"/>
                  </a:lnTo>
                  <a:lnTo>
                    <a:pt x="620" y="309"/>
                  </a:lnTo>
                  <a:lnTo>
                    <a:pt x="624" y="310"/>
                  </a:lnTo>
                  <a:lnTo>
                    <a:pt x="626" y="311"/>
                  </a:lnTo>
                  <a:lnTo>
                    <a:pt x="628" y="308"/>
                  </a:lnTo>
                  <a:lnTo>
                    <a:pt x="629" y="305"/>
                  </a:lnTo>
                  <a:lnTo>
                    <a:pt x="631" y="300"/>
                  </a:lnTo>
                  <a:lnTo>
                    <a:pt x="634" y="295"/>
                  </a:lnTo>
                  <a:lnTo>
                    <a:pt x="638" y="293"/>
                  </a:lnTo>
                  <a:lnTo>
                    <a:pt x="644" y="292"/>
                  </a:lnTo>
                  <a:lnTo>
                    <a:pt x="651" y="287"/>
                  </a:lnTo>
                  <a:lnTo>
                    <a:pt x="658" y="283"/>
                  </a:lnTo>
                  <a:lnTo>
                    <a:pt x="660" y="280"/>
                  </a:lnTo>
                  <a:lnTo>
                    <a:pt x="662" y="278"/>
                  </a:lnTo>
                  <a:lnTo>
                    <a:pt x="668" y="277"/>
                  </a:lnTo>
                  <a:lnTo>
                    <a:pt x="675" y="277"/>
                  </a:lnTo>
                  <a:lnTo>
                    <a:pt x="681" y="278"/>
                  </a:lnTo>
                  <a:lnTo>
                    <a:pt x="686" y="280"/>
                  </a:lnTo>
                  <a:lnTo>
                    <a:pt x="696" y="283"/>
                  </a:lnTo>
                  <a:lnTo>
                    <a:pt x="706" y="284"/>
                  </a:lnTo>
                  <a:lnTo>
                    <a:pt x="715" y="284"/>
                  </a:lnTo>
                  <a:lnTo>
                    <a:pt x="724" y="283"/>
                  </a:lnTo>
                  <a:lnTo>
                    <a:pt x="739" y="278"/>
                  </a:lnTo>
                  <a:lnTo>
                    <a:pt x="755" y="275"/>
                  </a:lnTo>
                  <a:lnTo>
                    <a:pt x="769" y="272"/>
                  </a:lnTo>
                  <a:lnTo>
                    <a:pt x="785" y="271"/>
                  </a:lnTo>
                  <a:lnTo>
                    <a:pt x="791" y="272"/>
                  </a:lnTo>
                  <a:lnTo>
                    <a:pt x="799" y="274"/>
                  </a:lnTo>
                  <a:lnTo>
                    <a:pt x="802" y="274"/>
                  </a:lnTo>
                  <a:lnTo>
                    <a:pt x="806" y="276"/>
                  </a:lnTo>
                  <a:lnTo>
                    <a:pt x="808" y="277"/>
                  </a:lnTo>
                  <a:lnTo>
                    <a:pt x="809" y="279"/>
                  </a:lnTo>
                  <a:lnTo>
                    <a:pt x="808" y="285"/>
                  </a:lnTo>
                  <a:lnTo>
                    <a:pt x="807" y="291"/>
                  </a:lnTo>
                  <a:lnTo>
                    <a:pt x="805" y="295"/>
                  </a:lnTo>
                  <a:lnTo>
                    <a:pt x="802" y="301"/>
                  </a:lnTo>
                  <a:lnTo>
                    <a:pt x="805" y="304"/>
                  </a:lnTo>
                  <a:lnTo>
                    <a:pt x="808" y="307"/>
                  </a:lnTo>
                  <a:lnTo>
                    <a:pt x="813" y="307"/>
                  </a:lnTo>
                  <a:lnTo>
                    <a:pt x="816" y="307"/>
                  </a:lnTo>
                  <a:lnTo>
                    <a:pt x="828" y="308"/>
                  </a:lnTo>
                  <a:lnTo>
                    <a:pt x="839" y="308"/>
                  </a:lnTo>
                  <a:lnTo>
                    <a:pt x="849" y="311"/>
                  </a:lnTo>
                  <a:lnTo>
                    <a:pt x="859" y="316"/>
                  </a:lnTo>
                  <a:lnTo>
                    <a:pt x="863" y="318"/>
                  </a:lnTo>
                  <a:lnTo>
                    <a:pt x="865" y="321"/>
                  </a:lnTo>
                  <a:lnTo>
                    <a:pt x="867" y="325"/>
                  </a:lnTo>
                  <a:lnTo>
                    <a:pt x="867" y="328"/>
                  </a:lnTo>
                  <a:lnTo>
                    <a:pt x="867" y="336"/>
                  </a:lnTo>
                  <a:lnTo>
                    <a:pt x="866" y="340"/>
                  </a:lnTo>
                  <a:lnTo>
                    <a:pt x="867" y="341"/>
                  </a:lnTo>
                  <a:lnTo>
                    <a:pt x="869" y="342"/>
                  </a:lnTo>
                  <a:lnTo>
                    <a:pt x="871" y="343"/>
                  </a:lnTo>
                  <a:lnTo>
                    <a:pt x="875" y="343"/>
                  </a:lnTo>
                  <a:lnTo>
                    <a:pt x="879" y="345"/>
                  </a:lnTo>
                  <a:lnTo>
                    <a:pt x="881" y="346"/>
                  </a:lnTo>
                  <a:lnTo>
                    <a:pt x="883" y="349"/>
                  </a:lnTo>
                  <a:lnTo>
                    <a:pt x="886" y="352"/>
                  </a:lnTo>
                  <a:lnTo>
                    <a:pt x="889" y="359"/>
                  </a:lnTo>
                  <a:lnTo>
                    <a:pt x="891" y="367"/>
                  </a:lnTo>
                  <a:lnTo>
                    <a:pt x="893" y="375"/>
                  </a:lnTo>
                  <a:lnTo>
                    <a:pt x="894" y="383"/>
                  </a:lnTo>
                  <a:lnTo>
                    <a:pt x="893" y="390"/>
                  </a:lnTo>
                  <a:lnTo>
                    <a:pt x="890" y="397"/>
                  </a:lnTo>
                  <a:lnTo>
                    <a:pt x="888" y="401"/>
                  </a:lnTo>
                  <a:lnTo>
                    <a:pt x="883" y="405"/>
                  </a:lnTo>
                  <a:lnTo>
                    <a:pt x="870" y="413"/>
                  </a:lnTo>
                  <a:lnTo>
                    <a:pt x="857" y="422"/>
                  </a:lnTo>
                  <a:lnTo>
                    <a:pt x="852" y="425"/>
                  </a:lnTo>
                  <a:lnTo>
                    <a:pt x="847" y="430"/>
                  </a:lnTo>
                  <a:lnTo>
                    <a:pt x="848" y="435"/>
                  </a:lnTo>
                  <a:lnTo>
                    <a:pt x="850" y="440"/>
                  </a:lnTo>
                  <a:lnTo>
                    <a:pt x="856" y="441"/>
                  </a:lnTo>
                  <a:lnTo>
                    <a:pt x="859" y="440"/>
                  </a:lnTo>
                  <a:lnTo>
                    <a:pt x="863" y="439"/>
                  </a:lnTo>
                  <a:lnTo>
                    <a:pt x="866" y="437"/>
                  </a:lnTo>
                  <a:lnTo>
                    <a:pt x="870" y="434"/>
                  </a:lnTo>
                  <a:lnTo>
                    <a:pt x="872" y="433"/>
                  </a:lnTo>
                  <a:lnTo>
                    <a:pt x="875" y="431"/>
                  </a:lnTo>
                  <a:lnTo>
                    <a:pt x="879" y="431"/>
                  </a:lnTo>
                  <a:lnTo>
                    <a:pt x="882" y="432"/>
                  </a:lnTo>
                  <a:lnTo>
                    <a:pt x="885" y="433"/>
                  </a:lnTo>
                  <a:lnTo>
                    <a:pt x="890" y="437"/>
                  </a:lnTo>
                  <a:lnTo>
                    <a:pt x="895" y="442"/>
                  </a:lnTo>
                  <a:lnTo>
                    <a:pt x="898" y="448"/>
                  </a:lnTo>
                  <a:lnTo>
                    <a:pt x="901" y="453"/>
                  </a:lnTo>
                  <a:lnTo>
                    <a:pt x="901" y="456"/>
                  </a:lnTo>
                  <a:lnTo>
                    <a:pt x="901" y="458"/>
                  </a:lnTo>
                  <a:lnTo>
                    <a:pt x="901" y="460"/>
                  </a:lnTo>
                  <a:lnTo>
                    <a:pt x="898" y="463"/>
                  </a:lnTo>
                  <a:lnTo>
                    <a:pt x="897" y="465"/>
                  </a:lnTo>
                  <a:lnTo>
                    <a:pt x="894" y="466"/>
                  </a:lnTo>
                  <a:lnTo>
                    <a:pt x="890" y="467"/>
                  </a:lnTo>
                  <a:lnTo>
                    <a:pt x="886" y="468"/>
                  </a:lnTo>
                  <a:lnTo>
                    <a:pt x="878" y="468"/>
                  </a:lnTo>
                  <a:lnTo>
                    <a:pt x="869" y="470"/>
                  </a:lnTo>
                  <a:lnTo>
                    <a:pt x="865" y="471"/>
                  </a:lnTo>
                  <a:lnTo>
                    <a:pt x="862" y="473"/>
                  </a:lnTo>
                  <a:lnTo>
                    <a:pt x="858" y="475"/>
                  </a:lnTo>
                  <a:lnTo>
                    <a:pt x="857" y="479"/>
                  </a:lnTo>
                  <a:lnTo>
                    <a:pt x="856" y="488"/>
                  </a:lnTo>
                  <a:lnTo>
                    <a:pt x="857" y="496"/>
                  </a:lnTo>
                  <a:lnTo>
                    <a:pt x="858" y="505"/>
                  </a:lnTo>
                  <a:lnTo>
                    <a:pt x="857" y="514"/>
                  </a:lnTo>
                  <a:lnTo>
                    <a:pt x="854" y="520"/>
                  </a:lnTo>
                  <a:lnTo>
                    <a:pt x="850" y="522"/>
                  </a:lnTo>
                  <a:lnTo>
                    <a:pt x="846" y="524"/>
                  </a:lnTo>
                  <a:lnTo>
                    <a:pt x="841" y="524"/>
                  </a:lnTo>
                  <a:lnTo>
                    <a:pt x="831" y="523"/>
                  </a:lnTo>
                  <a:lnTo>
                    <a:pt x="821" y="521"/>
                  </a:lnTo>
                  <a:lnTo>
                    <a:pt x="813" y="520"/>
                  </a:lnTo>
                  <a:lnTo>
                    <a:pt x="807" y="520"/>
                  </a:lnTo>
                  <a:lnTo>
                    <a:pt x="802" y="521"/>
                  </a:lnTo>
                  <a:lnTo>
                    <a:pt x="798" y="523"/>
                  </a:lnTo>
                  <a:lnTo>
                    <a:pt x="790" y="529"/>
                  </a:lnTo>
                  <a:lnTo>
                    <a:pt x="780" y="536"/>
                  </a:lnTo>
                  <a:lnTo>
                    <a:pt x="771" y="538"/>
                  </a:lnTo>
                  <a:lnTo>
                    <a:pt x="761" y="539"/>
                  </a:lnTo>
                  <a:lnTo>
                    <a:pt x="752" y="538"/>
                  </a:lnTo>
                  <a:lnTo>
                    <a:pt x="743" y="537"/>
                  </a:lnTo>
                  <a:lnTo>
                    <a:pt x="733" y="533"/>
                  </a:lnTo>
                  <a:lnTo>
                    <a:pt x="723" y="529"/>
                  </a:lnTo>
                  <a:lnTo>
                    <a:pt x="718" y="527"/>
                  </a:lnTo>
                  <a:lnTo>
                    <a:pt x="715" y="523"/>
                  </a:lnTo>
                  <a:lnTo>
                    <a:pt x="711" y="519"/>
                  </a:lnTo>
                  <a:lnTo>
                    <a:pt x="709" y="514"/>
                  </a:lnTo>
                  <a:lnTo>
                    <a:pt x="708" y="498"/>
                  </a:lnTo>
                  <a:lnTo>
                    <a:pt x="708" y="484"/>
                  </a:lnTo>
                  <a:lnTo>
                    <a:pt x="707" y="478"/>
                  </a:lnTo>
                  <a:lnTo>
                    <a:pt x="704" y="472"/>
                  </a:lnTo>
                  <a:lnTo>
                    <a:pt x="699" y="466"/>
                  </a:lnTo>
                  <a:lnTo>
                    <a:pt x="688" y="460"/>
                  </a:lnTo>
                  <a:lnTo>
                    <a:pt x="692" y="470"/>
                  </a:lnTo>
                  <a:lnTo>
                    <a:pt x="694" y="480"/>
                  </a:lnTo>
                  <a:lnTo>
                    <a:pt x="694" y="490"/>
                  </a:lnTo>
                  <a:lnTo>
                    <a:pt x="693" y="499"/>
                  </a:lnTo>
                  <a:lnTo>
                    <a:pt x="692" y="504"/>
                  </a:lnTo>
                  <a:lnTo>
                    <a:pt x="691" y="508"/>
                  </a:lnTo>
                  <a:lnTo>
                    <a:pt x="688" y="513"/>
                  </a:lnTo>
                  <a:lnTo>
                    <a:pt x="685" y="516"/>
                  </a:lnTo>
                  <a:lnTo>
                    <a:pt x="682" y="520"/>
                  </a:lnTo>
                  <a:lnTo>
                    <a:pt x="678" y="522"/>
                  </a:lnTo>
                  <a:lnTo>
                    <a:pt x="673" y="525"/>
                  </a:lnTo>
                  <a:lnTo>
                    <a:pt x="668" y="527"/>
                  </a:lnTo>
                  <a:lnTo>
                    <a:pt x="658" y="530"/>
                  </a:lnTo>
                  <a:lnTo>
                    <a:pt x="642" y="533"/>
                  </a:lnTo>
                  <a:lnTo>
                    <a:pt x="635" y="535"/>
                  </a:lnTo>
                  <a:lnTo>
                    <a:pt x="627" y="536"/>
                  </a:lnTo>
                  <a:lnTo>
                    <a:pt x="621" y="535"/>
                  </a:lnTo>
                  <a:lnTo>
                    <a:pt x="618" y="533"/>
                  </a:lnTo>
                  <a:lnTo>
                    <a:pt x="616" y="531"/>
                  </a:lnTo>
                  <a:lnTo>
                    <a:pt x="613" y="529"/>
                  </a:lnTo>
                  <a:lnTo>
                    <a:pt x="610" y="528"/>
                  </a:lnTo>
                  <a:lnTo>
                    <a:pt x="608" y="528"/>
                  </a:lnTo>
                  <a:lnTo>
                    <a:pt x="601" y="531"/>
                  </a:lnTo>
                  <a:lnTo>
                    <a:pt x="600" y="532"/>
                  </a:lnTo>
                  <a:lnTo>
                    <a:pt x="601" y="532"/>
                  </a:lnTo>
                  <a:lnTo>
                    <a:pt x="604" y="532"/>
                  </a:lnTo>
                  <a:lnTo>
                    <a:pt x="608" y="532"/>
                  </a:lnTo>
                  <a:lnTo>
                    <a:pt x="609" y="532"/>
                  </a:lnTo>
                  <a:lnTo>
                    <a:pt x="608" y="533"/>
                  </a:lnTo>
                  <a:lnTo>
                    <a:pt x="601" y="536"/>
                  </a:lnTo>
                  <a:lnTo>
                    <a:pt x="600" y="536"/>
                  </a:lnTo>
                  <a:lnTo>
                    <a:pt x="598" y="536"/>
                  </a:lnTo>
                  <a:lnTo>
                    <a:pt x="596" y="535"/>
                  </a:lnTo>
                  <a:lnTo>
                    <a:pt x="595" y="533"/>
                  </a:lnTo>
                  <a:lnTo>
                    <a:pt x="594" y="530"/>
                  </a:lnTo>
                  <a:lnTo>
                    <a:pt x="593" y="528"/>
                  </a:lnTo>
                  <a:lnTo>
                    <a:pt x="590" y="522"/>
                  </a:lnTo>
                  <a:lnTo>
                    <a:pt x="588" y="520"/>
                  </a:lnTo>
                  <a:lnTo>
                    <a:pt x="587" y="519"/>
                  </a:lnTo>
                  <a:lnTo>
                    <a:pt x="586" y="520"/>
                  </a:lnTo>
                  <a:lnTo>
                    <a:pt x="585" y="523"/>
                  </a:lnTo>
                  <a:lnTo>
                    <a:pt x="581" y="530"/>
                  </a:lnTo>
                  <a:lnTo>
                    <a:pt x="578" y="535"/>
                  </a:lnTo>
                  <a:lnTo>
                    <a:pt x="576" y="537"/>
                  </a:lnTo>
                  <a:lnTo>
                    <a:pt x="571" y="538"/>
                  </a:lnTo>
                  <a:lnTo>
                    <a:pt x="567" y="539"/>
                  </a:lnTo>
                  <a:lnTo>
                    <a:pt x="561" y="539"/>
                  </a:lnTo>
                  <a:lnTo>
                    <a:pt x="557" y="538"/>
                  </a:lnTo>
                  <a:lnTo>
                    <a:pt x="555" y="536"/>
                  </a:lnTo>
                  <a:lnTo>
                    <a:pt x="555" y="533"/>
                  </a:lnTo>
                  <a:lnTo>
                    <a:pt x="556" y="530"/>
                  </a:lnTo>
                  <a:lnTo>
                    <a:pt x="556" y="527"/>
                  </a:lnTo>
                  <a:lnTo>
                    <a:pt x="556" y="522"/>
                  </a:lnTo>
                  <a:lnTo>
                    <a:pt x="555" y="519"/>
                  </a:lnTo>
                  <a:lnTo>
                    <a:pt x="554" y="516"/>
                  </a:lnTo>
                  <a:lnTo>
                    <a:pt x="552" y="514"/>
                  </a:lnTo>
                  <a:lnTo>
                    <a:pt x="549" y="515"/>
                  </a:lnTo>
                  <a:lnTo>
                    <a:pt x="548" y="516"/>
                  </a:lnTo>
                  <a:lnTo>
                    <a:pt x="546" y="521"/>
                  </a:lnTo>
                  <a:lnTo>
                    <a:pt x="545" y="529"/>
                  </a:lnTo>
                  <a:lnTo>
                    <a:pt x="544" y="533"/>
                  </a:lnTo>
                  <a:lnTo>
                    <a:pt x="543" y="537"/>
                  </a:lnTo>
                  <a:lnTo>
                    <a:pt x="541" y="539"/>
                  </a:lnTo>
                  <a:lnTo>
                    <a:pt x="539" y="540"/>
                  </a:lnTo>
                  <a:lnTo>
                    <a:pt x="536" y="540"/>
                  </a:lnTo>
                  <a:lnTo>
                    <a:pt x="533" y="539"/>
                  </a:lnTo>
                  <a:lnTo>
                    <a:pt x="528" y="537"/>
                  </a:lnTo>
                  <a:lnTo>
                    <a:pt x="524" y="537"/>
                  </a:lnTo>
                  <a:lnTo>
                    <a:pt x="522" y="538"/>
                  </a:lnTo>
                  <a:lnTo>
                    <a:pt x="520" y="540"/>
                  </a:lnTo>
                  <a:lnTo>
                    <a:pt x="519" y="541"/>
                  </a:lnTo>
                  <a:lnTo>
                    <a:pt x="517" y="543"/>
                  </a:lnTo>
                  <a:lnTo>
                    <a:pt x="515" y="543"/>
                  </a:lnTo>
                  <a:lnTo>
                    <a:pt x="511" y="540"/>
                  </a:lnTo>
                  <a:lnTo>
                    <a:pt x="506" y="539"/>
                  </a:lnTo>
                  <a:lnTo>
                    <a:pt x="504" y="539"/>
                  </a:lnTo>
                  <a:lnTo>
                    <a:pt x="502" y="540"/>
                  </a:lnTo>
                  <a:lnTo>
                    <a:pt x="502" y="543"/>
                  </a:lnTo>
                  <a:lnTo>
                    <a:pt x="500" y="544"/>
                  </a:lnTo>
                  <a:lnTo>
                    <a:pt x="499" y="545"/>
                  </a:lnTo>
                  <a:lnTo>
                    <a:pt x="497" y="543"/>
                  </a:lnTo>
                  <a:lnTo>
                    <a:pt x="494" y="538"/>
                  </a:lnTo>
                  <a:lnTo>
                    <a:pt x="491" y="536"/>
                  </a:lnTo>
                  <a:lnTo>
                    <a:pt x="488" y="533"/>
                  </a:lnTo>
                  <a:lnTo>
                    <a:pt x="482" y="537"/>
                  </a:lnTo>
                  <a:lnTo>
                    <a:pt x="475" y="543"/>
                  </a:lnTo>
                  <a:lnTo>
                    <a:pt x="473" y="541"/>
                  </a:lnTo>
                  <a:lnTo>
                    <a:pt x="471" y="540"/>
                  </a:lnTo>
                  <a:lnTo>
                    <a:pt x="463" y="537"/>
                  </a:lnTo>
                  <a:lnTo>
                    <a:pt x="456" y="537"/>
                  </a:lnTo>
                  <a:lnTo>
                    <a:pt x="448" y="537"/>
                  </a:lnTo>
                  <a:lnTo>
                    <a:pt x="440" y="536"/>
                  </a:lnTo>
                  <a:lnTo>
                    <a:pt x="437" y="535"/>
                  </a:lnTo>
                  <a:lnTo>
                    <a:pt x="434" y="533"/>
                  </a:lnTo>
                  <a:lnTo>
                    <a:pt x="431" y="532"/>
                  </a:lnTo>
                  <a:lnTo>
                    <a:pt x="430" y="529"/>
                  </a:lnTo>
                  <a:lnTo>
                    <a:pt x="430" y="523"/>
                  </a:lnTo>
                  <a:lnTo>
                    <a:pt x="430" y="517"/>
                  </a:lnTo>
                  <a:lnTo>
                    <a:pt x="433" y="508"/>
                  </a:lnTo>
                  <a:lnTo>
                    <a:pt x="435" y="498"/>
                  </a:lnTo>
                  <a:lnTo>
                    <a:pt x="437" y="488"/>
                  </a:lnTo>
                  <a:lnTo>
                    <a:pt x="435" y="478"/>
                  </a:lnTo>
                  <a:lnTo>
                    <a:pt x="434" y="471"/>
                  </a:lnTo>
                  <a:lnTo>
                    <a:pt x="432" y="468"/>
                  </a:lnTo>
                  <a:lnTo>
                    <a:pt x="430" y="468"/>
                  </a:lnTo>
                  <a:lnTo>
                    <a:pt x="427" y="472"/>
                  </a:lnTo>
                  <a:lnTo>
                    <a:pt x="423" y="480"/>
                  </a:lnTo>
                  <a:lnTo>
                    <a:pt x="419" y="488"/>
                  </a:lnTo>
                  <a:lnTo>
                    <a:pt x="417" y="495"/>
                  </a:lnTo>
                  <a:lnTo>
                    <a:pt x="416" y="497"/>
                  </a:lnTo>
                  <a:lnTo>
                    <a:pt x="414" y="496"/>
                  </a:lnTo>
                  <a:lnTo>
                    <a:pt x="411" y="490"/>
                  </a:lnTo>
                  <a:lnTo>
                    <a:pt x="410" y="486"/>
                  </a:lnTo>
                  <a:lnTo>
                    <a:pt x="409" y="483"/>
                  </a:lnTo>
                  <a:lnTo>
                    <a:pt x="407" y="483"/>
                  </a:lnTo>
                  <a:lnTo>
                    <a:pt x="405" y="486"/>
                  </a:lnTo>
                  <a:lnTo>
                    <a:pt x="402" y="492"/>
                  </a:lnTo>
                  <a:lnTo>
                    <a:pt x="401" y="495"/>
                  </a:lnTo>
                  <a:lnTo>
                    <a:pt x="399" y="495"/>
                  </a:lnTo>
                  <a:lnTo>
                    <a:pt x="398" y="494"/>
                  </a:lnTo>
                  <a:lnTo>
                    <a:pt x="397" y="492"/>
                  </a:lnTo>
                  <a:lnTo>
                    <a:pt x="398" y="502"/>
                  </a:lnTo>
                  <a:lnTo>
                    <a:pt x="399" y="508"/>
                  </a:lnTo>
                  <a:lnTo>
                    <a:pt x="398" y="514"/>
                  </a:lnTo>
                  <a:lnTo>
                    <a:pt x="396" y="519"/>
                  </a:lnTo>
                  <a:lnTo>
                    <a:pt x="392" y="523"/>
                  </a:lnTo>
                  <a:lnTo>
                    <a:pt x="386" y="528"/>
                  </a:lnTo>
                  <a:lnTo>
                    <a:pt x="382" y="530"/>
                  </a:lnTo>
                  <a:lnTo>
                    <a:pt x="375" y="532"/>
                  </a:lnTo>
                  <a:lnTo>
                    <a:pt x="369" y="532"/>
                  </a:lnTo>
                  <a:lnTo>
                    <a:pt x="364" y="531"/>
                  </a:lnTo>
                  <a:lnTo>
                    <a:pt x="359" y="528"/>
                  </a:lnTo>
                  <a:lnTo>
                    <a:pt x="357" y="525"/>
                  </a:lnTo>
                  <a:lnTo>
                    <a:pt x="356" y="523"/>
                  </a:lnTo>
                  <a:lnTo>
                    <a:pt x="354" y="521"/>
                  </a:lnTo>
                  <a:lnTo>
                    <a:pt x="352" y="517"/>
                  </a:lnTo>
                  <a:lnTo>
                    <a:pt x="346" y="521"/>
                  </a:lnTo>
                  <a:lnTo>
                    <a:pt x="342" y="522"/>
                  </a:lnTo>
                  <a:lnTo>
                    <a:pt x="340" y="519"/>
                  </a:lnTo>
                  <a:lnTo>
                    <a:pt x="339" y="514"/>
                  </a:lnTo>
                  <a:lnTo>
                    <a:pt x="336" y="511"/>
                  </a:lnTo>
                  <a:lnTo>
                    <a:pt x="335" y="507"/>
                  </a:lnTo>
                  <a:lnTo>
                    <a:pt x="327" y="510"/>
                  </a:lnTo>
                  <a:lnTo>
                    <a:pt x="321" y="510"/>
                  </a:lnTo>
                  <a:lnTo>
                    <a:pt x="320" y="506"/>
                  </a:lnTo>
                  <a:lnTo>
                    <a:pt x="319" y="502"/>
                  </a:lnTo>
                  <a:lnTo>
                    <a:pt x="318" y="497"/>
                  </a:lnTo>
                  <a:lnTo>
                    <a:pt x="317" y="494"/>
                  </a:lnTo>
                  <a:lnTo>
                    <a:pt x="310" y="497"/>
                  </a:lnTo>
                  <a:lnTo>
                    <a:pt x="307" y="498"/>
                  </a:lnTo>
                  <a:lnTo>
                    <a:pt x="308" y="491"/>
                  </a:lnTo>
                  <a:lnTo>
                    <a:pt x="308" y="486"/>
                  </a:lnTo>
                  <a:lnTo>
                    <a:pt x="309" y="482"/>
                  </a:lnTo>
                  <a:lnTo>
                    <a:pt x="309" y="476"/>
                  </a:lnTo>
                  <a:lnTo>
                    <a:pt x="309" y="474"/>
                  </a:lnTo>
                  <a:lnTo>
                    <a:pt x="308" y="472"/>
                  </a:lnTo>
                  <a:lnTo>
                    <a:pt x="308" y="470"/>
                  </a:lnTo>
                  <a:lnTo>
                    <a:pt x="305" y="468"/>
                  </a:lnTo>
                  <a:lnTo>
                    <a:pt x="301" y="474"/>
                  </a:lnTo>
                  <a:lnTo>
                    <a:pt x="297" y="481"/>
                  </a:lnTo>
                  <a:lnTo>
                    <a:pt x="296" y="487"/>
                  </a:lnTo>
                  <a:lnTo>
                    <a:pt x="295" y="490"/>
                  </a:lnTo>
                  <a:lnTo>
                    <a:pt x="296" y="495"/>
                  </a:lnTo>
                  <a:lnTo>
                    <a:pt x="296" y="500"/>
                  </a:lnTo>
                  <a:lnTo>
                    <a:pt x="297" y="506"/>
                  </a:lnTo>
                  <a:lnTo>
                    <a:pt x="297" y="510"/>
                  </a:lnTo>
                  <a:lnTo>
                    <a:pt x="297" y="513"/>
                  </a:lnTo>
                  <a:lnTo>
                    <a:pt x="296" y="513"/>
                  </a:lnTo>
                  <a:lnTo>
                    <a:pt x="293" y="511"/>
                  </a:lnTo>
                  <a:lnTo>
                    <a:pt x="288" y="505"/>
                  </a:lnTo>
                  <a:lnTo>
                    <a:pt x="286" y="504"/>
                  </a:lnTo>
                  <a:lnTo>
                    <a:pt x="284" y="503"/>
                  </a:lnTo>
                  <a:lnTo>
                    <a:pt x="280" y="504"/>
                  </a:lnTo>
                  <a:lnTo>
                    <a:pt x="277" y="506"/>
                  </a:lnTo>
                  <a:lnTo>
                    <a:pt x="276" y="507"/>
                  </a:lnTo>
                  <a:lnTo>
                    <a:pt x="275" y="507"/>
                  </a:lnTo>
                  <a:lnTo>
                    <a:pt x="272" y="506"/>
                  </a:lnTo>
                  <a:lnTo>
                    <a:pt x="271" y="505"/>
                  </a:lnTo>
                  <a:lnTo>
                    <a:pt x="269" y="500"/>
                  </a:lnTo>
                  <a:lnTo>
                    <a:pt x="268" y="496"/>
                  </a:lnTo>
                  <a:lnTo>
                    <a:pt x="266" y="492"/>
                  </a:lnTo>
                  <a:lnTo>
                    <a:pt x="264" y="489"/>
                  </a:lnTo>
                  <a:lnTo>
                    <a:pt x="262" y="486"/>
                  </a:lnTo>
                  <a:lnTo>
                    <a:pt x="260" y="483"/>
                  </a:lnTo>
                  <a:lnTo>
                    <a:pt x="256" y="482"/>
                  </a:lnTo>
                  <a:lnTo>
                    <a:pt x="253" y="481"/>
                  </a:lnTo>
                  <a:lnTo>
                    <a:pt x="252" y="473"/>
                  </a:lnTo>
                  <a:lnTo>
                    <a:pt x="252" y="467"/>
                  </a:lnTo>
                  <a:lnTo>
                    <a:pt x="253" y="460"/>
                  </a:lnTo>
                  <a:lnTo>
                    <a:pt x="253" y="456"/>
                  </a:lnTo>
                  <a:lnTo>
                    <a:pt x="253" y="453"/>
                  </a:lnTo>
                  <a:lnTo>
                    <a:pt x="251" y="447"/>
                  </a:lnTo>
                  <a:lnTo>
                    <a:pt x="247" y="439"/>
                  </a:lnTo>
                  <a:lnTo>
                    <a:pt x="244" y="434"/>
                  </a:lnTo>
                  <a:lnTo>
                    <a:pt x="244" y="432"/>
                  </a:lnTo>
                  <a:lnTo>
                    <a:pt x="244" y="430"/>
                  </a:lnTo>
                  <a:lnTo>
                    <a:pt x="245" y="426"/>
                  </a:lnTo>
                  <a:lnTo>
                    <a:pt x="247" y="422"/>
                  </a:lnTo>
                  <a:lnTo>
                    <a:pt x="246" y="417"/>
                  </a:lnTo>
                  <a:lnTo>
                    <a:pt x="245" y="413"/>
                  </a:lnTo>
                  <a:lnTo>
                    <a:pt x="239" y="409"/>
                  </a:lnTo>
                  <a:lnTo>
                    <a:pt x="232" y="402"/>
                  </a:lnTo>
                  <a:lnTo>
                    <a:pt x="230" y="394"/>
                  </a:lnTo>
                  <a:lnTo>
                    <a:pt x="229" y="386"/>
                  </a:lnTo>
                  <a:lnTo>
                    <a:pt x="229" y="377"/>
                  </a:lnTo>
                  <a:lnTo>
                    <a:pt x="231" y="369"/>
                  </a:lnTo>
                  <a:lnTo>
                    <a:pt x="234" y="360"/>
                  </a:lnTo>
                  <a:lnTo>
                    <a:pt x="236" y="351"/>
                  </a:lnTo>
                  <a:lnTo>
                    <a:pt x="239" y="342"/>
                  </a:lnTo>
                  <a:lnTo>
                    <a:pt x="243" y="334"/>
                  </a:lnTo>
                  <a:lnTo>
                    <a:pt x="248" y="326"/>
                  </a:lnTo>
                  <a:lnTo>
                    <a:pt x="252" y="318"/>
                  </a:lnTo>
                  <a:lnTo>
                    <a:pt x="253" y="313"/>
                  </a:lnTo>
                  <a:lnTo>
                    <a:pt x="253" y="309"/>
                  </a:lnTo>
                  <a:lnTo>
                    <a:pt x="252" y="304"/>
                  </a:lnTo>
                  <a:lnTo>
                    <a:pt x="251" y="300"/>
                  </a:lnTo>
                  <a:lnTo>
                    <a:pt x="250" y="294"/>
                  </a:lnTo>
                  <a:lnTo>
                    <a:pt x="248" y="288"/>
                  </a:lnTo>
                  <a:lnTo>
                    <a:pt x="248" y="277"/>
                  </a:lnTo>
                  <a:lnTo>
                    <a:pt x="248" y="266"/>
                  </a:lnTo>
                  <a:lnTo>
                    <a:pt x="246" y="260"/>
                  </a:lnTo>
                  <a:lnTo>
                    <a:pt x="243" y="255"/>
                  </a:lnTo>
                  <a:lnTo>
                    <a:pt x="238" y="251"/>
                  </a:lnTo>
                  <a:lnTo>
                    <a:pt x="235" y="246"/>
                  </a:lnTo>
                  <a:lnTo>
                    <a:pt x="230" y="242"/>
                  </a:lnTo>
                  <a:lnTo>
                    <a:pt x="226" y="237"/>
                  </a:lnTo>
                  <a:lnTo>
                    <a:pt x="222" y="232"/>
                  </a:lnTo>
                  <a:lnTo>
                    <a:pt x="220" y="227"/>
                  </a:lnTo>
                  <a:lnTo>
                    <a:pt x="220" y="219"/>
                  </a:lnTo>
                  <a:lnTo>
                    <a:pt x="220" y="213"/>
                  </a:lnTo>
                  <a:lnTo>
                    <a:pt x="220" y="207"/>
                  </a:lnTo>
                  <a:lnTo>
                    <a:pt x="215" y="198"/>
                  </a:lnTo>
                  <a:lnTo>
                    <a:pt x="211" y="190"/>
                  </a:lnTo>
                  <a:lnTo>
                    <a:pt x="206" y="181"/>
                  </a:lnTo>
                  <a:lnTo>
                    <a:pt x="205" y="175"/>
                  </a:lnTo>
                  <a:lnTo>
                    <a:pt x="203" y="169"/>
                  </a:lnTo>
                  <a:lnTo>
                    <a:pt x="199" y="164"/>
                  </a:lnTo>
                  <a:lnTo>
                    <a:pt x="195" y="159"/>
                  </a:lnTo>
                  <a:lnTo>
                    <a:pt x="188" y="162"/>
                  </a:lnTo>
                  <a:lnTo>
                    <a:pt x="182" y="165"/>
                  </a:lnTo>
                  <a:lnTo>
                    <a:pt x="177" y="171"/>
                  </a:lnTo>
                  <a:lnTo>
                    <a:pt x="172" y="175"/>
                  </a:lnTo>
                  <a:lnTo>
                    <a:pt x="166" y="180"/>
                  </a:lnTo>
                  <a:lnTo>
                    <a:pt x="161" y="182"/>
                  </a:lnTo>
                  <a:lnTo>
                    <a:pt x="157" y="183"/>
                  </a:lnTo>
                  <a:lnTo>
                    <a:pt x="153" y="183"/>
                  </a:lnTo>
                  <a:lnTo>
                    <a:pt x="148" y="182"/>
                  </a:lnTo>
                  <a:lnTo>
                    <a:pt x="142" y="181"/>
                  </a:lnTo>
                  <a:lnTo>
                    <a:pt x="134" y="178"/>
                  </a:lnTo>
                  <a:lnTo>
                    <a:pt x="126" y="175"/>
                  </a:lnTo>
                  <a:lnTo>
                    <a:pt x="123" y="175"/>
                  </a:lnTo>
                  <a:lnTo>
                    <a:pt x="118" y="175"/>
                  </a:lnTo>
                  <a:lnTo>
                    <a:pt x="114" y="175"/>
                  </a:lnTo>
                  <a:lnTo>
                    <a:pt x="111" y="177"/>
                  </a:lnTo>
                  <a:lnTo>
                    <a:pt x="104" y="182"/>
                  </a:lnTo>
                  <a:lnTo>
                    <a:pt x="98" y="188"/>
                  </a:lnTo>
                  <a:lnTo>
                    <a:pt x="96" y="190"/>
                  </a:lnTo>
                  <a:lnTo>
                    <a:pt x="92" y="191"/>
                  </a:lnTo>
                  <a:lnTo>
                    <a:pt x="89" y="191"/>
                  </a:lnTo>
                  <a:lnTo>
                    <a:pt x="85" y="189"/>
                  </a:lnTo>
                  <a:lnTo>
                    <a:pt x="82" y="183"/>
                  </a:lnTo>
                  <a:lnTo>
                    <a:pt x="82" y="180"/>
                  </a:lnTo>
                  <a:lnTo>
                    <a:pt x="83" y="175"/>
                  </a:lnTo>
                  <a:lnTo>
                    <a:pt x="87" y="171"/>
                  </a:lnTo>
                  <a:lnTo>
                    <a:pt x="89" y="167"/>
                  </a:lnTo>
                  <a:lnTo>
                    <a:pt x="91" y="165"/>
                  </a:lnTo>
                  <a:lnTo>
                    <a:pt x="91" y="161"/>
                  </a:lnTo>
                  <a:lnTo>
                    <a:pt x="90" y="156"/>
                  </a:lnTo>
                  <a:lnTo>
                    <a:pt x="77" y="153"/>
                  </a:lnTo>
                  <a:lnTo>
                    <a:pt x="67" y="152"/>
                  </a:lnTo>
                  <a:lnTo>
                    <a:pt x="61" y="150"/>
                  </a:lnTo>
                  <a:lnTo>
                    <a:pt x="57" y="148"/>
                  </a:lnTo>
                  <a:lnTo>
                    <a:pt x="52" y="145"/>
                  </a:lnTo>
                  <a:lnTo>
                    <a:pt x="48" y="138"/>
                  </a:lnTo>
                  <a:lnTo>
                    <a:pt x="47" y="132"/>
                  </a:lnTo>
                  <a:lnTo>
                    <a:pt x="47" y="126"/>
                  </a:lnTo>
                  <a:lnTo>
                    <a:pt x="49" y="122"/>
                  </a:lnTo>
                  <a:lnTo>
                    <a:pt x="50" y="118"/>
                  </a:lnTo>
                  <a:lnTo>
                    <a:pt x="50" y="115"/>
                  </a:lnTo>
                  <a:lnTo>
                    <a:pt x="48" y="110"/>
                  </a:lnTo>
                  <a:lnTo>
                    <a:pt x="44" y="107"/>
                  </a:lnTo>
                  <a:lnTo>
                    <a:pt x="42" y="105"/>
                  </a:lnTo>
                  <a:lnTo>
                    <a:pt x="35" y="98"/>
                  </a:lnTo>
                  <a:lnTo>
                    <a:pt x="28" y="92"/>
                  </a:lnTo>
                  <a:lnTo>
                    <a:pt x="20" y="88"/>
                  </a:lnTo>
                  <a:lnTo>
                    <a:pt x="11" y="83"/>
                  </a:lnTo>
                  <a:lnTo>
                    <a:pt x="7" y="81"/>
                  </a:lnTo>
                  <a:lnTo>
                    <a:pt x="3" y="79"/>
                  </a:lnTo>
                  <a:lnTo>
                    <a:pt x="1" y="75"/>
                  </a:lnTo>
                  <a:lnTo>
                    <a:pt x="0" y="69"/>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8" name="Freeform 645"/>
            <p:cNvSpPr>
              <a:spLocks/>
            </p:cNvSpPr>
            <p:nvPr/>
          </p:nvSpPr>
          <p:spPr bwMode="gray">
            <a:xfrm>
              <a:off x="3360738" y="2443163"/>
              <a:ext cx="285750" cy="173038"/>
            </a:xfrm>
            <a:custGeom>
              <a:avLst/>
              <a:gdLst/>
              <a:ahLst/>
              <a:cxnLst>
                <a:cxn ang="0">
                  <a:pos x="7" y="40"/>
                </a:cxn>
                <a:cxn ang="0">
                  <a:pos x="41" y="1"/>
                </a:cxn>
                <a:cxn ang="0">
                  <a:pos x="116" y="23"/>
                </a:cxn>
                <a:cxn ang="0">
                  <a:pos x="158" y="32"/>
                </a:cxn>
                <a:cxn ang="0">
                  <a:pos x="193" y="99"/>
                </a:cxn>
                <a:cxn ang="0">
                  <a:pos x="237" y="104"/>
                </a:cxn>
                <a:cxn ang="0">
                  <a:pos x="294" y="90"/>
                </a:cxn>
                <a:cxn ang="0">
                  <a:pos x="285" y="126"/>
                </a:cxn>
                <a:cxn ang="0">
                  <a:pos x="339" y="152"/>
                </a:cxn>
                <a:cxn ang="0">
                  <a:pos x="396" y="194"/>
                </a:cxn>
                <a:cxn ang="0">
                  <a:pos x="346" y="201"/>
                </a:cxn>
                <a:cxn ang="0">
                  <a:pos x="327" y="222"/>
                </a:cxn>
                <a:cxn ang="0">
                  <a:pos x="350" y="242"/>
                </a:cxn>
                <a:cxn ang="0">
                  <a:pos x="370" y="267"/>
                </a:cxn>
                <a:cxn ang="0">
                  <a:pos x="398" y="293"/>
                </a:cxn>
                <a:cxn ang="0">
                  <a:pos x="374" y="329"/>
                </a:cxn>
                <a:cxn ang="0">
                  <a:pos x="406" y="343"/>
                </a:cxn>
                <a:cxn ang="0">
                  <a:pos x="414" y="316"/>
                </a:cxn>
                <a:cxn ang="0">
                  <a:pos x="449" y="337"/>
                </a:cxn>
                <a:cxn ang="0">
                  <a:pos x="480" y="329"/>
                </a:cxn>
                <a:cxn ang="0">
                  <a:pos x="527" y="342"/>
                </a:cxn>
                <a:cxn ang="0">
                  <a:pos x="554" y="354"/>
                </a:cxn>
                <a:cxn ang="0">
                  <a:pos x="561" y="327"/>
                </a:cxn>
                <a:cxn ang="0">
                  <a:pos x="603" y="312"/>
                </a:cxn>
                <a:cxn ang="0">
                  <a:pos x="644" y="292"/>
                </a:cxn>
                <a:cxn ang="0">
                  <a:pos x="715" y="284"/>
                </a:cxn>
                <a:cxn ang="0">
                  <a:pos x="809" y="279"/>
                </a:cxn>
                <a:cxn ang="0">
                  <a:pos x="849" y="311"/>
                </a:cxn>
                <a:cxn ang="0">
                  <a:pos x="875" y="343"/>
                </a:cxn>
                <a:cxn ang="0">
                  <a:pos x="888" y="401"/>
                </a:cxn>
                <a:cxn ang="0">
                  <a:pos x="866" y="437"/>
                </a:cxn>
                <a:cxn ang="0">
                  <a:pos x="901" y="456"/>
                </a:cxn>
                <a:cxn ang="0">
                  <a:pos x="862" y="473"/>
                </a:cxn>
                <a:cxn ang="0">
                  <a:pos x="831" y="523"/>
                </a:cxn>
                <a:cxn ang="0">
                  <a:pos x="743" y="537"/>
                </a:cxn>
                <a:cxn ang="0">
                  <a:pos x="699" y="466"/>
                </a:cxn>
                <a:cxn ang="0">
                  <a:pos x="678" y="522"/>
                </a:cxn>
                <a:cxn ang="0">
                  <a:pos x="610" y="528"/>
                </a:cxn>
                <a:cxn ang="0">
                  <a:pos x="598" y="536"/>
                </a:cxn>
                <a:cxn ang="0">
                  <a:pos x="578" y="535"/>
                </a:cxn>
                <a:cxn ang="0">
                  <a:pos x="555" y="519"/>
                </a:cxn>
                <a:cxn ang="0">
                  <a:pos x="536" y="540"/>
                </a:cxn>
                <a:cxn ang="0">
                  <a:pos x="504" y="539"/>
                </a:cxn>
                <a:cxn ang="0">
                  <a:pos x="473" y="541"/>
                </a:cxn>
                <a:cxn ang="0">
                  <a:pos x="430" y="517"/>
                </a:cxn>
                <a:cxn ang="0">
                  <a:pos x="417" y="495"/>
                </a:cxn>
                <a:cxn ang="0">
                  <a:pos x="398" y="494"/>
                </a:cxn>
                <a:cxn ang="0">
                  <a:pos x="364" y="531"/>
                </a:cxn>
                <a:cxn ang="0">
                  <a:pos x="335" y="507"/>
                </a:cxn>
                <a:cxn ang="0">
                  <a:pos x="309" y="482"/>
                </a:cxn>
                <a:cxn ang="0">
                  <a:pos x="296" y="500"/>
                </a:cxn>
                <a:cxn ang="0">
                  <a:pos x="276" y="507"/>
                </a:cxn>
                <a:cxn ang="0">
                  <a:pos x="253" y="481"/>
                </a:cxn>
                <a:cxn ang="0">
                  <a:pos x="245" y="426"/>
                </a:cxn>
                <a:cxn ang="0">
                  <a:pos x="236" y="351"/>
                </a:cxn>
                <a:cxn ang="0">
                  <a:pos x="248" y="277"/>
                </a:cxn>
                <a:cxn ang="0">
                  <a:pos x="220" y="213"/>
                </a:cxn>
                <a:cxn ang="0">
                  <a:pos x="177" y="171"/>
                </a:cxn>
                <a:cxn ang="0">
                  <a:pos x="118" y="175"/>
                </a:cxn>
                <a:cxn ang="0">
                  <a:pos x="83" y="175"/>
                </a:cxn>
                <a:cxn ang="0">
                  <a:pos x="48" y="138"/>
                </a:cxn>
                <a:cxn ang="0">
                  <a:pos x="20" y="88"/>
                </a:cxn>
              </a:cxnLst>
              <a:rect l="0" t="0" r="r" b="b"/>
              <a:pathLst>
                <a:path w="901" h="545">
                  <a:moveTo>
                    <a:pt x="0" y="69"/>
                  </a:moveTo>
                  <a:lnTo>
                    <a:pt x="1" y="66"/>
                  </a:lnTo>
                  <a:lnTo>
                    <a:pt x="3" y="64"/>
                  </a:lnTo>
                  <a:lnTo>
                    <a:pt x="14" y="66"/>
                  </a:lnTo>
                  <a:lnTo>
                    <a:pt x="25" y="69"/>
                  </a:lnTo>
                  <a:lnTo>
                    <a:pt x="26" y="67"/>
                  </a:lnTo>
                  <a:lnTo>
                    <a:pt x="27" y="64"/>
                  </a:lnTo>
                  <a:lnTo>
                    <a:pt x="26" y="60"/>
                  </a:lnTo>
                  <a:lnTo>
                    <a:pt x="25" y="57"/>
                  </a:lnTo>
                  <a:lnTo>
                    <a:pt x="16" y="49"/>
                  </a:lnTo>
                  <a:lnTo>
                    <a:pt x="7" y="40"/>
                  </a:lnTo>
                  <a:lnTo>
                    <a:pt x="7" y="35"/>
                  </a:lnTo>
                  <a:lnTo>
                    <a:pt x="7" y="31"/>
                  </a:lnTo>
                  <a:lnTo>
                    <a:pt x="8" y="27"/>
                  </a:lnTo>
                  <a:lnTo>
                    <a:pt x="10" y="24"/>
                  </a:lnTo>
                  <a:lnTo>
                    <a:pt x="20" y="22"/>
                  </a:lnTo>
                  <a:lnTo>
                    <a:pt x="31" y="19"/>
                  </a:lnTo>
                  <a:lnTo>
                    <a:pt x="33" y="16"/>
                  </a:lnTo>
                  <a:lnTo>
                    <a:pt x="34" y="12"/>
                  </a:lnTo>
                  <a:lnTo>
                    <a:pt x="36" y="8"/>
                  </a:lnTo>
                  <a:lnTo>
                    <a:pt x="38" y="4"/>
                  </a:lnTo>
                  <a:lnTo>
                    <a:pt x="41" y="1"/>
                  </a:lnTo>
                  <a:lnTo>
                    <a:pt x="46" y="0"/>
                  </a:lnTo>
                  <a:lnTo>
                    <a:pt x="50" y="0"/>
                  </a:lnTo>
                  <a:lnTo>
                    <a:pt x="55" y="1"/>
                  </a:lnTo>
                  <a:lnTo>
                    <a:pt x="65" y="3"/>
                  </a:lnTo>
                  <a:lnTo>
                    <a:pt x="74" y="8"/>
                  </a:lnTo>
                  <a:lnTo>
                    <a:pt x="84" y="12"/>
                  </a:lnTo>
                  <a:lnTo>
                    <a:pt x="93" y="17"/>
                  </a:lnTo>
                  <a:lnTo>
                    <a:pt x="100" y="20"/>
                  </a:lnTo>
                  <a:lnTo>
                    <a:pt x="108" y="23"/>
                  </a:lnTo>
                  <a:lnTo>
                    <a:pt x="112" y="24"/>
                  </a:lnTo>
                  <a:lnTo>
                    <a:pt x="116" y="23"/>
                  </a:lnTo>
                  <a:lnTo>
                    <a:pt x="118" y="23"/>
                  </a:lnTo>
                  <a:lnTo>
                    <a:pt x="121" y="23"/>
                  </a:lnTo>
                  <a:lnTo>
                    <a:pt x="128" y="27"/>
                  </a:lnTo>
                  <a:lnTo>
                    <a:pt x="134" y="34"/>
                  </a:lnTo>
                  <a:lnTo>
                    <a:pt x="139" y="39"/>
                  </a:lnTo>
                  <a:lnTo>
                    <a:pt x="142" y="41"/>
                  </a:lnTo>
                  <a:lnTo>
                    <a:pt x="145" y="41"/>
                  </a:lnTo>
                  <a:lnTo>
                    <a:pt x="147" y="40"/>
                  </a:lnTo>
                  <a:lnTo>
                    <a:pt x="150" y="35"/>
                  </a:lnTo>
                  <a:lnTo>
                    <a:pt x="156" y="31"/>
                  </a:lnTo>
                  <a:lnTo>
                    <a:pt x="158" y="32"/>
                  </a:lnTo>
                  <a:lnTo>
                    <a:pt x="162" y="33"/>
                  </a:lnTo>
                  <a:lnTo>
                    <a:pt x="164" y="35"/>
                  </a:lnTo>
                  <a:lnTo>
                    <a:pt x="168" y="38"/>
                  </a:lnTo>
                  <a:lnTo>
                    <a:pt x="172" y="44"/>
                  </a:lnTo>
                  <a:lnTo>
                    <a:pt x="177" y="49"/>
                  </a:lnTo>
                  <a:lnTo>
                    <a:pt x="181" y="58"/>
                  </a:lnTo>
                  <a:lnTo>
                    <a:pt x="187" y="67"/>
                  </a:lnTo>
                  <a:lnTo>
                    <a:pt x="190" y="76"/>
                  </a:lnTo>
                  <a:lnTo>
                    <a:pt x="193" y="87"/>
                  </a:lnTo>
                  <a:lnTo>
                    <a:pt x="193" y="93"/>
                  </a:lnTo>
                  <a:lnTo>
                    <a:pt x="193" y="99"/>
                  </a:lnTo>
                  <a:lnTo>
                    <a:pt x="193" y="104"/>
                  </a:lnTo>
                  <a:lnTo>
                    <a:pt x="191" y="108"/>
                  </a:lnTo>
                  <a:lnTo>
                    <a:pt x="193" y="109"/>
                  </a:lnTo>
                  <a:lnTo>
                    <a:pt x="195" y="109"/>
                  </a:lnTo>
                  <a:lnTo>
                    <a:pt x="199" y="106"/>
                  </a:lnTo>
                  <a:lnTo>
                    <a:pt x="204" y="104"/>
                  </a:lnTo>
                  <a:lnTo>
                    <a:pt x="209" y="102"/>
                  </a:lnTo>
                  <a:lnTo>
                    <a:pt x="212" y="102"/>
                  </a:lnTo>
                  <a:lnTo>
                    <a:pt x="220" y="104"/>
                  </a:lnTo>
                  <a:lnTo>
                    <a:pt x="231" y="105"/>
                  </a:lnTo>
                  <a:lnTo>
                    <a:pt x="237" y="104"/>
                  </a:lnTo>
                  <a:lnTo>
                    <a:pt x="243" y="100"/>
                  </a:lnTo>
                  <a:lnTo>
                    <a:pt x="248" y="97"/>
                  </a:lnTo>
                  <a:lnTo>
                    <a:pt x="254" y="93"/>
                  </a:lnTo>
                  <a:lnTo>
                    <a:pt x="259" y="90"/>
                  </a:lnTo>
                  <a:lnTo>
                    <a:pt x="264" y="88"/>
                  </a:lnTo>
                  <a:lnTo>
                    <a:pt x="269" y="85"/>
                  </a:lnTo>
                  <a:lnTo>
                    <a:pt x="275" y="85"/>
                  </a:lnTo>
                  <a:lnTo>
                    <a:pt x="279" y="85"/>
                  </a:lnTo>
                  <a:lnTo>
                    <a:pt x="285" y="87"/>
                  </a:lnTo>
                  <a:lnTo>
                    <a:pt x="289" y="88"/>
                  </a:lnTo>
                  <a:lnTo>
                    <a:pt x="294" y="90"/>
                  </a:lnTo>
                  <a:lnTo>
                    <a:pt x="303" y="96"/>
                  </a:lnTo>
                  <a:lnTo>
                    <a:pt x="312" y="104"/>
                  </a:lnTo>
                  <a:lnTo>
                    <a:pt x="320" y="112"/>
                  </a:lnTo>
                  <a:lnTo>
                    <a:pt x="327" y="120"/>
                  </a:lnTo>
                  <a:lnTo>
                    <a:pt x="328" y="123"/>
                  </a:lnTo>
                  <a:lnTo>
                    <a:pt x="328" y="126"/>
                  </a:lnTo>
                  <a:lnTo>
                    <a:pt x="325" y="128"/>
                  </a:lnTo>
                  <a:lnTo>
                    <a:pt x="319" y="129"/>
                  </a:lnTo>
                  <a:lnTo>
                    <a:pt x="304" y="128"/>
                  </a:lnTo>
                  <a:lnTo>
                    <a:pt x="289" y="126"/>
                  </a:lnTo>
                  <a:lnTo>
                    <a:pt x="285" y="126"/>
                  </a:lnTo>
                  <a:lnTo>
                    <a:pt x="283" y="125"/>
                  </a:lnTo>
                  <a:lnTo>
                    <a:pt x="282" y="126"/>
                  </a:lnTo>
                  <a:lnTo>
                    <a:pt x="280" y="126"/>
                  </a:lnTo>
                  <a:lnTo>
                    <a:pt x="279" y="129"/>
                  </a:lnTo>
                  <a:lnTo>
                    <a:pt x="279" y="131"/>
                  </a:lnTo>
                  <a:lnTo>
                    <a:pt x="287" y="136"/>
                  </a:lnTo>
                  <a:lnTo>
                    <a:pt x="296" y="139"/>
                  </a:lnTo>
                  <a:lnTo>
                    <a:pt x="305" y="141"/>
                  </a:lnTo>
                  <a:lnTo>
                    <a:pt x="315" y="145"/>
                  </a:lnTo>
                  <a:lnTo>
                    <a:pt x="327" y="148"/>
                  </a:lnTo>
                  <a:lnTo>
                    <a:pt x="339" y="152"/>
                  </a:lnTo>
                  <a:lnTo>
                    <a:pt x="351" y="155"/>
                  </a:lnTo>
                  <a:lnTo>
                    <a:pt x="362" y="159"/>
                  </a:lnTo>
                  <a:lnTo>
                    <a:pt x="373" y="163"/>
                  </a:lnTo>
                  <a:lnTo>
                    <a:pt x="383" y="167"/>
                  </a:lnTo>
                  <a:lnTo>
                    <a:pt x="388" y="171"/>
                  </a:lnTo>
                  <a:lnTo>
                    <a:pt x="391" y="174"/>
                  </a:lnTo>
                  <a:lnTo>
                    <a:pt x="394" y="178"/>
                  </a:lnTo>
                  <a:lnTo>
                    <a:pt x="397" y="182"/>
                  </a:lnTo>
                  <a:lnTo>
                    <a:pt x="397" y="187"/>
                  </a:lnTo>
                  <a:lnTo>
                    <a:pt x="397" y="190"/>
                  </a:lnTo>
                  <a:lnTo>
                    <a:pt x="396" y="194"/>
                  </a:lnTo>
                  <a:lnTo>
                    <a:pt x="394" y="196"/>
                  </a:lnTo>
                  <a:lnTo>
                    <a:pt x="393" y="197"/>
                  </a:lnTo>
                  <a:lnTo>
                    <a:pt x="391" y="198"/>
                  </a:lnTo>
                  <a:lnTo>
                    <a:pt x="386" y="201"/>
                  </a:lnTo>
                  <a:lnTo>
                    <a:pt x="381" y="201"/>
                  </a:lnTo>
                  <a:lnTo>
                    <a:pt x="369" y="199"/>
                  </a:lnTo>
                  <a:lnTo>
                    <a:pt x="359" y="197"/>
                  </a:lnTo>
                  <a:lnTo>
                    <a:pt x="354" y="196"/>
                  </a:lnTo>
                  <a:lnTo>
                    <a:pt x="350" y="196"/>
                  </a:lnTo>
                  <a:lnTo>
                    <a:pt x="348" y="198"/>
                  </a:lnTo>
                  <a:lnTo>
                    <a:pt x="346" y="201"/>
                  </a:lnTo>
                  <a:lnTo>
                    <a:pt x="344" y="204"/>
                  </a:lnTo>
                  <a:lnTo>
                    <a:pt x="342" y="207"/>
                  </a:lnTo>
                  <a:lnTo>
                    <a:pt x="336" y="209"/>
                  </a:lnTo>
                  <a:lnTo>
                    <a:pt x="332" y="209"/>
                  </a:lnTo>
                  <a:lnTo>
                    <a:pt x="326" y="210"/>
                  </a:lnTo>
                  <a:lnTo>
                    <a:pt x="321" y="211"/>
                  </a:lnTo>
                  <a:lnTo>
                    <a:pt x="317" y="214"/>
                  </a:lnTo>
                  <a:lnTo>
                    <a:pt x="313" y="219"/>
                  </a:lnTo>
                  <a:lnTo>
                    <a:pt x="313" y="220"/>
                  </a:lnTo>
                  <a:lnTo>
                    <a:pt x="315" y="222"/>
                  </a:lnTo>
                  <a:lnTo>
                    <a:pt x="327" y="222"/>
                  </a:lnTo>
                  <a:lnTo>
                    <a:pt x="341" y="220"/>
                  </a:lnTo>
                  <a:lnTo>
                    <a:pt x="343" y="222"/>
                  </a:lnTo>
                  <a:lnTo>
                    <a:pt x="345" y="224"/>
                  </a:lnTo>
                  <a:lnTo>
                    <a:pt x="335" y="231"/>
                  </a:lnTo>
                  <a:lnTo>
                    <a:pt x="328" y="236"/>
                  </a:lnTo>
                  <a:lnTo>
                    <a:pt x="334" y="239"/>
                  </a:lnTo>
                  <a:lnTo>
                    <a:pt x="341" y="242"/>
                  </a:lnTo>
                  <a:lnTo>
                    <a:pt x="344" y="244"/>
                  </a:lnTo>
                  <a:lnTo>
                    <a:pt x="348" y="244"/>
                  </a:lnTo>
                  <a:lnTo>
                    <a:pt x="349" y="244"/>
                  </a:lnTo>
                  <a:lnTo>
                    <a:pt x="350" y="242"/>
                  </a:lnTo>
                  <a:lnTo>
                    <a:pt x="351" y="237"/>
                  </a:lnTo>
                  <a:lnTo>
                    <a:pt x="352" y="230"/>
                  </a:lnTo>
                  <a:lnTo>
                    <a:pt x="353" y="230"/>
                  </a:lnTo>
                  <a:lnTo>
                    <a:pt x="354" y="230"/>
                  </a:lnTo>
                  <a:lnTo>
                    <a:pt x="358" y="235"/>
                  </a:lnTo>
                  <a:lnTo>
                    <a:pt x="361" y="238"/>
                  </a:lnTo>
                  <a:lnTo>
                    <a:pt x="364" y="243"/>
                  </a:lnTo>
                  <a:lnTo>
                    <a:pt x="367" y="248"/>
                  </a:lnTo>
                  <a:lnTo>
                    <a:pt x="369" y="253"/>
                  </a:lnTo>
                  <a:lnTo>
                    <a:pt x="370" y="259"/>
                  </a:lnTo>
                  <a:lnTo>
                    <a:pt x="370" y="267"/>
                  </a:lnTo>
                  <a:lnTo>
                    <a:pt x="370" y="270"/>
                  </a:lnTo>
                  <a:lnTo>
                    <a:pt x="373" y="270"/>
                  </a:lnTo>
                  <a:lnTo>
                    <a:pt x="378" y="268"/>
                  </a:lnTo>
                  <a:lnTo>
                    <a:pt x="383" y="268"/>
                  </a:lnTo>
                  <a:lnTo>
                    <a:pt x="386" y="269"/>
                  </a:lnTo>
                  <a:lnTo>
                    <a:pt x="390" y="272"/>
                  </a:lnTo>
                  <a:lnTo>
                    <a:pt x="393" y="276"/>
                  </a:lnTo>
                  <a:lnTo>
                    <a:pt x="396" y="280"/>
                  </a:lnTo>
                  <a:lnTo>
                    <a:pt x="397" y="285"/>
                  </a:lnTo>
                  <a:lnTo>
                    <a:pt x="398" y="289"/>
                  </a:lnTo>
                  <a:lnTo>
                    <a:pt x="398" y="293"/>
                  </a:lnTo>
                  <a:lnTo>
                    <a:pt x="397" y="300"/>
                  </a:lnTo>
                  <a:lnTo>
                    <a:pt x="394" y="303"/>
                  </a:lnTo>
                  <a:lnTo>
                    <a:pt x="391" y="307"/>
                  </a:lnTo>
                  <a:lnTo>
                    <a:pt x="385" y="310"/>
                  </a:lnTo>
                  <a:lnTo>
                    <a:pt x="382" y="312"/>
                  </a:lnTo>
                  <a:lnTo>
                    <a:pt x="377" y="315"/>
                  </a:lnTo>
                  <a:lnTo>
                    <a:pt x="373" y="318"/>
                  </a:lnTo>
                  <a:lnTo>
                    <a:pt x="372" y="321"/>
                  </a:lnTo>
                  <a:lnTo>
                    <a:pt x="370" y="326"/>
                  </a:lnTo>
                  <a:lnTo>
                    <a:pt x="372" y="328"/>
                  </a:lnTo>
                  <a:lnTo>
                    <a:pt x="374" y="329"/>
                  </a:lnTo>
                  <a:lnTo>
                    <a:pt x="376" y="328"/>
                  </a:lnTo>
                  <a:lnTo>
                    <a:pt x="382" y="326"/>
                  </a:lnTo>
                  <a:lnTo>
                    <a:pt x="386" y="323"/>
                  </a:lnTo>
                  <a:lnTo>
                    <a:pt x="390" y="320"/>
                  </a:lnTo>
                  <a:lnTo>
                    <a:pt x="392" y="319"/>
                  </a:lnTo>
                  <a:lnTo>
                    <a:pt x="394" y="320"/>
                  </a:lnTo>
                  <a:lnTo>
                    <a:pt x="396" y="320"/>
                  </a:lnTo>
                  <a:lnTo>
                    <a:pt x="399" y="325"/>
                  </a:lnTo>
                  <a:lnTo>
                    <a:pt x="401" y="331"/>
                  </a:lnTo>
                  <a:lnTo>
                    <a:pt x="403" y="337"/>
                  </a:lnTo>
                  <a:lnTo>
                    <a:pt x="406" y="343"/>
                  </a:lnTo>
                  <a:lnTo>
                    <a:pt x="408" y="349"/>
                  </a:lnTo>
                  <a:lnTo>
                    <a:pt x="411" y="352"/>
                  </a:lnTo>
                  <a:lnTo>
                    <a:pt x="414" y="352"/>
                  </a:lnTo>
                  <a:lnTo>
                    <a:pt x="417" y="351"/>
                  </a:lnTo>
                  <a:lnTo>
                    <a:pt x="418" y="344"/>
                  </a:lnTo>
                  <a:lnTo>
                    <a:pt x="419" y="340"/>
                  </a:lnTo>
                  <a:lnTo>
                    <a:pt x="418" y="334"/>
                  </a:lnTo>
                  <a:lnTo>
                    <a:pt x="417" y="329"/>
                  </a:lnTo>
                  <a:lnTo>
                    <a:pt x="415" y="325"/>
                  </a:lnTo>
                  <a:lnTo>
                    <a:pt x="414" y="320"/>
                  </a:lnTo>
                  <a:lnTo>
                    <a:pt x="414" y="316"/>
                  </a:lnTo>
                  <a:lnTo>
                    <a:pt x="414" y="310"/>
                  </a:lnTo>
                  <a:lnTo>
                    <a:pt x="415" y="308"/>
                  </a:lnTo>
                  <a:lnTo>
                    <a:pt x="417" y="304"/>
                  </a:lnTo>
                  <a:lnTo>
                    <a:pt x="419" y="303"/>
                  </a:lnTo>
                  <a:lnTo>
                    <a:pt x="422" y="303"/>
                  </a:lnTo>
                  <a:lnTo>
                    <a:pt x="431" y="313"/>
                  </a:lnTo>
                  <a:lnTo>
                    <a:pt x="442" y="327"/>
                  </a:lnTo>
                  <a:lnTo>
                    <a:pt x="445" y="331"/>
                  </a:lnTo>
                  <a:lnTo>
                    <a:pt x="447" y="333"/>
                  </a:lnTo>
                  <a:lnTo>
                    <a:pt x="449" y="336"/>
                  </a:lnTo>
                  <a:lnTo>
                    <a:pt x="449" y="337"/>
                  </a:lnTo>
                  <a:lnTo>
                    <a:pt x="450" y="338"/>
                  </a:lnTo>
                  <a:lnTo>
                    <a:pt x="454" y="337"/>
                  </a:lnTo>
                  <a:lnTo>
                    <a:pt x="457" y="333"/>
                  </a:lnTo>
                  <a:lnTo>
                    <a:pt x="462" y="327"/>
                  </a:lnTo>
                  <a:lnTo>
                    <a:pt x="464" y="325"/>
                  </a:lnTo>
                  <a:lnTo>
                    <a:pt x="466" y="324"/>
                  </a:lnTo>
                  <a:lnTo>
                    <a:pt x="470" y="324"/>
                  </a:lnTo>
                  <a:lnTo>
                    <a:pt x="472" y="325"/>
                  </a:lnTo>
                  <a:lnTo>
                    <a:pt x="474" y="327"/>
                  </a:lnTo>
                  <a:lnTo>
                    <a:pt x="476" y="329"/>
                  </a:lnTo>
                  <a:lnTo>
                    <a:pt x="480" y="329"/>
                  </a:lnTo>
                  <a:lnTo>
                    <a:pt x="482" y="328"/>
                  </a:lnTo>
                  <a:lnTo>
                    <a:pt x="484" y="324"/>
                  </a:lnTo>
                  <a:lnTo>
                    <a:pt x="486" y="317"/>
                  </a:lnTo>
                  <a:lnTo>
                    <a:pt x="487" y="315"/>
                  </a:lnTo>
                  <a:lnTo>
                    <a:pt x="489" y="313"/>
                  </a:lnTo>
                  <a:lnTo>
                    <a:pt x="492" y="313"/>
                  </a:lnTo>
                  <a:lnTo>
                    <a:pt x="496" y="315"/>
                  </a:lnTo>
                  <a:lnTo>
                    <a:pt x="499" y="317"/>
                  </a:lnTo>
                  <a:lnTo>
                    <a:pt x="502" y="319"/>
                  </a:lnTo>
                  <a:lnTo>
                    <a:pt x="513" y="332"/>
                  </a:lnTo>
                  <a:lnTo>
                    <a:pt x="527" y="342"/>
                  </a:lnTo>
                  <a:lnTo>
                    <a:pt x="532" y="345"/>
                  </a:lnTo>
                  <a:lnTo>
                    <a:pt x="538" y="350"/>
                  </a:lnTo>
                  <a:lnTo>
                    <a:pt x="539" y="354"/>
                  </a:lnTo>
                  <a:lnTo>
                    <a:pt x="540" y="359"/>
                  </a:lnTo>
                  <a:lnTo>
                    <a:pt x="540" y="361"/>
                  </a:lnTo>
                  <a:lnTo>
                    <a:pt x="541" y="362"/>
                  </a:lnTo>
                  <a:lnTo>
                    <a:pt x="544" y="361"/>
                  </a:lnTo>
                  <a:lnTo>
                    <a:pt x="545" y="360"/>
                  </a:lnTo>
                  <a:lnTo>
                    <a:pt x="548" y="358"/>
                  </a:lnTo>
                  <a:lnTo>
                    <a:pt x="551" y="357"/>
                  </a:lnTo>
                  <a:lnTo>
                    <a:pt x="554" y="354"/>
                  </a:lnTo>
                  <a:lnTo>
                    <a:pt x="559" y="354"/>
                  </a:lnTo>
                  <a:lnTo>
                    <a:pt x="562" y="354"/>
                  </a:lnTo>
                  <a:lnTo>
                    <a:pt x="565" y="354"/>
                  </a:lnTo>
                  <a:lnTo>
                    <a:pt x="567" y="352"/>
                  </a:lnTo>
                  <a:lnTo>
                    <a:pt x="568" y="350"/>
                  </a:lnTo>
                  <a:lnTo>
                    <a:pt x="565" y="346"/>
                  </a:lnTo>
                  <a:lnTo>
                    <a:pt x="562" y="344"/>
                  </a:lnTo>
                  <a:lnTo>
                    <a:pt x="559" y="336"/>
                  </a:lnTo>
                  <a:lnTo>
                    <a:pt x="559" y="331"/>
                  </a:lnTo>
                  <a:lnTo>
                    <a:pt x="559" y="328"/>
                  </a:lnTo>
                  <a:lnTo>
                    <a:pt x="561" y="327"/>
                  </a:lnTo>
                  <a:lnTo>
                    <a:pt x="563" y="325"/>
                  </a:lnTo>
                  <a:lnTo>
                    <a:pt x="567" y="323"/>
                  </a:lnTo>
                  <a:lnTo>
                    <a:pt x="571" y="321"/>
                  </a:lnTo>
                  <a:lnTo>
                    <a:pt x="574" y="320"/>
                  </a:lnTo>
                  <a:lnTo>
                    <a:pt x="579" y="320"/>
                  </a:lnTo>
                  <a:lnTo>
                    <a:pt x="582" y="321"/>
                  </a:lnTo>
                  <a:lnTo>
                    <a:pt x="585" y="324"/>
                  </a:lnTo>
                  <a:lnTo>
                    <a:pt x="587" y="325"/>
                  </a:lnTo>
                  <a:lnTo>
                    <a:pt x="593" y="321"/>
                  </a:lnTo>
                  <a:lnTo>
                    <a:pt x="597" y="317"/>
                  </a:lnTo>
                  <a:lnTo>
                    <a:pt x="603" y="312"/>
                  </a:lnTo>
                  <a:lnTo>
                    <a:pt x="609" y="309"/>
                  </a:lnTo>
                  <a:lnTo>
                    <a:pt x="614" y="308"/>
                  </a:lnTo>
                  <a:lnTo>
                    <a:pt x="620" y="309"/>
                  </a:lnTo>
                  <a:lnTo>
                    <a:pt x="624" y="310"/>
                  </a:lnTo>
                  <a:lnTo>
                    <a:pt x="626" y="311"/>
                  </a:lnTo>
                  <a:lnTo>
                    <a:pt x="628" y="308"/>
                  </a:lnTo>
                  <a:lnTo>
                    <a:pt x="629" y="305"/>
                  </a:lnTo>
                  <a:lnTo>
                    <a:pt x="631" y="300"/>
                  </a:lnTo>
                  <a:lnTo>
                    <a:pt x="634" y="295"/>
                  </a:lnTo>
                  <a:lnTo>
                    <a:pt x="638" y="293"/>
                  </a:lnTo>
                  <a:lnTo>
                    <a:pt x="644" y="292"/>
                  </a:lnTo>
                  <a:lnTo>
                    <a:pt x="651" y="287"/>
                  </a:lnTo>
                  <a:lnTo>
                    <a:pt x="658" y="283"/>
                  </a:lnTo>
                  <a:lnTo>
                    <a:pt x="660" y="280"/>
                  </a:lnTo>
                  <a:lnTo>
                    <a:pt x="662" y="278"/>
                  </a:lnTo>
                  <a:lnTo>
                    <a:pt x="668" y="277"/>
                  </a:lnTo>
                  <a:lnTo>
                    <a:pt x="675" y="277"/>
                  </a:lnTo>
                  <a:lnTo>
                    <a:pt x="681" y="278"/>
                  </a:lnTo>
                  <a:lnTo>
                    <a:pt x="686" y="280"/>
                  </a:lnTo>
                  <a:lnTo>
                    <a:pt x="696" y="283"/>
                  </a:lnTo>
                  <a:lnTo>
                    <a:pt x="706" y="284"/>
                  </a:lnTo>
                  <a:lnTo>
                    <a:pt x="715" y="284"/>
                  </a:lnTo>
                  <a:lnTo>
                    <a:pt x="724" y="283"/>
                  </a:lnTo>
                  <a:lnTo>
                    <a:pt x="739" y="278"/>
                  </a:lnTo>
                  <a:lnTo>
                    <a:pt x="755" y="275"/>
                  </a:lnTo>
                  <a:lnTo>
                    <a:pt x="769" y="272"/>
                  </a:lnTo>
                  <a:lnTo>
                    <a:pt x="785" y="271"/>
                  </a:lnTo>
                  <a:lnTo>
                    <a:pt x="791" y="272"/>
                  </a:lnTo>
                  <a:lnTo>
                    <a:pt x="799" y="274"/>
                  </a:lnTo>
                  <a:lnTo>
                    <a:pt x="802" y="274"/>
                  </a:lnTo>
                  <a:lnTo>
                    <a:pt x="806" y="276"/>
                  </a:lnTo>
                  <a:lnTo>
                    <a:pt x="808" y="277"/>
                  </a:lnTo>
                  <a:lnTo>
                    <a:pt x="809" y="279"/>
                  </a:lnTo>
                  <a:lnTo>
                    <a:pt x="808" y="285"/>
                  </a:lnTo>
                  <a:lnTo>
                    <a:pt x="807" y="291"/>
                  </a:lnTo>
                  <a:lnTo>
                    <a:pt x="805" y="295"/>
                  </a:lnTo>
                  <a:lnTo>
                    <a:pt x="802" y="301"/>
                  </a:lnTo>
                  <a:lnTo>
                    <a:pt x="805" y="304"/>
                  </a:lnTo>
                  <a:lnTo>
                    <a:pt x="808" y="307"/>
                  </a:lnTo>
                  <a:lnTo>
                    <a:pt x="813" y="307"/>
                  </a:lnTo>
                  <a:lnTo>
                    <a:pt x="816" y="307"/>
                  </a:lnTo>
                  <a:lnTo>
                    <a:pt x="828" y="308"/>
                  </a:lnTo>
                  <a:lnTo>
                    <a:pt x="839" y="308"/>
                  </a:lnTo>
                  <a:lnTo>
                    <a:pt x="849" y="311"/>
                  </a:lnTo>
                  <a:lnTo>
                    <a:pt x="859" y="316"/>
                  </a:lnTo>
                  <a:lnTo>
                    <a:pt x="863" y="318"/>
                  </a:lnTo>
                  <a:lnTo>
                    <a:pt x="865" y="321"/>
                  </a:lnTo>
                  <a:lnTo>
                    <a:pt x="867" y="325"/>
                  </a:lnTo>
                  <a:lnTo>
                    <a:pt x="867" y="328"/>
                  </a:lnTo>
                  <a:lnTo>
                    <a:pt x="867" y="336"/>
                  </a:lnTo>
                  <a:lnTo>
                    <a:pt x="866" y="340"/>
                  </a:lnTo>
                  <a:lnTo>
                    <a:pt x="867" y="341"/>
                  </a:lnTo>
                  <a:lnTo>
                    <a:pt x="869" y="342"/>
                  </a:lnTo>
                  <a:lnTo>
                    <a:pt x="871" y="343"/>
                  </a:lnTo>
                  <a:lnTo>
                    <a:pt x="875" y="343"/>
                  </a:lnTo>
                  <a:lnTo>
                    <a:pt x="879" y="345"/>
                  </a:lnTo>
                  <a:lnTo>
                    <a:pt x="881" y="346"/>
                  </a:lnTo>
                  <a:lnTo>
                    <a:pt x="883" y="349"/>
                  </a:lnTo>
                  <a:lnTo>
                    <a:pt x="886" y="352"/>
                  </a:lnTo>
                  <a:lnTo>
                    <a:pt x="889" y="359"/>
                  </a:lnTo>
                  <a:lnTo>
                    <a:pt x="891" y="367"/>
                  </a:lnTo>
                  <a:lnTo>
                    <a:pt x="893" y="375"/>
                  </a:lnTo>
                  <a:lnTo>
                    <a:pt x="894" y="383"/>
                  </a:lnTo>
                  <a:lnTo>
                    <a:pt x="893" y="390"/>
                  </a:lnTo>
                  <a:lnTo>
                    <a:pt x="890" y="397"/>
                  </a:lnTo>
                  <a:lnTo>
                    <a:pt x="888" y="401"/>
                  </a:lnTo>
                  <a:lnTo>
                    <a:pt x="883" y="405"/>
                  </a:lnTo>
                  <a:lnTo>
                    <a:pt x="870" y="413"/>
                  </a:lnTo>
                  <a:lnTo>
                    <a:pt x="857" y="422"/>
                  </a:lnTo>
                  <a:lnTo>
                    <a:pt x="852" y="425"/>
                  </a:lnTo>
                  <a:lnTo>
                    <a:pt x="847" y="430"/>
                  </a:lnTo>
                  <a:lnTo>
                    <a:pt x="848" y="435"/>
                  </a:lnTo>
                  <a:lnTo>
                    <a:pt x="850" y="440"/>
                  </a:lnTo>
                  <a:lnTo>
                    <a:pt x="856" y="441"/>
                  </a:lnTo>
                  <a:lnTo>
                    <a:pt x="859" y="440"/>
                  </a:lnTo>
                  <a:lnTo>
                    <a:pt x="863" y="439"/>
                  </a:lnTo>
                  <a:lnTo>
                    <a:pt x="866" y="437"/>
                  </a:lnTo>
                  <a:lnTo>
                    <a:pt x="870" y="434"/>
                  </a:lnTo>
                  <a:lnTo>
                    <a:pt x="872" y="433"/>
                  </a:lnTo>
                  <a:lnTo>
                    <a:pt x="875" y="431"/>
                  </a:lnTo>
                  <a:lnTo>
                    <a:pt x="879" y="431"/>
                  </a:lnTo>
                  <a:lnTo>
                    <a:pt x="882" y="432"/>
                  </a:lnTo>
                  <a:lnTo>
                    <a:pt x="885" y="433"/>
                  </a:lnTo>
                  <a:lnTo>
                    <a:pt x="890" y="437"/>
                  </a:lnTo>
                  <a:lnTo>
                    <a:pt x="895" y="442"/>
                  </a:lnTo>
                  <a:lnTo>
                    <a:pt x="898" y="448"/>
                  </a:lnTo>
                  <a:lnTo>
                    <a:pt x="901" y="453"/>
                  </a:lnTo>
                  <a:lnTo>
                    <a:pt x="901" y="456"/>
                  </a:lnTo>
                  <a:lnTo>
                    <a:pt x="901" y="458"/>
                  </a:lnTo>
                  <a:lnTo>
                    <a:pt x="901" y="460"/>
                  </a:lnTo>
                  <a:lnTo>
                    <a:pt x="898" y="463"/>
                  </a:lnTo>
                  <a:lnTo>
                    <a:pt x="897" y="465"/>
                  </a:lnTo>
                  <a:lnTo>
                    <a:pt x="894" y="466"/>
                  </a:lnTo>
                  <a:lnTo>
                    <a:pt x="890" y="467"/>
                  </a:lnTo>
                  <a:lnTo>
                    <a:pt x="886" y="468"/>
                  </a:lnTo>
                  <a:lnTo>
                    <a:pt x="878" y="468"/>
                  </a:lnTo>
                  <a:lnTo>
                    <a:pt x="869" y="470"/>
                  </a:lnTo>
                  <a:lnTo>
                    <a:pt x="865" y="471"/>
                  </a:lnTo>
                  <a:lnTo>
                    <a:pt x="862" y="473"/>
                  </a:lnTo>
                  <a:lnTo>
                    <a:pt x="858" y="475"/>
                  </a:lnTo>
                  <a:lnTo>
                    <a:pt x="857" y="479"/>
                  </a:lnTo>
                  <a:lnTo>
                    <a:pt x="856" y="488"/>
                  </a:lnTo>
                  <a:lnTo>
                    <a:pt x="857" y="496"/>
                  </a:lnTo>
                  <a:lnTo>
                    <a:pt x="858" y="505"/>
                  </a:lnTo>
                  <a:lnTo>
                    <a:pt x="857" y="514"/>
                  </a:lnTo>
                  <a:lnTo>
                    <a:pt x="854" y="520"/>
                  </a:lnTo>
                  <a:lnTo>
                    <a:pt x="850" y="522"/>
                  </a:lnTo>
                  <a:lnTo>
                    <a:pt x="846" y="524"/>
                  </a:lnTo>
                  <a:lnTo>
                    <a:pt x="841" y="524"/>
                  </a:lnTo>
                  <a:lnTo>
                    <a:pt x="831" y="523"/>
                  </a:lnTo>
                  <a:lnTo>
                    <a:pt x="821" y="521"/>
                  </a:lnTo>
                  <a:lnTo>
                    <a:pt x="813" y="520"/>
                  </a:lnTo>
                  <a:lnTo>
                    <a:pt x="807" y="520"/>
                  </a:lnTo>
                  <a:lnTo>
                    <a:pt x="802" y="521"/>
                  </a:lnTo>
                  <a:lnTo>
                    <a:pt x="798" y="523"/>
                  </a:lnTo>
                  <a:lnTo>
                    <a:pt x="790" y="529"/>
                  </a:lnTo>
                  <a:lnTo>
                    <a:pt x="780" y="536"/>
                  </a:lnTo>
                  <a:lnTo>
                    <a:pt x="771" y="538"/>
                  </a:lnTo>
                  <a:lnTo>
                    <a:pt x="761" y="539"/>
                  </a:lnTo>
                  <a:lnTo>
                    <a:pt x="752" y="538"/>
                  </a:lnTo>
                  <a:lnTo>
                    <a:pt x="743" y="537"/>
                  </a:lnTo>
                  <a:lnTo>
                    <a:pt x="733" y="533"/>
                  </a:lnTo>
                  <a:lnTo>
                    <a:pt x="723" y="529"/>
                  </a:lnTo>
                  <a:lnTo>
                    <a:pt x="718" y="527"/>
                  </a:lnTo>
                  <a:lnTo>
                    <a:pt x="715" y="523"/>
                  </a:lnTo>
                  <a:lnTo>
                    <a:pt x="711" y="519"/>
                  </a:lnTo>
                  <a:lnTo>
                    <a:pt x="709" y="514"/>
                  </a:lnTo>
                  <a:lnTo>
                    <a:pt x="708" y="498"/>
                  </a:lnTo>
                  <a:lnTo>
                    <a:pt x="708" y="484"/>
                  </a:lnTo>
                  <a:lnTo>
                    <a:pt x="707" y="478"/>
                  </a:lnTo>
                  <a:lnTo>
                    <a:pt x="704" y="472"/>
                  </a:lnTo>
                  <a:lnTo>
                    <a:pt x="699" y="466"/>
                  </a:lnTo>
                  <a:lnTo>
                    <a:pt x="688" y="460"/>
                  </a:lnTo>
                  <a:lnTo>
                    <a:pt x="692" y="470"/>
                  </a:lnTo>
                  <a:lnTo>
                    <a:pt x="694" y="480"/>
                  </a:lnTo>
                  <a:lnTo>
                    <a:pt x="694" y="490"/>
                  </a:lnTo>
                  <a:lnTo>
                    <a:pt x="693" y="499"/>
                  </a:lnTo>
                  <a:lnTo>
                    <a:pt x="692" y="504"/>
                  </a:lnTo>
                  <a:lnTo>
                    <a:pt x="691" y="508"/>
                  </a:lnTo>
                  <a:lnTo>
                    <a:pt x="688" y="513"/>
                  </a:lnTo>
                  <a:lnTo>
                    <a:pt x="685" y="516"/>
                  </a:lnTo>
                  <a:lnTo>
                    <a:pt x="682" y="520"/>
                  </a:lnTo>
                  <a:lnTo>
                    <a:pt x="678" y="522"/>
                  </a:lnTo>
                  <a:lnTo>
                    <a:pt x="673" y="525"/>
                  </a:lnTo>
                  <a:lnTo>
                    <a:pt x="668" y="527"/>
                  </a:lnTo>
                  <a:lnTo>
                    <a:pt x="658" y="530"/>
                  </a:lnTo>
                  <a:lnTo>
                    <a:pt x="642" y="533"/>
                  </a:lnTo>
                  <a:lnTo>
                    <a:pt x="635" y="535"/>
                  </a:lnTo>
                  <a:lnTo>
                    <a:pt x="627" y="536"/>
                  </a:lnTo>
                  <a:lnTo>
                    <a:pt x="621" y="535"/>
                  </a:lnTo>
                  <a:lnTo>
                    <a:pt x="618" y="533"/>
                  </a:lnTo>
                  <a:lnTo>
                    <a:pt x="616" y="531"/>
                  </a:lnTo>
                  <a:lnTo>
                    <a:pt x="613" y="529"/>
                  </a:lnTo>
                  <a:lnTo>
                    <a:pt x="610" y="528"/>
                  </a:lnTo>
                  <a:lnTo>
                    <a:pt x="608" y="528"/>
                  </a:lnTo>
                  <a:lnTo>
                    <a:pt x="601" y="531"/>
                  </a:lnTo>
                  <a:lnTo>
                    <a:pt x="600" y="532"/>
                  </a:lnTo>
                  <a:lnTo>
                    <a:pt x="601" y="532"/>
                  </a:lnTo>
                  <a:lnTo>
                    <a:pt x="604" y="532"/>
                  </a:lnTo>
                  <a:lnTo>
                    <a:pt x="608" y="532"/>
                  </a:lnTo>
                  <a:lnTo>
                    <a:pt x="609" y="532"/>
                  </a:lnTo>
                  <a:lnTo>
                    <a:pt x="608" y="533"/>
                  </a:lnTo>
                  <a:lnTo>
                    <a:pt x="601" y="536"/>
                  </a:lnTo>
                  <a:lnTo>
                    <a:pt x="600" y="536"/>
                  </a:lnTo>
                  <a:lnTo>
                    <a:pt x="598" y="536"/>
                  </a:lnTo>
                  <a:lnTo>
                    <a:pt x="596" y="535"/>
                  </a:lnTo>
                  <a:lnTo>
                    <a:pt x="595" y="533"/>
                  </a:lnTo>
                  <a:lnTo>
                    <a:pt x="594" y="530"/>
                  </a:lnTo>
                  <a:lnTo>
                    <a:pt x="593" y="528"/>
                  </a:lnTo>
                  <a:lnTo>
                    <a:pt x="590" y="522"/>
                  </a:lnTo>
                  <a:lnTo>
                    <a:pt x="588" y="520"/>
                  </a:lnTo>
                  <a:lnTo>
                    <a:pt x="587" y="519"/>
                  </a:lnTo>
                  <a:lnTo>
                    <a:pt x="586" y="520"/>
                  </a:lnTo>
                  <a:lnTo>
                    <a:pt x="585" y="523"/>
                  </a:lnTo>
                  <a:lnTo>
                    <a:pt x="581" y="530"/>
                  </a:lnTo>
                  <a:lnTo>
                    <a:pt x="578" y="535"/>
                  </a:lnTo>
                  <a:lnTo>
                    <a:pt x="576" y="537"/>
                  </a:lnTo>
                  <a:lnTo>
                    <a:pt x="571" y="538"/>
                  </a:lnTo>
                  <a:lnTo>
                    <a:pt x="567" y="539"/>
                  </a:lnTo>
                  <a:lnTo>
                    <a:pt x="561" y="539"/>
                  </a:lnTo>
                  <a:lnTo>
                    <a:pt x="557" y="538"/>
                  </a:lnTo>
                  <a:lnTo>
                    <a:pt x="555" y="536"/>
                  </a:lnTo>
                  <a:lnTo>
                    <a:pt x="555" y="533"/>
                  </a:lnTo>
                  <a:lnTo>
                    <a:pt x="556" y="530"/>
                  </a:lnTo>
                  <a:lnTo>
                    <a:pt x="556" y="527"/>
                  </a:lnTo>
                  <a:lnTo>
                    <a:pt x="556" y="522"/>
                  </a:lnTo>
                  <a:lnTo>
                    <a:pt x="555" y="519"/>
                  </a:lnTo>
                  <a:lnTo>
                    <a:pt x="554" y="516"/>
                  </a:lnTo>
                  <a:lnTo>
                    <a:pt x="552" y="514"/>
                  </a:lnTo>
                  <a:lnTo>
                    <a:pt x="549" y="515"/>
                  </a:lnTo>
                  <a:lnTo>
                    <a:pt x="548" y="516"/>
                  </a:lnTo>
                  <a:lnTo>
                    <a:pt x="546" y="521"/>
                  </a:lnTo>
                  <a:lnTo>
                    <a:pt x="545" y="529"/>
                  </a:lnTo>
                  <a:lnTo>
                    <a:pt x="544" y="533"/>
                  </a:lnTo>
                  <a:lnTo>
                    <a:pt x="543" y="537"/>
                  </a:lnTo>
                  <a:lnTo>
                    <a:pt x="541" y="539"/>
                  </a:lnTo>
                  <a:lnTo>
                    <a:pt x="539" y="540"/>
                  </a:lnTo>
                  <a:lnTo>
                    <a:pt x="536" y="540"/>
                  </a:lnTo>
                  <a:lnTo>
                    <a:pt x="533" y="539"/>
                  </a:lnTo>
                  <a:lnTo>
                    <a:pt x="528" y="537"/>
                  </a:lnTo>
                  <a:lnTo>
                    <a:pt x="524" y="537"/>
                  </a:lnTo>
                  <a:lnTo>
                    <a:pt x="522" y="538"/>
                  </a:lnTo>
                  <a:lnTo>
                    <a:pt x="520" y="540"/>
                  </a:lnTo>
                  <a:lnTo>
                    <a:pt x="519" y="541"/>
                  </a:lnTo>
                  <a:lnTo>
                    <a:pt x="517" y="543"/>
                  </a:lnTo>
                  <a:lnTo>
                    <a:pt x="515" y="543"/>
                  </a:lnTo>
                  <a:lnTo>
                    <a:pt x="511" y="540"/>
                  </a:lnTo>
                  <a:lnTo>
                    <a:pt x="506" y="539"/>
                  </a:lnTo>
                  <a:lnTo>
                    <a:pt x="504" y="539"/>
                  </a:lnTo>
                  <a:lnTo>
                    <a:pt x="502" y="540"/>
                  </a:lnTo>
                  <a:lnTo>
                    <a:pt x="502" y="543"/>
                  </a:lnTo>
                  <a:lnTo>
                    <a:pt x="500" y="544"/>
                  </a:lnTo>
                  <a:lnTo>
                    <a:pt x="499" y="545"/>
                  </a:lnTo>
                  <a:lnTo>
                    <a:pt x="497" y="543"/>
                  </a:lnTo>
                  <a:lnTo>
                    <a:pt x="494" y="538"/>
                  </a:lnTo>
                  <a:lnTo>
                    <a:pt x="491" y="536"/>
                  </a:lnTo>
                  <a:lnTo>
                    <a:pt x="488" y="533"/>
                  </a:lnTo>
                  <a:lnTo>
                    <a:pt x="482" y="537"/>
                  </a:lnTo>
                  <a:lnTo>
                    <a:pt x="475" y="543"/>
                  </a:lnTo>
                  <a:lnTo>
                    <a:pt x="473" y="541"/>
                  </a:lnTo>
                  <a:lnTo>
                    <a:pt x="471" y="540"/>
                  </a:lnTo>
                  <a:lnTo>
                    <a:pt x="463" y="537"/>
                  </a:lnTo>
                  <a:lnTo>
                    <a:pt x="456" y="537"/>
                  </a:lnTo>
                  <a:lnTo>
                    <a:pt x="448" y="537"/>
                  </a:lnTo>
                  <a:lnTo>
                    <a:pt x="440" y="536"/>
                  </a:lnTo>
                  <a:lnTo>
                    <a:pt x="437" y="535"/>
                  </a:lnTo>
                  <a:lnTo>
                    <a:pt x="434" y="533"/>
                  </a:lnTo>
                  <a:lnTo>
                    <a:pt x="431" y="532"/>
                  </a:lnTo>
                  <a:lnTo>
                    <a:pt x="430" y="529"/>
                  </a:lnTo>
                  <a:lnTo>
                    <a:pt x="430" y="523"/>
                  </a:lnTo>
                  <a:lnTo>
                    <a:pt x="430" y="517"/>
                  </a:lnTo>
                  <a:lnTo>
                    <a:pt x="433" y="508"/>
                  </a:lnTo>
                  <a:lnTo>
                    <a:pt x="435" y="498"/>
                  </a:lnTo>
                  <a:lnTo>
                    <a:pt x="437" y="488"/>
                  </a:lnTo>
                  <a:lnTo>
                    <a:pt x="435" y="478"/>
                  </a:lnTo>
                  <a:lnTo>
                    <a:pt x="434" y="471"/>
                  </a:lnTo>
                  <a:lnTo>
                    <a:pt x="432" y="468"/>
                  </a:lnTo>
                  <a:lnTo>
                    <a:pt x="430" y="468"/>
                  </a:lnTo>
                  <a:lnTo>
                    <a:pt x="427" y="472"/>
                  </a:lnTo>
                  <a:lnTo>
                    <a:pt x="423" y="480"/>
                  </a:lnTo>
                  <a:lnTo>
                    <a:pt x="419" y="488"/>
                  </a:lnTo>
                  <a:lnTo>
                    <a:pt x="417" y="495"/>
                  </a:lnTo>
                  <a:lnTo>
                    <a:pt x="416" y="497"/>
                  </a:lnTo>
                  <a:lnTo>
                    <a:pt x="414" y="496"/>
                  </a:lnTo>
                  <a:lnTo>
                    <a:pt x="411" y="490"/>
                  </a:lnTo>
                  <a:lnTo>
                    <a:pt x="410" y="486"/>
                  </a:lnTo>
                  <a:lnTo>
                    <a:pt x="409" y="483"/>
                  </a:lnTo>
                  <a:lnTo>
                    <a:pt x="407" y="483"/>
                  </a:lnTo>
                  <a:lnTo>
                    <a:pt x="405" y="486"/>
                  </a:lnTo>
                  <a:lnTo>
                    <a:pt x="402" y="492"/>
                  </a:lnTo>
                  <a:lnTo>
                    <a:pt x="401" y="495"/>
                  </a:lnTo>
                  <a:lnTo>
                    <a:pt x="399" y="495"/>
                  </a:lnTo>
                  <a:lnTo>
                    <a:pt x="398" y="494"/>
                  </a:lnTo>
                  <a:lnTo>
                    <a:pt x="397" y="492"/>
                  </a:lnTo>
                  <a:lnTo>
                    <a:pt x="398" y="502"/>
                  </a:lnTo>
                  <a:lnTo>
                    <a:pt x="399" y="508"/>
                  </a:lnTo>
                  <a:lnTo>
                    <a:pt x="398" y="514"/>
                  </a:lnTo>
                  <a:lnTo>
                    <a:pt x="396" y="519"/>
                  </a:lnTo>
                  <a:lnTo>
                    <a:pt x="392" y="523"/>
                  </a:lnTo>
                  <a:lnTo>
                    <a:pt x="386" y="528"/>
                  </a:lnTo>
                  <a:lnTo>
                    <a:pt x="382" y="530"/>
                  </a:lnTo>
                  <a:lnTo>
                    <a:pt x="375" y="532"/>
                  </a:lnTo>
                  <a:lnTo>
                    <a:pt x="369" y="532"/>
                  </a:lnTo>
                  <a:lnTo>
                    <a:pt x="364" y="531"/>
                  </a:lnTo>
                  <a:lnTo>
                    <a:pt x="359" y="528"/>
                  </a:lnTo>
                  <a:lnTo>
                    <a:pt x="357" y="525"/>
                  </a:lnTo>
                  <a:lnTo>
                    <a:pt x="356" y="523"/>
                  </a:lnTo>
                  <a:lnTo>
                    <a:pt x="354" y="521"/>
                  </a:lnTo>
                  <a:lnTo>
                    <a:pt x="352" y="517"/>
                  </a:lnTo>
                  <a:lnTo>
                    <a:pt x="346" y="521"/>
                  </a:lnTo>
                  <a:lnTo>
                    <a:pt x="342" y="522"/>
                  </a:lnTo>
                  <a:lnTo>
                    <a:pt x="340" y="519"/>
                  </a:lnTo>
                  <a:lnTo>
                    <a:pt x="339" y="514"/>
                  </a:lnTo>
                  <a:lnTo>
                    <a:pt x="336" y="511"/>
                  </a:lnTo>
                  <a:lnTo>
                    <a:pt x="335" y="507"/>
                  </a:lnTo>
                  <a:lnTo>
                    <a:pt x="327" y="510"/>
                  </a:lnTo>
                  <a:lnTo>
                    <a:pt x="321" y="510"/>
                  </a:lnTo>
                  <a:lnTo>
                    <a:pt x="320" y="506"/>
                  </a:lnTo>
                  <a:lnTo>
                    <a:pt x="319" y="502"/>
                  </a:lnTo>
                  <a:lnTo>
                    <a:pt x="318" y="497"/>
                  </a:lnTo>
                  <a:lnTo>
                    <a:pt x="317" y="494"/>
                  </a:lnTo>
                  <a:lnTo>
                    <a:pt x="310" y="497"/>
                  </a:lnTo>
                  <a:lnTo>
                    <a:pt x="307" y="498"/>
                  </a:lnTo>
                  <a:lnTo>
                    <a:pt x="308" y="491"/>
                  </a:lnTo>
                  <a:lnTo>
                    <a:pt x="308" y="486"/>
                  </a:lnTo>
                  <a:lnTo>
                    <a:pt x="309" y="482"/>
                  </a:lnTo>
                  <a:lnTo>
                    <a:pt x="309" y="476"/>
                  </a:lnTo>
                  <a:lnTo>
                    <a:pt x="309" y="474"/>
                  </a:lnTo>
                  <a:lnTo>
                    <a:pt x="308" y="472"/>
                  </a:lnTo>
                  <a:lnTo>
                    <a:pt x="308" y="470"/>
                  </a:lnTo>
                  <a:lnTo>
                    <a:pt x="305" y="468"/>
                  </a:lnTo>
                  <a:lnTo>
                    <a:pt x="301" y="474"/>
                  </a:lnTo>
                  <a:lnTo>
                    <a:pt x="297" y="481"/>
                  </a:lnTo>
                  <a:lnTo>
                    <a:pt x="296" y="487"/>
                  </a:lnTo>
                  <a:lnTo>
                    <a:pt x="295" y="490"/>
                  </a:lnTo>
                  <a:lnTo>
                    <a:pt x="296" y="495"/>
                  </a:lnTo>
                  <a:lnTo>
                    <a:pt x="296" y="500"/>
                  </a:lnTo>
                  <a:lnTo>
                    <a:pt x="297" y="506"/>
                  </a:lnTo>
                  <a:lnTo>
                    <a:pt x="297" y="510"/>
                  </a:lnTo>
                  <a:lnTo>
                    <a:pt x="297" y="513"/>
                  </a:lnTo>
                  <a:lnTo>
                    <a:pt x="296" y="513"/>
                  </a:lnTo>
                  <a:lnTo>
                    <a:pt x="293" y="511"/>
                  </a:lnTo>
                  <a:lnTo>
                    <a:pt x="288" y="505"/>
                  </a:lnTo>
                  <a:lnTo>
                    <a:pt x="286" y="504"/>
                  </a:lnTo>
                  <a:lnTo>
                    <a:pt x="284" y="503"/>
                  </a:lnTo>
                  <a:lnTo>
                    <a:pt x="280" y="504"/>
                  </a:lnTo>
                  <a:lnTo>
                    <a:pt x="277" y="506"/>
                  </a:lnTo>
                  <a:lnTo>
                    <a:pt x="276" y="507"/>
                  </a:lnTo>
                  <a:lnTo>
                    <a:pt x="275" y="507"/>
                  </a:lnTo>
                  <a:lnTo>
                    <a:pt x="272" y="506"/>
                  </a:lnTo>
                  <a:lnTo>
                    <a:pt x="271" y="505"/>
                  </a:lnTo>
                  <a:lnTo>
                    <a:pt x="269" y="500"/>
                  </a:lnTo>
                  <a:lnTo>
                    <a:pt x="268" y="496"/>
                  </a:lnTo>
                  <a:lnTo>
                    <a:pt x="266" y="492"/>
                  </a:lnTo>
                  <a:lnTo>
                    <a:pt x="264" y="489"/>
                  </a:lnTo>
                  <a:lnTo>
                    <a:pt x="262" y="486"/>
                  </a:lnTo>
                  <a:lnTo>
                    <a:pt x="260" y="483"/>
                  </a:lnTo>
                  <a:lnTo>
                    <a:pt x="256" y="482"/>
                  </a:lnTo>
                  <a:lnTo>
                    <a:pt x="253" y="481"/>
                  </a:lnTo>
                  <a:lnTo>
                    <a:pt x="252" y="473"/>
                  </a:lnTo>
                  <a:lnTo>
                    <a:pt x="252" y="467"/>
                  </a:lnTo>
                  <a:lnTo>
                    <a:pt x="253" y="460"/>
                  </a:lnTo>
                  <a:lnTo>
                    <a:pt x="253" y="456"/>
                  </a:lnTo>
                  <a:lnTo>
                    <a:pt x="253" y="453"/>
                  </a:lnTo>
                  <a:lnTo>
                    <a:pt x="251" y="447"/>
                  </a:lnTo>
                  <a:lnTo>
                    <a:pt x="247" y="439"/>
                  </a:lnTo>
                  <a:lnTo>
                    <a:pt x="244" y="434"/>
                  </a:lnTo>
                  <a:lnTo>
                    <a:pt x="244" y="432"/>
                  </a:lnTo>
                  <a:lnTo>
                    <a:pt x="244" y="430"/>
                  </a:lnTo>
                  <a:lnTo>
                    <a:pt x="245" y="426"/>
                  </a:lnTo>
                  <a:lnTo>
                    <a:pt x="247" y="422"/>
                  </a:lnTo>
                  <a:lnTo>
                    <a:pt x="246" y="417"/>
                  </a:lnTo>
                  <a:lnTo>
                    <a:pt x="245" y="413"/>
                  </a:lnTo>
                  <a:lnTo>
                    <a:pt x="239" y="409"/>
                  </a:lnTo>
                  <a:lnTo>
                    <a:pt x="232" y="402"/>
                  </a:lnTo>
                  <a:lnTo>
                    <a:pt x="230" y="394"/>
                  </a:lnTo>
                  <a:lnTo>
                    <a:pt x="229" y="386"/>
                  </a:lnTo>
                  <a:lnTo>
                    <a:pt x="229" y="377"/>
                  </a:lnTo>
                  <a:lnTo>
                    <a:pt x="231" y="369"/>
                  </a:lnTo>
                  <a:lnTo>
                    <a:pt x="234" y="360"/>
                  </a:lnTo>
                  <a:lnTo>
                    <a:pt x="236" y="351"/>
                  </a:lnTo>
                  <a:lnTo>
                    <a:pt x="239" y="342"/>
                  </a:lnTo>
                  <a:lnTo>
                    <a:pt x="243" y="334"/>
                  </a:lnTo>
                  <a:lnTo>
                    <a:pt x="248" y="326"/>
                  </a:lnTo>
                  <a:lnTo>
                    <a:pt x="252" y="318"/>
                  </a:lnTo>
                  <a:lnTo>
                    <a:pt x="253" y="313"/>
                  </a:lnTo>
                  <a:lnTo>
                    <a:pt x="253" y="309"/>
                  </a:lnTo>
                  <a:lnTo>
                    <a:pt x="252" y="304"/>
                  </a:lnTo>
                  <a:lnTo>
                    <a:pt x="251" y="300"/>
                  </a:lnTo>
                  <a:lnTo>
                    <a:pt x="250" y="294"/>
                  </a:lnTo>
                  <a:lnTo>
                    <a:pt x="248" y="288"/>
                  </a:lnTo>
                  <a:lnTo>
                    <a:pt x="248" y="277"/>
                  </a:lnTo>
                  <a:lnTo>
                    <a:pt x="248" y="266"/>
                  </a:lnTo>
                  <a:lnTo>
                    <a:pt x="246" y="260"/>
                  </a:lnTo>
                  <a:lnTo>
                    <a:pt x="243" y="255"/>
                  </a:lnTo>
                  <a:lnTo>
                    <a:pt x="238" y="251"/>
                  </a:lnTo>
                  <a:lnTo>
                    <a:pt x="235" y="246"/>
                  </a:lnTo>
                  <a:lnTo>
                    <a:pt x="230" y="242"/>
                  </a:lnTo>
                  <a:lnTo>
                    <a:pt x="226" y="237"/>
                  </a:lnTo>
                  <a:lnTo>
                    <a:pt x="222" y="232"/>
                  </a:lnTo>
                  <a:lnTo>
                    <a:pt x="220" y="227"/>
                  </a:lnTo>
                  <a:lnTo>
                    <a:pt x="220" y="219"/>
                  </a:lnTo>
                  <a:lnTo>
                    <a:pt x="220" y="213"/>
                  </a:lnTo>
                  <a:lnTo>
                    <a:pt x="220" y="207"/>
                  </a:lnTo>
                  <a:lnTo>
                    <a:pt x="215" y="198"/>
                  </a:lnTo>
                  <a:lnTo>
                    <a:pt x="211" y="190"/>
                  </a:lnTo>
                  <a:lnTo>
                    <a:pt x="206" y="181"/>
                  </a:lnTo>
                  <a:lnTo>
                    <a:pt x="205" y="175"/>
                  </a:lnTo>
                  <a:lnTo>
                    <a:pt x="203" y="169"/>
                  </a:lnTo>
                  <a:lnTo>
                    <a:pt x="199" y="164"/>
                  </a:lnTo>
                  <a:lnTo>
                    <a:pt x="195" y="159"/>
                  </a:lnTo>
                  <a:lnTo>
                    <a:pt x="188" y="162"/>
                  </a:lnTo>
                  <a:lnTo>
                    <a:pt x="182" y="165"/>
                  </a:lnTo>
                  <a:lnTo>
                    <a:pt x="177" y="171"/>
                  </a:lnTo>
                  <a:lnTo>
                    <a:pt x="172" y="175"/>
                  </a:lnTo>
                  <a:lnTo>
                    <a:pt x="166" y="180"/>
                  </a:lnTo>
                  <a:lnTo>
                    <a:pt x="161" y="182"/>
                  </a:lnTo>
                  <a:lnTo>
                    <a:pt x="157" y="183"/>
                  </a:lnTo>
                  <a:lnTo>
                    <a:pt x="153" y="183"/>
                  </a:lnTo>
                  <a:lnTo>
                    <a:pt x="148" y="182"/>
                  </a:lnTo>
                  <a:lnTo>
                    <a:pt x="142" y="181"/>
                  </a:lnTo>
                  <a:lnTo>
                    <a:pt x="134" y="178"/>
                  </a:lnTo>
                  <a:lnTo>
                    <a:pt x="126" y="175"/>
                  </a:lnTo>
                  <a:lnTo>
                    <a:pt x="123" y="175"/>
                  </a:lnTo>
                  <a:lnTo>
                    <a:pt x="118" y="175"/>
                  </a:lnTo>
                  <a:lnTo>
                    <a:pt x="114" y="175"/>
                  </a:lnTo>
                  <a:lnTo>
                    <a:pt x="111" y="177"/>
                  </a:lnTo>
                  <a:lnTo>
                    <a:pt x="104" y="182"/>
                  </a:lnTo>
                  <a:lnTo>
                    <a:pt x="98" y="188"/>
                  </a:lnTo>
                  <a:lnTo>
                    <a:pt x="96" y="190"/>
                  </a:lnTo>
                  <a:lnTo>
                    <a:pt x="92" y="191"/>
                  </a:lnTo>
                  <a:lnTo>
                    <a:pt x="89" y="191"/>
                  </a:lnTo>
                  <a:lnTo>
                    <a:pt x="85" y="189"/>
                  </a:lnTo>
                  <a:lnTo>
                    <a:pt x="82" y="183"/>
                  </a:lnTo>
                  <a:lnTo>
                    <a:pt x="82" y="180"/>
                  </a:lnTo>
                  <a:lnTo>
                    <a:pt x="83" y="175"/>
                  </a:lnTo>
                  <a:lnTo>
                    <a:pt x="87" y="171"/>
                  </a:lnTo>
                  <a:lnTo>
                    <a:pt x="89" y="167"/>
                  </a:lnTo>
                  <a:lnTo>
                    <a:pt x="91" y="165"/>
                  </a:lnTo>
                  <a:lnTo>
                    <a:pt x="91" y="161"/>
                  </a:lnTo>
                  <a:lnTo>
                    <a:pt x="90" y="156"/>
                  </a:lnTo>
                  <a:lnTo>
                    <a:pt x="77" y="153"/>
                  </a:lnTo>
                  <a:lnTo>
                    <a:pt x="67" y="152"/>
                  </a:lnTo>
                  <a:lnTo>
                    <a:pt x="61" y="150"/>
                  </a:lnTo>
                  <a:lnTo>
                    <a:pt x="57" y="148"/>
                  </a:lnTo>
                  <a:lnTo>
                    <a:pt x="52" y="145"/>
                  </a:lnTo>
                  <a:lnTo>
                    <a:pt x="48" y="138"/>
                  </a:lnTo>
                  <a:lnTo>
                    <a:pt x="47" y="132"/>
                  </a:lnTo>
                  <a:lnTo>
                    <a:pt x="47" y="126"/>
                  </a:lnTo>
                  <a:lnTo>
                    <a:pt x="49" y="122"/>
                  </a:lnTo>
                  <a:lnTo>
                    <a:pt x="50" y="118"/>
                  </a:lnTo>
                  <a:lnTo>
                    <a:pt x="50" y="115"/>
                  </a:lnTo>
                  <a:lnTo>
                    <a:pt x="48" y="110"/>
                  </a:lnTo>
                  <a:lnTo>
                    <a:pt x="44" y="107"/>
                  </a:lnTo>
                  <a:lnTo>
                    <a:pt x="42" y="105"/>
                  </a:lnTo>
                  <a:lnTo>
                    <a:pt x="35" y="98"/>
                  </a:lnTo>
                  <a:lnTo>
                    <a:pt x="28" y="92"/>
                  </a:lnTo>
                  <a:lnTo>
                    <a:pt x="20" y="88"/>
                  </a:lnTo>
                  <a:lnTo>
                    <a:pt x="11" y="83"/>
                  </a:lnTo>
                  <a:lnTo>
                    <a:pt x="7" y="81"/>
                  </a:lnTo>
                  <a:lnTo>
                    <a:pt x="3" y="79"/>
                  </a:lnTo>
                  <a:lnTo>
                    <a:pt x="1" y="75"/>
                  </a:lnTo>
                  <a:lnTo>
                    <a:pt x="0" y="69"/>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29" name="Freeform 646"/>
            <p:cNvSpPr>
              <a:spLocks/>
            </p:cNvSpPr>
            <p:nvPr/>
          </p:nvSpPr>
          <p:spPr bwMode="gray">
            <a:xfrm>
              <a:off x="3221038" y="2262188"/>
              <a:ext cx="107950" cy="127000"/>
            </a:xfrm>
            <a:custGeom>
              <a:avLst/>
              <a:gdLst/>
              <a:ahLst/>
              <a:cxnLst>
                <a:cxn ang="0">
                  <a:pos x="14" y="8"/>
                </a:cxn>
                <a:cxn ang="0">
                  <a:pos x="41" y="11"/>
                </a:cxn>
                <a:cxn ang="0">
                  <a:pos x="82" y="0"/>
                </a:cxn>
                <a:cxn ang="0">
                  <a:pos x="121" y="18"/>
                </a:cxn>
                <a:cxn ang="0">
                  <a:pos x="140" y="43"/>
                </a:cxn>
                <a:cxn ang="0">
                  <a:pos x="150" y="60"/>
                </a:cxn>
                <a:cxn ang="0">
                  <a:pos x="153" y="91"/>
                </a:cxn>
                <a:cxn ang="0">
                  <a:pos x="155" y="114"/>
                </a:cxn>
                <a:cxn ang="0">
                  <a:pos x="163" y="122"/>
                </a:cxn>
                <a:cxn ang="0">
                  <a:pos x="166" y="94"/>
                </a:cxn>
                <a:cxn ang="0">
                  <a:pos x="180" y="76"/>
                </a:cxn>
                <a:cxn ang="0">
                  <a:pos x="202" y="76"/>
                </a:cxn>
                <a:cxn ang="0">
                  <a:pos x="216" y="93"/>
                </a:cxn>
                <a:cxn ang="0">
                  <a:pos x="236" y="115"/>
                </a:cxn>
                <a:cxn ang="0">
                  <a:pos x="226" y="149"/>
                </a:cxn>
                <a:cxn ang="0">
                  <a:pos x="244" y="149"/>
                </a:cxn>
                <a:cxn ang="0">
                  <a:pos x="271" y="148"/>
                </a:cxn>
                <a:cxn ang="0">
                  <a:pos x="292" y="174"/>
                </a:cxn>
                <a:cxn ang="0">
                  <a:pos x="308" y="200"/>
                </a:cxn>
                <a:cxn ang="0">
                  <a:pos x="294" y="245"/>
                </a:cxn>
                <a:cxn ang="0">
                  <a:pos x="299" y="272"/>
                </a:cxn>
                <a:cxn ang="0">
                  <a:pos x="313" y="293"/>
                </a:cxn>
                <a:cxn ang="0">
                  <a:pos x="337" y="329"/>
                </a:cxn>
                <a:cxn ang="0">
                  <a:pos x="342" y="358"/>
                </a:cxn>
                <a:cxn ang="0">
                  <a:pos x="329" y="384"/>
                </a:cxn>
                <a:cxn ang="0">
                  <a:pos x="297" y="398"/>
                </a:cxn>
                <a:cxn ang="0">
                  <a:pos x="256" y="383"/>
                </a:cxn>
                <a:cxn ang="0">
                  <a:pos x="244" y="337"/>
                </a:cxn>
                <a:cxn ang="0">
                  <a:pos x="235" y="308"/>
                </a:cxn>
                <a:cxn ang="0">
                  <a:pos x="214" y="299"/>
                </a:cxn>
                <a:cxn ang="0">
                  <a:pos x="194" y="281"/>
                </a:cxn>
                <a:cxn ang="0">
                  <a:pos x="169" y="288"/>
                </a:cxn>
                <a:cxn ang="0">
                  <a:pos x="150" y="289"/>
                </a:cxn>
                <a:cxn ang="0">
                  <a:pos x="148" y="257"/>
                </a:cxn>
                <a:cxn ang="0">
                  <a:pos x="113" y="261"/>
                </a:cxn>
                <a:cxn ang="0">
                  <a:pos x="90" y="284"/>
                </a:cxn>
                <a:cxn ang="0">
                  <a:pos x="72" y="289"/>
                </a:cxn>
                <a:cxn ang="0">
                  <a:pos x="41" y="261"/>
                </a:cxn>
                <a:cxn ang="0">
                  <a:pos x="32" y="222"/>
                </a:cxn>
                <a:cxn ang="0">
                  <a:pos x="61" y="208"/>
                </a:cxn>
                <a:cxn ang="0">
                  <a:pos x="95" y="223"/>
                </a:cxn>
                <a:cxn ang="0">
                  <a:pos x="109" y="221"/>
                </a:cxn>
                <a:cxn ang="0">
                  <a:pos x="105" y="200"/>
                </a:cxn>
                <a:cxn ang="0">
                  <a:pos x="84" y="193"/>
                </a:cxn>
                <a:cxn ang="0">
                  <a:pos x="102" y="180"/>
                </a:cxn>
                <a:cxn ang="0">
                  <a:pos x="118" y="166"/>
                </a:cxn>
                <a:cxn ang="0">
                  <a:pos x="106" y="155"/>
                </a:cxn>
                <a:cxn ang="0">
                  <a:pos x="83" y="163"/>
                </a:cxn>
                <a:cxn ang="0">
                  <a:pos x="74" y="150"/>
                </a:cxn>
                <a:cxn ang="0">
                  <a:pos x="90" y="116"/>
                </a:cxn>
                <a:cxn ang="0">
                  <a:pos x="73" y="110"/>
                </a:cxn>
                <a:cxn ang="0">
                  <a:pos x="50" y="141"/>
                </a:cxn>
                <a:cxn ang="0">
                  <a:pos x="35" y="150"/>
                </a:cxn>
                <a:cxn ang="0">
                  <a:pos x="38" y="123"/>
                </a:cxn>
                <a:cxn ang="0">
                  <a:pos x="49" y="91"/>
                </a:cxn>
                <a:cxn ang="0">
                  <a:pos x="34" y="82"/>
                </a:cxn>
                <a:cxn ang="0">
                  <a:pos x="16" y="94"/>
                </a:cxn>
                <a:cxn ang="0">
                  <a:pos x="1" y="83"/>
                </a:cxn>
                <a:cxn ang="0">
                  <a:pos x="3" y="47"/>
                </a:cxn>
              </a:cxnLst>
              <a:rect l="0" t="0" r="r" b="b"/>
              <a:pathLst>
                <a:path w="343" h="398">
                  <a:moveTo>
                    <a:pt x="9" y="17"/>
                  </a:moveTo>
                  <a:lnTo>
                    <a:pt x="9" y="11"/>
                  </a:lnTo>
                  <a:lnTo>
                    <a:pt x="10" y="6"/>
                  </a:lnTo>
                  <a:lnTo>
                    <a:pt x="11" y="6"/>
                  </a:lnTo>
                  <a:lnTo>
                    <a:pt x="14" y="8"/>
                  </a:lnTo>
                  <a:lnTo>
                    <a:pt x="17" y="10"/>
                  </a:lnTo>
                  <a:lnTo>
                    <a:pt x="20" y="12"/>
                  </a:lnTo>
                  <a:lnTo>
                    <a:pt x="27" y="14"/>
                  </a:lnTo>
                  <a:lnTo>
                    <a:pt x="34" y="12"/>
                  </a:lnTo>
                  <a:lnTo>
                    <a:pt x="41" y="11"/>
                  </a:lnTo>
                  <a:lnTo>
                    <a:pt x="47" y="8"/>
                  </a:lnTo>
                  <a:lnTo>
                    <a:pt x="58" y="3"/>
                  </a:lnTo>
                  <a:lnTo>
                    <a:pt x="67" y="1"/>
                  </a:lnTo>
                  <a:lnTo>
                    <a:pt x="75" y="0"/>
                  </a:lnTo>
                  <a:lnTo>
                    <a:pt x="82" y="0"/>
                  </a:lnTo>
                  <a:lnTo>
                    <a:pt x="90" y="1"/>
                  </a:lnTo>
                  <a:lnTo>
                    <a:pt x="98" y="4"/>
                  </a:lnTo>
                  <a:lnTo>
                    <a:pt x="106" y="9"/>
                  </a:lnTo>
                  <a:lnTo>
                    <a:pt x="115" y="16"/>
                  </a:lnTo>
                  <a:lnTo>
                    <a:pt x="121" y="18"/>
                  </a:lnTo>
                  <a:lnTo>
                    <a:pt x="129" y="23"/>
                  </a:lnTo>
                  <a:lnTo>
                    <a:pt x="137" y="27"/>
                  </a:lnTo>
                  <a:lnTo>
                    <a:pt x="140" y="32"/>
                  </a:lnTo>
                  <a:lnTo>
                    <a:pt x="140" y="37"/>
                  </a:lnTo>
                  <a:lnTo>
                    <a:pt x="140" y="43"/>
                  </a:lnTo>
                  <a:lnTo>
                    <a:pt x="140" y="49"/>
                  </a:lnTo>
                  <a:lnTo>
                    <a:pt x="142" y="52"/>
                  </a:lnTo>
                  <a:lnTo>
                    <a:pt x="144" y="56"/>
                  </a:lnTo>
                  <a:lnTo>
                    <a:pt x="146" y="57"/>
                  </a:lnTo>
                  <a:lnTo>
                    <a:pt x="150" y="60"/>
                  </a:lnTo>
                  <a:lnTo>
                    <a:pt x="154" y="67"/>
                  </a:lnTo>
                  <a:lnTo>
                    <a:pt x="155" y="73"/>
                  </a:lnTo>
                  <a:lnTo>
                    <a:pt x="155" y="79"/>
                  </a:lnTo>
                  <a:lnTo>
                    <a:pt x="154" y="84"/>
                  </a:lnTo>
                  <a:lnTo>
                    <a:pt x="153" y="91"/>
                  </a:lnTo>
                  <a:lnTo>
                    <a:pt x="149" y="101"/>
                  </a:lnTo>
                  <a:lnTo>
                    <a:pt x="149" y="104"/>
                  </a:lnTo>
                  <a:lnTo>
                    <a:pt x="150" y="104"/>
                  </a:lnTo>
                  <a:lnTo>
                    <a:pt x="154" y="109"/>
                  </a:lnTo>
                  <a:lnTo>
                    <a:pt x="155" y="114"/>
                  </a:lnTo>
                  <a:lnTo>
                    <a:pt x="156" y="120"/>
                  </a:lnTo>
                  <a:lnTo>
                    <a:pt x="157" y="124"/>
                  </a:lnTo>
                  <a:lnTo>
                    <a:pt x="159" y="126"/>
                  </a:lnTo>
                  <a:lnTo>
                    <a:pt x="162" y="124"/>
                  </a:lnTo>
                  <a:lnTo>
                    <a:pt x="163" y="122"/>
                  </a:lnTo>
                  <a:lnTo>
                    <a:pt x="164" y="117"/>
                  </a:lnTo>
                  <a:lnTo>
                    <a:pt x="164" y="114"/>
                  </a:lnTo>
                  <a:lnTo>
                    <a:pt x="165" y="105"/>
                  </a:lnTo>
                  <a:lnTo>
                    <a:pt x="165" y="99"/>
                  </a:lnTo>
                  <a:lnTo>
                    <a:pt x="166" y="94"/>
                  </a:lnTo>
                  <a:lnTo>
                    <a:pt x="166" y="90"/>
                  </a:lnTo>
                  <a:lnTo>
                    <a:pt x="169" y="85"/>
                  </a:lnTo>
                  <a:lnTo>
                    <a:pt x="172" y="82"/>
                  </a:lnTo>
                  <a:lnTo>
                    <a:pt x="175" y="79"/>
                  </a:lnTo>
                  <a:lnTo>
                    <a:pt x="180" y="76"/>
                  </a:lnTo>
                  <a:lnTo>
                    <a:pt x="185" y="74"/>
                  </a:lnTo>
                  <a:lnTo>
                    <a:pt x="189" y="73"/>
                  </a:lnTo>
                  <a:lnTo>
                    <a:pt x="194" y="73"/>
                  </a:lnTo>
                  <a:lnTo>
                    <a:pt x="197" y="74"/>
                  </a:lnTo>
                  <a:lnTo>
                    <a:pt x="202" y="76"/>
                  </a:lnTo>
                  <a:lnTo>
                    <a:pt x="204" y="77"/>
                  </a:lnTo>
                  <a:lnTo>
                    <a:pt x="206" y="80"/>
                  </a:lnTo>
                  <a:lnTo>
                    <a:pt x="209" y="82"/>
                  </a:lnTo>
                  <a:lnTo>
                    <a:pt x="212" y="88"/>
                  </a:lnTo>
                  <a:lnTo>
                    <a:pt x="216" y="93"/>
                  </a:lnTo>
                  <a:lnTo>
                    <a:pt x="220" y="98"/>
                  </a:lnTo>
                  <a:lnTo>
                    <a:pt x="226" y="102"/>
                  </a:lnTo>
                  <a:lnTo>
                    <a:pt x="231" y="105"/>
                  </a:lnTo>
                  <a:lnTo>
                    <a:pt x="237" y="109"/>
                  </a:lnTo>
                  <a:lnTo>
                    <a:pt x="236" y="115"/>
                  </a:lnTo>
                  <a:lnTo>
                    <a:pt x="235" y="122"/>
                  </a:lnTo>
                  <a:lnTo>
                    <a:pt x="231" y="129"/>
                  </a:lnTo>
                  <a:lnTo>
                    <a:pt x="228" y="136"/>
                  </a:lnTo>
                  <a:lnTo>
                    <a:pt x="227" y="142"/>
                  </a:lnTo>
                  <a:lnTo>
                    <a:pt x="226" y="149"/>
                  </a:lnTo>
                  <a:lnTo>
                    <a:pt x="228" y="150"/>
                  </a:lnTo>
                  <a:lnTo>
                    <a:pt x="230" y="153"/>
                  </a:lnTo>
                  <a:lnTo>
                    <a:pt x="235" y="153"/>
                  </a:lnTo>
                  <a:lnTo>
                    <a:pt x="239" y="151"/>
                  </a:lnTo>
                  <a:lnTo>
                    <a:pt x="244" y="149"/>
                  </a:lnTo>
                  <a:lnTo>
                    <a:pt x="248" y="148"/>
                  </a:lnTo>
                  <a:lnTo>
                    <a:pt x="254" y="146"/>
                  </a:lnTo>
                  <a:lnTo>
                    <a:pt x="260" y="145"/>
                  </a:lnTo>
                  <a:lnTo>
                    <a:pt x="266" y="146"/>
                  </a:lnTo>
                  <a:lnTo>
                    <a:pt x="271" y="148"/>
                  </a:lnTo>
                  <a:lnTo>
                    <a:pt x="281" y="155"/>
                  </a:lnTo>
                  <a:lnTo>
                    <a:pt x="288" y="161"/>
                  </a:lnTo>
                  <a:lnTo>
                    <a:pt x="291" y="165"/>
                  </a:lnTo>
                  <a:lnTo>
                    <a:pt x="292" y="169"/>
                  </a:lnTo>
                  <a:lnTo>
                    <a:pt x="292" y="174"/>
                  </a:lnTo>
                  <a:lnTo>
                    <a:pt x="289" y="182"/>
                  </a:lnTo>
                  <a:lnTo>
                    <a:pt x="291" y="188"/>
                  </a:lnTo>
                  <a:lnTo>
                    <a:pt x="293" y="195"/>
                  </a:lnTo>
                  <a:lnTo>
                    <a:pt x="300" y="197"/>
                  </a:lnTo>
                  <a:lnTo>
                    <a:pt x="308" y="200"/>
                  </a:lnTo>
                  <a:lnTo>
                    <a:pt x="309" y="207"/>
                  </a:lnTo>
                  <a:lnTo>
                    <a:pt x="310" y="214"/>
                  </a:lnTo>
                  <a:lnTo>
                    <a:pt x="301" y="228"/>
                  </a:lnTo>
                  <a:lnTo>
                    <a:pt x="293" y="240"/>
                  </a:lnTo>
                  <a:lnTo>
                    <a:pt x="294" y="245"/>
                  </a:lnTo>
                  <a:lnTo>
                    <a:pt x="296" y="251"/>
                  </a:lnTo>
                  <a:lnTo>
                    <a:pt x="299" y="256"/>
                  </a:lnTo>
                  <a:lnTo>
                    <a:pt x="300" y="263"/>
                  </a:lnTo>
                  <a:lnTo>
                    <a:pt x="300" y="269"/>
                  </a:lnTo>
                  <a:lnTo>
                    <a:pt x="299" y="272"/>
                  </a:lnTo>
                  <a:lnTo>
                    <a:pt x="300" y="275"/>
                  </a:lnTo>
                  <a:lnTo>
                    <a:pt x="304" y="278"/>
                  </a:lnTo>
                  <a:lnTo>
                    <a:pt x="310" y="284"/>
                  </a:lnTo>
                  <a:lnTo>
                    <a:pt x="312" y="288"/>
                  </a:lnTo>
                  <a:lnTo>
                    <a:pt x="313" y="293"/>
                  </a:lnTo>
                  <a:lnTo>
                    <a:pt x="316" y="300"/>
                  </a:lnTo>
                  <a:lnTo>
                    <a:pt x="321" y="310"/>
                  </a:lnTo>
                  <a:lnTo>
                    <a:pt x="329" y="318"/>
                  </a:lnTo>
                  <a:lnTo>
                    <a:pt x="333" y="324"/>
                  </a:lnTo>
                  <a:lnTo>
                    <a:pt x="337" y="329"/>
                  </a:lnTo>
                  <a:lnTo>
                    <a:pt x="340" y="335"/>
                  </a:lnTo>
                  <a:lnTo>
                    <a:pt x="342" y="341"/>
                  </a:lnTo>
                  <a:lnTo>
                    <a:pt x="343" y="346"/>
                  </a:lnTo>
                  <a:lnTo>
                    <a:pt x="343" y="352"/>
                  </a:lnTo>
                  <a:lnTo>
                    <a:pt x="342" y="358"/>
                  </a:lnTo>
                  <a:lnTo>
                    <a:pt x="341" y="364"/>
                  </a:lnTo>
                  <a:lnTo>
                    <a:pt x="340" y="369"/>
                  </a:lnTo>
                  <a:lnTo>
                    <a:pt x="336" y="375"/>
                  </a:lnTo>
                  <a:lnTo>
                    <a:pt x="333" y="379"/>
                  </a:lnTo>
                  <a:lnTo>
                    <a:pt x="329" y="384"/>
                  </a:lnTo>
                  <a:lnTo>
                    <a:pt x="325" y="387"/>
                  </a:lnTo>
                  <a:lnTo>
                    <a:pt x="319" y="391"/>
                  </a:lnTo>
                  <a:lnTo>
                    <a:pt x="313" y="394"/>
                  </a:lnTo>
                  <a:lnTo>
                    <a:pt x="307" y="397"/>
                  </a:lnTo>
                  <a:lnTo>
                    <a:pt x="297" y="398"/>
                  </a:lnTo>
                  <a:lnTo>
                    <a:pt x="288" y="398"/>
                  </a:lnTo>
                  <a:lnTo>
                    <a:pt x="279" y="397"/>
                  </a:lnTo>
                  <a:lnTo>
                    <a:pt x="271" y="393"/>
                  </a:lnTo>
                  <a:lnTo>
                    <a:pt x="263" y="390"/>
                  </a:lnTo>
                  <a:lnTo>
                    <a:pt x="256" y="383"/>
                  </a:lnTo>
                  <a:lnTo>
                    <a:pt x="251" y="376"/>
                  </a:lnTo>
                  <a:lnTo>
                    <a:pt x="246" y="367"/>
                  </a:lnTo>
                  <a:lnTo>
                    <a:pt x="244" y="357"/>
                  </a:lnTo>
                  <a:lnTo>
                    <a:pt x="244" y="345"/>
                  </a:lnTo>
                  <a:lnTo>
                    <a:pt x="244" y="337"/>
                  </a:lnTo>
                  <a:lnTo>
                    <a:pt x="242" y="329"/>
                  </a:lnTo>
                  <a:lnTo>
                    <a:pt x="239" y="327"/>
                  </a:lnTo>
                  <a:lnTo>
                    <a:pt x="236" y="325"/>
                  </a:lnTo>
                  <a:lnTo>
                    <a:pt x="234" y="316"/>
                  </a:lnTo>
                  <a:lnTo>
                    <a:pt x="235" y="308"/>
                  </a:lnTo>
                  <a:lnTo>
                    <a:pt x="230" y="302"/>
                  </a:lnTo>
                  <a:lnTo>
                    <a:pt x="228" y="301"/>
                  </a:lnTo>
                  <a:lnTo>
                    <a:pt x="224" y="302"/>
                  </a:lnTo>
                  <a:lnTo>
                    <a:pt x="220" y="301"/>
                  </a:lnTo>
                  <a:lnTo>
                    <a:pt x="214" y="299"/>
                  </a:lnTo>
                  <a:lnTo>
                    <a:pt x="210" y="295"/>
                  </a:lnTo>
                  <a:lnTo>
                    <a:pt x="205" y="291"/>
                  </a:lnTo>
                  <a:lnTo>
                    <a:pt x="202" y="286"/>
                  </a:lnTo>
                  <a:lnTo>
                    <a:pt x="197" y="284"/>
                  </a:lnTo>
                  <a:lnTo>
                    <a:pt x="194" y="281"/>
                  </a:lnTo>
                  <a:lnTo>
                    <a:pt x="190" y="280"/>
                  </a:lnTo>
                  <a:lnTo>
                    <a:pt x="187" y="280"/>
                  </a:lnTo>
                  <a:lnTo>
                    <a:pt x="179" y="283"/>
                  </a:lnTo>
                  <a:lnTo>
                    <a:pt x="171" y="286"/>
                  </a:lnTo>
                  <a:lnTo>
                    <a:pt x="169" y="288"/>
                  </a:lnTo>
                  <a:lnTo>
                    <a:pt x="164" y="292"/>
                  </a:lnTo>
                  <a:lnTo>
                    <a:pt x="158" y="294"/>
                  </a:lnTo>
                  <a:lnTo>
                    <a:pt x="155" y="294"/>
                  </a:lnTo>
                  <a:lnTo>
                    <a:pt x="153" y="292"/>
                  </a:lnTo>
                  <a:lnTo>
                    <a:pt x="150" y="289"/>
                  </a:lnTo>
                  <a:lnTo>
                    <a:pt x="148" y="279"/>
                  </a:lnTo>
                  <a:lnTo>
                    <a:pt x="148" y="271"/>
                  </a:lnTo>
                  <a:lnTo>
                    <a:pt x="149" y="263"/>
                  </a:lnTo>
                  <a:lnTo>
                    <a:pt x="149" y="259"/>
                  </a:lnTo>
                  <a:lnTo>
                    <a:pt x="148" y="257"/>
                  </a:lnTo>
                  <a:lnTo>
                    <a:pt x="147" y="256"/>
                  </a:lnTo>
                  <a:lnTo>
                    <a:pt x="145" y="256"/>
                  </a:lnTo>
                  <a:lnTo>
                    <a:pt x="140" y="256"/>
                  </a:lnTo>
                  <a:lnTo>
                    <a:pt x="125" y="259"/>
                  </a:lnTo>
                  <a:lnTo>
                    <a:pt x="113" y="261"/>
                  </a:lnTo>
                  <a:lnTo>
                    <a:pt x="107" y="264"/>
                  </a:lnTo>
                  <a:lnTo>
                    <a:pt x="102" y="268"/>
                  </a:lnTo>
                  <a:lnTo>
                    <a:pt x="98" y="273"/>
                  </a:lnTo>
                  <a:lnTo>
                    <a:pt x="92" y="280"/>
                  </a:lnTo>
                  <a:lnTo>
                    <a:pt x="90" y="284"/>
                  </a:lnTo>
                  <a:lnTo>
                    <a:pt x="88" y="287"/>
                  </a:lnTo>
                  <a:lnTo>
                    <a:pt x="84" y="289"/>
                  </a:lnTo>
                  <a:lnTo>
                    <a:pt x="81" y="291"/>
                  </a:lnTo>
                  <a:lnTo>
                    <a:pt x="76" y="291"/>
                  </a:lnTo>
                  <a:lnTo>
                    <a:pt x="72" y="289"/>
                  </a:lnTo>
                  <a:lnTo>
                    <a:pt x="65" y="285"/>
                  </a:lnTo>
                  <a:lnTo>
                    <a:pt x="58" y="280"/>
                  </a:lnTo>
                  <a:lnTo>
                    <a:pt x="52" y="275"/>
                  </a:lnTo>
                  <a:lnTo>
                    <a:pt x="47" y="268"/>
                  </a:lnTo>
                  <a:lnTo>
                    <a:pt x="41" y="261"/>
                  </a:lnTo>
                  <a:lnTo>
                    <a:pt x="38" y="254"/>
                  </a:lnTo>
                  <a:lnTo>
                    <a:pt x="34" y="246"/>
                  </a:lnTo>
                  <a:lnTo>
                    <a:pt x="32" y="238"/>
                  </a:lnTo>
                  <a:lnTo>
                    <a:pt x="31" y="230"/>
                  </a:lnTo>
                  <a:lnTo>
                    <a:pt x="32" y="222"/>
                  </a:lnTo>
                  <a:lnTo>
                    <a:pt x="36" y="214"/>
                  </a:lnTo>
                  <a:lnTo>
                    <a:pt x="42" y="210"/>
                  </a:lnTo>
                  <a:lnTo>
                    <a:pt x="49" y="207"/>
                  </a:lnTo>
                  <a:lnTo>
                    <a:pt x="55" y="207"/>
                  </a:lnTo>
                  <a:lnTo>
                    <a:pt x="61" y="208"/>
                  </a:lnTo>
                  <a:lnTo>
                    <a:pt x="68" y="211"/>
                  </a:lnTo>
                  <a:lnTo>
                    <a:pt x="75" y="214"/>
                  </a:lnTo>
                  <a:lnTo>
                    <a:pt x="82" y="218"/>
                  </a:lnTo>
                  <a:lnTo>
                    <a:pt x="88" y="220"/>
                  </a:lnTo>
                  <a:lnTo>
                    <a:pt x="95" y="223"/>
                  </a:lnTo>
                  <a:lnTo>
                    <a:pt x="98" y="224"/>
                  </a:lnTo>
                  <a:lnTo>
                    <a:pt x="101" y="226"/>
                  </a:lnTo>
                  <a:lnTo>
                    <a:pt x="105" y="224"/>
                  </a:lnTo>
                  <a:lnTo>
                    <a:pt x="107" y="223"/>
                  </a:lnTo>
                  <a:lnTo>
                    <a:pt x="109" y="221"/>
                  </a:lnTo>
                  <a:lnTo>
                    <a:pt x="110" y="216"/>
                  </a:lnTo>
                  <a:lnTo>
                    <a:pt x="110" y="211"/>
                  </a:lnTo>
                  <a:lnTo>
                    <a:pt x="109" y="205"/>
                  </a:lnTo>
                  <a:lnTo>
                    <a:pt x="107" y="202"/>
                  </a:lnTo>
                  <a:lnTo>
                    <a:pt x="105" y="200"/>
                  </a:lnTo>
                  <a:lnTo>
                    <a:pt x="101" y="198"/>
                  </a:lnTo>
                  <a:lnTo>
                    <a:pt x="98" y="198"/>
                  </a:lnTo>
                  <a:lnTo>
                    <a:pt x="91" y="197"/>
                  </a:lnTo>
                  <a:lnTo>
                    <a:pt x="87" y="196"/>
                  </a:lnTo>
                  <a:lnTo>
                    <a:pt x="84" y="193"/>
                  </a:lnTo>
                  <a:lnTo>
                    <a:pt x="83" y="189"/>
                  </a:lnTo>
                  <a:lnTo>
                    <a:pt x="87" y="186"/>
                  </a:lnTo>
                  <a:lnTo>
                    <a:pt x="92" y="183"/>
                  </a:lnTo>
                  <a:lnTo>
                    <a:pt x="97" y="181"/>
                  </a:lnTo>
                  <a:lnTo>
                    <a:pt x="102" y="180"/>
                  </a:lnTo>
                  <a:lnTo>
                    <a:pt x="108" y="178"/>
                  </a:lnTo>
                  <a:lnTo>
                    <a:pt x="113" y="177"/>
                  </a:lnTo>
                  <a:lnTo>
                    <a:pt x="116" y="174"/>
                  </a:lnTo>
                  <a:lnTo>
                    <a:pt x="118" y="171"/>
                  </a:lnTo>
                  <a:lnTo>
                    <a:pt x="118" y="166"/>
                  </a:lnTo>
                  <a:lnTo>
                    <a:pt x="117" y="162"/>
                  </a:lnTo>
                  <a:lnTo>
                    <a:pt x="115" y="158"/>
                  </a:lnTo>
                  <a:lnTo>
                    <a:pt x="113" y="155"/>
                  </a:lnTo>
                  <a:lnTo>
                    <a:pt x="109" y="154"/>
                  </a:lnTo>
                  <a:lnTo>
                    <a:pt x="106" y="155"/>
                  </a:lnTo>
                  <a:lnTo>
                    <a:pt x="101" y="156"/>
                  </a:lnTo>
                  <a:lnTo>
                    <a:pt x="99" y="156"/>
                  </a:lnTo>
                  <a:lnTo>
                    <a:pt x="95" y="158"/>
                  </a:lnTo>
                  <a:lnTo>
                    <a:pt x="89" y="161"/>
                  </a:lnTo>
                  <a:lnTo>
                    <a:pt x="83" y="163"/>
                  </a:lnTo>
                  <a:lnTo>
                    <a:pt x="79" y="163"/>
                  </a:lnTo>
                  <a:lnTo>
                    <a:pt x="76" y="162"/>
                  </a:lnTo>
                  <a:lnTo>
                    <a:pt x="73" y="159"/>
                  </a:lnTo>
                  <a:lnTo>
                    <a:pt x="73" y="155"/>
                  </a:lnTo>
                  <a:lnTo>
                    <a:pt x="74" y="150"/>
                  </a:lnTo>
                  <a:lnTo>
                    <a:pt x="80" y="140"/>
                  </a:lnTo>
                  <a:lnTo>
                    <a:pt x="88" y="130"/>
                  </a:lnTo>
                  <a:lnTo>
                    <a:pt x="90" y="124"/>
                  </a:lnTo>
                  <a:lnTo>
                    <a:pt x="91" y="120"/>
                  </a:lnTo>
                  <a:lnTo>
                    <a:pt x="90" y="116"/>
                  </a:lnTo>
                  <a:lnTo>
                    <a:pt x="89" y="114"/>
                  </a:lnTo>
                  <a:lnTo>
                    <a:pt x="87" y="112"/>
                  </a:lnTo>
                  <a:lnTo>
                    <a:pt x="83" y="109"/>
                  </a:lnTo>
                  <a:lnTo>
                    <a:pt x="77" y="109"/>
                  </a:lnTo>
                  <a:lnTo>
                    <a:pt x="73" y="110"/>
                  </a:lnTo>
                  <a:lnTo>
                    <a:pt x="68" y="113"/>
                  </a:lnTo>
                  <a:lnTo>
                    <a:pt x="65" y="116"/>
                  </a:lnTo>
                  <a:lnTo>
                    <a:pt x="58" y="125"/>
                  </a:lnTo>
                  <a:lnTo>
                    <a:pt x="53" y="136"/>
                  </a:lnTo>
                  <a:lnTo>
                    <a:pt x="50" y="141"/>
                  </a:lnTo>
                  <a:lnTo>
                    <a:pt x="47" y="147"/>
                  </a:lnTo>
                  <a:lnTo>
                    <a:pt x="44" y="149"/>
                  </a:lnTo>
                  <a:lnTo>
                    <a:pt x="41" y="150"/>
                  </a:lnTo>
                  <a:lnTo>
                    <a:pt x="39" y="151"/>
                  </a:lnTo>
                  <a:lnTo>
                    <a:pt x="35" y="150"/>
                  </a:lnTo>
                  <a:lnTo>
                    <a:pt x="33" y="146"/>
                  </a:lnTo>
                  <a:lnTo>
                    <a:pt x="32" y="141"/>
                  </a:lnTo>
                  <a:lnTo>
                    <a:pt x="33" y="136"/>
                  </a:lnTo>
                  <a:lnTo>
                    <a:pt x="35" y="129"/>
                  </a:lnTo>
                  <a:lnTo>
                    <a:pt x="38" y="123"/>
                  </a:lnTo>
                  <a:lnTo>
                    <a:pt x="41" y="116"/>
                  </a:lnTo>
                  <a:lnTo>
                    <a:pt x="44" y="109"/>
                  </a:lnTo>
                  <a:lnTo>
                    <a:pt x="47" y="102"/>
                  </a:lnTo>
                  <a:lnTo>
                    <a:pt x="48" y="97"/>
                  </a:lnTo>
                  <a:lnTo>
                    <a:pt x="49" y="91"/>
                  </a:lnTo>
                  <a:lnTo>
                    <a:pt x="47" y="86"/>
                  </a:lnTo>
                  <a:lnTo>
                    <a:pt x="44" y="83"/>
                  </a:lnTo>
                  <a:lnTo>
                    <a:pt x="40" y="82"/>
                  </a:lnTo>
                  <a:lnTo>
                    <a:pt x="38" y="82"/>
                  </a:lnTo>
                  <a:lnTo>
                    <a:pt x="34" y="82"/>
                  </a:lnTo>
                  <a:lnTo>
                    <a:pt x="32" y="83"/>
                  </a:lnTo>
                  <a:lnTo>
                    <a:pt x="26" y="86"/>
                  </a:lnTo>
                  <a:lnTo>
                    <a:pt x="22" y="90"/>
                  </a:lnTo>
                  <a:lnTo>
                    <a:pt x="18" y="92"/>
                  </a:lnTo>
                  <a:lnTo>
                    <a:pt x="16" y="94"/>
                  </a:lnTo>
                  <a:lnTo>
                    <a:pt x="12" y="96"/>
                  </a:lnTo>
                  <a:lnTo>
                    <a:pt x="9" y="96"/>
                  </a:lnTo>
                  <a:lnTo>
                    <a:pt x="6" y="92"/>
                  </a:lnTo>
                  <a:lnTo>
                    <a:pt x="3" y="89"/>
                  </a:lnTo>
                  <a:lnTo>
                    <a:pt x="1" y="83"/>
                  </a:lnTo>
                  <a:lnTo>
                    <a:pt x="0" y="76"/>
                  </a:lnTo>
                  <a:lnTo>
                    <a:pt x="0" y="69"/>
                  </a:lnTo>
                  <a:lnTo>
                    <a:pt x="0" y="61"/>
                  </a:lnTo>
                  <a:lnTo>
                    <a:pt x="1" y="55"/>
                  </a:lnTo>
                  <a:lnTo>
                    <a:pt x="3" y="47"/>
                  </a:lnTo>
                  <a:lnTo>
                    <a:pt x="7" y="32"/>
                  </a:lnTo>
                  <a:lnTo>
                    <a:pt x="9" y="17"/>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0" name="Freeform 647"/>
            <p:cNvSpPr>
              <a:spLocks/>
            </p:cNvSpPr>
            <p:nvPr/>
          </p:nvSpPr>
          <p:spPr bwMode="gray">
            <a:xfrm>
              <a:off x="3221038" y="2262188"/>
              <a:ext cx="107950" cy="127000"/>
            </a:xfrm>
            <a:custGeom>
              <a:avLst/>
              <a:gdLst/>
              <a:ahLst/>
              <a:cxnLst>
                <a:cxn ang="0">
                  <a:pos x="14" y="8"/>
                </a:cxn>
                <a:cxn ang="0">
                  <a:pos x="41" y="11"/>
                </a:cxn>
                <a:cxn ang="0">
                  <a:pos x="82" y="0"/>
                </a:cxn>
                <a:cxn ang="0">
                  <a:pos x="121" y="18"/>
                </a:cxn>
                <a:cxn ang="0">
                  <a:pos x="140" y="43"/>
                </a:cxn>
                <a:cxn ang="0">
                  <a:pos x="150" y="60"/>
                </a:cxn>
                <a:cxn ang="0">
                  <a:pos x="153" y="91"/>
                </a:cxn>
                <a:cxn ang="0">
                  <a:pos x="155" y="114"/>
                </a:cxn>
                <a:cxn ang="0">
                  <a:pos x="163" y="122"/>
                </a:cxn>
                <a:cxn ang="0">
                  <a:pos x="166" y="94"/>
                </a:cxn>
                <a:cxn ang="0">
                  <a:pos x="180" y="76"/>
                </a:cxn>
                <a:cxn ang="0">
                  <a:pos x="202" y="76"/>
                </a:cxn>
                <a:cxn ang="0">
                  <a:pos x="216" y="93"/>
                </a:cxn>
                <a:cxn ang="0">
                  <a:pos x="236" y="115"/>
                </a:cxn>
                <a:cxn ang="0">
                  <a:pos x="226" y="149"/>
                </a:cxn>
                <a:cxn ang="0">
                  <a:pos x="244" y="149"/>
                </a:cxn>
                <a:cxn ang="0">
                  <a:pos x="271" y="148"/>
                </a:cxn>
                <a:cxn ang="0">
                  <a:pos x="292" y="174"/>
                </a:cxn>
                <a:cxn ang="0">
                  <a:pos x="308" y="200"/>
                </a:cxn>
                <a:cxn ang="0">
                  <a:pos x="294" y="245"/>
                </a:cxn>
                <a:cxn ang="0">
                  <a:pos x="299" y="272"/>
                </a:cxn>
                <a:cxn ang="0">
                  <a:pos x="313" y="293"/>
                </a:cxn>
                <a:cxn ang="0">
                  <a:pos x="337" y="329"/>
                </a:cxn>
                <a:cxn ang="0">
                  <a:pos x="342" y="358"/>
                </a:cxn>
                <a:cxn ang="0">
                  <a:pos x="329" y="384"/>
                </a:cxn>
                <a:cxn ang="0">
                  <a:pos x="297" y="398"/>
                </a:cxn>
                <a:cxn ang="0">
                  <a:pos x="256" y="383"/>
                </a:cxn>
                <a:cxn ang="0">
                  <a:pos x="244" y="337"/>
                </a:cxn>
                <a:cxn ang="0">
                  <a:pos x="235" y="308"/>
                </a:cxn>
                <a:cxn ang="0">
                  <a:pos x="214" y="299"/>
                </a:cxn>
                <a:cxn ang="0">
                  <a:pos x="194" y="281"/>
                </a:cxn>
                <a:cxn ang="0">
                  <a:pos x="169" y="288"/>
                </a:cxn>
                <a:cxn ang="0">
                  <a:pos x="150" y="289"/>
                </a:cxn>
                <a:cxn ang="0">
                  <a:pos x="148" y="257"/>
                </a:cxn>
                <a:cxn ang="0">
                  <a:pos x="113" y="261"/>
                </a:cxn>
                <a:cxn ang="0">
                  <a:pos x="90" y="284"/>
                </a:cxn>
                <a:cxn ang="0">
                  <a:pos x="72" y="289"/>
                </a:cxn>
                <a:cxn ang="0">
                  <a:pos x="41" y="261"/>
                </a:cxn>
                <a:cxn ang="0">
                  <a:pos x="32" y="222"/>
                </a:cxn>
                <a:cxn ang="0">
                  <a:pos x="61" y="208"/>
                </a:cxn>
                <a:cxn ang="0">
                  <a:pos x="95" y="223"/>
                </a:cxn>
                <a:cxn ang="0">
                  <a:pos x="109" y="221"/>
                </a:cxn>
                <a:cxn ang="0">
                  <a:pos x="105" y="200"/>
                </a:cxn>
                <a:cxn ang="0">
                  <a:pos x="84" y="193"/>
                </a:cxn>
                <a:cxn ang="0">
                  <a:pos x="102" y="180"/>
                </a:cxn>
                <a:cxn ang="0">
                  <a:pos x="118" y="166"/>
                </a:cxn>
                <a:cxn ang="0">
                  <a:pos x="106" y="155"/>
                </a:cxn>
                <a:cxn ang="0">
                  <a:pos x="83" y="163"/>
                </a:cxn>
                <a:cxn ang="0">
                  <a:pos x="74" y="150"/>
                </a:cxn>
                <a:cxn ang="0">
                  <a:pos x="90" y="116"/>
                </a:cxn>
                <a:cxn ang="0">
                  <a:pos x="73" y="110"/>
                </a:cxn>
                <a:cxn ang="0">
                  <a:pos x="50" y="141"/>
                </a:cxn>
                <a:cxn ang="0">
                  <a:pos x="35" y="150"/>
                </a:cxn>
                <a:cxn ang="0">
                  <a:pos x="38" y="123"/>
                </a:cxn>
                <a:cxn ang="0">
                  <a:pos x="49" y="91"/>
                </a:cxn>
                <a:cxn ang="0">
                  <a:pos x="34" y="82"/>
                </a:cxn>
                <a:cxn ang="0">
                  <a:pos x="16" y="94"/>
                </a:cxn>
                <a:cxn ang="0">
                  <a:pos x="1" y="83"/>
                </a:cxn>
                <a:cxn ang="0">
                  <a:pos x="3" y="47"/>
                </a:cxn>
              </a:cxnLst>
              <a:rect l="0" t="0" r="r" b="b"/>
              <a:pathLst>
                <a:path w="343" h="398">
                  <a:moveTo>
                    <a:pt x="9" y="17"/>
                  </a:moveTo>
                  <a:lnTo>
                    <a:pt x="9" y="11"/>
                  </a:lnTo>
                  <a:lnTo>
                    <a:pt x="10" y="6"/>
                  </a:lnTo>
                  <a:lnTo>
                    <a:pt x="11" y="6"/>
                  </a:lnTo>
                  <a:lnTo>
                    <a:pt x="14" y="8"/>
                  </a:lnTo>
                  <a:lnTo>
                    <a:pt x="17" y="10"/>
                  </a:lnTo>
                  <a:lnTo>
                    <a:pt x="20" y="12"/>
                  </a:lnTo>
                  <a:lnTo>
                    <a:pt x="27" y="14"/>
                  </a:lnTo>
                  <a:lnTo>
                    <a:pt x="34" y="12"/>
                  </a:lnTo>
                  <a:lnTo>
                    <a:pt x="41" y="11"/>
                  </a:lnTo>
                  <a:lnTo>
                    <a:pt x="47" y="8"/>
                  </a:lnTo>
                  <a:lnTo>
                    <a:pt x="58" y="3"/>
                  </a:lnTo>
                  <a:lnTo>
                    <a:pt x="67" y="1"/>
                  </a:lnTo>
                  <a:lnTo>
                    <a:pt x="75" y="0"/>
                  </a:lnTo>
                  <a:lnTo>
                    <a:pt x="82" y="0"/>
                  </a:lnTo>
                  <a:lnTo>
                    <a:pt x="90" y="1"/>
                  </a:lnTo>
                  <a:lnTo>
                    <a:pt x="98" y="4"/>
                  </a:lnTo>
                  <a:lnTo>
                    <a:pt x="106" y="9"/>
                  </a:lnTo>
                  <a:lnTo>
                    <a:pt x="115" y="16"/>
                  </a:lnTo>
                  <a:lnTo>
                    <a:pt x="121" y="18"/>
                  </a:lnTo>
                  <a:lnTo>
                    <a:pt x="129" y="23"/>
                  </a:lnTo>
                  <a:lnTo>
                    <a:pt x="137" y="27"/>
                  </a:lnTo>
                  <a:lnTo>
                    <a:pt x="140" y="32"/>
                  </a:lnTo>
                  <a:lnTo>
                    <a:pt x="140" y="37"/>
                  </a:lnTo>
                  <a:lnTo>
                    <a:pt x="140" y="43"/>
                  </a:lnTo>
                  <a:lnTo>
                    <a:pt x="140" y="49"/>
                  </a:lnTo>
                  <a:lnTo>
                    <a:pt x="142" y="52"/>
                  </a:lnTo>
                  <a:lnTo>
                    <a:pt x="144" y="56"/>
                  </a:lnTo>
                  <a:lnTo>
                    <a:pt x="146" y="57"/>
                  </a:lnTo>
                  <a:lnTo>
                    <a:pt x="150" y="60"/>
                  </a:lnTo>
                  <a:lnTo>
                    <a:pt x="154" y="67"/>
                  </a:lnTo>
                  <a:lnTo>
                    <a:pt x="155" y="73"/>
                  </a:lnTo>
                  <a:lnTo>
                    <a:pt x="155" y="79"/>
                  </a:lnTo>
                  <a:lnTo>
                    <a:pt x="154" y="84"/>
                  </a:lnTo>
                  <a:lnTo>
                    <a:pt x="153" y="91"/>
                  </a:lnTo>
                  <a:lnTo>
                    <a:pt x="149" y="101"/>
                  </a:lnTo>
                  <a:lnTo>
                    <a:pt x="149" y="104"/>
                  </a:lnTo>
                  <a:lnTo>
                    <a:pt x="150" y="104"/>
                  </a:lnTo>
                  <a:lnTo>
                    <a:pt x="154" y="109"/>
                  </a:lnTo>
                  <a:lnTo>
                    <a:pt x="155" y="114"/>
                  </a:lnTo>
                  <a:lnTo>
                    <a:pt x="156" y="120"/>
                  </a:lnTo>
                  <a:lnTo>
                    <a:pt x="157" y="124"/>
                  </a:lnTo>
                  <a:lnTo>
                    <a:pt x="159" y="126"/>
                  </a:lnTo>
                  <a:lnTo>
                    <a:pt x="162" y="124"/>
                  </a:lnTo>
                  <a:lnTo>
                    <a:pt x="163" y="122"/>
                  </a:lnTo>
                  <a:lnTo>
                    <a:pt x="164" y="117"/>
                  </a:lnTo>
                  <a:lnTo>
                    <a:pt x="164" y="114"/>
                  </a:lnTo>
                  <a:lnTo>
                    <a:pt x="165" y="105"/>
                  </a:lnTo>
                  <a:lnTo>
                    <a:pt x="165" y="99"/>
                  </a:lnTo>
                  <a:lnTo>
                    <a:pt x="166" y="94"/>
                  </a:lnTo>
                  <a:lnTo>
                    <a:pt x="166" y="90"/>
                  </a:lnTo>
                  <a:lnTo>
                    <a:pt x="169" y="85"/>
                  </a:lnTo>
                  <a:lnTo>
                    <a:pt x="172" y="82"/>
                  </a:lnTo>
                  <a:lnTo>
                    <a:pt x="175" y="79"/>
                  </a:lnTo>
                  <a:lnTo>
                    <a:pt x="180" y="76"/>
                  </a:lnTo>
                  <a:lnTo>
                    <a:pt x="185" y="74"/>
                  </a:lnTo>
                  <a:lnTo>
                    <a:pt x="189" y="73"/>
                  </a:lnTo>
                  <a:lnTo>
                    <a:pt x="194" y="73"/>
                  </a:lnTo>
                  <a:lnTo>
                    <a:pt x="197" y="74"/>
                  </a:lnTo>
                  <a:lnTo>
                    <a:pt x="202" y="76"/>
                  </a:lnTo>
                  <a:lnTo>
                    <a:pt x="204" y="77"/>
                  </a:lnTo>
                  <a:lnTo>
                    <a:pt x="206" y="80"/>
                  </a:lnTo>
                  <a:lnTo>
                    <a:pt x="209" y="82"/>
                  </a:lnTo>
                  <a:lnTo>
                    <a:pt x="212" y="88"/>
                  </a:lnTo>
                  <a:lnTo>
                    <a:pt x="216" y="93"/>
                  </a:lnTo>
                  <a:lnTo>
                    <a:pt x="220" y="98"/>
                  </a:lnTo>
                  <a:lnTo>
                    <a:pt x="226" y="102"/>
                  </a:lnTo>
                  <a:lnTo>
                    <a:pt x="231" y="105"/>
                  </a:lnTo>
                  <a:lnTo>
                    <a:pt x="237" y="109"/>
                  </a:lnTo>
                  <a:lnTo>
                    <a:pt x="236" y="115"/>
                  </a:lnTo>
                  <a:lnTo>
                    <a:pt x="235" y="122"/>
                  </a:lnTo>
                  <a:lnTo>
                    <a:pt x="231" y="129"/>
                  </a:lnTo>
                  <a:lnTo>
                    <a:pt x="228" y="136"/>
                  </a:lnTo>
                  <a:lnTo>
                    <a:pt x="227" y="142"/>
                  </a:lnTo>
                  <a:lnTo>
                    <a:pt x="226" y="149"/>
                  </a:lnTo>
                  <a:lnTo>
                    <a:pt x="228" y="150"/>
                  </a:lnTo>
                  <a:lnTo>
                    <a:pt x="230" y="153"/>
                  </a:lnTo>
                  <a:lnTo>
                    <a:pt x="235" y="153"/>
                  </a:lnTo>
                  <a:lnTo>
                    <a:pt x="239" y="151"/>
                  </a:lnTo>
                  <a:lnTo>
                    <a:pt x="244" y="149"/>
                  </a:lnTo>
                  <a:lnTo>
                    <a:pt x="248" y="148"/>
                  </a:lnTo>
                  <a:lnTo>
                    <a:pt x="254" y="146"/>
                  </a:lnTo>
                  <a:lnTo>
                    <a:pt x="260" y="145"/>
                  </a:lnTo>
                  <a:lnTo>
                    <a:pt x="266" y="146"/>
                  </a:lnTo>
                  <a:lnTo>
                    <a:pt x="271" y="148"/>
                  </a:lnTo>
                  <a:lnTo>
                    <a:pt x="281" y="155"/>
                  </a:lnTo>
                  <a:lnTo>
                    <a:pt x="288" y="161"/>
                  </a:lnTo>
                  <a:lnTo>
                    <a:pt x="291" y="165"/>
                  </a:lnTo>
                  <a:lnTo>
                    <a:pt x="292" y="169"/>
                  </a:lnTo>
                  <a:lnTo>
                    <a:pt x="292" y="174"/>
                  </a:lnTo>
                  <a:lnTo>
                    <a:pt x="289" y="182"/>
                  </a:lnTo>
                  <a:lnTo>
                    <a:pt x="291" y="188"/>
                  </a:lnTo>
                  <a:lnTo>
                    <a:pt x="293" y="195"/>
                  </a:lnTo>
                  <a:lnTo>
                    <a:pt x="300" y="197"/>
                  </a:lnTo>
                  <a:lnTo>
                    <a:pt x="308" y="200"/>
                  </a:lnTo>
                  <a:lnTo>
                    <a:pt x="309" y="207"/>
                  </a:lnTo>
                  <a:lnTo>
                    <a:pt x="310" y="214"/>
                  </a:lnTo>
                  <a:lnTo>
                    <a:pt x="301" y="228"/>
                  </a:lnTo>
                  <a:lnTo>
                    <a:pt x="293" y="240"/>
                  </a:lnTo>
                  <a:lnTo>
                    <a:pt x="294" y="245"/>
                  </a:lnTo>
                  <a:lnTo>
                    <a:pt x="296" y="251"/>
                  </a:lnTo>
                  <a:lnTo>
                    <a:pt x="299" y="256"/>
                  </a:lnTo>
                  <a:lnTo>
                    <a:pt x="300" y="263"/>
                  </a:lnTo>
                  <a:lnTo>
                    <a:pt x="300" y="269"/>
                  </a:lnTo>
                  <a:lnTo>
                    <a:pt x="299" y="272"/>
                  </a:lnTo>
                  <a:lnTo>
                    <a:pt x="300" y="275"/>
                  </a:lnTo>
                  <a:lnTo>
                    <a:pt x="304" y="278"/>
                  </a:lnTo>
                  <a:lnTo>
                    <a:pt x="310" y="284"/>
                  </a:lnTo>
                  <a:lnTo>
                    <a:pt x="312" y="288"/>
                  </a:lnTo>
                  <a:lnTo>
                    <a:pt x="313" y="293"/>
                  </a:lnTo>
                  <a:lnTo>
                    <a:pt x="316" y="300"/>
                  </a:lnTo>
                  <a:lnTo>
                    <a:pt x="321" y="310"/>
                  </a:lnTo>
                  <a:lnTo>
                    <a:pt x="329" y="318"/>
                  </a:lnTo>
                  <a:lnTo>
                    <a:pt x="333" y="324"/>
                  </a:lnTo>
                  <a:lnTo>
                    <a:pt x="337" y="329"/>
                  </a:lnTo>
                  <a:lnTo>
                    <a:pt x="340" y="335"/>
                  </a:lnTo>
                  <a:lnTo>
                    <a:pt x="342" y="341"/>
                  </a:lnTo>
                  <a:lnTo>
                    <a:pt x="343" y="346"/>
                  </a:lnTo>
                  <a:lnTo>
                    <a:pt x="343" y="352"/>
                  </a:lnTo>
                  <a:lnTo>
                    <a:pt x="342" y="358"/>
                  </a:lnTo>
                  <a:lnTo>
                    <a:pt x="341" y="364"/>
                  </a:lnTo>
                  <a:lnTo>
                    <a:pt x="340" y="369"/>
                  </a:lnTo>
                  <a:lnTo>
                    <a:pt x="336" y="375"/>
                  </a:lnTo>
                  <a:lnTo>
                    <a:pt x="333" y="379"/>
                  </a:lnTo>
                  <a:lnTo>
                    <a:pt x="329" y="384"/>
                  </a:lnTo>
                  <a:lnTo>
                    <a:pt x="325" y="387"/>
                  </a:lnTo>
                  <a:lnTo>
                    <a:pt x="319" y="391"/>
                  </a:lnTo>
                  <a:lnTo>
                    <a:pt x="313" y="394"/>
                  </a:lnTo>
                  <a:lnTo>
                    <a:pt x="307" y="397"/>
                  </a:lnTo>
                  <a:lnTo>
                    <a:pt x="297" y="398"/>
                  </a:lnTo>
                  <a:lnTo>
                    <a:pt x="288" y="398"/>
                  </a:lnTo>
                  <a:lnTo>
                    <a:pt x="279" y="397"/>
                  </a:lnTo>
                  <a:lnTo>
                    <a:pt x="271" y="393"/>
                  </a:lnTo>
                  <a:lnTo>
                    <a:pt x="263" y="390"/>
                  </a:lnTo>
                  <a:lnTo>
                    <a:pt x="256" y="383"/>
                  </a:lnTo>
                  <a:lnTo>
                    <a:pt x="251" y="376"/>
                  </a:lnTo>
                  <a:lnTo>
                    <a:pt x="246" y="367"/>
                  </a:lnTo>
                  <a:lnTo>
                    <a:pt x="244" y="357"/>
                  </a:lnTo>
                  <a:lnTo>
                    <a:pt x="244" y="345"/>
                  </a:lnTo>
                  <a:lnTo>
                    <a:pt x="244" y="337"/>
                  </a:lnTo>
                  <a:lnTo>
                    <a:pt x="242" y="329"/>
                  </a:lnTo>
                  <a:lnTo>
                    <a:pt x="239" y="327"/>
                  </a:lnTo>
                  <a:lnTo>
                    <a:pt x="236" y="325"/>
                  </a:lnTo>
                  <a:lnTo>
                    <a:pt x="234" y="316"/>
                  </a:lnTo>
                  <a:lnTo>
                    <a:pt x="235" y="308"/>
                  </a:lnTo>
                  <a:lnTo>
                    <a:pt x="230" y="302"/>
                  </a:lnTo>
                  <a:lnTo>
                    <a:pt x="228" y="301"/>
                  </a:lnTo>
                  <a:lnTo>
                    <a:pt x="224" y="302"/>
                  </a:lnTo>
                  <a:lnTo>
                    <a:pt x="220" y="301"/>
                  </a:lnTo>
                  <a:lnTo>
                    <a:pt x="214" y="299"/>
                  </a:lnTo>
                  <a:lnTo>
                    <a:pt x="210" y="295"/>
                  </a:lnTo>
                  <a:lnTo>
                    <a:pt x="205" y="291"/>
                  </a:lnTo>
                  <a:lnTo>
                    <a:pt x="202" y="286"/>
                  </a:lnTo>
                  <a:lnTo>
                    <a:pt x="197" y="284"/>
                  </a:lnTo>
                  <a:lnTo>
                    <a:pt x="194" y="281"/>
                  </a:lnTo>
                  <a:lnTo>
                    <a:pt x="190" y="280"/>
                  </a:lnTo>
                  <a:lnTo>
                    <a:pt x="187" y="280"/>
                  </a:lnTo>
                  <a:lnTo>
                    <a:pt x="179" y="283"/>
                  </a:lnTo>
                  <a:lnTo>
                    <a:pt x="171" y="286"/>
                  </a:lnTo>
                  <a:lnTo>
                    <a:pt x="169" y="288"/>
                  </a:lnTo>
                  <a:lnTo>
                    <a:pt x="164" y="292"/>
                  </a:lnTo>
                  <a:lnTo>
                    <a:pt x="158" y="294"/>
                  </a:lnTo>
                  <a:lnTo>
                    <a:pt x="155" y="294"/>
                  </a:lnTo>
                  <a:lnTo>
                    <a:pt x="153" y="292"/>
                  </a:lnTo>
                  <a:lnTo>
                    <a:pt x="150" y="289"/>
                  </a:lnTo>
                  <a:lnTo>
                    <a:pt x="148" y="279"/>
                  </a:lnTo>
                  <a:lnTo>
                    <a:pt x="148" y="271"/>
                  </a:lnTo>
                  <a:lnTo>
                    <a:pt x="149" y="263"/>
                  </a:lnTo>
                  <a:lnTo>
                    <a:pt x="149" y="259"/>
                  </a:lnTo>
                  <a:lnTo>
                    <a:pt x="148" y="257"/>
                  </a:lnTo>
                  <a:lnTo>
                    <a:pt x="147" y="256"/>
                  </a:lnTo>
                  <a:lnTo>
                    <a:pt x="145" y="256"/>
                  </a:lnTo>
                  <a:lnTo>
                    <a:pt x="140" y="256"/>
                  </a:lnTo>
                  <a:lnTo>
                    <a:pt x="125" y="259"/>
                  </a:lnTo>
                  <a:lnTo>
                    <a:pt x="113" y="261"/>
                  </a:lnTo>
                  <a:lnTo>
                    <a:pt x="107" y="264"/>
                  </a:lnTo>
                  <a:lnTo>
                    <a:pt x="102" y="268"/>
                  </a:lnTo>
                  <a:lnTo>
                    <a:pt x="98" y="273"/>
                  </a:lnTo>
                  <a:lnTo>
                    <a:pt x="92" y="280"/>
                  </a:lnTo>
                  <a:lnTo>
                    <a:pt x="90" y="284"/>
                  </a:lnTo>
                  <a:lnTo>
                    <a:pt x="88" y="287"/>
                  </a:lnTo>
                  <a:lnTo>
                    <a:pt x="84" y="289"/>
                  </a:lnTo>
                  <a:lnTo>
                    <a:pt x="81" y="291"/>
                  </a:lnTo>
                  <a:lnTo>
                    <a:pt x="76" y="291"/>
                  </a:lnTo>
                  <a:lnTo>
                    <a:pt x="72" y="289"/>
                  </a:lnTo>
                  <a:lnTo>
                    <a:pt x="65" y="285"/>
                  </a:lnTo>
                  <a:lnTo>
                    <a:pt x="58" y="280"/>
                  </a:lnTo>
                  <a:lnTo>
                    <a:pt x="52" y="275"/>
                  </a:lnTo>
                  <a:lnTo>
                    <a:pt x="47" y="268"/>
                  </a:lnTo>
                  <a:lnTo>
                    <a:pt x="41" y="261"/>
                  </a:lnTo>
                  <a:lnTo>
                    <a:pt x="38" y="254"/>
                  </a:lnTo>
                  <a:lnTo>
                    <a:pt x="34" y="246"/>
                  </a:lnTo>
                  <a:lnTo>
                    <a:pt x="32" y="238"/>
                  </a:lnTo>
                  <a:lnTo>
                    <a:pt x="31" y="230"/>
                  </a:lnTo>
                  <a:lnTo>
                    <a:pt x="32" y="222"/>
                  </a:lnTo>
                  <a:lnTo>
                    <a:pt x="36" y="214"/>
                  </a:lnTo>
                  <a:lnTo>
                    <a:pt x="42" y="210"/>
                  </a:lnTo>
                  <a:lnTo>
                    <a:pt x="49" y="207"/>
                  </a:lnTo>
                  <a:lnTo>
                    <a:pt x="55" y="207"/>
                  </a:lnTo>
                  <a:lnTo>
                    <a:pt x="61" y="208"/>
                  </a:lnTo>
                  <a:lnTo>
                    <a:pt x="68" y="211"/>
                  </a:lnTo>
                  <a:lnTo>
                    <a:pt x="75" y="214"/>
                  </a:lnTo>
                  <a:lnTo>
                    <a:pt x="82" y="218"/>
                  </a:lnTo>
                  <a:lnTo>
                    <a:pt x="88" y="220"/>
                  </a:lnTo>
                  <a:lnTo>
                    <a:pt x="95" y="223"/>
                  </a:lnTo>
                  <a:lnTo>
                    <a:pt x="98" y="224"/>
                  </a:lnTo>
                  <a:lnTo>
                    <a:pt x="101" y="226"/>
                  </a:lnTo>
                  <a:lnTo>
                    <a:pt x="105" y="224"/>
                  </a:lnTo>
                  <a:lnTo>
                    <a:pt x="107" y="223"/>
                  </a:lnTo>
                  <a:lnTo>
                    <a:pt x="109" y="221"/>
                  </a:lnTo>
                  <a:lnTo>
                    <a:pt x="110" y="216"/>
                  </a:lnTo>
                  <a:lnTo>
                    <a:pt x="110" y="211"/>
                  </a:lnTo>
                  <a:lnTo>
                    <a:pt x="109" y="205"/>
                  </a:lnTo>
                  <a:lnTo>
                    <a:pt x="107" y="202"/>
                  </a:lnTo>
                  <a:lnTo>
                    <a:pt x="105" y="200"/>
                  </a:lnTo>
                  <a:lnTo>
                    <a:pt x="101" y="198"/>
                  </a:lnTo>
                  <a:lnTo>
                    <a:pt x="98" y="198"/>
                  </a:lnTo>
                  <a:lnTo>
                    <a:pt x="91" y="197"/>
                  </a:lnTo>
                  <a:lnTo>
                    <a:pt x="87" y="196"/>
                  </a:lnTo>
                  <a:lnTo>
                    <a:pt x="84" y="193"/>
                  </a:lnTo>
                  <a:lnTo>
                    <a:pt x="83" y="189"/>
                  </a:lnTo>
                  <a:lnTo>
                    <a:pt x="87" y="186"/>
                  </a:lnTo>
                  <a:lnTo>
                    <a:pt x="92" y="183"/>
                  </a:lnTo>
                  <a:lnTo>
                    <a:pt x="97" y="181"/>
                  </a:lnTo>
                  <a:lnTo>
                    <a:pt x="102" y="180"/>
                  </a:lnTo>
                  <a:lnTo>
                    <a:pt x="108" y="178"/>
                  </a:lnTo>
                  <a:lnTo>
                    <a:pt x="113" y="177"/>
                  </a:lnTo>
                  <a:lnTo>
                    <a:pt x="116" y="174"/>
                  </a:lnTo>
                  <a:lnTo>
                    <a:pt x="118" y="171"/>
                  </a:lnTo>
                  <a:lnTo>
                    <a:pt x="118" y="166"/>
                  </a:lnTo>
                  <a:lnTo>
                    <a:pt x="117" y="162"/>
                  </a:lnTo>
                  <a:lnTo>
                    <a:pt x="115" y="158"/>
                  </a:lnTo>
                  <a:lnTo>
                    <a:pt x="113" y="155"/>
                  </a:lnTo>
                  <a:lnTo>
                    <a:pt x="109" y="154"/>
                  </a:lnTo>
                  <a:lnTo>
                    <a:pt x="106" y="155"/>
                  </a:lnTo>
                  <a:lnTo>
                    <a:pt x="101" y="156"/>
                  </a:lnTo>
                  <a:lnTo>
                    <a:pt x="99" y="156"/>
                  </a:lnTo>
                  <a:lnTo>
                    <a:pt x="95" y="158"/>
                  </a:lnTo>
                  <a:lnTo>
                    <a:pt x="89" y="161"/>
                  </a:lnTo>
                  <a:lnTo>
                    <a:pt x="83" y="163"/>
                  </a:lnTo>
                  <a:lnTo>
                    <a:pt x="79" y="163"/>
                  </a:lnTo>
                  <a:lnTo>
                    <a:pt x="76" y="162"/>
                  </a:lnTo>
                  <a:lnTo>
                    <a:pt x="73" y="159"/>
                  </a:lnTo>
                  <a:lnTo>
                    <a:pt x="73" y="155"/>
                  </a:lnTo>
                  <a:lnTo>
                    <a:pt x="74" y="150"/>
                  </a:lnTo>
                  <a:lnTo>
                    <a:pt x="80" y="140"/>
                  </a:lnTo>
                  <a:lnTo>
                    <a:pt x="88" y="130"/>
                  </a:lnTo>
                  <a:lnTo>
                    <a:pt x="90" y="124"/>
                  </a:lnTo>
                  <a:lnTo>
                    <a:pt x="91" y="120"/>
                  </a:lnTo>
                  <a:lnTo>
                    <a:pt x="90" y="116"/>
                  </a:lnTo>
                  <a:lnTo>
                    <a:pt x="89" y="114"/>
                  </a:lnTo>
                  <a:lnTo>
                    <a:pt x="87" y="112"/>
                  </a:lnTo>
                  <a:lnTo>
                    <a:pt x="83" y="109"/>
                  </a:lnTo>
                  <a:lnTo>
                    <a:pt x="77" y="109"/>
                  </a:lnTo>
                  <a:lnTo>
                    <a:pt x="73" y="110"/>
                  </a:lnTo>
                  <a:lnTo>
                    <a:pt x="68" y="113"/>
                  </a:lnTo>
                  <a:lnTo>
                    <a:pt x="65" y="116"/>
                  </a:lnTo>
                  <a:lnTo>
                    <a:pt x="58" y="125"/>
                  </a:lnTo>
                  <a:lnTo>
                    <a:pt x="53" y="136"/>
                  </a:lnTo>
                  <a:lnTo>
                    <a:pt x="50" y="141"/>
                  </a:lnTo>
                  <a:lnTo>
                    <a:pt x="47" y="147"/>
                  </a:lnTo>
                  <a:lnTo>
                    <a:pt x="44" y="149"/>
                  </a:lnTo>
                  <a:lnTo>
                    <a:pt x="41" y="150"/>
                  </a:lnTo>
                  <a:lnTo>
                    <a:pt x="39" y="151"/>
                  </a:lnTo>
                  <a:lnTo>
                    <a:pt x="35" y="150"/>
                  </a:lnTo>
                  <a:lnTo>
                    <a:pt x="33" y="146"/>
                  </a:lnTo>
                  <a:lnTo>
                    <a:pt x="32" y="141"/>
                  </a:lnTo>
                  <a:lnTo>
                    <a:pt x="33" y="136"/>
                  </a:lnTo>
                  <a:lnTo>
                    <a:pt x="35" y="129"/>
                  </a:lnTo>
                  <a:lnTo>
                    <a:pt x="38" y="123"/>
                  </a:lnTo>
                  <a:lnTo>
                    <a:pt x="41" y="116"/>
                  </a:lnTo>
                  <a:lnTo>
                    <a:pt x="44" y="109"/>
                  </a:lnTo>
                  <a:lnTo>
                    <a:pt x="47" y="102"/>
                  </a:lnTo>
                  <a:lnTo>
                    <a:pt x="48" y="97"/>
                  </a:lnTo>
                  <a:lnTo>
                    <a:pt x="49" y="91"/>
                  </a:lnTo>
                  <a:lnTo>
                    <a:pt x="47" y="86"/>
                  </a:lnTo>
                  <a:lnTo>
                    <a:pt x="44" y="83"/>
                  </a:lnTo>
                  <a:lnTo>
                    <a:pt x="40" y="82"/>
                  </a:lnTo>
                  <a:lnTo>
                    <a:pt x="38" y="82"/>
                  </a:lnTo>
                  <a:lnTo>
                    <a:pt x="34" y="82"/>
                  </a:lnTo>
                  <a:lnTo>
                    <a:pt x="32" y="83"/>
                  </a:lnTo>
                  <a:lnTo>
                    <a:pt x="26" y="86"/>
                  </a:lnTo>
                  <a:lnTo>
                    <a:pt x="22" y="90"/>
                  </a:lnTo>
                  <a:lnTo>
                    <a:pt x="18" y="92"/>
                  </a:lnTo>
                  <a:lnTo>
                    <a:pt x="16" y="94"/>
                  </a:lnTo>
                  <a:lnTo>
                    <a:pt x="12" y="96"/>
                  </a:lnTo>
                  <a:lnTo>
                    <a:pt x="9" y="96"/>
                  </a:lnTo>
                  <a:lnTo>
                    <a:pt x="6" y="92"/>
                  </a:lnTo>
                  <a:lnTo>
                    <a:pt x="3" y="89"/>
                  </a:lnTo>
                  <a:lnTo>
                    <a:pt x="1" y="83"/>
                  </a:lnTo>
                  <a:lnTo>
                    <a:pt x="0" y="76"/>
                  </a:lnTo>
                  <a:lnTo>
                    <a:pt x="0" y="69"/>
                  </a:lnTo>
                  <a:lnTo>
                    <a:pt x="0" y="61"/>
                  </a:lnTo>
                  <a:lnTo>
                    <a:pt x="1" y="55"/>
                  </a:lnTo>
                  <a:lnTo>
                    <a:pt x="3" y="47"/>
                  </a:lnTo>
                  <a:lnTo>
                    <a:pt x="7" y="32"/>
                  </a:lnTo>
                  <a:lnTo>
                    <a:pt x="9" y="17"/>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1" name="Freeform 648"/>
            <p:cNvSpPr>
              <a:spLocks/>
            </p:cNvSpPr>
            <p:nvPr/>
          </p:nvSpPr>
          <p:spPr bwMode="gray">
            <a:xfrm>
              <a:off x="3308350" y="2205038"/>
              <a:ext cx="23813" cy="30163"/>
            </a:xfrm>
            <a:custGeom>
              <a:avLst/>
              <a:gdLst/>
              <a:ahLst/>
              <a:cxnLst>
                <a:cxn ang="0">
                  <a:pos x="73" y="0"/>
                </a:cxn>
                <a:cxn ang="0">
                  <a:pos x="73" y="10"/>
                </a:cxn>
                <a:cxn ang="0">
                  <a:pos x="73" y="19"/>
                </a:cxn>
                <a:cxn ang="0">
                  <a:pos x="73" y="29"/>
                </a:cxn>
                <a:cxn ang="0">
                  <a:pos x="74" y="38"/>
                </a:cxn>
                <a:cxn ang="0">
                  <a:pos x="75" y="51"/>
                </a:cxn>
                <a:cxn ang="0">
                  <a:pos x="75" y="65"/>
                </a:cxn>
                <a:cxn ang="0">
                  <a:pos x="75" y="72"/>
                </a:cxn>
                <a:cxn ang="0">
                  <a:pos x="74" y="79"/>
                </a:cxn>
                <a:cxn ang="0">
                  <a:pos x="73" y="86"/>
                </a:cxn>
                <a:cxn ang="0">
                  <a:pos x="71" y="90"/>
                </a:cxn>
                <a:cxn ang="0">
                  <a:pos x="68" y="93"/>
                </a:cxn>
                <a:cxn ang="0">
                  <a:pos x="66" y="95"/>
                </a:cxn>
                <a:cxn ang="0">
                  <a:pos x="64" y="89"/>
                </a:cxn>
                <a:cxn ang="0">
                  <a:pos x="63" y="86"/>
                </a:cxn>
                <a:cxn ang="0">
                  <a:pos x="60" y="83"/>
                </a:cxn>
                <a:cxn ang="0">
                  <a:pos x="57" y="78"/>
                </a:cxn>
                <a:cxn ang="0">
                  <a:pos x="51" y="77"/>
                </a:cxn>
                <a:cxn ang="0">
                  <a:pos x="46" y="73"/>
                </a:cxn>
                <a:cxn ang="0">
                  <a:pos x="43" y="68"/>
                </a:cxn>
                <a:cxn ang="0">
                  <a:pos x="42" y="62"/>
                </a:cxn>
                <a:cxn ang="0">
                  <a:pos x="42" y="56"/>
                </a:cxn>
                <a:cxn ang="0">
                  <a:pos x="41" y="51"/>
                </a:cxn>
                <a:cxn ang="0">
                  <a:pos x="40" y="45"/>
                </a:cxn>
                <a:cxn ang="0">
                  <a:pos x="38" y="40"/>
                </a:cxn>
                <a:cxn ang="0">
                  <a:pos x="34" y="37"/>
                </a:cxn>
                <a:cxn ang="0">
                  <a:pos x="31" y="35"/>
                </a:cxn>
                <a:cxn ang="0">
                  <a:pos x="25" y="33"/>
                </a:cxn>
                <a:cxn ang="0">
                  <a:pos x="18" y="35"/>
                </a:cxn>
                <a:cxn ang="0">
                  <a:pos x="13" y="36"/>
                </a:cxn>
                <a:cxn ang="0">
                  <a:pos x="8" y="36"/>
                </a:cxn>
                <a:cxn ang="0">
                  <a:pos x="5" y="33"/>
                </a:cxn>
                <a:cxn ang="0">
                  <a:pos x="3" y="29"/>
                </a:cxn>
                <a:cxn ang="0">
                  <a:pos x="1" y="20"/>
                </a:cxn>
                <a:cxn ang="0">
                  <a:pos x="0" y="10"/>
                </a:cxn>
                <a:cxn ang="0">
                  <a:pos x="0" y="5"/>
                </a:cxn>
                <a:cxn ang="0">
                  <a:pos x="0" y="0"/>
                </a:cxn>
                <a:cxn ang="0">
                  <a:pos x="18" y="0"/>
                </a:cxn>
                <a:cxn ang="0">
                  <a:pos x="37" y="0"/>
                </a:cxn>
                <a:cxn ang="0">
                  <a:pos x="55" y="0"/>
                </a:cxn>
                <a:cxn ang="0">
                  <a:pos x="73" y="0"/>
                </a:cxn>
              </a:cxnLst>
              <a:rect l="0" t="0" r="r" b="b"/>
              <a:pathLst>
                <a:path w="75" h="95">
                  <a:moveTo>
                    <a:pt x="73" y="0"/>
                  </a:moveTo>
                  <a:lnTo>
                    <a:pt x="73" y="10"/>
                  </a:lnTo>
                  <a:lnTo>
                    <a:pt x="73" y="19"/>
                  </a:lnTo>
                  <a:lnTo>
                    <a:pt x="73" y="29"/>
                  </a:lnTo>
                  <a:lnTo>
                    <a:pt x="74" y="38"/>
                  </a:lnTo>
                  <a:lnTo>
                    <a:pt x="75" y="51"/>
                  </a:lnTo>
                  <a:lnTo>
                    <a:pt x="75" y="65"/>
                  </a:lnTo>
                  <a:lnTo>
                    <a:pt x="75" y="72"/>
                  </a:lnTo>
                  <a:lnTo>
                    <a:pt x="74" y="79"/>
                  </a:lnTo>
                  <a:lnTo>
                    <a:pt x="73" y="86"/>
                  </a:lnTo>
                  <a:lnTo>
                    <a:pt x="71" y="90"/>
                  </a:lnTo>
                  <a:lnTo>
                    <a:pt x="68" y="93"/>
                  </a:lnTo>
                  <a:lnTo>
                    <a:pt x="66" y="95"/>
                  </a:lnTo>
                  <a:lnTo>
                    <a:pt x="64" y="89"/>
                  </a:lnTo>
                  <a:lnTo>
                    <a:pt x="63" y="86"/>
                  </a:lnTo>
                  <a:lnTo>
                    <a:pt x="60" y="83"/>
                  </a:lnTo>
                  <a:lnTo>
                    <a:pt x="57" y="78"/>
                  </a:lnTo>
                  <a:lnTo>
                    <a:pt x="51" y="77"/>
                  </a:lnTo>
                  <a:lnTo>
                    <a:pt x="46" y="73"/>
                  </a:lnTo>
                  <a:lnTo>
                    <a:pt x="43" y="68"/>
                  </a:lnTo>
                  <a:lnTo>
                    <a:pt x="42" y="62"/>
                  </a:lnTo>
                  <a:lnTo>
                    <a:pt x="42" y="56"/>
                  </a:lnTo>
                  <a:lnTo>
                    <a:pt x="41" y="51"/>
                  </a:lnTo>
                  <a:lnTo>
                    <a:pt x="40" y="45"/>
                  </a:lnTo>
                  <a:lnTo>
                    <a:pt x="38" y="40"/>
                  </a:lnTo>
                  <a:lnTo>
                    <a:pt x="34" y="37"/>
                  </a:lnTo>
                  <a:lnTo>
                    <a:pt x="31" y="35"/>
                  </a:lnTo>
                  <a:lnTo>
                    <a:pt x="25" y="33"/>
                  </a:lnTo>
                  <a:lnTo>
                    <a:pt x="18" y="35"/>
                  </a:lnTo>
                  <a:lnTo>
                    <a:pt x="13" y="36"/>
                  </a:lnTo>
                  <a:lnTo>
                    <a:pt x="8" y="36"/>
                  </a:lnTo>
                  <a:lnTo>
                    <a:pt x="5" y="33"/>
                  </a:lnTo>
                  <a:lnTo>
                    <a:pt x="3" y="29"/>
                  </a:lnTo>
                  <a:lnTo>
                    <a:pt x="1" y="20"/>
                  </a:lnTo>
                  <a:lnTo>
                    <a:pt x="0" y="10"/>
                  </a:lnTo>
                  <a:lnTo>
                    <a:pt x="0" y="5"/>
                  </a:lnTo>
                  <a:lnTo>
                    <a:pt x="0" y="0"/>
                  </a:lnTo>
                  <a:lnTo>
                    <a:pt x="18" y="0"/>
                  </a:lnTo>
                  <a:lnTo>
                    <a:pt x="37" y="0"/>
                  </a:lnTo>
                  <a:lnTo>
                    <a:pt x="55" y="0"/>
                  </a:lnTo>
                  <a:lnTo>
                    <a:pt x="73" y="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2" name="Freeform 649"/>
            <p:cNvSpPr>
              <a:spLocks/>
            </p:cNvSpPr>
            <p:nvPr/>
          </p:nvSpPr>
          <p:spPr bwMode="gray">
            <a:xfrm>
              <a:off x="3308350" y="2205038"/>
              <a:ext cx="23813" cy="30163"/>
            </a:xfrm>
            <a:custGeom>
              <a:avLst/>
              <a:gdLst/>
              <a:ahLst/>
              <a:cxnLst>
                <a:cxn ang="0">
                  <a:pos x="73" y="0"/>
                </a:cxn>
                <a:cxn ang="0">
                  <a:pos x="73" y="10"/>
                </a:cxn>
                <a:cxn ang="0">
                  <a:pos x="73" y="19"/>
                </a:cxn>
                <a:cxn ang="0">
                  <a:pos x="73" y="29"/>
                </a:cxn>
                <a:cxn ang="0">
                  <a:pos x="74" y="38"/>
                </a:cxn>
                <a:cxn ang="0">
                  <a:pos x="75" y="51"/>
                </a:cxn>
                <a:cxn ang="0">
                  <a:pos x="75" y="65"/>
                </a:cxn>
                <a:cxn ang="0">
                  <a:pos x="75" y="72"/>
                </a:cxn>
                <a:cxn ang="0">
                  <a:pos x="74" y="79"/>
                </a:cxn>
                <a:cxn ang="0">
                  <a:pos x="73" y="86"/>
                </a:cxn>
                <a:cxn ang="0">
                  <a:pos x="71" y="90"/>
                </a:cxn>
                <a:cxn ang="0">
                  <a:pos x="68" y="93"/>
                </a:cxn>
                <a:cxn ang="0">
                  <a:pos x="66" y="95"/>
                </a:cxn>
                <a:cxn ang="0">
                  <a:pos x="64" y="89"/>
                </a:cxn>
                <a:cxn ang="0">
                  <a:pos x="63" y="86"/>
                </a:cxn>
                <a:cxn ang="0">
                  <a:pos x="60" y="83"/>
                </a:cxn>
                <a:cxn ang="0">
                  <a:pos x="57" y="78"/>
                </a:cxn>
                <a:cxn ang="0">
                  <a:pos x="51" y="77"/>
                </a:cxn>
                <a:cxn ang="0">
                  <a:pos x="46" y="73"/>
                </a:cxn>
                <a:cxn ang="0">
                  <a:pos x="43" y="68"/>
                </a:cxn>
                <a:cxn ang="0">
                  <a:pos x="42" y="62"/>
                </a:cxn>
                <a:cxn ang="0">
                  <a:pos x="42" y="56"/>
                </a:cxn>
                <a:cxn ang="0">
                  <a:pos x="41" y="51"/>
                </a:cxn>
                <a:cxn ang="0">
                  <a:pos x="40" y="45"/>
                </a:cxn>
                <a:cxn ang="0">
                  <a:pos x="38" y="40"/>
                </a:cxn>
                <a:cxn ang="0">
                  <a:pos x="34" y="37"/>
                </a:cxn>
                <a:cxn ang="0">
                  <a:pos x="31" y="35"/>
                </a:cxn>
                <a:cxn ang="0">
                  <a:pos x="25" y="33"/>
                </a:cxn>
                <a:cxn ang="0">
                  <a:pos x="18" y="35"/>
                </a:cxn>
                <a:cxn ang="0">
                  <a:pos x="13" y="36"/>
                </a:cxn>
                <a:cxn ang="0">
                  <a:pos x="8" y="36"/>
                </a:cxn>
                <a:cxn ang="0">
                  <a:pos x="5" y="33"/>
                </a:cxn>
                <a:cxn ang="0">
                  <a:pos x="3" y="29"/>
                </a:cxn>
                <a:cxn ang="0">
                  <a:pos x="1" y="20"/>
                </a:cxn>
                <a:cxn ang="0">
                  <a:pos x="0" y="10"/>
                </a:cxn>
                <a:cxn ang="0">
                  <a:pos x="0" y="5"/>
                </a:cxn>
                <a:cxn ang="0">
                  <a:pos x="0" y="0"/>
                </a:cxn>
                <a:cxn ang="0">
                  <a:pos x="18" y="0"/>
                </a:cxn>
                <a:cxn ang="0">
                  <a:pos x="37" y="0"/>
                </a:cxn>
                <a:cxn ang="0">
                  <a:pos x="55" y="0"/>
                </a:cxn>
                <a:cxn ang="0">
                  <a:pos x="73" y="0"/>
                </a:cxn>
              </a:cxnLst>
              <a:rect l="0" t="0" r="r" b="b"/>
              <a:pathLst>
                <a:path w="75" h="95">
                  <a:moveTo>
                    <a:pt x="73" y="0"/>
                  </a:moveTo>
                  <a:lnTo>
                    <a:pt x="73" y="10"/>
                  </a:lnTo>
                  <a:lnTo>
                    <a:pt x="73" y="19"/>
                  </a:lnTo>
                  <a:lnTo>
                    <a:pt x="73" y="29"/>
                  </a:lnTo>
                  <a:lnTo>
                    <a:pt x="74" y="38"/>
                  </a:lnTo>
                  <a:lnTo>
                    <a:pt x="75" y="51"/>
                  </a:lnTo>
                  <a:lnTo>
                    <a:pt x="75" y="65"/>
                  </a:lnTo>
                  <a:lnTo>
                    <a:pt x="75" y="72"/>
                  </a:lnTo>
                  <a:lnTo>
                    <a:pt x="74" y="79"/>
                  </a:lnTo>
                  <a:lnTo>
                    <a:pt x="73" y="86"/>
                  </a:lnTo>
                  <a:lnTo>
                    <a:pt x="71" y="90"/>
                  </a:lnTo>
                  <a:lnTo>
                    <a:pt x="68" y="93"/>
                  </a:lnTo>
                  <a:lnTo>
                    <a:pt x="66" y="95"/>
                  </a:lnTo>
                  <a:lnTo>
                    <a:pt x="64" y="89"/>
                  </a:lnTo>
                  <a:lnTo>
                    <a:pt x="63" y="86"/>
                  </a:lnTo>
                  <a:lnTo>
                    <a:pt x="60" y="83"/>
                  </a:lnTo>
                  <a:lnTo>
                    <a:pt x="57" y="78"/>
                  </a:lnTo>
                  <a:lnTo>
                    <a:pt x="51" y="77"/>
                  </a:lnTo>
                  <a:lnTo>
                    <a:pt x="46" y="73"/>
                  </a:lnTo>
                  <a:lnTo>
                    <a:pt x="43" y="68"/>
                  </a:lnTo>
                  <a:lnTo>
                    <a:pt x="42" y="62"/>
                  </a:lnTo>
                  <a:lnTo>
                    <a:pt x="42" y="56"/>
                  </a:lnTo>
                  <a:lnTo>
                    <a:pt x="41" y="51"/>
                  </a:lnTo>
                  <a:lnTo>
                    <a:pt x="40" y="45"/>
                  </a:lnTo>
                  <a:lnTo>
                    <a:pt x="38" y="40"/>
                  </a:lnTo>
                  <a:lnTo>
                    <a:pt x="34" y="37"/>
                  </a:lnTo>
                  <a:lnTo>
                    <a:pt x="31" y="35"/>
                  </a:lnTo>
                  <a:lnTo>
                    <a:pt x="25" y="33"/>
                  </a:lnTo>
                  <a:lnTo>
                    <a:pt x="18" y="35"/>
                  </a:lnTo>
                  <a:lnTo>
                    <a:pt x="13" y="36"/>
                  </a:lnTo>
                  <a:lnTo>
                    <a:pt x="8" y="36"/>
                  </a:lnTo>
                  <a:lnTo>
                    <a:pt x="5" y="33"/>
                  </a:lnTo>
                  <a:lnTo>
                    <a:pt x="3" y="29"/>
                  </a:lnTo>
                  <a:lnTo>
                    <a:pt x="1" y="20"/>
                  </a:lnTo>
                  <a:lnTo>
                    <a:pt x="0" y="10"/>
                  </a:lnTo>
                  <a:lnTo>
                    <a:pt x="0" y="5"/>
                  </a:lnTo>
                  <a:lnTo>
                    <a:pt x="0" y="0"/>
                  </a:lnTo>
                  <a:lnTo>
                    <a:pt x="18" y="0"/>
                  </a:lnTo>
                  <a:lnTo>
                    <a:pt x="37" y="0"/>
                  </a:lnTo>
                  <a:lnTo>
                    <a:pt x="55" y="0"/>
                  </a:lnTo>
                  <a:lnTo>
                    <a:pt x="73" y="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3" name="Freeform 650"/>
            <p:cNvSpPr>
              <a:spLocks/>
            </p:cNvSpPr>
            <p:nvPr/>
          </p:nvSpPr>
          <p:spPr bwMode="gray">
            <a:xfrm>
              <a:off x="3265488" y="2470151"/>
              <a:ext cx="88900" cy="114300"/>
            </a:xfrm>
            <a:custGeom>
              <a:avLst/>
              <a:gdLst/>
              <a:ahLst/>
              <a:cxnLst>
                <a:cxn ang="0">
                  <a:pos x="44" y="62"/>
                </a:cxn>
                <a:cxn ang="0">
                  <a:pos x="82" y="62"/>
                </a:cxn>
                <a:cxn ang="0">
                  <a:pos x="88" y="90"/>
                </a:cxn>
                <a:cxn ang="0">
                  <a:pos x="113" y="122"/>
                </a:cxn>
                <a:cxn ang="0">
                  <a:pos x="121" y="128"/>
                </a:cxn>
                <a:cxn ang="0">
                  <a:pos x="137" y="151"/>
                </a:cxn>
                <a:cxn ang="0">
                  <a:pos x="157" y="169"/>
                </a:cxn>
                <a:cxn ang="0">
                  <a:pos x="143" y="143"/>
                </a:cxn>
                <a:cxn ang="0">
                  <a:pos x="137" y="111"/>
                </a:cxn>
                <a:cxn ang="0">
                  <a:pos x="136" y="86"/>
                </a:cxn>
                <a:cxn ang="0">
                  <a:pos x="118" y="69"/>
                </a:cxn>
                <a:cxn ang="0">
                  <a:pos x="94" y="44"/>
                </a:cxn>
                <a:cxn ang="0">
                  <a:pos x="116" y="25"/>
                </a:cxn>
                <a:cxn ang="0">
                  <a:pos x="144" y="17"/>
                </a:cxn>
                <a:cxn ang="0">
                  <a:pos x="182" y="37"/>
                </a:cxn>
                <a:cxn ang="0">
                  <a:pos x="191" y="60"/>
                </a:cxn>
                <a:cxn ang="0">
                  <a:pos x="193" y="19"/>
                </a:cxn>
                <a:cxn ang="0">
                  <a:pos x="209" y="17"/>
                </a:cxn>
                <a:cxn ang="0">
                  <a:pos x="208" y="2"/>
                </a:cxn>
                <a:cxn ang="0">
                  <a:pos x="232" y="27"/>
                </a:cxn>
                <a:cxn ang="0">
                  <a:pos x="242" y="37"/>
                </a:cxn>
                <a:cxn ang="0">
                  <a:pos x="263" y="54"/>
                </a:cxn>
                <a:cxn ang="0">
                  <a:pos x="265" y="94"/>
                </a:cxn>
                <a:cxn ang="0">
                  <a:pos x="265" y="149"/>
                </a:cxn>
                <a:cxn ang="0">
                  <a:pos x="265" y="187"/>
                </a:cxn>
                <a:cxn ang="0">
                  <a:pos x="268" y="212"/>
                </a:cxn>
                <a:cxn ang="0">
                  <a:pos x="280" y="263"/>
                </a:cxn>
                <a:cxn ang="0">
                  <a:pos x="267" y="250"/>
                </a:cxn>
                <a:cxn ang="0">
                  <a:pos x="256" y="267"/>
                </a:cxn>
                <a:cxn ang="0">
                  <a:pos x="256" y="296"/>
                </a:cxn>
                <a:cxn ang="0">
                  <a:pos x="266" y="333"/>
                </a:cxn>
                <a:cxn ang="0">
                  <a:pos x="242" y="313"/>
                </a:cxn>
                <a:cxn ang="0">
                  <a:pos x="250" y="342"/>
                </a:cxn>
                <a:cxn ang="0">
                  <a:pos x="227" y="346"/>
                </a:cxn>
                <a:cxn ang="0">
                  <a:pos x="210" y="357"/>
                </a:cxn>
                <a:cxn ang="0">
                  <a:pos x="196" y="353"/>
                </a:cxn>
                <a:cxn ang="0">
                  <a:pos x="177" y="347"/>
                </a:cxn>
                <a:cxn ang="0">
                  <a:pos x="179" y="329"/>
                </a:cxn>
                <a:cxn ang="0">
                  <a:pos x="167" y="358"/>
                </a:cxn>
                <a:cxn ang="0">
                  <a:pos x="133" y="352"/>
                </a:cxn>
                <a:cxn ang="0">
                  <a:pos x="118" y="317"/>
                </a:cxn>
                <a:cxn ang="0">
                  <a:pos x="125" y="297"/>
                </a:cxn>
                <a:cxn ang="0">
                  <a:pos x="105" y="285"/>
                </a:cxn>
                <a:cxn ang="0">
                  <a:pos x="112" y="266"/>
                </a:cxn>
                <a:cxn ang="0">
                  <a:pos x="125" y="261"/>
                </a:cxn>
                <a:cxn ang="0">
                  <a:pos x="135" y="243"/>
                </a:cxn>
                <a:cxn ang="0">
                  <a:pos x="157" y="225"/>
                </a:cxn>
                <a:cxn ang="0">
                  <a:pos x="174" y="212"/>
                </a:cxn>
                <a:cxn ang="0">
                  <a:pos x="121" y="220"/>
                </a:cxn>
                <a:cxn ang="0">
                  <a:pos x="70" y="235"/>
                </a:cxn>
                <a:cxn ang="0">
                  <a:pos x="20" y="249"/>
                </a:cxn>
                <a:cxn ang="0">
                  <a:pos x="3" y="224"/>
                </a:cxn>
                <a:cxn ang="0">
                  <a:pos x="35" y="212"/>
                </a:cxn>
                <a:cxn ang="0">
                  <a:pos x="30" y="181"/>
                </a:cxn>
                <a:cxn ang="0">
                  <a:pos x="69" y="189"/>
                </a:cxn>
                <a:cxn ang="0">
                  <a:pos x="87" y="198"/>
                </a:cxn>
                <a:cxn ang="0">
                  <a:pos x="70" y="179"/>
                </a:cxn>
                <a:cxn ang="0">
                  <a:pos x="70" y="155"/>
                </a:cxn>
                <a:cxn ang="0">
                  <a:pos x="47" y="127"/>
                </a:cxn>
                <a:cxn ang="0">
                  <a:pos x="68" y="102"/>
                </a:cxn>
                <a:cxn ang="0">
                  <a:pos x="38" y="105"/>
                </a:cxn>
              </a:cxnLst>
              <a:rect l="0" t="0" r="r" b="b"/>
              <a:pathLst>
                <a:path w="282" h="360">
                  <a:moveTo>
                    <a:pt x="36" y="102"/>
                  </a:moveTo>
                  <a:lnTo>
                    <a:pt x="35" y="92"/>
                  </a:lnTo>
                  <a:lnTo>
                    <a:pt x="37" y="84"/>
                  </a:lnTo>
                  <a:lnTo>
                    <a:pt x="39" y="76"/>
                  </a:lnTo>
                  <a:lnTo>
                    <a:pt x="41" y="67"/>
                  </a:lnTo>
                  <a:lnTo>
                    <a:pt x="43" y="64"/>
                  </a:lnTo>
                  <a:lnTo>
                    <a:pt x="44" y="62"/>
                  </a:lnTo>
                  <a:lnTo>
                    <a:pt x="47" y="60"/>
                  </a:lnTo>
                  <a:lnTo>
                    <a:pt x="51" y="59"/>
                  </a:lnTo>
                  <a:lnTo>
                    <a:pt x="60" y="57"/>
                  </a:lnTo>
                  <a:lnTo>
                    <a:pt x="69" y="57"/>
                  </a:lnTo>
                  <a:lnTo>
                    <a:pt x="73" y="59"/>
                  </a:lnTo>
                  <a:lnTo>
                    <a:pt x="78" y="60"/>
                  </a:lnTo>
                  <a:lnTo>
                    <a:pt x="82" y="62"/>
                  </a:lnTo>
                  <a:lnTo>
                    <a:pt x="87" y="65"/>
                  </a:lnTo>
                  <a:lnTo>
                    <a:pt x="89" y="70"/>
                  </a:lnTo>
                  <a:lnTo>
                    <a:pt x="90" y="73"/>
                  </a:lnTo>
                  <a:lnTo>
                    <a:pt x="90" y="76"/>
                  </a:lnTo>
                  <a:lnTo>
                    <a:pt x="90" y="78"/>
                  </a:lnTo>
                  <a:lnTo>
                    <a:pt x="89" y="81"/>
                  </a:lnTo>
                  <a:lnTo>
                    <a:pt x="88" y="90"/>
                  </a:lnTo>
                  <a:lnTo>
                    <a:pt x="89" y="95"/>
                  </a:lnTo>
                  <a:lnTo>
                    <a:pt x="92" y="100"/>
                  </a:lnTo>
                  <a:lnTo>
                    <a:pt x="102" y="105"/>
                  </a:lnTo>
                  <a:lnTo>
                    <a:pt x="110" y="110"/>
                  </a:lnTo>
                  <a:lnTo>
                    <a:pt x="111" y="114"/>
                  </a:lnTo>
                  <a:lnTo>
                    <a:pt x="112" y="119"/>
                  </a:lnTo>
                  <a:lnTo>
                    <a:pt x="113" y="122"/>
                  </a:lnTo>
                  <a:lnTo>
                    <a:pt x="116" y="124"/>
                  </a:lnTo>
                  <a:lnTo>
                    <a:pt x="117" y="124"/>
                  </a:lnTo>
                  <a:lnTo>
                    <a:pt x="118" y="124"/>
                  </a:lnTo>
                  <a:lnTo>
                    <a:pt x="118" y="122"/>
                  </a:lnTo>
                  <a:lnTo>
                    <a:pt x="119" y="122"/>
                  </a:lnTo>
                  <a:lnTo>
                    <a:pt x="120" y="125"/>
                  </a:lnTo>
                  <a:lnTo>
                    <a:pt x="121" y="128"/>
                  </a:lnTo>
                  <a:lnTo>
                    <a:pt x="120" y="133"/>
                  </a:lnTo>
                  <a:lnTo>
                    <a:pt x="121" y="136"/>
                  </a:lnTo>
                  <a:lnTo>
                    <a:pt x="124" y="137"/>
                  </a:lnTo>
                  <a:lnTo>
                    <a:pt x="127" y="138"/>
                  </a:lnTo>
                  <a:lnTo>
                    <a:pt x="131" y="142"/>
                  </a:lnTo>
                  <a:lnTo>
                    <a:pt x="135" y="147"/>
                  </a:lnTo>
                  <a:lnTo>
                    <a:pt x="137" y="151"/>
                  </a:lnTo>
                  <a:lnTo>
                    <a:pt x="139" y="155"/>
                  </a:lnTo>
                  <a:lnTo>
                    <a:pt x="142" y="163"/>
                  </a:lnTo>
                  <a:lnTo>
                    <a:pt x="143" y="171"/>
                  </a:lnTo>
                  <a:lnTo>
                    <a:pt x="145" y="173"/>
                  </a:lnTo>
                  <a:lnTo>
                    <a:pt x="147" y="174"/>
                  </a:lnTo>
                  <a:lnTo>
                    <a:pt x="152" y="173"/>
                  </a:lnTo>
                  <a:lnTo>
                    <a:pt x="157" y="169"/>
                  </a:lnTo>
                  <a:lnTo>
                    <a:pt x="161" y="166"/>
                  </a:lnTo>
                  <a:lnTo>
                    <a:pt x="165" y="162"/>
                  </a:lnTo>
                  <a:lnTo>
                    <a:pt x="159" y="160"/>
                  </a:lnTo>
                  <a:lnTo>
                    <a:pt x="154" y="158"/>
                  </a:lnTo>
                  <a:lnTo>
                    <a:pt x="151" y="155"/>
                  </a:lnTo>
                  <a:lnTo>
                    <a:pt x="147" y="151"/>
                  </a:lnTo>
                  <a:lnTo>
                    <a:pt x="143" y="143"/>
                  </a:lnTo>
                  <a:lnTo>
                    <a:pt x="138" y="132"/>
                  </a:lnTo>
                  <a:lnTo>
                    <a:pt x="139" y="128"/>
                  </a:lnTo>
                  <a:lnTo>
                    <a:pt x="139" y="124"/>
                  </a:lnTo>
                  <a:lnTo>
                    <a:pt x="143" y="119"/>
                  </a:lnTo>
                  <a:lnTo>
                    <a:pt x="144" y="118"/>
                  </a:lnTo>
                  <a:lnTo>
                    <a:pt x="144" y="116"/>
                  </a:lnTo>
                  <a:lnTo>
                    <a:pt x="137" y="111"/>
                  </a:lnTo>
                  <a:lnTo>
                    <a:pt x="128" y="106"/>
                  </a:lnTo>
                  <a:lnTo>
                    <a:pt x="120" y="100"/>
                  </a:lnTo>
                  <a:lnTo>
                    <a:pt x="118" y="96"/>
                  </a:lnTo>
                  <a:lnTo>
                    <a:pt x="119" y="94"/>
                  </a:lnTo>
                  <a:lnTo>
                    <a:pt x="121" y="90"/>
                  </a:lnTo>
                  <a:lnTo>
                    <a:pt x="129" y="88"/>
                  </a:lnTo>
                  <a:lnTo>
                    <a:pt x="136" y="86"/>
                  </a:lnTo>
                  <a:lnTo>
                    <a:pt x="142" y="82"/>
                  </a:lnTo>
                  <a:lnTo>
                    <a:pt x="141" y="79"/>
                  </a:lnTo>
                  <a:lnTo>
                    <a:pt x="139" y="77"/>
                  </a:lnTo>
                  <a:lnTo>
                    <a:pt x="136" y="74"/>
                  </a:lnTo>
                  <a:lnTo>
                    <a:pt x="133" y="73"/>
                  </a:lnTo>
                  <a:lnTo>
                    <a:pt x="125" y="71"/>
                  </a:lnTo>
                  <a:lnTo>
                    <a:pt x="118" y="69"/>
                  </a:lnTo>
                  <a:lnTo>
                    <a:pt x="112" y="67"/>
                  </a:lnTo>
                  <a:lnTo>
                    <a:pt x="106" y="63"/>
                  </a:lnTo>
                  <a:lnTo>
                    <a:pt x="103" y="59"/>
                  </a:lnTo>
                  <a:lnTo>
                    <a:pt x="97" y="53"/>
                  </a:lnTo>
                  <a:lnTo>
                    <a:pt x="96" y="49"/>
                  </a:lnTo>
                  <a:lnTo>
                    <a:pt x="95" y="46"/>
                  </a:lnTo>
                  <a:lnTo>
                    <a:pt x="94" y="44"/>
                  </a:lnTo>
                  <a:lnTo>
                    <a:pt x="95" y="40"/>
                  </a:lnTo>
                  <a:lnTo>
                    <a:pt x="97" y="39"/>
                  </a:lnTo>
                  <a:lnTo>
                    <a:pt x="100" y="39"/>
                  </a:lnTo>
                  <a:lnTo>
                    <a:pt x="105" y="36"/>
                  </a:lnTo>
                  <a:lnTo>
                    <a:pt x="110" y="33"/>
                  </a:lnTo>
                  <a:lnTo>
                    <a:pt x="113" y="29"/>
                  </a:lnTo>
                  <a:lnTo>
                    <a:pt x="116" y="25"/>
                  </a:lnTo>
                  <a:lnTo>
                    <a:pt x="118" y="21"/>
                  </a:lnTo>
                  <a:lnTo>
                    <a:pt x="121" y="17"/>
                  </a:lnTo>
                  <a:lnTo>
                    <a:pt x="126" y="14"/>
                  </a:lnTo>
                  <a:lnTo>
                    <a:pt x="130" y="11"/>
                  </a:lnTo>
                  <a:lnTo>
                    <a:pt x="138" y="13"/>
                  </a:lnTo>
                  <a:lnTo>
                    <a:pt x="143" y="16"/>
                  </a:lnTo>
                  <a:lnTo>
                    <a:pt x="144" y="17"/>
                  </a:lnTo>
                  <a:lnTo>
                    <a:pt x="146" y="19"/>
                  </a:lnTo>
                  <a:lnTo>
                    <a:pt x="150" y="19"/>
                  </a:lnTo>
                  <a:lnTo>
                    <a:pt x="153" y="17"/>
                  </a:lnTo>
                  <a:lnTo>
                    <a:pt x="157" y="16"/>
                  </a:lnTo>
                  <a:lnTo>
                    <a:pt x="159" y="16"/>
                  </a:lnTo>
                  <a:lnTo>
                    <a:pt x="169" y="25"/>
                  </a:lnTo>
                  <a:lnTo>
                    <a:pt x="182" y="37"/>
                  </a:lnTo>
                  <a:lnTo>
                    <a:pt x="184" y="40"/>
                  </a:lnTo>
                  <a:lnTo>
                    <a:pt x="186" y="45"/>
                  </a:lnTo>
                  <a:lnTo>
                    <a:pt x="186" y="49"/>
                  </a:lnTo>
                  <a:lnTo>
                    <a:pt x="185" y="55"/>
                  </a:lnTo>
                  <a:lnTo>
                    <a:pt x="186" y="60"/>
                  </a:lnTo>
                  <a:lnTo>
                    <a:pt x="187" y="63"/>
                  </a:lnTo>
                  <a:lnTo>
                    <a:pt x="191" y="60"/>
                  </a:lnTo>
                  <a:lnTo>
                    <a:pt x="198" y="55"/>
                  </a:lnTo>
                  <a:lnTo>
                    <a:pt x="199" y="49"/>
                  </a:lnTo>
                  <a:lnTo>
                    <a:pt x="201" y="45"/>
                  </a:lnTo>
                  <a:lnTo>
                    <a:pt x="198" y="37"/>
                  </a:lnTo>
                  <a:lnTo>
                    <a:pt x="193" y="27"/>
                  </a:lnTo>
                  <a:lnTo>
                    <a:pt x="192" y="22"/>
                  </a:lnTo>
                  <a:lnTo>
                    <a:pt x="193" y="19"/>
                  </a:lnTo>
                  <a:lnTo>
                    <a:pt x="193" y="17"/>
                  </a:lnTo>
                  <a:lnTo>
                    <a:pt x="195" y="17"/>
                  </a:lnTo>
                  <a:lnTo>
                    <a:pt x="198" y="16"/>
                  </a:lnTo>
                  <a:lnTo>
                    <a:pt x="200" y="17"/>
                  </a:lnTo>
                  <a:lnTo>
                    <a:pt x="203" y="19"/>
                  </a:lnTo>
                  <a:lnTo>
                    <a:pt x="208" y="20"/>
                  </a:lnTo>
                  <a:lnTo>
                    <a:pt x="209" y="17"/>
                  </a:lnTo>
                  <a:lnTo>
                    <a:pt x="208" y="14"/>
                  </a:lnTo>
                  <a:lnTo>
                    <a:pt x="206" y="11"/>
                  </a:lnTo>
                  <a:lnTo>
                    <a:pt x="204" y="7"/>
                  </a:lnTo>
                  <a:lnTo>
                    <a:pt x="206" y="6"/>
                  </a:lnTo>
                  <a:lnTo>
                    <a:pt x="206" y="4"/>
                  </a:lnTo>
                  <a:lnTo>
                    <a:pt x="207" y="3"/>
                  </a:lnTo>
                  <a:lnTo>
                    <a:pt x="208" y="2"/>
                  </a:lnTo>
                  <a:lnTo>
                    <a:pt x="211" y="2"/>
                  </a:lnTo>
                  <a:lnTo>
                    <a:pt x="215" y="0"/>
                  </a:lnTo>
                  <a:lnTo>
                    <a:pt x="225" y="10"/>
                  </a:lnTo>
                  <a:lnTo>
                    <a:pt x="236" y="19"/>
                  </a:lnTo>
                  <a:lnTo>
                    <a:pt x="236" y="21"/>
                  </a:lnTo>
                  <a:lnTo>
                    <a:pt x="235" y="23"/>
                  </a:lnTo>
                  <a:lnTo>
                    <a:pt x="232" y="27"/>
                  </a:lnTo>
                  <a:lnTo>
                    <a:pt x="228" y="30"/>
                  </a:lnTo>
                  <a:lnTo>
                    <a:pt x="228" y="32"/>
                  </a:lnTo>
                  <a:lnTo>
                    <a:pt x="230" y="33"/>
                  </a:lnTo>
                  <a:lnTo>
                    <a:pt x="232" y="35"/>
                  </a:lnTo>
                  <a:lnTo>
                    <a:pt x="234" y="35"/>
                  </a:lnTo>
                  <a:lnTo>
                    <a:pt x="239" y="36"/>
                  </a:lnTo>
                  <a:lnTo>
                    <a:pt x="242" y="37"/>
                  </a:lnTo>
                  <a:lnTo>
                    <a:pt x="247" y="38"/>
                  </a:lnTo>
                  <a:lnTo>
                    <a:pt x="252" y="39"/>
                  </a:lnTo>
                  <a:lnTo>
                    <a:pt x="257" y="41"/>
                  </a:lnTo>
                  <a:lnTo>
                    <a:pt x="260" y="45"/>
                  </a:lnTo>
                  <a:lnTo>
                    <a:pt x="263" y="48"/>
                  </a:lnTo>
                  <a:lnTo>
                    <a:pt x="263" y="51"/>
                  </a:lnTo>
                  <a:lnTo>
                    <a:pt x="263" y="54"/>
                  </a:lnTo>
                  <a:lnTo>
                    <a:pt x="263" y="57"/>
                  </a:lnTo>
                  <a:lnTo>
                    <a:pt x="261" y="64"/>
                  </a:lnTo>
                  <a:lnTo>
                    <a:pt x="260" y="70"/>
                  </a:lnTo>
                  <a:lnTo>
                    <a:pt x="259" y="77"/>
                  </a:lnTo>
                  <a:lnTo>
                    <a:pt x="260" y="82"/>
                  </a:lnTo>
                  <a:lnTo>
                    <a:pt x="261" y="88"/>
                  </a:lnTo>
                  <a:lnTo>
                    <a:pt x="265" y="94"/>
                  </a:lnTo>
                  <a:lnTo>
                    <a:pt x="269" y="103"/>
                  </a:lnTo>
                  <a:lnTo>
                    <a:pt x="272" y="111"/>
                  </a:lnTo>
                  <a:lnTo>
                    <a:pt x="272" y="119"/>
                  </a:lnTo>
                  <a:lnTo>
                    <a:pt x="269" y="126"/>
                  </a:lnTo>
                  <a:lnTo>
                    <a:pt x="268" y="134"/>
                  </a:lnTo>
                  <a:lnTo>
                    <a:pt x="266" y="141"/>
                  </a:lnTo>
                  <a:lnTo>
                    <a:pt x="265" y="149"/>
                  </a:lnTo>
                  <a:lnTo>
                    <a:pt x="265" y="158"/>
                  </a:lnTo>
                  <a:lnTo>
                    <a:pt x="266" y="163"/>
                  </a:lnTo>
                  <a:lnTo>
                    <a:pt x="267" y="168"/>
                  </a:lnTo>
                  <a:lnTo>
                    <a:pt x="268" y="175"/>
                  </a:lnTo>
                  <a:lnTo>
                    <a:pt x="269" y="178"/>
                  </a:lnTo>
                  <a:lnTo>
                    <a:pt x="268" y="182"/>
                  </a:lnTo>
                  <a:lnTo>
                    <a:pt x="265" y="187"/>
                  </a:lnTo>
                  <a:lnTo>
                    <a:pt x="259" y="194"/>
                  </a:lnTo>
                  <a:lnTo>
                    <a:pt x="255" y="200"/>
                  </a:lnTo>
                  <a:lnTo>
                    <a:pt x="253" y="202"/>
                  </a:lnTo>
                  <a:lnTo>
                    <a:pt x="253" y="204"/>
                  </a:lnTo>
                  <a:lnTo>
                    <a:pt x="257" y="208"/>
                  </a:lnTo>
                  <a:lnTo>
                    <a:pt x="263" y="210"/>
                  </a:lnTo>
                  <a:lnTo>
                    <a:pt x="268" y="212"/>
                  </a:lnTo>
                  <a:lnTo>
                    <a:pt x="272" y="215"/>
                  </a:lnTo>
                  <a:lnTo>
                    <a:pt x="274" y="217"/>
                  </a:lnTo>
                  <a:lnTo>
                    <a:pt x="276" y="219"/>
                  </a:lnTo>
                  <a:lnTo>
                    <a:pt x="277" y="227"/>
                  </a:lnTo>
                  <a:lnTo>
                    <a:pt x="277" y="238"/>
                  </a:lnTo>
                  <a:lnTo>
                    <a:pt x="277" y="250"/>
                  </a:lnTo>
                  <a:lnTo>
                    <a:pt x="280" y="263"/>
                  </a:lnTo>
                  <a:lnTo>
                    <a:pt x="282" y="268"/>
                  </a:lnTo>
                  <a:lnTo>
                    <a:pt x="282" y="274"/>
                  </a:lnTo>
                  <a:lnTo>
                    <a:pt x="280" y="273"/>
                  </a:lnTo>
                  <a:lnTo>
                    <a:pt x="276" y="269"/>
                  </a:lnTo>
                  <a:lnTo>
                    <a:pt x="272" y="263"/>
                  </a:lnTo>
                  <a:lnTo>
                    <a:pt x="268" y="255"/>
                  </a:lnTo>
                  <a:lnTo>
                    <a:pt x="267" y="250"/>
                  </a:lnTo>
                  <a:lnTo>
                    <a:pt x="265" y="247"/>
                  </a:lnTo>
                  <a:lnTo>
                    <a:pt x="261" y="241"/>
                  </a:lnTo>
                  <a:lnTo>
                    <a:pt x="260" y="240"/>
                  </a:lnTo>
                  <a:lnTo>
                    <a:pt x="258" y="242"/>
                  </a:lnTo>
                  <a:lnTo>
                    <a:pt x="258" y="247"/>
                  </a:lnTo>
                  <a:lnTo>
                    <a:pt x="257" y="259"/>
                  </a:lnTo>
                  <a:lnTo>
                    <a:pt x="256" y="267"/>
                  </a:lnTo>
                  <a:lnTo>
                    <a:pt x="255" y="269"/>
                  </a:lnTo>
                  <a:lnTo>
                    <a:pt x="253" y="272"/>
                  </a:lnTo>
                  <a:lnTo>
                    <a:pt x="251" y="274"/>
                  </a:lnTo>
                  <a:lnTo>
                    <a:pt x="249" y="276"/>
                  </a:lnTo>
                  <a:lnTo>
                    <a:pt x="250" y="282"/>
                  </a:lnTo>
                  <a:lnTo>
                    <a:pt x="252" y="289"/>
                  </a:lnTo>
                  <a:lnTo>
                    <a:pt x="256" y="296"/>
                  </a:lnTo>
                  <a:lnTo>
                    <a:pt x="259" y="304"/>
                  </a:lnTo>
                  <a:lnTo>
                    <a:pt x="263" y="310"/>
                  </a:lnTo>
                  <a:lnTo>
                    <a:pt x="266" y="317"/>
                  </a:lnTo>
                  <a:lnTo>
                    <a:pt x="268" y="323"/>
                  </a:lnTo>
                  <a:lnTo>
                    <a:pt x="268" y="328"/>
                  </a:lnTo>
                  <a:lnTo>
                    <a:pt x="267" y="331"/>
                  </a:lnTo>
                  <a:lnTo>
                    <a:pt x="266" y="333"/>
                  </a:lnTo>
                  <a:lnTo>
                    <a:pt x="261" y="333"/>
                  </a:lnTo>
                  <a:lnTo>
                    <a:pt x="257" y="331"/>
                  </a:lnTo>
                  <a:lnTo>
                    <a:pt x="255" y="328"/>
                  </a:lnTo>
                  <a:lnTo>
                    <a:pt x="252" y="324"/>
                  </a:lnTo>
                  <a:lnTo>
                    <a:pt x="248" y="316"/>
                  </a:lnTo>
                  <a:lnTo>
                    <a:pt x="244" y="312"/>
                  </a:lnTo>
                  <a:lnTo>
                    <a:pt x="242" y="313"/>
                  </a:lnTo>
                  <a:lnTo>
                    <a:pt x="240" y="315"/>
                  </a:lnTo>
                  <a:lnTo>
                    <a:pt x="241" y="321"/>
                  </a:lnTo>
                  <a:lnTo>
                    <a:pt x="241" y="324"/>
                  </a:lnTo>
                  <a:lnTo>
                    <a:pt x="242" y="328"/>
                  </a:lnTo>
                  <a:lnTo>
                    <a:pt x="244" y="332"/>
                  </a:lnTo>
                  <a:lnTo>
                    <a:pt x="248" y="337"/>
                  </a:lnTo>
                  <a:lnTo>
                    <a:pt x="250" y="342"/>
                  </a:lnTo>
                  <a:lnTo>
                    <a:pt x="249" y="346"/>
                  </a:lnTo>
                  <a:lnTo>
                    <a:pt x="247" y="350"/>
                  </a:lnTo>
                  <a:lnTo>
                    <a:pt x="243" y="352"/>
                  </a:lnTo>
                  <a:lnTo>
                    <a:pt x="241" y="352"/>
                  </a:lnTo>
                  <a:lnTo>
                    <a:pt x="236" y="349"/>
                  </a:lnTo>
                  <a:lnTo>
                    <a:pt x="231" y="346"/>
                  </a:lnTo>
                  <a:lnTo>
                    <a:pt x="227" y="346"/>
                  </a:lnTo>
                  <a:lnTo>
                    <a:pt x="225" y="348"/>
                  </a:lnTo>
                  <a:lnTo>
                    <a:pt x="223" y="350"/>
                  </a:lnTo>
                  <a:lnTo>
                    <a:pt x="220" y="353"/>
                  </a:lnTo>
                  <a:lnTo>
                    <a:pt x="216" y="356"/>
                  </a:lnTo>
                  <a:lnTo>
                    <a:pt x="212" y="358"/>
                  </a:lnTo>
                  <a:lnTo>
                    <a:pt x="211" y="357"/>
                  </a:lnTo>
                  <a:lnTo>
                    <a:pt x="210" y="357"/>
                  </a:lnTo>
                  <a:lnTo>
                    <a:pt x="208" y="355"/>
                  </a:lnTo>
                  <a:lnTo>
                    <a:pt x="207" y="353"/>
                  </a:lnTo>
                  <a:lnTo>
                    <a:pt x="206" y="349"/>
                  </a:lnTo>
                  <a:lnTo>
                    <a:pt x="204" y="348"/>
                  </a:lnTo>
                  <a:lnTo>
                    <a:pt x="201" y="349"/>
                  </a:lnTo>
                  <a:lnTo>
                    <a:pt x="199" y="352"/>
                  </a:lnTo>
                  <a:lnTo>
                    <a:pt x="196" y="353"/>
                  </a:lnTo>
                  <a:lnTo>
                    <a:pt x="193" y="355"/>
                  </a:lnTo>
                  <a:lnTo>
                    <a:pt x="190" y="356"/>
                  </a:lnTo>
                  <a:lnTo>
                    <a:pt x="186" y="356"/>
                  </a:lnTo>
                  <a:lnTo>
                    <a:pt x="183" y="355"/>
                  </a:lnTo>
                  <a:lnTo>
                    <a:pt x="181" y="354"/>
                  </a:lnTo>
                  <a:lnTo>
                    <a:pt x="178" y="352"/>
                  </a:lnTo>
                  <a:lnTo>
                    <a:pt x="177" y="347"/>
                  </a:lnTo>
                  <a:lnTo>
                    <a:pt x="178" y="342"/>
                  </a:lnTo>
                  <a:lnTo>
                    <a:pt x="178" y="338"/>
                  </a:lnTo>
                  <a:lnTo>
                    <a:pt x="179" y="333"/>
                  </a:lnTo>
                  <a:lnTo>
                    <a:pt x="181" y="329"/>
                  </a:lnTo>
                  <a:lnTo>
                    <a:pt x="181" y="328"/>
                  </a:lnTo>
                  <a:lnTo>
                    <a:pt x="179" y="328"/>
                  </a:lnTo>
                  <a:lnTo>
                    <a:pt x="179" y="329"/>
                  </a:lnTo>
                  <a:lnTo>
                    <a:pt x="177" y="331"/>
                  </a:lnTo>
                  <a:lnTo>
                    <a:pt x="174" y="338"/>
                  </a:lnTo>
                  <a:lnTo>
                    <a:pt x="171" y="346"/>
                  </a:lnTo>
                  <a:lnTo>
                    <a:pt x="170" y="349"/>
                  </a:lnTo>
                  <a:lnTo>
                    <a:pt x="170" y="353"/>
                  </a:lnTo>
                  <a:lnTo>
                    <a:pt x="169" y="355"/>
                  </a:lnTo>
                  <a:lnTo>
                    <a:pt x="167" y="358"/>
                  </a:lnTo>
                  <a:lnTo>
                    <a:pt x="163" y="360"/>
                  </a:lnTo>
                  <a:lnTo>
                    <a:pt x="159" y="360"/>
                  </a:lnTo>
                  <a:lnTo>
                    <a:pt x="154" y="360"/>
                  </a:lnTo>
                  <a:lnTo>
                    <a:pt x="147" y="358"/>
                  </a:lnTo>
                  <a:lnTo>
                    <a:pt x="142" y="356"/>
                  </a:lnTo>
                  <a:lnTo>
                    <a:pt x="137" y="354"/>
                  </a:lnTo>
                  <a:lnTo>
                    <a:pt x="133" y="352"/>
                  </a:lnTo>
                  <a:lnTo>
                    <a:pt x="130" y="349"/>
                  </a:lnTo>
                  <a:lnTo>
                    <a:pt x="128" y="346"/>
                  </a:lnTo>
                  <a:lnTo>
                    <a:pt x="127" y="342"/>
                  </a:lnTo>
                  <a:lnTo>
                    <a:pt x="126" y="333"/>
                  </a:lnTo>
                  <a:lnTo>
                    <a:pt x="124" y="325"/>
                  </a:lnTo>
                  <a:lnTo>
                    <a:pt x="120" y="322"/>
                  </a:lnTo>
                  <a:lnTo>
                    <a:pt x="118" y="317"/>
                  </a:lnTo>
                  <a:lnTo>
                    <a:pt x="119" y="314"/>
                  </a:lnTo>
                  <a:lnTo>
                    <a:pt x="120" y="310"/>
                  </a:lnTo>
                  <a:lnTo>
                    <a:pt x="122" y="307"/>
                  </a:lnTo>
                  <a:lnTo>
                    <a:pt x="125" y="304"/>
                  </a:lnTo>
                  <a:lnTo>
                    <a:pt x="126" y="301"/>
                  </a:lnTo>
                  <a:lnTo>
                    <a:pt x="126" y="299"/>
                  </a:lnTo>
                  <a:lnTo>
                    <a:pt x="125" y="297"/>
                  </a:lnTo>
                  <a:lnTo>
                    <a:pt x="122" y="295"/>
                  </a:lnTo>
                  <a:lnTo>
                    <a:pt x="119" y="293"/>
                  </a:lnTo>
                  <a:lnTo>
                    <a:pt x="114" y="292"/>
                  </a:lnTo>
                  <a:lnTo>
                    <a:pt x="111" y="291"/>
                  </a:lnTo>
                  <a:lnTo>
                    <a:pt x="108" y="290"/>
                  </a:lnTo>
                  <a:lnTo>
                    <a:pt x="106" y="288"/>
                  </a:lnTo>
                  <a:lnTo>
                    <a:pt x="105" y="285"/>
                  </a:lnTo>
                  <a:lnTo>
                    <a:pt x="105" y="284"/>
                  </a:lnTo>
                  <a:lnTo>
                    <a:pt x="106" y="282"/>
                  </a:lnTo>
                  <a:lnTo>
                    <a:pt x="109" y="280"/>
                  </a:lnTo>
                  <a:lnTo>
                    <a:pt x="112" y="277"/>
                  </a:lnTo>
                  <a:lnTo>
                    <a:pt x="113" y="274"/>
                  </a:lnTo>
                  <a:lnTo>
                    <a:pt x="113" y="272"/>
                  </a:lnTo>
                  <a:lnTo>
                    <a:pt x="112" y="266"/>
                  </a:lnTo>
                  <a:lnTo>
                    <a:pt x="110" y="264"/>
                  </a:lnTo>
                  <a:lnTo>
                    <a:pt x="110" y="263"/>
                  </a:lnTo>
                  <a:lnTo>
                    <a:pt x="111" y="261"/>
                  </a:lnTo>
                  <a:lnTo>
                    <a:pt x="113" y="261"/>
                  </a:lnTo>
                  <a:lnTo>
                    <a:pt x="118" y="260"/>
                  </a:lnTo>
                  <a:lnTo>
                    <a:pt x="120" y="261"/>
                  </a:lnTo>
                  <a:lnTo>
                    <a:pt x="125" y="261"/>
                  </a:lnTo>
                  <a:lnTo>
                    <a:pt x="128" y="260"/>
                  </a:lnTo>
                  <a:lnTo>
                    <a:pt x="130" y="258"/>
                  </a:lnTo>
                  <a:lnTo>
                    <a:pt x="130" y="251"/>
                  </a:lnTo>
                  <a:lnTo>
                    <a:pt x="130" y="248"/>
                  </a:lnTo>
                  <a:lnTo>
                    <a:pt x="130" y="247"/>
                  </a:lnTo>
                  <a:lnTo>
                    <a:pt x="133" y="244"/>
                  </a:lnTo>
                  <a:lnTo>
                    <a:pt x="135" y="243"/>
                  </a:lnTo>
                  <a:lnTo>
                    <a:pt x="139" y="241"/>
                  </a:lnTo>
                  <a:lnTo>
                    <a:pt x="143" y="240"/>
                  </a:lnTo>
                  <a:lnTo>
                    <a:pt x="146" y="239"/>
                  </a:lnTo>
                  <a:lnTo>
                    <a:pt x="150" y="236"/>
                  </a:lnTo>
                  <a:lnTo>
                    <a:pt x="152" y="234"/>
                  </a:lnTo>
                  <a:lnTo>
                    <a:pt x="154" y="227"/>
                  </a:lnTo>
                  <a:lnTo>
                    <a:pt x="157" y="225"/>
                  </a:lnTo>
                  <a:lnTo>
                    <a:pt x="159" y="223"/>
                  </a:lnTo>
                  <a:lnTo>
                    <a:pt x="166" y="220"/>
                  </a:lnTo>
                  <a:lnTo>
                    <a:pt x="170" y="219"/>
                  </a:lnTo>
                  <a:lnTo>
                    <a:pt x="173" y="217"/>
                  </a:lnTo>
                  <a:lnTo>
                    <a:pt x="175" y="216"/>
                  </a:lnTo>
                  <a:lnTo>
                    <a:pt x="175" y="215"/>
                  </a:lnTo>
                  <a:lnTo>
                    <a:pt x="174" y="212"/>
                  </a:lnTo>
                  <a:lnTo>
                    <a:pt x="171" y="211"/>
                  </a:lnTo>
                  <a:lnTo>
                    <a:pt x="168" y="211"/>
                  </a:lnTo>
                  <a:lnTo>
                    <a:pt x="165" y="210"/>
                  </a:lnTo>
                  <a:lnTo>
                    <a:pt x="153" y="211"/>
                  </a:lnTo>
                  <a:lnTo>
                    <a:pt x="142" y="214"/>
                  </a:lnTo>
                  <a:lnTo>
                    <a:pt x="131" y="217"/>
                  </a:lnTo>
                  <a:lnTo>
                    <a:pt x="121" y="220"/>
                  </a:lnTo>
                  <a:lnTo>
                    <a:pt x="111" y="225"/>
                  </a:lnTo>
                  <a:lnTo>
                    <a:pt x="102" y="230"/>
                  </a:lnTo>
                  <a:lnTo>
                    <a:pt x="92" y="234"/>
                  </a:lnTo>
                  <a:lnTo>
                    <a:pt x="81" y="236"/>
                  </a:lnTo>
                  <a:lnTo>
                    <a:pt x="78" y="235"/>
                  </a:lnTo>
                  <a:lnTo>
                    <a:pt x="74" y="235"/>
                  </a:lnTo>
                  <a:lnTo>
                    <a:pt x="70" y="235"/>
                  </a:lnTo>
                  <a:lnTo>
                    <a:pt x="64" y="235"/>
                  </a:lnTo>
                  <a:lnTo>
                    <a:pt x="59" y="236"/>
                  </a:lnTo>
                  <a:lnTo>
                    <a:pt x="53" y="239"/>
                  </a:lnTo>
                  <a:lnTo>
                    <a:pt x="41" y="243"/>
                  </a:lnTo>
                  <a:lnTo>
                    <a:pt x="30" y="247"/>
                  </a:lnTo>
                  <a:lnTo>
                    <a:pt x="25" y="248"/>
                  </a:lnTo>
                  <a:lnTo>
                    <a:pt x="20" y="249"/>
                  </a:lnTo>
                  <a:lnTo>
                    <a:pt x="13" y="249"/>
                  </a:lnTo>
                  <a:lnTo>
                    <a:pt x="8" y="247"/>
                  </a:lnTo>
                  <a:lnTo>
                    <a:pt x="6" y="246"/>
                  </a:lnTo>
                  <a:lnTo>
                    <a:pt x="4" y="243"/>
                  </a:lnTo>
                  <a:lnTo>
                    <a:pt x="0" y="234"/>
                  </a:lnTo>
                  <a:lnTo>
                    <a:pt x="0" y="228"/>
                  </a:lnTo>
                  <a:lnTo>
                    <a:pt x="3" y="224"/>
                  </a:lnTo>
                  <a:lnTo>
                    <a:pt x="8" y="216"/>
                  </a:lnTo>
                  <a:lnTo>
                    <a:pt x="13" y="212"/>
                  </a:lnTo>
                  <a:lnTo>
                    <a:pt x="15" y="210"/>
                  </a:lnTo>
                  <a:lnTo>
                    <a:pt x="20" y="209"/>
                  </a:lnTo>
                  <a:lnTo>
                    <a:pt x="24" y="210"/>
                  </a:lnTo>
                  <a:lnTo>
                    <a:pt x="30" y="211"/>
                  </a:lnTo>
                  <a:lnTo>
                    <a:pt x="35" y="212"/>
                  </a:lnTo>
                  <a:lnTo>
                    <a:pt x="35" y="209"/>
                  </a:lnTo>
                  <a:lnTo>
                    <a:pt x="35" y="207"/>
                  </a:lnTo>
                  <a:lnTo>
                    <a:pt x="32" y="202"/>
                  </a:lnTo>
                  <a:lnTo>
                    <a:pt x="28" y="198"/>
                  </a:lnTo>
                  <a:lnTo>
                    <a:pt x="25" y="192"/>
                  </a:lnTo>
                  <a:lnTo>
                    <a:pt x="24" y="187"/>
                  </a:lnTo>
                  <a:lnTo>
                    <a:pt x="30" y="181"/>
                  </a:lnTo>
                  <a:lnTo>
                    <a:pt x="38" y="175"/>
                  </a:lnTo>
                  <a:lnTo>
                    <a:pt x="43" y="173"/>
                  </a:lnTo>
                  <a:lnTo>
                    <a:pt x="48" y="171"/>
                  </a:lnTo>
                  <a:lnTo>
                    <a:pt x="52" y="171"/>
                  </a:lnTo>
                  <a:lnTo>
                    <a:pt x="56" y="173"/>
                  </a:lnTo>
                  <a:lnTo>
                    <a:pt x="63" y="179"/>
                  </a:lnTo>
                  <a:lnTo>
                    <a:pt x="69" y="189"/>
                  </a:lnTo>
                  <a:lnTo>
                    <a:pt x="72" y="193"/>
                  </a:lnTo>
                  <a:lnTo>
                    <a:pt x="74" y="196"/>
                  </a:lnTo>
                  <a:lnTo>
                    <a:pt x="77" y="199"/>
                  </a:lnTo>
                  <a:lnTo>
                    <a:pt x="79" y="200"/>
                  </a:lnTo>
                  <a:lnTo>
                    <a:pt x="81" y="200"/>
                  </a:lnTo>
                  <a:lnTo>
                    <a:pt x="85" y="199"/>
                  </a:lnTo>
                  <a:lnTo>
                    <a:pt x="87" y="198"/>
                  </a:lnTo>
                  <a:lnTo>
                    <a:pt x="89" y="196"/>
                  </a:lnTo>
                  <a:lnTo>
                    <a:pt x="90" y="195"/>
                  </a:lnTo>
                  <a:lnTo>
                    <a:pt x="90" y="193"/>
                  </a:lnTo>
                  <a:lnTo>
                    <a:pt x="87" y="191"/>
                  </a:lnTo>
                  <a:lnTo>
                    <a:pt x="82" y="190"/>
                  </a:lnTo>
                  <a:lnTo>
                    <a:pt x="76" y="185"/>
                  </a:lnTo>
                  <a:lnTo>
                    <a:pt x="70" y="179"/>
                  </a:lnTo>
                  <a:lnTo>
                    <a:pt x="69" y="176"/>
                  </a:lnTo>
                  <a:lnTo>
                    <a:pt x="67" y="173"/>
                  </a:lnTo>
                  <a:lnTo>
                    <a:pt x="65" y="169"/>
                  </a:lnTo>
                  <a:lnTo>
                    <a:pt x="67" y="165"/>
                  </a:lnTo>
                  <a:lnTo>
                    <a:pt x="69" y="160"/>
                  </a:lnTo>
                  <a:lnTo>
                    <a:pt x="71" y="157"/>
                  </a:lnTo>
                  <a:lnTo>
                    <a:pt x="70" y="155"/>
                  </a:lnTo>
                  <a:lnTo>
                    <a:pt x="63" y="153"/>
                  </a:lnTo>
                  <a:lnTo>
                    <a:pt x="57" y="151"/>
                  </a:lnTo>
                  <a:lnTo>
                    <a:pt x="53" y="146"/>
                  </a:lnTo>
                  <a:lnTo>
                    <a:pt x="49" y="142"/>
                  </a:lnTo>
                  <a:lnTo>
                    <a:pt x="47" y="137"/>
                  </a:lnTo>
                  <a:lnTo>
                    <a:pt x="46" y="132"/>
                  </a:lnTo>
                  <a:lnTo>
                    <a:pt x="47" y="127"/>
                  </a:lnTo>
                  <a:lnTo>
                    <a:pt x="49" y="121"/>
                  </a:lnTo>
                  <a:lnTo>
                    <a:pt x="55" y="117"/>
                  </a:lnTo>
                  <a:lnTo>
                    <a:pt x="60" y="113"/>
                  </a:lnTo>
                  <a:lnTo>
                    <a:pt x="63" y="110"/>
                  </a:lnTo>
                  <a:lnTo>
                    <a:pt x="67" y="108"/>
                  </a:lnTo>
                  <a:lnTo>
                    <a:pt x="68" y="104"/>
                  </a:lnTo>
                  <a:lnTo>
                    <a:pt x="68" y="102"/>
                  </a:lnTo>
                  <a:lnTo>
                    <a:pt x="65" y="102"/>
                  </a:lnTo>
                  <a:lnTo>
                    <a:pt x="61" y="102"/>
                  </a:lnTo>
                  <a:lnTo>
                    <a:pt x="54" y="103"/>
                  </a:lnTo>
                  <a:lnTo>
                    <a:pt x="48" y="105"/>
                  </a:lnTo>
                  <a:lnTo>
                    <a:pt x="44" y="106"/>
                  </a:lnTo>
                  <a:lnTo>
                    <a:pt x="40" y="106"/>
                  </a:lnTo>
                  <a:lnTo>
                    <a:pt x="38" y="105"/>
                  </a:lnTo>
                  <a:lnTo>
                    <a:pt x="37" y="104"/>
                  </a:lnTo>
                  <a:lnTo>
                    <a:pt x="36" y="102"/>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4" name="Freeform 651"/>
            <p:cNvSpPr>
              <a:spLocks/>
            </p:cNvSpPr>
            <p:nvPr/>
          </p:nvSpPr>
          <p:spPr bwMode="gray">
            <a:xfrm>
              <a:off x="3265488" y="2470151"/>
              <a:ext cx="88900" cy="114300"/>
            </a:xfrm>
            <a:custGeom>
              <a:avLst/>
              <a:gdLst/>
              <a:ahLst/>
              <a:cxnLst>
                <a:cxn ang="0">
                  <a:pos x="44" y="62"/>
                </a:cxn>
                <a:cxn ang="0">
                  <a:pos x="82" y="62"/>
                </a:cxn>
                <a:cxn ang="0">
                  <a:pos x="88" y="90"/>
                </a:cxn>
                <a:cxn ang="0">
                  <a:pos x="113" y="122"/>
                </a:cxn>
                <a:cxn ang="0">
                  <a:pos x="121" y="128"/>
                </a:cxn>
                <a:cxn ang="0">
                  <a:pos x="137" y="151"/>
                </a:cxn>
                <a:cxn ang="0">
                  <a:pos x="157" y="169"/>
                </a:cxn>
                <a:cxn ang="0">
                  <a:pos x="143" y="143"/>
                </a:cxn>
                <a:cxn ang="0">
                  <a:pos x="137" y="111"/>
                </a:cxn>
                <a:cxn ang="0">
                  <a:pos x="136" y="86"/>
                </a:cxn>
                <a:cxn ang="0">
                  <a:pos x="118" y="69"/>
                </a:cxn>
                <a:cxn ang="0">
                  <a:pos x="94" y="44"/>
                </a:cxn>
                <a:cxn ang="0">
                  <a:pos x="116" y="25"/>
                </a:cxn>
                <a:cxn ang="0">
                  <a:pos x="144" y="17"/>
                </a:cxn>
                <a:cxn ang="0">
                  <a:pos x="182" y="37"/>
                </a:cxn>
                <a:cxn ang="0">
                  <a:pos x="191" y="60"/>
                </a:cxn>
                <a:cxn ang="0">
                  <a:pos x="193" y="19"/>
                </a:cxn>
                <a:cxn ang="0">
                  <a:pos x="209" y="17"/>
                </a:cxn>
                <a:cxn ang="0">
                  <a:pos x="208" y="2"/>
                </a:cxn>
                <a:cxn ang="0">
                  <a:pos x="232" y="27"/>
                </a:cxn>
                <a:cxn ang="0">
                  <a:pos x="242" y="37"/>
                </a:cxn>
                <a:cxn ang="0">
                  <a:pos x="263" y="54"/>
                </a:cxn>
                <a:cxn ang="0">
                  <a:pos x="265" y="94"/>
                </a:cxn>
                <a:cxn ang="0">
                  <a:pos x="265" y="149"/>
                </a:cxn>
                <a:cxn ang="0">
                  <a:pos x="265" y="187"/>
                </a:cxn>
                <a:cxn ang="0">
                  <a:pos x="268" y="212"/>
                </a:cxn>
                <a:cxn ang="0">
                  <a:pos x="280" y="263"/>
                </a:cxn>
                <a:cxn ang="0">
                  <a:pos x="267" y="250"/>
                </a:cxn>
                <a:cxn ang="0">
                  <a:pos x="256" y="267"/>
                </a:cxn>
                <a:cxn ang="0">
                  <a:pos x="256" y="296"/>
                </a:cxn>
                <a:cxn ang="0">
                  <a:pos x="266" y="333"/>
                </a:cxn>
                <a:cxn ang="0">
                  <a:pos x="242" y="313"/>
                </a:cxn>
                <a:cxn ang="0">
                  <a:pos x="250" y="342"/>
                </a:cxn>
                <a:cxn ang="0">
                  <a:pos x="227" y="346"/>
                </a:cxn>
                <a:cxn ang="0">
                  <a:pos x="210" y="357"/>
                </a:cxn>
                <a:cxn ang="0">
                  <a:pos x="196" y="353"/>
                </a:cxn>
                <a:cxn ang="0">
                  <a:pos x="177" y="347"/>
                </a:cxn>
                <a:cxn ang="0">
                  <a:pos x="179" y="329"/>
                </a:cxn>
                <a:cxn ang="0">
                  <a:pos x="167" y="358"/>
                </a:cxn>
                <a:cxn ang="0">
                  <a:pos x="133" y="352"/>
                </a:cxn>
                <a:cxn ang="0">
                  <a:pos x="118" y="317"/>
                </a:cxn>
                <a:cxn ang="0">
                  <a:pos x="125" y="297"/>
                </a:cxn>
                <a:cxn ang="0">
                  <a:pos x="105" y="285"/>
                </a:cxn>
                <a:cxn ang="0">
                  <a:pos x="112" y="266"/>
                </a:cxn>
                <a:cxn ang="0">
                  <a:pos x="125" y="261"/>
                </a:cxn>
                <a:cxn ang="0">
                  <a:pos x="135" y="243"/>
                </a:cxn>
                <a:cxn ang="0">
                  <a:pos x="157" y="225"/>
                </a:cxn>
                <a:cxn ang="0">
                  <a:pos x="174" y="212"/>
                </a:cxn>
                <a:cxn ang="0">
                  <a:pos x="121" y="220"/>
                </a:cxn>
                <a:cxn ang="0">
                  <a:pos x="70" y="235"/>
                </a:cxn>
                <a:cxn ang="0">
                  <a:pos x="20" y="249"/>
                </a:cxn>
                <a:cxn ang="0">
                  <a:pos x="3" y="224"/>
                </a:cxn>
                <a:cxn ang="0">
                  <a:pos x="35" y="212"/>
                </a:cxn>
                <a:cxn ang="0">
                  <a:pos x="30" y="181"/>
                </a:cxn>
                <a:cxn ang="0">
                  <a:pos x="69" y="189"/>
                </a:cxn>
                <a:cxn ang="0">
                  <a:pos x="87" y="198"/>
                </a:cxn>
                <a:cxn ang="0">
                  <a:pos x="70" y="179"/>
                </a:cxn>
                <a:cxn ang="0">
                  <a:pos x="70" y="155"/>
                </a:cxn>
                <a:cxn ang="0">
                  <a:pos x="47" y="127"/>
                </a:cxn>
                <a:cxn ang="0">
                  <a:pos x="68" y="102"/>
                </a:cxn>
                <a:cxn ang="0">
                  <a:pos x="38" y="105"/>
                </a:cxn>
              </a:cxnLst>
              <a:rect l="0" t="0" r="r" b="b"/>
              <a:pathLst>
                <a:path w="282" h="360">
                  <a:moveTo>
                    <a:pt x="36" y="102"/>
                  </a:moveTo>
                  <a:lnTo>
                    <a:pt x="35" y="92"/>
                  </a:lnTo>
                  <a:lnTo>
                    <a:pt x="37" y="84"/>
                  </a:lnTo>
                  <a:lnTo>
                    <a:pt x="39" y="76"/>
                  </a:lnTo>
                  <a:lnTo>
                    <a:pt x="41" y="67"/>
                  </a:lnTo>
                  <a:lnTo>
                    <a:pt x="43" y="64"/>
                  </a:lnTo>
                  <a:lnTo>
                    <a:pt x="44" y="62"/>
                  </a:lnTo>
                  <a:lnTo>
                    <a:pt x="47" y="60"/>
                  </a:lnTo>
                  <a:lnTo>
                    <a:pt x="51" y="59"/>
                  </a:lnTo>
                  <a:lnTo>
                    <a:pt x="60" y="57"/>
                  </a:lnTo>
                  <a:lnTo>
                    <a:pt x="69" y="57"/>
                  </a:lnTo>
                  <a:lnTo>
                    <a:pt x="73" y="59"/>
                  </a:lnTo>
                  <a:lnTo>
                    <a:pt x="78" y="60"/>
                  </a:lnTo>
                  <a:lnTo>
                    <a:pt x="82" y="62"/>
                  </a:lnTo>
                  <a:lnTo>
                    <a:pt x="87" y="65"/>
                  </a:lnTo>
                  <a:lnTo>
                    <a:pt x="89" y="70"/>
                  </a:lnTo>
                  <a:lnTo>
                    <a:pt x="90" y="73"/>
                  </a:lnTo>
                  <a:lnTo>
                    <a:pt x="90" y="76"/>
                  </a:lnTo>
                  <a:lnTo>
                    <a:pt x="90" y="78"/>
                  </a:lnTo>
                  <a:lnTo>
                    <a:pt x="89" y="81"/>
                  </a:lnTo>
                  <a:lnTo>
                    <a:pt x="88" y="90"/>
                  </a:lnTo>
                  <a:lnTo>
                    <a:pt x="89" y="95"/>
                  </a:lnTo>
                  <a:lnTo>
                    <a:pt x="92" y="100"/>
                  </a:lnTo>
                  <a:lnTo>
                    <a:pt x="102" y="105"/>
                  </a:lnTo>
                  <a:lnTo>
                    <a:pt x="110" y="110"/>
                  </a:lnTo>
                  <a:lnTo>
                    <a:pt x="111" y="114"/>
                  </a:lnTo>
                  <a:lnTo>
                    <a:pt x="112" y="119"/>
                  </a:lnTo>
                  <a:lnTo>
                    <a:pt x="113" y="122"/>
                  </a:lnTo>
                  <a:lnTo>
                    <a:pt x="116" y="124"/>
                  </a:lnTo>
                  <a:lnTo>
                    <a:pt x="117" y="124"/>
                  </a:lnTo>
                  <a:lnTo>
                    <a:pt x="118" y="124"/>
                  </a:lnTo>
                  <a:lnTo>
                    <a:pt x="118" y="122"/>
                  </a:lnTo>
                  <a:lnTo>
                    <a:pt x="119" y="122"/>
                  </a:lnTo>
                  <a:lnTo>
                    <a:pt x="120" y="125"/>
                  </a:lnTo>
                  <a:lnTo>
                    <a:pt x="121" y="128"/>
                  </a:lnTo>
                  <a:lnTo>
                    <a:pt x="120" y="133"/>
                  </a:lnTo>
                  <a:lnTo>
                    <a:pt x="121" y="136"/>
                  </a:lnTo>
                  <a:lnTo>
                    <a:pt x="124" y="137"/>
                  </a:lnTo>
                  <a:lnTo>
                    <a:pt x="127" y="138"/>
                  </a:lnTo>
                  <a:lnTo>
                    <a:pt x="131" y="142"/>
                  </a:lnTo>
                  <a:lnTo>
                    <a:pt x="135" y="147"/>
                  </a:lnTo>
                  <a:lnTo>
                    <a:pt x="137" y="151"/>
                  </a:lnTo>
                  <a:lnTo>
                    <a:pt x="139" y="155"/>
                  </a:lnTo>
                  <a:lnTo>
                    <a:pt x="142" y="163"/>
                  </a:lnTo>
                  <a:lnTo>
                    <a:pt x="143" y="171"/>
                  </a:lnTo>
                  <a:lnTo>
                    <a:pt x="145" y="173"/>
                  </a:lnTo>
                  <a:lnTo>
                    <a:pt x="147" y="174"/>
                  </a:lnTo>
                  <a:lnTo>
                    <a:pt x="152" y="173"/>
                  </a:lnTo>
                  <a:lnTo>
                    <a:pt x="157" y="169"/>
                  </a:lnTo>
                  <a:lnTo>
                    <a:pt x="161" y="166"/>
                  </a:lnTo>
                  <a:lnTo>
                    <a:pt x="165" y="162"/>
                  </a:lnTo>
                  <a:lnTo>
                    <a:pt x="159" y="160"/>
                  </a:lnTo>
                  <a:lnTo>
                    <a:pt x="154" y="158"/>
                  </a:lnTo>
                  <a:lnTo>
                    <a:pt x="151" y="155"/>
                  </a:lnTo>
                  <a:lnTo>
                    <a:pt x="147" y="151"/>
                  </a:lnTo>
                  <a:lnTo>
                    <a:pt x="143" y="143"/>
                  </a:lnTo>
                  <a:lnTo>
                    <a:pt x="138" y="132"/>
                  </a:lnTo>
                  <a:lnTo>
                    <a:pt x="139" y="128"/>
                  </a:lnTo>
                  <a:lnTo>
                    <a:pt x="139" y="124"/>
                  </a:lnTo>
                  <a:lnTo>
                    <a:pt x="143" y="119"/>
                  </a:lnTo>
                  <a:lnTo>
                    <a:pt x="144" y="118"/>
                  </a:lnTo>
                  <a:lnTo>
                    <a:pt x="144" y="116"/>
                  </a:lnTo>
                  <a:lnTo>
                    <a:pt x="137" y="111"/>
                  </a:lnTo>
                  <a:lnTo>
                    <a:pt x="128" y="106"/>
                  </a:lnTo>
                  <a:lnTo>
                    <a:pt x="120" y="100"/>
                  </a:lnTo>
                  <a:lnTo>
                    <a:pt x="118" y="96"/>
                  </a:lnTo>
                  <a:lnTo>
                    <a:pt x="119" y="94"/>
                  </a:lnTo>
                  <a:lnTo>
                    <a:pt x="121" y="90"/>
                  </a:lnTo>
                  <a:lnTo>
                    <a:pt x="129" y="88"/>
                  </a:lnTo>
                  <a:lnTo>
                    <a:pt x="136" y="86"/>
                  </a:lnTo>
                  <a:lnTo>
                    <a:pt x="142" y="82"/>
                  </a:lnTo>
                  <a:lnTo>
                    <a:pt x="141" y="79"/>
                  </a:lnTo>
                  <a:lnTo>
                    <a:pt x="139" y="77"/>
                  </a:lnTo>
                  <a:lnTo>
                    <a:pt x="136" y="74"/>
                  </a:lnTo>
                  <a:lnTo>
                    <a:pt x="133" y="73"/>
                  </a:lnTo>
                  <a:lnTo>
                    <a:pt x="125" y="71"/>
                  </a:lnTo>
                  <a:lnTo>
                    <a:pt x="118" y="69"/>
                  </a:lnTo>
                  <a:lnTo>
                    <a:pt x="112" y="67"/>
                  </a:lnTo>
                  <a:lnTo>
                    <a:pt x="106" y="63"/>
                  </a:lnTo>
                  <a:lnTo>
                    <a:pt x="103" y="59"/>
                  </a:lnTo>
                  <a:lnTo>
                    <a:pt x="97" y="53"/>
                  </a:lnTo>
                  <a:lnTo>
                    <a:pt x="96" y="49"/>
                  </a:lnTo>
                  <a:lnTo>
                    <a:pt x="95" y="46"/>
                  </a:lnTo>
                  <a:lnTo>
                    <a:pt x="94" y="44"/>
                  </a:lnTo>
                  <a:lnTo>
                    <a:pt x="95" y="40"/>
                  </a:lnTo>
                  <a:lnTo>
                    <a:pt x="97" y="39"/>
                  </a:lnTo>
                  <a:lnTo>
                    <a:pt x="100" y="39"/>
                  </a:lnTo>
                  <a:lnTo>
                    <a:pt x="105" y="36"/>
                  </a:lnTo>
                  <a:lnTo>
                    <a:pt x="110" y="33"/>
                  </a:lnTo>
                  <a:lnTo>
                    <a:pt x="113" y="29"/>
                  </a:lnTo>
                  <a:lnTo>
                    <a:pt x="116" y="25"/>
                  </a:lnTo>
                  <a:lnTo>
                    <a:pt x="118" y="21"/>
                  </a:lnTo>
                  <a:lnTo>
                    <a:pt x="121" y="17"/>
                  </a:lnTo>
                  <a:lnTo>
                    <a:pt x="126" y="14"/>
                  </a:lnTo>
                  <a:lnTo>
                    <a:pt x="130" y="11"/>
                  </a:lnTo>
                  <a:lnTo>
                    <a:pt x="138" y="13"/>
                  </a:lnTo>
                  <a:lnTo>
                    <a:pt x="143" y="16"/>
                  </a:lnTo>
                  <a:lnTo>
                    <a:pt x="144" y="17"/>
                  </a:lnTo>
                  <a:lnTo>
                    <a:pt x="146" y="19"/>
                  </a:lnTo>
                  <a:lnTo>
                    <a:pt x="150" y="19"/>
                  </a:lnTo>
                  <a:lnTo>
                    <a:pt x="153" y="17"/>
                  </a:lnTo>
                  <a:lnTo>
                    <a:pt x="157" y="16"/>
                  </a:lnTo>
                  <a:lnTo>
                    <a:pt x="159" y="16"/>
                  </a:lnTo>
                  <a:lnTo>
                    <a:pt x="169" y="25"/>
                  </a:lnTo>
                  <a:lnTo>
                    <a:pt x="182" y="37"/>
                  </a:lnTo>
                  <a:lnTo>
                    <a:pt x="184" y="40"/>
                  </a:lnTo>
                  <a:lnTo>
                    <a:pt x="186" y="45"/>
                  </a:lnTo>
                  <a:lnTo>
                    <a:pt x="186" y="49"/>
                  </a:lnTo>
                  <a:lnTo>
                    <a:pt x="185" y="55"/>
                  </a:lnTo>
                  <a:lnTo>
                    <a:pt x="186" y="60"/>
                  </a:lnTo>
                  <a:lnTo>
                    <a:pt x="187" y="63"/>
                  </a:lnTo>
                  <a:lnTo>
                    <a:pt x="191" y="60"/>
                  </a:lnTo>
                  <a:lnTo>
                    <a:pt x="198" y="55"/>
                  </a:lnTo>
                  <a:lnTo>
                    <a:pt x="199" y="49"/>
                  </a:lnTo>
                  <a:lnTo>
                    <a:pt x="201" y="45"/>
                  </a:lnTo>
                  <a:lnTo>
                    <a:pt x="198" y="37"/>
                  </a:lnTo>
                  <a:lnTo>
                    <a:pt x="193" y="27"/>
                  </a:lnTo>
                  <a:lnTo>
                    <a:pt x="192" y="22"/>
                  </a:lnTo>
                  <a:lnTo>
                    <a:pt x="193" y="19"/>
                  </a:lnTo>
                  <a:lnTo>
                    <a:pt x="193" y="17"/>
                  </a:lnTo>
                  <a:lnTo>
                    <a:pt x="195" y="17"/>
                  </a:lnTo>
                  <a:lnTo>
                    <a:pt x="198" y="16"/>
                  </a:lnTo>
                  <a:lnTo>
                    <a:pt x="200" y="17"/>
                  </a:lnTo>
                  <a:lnTo>
                    <a:pt x="203" y="19"/>
                  </a:lnTo>
                  <a:lnTo>
                    <a:pt x="208" y="20"/>
                  </a:lnTo>
                  <a:lnTo>
                    <a:pt x="209" y="17"/>
                  </a:lnTo>
                  <a:lnTo>
                    <a:pt x="208" y="14"/>
                  </a:lnTo>
                  <a:lnTo>
                    <a:pt x="206" y="11"/>
                  </a:lnTo>
                  <a:lnTo>
                    <a:pt x="204" y="7"/>
                  </a:lnTo>
                  <a:lnTo>
                    <a:pt x="206" y="6"/>
                  </a:lnTo>
                  <a:lnTo>
                    <a:pt x="206" y="4"/>
                  </a:lnTo>
                  <a:lnTo>
                    <a:pt x="207" y="3"/>
                  </a:lnTo>
                  <a:lnTo>
                    <a:pt x="208" y="2"/>
                  </a:lnTo>
                  <a:lnTo>
                    <a:pt x="211" y="2"/>
                  </a:lnTo>
                  <a:lnTo>
                    <a:pt x="215" y="0"/>
                  </a:lnTo>
                  <a:lnTo>
                    <a:pt x="225" y="10"/>
                  </a:lnTo>
                  <a:lnTo>
                    <a:pt x="236" y="19"/>
                  </a:lnTo>
                  <a:lnTo>
                    <a:pt x="236" y="21"/>
                  </a:lnTo>
                  <a:lnTo>
                    <a:pt x="235" y="23"/>
                  </a:lnTo>
                  <a:lnTo>
                    <a:pt x="232" y="27"/>
                  </a:lnTo>
                  <a:lnTo>
                    <a:pt x="228" y="30"/>
                  </a:lnTo>
                  <a:lnTo>
                    <a:pt x="228" y="32"/>
                  </a:lnTo>
                  <a:lnTo>
                    <a:pt x="230" y="33"/>
                  </a:lnTo>
                  <a:lnTo>
                    <a:pt x="232" y="35"/>
                  </a:lnTo>
                  <a:lnTo>
                    <a:pt x="234" y="35"/>
                  </a:lnTo>
                  <a:lnTo>
                    <a:pt x="239" y="36"/>
                  </a:lnTo>
                  <a:lnTo>
                    <a:pt x="242" y="37"/>
                  </a:lnTo>
                  <a:lnTo>
                    <a:pt x="247" y="38"/>
                  </a:lnTo>
                  <a:lnTo>
                    <a:pt x="252" y="39"/>
                  </a:lnTo>
                  <a:lnTo>
                    <a:pt x="257" y="41"/>
                  </a:lnTo>
                  <a:lnTo>
                    <a:pt x="260" y="45"/>
                  </a:lnTo>
                  <a:lnTo>
                    <a:pt x="263" y="48"/>
                  </a:lnTo>
                  <a:lnTo>
                    <a:pt x="263" y="51"/>
                  </a:lnTo>
                  <a:lnTo>
                    <a:pt x="263" y="54"/>
                  </a:lnTo>
                  <a:lnTo>
                    <a:pt x="263" y="57"/>
                  </a:lnTo>
                  <a:lnTo>
                    <a:pt x="261" y="64"/>
                  </a:lnTo>
                  <a:lnTo>
                    <a:pt x="260" y="70"/>
                  </a:lnTo>
                  <a:lnTo>
                    <a:pt x="259" y="77"/>
                  </a:lnTo>
                  <a:lnTo>
                    <a:pt x="260" y="82"/>
                  </a:lnTo>
                  <a:lnTo>
                    <a:pt x="261" y="88"/>
                  </a:lnTo>
                  <a:lnTo>
                    <a:pt x="265" y="94"/>
                  </a:lnTo>
                  <a:lnTo>
                    <a:pt x="269" y="103"/>
                  </a:lnTo>
                  <a:lnTo>
                    <a:pt x="272" y="111"/>
                  </a:lnTo>
                  <a:lnTo>
                    <a:pt x="272" y="119"/>
                  </a:lnTo>
                  <a:lnTo>
                    <a:pt x="269" y="126"/>
                  </a:lnTo>
                  <a:lnTo>
                    <a:pt x="268" y="134"/>
                  </a:lnTo>
                  <a:lnTo>
                    <a:pt x="266" y="141"/>
                  </a:lnTo>
                  <a:lnTo>
                    <a:pt x="265" y="149"/>
                  </a:lnTo>
                  <a:lnTo>
                    <a:pt x="265" y="158"/>
                  </a:lnTo>
                  <a:lnTo>
                    <a:pt x="266" y="163"/>
                  </a:lnTo>
                  <a:lnTo>
                    <a:pt x="267" y="168"/>
                  </a:lnTo>
                  <a:lnTo>
                    <a:pt x="268" y="175"/>
                  </a:lnTo>
                  <a:lnTo>
                    <a:pt x="269" y="178"/>
                  </a:lnTo>
                  <a:lnTo>
                    <a:pt x="268" y="182"/>
                  </a:lnTo>
                  <a:lnTo>
                    <a:pt x="265" y="187"/>
                  </a:lnTo>
                  <a:lnTo>
                    <a:pt x="259" y="194"/>
                  </a:lnTo>
                  <a:lnTo>
                    <a:pt x="255" y="200"/>
                  </a:lnTo>
                  <a:lnTo>
                    <a:pt x="253" y="202"/>
                  </a:lnTo>
                  <a:lnTo>
                    <a:pt x="253" y="204"/>
                  </a:lnTo>
                  <a:lnTo>
                    <a:pt x="257" y="208"/>
                  </a:lnTo>
                  <a:lnTo>
                    <a:pt x="263" y="210"/>
                  </a:lnTo>
                  <a:lnTo>
                    <a:pt x="268" y="212"/>
                  </a:lnTo>
                  <a:lnTo>
                    <a:pt x="272" y="215"/>
                  </a:lnTo>
                  <a:lnTo>
                    <a:pt x="274" y="217"/>
                  </a:lnTo>
                  <a:lnTo>
                    <a:pt x="276" y="219"/>
                  </a:lnTo>
                  <a:lnTo>
                    <a:pt x="277" y="227"/>
                  </a:lnTo>
                  <a:lnTo>
                    <a:pt x="277" y="238"/>
                  </a:lnTo>
                  <a:lnTo>
                    <a:pt x="277" y="250"/>
                  </a:lnTo>
                  <a:lnTo>
                    <a:pt x="280" y="263"/>
                  </a:lnTo>
                  <a:lnTo>
                    <a:pt x="282" y="268"/>
                  </a:lnTo>
                  <a:lnTo>
                    <a:pt x="282" y="274"/>
                  </a:lnTo>
                  <a:lnTo>
                    <a:pt x="280" y="273"/>
                  </a:lnTo>
                  <a:lnTo>
                    <a:pt x="276" y="269"/>
                  </a:lnTo>
                  <a:lnTo>
                    <a:pt x="272" y="263"/>
                  </a:lnTo>
                  <a:lnTo>
                    <a:pt x="268" y="255"/>
                  </a:lnTo>
                  <a:lnTo>
                    <a:pt x="267" y="250"/>
                  </a:lnTo>
                  <a:lnTo>
                    <a:pt x="265" y="247"/>
                  </a:lnTo>
                  <a:lnTo>
                    <a:pt x="261" y="241"/>
                  </a:lnTo>
                  <a:lnTo>
                    <a:pt x="260" y="240"/>
                  </a:lnTo>
                  <a:lnTo>
                    <a:pt x="258" y="242"/>
                  </a:lnTo>
                  <a:lnTo>
                    <a:pt x="258" y="247"/>
                  </a:lnTo>
                  <a:lnTo>
                    <a:pt x="257" y="259"/>
                  </a:lnTo>
                  <a:lnTo>
                    <a:pt x="256" y="267"/>
                  </a:lnTo>
                  <a:lnTo>
                    <a:pt x="255" y="269"/>
                  </a:lnTo>
                  <a:lnTo>
                    <a:pt x="253" y="272"/>
                  </a:lnTo>
                  <a:lnTo>
                    <a:pt x="251" y="274"/>
                  </a:lnTo>
                  <a:lnTo>
                    <a:pt x="249" y="276"/>
                  </a:lnTo>
                  <a:lnTo>
                    <a:pt x="250" y="282"/>
                  </a:lnTo>
                  <a:lnTo>
                    <a:pt x="252" y="289"/>
                  </a:lnTo>
                  <a:lnTo>
                    <a:pt x="256" y="296"/>
                  </a:lnTo>
                  <a:lnTo>
                    <a:pt x="259" y="304"/>
                  </a:lnTo>
                  <a:lnTo>
                    <a:pt x="263" y="310"/>
                  </a:lnTo>
                  <a:lnTo>
                    <a:pt x="266" y="317"/>
                  </a:lnTo>
                  <a:lnTo>
                    <a:pt x="268" y="323"/>
                  </a:lnTo>
                  <a:lnTo>
                    <a:pt x="268" y="328"/>
                  </a:lnTo>
                  <a:lnTo>
                    <a:pt x="267" y="331"/>
                  </a:lnTo>
                  <a:lnTo>
                    <a:pt x="266" y="333"/>
                  </a:lnTo>
                  <a:lnTo>
                    <a:pt x="261" y="333"/>
                  </a:lnTo>
                  <a:lnTo>
                    <a:pt x="257" y="331"/>
                  </a:lnTo>
                  <a:lnTo>
                    <a:pt x="255" y="328"/>
                  </a:lnTo>
                  <a:lnTo>
                    <a:pt x="252" y="324"/>
                  </a:lnTo>
                  <a:lnTo>
                    <a:pt x="248" y="316"/>
                  </a:lnTo>
                  <a:lnTo>
                    <a:pt x="244" y="312"/>
                  </a:lnTo>
                  <a:lnTo>
                    <a:pt x="242" y="313"/>
                  </a:lnTo>
                  <a:lnTo>
                    <a:pt x="240" y="315"/>
                  </a:lnTo>
                  <a:lnTo>
                    <a:pt x="241" y="321"/>
                  </a:lnTo>
                  <a:lnTo>
                    <a:pt x="241" y="324"/>
                  </a:lnTo>
                  <a:lnTo>
                    <a:pt x="242" y="328"/>
                  </a:lnTo>
                  <a:lnTo>
                    <a:pt x="244" y="332"/>
                  </a:lnTo>
                  <a:lnTo>
                    <a:pt x="248" y="337"/>
                  </a:lnTo>
                  <a:lnTo>
                    <a:pt x="250" y="342"/>
                  </a:lnTo>
                  <a:lnTo>
                    <a:pt x="249" y="346"/>
                  </a:lnTo>
                  <a:lnTo>
                    <a:pt x="247" y="350"/>
                  </a:lnTo>
                  <a:lnTo>
                    <a:pt x="243" y="352"/>
                  </a:lnTo>
                  <a:lnTo>
                    <a:pt x="241" y="352"/>
                  </a:lnTo>
                  <a:lnTo>
                    <a:pt x="236" y="349"/>
                  </a:lnTo>
                  <a:lnTo>
                    <a:pt x="231" y="346"/>
                  </a:lnTo>
                  <a:lnTo>
                    <a:pt x="227" y="346"/>
                  </a:lnTo>
                  <a:lnTo>
                    <a:pt x="225" y="348"/>
                  </a:lnTo>
                  <a:lnTo>
                    <a:pt x="223" y="350"/>
                  </a:lnTo>
                  <a:lnTo>
                    <a:pt x="220" y="353"/>
                  </a:lnTo>
                  <a:lnTo>
                    <a:pt x="216" y="356"/>
                  </a:lnTo>
                  <a:lnTo>
                    <a:pt x="212" y="358"/>
                  </a:lnTo>
                  <a:lnTo>
                    <a:pt x="211" y="357"/>
                  </a:lnTo>
                  <a:lnTo>
                    <a:pt x="210" y="357"/>
                  </a:lnTo>
                  <a:lnTo>
                    <a:pt x="208" y="355"/>
                  </a:lnTo>
                  <a:lnTo>
                    <a:pt x="207" y="353"/>
                  </a:lnTo>
                  <a:lnTo>
                    <a:pt x="206" y="349"/>
                  </a:lnTo>
                  <a:lnTo>
                    <a:pt x="204" y="348"/>
                  </a:lnTo>
                  <a:lnTo>
                    <a:pt x="201" y="349"/>
                  </a:lnTo>
                  <a:lnTo>
                    <a:pt x="199" y="352"/>
                  </a:lnTo>
                  <a:lnTo>
                    <a:pt x="196" y="353"/>
                  </a:lnTo>
                  <a:lnTo>
                    <a:pt x="193" y="355"/>
                  </a:lnTo>
                  <a:lnTo>
                    <a:pt x="190" y="356"/>
                  </a:lnTo>
                  <a:lnTo>
                    <a:pt x="186" y="356"/>
                  </a:lnTo>
                  <a:lnTo>
                    <a:pt x="183" y="355"/>
                  </a:lnTo>
                  <a:lnTo>
                    <a:pt x="181" y="354"/>
                  </a:lnTo>
                  <a:lnTo>
                    <a:pt x="178" y="352"/>
                  </a:lnTo>
                  <a:lnTo>
                    <a:pt x="177" y="347"/>
                  </a:lnTo>
                  <a:lnTo>
                    <a:pt x="178" y="342"/>
                  </a:lnTo>
                  <a:lnTo>
                    <a:pt x="178" y="338"/>
                  </a:lnTo>
                  <a:lnTo>
                    <a:pt x="179" y="333"/>
                  </a:lnTo>
                  <a:lnTo>
                    <a:pt x="181" y="329"/>
                  </a:lnTo>
                  <a:lnTo>
                    <a:pt x="181" y="328"/>
                  </a:lnTo>
                  <a:lnTo>
                    <a:pt x="179" y="328"/>
                  </a:lnTo>
                  <a:lnTo>
                    <a:pt x="179" y="329"/>
                  </a:lnTo>
                  <a:lnTo>
                    <a:pt x="177" y="331"/>
                  </a:lnTo>
                  <a:lnTo>
                    <a:pt x="174" y="338"/>
                  </a:lnTo>
                  <a:lnTo>
                    <a:pt x="171" y="346"/>
                  </a:lnTo>
                  <a:lnTo>
                    <a:pt x="170" y="349"/>
                  </a:lnTo>
                  <a:lnTo>
                    <a:pt x="170" y="353"/>
                  </a:lnTo>
                  <a:lnTo>
                    <a:pt x="169" y="355"/>
                  </a:lnTo>
                  <a:lnTo>
                    <a:pt x="167" y="358"/>
                  </a:lnTo>
                  <a:lnTo>
                    <a:pt x="163" y="360"/>
                  </a:lnTo>
                  <a:lnTo>
                    <a:pt x="159" y="360"/>
                  </a:lnTo>
                  <a:lnTo>
                    <a:pt x="154" y="360"/>
                  </a:lnTo>
                  <a:lnTo>
                    <a:pt x="147" y="358"/>
                  </a:lnTo>
                  <a:lnTo>
                    <a:pt x="142" y="356"/>
                  </a:lnTo>
                  <a:lnTo>
                    <a:pt x="137" y="354"/>
                  </a:lnTo>
                  <a:lnTo>
                    <a:pt x="133" y="352"/>
                  </a:lnTo>
                  <a:lnTo>
                    <a:pt x="130" y="349"/>
                  </a:lnTo>
                  <a:lnTo>
                    <a:pt x="128" y="346"/>
                  </a:lnTo>
                  <a:lnTo>
                    <a:pt x="127" y="342"/>
                  </a:lnTo>
                  <a:lnTo>
                    <a:pt x="126" y="333"/>
                  </a:lnTo>
                  <a:lnTo>
                    <a:pt x="124" y="325"/>
                  </a:lnTo>
                  <a:lnTo>
                    <a:pt x="120" y="322"/>
                  </a:lnTo>
                  <a:lnTo>
                    <a:pt x="118" y="317"/>
                  </a:lnTo>
                  <a:lnTo>
                    <a:pt x="119" y="314"/>
                  </a:lnTo>
                  <a:lnTo>
                    <a:pt x="120" y="310"/>
                  </a:lnTo>
                  <a:lnTo>
                    <a:pt x="122" y="307"/>
                  </a:lnTo>
                  <a:lnTo>
                    <a:pt x="125" y="304"/>
                  </a:lnTo>
                  <a:lnTo>
                    <a:pt x="126" y="301"/>
                  </a:lnTo>
                  <a:lnTo>
                    <a:pt x="126" y="299"/>
                  </a:lnTo>
                  <a:lnTo>
                    <a:pt x="125" y="297"/>
                  </a:lnTo>
                  <a:lnTo>
                    <a:pt x="122" y="295"/>
                  </a:lnTo>
                  <a:lnTo>
                    <a:pt x="119" y="293"/>
                  </a:lnTo>
                  <a:lnTo>
                    <a:pt x="114" y="292"/>
                  </a:lnTo>
                  <a:lnTo>
                    <a:pt x="111" y="291"/>
                  </a:lnTo>
                  <a:lnTo>
                    <a:pt x="108" y="290"/>
                  </a:lnTo>
                  <a:lnTo>
                    <a:pt x="106" y="288"/>
                  </a:lnTo>
                  <a:lnTo>
                    <a:pt x="105" y="285"/>
                  </a:lnTo>
                  <a:lnTo>
                    <a:pt x="105" y="284"/>
                  </a:lnTo>
                  <a:lnTo>
                    <a:pt x="106" y="282"/>
                  </a:lnTo>
                  <a:lnTo>
                    <a:pt x="109" y="280"/>
                  </a:lnTo>
                  <a:lnTo>
                    <a:pt x="112" y="277"/>
                  </a:lnTo>
                  <a:lnTo>
                    <a:pt x="113" y="274"/>
                  </a:lnTo>
                  <a:lnTo>
                    <a:pt x="113" y="272"/>
                  </a:lnTo>
                  <a:lnTo>
                    <a:pt x="112" y="266"/>
                  </a:lnTo>
                  <a:lnTo>
                    <a:pt x="110" y="264"/>
                  </a:lnTo>
                  <a:lnTo>
                    <a:pt x="110" y="263"/>
                  </a:lnTo>
                  <a:lnTo>
                    <a:pt x="111" y="261"/>
                  </a:lnTo>
                  <a:lnTo>
                    <a:pt x="113" y="261"/>
                  </a:lnTo>
                  <a:lnTo>
                    <a:pt x="118" y="260"/>
                  </a:lnTo>
                  <a:lnTo>
                    <a:pt x="120" y="261"/>
                  </a:lnTo>
                  <a:lnTo>
                    <a:pt x="125" y="261"/>
                  </a:lnTo>
                  <a:lnTo>
                    <a:pt x="128" y="260"/>
                  </a:lnTo>
                  <a:lnTo>
                    <a:pt x="130" y="258"/>
                  </a:lnTo>
                  <a:lnTo>
                    <a:pt x="130" y="251"/>
                  </a:lnTo>
                  <a:lnTo>
                    <a:pt x="130" y="248"/>
                  </a:lnTo>
                  <a:lnTo>
                    <a:pt x="130" y="247"/>
                  </a:lnTo>
                  <a:lnTo>
                    <a:pt x="133" y="244"/>
                  </a:lnTo>
                  <a:lnTo>
                    <a:pt x="135" y="243"/>
                  </a:lnTo>
                  <a:lnTo>
                    <a:pt x="139" y="241"/>
                  </a:lnTo>
                  <a:lnTo>
                    <a:pt x="143" y="240"/>
                  </a:lnTo>
                  <a:lnTo>
                    <a:pt x="146" y="239"/>
                  </a:lnTo>
                  <a:lnTo>
                    <a:pt x="150" y="236"/>
                  </a:lnTo>
                  <a:lnTo>
                    <a:pt x="152" y="234"/>
                  </a:lnTo>
                  <a:lnTo>
                    <a:pt x="154" y="227"/>
                  </a:lnTo>
                  <a:lnTo>
                    <a:pt x="157" y="225"/>
                  </a:lnTo>
                  <a:lnTo>
                    <a:pt x="159" y="223"/>
                  </a:lnTo>
                  <a:lnTo>
                    <a:pt x="166" y="220"/>
                  </a:lnTo>
                  <a:lnTo>
                    <a:pt x="170" y="219"/>
                  </a:lnTo>
                  <a:lnTo>
                    <a:pt x="173" y="217"/>
                  </a:lnTo>
                  <a:lnTo>
                    <a:pt x="175" y="216"/>
                  </a:lnTo>
                  <a:lnTo>
                    <a:pt x="175" y="215"/>
                  </a:lnTo>
                  <a:lnTo>
                    <a:pt x="174" y="212"/>
                  </a:lnTo>
                  <a:lnTo>
                    <a:pt x="171" y="211"/>
                  </a:lnTo>
                  <a:lnTo>
                    <a:pt x="168" y="211"/>
                  </a:lnTo>
                  <a:lnTo>
                    <a:pt x="165" y="210"/>
                  </a:lnTo>
                  <a:lnTo>
                    <a:pt x="153" y="211"/>
                  </a:lnTo>
                  <a:lnTo>
                    <a:pt x="142" y="214"/>
                  </a:lnTo>
                  <a:lnTo>
                    <a:pt x="131" y="217"/>
                  </a:lnTo>
                  <a:lnTo>
                    <a:pt x="121" y="220"/>
                  </a:lnTo>
                  <a:lnTo>
                    <a:pt x="111" y="225"/>
                  </a:lnTo>
                  <a:lnTo>
                    <a:pt x="102" y="230"/>
                  </a:lnTo>
                  <a:lnTo>
                    <a:pt x="92" y="234"/>
                  </a:lnTo>
                  <a:lnTo>
                    <a:pt x="81" y="236"/>
                  </a:lnTo>
                  <a:lnTo>
                    <a:pt x="78" y="235"/>
                  </a:lnTo>
                  <a:lnTo>
                    <a:pt x="74" y="235"/>
                  </a:lnTo>
                  <a:lnTo>
                    <a:pt x="70" y="235"/>
                  </a:lnTo>
                  <a:lnTo>
                    <a:pt x="64" y="235"/>
                  </a:lnTo>
                  <a:lnTo>
                    <a:pt x="59" y="236"/>
                  </a:lnTo>
                  <a:lnTo>
                    <a:pt x="53" y="239"/>
                  </a:lnTo>
                  <a:lnTo>
                    <a:pt x="41" y="243"/>
                  </a:lnTo>
                  <a:lnTo>
                    <a:pt x="30" y="247"/>
                  </a:lnTo>
                  <a:lnTo>
                    <a:pt x="25" y="248"/>
                  </a:lnTo>
                  <a:lnTo>
                    <a:pt x="20" y="249"/>
                  </a:lnTo>
                  <a:lnTo>
                    <a:pt x="13" y="249"/>
                  </a:lnTo>
                  <a:lnTo>
                    <a:pt x="8" y="247"/>
                  </a:lnTo>
                  <a:lnTo>
                    <a:pt x="6" y="246"/>
                  </a:lnTo>
                  <a:lnTo>
                    <a:pt x="4" y="243"/>
                  </a:lnTo>
                  <a:lnTo>
                    <a:pt x="0" y="234"/>
                  </a:lnTo>
                  <a:lnTo>
                    <a:pt x="0" y="228"/>
                  </a:lnTo>
                  <a:lnTo>
                    <a:pt x="3" y="224"/>
                  </a:lnTo>
                  <a:lnTo>
                    <a:pt x="8" y="216"/>
                  </a:lnTo>
                  <a:lnTo>
                    <a:pt x="13" y="212"/>
                  </a:lnTo>
                  <a:lnTo>
                    <a:pt x="15" y="210"/>
                  </a:lnTo>
                  <a:lnTo>
                    <a:pt x="20" y="209"/>
                  </a:lnTo>
                  <a:lnTo>
                    <a:pt x="24" y="210"/>
                  </a:lnTo>
                  <a:lnTo>
                    <a:pt x="30" y="211"/>
                  </a:lnTo>
                  <a:lnTo>
                    <a:pt x="35" y="212"/>
                  </a:lnTo>
                  <a:lnTo>
                    <a:pt x="35" y="209"/>
                  </a:lnTo>
                  <a:lnTo>
                    <a:pt x="35" y="207"/>
                  </a:lnTo>
                  <a:lnTo>
                    <a:pt x="32" y="202"/>
                  </a:lnTo>
                  <a:lnTo>
                    <a:pt x="28" y="198"/>
                  </a:lnTo>
                  <a:lnTo>
                    <a:pt x="25" y="192"/>
                  </a:lnTo>
                  <a:lnTo>
                    <a:pt x="24" y="187"/>
                  </a:lnTo>
                  <a:lnTo>
                    <a:pt x="30" y="181"/>
                  </a:lnTo>
                  <a:lnTo>
                    <a:pt x="38" y="175"/>
                  </a:lnTo>
                  <a:lnTo>
                    <a:pt x="43" y="173"/>
                  </a:lnTo>
                  <a:lnTo>
                    <a:pt x="48" y="171"/>
                  </a:lnTo>
                  <a:lnTo>
                    <a:pt x="52" y="171"/>
                  </a:lnTo>
                  <a:lnTo>
                    <a:pt x="56" y="173"/>
                  </a:lnTo>
                  <a:lnTo>
                    <a:pt x="63" y="179"/>
                  </a:lnTo>
                  <a:lnTo>
                    <a:pt x="69" y="189"/>
                  </a:lnTo>
                  <a:lnTo>
                    <a:pt x="72" y="193"/>
                  </a:lnTo>
                  <a:lnTo>
                    <a:pt x="74" y="196"/>
                  </a:lnTo>
                  <a:lnTo>
                    <a:pt x="77" y="199"/>
                  </a:lnTo>
                  <a:lnTo>
                    <a:pt x="79" y="200"/>
                  </a:lnTo>
                  <a:lnTo>
                    <a:pt x="81" y="200"/>
                  </a:lnTo>
                  <a:lnTo>
                    <a:pt x="85" y="199"/>
                  </a:lnTo>
                  <a:lnTo>
                    <a:pt x="87" y="198"/>
                  </a:lnTo>
                  <a:lnTo>
                    <a:pt x="89" y="196"/>
                  </a:lnTo>
                  <a:lnTo>
                    <a:pt x="90" y="195"/>
                  </a:lnTo>
                  <a:lnTo>
                    <a:pt x="90" y="193"/>
                  </a:lnTo>
                  <a:lnTo>
                    <a:pt x="87" y="191"/>
                  </a:lnTo>
                  <a:lnTo>
                    <a:pt x="82" y="190"/>
                  </a:lnTo>
                  <a:lnTo>
                    <a:pt x="76" y="185"/>
                  </a:lnTo>
                  <a:lnTo>
                    <a:pt x="70" y="179"/>
                  </a:lnTo>
                  <a:lnTo>
                    <a:pt x="69" y="176"/>
                  </a:lnTo>
                  <a:lnTo>
                    <a:pt x="67" y="173"/>
                  </a:lnTo>
                  <a:lnTo>
                    <a:pt x="65" y="169"/>
                  </a:lnTo>
                  <a:lnTo>
                    <a:pt x="67" y="165"/>
                  </a:lnTo>
                  <a:lnTo>
                    <a:pt x="69" y="160"/>
                  </a:lnTo>
                  <a:lnTo>
                    <a:pt x="71" y="157"/>
                  </a:lnTo>
                  <a:lnTo>
                    <a:pt x="70" y="155"/>
                  </a:lnTo>
                  <a:lnTo>
                    <a:pt x="63" y="153"/>
                  </a:lnTo>
                  <a:lnTo>
                    <a:pt x="57" y="151"/>
                  </a:lnTo>
                  <a:lnTo>
                    <a:pt x="53" y="146"/>
                  </a:lnTo>
                  <a:lnTo>
                    <a:pt x="49" y="142"/>
                  </a:lnTo>
                  <a:lnTo>
                    <a:pt x="47" y="137"/>
                  </a:lnTo>
                  <a:lnTo>
                    <a:pt x="46" y="132"/>
                  </a:lnTo>
                  <a:lnTo>
                    <a:pt x="47" y="127"/>
                  </a:lnTo>
                  <a:lnTo>
                    <a:pt x="49" y="121"/>
                  </a:lnTo>
                  <a:lnTo>
                    <a:pt x="55" y="117"/>
                  </a:lnTo>
                  <a:lnTo>
                    <a:pt x="60" y="113"/>
                  </a:lnTo>
                  <a:lnTo>
                    <a:pt x="63" y="110"/>
                  </a:lnTo>
                  <a:lnTo>
                    <a:pt x="67" y="108"/>
                  </a:lnTo>
                  <a:lnTo>
                    <a:pt x="68" y="104"/>
                  </a:lnTo>
                  <a:lnTo>
                    <a:pt x="68" y="102"/>
                  </a:lnTo>
                  <a:lnTo>
                    <a:pt x="65" y="102"/>
                  </a:lnTo>
                  <a:lnTo>
                    <a:pt x="61" y="102"/>
                  </a:lnTo>
                  <a:lnTo>
                    <a:pt x="54" y="103"/>
                  </a:lnTo>
                  <a:lnTo>
                    <a:pt x="48" y="105"/>
                  </a:lnTo>
                  <a:lnTo>
                    <a:pt x="44" y="106"/>
                  </a:lnTo>
                  <a:lnTo>
                    <a:pt x="40" y="106"/>
                  </a:lnTo>
                  <a:lnTo>
                    <a:pt x="38" y="105"/>
                  </a:lnTo>
                  <a:lnTo>
                    <a:pt x="37" y="104"/>
                  </a:lnTo>
                  <a:lnTo>
                    <a:pt x="36" y="102"/>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5" name="Freeform 652"/>
            <p:cNvSpPr>
              <a:spLocks/>
            </p:cNvSpPr>
            <p:nvPr/>
          </p:nvSpPr>
          <p:spPr bwMode="gray">
            <a:xfrm>
              <a:off x="3367088" y="2543176"/>
              <a:ext cx="50800" cy="63500"/>
            </a:xfrm>
            <a:custGeom>
              <a:avLst/>
              <a:gdLst/>
              <a:ahLst/>
              <a:cxnLst>
                <a:cxn ang="0">
                  <a:pos x="7" y="96"/>
                </a:cxn>
                <a:cxn ang="0">
                  <a:pos x="20" y="80"/>
                </a:cxn>
                <a:cxn ang="0">
                  <a:pos x="26" y="70"/>
                </a:cxn>
                <a:cxn ang="0">
                  <a:pos x="29" y="55"/>
                </a:cxn>
                <a:cxn ang="0">
                  <a:pos x="26" y="52"/>
                </a:cxn>
                <a:cxn ang="0">
                  <a:pos x="26" y="47"/>
                </a:cxn>
                <a:cxn ang="0">
                  <a:pos x="32" y="41"/>
                </a:cxn>
                <a:cxn ang="0">
                  <a:pos x="38" y="32"/>
                </a:cxn>
                <a:cxn ang="0">
                  <a:pos x="41" y="21"/>
                </a:cxn>
                <a:cxn ang="0">
                  <a:pos x="53" y="16"/>
                </a:cxn>
                <a:cxn ang="0">
                  <a:pos x="65" y="12"/>
                </a:cxn>
                <a:cxn ang="0">
                  <a:pos x="77" y="5"/>
                </a:cxn>
                <a:cxn ang="0">
                  <a:pos x="87" y="0"/>
                </a:cxn>
                <a:cxn ang="0">
                  <a:pos x="108" y="8"/>
                </a:cxn>
                <a:cxn ang="0">
                  <a:pos x="122" y="26"/>
                </a:cxn>
                <a:cxn ang="0">
                  <a:pos x="137" y="44"/>
                </a:cxn>
                <a:cxn ang="0">
                  <a:pos x="153" y="63"/>
                </a:cxn>
                <a:cxn ang="0">
                  <a:pos x="155" y="81"/>
                </a:cxn>
                <a:cxn ang="0">
                  <a:pos x="158" y="97"/>
                </a:cxn>
                <a:cxn ang="0">
                  <a:pos x="159" y="114"/>
                </a:cxn>
                <a:cxn ang="0">
                  <a:pos x="155" y="115"/>
                </a:cxn>
                <a:cxn ang="0">
                  <a:pos x="161" y="131"/>
                </a:cxn>
                <a:cxn ang="0">
                  <a:pos x="163" y="153"/>
                </a:cxn>
                <a:cxn ang="0">
                  <a:pos x="159" y="179"/>
                </a:cxn>
                <a:cxn ang="0">
                  <a:pos x="149" y="193"/>
                </a:cxn>
                <a:cxn ang="0">
                  <a:pos x="127" y="199"/>
                </a:cxn>
                <a:cxn ang="0">
                  <a:pos x="93" y="199"/>
                </a:cxn>
                <a:cxn ang="0">
                  <a:pos x="83" y="193"/>
                </a:cxn>
                <a:cxn ang="0">
                  <a:pos x="77" y="182"/>
                </a:cxn>
                <a:cxn ang="0">
                  <a:pos x="70" y="164"/>
                </a:cxn>
                <a:cxn ang="0">
                  <a:pos x="60" y="174"/>
                </a:cxn>
                <a:cxn ang="0">
                  <a:pos x="54" y="171"/>
                </a:cxn>
                <a:cxn ang="0">
                  <a:pos x="53" y="164"/>
                </a:cxn>
                <a:cxn ang="0">
                  <a:pos x="41" y="162"/>
                </a:cxn>
                <a:cxn ang="0">
                  <a:pos x="35" y="159"/>
                </a:cxn>
                <a:cxn ang="0">
                  <a:pos x="26" y="145"/>
                </a:cxn>
                <a:cxn ang="0">
                  <a:pos x="18" y="143"/>
                </a:cxn>
                <a:cxn ang="0">
                  <a:pos x="11" y="147"/>
                </a:cxn>
                <a:cxn ang="0">
                  <a:pos x="11" y="141"/>
                </a:cxn>
                <a:cxn ang="0">
                  <a:pos x="12" y="128"/>
                </a:cxn>
                <a:cxn ang="0">
                  <a:pos x="4" y="125"/>
                </a:cxn>
                <a:cxn ang="0">
                  <a:pos x="0" y="122"/>
                </a:cxn>
                <a:cxn ang="0">
                  <a:pos x="3" y="109"/>
                </a:cxn>
              </a:cxnLst>
              <a:rect l="0" t="0" r="r" b="b"/>
              <a:pathLst>
                <a:path w="163" h="200">
                  <a:moveTo>
                    <a:pt x="3" y="109"/>
                  </a:moveTo>
                  <a:lnTo>
                    <a:pt x="5" y="102"/>
                  </a:lnTo>
                  <a:lnTo>
                    <a:pt x="7" y="96"/>
                  </a:lnTo>
                  <a:lnTo>
                    <a:pt x="11" y="89"/>
                  </a:lnTo>
                  <a:lnTo>
                    <a:pt x="14" y="85"/>
                  </a:lnTo>
                  <a:lnTo>
                    <a:pt x="20" y="80"/>
                  </a:lnTo>
                  <a:lnTo>
                    <a:pt x="22" y="79"/>
                  </a:lnTo>
                  <a:lnTo>
                    <a:pt x="23" y="77"/>
                  </a:lnTo>
                  <a:lnTo>
                    <a:pt x="26" y="70"/>
                  </a:lnTo>
                  <a:lnTo>
                    <a:pt x="26" y="64"/>
                  </a:lnTo>
                  <a:lnTo>
                    <a:pt x="27" y="58"/>
                  </a:lnTo>
                  <a:lnTo>
                    <a:pt x="29" y="55"/>
                  </a:lnTo>
                  <a:lnTo>
                    <a:pt x="31" y="54"/>
                  </a:lnTo>
                  <a:lnTo>
                    <a:pt x="30" y="54"/>
                  </a:lnTo>
                  <a:lnTo>
                    <a:pt x="26" y="52"/>
                  </a:lnTo>
                  <a:lnTo>
                    <a:pt x="24" y="49"/>
                  </a:lnTo>
                  <a:lnTo>
                    <a:pt x="23" y="48"/>
                  </a:lnTo>
                  <a:lnTo>
                    <a:pt x="26" y="47"/>
                  </a:lnTo>
                  <a:lnTo>
                    <a:pt x="28" y="46"/>
                  </a:lnTo>
                  <a:lnTo>
                    <a:pt x="30" y="44"/>
                  </a:lnTo>
                  <a:lnTo>
                    <a:pt x="32" y="41"/>
                  </a:lnTo>
                  <a:lnTo>
                    <a:pt x="36" y="38"/>
                  </a:lnTo>
                  <a:lnTo>
                    <a:pt x="37" y="36"/>
                  </a:lnTo>
                  <a:lnTo>
                    <a:pt x="38" y="32"/>
                  </a:lnTo>
                  <a:lnTo>
                    <a:pt x="39" y="28"/>
                  </a:lnTo>
                  <a:lnTo>
                    <a:pt x="40" y="24"/>
                  </a:lnTo>
                  <a:lnTo>
                    <a:pt x="41" y="21"/>
                  </a:lnTo>
                  <a:lnTo>
                    <a:pt x="45" y="17"/>
                  </a:lnTo>
                  <a:lnTo>
                    <a:pt x="48" y="16"/>
                  </a:lnTo>
                  <a:lnTo>
                    <a:pt x="53" y="16"/>
                  </a:lnTo>
                  <a:lnTo>
                    <a:pt x="57" y="15"/>
                  </a:lnTo>
                  <a:lnTo>
                    <a:pt x="62" y="14"/>
                  </a:lnTo>
                  <a:lnTo>
                    <a:pt x="65" y="12"/>
                  </a:lnTo>
                  <a:lnTo>
                    <a:pt x="69" y="9"/>
                  </a:lnTo>
                  <a:lnTo>
                    <a:pt x="72" y="7"/>
                  </a:lnTo>
                  <a:lnTo>
                    <a:pt x="77" y="5"/>
                  </a:lnTo>
                  <a:lnTo>
                    <a:pt x="80" y="3"/>
                  </a:lnTo>
                  <a:lnTo>
                    <a:pt x="84" y="1"/>
                  </a:lnTo>
                  <a:lnTo>
                    <a:pt x="87" y="0"/>
                  </a:lnTo>
                  <a:lnTo>
                    <a:pt x="94" y="1"/>
                  </a:lnTo>
                  <a:lnTo>
                    <a:pt x="101" y="4"/>
                  </a:lnTo>
                  <a:lnTo>
                    <a:pt x="108" y="8"/>
                  </a:lnTo>
                  <a:lnTo>
                    <a:pt x="113" y="14"/>
                  </a:lnTo>
                  <a:lnTo>
                    <a:pt x="118" y="20"/>
                  </a:lnTo>
                  <a:lnTo>
                    <a:pt x="122" y="26"/>
                  </a:lnTo>
                  <a:lnTo>
                    <a:pt x="127" y="34"/>
                  </a:lnTo>
                  <a:lnTo>
                    <a:pt x="133" y="39"/>
                  </a:lnTo>
                  <a:lnTo>
                    <a:pt x="137" y="44"/>
                  </a:lnTo>
                  <a:lnTo>
                    <a:pt x="144" y="49"/>
                  </a:lnTo>
                  <a:lnTo>
                    <a:pt x="149" y="55"/>
                  </a:lnTo>
                  <a:lnTo>
                    <a:pt x="153" y="63"/>
                  </a:lnTo>
                  <a:lnTo>
                    <a:pt x="155" y="70"/>
                  </a:lnTo>
                  <a:lnTo>
                    <a:pt x="157" y="78"/>
                  </a:lnTo>
                  <a:lnTo>
                    <a:pt x="155" y="81"/>
                  </a:lnTo>
                  <a:lnTo>
                    <a:pt x="155" y="86"/>
                  </a:lnTo>
                  <a:lnTo>
                    <a:pt x="157" y="91"/>
                  </a:lnTo>
                  <a:lnTo>
                    <a:pt x="158" y="97"/>
                  </a:lnTo>
                  <a:lnTo>
                    <a:pt x="159" y="103"/>
                  </a:lnTo>
                  <a:lnTo>
                    <a:pt x="159" y="109"/>
                  </a:lnTo>
                  <a:lnTo>
                    <a:pt x="159" y="114"/>
                  </a:lnTo>
                  <a:lnTo>
                    <a:pt x="158" y="117"/>
                  </a:lnTo>
                  <a:lnTo>
                    <a:pt x="157" y="117"/>
                  </a:lnTo>
                  <a:lnTo>
                    <a:pt x="155" y="115"/>
                  </a:lnTo>
                  <a:lnTo>
                    <a:pt x="155" y="115"/>
                  </a:lnTo>
                  <a:lnTo>
                    <a:pt x="159" y="127"/>
                  </a:lnTo>
                  <a:lnTo>
                    <a:pt x="161" y="131"/>
                  </a:lnTo>
                  <a:lnTo>
                    <a:pt x="162" y="137"/>
                  </a:lnTo>
                  <a:lnTo>
                    <a:pt x="163" y="144"/>
                  </a:lnTo>
                  <a:lnTo>
                    <a:pt x="163" y="153"/>
                  </a:lnTo>
                  <a:lnTo>
                    <a:pt x="163" y="162"/>
                  </a:lnTo>
                  <a:lnTo>
                    <a:pt x="161" y="171"/>
                  </a:lnTo>
                  <a:lnTo>
                    <a:pt x="159" y="179"/>
                  </a:lnTo>
                  <a:lnTo>
                    <a:pt x="154" y="187"/>
                  </a:lnTo>
                  <a:lnTo>
                    <a:pt x="152" y="191"/>
                  </a:lnTo>
                  <a:lnTo>
                    <a:pt x="149" y="193"/>
                  </a:lnTo>
                  <a:lnTo>
                    <a:pt x="146" y="195"/>
                  </a:lnTo>
                  <a:lnTo>
                    <a:pt x="143" y="196"/>
                  </a:lnTo>
                  <a:lnTo>
                    <a:pt x="127" y="199"/>
                  </a:lnTo>
                  <a:lnTo>
                    <a:pt x="109" y="200"/>
                  </a:lnTo>
                  <a:lnTo>
                    <a:pt x="101" y="200"/>
                  </a:lnTo>
                  <a:lnTo>
                    <a:pt x="93" y="199"/>
                  </a:lnTo>
                  <a:lnTo>
                    <a:pt x="89" y="196"/>
                  </a:lnTo>
                  <a:lnTo>
                    <a:pt x="86" y="195"/>
                  </a:lnTo>
                  <a:lnTo>
                    <a:pt x="83" y="193"/>
                  </a:lnTo>
                  <a:lnTo>
                    <a:pt x="80" y="190"/>
                  </a:lnTo>
                  <a:lnTo>
                    <a:pt x="79" y="186"/>
                  </a:lnTo>
                  <a:lnTo>
                    <a:pt x="77" y="182"/>
                  </a:lnTo>
                  <a:lnTo>
                    <a:pt x="75" y="172"/>
                  </a:lnTo>
                  <a:lnTo>
                    <a:pt x="71" y="166"/>
                  </a:lnTo>
                  <a:lnTo>
                    <a:pt x="70" y="164"/>
                  </a:lnTo>
                  <a:lnTo>
                    <a:pt x="68" y="166"/>
                  </a:lnTo>
                  <a:lnTo>
                    <a:pt x="64" y="168"/>
                  </a:lnTo>
                  <a:lnTo>
                    <a:pt x="60" y="174"/>
                  </a:lnTo>
                  <a:lnTo>
                    <a:pt x="56" y="174"/>
                  </a:lnTo>
                  <a:lnTo>
                    <a:pt x="54" y="172"/>
                  </a:lnTo>
                  <a:lnTo>
                    <a:pt x="54" y="171"/>
                  </a:lnTo>
                  <a:lnTo>
                    <a:pt x="54" y="169"/>
                  </a:lnTo>
                  <a:lnTo>
                    <a:pt x="54" y="167"/>
                  </a:lnTo>
                  <a:lnTo>
                    <a:pt x="53" y="164"/>
                  </a:lnTo>
                  <a:lnTo>
                    <a:pt x="49" y="162"/>
                  </a:lnTo>
                  <a:lnTo>
                    <a:pt x="45" y="162"/>
                  </a:lnTo>
                  <a:lnTo>
                    <a:pt x="41" y="162"/>
                  </a:lnTo>
                  <a:lnTo>
                    <a:pt x="39" y="161"/>
                  </a:lnTo>
                  <a:lnTo>
                    <a:pt x="37" y="160"/>
                  </a:lnTo>
                  <a:lnTo>
                    <a:pt x="35" y="159"/>
                  </a:lnTo>
                  <a:lnTo>
                    <a:pt x="31" y="154"/>
                  </a:lnTo>
                  <a:lnTo>
                    <a:pt x="29" y="150"/>
                  </a:lnTo>
                  <a:lnTo>
                    <a:pt x="26" y="145"/>
                  </a:lnTo>
                  <a:lnTo>
                    <a:pt x="21" y="141"/>
                  </a:lnTo>
                  <a:lnTo>
                    <a:pt x="20" y="142"/>
                  </a:lnTo>
                  <a:lnTo>
                    <a:pt x="18" y="143"/>
                  </a:lnTo>
                  <a:lnTo>
                    <a:pt x="15" y="146"/>
                  </a:lnTo>
                  <a:lnTo>
                    <a:pt x="12" y="147"/>
                  </a:lnTo>
                  <a:lnTo>
                    <a:pt x="11" y="147"/>
                  </a:lnTo>
                  <a:lnTo>
                    <a:pt x="11" y="145"/>
                  </a:lnTo>
                  <a:lnTo>
                    <a:pt x="11" y="144"/>
                  </a:lnTo>
                  <a:lnTo>
                    <a:pt x="11" y="141"/>
                  </a:lnTo>
                  <a:lnTo>
                    <a:pt x="12" y="136"/>
                  </a:lnTo>
                  <a:lnTo>
                    <a:pt x="13" y="130"/>
                  </a:lnTo>
                  <a:lnTo>
                    <a:pt x="12" y="128"/>
                  </a:lnTo>
                  <a:lnTo>
                    <a:pt x="11" y="126"/>
                  </a:lnTo>
                  <a:lnTo>
                    <a:pt x="7" y="125"/>
                  </a:lnTo>
                  <a:lnTo>
                    <a:pt x="4" y="125"/>
                  </a:lnTo>
                  <a:lnTo>
                    <a:pt x="3" y="125"/>
                  </a:lnTo>
                  <a:lnTo>
                    <a:pt x="2" y="123"/>
                  </a:lnTo>
                  <a:lnTo>
                    <a:pt x="0" y="122"/>
                  </a:lnTo>
                  <a:lnTo>
                    <a:pt x="0" y="119"/>
                  </a:lnTo>
                  <a:lnTo>
                    <a:pt x="2" y="114"/>
                  </a:lnTo>
                  <a:lnTo>
                    <a:pt x="3" y="109"/>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6" name="Freeform 653"/>
            <p:cNvSpPr>
              <a:spLocks/>
            </p:cNvSpPr>
            <p:nvPr/>
          </p:nvSpPr>
          <p:spPr bwMode="gray">
            <a:xfrm>
              <a:off x="3367088" y="2543176"/>
              <a:ext cx="50800" cy="63500"/>
            </a:xfrm>
            <a:custGeom>
              <a:avLst/>
              <a:gdLst/>
              <a:ahLst/>
              <a:cxnLst>
                <a:cxn ang="0">
                  <a:pos x="7" y="96"/>
                </a:cxn>
                <a:cxn ang="0">
                  <a:pos x="20" y="80"/>
                </a:cxn>
                <a:cxn ang="0">
                  <a:pos x="26" y="70"/>
                </a:cxn>
                <a:cxn ang="0">
                  <a:pos x="29" y="55"/>
                </a:cxn>
                <a:cxn ang="0">
                  <a:pos x="26" y="52"/>
                </a:cxn>
                <a:cxn ang="0">
                  <a:pos x="26" y="47"/>
                </a:cxn>
                <a:cxn ang="0">
                  <a:pos x="32" y="41"/>
                </a:cxn>
                <a:cxn ang="0">
                  <a:pos x="38" y="32"/>
                </a:cxn>
                <a:cxn ang="0">
                  <a:pos x="41" y="21"/>
                </a:cxn>
                <a:cxn ang="0">
                  <a:pos x="53" y="16"/>
                </a:cxn>
                <a:cxn ang="0">
                  <a:pos x="65" y="12"/>
                </a:cxn>
                <a:cxn ang="0">
                  <a:pos x="77" y="5"/>
                </a:cxn>
                <a:cxn ang="0">
                  <a:pos x="87" y="0"/>
                </a:cxn>
                <a:cxn ang="0">
                  <a:pos x="108" y="8"/>
                </a:cxn>
                <a:cxn ang="0">
                  <a:pos x="122" y="26"/>
                </a:cxn>
                <a:cxn ang="0">
                  <a:pos x="137" y="44"/>
                </a:cxn>
                <a:cxn ang="0">
                  <a:pos x="153" y="63"/>
                </a:cxn>
                <a:cxn ang="0">
                  <a:pos x="155" y="81"/>
                </a:cxn>
                <a:cxn ang="0">
                  <a:pos x="158" y="97"/>
                </a:cxn>
                <a:cxn ang="0">
                  <a:pos x="159" y="114"/>
                </a:cxn>
                <a:cxn ang="0">
                  <a:pos x="155" y="115"/>
                </a:cxn>
                <a:cxn ang="0">
                  <a:pos x="161" y="131"/>
                </a:cxn>
                <a:cxn ang="0">
                  <a:pos x="163" y="153"/>
                </a:cxn>
                <a:cxn ang="0">
                  <a:pos x="159" y="179"/>
                </a:cxn>
                <a:cxn ang="0">
                  <a:pos x="149" y="193"/>
                </a:cxn>
                <a:cxn ang="0">
                  <a:pos x="127" y="199"/>
                </a:cxn>
                <a:cxn ang="0">
                  <a:pos x="93" y="199"/>
                </a:cxn>
                <a:cxn ang="0">
                  <a:pos x="83" y="193"/>
                </a:cxn>
                <a:cxn ang="0">
                  <a:pos x="77" y="182"/>
                </a:cxn>
                <a:cxn ang="0">
                  <a:pos x="70" y="164"/>
                </a:cxn>
                <a:cxn ang="0">
                  <a:pos x="60" y="174"/>
                </a:cxn>
                <a:cxn ang="0">
                  <a:pos x="54" y="171"/>
                </a:cxn>
                <a:cxn ang="0">
                  <a:pos x="53" y="164"/>
                </a:cxn>
                <a:cxn ang="0">
                  <a:pos x="41" y="162"/>
                </a:cxn>
                <a:cxn ang="0">
                  <a:pos x="35" y="159"/>
                </a:cxn>
                <a:cxn ang="0">
                  <a:pos x="26" y="145"/>
                </a:cxn>
                <a:cxn ang="0">
                  <a:pos x="18" y="143"/>
                </a:cxn>
                <a:cxn ang="0">
                  <a:pos x="11" y="147"/>
                </a:cxn>
                <a:cxn ang="0">
                  <a:pos x="11" y="141"/>
                </a:cxn>
                <a:cxn ang="0">
                  <a:pos x="12" y="128"/>
                </a:cxn>
                <a:cxn ang="0">
                  <a:pos x="4" y="125"/>
                </a:cxn>
                <a:cxn ang="0">
                  <a:pos x="0" y="122"/>
                </a:cxn>
                <a:cxn ang="0">
                  <a:pos x="3" y="109"/>
                </a:cxn>
              </a:cxnLst>
              <a:rect l="0" t="0" r="r" b="b"/>
              <a:pathLst>
                <a:path w="163" h="200">
                  <a:moveTo>
                    <a:pt x="3" y="109"/>
                  </a:moveTo>
                  <a:lnTo>
                    <a:pt x="5" y="102"/>
                  </a:lnTo>
                  <a:lnTo>
                    <a:pt x="7" y="96"/>
                  </a:lnTo>
                  <a:lnTo>
                    <a:pt x="11" y="89"/>
                  </a:lnTo>
                  <a:lnTo>
                    <a:pt x="14" y="85"/>
                  </a:lnTo>
                  <a:lnTo>
                    <a:pt x="20" y="80"/>
                  </a:lnTo>
                  <a:lnTo>
                    <a:pt x="22" y="79"/>
                  </a:lnTo>
                  <a:lnTo>
                    <a:pt x="23" y="77"/>
                  </a:lnTo>
                  <a:lnTo>
                    <a:pt x="26" y="70"/>
                  </a:lnTo>
                  <a:lnTo>
                    <a:pt x="26" y="64"/>
                  </a:lnTo>
                  <a:lnTo>
                    <a:pt x="27" y="58"/>
                  </a:lnTo>
                  <a:lnTo>
                    <a:pt x="29" y="55"/>
                  </a:lnTo>
                  <a:lnTo>
                    <a:pt x="31" y="54"/>
                  </a:lnTo>
                  <a:lnTo>
                    <a:pt x="30" y="54"/>
                  </a:lnTo>
                  <a:lnTo>
                    <a:pt x="26" y="52"/>
                  </a:lnTo>
                  <a:lnTo>
                    <a:pt x="24" y="49"/>
                  </a:lnTo>
                  <a:lnTo>
                    <a:pt x="23" y="48"/>
                  </a:lnTo>
                  <a:lnTo>
                    <a:pt x="26" y="47"/>
                  </a:lnTo>
                  <a:lnTo>
                    <a:pt x="28" y="46"/>
                  </a:lnTo>
                  <a:lnTo>
                    <a:pt x="30" y="44"/>
                  </a:lnTo>
                  <a:lnTo>
                    <a:pt x="32" y="41"/>
                  </a:lnTo>
                  <a:lnTo>
                    <a:pt x="36" y="38"/>
                  </a:lnTo>
                  <a:lnTo>
                    <a:pt x="37" y="36"/>
                  </a:lnTo>
                  <a:lnTo>
                    <a:pt x="38" y="32"/>
                  </a:lnTo>
                  <a:lnTo>
                    <a:pt x="39" y="28"/>
                  </a:lnTo>
                  <a:lnTo>
                    <a:pt x="40" y="24"/>
                  </a:lnTo>
                  <a:lnTo>
                    <a:pt x="41" y="21"/>
                  </a:lnTo>
                  <a:lnTo>
                    <a:pt x="45" y="17"/>
                  </a:lnTo>
                  <a:lnTo>
                    <a:pt x="48" y="16"/>
                  </a:lnTo>
                  <a:lnTo>
                    <a:pt x="53" y="16"/>
                  </a:lnTo>
                  <a:lnTo>
                    <a:pt x="57" y="15"/>
                  </a:lnTo>
                  <a:lnTo>
                    <a:pt x="62" y="14"/>
                  </a:lnTo>
                  <a:lnTo>
                    <a:pt x="65" y="12"/>
                  </a:lnTo>
                  <a:lnTo>
                    <a:pt x="69" y="9"/>
                  </a:lnTo>
                  <a:lnTo>
                    <a:pt x="72" y="7"/>
                  </a:lnTo>
                  <a:lnTo>
                    <a:pt x="77" y="5"/>
                  </a:lnTo>
                  <a:lnTo>
                    <a:pt x="80" y="3"/>
                  </a:lnTo>
                  <a:lnTo>
                    <a:pt x="84" y="1"/>
                  </a:lnTo>
                  <a:lnTo>
                    <a:pt x="87" y="0"/>
                  </a:lnTo>
                  <a:lnTo>
                    <a:pt x="94" y="1"/>
                  </a:lnTo>
                  <a:lnTo>
                    <a:pt x="101" y="4"/>
                  </a:lnTo>
                  <a:lnTo>
                    <a:pt x="108" y="8"/>
                  </a:lnTo>
                  <a:lnTo>
                    <a:pt x="113" y="14"/>
                  </a:lnTo>
                  <a:lnTo>
                    <a:pt x="118" y="20"/>
                  </a:lnTo>
                  <a:lnTo>
                    <a:pt x="122" y="26"/>
                  </a:lnTo>
                  <a:lnTo>
                    <a:pt x="127" y="34"/>
                  </a:lnTo>
                  <a:lnTo>
                    <a:pt x="133" y="39"/>
                  </a:lnTo>
                  <a:lnTo>
                    <a:pt x="137" y="44"/>
                  </a:lnTo>
                  <a:lnTo>
                    <a:pt x="144" y="49"/>
                  </a:lnTo>
                  <a:lnTo>
                    <a:pt x="149" y="55"/>
                  </a:lnTo>
                  <a:lnTo>
                    <a:pt x="153" y="63"/>
                  </a:lnTo>
                  <a:lnTo>
                    <a:pt x="155" y="70"/>
                  </a:lnTo>
                  <a:lnTo>
                    <a:pt x="157" y="78"/>
                  </a:lnTo>
                  <a:lnTo>
                    <a:pt x="155" y="81"/>
                  </a:lnTo>
                  <a:lnTo>
                    <a:pt x="155" y="86"/>
                  </a:lnTo>
                  <a:lnTo>
                    <a:pt x="157" y="91"/>
                  </a:lnTo>
                  <a:lnTo>
                    <a:pt x="158" y="97"/>
                  </a:lnTo>
                  <a:lnTo>
                    <a:pt x="159" y="103"/>
                  </a:lnTo>
                  <a:lnTo>
                    <a:pt x="159" y="109"/>
                  </a:lnTo>
                  <a:lnTo>
                    <a:pt x="159" y="114"/>
                  </a:lnTo>
                  <a:lnTo>
                    <a:pt x="158" y="117"/>
                  </a:lnTo>
                  <a:lnTo>
                    <a:pt x="157" y="117"/>
                  </a:lnTo>
                  <a:lnTo>
                    <a:pt x="155" y="115"/>
                  </a:lnTo>
                  <a:lnTo>
                    <a:pt x="155" y="115"/>
                  </a:lnTo>
                  <a:lnTo>
                    <a:pt x="159" y="127"/>
                  </a:lnTo>
                  <a:lnTo>
                    <a:pt x="161" y="131"/>
                  </a:lnTo>
                  <a:lnTo>
                    <a:pt x="162" y="137"/>
                  </a:lnTo>
                  <a:lnTo>
                    <a:pt x="163" y="144"/>
                  </a:lnTo>
                  <a:lnTo>
                    <a:pt x="163" y="153"/>
                  </a:lnTo>
                  <a:lnTo>
                    <a:pt x="163" y="162"/>
                  </a:lnTo>
                  <a:lnTo>
                    <a:pt x="161" y="171"/>
                  </a:lnTo>
                  <a:lnTo>
                    <a:pt x="159" y="179"/>
                  </a:lnTo>
                  <a:lnTo>
                    <a:pt x="154" y="187"/>
                  </a:lnTo>
                  <a:lnTo>
                    <a:pt x="152" y="191"/>
                  </a:lnTo>
                  <a:lnTo>
                    <a:pt x="149" y="193"/>
                  </a:lnTo>
                  <a:lnTo>
                    <a:pt x="146" y="195"/>
                  </a:lnTo>
                  <a:lnTo>
                    <a:pt x="143" y="196"/>
                  </a:lnTo>
                  <a:lnTo>
                    <a:pt x="127" y="199"/>
                  </a:lnTo>
                  <a:lnTo>
                    <a:pt x="109" y="200"/>
                  </a:lnTo>
                  <a:lnTo>
                    <a:pt x="101" y="200"/>
                  </a:lnTo>
                  <a:lnTo>
                    <a:pt x="93" y="199"/>
                  </a:lnTo>
                  <a:lnTo>
                    <a:pt x="89" y="196"/>
                  </a:lnTo>
                  <a:lnTo>
                    <a:pt x="86" y="195"/>
                  </a:lnTo>
                  <a:lnTo>
                    <a:pt x="83" y="193"/>
                  </a:lnTo>
                  <a:lnTo>
                    <a:pt x="80" y="190"/>
                  </a:lnTo>
                  <a:lnTo>
                    <a:pt x="79" y="186"/>
                  </a:lnTo>
                  <a:lnTo>
                    <a:pt x="77" y="182"/>
                  </a:lnTo>
                  <a:lnTo>
                    <a:pt x="75" y="172"/>
                  </a:lnTo>
                  <a:lnTo>
                    <a:pt x="71" y="166"/>
                  </a:lnTo>
                  <a:lnTo>
                    <a:pt x="70" y="164"/>
                  </a:lnTo>
                  <a:lnTo>
                    <a:pt x="68" y="166"/>
                  </a:lnTo>
                  <a:lnTo>
                    <a:pt x="64" y="168"/>
                  </a:lnTo>
                  <a:lnTo>
                    <a:pt x="60" y="174"/>
                  </a:lnTo>
                  <a:lnTo>
                    <a:pt x="56" y="174"/>
                  </a:lnTo>
                  <a:lnTo>
                    <a:pt x="54" y="172"/>
                  </a:lnTo>
                  <a:lnTo>
                    <a:pt x="54" y="171"/>
                  </a:lnTo>
                  <a:lnTo>
                    <a:pt x="54" y="169"/>
                  </a:lnTo>
                  <a:lnTo>
                    <a:pt x="54" y="167"/>
                  </a:lnTo>
                  <a:lnTo>
                    <a:pt x="53" y="164"/>
                  </a:lnTo>
                  <a:lnTo>
                    <a:pt x="49" y="162"/>
                  </a:lnTo>
                  <a:lnTo>
                    <a:pt x="45" y="162"/>
                  </a:lnTo>
                  <a:lnTo>
                    <a:pt x="41" y="162"/>
                  </a:lnTo>
                  <a:lnTo>
                    <a:pt x="39" y="161"/>
                  </a:lnTo>
                  <a:lnTo>
                    <a:pt x="37" y="160"/>
                  </a:lnTo>
                  <a:lnTo>
                    <a:pt x="35" y="159"/>
                  </a:lnTo>
                  <a:lnTo>
                    <a:pt x="31" y="154"/>
                  </a:lnTo>
                  <a:lnTo>
                    <a:pt x="29" y="150"/>
                  </a:lnTo>
                  <a:lnTo>
                    <a:pt x="26" y="145"/>
                  </a:lnTo>
                  <a:lnTo>
                    <a:pt x="21" y="141"/>
                  </a:lnTo>
                  <a:lnTo>
                    <a:pt x="20" y="142"/>
                  </a:lnTo>
                  <a:lnTo>
                    <a:pt x="18" y="143"/>
                  </a:lnTo>
                  <a:lnTo>
                    <a:pt x="15" y="146"/>
                  </a:lnTo>
                  <a:lnTo>
                    <a:pt x="12" y="147"/>
                  </a:lnTo>
                  <a:lnTo>
                    <a:pt x="11" y="147"/>
                  </a:lnTo>
                  <a:lnTo>
                    <a:pt x="11" y="145"/>
                  </a:lnTo>
                  <a:lnTo>
                    <a:pt x="11" y="144"/>
                  </a:lnTo>
                  <a:lnTo>
                    <a:pt x="11" y="141"/>
                  </a:lnTo>
                  <a:lnTo>
                    <a:pt x="12" y="136"/>
                  </a:lnTo>
                  <a:lnTo>
                    <a:pt x="13" y="130"/>
                  </a:lnTo>
                  <a:lnTo>
                    <a:pt x="12" y="128"/>
                  </a:lnTo>
                  <a:lnTo>
                    <a:pt x="11" y="126"/>
                  </a:lnTo>
                  <a:lnTo>
                    <a:pt x="7" y="125"/>
                  </a:lnTo>
                  <a:lnTo>
                    <a:pt x="4" y="125"/>
                  </a:lnTo>
                  <a:lnTo>
                    <a:pt x="3" y="125"/>
                  </a:lnTo>
                  <a:lnTo>
                    <a:pt x="2" y="123"/>
                  </a:lnTo>
                  <a:lnTo>
                    <a:pt x="0" y="122"/>
                  </a:lnTo>
                  <a:lnTo>
                    <a:pt x="0" y="119"/>
                  </a:lnTo>
                  <a:lnTo>
                    <a:pt x="2" y="114"/>
                  </a:lnTo>
                  <a:lnTo>
                    <a:pt x="3" y="109"/>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7" name="Freeform 654"/>
            <p:cNvSpPr>
              <a:spLocks/>
            </p:cNvSpPr>
            <p:nvPr/>
          </p:nvSpPr>
          <p:spPr bwMode="gray">
            <a:xfrm>
              <a:off x="3267075" y="2644776"/>
              <a:ext cx="104775" cy="146050"/>
            </a:xfrm>
            <a:custGeom>
              <a:avLst/>
              <a:gdLst/>
              <a:ahLst/>
              <a:cxnLst>
                <a:cxn ang="0">
                  <a:pos x="95" y="70"/>
                </a:cxn>
                <a:cxn ang="0">
                  <a:pos x="111" y="72"/>
                </a:cxn>
                <a:cxn ang="0">
                  <a:pos x="97" y="58"/>
                </a:cxn>
                <a:cxn ang="0">
                  <a:pos x="87" y="51"/>
                </a:cxn>
                <a:cxn ang="0">
                  <a:pos x="105" y="19"/>
                </a:cxn>
                <a:cxn ang="0">
                  <a:pos x="136" y="34"/>
                </a:cxn>
                <a:cxn ang="0">
                  <a:pos x="132" y="17"/>
                </a:cxn>
                <a:cxn ang="0">
                  <a:pos x="138" y="3"/>
                </a:cxn>
                <a:cxn ang="0">
                  <a:pos x="176" y="37"/>
                </a:cxn>
                <a:cxn ang="0">
                  <a:pos x="204" y="39"/>
                </a:cxn>
                <a:cxn ang="0">
                  <a:pos x="239" y="22"/>
                </a:cxn>
                <a:cxn ang="0">
                  <a:pos x="262" y="13"/>
                </a:cxn>
                <a:cxn ang="0">
                  <a:pos x="294" y="43"/>
                </a:cxn>
                <a:cxn ang="0">
                  <a:pos x="285" y="67"/>
                </a:cxn>
                <a:cxn ang="0">
                  <a:pos x="261" y="81"/>
                </a:cxn>
                <a:cxn ang="0">
                  <a:pos x="278" y="90"/>
                </a:cxn>
                <a:cxn ang="0">
                  <a:pos x="274" y="111"/>
                </a:cxn>
                <a:cxn ang="0">
                  <a:pos x="231" y="157"/>
                </a:cxn>
                <a:cxn ang="0">
                  <a:pos x="220" y="185"/>
                </a:cxn>
                <a:cxn ang="0">
                  <a:pos x="260" y="168"/>
                </a:cxn>
                <a:cxn ang="0">
                  <a:pos x="278" y="189"/>
                </a:cxn>
                <a:cxn ang="0">
                  <a:pos x="290" y="216"/>
                </a:cxn>
                <a:cxn ang="0">
                  <a:pos x="286" y="238"/>
                </a:cxn>
                <a:cxn ang="0">
                  <a:pos x="316" y="218"/>
                </a:cxn>
                <a:cxn ang="0">
                  <a:pos x="328" y="274"/>
                </a:cxn>
                <a:cxn ang="0">
                  <a:pos x="318" y="324"/>
                </a:cxn>
                <a:cxn ang="0">
                  <a:pos x="320" y="355"/>
                </a:cxn>
                <a:cxn ang="0">
                  <a:pos x="294" y="376"/>
                </a:cxn>
                <a:cxn ang="0">
                  <a:pos x="264" y="400"/>
                </a:cxn>
                <a:cxn ang="0">
                  <a:pos x="225" y="385"/>
                </a:cxn>
                <a:cxn ang="0">
                  <a:pos x="226" y="360"/>
                </a:cxn>
                <a:cxn ang="0">
                  <a:pos x="227" y="400"/>
                </a:cxn>
                <a:cxn ang="0">
                  <a:pos x="234" y="431"/>
                </a:cxn>
                <a:cxn ang="0">
                  <a:pos x="204" y="460"/>
                </a:cxn>
                <a:cxn ang="0">
                  <a:pos x="185" y="446"/>
                </a:cxn>
                <a:cxn ang="0">
                  <a:pos x="165" y="408"/>
                </a:cxn>
                <a:cxn ang="0">
                  <a:pos x="133" y="357"/>
                </a:cxn>
                <a:cxn ang="0">
                  <a:pos x="99" y="312"/>
                </a:cxn>
                <a:cxn ang="0">
                  <a:pos x="73" y="292"/>
                </a:cxn>
                <a:cxn ang="0">
                  <a:pos x="58" y="293"/>
                </a:cxn>
                <a:cxn ang="0">
                  <a:pos x="41" y="265"/>
                </a:cxn>
                <a:cxn ang="0">
                  <a:pos x="1" y="220"/>
                </a:cxn>
                <a:cxn ang="0">
                  <a:pos x="16" y="162"/>
                </a:cxn>
                <a:cxn ang="0">
                  <a:pos x="50" y="177"/>
                </a:cxn>
                <a:cxn ang="0">
                  <a:pos x="79" y="222"/>
                </a:cxn>
                <a:cxn ang="0">
                  <a:pos x="98" y="214"/>
                </a:cxn>
                <a:cxn ang="0">
                  <a:pos x="120" y="202"/>
                </a:cxn>
                <a:cxn ang="0">
                  <a:pos x="120" y="172"/>
                </a:cxn>
                <a:cxn ang="0">
                  <a:pos x="131" y="194"/>
                </a:cxn>
                <a:cxn ang="0">
                  <a:pos x="131" y="164"/>
                </a:cxn>
                <a:cxn ang="0">
                  <a:pos x="109" y="145"/>
                </a:cxn>
                <a:cxn ang="0">
                  <a:pos x="133" y="137"/>
                </a:cxn>
                <a:cxn ang="0">
                  <a:pos x="133" y="123"/>
                </a:cxn>
                <a:cxn ang="0">
                  <a:pos x="120" y="107"/>
                </a:cxn>
                <a:cxn ang="0">
                  <a:pos x="92" y="122"/>
                </a:cxn>
                <a:cxn ang="0">
                  <a:pos x="65" y="76"/>
                </a:cxn>
              </a:cxnLst>
              <a:rect l="0" t="0" r="r" b="b"/>
              <a:pathLst>
                <a:path w="331" h="460">
                  <a:moveTo>
                    <a:pt x="71" y="71"/>
                  </a:moveTo>
                  <a:lnTo>
                    <a:pt x="74" y="68"/>
                  </a:lnTo>
                  <a:lnTo>
                    <a:pt x="77" y="66"/>
                  </a:lnTo>
                  <a:lnTo>
                    <a:pt x="81" y="66"/>
                  </a:lnTo>
                  <a:lnTo>
                    <a:pt x="84" y="66"/>
                  </a:lnTo>
                  <a:lnTo>
                    <a:pt x="88" y="66"/>
                  </a:lnTo>
                  <a:lnTo>
                    <a:pt x="91" y="68"/>
                  </a:lnTo>
                  <a:lnTo>
                    <a:pt x="95" y="70"/>
                  </a:lnTo>
                  <a:lnTo>
                    <a:pt x="97" y="73"/>
                  </a:lnTo>
                  <a:lnTo>
                    <a:pt x="100" y="78"/>
                  </a:lnTo>
                  <a:lnTo>
                    <a:pt x="104" y="81"/>
                  </a:lnTo>
                  <a:lnTo>
                    <a:pt x="105" y="83"/>
                  </a:lnTo>
                  <a:lnTo>
                    <a:pt x="106" y="84"/>
                  </a:lnTo>
                  <a:lnTo>
                    <a:pt x="108" y="81"/>
                  </a:lnTo>
                  <a:lnTo>
                    <a:pt x="111" y="78"/>
                  </a:lnTo>
                  <a:lnTo>
                    <a:pt x="111" y="72"/>
                  </a:lnTo>
                  <a:lnTo>
                    <a:pt x="109" y="66"/>
                  </a:lnTo>
                  <a:lnTo>
                    <a:pt x="108" y="63"/>
                  </a:lnTo>
                  <a:lnTo>
                    <a:pt x="107" y="62"/>
                  </a:lnTo>
                  <a:lnTo>
                    <a:pt x="106" y="60"/>
                  </a:lnTo>
                  <a:lnTo>
                    <a:pt x="105" y="60"/>
                  </a:lnTo>
                  <a:lnTo>
                    <a:pt x="103" y="60"/>
                  </a:lnTo>
                  <a:lnTo>
                    <a:pt x="99" y="60"/>
                  </a:lnTo>
                  <a:lnTo>
                    <a:pt x="97" y="58"/>
                  </a:lnTo>
                  <a:lnTo>
                    <a:pt x="95" y="56"/>
                  </a:lnTo>
                  <a:lnTo>
                    <a:pt x="92" y="53"/>
                  </a:lnTo>
                  <a:lnTo>
                    <a:pt x="90" y="50"/>
                  </a:lnTo>
                  <a:lnTo>
                    <a:pt x="90" y="51"/>
                  </a:lnTo>
                  <a:lnTo>
                    <a:pt x="89" y="51"/>
                  </a:lnTo>
                  <a:lnTo>
                    <a:pt x="89" y="53"/>
                  </a:lnTo>
                  <a:lnTo>
                    <a:pt x="88" y="53"/>
                  </a:lnTo>
                  <a:lnTo>
                    <a:pt x="87" y="51"/>
                  </a:lnTo>
                  <a:lnTo>
                    <a:pt x="84" y="48"/>
                  </a:lnTo>
                  <a:lnTo>
                    <a:pt x="85" y="42"/>
                  </a:lnTo>
                  <a:lnTo>
                    <a:pt x="87" y="37"/>
                  </a:lnTo>
                  <a:lnTo>
                    <a:pt x="89" y="32"/>
                  </a:lnTo>
                  <a:lnTo>
                    <a:pt x="92" y="29"/>
                  </a:lnTo>
                  <a:lnTo>
                    <a:pt x="96" y="25"/>
                  </a:lnTo>
                  <a:lnTo>
                    <a:pt x="100" y="22"/>
                  </a:lnTo>
                  <a:lnTo>
                    <a:pt x="105" y="19"/>
                  </a:lnTo>
                  <a:lnTo>
                    <a:pt x="111" y="19"/>
                  </a:lnTo>
                  <a:lnTo>
                    <a:pt x="116" y="19"/>
                  </a:lnTo>
                  <a:lnTo>
                    <a:pt x="121" y="21"/>
                  </a:lnTo>
                  <a:lnTo>
                    <a:pt x="124" y="23"/>
                  </a:lnTo>
                  <a:lnTo>
                    <a:pt x="129" y="26"/>
                  </a:lnTo>
                  <a:lnTo>
                    <a:pt x="131" y="29"/>
                  </a:lnTo>
                  <a:lnTo>
                    <a:pt x="133" y="32"/>
                  </a:lnTo>
                  <a:lnTo>
                    <a:pt x="136" y="34"/>
                  </a:lnTo>
                  <a:lnTo>
                    <a:pt x="138" y="37"/>
                  </a:lnTo>
                  <a:lnTo>
                    <a:pt x="140" y="34"/>
                  </a:lnTo>
                  <a:lnTo>
                    <a:pt x="141" y="31"/>
                  </a:lnTo>
                  <a:lnTo>
                    <a:pt x="141" y="26"/>
                  </a:lnTo>
                  <a:lnTo>
                    <a:pt x="140" y="22"/>
                  </a:lnTo>
                  <a:lnTo>
                    <a:pt x="138" y="21"/>
                  </a:lnTo>
                  <a:lnTo>
                    <a:pt x="136" y="18"/>
                  </a:lnTo>
                  <a:lnTo>
                    <a:pt x="132" y="17"/>
                  </a:lnTo>
                  <a:lnTo>
                    <a:pt x="129" y="16"/>
                  </a:lnTo>
                  <a:lnTo>
                    <a:pt x="125" y="16"/>
                  </a:lnTo>
                  <a:lnTo>
                    <a:pt x="124" y="15"/>
                  </a:lnTo>
                  <a:lnTo>
                    <a:pt x="124" y="13"/>
                  </a:lnTo>
                  <a:lnTo>
                    <a:pt x="126" y="10"/>
                  </a:lnTo>
                  <a:lnTo>
                    <a:pt x="129" y="9"/>
                  </a:lnTo>
                  <a:lnTo>
                    <a:pt x="131" y="7"/>
                  </a:lnTo>
                  <a:lnTo>
                    <a:pt x="138" y="3"/>
                  </a:lnTo>
                  <a:lnTo>
                    <a:pt x="145" y="0"/>
                  </a:lnTo>
                  <a:lnTo>
                    <a:pt x="148" y="7"/>
                  </a:lnTo>
                  <a:lnTo>
                    <a:pt x="153" y="14"/>
                  </a:lnTo>
                  <a:lnTo>
                    <a:pt x="157" y="21"/>
                  </a:lnTo>
                  <a:lnTo>
                    <a:pt x="164" y="27"/>
                  </a:lnTo>
                  <a:lnTo>
                    <a:pt x="168" y="30"/>
                  </a:lnTo>
                  <a:lnTo>
                    <a:pt x="172" y="33"/>
                  </a:lnTo>
                  <a:lnTo>
                    <a:pt x="176" y="37"/>
                  </a:lnTo>
                  <a:lnTo>
                    <a:pt x="180" y="38"/>
                  </a:lnTo>
                  <a:lnTo>
                    <a:pt x="185" y="37"/>
                  </a:lnTo>
                  <a:lnTo>
                    <a:pt x="187" y="35"/>
                  </a:lnTo>
                  <a:lnTo>
                    <a:pt x="190" y="35"/>
                  </a:lnTo>
                  <a:lnTo>
                    <a:pt x="195" y="38"/>
                  </a:lnTo>
                  <a:lnTo>
                    <a:pt x="197" y="40"/>
                  </a:lnTo>
                  <a:lnTo>
                    <a:pt x="201" y="41"/>
                  </a:lnTo>
                  <a:lnTo>
                    <a:pt x="204" y="39"/>
                  </a:lnTo>
                  <a:lnTo>
                    <a:pt x="206" y="35"/>
                  </a:lnTo>
                  <a:lnTo>
                    <a:pt x="210" y="33"/>
                  </a:lnTo>
                  <a:lnTo>
                    <a:pt x="214" y="31"/>
                  </a:lnTo>
                  <a:lnTo>
                    <a:pt x="220" y="31"/>
                  </a:lnTo>
                  <a:lnTo>
                    <a:pt x="225" y="30"/>
                  </a:lnTo>
                  <a:lnTo>
                    <a:pt x="230" y="29"/>
                  </a:lnTo>
                  <a:lnTo>
                    <a:pt x="235" y="25"/>
                  </a:lnTo>
                  <a:lnTo>
                    <a:pt x="239" y="22"/>
                  </a:lnTo>
                  <a:lnTo>
                    <a:pt x="244" y="17"/>
                  </a:lnTo>
                  <a:lnTo>
                    <a:pt x="247" y="13"/>
                  </a:lnTo>
                  <a:lnTo>
                    <a:pt x="251" y="8"/>
                  </a:lnTo>
                  <a:lnTo>
                    <a:pt x="253" y="8"/>
                  </a:lnTo>
                  <a:lnTo>
                    <a:pt x="254" y="10"/>
                  </a:lnTo>
                  <a:lnTo>
                    <a:pt x="258" y="13"/>
                  </a:lnTo>
                  <a:lnTo>
                    <a:pt x="259" y="13"/>
                  </a:lnTo>
                  <a:lnTo>
                    <a:pt x="262" y="13"/>
                  </a:lnTo>
                  <a:lnTo>
                    <a:pt x="266" y="13"/>
                  </a:lnTo>
                  <a:lnTo>
                    <a:pt x="271" y="15"/>
                  </a:lnTo>
                  <a:lnTo>
                    <a:pt x="275" y="17"/>
                  </a:lnTo>
                  <a:lnTo>
                    <a:pt x="279" y="21"/>
                  </a:lnTo>
                  <a:lnTo>
                    <a:pt x="283" y="24"/>
                  </a:lnTo>
                  <a:lnTo>
                    <a:pt x="287" y="30"/>
                  </a:lnTo>
                  <a:lnTo>
                    <a:pt x="291" y="37"/>
                  </a:lnTo>
                  <a:lnTo>
                    <a:pt x="294" y="43"/>
                  </a:lnTo>
                  <a:lnTo>
                    <a:pt x="296" y="50"/>
                  </a:lnTo>
                  <a:lnTo>
                    <a:pt x="297" y="54"/>
                  </a:lnTo>
                  <a:lnTo>
                    <a:pt x="296" y="56"/>
                  </a:lnTo>
                  <a:lnTo>
                    <a:pt x="296" y="59"/>
                  </a:lnTo>
                  <a:lnTo>
                    <a:pt x="294" y="62"/>
                  </a:lnTo>
                  <a:lnTo>
                    <a:pt x="292" y="64"/>
                  </a:lnTo>
                  <a:lnTo>
                    <a:pt x="290" y="65"/>
                  </a:lnTo>
                  <a:lnTo>
                    <a:pt x="285" y="67"/>
                  </a:lnTo>
                  <a:lnTo>
                    <a:pt x="280" y="67"/>
                  </a:lnTo>
                  <a:lnTo>
                    <a:pt x="275" y="67"/>
                  </a:lnTo>
                  <a:lnTo>
                    <a:pt x="270" y="70"/>
                  </a:lnTo>
                  <a:lnTo>
                    <a:pt x="270" y="72"/>
                  </a:lnTo>
                  <a:lnTo>
                    <a:pt x="269" y="74"/>
                  </a:lnTo>
                  <a:lnTo>
                    <a:pt x="267" y="76"/>
                  </a:lnTo>
                  <a:lnTo>
                    <a:pt x="264" y="79"/>
                  </a:lnTo>
                  <a:lnTo>
                    <a:pt x="261" y="81"/>
                  </a:lnTo>
                  <a:lnTo>
                    <a:pt x="259" y="83"/>
                  </a:lnTo>
                  <a:lnTo>
                    <a:pt x="259" y="84"/>
                  </a:lnTo>
                  <a:lnTo>
                    <a:pt x="259" y="86"/>
                  </a:lnTo>
                  <a:lnTo>
                    <a:pt x="262" y="87"/>
                  </a:lnTo>
                  <a:lnTo>
                    <a:pt x="268" y="87"/>
                  </a:lnTo>
                  <a:lnTo>
                    <a:pt x="271" y="87"/>
                  </a:lnTo>
                  <a:lnTo>
                    <a:pt x="274" y="87"/>
                  </a:lnTo>
                  <a:lnTo>
                    <a:pt x="278" y="90"/>
                  </a:lnTo>
                  <a:lnTo>
                    <a:pt x="284" y="97"/>
                  </a:lnTo>
                  <a:lnTo>
                    <a:pt x="285" y="100"/>
                  </a:lnTo>
                  <a:lnTo>
                    <a:pt x="287" y="103"/>
                  </a:lnTo>
                  <a:lnTo>
                    <a:pt x="287" y="106"/>
                  </a:lnTo>
                  <a:lnTo>
                    <a:pt x="286" y="108"/>
                  </a:lnTo>
                  <a:lnTo>
                    <a:pt x="284" y="110"/>
                  </a:lnTo>
                  <a:lnTo>
                    <a:pt x="280" y="111"/>
                  </a:lnTo>
                  <a:lnTo>
                    <a:pt x="274" y="111"/>
                  </a:lnTo>
                  <a:lnTo>
                    <a:pt x="268" y="112"/>
                  </a:lnTo>
                  <a:lnTo>
                    <a:pt x="263" y="113"/>
                  </a:lnTo>
                  <a:lnTo>
                    <a:pt x="259" y="116"/>
                  </a:lnTo>
                  <a:lnTo>
                    <a:pt x="252" y="123"/>
                  </a:lnTo>
                  <a:lnTo>
                    <a:pt x="245" y="135"/>
                  </a:lnTo>
                  <a:lnTo>
                    <a:pt x="240" y="144"/>
                  </a:lnTo>
                  <a:lnTo>
                    <a:pt x="235" y="153"/>
                  </a:lnTo>
                  <a:lnTo>
                    <a:pt x="231" y="157"/>
                  </a:lnTo>
                  <a:lnTo>
                    <a:pt x="228" y="161"/>
                  </a:lnTo>
                  <a:lnTo>
                    <a:pt x="223" y="164"/>
                  </a:lnTo>
                  <a:lnTo>
                    <a:pt x="220" y="168"/>
                  </a:lnTo>
                  <a:lnTo>
                    <a:pt x="217" y="173"/>
                  </a:lnTo>
                  <a:lnTo>
                    <a:pt x="215" y="180"/>
                  </a:lnTo>
                  <a:lnTo>
                    <a:pt x="215" y="182"/>
                  </a:lnTo>
                  <a:lnTo>
                    <a:pt x="217" y="184"/>
                  </a:lnTo>
                  <a:lnTo>
                    <a:pt x="220" y="185"/>
                  </a:lnTo>
                  <a:lnTo>
                    <a:pt x="225" y="184"/>
                  </a:lnTo>
                  <a:lnTo>
                    <a:pt x="229" y="178"/>
                  </a:lnTo>
                  <a:lnTo>
                    <a:pt x="234" y="173"/>
                  </a:lnTo>
                  <a:lnTo>
                    <a:pt x="238" y="169"/>
                  </a:lnTo>
                  <a:lnTo>
                    <a:pt x="243" y="167"/>
                  </a:lnTo>
                  <a:lnTo>
                    <a:pt x="247" y="165"/>
                  </a:lnTo>
                  <a:lnTo>
                    <a:pt x="253" y="165"/>
                  </a:lnTo>
                  <a:lnTo>
                    <a:pt x="260" y="168"/>
                  </a:lnTo>
                  <a:lnTo>
                    <a:pt x="267" y="170"/>
                  </a:lnTo>
                  <a:lnTo>
                    <a:pt x="271" y="172"/>
                  </a:lnTo>
                  <a:lnTo>
                    <a:pt x="276" y="176"/>
                  </a:lnTo>
                  <a:lnTo>
                    <a:pt x="277" y="177"/>
                  </a:lnTo>
                  <a:lnTo>
                    <a:pt x="279" y="179"/>
                  </a:lnTo>
                  <a:lnTo>
                    <a:pt x="279" y="181"/>
                  </a:lnTo>
                  <a:lnTo>
                    <a:pt x="280" y="184"/>
                  </a:lnTo>
                  <a:lnTo>
                    <a:pt x="278" y="189"/>
                  </a:lnTo>
                  <a:lnTo>
                    <a:pt x="275" y="194"/>
                  </a:lnTo>
                  <a:lnTo>
                    <a:pt x="274" y="195"/>
                  </a:lnTo>
                  <a:lnTo>
                    <a:pt x="274" y="197"/>
                  </a:lnTo>
                  <a:lnTo>
                    <a:pt x="276" y="201"/>
                  </a:lnTo>
                  <a:lnTo>
                    <a:pt x="282" y="205"/>
                  </a:lnTo>
                  <a:lnTo>
                    <a:pt x="286" y="209"/>
                  </a:lnTo>
                  <a:lnTo>
                    <a:pt x="290" y="213"/>
                  </a:lnTo>
                  <a:lnTo>
                    <a:pt x="290" y="216"/>
                  </a:lnTo>
                  <a:lnTo>
                    <a:pt x="290" y="218"/>
                  </a:lnTo>
                  <a:lnTo>
                    <a:pt x="288" y="221"/>
                  </a:lnTo>
                  <a:lnTo>
                    <a:pt x="286" y="225"/>
                  </a:lnTo>
                  <a:lnTo>
                    <a:pt x="284" y="227"/>
                  </a:lnTo>
                  <a:lnTo>
                    <a:pt x="283" y="230"/>
                  </a:lnTo>
                  <a:lnTo>
                    <a:pt x="282" y="235"/>
                  </a:lnTo>
                  <a:lnTo>
                    <a:pt x="282" y="239"/>
                  </a:lnTo>
                  <a:lnTo>
                    <a:pt x="286" y="238"/>
                  </a:lnTo>
                  <a:lnTo>
                    <a:pt x="290" y="237"/>
                  </a:lnTo>
                  <a:lnTo>
                    <a:pt x="292" y="236"/>
                  </a:lnTo>
                  <a:lnTo>
                    <a:pt x="294" y="234"/>
                  </a:lnTo>
                  <a:lnTo>
                    <a:pt x="300" y="228"/>
                  </a:lnTo>
                  <a:lnTo>
                    <a:pt x="304" y="222"/>
                  </a:lnTo>
                  <a:lnTo>
                    <a:pt x="309" y="218"/>
                  </a:lnTo>
                  <a:lnTo>
                    <a:pt x="315" y="216"/>
                  </a:lnTo>
                  <a:lnTo>
                    <a:pt x="316" y="218"/>
                  </a:lnTo>
                  <a:lnTo>
                    <a:pt x="318" y="220"/>
                  </a:lnTo>
                  <a:lnTo>
                    <a:pt x="319" y="230"/>
                  </a:lnTo>
                  <a:lnTo>
                    <a:pt x="320" y="241"/>
                  </a:lnTo>
                  <a:lnTo>
                    <a:pt x="323" y="251"/>
                  </a:lnTo>
                  <a:lnTo>
                    <a:pt x="327" y="260"/>
                  </a:lnTo>
                  <a:lnTo>
                    <a:pt x="329" y="265"/>
                  </a:lnTo>
                  <a:lnTo>
                    <a:pt x="331" y="269"/>
                  </a:lnTo>
                  <a:lnTo>
                    <a:pt x="328" y="274"/>
                  </a:lnTo>
                  <a:lnTo>
                    <a:pt x="325" y="277"/>
                  </a:lnTo>
                  <a:lnTo>
                    <a:pt x="320" y="281"/>
                  </a:lnTo>
                  <a:lnTo>
                    <a:pt x="316" y="283"/>
                  </a:lnTo>
                  <a:lnTo>
                    <a:pt x="313" y="285"/>
                  </a:lnTo>
                  <a:lnTo>
                    <a:pt x="312" y="287"/>
                  </a:lnTo>
                  <a:lnTo>
                    <a:pt x="315" y="303"/>
                  </a:lnTo>
                  <a:lnTo>
                    <a:pt x="319" y="319"/>
                  </a:lnTo>
                  <a:lnTo>
                    <a:pt x="318" y="324"/>
                  </a:lnTo>
                  <a:lnTo>
                    <a:pt x="317" y="328"/>
                  </a:lnTo>
                  <a:lnTo>
                    <a:pt x="316" y="333"/>
                  </a:lnTo>
                  <a:lnTo>
                    <a:pt x="316" y="336"/>
                  </a:lnTo>
                  <a:lnTo>
                    <a:pt x="316" y="339"/>
                  </a:lnTo>
                  <a:lnTo>
                    <a:pt x="317" y="340"/>
                  </a:lnTo>
                  <a:lnTo>
                    <a:pt x="318" y="343"/>
                  </a:lnTo>
                  <a:lnTo>
                    <a:pt x="320" y="349"/>
                  </a:lnTo>
                  <a:lnTo>
                    <a:pt x="320" y="355"/>
                  </a:lnTo>
                  <a:lnTo>
                    <a:pt x="319" y="359"/>
                  </a:lnTo>
                  <a:lnTo>
                    <a:pt x="317" y="363"/>
                  </a:lnTo>
                  <a:lnTo>
                    <a:pt x="315" y="367"/>
                  </a:lnTo>
                  <a:lnTo>
                    <a:pt x="312" y="371"/>
                  </a:lnTo>
                  <a:lnTo>
                    <a:pt x="310" y="373"/>
                  </a:lnTo>
                  <a:lnTo>
                    <a:pt x="302" y="372"/>
                  </a:lnTo>
                  <a:lnTo>
                    <a:pt x="295" y="373"/>
                  </a:lnTo>
                  <a:lnTo>
                    <a:pt x="294" y="376"/>
                  </a:lnTo>
                  <a:lnTo>
                    <a:pt x="294" y="381"/>
                  </a:lnTo>
                  <a:lnTo>
                    <a:pt x="292" y="384"/>
                  </a:lnTo>
                  <a:lnTo>
                    <a:pt x="291" y="387"/>
                  </a:lnTo>
                  <a:lnTo>
                    <a:pt x="290" y="389"/>
                  </a:lnTo>
                  <a:lnTo>
                    <a:pt x="286" y="392"/>
                  </a:lnTo>
                  <a:lnTo>
                    <a:pt x="280" y="396"/>
                  </a:lnTo>
                  <a:lnTo>
                    <a:pt x="272" y="399"/>
                  </a:lnTo>
                  <a:lnTo>
                    <a:pt x="264" y="400"/>
                  </a:lnTo>
                  <a:lnTo>
                    <a:pt x="255" y="401"/>
                  </a:lnTo>
                  <a:lnTo>
                    <a:pt x="246" y="400"/>
                  </a:lnTo>
                  <a:lnTo>
                    <a:pt x="238" y="399"/>
                  </a:lnTo>
                  <a:lnTo>
                    <a:pt x="235" y="397"/>
                  </a:lnTo>
                  <a:lnTo>
                    <a:pt x="231" y="395"/>
                  </a:lnTo>
                  <a:lnTo>
                    <a:pt x="228" y="392"/>
                  </a:lnTo>
                  <a:lnTo>
                    <a:pt x="226" y="390"/>
                  </a:lnTo>
                  <a:lnTo>
                    <a:pt x="225" y="385"/>
                  </a:lnTo>
                  <a:lnTo>
                    <a:pt x="223" y="382"/>
                  </a:lnTo>
                  <a:lnTo>
                    <a:pt x="223" y="377"/>
                  </a:lnTo>
                  <a:lnTo>
                    <a:pt x="225" y="374"/>
                  </a:lnTo>
                  <a:lnTo>
                    <a:pt x="225" y="369"/>
                  </a:lnTo>
                  <a:lnTo>
                    <a:pt x="226" y="366"/>
                  </a:lnTo>
                  <a:lnTo>
                    <a:pt x="226" y="364"/>
                  </a:lnTo>
                  <a:lnTo>
                    <a:pt x="226" y="361"/>
                  </a:lnTo>
                  <a:lnTo>
                    <a:pt x="226" y="360"/>
                  </a:lnTo>
                  <a:lnTo>
                    <a:pt x="223" y="360"/>
                  </a:lnTo>
                  <a:lnTo>
                    <a:pt x="220" y="366"/>
                  </a:lnTo>
                  <a:lnTo>
                    <a:pt x="218" y="373"/>
                  </a:lnTo>
                  <a:lnTo>
                    <a:pt x="217" y="382"/>
                  </a:lnTo>
                  <a:lnTo>
                    <a:pt x="217" y="388"/>
                  </a:lnTo>
                  <a:lnTo>
                    <a:pt x="219" y="392"/>
                  </a:lnTo>
                  <a:lnTo>
                    <a:pt x="222" y="396"/>
                  </a:lnTo>
                  <a:lnTo>
                    <a:pt x="227" y="400"/>
                  </a:lnTo>
                  <a:lnTo>
                    <a:pt x="228" y="403"/>
                  </a:lnTo>
                  <a:lnTo>
                    <a:pt x="229" y="405"/>
                  </a:lnTo>
                  <a:lnTo>
                    <a:pt x="230" y="410"/>
                  </a:lnTo>
                  <a:lnTo>
                    <a:pt x="233" y="414"/>
                  </a:lnTo>
                  <a:lnTo>
                    <a:pt x="235" y="416"/>
                  </a:lnTo>
                  <a:lnTo>
                    <a:pt x="236" y="420"/>
                  </a:lnTo>
                  <a:lnTo>
                    <a:pt x="236" y="423"/>
                  </a:lnTo>
                  <a:lnTo>
                    <a:pt x="234" y="431"/>
                  </a:lnTo>
                  <a:lnTo>
                    <a:pt x="229" y="439"/>
                  </a:lnTo>
                  <a:lnTo>
                    <a:pt x="223" y="446"/>
                  </a:lnTo>
                  <a:lnTo>
                    <a:pt x="219" y="452"/>
                  </a:lnTo>
                  <a:lnTo>
                    <a:pt x="215" y="455"/>
                  </a:lnTo>
                  <a:lnTo>
                    <a:pt x="211" y="457"/>
                  </a:lnTo>
                  <a:lnTo>
                    <a:pt x="209" y="458"/>
                  </a:lnTo>
                  <a:lnTo>
                    <a:pt x="206" y="460"/>
                  </a:lnTo>
                  <a:lnTo>
                    <a:pt x="204" y="460"/>
                  </a:lnTo>
                  <a:lnTo>
                    <a:pt x="202" y="458"/>
                  </a:lnTo>
                  <a:lnTo>
                    <a:pt x="199" y="456"/>
                  </a:lnTo>
                  <a:lnTo>
                    <a:pt x="198" y="454"/>
                  </a:lnTo>
                  <a:lnTo>
                    <a:pt x="196" y="450"/>
                  </a:lnTo>
                  <a:lnTo>
                    <a:pt x="195" y="447"/>
                  </a:lnTo>
                  <a:lnTo>
                    <a:pt x="191" y="445"/>
                  </a:lnTo>
                  <a:lnTo>
                    <a:pt x="188" y="444"/>
                  </a:lnTo>
                  <a:lnTo>
                    <a:pt x="185" y="446"/>
                  </a:lnTo>
                  <a:lnTo>
                    <a:pt x="180" y="447"/>
                  </a:lnTo>
                  <a:lnTo>
                    <a:pt x="177" y="444"/>
                  </a:lnTo>
                  <a:lnTo>
                    <a:pt x="174" y="438"/>
                  </a:lnTo>
                  <a:lnTo>
                    <a:pt x="173" y="432"/>
                  </a:lnTo>
                  <a:lnTo>
                    <a:pt x="172" y="429"/>
                  </a:lnTo>
                  <a:lnTo>
                    <a:pt x="171" y="418"/>
                  </a:lnTo>
                  <a:lnTo>
                    <a:pt x="168" y="409"/>
                  </a:lnTo>
                  <a:lnTo>
                    <a:pt x="165" y="408"/>
                  </a:lnTo>
                  <a:lnTo>
                    <a:pt x="163" y="406"/>
                  </a:lnTo>
                  <a:lnTo>
                    <a:pt x="160" y="399"/>
                  </a:lnTo>
                  <a:lnTo>
                    <a:pt x="158" y="393"/>
                  </a:lnTo>
                  <a:lnTo>
                    <a:pt x="155" y="385"/>
                  </a:lnTo>
                  <a:lnTo>
                    <a:pt x="152" y="379"/>
                  </a:lnTo>
                  <a:lnTo>
                    <a:pt x="147" y="373"/>
                  </a:lnTo>
                  <a:lnTo>
                    <a:pt x="142" y="367"/>
                  </a:lnTo>
                  <a:lnTo>
                    <a:pt x="133" y="357"/>
                  </a:lnTo>
                  <a:lnTo>
                    <a:pt x="124" y="346"/>
                  </a:lnTo>
                  <a:lnTo>
                    <a:pt x="120" y="338"/>
                  </a:lnTo>
                  <a:lnTo>
                    <a:pt x="117" y="328"/>
                  </a:lnTo>
                  <a:lnTo>
                    <a:pt x="116" y="324"/>
                  </a:lnTo>
                  <a:lnTo>
                    <a:pt x="115" y="320"/>
                  </a:lnTo>
                  <a:lnTo>
                    <a:pt x="113" y="317"/>
                  </a:lnTo>
                  <a:lnTo>
                    <a:pt x="109" y="315"/>
                  </a:lnTo>
                  <a:lnTo>
                    <a:pt x="99" y="312"/>
                  </a:lnTo>
                  <a:lnTo>
                    <a:pt x="89" y="310"/>
                  </a:lnTo>
                  <a:lnTo>
                    <a:pt x="88" y="307"/>
                  </a:lnTo>
                  <a:lnTo>
                    <a:pt x="87" y="303"/>
                  </a:lnTo>
                  <a:lnTo>
                    <a:pt x="83" y="295"/>
                  </a:lnTo>
                  <a:lnTo>
                    <a:pt x="80" y="289"/>
                  </a:lnTo>
                  <a:lnTo>
                    <a:pt x="77" y="287"/>
                  </a:lnTo>
                  <a:lnTo>
                    <a:pt x="75" y="289"/>
                  </a:lnTo>
                  <a:lnTo>
                    <a:pt x="73" y="292"/>
                  </a:lnTo>
                  <a:lnTo>
                    <a:pt x="69" y="296"/>
                  </a:lnTo>
                  <a:lnTo>
                    <a:pt x="67" y="300"/>
                  </a:lnTo>
                  <a:lnTo>
                    <a:pt x="66" y="301"/>
                  </a:lnTo>
                  <a:lnTo>
                    <a:pt x="65" y="300"/>
                  </a:lnTo>
                  <a:lnTo>
                    <a:pt x="64" y="299"/>
                  </a:lnTo>
                  <a:lnTo>
                    <a:pt x="63" y="296"/>
                  </a:lnTo>
                  <a:lnTo>
                    <a:pt x="60" y="295"/>
                  </a:lnTo>
                  <a:lnTo>
                    <a:pt x="58" y="293"/>
                  </a:lnTo>
                  <a:lnTo>
                    <a:pt x="55" y="291"/>
                  </a:lnTo>
                  <a:lnTo>
                    <a:pt x="50" y="291"/>
                  </a:lnTo>
                  <a:lnTo>
                    <a:pt x="47" y="289"/>
                  </a:lnTo>
                  <a:lnTo>
                    <a:pt x="46" y="286"/>
                  </a:lnTo>
                  <a:lnTo>
                    <a:pt x="44" y="284"/>
                  </a:lnTo>
                  <a:lnTo>
                    <a:pt x="43" y="277"/>
                  </a:lnTo>
                  <a:lnTo>
                    <a:pt x="42" y="270"/>
                  </a:lnTo>
                  <a:lnTo>
                    <a:pt x="41" y="265"/>
                  </a:lnTo>
                  <a:lnTo>
                    <a:pt x="40" y="261"/>
                  </a:lnTo>
                  <a:lnTo>
                    <a:pt x="38" y="258"/>
                  </a:lnTo>
                  <a:lnTo>
                    <a:pt x="34" y="254"/>
                  </a:lnTo>
                  <a:lnTo>
                    <a:pt x="24" y="246"/>
                  </a:lnTo>
                  <a:lnTo>
                    <a:pt x="12" y="237"/>
                  </a:lnTo>
                  <a:lnTo>
                    <a:pt x="8" y="231"/>
                  </a:lnTo>
                  <a:lnTo>
                    <a:pt x="5" y="226"/>
                  </a:lnTo>
                  <a:lnTo>
                    <a:pt x="1" y="220"/>
                  </a:lnTo>
                  <a:lnTo>
                    <a:pt x="0" y="214"/>
                  </a:lnTo>
                  <a:lnTo>
                    <a:pt x="0" y="210"/>
                  </a:lnTo>
                  <a:lnTo>
                    <a:pt x="1" y="205"/>
                  </a:lnTo>
                  <a:lnTo>
                    <a:pt x="3" y="192"/>
                  </a:lnTo>
                  <a:lnTo>
                    <a:pt x="7" y="176"/>
                  </a:lnTo>
                  <a:lnTo>
                    <a:pt x="10" y="169"/>
                  </a:lnTo>
                  <a:lnTo>
                    <a:pt x="14" y="164"/>
                  </a:lnTo>
                  <a:lnTo>
                    <a:pt x="16" y="162"/>
                  </a:lnTo>
                  <a:lnTo>
                    <a:pt x="19" y="161"/>
                  </a:lnTo>
                  <a:lnTo>
                    <a:pt x="23" y="160"/>
                  </a:lnTo>
                  <a:lnTo>
                    <a:pt x="27" y="160"/>
                  </a:lnTo>
                  <a:lnTo>
                    <a:pt x="32" y="160"/>
                  </a:lnTo>
                  <a:lnTo>
                    <a:pt x="38" y="161"/>
                  </a:lnTo>
                  <a:lnTo>
                    <a:pt x="42" y="163"/>
                  </a:lnTo>
                  <a:lnTo>
                    <a:pt x="46" y="165"/>
                  </a:lnTo>
                  <a:lnTo>
                    <a:pt x="50" y="177"/>
                  </a:lnTo>
                  <a:lnTo>
                    <a:pt x="56" y="188"/>
                  </a:lnTo>
                  <a:lnTo>
                    <a:pt x="62" y="195"/>
                  </a:lnTo>
                  <a:lnTo>
                    <a:pt x="66" y="203"/>
                  </a:lnTo>
                  <a:lnTo>
                    <a:pt x="68" y="210"/>
                  </a:lnTo>
                  <a:lnTo>
                    <a:pt x="72" y="216"/>
                  </a:lnTo>
                  <a:lnTo>
                    <a:pt x="73" y="218"/>
                  </a:lnTo>
                  <a:lnTo>
                    <a:pt x="75" y="220"/>
                  </a:lnTo>
                  <a:lnTo>
                    <a:pt x="79" y="222"/>
                  </a:lnTo>
                  <a:lnTo>
                    <a:pt x="82" y="224"/>
                  </a:lnTo>
                  <a:lnTo>
                    <a:pt x="87" y="225"/>
                  </a:lnTo>
                  <a:lnTo>
                    <a:pt x="89" y="225"/>
                  </a:lnTo>
                  <a:lnTo>
                    <a:pt x="91" y="224"/>
                  </a:lnTo>
                  <a:lnTo>
                    <a:pt x="91" y="222"/>
                  </a:lnTo>
                  <a:lnTo>
                    <a:pt x="92" y="219"/>
                  </a:lnTo>
                  <a:lnTo>
                    <a:pt x="95" y="216"/>
                  </a:lnTo>
                  <a:lnTo>
                    <a:pt x="98" y="214"/>
                  </a:lnTo>
                  <a:lnTo>
                    <a:pt x="100" y="213"/>
                  </a:lnTo>
                  <a:lnTo>
                    <a:pt x="107" y="216"/>
                  </a:lnTo>
                  <a:lnTo>
                    <a:pt x="112" y="216"/>
                  </a:lnTo>
                  <a:lnTo>
                    <a:pt x="116" y="216"/>
                  </a:lnTo>
                  <a:lnTo>
                    <a:pt x="119" y="214"/>
                  </a:lnTo>
                  <a:lnTo>
                    <a:pt x="120" y="211"/>
                  </a:lnTo>
                  <a:lnTo>
                    <a:pt x="121" y="208"/>
                  </a:lnTo>
                  <a:lnTo>
                    <a:pt x="120" y="202"/>
                  </a:lnTo>
                  <a:lnTo>
                    <a:pt x="119" y="195"/>
                  </a:lnTo>
                  <a:lnTo>
                    <a:pt x="117" y="190"/>
                  </a:lnTo>
                  <a:lnTo>
                    <a:pt x="115" y="186"/>
                  </a:lnTo>
                  <a:lnTo>
                    <a:pt x="114" y="181"/>
                  </a:lnTo>
                  <a:lnTo>
                    <a:pt x="115" y="176"/>
                  </a:lnTo>
                  <a:lnTo>
                    <a:pt x="116" y="172"/>
                  </a:lnTo>
                  <a:lnTo>
                    <a:pt x="117" y="171"/>
                  </a:lnTo>
                  <a:lnTo>
                    <a:pt x="120" y="172"/>
                  </a:lnTo>
                  <a:lnTo>
                    <a:pt x="121" y="174"/>
                  </a:lnTo>
                  <a:lnTo>
                    <a:pt x="123" y="179"/>
                  </a:lnTo>
                  <a:lnTo>
                    <a:pt x="124" y="184"/>
                  </a:lnTo>
                  <a:lnTo>
                    <a:pt x="125" y="188"/>
                  </a:lnTo>
                  <a:lnTo>
                    <a:pt x="126" y="193"/>
                  </a:lnTo>
                  <a:lnTo>
                    <a:pt x="129" y="194"/>
                  </a:lnTo>
                  <a:lnTo>
                    <a:pt x="130" y="195"/>
                  </a:lnTo>
                  <a:lnTo>
                    <a:pt x="131" y="194"/>
                  </a:lnTo>
                  <a:lnTo>
                    <a:pt x="132" y="193"/>
                  </a:lnTo>
                  <a:lnTo>
                    <a:pt x="134" y="188"/>
                  </a:lnTo>
                  <a:lnTo>
                    <a:pt x="136" y="186"/>
                  </a:lnTo>
                  <a:lnTo>
                    <a:pt x="136" y="180"/>
                  </a:lnTo>
                  <a:lnTo>
                    <a:pt x="136" y="177"/>
                  </a:lnTo>
                  <a:lnTo>
                    <a:pt x="134" y="172"/>
                  </a:lnTo>
                  <a:lnTo>
                    <a:pt x="132" y="168"/>
                  </a:lnTo>
                  <a:lnTo>
                    <a:pt x="131" y="164"/>
                  </a:lnTo>
                  <a:lnTo>
                    <a:pt x="129" y="159"/>
                  </a:lnTo>
                  <a:lnTo>
                    <a:pt x="125" y="154"/>
                  </a:lnTo>
                  <a:lnTo>
                    <a:pt x="122" y="152"/>
                  </a:lnTo>
                  <a:lnTo>
                    <a:pt x="119" y="154"/>
                  </a:lnTo>
                  <a:lnTo>
                    <a:pt x="116" y="156"/>
                  </a:lnTo>
                  <a:lnTo>
                    <a:pt x="114" y="154"/>
                  </a:lnTo>
                  <a:lnTo>
                    <a:pt x="112" y="152"/>
                  </a:lnTo>
                  <a:lnTo>
                    <a:pt x="109" y="145"/>
                  </a:lnTo>
                  <a:lnTo>
                    <a:pt x="111" y="138"/>
                  </a:lnTo>
                  <a:lnTo>
                    <a:pt x="113" y="131"/>
                  </a:lnTo>
                  <a:lnTo>
                    <a:pt x="116" y="127"/>
                  </a:lnTo>
                  <a:lnTo>
                    <a:pt x="120" y="127"/>
                  </a:lnTo>
                  <a:lnTo>
                    <a:pt x="122" y="127"/>
                  </a:lnTo>
                  <a:lnTo>
                    <a:pt x="128" y="130"/>
                  </a:lnTo>
                  <a:lnTo>
                    <a:pt x="131" y="135"/>
                  </a:lnTo>
                  <a:lnTo>
                    <a:pt x="133" y="137"/>
                  </a:lnTo>
                  <a:lnTo>
                    <a:pt x="136" y="139"/>
                  </a:lnTo>
                  <a:lnTo>
                    <a:pt x="139" y="139"/>
                  </a:lnTo>
                  <a:lnTo>
                    <a:pt x="142" y="138"/>
                  </a:lnTo>
                  <a:lnTo>
                    <a:pt x="144" y="136"/>
                  </a:lnTo>
                  <a:lnTo>
                    <a:pt x="145" y="133"/>
                  </a:lnTo>
                  <a:lnTo>
                    <a:pt x="142" y="131"/>
                  </a:lnTo>
                  <a:lnTo>
                    <a:pt x="138" y="128"/>
                  </a:lnTo>
                  <a:lnTo>
                    <a:pt x="133" y="123"/>
                  </a:lnTo>
                  <a:lnTo>
                    <a:pt x="129" y="116"/>
                  </a:lnTo>
                  <a:lnTo>
                    <a:pt x="128" y="113"/>
                  </a:lnTo>
                  <a:lnTo>
                    <a:pt x="125" y="110"/>
                  </a:lnTo>
                  <a:lnTo>
                    <a:pt x="124" y="107"/>
                  </a:lnTo>
                  <a:lnTo>
                    <a:pt x="123" y="105"/>
                  </a:lnTo>
                  <a:lnTo>
                    <a:pt x="122" y="104"/>
                  </a:lnTo>
                  <a:lnTo>
                    <a:pt x="121" y="105"/>
                  </a:lnTo>
                  <a:lnTo>
                    <a:pt x="120" y="107"/>
                  </a:lnTo>
                  <a:lnTo>
                    <a:pt x="120" y="111"/>
                  </a:lnTo>
                  <a:lnTo>
                    <a:pt x="119" y="115"/>
                  </a:lnTo>
                  <a:lnTo>
                    <a:pt x="115" y="120"/>
                  </a:lnTo>
                  <a:lnTo>
                    <a:pt x="112" y="122"/>
                  </a:lnTo>
                  <a:lnTo>
                    <a:pt x="107" y="124"/>
                  </a:lnTo>
                  <a:lnTo>
                    <a:pt x="103" y="124"/>
                  </a:lnTo>
                  <a:lnTo>
                    <a:pt x="98" y="124"/>
                  </a:lnTo>
                  <a:lnTo>
                    <a:pt x="92" y="122"/>
                  </a:lnTo>
                  <a:lnTo>
                    <a:pt x="88" y="120"/>
                  </a:lnTo>
                  <a:lnTo>
                    <a:pt x="75" y="110"/>
                  </a:lnTo>
                  <a:lnTo>
                    <a:pt x="64" y="97"/>
                  </a:lnTo>
                  <a:lnTo>
                    <a:pt x="62" y="92"/>
                  </a:lnTo>
                  <a:lnTo>
                    <a:pt x="60" y="89"/>
                  </a:lnTo>
                  <a:lnTo>
                    <a:pt x="60" y="86"/>
                  </a:lnTo>
                  <a:lnTo>
                    <a:pt x="62" y="82"/>
                  </a:lnTo>
                  <a:lnTo>
                    <a:pt x="65" y="76"/>
                  </a:lnTo>
                  <a:lnTo>
                    <a:pt x="71" y="71"/>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8" name="Freeform 655"/>
            <p:cNvSpPr>
              <a:spLocks/>
            </p:cNvSpPr>
            <p:nvPr/>
          </p:nvSpPr>
          <p:spPr bwMode="gray">
            <a:xfrm>
              <a:off x="3267075" y="2644776"/>
              <a:ext cx="104775" cy="146050"/>
            </a:xfrm>
            <a:custGeom>
              <a:avLst/>
              <a:gdLst/>
              <a:ahLst/>
              <a:cxnLst>
                <a:cxn ang="0">
                  <a:pos x="95" y="70"/>
                </a:cxn>
                <a:cxn ang="0">
                  <a:pos x="111" y="72"/>
                </a:cxn>
                <a:cxn ang="0">
                  <a:pos x="97" y="58"/>
                </a:cxn>
                <a:cxn ang="0">
                  <a:pos x="87" y="51"/>
                </a:cxn>
                <a:cxn ang="0">
                  <a:pos x="105" y="19"/>
                </a:cxn>
                <a:cxn ang="0">
                  <a:pos x="136" y="34"/>
                </a:cxn>
                <a:cxn ang="0">
                  <a:pos x="132" y="17"/>
                </a:cxn>
                <a:cxn ang="0">
                  <a:pos x="138" y="3"/>
                </a:cxn>
                <a:cxn ang="0">
                  <a:pos x="176" y="37"/>
                </a:cxn>
                <a:cxn ang="0">
                  <a:pos x="204" y="39"/>
                </a:cxn>
                <a:cxn ang="0">
                  <a:pos x="239" y="22"/>
                </a:cxn>
                <a:cxn ang="0">
                  <a:pos x="262" y="13"/>
                </a:cxn>
                <a:cxn ang="0">
                  <a:pos x="294" y="43"/>
                </a:cxn>
                <a:cxn ang="0">
                  <a:pos x="285" y="67"/>
                </a:cxn>
                <a:cxn ang="0">
                  <a:pos x="261" y="81"/>
                </a:cxn>
                <a:cxn ang="0">
                  <a:pos x="278" y="90"/>
                </a:cxn>
                <a:cxn ang="0">
                  <a:pos x="274" y="111"/>
                </a:cxn>
                <a:cxn ang="0">
                  <a:pos x="231" y="157"/>
                </a:cxn>
                <a:cxn ang="0">
                  <a:pos x="220" y="185"/>
                </a:cxn>
                <a:cxn ang="0">
                  <a:pos x="260" y="168"/>
                </a:cxn>
                <a:cxn ang="0">
                  <a:pos x="278" y="189"/>
                </a:cxn>
                <a:cxn ang="0">
                  <a:pos x="290" y="216"/>
                </a:cxn>
                <a:cxn ang="0">
                  <a:pos x="286" y="238"/>
                </a:cxn>
                <a:cxn ang="0">
                  <a:pos x="316" y="218"/>
                </a:cxn>
                <a:cxn ang="0">
                  <a:pos x="328" y="274"/>
                </a:cxn>
                <a:cxn ang="0">
                  <a:pos x="318" y="324"/>
                </a:cxn>
                <a:cxn ang="0">
                  <a:pos x="320" y="355"/>
                </a:cxn>
                <a:cxn ang="0">
                  <a:pos x="294" y="376"/>
                </a:cxn>
                <a:cxn ang="0">
                  <a:pos x="264" y="400"/>
                </a:cxn>
                <a:cxn ang="0">
                  <a:pos x="225" y="385"/>
                </a:cxn>
                <a:cxn ang="0">
                  <a:pos x="226" y="360"/>
                </a:cxn>
                <a:cxn ang="0">
                  <a:pos x="227" y="400"/>
                </a:cxn>
                <a:cxn ang="0">
                  <a:pos x="234" y="431"/>
                </a:cxn>
                <a:cxn ang="0">
                  <a:pos x="204" y="460"/>
                </a:cxn>
                <a:cxn ang="0">
                  <a:pos x="185" y="446"/>
                </a:cxn>
                <a:cxn ang="0">
                  <a:pos x="165" y="408"/>
                </a:cxn>
                <a:cxn ang="0">
                  <a:pos x="133" y="357"/>
                </a:cxn>
                <a:cxn ang="0">
                  <a:pos x="99" y="312"/>
                </a:cxn>
                <a:cxn ang="0">
                  <a:pos x="73" y="292"/>
                </a:cxn>
                <a:cxn ang="0">
                  <a:pos x="58" y="293"/>
                </a:cxn>
                <a:cxn ang="0">
                  <a:pos x="41" y="265"/>
                </a:cxn>
                <a:cxn ang="0">
                  <a:pos x="1" y="220"/>
                </a:cxn>
                <a:cxn ang="0">
                  <a:pos x="16" y="162"/>
                </a:cxn>
                <a:cxn ang="0">
                  <a:pos x="50" y="177"/>
                </a:cxn>
                <a:cxn ang="0">
                  <a:pos x="79" y="222"/>
                </a:cxn>
                <a:cxn ang="0">
                  <a:pos x="98" y="214"/>
                </a:cxn>
                <a:cxn ang="0">
                  <a:pos x="120" y="202"/>
                </a:cxn>
                <a:cxn ang="0">
                  <a:pos x="120" y="172"/>
                </a:cxn>
                <a:cxn ang="0">
                  <a:pos x="131" y="194"/>
                </a:cxn>
                <a:cxn ang="0">
                  <a:pos x="131" y="164"/>
                </a:cxn>
                <a:cxn ang="0">
                  <a:pos x="109" y="145"/>
                </a:cxn>
                <a:cxn ang="0">
                  <a:pos x="133" y="137"/>
                </a:cxn>
                <a:cxn ang="0">
                  <a:pos x="133" y="123"/>
                </a:cxn>
                <a:cxn ang="0">
                  <a:pos x="120" y="107"/>
                </a:cxn>
                <a:cxn ang="0">
                  <a:pos x="92" y="122"/>
                </a:cxn>
                <a:cxn ang="0">
                  <a:pos x="65" y="76"/>
                </a:cxn>
              </a:cxnLst>
              <a:rect l="0" t="0" r="r" b="b"/>
              <a:pathLst>
                <a:path w="331" h="460">
                  <a:moveTo>
                    <a:pt x="71" y="71"/>
                  </a:moveTo>
                  <a:lnTo>
                    <a:pt x="74" y="68"/>
                  </a:lnTo>
                  <a:lnTo>
                    <a:pt x="77" y="66"/>
                  </a:lnTo>
                  <a:lnTo>
                    <a:pt x="81" y="66"/>
                  </a:lnTo>
                  <a:lnTo>
                    <a:pt x="84" y="66"/>
                  </a:lnTo>
                  <a:lnTo>
                    <a:pt x="88" y="66"/>
                  </a:lnTo>
                  <a:lnTo>
                    <a:pt x="91" y="68"/>
                  </a:lnTo>
                  <a:lnTo>
                    <a:pt x="95" y="70"/>
                  </a:lnTo>
                  <a:lnTo>
                    <a:pt x="97" y="73"/>
                  </a:lnTo>
                  <a:lnTo>
                    <a:pt x="100" y="78"/>
                  </a:lnTo>
                  <a:lnTo>
                    <a:pt x="104" y="81"/>
                  </a:lnTo>
                  <a:lnTo>
                    <a:pt x="105" y="83"/>
                  </a:lnTo>
                  <a:lnTo>
                    <a:pt x="106" y="84"/>
                  </a:lnTo>
                  <a:lnTo>
                    <a:pt x="108" y="81"/>
                  </a:lnTo>
                  <a:lnTo>
                    <a:pt x="111" y="78"/>
                  </a:lnTo>
                  <a:lnTo>
                    <a:pt x="111" y="72"/>
                  </a:lnTo>
                  <a:lnTo>
                    <a:pt x="109" y="66"/>
                  </a:lnTo>
                  <a:lnTo>
                    <a:pt x="108" y="63"/>
                  </a:lnTo>
                  <a:lnTo>
                    <a:pt x="107" y="62"/>
                  </a:lnTo>
                  <a:lnTo>
                    <a:pt x="106" y="60"/>
                  </a:lnTo>
                  <a:lnTo>
                    <a:pt x="105" y="60"/>
                  </a:lnTo>
                  <a:lnTo>
                    <a:pt x="103" y="60"/>
                  </a:lnTo>
                  <a:lnTo>
                    <a:pt x="99" y="60"/>
                  </a:lnTo>
                  <a:lnTo>
                    <a:pt x="97" y="58"/>
                  </a:lnTo>
                  <a:lnTo>
                    <a:pt x="95" y="56"/>
                  </a:lnTo>
                  <a:lnTo>
                    <a:pt x="92" y="53"/>
                  </a:lnTo>
                  <a:lnTo>
                    <a:pt x="90" y="50"/>
                  </a:lnTo>
                  <a:lnTo>
                    <a:pt x="90" y="51"/>
                  </a:lnTo>
                  <a:lnTo>
                    <a:pt x="89" y="51"/>
                  </a:lnTo>
                  <a:lnTo>
                    <a:pt x="89" y="53"/>
                  </a:lnTo>
                  <a:lnTo>
                    <a:pt x="88" y="53"/>
                  </a:lnTo>
                  <a:lnTo>
                    <a:pt x="87" y="51"/>
                  </a:lnTo>
                  <a:lnTo>
                    <a:pt x="84" y="48"/>
                  </a:lnTo>
                  <a:lnTo>
                    <a:pt x="85" y="42"/>
                  </a:lnTo>
                  <a:lnTo>
                    <a:pt x="87" y="37"/>
                  </a:lnTo>
                  <a:lnTo>
                    <a:pt x="89" y="32"/>
                  </a:lnTo>
                  <a:lnTo>
                    <a:pt x="92" y="29"/>
                  </a:lnTo>
                  <a:lnTo>
                    <a:pt x="96" y="25"/>
                  </a:lnTo>
                  <a:lnTo>
                    <a:pt x="100" y="22"/>
                  </a:lnTo>
                  <a:lnTo>
                    <a:pt x="105" y="19"/>
                  </a:lnTo>
                  <a:lnTo>
                    <a:pt x="111" y="19"/>
                  </a:lnTo>
                  <a:lnTo>
                    <a:pt x="116" y="19"/>
                  </a:lnTo>
                  <a:lnTo>
                    <a:pt x="121" y="21"/>
                  </a:lnTo>
                  <a:lnTo>
                    <a:pt x="124" y="23"/>
                  </a:lnTo>
                  <a:lnTo>
                    <a:pt x="129" y="26"/>
                  </a:lnTo>
                  <a:lnTo>
                    <a:pt x="131" y="29"/>
                  </a:lnTo>
                  <a:lnTo>
                    <a:pt x="133" y="32"/>
                  </a:lnTo>
                  <a:lnTo>
                    <a:pt x="136" y="34"/>
                  </a:lnTo>
                  <a:lnTo>
                    <a:pt x="138" y="37"/>
                  </a:lnTo>
                  <a:lnTo>
                    <a:pt x="140" y="34"/>
                  </a:lnTo>
                  <a:lnTo>
                    <a:pt x="141" y="31"/>
                  </a:lnTo>
                  <a:lnTo>
                    <a:pt x="141" y="26"/>
                  </a:lnTo>
                  <a:lnTo>
                    <a:pt x="140" y="22"/>
                  </a:lnTo>
                  <a:lnTo>
                    <a:pt x="138" y="21"/>
                  </a:lnTo>
                  <a:lnTo>
                    <a:pt x="136" y="18"/>
                  </a:lnTo>
                  <a:lnTo>
                    <a:pt x="132" y="17"/>
                  </a:lnTo>
                  <a:lnTo>
                    <a:pt x="129" y="16"/>
                  </a:lnTo>
                  <a:lnTo>
                    <a:pt x="125" y="16"/>
                  </a:lnTo>
                  <a:lnTo>
                    <a:pt x="124" y="15"/>
                  </a:lnTo>
                  <a:lnTo>
                    <a:pt x="124" y="13"/>
                  </a:lnTo>
                  <a:lnTo>
                    <a:pt x="126" y="10"/>
                  </a:lnTo>
                  <a:lnTo>
                    <a:pt x="129" y="9"/>
                  </a:lnTo>
                  <a:lnTo>
                    <a:pt x="131" y="7"/>
                  </a:lnTo>
                  <a:lnTo>
                    <a:pt x="138" y="3"/>
                  </a:lnTo>
                  <a:lnTo>
                    <a:pt x="145" y="0"/>
                  </a:lnTo>
                  <a:lnTo>
                    <a:pt x="148" y="7"/>
                  </a:lnTo>
                  <a:lnTo>
                    <a:pt x="153" y="14"/>
                  </a:lnTo>
                  <a:lnTo>
                    <a:pt x="157" y="21"/>
                  </a:lnTo>
                  <a:lnTo>
                    <a:pt x="164" y="27"/>
                  </a:lnTo>
                  <a:lnTo>
                    <a:pt x="168" y="30"/>
                  </a:lnTo>
                  <a:lnTo>
                    <a:pt x="172" y="33"/>
                  </a:lnTo>
                  <a:lnTo>
                    <a:pt x="176" y="37"/>
                  </a:lnTo>
                  <a:lnTo>
                    <a:pt x="180" y="38"/>
                  </a:lnTo>
                  <a:lnTo>
                    <a:pt x="185" y="37"/>
                  </a:lnTo>
                  <a:lnTo>
                    <a:pt x="187" y="35"/>
                  </a:lnTo>
                  <a:lnTo>
                    <a:pt x="190" y="35"/>
                  </a:lnTo>
                  <a:lnTo>
                    <a:pt x="195" y="38"/>
                  </a:lnTo>
                  <a:lnTo>
                    <a:pt x="197" y="40"/>
                  </a:lnTo>
                  <a:lnTo>
                    <a:pt x="201" y="41"/>
                  </a:lnTo>
                  <a:lnTo>
                    <a:pt x="204" y="39"/>
                  </a:lnTo>
                  <a:lnTo>
                    <a:pt x="206" y="35"/>
                  </a:lnTo>
                  <a:lnTo>
                    <a:pt x="210" y="33"/>
                  </a:lnTo>
                  <a:lnTo>
                    <a:pt x="214" y="31"/>
                  </a:lnTo>
                  <a:lnTo>
                    <a:pt x="220" y="31"/>
                  </a:lnTo>
                  <a:lnTo>
                    <a:pt x="225" y="30"/>
                  </a:lnTo>
                  <a:lnTo>
                    <a:pt x="230" y="29"/>
                  </a:lnTo>
                  <a:lnTo>
                    <a:pt x="235" y="25"/>
                  </a:lnTo>
                  <a:lnTo>
                    <a:pt x="239" y="22"/>
                  </a:lnTo>
                  <a:lnTo>
                    <a:pt x="244" y="17"/>
                  </a:lnTo>
                  <a:lnTo>
                    <a:pt x="247" y="13"/>
                  </a:lnTo>
                  <a:lnTo>
                    <a:pt x="251" y="8"/>
                  </a:lnTo>
                  <a:lnTo>
                    <a:pt x="253" y="8"/>
                  </a:lnTo>
                  <a:lnTo>
                    <a:pt x="254" y="10"/>
                  </a:lnTo>
                  <a:lnTo>
                    <a:pt x="258" y="13"/>
                  </a:lnTo>
                  <a:lnTo>
                    <a:pt x="259" y="13"/>
                  </a:lnTo>
                  <a:lnTo>
                    <a:pt x="262" y="13"/>
                  </a:lnTo>
                  <a:lnTo>
                    <a:pt x="266" y="13"/>
                  </a:lnTo>
                  <a:lnTo>
                    <a:pt x="271" y="15"/>
                  </a:lnTo>
                  <a:lnTo>
                    <a:pt x="275" y="17"/>
                  </a:lnTo>
                  <a:lnTo>
                    <a:pt x="279" y="21"/>
                  </a:lnTo>
                  <a:lnTo>
                    <a:pt x="283" y="24"/>
                  </a:lnTo>
                  <a:lnTo>
                    <a:pt x="287" y="30"/>
                  </a:lnTo>
                  <a:lnTo>
                    <a:pt x="291" y="37"/>
                  </a:lnTo>
                  <a:lnTo>
                    <a:pt x="294" y="43"/>
                  </a:lnTo>
                  <a:lnTo>
                    <a:pt x="296" y="50"/>
                  </a:lnTo>
                  <a:lnTo>
                    <a:pt x="297" y="54"/>
                  </a:lnTo>
                  <a:lnTo>
                    <a:pt x="296" y="56"/>
                  </a:lnTo>
                  <a:lnTo>
                    <a:pt x="296" y="59"/>
                  </a:lnTo>
                  <a:lnTo>
                    <a:pt x="294" y="62"/>
                  </a:lnTo>
                  <a:lnTo>
                    <a:pt x="292" y="64"/>
                  </a:lnTo>
                  <a:lnTo>
                    <a:pt x="290" y="65"/>
                  </a:lnTo>
                  <a:lnTo>
                    <a:pt x="285" y="67"/>
                  </a:lnTo>
                  <a:lnTo>
                    <a:pt x="280" y="67"/>
                  </a:lnTo>
                  <a:lnTo>
                    <a:pt x="275" y="67"/>
                  </a:lnTo>
                  <a:lnTo>
                    <a:pt x="270" y="70"/>
                  </a:lnTo>
                  <a:lnTo>
                    <a:pt x="270" y="72"/>
                  </a:lnTo>
                  <a:lnTo>
                    <a:pt x="269" y="74"/>
                  </a:lnTo>
                  <a:lnTo>
                    <a:pt x="267" y="76"/>
                  </a:lnTo>
                  <a:lnTo>
                    <a:pt x="264" y="79"/>
                  </a:lnTo>
                  <a:lnTo>
                    <a:pt x="261" y="81"/>
                  </a:lnTo>
                  <a:lnTo>
                    <a:pt x="259" y="83"/>
                  </a:lnTo>
                  <a:lnTo>
                    <a:pt x="259" y="84"/>
                  </a:lnTo>
                  <a:lnTo>
                    <a:pt x="259" y="86"/>
                  </a:lnTo>
                  <a:lnTo>
                    <a:pt x="262" y="87"/>
                  </a:lnTo>
                  <a:lnTo>
                    <a:pt x="268" y="87"/>
                  </a:lnTo>
                  <a:lnTo>
                    <a:pt x="271" y="87"/>
                  </a:lnTo>
                  <a:lnTo>
                    <a:pt x="274" y="87"/>
                  </a:lnTo>
                  <a:lnTo>
                    <a:pt x="278" y="90"/>
                  </a:lnTo>
                  <a:lnTo>
                    <a:pt x="284" y="97"/>
                  </a:lnTo>
                  <a:lnTo>
                    <a:pt x="285" y="100"/>
                  </a:lnTo>
                  <a:lnTo>
                    <a:pt x="287" y="103"/>
                  </a:lnTo>
                  <a:lnTo>
                    <a:pt x="287" y="106"/>
                  </a:lnTo>
                  <a:lnTo>
                    <a:pt x="286" y="108"/>
                  </a:lnTo>
                  <a:lnTo>
                    <a:pt x="284" y="110"/>
                  </a:lnTo>
                  <a:lnTo>
                    <a:pt x="280" y="111"/>
                  </a:lnTo>
                  <a:lnTo>
                    <a:pt x="274" y="111"/>
                  </a:lnTo>
                  <a:lnTo>
                    <a:pt x="268" y="112"/>
                  </a:lnTo>
                  <a:lnTo>
                    <a:pt x="263" y="113"/>
                  </a:lnTo>
                  <a:lnTo>
                    <a:pt x="259" y="116"/>
                  </a:lnTo>
                  <a:lnTo>
                    <a:pt x="252" y="123"/>
                  </a:lnTo>
                  <a:lnTo>
                    <a:pt x="245" y="135"/>
                  </a:lnTo>
                  <a:lnTo>
                    <a:pt x="240" y="144"/>
                  </a:lnTo>
                  <a:lnTo>
                    <a:pt x="235" y="153"/>
                  </a:lnTo>
                  <a:lnTo>
                    <a:pt x="231" y="157"/>
                  </a:lnTo>
                  <a:lnTo>
                    <a:pt x="228" y="161"/>
                  </a:lnTo>
                  <a:lnTo>
                    <a:pt x="223" y="164"/>
                  </a:lnTo>
                  <a:lnTo>
                    <a:pt x="220" y="168"/>
                  </a:lnTo>
                  <a:lnTo>
                    <a:pt x="217" y="173"/>
                  </a:lnTo>
                  <a:lnTo>
                    <a:pt x="215" y="180"/>
                  </a:lnTo>
                  <a:lnTo>
                    <a:pt x="215" y="182"/>
                  </a:lnTo>
                  <a:lnTo>
                    <a:pt x="217" y="184"/>
                  </a:lnTo>
                  <a:lnTo>
                    <a:pt x="220" y="185"/>
                  </a:lnTo>
                  <a:lnTo>
                    <a:pt x="225" y="184"/>
                  </a:lnTo>
                  <a:lnTo>
                    <a:pt x="229" y="178"/>
                  </a:lnTo>
                  <a:lnTo>
                    <a:pt x="234" y="173"/>
                  </a:lnTo>
                  <a:lnTo>
                    <a:pt x="238" y="169"/>
                  </a:lnTo>
                  <a:lnTo>
                    <a:pt x="243" y="167"/>
                  </a:lnTo>
                  <a:lnTo>
                    <a:pt x="247" y="165"/>
                  </a:lnTo>
                  <a:lnTo>
                    <a:pt x="253" y="165"/>
                  </a:lnTo>
                  <a:lnTo>
                    <a:pt x="260" y="168"/>
                  </a:lnTo>
                  <a:lnTo>
                    <a:pt x="267" y="170"/>
                  </a:lnTo>
                  <a:lnTo>
                    <a:pt x="271" y="172"/>
                  </a:lnTo>
                  <a:lnTo>
                    <a:pt x="276" y="176"/>
                  </a:lnTo>
                  <a:lnTo>
                    <a:pt x="277" y="177"/>
                  </a:lnTo>
                  <a:lnTo>
                    <a:pt x="279" y="179"/>
                  </a:lnTo>
                  <a:lnTo>
                    <a:pt x="279" y="181"/>
                  </a:lnTo>
                  <a:lnTo>
                    <a:pt x="280" y="184"/>
                  </a:lnTo>
                  <a:lnTo>
                    <a:pt x="278" y="189"/>
                  </a:lnTo>
                  <a:lnTo>
                    <a:pt x="275" y="194"/>
                  </a:lnTo>
                  <a:lnTo>
                    <a:pt x="274" y="195"/>
                  </a:lnTo>
                  <a:lnTo>
                    <a:pt x="274" y="197"/>
                  </a:lnTo>
                  <a:lnTo>
                    <a:pt x="276" y="201"/>
                  </a:lnTo>
                  <a:lnTo>
                    <a:pt x="282" y="205"/>
                  </a:lnTo>
                  <a:lnTo>
                    <a:pt x="286" y="209"/>
                  </a:lnTo>
                  <a:lnTo>
                    <a:pt x="290" y="213"/>
                  </a:lnTo>
                  <a:lnTo>
                    <a:pt x="290" y="216"/>
                  </a:lnTo>
                  <a:lnTo>
                    <a:pt x="290" y="218"/>
                  </a:lnTo>
                  <a:lnTo>
                    <a:pt x="288" y="221"/>
                  </a:lnTo>
                  <a:lnTo>
                    <a:pt x="286" y="225"/>
                  </a:lnTo>
                  <a:lnTo>
                    <a:pt x="284" y="227"/>
                  </a:lnTo>
                  <a:lnTo>
                    <a:pt x="283" y="230"/>
                  </a:lnTo>
                  <a:lnTo>
                    <a:pt x="282" y="235"/>
                  </a:lnTo>
                  <a:lnTo>
                    <a:pt x="282" y="239"/>
                  </a:lnTo>
                  <a:lnTo>
                    <a:pt x="286" y="238"/>
                  </a:lnTo>
                  <a:lnTo>
                    <a:pt x="290" y="237"/>
                  </a:lnTo>
                  <a:lnTo>
                    <a:pt x="292" y="236"/>
                  </a:lnTo>
                  <a:lnTo>
                    <a:pt x="294" y="234"/>
                  </a:lnTo>
                  <a:lnTo>
                    <a:pt x="300" y="228"/>
                  </a:lnTo>
                  <a:lnTo>
                    <a:pt x="304" y="222"/>
                  </a:lnTo>
                  <a:lnTo>
                    <a:pt x="309" y="218"/>
                  </a:lnTo>
                  <a:lnTo>
                    <a:pt x="315" y="216"/>
                  </a:lnTo>
                  <a:lnTo>
                    <a:pt x="316" y="218"/>
                  </a:lnTo>
                  <a:lnTo>
                    <a:pt x="318" y="220"/>
                  </a:lnTo>
                  <a:lnTo>
                    <a:pt x="319" y="230"/>
                  </a:lnTo>
                  <a:lnTo>
                    <a:pt x="320" y="241"/>
                  </a:lnTo>
                  <a:lnTo>
                    <a:pt x="323" y="251"/>
                  </a:lnTo>
                  <a:lnTo>
                    <a:pt x="327" y="260"/>
                  </a:lnTo>
                  <a:lnTo>
                    <a:pt x="329" y="265"/>
                  </a:lnTo>
                  <a:lnTo>
                    <a:pt x="331" y="269"/>
                  </a:lnTo>
                  <a:lnTo>
                    <a:pt x="328" y="274"/>
                  </a:lnTo>
                  <a:lnTo>
                    <a:pt x="325" y="277"/>
                  </a:lnTo>
                  <a:lnTo>
                    <a:pt x="320" y="281"/>
                  </a:lnTo>
                  <a:lnTo>
                    <a:pt x="316" y="283"/>
                  </a:lnTo>
                  <a:lnTo>
                    <a:pt x="313" y="285"/>
                  </a:lnTo>
                  <a:lnTo>
                    <a:pt x="312" y="287"/>
                  </a:lnTo>
                  <a:lnTo>
                    <a:pt x="315" y="303"/>
                  </a:lnTo>
                  <a:lnTo>
                    <a:pt x="319" y="319"/>
                  </a:lnTo>
                  <a:lnTo>
                    <a:pt x="318" y="324"/>
                  </a:lnTo>
                  <a:lnTo>
                    <a:pt x="317" y="328"/>
                  </a:lnTo>
                  <a:lnTo>
                    <a:pt x="316" y="333"/>
                  </a:lnTo>
                  <a:lnTo>
                    <a:pt x="316" y="336"/>
                  </a:lnTo>
                  <a:lnTo>
                    <a:pt x="316" y="339"/>
                  </a:lnTo>
                  <a:lnTo>
                    <a:pt x="317" y="340"/>
                  </a:lnTo>
                  <a:lnTo>
                    <a:pt x="318" y="343"/>
                  </a:lnTo>
                  <a:lnTo>
                    <a:pt x="320" y="349"/>
                  </a:lnTo>
                  <a:lnTo>
                    <a:pt x="320" y="355"/>
                  </a:lnTo>
                  <a:lnTo>
                    <a:pt x="319" y="359"/>
                  </a:lnTo>
                  <a:lnTo>
                    <a:pt x="317" y="363"/>
                  </a:lnTo>
                  <a:lnTo>
                    <a:pt x="315" y="367"/>
                  </a:lnTo>
                  <a:lnTo>
                    <a:pt x="312" y="371"/>
                  </a:lnTo>
                  <a:lnTo>
                    <a:pt x="310" y="373"/>
                  </a:lnTo>
                  <a:lnTo>
                    <a:pt x="302" y="372"/>
                  </a:lnTo>
                  <a:lnTo>
                    <a:pt x="295" y="373"/>
                  </a:lnTo>
                  <a:lnTo>
                    <a:pt x="294" y="376"/>
                  </a:lnTo>
                  <a:lnTo>
                    <a:pt x="294" y="381"/>
                  </a:lnTo>
                  <a:lnTo>
                    <a:pt x="292" y="384"/>
                  </a:lnTo>
                  <a:lnTo>
                    <a:pt x="291" y="387"/>
                  </a:lnTo>
                  <a:lnTo>
                    <a:pt x="290" y="389"/>
                  </a:lnTo>
                  <a:lnTo>
                    <a:pt x="286" y="392"/>
                  </a:lnTo>
                  <a:lnTo>
                    <a:pt x="280" y="396"/>
                  </a:lnTo>
                  <a:lnTo>
                    <a:pt x="272" y="399"/>
                  </a:lnTo>
                  <a:lnTo>
                    <a:pt x="264" y="400"/>
                  </a:lnTo>
                  <a:lnTo>
                    <a:pt x="255" y="401"/>
                  </a:lnTo>
                  <a:lnTo>
                    <a:pt x="246" y="400"/>
                  </a:lnTo>
                  <a:lnTo>
                    <a:pt x="238" y="399"/>
                  </a:lnTo>
                  <a:lnTo>
                    <a:pt x="235" y="397"/>
                  </a:lnTo>
                  <a:lnTo>
                    <a:pt x="231" y="395"/>
                  </a:lnTo>
                  <a:lnTo>
                    <a:pt x="228" y="392"/>
                  </a:lnTo>
                  <a:lnTo>
                    <a:pt x="226" y="390"/>
                  </a:lnTo>
                  <a:lnTo>
                    <a:pt x="225" y="385"/>
                  </a:lnTo>
                  <a:lnTo>
                    <a:pt x="223" y="382"/>
                  </a:lnTo>
                  <a:lnTo>
                    <a:pt x="223" y="377"/>
                  </a:lnTo>
                  <a:lnTo>
                    <a:pt x="225" y="374"/>
                  </a:lnTo>
                  <a:lnTo>
                    <a:pt x="225" y="369"/>
                  </a:lnTo>
                  <a:lnTo>
                    <a:pt x="226" y="366"/>
                  </a:lnTo>
                  <a:lnTo>
                    <a:pt x="226" y="364"/>
                  </a:lnTo>
                  <a:lnTo>
                    <a:pt x="226" y="361"/>
                  </a:lnTo>
                  <a:lnTo>
                    <a:pt x="226" y="360"/>
                  </a:lnTo>
                  <a:lnTo>
                    <a:pt x="223" y="360"/>
                  </a:lnTo>
                  <a:lnTo>
                    <a:pt x="220" y="366"/>
                  </a:lnTo>
                  <a:lnTo>
                    <a:pt x="218" y="373"/>
                  </a:lnTo>
                  <a:lnTo>
                    <a:pt x="217" y="382"/>
                  </a:lnTo>
                  <a:lnTo>
                    <a:pt x="217" y="388"/>
                  </a:lnTo>
                  <a:lnTo>
                    <a:pt x="219" y="392"/>
                  </a:lnTo>
                  <a:lnTo>
                    <a:pt x="222" y="396"/>
                  </a:lnTo>
                  <a:lnTo>
                    <a:pt x="227" y="400"/>
                  </a:lnTo>
                  <a:lnTo>
                    <a:pt x="228" y="403"/>
                  </a:lnTo>
                  <a:lnTo>
                    <a:pt x="229" y="405"/>
                  </a:lnTo>
                  <a:lnTo>
                    <a:pt x="230" y="410"/>
                  </a:lnTo>
                  <a:lnTo>
                    <a:pt x="233" y="414"/>
                  </a:lnTo>
                  <a:lnTo>
                    <a:pt x="235" y="416"/>
                  </a:lnTo>
                  <a:lnTo>
                    <a:pt x="236" y="420"/>
                  </a:lnTo>
                  <a:lnTo>
                    <a:pt x="236" y="423"/>
                  </a:lnTo>
                  <a:lnTo>
                    <a:pt x="234" y="431"/>
                  </a:lnTo>
                  <a:lnTo>
                    <a:pt x="229" y="439"/>
                  </a:lnTo>
                  <a:lnTo>
                    <a:pt x="223" y="446"/>
                  </a:lnTo>
                  <a:lnTo>
                    <a:pt x="219" y="452"/>
                  </a:lnTo>
                  <a:lnTo>
                    <a:pt x="215" y="455"/>
                  </a:lnTo>
                  <a:lnTo>
                    <a:pt x="211" y="457"/>
                  </a:lnTo>
                  <a:lnTo>
                    <a:pt x="209" y="458"/>
                  </a:lnTo>
                  <a:lnTo>
                    <a:pt x="206" y="460"/>
                  </a:lnTo>
                  <a:lnTo>
                    <a:pt x="204" y="460"/>
                  </a:lnTo>
                  <a:lnTo>
                    <a:pt x="202" y="458"/>
                  </a:lnTo>
                  <a:lnTo>
                    <a:pt x="199" y="456"/>
                  </a:lnTo>
                  <a:lnTo>
                    <a:pt x="198" y="454"/>
                  </a:lnTo>
                  <a:lnTo>
                    <a:pt x="196" y="450"/>
                  </a:lnTo>
                  <a:lnTo>
                    <a:pt x="195" y="447"/>
                  </a:lnTo>
                  <a:lnTo>
                    <a:pt x="191" y="445"/>
                  </a:lnTo>
                  <a:lnTo>
                    <a:pt x="188" y="444"/>
                  </a:lnTo>
                  <a:lnTo>
                    <a:pt x="185" y="446"/>
                  </a:lnTo>
                  <a:lnTo>
                    <a:pt x="180" y="447"/>
                  </a:lnTo>
                  <a:lnTo>
                    <a:pt x="177" y="444"/>
                  </a:lnTo>
                  <a:lnTo>
                    <a:pt x="174" y="438"/>
                  </a:lnTo>
                  <a:lnTo>
                    <a:pt x="173" y="432"/>
                  </a:lnTo>
                  <a:lnTo>
                    <a:pt x="172" y="429"/>
                  </a:lnTo>
                  <a:lnTo>
                    <a:pt x="171" y="418"/>
                  </a:lnTo>
                  <a:lnTo>
                    <a:pt x="168" y="409"/>
                  </a:lnTo>
                  <a:lnTo>
                    <a:pt x="165" y="408"/>
                  </a:lnTo>
                  <a:lnTo>
                    <a:pt x="163" y="406"/>
                  </a:lnTo>
                  <a:lnTo>
                    <a:pt x="160" y="399"/>
                  </a:lnTo>
                  <a:lnTo>
                    <a:pt x="158" y="393"/>
                  </a:lnTo>
                  <a:lnTo>
                    <a:pt x="155" y="385"/>
                  </a:lnTo>
                  <a:lnTo>
                    <a:pt x="152" y="379"/>
                  </a:lnTo>
                  <a:lnTo>
                    <a:pt x="147" y="373"/>
                  </a:lnTo>
                  <a:lnTo>
                    <a:pt x="142" y="367"/>
                  </a:lnTo>
                  <a:lnTo>
                    <a:pt x="133" y="357"/>
                  </a:lnTo>
                  <a:lnTo>
                    <a:pt x="124" y="346"/>
                  </a:lnTo>
                  <a:lnTo>
                    <a:pt x="120" y="338"/>
                  </a:lnTo>
                  <a:lnTo>
                    <a:pt x="117" y="328"/>
                  </a:lnTo>
                  <a:lnTo>
                    <a:pt x="116" y="324"/>
                  </a:lnTo>
                  <a:lnTo>
                    <a:pt x="115" y="320"/>
                  </a:lnTo>
                  <a:lnTo>
                    <a:pt x="113" y="317"/>
                  </a:lnTo>
                  <a:lnTo>
                    <a:pt x="109" y="315"/>
                  </a:lnTo>
                  <a:lnTo>
                    <a:pt x="99" y="312"/>
                  </a:lnTo>
                  <a:lnTo>
                    <a:pt x="89" y="310"/>
                  </a:lnTo>
                  <a:lnTo>
                    <a:pt x="88" y="307"/>
                  </a:lnTo>
                  <a:lnTo>
                    <a:pt x="87" y="303"/>
                  </a:lnTo>
                  <a:lnTo>
                    <a:pt x="83" y="295"/>
                  </a:lnTo>
                  <a:lnTo>
                    <a:pt x="80" y="289"/>
                  </a:lnTo>
                  <a:lnTo>
                    <a:pt x="77" y="287"/>
                  </a:lnTo>
                  <a:lnTo>
                    <a:pt x="75" y="289"/>
                  </a:lnTo>
                  <a:lnTo>
                    <a:pt x="73" y="292"/>
                  </a:lnTo>
                  <a:lnTo>
                    <a:pt x="69" y="296"/>
                  </a:lnTo>
                  <a:lnTo>
                    <a:pt x="67" y="300"/>
                  </a:lnTo>
                  <a:lnTo>
                    <a:pt x="66" y="301"/>
                  </a:lnTo>
                  <a:lnTo>
                    <a:pt x="65" y="300"/>
                  </a:lnTo>
                  <a:lnTo>
                    <a:pt x="64" y="299"/>
                  </a:lnTo>
                  <a:lnTo>
                    <a:pt x="63" y="296"/>
                  </a:lnTo>
                  <a:lnTo>
                    <a:pt x="60" y="295"/>
                  </a:lnTo>
                  <a:lnTo>
                    <a:pt x="58" y="293"/>
                  </a:lnTo>
                  <a:lnTo>
                    <a:pt x="55" y="291"/>
                  </a:lnTo>
                  <a:lnTo>
                    <a:pt x="50" y="291"/>
                  </a:lnTo>
                  <a:lnTo>
                    <a:pt x="47" y="289"/>
                  </a:lnTo>
                  <a:lnTo>
                    <a:pt x="46" y="286"/>
                  </a:lnTo>
                  <a:lnTo>
                    <a:pt x="44" y="284"/>
                  </a:lnTo>
                  <a:lnTo>
                    <a:pt x="43" y="277"/>
                  </a:lnTo>
                  <a:lnTo>
                    <a:pt x="42" y="270"/>
                  </a:lnTo>
                  <a:lnTo>
                    <a:pt x="41" y="265"/>
                  </a:lnTo>
                  <a:lnTo>
                    <a:pt x="40" y="261"/>
                  </a:lnTo>
                  <a:lnTo>
                    <a:pt x="38" y="258"/>
                  </a:lnTo>
                  <a:lnTo>
                    <a:pt x="34" y="254"/>
                  </a:lnTo>
                  <a:lnTo>
                    <a:pt x="24" y="246"/>
                  </a:lnTo>
                  <a:lnTo>
                    <a:pt x="12" y="237"/>
                  </a:lnTo>
                  <a:lnTo>
                    <a:pt x="8" y="231"/>
                  </a:lnTo>
                  <a:lnTo>
                    <a:pt x="5" y="226"/>
                  </a:lnTo>
                  <a:lnTo>
                    <a:pt x="1" y="220"/>
                  </a:lnTo>
                  <a:lnTo>
                    <a:pt x="0" y="214"/>
                  </a:lnTo>
                  <a:lnTo>
                    <a:pt x="0" y="210"/>
                  </a:lnTo>
                  <a:lnTo>
                    <a:pt x="1" y="205"/>
                  </a:lnTo>
                  <a:lnTo>
                    <a:pt x="3" y="192"/>
                  </a:lnTo>
                  <a:lnTo>
                    <a:pt x="7" y="176"/>
                  </a:lnTo>
                  <a:lnTo>
                    <a:pt x="10" y="169"/>
                  </a:lnTo>
                  <a:lnTo>
                    <a:pt x="14" y="164"/>
                  </a:lnTo>
                  <a:lnTo>
                    <a:pt x="16" y="162"/>
                  </a:lnTo>
                  <a:lnTo>
                    <a:pt x="19" y="161"/>
                  </a:lnTo>
                  <a:lnTo>
                    <a:pt x="23" y="160"/>
                  </a:lnTo>
                  <a:lnTo>
                    <a:pt x="27" y="160"/>
                  </a:lnTo>
                  <a:lnTo>
                    <a:pt x="32" y="160"/>
                  </a:lnTo>
                  <a:lnTo>
                    <a:pt x="38" y="161"/>
                  </a:lnTo>
                  <a:lnTo>
                    <a:pt x="42" y="163"/>
                  </a:lnTo>
                  <a:lnTo>
                    <a:pt x="46" y="165"/>
                  </a:lnTo>
                  <a:lnTo>
                    <a:pt x="50" y="177"/>
                  </a:lnTo>
                  <a:lnTo>
                    <a:pt x="56" y="188"/>
                  </a:lnTo>
                  <a:lnTo>
                    <a:pt x="62" y="195"/>
                  </a:lnTo>
                  <a:lnTo>
                    <a:pt x="66" y="203"/>
                  </a:lnTo>
                  <a:lnTo>
                    <a:pt x="68" y="210"/>
                  </a:lnTo>
                  <a:lnTo>
                    <a:pt x="72" y="216"/>
                  </a:lnTo>
                  <a:lnTo>
                    <a:pt x="73" y="218"/>
                  </a:lnTo>
                  <a:lnTo>
                    <a:pt x="75" y="220"/>
                  </a:lnTo>
                  <a:lnTo>
                    <a:pt x="79" y="222"/>
                  </a:lnTo>
                  <a:lnTo>
                    <a:pt x="82" y="224"/>
                  </a:lnTo>
                  <a:lnTo>
                    <a:pt x="87" y="225"/>
                  </a:lnTo>
                  <a:lnTo>
                    <a:pt x="89" y="225"/>
                  </a:lnTo>
                  <a:lnTo>
                    <a:pt x="91" y="224"/>
                  </a:lnTo>
                  <a:lnTo>
                    <a:pt x="91" y="222"/>
                  </a:lnTo>
                  <a:lnTo>
                    <a:pt x="92" y="219"/>
                  </a:lnTo>
                  <a:lnTo>
                    <a:pt x="95" y="216"/>
                  </a:lnTo>
                  <a:lnTo>
                    <a:pt x="98" y="214"/>
                  </a:lnTo>
                  <a:lnTo>
                    <a:pt x="100" y="213"/>
                  </a:lnTo>
                  <a:lnTo>
                    <a:pt x="107" y="216"/>
                  </a:lnTo>
                  <a:lnTo>
                    <a:pt x="112" y="216"/>
                  </a:lnTo>
                  <a:lnTo>
                    <a:pt x="116" y="216"/>
                  </a:lnTo>
                  <a:lnTo>
                    <a:pt x="119" y="214"/>
                  </a:lnTo>
                  <a:lnTo>
                    <a:pt x="120" y="211"/>
                  </a:lnTo>
                  <a:lnTo>
                    <a:pt x="121" y="208"/>
                  </a:lnTo>
                  <a:lnTo>
                    <a:pt x="120" y="202"/>
                  </a:lnTo>
                  <a:lnTo>
                    <a:pt x="119" y="195"/>
                  </a:lnTo>
                  <a:lnTo>
                    <a:pt x="117" y="190"/>
                  </a:lnTo>
                  <a:lnTo>
                    <a:pt x="115" y="186"/>
                  </a:lnTo>
                  <a:lnTo>
                    <a:pt x="114" y="181"/>
                  </a:lnTo>
                  <a:lnTo>
                    <a:pt x="115" y="176"/>
                  </a:lnTo>
                  <a:lnTo>
                    <a:pt x="116" y="172"/>
                  </a:lnTo>
                  <a:lnTo>
                    <a:pt x="117" y="171"/>
                  </a:lnTo>
                  <a:lnTo>
                    <a:pt x="120" y="172"/>
                  </a:lnTo>
                  <a:lnTo>
                    <a:pt x="121" y="174"/>
                  </a:lnTo>
                  <a:lnTo>
                    <a:pt x="123" y="179"/>
                  </a:lnTo>
                  <a:lnTo>
                    <a:pt x="124" y="184"/>
                  </a:lnTo>
                  <a:lnTo>
                    <a:pt x="125" y="188"/>
                  </a:lnTo>
                  <a:lnTo>
                    <a:pt x="126" y="193"/>
                  </a:lnTo>
                  <a:lnTo>
                    <a:pt x="129" y="194"/>
                  </a:lnTo>
                  <a:lnTo>
                    <a:pt x="130" y="195"/>
                  </a:lnTo>
                  <a:lnTo>
                    <a:pt x="131" y="194"/>
                  </a:lnTo>
                  <a:lnTo>
                    <a:pt x="132" y="193"/>
                  </a:lnTo>
                  <a:lnTo>
                    <a:pt x="134" y="188"/>
                  </a:lnTo>
                  <a:lnTo>
                    <a:pt x="136" y="186"/>
                  </a:lnTo>
                  <a:lnTo>
                    <a:pt x="136" y="180"/>
                  </a:lnTo>
                  <a:lnTo>
                    <a:pt x="136" y="177"/>
                  </a:lnTo>
                  <a:lnTo>
                    <a:pt x="134" y="172"/>
                  </a:lnTo>
                  <a:lnTo>
                    <a:pt x="132" y="168"/>
                  </a:lnTo>
                  <a:lnTo>
                    <a:pt x="131" y="164"/>
                  </a:lnTo>
                  <a:lnTo>
                    <a:pt x="129" y="159"/>
                  </a:lnTo>
                  <a:lnTo>
                    <a:pt x="125" y="154"/>
                  </a:lnTo>
                  <a:lnTo>
                    <a:pt x="122" y="152"/>
                  </a:lnTo>
                  <a:lnTo>
                    <a:pt x="119" y="154"/>
                  </a:lnTo>
                  <a:lnTo>
                    <a:pt x="116" y="156"/>
                  </a:lnTo>
                  <a:lnTo>
                    <a:pt x="114" y="154"/>
                  </a:lnTo>
                  <a:lnTo>
                    <a:pt x="112" y="152"/>
                  </a:lnTo>
                  <a:lnTo>
                    <a:pt x="109" y="145"/>
                  </a:lnTo>
                  <a:lnTo>
                    <a:pt x="111" y="138"/>
                  </a:lnTo>
                  <a:lnTo>
                    <a:pt x="113" y="131"/>
                  </a:lnTo>
                  <a:lnTo>
                    <a:pt x="116" y="127"/>
                  </a:lnTo>
                  <a:lnTo>
                    <a:pt x="120" y="127"/>
                  </a:lnTo>
                  <a:lnTo>
                    <a:pt x="122" y="127"/>
                  </a:lnTo>
                  <a:lnTo>
                    <a:pt x="128" y="130"/>
                  </a:lnTo>
                  <a:lnTo>
                    <a:pt x="131" y="135"/>
                  </a:lnTo>
                  <a:lnTo>
                    <a:pt x="133" y="137"/>
                  </a:lnTo>
                  <a:lnTo>
                    <a:pt x="136" y="139"/>
                  </a:lnTo>
                  <a:lnTo>
                    <a:pt x="139" y="139"/>
                  </a:lnTo>
                  <a:lnTo>
                    <a:pt x="142" y="138"/>
                  </a:lnTo>
                  <a:lnTo>
                    <a:pt x="144" y="136"/>
                  </a:lnTo>
                  <a:lnTo>
                    <a:pt x="145" y="133"/>
                  </a:lnTo>
                  <a:lnTo>
                    <a:pt x="142" y="131"/>
                  </a:lnTo>
                  <a:lnTo>
                    <a:pt x="138" y="128"/>
                  </a:lnTo>
                  <a:lnTo>
                    <a:pt x="133" y="123"/>
                  </a:lnTo>
                  <a:lnTo>
                    <a:pt x="129" y="116"/>
                  </a:lnTo>
                  <a:lnTo>
                    <a:pt x="128" y="113"/>
                  </a:lnTo>
                  <a:lnTo>
                    <a:pt x="125" y="110"/>
                  </a:lnTo>
                  <a:lnTo>
                    <a:pt x="124" y="107"/>
                  </a:lnTo>
                  <a:lnTo>
                    <a:pt x="123" y="105"/>
                  </a:lnTo>
                  <a:lnTo>
                    <a:pt x="122" y="104"/>
                  </a:lnTo>
                  <a:lnTo>
                    <a:pt x="121" y="105"/>
                  </a:lnTo>
                  <a:lnTo>
                    <a:pt x="120" y="107"/>
                  </a:lnTo>
                  <a:lnTo>
                    <a:pt x="120" y="111"/>
                  </a:lnTo>
                  <a:lnTo>
                    <a:pt x="119" y="115"/>
                  </a:lnTo>
                  <a:lnTo>
                    <a:pt x="115" y="120"/>
                  </a:lnTo>
                  <a:lnTo>
                    <a:pt x="112" y="122"/>
                  </a:lnTo>
                  <a:lnTo>
                    <a:pt x="107" y="124"/>
                  </a:lnTo>
                  <a:lnTo>
                    <a:pt x="103" y="124"/>
                  </a:lnTo>
                  <a:lnTo>
                    <a:pt x="98" y="124"/>
                  </a:lnTo>
                  <a:lnTo>
                    <a:pt x="92" y="122"/>
                  </a:lnTo>
                  <a:lnTo>
                    <a:pt x="88" y="120"/>
                  </a:lnTo>
                  <a:lnTo>
                    <a:pt x="75" y="110"/>
                  </a:lnTo>
                  <a:lnTo>
                    <a:pt x="64" y="97"/>
                  </a:lnTo>
                  <a:lnTo>
                    <a:pt x="62" y="92"/>
                  </a:lnTo>
                  <a:lnTo>
                    <a:pt x="60" y="89"/>
                  </a:lnTo>
                  <a:lnTo>
                    <a:pt x="60" y="86"/>
                  </a:lnTo>
                  <a:lnTo>
                    <a:pt x="62" y="82"/>
                  </a:lnTo>
                  <a:lnTo>
                    <a:pt x="65" y="76"/>
                  </a:lnTo>
                  <a:lnTo>
                    <a:pt x="71" y="71"/>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39" name="Freeform 656"/>
            <p:cNvSpPr>
              <a:spLocks/>
            </p:cNvSpPr>
            <p:nvPr/>
          </p:nvSpPr>
          <p:spPr bwMode="gray">
            <a:xfrm>
              <a:off x="3379788" y="2632076"/>
              <a:ext cx="90488" cy="122238"/>
            </a:xfrm>
            <a:custGeom>
              <a:avLst/>
              <a:gdLst/>
              <a:ahLst/>
              <a:cxnLst>
                <a:cxn ang="0">
                  <a:pos x="19" y="287"/>
                </a:cxn>
                <a:cxn ang="0">
                  <a:pos x="16" y="272"/>
                </a:cxn>
                <a:cxn ang="0">
                  <a:pos x="2" y="244"/>
                </a:cxn>
                <a:cxn ang="0">
                  <a:pos x="2" y="204"/>
                </a:cxn>
                <a:cxn ang="0">
                  <a:pos x="9" y="183"/>
                </a:cxn>
                <a:cxn ang="0">
                  <a:pos x="4" y="159"/>
                </a:cxn>
                <a:cxn ang="0">
                  <a:pos x="1" y="110"/>
                </a:cxn>
                <a:cxn ang="0">
                  <a:pos x="4" y="84"/>
                </a:cxn>
                <a:cxn ang="0">
                  <a:pos x="21" y="78"/>
                </a:cxn>
                <a:cxn ang="0">
                  <a:pos x="40" y="99"/>
                </a:cxn>
                <a:cxn ang="0">
                  <a:pos x="51" y="103"/>
                </a:cxn>
                <a:cxn ang="0">
                  <a:pos x="56" y="94"/>
                </a:cxn>
                <a:cxn ang="0">
                  <a:pos x="40" y="84"/>
                </a:cxn>
                <a:cxn ang="0">
                  <a:pos x="25" y="64"/>
                </a:cxn>
                <a:cxn ang="0">
                  <a:pos x="21" y="44"/>
                </a:cxn>
                <a:cxn ang="0">
                  <a:pos x="36" y="27"/>
                </a:cxn>
                <a:cxn ang="0">
                  <a:pos x="67" y="12"/>
                </a:cxn>
                <a:cxn ang="0">
                  <a:pos x="86" y="8"/>
                </a:cxn>
                <a:cxn ang="0">
                  <a:pos x="98" y="17"/>
                </a:cxn>
                <a:cxn ang="0">
                  <a:pos x="105" y="8"/>
                </a:cxn>
                <a:cxn ang="0">
                  <a:pos x="116" y="0"/>
                </a:cxn>
                <a:cxn ang="0">
                  <a:pos x="150" y="16"/>
                </a:cxn>
                <a:cxn ang="0">
                  <a:pos x="170" y="24"/>
                </a:cxn>
                <a:cxn ang="0">
                  <a:pos x="179" y="43"/>
                </a:cxn>
                <a:cxn ang="0">
                  <a:pos x="211" y="35"/>
                </a:cxn>
                <a:cxn ang="0">
                  <a:pos x="267" y="44"/>
                </a:cxn>
                <a:cxn ang="0">
                  <a:pos x="281" y="54"/>
                </a:cxn>
                <a:cxn ang="0">
                  <a:pos x="277" y="66"/>
                </a:cxn>
                <a:cxn ang="0">
                  <a:pos x="269" y="86"/>
                </a:cxn>
                <a:cxn ang="0">
                  <a:pos x="253" y="110"/>
                </a:cxn>
                <a:cxn ang="0">
                  <a:pos x="240" y="140"/>
                </a:cxn>
                <a:cxn ang="0">
                  <a:pos x="228" y="166"/>
                </a:cxn>
                <a:cxn ang="0">
                  <a:pos x="215" y="203"/>
                </a:cxn>
                <a:cxn ang="0">
                  <a:pos x="196" y="240"/>
                </a:cxn>
                <a:cxn ang="0">
                  <a:pos x="172" y="264"/>
                </a:cxn>
                <a:cxn ang="0">
                  <a:pos x="147" y="257"/>
                </a:cxn>
                <a:cxn ang="0">
                  <a:pos x="124" y="248"/>
                </a:cxn>
                <a:cxn ang="0">
                  <a:pos x="93" y="252"/>
                </a:cxn>
                <a:cxn ang="0">
                  <a:pos x="72" y="256"/>
                </a:cxn>
                <a:cxn ang="0">
                  <a:pos x="93" y="265"/>
                </a:cxn>
                <a:cxn ang="0">
                  <a:pos x="108" y="287"/>
                </a:cxn>
                <a:cxn ang="0">
                  <a:pos x="105" y="326"/>
                </a:cxn>
                <a:cxn ang="0">
                  <a:pos x="90" y="354"/>
                </a:cxn>
                <a:cxn ang="0">
                  <a:pos x="85" y="369"/>
                </a:cxn>
                <a:cxn ang="0">
                  <a:pos x="83" y="384"/>
                </a:cxn>
                <a:cxn ang="0">
                  <a:pos x="70" y="381"/>
                </a:cxn>
                <a:cxn ang="0">
                  <a:pos x="49" y="377"/>
                </a:cxn>
                <a:cxn ang="0">
                  <a:pos x="27" y="377"/>
                </a:cxn>
                <a:cxn ang="0">
                  <a:pos x="28" y="361"/>
                </a:cxn>
                <a:cxn ang="0">
                  <a:pos x="26" y="344"/>
                </a:cxn>
                <a:cxn ang="0">
                  <a:pos x="28" y="310"/>
                </a:cxn>
              </a:cxnLst>
              <a:rect l="0" t="0" r="r" b="b"/>
              <a:pathLst>
                <a:path w="281" h="385">
                  <a:moveTo>
                    <a:pt x="26" y="302"/>
                  </a:moveTo>
                  <a:lnTo>
                    <a:pt x="23" y="297"/>
                  </a:lnTo>
                  <a:lnTo>
                    <a:pt x="20" y="293"/>
                  </a:lnTo>
                  <a:lnTo>
                    <a:pt x="19" y="287"/>
                  </a:lnTo>
                  <a:lnTo>
                    <a:pt x="18" y="281"/>
                  </a:lnTo>
                  <a:lnTo>
                    <a:pt x="18" y="279"/>
                  </a:lnTo>
                  <a:lnTo>
                    <a:pt x="18" y="276"/>
                  </a:lnTo>
                  <a:lnTo>
                    <a:pt x="16" y="272"/>
                  </a:lnTo>
                  <a:lnTo>
                    <a:pt x="13" y="269"/>
                  </a:lnTo>
                  <a:lnTo>
                    <a:pt x="9" y="262"/>
                  </a:lnTo>
                  <a:lnTo>
                    <a:pt x="5" y="254"/>
                  </a:lnTo>
                  <a:lnTo>
                    <a:pt x="2" y="244"/>
                  </a:lnTo>
                  <a:lnTo>
                    <a:pt x="1" y="233"/>
                  </a:lnTo>
                  <a:lnTo>
                    <a:pt x="0" y="223"/>
                  </a:lnTo>
                  <a:lnTo>
                    <a:pt x="1" y="213"/>
                  </a:lnTo>
                  <a:lnTo>
                    <a:pt x="2" y="204"/>
                  </a:lnTo>
                  <a:lnTo>
                    <a:pt x="5" y="196"/>
                  </a:lnTo>
                  <a:lnTo>
                    <a:pt x="7" y="192"/>
                  </a:lnTo>
                  <a:lnTo>
                    <a:pt x="9" y="189"/>
                  </a:lnTo>
                  <a:lnTo>
                    <a:pt x="9" y="183"/>
                  </a:lnTo>
                  <a:lnTo>
                    <a:pt x="8" y="176"/>
                  </a:lnTo>
                  <a:lnTo>
                    <a:pt x="5" y="170"/>
                  </a:lnTo>
                  <a:lnTo>
                    <a:pt x="4" y="164"/>
                  </a:lnTo>
                  <a:lnTo>
                    <a:pt x="4" y="159"/>
                  </a:lnTo>
                  <a:lnTo>
                    <a:pt x="4" y="155"/>
                  </a:lnTo>
                  <a:lnTo>
                    <a:pt x="4" y="139"/>
                  </a:lnTo>
                  <a:lnTo>
                    <a:pt x="2" y="121"/>
                  </a:lnTo>
                  <a:lnTo>
                    <a:pt x="1" y="110"/>
                  </a:lnTo>
                  <a:lnTo>
                    <a:pt x="0" y="102"/>
                  </a:lnTo>
                  <a:lnTo>
                    <a:pt x="1" y="94"/>
                  </a:lnTo>
                  <a:lnTo>
                    <a:pt x="2" y="88"/>
                  </a:lnTo>
                  <a:lnTo>
                    <a:pt x="4" y="84"/>
                  </a:lnTo>
                  <a:lnTo>
                    <a:pt x="7" y="81"/>
                  </a:lnTo>
                  <a:lnTo>
                    <a:pt x="12" y="78"/>
                  </a:lnTo>
                  <a:lnTo>
                    <a:pt x="18" y="78"/>
                  </a:lnTo>
                  <a:lnTo>
                    <a:pt x="21" y="78"/>
                  </a:lnTo>
                  <a:lnTo>
                    <a:pt x="25" y="81"/>
                  </a:lnTo>
                  <a:lnTo>
                    <a:pt x="31" y="86"/>
                  </a:lnTo>
                  <a:lnTo>
                    <a:pt x="37" y="97"/>
                  </a:lnTo>
                  <a:lnTo>
                    <a:pt x="40" y="99"/>
                  </a:lnTo>
                  <a:lnTo>
                    <a:pt x="42" y="102"/>
                  </a:lnTo>
                  <a:lnTo>
                    <a:pt x="45" y="105"/>
                  </a:lnTo>
                  <a:lnTo>
                    <a:pt x="50" y="105"/>
                  </a:lnTo>
                  <a:lnTo>
                    <a:pt x="51" y="103"/>
                  </a:lnTo>
                  <a:lnTo>
                    <a:pt x="54" y="102"/>
                  </a:lnTo>
                  <a:lnTo>
                    <a:pt x="56" y="100"/>
                  </a:lnTo>
                  <a:lnTo>
                    <a:pt x="57" y="98"/>
                  </a:lnTo>
                  <a:lnTo>
                    <a:pt x="56" y="94"/>
                  </a:lnTo>
                  <a:lnTo>
                    <a:pt x="52" y="92"/>
                  </a:lnTo>
                  <a:lnTo>
                    <a:pt x="48" y="90"/>
                  </a:lnTo>
                  <a:lnTo>
                    <a:pt x="43" y="88"/>
                  </a:lnTo>
                  <a:lnTo>
                    <a:pt x="40" y="84"/>
                  </a:lnTo>
                  <a:lnTo>
                    <a:pt x="37" y="81"/>
                  </a:lnTo>
                  <a:lnTo>
                    <a:pt x="34" y="74"/>
                  </a:lnTo>
                  <a:lnTo>
                    <a:pt x="27" y="66"/>
                  </a:lnTo>
                  <a:lnTo>
                    <a:pt x="25" y="64"/>
                  </a:lnTo>
                  <a:lnTo>
                    <a:pt x="23" y="60"/>
                  </a:lnTo>
                  <a:lnTo>
                    <a:pt x="20" y="56"/>
                  </a:lnTo>
                  <a:lnTo>
                    <a:pt x="19" y="50"/>
                  </a:lnTo>
                  <a:lnTo>
                    <a:pt x="21" y="44"/>
                  </a:lnTo>
                  <a:lnTo>
                    <a:pt x="24" y="40"/>
                  </a:lnTo>
                  <a:lnTo>
                    <a:pt x="27" y="35"/>
                  </a:lnTo>
                  <a:lnTo>
                    <a:pt x="32" y="31"/>
                  </a:lnTo>
                  <a:lnTo>
                    <a:pt x="36" y="27"/>
                  </a:lnTo>
                  <a:lnTo>
                    <a:pt x="41" y="25"/>
                  </a:lnTo>
                  <a:lnTo>
                    <a:pt x="50" y="20"/>
                  </a:lnTo>
                  <a:lnTo>
                    <a:pt x="58" y="16"/>
                  </a:lnTo>
                  <a:lnTo>
                    <a:pt x="67" y="12"/>
                  </a:lnTo>
                  <a:lnTo>
                    <a:pt x="76" y="9"/>
                  </a:lnTo>
                  <a:lnTo>
                    <a:pt x="80" y="8"/>
                  </a:lnTo>
                  <a:lnTo>
                    <a:pt x="83" y="8"/>
                  </a:lnTo>
                  <a:lnTo>
                    <a:pt x="86" y="8"/>
                  </a:lnTo>
                  <a:lnTo>
                    <a:pt x="90" y="9"/>
                  </a:lnTo>
                  <a:lnTo>
                    <a:pt x="92" y="11"/>
                  </a:lnTo>
                  <a:lnTo>
                    <a:pt x="96" y="15"/>
                  </a:lnTo>
                  <a:lnTo>
                    <a:pt x="98" y="17"/>
                  </a:lnTo>
                  <a:lnTo>
                    <a:pt x="100" y="17"/>
                  </a:lnTo>
                  <a:lnTo>
                    <a:pt x="102" y="15"/>
                  </a:lnTo>
                  <a:lnTo>
                    <a:pt x="104" y="11"/>
                  </a:lnTo>
                  <a:lnTo>
                    <a:pt x="105" y="8"/>
                  </a:lnTo>
                  <a:lnTo>
                    <a:pt x="107" y="5"/>
                  </a:lnTo>
                  <a:lnTo>
                    <a:pt x="109" y="2"/>
                  </a:lnTo>
                  <a:lnTo>
                    <a:pt x="113" y="1"/>
                  </a:lnTo>
                  <a:lnTo>
                    <a:pt x="116" y="0"/>
                  </a:lnTo>
                  <a:lnTo>
                    <a:pt x="121" y="1"/>
                  </a:lnTo>
                  <a:lnTo>
                    <a:pt x="132" y="5"/>
                  </a:lnTo>
                  <a:lnTo>
                    <a:pt x="143" y="10"/>
                  </a:lnTo>
                  <a:lnTo>
                    <a:pt x="150" y="16"/>
                  </a:lnTo>
                  <a:lnTo>
                    <a:pt x="158" y="20"/>
                  </a:lnTo>
                  <a:lnTo>
                    <a:pt x="163" y="20"/>
                  </a:lnTo>
                  <a:lnTo>
                    <a:pt x="166" y="21"/>
                  </a:lnTo>
                  <a:lnTo>
                    <a:pt x="170" y="24"/>
                  </a:lnTo>
                  <a:lnTo>
                    <a:pt x="172" y="27"/>
                  </a:lnTo>
                  <a:lnTo>
                    <a:pt x="173" y="36"/>
                  </a:lnTo>
                  <a:lnTo>
                    <a:pt x="176" y="43"/>
                  </a:lnTo>
                  <a:lnTo>
                    <a:pt x="179" y="43"/>
                  </a:lnTo>
                  <a:lnTo>
                    <a:pt x="181" y="42"/>
                  </a:lnTo>
                  <a:lnTo>
                    <a:pt x="190" y="38"/>
                  </a:lnTo>
                  <a:lnTo>
                    <a:pt x="200" y="36"/>
                  </a:lnTo>
                  <a:lnTo>
                    <a:pt x="211" y="35"/>
                  </a:lnTo>
                  <a:lnTo>
                    <a:pt x="221" y="36"/>
                  </a:lnTo>
                  <a:lnTo>
                    <a:pt x="241" y="38"/>
                  </a:lnTo>
                  <a:lnTo>
                    <a:pt x="262" y="43"/>
                  </a:lnTo>
                  <a:lnTo>
                    <a:pt x="267" y="44"/>
                  </a:lnTo>
                  <a:lnTo>
                    <a:pt x="272" y="45"/>
                  </a:lnTo>
                  <a:lnTo>
                    <a:pt x="278" y="48"/>
                  </a:lnTo>
                  <a:lnTo>
                    <a:pt x="281" y="51"/>
                  </a:lnTo>
                  <a:lnTo>
                    <a:pt x="281" y="54"/>
                  </a:lnTo>
                  <a:lnTo>
                    <a:pt x="281" y="57"/>
                  </a:lnTo>
                  <a:lnTo>
                    <a:pt x="280" y="59"/>
                  </a:lnTo>
                  <a:lnTo>
                    <a:pt x="280" y="61"/>
                  </a:lnTo>
                  <a:lnTo>
                    <a:pt x="277" y="66"/>
                  </a:lnTo>
                  <a:lnTo>
                    <a:pt x="275" y="70"/>
                  </a:lnTo>
                  <a:lnTo>
                    <a:pt x="272" y="75"/>
                  </a:lnTo>
                  <a:lnTo>
                    <a:pt x="271" y="80"/>
                  </a:lnTo>
                  <a:lnTo>
                    <a:pt x="269" y="86"/>
                  </a:lnTo>
                  <a:lnTo>
                    <a:pt x="265" y="93"/>
                  </a:lnTo>
                  <a:lnTo>
                    <a:pt x="261" y="99"/>
                  </a:lnTo>
                  <a:lnTo>
                    <a:pt x="256" y="105"/>
                  </a:lnTo>
                  <a:lnTo>
                    <a:pt x="253" y="110"/>
                  </a:lnTo>
                  <a:lnTo>
                    <a:pt x="249" y="116"/>
                  </a:lnTo>
                  <a:lnTo>
                    <a:pt x="246" y="122"/>
                  </a:lnTo>
                  <a:lnTo>
                    <a:pt x="244" y="129"/>
                  </a:lnTo>
                  <a:lnTo>
                    <a:pt x="240" y="140"/>
                  </a:lnTo>
                  <a:lnTo>
                    <a:pt x="237" y="151"/>
                  </a:lnTo>
                  <a:lnTo>
                    <a:pt x="233" y="157"/>
                  </a:lnTo>
                  <a:lnTo>
                    <a:pt x="231" y="162"/>
                  </a:lnTo>
                  <a:lnTo>
                    <a:pt x="228" y="166"/>
                  </a:lnTo>
                  <a:lnTo>
                    <a:pt x="223" y="171"/>
                  </a:lnTo>
                  <a:lnTo>
                    <a:pt x="220" y="182"/>
                  </a:lnTo>
                  <a:lnTo>
                    <a:pt x="218" y="194"/>
                  </a:lnTo>
                  <a:lnTo>
                    <a:pt x="215" y="203"/>
                  </a:lnTo>
                  <a:lnTo>
                    <a:pt x="211" y="212"/>
                  </a:lnTo>
                  <a:lnTo>
                    <a:pt x="207" y="221"/>
                  </a:lnTo>
                  <a:lnTo>
                    <a:pt x="203" y="230"/>
                  </a:lnTo>
                  <a:lnTo>
                    <a:pt x="196" y="240"/>
                  </a:lnTo>
                  <a:lnTo>
                    <a:pt x="188" y="252"/>
                  </a:lnTo>
                  <a:lnTo>
                    <a:pt x="183" y="257"/>
                  </a:lnTo>
                  <a:lnTo>
                    <a:pt x="178" y="262"/>
                  </a:lnTo>
                  <a:lnTo>
                    <a:pt x="172" y="264"/>
                  </a:lnTo>
                  <a:lnTo>
                    <a:pt x="166" y="265"/>
                  </a:lnTo>
                  <a:lnTo>
                    <a:pt x="159" y="264"/>
                  </a:lnTo>
                  <a:lnTo>
                    <a:pt x="153" y="262"/>
                  </a:lnTo>
                  <a:lnTo>
                    <a:pt x="147" y="257"/>
                  </a:lnTo>
                  <a:lnTo>
                    <a:pt x="141" y="254"/>
                  </a:lnTo>
                  <a:lnTo>
                    <a:pt x="134" y="251"/>
                  </a:lnTo>
                  <a:lnTo>
                    <a:pt x="129" y="248"/>
                  </a:lnTo>
                  <a:lnTo>
                    <a:pt x="124" y="248"/>
                  </a:lnTo>
                  <a:lnTo>
                    <a:pt x="119" y="249"/>
                  </a:lnTo>
                  <a:lnTo>
                    <a:pt x="110" y="252"/>
                  </a:lnTo>
                  <a:lnTo>
                    <a:pt x="99" y="253"/>
                  </a:lnTo>
                  <a:lnTo>
                    <a:pt x="93" y="252"/>
                  </a:lnTo>
                  <a:lnTo>
                    <a:pt x="85" y="252"/>
                  </a:lnTo>
                  <a:lnTo>
                    <a:pt x="78" y="252"/>
                  </a:lnTo>
                  <a:lnTo>
                    <a:pt x="74" y="254"/>
                  </a:lnTo>
                  <a:lnTo>
                    <a:pt x="72" y="256"/>
                  </a:lnTo>
                  <a:lnTo>
                    <a:pt x="70" y="260"/>
                  </a:lnTo>
                  <a:lnTo>
                    <a:pt x="78" y="261"/>
                  </a:lnTo>
                  <a:lnTo>
                    <a:pt x="88" y="263"/>
                  </a:lnTo>
                  <a:lnTo>
                    <a:pt x="93" y="265"/>
                  </a:lnTo>
                  <a:lnTo>
                    <a:pt x="96" y="265"/>
                  </a:lnTo>
                  <a:lnTo>
                    <a:pt x="97" y="267"/>
                  </a:lnTo>
                  <a:lnTo>
                    <a:pt x="99" y="272"/>
                  </a:lnTo>
                  <a:lnTo>
                    <a:pt x="108" y="287"/>
                  </a:lnTo>
                  <a:lnTo>
                    <a:pt x="116" y="303"/>
                  </a:lnTo>
                  <a:lnTo>
                    <a:pt x="115" y="308"/>
                  </a:lnTo>
                  <a:lnTo>
                    <a:pt x="114" y="312"/>
                  </a:lnTo>
                  <a:lnTo>
                    <a:pt x="105" y="326"/>
                  </a:lnTo>
                  <a:lnTo>
                    <a:pt x="94" y="337"/>
                  </a:lnTo>
                  <a:lnTo>
                    <a:pt x="92" y="342"/>
                  </a:lnTo>
                  <a:lnTo>
                    <a:pt x="91" y="346"/>
                  </a:lnTo>
                  <a:lnTo>
                    <a:pt x="90" y="354"/>
                  </a:lnTo>
                  <a:lnTo>
                    <a:pt x="88" y="361"/>
                  </a:lnTo>
                  <a:lnTo>
                    <a:pt x="86" y="363"/>
                  </a:lnTo>
                  <a:lnTo>
                    <a:pt x="85" y="367"/>
                  </a:lnTo>
                  <a:lnTo>
                    <a:pt x="85" y="369"/>
                  </a:lnTo>
                  <a:lnTo>
                    <a:pt x="86" y="371"/>
                  </a:lnTo>
                  <a:lnTo>
                    <a:pt x="86" y="377"/>
                  </a:lnTo>
                  <a:lnTo>
                    <a:pt x="84" y="383"/>
                  </a:lnTo>
                  <a:lnTo>
                    <a:pt x="83" y="384"/>
                  </a:lnTo>
                  <a:lnTo>
                    <a:pt x="81" y="385"/>
                  </a:lnTo>
                  <a:lnTo>
                    <a:pt x="78" y="385"/>
                  </a:lnTo>
                  <a:lnTo>
                    <a:pt x="75" y="384"/>
                  </a:lnTo>
                  <a:lnTo>
                    <a:pt x="70" y="381"/>
                  </a:lnTo>
                  <a:lnTo>
                    <a:pt x="67" y="379"/>
                  </a:lnTo>
                  <a:lnTo>
                    <a:pt x="62" y="378"/>
                  </a:lnTo>
                  <a:lnTo>
                    <a:pt x="58" y="377"/>
                  </a:lnTo>
                  <a:lnTo>
                    <a:pt x="49" y="377"/>
                  </a:lnTo>
                  <a:lnTo>
                    <a:pt x="40" y="379"/>
                  </a:lnTo>
                  <a:lnTo>
                    <a:pt x="33" y="382"/>
                  </a:lnTo>
                  <a:lnTo>
                    <a:pt x="29" y="381"/>
                  </a:lnTo>
                  <a:lnTo>
                    <a:pt x="27" y="377"/>
                  </a:lnTo>
                  <a:lnTo>
                    <a:pt x="25" y="369"/>
                  </a:lnTo>
                  <a:lnTo>
                    <a:pt x="26" y="365"/>
                  </a:lnTo>
                  <a:lnTo>
                    <a:pt x="27" y="362"/>
                  </a:lnTo>
                  <a:lnTo>
                    <a:pt x="28" y="361"/>
                  </a:lnTo>
                  <a:lnTo>
                    <a:pt x="28" y="361"/>
                  </a:lnTo>
                  <a:lnTo>
                    <a:pt x="29" y="360"/>
                  </a:lnTo>
                  <a:lnTo>
                    <a:pt x="28" y="352"/>
                  </a:lnTo>
                  <a:lnTo>
                    <a:pt x="26" y="344"/>
                  </a:lnTo>
                  <a:lnTo>
                    <a:pt x="26" y="335"/>
                  </a:lnTo>
                  <a:lnTo>
                    <a:pt x="27" y="326"/>
                  </a:lnTo>
                  <a:lnTo>
                    <a:pt x="28" y="318"/>
                  </a:lnTo>
                  <a:lnTo>
                    <a:pt x="28" y="310"/>
                  </a:lnTo>
                  <a:lnTo>
                    <a:pt x="26" y="302"/>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0" name="Freeform 657"/>
            <p:cNvSpPr>
              <a:spLocks/>
            </p:cNvSpPr>
            <p:nvPr/>
          </p:nvSpPr>
          <p:spPr bwMode="gray">
            <a:xfrm>
              <a:off x="3379788" y="2632076"/>
              <a:ext cx="90488" cy="122238"/>
            </a:xfrm>
            <a:custGeom>
              <a:avLst/>
              <a:gdLst/>
              <a:ahLst/>
              <a:cxnLst>
                <a:cxn ang="0">
                  <a:pos x="19" y="287"/>
                </a:cxn>
                <a:cxn ang="0">
                  <a:pos x="16" y="272"/>
                </a:cxn>
                <a:cxn ang="0">
                  <a:pos x="2" y="244"/>
                </a:cxn>
                <a:cxn ang="0">
                  <a:pos x="2" y="204"/>
                </a:cxn>
                <a:cxn ang="0">
                  <a:pos x="9" y="183"/>
                </a:cxn>
                <a:cxn ang="0">
                  <a:pos x="4" y="159"/>
                </a:cxn>
                <a:cxn ang="0">
                  <a:pos x="1" y="110"/>
                </a:cxn>
                <a:cxn ang="0">
                  <a:pos x="4" y="84"/>
                </a:cxn>
                <a:cxn ang="0">
                  <a:pos x="21" y="78"/>
                </a:cxn>
                <a:cxn ang="0">
                  <a:pos x="40" y="99"/>
                </a:cxn>
                <a:cxn ang="0">
                  <a:pos x="51" y="103"/>
                </a:cxn>
                <a:cxn ang="0">
                  <a:pos x="56" y="94"/>
                </a:cxn>
                <a:cxn ang="0">
                  <a:pos x="40" y="84"/>
                </a:cxn>
                <a:cxn ang="0">
                  <a:pos x="25" y="64"/>
                </a:cxn>
                <a:cxn ang="0">
                  <a:pos x="21" y="44"/>
                </a:cxn>
                <a:cxn ang="0">
                  <a:pos x="36" y="27"/>
                </a:cxn>
                <a:cxn ang="0">
                  <a:pos x="67" y="12"/>
                </a:cxn>
                <a:cxn ang="0">
                  <a:pos x="86" y="8"/>
                </a:cxn>
                <a:cxn ang="0">
                  <a:pos x="98" y="17"/>
                </a:cxn>
                <a:cxn ang="0">
                  <a:pos x="105" y="8"/>
                </a:cxn>
                <a:cxn ang="0">
                  <a:pos x="116" y="0"/>
                </a:cxn>
                <a:cxn ang="0">
                  <a:pos x="150" y="16"/>
                </a:cxn>
                <a:cxn ang="0">
                  <a:pos x="170" y="24"/>
                </a:cxn>
                <a:cxn ang="0">
                  <a:pos x="179" y="43"/>
                </a:cxn>
                <a:cxn ang="0">
                  <a:pos x="211" y="35"/>
                </a:cxn>
                <a:cxn ang="0">
                  <a:pos x="267" y="44"/>
                </a:cxn>
                <a:cxn ang="0">
                  <a:pos x="281" y="54"/>
                </a:cxn>
                <a:cxn ang="0">
                  <a:pos x="277" y="66"/>
                </a:cxn>
                <a:cxn ang="0">
                  <a:pos x="269" y="86"/>
                </a:cxn>
                <a:cxn ang="0">
                  <a:pos x="253" y="110"/>
                </a:cxn>
                <a:cxn ang="0">
                  <a:pos x="240" y="140"/>
                </a:cxn>
                <a:cxn ang="0">
                  <a:pos x="228" y="166"/>
                </a:cxn>
                <a:cxn ang="0">
                  <a:pos x="215" y="203"/>
                </a:cxn>
                <a:cxn ang="0">
                  <a:pos x="196" y="240"/>
                </a:cxn>
                <a:cxn ang="0">
                  <a:pos x="172" y="264"/>
                </a:cxn>
                <a:cxn ang="0">
                  <a:pos x="147" y="257"/>
                </a:cxn>
                <a:cxn ang="0">
                  <a:pos x="124" y="248"/>
                </a:cxn>
                <a:cxn ang="0">
                  <a:pos x="93" y="252"/>
                </a:cxn>
                <a:cxn ang="0">
                  <a:pos x="72" y="256"/>
                </a:cxn>
                <a:cxn ang="0">
                  <a:pos x="93" y="265"/>
                </a:cxn>
                <a:cxn ang="0">
                  <a:pos x="108" y="287"/>
                </a:cxn>
                <a:cxn ang="0">
                  <a:pos x="105" y="326"/>
                </a:cxn>
                <a:cxn ang="0">
                  <a:pos x="90" y="354"/>
                </a:cxn>
                <a:cxn ang="0">
                  <a:pos x="85" y="369"/>
                </a:cxn>
                <a:cxn ang="0">
                  <a:pos x="83" y="384"/>
                </a:cxn>
                <a:cxn ang="0">
                  <a:pos x="70" y="381"/>
                </a:cxn>
                <a:cxn ang="0">
                  <a:pos x="49" y="377"/>
                </a:cxn>
                <a:cxn ang="0">
                  <a:pos x="27" y="377"/>
                </a:cxn>
                <a:cxn ang="0">
                  <a:pos x="28" y="361"/>
                </a:cxn>
                <a:cxn ang="0">
                  <a:pos x="26" y="344"/>
                </a:cxn>
                <a:cxn ang="0">
                  <a:pos x="28" y="310"/>
                </a:cxn>
              </a:cxnLst>
              <a:rect l="0" t="0" r="r" b="b"/>
              <a:pathLst>
                <a:path w="281" h="385">
                  <a:moveTo>
                    <a:pt x="26" y="302"/>
                  </a:moveTo>
                  <a:lnTo>
                    <a:pt x="23" y="297"/>
                  </a:lnTo>
                  <a:lnTo>
                    <a:pt x="20" y="293"/>
                  </a:lnTo>
                  <a:lnTo>
                    <a:pt x="19" y="287"/>
                  </a:lnTo>
                  <a:lnTo>
                    <a:pt x="18" y="281"/>
                  </a:lnTo>
                  <a:lnTo>
                    <a:pt x="18" y="279"/>
                  </a:lnTo>
                  <a:lnTo>
                    <a:pt x="18" y="276"/>
                  </a:lnTo>
                  <a:lnTo>
                    <a:pt x="16" y="272"/>
                  </a:lnTo>
                  <a:lnTo>
                    <a:pt x="13" y="269"/>
                  </a:lnTo>
                  <a:lnTo>
                    <a:pt x="9" y="262"/>
                  </a:lnTo>
                  <a:lnTo>
                    <a:pt x="5" y="254"/>
                  </a:lnTo>
                  <a:lnTo>
                    <a:pt x="2" y="244"/>
                  </a:lnTo>
                  <a:lnTo>
                    <a:pt x="1" y="233"/>
                  </a:lnTo>
                  <a:lnTo>
                    <a:pt x="0" y="223"/>
                  </a:lnTo>
                  <a:lnTo>
                    <a:pt x="1" y="213"/>
                  </a:lnTo>
                  <a:lnTo>
                    <a:pt x="2" y="204"/>
                  </a:lnTo>
                  <a:lnTo>
                    <a:pt x="5" y="196"/>
                  </a:lnTo>
                  <a:lnTo>
                    <a:pt x="7" y="192"/>
                  </a:lnTo>
                  <a:lnTo>
                    <a:pt x="9" y="189"/>
                  </a:lnTo>
                  <a:lnTo>
                    <a:pt x="9" y="183"/>
                  </a:lnTo>
                  <a:lnTo>
                    <a:pt x="8" y="176"/>
                  </a:lnTo>
                  <a:lnTo>
                    <a:pt x="5" y="170"/>
                  </a:lnTo>
                  <a:lnTo>
                    <a:pt x="4" y="164"/>
                  </a:lnTo>
                  <a:lnTo>
                    <a:pt x="4" y="159"/>
                  </a:lnTo>
                  <a:lnTo>
                    <a:pt x="4" y="155"/>
                  </a:lnTo>
                  <a:lnTo>
                    <a:pt x="4" y="139"/>
                  </a:lnTo>
                  <a:lnTo>
                    <a:pt x="2" y="121"/>
                  </a:lnTo>
                  <a:lnTo>
                    <a:pt x="1" y="110"/>
                  </a:lnTo>
                  <a:lnTo>
                    <a:pt x="0" y="102"/>
                  </a:lnTo>
                  <a:lnTo>
                    <a:pt x="1" y="94"/>
                  </a:lnTo>
                  <a:lnTo>
                    <a:pt x="2" y="88"/>
                  </a:lnTo>
                  <a:lnTo>
                    <a:pt x="4" y="84"/>
                  </a:lnTo>
                  <a:lnTo>
                    <a:pt x="7" y="81"/>
                  </a:lnTo>
                  <a:lnTo>
                    <a:pt x="12" y="78"/>
                  </a:lnTo>
                  <a:lnTo>
                    <a:pt x="18" y="78"/>
                  </a:lnTo>
                  <a:lnTo>
                    <a:pt x="21" y="78"/>
                  </a:lnTo>
                  <a:lnTo>
                    <a:pt x="25" y="81"/>
                  </a:lnTo>
                  <a:lnTo>
                    <a:pt x="31" y="86"/>
                  </a:lnTo>
                  <a:lnTo>
                    <a:pt x="37" y="97"/>
                  </a:lnTo>
                  <a:lnTo>
                    <a:pt x="40" y="99"/>
                  </a:lnTo>
                  <a:lnTo>
                    <a:pt x="42" y="102"/>
                  </a:lnTo>
                  <a:lnTo>
                    <a:pt x="45" y="105"/>
                  </a:lnTo>
                  <a:lnTo>
                    <a:pt x="50" y="105"/>
                  </a:lnTo>
                  <a:lnTo>
                    <a:pt x="51" y="103"/>
                  </a:lnTo>
                  <a:lnTo>
                    <a:pt x="54" y="102"/>
                  </a:lnTo>
                  <a:lnTo>
                    <a:pt x="56" y="100"/>
                  </a:lnTo>
                  <a:lnTo>
                    <a:pt x="57" y="98"/>
                  </a:lnTo>
                  <a:lnTo>
                    <a:pt x="56" y="94"/>
                  </a:lnTo>
                  <a:lnTo>
                    <a:pt x="52" y="92"/>
                  </a:lnTo>
                  <a:lnTo>
                    <a:pt x="48" y="90"/>
                  </a:lnTo>
                  <a:lnTo>
                    <a:pt x="43" y="88"/>
                  </a:lnTo>
                  <a:lnTo>
                    <a:pt x="40" y="84"/>
                  </a:lnTo>
                  <a:lnTo>
                    <a:pt x="37" y="81"/>
                  </a:lnTo>
                  <a:lnTo>
                    <a:pt x="34" y="74"/>
                  </a:lnTo>
                  <a:lnTo>
                    <a:pt x="27" y="66"/>
                  </a:lnTo>
                  <a:lnTo>
                    <a:pt x="25" y="64"/>
                  </a:lnTo>
                  <a:lnTo>
                    <a:pt x="23" y="60"/>
                  </a:lnTo>
                  <a:lnTo>
                    <a:pt x="20" y="56"/>
                  </a:lnTo>
                  <a:lnTo>
                    <a:pt x="19" y="50"/>
                  </a:lnTo>
                  <a:lnTo>
                    <a:pt x="21" y="44"/>
                  </a:lnTo>
                  <a:lnTo>
                    <a:pt x="24" y="40"/>
                  </a:lnTo>
                  <a:lnTo>
                    <a:pt x="27" y="35"/>
                  </a:lnTo>
                  <a:lnTo>
                    <a:pt x="32" y="31"/>
                  </a:lnTo>
                  <a:lnTo>
                    <a:pt x="36" y="27"/>
                  </a:lnTo>
                  <a:lnTo>
                    <a:pt x="41" y="25"/>
                  </a:lnTo>
                  <a:lnTo>
                    <a:pt x="50" y="20"/>
                  </a:lnTo>
                  <a:lnTo>
                    <a:pt x="58" y="16"/>
                  </a:lnTo>
                  <a:lnTo>
                    <a:pt x="67" y="12"/>
                  </a:lnTo>
                  <a:lnTo>
                    <a:pt x="76" y="9"/>
                  </a:lnTo>
                  <a:lnTo>
                    <a:pt x="80" y="8"/>
                  </a:lnTo>
                  <a:lnTo>
                    <a:pt x="83" y="8"/>
                  </a:lnTo>
                  <a:lnTo>
                    <a:pt x="86" y="8"/>
                  </a:lnTo>
                  <a:lnTo>
                    <a:pt x="90" y="9"/>
                  </a:lnTo>
                  <a:lnTo>
                    <a:pt x="92" y="11"/>
                  </a:lnTo>
                  <a:lnTo>
                    <a:pt x="96" y="15"/>
                  </a:lnTo>
                  <a:lnTo>
                    <a:pt x="98" y="17"/>
                  </a:lnTo>
                  <a:lnTo>
                    <a:pt x="100" y="17"/>
                  </a:lnTo>
                  <a:lnTo>
                    <a:pt x="102" y="15"/>
                  </a:lnTo>
                  <a:lnTo>
                    <a:pt x="104" y="11"/>
                  </a:lnTo>
                  <a:lnTo>
                    <a:pt x="105" y="8"/>
                  </a:lnTo>
                  <a:lnTo>
                    <a:pt x="107" y="5"/>
                  </a:lnTo>
                  <a:lnTo>
                    <a:pt x="109" y="2"/>
                  </a:lnTo>
                  <a:lnTo>
                    <a:pt x="113" y="1"/>
                  </a:lnTo>
                  <a:lnTo>
                    <a:pt x="116" y="0"/>
                  </a:lnTo>
                  <a:lnTo>
                    <a:pt x="121" y="1"/>
                  </a:lnTo>
                  <a:lnTo>
                    <a:pt x="132" y="5"/>
                  </a:lnTo>
                  <a:lnTo>
                    <a:pt x="143" y="10"/>
                  </a:lnTo>
                  <a:lnTo>
                    <a:pt x="150" y="16"/>
                  </a:lnTo>
                  <a:lnTo>
                    <a:pt x="158" y="20"/>
                  </a:lnTo>
                  <a:lnTo>
                    <a:pt x="163" y="20"/>
                  </a:lnTo>
                  <a:lnTo>
                    <a:pt x="166" y="21"/>
                  </a:lnTo>
                  <a:lnTo>
                    <a:pt x="170" y="24"/>
                  </a:lnTo>
                  <a:lnTo>
                    <a:pt x="172" y="27"/>
                  </a:lnTo>
                  <a:lnTo>
                    <a:pt x="173" y="36"/>
                  </a:lnTo>
                  <a:lnTo>
                    <a:pt x="176" y="43"/>
                  </a:lnTo>
                  <a:lnTo>
                    <a:pt x="179" y="43"/>
                  </a:lnTo>
                  <a:lnTo>
                    <a:pt x="181" y="42"/>
                  </a:lnTo>
                  <a:lnTo>
                    <a:pt x="190" y="38"/>
                  </a:lnTo>
                  <a:lnTo>
                    <a:pt x="200" y="36"/>
                  </a:lnTo>
                  <a:lnTo>
                    <a:pt x="211" y="35"/>
                  </a:lnTo>
                  <a:lnTo>
                    <a:pt x="221" y="36"/>
                  </a:lnTo>
                  <a:lnTo>
                    <a:pt x="241" y="38"/>
                  </a:lnTo>
                  <a:lnTo>
                    <a:pt x="262" y="43"/>
                  </a:lnTo>
                  <a:lnTo>
                    <a:pt x="267" y="44"/>
                  </a:lnTo>
                  <a:lnTo>
                    <a:pt x="272" y="45"/>
                  </a:lnTo>
                  <a:lnTo>
                    <a:pt x="278" y="48"/>
                  </a:lnTo>
                  <a:lnTo>
                    <a:pt x="281" y="51"/>
                  </a:lnTo>
                  <a:lnTo>
                    <a:pt x="281" y="54"/>
                  </a:lnTo>
                  <a:lnTo>
                    <a:pt x="281" y="57"/>
                  </a:lnTo>
                  <a:lnTo>
                    <a:pt x="280" y="59"/>
                  </a:lnTo>
                  <a:lnTo>
                    <a:pt x="280" y="61"/>
                  </a:lnTo>
                  <a:lnTo>
                    <a:pt x="277" y="66"/>
                  </a:lnTo>
                  <a:lnTo>
                    <a:pt x="275" y="70"/>
                  </a:lnTo>
                  <a:lnTo>
                    <a:pt x="272" y="75"/>
                  </a:lnTo>
                  <a:lnTo>
                    <a:pt x="271" y="80"/>
                  </a:lnTo>
                  <a:lnTo>
                    <a:pt x="269" y="86"/>
                  </a:lnTo>
                  <a:lnTo>
                    <a:pt x="265" y="93"/>
                  </a:lnTo>
                  <a:lnTo>
                    <a:pt x="261" y="99"/>
                  </a:lnTo>
                  <a:lnTo>
                    <a:pt x="256" y="105"/>
                  </a:lnTo>
                  <a:lnTo>
                    <a:pt x="253" y="110"/>
                  </a:lnTo>
                  <a:lnTo>
                    <a:pt x="249" y="116"/>
                  </a:lnTo>
                  <a:lnTo>
                    <a:pt x="246" y="122"/>
                  </a:lnTo>
                  <a:lnTo>
                    <a:pt x="244" y="129"/>
                  </a:lnTo>
                  <a:lnTo>
                    <a:pt x="240" y="140"/>
                  </a:lnTo>
                  <a:lnTo>
                    <a:pt x="237" y="151"/>
                  </a:lnTo>
                  <a:lnTo>
                    <a:pt x="233" y="157"/>
                  </a:lnTo>
                  <a:lnTo>
                    <a:pt x="231" y="162"/>
                  </a:lnTo>
                  <a:lnTo>
                    <a:pt x="228" y="166"/>
                  </a:lnTo>
                  <a:lnTo>
                    <a:pt x="223" y="171"/>
                  </a:lnTo>
                  <a:lnTo>
                    <a:pt x="220" y="182"/>
                  </a:lnTo>
                  <a:lnTo>
                    <a:pt x="218" y="194"/>
                  </a:lnTo>
                  <a:lnTo>
                    <a:pt x="215" y="203"/>
                  </a:lnTo>
                  <a:lnTo>
                    <a:pt x="211" y="212"/>
                  </a:lnTo>
                  <a:lnTo>
                    <a:pt x="207" y="221"/>
                  </a:lnTo>
                  <a:lnTo>
                    <a:pt x="203" y="230"/>
                  </a:lnTo>
                  <a:lnTo>
                    <a:pt x="196" y="240"/>
                  </a:lnTo>
                  <a:lnTo>
                    <a:pt x="188" y="252"/>
                  </a:lnTo>
                  <a:lnTo>
                    <a:pt x="183" y="257"/>
                  </a:lnTo>
                  <a:lnTo>
                    <a:pt x="178" y="262"/>
                  </a:lnTo>
                  <a:lnTo>
                    <a:pt x="172" y="264"/>
                  </a:lnTo>
                  <a:lnTo>
                    <a:pt x="166" y="265"/>
                  </a:lnTo>
                  <a:lnTo>
                    <a:pt x="159" y="264"/>
                  </a:lnTo>
                  <a:lnTo>
                    <a:pt x="153" y="262"/>
                  </a:lnTo>
                  <a:lnTo>
                    <a:pt x="147" y="257"/>
                  </a:lnTo>
                  <a:lnTo>
                    <a:pt x="141" y="254"/>
                  </a:lnTo>
                  <a:lnTo>
                    <a:pt x="134" y="251"/>
                  </a:lnTo>
                  <a:lnTo>
                    <a:pt x="129" y="248"/>
                  </a:lnTo>
                  <a:lnTo>
                    <a:pt x="124" y="248"/>
                  </a:lnTo>
                  <a:lnTo>
                    <a:pt x="119" y="249"/>
                  </a:lnTo>
                  <a:lnTo>
                    <a:pt x="110" y="252"/>
                  </a:lnTo>
                  <a:lnTo>
                    <a:pt x="99" y="253"/>
                  </a:lnTo>
                  <a:lnTo>
                    <a:pt x="93" y="252"/>
                  </a:lnTo>
                  <a:lnTo>
                    <a:pt x="85" y="252"/>
                  </a:lnTo>
                  <a:lnTo>
                    <a:pt x="78" y="252"/>
                  </a:lnTo>
                  <a:lnTo>
                    <a:pt x="74" y="254"/>
                  </a:lnTo>
                  <a:lnTo>
                    <a:pt x="72" y="256"/>
                  </a:lnTo>
                  <a:lnTo>
                    <a:pt x="70" y="260"/>
                  </a:lnTo>
                  <a:lnTo>
                    <a:pt x="78" y="261"/>
                  </a:lnTo>
                  <a:lnTo>
                    <a:pt x="88" y="263"/>
                  </a:lnTo>
                  <a:lnTo>
                    <a:pt x="93" y="265"/>
                  </a:lnTo>
                  <a:lnTo>
                    <a:pt x="96" y="265"/>
                  </a:lnTo>
                  <a:lnTo>
                    <a:pt x="97" y="267"/>
                  </a:lnTo>
                  <a:lnTo>
                    <a:pt x="99" y="272"/>
                  </a:lnTo>
                  <a:lnTo>
                    <a:pt x="108" y="287"/>
                  </a:lnTo>
                  <a:lnTo>
                    <a:pt x="116" y="303"/>
                  </a:lnTo>
                  <a:lnTo>
                    <a:pt x="115" y="308"/>
                  </a:lnTo>
                  <a:lnTo>
                    <a:pt x="114" y="312"/>
                  </a:lnTo>
                  <a:lnTo>
                    <a:pt x="105" y="326"/>
                  </a:lnTo>
                  <a:lnTo>
                    <a:pt x="94" y="337"/>
                  </a:lnTo>
                  <a:lnTo>
                    <a:pt x="92" y="342"/>
                  </a:lnTo>
                  <a:lnTo>
                    <a:pt x="91" y="346"/>
                  </a:lnTo>
                  <a:lnTo>
                    <a:pt x="90" y="354"/>
                  </a:lnTo>
                  <a:lnTo>
                    <a:pt x="88" y="361"/>
                  </a:lnTo>
                  <a:lnTo>
                    <a:pt x="86" y="363"/>
                  </a:lnTo>
                  <a:lnTo>
                    <a:pt x="85" y="367"/>
                  </a:lnTo>
                  <a:lnTo>
                    <a:pt x="85" y="369"/>
                  </a:lnTo>
                  <a:lnTo>
                    <a:pt x="86" y="371"/>
                  </a:lnTo>
                  <a:lnTo>
                    <a:pt x="86" y="377"/>
                  </a:lnTo>
                  <a:lnTo>
                    <a:pt x="84" y="383"/>
                  </a:lnTo>
                  <a:lnTo>
                    <a:pt x="83" y="384"/>
                  </a:lnTo>
                  <a:lnTo>
                    <a:pt x="81" y="385"/>
                  </a:lnTo>
                  <a:lnTo>
                    <a:pt x="78" y="385"/>
                  </a:lnTo>
                  <a:lnTo>
                    <a:pt x="75" y="384"/>
                  </a:lnTo>
                  <a:lnTo>
                    <a:pt x="70" y="381"/>
                  </a:lnTo>
                  <a:lnTo>
                    <a:pt x="67" y="379"/>
                  </a:lnTo>
                  <a:lnTo>
                    <a:pt x="62" y="378"/>
                  </a:lnTo>
                  <a:lnTo>
                    <a:pt x="58" y="377"/>
                  </a:lnTo>
                  <a:lnTo>
                    <a:pt x="49" y="377"/>
                  </a:lnTo>
                  <a:lnTo>
                    <a:pt x="40" y="379"/>
                  </a:lnTo>
                  <a:lnTo>
                    <a:pt x="33" y="382"/>
                  </a:lnTo>
                  <a:lnTo>
                    <a:pt x="29" y="381"/>
                  </a:lnTo>
                  <a:lnTo>
                    <a:pt x="27" y="377"/>
                  </a:lnTo>
                  <a:lnTo>
                    <a:pt x="25" y="369"/>
                  </a:lnTo>
                  <a:lnTo>
                    <a:pt x="26" y="365"/>
                  </a:lnTo>
                  <a:lnTo>
                    <a:pt x="27" y="362"/>
                  </a:lnTo>
                  <a:lnTo>
                    <a:pt x="28" y="361"/>
                  </a:lnTo>
                  <a:lnTo>
                    <a:pt x="28" y="361"/>
                  </a:lnTo>
                  <a:lnTo>
                    <a:pt x="29" y="360"/>
                  </a:lnTo>
                  <a:lnTo>
                    <a:pt x="28" y="352"/>
                  </a:lnTo>
                  <a:lnTo>
                    <a:pt x="26" y="344"/>
                  </a:lnTo>
                  <a:lnTo>
                    <a:pt x="26" y="335"/>
                  </a:lnTo>
                  <a:lnTo>
                    <a:pt x="27" y="326"/>
                  </a:lnTo>
                  <a:lnTo>
                    <a:pt x="28" y="318"/>
                  </a:lnTo>
                  <a:lnTo>
                    <a:pt x="28" y="310"/>
                  </a:lnTo>
                  <a:lnTo>
                    <a:pt x="26" y="302"/>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1" name="Freeform 658"/>
            <p:cNvSpPr>
              <a:spLocks/>
            </p:cNvSpPr>
            <p:nvPr/>
          </p:nvSpPr>
          <p:spPr bwMode="gray">
            <a:xfrm>
              <a:off x="3317875" y="2857501"/>
              <a:ext cx="71438" cy="66675"/>
            </a:xfrm>
            <a:custGeom>
              <a:avLst/>
              <a:gdLst/>
              <a:ahLst/>
              <a:cxnLst>
                <a:cxn ang="0">
                  <a:pos x="4" y="112"/>
                </a:cxn>
                <a:cxn ang="0">
                  <a:pos x="16" y="106"/>
                </a:cxn>
                <a:cxn ang="0">
                  <a:pos x="33" y="106"/>
                </a:cxn>
                <a:cxn ang="0">
                  <a:pos x="43" y="100"/>
                </a:cxn>
                <a:cxn ang="0">
                  <a:pos x="45" y="90"/>
                </a:cxn>
                <a:cxn ang="0">
                  <a:pos x="53" y="87"/>
                </a:cxn>
                <a:cxn ang="0">
                  <a:pos x="61" y="84"/>
                </a:cxn>
                <a:cxn ang="0">
                  <a:pos x="56" y="75"/>
                </a:cxn>
                <a:cxn ang="0">
                  <a:pos x="50" y="65"/>
                </a:cxn>
                <a:cxn ang="0">
                  <a:pos x="51" y="53"/>
                </a:cxn>
                <a:cxn ang="0">
                  <a:pos x="54" y="46"/>
                </a:cxn>
                <a:cxn ang="0">
                  <a:pos x="59" y="47"/>
                </a:cxn>
                <a:cxn ang="0">
                  <a:pos x="64" y="45"/>
                </a:cxn>
                <a:cxn ang="0">
                  <a:pos x="65" y="26"/>
                </a:cxn>
                <a:cxn ang="0">
                  <a:pos x="74" y="8"/>
                </a:cxn>
                <a:cxn ang="0">
                  <a:pos x="87" y="2"/>
                </a:cxn>
                <a:cxn ang="0">
                  <a:pos x="98" y="11"/>
                </a:cxn>
                <a:cxn ang="0">
                  <a:pos x="116" y="28"/>
                </a:cxn>
                <a:cxn ang="0">
                  <a:pos x="125" y="40"/>
                </a:cxn>
                <a:cxn ang="0">
                  <a:pos x="142" y="64"/>
                </a:cxn>
                <a:cxn ang="0">
                  <a:pos x="160" y="73"/>
                </a:cxn>
                <a:cxn ang="0">
                  <a:pos x="173" y="89"/>
                </a:cxn>
                <a:cxn ang="0">
                  <a:pos x="181" y="98"/>
                </a:cxn>
                <a:cxn ang="0">
                  <a:pos x="186" y="114"/>
                </a:cxn>
                <a:cxn ang="0">
                  <a:pos x="188" y="135"/>
                </a:cxn>
                <a:cxn ang="0">
                  <a:pos x="191" y="145"/>
                </a:cxn>
                <a:cxn ang="0">
                  <a:pos x="199" y="149"/>
                </a:cxn>
                <a:cxn ang="0">
                  <a:pos x="200" y="154"/>
                </a:cxn>
                <a:cxn ang="0">
                  <a:pos x="208" y="149"/>
                </a:cxn>
                <a:cxn ang="0">
                  <a:pos x="217" y="145"/>
                </a:cxn>
                <a:cxn ang="0">
                  <a:pos x="222" y="148"/>
                </a:cxn>
                <a:cxn ang="0">
                  <a:pos x="214" y="166"/>
                </a:cxn>
                <a:cxn ang="0">
                  <a:pos x="205" y="173"/>
                </a:cxn>
                <a:cxn ang="0">
                  <a:pos x="201" y="165"/>
                </a:cxn>
                <a:cxn ang="0">
                  <a:pos x="196" y="168"/>
                </a:cxn>
                <a:cxn ang="0">
                  <a:pos x="190" y="179"/>
                </a:cxn>
                <a:cxn ang="0">
                  <a:pos x="188" y="185"/>
                </a:cxn>
                <a:cxn ang="0">
                  <a:pos x="179" y="187"/>
                </a:cxn>
                <a:cxn ang="0">
                  <a:pos x="170" y="201"/>
                </a:cxn>
                <a:cxn ang="0">
                  <a:pos x="159" y="208"/>
                </a:cxn>
                <a:cxn ang="0">
                  <a:pos x="150" y="206"/>
                </a:cxn>
                <a:cxn ang="0">
                  <a:pos x="131" y="190"/>
                </a:cxn>
                <a:cxn ang="0">
                  <a:pos x="126" y="193"/>
                </a:cxn>
                <a:cxn ang="0">
                  <a:pos x="118" y="199"/>
                </a:cxn>
                <a:cxn ang="0">
                  <a:pos x="107" y="193"/>
                </a:cxn>
                <a:cxn ang="0">
                  <a:pos x="93" y="178"/>
                </a:cxn>
                <a:cxn ang="0">
                  <a:pos x="82" y="174"/>
                </a:cxn>
                <a:cxn ang="0">
                  <a:pos x="72" y="173"/>
                </a:cxn>
                <a:cxn ang="0">
                  <a:pos x="67" y="163"/>
                </a:cxn>
                <a:cxn ang="0">
                  <a:pos x="64" y="148"/>
                </a:cxn>
                <a:cxn ang="0">
                  <a:pos x="58" y="160"/>
                </a:cxn>
                <a:cxn ang="0">
                  <a:pos x="54" y="166"/>
                </a:cxn>
                <a:cxn ang="0">
                  <a:pos x="45" y="161"/>
                </a:cxn>
                <a:cxn ang="0">
                  <a:pos x="37" y="145"/>
                </a:cxn>
                <a:cxn ang="0">
                  <a:pos x="35" y="136"/>
                </a:cxn>
                <a:cxn ang="0">
                  <a:pos x="27" y="141"/>
                </a:cxn>
                <a:cxn ang="0">
                  <a:pos x="27" y="151"/>
                </a:cxn>
                <a:cxn ang="0">
                  <a:pos x="18" y="151"/>
                </a:cxn>
                <a:cxn ang="0">
                  <a:pos x="5" y="141"/>
                </a:cxn>
                <a:cxn ang="0">
                  <a:pos x="0" y="125"/>
                </a:cxn>
              </a:cxnLst>
              <a:rect l="0" t="0" r="r" b="b"/>
              <a:pathLst>
                <a:path w="222" h="208">
                  <a:moveTo>
                    <a:pt x="0" y="119"/>
                  </a:moveTo>
                  <a:lnTo>
                    <a:pt x="2" y="116"/>
                  </a:lnTo>
                  <a:lnTo>
                    <a:pt x="4" y="112"/>
                  </a:lnTo>
                  <a:lnTo>
                    <a:pt x="7" y="110"/>
                  </a:lnTo>
                  <a:lnTo>
                    <a:pt x="10" y="109"/>
                  </a:lnTo>
                  <a:lnTo>
                    <a:pt x="16" y="106"/>
                  </a:lnTo>
                  <a:lnTo>
                    <a:pt x="24" y="106"/>
                  </a:lnTo>
                  <a:lnTo>
                    <a:pt x="28" y="106"/>
                  </a:lnTo>
                  <a:lnTo>
                    <a:pt x="33" y="106"/>
                  </a:lnTo>
                  <a:lnTo>
                    <a:pt x="37" y="105"/>
                  </a:lnTo>
                  <a:lnTo>
                    <a:pt x="41" y="103"/>
                  </a:lnTo>
                  <a:lnTo>
                    <a:pt x="43" y="100"/>
                  </a:lnTo>
                  <a:lnTo>
                    <a:pt x="44" y="95"/>
                  </a:lnTo>
                  <a:lnTo>
                    <a:pt x="45" y="93"/>
                  </a:lnTo>
                  <a:lnTo>
                    <a:pt x="45" y="90"/>
                  </a:lnTo>
                  <a:lnTo>
                    <a:pt x="48" y="87"/>
                  </a:lnTo>
                  <a:lnTo>
                    <a:pt x="50" y="86"/>
                  </a:lnTo>
                  <a:lnTo>
                    <a:pt x="53" y="87"/>
                  </a:lnTo>
                  <a:lnTo>
                    <a:pt x="57" y="88"/>
                  </a:lnTo>
                  <a:lnTo>
                    <a:pt x="59" y="87"/>
                  </a:lnTo>
                  <a:lnTo>
                    <a:pt x="61" y="84"/>
                  </a:lnTo>
                  <a:lnTo>
                    <a:pt x="60" y="80"/>
                  </a:lnTo>
                  <a:lnTo>
                    <a:pt x="59" y="77"/>
                  </a:lnTo>
                  <a:lnTo>
                    <a:pt x="56" y="75"/>
                  </a:lnTo>
                  <a:lnTo>
                    <a:pt x="52" y="72"/>
                  </a:lnTo>
                  <a:lnTo>
                    <a:pt x="51" y="69"/>
                  </a:lnTo>
                  <a:lnTo>
                    <a:pt x="50" y="65"/>
                  </a:lnTo>
                  <a:lnTo>
                    <a:pt x="50" y="62"/>
                  </a:lnTo>
                  <a:lnTo>
                    <a:pt x="50" y="57"/>
                  </a:lnTo>
                  <a:lnTo>
                    <a:pt x="51" y="53"/>
                  </a:lnTo>
                  <a:lnTo>
                    <a:pt x="52" y="49"/>
                  </a:lnTo>
                  <a:lnTo>
                    <a:pt x="53" y="47"/>
                  </a:lnTo>
                  <a:lnTo>
                    <a:pt x="54" y="46"/>
                  </a:lnTo>
                  <a:lnTo>
                    <a:pt x="56" y="46"/>
                  </a:lnTo>
                  <a:lnTo>
                    <a:pt x="57" y="46"/>
                  </a:lnTo>
                  <a:lnTo>
                    <a:pt x="59" y="47"/>
                  </a:lnTo>
                  <a:lnTo>
                    <a:pt x="61" y="47"/>
                  </a:lnTo>
                  <a:lnTo>
                    <a:pt x="62" y="46"/>
                  </a:lnTo>
                  <a:lnTo>
                    <a:pt x="64" y="45"/>
                  </a:lnTo>
                  <a:lnTo>
                    <a:pt x="64" y="39"/>
                  </a:lnTo>
                  <a:lnTo>
                    <a:pt x="64" y="32"/>
                  </a:lnTo>
                  <a:lnTo>
                    <a:pt x="65" y="26"/>
                  </a:lnTo>
                  <a:lnTo>
                    <a:pt x="67" y="20"/>
                  </a:lnTo>
                  <a:lnTo>
                    <a:pt x="70" y="14"/>
                  </a:lnTo>
                  <a:lnTo>
                    <a:pt x="74" y="8"/>
                  </a:lnTo>
                  <a:lnTo>
                    <a:pt x="78" y="4"/>
                  </a:lnTo>
                  <a:lnTo>
                    <a:pt x="84" y="0"/>
                  </a:lnTo>
                  <a:lnTo>
                    <a:pt x="87" y="2"/>
                  </a:lnTo>
                  <a:lnTo>
                    <a:pt x="92" y="4"/>
                  </a:lnTo>
                  <a:lnTo>
                    <a:pt x="95" y="7"/>
                  </a:lnTo>
                  <a:lnTo>
                    <a:pt x="98" y="11"/>
                  </a:lnTo>
                  <a:lnTo>
                    <a:pt x="105" y="19"/>
                  </a:lnTo>
                  <a:lnTo>
                    <a:pt x="111" y="24"/>
                  </a:lnTo>
                  <a:lnTo>
                    <a:pt x="116" y="28"/>
                  </a:lnTo>
                  <a:lnTo>
                    <a:pt x="119" y="31"/>
                  </a:lnTo>
                  <a:lnTo>
                    <a:pt x="123" y="36"/>
                  </a:lnTo>
                  <a:lnTo>
                    <a:pt x="125" y="40"/>
                  </a:lnTo>
                  <a:lnTo>
                    <a:pt x="130" y="51"/>
                  </a:lnTo>
                  <a:lnTo>
                    <a:pt x="135" y="60"/>
                  </a:lnTo>
                  <a:lnTo>
                    <a:pt x="142" y="64"/>
                  </a:lnTo>
                  <a:lnTo>
                    <a:pt x="150" y="68"/>
                  </a:lnTo>
                  <a:lnTo>
                    <a:pt x="155" y="70"/>
                  </a:lnTo>
                  <a:lnTo>
                    <a:pt x="160" y="73"/>
                  </a:lnTo>
                  <a:lnTo>
                    <a:pt x="165" y="77"/>
                  </a:lnTo>
                  <a:lnTo>
                    <a:pt x="168" y="81"/>
                  </a:lnTo>
                  <a:lnTo>
                    <a:pt x="173" y="89"/>
                  </a:lnTo>
                  <a:lnTo>
                    <a:pt x="176" y="96"/>
                  </a:lnTo>
                  <a:lnTo>
                    <a:pt x="179" y="97"/>
                  </a:lnTo>
                  <a:lnTo>
                    <a:pt x="181" y="98"/>
                  </a:lnTo>
                  <a:lnTo>
                    <a:pt x="183" y="102"/>
                  </a:lnTo>
                  <a:lnTo>
                    <a:pt x="184" y="108"/>
                  </a:lnTo>
                  <a:lnTo>
                    <a:pt x="186" y="114"/>
                  </a:lnTo>
                  <a:lnTo>
                    <a:pt x="186" y="121"/>
                  </a:lnTo>
                  <a:lnTo>
                    <a:pt x="187" y="128"/>
                  </a:lnTo>
                  <a:lnTo>
                    <a:pt x="188" y="135"/>
                  </a:lnTo>
                  <a:lnTo>
                    <a:pt x="189" y="141"/>
                  </a:lnTo>
                  <a:lnTo>
                    <a:pt x="190" y="144"/>
                  </a:lnTo>
                  <a:lnTo>
                    <a:pt x="191" y="145"/>
                  </a:lnTo>
                  <a:lnTo>
                    <a:pt x="193" y="146"/>
                  </a:lnTo>
                  <a:lnTo>
                    <a:pt x="197" y="148"/>
                  </a:lnTo>
                  <a:lnTo>
                    <a:pt x="199" y="149"/>
                  </a:lnTo>
                  <a:lnTo>
                    <a:pt x="200" y="151"/>
                  </a:lnTo>
                  <a:lnTo>
                    <a:pt x="200" y="153"/>
                  </a:lnTo>
                  <a:lnTo>
                    <a:pt x="200" y="154"/>
                  </a:lnTo>
                  <a:lnTo>
                    <a:pt x="201" y="154"/>
                  </a:lnTo>
                  <a:lnTo>
                    <a:pt x="204" y="152"/>
                  </a:lnTo>
                  <a:lnTo>
                    <a:pt x="208" y="149"/>
                  </a:lnTo>
                  <a:lnTo>
                    <a:pt x="212" y="148"/>
                  </a:lnTo>
                  <a:lnTo>
                    <a:pt x="215" y="145"/>
                  </a:lnTo>
                  <a:lnTo>
                    <a:pt x="217" y="145"/>
                  </a:lnTo>
                  <a:lnTo>
                    <a:pt x="219" y="145"/>
                  </a:lnTo>
                  <a:lnTo>
                    <a:pt x="221" y="146"/>
                  </a:lnTo>
                  <a:lnTo>
                    <a:pt x="222" y="148"/>
                  </a:lnTo>
                  <a:lnTo>
                    <a:pt x="222" y="151"/>
                  </a:lnTo>
                  <a:lnTo>
                    <a:pt x="221" y="154"/>
                  </a:lnTo>
                  <a:lnTo>
                    <a:pt x="214" y="166"/>
                  </a:lnTo>
                  <a:lnTo>
                    <a:pt x="207" y="175"/>
                  </a:lnTo>
                  <a:lnTo>
                    <a:pt x="206" y="174"/>
                  </a:lnTo>
                  <a:lnTo>
                    <a:pt x="205" y="173"/>
                  </a:lnTo>
                  <a:lnTo>
                    <a:pt x="204" y="169"/>
                  </a:lnTo>
                  <a:lnTo>
                    <a:pt x="203" y="166"/>
                  </a:lnTo>
                  <a:lnTo>
                    <a:pt x="201" y="165"/>
                  </a:lnTo>
                  <a:lnTo>
                    <a:pt x="199" y="165"/>
                  </a:lnTo>
                  <a:lnTo>
                    <a:pt x="198" y="166"/>
                  </a:lnTo>
                  <a:lnTo>
                    <a:pt x="196" y="168"/>
                  </a:lnTo>
                  <a:lnTo>
                    <a:pt x="193" y="171"/>
                  </a:lnTo>
                  <a:lnTo>
                    <a:pt x="191" y="175"/>
                  </a:lnTo>
                  <a:lnTo>
                    <a:pt x="190" y="179"/>
                  </a:lnTo>
                  <a:lnTo>
                    <a:pt x="190" y="183"/>
                  </a:lnTo>
                  <a:lnTo>
                    <a:pt x="189" y="184"/>
                  </a:lnTo>
                  <a:lnTo>
                    <a:pt x="188" y="185"/>
                  </a:lnTo>
                  <a:lnTo>
                    <a:pt x="186" y="185"/>
                  </a:lnTo>
                  <a:lnTo>
                    <a:pt x="183" y="184"/>
                  </a:lnTo>
                  <a:lnTo>
                    <a:pt x="179" y="187"/>
                  </a:lnTo>
                  <a:lnTo>
                    <a:pt x="175" y="191"/>
                  </a:lnTo>
                  <a:lnTo>
                    <a:pt x="172" y="197"/>
                  </a:lnTo>
                  <a:lnTo>
                    <a:pt x="170" y="201"/>
                  </a:lnTo>
                  <a:lnTo>
                    <a:pt x="166" y="206"/>
                  </a:lnTo>
                  <a:lnTo>
                    <a:pt x="162" y="208"/>
                  </a:lnTo>
                  <a:lnTo>
                    <a:pt x="159" y="208"/>
                  </a:lnTo>
                  <a:lnTo>
                    <a:pt x="157" y="208"/>
                  </a:lnTo>
                  <a:lnTo>
                    <a:pt x="154" y="207"/>
                  </a:lnTo>
                  <a:lnTo>
                    <a:pt x="150" y="206"/>
                  </a:lnTo>
                  <a:lnTo>
                    <a:pt x="143" y="199"/>
                  </a:lnTo>
                  <a:lnTo>
                    <a:pt x="135" y="193"/>
                  </a:lnTo>
                  <a:lnTo>
                    <a:pt x="131" y="190"/>
                  </a:lnTo>
                  <a:lnTo>
                    <a:pt x="127" y="189"/>
                  </a:lnTo>
                  <a:lnTo>
                    <a:pt x="126" y="191"/>
                  </a:lnTo>
                  <a:lnTo>
                    <a:pt x="126" y="193"/>
                  </a:lnTo>
                  <a:lnTo>
                    <a:pt x="124" y="195"/>
                  </a:lnTo>
                  <a:lnTo>
                    <a:pt x="122" y="198"/>
                  </a:lnTo>
                  <a:lnTo>
                    <a:pt x="118" y="199"/>
                  </a:lnTo>
                  <a:lnTo>
                    <a:pt x="115" y="198"/>
                  </a:lnTo>
                  <a:lnTo>
                    <a:pt x="111" y="195"/>
                  </a:lnTo>
                  <a:lnTo>
                    <a:pt x="107" y="193"/>
                  </a:lnTo>
                  <a:lnTo>
                    <a:pt x="101" y="187"/>
                  </a:lnTo>
                  <a:lnTo>
                    <a:pt x="97" y="182"/>
                  </a:lnTo>
                  <a:lnTo>
                    <a:pt x="93" y="178"/>
                  </a:lnTo>
                  <a:lnTo>
                    <a:pt x="90" y="176"/>
                  </a:lnTo>
                  <a:lnTo>
                    <a:pt x="86" y="175"/>
                  </a:lnTo>
                  <a:lnTo>
                    <a:pt x="82" y="174"/>
                  </a:lnTo>
                  <a:lnTo>
                    <a:pt x="78" y="174"/>
                  </a:lnTo>
                  <a:lnTo>
                    <a:pt x="75" y="174"/>
                  </a:lnTo>
                  <a:lnTo>
                    <a:pt x="72" y="173"/>
                  </a:lnTo>
                  <a:lnTo>
                    <a:pt x="68" y="170"/>
                  </a:lnTo>
                  <a:lnTo>
                    <a:pt x="67" y="167"/>
                  </a:lnTo>
                  <a:lnTo>
                    <a:pt x="67" y="163"/>
                  </a:lnTo>
                  <a:lnTo>
                    <a:pt x="66" y="157"/>
                  </a:lnTo>
                  <a:lnTo>
                    <a:pt x="65" y="150"/>
                  </a:lnTo>
                  <a:lnTo>
                    <a:pt x="64" y="148"/>
                  </a:lnTo>
                  <a:lnTo>
                    <a:pt x="61" y="149"/>
                  </a:lnTo>
                  <a:lnTo>
                    <a:pt x="60" y="152"/>
                  </a:lnTo>
                  <a:lnTo>
                    <a:pt x="58" y="160"/>
                  </a:lnTo>
                  <a:lnTo>
                    <a:pt x="58" y="162"/>
                  </a:lnTo>
                  <a:lnTo>
                    <a:pt x="57" y="165"/>
                  </a:lnTo>
                  <a:lnTo>
                    <a:pt x="54" y="166"/>
                  </a:lnTo>
                  <a:lnTo>
                    <a:pt x="51" y="165"/>
                  </a:lnTo>
                  <a:lnTo>
                    <a:pt x="48" y="163"/>
                  </a:lnTo>
                  <a:lnTo>
                    <a:pt x="45" y="161"/>
                  </a:lnTo>
                  <a:lnTo>
                    <a:pt x="40" y="155"/>
                  </a:lnTo>
                  <a:lnTo>
                    <a:pt x="36" y="151"/>
                  </a:lnTo>
                  <a:lnTo>
                    <a:pt x="37" y="145"/>
                  </a:lnTo>
                  <a:lnTo>
                    <a:pt x="37" y="140"/>
                  </a:lnTo>
                  <a:lnTo>
                    <a:pt x="37" y="137"/>
                  </a:lnTo>
                  <a:lnTo>
                    <a:pt x="35" y="136"/>
                  </a:lnTo>
                  <a:lnTo>
                    <a:pt x="33" y="136"/>
                  </a:lnTo>
                  <a:lnTo>
                    <a:pt x="29" y="137"/>
                  </a:lnTo>
                  <a:lnTo>
                    <a:pt x="27" y="141"/>
                  </a:lnTo>
                  <a:lnTo>
                    <a:pt x="26" y="145"/>
                  </a:lnTo>
                  <a:lnTo>
                    <a:pt x="26" y="150"/>
                  </a:lnTo>
                  <a:lnTo>
                    <a:pt x="27" y="151"/>
                  </a:lnTo>
                  <a:lnTo>
                    <a:pt x="27" y="151"/>
                  </a:lnTo>
                  <a:lnTo>
                    <a:pt x="22" y="153"/>
                  </a:lnTo>
                  <a:lnTo>
                    <a:pt x="18" y="151"/>
                  </a:lnTo>
                  <a:lnTo>
                    <a:pt x="13" y="149"/>
                  </a:lnTo>
                  <a:lnTo>
                    <a:pt x="9" y="144"/>
                  </a:lnTo>
                  <a:lnTo>
                    <a:pt x="5" y="141"/>
                  </a:lnTo>
                  <a:lnTo>
                    <a:pt x="3" y="135"/>
                  </a:lnTo>
                  <a:lnTo>
                    <a:pt x="1" y="130"/>
                  </a:lnTo>
                  <a:lnTo>
                    <a:pt x="0" y="125"/>
                  </a:lnTo>
                  <a:lnTo>
                    <a:pt x="0" y="119"/>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2" name="Freeform 659"/>
            <p:cNvSpPr>
              <a:spLocks/>
            </p:cNvSpPr>
            <p:nvPr/>
          </p:nvSpPr>
          <p:spPr bwMode="gray">
            <a:xfrm>
              <a:off x="3317875" y="2857501"/>
              <a:ext cx="71438" cy="66675"/>
            </a:xfrm>
            <a:custGeom>
              <a:avLst/>
              <a:gdLst/>
              <a:ahLst/>
              <a:cxnLst>
                <a:cxn ang="0">
                  <a:pos x="4" y="112"/>
                </a:cxn>
                <a:cxn ang="0">
                  <a:pos x="16" y="106"/>
                </a:cxn>
                <a:cxn ang="0">
                  <a:pos x="33" y="106"/>
                </a:cxn>
                <a:cxn ang="0">
                  <a:pos x="43" y="100"/>
                </a:cxn>
                <a:cxn ang="0">
                  <a:pos x="45" y="90"/>
                </a:cxn>
                <a:cxn ang="0">
                  <a:pos x="53" y="87"/>
                </a:cxn>
                <a:cxn ang="0">
                  <a:pos x="61" y="84"/>
                </a:cxn>
                <a:cxn ang="0">
                  <a:pos x="56" y="75"/>
                </a:cxn>
                <a:cxn ang="0">
                  <a:pos x="50" y="65"/>
                </a:cxn>
                <a:cxn ang="0">
                  <a:pos x="51" y="53"/>
                </a:cxn>
                <a:cxn ang="0">
                  <a:pos x="54" y="46"/>
                </a:cxn>
                <a:cxn ang="0">
                  <a:pos x="59" y="47"/>
                </a:cxn>
                <a:cxn ang="0">
                  <a:pos x="64" y="45"/>
                </a:cxn>
                <a:cxn ang="0">
                  <a:pos x="65" y="26"/>
                </a:cxn>
                <a:cxn ang="0">
                  <a:pos x="74" y="8"/>
                </a:cxn>
                <a:cxn ang="0">
                  <a:pos x="87" y="2"/>
                </a:cxn>
                <a:cxn ang="0">
                  <a:pos x="98" y="11"/>
                </a:cxn>
                <a:cxn ang="0">
                  <a:pos x="116" y="28"/>
                </a:cxn>
                <a:cxn ang="0">
                  <a:pos x="125" y="40"/>
                </a:cxn>
                <a:cxn ang="0">
                  <a:pos x="142" y="64"/>
                </a:cxn>
                <a:cxn ang="0">
                  <a:pos x="160" y="73"/>
                </a:cxn>
                <a:cxn ang="0">
                  <a:pos x="173" y="89"/>
                </a:cxn>
                <a:cxn ang="0">
                  <a:pos x="181" y="98"/>
                </a:cxn>
                <a:cxn ang="0">
                  <a:pos x="186" y="114"/>
                </a:cxn>
                <a:cxn ang="0">
                  <a:pos x="188" y="135"/>
                </a:cxn>
                <a:cxn ang="0">
                  <a:pos x="191" y="145"/>
                </a:cxn>
                <a:cxn ang="0">
                  <a:pos x="199" y="149"/>
                </a:cxn>
                <a:cxn ang="0">
                  <a:pos x="200" y="154"/>
                </a:cxn>
                <a:cxn ang="0">
                  <a:pos x="208" y="149"/>
                </a:cxn>
                <a:cxn ang="0">
                  <a:pos x="217" y="145"/>
                </a:cxn>
                <a:cxn ang="0">
                  <a:pos x="222" y="148"/>
                </a:cxn>
                <a:cxn ang="0">
                  <a:pos x="214" y="166"/>
                </a:cxn>
                <a:cxn ang="0">
                  <a:pos x="205" y="173"/>
                </a:cxn>
                <a:cxn ang="0">
                  <a:pos x="201" y="165"/>
                </a:cxn>
                <a:cxn ang="0">
                  <a:pos x="196" y="168"/>
                </a:cxn>
                <a:cxn ang="0">
                  <a:pos x="190" y="179"/>
                </a:cxn>
                <a:cxn ang="0">
                  <a:pos x="188" y="185"/>
                </a:cxn>
                <a:cxn ang="0">
                  <a:pos x="179" y="187"/>
                </a:cxn>
                <a:cxn ang="0">
                  <a:pos x="170" y="201"/>
                </a:cxn>
                <a:cxn ang="0">
                  <a:pos x="159" y="208"/>
                </a:cxn>
                <a:cxn ang="0">
                  <a:pos x="150" y="206"/>
                </a:cxn>
                <a:cxn ang="0">
                  <a:pos x="131" y="190"/>
                </a:cxn>
                <a:cxn ang="0">
                  <a:pos x="126" y="193"/>
                </a:cxn>
                <a:cxn ang="0">
                  <a:pos x="118" y="199"/>
                </a:cxn>
                <a:cxn ang="0">
                  <a:pos x="107" y="193"/>
                </a:cxn>
                <a:cxn ang="0">
                  <a:pos x="93" y="178"/>
                </a:cxn>
                <a:cxn ang="0">
                  <a:pos x="82" y="174"/>
                </a:cxn>
                <a:cxn ang="0">
                  <a:pos x="72" y="173"/>
                </a:cxn>
                <a:cxn ang="0">
                  <a:pos x="67" y="163"/>
                </a:cxn>
                <a:cxn ang="0">
                  <a:pos x="64" y="148"/>
                </a:cxn>
                <a:cxn ang="0">
                  <a:pos x="58" y="160"/>
                </a:cxn>
                <a:cxn ang="0">
                  <a:pos x="54" y="166"/>
                </a:cxn>
                <a:cxn ang="0">
                  <a:pos x="45" y="161"/>
                </a:cxn>
                <a:cxn ang="0">
                  <a:pos x="37" y="145"/>
                </a:cxn>
                <a:cxn ang="0">
                  <a:pos x="35" y="136"/>
                </a:cxn>
                <a:cxn ang="0">
                  <a:pos x="27" y="141"/>
                </a:cxn>
                <a:cxn ang="0">
                  <a:pos x="27" y="151"/>
                </a:cxn>
                <a:cxn ang="0">
                  <a:pos x="18" y="151"/>
                </a:cxn>
                <a:cxn ang="0">
                  <a:pos x="5" y="141"/>
                </a:cxn>
                <a:cxn ang="0">
                  <a:pos x="0" y="125"/>
                </a:cxn>
              </a:cxnLst>
              <a:rect l="0" t="0" r="r" b="b"/>
              <a:pathLst>
                <a:path w="222" h="208">
                  <a:moveTo>
                    <a:pt x="0" y="119"/>
                  </a:moveTo>
                  <a:lnTo>
                    <a:pt x="2" y="116"/>
                  </a:lnTo>
                  <a:lnTo>
                    <a:pt x="4" y="112"/>
                  </a:lnTo>
                  <a:lnTo>
                    <a:pt x="7" y="110"/>
                  </a:lnTo>
                  <a:lnTo>
                    <a:pt x="10" y="109"/>
                  </a:lnTo>
                  <a:lnTo>
                    <a:pt x="16" y="106"/>
                  </a:lnTo>
                  <a:lnTo>
                    <a:pt x="24" y="106"/>
                  </a:lnTo>
                  <a:lnTo>
                    <a:pt x="28" y="106"/>
                  </a:lnTo>
                  <a:lnTo>
                    <a:pt x="33" y="106"/>
                  </a:lnTo>
                  <a:lnTo>
                    <a:pt x="37" y="105"/>
                  </a:lnTo>
                  <a:lnTo>
                    <a:pt x="41" y="103"/>
                  </a:lnTo>
                  <a:lnTo>
                    <a:pt x="43" y="100"/>
                  </a:lnTo>
                  <a:lnTo>
                    <a:pt x="44" y="95"/>
                  </a:lnTo>
                  <a:lnTo>
                    <a:pt x="45" y="93"/>
                  </a:lnTo>
                  <a:lnTo>
                    <a:pt x="45" y="90"/>
                  </a:lnTo>
                  <a:lnTo>
                    <a:pt x="48" y="87"/>
                  </a:lnTo>
                  <a:lnTo>
                    <a:pt x="50" y="86"/>
                  </a:lnTo>
                  <a:lnTo>
                    <a:pt x="53" y="87"/>
                  </a:lnTo>
                  <a:lnTo>
                    <a:pt x="57" y="88"/>
                  </a:lnTo>
                  <a:lnTo>
                    <a:pt x="59" y="87"/>
                  </a:lnTo>
                  <a:lnTo>
                    <a:pt x="61" y="84"/>
                  </a:lnTo>
                  <a:lnTo>
                    <a:pt x="60" y="80"/>
                  </a:lnTo>
                  <a:lnTo>
                    <a:pt x="59" y="77"/>
                  </a:lnTo>
                  <a:lnTo>
                    <a:pt x="56" y="75"/>
                  </a:lnTo>
                  <a:lnTo>
                    <a:pt x="52" y="72"/>
                  </a:lnTo>
                  <a:lnTo>
                    <a:pt x="51" y="69"/>
                  </a:lnTo>
                  <a:lnTo>
                    <a:pt x="50" y="65"/>
                  </a:lnTo>
                  <a:lnTo>
                    <a:pt x="50" y="62"/>
                  </a:lnTo>
                  <a:lnTo>
                    <a:pt x="50" y="57"/>
                  </a:lnTo>
                  <a:lnTo>
                    <a:pt x="51" y="53"/>
                  </a:lnTo>
                  <a:lnTo>
                    <a:pt x="52" y="49"/>
                  </a:lnTo>
                  <a:lnTo>
                    <a:pt x="53" y="47"/>
                  </a:lnTo>
                  <a:lnTo>
                    <a:pt x="54" y="46"/>
                  </a:lnTo>
                  <a:lnTo>
                    <a:pt x="56" y="46"/>
                  </a:lnTo>
                  <a:lnTo>
                    <a:pt x="57" y="46"/>
                  </a:lnTo>
                  <a:lnTo>
                    <a:pt x="59" y="47"/>
                  </a:lnTo>
                  <a:lnTo>
                    <a:pt x="61" y="47"/>
                  </a:lnTo>
                  <a:lnTo>
                    <a:pt x="62" y="46"/>
                  </a:lnTo>
                  <a:lnTo>
                    <a:pt x="64" y="45"/>
                  </a:lnTo>
                  <a:lnTo>
                    <a:pt x="64" y="39"/>
                  </a:lnTo>
                  <a:lnTo>
                    <a:pt x="64" y="32"/>
                  </a:lnTo>
                  <a:lnTo>
                    <a:pt x="65" y="26"/>
                  </a:lnTo>
                  <a:lnTo>
                    <a:pt x="67" y="20"/>
                  </a:lnTo>
                  <a:lnTo>
                    <a:pt x="70" y="14"/>
                  </a:lnTo>
                  <a:lnTo>
                    <a:pt x="74" y="8"/>
                  </a:lnTo>
                  <a:lnTo>
                    <a:pt x="78" y="4"/>
                  </a:lnTo>
                  <a:lnTo>
                    <a:pt x="84" y="0"/>
                  </a:lnTo>
                  <a:lnTo>
                    <a:pt x="87" y="2"/>
                  </a:lnTo>
                  <a:lnTo>
                    <a:pt x="92" y="4"/>
                  </a:lnTo>
                  <a:lnTo>
                    <a:pt x="95" y="7"/>
                  </a:lnTo>
                  <a:lnTo>
                    <a:pt x="98" y="11"/>
                  </a:lnTo>
                  <a:lnTo>
                    <a:pt x="105" y="19"/>
                  </a:lnTo>
                  <a:lnTo>
                    <a:pt x="111" y="24"/>
                  </a:lnTo>
                  <a:lnTo>
                    <a:pt x="116" y="28"/>
                  </a:lnTo>
                  <a:lnTo>
                    <a:pt x="119" y="31"/>
                  </a:lnTo>
                  <a:lnTo>
                    <a:pt x="123" y="36"/>
                  </a:lnTo>
                  <a:lnTo>
                    <a:pt x="125" y="40"/>
                  </a:lnTo>
                  <a:lnTo>
                    <a:pt x="130" y="51"/>
                  </a:lnTo>
                  <a:lnTo>
                    <a:pt x="135" y="60"/>
                  </a:lnTo>
                  <a:lnTo>
                    <a:pt x="142" y="64"/>
                  </a:lnTo>
                  <a:lnTo>
                    <a:pt x="150" y="68"/>
                  </a:lnTo>
                  <a:lnTo>
                    <a:pt x="155" y="70"/>
                  </a:lnTo>
                  <a:lnTo>
                    <a:pt x="160" y="73"/>
                  </a:lnTo>
                  <a:lnTo>
                    <a:pt x="165" y="77"/>
                  </a:lnTo>
                  <a:lnTo>
                    <a:pt x="168" y="81"/>
                  </a:lnTo>
                  <a:lnTo>
                    <a:pt x="173" y="89"/>
                  </a:lnTo>
                  <a:lnTo>
                    <a:pt x="176" y="96"/>
                  </a:lnTo>
                  <a:lnTo>
                    <a:pt x="179" y="97"/>
                  </a:lnTo>
                  <a:lnTo>
                    <a:pt x="181" y="98"/>
                  </a:lnTo>
                  <a:lnTo>
                    <a:pt x="183" y="102"/>
                  </a:lnTo>
                  <a:lnTo>
                    <a:pt x="184" y="108"/>
                  </a:lnTo>
                  <a:lnTo>
                    <a:pt x="186" y="114"/>
                  </a:lnTo>
                  <a:lnTo>
                    <a:pt x="186" y="121"/>
                  </a:lnTo>
                  <a:lnTo>
                    <a:pt x="187" y="128"/>
                  </a:lnTo>
                  <a:lnTo>
                    <a:pt x="188" y="135"/>
                  </a:lnTo>
                  <a:lnTo>
                    <a:pt x="189" y="141"/>
                  </a:lnTo>
                  <a:lnTo>
                    <a:pt x="190" y="144"/>
                  </a:lnTo>
                  <a:lnTo>
                    <a:pt x="191" y="145"/>
                  </a:lnTo>
                  <a:lnTo>
                    <a:pt x="193" y="146"/>
                  </a:lnTo>
                  <a:lnTo>
                    <a:pt x="197" y="148"/>
                  </a:lnTo>
                  <a:lnTo>
                    <a:pt x="199" y="149"/>
                  </a:lnTo>
                  <a:lnTo>
                    <a:pt x="200" y="151"/>
                  </a:lnTo>
                  <a:lnTo>
                    <a:pt x="200" y="153"/>
                  </a:lnTo>
                  <a:lnTo>
                    <a:pt x="200" y="154"/>
                  </a:lnTo>
                  <a:lnTo>
                    <a:pt x="201" y="154"/>
                  </a:lnTo>
                  <a:lnTo>
                    <a:pt x="204" y="152"/>
                  </a:lnTo>
                  <a:lnTo>
                    <a:pt x="208" y="149"/>
                  </a:lnTo>
                  <a:lnTo>
                    <a:pt x="212" y="148"/>
                  </a:lnTo>
                  <a:lnTo>
                    <a:pt x="215" y="145"/>
                  </a:lnTo>
                  <a:lnTo>
                    <a:pt x="217" y="145"/>
                  </a:lnTo>
                  <a:lnTo>
                    <a:pt x="219" y="145"/>
                  </a:lnTo>
                  <a:lnTo>
                    <a:pt x="221" y="146"/>
                  </a:lnTo>
                  <a:lnTo>
                    <a:pt x="222" y="148"/>
                  </a:lnTo>
                  <a:lnTo>
                    <a:pt x="222" y="151"/>
                  </a:lnTo>
                  <a:lnTo>
                    <a:pt x="221" y="154"/>
                  </a:lnTo>
                  <a:lnTo>
                    <a:pt x="214" y="166"/>
                  </a:lnTo>
                  <a:lnTo>
                    <a:pt x="207" y="175"/>
                  </a:lnTo>
                  <a:lnTo>
                    <a:pt x="206" y="174"/>
                  </a:lnTo>
                  <a:lnTo>
                    <a:pt x="205" y="173"/>
                  </a:lnTo>
                  <a:lnTo>
                    <a:pt x="204" y="169"/>
                  </a:lnTo>
                  <a:lnTo>
                    <a:pt x="203" y="166"/>
                  </a:lnTo>
                  <a:lnTo>
                    <a:pt x="201" y="165"/>
                  </a:lnTo>
                  <a:lnTo>
                    <a:pt x="199" y="165"/>
                  </a:lnTo>
                  <a:lnTo>
                    <a:pt x="198" y="166"/>
                  </a:lnTo>
                  <a:lnTo>
                    <a:pt x="196" y="168"/>
                  </a:lnTo>
                  <a:lnTo>
                    <a:pt x="193" y="171"/>
                  </a:lnTo>
                  <a:lnTo>
                    <a:pt x="191" y="175"/>
                  </a:lnTo>
                  <a:lnTo>
                    <a:pt x="190" y="179"/>
                  </a:lnTo>
                  <a:lnTo>
                    <a:pt x="190" y="183"/>
                  </a:lnTo>
                  <a:lnTo>
                    <a:pt x="189" y="184"/>
                  </a:lnTo>
                  <a:lnTo>
                    <a:pt x="188" y="185"/>
                  </a:lnTo>
                  <a:lnTo>
                    <a:pt x="186" y="185"/>
                  </a:lnTo>
                  <a:lnTo>
                    <a:pt x="183" y="184"/>
                  </a:lnTo>
                  <a:lnTo>
                    <a:pt x="179" y="187"/>
                  </a:lnTo>
                  <a:lnTo>
                    <a:pt x="175" y="191"/>
                  </a:lnTo>
                  <a:lnTo>
                    <a:pt x="172" y="197"/>
                  </a:lnTo>
                  <a:lnTo>
                    <a:pt x="170" y="201"/>
                  </a:lnTo>
                  <a:lnTo>
                    <a:pt x="166" y="206"/>
                  </a:lnTo>
                  <a:lnTo>
                    <a:pt x="162" y="208"/>
                  </a:lnTo>
                  <a:lnTo>
                    <a:pt x="159" y="208"/>
                  </a:lnTo>
                  <a:lnTo>
                    <a:pt x="157" y="208"/>
                  </a:lnTo>
                  <a:lnTo>
                    <a:pt x="154" y="207"/>
                  </a:lnTo>
                  <a:lnTo>
                    <a:pt x="150" y="206"/>
                  </a:lnTo>
                  <a:lnTo>
                    <a:pt x="143" y="199"/>
                  </a:lnTo>
                  <a:lnTo>
                    <a:pt x="135" y="193"/>
                  </a:lnTo>
                  <a:lnTo>
                    <a:pt x="131" y="190"/>
                  </a:lnTo>
                  <a:lnTo>
                    <a:pt x="127" y="189"/>
                  </a:lnTo>
                  <a:lnTo>
                    <a:pt x="126" y="191"/>
                  </a:lnTo>
                  <a:lnTo>
                    <a:pt x="126" y="193"/>
                  </a:lnTo>
                  <a:lnTo>
                    <a:pt x="124" y="195"/>
                  </a:lnTo>
                  <a:lnTo>
                    <a:pt x="122" y="198"/>
                  </a:lnTo>
                  <a:lnTo>
                    <a:pt x="118" y="199"/>
                  </a:lnTo>
                  <a:lnTo>
                    <a:pt x="115" y="198"/>
                  </a:lnTo>
                  <a:lnTo>
                    <a:pt x="111" y="195"/>
                  </a:lnTo>
                  <a:lnTo>
                    <a:pt x="107" y="193"/>
                  </a:lnTo>
                  <a:lnTo>
                    <a:pt x="101" y="187"/>
                  </a:lnTo>
                  <a:lnTo>
                    <a:pt x="97" y="182"/>
                  </a:lnTo>
                  <a:lnTo>
                    <a:pt x="93" y="178"/>
                  </a:lnTo>
                  <a:lnTo>
                    <a:pt x="90" y="176"/>
                  </a:lnTo>
                  <a:lnTo>
                    <a:pt x="86" y="175"/>
                  </a:lnTo>
                  <a:lnTo>
                    <a:pt x="82" y="174"/>
                  </a:lnTo>
                  <a:lnTo>
                    <a:pt x="78" y="174"/>
                  </a:lnTo>
                  <a:lnTo>
                    <a:pt x="75" y="174"/>
                  </a:lnTo>
                  <a:lnTo>
                    <a:pt x="72" y="173"/>
                  </a:lnTo>
                  <a:lnTo>
                    <a:pt x="68" y="170"/>
                  </a:lnTo>
                  <a:lnTo>
                    <a:pt x="67" y="167"/>
                  </a:lnTo>
                  <a:lnTo>
                    <a:pt x="67" y="163"/>
                  </a:lnTo>
                  <a:lnTo>
                    <a:pt x="66" y="157"/>
                  </a:lnTo>
                  <a:lnTo>
                    <a:pt x="65" y="150"/>
                  </a:lnTo>
                  <a:lnTo>
                    <a:pt x="64" y="148"/>
                  </a:lnTo>
                  <a:lnTo>
                    <a:pt x="61" y="149"/>
                  </a:lnTo>
                  <a:lnTo>
                    <a:pt x="60" y="152"/>
                  </a:lnTo>
                  <a:lnTo>
                    <a:pt x="58" y="160"/>
                  </a:lnTo>
                  <a:lnTo>
                    <a:pt x="58" y="162"/>
                  </a:lnTo>
                  <a:lnTo>
                    <a:pt x="57" y="165"/>
                  </a:lnTo>
                  <a:lnTo>
                    <a:pt x="54" y="166"/>
                  </a:lnTo>
                  <a:lnTo>
                    <a:pt x="51" y="165"/>
                  </a:lnTo>
                  <a:lnTo>
                    <a:pt x="48" y="163"/>
                  </a:lnTo>
                  <a:lnTo>
                    <a:pt x="45" y="161"/>
                  </a:lnTo>
                  <a:lnTo>
                    <a:pt x="40" y="155"/>
                  </a:lnTo>
                  <a:lnTo>
                    <a:pt x="36" y="151"/>
                  </a:lnTo>
                  <a:lnTo>
                    <a:pt x="37" y="145"/>
                  </a:lnTo>
                  <a:lnTo>
                    <a:pt x="37" y="140"/>
                  </a:lnTo>
                  <a:lnTo>
                    <a:pt x="37" y="137"/>
                  </a:lnTo>
                  <a:lnTo>
                    <a:pt x="35" y="136"/>
                  </a:lnTo>
                  <a:lnTo>
                    <a:pt x="33" y="136"/>
                  </a:lnTo>
                  <a:lnTo>
                    <a:pt x="29" y="137"/>
                  </a:lnTo>
                  <a:lnTo>
                    <a:pt x="27" y="141"/>
                  </a:lnTo>
                  <a:lnTo>
                    <a:pt x="26" y="145"/>
                  </a:lnTo>
                  <a:lnTo>
                    <a:pt x="26" y="150"/>
                  </a:lnTo>
                  <a:lnTo>
                    <a:pt x="27" y="151"/>
                  </a:lnTo>
                  <a:lnTo>
                    <a:pt x="27" y="151"/>
                  </a:lnTo>
                  <a:lnTo>
                    <a:pt x="22" y="153"/>
                  </a:lnTo>
                  <a:lnTo>
                    <a:pt x="18" y="151"/>
                  </a:lnTo>
                  <a:lnTo>
                    <a:pt x="13" y="149"/>
                  </a:lnTo>
                  <a:lnTo>
                    <a:pt x="9" y="144"/>
                  </a:lnTo>
                  <a:lnTo>
                    <a:pt x="5" y="141"/>
                  </a:lnTo>
                  <a:lnTo>
                    <a:pt x="3" y="135"/>
                  </a:lnTo>
                  <a:lnTo>
                    <a:pt x="1" y="130"/>
                  </a:lnTo>
                  <a:lnTo>
                    <a:pt x="0" y="125"/>
                  </a:lnTo>
                  <a:lnTo>
                    <a:pt x="0" y="119"/>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3" name="Freeform 660"/>
            <p:cNvSpPr>
              <a:spLocks/>
            </p:cNvSpPr>
            <p:nvPr/>
          </p:nvSpPr>
          <p:spPr bwMode="gray">
            <a:xfrm>
              <a:off x="2852738" y="3502026"/>
              <a:ext cx="82550" cy="63500"/>
            </a:xfrm>
            <a:custGeom>
              <a:avLst/>
              <a:gdLst/>
              <a:ahLst/>
              <a:cxnLst>
                <a:cxn ang="0">
                  <a:pos x="10" y="1"/>
                </a:cxn>
                <a:cxn ang="0">
                  <a:pos x="37" y="3"/>
                </a:cxn>
                <a:cxn ang="0">
                  <a:pos x="59" y="17"/>
                </a:cxn>
                <a:cxn ang="0">
                  <a:pos x="93" y="28"/>
                </a:cxn>
                <a:cxn ang="0">
                  <a:pos x="139" y="39"/>
                </a:cxn>
                <a:cxn ang="0">
                  <a:pos x="157" y="59"/>
                </a:cxn>
                <a:cxn ang="0">
                  <a:pos x="176" y="85"/>
                </a:cxn>
                <a:cxn ang="0">
                  <a:pos x="180" y="92"/>
                </a:cxn>
                <a:cxn ang="0">
                  <a:pos x="180" y="102"/>
                </a:cxn>
                <a:cxn ang="0">
                  <a:pos x="205" y="118"/>
                </a:cxn>
                <a:cxn ang="0">
                  <a:pos x="232" y="137"/>
                </a:cxn>
                <a:cxn ang="0">
                  <a:pos x="241" y="156"/>
                </a:cxn>
                <a:cxn ang="0">
                  <a:pos x="251" y="172"/>
                </a:cxn>
                <a:cxn ang="0">
                  <a:pos x="258" y="182"/>
                </a:cxn>
                <a:cxn ang="0">
                  <a:pos x="251" y="194"/>
                </a:cxn>
                <a:cxn ang="0">
                  <a:pos x="234" y="196"/>
                </a:cxn>
                <a:cxn ang="0">
                  <a:pos x="205" y="183"/>
                </a:cxn>
                <a:cxn ang="0">
                  <a:pos x="193" y="181"/>
                </a:cxn>
                <a:cxn ang="0">
                  <a:pos x="168" y="167"/>
                </a:cxn>
                <a:cxn ang="0">
                  <a:pos x="168" y="156"/>
                </a:cxn>
                <a:cxn ang="0">
                  <a:pos x="161" y="150"/>
                </a:cxn>
                <a:cxn ang="0">
                  <a:pos x="136" y="146"/>
                </a:cxn>
                <a:cxn ang="0">
                  <a:pos x="136" y="134"/>
                </a:cxn>
                <a:cxn ang="0">
                  <a:pos x="128" y="125"/>
                </a:cxn>
                <a:cxn ang="0">
                  <a:pos x="120" y="115"/>
                </a:cxn>
                <a:cxn ang="0">
                  <a:pos x="110" y="115"/>
                </a:cxn>
                <a:cxn ang="0">
                  <a:pos x="99" y="115"/>
                </a:cxn>
                <a:cxn ang="0">
                  <a:pos x="93" y="113"/>
                </a:cxn>
                <a:cxn ang="0">
                  <a:pos x="98" y="100"/>
                </a:cxn>
                <a:cxn ang="0">
                  <a:pos x="109" y="94"/>
                </a:cxn>
                <a:cxn ang="0">
                  <a:pos x="95" y="91"/>
                </a:cxn>
                <a:cxn ang="0">
                  <a:pos x="87" y="77"/>
                </a:cxn>
                <a:cxn ang="0">
                  <a:pos x="82" y="72"/>
                </a:cxn>
                <a:cxn ang="0">
                  <a:pos x="78" y="76"/>
                </a:cxn>
                <a:cxn ang="0">
                  <a:pos x="67" y="80"/>
                </a:cxn>
                <a:cxn ang="0">
                  <a:pos x="60" y="58"/>
                </a:cxn>
                <a:cxn ang="0">
                  <a:pos x="54" y="64"/>
                </a:cxn>
                <a:cxn ang="0">
                  <a:pos x="50" y="63"/>
                </a:cxn>
                <a:cxn ang="0">
                  <a:pos x="42" y="56"/>
                </a:cxn>
                <a:cxn ang="0">
                  <a:pos x="26" y="59"/>
                </a:cxn>
                <a:cxn ang="0">
                  <a:pos x="33" y="49"/>
                </a:cxn>
                <a:cxn ang="0">
                  <a:pos x="25" y="42"/>
                </a:cxn>
                <a:cxn ang="0">
                  <a:pos x="33" y="29"/>
                </a:cxn>
                <a:cxn ang="0">
                  <a:pos x="46" y="33"/>
                </a:cxn>
                <a:cxn ang="0">
                  <a:pos x="47" y="21"/>
                </a:cxn>
                <a:cxn ang="0">
                  <a:pos x="37" y="19"/>
                </a:cxn>
                <a:cxn ang="0">
                  <a:pos x="38" y="24"/>
                </a:cxn>
                <a:cxn ang="0">
                  <a:pos x="30" y="26"/>
                </a:cxn>
                <a:cxn ang="0">
                  <a:pos x="13" y="28"/>
                </a:cxn>
                <a:cxn ang="0">
                  <a:pos x="5" y="18"/>
                </a:cxn>
              </a:cxnLst>
              <a:rect l="0" t="0" r="r" b="b"/>
              <a:pathLst>
                <a:path w="261" h="198">
                  <a:moveTo>
                    <a:pt x="0" y="9"/>
                  </a:moveTo>
                  <a:lnTo>
                    <a:pt x="3" y="6"/>
                  </a:lnTo>
                  <a:lnTo>
                    <a:pt x="5" y="2"/>
                  </a:lnTo>
                  <a:lnTo>
                    <a:pt x="10" y="1"/>
                  </a:lnTo>
                  <a:lnTo>
                    <a:pt x="13" y="0"/>
                  </a:lnTo>
                  <a:lnTo>
                    <a:pt x="22" y="0"/>
                  </a:lnTo>
                  <a:lnTo>
                    <a:pt x="30" y="1"/>
                  </a:lnTo>
                  <a:lnTo>
                    <a:pt x="37" y="3"/>
                  </a:lnTo>
                  <a:lnTo>
                    <a:pt x="43" y="6"/>
                  </a:lnTo>
                  <a:lnTo>
                    <a:pt x="49" y="9"/>
                  </a:lnTo>
                  <a:lnTo>
                    <a:pt x="54" y="13"/>
                  </a:lnTo>
                  <a:lnTo>
                    <a:pt x="59" y="17"/>
                  </a:lnTo>
                  <a:lnTo>
                    <a:pt x="66" y="20"/>
                  </a:lnTo>
                  <a:lnTo>
                    <a:pt x="71" y="24"/>
                  </a:lnTo>
                  <a:lnTo>
                    <a:pt x="78" y="25"/>
                  </a:lnTo>
                  <a:lnTo>
                    <a:pt x="93" y="28"/>
                  </a:lnTo>
                  <a:lnTo>
                    <a:pt x="107" y="32"/>
                  </a:lnTo>
                  <a:lnTo>
                    <a:pt x="119" y="34"/>
                  </a:lnTo>
                  <a:lnTo>
                    <a:pt x="132" y="36"/>
                  </a:lnTo>
                  <a:lnTo>
                    <a:pt x="139" y="39"/>
                  </a:lnTo>
                  <a:lnTo>
                    <a:pt x="144" y="41"/>
                  </a:lnTo>
                  <a:lnTo>
                    <a:pt x="149" y="45"/>
                  </a:lnTo>
                  <a:lnTo>
                    <a:pt x="153" y="50"/>
                  </a:lnTo>
                  <a:lnTo>
                    <a:pt x="157" y="59"/>
                  </a:lnTo>
                  <a:lnTo>
                    <a:pt x="160" y="68"/>
                  </a:lnTo>
                  <a:lnTo>
                    <a:pt x="166" y="76"/>
                  </a:lnTo>
                  <a:lnTo>
                    <a:pt x="173" y="83"/>
                  </a:lnTo>
                  <a:lnTo>
                    <a:pt x="176" y="85"/>
                  </a:lnTo>
                  <a:lnTo>
                    <a:pt x="180" y="88"/>
                  </a:lnTo>
                  <a:lnTo>
                    <a:pt x="181" y="90"/>
                  </a:lnTo>
                  <a:lnTo>
                    <a:pt x="181" y="91"/>
                  </a:lnTo>
                  <a:lnTo>
                    <a:pt x="180" y="92"/>
                  </a:lnTo>
                  <a:lnTo>
                    <a:pt x="177" y="94"/>
                  </a:lnTo>
                  <a:lnTo>
                    <a:pt x="177" y="98"/>
                  </a:lnTo>
                  <a:lnTo>
                    <a:pt x="178" y="100"/>
                  </a:lnTo>
                  <a:lnTo>
                    <a:pt x="180" y="102"/>
                  </a:lnTo>
                  <a:lnTo>
                    <a:pt x="181" y="106"/>
                  </a:lnTo>
                  <a:lnTo>
                    <a:pt x="185" y="109"/>
                  </a:lnTo>
                  <a:lnTo>
                    <a:pt x="190" y="114"/>
                  </a:lnTo>
                  <a:lnTo>
                    <a:pt x="205" y="118"/>
                  </a:lnTo>
                  <a:lnTo>
                    <a:pt x="218" y="124"/>
                  </a:lnTo>
                  <a:lnTo>
                    <a:pt x="224" y="129"/>
                  </a:lnTo>
                  <a:lnTo>
                    <a:pt x="229" y="133"/>
                  </a:lnTo>
                  <a:lnTo>
                    <a:pt x="232" y="137"/>
                  </a:lnTo>
                  <a:lnTo>
                    <a:pt x="233" y="138"/>
                  </a:lnTo>
                  <a:lnTo>
                    <a:pt x="234" y="140"/>
                  </a:lnTo>
                  <a:lnTo>
                    <a:pt x="235" y="145"/>
                  </a:lnTo>
                  <a:lnTo>
                    <a:pt x="241" y="156"/>
                  </a:lnTo>
                  <a:lnTo>
                    <a:pt x="248" y="167"/>
                  </a:lnTo>
                  <a:lnTo>
                    <a:pt x="249" y="172"/>
                  </a:lnTo>
                  <a:lnTo>
                    <a:pt x="249" y="174"/>
                  </a:lnTo>
                  <a:lnTo>
                    <a:pt x="251" y="172"/>
                  </a:lnTo>
                  <a:lnTo>
                    <a:pt x="250" y="171"/>
                  </a:lnTo>
                  <a:lnTo>
                    <a:pt x="250" y="171"/>
                  </a:lnTo>
                  <a:lnTo>
                    <a:pt x="254" y="173"/>
                  </a:lnTo>
                  <a:lnTo>
                    <a:pt x="258" y="182"/>
                  </a:lnTo>
                  <a:lnTo>
                    <a:pt x="261" y="191"/>
                  </a:lnTo>
                  <a:lnTo>
                    <a:pt x="258" y="192"/>
                  </a:lnTo>
                  <a:lnTo>
                    <a:pt x="256" y="192"/>
                  </a:lnTo>
                  <a:lnTo>
                    <a:pt x="251" y="194"/>
                  </a:lnTo>
                  <a:lnTo>
                    <a:pt x="250" y="195"/>
                  </a:lnTo>
                  <a:lnTo>
                    <a:pt x="249" y="197"/>
                  </a:lnTo>
                  <a:lnTo>
                    <a:pt x="243" y="198"/>
                  </a:lnTo>
                  <a:lnTo>
                    <a:pt x="234" y="196"/>
                  </a:lnTo>
                  <a:lnTo>
                    <a:pt x="226" y="195"/>
                  </a:lnTo>
                  <a:lnTo>
                    <a:pt x="218" y="191"/>
                  </a:lnTo>
                  <a:lnTo>
                    <a:pt x="212" y="188"/>
                  </a:lnTo>
                  <a:lnTo>
                    <a:pt x="205" y="183"/>
                  </a:lnTo>
                  <a:lnTo>
                    <a:pt x="199" y="181"/>
                  </a:lnTo>
                  <a:lnTo>
                    <a:pt x="197" y="181"/>
                  </a:lnTo>
                  <a:lnTo>
                    <a:pt x="196" y="181"/>
                  </a:lnTo>
                  <a:lnTo>
                    <a:pt x="193" y="181"/>
                  </a:lnTo>
                  <a:lnTo>
                    <a:pt x="191" y="181"/>
                  </a:lnTo>
                  <a:lnTo>
                    <a:pt x="183" y="178"/>
                  </a:lnTo>
                  <a:lnTo>
                    <a:pt x="175" y="172"/>
                  </a:lnTo>
                  <a:lnTo>
                    <a:pt x="168" y="167"/>
                  </a:lnTo>
                  <a:lnTo>
                    <a:pt x="165" y="163"/>
                  </a:lnTo>
                  <a:lnTo>
                    <a:pt x="165" y="161"/>
                  </a:lnTo>
                  <a:lnTo>
                    <a:pt x="166" y="158"/>
                  </a:lnTo>
                  <a:lnTo>
                    <a:pt x="168" y="156"/>
                  </a:lnTo>
                  <a:lnTo>
                    <a:pt x="173" y="153"/>
                  </a:lnTo>
                  <a:lnTo>
                    <a:pt x="168" y="151"/>
                  </a:lnTo>
                  <a:lnTo>
                    <a:pt x="164" y="151"/>
                  </a:lnTo>
                  <a:lnTo>
                    <a:pt x="161" y="150"/>
                  </a:lnTo>
                  <a:lnTo>
                    <a:pt x="159" y="149"/>
                  </a:lnTo>
                  <a:lnTo>
                    <a:pt x="152" y="150"/>
                  </a:lnTo>
                  <a:lnTo>
                    <a:pt x="142" y="150"/>
                  </a:lnTo>
                  <a:lnTo>
                    <a:pt x="136" y="146"/>
                  </a:lnTo>
                  <a:lnTo>
                    <a:pt x="131" y="140"/>
                  </a:lnTo>
                  <a:lnTo>
                    <a:pt x="133" y="138"/>
                  </a:lnTo>
                  <a:lnTo>
                    <a:pt x="135" y="137"/>
                  </a:lnTo>
                  <a:lnTo>
                    <a:pt x="136" y="134"/>
                  </a:lnTo>
                  <a:lnTo>
                    <a:pt x="136" y="132"/>
                  </a:lnTo>
                  <a:lnTo>
                    <a:pt x="134" y="130"/>
                  </a:lnTo>
                  <a:lnTo>
                    <a:pt x="133" y="126"/>
                  </a:lnTo>
                  <a:lnTo>
                    <a:pt x="128" y="125"/>
                  </a:lnTo>
                  <a:lnTo>
                    <a:pt x="123" y="126"/>
                  </a:lnTo>
                  <a:lnTo>
                    <a:pt x="124" y="121"/>
                  </a:lnTo>
                  <a:lnTo>
                    <a:pt x="123" y="117"/>
                  </a:lnTo>
                  <a:lnTo>
                    <a:pt x="120" y="115"/>
                  </a:lnTo>
                  <a:lnTo>
                    <a:pt x="119" y="113"/>
                  </a:lnTo>
                  <a:lnTo>
                    <a:pt x="118" y="113"/>
                  </a:lnTo>
                  <a:lnTo>
                    <a:pt x="114" y="114"/>
                  </a:lnTo>
                  <a:lnTo>
                    <a:pt x="110" y="115"/>
                  </a:lnTo>
                  <a:lnTo>
                    <a:pt x="108" y="116"/>
                  </a:lnTo>
                  <a:lnTo>
                    <a:pt x="106" y="116"/>
                  </a:lnTo>
                  <a:lnTo>
                    <a:pt x="102" y="114"/>
                  </a:lnTo>
                  <a:lnTo>
                    <a:pt x="99" y="115"/>
                  </a:lnTo>
                  <a:lnTo>
                    <a:pt x="98" y="116"/>
                  </a:lnTo>
                  <a:lnTo>
                    <a:pt x="98" y="117"/>
                  </a:lnTo>
                  <a:lnTo>
                    <a:pt x="94" y="116"/>
                  </a:lnTo>
                  <a:lnTo>
                    <a:pt x="93" y="113"/>
                  </a:lnTo>
                  <a:lnTo>
                    <a:pt x="92" y="109"/>
                  </a:lnTo>
                  <a:lnTo>
                    <a:pt x="93" y="107"/>
                  </a:lnTo>
                  <a:lnTo>
                    <a:pt x="94" y="104"/>
                  </a:lnTo>
                  <a:lnTo>
                    <a:pt x="98" y="100"/>
                  </a:lnTo>
                  <a:lnTo>
                    <a:pt x="103" y="98"/>
                  </a:lnTo>
                  <a:lnTo>
                    <a:pt x="107" y="97"/>
                  </a:lnTo>
                  <a:lnTo>
                    <a:pt x="108" y="96"/>
                  </a:lnTo>
                  <a:lnTo>
                    <a:pt x="109" y="94"/>
                  </a:lnTo>
                  <a:lnTo>
                    <a:pt x="108" y="94"/>
                  </a:lnTo>
                  <a:lnTo>
                    <a:pt x="104" y="93"/>
                  </a:lnTo>
                  <a:lnTo>
                    <a:pt x="100" y="93"/>
                  </a:lnTo>
                  <a:lnTo>
                    <a:pt x="95" y="91"/>
                  </a:lnTo>
                  <a:lnTo>
                    <a:pt x="93" y="88"/>
                  </a:lnTo>
                  <a:lnTo>
                    <a:pt x="91" y="84"/>
                  </a:lnTo>
                  <a:lnTo>
                    <a:pt x="90" y="81"/>
                  </a:lnTo>
                  <a:lnTo>
                    <a:pt x="87" y="77"/>
                  </a:lnTo>
                  <a:lnTo>
                    <a:pt x="86" y="74"/>
                  </a:lnTo>
                  <a:lnTo>
                    <a:pt x="85" y="73"/>
                  </a:lnTo>
                  <a:lnTo>
                    <a:pt x="84" y="72"/>
                  </a:lnTo>
                  <a:lnTo>
                    <a:pt x="82" y="72"/>
                  </a:lnTo>
                  <a:lnTo>
                    <a:pt x="80" y="73"/>
                  </a:lnTo>
                  <a:lnTo>
                    <a:pt x="80" y="75"/>
                  </a:lnTo>
                  <a:lnTo>
                    <a:pt x="79" y="76"/>
                  </a:lnTo>
                  <a:lnTo>
                    <a:pt x="78" y="76"/>
                  </a:lnTo>
                  <a:lnTo>
                    <a:pt x="76" y="75"/>
                  </a:lnTo>
                  <a:lnTo>
                    <a:pt x="72" y="78"/>
                  </a:lnTo>
                  <a:lnTo>
                    <a:pt x="69" y="80"/>
                  </a:lnTo>
                  <a:lnTo>
                    <a:pt x="67" y="80"/>
                  </a:lnTo>
                  <a:lnTo>
                    <a:pt x="62" y="77"/>
                  </a:lnTo>
                  <a:lnTo>
                    <a:pt x="63" y="67"/>
                  </a:lnTo>
                  <a:lnTo>
                    <a:pt x="64" y="59"/>
                  </a:lnTo>
                  <a:lnTo>
                    <a:pt x="60" y="58"/>
                  </a:lnTo>
                  <a:lnTo>
                    <a:pt x="58" y="57"/>
                  </a:lnTo>
                  <a:lnTo>
                    <a:pt x="58" y="57"/>
                  </a:lnTo>
                  <a:lnTo>
                    <a:pt x="57" y="59"/>
                  </a:lnTo>
                  <a:lnTo>
                    <a:pt x="54" y="64"/>
                  </a:lnTo>
                  <a:lnTo>
                    <a:pt x="52" y="66"/>
                  </a:lnTo>
                  <a:lnTo>
                    <a:pt x="51" y="66"/>
                  </a:lnTo>
                  <a:lnTo>
                    <a:pt x="50" y="65"/>
                  </a:lnTo>
                  <a:lnTo>
                    <a:pt x="50" y="63"/>
                  </a:lnTo>
                  <a:lnTo>
                    <a:pt x="49" y="59"/>
                  </a:lnTo>
                  <a:lnTo>
                    <a:pt x="50" y="56"/>
                  </a:lnTo>
                  <a:lnTo>
                    <a:pt x="49" y="53"/>
                  </a:lnTo>
                  <a:lnTo>
                    <a:pt x="42" y="56"/>
                  </a:lnTo>
                  <a:lnTo>
                    <a:pt x="35" y="59"/>
                  </a:lnTo>
                  <a:lnTo>
                    <a:pt x="29" y="60"/>
                  </a:lnTo>
                  <a:lnTo>
                    <a:pt x="26" y="60"/>
                  </a:lnTo>
                  <a:lnTo>
                    <a:pt x="26" y="59"/>
                  </a:lnTo>
                  <a:lnTo>
                    <a:pt x="26" y="57"/>
                  </a:lnTo>
                  <a:lnTo>
                    <a:pt x="27" y="55"/>
                  </a:lnTo>
                  <a:lnTo>
                    <a:pt x="30" y="52"/>
                  </a:lnTo>
                  <a:lnTo>
                    <a:pt x="33" y="49"/>
                  </a:lnTo>
                  <a:lnTo>
                    <a:pt x="33" y="49"/>
                  </a:lnTo>
                  <a:lnTo>
                    <a:pt x="31" y="48"/>
                  </a:lnTo>
                  <a:lnTo>
                    <a:pt x="29" y="44"/>
                  </a:lnTo>
                  <a:lnTo>
                    <a:pt x="25" y="42"/>
                  </a:lnTo>
                  <a:lnTo>
                    <a:pt x="22" y="37"/>
                  </a:lnTo>
                  <a:lnTo>
                    <a:pt x="26" y="33"/>
                  </a:lnTo>
                  <a:lnTo>
                    <a:pt x="29" y="31"/>
                  </a:lnTo>
                  <a:lnTo>
                    <a:pt x="33" y="29"/>
                  </a:lnTo>
                  <a:lnTo>
                    <a:pt x="38" y="29"/>
                  </a:lnTo>
                  <a:lnTo>
                    <a:pt x="42" y="32"/>
                  </a:lnTo>
                  <a:lnTo>
                    <a:pt x="44" y="33"/>
                  </a:lnTo>
                  <a:lnTo>
                    <a:pt x="46" y="33"/>
                  </a:lnTo>
                  <a:lnTo>
                    <a:pt x="46" y="31"/>
                  </a:lnTo>
                  <a:lnTo>
                    <a:pt x="47" y="25"/>
                  </a:lnTo>
                  <a:lnTo>
                    <a:pt x="49" y="23"/>
                  </a:lnTo>
                  <a:lnTo>
                    <a:pt x="47" y="21"/>
                  </a:lnTo>
                  <a:lnTo>
                    <a:pt x="45" y="20"/>
                  </a:lnTo>
                  <a:lnTo>
                    <a:pt x="42" y="20"/>
                  </a:lnTo>
                  <a:lnTo>
                    <a:pt x="38" y="19"/>
                  </a:lnTo>
                  <a:lnTo>
                    <a:pt x="37" y="19"/>
                  </a:lnTo>
                  <a:lnTo>
                    <a:pt x="37" y="20"/>
                  </a:lnTo>
                  <a:lnTo>
                    <a:pt x="37" y="21"/>
                  </a:lnTo>
                  <a:lnTo>
                    <a:pt x="38" y="23"/>
                  </a:lnTo>
                  <a:lnTo>
                    <a:pt x="38" y="24"/>
                  </a:lnTo>
                  <a:lnTo>
                    <a:pt x="38" y="26"/>
                  </a:lnTo>
                  <a:lnTo>
                    <a:pt x="37" y="26"/>
                  </a:lnTo>
                  <a:lnTo>
                    <a:pt x="36" y="26"/>
                  </a:lnTo>
                  <a:lnTo>
                    <a:pt x="30" y="26"/>
                  </a:lnTo>
                  <a:lnTo>
                    <a:pt x="25" y="28"/>
                  </a:lnTo>
                  <a:lnTo>
                    <a:pt x="20" y="31"/>
                  </a:lnTo>
                  <a:lnTo>
                    <a:pt x="17" y="31"/>
                  </a:lnTo>
                  <a:lnTo>
                    <a:pt x="13" y="28"/>
                  </a:lnTo>
                  <a:lnTo>
                    <a:pt x="9" y="25"/>
                  </a:lnTo>
                  <a:lnTo>
                    <a:pt x="5" y="20"/>
                  </a:lnTo>
                  <a:lnTo>
                    <a:pt x="5" y="19"/>
                  </a:lnTo>
                  <a:lnTo>
                    <a:pt x="5" y="18"/>
                  </a:lnTo>
                  <a:lnTo>
                    <a:pt x="6" y="15"/>
                  </a:lnTo>
                  <a:lnTo>
                    <a:pt x="2" y="12"/>
                  </a:lnTo>
                  <a:lnTo>
                    <a:pt x="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4" name="Freeform 661"/>
            <p:cNvSpPr>
              <a:spLocks/>
            </p:cNvSpPr>
            <p:nvPr/>
          </p:nvSpPr>
          <p:spPr bwMode="gray">
            <a:xfrm>
              <a:off x="2852738" y="3502026"/>
              <a:ext cx="82550" cy="63500"/>
            </a:xfrm>
            <a:custGeom>
              <a:avLst/>
              <a:gdLst/>
              <a:ahLst/>
              <a:cxnLst>
                <a:cxn ang="0">
                  <a:pos x="10" y="1"/>
                </a:cxn>
                <a:cxn ang="0">
                  <a:pos x="37" y="3"/>
                </a:cxn>
                <a:cxn ang="0">
                  <a:pos x="59" y="17"/>
                </a:cxn>
                <a:cxn ang="0">
                  <a:pos x="93" y="28"/>
                </a:cxn>
                <a:cxn ang="0">
                  <a:pos x="139" y="39"/>
                </a:cxn>
                <a:cxn ang="0">
                  <a:pos x="157" y="59"/>
                </a:cxn>
                <a:cxn ang="0">
                  <a:pos x="176" y="85"/>
                </a:cxn>
                <a:cxn ang="0">
                  <a:pos x="180" y="92"/>
                </a:cxn>
                <a:cxn ang="0">
                  <a:pos x="180" y="102"/>
                </a:cxn>
                <a:cxn ang="0">
                  <a:pos x="205" y="118"/>
                </a:cxn>
                <a:cxn ang="0">
                  <a:pos x="232" y="137"/>
                </a:cxn>
                <a:cxn ang="0">
                  <a:pos x="241" y="156"/>
                </a:cxn>
                <a:cxn ang="0">
                  <a:pos x="251" y="172"/>
                </a:cxn>
                <a:cxn ang="0">
                  <a:pos x="258" y="182"/>
                </a:cxn>
                <a:cxn ang="0">
                  <a:pos x="251" y="194"/>
                </a:cxn>
                <a:cxn ang="0">
                  <a:pos x="234" y="196"/>
                </a:cxn>
                <a:cxn ang="0">
                  <a:pos x="205" y="183"/>
                </a:cxn>
                <a:cxn ang="0">
                  <a:pos x="193" y="181"/>
                </a:cxn>
                <a:cxn ang="0">
                  <a:pos x="168" y="167"/>
                </a:cxn>
                <a:cxn ang="0">
                  <a:pos x="168" y="156"/>
                </a:cxn>
                <a:cxn ang="0">
                  <a:pos x="161" y="150"/>
                </a:cxn>
                <a:cxn ang="0">
                  <a:pos x="136" y="146"/>
                </a:cxn>
                <a:cxn ang="0">
                  <a:pos x="136" y="134"/>
                </a:cxn>
                <a:cxn ang="0">
                  <a:pos x="128" y="125"/>
                </a:cxn>
                <a:cxn ang="0">
                  <a:pos x="120" y="115"/>
                </a:cxn>
                <a:cxn ang="0">
                  <a:pos x="110" y="115"/>
                </a:cxn>
                <a:cxn ang="0">
                  <a:pos x="99" y="115"/>
                </a:cxn>
                <a:cxn ang="0">
                  <a:pos x="93" y="113"/>
                </a:cxn>
                <a:cxn ang="0">
                  <a:pos x="98" y="100"/>
                </a:cxn>
                <a:cxn ang="0">
                  <a:pos x="109" y="94"/>
                </a:cxn>
                <a:cxn ang="0">
                  <a:pos x="95" y="91"/>
                </a:cxn>
                <a:cxn ang="0">
                  <a:pos x="87" y="77"/>
                </a:cxn>
                <a:cxn ang="0">
                  <a:pos x="82" y="72"/>
                </a:cxn>
                <a:cxn ang="0">
                  <a:pos x="78" y="76"/>
                </a:cxn>
                <a:cxn ang="0">
                  <a:pos x="67" y="80"/>
                </a:cxn>
                <a:cxn ang="0">
                  <a:pos x="60" y="58"/>
                </a:cxn>
                <a:cxn ang="0">
                  <a:pos x="54" y="64"/>
                </a:cxn>
                <a:cxn ang="0">
                  <a:pos x="50" y="63"/>
                </a:cxn>
                <a:cxn ang="0">
                  <a:pos x="42" y="56"/>
                </a:cxn>
                <a:cxn ang="0">
                  <a:pos x="26" y="59"/>
                </a:cxn>
                <a:cxn ang="0">
                  <a:pos x="33" y="49"/>
                </a:cxn>
                <a:cxn ang="0">
                  <a:pos x="25" y="42"/>
                </a:cxn>
                <a:cxn ang="0">
                  <a:pos x="33" y="29"/>
                </a:cxn>
                <a:cxn ang="0">
                  <a:pos x="46" y="33"/>
                </a:cxn>
                <a:cxn ang="0">
                  <a:pos x="47" y="21"/>
                </a:cxn>
                <a:cxn ang="0">
                  <a:pos x="37" y="19"/>
                </a:cxn>
                <a:cxn ang="0">
                  <a:pos x="38" y="24"/>
                </a:cxn>
                <a:cxn ang="0">
                  <a:pos x="30" y="26"/>
                </a:cxn>
                <a:cxn ang="0">
                  <a:pos x="13" y="28"/>
                </a:cxn>
                <a:cxn ang="0">
                  <a:pos x="5" y="18"/>
                </a:cxn>
              </a:cxnLst>
              <a:rect l="0" t="0" r="r" b="b"/>
              <a:pathLst>
                <a:path w="261" h="198">
                  <a:moveTo>
                    <a:pt x="0" y="9"/>
                  </a:moveTo>
                  <a:lnTo>
                    <a:pt x="3" y="6"/>
                  </a:lnTo>
                  <a:lnTo>
                    <a:pt x="5" y="2"/>
                  </a:lnTo>
                  <a:lnTo>
                    <a:pt x="10" y="1"/>
                  </a:lnTo>
                  <a:lnTo>
                    <a:pt x="13" y="0"/>
                  </a:lnTo>
                  <a:lnTo>
                    <a:pt x="22" y="0"/>
                  </a:lnTo>
                  <a:lnTo>
                    <a:pt x="30" y="1"/>
                  </a:lnTo>
                  <a:lnTo>
                    <a:pt x="37" y="3"/>
                  </a:lnTo>
                  <a:lnTo>
                    <a:pt x="43" y="6"/>
                  </a:lnTo>
                  <a:lnTo>
                    <a:pt x="49" y="9"/>
                  </a:lnTo>
                  <a:lnTo>
                    <a:pt x="54" y="13"/>
                  </a:lnTo>
                  <a:lnTo>
                    <a:pt x="59" y="17"/>
                  </a:lnTo>
                  <a:lnTo>
                    <a:pt x="66" y="20"/>
                  </a:lnTo>
                  <a:lnTo>
                    <a:pt x="71" y="24"/>
                  </a:lnTo>
                  <a:lnTo>
                    <a:pt x="78" y="25"/>
                  </a:lnTo>
                  <a:lnTo>
                    <a:pt x="93" y="28"/>
                  </a:lnTo>
                  <a:lnTo>
                    <a:pt x="107" y="32"/>
                  </a:lnTo>
                  <a:lnTo>
                    <a:pt x="119" y="34"/>
                  </a:lnTo>
                  <a:lnTo>
                    <a:pt x="132" y="36"/>
                  </a:lnTo>
                  <a:lnTo>
                    <a:pt x="139" y="39"/>
                  </a:lnTo>
                  <a:lnTo>
                    <a:pt x="144" y="41"/>
                  </a:lnTo>
                  <a:lnTo>
                    <a:pt x="149" y="45"/>
                  </a:lnTo>
                  <a:lnTo>
                    <a:pt x="153" y="50"/>
                  </a:lnTo>
                  <a:lnTo>
                    <a:pt x="157" y="59"/>
                  </a:lnTo>
                  <a:lnTo>
                    <a:pt x="160" y="68"/>
                  </a:lnTo>
                  <a:lnTo>
                    <a:pt x="166" y="76"/>
                  </a:lnTo>
                  <a:lnTo>
                    <a:pt x="173" y="83"/>
                  </a:lnTo>
                  <a:lnTo>
                    <a:pt x="176" y="85"/>
                  </a:lnTo>
                  <a:lnTo>
                    <a:pt x="180" y="88"/>
                  </a:lnTo>
                  <a:lnTo>
                    <a:pt x="181" y="90"/>
                  </a:lnTo>
                  <a:lnTo>
                    <a:pt x="181" y="91"/>
                  </a:lnTo>
                  <a:lnTo>
                    <a:pt x="180" y="92"/>
                  </a:lnTo>
                  <a:lnTo>
                    <a:pt x="177" y="94"/>
                  </a:lnTo>
                  <a:lnTo>
                    <a:pt x="177" y="98"/>
                  </a:lnTo>
                  <a:lnTo>
                    <a:pt x="178" y="100"/>
                  </a:lnTo>
                  <a:lnTo>
                    <a:pt x="180" y="102"/>
                  </a:lnTo>
                  <a:lnTo>
                    <a:pt x="181" y="106"/>
                  </a:lnTo>
                  <a:lnTo>
                    <a:pt x="185" y="109"/>
                  </a:lnTo>
                  <a:lnTo>
                    <a:pt x="190" y="114"/>
                  </a:lnTo>
                  <a:lnTo>
                    <a:pt x="205" y="118"/>
                  </a:lnTo>
                  <a:lnTo>
                    <a:pt x="218" y="124"/>
                  </a:lnTo>
                  <a:lnTo>
                    <a:pt x="224" y="129"/>
                  </a:lnTo>
                  <a:lnTo>
                    <a:pt x="229" y="133"/>
                  </a:lnTo>
                  <a:lnTo>
                    <a:pt x="232" y="137"/>
                  </a:lnTo>
                  <a:lnTo>
                    <a:pt x="233" y="138"/>
                  </a:lnTo>
                  <a:lnTo>
                    <a:pt x="234" y="140"/>
                  </a:lnTo>
                  <a:lnTo>
                    <a:pt x="235" y="145"/>
                  </a:lnTo>
                  <a:lnTo>
                    <a:pt x="241" y="156"/>
                  </a:lnTo>
                  <a:lnTo>
                    <a:pt x="248" y="167"/>
                  </a:lnTo>
                  <a:lnTo>
                    <a:pt x="249" y="172"/>
                  </a:lnTo>
                  <a:lnTo>
                    <a:pt x="249" y="174"/>
                  </a:lnTo>
                  <a:lnTo>
                    <a:pt x="251" y="172"/>
                  </a:lnTo>
                  <a:lnTo>
                    <a:pt x="250" y="171"/>
                  </a:lnTo>
                  <a:lnTo>
                    <a:pt x="250" y="171"/>
                  </a:lnTo>
                  <a:lnTo>
                    <a:pt x="254" y="173"/>
                  </a:lnTo>
                  <a:lnTo>
                    <a:pt x="258" y="182"/>
                  </a:lnTo>
                  <a:lnTo>
                    <a:pt x="261" y="191"/>
                  </a:lnTo>
                  <a:lnTo>
                    <a:pt x="258" y="192"/>
                  </a:lnTo>
                  <a:lnTo>
                    <a:pt x="256" y="192"/>
                  </a:lnTo>
                  <a:lnTo>
                    <a:pt x="251" y="194"/>
                  </a:lnTo>
                  <a:lnTo>
                    <a:pt x="250" y="195"/>
                  </a:lnTo>
                  <a:lnTo>
                    <a:pt x="249" y="197"/>
                  </a:lnTo>
                  <a:lnTo>
                    <a:pt x="243" y="198"/>
                  </a:lnTo>
                  <a:lnTo>
                    <a:pt x="234" y="196"/>
                  </a:lnTo>
                  <a:lnTo>
                    <a:pt x="226" y="195"/>
                  </a:lnTo>
                  <a:lnTo>
                    <a:pt x="218" y="191"/>
                  </a:lnTo>
                  <a:lnTo>
                    <a:pt x="212" y="188"/>
                  </a:lnTo>
                  <a:lnTo>
                    <a:pt x="205" y="183"/>
                  </a:lnTo>
                  <a:lnTo>
                    <a:pt x="199" y="181"/>
                  </a:lnTo>
                  <a:lnTo>
                    <a:pt x="197" y="181"/>
                  </a:lnTo>
                  <a:lnTo>
                    <a:pt x="196" y="181"/>
                  </a:lnTo>
                  <a:lnTo>
                    <a:pt x="193" y="181"/>
                  </a:lnTo>
                  <a:lnTo>
                    <a:pt x="191" y="181"/>
                  </a:lnTo>
                  <a:lnTo>
                    <a:pt x="183" y="178"/>
                  </a:lnTo>
                  <a:lnTo>
                    <a:pt x="175" y="172"/>
                  </a:lnTo>
                  <a:lnTo>
                    <a:pt x="168" y="167"/>
                  </a:lnTo>
                  <a:lnTo>
                    <a:pt x="165" y="163"/>
                  </a:lnTo>
                  <a:lnTo>
                    <a:pt x="165" y="161"/>
                  </a:lnTo>
                  <a:lnTo>
                    <a:pt x="166" y="158"/>
                  </a:lnTo>
                  <a:lnTo>
                    <a:pt x="168" y="156"/>
                  </a:lnTo>
                  <a:lnTo>
                    <a:pt x="173" y="153"/>
                  </a:lnTo>
                  <a:lnTo>
                    <a:pt x="168" y="151"/>
                  </a:lnTo>
                  <a:lnTo>
                    <a:pt x="164" y="151"/>
                  </a:lnTo>
                  <a:lnTo>
                    <a:pt x="161" y="150"/>
                  </a:lnTo>
                  <a:lnTo>
                    <a:pt x="159" y="149"/>
                  </a:lnTo>
                  <a:lnTo>
                    <a:pt x="152" y="150"/>
                  </a:lnTo>
                  <a:lnTo>
                    <a:pt x="142" y="150"/>
                  </a:lnTo>
                  <a:lnTo>
                    <a:pt x="136" y="146"/>
                  </a:lnTo>
                  <a:lnTo>
                    <a:pt x="131" y="140"/>
                  </a:lnTo>
                  <a:lnTo>
                    <a:pt x="133" y="138"/>
                  </a:lnTo>
                  <a:lnTo>
                    <a:pt x="135" y="137"/>
                  </a:lnTo>
                  <a:lnTo>
                    <a:pt x="136" y="134"/>
                  </a:lnTo>
                  <a:lnTo>
                    <a:pt x="136" y="132"/>
                  </a:lnTo>
                  <a:lnTo>
                    <a:pt x="134" y="130"/>
                  </a:lnTo>
                  <a:lnTo>
                    <a:pt x="133" y="126"/>
                  </a:lnTo>
                  <a:lnTo>
                    <a:pt x="128" y="125"/>
                  </a:lnTo>
                  <a:lnTo>
                    <a:pt x="123" y="126"/>
                  </a:lnTo>
                  <a:lnTo>
                    <a:pt x="124" y="121"/>
                  </a:lnTo>
                  <a:lnTo>
                    <a:pt x="123" y="117"/>
                  </a:lnTo>
                  <a:lnTo>
                    <a:pt x="120" y="115"/>
                  </a:lnTo>
                  <a:lnTo>
                    <a:pt x="119" y="113"/>
                  </a:lnTo>
                  <a:lnTo>
                    <a:pt x="118" y="113"/>
                  </a:lnTo>
                  <a:lnTo>
                    <a:pt x="114" y="114"/>
                  </a:lnTo>
                  <a:lnTo>
                    <a:pt x="110" y="115"/>
                  </a:lnTo>
                  <a:lnTo>
                    <a:pt x="108" y="116"/>
                  </a:lnTo>
                  <a:lnTo>
                    <a:pt x="106" y="116"/>
                  </a:lnTo>
                  <a:lnTo>
                    <a:pt x="102" y="114"/>
                  </a:lnTo>
                  <a:lnTo>
                    <a:pt x="99" y="115"/>
                  </a:lnTo>
                  <a:lnTo>
                    <a:pt x="98" y="116"/>
                  </a:lnTo>
                  <a:lnTo>
                    <a:pt x="98" y="117"/>
                  </a:lnTo>
                  <a:lnTo>
                    <a:pt x="94" y="116"/>
                  </a:lnTo>
                  <a:lnTo>
                    <a:pt x="93" y="113"/>
                  </a:lnTo>
                  <a:lnTo>
                    <a:pt x="92" y="109"/>
                  </a:lnTo>
                  <a:lnTo>
                    <a:pt x="93" y="107"/>
                  </a:lnTo>
                  <a:lnTo>
                    <a:pt x="94" y="104"/>
                  </a:lnTo>
                  <a:lnTo>
                    <a:pt x="98" y="100"/>
                  </a:lnTo>
                  <a:lnTo>
                    <a:pt x="103" y="98"/>
                  </a:lnTo>
                  <a:lnTo>
                    <a:pt x="107" y="97"/>
                  </a:lnTo>
                  <a:lnTo>
                    <a:pt x="108" y="96"/>
                  </a:lnTo>
                  <a:lnTo>
                    <a:pt x="109" y="94"/>
                  </a:lnTo>
                  <a:lnTo>
                    <a:pt x="108" y="94"/>
                  </a:lnTo>
                  <a:lnTo>
                    <a:pt x="104" y="93"/>
                  </a:lnTo>
                  <a:lnTo>
                    <a:pt x="100" y="93"/>
                  </a:lnTo>
                  <a:lnTo>
                    <a:pt x="95" y="91"/>
                  </a:lnTo>
                  <a:lnTo>
                    <a:pt x="93" y="88"/>
                  </a:lnTo>
                  <a:lnTo>
                    <a:pt x="91" y="84"/>
                  </a:lnTo>
                  <a:lnTo>
                    <a:pt x="90" y="81"/>
                  </a:lnTo>
                  <a:lnTo>
                    <a:pt x="87" y="77"/>
                  </a:lnTo>
                  <a:lnTo>
                    <a:pt x="86" y="74"/>
                  </a:lnTo>
                  <a:lnTo>
                    <a:pt x="85" y="73"/>
                  </a:lnTo>
                  <a:lnTo>
                    <a:pt x="84" y="72"/>
                  </a:lnTo>
                  <a:lnTo>
                    <a:pt x="82" y="72"/>
                  </a:lnTo>
                  <a:lnTo>
                    <a:pt x="80" y="73"/>
                  </a:lnTo>
                  <a:lnTo>
                    <a:pt x="80" y="75"/>
                  </a:lnTo>
                  <a:lnTo>
                    <a:pt x="79" y="76"/>
                  </a:lnTo>
                  <a:lnTo>
                    <a:pt x="78" y="76"/>
                  </a:lnTo>
                  <a:lnTo>
                    <a:pt x="76" y="75"/>
                  </a:lnTo>
                  <a:lnTo>
                    <a:pt x="72" y="78"/>
                  </a:lnTo>
                  <a:lnTo>
                    <a:pt x="69" y="80"/>
                  </a:lnTo>
                  <a:lnTo>
                    <a:pt x="67" y="80"/>
                  </a:lnTo>
                  <a:lnTo>
                    <a:pt x="62" y="77"/>
                  </a:lnTo>
                  <a:lnTo>
                    <a:pt x="63" y="67"/>
                  </a:lnTo>
                  <a:lnTo>
                    <a:pt x="64" y="59"/>
                  </a:lnTo>
                  <a:lnTo>
                    <a:pt x="60" y="58"/>
                  </a:lnTo>
                  <a:lnTo>
                    <a:pt x="58" y="57"/>
                  </a:lnTo>
                  <a:lnTo>
                    <a:pt x="58" y="57"/>
                  </a:lnTo>
                  <a:lnTo>
                    <a:pt x="57" y="59"/>
                  </a:lnTo>
                  <a:lnTo>
                    <a:pt x="54" y="64"/>
                  </a:lnTo>
                  <a:lnTo>
                    <a:pt x="52" y="66"/>
                  </a:lnTo>
                  <a:lnTo>
                    <a:pt x="51" y="66"/>
                  </a:lnTo>
                  <a:lnTo>
                    <a:pt x="50" y="65"/>
                  </a:lnTo>
                  <a:lnTo>
                    <a:pt x="50" y="63"/>
                  </a:lnTo>
                  <a:lnTo>
                    <a:pt x="49" y="59"/>
                  </a:lnTo>
                  <a:lnTo>
                    <a:pt x="50" y="56"/>
                  </a:lnTo>
                  <a:lnTo>
                    <a:pt x="49" y="53"/>
                  </a:lnTo>
                  <a:lnTo>
                    <a:pt x="42" y="56"/>
                  </a:lnTo>
                  <a:lnTo>
                    <a:pt x="35" y="59"/>
                  </a:lnTo>
                  <a:lnTo>
                    <a:pt x="29" y="60"/>
                  </a:lnTo>
                  <a:lnTo>
                    <a:pt x="26" y="60"/>
                  </a:lnTo>
                  <a:lnTo>
                    <a:pt x="26" y="59"/>
                  </a:lnTo>
                  <a:lnTo>
                    <a:pt x="26" y="57"/>
                  </a:lnTo>
                  <a:lnTo>
                    <a:pt x="27" y="55"/>
                  </a:lnTo>
                  <a:lnTo>
                    <a:pt x="30" y="52"/>
                  </a:lnTo>
                  <a:lnTo>
                    <a:pt x="33" y="49"/>
                  </a:lnTo>
                  <a:lnTo>
                    <a:pt x="33" y="49"/>
                  </a:lnTo>
                  <a:lnTo>
                    <a:pt x="31" y="48"/>
                  </a:lnTo>
                  <a:lnTo>
                    <a:pt x="29" y="44"/>
                  </a:lnTo>
                  <a:lnTo>
                    <a:pt x="25" y="42"/>
                  </a:lnTo>
                  <a:lnTo>
                    <a:pt x="22" y="37"/>
                  </a:lnTo>
                  <a:lnTo>
                    <a:pt x="26" y="33"/>
                  </a:lnTo>
                  <a:lnTo>
                    <a:pt x="29" y="31"/>
                  </a:lnTo>
                  <a:lnTo>
                    <a:pt x="33" y="29"/>
                  </a:lnTo>
                  <a:lnTo>
                    <a:pt x="38" y="29"/>
                  </a:lnTo>
                  <a:lnTo>
                    <a:pt x="42" y="32"/>
                  </a:lnTo>
                  <a:lnTo>
                    <a:pt x="44" y="33"/>
                  </a:lnTo>
                  <a:lnTo>
                    <a:pt x="46" y="33"/>
                  </a:lnTo>
                  <a:lnTo>
                    <a:pt x="46" y="31"/>
                  </a:lnTo>
                  <a:lnTo>
                    <a:pt x="47" y="25"/>
                  </a:lnTo>
                  <a:lnTo>
                    <a:pt x="49" y="23"/>
                  </a:lnTo>
                  <a:lnTo>
                    <a:pt x="47" y="21"/>
                  </a:lnTo>
                  <a:lnTo>
                    <a:pt x="45" y="20"/>
                  </a:lnTo>
                  <a:lnTo>
                    <a:pt x="42" y="20"/>
                  </a:lnTo>
                  <a:lnTo>
                    <a:pt x="38" y="19"/>
                  </a:lnTo>
                  <a:lnTo>
                    <a:pt x="37" y="19"/>
                  </a:lnTo>
                  <a:lnTo>
                    <a:pt x="37" y="20"/>
                  </a:lnTo>
                  <a:lnTo>
                    <a:pt x="37" y="21"/>
                  </a:lnTo>
                  <a:lnTo>
                    <a:pt x="38" y="23"/>
                  </a:lnTo>
                  <a:lnTo>
                    <a:pt x="38" y="24"/>
                  </a:lnTo>
                  <a:lnTo>
                    <a:pt x="38" y="26"/>
                  </a:lnTo>
                  <a:lnTo>
                    <a:pt x="37" y="26"/>
                  </a:lnTo>
                  <a:lnTo>
                    <a:pt x="36" y="26"/>
                  </a:lnTo>
                  <a:lnTo>
                    <a:pt x="30" y="26"/>
                  </a:lnTo>
                  <a:lnTo>
                    <a:pt x="25" y="28"/>
                  </a:lnTo>
                  <a:lnTo>
                    <a:pt x="20" y="31"/>
                  </a:lnTo>
                  <a:lnTo>
                    <a:pt x="17" y="31"/>
                  </a:lnTo>
                  <a:lnTo>
                    <a:pt x="13" y="28"/>
                  </a:lnTo>
                  <a:lnTo>
                    <a:pt x="9" y="25"/>
                  </a:lnTo>
                  <a:lnTo>
                    <a:pt x="5" y="20"/>
                  </a:lnTo>
                  <a:lnTo>
                    <a:pt x="5" y="19"/>
                  </a:lnTo>
                  <a:lnTo>
                    <a:pt x="5" y="18"/>
                  </a:lnTo>
                  <a:lnTo>
                    <a:pt x="6" y="15"/>
                  </a:lnTo>
                  <a:lnTo>
                    <a:pt x="2" y="12"/>
                  </a:lnTo>
                  <a:lnTo>
                    <a:pt x="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5" name="Freeform 662"/>
            <p:cNvSpPr>
              <a:spLocks/>
            </p:cNvSpPr>
            <p:nvPr/>
          </p:nvSpPr>
          <p:spPr bwMode="gray">
            <a:xfrm>
              <a:off x="2722563" y="3294063"/>
              <a:ext cx="25400" cy="26988"/>
            </a:xfrm>
            <a:custGeom>
              <a:avLst/>
              <a:gdLst/>
              <a:ahLst/>
              <a:cxnLst>
                <a:cxn ang="0">
                  <a:pos x="7" y="32"/>
                </a:cxn>
                <a:cxn ang="0">
                  <a:pos x="14" y="37"/>
                </a:cxn>
                <a:cxn ang="0">
                  <a:pos x="0" y="13"/>
                </a:cxn>
                <a:cxn ang="0">
                  <a:pos x="4" y="11"/>
                </a:cxn>
                <a:cxn ang="0">
                  <a:pos x="6" y="4"/>
                </a:cxn>
                <a:cxn ang="0">
                  <a:pos x="11" y="8"/>
                </a:cxn>
                <a:cxn ang="0">
                  <a:pos x="14" y="7"/>
                </a:cxn>
                <a:cxn ang="0">
                  <a:pos x="25" y="4"/>
                </a:cxn>
                <a:cxn ang="0">
                  <a:pos x="38" y="2"/>
                </a:cxn>
                <a:cxn ang="0">
                  <a:pos x="47" y="8"/>
                </a:cxn>
                <a:cxn ang="0">
                  <a:pos x="46" y="15"/>
                </a:cxn>
                <a:cxn ang="0">
                  <a:pos x="33" y="21"/>
                </a:cxn>
                <a:cxn ang="0">
                  <a:pos x="38" y="24"/>
                </a:cxn>
                <a:cxn ang="0">
                  <a:pos x="38" y="28"/>
                </a:cxn>
                <a:cxn ang="0">
                  <a:pos x="44" y="24"/>
                </a:cxn>
                <a:cxn ang="0">
                  <a:pos x="51" y="17"/>
                </a:cxn>
                <a:cxn ang="0">
                  <a:pos x="56" y="13"/>
                </a:cxn>
                <a:cxn ang="0">
                  <a:pos x="73" y="22"/>
                </a:cxn>
                <a:cxn ang="0">
                  <a:pos x="76" y="37"/>
                </a:cxn>
                <a:cxn ang="0">
                  <a:pos x="67" y="33"/>
                </a:cxn>
                <a:cxn ang="0">
                  <a:pos x="68" y="37"/>
                </a:cxn>
                <a:cxn ang="0">
                  <a:pos x="71" y="46"/>
                </a:cxn>
                <a:cxn ang="0">
                  <a:pos x="56" y="43"/>
                </a:cxn>
                <a:cxn ang="0">
                  <a:pos x="40" y="33"/>
                </a:cxn>
                <a:cxn ang="0">
                  <a:pos x="35" y="31"/>
                </a:cxn>
                <a:cxn ang="0">
                  <a:pos x="45" y="40"/>
                </a:cxn>
                <a:cxn ang="0">
                  <a:pos x="63" y="52"/>
                </a:cxn>
                <a:cxn ang="0">
                  <a:pos x="74" y="51"/>
                </a:cxn>
                <a:cxn ang="0">
                  <a:pos x="81" y="65"/>
                </a:cxn>
                <a:cxn ang="0">
                  <a:pos x="74" y="77"/>
                </a:cxn>
                <a:cxn ang="0">
                  <a:pos x="63" y="71"/>
                </a:cxn>
                <a:cxn ang="0">
                  <a:pos x="46" y="56"/>
                </a:cxn>
                <a:cxn ang="0">
                  <a:pos x="35" y="48"/>
                </a:cxn>
                <a:cxn ang="0">
                  <a:pos x="37" y="57"/>
                </a:cxn>
                <a:cxn ang="0">
                  <a:pos x="44" y="71"/>
                </a:cxn>
                <a:cxn ang="0">
                  <a:pos x="43" y="79"/>
                </a:cxn>
                <a:cxn ang="0">
                  <a:pos x="36" y="85"/>
                </a:cxn>
                <a:cxn ang="0">
                  <a:pos x="24" y="79"/>
                </a:cxn>
                <a:cxn ang="0">
                  <a:pos x="23" y="72"/>
                </a:cxn>
                <a:cxn ang="0">
                  <a:pos x="27" y="73"/>
                </a:cxn>
                <a:cxn ang="0">
                  <a:pos x="17" y="64"/>
                </a:cxn>
                <a:cxn ang="0">
                  <a:pos x="15" y="60"/>
                </a:cxn>
                <a:cxn ang="0">
                  <a:pos x="15" y="51"/>
                </a:cxn>
                <a:cxn ang="0">
                  <a:pos x="6" y="45"/>
                </a:cxn>
                <a:cxn ang="0">
                  <a:pos x="3" y="36"/>
                </a:cxn>
              </a:cxnLst>
              <a:rect l="0" t="0" r="r" b="b"/>
              <a:pathLst>
                <a:path w="81" h="85">
                  <a:moveTo>
                    <a:pt x="3" y="36"/>
                  </a:moveTo>
                  <a:lnTo>
                    <a:pt x="5" y="33"/>
                  </a:lnTo>
                  <a:lnTo>
                    <a:pt x="7" y="32"/>
                  </a:lnTo>
                  <a:lnTo>
                    <a:pt x="8" y="32"/>
                  </a:lnTo>
                  <a:lnTo>
                    <a:pt x="11" y="33"/>
                  </a:lnTo>
                  <a:lnTo>
                    <a:pt x="14" y="37"/>
                  </a:lnTo>
                  <a:lnTo>
                    <a:pt x="20" y="40"/>
                  </a:lnTo>
                  <a:lnTo>
                    <a:pt x="10" y="27"/>
                  </a:lnTo>
                  <a:lnTo>
                    <a:pt x="0" y="13"/>
                  </a:lnTo>
                  <a:lnTo>
                    <a:pt x="3" y="12"/>
                  </a:lnTo>
                  <a:lnTo>
                    <a:pt x="4" y="12"/>
                  </a:lnTo>
                  <a:lnTo>
                    <a:pt x="4" y="11"/>
                  </a:lnTo>
                  <a:lnTo>
                    <a:pt x="5" y="7"/>
                  </a:lnTo>
                  <a:lnTo>
                    <a:pt x="5" y="5"/>
                  </a:lnTo>
                  <a:lnTo>
                    <a:pt x="6" y="4"/>
                  </a:lnTo>
                  <a:lnTo>
                    <a:pt x="7" y="4"/>
                  </a:lnTo>
                  <a:lnTo>
                    <a:pt x="8" y="5"/>
                  </a:lnTo>
                  <a:lnTo>
                    <a:pt x="11" y="8"/>
                  </a:lnTo>
                  <a:lnTo>
                    <a:pt x="13" y="12"/>
                  </a:lnTo>
                  <a:lnTo>
                    <a:pt x="14" y="10"/>
                  </a:lnTo>
                  <a:lnTo>
                    <a:pt x="14" y="7"/>
                  </a:lnTo>
                  <a:lnTo>
                    <a:pt x="15" y="6"/>
                  </a:lnTo>
                  <a:lnTo>
                    <a:pt x="21" y="7"/>
                  </a:lnTo>
                  <a:lnTo>
                    <a:pt x="25" y="4"/>
                  </a:lnTo>
                  <a:lnTo>
                    <a:pt x="27" y="2"/>
                  </a:lnTo>
                  <a:lnTo>
                    <a:pt x="30" y="0"/>
                  </a:lnTo>
                  <a:lnTo>
                    <a:pt x="38" y="2"/>
                  </a:lnTo>
                  <a:lnTo>
                    <a:pt x="41" y="4"/>
                  </a:lnTo>
                  <a:lnTo>
                    <a:pt x="45" y="6"/>
                  </a:lnTo>
                  <a:lnTo>
                    <a:pt x="47" y="8"/>
                  </a:lnTo>
                  <a:lnTo>
                    <a:pt x="48" y="11"/>
                  </a:lnTo>
                  <a:lnTo>
                    <a:pt x="47" y="13"/>
                  </a:lnTo>
                  <a:lnTo>
                    <a:pt x="46" y="15"/>
                  </a:lnTo>
                  <a:lnTo>
                    <a:pt x="43" y="17"/>
                  </a:lnTo>
                  <a:lnTo>
                    <a:pt x="38" y="20"/>
                  </a:lnTo>
                  <a:lnTo>
                    <a:pt x="33" y="21"/>
                  </a:lnTo>
                  <a:lnTo>
                    <a:pt x="35" y="21"/>
                  </a:lnTo>
                  <a:lnTo>
                    <a:pt x="37" y="22"/>
                  </a:lnTo>
                  <a:lnTo>
                    <a:pt x="38" y="24"/>
                  </a:lnTo>
                  <a:lnTo>
                    <a:pt x="37" y="27"/>
                  </a:lnTo>
                  <a:lnTo>
                    <a:pt x="37" y="28"/>
                  </a:lnTo>
                  <a:lnTo>
                    <a:pt x="38" y="28"/>
                  </a:lnTo>
                  <a:lnTo>
                    <a:pt x="39" y="28"/>
                  </a:lnTo>
                  <a:lnTo>
                    <a:pt x="43" y="27"/>
                  </a:lnTo>
                  <a:lnTo>
                    <a:pt x="44" y="24"/>
                  </a:lnTo>
                  <a:lnTo>
                    <a:pt x="46" y="22"/>
                  </a:lnTo>
                  <a:lnTo>
                    <a:pt x="48" y="20"/>
                  </a:lnTo>
                  <a:lnTo>
                    <a:pt x="51" y="17"/>
                  </a:lnTo>
                  <a:lnTo>
                    <a:pt x="53" y="15"/>
                  </a:lnTo>
                  <a:lnTo>
                    <a:pt x="55" y="14"/>
                  </a:lnTo>
                  <a:lnTo>
                    <a:pt x="56" y="13"/>
                  </a:lnTo>
                  <a:lnTo>
                    <a:pt x="62" y="15"/>
                  </a:lnTo>
                  <a:lnTo>
                    <a:pt x="68" y="17"/>
                  </a:lnTo>
                  <a:lnTo>
                    <a:pt x="73" y="22"/>
                  </a:lnTo>
                  <a:lnTo>
                    <a:pt x="76" y="25"/>
                  </a:lnTo>
                  <a:lnTo>
                    <a:pt x="77" y="30"/>
                  </a:lnTo>
                  <a:lnTo>
                    <a:pt x="76" y="37"/>
                  </a:lnTo>
                  <a:lnTo>
                    <a:pt x="71" y="37"/>
                  </a:lnTo>
                  <a:lnTo>
                    <a:pt x="68" y="35"/>
                  </a:lnTo>
                  <a:lnTo>
                    <a:pt x="67" y="33"/>
                  </a:lnTo>
                  <a:lnTo>
                    <a:pt x="65" y="33"/>
                  </a:lnTo>
                  <a:lnTo>
                    <a:pt x="67" y="35"/>
                  </a:lnTo>
                  <a:lnTo>
                    <a:pt x="68" y="37"/>
                  </a:lnTo>
                  <a:lnTo>
                    <a:pt x="70" y="41"/>
                  </a:lnTo>
                  <a:lnTo>
                    <a:pt x="71" y="44"/>
                  </a:lnTo>
                  <a:lnTo>
                    <a:pt x="71" y="46"/>
                  </a:lnTo>
                  <a:lnTo>
                    <a:pt x="69" y="47"/>
                  </a:lnTo>
                  <a:lnTo>
                    <a:pt x="63" y="46"/>
                  </a:lnTo>
                  <a:lnTo>
                    <a:pt x="56" y="43"/>
                  </a:lnTo>
                  <a:lnTo>
                    <a:pt x="49" y="38"/>
                  </a:lnTo>
                  <a:lnTo>
                    <a:pt x="43" y="35"/>
                  </a:lnTo>
                  <a:lnTo>
                    <a:pt x="40" y="33"/>
                  </a:lnTo>
                  <a:lnTo>
                    <a:pt x="38" y="32"/>
                  </a:lnTo>
                  <a:lnTo>
                    <a:pt x="36" y="31"/>
                  </a:lnTo>
                  <a:lnTo>
                    <a:pt x="35" y="31"/>
                  </a:lnTo>
                  <a:lnTo>
                    <a:pt x="37" y="33"/>
                  </a:lnTo>
                  <a:lnTo>
                    <a:pt x="39" y="36"/>
                  </a:lnTo>
                  <a:lnTo>
                    <a:pt x="45" y="40"/>
                  </a:lnTo>
                  <a:lnTo>
                    <a:pt x="51" y="46"/>
                  </a:lnTo>
                  <a:lnTo>
                    <a:pt x="56" y="49"/>
                  </a:lnTo>
                  <a:lnTo>
                    <a:pt x="63" y="52"/>
                  </a:lnTo>
                  <a:lnTo>
                    <a:pt x="68" y="51"/>
                  </a:lnTo>
                  <a:lnTo>
                    <a:pt x="71" y="49"/>
                  </a:lnTo>
                  <a:lnTo>
                    <a:pt x="74" y="51"/>
                  </a:lnTo>
                  <a:lnTo>
                    <a:pt x="78" y="54"/>
                  </a:lnTo>
                  <a:lnTo>
                    <a:pt x="80" y="60"/>
                  </a:lnTo>
                  <a:lnTo>
                    <a:pt x="81" y="65"/>
                  </a:lnTo>
                  <a:lnTo>
                    <a:pt x="81" y="71"/>
                  </a:lnTo>
                  <a:lnTo>
                    <a:pt x="79" y="77"/>
                  </a:lnTo>
                  <a:lnTo>
                    <a:pt x="74" y="77"/>
                  </a:lnTo>
                  <a:lnTo>
                    <a:pt x="71" y="76"/>
                  </a:lnTo>
                  <a:lnTo>
                    <a:pt x="67" y="73"/>
                  </a:lnTo>
                  <a:lnTo>
                    <a:pt x="63" y="71"/>
                  </a:lnTo>
                  <a:lnTo>
                    <a:pt x="56" y="65"/>
                  </a:lnTo>
                  <a:lnTo>
                    <a:pt x="49" y="60"/>
                  </a:lnTo>
                  <a:lnTo>
                    <a:pt x="46" y="56"/>
                  </a:lnTo>
                  <a:lnTo>
                    <a:pt x="39" y="52"/>
                  </a:lnTo>
                  <a:lnTo>
                    <a:pt x="37" y="49"/>
                  </a:lnTo>
                  <a:lnTo>
                    <a:pt x="35" y="48"/>
                  </a:lnTo>
                  <a:lnTo>
                    <a:pt x="33" y="49"/>
                  </a:lnTo>
                  <a:lnTo>
                    <a:pt x="35" y="52"/>
                  </a:lnTo>
                  <a:lnTo>
                    <a:pt x="37" y="57"/>
                  </a:lnTo>
                  <a:lnTo>
                    <a:pt x="40" y="62"/>
                  </a:lnTo>
                  <a:lnTo>
                    <a:pt x="43" y="67"/>
                  </a:lnTo>
                  <a:lnTo>
                    <a:pt x="44" y="71"/>
                  </a:lnTo>
                  <a:lnTo>
                    <a:pt x="45" y="76"/>
                  </a:lnTo>
                  <a:lnTo>
                    <a:pt x="45" y="77"/>
                  </a:lnTo>
                  <a:lnTo>
                    <a:pt x="43" y="79"/>
                  </a:lnTo>
                  <a:lnTo>
                    <a:pt x="39" y="82"/>
                  </a:lnTo>
                  <a:lnTo>
                    <a:pt x="38" y="84"/>
                  </a:lnTo>
                  <a:lnTo>
                    <a:pt x="36" y="85"/>
                  </a:lnTo>
                  <a:lnTo>
                    <a:pt x="32" y="85"/>
                  </a:lnTo>
                  <a:lnTo>
                    <a:pt x="28" y="82"/>
                  </a:lnTo>
                  <a:lnTo>
                    <a:pt x="24" y="79"/>
                  </a:lnTo>
                  <a:lnTo>
                    <a:pt x="22" y="76"/>
                  </a:lnTo>
                  <a:lnTo>
                    <a:pt x="23" y="73"/>
                  </a:lnTo>
                  <a:lnTo>
                    <a:pt x="23" y="72"/>
                  </a:lnTo>
                  <a:lnTo>
                    <a:pt x="24" y="72"/>
                  </a:lnTo>
                  <a:lnTo>
                    <a:pt x="25" y="72"/>
                  </a:lnTo>
                  <a:lnTo>
                    <a:pt x="27" y="73"/>
                  </a:lnTo>
                  <a:lnTo>
                    <a:pt x="24" y="70"/>
                  </a:lnTo>
                  <a:lnTo>
                    <a:pt x="21" y="67"/>
                  </a:lnTo>
                  <a:lnTo>
                    <a:pt x="17" y="64"/>
                  </a:lnTo>
                  <a:lnTo>
                    <a:pt x="16" y="63"/>
                  </a:lnTo>
                  <a:lnTo>
                    <a:pt x="15" y="61"/>
                  </a:lnTo>
                  <a:lnTo>
                    <a:pt x="15" y="60"/>
                  </a:lnTo>
                  <a:lnTo>
                    <a:pt x="15" y="57"/>
                  </a:lnTo>
                  <a:lnTo>
                    <a:pt x="15" y="53"/>
                  </a:lnTo>
                  <a:lnTo>
                    <a:pt x="15" y="51"/>
                  </a:lnTo>
                  <a:lnTo>
                    <a:pt x="13" y="47"/>
                  </a:lnTo>
                  <a:lnTo>
                    <a:pt x="10" y="45"/>
                  </a:lnTo>
                  <a:lnTo>
                    <a:pt x="6" y="45"/>
                  </a:lnTo>
                  <a:lnTo>
                    <a:pt x="4" y="43"/>
                  </a:lnTo>
                  <a:lnTo>
                    <a:pt x="3" y="40"/>
                  </a:lnTo>
                  <a:lnTo>
                    <a:pt x="3" y="36"/>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6" name="Freeform 663"/>
            <p:cNvSpPr>
              <a:spLocks/>
            </p:cNvSpPr>
            <p:nvPr/>
          </p:nvSpPr>
          <p:spPr bwMode="gray">
            <a:xfrm>
              <a:off x="2722563" y="3294063"/>
              <a:ext cx="25400" cy="26988"/>
            </a:xfrm>
            <a:custGeom>
              <a:avLst/>
              <a:gdLst/>
              <a:ahLst/>
              <a:cxnLst>
                <a:cxn ang="0">
                  <a:pos x="7" y="32"/>
                </a:cxn>
                <a:cxn ang="0">
                  <a:pos x="14" y="37"/>
                </a:cxn>
                <a:cxn ang="0">
                  <a:pos x="0" y="13"/>
                </a:cxn>
                <a:cxn ang="0">
                  <a:pos x="4" y="11"/>
                </a:cxn>
                <a:cxn ang="0">
                  <a:pos x="6" y="4"/>
                </a:cxn>
                <a:cxn ang="0">
                  <a:pos x="11" y="8"/>
                </a:cxn>
                <a:cxn ang="0">
                  <a:pos x="14" y="7"/>
                </a:cxn>
                <a:cxn ang="0">
                  <a:pos x="25" y="4"/>
                </a:cxn>
                <a:cxn ang="0">
                  <a:pos x="38" y="2"/>
                </a:cxn>
                <a:cxn ang="0">
                  <a:pos x="47" y="8"/>
                </a:cxn>
                <a:cxn ang="0">
                  <a:pos x="46" y="15"/>
                </a:cxn>
                <a:cxn ang="0">
                  <a:pos x="33" y="21"/>
                </a:cxn>
                <a:cxn ang="0">
                  <a:pos x="38" y="24"/>
                </a:cxn>
                <a:cxn ang="0">
                  <a:pos x="38" y="28"/>
                </a:cxn>
                <a:cxn ang="0">
                  <a:pos x="44" y="24"/>
                </a:cxn>
                <a:cxn ang="0">
                  <a:pos x="51" y="17"/>
                </a:cxn>
                <a:cxn ang="0">
                  <a:pos x="56" y="13"/>
                </a:cxn>
                <a:cxn ang="0">
                  <a:pos x="73" y="22"/>
                </a:cxn>
                <a:cxn ang="0">
                  <a:pos x="76" y="37"/>
                </a:cxn>
                <a:cxn ang="0">
                  <a:pos x="67" y="33"/>
                </a:cxn>
                <a:cxn ang="0">
                  <a:pos x="68" y="37"/>
                </a:cxn>
                <a:cxn ang="0">
                  <a:pos x="71" y="46"/>
                </a:cxn>
                <a:cxn ang="0">
                  <a:pos x="56" y="43"/>
                </a:cxn>
                <a:cxn ang="0">
                  <a:pos x="40" y="33"/>
                </a:cxn>
                <a:cxn ang="0">
                  <a:pos x="35" y="31"/>
                </a:cxn>
                <a:cxn ang="0">
                  <a:pos x="45" y="40"/>
                </a:cxn>
                <a:cxn ang="0">
                  <a:pos x="63" y="52"/>
                </a:cxn>
                <a:cxn ang="0">
                  <a:pos x="74" y="51"/>
                </a:cxn>
                <a:cxn ang="0">
                  <a:pos x="81" y="65"/>
                </a:cxn>
                <a:cxn ang="0">
                  <a:pos x="74" y="77"/>
                </a:cxn>
                <a:cxn ang="0">
                  <a:pos x="63" y="71"/>
                </a:cxn>
                <a:cxn ang="0">
                  <a:pos x="46" y="56"/>
                </a:cxn>
                <a:cxn ang="0">
                  <a:pos x="35" y="48"/>
                </a:cxn>
                <a:cxn ang="0">
                  <a:pos x="37" y="57"/>
                </a:cxn>
                <a:cxn ang="0">
                  <a:pos x="44" y="71"/>
                </a:cxn>
                <a:cxn ang="0">
                  <a:pos x="43" y="79"/>
                </a:cxn>
                <a:cxn ang="0">
                  <a:pos x="36" y="85"/>
                </a:cxn>
                <a:cxn ang="0">
                  <a:pos x="24" y="79"/>
                </a:cxn>
                <a:cxn ang="0">
                  <a:pos x="23" y="72"/>
                </a:cxn>
                <a:cxn ang="0">
                  <a:pos x="27" y="73"/>
                </a:cxn>
                <a:cxn ang="0">
                  <a:pos x="17" y="64"/>
                </a:cxn>
                <a:cxn ang="0">
                  <a:pos x="15" y="60"/>
                </a:cxn>
                <a:cxn ang="0">
                  <a:pos x="15" y="51"/>
                </a:cxn>
                <a:cxn ang="0">
                  <a:pos x="6" y="45"/>
                </a:cxn>
                <a:cxn ang="0">
                  <a:pos x="3" y="36"/>
                </a:cxn>
              </a:cxnLst>
              <a:rect l="0" t="0" r="r" b="b"/>
              <a:pathLst>
                <a:path w="81" h="85">
                  <a:moveTo>
                    <a:pt x="3" y="36"/>
                  </a:moveTo>
                  <a:lnTo>
                    <a:pt x="5" y="33"/>
                  </a:lnTo>
                  <a:lnTo>
                    <a:pt x="7" y="32"/>
                  </a:lnTo>
                  <a:lnTo>
                    <a:pt x="8" y="32"/>
                  </a:lnTo>
                  <a:lnTo>
                    <a:pt x="11" y="33"/>
                  </a:lnTo>
                  <a:lnTo>
                    <a:pt x="14" y="37"/>
                  </a:lnTo>
                  <a:lnTo>
                    <a:pt x="20" y="40"/>
                  </a:lnTo>
                  <a:lnTo>
                    <a:pt x="10" y="27"/>
                  </a:lnTo>
                  <a:lnTo>
                    <a:pt x="0" y="13"/>
                  </a:lnTo>
                  <a:lnTo>
                    <a:pt x="3" y="12"/>
                  </a:lnTo>
                  <a:lnTo>
                    <a:pt x="4" y="12"/>
                  </a:lnTo>
                  <a:lnTo>
                    <a:pt x="4" y="11"/>
                  </a:lnTo>
                  <a:lnTo>
                    <a:pt x="5" y="7"/>
                  </a:lnTo>
                  <a:lnTo>
                    <a:pt x="5" y="5"/>
                  </a:lnTo>
                  <a:lnTo>
                    <a:pt x="6" y="4"/>
                  </a:lnTo>
                  <a:lnTo>
                    <a:pt x="7" y="4"/>
                  </a:lnTo>
                  <a:lnTo>
                    <a:pt x="8" y="5"/>
                  </a:lnTo>
                  <a:lnTo>
                    <a:pt x="11" y="8"/>
                  </a:lnTo>
                  <a:lnTo>
                    <a:pt x="13" y="12"/>
                  </a:lnTo>
                  <a:lnTo>
                    <a:pt x="14" y="10"/>
                  </a:lnTo>
                  <a:lnTo>
                    <a:pt x="14" y="7"/>
                  </a:lnTo>
                  <a:lnTo>
                    <a:pt x="15" y="6"/>
                  </a:lnTo>
                  <a:lnTo>
                    <a:pt x="21" y="7"/>
                  </a:lnTo>
                  <a:lnTo>
                    <a:pt x="25" y="4"/>
                  </a:lnTo>
                  <a:lnTo>
                    <a:pt x="27" y="2"/>
                  </a:lnTo>
                  <a:lnTo>
                    <a:pt x="30" y="0"/>
                  </a:lnTo>
                  <a:lnTo>
                    <a:pt x="38" y="2"/>
                  </a:lnTo>
                  <a:lnTo>
                    <a:pt x="41" y="4"/>
                  </a:lnTo>
                  <a:lnTo>
                    <a:pt x="45" y="6"/>
                  </a:lnTo>
                  <a:lnTo>
                    <a:pt x="47" y="8"/>
                  </a:lnTo>
                  <a:lnTo>
                    <a:pt x="48" y="11"/>
                  </a:lnTo>
                  <a:lnTo>
                    <a:pt x="47" y="13"/>
                  </a:lnTo>
                  <a:lnTo>
                    <a:pt x="46" y="15"/>
                  </a:lnTo>
                  <a:lnTo>
                    <a:pt x="43" y="17"/>
                  </a:lnTo>
                  <a:lnTo>
                    <a:pt x="38" y="20"/>
                  </a:lnTo>
                  <a:lnTo>
                    <a:pt x="33" y="21"/>
                  </a:lnTo>
                  <a:lnTo>
                    <a:pt x="35" y="21"/>
                  </a:lnTo>
                  <a:lnTo>
                    <a:pt x="37" y="22"/>
                  </a:lnTo>
                  <a:lnTo>
                    <a:pt x="38" y="24"/>
                  </a:lnTo>
                  <a:lnTo>
                    <a:pt x="37" y="27"/>
                  </a:lnTo>
                  <a:lnTo>
                    <a:pt x="37" y="28"/>
                  </a:lnTo>
                  <a:lnTo>
                    <a:pt x="38" y="28"/>
                  </a:lnTo>
                  <a:lnTo>
                    <a:pt x="39" y="28"/>
                  </a:lnTo>
                  <a:lnTo>
                    <a:pt x="43" y="27"/>
                  </a:lnTo>
                  <a:lnTo>
                    <a:pt x="44" y="24"/>
                  </a:lnTo>
                  <a:lnTo>
                    <a:pt x="46" y="22"/>
                  </a:lnTo>
                  <a:lnTo>
                    <a:pt x="48" y="20"/>
                  </a:lnTo>
                  <a:lnTo>
                    <a:pt x="51" y="17"/>
                  </a:lnTo>
                  <a:lnTo>
                    <a:pt x="53" y="15"/>
                  </a:lnTo>
                  <a:lnTo>
                    <a:pt x="55" y="14"/>
                  </a:lnTo>
                  <a:lnTo>
                    <a:pt x="56" y="13"/>
                  </a:lnTo>
                  <a:lnTo>
                    <a:pt x="62" y="15"/>
                  </a:lnTo>
                  <a:lnTo>
                    <a:pt x="68" y="17"/>
                  </a:lnTo>
                  <a:lnTo>
                    <a:pt x="73" y="22"/>
                  </a:lnTo>
                  <a:lnTo>
                    <a:pt x="76" y="25"/>
                  </a:lnTo>
                  <a:lnTo>
                    <a:pt x="77" y="30"/>
                  </a:lnTo>
                  <a:lnTo>
                    <a:pt x="76" y="37"/>
                  </a:lnTo>
                  <a:lnTo>
                    <a:pt x="71" y="37"/>
                  </a:lnTo>
                  <a:lnTo>
                    <a:pt x="68" y="35"/>
                  </a:lnTo>
                  <a:lnTo>
                    <a:pt x="67" y="33"/>
                  </a:lnTo>
                  <a:lnTo>
                    <a:pt x="65" y="33"/>
                  </a:lnTo>
                  <a:lnTo>
                    <a:pt x="67" y="35"/>
                  </a:lnTo>
                  <a:lnTo>
                    <a:pt x="68" y="37"/>
                  </a:lnTo>
                  <a:lnTo>
                    <a:pt x="70" y="41"/>
                  </a:lnTo>
                  <a:lnTo>
                    <a:pt x="71" y="44"/>
                  </a:lnTo>
                  <a:lnTo>
                    <a:pt x="71" y="46"/>
                  </a:lnTo>
                  <a:lnTo>
                    <a:pt x="69" y="47"/>
                  </a:lnTo>
                  <a:lnTo>
                    <a:pt x="63" y="46"/>
                  </a:lnTo>
                  <a:lnTo>
                    <a:pt x="56" y="43"/>
                  </a:lnTo>
                  <a:lnTo>
                    <a:pt x="49" y="38"/>
                  </a:lnTo>
                  <a:lnTo>
                    <a:pt x="43" y="35"/>
                  </a:lnTo>
                  <a:lnTo>
                    <a:pt x="40" y="33"/>
                  </a:lnTo>
                  <a:lnTo>
                    <a:pt x="38" y="32"/>
                  </a:lnTo>
                  <a:lnTo>
                    <a:pt x="36" y="31"/>
                  </a:lnTo>
                  <a:lnTo>
                    <a:pt x="35" y="31"/>
                  </a:lnTo>
                  <a:lnTo>
                    <a:pt x="37" y="33"/>
                  </a:lnTo>
                  <a:lnTo>
                    <a:pt x="39" y="36"/>
                  </a:lnTo>
                  <a:lnTo>
                    <a:pt x="45" y="40"/>
                  </a:lnTo>
                  <a:lnTo>
                    <a:pt x="51" y="46"/>
                  </a:lnTo>
                  <a:lnTo>
                    <a:pt x="56" y="49"/>
                  </a:lnTo>
                  <a:lnTo>
                    <a:pt x="63" y="52"/>
                  </a:lnTo>
                  <a:lnTo>
                    <a:pt x="68" y="51"/>
                  </a:lnTo>
                  <a:lnTo>
                    <a:pt x="71" y="49"/>
                  </a:lnTo>
                  <a:lnTo>
                    <a:pt x="74" y="51"/>
                  </a:lnTo>
                  <a:lnTo>
                    <a:pt x="78" y="54"/>
                  </a:lnTo>
                  <a:lnTo>
                    <a:pt x="80" y="60"/>
                  </a:lnTo>
                  <a:lnTo>
                    <a:pt x="81" y="65"/>
                  </a:lnTo>
                  <a:lnTo>
                    <a:pt x="81" y="71"/>
                  </a:lnTo>
                  <a:lnTo>
                    <a:pt x="79" y="77"/>
                  </a:lnTo>
                  <a:lnTo>
                    <a:pt x="74" y="77"/>
                  </a:lnTo>
                  <a:lnTo>
                    <a:pt x="71" y="76"/>
                  </a:lnTo>
                  <a:lnTo>
                    <a:pt x="67" y="73"/>
                  </a:lnTo>
                  <a:lnTo>
                    <a:pt x="63" y="71"/>
                  </a:lnTo>
                  <a:lnTo>
                    <a:pt x="56" y="65"/>
                  </a:lnTo>
                  <a:lnTo>
                    <a:pt x="49" y="60"/>
                  </a:lnTo>
                  <a:lnTo>
                    <a:pt x="46" y="56"/>
                  </a:lnTo>
                  <a:lnTo>
                    <a:pt x="39" y="52"/>
                  </a:lnTo>
                  <a:lnTo>
                    <a:pt x="37" y="49"/>
                  </a:lnTo>
                  <a:lnTo>
                    <a:pt x="35" y="48"/>
                  </a:lnTo>
                  <a:lnTo>
                    <a:pt x="33" y="49"/>
                  </a:lnTo>
                  <a:lnTo>
                    <a:pt x="35" y="52"/>
                  </a:lnTo>
                  <a:lnTo>
                    <a:pt x="37" y="57"/>
                  </a:lnTo>
                  <a:lnTo>
                    <a:pt x="40" y="62"/>
                  </a:lnTo>
                  <a:lnTo>
                    <a:pt x="43" y="67"/>
                  </a:lnTo>
                  <a:lnTo>
                    <a:pt x="44" y="71"/>
                  </a:lnTo>
                  <a:lnTo>
                    <a:pt x="45" y="76"/>
                  </a:lnTo>
                  <a:lnTo>
                    <a:pt x="45" y="77"/>
                  </a:lnTo>
                  <a:lnTo>
                    <a:pt x="43" y="79"/>
                  </a:lnTo>
                  <a:lnTo>
                    <a:pt x="39" y="82"/>
                  </a:lnTo>
                  <a:lnTo>
                    <a:pt x="38" y="84"/>
                  </a:lnTo>
                  <a:lnTo>
                    <a:pt x="36" y="85"/>
                  </a:lnTo>
                  <a:lnTo>
                    <a:pt x="32" y="85"/>
                  </a:lnTo>
                  <a:lnTo>
                    <a:pt x="28" y="82"/>
                  </a:lnTo>
                  <a:lnTo>
                    <a:pt x="24" y="79"/>
                  </a:lnTo>
                  <a:lnTo>
                    <a:pt x="22" y="76"/>
                  </a:lnTo>
                  <a:lnTo>
                    <a:pt x="23" y="73"/>
                  </a:lnTo>
                  <a:lnTo>
                    <a:pt x="23" y="72"/>
                  </a:lnTo>
                  <a:lnTo>
                    <a:pt x="24" y="72"/>
                  </a:lnTo>
                  <a:lnTo>
                    <a:pt x="25" y="72"/>
                  </a:lnTo>
                  <a:lnTo>
                    <a:pt x="27" y="73"/>
                  </a:lnTo>
                  <a:lnTo>
                    <a:pt x="24" y="70"/>
                  </a:lnTo>
                  <a:lnTo>
                    <a:pt x="21" y="67"/>
                  </a:lnTo>
                  <a:lnTo>
                    <a:pt x="17" y="64"/>
                  </a:lnTo>
                  <a:lnTo>
                    <a:pt x="16" y="63"/>
                  </a:lnTo>
                  <a:lnTo>
                    <a:pt x="15" y="61"/>
                  </a:lnTo>
                  <a:lnTo>
                    <a:pt x="15" y="60"/>
                  </a:lnTo>
                  <a:lnTo>
                    <a:pt x="15" y="57"/>
                  </a:lnTo>
                  <a:lnTo>
                    <a:pt x="15" y="53"/>
                  </a:lnTo>
                  <a:lnTo>
                    <a:pt x="15" y="51"/>
                  </a:lnTo>
                  <a:lnTo>
                    <a:pt x="13" y="47"/>
                  </a:lnTo>
                  <a:lnTo>
                    <a:pt x="10" y="45"/>
                  </a:lnTo>
                  <a:lnTo>
                    <a:pt x="6" y="45"/>
                  </a:lnTo>
                  <a:lnTo>
                    <a:pt x="4" y="43"/>
                  </a:lnTo>
                  <a:lnTo>
                    <a:pt x="3" y="40"/>
                  </a:lnTo>
                  <a:lnTo>
                    <a:pt x="3" y="36"/>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7" name="Freeform 664"/>
            <p:cNvSpPr>
              <a:spLocks/>
            </p:cNvSpPr>
            <p:nvPr/>
          </p:nvSpPr>
          <p:spPr bwMode="gray">
            <a:xfrm>
              <a:off x="2735263" y="3317876"/>
              <a:ext cx="17463" cy="39688"/>
            </a:xfrm>
            <a:custGeom>
              <a:avLst/>
              <a:gdLst/>
              <a:ahLst/>
              <a:cxnLst>
                <a:cxn ang="0">
                  <a:pos x="5" y="9"/>
                </a:cxn>
                <a:cxn ang="0">
                  <a:pos x="8" y="2"/>
                </a:cxn>
                <a:cxn ang="0">
                  <a:pos x="15" y="0"/>
                </a:cxn>
                <a:cxn ang="0">
                  <a:pos x="16" y="2"/>
                </a:cxn>
                <a:cxn ang="0">
                  <a:pos x="19" y="7"/>
                </a:cxn>
                <a:cxn ang="0">
                  <a:pos x="22" y="6"/>
                </a:cxn>
                <a:cxn ang="0">
                  <a:pos x="24" y="11"/>
                </a:cxn>
                <a:cxn ang="0">
                  <a:pos x="26" y="13"/>
                </a:cxn>
                <a:cxn ang="0">
                  <a:pos x="30" y="14"/>
                </a:cxn>
                <a:cxn ang="0">
                  <a:pos x="36" y="19"/>
                </a:cxn>
                <a:cxn ang="0">
                  <a:pos x="33" y="22"/>
                </a:cxn>
                <a:cxn ang="0">
                  <a:pos x="32" y="22"/>
                </a:cxn>
                <a:cxn ang="0">
                  <a:pos x="35" y="24"/>
                </a:cxn>
                <a:cxn ang="0">
                  <a:pos x="39" y="27"/>
                </a:cxn>
                <a:cxn ang="0">
                  <a:pos x="45" y="43"/>
                </a:cxn>
                <a:cxn ang="0">
                  <a:pos x="49" y="66"/>
                </a:cxn>
                <a:cxn ang="0">
                  <a:pos x="54" y="82"/>
                </a:cxn>
                <a:cxn ang="0">
                  <a:pos x="53" y="91"/>
                </a:cxn>
                <a:cxn ang="0">
                  <a:pos x="49" y="96"/>
                </a:cxn>
                <a:cxn ang="0">
                  <a:pos x="49" y="104"/>
                </a:cxn>
                <a:cxn ang="0">
                  <a:pos x="52" y="120"/>
                </a:cxn>
                <a:cxn ang="0">
                  <a:pos x="47" y="127"/>
                </a:cxn>
                <a:cxn ang="0">
                  <a:pos x="41" y="119"/>
                </a:cxn>
                <a:cxn ang="0">
                  <a:pos x="35" y="106"/>
                </a:cxn>
                <a:cxn ang="0">
                  <a:pos x="32" y="96"/>
                </a:cxn>
                <a:cxn ang="0">
                  <a:pos x="35" y="88"/>
                </a:cxn>
                <a:cxn ang="0">
                  <a:pos x="38" y="83"/>
                </a:cxn>
                <a:cxn ang="0">
                  <a:pos x="38" y="81"/>
                </a:cxn>
                <a:cxn ang="0">
                  <a:pos x="35" y="84"/>
                </a:cxn>
                <a:cxn ang="0">
                  <a:pos x="27" y="88"/>
                </a:cxn>
                <a:cxn ang="0">
                  <a:pos x="26" y="86"/>
                </a:cxn>
                <a:cxn ang="0">
                  <a:pos x="29" y="80"/>
                </a:cxn>
                <a:cxn ang="0">
                  <a:pos x="32" y="75"/>
                </a:cxn>
                <a:cxn ang="0">
                  <a:pos x="31" y="75"/>
                </a:cxn>
                <a:cxn ang="0">
                  <a:pos x="24" y="79"/>
                </a:cxn>
                <a:cxn ang="0">
                  <a:pos x="23" y="78"/>
                </a:cxn>
                <a:cxn ang="0">
                  <a:pos x="23" y="70"/>
                </a:cxn>
                <a:cxn ang="0">
                  <a:pos x="22" y="71"/>
                </a:cxn>
                <a:cxn ang="0">
                  <a:pos x="18" y="71"/>
                </a:cxn>
                <a:cxn ang="0">
                  <a:pos x="16" y="65"/>
                </a:cxn>
                <a:cxn ang="0">
                  <a:pos x="18" y="63"/>
                </a:cxn>
                <a:cxn ang="0">
                  <a:pos x="14" y="56"/>
                </a:cxn>
                <a:cxn ang="0">
                  <a:pos x="16" y="53"/>
                </a:cxn>
                <a:cxn ang="0">
                  <a:pos x="18" y="47"/>
                </a:cxn>
                <a:cxn ang="0">
                  <a:pos x="12" y="35"/>
                </a:cxn>
                <a:cxn ang="0">
                  <a:pos x="13" y="27"/>
                </a:cxn>
                <a:cxn ang="0">
                  <a:pos x="12" y="29"/>
                </a:cxn>
                <a:cxn ang="0">
                  <a:pos x="5" y="29"/>
                </a:cxn>
                <a:cxn ang="0">
                  <a:pos x="2" y="24"/>
                </a:cxn>
                <a:cxn ang="0">
                  <a:pos x="2" y="17"/>
                </a:cxn>
              </a:cxnLst>
              <a:rect l="0" t="0" r="r" b="b"/>
              <a:pathLst>
                <a:path w="54" h="128">
                  <a:moveTo>
                    <a:pt x="4" y="14"/>
                  </a:moveTo>
                  <a:lnTo>
                    <a:pt x="5" y="9"/>
                  </a:lnTo>
                  <a:lnTo>
                    <a:pt x="7" y="6"/>
                  </a:lnTo>
                  <a:lnTo>
                    <a:pt x="8" y="2"/>
                  </a:lnTo>
                  <a:lnTo>
                    <a:pt x="12" y="0"/>
                  </a:lnTo>
                  <a:lnTo>
                    <a:pt x="15" y="0"/>
                  </a:lnTo>
                  <a:lnTo>
                    <a:pt x="16" y="1"/>
                  </a:lnTo>
                  <a:lnTo>
                    <a:pt x="16" y="2"/>
                  </a:lnTo>
                  <a:lnTo>
                    <a:pt x="15" y="6"/>
                  </a:lnTo>
                  <a:lnTo>
                    <a:pt x="19" y="7"/>
                  </a:lnTo>
                  <a:lnTo>
                    <a:pt x="21" y="6"/>
                  </a:lnTo>
                  <a:lnTo>
                    <a:pt x="22" y="6"/>
                  </a:lnTo>
                  <a:lnTo>
                    <a:pt x="24" y="9"/>
                  </a:lnTo>
                  <a:lnTo>
                    <a:pt x="24" y="11"/>
                  </a:lnTo>
                  <a:lnTo>
                    <a:pt x="26" y="11"/>
                  </a:lnTo>
                  <a:lnTo>
                    <a:pt x="26" y="13"/>
                  </a:lnTo>
                  <a:lnTo>
                    <a:pt x="27" y="13"/>
                  </a:lnTo>
                  <a:lnTo>
                    <a:pt x="30" y="14"/>
                  </a:lnTo>
                  <a:lnTo>
                    <a:pt x="35" y="16"/>
                  </a:lnTo>
                  <a:lnTo>
                    <a:pt x="36" y="19"/>
                  </a:lnTo>
                  <a:lnTo>
                    <a:pt x="36" y="22"/>
                  </a:lnTo>
                  <a:lnTo>
                    <a:pt x="33" y="22"/>
                  </a:lnTo>
                  <a:lnTo>
                    <a:pt x="31" y="22"/>
                  </a:lnTo>
                  <a:lnTo>
                    <a:pt x="32" y="22"/>
                  </a:lnTo>
                  <a:lnTo>
                    <a:pt x="32" y="23"/>
                  </a:lnTo>
                  <a:lnTo>
                    <a:pt x="35" y="24"/>
                  </a:lnTo>
                  <a:lnTo>
                    <a:pt x="38" y="25"/>
                  </a:lnTo>
                  <a:lnTo>
                    <a:pt x="39" y="27"/>
                  </a:lnTo>
                  <a:lnTo>
                    <a:pt x="41" y="29"/>
                  </a:lnTo>
                  <a:lnTo>
                    <a:pt x="45" y="43"/>
                  </a:lnTo>
                  <a:lnTo>
                    <a:pt x="47" y="60"/>
                  </a:lnTo>
                  <a:lnTo>
                    <a:pt x="49" y="66"/>
                  </a:lnTo>
                  <a:lnTo>
                    <a:pt x="52" y="74"/>
                  </a:lnTo>
                  <a:lnTo>
                    <a:pt x="54" y="82"/>
                  </a:lnTo>
                  <a:lnTo>
                    <a:pt x="54" y="89"/>
                  </a:lnTo>
                  <a:lnTo>
                    <a:pt x="53" y="91"/>
                  </a:lnTo>
                  <a:lnTo>
                    <a:pt x="51" y="94"/>
                  </a:lnTo>
                  <a:lnTo>
                    <a:pt x="49" y="96"/>
                  </a:lnTo>
                  <a:lnTo>
                    <a:pt x="49" y="99"/>
                  </a:lnTo>
                  <a:lnTo>
                    <a:pt x="49" y="104"/>
                  </a:lnTo>
                  <a:lnTo>
                    <a:pt x="51" y="110"/>
                  </a:lnTo>
                  <a:lnTo>
                    <a:pt x="52" y="120"/>
                  </a:lnTo>
                  <a:lnTo>
                    <a:pt x="51" y="128"/>
                  </a:lnTo>
                  <a:lnTo>
                    <a:pt x="47" y="127"/>
                  </a:lnTo>
                  <a:lnTo>
                    <a:pt x="46" y="124"/>
                  </a:lnTo>
                  <a:lnTo>
                    <a:pt x="41" y="119"/>
                  </a:lnTo>
                  <a:lnTo>
                    <a:pt x="38" y="113"/>
                  </a:lnTo>
                  <a:lnTo>
                    <a:pt x="35" y="106"/>
                  </a:lnTo>
                  <a:lnTo>
                    <a:pt x="32" y="99"/>
                  </a:lnTo>
                  <a:lnTo>
                    <a:pt x="32" y="96"/>
                  </a:lnTo>
                  <a:lnTo>
                    <a:pt x="32" y="91"/>
                  </a:lnTo>
                  <a:lnTo>
                    <a:pt x="35" y="88"/>
                  </a:lnTo>
                  <a:lnTo>
                    <a:pt x="37" y="84"/>
                  </a:lnTo>
                  <a:lnTo>
                    <a:pt x="38" y="83"/>
                  </a:lnTo>
                  <a:lnTo>
                    <a:pt x="39" y="81"/>
                  </a:lnTo>
                  <a:lnTo>
                    <a:pt x="38" y="81"/>
                  </a:lnTo>
                  <a:lnTo>
                    <a:pt x="37" y="82"/>
                  </a:lnTo>
                  <a:lnTo>
                    <a:pt x="35" y="84"/>
                  </a:lnTo>
                  <a:lnTo>
                    <a:pt x="31" y="87"/>
                  </a:lnTo>
                  <a:lnTo>
                    <a:pt x="27" y="88"/>
                  </a:lnTo>
                  <a:lnTo>
                    <a:pt x="24" y="88"/>
                  </a:lnTo>
                  <a:lnTo>
                    <a:pt x="26" y="86"/>
                  </a:lnTo>
                  <a:lnTo>
                    <a:pt x="27" y="83"/>
                  </a:lnTo>
                  <a:lnTo>
                    <a:pt x="29" y="80"/>
                  </a:lnTo>
                  <a:lnTo>
                    <a:pt x="32" y="76"/>
                  </a:lnTo>
                  <a:lnTo>
                    <a:pt x="32" y="75"/>
                  </a:lnTo>
                  <a:lnTo>
                    <a:pt x="32" y="75"/>
                  </a:lnTo>
                  <a:lnTo>
                    <a:pt x="31" y="75"/>
                  </a:lnTo>
                  <a:lnTo>
                    <a:pt x="28" y="76"/>
                  </a:lnTo>
                  <a:lnTo>
                    <a:pt x="24" y="79"/>
                  </a:lnTo>
                  <a:lnTo>
                    <a:pt x="22" y="80"/>
                  </a:lnTo>
                  <a:lnTo>
                    <a:pt x="23" y="78"/>
                  </a:lnTo>
                  <a:lnTo>
                    <a:pt x="24" y="72"/>
                  </a:lnTo>
                  <a:lnTo>
                    <a:pt x="23" y="70"/>
                  </a:lnTo>
                  <a:lnTo>
                    <a:pt x="22" y="70"/>
                  </a:lnTo>
                  <a:lnTo>
                    <a:pt x="22" y="71"/>
                  </a:lnTo>
                  <a:lnTo>
                    <a:pt x="20" y="71"/>
                  </a:lnTo>
                  <a:lnTo>
                    <a:pt x="18" y="71"/>
                  </a:lnTo>
                  <a:lnTo>
                    <a:pt x="15" y="70"/>
                  </a:lnTo>
                  <a:lnTo>
                    <a:pt x="16" y="65"/>
                  </a:lnTo>
                  <a:lnTo>
                    <a:pt x="18" y="64"/>
                  </a:lnTo>
                  <a:lnTo>
                    <a:pt x="18" y="63"/>
                  </a:lnTo>
                  <a:lnTo>
                    <a:pt x="16" y="59"/>
                  </a:lnTo>
                  <a:lnTo>
                    <a:pt x="14" y="56"/>
                  </a:lnTo>
                  <a:lnTo>
                    <a:pt x="14" y="54"/>
                  </a:lnTo>
                  <a:lnTo>
                    <a:pt x="16" y="53"/>
                  </a:lnTo>
                  <a:lnTo>
                    <a:pt x="21" y="51"/>
                  </a:lnTo>
                  <a:lnTo>
                    <a:pt x="18" y="47"/>
                  </a:lnTo>
                  <a:lnTo>
                    <a:pt x="13" y="40"/>
                  </a:lnTo>
                  <a:lnTo>
                    <a:pt x="12" y="35"/>
                  </a:lnTo>
                  <a:lnTo>
                    <a:pt x="13" y="30"/>
                  </a:lnTo>
                  <a:lnTo>
                    <a:pt x="13" y="27"/>
                  </a:lnTo>
                  <a:lnTo>
                    <a:pt x="13" y="27"/>
                  </a:lnTo>
                  <a:lnTo>
                    <a:pt x="12" y="29"/>
                  </a:lnTo>
                  <a:lnTo>
                    <a:pt x="8" y="29"/>
                  </a:lnTo>
                  <a:lnTo>
                    <a:pt x="5" y="29"/>
                  </a:lnTo>
                  <a:lnTo>
                    <a:pt x="3" y="27"/>
                  </a:lnTo>
                  <a:lnTo>
                    <a:pt x="2" y="24"/>
                  </a:lnTo>
                  <a:lnTo>
                    <a:pt x="0" y="21"/>
                  </a:lnTo>
                  <a:lnTo>
                    <a:pt x="2" y="17"/>
                  </a:lnTo>
                  <a:lnTo>
                    <a:pt x="4" y="1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8" name="Freeform 665"/>
            <p:cNvSpPr>
              <a:spLocks/>
            </p:cNvSpPr>
            <p:nvPr/>
          </p:nvSpPr>
          <p:spPr bwMode="gray">
            <a:xfrm>
              <a:off x="2735263" y="3317876"/>
              <a:ext cx="17463" cy="39688"/>
            </a:xfrm>
            <a:custGeom>
              <a:avLst/>
              <a:gdLst/>
              <a:ahLst/>
              <a:cxnLst>
                <a:cxn ang="0">
                  <a:pos x="5" y="9"/>
                </a:cxn>
                <a:cxn ang="0">
                  <a:pos x="8" y="2"/>
                </a:cxn>
                <a:cxn ang="0">
                  <a:pos x="15" y="0"/>
                </a:cxn>
                <a:cxn ang="0">
                  <a:pos x="16" y="2"/>
                </a:cxn>
                <a:cxn ang="0">
                  <a:pos x="19" y="7"/>
                </a:cxn>
                <a:cxn ang="0">
                  <a:pos x="22" y="6"/>
                </a:cxn>
                <a:cxn ang="0">
                  <a:pos x="24" y="11"/>
                </a:cxn>
                <a:cxn ang="0">
                  <a:pos x="26" y="13"/>
                </a:cxn>
                <a:cxn ang="0">
                  <a:pos x="30" y="14"/>
                </a:cxn>
                <a:cxn ang="0">
                  <a:pos x="36" y="19"/>
                </a:cxn>
                <a:cxn ang="0">
                  <a:pos x="33" y="22"/>
                </a:cxn>
                <a:cxn ang="0">
                  <a:pos x="32" y="22"/>
                </a:cxn>
                <a:cxn ang="0">
                  <a:pos x="35" y="24"/>
                </a:cxn>
                <a:cxn ang="0">
                  <a:pos x="39" y="27"/>
                </a:cxn>
                <a:cxn ang="0">
                  <a:pos x="45" y="43"/>
                </a:cxn>
                <a:cxn ang="0">
                  <a:pos x="49" y="66"/>
                </a:cxn>
                <a:cxn ang="0">
                  <a:pos x="54" y="82"/>
                </a:cxn>
                <a:cxn ang="0">
                  <a:pos x="53" y="91"/>
                </a:cxn>
                <a:cxn ang="0">
                  <a:pos x="49" y="96"/>
                </a:cxn>
                <a:cxn ang="0">
                  <a:pos x="49" y="104"/>
                </a:cxn>
                <a:cxn ang="0">
                  <a:pos x="52" y="120"/>
                </a:cxn>
                <a:cxn ang="0">
                  <a:pos x="47" y="127"/>
                </a:cxn>
                <a:cxn ang="0">
                  <a:pos x="41" y="119"/>
                </a:cxn>
                <a:cxn ang="0">
                  <a:pos x="35" y="106"/>
                </a:cxn>
                <a:cxn ang="0">
                  <a:pos x="32" y="96"/>
                </a:cxn>
                <a:cxn ang="0">
                  <a:pos x="35" y="88"/>
                </a:cxn>
                <a:cxn ang="0">
                  <a:pos x="38" y="83"/>
                </a:cxn>
                <a:cxn ang="0">
                  <a:pos x="38" y="81"/>
                </a:cxn>
                <a:cxn ang="0">
                  <a:pos x="35" y="84"/>
                </a:cxn>
                <a:cxn ang="0">
                  <a:pos x="27" y="88"/>
                </a:cxn>
                <a:cxn ang="0">
                  <a:pos x="26" y="86"/>
                </a:cxn>
                <a:cxn ang="0">
                  <a:pos x="29" y="80"/>
                </a:cxn>
                <a:cxn ang="0">
                  <a:pos x="32" y="75"/>
                </a:cxn>
                <a:cxn ang="0">
                  <a:pos x="31" y="75"/>
                </a:cxn>
                <a:cxn ang="0">
                  <a:pos x="24" y="79"/>
                </a:cxn>
                <a:cxn ang="0">
                  <a:pos x="23" y="78"/>
                </a:cxn>
                <a:cxn ang="0">
                  <a:pos x="23" y="70"/>
                </a:cxn>
                <a:cxn ang="0">
                  <a:pos x="22" y="71"/>
                </a:cxn>
                <a:cxn ang="0">
                  <a:pos x="18" y="71"/>
                </a:cxn>
                <a:cxn ang="0">
                  <a:pos x="16" y="65"/>
                </a:cxn>
                <a:cxn ang="0">
                  <a:pos x="18" y="63"/>
                </a:cxn>
                <a:cxn ang="0">
                  <a:pos x="14" y="56"/>
                </a:cxn>
                <a:cxn ang="0">
                  <a:pos x="16" y="53"/>
                </a:cxn>
                <a:cxn ang="0">
                  <a:pos x="18" y="47"/>
                </a:cxn>
                <a:cxn ang="0">
                  <a:pos x="12" y="35"/>
                </a:cxn>
                <a:cxn ang="0">
                  <a:pos x="13" y="27"/>
                </a:cxn>
                <a:cxn ang="0">
                  <a:pos x="12" y="29"/>
                </a:cxn>
                <a:cxn ang="0">
                  <a:pos x="5" y="29"/>
                </a:cxn>
                <a:cxn ang="0">
                  <a:pos x="2" y="24"/>
                </a:cxn>
                <a:cxn ang="0">
                  <a:pos x="2" y="17"/>
                </a:cxn>
              </a:cxnLst>
              <a:rect l="0" t="0" r="r" b="b"/>
              <a:pathLst>
                <a:path w="54" h="128">
                  <a:moveTo>
                    <a:pt x="4" y="14"/>
                  </a:moveTo>
                  <a:lnTo>
                    <a:pt x="5" y="9"/>
                  </a:lnTo>
                  <a:lnTo>
                    <a:pt x="7" y="6"/>
                  </a:lnTo>
                  <a:lnTo>
                    <a:pt x="8" y="2"/>
                  </a:lnTo>
                  <a:lnTo>
                    <a:pt x="12" y="0"/>
                  </a:lnTo>
                  <a:lnTo>
                    <a:pt x="15" y="0"/>
                  </a:lnTo>
                  <a:lnTo>
                    <a:pt x="16" y="1"/>
                  </a:lnTo>
                  <a:lnTo>
                    <a:pt x="16" y="2"/>
                  </a:lnTo>
                  <a:lnTo>
                    <a:pt x="15" y="6"/>
                  </a:lnTo>
                  <a:lnTo>
                    <a:pt x="19" y="7"/>
                  </a:lnTo>
                  <a:lnTo>
                    <a:pt x="21" y="6"/>
                  </a:lnTo>
                  <a:lnTo>
                    <a:pt x="22" y="6"/>
                  </a:lnTo>
                  <a:lnTo>
                    <a:pt x="24" y="9"/>
                  </a:lnTo>
                  <a:lnTo>
                    <a:pt x="24" y="11"/>
                  </a:lnTo>
                  <a:lnTo>
                    <a:pt x="26" y="11"/>
                  </a:lnTo>
                  <a:lnTo>
                    <a:pt x="26" y="13"/>
                  </a:lnTo>
                  <a:lnTo>
                    <a:pt x="27" y="13"/>
                  </a:lnTo>
                  <a:lnTo>
                    <a:pt x="30" y="14"/>
                  </a:lnTo>
                  <a:lnTo>
                    <a:pt x="35" y="16"/>
                  </a:lnTo>
                  <a:lnTo>
                    <a:pt x="36" y="19"/>
                  </a:lnTo>
                  <a:lnTo>
                    <a:pt x="36" y="22"/>
                  </a:lnTo>
                  <a:lnTo>
                    <a:pt x="33" y="22"/>
                  </a:lnTo>
                  <a:lnTo>
                    <a:pt x="31" y="22"/>
                  </a:lnTo>
                  <a:lnTo>
                    <a:pt x="32" y="22"/>
                  </a:lnTo>
                  <a:lnTo>
                    <a:pt x="32" y="23"/>
                  </a:lnTo>
                  <a:lnTo>
                    <a:pt x="35" y="24"/>
                  </a:lnTo>
                  <a:lnTo>
                    <a:pt x="38" y="25"/>
                  </a:lnTo>
                  <a:lnTo>
                    <a:pt x="39" y="27"/>
                  </a:lnTo>
                  <a:lnTo>
                    <a:pt x="41" y="29"/>
                  </a:lnTo>
                  <a:lnTo>
                    <a:pt x="45" y="43"/>
                  </a:lnTo>
                  <a:lnTo>
                    <a:pt x="47" y="60"/>
                  </a:lnTo>
                  <a:lnTo>
                    <a:pt x="49" y="66"/>
                  </a:lnTo>
                  <a:lnTo>
                    <a:pt x="52" y="74"/>
                  </a:lnTo>
                  <a:lnTo>
                    <a:pt x="54" y="82"/>
                  </a:lnTo>
                  <a:lnTo>
                    <a:pt x="54" y="89"/>
                  </a:lnTo>
                  <a:lnTo>
                    <a:pt x="53" y="91"/>
                  </a:lnTo>
                  <a:lnTo>
                    <a:pt x="51" y="94"/>
                  </a:lnTo>
                  <a:lnTo>
                    <a:pt x="49" y="96"/>
                  </a:lnTo>
                  <a:lnTo>
                    <a:pt x="49" y="99"/>
                  </a:lnTo>
                  <a:lnTo>
                    <a:pt x="49" y="104"/>
                  </a:lnTo>
                  <a:lnTo>
                    <a:pt x="51" y="110"/>
                  </a:lnTo>
                  <a:lnTo>
                    <a:pt x="52" y="120"/>
                  </a:lnTo>
                  <a:lnTo>
                    <a:pt x="51" y="128"/>
                  </a:lnTo>
                  <a:lnTo>
                    <a:pt x="47" y="127"/>
                  </a:lnTo>
                  <a:lnTo>
                    <a:pt x="46" y="124"/>
                  </a:lnTo>
                  <a:lnTo>
                    <a:pt x="41" y="119"/>
                  </a:lnTo>
                  <a:lnTo>
                    <a:pt x="38" y="113"/>
                  </a:lnTo>
                  <a:lnTo>
                    <a:pt x="35" y="106"/>
                  </a:lnTo>
                  <a:lnTo>
                    <a:pt x="32" y="99"/>
                  </a:lnTo>
                  <a:lnTo>
                    <a:pt x="32" y="96"/>
                  </a:lnTo>
                  <a:lnTo>
                    <a:pt x="32" y="91"/>
                  </a:lnTo>
                  <a:lnTo>
                    <a:pt x="35" y="88"/>
                  </a:lnTo>
                  <a:lnTo>
                    <a:pt x="37" y="84"/>
                  </a:lnTo>
                  <a:lnTo>
                    <a:pt x="38" y="83"/>
                  </a:lnTo>
                  <a:lnTo>
                    <a:pt x="39" y="81"/>
                  </a:lnTo>
                  <a:lnTo>
                    <a:pt x="38" y="81"/>
                  </a:lnTo>
                  <a:lnTo>
                    <a:pt x="37" y="82"/>
                  </a:lnTo>
                  <a:lnTo>
                    <a:pt x="35" y="84"/>
                  </a:lnTo>
                  <a:lnTo>
                    <a:pt x="31" y="87"/>
                  </a:lnTo>
                  <a:lnTo>
                    <a:pt x="27" y="88"/>
                  </a:lnTo>
                  <a:lnTo>
                    <a:pt x="24" y="88"/>
                  </a:lnTo>
                  <a:lnTo>
                    <a:pt x="26" y="86"/>
                  </a:lnTo>
                  <a:lnTo>
                    <a:pt x="27" y="83"/>
                  </a:lnTo>
                  <a:lnTo>
                    <a:pt x="29" y="80"/>
                  </a:lnTo>
                  <a:lnTo>
                    <a:pt x="32" y="76"/>
                  </a:lnTo>
                  <a:lnTo>
                    <a:pt x="32" y="75"/>
                  </a:lnTo>
                  <a:lnTo>
                    <a:pt x="32" y="75"/>
                  </a:lnTo>
                  <a:lnTo>
                    <a:pt x="31" y="75"/>
                  </a:lnTo>
                  <a:lnTo>
                    <a:pt x="28" y="76"/>
                  </a:lnTo>
                  <a:lnTo>
                    <a:pt x="24" y="79"/>
                  </a:lnTo>
                  <a:lnTo>
                    <a:pt x="22" y="80"/>
                  </a:lnTo>
                  <a:lnTo>
                    <a:pt x="23" y="78"/>
                  </a:lnTo>
                  <a:lnTo>
                    <a:pt x="24" y="72"/>
                  </a:lnTo>
                  <a:lnTo>
                    <a:pt x="23" y="70"/>
                  </a:lnTo>
                  <a:lnTo>
                    <a:pt x="22" y="70"/>
                  </a:lnTo>
                  <a:lnTo>
                    <a:pt x="22" y="71"/>
                  </a:lnTo>
                  <a:lnTo>
                    <a:pt x="20" y="71"/>
                  </a:lnTo>
                  <a:lnTo>
                    <a:pt x="18" y="71"/>
                  </a:lnTo>
                  <a:lnTo>
                    <a:pt x="15" y="70"/>
                  </a:lnTo>
                  <a:lnTo>
                    <a:pt x="16" y="65"/>
                  </a:lnTo>
                  <a:lnTo>
                    <a:pt x="18" y="64"/>
                  </a:lnTo>
                  <a:lnTo>
                    <a:pt x="18" y="63"/>
                  </a:lnTo>
                  <a:lnTo>
                    <a:pt x="16" y="59"/>
                  </a:lnTo>
                  <a:lnTo>
                    <a:pt x="14" y="56"/>
                  </a:lnTo>
                  <a:lnTo>
                    <a:pt x="14" y="54"/>
                  </a:lnTo>
                  <a:lnTo>
                    <a:pt x="16" y="53"/>
                  </a:lnTo>
                  <a:lnTo>
                    <a:pt x="21" y="51"/>
                  </a:lnTo>
                  <a:lnTo>
                    <a:pt x="18" y="47"/>
                  </a:lnTo>
                  <a:lnTo>
                    <a:pt x="13" y="40"/>
                  </a:lnTo>
                  <a:lnTo>
                    <a:pt x="12" y="35"/>
                  </a:lnTo>
                  <a:lnTo>
                    <a:pt x="13" y="30"/>
                  </a:lnTo>
                  <a:lnTo>
                    <a:pt x="13" y="27"/>
                  </a:lnTo>
                  <a:lnTo>
                    <a:pt x="13" y="27"/>
                  </a:lnTo>
                  <a:lnTo>
                    <a:pt x="12" y="29"/>
                  </a:lnTo>
                  <a:lnTo>
                    <a:pt x="8" y="29"/>
                  </a:lnTo>
                  <a:lnTo>
                    <a:pt x="5" y="29"/>
                  </a:lnTo>
                  <a:lnTo>
                    <a:pt x="3" y="27"/>
                  </a:lnTo>
                  <a:lnTo>
                    <a:pt x="2" y="24"/>
                  </a:lnTo>
                  <a:lnTo>
                    <a:pt x="0" y="21"/>
                  </a:lnTo>
                  <a:lnTo>
                    <a:pt x="2" y="17"/>
                  </a:lnTo>
                  <a:lnTo>
                    <a:pt x="4" y="1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49" name="Freeform 666"/>
            <p:cNvSpPr>
              <a:spLocks/>
            </p:cNvSpPr>
            <p:nvPr/>
          </p:nvSpPr>
          <p:spPr bwMode="gray">
            <a:xfrm>
              <a:off x="2746375" y="3290888"/>
              <a:ext cx="19050" cy="41275"/>
            </a:xfrm>
            <a:custGeom>
              <a:avLst/>
              <a:gdLst/>
              <a:ahLst/>
              <a:cxnLst>
                <a:cxn ang="0">
                  <a:pos x="2" y="10"/>
                </a:cxn>
                <a:cxn ang="0">
                  <a:pos x="2" y="1"/>
                </a:cxn>
                <a:cxn ang="0">
                  <a:pos x="10" y="10"/>
                </a:cxn>
                <a:cxn ang="0">
                  <a:pos x="16" y="21"/>
                </a:cxn>
                <a:cxn ang="0">
                  <a:pos x="26" y="22"/>
                </a:cxn>
                <a:cxn ang="0">
                  <a:pos x="39" y="23"/>
                </a:cxn>
                <a:cxn ang="0">
                  <a:pos x="44" y="30"/>
                </a:cxn>
                <a:cxn ang="0">
                  <a:pos x="50" y="46"/>
                </a:cxn>
                <a:cxn ang="0">
                  <a:pos x="54" y="63"/>
                </a:cxn>
                <a:cxn ang="0">
                  <a:pos x="59" y="76"/>
                </a:cxn>
                <a:cxn ang="0">
                  <a:pos x="57" y="78"/>
                </a:cxn>
                <a:cxn ang="0">
                  <a:pos x="53" y="72"/>
                </a:cxn>
                <a:cxn ang="0">
                  <a:pos x="46" y="55"/>
                </a:cxn>
                <a:cxn ang="0">
                  <a:pos x="42" y="39"/>
                </a:cxn>
                <a:cxn ang="0">
                  <a:pos x="40" y="36"/>
                </a:cxn>
                <a:cxn ang="0">
                  <a:pos x="36" y="30"/>
                </a:cxn>
                <a:cxn ang="0">
                  <a:pos x="35" y="33"/>
                </a:cxn>
                <a:cxn ang="0">
                  <a:pos x="36" y="41"/>
                </a:cxn>
                <a:cxn ang="0">
                  <a:pos x="35" y="50"/>
                </a:cxn>
                <a:cxn ang="0">
                  <a:pos x="40" y="57"/>
                </a:cxn>
                <a:cxn ang="0">
                  <a:pos x="43" y="63"/>
                </a:cxn>
                <a:cxn ang="0">
                  <a:pos x="45" y="70"/>
                </a:cxn>
                <a:cxn ang="0">
                  <a:pos x="46" y="74"/>
                </a:cxn>
                <a:cxn ang="0">
                  <a:pos x="53" y="80"/>
                </a:cxn>
                <a:cxn ang="0">
                  <a:pos x="57" y="89"/>
                </a:cxn>
                <a:cxn ang="0">
                  <a:pos x="55" y="90"/>
                </a:cxn>
                <a:cxn ang="0">
                  <a:pos x="47" y="88"/>
                </a:cxn>
                <a:cxn ang="0">
                  <a:pos x="46" y="88"/>
                </a:cxn>
                <a:cxn ang="0">
                  <a:pos x="51" y="91"/>
                </a:cxn>
                <a:cxn ang="0">
                  <a:pos x="55" y="98"/>
                </a:cxn>
                <a:cxn ang="0">
                  <a:pos x="55" y="103"/>
                </a:cxn>
                <a:cxn ang="0">
                  <a:pos x="52" y="104"/>
                </a:cxn>
                <a:cxn ang="0">
                  <a:pos x="45" y="100"/>
                </a:cxn>
                <a:cxn ang="0">
                  <a:pos x="42" y="100"/>
                </a:cxn>
                <a:cxn ang="0">
                  <a:pos x="44" y="109"/>
                </a:cxn>
                <a:cxn ang="0">
                  <a:pos x="40" y="116"/>
                </a:cxn>
                <a:cxn ang="0">
                  <a:pos x="31" y="125"/>
                </a:cxn>
                <a:cxn ang="0">
                  <a:pos x="21" y="131"/>
                </a:cxn>
                <a:cxn ang="0">
                  <a:pos x="19" y="128"/>
                </a:cxn>
                <a:cxn ang="0">
                  <a:pos x="19" y="117"/>
                </a:cxn>
                <a:cxn ang="0">
                  <a:pos x="19" y="113"/>
                </a:cxn>
                <a:cxn ang="0">
                  <a:pos x="23" y="106"/>
                </a:cxn>
                <a:cxn ang="0">
                  <a:pos x="24" y="103"/>
                </a:cxn>
                <a:cxn ang="0">
                  <a:pos x="21" y="98"/>
                </a:cxn>
                <a:cxn ang="0">
                  <a:pos x="24" y="97"/>
                </a:cxn>
                <a:cxn ang="0">
                  <a:pos x="31" y="99"/>
                </a:cxn>
                <a:cxn ang="0">
                  <a:pos x="34" y="99"/>
                </a:cxn>
                <a:cxn ang="0">
                  <a:pos x="30" y="96"/>
                </a:cxn>
                <a:cxn ang="0">
                  <a:pos x="24" y="91"/>
                </a:cxn>
                <a:cxn ang="0">
                  <a:pos x="21" y="87"/>
                </a:cxn>
                <a:cxn ang="0">
                  <a:pos x="16" y="73"/>
                </a:cxn>
                <a:cxn ang="0">
                  <a:pos x="11" y="51"/>
                </a:cxn>
                <a:cxn ang="0">
                  <a:pos x="11" y="33"/>
                </a:cxn>
                <a:cxn ang="0">
                  <a:pos x="8" y="26"/>
                </a:cxn>
                <a:cxn ang="0">
                  <a:pos x="7" y="24"/>
                </a:cxn>
              </a:cxnLst>
              <a:rect l="0" t="0" r="r" b="b"/>
              <a:pathLst>
                <a:path w="59" h="131">
                  <a:moveTo>
                    <a:pt x="6" y="22"/>
                  </a:moveTo>
                  <a:lnTo>
                    <a:pt x="2" y="10"/>
                  </a:lnTo>
                  <a:lnTo>
                    <a:pt x="0" y="0"/>
                  </a:lnTo>
                  <a:lnTo>
                    <a:pt x="2" y="1"/>
                  </a:lnTo>
                  <a:lnTo>
                    <a:pt x="4" y="2"/>
                  </a:lnTo>
                  <a:lnTo>
                    <a:pt x="10" y="10"/>
                  </a:lnTo>
                  <a:lnTo>
                    <a:pt x="15" y="18"/>
                  </a:lnTo>
                  <a:lnTo>
                    <a:pt x="16" y="21"/>
                  </a:lnTo>
                  <a:lnTo>
                    <a:pt x="19" y="22"/>
                  </a:lnTo>
                  <a:lnTo>
                    <a:pt x="26" y="22"/>
                  </a:lnTo>
                  <a:lnTo>
                    <a:pt x="34" y="22"/>
                  </a:lnTo>
                  <a:lnTo>
                    <a:pt x="39" y="23"/>
                  </a:lnTo>
                  <a:lnTo>
                    <a:pt x="43" y="26"/>
                  </a:lnTo>
                  <a:lnTo>
                    <a:pt x="44" y="30"/>
                  </a:lnTo>
                  <a:lnTo>
                    <a:pt x="46" y="36"/>
                  </a:lnTo>
                  <a:lnTo>
                    <a:pt x="50" y="46"/>
                  </a:lnTo>
                  <a:lnTo>
                    <a:pt x="52" y="54"/>
                  </a:lnTo>
                  <a:lnTo>
                    <a:pt x="54" y="63"/>
                  </a:lnTo>
                  <a:lnTo>
                    <a:pt x="57" y="72"/>
                  </a:lnTo>
                  <a:lnTo>
                    <a:pt x="59" y="76"/>
                  </a:lnTo>
                  <a:lnTo>
                    <a:pt x="59" y="78"/>
                  </a:lnTo>
                  <a:lnTo>
                    <a:pt x="57" y="78"/>
                  </a:lnTo>
                  <a:lnTo>
                    <a:pt x="56" y="76"/>
                  </a:lnTo>
                  <a:lnTo>
                    <a:pt x="53" y="72"/>
                  </a:lnTo>
                  <a:lnTo>
                    <a:pt x="52" y="68"/>
                  </a:lnTo>
                  <a:lnTo>
                    <a:pt x="46" y="55"/>
                  </a:lnTo>
                  <a:lnTo>
                    <a:pt x="40" y="42"/>
                  </a:lnTo>
                  <a:lnTo>
                    <a:pt x="42" y="39"/>
                  </a:lnTo>
                  <a:lnTo>
                    <a:pt x="42" y="38"/>
                  </a:lnTo>
                  <a:lnTo>
                    <a:pt x="40" y="36"/>
                  </a:lnTo>
                  <a:lnTo>
                    <a:pt x="39" y="33"/>
                  </a:lnTo>
                  <a:lnTo>
                    <a:pt x="36" y="30"/>
                  </a:lnTo>
                  <a:lnTo>
                    <a:pt x="35" y="30"/>
                  </a:lnTo>
                  <a:lnTo>
                    <a:pt x="35" y="33"/>
                  </a:lnTo>
                  <a:lnTo>
                    <a:pt x="36" y="36"/>
                  </a:lnTo>
                  <a:lnTo>
                    <a:pt x="36" y="41"/>
                  </a:lnTo>
                  <a:lnTo>
                    <a:pt x="35" y="44"/>
                  </a:lnTo>
                  <a:lnTo>
                    <a:pt x="35" y="50"/>
                  </a:lnTo>
                  <a:lnTo>
                    <a:pt x="37" y="56"/>
                  </a:lnTo>
                  <a:lnTo>
                    <a:pt x="40" y="57"/>
                  </a:lnTo>
                  <a:lnTo>
                    <a:pt x="42" y="59"/>
                  </a:lnTo>
                  <a:lnTo>
                    <a:pt x="43" y="63"/>
                  </a:lnTo>
                  <a:lnTo>
                    <a:pt x="44" y="66"/>
                  </a:lnTo>
                  <a:lnTo>
                    <a:pt x="45" y="70"/>
                  </a:lnTo>
                  <a:lnTo>
                    <a:pt x="45" y="72"/>
                  </a:lnTo>
                  <a:lnTo>
                    <a:pt x="46" y="74"/>
                  </a:lnTo>
                  <a:lnTo>
                    <a:pt x="50" y="75"/>
                  </a:lnTo>
                  <a:lnTo>
                    <a:pt x="53" y="80"/>
                  </a:lnTo>
                  <a:lnTo>
                    <a:pt x="55" y="84"/>
                  </a:lnTo>
                  <a:lnTo>
                    <a:pt x="57" y="89"/>
                  </a:lnTo>
                  <a:lnTo>
                    <a:pt x="57" y="90"/>
                  </a:lnTo>
                  <a:lnTo>
                    <a:pt x="55" y="90"/>
                  </a:lnTo>
                  <a:lnTo>
                    <a:pt x="51" y="88"/>
                  </a:lnTo>
                  <a:lnTo>
                    <a:pt x="47" y="88"/>
                  </a:lnTo>
                  <a:lnTo>
                    <a:pt x="46" y="88"/>
                  </a:lnTo>
                  <a:lnTo>
                    <a:pt x="46" y="88"/>
                  </a:lnTo>
                  <a:lnTo>
                    <a:pt x="47" y="89"/>
                  </a:lnTo>
                  <a:lnTo>
                    <a:pt x="51" y="91"/>
                  </a:lnTo>
                  <a:lnTo>
                    <a:pt x="53" y="93"/>
                  </a:lnTo>
                  <a:lnTo>
                    <a:pt x="55" y="98"/>
                  </a:lnTo>
                  <a:lnTo>
                    <a:pt x="56" y="101"/>
                  </a:lnTo>
                  <a:lnTo>
                    <a:pt x="55" y="103"/>
                  </a:lnTo>
                  <a:lnTo>
                    <a:pt x="54" y="103"/>
                  </a:lnTo>
                  <a:lnTo>
                    <a:pt x="52" y="104"/>
                  </a:lnTo>
                  <a:lnTo>
                    <a:pt x="48" y="103"/>
                  </a:lnTo>
                  <a:lnTo>
                    <a:pt x="45" y="100"/>
                  </a:lnTo>
                  <a:lnTo>
                    <a:pt x="43" y="99"/>
                  </a:lnTo>
                  <a:lnTo>
                    <a:pt x="42" y="100"/>
                  </a:lnTo>
                  <a:lnTo>
                    <a:pt x="43" y="104"/>
                  </a:lnTo>
                  <a:lnTo>
                    <a:pt x="44" y="109"/>
                  </a:lnTo>
                  <a:lnTo>
                    <a:pt x="43" y="113"/>
                  </a:lnTo>
                  <a:lnTo>
                    <a:pt x="40" y="116"/>
                  </a:lnTo>
                  <a:lnTo>
                    <a:pt x="36" y="120"/>
                  </a:lnTo>
                  <a:lnTo>
                    <a:pt x="31" y="125"/>
                  </a:lnTo>
                  <a:lnTo>
                    <a:pt x="26" y="129"/>
                  </a:lnTo>
                  <a:lnTo>
                    <a:pt x="21" y="131"/>
                  </a:lnTo>
                  <a:lnTo>
                    <a:pt x="19" y="130"/>
                  </a:lnTo>
                  <a:lnTo>
                    <a:pt x="19" y="128"/>
                  </a:lnTo>
                  <a:lnTo>
                    <a:pt x="20" y="122"/>
                  </a:lnTo>
                  <a:lnTo>
                    <a:pt x="19" y="117"/>
                  </a:lnTo>
                  <a:lnTo>
                    <a:pt x="19" y="115"/>
                  </a:lnTo>
                  <a:lnTo>
                    <a:pt x="19" y="113"/>
                  </a:lnTo>
                  <a:lnTo>
                    <a:pt x="20" y="108"/>
                  </a:lnTo>
                  <a:lnTo>
                    <a:pt x="23" y="106"/>
                  </a:lnTo>
                  <a:lnTo>
                    <a:pt x="24" y="104"/>
                  </a:lnTo>
                  <a:lnTo>
                    <a:pt x="24" y="103"/>
                  </a:lnTo>
                  <a:lnTo>
                    <a:pt x="22" y="100"/>
                  </a:lnTo>
                  <a:lnTo>
                    <a:pt x="21" y="98"/>
                  </a:lnTo>
                  <a:lnTo>
                    <a:pt x="22" y="97"/>
                  </a:lnTo>
                  <a:lnTo>
                    <a:pt x="24" y="97"/>
                  </a:lnTo>
                  <a:lnTo>
                    <a:pt x="28" y="98"/>
                  </a:lnTo>
                  <a:lnTo>
                    <a:pt x="31" y="99"/>
                  </a:lnTo>
                  <a:lnTo>
                    <a:pt x="32" y="99"/>
                  </a:lnTo>
                  <a:lnTo>
                    <a:pt x="34" y="99"/>
                  </a:lnTo>
                  <a:lnTo>
                    <a:pt x="32" y="98"/>
                  </a:lnTo>
                  <a:lnTo>
                    <a:pt x="30" y="96"/>
                  </a:lnTo>
                  <a:lnTo>
                    <a:pt x="28" y="93"/>
                  </a:lnTo>
                  <a:lnTo>
                    <a:pt x="24" y="91"/>
                  </a:lnTo>
                  <a:lnTo>
                    <a:pt x="23" y="89"/>
                  </a:lnTo>
                  <a:lnTo>
                    <a:pt x="21" y="87"/>
                  </a:lnTo>
                  <a:lnTo>
                    <a:pt x="20" y="83"/>
                  </a:lnTo>
                  <a:lnTo>
                    <a:pt x="16" y="73"/>
                  </a:lnTo>
                  <a:lnTo>
                    <a:pt x="13" y="63"/>
                  </a:lnTo>
                  <a:lnTo>
                    <a:pt x="11" y="51"/>
                  </a:lnTo>
                  <a:lnTo>
                    <a:pt x="10" y="41"/>
                  </a:lnTo>
                  <a:lnTo>
                    <a:pt x="11" y="33"/>
                  </a:lnTo>
                  <a:lnTo>
                    <a:pt x="11" y="25"/>
                  </a:lnTo>
                  <a:lnTo>
                    <a:pt x="8" y="26"/>
                  </a:lnTo>
                  <a:lnTo>
                    <a:pt x="7" y="25"/>
                  </a:lnTo>
                  <a:lnTo>
                    <a:pt x="7" y="24"/>
                  </a:lnTo>
                  <a:lnTo>
                    <a:pt x="6" y="22"/>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0" name="Freeform 667"/>
            <p:cNvSpPr>
              <a:spLocks/>
            </p:cNvSpPr>
            <p:nvPr/>
          </p:nvSpPr>
          <p:spPr bwMode="gray">
            <a:xfrm>
              <a:off x="2746375" y="3290888"/>
              <a:ext cx="19050" cy="41275"/>
            </a:xfrm>
            <a:custGeom>
              <a:avLst/>
              <a:gdLst/>
              <a:ahLst/>
              <a:cxnLst>
                <a:cxn ang="0">
                  <a:pos x="2" y="10"/>
                </a:cxn>
                <a:cxn ang="0">
                  <a:pos x="2" y="1"/>
                </a:cxn>
                <a:cxn ang="0">
                  <a:pos x="10" y="10"/>
                </a:cxn>
                <a:cxn ang="0">
                  <a:pos x="16" y="21"/>
                </a:cxn>
                <a:cxn ang="0">
                  <a:pos x="26" y="22"/>
                </a:cxn>
                <a:cxn ang="0">
                  <a:pos x="39" y="23"/>
                </a:cxn>
                <a:cxn ang="0">
                  <a:pos x="44" y="30"/>
                </a:cxn>
                <a:cxn ang="0">
                  <a:pos x="50" y="46"/>
                </a:cxn>
                <a:cxn ang="0">
                  <a:pos x="54" y="63"/>
                </a:cxn>
                <a:cxn ang="0">
                  <a:pos x="59" y="76"/>
                </a:cxn>
                <a:cxn ang="0">
                  <a:pos x="57" y="78"/>
                </a:cxn>
                <a:cxn ang="0">
                  <a:pos x="53" y="72"/>
                </a:cxn>
                <a:cxn ang="0">
                  <a:pos x="46" y="55"/>
                </a:cxn>
                <a:cxn ang="0">
                  <a:pos x="42" y="39"/>
                </a:cxn>
                <a:cxn ang="0">
                  <a:pos x="40" y="36"/>
                </a:cxn>
                <a:cxn ang="0">
                  <a:pos x="36" y="30"/>
                </a:cxn>
                <a:cxn ang="0">
                  <a:pos x="35" y="33"/>
                </a:cxn>
                <a:cxn ang="0">
                  <a:pos x="36" y="41"/>
                </a:cxn>
                <a:cxn ang="0">
                  <a:pos x="35" y="50"/>
                </a:cxn>
                <a:cxn ang="0">
                  <a:pos x="40" y="57"/>
                </a:cxn>
                <a:cxn ang="0">
                  <a:pos x="43" y="63"/>
                </a:cxn>
                <a:cxn ang="0">
                  <a:pos x="45" y="70"/>
                </a:cxn>
                <a:cxn ang="0">
                  <a:pos x="46" y="74"/>
                </a:cxn>
                <a:cxn ang="0">
                  <a:pos x="53" y="80"/>
                </a:cxn>
                <a:cxn ang="0">
                  <a:pos x="57" y="89"/>
                </a:cxn>
                <a:cxn ang="0">
                  <a:pos x="55" y="90"/>
                </a:cxn>
                <a:cxn ang="0">
                  <a:pos x="47" y="88"/>
                </a:cxn>
                <a:cxn ang="0">
                  <a:pos x="46" y="88"/>
                </a:cxn>
                <a:cxn ang="0">
                  <a:pos x="51" y="91"/>
                </a:cxn>
                <a:cxn ang="0">
                  <a:pos x="55" y="98"/>
                </a:cxn>
                <a:cxn ang="0">
                  <a:pos x="55" y="103"/>
                </a:cxn>
                <a:cxn ang="0">
                  <a:pos x="52" y="104"/>
                </a:cxn>
                <a:cxn ang="0">
                  <a:pos x="45" y="100"/>
                </a:cxn>
                <a:cxn ang="0">
                  <a:pos x="42" y="100"/>
                </a:cxn>
                <a:cxn ang="0">
                  <a:pos x="44" y="109"/>
                </a:cxn>
                <a:cxn ang="0">
                  <a:pos x="40" y="116"/>
                </a:cxn>
                <a:cxn ang="0">
                  <a:pos x="31" y="125"/>
                </a:cxn>
                <a:cxn ang="0">
                  <a:pos x="21" y="131"/>
                </a:cxn>
                <a:cxn ang="0">
                  <a:pos x="19" y="128"/>
                </a:cxn>
                <a:cxn ang="0">
                  <a:pos x="19" y="117"/>
                </a:cxn>
                <a:cxn ang="0">
                  <a:pos x="19" y="113"/>
                </a:cxn>
                <a:cxn ang="0">
                  <a:pos x="23" y="106"/>
                </a:cxn>
                <a:cxn ang="0">
                  <a:pos x="24" y="103"/>
                </a:cxn>
                <a:cxn ang="0">
                  <a:pos x="21" y="98"/>
                </a:cxn>
                <a:cxn ang="0">
                  <a:pos x="24" y="97"/>
                </a:cxn>
                <a:cxn ang="0">
                  <a:pos x="31" y="99"/>
                </a:cxn>
                <a:cxn ang="0">
                  <a:pos x="34" y="99"/>
                </a:cxn>
                <a:cxn ang="0">
                  <a:pos x="30" y="96"/>
                </a:cxn>
                <a:cxn ang="0">
                  <a:pos x="24" y="91"/>
                </a:cxn>
                <a:cxn ang="0">
                  <a:pos x="21" y="87"/>
                </a:cxn>
                <a:cxn ang="0">
                  <a:pos x="16" y="73"/>
                </a:cxn>
                <a:cxn ang="0">
                  <a:pos x="11" y="51"/>
                </a:cxn>
                <a:cxn ang="0">
                  <a:pos x="11" y="33"/>
                </a:cxn>
                <a:cxn ang="0">
                  <a:pos x="8" y="26"/>
                </a:cxn>
                <a:cxn ang="0">
                  <a:pos x="7" y="24"/>
                </a:cxn>
              </a:cxnLst>
              <a:rect l="0" t="0" r="r" b="b"/>
              <a:pathLst>
                <a:path w="59" h="131">
                  <a:moveTo>
                    <a:pt x="6" y="22"/>
                  </a:moveTo>
                  <a:lnTo>
                    <a:pt x="2" y="10"/>
                  </a:lnTo>
                  <a:lnTo>
                    <a:pt x="0" y="0"/>
                  </a:lnTo>
                  <a:lnTo>
                    <a:pt x="2" y="1"/>
                  </a:lnTo>
                  <a:lnTo>
                    <a:pt x="4" y="2"/>
                  </a:lnTo>
                  <a:lnTo>
                    <a:pt x="10" y="10"/>
                  </a:lnTo>
                  <a:lnTo>
                    <a:pt x="15" y="18"/>
                  </a:lnTo>
                  <a:lnTo>
                    <a:pt x="16" y="21"/>
                  </a:lnTo>
                  <a:lnTo>
                    <a:pt x="19" y="22"/>
                  </a:lnTo>
                  <a:lnTo>
                    <a:pt x="26" y="22"/>
                  </a:lnTo>
                  <a:lnTo>
                    <a:pt x="34" y="22"/>
                  </a:lnTo>
                  <a:lnTo>
                    <a:pt x="39" y="23"/>
                  </a:lnTo>
                  <a:lnTo>
                    <a:pt x="43" y="26"/>
                  </a:lnTo>
                  <a:lnTo>
                    <a:pt x="44" y="30"/>
                  </a:lnTo>
                  <a:lnTo>
                    <a:pt x="46" y="36"/>
                  </a:lnTo>
                  <a:lnTo>
                    <a:pt x="50" y="46"/>
                  </a:lnTo>
                  <a:lnTo>
                    <a:pt x="52" y="54"/>
                  </a:lnTo>
                  <a:lnTo>
                    <a:pt x="54" y="63"/>
                  </a:lnTo>
                  <a:lnTo>
                    <a:pt x="57" y="72"/>
                  </a:lnTo>
                  <a:lnTo>
                    <a:pt x="59" y="76"/>
                  </a:lnTo>
                  <a:lnTo>
                    <a:pt x="59" y="78"/>
                  </a:lnTo>
                  <a:lnTo>
                    <a:pt x="57" y="78"/>
                  </a:lnTo>
                  <a:lnTo>
                    <a:pt x="56" y="76"/>
                  </a:lnTo>
                  <a:lnTo>
                    <a:pt x="53" y="72"/>
                  </a:lnTo>
                  <a:lnTo>
                    <a:pt x="52" y="68"/>
                  </a:lnTo>
                  <a:lnTo>
                    <a:pt x="46" y="55"/>
                  </a:lnTo>
                  <a:lnTo>
                    <a:pt x="40" y="42"/>
                  </a:lnTo>
                  <a:lnTo>
                    <a:pt x="42" y="39"/>
                  </a:lnTo>
                  <a:lnTo>
                    <a:pt x="42" y="38"/>
                  </a:lnTo>
                  <a:lnTo>
                    <a:pt x="40" y="36"/>
                  </a:lnTo>
                  <a:lnTo>
                    <a:pt x="39" y="33"/>
                  </a:lnTo>
                  <a:lnTo>
                    <a:pt x="36" y="30"/>
                  </a:lnTo>
                  <a:lnTo>
                    <a:pt x="35" y="30"/>
                  </a:lnTo>
                  <a:lnTo>
                    <a:pt x="35" y="33"/>
                  </a:lnTo>
                  <a:lnTo>
                    <a:pt x="36" y="36"/>
                  </a:lnTo>
                  <a:lnTo>
                    <a:pt x="36" y="41"/>
                  </a:lnTo>
                  <a:lnTo>
                    <a:pt x="35" y="44"/>
                  </a:lnTo>
                  <a:lnTo>
                    <a:pt x="35" y="50"/>
                  </a:lnTo>
                  <a:lnTo>
                    <a:pt x="37" y="56"/>
                  </a:lnTo>
                  <a:lnTo>
                    <a:pt x="40" y="57"/>
                  </a:lnTo>
                  <a:lnTo>
                    <a:pt x="42" y="59"/>
                  </a:lnTo>
                  <a:lnTo>
                    <a:pt x="43" y="63"/>
                  </a:lnTo>
                  <a:lnTo>
                    <a:pt x="44" y="66"/>
                  </a:lnTo>
                  <a:lnTo>
                    <a:pt x="45" y="70"/>
                  </a:lnTo>
                  <a:lnTo>
                    <a:pt x="45" y="72"/>
                  </a:lnTo>
                  <a:lnTo>
                    <a:pt x="46" y="74"/>
                  </a:lnTo>
                  <a:lnTo>
                    <a:pt x="50" y="75"/>
                  </a:lnTo>
                  <a:lnTo>
                    <a:pt x="53" y="80"/>
                  </a:lnTo>
                  <a:lnTo>
                    <a:pt x="55" y="84"/>
                  </a:lnTo>
                  <a:lnTo>
                    <a:pt x="57" y="89"/>
                  </a:lnTo>
                  <a:lnTo>
                    <a:pt x="57" y="90"/>
                  </a:lnTo>
                  <a:lnTo>
                    <a:pt x="55" y="90"/>
                  </a:lnTo>
                  <a:lnTo>
                    <a:pt x="51" y="88"/>
                  </a:lnTo>
                  <a:lnTo>
                    <a:pt x="47" y="88"/>
                  </a:lnTo>
                  <a:lnTo>
                    <a:pt x="46" y="88"/>
                  </a:lnTo>
                  <a:lnTo>
                    <a:pt x="46" y="88"/>
                  </a:lnTo>
                  <a:lnTo>
                    <a:pt x="47" y="89"/>
                  </a:lnTo>
                  <a:lnTo>
                    <a:pt x="51" y="91"/>
                  </a:lnTo>
                  <a:lnTo>
                    <a:pt x="53" y="93"/>
                  </a:lnTo>
                  <a:lnTo>
                    <a:pt x="55" y="98"/>
                  </a:lnTo>
                  <a:lnTo>
                    <a:pt x="56" y="101"/>
                  </a:lnTo>
                  <a:lnTo>
                    <a:pt x="55" y="103"/>
                  </a:lnTo>
                  <a:lnTo>
                    <a:pt x="54" y="103"/>
                  </a:lnTo>
                  <a:lnTo>
                    <a:pt x="52" y="104"/>
                  </a:lnTo>
                  <a:lnTo>
                    <a:pt x="48" y="103"/>
                  </a:lnTo>
                  <a:lnTo>
                    <a:pt x="45" y="100"/>
                  </a:lnTo>
                  <a:lnTo>
                    <a:pt x="43" y="99"/>
                  </a:lnTo>
                  <a:lnTo>
                    <a:pt x="42" y="100"/>
                  </a:lnTo>
                  <a:lnTo>
                    <a:pt x="43" y="104"/>
                  </a:lnTo>
                  <a:lnTo>
                    <a:pt x="44" y="109"/>
                  </a:lnTo>
                  <a:lnTo>
                    <a:pt x="43" y="113"/>
                  </a:lnTo>
                  <a:lnTo>
                    <a:pt x="40" y="116"/>
                  </a:lnTo>
                  <a:lnTo>
                    <a:pt x="36" y="120"/>
                  </a:lnTo>
                  <a:lnTo>
                    <a:pt x="31" y="125"/>
                  </a:lnTo>
                  <a:lnTo>
                    <a:pt x="26" y="129"/>
                  </a:lnTo>
                  <a:lnTo>
                    <a:pt x="21" y="131"/>
                  </a:lnTo>
                  <a:lnTo>
                    <a:pt x="19" y="130"/>
                  </a:lnTo>
                  <a:lnTo>
                    <a:pt x="19" y="128"/>
                  </a:lnTo>
                  <a:lnTo>
                    <a:pt x="20" y="122"/>
                  </a:lnTo>
                  <a:lnTo>
                    <a:pt x="19" y="117"/>
                  </a:lnTo>
                  <a:lnTo>
                    <a:pt x="19" y="115"/>
                  </a:lnTo>
                  <a:lnTo>
                    <a:pt x="19" y="113"/>
                  </a:lnTo>
                  <a:lnTo>
                    <a:pt x="20" y="108"/>
                  </a:lnTo>
                  <a:lnTo>
                    <a:pt x="23" y="106"/>
                  </a:lnTo>
                  <a:lnTo>
                    <a:pt x="24" y="104"/>
                  </a:lnTo>
                  <a:lnTo>
                    <a:pt x="24" y="103"/>
                  </a:lnTo>
                  <a:lnTo>
                    <a:pt x="22" y="100"/>
                  </a:lnTo>
                  <a:lnTo>
                    <a:pt x="21" y="98"/>
                  </a:lnTo>
                  <a:lnTo>
                    <a:pt x="22" y="97"/>
                  </a:lnTo>
                  <a:lnTo>
                    <a:pt x="24" y="97"/>
                  </a:lnTo>
                  <a:lnTo>
                    <a:pt x="28" y="98"/>
                  </a:lnTo>
                  <a:lnTo>
                    <a:pt x="31" y="99"/>
                  </a:lnTo>
                  <a:lnTo>
                    <a:pt x="32" y="99"/>
                  </a:lnTo>
                  <a:lnTo>
                    <a:pt x="34" y="99"/>
                  </a:lnTo>
                  <a:lnTo>
                    <a:pt x="32" y="98"/>
                  </a:lnTo>
                  <a:lnTo>
                    <a:pt x="30" y="96"/>
                  </a:lnTo>
                  <a:lnTo>
                    <a:pt x="28" y="93"/>
                  </a:lnTo>
                  <a:lnTo>
                    <a:pt x="24" y="91"/>
                  </a:lnTo>
                  <a:lnTo>
                    <a:pt x="23" y="89"/>
                  </a:lnTo>
                  <a:lnTo>
                    <a:pt x="21" y="87"/>
                  </a:lnTo>
                  <a:lnTo>
                    <a:pt x="20" y="83"/>
                  </a:lnTo>
                  <a:lnTo>
                    <a:pt x="16" y="73"/>
                  </a:lnTo>
                  <a:lnTo>
                    <a:pt x="13" y="63"/>
                  </a:lnTo>
                  <a:lnTo>
                    <a:pt x="11" y="51"/>
                  </a:lnTo>
                  <a:lnTo>
                    <a:pt x="10" y="41"/>
                  </a:lnTo>
                  <a:lnTo>
                    <a:pt x="11" y="33"/>
                  </a:lnTo>
                  <a:lnTo>
                    <a:pt x="11" y="25"/>
                  </a:lnTo>
                  <a:lnTo>
                    <a:pt x="8" y="26"/>
                  </a:lnTo>
                  <a:lnTo>
                    <a:pt x="7" y="25"/>
                  </a:lnTo>
                  <a:lnTo>
                    <a:pt x="7" y="24"/>
                  </a:lnTo>
                  <a:lnTo>
                    <a:pt x="6" y="22"/>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1" name="Freeform 668"/>
            <p:cNvSpPr>
              <a:spLocks/>
            </p:cNvSpPr>
            <p:nvPr/>
          </p:nvSpPr>
          <p:spPr bwMode="gray">
            <a:xfrm>
              <a:off x="2762250" y="3330576"/>
              <a:ext cx="15875" cy="20638"/>
            </a:xfrm>
            <a:custGeom>
              <a:avLst/>
              <a:gdLst/>
              <a:ahLst/>
              <a:cxnLst>
                <a:cxn ang="0">
                  <a:pos x="10" y="24"/>
                </a:cxn>
                <a:cxn ang="0">
                  <a:pos x="4" y="20"/>
                </a:cxn>
                <a:cxn ang="0">
                  <a:pos x="3" y="19"/>
                </a:cxn>
                <a:cxn ang="0">
                  <a:pos x="4" y="19"/>
                </a:cxn>
                <a:cxn ang="0">
                  <a:pos x="4" y="19"/>
                </a:cxn>
                <a:cxn ang="0">
                  <a:pos x="4" y="17"/>
                </a:cxn>
                <a:cxn ang="0">
                  <a:pos x="4" y="14"/>
                </a:cxn>
                <a:cxn ang="0">
                  <a:pos x="1" y="10"/>
                </a:cxn>
                <a:cxn ang="0">
                  <a:pos x="0" y="6"/>
                </a:cxn>
                <a:cxn ang="0">
                  <a:pos x="0" y="4"/>
                </a:cxn>
                <a:cxn ang="0">
                  <a:pos x="2" y="3"/>
                </a:cxn>
                <a:cxn ang="0">
                  <a:pos x="4" y="2"/>
                </a:cxn>
                <a:cxn ang="0">
                  <a:pos x="8" y="0"/>
                </a:cxn>
                <a:cxn ang="0">
                  <a:pos x="15" y="2"/>
                </a:cxn>
                <a:cxn ang="0">
                  <a:pos x="21" y="3"/>
                </a:cxn>
                <a:cxn ang="0">
                  <a:pos x="28" y="6"/>
                </a:cxn>
                <a:cxn ang="0">
                  <a:pos x="33" y="10"/>
                </a:cxn>
                <a:cxn ang="0">
                  <a:pos x="36" y="14"/>
                </a:cxn>
                <a:cxn ang="0">
                  <a:pos x="36" y="14"/>
                </a:cxn>
                <a:cxn ang="0">
                  <a:pos x="37" y="12"/>
                </a:cxn>
                <a:cxn ang="0">
                  <a:pos x="41" y="8"/>
                </a:cxn>
                <a:cxn ang="0">
                  <a:pos x="44" y="10"/>
                </a:cxn>
                <a:cxn ang="0">
                  <a:pos x="47" y="12"/>
                </a:cxn>
                <a:cxn ang="0">
                  <a:pos x="48" y="13"/>
                </a:cxn>
                <a:cxn ang="0">
                  <a:pos x="49" y="15"/>
                </a:cxn>
                <a:cxn ang="0">
                  <a:pos x="50" y="21"/>
                </a:cxn>
                <a:cxn ang="0">
                  <a:pos x="50" y="27"/>
                </a:cxn>
                <a:cxn ang="0">
                  <a:pos x="50" y="33"/>
                </a:cxn>
                <a:cxn ang="0">
                  <a:pos x="49" y="40"/>
                </a:cxn>
                <a:cxn ang="0">
                  <a:pos x="49" y="43"/>
                </a:cxn>
                <a:cxn ang="0">
                  <a:pos x="47" y="43"/>
                </a:cxn>
                <a:cxn ang="0">
                  <a:pos x="44" y="41"/>
                </a:cxn>
                <a:cxn ang="0">
                  <a:pos x="41" y="38"/>
                </a:cxn>
                <a:cxn ang="0">
                  <a:pos x="36" y="30"/>
                </a:cxn>
                <a:cxn ang="0">
                  <a:pos x="32" y="22"/>
                </a:cxn>
                <a:cxn ang="0">
                  <a:pos x="31" y="23"/>
                </a:cxn>
                <a:cxn ang="0">
                  <a:pos x="31" y="27"/>
                </a:cxn>
                <a:cxn ang="0">
                  <a:pos x="34" y="33"/>
                </a:cxn>
                <a:cxn ang="0">
                  <a:pos x="36" y="39"/>
                </a:cxn>
                <a:cxn ang="0">
                  <a:pos x="40" y="44"/>
                </a:cxn>
                <a:cxn ang="0">
                  <a:pos x="43" y="46"/>
                </a:cxn>
                <a:cxn ang="0">
                  <a:pos x="44" y="48"/>
                </a:cxn>
                <a:cxn ang="0">
                  <a:pos x="44" y="54"/>
                </a:cxn>
                <a:cxn ang="0">
                  <a:pos x="42" y="57"/>
                </a:cxn>
                <a:cxn ang="0">
                  <a:pos x="40" y="59"/>
                </a:cxn>
                <a:cxn ang="0">
                  <a:pos x="39" y="59"/>
                </a:cxn>
                <a:cxn ang="0">
                  <a:pos x="36" y="59"/>
                </a:cxn>
                <a:cxn ang="0">
                  <a:pos x="33" y="57"/>
                </a:cxn>
                <a:cxn ang="0">
                  <a:pos x="28" y="56"/>
                </a:cxn>
                <a:cxn ang="0">
                  <a:pos x="25" y="61"/>
                </a:cxn>
                <a:cxn ang="0">
                  <a:pos x="21" y="62"/>
                </a:cxn>
                <a:cxn ang="0">
                  <a:pos x="18" y="61"/>
                </a:cxn>
                <a:cxn ang="0">
                  <a:pos x="16" y="55"/>
                </a:cxn>
                <a:cxn ang="0">
                  <a:pos x="17" y="47"/>
                </a:cxn>
                <a:cxn ang="0">
                  <a:pos x="17" y="39"/>
                </a:cxn>
                <a:cxn ang="0">
                  <a:pos x="17" y="30"/>
                </a:cxn>
                <a:cxn ang="0">
                  <a:pos x="16" y="22"/>
                </a:cxn>
                <a:cxn ang="0">
                  <a:pos x="13" y="24"/>
                </a:cxn>
                <a:cxn ang="0">
                  <a:pos x="10" y="24"/>
                </a:cxn>
              </a:cxnLst>
              <a:rect l="0" t="0" r="r" b="b"/>
              <a:pathLst>
                <a:path w="50" h="62">
                  <a:moveTo>
                    <a:pt x="10" y="24"/>
                  </a:moveTo>
                  <a:lnTo>
                    <a:pt x="4" y="20"/>
                  </a:lnTo>
                  <a:lnTo>
                    <a:pt x="3" y="19"/>
                  </a:lnTo>
                  <a:lnTo>
                    <a:pt x="4" y="19"/>
                  </a:lnTo>
                  <a:lnTo>
                    <a:pt x="4" y="19"/>
                  </a:lnTo>
                  <a:lnTo>
                    <a:pt x="4" y="17"/>
                  </a:lnTo>
                  <a:lnTo>
                    <a:pt x="4" y="14"/>
                  </a:lnTo>
                  <a:lnTo>
                    <a:pt x="1" y="10"/>
                  </a:lnTo>
                  <a:lnTo>
                    <a:pt x="0" y="6"/>
                  </a:lnTo>
                  <a:lnTo>
                    <a:pt x="0" y="4"/>
                  </a:lnTo>
                  <a:lnTo>
                    <a:pt x="2" y="3"/>
                  </a:lnTo>
                  <a:lnTo>
                    <a:pt x="4" y="2"/>
                  </a:lnTo>
                  <a:lnTo>
                    <a:pt x="8" y="0"/>
                  </a:lnTo>
                  <a:lnTo>
                    <a:pt x="15" y="2"/>
                  </a:lnTo>
                  <a:lnTo>
                    <a:pt x="21" y="3"/>
                  </a:lnTo>
                  <a:lnTo>
                    <a:pt x="28" y="6"/>
                  </a:lnTo>
                  <a:lnTo>
                    <a:pt x="33" y="10"/>
                  </a:lnTo>
                  <a:lnTo>
                    <a:pt x="36" y="14"/>
                  </a:lnTo>
                  <a:lnTo>
                    <a:pt x="36" y="14"/>
                  </a:lnTo>
                  <a:lnTo>
                    <a:pt x="37" y="12"/>
                  </a:lnTo>
                  <a:lnTo>
                    <a:pt x="41" y="8"/>
                  </a:lnTo>
                  <a:lnTo>
                    <a:pt x="44" y="10"/>
                  </a:lnTo>
                  <a:lnTo>
                    <a:pt x="47" y="12"/>
                  </a:lnTo>
                  <a:lnTo>
                    <a:pt x="48" y="13"/>
                  </a:lnTo>
                  <a:lnTo>
                    <a:pt x="49" y="15"/>
                  </a:lnTo>
                  <a:lnTo>
                    <a:pt x="50" y="21"/>
                  </a:lnTo>
                  <a:lnTo>
                    <a:pt x="50" y="27"/>
                  </a:lnTo>
                  <a:lnTo>
                    <a:pt x="50" y="33"/>
                  </a:lnTo>
                  <a:lnTo>
                    <a:pt x="49" y="40"/>
                  </a:lnTo>
                  <a:lnTo>
                    <a:pt x="49" y="43"/>
                  </a:lnTo>
                  <a:lnTo>
                    <a:pt x="47" y="43"/>
                  </a:lnTo>
                  <a:lnTo>
                    <a:pt x="44" y="41"/>
                  </a:lnTo>
                  <a:lnTo>
                    <a:pt x="41" y="38"/>
                  </a:lnTo>
                  <a:lnTo>
                    <a:pt x="36" y="30"/>
                  </a:lnTo>
                  <a:lnTo>
                    <a:pt x="32" y="22"/>
                  </a:lnTo>
                  <a:lnTo>
                    <a:pt x="31" y="23"/>
                  </a:lnTo>
                  <a:lnTo>
                    <a:pt x="31" y="27"/>
                  </a:lnTo>
                  <a:lnTo>
                    <a:pt x="34" y="33"/>
                  </a:lnTo>
                  <a:lnTo>
                    <a:pt x="36" y="39"/>
                  </a:lnTo>
                  <a:lnTo>
                    <a:pt x="40" y="44"/>
                  </a:lnTo>
                  <a:lnTo>
                    <a:pt x="43" y="46"/>
                  </a:lnTo>
                  <a:lnTo>
                    <a:pt x="44" y="48"/>
                  </a:lnTo>
                  <a:lnTo>
                    <a:pt x="44" y="54"/>
                  </a:lnTo>
                  <a:lnTo>
                    <a:pt x="42" y="57"/>
                  </a:lnTo>
                  <a:lnTo>
                    <a:pt x="40" y="59"/>
                  </a:lnTo>
                  <a:lnTo>
                    <a:pt x="39" y="59"/>
                  </a:lnTo>
                  <a:lnTo>
                    <a:pt x="36" y="59"/>
                  </a:lnTo>
                  <a:lnTo>
                    <a:pt x="33" y="57"/>
                  </a:lnTo>
                  <a:lnTo>
                    <a:pt x="28" y="56"/>
                  </a:lnTo>
                  <a:lnTo>
                    <a:pt x="25" y="61"/>
                  </a:lnTo>
                  <a:lnTo>
                    <a:pt x="21" y="62"/>
                  </a:lnTo>
                  <a:lnTo>
                    <a:pt x="18" y="61"/>
                  </a:lnTo>
                  <a:lnTo>
                    <a:pt x="16" y="55"/>
                  </a:lnTo>
                  <a:lnTo>
                    <a:pt x="17" y="47"/>
                  </a:lnTo>
                  <a:lnTo>
                    <a:pt x="17" y="39"/>
                  </a:lnTo>
                  <a:lnTo>
                    <a:pt x="17" y="30"/>
                  </a:lnTo>
                  <a:lnTo>
                    <a:pt x="16" y="22"/>
                  </a:lnTo>
                  <a:lnTo>
                    <a:pt x="13" y="24"/>
                  </a:lnTo>
                  <a:lnTo>
                    <a:pt x="10" y="2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2" name="Freeform 669"/>
            <p:cNvSpPr>
              <a:spLocks/>
            </p:cNvSpPr>
            <p:nvPr/>
          </p:nvSpPr>
          <p:spPr bwMode="gray">
            <a:xfrm>
              <a:off x="2762250" y="3330576"/>
              <a:ext cx="15875" cy="20638"/>
            </a:xfrm>
            <a:custGeom>
              <a:avLst/>
              <a:gdLst/>
              <a:ahLst/>
              <a:cxnLst>
                <a:cxn ang="0">
                  <a:pos x="10" y="24"/>
                </a:cxn>
                <a:cxn ang="0">
                  <a:pos x="4" y="20"/>
                </a:cxn>
                <a:cxn ang="0">
                  <a:pos x="3" y="19"/>
                </a:cxn>
                <a:cxn ang="0">
                  <a:pos x="4" y="19"/>
                </a:cxn>
                <a:cxn ang="0">
                  <a:pos x="4" y="19"/>
                </a:cxn>
                <a:cxn ang="0">
                  <a:pos x="4" y="17"/>
                </a:cxn>
                <a:cxn ang="0">
                  <a:pos x="4" y="14"/>
                </a:cxn>
                <a:cxn ang="0">
                  <a:pos x="1" y="10"/>
                </a:cxn>
                <a:cxn ang="0">
                  <a:pos x="0" y="6"/>
                </a:cxn>
                <a:cxn ang="0">
                  <a:pos x="0" y="4"/>
                </a:cxn>
                <a:cxn ang="0">
                  <a:pos x="2" y="3"/>
                </a:cxn>
                <a:cxn ang="0">
                  <a:pos x="4" y="2"/>
                </a:cxn>
                <a:cxn ang="0">
                  <a:pos x="8" y="0"/>
                </a:cxn>
                <a:cxn ang="0">
                  <a:pos x="15" y="2"/>
                </a:cxn>
                <a:cxn ang="0">
                  <a:pos x="21" y="3"/>
                </a:cxn>
                <a:cxn ang="0">
                  <a:pos x="28" y="6"/>
                </a:cxn>
                <a:cxn ang="0">
                  <a:pos x="33" y="10"/>
                </a:cxn>
                <a:cxn ang="0">
                  <a:pos x="36" y="14"/>
                </a:cxn>
                <a:cxn ang="0">
                  <a:pos x="36" y="14"/>
                </a:cxn>
                <a:cxn ang="0">
                  <a:pos x="37" y="12"/>
                </a:cxn>
                <a:cxn ang="0">
                  <a:pos x="41" y="8"/>
                </a:cxn>
                <a:cxn ang="0">
                  <a:pos x="44" y="10"/>
                </a:cxn>
                <a:cxn ang="0">
                  <a:pos x="47" y="12"/>
                </a:cxn>
                <a:cxn ang="0">
                  <a:pos x="48" y="13"/>
                </a:cxn>
                <a:cxn ang="0">
                  <a:pos x="49" y="15"/>
                </a:cxn>
                <a:cxn ang="0">
                  <a:pos x="50" y="21"/>
                </a:cxn>
                <a:cxn ang="0">
                  <a:pos x="50" y="27"/>
                </a:cxn>
                <a:cxn ang="0">
                  <a:pos x="50" y="33"/>
                </a:cxn>
                <a:cxn ang="0">
                  <a:pos x="49" y="40"/>
                </a:cxn>
                <a:cxn ang="0">
                  <a:pos x="49" y="43"/>
                </a:cxn>
                <a:cxn ang="0">
                  <a:pos x="47" y="43"/>
                </a:cxn>
                <a:cxn ang="0">
                  <a:pos x="44" y="41"/>
                </a:cxn>
                <a:cxn ang="0">
                  <a:pos x="41" y="38"/>
                </a:cxn>
                <a:cxn ang="0">
                  <a:pos x="36" y="30"/>
                </a:cxn>
                <a:cxn ang="0">
                  <a:pos x="32" y="22"/>
                </a:cxn>
                <a:cxn ang="0">
                  <a:pos x="31" y="23"/>
                </a:cxn>
                <a:cxn ang="0">
                  <a:pos x="31" y="27"/>
                </a:cxn>
                <a:cxn ang="0">
                  <a:pos x="34" y="33"/>
                </a:cxn>
                <a:cxn ang="0">
                  <a:pos x="36" y="39"/>
                </a:cxn>
                <a:cxn ang="0">
                  <a:pos x="40" y="44"/>
                </a:cxn>
                <a:cxn ang="0">
                  <a:pos x="43" y="46"/>
                </a:cxn>
                <a:cxn ang="0">
                  <a:pos x="44" y="48"/>
                </a:cxn>
                <a:cxn ang="0">
                  <a:pos x="44" y="54"/>
                </a:cxn>
                <a:cxn ang="0">
                  <a:pos x="42" y="57"/>
                </a:cxn>
                <a:cxn ang="0">
                  <a:pos x="40" y="59"/>
                </a:cxn>
                <a:cxn ang="0">
                  <a:pos x="39" y="59"/>
                </a:cxn>
                <a:cxn ang="0">
                  <a:pos x="36" y="59"/>
                </a:cxn>
                <a:cxn ang="0">
                  <a:pos x="33" y="57"/>
                </a:cxn>
                <a:cxn ang="0">
                  <a:pos x="28" y="56"/>
                </a:cxn>
                <a:cxn ang="0">
                  <a:pos x="25" y="61"/>
                </a:cxn>
                <a:cxn ang="0">
                  <a:pos x="21" y="62"/>
                </a:cxn>
                <a:cxn ang="0">
                  <a:pos x="18" y="61"/>
                </a:cxn>
                <a:cxn ang="0">
                  <a:pos x="16" y="55"/>
                </a:cxn>
                <a:cxn ang="0">
                  <a:pos x="17" y="47"/>
                </a:cxn>
                <a:cxn ang="0">
                  <a:pos x="17" y="39"/>
                </a:cxn>
                <a:cxn ang="0">
                  <a:pos x="17" y="30"/>
                </a:cxn>
                <a:cxn ang="0">
                  <a:pos x="16" y="22"/>
                </a:cxn>
                <a:cxn ang="0">
                  <a:pos x="13" y="24"/>
                </a:cxn>
                <a:cxn ang="0">
                  <a:pos x="10" y="24"/>
                </a:cxn>
              </a:cxnLst>
              <a:rect l="0" t="0" r="r" b="b"/>
              <a:pathLst>
                <a:path w="50" h="62">
                  <a:moveTo>
                    <a:pt x="10" y="24"/>
                  </a:moveTo>
                  <a:lnTo>
                    <a:pt x="4" y="20"/>
                  </a:lnTo>
                  <a:lnTo>
                    <a:pt x="3" y="19"/>
                  </a:lnTo>
                  <a:lnTo>
                    <a:pt x="4" y="19"/>
                  </a:lnTo>
                  <a:lnTo>
                    <a:pt x="4" y="19"/>
                  </a:lnTo>
                  <a:lnTo>
                    <a:pt x="4" y="17"/>
                  </a:lnTo>
                  <a:lnTo>
                    <a:pt x="4" y="14"/>
                  </a:lnTo>
                  <a:lnTo>
                    <a:pt x="1" y="10"/>
                  </a:lnTo>
                  <a:lnTo>
                    <a:pt x="0" y="6"/>
                  </a:lnTo>
                  <a:lnTo>
                    <a:pt x="0" y="4"/>
                  </a:lnTo>
                  <a:lnTo>
                    <a:pt x="2" y="3"/>
                  </a:lnTo>
                  <a:lnTo>
                    <a:pt x="4" y="2"/>
                  </a:lnTo>
                  <a:lnTo>
                    <a:pt x="8" y="0"/>
                  </a:lnTo>
                  <a:lnTo>
                    <a:pt x="15" y="2"/>
                  </a:lnTo>
                  <a:lnTo>
                    <a:pt x="21" y="3"/>
                  </a:lnTo>
                  <a:lnTo>
                    <a:pt x="28" y="6"/>
                  </a:lnTo>
                  <a:lnTo>
                    <a:pt x="33" y="10"/>
                  </a:lnTo>
                  <a:lnTo>
                    <a:pt x="36" y="14"/>
                  </a:lnTo>
                  <a:lnTo>
                    <a:pt x="36" y="14"/>
                  </a:lnTo>
                  <a:lnTo>
                    <a:pt x="37" y="12"/>
                  </a:lnTo>
                  <a:lnTo>
                    <a:pt x="41" y="8"/>
                  </a:lnTo>
                  <a:lnTo>
                    <a:pt x="44" y="10"/>
                  </a:lnTo>
                  <a:lnTo>
                    <a:pt x="47" y="12"/>
                  </a:lnTo>
                  <a:lnTo>
                    <a:pt x="48" y="13"/>
                  </a:lnTo>
                  <a:lnTo>
                    <a:pt x="49" y="15"/>
                  </a:lnTo>
                  <a:lnTo>
                    <a:pt x="50" y="21"/>
                  </a:lnTo>
                  <a:lnTo>
                    <a:pt x="50" y="27"/>
                  </a:lnTo>
                  <a:lnTo>
                    <a:pt x="50" y="33"/>
                  </a:lnTo>
                  <a:lnTo>
                    <a:pt x="49" y="40"/>
                  </a:lnTo>
                  <a:lnTo>
                    <a:pt x="49" y="43"/>
                  </a:lnTo>
                  <a:lnTo>
                    <a:pt x="47" y="43"/>
                  </a:lnTo>
                  <a:lnTo>
                    <a:pt x="44" y="41"/>
                  </a:lnTo>
                  <a:lnTo>
                    <a:pt x="41" y="38"/>
                  </a:lnTo>
                  <a:lnTo>
                    <a:pt x="36" y="30"/>
                  </a:lnTo>
                  <a:lnTo>
                    <a:pt x="32" y="22"/>
                  </a:lnTo>
                  <a:lnTo>
                    <a:pt x="31" y="23"/>
                  </a:lnTo>
                  <a:lnTo>
                    <a:pt x="31" y="27"/>
                  </a:lnTo>
                  <a:lnTo>
                    <a:pt x="34" y="33"/>
                  </a:lnTo>
                  <a:lnTo>
                    <a:pt x="36" y="39"/>
                  </a:lnTo>
                  <a:lnTo>
                    <a:pt x="40" y="44"/>
                  </a:lnTo>
                  <a:lnTo>
                    <a:pt x="43" y="46"/>
                  </a:lnTo>
                  <a:lnTo>
                    <a:pt x="44" y="48"/>
                  </a:lnTo>
                  <a:lnTo>
                    <a:pt x="44" y="54"/>
                  </a:lnTo>
                  <a:lnTo>
                    <a:pt x="42" y="57"/>
                  </a:lnTo>
                  <a:lnTo>
                    <a:pt x="40" y="59"/>
                  </a:lnTo>
                  <a:lnTo>
                    <a:pt x="39" y="59"/>
                  </a:lnTo>
                  <a:lnTo>
                    <a:pt x="36" y="59"/>
                  </a:lnTo>
                  <a:lnTo>
                    <a:pt x="33" y="57"/>
                  </a:lnTo>
                  <a:lnTo>
                    <a:pt x="28" y="56"/>
                  </a:lnTo>
                  <a:lnTo>
                    <a:pt x="25" y="61"/>
                  </a:lnTo>
                  <a:lnTo>
                    <a:pt x="21" y="62"/>
                  </a:lnTo>
                  <a:lnTo>
                    <a:pt x="18" y="61"/>
                  </a:lnTo>
                  <a:lnTo>
                    <a:pt x="16" y="55"/>
                  </a:lnTo>
                  <a:lnTo>
                    <a:pt x="17" y="47"/>
                  </a:lnTo>
                  <a:lnTo>
                    <a:pt x="17" y="39"/>
                  </a:lnTo>
                  <a:lnTo>
                    <a:pt x="17" y="30"/>
                  </a:lnTo>
                  <a:lnTo>
                    <a:pt x="16" y="22"/>
                  </a:lnTo>
                  <a:lnTo>
                    <a:pt x="13" y="24"/>
                  </a:lnTo>
                  <a:lnTo>
                    <a:pt x="10" y="2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3" name="Freeform 670"/>
            <p:cNvSpPr>
              <a:spLocks/>
            </p:cNvSpPr>
            <p:nvPr/>
          </p:nvSpPr>
          <p:spPr bwMode="gray">
            <a:xfrm>
              <a:off x="2779713" y="3340101"/>
              <a:ext cx="4763" cy="7938"/>
            </a:xfrm>
            <a:custGeom>
              <a:avLst/>
              <a:gdLst/>
              <a:ahLst/>
              <a:cxnLst>
                <a:cxn ang="0">
                  <a:pos x="3" y="0"/>
                </a:cxn>
                <a:cxn ang="0">
                  <a:pos x="6" y="1"/>
                </a:cxn>
                <a:cxn ang="0">
                  <a:pos x="8" y="2"/>
                </a:cxn>
                <a:cxn ang="0">
                  <a:pos x="12" y="5"/>
                </a:cxn>
                <a:cxn ang="0">
                  <a:pos x="14" y="9"/>
                </a:cxn>
                <a:cxn ang="0">
                  <a:pos x="16" y="12"/>
                </a:cxn>
                <a:cxn ang="0">
                  <a:pos x="17" y="16"/>
                </a:cxn>
                <a:cxn ang="0">
                  <a:pos x="17" y="20"/>
                </a:cxn>
                <a:cxn ang="0">
                  <a:pos x="16" y="23"/>
                </a:cxn>
                <a:cxn ang="0">
                  <a:pos x="12" y="24"/>
                </a:cxn>
                <a:cxn ang="0">
                  <a:pos x="8" y="25"/>
                </a:cxn>
                <a:cxn ang="0">
                  <a:pos x="6" y="27"/>
                </a:cxn>
                <a:cxn ang="0">
                  <a:pos x="4" y="27"/>
                </a:cxn>
                <a:cxn ang="0">
                  <a:pos x="2" y="26"/>
                </a:cxn>
                <a:cxn ang="0">
                  <a:pos x="0" y="23"/>
                </a:cxn>
                <a:cxn ang="0">
                  <a:pos x="0" y="11"/>
                </a:cxn>
                <a:cxn ang="0">
                  <a:pos x="3" y="0"/>
                </a:cxn>
              </a:cxnLst>
              <a:rect l="0" t="0" r="r" b="b"/>
              <a:pathLst>
                <a:path w="17" h="27">
                  <a:moveTo>
                    <a:pt x="3" y="0"/>
                  </a:moveTo>
                  <a:lnTo>
                    <a:pt x="6" y="1"/>
                  </a:lnTo>
                  <a:lnTo>
                    <a:pt x="8" y="2"/>
                  </a:lnTo>
                  <a:lnTo>
                    <a:pt x="12" y="5"/>
                  </a:lnTo>
                  <a:lnTo>
                    <a:pt x="14" y="9"/>
                  </a:lnTo>
                  <a:lnTo>
                    <a:pt x="16" y="12"/>
                  </a:lnTo>
                  <a:lnTo>
                    <a:pt x="17" y="16"/>
                  </a:lnTo>
                  <a:lnTo>
                    <a:pt x="17" y="20"/>
                  </a:lnTo>
                  <a:lnTo>
                    <a:pt x="16" y="23"/>
                  </a:lnTo>
                  <a:lnTo>
                    <a:pt x="12" y="24"/>
                  </a:lnTo>
                  <a:lnTo>
                    <a:pt x="8" y="25"/>
                  </a:lnTo>
                  <a:lnTo>
                    <a:pt x="6" y="27"/>
                  </a:lnTo>
                  <a:lnTo>
                    <a:pt x="4" y="27"/>
                  </a:lnTo>
                  <a:lnTo>
                    <a:pt x="2" y="26"/>
                  </a:lnTo>
                  <a:lnTo>
                    <a:pt x="0" y="23"/>
                  </a:lnTo>
                  <a:lnTo>
                    <a:pt x="0" y="11"/>
                  </a:lnTo>
                  <a:lnTo>
                    <a:pt x="3" y="0"/>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4" name="Freeform 671"/>
            <p:cNvSpPr>
              <a:spLocks/>
            </p:cNvSpPr>
            <p:nvPr/>
          </p:nvSpPr>
          <p:spPr bwMode="gray">
            <a:xfrm>
              <a:off x="2779713" y="3340101"/>
              <a:ext cx="4763" cy="7938"/>
            </a:xfrm>
            <a:custGeom>
              <a:avLst/>
              <a:gdLst/>
              <a:ahLst/>
              <a:cxnLst>
                <a:cxn ang="0">
                  <a:pos x="3" y="0"/>
                </a:cxn>
                <a:cxn ang="0">
                  <a:pos x="6" y="1"/>
                </a:cxn>
                <a:cxn ang="0">
                  <a:pos x="8" y="2"/>
                </a:cxn>
                <a:cxn ang="0">
                  <a:pos x="12" y="5"/>
                </a:cxn>
                <a:cxn ang="0">
                  <a:pos x="14" y="9"/>
                </a:cxn>
                <a:cxn ang="0">
                  <a:pos x="16" y="12"/>
                </a:cxn>
                <a:cxn ang="0">
                  <a:pos x="17" y="16"/>
                </a:cxn>
                <a:cxn ang="0">
                  <a:pos x="17" y="20"/>
                </a:cxn>
                <a:cxn ang="0">
                  <a:pos x="16" y="23"/>
                </a:cxn>
                <a:cxn ang="0">
                  <a:pos x="12" y="24"/>
                </a:cxn>
                <a:cxn ang="0">
                  <a:pos x="8" y="25"/>
                </a:cxn>
                <a:cxn ang="0">
                  <a:pos x="6" y="27"/>
                </a:cxn>
                <a:cxn ang="0">
                  <a:pos x="4" y="27"/>
                </a:cxn>
                <a:cxn ang="0">
                  <a:pos x="2" y="26"/>
                </a:cxn>
                <a:cxn ang="0">
                  <a:pos x="0" y="23"/>
                </a:cxn>
                <a:cxn ang="0">
                  <a:pos x="0" y="11"/>
                </a:cxn>
                <a:cxn ang="0">
                  <a:pos x="3" y="0"/>
                </a:cxn>
              </a:cxnLst>
              <a:rect l="0" t="0" r="r" b="b"/>
              <a:pathLst>
                <a:path w="17" h="27">
                  <a:moveTo>
                    <a:pt x="3" y="0"/>
                  </a:moveTo>
                  <a:lnTo>
                    <a:pt x="6" y="1"/>
                  </a:lnTo>
                  <a:lnTo>
                    <a:pt x="8" y="2"/>
                  </a:lnTo>
                  <a:lnTo>
                    <a:pt x="12" y="5"/>
                  </a:lnTo>
                  <a:lnTo>
                    <a:pt x="14" y="9"/>
                  </a:lnTo>
                  <a:lnTo>
                    <a:pt x="16" y="12"/>
                  </a:lnTo>
                  <a:lnTo>
                    <a:pt x="17" y="16"/>
                  </a:lnTo>
                  <a:lnTo>
                    <a:pt x="17" y="20"/>
                  </a:lnTo>
                  <a:lnTo>
                    <a:pt x="16" y="23"/>
                  </a:lnTo>
                  <a:lnTo>
                    <a:pt x="12" y="24"/>
                  </a:lnTo>
                  <a:lnTo>
                    <a:pt x="8" y="25"/>
                  </a:lnTo>
                  <a:lnTo>
                    <a:pt x="6" y="27"/>
                  </a:lnTo>
                  <a:lnTo>
                    <a:pt x="4" y="27"/>
                  </a:lnTo>
                  <a:lnTo>
                    <a:pt x="2" y="26"/>
                  </a:lnTo>
                  <a:lnTo>
                    <a:pt x="0" y="23"/>
                  </a:lnTo>
                  <a:lnTo>
                    <a:pt x="0" y="11"/>
                  </a:lnTo>
                  <a:lnTo>
                    <a:pt x="3" y="0"/>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5" name="Freeform 672"/>
            <p:cNvSpPr>
              <a:spLocks/>
            </p:cNvSpPr>
            <p:nvPr/>
          </p:nvSpPr>
          <p:spPr bwMode="gray">
            <a:xfrm>
              <a:off x="2755900" y="3335338"/>
              <a:ext cx="11113" cy="26988"/>
            </a:xfrm>
            <a:custGeom>
              <a:avLst/>
              <a:gdLst/>
              <a:ahLst/>
              <a:cxnLst>
                <a:cxn ang="0">
                  <a:pos x="5" y="7"/>
                </a:cxn>
                <a:cxn ang="0">
                  <a:pos x="10" y="1"/>
                </a:cxn>
                <a:cxn ang="0">
                  <a:pos x="18" y="2"/>
                </a:cxn>
                <a:cxn ang="0">
                  <a:pos x="24" y="11"/>
                </a:cxn>
                <a:cxn ang="0">
                  <a:pos x="27" y="17"/>
                </a:cxn>
                <a:cxn ang="0">
                  <a:pos x="33" y="21"/>
                </a:cxn>
                <a:cxn ang="0">
                  <a:pos x="35" y="32"/>
                </a:cxn>
                <a:cxn ang="0">
                  <a:pos x="31" y="33"/>
                </a:cxn>
                <a:cxn ang="0">
                  <a:pos x="27" y="33"/>
                </a:cxn>
                <a:cxn ang="0">
                  <a:pos x="28" y="43"/>
                </a:cxn>
                <a:cxn ang="0">
                  <a:pos x="26" y="51"/>
                </a:cxn>
                <a:cxn ang="0">
                  <a:pos x="28" y="55"/>
                </a:cxn>
                <a:cxn ang="0">
                  <a:pos x="25" y="58"/>
                </a:cxn>
                <a:cxn ang="0">
                  <a:pos x="24" y="58"/>
                </a:cxn>
                <a:cxn ang="0">
                  <a:pos x="25" y="66"/>
                </a:cxn>
                <a:cxn ang="0">
                  <a:pos x="24" y="76"/>
                </a:cxn>
                <a:cxn ang="0">
                  <a:pos x="21" y="78"/>
                </a:cxn>
                <a:cxn ang="0">
                  <a:pos x="19" y="71"/>
                </a:cxn>
                <a:cxn ang="0">
                  <a:pos x="19" y="63"/>
                </a:cxn>
                <a:cxn ang="0">
                  <a:pos x="19" y="59"/>
                </a:cxn>
                <a:cxn ang="0">
                  <a:pos x="18" y="59"/>
                </a:cxn>
                <a:cxn ang="0">
                  <a:pos x="16" y="71"/>
                </a:cxn>
                <a:cxn ang="0">
                  <a:pos x="15" y="83"/>
                </a:cxn>
                <a:cxn ang="0">
                  <a:pos x="14" y="84"/>
                </a:cxn>
                <a:cxn ang="0">
                  <a:pos x="11" y="78"/>
                </a:cxn>
                <a:cxn ang="0">
                  <a:pos x="9" y="65"/>
                </a:cxn>
                <a:cxn ang="0">
                  <a:pos x="9" y="55"/>
                </a:cxn>
                <a:cxn ang="0">
                  <a:pos x="9" y="50"/>
                </a:cxn>
                <a:cxn ang="0">
                  <a:pos x="11" y="48"/>
                </a:cxn>
                <a:cxn ang="0">
                  <a:pos x="16" y="51"/>
                </a:cxn>
                <a:cxn ang="0">
                  <a:pos x="18" y="50"/>
                </a:cxn>
                <a:cxn ang="0">
                  <a:pos x="18" y="41"/>
                </a:cxn>
                <a:cxn ang="0">
                  <a:pos x="16" y="40"/>
                </a:cxn>
                <a:cxn ang="0">
                  <a:pos x="10" y="38"/>
                </a:cxn>
                <a:cxn ang="0">
                  <a:pos x="7" y="35"/>
                </a:cxn>
                <a:cxn ang="0">
                  <a:pos x="8" y="29"/>
                </a:cxn>
                <a:cxn ang="0">
                  <a:pos x="3" y="19"/>
                </a:cxn>
                <a:cxn ang="0">
                  <a:pos x="0" y="11"/>
                </a:cxn>
                <a:cxn ang="0">
                  <a:pos x="1" y="8"/>
                </a:cxn>
              </a:cxnLst>
              <a:rect l="0" t="0" r="r" b="b"/>
              <a:pathLst>
                <a:path w="35" h="84">
                  <a:moveTo>
                    <a:pt x="3" y="8"/>
                  </a:moveTo>
                  <a:lnTo>
                    <a:pt x="5" y="7"/>
                  </a:lnTo>
                  <a:lnTo>
                    <a:pt x="8" y="3"/>
                  </a:lnTo>
                  <a:lnTo>
                    <a:pt x="10" y="1"/>
                  </a:lnTo>
                  <a:lnTo>
                    <a:pt x="14" y="0"/>
                  </a:lnTo>
                  <a:lnTo>
                    <a:pt x="18" y="2"/>
                  </a:lnTo>
                  <a:lnTo>
                    <a:pt x="22" y="7"/>
                  </a:lnTo>
                  <a:lnTo>
                    <a:pt x="24" y="11"/>
                  </a:lnTo>
                  <a:lnTo>
                    <a:pt x="26" y="17"/>
                  </a:lnTo>
                  <a:lnTo>
                    <a:pt x="27" y="17"/>
                  </a:lnTo>
                  <a:lnTo>
                    <a:pt x="32" y="14"/>
                  </a:lnTo>
                  <a:lnTo>
                    <a:pt x="33" y="21"/>
                  </a:lnTo>
                  <a:lnTo>
                    <a:pt x="34" y="29"/>
                  </a:lnTo>
                  <a:lnTo>
                    <a:pt x="35" y="32"/>
                  </a:lnTo>
                  <a:lnTo>
                    <a:pt x="34" y="33"/>
                  </a:lnTo>
                  <a:lnTo>
                    <a:pt x="31" y="33"/>
                  </a:lnTo>
                  <a:lnTo>
                    <a:pt x="27" y="32"/>
                  </a:lnTo>
                  <a:lnTo>
                    <a:pt x="27" y="33"/>
                  </a:lnTo>
                  <a:lnTo>
                    <a:pt x="28" y="39"/>
                  </a:lnTo>
                  <a:lnTo>
                    <a:pt x="28" y="43"/>
                  </a:lnTo>
                  <a:lnTo>
                    <a:pt x="28" y="49"/>
                  </a:lnTo>
                  <a:lnTo>
                    <a:pt x="26" y="51"/>
                  </a:lnTo>
                  <a:lnTo>
                    <a:pt x="27" y="53"/>
                  </a:lnTo>
                  <a:lnTo>
                    <a:pt x="28" y="55"/>
                  </a:lnTo>
                  <a:lnTo>
                    <a:pt x="30" y="58"/>
                  </a:lnTo>
                  <a:lnTo>
                    <a:pt x="25" y="58"/>
                  </a:lnTo>
                  <a:lnTo>
                    <a:pt x="24" y="57"/>
                  </a:lnTo>
                  <a:lnTo>
                    <a:pt x="24" y="58"/>
                  </a:lnTo>
                  <a:lnTo>
                    <a:pt x="24" y="63"/>
                  </a:lnTo>
                  <a:lnTo>
                    <a:pt x="25" y="66"/>
                  </a:lnTo>
                  <a:lnTo>
                    <a:pt x="25" y="72"/>
                  </a:lnTo>
                  <a:lnTo>
                    <a:pt x="24" y="76"/>
                  </a:lnTo>
                  <a:lnTo>
                    <a:pt x="23" y="80"/>
                  </a:lnTo>
                  <a:lnTo>
                    <a:pt x="21" y="78"/>
                  </a:lnTo>
                  <a:lnTo>
                    <a:pt x="19" y="75"/>
                  </a:lnTo>
                  <a:lnTo>
                    <a:pt x="19" y="71"/>
                  </a:lnTo>
                  <a:lnTo>
                    <a:pt x="19" y="65"/>
                  </a:lnTo>
                  <a:lnTo>
                    <a:pt x="19" y="63"/>
                  </a:lnTo>
                  <a:lnTo>
                    <a:pt x="19" y="61"/>
                  </a:lnTo>
                  <a:lnTo>
                    <a:pt x="19" y="59"/>
                  </a:lnTo>
                  <a:lnTo>
                    <a:pt x="19" y="58"/>
                  </a:lnTo>
                  <a:lnTo>
                    <a:pt x="18" y="59"/>
                  </a:lnTo>
                  <a:lnTo>
                    <a:pt x="18" y="62"/>
                  </a:lnTo>
                  <a:lnTo>
                    <a:pt x="16" y="71"/>
                  </a:lnTo>
                  <a:lnTo>
                    <a:pt x="16" y="80"/>
                  </a:lnTo>
                  <a:lnTo>
                    <a:pt x="15" y="83"/>
                  </a:lnTo>
                  <a:lnTo>
                    <a:pt x="15" y="84"/>
                  </a:lnTo>
                  <a:lnTo>
                    <a:pt x="14" y="84"/>
                  </a:lnTo>
                  <a:lnTo>
                    <a:pt x="13" y="82"/>
                  </a:lnTo>
                  <a:lnTo>
                    <a:pt x="11" y="78"/>
                  </a:lnTo>
                  <a:lnTo>
                    <a:pt x="10" y="74"/>
                  </a:lnTo>
                  <a:lnTo>
                    <a:pt x="9" y="65"/>
                  </a:lnTo>
                  <a:lnTo>
                    <a:pt x="9" y="58"/>
                  </a:lnTo>
                  <a:lnTo>
                    <a:pt x="9" y="55"/>
                  </a:lnTo>
                  <a:lnTo>
                    <a:pt x="9" y="51"/>
                  </a:lnTo>
                  <a:lnTo>
                    <a:pt x="9" y="50"/>
                  </a:lnTo>
                  <a:lnTo>
                    <a:pt x="10" y="49"/>
                  </a:lnTo>
                  <a:lnTo>
                    <a:pt x="11" y="48"/>
                  </a:lnTo>
                  <a:lnTo>
                    <a:pt x="13" y="47"/>
                  </a:lnTo>
                  <a:lnTo>
                    <a:pt x="16" y="51"/>
                  </a:lnTo>
                  <a:lnTo>
                    <a:pt x="17" y="53"/>
                  </a:lnTo>
                  <a:lnTo>
                    <a:pt x="18" y="50"/>
                  </a:lnTo>
                  <a:lnTo>
                    <a:pt x="19" y="45"/>
                  </a:lnTo>
                  <a:lnTo>
                    <a:pt x="18" y="41"/>
                  </a:lnTo>
                  <a:lnTo>
                    <a:pt x="17" y="40"/>
                  </a:lnTo>
                  <a:lnTo>
                    <a:pt x="16" y="40"/>
                  </a:lnTo>
                  <a:lnTo>
                    <a:pt x="13" y="39"/>
                  </a:lnTo>
                  <a:lnTo>
                    <a:pt x="10" y="38"/>
                  </a:lnTo>
                  <a:lnTo>
                    <a:pt x="8" y="37"/>
                  </a:lnTo>
                  <a:lnTo>
                    <a:pt x="7" y="35"/>
                  </a:lnTo>
                  <a:lnTo>
                    <a:pt x="8" y="33"/>
                  </a:lnTo>
                  <a:lnTo>
                    <a:pt x="8" y="29"/>
                  </a:lnTo>
                  <a:lnTo>
                    <a:pt x="8" y="25"/>
                  </a:lnTo>
                  <a:lnTo>
                    <a:pt x="3" y="19"/>
                  </a:lnTo>
                  <a:lnTo>
                    <a:pt x="0" y="15"/>
                  </a:lnTo>
                  <a:lnTo>
                    <a:pt x="0" y="11"/>
                  </a:lnTo>
                  <a:lnTo>
                    <a:pt x="0" y="9"/>
                  </a:lnTo>
                  <a:lnTo>
                    <a:pt x="1" y="8"/>
                  </a:lnTo>
                  <a:lnTo>
                    <a:pt x="3" y="8"/>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6" name="Freeform 673"/>
            <p:cNvSpPr>
              <a:spLocks/>
            </p:cNvSpPr>
            <p:nvPr/>
          </p:nvSpPr>
          <p:spPr bwMode="gray">
            <a:xfrm>
              <a:off x="2755900" y="3335338"/>
              <a:ext cx="11113" cy="26988"/>
            </a:xfrm>
            <a:custGeom>
              <a:avLst/>
              <a:gdLst/>
              <a:ahLst/>
              <a:cxnLst>
                <a:cxn ang="0">
                  <a:pos x="5" y="7"/>
                </a:cxn>
                <a:cxn ang="0">
                  <a:pos x="10" y="1"/>
                </a:cxn>
                <a:cxn ang="0">
                  <a:pos x="18" y="2"/>
                </a:cxn>
                <a:cxn ang="0">
                  <a:pos x="24" y="11"/>
                </a:cxn>
                <a:cxn ang="0">
                  <a:pos x="27" y="17"/>
                </a:cxn>
                <a:cxn ang="0">
                  <a:pos x="33" y="21"/>
                </a:cxn>
                <a:cxn ang="0">
                  <a:pos x="35" y="32"/>
                </a:cxn>
                <a:cxn ang="0">
                  <a:pos x="31" y="33"/>
                </a:cxn>
                <a:cxn ang="0">
                  <a:pos x="27" y="33"/>
                </a:cxn>
                <a:cxn ang="0">
                  <a:pos x="28" y="43"/>
                </a:cxn>
                <a:cxn ang="0">
                  <a:pos x="26" y="51"/>
                </a:cxn>
                <a:cxn ang="0">
                  <a:pos x="28" y="55"/>
                </a:cxn>
                <a:cxn ang="0">
                  <a:pos x="25" y="58"/>
                </a:cxn>
                <a:cxn ang="0">
                  <a:pos x="24" y="58"/>
                </a:cxn>
                <a:cxn ang="0">
                  <a:pos x="25" y="66"/>
                </a:cxn>
                <a:cxn ang="0">
                  <a:pos x="24" y="76"/>
                </a:cxn>
                <a:cxn ang="0">
                  <a:pos x="21" y="78"/>
                </a:cxn>
                <a:cxn ang="0">
                  <a:pos x="19" y="71"/>
                </a:cxn>
                <a:cxn ang="0">
                  <a:pos x="19" y="63"/>
                </a:cxn>
                <a:cxn ang="0">
                  <a:pos x="19" y="59"/>
                </a:cxn>
                <a:cxn ang="0">
                  <a:pos x="18" y="59"/>
                </a:cxn>
                <a:cxn ang="0">
                  <a:pos x="16" y="71"/>
                </a:cxn>
                <a:cxn ang="0">
                  <a:pos x="15" y="83"/>
                </a:cxn>
                <a:cxn ang="0">
                  <a:pos x="14" y="84"/>
                </a:cxn>
                <a:cxn ang="0">
                  <a:pos x="11" y="78"/>
                </a:cxn>
                <a:cxn ang="0">
                  <a:pos x="9" y="65"/>
                </a:cxn>
                <a:cxn ang="0">
                  <a:pos x="9" y="55"/>
                </a:cxn>
                <a:cxn ang="0">
                  <a:pos x="9" y="50"/>
                </a:cxn>
                <a:cxn ang="0">
                  <a:pos x="11" y="48"/>
                </a:cxn>
                <a:cxn ang="0">
                  <a:pos x="16" y="51"/>
                </a:cxn>
                <a:cxn ang="0">
                  <a:pos x="18" y="50"/>
                </a:cxn>
                <a:cxn ang="0">
                  <a:pos x="18" y="41"/>
                </a:cxn>
                <a:cxn ang="0">
                  <a:pos x="16" y="40"/>
                </a:cxn>
                <a:cxn ang="0">
                  <a:pos x="10" y="38"/>
                </a:cxn>
                <a:cxn ang="0">
                  <a:pos x="7" y="35"/>
                </a:cxn>
                <a:cxn ang="0">
                  <a:pos x="8" y="29"/>
                </a:cxn>
                <a:cxn ang="0">
                  <a:pos x="3" y="19"/>
                </a:cxn>
                <a:cxn ang="0">
                  <a:pos x="0" y="11"/>
                </a:cxn>
                <a:cxn ang="0">
                  <a:pos x="1" y="8"/>
                </a:cxn>
              </a:cxnLst>
              <a:rect l="0" t="0" r="r" b="b"/>
              <a:pathLst>
                <a:path w="35" h="84">
                  <a:moveTo>
                    <a:pt x="3" y="8"/>
                  </a:moveTo>
                  <a:lnTo>
                    <a:pt x="5" y="7"/>
                  </a:lnTo>
                  <a:lnTo>
                    <a:pt x="8" y="3"/>
                  </a:lnTo>
                  <a:lnTo>
                    <a:pt x="10" y="1"/>
                  </a:lnTo>
                  <a:lnTo>
                    <a:pt x="14" y="0"/>
                  </a:lnTo>
                  <a:lnTo>
                    <a:pt x="18" y="2"/>
                  </a:lnTo>
                  <a:lnTo>
                    <a:pt x="22" y="7"/>
                  </a:lnTo>
                  <a:lnTo>
                    <a:pt x="24" y="11"/>
                  </a:lnTo>
                  <a:lnTo>
                    <a:pt x="26" y="17"/>
                  </a:lnTo>
                  <a:lnTo>
                    <a:pt x="27" y="17"/>
                  </a:lnTo>
                  <a:lnTo>
                    <a:pt x="32" y="14"/>
                  </a:lnTo>
                  <a:lnTo>
                    <a:pt x="33" y="21"/>
                  </a:lnTo>
                  <a:lnTo>
                    <a:pt x="34" y="29"/>
                  </a:lnTo>
                  <a:lnTo>
                    <a:pt x="35" y="32"/>
                  </a:lnTo>
                  <a:lnTo>
                    <a:pt x="34" y="33"/>
                  </a:lnTo>
                  <a:lnTo>
                    <a:pt x="31" y="33"/>
                  </a:lnTo>
                  <a:lnTo>
                    <a:pt x="27" y="32"/>
                  </a:lnTo>
                  <a:lnTo>
                    <a:pt x="27" y="33"/>
                  </a:lnTo>
                  <a:lnTo>
                    <a:pt x="28" y="39"/>
                  </a:lnTo>
                  <a:lnTo>
                    <a:pt x="28" y="43"/>
                  </a:lnTo>
                  <a:lnTo>
                    <a:pt x="28" y="49"/>
                  </a:lnTo>
                  <a:lnTo>
                    <a:pt x="26" y="51"/>
                  </a:lnTo>
                  <a:lnTo>
                    <a:pt x="27" y="53"/>
                  </a:lnTo>
                  <a:lnTo>
                    <a:pt x="28" y="55"/>
                  </a:lnTo>
                  <a:lnTo>
                    <a:pt x="30" y="58"/>
                  </a:lnTo>
                  <a:lnTo>
                    <a:pt x="25" y="58"/>
                  </a:lnTo>
                  <a:lnTo>
                    <a:pt x="24" y="57"/>
                  </a:lnTo>
                  <a:lnTo>
                    <a:pt x="24" y="58"/>
                  </a:lnTo>
                  <a:lnTo>
                    <a:pt x="24" y="63"/>
                  </a:lnTo>
                  <a:lnTo>
                    <a:pt x="25" y="66"/>
                  </a:lnTo>
                  <a:lnTo>
                    <a:pt x="25" y="72"/>
                  </a:lnTo>
                  <a:lnTo>
                    <a:pt x="24" y="76"/>
                  </a:lnTo>
                  <a:lnTo>
                    <a:pt x="23" y="80"/>
                  </a:lnTo>
                  <a:lnTo>
                    <a:pt x="21" y="78"/>
                  </a:lnTo>
                  <a:lnTo>
                    <a:pt x="19" y="75"/>
                  </a:lnTo>
                  <a:lnTo>
                    <a:pt x="19" y="71"/>
                  </a:lnTo>
                  <a:lnTo>
                    <a:pt x="19" y="65"/>
                  </a:lnTo>
                  <a:lnTo>
                    <a:pt x="19" y="63"/>
                  </a:lnTo>
                  <a:lnTo>
                    <a:pt x="19" y="61"/>
                  </a:lnTo>
                  <a:lnTo>
                    <a:pt x="19" y="59"/>
                  </a:lnTo>
                  <a:lnTo>
                    <a:pt x="19" y="58"/>
                  </a:lnTo>
                  <a:lnTo>
                    <a:pt x="18" y="59"/>
                  </a:lnTo>
                  <a:lnTo>
                    <a:pt x="18" y="62"/>
                  </a:lnTo>
                  <a:lnTo>
                    <a:pt x="16" y="71"/>
                  </a:lnTo>
                  <a:lnTo>
                    <a:pt x="16" y="80"/>
                  </a:lnTo>
                  <a:lnTo>
                    <a:pt x="15" y="83"/>
                  </a:lnTo>
                  <a:lnTo>
                    <a:pt x="15" y="84"/>
                  </a:lnTo>
                  <a:lnTo>
                    <a:pt x="14" y="84"/>
                  </a:lnTo>
                  <a:lnTo>
                    <a:pt x="13" y="82"/>
                  </a:lnTo>
                  <a:lnTo>
                    <a:pt x="11" y="78"/>
                  </a:lnTo>
                  <a:lnTo>
                    <a:pt x="10" y="74"/>
                  </a:lnTo>
                  <a:lnTo>
                    <a:pt x="9" y="65"/>
                  </a:lnTo>
                  <a:lnTo>
                    <a:pt x="9" y="58"/>
                  </a:lnTo>
                  <a:lnTo>
                    <a:pt x="9" y="55"/>
                  </a:lnTo>
                  <a:lnTo>
                    <a:pt x="9" y="51"/>
                  </a:lnTo>
                  <a:lnTo>
                    <a:pt x="9" y="50"/>
                  </a:lnTo>
                  <a:lnTo>
                    <a:pt x="10" y="49"/>
                  </a:lnTo>
                  <a:lnTo>
                    <a:pt x="11" y="48"/>
                  </a:lnTo>
                  <a:lnTo>
                    <a:pt x="13" y="47"/>
                  </a:lnTo>
                  <a:lnTo>
                    <a:pt x="16" y="51"/>
                  </a:lnTo>
                  <a:lnTo>
                    <a:pt x="17" y="53"/>
                  </a:lnTo>
                  <a:lnTo>
                    <a:pt x="18" y="50"/>
                  </a:lnTo>
                  <a:lnTo>
                    <a:pt x="19" y="45"/>
                  </a:lnTo>
                  <a:lnTo>
                    <a:pt x="18" y="41"/>
                  </a:lnTo>
                  <a:lnTo>
                    <a:pt x="17" y="40"/>
                  </a:lnTo>
                  <a:lnTo>
                    <a:pt x="16" y="40"/>
                  </a:lnTo>
                  <a:lnTo>
                    <a:pt x="13" y="39"/>
                  </a:lnTo>
                  <a:lnTo>
                    <a:pt x="10" y="38"/>
                  </a:lnTo>
                  <a:lnTo>
                    <a:pt x="8" y="37"/>
                  </a:lnTo>
                  <a:lnTo>
                    <a:pt x="7" y="35"/>
                  </a:lnTo>
                  <a:lnTo>
                    <a:pt x="8" y="33"/>
                  </a:lnTo>
                  <a:lnTo>
                    <a:pt x="8" y="29"/>
                  </a:lnTo>
                  <a:lnTo>
                    <a:pt x="8" y="25"/>
                  </a:lnTo>
                  <a:lnTo>
                    <a:pt x="3" y="19"/>
                  </a:lnTo>
                  <a:lnTo>
                    <a:pt x="0" y="15"/>
                  </a:lnTo>
                  <a:lnTo>
                    <a:pt x="0" y="11"/>
                  </a:lnTo>
                  <a:lnTo>
                    <a:pt x="0" y="9"/>
                  </a:lnTo>
                  <a:lnTo>
                    <a:pt x="1" y="8"/>
                  </a:lnTo>
                  <a:lnTo>
                    <a:pt x="3" y="8"/>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7" name="Freeform 674"/>
            <p:cNvSpPr>
              <a:spLocks/>
            </p:cNvSpPr>
            <p:nvPr/>
          </p:nvSpPr>
          <p:spPr bwMode="gray">
            <a:xfrm>
              <a:off x="2778125" y="3349626"/>
              <a:ext cx="6350" cy="6350"/>
            </a:xfrm>
            <a:custGeom>
              <a:avLst/>
              <a:gdLst/>
              <a:ahLst/>
              <a:cxnLst>
                <a:cxn ang="0">
                  <a:pos x="0" y="9"/>
                </a:cxn>
                <a:cxn ang="0">
                  <a:pos x="1" y="6"/>
                </a:cxn>
                <a:cxn ang="0">
                  <a:pos x="3" y="4"/>
                </a:cxn>
                <a:cxn ang="0">
                  <a:pos x="5" y="2"/>
                </a:cxn>
                <a:cxn ang="0">
                  <a:pos x="8" y="1"/>
                </a:cxn>
                <a:cxn ang="0">
                  <a:pos x="13" y="0"/>
                </a:cxn>
                <a:cxn ang="0">
                  <a:pos x="19" y="1"/>
                </a:cxn>
                <a:cxn ang="0">
                  <a:pos x="20" y="5"/>
                </a:cxn>
                <a:cxn ang="0">
                  <a:pos x="21" y="10"/>
                </a:cxn>
                <a:cxn ang="0">
                  <a:pos x="20" y="13"/>
                </a:cxn>
                <a:cxn ang="0">
                  <a:pos x="19" y="18"/>
                </a:cxn>
                <a:cxn ang="0">
                  <a:pos x="15" y="19"/>
                </a:cxn>
                <a:cxn ang="0">
                  <a:pos x="13" y="19"/>
                </a:cxn>
                <a:cxn ang="0">
                  <a:pos x="10" y="18"/>
                </a:cxn>
                <a:cxn ang="0">
                  <a:pos x="8" y="17"/>
                </a:cxn>
                <a:cxn ang="0">
                  <a:pos x="3" y="13"/>
                </a:cxn>
                <a:cxn ang="0">
                  <a:pos x="0" y="9"/>
                </a:cxn>
              </a:cxnLst>
              <a:rect l="0" t="0" r="r" b="b"/>
              <a:pathLst>
                <a:path w="21" h="19">
                  <a:moveTo>
                    <a:pt x="0" y="9"/>
                  </a:moveTo>
                  <a:lnTo>
                    <a:pt x="1" y="6"/>
                  </a:lnTo>
                  <a:lnTo>
                    <a:pt x="3" y="4"/>
                  </a:lnTo>
                  <a:lnTo>
                    <a:pt x="5" y="2"/>
                  </a:lnTo>
                  <a:lnTo>
                    <a:pt x="8" y="1"/>
                  </a:lnTo>
                  <a:lnTo>
                    <a:pt x="13" y="0"/>
                  </a:lnTo>
                  <a:lnTo>
                    <a:pt x="19" y="1"/>
                  </a:lnTo>
                  <a:lnTo>
                    <a:pt x="20" y="5"/>
                  </a:lnTo>
                  <a:lnTo>
                    <a:pt x="21" y="10"/>
                  </a:lnTo>
                  <a:lnTo>
                    <a:pt x="20" y="13"/>
                  </a:lnTo>
                  <a:lnTo>
                    <a:pt x="19" y="18"/>
                  </a:lnTo>
                  <a:lnTo>
                    <a:pt x="15" y="19"/>
                  </a:lnTo>
                  <a:lnTo>
                    <a:pt x="13" y="19"/>
                  </a:lnTo>
                  <a:lnTo>
                    <a:pt x="10" y="18"/>
                  </a:lnTo>
                  <a:lnTo>
                    <a:pt x="8" y="17"/>
                  </a:lnTo>
                  <a:lnTo>
                    <a:pt x="3" y="13"/>
                  </a:lnTo>
                  <a:lnTo>
                    <a:pt x="0" y="9"/>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8" name="Freeform 675"/>
            <p:cNvSpPr>
              <a:spLocks/>
            </p:cNvSpPr>
            <p:nvPr/>
          </p:nvSpPr>
          <p:spPr bwMode="gray">
            <a:xfrm>
              <a:off x="2778125" y="3349626"/>
              <a:ext cx="6350" cy="6350"/>
            </a:xfrm>
            <a:custGeom>
              <a:avLst/>
              <a:gdLst/>
              <a:ahLst/>
              <a:cxnLst>
                <a:cxn ang="0">
                  <a:pos x="0" y="9"/>
                </a:cxn>
                <a:cxn ang="0">
                  <a:pos x="1" y="6"/>
                </a:cxn>
                <a:cxn ang="0">
                  <a:pos x="3" y="4"/>
                </a:cxn>
                <a:cxn ang="0">
                  <a:pos x="5" y="2"/>
                </a:cxn>
                <a:cxn ang="0">
                  <a:pos x="8" y="1"/>
                </a:cxn>
                <a:cxn ang="0">
                  <a:pos x="13" y="0"/>
                </a:cxn>
                <a:cxn ang="0">
                  <a:pos x="19" y="1"/>
                </a:cxn>
                <a:cxn ang="0">
                  <a:pos x="20" y="5"/>
                </a:cxn>
                <a:cxn ang="0">
                  <a:pos x="21" y="10"/>
                </a:cxn>
                <a:cxn ang="0">
                  <a:pos x="20" y="13"/>
                </a:cxn>
                <a:cxn ang="0">
                  <a:pos x="19" y="18"/>
                </a:cxn>
                <a:cxn ang="0">
                  <a:pos x="15" y="19"/>
                </a:cxn>
                <a:cxn ang="0">
                  <a:pos x="13" y="19"/>
                </a:cxn>
                <a:cxn ang="0">
                  <a:pos x="10" y="18"/>
                </a:cxn>
                <a:cxn ang="0">
                  <a:pos x="8" y="17"/>
                </a:cxn>
                <a:cxn ang="0">
                  <a:pos x="3" y="13"/>
                </a:cxn>
                <a:cxn ang="0">
                  <a:pos x="0" y="9"/>
                </a:cxn>
              </a:cxnLst>
              <a:rect l="0" t="0" r="r" b="b"/>
              <a:pathLst>
                <a:path w="21" h="19">
                  <a:moveTo>
                    <a:pt x="0" y="9"/>
                  </a:moveTo>
                  <a:lnTo>
                    <a:pt x="1" y="6"/>
                  </a:lnTo>
                  <a:lnTo>
                    <a:pt x="3" y="4"/>
                  </a:lnTo>
                  <a:lnTo>
                    <a:pt x="5" y="2"/>
                  </a:lnTo>
                  <a:lnTo>
                    <a:pt x="8" y="1"/>
                  </a:lnTo>
                  <a:lnTo>
                    <a:pt x="13" y="0"/>
                  </a:lnTo>
                  <a:lnTo>
                    <a:pt x="19" y="1"/>
                  </a:lnTo>
                  <a:lnTo>
                    <a:pt x="20" y="5"/>
                  </a:lnTo>
                  <a:lnTo>
                    <a:pt x="21" y="10"/>
                  </a:lnTo>
                  <a:lnTo>
                    <a:pt x="20" y="13"/>
                  </a:lnTo>
                  <a:lnTo>
                    <a:pt x="19" y="18"/>
                  </a:lnTo>
                  <a:lnTo>
                    <a:pt x="15" y="19"/>
                  </a:lnTo>
                  <a:lnTo>
                    <a:pt x="13" y="19"/>
                  </a:lnTo>
                  <a:lnTo>
                    <a:pt x="10" y="18"/>
                  </a:lnTo>
                  <a:lnTo>
                    <a:pt x="8" y="17"/>
                  </a:lnTo>
                  <a:lnTo>
                    <a:pt x="3" y="13"/>
                  </a:lnTo>
                  <a:lnTo>
                    <a:pt x="0" y="9"/>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59" name="Freeform 676"/>
            <p:cNvSpPr>
              <a:spLocks/>
            </p:cNvSpPr>
            <p:nvPr/>
          </p:nvSpPr>
          <p:spPr bwMode="gray">
            <a:xfrm>
              <a:off x="2789238" y="3349626"/>
              <a:ext cx="4763" cy="9525"/>
            </a:xfrm>
            <a:custGeom>
              <a:avLst/>
              <a:gdLst/>
              <a:ahLst/>
              <a:cxnLst>
                <a:cxn ang="0">
                  <a:pos x="0" y="3"/>
                </a:cxn>
                <a:cxn ang="0">
                  <a:pos x="1" y="1"/>
                </a:cxn>
                <a:cxn ang="0">
                  <a:pos x="1" y="0"/>
                </a:cxn>
                <a:cxn ang="0">
                  <a:pos x="7" y="5"/>
                </a:cxn>
                <a:cxn ang="0">
                  <a:pos x="12" y="11"/>
                </a:cxn>
                <a:cxn ang="0">
                  <a:pos x="16" y="14"/>
                </a:cxn>
                <a:cxn ang="0">
                  <a:pos x="18" y="18"/>
                </a:cxn>
                <a:cxn ang="0">
                  <a:pos x="19" y="21"/>
                </a:cxn>
                <a:cxn ang="0">
                  <a:pos x="17" y="26"/>
                </a:cxn>
                <a:cxn ang="0">
                  <a:pos x="16" y="27"/>
                </a:cxn>
                <a:cxn ang="0">
                  <a:pos x="14" y="28"/>
                </a:cxn>
                <a:cxn ang="0">
                  <a:pos x="8" y="23"/>
                </a:cxn>
                <a:cxn ang="0">
                  <a:pos x="3" y="18"/>
                </a:cxn>
                <a:cxn ang="0">
                  <a:pos x="1" y="13"/>
                </a:cxn>
                <a:cxn ang="0">
                  <a:pos x="0" y="10"/>
                </a:cxn>
                <a:cxn ang="0">
                  <a:pos x="0" y="6"/>
                </a:cxn>
                <a:cxn ang="0">
                  <a:pos x="0" y="3"/>
                </a:cxn>
              </a:cxnLst>
              <a:rect l="0" t="0" r="r" b="b"/>
              <a:pathLst>
                <a:path w="19" h="28">
                  <a:moveTo>
                    <a:pt x="0" y="3"/>
                  </a:moveTo>
                  <a:lnTo>
                    <a:pt x="1" y="1"/>
                  </a:lnTo>
                  <a:lnTo>
                    <a:pt x="1" y="0"/>
                  </a:lnTo>
                  <a:lnTo>
                    <a:pt x="7" y="5"/>
                  </a:lnTo>
                  <a:lnTo>
                    <a:pt x="12" y="11"/>
                  </a:lnTo>
                  <a:lnTo>
                    <a:pt x="16" y="14"/>
                  </a:lnTo>
                  <a:lnTo>
                    <a:pt x="18" y="18"/>
                  </a:lnTo>
                  <a:lnTo>
                    <a:pt x="19" y="21"/>
                  </a:lnTo>
                  <a:lnTo>
                    <a:pt x="17" y="26"/>
                  </a:lnTo>
                  <a:lnTo>
                    <a:pt x="16" y="27"/>
                  </a:lnTo>
                  <a:lnTo>
                    <a:pt x="14" y="28"/>
                  </a:lnTo>
                  <a:lnTo>
                    <a:pt x="8" y="23"/>
                  </a:lnTo>
                  <a:lnTo>
                    <a:pt x="3" y="18"/>
                  </a:lnTo>
                  <a:lnTo>
                    <a:pt x="1" y="13"/>
                  </a:lnTo>
                  <a:lnTo>
                    <a:pt x="0" y="10"/>
                  </a:lnTo>
                  <a:lnTo>
                    <a:pt x="0" y="6"/>
                  </a:lnTo>
                  <a:lnTo>
                    <a:pt x="0" y="3"/>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0" name="Freeform 677"/>
            <p:cNvSpPr>
              <a:spLocks/>
            </p:cNvSpPr>
            <p:nvPr/>
          </p:nvSpPr>
          <p:spPr bwMode="gray">
            <a:xfrm>
              <a:off x="2789238" y="3349626"/>
              <a:ext cx="4763" cy="9525"/>
            </a:xfrm>
            <a:custGeom>
              <a:avLst/>
              <a:gdLst/>
              <a:ahLst/>
              <a:cxnLst>
                <a:cxn ang="0">
                  <a:pos x="0" y="3"/>
                </a:cxn>
                <a:cxn ang="0">
                  <a:pos x="1" y="1"/>
                </a:cxn>
                <a:cxn ang="0">
                  <a:pos x="1" y="0"/>
                </a:cxn>
                <a:cxn ang="0">
                  <a:pos x="7" y="5"/>
                </a:cxn>
                <a:cxn ang="0">
                  <a:pos x="12" y="11"/>
                </a:cxn>
                <a:cxn ang="0">
                  <a:pos x="16" y="14"/>
                </a:cxn>
                <a:cxn ang="0">
                  <a:pos x="18" y="18"/>
                </a:cxn>
                <a:cxn ang="0">
                  <a:pos x="19" y="21"/>
                </a:cxn>
                <a:cxn ang="0">
                  <a:pos x="17" y="26"/>
                </a:cxn>
                <a:cxn ang="0">
                  <a:pos x="16" y="27"/>
                </a:cxn>
                <a:cxn ang="0">
                  <a:pos x="14" y="28"/>
                </a:cxn>
                <a:cxn ang="0">
                  <a:pos x="8" y="23"/>
                </a:cxn>
                <a:cxn ang="0">
                  <a:pos x="3" y="18"/>
                </a:cxn>
                <a:cxn ang="0">
                  <a:pos x="1" y="13"/>
                </a:cxn>
                <a:cxn ang="0">
                  <a:pos x="0" y="10"/>
                </a:cxn>
                <a:cxn ang="0">
                  <a:pos x="0" y="6"/>
                </a:cxn>
                <a:cxn ang="0">
                  <a:pos x="0" y="3"/>
                </a:cxn>
              </a:cxnLst>
              <a:rect l="0" t="0" r="r" b="b"/>
              <a:pathLst>
                <a:path w="19" h="28">
                  <a:moveTo>
                    <a:pt x="0" y="3"/>
                  </a:moveTo>
                  <a:lnTo>
                    <a:pt x="1" y="1"/>
                  </a:lnTo>
                  <a:lnTo>
                    <a:pt x="1" y="0"/>
                  </a:lnTo>
                  <a:lnTo>
                    <a:pt x="7" y="5"/>
                  </a:lnTo>
                  <a:lnTo>
                    <a:pt x="12" y="11"/>
                  </a:lnTo>
                  <a:lnTo>
                    <a:pt x="16" y="14"/>
                  </a:lnTo>
                  <a:lnTo>
                    <a:pt x="18" y="18"/>
                  </a:lnTo>
                  <a:lnTo>
                    <a:pt x="19" y="21"/>
                  </a:lnTo>
                  <a:lnTo>
                    <a:pt x="17" y="26"/>
                  </a:lnTo>
                  <a:lnTo>
                    <a:pt x="16" y="27"/>
                  </a:lnTo>
                  <a:lnTo>
                    <a:pt x="14" y="28"/>
                  </a:lnTo>
                  <a:lnTo>
                    <a:pt x="8" y="23"/>
                  </a:lnTo>
                  <a:lnTo>
                    <a:pt x="3" y="18"/>
                  </a:lnTo>
                  <a:lnTo>
                    <a:pt x="1" y="13"/>
                  </a:lnTo>
                  <a:lnTo>
                    <a:pt x="0" y="10"/>
                  </a:lnTo>
                  <a:lnTo>
                    <a:pt x="0" y="6"/>
                  </a:lnTo>
                  <a:lnTo>
                    <a:pt x="0" y="3"/>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1" name="Freeform 678"/>
            <p:cNvSpPr>
              <a:spLocks/>
            </p:cNvSpPr>
            <p:nvPr/>
          </p:nvSpPr>
          <p:spPr bwMode="gray">
            <a:xfrm>
              <a:off x="2797175" y="3363913"/>
              <a:ext cx="14288" cy="22225"/>
            </a:xfrm>
            <a:custGeom>
              <a:avLst/>
              <a:gdLst/>
              <a:ahLst/>
              <a:cxnLst>
                <a:cxn ang="0">
                  <a:pos x="7" y="51"/>
                </a:cxn>
                <a:cxn ang="0">
                  <a:pos x="1" y="44"/>
                </a:cxn>
                <a:cxn ang="0">
                  <a:pos x="3" y="39"/>
                </a:cxn>
                <a:cxn ang="0">
                  <a:pos x="7" y="36"/>
                </a:cxn>
                <a:cxn ang="0">
                  <a:pos x="8" y="31"/>
                </a:cxn>
                <a:cxn ang="0">
                  <a:pos x="8" y="23"/>
                </a:cxn>
                <a:cxn ang="0">
                  <a:pos x="9" y="21"/>
                </a:cxn>
                <a:cxn ang="0">
                  <a:pos x="7" y="19"/>
                </a:cxn>
                <a:cxn ang="0">
                  <a:pos x="7" y="18"/>
                </a:cxn>
                <a:cxn ang="0">
                  <a:pos x="10" y="15"/>
                </a:cxn>
                <a:cxn ang="0">
                  <a:pos x="12" y="13"/>
                </a:cxn>
                <a:cxn ang="0">
                  <a:pos x="14" y="10"/>
                </a:cxn>
                <a:cxn ang="0">
                  <a:pos x="16" y="6"/>
                </a:cxn>
                <a:cxn ang="0">
                  <a:pos x="15" y="4"/>
                </a:cxn>
                <a:cxn ang="0">
                  <a:pos x="22" y="0"/>
                </a:cxn>
                <a:cxn ang="0">
                  <a:pos x="29" y="2"/>
                </a:cxn>
                <a:cxn ang="0">
                  <a:pos x="36" y="7"/>
                </a:cxn>
                <a:cxn ang="0">
                  <a:pos x="41" y="22"/>
                </a:cxn>
                <a:cxn ang="0">
                  <a:pos x="44" y="38"/>
                </a:cxn>
                <a:cxn ang="0">
                  <a:pos x="41" y="52"/>
                </a:cxn>
                <a:cxn ang="0">
                  <a:pos x="38" y="63"/>
                </a:cxn>
                <a:cxn ang="0">
                  <a:pos x="33" y="68"/>
                </a:cxn>
                <a:cxn ang="0">
                  <a:pos x="30" y="65"/>
                </a:cxn>
                <a:cxn ang="0">
                  <a:pos x="30" y="59"/>
                </a:cxn>
                <a:cxn ang="0">
                  <a:pos x="30" y="56"/>
                </a:cxn>
                <a:cxn ang="0">
                  <a:pos x="26" y="60"/>
                </a:cxn>
                <a:cxn ang="0">
                  <a:pos x="23" y="62"/>
                </a:cxn>
                <a:cxn ang="0">
                  <a:pos x="23" y="55"/>
                </a:cxn>
                <a:cxn ang="0">
                  <a:pos x="28" y="47"/>
                </a:cxn>
                <a:cxn ang="0">
                  <a:pos x="26" y="36"/>
                </a:cxn>
                <a:cxn ang="0">
                  <a:pos x="24" y="29"/>
                </a:cxn>
                <a:cxn ang="0">
                  <a:pos x="23" y="32"/>
                </a:cxn>
                <a:cxn ang="0">
                  <a:pos x="24" y="41"/>
                </a:cxn>
                <a:cxn ang="0">
                  <a:pos x="23" y="51"/>
                </a:cxn>
                <a:cxn ang="0">
                  <a:pos x="21" y="53"/>
                </a:cxn>
                <a:cxn ang="0">
                  <a:pos x="18" y="52"/>
                </a:cxn>
                <a:cxn ang="0">
                  <a:pos x="15" y="56"/>
                </a:cxn>
                <a:cxn ang="0">
                  <a:pos x="10" y="54"/>
                </a:cxn>
              </a:cxnLst>
              <a:rect l="0" t="0" r="r" b="b"/>
              <a:pathLst>
                <a:path w="44" h="68">
                  <a:moveTo>
                    <a:pt x="9" y="53"/>
                  </a:moveTo>
                  <a:lnTo>
                    <a:pt x="7" y="51"/>
                  </a:lnTo>
                  <a:lnTo>
                    <a:pt x="4" y="47"/>
                  </a:lnTo>
                  <a:lnTo>
                    <a:pt x="1" y="44"/>
                  </a:lnTo>
                  <a:lnTo>
                    <a:pt x="0" y="41"/>
                  </a:lnTo>
                  <a:lnTo>
                    <a:pt x="3" y="39"/>
                  </a:lnTo>
                  <a:lnTo>
                    <a:pt x="5" y="38"/>
                  </a:lnTo>
                  <a:lnTo>
                    <a:pt x="7" y="36"/>
                  </a:lnTo>
                  <a:lnTo>
                    <a:pt x="8" y="33"/>
                  </a:lnTo>
                  <a:lnTo>
                    <a:pt x="8" y="31"/>
                  </a:lnTo>
                  <a:lnTo>
                    <a:pt x="7" y="28"/>
                  </a:lnTo>
                  <a:lnTo>
                    <a:pt x="8" y="23"/>
                  </a:lnTo>
                  <a:lnTo>
                    <a:pt x="9" y="22"/>
                  </a:lnTo>
                  <a:lnTo>
                    <a:pt x="9" y="21"/>
                  </a:lnTo>
                  <a:lnTo>
                    <a:pt x="8" y="20"/>
                  </a:lnTo>
                  <a:lnTo>
                    <a:pt x="7" y="19"/>
                  </a:lnTo>
                  <a:lnTo>
                    <a:pt x="7" y="18"/>
                  </a:lnTo>
                  <a:lnTo>
                    <a:pt x="7" y="18"/>
                  </a:lnTo>
                  <a:lnTo>
                    <a:pt x="8" y="16"/>
                  </a:lnTo>
                  <a:lnTo>
                    <a:pt x="10" y="15"/>
                  </a:lnTo>
                  <a:lnTo>
                    <a:pt x="14" y="15"/>
                  </a:lnTo>
                  <a:lnTo>
                    <a:pt x="12" y="13"/>
                  </a:lnTo>
                  <a:lnTo>
                    <a:pt x="8" y="11"/>
                  </a:lnTo>
                  <a:lnTo>
                    <a:pt x="14" y="10"/>
                  </a:lnTo>
                  <a:lnTo>
                    <a:pt x="20" y="8"/>
                  </a:lnTo>
                  <a:lnTo>
                    <a:pt x="16" y="6"/>
                  </a:lnTo>
                  <a:lnTo>
                    <a:pt x="14" y="5"/>
                  </a:lnTo>
                  <a:lnTo>
                    <a:pt x="15" y="4"/>
                  </a:lnTo>
                  <a:lnTo>
                    <a:pt x="17" y="0"/>
                  </a:lnTo>
                  <a:lnTo>
                    <a:pt x="22" y="0"/>
                  </a:lnTo>
                  <a:lnTo>
                    <a:pt x="25" y="0"/>
                  </a:lnTo>
                  <a:lnTo>
                    <a:pt x="29" y="2"/>
                  </a:lnTo>
                  <a:lnTo>
                    <a:pt x="31" y="3"/>
                  </a:lnTo>
                  <a:lnTo>
                    <a:pt x="36" y="7"/>
                  </a:lnTo>
                  <a:lnTo>
                    <a:pt x="39" y="14"/>
                  </a:lnTo>
                  <a:lnTo>
                    <a:pt x="41" y="22"/>
                  </a:lnTo>
                  <a:lnTo>
                    <a:pt x="44" y="30"/>
                  </a:lnTo>
                  <a:lnTo>
                    <a:pt x="44" y="38"/>
                  </a:lnTo>
                  <a:lnTo>
                    <a:pt x="42" y="47"/>
                  </a:lnTo>
                  <a:lnTo>
                    <a:pt x="41" y="52"/>
                  </a:lnTo>
                  <a:lnTo>
                    <a:pt x="40" y="57"/>
                  </a:lnTo>
                  <a:lnTo>
                    <a:pt x="38" y="63"/>
                  </a:lnTo>
                  <a:lnTo>
                    <a:pt x="36" y="67"/>
                  </a:lnTo>
                  <a:lnTo>
                    <a:pt x="33" y="68"/>
                  </a:lnTo>
                  <a:lnTo>
                    <a:pt x="31" y="68"/>
                  </a:lnTo>
                  <a:lnTo>
                    <a:pt x="30" y="65"/>
                  </a:lnTo>
                  <a:lnTo>
                    <a:pt x="30" y="62"/>
                  </a:lnTo>
                  <a:lnTo>
                    <a:pt x="30" y="59"/>
                  </a:lnTo>
                  <a:lnTo>
                    <a:pt x="30" y="57"/>
                  </a:lnTo>
                  <a:lnTo>
                    <a:pt x="30" y="56"/>
                  </a:lnTo>
                  <a:lnTo>
                    <a:pt x="29" y="56"/>
                  </a:lnTo>
                  <a:lnTo>
                    <a:pt x="26" y="60"/>
                  </a:lnTo>
                  <a:lnTo>
                    <a:pt x="25" y="61"/>
                  </a:lnTo>
                  <a:lnTo>
                    <a:pt x="23" y="62"/>
                  </a:lnTo>
                  <a:lnTo>
                    <a:pt x="21" y="61"/>
                  </a:lnTo>
                  <a:lnTo>
                    <a:pt x="23" y="55"/>
                  </a:lnTo>
                  <a:lnTo>
                    <a:pt x="25" y="52"/>
                  </a:lnTo>
                  <a:lnTo>
                    <a:pt x="28" y="47"/>
                  </a:lnTo>
                  <a:lnTo>
                    <a:pt x="28" y="40"/>
                  </a:lnTo>
                  <a:lnTo>
                    <a:pt x="26" y="36"/>
                  </a:lnTo>
                  <a:lnTo>
                    <a:pt x="25" y="30"/>
                  </a:lnTo>
                  <a:lnTo>
                    <a:pt x="24" y="29"/>
                  </a:lnTo>
                  <a:lnTo>
                    <a:pt x="23" y="29"/>
                  </a:lnTo>
                  <a:lnTo>
                    <a:pt x="23" y="32"/>
                  </a:lnTo>
                  <a:lnTo>
                    <a:pt x="23" y="37"/>
                  </a:lnTo>
                  <a:lnTo>
                    <a:pt x="24" y="41"/>
                  </a:lnTo>
                  <a:lnTo>
                    <a:pt x="24" y="48"/>
                  </a:lnTo>
                  <a:lnTo>
                    <a:pt x="23" y="51"/>
                  </a:lnTo>
                  <a:lnTo>
                    <a:pt x="23" y="53"/>
                  </a:lnTo>
                  <a:lnTo>
                    <a:pt x="21" y="53"/>
                  </a:lnTo>
                  <a:lnTo>
                    <a:pt x="18" y="51"/>
                  </a:lnTo>
                  <a:lnTo>
                    <a:pt x="18" y="52"/>
                  </a:lnTo>
                  <a:lnTo>
                    <a:pt x="16" y="56"/>
                  </a:lnTo>
                  <a:lnTo>
                    <a:pt x="15" y="56"/>
                  </a:lnTo>
                  <a:lnTo>
                    <a:pt x="13" y="55"/>
                  </a:lnTo>
                  <a:lnTo>
                    <a:pt x="10" y="54"/>
                  </a:lnTo>
                  <a:lnTo>
                    <a:pt x="9" y="53"/>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2" name="Freeform 679"/>
            <p:cNvSpPr>
              <a:spLocks/>
            </p:cNvSpPr>
            <p:nvPr/>
          </p:nvSpPr>
          <p:spPr bwMode="gray">
            <a:xfrm>
              <a:off x="2797175" y="3363913"/>
              <a:ext cx="14288" cy="22225"/>
            </a:xfrm>
            <a:custGeom>
              <a:avLst/>
              <a:gdLst/>
              <a:ahLst/>
              <a:cxnLst>
                <a:cxn ang="0">
                  <a:pos x="7" y="51"/>
                </a:cxn>
                <a:cxn ang="0">
                  <a:pos x="1" y="44"/>
                </a:cxn>
                <a:cxn ang="0">
                  <a:pos x="3" y="39"/>
                </a:cxn>
                <a:cxn ang="0">
                  <a:pos x="7" y="36"/>
                </a:cxn>
                <a:cxn ang="0">
                  <a:pos x="8" y="31"/>
                </a:cxn>
                <a:cxn ang="0">
                  <a:pos x="8" y="23"/>
                </a:cxn>
                <a:cxn ang="0">
                  <a:pos x="9" y="21"/>
                </a:cxn>
                <a:cxn ang="0">
                  <a:pos x="7" y="19"/>
                </a:cxn>
                <a:cxn ang="0">
                  <a:pos x="7" y="18"/>
                </a:cxn>
                <a:cxn ang="0">
                  <a:pos x="10" y="15"/>
                </a:cxn>
                <a:cxn ang="0">
                  <a:pos x="12" y="13"/>
                </a:cxn>
                <a:cxn ang="0">
                  <a:pos x="14" y="10"/>
                </a:cxn>
                <a:cxn ang="0">
                  <a:pos x="16" y="6"/>
                </a:cxn>
                <a:cxn ang="0">
                  <a:pos x="15" y="4"/>
                </a:cxn>
                <a:cxn ang="0">
                  <a:pos x="22" y="0"/>
                </a:cxn>
                <a:cxn ang="0">
                  <a:pos x="29" y="2"/>
                </a:cxn>
                <a:cxn ang="0">
                  <a:pos x="36" y="7"/>
                </a:cxn>
                <a:cxn ang="0">
                  <a:pos x="41" y="22"/>
                </a:cxn>
                <a:cxn ang="0">
                  <a:pos x="44" y="38"/>
                </a:cxn>
                <a:cxn ang="0">
                  <a:pos x="41" y="52"/>
                </a:cxn>
                <a:cxn ang="0">
                  <a:pos x="38" y="63"/>
                </a:cxn>
                <a:cxn ang="0">
                  <a:pos x="33" y="68"/>
                </a:cxn>
                <a:cxn ang="0">
                  <a:pos x="30" y="65"/>
                </a:cxn>
                <a:cxn ang="0">
                  <a:pos x="30" y="59"/>
                </a:cxn>
                <a:cxn ang="0">
                  <a:pos x="30" y="56"/>
                </a:cxn>
                <a:cxn ang="0">
                  <a:pos x="26" y="60"/>
                </a:cxn>
                <a:cxn ang="0">
                  <a:pos x="23" y="62"/>
                </a:cxn>
                <a:cxn ang="0">
                  <a:pos x="23" y="55"/>
                </a:cxn>
                <a:cxn ang="0">
                  <a:pos x="28" y="47"/>
                </a:cxn>
                <a:cxn ang="0">
                  <a:pos x="26" y="36"/>
                </a:cxn>
                <a:cxn ang="0">
                  <a:pos x="24" y="29"/>
                </a:cxn>
                <a:cxn ang="0">
                  <a:pos x="23" y="32"/>
                </a:cxn>
                <a:cxn ang="0">
                  <a:pos x="24" y="41"/>
                </a:cxn>
                <a:cxn ang="0">
                  <a:pos x="23" y="51"/>
                </a:cxn>
                <a:cxn ang="0">
                  <a:pos x="21" y="53"/>
                </a:cxn>
                <a:cxn ang="0">
                  <a:pos x="18" y="52"/>
                </a:cxn>
                <a:cxn ang="0">
                  <a:pos x="15" y="56"/>
                </a:cxn>
                <a:cxn ang="0">
                  <a:pos x="10" y="54"/>
                </a:cxn>
              </a:cxnLst>
              <a:rect l="0" t="0" r="r" b="b"/>
              <a:pathLst>
                <a:path w="44" h="68">
                  <a:moveTo>
                    <a:pt x="9" y="53"/>
                  </a:moveTo>
                  <a:lnTo>
                    <a:pt x="7" y="51"/>
                  </a:lnTo>
                  <a:lnTo>
                    <a:pt x="4" y="47"/>
                  </a:lnTo>
                  <a:lnTo>
                    <a:pt x="1" y="44"/>
                  </a:lnTo>
                  <a:lnTo>
                    <a:pt x="0" y="41"/>
                  </a:lnTo>
                  <a:lnTo>
                    <a:pt x="3" y="39"/>
                  </a:lnTo>
                  <a:lnTo>
                    <a:pt x="5" y="38"/>
                  </a:lnTo>
                  <a:lnTo>
                    <a:pt x="7" y="36"/>
                  </a:lnTo>
                  <a:lnTo>
                    <a:pt x="8" y="33"/>
                  </a:lnTo>
                  <a:lnTo>
                    <a:pt x="8" y="31"/>
                  </a:lnTo>
                  <a:lnTo>
                    <a:pt x="7" y="28"/>
                  </a:lnTo>
                  <a:lnTo>
                    <a:pt x="8" y="23"/>
                  </a:lnTo>
                  <a:lnTo>
                    <a:pt x="9" y="22"/>
                  </a:lnTo>
                  <a:lnTo>
                    <a:pt x="9" y="21"/>
                  </a:lnTo>
                  <a:lnTo>
                    <a:pt x="8" y="20"/>
                  </a:lnTo>
                  <a:lnTo>
                    <a:pt x="7" y="19"/>
                  </a:lnTo>
                  <a:lnTo>
                    <a:pt x="7" y="18"/>
                  </a:lnTo>
                  <a:lnTo>
                    <a:pt x="7" y="18"/>
                  </a:lnTo>
                  <a:lnTo>
                    <a:pt x="8" y="16"/>
                  </a:lnTo>
                  <a:lnTo>
                    <a:pt x="10" y="15"/>
                  </a:lnTo>
                  <a:lnTo>
                    <a:pt x="14" y="15"/>
                  </a:lnTo>
                  <a:lnTo>
                    <a:pt x="12" y="13"/>
                  </a:lnTo>
                  <a:lnTo>
                    <a:pt x="8" y="11"/>
                  </a:lnTo>
                  <a:lnTo>
                    <a:pt x="14" y="10"/>
                  </a:lnTo>
                  <a:lnTo>
                    <a:pt x="20" y="8"/>
                  </a:lnTo>
                  <a:lnTo>
                    <a:pt x="16" y="6"/>
                  </a:lnTo>
                  <a:lnTo>
                    <a:pt x="14" y="5"/>
                  </a:lnTo>
                  <a:lnTo>
                    <a:pt x="15" y="4"/>
                  </a:lnTo>
                  <a:lnTo>
                    <a:pt x="17" y="0"/>
                  </a:lnTo>
                  <a:lnTo>
                    <a:pt x="22" y="0"/>
                  </a:lnTo>
                  <a:lnTo>
                    <a:pt x="25" y="0"/>
                  </a:lnTo>
                  <a:lnTo>
                    <a:pt x="29" y="2"/>
                  </a:lnTo>
                  <a:lnTo>
                    <a:pt x="31" y="3"/>
                  </a:lnTo>
                  <a:lnTo>
                    <a:pt x="36" y="7"/>
                  </a:lnTo>
                  <a:lnTo>
                    <a:pt x="39" y="14"/>
                  </a:lnTo>
                  <a:lnTo>
                    <a:pt x="41" y="22"/>
                  </a:lnTo>
                  <a:lnTo>
                    <a:pt x="44" y="30"/>
                  </a:lnTo>
                  <a:lnTo>
                    <a:pt x="44" y="38"/>
                  </a:lnTo>
                  <a:lnTo>
                    <a:pt x="42" y="47"/>
                  </a:lnTo>
                  <a:lnTo>
                    <a:pt x="41" y="52"/>
                  </a:lnTo>
                  <a:lnTo>
                    <a:pt x="40" y="57"/>
                  </a:lnTo>
                  <a:lnTo>
                    <a:pt x="38" y="63"/>
                  </a:lnTo>
                  <a:lnTo>
                    <a:pt x="36" y="67"/>
                  </a:lnTo>
                  <a:lnTo>
                    <a:pt x="33" y="68"/>
                  </a:lnTo>
                  <a:lnTo>
                    <a:pt x="31" y="68"/>
                  </a:lnTo>
                  <a:lnTo>
                    <a:pt x="30" y="65"/>
                  </a:lnTo>
                  <a:lnTo>
                    <a:pt x="30" y="62"/>
                  </a:lnTo>
                  <a:lnTo>
                    <a:pt x="30" y="59"/>
                  </a:lnTo>
                  <a:lnTo>
                    <a:pt x="30" y="57"/>
                  </a:lnTo>
                  <a:lnTo>
                    <a:pt x="30" y="56"/>
                  </a:lnTo>
                  <a:lnTo>
                    <a:pt x="29" y="56"/>
                  </a:lnTo>
                  <a:lnTo>
                    <a:pt x="26" y="60"/>
                  </a:lnTo>
                  <a:lnTo>
                    <a:pt x="25" y="61"/>
                  </a:lnTo>
                  <a:lnTo>
                    <a:pt x="23" y="62"/>
                  </a:lnTo>
                  <a:lnTo>
                    <a:pt x="21" y="61"/>
                  </a:lnTo>
                  <a:lnTo>
                    <a:pt x="23" y="55"/>
                  </a:lnTo>
                  <a:lnTo>
                    <a:pt x="25" y="52"/>
                  </a:lnTo>
                  <a:lnTo>
                    <a:pt x="28" y="47"/>
                  </a:lnTo>
                  <a:lnTo>
                    <a:pt x="28" y="40"/>
                  </a:lnTo>
                  <a:lnTo>
                    <a:pt x="26" y="36"/>
                  </a:lnTo>
                  <a:lnTo>
                    <a:pt x="25" y="30"/>
                  </a:lnTo>
                  <a:lnTo>
                    <a:pt x="24" y="29"/>
                  </a:lnTo>
                  <a:lnTo>
                    <a:pt x="23" y="29"/>
                  </a:lnTo>
                  <a:lnTo>
                    <a:pt x="23" y="32"/>
                  </a:lnTo>
                  <a:lnTo>
                    <a:pt x="23" y="37"/>
                  </a:lnTo>
                  <a:lnTo>
                    <a:pt x="24" y="41"/>
                  </a:lnTo>
                  <a:lnTo>
                    <a:pt x="24" y="48"/>
                  </a:lnTo>
                  <a:lnTo>
                    <a:pt x="23" y="51"/>
                  </a:lnTo>
                  <a:lnTo>
                    <a:pt x="23" y="53"/>
                  </a:lnTo>
                  <a:lnTo>
                    <a:pt x="21" y="53"/>
                  </a:lnTo>
                  <a:lnTo>
                    <a:pt x="18" y="51"/>
                  </a:lnTo>
                  <a:lnTo>
                    <a:pt x="18" y="52"/>
                  </a:lnTo>
                  <a:lnTo>
                    <a:pt x="16" y="56"/>
                  </a:lnTo>
                  <a:lnTo>
                    <a:pt x="15" y="56"/>
                  </a:lnTo>
                  <a:lnTo>
                    <a:pt x="13" y="55"/>
                  </a:lnTo>
                  <a:lnTo>
                    <a:pt x="10" y="54"/>
                  </a:lnTo>
                  <a:lnTo>
                    <a:pt x="9" y="53"/>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3" name="Freeform 680"/>
            <p:cNvSpPr>
              <a:spLocks/>
            </p:cNvSpPr>
            <p:nvPr/>
          </p:nvSpPr>
          <p:spPr bwMode="gray">
            <a:xfrm>
              <a:off x="2782888" y="3352801"/>
              <a:ext cx="9525" cy="12700"/>
            </a:xfrm>
            <a:custGeom>
              <a:avLst/>
              <a:gdLst/>
              <a:ahLst/>
              <a:cxnLst>
                <a:cxn ang="0">
                  <a:pos x="3" y="14"/>
                </a:cxn>
                <a:cxn ang="0">
                  <a:pos x="5" y="8"/>
                </a:cxn>
                <a:cxn ang="0">
                  <a:pos x="8" y="4"/>
                </a:cxn>
                <a:cxn ang="0">
                  <a:pos x="11" y="2"/>
                </a:cxn>
                <a:cxn ang="0">
                  <a:pos x="13" y="0"/>
                </a:cxn>
                <a:cxn ang="0">
                  <a:pos x="15" y="0"/>
                </a:cxn>
                <a:cxn ang="0">
                  <a:pos x="18" y="0"/>
                </a:cxn>
                <a:cxn ang="0">
                  <a:pos x="19" y="4"/>
                </a:cxn>
                <a:cxn ang="0">
                  <a:pos x="18" y="7"/>
                </a:cxn>
                <a:cxn ang="0">
                  <a:pos x="16" y="10"/>
                </a:cxn>
                <a:cxn ang="0">
                  <a:pos x="14" y="14"/>
                </a:cxn>
                <a:cxn ang="0">
                  <a:pos x="23" y="16"/>
                </a:cxn>
                <a:cxn ang="0">
                  <a:pos x="32" y="19"/>
                </a:cxn>
                <a:cxn ang="0">
                  <a:pos x="30" y="23"/>
                </a:cxn>
                <a:cxn ang="0">
                  <a:pos x="30" y="25"/>
                </a:cxn>
                <a:cxn ang="0">
                  <a:pos x="30" y="27"/>
                </a:cxn>
                <a:cxn ang="0">
                  <a:pos x="30" y="30"/>
                </a:cxn>
                <a:cxn ang="0">
                  <a:pos x="30" y="33"/>
                </a:cxn>
                <a:cxn ang="0">
                  <a:pos x="31" y="35"/>
                </a:cxn>
                <a:cxn ang="0">
                  <a:pos x="31" y="37"/>
                </a:cxn>
                <a:cxn ang="0">
                  <a:pos x="30" y="37"/>
                </a:cxn>
                <a:cxn ang="0">
                  <a:pos x="30" y="37"/>
                </a:cxn>
                <a:cxn ang="0">
                  <a:pos x="28" y="35"/>
                </a:cxn>
                <a:cxn ang="0">
                  <a:pos x="24" y="37"/>
                </a:cxn>
                <a:cxn ang="0">
                  <a:pos x="18" y="37"/>
                </a:cxn>
                <a:cxn ang="0">
                  <a:pos x="16" y="32"/>
                </a:cxn>
                <a:cxn ang="0">
                  <a:pos x="18" y="31"/>
                </a:cxn>
                <a:cxn ang="0">
                  <a:pos x="16" y="30"/>
                </a:cxn>
                <a:cxn ang="0">
                  <a:pos x="13" y="26"/>
                </a:cxn>
                <a:cxn ang="0">
                  <a:pos x="8" y="25"/>
                </a:cxn>
                <a:cxn ang="0">
                  <a:pos x="6" y="25"/>
                </a:cxn>
                <a:cxn ang="0">
                  <a:pos x="4" y="24"/>
                </a:cxn>
                <a:cxn ang="0">
                  <a:pos x="3" y="22"/>
                </a:cxn>
                <a:cxn ang="0">
                  <a:pos x="2" y="19"/>
                </a:cxn>
                <a:cxn ang="0">
                  <a:pos x="0" y="17"/>
                </a:cxn>
                <a:cxn ang="0">
                  <a:pos x="2" y="16"/>
                </a:cxn>
                <a:cxn ang="0">
                  <a:pos x="3" y="14"/>
                </a:cxn>
              </a:cxnLst>
              <a:rect l="0" t="0" r="r" b="b"/>
              <a:pathLst>
                <a:path w="32" h="37">
                  <a:moveTo>
                    <a:pt x="3" y="14"/>
                  </a:moveTo>
                  <a:lnTo>
                    <a:pt x="5" y="8"/>
                  </a:lnTo>
                  <a:lnTo>
                    <a:pt x="8" y="4"/>
                  </a:lnTo>
                  <a:lnTo>
                    <a:pt x="11" y="2"/>
                  </a:lnTo>
                  <a:lnTo>
                    <a:pt x="13" y="0"/>
                  </a:lnTo>
                  <a:lnTo>
                    <a:pt x="15" y="0"/>
                  </a:lnTo>
                  <a:lnTo>
                    <a:pt x="18" y="0"/>
                  </a:lnTo>
                  <a:lnTo>
                    <a:pt x="19" y="4"/>
                  </a:lnTo>
                  <a:lnTo>
                    <a:pt x="18" y="7"/>
                  </a:lnTo>
                  <a:lnTo>
                    <a:pt x="16" y="10"/>
                  </a:lnTo>
                  <a:lnTo>
                    <a:pt x="14" y="14"/>
                  </a:lnTo>
                  <a:lnTo>
                    <a:pt x="23" y="16"/>
                  </a:lnTo>
                  <a:lnTo>
                    <a:pt x="32" y="19"/>
                  </a:lnTo>
                  <a:lnTo>
                    <a:pt x="30" y="23"/>
                  </a:lnTo>
                  <a:lnTo>
                    <a:pt x="30" y="25"/>
                  </a:lnTo>
                  <a:lnTo>
                    <a:pt x="30" y="27"/>
                  </a:lnTo>
                  <a:lnTo>
                    <a:pt x="30" y="30"/>
                  </a:lnTo>
                  <a:lnTo>
                    <a:pt x="30" y="33"/>
                  </a:lnTo>
                  <a:lnTo>
                    <a:pt x="31" y="35"/>
                  </a:lnTo>
                  <a:lnTo>
                    <a:pt x="31" y="37"/>
                  </a:lnTo>
                  <a:lnTo>
                    <a:pt x="30" y="37"/>
                  </a:lnTo>
                  <a:lnTo>
                    <a:pt x="30" y="37"/>
                  </a:lnTo>
                  <a:lnTo>
                    <a:pt x="28" y="35"/>
                  </a:lnTo>
                  <a:lnTo>
                    <a:pt x="24" y="37"/>
                  </a:lnTo>
                  <a:lnTo>
                    <a:pt x="18" y="37"/>
                  </a:lnTo>
                  <a:lnTo>
                    <a:pt x="16" y="32"/>
                  </a:lnTo>
                  <a:lnTo>
                    <a:pt x="18" y="31"/>
                  </a:lnTo>
                  <a:lnTo>
                    <a:pt x="16" y="30"/>
                  </a:lnTo>
                  <a:lnTo>
                    <a:pt x="13" y="26"/>
                  </a:lnTo>
                  <a:lnTo>
                    <a:pt x="8" y="25"/>
                  </a:lnTo>
                  <a:lnTo>
                    <a:pt x="6" y="25"/>
                  </a:lnTo>
                  <a:lnTo>
                    <a:pt x="4" y="24"/>
                  </a:lnTo>
                  <a:lnTo>
                    <a:pt x="3" y="22"/>
                  </a:lnTo>
                  <a:lnTo>
                    <a:pt x="2" y="19"/>
                  </a:lnTo>
                  <a:lnTo>
                    <a:pt x="0" y="17"/>
                  </a:lnTo>
                  <a:lnTo>
                    <a:pt x="2" y="16"/>
                  </a:lnTo>
                  <a:lnTo>
                    <a:pt x="3" y="1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4" name="Freeform 681"/>
            <p:cNvSpPr>
              <a:spLocks/>
            </p:cNvSpPr>
            <p:nvPr/>
          </p:nvSpPr>
          <p:spPr bwMode="gray">
            <a:xfrm>
              <a:off x="2782888" y="3352801"/>
              <a:ext cx="9525" cy="12700"/>
            </a:xfrm>
            <a:custGeom>
              <a:avLst/>
              <a:gdLst/>
              <a:ahLst/>
              <a:cxnLst>
                <a:cxn ang="0">
                  <a:pos x="3" y="14"/>
                </a:cxn>
                <a:cxn ang="0">
                  <a:pos x="5" y="8"/>
                </a:cxn>
                <a:cxn ang="0">
                  <a:pos x="8" y="4"/>
                </a:cxn>
                <a:cxn ang="0">
                  <a:pos x="11" y="2"/>
                </a:cxn>
                <a:cxn ang="0">
                  <a:pos x="13" y="0"/>
                </a:cxn>
                <a:cxn ang="0">
                  <a:pos x="15" y="0"/>
                </a:cxn>
                <a:cxn ang="0">
                  <a:pos x="18" y="0"/>
                </a:cxn>
                <a:cxn ang="0">
                  <a:pos x="19" y="4"/>
                </a:cxn>
                <a:cxn ang="0">
                  <a:pos x="18" y="7"/>
                </a:cxn>
                <a:cxn ang="0">
                  <a:pos x="16" y="10"/>
                </a:cxn>
                <a:cxn ang="0">
                  <a:pos x="14" y="14"/>
                </a:cxn>
                <a:cxn ang="0">
                  <a:pos x="23" y="16"/>
                </a:cxn>
                <a:cxn ang="0">
                  <a:pos x="32" y="19"/>
                </a:cxn>
                <a:cxn ang="0">
                  <a:pos x="30" y="23"/>
                </a:cxn>
                <a:cxn ang="0">
                  <a:pos x="30" y="25"/>
                </a:cxn>
                <a:cxn ang="0">
                  <a:pos x="30" y="27"/>
                </a:cxn>
                <a:cxn ang="0">
                  <a:pos x="30" y="30"/>
                </a:cxn>
                <a:cxn ang="0">
                  <a:pos x="30" y="33"/>
                </a:cxn>
                <a:cxn ang="0">
                  <a:pos x="31" y="35"/>
                </a:cxn>
                <a:cxn ang="0">
                  <a:pos x="31" y="37"/>
                </a:cxn>
                <a:cxn ang="0">
                  <a:pos x="30" y="37"/>
                </a:cxn>
                <a:cxn ang="0">
                  <a:pos x="30" y="37"/>
                </a:cxn>
                <a:cxn ang="0">
                  <a:pos x="28" y="35"/>
                </a:cxn>
                <a:cxn ang="0">
                  <a:pos x="24" y="37"/>
                </a:cxn>
                <a:cxn ang="0">
                  <a:pos x="18" y="37"/>
                </a:cxn>
                <a:cxn ang="0">
                  <a:pos x="16" y="32"/>
                </a:cxn>
                <a:cxn ang="0">
                  <a:pos x="18" y="31"/>
                </a:cxn>
                <a:cxn ang="0">
                  <a:pos x="16" y="30"/>
                </a:cxn>
                <a:cxn ang="0">
                  <a:pos x="13" y="26"/>
                </a:cxn>
                <a:cxn ang="0">
                  <a:pos x="8" y="25"/>
                </a:cxn>
                <a:cxn ang="0">
                  <a:pos x="6" y="25"/>
                </a:cxn>
                <a:cxn ang="0">
                  <a:pos x="4" y="24"/>
                </a:cxn>
                <a:cxn ang="0">
                  <a:pos x="3" y="22"/>
                </a:cxn>
                <a:cxn ang="0">
                  <a:pos x="2" y="19"/>
                </a:cxn>
                <a:cxn ang="0">
                  <a:pos x="0" y="17"/>
                </a:cxn>
                <a:cxn ang="0">
                  <a:pos x="2" y="16"/>
                </a:cxn>
                <a:cxn ang="0">
                  <a:pos x="3" y="14"/>
                </a:cxn>
              </a:cxnLst>
              <a:rect l="0" t="0" r="r" b="b"/>
              <a:pathLst>
                <a:path w="32" h="37">
                  <a:moveTo>
                    <a:pt x="3" y="14"/>
                  </a:moveTo>
                  <a:lnTo>
                    <a:pt x="5" y="8"/>
                  </a:lnTo>
                  <a:lnTo>
                    <a:pt x="8" y="4"/>
                  </a:lnTo>
                  <a:lnTo>
                    <a:pt x="11" y="2"/>
                  </a:lnTo>
                  <a:lnTo>
                    <a:pt x="13" y="0"/>
                  </a:lnTo>
                  <a:lnTo>
                    <a:pt x="15" y="0"/>
                  </a:lnTo>
                  <a:lnTo>
                    <a:pt x="18" y="0"/>
                  </a:lnTo>
                  <a:lnTo>
                    <a:pt x="19" y="4"/>
                  </a:lnTo>
                  <a:lnTo>
                    <a:pt x="18" y="7"/>
                  </a:lnTo>
                  <a:lnTo>
                    <a:pt x="16" y="10"/>
                  </a:lnTo>
                  <a:lnTo>
                    <a:pt x="14" y="14"/>
                  </a:lnTo>
                  <a:lnTo>
                    <a:pt x="23" y="16"/>
                  </a:lnTo>
                  <a:lnTo>
                    <a:pt x="32" y="19"/>
                  </a:lnTo>
                  <a:lnTo>
                    <a:pt x="30" y="23"/>
                  </a:lnTo>
                  <a:lnTo>
                    <a:pt x="30" y="25"/>
                  </a:lnTo>
                  <a:lnTo>
                    <a:pt x="30" y="27"/>
                  </a:lnTo>
                  <a:lnTo>
                    <a:pt x="30" y="30"/>
                  </a:lnTo>
                  <a:lnTo>
                    <a:pt x="30" y="33"/>
                  </a:lnTo>
                  <a:lnTo>
                    <a:pt x="31" y="35"/>
                  </a:lnTo>
                  <a:lnTo>
                    <a:pt x="31" y="37"/>
                  </a:lnTo>
                  <a:lnTo>
                    <a:pt x="30" y="37"/>
                  </a:lnTo>
                  <a:lnTo>
                    <a:pt x="30" y="37"/>
                  </a:lnTo>
                  <a:lnTo>
                    <a:pt x="28" y="35"/>
                  </a:lnTo>
                  <a:lnTo>
                    <a:pt x="24" y="37"/>
                  </a:lnTo>
                  <a:lnTo>
                    <a:pt x="18" y="37"/>
                  </a:lnTo>
                  <a:lnTo>
                    <a:pt x="16" y="32"/>
                  </a:lnTo>
                  <a:lnTo>
                    <a:pt x="18" y="31"/>
                  </a:lnTo>
                  <a:lnTo>
                    <a:pt x="16" y="30"/>
                  </a:lnTo>
                  <a:lnTo>
                    <a:pt x="13" y="26"/>
                  </a:lnTo>
                  <a:lnTo>
                    <a:pt x="8" y="25"/>
                  </a:lnTo>
                  <a:lnTo>
                    <a:pt x="6" y="25"/>
                  </a:lnTo>
                  <a:lnTo>
                    <a:pt x="4" y="24"/>
                  </a:lnTo>
                  <a:lnTo>
                    <a:pt x="3" y="22"/>
                  </a:lnTo>
                  <a:lnTo>
                    <a:pt x="2" y="19"/>
                  </a:lnTo>
                  <a:lnTo>
                    <a:pt x="0" y="17"/>
                  </a:lnTo>
                  <a:lnTo>
                    <a:pt x="2" y="16"/>
                  </a:lnTo>
                  <a:lnTo>
                    <a:pt x="3" y="1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5" name="Freeform 682"/>
            <p:cNvSpPr>
              <a:spLocks/>
            </p:cNvSpPr>
            <p:nvPr/>
          </p:nvSpPr>
          <p:spPr bwMode="gray">
            <a:xfrm>
              <a:off x="2768600" y="3352801"/>
              <a:ext cx="25400" cy="47625"/>
            </a:xfrm>
            <a:custGeom>
              <a:avLst/>
              <a:gdLst/>
              <a:ahLst/>
              <a:cxnLst>
                <a:cxn ang="0">
                  <a:pos x="2" y="0"/>
                </a:cxn>
                <a:cxn ang="0">
                  <a:pos x="13" y="2"/>
                </a:cxn>
                <a:cxn ang="0">
                  <a:pos x="17" y="1"/>
                </a:cxn>
                <a:cxn ang="0">
                  <a:pos x="24" y="1"/>
                </a:cxn>
                <a:cxn ang="0">
                  <a:pos x="26" y="8"/>
                </a:cxn>
                <a:cxn ang="0">
                  <a:pos x="26" y="23"/>
                </a:cxn>
                <a:cxn ang="0">
                  <a:pos x="35" y="28"/>
                </a:cxn>
                <a:cxn ang="0">
                  <a:pos x="46" y="33"/>
                </a:cxn>
                <a:cxn ang="0">
                  <a:pos x="55" y="49"/>
                </a:cxn>
                <a:cxn ang="0">
                  <a:pos x="60" y="64"/>
                </a:cxn>
                <a:cxn ang="0">
                  <a:pos x="70" y="74"/>
                </a:cxn>
                <a:cxn ang="0">
                  <a:pos x="74" y="81"/>
                </a:cxn>
                <a:cxn ang="0">
                  <a:pos x="55" y="68"/>
                </a:cxn>
                <a:cxn ang="0">
                  <a:pos x="51" y="76"/>
                </a:cxn>
                <a:cxn ang="0">
                  <a:pos x="64" y="78"/>
                </a:cxn>
                <a:cxn ang="0">
                  <a:pos x="62" y="83"/>
                </a:cxn>
                <a:cxn ang="0">
                  <a:pos x="60" y="85"/>
                </a:cxn>
                <a:cxn ang="0">
                  <a:pos x="73" y="88"/>
                </a:cxn>
                <a:cxn ang="0">
                  <a:pos x="70" y="104"/>
                </a:cxn>
                <a:cxn ang="0">
                  <a:pos x="79" y="99"/>
                </a:cxn>
                <a:cxn ang="0">
                  <a:pos x="82" y="106"/>
                </a:cxn>
                <a:cxn ang="0">
                  <a:pos x="78" y="115"/>
                </a:cxn>
                <a:cxn ang="0">
                  <a:pos x="74" y="123"/>
                </a:cxn>
                <a:cxn ang="0">
                  <a:pos x="82" y="120"/>
                </a:cxn>
                <a:cxn ang="0">
                  <a:pos x="83" y="127"/>
                </a:cxn>
                <a:cxn ang="0">
                  <a:pos x="81" y="132"/>
                </a:cxn>
                <a:cxn ang="0">
                  <a:pos x="82" y="134"/>
                </a:cxn>
                <a:cxn ang="0">
                  <a:pos x="83" y="142"/>
                </a:cxn>
                <a:cxn ang="0">
                  <a:pos x="78" y="148"/>
                </a:cxn>
                <a:cxn ang="0">
                  <a:pos x="68" y="142"/>
                </a:cxn>
                <a:cxn ang="0">
                  <a:pos x="64" y="138"/>
                </a:cxn>
                <a:cxn ang="0">
                  <a:pos x="64" y="127"/>
                </a:cxn>
                <a:cxn ang="0">
                  <a:pos x="63" y="122"/>
                </a:cxn>
                <a:cxn ang="0">
                  <a:pos x="60" y="127"/>
                </a:cxn>
                <a:cxn ang="0">
                  <a:pos x="58" y="127"/>
                </a:cxn>
                <a:cxn ang="0">
                  <a:pos x="54" y="126"/>
                </a:cxn>
                <a:cxn ang="0">
                  <a:pos x="57" y="116"/>
                </a:cxn>
                <a:cxn ang="0">
                  <a:pos x="50" y="114"/>
                </a:cxn>
                <a:cxn ang="0">
                  <a:pos x="50" y="102"/>
                </a:cxn>
                <a:cxn ang="0">
                  <a:pos x="50" y="100"/>
                </a:cxn>
                <a:cxn ang="0">
                  <a:pos x="47" y="108"/>
                </a:cxn>
                <a:cxn ang="0">
                  <a:pos x="37" y="102"/>
                </a:cxn>
                <a:cxn ang="0">
                  <a:pos x="34" y="99"/>
                </a:cxn>
                <a:cxn ang="0">
                  <a:pos x="29" y="96"/>
                </a:cxn>
                <a:cxn ang="0">
                  <a:pos x="23" y="97"/>
                </a:cxn>
                <a:cxn ang="0">
                  <a:pos x="19" y="90"/>
                </a:cxn>
                <a:cxn ang="0">
                  <a:pos x="24" y="89"/>
                </a:cxn>
                <a:cxn ang="0">
                  <a:pos x="27" y="83"/>
                </a:cxn>
                <a:cxn ang="0">
                  <a:pos x="26" y="74"/>
                </a:cxn>
                <a:cxn ang="0">
                  <a:pos x="32" y="67"/>
                </a:cxn>
                <a:cxn ang="0">
                  <a:pos x="29" y="66"/>
                </a:cxn>
                <a:cxn ang="0">
                  <a:pos x="16" y="68"/>
                </a:cxn>
                <a:cxn ang="0">
                  <a:pos x="13" y="63"/>
                </a:cxn>
                <a:cxn ang="0">
                  <a:pos x="16" y="55"/>
                </a:cxn>
                <a:cxn ang="0">
                  <a:pos x="24" y="50"/>
                </a:cxn>
                <a:cxn ang="0">
                  <a:pos x="21" y="39"/>
                </a:cxn>
                <a:cxn ang="0">
                  <a:pos x="19" y="24"/>
                </a:cxn>
                <a:cxn ang="0">
                  <a:pos x="14" y="16"/>
                </a:cxn>
                <a:cxn ang="0">
                  <a:pos x="0" y="13"/>
                </a:cxn>
              </a:cxnLst>
              <a:rect l="0" t="0" r="r" b="b"/>
              <a:pathLst>
                <a:path w="83" h="148">
                  <a:moveTo>
                    <a:pt x="2" y="4"/>
                  </a:moveTo>
                  <a:lnTo>
                    <a:pt x="1" y="1"/>
                  </a:lnTo>
                  <a:lnTo>
                    <a:pt x="2" y="0"/>
                  </a:lnTo>
                  <a:lnTo>
                    <a:pt x="5" y="0"/>
                  </a:lnTo>
                  <a:lnTo>
                    <a:pt x="9" y="1"/>
                  </a:lnTo>
                  <a:lnTo>
                    <a:pt x="13" y="2"/>
                  </a:lnTo>
                  <a:lnTo>
                    <a:pt x="14" y="3"/>
                  </a:lnTo>
                  <a:lnTo>
                    <a:pt x="15" y="3"/>
                  </a:lnTo>
                  <a:lnTo>
                    <a:pt x="17" y="1"/>
                  </a:lnTo>
                  <a:lnTo>
                    <a:pt x="19" y="1"/>
                  </a:lnTo>
                  <a:lnTo>
                    <a:pt x="22" y="1"/>
                  </a:lnTo>
                  <a:lnTo>
                    <a:pt x="24" y="1"/>
                  </a:lnTo>
                  <a:lnTo>
                    <a:pt x="25" y="3"/>
                  </a:lnTo>
                  <a:lnTo>
                    <a:pt x="26" y="6"/>
                  </a:lnTo>
                  <a:lnTo>
                    <a:pt x="26" y="8"/>
                  </a:lnTo>
                  <a:lnTo>
                    <a:pt x="27" y="13"/>
                  </a:lnTo>
                  <a:lnTo>
                    <a:pt x="27" y="18"/>
                  </a:lnTo>
                  <a:lnTo>
                    <a:pt x="26" y="23"/>
                  </a:lnTo>
                  <a:lnTo>
                    <a:pt x="27" y="26"/>
                  </a:lnTo>
                  <a:lnTo>
                    <a:pt x="30" y="28"/>
                  </a:lnTo>
                  <a:lnTo>
                    <a:pt x="35" y="28"/>
                  </a:lnTo>
                  <a:lnTo>
                    <a:pt x="40" y="29"/>
                  </a:lnTo>
                  <a:lnTo>
                    <a:pt x="43" y="31"/>
                  </a:lnTo>
                  <a:lnTo>
                    <a:pt x="46" y="33"/>
                  </a:lnTo>
                  <a:lnTo>
                    <a:pt x="49" y="35"/>
                  </a:lnTo>
                  <a:lnTo>
                    <a:pt x="52" y="42"/>
                  </a:lnTo>
                  <a:lnTo>
                    <a:pt x="55" y="49"/>
                  </a:lnTo>
                  <a:lnTo>
                    <a:pt x="56" y="57"/>
                  </a:lnTo>
                  <a:lnTo>
                    <a:pt x="59" y="64"/>
                  </a:lnTo>
                  <a:lnTo>
                    <a:pt x="60" y="64"/>
                  </a:lnTo>
                  <a:lnTo>
                    <a:pt x="62" y="63"/>
                  </a:lnTo>
                  <a:lnTo>
                    <a:pt x="66" y="67"/>
                  </a:lnTo>
                  <a:lnTo>
                    <a:pt x="70" y="74"/>
                  </a:lnTo>
                  <a:lnTo>
                    <a:pt x="74" y="78"/>
                  </a:lnTo>
                  <a:lnTo>
                    <a:pt x="75" y="81"/>
                  </a:lnTo>
                  <a:lnTo>
                    <a:pt x="74" y="81"/>
                  </a:lnTo>
                  <a:lnTo>
                    <a:pt x="67" y="77"/>
                  </a:lnTo>
                  <a:lnTo>
                    <a:pt x="62" y="72"/>
                  </a:lnTo>
                  <a:lnTo>
                    <a:pt x="55" y="68"/>
                  </a:lnTo>
                  <a:lnTo>
                    <a:pt x="55" y="69"/>
                  </a:lnTo>
                  <a:lnTo>
                    <a:pt x="55" y="72"/>
                  </a:lnTo>
                  <a:lnTo>
                    <a:pt x="51" y="76"/>
                  </a:lnTo>
                  <a:lnTo>
                    <a:pt x="48" y="82"/>
                  </a:lnTo>
                  <a:lnTo>
                    <a:pt x="56" y="80"/>
                  </a:lnTo>
                  <a:lnTo>
                    <a:pt x="64" y="78"/>
                  </a:lnTo>
                  <a:lnTo>
                    <a:pt x="65" y="81"/>
                  </a:lnTo>
                  <a:lnTo>
                    <a:pt x="64" y="82"/>
                  </a:lnTo>
                  <a:lnTo>
                    <a:pt x="62" y="83"/>
                  </a:lnTo>
                  <a:lnTo>
                    <a:pt x="59" y="83"/>
                  </a:lnTo>
                  <a:lnTo>
                    <a:pt x="58" y="84"/>
                  </a:lnTo>
                  <a:lnTo>
                    <a:pt x="60" y="85"/>
                  </a:lnTo>
                  <a:lnTo>
                    <a:pt x="66" y="85"/>
                  </a:lnTo>
                  <a:lnTo>
                    <a:pt x="70" y="86"/>
                  </a:lnTo>
                  <a:lnTo>
                    <a:pt x="73" y="88"/>
                  </a:lnTo>
                  <a:lnTo>
                    <a:pt x="76" y="92"/>
                  </a:lnTo>
                  <a:lnTo>
                    <a:pt x="73" y="98"/>
                  </a:lnTo>
                  <a:lnTo>
                    <a:pt x="70" y="104"/>
                  </a:lnTo>
                  <a:lnTo>
                    <a:pt x="73" y="102"/>
                  </a:lnTo>
                  <a:lnTo>
                    <a:pt x="76" y="101"/>
                  </a:lnTo>
                  <a:lnTo>
                    <a:pt x="79" y="99"/>
                  </a:lnTo>
                  <a:lnTo>
                    <a:pt x="82" y="97"/>
                  </a:lnTo>
                  <a:lnTo>
                    <a:pt x="82" y="101"/>
                  </a:lnTo>
                  <a:lnTo>
                    <a:pt x="82" y="106"/>
                  </a:lnTo>
                  <a:lnTo>
                    <a:pt x="82" y="109"/>
                  </a:lnTo>
                  <a:lnTo>
                    <a:pt x="80" y="114"/>
                  </a:lnTo>
                  <a:lnTo>
                    <a:pt x="78" y="115"/>
                  </a:lnTo>
                  <a:lnTo>
                    <a:pt x="76" y="118"/>
                  </a:lnTo>
                  <a:lnTo>
                    <a:pt x="73" y="122"/>
                  </a:lnTo>
                  <a:lnTo>
                    <a:pt x="74" y="123"/>
                  </a:lnTo>
                  <a:lnTo>
                    <a:pt x="76" y="122"/>
                  </a:lnTo>
                  <a:lnTo>
                    <a:pt x="80" y="121"/>
                  </a:lnTo>
                  <a:lnTo>
                    <a:pt x="82" y="120"/>
                  </a:lnTo>
                  <a:lnTo>
                    <a:pt x="83" y="121"/>
                  </a:lnTo>
                  <a:lnTo>
                    <a:pt x="83" y="123"/>
                  </a:lnTo>
                  <a:lnTo>
                    <a:pt x="83" y="127"/>
                  </a:lnTo>
                  <a:lnTo>
                    <a:pt x="82" y="131"/>
                  </a:lnTo>
                  <a:lnTo>
                    <a:pt x="82" y="132"/>
                  </a:lnTo>
                  <a:lnTo>
                    <a:pt x="81" y="132"/>
                  </a:lnTo>
                  <a:lnTo>
                    <a:pt x="80" y="131"/>
                  </a:lnTo>
                  <a:lnTo>
                    <a:pt x="80" y="130"/>
                  </a:lnTo>
                  <a:lnTo>
                    <a:pt x="82" y="134"/>
                  </a:lnTo>
                  <a:lnTo>
                    <a:pt x="83" y="138"/>
                  </a:lnTo>
                  <a:lnTo>
                    <a:pt x="83" y="140"/>
                  </a:lnTo>
                  <a:lnTo>
                    <a:pt x="83" y="142"/>
                  </a:lnTo>
                  <a:lnTo>
                    <a:pt x="81" y="146"/>
                  </a:lnTo>
                  <a:lnTo>
                    <a:pt x="80" y="148"/>
                  </a:lnTo>
                  <a:lnTo>
                    <a:pt x="78" y="148"/>
                  </a:lnTo>
                  <a:lnTo>
                    <a:pt x="74" y="148"/>
                  </a:lnTo>
                  <a:lnTo>
                    <a:pt x="71" y="147"/>
                  </a:lnTo>
                  <a:lnTo>
                    <a:pt x="68" y="142"/>
                  </a:lnTo>
                  <a:lnTo>
                    <a:pt x="67" y="139"/>
                  </a:lnTo>
                  <a:lnTo>
                    <a:pt x="65" y="139"/>
                  </a:lnTo>
                  <a:lnTo>
                    <a:pt x="64" y="138"/>
                  </a:lnTo>
                  <a:lnTo>
                    <a:pt x="65" y="135"/>
                  </a:lnTo>
                  <a:lnTo>
                    <a:pt x="65" y="131"/>
                  </a:lnTo>
                  <a:lnTo>
                    <a:pt x="64" y="127"/>
                  </a:lnTo>
                  <a:lnTo>
                    <a:pt x="64" y="123"/>
                  </a:lnTo>
                  <a:lnTo>
                    <a:pt x="64" y="122"/>
                  </a:lnTo>
                  <a:lnTo>
                    <a:pt x="63" y="122"/>
                  </a:lnTo>
                  <a:lnTo>
                    <a:pt x="62" y="123"/>
                  </a:lnTo>
                  <a:lnTo>
                    <a:pt x="60" y="125"/>
                  </a:lnTo>
                  <a:lnTo>
                    <a:pt x="60" y="127"/>
                  </a:lnTo>
                  <a:lnTo>
                    <a:pt x="59" y="130"/>
                  </a:lnTo>
                  <a:lnTo>
                    <a:pt x="59" y="130"/>
                  </a:lnTo>
                  <a:lnTo>
                    <a:pt x="58" y="127"/>
                  </a:lnTo>
                  <a:lnTo>
                    <a:pt x="56" y="126"/>
                  </a:lnTo>
                  <a:lnTo>
                    <a:pt x="55" y="126"/>
                  </a:lnTo>
                  <a:lnTo>
                    <a:pt x="54" y="126"/>
                  </a:lnTo>
                  <a:lnTo>
                    <a:pt x="51" y="123"/>
                  </a:lnTo>
                  <a:lnTo>
                    <a:pt x="56" y="118"/>
                  </a:lnTo>
                  <a:lnTo>
                    <a:pt x="57" y="116"/>
                  </a:lnTo>
                  <a:lnTo>
                    <a:pt x="54" y="115"/>
                  </a:lnTo>
                  <a:lnTo>
                    <a:pt x="51" y="115"/>
                  </a:lnTo>
                  <a:lnTo>
                    <a:pt x="50" y="114"/>
                  </a:lnTo>
                  <a:lnTo>
                    <a:pt x="50" y="110"/>
                  </a:lnTo>
                  <a:lnTo>
                    <a:pt x="50" y="107"/>
                  </a:lnTo>
                  <a:lnTo>
                    <a:pt x="50" y="102"/>
                  </a:lnTo>
                  <a:lnTo>
                    <a:pt x="50" y="100"/>
                  </a:lnTo>
                  <a:lnTo>
                    <a:pt x="50" y="100"/>
                  </a:lnTo>
                  <a:lnTo>
                    <a:pt x="50" y="100"/>
                  </a:lnTo>
                  <a:lnTo>
                    <a:pt x="49" y="104"/>
                  </a:lnTo>
                  <a:lnTo>
                    <a:pt x="48" y="107"/>
                  </a:lnTo>
                  <a:lnTo>
                    <a:pt x="47" y="108"/>
                  </a:lnTo>
                  <a:lnTo>
                    <a:pt x="44" y="106"/>
                  </a:lnTo>
                  <a:lnTo>
                    <a:pt x="42" y="102"/>
                  </a:lnTo>
                  <a:lnTo>
                    <a:pt x="37" y="102"/>
                  </a:lnTo>
                  <a:lnTo>
                    <a:pt x="30" y="104"/>
                  </a:lnTo>
                  <a:lnTo>
                    <a:pt x="32" y="100"/>
                  </a:lnTo>
                  <a:lnTo>
                    <a:pt x="34" y="99"/>
                  </a:lnTo>
                  <a:lnTo>
                    <a:pt x="35" y="98"/>
                  </a:lnTo>
                  <a:lnTo>
                    <a:pt x="34" y="96"/>
                  </a:lnTo>
                  <a:lnTo>
                    <a:pt x="29" y="96"/>
                  </a:lnTo>
                  <a:lnTo>
                    <a:pt x="25" y="97"/>
                  </a:lnTo>
                  <a:lnTo>
                    <a:pt x="24" y="97"/>
                  </a:lnTo>
                  <a:lnTo>
                    <a:pt x="23" y="97"/>
                  </a:lnTo>
                  <a:lnTo>
                    <a:pt x="21" y="96"/>
                  </a:lnTo>
                  <a:lnTo>
                    <a:pt x="18" y="92"/>
                  </a:lnTo>
                  <a:lnTo>
                    <a:pt x="19" y="90"/>
                  </a:lnTo>
                  <a:lnTo>
                    <a:pt x="22" y="89"/>
                  </a:lnTo>
                  <a:lnTo>
                    <a:pt x="23" y="89"/>
                  </a:lnTo>
                  <a:lnTo>
                    <a:pt x="24" y="89"/>
                  </a:lnTo>
                  <a:lnTo>
                    <a:pt x="26" y="89"/>
                  </a:lnTo>
                  <a:lnTo>
                    <a:pt x="31" y="88"/>
                  </a:lnTo>
                  <a:lnTo>
                    <a:pt x="27" y="83"/>
                  </a:lnTo>
                  <a:lnTo>
                    <a:pt x="26" y="81"/>
                  </a:lnTo>
                  <a:lnTo>
                    <a:pt x="25" y="78"/>
                  </a:lnTo>
                  <a:lnTo>
                    <a:pt x="26" y="74"/>
                  </a:lnTo>
                  <a:lnTo>
                    <a:pt x="29" y="72"/>
                  </a:lnTo>
                  <a:lnTo>
                    <a:pt x="32" y="68"/>
                  </a:lnTo>
                  <a:lnTo>
                    <a:pt x="32" y="67"/>
                  </a:lnTo>
                  <a:lnTo>
                    <a:pt x="33" y="67"/>
                  </a:lnTo>
                  <a:lnTo>
                    <a:pt x="32" y="66"/>
                  </a:lnTo>
                  <a:lnTo>
                    <a:pt x="29" y="66"/>
                  </a:lnTo>
                  <a:lnTo>
                    <a:pt x="25" y="67"/>
                  </a:lnTo>
                  <a:lnTo>
                    <a:pt x="21" y="68"/>
                  </a:lnTo>
                  <a:lnTo>
                    <a:pt x="16" y="68"/>
                  </a:lnTo>
                  <a:lnTo>
                    <a:pt x="13" y="67"/>
                  </a:lnTo>
                  <a:lnTo>
                    <a:pt x="13" y="65"/>
                  </a:lnTo>
                  <a:lnTo>
                    <a:pt x="13" y="63"/>
                  </a:lnTo>
                  <a:lnTo>
                    <a:pt x="14" y="59"/>
                  </a:lnTo>
                  <a:lnTo>
                    <a:pt x="14" y="57"/>
                  </a:lnTo>
                  <a:lnTo>
                    <a:pt x="16" y="55"/>
                  </a:lnTo>
                  <a:lnTo>
                    <a:pt x="18" y="55"/>
                  </a:lnTo>
                  <a:lnTo>
                    <a:pt x="22" y="52"/>
                  </a:lnTo>
                  <a:lnTo>
                    <a:pt x="24" y="50"/>
                  </a:lnTo>
                  <a:lnTo>
                    <a:pt x="24" y="47"/>
                  </a:lnTo>
                  <a:lnTo>
                    <a:pt x="24" y="43"/>
                  </a:lnTo>
                  <a:lnTo>
                    <a:pt x="21" y="39"/>
                  </a:lnTo>
                  <a:lnTo>
                    <a:pt x="19" y="34"/>
                  </a:lnTo>
                  <a:lnTo>
                    <a:pt x="19" y="29"/>
                  </a:lnTo>
                  <a:lnTo>
                    <a:pt x="19" y="24"/>
                  </a:lnTo>
                  <a:lnTo>
                    <a:pt x="18" y="19"/>
                  </a:lnTo>
                  <a:lnTo>
                    <a:pt x="16" y="17"/>
                  </a:lnTo>
                  <a:lnTo>
                    <a:pt x="14" y="16"/>
                  </a:lnTo>
                  <a:lnTo>
                    <a:pt x="11" y="16"/>
                  </a:lnTo>
                  <a:lnTo>
                    <a:pt x="7" y="16"/>
                  </a:lnTo>
                  <a:lnTo>
                    <a:pt x="0" y="13"/>
                  </a:lnTo>
                  <a:lnTo>
                    <a:pt x="1" y="9"/>
                  </a:lnTo>
                  <a:lnTo>
                    <a:pt x="2" y="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6" name="Freeform 683"/>
            <p:cNvSpPr>
              <a:spLocks/>
            </p:cNvSpPr>
            <p:nvPr/>
          </p:nvSpPr>
          <p:spPr bwMode="gray">
            <a:xfrm>
              <a:off x="2768600" y="3352801"/>
              <a:ext cx="25400" cy="47625"/>
            </a:xfrm>
            <a:custGeom>
              <a:avLst/>
              <a:gdLst/>
              <a:ahLst/>
              <a:cxnLst>
                <a:cxn ang="0">
                  <a:pos x="2" y="0"/>
                </a:cxn>
                <a:cxn ang="0">
                  <a:pos x="13" y="2"/>
                </a:cxn>
                <a:cxn ang="0">
                  <a:pos x="17" y="1"/>
                </a:cxn>
                <a:cxn ang="0">
                  <a:pos x="24" y="1"/>
                </a:cxn>
                <a:cxn ang="0">
                  <a:pos x="26" y="8"/>
                </a:cxn>
                <a:cxn ang="0">
                  <a:pos x="26" y="23"/>
                </a:cxn>
                <a:cxn ang="0">
                  <a:pos x="35" y="28"/>
                </a:cxn>
                <a:cxn ang="0">
                  <a:pos x="46" y="33"/>
                </a:cxn>
                <a:cxn ang="0">
                  <a:pos x="55" y="49"/>
                </a:cxn>
                <a:cxn ang="0">
                  <a:pos x="60" y="64"/>
                </a:cxn>
                <a:cxn ang="0">
                  <a:pos x="70" y="74"/>
                </a:cxn>
                <a:cxn ang="0">
                  <a:pos x="74" y="81"/>
                </a:cxn>
                <a:cxn ang="0">
                  <a:pos x="55" y="68"/>
                </a:cxn>
                <a:cxn ang="0">
                  <a:pos x="51" y="76"/>
                </a:cxn>
                <a:cxn ang="0">
                  <a:pos x="64" y="78"/>
                </a:cxn>
                <a:cxn ang="0">
                  <a:pos x="62" y="83"/>
                </a:cxn>
                <a:cxn ang="0">
                  <a:pos x="60" y="85"/>
                </a:cxn>
                <a:cxn ang="0">
                  <a:pos x="73" y="88"/>
                </a:cxn>
                <a:cxn ang="0">
                  <a:pos x="70" y="104"/>
                </a:cxn>
                <a:cxn ang="0">
                  <a:pos x="79" y="99"/>
                </a:cxn>
                <a:cxn ang="0">
                  <a:pos x="82" y="106"/>
                </a:cxn>
                <a:cxn ang="0">
                  <a:pos x="78" y="115"/>
                </a:cxn>
                <a:cxn ang="0">
                  <a:pos x="74" y="123"/>
                </a:cxn>
                <a:cxn ang="0">
                  <a:pos x="82" y="120"/>
                </a:cxn>
                <a:cxn ang="0">
                  <a:pos x="83" y="127"/>
                </a:cxn>
                <a:cxn ang="0">
                  <a:pos x="81" y="132"/>
                </a:cxn>
                <a:cxn ang="0">
                  <a:pos x="82" y="134"/>
                </a:cxn>
                <a:cxn ang="0">
                  <a:pos x="83" y="142"/>
                </a:cxn>
                <a:cxn ang="0">
                  <a:pos x="78" y="148"/>
                </a:cxn>
                <a:cxn ang="0">
                  <a:pos x="68" y="142"/>
                </a:cxn>
                <a:cxn ang="0">
                  <a:pos x="64" y="138"/>
                </a:cxn>
                <a:cxn ang="0">
                  <a:pos x="64" y="127"/>
                </a:cxn>
                <a:cxn ang="0">
                  <a:pos x="63" y="122"/>
                </a:cxn>
                <a:cxn ang="0">
                  <a:pos x="60" y="127"/>
                </a:cxn>
                <a:cxn ang="0">
                  <a:pos x="58" y="127"/>
                </a:cxn>
                <a:cxn ang="0">
                  <a:pos x="54" y="126"/>
                </a:cxn>
                <a:cxn ang="0">
                  <a:pos x="57" y="116"/>
                </a:cxn>
                <a:cxn ang="0">
                  <a:pos x="50" y="114"/>
                </a:cxn>
                <a:cxn ang="0">
                  <a:pos x="50" y="102"/>
                </a:cxn>
                <a:cxn ang="0">
                  <a:pos x="50" y="100"/>
                </a:cxn>
                <a:cxn ang="0">
                  <a:pos x="47" y="108"/>
                </a:cxn>
                <a:cxn ang="0">
                  <a:pos x="37" y="102"/>
                </a:cxn>
                <a:cxn ang="0">
                  <a:pos x="34" y="99"/>
                </a:cxn>
                <a:cxn ang="0">
                  <a:pos x="29" y="96"/>
                </a:cxn>
                <a:cxn ang="0">
                  <a:pos x="23" y="97"/>
                </a:cxn>
                <a:cxn ang="0">
                  <a:pos x="19" y="90"/>
                </a:cxn>
                <a:cxn ang="0">
                  <a:pos x="24" y="89"/>
                </a:cxn>
                <a:cxn ang="0">
                  <a:pos x="27" y="83"/>
                </a:cxn>
                <a:cxn ang="0">
                  <a:pos x="26" y="74"/>
                </a:cxn>
                <a:cxn ang="0">
                  <a:pos x="32" y="67"/>
                </a:cxn>
                <a:cxn ang="0">
                  <a:pos x="29" y="66"/>
                </a:cxn>
                <a:cxn ang="0">
                  <a:pos x="16" y="68"/>
                </a:cxn>
                <a:cxn ang="0">
                  <a:pos x="13" y="63"/>
                </a:cxn>
                <a:cxn ang="0">
                  <a:pos x="16" y="55"/>
                </a:cxn>
                <a:cxn ang="0">
                  <a:pos x="24" y="50"/>
                </a:cxn>
                <a:cxn ang="0">
                  <a:pos x="21" y="39"/>
                </a:cxn>
                <a:cxn ang="0">
                  <a:pos x="19" y="24"/>
                </a:cxn>
                <a:cxn ang="0">
                  <a:pos x="14" y="16"/>
                </a:cxn>
                <a:cxn ang="0">
                  <a:pos x="0" y="13"/>
                </a:cxn>
              </a:cxnLst>
              <a:rect l="0" t="0" r="r" b="b"/>
              <a:pathLst>
                <a:path w="83" h="148">
                  <a:moveTo>
                    <a:pt x="2" y="4"/>
                  </a:moveTo>
                  <a:lnTo>
                    <a:pt x="1" y="1"/>
                  </a:lnTo>
                  <a:lnTo>
                    <a:pt x="2" y="0"/>
                  </a:lnTo>
                  <a:lnTo>
                    <a:pt x="5" y="0"/>
                  </a:lnTo>
                  <a:lnTo>
                    <a:pt x="9" y="1"/>
                  </a:lnTo>
                  <a:lnTo>
                    <a:pt x="13" y="2"/>
                  </a:lnTo>
                  <a:lnTo>
                    <a:pt x="14" y="3"/>
                  </a:lnTo>
                  <a:lnTo>
                    <a:pt x="15" y="3"/>
                  </a:lnTo>
                  <a:lnTo>
                    <a:pt x="17" y="1"/>
                  </a:lnTo>
                  <a:lnTo>
                    <a:pt x="19" y="1"/>
                  </a:lnTo>
                  <a:lnTo>
                    <a:pt x="22" y="1"/>
                  </a:lnTo>
                  <a:lnTo>
                    <a:pt x="24" y="1"/>
                  </a:lnTo>
                  <a:lnTo>
                    <a:pt x="25" y="3"/>
                  </a:lnTo>
                  <a:lnTo>
                    <a:pt x="26" y="6"/>
                  </a:lnTo>
                  <a:lnTo>
                    <a:pt x="26" y="8"/>
                  </a:lnTo>
                  <a:lnTo>
                    <a:pt x="27" y="13"/>
                  </a:lnTo>
                  <a:lnTo>
                    <a:pt x="27" y="18"/>
                  </a:lnTo>
                  <a:lnTo>
                    <a:pt x="26" y="23"/>
                  </a:lnTo>
                  <a:lnTo>
                    <a:pt x="27" y="26"/>
                  </a:lnTo>
                  <a:lnTo>
                    <a:pt x="30" y="28"/>
                  </a:lnTo>
                  <a:lnTo>
                    <a:pt x="35" y="28"/>
                  </a:lnTo>
                  <a:lnTo>
                    <a:pt x="40" y="29"/>
                  </a:lnTo>
                  <a:lnTo>
                    <a:pt x="43" y="31"/>
                  </a:lnTo>
                  <a:lnTo>
                    <a:pt x="46" y="33"/>
                  </a:lnTo>
                  <a:lnTo>
                    <a:pt x="49" y="35"/>
                  </a:lnTo>
                  <a:lnTo>
                    <a:pt x="52" y="42"/>
                  </a:lnTo>
                  <a:lnTo>
                    <a:pt x="55" y="49"/>
                  </a:lnTo>
                  <a:lnTo>
                    <a:pt x="56" y="57"/>
                  </a:lnTo>
                  <a:lnTo>
                    <a:pt x="59" y="64"/>
                  </a:lnTo>
                  <a:lnTo>
                    <a:pt x="60" y="64"/>
                  </a:lnTo>
                  <a:lnTo>
                    <a:pt x="62" y="63"/>
                  </a:lnTo>
                  <a:lnTo>
                    <a:pt x="66" y="67"/>
                  </a:lnTo>
                  <a:lnTo>
                    <a:pt x="70" y="74"/>
                  </a:lnTo>
                  <a:lnTo>
                    <a:pt x="74" y="78"/>
                  </a:lnTo>
                  <a:lnTo>
                    <a:pt x="75" y="81"/>
                  </a:lnTo>
                  <a:lnTo>
                    <a:pt x="74" y="81"/>
                  </a:lnTo>
                  <a:lnTo>
                    <a:pt x="67" y="77"/>
                  </a:lnTo>
                  <a:lnTo>
                    <a:pt x="62" y="72"/>
                  </a:lnTo>
                  <a:lnTo>
                    <a:pt x="55" y="68"/>
                  </a:lnTo>
                  <a:lnTo>
                    <a:pt x="55" y="69"/>
                  </a:lnTo>
                  <a:lnTo>
                    <a:pt x="55" y="72"/>
                  </a:lnTo>
                  <a:lnTo>
                    <a:pt x="51" y="76"/>
                  </a:lnTo>
                  <a:lnTo>
                    <a:pt x="48" y="82"/>
                  </a:lnTo>
                  <a:lnTo>
                    <a:pt x="56" y="80"/>
                  </a:lnTo>
                  <a:lnTo>
                    <a:pt x="64" y="78"/>
                  </a:lnTo>
                  <a:lnTo>
                    <a:pt x="65" y="81"/>
                  </a:lnTo>
                  <a:lnTo>
                    <a:pt x="64" y="82"/>
                  </a:lnTo>
                  <a:lnTo>
                    <a:pt x="62" y="83"/>
                  </a:lnTo>
                  <a:lnTo>
                    <a:pt x="59" y="83"/>
                  </a:lnTo>
                  <a:lnTo>
                    <a:pt x="58" y="84"/>
                  </a:lnTo>
                  <a:lnTo>
                    <a:pt x="60" y="85"/>
                  </a:lnTo>
                  <a:lnTo>
                    <a:pt x="66" y="85"/>
                  </a:lnTo>
                  <a:lnTo>
                    <a:pt x="70" y="86"/>
                  </a:lnTo>
                  <a:lnTo>
                    <a:pt x="73" y="88"/>
                  </a:lnTo>
                  <a:lnTo>
                    <a:pt x="76" y="92"/>
                  </a:lnTo>
                  <a:lnTo>
                    <a:pt x="73" y="98"/>
                  </a:lnTo>
                  <a:lnTo>
                    <a:pt x="70" y="104"/>
                  </a:lnTo>
                  <a:lnTo>
                    <a:pt x="73" y="102"/>
                  </a:lnTo>
                  <a:lnTo>
                    <a:pt x="76" y="101"/>
                  </a:lnTo>
                  <a:lnTo>
                    <a:pt x="79" y="99"/>
                  </a:lnTo>
                  <a:lnTo>
                    <a:pt x="82" y="97"/>
                  </a:lnTo>
                  <a:lnTo>
                    <a:pt x="82" y="101"/>
                  </a:lnTo>
                  <a:lnTo>
                    <a:pt x="82" y="106"/>
                  </a:lnTo>
                  <a:lnTo>
                    <a:pt x="82" y="109"/>
                  </a:lnTo>
                  <a:lnTo>
                    <a:pt x="80" y="114"/>
                  </a:lnTo>
                  <a:lnTo>
                    <a:pt x="78" y="115"/>
                  </a:lnTo>
                  <a:lnTo>
                    <a:pt x="76" y="118"/>
                  </a:lnTo>
                  <a:lnTo>
                    <a:pt x="73" y="122"/>
                  </a:lnTo>
                  <a:lnTo>
                    <a:pt x="74" y="123"/>
                  </a:lnTo>
                  <a:lnTo>
                    <a:pt x="76" y="122"/>
                  </a:lnTo>
                  <a:lnTo>
                    <a:pt x="80" y="121"/>
                  </a:lnTo>
                  <a:lnTo>
                    <a:pt x="82" y="120"/>
                  </a:lnTo>
                  <a:lnTo>
                    <a:pt x="83" y="121"/>
                  </a:lnTo>
                  <a:lnTo>
                    <a:pt x="83" y="123"/>
                  </a:lnTo>
                  <a:lnTo>
                    <a:pt x="83" y="127"/>
                  </a:lnTo>
                  <a:lnTo>
                    <a:pt x="82" y="131"/>
                  </a:lnTo>
                  <a:lnTo>
                    <a:pt x="82" y="132"/>
                  </a:lnTo>
                  <a:lnTo>
                    <a:pt x="81" y="132"/>
                  </a:lnTo>
                  <a:lnTo>
                    <a:pt x="80" y="131"/>
                  </a:lnTo>
                  <a:lnTo>
                    <a:pt x="80" y="130"/>
                  </a:lnTo>
                  <a:lnTo>
                    <a:pt x="82" y="134"/>
                  </a:lnTo>
                  <a:lnTo>
                    <a:pt x="83" y="138"/>
                  </a:lnTo>
                  <a:lnTo>
                    <a:pt x="83" y="140"/>
                  </a:lnTo>
                  <a:lnTo>
                    <a:pt x="83" y="142"/>
                  </a:lnTo>
                  <a:lnTo>
                    <a:pt x="81" y="146"/>
                  </a:lnTo>
                  <a:lnTo>
                    <a:pt x="80" y="148"/>
                  </a:lnTo>
                  <a:lnTo>
                    <a:pt x="78" y="148"/>
                  </a:lnTo>
                  <a:lnTo>
                    <a:pt x="74" y="148"/>
                  </a:lnTo>
                  <a:lnTo>
                    <a:pt x="71" y="147"/>
                  </a:lnTo>
                  <a:lnTo>
                    <a:pt x="68" y="142"/>
                  </a:lnTo>
                  <a:lnTo>
                    <a:pt x="67" y="139"/>
                  </a:lnTo>
                  <a:lnTo>
                    <a:pt x="65" y="139"/>
                  </a:lnTo>
                  <a:lnTo>
                    <a:pt x="64" y="138"/>
                  </a:lnTo>
                  <a:lnTo>
                    <a:pt x="65" y="135"/>
                  </a:lnTo>
                  <a:lnTo>
                    <a:pt x="65" y="131"/>
                  </a:lnTo>
                  <a:lnTo>
                    <a:pt x="64" y="127"/>
                  </a:lnTo>
                  <a:lnTo>
                    <a:pt x="64" y="123"/>
                  </a:lnTo>
                  <a:lnTo>
                    <a:pt x="64" y="122"/>
                  </a:lnTo>
                  <a:lnTo>
                    <a:pt x="63" y="122"/>
                  </a:lnTo>
                  <a:lnTo>
                    <a:pt x="62" y="123"/>
                  </a:lnTo>
                  <a:lnTo>
                    <a:pt x="60" y="125"/>
                  </a:lnTo>
                  <a:lnTo>
                    <a:pt x="60" y="127"/>
                  </a:lnTo>
                  <a:lnTo>
                    <a:pt x="59" y="130"/>
                  </a:lnTo>
                  <a:lnTo>
                    <a:pt x="59" y="130"/>
                  </a:lnTo>
                  <a:lnTo>
                    <a:pt x="58" y="127"/>
                  </a:lnTo>
                  <a:lnTo>
                    <a:pt x="56" y="126"/>
                  </a:lnTo>
                  <a:lnTo>
                    <a:pt x="55" y="126"/>
                  </a:lnTo>
                  <a:lnTo>
                    <a:pt x="54" y="126"/>
                  </a:lnTo>
                  <a:lnTo>
                    <a:pt x="51" y="123"/>
                  </a:lnTo>
                  <a:lnTo>
                    <a:pt x="56" y="118"/>
                  </a:lnTo>
                  <a:lnTo>
                    <a:pt x="57" y="116"/>
                  </a:lnTo>
                  <a:lnTo>
                    <a:pt x="54" y="115"/>
                  </a:lnTo>
                  <a:lnTo>
                    <a:pt x="51" y="115"/>
                  </a:lnTo>
                  <a:lnTo>
                    <a:pt x="50" y="114"/>
                  </a:lnTo>
                  <a:lnTo>
                    <a:pt x="50" y="110"/>
                  </a:lnTo>
                  <a:lnTo>
                    <a:pt x="50" y="107"/>
                  </a:lnTo>
                  <a:lnTo>
                    <a:pt x="50" y="102"/>
                  </a:lnTo>
                  <a:lnTo>
                    <a:pt x="50" y="100"/>
                  </a:lnTo>
                  <a:lnTo>
                    <a:pt x="50" y="100"/>
                  </a:lnTo>
                  <a:lnTo>
                    <a:pt x="50" y="100"/>
                  </a:lnTo>
                  <a:lnTo>
                    <a:pt x="49" y="104"/>
                  </a:lnTo>
                  <a:lnTo>
                    <a:pt x="48" y="107"/>
                  </a:lnTo>
                  <a:lnTo>
                    <a:pt x="47" y="108"/>
                  </a:lnTo>
                  <a:lnTo>
                    <a:pt x="44" y="106"/>
                  </a:lnTo>
                  <a:lnTo>
                    <a:pt x="42" y="102"/>
                  </a:lnTo>
                  <a:lnTo>
                    <a:pt x="37" y="102"/>
                  </a:lnTo>
                  <a:lnTo>
                    <a:pt x="30" y="104"/>
                  </a:lnTo>
                  <a:lnTo>
                    <a:pt x="32" y="100"/>
                  </a:lnTo>
                  <a:lnTo>
                    <a:pt x="34" y="99"/>
                  </a:lnTo>
                  <a:lnTo>
                    <a:pt x="35" y="98"/>
                  </a:lnTo>
                  <a:lnTo>
                    <a:pt x="34" y="96"/>
                  </a:lnTo>
                  <a:lnTo>
                    <a:pt x="29" y="96"/>
                  </a:lnTo>
                  <a:lnTo>
                    <a:pt x="25" y="97"/>
                  </a:lnTo>
                  <a:lnTo>
                    <a:pt x="24" y="97"/>
                  </a:lnTo>
                  <a:lnTo>
                    <a:pt x="23" y="97"/>
                  </a:lnTo>
                  <a:lnTo>
                    <a:pt x="21" y="96"/>
                  </a:lnTo>
                  <a:lnTo>
                    <a:pt x="18" y="92"/>
                  </a:lnTo>
                  <a:lnTo>
                    <a:pt x="19" y="90"/>
                  </a:lnTo>
                  <a:lnTo>
                    <a:pt x="22" y="89"/>
                  </a:lnTo>
                  <a:lnTo>
                    <a:pt x="23" y="89"/>
                  </a:lnTo>
                  <a:lnTo>
                    <a:pt x="24" y="89"/>
                  </a:lnTo>
                  <a:lnTo>
                    <a:pt x="26" y="89"/>
                  </a:lnTo>
                  <a:lnTo>
                    <a:pt x="31" y="88"/>
                  </a:lnTo>
                  <a:lnTo>
                    <a:pt x="27" y="83"/>
                  </a:lnTo>
                  <a:lnTo>
                    <a:pt x="26" y="81"/>
                  </a:lnTo>
                  <a:lnTo>
                    <a:pt x="25" y="78"/>
                  </a:lnTo>
                  <a:lnTo>
                    <a:pt x="26" y="74"/>
                  </a:lnTo>
                  <a:lnTo>
                    <a:pt x="29" y="72"/>
                  </a:lnTo>
                  <a:lnTo>
                    <a:pt x="32" y="68"/>
                  </a:lnTo>
                  <a:lnTo>
                    <a:pt x="32" y="67"/>
                  </a:lnTo>
                  <a:lnTo>
                    <a:pt x="33" y="67"/>
                  </a:lnTo>
                  <a:lnTo>
                    <a:pt x="32" y="66"/>
                  </a:lnTo>
                  <a:lnTo>
                    <a:pt x="29" y="66"/>
                  </a:lnTo>
                  <a:lnTo>
                    <a:pt x="25" y="67"/>
                  </a:lnTo>
                  <a:lnTo>
                    <a:pt x="21" y="68"/>
                  </a:lnTo>
                  <a:lnTo>
                    <a:pt x="16" y="68"/>
                  </a:lnTo>
                  <a:lnTo>
                    <a:pt x="13" y="67"/>
                  </a:lnTo>
                  <a:lnTo>
                    <a:pt x="13" y="65"/>
                  </a:lnTo>
                  <a:lnTo>
                    <a:pt x="13" y="63"/>
                  </a:lnTo>
                  <a:lnTo>
                    <a:pt x="14" y="59"/>
                  </a:lnTo>
                  <a:lnTo>
                    <a:pt x="14" y="57"/>
                  </a:lnTo>
                  <a:lnTo>
                    <a:pt x="16" y="55"/>
                  </a:lnTo>
                  <a:lnTo>
                    <a:pt x="18" y="55"/>
                  </a:lnTo>
                  <a:lnTo>
                    <a:pt x="22" y="52"/>
                  </a:lnTo>
                  <a:lnTo>
                    <a:pt x="24" y="50"/>
                  </a:lnTo>
                  <a:lnTo>
                    <a:pt x="24" y="47"/>
                  </a:lnTo>
                  <a:lnTo>
                    <a:pt x="24" y="43"/>
                  </a:lnTo>
                  <a:lnTo>
                    <a:pt x="21" y="39"/>
                  </a:lnTo>
                  <a:lnTo>
                    <a:pt x="19" y="34"/>
                  </a:lnTo>
                  <a:lnTo>
                    <a:pt x="19" y="29"/>
                  </a:lnTo>
                  <a:lnTo>
                    <a:pt x="19" y="24"/>
                  </a:lnTo>
                  <a:lnTo>
                    <a:pt x="18" y="19"/>
                  </a:lnTo>
                  <a:lnTo>
                    <a:pt x="16" y="17"/>
                  </a:lnTo>
                  <a:lnTo>
                    <a:pt x="14" y="16"/>
                  </a:lnTo>
                  <a:lnTo>
                    <a:pt x="11" y="16"/>
                  </a:lnTo>
                  <a:lnTo>
                    <a:pt x="7" y="16"/>
                  </a:lnTo>
                  <a:lnTo>
                    <a:pt x="0" y="13"/>
                  </a:lnTo>
                  <a:lnTo>
                    <a:pt x="1" y="9"/>
                  </a:lnTo>
                  <a:lnTo>
                    <a:pt x="2" y="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7" name="Freeform 684"/>
            <p:cNvSpPr>
              <a:spLocks/>
            </p:cNvSpPr>
            <p:nvPr/>
          </p:nvSpPr>
          <p:spPr bwMode="gray">
            <a:xfrm>
              <a:off x="2774950" y="3384551"/>
              <a:ext cx="7938" cy="15875"/>
            </a:xfrm>
            <a:custGeom>
              <a:avLst/>
              <a:gdLst/>
              <a:ahLst/>
              <a:cxnLst>
                <a:cxn ang="0">
                  <a:pos x="10" y="35"/>
                </a:cxn>
                <a:cxn ang="0">
                  <a:pos x="4" y="26"/>
                </a:cxn>
                <a:cxn ang="0">
                  <a:pos x="0" y="17"/>
                </a:cxn>
                <a:cxn ang="0">
                  <a:pos x="2" y="14"/>
                </a:cxn>
                <a:cxn ang="0">
                  <a:pos x="2" y="12"/>
                </a:cxn>
                <a:cxn ang="0">
                  <a:pos x="1" y="12"/>
                </a:cxn>
                <a:cxn ang="0">
                  <a:pos x="0" y="10"/>
                </a:cxn>
                <a:cxn ang="0">
                  <a:pos x="0" y="7"/>
                </a:cxn>
                <a:cxn ang="0">
                  <a:pos x="0" y="4"/>
                </a:cxn>
                <a:cxn ang="0">
                  <a:pos x="2" y="1"/>
                </a:cxn>
                <a:cxn ang="0">
                  <a:pos x="4" y="0"/>
                </a:cxn>
                <a:cxn ang="0">
                  <a:pos x="6" y="4"/>
                </a:cxn>
                <a:cxn ang="0">
                  <a:pos x="8" y="7"/>
                </a:cxn>
                <a:cxn ang="0">
                  <a:pos x="10" y="9"/>
                </a:cxn>
                <a:cxn ang="0">
                  <a:pos x="11" y="12"/>
                </a:cxn>
                <a:cxn ang="0">
                  <a:pos x="12" y="15"/>
                </a:cxn>
                <a:cxn ang="0">
                  <a:pos x="12" y="17"/>
                </a:cxn>
                <a:cxn ang="0">
                  <a:pos x="10" y="15"/>
                </a:cxn>
                <a:cxn ang="0">
                  <a:pos x="6" y="13"/>
                </a:cxn>
                <a:cxn ang="0">
                  <a:pos x="6" y="14"/>
                </a:cxn>
                <a:cxn ang="0">
                  <a:pos x="6" y="15"/>
                </a:cxn>
                <a:cxn ang="0">
                  <a:pos x="9" y="16"/>
                </a:cxn>
                <a:cxn ang="0">
                  <a:pos x="8" y="18"/>
                </a:cxn>
                <a:cxn ang="0">
                  <a:pos x="14" y="29"/>
                </a:cxn>
                <a:cxn ang="0">
                  <a:pos x="22" y="38"/>
                </a:cxn>
                <a:cxn ang="0">
                  <a:pos x="23" y="41"/>
                </a:cxn>
                <a:cxn ang="0">
                  <a:pos x="23" y="46"/>
                </a:cxn>
                <a:cxn ang="0">
                  <a:pos x="26" y="47"/>
                </a:cxn>
                <a:cxn ang="0">
                  <a:pos x="26" y="48"/>
                </a:cxn>
                <a:cxn ang="0">
                  <a:pos x="27" y="50"/>
                </a:cxn>
                <a:cxn ang="0">
                  <a:pos x="27" y="51"/>
                </a:cxn>
                <a:cxn ang="0">
                  <a:pos x="21" y="49"/>
                </a:cxn>
                <a:cxn ang="0">
                  <a:pos x="18" y="47"/>
                </a:cxn>
                <a:cxn ang="0">
                  <a:pos x="16" y="42"/>
                </a:cxn>
                <a:cxn ang="0">
                  <a:pos x="12" y="38"/>
                </a:cxn>
                <a:cxn ang="0">
                  <a:pos x="11" y="37"/>
                </a:cxn>
                <a:cxn ang="0">
                  <a:pos x="10" y="37"/>
                </a:cxn>
                <a:cxn ang="0">
                  <a:pos x="10" y="37"/>
                </a:cxn>
                <a:cxn ang="0">
                  <a:pos x="10" y="35"/>
                </a:cxn>
              </a:cxnLst>
              <a:rect l="0" t="0" r="r" b="b"/>
              <a:pathLst>
                <a:path w="27" h="51">
                  <a:moveTo>
                    <a:pt x="10" y="35"/>
                  </a:moveTo>
                  <a:lnTo>
                    <a:pt x="4" y="26"/>
                  </a:lnTo>
                  <a:lnTo>
                    <a:pt x="0" y="17"/>
                  </a:lnTo>
                  <a:lnTo>
                    <a:pt x="2" y="14"/>
                  </a:lnTo>
                  <a:lnTo>
                    <a:pt x="2" y="12"/>
                  </a:lnTo>
                  <a:lnTo>
                    <a:pt x="1" y="12"/>
                  </a:lnTo>
                  <a:lnTo>
                    <a:pt x="0" y="10"/>
                  </a:lnTo>
                  <a:lnTo>
                    <a:pt x="0" y="7"/>
                  </a:lnTo>
                  <a:lnTo>
                    <a:pt x="0" y="4"/>
                  </a:lnTo>
                  <a:lnTo>
                    <a:pt x="2" y="1"/>
                  </a:lnTo>
                  <a:lnTo>
                    <a:pt x="4" y="0"/>
                  </a:lnTo>
                  <a:lnTo>
                    <a:pt x="6" y="4"/>
                  </a:lnTo>
                  <a:lnTo>
                    <a:pt x="8" y="7"/>
                  </a:lnTo>
                  <a:lnTo>
                    <a:pt x="10" y="9"/>
                  </a:lnTo>
                  <a:lnTo>
                    <a:pt x="11" y="12"/>
                  </a:lnTo>
                  <a:lnTo>
                    <a:pt x="12" y="15"/>
                  </a:lnTo>
                  <a:lnTo>
                    <a:pt x="12" y="17"/>
                  </a:lnTo>
                  <a:lnTo>
                    <a:pt x="10" y="15"/>
                  </a:lnTo>
                  <a:lnTo>
                    <a:pt x="6" y="13"/>
                  </a:lnTo>
                  <a:lnTo>
                    <a:pt x="6" y="14"/>
                  </a:lnTo>
                  <a:lnTo>
                    <a:pt x="6" y="15"/>
                  </a:lnTo>
                  <a:lnTo>
                    <a:pt x="9" y="16"/>
                  </a:lnTo>
                  <a:lnTo>
                    <a:pt x="8" y="18"/>
                  </a:lnTo>
                  <a:lnTo>
                    <a:pt x="14" y="29"/>
                  </a:lnTo>
                  <a:lnTo>
                    <a:pt x="22" y="38"/>
                  </a:lnTo>
                  <a:lnTo>
                    <a:pt x="23" y="41"/>
                  </a:lnTo>
                  <a:lnTo>
                    <a:pt x="23" y="46"/>
                  </a:lnTo>
                  <a:lnTo>
                    <a:pt x="26" y="47"/>
                  </a:lnTo>
                  <a:lnTo>
                    <a:pt x="26" y="48"/>
                  </a:lnTo>
                  <a:lnTo>
                    <a:pt x="27" y="50"/>
                  </a:lnTo>
                  <a:lnTo>
                    <a:pt x="27" y="51"/>
                  </a:lnTo>
                  <a:lnTo>
                    <a:pt x="21" y="49"/>
                  </a:lnTo>
                  <a:lnTo>
                    <a:pt x="18" y="47"/>
                  </a:lnTo>
                  <a:lnTo>
                    <a:pt x="16" y="42"/>
                  </a:lnTo>
                  <a:lnTo>
                    <a:pt x="12" y="38"/>
                  </a:lnTo>
                  <a:lnTo>
                    <a:pt x="11" y="37"/>
                  </a:lnTo>
                  <a:lnTo>
                    <a:pt x="10" y="37"/>
                  </a:lnTo>
                  <a:lnTo>
                    <a:pt x="10" y="37"/>
                  </a:lnTo>
                  <a:lnTo>
                    <a:pt x="10" y="35"/>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8" name="Freeform 685"/>
            <p:cNvSpPr>
              <a:spLocks/>
            </p:cNvSpPr>
            <p:nvPr/>
          </p:nvSpPr>
          <p:spPr bwMode="gray">
            <a:xfrm>
              <a:off x="2774950" y="3384551"/>
              <a:ext cx="7938" cy="15875"/>
            </a:xfrm>
            <a:custGeom>
              <a:avLst/>
              <a:gdLst/>
              <a:ahLst/>
              <a:cxnLst>
                <a:cxn ang="0">
                  <a:pos x="10" y="35"/>
                </a:cxn>
                <a:cxn ang="0">
                  <a:pos x="4" y="26"/>
                </a:cxn>
                <a:cxn ang="0">
                  <a:pos x="0" y="17"/>
                </a:cxn>
                <a:cxn ang="0">
                  <a:pos x="2" y="14"/>
                </a:cxn>
                <a:cxn ang="0">
                  <a:pos x="2" y="12"/>
                </a:cxn>
                <a:cxn ang="0">
                  <a:pos x="1" y="12"/>
                </a:cxn>
                <a:cxn ang="0">
                  <a:pos x="0" y="10"/>
                </a:cxn>
                <a:cxn ang="0">
                  <a:pos x="0" y="7"/>
                </a:cxn>
                <a:cxn ang="0">
                  <a:pos x="0" y="4"/>
                </a:cxn>
                <a:cxn ang="0">
                  <a:pos x="2" y="1"/>
                </a:cxn>
                <a:cxn ang="0">
                  <a:pos x="4" y="0"/>
                </a:cxn>
                <a:cxn ang="0">
                  <a:pos x="6" y="4"/>
                </a:cxn>
                <a:cxn ang="0">
                  <a:pos x="8" y="7"/>
                </a:cxn>
                <a:cxn ang="0">
                  <a:pos x="10" y="9"/>
                </a:cxn>
                <a:cxn ang="0">
                  <a:pos x="11" y="12"/>
                </a:cxn>
                <a:cxn ang="0">
                  <a:pos x="12" y="15"/>
                </a:cxn>
                <a:cxn ang="0">
                  <a:pos x="12" y="17"/>
                </a:cxn>
                <a:cxn ang="0">
                  <a:pos x="10" y="15"/>
                </a:cxn>
                <a:cxn ang="0">
                  <a:pos x="6" y="13"/>
                </a:cxn>
                <a:cxn ang="0">
                  <a:pos x="6" y="14"/>
                </a:cxn>
                <a:cxn ang="0">
                  <a:pos x="6" y="15"/>
                </a:cxn>
                <a:cxn ang="0">
                  <a:pos x="9" y="16"/>
                </a:cxn>
                <a:cxn ang="0">
                  <a:pos x="8" y="18"/>
                </a:cxn>
                <a:cxn ang="0">
                  <a:pos x="14" y="29"/>
                </a:cxn>
                <a:cxn ang="0">
                  <a:pos x="22" y="38"/>
                </a:cxn>
                <a:cxn ang="0">
                  <a:pos x="23" y="41"/>
                </a:cxn>
                <a:cxn ang="0">
                  <a:pos x="23" y="46"/>
                </a:cxn>
                <a:cxn ang="0">
                  <a:pos x="26" y="47"/>
                </a:cxn>
                <a:cxn ang="0">
                  <a:pos x="26" y="48"/>
                </a:cxn>
                <a:cxn ang="0">
                  <a:pos x="27" y="50"/>
                </a:cxn>
                <a:cxn ang="0">
                  <a:pos x="27" y="51"/>
                </a:cxn>
                <a:cxn ang="0">
                  <a:pos x="21" y="49"/>
                </a:cxn>
                <a:cxn ang="0">
                  <a:pos x="18" y="47"/>
                </a:cxn>
                <a:cxn ang="0">
                  <a:pos x="16" y="42"/>
                </a:cxn>
                <a:cxn ang="0">
                  <a:pos x="12" y="38"/>
                </a:cxn>
                <a:cxn ang="0">
                  <a:pos x="11" y="37"/>
                </a:cxn>
                <a:cxn ang="0">
                  <a:pos x="10" y="37"/>
                </a:cxn>
                <a:cxn ang="0">
                  <a:pos x="10" y="37"/>
                </a:cxn>
                <a:cxn ang="0">
                  <a:pos x="10" y="35"/>
                </a:cxn>
              </a:cxnLst>
              <a:rect l="0" t="0" r="r" b="b"/>
              <a:pathLst>
                <a:path w="27" h="51">
                  <a:moveTo>
                    <a:pt x="10" y="35"/>
                  </a:moveTo>
                  <a:lnTo>
                    <a:pt x="4" y="26"/>
                  </a:lnTo>
                  <a:lnTo>
                    <a:pt x="0" y="17"/>
                  </a:lnTo>
                  <a:lnTo>
                    <a:pt x="2" y="14"/>
                  </a:lnTo>
                  <a:lnTo>
                    <a:pt x="2" y="12"/>
                  </a:lnTo>
                  <a:lnTo>
                    <a:pt x="1" y="12"/>
                  </a:lnTo>
                  <a:lnTo>
                    <a:pt x="0" y="10"/>
                  </a:lnTo>
                  <a:lnTo>
                    <a:pt x="0" y="7"/>
                  </a:lnTo>
                  <a:lnTo>
                    <a:pt x="0" y="4"/>
                  </a:lnTo>
                  <a:lnTo>
                    <a:pt x="2" y="1"/>
                  </a:lnTo>
                  <a:lnTo>
                    <a:pt x="4" y="0"/>
                  </a:lnTo>
                  <a:lnTo>
                    <a:pt x="6" y="4"/>
                  </a:lnTo>
                  <a:lnTo>
                    <a:pt x="8" y="7"/>
                  </a:lnTo>
                  <a:lnTo>
                    <a:pt x="10" y="9"/>
                  </a:lnTo>
                  <a:lnTo>
                    <a:pt x="11" y="12"/>
                  </a:lnTo>
                  <a:lnTo>
                    <a:pt x="12" y="15"/>
                  </a:lnTo>
                  <a:lnTo>
                    <a:pt x="12" y="17"/>
                  </a:lnTo>
                  <a:lnTo>
                    <a:pt x="10" y="15"/>
                  </a:lnTo>
                  <a:lnTo>
                    <a:pt x="6" y="13"/>
                  </a:lnTo>
                  <a:lnTo>
                    <a:pt x="6" y="14"/>
                  </a:lnTo>
                  <a:lnTo>
                    <a:pt x="6" y="15"/>
                  </a:lnTo>
                  <a:lnTo>
                    <a:pt x="9" y="16"/>
                  </a:lnTo>
                  <a:lnTo>
                    <a:pt x="8" y="18"/>
                  </a:lnTo>
                  <a:lnTo>
                    <a:pt x="14" y="29"/>
                  </a:lnTo>
                  <a:lnTo>
                    <a:pt x="22" y="38"/>
                  </a:lnTo>
                  <a:lnTo>
                    <a:pt x="23" y="41"/>
                  </a:lnTo>
                  <a:lnTo>
                    <a:pt x="23" y="46"/>
                  </a:lnTo>
                  <a:lnTo>
                    <a:pt x="26" y="47"/>
                  </a:lnTo>
                  <a:lnTo>
                    <a:pt x="26" y="48"/>
                  </a:lnTo>
                  <a:lnTo>
                    <a:pt x="27" y="50"/>
                  </a:lnTo>
                  <a:lnTo>
                    <a:pt x="27" y="51"/>
                  </a:lnTo>
                  <a:lnTo>
                    <a:pt x="21" y="49"/>
                  </a:lnTo>
                  <a:lnTo>
                    <a:pt x="18" y="47"/>
                  </a:lnTo>
                  <a:lnTo>
                    <a:pt x="16" y="42"/>
                  </a:lnTo>
                  <a:lnTo>
                    <a:pt x="12" y="38"/>
                  </a:lnTo>
                  <a:lnTo>
                    <a:pt x="11" y="37"/>
                  </a:lnTo>
                  <a:lnTo>
                    <a:pt x="10" y="37"/>
                  </a:lnTo>
                  <a:lnTo>
                    <a:pt x="10" y="37"/>
                  </a:lnTo>
                  <a:lnTo>
                    <a:pt x="10" y="35"/>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69" name="Freeform 686"/>
            <p:cNvSpPr>
              <a:spLocks/>
            </p:cNvSpPr>
            <p:nvPr/>
          </p:nvSpPr>
          <p:spPr bwMode="gray">
            <a:xfrm>
              <a:off x="2765425" y="3359151"/>
              <a:ext cx="7938" cy="6350"/>
            </a:xfrm>
            <a:custGeom>
              <a:avLst/>
              <a:gdLst/>
              <a:ahLst/>
              <a:cxnLst>
                <a:cxn ang="0">
                  <a:pos x="25" y="14"/>
                </a:cxn>
                <a:cxn ang="0">
                  <a:pos x="18" y="14"/>
                </a:cxn>
                <a:cxn ang="0">
                  <a:pos x="11" y="17"/>
                </a:cxn>
                <a:cxn ang="0">
                  <a:pos x="8" y="19"/>
                </a:cxn>
                <a:cxn ang="0">
                  <a:pos x="5" y="22"/>
                </a:cxn>
                <a:cxn ang="0">
                  <a:pos x="3" y="22"/>
                </a:cxn>
                <a:cxn ang="0">
                  <a:pos x="2" y="22"/>
                </a:cxn>
                <a:cxn ang="0">
                  <a:pos x="1" y="21"/>
                </a:cxn>
                <a:cxn ang="0">
                  <a:pos x="0" y="18"/>
                </a:cxn>
                <a:cxn ang="0">
                  <a:pos x="2" y="14"/>
                </a:cxn>
                <a:cxn ang="0">
                  <a:pos x="4" y="10"/>
                </a:cxn>
                <a:cxn ang="0">
                  <a:pos x="9" y="8"/>
                </a:cxn>
                <a:cxn ang="0">
                  <a:pos x="13" y="7"/>
                </a:cxn>
                <a:cxn ang="0">
                  <a:pos x="15" y="6"/>
                </a:cxn>
                <a:cxn ang="0">
                  <a:pos x="16" y="6"/>
                </a:cxn>
                <a:cxn ang="0">
                  <a:pos x="13" y="5"/>
                </a:cxn>
                <a:cxn ang="0">
                  <a:pos x="11" y="5"/>
                </a:cxn>
                <a:cxn ang="0">
                  <a:pos x="10" y="3"/>
                </a:cxn>
                <a:cxn ang="0">
                  <a:pos x="9" y="1"/>
                </a:cxn>
                <a:cxn ang="0">
                  <a:pos x="13" y="0"/>
                </a:cxn>
                <a:cxn ang="0">
                  <a:pos x="20" y="0"/>
                </a:cxn>
                <a:cxn ang="0">
                  <a:pos x="23" y="1"/>
                </a:cxn>
                <a:cxn ang="0">
                  <a:pos x="26" y="2"/>
                </a:cxn>
                <a:cxn ang="0">
                  <a:pos x="27" y="5"/>
                </a:cxn>
                <a:cxn ang="0">
                  <a:pos x="27" y="7"/>
                </a:cxn>
                <a:cxn ang="0">
                  <a:pos x="26" y="10"/>
                </a:cxn>
                <a:cxn ang="0">
                  <a:pos x="25" y="14"/>
                </a:cxn>
                <a:cxn ang="0">
                  <a:pos x="25" y="14"/>
                </a:cxn>
                <a:cxn ang="0">
                  <a:pos x="25" y="14"/>
                </a:cxn>
              </a:cxnLst>
              <a:rect l="0" t="0" r="r" b="b"/>
              <a:pathLst>
                <a:path w="27" h="22">
                  <a:moveTo>
                    <a:pt x="25" y="14"/>
                  </a:moveTo>
                  <a:lnTo>
                    <a:pt x="18" y="14"/>
                  </a:lnTo>
                  <a:lnTo>
                    <a:pt x="11" y="17"/>
                  </a:lnTo>
                  <a:lnTo>
                    <a:pt x="8" y="19"/>
                  </a:lnTo>
                  <a:lnTo>
                    <a:pt x="5" y="22"/>
                  </a:lnTo>
                  <a:lnTo>
                    <a:pt x="3" y="22"/>
                  </a:lnTo>
                  <a:lnTo>
                    <a:pt x="2" y="22"/>
                  </a:lnTo>
                  <a:lnTo>
                    <a:pt x="1" y="21"/>
                  </a:lnTo>
                  <a:lnTo>
                    <a:pt x="0" y="18"/>
                  </a:lnTo>
                  <a:lnTo>
                    <a:pt x="2" y="14"/>
                  </a:lnTo>
                  <a:lnTo>
                    <a:pt x="4" y="10"/>
                  </a:lnTo>
                  <a:lnTo>
                    <a:pt x="9" y="8"/>
                  </a:lnTo>
                  <a:lnTo>
                    <a:pt x="13" y="7"/>
                  </a:lnTo>
                  <a:lnTo>
                    <a:pt x="15" y="6"/>
                  </a:lnTo>
                  <a:lnTo>
                    <a:pt x="16" y="6"/>
                  </a:lnTo>
                  <a:lnTo>
                    <a:pt x="13" y="5"/>
                  </a:lnTo>
                  <a:lnTo>
                    <a:pt x="11" y="5"/>
                  </a:lnTo>
                  <a:lnTo>
                    <a:pt x="10" y="3"/>
                  </a:lnTo>
                  <a:lnTo>
                    <a:pt x="9" y="1"/>
                  </a:lnTo>
                  <a:lnTo>
                    <a:pt x="13" y="0"/>
                  </a:lnTo>
                  <a:lnTo>
                    <a:pt x="20" y="0"/>
                  </a:lnTo>
                  <a:lnTo>
                    <a:pt x="23" y="1"/>
                  </a:lnTo>
                  <a:lnTo>
                    <a:pt x="26" y="2"/>
                  </a:lnTo>
                  <a:lnTo>
                    <a:pt x="27" y="5"/>
                  </a:lnTo>
                  <a:lnTo>
                    <a:pt x="27" y="7"/>
                  </a:lnTo>
                  <a:lnTo>
                    <a:pt x="26" y="10"/>
                  </a:lnTo>
                  <a:lnTo>
                    <a:pt x="25" y="14"/>
                  </a:lnTo>
                  <a:lnTo>
                    <a:pt x="25" y="14"/>
                  </a:lnTo>
                  <a:lnTo>
                    <a:pt x="25" y="1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0" name="Freeform 687"/>
            <p:cNvSpPr>
              <a:spLocks/>
            </p:cNvSpPr>
            <p:nvPr/>
          </p:nvSpPr>
          <p:spPr bwMode="gray">
            <a:xfrm>
              <a:off x="2765425" y="3359151"/>
              <a:ext cx="7938" cy="6350"/>
            </a:xfrm>
            <a:custGeom>
              <a:avLst/>
              <a:gdLst/>
              <a:ahLst/>
              <a:cxnLst>
                <a:cxn ang="0">
                  <a:pos x="25" y="14"/>
                </a:cxn>
                <a:cxn ang="0">
                  <a:pos x="18" y="14"/>
                </a:cxn>
                <a:cxn ang="0">
                  <a:pos x="11" y="17"/>
                </a:cxn>
                <a:cxn ang="0">
                  <a:pos x="8" y="19"/>
                </a:cxn>
                <a:cxn ang="0">
                  <a:pos x="5" y="22"/>
                </a:cxn>
                <a:cxn ang="0">
                  <a:pos x="3" y="22"/>
                </a:cxn>
                <a:cxn ang="0">
                  <a:pos x="2" y="22"/>
                </a:cxn>
                <a:cxn ang="0">
                  <a:pos x="1" y="21"/>
                </a:cxn>
                <a:cxn ang="0">
                  <a:pos x="0" y="18"/>
                </a:cxn>
                <a:cxn ang="0">
                  <a:pos x="2" y="14"/>
                </a:cxn>
                <a:cxn ang="0">
                  <a:pos x="4" y="10"/>
                </a:cxn>
                <a:cxn ang="0">
                  <a:pos x="9" y="8"/>
                </a:cxn>
                <a:cxn ang="0">
                  <a:pos x="13" y="7"/>
                </a:cxn>
                <a:cxn ang="0">
                  <a:pos x="15" y="6"/>
                </a:cxn>
                <a:cxn ang="0">
                  <a:pos x="16" y="6"/>
                </a:cxn>
                <a:cxn ang="0">
                  <a:pos x="13" y="5"/>
                </a:cxn>
                <a:cxn ang="0">
                  <a:pos x="11" y="5"/>
                </a:cxn>
                <a:cxn ang="0">
                  <a:pos x="10" y="3"/>
                </a:cxn>
                <a:cxn ang="0">
                  <a:pos x="9" y="1"/>
                </a:cxn>
                <a:cxn ang="0">
                  <a:pos x="13" y="0"/>
                </a:cxn>
                <a:cxn ang="0">
                  <a:pos x="20" y="0"/>
                </a:cxn>
                <a:cxn ang="0">
                  <a:pos x="23" y="1"/>
                </a:cxn>
                <a:cxn ang="0">
                  <a:pos x="26" y="2"/>
                </a:cxn>
                <a:cxn ang="0">
                  <a:pos x="27" y="5"/>
                </a:cxn>
                <a:cxn ang="0">
                  <a:pos x="27" y="7"/>
                </a:cxn>
                <a:cxn ang="0">
                  <a:pos x="26" y="10"/>
                </a:cxn>
                <a:cxn ang="0">
                  <a:pos x="25" y="14"/>
                </a:cxn>
                <a:cxn ang="0">
                  <a:pos x="25" y="14"/>
                </a:cxn>
                <a:cxn ang="0">
                  <a:pos x="25" y="14"/>
                </a:cxn>
              </a:cxnLst>
              <a:rect l="0" t="0" r="r" b="b"/>
              <a:pathLst>
                <a:path w="27" h="22">
                  <a:moveTo>
                    <a:pt x="25" y="14"/>
                  </a:moveTo>
                  <a:lnTo>
                    <a:pt x="18" y="14"/>
                  </a:lnTo>
                  <a:lnTo>
                    <a:pt x="11" y="17"/>
                  </a:lnTo>
                  <a:lnTo>
                    <a:pt x="8" y="19"/>
                  </a:lnTo>
                  <a:lnTo>
                    <a:pt x="5" y="22"/>
                  </a:lnTo>
                  <a:lnTo>
                    <a:pt x="3" y="22"/>
                  </a:lnTo>
                  <a:lnTo>
                    <a:pt x="2" y="22"/>
                  </a:lnTo>
                  <a:lnTo>
                    <a:pt x="1" y="21"/>
                  </a:lnTo>
                  <a:lnTo>
                    <a:pt x="0" y="18"/>
                  </a:lnTo>
                  <a:lnTo>
                    <a:pt x="2" y="14"/>
                  </a:lnTo>
                  <a:lnTo>
                    <a:pt x="4" y="10"/>
                  </a:lnTo>
                  <a:lnTo>
                    <a:pt x="9" y="8"/>
                  </a:lnTo>
                  <a:lnTo>
                    <a:pt x="13" y="7"/>
                  </a:lnTo>
                  <a:lnTo>
                    <a:pt x="15" y="6"/>
                  </a:lnTo>
                  <a:lnTo>
                    <a:pt x="16" y="6"/>
                  </a:lnTo>
                  <a:lnTo>
                    <a:pt x="13" y="5"/>
                  </a:lnTo>
                  <a:lnTo>
                    <a:pt x="11" y="5"/>
                  </a:lnTo>
                  <a:lnTo>
                    <a:pt x="10" y="3"/>
                  </a:lnTo>
                  <a:lnTo>
                    <a:pt x="9" y="1"/>
                  </a:lnTo>
                  <a:lnTo>
                    <a:pt x="13" y="0"/>
                  </a:lnTo>
                  <a:lnTo>
                    <a:pt x="20" y="0"/>
                  </a:lnTo>
                  <a:lnTo>
                    <a:pt x="23" y="1"/>
                  </a:lnTo>
                  <a:lnTo>
                    <a:pt x="26" y="2"/>
                  </a:lnTo>
                  <a:lnTo>
                    <a:pt x="27" y="5"/>
                  </a:lnTo>
                  <a:lnTo>
                    <a:pt x="27" y="7"/>
                  </a:lnTo>
                  <a:lnTo>
                    <a:pt x="26" y="10"/>
                  </a:lnTo>
                  <a:lnTo>
                    <a:pt x="25" y="14"/>
                  </a:lnTo>
                  <a:lnTo>
                    <a:pt x="25" y="14"/>
                  </a:lnTo>
                  <a:lnTo>
                    <a:pt x="25" y="1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1" name="Freeform 688"/>
            <p:cNvSpPr>
              <a:spLocks/>
            </p:cNvSpPr>
            <p:nvPr/>
          </p:nvSpPr>
          <p:spPr bwMode="gray">
            <a:xfrm>
              <a:off x="2776538" y="3413126"/>
              <a:ext cx="22225" cy="28575"/>
            </a:xfrm>
            <a:custGeom>
              <a:avLst/>
              <a:gdLst/>
              <a:ahLst/>
              <a:cxnLst>
                <a:cxn ang="0">
                  <a:pos x="13" y="3"/>
                </a:cxn>
                <a:cxn ang="0">
                  <a:pos x="25" y="4"/>
                </a:cxn>
                <a:cxn ang="0">
                  <a:pos x="30" y="7"/>
                </a:cxn>
                <a:cxn ang="0">
                  <a:pos x="27" y="14"/>
                </a:cxn>
                <a:cxn ang="0">
                  <a:pos x="24" y="19"/>
                </a:cxn>
                <a:cxn ang="0">
                  <a:pos x="25" y="20"/>
                </a:cxn>
                <a:cxn ang="0">
                  <a:pos x="31" y="14"/>
                </a:cxn>
                <a:cxn ang="0">
                  <a:pos x="35" y="7"/>
                </a:cxn>
                <a:cxn ang="0">
                  <a:pos x="40" y="8"/>
                </a:cxn>
                <a:cxn ang="0">
                  <a:pos x="48" y="18"/>
                </a:cxn>
                <a:cxn ang="0">
                  <a:pos x="49" y="28"/>
                </a:cxn>
                <a:cxn ang="0">
                  <a:pos x="44" y="35"/>
                </a:cxn>
                <a:cxn ang="0">
                  <a:pos x="34" y="40"/>
                </a:cxn>
                <a:cxn ang="0">
                  <a:pos x="25" y="44"/>
                </a:cxn>
                <a:cxn ang="0">
                  <a:pos x="24" y="46"/>
                </a:cxn>
                <a:cxn ang="0">
                  <a:pos x="31" y="47"/>
                </a:cxn>
                <a:cxn ang="0">
                  <a:pos x="36" y="50"/>
                </a:cxn>
                <a:cxn ang="0">
                  <a:pos x="42" y="47"/>
                </a:cxn>
                <a:cxn ang="0">
                  <a:pos x="41" y="46"/>
                </a:cxn>
                <a:cxn ang="0">
                  <a:pos x="48" y="44"/>
                </a:cxn>
                <a:cxn ang="0">
                  <a:pos x="52" y="37"/>
                </a:cxn>
                <a:cxn ang="0">
                  <a:pos x="54" y="24"/>
                </a:cxn>
                <a:cxn ang="0">
                  <a:pos x="51" y="13"/>
                </a:cxn>
                <a:cxn ang="0">
                  <a:pos x="51" y="11"/>
                </a:cxn>
                <a:cxn ang="0">
                  <a:pos x="55" y="12"/>
                </a:cxn>
                <a:cxn ang="0">
                  <a:pos x="62" y="12"/>
                </a:cxn>
                <a:cxn ang="0">
                  <a:pos x="68" y="7"/>
                </a:cxn>
                <a:cxn ang="0">
                  <a:pos x="73" y="2"/>
                </a:cxn>
                <a:cxn ang="0">
                  <a:pos x="74" y="4"/>
                </a:cxn>
                <a:cxn ang="0">
                  <a:pos x="71" y="19"/>
                </a:cxn>
                <a:cxn ang="0">
                  <a:pos x="64" y="42"/>
                </a:cxn>
                <a:cxn ang="0">
                  <a:pos x="62" y="67"/>
                </a:cxn>
                <a:cxn ang="0">
                  <a:pos x="54" y="80"/>
                </a:cxn>
                <a:cxn ang="0">
                  <a:pos x="48" y="85"/>
                </a:cxn>
                <a:cxn ang="0">
                  <a:pos x="50" y="86"/>
                </a:cxn>
                <a:cxn ang="0">
                  <a:pos x="43" y="88"/>
                </a:cxn>
                <a:cxn ang="0">
                  <a:pos x="34" y="88"/>
                </a:cxn>
                <a:cxn ang="0">
                  <a:pos x="30" y="84"/>
                </a:cxn>
                <a:cxn ang="0">
                  <a:pos x="26" y="77"/>
                </a:cxn>
                <a:cxn ang="0">
                  <a:pos x="20" y="72"/>
                </a:cxn>
                <a:cxn ang="0">
                  <a:pos x="19" y="70"/>
                </a:cxn>
                <a:cxn ang="0">
                  <a:pos x="26" y="70"/>
                </a:cxn>
                <a:cxn ang="0">
                  <a:pos x="36" y="73"/>
                </a:cxn>
                <a:cxn ang="0">
                  <a:pos x="35" y="71"/>
                </a:cxn>
                <a:cxn ang="0">
                  <a:pos x="30" y="65"/>
                </a:cxn>
                <a:cxn ang="0">
                  <a:pos x="25" y="61"/>
                </a:cxn>
                <a:cxn ang="0">
                  <a:pos x="19" y="61"/>
                </a:cxn>
                <a:cxn ang="0">
                  <a:pos x="14" y="60"/>
                </a:cxn>
                <a:cxn ang="0">
                  <a:pos x="9" y="54"/>
                </a:cxn>
                <a:cxn ang="0">
                  <a:pos x="7" y="52"/>
                </a:cxn>
                <a:cxn ang="0">
                  <a:pos x="9" y="47"/>
                </a:cxn>
                <a:cxn ang="0">
                  <a:pos x="9" y="42"/>
                </a:cxn>
                <a:cxn ang="0">
                  <a:pos x="6" y="35"/>
                </a:cxn>
                <a:cxn ang="0">
                  <a:pos x="0" y="23"/>
                </a:cxn>
                <a:cxn ang="0">
                  <a:pos x="2" y="16"/>
                </a:cxn>
                <a:cxn ang="0">
                  <a:pos x="3" y="6"/>
                </a:cxn>
              </a:cxnLst>
              <a:rect l="0" t="0" r="r" b="b"/>
              <a:pathLst>
                <a:path w="74" h="88">
                  <a:moveTo>
                    <a:pt x="5" y="0"/>
                  </a:moveTo>
                  <a:lnTo>
                    <a:pt x="13" y="3"/>
                  </a:lnTo>
                  <a:lnTo>
                    <a:pt x="20" y="4"/>
                  </a:lnTo>
                  <a:lnTo>
                    <a:pt x="25" y="4"/>
                  </a:lnTo>
                  <a:lnTo>
                    <a:pt x="27" y="5"/>
                  </a:lnTo>
                  <a:lnTo>
                    <a:pt x="30" y="7"/>
                  </a:lnTo>
                  <a:lnTo>
                    <a:pt x="28" y="12"/>
                  </a:lnTo>
                  <a:lnTo>
                    <a:pt x="27" y="14"/>
                  </a:lnTo>
                  <a:lnTo>
                    <a:pt x="25" y="18"/>
                  </a:lnTo>
                  <a:lnTo>
                    <a:pt x="24" y="19"/>
                  </a:lnTo>
                  <a:lnTo>
                    <a:pt x="24" y="20"/>
                  </a:lnTo>
                  <a:lnTo>
                    <a:pt x="25" y="20"/>
                  </a:lnTo>
                  <a:lnTo>
                    <a:pt x="27" y="20"/>
                  </a:lnTo>
                  <a:lnTo>
                    <a:pt x="31" y="14"/>
                  </a:lnTo>
                  <a:lnTo>
                    <a:pt x="34" y="8"/>
                  </a:lnTo>
                  <a:lnTo>
                    <a:pt x="35" y="7"/>
                  </a:lnTo>
                  <a:lnTo>
                    <a:pt x="38" y="7"/>
                  </a:lnTo>
                  <a:lnTo>
                    <a:pt x="40" y="8"/>
                  </a:lnTo>
                  <a:lnTo>
                    <a:pt x="43" y="12"/>
                  </a:lnTo>
                  <a:lnTo>
                    <a:pt x="48" y="18"/>
                  </a:lnTo>
                  <a:lnTo>
                    <a:pt x="49" y="23"/>
                  </a:lnTo>
                  <a:lnTo>
                    <a:pt x="49" y="28"/>
                  </a:lnTo>
                  <a:lnTo>
                    <a:pt x="48" y="31"/>
                  </a:lnTo>
                  <a:lnTo>
                    <a:pt x="44" y="35"/>
                  </a:lnTo>
                  <a:lnTo>
                    <a:pt x="40" y="38"/>
                  </a:lnTo>
                  <a:lnTo>
                    <a:pt x="34" y="40"/>
                  </a:lnTo>
                  <a:lnTo>
                    <a:pt x="28" y="42"/>
                  </a:lnTo>
                  <a:lnTo>
                    <a:pt x="25" y="44"/>
                  </a:lnTo>
                  <a:lnTo>
                    <a:pt x="24" y="45"/>
                  </a:lnTo>
                  <a:lnTo>
                    <a:pt x="24" y="46"/>
                  </a:lnTo>
                  <a:lnTo>
                    <a:pt x="26" y="47"/>
                  </a:lnTo>
                  <a:lnTo>
                    <a:pt x="31" y="47"/>
                  </a:lnTo>
                  <a:lnTo>
                    <a:pt x="34" y="46"/>
                  </a:lnTo>
                  <a:lnTo>
                    <a:pt x="36" y="50"/>
                  </a:lnTo>
                  <a:lnTo>
                    <a:pt x="40" y="52"/>
                  </a:lnTo>
                  <a:lnTo>
                    <a:pt x="42" y="47"/>
                  </a:lnTo>
                  <a:lnTo>
                    <a:pt x="42" y="46"/>
                  </a:lnTo>
                  <a:lnTo>
                    <a:pt x="41" y="46"/>
                  </a:lnTo>
                  <a:lnTo>
                    <a:pt x="44" y="45"/>
                  </a:lnTo>
                  <a:lnTo>
                    <a:pt x="48" y="44"/>
                  </a:lnTo>
                  <a:lnTo>
                    <a:pt x="50" y="40"/>
                  </a:lnTo>
                  <a:lnTo>
                    <a:pt x="52" y="37"/>
                  </a:lnTo>
                  <a:lnTo>
                    <a:pt x="54" y="32"/>
                  </a:lnTo>
                  <a:lnTo>
                    <a:pt x="54" y="24"/>
                  </a:lnTo>
                  <a:lnTo>
                    <a:pt x="52" y="16"/>
                  </a:lnTo>
                  <a:lnTo>
                    <a:pt x="51" y="13"/>
                  </a:lnTo>
                  <a:lnTo>
                    <a:pt x="51" y="12"/>
                  </a:lnTo>
                  <a:lnTo>
                    <a:pt x="51" y="11"/>
                  </a:lnTo>
                  <a:lnTo>
                    <a:pt x="54" y="12"/>
                  </a:lnTo>
                  <a:lnTo>
                    <a:pt x="55" y="12"/>
                  </a:lnTo>
                  <a:lnTo>
                    <a:pt x="58" y="12"/>
                  </a:lnTo>
                  <a:lnTo>
                    <a:pt x="62" y="12"/>
                  </a:lnTo>
                  <a:lnTo>
                    <a:pt x="65" y="11"/>
                  </a:lnTo>
                  <a:lnTo>
                    <a:pt x="68" y="7"/>
                  </a:lnTo>
                  <a:lnTo>
                    <a:pt x="72" y="3"/>
                  </a:lnTo>
                  <a:lnTo>
                    <a:pt x="73" y="2"/>
                  </a:lnTo>
                  <a:lnTo>
                    <a:pt x="74" y="2"/>
                  </a:lnTo>
                  <a:lnTo>
                    <a:pt x="74" y="4"/>
                  </a:lnTo>
                  <a:lnTo>
                    <a:pt x="74" y="7"/>
                  </a:lnTo>
                  <a:lnTo>
                    <a:pt x="71" y="19"/>
                  </a:lnTo>
                  <a:lnTo>
                    <a:pt x="67" y="29"/>
                  </a:lnTo>
                  <a:lnTo>
                    <a:pt x="64" y="42"/>
                  </a:lnTo>
                  <a:lnTo>
                    <a:pt x="63" y="54"/>
                  </a:lnTo>
                  <a:lnTo>
                    <a:pt x="62" y="67"/>
                  </a:lnTo>
                  <a:lnTo>
                    <a:pt x="60" y="78"/>
                  </a:lnTo>
                  <a:lnTo>
                    <a:pt x="54" y="80"/>
                  </a:lnTo>
                  <a:lnTo>
                    <a:pt x="47" y="81"/>
                  </a:lnTo>
                  <a:lnTo>
                    <a:pt x="48" y="85"/>
                  </a:lnTo>
                  <a:lnTo>
                    <a:pt x="49" y="85"/>
                  </a:lnTo>
                  <a:lnTo>
                    <a:pt x="50" y="86"/>
                  </a:lnTo>
                  <a:lnTo>
                    <a:pt x="48" y="87"/>
                  </a:lnTo>
                  <a:lnTo>
                    <a:pt x="43" y="88"/>
                  </a:lnTo>
                  <a:lnTo>
                    <a:pt x="39" y="88"/>
                  </a:lnTo>
                  <a:lnTo>
                    <a:pt x="34" y="88"/>
                  </a:lnTo>
                  <a:lnTo>
                    <a:pt x="32" y="86"/>
                  </a:lnTo>
                  <a:lnTo>
                    <a:pt x="30" y="84"/>
                  </a:lnTo>
                  <a:lnTo>
                    <a:pt x="26" y="80"/>
                  </a:lnTo>
                  <a:lnTo>
                    <a:pt x="26" y="77"/>
                  </a:lnTo>
                  <a:lnTo>
                    <a:pt x="25" y="75"/>
                  </a:lnTo>
                  <a:lnTo>
                    <a:pt x="20" y="72"/>
                  </a:lnTo>
                  <a:lnTo>
                    <a:pt x="19" y="71"/>
                  </a:lnTo>
                  <a:lnTo>
                    <a:pt x="19" y="70"/>
                  </a:lnTo>
                  <a:lnTo>
                    <a:pt x="20" y="70"/>
                  </a:lnTo>
                  <a:lnTo>
                    <a:pt x="26" y="70"/>
                  </a:lnTo>
                  <a:lnTo>
                    <a:pt x="31" y="71"/>
                  </a:lnTo>
                  <a:lnTo>
                    <a:pt x="36" y="73"/>
                  </a:lnTo>
                  <a:lnTo>
                    <a:pt x="38" y="72"/>
                  </a:lnTo>
                  <a:lnTo>
                    <a:pt x="35" y="71"/>
                  </a:lnTo>
                  <a:lnTo>
                    <a:pt x="32" y="68"/>
                  </a:lnTo>
                  <a:lnTo>
                    <a:pt x="30" y="65"/>
                  </a:lnTo>
                  <a:lnTo>
                    <a:pt x="27" y="63"/>
                  </a:lnTo>
                  <a:lnTo>
                    <a:pt x="25" y="61"/>
                  </a:lnTo>
                  <a:lnTo>
                    <a:pt x="22" y="61"/>
                  </a:lnTo>
                  <a:lnTo>
                    <a:pt x="19" y="61"/>
                  </a:lnTo>
                  <a:lnTo>
                    <a:pt x="17" y="62"/>
                  </a:lnTo>
                  <a:lnTo>
                    <a:pt x="14" y="60"/>
                  </a:lnTo>
                  <a:lnTo>
                    <a:pt x="11" y="56"/>
                  </a:lnTo>
                  <a:lnTo>
                    <a:pt x="9" y="54"/>
                  </a:lnTo>
                  <a:lnTo>
                    <a:pt x="7" y="53"/>
                  </a:lnTo>
                  <a:lnTo>
                    <a:pt x="7" y="52"/>
                  </a:lnTo>
                  <a:lnTo>
                    <a:pt x="10" y="51"/>
                  </a:lnTo>
                  <a:lnTo>
                    <a:pt x="9" y="47"/>
                  </a:lnTo>
                  <a:lnTo>
                    <a:pt x="9" y="43"/>
                  </a:lnTo>
                  <a:lnTo>
                    <a:pt x="9" y="42"/>
                  </a:lnTo>
                  <a:lnTo>
                    <a:pt x="10" y="40"/>
                  </a:lnTo>
                  <a:lnTo>
                    <a:pt x="6" y="35"/>
                  </a:lnTo>
                  <a:lnTo>
                    <a:pt x="0" y="28"/>
                  </a:lnTo>
                  <a:lnTo>
                    <a:pt x="0" y="23"/>
                  </a:lnTo>
                  <a:lnTo>
                    <a:pt x="1" y="20"/>
                  </a:lnTo>
                  <a:lnTo>
                    <a:pt x="2" y="16"/>
                  </a:lnTo>
                  <a:lnTo>
                    <a:pt x="5" y="12"/>
                  </a:lnTo>
                  <a:lnTo>
                    <a:pt x="3" y="6"/>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2" name="Freeform 689"/>
            <p:cNvSpPr>
              <a:spLocks/>
            </p:cNvSpPr>
            <p:nvPr/>
          </p:nvSpPr>
          <p:spPr bwMode="gray">
            <a:xfrm>
              <a:off x="2776538" y="3413126"/>
              <a:ext cx="22225" cy="28575"/>
            </a:xfrm>
            <a:custGeom>
              <a:avLst/>
              <a:gdLst/>
              <a:ahLst/>
              <a:cxnLst>
                <a:cxn ang="0">
                  <a:pos x="13" y="3"/>
                </a:cxn>
                <a:cxn ang="0">
                  <a:pos x="25" y="4"/>
                </a:cxn>
                <a:cxn ang="0">
                  <a:pos x="30" y="7"/>
                </a:cxn>
                <a:cxn ang="0">
                  <a:pos x="27" y="14"/>
                </a:cxn>
                <a:cxn ang="0">
                  <a:pos x="24" y="19"/>
                </a:cxn>
                <a:cxn ang="0">
                  <a:pos x="25" y="20"/>
                </a:cxn>
                <a:cxn ang="0">
                  <a:pos x="31" y="14"/>
                </a:cxn>
                <a:cxn ang="0">
                  <a:pos x="35" y="7"/>
                </a:cxn>
                <a:cxn ang="0">
                  <a:pos x="40" y="8"/>
                </a:cxn>
                <a:cxn ang="0">
                  <a:pos x="48" y="18"/>
                </a:cxn>
                <a:cxn ang="0">
                  <a:pos x="49" y="28"/>
                </a:cxn>
                <a:cxn ang="0">
                  <a:pos x="44" y="35"/>
                </a:cxn>
                <a:cxn ang="0">
                  <a:pos x="34" y="40"/>
                </a:cxn>
                <a:cxn ang="0">
                  <a:pos x="25" y="44"/>
                </a:cxn>
                <a:cxn ang="0">
                  <a:pos x="24" y="46"/>
                </a:cxn>
                <a:cxn ang="0">
                  <a:pos x="31" y="47"/>
                </a:cxn>
                <a:cxn ang="0">
                  <a:pos x="36" y="50"/>
                </a:cxn>
                <a:cxn ang="0">
                  <a:pos x="42" y="47"/>
                </a:cxn>
                <a:cxn ang="0">
                  <a:pos x="41" y="46"/>
                </a:cxn>
                <a:cxn ang="0">
                  <a:pos x="48" y="44"/>
                </a:cxn>
                <a:cxn ang="0">
                  <a:pos x="52" y="37"/>
                </a:cxn>
                <a:cxn ang="0">
                  <a:pos x="54" y="24"/>
                </a:cxn>
                <a:cxn ang="0">
                  <a:pos x="51" y="13"/>
                </a:cxn>
                <a:cxn ang="0">
                  <a:pos x="51" y="11"/>
                </a:cxn>
                <a:cxn ang="0">
                  <a:pos x="55" y="12"/>
                </a:cxn>
                <a:cxn ang="0">
                  <a:pos x="62" y="12"/>
                </a:cxn>
                <a:cxn ang="0">
                  <a:pos x="68" y="7"/>
                </a:cxn>
                <a:cxn ang="0">
                  <a:pos x="73" y="2"/>
                </a:cxn>
                <a:cxn ang="0">
                  <a:pos x="74" y="4"/>
                </a:cxn>
                <a:cxn ang="0">
                  <a:pos x="71" y="19"/>
                </a:cxn>
                <a:cxn ang="0">
                  <a:pos x="64" y="42"/>
                </a:cxn>
                <a:cxn ang="0">
                  <a:pos x="62" y="67"/>
                </a:cxn>
                <a:cxn ang="0">
                  <a:pos x="54" y="80"/>
                </a:cxn>
                <a:cxn ang="0">
                  <a:pos x="48" y="85"/>
                </a:cxn>
                <a:cxn ang="0">
                  <a:pos x="50" y="86"/>
                </a:cxn>
                <a:cxn ang="0">
                  <a:pos x="43" y="88"/>
                </a:cxn>
                <a:cxn ang="0">
                  <a:pos x="34" y="88"/>
                </a:cxn>
                <a:cxn ang="0">
                  <a:pos x="30" y="84"/>
                </a:cxn>
                <a:cxn ang="0">
                  <a:pos x="26" y="77"/>
                </a:cxn>
                <a:cxn ang="0">
                  <a:pos x="20" y="72"/>
                </a:cxn>
                <a:cxn ang="0">
                  <a:pos x="19" y="70"/>
                </a:cxn>
                <a:cxn ang="0">
                  <a:pos x="26" y="70"/>
                </a:cxn>
                <a:cxn ang="0">
                  <a:pos x="36" y="73"/>
                </a:cxn>
                <a:cxn ang="0">
                  <a:pos x="35" y="71"/>
                </a:cxn>
                <a:cxn ang="0">
                  <a:pos x="30" y="65"/>
                </a:cxn>
                <a:cxn ang="0">
                  <a:pos x="25" y="61"/>
                </a:cxn>
                <a:cxn ang="0">
                  <a:pos x="19" y="61"/>
                </a:cxn>
                <a:cxn ang="0">
                  <a:pos x="14" y="60"/>
                </a:cxn>
                <a:cxn ang="0">
                  <a:pos x="9" y="54"/>
                </a:cxn>
                <a:cxn ang="0">
                  <a:pos x="7" y="52"/>
                </a:cxn>
                <a:cxn ang="0">
                  <a:pos x="9" y="47"/>
                </a:cxn>
                <a:cxn ang="0">
                  <a:pos x="9" y="42"/>
                </a:cxn>
                <a:cxn ang="0">
                  <a:pos x="6" y="35"/>
                </a:cxn>
                <a:cxn ang="0">
                  <a:pos x="0" y="23"/>
                </a:cxn>
                <a:cxn ang="0">
                  <a:pos x="2" y="16"/>
                </a:cxn>
                <a:cxn ang="0">
                  <a:pos x="3" y="6"/>
                </a:cxn>
              </a:cxnLst>
              <a:rect l="0" t="0" r="r" b="b"/>
              <a:pathLst>
                <a:path w="74" h="88">
                  <a:moveTo>
                    <a:pt x="5" y="0"/>
                  </a:moveTo>
                  <a:lnTo>
                    <a:pt x="13" y="3"/>
                  </a:lnTo>
                  <a:lnTo>
                    <a:pt x="20" y="4"/>
                  </a:lnTo>
                  <a:lnTo>
                    <a:pt x="25" y="4"/>
                  </a:lnTo>
                  <a:lnTo>
                    <a:pt x="27" y="5"/>
                  </a:lnTo>
                  <a:lnTo>
                    <a:pt x="30" y="7"/>
                  </a:lnTo>
                  <a:lnTo>
                    <a:pt x="28" y="12"/>
                  </a:lnTo>
                  <a:lnTo>
                    <a:pt x="27" y="14"/>
                  </a:lnTo>
                  <a:lnTo>
                    <a:pt x="25" y="18"/>
                  </a:lnTo>
                  <a:lnTo>
                    <a:pt x="24" y="19"/>
                  </a:lnTo>
                  <a:lnTo>
                    <a:pt x="24" y="20"/>
                  </a:lnTo>
                  <a:lnTo>
                    <a:pt x="25" y="20"/>
                  </a:lnTo>
                  <a:lnTo>
                    <a:pt x="27" y="20"/>
                  </a:lnTo>
                  <a:lnTo>
                    <a:pt x="31" y="14"/>
                  </a:lnTo>
                  <a:lnTo>
                    <a:pt x="34" y="8"/>
                  </a:lnTo>
                  <a:lnTo>
                    <a:pt x="35" y="7"/>
                  </a:lnTo>
                  <a:lnTo>
                    <a:pt x="38" y="7"/>
                  </a:lnTo>
                  <a:lnTo>
                    <a:pt x="40" y="8"/>
                  </a:lnTo>
                  <a:lnTo>
                    <a:pt x="43" y="12"/>
                  </a:lnTo>
                  <a:lnTo>
                    <a:pt x="48" y="18"/>
                  </a:lnTo>
                  <a:lnTo>
                    <a:pt x="49" y="23"/>
                  </a:lnTo>
                  <a:lnTo>
                    <a:pt x="49" y="28"/>
                  </a:lnTo>
                  <a:lnTo>
                    <a:pt x="48" y="31"/>
                  </a:lnTo>
                  <a:lnTo>
                    <a:pt x="44" y="35"/>
                  </a:lnTo>
                  <a:lnTo>
                    <a:pt x="40" y="38"/>
                  </a:lnTo>
                  <a:lnTo>
                    <a:pt x="34" y="40"/>
                  </a:lnTo>
                  <a:lnTo>
                    <a:pt x="28" y="42"/>
                  </a:lnTo>
                  <a:lnTo>
                    <a:pt x="25" y="44"/>
                  </a:lnTo>
                  <a:lnTo>
                    <a:pt x="24" y="45"/>
                  </a:lnTo>
                  <a:lnTo>
                    <a:pt x="24" y="46"/>
                  </a:lnTo>
                  <a:lnTo>
                    <a:pt x="26" y="47"/>
                  </a:lnTo>
                  <a:lnTo>
                    <a:pt x="31" y="47"/>
                  </a:lnTo>
                  <a:lnTo>
                    <a:pt x="34" y="46"/>
                  </a:lnTo>
                  <a:lnTo>
                    <a:pt x="36" y="50"/>
                  </a:lnTo>
                  <a:lnTo>
                    <a:pt x="40" y="52"/>
                  </a:lnTo>
                  <a:lnTo>
                    <a:pt x="42" y="47"/>
                  </a:lnTo>
                  <a:lnTo>
                    <a:pt x="42" y="46"/>
                  </a:lnTo>
                  <a:lnTo>
                    <a:pt x="41" y="46"/>
                  </a:lnTo>
                  <a:lnTo>
                    <a:pt x="44" y="45"/>
                  </a:lnTo>
                  <a:lnTo>
                    <a:pt x="48" y="44"/>
                  </a:lnTo>
                  <a:lnTo>
                    <a:pt x="50" y="40"/>
                  </a:lnTo>
                  <a:lnTo>
                    <a:pt x="52" y="37"/>
                  </a:lnTo>
                  <a:lnTo>
                    <a:pt x="54" y="32"/>
                  </a:lnTo>
                  <a:lnTo>
                    <a:pt x="54" y="24"/>
                  </a:lnTo>
                  <a:lnTo>
                    <a:pt x="52" y="16"/>
                  </a:lnTo>
                  <a:lnTo>
                    <a:pt x="51" y="13"/>
                  </a:lnTo>
                  <a:lnTo>
                    <a:pt x="51" y="12"/>
                  </a:lnTo>
                  <a:lnTo>
                    <a:pt x="51" y="11"/>
                  </a:lnTo>
                  <a:lnTo>
                    <a:pt x="54" y="12"/>
                  </a:lnTo>
                  <a:lnTo>
                    <a:pt x="55" y="12"/>
                  </a:lnTo>
                  <a:lnTo>
                    <a:pt x="58" y="12"/>
                  </a:lnTo>
                  <a:lnTo>
                    <a:pt x="62" y="12"/>
                  </a:lnTo>
                  <a:lnTo>
                    <a:pt x="65" y="11"/>
                  </a:lnTo>
                  <a:lnTo>
                    <a:pt x="68" y="7"/>
                  </a:lnTo>
                  <a:lnTo>
                    <a:pt x="72" y="3"/>
                  </a:lnTo>
                  <a:lnTo>
                    <a:pt x="73" y="2"/>
                  </a:lnTo>
                  <a:lnTo>
                    <a:pt x="74" y="2"/>
                  </a:lnTo>
                  <a:lnTo>
                    <a:pt x="74" y="4"/>
                  </a:lnTo>
                  <a:lnTo>
                    <a:pt x="74" y="7"/>
                  </a:lnTo>
                  <a:lnTo>
                    <a:pt x="71" y="19"/>
                  </a:lnTo>
                  <a:lnTo>
                    <a:pt x="67" y="29"/>
                  </a:lnTo>
                  <a:lnTo>
                    <a:pt x="64" y="42"/>
                  </a:lnTo>
                  <a:lnTo>
                    <a:pt x="63" y="54"/>
                  </a:lnTo>
                  <a:lnTo>
                    <a:pt x="62" y="67"/>
                  </a:lnTo>
                  <a:lnTo>
                    <a:pt x="60" y="78"/>
                  </a:lnTo>
                  <a:lnTo>
                    <a:pt x="54" y="80"/>
                  </a:lnTo>
                  <a:lnTo>
                    <a:pt x="47" y="81"/>
                  </a:lnTo>
                  <a:lnTo>
                    <a:pt x="48" y="85"/>
                  </a:lnTo>
                  <a:lnTo>
                    <a:pt x="49" y="85"/>
                  </a:lnTo>
                  <a:lnTo>
                    <a:pt x="50" y="86"/>
                  </a:lnTo>
                  <a:lnTo>
                    <a:pt x="48" y="87"/>
                  </a:lnTo>
                  <a:lnTo>
                    <a:pt x="43" y="88"/>
                  </a:lnTo>
                  <a:lnTo>
                    <a:pt x="39" y="88"/>
                  </a:lnTo>
                  <a:lnTo>
                    <a:pt x="34" y="88"/>
                  </a:lnTo>
                  <a:lnTo>
                    <a:pt x="32" y="86"/>
                  </a:lnTo>
                  <a:lnTo>
                    <a:pt x="30" y="84"/>
                  </a:lnTo>
                  <a:lnTo>
                    <a:pt x="26" y="80"/>
                  </a:lnTo>
                  <a:lnTo>
                    <a:pt x="26" y="77"/>
                  </a:lnTo>
                  <a:lnTo>
                    <a:pt x="25" y="75"/>
                  </a:lnTo>
                  <a:lnTo>
                    <a:pt x="20" y="72"/>
                  </a:lnTo>
                  <a:lnTo>
                    <a:pt x="19" y="71"/>
                  </a:lnTo>
                  <a:lnTo>
                    <a:pt x="19" y="70"/>
                  </a:lnTo>
                  <a:lnTo>
                    <a:pt x="20" y="70"/>
                  </a:lnTo>
                  <a:lnTo>
                    <a:pt x="26" y="70"/>
                  </a:lnTo>
                  <a:lnTo>
                    <a:pt x="31" y="71"/>
                  </a:lnTo>
                  <a:lnTo>
                    <a:pt x="36" y="73"/>
                  </a:lnTo>
                  <a:lnTo>
                    <a:pt x="38" y="72"/>
                  </a:lnTo>
                  <a:lnTo>
                    <a:pt x="35" y="71"/>
                  </a:lnTo>
                  <a:lnTo>
                    <a:pt x="32" y="68"/>
                  </a:lnTo>
                  <a:lnTo>
                    <a:pt x="30" y="65"/>
                  </a:lnTo>
                  <a:lnTo>
                    <a:pt x="27" y="63"/>
                  </a:lnTo>
                  <a:lnTo>
                    <a:pt x="25" y="61"/>
                  </a:lnTo>
                  <a:lnTo>
                    <a:pt x="22" y="61"/>
                  </a:lnTo>
                  <a:lnTo>
                    <a:pt x="19" y="61"/>
                  </a:lnTo>
                  <a:lnTo>
                    <a:pt x="17" y="62"/>
                  </a:lnTo>
                  <a:lnTo>
                    <a:pt x="14" y="60"/>
                  </a:lnTo>
                  <a:lnTo>
                    <a:pt x="11" y="56"/>
                  </a:lnTo>
                  <a:lnTo>
                    <a:pt x="9" y="54"/>
                  </a:lnTo>
                  <a:lnTo>
                    <a:pt x="7" y="53"/>
                  </a:lnTo>
                  <a:lnTo>
                    <a:pt x="7" y="52"/>
                  </a:lnTo>
                  <a:lnTo>
                    <a:pt x="10" y="51"/>
                  </a:lnTo>
                  <a:lnTo>
                    <a:pt x="9" y="47"/>
                  </a:lnTo>
                  <a:lnTo>
                    <a:pt x="9" y="43"/>
                  </a:lnTo>
                  <a:lnTo>
                    <a:pt x="9" y="42"/>
                  </a:lnTo>
                  <a:lnTo>
                    <a:pt x="10" y="40"/>
                  </a:lnTo>
                  <a:lnTo>
                    <a:pt x="6" y="35"/>
                  </a:lnTo>
                  <a:lnTo>
                    <a:pt x="0" y="28"/>
                  </a:lnTo>
                  <a:lnTo>
                    <a:pt x="0" y="23"/>
                  </a:lnTo>
                  <a:lnTo>
                    <a:pt x="1" y="20"/>
                  </a:lnTo>
                  <a:lnTo>
                    <a:pt x="2" y="16"/>
                  </a:lnTo>
                  <a:lnTo>
                    <a:pt x="5" y="12"/>
                  </a:lnTo>
                  <a:lnTo>
                    <a:pt x="3" y="6"/>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3" name="Freeform 690"/>
            <p:cNvSpPr>
              <a:spLocks/>
            </p:cNvSpPr>
            <p:nvPr/>
          </p:nvSpPr>
          <p:spPr bwMode="gray">
            <a:xfrm>
              <a:off x="2822575" y="3422651"/>
              <a:ext cx="12700" cy="17463"/>
            </a:xfrm>
            <a:custGeom>
              <a:avLst/>
              <a:gdLst/>
              <a:ahLst/>
              <a:cxnLst>
                <a:cxn ang="0">
                  <a:pos x="8" y="19"/>
                </a:cxn>
                <a:cxn ang="0">
                  <a:pos x="4" y="15"/>
                </a:cxn>
                <a:cxn ang="0">
                  <a:pos x="1" y="10"/>
                </a:cxn>
                <a:cxn ang="0">
                  <a:pos x="0" y="8"/>
                </a:cxn>
                <a:cxn ang="0">
                  <a:pos x="0" y="5"/>
                </a:cxn>
                <a:cxn ang="0">
                  <a:pos x="0" y="3"/>
                </a:cxn>
                <a:cxn ang="0">
                  <a:pos x="0" y="0"/>
                </a:cxn>
                <a:cxn ang="0">
                  <a:pos x="4" y="1"/>
                </a:cxn>
                <a:cxn ang="0">
                  <a:pos x="8" y="2"/>
                </a:cxn>
                <a:cxn ang="0">
                  <a:pos x="11" y="3"/>
                </a:cxn>
                <a:cxn ang="0">
                  <a:pos x="13" y="5"/>
                </a:cxn>
                <a:cxn ang="0">
                  <a:pos x="19" y="11"/>
                </a:cxn>
                <a:cxn ang="0">
                  <a:pos x="25" y="17"/>
                </a:cxn>
                <a:cxn ang="0">
                  <a:pos x="32" y="24"/>
                </a:cxn>
                <a:cxn ang="0">
                  <a:pos x="37" y="32"/>
                </a:cxn>
                <a:cxn ang="0">
                  <a:pos x="36" y="33"/>
                </a:cxn>
                <a:cxn ang="0">
                  <a:pos x="35" y="34"/>
                </a:cxn>
                <a:cxn ang="0">
                  <a:pos x="33" y="34"/>
                </a:cxn>
                <a:cxn ang="0">
                  <a:pos x="33" y="35"/>
                </a:cxn>
                <a:cxn ang="0">
                  <a:pos x="35" y="36"/>
                </a:cxn>
                <a:cxn ang="0">
                  <a:pos x="37" y="37"/>
                </a:cxn>
                <a:cxn ang="0">
                  <a:pos x="40" y="40"/>
                </a:cxn>
                <a:cxn ang="0">
                  <a:pos x="41" y="41"/>
                </a:cxn>
                <a:cxn ang="0">
                  <a:pos x="41" y="43"/>
                </a:cxn>
                <a:cxn ang="0">
                  <a:pos x="41" y="46"/>
                </a:cxn>
                <a:cxn ang="0">
                  <a:pos x="40" y="50"/>
                </a:cxn>
                <a:cxn ang="0">
                  <a:pos x="39" y="53"/>
                </a:cxn>
                <a:cxn ang="0">
                  <a:pos x="39" y="56"/>
                </a:cxn>
                <a:cxn ang="0">
                  <a:pos x="39" y="58"/>
                </a:cxn>
                <a:cxn ang="0">
                  <a:pos x="37" y="58"/>
                </a:cxn>
                <a:cxn ang="0">
                  <a:pos x="36" y="58"/>
                </a:cxn>
                <a:cxn ang="0">
                  <a:pos x="34" y="57"/>
                </a:cxn>
                <a:cxn ang="0">
                  <a:pos x="32" y="53"/>
                </a:cxn>
                <a:cxn ang="0">
                  <a:pos x="25" y="43"/>
                </a:cxn>
                <a:cxn ang="0">
                  <a:pos x="20" y="33"/>
                </a:cxn>
                <a:cxn ang="0">
                  <a:pos x="19" y="29"/>
                </a:cxn>
                <a:cxn ang="0">
                  <a:pos x="19" y="27"/>
                </a:cxn>
                <a:cxn ang="0">
                  <a:pos x="18" y="26"/>
                </a:cxn>
                <a:cxn ang="0">
                  <a:pos x="17" y="26"/>
                </a:cxn>
                <a:cxn ang="0">
                  <a:pos x="17" y="26"/>
                </a:cxn>
                <a:cxn ang="0">
                  <a:pos x="16" y="27"/>
                </a:cxn>
                <a:cxn ang="0">
                  <a:pos x="13" y="27"/>
                </a:cxn>
                <a:cxn ang="0">
                  <a:pos x="12" y="27"/>
                </a:cxn>
                <a:cxn ang="0">
                  <a:pos x="11" y="25"/>
                </a:cxn>
                <a:cxn ang="0">
                  <a:pos x="12" y="24"/>
                </a:cxn>
                <a:cxn ang="0">
                  <a:pos x="15" y="23"/>
                </a:cxn>
                <a:cxn ang="0">
                  <a:pos x="17" y="23"/>
                </a:cxn>
                <a:cxn ang="0">
                  <a:pos x="18" y="23"/>
                </a:cxn>
                <a:cxn ang="0">
                  <a:pos x="19" y="20"/>
                </a:cxn>
                <a:cxn ang="0">
                  <a:pos x="13" y="19"/>
                </a:cxn>
                <a:cxn ang="0">
                  <a:pos x="8" y="19"/>
                </a:cxn>
              </a:cxnLst>
              <a:rect l="0" t="0" r="r" b="b"/>
              <a:pathLst>
                <a:path w="41" h="58">
                  <a:moveTo>
                    <a:pt x="8" y="19"/>
                  </a:moveTo>
                  <a:lnTo>
                    <a:pt x="4" y="15"/>
                  </a:lnTo>
                  <a:lnTo>
                    <a:pt x="1" y="10"/>
                  </a:lnTo>
                  <a:lnTo>
                    <a:pt x="0" y="8"/>
                  </a:lnTo>
                  <a:lnTo>
                    <a:pt x="0" y="5"/>
                  </a:lnTo>
                  <a:lnTo>
                    <a:pt x="0" y="3"/>
                  </a:lnTo>
                  <a:lnTo>
                    <a:pt x="0" y="0"/>
                  </a:lnTo>
                  <a:lnTo>
                    <a:pt x="4" y="1"/>
                  </a:lnTo>
                  <a:lnTo>
                    <a:pt x="8" y="2"/>
                  </a:lnTo>
                  <a:lnTo>
                    <a:pt x="11" y="3"/>
                  </a:lnTo>
                  <a:lnTo>
                    <a:pt x="13" y="5"/>
                  </a:lnTo>
                  <a:lnTo>
                    <a:pt x="19" y="11"/>
                  </a:lnTo>
                  <a:lnTo>
                    <a:pt x="25" y="17"/>
                  </a:lnTo>
                  <a:lnTo>
                    <a:pt x="32" y="24"/>
                  </a:lnTo>
                  <a:lnTo>
                    <a:pt x="37" y="32"/>
                  </a:lnTo>
                  <a:lnTo>
                    <a:pt x="36" y="33"/>
                  </a:lnTo>
                  <a:lnTo>
                    <a:pt x="35" y="34"/>
                  </a:lnTo>
                  <a:lnTo>
                    <a:pt x="33" y="34"/>
                  </a:lnTo>
                  <a:lnTo>
                    <a:pt x="33" y="35"/>
                  </a:lnTo>
                  <a:lnTo>
                    <a:pt x="35" y="36"/>
                  </a:lnTo>
                  <a:lnTo>
                    <a:pt x="37" y="37"/>
                  </a:lnTo>
                  <a:lnTo>
                    <a:pt x="40" y="40"/>
                  </a:lnTo>
                  <a:lnTo>
                    <a:pt x="41" y="41"/>
                  </a:lnTo>
                  <a:lnTo>
                    <a:pt x="41" y="43"/>
                  </a:lnTo>
                  <a:lnTo>
                    <a:pt x="41" y="46"/>
                  </a:lnTo>
                  <a:lnTo>
                    <a:pt x="40" y="50"/>
                  </a:lnTo>
                  <a:lnTo>
                    <a:pt x="39" y="53"/>
                  </a:lnTo>
                  <a:lnTo>
                    <a:pt x="39" y="56"/>
                  </a:lnTo>
                  <a:lnTo>
                    <a:pt x="39" y="58"/>
                  </a:lnTo>
                  <a:lnTo>
                    <a:pt x="37" y="58"/>
                  </a:lnTo>
                  <a:lnTo>
                    <a:pt x="36" y="58"/>
                  </a:lnTo>
                  <a:lnTo>
                    <a:pt x="34" y="57"/>
                  </a:lnTo>
                  <a:lnTo>
                    <a:pt x="32" y="53"/>
                  </a:lnTo>
                  <a:lnTo>
                    <a:pt x="25" y="43"/>
                  </a:lnTo>
                  <a:lnTo>
                    <a:pt x="20" y="33"/>
                  </a:lnTo>
                  <a:lnTo>
                    <a:pt x="19" y="29"/>
                  </a:lnTo>
                  <a:lnTo>
                    <a:pt x="19" y="27"/>
                  </a:lnTo>
                  <a:lnTo>
                    <a:pt x="18" y="26"/>
                  </a:lnTo>
                  <a:lnTo>
                    <a:pt x="17" y="26"/>
                  </a:lnTo>
                  <a:lnTo>
                    <a:pt x="17" y="26"/>
                  </a:lnTo>
                  <a:lnTo>
                    <a:pt x="16" y="27"/>
                  </a:lnTo>
                  <a:lnTo>
                    <a:pt x="13" y="27"/>
                  </a:lnTo>
                  <a:lnTo>
                    <a:pt x="12" y="27"/>
                  </a:lnTo>
                  <a:lnTo>
                    <a:pt x="11" y="25"/>
                  </a:lnTo>
                  <a:lnTo>
                    <a:pt x="12" y="24"/>
                  </a:lnTo>
                  <a:lnTo>
                    <a:pt x="15" y="23"/>
                  </a:lnTo>
                  <a:lnTo>
                    <a:pt x="17" y="23"/>
                  </a:lnTo>
                  <a:lnTo>
                    <a:pt x="18" y="23"/>
                  </a:lnTo>
                  <a:lnTo>
                    <a:pt x="19" y="20"/>
                  </a:lnTo>
                  <a:lnTo>
                    <a:pt x="13" y="19"/>
                  </a:lnTo>
                  <a:lnTo>
                    <a:pt x="8"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4" name="Freeform 691"/>
            <p:cNvSpPr>
              <a:spLocks/>
            </p:cNvSpPr>
            <p:nvPr/>
          </p:nvSpPr>
          <p:spPr bwMode="gray">
            <a:xfrm>
              <a:off x="2822575" y="3422651"/>
              <a:ext cx="12700" cy="17463"/>
            </a:xfrm>
            <a:custGeom>
              <a:avLst/>
              <a:gdLst/>
              <a:ahLst/>
              <a:cxnLst>
                <a:cxn ang="0">
                  <a:pos x="8" y="19"/>
                </a:cxn>
                <a:cxn ang="0">
                  <a:pos x="4" y="15"/>
                </a:cxn>
                <a:cxn ang="0">
                  <a:pos x="1" y="10"/>
                </a:cxn>
                <a:cxn ang="0">
                  <a:pos x="0" y="8"/>
                </a:cxn>
                <a:cxn ang="0">
                  <a:pos x="0" y="5"/>
                </a:cxn>
                <a:cxn ang="0">
                  <a:pos x="0" y="3"/>
                </a:cxn>
                <a:cxn ang="0">
                  <a:pos x="0" y="0"/>
                </a:cxn>
                <a:cxn ang="0">
                  <a:pos x="4" y="1"/>
                </a:cxn>
                <a:cxn ang="0">
                  <a:pos x="8" y="2"/>
                </a:cxn>
                <a:cxn ang="0">
                  <a:pos x="11" y="3"/>
                </a:cxn>
                <a:cxn ang="0">
                  <a:pos x="13" y="5"/>
                </a:cxn>
                <a:cxn ang="0">
                  <a:pos x="19" y="11"/>
                </a:cxn>
                <a:cxn ang="0">
                  <a:pos x="25" y="17"/>
                </a:cxn>
                <a:cxn ang="0">
                  <a:pos x="32" y="24"/>
                </a:cxn>
                <a:cxn ang="0">
                  <a:pos x="37" y="32"/>
                </a:cxn>
                <a:cxn ang="0">
                  <a:pos x="36" y="33"/>
                </a:cxn>
                <a:cxn ang="0">
                  <a:pos x="35" y="34"/>
                </a:cxn>
                <a:cxn ang="0">
                  <a:pos x="33" y="34"/>
                </a:cxn>
                <a:cxn ang="0">
                  <a:pos x="33" y="35"/>
                </a:cxn>
                <a:cxn ang="0">
                  <a:pos x="35" y="36"/>
                </a:cxn>
                <a:cxn ang="0">
                  <a:pos x="37" y="37"/>
                </a:cxn>
                <a:cxn ang="0">
                  <a:pos x="40" y="40"/>
                </a:cxn>
                <a:cxn ang="0">
                  <a:pos x="41" y="41"/>
                </a:cxn>
                <a:cxn ang="0">
                  <a:pos x="41" y="43"/>
                </a:cxn>
                <a:cxn ang="0">
                  <a:pos x="41" y="46"/>
                </a:cxn>
                <a:cxn ang="0">
                  <a:pos x="40" y="50"/>
                </a:cxn>
                <a:cxn ang="0">
                  <a:pos x="39" y="53"/>
                </a:cxn>
                <a:cxn ang="0">
                  <a:pos x="39" y="56"/>
                </a:cxn>
                <a:cxn ang="0">
                  <a:pos x="39" y="58"/>
                </a:cxn>
                <a:cxn ang="0">
                  <a:pos x="37" y="58"/>
                </a:cxn>
                <a:cxn ang="0">
                  <a:pos x="36" y="58"/>
                </a:cxn>
                <a:cxn ang="0">
                  <a:pos x="34" y="57"/>
                </a:cxn>
                <a:cxn ang="0">
                  <a:pos x="32" y="53"/>
                </a:cxn>
                <a:cxn ang="0">
                  <a:pos x="25" y="43"/>
                </a:cxn>
                <a:cxn ang="0">
                  <a:pos x="20" y="33"/>
                </a:cxn>
                <a:cxn ang="0">
                  <a:pos x="19" y="29"/>
                </a:cxn>
                <a:cxn ang="0">
                  <a:pos x="19" y="27"/>
                </a:cxn>
                <a:cxn ang="0">
                  <a:pos x="18" y="26"/>
                </a:cxn>
                <a:cxn ang="0">
                  <a:pos x="17" y="26"/>
                </a:cxn>
                <a:cxn ang="0">
                  <a:pos x="17" y="26"/>
                </a:cxn>
                <a:cxn ang="0">
                  <a:pos x="16" y="27"/>
                </a:cxn>
                <a:cxn ang="0">
                  <a:pos x="13" y="27"/>
                </a:cxn>
                <a:cxn ang="0">
                  <a:pos x="12" y="27"/>
                </a:cxn>
                <a:cxn ang="0">
                  <a:pos x="11" y="25"/>
                </a:cxn>
                <a:cxn ang="0">
                  <a:pos x="12" y="24"/>
                </a:cxn>
                <a:cxn ang="0">
                  <a:pos x="15" y="23"/>
                </a:cxn>
                <a:cxn ang="0">
                  <a:pos x="17" y="23"/>
                </a:cxn>
                <a:cxn ang="0">
                  <a:pos x="18" y="23"/>
                </a:cxn>
                <a:cxn ang="0">
                  <a:pos x="19" y="20"/>
                </a:cxn>
                <a:cxn ang="0">
                  <a:pos x="13" y="19"/>
                </a:cxn>
                <a:cxn ang="0">
                  <a:pos x="8" y="19"/>
                </a:cxn>
              </a:cxnLst>
              <a:rect l="0" t="0" r="r" b="b"/>
              <a:pathLst>
                <a:path w="41" h="58">
                  <a:moveTo>
                    <a:pt x="8" y="19"/>
                  </a:moveTo>
                  <a:lnTo>
                    <a:pt x="4" y="15"/>
                  </a:lnTo>
                  <a:lnTo>
                    <a:pt x="1" y="10"/>
                  </a:lnTo>
                  <a:lnTo>
                    <a:pt x="0" y="8"/>
                  </a:lnTo>
                  <a:lnTo>
                    <a:pt x="0" y="5"/>
                  </a:lnTo>
                  <a:lnTo>
                    <a:pt x="0" y="3"/>
                  </a:lnTo>
                  <a:lnTo>
                    <a:pt x="0" y="0"/>
                  </a:lnTo>
                  <a:lnTo>
                    <a:pt x="4" y="1"/>
                  </a:lnTo>
                  <a:lnTo>
                    <a:pt x="8" y="2"/>
                  </a:lnTo>
                  <a:lnTo>
                    <a:pt x="11" y="3"/>
                  </a:lnTo>
                  <a:lnTo>
                    <a:pt x="13" y="5"/>
                  </a:lnTo>
                  <a:lnTo>
                    <a:pt x="19" y="11"/>
                  </a:lnTo>
                  <a:lnTo>
                    <a:pt x="25" y="17"/>
                  </a:lnTo>
                  <a:lnTo>
                    <a:pt x="32" y="24"/>
                  </a:lnTo>
                  <a:lnTo>
                    <a:pt x="37" y="32"/>
                  </a:lnTo>
                  <a:lnTo>
                    <a:pt x="36" y="33"/>
                  </a:lnTo>
                  <a:lnTo>
                    <a:pt x="35" y="34"/>
                  </a:lnTo>
                  <a:lnTo>
                    <a:pt x="33" y="34"/>
                  </a:lnTo>
                  <a:lnTo>
                    <a:pt x="33" y="35"/>
                  </a:lnTo>
                  <a:lnTo>
                    <a:pt x="35" y="36"/>
                  </a:lnTo>
                  <a:lnTo>
                    <a:pt x="37" y="37"/>
                  </a:lnTo>
                  <a:lnTo>
                    <a:pt x="40" y="40"/>
                  </a:lnTo>
                  <a:lnTo>
                    <a:pt x="41" y="41"/>
                  </a:lnTo>
                  <a:lnTo>
                    <a:pt x="41" y="43"/>
                  </a:lnTo>
                  <a:lnTo>
                    <a:pt x="41" y="46"/>
                  </a:lnTo>
                  <a:lnTo>
                    <a:pt x="40" y="50"/>
                  </a:lnTo>
                  <a:lnTo>
                    <a:pt x="39" y="53"/>
                  </a:lnTo>
                  <a:lnTo>
                    <a:pt x="39" y="56"/>
                  </a:lnTo>
                  <a:lnTo>
                    <a:pt x="39" y="58"/>
                  </a:lnTo>
                  <a:lnTo>
                    <a:pt x="37" y="58"/>
                  </a:lnTo>
                  <a:lnTo>
                    <a:pt x="36" y="58"/>
                  </a:lnTo>
                  <a:lnTo>
                    <a:pt x="34" y="57"/>
                  </a:lnTo>
                  <a:lnTo>
                    <a:pt x="32" y="53"/>
                  </a:lnTo>
                  <a:lnTo>
                    <a:pt x="25" y="43"/>
                  </a:lnTo>
                  <a:lnTo>
                    <a:pt x="20" y="33"/>
                  </a:lnTo>
                  <a:lnTo>
                    <a:pt x="19" y="29"/>
                  </a:lnTo>
                  <a:lnTo>
                    <a:pt x="19" y="27"/>
                  </a:lnTo>
                  <a:lnTo>
                    <a:pt x="18" y="26"/>
                  </a:lnTo>
                  <a:lnTo>
                    <a:pt x="17" y="26"/>
                  </a:lnTo>
                  <a:lnTo>
                    <a:pt x="17" y="26"/>
                  </a:lnTo>
                  <a:lnTo>
                    <a:pt x="16" y="27"/>
                  </a:lnTo>
                  <a:lnTo>
                    <a:pt x="13" y="27"/>
                  </a:lnTo>
                  <a:lnTo>
                    <a:pt x="12" y="27"/>
                  </a:lnTo>
                  <a:lnTo>
                    <a:pt x="11" y="25"/>
                  </a:lnTo>
                  <a:lnTo>
                    <a:pt x="12" y="24"/>
                  </a:lnTo>
                  <a:lnTo>
                    <a:pt x="15" y="23"/>
                  </a:lnTo>
                  <a:lnTo>
                    <a:pt x="17" y="23"/>
                  </a:lnTo>
                  <a:lnTo>
                    <a:pt x="18" y="23"/>
                  </a:lnTo>
                  <a:lnTo>
                    <a:pt x="19" y="20"/>
                  </a:lnTo>
                  <a:lnTo>
                    <a:pt x="13" y="19"/>
                  </a:lnTo>
                  <a:lnTo>
                    <a:pt x="8"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5" name="Freeform 692"/>
            <p:cNvSpPr>
              <a:spLocks/>
            </p:cNvSpPr>
            <p:nvPr/>
          </p:nvSpPr>
          <p:spPr bwMode="gray">
            <a:xfrm>
              <a:off x="2817813" y="3430588"/>
              <a:ext cx="12700" cy="11113"/>
            </a:xfrm>
            <a:custGeom>
              <a:avLst/>
              <a:gdLst/>
              <a:ahLst/>
              <a:cxnLst>
                <a:cxn ang="0">
                  <a:pos x="0" y="2"/>
                </a:cxn>
                <a:cxn ang="0">
                  <a:pos x="2" y="0"/>
                </a:cxn>
                <a:cxn ang="0">
                  <a:pos x="6" y="0"/>
                </a:cxn>
                <a:cxn ang="0">
                  <a:pos x="9" y="0"/>
                </a:cxn>
                <a:cxn ang="0">
                  <a:pos x="13" y="1"/>
                </a:cxn>
                <a:cxn ang="0">
                  <a:pos x="20" y="5"/>
                </a:cxn>
                <a:cxn ang="0">
                  <a:pos x="25" y="10"/>
                </a:cxn>
                <a:cxn ang="0">
                  <a:pos x="30" y="14"/>
                </a:cxn>
                <a:cxn ang="0">
                  <a:pos x="33" y="19"/>
                </a:cxn>
                <a:cxn ang="0">
                  <a:pos x="37" y="25"/>
                </a:cxn>
                <a:cxn ang="0">
                  <a:pos x="39" y="30"/>
                </a:cxn>
                <a:cxn ang="0">
                  <a:pos x="37" y="35"/>
                </a:cxn>
                <a:cxn ang="0">
                  <a:pos x="36" y="37"/>
                </a:cxn>
                <a:cxn ang="0">
                  <a:pos x="33" y="38"/>
                </a:cxn>
                <a:cxn ang="0">
                  <a:pos x="29" y="37"/>
                </a:cxn>
                <a:cxn ang="0">
                  <a:pos x="26" y="33"/>
                </a:cxn>
                <a:cxn ang="0">
                  <a:pos x="25" y="28"/>
                </a:cxn>
                <a:cxn ang="0">
                  <a:pos x="22" y="25"/>
                </a:cxn>
                <a:cxn ang="0">
                  <a:pos x="18" y="21"/>
                </a:cxn>
                <a:cxn ang="0">
                  <a:pos x="15" y="19"/>
                </a:cxn>
                <a:cxn ang="0">
                  <a:pos x="12" y="17"/>
                </a:cxn>
                <a:cxn ang="0">
                  <a:pos x="8" y="14"/>
                </a:cxn>
                <a:cxn ang="0">
                  <a:pos x="7" y="10"/>
                </a:cxn>
                <a:cxn ang="0">
                  <a:pos x="2" y="5"/>
                </a:cxn>
                <a:cxn ang="0">
                  <a:pos x="0" y="2"/>
                </a:cxn>
              </a:cxnLst>
              <a:rect l="0" t="0" r="r" b="b"/>
              <a:pathLst>
                <a:path w="39" h="38">
                  <a:moveTo>
                    <a:pt x="0" y="2"/>
                  </a:moveTo>
                  <a:lnTo>
                    <a:pt x="2" y="0"/>
                  </a:lnTo>
                  <a:lnTo>
                    <a:pt x="6" y="0"/>
                  </a:lnTo>
                  <a:lnTo>
                    <a:pt x="9" y="0"/>
                  </a:lnTo>
                  <a:lnTo>
                    <a:pt x="13" y="1"/>
                  </a:lnTo>
                  <a:lnTo>
                    <a:pt x="20" y="5"/>
                  </a:lnTo>
                  <a:lnTo>
                    <a:pt x="25" y="10"/>
                  </a:lnTo>
                  <a:lnTo>
                    <a:pt x="30" y="14"/>
                  </a:lnTo>
                  <a:lnTo>
                    <a:pt x="33" y="19"/>
                  </a:lnTo>
                  <a:lnTo>
                    <a:pt x="37" y="25"/>
                  </a:lnTo>
                  <a:lnTo>
                    <a:pt x="39" y="30"/>
                  </a:lnTo>
                  <a:lnTo>
                    <a:pt x="37" y="35"/>
                  </a:lnTo>
                  <a:lnTo>
                    <a:pt x="36" y="37"/>
                  </a:lnTo>
                  <a:lnTo>
                    <a:pt x="33" y="38"/>
                  </a:lnTo>
                  <a:lnTo>
                    <a:pt x="29" y="37"/>
                  </a:lnTo>
                  <a:lnTo>
                    <a:pt x="26" y="33"/>
                  </a:lnTo>
                  <a:lnTo>
                    <a:pt x="25" y="28"/>
                  </a:lnTo>
                  <a:lnTo>
                    <a:pt x="22" y="25"/>
                  </a:lnTo>
                  <a:lnTo>
                    <a:pt x="18" y="21"/>
                  </a:lnTo>
                  <a:lnTo>
                    <a:pt x="15" y="19"/>
                  </a:lnTo>
                  <a:lnTo>
                    <a:pt x="12" y="17"/>
                  </a:lnTo>
                  <a:lnTo>
                    <a:pt x="8" y="14"/>
                  </a:lnTo>
                  <a:lnTo>
                    <a:pt x="7" y="10"/>
                  </a:lnTo>
                  <a:lnTo>
                    <a:pt x="2" y="5"/>
                  </a:lnTo>
                  <a:lnTo>
                    <a:pt x="0"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6" name="Freeform 693"/>
            <p:cNvSpPr>
              <a:spLocks/>
            </p:cNvSpPr>
            <p:nvPr/>
          </p:nvSpPr>
          <p:spPr bwMode="gray">
            <a:xfrm>
              <a:off x="2817813" y="3430588"/>
              <a:ext cx="12700" cy="11113"/>
            </a:xfrm>
            <a:custGeom>
              <a:avLst/>
              <a:gdLst/>
              <a:ahLst/>
              <a:cxnLst>
                <a:cxn ang="0">
                  <a:pos x="0" y="2"/>
                </a:cxn>
                <a:cxn ang="0">
                  <a:pos x="2" y="0"/>
                </a:cxn>
                <a:cxn ang="0">
                  <a:pos x="6" y="0"/>
                </a:cxn>
                <a:cxn ang="0">
                  <a:pos x="9" y="0"/>
                </a:cxn>
                <a:cxn ang="0">
                  <a:pos x="13" y="1"/>
                </a:cxn>
                <a:cxn ang="0">
                  <a:pos x="20" y="5"/>
                </a:cxn>
                <a:cxn ang="0">
                  <a:pos x="25" y="10"/>
                </a:cxn>
                <a:cxn ang="0">
                  <a:pos x="30" y="14"/>
                </a:cxn>
                <a:cxn ang="0">
                  <a:pos x="33" y="19"/>
                </a:cxn>
                <a:cxn ang="0">
                  <a:pos x="37" y="25"/>
                </a:cxn>
                <a:cxn ang="0">
                  <a:pos x="39" y="30"/>
                </a:cxn>
                <a:cxn ang="0">
                  <a:pos x="37" y="35"/>
                </a:cxn>
                <a:cxn ang="0">
                  <a:pos x="36" y="37"/>
                </a:cxn>
                <a:cxn ang="0">
                  <a:pos x="33" y="38"/>
                </a:cxn>
                <a:cxn ang="0">
                  <a:pos x="29" y="37"/>
                </a:cxn>
                <a:cxn ang="0">
                  <a:pos x="26" y="33"/>
                </a:cxn>
                <a:cxn ang="0">
                  <a:pos x="25" y="28"/>
                </a:cxn>
                <a:cxn ang="0">
                  <a:pos x="22" y="25"/>
                </a:cxn>
                <a:cxn ang="0">
                  <a:pos x="18" y="21"/>
                </a:cxn>
                <a:cxn ang="0">
                  <a:pos x="15" y="19"/>
                </a:cxn>
                <a:cxn ang="0">
                  <a:pos x="12" y="17"/>
                </a:cxn>
                <a:cxn ang="0">
                  <a:pos x="8" y="14"/>
                </a:cxn>
                <a:cxn ang="0">
                  <a:pos x="7" y="10"/>
                </a:cxn>
                <a:cxn ang="0">
                  <a:pos x="2" y="5"/>
                </a:cxn>
                <a:cxn ang="0">
                  <a:pos x="0" y="2"/>
                </a:cxn>
              </a:cxnLst>
              <a:rect l="0" t="0" r="r" b="b"/>
              <a:pathLst>
                <a:path w="39" h="38">
                  <a:moveTo>
                    <a:pt x="0" y="2"/>
                  </a:moveTo>
                  <a:lnTo>
                    <a:pt x="2" y="0"/>
                  </a:lnTo>
                  <a:lnTo>
                    <a:pt x="6" y="0"/>
                  </a:lnTo>
                  <a:lnTo>
                    <a:pt x="9" y="0"/>
                  </a:lnTo>
                  <a:lnTo>
                    <a:pt x="13" y="1"/>
                  </a:lnTo>
                  <a:lnTo>
                    <a:pt x="20" y="5"/>
                  </a:lnTo>
                  <a:lnTo>
                    <a:pt x="25" y="10"/>
                  </a:lnTo>
                  <a:lnTo>
                    <a:pt x="30" y="14"/>
                  </a:lnTo>
                  <a:lnTo>
                    <a:pt x="33" y="19"/>
                  </a:lnTo>
                  <a:lnTo>
                    <a:pt x="37" y="25"/>
                  </a:lnTo>
                  <a:lnTo>
                    <a:pt x="39" y="30"/>
                  </a:lnTo>
                  <a:lnTo>
                    <a:pt x="37" y="35"/>
                  </a:lnTo>
                  <a:lnTo>
                    <a:pt x="36" y="37"/>
                  </a:lnTo>
                  <a:lnTo>
                    <a:pt x="33" y="38"/>
                  </a:lnTo>
                  <a:lnTo>
                    <a:pt x="29" y="37"/>
                  </a:lnTo>
                  <a:lnTo>
                    <a:pt x="26" y="33"/>
                  </a:lnTo>
                  <a:lnTo>
                    <a:pt x="25" y="28"/>
                  </a:lnTo>
                  <a:lnTo>
                    <a:pt x="22" y="25"/>
                  </a:lnTo>
                  <a:lnTo>
                    <a:pt x="18" y="21"/>
                  </a:lnTo>
                  <a:lnTo>
                    <a:pt x="15" y="19"/>
                  </a:lnTo>
                  <a:lnTo>
                    <a:pt x="12" y="17"/>
                  </a:lnTo>
                  <a:lnTo>
                    <a:pt x="8" y="14"/>
                  </a:lnTo>
                  <a:lnTo>
                    <a:pt x="7" y="10"/>
                  </a:lnTo>
                  <a:lnTo>
                    <a:pt x="2" y="5"/>
                  </a:lnTo>
                  <a:lnTo>
                    <a:pt x="0"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7" name="Freeform 694"/>
            <p:cNvSpPr>
              <a:spLocks/>
            </p:cNvSpPr>
            <p:nvPr/>
          </p:nvSpPr>
          <p:spPr bwMode="gray">
            <a:xfrm>
              <a:off x="2840038" y="3438526"/>
              <a:ext cx="9525" cy="19050"/>
            </a:xfrm>
            <a:custGeom>
              <a:avLst/>
              <a:gdLst/>
              <a:ahLst/>
              <a:cxnLst>
                <a:cxn ang="0">
                  <a:pos x="5" y="0"/>
                </a:cxn>
                <a:cxn ang="0">
                  <a:pos x="11" y="1"/>
                </a:cxn>
                <a:cxn ang="0">
                  <a:pos x="17" y="4"/>
                </a:cxn>
                <a:cxn ang="0">
                  <a:pos x="21" y="7"/>
                </a:cxn>
                <a:cxn ang="0">
                  <a:pos x="25" y="12"/>
                </a:cxn>
                <a:cxn ang="0">
                  <a:pos x="28" y="17"/>
                </a:cxn>
                <a:cxn ang="0">
                  <a:pos x="30" y="23"/>
                </a:cxn>
                <a:cxn ang="0">
                  <a:pos x="32" y="29"/>
                </a:cxn>
                <a:cxn ang="0">
                  <a:pos x="33" y="35"/>
                </a:cxn>
                <a:cxn ang="0">
                  <a:pos x="33" y="43"/>
                </a:cxn>
                <a:cxn ang="0">
                  <a:pos x="32" y="50"/>
                </a:cxn>
                <a:cxn ang="0">
                  <a:pos x="30" y="54"/>
                </a:cxn>
                <a:cxn ang="0">
                  <a:pos x="30" y="55"/>
                </a:cxn>
                <a:cxn ang="0">
                  <a:pos x="29" y="56"/>
                </a:cxn>
                <a:cxn ang="0">
                  <a:pos x="27" y="57"/>
                </a:cxn>
                <a:cxn ang="0">
                  <a:pos x="25" y="56"/>
                </a:cxn>
                <a:cxn ang="0">
                  <a:pos x="24" y="55"/>
                </a:cxn>
                <a:cxn ang="0">
                  <a:pos x="24" y="54"/>
                </a:cxn>
                <a:cxn ang="0">
                  <a:pos x="24" y="51"/>
                </a:cxn>
                <a:cxn ang="0">
                  <a:pos x="24" y="48"/>
                </a:cxn>
                <a:cxn ang="0">
                  <a:pos x="25" y="45"/>
                </a:cxn>
                <a:cxn ang="0">
                  <a:pos x="25" y="41"/>
                </a:cxn>
                <a:cxn ang="0">
                  <a:pos x="25" y="37"/>
                </a:cxn>
                <a:cxn ang="0">
                  <a:pos x="24" y="34"/>
                </a:cxn>
                <a:cxn ang="0">
                  <a:pos x="24" y="33"/>
                </a:cxn>
                <a:cxn ang="0">
                  <a:pos x="22" y="33"/>
                </a:cxn>
                <a:cxn ang="0">
                  <a:pos x="21" y="35"/>
                </a:cxn>
                <a:cxn ang="0">
                  <a:pos x="21" y="43"/>
                </a:cxn>
                <a:cxn ang="0">
                  <a:pos x="20" y="51"/>
                </a:cxn>
                <a:cxn ang="0">
                  <a:pos x="19" y="53"/>
                </a:cxn>
                <a:cxn ang="0">
                  <a:pos x="17" y="53"/>
                </a:cxn>
                <a:cxn ang="0">
                  <a:pos x="12" y="50"/>
                </a:cxn>
                <a:cxn ang="0">
                  <a:pos x="10" y="49"/>
                </a:cxn>
                <a:cxn ang="0">
                  <a:pos x="6" y="46"/>
                </a:cxn>
                <a:cxn ang="0">
                  <a:pos x="4" y="42"/>
                </a:cxn>
                <a:cxn ang="0">
                  <a:pos x="3" y="38"/>
                </a:cxn>
                <a:cxn ang="0">
                  <a:pos x="4" y="35"/>
                </a:cxn>
                <a:cxn ang="0">
                  <a:pos x="6" y="34"/>
                </a:cxn>
                <a:cxn ang="0">
                  <a:pos x="10" y="32"/>
                </a:cxn>
                <a:cxn ang="0">
                  <a:pos x="14" y="29"/>
                </a:cxn>
                <a:cxn ang="0">
                  <a:pos x="17" y="26"/>
                </a:cxn>
                <a:cxn ang="0">
                  <a:pos x="18" y="24"/>
                </a:cxn>
                <a:cxn ang="0">
                  <a:pos x="16" y="20"/>
                </a:cxn>
                <a:cxn ang="0">
                  <a:pos x="13" y="17"/>
                </a:cxn>
                <a:cxn ang="0">
                  <a:pos x="11" y="15"/>
                </a:cxn>
                <a:cxn ang="0">
                  <a:pos x="10" y="14"/>
                </a:cxn>
                <a:cxn ang="0">
                  <a:pos x="10" y="14"/>
                </a:cxn>
                <a:cxn ang="0">
                  <a:pos x="10" y="15"/>
                </a:cxn>
                <a:cxn ang="0">
                  <a:pos x="11" y="17"/>
                </a:cxn>
                <a:cxn ang="0">
                  <a:pos x="12" y="22"/>
                </a:cxn>
                <a:cxn ang="0">
                  <a:pos x="12" y="24"/>
                </a:cxn>
                <a:cxn ang="0">
                  <a:pos x="11" y="26"/>
                </a:cxn>
                <a:cxn ang="0">
                  <a:pos x="8" y="30"/>
                </a:cxn>
                <a:cxn ang="0">
                  <a:pos x="3" y="31"/>
                </a:cxn>
                <a:cxn ang="0">
                  <a:pos x="1" y="31"/>
                </a:cxn>
                <a:cxn ang="0">
                  <a:pos x="0" y="30"/>
                </a:cxn>
                <a:cxn ang="0">
                  <a:pos x="0" y="25"/>
                </a:cxn>
                <a:cxn ang="0">
                  <a:pos x="3" y="20"/>
                </a:cxn>
                <a:cxn ang="0">
                  <a:pos x="5" y="14"/>
                </a:cxn>
                <a:cxn ang="0">
                  <a:pos x="4" y="10"/>
                </a:cxn>
                <a:cxn ang="0">
                  <a:pos x="4" y="7"/>
                </a:cxn>
                <a:cxn ang="0">
                  <a:pos x="4" y="4"/>
                </a:cxn>
                <a:cxn ang="0">
                  <a:pos x="5" y="0"/>
                </a:cxn>
              </a:cxnLst>
              <a:rect l="0" t="0" r="r" b="b"/>
              <a:pathLst>
                <a:path w="33" h="57">
                  <a:moveTo>
                    <a:pt x="5" y="0"/>
                  </a:moveTo>
                  <a:lnTo>
                    <a:pt x="11" y="1"/>
                  </a:lnTo>
                  <a:lnTo>
                    <a:pt x="17" y="4"/>
                  </a:lnTo>
                  <a:lnTo>
                    <a:pt x="21" y="7"/>
                  </a:lnTo>
                  <a:lnTo>
                    <a:pt x="25" y="12"/>
                  </a:lnTo>
                  <a:lnTo>
                    <a:pt x="28" y="17"/>
                  </a:lnTo>
                  <a:lnTo>
                    <a:pt x="30" y="23"/>
                  </a:lnTo>
                  <a:lnTo>
                    <a:pt x="32" y="29"/>
                  </a:lnTo>
                  <a:lnTo>
                    <a:pt x="33" y="35"/>
                  </a:lnTo>
                  <a:lnTo>
                    <a:pt x="33" y="43"/>
                  </a:lnTo>
                  <a:lnTo>
                    <a:pt x="32" y="50"/>
                  </a:lnTo>
                  <a:lnTo>
                    <a:pt x="30" y="54"/>
                  </a:lnTo>
                  <a:lnTo>
                    <a:pt x="30" y="55"/>
                  </a:lnTo>
                  <a:lnTo>
                    <a:pt x="29" y="56"/>
                  </a:lnTo>
                  <a:lnTo>
                    <a:pt x="27" y="57"/>
                  </a:lnTo>
                  <a:lnTo>
                    <a:pt x="25" y="56"/>
                  </a:lnTo>
                  <a:lnTo>
                    <a:pt x="24" y="55"/>
                  </a:lnTo>
                  <a:lnTo>
                    <a:pt x="24" y="54"/>
                  </a:lnTo>
                  <a:lnTo>
                    <a:pt x="24" y="51"/>
                  </a:lnTo>
                  <a:lnTo>
                    <a:pt x="24" y="48"/>
                  </a:lnTo>
                  <a:lnTo>
                    <a:pt x="25" y="45"/>
                  </a:lnTo>
                  <a:lnTo>
                    <a:pt x="25" y="41"/>
                  </a:lnTo>
                  <a:lnTo>
                    <a:pt x="25" y="37"/>
                  </a:lnTo>
                  <a:lnTo>
                    <a:pt x="24" y="34"/>
                  </a:lnTo>
                  <a:lnTo>
                    <a:pt x="24" y="33"/>
                  </a:lnTo>
                  <a:lnTo>
                    <a:pt x="22" y="33"/>
                  </a:lnTo>
                  <a:lnTo>
                    <a:pt x="21" y="35"/>
                  </a:lnTo>
                  <a:lnTo>
                    <a:pt x="21" y="43"/>
                  </a:lnTo>
                  <a:lnTo>
                    <a:pt x="20" y="51"/>
                  </a:lnTo>
                  <a:lnTo>
                    <a:pt x="19" y="53"/>
                  </a:lnTo>
                  <a:lnTo>
                    <a:pt x="17" y="53"/>
                  </a:lnTo>
                  <a:lnTo>
                    <a:pt x="12" y="50"/>
                  </a:lnTo>
                  <a:lnTo>
                    <a:pt x="10" y="49"/>
                  </a:lnTo>
                  <a:lnTo>
                    <a:pt x="6" y="46"/>
                  </a:lnTo>
                  <a:lnTo>
                    <a:pt x="4" y="42"/>
                  </a:lnTo>
                  <a:lnTo>
                    <a:pt x="3" y="38"/>
                  </a:lnTo>
                  <a:lnTo>
                    <a:pt x="4" y="35"/>
                  </a:lnTo>
                  <a:lnTo>
                    <a:pt x="6" y="34"/>
                  </a:lnTo>
                  <a:lnTo>
                    <a:pt x="10" y="32"/>
                  </a:lnTo>
                  <a:lnTo>
                    <a:pt x="14" y="29"/>
                  </a:lnTo>
                  <a:lnTo>
                    <a:pt x="17" y="26"/>
                  </a:lnTo>
                  <a:lnTo>
                    <a:pt x="18" y="24"/>
                  </a:lnTo>
                  <a:lnTo>
                    <a:pt x="16" y="20"/>
                  </a:lnTo>
                  <a:lnTo>
                    <a:pt x="13" y="17"/>
                  </a:lnTo>
                  <a:lnTo>
                    <a:pt x="11" y="15"/>
                  </a:lnTo>
                  <a:lnTo>
                    <a:pt x="10" y="14"/>
                  </a:lnTo>
                  <a:lnTo>
                    <a:pt x="10" y="14"/>
                  </a:lnTo>
                  <a:lnTo>
                    <a:pt x="10" y="15"/>
                  </a:lnTo>
                  <a:lnTo>
                    <a:pt x="11" y="17"/>
                  </a:lnTo>
                  <a:lnTo>
                    <a:pt x="12" y="22"/>
                  </a:lnTo>
                  <a:lnTo>
                    <a:pt x="12" y="24"/>
                  </a:lnTo>
                  <a:lnTo>
                    <a:pt x="11" y="26"/>
                  </a:lnTo>
                  <a:lnTo>
                    <a:pt x="8" y="30"/>
                  </a:lnTo>
                  <a:lnTo>
                    <a:pt x="3" y="31"/>
                  </a:lnTo>
                  <a:lnTo>
                    <a:pt x="1" y="31"/>
                  </a:lnTo>
                  <a:lnTo>
                    <a:pt x="0" y="30"/>
                  </a:lnTo>
                  <a:lnTo>
                    <a:pt x="0" y="25"/>
                  </a:lnTo>
                  <a:lnTo>
                    <a:pt x="3" y="20"/>
                  </a:lnTo>
                  <a:lnTo>
                    <a:pt x="5" y="14"/>
                  </a:lnTo>
                  <a:lnTo>
                    <a:pt x="4" y="10"/>
                  </a:lnTo>
                  <a:lnTo>
                    <a:pt x="4" y="7"/>
                  </a:lnTo>
                  <a:lnTo>
                    <a:pt x="4" y="4"/>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8" name="Freeform 695"/>
            <p:cNvSpPr>
              <a:spLocks/>
            </p:cNvSpPr>
            <p:nvPr/>
          </p:nvSpPr>
          <p:spPr bwMode="gray">
            <a:xfrm>
              <a:off x="2840038" y="3438526"/>
              <a:ext cx="9525" cy="19050"/>
            </a:xfrm>
            <a:custGeom>
              <a:avLst/>
              <a:gdLst/>
              <a:ahLst/>
              <a:cxnLst>
                <a:cxn ang="0">
                  <a:pos x="5" y="0"/>
                </a:cxn>
                <a:cxn ang="0">
                  <a:pos x="11" y="1"/>
                </a:cxn>
                <a:cxn ang="0">
                  <a:pos x="17" y="4"/>
                </a:cxn>
                <a:cxn ang="0">
                  <a:pos x="21" y="7"/>
                </a:cxn>
                <a:cxn ang="0">
                  <a:pos x="25" y="12"/>
                </a:cxn>
                <a:cxn ang="0">
                  <a:pos x="28" y="17"/>
                </a:cxn>
                <a:cxn ang="0">
                  <a:pos x="30" y="23"/>
                </a:cxn>
                <a:cxn ang="0">
                  <a:pos x="32" y="29"/>
                </a:cxn>
                <a:cxn ang="0">
                  <a:pos x="33" y="35"/>
                </a:cxn>
                <a:cxn ang="0">
                  <a:pos x="33" y="43"/>
                </a:cxn>
                <a:cxn ang="0">
                  <a:pos x="32" y="50"/>
                </a:cxn>
                <a:cxn ang="0">
                  <a:pos x="30" y="54"/>
                </a:cxn>
                <a:cxn ang="0">
                  <a:pos x="30" y="55"/>
                </a:cxn>
                <a:cxn ang="0">
                  <a:pos x="29" y="56"/>
                </a:cxn>
                <a:cxn ang="0">
                  <a:pos x="27" y="57"/>
                </a:cxn>
                <a:cxn ang="0">
                  <a:pos x="25" y="56"/>
                </a:cxn>
                <a:cxn ang="0">
                  <a:pos x="24" y="55"/>
                </a:cxn>
                <a:cxn ang="0">
                  <a:pos x="24" y="54"/>
                </a:cxn>
                <a:cxn ang="0">
                  <a:pos x="24" y="51"/>
                </a:cxn>
                <a:cxn ang="0">
                  <a:pos x="24" y="48"/>
                </a:cxn>
                <a:cxn ang="0">
                  <a:pos x="25" y="45"/>
                </a:cxn>
                <a:cxn ang="0">
                  <a:pos x="25" y="41"/>
                </a:cxn>
                <a:cxn ang="0">
                  <a:pos x="25" y="37"/>
                </a:cxn>
                <a:cxn ang="0">
                  <a:pos x="24" y="34"/>
                </a:cxn>
                <a:cxn ang="0">
                  <a:pos x="24" y="33"/>
                </a:cxn>
                <a:cxn ang="0">
                  <a:pos x="22" y="33"/>
                </a:cxn>
                <a:cxn ang="0">
                  <a:pos x="21" y="35"/>
                </a:cxn>
                <a:cxn ang="0">
                  <a:pos x="21" y="43"/>
                </a:cxn>
                <a:cxn ang="0">
                  <a:pos x="20" y="51"/>
                </a:cxn>
                <a:cxn ang="0">
                  <a:pos x="19" y="53"/>
                </a:cxn>
                <a:cxn ang="0">
                  <a:pos x="17" y="53"/>
                </a:cxn>
                <a:cxn ang="0">
                  <a:pos x="12" y="50"/>
                </a:cxn>
                <a:cxn ang="0">
                  <a:pos x="10" y="49"/>
                </a:cxn>
                <a:cxn ang="0">
                  <a:pos x="6" y="46"/>
                </a:cxn>
                <a:cxn ang="0">
                  <a:pos x="4" y="42"/>
                </a:cxn>
                <a:cxn ang="0">
                  <a:pos x="3" y="38"/>
                </a:cxn>
                <a:cxn ang="0">
                  <a:pos x="4" y="35"/>
                </a:cxn>
                <a:cxn ang="0">
                  <a:pos x="6" y="34"/>
                </a:cxn>
                <a:cxn ang="0">
                  <a:pos x="10" y="32"/>
                </a:cxn>
                <a:cxn ang="0">
                  <a:pos x="14" y="29"/>
                </a:cxn>
                <a:cxn ang="0">
                  <a:pos x="17" y="26"/>
                </a:cxn>
                <a:cxn ang="0">
                  <a:pos x="18" y="24"/>
                </a:cxn>
                <a:cxn ang="0">
                  <a:pos x="16" y="20"/>
                </a:cxn>
                <a:cxn ang="0">
                  <a:pos x="13" y="17"/>
                </a:cxn>
                <a:cxn ang="0">
                  <a:pos x="11" y="15"/>
                </a:cxn>
                <a:cxn ang="0">
                  <a:pos x="10" y="14"/>
                </a:cxn>
                <a:cxn ang="0">
                  <a:pos x="10" y="14"/>
                </a:cxn>
                <a:cxn ang="0">
                  <a:pos x="10" y="15"/>
                </a:cxn>
                <a:cxn ang="0">
                  <a:pos x="11" y="17"/>
                </a:cxn>
                <a:cxn ang="0">
                  <a:pos x="12" y="22"/>
                </a:cxn>
                <a:cxn ang="0">
                  <a:pos x="12" y="24"/>
                </a:cxn>
                <a:cxn ang="0">
                  <a:pos x="11" y="26"/>
                </a:cxn>
                <a:cxn ang="0">
                  <a:pos x="8" y="30"/>
                </a:cxn>
                <a:cxn ang="0">
                  <a:pos x="3" y="31"/>
                </a:cxn>
                <a:cxn ang="0">
                  <a:pos x="1" y="31"/>
                </a:cxn>
                <a:cxn ang="0">
                  <a:pos x="0" y="30"/>
                </a:cxn>
                <a:cxn ang="0">
                  <a:pos x="0" y="25"/>
                </a:cxn>
                <a:cxn ang="0">
                  <a:pos x="3" y="20"/>
                </a:cxn>
                <a:cxn ang="0">
                  <a:pos x="5" y="14"/>
                </a:cxn>
                <a:cxn ang="0">
                  <a:pos x="4" y="10"/>
                </a:cxn>
                <a:cxn ang="0">
                  <a:pos x="4" y="7"/>
                </a:cxn>
                <a:cxn ang="0">
                  <a:pos x="4" y="4"/>
                </a:cxn>
                <a:cxn ang="0">
                  <a:pos x="5" y="0"/>
                </a:cxn>
              </a:cxnLst>
              <a:rect l="0" t="0" r="r" b="b"/>
              <a:pathLst>
                <a:path w="33" h="57">
                  <a:moveTo>
                    <a:pt x="5" y="0"/>
                  </a:moveTo>
                  <a:lnTo>
                    <a:pt x="11" y="1"/>
                  </a:lnTo>
                  <a:lnTo>
                    <a:pt x="17" y="4"/>
                  </a:lnTo>
                  <a:lnTo>
                    <a:pt x="21" y="7"/>
                  </a:lnTo>
                  <a:lnTo>
                    <a:pt x="25" y="12"/>
                  </a:lnTo>
                  <a:lnTo>
                    <a:pt x="28" y="17"/>
                  </a:lnTo>
                  <a:lnTo>
                    <a:pt x="30" y="23"/>
                  </a:lnTo>
                  <a:lnTo>
                    <a:pt x="32" y="29"/>
                  </a:lnTo>
                  <a:lnTo>
                    <a:pt x="33" y="35"/>
                  </a:lnTo>
                  <a:lnTo>
                    <a:pt x="33" y="43"/>
                  </a:lnTo>
                  <a:lnTo>
                    <a:pt x="32" y="50"/>
                  </a:lnTo>
                  <a:lnTo>
                    <a:pt x="30" y="54"/>
                  </a:lnTo>
                  <a:lnTo>
                    <a:pt x="30" y="55"/>
                  </a:lnTo>
                  <a:lnTo>
                    <a:pt x="29" y="56"/>
                  </a:lnTo>
                  <a:lnTo>
                    <a:pt x="27" y="57"/>
                  </a:lnTo>
                  <a:lnTo>
                    <a:pt x="25" y="56"/>
                  </a:lnTo>
                  <a:lnTo>
                    <a:pt x="24" y="55"/>
                  </a:lnTo>
                  <a:lnTo>
                    <a:pt x="24" y="54"/>
                  </a:lnTo>
                  <a:lnTo>
                    <a:pt x="24" y="51"/>
                  </a:lnTo>
                  <a:lnTo>
                    <a:pt x="24" y="48"/>
                  </a:lnTo>
                  <a:lnTo>
                    <a:pt x="25" y="45"/>
                  </a:lnTo>
                  <a:lnTo>
                    <a:pt x="25" y="41"/>
                  </a:lnTo>
                  <a:lnTo>
                    <a:pt x="25" y="37"/>
                  </a:lnTo>
                  <a:lnTo>
                    <a:pt x="24" y="34"/>
                  </a:lnTo>
                  <a:lnTo>
                    <a:pt x="24" y="33"/>
                  </a:lnTo>
                  <a:lnTo>
                    <a:pt x="22" y="33"/>
                  </a:lnTo>
                  <a:lnTo>
                    <a:pt x="21" y="35"/>
                  </a:lnTo>
                  <a:lnTo>
                    <a:pt x="21" y="43"/>
                  </a:lnTo>
                  <a:lnTo>
                    <a:pt x="20" y="51"/>
                  </a:lnTo>
                  <a:lnTo>
                    <a:pt x="19" y="53"/>
                  </a:lnTo>
                  <a:lnTo>
                    <a:pt x="17" y="53"/>
                  </a:lnTo>
                  <a:lnTo>
                    <a:pt x="12" y="50"/>
                  </a:lnTo>
                  <a:lnTo>
                    <a:pt x="10" y="49"/>
                  </a:lnTo>
                  <a:lnTo>
                    <a:pt x="6" y="46"/>
                  </a:lnTo>
                  <a:lnTo>
                    <a:pt x="4" y="42"/>
                  </a:lnTo>
                  <a:lnTo>
                    <a:pt x="3" y="38"/>
                  </a:lnTo>
                  <a:lnTo>
                    <a:pt x="4" y="35"/>
                  </a:lnTo>
                  <a:lnTo>
                    <a:pt x="6" y="34"/>
                  </a:lnTo>
                  <a:lnTo>
                    <a:pt x="10" y="32"/>
                  </a:lnTo>
                  <a:lnTo>
                    <a:pt x="14" y="29"/>
                  </a:lnTo>
                  <a:lnTo>
                    <a:pt x="17" y="26"/>
                  </a:lnTo>
                  <a:lnTo>
                    <a:pt x="18" y="24"/>
                  </a:lnTo>
                  <a:lnTo>
                    <a:pt x="16" y="20"/>
                  </a:lnTo>
                  <a:lnTo>
                    <a:pt x="13" y="17"/>
                  </a:lnTo>
                  <a:lnTo>
                    <a:pt x="11" y="15"/>
                  </a:lnTo>
                  <a:lnTo>
                    <a:pt x="10" y="14"/>
                  </a:lnTo>
                  <a:lnTo>
                    <a:pt x="10" y="14"/>
                  </a:lnTo>
                  <a:lnTo>
                    <a:pt x="10" y="15"/>
                  </a:lnTo>
                  <a:lnTo>
                    <a:pt x="11" y="17"/>
                  </a:lnTo>
                  <a:lnTo>
                    <a:pt x="12" y="22"/>
                  </a:lnTo>
                  <a:lnTo>
                    <a:pt x="12" y="24"/>
                  </a:lnTo>
                  <a:lnTo>
                    <a:pt x="11" y="26"/>
                  </a:lnTo>
                  <a:lnTo>
                    <a:pt x="8" y="30"/>
                  </a:lnTo>
                  <a:lnTo>
                    <a:pt x="3" y="31"/>
                  </a:lnTo>
                  <a:lnTo>
                    <a:pt x="1" y="31"/>
                  </a:lnTo>
                  <a:lnTo>
                    <a:pt x="0" y="30"/>
                  </a:lnTo>
                  <a:lnTo>
                    <a:pt x="0" y="25"/>
                  </a:lnTo>
                  <a:lnTo>
                    <a:pt x="3" y="20"/>
                  </a:lnTo>
                  <a:lnTo>
                    <a:pt x="5" y="14"/>
                  </a:lnTo>
                  <a:lnTo>
                    <a:pt x="4" y="10"/>
                  </a:lnTo>
                  <a:lnTo>
                    <a:pt x="4" y="7"/>
                  </a:lnTo>
                  <a:lnTo>
                    <a:pt x="4" y="4"/>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79" name="Freeform 696"/>
            <p:cNvSpPr>
              <a:spLocks/>
            </p:cNvSpPr>
            <p:nvPr/>
          </p:nvSpPr>
          <p:spPr bwMode="gray">
            <a:xfrm>
              <a:off x="2786063" y="3440113"/>
              <a:ext cx="23813" cy="30163"/>
            </a:xfrm>
            <a:custGeom>
              <a:avLst/>
              <a:gdLst/>
              <a:ahLst/>
              <a:cxnLst>
                <a:cxn ang="0">
                  <a:pos x="0" y="13"/>
                </a:cxn>
                <a:cxn ang="0">
                  <a:pos x="2" y="11"/>
                </a:cxn>
                <a:cxn ang="0">
                  <a:pos x="12" y="11"/>
                </a:cxn>
                <a:cxn ang="0">
                  <a:pos x="27" y="5"/>
                </a:cxn>
                <a:cxn ang="0">
                  <a:pos x="36" y="0"/>
                </a:cxn>
                <a:cxn ang="0">
                  <a:pos x="40" y="6"/>
                </a:cxn>
                <a:cxn ang="0">
                  <a:pos x="45" y="13"/>
                </a:cxn>
                <a:cxn ang="0">
                  <a:pos x="45" y="15"/>
                </a:cxn>
                <a:cxn ang="0">
                  <a:pos x="39" y="16"/>
                </a:cxn>
                <a:cxn ang="0">
                  <a:pos x="32" y="16"/>
                </a:cxn>
                <a:cxn ang="0">
                  <a:pos x="29" y="18"/>
                </a:cxn>
                <a:cxn ang="0">
                  <a:pos x="36" y="20"/>
                </a:cxn>
                <a:cxn ang="0">
                  <a:pos x="42" y="20"/>
                </a:cxn>
                <a:cxn ang="0">
                  <a:pos x="45" y="22"/>
                </a:cxn>
                <a:cxn ang="0">
                  <a:pos x="46" y="29"/>
                </a:cxn>
                <a:cxn ang="0">
                  <a:pos x="43" y="31"/>
                </a:cxn>
                <a:cxn ang="0">
                  <a:pos x="35" y="30"/>
                </a:cxn>
                <a:cxn ang="0">
                  <a:pos x="29" y="32"/>
                </a:cxn>
                <a:cxn ang="0">
                  <a:pos x="37" y="38"/>
                </a:cxn>
                <a:cxn ang="0">
                  <a:pos x="41" y="39"/>
                </a:cxn>
                <a:cxn ang="0">
                  <a:pos x="37" y="44"/>
                </a:cxn>
                <a:cxn ang="0">
                  <a:pos x="40" y="49"/>
                </a:cxn>
                <a:cxn ang="0">
                  <a:pos x="43" y="57"/>
                </a:cxn>
                <a:cxn ang="0">
                  <a:pos x="48" y="63"/>
                </a:cxn>
                <a:cxn ang="0">
                  <a:pos x="54" y="67"/>
                </a:cxn>
                <a:cxn ang="0">
                  <a:pos x="57" y="71"/>
                </a:cxn>
                <a:cxn ang="0">
                  <a:pos x="58" y="73"/>
                </a:cxn>
                <a:cxn ang="0">
                  <a:pos x="65" y="69"/>
                </a:cxn>
                <a:cxn ang="0">
                  <a:pos x="65" y="72"/>
                </a:cxn>
                <a:cxn ang="0">
                  <a:pos x="61" y="80"/>
                </a:cxn>
                <a:cxn ang="0">
                  <a:pos x="64" y="81"/>
                </a:cxn>
                <a:cxn ang="0">
                  <a:pos x="72" y="80"/>
                </a:cxn>
                <a:cxn ang="0">
                  <a:pos x="72" y="83"/>
                </a:cxn>
                <a:cxn ang="0">
                  <a:pos x="76" y="88"/>
                </a:cxn>
                <a:cxn ang="0">
                  <a:pos x="77" y="92"/>
                </a:cxn>
                <a:cxn ang="0">
                  <a:pos x="70" y="93"/>
                </a:cxn>
                <a:cxn ang="0">
                  <a:pos x="69" y="96"/>
                </a:cxn>
                <a:cxn ang="0">
                  <a:pos x="66" y="92"/>
                </a:cxn>
                <a:cxn ang="0">
                  <a:pos x="58" y="87"/>
                </a:cxn>
                <a:cxn ang="0">
                  <a:pos x="51" y="78"/>
                </a:cxn>
                <a:cxn ang="0">
                  <a:pos x="50" y="71"/>
                </a:cxn>
                <a:cxn ang="0">
                  <a:pos x="49" y="70"/>
                </a:cxn>
                <a:cxn ang="0">
                  <a:pos x="42" y="65"/>
                </a:cxn>
                <a:cxn ang="0">
                  <a:pos x="34" y="55"/>
                </a:cxn>
                <a:cxn ang="0">
                  <a:pos x="26" y="49"/>
                </a:cxn>
                <a:cxn ang="0">
                  <a:pos x="24" y="46"/>
                </a:cxn>
                <a:cxn ang="0">
                  <a:pos x="28" y="41"/>
                </a:cxn>
                <a:cxn ang="0">
                  <a:pos x="29" y="38"/>
                </a:cxn>
                <a:cxn ang="0">
                  <a:pos x="26" y="37"/>
                </a:cxn>
                <a:cxn ang="0">
                  <a:pos x="21" y="39"/>
                </a:cxn>
                <a:cxn ang="0">
                  <a:pos x="18" y="40"/>
                </a:cxn>
                <a:cxn ang="0">
                  <a:pos x="15" y="36"/>
                </a:cxn>
                <a:cxn ang="0">
                  <a:pos x="11" y="27"/>
                </a:cxn>
                <a:cxn ang="0">
                  <a:pos x="16" y="26"/>
                </a:cxn>
                <a:cxn ang="0">
                  <a:pos x="18" y="21"/>
                </a:cxn>
                <a:cxn ang="0">
                  <a:pos x="11" y="19"/>
                </a:cxn>
                <a:cxn ang="0">
                  <a:pos x="4" y="19"/>
                </a:cxn>
                <a:cxn ang="0">
                  <a:pos x="2" y="19"/>
                </a:cxn>
              </a:cxnLst>
              <a:rect l="0" t="0" r="r" b="b"/>
              <a:pathLst>
                <a:path w="78" h="96">
                  <a:moveTo>
                    <a:pt x="1" y="16"/>
                  </a:moveTo>
                  <a:lnTo>
                    <a:pt x="0" y="13"/>
                  </a:lnTo>
                  <a:lnTo>
                    <a:pt x="0" y="11"/>
                  </a:lnTo>
                  <a:lnTo>
                    <a:pt x="2" y="11"/>
                  </a:lnTo>
                  <a:lnTo>
                    <a:pt x="5" y="12"/>
                  </a:lnTo>
                  <a:lnTo>
                    <a:pt x="12" y="11"/>
                  </a:lnTo>
                  <a:lnTo>
                    <a:pt x="18" y="10"/>
                  </a:lnTo>
                  <a:lnTo>
                    <a:pt x="27" y="5"/>
                  </a:lnTo>
                  <a:lnTo>
                    <a:pt x="35" y="0"/>
                  </a:lnTo>
                  <a:lnTo>
                    <a:pt x="36" y="0"/>
                  </a:lnTo>
                  <a:lnTo>
                    <a:pt x="39" y="0"/>
                  </a:lnTo>
                  <a:lnTo>
                    <a:pt x="40" y="6"/>
                  </a:lnTo>
                  <a:lnTo>
                    <a:pt x="42" y="11"/>
                  </a:lnTo>
                  <a:lnTo>
                    <a:pt x="45" y="13"/>
                  </a:lnTo>
                  <a:lnTo>
                    <a:pt x="46" y="14"/>
                  </a:lnTo>
                  <a:lnTo>
                    <a:pt x="45" y="15"/>
                  </a:lnTo>
                  <a:lnTo>
                    <a:pt x="42" y="16"/>
                  </a:lnTo>
                  <a:lnTo>
                    <a:pt x="39" y="16"/>
                  </a:lnTo>
                  <a:lnTo>
                    <a:pt x="34" y="15"/>
                  </a:lnTo>
                  <a:lnTo>
                    <a:pt x="32" y="16"/>
                  </a:lnTo>
                  <a:lnTo>
                    <a:pt x="31" y="16"/>
                  </a:lnTo>
                  <a:lnTo>
                    <a:pt x="29" y="18"/>
                  </a:lnTo>
                  <a:lnTo>
                    <a:pt x="29" y="20"/>
                  </a:lnTo>
                  <a:lnTo>
                    <a:pt x="36" y="20"/>
                  </a:lnTo>
                  <a:lnTo>
                    <a:pt x="40" y="19"/>
                  </a:lnTo>
                  <a:lnTo>
                    <a:pt x="42" y="20"/>
                  </a:lnTo>
                  <a:lnTo>
                    <a:pt x="43" y="20"/>
                  </a:lnTo>
                  <a:lnTo>
                    <a:pt x="45" y="22"/>
                  </a:lnTo>
                  <a:lnTo>
                    <a:pt x="48" y="26"/>
                  </a:lnTo>
                  <a:lnTo>
                    <a:pt x="46" y="29"/>
                  </a:lnTo>
                  <a:lnTo>
                    <a:pt x="44" y="30"/>
                  </a:lnTo>
                  <a:lnTo>
                    <a:pt x="43" y="31"/>
                  </a:lnTo>
                  <a:lnTo>
                    <a:pt x="41" y="31"/>
                  </a:lnTo>
                  <a:lnTo>
                    <a:pt x="35" y="30"/>
                  </a:lnTo>
                  <a:lnTo>
                    <a:pt x="28" y="30"/>
                  </a:lnTo>
                  <a:lnTo>
                    <a:pt x="29" y="32"/>
                  </a:lnTo>
                  <a:lnTo>
                    <a:pt x="33" y="35"/>
                  </a:lnTo>
                  <a:lnTo>
                    <a:pt x="37" y="38"/>
                  </a:lnTo>
                  <a:lnTo>
                    <a:pt x="40" y="38"/>
                  </a:lnTo>
                  <a:lnTo>
                    <a:pt x="41" y="39"/>
                  </a:lnTo>
                  <a:lnTo>
                    <a:pt x="40" y="41"/>
                  </a:lnTo>
                  <a:lnTo>
                    <a:pt x="37" y="44"/>
                  </a:lnTo>
                  <a:lnTo>
                    <a:pt x="37" y="46"/>
                  </a:lnTo>
                  <a:lnTo>
                    <a:pt x="40" y="49"/>
                  </a:lnTo>
                  <a:lnTo>
                    <a:pt x="42" y="53"/>
                  </a:lnTo>
                  <a:lnTo>
                    <a:pt x="43" y="57"/>
                  </a:lnTo>
                  <a:lnTo>
                    <a:pt x="44" y="61"/>
                  </a:lnTo>
                  <a:lnTo>
                    <a:pt x="48" y="63"/>
                  </a:lnTo>
                  <a:lnTo>
                    <a:pt x="52" y="64"/>
                  </a:lnTo>
                  <a:lnTo>
                    <a:pt x="54" y="67"/>
                  </a:lnTo>
                  <a:lnTo>
                    <a:pt x="57" y="68"/>
                  </a:lnTo>
                  <a:lnTo>
                    <a:pt x="57" y="71"/>
                  </a:lnTo>
                  <a:lnTo>
                    <a:pt x="57" y="73"/>
                  </a:lnTo>
                  <a:lnTo>
                    <a:pt x="58" y="73"/>
                  </a:lnTo>
                  <a:lnTo>
                    <a:pt x="60" y="72"/>
                  </a:lnTo>
                  <a:lnTo>
                    <a:pt x="65" y="69"/>
                  </a:lnTo>
                  <a:lnTo>
                    <a:pt x="66" y="69"/>
                  </a:lnTo>
                  <a:lnTo>
                    <a:pt x="65" y="72"/>
                  </a:lnTo>
                  <a:lnTo>
                    <a:pt x="62" y="76"/>
                  </a:lnTo>
                  <a:lnTo>
                    <a:pt x="61" y="80"/>
                  </a:lnTo>
                  <a:lnTo>
                    <a:pt x="61" y="81"/>
                  </a:lnTo>
                  <a:lnTo>
                    <a:pt x="64" y="81"/>
                  </a:lnTo>
                  <a:lnTo>
                    <a:pt x="68" y="81"/>
                  </a:lnTo>
                  <a:lnTo>
                    <a:pt x="72" y="80"/>
                  </a:lnTo>
                  <a:lnTo>
                    <a:pt x="72" y="80"/>
                  </a:lnTo>
                  <a:lnTo>
                    <a:pt x="72" y="83"/>
                  </a:lnTo>
                  <a:lnTo>
                    <a:pt x="74" y="86"/>
                  </a:lnTo>
                  <a:lnTo>
                    <a:pt x="76" y="88"/>
                  </a:lnTo>
                  <a:lnTo>
                    <a:pt x="78" y="89"/>
                  </a:lnTo>
                  <a:lnTo>
                    <a:pt x="77" y="92"/>
                  </a:lnTo>
                  <a:lnTo>
                    <a:pt x="73" y="90"/>
                  </a:lnTo>
                  <a:lnTo>
                    <a:pt x="70" y="93"/>
                  </a:lnTo>
                  <a:lnTo>
                    <a:pt x="69" y="95"/>
                  </a:lnTo>
                  <a:lnTo>
                    <a:pt x="69" y="96"/>
                  </a:lnTo>
                  <a:lnTo>
                    <a:pt x="67" y="93"/>
                  </a:lnTo>
                  <a:lnTo>
                    <a:pt x="66" y="92"/>
                  </a:lnTo>
                  <a:lnTo>
                    <a:pt x="61" y="92"/>
                  </a:lnTo>
                  <a:lnTo>
                    <a:pt x="58" y="87"/>
                  </a:lnTo>
                  <a:lnTo>
                    <a:pt x="53" y="83"/>
                  </a:lnTo>
                  <a:lnTo>
                    <a:pt x="51" y="78"/>
                  </a:lnTo>
                  <a:lnTo>
                    <a:pt x="50" y="72"/>
                  </a:lnTo>
                  <a:lnTo>
                    <a:pt x="50" y="71"/>
                  </a:lnTo>
                  <a:lnTo>
                    <a:pt x="50" y="70"/>
                  </a:lnTo>
                  <a:lnTo>
                    <a:pt x="49" y="70"/>
                  </a:lnTo>
                  <a:lnTo>
                    <a:pt x="46" y="69"/>
                  </a:lnTo>
                  <a:lnTo>
                    <a:pt x="42" y="65"/>
                  </a:lnTo>
                  <a:lnTo>
                    <a:pt x="39" y="61"/>
                  </a:lnTo>
                  <a:lnTo>
                    <a:pt x="34" y="55"/>
                  </a:lnTo>
                  <a:lnTo>
                    <a:pt x="29" y="51"/>
                  </a:lnTo>
                  <a:lnTo>
                    <a:pt x="26" y="49"/>
                  </a:lnTo>
                  <a:lnTo>
                    <a:pt x="23" y="47"/>
                  </a:lnTo>
                  <a:lnTo>
                    <a:pt x="24" y="46"/>
                  </a:lnTo>
                  <a:lnTo>
                    <a:pt x="25" y="45"/>
                  </a:lnTo>
                  <a:lnTo>
                    <a:pt x="28" y="41"/>
                  </a:lnTo>
                  <a:lnTo>
                    <a:pt x="29" y="39"/>
                  </a:lnTo>
                  <a:lnTo>
                    <a:pt x="29" y="38"/>
                  </a:lnTo>
                  <a:lnTo>
                    <a:pt x="28" y="38"/>
                  </a:lnTo>
                  <a:lnTo>
                    <a:pt x="26" y="37"/>
                  </a:lnTo>
                  <a:lnTo>
                    <a:pt x="24" y="38"/>
                  </a:lnTo>
                  <a:lnTo>
                    <a:pt x="21" y="39"/>
                  </a:lnTo>
                  <a:lnTo>
                    <a:pt x="19" y="40"/>
                  </a:lnTo>
                  <a:lnTo>
                    <a:pt x="18" y="40"/>
                  </a:lnTo>
                  <a:lnTo>
                    <a:pt x="17" y="39"/>
                  </a:lnTo>
                  <a:lnTo>
                    <a:pt x="15" y="36"/>
                  </a:lnTo>
                  <a:lnTo>
                    <a:pt x="12" y="32"/>
                  </a:lnTo>
                  <a:lnTo>
                    <a:pt x="11" y="27"/>
                  </a:lnTo>
                  <a:lnTo>
                    <a:pt x="12" y="26"/>
                  </a:lnTo>
                  <a:lnTo>
                    <a:pt x="16" y="26"/>
                  </a:lnTo>
                  <a:lnTo>
                    <a:pt x="21" y="23"/>
                  </a:lnTo>
                  <a:lnTo>
                    <a:pt x="18" y="21"/>
                  </a:lnTo>
                  <a:lnTo>
                    <a:pt x="15" y="19"/>
                  </a:lnTo>
                  <a:lnTo>
                    <a:pt x="11" y="19"/>
                  </a:lnTo>
                  <a:lnTo>
                    <a:pt x="7" y="19"/>
                  </a:lnTo>
                  <a:lnTo>
                    <a:pt x="4" y="19"/>
                  </a:lnTo>
                  <a:lnTo>
                    <a:pt x="3" y="19"/>
                  </a:lnTo>
                  <a:lnTo>
                    <a:pt x="2" y="19"/>
                  </a:lnTo>
                  <a:lnTo>
                    <a:pt x="1" y="1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0" name="Freeform 697"/>
            <p:cNvSpPr>
              <a:spLocks/>
            </p:cNvSpPr>
            <p:nvPr/>
          </p:nvSpPr>
          <p:spPr bwMode="gray">
            <a:xfrm>
              <a:off x="2786063" y="3440113"/>
              <a:ext cx="23813" cy="30163"/>
            </a:xfrm>
            <a:custGeom>
              <a:avLst/>
              <a:gdLst/>
              <a:ahLst/>
              <a:cxnLst>
                <a:cxn ang="0">
                  <a:pos x="0" y="13"/>
                </a:cxn>
                <a:cxn ang="0">
                  <a:pos x="2" y="11"/>
                </a:cxn>
                <a:cxn ang="0">
                  <a:pos x="12" y="11"/>
                </a:cxn>
                <a:cxn ang="0">
                  <a:pos x="27" y="5"/>
                </a:cxn>
                <a:cxn ang="0">
                  <a:pos x="36" y="0"/>
                </a:cxn>
                <a:cxn ang="0">
                  <a:pos x="40" y="6"/>
                </a:cxn>
                <a:cxn ang="0">
                  <a:pos x="45" y="13"/>
                </a:cxn>
                <a:cxn ang="0">
                  <a:pos x="45" y="15"/>
                </a:cxn>
                <a:cxn ang="0">
                  <a:pos x="39" y="16"/>
                </a:cxn>
                <a:cxn ang="0">
                  <a:pos x="32" y="16"/>
                </a:cxn>
                <a:cxn ang="0">
                  <a:pos x="29" y="18"/>
                </a:cxn>
                <a:cxn ang="0">
                  <a:pos x="36" y="20"/>
                </a:cxn>
                <a:cxn ang="0">
                  <a:pos x="42" y="20"/>
                </a:cxn>
                <a:cxn ang="0">
                  <a:pos x="45" y="22"/>
                </a:cxn>
                <a:cxn ang="0">
                  <a:pos x="46" y="29"/>
                </a:cxn>
                <a:cxn ang="0">
                  <a:pos x="43" y="31"/>
                </a:cxn>
                <a:cxn ang="0">
                  <a:pos x="35" y="30"/>
                </a:cxn>
                <a:cxn ang="0">
                  <a:pos x="29" y="32"/>
                </a:cxn>
                <a:cxn ang="0">
                  <a:pos x="37" y="38"/>
                </a:cxn>
                <a:cxn ang="0">
                  <a:pos x="41" y="39"/>
                </a:cxn>
                <a:cxn ang="0">
                  <a:pos x="37" y="44"/>
                </a:cxn>
                <a:cxn ang="0">
                  <a:pos x="40" y="49"/>
                </a:cxn>
                <a:cxn ang="0">
                  <a:pos x="43" y="57"/>
                </a:cxn>
                <a:cxn ang="0">
                  <a:pos x="48" y="63"/>
                </a:cxn>
                <a:cxn ang="0">
                  <a:pos x="54" y="67"/>
                </a:cxn>
                <a:cxn ang="0">
                  <a:pos x="57" y="71"/>
                </a:cxn>
                <a:cxn ang="0">
                  <a:pos x="58" y="73"/>
                </a:cxn>
                <a:cxn ang="0">
                  <a:pos x="65" y="69"/>
                </a:cxn>
                <a:cxn ang="0">
                  <a:pos x="65" y="72"/>
                </a:cxn>
                <a:cxn ang="0">
                  <a:pos x="61" y="80"/>
                </a:cxn>
                <a:cxn ang="0">
                  <a:pos x="64" y="81"/>
                </a:cxn>
                <a:cxn ang="0">
                  <a:pos x="72" y="80"/>
                </a:cxn>
                <a:cxn ang="0">
                  <a:pos x="72" y="83"/>
                </a:cxn>
                <a:cxn ang="0">
                  <a:pos x="76" y="88"/>
                </a:cxn>
                <a:cxn ang="0">
                  <a:pos x="77" y="92"/>
                </a:cxn>
                <a:cxn ang="0">
                  <a:pos x="70" y="93"/>
                </a:cxn>
                <a:cxn ang="0">
                  <a:pos x="69" y="96"/>
                </a:cxn>
                <a:cxn ang="0">
                  <a:pos x="66" y="92"/>
                </a:cxn>
                <a:cxn ang="0">
                  <a:pos x="58" y="87"/>
                </a:cxn>
                <a:cxn ang="0">
                  <a:pos x="51" y="78"/>
                </a:cxn>
                <a:cxn ang="0">
                  <a:pos x="50" y="71"/>
                </a:cxn>
                <a:cxn ang="0">
                  <a:pos x="49" y="70"/>
                </a:cxn>
                <a:cxn ang="0">
                  <a:pos x="42" y="65"/>
                </a:cxn>
                <a:cxn ang="0">
                  <a:pos x="34" y="55"/>
                </a:cxn>
                <a:cxn ang="0">
                  <a:pos x="26" y="49"/>
                </a:cxn>
                <a:cxn ang="0">
                  <a:pos x="24" y="46"/>
                </a:cxn>
                <a:cxn ang="0">
                  <a:pos x="28" y="41"/>
                </a:cxn>
                <a:cxn ang="0">
                  <a:pos x="29" y="38"/>
                </a:cxn>
                <a:cxn ang="0">
                  <a:pos x="26" y="37"/>
                </a:cxn>
                <a:cxn ang="0">
                  <a:pos x="21" y="39"/>
                </a:cxn>
                <a:cxn ang="0">
                  <a:pos x="18" y="40"/>
                </a:cxn>
                <a:cxn ang="0">
                  <a:pos x="15" y="36"/>
                </a:cxn>
                <a:cxn ang="0">
                  <a:pos x="11" y="27"/>
                </a:cxn>
                <a:cxn ang="0">
                  <a:pos x="16" y="26"/>
                </a:cxn>
                <a:cxn ang="0">
                  <a:pos x="18" y="21"/>
                </a:cxn>
                <a:cxn ang="0">
                  <a:pos x="11" y="19"/>
                </a:cxn>
                <a:cxn ang="0">
                  <a:pos x="4" y="19"/>
                </a:cxn>
                <a:cxn ang="0">
                  <a:pos x="2" y="19"/>
                </a:cxn>
              </a:cxnLst>
              <a:rect l="0" t="0" r="r" b="b"/>
              <a:pathLst>
                <a:path w="78" h="96">
                  <a:moveTo>
                    <a:pt x="1" y="16"/>
                  </a:moveTo>
                  <a:lnTo>
                    <a:pt x="0" y="13"/>
                  </a:lnTo>
                  <a:lnTo>
                    <a:pt x="0" y="11"/>
                  </a:lnTo>
                  <a:lnTo>
                    <a:pt x="2" y="11"/>
                  </a:lnTo>
                  <a:lnTo>
                    <a:pt x="5" y="12"/>
                  </a:lnTo>
                  <a:lnTo>
                    <a:pt x="12" y="11"/>
                  </a:lnTo>
                  <a:lnTo>
                    <a:pt x="18" y="10"/>
                  </a:lnTo>
                  <a:lnTo>
                    <a:pt x="27" y="5"/>
                  </a:lnTo>
                  <a:lnTo>
                    <a:pt x="35" y="0"/>
                  </a:lnTo>
                  <a:lnTo>
                    <a:pt x="36" y="0"/>
                  </a:lnTo>
                  <a:lnTo>
                    <a:pt x="39" y="0"/>
                  </a:lnTo>
                  <a:lnTo>
                    <a:pt x="40" y="6"/>
                  </a:lnTo>
                  <a:lnTo>
                    <a:pt x="42" y="11"/>
                  </a:lnTo>
                  <a:lnTo>
                    <a:pt x="45" y="13"/>
                  </a:lnTo>
                  <a:lnTo>
                    <a:pt x="46" y="14"/>
                  </a:lnTo>
                  <a:lnTo>
                    <a:pt x="45" y="15"/>
                  </a:lnTo>
                  <a:lnTo>
                    <a:pt x="42" y="16"/>
                  </a:lnTo>
                  <a:lnTo>
                    <a:pt x="39" y="16"/>
                  </a:lnTo>
                  <a:lnTo>
                    <a:pt x="34" y="15"/>
                  </a:lnTo>
                  <a:lnTo>
                    <a:pt x="32" y="16"/>
                  </a:lnTo>
                  <a:lnTo>
                    <a:pt x="31" y="16"/>
                  </a:lnTo>
                  <a:lnTo>
                    <a:pt x="29" y="18"/>
                  </a:lnTo>
                  <a:lnTo>
                    <a:pt x="29" y="20"/>
                  </a:lnTo>
                  <a:lnTo>
                    <a:pt x="36" y="20"/>
                  </a:lnTo>
                  <a:lnTo>
                    <a:pt x="40" y="19"/>
                  </a:lnTo>
                  <a:lnTo>
                    <a:pt x="42" y="20"/>
                  </a:lnTo>
                  <a:lnTo>
                    <a:pt x="43" y="20"/>
                  </a:lnTo>
                  <a:lnTo>
                    <a:pt x="45" y="22"/>
                  </a:lnTo>
                  <a:lnTo>
                    <a:pt x="48" y="26"/>
                  </a:lnTo>
                  <a:lnTo>
                    <a:pt x="46" y="29"/>
                  </a:lnTo>
                  <a:lnTo>
                    <a:pt x="44" y="30"/>
                  </a:lnTo>
                  <a:lnTo>
                    <a:pt x="43" y="31"/>
                  </a:lnTo>
                  <a:lnTo>
                    <a:pt x="41" y="31"/>
                  </a:lnTo>
                  <a:lnTo>
                    <a:pt x="35" y="30"/>
                  </a:lnTo>
                  <a:lnTo>
                    <a:pt x="28" y="30"/>
                  </a:lnTo>
                  <a:lnTo>
                    <a:pt x="29" y="32"/>
                  </a:lnTo>
                  <a:lnTo>
                    <a:pt x="33" y="35"/>
                  </a:lnTo>
                  <a:lnTo>
                    <a:pt x="37" y="38"/>
                  </a:lnTo>
                  <a:lnTo>
                    <a:pt x="40" y="38"/>
                  </a:lnTo>
                  <a:lnTo>
                    <a:pt x="41" y="39"/>
                  </a:lnTo>
                  <a:lnTo>
                    <a:pt x="40" y="41"/>
                  </a:lnTo>
                  <a:lnTo>
                    <a:pt x="37" y="44"/>
                  </a:lnTo>
                  <a:lnTo>
                    <a:pt x="37" y="46"/>
                  </a:lnTo>
                  <a:lnTo>
                    <a:pt x="40" y="49"/>
                  </a:lnTo>
                  <a:lnTo>
                    <a:pt x="42" y="53"/>
                  </a:lnTo>
                  <a:lnTo>
                    <a:pt x="43" y="57"/>
                  </a:lnTo>
                  <a:lnTo>
                    <a:pt x="44" y="61"/>
                  </a:lnTo>
                  <a:lnTo>
                    <a:pt x="48" y="63"/>
                  </a:lnTo>
                  <a:lnTo>
                    <a:pt x="52" y="64"/>
                  </a:lnTo>
                  <a:lnTo>
                    <a:pt x="54" y="67"/>
                  </a:lnTo>
                  <a:lnTo>
                    <a:pt x="57" y="68"/>
                  </a:lnTo>
                  <a:lnTo>
                    <a:pt x="57" y="71"/>
                  </a:lnTo>
                  <a:lnTo>
                    <a:pt x="57" y="73"/>
                  </a:lnTo>
                  <a:lnTo>
                    <a:pt x="58" y="73"/>
                  </a:lnTo>
                  <a:lnTo>
                    <a:pt x="60" y="72"/>
                  </a:lnTo>
                  <a:lnTo>
                    <a:pt x="65" y="69"/>
                  </a:lnTo>
                  <a:lnTo>
                    <a:pt x="66" y="69"/>
                  </a:lnTo>
                  <a:lnTo>
                    <a:pt x="65" y="72"/>
                  </a:lnTo>
                  <a:lnTo>
                    <a:pt x="62" y="76"/>
                  </a:lnTo>
                  <a:lnTo>
                    <a:pt x="61" y="80"/>
                  </a:lnTo>
                  <a:lnTo>
                    <a:pt x="61" y="81"/>
                  </a:lnTo>
                  <a:lnTo>
                    <a:pt x="64" y="81"/>
                  </a:lnTo>
                  <a:lnTo>
                    <a:pt x="68" y="81"/>
                  </a:lnTo>
                  <a:lnTo>
                    <a:pt x="72" y="80"/>
                  </a:lnTo>
                  <a:lnTo>
                    <a:pt x="72" y="80"/>
                  </a:lnTo>
                  <a:lnTo>
                    <a:pt x="72" y="83"/>
                  </a:lnTo>
                  <a:lnTo>
                    <a:pt x="74" y="86"/>
                  </a:lnTo>
                  <a:lnTo>
                    <a:pt x="76" y="88"/>
                  </a:lnTo>
                  <a:lnTo>
                    <a:pt x="78" y="89"/>
                  </a:lnTo>
                  <a:lnTo>
                    <a:pt x="77" y="92"/>
                  </a:lnTo>
                  <a:lnTo>
                    <a:pt x="73" y="90"/>
                  </a:lnTo>
                  <a:lnTo>
                    <a:pt x="70" y="93"/>
                  </a:lnTo>
                  <a:lnTo>
                    <a:pt x="69" y="95"/>
                  </a:lnTo>
                  <a:lnTo>
                    <a:pt x="69" y="96"/>
                  </a:lnTo>
                  <a:lnTo>
                    <a:pt x="67" y="93"/>
                  </a:lnTo>
                  <a:lnTo>
                    <a:pt x="66" y="92"/>
                  </a:lnTo>
                  <a:lnTo>
                    <a:pt x="61" y="92"/>
                  </a:lnTo>
                  <a:lnTo>
                    <a:pt x="58" y="87"/>
                  </a:lnTo>
                  <a:lnTo>
                    <a:pt x="53" y="83"/>
                  </a:lnTo>
                  <a:lnTo>
                    <a:pt x="51" y="78"/>
                  </a:lnTo>
                  <a:lnTo>
                    <a:pt x="50" y="72"/>
                  </a:lnTo>
                  <a:lnTo>
                    <a:pt x="50" y="71"/>
                  </a:lnTo>
                  <a:lnTo>
                    <a:pt x="50" y="70"/>
                  </a:lnTo>
                  <a:lnTo>
                    <a:pt x="49" y="70"/>
                  </a:lnTo>
                  <a:lnTo>
                    <a:pt x="46" y="69"/>
                  </a:lnTo>
                  <a:lnTo>
                    <a:pt x="42" y="65"/>
                  </a:lnTo>
                  <a:lnTo>
                    <a:pt x="39" y="61"/>
                  </a:lnTo>
                  <a:lnTo>
                    <a:pt x="34" y="55"/>
                  </a:lnTo>
                  <a:lnTo>
                    <a:pt x="29" y="51"/>
                  </a:lnTo>
                  <a:lnTo>
                    <a:pt x="26" y="49"/>
                  </a:lnTo>
                  <a:lnTo>
                    <a:pt x="23" y="47"/>
                  </a:lnTo>
                  <a:lnTo>
                    <a:pt x="24" y="46"/>
                  </a:lnTo>
                  <a:lnTo>
                    <a:pt x="25" y="45"/>
                  </a:lnTo>
                  <a:lnTo>
                    <a:pt x="28" y="41"/>
                  </a:lnTo>
                  <a:lnTo>
                    <a:pt x="29" y="39"/>
                  </a:lnTo>
                  <a:lnTo>
                    <a:pt x="29" y="38"/>
                  </a:lnTo>
                  <a:lnTo>
                    <a:pt x="28" y="38"/>
                  </a:lnTo>
                  <a:lnTo>
                    <a:pt x="26" y="37"/>
                  </a:lnTo>
                  <a:lnTo>
                    <a:pt x="24" y="38"/>
                  </a:lnTo>
                  <a:lnTo>
                    <a:pt x="21" y="39"/>
                  </a:lnTo>
                  <a:lnTo>
                    <a:pt x="19" y="40"/>
                  </a:lnTo>
                  <a:lnTo>
                    <a:pt x="18" y="40"/>
                  </a:lnTo>
                  <a:lnTo>
                    <a:pt x="17" y="39"/>
                  </a:lnTo>
                  <a:lnTo>
                    <a:pt x="15" y="36"/>
                  </a:lnTo>
                  <a:lnTo>
                    <a:pt x="12" y="32"/>
                  </a:lnTo>
                  <a:lnTo>
                    <a:pt x="11" y="27"/>
                  </a:lnTo>
                  <a:lnTo>
                    <a:pt x="12" y="26"/>
                  </a:lnTo>
                  <a:lnTo>
                    <a:pt x="16" y="26"/>
                  </a:lnTo>
                  <a:lnTo>
                    <a:pt x="21" y="23"/>
                  </a:lnTo>
                  <a:lnTo>
                    <a:pt x="18" y="21"/>
                  </a:lnTo>
                  <a:lnTo>
                    <a:pt x="15" y="19"/>
                  </a:lnTo>
                  <a:lnTo>
                    <a:pt x="11" y="19"/>
                  </a:lnTo>
                  <a:lnTo>
                    <a:pt x="7" y="19"/>
                  </a:lnTo>
                  <a:lnTo>
                    <a:pt x="4" y="19"/>
                  </a:lnTo>
                  <a:lnTo>
                    <a:pt x="3" y="19"/>
                  </a:lnTo>
                  <a:lnTo>
                    <a:pt x="2" y="19"/>
                  </a:lnTo>
                  <a:lnTo>
                    <a:pt x="1" y="1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1" name="Freeform 698"/>
            <p:cNvSpPr>
              <a:spLocks/>
            </p:cNvSpPr>
            <p:nvPr/>
          </p:nvSpPr>
          <p:spPr bwMode="gray">
            <a:xfrm>
              <a:off x="2728913" y="2865438"/>
              <a:ext cx="36513" cy="46038"/>
            </a:xfrm>
            <a:custGeom>
              <a:avLst/>
              <a:gdLst/>
              <a:ahLst/>
              <a:cxnLst>
                <a:cxn ang="0">
                  <a:pos x="7" y="117"/>
                </a:cxn>
                <a:cxn ang="0">
                  <a:pos x="1" y="109"/>
                </a:cxn>
                <a:cxn ang="0">
                  <a:pos x="2" y="99"/>
                </a:cxn>
                <a:cxn ang="0">
                  <a:pos x="8" y="99"/>
                </a:cxn>
                <a:cxn ang="0">
                  <a:pos x="14" y="103"/>
                </a:cxn>
                <a:cxn ang="0">
                  <a:pos x="19" y="104"/>
                </a:cxn>
                <a:cxn ang="0">
                  <a:pos x="22" y="101"/>
                </a:cxn>
                <a:cxn ang="0">
                  <a:pos x="17" y="96"/>
                </a:cxn>
                <a:cxn ang="0">
                  <a:pos x="8" y="93"/>
                </a:cxn>
                <a:cxn ang="0">
                  <a:pos x="1" y="80"/>
                </a:cxn>
                <a:cxn ang="0">
                  <a:pos x="2" y="73"/>
                </a:cxn>
                <a:cxn ang="0">
                  <a:pos x="7" y="74"/>
                </a:cxn>
                <a:cxn ang="0">
                  <a:pos x="17" y="83"/>
                </a:cxn>
                <a:cxn ang="0">
                  <a:pos x="27" y="90"/>
                </a:cxn>
                <a:cxn ang="0">
                  <a:pos x="30" y="90"/>
                </a:cxn>
                <a:cxn ang="0">
                  <a:pos x="23" y="83"/>
                </a:cxn>
                <a:cxn ang="0">
                  <a:pos x="14" y="74"/>
                </a:cxn>
                <a:cxn ang="0">
                  <a:pos x="9" y="67"/>
                </a:cxn>
                <a:cxn ang="0">
                  <a:pos x="9" y="61"/>
                </a:cxn>
                <a:cxn ang="0">
                  <a:pos x="17" y="60"/>
                </a:cxn>
                <a:cxn ang="0">
                  <a:pos x="22" y="56"/>
                </a:cxn>
                <a:cxn ang="0">
                  <a:pos x="32" y="61"/>
                </a:cxn>
                <a:cxn ang="0">
                  <a:pos x="39" y="57"/>
                </a:cxn>
                <a:cxn ang="0">
                  <a:pos x="40" y="39"/>
                </a:cxn>
                <a:cxn ang="0">
                  <a:pos x="48" y="34"/>
                </a:cxn>
                <a:cxn ang="0">
                  <a:pos x="59" y="36"/>
                </a:cxn>
                <a:cxn ang="0">
                  <a:pos x="73" y="40"/>
                </a:cxn>
                <a:cxn ang="0">
                  <a:pos x="79" y="39"/>
                </a:cxn>
                <a:cxn ang="0">
                  <a:pos x="82" y="34"/>
                </a:cxn>
                <a:cxn ang="0">
                  <a:pos x="80" y="32"/>
                </a:cxn>
                <a:cxn ang="0">
                  <a:pos x="74" y="32"/>
                </a:cxn>
                <a:cxn ang="0">
                  <a:pos x="72" y="30"/>
                </a:cxn>
                <a:cxn ang="0">
                  <a:pos x="73" y="26"/>
                </a:cxn>
                <a:cxn ang="0">
                  <a:pos x="80" y="20"/>
                </a:cxn>
                <a:cxn ang="0">
                  <a:pos x="80" y="14"/>
                </a:cxn>
                <a:cxn ang="0">
                  <a:pos x="77" y="4"/>
                </a:cxn>
                <a:cxn ang="0">
                  <a:pos x="80" y="0"/>
                </a:cxn>
                <a:cxn ang="0">
                  <a:pos x="88" y="5"/>
                </a:cxn>
                <a:cxn ang="0">
                  <a:pos x="92" y="10"/>
                </a:cxn>
                <a:cxn ang="0">
                  <a:pos x="93" y="20"/>
                </a:cxn>
                <a:cxn ang="0">
                  <a:pos x="100" y="28"/>
                </a:cxn>
                <a:cxn ang="0">
                  <a:pos x="109" y="24"/>
                </a:cxn>
                <a:cxn ang="0">
                  <a:pos x="114" y="28"/>
                </a:cxn>
                <a:cxn ang="0">
                  <a:pos x="110" y="37"/>
                </a:cxn>
                <a:cxn ang="0">
                  <a:pos x="103" y="50"/>
                </a:cxn>
                <a:cxn ang="0">
                  <a:pos x="89" y="70"/>
                </a:cxn>
                <a:cxn ang="0">
                  <a:pos x="76" y="88"/>
                </a:cxn>
                <a:cxn ang="0">
                  <a:pos x="71" y="101"/>
                </a:cxn>
                <a:cxn ang="0">
                  <a:pos x="74" y="118"/>
                </a:cxn>
                <a:cxn ang="0">
                  <a:pos x="83" y="136"/>
                </a:cxn>
                <a:cxn ang="0">
                  <a:pos x="83" y="144"/>
                </a:cxn>
                <a:cxn ang="0">
                  <a:pos x="77" y="137"/>
                </a:cxn>
                <a:cxn ang="0">
                  <a:pos x="69" y="122"/>
                </a:cxn>
                <a:cxn ang="0">
                  <a:pos x="63" y="110"/>
                </a:cxn>
                <a:cxn ang="0">
                  <a:pos x="60" y="107"/>
                </a:cxn>
                <a:cxn ang="0">
                  <a:pos x="56" y="113"/>
                </a:cxn>
                <a:cxn ang="0">
                  <a:pos x="43" y="118"/>
                </a:cxn>
                <a:cxn ang="0">
                  <a:pos x="33" y="112"/>
                </a:cxn>
                <a:cxn ang="0">
                  <a:pos x="27" y="110"/>
                </a:cxn>
                <a:cxn ang="0">
                  <a:pos x="24" y="115"/>
                </a:cxn>
                <a:cxn ang="0">
                  <a:pos x="18" y="119"/>
                </a:cxn>
              </a:cxnLst>
              <a:rect l="0" t="0" r="r" b="b"/>
              <a:pathLst>
                <a:path w="114" h="146">
                  <a:moveTo>
                    <a:pt x="14" y="119"/>
                  </a:moveTo>
                  <a:lnTo>
                    <a:pt x="7" y="117"/>
                  </a:lnTo>
                  <a:lnTo>
                    <a:pt x="3" y="113"/>
                  </a:lnTo>
                  <a:lnTo>
                    <a:pt x="1" y="109"/>
                  </a:lnTo>
                  <a:lnTo>
                    <a:pt x="0" y="102"/>
                  </a:lnTo>
                  <a:lnTo>
                    <a:pt x="2" y="99"/>
                  </a:lnTo>
                  <a:lnTo>
                    <a:pt x="4" y="98"/>
                  </a:lnTo>
                  <a:lnTo>
                    <a:pt x="8" y="99"/>
                  </a:lnTo>
                  <a:lnTo>
                    <a:pt x="12" y="102"/>
                  </a:lnTo>
                  <a:lnTo>
                    <a:pt x="14" y="103"/>
                  </a:lnTo>
                  <a:lnTo>
                    <a:pt x="16" y="104"/>
                  </a:lnTo>
                  <a:lnTo>
                    <a:pt x="19" y="104"/>
                  </a:lnTo>
                  <a:lnTo>
                    <a:pt x="23" y="104"/>
                  </a:lnTo>
                  <a:lnTo>
                    <a:pt x="22" y="101"/>
                  </a:lnTo>
                  <a:lnTo>
                    <a:pt x="20" y="98"/>
                  </a:lnTo>
                  <a:lnTo>
                    <a:pt x="17" y="96"/>
                  </a:lnTo>
                  <a:lnTo>
                    <a:pt x="12" y="95"/>
                  </a:lnTo>
                  <a:lnTo>
                    <a:pt x="8" y="93"/>
                  </a:lnTo>
                  <a:lnTo>
                    <a:pt x="3" y="88"/>
                  </a:lnTo>
                  <a:lnTo>
                    <a:pt x="1" y="80"/>
                  </a:lnTo>
                  <a:lnTo>
                    <a:pt x="1" y="74"/>
                  </a:lnTo>
                  <a:lnTo>
                    <a:pt x="2" y="73"/>
                  </a:lnTo>
                  <a:lnTo>
                    <a:pt x="3" y="73"/>
                  </a:lnTo>
                  <a:lnTo>
                    <a:pt x="7" y="74"/>
                  </a:lnTo>
                  <a:lnTo>
                    <a:pt x="11" y="78"/>
                  </a:lnTo>
                  <a:lnTo>
                    <a:pt x="17" y="83"/>
                  </a:lnTo>
                  <a:lnTo>
                    <a:pt x="24" y="89"/>
                  </a:lnTo>
                  <a:lnTo>
                    <a:pt x="27" y="90"/>
                  </a:lnTo>
                  <a:lnTo>
                    <a:pt x="31" y="91"/>
                  </a:lnTo>
                  <a:lnTo>
                    <a:pt x="30" y="90"/>
                  </a:lnTo>
                  <a:lnTo>
                    <a:pt x="28" y="88"/>
                  </a:lnTo>
                  <a:lnTo>
                    <a:pt x="23" y="83"/>
                  </a:lnTo>
                  <a:lnTo>
                    <a:pt x="16" y="78"/>
                  </a:lnTo>
                  <a:lnTo>
                    <a:pt x="14" y="74"/>
                  </a:lnTo>
                  <a:lnTo>
                    <a:pt x="10" y="71"/>
                  </a:lnTo>
                  <a:lnTo>
                    <a:pt x="9" y="67"/>
                  </a:lnTo>
                  <a:lnTo>
                    <a:pt x="9" y="64"/>
                  </a:lnTo>
                  <a:lnTo>
                    <a:pt x="9" y="61"/>
                  </a:lnTo>
                  <a:lnTo>
                    <a:pt x="10" y="57"/>
                  </a:lnTo>
                  <a:lnTo>
                    <a:pt x="17" y="60"/>
                  </a:lnTo>
                  <a:lnTo>
                    <a:pt x="19" y="60"/>
                  </a:lnTo>
                  <a:lnTo>
                    <a:pt x="22" y="56"/>
                  </a:lnTo>
                  <a:lnTo>
                    <a:pt x="24" y="55"/>
                  </a:lnTo>
                  <a:lnTo>
                    <a:pt x="32" y="61"/>
                  </a:lnTo>
                  <a:lnTo>
                    <a:pt x="41" y="67"/>
                  </a:lnTo>
                  <a:lnTo>
                    <a:pt x="39" y="57"/>
                  </a:lnTo>
                  <a:lnTo>
                    <a:pt x="38" y="42"/>
                  </a:lnTo>
                  <a:lnTo>
                    <a:pt x="40" y="39"/>
                  </a:lnTo>
                  <a:lnTo>
                    <a:pt x="43" y="36"/>
                  </a:lnTo>
                  <a:lnTo>
                    <a:pt x="48" y="34"/>
                  </a:lnTo>
                  <a:lnTo>
                    <a:pt x="51" y="34"/>
                  </a:lnTo>
                  <a:lnTo>
                    <a:pt x="59" y="36"/>
                  </a:lnTo>
                  <a:lnTo>
                    <a:pt x="68" y="39"/>
                  </a:lnTo>
                  <a:lnTo>
                    <a:pt x="73" y="40"/>
                  </a:lnTo>
                  <a:lnTo>
                    <a:pt x="76" y="40"/>
                  </a:lnTo>
                  <a:lnTo>
                    <a:pt x="79" y="39"/>
                  </a:lnTo>
                  <a:lnTo>
                    <a:pt x="82" y="38"/>
                  </a:lnTo>
                  <a:lnTo>
                    <a:pt x="82" y="34"/>
                  </a:lnTo>
                  <a:lnTo>
                    <a:pt x="81" y="33"/>
                  </a:lnTo>
                  <a:lnTo>
                    <a:pt x="80" y="32"/>
                  </a:lnTo>
                  <a:lnTo>
                    <a:pt x="76" y="32"/>
                  </a:lnTo>
                  <a:lnTo>
                    <a:pt x="74" y="32"/>
                  </a:lnTo>
                  <a:lnTo>
                    <a:pt x="72" y="31"/>
                  </a:lnTo>
                  <a:lnTo>
                    <a:pt x="72" y="30"/>
                  </a:lnTo>
                  <a:lnTo>
                    <a:pt x="72" y="29"/>
                  </a:lnTo>
                  <a:lnTo>
                    <a:pt x="73" y="26"/>
                  </a:lnTo>
                  <a:lnTo>
                    <a:pt x="76" y="23"/>
                  </a:lnTo>
                  <a:lnTo>
                    <a:pt x="80" y="20"/>
                  </a:lnTo>
                  <a:lnTo>
                    <a:pt x="81" y="17"/>
                  </a:lnTo>
                  <a:lnTo>
                    <a:pt x="80" y="14"/>
                  </a:lnTo>
                  <a:lnTo>
                    <a:pt x="79" y="9"/>
                  </a:lnTo>
                  <a:lnTo>
                    <a:pt x="77" y="4"/>
                  </a:lnTo>
                  <a:lnTo>
                    <a:pt x="77" y="0"/>
                  </a:lnTo>
                  <a:lnTo>
                    <a:pt x="80" y="0"/>
                  </a:lnTo>
                  <a:lnTo>
                    <a:pt x="84" y="3"/>
                  </a:lnTo>
                  <a:lnTo>
                    <a:pt x="88" y="5"/>
                  </a:lnTo>
                  <a:lnTo>
                    <a:pt x="90" y="7"/>
                  </a:lnTo>
                  <a:lnTo>
                    <a:pt x="92" y="10"/>
                  </a:lnTo>
                  <a:lnTo>
                    <a:pt x="92" y="14"/>
                  </a:lnTo>
                  <a:lnTo>
                    <a:pt x="93" y="20"/>
                  </a:lnTo>
                  <a:lnTo>
                    <a:pt x="97" y="24"/>
                  </a:lnTo>
                  <a:lnTo>
                    <a:pt x="100" y="28"/>
                  </a:lnTo>
                  <a:lnTo>
                    <a:pt x="106" y="29"/>
                  </a:lnTo>
                  <a:lnTo>
                    <a:pt x="109" y="24"/>
                  </a:lnTo>
                  <a:lnTo>
                    <a:pt x="114" y="22"/>
                  </a:lnTo>
                  <a:lnTo>
                    <a:pt x="114" y="28"/>
                  </a:lnTo>
                  <a:lnTo>
                    <a:pt x="113" y="32"/>
                  </a:lnTo>
                  <a:lnTo>
                    <a:pt x="110" y="37"/>
                  </a:lnTo>
                  <a:lnTo>
                    <a:pt x="108" y="41"/>
                  </a:lnTo>
                  <a:lnTo>
                    <a:pt x="103" y="50"/>
                  </a:lnTo>
                  <a:lnTo>
                    <a:pt x="97" y="58"/>
                  </a:lnTo>
                  <a:lnTo>
                    <a:pt x="89" y="70"/>
                  </a:lnTo>
                  <a:lnTo>
                    <a:pt x="80" y="81"/>
                  </a:lnTo>
                  <a:lnTo>
                    <a:pt x="76" y="88"/>
                  </a:lnTo>
                  <a:lnTo>
                    <a:pt x="73" y="94"/>
                  </a:lnTo>
                  <a:lnTo>
                    <a:pt x="71" y="101"/>
                  </a:lnTo>
                  <a:lnTo>
                    <a:pt x="69" y="107"/>
                  </a:lnTo>
                  <a:lnTo>
                    <a:pt x="74" y="118"/>
                  </a:lnTo>
                  <a:lnTo>
                    <a:pt x="79" y="127"/>
                  </a:lnTo>
                  <a:lnTo>
                    <a:pt x="83" y="136"/>
                  </a:lnTo>
                  <a:lnTo>
                    <a:pt x="88" y="146"/>
                  </a:lnTo>
                  <a:lnTo>
                    <a:pt x="83" y="144"/>
                  </a:lnTo>
                  <a:lnTo>
                    <a:pt x="80" y="140"/>
                  </a:lnTo>
                  <a:lnTo>
                    <a:pt x="77" y="137"/>
                  </a:lnTo>
                  <a:lnTo>
                    <a:pt x="74" y="132"/>
                  </a:lnTo>
                  <a:lnTo>
                    <a:pt x="69" y="122"/>
                  </a:lnTo>
                  <a:lnTo>
                    <a:pt x="65" y="113"/>
                  </a:lnTo>
                  <a:lnTo>
                    <a:pt x="63" y="110"/>
                  </a:lnTo>
                  <a:lnTo>
                    <a:pt x="61" y="109"/>
                  </a:lnTo>
                  <a:lnTo>
                    <a:pt x="60" y="107"/>
                  </a:lnTo>
                  <a:lnTo>
                    <a:pt x="59" y="109"/>
                  </a:lnTo>
                  <a:lnTo>
                    <a:pt x="56" y="113"/>
                  </a:lnTo>
                  <a:lnTo>
                    <a:pt x="50" y="119"/>
                  </a:lnTo>
                  <a:lnTo>
                    <a:pt x="43" y="118"/>
                  </a:lnTo>
                  <a:lnTo>
                    <a:pt x="38" y="114"/>
                  </a:lnTo>
                  <a:lnTo>
                    <a:pt x="33" y="112"/>
                  </a:lnTo>
                  <a:lnTo>
                    <a:pt x="30" y="110"/>
                  </a:lnTo>
                  <a:lnTo>
                    <a:pt x="27" y="110"/>
                  </a:lnTo>
                  <a:lnTo>
                    <a:pt x="26" y="111"/>
                  </a:lnTo>
                  <a:lnTo>
                    <a:pt x="24" y="115"/>
                  </a:lnTo>
                  <a:lnTo>
                    <a:pt x="22" y="118"/>
                  </a:lnTo>
                  <a:lnTo>
                    <a:pt x="18" y="119"/>
                  </a:lnTo>
                  <a:lnTo>
                    <a:pt x="14" y="119"/>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2" name="Freeform 699"/>
            <p:cNvSpPr>
              <a:spLocks/>
            </p:cNvSpPr>
            <p:nvPr/>
          </p:nvSpPr>
          <p:spPr bwMode="gray">
            <a:xfrm>
              <a:off x="2728913" y="2865438"/>
              <a:ext cx="36513" cy="46038"/>
            </a:xfrm>
            <a:custGeom>
              <a:avLst/>
              <a:gdLst/>
              <a:ahLst/>
              <a:cxnLst>
                <a:cxn ang="0">
                  <a:pos x="7" y="117"/>
                </a:cxn>
                <a:cxn ang="0">
                  <a:pos x="1" y="109"/>
                </a:cxn>
                <a:cxn ang="0">
                  <a:pos x="2" y="99"/>
                </a:cxn>
                <a:cxn ang="0">
                  <a:pos x="8" y="99"/>
                </a:cxn>
                <a:cxn ang="0">
                  <a:pos x="14" y="103"/>
                </a:cxn>
                <a:cxn ang="0">
                  <a:pos x="19" y="104"/>
                </a:cxn>
                <a:cxn ang="0">
                  <a:pos x="22" y="101"/>
                </a:cxn>
                <a:cxn ang="0">
                  <a:pos x="17" y="96"/>
                </a:cxn>
                <a:cxn ang="0">
                  <a:pos x="8" y="93"/>
                </a:cxn>
                <a:cxn ang="0">
                  <a:pos x="1" y="80"/>
                </a:cxn>
                <a:cxn ang="0">
                  <a:pos x="2" y="73"/>
                </a:cxn>
                <a:cxn ang="0">
                  <a:pos x="7" y="74"/>
                </a:cxn>
                <a:cxn ang="0">
                  <a:pos x="17" y="83"/>
                </a:cxn>
                <a:cxn ang="0">
                  <a:pos x="27" y="90"/>
                </a:cxn>
                <a:cxn ang="0">
                  <a:pos x="30" y="90"/>
                </a:cxn>
                <a:cxn ang="0">
                  <a:pos x="23" y="83"/>
                </a:cxn>
                <a:cxn ang="0">
                  <a:pos x="14" y="74"/>
                </a:cxn>
                <a:cxn ang="0">
                  <a:pos x="9" y="67"/>
                </a:cxn>
                <a:cxn ang="0">
                  <a:pos x="9" y="61"/>
                </a:cxn>
                <a:cxn ang="0">
                  <a:pos x="17" y="60"/>
                </a:cxn>
                <a:cxn ang="0">
                  <a:pos x="22" y="56"/>
                </a:cxn>
                <a:cxn ang="0">
                  <a:pos x="32" y="61"/>
                </a:cxn>
                <a:cxn ang="0">
                  <a:pos x="39" y="57"/>
                </a:cxn>
                <a:cxn ang="0">
                  <a:pos x="40" y="39"/>
                </a:cxn>
                <a:cxn ang="0">
                  <a:pos x="48" y="34"/>
                </a:cxn>
                <a:cxn ang="0">
                  <a:pos x="59" y="36"/>
                </a:cxn>
                <a:cxn ang="0">
                  <a:pos x="73" y="40"/>
                </a:cxn>
                <a:cxn ang="0">
                  <a:pos x="79" y="39"/>
                </a:cxn>
                <a:cxn ang="0">
                  <a:pos x="82" y="34"/>
                </a:cxn>
                <a:cxn ang="0">
                  <a:pos x="80" y="32"/>
                </a:cxn>
                <a:cxn ang="0">
                  <a:pos x="74" y="32"/>
                </a:cxn>
                <a:cxn ang="0">
                  <a:pos x="72" y="30"/>
                </a:cxn>
                <a:cxn ang="0">
                  <a:pos x="73" y="26"/>
                </a:cxn>
                <a:cxn ang="0">
                  <a:pos x="80" y="20"/>
                </a:cxn>
                <a:cxn ang="0">
                  <a:pos x="80" y="14"/>
                </a:cxn>
                <a:cxn ang="0">
                  <a:pos x="77" y="4"/>
                </a:cxn>
                <a:cxn ang="0">
                  <a:pos x="80" y="0"/>
                </a:cxn>
                <a:cxn ang="0">
                  <a:pos x="88" y="5"/>
                </a:cxn>
                <a:cxn ang="0">
                  <a:pos x="92" y="10"/>
                </a:cxn>
                <a:cxn ang="0">
                  <a:pos x="93" y="20"/>
                </a:cxn>
                <a:cxn ang="0">
                  <a:pos x="100" y="28"/>
                </a:cxn>
                <a:cxn ang="0">
                  <a:pos x="109" y="24"/>
                </a:cxn>
                <a:cxn ang="0">
                  <a:pos x="114" y="28"/>
                </a:cxn>
                <a:cxn ang="0">
                  <a:pos x="110" y="37"/>
                </a:cxn>
                <a:cxn ang="0">
                  <a:pos x="103" y="50"/>
                </a:cxn>
                <a:cxn ang="0">
                  <a:pos x="89" y="70"/>
                </a:cxn>
                <a:cxn ang="0">
                  <a:pos x="76" y="88"/>
                </a:cxn>
                <a:cxn ang="0">
                  <a:pos x="71" y="101"/>
                </a:cxn>
                <a:cxn ang="0">
                  <a:pos x="74" y="118"/>
                </a:cxn>
                <a:cxn ang="0">
                  <a:pos x="83" y="136"/>
                </a:cxn>
                <a:cxn ang="0">
                  <a:pos x="83" y="144"/>
                </a:cxn>
                <a:cxn ang="0">
                  <a:pos x="77" y="137"/>
                </a:cxn>
                <a:cxn ang="0">
                  <a:pos x="69" y="122"/>
                </a:cxn>
                <a:cxn ang="0">
                  <a:pos x="63" y="110"/>
                </a:cxn>
                <a:cxn ang="0">
                  <a:pos x="60" y="107"/>
                </a:cxn>
                <a:cxn ang="0">
                  <a:pos x="56" y="113"/>
                </a:cxn>
                <a:cxn ang="0">
                  <a:pos x="43" y="118"/>
                </a:cxn>
                <a:cxn ang="0">
                  <a:pos x="33" y="112"/>
                </a:cxn>
                <a:cxn ang="0">
                  <a:pos x="27" y="110"/>
                </a:cxn>
                <a:cxn ang="0">
                  <a:pos x="24" y="115"/>
                </a:cxn>
                <a:cxn ang="0">
                  <a:pos x="18" y="119"/>
                </a:cxn>
              </a:cxnLst>
              <a:rect l="0" t="0" r="r" b="b"/>
              <a:pathLst>
                <a:path w="114" h="146">
                  <a:moveTo>
                    <a:pt x="14" y="119"/>
                  </a:moveTo>
                  <a:lnTo>
                    <a:pt x="7" y="117"/>
                  </a:lnTo>
                  <a:lnTo>
                    <a:pt x="3" y="113"/>
                  </a:lnTo>
                  <a:lnTo>
                    <a:pt x="1" y="109"/>
                  </a:lnTo>
                  <a:lnTo>
                    <a:pt x="0" y="102"/>
                  </a:lnTo>
                  <a:lnTo>
                    <a:pt x="2" y="99"/>
                  </a:lnTo>
                  <a:lnTo>
                    <a:pt x="4" y="98"/>
                  </a:lnTo>
                  <a:lnTo>
                    <a:pt x="8" y="99"/>
                  </a:lnTo>
                  <a:lnTo>
                    <a:pt x="12" y="102"/>
                  </a:lnTo>
                  <a:lnTo>
                    <a:pt x="14" y="103"/>
                  </a:lnTo>
                  <a:lnTo>
                    <a:pt x="16" y="104"/>
                  </a:lnTo>
                  <a:lnTo>
                    <a:pt x="19" y="104"/>
                  </a:lnTo>
                  <a:lnTo>
                    <a:pt x="23" y="104"/>
                  </a:lnTo>
                  <a:lnTo>
                    <a:pt x="22" y="101"/>
                  </a:lnTo>
                  <a:lnTo>
                    <a:pt x="20" y="98"/>
                  </a:lnTo>
                  <a:lnTo>
                    <a:pt x="17" y="96"/>
                  </a:lnTo>
                  <a:lnTo>
                    <a:pt x="12" y="95"/>
                  </a:lnTo>
                  <a:lnTo>
                    <a:pt x="8" y="93"/>
                  </a:lnTo>
                  <a:lnTo>
                    <a:pt x="3" y="88"/>
                  </a:lnTo>
                  <a:lnTo>
                    <a:pt x="1" y="80"/>
                  </a:lnTo>
                  <a:lnTo>
                    <a:pt x="1" y="74"/>
                  </a:lnTo>
                  <a:lnTo>
                    <a:pt x="2" y="73"/>
                  </a:lnTo>
                  <a:lnTo>
                    <a:pt x="3" y="73"/>
                  </a:lnTo>
                  <a:lnTo>
                    <a:pt x="7" y="74"/>
                  </a:lnTo>
                  <a:lnTo>
                    <a:pt x="11" y="78"/>
                  </a:lnTo>
                  <a:lnTo>
                    <a:pt x="17" y="83"/>
                  </a:lnTo>
                  <a:lnTo>
                    <a:pt x="24" y="89"/>
                  </a:lnTo>
                  <a:lnTo>
                    <a:pt x="27" y="90"/>
                  </a:lnTo>
                  <a:lnTo>
                    <a:pt x="31" y="91"/>
                  </a:lnTo>
                  <a:lnTo>
                    <a:pt x="30" y="90"/>
                  </a:lnTo>
                  <a:lnTo>
                    <a:pt x="28" y="88"/>
                  </a:lnTo>
                  <a:lnTo>
                    <a:pt x="23" y="83"/>
                  </a:lnTo>
                  <a:lnTo>
                    <a:pt x="16" y="78"/>
                  </a:lnTo>
                  <a:lnTo>
                    <a:pt x="14" y="74"/>
                  </a:lnTo>
                  <a:lnTo>
                    <a:pt x="10" y="71"/>
                  </a:lnTo>
                  <a:lnTo>
                    <a:pt x="9" y="67"/>
                  </a:lnTo>
                  <a:lnTo>
                    <a:pt x="9" y="64"/>
                  </a:lnTo>
                  <a:lnTo>
                    <a:pt x="9" y="61"/>
                  </a:lnTo>
                  <a:lnTo>
                    <a:pt x="10" y="57"/>
                  </a:lnTo>
                  <a:lnTo>
                    <a:pt x="17" y="60"/>
                  </a:lnTo>
                  <a:lnTo>
                    <a:pt x="19" y="60"/>
                  </a:lnTo>
                  <a:lnTo>
                    <a:pt x="22" y="56"/>
                  </a:lnTo>
                  <a:lnTo>
                    <a:pt x="24" y="55"/>
                  </a:lnTo>
                  <a:lnTo>
                    <a:pt x="32" y="61"/>
                  </a:lnTo>
                  <a:lnTo>
                    <a:pt x="41" y="67"/>
                  </a:lnTo>
                  <a:lnTo>
                    <a:pt x="39" y="57"/>
                  </a:lnTo>
                  <a:lnTo>
                    <a:pt x="38" y="42"/>
                  </a:lnTo>
                  <a:lnTo>
                    <a:pt x="40" y="39"/>
                  </a:lnTo>
                  <a:lnTo>
                    <a:pt x="43" y="36"/>
                  </a:lnTo>
                  <a:lnTo>
                    <a:pt x="48" y="34"/>
                  </a:lnTo>
                  <a:lnTo>
                    <a:pt x="51" y="34"/>
                  </a:lnTo>
                  <a:lnTo>
                    <a:pt x="59" y="36"/>
                  </a:lnTo>
                  <a:lnTo>
                    <a:pt x="68" y="39"/>
                  </a:lnTo>
                  <a:lnTo>
                    <a:pt x="73" y="40"/>
                  </a:lnTo>
                  <a:lnTo>
                    <a:pt x="76" y="40"/>
                  </a:lnTo>
                  <a:lnTo>
                    <a:pt x="79" y="39"/>
                  </a:lnTo>
                  <a:lnTo>
                    <a:pt x="82" y="38"/>
                  </a:lnTo>
                  <a:lnTo>
                    <a:pt x="82" y="34"/>
                  </a:lnTo>
                  <a:lnTo>
                    <a:pt x="81" y="33"/>
                  </a:lnTo>
                  <a:lnTo>
                    <a:pt x="80" y="32"/>
                  </a:lnTo>
                  <a:lnTo>
                    <a:pt x="76" y="32"/>
                  </a:lnTo>
                  <a:lnTo>
                    <a:pt x="74" y="32"/>
                  </a:lnTo>
                  <a:lnTo>
                    <a:pt x="72" y="31"/>
                  </a:lnTo>
                  <a:lnTo>
                    <a:pt x="72" y="30"/>
                  </a:lnTo>
                  <a:lnTo>
                    <a:pt x="72" y="29"/>
                  </a:lnTo>
                  <a:lnTo>
                    <a:pt x="73" y="26"/>
                  </a:lnTo>
                  <a:lnTo>
                    <a:pt x="76" y="23"/>
                  </a:lnTo>
                  <a:lnTo>
                    <a:pt x="80" y="20"/>
                  </a:lnTo>
                  <a:lnTo>
                    <a:pt x="81" y="17"/>
                  </a:lnTo>
                  <a:lnTo>
                    <a:pt x="80" y="14"/>
                  </a:lnTo>
                  <a:lnTo>
                    <a:pt x="79" y="9"/>
                  </a:lnTo>
                  <a:lnTo>
                    <a:pt x="77" y="4"/>
                  </a:lnTo>
                  <a:lnTo>
                    <a:pt x="77" y="0"/>
                  </a:lnTo>
                  <a:lnTo>
                    <a:pt x="80" y="0"/>
                  </a:lnTo>
                  <a:lnTo>
                    <a:pt x="84" y="3"/>
                  </a:lnTo>
                  <a:lnTo>
                    <a:pt x="88" y="5"/>
                  </a:lnTo>
                  <a:lnTo>
                    <a:pt x="90" y="7"/>
                  </a:lnTo>
                  <a:lnTo>
                    <a:pt x="92" y="10"/>
                  </a:lnTo>
                  <a:lnTo>
                    <a:pt x="92" y="14"/>
                  </a:lnTo>
                  <a:lnTo>
                    <a:pt x="93" y="20"/>
                  </a:lnTo>
                  <a:lnTo>
                    <a:pt x="97" y="24"/>
                  </a:lnTo>
                  <a:lnTo>
                    <a:pt x="100" y="28"/>
                  </a:lnTo>
                  <a:lnTo>
                    <a:pt x="106" y="29"/>
                  </a:lnTo>
                  <a:lnTo>
                    <a:pt x="109" y="24"/>
                  </a:lnTo>
                  <a:lnTo>
                    <a:pt x="114" y="22"/>
                  </a:lnTo>
                  <a:lnTo>
                    <a:pt x="114" y="28"/>
                  </a:lnTo>
                  <a:lnTo>
                    <a:pt x="113" y="32"/>
                  </a:lnTo>
                  <a:lnTo>
                    <a:pt x="110" y="37"/>
                  </a:lnTo>
                  <a:lnTo>
                    <a:pt x="108" y="41"/>
                  </a:lnTo>
                  <a:lnTo>
                    <a:pt x="103" y="50"/>
                  </a:lnTo>
                  <a:lnTo>
                    <a:pt x="97" y="58"/>
                  </a:lnTo>
                  <a:lnTo>
                    <a:pt x="89" y="70"/>
                  </a:lnTo>
                  <a:lnTo>
                    <a:pt x="80" y="81"/>
                  </a:lnTo>
                  <a:lnTo>
                    <a:pt x="76" y="88"/>
                  </a:lnTo>
                  <a:lnTo>
                    <a:pt x="73" y="94"/>
                  </a:lnTo>
                  <a:lnTo>
                    <a:pt x="71" y="101"/>
                  </a:lnTo>
                  <a:lnTo>
                    <a:pt x="69" y="107"/>
                  </a:lnTo>
                  <a:lnTo>
                    <a:pt x="74" y="118"/>
                  </a:lnTo>
                  <a:lnTo>
                    <a:pt x="79" y="127"/>
                  </a:lnTo>
                  <a:lnTo>
                    <a:pt x="83" y="136"/>
                  </a:lnTo>
                  <a:lnTo>
                    <a:pt x="88" y="146"/>
                  </a:lnTo>
                  <a:lnTo>
                    <a:pt x="83" y="144"/>
                  </a:lnTo>
                  <a:lnTo>
                    <a:pt x="80" y="140"/>
                  </a:lnTo>
                  <a:lnTo>
                    <a:pt x="77" y="137"/>
                  </a:lnTo>
                  <a:lnTo>
                    <a:pt x="74" y="132"/>
                  </a:lnTo>
                  <a:lnTo>
                    <a:pt x="69" y="122"/>
                  </a:lnTo>
                  <a:lnTo>
                    <a:pt x="65" y="113"/>
                  </a:lnTo>
                  <a:lnTo>
                    <a:pt x="63" y="110"/>
                  </a:lnTo>
                  <a:lnTo>
                    <a:pt x="61" y="109"/>
                  </a:lnTo>
                  <a:lnTo>
                    <a:pt x="60" y="107"/>
                  </a:lnTo>
                  <a:lnTo>
                    <a:pt x="59" y="109"/>
                  </a:lnTo>
                  <a:lnTo>
                    <a:pt x="56" y="113"/>
                  </a:lnTo>
                  <a:lnTo>
                    <a:pt x="50" y="119"/>
                  </a:lnTo>
                  <a:lnTo>
                    <a:pt x="43" y="118"/>
                  </a:lnTo>
                  <a:lnTo>
                    <a:pt x="38" y="114"/>
                  </a:lnTo>
                  <a:lnTo>
                    <a:pt x="33" y="112"/>
                  </a:lnTo>
                  <a:lnTo>
                    <a:pt x="30" y="110"/>
                  </a:lnTo>
                  <a:lnTo>
                    <a:pt x="27" y="110"/>
                  </a:lnTo>
                  <a:lnTo>
                    <a:pt x="26" y="111"/>
                  </a:lnTo>
                  <a:lnTo>
                    <a:pt x="24" y="115"/>
                  </a:lnTo>
                  <a:lnTo>
                    <a:pt x="22" y="118"/>
                  </a:lnTo>
                  <a:lnTo>
                    <a:pt x="18" y="119"/>
                  </a:lnTo>
                  <a:lnTo>
                    <a:pt x="14" y="119"/>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3" name="Freeform 700"/>
            <p:cNvSpPr>
              <a:spLocks/>
            </p:cNvSpPr>
            <p:nvPr/>
          </p:nvSpPr>
          <p:spPr bwMode="gray">
            <a:xfrm>
              <a:off x="2425700" y="3303588"/>
              <a:ext cx="42863" cy="38100"/>
            </a:xfrm>
            <a:custGeom>
              <a:avLst/>
              <a:gdLst/>
              <a:ahLst/>
              <a:cxnLst>
                <a:cxn ang="0">
                  <a:pos x="0" y="68"/>
                </a:cxn>
                <a:cxn ang="0">
                  <a:pos x="2" y="60"/>
                </a:cxn>
                <a:cxn ang="0">
                  <a:pos x="8" y="47"/>
                </a:cxn>
                <a:cxn ang="0">
                  <a:pos x="19" y="38"/>
                </a:cxn>
                <a:cxn ang="0">
                  <a:pos x="29" y="33"/>
                </a:cxn>
                <a:cxn ang="0">
                  <a:pos x="38" y="33"/>
                </a:cxn>
                <a:cxn ang="0">
                  <a:pos x="42" y="48"/>
                </a:cxn>
                <a:cxn ang="0">
                  <a:pos x="49" y="64"/>
                </a:cxn>
                <a:cxn ang="0">
                  <a:pos x="49" y="49"/>
                </a:cxn>
                <a:cxn ang="0">
                  <a:pos x="48" y="32"/>
                </a:cxn>
                <a:cxn ang="0">
                  <a:pos x="42" y="23"/>
                </a:cxn>
                <a:cxn ang="0">
                  <a:pos x="49" y="11"/>
                </a:cxn>
                <a:cxn ang="0">
                  <a:pos x="64" y="26"/>
                </a:cxn>
                <a:cxn ang="0">
                  <a:pos x="65" y="18"/>
                </a:cxn>
                <a:cxn ang="0">
                  <a:pos x="80" y="24"/>
                </a:cxn>
                <a:cxn ang="0">
                  <a:pos x="81" y="16"/>
                </a:cxn>
                <a:cxn ang="0">
                  <a:pos x="83" y="10"/>
                </a:cxn>
                <a:cxn ang="0">
                  <a:pos x="78" y="7"/>
                </a:cxn>
                <a:cxn ang="0">
                  <a:pos x="75" y="0"/>
                </a:cxn>
                <a:cxn ang="0">
                  <a:pos x="94" y="7"/>
                </a:cxn>
                <a:cxn ang="0">
                  <a:pos x="99" y="12"/>
                </a:cxn>
                <a:cxn ang="0">
                  <a:pos x="101" y="15"/>
                </a:cxn>
                <a:cxn ang="0">
                  <a:pos x="110" y="10"/>
                </a:cxn>
                <a:cxn ang="0">
                  <a:pos x="116" y="9"/>
                </a:cxn>
                <a:cxn ang="0">
                  <a:pos x="123" y="17"/>
                </a:cxn>
                <a:cxn ang="0">
                  <a:pos x="118" y="31"/>
                </a:cxn>
                <a:cxn ang="0">
                  <a:pos x="126" y="36"/>
                </a:cxn>
                <a:cxn ang="0">
                  <a:pos x="130" y="43"/>
                </a:cxn>
                <a:cxn ang="0">
                  <a:pos x="122" y="55"/>
                </a:cxn>
                <a:cxn ang="0">
                  <a:pos x="115" y="53"/>
                </a:cxn>
                <a:cxn ang="0">
                  <a:pos x="102" y="47"/>
                </a:cxn>
                <a:cxn ang="0">
                  <a:pos x="103" y="52"/>
                </a:cxn>
                <a:cxn ang="0">
                  <a:pos x="107" y="68"/>
                </a:cxn>
                <a:cxn ang="0">
                  <a:pos x="95" y="65"/>
                </a:cxn>
                <a:cxn ang="0">
                  <a:pos x="89" y="68"/>
                </a:cxn>
                <a:cxn ang="0">
                  <a:pos x="91" y="72"/>
                </a:cxn>
                <a:cxn ang="0">
                  <a:pos x="86" y="73"/>
                </a:cxn>
                <a:cxn ang="0">
                  <a:pos x="70" y="77"/>
                </a:cxn>
                <a:cxn ang="0">
                  <a:pos x="65" y="85"/>
                </a:cxn>
                <a:cxn ang="0">
                  <a:pos x="58" y="90"/>
                </a:cxn>
                <a:cxn ang="0">
                  <a:pos x="61" y="98"/>
                </a:cxn>
                <a:cxn ang="0">
                  <a:pos x="52" y="107"/>
                </a:cxn>
                <a:cxn ang="0">
                  <a:pos x="44" y="114"/>
                </a:cxn>
                <a:cxn ang="0">
                  <a:pos x="38" y="118"/>
                </a:cxn>
                <a:cxn ang="0">
                  <a:pos x="45" y="98"/>
                </a:cxn>
                <a:cxn ang="0">
                  <a:pos x="28" y="100"/>
                </a:cxn>
                <a:cxn ang="0">
                  <a:pos x="16" y="98"/>
                </a:cxn>
                <a:cxn ang="0">
                  <a:pos x="13" y="82"/>
                </a:cxn>
                <a:cxn ang="0">
                  <a:pos x="4" y="72"/>
                </a:cxn>
              </a:cxnLst>
              <a:rect l="0" t="0" r="r" b="b"/>
              <a:pathLst>
                <a:path w="133" h="118">
                  <a:moveTo>
                    <a:pt x="4" y="72"/>
                  </a:moveTo>
                  <a:lnTo>
                    <a:pt x="1" y="71"/>
                  </a:lnTo>
                  <a:lnTo>
                    <a:pt x="0" y="68"/>
                  </a:lnTo>
                  <a:lnTo>
                    <a:pt x="0" y="67"/>
                  </a:lnTo>
                  <a:lnTo>
                    <a:pt x="0" y="63"/>
                  </a:lnTo>
                  <a:lnTo>
                    <a:pt x="2" y="60"/>
                  </a:lnTo>
                  <a:lnTo>
                    <a:pt x="3" y="57"/>
                  </a:lnTo>
                  <a:lnTo>
                    <a:pt x="4" y="51"/>
                  </a:lnTo>
                  <a:lnTo>
                    <a:pt x="8" y="47"/>
                  </a:lnTo>
                  <a:lnTo>
                    <a:pt x="11" y="43"/>
                  </a:lnTo>
                  <a:lnTo>
                    <a:pt x="16" y="41"/>
                  </a:lnTo>
                  <a:lnTo>
                    <a:pt x="19" y="38"/>
                  </a:lnTo>
                  <a:lnTo>
                    <a:pt x="23" y="35"/>
                  </a:lnTo>
                  <a:lnTo>
                    <a:pt x="25" y="33"/>
                  </a:lnTo>
                  <a:lnTo>
                    <a:pt x="29" y="33"/>
                  </a:lnTo>
                  <a:lnTo>
                    <a:pt x="33" y="33"/>
                  </a:lnTo>
                  <a:lnTo>
                    <a:pt x="36" y="33"/>
                  </a:lnTo>
                  <a:lnTo>
                    <a:pt x="38" y="33"/>
                  </a:lnTo>
                  <a:lnTo>
                    <a:pt x="41" y="35"/>
                  </a:lnTo>
                  <a:lnTo>
                    <a:pt x="41" y="42"/>
                  </a:lnTo>
                  <a:lnTo>
                    <a:pt x="42" y="48"/>
                  </a:lnTo>
                  <a:lnTo>
                    <a:pt x="43" y="53"/>
                  </a:lnTo>
                  <a:lnTo>
                    <a:pt x="45" y="59"/>
                  </a:lnTo>
                  <a:lnTo>
                    <a:pt x="49" y="64"/>
                  </a:lnTo>
                  <a:lnTo>
                    <a:pt x="53" y="68"/>
                  </a:lnTo>
                  <a:lnTo>
                    <a:pt x="52" y="59"/>
                  </a:lnTo>
                  <a:lnTo>
                    <a:pt x="49" y="49"/>
                  </a:lnTo>
                  <a:lnTo>
                    <a:pt x="48" y="40"/>
                  </a:lnTo>
                  <a:lnTo>
                    <a:pt x="48" y="33"/>
                  </a:lnTo>
                  <a:lnTo>
                    <a:pt x="48" y="32"/>
                  </a:lnTo>
                  <a:lnTo>
                    <a:pt x="44" y="28"/>
                  </a:lnTo>
                  <a:lnTo>
                    <a:pt x="43" y="26"/>
                  </a:lnTo>
                  <a:lnTo>
                    <a:pt x="42" y="23"/>
                  </a:lnTo>
                  <a:lnTo>
                    <a:pt x="44" y="17"/>
                  </a:lnTo>
                  <a:lnTo>
                    <a:pt x="46" y="14"/>
                  </a:lnTo>
                  <a:lnTo>
                    <a:pt x="49" y="11"/>
                  </a:lnTo>
                  <a:lnTo>
                    <a:pt x="54" y="9"/>
                  </a:lnTo>
                  <a:lnTo>
                    <a:pt x="59" y="18"/>
                  </a:lnTo>
                  <a:lnTo>
                    <a:pt x="64" y="26"/>
                  </a:lnTo>
                  <a:lnTo>
                    <a:pt x="64" y="23"/>
                  </a:lnTo>
                  <a:lnTo>
                    <a:pt x="64" y="19"/>
                  </a:lnTo>
                  <a:lnTo>
                    <a:pt x="65" y="18"/>
                  </a:lnTo>
                  <a:lnTo>
                    <a:pt x="68" y="17"/>
                  </a:lnTo>
                  <a:lnTo>
                    <a:pt x="74" y="22"/>
                  </a:lnTo>
                  <a:lnTo>
                    <a:pt x="80" y="24"/>
                  </a:lnTo>
                  <a:lnTo>
                    <a:pt x="81" y="23"/>
                  </a:lnTo>
                  <a:lnTo>
                    <a:pt x="81" y="20"/>
                  </a:lnTo>
                  <a:lnTo>
                    <a:pt x="81" y="16"/>
                  </a:lnTo>
                  <a:lnTo>
                    <a:pt x="82" y="12"/>
                  </a:lnTo>
                  <a:lnTo>
                    <a:pt x="83" y="11"/>
                  </a:lnTo>
                  <a:lnTo>
                    <a:pt x="83" y="10"/>
                  </a:lnTo>
                  <a:lnTo>
                    <a:pt x="83" y="9"/>
                  </a:lnTo>
                  <a:lnTo>
                    <a:pt x="81" y="8"/>
                  </a:lnTo>
                  <a:lnTo>
                    <a:pt x="78" y="7"/>
                  </a:lnTo>
                  <a:lnTo>
                    <a:pt x="76" y="4"/>
                  </a:lnTo>
                  <a:lnTo>
                    <a:pt x="75" y="3"/>
                  </a:lnTo>
                  <a:lnTo>
                    <a:pt x="75" y="0"/>
                  </a:lnTo>
                  <a:lnTo>
                    <a:pt x="82" y="2"/>
                  </a:lnTo>
                  <a:lnTo>
                    <a:pt x="90" y="6"/>
                  </a:lnTo>
                  <a:lnTo>
                    <a:pt x="94" y="7"/>
                  </a:lnTo>
                  <a:lnTo>
                    <a:pt x="97" y="9"/>
                  </a:lnTo>
                  <a:lnTo>
                    <a:pt x="99" y="11"/>
                  </a:lnTo>
                  <a:lnTo>
                    <a:pt x="99" y="12"/>
                  </a:lnTo>
                  <a:lnTo>
                    <a:pt x="100" y="15"/>
                  </a:lnTo>
                  <a:lnTo>
                    <a:pt x="100" y="15"/>
                  </a:lnTo>
                  <a:lnTo>
                    <a:pt x="101" y="15"/>
                  </a:lnTo>
                  <a:lnTo>
                    <a:pt x="105" y="14"/>
                  </a:lnTo>
                  <a:lnTo>
                    <a:pt x="107" y="11"/>
                  </a:lnTo>
                  <a:lnTo>
                    <a:pt x="110" y="10"/>
                  </a:lnTo>
                  <a:lnTo>
                    <a:pt x="113" y="9"/>
                  </a:lnTo>
                  <a:lnTo>
                    <a:pt x="115" y="9"/>
                  </a:lnTo>
                  <a:lnTo>
                    <a:pt x="116" y="9"/>
                  </a:lnTo>
                  <a:lnTo>
                    <a:pt x="117" y="10"/>
                  </a:lnTo>
                  <a:lnTo>
                    <a:pt x="119" y="14"/>
                  </a:lnTo>
                  <a:lnTo>
                    <a:pt x="123" y="17"/>
                  </a:lnTo>
                  <a:lnTo>
                    <a:pt x="121" y="23"/>
                  </a:lnTo>
                  <a:lnTo>
                    <a:pt x="117" y="28"/>
                  </a:lnTo>
                  <a:lnTo>
                    <a:pt x="118" y="31"/>
                  </a:lnTo>
                  <a:lnTo>
                    <a:pt x="121" y="34"/>
                  </a:lnTo>
                  <a:lnTo>
                    <a:pt x="124" y="36"/>
                  </a:lnTo>
                  <a:lnTo>
                    <a:pt x="126" y="36"/>
                  </a:lnTo>
                  <a:lnTo>
                    <a:pt x="130" y="36"/>
                  </a:lnTo>
                  <a:lnTo>
                    <a:pt x="133" y="36"/>
                  </a:lnTo>
                  <a:lnTo>
                    <a:pt x="130" y="43"/>
                  </a:lnTo>
                  <a:lnTo>
                    <a:pt x="125" y="50"/>
                  </a:lnTo>
                  <a:lnTo>
                    <a:pt x="124" y="53"/>
                  </a:lnTo>
                  <a:lnTo>
                    <a:pt x="122" y="55"/>
                  </a:lnTo>
                  <a:lnTo>
                    <a:pt x="121" y="56"/>
                  </a:lnTo>
                  <a:lnTo>
                    <a:pt x="118" y="55"/>
                  </a:lnTo>
                  <a:lnTo>
                    <a:pt x="115" y="53"/>
                  </a:lnTo>
                  <a:lnTo>
                    <a:pt x="113" y="52"/>
                  </a:lnTo>
                  <a:lnTo>
                    <a:pt x="107" y="49"/>
                  </a:lnTo>
                  <a:lnTo>
                    <a:pt x="102" y="47"/>
                  </a:lnTo>
                  <a:lnTo>
                    <a:pt x="100" y="45"/>
                  </a:lnTo>
                  <a:lnTo>
                    <a:pt x="98" y="45"/>
                  </a:lnTo>
                  <a:lnTo>
                    <a:pt x="103" y="52"/>
                  </a:lnTo>
                  <a:lnTo>
                    <a:pt x="110" y="63"/>
                  </a:lnTo>
                  <a:lnTo>
                    <a:pt x="108" y="66"/>
                  </a:lnTo>
                  <a:lnTo>
                    <a:pt x="107" y="68"/>
                  </a:lnTo>
                  <a:lnTo>
                    <a:pt x="105" y="69"/>
                  </a:lnTo>
                  <a:lnTo>
                    <a:pt x="101" y="68"/>
                  </a:lnTo>
                  <a:lnTo>
                    <a:pt x="95" y="65"/>
                  </a:lnTo>
                  <a:lnTo>
                    <a:pt x="90" y="63"/>
                  </a:lnTo>
                  <a:lnTo>
                    <a:pt x="89" y="66"/>
                  </a:lnTo>
                  <a:lnTo>
                    <a:pt x="89" y="68"/>
                  </a:lnTo>
                  <a:lnTo>
                    <a:pt x="89" y="69"/>
                  </a:lnTo>
                  <a:lnTo>
                    <a:pt x="90" y="71"/>
                  </a:lnTo>
                  <a:lnTo>
                    <a:pt x="91" y="72"/>
                  </a:lnTo>
                  <a:lnTo>
                    <a:pt x="91" y="72"/>
                  </a:lnTo>
                  <a:lnTo>
                    <a:pt x="90" y="73"/>
                  </a:lnTo>
                  <a:lnTo>
                    <a:pt x="86" y="73"/>
                  </a:lnTo>
                  <a:lnTo>
                    <a:pt x="81" y="73"/>
                  </a:lnTo>
                  <a:lnTo>
                    <a:pt x="75" y="74"/>
                  </a:lnTo>
                  <a:lnTo>
                    <a:pt x="70" y="77"/>
                  </a:lnTo>
                  <a:lnTo>
                    <a:pt x="66" y="81"/>
                  </a:lnTo>
                  <a:lnTo>
                    <a:pt x="65" y="84"/>
                  </a:lnTo>
                  <a:lnTo>
                    <a:pt x="65" y="85"/>
                  </a:lnTo>
                  <a:lnTo>
                    <a:pt x="64" y="85"/>
                  </a:lnTo>
                  <a:lnTo>
                    <a:pt x="60" y="88"/>
                  </a:lnTo>
                  <a:lnTo>
                    <a:pt x="58" y="90"/>
                  </a:lnTo>
                  <a:lnTo>
                    <a:pt x="58" y="91"/>
                  </a:lnTo>
                  <a:lnTo>
                    <a:pt x="60" y="92"/>
                  </a:lnTo>
                  <a:lnTo>
                    <a:pt x="61" y="98"/>
                  </a:lnTo>
                  <a:lnTo>
                    <a:pt x="58" y="101"/>
                  </a:lnTo>
                  <a:lnTo>
                    <a:pt x="54" y="106"/>
                  </a:lnTo>
                  <a:lnTo>
                    <a:pt x="52" y="107"/>
                  </a:lnTo>
                  <a:lnTo>
                    <a:pt x="49" y="109"/>
                  </a:lnTo>
                  <a:lnTo>
                    <a:pt x="46" y="112"/>
                  </a:lnTo>
                  <a:lnTo>
                    <a:pt x="44" y="114"/>
                  </a:lnTo>
                  <a:lnTo>
                    <a:pt x="42" y="117"/>
                  </a:lnTo>
                  <a:lnTo>
                    <a:pt x="41" y="118"/>
                  </a:lnTo>
                  <a:lnTo>
                    <a:pt x="38" y="118"/>
                  </a:lnTo>
                  <a:lnTo>
                    <a:pt x="34" y="118"/>
                  </a:lnTo>
                  <a:lnTo>
                    <a:pt x="40" y="108"/>
                  </a:lnTo>
                  <a:lnTo>
                    <a:pt x="45" y="98"/>
                  </a:lnTo>
                  <a:lnTo>
                    <a:pt x="38" y="98"/>
                  </a:lnTo>
                  <a:lnTo>
                    <a:pt x="33" y="96"/>
                  </a:lnTo>
                  <a:lnTo>
                    <a:pt x="28" y="100"/>
                  </a:lnTo>
                  <a:lnTo>
                    <a:pt x="23" y="104"/>
                  </a:lnTo>
                  <a:lnTo>
                    <a:pt x="18" y="100"/>
                  </a:lnTo>
                  <a:lnTo>
                    <a:pt x="16" y="98"/>
                  </a:lnTo>
                  <a:lnTo>
                    <a:pt x="13" y="95"/>
                  </a:lnTo>
                  <a:lnTo>
                    <a:pt x="13" y="88"/>
                  </a:lnTo>
                  <a:lnTo>
                    <a:pt x="13" y="82"/>
                  </a:lnTo>
                  <a:lnTo>
                    <a:pt x="12" y="77"/>
                  </a:lnTo>
                  <a:lnTo>
                    <a:pt x="9" y="74"/>
                  </a:lnTo>
                  <a:lnTo>
                    <a:pt x="4" y="7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4" name="Freeform 701"/>
            <p:cNvSpPr>
              <a:spLocks/>
            </p:cNvSpPr>
            <p:nvPr/>
          </p:nvSpPr>
          <p:spPr bwMode="gray">
            <a:xfrm>
              <a:off x="2425700" y="3303588"/>
              <a:ext cx="42863" cy="38100"/>
            </a:xfrm>
            <a:custGeom>
              <a:avLst/>
              <a:gdLst/>
              <a:ahLst/>
              <a:cxnLst>
                <a:cxn ang="0">
                  <a:pos x="0" y="68"/>
                </a:cxn>
                <a:cxn ang="0">
                  <a:pos x="2" y="60"/>
                </a:cxn>
                <a:cxn ang="0">
                  <a:pos x="8" y="47"/>
                </a:cxn>
                <a:cxn ang="0">
                  <a:pos x="19" y="38"/>
                </a:cxn>
                <a:cxn ang="0">
                  <a:pos x="29" y="33"/>
                </a:cxn>
                <a:cxn ang="0">
                  <a:pos x="38" y="33"/>
                </a:cxn>
                <a:cxn ang="0">
                  <a:pos x="42" y="48"/>
                </a:cxn>
                <a:cxn ang="0">
                  <a:pos x="49" y="64"/>
                </a:cxn>
                <a:cxn ang="0">
                  <a:pos x="49" y="49"/>
                </a:cxn>
                <a:cxn ang="0">
                  <a:pos x="48" y="32"/>
                </a:cxn>
                <a:cxn ang="0">
                  <a:pos x="42" y="23"/>
                </a:cxn>
                <a:cxn ang="0">
                  <a:pos x="49" y="11"/>
                </a:cxn>
                <a:cxn ang="0">
                  <a:pos x="64" y="26"/>
                </a:cxn>
                <a:cxn ang="0">
                  <a:pos x="65" y="18"/>
                </a:cxn>
                <a:cxn ang="0">
                  <a:pos x="80" y="24"/>
                </a:cxn>
                <a:cxn ang="0">
                  <a:pos x="81" y="16"/>
                </a:cxn>
                <a:cxn ang="0">
                  <a:pos x="83" y="10"/>
                </a:cxn>
                <a:cxn ang="0">
                  <a:pos x="78" y="7"/>
                </a:cxn>
                <a:cxn ang="0">
                  <a:pos x="75" y="0"/>
                </a:cxn>
                <a:cxn ang="0">
                  <a:pos x="94" y="7"/>
                </a:cxn>
                <a:cxn ang="0">
                  <a:pos x="99" y="12"/>
                </a:cxn>
                <a:cxn ang="0">
                  <a:pos x="101" y="15"/>
                </a:cxn>
                <a:cxn ang="0">
                  <a:pos x="110" y="10"/>
                </a:cxn>
                <a:cxn ang="0">
                  <a:pos x="116" y="9"/>
                </a:cxn>
                <a:cxn ang="0">
                  <a:pos x="123" y="17"/>
                </a:cxn>
                <a:cxn ang="0">
                  <a:pos x="118" y="31"/>
                </a:cxn>
                <a:cxn ang="0">
                  <a:pos x="126" y="36"/>
                </a:cxn>
                <a:cxn ang="0">
                  <a:pos x="130" y="43"/>
                </a:cxn>
                <a:cxn ang="0">
                  <a:pos x="122" y="55"/>
                </a:cxn>
                <a:cxn ang="0">
                  <a:pos x="115" y="53"/>
                </a:cxn>
                <a:cxn ang="0">
                  <a:pos x="102" y="47"/>
                </a:cxn>
                <a:cxn ang="0">
                  <a:pos x="103" y="52"/>
                </a:cxn>
                <a:cxn ang="0">
                  <a:pos x="107" y="68"/>
                </a:cxn>
                <a:cxn ang="0">
                  <a:pos x="95" y="65"/>
                </a:cxn>
                <a:cxn ang="0">
                  <a:pos x="89" y="68"/>
                </a:cxn>
                <a:cxn ang="0">
                  <a:pos x="91" y="72"/>
                </a:cxn>
                <a:cxn ang="0">
                  <a:pos x="86" y="73"/>
                </a:cxn>
                <a:cxn ang="0">
                  <a:pos x="70" y="77"/>
                </a:cxn>
                <a:cxn ang="0">
                  <a:pos x="65" y="85"/>
                </a:cxn>
                <a:cxn ang="0">
                  <a:pos x="58" y="90"/>
                </a:cxn>
                <a:cxn ang="0">
                  <a:pos x="61" y="98"/>
                </a:cxn>
                <a:cxn ang="0">
                  <a:pos x="52" y="107"/>
                </a:cxn>
                <a:cxn ang="0">
                  <a:pos x="44" y="114"/>
                </a:cxn>
                <a:cxn ang="0">
                  <a:pos x="38" y="118"/>
                </a:cxn>
                <a:cxn ang="0">
                  <a:pos x="45" y="98"/>
                </a:cxn>
                <a:cxn ang="0">
                  <a:pos x="28" y="100"/>
                </a:cxn>
                <a:cxn ang="0">
                  <a:pos x="16" y="98"/>
                </a:cxn>
                <a:cxn ang="0">
                  <a:pos x="13" y="82"/>
                </a:cxn>
                <a:cxn ang="0">
                  <a:pos x="4" y="72"/>
                </a:cxn>
              </a:cxnLst>
              <a:rect l="0" t="0" r="r" b="b"/>
              <a:pathLst>
                <a:path w="133" h="118">
                  <a:moveTo>
                    <a:pt x="4" y="72"/>
                  </a:moveTo>
                  <a:lnTo>
                    <a:pt x="1" y="71"/>
                  </a:lnTo>
                  <a:lnTo>
                    <a:pt x="0" y="68"/>
                  </a:lnTo>
                  <a:lnTo>
                    <a:pt x="0" y="67"/>
                  </a:lnTo>
                  <a:lnTo>
                    <a:pt x="0" y="63"/>
                  </a:lnTo>
                  <a:lnTo>
                    <a:pt x="2" y="60"/>
                  </a:lnTo>
                  <a:lnTo>
                    <a:pt x="3" y="57"/>
                  </a:lnTo>
                  <a:lnTo>
                    <a:pt x="4" y="51"/>
                  </a:lnTo>
                  <a:lnTo>
                    <a:pt x="8" y="47"/>
                  </a:lnTo>
                  <a:lnTo>
                    <a:pt x="11" y="43"/>
                  </a:lnTo>
                  <a:lnTo>
                    <a:pt x="16" y="41"/>
                  </a:lnTo>
                  <a:lnTo>
                    <a:pt x="19" y="38"/>
                  </a:lnTo>
                  <a:lnTo>
                    <a:pt x="23" y="35"/>
                  </a:lnTo>
                  <a:lnTo>
                    <a:pt x="25" y="33"/>
                  </a:lnTo>
                  <a:lnTo>
                    <a:pt x="29" y="33"/>
                  </a:lnTo>
                  <a:lnTo>
                    <a:pt x="33" y="33"/>
                  </a:lnTo>
                  <a:lnTo>
                    <a:pt x="36" y="33"/>
                  </a:lnTo>
                  <a:lnTo>
                    <a:pt x="38" y="33"/>
                  </a:lnTo>
                  <a:lnTo>
                    <a:pt x="41" y="35"/>
                  </a:lnTo>
                  <a:lnTo>
                    <a:pt x="41" y="42"/>
                  </a:lnTo>
                  <a:lnTo>
                    <a:pt x="42" y="48"/>
                  </a:lnTo>
                  <a:lnTo>
                    <a:pt x="43" y="53"/>
                  </a:lnTo>
                  <a:lnTo>
                    <a:pt x="45" y="59"/>
                  </a:lnTo>
                  <a:lnTo>
                    <a:pt x="49" y="64"/>
                  </a:lnTo>
                  <a:lnTo>
                    <a:pt x="53" y="68"/>
                  </a:lnTo>
                  <a:lnTo>
                    <a:pt x="52" y="59"/>
                  </a:lnTo>
                  <a:lnTo>
                    <a:pt x="49" y="49"/>
                  </a:lnTo>
                  <a:lnTo>
                    <a:pt x="48" y="40"/>
                  </a:lnTo>
                  <a:lnTo>
                    <a:pt x="48" y="33"/>
                  </a:lnTo>
                  <a:lnTo>
                    <a:pt x="48" y="32"/>
                  </a:lnTo>
                  <a:lnTo>
                    <a:pt x="44" y="28"/>
                  </a:lnTo>
                  <a:lnTo>
                    <a:pt x="43" y="26"/>
                  </a:lnTo>
                  <a:lnTo>
                    <a:pt x="42" y="23"/>
                  </a:lnTo>
                  <a:lnTo>
                    <a:pt x="44" y="17"/>
                  </a:lnTo>
                  <a:lnTo>
                    <a:pt x="46" y="14"/>
                  </a:lnTo>
                  <a:lnTo>
                    <a:pt x="49" y="11"/>
                  </a:lnTo>
                  <a:lnTo>
                    <a:pt x="54" y="9"/>
                  </a:lnTo>
                  <a:lnTo>
                    <a:pt x="59" y="18"/>
                  </a:lnTo>
                  <a:lnTo>
                    <a:pt x="64" y="26"/>
                  </a:lnTo>
                  <a:lnTo>
                    <a:pt x="64" y="23"/>
                  </a:lnTo>
                  <a:lnTo>
                    <a:pt x="64" y="19"/>
                  </a:lnTo>
                  <a:lnTo>
                    <a:pt x="65" y="18"/>
                  </a:lnTo>
                  <a:lnTo>
                    <a:pt x="68" y="17"/>
                  </a:lnTo>
                  <a:lnTo>
                    <a:pt x="74" y="22"/>
                  </a:lnTo>
                  <a:lnTo>
                    <a:pt x="80" y="24"/>
                  </a:lnTo>
                  <a:lnTo>
                    <a:pt x="81" y="23"/>
                  </a:lnTo>
                  <a:lnTo>
                    <a:pt x="81" y="20"/>
                  </a:lnTo>
                  <a:lnTo>
                    <a:pt x="81" y="16"/>
                  </a:lnTo>
                  <a:lnTo>
                    <a:pt x="82" y="12"/>
                  </a:lnTo>
                  <a:lnTo>
                    <a:pt x="83" y="11"/>
                  </a:lnTo>
                  <a:lnTo>
                    <a:pt x="83" y="10"/>
                  </a:lnTo>
                  <a:lnTo>
                    <a:pt x="83" y="9"/>
                  </a:lnTo>
                  <a:lnTo>
                    <a:pt x="81" y="8"/>
                  </a:lnTo>
                  <a:lnTo>
                    <a:pt x="78" y="7"/>
                  </a:lnTo>
                  <a:lnTo>
                    <a:pt x="76" y="4"/>
                  </a:lnTo>
                  <a:lnTo>
                    <a:pt x="75" y="3"/>
                  </a:lnTo>
                  <a:lnTo>
                    <a:pt x="75" y="0"/>
                  </a:lnTo>
                  <a:lnTo>
                    <a:pt x="82" y="2"/>
                  </a:lnTo>
                  <a:lnTo>
                    <a:pt x="90" y="6"/>
                  </a:lnTo>
                  <a:lnTo>
                    <a:pt x="94" y="7"/>
                  </a:lnTo>
                  <a:lnTo>
                    <a:pt x="97" y="9"/>
                  </a:lnTo>
                  <a:lnTo>
                    <a:pt x="99" y="11"/>
                  </a:lnTo>
                  <a:lnTo>
                    <a:pt x="99" y="12"/>
                  </a:lnTo>
                  <a:lnTo>
                    <a:pt x="100" y="15"/>
                  </a:lnTo>
                  <a:lnTo>
                    <a:pt x="100" y="15"/>
                  </a:lnTo>
                  <a:lnTo>
                    <a:pt x="101" y="15"/>
                  </a:lnTo>
                  <a:lnTo>
                    <a:pt x="105" y="14"/>
                  </a:lnTo>
                  <a:lnTo>
                    <a:pt x="107" y="11"/>
                  </a:lnTo>
                  <a:lnTo>
                    <a:pt x="110" y="10"/>
                  </a:lnTo>
                  <a:lnTo>
                    <a:pt x="113" y="9"/>
                  </a:lnTo>
                  <a:lnTo>
                    <a:pt x="115" y="9"/>
                  </a:lnTo>
                  <a:lnTo>
                    <a:pt x="116" y="9"/>
                  </a:lnTo>
                  <a:lnTo>
                    <a:pt x="117" y="10"/>
                  </a:lnTo>
                  <a:lnTo>
                    <a:pt x="119" y="14"/>
                  </a:lnTo>
                  <a:lnTo>
                    <a:pt x="123" y="17"/>
                  </a:lnTo>
                  <a:lnTo>
                    <a:pt x="121" y="23"/>
                  </a:lnTo>
                  <a:lnTo>
                    <a:pt x="117" y="28"/>
                  </a:lnTo>
                  <a:lnTo>
                    <a:pt x="118" y="31"/>
                  </a:lnTo>
                  <a:lnTo>
                    <a:pt x="121" y="34"/>
                  </a:lnTo>
                  <a:lnTo>
                    <a:pt x="124" y="36"/>
                  </a:lnTo>
                  <a:lnTo>
                    <a:pt x="126" y="36"/>
                  </a:lnTo>
                  <a:lnTo>
                    <a:pt x="130" y="36"/>
                  </a:lnTo>
                  <a:lnTo>
                    <a:pt x="133" y="36"/>
                  </a:lnTo>
                  <a:lnTo>
                    <a:pt x="130" y="43"/>
                  </a:lnTo>
                  <a:lnTo>
                    <a:pt x="125" y="50"/>
                  </a:lnTo>
                  <a:lnTo>
                    <a:pt x="124" y="53"/>
                  </a:lnTo>
                  <a:lnTo>
                    <a:pt x="122" y="55"/>
                  </a:lnTo>
                  <a:lnTo>
                    <a:pt x="121" y="56"/>
                  </a:lnTo>
                  <a:lnTo>
                    <a:pt x="118" y="55"/>
                  </a:lnTo>
                  <a:lnTo>
                    <a:pt x="115" y="53"/>
                  </a:lnTo>
                  <a:lnTo>
                    <a:pt x="113" y="52"/>
                  </a:lnTo>
                  <a:lnTo>
                    <a:pt x="107" y="49"/>
                  </a:lnTo>
                  <a:lnTo>
                    <a:pt x="102" y="47"/>
                  </a:lnTo>
                  <a:lnTo>
                    <a:pt x="100" y="45"/>
                  </a:lnTo>
                  <a:lnTo>
                    <a:pt x="98" y="45"/>
                  </a:lnTo>
                  <a:lnTo>
                    <a:pt x="103" y="52"/>
                  </a:lnTo>
                  <a:lnTo>
                    <a:pt x="110" y="63"/>
                  </a:lnTo>
                  <a:lnTo>
                    <a:pt x="108" y="66"/>
                  </a:lnTo>
                  <a:lnTo>
                    <a:pt x="107" y="68"/>
                  </a:lnTo>
                  <a:lnTo>
                    <a:pt x="105" y="69"/>
                  </a:lnTo>
                  <a:lnTo>
                    <a:pt x="101" y="68"/>
                  </a:lnTo>
                  <a:lnTo>
                    <a:pt x="95" y="65"/>
                  </a:lnTo>
                  <a:lnTo>
                    <a:pt x="90" y="63"/>
                  </a:lnTo>
                  <a:lnTo>
                    <a:pt x="89" y="66"/>
                  </a:lnTo>
                  <a:lnTo>
                    <a:pt x="89" y="68"/>
                  </a:lnTo>
                  <a:lnTo>
                    <a:pt x="89" y="69"/>
                  </a:lnTo>
                  <a:lnTo>
                    <a:pt x="90" y="71"/>
                  </a:lnTo>
                  <a:lnTo>
                    <a:pt x="91" y="72"/>
                  </a:lnTo>
                  <a:lnTo>
                    <a:pt x="91" y="72"/>
                  </a:lnTo>
                  <a:lnTo>
                    <a:pt x="90" y="73"/>
                  </a:lnTo>
                  <a:lnTo>
                    <a:pt x="86" y="73"/>
                  </a:lnTo>
                  <a:lnTo>
                    <a:pt x="81" y="73"/>
                  </a:lnTo>
                  <a:lnTo>
                    <a:pt x="75" y="74"/>
                  </a:lnTo>
                  <a:lnTo>
                    <a:pt x="70" y="77"/>
                  </a:lnTo>
                  <a:lnTo>
                    <a:pt x="66" y="81"/>
                  </a:lnTo>
                  <a:lnTo>
                    <a:pt x="65" y="84"/>
                  </a:lnTo>
                  <a:lnTo>
                    <a:pt x="65" y="85"/>
                  </a:lnTo>
                  <a:lnTo>
                    <a:pt x="64" y="85"/>
                  </a:lnTo>
                  <a:lnTo>
                    <a:pt x="60" y="88"/>
                  </a:lnTo>
                  <a:lnTo>
                    <a:pt x="58" y="90"/>
                  </a:lnTo>
                  <a:lnTo>
                    <a:pt x="58" y="91"/>
                  </a:lnTo>
                  <a:lnTo>
                    <a:pt x="60" y="92"/>
                  </a:lnTo>
                  <a:lnTo>
                    <a:pt x="61" y="98"/>
                  </a:lnTo>
                  <a:lnTo>
                    <a:pt x="58" y="101"/>
                  </a:lnTo>
                  <a:lnTo>
                    <a:pt x="54" y="106"/>
                  </a:lnTo>
                  <a:lnTo>
                    <a:pt x="52" y="107"/>
                  </a:lnTo>
                  <a:lnTo>
                    <a:pt x="49" y="109"/>
                  </a:lnTo>
                  <a:lnTo>
                    <a:pt x="46" y="112"/>
                  </a:lnTo>
                  <a:lnTo>
                    <a:pt x="44" y="114"/>
                  </a:lnTo>
                  <a:lnTo>
                    <a:pt x="42" y="117"/>
                  </a:lnTo>
                  <a:lnTo>
                    <a:pt x="41" y="118"/>
                  </a:lnTo>
                  <a:lnTo>
                    <a:pt x="38" y="118"/>
                  </a:lnTo>
                  <a:lnTo>
                    <a:pt x="34" y="118"/>
                  </a:lnTo>
                  <a:lnTo>
                    <a:pt x="40" y="108"/>
                  </a:lnTo>
                  <a:lnTo>
                    <a:pt x="45" y="98"/>
                  </a:lnTo>
                  <a:lnTo>
                    <a:pt x="38" y="98"/>
                  </a:lnTo>
                  <a:lnTo>
                    <a:pt x="33" y="96"/>
                  </a:lnTo>
                  <a:lnTo>
                    <a:pt x="28" y="100"/>
                  </a:lnTo>
                  <a:lnTo>
                    <a:pt x="23" y="104"/>
                  </a:lnTo>
                  <a:lnTo>
                    <a:pt x="18" y="100"/>
                  </a:lnTo>
                  <a:lnTo>
                    <a:pt x="16" y="98"/>
                  </a:lnTo>
                  <a:lnTo>
                    <a:pt x="13" y="95"/>
                  </a:lnTo>
                  <a:lnTo>
                    <a:pt x="13" y="88"/>
                  </a:lnTo>
                  <a:lnTo>
                    <a:pt x="13" y="82"/>
                  </a:lnTo>
                  <a:lnTo>
                    <a:pt x="12" y="77"/>
                  </a:lnTo>
                  <a:lnTo>
                    <a:pt x="9" y="74"/>
                  </a:lnTo>
                  <a:lnTo>
                    <a:pt x="4" y="7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5" name="Freeform 702"/>
            <p:cNvSpPr>
              <a:spLocks/>
            </p:cNvSpPr>
            <p:nvPr/>
          </p:nvSpPr>
          <p:spPr bwMode="gray">
            <a:xfrm>
              <a:off x="4873625" y="3275013"/>
              <a:ext cx="3175" cy="4763"/>
            </a:xfrm>
            <a:custGeom>
              <a:avLst/>
              <a:gdLst/>
              <a:ahLst/>
              <a:cxnLst>
                <a:cxn ang="0">
                  <a:pos x="9" y="14"/>
                </a:cxn>
                <a:cxn ang="0">
                  <a:pos x="6" y="12"/>
                </a:cxn>
                <a:cxn ang="0">
                  <a:pos x="4" y="10"/>
                </a:cxn>
                <a:cxn ang="0">
                  <a:pos x="2" y="8"/>
                </a:cxn>
                <a:cxn ang="0">
                  <a:pos x="0" y="4"/>
                </a:cxn>
                <a:cxn ang="0">
                  <a:pos x="0" y="1"/>
                </a:cxn>
                <a:cxn ang="0">
                  <a:pos x="1" y="0"/>
                </a:cxn>
                <a:cxn ang="0">
                  <a:pos x="4" y="0"/>
                </a:cxn>
                <a:cxn ang="0">
                  <a:pos x="6" y="0"/>
                </a:cxn>
                <a:cxn ang="0">
                  <a:pos x="9" y="4"/>
                </a:cxn>
                <a:cxn ang="0">
                  <a:pos x="12" y="9"/>
                </a:cxn>
                <a:cxn ang="0">
                  <a:pos x="12" y="11"/>
                </a:cxn>
                <a:cxn ang="0">
                  <a:pos x="13" y="12"/>
                </a:cxn>
                <a:cxn ang="0">
                  <a:pos x="12" y="14"/>
                </a:cxn>
                <a:cxn ang="0">
                  <a:pos x="9" y="14"/>
                </a:cxn>
              </a:cxnLst>
              <a:rect l="0" t="0" r="r" b="b"/>
              <a:pathLst>
                <a:path w="13" h="14">
                  <a:moveTo>
                    <a:pt x="9" y="14"/>
                  </a:moveTo>
                  <a:lnTo>
                    <a:pt x="6" y="12"/>
                  </a:lnTo>
                  <a:lnTo>
                    <a:pt x="4" y="10"/>
                  </a:lnTo>
                  <a:lnTo>
                    <a:pt x="2" y="8"/>
                  </a:lnTo>
                  <a:lnTo>
                    <a:pt x="0" y="4"/>
                  </a:lnTo>
                  <a:lnTo>
                    <a:pt x="0" y="1"/>
                  </a:lnTo>
                  <a:lnTo>
                    <a:pt x="1" y="0"/>
                  </a:lnTo>
                  <a:lnTo>
                    <a:pt x="4" y="0"/>
                  </a:lnTo>
                  <a:lnTo>
                    <a:pt x="6" y="0"/>
                  </a:lnTo>
                  <a:lnTo>
                    <a:pt x="9" y="4"/>
                  </a:lnTo>
                  <a:lnTo>
                    <a:pt x="12" y="9"/>
                  </a:lnTo>
                  <a:lnTo>
                    <a:pt x="12" y="11"/>
                  </a:lnTo>
                  <a:lnTo>
                    <a:pt x="13" y="12"/>
                  </a:lnTo>
                  <a:lnTo>
                    <a:pt x="12" y="14"/>
                  </a:lnTo>
                  <a:lnTo>
                    <a:pt x="9" y="14"/>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6" name="Freeform 703"/>
            <p:cNvSpPr>
              <a:spLocks/>
            </p:cNvSpPr>
            <p:nvPr/>
          </p:nvSpPr>
          <p:spPr bwMode="gray">
            <a:xfrm>
              <a:off x="4873625" y="3275013"/>
              <a:ext cx="3175" cy="4763"/>
            </a:xfrm>
            <a:custGeom>
              <a:avLst/>
              <a:gdLst/>
              <a:ahLst/>
              <a:cxnLst>
                <a:cxn ang="0">
                  <a:pos x="9" y="14"/>
                </a:cxn>
                <a:cxn ang="0">
                  <a:pos x="6" y="12"/>
                </a:cxn>
                <a:cxn ang="0">
                  <a:pos x="4" y="10"/>
                </a:cxn>
                <a:cxn ang="0">
                  <a:pos x="2" y="8"/>
                </a:cxn>
                <a:cxn ang="0">
                  <a:pos x="0" y="4"/>
                </a:cxn>
                <a:cxn ang="0">
                  <a:pos x="0" y="1"/>
                </a:cxn>
                <a:cxn ang="0">
                  <a:pos x="1" y="0"/>
                </a:cxn>
                <a:cxn ang="0">
                  <a:pos x="4" y="0"/>
                </a:cxn>
                <a:cxn ang="0">
                  <a:pos x="6" y="0"/>
                </a:cxn>
                <a:cxn ang="0">
                  <a:pos x="9" y="4"/>
                </a:cxn>
                <a:cxn ang="0">
                  <a:pos x="12" y="9"/>
                </a:cxn>
                <a:cxn ang="0">
                  <a:pos x="12" y="11"/>
                </a:cxn>
                <a:cxn ang="0">
                  <a:pos x="13" y="12"/>
                </a:cxn>
                <a:cxn ang="0">
                  <a:pos x="12" y="14"/>
                </a:cxn>
                <a:cxn ang="0">
                  <a:pos x="9" y="14"/>
                </a:cxn>
              </a:cxnLst>
              <a:rect l="0" t="0" r="r" b="b"/>
              <a:pathLst>
                <a:path w="13" h="14">
                  <a:moveTo>
                    <a:pt x="9" y="14"/>
                  </a:moveTo>
                  <a:lnTo>
                    <a:pt x="6" y="12"/>
                  </a:lnTo>
                  <a:lnTo>
                    <a:pt x="4" y="10"/>
                  </a:lnTo>
                  <a:lnTo>
                    <a:pt x="2" y="8"/>
                  </a:lnTo>
                  <a:lnTo>
                    <a:pt x="0" y="4"/>
                  </a:lnTo>
                  <a:lnTo>
                    <a:pt x="0" y="1"/>
                  </a:lnTo>
                  <a:lnTo>
                    <a:pt x="1" y="0"/>
                  </a:lnTo>
                  <a:lnTo>
                    <a:pt x="4" y="0"/>
                  </a:lnTo>
                  <a:lnTo>
                    <a:pt x="6" y="0"/>
                  </a:lnTo>
                  <a:lnTo>
                    <a:pt x="9" y="4"/>
                  </a:lnTo>
                  <a:lnTo>
                    <a:pt x="12" y="9"/>
                  </a:lnTo>
                  <a:lnTo>
                    <a:pt x="12" y="11"/>
                  </a:lnTo>
                  <a:lnTo>
                    <a:pt x="13" y="12"/>
                  </a:lnTo>
                  <a:lnTo>
                    <a:pt x="12" y="14"/>
                  </a:lnTo>
                  <a:lnTo>
                    <a:pt x="9" y="14"/>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7" name="Freeform 704"/>
            <p:cNvSpPr>
              <a:spLocks/>
            </p:cNvSpPr>
            <p:nvPr/>
          </p:nvSpPr>
          <p:spPr bwMode="gray">
            <a:xfrm>
              <a:off x="4873625" y="3267076"/>
              <a:ext cx="9525" cy="9525"/>
            </a:xfrm>
            <a:custGeom>
              <a:avLst/>
              <a:gdLst/>
              <a:ahLst/>
              <a:cxnLst>
                <a:cxn ang="0">
                  <a:pos x="3" y="19"/>
                </a:cxn>
                <a:cxn ang="0">
                  <a:pos x="0" y="14"/>
                </a:cxn>
                <a:cxn ang="0">
                  <a:pos x="2" y="8"/>
                </a:cxn>
                <a:cxn ang="0">
                  <a:pos x="2" y="6"/>
                </a:cxn>
                <a:cxn ang="0">
                  <a:pos x="4" y="3"/>
                </a:cxn>
                <a:cxn ang="0">
                  <a:pos x="6" y="1"/>
                </a:cxn>
                <a:cxn ang="0">
                  <a:pos x="8" y="0"/>
                </a:cxn>
                <a:cxn ang="0">
                  <a:pos x="12" y="2"/>
                </a:cxn>
                <a:cxn ang="0">
                  <a:pos x="14" y="3"/>
                </a:cxn>
                <a:cxn ang="0">
                  <a:pos x="15" y="6"/>
                </a:cxn>
                <a:cxn ang="0">
                  <a:pos x="15" y="9"/>
                </a:cxn>
                <a:cxn ang="0">
                  <a:pos x="14" y="11"/>
                </a:cxn>
                <a:cxn ang="0">
                  <a:pos x="12" y="14"/>
                </a:cxn>
                <a:cxn ang="0">
                  <a:pos x="12" y="14"/>
                </a:cxn>
                <a:cxn ang="0">
                  <a:pos x="12" y="15"/>
                </a:cxn>
                <a:cxn ang="0">
                  <a:pos x="13" y="16"/>
                </a:cxn>
                <a:cxn ang="0">
                  <a:pos x="14" y="16"/>
                </a:cxn>
                <a:cxn ang="0">
                  <a:pos x="21" y="16"/>
                </a:cxn>
                <a:cxn ang="0">
                  <a:pos x="23" y="17"/>
                </a:cxn>
                <a:cxn ang="0">
                  <a:pos x="24" y="19"/>
                </a:cxn>
                <a:cxn ang="0">
                  <a:pos x="24" y="23"/>
                </a:cxn>
                <a:cxn ang="0">
                  <a:pos x="27" y="20"/>
                </a:cxn>
                <a:cxn ang="0">
                  <a:pos x="29" y="18"/>
                </a:cxn>
                <a:cxn ang="0">
                  <a:pos x="29" y="22"/>
                </a:cxn>
                <a:cxn ang="0">
                  <a:pos x="28" y="24"/>
                </a:cxn>
                <a:cxn ang="0">
                  <a:pos x="25" y="26"/>
                </a:cxn>
                <a:cxn ang="0">
                  <a:pos x="23" y="27"/>
                </a:cxn>
                <a:cxn ang="0">
                  <a:pos x="20" y="23"/>
                </a:cxn>
                <a:cxn ang="0">
                  <a:pos x="16" y="20"/>
                </a:cxn>
                <a:cxn ang="0">
                  <a:pos x="13" y="23"/>
                </a:cxn>
                <a:cxn ang="0">
                  <a:pos x="11" y="24"/>
                </a:cxn>
                <a:cxn ang="0">
                  <a:pos x="10" y="23"/>
                </a:cxn>
                <a:cxn ang="0">
                  <a:pos x="7" y="20"/>
                </a:cxn>
                <a:cxn ang="0">
                  <a:pos x="7" y="16"/>
                </a:cxn>
                <a:cxn ang="0">
                  <a:pos x="6" y="11"/>
                </a:cxn>
                <a:cxn ang="0">
                  <a:pos x="5" y="16"/>
                </a:cxn>
                <a:cxn ang="0">
                  <a:pos x="3" y="19"/>
                </a:cxn>
              </a:cxnLst>
              <a:rect l="0" t="0" r="r" b="b"/>
              <a:pathLst>
                <a:path w="29" h="27">
                  <a:moveTo>
                    <a:pt x="3" y="19"/>
                  </a:moveTo>
                  <a:lnTo>
                    <a:pt x="0" y="14"/>
                  </a:lnTo>
                  <a:lnTo>
                    <a:pt x="2" y="8"/>
                  </a:lnTo>
                  <a:lnTo>
                    <a:pt x="2" y="6"/>
                  </a:lnTo>
                  <a:lnTo>
                    <a:pt x="4" y="3"/>
                  </a:lnTo>
                  <a:lnTo>
                    <a:pt x="6" y="1"/>
                  </a:lnTo>
                  <a:lnTo>
                    <a:pt x="8" y="0"/>
                  </a:lnTo>
                  <a:lnTo>
                    <a:pt x="12" y="2"/>
                  </a:lnTo>
                  <a:lnTo>
                    <a:pt x="14" y="3"/>
                  </a:lnTo>
                  <a:lnTo>
                    <a:pt x="15" y="6"/>
                  </a:lnTo>
                  <a:lnTo>
                    <a:pt x="15" y="9"/>
                  </a:lnTo>
                  <a:lnTo>
                    <a:pt x="14" y="11"/>
                  </a:lnTo>
                  <a:lnTo>
                    <a:pt x="12" y="14"/>
                  </a:lnTo>
                  <a:lnTo>
                    <a:pt x="12" y="14"/>
                  </a:lnTo>
                  <a:lnTo>
                    <a:pt x="12" y="15"/>
                  </a:lnTo>
                  <a:lnTo>
                    <a:pt x="13" y="16"/>
                  </a:lnTo>
                  <a:lnTo>
                    <a:pt x="14" y="16"/>
                  </a:lnTo>
                  <a:lnTo>
                    <a:pt x="21" y="16"/>
                  </a:lnTo>
                  <a:lnTo>
                    <a:pt x="23" y="17"/>
                  </a:lnTo>
                  <a:lnTo>
                    <a:pt x="24" y="19"/>
                  </a:lnTo>
                  <a:lnTo>
                    <a:pt x="24" y="23"/>
                  </a:lnTo>
                  <a:lnTo>
                    <a:pt x="27" y="20"/>
                  </a:lnTo>
                  <a:lnTo>
                    <a:pt x="29" y="18"/>
                  </a:lnTo>
                  <a:lnTo>
                    <a:pt x="29" y="22"/>
                  </a:lnTo>
                  <a:lnTo>
                    <a:pt x="28" y="24"/>
                  </a:lnTo>
                  <a:lnTo>
                    <a:pt x="25" y="26"/>
                  </a:lnTo>
                  <a:lnTo>
                    <a:pt x="23" y="27"/>
                  </a:lnTo>
                  <a:lnTo>
                    <a:pt x="20" y="23"/>
                  </a:lnTo>
                  <a:lnTo>
                    <a:pt x="16" y="20"/>
                  </a:lnTo>
                  <a:lnTo>
                    <a:pt x="13" y="23"/>
                  </a:lnTo>
                  <a:lnTo>
                    <a:pt x="11" y="24"/>
                  </a:lnTo>
                  <a:lnTo>
                    <a:pt x="10" y="23"/>
                  </a:lnTo>
                  <a:lnTo>
                    <a:pt x="7" y="20"/>
                  </a:lnTo>
                  <a:lnTo>
                    <a:pt x="7" y="16"/>
                  </a:lnTo>
                  <a:lnTo>
                    <a:pt x="6" y="11"/>
                  </a:lnTo>
                  <a:lnTo>
                    <a:pt x="5" y="16"/>
                  </a:lnTo>
                  <a:lnTo>
                    <a:pt x="3" y="19"/>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8" name="Freeform 705"/>
            <p:cNvSpPr>
              <a:spLocks/>
            </p:cNvSpPr>
            <p:nvPr/>
          </p:nvSpPr>
          <p:spPr bwMode="gray">
            <a:xfrm>
              <a:off x="4873625" y="3267076"/>
              <a:ext cx="9525" cy="9525"/>
            </a:xfrm>
            <a:custGeom>
              <a:avLst/>
              <a:gdLst/>
              <a:ahLst/>
              <a:cxnLst>
                <a:cxn ang="0">
                  <a:pos x="3" y="19"/>
                </a:cxn>
                <a:cxn ang="0">
                  <a:pos x="0" y="14"/>
                </a:cxn>
                <a:cxn ang="0">
                  <a:pos x="2" y="8"/>
                </a:cxn>
                <a:cxn ang="0">
                  <a:pos x="2" y="6"/>
                </a:cxn>
                <a:cxn ang="0">
                  <a:pos x="4" y="3"/>
                </a:cxn>
                <a:cxn ang="0">
                  <a:pos x="6" y="1"/>
                </a:cxn>
                <a:cxn ang="0">
                  <a:pos x="8" y="0"/>
                </a:cxn>
                <a:cxn ang="0">
                  <a:pos x="12" y="2"/>
                </a:cxn>
                <a:cxn ang="0">
                  <a:pos x="14" y="3"/>
                </a:cxn>
                <a:cxn ang="0">
                  <a:pos x="15" y="6"/>
                </a:cxn>
                <a:cxn ang="0">
                  <a:pos x="15" y="9"/>
                </a:cxn>
                <a:cxn ang="0">
                  <a:pos x="14" y="11"/>
                </a:cxn>
                <a:cxn ang="0">
                  <a:pos x="12" y="14"/>
                </a:cxn>
                <a:cxn ang="0">
                  <a:pos x="12" y="14"/>
                </a:cxn>
                <a:cxn ang="0">
                  <a:pos x="12" y="15"/>
                </a:cxn>
                <a:cxn ang="0">
                  <a:pos x="13" y="16"/>
                </a:cxn>
                <a:cxn ang="0">
                  <a:pos x="14" y="16"/>
                </a:cxn>
                <a:cxn ang="0">
                  <a:pos x="21" y="16"/>
                </a:cxn>
                <a:cxn ang="0">
                  <a:pos x="23" y="17"/>
                </a:cxn>
                <a:cxn ang="0">
                  <a:pos x="24" y="19"/>
                </a:cxn>
                <a:cxn ang="0">
                  <a:pos x="24" y="23"/>
                </a:cxn>
                <a:cxn ang="0">
                  <a:pos x="27" y="20"/>
                </a:cxn>
                <a:cxn ang="0">
                  <a:pos x="29" y="18"/>
                </a:cxn>
                <a:cxn ang="0">
                  <a:pos x="29" y="22"/>
                </a:cxn>
                <a:cxn ang="0">
                  <a:pos x="28" y="24"/>
                </a:cxn>
                <a:cxn ang="0">
                  <a:pos x="25" y="26"/>
                </a:cxn>
                <a:cxn ang="0">
                  <a:pos x="23" y="27"/>
                </a:cxn>
                <a:cxn ang="0">
                  <a:pos x="20" y="23"/>
                </a:cxn>
                <a:cxn ang="0">
                  <a:pos x="16" y="20"/>
                </a:cxn>
                <a:cxn ang="0">
                  <a:pos x="13" y="23"/>
                </a:cxn>
                <a:cxn ang="0">
                  <a:pos x="11" y="24"/>
                </a:cxn>
                <a:cxn ang="0">
                  <a:pos x="10" y="23"/>
                </a:cxn>
                <a:cxn ang="0">
                  <a:pos x="7" y="20"/>
                </a:cxn>
                <a:cxn ang="0">
                  <a:pos x="7" y="16"/>
                </a:cxn>
                <a:cxn ang="0">
                  <a:pos x="6" y="11"/>
                </a:cxn>
                <a:cxn ang="0">
                  <a:pos x="5" y="16"/>
                </a:cxn>
                <a:cxn ang="0">
                  <a:pos x="3" y="19"/>
                </a:cxn>
              </a:cxnLst>
              <a:rect l="0" t="0" r="r" b="b"/>
              <a:pathLst>
                <a:path w="29" h="27">
                  <a:moveTo>
                    <a:pt x="3" y="19"/>
                  </a:moveTo>
                  <a:lnTo>
                    <a:pt x="0" y="14"/>
                  </a:lnTo>
                  <a:lnTo>
                    <a:pt x="2" y="8"/>
                  </a:lnTo>
                  <a:lnTo>
                    <a:pt x="2" y="6"/>
                  </a:lnTo>
                  <a:lnTo>
                    <a:pt x="4" y="3"/>
                  </a:lnTo>
                  <a:lnTo>
                    <a:pt x="6" y="1"/>
                  </a:lnTo>
                  <a:lnTo>
                    <a:pt x="8" y="0"/>
                  </a:lnTo>
                  <a:lnTo>
                    <a:pt x="12" y="2"/>
                  </a:lnTo>
                  <a:lnTo>
                    <a:pt x="14" y="3"/>
                  </a:lnTo>
                  <a:lnTo>
                    <a:pt x="15" y="6"/>
                  </a:lnTo>
                  <a:lnTo>
                    <a:pt x="15" y="9"/>
                  </a:lnTo>
                  <a:lnTo>
                    <a:pt x="14" y="11"/>
                  </a:lnTo>
                  <a:lnTo>
                    <a:pt x="12" y="14"/>
                  </a:lnTo>
                  <a:lnTo>
                    <a:pt x="12" y="14"/>
                  </a:lnTo>
                  <a:lnTo>
                    <a:pt x="12" y="15"/>
                  </a:lnTo>
                  <a:lnTo>
                    <a:pt x="13" y="16"/>
                  </a:lnTo>
                  <a:lnTo>
                    <a:pt x="14" y="16"/>
                  </a:lnTo>
                  <a:lnTo>
                    <a:pt x="21" y="16"/>
                  </a:lnTo>
                  <a:lnTo>
                    <a:pt x="23" y="17"/>
                  </a:lnTo>
                  <a:lnTo>
                    <a:pt x="24" y="19"/>
                  </a:lnTo>
                  <a:lnTo>
                    <a:pt x="24" y="23"/>
                  </a:lnTo>
                  <a:lnTo>
                    <a:pt x="27" y="20"/>
                  </a:lnTo>
                  <a:lnTo>
                    <a:pt x="29" y="18"/>
                  </a:lnTo>
                  <a:lnTo>
                    <a:pt x="29" y="22"/>
                  </a:lnTo>
                  <a:lnTo>
                    <a:pt x="28" y="24"/>
                  </a:lnTo>
                  <a:lnTo>
                    <a:pt x="25" y="26"/>
                  </a:lnTo>
                  <a:lnTo>
                    <a:pt x="23" y="27"/>
                  </a:lnTo>
                  <a:lnTo>
                    <a:pt x="20" y="23"/>
                  </a:lnTo>
                  <a:lnTo>
                    <a:pt x="16" y="20"/>
                  </a:lnTo>
                  <a:lnTo>
                    <a:pt x="13" y="23"/>
                  </a:lnTo>
                  <a:lnTo>
                    <a:pt x="11" y="24"/>
                  </a:lnTo>
                  <a:lnTo>
                    <a:pt x="10" y="23"/>
                  </a:lnTo>
                  <a:lnTo>
                    <a:pt x="7" y="20"/>
                  </a:lnTo>
                  <a:lnTo>
                    <a:pt x="7" y="16"/>
                  </a:lnTo>
                  <a:lnTo>
                    <a:pt x="6" y="11"/>
                  </a:lnTo>
                  <a:lnTo>
                    <a:pt x="5" y="16"/>
                  </a:lnTo>
                  <a:lnTo>
                    <a:pt x="3" y="19"/>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89" name="Freeform 706"/>
            <p:cNvSpPr>
              <a:spLocks/>
            </p:cNvSpPr>
            <p:nvPr/>
          </p:nvSpPr>
          <p:spPr bwMode="gray">
            <a:xfrm>
              <a:off x="4900613" y="3219451"/>
              <a:ext cx="9525" cy="26988"/>
            </a:xfrm>
            <a:custGeom>
              <a:avLst/>
              <a:gdLst/>
              <a:ahLst/>
              <a:cxnLst>
                <a:cxn ang="0">
                  <a:pos x="16" y="75"/>
                </a:cxn>
                <a:cxn ang="0">
                  <a:pos x="17" y="68"/>
                </a:cxn>
                <a:cxn ang="0">
                  <a:pos x="19" y="61"/>
                </a:cxn>
                <a:cxn ang="0">
                  <a:pos x="20" y="52"/>
                </a:cxn>
                <a:cxn ang="0">
                  <a:pos x="19" y="46"/>
                </a:cxn>
                <a:cxn ang="0">
                  <a:pos x="16" y="44"/>
                </a:cxn>
                <a:cxn ang="0">
                  <a:pos x="15" y="47"/>
                </a:cxn>
                <a:cxn ang="0">
                  <a:pos x="13" y="49"/>
                </a:cxn>
                <a:cxn ang="0">
                  <a:pos x="10" y="52"/>
                </a:cxn>
                <a:cxn ang="0">
                  <a:pos x="8" y="48"/>
                </a:cxn>
                <a:cxn ang="0">
                  <a:pos x="3" y="45"/>
                </a:cxn>
                <a:cxn ang="0">
                  <a:pos x="0" y="41"/>
                </a:cxn>
                <a:cxn ang="0">
                  <a:pos x="0" y="37"/>
                </a:cxn>
                <a:cxn ang="0">
                  <a:pos x="4" y="37"/>
                </a:cxn>
                <a:cxn ang="0">
                  <a:pos x="11" y="34"/>
                </a:cxn>
                <a:cxn ang="0">
                  <a:pos x="12" y="34"/>
                </a:cxn>
                <a:cxn ang="0">
                  <a:pos x="15" y="34"/>
                </a:cxn>
                <a:cxn ang="0">
                  <a:pos x="16" y="33"/>
                </a:cxn>
                <a:cxn ang="0">
                  <a:pos x="19" y="30"/>
                </a:cxn>
                <a:cxn ang="0">
                  <a:pos x="20" y="30"/>
                </a:cxn>
                <a:cxn ang="0">
                  <a:pos x="17" y="28"/>
                </a:cxn>
                <a:cxn ang="0">
                  <a:pos x="13" y="26"/>
                </a:cxn>
                <a:cxn ang="0">
                  <a:pos x="12" y="22"/>
                </a:cxn>
                <a:cxn ang="0">
                  <a:pos x="9" y="18"/>
                </a:cxn>
                <a:cxn ang="0">
                  <a:pos x="4" y="17"/>
                </a:cxn>
                <a:cxn ang="0">
                  <a:pos x="5" y="12"/>
                </a:cxn>
                <a:cxn ang="0">
                  <a:pos x="10" y="9"/>
                </a:cxn>
                <a:cxn ang="0">
                  <a:pos x="12" y="6"/>
                </a:cxn>
                <a:cxn ang="0">
                  <a:pos x="15" y="4"/>
                </a:cxn>
                <a:cxn ang="0">
                  <a:pos x="18" y="0"/>
                </a:cxn>
                <a:cxn ang="0">
                  <a:pos x="19" y="3"/>
                </a:cxn>
                <a:cxn ang="0">
                  <a:pos x="17" y="12"/>
                </a:cxn>
                <a:cxn ang="0">
                  <a:pos x="18" y="16"/>
                </a:cxn>
                <a:cxn ang="0">
                  <a:pos x="18" y="18"/>
                </a:cxn>
                <a:cxn ang="0">
                  <a:pos x="16" y="22"/>
                </a:cxn>
                <a:cxn ang="0">
                  <a:pos x="16" y="24"/>
                </a:cxn>
                <a:cxn ang="0">
                  <a:pos x="20" y="22"/>
                </a:cxn>
                <a:cxn ang="0">
                  <a:pos x="20" y="17"/>
                </a:cxn>
                <a:cxn ang="0">
                  <a:pos x="21" y="15"/>
                </a:cxn>
                <a:cxn ang="0">
                  <a:pos x="25" y="18"/>
                </a:cxn>
                <a:cxn ang="0">
                  <a:pos x="25" y="22"/>
                </a:cxn>
                <a:cxn ang="0">
                  <a:pos x="24" y="25"/>
                </a:cxn>
                <a:cxn ang="0">
                  <a:pos x="26" y="25"/>
                </a:cxn>
                <a:cxn ang="0">
                  <a:pos x="29" y="21"/>
                </a:cxn>
                <a:cxn ang="0">
                  <a:pos x="29" y="23"/>
                </a:cxn>
                <a:cxn ang="0">
                  <a:pos x="31" y="28"/>
                </a:cxn>
                <a:cxn ang="0">
                  <a:pos x="28" y="30"/>
                </a:cxn>
                <a:cxn ang="0">
                  <a:pos x="26" y="32"/>
                </a:cxn>
                <a:cxn ang="0">
                  <a:pos x="27" y="34"/>
                </a:cxn>
                <a:cxn ang="0">
                  <a:pos x="27" y="38"/>
                </a:cxn>
                <a:cxn ang="0">
                  <a:pos x="26" y="41"/>
                </a:cxn>
                <a:cxn ang="0">
                  <a:pos x="24" y="44"/>
                </a:cxn>
                <a:cxn ang="0">
                  <a:pos x="25" y="48"/>
                </a:cxn>
                <a:cxn ang="0">
                  <a:pos x="27" y="52"/>
                </a:cxn>
                <a:cxn ang="0">
                  <a:pos x="25" y="56"/>
                </a:cxn>
                <a:cxn ang="0">
                  <a:pos x="24" y="60"/>
                </a:cxn>
                <a:cxn ang="0">
                  <a:pos x="24" y="64"/>
                </a:cxn>
                <a:cxn ang="0">
                  <a:pos x="23" y="70"/>
                </a:cxn>
                <a:cxn ang="0">
                  <a:pos x="21" y="78"/>
                </a:cxn>
                <a:cxn ang="0">
                  <a:pos x="18" y="82"/>
                </a:cxn>
              </a:cxnLst>
              <a:rect l="0" t="0" r="r" b="b"/>
              <a:pathLst>
                <a:path w="31" h="83">
                  <a:moveTo>
                    <a:pt x="17" y="80"/>
                  </a:moveTo>
                  <a:lnTo>
                    <a:pt x="16" y="75"/>
                  </a:lnTo>
                  <a:lnTo>
                    <a:pt x="16" y="72"/>
                  </a:lnTo>
                  <a:lnTo>
                    <a:pt x="17" y="68"/>
                  </a:lnTo>
                  <a:lnTo>
                    <a:pt x="18" y="63"/>
                  </a:lnTo>
                  <a:lnTo>
                    <a:pt x="19" y="61"/>
                  </a:lnTo>
                  <a:lnTo>
                    <a:pt x="20" y="56"/>
                  </a:lnTo>
                  <a:lnTo>
                    <a:pt x="20" y="52"/>
                  </a:lnTo>
                  <a:lnTo>
                    <a:pt x="19" y="49"/>
                  </a:lnTo>
                  <a:lnTo>
                    <a:pt x="19" y="46"/>
                  </a:lnTo>
                  <a:lnTo>
                    <a:pt x="18" y="42"/>
                  </a:lnTo>
                  <a:lnTo>
                    <a:pt x="16" y="44"/>
                  </a:lnTo>
                  <a:lnTo>
                    <a:pt x="16" y="46"/>
                  </a:lnTo>
                  <a:lnTo>
                    <a:pt x="15" y="47"/>
                  </a:lnTo>
                  <a:lnTo>
                    <a:pt x="13" y="48"/>
                  </a:lnTo>
                  <a:lnTo>
                    <a:pt x="13" y="49"/>
                  </a:lnTo>
                  <a:lnTo>
                    <a:pt x="11" y="50"/>
                  </a:lnTo>
                  <a:lnTo>
                    <a:pt x="10" y="52"/>
                  </a:lnTo>
                  <a:lnTo>
                    <a:pt x="9" y="50"/>
                  </a:lnTo>
                  <a:lnTo>
                    <a:pt x="8" y="48"/>
                  </a:lnTo>
                  <a:lnTo>
                    <a:pt x="7" y="47"/>
                  </a:lnTo>
                  <a:lnTo>
                    <a:pt x="3" y="45"/>
                  </a:lnTo>
                  <a:lnTo>
                    <a:pt x="0" y="44"/>
                  </a:lnTo>
                  <a:lnTo>
                    <a:pt x="0" y="41"/>
                  </a:lnTo>
                  <a:lnTo>
                    <a:pt x="0" y="39"/>
                  </a:lnTo>
                  <a:lnTo>
                    <a:pt x="0" y="37"/>
                  </a:lnTo>
                  <a:lnTo>
                    <a:pt x="1" y="36"/>
                  </a:lnTo>
                  <a:lnTo>
                    <a:pt x="4" y="37"/>
                  </a:lnTo>
                  <a:lnTo>
                    <a:pt x="7" y="36"/>
                  </a:lnTo>
                  <a:lnTo>
                    <a:pt x="11" y="34"/>
                  </a:lnTo>
                  <a:lnTo>
                    <a:pt x="11" y="36"/>
                  </a:lnTo>
                  <a:lnTo>
                    <a:pt x="12" y="34"/>
                  </a:lnTo>
                  <a:lnTo>
                    <a:pt x="13" y="33"/>
                  </a:lnTo>
                  <a:lnTo>
                    <a:pt x="15" y="34"/>
                  </a:lnTo>
                  <a:lnTo>
                    <a:pt x="15" y="36"/>
                  </a:lnTo>
                  <a:lnTo>
                    <a:pt x="16" y="33"/>
                  </a:lnTo>
                  <a:lnTo>
                    <a:pt x="17" y="31"/>
                  </a:lnTo>
                  <a:lnTo>
                    <a:pt x="19" y="30"/>
                  </a:lnTo>
                  <a:lnTo>
                    <a:pt x="20" y="30"/>
                  </a:lnTo>
                  <a:lnTo>
                    <a:pt x="20" y="30"/>
                  </a:lnTo>
                  <a:lnTo>
                    <a:pt x="18" y="29"/>
                  </a:lnTo>
                  <a:lnTo>
                    <a:pt x="17" y="28"/>
                  </a:lnTo>
                  <a:lnTo>
                    <a:pt x="15" y="28"/>
                  </a:lnTo>
                  <a:lnTo>
                    <a:pt x="13" y="26"/>
                  </a:lnTo>
                  <a:lnTo>
                    <a:pt x="13" y="24"/>
                  </a:lnTo>
                  <a:lnTo>
                    <a:pt x="12" y="22"/>
                  </a:lnTo>
                  <a:lnTo>
                    <a:pt x="11" y="20"/>
                  </a:lnTo>
                  <a:lnTo>
                    <a:pt x="9" y="18"/>
                  </a:lnTo>
                  <a:lnTo>
                    <a:pt x="8" y="17"/>
                  </a:lnTo>
                  <a:lnTo>
                    <a:pt x="4" y="17"/>
                  </a:lnTo>
                  <a:lnTo>
                    <a:pt x="3" y="15"/>
                  </a:lnTo>
                  <a:lnTo>
                    <a:pt x="5" y="12"/>
                  </a:lnTo>
                  <a:lnTo>
                    <a:pt x="8" y="9"/>
                  </a:lnTo>
                  <a:lnTo>
                    <a:pt x="10" y="9"/>
                  </a:lnTo>
                  <a:lnTo>
                    <a:pt x="11" y="8"/>
                  </a:lnTo>
                  <a:lnTo>
                    <a:pt x="12" y="6"/>
                  </a:lnTo>
                  <a:lnTo>
                    <a:pt x="13" y="4"/>
                  </a:lnTo>
                  <a:lnTo>
                    <a:pt x="15" y="4"/>
                  </a:lnTo>
                  <a:lnTo>
                    <a:pt x="17" y="1"/>
                  </a:lnTo>
                  <a:lnTo>
                    <a:pt x="18" y="0"/>
                  </a:lnTo>
                  <a:lnTo>
                    <a:pt x="18" y="0"/>
                  </a:lnTo>
                  <a:lnTo>
                    <a:pt x="19" y="3"/>
                  </a:lnTo>
                  <a:lnTo>
                    <a:pt x="18" y="7"/>
                  </a:lnTo>
                  <a:lnTo>
                    <a:pt x="17" y="12"/>
                  </a:lnTo>
                  <a:lnTo>
                    <a:pt x="17" y="16"/>
                  </a:lnTo>
                  <a:lnTo>
                    <a:pt x="18" y="16"/>
                  </a:lnTo>
                  <a:lnTo>
                    <a:pt x="18" y="17"/>
                  </a:lnTo>
                  <a:lnTo>
                    <a:pt x="18" y="18"/>
                  </a:lnTo>
                  <a:lnTo>
                    <a:pt x="17" y="20"/>
                  </a:lnTo>
                  <a:lnTo>
                    <a:pt x="16" y="22"/>
                  </a:lnTo>
                  <a:lnTo>
                    <a:pt x="16" y="23"/>
                  </a:lnTo>
                  <a:lnTo>
                    <a:pt x="16" y="24"/>
                  </a:lnTo>
                  <a:lnTo>
                    <a:pt x="18" y="23"/>
                  </a:lnTo>
                  <a:lnTo>
                    <a:pt x="20" y="22"/>
                  </a:lnTo>
                  <a:lnTo>
                    <a:pt x="20" y="20"/>
                  </a:lnTo>
                  <a:lnTo>
                    <a:pt x="20" y="17"/>
                  </a:lnTo>
                  <a:lnTo>
                    <a:pt x="21" y="16"/>
                  </a:lnTo>
                  <a:lnTo>
                    <a:pt x="21" y="15"/>
                  </a:lnTo>
                  <a:lnTo>
                    <a:pt x="24" y="16"/>
                  </a:lnTo>
                  <a:lnTo>
                    <a:pt x="25" y="18"/>
                  </a:lnTo>
                  <a:lnTo>
                    <a:pt x="25" y="20"/>
                  </a:lnTo>
                  <a:lnTo>
                    <a:pt x="25" y="22"/>
                  </a:lnTo>
                  <a:lnTo>
                    <a:pt x="24" y="23"/>
                  </a:lnTo>
                  <a:lnTo>
                    <a:pt x="24" y="25"/>
                  </a:lnTo>
                  <a:lnTo>
                    <a:pt x="25" y="25"/>
                  </a:lnTo>
                  <a:lnTo>
                    <a:pt x="26" y="25"/>
                  </a:lnTo>
                  <a:lnTo>
                    <a:pt x="28" y="24"/>
                  </a:lnTo>
                  <a:lnTo>
                    <a:pt x="29" y="21"/>
                  </a:lnTo>
                  <a:lnTo>
                    <a:pt x="31" y="20"/>
                  </a:lnTo>
                  <a:lnTo>
                    <a:pt x="29" y="23"/>
                  </a:lnTo>
                  <a:lnTo>
                    <a:pt x="29" y="26"/>
                  </a:lnTo>
                  <a:lnTo>
                    <a:pt x="31" y="28"/>
                  </a:lnTo>
                  <a:lnTo>
                    <a:pt x="31" y="30"/>
                  </a:lnTo>
                  <a:lnTo>
                    <a:pt x="28" y="30"/>
                  </a:lnTo>
                  <a:lnTo>
                    <a:pt x="27" y="31"/>
                  </a:lnTo>
                  <a:lnTo>
                    <a:pt x="26" y="32"/>
                  </a:lnTo>
                  <a:lnTo>
                    <a:pt x="26" y="33"/>
                  </a:lnTo>
                  <a:lnTo>
                    <a:pt x="27" y="34"/>
                  </a:lnTo>
                  <a:lnTo>
                    <a:pt x="28" y="36"/>
                  </a:lnTo>
                  <a:lnTo>
                    <a:pt x="27" y="38"/>
                  </a:lnTo>
                  <a:lnTo>
                    <a:pt x="28" y="41"/>
                  </a:lnTo>
                  <a:lnTo>
                    <a:pt x="26" y="41"/>
                  </a:lnTo>
                  <a:lnTo>
                    <a:pt x="24" y="41"/>
                  </a:lnTo>
                  <a:lnTo>
                    <a:pt x="24" y="44"/>
                  </a:lnTo>
                  <a:lnTo>
                    <a:pt x="25" y="47"/>
                  </a:lnTo>
                  <a:lnTo>
                    <a:pt x="25" y="48"/>
                  </a:lnTo>
                  <a:lnTo>
                    <a:pt x="26" y="49"/>
                  </a:lnTo>
                  <a:lnTo>
                    <a:pt x="27" y="52"/>
                  </a:lnTo>
                  <a:lnTo>
                    <a:pt x="26" y="54"/>
                  </a:lnTo>
                  <a:lnTo>
                    <a:pt x="25" y="56"/>
                  </a:lnTo>
                  <a:lnTo>
                    <a:pt x="24" y="57"/>
                  </a:lnTo>
                  <a:lnTo>
                    <a:pt x="24" y="60"/>
                  </a:lnTo>
                  <a:lnTo>
                    <a:pt x="25" y="62"/>
                  </a:lnTo>
                  <a:lnTo>
                    <a:pt x="24" y="64"/>
                  </a:lnTo>
                  <a:lnTo>
                    <a:pt x="23" y="68"/>
                  </a:lnTo>
                  <a:lnTo>
                    <a:pt x="23" y="70"/>
                  </a:lnTo>
                  <a:lnTo>
                    <a:pt x="21" y="72"/>
                  </a:lnTo>
                  <a:lnTo>
                    <a:pt x="21" y="78"/>
                  </a:lnTo>
                  <a:lnTo>
                    <a:pt x="20" y="83"/>
                  </a:lnTo>
                  <a:lnTo>
                    <a:pt x="18" y="82"/>
                  </a:lnTo>
                  <a:lnTo>
                    <a:pt x="17" y="8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0" name="Freeform 707"/>
            <p:cNvSpPr>
              <a:spLocks/>
            </p:cNvSpPr>
            <p:nvPr/>
          </p:nvSpPr>
          <p:spPr bwMode="gray">
            <a:xfrm>
              <a:off x="4900613" y="3219451"/>
              <a:ext cx="9525" cy="26988"/>
            </a:xfrm>
            <a:custGeom>
              <a:avLst/>
              <a:gdLst/>
              <a:ahLst/>
              <a:cxnLst>
                <a:cxn ang="0">
                  <a:pos x="16" y="75"/>
                </a:cxn>
                <a:cxn ang="0">
                  <a:pos x="17" y="68"/>
                </a:cxn>
                <a:cxn ang="0">
                  <a:pos x="19" y="61"/>
                </a:cxn>
                <a:cxn ang="0">
                  <a:pos x="20" y="52"/>
                </a:cxn>
                <a:cxn ang="0">
                  <a:pos x="19" y="46"/>
                </a:cxn>
                <a:cxn ang="0">
                  <a:pos x="16" y="44"/>
                </a:cxn>
                <a:cxn ang="0">
                  <a:pos x="15" y="47"/>
                </a:cxn>
                <a:cxn ang="0">
                  <a:pos x="13" y="49"/>
                </a:cxn>
                <a:cxn ang="0">
                  <a:pos x="10" y="52"/>
                </a:cxn>
                <a:cxn ang="0">
                  <a:pos x="8" y="48"/>
                </a:cxn>
                <a:cxn ang="0">
                  <a:pos x="3" y="45"/>
                </a:cxn>
                <a:cxn ang="0">
                  <a:pos x="0" y="41"/>
                </a:cxn>
                <a:cxn ang="0">
                  <a:pos x="0" y="37"/>
                </a:cxn>
                <a:cxn ang="0">
                  <a:pos x="4" y="37"/>
                </a:cxn>
                <a:cxn ang="0">
                  <a:pos x="11" y="34"/>
                </a:cxn>
                <a:cxn ang="0">
                  <a:pos x="12" y="34"/>
                </a:cxn>
                <a:cxn ang="0">
                  <a:pos x="15" y="34"/>
                </a:cxn>
                <a:cxn ang="0">
                  <a:pos x="16" y="33"/>
                </a:cxn>
                <a:cxn ang="0">
                  <a:pos x="19" y="30"/>
                </a:cxn>
                <a:cxn ang="0">
                  <a:pos x="20" y="30"/>
                </a:cxn>
                <a:cxn ang="0">
                  <a:pos x="17" y="28"/>
                </a:cxn>
                <a:cxn ang="0">
                  <a:pos x="13" y="26"/>
                </a:cxn>
                <a:cxn ang="0">
                  <a:pos x="12" y="22"/>
                </a:cxn>
                <a:cxn ang="0">
                  <a:pos x="9" y="18"/>
                </a:cxn>
                <a:cxn ang="0">
                  <a:pos x="4" y="17"/>
                </a:cxn>
                <a:cxn ang="0">
                  <a:pos x="5" y="12"/>
                </a:cxn>
                <a:cxn ang="0">
                  <a:pos x="10" y="9"/>
                </a:cxn>
                <a:cxn ang="0">
                  <a:pos x="12" y="6"/>
                </a:cxn>
                <a:cxn ang="0">
                  <a:pos x="15" y="4"/>
                </a:cxn>
                <a:cxn ang="0">
                  <a:pos x="18" y="0"/>
                </a:cxn>
                <a:cxn ang="0">
                  <a:pos x="19" y="3"/>
                </a:cxn>
                <a:cxn ang="0">
                  <a:pos x="17" y="12"/>
                </a:cxn>
                <a:cxn ang="0">
                  <a:pos x="18" y="16"/>
                </a:cxn>
                <a:cxn ang="0">
                  <a:pos x="18" y="18"/>
                </a:cxn>
                <a:cxn ang="0">
                  <a:pos x="16" y="22"/>
                </a:cxn>
                <a:cxn ang="0">
                  <a:pos x="16" y="24"/>
                </a:cxn>
                <a:cxn ang="0">
                  <a:pos x="20" y="22"/>
                </a:cxn>
                <a:cxn ang="0">
                  <a:pos x="20" y="17"/>
                </a:cxn>
                <a:cxn ang="0">
                  <a:pos x="21" y="15"/>
                </a:cxn>
                <a:cxn ang="0">
                  <a:pos x="25" y="18"/>
                </a:cxn>
                <a:cxn ang="0">
                  <a:pos x="25" y="22"/>
                </a:cxn>
                <a:cxn ang="0">
                  <a:pos x="24" y="25"/>
                </a:cxn>
                <a:cxn ang="0">
                  <a:pos x="26" y="25"/>
                </a:cxn>
                <a:cxn ang="0">
                  <a:pos x="29" y="21"/>
                </a:cxn>
                <a:cxn ang="0">
                  <a:pos x="29" y="23"/>
                </a:cxn>
                <a:cxn ang="0">
                  <a:pos x="31" y="28"/>
                </a:cxn>
                <a:cxn ang="0">
                  <a:pos x="28" y="30"/>
                </a:cxn>
                <a:cxn ang="0">
                  <a:pos x="26" y="32"/>
                </a:cxn>
                <a:cxn ang="0">
                  <a:pos x="27" y="34"/>
                </a:cxn>
                <a:cxn ang="0">
                  <a:pos x="27" y="38"/>
                </a:cxn>
                <a:cxn ang="0">
                  <a:pos x="26" y="41"/>
                </a:cxn>
                <a:cxn ang="0">
                  <a:pos x="24" y="44"/>
                </a:cxn>
                <a:cxn ang="0">
                  <a:pos x="25" y="48"/>
                </a:cxn>
                <a:cxn ang="0">
                  <a:pos x="27" y="52"/>
                </a:cxn>
                <a:cxn ang="0">
                  <a:pos x="25" y="56"/>
                </a:cxn>
                <a:cxn ang="0">
                  <a:pos x="24" y="60"/>
                </a:cxn>
                <a:cxn ang="0">
                  <a:pos x="24" y="64"/>
                </a:cxn>
                <a:cxn ang="0">
                  <a:pos x="23" y="70"/>
                </a:cxn>
                <a:cxn ang="0">
                  <a:pos x="21" y="78"/>
                </a:cxn>
                <a:cxn ang="0">
                  <a:pos x="18" y="82"/>
                </a:cxn>
              </a:cxnLst>
              <a:rect l="0" t="0" r="r" b="b"/>
              <a:pathLst>
                <a:path w="31" h="83">
                  <a:moveTo>
                    <a:pt x="17" y="80"/>
                  </a:moveTo>
                  <a:lnTo>
                    <a:pt x="16" y="75"/>
                  </a:lnTo>
                  <a:lnTo>
                    <a:pt x="16" y="72"/>
                  </a:lnTo>
                  <a:lnTo>
                    <a:pt x="17" y="68"/>
                  </a:lnTo>
                  <a:lnTo>
                    <a:pt x="18" y="63"/>
                  </a:lnTo>
                  <a:lnTo>
                    <a:pt x="19" y="61"/>
                  </a:lnTo>
                  <a:lnTo>
                    <a:pt x="20" y="56"/>
                  </a:lnTo>
                  <a:lnTo>
                    <a:pt x="20" y="52"/>
                  </a:lnTo>
                  <a:lnTo>
                    <a:pt x="19" y="49"/>
                  </a:lnTo>
                  <a:lnTo>
                    <a:pt x="19" y="46"/>
                  </a:lnTo>
                  <a:lnTo>
                    <a:pt x="18" y="42"/>
                  </a:lnTo>
                  <a:lnTo>
                    <a:pt x="16" y="44"/>
                  </a:lnTo>
                  <a:lnTo>
                    <a:pt x="16" y="46"/>
                  </a:lnTo>
                  <a:lnTo>
                    <a:pt x="15" y="47"/>
                  </a:lnTo>
                  <a:lnTo>
                    <a:pt x="13" y="48"/>
                  </a:lnTo>
                  <a:lnTo>
                    <a:pt x="13" y="49"/>
                  </a:lnTo>
                  <a:lnTo>
                    <a:pt x="11" y="50"/>
                  </a:lnTo>
                  <a:lnTo>
                    <a:pt x="10" y="52"/>
                  </a:lnTo>
                  <a:lnTo>
                    <a:pt x="9" y="50"/>
                  </a:lnTo>
                  <a:lnTo>
                    <a:pt x="8" y="48"/>
                  </a:lnTo>
                  <a:lnTo>
                    <a:pt x="7" y="47"/>
                  </a:lnTo>
                  <a:lnTo>
                    <a:pt x="3" y="45"/>
                  </a:lnTo>
                  <a:lnTo>
                    <a:pt x="0" y="44"/>
                  </a:lnTo>
                  <a:lnTo>
                    <a:pt x="0" y="41"/>
                  </a:lnTo>
                  <a:lnTo>
                    <a:pt x="0" y="39"/>
                  </a:lnTo>
                  <a:lnTo>
                    <a:pt x="0" y="37"/>
                  </a:lnTo>
                  <a:lnTo>
                    <a:pt x="1" y="36"/>
                  </a:lnTo>
                  <a:lnTo>
                    <a:pt x="4" y="37"/>
                  </a:lnTo>
                  <a:lnTo>
                    <a:pt x="7" y="36"/>
                  </a:lnTo>
                  <a:lnTo>
                    <a:pt x="11" y="34"/>
                  </a:lnTo>
                  <a:lnTo>
                    <a:pt x="11" y="36"/>
                  </a:lnTo>
                  <a:lnTo>
                    <a:pt x="12" y="34"/>
                  </a:lnTo>
                  <a:lnTo>
                    <a:pt x="13" y="33"/>
                  </a:lnTo>
                  <a:lnTo>
                    <a:pt x="15" y="34"/>
                  </a:lnTo>
                  <a:lnTo>
                    <a:pt x="15" y="36"/>
                  </a:lnTo>
                  <a:lnTo>
                    <a:pt x="16" y="33"/>
                  </a:lnTo>
                  <a:lnTo>
                    <a:pt x="17" y="31"/>
                  </a:lnTo>
                  <a:lnTo>
                    <a:pt x="19" y="30"/>
                  </a:lnTo>
                  <a:lnTo>
                    <a:pt x="20" y="30"/>
                  </a:lnTo>
                  <a:lnTo>
                    <a:pt x="20" y="30"/>
                  </a:lnTo>
                  <a:lnTo>
                    <a:pt x="18" y="29"/>
                  </a:lnTo>
                  <a:lnTo>
                    <a:pt x="17" y="28"/>
                  </a:lnTo>
                  <a:lnTo>
                    <a:pt x="15" y="28"/>
                  </a:lnTo>
                  <a:lnTo>
                    <a:pt x="13" y="26"/>
                  </a:lnTo>
                  <a:lnTo>
                    <a:pt x="13" y="24"/>
                  </a:lnTo>
                  <a:lnTo>
                    <a:pt x="12" y="22"/>
                  </a:lnTo>
                  <a:lnTo>
                    <a:pt x="11" y="20"/>
                  </a:lnTo>
                  <a:lnTo>
                    <a:pt x="9" y="18"/>
                  </a:lnTo>
                  <a:lnTo>
                    <a:pt x="8" y="17"/>
                  </a:lnTo>
                  <a:lnTo>
                    <a:pt x="4" y="17"/>
                  </a:lnTo>
                  <a:lnTo>
                    <a:pt x="3" y="15"/>
                  </a:lnTo>
                  <a:lnTo>
                    <a:pt x="5" y="12"/>
                  </a:lnTo>
                  <a:lnTo>
                    <a:pt x="8" y="9"/>
                  </a:lnTo>
                  <a:lnTo>
                    <a:pt x="10" y="9"/>
                  </a:lnTo>
                  <a:lnTo>
                    <a:pt x="11" y="8"/>
                  </a:lnTo>
                  <a:lnTo>
                    <a:pt x="12" y="6"/>
                  </a:lnTo>
                  <a:lnTo>
                    <a:pt x="13" y="4"/>
                  </a:lnTo>
                  <a:lnTo>
                    <a:pt x="15" y="4"/>
                  </a:lnTo>
                  <a:lnTo>
                    <a:pt x="17" y="1"/>
                  </a:lnTo>
                  <a:lnTo>
                    <a:pt x="18" y="0"/>
                  </a:lnTo>
                  <a:lnTo>
                    <a:pt x="18" y="0"/>
                  </a:lnTo>
                  <a:lnTo>
                    <a:pt x="19" y="3"/>
                  </a:lnTo>
                  <a:lnTo>
                    <a:pt x="18" y="7"/>
                  </a:lnTo>
                  <a:lnTo>
                    <a:pt x="17" y="12"/>
                  </a:lnTo>
                  <a:lnTo>
                    <a:pt x="17" y="16"/>
                  </a:lnTo>
                  <a:lnTo>
                    <a:pt x="18" y="16"/>
                  </a:lnTo>
                  <a:lnTo>
                    <a:pt x="18" y="17"/>
                  </a:lnTo>
                  <a:lnTo>
                    <a:pt x="18" y="18"/>
                  </a:lnTo>
                  <a:lnTo>
                    <a:pt x="17" y="20"/>
                  </a:lnTo>
                  <a:lnTo>
                    <a:pt x="16" y="22"/>
                  </a:lnTo>
                  <a:lnTo>
                    <a:pt x="16" y="23"/>
                  </a:lnTo>
                  <a:lnTo>
                    <a:pt x="16" y="24"/>
                  </a:lnTo>
                  <a:lnTo>
                    <a:pt x="18" y="23"/>
                  </a:lnTo>
                  <a:lnTo>
                    <a:pt x="20" y="22"/>
                  </a:lnTo>
                  <a:lnTo>
                    <a:pt x="20" y="20"/>
                  </a:lnTo>
                  <a:lnTo>
                    <a:pt x="20" y="17"/>
                  </a:lnTo>
                  <a:lnTo>
                    <a:pt x="21" y="16"/>
                  </a:lnTo>
                  <a:lnTo>
                    <a:pt x="21" y="15"/>
                  </a:lnTo>
                  <a:lnTo>
                    <a:pt x="24" y="16"/>
                  </a:lnTo>
                  <a:lnTo>
                    <a:pt x="25" y="18"/>
                  </a:lnTo>
                  <a:lnTo>
                    <a:pt x="25" y="20"/>
                  </a:lnTo>
                  <a:lnTo>
                    <a:pt x="25" y="22"/>
                  </a:lnTo>
                  <a:lnTo>
                    <a:pt x="24" y="23"/>
                  </a:lnTo>
                  <a:lnTo>
                    <a:pt x="24" y="25"/>
                  </a:lnTo>
                  <a:lnTo>
                    <a:pt x="25" y="25"/>
                  </a:lnTo>
                  <a:lnTo>
                    <a:pt x="26" y="25"/>
                  </a:lnTo>
                  <a:lnTo>
                    <a:pt x="28" y="24"/>
                  </a:lnTo>
                  <a:lnTo>
                    <a:pt x="29" y="21"/>
                  </a:lnTo>
                  <a:lnTo>
                    <a:pt x="31" y="20"/>
                  </a:lnTo>
                  <a:lnTo>
                    <a:pt x="29" y="23"/>
                  </a:lnTo>
                  <a:lnTo>
                    <a:pt x="29" y="26"/>
                  </a:lnTo>
                  <a:lnTo>
                    <a:pt x="31" y="28"/>
                  </a:lnTo>
                  <a:lnTo>
                    <a:pt x="31" y="30"/>
                  </a:lnTo>
                  <a:lnTo>
                    <a:pt x="28" y="30"/>
                  </a:lnTo>
                  <a:lnTo>
                    <a:pt x="27" y="31"/>
                  </a:lnTo>
                  <a:lnTo>
                    <a:pt x="26" y="32"/>
                  </a:lnTo>
                  <a:lnTo>
                    <a:pt x="26" y="33"/>
                  </a:lnTo>
                  <a:lnTo>
                    <a:pt x="27" y="34"/>
                  </a:lnTo>
                  <a:lnTo>
                    <a:pt x="28" y="36"/>
                  </a:lnTo>
                  <a:lnTo>
                    <a:pt x="27" y="38"/>
                  </a:lnTo>
                  <a:lnTo>
                    <a:pt x="28" y="41"/>
                  </a:lnTo>
                  <a:lnTo>
                    <a:pt x="26" y="41"/>
                  </a:lnTo>
                  <a:lnTo>
                    <a:pt x="24" y="41"/>
                  </a:lnTo>
                  <a:lnTo>
                    <a:pt x="24" y="44"/>
                  </a:lnTo>
                  <a:lnTo>
                    <a:pt x="25" y="47"/>
                  </a:lnTo>
                  <a:lnTo>
                    <a:pt x="25" y="48"/>
                  </a:lnTo>
                  <a:lnTo>
                    <a:pt x="26" y="49"/>
                  </a:lnTo>
                  <a:lnTo>
                    <a:pt x="27" y="52"/>
                  </a:lnTo>
                  <a:lnTo>
                    <a:pt x="26" y="54"/>
                  </a:lnTo>
                  <a:lnTo>
                    <a:pt x="25" y="56"/>
                  </a:lnTo>
                  <a:lnTo>
                    <a:pt x="24" y="57"/>
                  </a:lnTo>
                  <a:lnTo>
                    <a:pt x="24" y="60"/>
                  </a:lnTo>
                  <a:lnTo>
                    <a:pt x="25" y="62"/>
                  </a:lnTo>
                  <a:lnTo>
                    <a:pt x="24" y="64"/>
                  </a:lnTo>
                  <a:lnTo>
                    <a:pt x="23" y="68"/>
                  </a:lnTo>
                  <a:lnTo>
                    <a:pt x="23" y="70"/>
                  </a:lnTo>
                  <a:lnTo>
                    <a:pt x="21" y="72"/>
                  </a:lnTo>
                  <a:lnTo>
                    <a:pt x="21" y="78"/>
                  </a:lnTo>
                  <a:lnTo>
                    <a:pt x="20" y="83"/>
                  </a:lnTo>
                  <a:lnTo>
                    <a:pt x="18" y="82"/>
                  </a:lnTo>
                  <a:lnTo>
                    <a:pt x="17" y="8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1" name="Freeform 708"/>
            <p:cNvSpPr>
              <a:spLocks/>
            </p:cNvSpPr>
            <p:nvPr/>
          </p:nvSpPr>
          <p:spPr bwMode="gray">
            <a:xfrm>
              <a:off x="3711575" y="5348288"/>
              <a:ext cx="7938" cy="9525"/>
            </a:xfrm>
            <a:custGeom>
              <a:avLst/>
              <a:gdLst/>
              <a:ahLst/>
              <a:cxnLst>
                <a:cxn ang="0">
                  <a:pos x="2" y="0"/>
                </a:cxn>
                <a:cxn ang="0">
                  <a:pos x="4" y="1"/>
                </a:cxn>
                <a:cxn ang="0">
                  <a:pos x="7" y="3"/>
                </a:cxn>
                <a:cxn ang="0">
                  <a:pos x="8" y="1"/>
                </a:cxn>
                <a:cxn ang="0">
                  <a:pos x="9" y="0"/>
                </a:cxn>
                <a:cxn ang="0">
                  <a:pos x="9" y="0"/>
                </a:cxn>
                <a:cxn ang="0">
                  <a:pos x="11" y="1"/>
                </a:cxn>
                <a:cxn ang="0">
                  <a:pos x="16" y="7"/>
                </a:cxn>
                <a:cxn ang="0">
                  <a:pos x="18" y="12"/>
                </a:cxn>
                <a:cxn ang="0">
                  <a:pos x="20" y="8"/>
                </a:cxn>
                <a:cxn ang="0">
                  <a:pos x="23" y="7"/>
                </a:cxn>
                <a:cxn ang="0">
                  <a:pos x="22" y="13"/>
                </a:cxn>
                <a:cxn ang="0">
                  <a:pos x="20" y="17"/>
                </a:cxn>
                <a:cxn ang="0">
                  <a:pos x="20" y="20"/>
                </a:cxn>
                <a:cxn ang="0">
                  <a:pos x="20" y="21"/>
                </a:cxn>
                <a:cxn ang="0">
                  <a:pos x="20" y="22"/>
                </a:cxn>
                <a:cxn ang="0">
                  <a:pos x="18" y="23"/>
                </a:cxn>
                <a:cxn ang="0">
                  <a:pos x="14" y="27"/>
                </a:cxn>
                <a:cxn ang="0">
                  <a:pos x="9" y="27"/>
                </a:cxn>
                <a:cxn ang="0">
                  <a:pos x="8" y="23"/>
                </a:cxn>
                <a:cxn ang="0">
                  <a:pos x="6" y="20"/>
                </a:cxn>
                <a:cxn ang="0">
                  <a:pos x="4" y="16"/>
                </a:cxn>
                <a:cxn ang="0">
                  <a:pos x="4" y="14"/>
                </a:cxn>
                <a:cxn ang="0">
                  <a:pos x="2" y="9"/>
                </a:cxn>
                <a:cxn ang="0">
                  <a:pos x="1" y="4"/>
                </a:cxn>
                <a:cxn ang="0">
                  <a:pos x="0" y="1"/>
                </a:cxn>
                <a:cxn ang="0">
                  <a:pos x="0" y="0"/>
                </a:cxn>
                <a:cxn ang="0">
                  <a:pos x="1" y="0"/>
                </a:cxn>
                <a:cxn ang="0">
                  <a:pos x="2" y="0"/>
                </a:cxn>
              </a:cxnLst>
              <a:rect l="0" t="0" r="r" b="b"/>
              <a:pathLst>
                <a:path w="23" h="27">
                  <a:moveTo>
                    <a:pt x="2" y="0"/>
                  </a:moveTo>
                  <a:lnTo>
                    <a:pt x="4" y="1"/>
                  </a:lnTo>
                  <a:lnTo>
                    <a:pt x="7" y="3"/>
                  </a:lnTo>
                  <a:lnTo>
                    <a:pt x="8" y="1"/>
                  </a:lnTo>
                  <a:lnTo>
                    <a:pt x="9" y="0"/>
                  </a:lnTo>
                  <a:lnTo>
                    <a:pt x="9" y="0"/>
                  </a:lnTo>
                  <a:lnTo>
                    <a:pt x="11" y="1"/>
                  </a:lnTo>
                  <a:lnTo>
                    <a:pt x="16" y="7"/>
                  </a:lnTo>
                  <a:lnTo>
                    <a:pt x="18" y="12"/>
                  </a:lnTo>
                  <a:lnTo>
                    <a:pt x="20" y="8"/>
                  </a:lnTo>
                  <a:lnTo>
                    <a:pt x="23" y="7"/>
                  </a:lnTo>
                  <a:lnTo>
                    <a:pt x="22" y="13"/>
                  </a:lnTo>
                  <a:lnTo>
                    <a:pt x="20" y="17"/>
                  </a:lnTo>
                  <a:lnTo>
                    <a:pt x="20" y="20"/>
                  </a:lnTo>
                  <a:lnTo>
                    <a:pt x="20" y="21"/>
                  </a:lnTo>
                  <a:lnTo>
                    <a:pt x="20" y="22"/>
                  </a:lnTo>
                  <a:lnTo>
                    <a:pt x="18" y="23"/>
                  </a:lnTo>
                  <a:lnTo>
                    <a:pt x="14" y="27"/>
                  </a:lnTo>
                  <a:lnTo>
                    <a:pt x="9" y="27"/>
                  </a:lnTo>
                  <a:lnTo>
                    <a:pt x="8" y="23"/>
                  </a:lnTo>
                  <a:lnTo>
                    <a:pt x="6" y="20"/>
                  </a:lnTo>
                  <a:lnTo>
                    <a:pt x="4" y="16"/>
                  </a:lnTo>
                  <a:lnTo>
                    <a:pt x="4" y="14"/>
                  </a:lnTo>
                  <a:lnTo>
                    <a:pt x="2" y="9"/>
                  </a:lnTo>
                  <a:lnTo>
                    <a:pt x="1" y="4"/>
                  </a:lnTo>
                  <a:lnTo>
                    <a:pt x="0" y="1"/>
                  </a:lnTo>
                  <a:lnTo>
                    <a:pt x="0" y="0"/>
                  </a:lnTo>
                  <a:lnTo>
                    <a:pt x="1" y="0"/>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2" name="Freeform 709"/>
            <p:cNvSpPr>
              <a:spLocks/>
            </p:cNvSpPr>
            <p:nvPr/>
          </p:nvSpPr>
          <p:spPr bwMode="gray">
            <a:xfrm>
              <a:off x="3711575" y="5348288"/>
              <a:ext cx="7938" cy="9525"/>
            </a:xfrm>
            <a:custGeom>
              <a:avLst/>
              <a:gdLst/>
              <a:ahLst/>
              <a:cxnLst>
                <a:cxn ang="0">
                  <a:pos x="2" y="0"/>
                </a:cxn>
                <a:cxn ang="0">
                  <a:pos x="4" y="1"/>
                </a:cxn>
                <a:cxn ang="0">
                  <a:pos x="7" y="3"/>
                </a:cxn>
                <a:cxn ang="0">
                  <a:pos x="8" y="1"/>
                </a:cxn>
                <a:cxn ang="0">
                  <a:pos x="9" y="0"/>
                </a:cxn>
                <a:cxn ang="0">
                  <a:pos x="9" y="0"/>
                </a:cxn>
                <a:cxn ang="0">
                  <a:pos x="11" y="1"/>
                </a:cxn>
                <a:cxn ang="0">
                  <a:pos x="16" y="7"/>
                </a:cxn>
                <a:cxn ang="0">
                  <a:pos x="18" y="12"/>
                </a:cxn>
                <a:cxn ang="0">
                  <a:pos x="20" y="8"/>
                </a:cxn>
                <a:cxn ang="0">
                  <a:pos x="23" y="7"/>
                </a:cxn>
                <a:cxn ang="0">
                  <a:pos x="22" y="13"/>
                </a:cxn>
                <a:cxn ang="0">
                  <a:pos x="20" y="17"/>
                </a:cxn>
                <a:cxn ang="0">
                  <a:pos x="20" y="20"/>
                </a:cxn>
                <a:cxn ang="0">
                  <a:pos x="20" y="21"/>
                </a:cxn>
                <a:cxn ang="0">
                  <a:pos x="20" y="22"/>
                </a:cxn>
                <a:cxn ang="0">
                  <a:pos x="18" y="23"/>
                </a:cxn>
                <a:cxn ang="0">
                  <a:pos x="14" y="27"/>
                </a:cxn>
                <a:cxn ang="0">
                  <a:pos x="9" y="27"/>
                </a:cxn>
                <a:cxn ang="0">
                  <a:pos x="8" y="23"/>
                </a:cxn>
                <a:cxn ang="0">
                  <a:pos x="6" y="20"/>
                </a:cxn>
                <a:cxn ang="0">
                  <a:pos x="4" y="16"/>
                </a:cxn>
                <a:cxn ang="0">
                  <a:pos x="4" y="14"/>
                </a:cxn>
                <a:cxn ang="0">
                  <a:pos x="2" y="9"/>
                </a:cxn>
                <a:cxn ang="0">
                  <a:pos x="1" y="4"/>
                </a:cxn>
                <a:cxn ang="0">
                  <a:pos x="0" y="1"/>
                </a:cxn>
                <a:cxn ang="0">
                  <a:pos x="0" y="0"/>
                </a:cxn>
                <a:cxn ang="0">
                  <a:pos x="1" y="0"/>
                </a:cxn>
                <a:cxn ang="0">
                  <a:pos x="2" y="0"/>
                </a:cxn>
              </a:cxnLst>
              <a:rect l="0" t="0" r="r" b="b"/>
              <a:pathLst>
                <a:path w="23" h="27">
                  <a:moveTo>
                    <a:pt x="2" y="0"/>
                  </a:moveTo>
                  <a:lnTo>
                    <a:pt x="4" y="1"/>
                  </a:lnTo>
                  <a:lnTo>
                    <a:pt x="7" y="3"/>
                  </a:lnTo>
                  <a:lnTo>
                    <a:pt x="8" y="1"/>
                  </a:lnTo>
                  <a:lnTo>
                    <a:pt x="9" y="0"/>
                  </a:lnTo>
                  <a:lnTo>
                    <a:pt x="9" y="0"/>
                  </a:lnTo>
                  <a:lnTo>
                    <a:pt x="11" y="1"/>
                  </a:lnTo>
                  <a:lnTo>
                    <a:pt x="16" y="7"/>
                  </a:lnTo>
                  <a:lnTo>
                    <a:pt x="18" y="12"/>
                  </a:lnTo>
                  <a:lnTo>
                    <a:pt x="20" y="8"/>
                  </a:lnTo>
                  <a:lnTo>
                    <a:pt x="23" y="7"/>
                  </a:lnTo>
                  <a:lnTo>
                    <a:pt x="22" y="13"/>
                  </a:lnTo>
                  <a:lnTo>
                    <a:pt x="20" y="17"/>
                  </a:lnTo>
                  <a:lnTo>
                    <a:pt x="20" y="20"/>
                  </a:lnTo>
                  <a:lnTo>
                    <a:pt x="20" y="21"/>
                  </a:lnTo>
                  <a:lnTo>
                    <a:pt x="20" y="22"/>
                  </a:lnTo>
                  <a:lnTo>
                    <a:pt x="18" y="23"/>
                  </a:lnTo>
                  <a:lnTo>
                    <a:pt x="14" y="27"/>
                  </a:lnTo>
                  <a:lnTo>
                    <a:pt x="9" y="27"/>
                  </a:lnTo>
                  <a:lnTo>
                    <a:pt x="8" y="23"/>
                  </a:lnTo>
                  <a:lnTo>
                    <a:pt x="6" y="20"/>
                  </a:lnTo>
                  <a:lnTo>
                    <a:pt x="4" y="16"/>
                  </a:lnTo>
                  <a:lnTo>
                    <a:pt x="4" y="14"/>
                  </a:lnTo>
                  <a:lnTo>
                    <a:pt x="2" y="9"/>
                  </a:lnTo>
                  <a:lnTo>
                    <a:pt x="1" y="4"/>
                  </a:lnTo>
                  <a:lnTo>
                    <a:pt x="0" y="1"/>
                  </a:lnTo>
                  <a:lnTo>
                    <a:pt x="0" y="0"/>
                  </a:lnTo>
                  <a:lnTo>
                    <a:pt x="1" y="0"/>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3" name="Freeform 710"/>
            <p:cNvSpPr>
              <a:spLocks/>
            </p:cNvSpPr>
            <p:nvPr/>
          </p:nvSpPr>
          <p:spPr bwMode="gray">
            <a:xfrm>
              <a:off x="3706813" y="5346701"/>
              <a:ext cx="7938" cy="17463"/>
            </a:xfrm>
            <a:custGeom>
              <a:avLst/>
              <a:gdLst/>
              <a:ahLst/>
              <a:cxnLst>
                <a:cxn ang="0">
                  <a:pos x="1" y="4"/>
                </a:cxn>
                <a:cxn ang="0">
                  <a:pos x="7" y="2"/>
                </a:cxn>
                <a:cxn ang="0">
                  <a:pos x="8" y="2"/>
                </a:cxn>
                <a:cxn ang="0">
                  <a:pos x="10" y="0"/>
                </a:cxn>
                <a:cxn ang="0">
                  <a:pos x="11" y="0"/>
                </a:cxn>
                <a:cxn ang="0">
                  <a:pos x="12" y="0"/>
                </a:cxn>
                <a:cxn ang="0">
                  <a:pos x="12" y="2"/>
                </a:cxn>
                <a:cxn ang="0">
                  <a:pos x="12" y="5"/>
                </a:cxn>
                <a:cxn ang="0">
                  <a:pos x="13" y="8"/>
                </a:cxn>
                <a:cxn ang="0">
                  <a:pos x="15" y="14"/>
                </a:cxn>
                <a:cxn ang="0">
                  <a:pos x="17" y="20"/>
                </a:cxn>
                <a:cxn ang="0">
                  <a:pos x="20" y="26"/>
                </a:cxn>
                <a:cxn ang="0">
                  <a:pos x="23" y="32"/>
                </a:cxn>
                <a:cxn ang="0">
                  <a:pos x="24" y="33"/>
                </a:cxn>
                <a:cxn ang="0">
                  <a:pos x="24" y="34"/>
                </a:cxn>
                <a:cxn ang="0">
                  <a:pos x="24" y="35"/>
                </a:cxn>
                <a:cxn ang="0">
                  <a:pos x="24" y="35"/>
                </a:cxn>
                <a:cxn ang="0">
                  <a:pos x="24" y="37"/>
                </a:cxn>
                <a:cxn ang="0">
                  <a:pos x="25" y="39"/>
                </a:cxn>
                <a:cxn ang="0">
                  <a:pos x="26" y="44"/>
                </a:cxn>
                <a:cxn ang="0">
                  <a:pos x="24" y="47"/>
                </a:cxn>
                <a:cxn ang="0">
                  <a:pos x="23" y="49"/>
                </a:cxn>
                <a:cxn ang="0">
                  <a:pos x="21" y="51"/>
                </a:cxn>
                <a:cxn ang="0">
                  <a:pos x="19" y="52"/>
                </a:cxn>
                <a:cxn ang="0">
                  <a:pos x="17" y="52"/>
                </a:cxn>
                <a:cxn ang="0">
                  <a:pos x="18" y="50"/>
                </a:cxn>
                <a:cxn ang="0">
                  <a:pos x="17" y="49"/>
                </a:cxn>
                <a:cxn ang="0">
                  <a:pos x="15" y="44"/>
                </a:cxn>
                <a:cxn ang="0">
                  <a:pos x="15" y="41"/>
                </a:cxn>
                <a:cxn ang="0">
                  <a:pos x="15" y="35"/>
                </a:cxn>
                <a:cxn ang="0">
                  <a:pos x="15" y="30"/>
                </a:cxn>
                <a:cxn ang="0">
                  <a:pos x="13" y="28"/>
                </a:cxn>
                <a:cxn ang="0">
                  <a:pos x="12" y="27"/>
                </a:cxn>
                <a:cxn ang="0">
                  <a:pos x="9" y="29"/>
                </a:cxn>
                <a:cxn ang="0">
                  <a:pos x="7" y="29"/>
                </a:cxn>
                <a:cxn ang="0">
                  <a:pos x="4" y="30"/>
                </a:cxn>
                <a:cxn ang="0">
                  <a:pos x="1" y="29"/>
                </a:cxn>
                <a:cxn ang="0">
                  <a:pos x="5" y="27"/>
                </a:cxn>
                <a:cxn ang="0">
                  <a:pos x="10" y="22"/>
                </a:cxn>
                <a:cxn ang="0">
                  <a:pos x="5" y="22"/>
                </a:cxn>
                <a:cxn ang="0">
                  <a:pos x="2" y="24"/>
                </a:cxn>
                <a:cxn ang="0">
                  <a:pos x="2" y="19"/>
                </a:cxn>
                <a:cxn ang="0">
                  <a:pos x="5" y="17"/>
                </a:cxn>
                <a:cxn ang="0">
                  <a:pos x="3" y="16"/>
                </a:cxn>
                <a:cxn ang="0">
                  <a:pos x="1" y="13"/>
                </a:cxn>
                <a:cxn ang="0">
                  <a:pos x="0" y="9"/>
                </a:cxn>
                <a:cxn ang="0">
                  <a:pos x="1" y="4"/>
                </a:cxn>
              </a:cxnLst>
              <a:rect l="0" t="0" r="r" b="b"/>
              <a:pathLst>
                <a:path w="26" h="52">
                  <a:moveTo>
                    <a:pt x="1" y="4"/>
                  </a:moveTo>
                  <a:lnTo>
                    <a:pt x="7" y="2"/>
                  </a:lnTo>
                  <a:lnTo>
                    <a:pt x="8" y="2"/>
                  </a:lnTo>
                  <a:lnTo>
                    <a:pt x="10" y="0"/>
                  </a:lnTo>
                  <a:lnTo>
                    <a:pt x="11" y="0"/>
                  </a:lnTo>
                  <a:lnTo>
                    <a:pt x="12" y="0"/>
                  </a:lnTo>
                  <a:lnTo>
                    <a:pt x="12" y="2"/>
                  </a:lnTo>
                  <a:lnTo>
                    <a:pt x="12" y="5"/>
                  </a:lnTo>
                  <a:lnTo>
                    <a:pt x="13" y="8"/>
                  </a:lnTo>
                  <a:lnTo>
                    <a:pt x="15" y="14"/>
                  </a:lnTo>
                  <a:lnTo>
                    <a:pt x="17" y="20"/>
                  </a:lnTo>
                  <a:lnTo>
                    <a:pt x="20" y="26"/>
                  </a:lnTo>
                  <a:lnTo>
                    <a:pt x="23" y="32"/>
                  </a:lnTo>
                  <a:lnTo>
                    <a:pt x="24" y="33"/>
                  </a:lnTo>
                  <a:lnTo>
                    <a:pt x="24" y="34"/>
                  </a:lnTo>
                  <a:lnTo>
                    <a:pt x="24" y="35"/>
                  </a:lnTo>
                  <a:lnTo>
                    <a:pt x="24" y="35"/>
                  </a:lnTo>
                  <a:lnTo>
                    <a:pt x="24" y="37"/>
                  </a:lnTo>
                  <a:lnTo>
                    <a:pt x="25" y="39"/>
                  </a:lnTo>
                  <a:lnTo>
                    <a:pt x="26" y="44"/>
                  </a:lnTo>
                  <a:lnTo>
                    <a:pt x="24" y="47"/>
                  </a:lnTo>
                  <a:lnTo>
                    <a:pt x="23" y="49"/>
                  </a:lnTo>
                  <a:lnTo>
                    <a:pt x="21" y="51"/>
                  </a:lnTo>
                  <a:lnTo>
                    <a:pt x="19" y="52"/>
                  </a:lnTo>
                  <a:lnTo>
                    <a:pt x="17" y="52"/>
                  </a:lnTo>
                  <a:lnTo>
                    <a:pt x="18" y="50"/>
                  </a:lnTo>
                  <a:lnTo>
                    <a:pt x="17" y="49"/>
                  </a:lnTo>
                  <a:lnTo>
                    <a:pt x="15" y="44"/>
                  </a:lnTo>
                  <a:lnTo>
                    <a:pt x="15" y="41"/>
                  </a:lnTo>
                  <a:lnTo>
                    <a:pt x="15" y="35"/>
                  </a:lnTo>
                  <a:lnTo>
                    <a:pt x="15" y="30"/>
                  </a:lnTo>
                  <a:lnTo>
                    <a:pt x="13" y="28"/>
                  </a:lnTo>
                  <a:lnTo>
                    <a:pt x="12" y="27"/>
                  </a:lnTo>
                  <a:lnTo>
                    <a:pt x="9" y="29"/>
                  </a:lnTo>
                  <a:lnTo>
                    <a:pt x="7" y="29"/>
                  </a:lnTo>
                  <a:lnTo>
                    <a:pt x="4" y="30"/>
                  </a:lnTo>
                  <a:lnTo>
                    <a:pt x="1" y="29"/>
                  </a:lnTo>
                  <a:lnTo>
                    <a:pt x="5" y="27"/>
                  </a:lnTo>
                  <a:lnTo>
                    <a:pt x="10" y="22"/>
                  </a:lnTo>
                  <a:lnTo>
                    <a:pt x="5" y="22"/>
                  </a:lnTo>
                  <a:lnTo>
                    <a:pt x="2" y="24"/>
                  </a:lnTo>
                  <a:lnTo>
                    <a:pt x="2" y="19"/>
                  </a:lnTo>
                  <a:lnTo>
                    <a:pt x="5" y="17"/>
                  </a:lnTo>
                  <a:lnTo>
                    <a:pt x="3" y="16"/>
                  </a:lnTo>
                  <a:lnTo>
                    <a:pt x="1" y="13"/>
                  </a:lnTo>
                  <a:lnTo>
                    <a:pt x="0" y="9"/>
                  </a:lnTo>
                  <a:lnTo>
                    <a:pt x="1"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4" name="Freeform 711"/>
            <p:cNvSpPr>
              <a:spLocks/>
            </p:cNvSpPr>
            <p:nvPr/>
          </p:nvSpPr>
          <p:spPr bwMode="gray">
            <a:xfrm>
              <a:off x="3706813" y="5346701"/>
              <a:ext cx="7938" cy="17463"/>
            </a:xfrm>
            <a:custGeom>
              <a:avLst/>
              <a:gdLst/>
              <a:ahLst/>
              <a:cxnLst>
                <a:cxn ang="0">
                  <a:pos x="1" y="4"/>
                </a:cxn>
                <a:cxn ang="0">
                  <a:pos x="7" y="2"/>
                </a:cxn>
                <a:cxn ang="0">
                  <a:pos x="8" y="2"/>
                </a:cxn>
                <a:cxn ang="0">
                  <a:pos x="10" y="0"/>
                </a:cxn>
                <a:cxn ang="0">
                  <a:pos x="11" y="0"/>
                </a:cxn>
                <a:cxn ang="0">
                  <a:pos x="12" y="0"/>
                </a:cxn>
                <a:cxn ang="0">
                  <a:pos x="12" y="2"/>
                </a:cxn>
                <a:cxn ang="0">
                  <a:pos x="12" y="5"/>
                </a:cxn>
                <a:cxn ang="0">
                  <a:pos x="13" y="8"/>
                </a:cxn>
                <a:cxn ang="0">
                  <a:pos x="15" y="14"/>
                </a:cxn>
                <a:cxn ang="0">
                  <a:pos x="17" y="20"/>
                </a:cxn>
                <a:cxn ang="0">
                  <a:pos x="20" y="26"/>
                </a:cxn>
                <a:cxn ang="0">
                  <a:pos x="23" y="32"/>
                </a:cxn>
                <a:cxn ang="0">
                  <a:pos x="24" y="33"/>
                </a:cxn>
                <a:cxn ang="0">
                  <a:pos x="24" y="34"/>
                </a:cxn>
                <a:cxn ang="0">
                  <a:pos x="24" y="35"/>
                </a:cxn>
                <a:cxn ang="0">
                  <a:pos x="24" y="35"/>
                </a:cxn>
                <a:cxn ang="0">
                  <a:pos x="24" y="37"/>
                </a:cxn>
                <a:cxn ang="0">
                  <a:pos x="25" y="39"/>
                </a:cxn>
                <a:cxn ang="0">
                  <a:pos x="26" y="44"/>
                </a:cxn>
                <a:cxn ang="0">
                  <a:pos x="24" y="47"/>
                </a:cxn>
                <a:cxn ang="0">
                  <a:pos x="23" y="49"/>
                </a:cxn>
                <a:cxn ang="0">
                  <a:pos x="21" y="51"/>
                </a:cxn>
                <a:cxn ang="0">
                  <a:pos x="19" y="52"/>
                </a:cxn>
                <a:cxn ang="0">
                  <a:pos x="17" y="52"/>
                </a:cxn>
                <a:cxn ang="0">
                  <a:pos x="18" y="50"/>
                </a:cxn>
                <a:cxn ang="0">
                  <a:pos x="17" y="49"/>
                </a:cxn>
                <a:cxn ang="0">
                  <a:pos x="15" y="44"/>
                </a:cxn>
                <a:cxn ang="0">
                  <a:pos x="15" y="41"/>
                </a:cxn>
                <a:cxn ang="0">
                  <a:pos x="15" y="35"/>
                </a:cxn>
                <a:cxn ang="0">
                  <a:pos x="15" y="30"/>
                </a:cxn>
                <a:cxn ang="0">
                  <a:pos x="13" y="28"/>
                </a:cxn>
                <a:cxn ang="0">
                  <a:pos x="12" y="27"/>
                </a:cxn>
                <a:cxn ang="0">
                  <a:pos x="9" y="29"/>
                </a:cxn>
                <a:cxn ang="0">
                  <a:pos x="7" y="29"/>
                </a:cxn>
                <a:cxn ang="0">
                  <a:pos x="4" y="30"/>
                </a:cxn>
                <a:cxn ang="0">
                  <a:pos x="1" y="29"/>
                </a:cxn>
                <a:cxn ang="0">
                  <a:pos x="5" y="27"/>
                </a:cxn>
                <a:cxn ang="0">
                  <a:pos x="10" y="22"/>
                </a:cxn>
                <a:cxn ang="0">
                  <a:pos x="5" y="22"/>
                </a:cxn>
                <a:cxn ang="0">
                  <a:pos x="2" y="24"/>
                </a:cxn>
                <a:cxn ang="0">
                  <a:pos x="2" y="19"/>
                </a:cxn>
                <a:cxn ang="0">
                  <a:pos x="5" y="17"/>
                </a:cxn>
                <a:cxn ang="0">
                  <a:pos x="3" y="16"/>
                </a:cxn>
                <a:cxn ang="0">
                  <a:pos x="1" y="13"/>
                </a:cxn>
                <a:cxn ang="0">
                  <a:pos x="0" y="9"/>
                </a:cxn>
                <a:cxn ang="0">
                  <a:pos x="1" y="4"/>
                </a:cxn>
              </a:cxnLst>
              <a:rect l="0" t="0" r="r" b="b"/>
              <a:pathLst>
                <a:path w="26" h="52">
                  <a:moveTo>
                    <a:pt x="1" y="4"/>
                  </a:moveTo>
                  <a:lnTo>
                    <a:pt x="7" y="2"/>
                  </a:lnTo>
                  <a:lnTo>
                    <a:pt x="8" y="2"/>
                  </a:lnTo>
                  <a:lnTo>
                    <a:pt x="10" y="0"/>
                  </a:lnTo>
                  <a:lnTo>
                    <a:pt x="11" y="0"/>
                  </a:lnTo>
                  <a:lnTo>
                    <a:pt x="12" y="0"/>
                  </a:lnTo>
                  <a:lnTo>
                    <a:pt x="12" y="2"/>
                  </a:lnTo>
                  <a:lnTo>
                    <a:pt x="12" y="5"/>
                  </a:lnTo>
                  <a:lnTo>
                    <a:pt x="13" y="8"/>
                  </a:lnTo>
                  <a:lnTo>
                    <a:pt x="15" y="14"/>
                  </a:lnTo>
                  <a:lnTo>
                    <a:pt x="17" y="20"/>
                  </a:lnTo>
                  <a:lnTo>
                    <a:pt x="20" y="26"/>
                  </a:lnTo>
                  <a:lnTo>
                    <a:pt x="23" y="32"/>
                  </a:lnTo>
                  <a:lnTo>
                    <a:pt x="24" y="33"/>
                  </a:lnTo>
                  <a:lnTo>
                    <a:pt x="24" y="34"/>
                  </a:lnTo>
                  <a:lnTo>
                    <a:pt x="24" y="35"/>
                  </a:lnTo>
                  <a:lnTo>
                    <a:pt x="24" y="35"/>
                  </a:lnTo>
                  <a:lnTo>
                    <a:pt x="24" y="37"/>
                  </a:lnTo>
                  <a:lnTo>
                    <a:pt x="25" y="39"/>
                  </a:lnTo>
                  <a:lnTo>
                    <a:pt x="26" y="44"/>
                  </a:lnTo>
                  <a:lnTo>
                    <a:pt x="24" y="47"/>
                  </a:lnTo>
                  <a:lnTo>
                    <a:pt x="23" y="49"/>
                  </a:lnTo>
                  <a:lnTo>
                    <a:pt x="21" y="51"/>
                  </a:lnTo>
                  <a:lnTo>
                    <a:pt x="19" y="52"/>
                  </a:lnTo>
                  <a:lnTo>
                    <a:pt x="17" y="52"/>
                  </a:lnTo>
                  <a:lnTo>
                    <a:pt x="18" y="50"/>
                  </a:lnTo>
                  <a:lnTo>
                    <a:pt x="17" y="49"/>
                  </a:lnTo>
                  <a:lnTo>
                    <a:pt x="15" y="44"/>
                  </a:lnTo>
                  <a:lnTo>
                    <a:pt x="15" y="41"/>
                  </a:lnTo>
                  <a:lnTo>
                    <a:pt x="15" y="35"/>
                  </a:lnTo>
                  <a:lnTo>
                    <a:pt x="15" y="30"/>
                  </a:lnTo>
                  <a:lnTo>
                    <a:pt x="13" y="28"/>
                  </a:lnTo>
                  <a:lnTo>
                    <a:pt x="12" y="27"/>
                  </a:lnTo>
                  <a:lnTo>
                    <a:pt x="9" y="29"/>
                  </a:lnTo>
                  <a:lnTo>
                    <a:pt x="7" y="29"/>
                  </a:lnTo>
                  <a:lnTo>
                    <a:pt x="4" y="30"/>
                  </a:lnTo>
                  <a:lnTo>
                    <a:pt x="1" y="29"/>
                  </a:lnTo>
                  <a:lnTo>
                    <a:pt x="5" y="27"/>
                  </a:lnTo>
                  <a:lnTo>
                    <a:pt x="10" y="22"/>
                  </a:lnTo>
                  <a:lnTo>
                    <a:pt x="5" y="22"/>
                  </a:lnTo>
                  <a:lnTo>
                    <a:pt x="2" y="24"/>
                  </a:lnTo>
                  <a:lnTo>
                    <a:pt x="2" y="19"/>
                  </a:lnTo>
                  <a:lnTo>
                    <a:pt x="5" y="17"/>
                  </a:lnTo>
                  <a:lnTo>
                    <a:pt x="3" y="16"/>
                  </a:lnTo>
                  <a:lnTo>
                    <a:pt x="1" y="13"/>
                  </a:lnTo>
                  <a:lnTo>
                    <a:pt x="0" y="9"/>
                  </a:lnTo>
                  <a:lnTo>
                    <a:pt x="1"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5" name="Freeform 712"/>
            <p:cNvSpPr>
              <a:spLocks/>
            </p:cNvSpPr>
            <p:nvPr/>
          </p:nvSpPr>
          <p:spPr bwMode="gray">
            <a:xfrm>
              <a:off x="3714750" y="5349876"/>
              <a:ext cx="9525" cy="12700"/>
            </a:xfrm>
            <a:custGeom>
              <a:avLst/>
              <a:gdLst/>
              <a:ahLst/>
              <a:cxnLst>
                <a:cxn ang="0">
                  <a:pos x="2" y="26"/>
                </a:cxn>
                <a:cxn ang="0">
                  <a:pos x="5" y="24"/>
                </a:cxn>
                <a:cxn ang="0">
                  <a:pos x="8" y="21"/>
                </a:cxn>
                <a:cxn ang="0">
                  <a:pos x="12" y="26"/>
                </a:cxn>
                <a:cxn ang="0">
                  <a:pos x="15" y="27"/>
                </a:cxn>
                <a:cxn ang="0">
                  <a:pos x="15" y="25"/>
                </a:cxn>
                <a:cxn ang="0">
                  <a:pos x="15" y="23"/>
                </a:cxn>
                <a:cxn ang="0">
                  <a:pos x="14" y="21"/>
                </a:cxn>
                <a:cxn ang="0">
                  <a:pos x="13" y="18"/>
                </a:cxn>
                <a:cxn ang="0">
                  <a:pos x="12" y="13"/>
                </a:cxn>
                <a:cxn ang="0">
                  <a:pos x="13" y="8"/>
                </a:cxn>
                <a:cxn ang="0">
                  <a:pos x="14" y="4"/>
                </a:cxn>
                <a:cxn ang="0">
                  <a:pos x="14" y="0"/>
                </a:cxn>
                <a:cxn ang="0">
                  <a:pos x="16" y="0"/>
                </a:cxn>
                <a:cxn ang="0">
                  <a:pos x="16" y="1"/>
                </a:cxn>
                <a:cxn ang="0">
                  <a:pos x="18" y="3"/>
                </a:cxn>
                <a:cxn ang="0">
                  <a:pos x="18" y="5"/>
                </a:cxn>
                <a:cxn ang="0">
                  <a:pos x="18" y="8"/>
                </a:cxn>
                <a:cxn ang="0">
                  <a:pos x="19" y="10"/>
                </a:cxn>
                <a:cxn ang="0">
                  <a:pos x="21" y="16"/>
                </a:cxn>
                <a:cxn ang="0">
                  <a:pos x="23" y="20"/>
                </a:cxn>
                <a:cxn ang="0">
                  <a:pos x="21" y="21"/>
                </a:cxn>
                <a:cxn ang="0">
                  <a:pos x="20" y="21"/>
                </a:cxn>
                <a:cxn ang="0">
                  <a:pos x="20" y="21"/>
                </a:cxn>
                <a:cxn ang="0">
                  <a:pos x="21" y="23"/>
                </a:cxn>
                <a:cxn ang="0">
                  <a:pos x="22" y="29"/>
                </a:cxn>
                <a:cxn ang="0">
                  <a:pos x="23" y="35"/>
                </a:cxn>
                <a:cxn ang="0">
                  <a:pos x="25" y="36"/>
                </a:cxn>
                <a:cxn ang="0">
                  <a:pos x="27" y="34"/>
                </a:cxn>
                <a:cxn ang="0">
                  <a:pos x="28" y="38"/>
                </a:cxn>
                <a:cxn ang="0">
                  <a:pos x="27" y="41"/>
                </a:cxn>
                <a:cxn ang="0">
                  <a:pos x="24" y="42"/>
                </a:cxn>
                <a:cxn ang="0">
                  <a:pos x="20" y="42"/>
                </a:cxn>
                <a:cxn ang="0">
                  <a:pos x="15" y="40"/>
                </a:cxn>
                <a:cxn ang="0">
                  <a:pos x="11" y="38"/>
                </a:cxn>
                <a:cxn ang="0">
                  <a:pos x="7" y="38"/>
                </a:cxn>
                <a:cxn ang="0">
                  <a:pos x="5" y="37"/>
                </a:cxn>
                <a:cxn ang="0">
                  <a:pos x="3" y="36"/>
                </a:cxn>
                <a:cxn ang="0">
                  <a:pos x="0" y="33"/>
                </a:cxn>
                <a:cxn ang="0">
                  <a:pos x="0" y="29"/>
                </a:cxn>
                <a:cxn ang="0">
                  <a:pos x="2" y="26"/>
                </a:cxn>
              </a:cxnLst>
              <a:rect l="0" t="0" r="r" b="b"/>
              <a:pathLst>
                <a:path w="28" h="42">
                  <a:moveTo>
                    <a:pt x="2" y="26"/>
                  </a:moveTo>
                  <a:lnTo>
                    <a:pt x="5" y="24"/>
                  </a:lnTo>
                  <a:lnTo>
                    <a:pt x="8" y="21"/>
                  </a:lnTo>
                  <a:lnTo>
                    <a:pt x="12" y="26"/>
                  </a:lnTo>
                  <a:lnTo>
                    <a:pt x="15" y="27"/>
                  </a:lnTo>
                  <a:lnTo>
                    <a:pt x="15" y="25"/>
                  </a:lnTo>
                  <a:lnTo>
                    <a:pt x="15" y="23"/>
                  </a:lnTo>
                  <a:lnTo>
                    <a:pt x="14" y="21"/>
                  </a:lnTo>
                  <a:lnTo>
                    <a:pt x="13" y="18"/>
                  </a:lnTo>
                  <a:lnTo>
                    <a:pt x="12" y="13"/>
                  </a:lnTo>
                  <a:lnTo>
                    <a:pt x="13" y="8"/>
                  </a:lnTo>
                  <a:lnTo>
                    <a:pt x="14" y="4"/>
                  </a:lnTo>
                  <a:lnTo>
                    <a:pt x="14" y="0"/>
                  </a:lnTo>
                  <a:lnTo>
                    <a:pt x="16" y="0"/>
                  </a:lnTo>
                  <a:lnTo>
                    <a:pt x="16" y="1"/>
                  </a:lnTo>
                  <a:lnTo>
                    <a:pt x="18" y="3"/>
                  </a:lnTo>
                  <a:lnTo>
                    <a:pt x="18" y="5"/>
                  </a:lnTo>
                  <a:lnTo>
                    <a:pt x="18" y="8"/>
                  </a:lnTo>
                  <a:lnTo>
                    <a:pt x="19" y="10"/>
                  </a:lnTo>
                  <a:lnTo>
                    <a:pt x="21" y="16"/>
                  </a:lnTo>
                  <a:lnTo>
                    <a:pt x="23" y="20"/>
                  </a:lnTo>
                  <a:lnTo>
                    <a:pt x="21" y="21"/>
                  </a:lnTo>
                  <a:lnTo>
                    <a:pt x="20" y="21"/>
                  </a:lnTo>
                  <a:lnTo>
                    <a:pt x="20" y="21"/>
                  </a:lnTo>
                  <a:lnTo>
                    <a:pt x="21" y="23"/>
                  </a:lnTo>
                  <a:lnTo>
                    <a:pt x="22" y="29"/>
                  </a:lnTo>
                  <a:lnTo>
                    <a:pt x="23" y="35"/>
                  </a:lnTo>
                  <a:lnTo>
                    <a:pt x="25" y="36"/>
                  </a:lnTo>
                  <a:lnTo>
                    <a:pt x="27" y="34"/>
                  </a:lnTo>
                  <a:lnTo>
                    <a:pt x="28" y="38"/>
                  </a:lnTo>
                  <a:lnTo>
                    <a:pt x="27" y="41"/>
                  </a:lnTo>
                  <a:lnTo>
                    <a:pt x="24" y="42"/>
                  </a:lnTo>
                  <a:lnTo>
                    <a:pt x="20" y="42"/>
                  </a:lnTo>
                  <a:lnTo>
                    <a:pt x="15" y="40"/>
                  </a:lnTo>
                  <a:lnTo>
                    <a:pt x="11" y="38"/>
                  </a:lnTo>
                  <a:lnTo>
                    <a:pt x="7" y="38"/>
                  </a:lnTo>
                  <a:lnTo>
                    <a:pt x="5" y="37"/>
                  </a:lnTo>
                  <a:lnTo>
                    <a:pt x="3" y="36"/>
                  </a:lnTo>
                  <a:lnTo>
                    <a:pt x="0" y="33"/>
                  </a:lnTo>
                  <a:lnTo>
                    <a:pt x="0" y="29"/>
                  </a:lnTo>
                  <a:lnTo>
                    <a:pt x="2" y="2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6" name="Freeform 713"/>
            <p:cNvSpPr>
              <a:spLocks/>
            </p:cNvSpPr>
            <p:nvPr/>
          </p:nvSpPr>
          <p:spPr bwMode="gray">
            <a:xfrm>
              <a:off x="3714750" y="5349876"/>
              <a:ext cx="9525" cy="12700"/>
            </a:xfrm>
            <a:custGeom>
              <a:avLst/>
              <a:gdLst/>
              <a:ahLst/>
              <a:cxnLst>
                <a:cxn ang="0">
                  <a:pos x="2" y="26"/>
                </a:cxn>
                <a:cxn ang="0">
                  <a:pos x="5" y="24"/>
                </a:cxn>
                <a:cxn ang="0">
                  <a:pos x="8" y="21"/>
                </a:cxn>
                <a:cxn ang="0">
                  <a:pos x="12" y="26"/>
                </a:cxn>
                <a:cxn ang="0">
                  <a:pos x="15" y="27"/>
                </a:cxn>
                <a:cxn ang="0">
                  <a:pos x="15" y="25"/>
                </a:cxn>
                <a:cxn ang="0">
                  <a:pos x="15" y="23"/>
                </a:cxn>
                <a:cxn ang="0">
                  <a:pos x="14" y="21"/>
                </a:cxn>
                <a:cxn ang="0">
                  <a:pos x="13" y="18"/>
                </a:cxn>
                <a:cxn ang="0">
                  <a:pos x="12" y="13"/>
                </a:cxn>
                <a:cxn ang="0">
                  <a:pos x="13" y="8"/>
                </a:cxn>
                <a:cxn ang="0">
                  <a:pos x="14" y="4"/>
                </a:cxn>
                <a:cxn ang="0">
                  <a:pos x="14" y="0"/>
                </a:cxn>
                <a:cxn ang="0">
                  <a:pos x="16" y="0"/>
                </a:cxn>
                <a:cxn ang="0">
                  <a:pos x="16" y="1"/>
                </a:cxn>
                <a:cxn ang="0">
                  <a:pos x="18" y="3"/>
                </a:cxn>
                <a:cxn ang="0">
                  <a:pos x="18" y="5"/>
                </a:cxn>
                <a:cxn ang="0">
                  <a:pos x="18" y="8"/>
                </a:cxn>
                <a:cxn ang="0">
                  <a:pos x="19" y="10"/>
                </a:cxn>
                <a:cxn ang="0">
                  <a:pos x="21" y="16"/>
                </a:cxn>
                <a:cxn ang="0">
                  <a:pos x="23" y="20"/>
                </a:cxn>
                <a:cxn ang="0">
                  <a:pos x="21" y="21"/>
                </a:cxn>
                <a:cxn ang="0">
                  <a:pos x="20" y="21"/>
                </a:cxn>
                <a:cxn ang="0">
                  <a:pos x="20" y="21"/>
                </a:cxn>
                <a:cxn ang="0">
                  <a:pos x="21" y="23"/>
                </a:cxn>
                <a:cxn ang="0">
                  <a:pos x="22" y="29"/>
                </a:cxn>
                <a:cxn ang="0">
                  <a:pos x="23" y="35"/>
                </a:cxn>
                <a:cxn ang="0">
                  <a:pos x="25" y="36"/>
                </a:cxn>
                <a:cxn ang="0">
                  <a:pos x="27" y="34"/>
                </a:cxn>
                <a:cxn ang="0">
                  <a:pos x="28" y="38"/>
                </a:cxn>
                <a:cxn ang="0">
                  <a:pos x="27" y="41"/>
                </a:cxn>
                <a:cxn ang="0">
                  <a:pos x="24" y="42"/>
                </a:cxn>
                <a:cxn ang="0">
                  <a:pos x="20" y="42"/>
                </a:cxn>
                <a:cxn ang="0">
                  <a:pos x="15" y="40"/>
                </a:cxn>
                <a:cxn ang="0">
                  <a:pos x="11" y="38"/>
                </a:cxn>
                <a:cxn ang="0">
                  <a:pos x="7" y="38"/>
                </a:cxn>
                <a:cxn ang="0">
                  <a:pos x="5" y="37"/>
                </a:cxn>
                <a:cxn ang="0">
                  <a:pos x="3" y="36"/>
                </a:cxn>
                <a:cxn ang="0">
                  <a:pos x="0" y="33"/>
                </a:cxn>
                <a:cxn ang="0">
                  <a:pos x="0" y="29"/>
                </a:cxn>
                <a:cxn ang="0">
                  <a:pos x="2" y="26"/>
                </a:cxn>
              </a:cxnLst>
              <a:rect l="0" t="0" r="r" b="b"/>
              <a:pathLst>
                <a:path w="28" h="42">
                  <a:moveTo>
                    <a:pt x="2" y="26"/>
                  </a:moveTo>
                  <a:lnTo>
                    <a:pt x="5" y="24"/>
                  </a:lnTo>
                  <a:lnTo>
                    <a:pt x="8" y="21"/>
                  </a:lnTo>
                  <a:lnTo>
                    <a:pt x="12" y="26"/>
                  </a:lnTo>
                  <a:lnTo>
                    <a:pt x="15" y="27"/>
                  </a:lnTo>
                  <a:lnTo>
                    <a:pt x="15" y="25"/>
                  </a:lnTo>
                  <a:lnTo>
                    <a:pt x="15" y="23"/>
                  </a:lnTo>
                  <a:lnTo>
                    <a:pt x="14" y="21"/>
                  </a:lnTo>
                  <a:lnTo>
                    <a:pt x="13" y="18"/>
                  </a:lnTo>
                  <a:lnTo>
                    <a:pt x="12" y="13"/>
                  </a:lnTo>
                  <a:lnTo>
                    <a:pt x="13" y="8"/>
                  </a:lnTo>
                  <a:lnTo>
                    <a:pt x="14" y="4"/>
                  </a:lnTo>
                  <a:lnTo>
                    <a:pt x="14" y="0"/>
                  </a:lnTo>
                  <a:lnTo>
                    <a:pt x="16" y="0"/>
                  </a:lnTo>
                  <a:lnTo>
                    <a:pt x="16" y="1"/>
                  </a:lnTo>
                  <a:lnTo>
                    <a:pt x="18" y="3"/>
                  </a:lnTo>
                  <a:lnTo>
                    <a:pt x="18" y="5"/>
                  </a:lnTo>
                  <a:lnTo>
                    <a:pt x="18" y="8"/>
                  </a:lnTo>
                  <a:lnTo>
                    <a:pt x="19" y="10"/>
                  </a:lnTo>
                  <a:lnTo>
                    <a:pt x="21" y="16"/>
                  </a:lnTo>
                  <a:lnTo>
                    <a:pt x="23" y="20"/>
                  </a:lnTo>
                  <a:lnTo>
                    <a:pt x="21" y="21"/>
                  </a:lnTo>
                  <a:lnTo>
                    <a:pt x="20" y="21"/>
                  </a:lnTo>
                  <a:lnTo>
                    <a:pt x="20" y="21"/>
                  </a:lnTo>
                  <a:lnTo>
                    <a:pt x="21" y="23"/>
                  </a:lnTo>
                  <a:lnTo>
                    <a:pt x="22" y="29"/>
                  </a:lnTo>
                  <a:lnTo>
                    <a:pt x="23" y="35"/>
                  </a:lnTo>
                  <a:lnTo>
                    <a:pt x="25" y="36"/>
                  </a:lnTo>
                  <a:lnTo>
                    <a:pt x="27" y="34"/>
                  </a:lnTo>
                  <a:lnTo>
                    <a:pt x="28" y="38"/>
                  </a:lnTo>
                  <a:lnTo>
                    <a:pt x="27" y="41"/>
                  </a:lnTo>
                  <a:lnTo>
                    <a:pt x="24" y="42"/>
                  </a:lnTo>
                  <a:lnTo>
                    <a:pt x="20" y="42"/>
                  </a:lnTo>
                  <a:lnTo>
                    <a:pt x="15" y="40"/>
                  </a:lnTo>
                  <a:lnTo>
                    <a:pt x="11" y="38"/>
                  </a:lnTo>
                  <a:lnTo>
                    <a:pt x="7" y="38"/>
                  </a:lnTo>
                  <a:lnTo>
                    <a:pt x="5" y="37"/>
                  </a:lnTo>
                  <a:lnTo>
                    <a:pt x="3" y="36"/>
                  </a:lnTo>
                  <a:lnTo>
                    <a:pt x="0" y="33"/>
                  </a:lnTo>
                  <a:lnTo>
                    <a:pt x="0" y="29"/>
                  </a:lnTo>
                  <a:lnTo>
                    <a:pt x="2" y="2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7" name="Freeform 714"/>
            <p:cNvSpPr>
              <a:spLocks/>
            </p:cNvSpPr>
            <p:nvPr/>
          </p:nvSpPr>
          <p:spPr bwMode="gray">
            <a:xfrm>
              <a:off x="3705225" y="5357813"/>
              <a:ext cx="4763" cy="4763"/>
            </a:xfrm>
            <a:custGeom>
              <a:avLst/>
              <a:gdLst/>
              <a:ahLst/>
              <a:cxnLst>
                <a:cxn ang="0">
                  <a:pos x="1" y="6"/>
                </a:cxn>
                <a:cxn ang="0">
                  <a:pos x="1" y="3"/>
                </a:cxn>
                <a:cxn ang="0">
                  <a:pos x="2" y="2"/>
                </a:cxn>
                <a:cxn ang="0">
                  <a:pos x="4" y="0"/>
                </a:cxn>
                <a:cxn ang="0">
                  <a:pos x="4" y="0"/>
                </a:cxn>
                <a:cxn ang="0">
                  <a:pos x="6" y="1"/>
                </a:cxn>
                <a:cxn ang="0">
                  <a:pos x="7" y="3"/>
                </a:cxn>
                <a:cxn ang="0">
                  <a:pos x="10" y="2"/>
                </a:cxn>
                <a:cxn ang="0">
                  <a:pos x="14" y="0"/>
                </a:cxn>
                <a:cxn ang="0">
                  <a:pos x="16" y="0"/>
                </a:cxn>
                <a:cxn ang="0">
                  <a:pos x="16" y="1"/>
                </a:cxn>
                <a:cxn ang="0">
                  <a:pos x="16" y="3"/>
                </a:cxn>
                <a:cxn ang="0">
                  <a:pos x="16" y="5"/>
                </a:cxn>
                <a:cxn ang="0">
                  <a:pos x="16" y="9"/>
                </a:cxn>
                <a:cxn ang="0">
                  <a:pos x="15" y="12"/>
                </a:cxn>
                <a:cxn ang="0">
                  <a:pos x="12" y="17"/>
                </a:cxn>
                <a:cxn ang="0">
                  <a:pos x="6" y="18"/>
                </a:cxn>
                <a:cxn ang="0">
                  <a:pos x="4" y="17"/>
                </a:cxn>
                <a:cxn ang="0">
                  <a:pos x="2" y="17"/>
                </a:cxn>
                <a:cxn ang="0">
                  <a:pos x="1" y="14"/>
                </a:cxn>
                <a:cxn ang="0">
                  <a:pos x="0" y="12"/>
                </a:cxn>
                <a:cxn ang="0">
                  <a:pos x="0" y="9"/>
                </a:cxn>
                <a:cxn ang="0">
                  <a:pos x="1" y="6"/>
                </a:cxn>
              </a:cxnLst>
              <a:rect l="0" t="0" r="r" b="b"/>
              <a:pathLst>
                <a:path w="16" h="18">
                  <a:moveTo>
                    <a:pt x="1" y="6"/>
                  </a:moveTo>
                  <a:lnTo>
                    <a:pt x="1" y="3"/>
                  </a:lnTo>
                  <a:lnTo>
                    <a:pt x="2" y="2"/>
                  </a:lnTo>
                  <a:lnTo>
                    <a:pt x="4" y="0"/>
                  </a:lnTo>
                  <a:lnTo>
                    <a:pt x="4" y="0"/>
                  </a:lnTo>
                  <a:lnTo>
                    <a:pt x="6" y="1"/>
                  </a:lnTo>
                  <a:lnTo>
                    <a:pt x="7" y="3"/>
                  </a:lnTo>
                  <a:lnTo>
                    <a:pt x="10" y="2"/>
                  </a:lnTo>
                  <a:lnTo>
                    <a:pt x="14" y="0"/>
                  </a:lnTo>
                  <a:lnTo>
                    <a:pt x="16" y="0"/>
                  </a:lnTo>
                  <a:lnTo>
                    <a:pt x="16" y="1"/>
                  </a:lnTo>
                  <a:lnTo>
                    <a:pt x="16" y="3"/>
                  </a:lnTo>
                  <a:lnTo>
                    <a:pt x="16" y="5"/>
                  </a:lnTo>
                  <a:lnTo>
                    <a:pt x="16" y="9"/>
                  </a:lnTo>
                  <a:lnTo>
                    <a:pt x="15" y="12"/>
                  </a:lnTo>
                  <a:lnTo>
                    <a:pt x="12" y="17"/>
                  </a:lnTo>
                  <a:lnTo>
                    <a:pt x="6" y="18"/>
                  </a:lnTo>
                  <a:lnTo>
                    <a:pt x="4" y="17"/>
                  </a:lnTo>
                  <a:lnTo>
                    <a:pt x="2" y="17"/>
                  </a:lnTo>
                  <a:lnTo>
                    <a:pt x="1" y="14"/>
                  </a:lnTo>
                  <a:lnTo>
                    <a:pt x="0" y="12"/>
                  </a:lnTo>
                  <a:lnTo>
                    <a:pt x="0" y="9"/>
                  </a:lnTo>
                  <a:lnTo>
                    <a:pt x="1"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8" name="Freeform 715"/>
            <p:cNvSpPr>
              <a:spLocks/>
            </p:cNvSpPr>
            <p:nvPr/>
          </p:nvSpPr>
          <p:spPr bwMode="gray">
            <a:xfrm>
              <a:off x="3705225" y="5357813"/>
              <a:ext cx="4763" cy="4763"/>
            </a:xfrm>
            <a:custGeom>
              <a:avLst/>
              <a:gdLst/>
              <a:ahLst/>
              <a:cxnLst>
                <a:cxn ang="0">
                  <a:pos x="1" y="6"/>
                </a:cxn>
                <a:cxn ang="0">
                  <a:pos x="1" y="3"/>
                </a:cxn>
                <a:cxn ang="0">
                  <a:pos x="2" y="2"/>
                </a:cxn>
                <a:cxn ang="0">
                  <a:pos x="4" y="0"/>
                </a:cxn>
                <a:cxn ang="0">
                  <a:pos x="4" y="0"/>
                </a:cxn>
                <a:cxn ang="0">
                  <a:pos x="6" y="1"/>
                </a:cxn>
                <a:cxn ang="0">
                  <a:pos x="7" y="3"/>
                </a:cxn>
                <a:cxn ang="0">
                  <a:pos x="10" y="2"/>
                </a:cxn>
                <a:cxn ang="0">
                  <a:pos x="14" y="0"/>
                </a:cxn>
                <a:cxn ang="0">
                  <a:pos x="16" y="0"/>
                </a:cxn>
                <a:cxn ang="0">
                  <a:pos x="16" y="1"/>
                </a:cxn>
                <a:cxn ang="0">
                  <a:pos x="16" y="3"/>
                </a:cxn>
                <a:cxn ang="0">
                  <a:pos x="16" y="5"/>
                </a:cxn>
                <a:cxn ang="0">
                  <a:pos x="16" y="9"/>
                </a:cxn>
                <a:cxn ang="0">
                  <a:pos x="15" y="12"/>
                </a:cxn>
                <a:cxn ang="0">
                  <a:pos x="12" y="17"/>
                </a:cxn>
                <a:cxn ang="0">
                  <a:pos x="6" y="18"/>
                </a:cxn>
                <a:cxn ang="0">
                  <a:pos x="4" y="17"/>
                </a:cxn>
                <a:cxn ang="0">
                  <a:pos x="2" y="17"/>
                </a:cxn>
                <a:cxn ang="0">
                  <a:pos x="1" y="14"/>
                </a:cxn>
                <a:cxn ang="0">
                  <a:pos x="0" y="12"/>
                </a:cxn>
                <a:cxn ang="0">
                  <a:pos x="0" y="9"/>
                </a:cxn>
                <a:cxn ang="0">
                  <a:pos x="1" y="6"/>
                </a:cxn>
              </a:cxnLst>
              <a:rect l="0" t="0" r="r" b="b"/>
              <a:pathLst>
                <a:path w="16" h="18">
                  <a:moveTo>
                    <a:pt x="1" y="6"/>
                  </a:moveTo>
                  <a:lnTo>
                    <a:pt x="1" y="3"/>
                  </a:lnTo>
                  <a:lnTo>
                    <a:pt x="2" y="2"/>
                  </a:lnTo>
                  <a:lnTo>
                    <a:pt x="4" y="0"/>
                  </a:lnTo>
                  <a:lnTo>
                    <a:pt x="4" y="0"/>
                  </a:lnTo>
                  <a:lnTo>
                    <a:pt x="6" y="1"/>
                  </a:lnTo>
                  <a:lnTo>
                    <a:pt x="7" y="3"/>
                  </a:lnTo>
                  <a:lnTo>
                    <a:pt x="10" y="2"/>
                  </a:lnTo>
                  <a:lnTo>
                    <a:pt x="14" y="0"/>
                  </a:lnTo>
                  <a:lnTo>
                    <a:pt x="16" y="0"/>
                  </a:lnTo>
                  <a:lnTo>
                    <a:pt x="16" y="1"/>
                  </a:lnTo>
                  <a:lnTo>
                    <a:pt x="16" y="3"/>
                  </a:lnTo>
                  <a:lnTo>
                    <a:pt x="16" y="5"/>
                  </a:lnTo>
                  <a:lnTo>
                    <a:pt x="16" y="9"/>
                  </a:lnTo>
                  <a:lnTo>
                    <a:pt x="15" y="12"/>
                  </a:lnTo>
                  <a:lnTo>
                    <a:pt x="12" y="17"/>
                  </a:lnTo>
                  <a:lnTo>
                    <a:pt x="6" y="18"/>
                  </a:lnTo>
                  <a:lnTo>
                    <a:pt x="4" y="17"/>
                  </a:lnTo>
                  <a:lnTo>
                    <a:pt x="2" y="17"/>
                  </a:lnTo>
                  <a:lnTo>
                    <a:pt x="1" y="14"/>
                  </a:lnTo>
                  <a:lnTo>
                    <a:pt x="0" y="12"/>
                  </a:lnTo>
                  <a:lnTo>
                    <a:pt x="0" y="9"/>
                  </a:lnTo>
                  <a:lnTo>
                    <a:pt x="1"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699" name="Freeform 716"/>
            <p:cNvSpPr>
              <a:spLocks/>
            </p:cNvSpPr>
            <p:nvPr/>
          </p:nvSpPr>
          <p:spPr bwMode="gray">
            <a:xfrm>
              <a:off x="3708400" y="5364163"/>
              <a:ext cx="17463" cy="33338"/>
            </a:xfrm>
            <a:custGeom>
              <a:avLst/>
              <a:gdLst/>
              <a:ahLst/>
              <a:cxnLst>
                <a:cxn ang="0">
                  <a:pos x="22" y="10"/>
                </a:cxn>
                <a:cxn ang="0">
                  <a:pos x="26" y="8"/>
                </a:cxn>
                <a:cxn ang="0">
                  <a:pos x="27" y="7"/>
                </a:cxn>
                <a:cxn ang="0">
                  <a:pos x="35" y="0"/>
                </a:cxn>
                <a:cxn ang="0">
                  <a:pos x="43" y="1"/>
                </a:cxn>
                <a:cxn ang="0">
                  <a:pos x="48" y="6"/>
                </a:cxn>
                <a:cxn ang="0">
                  <a:pos x="48" y="15"/>
                </a:cxn>
                <a:cxn ang="0">
                  <a:pos x="51" y="21"/>
                </a:cxn>
                <a:cxn ang="0">
                  <a:pos x="52" y="34"/>
                </a:cxn>
                <a:cxn ang="0">
                  <a:pos x="52" y="47"/>
                </a:cxn>
                <a:cxn ang="0">
                  <a:pos x="48" y="62"/>
                </a:cxn>
                <a:cxn ang="0">
                  <a:pos x="47" y="72"/>
                </a:cxn>
                <a:cxn ang="0">
                  <a:pos x="45" y="80"/>
                </a:cxn>
                <a:cxn ang="0">
                  <a:pos x="54" y="75"/>
                </a:cxn>
                <a:cxn ang="0">
                  <a:pos x="53" y="81"/>
                </a:cxn>
                <a:cxn ang="0">
                  <a:pos x="52" y="88"/>
                </a:cxn>
                <a:cxn ang="0">
                  <a:pos x="49" y="99"/>
                </a:cxn>
                <a:cxn ang="0">
                  <a:pos x="38" y="105"/>
                </a:cxn>
                <a:cxn ang="0">
                  <a:pos x="31" y="103"/>
                </a:cxn>
                <a:cxn ang="0">
                  <a:pos x="31" y="97"/>
                </a:cxn>
                <a:cxn ang="0">
                  <a:pos x="34" y="88"/>
                </a:cxn>
                <a:cxn ang="0">
                  <a:pos x="35" y="85"/>
                </a:cxn>
                <a:cxn ang="0">
                  <a:pos x="30" y="85"/>
                </a:cxn>
                <a:cxn ang="0">
                  <a:pos x="31" y="78"/>
                </a:cxn>
                <a:cxn ang="0">
                  <a:pos x="37" y="72"/>
                </a:cxn>
                <a:cxn ang="0">
                  <a:pos x="28" y="66"/>
                </a:cxn>
                <a:cxn ang="0">
                  <a:pos x="24" y="64"/>
                </a:cxn>
                <a:cxn ang="0">
                  <a:pos x="23" y="69"/>
                </a:cxn>
                <a:cxn ang="0">
                  <a:pos x="27" y="73"/>
                </a:cxn>
                <a:cxn ang="0">
                  <a:pos x="26" y="82"/>
                </a:cxn>
                <a:cxn ang="0">
                  <a:pos x="24" y="87"/>
                </a:cxn>
                <a:cxn ang="0">
                  <a:pos x="23" y="93"/>
                </a:cxn>
                <a:cxn ang="0">
                  <a:pos x="19" y="91"/>
                </a:cxn>
                <a:cxn ang="0">
                  <a:pos x="14" y="82"/>
                </a:cxn>
                <a:cxn ang="0">
                  <a:pos x="6" y="57"/>
                </a:cxn>
                <a:cxn ang="0">
                  <a:pos x="2" y="54"/>
                </a:cxn>
                <a:cxn ang="0">
                  <a:pos x="3" y="45"/>
                </a:cxn>
                <a:cxn ang="0">
                  <a:pos x="13" y="58"/>
                </a:cxn>
                <a:cxn ang="0">
                  <a:pos x="13" y="54"/>
                </a:cxn>
                <a:cxn ang="0">
                  <a:pos x="8" y="46"/>
                </a:cxn>
                <a:cxn ang="0">
                  <a:pos x="12" y="45"/>
                </a:cxn>
                <a:cxn ang="0">
                  <a:pos x="15" y="49"/>
                </a:cxn>
                <a:cxn ang="0">
                  <a:pos x="22" y="41"/>
                </a:cxn>
                <a:cxn ang="0">
                  <a:pos x="29" y="50"/>
                </a:cxn>
                <a:cxn ang="0">
                  <a:pos x="30" y="49"/>
                </a:cxn>
                <a:cxn ang="0">
                  <a:pos x="32" y="39"/>
                </a:cxn>
                <a:cxn ang="0">
                  <a:pos x="35" y="30"/>
                </a:cxn>
                <a:cxn ang="0">
                  <a:pos x="28" y="21"/>
                </a:cxn>
                <a:cxn ang="0">
                  <a:pos x="30" y="23"/>
                </a:cxn>
                <a:cxn ang="0">
                  <a:pos x="29" y="20"/>
                </a:cxn>
                <a:cxn ang="0">
                  <a:pos x="26" y="21"/>
                </a:cxn>
                <a:cxn ang="0">
                  <a:pos x="28" y="14"/>
                </a:cxn>
                <a:cxn ang="0">
                  <a:pos x="24" y="13"/>
                </a:cxn>
              </a:cxnLst>
              <a:rect l="0" t="0" r="r" b="b"/>
              <a:pathLst>
                <a:path w="55" h="105">
                  <a:moveTo>
                    <a:pt x="24" y="13"/>
                  </a:moveTo>
                  <a:lnTo>
                    <a:pt x="23" y="12"/>
                  </a:lnTo>
                  <a:lnTo>
                    <a:pt x="22" y="10"/>
                  </a:lnTo>
                  <a:lnTo>
                    <a:pt x="22" y="8"/>
                  </a:lnTo>
                  <a:lnTo>
                    <a:pt x="23" y="7"/>
                  </a:lnTo>
                  <a:lnTo>
                    <a:pt x="26" y="8"/>
                  </a:lnTo>
                  <a:lnTo>
                    <a:pt x="27" y="9"/>
                  </a:lnTo>
                  <a:lnTo>
                    <a:pt x="27" y="9"/>
                  </a:lnTo>
                  <a:lnTo>
                    <a:pt x="27" y="7"/>
                  </a:lnTo>
                  <a:lnTo>
                    <a:pt x="28" y="5"/>
                  </a:lnTo>
                  <a:lnTo>
                    <a:pt x="31" y="2"/>
                  </a:lnTo>
                  <a:lnTo>
                    <a:pt x="35" y="0"/>
                  </a:lnTo>
                  <a:lnTo>
                    <a:pt x="37" y="0"/>
                  </a:lnTo>
                  <a:lnTo>
                    <a:pt x="39" y="0"/>
                  </a:lnTo>
                  <a:lnTo>
                    <a:pt x="43" y="1"/>
                  </a:lnTo>
                  <a:lnTo>
                    <a:pt x="44" y="2"/>
                  </a:lnTo>
                  <a:lnTo>
                    <a:pt x="46" y="2"/>
                  </a:lnTo>
                  <a:lnTo>
                    <a:pt x="48" y="6"/>
                  </a:lnTo>
                  <a:lnTo>
                    <a:pt x="49" y="8"/>
                  </a:lnTo>
                  <a:lnTo>
                    <a:pt x="48" y="12"/>
                  </a:lnTo>
                  <a:lnTo>
                    <a:pt x="48" y="15"/>
                  </a:lnTo>
                  <a:lnTo>
                    <a:pt x="51" y="16"/>
                  </a:lnTo>
                  <a:lnTo>
                    <a:pt x="52" y="18"/>
                  </a:lnTo>
                  <a:lnTo>
                    <a:pt x="51" y="21"/>
                  </a:lnTo>
                  <a:lnTo>
                    <a:pt x="51" y="23"/>
                  </a:lnTo>
                  <a:lnTo>
                    <a:pt x="51" y="29"/>
                  </a:lnTo>
                  <a:lnTo>
                    <a:pt x="52" y="34"/>
                  </a:lnTo>
                  <a:lnTo>
                    <a:pt x="52" y="38"/>
                  </a:lnTo>
                  <a:lnTo>
                    <a:pt x="53" y="41"/>
                  </a:lnTo>
                  <a:lnTo>
                    <a:pt x="52" y="47"/>
                  </a:lnTo>
                  <a:lnTo>
                    <a:pt x="52" y="54"/>
                  </a:lnTo>
                  <a:lnTo>
                    <a:pt x="51" y="58"/>
                  </a:lnTo>
                  <a:lnTo>
                    <a:pt x="48" y="62"/>
                  </a:lnTo>
                  <a:lnTo>
                    <a:pt x="49" y="66"/>
                  </a:lnTo>
                  <a:lnTo>
                    <a:pt x="48" y="70"/>
                  </a:lnTo>
                  <a:lnTo>
                    <a:pt x="47" y="72"/>
                  </a:lnTo>
                  <a:lnTo>
                    <a:pt x="46" y="74"/>
                  </a:lnTo>
                  <a:lnTo>
                    <a:pt x="45" y="77"/>
                  </a:lnTo>
                  <a:lnTo>
                    <a:pt x="45" y="80"/>
                  </a:lnTo>
                  <a:lnTo>
                    <a:pt x="48" y="77"/>
                  </a:lnTo>
                  <a:lnTo>
                    <a:pt x="52" y="73"/>
                  </a:lnTo>
                  <a:lnTo>
                    <a:pt x="54" y="75"/>
                  </a:lnTo>
                  <a:lnTo>
                    <a:pt x="55" y="78"/>
                  </a:lnTo>
                  <a:lnTo>
                    <a:pt x="55" y="80"/>
                  </a:lnTo>
                  <a:lnTo>
                    <a:pt x="53" y="81"/>
                  </a:lnTo>
                  <a:lnTo>
                    <a:pt x="52" y="83"/>
                  </a:lnTo>
                  <a:lnTo>
                    <a:pt x="52" y="86"/>
                  </a:lnTo>
                  <a:lnTo>
                    <a:pt x="52" y="88"/>
                  </a:lnTo>
                  <a:lnTo>
                    <a:pt x="53" y="90"/>
                  </a:lnTo>
                  <a:lnTo>
                    <a:pt x="52" y="96"/>
                  </a:lnTo>
                  <a:lnTo>
                    <a:pt x="49" y="99"/>
                  </a:lnTo>
                  <a:lnTo>
                    <a:pt x="46" y="103"/>
                  </a:lnTo>
                  <a:lnTo>
                    <a:pt x="42" y="105"/>
                  </a:lnTo>
                  <a:lnTo>
                    <a:pt x="38" y="105"/>
                  </a:lnTo>
                  <a:lnTo>
                    <a:pt x="36" y="105"/>
                  </a:lnTo>
                  <a:lnTo>
                    <a:pt x="34" y="104"/>
                  </a:lnTo>
                  <a:lnTo>
                    <a:pt x="31" y="103"/>
                  </a:lnTo>
                  <a:lnTo>
                    <a:pt x="31" y="102"/>
                  </a:lnTo>
                  <a:lnTo>
                    <a:pt x="32" y="99"/>
                  </a:lnTo>
                  <a:lnTo>
                    <a:pt x="31" y="97"/>
                  </a:lnTo>
                  <a:lnTo>
                    <a:pt x="29" y="94"/>
                  </a:lnTo>
                  <a:lnTo>
                    <a:pt x="31" y="90"/>
                  </a:lnTo>
                  <a:lnTo>
                    <a:pt x="34" y="88"/>
                  </a:lnTo>
                  <a:lnTo>
                    <a:pt x="34" y="87"/>
                  </a:lnTo>
                  <a:lnTo>
                    <a:pt x="35" y="85"/>
                  </a:lnTo>
                  <a:lnTo>
                    <a:pt x="35" y="85"/>
                  </a:lnTo>
                  <a:lnTo>
                    <a:pt x="32" y="85"/>
                  </a:lnTo>
                  <a:lnTo>
                    <a:pt x="30" y="85"/>
                  </a:lnTo>
                  <a:lnTo>
                    <a:pt x="30" y="85"/>
                  </a:lnTo>
                  <a:lnTo>
                    <a:pt x="30" y="83"/>
                  </a:lnTo>
                  <a:lnTo>
                    <a:pt x="30" y="81"/>
                  </a:lnTo>
                  <a:lnTo>
                    <a:pt x="31" y="78"/>
                  </a:lnTo>
                  <a:lnTo>
                    <a:pt x="31" y="74"/>
                  </a:lnTo>
                  <a:lnTo>
                    <a:pt x="35" y="73"/>
                  </a:lnTo>
                  <a:lnTo>
                    <a:pt x="37" y="72"/>
                  </a:lnTo>
                  <a:lnTo>
                    <a:pt x="35" y="70"/>
                  </a:lnTo>
                  <a:lnTo>
                    <a:pt x="31" y="69"/>
                  </a:lnTo>
                  <a:lnTo>
                    <a:pt x="28" y="66"/>
                  </a:lnTo>
                  <a:lnTo>
                    <a:pt x="27" y="64"/>
                  </a:lnTo>
                  <a:lnTo>
                    <a:pt x="24" y="63"/>
                  </a:lnTo>
                  <a:lnTo>
                    <a:pt x="24" y="64"/>
                  </a:lnTo>
                  <a:lnTo>
                    <a:pt x="23" y="64"/>
                  </a:lnTo>
                  <a:lnTo>
                    <a:pt x="23" y="66"/>
                  </a:lnTo>
                  <a:lnTo>
                    <a:pt x="23" y="69"/>
                  </a:lnTo>
                  <a:lnTo>
                    <a:pt x="23" y="71"/>
                  </a:lnTo>
                  <a:lnTo>
                    <a:pt x="26" y="72"/>
                  </a:lnTo>
                  <a:lnTo>
                    <a:pt x="27" y="73"/>
                  </a:lnTo>
                  <a:lnTo>
                    <a:pt x="26" y="77"/>
                  </a:lnTo>
                  <a:lnTo>
                    <a:pt x="24" y="81"/>
                  </a:lnTo>
                  <a:lnTo>
                    <a:pt x="26" y="82"/>
                  </a:lnTo>
                  <a:lnTo>
                    <a:pt x="27" y="85"/>
                  </a:lnTo>
                  <a:lnTo>
                    <a:pt x="26" y="86"/>
                  </a:lnTo>
                  <a:lnTo>
                    <a:pt x="24" y="87"/>
                  </a:lnTo>
                  <a:lnTo>
                    <a:pt x="23" y="88"/>
                  </a:lnTo>
                  <a:lnTo>
                    <a:pt x="23" y="91"/>
                  </a:lnTo>
                  <a:lnTo>
                    <a:pt x="23" y="93"/>
                  </a:lnTo>
                  <a:lnTo>
                    <a:pt x="22" y="93"/>
                  </a:lnTo>
                  <a:lnTo>
                    <a:pt x="21" y="93"/>
                  </a:lnTo>
                  <a:lnTo>
                    <a:pt x="19" y="91"/>
                  </a:lnTo>
                  <a:lnTo>
                    <a:pt x="18" y="88"/>
                  </a:lnTo>
                  <a:lnTo>
                    <a:pt x="15" y="86"/>
                  </a:lnTo>
                  <a:lnTo>
                    <a:pt x="14" y="82"/>
                  </a:lnTo>
                  <a:lnTo>
                    <a:pt x="14" y="79"/>
                  </a:lnTo>
                  <a:lnTo>
                    <a:pt x="10" y="69"/>
                  </a:lnTo>
                  <a:lnTo>
                    <a:pt x="6" y="57"/>
                  </a:lnTo>
                  <a:lnTo>
                    <a:pt x="4" y="57"/>
                  </a:lnTo>
                  <a:lnTo>
                    <a:pt x="2" y="57"/>
                  </a:lnTo>
                  <a:lnTo>
                    <a:pt x="2" y="54"/>
                  </a:lnTo>
                  <a:lnTo>
                    <a:pt x="0" y="50"/>
                  </a:lnTo>
                  <a:lnTo>
                    <a:pt x="2" y="48"/>
                  </a:lnTo>
                  <a:lnTo>
                    <a:pt x="3" y="45"/>
                  </a:lnTo>
                  <a:lnTo>
                    <a:pt x="8" y="50"/>
                  </a:lnTo>
                  <a:lnTo>
                    <a:pt x="12" y="58"/>
                  </a:lnTo>
                  <a:lnTo>
                    <a:pt x="13" y="58"/>
                  </a:lnTo>
                  <a:lnTo>
                    <a:pt x="14" y="57"/>
                  </a:lnTo>
                  <a:lnTo>
                    <a:pt x="13" y="56"/>
                  </a:lnTo>
                  <a:lnTo>
                    <a:pt x="13" y="54"/>
                  </a:lnTo>
                  <a:lnTo>
                    <a:pt x="11" y="50"/>
                  </a:lnTo>
                  <a:lnTo>
                    <a:pt x="10" y="49"/>
                  </a:lnTo>
                  <a:lnTo>
                    <a:pt x="8" y="46"/>
                  </a:lnTo>
                  <a:lnTo>
                    <a:pt x="8" y="43"/>
                  </a:lnTo>
                  <a:lnTo>
                    <a:pt x="8" y="42"/>
                  </a:lnTo>
                  <a:lnTo>
                    <a:pt x="12" y="45"/>
                  </a:lnTo>
                  <a:lnTo>
                    <a:pt x="13" y="48"/>
                  </a:lnTo>
                  <a:lnTo>
                    <a:pt x="14" y="49"/>
                  </a:lnTo>
                  <a:lnTo>
                    <a:pt x="15" y="49"/>
                  </a:lnTo>
                  <a:lnTo>
                    <a:pt x="16" y="46"/>
                  </a:lnTo>
                  <a:lnTo>
                    <a:pt x="20" y="42"/>
                  </a:lnTo>
                  <a:lnTo>
                    <a:pt x="22" y="41"/>
                  </a:lnTo>
                  <a:lnTo>
                    <a:pt x="26" y="46"/>
                  </a:lnTo>
                  <a:lnTo>
                    <a:pt x="29" y="49"/>
                  </a:lnTo>
                  <a:lnTo>
                    <a:pt x="29" y="50"/>
                  </a:lnTo>
                  <a:lnTo>
                    <a:pt x="30" y="50"/>
                  </a:lnTo>
                  <a:lnTo>
                    <a:pt x="30" y="50"/>
                  </a:lnTo>
                  <a:lnTo>
                    <a:pt x="30" y="49"/>
                  </a:lnTo>
                  <a:lnTo>
                    <a:pt x="31" y="47"/>
                  </a:lnTo>
                  <a:lnTo>
                    <a:pt x="31" y="45"/>
                  </a:lnTo>
                  <a:lnTo>
                    <a:pt x="32" y="39"/>
                  </a:lnTo>
                  <a:lnTo>
                    <a:pt x="34" y="33"/>
                  </a:lnTo>
                  <a:lnTo>
                    <a:pt x="35" y="31"/>
                  </a:lnTo>
                  <a:lnTo>
                    <a:pt x="35" y="30"/>
                  </a:lnTo>
                  <a:lnTo>
                    <a:pt x="34" y="30"/>
                  </a:lnTo>
                  <a:lnTo>
                    <a:pt x="32" y="28"/>
                  </a:lnTo>
                  <a:lnTo>
                    <a:pt x="28" y="21"/>
                  </a:lnTo>
                  <a:lnTo>
                    <a:pt x="28" y="21"/>
                  </a:lnTo>
                  <a:lnTo>
                    <a:pt x="29" y="22"/>
                  </a:lnTo>
                  <a:lnTo>
                    <a:pt x="30" y="23"/>
                  </a:lnTo>
                  <a:lnTo>
                    <a:pt x="30" y="22"/>
                  </a:lnTo>
                  <a:lnTo>
                    <a:pt x="30" y="20"/>
                  </a:lnTo>
                  <a:lnTo>
                    <a:pt x="29" y="20"/>
                  </a:lnTo>
                  <a:lnTo>
                    <a:pt x="29" y="21"/>
                  </a:lnTo>
                  <a:lnTo>
                    <a:pt x="27" y="21"/>
                  </a:lnTo>
                  <a:lnTo>
                    <a:pt x="26" y="21"/>
                  </a:lnTo>
                  <a:lnTo>
                    <a:pt x="26" y="18"/>
                  </a:lnTo>
                  <a:lnTo>
                    <a:pt x="26" y="16"/>
                  </a:lnTo>
                  <a:lnTo>
                    <a:pt x="28" y="14"/>
                  </a:lnTo>
                  <a:lnTo>
                    <a:pt x="29" y="13"/>
                  </a:lnTo>
                  <a:lnTo>
                    <a:pt x="29" y="12"/>
                  </a:lnTo>
                  <a:lnTo>
                    <a:pt x="24" y="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0" name="Freeform 717"/>
            <p:cNvSpPr>
              <a:spLocks/>
            </p:cNvSpPr>
            <p:nvPr/>
          </p:nvSpPr>
          <p:spPr bwMode="gray">
            <a:xfrm>
              <a:off x="3708400" y="5364163"/>
              <a:ext cx="17463" cy="33338"/>
            </a:xfrm>
            <a:custGeom>
              <a:avLst/>
              <a:gdLst/>
              <a:ahLst/>
              <a:cxnLst>
                <a:cxn ang="0">
                  <a:pos x="22" y="10"/>
                </a:cxn>
                <a:cxn ang="0">
                  <a:pos x="26" y="8"/>
                </a:cxn>
                <a:cxn ang="0">
                  <a:pos x="27" y="7"/>
                </a:cxn>
                <a:cxn ang="0">
                  <a:pos x="35" y="0"/>
                </a:cxn>
                <a:cxn ang="0">
                  <a:pos x="43" y="1"/>
                </a:cxn>
                <a:cxn ang="0">
                  <a:pos x="48" y="6"/>
                </a:cxn>
                <a:cxn ang="0">
                  <a:pos x="48" y="15"/>
                </a:cxn>
                <a:cxn ang="0">
                  <a:pos x="51" y="21"/>
                </a:cxn>
                <a:cxn ang="0">
                  <a:pos x="52" y="34"/>
                </a:cxn>
                <a:cxn ang="0">
                  <a:pos x="52" y="47"/>
                </a:cxn>
                <a:cxn ang="0">
                  <a:pos x="48" y="62"/>
                </a:cxn>
                <a:cxn ang="0">
                  <a:pos x="47" y="72"/>
                </a:cxn>
                <a:cxn ang="0">
                  <a:pos x="45" y="80"/>
                </a:cxn>
                <a:cxn ang="0">
                  <a:pos x="54" y="75"/>
                </a:cxn>
                <a:cxn ang="0">
                  <a:pos x="53" y="81"/>
                </a:cxn>
                <a:cxn ang="0">
                  <a:pos x="52" y="88"/>
                </a:cxn>
                <a:cxn ang="0">
                  <a:pos x="49" y="99"/>
                </a:cxn>
                <a:cxn ang="0">
                  <a:pos x="38" y="105"/>
                </a:cxn>
                <a:cxn ang="0">
                  <a:pos x="31" y="103"/>
                </a:cxn>
                <a:cxn ang="0">
                  <a:pos x="31" y="97"/>
                </a:cxn>
                <a:cxn ang="0">
                  <a:pos x="34" y="88"/>
                </a:cxn>
                <a:cxn ang="0">
                  <a:pos x="35" y="85"/>
                </a:cxn>
                <a:cxn ang="0">
                  <a:pos x="30" y="85"/>
                </a:cxn>
                <a:cxn ang="0">
                  <a:pos x="31" y="78"/>
                </a:cxn>
                <a:cxn ang="0">
                  <a:pos x="37" y="72"/>
                </a:cxn>
                <a:cxn ang="0">
                  <a:pos x="28" y="66"/>
                </a:cxn>
                <a:cxn ang="0">
                  <a:pos x="24" y="64"/>
                </a:cxn>
                <a:cxn ang="0">
                  <a:pos x="23" y="69"/>
                </a:cxn>
                <a:cxn ang="0">
                  <a:pos x="27" y="73"/>
                </a:cxn>
                <a:cxn ang="0">
                  <a:pos x="26" y="82"/>
                </a:cxn>
                <a:cxn ang="0">
                  <a:pos x="24" y="87"/>
                </a:cxn>
                <a:cxn ang="0">
                  <a:pos x="23" y="93"/>
                </a:cxn>
                <a:cxn ang="0">
                  <a:pos x="19" y="91"/>
                </a:cxn>
                <a:cxn ang="0">
                  <a:pos x="14" y="82"/>
                </a:cxn>
                <a:cxn ang="0">
                  <a:pos x="6" y="57"/>
                </a:cxn>
                <a:cxn ang="0">
                  <a:pos x="2" y="54"/>
                </a:cxn>
                <a:cxn ang="0">
                  <a:pos x="3" y="45"/>
                </a:cxn>
                <a:cxn ang="0">
                  <a:pos x="13" y="58"/>
                </a:cxn>
                <a:cxn ang="0">
                  <a:pos x="13" y="54"/>
                </a:cxn>
                <a:cxn ang="0">
                  <a:pos x="8" y="46"/>
                </a:cxn>
                <a:cxn ang="0">
                  <a:pos x="12" y="45"/>
                </a:cxn>
                <a:cxn ang="0">
                  <a:pos x="15" y="49"/>
                </a:cxn>
                <a:cxn ang="0">
                  <a:pos x="22" y="41"/>
                </a:cxn>
                <a:cxn ang="0">
                  <a:pos x="29" y="50"/>
                </a:cxn>
                <a:cxn ang="0">
                  <a:pos x="30" y="49"/>
                </a:cxn>
                <a:cxn ang="0">
                  <a:pos x="32" y="39"/>
                </a:cxn>
                <a:cxn ang="0">
                  <a:pos x="35" y="30"/>
                </a:cxn>
                <a:cxn ang="0">
                  <a:pos x="28" y="21"/>
                </a:cxn>
                <a:cxn ang="0">
                  <a:pos x="30" y="23"/>
                </a:cxn>
                <a:cxn ang="0">
                  <a:pos x="29" y="20"/>
                </a:cxn>
                <a:cxn ang="0">
                  <a:pos x="26" y="21"/>
                </a:cxn>
                <a:cxn ang="0">
                  <a:pos x="28" y="14"/>
                </a:cxn>
                <a:cxn ang="0">
                  <a:pos x="24" y="13"/>
                </a:cxn>
              </a:cxnLst>
              <a:rect l="0" t="0" r="r" b="b"/>
              <a:pathLst>
                <a:path w="55" h="105">
                  <a:moveTo>
                    <a:pt x="24" y="13"/>
                  </a:moveTo>
                  <a:lnTo>
                    <a:pt x="23" y="12"/>
                  </a:lnTo>
                  <a:lnTo>
                    <a:pt x="22" y="10"/>
                  </a:lnTo>
                  <a:lnTo>
                    <a:pt x="22" y="8"/>
                  </a:lnTo>
                  <a:lnTo>
                    <a:pt x="23" y="7"/>
                  </a:lnTo>
                  <a:lnTo>
                    <a:pt x="26" y="8"/>
                  </a:lnTo>
                  <a:lnTo>
                    <a:pt x="27" y="9"/>
                  </a:lnTo>
                  <a:lnTo>
                    <a:pt x="27" y="9"/>
                  </a:lnTo>
                  <a:lnTo>
                    <a:pt x="27" y="7"/>
                  </a:lnTo>
                  <a:lnTo>
                    <a:pt x="28" y="5"/>
                  </a:lnTo>
                  <a:lnTo>
                    <a:pt x="31" y="2"/>
                  </a:lnTo>
                  <a:lnTo>
                    <a:pt x="35" y="0"/>
                  </a:lnTo>
                  <a:lnTo>
                    <a:pt x="37" y="0"/>
                  </a:lnTo>
                  <a:lnTo>
                    <a:pt x="39" y="0"/>
                  </a:lnTo>
                  <a:lnTo>
                    <a:pt x="43" y="1"/>
                  </a:lnTo>
                  <a:lnTo>
                    <a:pt x="44" y="2"/>
                  </a:lnTo>
                  <a:lnTo>
                    <a:pt x="46" y="2"/>
                  </a:lnTo>
                  <a:lnTo>
                    <a:pt x="48" y="6"/>
                  </a:lnTo>
                  <a:lnTo>
                    <a:pt x="49" y="8"/>
                  </a:lnTo>
                  <a:lnTo>
                    <a:pt x="48" y="12"/>
                  </a:lnTo>
                  <a:lnTo>
                    <a:pt x="48" y="15"/>
                  </a:lnTo>
                  <a:lnTo>
                    <a:pt x="51" y="16"/>
                  </a:lnTo>
                  <a:lnTo>
                    <a:pt x="52" y="18"/>
                  </a:lnTo>
                  <a:lnTo>
                    <a:pt x="51" y="21"/>
                  </a:lnTo>
                  <a:lnTo>
                    <a:pt x="51" y="23"/>
                  </a:lnTo>
                  <a:lnTo>
                    <a:pt x="51" y="29"/>
                  </a:lnTo>
                  <a:lnTo>
                    <a:pt x="52" y="34"/>
                  </a:lnTo>
                  <a:lnTo>
                    <a:pt x="52" y="38"/>
                  </a:lnTo>
                  <a:lnTo>
                    <a:pt x="53" y="41"/>
                  </a:lnTo>
                  <a:lnTo>
                    <a:pt x="52" y="47"/>
                  </a:lnTo>
                  <a:lnTo>
                    <a:pt x="52" y="54"/>
                  </a:lnTo>
                  <a:lnTo>
                    <a:pt x="51" y="58"/>
                  </a:lnTo>
                  <a:lnTo>
                    <a:pt x="48" y="62"/>
                  </a:lnTo>
                  <a:lnTo>
                    <a:pt x="49" y="66"/>
                  </a:lnTo>
                  <a:lnTo>
                    <a:pt x="48" y="70"/>
                  </a:lnTo>
                  <a:lnTo>
                    <a:pt x="47" y="72"/>
                  </a:lnTo>
                  <a:lnTo>
                    <a:pt x="46" y="74"/>
                  </a:lnTo>
                  <a:lnTo>
                    <a:pt x="45" y="77"/>
                  </a:lnTo>
                  <a:lnTo>
                    <a:pt x="45" y="80"/>
                  </a:lnTo>
                  <a:lnTo>
                    <a:pt x="48" y="77"/>
                  </a:lnTo>
                  <a:lnTo>
                    <a:pt x="52" y="73"/>
                  </a:lnTo>
                  <a:lnTo>
                    <a:pt x="54" y="75"/>
                  </a:lnTo>
                  <a:lnTo>
                    <a:pt x="55" y="78"/>
                  </a:lnTo>
                  <a:lnTo>
                    <a:pt x="55" y="80"/>
                  </a:lnTo>
                  <a:lnTo>
                    <a:pt x="53" y="81"/>
                  </a:lnTo>
                  <a:lnTo>
                    <a:pt x="52" y="83"/>
                  </a:lnTo>
                  <a:lnTo>
                    <a:pt x="52" y="86"/>
                  </a:lnTo>
                  <a:lnTo>
                    <a:pt x="52" y="88"/>
                  </a:lnTo>
                  <a:lnTo>
                    <a:pt x="53" y="90"/>
                  </a:lnTo>
                  <a:lnTo>
                    <a:pt x="52" y="96"/>
                  </a:lnTo>
                  <a:lnTo>
                    <a:pt x="49" y="99"/>
                  </a:lnTo>
                  <a:lnTo>
                    <a:pt x="46" y="103"/>
                  </a:lnTo>
                  <a:lnTo>
                    <a:pt x="42" y="105"/>
                  </a:lnTo>
                  <a:lnTo>
                    <a:pt x="38" y="105"/>
                  </a:lnTo>
                  <a:lnTo>
                    <a:pt x="36" y="105"/>
                  </a:lnTo>
                  <a:lnTo>
                    <a:pt x="34" y="104"/>
                  </a:lnTo>
                  <a:lnTo>
                    <a:pt x="31" y="103"/>
                  </a:lnTo>
                  <a:lnTo>
                    <a:pt x="31" y="102"/>
                  </a:lnTo>
                  <a:lnTo>
                    <a:pt x="32" y="99"/>
                  </a:lnTo>
                  <a:lnTo>
                    <a:pt x="31" y="97"/>
                  </a:lnTo>
                  <a:lnTo>
                    <a:pt x="29" y="94"/>
                  </a:lnTo>
                  <a:lnTo>
                    <a:pt x="31" y="90"/>
                  </a:lnTo>
                  <a:lnTo>
                    <a:pt x="34" y="88"/>
                  </a:lnTo>
                  <a:lnTo>
                    <a:pt x="34" y="87"/>
                  </a:lnTo>
                  <a:lnTo>
                    <a:pt x="35" y="85"/>
                  </a:lnTo>
                  <a:lnTo>
                    <a:pt x="35" y="85"/>
                  </a:lnTo>
                  <a:lnTo>
                    <a:pt x="32" y="85"/>
                  </a:lnTo>
                  <a:lnTo>
                    <a:pt x="30" y="85"/>
                  </a:lnTo>
                  <a:lnTo>
                    <a:pt x="30" y="85"/>
                  </a:lnTo>
                  <a:lnTo>
                    <a:pt x="30" y="83"/>
                  </a:lnTo>
                  <a:lnTo>
                    <a:pt x="30" y="81"/>
                  </a:lnTo>
                  <a:lnTo>
                    <a:pt x="31" y="78"/>
                  </a:lnTo>
                  <a:lnTo>
                    <a:pt x="31" y="74"/>
                  </a:lnTo>
                  <a:lnTo>
                    <a:pt x="35" y="73"/>
                  </a:lnTo>
                  <a:lnTo>
                    <a:pt x="37" y="72"/>
                  </a:lnTo>
                  <a:lnTo>
                    <a:pt x="35" y="70"/>
                  </a:lnTo>
                  <a:lnTo>
                    <a:pt x="31" y="69"/>
                  </a:lnTo>
                  <a:lnTo>
                    <a:pt x="28" y="66"/>
                  </a:lnTo>
                  <a:lnTo>
                    <a:pt x="27" y="64"/>
                  </a:lnTo>
                  <a:lnTo>
                    <a:pt x="24" y="63"/>
                  </a:lnTo>
                  <a:lnTo>
                    <a:pt x="24" y="64"/>
                  </a:lnTo>
                  <a:lnTo>
                    <a:pt x="23" y="64"/>
                  </a:lnTo>
                  <a:lnTo>
                    <a:pt x="23" y="66"/>
                  </a:lnTo>
                  <a:lnTo>
                    <a:pt x="23" y="69"/>
                  </a:lnTo>
                  <a:lnTo>
                    <a:pt x="23" y="71"/>
                  </a:lnTo>
                  <a:lnTo>
                    <a:pt x="26" y="72"/>
                  </a:lnTo>
                  <a:lnTo>
                    <a:pt x="27" y="73"/>
                  </a:lnTo>
                  <a:lnTo>
                    <a:pt x="26" y="77"/>
                  </a:lnTo>
                  <a:lnTo>
                    <a:pt x="24" y="81"/>
                  </a:lnTo>
                  <a:lnTo>
                    <a:pt x="26" y="82"/>
                  </a:lnTo>
                  <a:lnTo>
                    <a:pt x="27" y="85"/>
                  </a:lnTo>
                  <a:lnTo>
                    <a:pt x="26" y="86"/>
                  </a:lnTo>
                  <a:lnTo>
                    <a:pt x="24" y="87"/>
                  </a:lnTo>
                  <a:lnTo>
                    <a:pt x="23" y="88"/>
                  </a:lnTo>
                  <a:lnTo>
                    <a:pt x="23" y="91"/>
                  </a:lnTo>
                  <a:lnTo>
                    <a:pt x="23" y="93"/>
                  </a:lnTo>
                  <a:lnTo>
                    <a:pt x="22" y="93"/>
                  </a:lnTo>
                  <a:lnTo>
                    <a:pt x="21" y="93"/>
                  </a:lnTo>
                  <a:lnTo>
                    <a:pt x="19" y="91"/>
                  </a:lnTo>
                  <a:lnTo>
                    <a:pt x="18" y="88"/>
                  </a:lnTo>
                  <a:lnTo>
                    <a:pt x="15" y="86"/>
                  </a:lnTo>
                  <a:lnTo>
                    <a:pt x="14" y="82"/>
                  </a:lnTo>
                  <a:lnTo>
                    <a:pt x="14" y="79"/>
                  </a:lnTo>
                  <a:lnTo>
                    <a:pt x="10" y="69"/>
                  </a:lnTo>
                  <a:lnTo>
                    <a:pt x="6" y="57"/>
                  </a:lnTo>
                  <a:lnTo>
                    <a:pt x="4" y="57"/>
                  </a:lnTo>
                  <a:lnTo>
                    <a:pt x="2" y="57"/>
                  </a:lnTo>
                  <a:lnTo>
                    <a:pt x="2" y="54"/>
                  </a:lnTo>
                  <a:lnTo>
                    <a:pt x="0" y="50"/>
                  </a:lnTo>
                  <a:lnTo>
                    <a:pt x="2" y="48"/>
                  </a:lnTo>
                  <a:lnTo>
                    <a:pt x="3" y="45"/>
                  </a:lnTo>
                  <a:lnTo>
                    <a:pt x="8" y="50"/>
                  </a:lnTo>
                  <a:lnTo>
                    <a:pt x="12" y="58"/>
                  </a:lnTo>
                  <a:lnTo>
                    <a:pt x="13" y="58"/>
                  </a:lnTo>
                  <a:lnTo>
                    <a:pt x="14" y="57"/>
                  </a:lnTo>
                  <a:lnTo>
                    <a:pt x="13" y="56"/>
                  </a:lnTo>
                  <a:lnTo>
                    <a:pt x="13" y="54"/>
                  </a:lnTo>
                  <a:lnTo>
                    <a:pt x="11" y="50"/>
                  </a:lnTo>
                  <a:lnTo>
                    <a:pt x="10" y="49"/>
                  </a:lnTo>
                  <a:lnTo>
                    <a:pt x="8" y="46"/>
                  </a:lnTo>
                  <a:lnTo>
                    <a:pt x="8" y="43"/>
                  </a:lnTo>
                  <a:lnTo>
                    <a:pt x="8" y="42"/>
                  </a:lnTo>
                  <a:lnTo>
                    <a:pt x="12" y="45"/>
                  </a:lnTo>
                  <a:lnTo>
                    <a:pt x="13" y="48"/>
                  </a:lnTo>
                  <a:lnTo>
                    <a:pt x="14" y="49"/>
                  </a:lnTo>
                  <a:lnTo>
                    <a:pt x="15" y="49"/>
                  </a:lnTo>
                  <a:lnTo>
                    <a:pt x="16" y="46"/>
                  </a:lnTo>
                  <a:lnTo>
                    <a:pt x="20" y="42"/>
                  </a:lnTo>
                  <a:lnTo>
                    <a:pt x="22" y="41"/>
                  </a:lnTo>
                  <a:lnTo>
                    <a:pt x="26" y="46"/>
                  </a:lnTo>
                  <a:lnTo>
                    <a:pt x="29" y="49"/>
                  </a:lnTo>
                  <a:lnTo>
                    <a:pt x="29" y="50"/>
                  </a:lnTo>
                  <a:lnTo>
                    <a:pt x="30" y="50"/>
                  </a:lnTo>
                  <a:lnTo>
                    <a:pt x="30" y="50"/>
                  </a:lnTo>
                  <a:lnTo>
                    <a:pt x="30" y="49"/>
                  </a:lnTo>
                  <a:lnTo>
                    <a:pt x="31" y="47"/>
                  </a:lnTo>
                  <a:lnTo>
                    <a:pt x="31" y="45"/>
                  </a:lnTo>
                  <a:lnTo>
                    <a:pt x="32" y="39"/>
                  </a:lnTo>
                  <a:lnTo>
                    <a:pt x="34" y="33"/>
                  </a:lnTo>
                  <a:lnTo>
                    <a:pt x="35" y="31"/>
                  </a:lnTo>
                  <a:lnTo>
                    <a:pt x="35" y="30"/>
                  </a:lnTo>
                  <a:lnTo>
                    <a:pt x="34" y="30"/>
                  </a:lnTo>
                  <a:lnTo>
                    <a:pt x="32" y="28"/>
                  </a:lnTo>
                  <a:lnTo>
                    <a:pt x="28" y="21"/>
                  </a:lnTo>
                  <a:lnTo>
                    <a:pt x="28" y="21"/>
                  </a:lnTo>
                  <a:lnTo>
                    <a:pt x="29" y="22"/>
                  </a:lnTo>
                  <a:lnTo>
                    <a:pt x="30" y="23"/>
                  </a:lnTo>
                  <a:lnTo>
                    <a:pt x="30" y="22"/>
                  </a:lnTo>
                  <a:lnTo>
                    <a:pt x="30" y="20"/>
                  </a:lnTo>
                  <a:lnTo>
                    <a:pt x="29" y="20"/>
                  </a:lnTo>
                  <a:lnTo>
                    <a:pt x="29" y="21"/>
                  </a:lnTo>
                  <a:lnTo>
                    <a:pt x="27" y="21"/>
                  </a:lnTo>
                  <a:lnTo>
                    <a:pt x="26" y="21"/>
                  </a:lnTo>
                  <a:lnTo>
                    <a:pt x="26" y="18"/>
                  </a:lnTo>
                  <a:lnTo>
                    <a:pt x="26" y="16"/>
                  </a:lnTo>
                  <a:lnTo>
                    <a:pt x="28" y="14"/>
                  </a:lnTo>
                  <a:lnTo>
                    <a:pt x="29" y="13"/>
                  </a:lnTo>
                  <a:lnTo>
                    <a:pt x="29" y="12"/>
                  </a:lnTo>
                  <a:lnTo>
                    <a:pt x="24" y="1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1" name="Freeform 718"/>
            <p:cNvSpPr>
              <a:spLocks/>
            </p:cNvSpPr>
            <p:nvPr/>
          </p:nvSpPr>
          <p:spPr bwMode="gray">
            <a:xfrm>
              <a:off x="3706813" y="5386388"/>
              <a:ext cx="4763" cy="6350"/>
            </a:xfrm>
            <a:custGeom>
              <a:avLst/>
              <a:gdLst/>
              <a:ahLst/>
              <a:cxnLst>
                <a:cxn ang="0">
                  <a:pos x="3" y="8"/>
                </a:cxn>
                <a:cxn ang="0">
                  <a:pos x="1" y="7"/>
                </a:cxn>
                <a:cxn ang="0">
                  <a:pos x="0" y="5"/>
                </a:cxn>
                <a:cxn ang="0">
                  <a:pos x="0" y="3"/>
                </a:cxn>
                <a:cxn ang="0">
                  <a:pos x="0" y="0"/>
                </a:cxn>
                <a:cxn ang="0">
                  <a:pos x="4" y="0"/>
                </a:cxn>
                <a:cxn ang="0">
                  <a:pos x="9" y="0"/>
                </a:cxn>
                <a:cxn ang="0">
                  <a:pos x="11" y="1"/>
                </a:cxn>
                <a:cxn ang="0">
                  <a:pos x="13" y="2"/>
                </a:cxn>
                <a:cxn ang="0">
                  <a:pos x="15" y="6"/>
                </a:cxn>
                <a:cxn ang="0">
                  <a:pos x="16" y="8"/>
                </a:cxn>
                <a:cxn ang="0">
                  <a:pos x="17" y="11"/>
                </a:cxn>
                <a:cxn ang="0">
                  <a:pos x="19" y="15"/>
                </a:cxn>
                <a:cxn ang="0">
                  <a:pos x="19" y="17"/>
                </a:cxn>
                <a:cxn ang="0">
                  <a:pos x="19" y="18"/>
                </a:cxn>
                <a:cxn ang="0">
                  <a:pos x="19" y="19"/>
                </a:cxn>
                <a:cxn ang="0">
                  <a:pos x="18" y="21"/>
                </a:cxn>
                <a:cxn ang="0">
                  <a:pos x="16" y="21"/>
                </a:cxn>
                <a:cxn ang="0">
                  <a:pos x="13" y="21"/>
                </a:cxn>
                <a:cxn ang="0">
                  <a:pos x="11" y="15"/>
                </a:cxn>
                <a:cxn ang="0">
                  <a:pos x="11" y="10"/>
                </a:cxn>
                <a:cxn ang="0">
                  <a:pos x="10" y="10"/>
                </a:cxn>
                <a:cxn ang="0">
                  <a:pos x="8" y="11"/>
                </a:cxn>
                <a:cxn ang="0">
                  <a:pos x="5" y="14"/>
                </a:cxn>
                <a:cxn ang="0">
                  <a:pos x="4" y="15"/>
                </a:cxn>
                <a:cxn ang="0">
                  <a:pos x="2" y="16"/>
                </a:cxn>
                <a:cxn ang="0">
                  <a:pos x="1" y="15"/>
                </a:cxn>
                <a:cxn ang="0">
                  <a:pos x="1" y="13"/>
                </a:cxn>
                <a:cxn ang="0">
                  <a:pos x="1" y="10"/>
                </a:cxn>
                <a:cxn ang="0">
                  <a:pos x="3" y="8"/>
                </a:cxn>
                <a:cxn ang="0">
                  <a:pos x="3" y="8"/>
                </a:cxn>
              </a:cxnLst>
              <a:rect l="0" t="0" r="r" b="b"/>
              <a:pathLst>
                <a:path w="19" h="21">
                  <a:moveTo>
                    <a:pt x="3" y="8"/>
                  </a:moveTo>
                  <a:lnTo>
                    <a:pt x="1" y="7"/>
                  </a:lnTo>
                  <a:lnTo>
                    <a:pt x="0" y="5"/>
                  </a:lnTo>
                  <a:lnTo>
                    <a:pt x="0" y="3"/>
                  </a:lnTo>
                  <a:lnTo>
                    <a:pt x="0" y="0"/>
                  </a:lnTo>
                  <a:lnTo>
                    <a:pt x="4" y="0"/>
                  </a:lnTo>
                  <a:lnTo>
                    <a:pt x="9" y="0"/>
                  </a:lnTo>
                  <a:lnTo>
                    <a:pt x="11" y="1"/>
                  </a:lnTo>
                  <a:lnTo>
                    <a:pt x="13" y="2"/>
                  </a:lnTo>
                  <a:lnTo>
                    <a:pt x="15" y="6"/>
                  </a:lnTo>
                  <a:lnTo>
                    <a:pt x="16" y="8"/>
                  </a:lnTo>
                  <a:lnTo>
                    <a:pt x="17" y="11"/>
                  </a:lnTo>
                  <a:lnTo>
                    <a:pt x="19" y="15"/>
                  </a:lnTo>
                  <a:lnTo>
                    <a:pt x="19" y="17"/>
                  </a:lnTo>
                  <a:lnTo>
                    <a:pt x="19" y="18"/>
                  </a:lnTo>
                  <a:lnTo>
                    <a:pt x="19" y="19"/>
                  </a:lnTo>
                  <a:lnTo>
                    <a:pt x="18" y="21"/>
                  </a:lnTo>
                  <a:lnTo>
                    <a:pt x="16" y="21"/>
                  </a:lnTo>
                  <a:lnTo>
                    <a:pt x="13" y="21"/>
                  </a:lnTo>
                  <a:lnTo>
                    <a:pt x="11" y="15"/>
                  </a:lnTo>
                  <a:lnTo>
                    <a:pt x="11" y="10"/>
                  </a:lnTo>
                  <a:lnTo>
                    <a:pt x="10" y="10"/>
                  </a:lnTo>
                  <a:lnTo>
                    <a:pt x="8" y="11"/>
                  </a:lnTo>
                  <a:lnTo>
                    <a:pt x="5" y="14"/>
                  </a:lnTo>
                  <a:lnTo>
                    <a:pt x="4" y="15"/>
                  </a:lnTo>
                  <a:lnTo>
                    <a:pt x="2" y="16"/>
                  </a:lnTo>
                  <a:lnTo>
                    <a:pt x="1" y="15"/>
                  </a:lnTo>
                  <a:lnTo>
                    <a:pt x="1" y="13"/>
                  </a:lnTo>
                  <a:lnTo>
                    <a:pt x="1" y="10"/>
                  </a:lnTo>
                  <a:lnTo>
                    <a:pt x="3" y="8"/>
                  </a:lnTo>
                  <a:lnTo>
                    <a:pt x="3"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2" name="Freeform 719"/>
            <p:cNvSpPr>
              <a:spLocks/>
            </p:cNvSpPr>
            <p:nvPr/>
          </p:nvSpPr>
          <p:spPr bwMode="gray">
            <a:xfrm>
              <a:off x="3706813" y="5386388"/>
              <a:ext cx="4763" cy="6350"/>
            </a:xfrm>
            <a:custGeom>
              <a:avLst/>
              <a:gdLst/>
              <a:ahLst/>
              <a:cxnLst>
                <a:cxn ang="0">
                  <a:pos x="3" y="8"/>
                </a:cxn>
                <a:cxn ang="0">
                  <a:pos x="1" y="7"/>
                </a:cxn>
                <a:cxn ang="0">
                  <a:pos x="0" y="5"/>
                </a:cxn>
                <a:cxn ang="0">
                  <a:pos x="0" y="3"/>
                </a:cxn>
                <a:cxn ang="0">
                  <a:pos x="0" y="0"/>
                </a:cxn>
                <a:cxn ang="0">
                  <a:pos x="4" y="0"/>
                </a:cxn>
                <a:cxn ang="0">
                  <a:pos x="9" y="0"/>
                </a:cxn>
                <a:cxn ang="0">
                  <a:pos x="11" y="1"/>
                </a:cxn>
                <a:cxn ang="0">
                  <a:pos x="13" y="2"/>
                </a:cxn>
                <a:cxn ang="0">
                  <a:pos x="15" y="6"/>
                </a:cxn>
                <a:cxn ang="0">
                  <a:pos x="16" y="8"/>
                </a:cxn>
                <a:cxn ang="0">
                  <a:pos x="17" y="11"/>
                </a:cxn>
                <a:cxn ang="0">
                  <a:pos x="19" y="15"/>
                </a:cxn>
                <a:cxn ang="0">
                  <a:pos x="19" y="17"/>
                </a:cxn>
                <a:cxn ang="0">
                  <a:pos x="19" y="18"/>
                </a:cxn>
                <a:cxn ang="0">
                  <a:pos x="19" y="19"/>
                </a:cxn>
                <a:cxn ang="0">
                  <a:pos x="18" y="21"/>
                </a:cxn>
                <a:cxn ang="0">
                  <a:pos x="16" y="21"/>
                </a:cxn>
                <a:cxn ang="0">
                  <a:pos x="13" y="21"/>
                </a:cxn>
                <a:cxn ang="0">
                  <a:pos x="11" y="15"/>
                </a:cxn>
                <a:cxn ang="0">
                  <a:pos x="11" y="10"/>
                </a:cxn>
                <a:cxn ang="0">
                  <a:pos x="10" y="10"/>
                </a:cxn>
                <a:cxn ang="0">
                  <a:pos x="8" y="11"/>
                </a:cxn>
                <a:cxn ang="0">
                  <a:pos x="5" y="14"/>
                </a:cxn>
                <a:cxn ang="0">
                  <a:pos x="4" y="15"/>
                </a:cxn>
                <a:cxn ang="0">
                  <a:pos x="2" y="16"/>
                </a:cxn>
                <a:cxn ang="0">
                  <a:pos x="1" y="15"/>
                </a:cxn>
                <a:cxn ang="0">
                  <a:pos x="1" y="13"/>
                </a:cxn>
                <a:cxn ang="0">
                  <a:pos x="1" y="10"/>
                </a:cxn>
                <a:cxn ang="0">
                  <a:pos x="3" y="8"/>
                </a:cxn>
                <a:cxn ang="0">
                  <a:pos x="3" y="8"/>
                </a:cxn>
              </a:cxnLst>
              <a:rect l="0" t="0" r="r" b="b"/>
              <a:pathLst>
                <a:path w="19" h="21">
                  <a:moveTo>
                    <a:pt x="3" y="8"/>
                  </a:moveTo>
                  <a:lnTo>
                    <a:pt x="1" y="7"/>
                  </a:lnTo>
                  <a:lnTo>
                    <a:pt x="0" y="5"/>
                  </a:lnTo>
                  <a:lnTo>
                    <a:pt x="0" y="3"/>
                  </a:lnTo>
                  <a:lnTo>
                    <a:pt x="0" y="0"/>
                  </a:lnTo>
                  <a:lnTo>
                    <a:pt x="4" y="0"/>
                  </a:lnTo>
                  <a:lnTo>
                    <a:pt x="9" y="0"/>
                  </a:lnTo>
                  <a:lnTo>
                    <a:pt x="11" y="1"/>
                  </a:lnTo>
                  <a:lnTo>
                    <a:pt x="13" y="2"/>
                  </a:lnTo>
                  <a:lnTo>
                    <a:pt x="15" y="6"/>
                  </a:lnTo>
                  <a:lnTo>
                    <a:pt x="16" y="8"/>
                  </a:lnTo>
                  <a:lnTo>
                    <a:pt x="17" y="11"/>
                  </a:lnTo>
                  <a:lnTo>
                    <a:pt x="19" y="15"/>
                  </a:lnTo>
                  <a:lnTo>
                    <a:pt x="19" y="17"/>
                  </a:lnTo>
                  <a:lnTo>
                    <a:pt x="19" y="18"/>
                  </a:lnTo>
                  <a:lnTo>
                    <a:pt x="19" y="19"/>
                  </a:lnTo>
                  <a:lnTo>
                    <a:pt x="18" y="21"/>
                  </a:lnTo>
                  <a:lnTo>
                    <a:pt x="16" y="21"/>
                  </a:lnTo>
                  <a:lnTo>
                    <a:pt x="13" y="21"/>
                  </a:lnTo>
                  <a:lnTo>
                    <a:pt x="11" y="15"/>
                  </a:lnTo>
                  <a:lnTo>
                    <a:pt x="11" y="10"/>
                  </a:lnTo>
                  <a:lnTo>
                    <a:pt x="10" y="10"/>
                  </a:lnTo>
                  <a:lnTo>
                    <a:pt x="8" y="11"/>
                  </a:lnTo>
                  <a:lnTo>
                    <a:pt x="5" y="14"/>
                  </a:lnTo>
                  <a:lnTo>
                    <a:pt x="4" y="15"/>
                  </a:lnTo>
                  <a:lnTo>
                    <a:pt x="2" y="16"/>
                  </a:lnTo>
                  <a:lnTo>
                    <a:pt x="1" y="15"/>
                  </a:lnTo>
                  <a:lnTo>
                    <a:pt x="1" y="13"/>
                  </a:lnTo>
                  <a:lnTo>
                    <a:pt x="1" y="10"/>
                  </a:lnTo>
                  <a:lnTo>
                    <a:pt x="3" y="8"/>
                  </a:lnTo>
                  <a:lnTo>
                    <a:pt x="3"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3" name="Freeform 720"/>
            <p:cNvSpPr>
              <a:spLocks/>
            </p:cNvSpPr>
            <p:nvPr/>
          </p:nvSpPr>
          <p:spPr bwMode="gray">
            <a:xfrm>
              <a:off x="5200650" y="2871788"/>
              <a:ext cx="20638" cy="26988"/>
            </a:xfrm>
            <a:custGeom>
              <a:avLst/>
              <a:gdLst/>
              <a:ahLst/>
              <a:cxnLst>
                <a:cxn ang="0">
                  <a:pos x="14" y="79"/>
                </a:cxn>
                <a:cxn ang="0">
                  <a:pos x="17" y="75"/>
                </a:cxn>
                <a:cxn ang="0">
                  <a:pos x="8" y="75"/>
                </a:cxn>
                <a:cxn ang="0">
                  <a:pos x="0" y="75"/>
                </a:cxn>
                <a:cxn ang="0">
                  <a:pos x="8" y="67"/>
                </a:cxn>
                <a:cxn ang="0">
                  <a:pos x="17" y="59"/>
                </a:cxn>
                <a:cxn ang="0">
                  <a:pos x="16" y="59"/>
                </a:cxn>
                <a:cxn ang="0">
                  <a:pos x="10" y="58"/>
                </a:cxn>
                <a:cxn ang="0">
                  <a:pos x="8" y="53"/>
                </a:cxn>
                <a:cxn ang="0">
                  <a:pos x="9" y="51"/>
                </a:cxn>
                <a:cxn ang="0">
                  <a:pos x="11" y="51"/>
                </a:cxn>
                <a:cxn ang="0">
                  <a:pos x="14" y="50"/>
                </a:cxn>
                <a:cxn ang="0">
                  <a:pos x="13" y="45"/>
                </a:cxn>
                <a:cxn ang="0">
                  <a:pos x="8" y="43"/>
                </a:cxn>
                <a:cxn ang="0">
                  <a:pos x="6" y="41"/>
                </a:cxn>
                <a:cxn ang="0">
                  <a:pos x="13" y="40"/>
                </a:cxn>
                <a:cxn ang="0">
                  <a:pos x="17" y="40"/>
                </a:cxn>
                <a:cxn ang="0">
                  <a:pos x="13" y="35"/>
                </a:cxn>
                <a:cxn ang="0">
                  <a:pos x="8" y="33"/>
                </a:cxn>
                <a:cxn ang="0">
                  <a:pos x="5" y="33"/>
                </a:cxn>
                <a:cxn ang="0">
                  <a:pos x="19" y="28"/>
                </a:cxn>
                <a:cxn ang="0">
                  <a:pos x="29" y="25"/>
                </a:cxn>
                <a:cxn ang="0">
                  <a:pos x="30" y="22"/>
                </a:cxn>
                <a:cxn ang="0">
                  <a:pos x="25" y="20"/>
                </a:cxn>
                <a:cxn ang="0">
                  <a:pos x="20" y="16"/>
                </a:cxn>
                <a:cxn ang="0">
                  <a:pos x="25" y="14"/>
                </a:cxn>
                <a:cxn ang="0">
                  <a:pos x="28" y="12"/>
                </a:cxn>
                <a:cxn ang="0">
                  <a:pos x="35" y="13"/>
                </a:cxn>
                <a:cxn ang="0">
                  <a:pos x="38" y="10"/>
                </a:cxn>
                <a:cxn ang="0">
                  <a:pos x="38" y="2"/>
                </a:cxn>
                <a:cxn ang="0">
                  <a:pos x="43" y="8"/>
                </a:cxn>
                <a:cxn ang="0">
                  <a:pos x="45" y="5"/>
                </a:cxn>
                <a:cxn ang="0">
                  <a:pos x="47" y="3"/>
                </a:cxn>
                <a:cxn ang="0">
                  <a:pos x="53" y="2"/>
                </a:cxn>
                <a:cxn ang="0">
                  <a:pos x="55" y="3"/>
                </a:cxn>
                <a:cxn ang="0">
                  <a:pos x="54" y="11"/>
                </a:cxn>
                <a:cxn ang="0">
                  <a:pos x="54" y="18"/>
                </a:cxn>
                <a:cxn ang="0">
                  <a:pos x="54" y="17"/>
                </a:cxn>
                <a:cxn ang="0">
                  <a:pos x="59" y="12"/>
                </a:cxn>
                <a:cxn ang="0">
                  <a:pos x="61" y="10"/>
                </a:cxn>
                <a:cxn ang="0">
                  <a:pos x="62" y="14"/>
                </a:cxn>
                <a:cxn ang="0">
                  <a:pos x="60" y="24"/>
                </a:cxn>
                <a:cxn ang="0">
                  <a:pos x="61" y="24"/>
                </a:cxn>
                <a:cxn ang="0">
                  <a:pos x="65" y="25"/>
                </a:cxn>
                <a:cxn ang="0">
                  <a:pos x="65" y="32"/>
                </a:cxn>
                <a:cxn ang="0">
                  <a:pos x="60" y="37"/>
                </a:cxn>
                <a:cxn ang="0">
                  <a:pos x="58" y="38"/>
                </a:cxn>
                <a:cxn ang="0">
                  <a:pos x="58" y="50"/>
                </a:cxn>
                <a:cxn ang="0">
                  <a:pos x="60" y="57"/>
                </a:cxn>
                <a:cxn ang="0">
                  <a:pos x="61" y="59"/>
                </a:cxn>
                <a:cxn ang="0">
                  <a:pos x="57" y="61"/>
                </a:cxn>
                <a:cxn ang="0">
                  <a:pos x="47" y="62"/>
                </a:cxn>
                <a:cxn ang="0">
                  <a:pos x="41" y="62"/>
                </a:cxn>
                <a:cxn ang="0">
                  <a:pos x="37" y="60"/>
                </a:cxn>
                <a:cxn ang="0">
                  <a:pos x="36" y="57"/>
                </a:cxn>
                <a:cxn ang="0">
                  <a:pos x="35" y="55"/>
                </a:cxn>
                <a:cxn ang="0">
                  <a:pos x="31" y="58"/>
                </a:cxn>
                <a:cxn ang="0">
                  <a:pos x="25" y="71"/>
                </a:cxn>
                <a:cxn ang="0">
                  <a:pos x="17" y="83"/>
                </a:cxn>
              </a:cxnLst>
              <a:rect l="0" t="0" r="r" b="b"/>
              <a:pathLst>
                <a:path w="66" h="84">
                  <a:moveTo>
                    <a:pt x="14" y="84"/>
                  </a:moveTo>
                  <a:lnTo>
                    <a:pt x="14" y="79"/>
                  </a:lnTo>
                  <a:lnTo>
                    <a:pt x="17" y="77"/>
                  </a:lnTo>
                  <a:lnTo>
                    <a:pt x="17" y="75"/>
                  </a:lnTo>
                  <a:lnTo>
                    <a:pt x="14" y="74"/>
                  </a:lnTo>
                  <a:lnTo>
                    <a:pt x="8" y="75"/>
                  </a:lnTo>
                  <a:lnTo>
                    <a:pt x="1" y="76"/>
                  </a:lnTo>
                  <a:lnTo>
                    <a:pt x="0" y="75"/>
                  </a:lnTo>
                  <a:lnTo>
                    <a:pt x="0" y="73"/>
                  </a:lnTo>
                  <a:lnTo>
                    <a:pt x="8" y="67"/>
                  </a:lnTo>
                  <a:lnTo>
                    <a:pt x="17" y="62"/>
                  </a:lnTo>
                  <a:lnTo>
                    <a:pt x="17" y="59"/>
                  </a:lnTo>
                  <a:lnTo>
                    <a:pt x="17" y="59"/>
                  </a:lnTo>
                  <a:lnTo>
                    <a:pt x="16" y="59"/>
                  </a:lnTo>
                  <a:lnTo>
                    <a:pt x="13" y="59"/>
                  </a:lnTo>
                  <a:lnTo>
                    <a:pt x="10" y="58"/>
                  </a:lnTo>
                  <a:lnTo>
                    <a:pt x="8" y="57"/>
                  </a:lnTo>
                  <a:lnTo>
                    <a:pt x="8" y="53"/>
                  </a:lnTo>
                  <a:lnTo>
                    <a:pt x="8" y="51"/>
                  </a:lnTo>
                  <a:lnTo>
                    <a:pt x="9" y="51"/>
                  </a:lnTo>
                  <a:lnTo>
                    <a:pt x="10" y="51"/>
                  </a:lnTo>
                  <a:lnTo>
                    <a:pt x="11" y="51"/>
                  </a:lnTo>
                  <a:lnTo>
                    <a:pt x="13" y="51"/>
                  </a:lnTo>
                  <a:lnTo>
                    <a:pt x="14" y="50"/>
                  </a:lnTo>
                  <a:lnTo>
                    <a:pt x="17" y="47"/>
                  </a:lnTo>
                  <a:lnTo>
                    <a:pt x="13" y="45"/>
                  </a:lnTo>
                  <a:lnTo>
                    <a:pt x="10" y="43"/>
                  </a:lnTo>
                  <a:lnTo>
                    <a:pt x="8" y="43"/>
                  </a:lnTo>
                  <a:lnTo>
                    <a:pt x="6" y="42"/>
                  </a:lnTo>
                  <a:lnTo>
                    <a:pt x="6" y="41"/>
                  </a:lnTo>
                  <a:lnTo>
                    <a:pt x="8" y="40"/>
                  </a:lnTo>
                  <a:lnTo>
                    <a:pt x="13" y="40"/>
                  </a:lnTo>
                  <a:lnTo>
                    <a:pt x="16" y="40"/>
                  </a:lnTo>
                  <a:lnTo>
                    <a:pt x="17" y="40"/>
                  </a:lnTo>
                  <a:lnTo>
                    <a:pt x="17" y="37"/>
                  </a:lnTo>
                  <a:lnTo>
                    <a:pt x="13" y="35"/>
                  </a:lnTo>
                  <a:lnTo>
                    <a:pt x="11" y="33"/>
                  </a:lnTo>
                  <a:lnTo>
                    <a:pt x="8" y="33"/>
                  </a:lnTo>
                  <a:lnTo>
                    <a:pt x="5" y="34"/>
                  </a:lnTo>
                  <a:lnTo>
                    <a:pt x="5" y="33"/>
                  </a:lnTo>
                  <a:lnTo>
                    <a:pt x="8" y="30"/>
                  </a:lnTo>
                  <a:lnTo>
                    <a:pt x="19" y="28"/>
                  </a:lnTo>
                  <a:lnTo>
                    <a:pt x="28" y="28"/>
                  </a:lnTo>
                  <a:lnTo>
                    <a:pt x="29" y="25"/>
                  </a:lnTo>
                  <a:lnTo>
                    <a:pt x="30" y="24"/>
                  </a:lnTo>
                  <a:lnTo>
                    <a:pt x="30" y="22"/>
                  </a:lnTo>
                  <a:lnTo>
                    <a:pt x="28" y="21"/>
                  </a:lnTo>
                  <a:lnTo>
                    <a:pt x="25" y="20"/>
                  </a:lnTo>
                  <a:lnTo>
                    <a:pt x="22" y="18"/>
                  </a:lnTo>
                  <a:lnTo>
                    <a:pt x="20" y="16"/>
                  </a:lnTo>
                  <a:lnTo>
                    <a:pt x="21" y="12"/>
                  </a:lnTo>
                  <a:lnTo>
                    <a:pt x="25" y="14"/>
                  </a:lnTo>
                  <a:lnTo>
                    <a:pt x="28" y="16"/>
                  </a:lnTo>
                  <a:lnTo>
                    <a:pt x="28" y="12"/>
                  </a:lnTo>
                  <a:lnTo>
                    <a:pt x="27" y="8"/>
                  </a:lnTo>
                  <a:lnTo>
                    <a:pt x="35" y="13"/>
                  </a:lnTo>
                  <a:lnTo>
                    <a:pt x="44" y="19"/>
                  </a:lnTo>
                  <a:lnTo>
                    <a:pt x="38" y="10"/>
                  </a:lnTo>
                  <a:lnTo>
                    <a:pt x="34" y="0"/>
                  </a:lnTo>
                  <a:lnTo>
                    <a:pt x="38" y="2"/>
                  </a:lnTo>
                  <a:lnTo>
                    <a:pt x="41" y="4"/>
                  </a:lnTo>
                  <a:lnTo>
                    <a:pt x="43" y="8"/>
                  </a:lnTo>
                  <a:lnTo>
                    <a:pt x="45" y="11"/>
                  </a:lnTo>
                  <a:lnTo>
                    <a:pt x="45" y="5"/>
                  </a:lnTo>
                  <a:lnTo>
                    <a:pt x="44" y="0"/>
                  </a:lnTo>
                  <a:lnTo>
                    <a:pt x="47" y="3"/>
                  </a:lnTo>
                  <a:lnTo>
                    <a:pt x="51" y="5"/>
                  </a:lnTo>
                  <a:lnTo>
                    <a:pt x="53" y="2"/>
                  </a:lnTo>
                  <a:lnTo>
                    <a:pt x="55" y="1"/>
                  </a:lnTo>
                  <a:lnTo>
                    <a:pt x="55" y="3"/>
                  </a:lnTo>
                  <a:lnTo>
                    <a:pt x="55" y="8"/>
                  </a:lnTo>
                  <a:lnTo>
                    <a:pt x="54" y="11"/>
                  </a:lnTo>
                  <a:lnTo>
                    <a:pt x="54" y="16"/>
                  </a:lnTo>
                  <a:lnTo>
                    <a:pt x="54" y="18"/>
                  </a:lnTo>
                  <a:lnTo>
                    <a:pt x="54" y="18"/>
                  </a:lnTo>
                  <a:lnTo>
                    <a:pt x="54" y="17"/>
                  </a:lnTo>
                  <a:lnTo>
                    <a:pt x="57" y="13"/>
                  </a:lnTo>
                  <a:lnTo>
                    <a:pt x="59" y="12"/>
                  </a:lnTo>
                  <a:lnTo>
                    <a:pt x="60" y="11"/>
                  </a:lnTo>
                  <a:lnTo>
                    <a:pt x="61" y="10"/>
                  </a:lnTo>
                  <a:lnTo>
                    <a:pt x="62" y="11"/>
                  </a:lnTo>
                  <a:lnTo>
                    <a:pt x="62" y="14"/>
                  </a:lnTo>
                  <a:lnTo>
                    <a:pt x="62" y="19"/>
                  </a:lnTo>
                  <a:lnTo>
                    <a:pt x="60" y="24"/>
                  </a:lnTo>
                  <a:lnTo>
                    <a:pt x="60" y="24"/>
                  </a:lnTo>
                  <a:lnTo>
                    <a:pt x="61" y="24"/>
                  </a:lnTo>
                  <a:lnTo>
                    <a:pt x="62" y="24"/>
                  </a:lnTo>
                  <a:lnTo>
                    <a:pt x="65" y="25"/>
                  </a:lnTo>
                  <a:lnTo>
                    <a:pt x="66" y="28"/>
                  </a:lnTo>
                  <a:lnTo>
                    <a:pt x="65" y="32"/>
                  </a:lnTo>
                  <a:lnTo>
                    <a:pt x="62" y="35"/>
                  </a:lnTo>
                  <a:lnTo>
                    <a:pt x="60" y="37"/>
                  </a:lnTo>
                  <a:lnTo>
                    <a:pt x="59" y="37"/>
                  </a:lnTo>
                  <a:lnTo>
                    <a:pt x="58" y="38"/>
                  </a:lnTo>
                  <a:lnTo>
                    <a:pt x="58" y="42"/>
                  </a:lnTo>
                  <a:lnTo>
                    <a:pt x="58" y="50"/>
                  </a:lnTo>
                  <a:lnTo>
                    <a:pt x="58" y="54"/>
                  </a:lnTo>
                  <a:lnTo>
                    <a:pt x="60" y="57"/>
                  </a:lnTo>
                  <a:lnTo>
                    <a:pt x="61" y="58"/>
                  </a:lnTo>
                  <a:lnTo>
                    <a:pt x="61" y="59"/>
                  </a:lnTo>
                  <a:lnTo>
                    <a:pt x="60" y="60"/>
                  </a:lnTo>
                  <a:lnTo>
                    <a:pt x="57" y="61"/>
                  </a:lnTo>
                  <a:lnTo>
                    <a:pt x="52" y="62"/>
                  </a:lnTo>
                  <a:lnTo>
                    <a:pt x="47" y="62"/>
                  </a:lnTo>
                  <a:lnTo>
                    <a:pt x="43" y="63"/>
                  </a:lnTo>
                  <a:lnTo>
                    <a:pt x="41" y="62"/>
                  </a:lnTo>
                  <a:lnTo>
                    <a:pt x="39" y="61"/>
                  </a:lnTo>
                  <a:lnTo>
                    <a:pt x="37" y="60"/>
                  </a:lnTo>
                  <a:lnTo>
                    <a:pt x="37" y="58"/>
                  </a:lnTo>
                  <a:lnTo>
                    <a:pt x="36" y="57"/>
                  </a:lnTo>
                  <a:lnTo>
                    <a:pt x="36" y="55"/>
                  </a:lnTo>
                  <a:lnTo>
                    <a:pt x="35" y="55"/>
                  </a:lnTo>
                  <a:lnTo>
                    <a:pt x="34" y="57"/>
                  </a:lnTo>
                  <a:lnTo>
                    <a:pt x="31" y="58"/>
                  </a:lnTo>
                  <a:lnTo>
                    <a:pt x="29" y="60"/>
                  </a:lnTo>
                  <a:lnTo>
                    <a:pt x="25" y="71"/>
                  </a:lnTo>
                  <a:lnTo>
                    <a:pt x="19" y="81"/>
                  </a:lnTo>
                  <a:lnTo>
                    <a:pt x="17" y="83"/>
                  </a:lnTo>
                  <a:lnTo>
                    <a:pt x="14" y="84"/>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4" name="Freeform 721"/>
            <p:cNvSpPr>
              <a:spLocks/>
            </p:cNvSpPr>
            <p:nvPr/>
          </p:nvSpPr>
          <p:spPr bwMode="gray">
            <a:xfrm>
              <a:off x="5200650" y="2871788"/>
              <a:ext cx="20638" cy="26988"/>
            </a:xfrm>
            <a:custGeom>
              <a:avLst/>
              <a:gdLst/>
              <a:ahLst/>
              <a:cxnLst>
                <a:cxn ang="0">
                  <a:pos x="14" y="79"/>
                </a:cxn>
                <a:cxn ang="0">
                  <a:pos x="17" y="75"/>
                </a:cxn>
                <a:cxn ang="0">
                  <a:pos x="8" y="75"/>
                </a:cxn>
                <a:cxn ang="0">
                  <a:pos x="0" y="75"/>
                </a:cxn>
                <a:cxn ang="0">
                  <a:pos x="8" y="67"/>
                </a:cxn>
                <a:cxn ang="0">
                  <a:pos x="17" y="59"/>
                </a:cxn>
                <a:cxn ang="0">
                  <a:pos x="16" y="59"/>
                </a:cxn>
                <a:cxn ang="0">
                  <a:pos x="10" y="58"/>
                </a:cxn>
                <a:cxn ang="0">
                  <a:pos x="8" y="53"/>
                </a:cxn>
                <a:cxn ang="0">
                  <a:pos x="9" y="51"/>
                </a:cxn>
                <a:cxn ang="0">
                  <a:pos x="11" y="51"/>
                </a:cxn>
                <a:cxn ang="0">
                  <a:pos x="14" y="50"/>
                </a:cxn>
                <a:cxn ang="0">
                  <a:pos x="13" y="45"/>
                </a:cxn>
                <a:cxn ang="0">
                  <a:pos x="8" y="43"/>
                </a:cxn>
                <a:cxn ang="0">
                  <a:pos x="6" y="41"/>
                </a:cxn>
                <a:cxn ang="0">
                  <a:pos x="13" y="40"/>
                </a:cxn>
                <a:cxn ang="0">
                  <a:pos x="17" y="40"/>
                </a:cxn>
                <a:cxn ang="0">
                  <a:pos x="13" y="35"/>
                </a:cxn>
                <a:cxn ang="0">
                  <a:pos x="8" y="33"/>
                </a:cxn>
                <a:cxn ang="0">
                  <a:pos x="5" y="33"/>
                </a:cxn>
                <a:cxn ang="0">
                  <a:pos x="19" y="28"/>
                </a:cxn>
                <a:cxn ang="0">
                  <a:pos x="29" y="25"/>
                </a:cxn>
                <a:cxn ang="0">
                  <a:pos x="30" y="22"/>
                </a:cxn>
                <a:cxn ang="0">
                  <a:pos x="25" y="20"/>
                </a:cxn>
                <a:cxn ang="0">
                  <a:pos x="20" y="16"/>
                </a:cxn>
                <a:cxn ang="0">
                  <a:pos x="25" y="14"/>
                </a:cxn>
                <a:cxn ang="0">
                  <a:pos x="28" y="12"/>
                </a:cxn>
                <a:cxn ang="0">
                  <a:pos x="35" y="13"/>
                </a:cxn>
                <a:cxn ang="0">
                  <a:pos x="38" y="10"/>
                </a:cxn>
                <a:cxn ang="0">
                  <a:pos x="38" y="2"/>
                </a:cxn>
                <a:cxn ang="0">
                  <a:pos x="43" y="8"/>
                </a:cxn>
                <a:cxn ang="0">
                  <a:pos x="45" y="5"/>
                </a:cxn>
                <a:cxn ang="0">
                  <a:pos x="47" y="3"/>
                </a:cxn>
                <a:cxn ang="0">
                  <a:pos x="53" y="2"/>
                </a:cxn>
                <a:cxn ang="0">
                  <a:pos x="55" y="3"/>
                </a:cxn>
                <a:cxn ang="0">
                  <a:pos x="54" y="11"/>
                </a:cxn>
                <a:cxn ang="0">
                  <a:pos x="54" y="18"/>
                </a:cxn>
                <a:cxn ang="0">
                  <a:pos x="54" y="17"/>
                </a:cxn>
                <a:cxn ang="0">
                  <a:pos x="59" y="12"/>
                </a:cxn>
                <a:cxn ang="0">
                  <a:pos x="61" y="10"/>
                </a:cxn>
                <a:cxn ang="0">
                  <a:pos x="62" y="14"/>
                </a:cxn>
                <a:cxn ang="0">
                  <a:pos x="60" y="24"/>
                </a:cxn>
                <a:cxn ang="0">
                  <a:pos x="61" y="24"/>
                </a:cxn>
                <a:cxn ang="0">
                  <a:pos x="65" y="25"/>
                </a:cxn>
                <a:cxn ang="0">
                  <a:pos x="65" y="32"/>
                </a:cxn>
                <a:cxn ang="0">
                  <a:pos x="60" y="37"/>
                </a:cxn>
                <a:cxn ang="0">
                  <a:pos x="58" y="38"/>
                </a:cxn>
                <a:cxn ang="0">
                  <a:pos x="58" y="50"/>
                </a:cxn>
                <a:cxn ang="0">
                  <a:pos x="60" y="57"/>
                </a:cxn>
                <a:cxn ang="0">
                  <a:pos x="61" y="59"/>
                </a:cxn>
                <a:cxn ang="0">
                  <a:pos x="57" y="61"/>
                </a:cxn>
                <a:cxn ang="0">
                  <a:pos x="47" y="62"/>
                </a:cxn>
                <a:cxn ang="0">
                  <a:pos x="41" y="62"/>
                </a:cxn>
                <a:cxn ang="0">
                  <a:pos x="37" y="60"/>
                </a:cxn>
                <a:cxn ang="0">
                  <a:pos x="36" y="57"/>
                </a:cxn>
                <a:cxn ang="0">
                  <a:pos x="35" y="55"/>
                </a:cxn>
                <a:cxn ang="0">
                  <a:pos x="31" y="58"/>
                </a:cxn>
                <a:cxn ang="0">
                  <a:pos x="25" y="71"/>
                </a:cxn>
                <a:cxn ang="0">
                  <a:pos x="17" y="83"/>
                </a:cxn>
              </a:cxnLst>
              <a:rect l="0" t="0" r="r" b="b"/>
              <a:pathLst>
                <a:path w="66" h="84">
                  <a:moveTo>
                    <a:pt x="14" y="84"/>
                  </a:moveTo>
                  <a:lnTo>
                    <a:pt x="14" y="79"/>
                  </a:lnTo>
                  <a:lnTo>
                    <a:pt x="17" y="77"/>
                  </a:lnTo>
                  <a:lnTo>
                    <a:pt x="17" y="75"/>
                  </a:lnTo>
                  <a:lnTo>
                    <a:pt x="14" y="74"/>
                  </a:lnTo>
                  <a:lnTo>
                    <a:pt x="8" y="75"/>
                  </a:lnTo>
                  <a:lnTo>
                    <a:pt x="1" y="76"/>
                  </a:lnTo>
                  <a:lnTo>
                    <a:pt x="0" y="75"/>
                  </a:lnTo>
                  <a:lnTo>
                    <a:pt x="0" y="73"/>
                  </a:lnTo>
                  <a:lnTo>
                    <a:pt x="8" y="67"/>
                  </a:lnTo>
                  <a:lnTo>
                    <a:pt x="17" y="62"/>
                  </a:lnTo>
                  <a:lnTo>
                    <a:pt x="17" y="59"/>
                  </a:lnTo>
                  <a:lnTo>
                    <a:pt x="17" y="59"/>
                  </a:lnTo>
                  <a:lnTo>
                    <a:pt x="16" y="59"/>
                  </a:lnTo>
                  <a:lnTo>
                    <a:pt x="13" y="59"/>
                  </a:lnTo>
                  <a:lnTo>
                    <a:pt x="10" y="58"/>
                  </a:lnTo>
                  <a:lnTo>
                    <a:pt x="8" y="57"/>
                  </a:lnTo>
                  <a:lnTo>
                    <a:pt x="8" y="53"/>
                  </a:lnTo>
                  <a:lnTo>
                    <a:pt x="8" y="51"/>
                  </a:lnTo>
                  <a:lnTo>
                    <a:pt x="9" y="51"/>
                  </a:lnTo>
                  <a:lnTo>
                    <a:pt x="10" y="51"/>
                  </a:lnTo>
                  <a:lnTo>
                    <a:pt x="11" y="51"/>
                  </a:lnTo>
                  <a:lnTo>
                    <a:pt x="13" y="51"/>
                  </a:lnTo>
                  <a:lnTo>
                    <a:pt x="14" y="50"/>
                  </a:lnTo>
                  <a:lnTo>
                    <a:pt x="17" y="47"/>
                  </a:lnTo>
                  <a:lnTo>
                    <a:pt x="13" y="45"/>
                  </a:lnTo>
                  <a:lnTo>
                    <a:pt x="10" y="43"/>
                  </a:lnTo>
                  <a:lnTo>
                    <a:pt x="8" y="43"/>
                  </a:lnTo>
                  <a:lnTo>
                    <a:pt x="6" y="42"/>
                  </a:lnTo>
                  <a:lnTo>
                    <a:pt x="6" y="41"/>
                  </a:lnTo>
                  <a:lnTo>
                    <a:pt x="8" y="40"/>
                  </a:lnTo>
                  <a:lnTo>
                    <a:pt x="13" y="40"/>
                  </a:lnTo>
                  <a:lnTo>
                    <a:pt x="16" y="40"/>
                  </a:lnTo>
                  <a:lnTo>
                    <a:pt x="17" y="40"/>
                  </a:lnTo>
                  <a:lnTo>
                    <a:pt x="17" y="37"/>
                  </a:lnTo>
                  <a:lnTo>
                    <a:pt x="13" y="35"/>
                  </a:lnTo>
                  <a:lnTo>
                    <a:pt x="11" y="33"/>
                  </a:lnTo>
                  <a:lnTo>
                    <a:pt x="8" y="33"/>
                  </a:lnTo>
                  <a:lnTo>
                    <a:pt x="5" y="34"/>
                  </a:lnTo>
                  <a:lnTo>
                    <a:pt x="5" y="33"/>
                  </a:lnTo>
                  <a:lnTo>
                    <a:pt x="8" y="30"/>
                  </a:lnTo>
                  <a:lnTo>
                    <a:pt x="19" y="28"/>
                  </a:lnTo>
                  <a:lnTo>
                    <a:pt x="28" y="28"/>
                  </a:lnTo>
                  <a:lnTo>
                    <a:pt x="29" y="25"/>
                  </a:lnTo>
                  <a:lnTo>
                    <a:pt x="30" y="24"/>
                  </a:lnTo>
                  <a:lnTo>
                    <a:pt x="30" y="22"/>
                  </a:lnTo>
                  <a:lnTo>
                    <a:pt x="28" y="21"/>
                  </a:lnTo>
                  <a:lnTo>
                    <a:pt x="25" y="20"/>
                  </a:lnTo>
                  <a:lnTo>
                    <a:pt x="22" y="18"/>
                  </a:lnTo>
                  <a:lnTo>
                    <a:pt x="20" y="16"/>
                  </a:lnTo>
                  <a:lnTo>
                    <a:pt x="21" y="12"/>
                  </a:lnTo>
                  <a:lnTo>
                    <a:pt x="25" y="14"/>
                  </a:lnTo>
                  <a:lnTo>
                    <a:pt x="28" y="16"/>
                  </a:lnTo>
                  <a:lnTo>
                    <a:pt x="28" y="12"/>
                  </a:lnTo>
                  <a:lnTo>
                    <a:pt x="27" y="8"/>
                  </a:lnTo>
                  <a:lnTo>
                    <a:pt x="35" y="13"/>
                  </a:lnTo>
                  <a:lnTo>
                    <a:pt x="44" y="19"/>
                  </a:lnTo>
                  <a:lnTo>
                    <a:pt x="38" y="10"/>
                  </a:lnTo>
                  <a:lnTo>
                    <a:pt x="34" y="0"/>
                  </a:lnTo>
                  <a:lnTo>
                    <a:pt x="38" y="2"/>
                  </a:lnTo>
                  <a:lnTo>
                    <a:pt x="41" y="4"/>
                  </a:lnTo>
                  <a:lnTo>
                    <a:pt x="43" y="8"/>
                  </a:lnTo>
                  <a:lnTo>
                    <a:pt x="45" y="11"/>
                  </a:lnTo>
                  <a:lnTo>
                    <a:pt x="45" y="5"/>
                  </a:lnTo>
                  <a:lnTo>
                    <a:pt x="44" y="0"/>
                  </a:lnTo>
                  <a:lnTo>
                    <a:pt x="47" y="3"/>
                  </a:lnTo>
                  <a:lnTo>
                    <a:pt x="51" y="5"/>
                  </a:lnTo>
                  <a:lnTo>
                    <a:pt x="53" y="2"/>
                  </a:lnTo>
                  <a:lnTo>
                    <a:pt x="55" y="1"/>
                  </a:lnTo>
                  <a:lnTo>
                    <a:pt x="55" y="3"/>
                  </a:lnTo>
                  <a:lnTo>
                    <a:pt x="55" y="8"/>
                  </a:lnTo>
                  <a:lnTo>
                    <a:pt x="54" y="11"/>
                  </a:lnTo>
                  <a:lnTo>
                    <a:pt x="54" y="16"/>
                  </a:lnTo>
                  <a:lnTo>
                    <a:pt x="54" y="18"/>
                  </a:lnTo>
                  <a:lnTo>
                    <a:pt x="54" y="18"/>
                  </a:lnTo>
                  <a:lnTo>
                    <a:pt x="54" y="17"/>
                  </a:lnTo>
                  <a:lnTo>
                    <a:pt x="57" y="13"/>
                  </a:lnTo>
                  <a:lnTo>
                    <a:pt x="59" y="12"/>
                  </a:lnTo>
                  <a:lnTo>
                    <a:pt x="60" y="11"/>
                  </a:lnTo>
                  <a:lnTo>
                    <a:pt x="61" y="10"/>
                  </a:lnTo>
                  <a:lnTo>
                    <a:pt x="62" y="11"/>
                  </a:lnTo>
                  <a:lnTo>
                    <a:pt x="62" y="14"/>
                  </a:lnTo>
                  <a:lnTo>
                    <a:pt x="62" y="19"/>
                  </a:lnTo>
                  <a:lnTo>
                    <a:pt x="60" y="24"/>
                  </a:lnTo>
                  <a:lnTo>
                    <a:pt x="60" y="24"/>
                  </a:lnTo>
                  <a:lnTo>
                    <a:pt x="61" y="24"/>
                  </a:lnTo>
                  <a:lnTo>
                    <a:pt x="62" y="24"/>
                  </a:lnTo>
                  <a:lnTo>
                    <a:pt x="65" y="25"/>
                  </a:lnTo>
                  <a:lnTo>
                    <a:pt x="66" y="28"/>
                  </a:lnTo>
                  <a:lnTo>
                    <a:pt x="65" y="32"/>
                  </a:lnTo>
                  <a:lnTo>
                    <a:pt x="62" y="35"/>
                  </a:lnTo>
                  <a:lnTo>
                    <a:pt x="60" y="37"/>
                  </a:lnTo>
                  <a:lnTo>
                    <a:pt x="59" y="37"/>
                  </a:lnTo>
                  <a:lnTo>
                    <a:pt x="58" y="38"/>
                  </a:lnTo>
                  <a:lnTo>
                    <a:pt x="58" y="42"/>
                  </a:lnTo>
                  <a:lnTo>
                    <a:pt x="58" y="50"/>
                  </a:lnTo>
                  <a:lnTo>
                    <a:pt x="58" y="54"/>
                  </a:lnTo>
                  <a:lnTo>
                    <a:pt x="60" y="57"/>
                  </a:lnTo>
                  <a:lnTo>
                    <a:pt x="61" y="58"/>
                  </a:lnTo>
                  <a:lnTo>
                    <a:pt x="61" y="59"/>
                  </a:lnTo>
                  <a:lnTo>
                    <a:pt x="60" y="60"/>
                  </a:lnTo>
                  <a:lnTo>
                    <a:pt x="57" y="61"/>
                  </a:lnTo>
                  <a:lnTo>
                    <a:pt x="52" y="62"/>
                  </a:lnTo>
                  <a:lnTo>
                    <a:pt x="47" y="62"/>
                  </a:lnTo>
                  <a:lnTo>
                    <a:pt x="43" y="63"/>
                  </a:lnTo>
                  <a:lnTo>
                    <a:pt x="41" y="62"/>
                  </a:lnTo>
                  <a:lnTo>
                    <a:pt x="39" y="61"/>
                  </a:lnTo>
                  <a:lnTo>
                    <a:pt x="37" y="60"/>
                  </a:lnTo>
                  <a:lnTo>
                    <a:pt x="37" y="58"/>
                  </a:lnTo>
                  <a:lnTo>
                    <a:pt x="36" y="57"/>
                  </a:lnTo>
                  <a:lnTo>
                    <a:pt x="36" y="55"/>
                  </a:lnTo>
                  <a:lnTo>
                    <a:pt x="35" y="55"/>
                  </a:lnTo>
                  <a:lnTo>
                    <a:pt x="34" y="57"/>
                  </a:lnTo>
                  <a:lnTo>
                    <a:pt x="31" y="58"/>
                  </a:lnTo>
                  <a:lnTo>
                    <a:pt x="29" y="60"/>
                  </a:lnTo>
                  <a:lnTo>
                    <a:pt x="25" y="71"/>
                  </a:lnTo>
                  <a:lnTo>
                    <a:pt x="19" y="81"/>
                  </a:lnTo>
                  <a:lnTo>
                    <a:pt x="17" y="83"/>
                  </a:lnTo>
                  <a:lnTo>
                    <a:pt x="14" y="84"/>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5" name="Freeform 722"/>
            <p:cNvSpPr>
              <a:spLocks/>
            </p:cNvSpPr>
            <p:nvPr/>
          </p:nvSpPr>
          <p:spPr bwMode="gray">
            <a:xfrm>
              <a:off x="5189538" y="2919413"/>
              <a:ext cx="4763" cy="6350"/>
            </a:xfrm>
            <a:custGeom>
              <a:avLst/>
              <a:gdLst/>
              <a:ahLst/>
              <a:cxnLst>
                <a:cxn ang="0">
                  <a:pos x="0" y="21"/>
                </a:cxn>
                <a:cxn ang="0">
                  <a:pos x="0" y="15"/>
                </a:cxn>
                <a:cxn ang="0">
                  <a:pos x="2" y="9"/>
                </a:cxn>
                <a:cxn ang="0">
                  <a:pos x="4" y="5"/>
                </a:cxn>
                <a:cxn ang="0">
                  <a:pos x="7" y="0"/>
                </a:cxn>
                <a:cxn ang="0">
                  <a:pos x="12" y="1"/>
                </a:cxn>
                <a:cxn ang="0">
                  <a:pos x="14" y="4"/>
                </a:cxn>
                <a:cxn ang="0">
                  <a:pos x="15" y="6"/>
                </a:cxn>
                <a:cxn ang="0">
                  <a:pos x="15" y="11"/>
                </a:cxn>
                <a:cxn ang="0">
                  <a:pos x="12" y="15"/>
                </a:cxn>
                <a:cxn ang="0">
                  <a:pos x="8" y="17"/>
                </a:cxn>
                <a:cxn ang="0">
                  <a:pos x="5" y="20"/>
                </a:cxn>
                <a:cxn ang="0">
                  <a:pos x="0" y="21"/>
                </a:cxn>
              </a:cxnLst>
              <a:rect l="0" t="0" r="r" b="b"/>
              <a:pathLst>
                <a:path w="15" h="21">
                  <a:moveTo>
                    <a:pt x="0" y="21"/>
                  </a:moveTo>
                  <a:lnTo>
                    <a:pt x="0" y="15"/>
                  </a:lnTo>
                  <a:lnTo>
                    <a:pt x="2" y="9"/>
                  </a:lnTo>
                  <a:lnTo>
                    <a:pt x="4" y="5"/>
                  </a:lnTo>
                  <a:lnTo>
                    <a:pt x="7" y="0"/>
                  </a:lnTo>
                  <a:lnTo>
                    <a:pt x="12" y="1"/>
                  </a:lnTo>
                  <a:lnTo>
                    <a:pt x="14" y="4"/>
                  </a:lnTo>
                  <a:lnTo>
                    <a:pt x="15" y="6"/>
                  </a:lnTo>
                  <a:lnTo>
                    <a:pt x="15" y="11"/>
                  </a:lnTo>
                  <a:lnTo>
                    <a:pt x="12" y="15"/>
                  </a:lnTo>
                  <a:lnTo>
                    <a:pt x="8" y="17"/>
                  </a:lnTo>
                  <a:lnTo>
                    <a:pt x="5" y="20"/>
                  </a:lnTo>
                  <a:lnTo>
                    <a:pt x="0" y="21"/>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6" name="Freeform 723"/>
            <p:cNvSpPr>
              <a:spLocks/>
            </p:cNvSpPr>
            <p:nvPr/>
          </p:nvSpPr>
          <p:spPr bwMode="gray">
            <a:xfrm>
              <a:off x="5189538" y="2919413"/>
              <a:ext cx="4763" cy="6350"/>
            </a:xfrm>
            <a:custGeom>
              <a:avLst/>
              <a:gdLst/>
              <a:ahLst/>
              <a:cxnLst>
                <a:cxn ang="0">
                  <a:pos x="0" y="21"/>
                </a:cxn>
                <a:cxn ang="0">
                  <a:pos x="0" y="15"/>
                </a:cxn>
                <a:cxn ang="0">
                  <a:pos x="2" y="9"/>
                </a:cxn>
                <a:cxn ang="0">
                  <a:pos x="4" y="5"/>
                </a:cxn>
                <a:cxn ang="0">
                  <a:pos x="7" y="0"/>
                </a:cxn>
                <a:cxn ang="0">
                  <a:pos x="12" y="1"/>
                </a:cxn>
                <a:cxn ang="0">
                  <a:pos x="14" y="4"/>
                </a:cxn>
                <a:cxn ang="0">
                  <a:pos x="15" y="6"/>
                </a:cxn>
                <a:cxn ang="0">
                  <a:pos x="15" y="11"/>
                </a:cxn>
                <a:cxn ang="0">
                  <a:pos x="12" y="15"/>
                </a:cxn>
                <a:cxn ang="0">
                  <a:pos x="8" y="17"/>
                </a:cxn>
                <a:cxn ang="0">
                  <a:pos x="5" y="20"/>
                </a:cxn>
                <a:cxn ang="0">
                  <a:pos x="0" y="21"/>
                </a:cxn>
              </a:cxnLst>
              <a:rect l="0" t="0" r="r" b="b"/>
              <a:pathLst>
                <a:path w="15" h="21">
                  <a:moveTo>
                    <a:pt x="0" y="21"/>
                  </a:moveTo>
                  <a:lnTo>
                    <a:pt x="0" y="15"/>
                  </a:lnTo>
                  <a:lnTo>
                    <a:pt x="2" y="9"/>
                  </a:lnTo>
                  <a:lnTo>
                    <a:pt x="4" y="5"/>
                  </a:lnTo>
                  <a:lnTo>
                    <a:pt x="7" y="0"/>
                  </a:lnTo>
                  <a:lnTo>
                    <a:pt x="12" y="1"/>
                  </a:lnTo>
                  <a:lnTo>
                    <a:pt x="14" y="4"/>
                  </a:lnTo>
                  <a:lnTo>
                    <a:pt x="15" y="6"/>
                  </a:lnTo>
                  <a:lnTo>
                    <a:pt x="15" y="11"/>
                  </a:lnTo>
                  <a:lnTo>
                    <a:pt x="12" y="15"/>
                  </a:lnTo>
                  <a:lnTo>
                    <a:pt x="8" y="17"/>
                  </a:lnTo>
                  <a:lnTo>
                    <a:pt x="5" y="20"/>
                  </a:lnTo>
                  <a:lnTo>
                    <a:pt x="0" y="21"/>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7" name="Freeform 724"/>
            <p:cNvSpPr>
              <a:spLocks/>
            </p:cNvSpPr>
            <p:nvPr/>
          </p:nvSpPr>
          <p:spPr bwMode="gray">
            <a:xfrm>
              <a:off x="5219700" y="2857501"/>
              <a:ext cx="17463" cy="15875"/>
            </a:xfrm>
            <a:custGeom>
              <a:avLst/>
              <a:gdLst/>
              <a:ahLst/>
              <a:cxnLst>
                <a:cxn ang="0">
                  <a:pos x="24" y="48"/>
                </a:cxn>
                <a:cxn ang="0">
                  <a:pos x="8" y="47"/>
                </a:cxn>
                <a:cxn ang="0">
                  <a:pos x="1" y="44"/>
                </a:cxn>
                <a:cxn ang="0">
                  <a:pos x="4" y="38"/>
                </a:cxn>
                <a:cxn ang="0">
                  <a:pos x="8" y="37"/>
                </a:cxn>
                <a:cxn ang="0">
                  <a:pos x="12" y="39"/>
                </a:cxn>
                <a:cxn ang="0">
                  <a:pos x="14" y="38"/>
                </a:cxn>
                <a:cxn ang="0">
                  <a:pos x="12" y="29"/>
                </a:cxn>
                <a:cxn ang="0">
                  <a:pos x="12" y="26"/>
                </a:cxn>
                <a:cxn ang="0">
                  <a:pos x="21" y="27"/>
                </a:cxn>
                <a:cxn ang="0">
                  <a:pos x="20" y="24"/>
                </a:cxn>
                <a:cxn ang="0">
                  <a:pos x="17" y="19"/>
                </a:cxn>
                <a:cxn ang="0">
                  <a:pos x="20" y="14"/>
                </a:cxn>
                <a:cxn ang="0">
                  <a:pos x="23" y="15"/>
                </a:cxn>
                <a:cxn ang="0">
                  <a:pos x="23" y="18"/>
                </a:cxn>
                <a:cxn ang="0">
                  <a:pos x="25" y="16"/>
                </a:cxn>
                <a:cxn ang="0">
                  <a:pos x="30" y="12"/>
                </a:cxn>
                <a:cxn ang="0">
                  <a:pos x="32" y="10"/>
                </a:cxn>
                <a:cxn ang="0">
                  <a:pos x="33" y="14"/>
                </a:cxn>
                <a:cxn ang="0">
                  <a:pos x="33" y="23"/>
                </a:cxn>
                <a:cxn ang="0">
                  <a:pos x="34" y="28"/>
                </a:cxn>
                <a:cxn ang="0">
                  <a:pos x="37" y="29"/>
                </a:cxn>
                <a:cxn ang="0">
                  <a:pos x="37" y="14"/>
                </a:cxn>
                <a:cxn ang="0">
                  <a:pos x="42" y="3"/>
                </a:cxn>
                <a:cxn ang="0">
                  <a:pos x="50" y="8"/>
                </a:cxn>
                <a:cxn ang="0">
                  <a:pos x="54" y="13"/>
                </a:cxn>
                <a:cxn ang="0">
                  <a:pos x="52" y="20"/>
                </a:cxn>
                <a:cxn ang="0">
                  <a:pos x="45" y="27"/>
                </a:cxn>
                <a:cxn ang="0">
                  <a:pos x="41" y="31"/>
                </a:cxn>
                <a:cxn ang="0">
                  <a:pos x="40" y="35"/>
                </a:cxn>
                <a:cxn ang="0">
                  <a:pos x="41" y="40"/>
                </a:cxn>
                <a:cxn ang="0">
                  <a:pos x="40" y="44"/>
                </a:cxn>
                <a:cxn ang="0">
                  <a:pos x="36" y="47"/>
                </a:cxn>
              </a:cxnLst>
              <a:rect l="0" t="0" r="r" b="b"/>
              <a:pathLst>
                <a:path w="54" h="48">
                  <a:moveTo>
                    <a:pt x="30" y="47"/>
                  </a:moveTo>
                  <a:lnTo>
                    <a:pt x="24" y="48"/>
                  </a:lnTo>
                  <a:lnTo>
                    <a:pt x="16" y="48"/>
                  </a:lnTo>
                  <a:lnTo>
                    <a:pt x="8" y="47"/>
                  </a:lnTo>
                  <a:lnTo>
                    <a:pt x="4" y="46"/>
                  </a:lnTo>
                  <a:lnTo>
                    <a:pt x="1" y="44"/>
                  </a:lnTo>
                  <a:lnTo>
                    <a:pt x="0" y="40"/>
                  </a:lnTo>
                  <a:lnTo>
                    <a:pt x="4" y="38"/>
                  </a:lnTo>
                  <a:lnTo>
                    <a:pt x="6" y="37"/>
                  </a:lnTo>
                  <a:lnTo>
                    <a:pt x="8" y="37"/>
                  </a:lnTo>
                  <a:lnTo>
                    <a:pt x="9" y="38"/>
                  </a:lnTo>
                  <a:lnTo>
                    <a:pt x="12" y="39"/>
                  </a:lnTo>
                  <a:lnTo>
                    <a:pt x="13" y="39"/>
                  </a:lnTo>
                  <a:lnTo>
                    <a:pt x="14" y="38"/>
                  </a:lnTo>
                  <a:lnTo>
                    <a:pt x="14" y="35"/>
                  </a:lnTo>
                  <a:lnTo>
                    <a:pt x="12" y="29"/>
                  </a:lnTo>
                  <a:lnTo>
                    <a:pt x="11" y="27"/>
                  </a:lnTo>
                  <a:lnTo>
                    <a:pt x="12" y="26"/>
                  </a:lnTo>
                  <a:lnTo>
                    <a:pt x="17" y="27"/>
                  </a:lnTo>
                  <a:lnTo>
                    <a:pt x="21" y="27"/>
                  </a:lnTo>
                  <a:lnTo>
                    <a:pt x="21" y="26"/>
                  </a:lnTo>
                  <a:lnTo>
                    <a:pt x="20" y="24"/>
                  </a:lnTo>
                  <a:lnTo>
                    <a:pt x="17" y="22"/>
                  </a:lnTo>
                  <a:lnTo>
                    <a:pt x="17" y="19"/>
                  </a:lnTo>
                  <a:lnTo>
                    <a:pt x="17" y="14"/>
                  </a:lnTo>
                  <a:lnTo>
                    <a:pt x="20" y="14"/>
                  </a:lnTo>
                  <a:lnTo>
                    <a:pt x="22" y="14"/>
                  </a:lnTo>
                  <a:lnTo>
                    <a:pt x="23" y="15"/>
                  </a:lnTo>
                  <a:lnTo>
                    <a:pt x="23" y="16"/>
                  </a:lnTo>
                  <a:lnTo>
                    <a:pt x="23" y="18"/>
                  </a:lnTo>
                  <a:lnTo>
                    <a:pt x="24" y="18"/>
                  </a:lnTo>
                  <a:lnTo>
                    <a:pt x="25" y="16"/>
                  </a:lnTo>
                  <a:lnTo>
                    <a:pt x="28" y="15"/>
                  </a:lnTo>
                  <a:lnTo>
                    <a:pt x="30" y="12"/>
                  </a:lnTo>
                  <a:lnTo>
                    <a:pt x="31" y="10"/>
                  </a:lnTo>
                  <a:lnTo>
                    <a:pt x="32" y="10"/>
                  </a:lnTo>
                  <a:lnTo>
                    <a:pt x="32" y="11"/>
                  </a:lnTo>
                  <a:lnTo>
                    <a:pt x="33" y="14"/>
                  </a:lnTo>
                  <a:lnTo>
                    <a:pt x="33" y="20"/>
                  </a:lnTo>
                  <a:lnTo>
                    <a:pt x="33" y="23"/>
                  </a:lnTo>
                  <a:lnTo>
                    <a:pt x="33" y="27"/>
                  </a:lnTo>
                  <a:lnTo>
                    <a:pt x="34" y="28"/>
                  </a:lnTo>
                  <a:lnTo>
                    <a:pt x="36" y="29"/>
                  </a:lnTo>
                  <a:lnTo>
                    <a:pt x="37" y="29"/>
                  </a:lnTo>
                  <a:lnTo>
                    <a:pt x="39" y="29"/>
                  </a:lnTo>
                  <a:lnTo>
                    <a:pt x="37" y="14"/>
                  </a:lnTo>
                  <a:lnTo>
                    <a:pt x="36" y="0"/>
                  </a:lnTo>
                  <a:lnTo>
                    <a:pt x="42" y="3"/>
                  </a:lnTo>
                  <a:lnTo>
                    <a:pt x="47" y="6"/>
                  </a:lnTo>
                  <a:lnTo>
                    <a:pt x="50" y="8"/>
                  </a:lnTo>
                  <a:lnTo>
                    <a:pt x="53" y="11"/>
                  </a:lnTo>
                  <a:lnTo>
                    <a:pt x="54" y="13"/>
                  </a:lnTo>
                  <a:lnTo>
                    <a:pt x="54" y="15"/>
                  </a:lnTo>
                  <a:lnTo>
                    <a:pt x="52" y="20"/>
                  </a:lnTo>
                  <a:lnTo>
                    <a:pt x="48" y="24"/>
                  </a:lnTo>
                  <a:lnTo>
                    <a:pt x="45" y="27"/>
                  </a:lnTo>
                  <a:lnTo>
                    <a:pt x="42" y="30"/>
                  </a:lnTo>
                  <a:lnTo>
                    <a:pt x="41" y="31"/>
                  </a:lnTo>
                  <a:lnTo>
                    <a:pt x="40" y="33"/>
                  </a:lnTo>
                  <a:lnTo>
                    <a:pt x="40" y="35"/>
                  </a:lnTo>
                  <a:lnTo>
                    <a:pt x="40" y="37"/>
                  </a:lnTo>
                  <a:lnTo>
                    <a:pt x="41" y="40"/>
                  </a:lnTo>
                  <a:lnTo>
                    <a:pt x="41" y="43"/>
                  </a:lnTo>
                  <a:lnTo>
                    <a:pt x="40" y="44"/>
                  </a:lnTo>
                  <a:lnTo>
                    <a:pt x="39" y="45"/>
                  </a:lnTo>
                  <a:lnTo>
                    <a:pt x="36" y="47"/>
                  </a:lnTo>
                  <a:lnTo>
                    <a:pt x="30" y="47"/>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8" name="Freeform 725"/>
            <p:cNvSpPr>
              <a:spLocks/>
            </p:cNvSpPr>
            <p:nvPr/>
          </p:nvSpPr>
          <p:spPr bwMode="gray">
            <a:xfrm>
              <a:off x="5219700" y="2857501"/>
              <a:ext cx="17463" cy="15875"/>
            </a:xfrm>
            <a:custGeom>
              <a:avLst/>
              <a:gdLst/>
              <a:ahLst/>
              <a:cxnLst>
                <a:cxn ang="0">
                  <a:pos x="24" y="48"/>
                </a:cxn>
                <a:cxn ang="0">
                  <a:pos x="8" y="47"/>
                </a:cxn>
                <a:cxn ang="0">
                  <a:pos x="1" y="44"/>
                </a:cxn>
                <a:cxn ang="0">
                  <a:pos x="4" y="38"/>
                </a:cxn>
                <a:cxn ang="0">
                  <a:pos x="8" y="37"/>
                </a:cxn>
                <a:cxn ang="0">
                  <a:pos x="12" y="39"/>
                </a:cxn>
                <a:cxn ang="0">
                  <a:pos x="14" y="38"/>
                </a:cxn>
                <a:cxn ang="0">
                  <a:pos x="12" y="29"/>
                </a:cxn>
                <a:cxn ang="0">
                  <a:pos x="12" y="26"/>
                </a:cxn>
                <a:cxn ang="0">
                  <a:pos x="21" y="27"/>
                </a:cxn>
                <a:cxn ang="0">
                  <a:pos x="20" y="24"/>
                </a:cxn>
                <a:cxn ang="0">
                  <a:pos x="17" y="19"/>
                </a:cxn>
                <a:cxn ang="0">
                  <a:pos x="20" y="14"/>
                </a:cxn>
                <a:cxn ang="0">
                  <a:pos x="23" y="15"/>
                </a:cxn>
                <a:cxn ang="0">
                  <a:pos x="23" y="18"/>
                </a:cxn>
                <a:cxn ang="0">
                  <a:pos x="25" y="16"/>
                </a:cxn>
                <a:cxn ang="0">
                  <a:pos x="30" y="12"/>
                </a:cxn>
                <a:cxn ang="0">
                  <a:pos x="32" y="10"/>
                </a:cxn>
                <a:cxn ang="0">
                  <a:pos x="33" y="14"/>
                </a:cxn>
                <a:cxn ang="0">
                  <a:pos x="33" y="23"/>
                </a:cxn>
                <a:cxn ang="0">
                  <a:pos x="34" y="28"/>
                </a:cxn>
                <a:cxn ang="0">
                  <a:pos x="37" y="29"/>
                </a:cxn>
                <a:cxn ang="0">
                  <a:pos x="37" y="14"/>
                </a:cxn>
                <a:cxn ang="0">
                  <a:pos x="42" y="3"/>
                </a:cxn>
                <a:cxn ang="0">
                  <a:pos x="50" y="8"/>
                </a:cxn>
                <a:cxn ang="0">
                  <a:pos x="54" y="13"/>
                </a:cxn>
                <a:cxn ang="0">
                  <a:pos x="52" y="20"/>
                </a:cxn>
                <a:cxn ang="0">
                  <a:pos x="45" y="27"/>
                </a:cxn>
                <a:cxn ang="0">
                  <a:pos x="41" y="31"/>
                </a:cxn>
                <a:cxn ang="0">
                  <a:pos x="40" y="35"/>
                </a:cxn>
                <a:cxn ang="0">
                  <a:pos x="41" y="40"/>
                </a:cxn>
                <a:cxn ang="0">
                  <a:pos x="40" y="44"/>
                </a:cxn>
                <a:cxn ang="0">
                  <a:pos x="36" y="47"/>
                </a:cxn>
              </a:cxnLst>
              <a:rect l="0" t="0" r="r" b="b"/>
              <a:pathLst>
                <a:path w="54" h="48">
                  <a:moveTo>
                    <a:pt x="30" y="47"/>
                  </a:moveTo>
                  <a:lnTo>
                    <a:pt x="24" y="48"/>
                  </a:lnTo>
                  <a:lnTo>
                    <a:pt x="16" y="48"/>
                  </a:lnTo>
                  <a:lnTo>
                    <a:pt x="8" y="47"/>
                  </a:lnTo>
                  <a:lnTo>
                    <a:pt x="4" y="46"/>
                  </a:lnTo>
                  <a:lnTo>
                    <a:pt x="1" y="44"/>
                  </a:lnTo>
                  <a:lnTo>
                    <a:pt x="0" y="40"/>
                  </a:lnTo>
                  <a:lnTo>
                    <a:pt x="4" y="38"/>
                  </a:lnTo>
                  <a:lnTo>
                    <a:pt x="6" y="37"/>
                  </a:lnTo>
                  <a:lnTo>
                    <a:pt x="8" y="37"/>
                  </a:lnTo>
                  <a:lnTo>
                    <a:pt x="9" y="38"/>
                  </a:lnTo>
                  <a:lnTo>
                    <a:pt x="12" y="39"/>
                  </a:lnTo>
                  <a:lnTo>
                    <a:pt x="13" y="39"/>
                  </a:lnTo>
                  <a:lnTo>
                    <a:pt x="14" y="38"/>
                  </a:lnTo>
                  <a:lnTo>
                    <a:pt x="14" y="35"/>
                  </a:lnTo>
                  <a:lnTo>
                    <a:pt x="12" y="29"/>
                  </a:lnTo>
                  <a:lnTo>
                    <a:pt x="11" y="27"/>
                  </a:lnTo>
                  <a:lnTo>
                    <a:pt x="12" y="26"/>
                  </a:lnTo>
                  <a:lnTo>
                    <a:pt x="17" y="27"/>
                  </a:lnTo>
                  <a:lnTo>
                    <a:pt x="21" y="27"/>
                  </a:lnTo>
                  <a:lnTo>
                    <a:pt x="21" y="26"/>
                  </a:lnTo>
                  <a:lnTo>
                    <a:pt x="20" y="24"/>
                  </a:lnTo>
                  <a:lnTo>
                    <a:pt x="17" y="22"/>
                  </a:lnTo>
                  <a:lnTo>
                    <a:pt x="17" y="19"/>
                  </a:lnTo>
                  <a:lnTo>
                    <a:pt x="17" y="14"/>
                  </a:lnTo>
                  <a:lnTo>
                    <a:pt x="20" y="14"/>
                  </a:lnTo>
                  <a:lnTo>
                    <a:pt x="22" y="14"/>
                  </a:lnTo>
                  <a:lnTo>
                    <a:pt x="23" y="15"/>
                  </a:lnTo>
                  <a:lnTo>
                    <a:pt x="23" y="16"/>
                  </a:lnTo>
                  <a:lnTo>
                    <a:pt x="23" y="18"/>
                  </a:lnTo>
                  <a:lnTo>
                    <a:pt x="24" y="18"/>
                  </a:lnTo>
                  <a:lnTo>
                    <a:pt x="25" y="16"/>
                  </a:lnTo>
                  <a:lnTo>
                    <a:pt x="28" y="15"/>
                  </a:lnTo>
                  <a:lnTo>
                    <a:pt x="30" y="12"/>
                  </a:lnTo>
                  <a:lnTo>
                    <a:pt x="31" y="10"/>
                  </a:lnTo>
                  <a:lnTo>
                    <a:pt x="32" y="10"/>
                  </a:lnTo>
                  <a:lnTo>
                    <a:pt x="32" y="11"/>
                  </a:lnTo>
                  <a:lnTo>
                    <a:pt x="33" y="14"/>
                  </a:lnTo>
                  <a:lnTo>
                    <a:pt x="33" y="20"/>
                  </a:lnTo>
                  <a:lnTo>
                    <a:pt x="33" y="23"/>
                  </a:lnTo>
                  <a:lnTo>
                    <a:pt x="33" y="27"/>
                  </a:lnTo>
                  <a:lnTo>
                    <a:pt x="34" y="28"/>
                  </a:lnTo>
                  <a:lnTo>
                    <a:pt x="36" y="29"/>
                  </a:lnTo>
                  <a:lnTo>
                    <a:pt x="37" y="29"/>
                  </a:lnTo>
                  <a:lnTo>
                    <a:pt x="39" y="29"/>
                  </a:lnTo>
                  <a:lnTo>
                    <a:pt x="37" y="14"/>
                  </a:lnTo>
                  <a:lnTo>
                    <a:pt x="36" y="0"/>
                  </a:lnTo>
                  <a:lnTo>
                    <a:pt x="42" y="3"/>
                  </a:lnTo>
                  <a:lnTo>
                    <a:pt x="47" y="6"/>
                  </a:lnTo>
                  <a:lnTo>
                    <a:pt x="50" y="8"/>
                  </a:lnTo>
                  <a:lnTo>
                    <a:pt x="53" y="11"/>
                  </a:lnTo>
                  <a:lnTo>
                    <a:pt x="54" y="13"/>
                  </a:lnTo>
                  <a:lnTo>
                    <a:pt x="54" y="15"/>
                  </a:lnTo>
                  <a:lnTo>
                    <a:pt x="52" y="20"/>
                  </a:lnTo>
                  <a:lnTo>
                    <a:pt x="48" y="24"/>
                  </a:lnTo>
                  <a:lnTo>
                    <a:pt x="45" y="27"/>
                  </a:lnTo>
                  <a:lnTo>
                    <a:pt x="42" y="30"/>
                  </a:lnTo>
                  <a:lnTo>
                    <a:pt x="41" y="31"/>
                  </a:lnTo>
                  <a:lnTo>
                    <a:pt x="40" y="33"/>
                  </a:lnTo>
                  <a:lnTo>
                    <a:pt x="40" y="35"/>
                  </a:lnTo>
                  <a:lnTo>
                    <a:pt x="40" y="37"/>
                  </a:lnTo>
                  <a:lnTo>
                    <a:pt x="41" y="40"/>
                  </a:lnTo>
                  <a:lnTo>
                    <a:pt x="41" y="43"/>
                  </a:lnTo>
                  <a:lnTo>
                    <a:pt x="40" y="44"/>
                  </a:lnTo>
                  <a:lnTo>
                    <a:pt x="39" y="45"/>
                  </a:lnTo>
                  <a:lnTo>
                    <a:pt x="36" y="47"/>
                  </a:lnTo>
                  <a:lnTo>
                    <a:pt x="30" y="47"/>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09" name="Freeform 726"/>
            <p:cNvSpPr>
              <a:spLocks/>
            </p:cNvSpPr>
            <p:nvPr/>
          </p:nvSpPr>
          <p:spPr bwMode="gray">
            <a:xfrm>
              <a:off x="5232400" y="2847976"/>
              <a:ext cx="14288" cy="14288"/>
            </a:xfrm>
            <a:custGeom>
              <a:avLst/>
              <a:gdLst/>
              <a:ahLst/>
              <a:cxnLst>
                <a:cxn ang="0">
                  <a:pos x="18" y="41"/>
                </a:cxn>
                <a:cxn ang="0">
                  <a:pos x="9" y="32"/>
                </a:cxn>
                <a:cxn ang="0">
                  <a:pos x="0" y="22"/>
                </a:cxn>
                <a:cxn ang="0">
                  <a:pos x="4" y="19"/>
                </a:cxn>
                <a:cxn ang="0">
                  <a:pos x="8" y="19"/>
                </a:cxn>
                <a:cxn ang="0">
                  <a:pos x="9" y="19"/>
                </a:cxn>
                <a:cxn ang="0">
                  <a:pos x="8" y="16"/>
                </a:cxn>
                <a:cxn ang="0">
                  <a:pos x="7" y="12"/>
                </a:cxn>
                <a:cxn ang="0">
                  <a:pos x="6" y="10"/>
                </a:cxn>
                <a:cxn ang="0">
                  <a:pos x="6" y="9"/>
                </a:cxn>
                <a:cxn ang="0">
                  <a:pos x="7" y="9"/>
                </a:cxn>
                <a:cxn ang="0">
                  <a:pos x="10" y="8"/>
                </a:cxn>
                <a:cxn ang="0">
                  <a:pos x="15" y="9"/>
                </a:cxn>
                <a:cxn ang="0">
                  <a:pos x="18" y="10"/>
                </a:cxn>
                <a:cxn ang="0">
                  <a:pos x="19" y="9"/>
                </a:cxn>
                <a:cxn ang="0">
                  <a:pos x="18" y="8"/>
                </a:cxn>
                <a:cxn ang="0">
                  <a:pos x="17" y="4"/>
                </a:cxn>
                <a:cxn ang="0">
                  <a:pos x="18" y="2"/>
                </a:cxn>
                <a:cxn ang="0">
                  <a:pos x="19" y="1"/>
                </a:cxn>
                <a:cxn ang="0">
                  <a:pos x="22" y="0"/>
                </a:cxn>
                <a:cxn ang="0">
                  <a:pos x="24" y="0"/>
                </a:cxn>
                <a:cxn ang="0">
                  <a:pos x="27" y="1"/>
                </a:cxn>
                <a:cxn ang="0">
                  <a:pos x="30" y="4"/>
                </a:cxn>
                <a:cxn ang="0">
                  <a:pos x="30" y="8"/>
                </a:cxn>
                <a:cxn ang="0">
                  <a:pos x="31" y="11"/>
                </a:cxn>
                <a:cxn ang="0">
                  <a:pos x="31" y="13"/>
                </a:cxn>
                <a:cxn ang="0">
                  <a:pos x="32" y="14"/>
                </a:cxn>
                <a:cxn ang="0">
                  <a:pos x="33" y="14"/>
                </a:cxn>
                <a:cxn ang="0">
                  <a:pos x="34" y="13"/>
                </a:cxn>
                <a:cxn ang="0">
                  <a:pos x="35" y="9"/>
                </a:cxn>
                <a:cxn ang="0">
                  <a:pos x="36" y="6"/>
                </a:cxn>
                <a:cxn ang="0">
                  <a:pos x="36" y="5"/>
                </a:cxn>
                <a:cxn ang="0">
                  <a:pos x="37" y="5"/>
                </a:cxn>
                <a:cxn ang="0">
                  <a:pos x="39" y="5"/>
                </a:cxn>
                <a:cxn ang="0">
                  <a:pos x="41" y="8"/>
                </a:cxn>
                <a:cxn ang="0">
                  <a:pos x="42" y="12"/>
                </a:cxn>
                <a:cxn ang="0">
                  <a:pos x="43" y="12"/>
                </a:cxn>
                <a:cxn ang="0">
                  <a:pos x="43" y="11"/>
                </a:cxn>
                <a:cxn ang="0">
                  <a:pos x="43" y="11"/>
                </a:cxn>
                <a:cxn ang="0">
                  <a:pos x="45" y="10"/>
                </a:cxn>
                <a:cxn ang="0">
                  <a:pos x="48" y="11"/>
                </a:cxn>
                <a:cxn ang="0">
                  <a:pos x="48" y="13"/>
                </a:cxn>
                <a:cxn ang="0">
                  <a:pos x="48" y="16"/>
                </a:cxn>
                <a:cxn ang="0">
                  <a:pos x="43" y="22"/>
                </a:cxn>
                <a:cxn ang="0">
                  <a:pos x="37" y="29"/>
                </a:cxn>
                <a:cxn ang="0">
                  <a:pos x="33" y="35"/>
                </a:cxn>
                <a:cxn ang="0">
                  <a:pos x="30" y="40"/>
                </a:cxn>
                <a:cxn ang="0">
                  <a:pos x="26" y="42"/>
                </a:cxn>
                <a:cxn ang="0">
                  <a:pos x="24" y="42"/>
                </a:cxn>
                <a:cxn ang="0">
                  <a:pos x="20" y="42"/>
                </a:cxn>
                <a:cxn ang="0">
                  <a:pos x="18" y="41"/>
                </a:cxn>
              </a:cxnLst>
              <a:rect l="0" t="0" r="r" b="b"/>
              <a:pathLst>
                <a:path w="48" h="42">
                  <a:moveTo>
                    <a:pt x="18" y="41"/>
                  </a:moveTo>
                  <a:lnTo>
                    <a:pt x="9" y="32"/>
                  </a:lnTo>
                  <a:lnTo>
                    <a:pt x="0" y="22"/>
                  </a:lnTo>
                  <a:lnTo>
                    <a:pt x="4" y="19"/>
                  </a:lnTo>
                  <a:lnTo>
                    <a:pt x="8" y="19"/>
                  </a:lnTo>
                  <a:lnTo>
                    <a:pt x="9" y="19"/>
                  </a:lnTo>
                  <a:lnTo>
                    <a:pt x="8" y="16"/>
                  </a:lnTo>
                  <a:lnTo>
                    <a:pt x="7" y="12"/>
                  </a:lnTo>
                  <a:lnTo>
                    <a:pt x="6" y="10"/>
                  </a:lnTo>
                  <a:lnTo>
                    <a:pt x="6" y="9"/>
                  </a:lnTo>
                  <a:lnTo>
                    <a:pt x="7" y="9"/>
                  </a:lnTo>
                  <a:lnTo>
                    <a:pt x="10" y="8"/>
                  </a:lnTo>
                  <a:lnTo>
                    <a:pt x="15" y="9"/>
                  </a:lnTo>
                  <a:lnTo>
                    <a:pt x="18" y="10"/>
                  </a:lnTo>
                  <a:lnTo>
                    <a:pt x="19" y="9"/>
                  </a:lnTo>
                  <a:lnTo>
                    <a:pt x="18" y="8"/>
                  </a:lnTo>
                  <a:lnTo>
                    <a:pt x="17" y="4"/>
                  </a:lnTo>
                  <a:lnTo>
                    <a:pt x="18" y="2"/>
                  </a:lnTo>
                  <a:lnTo>
                    <a:pt x="19" y="1"/>
                  </a:lnTo>
                  <a:lnTo>
                    <a:pt x="22" y="0"/>
                  </a:lnTo>
                  <a:lnTo>
                    <a:pt x="24" y="0"/>
                  </a:lnTo>
                  <a:lnTo>
                    <a:pt x="27" y="1"/>
                  </a:lnTo>
                  <a:lnTo>
                    <a:pt x="30" y="4"/>
                  </a:lnTo>
                  <a:lnTo>
                    <a:pt x="30" y="8"/>
                  </a:lnTo>
                  <a:lnTo>
                    <a:pt x="31" y="11"/>
                  </a:lnTo>
                  <a:lnTo>
                    <a:pt x="31" y="13"/>
                  </a:lnTo>
                  <a:lnTo>
                    <a:pt x="32" y="14"/>
                  </a:lnTo>
                  <a:lnTo>
                    <a:pt x="33" y="14"/>
                  </a:lnTo>
                  <a:lnTo>
                    <a:pt x="34" y="13"/>
                  </a:lnTo>
                  <a:lnTo>
                    <a:pt x="35" y="9"/>
                  </a:lnTo>
                  <a:lnTo>
                    <a:pt x="36" y="6"/>
                  </a:lnTo>
                  <a:lnTo>
                    <a:pt x="36" y="5"/>
                  </a:lnTo>
                  <a:lnTo>
                    <a:pt x="37" y="5"/>
                  </a:lnTo>
                  <a:lnTo>
                    <a:pt x="39" y="5"/>
                  </a:lnTo>
                  <a:lnTo>
                    <a:pt x="41" y="8"/>
                  </a:lnTo>
                  <a:lnTo>
                    <a:pt x="42" y="12"/>
                  </a:lnTo>
                  <a:lnTo>
                    <a:pt x="43" y="12"/>
                  </a:lnTo>
                  <a:lnTo>
                    <a:pt x="43" y="11"/>
                  </a:lnTo>
                  <a:lnTo>
                    <a:pt x="43" y="11"/>
                  </a:lnTo>
                  <a:lnTo>
                    <a:pt x="45" y="10"/>
                  </a:lnTo>
                  <a:lnTo>
                    <a:pt x="48" y="11"/>
                  </a:lnTo>
                  <a:lnTo>
                    <a:pt x="48" y="13"/>
                  </a:lnTo>
                  <a:lnTo>
                    <a:pt x="48" y="16"/>
                  </a:lnTo>
                  <a:lnTo>
                    <a:pt x="43" y="22"/>
                  </a:lnTo>
                  <a:lnTo>
                    <a:pt x="37" y="29"/>
                  </a:lnTo>
                  <a:lnTo>
                    <a:pt x="33" y="35"/>
                  </a:lnTo>
                  <a:lnTo>
                    <a:pt x="30" y="40"/>
                  </a:lnTo>
                  <a:lnTo>
                    <a:pt x="26" y="42"/>
                  </a:lnTo>
                  <a:lnTo>
                    <a:pt x="24" y="42"/>
                  </a:lnTo>
                  <a:lnTo>
                    <a:pt x="20" y="42"/>
                  </a:lnTo>
                  <a:lnTo>
                    <a:pt x="18" y="41"/>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0" name="Freeform 727"/>
            <p:cNvSpPr>
              <a:spLocks/>
            </p:cNvSpPr>
            <p:nvPr/>
          </p:nvSpPr>
          <p:spPr bwMode="gray">
            <a:xfrm>
              <a:off x="5232400" y="2847976"/>
              <a:ext cx="14288" cy="14288"/>
            </a:xfrm>
            <a:custGeom>
              <a:avLst/>
              <a:gdLst/>
              <a:ahLst/>
              <a:cxnLst>
                <a:cxn ang="0">
                  <a:pos x="18" y="41"/>
                </a:cxn>
                <a:cxn ang="0">
                  <a:pos x="9" y="32"/>
                </a:cxn>
                <a:cxn ang="0">
                  <a:pos x="0" y="22"/>
                </a:cxn>
                <a:cxn ang="0">
                  <a:pos x="4" y="19"/>
                </a:cxn>
                <a:cxn ang="0">
                  <a:pos x="8" y="19"/>
                </a:cxn>
                <a:cxn ang="0">
                  <a:pos x="9" y="19"/>
                </a:cxn>
                <a:cxn ang="0">
                  <a:pos x="8" y="16"/>
                </a:cxn>
                <a:cxn ang="0">
                  <a:pos x="7" y="12"/>
                </a:cxn>
                <a:cxn ang="0">
                  <a:pos x="6" y="10"/>
                </a:cxn>
                <a:cxn ang="0">
                  <a:pos x="6" y="9"/>
                </a:cxn>
                <a:cxn ang="0">
                  <a:pos x="7" y="9"/>
                </a:cxn>
                <a:cxn ang="0">
                  <a:pos x="10" y="8"/>
                </a:cxn>
                <a:cxn ang="0">
                  <a:pos x="15" y="9"/>
                </a:cxn>
                <a:cxn ang="0">
                  <a:pos x="18" y="10"/>
                </a:cxn>
                <a:cxn ang="0">
                  <a:pos x="19" y="9"/>
                </a:cxn>
                <a:cxn ang="0">
                  <a:pos x="18" y="8"/>
                </a:cxn>
                <a:cxn ang="0">
                  <a:pos x="17" y="4"/>
                </a:cxn>
                <a:cxn ang="0">
                  <a:pos x="18" y="2"/>
                </a:cxn>
                <a:cxn ang="0">
                  <a:pos x="19" y="1"/>
                </a:cxn>
                <a:cxn ang="0">
                  <a:pos x="22" y="0"/>
                </a:cxn>
                <a:cxn ang="0">
                  <a:pos x="24" y="0"/>
                </a:cxn>
                <a:cxn ang="0">
                  <a:pos x="27" y="1"/>
                </a:cxn>
                <a:cxn ang="0">
                  <a:pos x="30" y="4"/>
                </a:cxn>
                <a:cxn ang="0">
                  <a:pos x="30" y="8"/>
                </a:cxn>
                <a:cxn ang="0">
                  <a:pos x="31" y="11"/>
                </a:cxn>
                <a:cxn ang="0">
                  <a:pos x="31" y="13"/>
                </a:cxn>
                <a:cxn ang="0">
                  <a:pos x="32" y="14"/>
                </a:cxn>
                <a:cxn ang="0">
                  <a:pos x="33" y="14"/>
                </a:cxn>
                <a:cxn ang="0">
                  <a:pos x="34" y="13"/>
                </a:cxn>
                <a:cxn ang="0">
                  <a:pos x="35" y="9"/>
                </a:cxn>
                <a:cxn ang="0">
                  <a:pos x="36" y="6"/>
                </a:cxn>
                <a:cxn ang="0">
                  <a:pos x="36" y="5"/>
                </a:cxn>
                <a:cxn ang="0">
                  <a:pos x="37" y="5"/>
                </a:cxn>
                <a:cxn ang="0">
                  <a:pos x="39" y="5"/>
                </a:cxn>
                <a:cxn ang="0">
                  <a:pos x="41" y="8"/>
                </a:cxn>
                <a:cxn ang="0">
                  <a:pos x="42" y="12"/>
                </a:cxn>
                <a:cxn ang="0">
                  <a:pos x="43" y="12"/>
                </a:cxn>
                <a:cxn ang="0">
                  <a:pos x="43" y="11"/>
                </a:cxn>
                <a:cxn ang="0">
                  <a:pos x="43" y="11"/>
                </a:cxn>
                <a:cxn ang="0">
                  <a:pos x="45" y="10"/>
                </a:cxn>
                <a:cxn ang="0">
                  <a:pos x="48" y="11"/>
                </a:cxn>
                <a:cxn ang="0">
                  <a:pos x="48" y="13"/>
                </a:cxn>
                <a:cxn ang="0">
                  <a:pos x="48" y="16"/>
                </a:cxn>
                <a:cxn ang="0">
                  <a:pos x="43" y="22"/>
                </a:cxn>
                <a:cxn ang="0">
                  <a:pos x="37" y="29"/>
                </a:cxn>
                <a:cxn ang="0">
                  <a:pos x="33" y="35"/>
                </a:cxn>
                <a:cxn ang="0">
                  <a:pos x="30" y="40"/>
                </a:cxn>
                <a:cxn ang="0">
                  <a:pos x="26" y="42"/>
                </a:cxn>
                <a:cxn ang="0">
                  <a:pos x="24" y="42"/>
                </a:cxn>
                <a:cxn ang="0">
                  <a:pos x="20" y="42"/>
                </a:cxn>
                <a:cxn ang="0">
                  <a:pos x="18" y="41"/>
                </a:cxn>
              </a:cxnLst>
              <a:rect l="0" t="0" r="r" b="b"/>
              <a:pathLst>
                <a:path w="48" h="42">
                  <a:moveTo>
                    <a:pt x="18" y="41"/>
                  </a:moveTo>
                  <a:lnTo>
                    <a:pt x="9" y="32"/>
                  </a:lnTo>
                  <a:lnTo>
                    <a:pt x="0" y="22"/>
                  </a:lnTo>
                  <a:lnTo>
                    <a:pt x="4" y="19"/>
                  </a:lnTo>
                  <a:lnTo>
                    <a:pt x="8" y="19"/>
                  </a:lnTo>
                  <a:lnTo>
                    <a:pt x="9" y="19"/>
                  </a:lnTo>
                  <a:lnTo>
                    <a:pt x="8" y="16"/>
                  </a:lnTo>
                  <a:lnTo>
                    <a:pt x="7" y="12"/>
                  </a:lnTo>
                  <a:lnTo>
                    <a:pt x="6" y="10"/>
                  </a:lnTo>
                  <a:lnTo>
                    <a:pt x="6" y="9"/>
                  </a:lnTo>
                  <a:lnTo>
                    <a:pt x="7" y="9"/>
                  </a:lnTo>
                  <a:lnTo>
                    <a:pt x="10" y="8"/>
                  </a:lnTo>
                  <a:lnTo>
                    <a:pt x="15" y="9"/>
                  </a:lnTo>
                  <a:lnTo>
                    <a:pt x="18" y="10"/>
                  </a:lnTo>
                  <a:lnTo>
                    <a:pt x="19" y="9"/>
                  </a:lnTo>
                  <a:lnTo>
                    <a:pt x="18" y="8"/>
                  </a:lnTo>
                  <a:lnTo>
                    <a:pt x="17" y="4"/>
                  </a:lnTo>
                  <a:lnTo>
                    <a:pt x="18" y="2"/>
                  </a:lnTo>
                  <a:lnTo>
                    <a:pt x="19" y="1"/>
                  </a:lnTo>
                  <a:lnTo>
                    <a:pt x="22" y="0"/>
                  </a:lnTo>
                  <a:lnTo>
                    <a:pt x="24" y="0"/>
                  </a:lnTo>
                  <a:lnTo>
                    <a:pt x="27" y="1"/>
                  </a:lnTo>
                  <a:lnTo>
                    <a:pt x="30" y="4"/>
                  </a:lnTo>
                  <a:lnTo>
                    <a:pt x="30" y="8"/>
                  </a:lnTo>
                  <a:lnTo>
                    <a:pt x="31" y="11"/>
                  </a:lnTo>
                  <a:lnTo>
                    <a:pt x="31" y="13"/>
                  </a:lnTo>
                  <a:lnTo>
                    <a:pt x="32" y="14"/>
                  </a:lnTo>
                  <a:lnTo>
                    <a:pt x="33" y="14"/>
                  </a:lnTo>
                  <a:lnTo>
                    <a:pt x="34" y="13"/>
                  </a:lnTo>
                  <a:lnTo>
                    <a:pt x="35" y="9"/>
                  </a:lnTo>
                  <a:lnTo>
                    <a:pt x="36" y="6"/>
                  </a:lnTo>
                  <a:lnTo>
                    <a:pt x="36" y="5"/>
                  </a:lnTo>
                  <a:lnTo>
                    <a:pt x="37" y="5"/>
                  </a:lnTo>
                  <a:lnTo>
                    <a:pt x="39" y="5"/>
                  </a:lnTo>
                  <a:lnTo>
                    <a:pt x="41" y="8"/>
                  </a:lnTo>
                  <a:lnTo>
                    <a:pt x="42" y="12"/>
                  </a:lnTo>
                  <a:lnTo>
                    <a:pt x="43" y="12"/>
                  </a:lnTo>
                  <a:lnTo>
                    <a:pt x="43" y="11"/>
                  </a:lnTo>
                  <a:lnTo>
                    <a:pt x="43" y="11"/>
                  </a:lnTo>
                  <a:lnTo>
                    <a:pt x="45" y="10"/>
                  </a:lnTo>
                  <a:lnTo>
                    <a:pt x="48" y="11"/>
                  </a:lnTo>
                  <a:lnTo>
                    <a:pt x="48" y="13"/>
                  </a:lnTo>
                  <a:lnTo>
                    <a:pt x="48" y="16"/>
                  </a:lnTo>
                  <a:lnTo>
                    <a:pt x="43" y="22"/>
                  </a:lnTo>
                  <a:lnTo>
                    <a:pt x="37" y="29"/>
                  </a:lnTo>
                  <a:lnTo>
                    <a:pt x="33" y="35"/>
                  </a:lnTo>
                  <a:lnTo>
                    <a:pt x="30" y="40"/>
                  </a:lnTo>
                  <a:lnTo>
                    <a:pt x="26" y="42"/>
                  </a:lnTo>
                  <a:lnTo>
                    <a:pt x="24" y="42"/>
                  </a:lnTo>
                  <a:lnTo>
                    <a:pt x="20" y="42"/>
                  </a:lnTo>
                  <a:lnTo>
                    <a:pt x="18" y="41"/>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1" name="Freeform 728"/>
            <p:cNvSpPr>
              <a:spLocks/>
            </p:cNvSpPr>
            <p:nvPr/>
          </p:nvSpPr>
          <p:spPr bwMode="gray">
            <a:xfrm>
              <a:off x="5245100" y="2838451"/>
              <a:ext cx="9525" cy="11113"/>
            </a:xfrm>
            <a:custGeom>
              <a:avLst/>
              <a:gdLst/>
              <a:ahLst/>
              <a:cxnLst>
                <a:cxn ang="0">
                  <a:pos x="17" y="35"/>
                </a:cxn>
                <a:cxn ang="0">
                  <a:pos x="11" y="30"/>
                </a:cxn>
                <a:cxn ang="0">
                  <a:pos x="6" y="20"/>
                </a:cxn>
                <a:cxn ang="0">
                  <a:pos x="2" y="16"/>
                </a:cxn>
                <a:cxn ang="0">
                  <a:pos x="1" y="11"/>
                </a:cxn>
                <a:cxn ang="0">
                  <a:pos x="0" y="7"/>
                </a:cxn>
                <a:cxn ang="0">
                  <a:pos x="1" y="2"/>
                </a:cxn>
                <a:cxn ang="0">
                  <a:pos x="3" y="1"/>
                </a:cxn>
                <a:cxn ang="0">
                  <a:pos x="6" y="0"/>
                </a:cxn>
                <a:cxn ang="0">
                  <a:pos x="7" y="4"/>
                </a:cxn>
                <a:cxn ang="0">
                  <a:pos x="8" y="9"/>
                </a:cxn>
                <a:cxn ang="0">
                  <a:pos x="10" y="14"/>
                </a:cxn>
                <a:cxn ang="0">
                  <a:pos x="13" y="18"/>
                </a:cxn>
                <a:cxn ang="0">
                  <a:pos x="14" y="17"/>
                </a:cxn>
                <a:cxn ang="0">
                  <a:pos x="15" y="16"/>
                </a:cxn>
                <a:cxn ang="0">
                  <a:pos x="15" y="14"/>
                </a:cxn>
                <a:cxn ang="0">
                  <a:pos x="15" y="11"/>
                </a:cxn>
                <a:cxn ang="0">
                  <a:pos x="17" y="12"/>
                </a:cxn>
                <a:cxn ang="0">
                  <a:pos x="18" y="15"/>
                </a:cxn>
                <a:cxn ang="0">
                  <a:pos x="19" y="18"/>
                </a:cxn>
                <a:cxn ang="0">
                  <a:pos x="19" y="20"/>
                </a:cxn>
                <a:cxn ang="0">
                  <a:pos x="24" y="23"/>
                </a:cxn>
                <a:cxn ang="0">
                  <a:pos x="27" y="25"/>
                </a:cxn>
                <a:cxn ang="0">
                  <a:pos x="29" y="25"/>
                </a:cxn>
                <a:cxn ang="0">
                  <a:pos x="29" y="26"/>
                </a:cxn>
                <a:cxn ang="0">
                  <a:pos x="27" y="27"/>
                </a:cxn>
                <a:cxn ang="0">
                  <a:pos x="25" y="28"/>
                </a:cxn>
                <a:cxn ang="0">
                  <a:pos x="24" y="31"/>
                </a:cxn>
                <a:cxn ang="0">
                  <a:pos x="23" y="33"/>
                </a:cxn>
                <a:cxn ang="0">
                  <a:pos x="21" y="34"/>
                </a:cxn>
                <a:cxn ang="0">
                  <a:pos x="17" y="35"/>
                </a:cxn>
                <a:cxn ang="0">
                  <a:pos x="17" y="35"/>
                </a:cxn>
              </a:cxnLst>
              <a:rect l="0" t="0" r="r" b="b"/>
              <a:pathLst>
                <a:path w="29" h="35">
                  <a:moveTo>
                    <a:pt x="17" y="35"/>
                  </a:moveTo>
                  <a:lnTo>
                    <a:pt x="11" y="30"/>
                  </a:lnTo>
                  <a:lnTo>
                    <a:pt x="6" y="20"/>
                  </a:lnTo>
                  <a:lnTo>
                    <a:pt x="2" y="16"/>
                  </a:lnTo>
                  <a:lnTo>
                    <a:pt x="1" y="11"/>
                  </a:lnTo>
                  <a:lnTo>
                    <a:pt x="0" y="7"/>
                  </a:lnTo>
                  <a:lnTo>
                    <a:pt x="1" y="2"/>
                  </a:lnTo>
                  <a:lnTo>
                    <a:pt x="3" y="1"/>
                  </a:lnTo>
                  <a:lnTo>
                    <a:pt x="6" y="0"/>
                  </a:lnTo>
                  <a:lnTo>
                    <a:pt x="7" y="4"/>
                  </a:lnTo>
                  <a:lnTo>
                    <a:pt x="8" y="9"/>
                  </a:lnTo>
                  <a:lnTo>
                    <a:pt x="10" y="14"/>
                  </a:lnTo>
                  <a:lnTo>
                    <a:pt x="13" y="18"/>
                  </a:lnTo>
                  <a:lnTo>
                    <a:pt x="14" y="17"/>
                  </a:lnTo>
                  <a:lnTo>
                    <a:pt x="15" y="16"/>
                  </a:lnTo>
                  <a:lnTo>
                    <a:pt x="15" y="14"/>
                  </a:lnTo>
                  <a:lnTo>
                    <a:pt x="15" y="11"/>
                  </a:lnTo>
                  <a:lnTo>
                    <a:pt x="17" y="12"/>
                  </a:lnTo>
                  <a:lnTo>
                    <a:pt x="18" y="15"/>
                  </a:lnTo>
                  <a:lnTo>
                    <a:pt x="19" y="18"/>
                  </a:lnTo>
                  <a:lnTo>
                    <a:pt x="19" y="20"/>
                  </a:lnTo>
                  <a:lnTo>
                    <a:pt x="24" y="23"/>
                  </a:lnTo>
                  <a:lnTo>
                    <a:pt x="27" y="25"/>
                  </a:lnTo>
                  <a:lnTo>
                    <a:pt x="29" y="25"/>
                  </a:lnTo>
                  <a:lnTo>
                    <a:pt x="29" y="26"/>
                  </a:lnTo>
                  <a:lnTo>
                    <a:pt x="27" y="27"/>
                  </a:lnTo>
                  <a:lnTo>
                    <a:pt x="25" y="28"/>
                  </a:lnTo>
                  <a:lnTo>
                    <a:pt x="24" y="31"/>
                  </a:lnTo>
                  <a:lnTo>
                    <a:pt x="23" y="33"/>
                  </a:lnTo>
                  <a:lnTo>
                    <a:pt x="21" y="34"/>
                  </a:lnTo>
                  <a:lnTo>
                    <a:pt x="17" y="35"/>
                  </a:lnTo>
                  <a:lnTo>
                    <a:pt x="17" y="35"/>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2" name="Freeform 729"/>
            <p:cNvSpPr>
              <a:spLocks/>
            </p:cNvSpPr>
            <p:nvPr/>
          </p:nvSpPr>
          <p:spPr bwMode="gray">
            <a:xfrm>
              <a:off x="5245100" y="2838451"/>
              <a:ext cx="9525" cy="11113"/>
            </a:xfrm>
            <a:custGeom>
              <a:avLst/>
              <a:gdLst/>
              <a:ahLst/>
              <a:cxnLst>
                <a:cxn ang="0">
                  <a:pos x="17" y="35"/>
                </a:cxn>
                <a:cxn ang="0">
                  <a:pos x="11" y="30"/>
                </a:cxn>
                <a:cxn ang="0">
                  <a:pos x="6" y="20"/>
                </a:cxn>
                <a:cxn ang="0">
                  <a:pos x="2" y="16"/>
                </a:cxn>
                <a:cxn ang="0">
                  <a:pos x="1" y="11"/>
                </a:cxn>
                <a:cxn ang="0">
                  <a:pos x="0" y="7"/>
                </a:cxn>
                <a:cxn ang="0">
                  <a:pos x="1" y="2"/>
                </a:cxn>
                <a:cxn ang="0">
                  <a:pos x="3" y="1"/>
                </a:cxn>
                <a:cxn ang="0">
                  <a:pos x="6" y="0"/>
                </a:cxn>
                <a:cxn ang="0">
                  <a:pos x="7" y="4"/>
                </a:cxn>
                <a:cxn ang="0">
                  <a:pos x="8" y="9"/>
                </a:cxn>
                <a:cxn ang="0">
                  <a:pos x="10" y="14"/>
                </a:cxn>
                <a:cxn ang="0">
                  <a:pos x="13" y="18"/>
                </a:cxn>
                <a:cxn ang="0">
                  <a:pos x="14" y="17"/>
                </a:cxn>
                <a:cxn ang="0">
                  <a:pos x="15" y="16"/>
                </a:cxn>
                <a:cxn ang="0">
                  <a:pos x="15" y="14"/>
                </a:cxn>
                <a:cxn ang="0">
                  <a:pos x="15" y="11"/>
                </a:cxn>
                <a:cxn ang="0">
                  <a:pos x="17" y="12"/>
                </a:cxn>
                <a:cxn ang="0">
                  <a:pos x="18" y="15"/>
                </a:cxn>
                <a:cxn ang="0">
                  <a:pos x="19" y="18"/>
                </a:cxn>
                <a:cxn ang="0">
                  <a:pos x="19" y="20"/>
                </a:cxn>
                <a:cxn ang="0">
                  <a:pos x="24" y="23"/>
                </a:cxn>
                <a:cxn ang="0">
                  <a:pos x="27" y="25"/>
                </a:cxn>
                <a:cxn ang="0">
                  <a:pos x="29" y="25"/>
                </a:cxn>
                <a:cxn ang="0">
                  <a:pos x="29" y="26"/>
                </a:cxn>
                <a:cxn ang="0">
                  <a:pos x="27" y="27"/>
                </a:cxn>
                <a:cxn ang="0">
                  <a:pos x="25" y="28"/>
                </a:cxn>
                <a:cxn ang="0">
                  <a:pos x="24" y="31"/>
                </a:cxn>
                <a:cxn ang="0">
                  <a:pos x="23" y="33"/>
                </a:cxn>
                <a:cxn ang="0">
                  <a:pos x="21" y="34"/>
                </a:cxn>
                <a:cxn ang="0">
                  <a:pos x="17" y="35"/>
                </a:cxn>
                <a:cxn ang="0">
                  <a:pos x="17" y="35"/>
                </a:cxn>
              </a:cxnLst>
              <a:rect l="0" t="0" r="r" b="b"/>
              <a:pathLst>
                <a:path w="29" h="35">
                  <a:moveTo>
                    <a:pt x="17" y="35"/>
                  </a:moveTo>
                  <a:lnTo>
                    <a:pt x="11" y="30"/>
                  </a:lnTo>
                  <a:lnTo>
                    <a:pt x="6" y="20"/>
                  </a:lnTo>
                  <a:lnTo>
                    <a:pt x="2" y="16"/>
                  </a:lnTo>
                  <a:lnTo>
                    <a:pt x="1" y="11"/>
                  </a:lnTo>
                  <a:lnTo>
                    <a:pt x="0" y="7"/>
                  </a:lnTo>
                  <a:lnTo>
                    <a:pt x="1" y="2"/>
                  </a:lnTo>
                  <a:lnTo>
                    <a:pt x="3" y="1"/>
                  </a:lnTo>
                  <a:lnTo>
                    <a:pt x="6" y="0"/>
                  </a:lnTo>
                  <a:lnTo>
                    <a:pt x="7" y="4"/>
                  </a:lnTo>
                  <a:lnTo>
                    <a:pt x="8" y="9"/>
                  </a:lnTo>
                  <a:lnTo>
                    <a:pt x="10" y="14"/>
                  </a:lnTo>
                  <a:lnTo>
                    <a:pt x="13" y="18"/>
                  </a:lnTo>
                  <a:lnTo>
                    <a:pt x="14" y="17"/>
                  </a:lnTo>
                  <a:lnTo>
                    <a:pt x="15" y="16"/>
                  </a:lnTo>
                  <a:lnTo>
                    <a:pt x="15" y="14"/>
                  </a:lnTo>
                  <a:lnTo>
                    <a:pt x="15" y="11"/>
                  </a:lnTo>
                  <a:lnTo>
                    <a:pt x="17" y="12"/>
                  </a:lnTo>
                  <a:lnTo>
                    <a:pt x="18" y="15"/>
                  </a:lnTo>
                  <a:lnTo>
                    <a:pt x="19" y="18"/>
                  </a:lnTo>
                  <a:lnTo>
                    <a:pt x="19" y="20"/>
                  </a:lnTo>
                  <a:lnTo>
                    <a:pt x="24" y="23"/>
                  </a:lnTo>
                  <a:lnTo>
                    <a:pt x="27" y="25"/>
                  </a:lnTo>
                  <a:lnTo>
                    <a:pt x="29" y="25"/>
                  </a:lnTo>
                  <a:lnTo>
                    <a:pt x="29" y="26"/>
                  </a:lnTo>
                  <a:lnTo>
                    <a:pt x="27" y="27"/>
                  </a:lnTo>
                  <a:lnTo>
                    <a:pt x="25" y="28"/>
                  </a:lnTo>
                  <a:lnTo>
                    <a:pt x="24" y="31"/>
                  </a:lnTo>
                  <a:lnTo>
                    <a:pt x="23" y="33"/>
                  </a:lnTo>
                  <a:lnTo>
                    <a:pt x="21" y="34"/>
                  </a:lnTo>
                  <a:lnTo>
                    <a:pt x="17" y="35"/>
                  </a:lnTo>
                  <a:lnTo>
                    <a:pt x="17" y="35"/>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3" name="Freeform 730"/>
            <p:cNvSpPr>
              <a:spLocks/>
            </p:cNvSpPr>
            <p:nvPr/>
          </p:nvSpPr>
          <p:spPr bwMode="gray">
            <a:xfrm>
              <a:off x="5257800" y="2841626"/>
              <a:ext cx="7938" cy="7938"/>
            </a:xfrm>
            <a:custGeom>
              <a:avLst/>
              <a:gdLst/>
              <a:ahLst/>
              <a:cxnLst>
                <a:cxn ang="0">
                  <a:pos x="5" y="26"/>
                </a:cxn>
                <a:cxn ang="0">
                  <a:pos x="2" y="25"/>
                </a:cxn>
                <a:cxn ang="0">
                  <a:pos x="0" y="23"/>
                </a:cxn>
                <a:cxn ang="0">
                  <a:pos x="0" y="19"/>
                </a:cxn>
                <a:cxn ang="0">
                  <a:pos x="0" y="16"/>
                </a:cxn>
                <a:cxn ang="0">
                  <a:pos x="1" y="12"/>
                </a:cxn>
                <a:cxn ang="0">
                  <a:pos x="4" y="9"/>
                </a:cxn>
                <a:cxn ang="0">
                  <a:pos x="8" y="3"/>
                </a:cxn>
                <a:cxn ang="0">
                  <a:pos x="14" y="0"/>
                </a:cxn>
                <a:cxn ang="0">
                  <a:pos x="16" y="0"/>
                </a:cxn>
                <a:cxn ang="0">
                  <a:pos x="19" y="0"/>
                </a:cxn>
                <a:cxn ang="0">
                  <a:pos x="22" y="4"/>
                </a:cxn>
                <a:cxn ang="0">
                  <a:pos x="23" y="8"/>
                </a:cxn>
                <a:cxn ang="0">
                  <a:pos x="22" y="12"/>
                </a:cxn>
                <a:cxn ang="0">
                  <a:pos x="19" y="18"/>
                </a:cxn>
                <a:cxn ang="0">
                  <a:pos x="21" y="23"/>
                </a:cxn>
                <a:cxn ang="0">
                  <a:pos x="21" y="27"/>
                </a:cxn>
                <a:cxn ang="0">
                  <a:pos x="16" y="27"/>
                </a:cxn>
                <a:cxn ang="0">
                  <a:pos x="14" y="26"/>
                </a:cxn>
                <a:cxn ang="0">
                  <a:pos x="11" y="24"/>
                </a:cxn>
                <a:cxn ang="0">
                  <a:pos x="10" y="19"/>
                </a:cxn>
                <a:cxn ang="0">
                  <a:pos x="8" y="23"/>
                </a:cxn>
                <a:cxn ang="0">
                  <a:pos x="6" y="26"/>
                </a:cxn>
                <a:cxn ang="0">
                  <a:pos x="5" y="26"/>
                </a:cxn>
              </a:cxnLst>
              <a:rect l="0" t="0" r="r" b="b"/>
              <a:pathLst>
                <a:path w="23" h="27">
                  <a:moveTo>
                    <a:pt x="5" y="26"/>
                  </a:moveTo>
                  <a:lnTo>
                    <a:pt x="2" y="25"/>
                  </a:lnTo>
                  <a:lnTo>
                    <a:pt x="0" y="23"/>
                  </a:lnTo>
                  <a:lnTo>
                    <a:pt x="0" y="19"/>
                  </a:lnTo>
                  <a:lnTo>
                    <a:pt x="0" y="16"/>
                  </a:lnTo>
                  <a:lnTo>
                    <a:pt x="1" y="12"/>
                  </a:lnTo>
                  <a:lnTo>
                    <a:pt x="4" y="9"/>
                  </a:lnTo>
                  <a:lnTo>
                    <a:pt x="8" y="3"/>
                  </a:lnTo>
                  <a:lnTo>
                    <a:pt x="14" y="0"/>
                  </a:lnTo>
                  <a:lnTo>
                    <a:pt x="16" y="0"/>
                  </a:lnTo>
                  <a:lnTo>
                    <a:pt x="19" y="0"/>
                  </a:lnTo>
                  <a:lnTo>
                    <a:pt x="22" y="4"/>
                  </a:lnTo>
                  <a:lnTo>
                    <a:pt x="23" y="8"/>
                  </a:lnTo>
                  <a:lnTo>
                    <a:pt x="22" y="12"/>
                  </a:lnTo>
                  <a:lnTo>
                    <a:pt x="19" y="18"/>
                  </a:lnTo>
                  <a:lnTo>
                    <a:pt x="21" y="23"/>
                  </a:lnTo>
                  <a:lnTo>
                    <a:pt x="21" y="27"/>
                  </a:lnTo>
                  <a:lnTo>
                    <a:pt x="16" y="27"/>
                  </a:lnTo>
                  <a:lnTo>
                    <a:pt x="14" y="26"/>
                  </a:lnTo>
                  <a:lnTo>
                    <a:pt x="11" y="24"/>
                  </a:lnTo>
                  <a:lnTo>
                    <a:pt x="10" y="19"/>
                  </a:lnTo>
                  <a:lnTo>
                    <a:pt x="8" y="23"/>
                  </a:lnTo>
                  <a:lnTo>
                    <a:pt x="6" y="26"/>
                  </a:lnTo>
                  <a:lnTo>
                    <a:pt x="5" y="26"/>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4" name="Freeform 731"/>
            <p:cNvSpPr>
              <a:spLocks/>
            </p:cNvSpPr>
            <p:nvPr/>
          </p:nvSpPr>
          <p:spPr bwMode="gray">
            <a:xfrm>
              <a:off x="5257800" y="2841626"/>
              <a:ext cx="7938" cy="7938"/>
            </a:xfrm>
            <a:custGeom>
              <a:avLst/>
              <a:gdLst/>
              <a:ahLst/>
              <a:cxnLst>
                <a:cxn ang="0">
                  <a:pos x="5" y="26"/>
                </a:cxn>
                <a:cxn ang="0">
                  <a:pos x="2" y="25"/>
                </a:cxn>
                <a:cxn ang="0">
                  <a:pos x="0" y="23"/>
                </a:cxn>
                <a:cxn ang="0">
                  <a:pos x="0" y="19"/>
                </a:cxn>
                <a:cxn ang="0">
                  <a:pos x="0" y="16"/>
                </a:cxn>
                <a:cxn ang="0">
                  <a:pos x="1" y="12"/>
                </a:cxn>
                <a:cxn ang="0">
                  <a:pos x="4" y="9"/>
                </a:cxn>
                <a:cxn ang="0">
                  <a:pos x="8" y="3"/>
                </a:cxn>
                <a:cxn ang="0">
                  <a:pos x="14" y="0"/>
                </a:cxn>
                <a:cxn ang="0">
                  <a:pos x="16" y="0"/>
                </a:cxn>
                <a:cxn ang="0">
                  <a:pos x="19" y="0"/>
                </a:cxn>
                <a:cxn ang="0">
                  <a:pos x="22" y="4"/>
                </a:cxn>
                <a:cxn ang="0">
                  <a:pos x="23" y="8"/>
                </a:cxn>
                <a:cxn ang="0">
                  <a:pos x="22" y="12"/>
                </a:cxn>
                <a:cxn ang="0">
                  <a:pos x="19" y="18"/>
                </a:cxn>
                <a:cxn ang="0">
                  <a:pos x="21" y="23"/>
                </a:cxn>
                <a:cxn ang="0">
                  <a:pos x="21" y="27"/>
                </a:cxn>
                <a:cxn ang="0">
                  <a:pos x="16" y="27"/>
                </a:cxn>
                <a:cxn ang="0">
                  <a:pos x="14" y="26"/>
                </a:cxn>
                <a:cxn ang="0">
                  <a:pos x="11" y="24"/>
                </a:cxn>
                <a:cxn ang="0">
                  <a:pos x="10" y="19"/>
                </a:cxn>
                <a:cxn ang="0">
                  <a:pos x="8" y="23"/>
                </a:cxn>
                <a:cxn ang="0">
                  <a:pos x="6" y="26"/>
                </a:cxn>
                <a:cxn ang="0">
                  <a:pos x="5" y="26"/>
                </a:cxn>
              </a:cxnLst>
              <a:rect l="0" t="0" r="r" b="b"/>
              <a:pathLst>
                <a:path w="23" h="27">
                  <a:moveTo>
                    <a:pt x="5" y="26"/>
                  </a:moveTo>
                  <a:lnTo>
                    <a:pt x="2" y="25"/>
                  </a:lnTo>
                  <a:lnTo>
                    <a:pt x="0" y="23"/>
                  </a:lnTo>
                  <a:lnTo>
                    <a:pt x="0" y="19"/>
                  </a:lnTo>
                  <a:lnTo>
                    <a:pt x="0" y="16"/>
                  </a:lnTo>
                  <a:lnTo>
                    <a:pt x="1" y="12"/>
                  </a:lnTo>
                  <a:lnTo>
                    <a:pt x="4" y="9"/>
                  </a:lnTo>
                  <a:lnTo>
                    <a:pt x="8" y="3"/>
                  </a:lnTo>
                  <a:lnTo>
                    <a:pt x="14" y="0"/>
                  </a:lnTo>
                  <a:lnTo>
                    <a:pt x="16" y="0"/>
                  </a:lnTo>
                  <a:lnTo>
                    <a:pt x="19" y="0"/>
                  </a:lnTo>
                  <a:lnTo>
                    <a:pt x="22" y="4"/>
                  </a:lnTo>
                  <a:lnTo>
                    <a:pt x="23" y="8"/>
                  </a:lnTo>
                  <a:lnTo>
                    <a:pt x="22" y="12"/>
                  </a:lnTo>
                  <a:lnTo>
                    <a:pt x="19" y="18"/>
                  </a:lnTo>
                  <a:lnTo>
                    <a:pt x="21" y="23"/>
                  </a:lnTo>
                  <a:lnTo>
                    <a:pt x="21" y="27"/>
                  </a:lnTo>
                  <a:lnTo>
                    <a:pt x="16" y="27"/>
                  </a:lnTo>
                  <a:lnTo>
                    <a:pt x="14" y="26"/>
                  </a:lnTo>
                  <a:lnTo>
                    <a:pt x="11" y="24"/>
                  </a:lnTo>
                  <a:lnTo>
                    <a:pt x="10" y="19"/>
                  </a:lnTo>
                  <a:lnTo>
                    <a:pt x="8" y="23"/>
                  </a:lnTo>
                  <a:lnTo>
                    <a:pt x="6" y="26"/>
                  </a:lnTo>
                  <a:lnTo>
                    <a:pt x="5" y="26"/>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5" name="Freeform 732"/>
            <p:cNvSpPr>
              <a:spLocks/>
            </p:cNvSpPr>
            <p:nvPr/>
          </p:nvSpPr>
          <p:spPr bwMode="gray">
            <a:xfrm>
              <a:off x="5291138" y="2833688"/>
              <a:ext cx="9525" cy="6350"/>
            </a:xfrm>
            <a:custGeom>
              <a:avLst/>
              <a:gdLst/>
              <a:ahLst/>
              <a:cxnLst>
                <a:cxn ang="0">
                  <a:pos x="19" y="19"/>
                </a:cxn>
                <a:cxn ang="0">
                  <a:pos x="13" y="17"/>
                </a:cxn>
                <a:cxn ang="0">
                  <a:pos x="9" y="16"/>
                </a:cxn>
                <a:cxn ang="0">
                  <a:pos x="4" y="14"/>
                </a:cxn>
                <a:cxn ang="0">
                  <a:pos x="0" y="10"/>
                </a:cxn>
                <a:cxn ang="0">
                  <a:pos x="0" y="8"/>
                </a:cxn>
                <a:cxn ang="0">
                  <a:pos x="0" y="6"/>
                </a:cxn>
                <a:cxn ang="0">
                  <a:pos x="3" y="7"/>
                </a:cxn>
                <a:cxn ang="0">
                  <a:pos x="5" y="9"/>
                </a:cxn>
                <a:cxn ang="0">
                  <a:pos x="5" y="9"/>
                </a:cxn>
                <a:cxn ang="0">
                  <a:pos x="6" y="6"/>
                </a:cxn>
                <a:cxn ang="0">
                  <a:pos x="8" y="2"/>
                </a:cxn>
                <a:cxn ang="0">
                  <a:pos x="10" y="1"/>
                </a:cxn>
                <a:cxn ang="0">
                  <a:pos x="12" y="0"/>
                </a:cxn>
                <a:cxn ang="0">
                  <a:pos x="16" y="1"/>
                </a:cxn>
                <a:cxn ang="0">
                  <a:pos x="18" y="5"/>
                </a:cxn>
                <a:cxn ang="0">
                  <a:pos x="17" y="3"/>
                </a:cxn>
                <a:cxn ang="0">
                  <a:pos x="16" y="2"/>
                </a:cxn>
                <a:cxn ang="0">
                  <a:pos x="17" y="1"/>
                </a:cxn>
                <a:cxn ang="0">
                  <a:pos x="19" y="1"/>
                </a:cxn>
                <a:cxn ang="0">
                  <a:pos x="22" y="3"/>
                </a:cxn>
                <a:cxn ang="0">
                  <a:pos x="26" y="6"/>
                </a:cxn>
                <a:cxn ang="0">
                  <a:pos x="29" y="10"/>
                </a:cxn>
                <a:cxn ang="0">
                  <a:pos x="31" y="13"/>
                </a:cxn>
                <a:cxn ang="0">
                  <a:pos x="31" y="15"/>
                </a:cxn>
                <a:cxn ang="0">
                  <a:pos x="33" y="17"/>
                </a:cxn>
                <a:cxn ang="0">
                  <a:pos x="33" y="19"/>
                </a:cxn>
                <a:cxn ang="0">
                  <a:pos x="29" y="21"/>
                </a:cxn>
                <a:cxn ang="0">
                  <a:pos x="26" y="21"/>
                </a:cxn>
                <a:cxn ang="0">
                  <a:pos x="21" y="19"/>
                </a:cxn>
                <a:cxn ang="0">
                  <a:pos x="19" y="19"/>
                </a:cxn>
              </a:cxnLst>
              <a:rect l="0" t="0" r="r" b="b"/>
              <a:pathLst>
                <a:path w="33" h="21">
                  <a:moveTo>
                    <a:pt x="19" y="19"/>
                  </a:moveTo>
                  <a:lnTo>
                    <a:pt x="13" y="17"/>
                  </a:lnTo>
                  <a:lnTo>
                    <a:pt x="9" y="16"/>
                  </a:lnTo>
                  <a:lnTo>
                    <a:pt x="4" y="14"/>
                  </a:lnTo>
                  <a:lnTo>
                    <a:pt x="0" y="10"/>
                  </a:lnTo>
                  <a:lnTo>
                    <a:pt x="0" y="8"/>
                  </a:lnTo>
                  <a:lnTo>
                    <a:pt x="0" y="6"/>
                  </a:lnTo>
                  <a:lnTo>
                    <a:pt x="3" y="7"/>
                  </a:lnTo>
                  <a:lnTo>
                    <a:pt x="5" y="9"/>
                  </a:lnTo>
                  <a:lnTo>
                    <a:pt x="5" y="9"/>
                  </a:lnTo>
                  <a:lnTo>
                    <a:pt x="6" y="6"/>
                  </a:lnTo>
                  <a:lnTo>
                    <a:pt x="8" y="2"/>
                  </a:lnTo>
                  <a:lnTo>
                    <a:pt x="10" y="1"/>
                  </a:lnTo>
                  <a:lnTo>
                    <a:pt x="12" y="0"/>
                  </a:lnTo>
                  <a:lnTo>
                    <a:pt x="16" y="1"/>
                  </a:lnTo>
                  <a:lnTo>
                    <a:pt x="18" y="5"/>
                  </a:lnTo>
                  <a:lnTo>
                    <a:pt x="17" y="3"/>
                  </a:lnTo>
                  <a:lnTo>
                    <a:pt x="16" y="2"/>
                  </a:lnTo>
                  <a:lnTo>
                    <a:pt x="17" y="1"/>
                  </a:lnTo>
                  <a:lnTo>
                    <a:pt x="19" y="1"/>
                  </a:lnTo>
                  <a:lnTo>
                    <a:pt x="22" y="3"/>
                  </a:lnTo>
                  <a:lnTo>
                    <a:pt x="26" y="6"/>
                  </a:lnTo>
                  <a:lnTo>
                    <a:pt x="29" y="10"/>
                  </a:lnTo>
                  <a:lnTo>
                    <a:pt x="31" y="13"/>
                  </a:lnTo>
                  <a:lnTo>
                    <a:pt x="31" y="15"/>
                  </a:lnTo>
                  <a:lnTo>
                    <a:pt x="33" y="17"/>
                  </a:lnTo>
                  <a:lnTo>
                    <a:pt x="33" y="19"/>
                  </a:lnTo>
                  <a:lnTo>
                    <a:pt x="29" y="21"/>
                  </a:lnTo>
                  <a:lnTo>
                    <a:pt x="26" y="21"/>
                  </a:lnTo>
                  <a:lnTo>
                    <a:pt x="21" y="19"/>
                  </a:lnTo>
                  <a:lnTo>
                    <a:pt x="19" y="19"/>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6" name="Freeform 733"/>
            <p:cNvSpPr>
              <a:spLocks/>
            </p:cNvSpPr>
            <p:nvPr/>
          </p:nvSpPr>
          <p:spPr bwMode="gray">
            <a:xfrm>
              <a:off x="5291138" y="2833688"/>
              <a:ext cx="9525" cy="6350"/>
            </a:xfrm>
            <a:custGeom>
              <a:avLst/>
              <a:gdLst/>
              <a:ahLst/>
              <a:cxnLst>
                <a:cxn ang="0">
                  <a:pos x="19" y="19"/>
                </a:cxn>
                <a:cxn ang="0">
                  <a:pos x="13" y="17"/>
                </a:cxn>
                <a:cxn ang="0">
                  <a:pos x="9" y="16"/>
                </a:cxn>
                <a:cxn ang="0">
                  <a:pos x="4" y="14"/>
                </a:cxn>
                <a:cxn ang="0">
                  <a:pos x="0" y="10"/>
                </a:cxn>
                <a:cxn ang="0">
                  <a:pos x="0" y="8"/>
                </a:cxn>
                <a:cxn ang="0">
                  <a:pos x="0" y="6"/>
                </a:cxn>
                <a:cxn ang="0">
                  <a:pos x="3" y="7"/>
                </a:cxn>
                <a:cxn ang="0">
                  <a:pos x="5" y="9"/>
                </a:cxn>
                <a:cxn ang="0">
                  <a:pos x="5" y="9"/>
                </a:cxn>
                <a:cxn ang="0">
                  <a:pos x="6" y="6"/>
                </a:cxn>
                <a:cxn ang="0">
                  <a:pos x="8" y="2"/>
                </a:cxn>
                <a:cxn ang="0">
                  <a:pos x="10" y="1"/>
                </a:cxn>
                <a:cxn ang="0">
                  <a:pos x="12" y="0"/>
                </a:cxn>
                <a:cxn ang="0">
                  <a:pos x="16" y="1"/>
                </a:cxn>
                <a:cxn ang="0">
                  <a:pos x="18" y="5"/>
                </a:cxn>
                <a:cxn ang="0">
                  <a:pos x="17" y="3"/>
                </a:cxn>
                <a:cxn ang="0">
                  <a:pos x="16" y="2"/>
                </a:cxn>
                <a:cxn ang="0">
                  <a:pos x="17" y="1"/>
                </a:cxn>
                <a:cxn ang="0">
                  <a:pos x="19" y="1"/>
                </a:cxn>
                <a:cxn ang="0">
                  <a:pos x="22" y="3"/>
                </a:cxn>
                <a:cxn ang="0">
                  <a:pos x="26" y="6"/>
                </a:cxn>
                <a:cxn ang="0">
                  <a:pos x="29" y="10"/>
                </a:cxn>
                <a:cxn ang="0">
                  <a:pos x="31" y="13"/>
                </a:cxn>
                <a:cxn ang="0">
                  <a:pos x="31" y="15"/>
                </a:cxn>
                <a:cxn ang="0">
                  <a:pos x="33" y="17"/>
                </a:cxn>
                <a:cxn ang="0">
                  <a:pos x="33" y="19"/>
                </a:cxn>
                <a:cxn ang="0">
                  <a:pos x="29" y="21"/>
                </a:cxn>
                <a:cxn ang="0">
                  <a:pos x="26" y="21"/>
                </a:cxn>
                <a:cxn ang="0">
                  <a:pos x="21" y="19"/>
                </a:cxn>
                <a:cxn ang="0">
                  <a:pos x="19" y="19"/>
                </a:cxn>
              </a:cxnLst>
              <a:rect l="0" t="0" r="r" b="b"/>
              <a:pathLst>
                <a:path w="33" h="21">
                  <a:moveTo>
                    <a:pt x="19" y="19"/>
                  </a:moveTo>
                  <a:lnTo>
                    <a:pt x="13" y="17"/>
                  </a:lnTo>
                  <a:lnTo>
                    <a:pt x="9" y="16"/>
                  </a:lnTo>
                  <a:lnTo>
                    <a:pt x="4" y="14"/>
                  </a:lnTo>
                  <a:lnTo>
                    <a:pt x="0" y="10"/>
                  </a:lnTo>
                  <a:lnTo>
                    <a:pt x="0" y="8"/>
                  </a:lnTo>
                  <a:lnTo>
                    <a:pt x="0" y="6"/>
                  </a:lnTo>
                  <a:lnTo>
                    <a:pt x="3" y="7"/>
                  </a:lnTo>
                  <a:lnTo>
                    <a:pt x="5" y="9"/>
                  </a:lnTo>
                  <a:lnTo>
                    <a:pt x="5" y="9"/>
                  </a:lnTo>
                  <a:lnTo>
                    <a:pt x="6" y="6"/>
                  </a:lnTo>
                  <a:lnTo>
                    <a:pt x="8" y="2"/>
                  </a:lnTo>
                  <a:lnTo>
                    <a:pt x="10" y="1"/>
                  </a:lnTo>
                  <a:lnTo>
                    <a:pt x="12" y="0"/>
                  </a:lnTo>
                  <a:lnTo>
                    <a:pt x="16" y="1"/>
                  </a:lnTo>
                  <a:lnTo>
                    <a:pt x="18" y="5"/>
                  </a:lnTo>
                  <a:lnTo>
                    <a:pt x="17" y="3"/>
                  </a:lnTo>
                  <a:lnTo>
                    <a:pt x="16" y="2"/>
                  </a:lnTo>
                  <a:lnTo>
                    <a:pt x="17" y="1"/>
                  </a:lnTo>
                  <a:lnTo>
                    <a:pt x="19" y="1"/>
                  </a:lnTo>
                  <a:lnTo>
                    <a:pt x="22" y="3"/>
                  </a:lnTo>
                  <a:lnTo>
                    <a:pt x="26" y="6"/>
                  </a:lnTo>
                  <a:lnTo>
                    <a:pt x="29" y="10"/>
                  </a:lnTo>
                  <a:lnTo>
                    <a:pt x="31" y="13"/>
                  </a:lnTo>
                  <a:lnTo>
                    <a:pt x="31" y="15"/>
                  </a:lnTo>
                  <a:lnTo>
                    <a:pt x="33" y="17"/>
                  </a:lnTo>
                  <a:lnTo>
                    <a:pt x="33" y="19"/>
                  </a:lnTo>
                  <a:lnTo>
                    <a:pt x="29" y="21"/>
                  </a:lnTo>
                  <a:lnTo>
                    <a:pt x="26" y="21"/>
                  </a:lnTo>
                  <a:lnTo>
                    <a:pt x="21" y="19"/>
                  </a:lnTo>
                  <a:lnTo>
                    <a:pt x="19" y="19"/>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7" name="Freeform 734"/>
            <p:cNvSpPr>
              <a:spLocks/>
            </p:cNvSpPr>
            <p:nvPr/>
          </p:nvSpPr>
          <p:spPr bwMode="gray">
            <a:xfrm>
              <a:off x="5299075" y="2822576"/>
              <a:ext cx="11113" cy="15875"/>
            </a:xfrm>
            <a:custGeom>
              <a:avLst/>
              <a:gdLst/>
              <a:ahLst/>
              <a:cxnLst>
                <a:cxn ang="0">
                  <a:pos x="3" y="41"/>
                </a:cxn>
                <a:cxn ang="0">
                  <a:pos x="1" y="35"/>
                </a:cxn>
                <a:cxn ang="0">
                  <a:pos x="0" y="30"/>
                </a:cxn>
                <a:cxn ang="0">
                  <a:pos x="1" y="27"/>
                </a:cxn>
                <a:cxn ang="0">
                  <a:pos x="4" y="20"/>
                </a:cxn>
                <a:cxn ang="0">
                  <a:pos x="10" y="18"/>
                </a:cxn>
                <a:cxn ang="0">
                  <a:pos x="14" y="14"/>
                </a:cxn>
                <a:cxn ang="0">
                  <a:pos x="15" y="11"/>
                </a:cxn>
                <a:cxn ang="0">
                  <a:pos x="16" y="12"/>
                </a:cxn>
                <a:cxn ang="0">
                  <a:pos x="17" y="13"/>
                </a:cxn>
                <a:cxn ang="0">
                  <a:pos x="19" y="13"/>
                </a:cxn>
                <a:cxn ang="0">
                  <a:pos x="23" y="13"/>
                </a:cxn>
                <a:cxn ang="0">
                  <a:pos x="25" y="12"/>
                </a:cxn>
                <a:cxn ang="0">
                  <a:pos x="28" y="11"/>
                </a:cxn>
                <a:cxn ang="0">
                  <a:pos x="31" y="10"/>
                </a:cxn>
                <a:cxn ang="0">
                  <a:pos x="31" y="10"/>
                </a:cxn>
                <a:cxn ang="0">
                  <a:pos x="28" y="6"/>
                </a:cxn>
                <a:cxn ang="0">
                  <a:pos x="26" y="4"/>
                </a:cxn>
                <a:cxn ang="0">
                  <a:pos x="26" y="2"/>
                </a:cxn>
                <a:cxn ang="0">
                  <a:pos x="28" y="0"/>
                </a:cxn>
                <a:cxn ang="0">
                  <a:pos x="31" y="0"/>
                </a:cxn>
                <a:cxn ang="0">
                  <a:pos x="34" y="3"/>
                </a:cxn>
                <a:cxn ang="0">
                  <a:pos x="35" y="8"/>
                </a:cxn>
                <a:cxn ang="0">
                  <a:pos x="36" y="17"/>
                </a:cxn>
                <a:cxn ang="0">
                  <a:pos x="36" y="25"/>
                </a:cxn>
                <a:cxn ang="0">
                  <a:pos x="36" y="28"/>
                </a:cxn>
                <a:cxn ang="0">
                  <a:pos x="35" y="31"/>
                </a:cxn>
                <a:cxn ang="0">
                  <a:pos x="33" y="36"/>
                </a:cxn>
                <a:cxn ang="0">
                  <a:pos x="30" y="39"/>
                </a:cxn>
                <a:cxn ang="0">
                  <a:pos x="26" y="42"/>
                </a:cxn>
                <a:cxn ang="0">
                  <a:pos x="24" y="46"/>
                </a:cxn>
                <a:cxn ang="0">
                  <a:pos x="25" y="47"/>
                </a:cxn>
                <a:cxn ang="0">
                  <a:pos x="24" y="49"/>
                </a:cxn>
                <a:cxn ang="0">
                  <a:pos x="23" y="50"/>
                </a:cxn>
                <a:cxn ang="0">
                  <a:pos x="19" y="51"/>
                </a:cxn>
                <a:cxn ang="0">
                  <a:pos x="15" y="52"/>
                </a:cxn>
                <a:cxn ang="0">
                  <a:pos x="11" y="52"/>
                </a:cxn>
                <a:cxn ang="0">
                  <a:pos x="10" y="51"/>
                </a:cxn>
                <a:cxn ang="0">
                  <a:pos x="9" y="50"/>
                </a:cxn>
                <a:cxn ang="0">
                  <a:pos x="9" y="47"/>
                </a:cxn>
                <a:cxn ang="0">
                  <a:pos x="9" y="44"/>
                </a:cxn>
                <a:cxn ang="0">
                  <a:pos x="10" y="42"/>
                </a:cxn>
                <a:cxn ang="0">
                  <a:pos x="9" y="42"/>
                </a:cxn>
                <a:cxn ang="0">
                  <a:pos x="8" y="42"/>
                </a:cxn>
                <a:cxn ang="0">
                  <a:pos x="3" y="41"/>
                </a:cxn>
              </a:cxnLst>
              <a:rect l="0" t="0" r="r" b="b"/>
              <a:pathLst>
                <a:path w="36" h="52">
                  <a:moveTo>
                    <a:pt x="3" y="41"/>
                  </a:moveTo>
                  <a:lnTo>
                    <a:pt x="1" y="35"/>
                  </a:lnTo>
                  <a:lnTo>
                    <a:pt x="0" y="30"/>
                  </a:lnTo>
                  <a:lnTo>
                    <a:pt x="1" y="27"/>
                  </a:lnTo>
                  <a:lnTo>
                    <a:pt x="4" y="20"/>
                  </a:lnTo>
                  <a:lnTo>
                    <a:pt x="10" y="18"/>
                  </a:lnTo>
                  <a:lnTo>
                    <a:pt x="14" y="14"/>
                  </a:lnTo>
                  <a:lnTo>
                    <a:pt x="15" y="11"/>
                  </a:lnTo>
                  <a:lnTo>
                    <a:pt x="16" y="12"/>
                  </a:lnTo>
                  <a:lnTo>
                    <a:pt x="17" y="13"/>
                  </a:lnTo>
                  <a:lnTo>
                    <a:pt x="19" y="13"/>
                  </a:lnTo>
                  <a:lnTo>
                    <a:pt x="23" y="13"/>
                  </a:lnTo>
                  <a:lnTo>
                    <a:pt x="25" y="12"/>
                  </a:lnTo>
                  <a:lnTo>
                    <a:pt x="28" y="11"/>
                  </a:lnTo>
                  <a:lnTo>
                    <a:pt x="31" y="10"/>
                  </a:lnTo>
                  <a:lnTo>
                    <a:pt x="31" y="10"/>
                  </a:lnTo>
                  <a:lnTo>
                    <a:pt x="28" y="6"/>
                  </a:lnTo>
                  <a:lnTo>
                    <a:pt x="26" y="4"/>
                  </a:lnTo>
                  <a:lnTo>
                    <a:pt x="26" y="2"/>
                  </a:lnTo>
                  <a:lnTo>
                    <a:pt x="28" y="0"/>
                  </a:lnTo>
                  <a:lnTo>
                    <a:pt x="31" y="0"/>
                  </a:lnTo>
                  <a:lnTo>
                    <a:pt x="34" y="3"/>
                  </a:lnTo>
                  <a:lnTo>
                    <a:pt x="35" y="8"/>
                  </a:lnTo>
                  <a:lnTo>
                    <a:pt x="36" y="17"/>
                  </a:lnTo>
                  <a:lnTo>
                    <a:pt x="36" y="25"/>
                  </a:lnTo>
                  <a:lnTo>
                    <a:pt x="36" y="28"/>
                  </a:lnTo>
                  <a:lnTo>
                    <a:pt x="35" y="31"/>
                  </a:lnTo>
                  <a:lnTo>
                    <a:pt x="33" y="36"/>
                  </a:lnTo>
                  <a:lnTo>
                    <a:pt x="30" y="39"/>
                  </a:lnTo>
                  <a:lnTo>
                    <a:pt x="26" y="42"/>
                  </a:lnTo>
                  <a:lnTo>
                    <a:pt x="24" y="46"/>
                  </a:lnTo>
                  <a:lnTo>
                    <a:pt x="25" y="47"/>
                  </a:lnTo>
                  <a:lnTo>
                    <a:pt x="24" y="49"/>
                  </a:lnTo>
                  <a:lnTo>
                    <a:pt x="23" y="50"/>
                  </a:lnTo>
                  <a:lnTo>
                    <a:pt x="19" y="51"/>
                  </a:lnTo>
                  <a:lnTo>
                    <a:pt x="15" y="52"/>
                  </a:lnTo>
                  <a:lnTo>
                    <a:pt x="11" y="52"/>
                  </a:lnTo>
                  <a:lnTo>
                    <a:pt x="10" y="51"/>
                  </a:lnTo>
                  <a:lnTo>
                    <a:pt x="9" y="50"/>
                  </a:lnTo>
                  <a:lnTo>
                    <a:pt x="9" y="47"/>
                  </a:lnTo>
                  <a:lnTo>
                    <a:pt x="9" y="44"/>
                  </a:lnTo>
                  <a:lnTo>
                    <a:pt x="10" y="42"/>
                  </a:lnTo>
                  <a:lnTo>
                    <a:pt x="9" y="42"/>
                  </a:lnTo>
                  <a:lnTo>
                    <a:pt x="8" y="42"/>
                  </a:lnTo>
                  <a:lnTo>
                    <a:pt x="3" y="41"/>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8" name="Freeform 735"/>
            <p:cNvSpPr>
              <a:spLocks/>
            </p:cNvSpPr>
            <p:nvPr/>
          </p:nvSpPr>
          <p:spPr bwMode="gray">
            <a:xfrm>
              <a:off x="5299075" y="2822576"/>
              <a:ext cx="11113" cy="15875"/>
            </a:xfrm>
            <a:custGeom>
              <a:avLst/>
              <a:gdLst/>
              <a:ahLst/>
              <a:cxnLst>
                <a:cxn ang="0">
                  <a:pos x="3" y="41"/>
                </a:cxn>
                <a:cxn ang="0">
                  <a:pos x="1" y="35"/>
                </a:cxn>
                <a:cxn ang="0">
                  <a:pos x="0" y="30"/>
                </a:cxn>
                <a:cxn ang="0">
                  <a:pos x="1" y="27"/>
                </a:cxn>
                <a:cxn ang="0">
                  <a:pos x="4" y="20"/>
                </a:cxn>
                <a:cxn ang="0">
                  <a:pos x="10" y="18"/>
                </a:cxn>
                <a:cxn ang="0">
                  <a:pos x="14" y="14"/>
                </a:cxn>
                <a:cxn ang="0">
                  <a:pos x="15" y="11"/>
                </a:cxn>
                <a:cxn ang="0">
                  <a:pos x="16" y="12"/>
                </a:cxn>
                <a:cxn ang="0">
                  <a:pos x="17" y="13"/>
                </a:cxn>
                <a:cxn ang="0">
                  <a:pos x="19" y="13"/>
                </a:cxn>
                <a:cxn ang="0">
                  <a:pos x="23" y="13"/>
                </a:cxn>
                <a:cxn ang="0">
                  <a:pos x="25" y="12"/>
                </a:cxn>
                <a:cxn ang="0">
                  <a:pos x="28" y="11"/>
                </a:cxn>
                <a:cxn ang="0">
                  <a:pos x="31" y="10"/>
                </a:cxn>
                <a:cxn ang="0">
                  <a:pos x="31" y="10"/>
                </a:cxn>
                <a:cxn ang="0">
                  <a:pos x="28" y="6"/>
                </a:cxn>
                <a:cxn ang="0">
                  <a:pos x="26" y="4"/>
                </a:cxn>
                <a:cxn ang="0">
                  <a:pos x="26" y="2"/>
                </a:cxn>
                <a:cxn ang="0">
                  <a:pos x="28" y="0"/>
                </a:cxn>
                <a:cxn ang="0">
                  <a:pos x="31" y="0"/>
                </a:cxn>
                <a:cxn ang="0">
                  <a:pos x="34" y="3"/>
                </a:cxn>
                <a:cxn ang="0">
                  <a:pos x="35" y="8"/>
                </a:cxn>
                <a:cxn ang="0">
                  <a:pos x="36" y="17"/>
                </a:cxn>
                <a:cxn ang="0">
                  <a:pos x="36" y="25"/>
                </a:cxn>
                <a:cxn ang="0">
                  <a:pos x="36" y="28"/>
                </a:cxn>
                <a:cxn ang="0">
                  <a:pos x="35" y="31"/>
                </a:cxn>
                <a:cxn ang="0">
                  <a:pos x="33" y="36"/>
                </a:cxn>
                <a:cxn ang="0">
                  <a:pos x="30" y="39"/>
                </a:cxn>
                <a:cxn ang="0">
                  <a:pos x="26" y="42"/>
                </a:cxn>
                <a:cxn ang="0">
                  <a:pos x="24" y="46"/>
                </a:cxn>
                <a:cxn ang="0">
                  <a:pos x="25" y="47"/>
                </a:cxn>
                <a:cxn ang="0">
                  <a:pos x="24" y="49"/>
                </a:cxn>
                <a:cxn ang="0">
                  <a:pos x="23" y="50"/>
                </a:cxn>
                <a:cxn ang="0">
                  <a:pos x="19" y="51"/>
                </a:cxn>
                <a:cxn ang="0">
                  <a:pos x="15" y="52"/>
                </a:cxn>
                <a:cxn ang="0">
                  <a:pos x="11" y="52"/>
                </a:cxn>
                <a:cxn ang="0">
                  <a:pos x="10" y="51"/>
                </a:cxn>
                <a:cxn ang="0">
                  <a:pos x="9" y="50"/>
                </a:cxn>
                <a:cxn ang="0">
                  <a:pos x="9" y="47"/>
                </a:cxn>
                <a:cxn ang="0">
                  <a:pos x="9" y="44"/>
                </a:cxn>
                <a:cxn ang="0">
                  <a:pos x="10" y="42"/>
                </a:cxn>
                <a:cxn ang="0">
                  <a:pos x="9" y="42"/>
                </a:cxn>
                <a:cxn ang="0">
                  <a:pos x="8" y="42"/>
                </a:cxn>
                <a:cxn ang="0">
                  <a:pos x="3" y="41"/>
                </a:cxn>
              </a:cxnLst>
              <a:rect l="0" t="0" r="r" b="b"/>
              <a:pathLst>
                <a:path w="36" h="52">
                  <a:moveTo>
                    <a:pt x="3" y="41"/>
                  </a:moveTo>
                  <a:lnTo>
                    <a:pt x="1" y="35"/>
                  </a:lnTo>
                  <a:lnTo>
                    <a:pt x="0" y="30"/>
                  </a:lnTo>
                  <a:lnTo>
                    <a:pt x="1" y="27"/>
                  </a:lnTo>
                  <a:lnTo>
                    <a:pt x="4" y="20"/>
                  </a:lnTo>
                  <a:lnTo>
                    <a:pt x="10" y="18"/>
                  </a:lnTo>
                  <a:lnTo>
                    <a:pt x="14" y="14"/>
                  </a:lnTo>
                  <a:lnTo>
                    <a:pt x="15" y="11"/>
                  </a:lnTo>
                  <a:lnTo>
                    <a:pt x="16" y="12"/>
                  </a:lnTo>
                  <a:lnTo>
                    <a:pt x="17" y="13"/>
                  </a:lnTo>
                  <a:lnTo>
                    <a:pt x="19" y="13"/>
                  </a:lnTo>
                  <a:lnTo>
                    <a:pt x="23" y="13"/>
                  </a:lnTo>
                  <a:lnTo>
                    <a:pt x="25" y="12"/>
                  </a:lnTo>
                  <a:lnTo>
                    <a:pt x="28" y="11"/>
                  </a:lnTo>
                  <a:lnTo>
                    <a:pt x="31" y="10"/>
                  </a:lnTo>
                  <a:lnTo>
                    <a:pt x="31" y="10"/>
                  </a:lnTo>
                  <a:lnTo>
                    <a:pt x="28" y="6"/>
                  </a:lnTo>
                  <a:lnTo>
                    <a:pt x="26" y="4"/>
                  </a:lnTo>
                  <a:lnTo>
                    <a:pt x="26" y="2"/>
                  </a:lnTo>
                  <a:lnTo>
                    <a:pt x="28" y="0"/>
                  </a:lnTo>
                  <a:lnTo>
                    <a:pt x="31" y="0"/>
                  </a:lnTo>
                  <a:lnTo>
                    <a:pt x="34" y="3"/>
                  </a:lnTo>
                  <a:lnTo>
                    <a:pt x="35" y="8"/>
                  </a:lnTo>
                  <a:lnTo>
                    <a:pt x="36" y="17"/>
                  </a:lnTo>
                  <a:lnTo>
                    <a:pt x="36" y="25"/>
                  </a:lnTo>
                  <a:lnTo>
                    <a:pt x="36" y="28"/>
                  </a:lnTo>
                  <a:lnTo>
                    <a:pt x="35" y="31"/>
                  </a:lnTo>
                  <a:lnTo>
                    <a:pt x="33" y="36"/>
                  </a:lnTo>
                  <a:lnTo>
                    <a:pt x="30" y="39"/>
                  </a:lnTo>
                  <a:lnTo>
                    <a:pt x="26" y="42"/>
                  </a:lnTo>
                  <a:lnTo>
                    <a:pt x="24" y="46"/>
                  </a:lnTo>
                  <a:lnTo>
                    <a:pt x="25" y="47"/>
                  </a:lnTo>
                  <a:lnTo>
                    <a:pt x="24" y="49"/>
                  </a:lnTo>
                  <a:lnTo>
                    <a:pt x="23" y="50"/>
                  </a:lnTo>
                  <a:lnTo>
                    <a:pt x="19" y="51"/>
                  </a:lnTo>
                  <a:lnTo>
                    <a:pt x="15" y="52"/>
                  </a:lnTo>
                  <a:lnTo>
                    <a:pt x="11" y="52"/>
                  </a:lnTo>
                  <a:lnTo>
                    <a:pt x="10" y="51"/>
                  </a:lnTo>
                  <a:lnTo>
                    <a:pt x="9" y="50"/>
                  </a:lnTo>
                  <a:lnTo>
                    <a:pt x="9" y="47"/>
                  </a:lnTo>
                  <a:lnTo>
                    <a:pt x="9" y="44"/>
                  </a:lnTo>
                  <a:lnTo>
                    <a:pt x="10" y="42"/>
                  </a:lnTo>
                  <a:lnTo>
                    <a:pt x="9" y="42"/>
                  </a:lnTo>
                  <a:lnTo>
                    <a:pt x="8" y="42"/>
                  </a:lnTo>
                  <a:lnTo>
                    <a:pt x="3" y="41"/>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19" name="Freeform 736"/>
            <p:cNvSpPr>
              <a:spLocks/>
            </p:cNvSpPr>
            <p:nvPr/>
          </p:nvSpPr>
          <p:spPr bwMode="gray">
            <a:xfrm>
              <a:off x="5311775" y="2816226"/>
              <a:ext cx="6350" cy="11113"/>
            </a:xfrm>
            <a:custGeom>
              <a:avLst/>
              <a:gdLst/>
              <a:ahLst/>
              <a:cxnLst>
                <a:cxn ang="0">
                  <a:pos x="2" y="24"/>
                </a:cxn>
                <a:cxn ang="0">
                  <a:pos x="1" y="20"/>
                </a:cxn>
                <a:cxn ang="0">
                  <a:pos x="0" y="14"/>
                </a:cxn>
                <a:cxn ang="0">
                  <a:pos x="0" y="7"/>
                </a:cxn>
                <a:cxn ang="0">
                  <a:pos x="2" y="2"/>
                </a:cxn>
                <a:cxn ang="0">
                  <a:pos x="3" y="1"/>
                </a:cxn>
                <a:cxn ang="0">
                  <a:pos x="5" y="0"/>
                </a:cxn>
                <a:cxn ang="0">
                  <a:pos x="8" y="4"/>
                </a:cxn>
                <a:cxn ang="0">
                  <a:pos x="9" y="5"/>
                </a:cxn>
                <a:cxn ang="0">
                  <a:pos x="10" y="7"/>
                </a:cxn>
                <a:cxn ang="0">
                  <a:pos x="13" y="8"/>
                </a:cxn>
                <a:cxn ang="0">
                  <a:pos x="15" y="9"/>
                </a:cxn>
                <a:cxn ang="0">
                  <a:pos x="19" y="10"/>
                </a:cxn>
                <a:cxn ang="0">
                  <a:pos x="21" y="15"/>
                </a:cxn>
                <a:cxn ang="0">
                  <a:pos x="21" y="20"/>
                </a:cxn>
                <a:cxn ang="0">
                  <a:pos x="21" y="25"/>
                </a:cxn>
                <a:cxn ang="0">
                  <a:pos x="20" y="30"/>
                </a:cxn>
                <a:cxn ang="0">
                  <a:pos x="17" y="33"/>
                </a:cxn>
                <a:cxn ang="0">
                  <a:pos x="13" y="36"/>
                </a:cxn>
                <a:cxn ang="0">
                  <a:pos x="11" y="37"/>
                </a:cxn>
                <a:cxn ang="0">
                  <a:pos x="9" y="37"/>
                </a:cxn>
                <a:cxn ang="0">
                  <a:pos x="6" y="36"/>
                </a:cxn>
                <a:cxn ang="0">
                  <a:pos x="4" y="32"/>
                </a:cxn>
                <a:cxn ang="0">
                  <a:pos x="3" y="29"/>
                </a:cxn>
                <a:cxn ang="0">
                  <a:pos x="2" y="24"/>
                </a:cxn>
              </a:cxnLst>
              <a:rect l="0" t="0" r="r" b="b"/>
              <a:pathLst>
                <a:path w="21" h="37">
                  <a:moveTo>
                    <a:pt x="2" y="24"/>
                  </a:moveTo>
                  <a:lnTo>
                    <a:pt x="1" y="20"/>
                  </a:lnTo>
                  <a:lnTo>
                    <a:pt x="0" y="14"/>
                  </a:lnTo>
                  <a:lnTo>
                    <a:pt x="0" y="7"/>
                  </a:lnTo>
                  <a:lnTo>
                    <a:pt x="2" y="2"/>
                  </a:lnTo>
                  <a:lnTo>
                    <a:pt x="3" y="1"/>
                  </a:lnTo>
                  <a:lnTo>
                    <a:pt x="5" y="0"/>
                  </a:lnTo>
                  <a:lnTo>
                    <a:pt x="8" y="4"/>
                  </a:lnTo>
                  <a:lnTo>
                    <a:pt x="9" y="5"/>
                  </a:lnTo>
                  <a:lnTo>
                    <a:pt x="10" y="7"/>
                  </a:lnTo>
                  <a:lnTo>
                    <a:pt x="13" y="8"/>
                  </a:lnTo>
                  <a:lnTo>
                    <a:pt x="15" y="9"/>
                  </a:lnTo>
                  <a:lnTo>
                    <a:pt x="19" y="10"/>
                  </a:lnTo>
                  <a:lnTo>
                    <a:pt x="21" y="15"/>
                  </a:lnTo>
                  <a:lnTo>
                    <a:pt x="21" y="20"/>
                  </a:lnTo>
                  <a:lnTo>
                    <a:pt x="21" y="25"/>
                  </a:lnTo>
                  <a:lnTo>
                    <a:pt x="20" y="30"/>
                  </a:lnTo>
                  <a:lnTo>
                    <a:pt x="17" y="33"/>
                  </a:lnTo>
                  <a:lnTo>
                    <a:pt x="13" y="36"/>
                  </a:lnTo>
                  <a:lnTo>
                    <a:pt x="11" y="37"/>
                  </a:lnTo>
                  <a:lnTo>
                    <a:pt x="9" y="37"/>
                  </a:lnTo>
                  <a:lnTo>
                    <a:pt x="6" y="36"/>
                  </a:lnTo>
                  <a:lnTo>
                    <a:pt x="4" y="32"/>
                  </a:lnTo>
                  <a:lnTo>
                    <a:pt x="3" y="29"/>
                  </a:lnTo>
                  <a:lnTo>
                    <a:pt x="2" y="24"/>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0" name="Freeform 737"/>
            <p:cNvSpPr>
              <a:spLocks/>
            </p:cNvSpPr>
            <p:nvPr/>
          </p:nvSpPr>
          <p:spPr bwMode="gray">
            <a:xfrm>
              <a:off x="5311775" y="2816226"/>
              <a:ext cx="6350" cy="11113"/>
            </a:xfrm>
            <a:custGeom>
              <a:avLst/>
              <a:gdLst/>
              <a:ahLst/>
              <a:cxnLst>
                <a:cxn ang="0">
                  <a:pos x="2" y="24"/>
                </a:cxn>
                <a:cxn ang="0">
                  <a:pos x="1" y="20"/>
                </a:cxn>
                <a:cxn ang="0">
                  <a:pos x="0" y="14"/>
                </a:cxn>
                <a:cxn ang="0">
                  <a:pos x="0" y="7"/>
                </a:cxn>
                <a:cxn ang="0">
                  <a:pos x="2" y="2"/>
                </a:cxn>
                <a:cxn ang="0">
                  <a:pos x="3" y="1"/>
                </a:cxn>
                <a:cxn ang="0">
                  <a:pos x="5" y="0"/>
                </a:cxn>
                <a:cxn ang="0">
                  <a:pos x="8" y="4"/>
                </a:cxn>
                <a:cxn ang="0">
                  <a:pos x="9" y="5"/>
                </a:cxn>
                <a:cxn ang="0">
                  <a:pos x="10" y="7"/>
                </a:cxn>
                <a:cxn ang="0">
                  <a:pos x="13" y="8"/>
                </a:cxn>
                <a:cxn ang="0">
                  <a:pos x="15" y="9"/>
                </a:cxn>
                <a:cxn ang="0">
                  <a:pos x="19" y="10"/>
                </a:cxn>
                <a:cxn ang="0">
                  <a:pos x="21" y="15"/>
                </a:cxn>
                <a:cxn ang="0">
                  <a:pos x="21" y="20"/>
                </a:cxn>
                <a:cxn ang="0">
                  <a:pos x="21" y="25"/>
                </a:cxn>
                <a:cxn ang="0">
                  <a:pos x="20" y="30"/>
                </a:cxn>
                <a:cxn ang="0">
                  <a:pos x="17" y="33"/>
                </a:cxn>
                <a:cxn ang="0">
                  <a:pos x="13" y="36"/>
                </a:cxn>
                <a:cxn ang="0">
                  <a:pos x="11" y="37"/>
                </a:cxn>
                <a:cxn ang="0">
                  <a:pos x="9" y="37"/>
                </a:cxn>
                <a:cxn ang="0">
                  <a:pos x="6" y="36"/>
                </a:cxn>
                <a:cxn ang="0">
                  <a:pos x="4" y="32"/>
                </a:cxn>
                <a:cxn ang="0">
                  <a:pos x="3" y="29"/>
                </a:cxn>
                <a:cxn ang="0">
                  <a:pos x="2" y="24"/>
                </a:cxn>
              </a:cxnLst>
              <a:rect l="0" t="0" r="r" b="b"/>
              <a:pathLst>
                <a:path w="21" h="37">
                  <a:moveTo>
                    <a:pt x="2" y="24"/>
                  </a:moveTo>
                  <a:lnTo>
                    <a:pt x="1" y="20"/>
                  </a:lnTo>
                  <a:lnTo>
                    <a:pt x="0" y="14"/>
                  </a:lnTo>
                  <a:lnTo>
                    <a:pt x="0" y="7"/>
                  </a:lnTo>
                  <a:lnTo>
                    <a:pt x="2" y="2"/>
                  </a:lnTo>
                  <a:lnTo>
                    <a:pt x="3" y="1"/>
                  </a:lnTo>
                  <a:lnTo>
                    <a:pt x="5" y="0"/>
                  </a:lnTo>
                  <a:lnTo>
                    <a:pt x="8" y="4"/>
                  </a:lnTo>
                  <a:lnTo>
                    <a:pt x="9" y="5"/>
                  </a:lnTo>
                  <a:lnTo>
                    <a:pt x="10" y="7"/>
                  </a:lnTo>
                  <a:lnTo>
                    <a:pt x="13" y="8"/>
                  </a:lnTo>
                  <a:lnTo>
                    <a:pt x="15" y="9"/>
                  </a:lnTo>
                  <a:lnTo>
                    <a:pt x="19" y="10"/>
                  </a:lnTo>
                  <a:lnTo>
                    <a:pt x="21" y="15"/>
                  </a:lnTo>
                  <a:lnTo>
                    <a:pt x="21" y="20"/>
                  </a:lnTo>
                  <a:lnTo>
                    <a:pt x="21" y="25"/>
                  </a:lnTo>
                  <a:lnTo>
                    <a:pt x="20" y="30"/>
                  </a:lnTo>
                  <a:lnTo>
                    <a:pt x="17" y="33"/>
                  </a:lnTo>
                  <a:lnTo>
                    <a:pt x="13" y="36"/>
                  </a:lnTo>
                  <a:lnTo>
                    <a:pt x="11" y="37"/>
                  </a:lnTo>
                  <a:lnTo>
                    <a:pt x="9" y="37"/>
                  </a:lnTo>
                  <a:lnTo>
                    <a:pt x="6" y="36"/>
                  </a:lnTo>
                  <a:lnTo>
                    <a:pt x="4" y="32"/>
                  </a:lnTo>
                  <a:lnTo>
                    <a:pt x="3" y="29"/>
                  </a:lnTo>
                  <a:lnTo>
                    <a:pt x="2" y="24"/>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1" name="Freeform 738"/>
            <p:cNvSpPr>
              <a:spLocks/>
            </p:cNvSpPr>
            <p:nvPr/>
          </p:nvSpPr>
          <p:spPr bwMode="gray">
            <a:xfrm>
              <a:off x="5284788" y="2811463"/>
              <a:ext cx="23813" cy="19050"/>
            </a:xfrm>
            <a:custGeom>
              <a:avLst/>
              <a:gdLst/>
              <a:ahLst/>
              <a:cxnLst>
                <a:cxn ang="0">
                  <a:pos x="8" y="56"/>
                </a:cxn>
                <a:cxn ang="0">
                  <a:pos x="12" y="47"/>
                </a:cxn>
                <a:cxn ang="0">
                  <a:pos x="8" y="41"/>
                </a:cxn>
                <a:cxn ang="0">
                  <a:pos x="7" y="34"/>
                </a:cxn>
                <a:cxn ang="0">
                  <a:pos x="16" y="31"/>
                </a:cxn>
                <a:cxn ang="0">
                  <a:pos x="18" y="32"/>
                </a:cxn>
                <a:cxn ang="0">
                  <a:pos x="20" y="34"/>
                </a:cxn>
                <a:cxn ang="0">
                  <a:pos x="21" y="26"/>
                </a:cxn>
                <a:cxn ang="0">
                  <a:pos x="23" y="26"/>
                </a:cxn>
                <a:cxn ang="0">
                  <a:pos x="31" y="24"/>
                </a:cxn>
                <a:cxn ang="0">
                  <a:pos x="34" y="28"/>
                </a:cxn>
                <a:cxn ang="0">
                  <a:pos x="39" y="32"/>
                </a:cxn>
                <a:cxn ang="0">
                  <a:pos x="41" y="33"/>
                </a:cxn>
                <a:cxn ang="0">
                  <a:pos x="41" y="30"/>
                </a:cxn>
                <a:cxn ang="0">
                  <a:pos x="40" y="23"/>
                </a:cxn>
                <a:cxn ang="0">
                  <a:pos x="39" y="17"/>
                </a:cxn>
                <a:cxn ang="0">
                  <a:pos x="40" y="16"/>
                </a:cxn>
                <a:cxn ang="0">
                  <a:pos x="43" y="20"/>
                </a:cxn>
                <a:cxn ang="0">
                  <a:pos x="48" y="25"/>
                </a:cxn>
                <a:cxn ang="0">
                  <a:pos x="50" y="25"/>
                </a:cxn>
                <a:cxn ang="0">
                  <a:pos x="56" y="21"/>
                </a:cxn>
                <a:cxn ang="0">
                  <a:pos x="59" y="18"/>
                </a:cxn>
                <a:cxn ang="0">
                  <a:pos x="57" y="14"/>
                </a:cxn>
                <a:cxn ang="0">
                  <a:pos x="54" y="9"/>
                </a:cxn>
                <a:cxn ang="0">
                  <a:pos x="55" y="7"/>
                </a:cxn>
                <a:cxn ang="0">
                  <a:pos x="61" y="8"/>
                </a:cxn>
                <a:cxn ang="0">
                  <a:pos x="62" y="7"/>
                </a:cxn>
                <a:cxn ang="0">
                  <a:pos x="62" y="6"/>
                </a:cxn>
                <a:cxn ang="0">
                  <a:pos x="66" y="9"/>
                </a:cxn>
                <a:cxn ang="0">
                  <a:pos x="69" y="8"/>
                </a:cxn>
                <a:cxn ang="0">
                  <a:pos x="69" y="4"/>
                </a:cxn>
                <a:cxn ang="0">
                  <a:pos x="72" y="2"/>
                </a:cxn>
                <a:cxn ang="0">
                  <a:pos x="75" y="8"/>
                </a:cxn>
                <a:cxn ang="0">
                  <a:pos x="73" y="15"/>
                </a:cxn>
                <a:cxn ang="0">
                  <a:pos x="69" y="22"/>
                </a:cxn>
                <a:cxn ang="0">
                  <a:pos x="65" y="28"/>
                </a:cxn>
                <a:cxn ang="0">
                  <a:pos x="65" y="29"/>
                </a:cxn>
                <a:cxn ang="0">
                  <a:pos x="58" y="31"/>
                </a:cxn>
                <a:cxn ang="0">
                  <a:pos x="56" y="37"/>
                </a:cxn>
                <a:cxn ang="0">
                  <a:pos x="50" y="42"/>
                </a:cxn>
                <a:cxn ang="0">
                  <a:pos x="46" y="42"/>
                </a:cxn>
                <a:cxn ang="0">
                  <a:pos x="47" y="45"/>
                </a:cxn>
                <a:cxn ang="0">
                  <a:pos x="46" y="49"/>
                </a:cxn>
                <a:cxn ang="0">
                  <a:pos x="41" y="50"/>
                </a:cxn>
                <a:cxn ang="0">
                  <a:pos x="37" y="48"/>
                </a:cxn>
                <a:cxn ang="0">
                  <a:pos x="36" y="46"/>
                </a:cxn>
                <a:cxn ang="0">
                  <a:pos x="30" y="52"/>
                </a:cxn>
                <a:cxn ang="0">
                  <a:pos x="23" y="56"/>
                </a:cxn>
                <a:cxn ang="0">
                  <a:pos x="18" y="55"/>
                </a:cxn>
                <a:cxn ang="0">
                  <a:pos x="15" y="52"/>
                </a:cxn>
                <a:cxn ang="0">
                  <a:pos x="14" y="53"/>
                </a:cxn>
                <a:cxn ang="0">
                  <a:pos x="13" y="57"/>
                </a:cxn>
                <a:cxn ang="0">
                  <a:pos x="12" y="61"/>
                </a:cxn>
              </a:cxnLst>
              <a:rect l="0" t="0" r="r" b="b"/>
              <a:pathLst>
                <a:path w="75" h="61">
                  <a:moveTo>
                    <a:pt x="9" y="61"/>
                  </a:moveTo>
                  <a:lnTo>
                    <a:pt x="8" y="56"/>
                  </a:lnTo>
                  <a:lnTo>
                    <a:pt x="9" y="52"/>
                  </a:lnTo>
                  <a:lnTo>
                    <a:pt x="12" y="47"/>
                  </a:lnTo>
                  <a:lnTo>
                    <a:pt x="14" y="42"/>
                  </a:lnTo>
                  <a:lnTo>
                    <a:pt x="8" y="41"/>
                  </a:lnTo>
                  <a:lnTo>
                    <a:pt x="0" y="40"/>
                  </a:lnTo>
                  <a:lnTo>
                    <a:pt x="7" y="34"/>
                  </a:lnTo>
                  <a:lnTo>
                    <a:pt x="14" y="31"/>
                  </a:lnTo>
                  <a:lnTo>
                    <a:pt x="16" y="31"/>
                  </a:lnTo>
                  <a:lnTo>
                    <a:pt x="17" y="32"/>
                  </a:lnTo>
                  <a:lnTo>
                    <a:pt x="18" y="32"/>
                  </a:lnTo>
                  <a:lnTo>
                    <a:pt x="20" y="33"/>
                  </a:lnTo>
                  <a:lnTo>
                    <a:pt x="20" y="34"/>
                  </a:lnTo>
                  <a:lnTo>
                    <a:pt x="21" y="31"/>
                  </a:lnTo>
                  <a:lnTo>
                    <a:pt x="21" y="26"/>
                  </a:lnTo>
                  <a:lnTo>
                    <a:pt x="21" y="25"/>
                  </a:lnTo>
                  <a:lnTo>
                    <a:pt x="23" y="26"/>
                  </a:lnTo>
                  <a:lnTo>
                    <a:pt x="28" y="25"/>
                  </a:lnTo>
                  <a:lnTo>
                    <a:pt x="31" y="24"/>
                  </a:lnTo>
                  <a:lnTo>
                    <a:pt x="33" y="25"/>
                  </a:lnTo>
                  <a:lnTo>
                    <a:pt x="34" y="28"/>
                  </a:lnTo>
                  <a:lnTo>
                    <a:pt x="37" y="31"/>
                  </a:lnTo>
                  <a:lnTo>
                    <a:pt x="39" y="32"/>
                  </a:lnTo>
                  <a:lnTo>
                    <a:pt x="40" y="33"/>
                  </a:lnTo>
                  <a:lnTo>
                    <a:pt x="41" y="33"/>
                  </a:lnTo>
                  <a:lnTo>
                    <a:pt x="41" y="33"/>
                  </a:lnTo>
                  <a:lnTo>
                    <a:pt x="41" y="30"/>
                  </a:lnTo>
                  <a:lnTo>
                    <a:pt x="41" y="25"/>
                  </a:lnTo>
                  <a:lnTo>
                    <a:pt x="40" y="23"/>
                  </a:lnTo>
                  <a:lnTo>
                    <a:pt x="39" y="20"/>
                  </a:lnTo>
                  <a:lnTo>
                    <a:pt x="39" y="17"/>
                  </a:lnTo>
                  <a:lnTo>
                    <a:pt x="39" y="16"/>
                  </a:lnTo>
                  <a:lnTo>
                    <a:pt x="40" y="16"/>
                  </a:lnTo>
                  <a:lnTo>
                    <a:pt x="41" y="17"/>
                  </a:lnTo>
                  <a:lnTo>
                    <a:pt x="43" y="20"/>
                  </a:lnTo>
                  <a:lnTo>
                    <a:pt x="47" y="22"/>
                  </a:lnTo>
                  <a:lnTo>
                    <a:pt x="48" y="25"/>
                  </a:lnTo>
                  <a:lnTo>
                    <a:pt x="49" y="25"/>
                  </a:lnTo>
                  <a:lnTo>
                    <a:pt x="50" y="25"/>
                  </a:lnTo>
                  <a:lnTo>
                    <a:pt x="53" y="23"/>
                  </a:lnTo>
                  <a:lnTo>
                    <a:pt x="56" y="21"/>
                  </a:lnTo>
                  <a:lnTo>
                    <a:pt x="59" y="20"/>
                  </a:lnTo>
                  <a:lnTo>
                    <a:pt x="59" y="18"/>
                  </a:lnTo>
                  <a:lnTo>
                    <a:pt x="59" y="16"/>
                  </a:lnTo>
                  <a:lnTo>
                    <a:pt x="57" y="14"/>
                  </a:lnTo>
                  <a:lnTo>
                    <a:pt x="54" y="10"/>
                  </a:lnTo>
                  <a:lnTo>
                    <a:pt x="54" y="9"/>
                  </a:lnTo>
                  <a:lnTo>
                    <a:pt x="54" y="8"/>
                  </a:lnTo>
                  <a:lnTo>
                    <a:pt x="55" y="7"/>
                  </a:lnTo>
                  <a:lnTo>
                    <a:pt x="58" y="8"/>
                  </a:lnTo>
                  <a:lnTo>
                    <a:pt x="61" y="8"/>
                  </a:lnTo>
                  <a:lnTo>
                    <a:pt x="62" y="8"/>
                  </a:lnTo>
                  <a:lnTo>
                    <a:pt x="62" y="7"/>
                  </a:lnTo>
                  <a:lnTo>
                    <a:pt x="62" y="6"/>
                  </a:lnTo>
                  <a:lnTo>
                    <a:pt x="62" y="6"/>
                  </a:lnTo>
                  <a:lnTo>
                    <a:pt x="64" y="9"/>
                  </a:lnTo>
                  <a:lnTo>
                    <a:pt x="66" y="9"/>
                  </a:lnTo>
                  <a:lnTo>
                    <a:pt x="67" y="9"/>
                  </a:lnTo>
                  <a:lnTo>
                    <a:pt x="69" y="8"/>
                  </a:lnTo>
                  <a:lnTo>
                    <a:pt x="69" y="7"/>
                  </a:lnTo>
                  <a:lnTo>
                    <a:pt x="69" y="4"/>
                  </a:lnTo>
                  <a:lnTo>
                    <a:pt x="71" y="0"/>
                  </a:lnTo>
                  <a:lnTo>
                    <a:pt x="72" y="2"/>
                  </a:lnTo>
                  <a:lnTo>
                    <a:pt x="74" y="5"/>
                  </a:lnTo>
                  <a:lnTo>
                    <a:pt x="75" y="8"/>
                  </a:lnTo>
                  <a:lnTo>
                    <a:pt x="74" y="10"/>
                  </a:lnTo>
                  <a:lnTo>
                    <a:pt x="73" y="15"/>
                  </a:lnTo>
                  <a:lnTo>
                    <a:pt x="70" y="20"/>
                  </a:lnTo>
                  <a:lnTo>
                    <a:pt x="69" y="22"/>
                  </a:lnTo>
                  <a:lnTo>
                    <a:pt x="66" y="24"/>
                  </a:lnTo>
                  <a:lnTo>
                    <a:pt x="65" y="28"/>
                  </a:lnTo>
                  <a:lnTo>
                    <a:pt x="65" y="29"/>
                  </a:lnTo>
                  <a:lnTo>
                    <a:pt x="65" y="29"/>
                  </a:lnTo>
                  <a:lnTo>
                    <a:pt x="63" y="29"/>
                  </a:lnTo>
                  <a:lnTo>
                    <a:pt x="58" y="31"/>
                  </a:lnTo>
                  <a:lnTo>
                    <a:pt x="57" y="33"/>
                  </a:lnTo>
                  <a:lnTo>
                    <a:pt x="56" y="37"/>
                  </a:lnTo>
                  <a:lnTo>
                    <a:pt x="54" y="42"/>
                  </a:lnTo>
                  <a:lnTo>
                    <a:pt x="50" y="42"/>
                  </a:lnTo>
                  <a:lnTo>
                    <a:pt x="48" y="42"/>
                  </a:lnTo>
                  <a:lnTo>
                    <a:pt x="46" y="42"/>
                  </a:lnTo>
                  <a:lnTo>
                    <a:pt x="47" y="44"/>
                  </a:lnTo>
                  <a:lnTo>
                    <a:pt x="47" y="45"/>
                  </a:lnTo>
                  <a:lnTo>
                    <a:pt x="48" y="46"/>
                  </a:lnTo>
                  <a:lnTo>
                    <a:pt x="46" y="49"/>
                  </a:lnTo>
                  <a:lnTo>
                    <a:pt x="45" y="52"/>
                  </a:lnTo>
                  <a:lnTo>
                    <a:pt x="41" y="50"/>
                  </a:lnTo>
                  <a:lnTo>
                    <a:pt x="39" y="50"/>
                  </a:lnTo>
                  <a:lnTo>
                    <a:pt x="37" y="48"/>
                  </a:lnTo>
                  <a:lnTo>
                    <a:pt x="36" y="46"/>
                  </a:lnTo>
                  <a:lnTo>
                    <a:pt x="36" y="46"/>
                  </a:lnTo>
                  <a:lnTo>
                    <a:pt x="33" y="47"/>
                  </a:lnTo>
                  <a:lnTo>
                    <a:pt x="30" y="52"/>
                  </a:lnTo>
                  <a:lnTo>
                    <a:pt x="25" y="55"/>
                  </a:lnTo>
                  <a:lnTo>
                    <a:pt x="23" y="56"/>
                  </a:lnTo>
                  <a:lnTo>
                    <a:pt x="21" y="56"/>
                  </a:lnTo>
                  <a:lnTo>
                    <a:pt x="18" y="55"/>
                  </a:lnTo>
                  <a:lnTo>
                    <a:pt x="16" y="55"/>
                  </a:lnTo>
                  <a:lnTo>
                    <a:pt x="15" y="52"/>
                  </a:lnTo>
                  <a:lnTo>
                    <a:pt x="14" y="52"/>
                  </a:lnTo>
                  <a:lnTo>
                    <a:pt x="14" y="53"/>
                  </a:lnTo>
                  <a:lnTo>
                    <a:pt x="13" y="55"/>
                  </a:lnTo>
                  <a:lnTo>
                    <a:pt x="13" y="57"/>
                  </a:lnTo>
                  <a:lnTo>
                    <a:pt x="12" y="58"/>
                  </a:lnTo>
                  <a:lnTo>
                    <a:pt x="12" y="61"/>
                  </a:lnTo>
                  <a:lnTo>
                    <a:pt x="9" y="61"/>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2" name="Freeform 739"/>
            <p:cNvSpPr>
              <a:spLocks/>
            </p:cNvSpPr>
            <p:nvPr/>
          </p:nvSpPr>
          <p:spPr bwMode="gray">
            <a:xfrm>
              <a:off x="5284788" y="2811463"/>
              <a:ext cx="23813" cy="19050"/>
            </a:xfrm>
            <a:custGeom>
              <a:avLst/>
              <a:gdLst/>
              <a:ahLst/>
              <a:cxnLst>
                <a:cxn ang="0">
                  <a:pos x="8" y="56"/>
                </a:cxn>
                <a:cxn ang="0">
                  <a:pos x="12" y="47"/>
                </a:cxn>
                <a:cxn ang="0">
                  <a:pos x="8" y="41"/>
                </a:cxn>
                <a:cxn ang="0">
                  <a:pos x="7" y="34"/>
                </a:cxn>
                <a:cxn ang="0">
                  <a:pos x="16" y="31"/>
                </a:cxn>
                <a:cxn ang="0">
                  <a:pos x="18" y="32"/>
                </a:cxn>
                <a:cxn ang="0">
                  <a:pos x="20" y="34"/>
                </a:cxn>
                <a:cxn ang="0">
                  <a:pos x="21" y="26"/>
                </a:cxn>
                <a:cxn ang="0">
                  <a:pos x="23" y="26"/>
                </a:cxn>
                <a:cxn ang="0">
                  <a:pos x="31" y="24"/>
                </a:cxn>
                <a:cxn ang="0">
                  <a:pos x="34" y="28"/>
                </a:cxn>
                <a:cxn ang="0">
                  <a:pos x="39" y="32"/>
                </a:cxn>
                <a:cxn ang="0">
                  <a:pos x="41" y="33"/>
                </a:cxn>
                <a:cxn ang="0">
                  <a:pos x="41" y="30"/>
                </a:cxn>
                <a:cxn ang="0">
                  <a:pos x="40" y="23"/>
                </a:cxn>
                <a:cxn ang="0">
                  <a:pos x="39" y="17"/>
                </a:cxn>
                <a:cxn ang="0">
                  <a:pos x="40" y="16"/>
                </a:cxn>
                <a:cxn ang="0">
                  <a:pos x="43" y="20"/>
                </a:cxn>
                <a:cxn ang="0">
                  <a:pos x="48" y="25"/>
                </a:cxn>
                <a:cxn ang="0">
                  <a:pos x="50" y="25"/>
                </a:cxn>
                <a:cxn ang="0">
                  <a:pos x="56" y="21"/>
                </a:cxn>
                <a:cxn ang="0">
                  <a:pos x="59" y="18"/>
                </a:cxn>
                <a:cxn ang="0">
                  <a:pos x="57" y="14"/>
                </a:cxn>
                <a:cxn ang="0">
                  <a:pos x="54" y="9"/>
                </a:cxn>
                <a:cxn ang="0">
                  <a:pos x="55" y="7"/>
                </a:cxn>
                <a:cxn ang="0">
                  <a:pos x="61" y="8"/>
                </a:cxn>
                <a:cxn ang="0">
                  <a:pos x="62" y="7"/>
                </a:cxn>
                <a:cxn ang="0">
                  <a:pos x="62" y="6"/>
                </a:cxn>
                <a:cxn ang="0">
                  <a:pos x="66" y="9"/>
                </a:cxn>
                <a:cxn ang="0">
                  <a:pos x="69" y="8"/>
                </a:cxn>
                <a:cxn ang="0">
                  <a:pos x="69" y="4"/>
                </a:cxn>
                <a:cxn ang="0">
                  <a:pos x="72" y="2"/>
                </a:cxn>
                <a:cxn ang="0">
                  <a:pos x="75" y="8"/>
                </a:cxn>
                <a:cxn ang="0">
                  <a:pos x="73" y="15"/>
                </a:cxn>
                <a:cxn ang="0">
                  <a:pos x="69" y="22"/>
                </a:cxn>
                <a:cxn ang="0">
                  <a:pos x="65" y="28"/>
                </a:cxn>
                <a:cxn ang="0">
                  <a:pos x="65" y="29"/>
                </a:cxn>
                <a:cxn ang="0">
                  <a:pos x="58" y="31"/>
                </a:cxn>
                <a:cxn ang="0">
                  <a:pos x="56" y="37"/>
                </a:cxn>
                <a:cxn ang="0">
                  <a:pos x="50" y="42"/>
                </a:cxn>
                <a:cxn ang="0">
                  <a:pos x="46" y="42"/>
                </a:cxn>
                <a:cxn ang="0">
                  <a:pos x="47" y="45"/>
                </a:cxn>
                <a:cxn ang="0">
                  <a:pos x="46" y="49"/>
                </a:cxn>
                <a:cxn ang="0">
                  <a:pos x="41" y="50"/>
                </a:cxn>
                <a:cxn ang="0">
                  <a:pos x="37" y="48"/>
                </a:cxn>
                <a:cxn ang="0">
                  <a:pos x="36" y="46"/>
                </a:cxn>
                <a:cxn ang="0">
                  <a:pos x="30" y="52"/>
                </a:cxn>
                <a:cxn ang="0">
                  <a:pos x="23" y="56"/>
                </a:cxn>
                <a:cxn ang="0">
                  <a:pos x="18" y="55"/>
                </a:cxn>
                <a:cxn ang="0">
                  <a:pos x="15" y="52"/>
                </a:cxn>
                <a:cxn ang="0">
                  <a:pos x="14" y="53"/>
                </a:cxn>
                <a:cxn ang="0">
                  <a:pos x="13" y="57"/>
                </a:cxn>
                <a:cxn ang="0">
                  <a:pos x="12" y="61"/>
                </a:cxn>
              </a:cxnLst>
              <a:rect l="0" t="0" r="r" b="b"/>
              <a:pathLst>
                <a:path w="75" h="61">
                  <a:moveTo>
                    <a:pt x="9" y="61"/>
                  </a:moveTo>
                  <a:lnTo>
                    <a:pt x="8" y="56"/>
                  </a:lnTo>
                  <a:lnTo>
                    <a:pt x="9" y="52"/>
                  </a:lnTo>
                  <a:lnTo>
                    <a:pt x="12" y="47"/>
                  </a:lnTo>
                  <a:lnTo>
                    <a:pt x="14" y="42"/>
                  </a:lnTo>
                  <a:lnTo>
                    <a:pt x="8" y="41"/>
                  </a:lnTo>
                  <a:lnTo>
                    <a:pt x="0" y="40"/>
                  </a:lnTo>
                  <a:lnTo>
                    <a:pt x="7" y="34"/>
                  </a:lnTo>
                  <a:lnTo>
                    <a:pt x="14" y="31"/>
                  </a:lnTo>
                  <a:lnTo>
                    <a:pt x="16" y="31"/>
                  </a:lnTo>
                  <a:lnTo>
                    <a:pt x="17" y="32"/>
                  </a:lnTo>
                  <a:lnTo>
                    <a:pt x="18" y="32"/>
                  </a:lnTo>
                  <a:lnTo>
                    <a:pt x="20" y="33"/>
                  </a:lnTo>
                  <a:lnTo>
                    <a:pt x="20" y="34"/>
                  </a:lnTo>
                  <a:lnTo>
                    <a:pt x="21" y="31"/>
                  </a:lnTo>
                  <a:lnTo>
                    <a:pt x="21" y="26"/>
                  </a:lnTo>
                  <a:lnTo>
                    <a:pt x="21" y="25"/>
                  </a:lnTo>
                  <a:lnTo>
                    <a:pt x="23" y="26"/>
                  </a:lnTo>
                  <a:lnTo>
                    <a:pt x="28" y="25"/>
                  </a:lnTo>
                  <a:lnTo>
                    <a:pt x="31" y="24"/>
                  </a:lnTo>
                  <a:lnTo>
                    <a:pt x="33" y="25"/>
                  </a:lnTo>
                  <a:lnTo>
                    <a:pt x="34" y="28"/>
                  </a:lnTo>
                  <a:lnTo>
                    <a:pt x="37" y="31"/>
                  </a:lnTo>
                  <a:lnTo>
                    <a:pt x="39" y="32"/>
                  </a:lnTo>
                  <a:lnTo>
                    <a:pt x="40" y="33"/>
                  </a:lnTo>
                  <a:lnTo>
                    <a:pt x="41" y="33"/>
                  </a:lnTo>
                  <a:lnTo>
                    <a:pt x="41" y="33"/>
                  </a:lnTo>
                  <a:lnTo>
                    <a:pt x="41" y="30"/>
                  </a:lnTo>
                  <a:lnTo>
                    <a:pt x="41" y="25"/>
                  </a:lnTo>
                  <a:lnTo>
                    <a:pt x="40" y="23"/>
                  </a:lnTo>
                  <a:lnTo>
                    <a:pt x="39" y="20"/>
                  </a:lnTo>
                  <a:lnTo>
                    <a:pt x="39" y="17"/>
                  </a:lnTo>
                  <a:lnTo>
                    <a:pt x="39" y="16"/>
                  </a:lnTo>
                  <a:lnTo>
                    <a:pt x="40" y="16"/>
                  </a:lnTo>
                  <a:lnTo>
                    <a:pt x="41" y="17"/>
                  </a:lnTo>
                  <a:lnTo>
                    <a:pt x="43" y="20"/>
                  </a:lnTo>
                  <a:lnTo>
                    <a:pt x="47" y="22"/>
                  </a:lnTo>
                  <a:lnTo>
                    <a:pt x="48" y="25"/>
                  </a:lnTo>
                  <a:lnTo>
                    <a:pt x="49" y="25"/>
                  </a:lnTo>
                  <a:lnTo>
                    <a:pt x="50" y="25"/>
                  </a:lnTo>
                  <a:lnTo>
                    <a:pt x="53" y="23"/>
                  </a:lnTo>
                  <a:lnTo>
                    <a:pt x="56" y="21"/>
                  </a:lnTo>
                  <a:lnTo>
                    <a:pt x="59" y="20"/>
                  </a:lnTo>
                  <a:lnTo>
                    <a:pt x="59" y="18"/>
                  </a:lnTo>
                  <a:lnTo>
                    <a:pt x="59" y="16"/>
                  </a:lnTo>
                  <a:lnTo>
                    <a:pt x="57" y="14"/>
                  </a:lnTo>
                  <a:lnTo>
                    <a:pt x="54" y="10"/>
                  </a:lnTo>
                  <a:lnTo>
                    <a:pt x="54" y="9"/>
                  </a:lnTo>
                  <a:lnTo>
                    <a:pt x="54" y="8"/>
                  </a:lnTo>
                  <a:lnTo>
                    <a:pt x="55" y="7"/>
                  </a:lnTo>
                  <a:lnTo>
                    <a:pt x="58" y="8"/>
                  </a:lnTo>
                  <a:lnTo>
                    <a:pt x="61" y="8"/>
                  </a:lnTo>
                  <a:lnTo>
                    <a:pt x="62" y="8"/>
                  </a:lnTo>
                  <a:lnTo>
                    <a:pt x="62" y="7"/>
                  </a:lnTo>
                  <a:lnTo>
                    <a:pt x="62" y="6"/>
                  </a:lnTo>
                  <a:lnTo>
                    <a:pt x="62" y="6"/>
                  </a:lnTo>
                  <a:lnTo>
                    <a:pt x="64" y="9"/>
                  </a:lnTo>
                  <a:lnTo>
                    <a:pt x="66" y="9"/>
                  </a:lnTo>
                  <a:lnTo>
                    <a:pt x="67" y="9"/>
                  </a:lnTo>
                  <a:lnTo>
                    <a:pt x="69" y="8"/>
                  </a:lnTo>
                  <a:lnTo>
                    <a:pt x="69" y="7"/>
                  </a:lnTo>
                  <a:lnTo>
                    <a:pt x="69" y="4"/>
                  </a:lnTo>
                  <a:lnTo>
                    <a:pt x="71" y="0"/>
                  </a:lnTo>
                  <a:lnTo>
                    <a:pt x="72" y="2"/>
                  </a:lnTo>
                  <a:lnTo>
                    <a:pt x="74" y="5"/>
                  </a:lnTo>
                  <a:lnTo>
                    <a:pt x="75" y="8"/>
                  </a:lnTo>
                  <a:lnTo>
                    <a:pt x="74" y="10"/>
                  </a:lnTo>
                  <a:lnTo>
                    <a:pt x="73" y="15"/>
                  </a:lnTo>
                  <a:lnTo>
                    <a:pt x="70" y="20"/>
                  </a:lnTo>
                  <a:lnTo>
                    <a:pt x="69" y="22"/>
                  </a:lnTo>
                  <a:lnTo>
                    <a:pt x="66" y="24"/>
                  </a:lnTo>
                  <a:lnTo>
                    <a:pt x="65" y="28"/>
                  </a:lnTo>
                  <a:lnTo>
                    <a:pt x="65" y="29"/>
                  </a:lnTo>
                  <a:lnTo>
                    <a:pt x="65" y="29"/>
                  </a:lnTo>
                  <a:lnTo>
                    <a:pt x="63" y="29"/>
                  </a:lnTo>
                  <a:lnTo>
                    <a:pt x="58" y="31"/>
                  </a:lnTo>
                  <a:lnTo>
                    <a:pt x="57" y="33"/>
                  </a:lnTo>
                  <a:lnTo>
                    <a:pt x="56" y="37"/>
                  </a:lnTo>
                  <a:lnTo>
                    <a:pt x="54" y="42"/>
                  </a:lnTo>
                  <a:lnTo>
                    <a:pt x="50" y="42"/>
                  </a:lnTo>
                  <a:lnTo>
                    <a:pt x="48" y="42"/>
                  </a:lnTo>
                  <a:lnTo>
                    <a:pt x="46" y="42"/>
                  </a:lnTo>
                  <a:lnTo>
                    <a:pt x="47" y="44"/>
                  </a:lnTo>
                  <a:lnTo>
                    <a:pt x="47" y="45"/>
                  </a:lnTo>
                  <a:lnTo>
                    <a:pt x="48" y="46"/>
                  </a:lnTo>
                  <a:lnTo>
                    <a:pt x="46" y="49"/>
                  </a:lnTo>
                  <a:lnTo>
                    <a:pt x="45" y="52"/>
                  </a:lnTo>
                  <a:lnTo>
                    <a:pt x="41" y="50"/>
                  </a:lnTo>
                  <a:lnTo>
                    <a:pt x="39" y="50"/>
                  </a:lnTo>
                  <a:lnTo>
                    <a:pt x="37" y="48"/>
                  </a:lnTo>
                  <a:lnTo>
                    <a:pt x="36" y="46"/>
                  </a:lnTo>
                  <a:lnTo>
                    <a:pt x="36" y="46"/>
                  </a:lnTo>
                  <a:lnTo>
                    <a:pt x="33" y="47"/>
                  </a:lnTo>
                  <a:lnTo>
                    <a:pt x="30" y="52"/>
                  </a:lnTo>
                  <a:lnTo>
                    <a:pt x="25" y="55"/>
                  </a:lnTo>
                  <a:lnTo>
                    <a:pt x="23" y="56"/>
                  </a:lnTo>
                  <a:lnTo>
                    <a:pt x="21" y="56"/>
                  </a:lnTo>
                  <a:lnTo>
                    <a:pt x="18" y="55"/>
                  </a:lnTo>
                  <a:lnTo>
                    <a:pt x="16" y="55"/>
                  </a:lnTo>
                  <a:lnTo>
                    <a:pt x="15" y="52"/>
                  </a:lnTo>
                  <a:lnTo>
                    <a:pt x="14" y="52"/>
                  </a:lnTo>
                  <a:lnTo>
                    <a:pt x="14" y="53"/>
                  </a:lnTo>
                  <a:lnTo>
                    <a:pt x="13" y="55"/>
                  </a:lnTo>
                  <a:lnTo>
                    <a:pt x="13" y="57"/>
                  </a:lnTo>
                  <a:lnTo>
                    <a:pt x="12" y="58"/>
                  </a:lnTo>
                  <a:lnTo>
                    <a:pt x="12" y="61"/>
                  </a:lnTo>
                  <a:lnTo>
                    <a:pt x="9" y="61"/>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3" name="Freeform 740"/>
            <p:cNvSpPr>
              <a:spLocks/>
            </p:cNvSpPr>
            <p:nvPr/>
          </p:nvSpPr>
          <p:spPr bwMode="gray">
            <a:xfrm>
              <a:off x="3732213" y="3729038"/>
              <a:ext cx="33338" cy="12700"/>
            </a:xfrm>
            <a:custGeom>
              <a:avLst/>
              <a:gdLst/>
              <a:ahLst/>
              <a:cxnLst>
                <a:cxn ang="0">
                  <a:pos x="2" y="39"/>
                </a:cxn>
                <a:cxn ang="0">
                  <a:pos x="1" y="37"/>
                </a:cxn>
                <a:cxn ang="0">
                  <a:pos x="0" y="35"/>
                </a:cxn>
                <a:cxn ang="0">
                  <a:pos x="0" y="32"/>
                </a:cxn>
                <a:cxn ang="0">
                  <a:pos x="3" y="29"/>
                </a:cxn>
                <a:cxn ang="0">
                  <a:pos x="8" y="28"/>
                </a:cxn>
                <a:cxn ang="0">
                  <a:pos x="10" y="27"/>
                </a:cxn>
                <a:cxn ang="0">
                  <a:pos x="14" y="23"/>
                </a:cxn>
                <a:cxn ang="0">
                  <a:pos x="19" y="19"/>
                </a:cxn>
                <a:cxn ang="0">
                  <a:pos x="24" y="17"/>
                </a:cxn>
                <a:cxn ang="0">
                  <a:pos x="28" y="16"/>
                </a:cxn>
                <a:cxn ang="0">
                  <a:pos x="33" y="16"/>
                </a:cxn>
                <a:cxn ang="0">
                  <a:pos x="37" y="17"/>
                </a:cxn>
                <a:cxn ang="0">
                  <a:pos x="44" y="15"/>
                </a:cxn>
                <a:cxn ang="0">
                  <a:pos x="52" y="14"/>
                </a:cxn>
                <a:cxn ang="0">
                  <a:pos x="60" y="15"/>
                </a:cxn>
                <a:cxn ang="0">
                  <a:pos x="67" y="13"/>
                </a:cxn>
                <a:cxn ang="0">
                  <a:pos x="74" y="11"/>
                </a:cxn>
                <a:cxn ang="0">
                  <a:pos x="81" y="5"/>
                </a:cxn>
                <a:cxn ang="0">
                  <a:pos x="83" y="4"/>
                </a:cxn>
                <a:cxn ang="0">
                  <a:pos x="86" y="2"/>
                </a:cxn>
                <a:cxn ang="0">
                  <a:pos x="88" y="0"/>
                </a:cxn>
                <a:cxn ang="0">
                  <a:pos x="90" y="0"/>
                </a:cxn>
                <a:cxn ang="0">
                  <a:pos x="91" y="2"/>
                </a:cxn>
                <a:cxn ang="0">
                  <a:pos x="91" y="4"/>
                </a:cxn>
                <a:cxn ang="0">
                  <a:pos x="82" y="9"/>
                </a:cxn>
                <a:cxn ang="0">
                  <a:pos x="74" y="15"/>
                </a:cxn>
                <a:cxn ang="0">
                  <a:pos x="73" y="17"/>
                </a:cxn>
                <a:cxn ang="0">
                  <a:pos x="73" y="19"/>
                </a:cxn>
                <a:cxn ang="0">
                  <a:pos x="75" y="19"/>
                </a:cxn>
                <a:cxn ang="0">
                  <a:pos x="76" y="17"/>
                </a:cxn>
                <a:cxn ang="0">
                  <a:pos x="81" y="15"/>
                </a:cxn>
                <a:cxn ang="0">
                  <a:pos x="83" y="13"/>
                </a:cxn>
                <a:cxn ang="0">
                  <a:pos x="86" y="11"/>
                </a:cxn>
                <a:cxn ang="0">
                  <a:pos x="90" y="9"/>
                </a:cxn>
                <a:cxn ang="0">
                  <a:pos x="92" y="9"/>
                </a:cxn>
                <a:cxn ang="0">
                  <a:pos x="96" y="11"/>
                </a:cxn>
                <a:cxn ang="0">
                  <a:pos x="102" y="8"/>
                </a:cxn>
                <a:cxn ang="0">
                  <a:pos x="109" y="7"/>
                </a:cxn>
                <a:cxn ang="0">
                  <a:pos x="104" y="12"/>
                </a:cxn>
                <a:cxn ang="0">
                  <a:pos x="98" y="15"/>
                </a:cxn>
                <a:cxn ang="0">
                  <a:pos x="91" y="17"/>
                </a:cxn>
                <a:cxn ang="0">
                  <a:pos x="85" y="21"/>
                </a:cxn>
                <a:cxn ang="0">
                  <a:pos x="73" y="24"/>
                </a:cxn>
                <a:cxn ang="0">
                  <a:pos x="61" y="27"/>
                </a:cxn>
                <a:cxn ang="0">
                  <a:pos x="51" y="30"/>
                </a:cxn>
                <a:cxn ang="0">
                  <a:pos x="41" y="31"/>
                </a:cxn>
                <a:cxn ang="0">
                  <a:pos x="33" y="33"/>
                </a:cxn>
                <a:cxn ang="0">
                  <a:pos x="25" y="37"/>
                </a:cxn>
                <a:cxn ang="0">
                  <a:pos x="22" y="38"/>
                </a:cxn>
                <a:cxn ang="0">
                  <a:pos x="20" y="39"/>
                </a:cxn>
                <a:cxn ang="0">
                  <a:pos x="20" y="39"/>
                </a:cxn>
                <a:cxn ang="0">
                  <a:pos x="21" y="40"/>
                </a:cxn>
                <a:cxn ang="0">
                  <a:pos x="17" y="41"/>
                </a:cxn>
                <a:cxn ang="0">
                  <a:pos x="12" y="43"/>
                </a:cxn>
                <a:cxn ang="0">
                  <a:pos x="9" y="41"/>
                </a:cxn>
                <a:cxn ang="0">
                  <a:pos x="8" y="40"/>
                </a:cxn>
                <a:cxn ang="0">
                  <a:pos x="10" y="38"/>
                </a:cxn>
                <a:cxn ang="0">
                  <a:pos x="10" y="36"/>
                </a:cxn>
                <a:cxn ang="0">
                  <a:pos x="9" y="37"/>
                </a:cxn>
                <a:cxn ang="0">
                  <a:pos x="8" y="37"/>
                </a:cxn>
                <a:cxn ang="0">
                  <a:pos x="4" y="38"/>
                </a:cxn>
                <a:cxn ang="0">
                  <a:pos x="2" y="39"/>
                </a:cxn>
              </a:cxnLst>
              <a:rect l="0" t="0" r="r" b="b"/>
              <a:pathLst>
                <a:path w="109" h="43">
                  <a:moveTo>
                    <a:pt x="2" y="39"/>
                  </a:moveTo>
                  <a:lnTo>
                    <a:pt x="1" y="37"/>
                  </a:lnTo>
                  <a:lnTo>
                    <a:pt x="0" y="35"/>
                  </a:lnTo>
                  <a:lnTo>
                    <a:pt x="0" y="32"/>
                  </a:lnTo>
                  <a:lnTo>
                    <a:pt x="3" y="29"/>
                  </a:lnTo>
                  <a:lnTo>
                    <a:pt x="8" y="28"/>
                  </a:lnTo>
                  <a:lnTo>
                    <a:pt x="10" y="27"/>
                  </a:lnTo>
                  <a:lnTo>
                    <a:pt x="14" y="23"/>
                  </a:lnTo>
                  <a:lnTo>
                    <a:pt x="19" y="19"/>
                  </a:lnTo>
                  <a:lnTo>
                    <a:pt x="24" y="17"/>
                  </a:lnTo>
                  <a:lnTo>
                    <a:pt x="28" y="16"/>
                  </a:lnTo>
                  <a:lnTo>
                    <a:pt x="33" y="16"/>
                  </a:lnTo>
                  <a:lnTo>
                    <a:pt x="37" y="17"/>
                  </a:lnTo>
                  <a:lnTo>
                    <a:pt x="44" y="15"/>
                  </a:lnTo>
                  <a:lnTo>
                    <a:pt x="52" y="14"/>
                  </a:lnTo>
                  <a:lnTo>
                    <a:pt x="60" y="15"/>
                  </a:lnTo>
                  <a:lnTo>
                    <a:pt x="67" y="13"/>
                  </a:lnTo>
                  <a:lnTo>
                    <a:pt x="74" y="11"/>
                  </a:lnTo>
                  <a:lnTo>
                    <a:pt x="81" y="5"/>
                  </a:lnTo>
                  <a:lnTo>
                    <a:pt x="83" y="4"/>
                  </a:lnTo>
                  <a:lnTo>
                    <a:pt x="86" y="2"/>
                  </a:lnTo>
                  <a:lnTo>
                    <a:pt x="88" y="0"/>
                  </a:lnTo>
                  <a:lnTo>
                    <a:pt x="90" y="0"/>
                  </a:lnTo>
                  <a:lnTo>
                    <a:pt x="91" y="2"/>
                  </a:lnTo>
                  <a:lnTo>
                    <a:pt x="91" y="4"/>
                  </a:lnTo>
                  <a:lnTo>
                    <a:pt x="82" y="9"/>
                  </a:lnTo>
                  <a:lnTo>
                    <a:pt x="74" y="15"/>
                  </a:lnTo>
                  <a:lnTo>
                    <a:pt x="73" y="17"/>
                  </a:lnTo>
                  <a:lnTo>
                    <a:pt x="73" y="19"/>
                  </a:lnTo>
                  <a:lnTo>
                    <a:pt x="75" y="19"/>
                  </a:lnTo>
                  <a:lnTo>
                    <a:pt x="76" y="17"/>
                  </a:lnTo>
                  <a:lnTo>
                    <a:pt x="81" y="15"/>
                  </a:lnTo>
                  <a:lnTo>
                    <a:pt x="83" y="13"/>
                  </a:lnTo>
                  <a:lnTo>
                    <a:pt x="86" y="11"/>
                  </a:lnTo>
                  <a:lnTo>
                    <a:pt x="90" y="9"/>
                  </a:lnTo>
                  <a:lnTo>
                    <a:pt x="92" y="9"/>
                  </a:lnTo>
                  <a:lnTo>
                    <a:pt x="96" y="11"/>
                  </a:lnTo>
                  <a:lnTo>
                    <a:pt x="102" y="8"/>
                  </a:lnTo>
                  <a:lnTo>
                    <a:pt x="109" y="7"/>
                  </a:lnTo>
                  <a:lnTo>
                    <a:pt x="104" y="12"/>
                  </a:lnTo>
                  <a:lnTo>
                    <a:pt x="98" y="15"/>
                  </a:lnTo>
                  <a:lnTo>
                    <a:pt x="91" y="17"/>
                  </a:lnTo>
                  <a:lnTo>
                    <a:pt x="85" y="21"/>
                  </a:lnTo>
                  <a:lnTo>
                    <a:pt x="73" y="24"/>
                  </a:lnTo>
                  <a:lnTo>
                    <a:pt x="61" y="27"/>
                  </a:lnTo>
                  <a:lnTo>
                    <a:pt x="51" y="30"/>
                  </a:lnTo>
                  <a:lnTo>
                    <a:pt x="41" y="31"/>
                  </a:lnTo>
                  <a:lnTo>
                    <a:pt x="33" y="33"/>
                  </a:lnTo>
                  <a:lnTo>
                    <a:pt x="25" y="37"/>
                  </a:lnTo>
                  <a:lnTo>
                    <a:pt x="22" y="38"/>
                  </a:lnTo>
                  <a:lnTo>
                    <a:pt x="20" y="39"/>
                  </a:lnTo>
                  <a:lnTo>
                    <a:pt x="20" y="39"/>
                  </a:lnTo>
                  <a:lnTo>
                    <a:pt x="21" y="40"/>
                  </a:lnTo>
                  <a:lnTo>
                    <a:pt x="17" y="41"/>
                  </a:lnTo>
                  <a:lnTo>
                    <a:pt x="12" y="43"/>
                  </a:lnTo>
                  <a:lnTo>
                    <a:pt x="9" y="41"/>
                  </a:lnTo>
                  <a:lnTo>
                    <a:pt x="8" y="40"/>
                  </a:lnTo>
                  <a:lnTo>
                    <a:pt x="10" y="38"/>
                  </a:lnTo>
                  <a:lnTo>
                    <a:pt x="10" y="36"/>
                  </a:lnTo>
                  <a:lnTo>
                    <a:pt x="9" y="37"/>
                  </a:lnTo>
                  <a:lnTo>
                    <a:pt x="8" y="37"/>
                  </a:lnTo>
                  <a:lnTo>
                    <a:pt x="4" y="38"/>
                  </a:lnTo>
                  <a:lnTo>
                    <a:pt x="2" y="3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4" name="Freeform 741"/>
            <p:cNvSpPr>
              <a:spLocks/>
            </p:cNvSpPr>
            <p:nvPr/>
          </p:nvSpPr>
          <p:spPr bwMode="gray">
            <a:xfrm>
              <a:off x="3732213" y="3729038"/>
              <a:ext cx="33338" cy="12700"/>
            </a:xfrm>
            <a:custGeom>
              <a:avLst/>
              <a:gdLst/>
              <a:ahLst/>
              <a:cxnLst>
                <a:cxn ang="0">
                  <a:pos x="2" y="39"/>
                </a:cxn>
                <a:cxn ang="0">
                  <a:pos x="1" y="37"/>
                </a:cxn>
                <a:cxn ang="0">
                  <a:pos x="0" y="35"/>
                </a:cxn>
                <a:cxn ang="0">
                  <a:pos x="0" y="32"/>
                </a:cxn>
                <a:cxn ang="0">
                  <a:pos x="3" y="29"/>
                </a:cxn>
                <a:cxn ang="0">
                  <a:pos x="8" y="28"/>
                </a:cxn>
                <a:cxn ang="0">
                  <a:pos x="10" y="27"/>
                </a:cxn>
                <a:cxn ang="0">
                  <a:pos x="14" y="23"/>
                </a:cxn>
                <a:cxn ang="0">
                  <a:pos x="19" y="19"/>
                </a:cxn>
                <a:cxn ang="0">
                  <a:pos x="24" y="17"/>
                </a:cxn>
                <a:cxn ang="0">
                  <a:pos x="28" y="16"/>
                </a:cxn>
                <a:cxn ang="0">
                  <a:pos x="33" y="16"/>
                </a:cxn>
                <a:cxn ang="0">
                  <a:pos x="37" y="17"/>
                </a:cxn>
                <a:cxn ang="0">
                  <a:pos x="44" y="15"/>
                </a:cxn>
                <a:cxn ang="0">
                  <a:pos x="52" y="14"/>
                </a:cxn>
                <a:cxn ang="0">
                  <a:pos x="60" y="15"/>
                </a:cxn>
                <a:cxn ang="0">
                  <a:pos x="67" y="13"/>
                </a:cxn>
                <a:cxn ang="0">
                  <a:pos x="74" y="11"/>
                </a:cxn>
                <a:cxn ang="0">
                  <a:pos x="81" y="5"/>
                </a:cxn>
                <a:cxn ang="0">
                  <a:pos x="83" y="4"/>
                </a:cxn>
                <a:cxn ang="0">
                  <a:pos x="86" y="2"/>
                </a:cxn>
                <a:cxn ang="0">
                  <a:pos x="88" y="0"/>
                </a:cxn>
                <a:cxn ang="0">
                  <a:pos x="90" y="0"/>
                </a:cxn>
                <a:cxn ang="0">
                  <a:pos x="91" y="2"/>
                </a:cxn>
                <a:cxn ang="0">
                  <a:pos x="91" y="4"/>
                </a:cxn>
                <a:cxn ang="0">
                  <a:pos x="82" y="9"/>
                </a:cxn>
                <a:cxn ang="0">
                  <a:pos x="74" y="15"/>
                </a:cxn>
                <a:cxn ang="0">
                  <a:pos x="73" y="17"/>
                </a:cxn>
                <a:cxn ang="0">
                  <a:pos x="73" y="19"/>
                </a:cxn>
                <a:cxn ang="0">
                  <a:pos x="75" y="19"/>
                </a:cxn>
                <a:cxn ang="0">
                  <a:pos x="76" y="17"/>
                </a:cxn>
                <a:cxn ang="0">
                  <a:pos x="81" y="15"/>
                </a:cxn>
                <a:cxn ang="0">
                  <a:pos x="83" y="13"/>
                </a:cxn>
                <a:cxn ang="0">
                  <a:pos x="86" y="11"/>
                </a:cxn>
                <a:cxn ang="0">
                  <a:pos x="90" y="9"/>
                </a:cxn>
                <a:cxn ang="0">
                  <a:pos x="92" y="9"/>
                </a:cxn>
                <a:cxn ang="0">
                  <a:pos x="96" y="11"/>
                </a:cxn>
                <a:cxn ang="0">
                  <a:pos x="102" y="8"/>
                </a:cxn>
                <a:cxn ang="0">
                  <a:pos x="109" y="7"/>
                </a:cxn>
                <a:cxn ang="0">
                  <a:pos x="104" y="12"/>
                </a:cxn>
                <a:cxn ang="0">
                  <a:pos x="98" y="15"/>
                </a:cxn>
                <a:cxn ang="0">
                  <a:pos x="91" y="17"/>
                </a:cxn>
                <a:cxn ang="0">
                  <a:pos x="85" y="21"/>
                </a:cxn>
                <a:cxn ang="0">
                  <a:pos x="73" y="24"/>
                </a:cxn>
                <a:cxn ang="0">
                  <a:pos x="61" y="27"/>
                </a:cxn>
                <a:cxn ang="0">
                  <a:pos x="51" y="30"/>
                </a:cxn>
                <a:cxn ang="0">
                  <a:pos x="41" y="31"/>
                </a:cxn>
                <a:cxn ang="0">
                  <a:pos x="33" y="33"/>
                </a:cxn>
                <a:cxn ang="0">
                  <a:pos x="25" y="37"/>
                </a:cxn>
                <a:cxn ang="0">
                  <a:pos x="22" y="38"/>
                </a:cxn>
                <a:cxn ang="0">
                  <a:pos x="20" y="39"/>
                </a:cxn>
                <a:cxn ang="0">
                  <a:pos x="20" y="39"/>
                </a:cxn>
                <a:cxn ang="0">
                  <a:pos x="21" y="40"/>
                </a:cxn>
                <a:cxn ang="0">
                  <a:pos x="17" y="41"/>
                </a:cxn>
                <a:cxn ang="0">
                  <a:pos x="12" y="43"/>
                </a:cxn>
                <a:cxn ang="0">
                  <a:pos x="9" y="41"/>
                </a:cxn>
                <a:cxn ang="0">
                  <a:pos x="8" y="40"/>
                </a:cxn>
                <a:cxn ang="0">
                  <a:pos x="10" y="38"/>
                </a:cxn>
                <a:cxn ang="0">
                  <a:pos x="10" y="36"/>
                </a:cxn>
                <a:cxn ang="0">
                  <a:pos x="9" y="37"/>
                </a:cxn>
                <a:cxn ang="0">
                  <a:pos x="8" y="37"/>
                </a:cxn>
                <a:cxn ang="0">
                  <a:pos x="4" y="38"/>
                </a:cxn>
                <a:cxn ang="0">
                  <a:pos x="2" y="39"/>
                </a:cxn>
              </a:cxnLst>
              <a:rect l="0" t="0" r="r" b="b"/>
              <a:pathLst>
                <a:path w="109" h="43">
                  <a:moveTo>
                    <a:pt x="2" y="39"/>
                  </a:moveTo>
                  <a:lnTo>
                    <a:pt x="1" y="37"/>
                  </a:lnTo>
                  <a:lnTo>
                    <a:pt x="0" y="35"/>
                  </a:lnTo>
                  <a:lnTo>
                    <a:pt x="0" y="32"/>
                  </a:lnTo>
                  <a:lnTo>
                    <a:pt x="3" y="29"/>
                  </a:lnTo>
                  <a:lnTo>
                    <a:pt x="8" y="28"/>
                  </a:lnTo>
                  <a:lnTo>
                    <a:pt x="10" y="27"/>
                  </a:lnTo>
                  <a:lnTo>
                    <a:pt x="14" y="23"/>
                  </a:lnTo>
                  <a:lnTo>
                    <a:pt x="19" y="19"/>
                  </a:lnTo>
                  <a:lnTo>
                    <a:pt x="24" y="17"/>
                  </a:lnTo>
                  <a:lnTo>
                    <a:pt x="28" y="16"/>
                  </a:lnTo>
                  <a:lnTo>
                    <a:pt x="33" y="16"/>
                  </a:lnTo>
                  <a:lnTo>
                    <a:pt x="37" y="17"/>
                  </a:lnTo>
                  <a:lnTo>
                    <a:pt x="44" y="15"/>
                  </a:lnTo>
                  <a:lnTo>
                    <a:pt x="52" y="14"/>
                  </a:lnTo>
                  <a:lnTo>
                    <a:pt x="60" y="15"/>
                  </a:lnTo>
                  <a:lnTo>
                    <a:pt x="67" y="13"/>
                  </a:lnTo>
                  <a:lnTo>
                    <a:pt x="74" y="11"/>
                  </a:lnTo>
                  <a:lnTo>
                    <a:pt x="81" y="5"/>
                  </a:lnTo>
                  <a:lnTo>
                    <a:pt x="83" y="4"/>
                  </a:lnTo>
                  <a:lnTo>
                    <a:pt x="86" y="2"/>
                  </a:lnTo>
                  <a:lnTo>
                    <a:pt x="88" y="0"/>
                  </a:lnTo>
                  <a:lnTo>
                    <a:pt x="90" y="0"/>
                  </a:lnTo>
                  <a:lnTo>
                    <a:pt x="91" y="2"/>
                  </a:lnTo>
                  <a:lnTo>
                    <a:pt x="91" y="4"/>
                  </a:lnTo>
                  <a:lnTo>
                    <a:pt x="82" y="9"/>
                  </a:lnTo>
                  <a:lnTo>
                    <a:pt x="74" y="15"/>
                  </a:lnTo>
                  <a:lnTo>
                    <a:pt x="73" y="17"/>
                  </a:lnTo>
                  <a:lnTo>
                    <a:pt x="73" y="19"/>
                  </a:lnTo>
                  <a:lnTo>
                    <a:pt x="75" y="19"/>
                  </a:lnTo>
                  <a:lnTo>
                    <a:pt x="76" y="17"/>
                  </a:lnTo>
                  <a:lnTo>
                    <a:pt x="81" y="15"/>
                  </a:lnTo>
                  <a:lnTo>
                    <a:pt x="83" y="13"/>
                  </a:lnTo>
                  <a:lnTo>
                    <a:pt x="86" y="11"/>
                  </a:lnTo>
                  <a:lnTo>
                    <a:pt x="90" y="9"/>
                  </a:lnTo>
                  <a:lnTo>
                    <a:pt x="92" y="9"/>
                  </a:lnTo>
                  <a:lnTo>
                    <a:pt x="96" y="11"/>
                  </a:lnTo>
                  <a:lnTo>
                    <a:pt x="102" y="8"/>
                  </a:lnTo>
                  <a:lnTo>
                    <a:pt x="109" y="7"/>
                  </a:lnTo>
                  <a:lnTo>
                    <a:pt x="104" y="12"/>
                  </a:lnTo>
                  <a:lnTo>
                    <a:pt x="98" y="15"/>
                  </a:lnTo>
                  <a:lnTo>
                    <a:pt x="91" y="17"/>
                  </a:lnTo>
                  <a:lnTo>
                    <a:pt x="85" y="21"/>
                  </a:lnTo>
                  <a:lnTo>
                    <a:pt x="73" y="24"/>
                  </a:lnTo>
                  <a:lnTo>
                    <a:pt x="61" y="27"/>
                  </a:lnTo>
                  <a:lnTo>
                    <a:pt x="51" y="30"/>
                  </a:lnTo>
                  <a:lnTo>
                    <a:pt x="41" y="31"/>
                  </a:lnTo>
                  <a:lnTo>
                    <a:pt x="33" y="33"/>
                  </a:lnTo>
                  <a:lnTo>
                    <a:pt x="25" y="37"/>
                  </a:lnTo>
                  <a:lnTo>
                    <a:pt x="22" y="38"/>
                  </a:lnTo>
                  <a:lnTo>
                    <a:pt x="20" y="39"/>
                  </a:lnTo>
                  <a:lnTo>
                    <a:pt x="20" y="39"/>
                  </a:lnTo>
                  <a:lnTo>
                    <a:pt x="21" y="40"/>
                  </a:lnTo>
                  <a:lnTo>
                    <a:pt x="17" y="41"/>
                  </a:lnTo>
                  <a:lnTo>
                    <a:pt x="12" y="43"/>
                  </a:lnTo>
                  <a:lnTo>
                    <a:pt x="9" y="41"/>
                  </a:lnTo>
                  <a:lnTo>
                    <a:pt x="8" y="40"/>
                  </a:lnTo>
                  <a:lnTo>
                    <a:pt x="10" y="38"/>
                  </a:lnTo>
                  <a:lnTo>
                    <a:pt x="10" y="36"/>
                  </a:lnTo>
                  <a:lnTo>
                    <a:pt x="9" y="37"/>
                  </a:lnTo>
                  <a:lnTo>
                    <a:pt x="8" y="37"/>
                  </a:lnTo>
                  <a:lnTo>
                    <a:pt x="4" y="38"/>
                  </a:lnTo>
                  <a:lnTo>
                    <a:pt x="2" y="3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5" name="Freeform 742"/>
            <p:cNvSpPr>
              <a:spLocks/>
            </p:cNvSpPr>
            <p:nvPr/>
          </p:nvSpPr>
          <p:spPr bwMode="gray">
            <a:xfrm>
              <a:off x="3719513" y="5465763"/>
              <a:ext cx="26988" cy="17463"/>
            </a:xfrm>
            <a:custGeom>
              <a:avLst/>
              <a:gdLst/>
              <a:ahLst/>
              <a:cxnLst>
                <a:cxn ang="0">
                  <a:pos x="3" y="0"/>
                </a:cxn>
                <a:cxn ang="0">
                  <a:pos x="7" y="3"/>
                </a:cxn>
                <a:cxn ang="0">
                  <a:pos x="13" y="8"/>
                </a:cxn>
                <a:cxn ang="0">
                  <a:pos x="16" y="11"/>
                </a:cxn>
                <a:cxn ang="0">
                  <a:pos x="17" y="15"/>
                </a:cxn>
                <a:cxn ang="0">
                  <a:pos x="20" y="17"/>
                </a:cxn>
                <a:cxn ang="0">
                  <a:pos x="25" y="18"/>
                </a:cxn>
                <a:cxn ang="0">
                  <a:pos x="31" y="19"/>
                </a:cxn>
                <a:cxn ang="0">
                  <a:pos x="38" y="20"/>
                </a:cxn>
                <a:cxn ang="0">
                  <a:pos x="45" y="25"/>
                </a:cxn>
                <a:cxn ang="0">
                  <a:pos x="52" y="31"/>
                </a:cxn>
                <a:cxn ang="0">
                  <a:pos x="55" y="28"/>
                </a:cxn>
                <a:cxn ang="0">
                  <a:pos x="57" y="29"/>
                </a:cxn>
                <a:cxn ang="0">
                  <a:pos x="60" y="36"/>
                </a:cxn>
                <a:cxn ang="0">
                  <a:pos x="62" y="43"/>
                </a:cxn>
                <a:cxn ang="0">
                  <a:pos x="63" y="43"/>
                </a:cxn>
                <a:cxn ang="0">
                  <a:pos x="63" y="40"/>
                </a:cxn>
                <a:cxn ang="0">
                  <a:pos x="63" y="34"/>
                </a:cxn>
                <a:cxn ang="0">
                  <a:pos x="66" y="35"/>
                </a:cxn>
                <a:cxn ang="0">
                  <a:pos x="70" y="40"/>
                </a:cxn>
                <a:cxn ang="0">
                  <a:pos x="71" y="42"/>
                </a:cxn>
                <a:cxn ang="0">
                  <a:pos x="70" y="44"/>
                </a:cxn>
                <a:cxn ang="0">
                  <a:pos x="70" y="45"/>
                </a:cxn>
                <a:cxn ang="0">
                  <a:pos x="73" y="45"/>
                </a:cxn>
                <a:cxn ang="0">
                  <a:pos x="77" y="47"/>
                </a:cxn>
                <a:cxn ang="0">
                  <a:pos x="81" y="51"/>
                </a:cxn>
                <a:cxn ang="0">
                  <a:pos x="80" y="53"/>
                </a:cxn>
                <a:cxn ang="0">
                  <a:pos x="74" y="53"/>
                </a:cxn>
                <a:cxn ang="0">
                  <a:pos x="69" y="50"/>
                </a:cxn>
                <a:cxn ang="0">
                  <a:pos x="63" y="50"/>
                </a:cxn>
                <a:cxn ang="0">
                  <a:pos x="58" y="50"/>
                </a:cxn>
                <a:cxn ang="0">
                  <a:pos x="57" y="45"/>
                </a:cxn>
                <a:cxn ang="0">
                  <a:pos x="57" y="41"/>
                </a:cxn>
                <a:cxn ang="0">
                  <a:pos x="54" y="37"/>
                </a:cxn>
                <a:cxn ang="0">
                  <a:pos x="49" y="36"/>
                </a:cxn>
                <a:cxn ang="0">
                  <a:pos x="47" y="33"/>
                </a:cxn>
                <a:cxn ang="0">
                  <a:pos x="42" y="29"/>
                </a:cxn>
                <a:cxn ang="0">
                  <a:pos x="36" y="29"/>
                </a:cxn>
                <a:cxn ang="0">
                  <a:pos x="28" y="31"/>
                </a:cxn>
                <a:cxn ang="0">
                  <a:pos x="22" y="29"/>
                </a:cxn>
                <a:cxn ang="0">
                  <a:pos x="18" y="26"/>
                </a:cxn>
                <a:cxn ang="0">
                  <a:pos x="15" y="21"/>
                </a:cxn>
                <a:cxn ang="0">
                  <a:pos x="8" y="18"/>
                </a:cxn>
                <a:cxn ang="0">
                  <a:pos x="7" y="17"/>
                </a:cxn>
                <a:cxn ang="0">
                  <a:pos x="4" y="7"/>
                </a:cxn>
              </a:cxnLst>
              <a:rect l="0" t="0" r="r" b="b"/>
              <a:pathLst>
                <a:path w="83" h="53">
                  <a:moveTo>
                    <a:pt x="0" y="0"/>
                  </a:moveTo>
                  <a:lnTo>
                    <a:pt x="3" y="0"/>
                  </a:lnTo>
                  <a:lnTo>
                    <a:pt x="5" y="1"/>
                  </a:lnTo>
                  <a:lnTo>
                    <a:pt x="7" y="3"/>
                  </a:lnTo>
                  <a:lnTo>
                    <a:pt x="10" y="6"/>
                  </a:lnTo>
                  <a:lnTo>
                    <a:pt x="13" y="8"/>
                  </a:lnTo>
                  <a:lnTo>
                    <a:pt x="14" y="10"/>
                  </a:lnTo>
                  <a:lnTo>
                    <a:pt x="16" y="11"/>
                  </a:lnTo>
                  <a:lnTo>
                    <a:pt x="17" y="11"/>
                  </a:lnTo>
                  <a:lnTo>
                    <a:pt x="17" y="15"/>
                  </a:lnTo>
                  <a:lnTo>
                    <a:pt x="17" y="17"/>
                  </a:lnTo>
                  <a:lnTo>
                    <a:pt x="20" y="17"/>
                  </a:lnTo>
                  <a:lnTo>
                    <a:pt x="22" y="18"/>
                  </a:lnTo>
                  <a:lnTo>
                    <a:pt x="25" y="18"/>
                  </a:lnTo>
                  <a:lnTo>
                    <a:pt x="29" y="19"/>
                  </a:lnTo>
                  <a:lnTo>
                    <a:pt x="31" y="19"/>
                  </a:lnTo>
                  <a:lnTo>
                    <a:pt x="33" y="18"/>
                  </a:lnTo>
                  <a:lnTo>
                    <a:pt x="38" y="20"/>
                  </a:lnTo>
                  <a:lnTo>
                    <a:pt x="42" y="23"/>
                  </a:lnTo>
                  <a:lnTo>
                    <a:pt x="45" y="25"/>
                  </a:lnTo>
                  <a:lnTo>
                    <a:pt x="48" y="27"/>
                  </a:lnTo>
                  <a:lnTo>
                    <a:pt x="52" y="31"/>
                  </a:lnTo>
                  <a:lnTo>
                    <a:pt x="55" y="32"/>
                  </a:lnTo>
                  <a:lnTo>
                    <a:pt x="55" y="28"/>
                  </a:lnTo>
                  <a:lnTo>
                    <a:pt x="56" y="28"/>
                  </a:lnTo>
                  <a:lnTo>
                    <a:pt x="57" y="29"/>
                  </a:lnTo>
                  <a:lnTo>
                    <a:pt x="58" y="31"/>
                  </a:lnTo>
                  <a:lnTo>
                    <a:pt x="60" y="36"/>
                  </a:lnTo>
                  <a:lnTo>
                    <a:pt x="61" y="41"/>
                  </a:lnTo>
                  <a:lnTo>
                    <a:pt x="62" y="43"/>
                  </a:lnTo>
                  <a:lnTo>
                    <a:pt x="62" y="43"/>
                  </a:lnTo>
                  <a:lnTo>
                    <a:pt x="63" y="43"/>
                  </a:lnTo>
                  <a:lnTo>
                    <a:pt x="63" y="42"/>
                  </a:lnTo>
                  <a:lnTo>
                    <a:pt x="63" y="40"/>
                  </a:lnTo>
                  <a:lnTo>
                    <a:pt x="63" y="36"/>
                  </a:lnTo>
                  <a:lnTo>
                    <a:pt x="63" y="34"/>
                  </a:lnTo>
                  <a:lnTo>
                    <a:pt x="65" y="34"/>
                  </a:lnTo>
                  <a:lnTo>
                    <a:pt x="66" y="35"/>
                  </a:lnTo>
                  <a:lnTo>
                    <a:pt x="69" y="37"/>
                  </a:lnTo>
                  <a:lnTo>
                    <a:pt x="70" y="40"/>
                  </a:lnTo>
                  <a:lnTo>
                    <a:pt x="71" y="41"/>
                  </a:lnTo>
                  <a:lnTo>
                    <a:pt x="71" y="42"/>
                  </a:lnTo>
                  <a:lnTo>
                    <a:pt x="71" y="43"/>
                  </a:lnTo>
                  <a:lnTo>
                    <a:pt x="70" y="44"/>
                  </a:lnTo>
                  <a:lnTo>
                    <a:pt x="70" y="45"/>
                  </a:lnTo>
                  <a:lnTo>
                    <a:pt x="70" y="45"/>
                  </a:lnTo>
                  <a:lnTo>
                    <a:pt x="71" y="45"/>
                  </a:lnTo>
                  <a:lnTo>
                    <a:pt x="73" y="45"/>
                  </a:lnTo>
                  <a:lnTo>
                    <a:pt x="75" y="47"/>
                  </a:lnTo>
                  <a:lnTo>
                    <a:pt x="77" y="47"/>
                  </a:lnTo>
                  <a:lnTo>
                    <a:pt x="78" y="49"/>
                  </a:lnTo>
                  <a:lnTo>
                    <a:pt x="81" y="51"/>
                  </a:lnTo>
                  <a:lnTo>
                    <a:pt x="83" y="53"/>
                  </a:lnTo>
                  <a:lnTo>
                    <a:pt x="80" y="53"/>
                  </a:lnTo>
                  <a:lnTo>
                    <a:pt x="77" y="53"/>
                  </a:lnTo>
                  <a:lnTo>
                    <a:pt x="74" y="53"/>
                  </a:lnTo>
                  <a:lnTo>
                    <a:pt x="72" y="52"/>
                  </a:lnTo>
                  <a:lnTo>
                    <a:pt x="69" y="50"/>
                  </a:lnTo>
                  <a:lnTo>
                    <a:pt x="65" y="49"/>
                  </a:lnTo>
                  <a:lnTo>
                    <a:pt x="63" y="50"/>
                  </a:lnTo>
                  <a:lnTo>
                    <a:pt x="61" y="51"/>
                  </a:lnTo>
                  <a:lnTo>
                    <a:pt x="58" y="50"/>
                  </a:lnTo>
                  <a:lnTo>
                    <a:pt x="57" y="48"/>
                  </a:lnTo>
                  <a:lnTo>
                    <a:pt x="57" y="45"/>
                  </a:lnTo>
                  <a:lnTo>
                    <a:pt x="57" y="43"/>
                  </a:lnTo>
                  <a:lnTo>
                    <a:pt x="57" y="41"/>
                  </a:lnTo>
                  <a:lnTo>
                    <a:pt x="55" y="40"/>
                  </a:lnTo>
                  <a:lnTo>
                    <a:pt x="54" y="37"/>
                  </a:lnTo>
                  <a:lnTo>
                    <a:pt x="52" y="36"/>
                  </a:lnTo>
                  <a:lnTo>
                    <a:pt x="49" y="36"/>
                  </a:lnTo>
                  <a:lnTo>
                    <a:pt x="48" y="34"/>
                  </a:lnTo>
                  <a:lnTo>
                    <a:pt x="47" y="33"/>
                  </a:lnTo>
                  <a:lnTo>
                    <a:pt x="46" y="31"/>
                  </a:lnTo>
                  <a:lnTo>
                    <a:pt x="42" y="29"/>
                  </a:lnTo>
                  <a:lnTo>
                    <a:pt x="38" y="28"/>
                  </a:lnTo>
                  <a:lnTo>
                    <a:pt x="36" y="29"/>
                  </a:lnTo>
                  <a:lnTo>
                    <a:pt x="31" y="32"/>
                  </a:lnTo>
                  <a:lnTo>
                    <a:pt x="28" y="31"/>
                  </a:lnTo>
                  <a:lnTo>
                    <a:pt x="25" y="31"/>
                  </a:lnTo>
                  <a:lnTo>
                    <a:pt x="22" y="29"/>
                  </a:lnTo>
                  <a:lnTo>
                    <a:pt x="21" y="28"/>
                  </a:lnTo>
                  <a:lnTo>
                    <a:pt x="18" y="26"/>
                  </a:lnTo>
                  <a:lnTo>
                    <a:pt x="16" y="24"/>
                  </a:lnTo>
                  <a:lnTo>
                    <a:pt x="15" y="21"/>
                  </a:lnTo>
                  <a:lnTo>
                    <a:pt x="13" y="19"/>
                  </a:lnTo>
                  <a:lnTo>
                    <a:pt x="8" y="18"/>
                  </a:lnTo>
                  <a:lnTo>
                    <a:pt x="7" y="18"/>
                  </a:lnTo>
                  <a:lnTo>
                    <a:pt x="7" y="17"/>
                  </a:lnTo>
                  <a:lnTo>
                    <a:pt x="6" y="13"/>
                  </a:lnTo>
                  <a:lnTo>
                    <a:pt x="4" y="7"/>
                  </a:lnTo>
                  <a:lnTo>
                    <a:pt x="0" y="0"/>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6" name="Freeform 743"/>
            <p:cNvSpPr>
              <a:spLocks/>
            </p:cNvSpPr>
            <p:nvPr/>
          </p:nvSpPr>
          <p:spPr bwMode="gray">
            <a:xfrm>
              <a:off x="3719513" y="5465763"/>
              <a:ext cx="26988" cy="17463"/>
            </a:xfrm>
            <a:custGeom>
              <a:avLst/>
              <a:gdLst/>
              <a:ahLst/>
              <a:cxnLst>
                <a:cxn ang="0">
                  <a:pos x="3" y="0"/>
                </a:cxn>
                <a:cxn ang="0">
                  <a:pos x="7" y="3"/>
                </a:cxn>
                <a:cxn ang="0">
                  <a:pos x="13" y="8"/>
                </a:cxn>
                <a:cxn ang="0">
                  <a:pos x="16" y="11"/>
                </a:cxn>
                <a:cxn ang="0">
                  <a:pos x="17" y="15"/>
                </a:cxn>
                <a:cxn ang="0">
                  <a:pos x="20" y="17"/>
                </a:cxn>
                <a:cxn ang="0">
                  <a:pos x="25" y="18"/>
                </a:cxn>
                <a:cxn ang="0">
                  <a:pos x="31" y="19"/>
                </a:cxn>
                <a:cxn ang="0">
                  <a:pos x="38" y="20"/>
                </a:cxn>
                <a:cxn ang="0">
                  <a:pos x="45" y="25"/>
                </a:cxn>
                <a:cxn ang="0">
                  <a:pos x="52" y="31"/>
                </a:cxn>
                <a:cxn ang="0">
                  <a:pos x="55" y="28"/>
                </a:cxn>
                <a:cxn ang="0">
                  <a:pos x="57" y="29"/>
                </a:cxn>
                <a:cxn ang="0">
                  <a:pos x="60" y="36"/>
                </a:cxn>
                <a:cxn ang="0">
                  <a:pos x="62" y="43"/>
                </a:cxn>
                <a:cxn ang="0">
                  <a:pos x="63" y="43"/>
                </a:cxn>
                <a:cxn ang="0">
                  <a:pos x="63" y="40"/>
                </a:cxn>
                <a:cxn ang="0">
                  <a:pos x="63" y="34"/>
                </a:cxn>
                <a:cxn ang="0">
                  <a:pos x="66" y="35"/>
                </a:cxn>
                <a:cxn ang="0">
                  <a:pos x="70" y="40"/>
                </a:cxn>
                <a:cxn ang="0">
                  <a:pos x="71" y="42"/>
                </a:cxn>
                <a:cxn ang="0">
                  <a:pos x="70" y="44"/>
                </a:cxn>
                <a:cxn ang="0">
                  <a:pos x="70" y="45"/>
                </a:cxn>
                <a:cxn ang="0">
                  <a:pos x="73" y="45"/>
                </a:cxn>
                <a:cxn ang="0">
                  <a:pos x="77" y="47"/>
                </a:cxn>
                <a:cxn ang="0">
                  <a:pos x="81" y="51"/>
                </a:cxn>
                <a:cxn ang="0">
                  <a:pos x="80" y="53"/>
                </a:cxn>
                <a:cxn ang="0">
                  <a:pos x="74" y="53"/>
                </a:cxn>
                <a:cxn ang="0">
                  <a:pos x="69" y="50"/>
                </a:cxn>
                <a:cxn ang="0">
                  <a:pos x="63" y="50"/>
                </a:cxn>
                <a:cxn ang="0">
                  <a:pos x="58" y="50"/>
                </a:cxn>
                <a:cxn ang="0">
                  <a:pos x="57" y="45"/>
                </a:cxn>
                <a:cxn ang="0">
                  <a:pos x="57" y="41"/>
                </a:cxn>
                <a:cxn ang="0">
                  <a:pos x="54" y="37"/>
                </a:cxn>
                <a:cxn ang="0">
                  <a:pos x="49" y="36"/>
                </a:cxn>
                <a:cxn ang="0">
                  <a:pos x="47" y="33"/>
                </a:cxn>
                <a:cxn ang="0">
                  <a:pos x="42" y="29"/>
                </a:cxn>
                <a:cxn ang="0">
                  <a:pos x="36" y="29"/>
                </a:cxn>
                <a:cxn ang="0">
                  <a:pos x="28" y="31"/>
                </a:cxn>
                <a:cxn ang="0">
                  <a:pos x="22" y="29"/>
                </a:cxn>
                <a:cxn ang="0">
                  <a:pos x="18" y="26"/>
                </a:cxn>
                <a:cxn ang="0">
                  <a:pos x="15" y="21"/>
                </a:cxn>
                <a:cxn ang="0">
                  <a:pos x="8" y="18"/>
                </a:cxn>
                <a:cxn ang="0">
                  <a:pos x="7" y="17"/>
                </a:cxn>
                <a:cxn ang="0">
                  <a:pos x="4" y="7"/>
                </a:cxn>
              </a:cxnLst>
              <a:rect l="0" t="0" r="r" b="b"/>
              <a:pathLst>
                <a:path w="83" h="53">
                  <a:moveTo>
                    <a:pt x="0" y="0"/>
                  </a:moveTo>
                  <a:lnTo>
                    <a:pt x="3" y="0"/>
                  </a:lnTo>
                  <a:lnTo>
                    <a:pt x="5" y="1"/>
                  </a:lnTo>
                  <a:lnTo>
                    <a:pt x="7" y="3"/>
                  </a:lnTo>
                  <a:lnTo>
                    <a:pt x="10" y="6"/>
                  </a:lnTo>
                  <a:lnTo>
                    <a:pt x="13" y="8"/>
                  </a:lnTo>
                  <a:lnTo>
                    <a:pt x="14" y="10"/>
                  </a:lnTo>
                  <a:lnTo>
                    <a:pt x="16" y="11"/>
                  </a:lnTo>
                  <a:lnTo>
                    <a:pt x="17" y="11"/>
                  </a:lnTo>
                  <a:lnTo>
                    <a:pt x="17" y="15"/>
                  </a:lnTo>
                  <a:lnTo>
                    <a:pt x="17" y="17"/>
                  </a:lnTo>
                  <a:lnTo>
                    <a:pt x="20" y="17"/>
                  </a:lnTo>
                  <a:lnTo>
                    <a:pt x="22" y="18"/>
                  </a:lnTo>
                  <a:lnTo>
                    <a:pt x="25" y="18"/>
                  </a:lnTo>
                  <a:lnTo>
                    <a:pt x="29" y="19"/>
                  </a:lnTo>
                  <a:lnTo>
                    <a:pt x="31" y="19"/>
                  </a:lnTo>
                  <a:lnTo>
                    <a:pt x="33" y="18"/>
                  </a:lnTo>
                  <a:lnTo>
                    <a:pt x="38" y="20"/>
                  </a:lnTo>
                  <a:lnTo>
                    <a:pt x="42" y="23"/>
                  </a:lnTo>
                  <a:lnTo>
                    <a:pt x="45" y="25"/>
                  </a:lnTo>
                  <a:lnTo>
                    <a:pt x="48" y="27"/>
                  </a:lnTo>
                  <a:lnTo>
                    <a:pt x="52" y="31"/>
                  </a:lnTo>
                  <a:lnTo>
                    <a:pt x="55" y="32"/>
                  </a:lnTo>
                  <a:lnTo>
                    <a:pt x="55" y="28"/>
                  </a:lnTo>
                  <a:lnTo>
                    <a:pt x="56" y="28"/>
                  </a:lnTo>
                  <a:lnTo>
                    <a:pt x="57" y="29"/>
                  </a:lnTo>
                  <a:lnTo>
                    <a:pt x="58" y="31"/>
                  </a:lnTo>
                  <a:lnTo>
                    <a:pt x="60" y="36"/>
                  </a:lnTo>
                  <a:lnTo>
                    <a:pt x="61" y="41"/>
                  </a:lnTo>
                  <a:lnTo>
                    <a:pt x="62" y="43"/>
                  </a:lnTo>
                  <a:lnTo>
                    <a:pt x="62" y="43"/>
                  </a:lnTo>
                  <a:lnTo>
                    <a:pt x="63" y="43"/>
                  </a:lnTo>
                  <a:lnTo>
                    <a:pt x="63" y="42"/>
                  </a:lnTo>
                  <a:lnTo>
                    <a:pt x="63" y="40"/>
                  </a:lnTo>
                  <a:lnTo>
                    <a:pt x="63" y="36"/>
                  </a:lnTo>
                  <a:lnTo>
                    <a:pt x="63" y="34"/>
                  </a:lnTo>
                  <a:lnTo>
                    <a:pt x="65" y="34"/>
                  </a:lnTo>
                  <a:lnTo>
                    <a:pt x="66" y="35"/>
                  </a:lnTo>
                  <a:lnTo>
                    <a:pt x="69" y="37"/>
                  </a:lnTo>
                  <a:lnTo>
                    <a:pt x="70" y="40"/>
                  </a:lnTo>
                  <a:lnTo>
                    <a:pt x="71" y="41"/>
                  </a:lnTo>
                  <a:lnTo>
                    <a:pt x="71" y="42"/>
                  </a:lnTo>
                  <a:lnTo>
                    <a:pt x="71" y="43"/>
                  </a:lnTo>
                  <a:lnTo>
                    <a:pt x="70" y="44"/>
                  </a:lnTo>
                  <a:lnTo>
                    <a:pt x="70" y="45"/>
                  </a:lnTo>
                  <a:lnTo>
                    <a:pt x="70" y="45"/>
                  </a:lnTo>
                  <a:lnTo>
                    <a:pt x="71" y="45"/>
                  </a:lnTo>
                  <a:lnTo>
                    <a:pt x="73" y="45"/>
                  </a:lnTo>
                  <a:lnTo>
                    <a:pt x="75" y="47"/>
                  </a:lnTo>
                  <a:lnTo>
                    <a:pt x="77" y="47"/>
                  </a:lnTo>
                  <a:lnTo>
                    <a:pt x="78" y="49"/>
                  </a:lnTo>
                  <a:lnTo>
                    <a:pt x="81" y="51"/>
                  </a:lnTo>
                  <a:lnTo>
                    <a:pt x="83" y="53"/>
                  </a:lnTo>
                  <a:lnTo>
                    <a:pt x="80" y="53"/>
                  </a:lnTo>
                  <a:lnTo>
                    <a:pt x="77" y="53"/>
                  </a:lnTo>
                  <a:lnTo>
                    <a:pt x="74" y="53"/>
                  </a:lnTo>
                  <a:lnTo>
                    <a:pt x="72" y="52"/>
                  </a:lnTo>
                  <a:lnTo>
                    <a:pt x="69" y="50"/>
                  </a:lnTo>
                  <a:lnTo>
                    <a:pt x="65" y="49"/>
                  </a:lnTo>
                  <a:lnTo>
                    <a:pt x="63" y="50"/>
                  </a:lnTo>
                  <a:lnTo>
                    <a:pt x="61" y="51"/>
                  </a:lnTo>
                  <a:lnTo>
                    <a:pt x="58" y="50"/>
                  </a:lnTo>
                  <a:lnTo>
                    <a:pt x="57" y="48"/>
                  </a:lnTo>
                  <a:lnTo>
                    <a:pt x="57" y="45"/>
                  </a:lnTo>
                  <a:lnTo>
                    <a:pt x="57" y="43"/>
                  </a:lnTo>
                  <a:lnTo>
                    <a:pt x="57" y="41"/>
                  </a:lnTo>
                  <a:lnTo>
                    <a:pt x="55" y="40"/>
                  </a:lnTo>
                  <a:lnTo>
                    <a:pt x="54" y="37"/>
                  </a:lnTo>
                  <a:lnTo>
                    <a:pt x="52" y="36"/>
                  </a:lnTo>
                  <a:lnTo>
                    <a:pt x="49" y="36"/>
                  </a:lnTo>
                  <a:lnTo>
                    <a:pt x="48" y="34"/>
                  </a:lnTo>
                  <a:lnTo>
                    <a:pt x="47" y="33"/>
                  </a:lnTo>
                  <a:lnTo>
                    <a:pt x="46" y="31"/>
                  </a:lnTo>
                  <a:lnTo>
                    <a:pt x="42" y="29"/>
                  </a:lnTo>
                  <a:lnTo>
                    <a:pt x="38" y="28"/>
                  </a:lnTo>
                  <a:lnTo>
                    <a:pt x="36" y="29"/>
                  </a:lnTo>
                  <a:lnTo>
                    <a:pt x="31" y="32"/>
                  </a:lnTo>
                  <a:lnTo>
                    <a:pt x="28" y="31"/>
                  </a:lnTo>
                  <a:lnTo>
                    <a:pt x="25" y="31"/>
                  </a:lnTo>
                  <a:lnTo>
                    <a:pt x="22" y="29"/>
                  </a:lnTo>
                  <a:lnTo>
                    <a:pt x="21" y="28"/>
                  </a:lnTo>
                  <a:lnTo>
                    <a:pt x="18" y="26"/>
                  </a:lnTo>
                  <a:lnTo>
                    <a:pt x="16" y="24"/>
                  </a:lnTo>
                  <a:lnTo>
                    <a:pt x="15" y="21"/>
                  </a:lnTo>
                  <a:lnTo>
                    <a:pt x="13" y="19"/>
                  </a:lnTo>
                  <a:lnTo>
                    <a:pt x="8" y="18"/>
                  </a:lnTo>
                  <a:lnTo>
                    <a:pt x="7" y="18"/>
                  </a:lnTo>
                  <a:lnTo>
                    <a:pt x="7" y="17"/>
                  </a:lnTo>
                  <a:lnTo>
                    <a:pt x="6" y="13"/>
                  </a:lnTo>
                  <a:lnTo>
                    <a:pt x="4" y="7"/>
                  </a:lnTo>
                  <a:lnTo>
                    <a:pt x="0" y="0"/>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7" name="Freeform 744"/>
            <p:cNvSpPr>
              <a:spLocks/>
            </p:cNvSpPr>
            <p:nvPr/>
          </p:nvSpPr>
          <p:spPr bwMode="gray">
            <a:xfrm>
              <a:off x="3738563" y="5484813"/>
              <a:ext cx="23813" cy="20638"/>
            </a:xfrm>
            <a:custGeom>
              <a:avLst/>
              <a:gdLst/>
              <a:ahLst/>
              <a:cxnLst>
                <a:cxn ang="0">
                  <a:pos x="0" y="20"/>
                </a:cxn>
                <a:cxn ang="0">
                  <a:pos x="6" y="25"/>
                </a:cxn>
                <a:cxn ang="0">
                  <a:pos x="6" y="28"/>
                </a:cxn>
                <a:cxn ang="0">
                  <a:pos x="4" y="32"/>
                </a:cxn>
                <a:cxn ang="0">
                  <a:pos x="16" y="27"/>
                </a:cxn>
                <a:cxn ang="0">
                  <a:pos x="17" y="35"/>
                </a:cxn>
                <a:cxn ang="0">
                  <a:pos x="18" y="44"/>
                </a:cxn>
                <a:cxn ang="0">
                  <a:pos x="16" y="50"/>
                </a:cxn>
                <a:cxn ang="0">
                  <a:pos x="23" y="52"/>
                </a:cxn>
                <a:cxn ang="0">
                  <a:pos x="27" y="54"/>
                </a:cxn>
                <a:cxn ang="0">
                  <a:pos x="27" y="43"/>
                </a:cxn>
                <a:cxn ang="0">
                  <a:pos x="30" y="36"/>
                </a:cxn>
                <a:cxn ang="0">
                  <a:pos x="35" y="42"/>
                </a:cxn>
                <a:cxn ang="0">
                  <a:pos x="42" y="38"/>
                </a:cxn>
                <a:cxn ang="0">
                  <a:pos x="43" y="45"/>
                </a:cxn>
                <a:cxn ang="0">
                  <a:pos x="42" y="51"/>
                </a:cxn>
                <a:cxn ang="0">
                  <a:pos x="39" y="54"/>
                </a:cxn>
                <a:cxn ang="0">
                  <a:pos x="40" y="58"/>
                </a:cxn>
                <a:cxn ang="0">
                  <a:pos x="29" y="59"/>
                </a:cxn>
                <a:cxn ang="0">
                  <a:pos x="37" y="62"/>
                </a:cxn>
                <a:cxn ang="0">
                  <a:pos x="45" y="60"/>
                </a:cxn>
                <a:cxn ang="0">
                  <a:pos x="54" y="59"/>
                </a:cxn>
                <a:cxn ang="0">
                  <a:pos x="56" y="57"/>
                </a:cxn>
                <a:cxn ang="0">
                  <a:pos x="58" y="52"/>
                </a:cxn>
                <a:cxn ang="0">
                  <a:pos x="63" y="57"/>
                </a:cxn>
                <a:cxn ang="0">
                  <a:pos x="64" y="51"/>
                </a:cxn>
                <a:cxn ang="0">
                  <a:pos x="62" y="45"/>
                </a:cxn>
                <a:cxn ang="0">
                  <a:pos x="65" y="42"/>
                </a:cxn>
                <a:cxn ang="0">
                  <a:pos x="70" y="41"/>
                </a:cxn>
                <a:cxn ang="0">
                  <a:pos x="75" y="35"/>
                </a:cxn>
                <a:cxn ang="0">
                  <a:pos x="71" y="33"/>
                </a:cxn>
                <a:cxn ang="0">
                  <a:pos x="65" y="27"/>
                </a:cxn>
                <a:cxn ang="0">
                  <a:pos x="58" y="26"/>
                </a:cxn>
                <a:cxn ang="0">
                  <a:pos x="62" y="20"/>
                </a:cxn>
                <a:cxn ang="0">
                  <a:pos x="56" y="17"/>
                </a:cxn>
                <a:cxn ang="0">
                  <a:pos x="50" y="16"/>
                </a:cxn>
                <a:cxn ang="0">
                  <a:pos x="49" y="24"/>
                </a:cxn>
                <a:cxn ang="0">
                  <a:pos x="42" y="9"/>
                </a:cxn>
                <a:cxn ang="0">
                  <a:pos x="40" y="17"/>
                </a:cxn>
                <a:cxn ang="0">
                  <a:pos x="38" y="20"/>
                </a:cxn>
                <a:cxn ang="0">
                  <a:pos x="38" y="13"/>
                </a:cxn>
                <a:cxn ang="0">
                  <a:pos x="35" y="5"/>
                </a:cxn>
                <a:cxn ang="0">
                  <a:pos x="29" y="0"/>
                </a:cxn>
                <a:cxn ang="0">
                  <a:pos x="24" y="4"/>
                </a:cxn>
                <a:cxn ang="0">
                  <a:pos x="26" y="10"/>
                </a:cxn>
                <a:cxn ang="0">
                  <a:pos x="17" y="8"/>
                </a:cxn>
                <a:cxn ang="0">
                  <a:pos x="13" y="11"/>
                </a:cxn>
                <a:cxn ang="0">
                  <a:pos x="18" y="17"/>
                </a:cxn>
                <a:cxn ang="0">
                  <a:pos x="22" y="21"/>
                </a:cxn>
                <a:cxn ang="0">
                  <a:pos x="31" y="24"/>
                </a:cxn>
                <a:cxn ang="0">
                  <a:pos x="19" y="24"/>
                </a:cxn>
                <a:cxn ang="0">
                  <a:pos x="8" y="16"/>
                </a:cxn>
              </a:cxnLst>
              <a:rect l="0" t="0" r="r" b="b"/>
              <a:pathLst>
                <a:path w="75" h="65">
                  <a:moveTo>
                    <a:pt x="5" y="17"/>
                  </a:moveTo>
                  <a:lnTo>
                    <a:pt x="1" y="18"/>
                  </a:lnTo>
                  <a:lnTo>
                    <a:pt x="0" y="20"/>
                  </a:lnTo>
                  <a:lnTo>
                    <a:pt x="0" y="21"/>
                  </a:lnTo>
                  <a:lnTo>
                    <a:pt x="4" y="24"/>
                  </a:lnTo>
                  <a:lnTo>
                    <a:pt x="6" y="25"/>
                  </a:lnTo>
                  <a:lnTo>
                    <a:pt x="7" y="25"/>
                  </a:lnTo>
                  <a:lnTo>
                    <a:pt x="7" y="26"/>
                  </a:lnTo>
                  <a:lnTo>
                    <a:pt x="6" y="28"/>
                  </a:lnTo>
                  <a:lnTo>
                    <a:pt x="4" y="29"/>
                  </a:lnTo>
                  <a:lnTo>
                    <a:pt x="2" y="30"/>
                  </a:lnTo>
                  <a:lnTo>
                    <a:pt x="4" y="32"/>
                  </a:lnTo>
                  <a:lnTo>
                    <a:pt x="6" y="32"/>
                  </a:lnTo>
                  <a:lnTo>
                    <a:pt x="10" y="29"/>
                  </a:lnTo>
                  <a:lnTo>
                    <a:pt x="16" y="27"/>
                  </a:lnTo>
                  <a:lnTo>
                    <a:pt x="17" y="28"/>
                  </a:lnTo>
                  <a:lnTo>
                    <a:pt x="17" y="32"/>
                  </a:lnTo>
                  <a:lnTo>
                    <a:pt x="17" y="35"/>
                  </a:lnTo>
                  <a:lnTo>
                    <a:pt x="16" y="41"/>
                  </a:lnTo>
                  <a:lnTo>
                    <a:pt x="18" y="42"/>
                  </a:lnTo>
                  <a:lnTo>
                    <a:pt x="18" y="44"/>
                  </a:lnTo>
                  <a:lnTo>
                    <a:pt x="18" y="45"/>
                  </a:lnTo>
                  <a:lnTo>
                    <a:pt x="16" y="48"/>
                  </a:lnTo>
                  <a:lnTo>
                    <a:pt x="16" y="50"/>
                  </a:lnTo>
                  <a:lnTo>
                    <a:pt x="17" y="51"/>
                  </a:lnTo>
                  <a:lnTo>
                    <a:pt x="21" y="52"/>
                  </a:lnTo>
                  <a:lnTo>
                    <a:pt x="23" y="52"/>
                  </a:lnTo>
                  <a:lnTo>
                    <a:pt x="25" y="54"/>
                  </a:lnTo>
                  <a:lnTo>
                    <a:pt x="26" y="54"/>
                  </a:lnTo>
                  <a:lnTo>
                    <a:pt x="27" y="54"/>
                  </a:lnTo>
                  <a:lnTo>
                    <a:pt x="29" y="53"/>
                  </a:lnTo>
                  <a:lnTo>
                    <a:pt x="29" y="49"/>
                  </a:lnTo>
                  <a:lnTo>
                    <a:pt x="27" y="43"/>
                  </a:lnTo>
                  <a:lnTo>
                    <a:pt x="29" y="40"/>
                  </a:lnTo>
                  <a:lnTo>
                    <a:pt x="29" y="37"/>
                  </a:lnTo>
                  <a:lnTo>
                    <a:pt x="30" y="36"/>
                  </a:lnTo>
                  <a:lnTo>
                    <a:pt x="31" y="40"/>
                  </a:lnTo>
                  <a:lnTo>
                    <a:pt x="33" y="41"/>
                  </a:lnTo>
                  <a:lnTo>
                    <a:pt x="35" y="42"/>
                  </a:lnTo>
                  <a:lnTo>
                    <a:pt x="38" y="40"/>
                  </a:lnTo>
                  <a:lnTo>
                    <a:pt x="40" y="38"/>
                  </a:lnTo>
                  <a:lnTo>
                    <a:pt x="42" y="38"/>
                  </a:lnTo>
                  <a:lnTo>
                    <a:pt x="45" y="41"/>
                  </a:lnTo>
                  <a:lnTo>
                    <a:pt x="45" y="43"/>
                  </a:lnTo>
                  <a:lnTo>
                    <a:pt x="43" y="45"/>
                  </a:lnTo>
                  <a:lnTo>
                    <a:pt x="41" y="48"/>
                  </a:lnTo>
                  <a:lnTo>
                    <a:pt x="41" y="50"/>
                  </a:lnTo>
                  <a:lnTo>
                    <a:pt x="42" y="51"/>
                  </a:lnTo>
                  <a:lnTo>
                    <a:pt x="42" y="52"/>
                  </a:lnTo>
                  <a:lnTo>
                    <a:pt x="41" y="53"/>
                  </a:lnTo>
                  <a:lnTo>
                    <a:pt x="39" y="54"/>
                  </a:lnTo>
                  <a:lnTo>
                    <a:pt x="40" y="57"/>
                  </a:lnTo>
                  <a:lnTo>
                    <a:pt x="41" y="58"/>
                  </a:lnTo>
                  <a:lnTo>
                    <a:pt x="40" y="58"/>
                  </a:lnTo>
                  <a:lnTo>
                    <a:pt x="35" y="58"/>
                  </a:lnTo>
                  <a:lnTo>
                    <a:pt x="31" y="58"/>
                  </a:lnTo>
                  <a:lnTo>
                    <a:pt x="29" y="59"/>
                  </a:lnTo>
                  <a:lnTo>
                    <a:pt x="31" y="60"/>
                  </a:lnTo>
                  <a:lnTo>
                    <a:pt x="34" y="61"/>
                  </a:lnTo>
                  <a:lnTo>
                    <a:pt x="37" y="62"/>
                  </a:lnTo>
                  <a:lnTo>
                    <a:pt x="39" y="65"/>
                  </a:lnTo>
                  <a:lnTo>
                    <a:pt x="42" y="61"/>
                  </a:lnTo>
                  <a:lnTo>
                    <a:pt x="45" y="60"/>
                  </a:lnTo>
                  <a:lnTo>
                    <a:pt x="48" y="58"/>
                  </a:lnTo>
                  <a:lnTo>
                    <a:pt x="51" y="57"/>
                  </a:lnTo>
                  <a:lnTo>
                    <a:pt x="54" y="59"/>
                  </a:lnTo>
                  <a:lnTo>
                    <a:pt x="55" y="60"/>
                  </a:lnTo>
                  <a:lnTo>
                    <a:pt x="56" y="60"/>
                  </a:lnTo>
                  <a:lnTo>
                    <a:pt x="56" y="57"/>
                  </a:lnTo>
                  <a:lnTo>
                    <a:pt x="57" y="53"/>
                  </a:lnTo>
                  <a:lnTo>
                    <a:pt x="57" y="52"/>
                  </a:lnTo>
                  <a:lnTo>
                    <a:pt x="58" y="52"/>
                  </a:lnTo>
                  <a:lnTo>
                    <a:pt x="59" y="54"/>
                  </a:lnTo>
                  <a:lnTo>
                    <a:pt x="62" y="56"/>
                  </a:lnTo>
                  <a:lnTo>
                    <a:pt x="63" y="57"/>
                  </a:lnTo>
                  <a:lnTo>
                    <a:pt x="65" y="56"/>
                  </a:lnTo>
                  <a:lnTo>
                    <a:pt x="66" y="53"/>
                  </a:lnTo>
                  <a:lnTo>
                    <a:pt x="64" y="51"/>
                  </a:lnTo>
                  <a:lnTo>
                    <a:pt x="63" y="49"/>
                  </a:lnTo>
                  <a:lnTo>
                    <a:pt x="63" y="48"/>
                  </a:lnTo>
                  <a:lnTo>
                    <a:pt x="62" y="45"/>
                  </a:lnTo>
                  <a:lnTo>
                    <a:pt x="62" y="44"/>
                  </a:lnTo>
                  <a:lnTo>
                    <a:pt x="64" y="44"/>
                  </a:lnTo>
                  <a:lnTo>
                    <a:pt x="65" y="42"/>
                  </a:lnTo>
                  <a:lnTo>
                    <a:pt x="65" y="37"/>
                  </a:lnTo>
                  <a:lnTo>
                    <a:pt x="67" y="40"/>
                  </a:lnTo>
                  <a:lnTo>
                    <a:pt x="70" y="41"/>
                  </a:lnTo>
                  <a:lnTo>
                    <a:pt x="72" y="38"/>
                  </a:lnTo>
                  <a:lnTo>
                    <a:pt x="74" y="36"/>
                  </a:lnTo>
                  <a:lnTo>
                    <a:pt x="75" y="35"/>
                  </a:lnTo>
                  <a:lnTo>
                    <a:pt x="74" y="34"/>
                  </a:lnTo>
                  <a:lnTo>
                    <a:pt x="73" y="33"/>
                  </a:lnTo>
                  <a:lnTo>
                    <a:pt x="71" y="33"/>
                  </a:lnTo>
                  <a:lnTo>
                    <a:pt x="70" y="30"/>
                  </a:lnTo>
                  <a:lnTo>
                    <a:pt x="68" y="28"/>
                  </a:lnTo>
                  <a:lnTo>
                    <a:pt x="65" y="27"/>
                  </a:lnTo>
                  <a:lnTo>
                    <a:pt x="62" y="27"/>
                  </a:lnTo>
                  <a:lnTo>
                    <a:pt x="61" y="27"/>
                  </a:lnTo>
                  <a:lnTo>
                    <a:pt x="58" y="26"/>
                  </a:lnTo>
                  <a:lnTo>
                    <a:pt x="58" y="25"/>
                  </a:lnTo>
                  <a:lnTo>
                    <a:pt x="61" y="22"/>
                  </a:lnTo>
                  <a:lnTo>
                    <a:pt x="62" y="20"/>
                  </a:lnTo>
                  <a:lnTo>
                    <a:pt x="62" y="18"/>
                  </a:lnTo>
                  <a:lnTo>
                    <a:pt x="59" y="17"/>
                  </a:lnTo>
                  <a:lnTo>
                    <a:pt x="56" y="17"/>
                  </a:lnTo>
                  <a:lnTo>
                    <a:pt x="53" y="13"/>
                  </a:lnTo>
                  <a:lnTo>
                    <a:pt x="49" y="13"/>
                  </a:lnTo>
                  <a:lnTo>
                    <a:pt x="50" y="16"/>
                  </a:lnTo>
                  <a:lnTo>
                    <a:pt x="50" y="19"/>
                  </a:lnTo>
                  <a:lnTo>
                    <a:pt x="50" y="21"/>
                  </a:lnTo>
                  <a:lnTo>
                    <a:pt x="49" y="24"/>
                  </a:lnTo>
                  <a:lnTo>
                    <a:pt x="47" y="18"/>
                  </a:lnTo>
                  <a:lnTo>
                    <a:pt x="45" y="12"/>
                  </a:lnTo>
                  <a:lnTo>
                    <a:pt x="42" y="9"/>
                  </a:lnTo>
                  <a:lnTo>
                    <a:pt x="40" y="5"/>
                  </a:lnTo>
                  <a:lnTo>
                    <a:pt x="40" y="11"/>
                  </a:lnTo>
                  <a:lnTo>
                    <a:pt x="40" y="17"/>
                  </a:lnTo>
                  <a:lnTo>
                    <a:pt x="39" y="19"/>
                  </a:lnTo>
                  <a:lnTo>
                    <a:pt x="38" y="20"/>
                  </a:lnTo>
                  <a:lnTo>
                    <a:pt x="38" y="20"/>
                  </a:lnTo>
                  <a:lnTo>
                    <a:pt x="38" y="18"/>
                  </a:lnTo>
                  <a:lnTo>
                    <a:pt x="38" y="16"/>
                  </a:lnTo>
                  <a:lnTo>
                    <a:pt x="38" y="13"/>
                  </a:lnTo>
                  <a:lnTo>
                    <a:pt x="38" y="12"/>
                  </a:lnTo>
                  <a:lnTo>
                    <a:pt x="37" y="10"/>
                  </a:lnTo>
                  <a:lnTo>
                    <a:pt x="35" y="5"/>
                  </a:lnTo>
                  <a:lnTo>
                    <a:pt x="34" y="2"/>
                  </a:lnTo>
                  <a:lnTo>
                    <a:pt x="32" y="1"/>
                  </a:lnTo>
                  <a:lnTo>
                    <a:pt x="29" y="0"/>
                  </a:lnTo>
                  <a:lnTo>
                    <a:pt x="25" y="1"/>
                  </a:lnTo>
                  <a:lnTo>
                    <a:pt x="23" y="2"/>
                  </a:lnTo>
                  <a:lnTo>
                    <a:pt x="24" y="4"/>
                  </a:lnTo>
                  <a:lnTo>
                    <a:pt x="25" y="7"/>
                  </a:lnTo>
                  <a:lnTo>
                    <a:pt x="26" y="9"/>
                  </a:lnTo>
                  <a:lnTo>
                    <a:pt x="26" y="10"/>
                  </a:lnTo>
                  <a:lnTo>
                    <a:pt x="25" y="10"/>
                  </a:lnTo>
                  <a:lnTo>
                    <a:pt x="23" y="10"/>
                  </a:lnTo>
                  <a:lnTo>
                    <a:pt x="17" y="8"/>
                  </a:lnTo>
                  <a:lnTo>
                    <a:pt x="11" y="5"/>
                  </a:lnTo>
                  <a:lnTo>
                    <a:pt x="11" y="9"/>
                  </a:lnTo>
                  <a:lnTo>
                    <a:pt x="13" y="11"/>
                  </a:lnTo>
                  <a:lnTo>
                    <a:pt x="15" y="12"/>
                  </a:lnTo>
                  <a:lnTo>
                    <a:pt x="17" y="15"/>
                  </a:lnTo>
                  <a:lnTo>
                    <a:pt x="18" y="17"/>
                  </a:lnTo>
                  <a:lnTo>
                    <a:pt x="17" y="18"/>
                  </a:lnTo>
                  <a:lnTo>
                    <a:pt x="18" y="19"/>
                  </a:lnTo>
                  <a:lnTo>
                    <a:pt x="22" y="21"/>
                  </a:lnTo>
                  <a:lnTo>
                    <a:pt x="29" y="21"/>
                  </a:lnTo>
                  <a:lnTo>
                    <a:pt x="34" y="22"/>
                  </a:lnTo>
                  <a:lnTo>
                    <a:pt x="31" y="24"/>
                  </a:lnTo>
                  <a:lnTo>
                    <a:pt x="27" y="25"/>
                  </a:lnTo>
                  <a:lnTo>
                    <a:pt x="24" y="25"/>
                  </a:lnTo>
                  <a:lnTo>
                    <a:pt x="19" y="24"/>
                  </a:lnTo>
                  <a:lnTo>
                    <a:pt x="16" y="20"/>
                  </a:lnTo>
                  <a:lnTo>
                    <a:pt x="13" y="16"/>
                  </a:lnTo>
                  <a:lnTo>
                    <a:pt x="8" y="16"/>
                  </a:lnTo>
                  <a:lnTo>
                    <a:pt x="5" y="17"/>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8" name="Freeform 745"/>
            <p:cNvSpPr>
              <a:spLocks/>
            </p:cNvSpPr>
            <p:nvPr/>
          </p:nvSpPr>
          <p:spPr bwMode="gray">
            <a:xfrm>
              <a:off x="3738563" y="5484813"/>
              <a:ext cx="23813" cy="20638"/>
            </a:xfrm>
            <a:custGeom>
              <a:avLst/>
              <a:gdLst/>
              <a:ahLst/>
              <a:cxnLst>
                <a:cxn ang="0">
                  <a:pos x="0" y="20"/>
                </a:cxn>
                <a:cxn ang="0">
                  <a:pos x="6" y="25"/>
                </a:cxn>
                <a:cxn ang="0">
                  <a:pos x="6" y="28"/>
                </a:cxn>
                <a:cxn ang="0">
                  <a:pos x="4" y="32"/>
                </a:cxn>
                <a:cxn ang="0">
                  <a:pos x="16" y="27"/>
                </a:cxn>
                <a:cxn ang="0">
                  <a:pos x="17" y="35"/>
                </a:cxn>
                <a:cxn ang="0">
                  <a:pos x="18" y="44"/>
                </a:cxn>
                <a:cxn ang="0">
                  <a:pos x="16" y="50"/>
                </a:cxn>
                <a:cxn ang="0">
                  <a:pos x="23" y="52"/>
                </a:cxn>
                <a:cxn ang="0">
                  <a:pos x="27" y="54"/>
                </a:cxn>
                <a:cxn ang="0">
                  <a:pos x="27" y="43"/>
                </a:cxn>
                <a:cxn ang="0">
                  <a:pos x="30" y="36"/>
                </a:cxn>
                <a:cxn ang="0">
                  <a:pos x="35" y="42"/>
                </a:cxn>
                <a:cxn ang="0">
                  <a:pos x="42" y="38"/>
                </a:cxn>
                <a:cxn ang="0">
                  <a:pos x="43" y="45"/>
                </a:cxn>
                <a:cxn ang="0">
                  <a:pos x="42" y="51"/>
                </a:cxn>
                <a:cxn ang="0">
                  <a:pos x="39" y="54"/>
                </a:cxn>
                <a:cxn ang="0">
                  <a:pos x="40" y="58"/>
                </a:cxn>
                <a:cxn ang="0">
                  <a:pos x="29" y="59"/>
                </a:cxn>
                <a:cxn ang="0">
                  <a:pos x="37" y="62"/>
                </a:cxn>
                <a:cxn ang="0">
                  <a:pos x="45" y="60"/>
                </a:cxn>
                <a:cxn ang="0">
                  <a:pos x="54" y="59"/>
                </a:cxn>
                <a:cxn ang="0">
                  <a:pos x="56" y="57"/>
                </a:cxn>
                <a:cxn ang="0">
                  <a:pos x="58" y="52"/>
                </a:cxn>
                <a:cxn ang="0">
                  <a:pos x="63" y="57"/>
                </a:cxn>
                <a:cxn ang="0">
                  <a:pos x="64" y="51"/>
                </a:cxn>
                <a:cxn ang="0">
                  <a:pos x="62" y="45"/>
                </a:cxn>
                <a:cxn ang="0">
                  <a:pos x="65" y="42"/>
                </a:cxn>
                <a:cxn ang="0">
                  <a:pos x="70" y="41"/>
                </a:cxn>
                <a:cxn ang="0">
                  <a:pos x="75" y="35"/>
                </a:cxn>
                <a:cxn ang="0">
                  <a:pos x="71" y="33"/>
                </a:cxn>
                <a:cxn ang="0">
                  <a:pos x="65" y="27"/>
                </a:cxn>
                <a:cxn ang="0">
                  <a:pos x="58" y="26"/>
                </a:cxn>
                <a:cxn ang="0">
                  <a:pos x="62" y="20"/>
                </a:cxn>
                <a:cxn ang="0">
                  <a:pos x="56" y="17"/>
                </a:cxn>
                <a:cxn ang="0">
                  <a:pos x="50" y="16"/>
                </a:cxn>
                <a:cxn ang="0">
                  <a:pos x="49" y="24"/>
                </a:cxn>
                <a:cxn ang="0">
                  <a:pos x="42" y="9"/>
                </a:cxn>
                <a:cxn ang="0">
                  <a:pos x="40" y="17"/>
                </a:cxn>
                <a:cxn ang="0">
                  <a:pos x="38" y="20"/>
                </a:cxn>
                <a:cxn ang="0">
                  <a:pos x="38" y="13"/>
                </a:cxn>
                <a:cxn ang="0">
                  <a:pos x="35" y="5"/>
                </a:cxn>
                <a:cxn ang="0">
                  <a:pos x="29" y="0"/>
                </a:cxn>
                <a:cxn ang="0">
                  <a:pos x="24" y="4"/>
                </a:cxn>
                <a:cxn ang="0">
                  <a:pos x="26" y="10"/>
                </a:cxn>
                <a:cxn ang="0">
                  <a:pos x="17" y="8"/>
                </a:cxn>
                <a:cxn ang="0">
                  <a:pos x="13" y="11"/>
                </a:cxn>
                <a:cxn ang="0">
                  <a:pos x="18" y="17"/>
                </a:cxn>
                <a:cxn ang="0">
                  <a:pos x="22" y="21"/>
                </a:cxn>
                <a:cxn ang="0">
                  <a:pos x="31" y="24"/>
                </a:cxn>
                <a:cxn ang="0">
                  <a:pos x="19" y="24"/>
                </a:cxn>
                <a:cxn ang="0">
                  <a:pos x="8" y="16"/>
                </a:cxn>
              </a:cxnLst>
              <a:rect l="0" t="0" r="r" b="b"/>
              <a:pathLst>
                <a:path w="75" h="65">
                  <a:moveTo>
                    <a:pt x="5" y="17"/>
                  </a:moveTo>
                  <a:lnTo>
                    <a:pt x="1" y="18"/>
                  </a:lnTo>
                  <a:lnTo>
                    <a:pt x="0" y="20"/>
                  </a:lnTo>
                  <a:lnTo>
                    <a:pt x="0" y="21"/>
                  </a:lnTo>
                  <a:lnTo>
                    <a:pt x="4" y="24"/>
                  </a:lnTo>
                  <a:lnTo>
                    <a:pt x="6" y="25"/>
                  </a:lnTo>
                  <a:lnTo>
                    <a:pt x="7" y="25"/>
                  </a:lnTo>
                  <a:lnTo>
                    <a:pt x="7" y="26"/>
                  </a:lnTo>
                  <a:lnTo>
                    <a:pt x="6" y="28"/>
                  </a:lnTo>
                  <a:lnTo>
                    <a:pt x="4" y="29"/>
                  </a:lnTo>
                  <a:lnTo>
                    <a:pt x="2" y="30"/>
                  </a:lnTo>
                  <a:lnTo>
                    <a:pt x="4" y="32"/>
                  </a:lnTo>
                  <a:lnTo>
                    <a:pt x="6" y="32"/>
                  </a:lnTo>
                  <a:lnTo>
                    <a:pt x="10" y="29"/>
                  </a:lnTo>
                  <a:lnTo>
                    <a:pt x="16" y="27"/>
                  </a:lnTo>
                  <a:lnTo>
                    <a:pt x="17" y="28"/>
                  </a:lnTo>
                  <a:lnTo>
                    <a:pt x="17" y="32"/>
                  </a:lnTo>
                  <a:lnTo>
                    <a:pt x="17" y="35"/>
                  </a:lnTo>
                  <a:lnTo>
                    <a:pt x="16" y="41"/>
                  </a:lnTo>
                  <a:lnTo>
                    <a:pt x="18" y="42"/>
                  </a:lnTo>
                  <a:lnTo>
                    <a:pt x="18" y="44"/>
                  </a:lnTo>
                  <a:lnTo>
                    <a:pt x="18" y="45"/>
                  </a:lnTo>
                  <a:lnTo>
                    <a:pt x="16" y="48"/>
                  </a:lnTo>
                  <a:lnTo>
                    <a:pt x="16" y="50"/>
                  </a:lnTo>
                  <a:lnTo>
                    <a:pt x="17" y="51"/>
                  </a:lnTo>
                  <a:lnTo>
                    <a:pt x="21" y="52"/>
                  </a:lnTo>
                  <a:lnTo>
                    <a:pt x="23" y="52"/>
                  </a:lnTo>
                  <a:lnTo>
                    <a:pt x="25" y="54"/>
                  </a:lnTo>
                  <a:lnTo>
                    <a:pt x="26" y="54"/>
                  </a:lnTo>
                  <a:lnTo>
                    <a:pt x="27" y="54"/>
                  </a:lnTo>
                  <a:lnTo>
                    <a:pt x="29" y="53"/>
                  </a:lnTo>
                  <a:lnTo>
                    <a:pt x="29" y="49"/>
                  </a:lnTo>
                  <a:lnTo>
                    <a:pt x="27" y="43"/>
                  </a:lnTo>
                  <a:lnTo>
                    <a:pt x="29" y="40"/>
                  </a:lnTo>
                  <a:lnTo>
                    <a:pt x="29" y="37"/>
                  </a:lnTo>
                  <a:lnTo>
                    <a:pt x="30" y="36"/>
                  </a:lnTo>
                  <a:lnTo>
                    <a:pt x="31" y="40"/>
                  </a:lnTo>
                  <a:lnTo>
                    <a:pt x="33" y="41"/>
                  </a:lnTo>
                  <a:lnTo>
                    <a:pt x="35" y="42"/>
                  </a:lnTo>
                  <a:lnTo>
                    <a:pt x="38" y="40"/>
                  </a:lnTo>
                  <a:lnTo>
                    <a:pt x="40" y="38"/>
                  </a:lnTo>
                  <a:lnTo>
                    <a:pt x="42" y="38"/>
                  </a:lnTo>
                  <a:lnTo>
                    <a:pt x="45" y="41"/>
                  </a:lnTo>
                  <a:lnTo>
                    <a:pt x="45" y="43"/>
                  </a:lnTo>
                  <a:lnTo>
                    <a:pt x="43" y="45"/>
                  </a:lnTo>
                  <a:lnTo>
                    <a:pt x="41" y="48"/>
                  </a:lnTo>
                  <a:lnTo>
                    <a:pt x="41" y="50"/>
                  </a:lnTo>
                  <a:lnTo>
                    <a:pt x="42" y="51"/>
                  </a:lnTo>
                  <a:lnTo>
                    <a:pt x="42" y="52"/>
                  </a:lnTo>
                  <a:lnTo>
                    <a:pt x="41" y="53"/>
                  </a:lnTo>
                  <a:lnTo>
                    <a:pt x="39" y="54"/>
                  </a:lnTo>
                  <a:lnTo>
                    <a:pt x="40" y="57"/>
                  </a:lnTo>
                  <a:lnTo>
                    <a:pt x="41" y="58"/>
                  </a:lnTo>
                  <a:lnTo>
                    <a:pt x="40" y="58"/>
                  </a:lnTo>
                  <a:lnTo>
                    <a:pt x="35" y="58"/>
                  </a:lnTo>
                  <a:lnTo>
                    <a:pt x="31" y="58"/>
                  </a:lnTo>
                  <a:lnTo>
                    <a:pt x="29" y="59"/>
                  </a:lnTo>
                  <a:lnTo>
                    <a:pt x="31" y="60"/>
                  </a:lnTo>
                  <a:lnTo>
                    <a:pt x="34" y="61"/>
                  </a:lnTo>
                  <a:lnTo>
                    <a:pt x="37" y="62"/>
                  </a:lnTo>
                  <a:lnTo>
                    <a:pt x="39" y="65"/>
                  </a:lnTo>
                  <a:lnTo>
                    <a:pt x="42" y="61"/>
                  </a:lnTo>
                  <a:lnTo>
                    <a:pt x="45" y="60"/>
                  </a:lnTo>
                  <a:lnTo>
                    <a:pt x="48" y="58"/>
                  </a:lnTo>
                  <a:lnTo>
                    <a:pt x="51" y="57"/>
                  </a:lnTo>
                  <a:lnTo>
                    <a:pt x="54" y="59"/>
                  </a:lnTo>
                  <a:lnTo>
                    <a:pt x="55" y="60"/>
                  </a:lnTo>
                  <a:lnTo>
                    <a:pt x="56" y="60"/>
                  </a:lnTo>
                  <a:lnTo>
                    <a:pt x="56" y="57"/>
                  </a:lnTo>
                  <a:lnTo>
                    <a:pt x="57" y="53"/>
                  </a:lnTo>
                  <a:lnTo>
                    <a:pt x="57" y="52"/>
                  </a:lnTo>
                  <a:lnTo>
                    <a:pt x="58" y="52"/>
                  </a:lnTo>
                  <a:lnTo>
                    <a:pt x="59" y="54"/>
                  </a:lnTo>
                  <a:lnTo>
                    <a:pt x="62" y="56"/>
                  </a:lnTo>
                  <a:lnTo>
                    <a:pt x="63" y="57"/>
                  </a:lnTo>
                  <a:lnTo>
                    <a:pt x="65" y="56"/>
                  </a:lnTo>
                  <a:lnTo>
                    <a:pt x="66" y="53"/>
                  </a:lnTo>
                  <a:lnTo>
                    <a:pt x="64" y="51"/>
                  </a:lnTo>
                  <a:lnTo>
                    <a:pt x="63" y="49"/>
                  </a:lnTo>
                  <a:lnTo>
                    <a:pt x="63" y="48"/>
                  </a:lnTo>
                  <a:lnTo>
                    <a:pt x="62" y="45"/>
                  </a:lnTo>
                  <a:lnTo>
                    <a:pt x="62" y="44"/>
                  </a:lnTo>
                  <a:lnTo>
                    <a:pt x="64" y="44"/>
                  </a:lnTo>
                  <a:lnTo>
                    <a:pt x="65" y="42"/>
                  </a:lnTo>
                  <a:lnTo>
                    <a:pt x="65" y="37"/>
                  </a:lnTo>
                  <a:lnTo>
                    <a:pt x="67" y="40"/>
                  </a:lnTo>
                  <a:lnTo>
                    <a:pt x="70" y="41"/>
                  </a:lnTo>
                  <a:lnTo>
                    <a:pt x="72" y="38"/>
                  </a:lnTo>
                  <a:lnTo>
                    <a:pt x="74" y="36"/>
                  </a:lnTo>
                  <a:lnTo>
                    <a:pt x="75" y="35"/>
                  </a:lnTo>
                  <a:lnTo>
                    <a:pt x="74" y="34"/>
                  </a:lnTo>
                  <a:lnTo>
                    <a:pt x="73" y="33"/>
                  </a:lnTo>
                  <a:lnTo>
                    <a:pt x="71" y="33"/>
                  </a:lnTo>
                  <a:lnTo>
                    <a:pt x="70" y="30"/>
                  </a:lnTo>
                  <a:lnTo>
                    <a:pt x="68" y="28"/>
                  </a:lnTo>
                  <a:lnTo>
                    <a:pt x="65" y="27"/>
                  </a:lnTo>
                  <a:lnTo>
                    <a:pt x="62" y="27"/>
                  </a:lnTo>
                  <a:lnTo>
                    <a:pt x="61" y="27"/>
                  </a:lnTo>
                  <a:lnTo>
                    <a:pt x="58" y="26"/>
                  </a:lnTo>
                  <a:lnTo>
                    <a:pt x="58" y="25"/>
                  </a:lnTo>
                  <a:lnTo>
                    <a:pt x="61" y="22"/>
                  </a:lnTo>
                  <a:lnTo>
                    <a:pt x="62" y="20"/>
                  </a:lnTo>
                  <a:lnTo>
                    <a:pt x="62" y="18"/>
                  </a:lnTo>
                  <a:lnTo>
                    <a:pt x="59" y="17"/>
                  </a:lnTo>
                  <a:lnTo>
                    <a:pt x="56" y="17"/>
                  </a:lnTo>
                  <a:lnTo>
                    <a:pt x="53" y="13"/>
                  </a:lnTo>
                  <a:lnTo>
                    <a:pt x="49" y="13"/>
                  </a:lnTo>
                  <a:lnTo>
                    <a:pt x="50" y="16"/>
                  </a:lnTo>
                  <a:lnTo>
                    <a:pt x="50" y="19"/>
                  </a:lnTo>
                  <a:lnTo>
                    <a:pt x="50" y="21"/>
                  </a:lnTo>
                  <a:lnTo>
                    <a:pt x="49" y="24"/>
                  </a:lnTo>
                  <a:lnTo>
                    <a:pt x="47" y="18"/>
                  </a:lnTo>
                  <a:lnTo>
                    <a:pt x="45" y="12"/>
                  </a:lnTo>
                  <a:lnTo>
                    <a:pt x="42" y="9"/>
                  </a:lnTo>
                  <a:lnTo>
                    <a:pt x="40" y="5"/>
                  </a:lnTo>
                  <a:lnTo>
                    <a:pt x="40" y="11"/>
                  </a:lnTo>
                  <a:lnTo>
                    <a:pt x="40" y="17"/>
                  </a:lnTo>
                  <a:lnTo>
                    <a:pt x="39" y="19"/>
                  </a:lnTo>
                  <a:lnTo>
                    <a:pt x="38" y="20"/>
                  </a:lnTo>
                  <a:lnTo>
                    <a:pt x="38" y="20"/>
                  </a:lnTo>
                  <a:lnTo>
                    <a:pt x="38" y="18"/>
                  </a:lnTo>
                  <a:lnTo>
                    <a:pt x="38" y="16"/>
                  </a:lnTo>
                  <a:lnTo>
                    <a:pt x="38" y="13"/>
                  </a:lnTo>
                  <a:lnTo>
                    <a:pt x="38" y="12"/>
                  </a:lnTo>
                  <a:lnTo>
                    <a:pt x="37" y="10"/>
                  </a:lnTo>
                  <a:lnTo>
                    <a:pt x="35" y="5"/>
                  </a:lnTo>
                  <a:lnTo>
                    <a:pt x="34" y="2"/>
                  </a:lnTo>
                  <a:lnTo>
                    <a:pt x="32" y="1"/>
                  </a:lnTo>
                  <a:lnTo>
                    <a:pt x="29" y="0"/>
                  </a:lnTo>
                  <a:lnTo>
                    <a:pt x="25" y="1"/>
                  </a:lnTo>
                  <a:lnTo>
                    <a:pt x="23" y="2"/>
                  </a:lnTo>
                  <a:lnTo>
                    <a:pt x="24" y="4"/>
                  </a:lnTo>
                  <a:lnTo>
                    <a:pt x="25" y="7"/>
                  </a:lnTo>
                  <a:lnTo>
                    <a:pt x="26" y="9"/>
                  </a:lnTo>
                  <a:lnTo>
                    <a:pt x="26" y="10"/>
                  </a:lnTo>
                  <a:lnTo>
                    <a:pt x="25" y="10"/>
                  </a:lnTo>
                  <a:lnTo>
                    <a:pt x="23" y="10"/>
                  </a:lnTo>
                  <a:lnTo>
                    <a:pt x="17" y="8"/>
                  </a:lnTo>
                  <a:lnTo>
                    <a:pt x="11" y="5"/>
                  </a:lnTo>
                  <a:lnTo>
                    <a:pt x="11" y="9"/>
                  </a:lnTo>
                  <a:lnTo>
                    <a:pt x="13" y="11"/>
                  </a:lnTo>
                  <a:lnTo>
                    <a:pt x="15" y="12"/>
                  </a:lnTo>
                  <a:lnTo>
                    <a:pt x="17" y="15"/>
                  </a:lnTo>
                  <a:lnTo>
                    <a:pt x="18" y="17"/>
                  </a:lnTo>
                  <a:lnTo>
                    <a:pt x="17" y="18"/>
                  </a:lnTo>
                  <a:lnTo>
                    <a:pt x="18" y="19"/>
                  </a:lnTo>
                  <a:lnTo>
                    <a:pt x="22" y="21"/>
                  </a:lnTo>
                  <a:lnTo>
                    <a:pt x="29" y="21"/>
                  </a:lnTo>
                  <a:lnTo>
                    <a:pt x="34" y="22"/>
                  </a:lnTo>
                  <a:lnTo>
                    <a:pt x="31" y="24"/>
                  </a:lnTo>
                  <a:lnTo>
                    <a:pt x="27" y="25"/>
                  </a:lnTo>
                  <a:lnTo>
                    <a:pt x="24" y="25"/>
                  </a:lnTo>
                  <a:lnTo>
                    <a:pt x="19" y="24"/>
                  </a:lnTo>
                  <a:lnTo>
                    <a:pt x="16" y="20"/>
                  </a:lnTo>
                  <a:lnTo>
                    <a:pt x="13" y="16"/>
                  </a:lnTo>
                  <a:lnTo>
                    <a:pt x="8" y="16"/>
                  </a:lnTo>
                  <a:lnTo>
                    <a:pt x="5" y="17"/>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29" name="Freeform 746"/>
            <p:cNvSpPr>
              <a:spLocks/>
            </p:cNvSpPr>
            <p:nvPr/>
          </p:nvSpPr>
          <p:spPr bwMode="gray">
            <a:xfrm>
              <a:off x="3760788" y="5497513"/>
              <a:ext cx="9525" cy="12700"/>
            </a:xfrm>
            <a:custGeom>
              <a:avLst/>
              <a:gdLst/>
              <a:ahLst/>
              <a:cxnLst>
                <a:cxn ang="0">
                  <a:pos x="0" y="10"/>
                </a:cxn>
                <a:cxn ang="0">
                  <a:pos x="0" y="6"/>
                </a:cxn>
                <a:cxn ang="0">
                  <a:pos x="1" y="5"/>
                </a:cxn>
                <a:cxn ang="0">
                  <a:pos x="2" y="5"/>
                </a:cxn>
                <a:cxn ang="0">
                  <a:pos x="5" y="6"/>
                </a:cxn>
                <a:cxn ang="0">
                  <a:pos x="8" y="10"/>
                </a:cxn>
                <a:cxn ang="0">
                  <a:pos x="10" y="11"/>
                </a:cxn>
                <a:cxn ang="0">
                  <a:pos x="11" y="8"/>
                </a:cxn>
                <a:cxn ang="0">
                  <a:pos x="12" y="5"/>
                </a:cxn>
                <a:cxn ang="0">
                  <a:pos x="13" y="3"/>
                </a:cxn>
                <a:cxn ang="0">
                  <a:pos x="14" y="0"/>
                </a:cxn>
                <a:cxn ang="0">
                  <a:pos x="19" y="2"/>
                </a:cxn>
                <a:cxn ang="0">
                  <a:pos x="24" y="4"/>
                </a:cxn>
                <a:cxn ang="0">
                  <a:pos x="25" y="4"/>
                </a:cxn>
                <a:cxn ang="0">
                  <a:pos x="27" y="4"/>
                </a:cxn>
                <a:cxn ang="0">
                  <a:pos x="28" y="4"/>
                </a:cxn>
                <a:cxn ang="0">
                  <a:pos x="28" y="6"/>
                </a:cxn>
                <a:cxn ang="0">
                  <a:pos x="28" y="10"/>
                </a:cxn>
                <a:cxn ang="0">
                  <a:pos x="28" y="12"/>
                </a:cxn>
                <a:cxn ang="0">
                  <a:pos x="27" y="16"/>
                </a:cxn>
                <a:cxn ang="0">
                  <a:pos x="26" y="18"/>
                </a:cxn>
                <a:cxn ang="0">
                  <a:pos x="28" y="19"/>
                </a:cxn>
                <a:cxn ang="0">
                  <a:pos x="30" y="19"/>
                </a:cxn>
                <a:cxn ang="0">
                  <a:pos x="29" y="22"/>
                </a:cxn>
                <a:cxn ang="0">
                  <a:pos x="28" y="25"/>
                </a:cxn>
                <a:cxn ang="0">
                  <a:pos x="26" y="25"/>
                </a:cxn>
                <a:cxn ang="0">
                  <a:pos x="22" y="26"/>
                </a:cxn>
                <a:cxn ang="0">
                  <a:pos x="20" y="22"/>
                </a:cxn>
                <a:cxn ang="0">
                  <a:pos x="19" y="18"/>
                </a:cxn>
                <a:cxn ang="0">
                  <a:pos x="17" y="16"/>
                </a:cxn>
                <a:cxn ang="0">
                  <a:pos x="16" y="14"/>
                </a:cxn>
                <a:cxn ang="0">
                  <a:pos x="16" y="16"/>
                </a:cxn>
                <a:cxn ang="0">
                  <a:pos x="17" y="19"/>
                </a:cxn>
                <a:cxn ang="0">
                  <a:pos x="19" y="25"/>
                </a:cxn>
                <a:cxn ang="0">
                  <a:pos x="22" y="28"/>
                </a:cxn>
                <a:cxn ang="0">
                  <a:pos x="25" y="32"/>
                </a:cxn>
                <a:cxn ang="0">
                  <a:pos x="26" y="34"/>
                </a:cxn>
                <a:cxn ang="0">
                  <a:pos x="24" y="35"/>
                </a:cxn>
                <a:cxn ang="0">
                  <a:pos x="20" y="35"/>
                </a:cxn>
                <a:cxn ang="0">
                  <a:pos x="21" y="37"/>
                </a:cxn>
                <a:cxn ang="0">
                  <a:pos x="21" y="39"/>
                </a:cxn>
                <a:cxn ang="0">
                  <a:pos x="21" y="41"/>
                </a:cxn>
                <a:cxn ang="0">
                  <a:pos x="19" y="42"/>
                </a:cxn>
                <a:cxn ang="0">
                  <a:pos x="17" y="42"/>
                </a:cxn>
                <a:cxn ang="0">
                  <a:pos x="16" y="42"/>
                </a:cxn>
                <a:cxn ang="0">
                  <a:pos x="14" y="41"/>
                </a:cxn>
                <a:cxn ang="0">
                  <a:pos x="14" y="38"/>
                </a:cxn>
                <a:cxn ang="0">
                  <a:pos x="16" y="35"/>
                </a:cxn>
                <a:cxn ang="0">
                  <a:pos x="16" y="32"/>
                </a:cxn>
                <a:cxn ang="0">
                  <a:pos x="12" y="29"/>
                </a:cxn>
                <a:cxn ang="0">
                  <a:pos x="9" y="27"/>
                </a:cxn>
                <a:cxn ang="0">
                  <a:pos x="8" y="22"/>
                </a:cxn>
                <a:cxn ang="0">
                  <a:pos x="8" y="20"/>
                </a:cxn>
                <a:cxn ang="0">
                  <a:pos x="5" y="20"/>
                </a:cxn>
                <a:cxn ang="0">
                  <a:pos x="2" y="20"/>
                </a:cxn>
                <a:cxn ang="0">
                  <a:pos x="2" y="14"/>
                </a:cxn>
                <a:cxn ang="0">
                  <a:pos x="0" y="10"/>
                </a:cxn>
              </a:cxnLst>
              <a:rect l="0" t="0" r="r" b="b"/>
              <a:pathLst>
                <a:path w="30" h="42">
                  <a:moveTo>
                    <a:pt x="0" y="10"/>
                  </a:moveTo>
                  <a:lnTo>
                    <a:pt x="0" y="6"/>
                  </a:lnTo>
                  <a:lnTo>
                    <a:pt x="1" y="5"/>
                  </a:lnTo>
                  <a:lnTo>
                    <a:pt x="2" y="5"/>
                  </a:lnTo>
                  <a:lnTo>
                    <a:pt x="5" y="6"/>
                  </a:lnTo>
                  <a:lnTo>
                    <a:pt x="8" y="10"/>
                  </a:lnTo>
                  <a:lnTo>
                    <a:pt x="10" y="11"/>
                  </a:lnTo>
                  <a:lnTo>
                    <a:pt x="11" y="8"/>
                  </a:lnTo>
                  <a:lnTo>
                    <a:pt x="12" y="5"/>
                  </a:lnTo>
                  <a:lnTo>
                    <a:pt x="13" y="3"/>
                  </a:lnTo>
                  <a:lnTo>
                    <a:pt x="14" y="0"/>
                  </a:lnTo>
                  <a:lnTo>
                    <a:pt x="19" y="2"/>
                  </a:lnTo>
                  <a:lnTo>
                    <a:pt x="24" y="4"/>
                  </a:lnTo>
                  <a:lnTo>
                    <a:pt x="25" y="4"/>
                  </a:lnTo>
                  <a:lnTo>
                    <a:pt x="27" y="4"/>
                  </a:lnTo>
                  <a:lnTo>
                    <a:pt x="28" y="4"/>
                  </a:lnTo>
                  <a:lnTo>
                    <a:pt x="28" y="6"/>
                  </a:lnTo>
                  <a:lnTo>
                    <a:pt x="28" y="10"/>
                  </a:lnTo>
                  <a:lnTo>
                    <a:pt x="28" y="12"/>
                  </a:lnTo>
                  <a:lnTo>
                    <a:pt x="27" y="16"/>
                  </a:lnTo>
                  <a:lnTo>
                    <a:pt x="26" y="18"/>
                  </a:lnTo>
                  <a:lnTo>
                    <a:pt x="28" y="19"/>
                  </a:lnTo>
                  <a:lnTo>
                    <a:pt x="30" y="19"/>
                  </a:lnTo>
                  <a:lnTo>
                    <a:pt x="29" y="22"/>
                  </a:lnTo>
                  <a:lnTo>
                    <a:pt x="28" y="25"/>
                  </a:lnTo>
                  <a:lnTo>
                    <a:pt x="26" y="25"/>
                  </a:lnTo>
                  <a:lnTo>
                    <a:pt x="22" y="26"/>
                  </a:lnTo>
                  <a:lnTo>
                    <a:pt x="20" y="22"/>
                  </a:lnTo>
                  <a:lnTo>
                    <a:pt x="19" y="18"/>
                  </a:lnTo>
                  <a:lnTo>
                    <a:pt x="17" y="16"/>
                  </a:lnTo>
                  <a:lnTo>
                    <a:pt x="16" y="14"/>
                  </a:lnTo>
                  <a:lnTo>
                    <a:pt x="16" y="16"/>
                  </a:lnTo>
                  <a:lnTo>
                    <a:pt x="17" y="19"/>
                  </a:lnTo>
                  <a:lnTo>
                    <a:pt x="19" y="25"/>
                  </a:lnTo>
                  <a:lnTo>
                    <a:pt x="22" y="28"/>
                  </a:lnTo>
                  <a:lnTo>
                    <a:pt x="25" y="32"/>
                  </a:lnTo>
                  <a:lnTo>
                    <a:pt x="26" y="34"/>
                  </a:lnTo>
                  <a:lnTo>
                    <a:pt x="24" y="35"/>
                  </a:lnTo>
                  <a:lnTo>
                    <a:pt x="20" y="35"/>
                  </a:lnTo>
                  <a:lnTo>
                    <a:pt x="21" y="37"/>
                  </a:lnTo>
                  <a:lnTo>
                    <a:pt x="21" y="39"/>
                  </a:lnTo>
                  <a:lnTo>
                    <a:pt x="21" y="41"/>
                  </a:lnTo>
                  <a:lnTo>
                    <a:pt x="19" y="42"/>
                  </a:lnTo>
                  <a:lnTo>
                    <a:pt x="17" y="42"/>
                  </a:lnTo>
                  <a:lnTo>
                    <a:pt x="16" y="42"/>
                  </a:lnTo>
                  <a:lnTo>
                    <a:pt x="14" y="41"/>
                  </a:lnTo>
                  <a:lnTo>
                    <a:pt x="14" y="38"/>
                  </a:lnTo>
                  <a:lnTo>
                    <a:pt x="16" y="35"/>
                  </a:lnTo>
                  <a:lnTo>
                    <a:pt x="16" y="32"/>
                  </a:lnTo>
                  <a:lnTo>
                    <a:pt x="12" y="29"/>
                  </a:lnTo>
                  <a:lnTo>
                    <a:pt x="9" y="27"/>
                  </a:lnTo>
                  <a:lnTo>
                    <a:pt x="8" y="22"/>
                  </a:lnTo>
                  <a:lnTo>
                    <a:pt x="8" y="20"/>
                  </a:lnTo>
                  <a:lnTo>
                    <a:pt x="5" y="20"/>
                  </a:lnTo>
                  <a:lnTo>
                    <a:pt x="2" y="20"/>
                  </a:lnTo>
                  <a:lnTo>
                    <a:pt x="2" y="14"/>
                  </a:lnTo>
                  <a:lnTo>
                    <a:pt x="0" y="10"/>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0" name="Freeform 747"/>
            <p:cNvSpPr>
              <a:spLocks/>
            </p:cNvSpPr>
            <p:nvPr/>
          </p:nvSpPr>
          <p:spPr bwMode="gray">
            <a:xfrm>
              <a:off x="3760788" y="5497513"/>
              <a:ext cx="9525" cy="12700"/>
            </a:xfrm>
            <a:custGeom>
              <a:avLst/>
              <a:gdLst/>
              <a:ahLst/>
              <a:cxnLst>
                <a:cxn ang="0">
                  <a:pos x="0" y="10"/>
                </a:cxn>
                <a:cxn ang="0">
                  <a:pos x="0" y="6"/>
                </a:cxn>
                <a:cxn ang="0">
                  <a:pos x="1" y="5"/>
                </a:cxn>
                <a:cxn ang="0">
                  <a:pos x="2" y="5"/>
                </a:cxn>
                <a:cxn ang="0">
                  <a:pos x="5" y="6"/>
                </a:cxn>
                <a:cxn ang="0">
                  <a:pos x="8" y="10"/>
                </a:cxn>
                <a:cxn ang="0">
                  <a:pos x="10" y="11"/>
                </a:cxn>
                <a:cxn ang="0">
                  <a:pos x="11" y="8"/>
                </a:cxn>
                <a:cxn ang="0">
                  <a:pos x="12" y="5"/>
                </a:cxn>
                <a:cxn ang="0">
                  <a:pos x="13" y="3"/>
                </a:cxn>
                <a:cxn ang="0">
                  <a:pos x="14" y="0"/>
                </a:cxn>
                <a:cxn ang="0">
                  <a:pos x="19" y="2"/>
                </a:cxn>
                <a:cxn ang="0">
                  <a:pos x="24" y="4"/>
                </a:cxn>
                <a:cxn ang="0">
                  <a:pos x="25" y="4"/>
                </a:cxn>
                <a:cxn ang="0">
                  <a:pos x="27" y="4"/>
                </a:cxn>
                <a:cxn ang="0">
                  <a:pos x="28" y="4"/>
                </a:cxn>
                <a:cxn ang="0">
                  <a:pos x="28" y="6"/>
                </a:cxn>
                <a:cxn ang="0">
                  <a:pos x="28" y="10"/>
                </a:cxn>
                <a:cxn ang="0">
                  <a:pos x="28" y="12"/>
                </a:cxn>
                <a:cxn ang="0">
                  <a:pos x="27" y="16"/>
                </a:cxn>
                <a:cxn ang="0">
                  <a:pos x="26" y="18"/>
                </a:cxn>
                <a:cxn ang="0">
                  <a:pos x="28" y="19"/>
                </a:cxn>
                <a:cxn ang="0">
                  <a:pos x="30" y="19"/>
                </a:cxn>
                <a:cxn ang="0">
                  <a:pos x="29" y="22"/>
                </a:cxn>
                <a:cxn ang="0">
                  <a:pos x="28" y="25"/>
                </a:cxn>
                <a:cxn ang="0">
                  <a:pos x="26" y="25"/>
                </a:cxn>
                <a:cxn ang="0">
                  <a:pos x="22" y="26"/>
                </a:cxn>
                <a:cxn ang="0">
                  <a:pos x="20" y="22"/>
                </a:cxn>
                <a:cxn ang="0">
                  <a:pos x="19" y="18"/>
                </a:cxn>
                <a:cxn ang="0">
                  <a:pos x="17" y="16"/>
                </a:cxn>
                <a:cxn ang="0">
                  <a:pos x="16" y="14"/>
                </a:cxn>
                <a:cxn ang="0">
                  <a:pos x="16" y="16"/>
                </a:cxn>
                <a:cxn ang="0">
                  <a:pos x="17" y="19"/>
                </a:cxn>
                <a:cxn ang="0">
                  <a:pos x="19" y="25"/>
                </a:cxn>
                <a:cxn ang="0">
                  <a:pos x="22" y="28"/>
                </a:cxn>
                <a:cxn ang="0">
                  <a:pos x="25" y="32"/>
                </a:cxn>
                <a:cxn ang="0">
                  <a:pos x="26" y="34"/>
                </a:cxn>
                <a:cxn ang="0">
                  <a:pos x="24" y="35"/>
                </a:cxn>
                <a:cxn ang="0">
                  <a:pos x="20" y="35"/>
                </a:cxn>
                <a:cxn ang="0">
                  <a:pos x="21" y="37"/>
                </a:cxn>
                <a:cxn ang="0">
                  <a:pos x="21" y="39"/>
                </a:cxn>
                <a:cxn ang="0">
                  <a:pos x="21" y="41"/>
                </a:cxn>
                <a:cxn ang="0">
                  <a:pos x="19" y="42"/>
                </a:cxn>
                <a:cxn ang="0">
                  <a:pos x="17" y="42"/>
                </a:cxn>
                <a:cxn ang="0">
                  <a:pos x="16" y="42"/>
                </a:cxn>
                <a:cxn ang="0">
                  <a:pos x="14" y="41"/>
                </a:cxn>
                <a:cxn ang="0">
                  <a:pos x="14" y="38"/>
                </a:cxn>
                <a:cxn ang="0">
                  <a:pos x="16" y="35"/>
                </a:cxn>
                <a:cxn ang="0">
                  <a:pos x="16" y="32"/>
                </a:cxn>
                <a:cxn ang="0">
                  <a:pos x="12" y="29"/>
                </a:cxn>
                <a:cxn ang="0">
                  <a:pos x="9" y="27"/>
                </a:cxn>
                <a:cxn ang="0">
                  <a:pos x="8" y="22"/>
                </a:cxn>
                <a:cxn ang="0">
                  <a:pos x="8" y="20"/>
                </a:cxn>
                <a:cxn ang="0">
                  <a:pos x="5" y="20"/>
                </a:cxn>
                <a:cxn ang="0">
                  <a:pos x="2" y="20"/>
                </a:cxn>
                <a:cxn ang="0">
                  <a:pos x="2" y="14"/>
                </a:cxn>
                <a:cxn ang="0">
                  <a:pos x="0" y="10"/>
                </a:cxn>
              </a:cxnLst>
              <a:rect l="0" t="0" r="r" b="b"/>
              <a:pathLst>
                <a:path w="30" h="42">
                  <a:moveTo>
                    <a:pt x="0" y="10"/>
                  </a:moveTo>
                  <a:lnTo>
                    <a:pt x="0" y="6"/>
                  </a:lnTo>
                  <a:lnTo>
                    <a:pt x="1" y="5"/>
                  </a:lnTo>
                  <a:lnTo>
                    <a:pt x="2" y="5"/>
                  </a:lnTo>
                  <a:lnTo>
                    <a:pt x="5" y="6"/>
                  </a:lnTo>
                  <a:lnTo>
                    <a:pt x="8" y="10"/>
                  </a:lnTo>
                  <a:lnTo>
                    <a:pt x="10" y="11"/>
                  </a:lnTo>
                  <a:lnTo>
                    <a:pt x="11" y="8"/>
                  </a:lnTo>
                  <a:lnTo>
                    <a:pt x="12" y="5"/>
                  </a:lnTo>
                  <a:lnTo>
                    <a:pt x="13" y="3"/>
                  </a:lnTo>
                  <a:lnTo>
                    <a:pt x="14" y="0"/>
                  </a:lnTo>
                  <a:lnTo>
                    <a:pt x="19" y="2"/>
                  </a:lnTo>
                  <a:lnTo>
                    <a:pt x="24" y="4"/>
                  </a:lnTo>
                  <a:lnTo>
                    <a:pt x="25" y="4"/>
                  </a:lnTo>
                  <a:lnTo>
                    <a:pt x="27" y="4"/>
                  </a:lnTo>
                  <a:lnTo>
                    <a:pt x="28" y="4"/>
                  </a:lnTo>
                  <a:lnTo>
                    <a:pt x="28" y="6"/>
                  </a:lnTo>
                  <a:lnTo>
                    <a:pt x="28" y="10"/>
                  </a:lnTo>
                  <a:lnTo>
                    <a:pt x="28" y="12"/>
                  </a:lnTo>
                  <a:lnTo>
                    <a:pt x="27" y="16"/>
                  </a:lnTo>
                  <a:lnTo>
                    <a:pt x="26" y="18"/>
                  </a:lnTo>
                  <a:lnTo>
                    <a:pt x="28" y="19"/>
                  </a:lnTo>
                  <a:lnTo>
                    <a:pt x="30" y="19"/>
                  </a:lnTo>
                  <a:lnTo>
                    <a:pt x="29" y="22"/>
                  </a:lnTo>
                  <a:lnTo>
                    <a:pt x="28" y="25"/>
                  </a:lnTo>
                  <a:lnTo>
                    <a:pt x="26" y="25"/>
                  </a:lnTo>
                  <a:lnTo>
                    <a:pt x="22" y="26"/>
                  </a:lnTo>
                  <a:lnTo>
                    <a:pt x="20" y="22"/>
                  </a:lnTo>
                  <a:lnTo>
                    <a:pt x="19" y="18"/>
                  </a:lnTo>
                  <a:lnTo>
                    <a:pt x="17" y="16"/>
                  </a:lnTo>
                  <a:lnTo>
                    <a:pt x="16" y="14"/>
                  </a:lnTo>
                  <a:lnTo>
                    <a:pt x="16" y="16"/>
                  </a:lnTo>
                  <a:lnTo>
                    <a:pt x="17" y="19"/>
                  </a:lnTo>
                  <a:lnTo>
                    <a:pt x="19" y="25"/>
                  </a:lnTo>
                  <a:lnTo>
                    <a:pt x="22" y="28"/>
                  </a:lnTo>
                  <a:lnTo>
                    <a:pt x="25" y="32"/>
                  </a:lnTo>
                  <a:lnTo>
                    <a:pt x="26" y="34"/>
                  </a:lnTo>
                  <a:lnTo>
                    <a:pt x="24" y="35"/>
                  </a:lnTo>
                  <a:lnTo>
                    <a:pt x="20" y="35"/>
                  </a:lnTo>
                  <a:lnTo>
                    <a:pt x="21" y="37"/>
                  </a:lnTo>
                  <a:lnTo>
                    <a:pt x="21" y="39"/>
                  </a:lnTo>
                  <a:lnTo>
                    <a:pt x="21" y="41"/>
                  </a:lnTo>
                  <a:lnTo>
                    <a:pt x="19" y="42"/>
                  </a:lnTo>
                  <a:lnTo>
                    <a:pt x="17" y="42"/>
                  </a:lnTo>
                  <a:lnTo>
                    <a:pt x="16" y="42"/>
                  </a:lnTo>
                  <a:lnTo>
                    <a:pt x="14" y="41"/>
                  </a:lnTo>
                  <a:lnTo>
                    <a:pt x="14" y="38"/>
                  </a:lnTo>
                  <a:lnTo>
                    <a:pt x="16" y="35"/>
                  </a:lnTo>
                  <a:lnTo>
                    <a:pt x="16" y="32"/>
                  </a:lnTo>
                  <a:lnTo>
                    <a:pt x="12" y="29"/>
                  </a:lnTo>
                  <a:lnTo>
                    <a:pt x="9" y="27"/>
                  </a:lnTo>
                  <a:lnTo>
                    <a:pt x="8" y="22"/>
                  </a:lnTo>
                  <a:lnTo>
                    <a:pt x="8" y="20"/>
                  </a:lnTo>
                  <a:lnTo>
                    <a:pt x="5" y="20"/>
                  </a:lnTo>
                  <a:lnTo>
                    <a:pt x="2" y="20"/>
                  </a:lnTo>
                  <a:lnTo>
                    <a:pt x="2" y="14"/>
                  </a:lnTo>
                  <a:lnTo>
                    <a:pt x="0" y="10"/>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1" name="Freeform 748"/>
            <p:cNvSpPr>
              <a:spLocks/>
            </p:cNvSpPr>
            <p:nvPr/>
          </p:nvSpPr>
          <p:spPr bwMode="gray">
            <a:xfrm>
              <a:off x="3768725" y="5499101"/>
              <a:ext cx="12700" cy="12700"/>
            </a:xfrm>
            <a:custGeom>
              <a:avLst/>
              <a:gdLst/>
              <a:ahLst/>
              <a:cxnLst>
                <a:cxn ang="0">
                  <a:pos x="1" y="25"/>
                </a:cxn>
                <a:cxn ang="0">
                  <a:pos x="0" y="21"/>
                </a:cxn>
                <a:cxn ang="0">
                  <a:pos x="1" y="19"/>
                </a:cxn>
                <a:cxn ang="0">
                  <a:pos x="1" y="17"/>
                </a:cxn>
                <a:cxn ang="0">
                  <a:pos x="4" y="13"/>
                </a:cxn>
                <a:cxn ang="0">
                  <a:pos x="3" y="8"/>
                </a:cxn>
                <a:cxn ang="0">
                  <a:pos x="3" y="1"/>
                </a:cxn>
                <a:cxn ang="0">
                  <a:pos x="5" y="1"/>
                </a:cxn>
                <a:cxn ang="0">
                  <a:pos x="6" y="1"/>
                </a:cxn>
                <a:cxn ang="0">
                  <a:pos x="7" y="2"/>
                </a:cxn>
                <a:cxn ang="0">
                  <a:pos x="9" y="3"/>
                </a:cxn>
                <a:cxn ang="0">
                  <a:pos x="9" y="1"/>
                </a:cxn>
                <a:cxn ang="0">
                  <a:pos x="11" y="0"/>
                </a:cxn>
                <a:cxn ang="0">
                  <a:pos x="12" y="0"/>
                </a:cxn>
                <a:cxn ang="0">
                  <a:pos x="13" y="3"/>
                </a:cxn>
                <a:cxn ang="0">
                  <a:pos x="14" y="6"/>
                </a:cxn>
                <a:cxn ang="0">
                  <a:pos x="14" y="9"/>
                </a:cxn>
                <a:cxn ang="0">
                  <a:pos x="15" y="9"/>
                </a:cxn>
                <a:cxn ang="0">
                  <a:pos x="15" y="5"/>
                </a:cxn>
                <a:cxn ang="0">
                  <a:pos x="17" y="2"/>
                </a:cxn>
                <a:cxn ang="0">
                  <a:pos x="19" y="2"/>
                </a:cxn>
                <a:cxn ang="0">
                  <a:pos x="20" y="4"/>
                </a:cxn>
                <a:cxn ang="0">
                  <a:pos x="21" y="6"/>
                </a:cxn>
                <a:cxn ang="0">
                  <a:pos x="21" y="11"/>
                </a:cxn>
                <a:cxn ang="0">
                  <a:pos x="22" y="14"/>
                </a:cxn>
                <a:cxn ang="0">
                  <a:pos x="25" y="13"/>
                </a:cxn>
                <a:cxn ang="0">
                  <a:pos x="28" y="10"/>
                </a:cxn>
                <a:cxn ang="0">
                  <a:pos x="31" y="10"/>
                </a:cxn>
                <a:cxn ang="0">
                  <a:pos x="33" y="11"/>
                </a:cxn>
                <a:cxn ang="0">
                  <a:pos x="34" y="13"/>
                </a:cxn>
                <a:cxn ang="0">
                  <a:pos x="34" y="17"/>
                </a:cxn>
                <a:cxn ang="0">
                  <a:pos x="34" y="22"/>
                </a:cxn>
                <a:cxn ang="0">
                  <a:pos x="36" y="27"/>
                </a:cxn>
                <a:cxn ang="0">
                  <a:pos x="33" y="29"/>
                </a:cxn>
                <a:cxn ang="0">
                  <a:pos x="32" y="31"/>
                </a:cxn>
                <a:cxn ang="0">
                  <a:pos x="32" y="33"/>
                </a:cxn>
                <a:cxn ang="0">
                  <a:pos x="30" y="35"/>
                </a:cxn>
                <a:cxn ang="0">
                  <a:pos x="30" y="36"/>
                </a:cxn>
                <a:cxn ang="0">
                  <a:pos x="29" y="37"/>
                </a:cxn>
                <a:cxn ang="0">
                  <a:pos x="28" y="37"/>
                </a:cxn>
                <a:cxn ang="0">
                  <a:pos x="26" y="36"/>
                </a:cxn>
                <a:cxn ang="0">
                  <a:pos x="24" y="36"/>
                </a:cxn>
                <a:cxn ang="0">
                  <a:pos x="21" y="34"/>
                </a:cxn>
                <a:cxn ang="0">
                  <a:pos x="19" y="33"/>
                </a:cxn>
                <a:cxn ang="0">
                  <a:pos x="16" y="30"/>
                </a:cxn>
                <a:cxn ang="0">
                  <a:pos x="19" y="29"/>
                </a:cxn>
                <a:cxn ang="0">
                  <a:pos x="21" y="26"/>
                </a:cxn>
                <a:cxn ang="0">
                  <a:pos x="17" y="26"/>
                </a:cxn>
                <a:cxn ang="0">
                  <a:pos x="15" y="25"/>
                </a:cxn>
                <a:cxn ang="0">
                  <a:pos x="14" y="24"/>
                </a:cxn>
                <a:cxn ang="0">
                  <a:pos x="12" y="20"/>
                </a:cxn>
                <a:cxn ang="0">
                  <a:pos x="13" y="19"/>
                </a:cxn>
                <a:cxn ang="0">
                  <a:pos x="13" y="17"/>
                </a:cxn>
                <a:cxn ang="0">
                  <a:pos x="12" y="17"/>
                </a:cxn>
                <a:cxn ang="0">
                  <a:pos x="11" y="18"/>
                </a:cxn>
                <a:cxn ang="0">
                  <a:pos x="9" y="20"/>
                </a:cxn>
                <a:cxn ang="0">
                  <a:pos x="8" y="24"/>
                </a:cxn>
                <a:cxn ang="0">
                  <a:pos x="7" y="27"/>
                </a:cxn>
                <a:cxn ang="0">
                  <a:pos x="6" y="27"/>
                </a:cxn>
                <a:cxn ang="0">
                  <a:pos x="4" y="26"/>
                </a:cxn>
                <a:cxn ang="0">
                  <a:pos x="1" y="25"/>
                </a:cxn>
              </a:cxnLst>
              <a:rect l="0" t="0" r="r" b="b"/>
              <a:pathLst>
                <a:path w="36" h="37">
                  <a:moveTo>
                    <a:pt x="1" y="25"/>
                  </a:moveTo>
                  <a:lnTo>
                    <a:pt x="0" y="21"/>
                  </a:lnTo>
                  <a:lnTo>
                    <a:pt x="1" y="19"/>
                  </a:lnTo>
                  <a:lnTo>
                    <a:pt x="1" y="17"/>
                  </a:lnTo>
                  <a:lnTo>
                    <a:pt x="4" y="13"/>
                  </a:lnTo>
                  <a:lnTo>
                    <a:pt x="3" y="8"/>
                  </a:lnTo>
                  <a:lnTo>
                    <a:pt x="3" y="1"/>
                  </a:lnTo>
                  <a:lnTo>
                    <a:pt x="5" y="1"/>
                  </a:lnTo>
                  <a:lnTo>
                    <a:pt x="6" y="1"/>
                  </a:lnTo>
                  <a:lnTo>
                    <a:pt x="7" y="2"/>
                  </a:lnTo>
                  <a:lnTo>
                    <a:pt x="9" y="3"/>
                  </a:lnTo>
                  <a:lnTo>
                    <a:pt x="9" y="1"/>
                  </a:lnTo>
                  <a:lnTo>
                    <a:pt x="11" y="0"/>
                  </a:lnTo>
                  <a:lnTo>
                    <a:pt x="12" y="0"/>
                  </a:lnTo>
                  <a:lnTo>
                    <a:pt x="13" y="3"/>
                  </a:lnTo>
                  <a:lnTo>
                    <a:pt x="14" y="6"/>
                  </a:lnTo>
                  <a:lnTo>
                    <a:pt x="14" y="9"/>
                  </a:lnTo>
                  <a:lnTo>
                    <a:pt x="15" y="9"/>
                  </a:lnTo>
                  <a:lnTo>
                    <a:pt x="15" y="5"/>
                  </a:lnTo>
                  <a:lnTo>
                    <a:pt x="17" y="2"/>
                  </a:lnTo>
                  <a:lnTo>
                    <a:pt x="19" y="2"/>
                  </a:lnTo>
                  <a:lnTo>
                    <a:pt x="20" y="4"/>
                  </a:lnTo>
                  <a:lnTo>
                    <a:pt x="21" y="6"/>
                  </a:lnTo>
                  <a:lnTo>
                    <a:pt x="21" y="11"/>
                  </a:lnTo>
                  <a:lnTo>
                    <a:pt x="22" y="14"/>
                  </a:lnTo>
                  <a:lnTo>
                    <a:pt x="25" y="13"/>
                  </a:lnTo>
                  <a:lnTo>
                    <a:pt x="28" y="10"/>
                  </a:lnTo>
                  <a:lnTo>
                    <a:pt x="31" y="10"/>
                  </a:lnTo>
                  <a:lnTo>
                    <a:pt x="33" y="11"/>
                  </a:lnTo>
                  <a:lnTo>
                    <a:pt x="34" y="13"/>
                  </a:lnTo>
                  <a:lnTo>
                    <a:pt x="34" y="17"/>
                  </a:lnTo>
                  <a:lnTo>
                    <a:pt x="34" y="22"/>
                  </a:lnTo>
                  <a:lnTo>
                    <a:pt x="36" y="27"/>
                  </a:lnTo>
                  <a:lnTo>
                    <a:pt x="33" y="29"/>
                  </a:lnTo>
                  <a:lnTo>
                    <a:pt x="32" y="31"/>
                  </a:lnTo>
                  <a:lnTo>
                    <a:pt x="32" y="33"/>
                  </a:lnTo>
                  <a:lnTo>
                    <a:pt x="30" y="35"/>
                  </a:lnTo>
                  <a:lnTo>
                    <a:pt x="30" y="36"/>
                  </a:lnTo>
                  <a:lnTo>
                    <a:pt x="29" y="37"/>
                  </a:lnTo>
                  <a:lnTo>
                    <a:pt x="28" y="37"/>
                  </a:lnTo>
                  <a:lnTo>
                    <a:pt x="26" y="36"/>
                  </a:lnTo>
                  <a:lnTo>
                    <a:pt x="24" y="36"/>
                  </a:lnTo>
                  <a:lnTo>
                    <a:pt x="21" y="34"/>
                  </a:lnTo>
                  <a:lnTo>
                    <a:pt x="19" y="33"/>
                  </a:lnTo>
                  <a:lnTo>
                    <a:pt x="16" y="30"/>
                  </a:lnTo>
                  <a:lnTo>
                    <a:pt x="19" y="29"/>
                  </a:lnTo>
                  <a:lnTo>
                    <a:pt x="21" y="26"/>
                  </a:lnTo>
                  <a:lnTo>
                    <a:pt x="17" y="26"/>
                  </a:lnTo>
                  <a:lnTo>
                    <a:pt x="15" y="25"/>
                  </a:lnTo>
                  <a:lnTo>
                    <a:pt x="14" y="24"/>
                  </a:lnTo>
                  <a:lnTo>
                    <a:pt x="12" y="20"/>
                  </a:lnTo>
                  <a:lnTo>
                    <a:pt x="13" y="19"/>
                  </a:lnTo>
                  <a:lnTo>
                    <a:pt x="13" y="17"/>
                  </a:lnTo>
                  <a:lnTo>
                    <a:pt x="12" y="17"/>
                  </a:lnTo>
                  <a:lnTo>
                    <a:pt x="11" y="18"/>
                  </a:lnTo>
                  <a:lnTo>
                    <a:pt x="9" y="20"/>
                  </a:lnTo>
                  <a:lnTo>
                    <a:pt x="8" y="24"/>
                  </a:lnTo>
                  <a:lnTo>
                    <a:pt x="7" y="27"/>
                  </a:lnTo>
                  <a:lnTo>
                    <a:pt x="6" y="27"/>
                  </a:lnTo>
                  <a:lnTo>
                    <a:pt x="4" y="26"/>
                  </a:lnTo>
                  <a:lnTo>
                    <a:pt x="1" y="25"/>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2" name="Freeform 749"/>
            <p:cNvSpPr>
              <a:spLocks/>
            </p:cNvSpPr>
            <p:nvPr/>
          </p:nvSpPr>
          <p:spPr bwMode="gray">
            <a:xfrm>
              <a:off x="3768725" y="5499101"/>
              <a:ext cx="12700" cy="12700"/>
            </a:xfrm>
            <a:custGeom>
              <a:avLst/>
              <a:gdLst/>
              <a:ahLst/>
              <a:cxnLst>
                <a:cxn ang="0">
                  <a:pos x="1" y="25"/>
                </a:cxn>
                <a:cxn ang="0">
                  <a:pos x="0" y="21"/>
                </a:cxn>
                <a:cxn ang="0">
                  <a:pos x="1" y="19"/>
                </a:cxn>
                <a:cxn ang="0">
                  <a:pos x="1" y="17"/>
                </a:cxn>
                <a:cxn ang="0">
                  <a:pos x="4" y="13"/>
                </a:cxn>
                <a:cxn ang="0">
                  <a:pos x="3" y="8"/>
                </a:cxn>
                <a:cxn ang="0">
                  <a:pos x="3" y="1"/>
                </a:cxn>
                <a:cxn ang="0">
                  <a:pos x="5" y="1"/>
                </a:cxn>
                <a:cxn ang="0">
                  <a:pos x="6" y="1"/>
                </a:cxn>
                <a:cxn ang="0">
                  <a:pos x="7" y="2"/>
                </a:cxn>
                <a:cxn ang="0">
                  <a:pos x="9" y="3"/>
                </a:cxn>
                <a:cxn ang="0">
                  <a:pos x="9" y="1"/>
                </a:cxn>
                <a:cxn ang="0">
                  <a:pos x="11" y="0"/>
                </a:cxn>
                <a:cxn ang="0">
                  <a:pos x="12" y="0"/>
                </a:cxn>
                <a:cxn ang="0">
                  <a:pos x="13" y="3"/>
                </a:cxn>
                <a:cxn ang="0">
                  <a:pos x="14" y="6"/>
                </a:cxn>
                <a:cxn ang="0">
                  <a:pos x="14" y="9"/>
                </a:cxn>
                <a:cxn ang="0">
                  <a:pos x="15" y="9"/>
                </a:cxn>
                <a:cxn ang="0">
                  <a:pos x="15" y="5"/>
                </a:cxn>
                <a:cxn ang="0">
                  <a:pos x="17" y="2"/>
                </a:cxn>
                <a:cxn ang="0">
                  <a:pos x="19" y="2"/>
                </a:cxn>
                <a:cxn ang="0">
                  <a:pos x="20" y="4"/>
                </a:cxn>
                <a:cxn ang="0">
                  <a:pos x="21" y="6"/>
                </a:cxn>
                <a:cxn ang="0">
                  <a:pos x="21" y="11"/>
                </a:cxn>
                <a:cxn ang="0">
                  <a:pos x="22" y="14"/>
                </a:cxn>
                <a:cxn ang="0">
                  <a:pos x="25" y="13"/>
                </a:cxn>
                <a:cxn ang="0">
                  <a:pos x="28" y="10"/>
                </a:cxn>
                <a:cxn ang="0">
                  <a:pos x="31" y="10"/>
                </a:cxn>
                <a:cxn ang="0">
                  <a:pos x="33" y="11"/>
                </a:cxn>
                <a:cxn ang="0">
                  <a:pos x="34" y="13"/>
                </a:cxn>
                <a:cxn ang="0">
                  <a:pos x="34" y="17"/>
                </a:cxn>
                <a:cxn ang="0">
                  <a:pos x="34" y="22"/>
                </a:cxn>
                <a:cxn ang="0">
                  <a:pos x="36" y="27"/>
                </a:cxn>
                <a:cxn ang="0">
                  <a:pos x="33" y="29"/>
                </a:cxn>
                <a:cxn ang="0">
                  <a:pos x="32" y="31"/>
                </a:cxn>
                <a:cxn ang="0">
                  <a:pos x="32" y="33"/>
                </a:cxn>
                <a:cxn ang="0">
                  <a:pos x="30" y="35"/>
                </a:cxn>
                <a:cxn ang="0">
                  <a:pos x="30" y="36"/>
                </a:cxn>
                <a:cxn ang="0">
                  <a:pos x="29" y="37"/>
                </a:cxn>
                <a:cxn ang="0">
                  <a:pos x="28" y="37"/>
                </a:cxn>
                <a:cxn ang="0">
                  <a:pos x="26" y="36"/>
                </a:cxn>
                <a:cxn ang="0">
                  <a:pos x="24" y="36"/>
                </a:cxn>
                <a:cxn ang="0">
                  <a:pos x="21" y="34"/>
                </a:cxn>
                <a:cxn ang="0">
                  <a:pos x="19" y="33"/>
                </a:cxn>
                <a:cxn ang="0">
                  <a:pos x="16" y="30"/>
                </a:cxn>
                <a:cxn ang="0">
                  <a:pos x="19" y="29"/>
                </a:cxn>
                <a:cxn ang="0">
                  <a:pos x="21" y="26"/>
                </a:cxn>
                <a:cxn ang="0">
                  <a:pos x="17" y="26"/>
                </a:cxn>
                <a:cxn ang="0">
                  <a:pos x="15" y="25"/>
                </a:cxn>
                <a:cxn ang="0">
                  <a:pos x="14" y="24"/>
                </a:cxn>
                <a:cxn ang="0">
                  <a:pos x="12" y="20"/>
                </a:cxn>
                <a:cxn ang="0">
                  <a:pos x="13" y="19"/>
                </a:cxn>
                <a:cxn ang="0">
                  <a:pos x="13" y="17"/>
                </a:cxn>
                <a:cxn ang="0">
                  <a:pos x="12" y="17"/>
                </a:cxn>
                <a:cxn ang="0">
                  <a:pos x="11" y="18"/>
                </a:cxn>
                <a:cxn ang="0">
                  <a:pos x="9" y="20"/>
                </a:cxn>
                <a:cxn ang="0">
                  <a:pos x="8" y="24"/>
                </a:cxn>
                <a:cxn ang="0">
                  <a:pos x="7" y="27"/>
                </a:cxn>
                <a:cxn ang="0">
                  <a:pos x="6" y="27"/>
                </a:cxn>
                <a:cxn ang="0">
                  <a:pos x="4" y="26"/>
                </a:cxn>
                <a:cxn ang="0">
                  <a:pos x="1" y="25"/>
                </a:cxn>
              </a:cxnLst>
              <a:rect l="0" t="0" r="r" b="b"/>
              <a:pathLst>
                <a:path w="36" h="37">
                  <a:moveTo>
                    <a:pt x="1" y="25"/>
                  </a:moveTo>
                  <a:lnTo>
                    <a:pt x="0" y="21"/>
                  </a:lnTo>
                  <a:lnTo>
                    <a:pt x="1" y="19"/>
                  </a:lnTo>
                  <a:lnTo>
                    <a:pt x="1" y="17"/>
                  </a:lnTo>
                  <a:lnTo>
                    <a:pt x="4" y="13"/>
                  </a:lnTo>
                  <a:lnTo>
                    <a:pt x="3" y="8"/>
                  </a:lnTo>
                  <a:lnTo>
                    <a:pt x="3" y="1"/>
                  </a:lnTo>
                  <a:lnTo>
                    <a:pt x="5" y="1"/>
                  </a:lnTo>
                  <a:lnTo>
                    <a:pt x="6" y="1"/>
                  </a:lnTo>
                  <a:lnTo>
                    <a:pt x="7" y="2"/>
                  </a:lnTo>
                  <a:lnTo>
                    <a:pt x="9" y="3"/>
                  </a:lnTo>
                  <a:lnTo>
                    <a:pt x="9" y="1"/>
                  </a:lnTo>
                  <a:lnTo>
                    <a:pt x="11" y="0"/>
                  </a:lnTo>
                  <a:lnTo>
                    <a:pt x="12" y="0"/>
                  </a:lnTo>
                  <a:lnTo>
                    <a:pt x="13" y="3"/>
                  </a:lnTo>
                  <a:lnTo>
                    <a:pt x="14" y="6"/>
                  </a:lnTo>
                  <a:lnTo>
                    <a:pt x="14" y="9"/>
                  </a:lnTo>
                  <a:lnTo>
                    <a:pt x="15" y="9"/>
                  </a:lnTo>
                  <a:lnTo>
                    <a:pt x="15" y="5"/>
                  </a:lnTo>
                  <a:lnTo>
                    <a:pt x="17" y="2"/>
                  </a:lnTo>
                  <a:lnTo>
                    <a:pt x="19" y="2"/>
                  </a:lnTo>
                  <a:lnTo>
                    <a:pt x="20" y="4"/>
                  </a:lnTo>
                  <a:lnTo>
                    <a:pt x="21" y="6"/>
                  </a:lnTo>
                  <a:lnTo>
                    <a:pt x="21" y="11"/>
                  </a:lnTo>
                  <a:lnTo>
                    <a:pt x="22" y="14"/>
                  </a:lnTo>
                  <a:lnTo>
                    <a:pt x="25" y="13"/>
                  </a:lnTo>
                  <a:lnTo>
                    <a:pt x="28" y="10"/>
                  </a:lnTo>
                  <a:lnTo>
                    <a:pt x="31" y="10"/>
                  </a:lnTo>
                  <a:lnTo>
                    <a:pt x="33" y="11"/>
                  </a:lnTo>
                  <a:lnTo>
                    <a:pt x="34" y="13"/>
                  </a:lnTo>
                  <a:lnTo>
                    <a:pt x="34" y="17"/>
                  </a:lnTo>
                  <a:lnTo>
                    <a:pt x="34" y="22"/>
                  </a:lnTo>
                  <a:lnTo>
                    <a:pt x="36" y="27"/>
                  </a:lnTo>
                  <a:lnTo>
                    <a:pt x="33" y="29"/>
                  </a:lnTo>
                  <a:lnTo>
                    <a:pt x="32" y="31"/>
                  </a:lnTo>
                  <a:lnTo>
                    <a:pt x="32" y="33"/>
                  </a:lnTo>
                  <a:lnTo>
                    <a:pt x="30" y="35"/>
                  </a:lnTo>
                  <a:lnTo>
                    <a:pt x="30" y="36"/>
                  </a:lnTo>
                  <a:lnTo>
                    <a:pt x="29" y="37"/>
                  </a:lnTo>
                  <a:lnTo>
                    <a:pt x="28" y="37"/>
                  </a:lnTo>
                  <a:lnTo>
                    <a:pt x="26" y="36"/>
                  </a:lnTo>
                  <a:lnTo>
                    <a:pt x="24" y="36"/>
                  </a:lnTo>
                  <a:lnTo>
                    <a:pt x="21" y="34"/>
                  </a:lnTo>
                  <a:lnTo>
                    <a:pt x="19" y="33"/>
                  </a:lnTo>
                  <a:lnTo>
                    <a:pt x="16" y="30"/>
                  </a:lnTo>
                  <a:lnTo>
                    <a:pt x="19" y="29"/>
                  </a:lnTo>
                  <a:lnTo>
                    <a:pt x="21" y="26"/>
                  </a:lnTo>
                  <a:lnTo>
                    <a:pt x="17" y="26"/>
                  </a:lnTo>
                  <a:lnTo>
                    <a:pt x="15" y="25"/>
                  </a:lnTo>
                  <a:lnTo>
                    <a:pt x="14" y="24"/>
                  </a:lnTo>
                  <a:lnTo>
                    <a:pt x="12" y="20"/>
                  </a:lnTo>
                  <a:lnTo>
                    <a:pt x="13" y="19"/>
                  </a:lnTo>
                  <a:lnTo>
                    <a:pt x="13" y="17"/>
                  </a:lnTo>
                  <a:lnTo>
                    <a:pt x="12" y="17"/>
                  </a:lnTo>
                  <a:lnTo>
                    <a:pt x="11" y="18"/>
                  </a:lnTo>
                  <a:lnTo>
                    <a:pt x="9" y="20"/>
                  </a:lnTo>
                  <a:lnTo>
                    <a:pt x="8" y="24"/>
                  </a:lnTo>
                  <a:lnTo>
                    <a:pt x="7" y="27"/>
                  </a:lnTo>
                  <a:lnTo>
                    <a:pt x="6" y="27"/>
                  </a:lnTo>
                  <a:lnTo>
                    <a:pt x="4" y="26"/>
                  </a:lnTo>
                  <a:lnTo>
                    <a:pt x="1" y="25"/>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3" name="Freeform 750"/>
            <p:cNvSpPr>
              <a:spLocks/>
            </p:cNvSpPr>
            <p:nvPr/>
          </p:nvSpPr>
          <p:spPr bwMode="gray">
            <a:xfrm>
              <a:off x="3781425" y="5489576"/>
              <a:ext cx="9525" cy="17463"/>
            </a:xfrm>
            <a:custGeom>
              <a:avLst/>
              <a:gdLst/>
              <a:ahLst/>
              <a:cxnLst>
                <a:cxn ang="0">
                  <a:pos x="9" y="50"/>
                </a:cxn>
                <a:cxn ang="0">
                  <a:pos x="5" y="46"/>
                </a:cxn>
                <a:cxn ang="0">
                  <a:pos x="2" y="42"/>
                </a:cxn>
                <a:cxn ang="0">
                  <a:pos x="0" y="37"/>
                </a:cxn>
                <a:cxn ang="0">
                  <a:pos x="0" y="31"/>
                </a:cxn>
                <a:cxn ang="0">
                  <a:pos x="0" y="27"/>
                </a:cxn>
                <a:cxn ang="0">
                  <a:pos x="1" y="25"/>
                </a:cxn>
                <a:cxn ang="0">
                  <a:pos x="4" y="23"/>
                </a:cxn>
                <a:cxn ang="0">
                  <a:pos x="9" y="23"/>
                </a:cxn>
                <a:cxn ang="0">
                  <a:pos x="12" y="25"/>
                </a:cxn>
                <a:cxn ang="0">
                  <a:pos x="14" y="25"/>
                </a:cxn>
                <a:cxn ang="0">
                  <a:pos x="14" y="23"/>
                </a:cxn>
                <a:cxn ang="0">
                  <a:pos x="13" y="21"/>
                </a:cxn>
                <a:cxn ang="0">
                  <a:pos x="12" y="19"/>
                </a:cxn>
                <a:cxn ang="0">
                  <a:pos x="10" y="18"/>
                </a:cxn>
                <a:cxn ang="0">
                  <a:pos x="9" y="17"/>
                </a:cxn>
                <a:cxn ang="0">
                  <a:pos x="9" y="13"/>
                </a:cxn>
                <a:cxn ang="0">
                  <a:pos x="13" y="9"/>
                </a:cxn>
                <a:cxn ang="0">
                  <a:pos x="16" y="3"/>
                </a:cxn>
                <a:cxn ang="0">
                  <a:pos x="18" y="1"/>
                </a:cxn>
                <a:cxn ang="0">
                  <a:pos x="20" y="0"/>
                </a:cxn>
                <a:cxn ang="0">
                  <a:pos x="21" y="0"/>
                </a:cxn>
                <a:cxn ang="0">
                  <a:pos x="21" y="3"/>
                </a:cxn>
                <a:cxn ang="0">
                  <a:pos x="21" y="11"/>
                </a:cxn>
                <a:cxn ang="0">
                  <a:pos x="22" y="19"/>
                </a:cxn>
                <a:cxn ang="0">
                  <a:pos x="23" y="25"/>
                </a:cxn>
                <a:cxn ang="0">
                  <a:pos x="24" y="30"/>
                </a:cxn>
                <a:cxn ang="0">
                  <a:pos x="26" y="33"/>
                </a:cxn>
                <a:cxn ang="0">
                  <a:pos x="28" y="36"/>
                </a:cxn>
                <a:cxn ang="0">
                  <a:pos x="28" y="38"/>
                </a:cxn>
                <a:cxn ang="0">
                  <a:pos x="25" y="41"/>
                </a:cxn>
                <a:cxn ang="0">
                  <a:pos x="22" y="39"/>
                </a:cxn>
                <a:cxn ang="0">
                  <a:pos x="20" y="37"/>
                </a:cxn>
                <a:cxn ang="0">
                  <a:pos x="16" y="35"/>
                </a:cxn>
                <a:cxn ang="0">
                  <a:pos x="14" y="33"/>
                </a:cxn>
                <a:cxn ang="0">
                  <a:pos x="13" y="33"/>
                </a:cxn>
                <a:cxn ang="0">
                  <a:pos x="12" y="33"/>
                </a:cxn>
                <a:cxn ang="0">
                  <a:pos x="12" y="34"/>
                </a:cxn>
                <a:cxn ang="0">
                  <a:pos x="12" y="35"/>
                </a:cxn>
                <a:cxn ang="0">
                  <a:pos x="14" y="37"/>
                </a:cxn>
                <a:cxn ang="0">
                  <a:pos x="15" y="39"/>
                </a:cxn>
                <a:cxn ang="0">
                  <a:pos x="16" y="43"/>
                </a:cxn>
                <a:cxn ang="0">
                  <a:pos x="17" y="47"/>
                </a:cxn>
                <a:cxn ang="0">
                  <a:pos x="18" y="51"/>
                </a:cxn>
                <a:cxn ang="0">
                  <a:pos x="18" y="54"/>
                </a:cxn>
                <a:cxn ang="0">
                  <a:pos x="17" y="55"/>
                </a:cxn>
                <a:cxn ang="0">
                  <a:pos x="14" y="54"/>
                </a:cxn>
                <a:cxn ang="0">
                  <a:pos x="12" y="52"/>
                </a:cxn>
                <a:cxn ang="0">
                  <a:pos x="9" y="50"/>
                </a:cxn>
              </a:cxnLst>
              <a:rect l="0" t="0" r="r" b="b"/>
              <a:pathLst>
                <a:path w="28" h="55">
                  <a:moveTo>
                    <a:pt x="9" y="50"/>
                  </a:moveTo>
                  <a:lnTo>
                    <a:pt x="5" y="46"/>
                  </a:lnTo>
                  <a:lnTo>
                    <a:pt x="2" y="42"/>
                  </a:lnTo>
                  <a:lnTo>
                    <a:pt x="0" y="37"/>
                  </a:lnTo>
                  <a:lnTo>
                    <a:pt x="0" y="31"/>
                  </a:lnTo>
                  <a:lnTo>
                    <a:pt x="0" y="27"/>
                  </a:lnTo>
                  <a:lnTo>
                    <a:pt x="1" y="25"/>
                  </a:lnTo>
                  <a:lnTo>
                    <a:pt x="4" y="23"/>
                  </a:lnTo>
                  <a:lnTo>
                    <a:pt x="9" y="23"/>
                  </a:lnTo>
                  <a:lnTo>
                    <a:pt x="12" y="25"/>
                  </a:lnTo>
                  <a:lnTo>
                    <a:pt x="14" y="25"/>
                  </a:lnTo>
                  <a:lnTo>
                    <a:pt x="14" y="23"/>
                  </a:lnTo>
                  <a:lnTo>
                    <a:pt x="13" y="21"/>
                  </a:lnTo>
                  <a:lnTo>
                    <a:pt x="12" y="19"/>
                  </a:lnTo>
                  <a:lnTo>
                    <a:pt x="10" y="18"/>
                  </a:lnTo>
                  <a:lnTo>
                    <a:pt x="9" y="17"/>
                  </a:lnTo>
                  <a:lnTo>
                    <a:pt x="9" y="13"/>
                  </a:lnTo>
                  <a:lnTo>
                    <a:pt x="13" y="9"/>
                  </a:lnTo>
                  <a:lnTo>
                    <a:pt x="16" y="3"/>
                  </a:lnTo>
                  <a:lnTo>
                    <a:pt x="18" y="1"/>
                  </a:lnTo>
                  <a:lnTo>
                    <a:pt x="20" y="0"/>
                  </a:lnTo>
                  <a:lnTo>
                    <a:pt x="21" y="0"/>
                  </a:lnTo>
                  <a:lnTo>
                    <a:pt x="21" y="3"/>
                  </a:lnTo>
                  <a:lnTo>
                    <a:pt x="21" y="11"/>
                  </a:lnTo>
                  <a:lnTo>
                    <a:pt x="22" y="19"/>
                  </a:lnTo>
                  <a:lnTo>
                    <a:pt x="23" y="25"/>
                  </a:lnTo>
                  <a:lnTo>
                    <a:pt x="24" y="30"/>
                  </a:lnTo>
                  <a:lnTo>
                    <a:pt x="26" y="33"/>
                  </a:lnTo>
                  <a:lnTo>
                    <a:pt x="28" y="36"/>
                  </a:lnTo>
                  <a:lnTo>
                    <a:pt x="28" y="38"/>
                  </a:lnTo>
                  <a:lnTo>
                    <a:pt x="25" y="41"/>
                  </a:lnTo>
                  <a:lnTo>
                    <a:pt x="22" y="39"/>
                  </a:lnTo>
                  <a:lnTo>
                    <a:pt x="20" y="37"/>
                  </a:lnTo>
                  <a:lnTo>
                    <a:pt x="16" y="35"/>
                  </a:lnTo>
                  <a:lnTo>
                    <a:pt x="14" y="33"/>
                  </a:lnTo>
                  <a:lnTo>
                    <a:pt x="13" y="33"/>
                  </a:lnTo>
                  <a:lnTo>
                    <a:pt x="12" y="33"/>
                  </a:lnTo>
                  <a:lnTo>
                    <a:pt x="12" y="34"/>
                  </a:lnTo>
                  <a:lnTo>
                    <a:pt x="12" y="35"/>
                  </a:lnTo>
                  <a:lnTo>
                    <a:pt x="14" y="37"/>
                  </a:lnTo>
                  <a:lnTo>
                    <a:pt x="15" y="39"/>
                  </a:lnTo>
                  <a:lnTo>
                    <a:pt x="16" y="43"/>
                  </a:lnTo>
                  <a:lnTo>
                    <a:pt x="17" y="47"/>
                  </a:lnTo>
                  <a:lnTo>
                    <a:pt x="18" y="51"/>
                  </a:lnTo>
                  <a:lnTo>
                    <a:pt x="18" y="54"/>
                  </a:lnTo>
                  <a:lnTo>
                    <a:pt x="17" y="55"/>
                  </a:lnTo>
                  <a:lnTo>
                    <a:pt x="14" y="54"/>
                  </a:lnTo>
                  <a:lnTo>
                    <a:pt x="12" y="52"/>
                  </a:lnTo>
                  <a:lnTo>
                    <a:pt x="9" y="50"/>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4" name="Freeform 751"/>
            <p:cNvSpPr>
              <a:spLocks/>
            </p:cNvSpPr>
            <p:nvPr/>
          </p:nvSpPr>
          <p:spPr bwMode="gray">
            <a:xfrm>
              <a:off x="3781425" y="5489576"/>
              <a:ext cx="9525" cy="17463"/>
            </a:xfrm>
            <a:custGeom>
              <a:avLst/>
              <a:gdLst/>
              <a:ahLst/>
              <a:cxnLst>
                <a:cxn ang="0">
                  <a:pos x="9" y="50"/>
                </a:cxn>
                <a:cxn ang="0">
                  <a:pos x="5" y="46"/>
                </a:cxn>
                <a:cxn ang="0">
                  <a:pos x="2" y="42"/>
                </a:cxn>
                <a:cxn ang="0">
                  <a:pos x="0" y="37"/>
                </a:cxn>
                <a:cxn ang="0">
                  <a:pos x="0" y="31"/>
                </a:cxn>
                <a:cxn ang="0">
                  <a:pos x="0" y="27"/>
                </a:cxn>
                <a:cxn ang="0">
                  <a:pos x="1" y="25"/>
                </a:cxn>
                <a:cxn ang="0">
                  <a:pos x="4" y="23"/>
                </a:cxn>
                <a:cxn ang="0">
                  <a:pos x="9" y="23"/>
                </a:cxn>
                <a:cxn ang="0">
                  <a:pos x="12" y="25"/>
                </a:cxn>
                <a:cxn ang="0">
                  <a:pos x="14" y="25"/>
                </a:cxn>
                <a:cxn ang="0">
                  <a:pos x="14" y="23"/>
                </a:cxn>
                <a:cxn ang="0">
                  <a:pos x="13" y="21"/>
                </a:cxn>
                <a:cxn ang="0">
                  <a:pos x="12" y="19"/>
                </a:cxn>
                <a:cxn ang="0">
                  <a:pos x="10" y="18"/>
                </a:cxn>
                <a:cxn ang="0">
                  <a:pos x="9" y="17"/>
                </a:cxn>
                <a:cxn ang="0">
                  <a:pos x="9" y="13"/>
                </a:cxn>
                <a:cxn ang="0">
                  <a:pos x="13" y="9"/>
                </a:cxn>
                <a:cxn ang="0">
                  <a:pos x="16" y="3"/>
                </a:cxn>
                <a:cxn ang="0">
                  <a:pos x="18" y="1"/>
                </a:cxn>
                <a:cxn ang="0">
                  <a:pos x="20" y="0"/>
                </a:cxn>
                <a:cxn ang="0">
                  <a:pos x="21" y="0"/>
                </a:cxn>
                <a:cxn ang="0">
                  <a:pos x="21" y="3"/>
                </a:cxn>
                <a:cxn ang="0">
                  <a:pos x="21" y="11"/>
                </a:cxn>
                <a:cxn ang="0">
                  <a:pos x="22" y="19"/>
                </a:cxn>
                <a:cxn ang="0">
                  <a:pos x="23" y="25"/>
                </a:cxn>
                <a:cxn ang="0">
                  <a:pos x="24" y="30"/>
                </a:cxn>
                <a:cxn ang="0">
                  <a:pos x="26" y="33"/>
                </a:cxn>
                <a:cxn ang="0">
                  <a:pos x="28" y="36"/>
                </a:cxn>
                <a:cxn ang="0">
                  <a:pos x="28" y="38"/>
                </a:cxn>
                <a:cxn ang="0">
                  <a:pos x="25" y="41"/>
                </a:cxn>
                <a:cxn ang="0">
                  <a:pos x="22" y="39"/>
                </a:cxn>
                <a:cxn ang="0">
                  <a:pos x="20" y="37"/>
                </a:cxn>
                <a:cxn ang="0">
                  <a:pos x="16" y="35"/>
                </a:cxn>
                <a:cxn ang="0">
                  <a:pos x="14" y="33"/>
                </a:cxn>
                <a:cxn ang="0">
                  <a:pos x="13" y="33"/>
                </a:cxn>
                <a:cxn ang="0">
                  <a:pos x="12" y="33"/>
                </a:cxn>
                <a:cxn ang="0">
                  <a:pos x="12" y="34"/>
                </a:cxn>
                <a:cxn ang="0">
                  <a:pos x="12" y="35"/>
                </a:cxn>
                <a:cxn ang="0">
                  <a:pos x="14" y="37"/>
                </a:cxn>
                <a:cxn ang="0">
                  <a:pos x="15" y="39"/>
                </a:cxn>
                <a:cxn ang="0">
                  <a:pos x="16" y="43"/>
                </a:cxn>
                <a:cxn ang="0">
                  <a:pos x="17" y="47"/>
                </a:cxn>
                <a:cxn ang="0">
                  <a:pos x="18" y="51"/>
                </a:cxn>
                <a:cxn ang="0">
                  <a:pos x="18" y="54"/>
                </a:cxn>
                <a:cxn ang="0">
                  <a:pos x="17" y="55"/>
                </a:cxn>
                <a:cxn ang="0">
                  <a:pos x="14" y="54"/>
                </a:cxn>
                <a:cxn ang="0">
                  <a:pos x="12" y="52"/>
                </a:cxn>
                <a:cxn ang="0">
                  <a:pos x="9" y="50"/>
                </a:cxn>
              </a:cxnLst>
              <a:rect l="0" t="0" r="r" b="b"/>
              <a:pathLst>
                <a:path w="28" h="55">
                  <a:moveTo>
                    <a:pt x="9" y="50"/>
                  </a:moveTo>
                  <a:lnTo>
                    <a:pt x="5" y="46"/>
                  </a:lnTo>
                  <a:lnTo>
                    <a:pt x="2" y="42"/>
                  </a:lnTo>
                  <a:lnTo>
                    <a:pt x="0" y="37"/>
                  </a:lnTo>
                  <a:lnTo>
                    <a:pt x="0" y="31"/>
                  </a:lnTo>
                  <a:lnTo>
                    <a:pt x="0" y="27"/>
                  </a:lnTo>
                  <a:lnTo>
                    <a:pt x="1" y="25"/>
                  </a:lnTo>
                  <a:lnTo>
                    <a:pt x="4" y="23"/>
                  </a:lnTo>
                  <a:lnTo>
                    <a:pt x="9" y="23"/>
                  </a:lnTo>
                  <a:lnTo>
                    <a:pt x="12" y="25"/>
                  </a:lnTo>
                  <a:lnTo>
                    <a:pt x="14" y="25"/>
                  </a:lnTo>
                  <a:lnTo>
                    <a:pt x="14" y="23"/>
                  </a:lnTo>
                  <a:lnTo>
                    <a:pt x="13" y="21"/>
                  </a:lnTo>
                  <a:lnTo>
                    <a:pt x="12" y="19"/>
                  </a:lnTo>
                  <a:lnTo>
                    <a:pt x="10" y="18"/>
                  </a:lnTo>
                  <a:lnTo>
                    <a:pt x="9" y="17"/>
                  </a:lnTo>
                  <a:lnTo>
                    <a:pt x="9" y="13"/>
                  </a:lnTo>
                  <a:lnTo>
                    <a:pt x="13" y="9"/>
                  </a:lnTo>
                  <a:lnTo>
                    <a:pt x="16" y="3"/>
                  </a:lnTo>
                  <a:lnTo>
                    <a:pt x="18" y="1"/>
                  </a:lnTo>
                  <a:lnTo>
                    <a:pt x="20" y="0"/>
                  </a:lnTo>
                  <a:lnTo>
                    <a:pt x="21" y="0"/>
                  </a:lnTo>
                  <a:lnTo>
                    <a:pt x="21" y="3"/>
                  </a:lnTo>
                  <a:lnTo>
                    <a:pt x="21" y="11"/>
                  </a:lnTo>
                  <a:lnTo>
                    <a:pt x="22" y="19"/>
                  </a:lnTo>
                  <a:lnTo>
                    <a:pt x="23" y="25"/>
                  </a:lnTo>
                  <a:lnTo>
                    <a:pt x="24" y="30"/>
                  </a:lnTo>
                  <a:lnTo>
                    <a:pt x="26" y="33"/>
                  </a:lnTo>
                  <a:lnTo>
                    <a:pt x="28" y="36"/>
                  </a:lnTo>
                  <a:lnTo>
                    <a:pt x="28" y="38"/>
                  </a:lnTo>
                  <a:lnTo>
                    <a:pt x="25" y="41"/>
                  </a:lnTo>
                  <a:lnTo>
                    <a:pt x="22" y="39"/>
                  </a:lnTo>
                  <a:lnTo>
                    <a:pt x="20" y="37"/>
                  </a:lnTo>
                  <a:lnTo>
                    <a:pt x="16" y="35"/>
                  </a:lnTo>
                  <a:lnTo>
                    <a:pt x="14" y="33"/>
                  </a:lnTo>
                  <a:lnTo>
                    <a:pt x="13" y="33"/>
                  </a:lnTo>
                  <a:lnTo>
                    <a:pt x="12" y="33"/>
                  </a:lnTo>
                  <a:lnTo>
                    <a:pt x="12" y="34"/>
                  </a:lnTo>
                  <a:lnTo>
                    <a:pt x="12" y="35"/>
                  </a:lnTo>
                  <a:lnTo>
                    <a:pt x="14" y="37"/>
                  </a:lnTo>
                  <a:lnTo>
                    <a:pt x="15" y="39"/>
                  </a:lnTo>
                  <a:lnTo>
                    <a:pt x="16" y="43"/>
                  </a:lnTo>
                  <a:lnTo>
                    <a:pt x="17" y="47"/>
                  </a:lnTo>
                  <a:lnTo>
                    <a:pt x="18" y="51"/>
                  </a:lnTo>
                  <a:lnTo>
                    <a:pt x="18" y="54"/>
                  </a:lnTo>
                  <a:lnTo>
                    <a:pt x="17" y="55"/>
                  </a:lnTo>
                  <a:lnTo>
                    <a:pt x="14" y="54"/>
                  </a:lnTo>
                  <a:lnTo>
                    <a:pt x="12" y="52"/>
                  </a:lnTo>
                  <a:lnTo>
                    <a:pt x="9" y="50"/>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5" name="Freeform 752"/>
            <p:cNvSpPr>
              <a:spLocks/>
            </p:cNvSpPr>
            <p:nvPr/>
          </p:nvSpPr>
          <p:spPr bwMode="gray">
            <a:xfrm>
              <a:off x="3822700" y="5526088"/>
              <a:ext cx="20638" cy="11113"/>
            </a:xfrm>
            <a:custGeom>
              <a:avLst/>
              <a:gdLst/>
              <a:ahLst/>
              <a:cxnLst>
                <a:cxn ang="0">
                  <a:pos x="12" y="29"/>
                </a:cxn>
                <a:cxn ang="0">
                  <a:pos x="9" y="25"/>
                </a:cxn>
                <a:cxn ang="0">
                  <a:pos x="8" y="20"/>
                </a:cxn>
                <a:cxn ang="0">
                  <a:pos x="8" y="16"/>
                </a:cxn>
                <a:cxn ang="0">
                  <a:pos x="8" y="10"/>
                </a:cxn>
                <a:cxn ang="0">
                  <a:pos x="5" y="8"/>
                </a:cxn>
                <a:cxn ang="0">
                  <a:pos x="0" y="5"/>
                </a:cxn>
                <a:cxn ang="0">
                  <a:pos x="0" y="2"/>
                </a:cxn>
                <a:cxn ang="0">
                  <a:pos x="2" y="1"/>
                </a:cxn>
                <a:cxn ang="0">
                  <a:pos x="5" y="1"/>
                </a:cxn>
                <a:cxn ang="0">
                  <a:pos x="9" y="1"/>
                </a:cxn>
                <a:cxn ang="0">
                  <a:pos x="17" y="0"/>
                </a:cxn>
                <a:cxn ang="0">
                  <a:pos x="24" y="1"/>
                </a:cxn>
                <a:cxn ang="0">
                  <a:pos x="30" y="2"/>
                </a:cxn>
                <a:cxn ang="0">
                  <a:pos x="34" y="3"/>
                </a:cxn>
                <a:cxn ang="0">
                  <a:pos x="40" y="2"/>
                </a:cxn>
                <a:cxn ang="0">
                  <a:pos x="45" y="2"/>
                </a:cxn>
                <a:cxn ang="0">
                  <a:pos x="50" y="2"/>
                </a:cxn>
                <a:cxn ang="0">
                  <a:pos x="56" y="4"/>
                </a:cxn>
                <a:cxn ang="0">
                  <a:pos x="59" y="5"/>
                </a:cxn>
                <a:cxn ang="0">
                  <a:pos x="61" y="8"/>
                </a:cxn>
                <a:cxn ang="0">
                  <a:pos x="63" y="11"/>
                </a:cxn>
                <a:cxn ang="0">
                  <a:pos x="64" y="15"/>
                </a:cxn>
                <a:cxn ang="0">
                  <a:pos x="65" y="19"/>
                </a:cxn>
                <a:cxn ang="0">
                  <a:pos x="64" y="24"/>
                </a:cxn>
                <a:cxn ang="0">
                  <a:pos x="62" y="28"/>
                </a:cxn>
                <a:cxn ang="0">
                  <a:pos x="58" y="33"/>
                </a:cxn>
                <a:cxn ang="0">
                  <a:pos x="54" y="35"/>
                </a:cxn>
                <a:cxn ang="0">
                  <a:pos x="50" y="36"/>
                </a:cxn>
                <a:cxn ang="0">
                  <a:pos x="48" y="36"/>
                </a:cxn>
                <a:cxn ang="0">
                  <a:pos x="47" y="35"/>
                </a:cxn>
                <a:cxn ang="0">
                  <a:pos x="46" y="33"/>
                </a:cxn>
                <a:cxn ang="0">
                  <a:pos x="46" y="29"/>
                </a:cxn>
                <a:cxn ang="0">
                  <a:pos x="43" y="25"/>
                </a:cxn>
                <a:cxn ang="0">
                  <a:pos x="41" y="24"/>
                </a:cxn>
                <a:cxn ang="0">
                  <a:pos x="39" y="25"/>
                </a:cxn>
                <a:cxn ang="0">
                  <a:pos x="35" y="29"/>
                </a:cxn>
                <a:cxn ang="0">
                  <a:pos x="35" y="32"/>
                </a:cxn>
                <a:cxn ang="0">
                  <a:pos x="34" y="33"/>
                </a:cxn>
                <a:cxn ang="0">
                  <a:pos x="32" y="33"/>
                </a:cxn>
                <a:cxn ang="0">
                  <a:pos x="29" y="32"/>
                </a:cxn>
                <a:cxn ang="0">
                  <a:pos x="26" y="32"/>
                </a:cxn>
                <a:cxn ang="0">
                  <a:pos x="24" y="32"/>
                </a:cxn>
                <a:cxn ang="0">
                  <a:pos x="23" y="32"/>
                </a:cxn>
                <a:cxn ang="0">
                  <a:pos x="24" y="29"/>
                </a:cxn>
                <a:cxn ang="0">
                  <a:pos x="25" y="27"/>
                </a:cxn>
                <a:cxn ang="0">
                  <a:pos x="24" y="26"/>
                </a:cxn>
                <a:cxn ang="0">
                  <a:pos x="23" y="27"/>
                </a:cxn>
                <a:cxn ang="0">
                  <a:pos x="21" y="27"/>
                </a:cxn>
                <a:cxn ang="0">
                  <a:pos x="18" y="28"/>
                </a:cxn>
                <a:cxn ang="0">
                  <a:pos x="16" y="29"/>
                </a:cxn>
                <a:cxn ang="0">
                  <a:pos x="14" y="29"/>
                </a:cxn>
                <a:cxn ang="0">
                  <a:pos x="12" y="29"/>
                </a:cxn>
              </a:cxnLst>
              <a:rect l="0" t="0" r="r" b="b"/>
              <a:pathLst>
                <a:path w="65" h="36">
                  <a:moveTo>
                    <a:pt x="12" y="29"/>
                  </a:moveTo>
                  <a:lnTo>
                    <a:pt x="9" y="25"/>
                  </a:lnTo>
                  <a:lnTo>
                    <a:pt x="8" y="20"/>
                  </a:lnTo>
                  <a:lnTo>
                    <a:pt x="8" y="16"/>
                  </a:lnTo>
                  <a:lnTo>
                    <a:pt x="8" y="10"/>
                  </a:lnTo>
                  <a:lnTo>
                    <a:pt x="5" y="8"/>
                  </a:lnTo>
                  <a:lnTo>
                    <a:pt x="0" y="5"/>
                  </a:lnTo>
                  <a:lnTo>
                    <a:pt x="0" y="2"/>
                  </a:lnTo>
                  <a:lnTo>
                    <a:pt x="2" y="1"/>
                  </a:lnTo>
                  <a:lnTo>
                    <a:pt x="5" y="1"/>
                  </a:lnTo>
                  <a:lnTo>
                    <a:pt x="9" y="1"/>
                  </a:lnTo>
                  <a:lnTo>
                    <a:pt x="17" y="0"/>
                  </a:lnTo>
                  <a:lnTo>
                    <a:pt x="24" y="1"/>
                  </a:lnTo>
                  <a:lnTo>
                    <a:pt x="30" y="2"/>
                  </a:lnTo>
                  <a:lnTo>
                    <a:pt x="34" y="3"/>
                  </a:lnTo>
                  <a:lnTo>
                    <a:pt x="40" y="2"/>
                  </a:lnTo>
                  <a:lnTo>
                    <a:pt x="45" y="2"/>
                  </a:lnTo>
                  <a:lnTo>
                    <a:pt x="50" y="2"/>
                  </a:lnTo>
                  <a:lnTo>
                    <a:pt x="56" y="4"/>
                  </a:lnTo>
                  <a:lnTo>
                    <a:pt x="59" y="5"/>
                  </a:lnTo>
                  <a:lnTo>
                    <a:pt x="61" y="8"/>
                  </a:lnTo>
                  <a:lnTo>
                    <a:pt x="63" y="11"/>
                  </a:lnTo>
                  <a:lnTo>
                    <a:pt x="64" y="15"/>
                  </a:lnTo>
                  <a:lnTo>
                    <a:pt x="65" y="19"/>
                  </a:lnTo>
                  <a:lnTo>
                    <a:pt x="64" y="24"/>
                  </a:lnTo>
                  <a:lnTo>
                    <a:pt x="62" y="28"/>
                  </a:lnTo>
                  <a:lnTo>
                    <a:pt x="58" y="33"/>
                  </a:lnTo>
                  <a:lnTo>
                    <a:pt x="54" y="35"/>
                  </a:lnTo>
                  <a:lnTo>
                    <a:pt x="50" y="36"/>
                  </a:lnTo>
                  <a:lnTo>
                    <a:pt x="48" y="36"/>
                  </a:lnTo>
                  <a:lnTo>
                    <a:pt x="47" y="35"/>
                  </a:lnTo>
                  <a:lnTo>
                    <a:pt x="46" y="33"/>
                  </a:lnTo>
                  <a:lnTo>
                    <a:pt x="46" y="29"/>
                  </a:lnTo>
                  <a:lnTo>
                    <a:pt x="43" y="25"/>
                  </a:lnTo>
                  <a:lnTo>
                    <a:pt x="41" y="24"/>
                  </a:lnTo>
                  <a:lnTo>
                    <a:pt x="39" y="25"/>
                  </a:lnTo>
                  <a:lnTo>
                    <a:pt x="35" y="29"/>
                  </a:lnTo>
                  <a:lnTo>
                    <a:pt x="35" y="32"/>
                  </a:lnTo>
                  <a:lnTo>
                    <a:pt x="34" y="33"/>
                  </a:lnTo>
                  <a:lnTo>
                    <a:pt x="32" y="33"/>
                  </a:lnTo>
                  <a:lnTo>
                    <a:pt x="29" y="32"/>
                  </a:lnTo>
                  <a:lnTo>
                    <a:pt x="26" y="32"/>
                  </a:lnTo>
                  <a:lnTo>
                    <a:pt x="24" y="32"/>
                  </a:lnTo>
                  <a:lnTo>
                    <a:pt x="23" y="32"/>
                  </a:lnTo>
                  <a:lnTo>
                    <a:pt x="24" y="29"/>
                  </a:lnTo>
                  <a:lnTo>
                    <a:pt x="25" y="27"/>
                  </a:lnTo>
                  <a:lnTo>
                    <a:pt x="24" y="26"/>
                  </a:lnTo>
                  <a:lnTo>
                    <a:pt x="23" y="27"/>
                  </a:lnTo>
                  <a:lnTo>
                    <a:pt x="21" y="27"/>
                  </a:lnTo>
                  <a:lnTo>
                    <a:pt x="18" y="28"/>
                  </a:lnTo>
                  <a:lnTo>
                    <a:pt x="16" y="29"/>
                  </a:lnTo>
                  <a:lnTo>
                    <a:pt x="14" y="29"/>
                  </a:lnTo>
                  <a:lnTo>
                    <a:pt x="12" y="29"/>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6" name="Freeform 753"/>
            <p:cNvSpPr>
              <a:spLocks/>
            </p:cNvSpPr>
            <p:nvPr/>
          </p:nvSpPr>
          <p:spPr bwMode="gray">
            <a:xfrm>
              <a:off x="3822700" y="5526088"/>
              <a:ext cx="20638" cy="11113"/>
            </a:xfrm>
            <a:custGeom>
              <a:avLst/>
              <a:gdLst/>
              <a:ahLst/>
              <a:cxnLst>
                <a:cxn ang="0">
                  <a:pos x="12" y="29"/>
                </a:cxn>
                <a:cxn ang="0">
                  <a:pos x="9" y="25"/>
                </a:cxn>
                <a:cxn ang="0">
                  <a:pos x="8" y="20"/>
                </a:cxn>
                <a:cxn ang="0">
                  <a:pos x="8" y="16"/>
                </a:cxn>
                <a:cxn ang="0">
                  <a:pos x="8" y="10"/>
                </a:cxn>
                <a:cxn ang="0">
                  <a:pos x="5" y="8"/>
                </a:cxn>
                <a:cxn ang="0">
                  <a:pos x="0" y="5"/>
                </a:cxn>
                <a:cxn ang="0">
                  <a:pos x="0" y="2"/>
                </a:cxn>
                <a:cxn ang="0">
                  <a:pos x="2" y="1"/>
                </a:cxn>
                <a:cxn ang="0">
                  <a:pos x="5" y="1"/>
                </a:cxn>
                <a:cxn ang="0">
                  <a:pos x="9" y="1"/>
                </a:cxn>
                <a:cxn ang="0">
                  <a:pos x="17" y="0"/>
                </a:cxn>
                <a:cxn ang="0">
                  <a:pos x="24" y="1"/>
                </a:cxn>
                <a:cxn ang="0">
                  <a:pos x="30" y="2"/>
                </a:cxn>
                <a:cxn ang="0">
                  <a:pos x="34" y="3"/>
                </a:cxn>
                <a:cxn ang="0">
                  <a:pos x="40" y="2"/>
                </a:cxn>
                <a:cxn ang="0">
                  <a:pos x="45" y="2"/>
                </a:cxn>
                <a:cxn ang="0">
                  <a:pos x="50" y="2"/>
                </a:cxn>
                <a:cxn ang="0">
                  <a:pos x="56" y="4"/>
                </a:cxn>
                <a:cxn ang="0">
                  <a:pos x="59" y="5"/>
                </a:cxn>
                <a:cxn ang="0">
                  <a:pos x="61" y="8"/>
                </a:cxn>
                <a:cxn ang="0">
                  <a:pos x="63" y="11"/>
                </a:cxn>
                <a:cxn ang="0">
                  <a:pos x="64" y="15"/>
                </a:cxn>
                <a:cxn ang="0">
                  <a:pos x="65" y="19"/>
                </a:cxn>
                <a:cxn ang="0">
                  <a:pos x="64" y="24"/>
                </a:cxn>
                <a:cxn ang="0">
                  <a:pos x="62" y="28"/>
                </a:cxn>
                <a:cxn ang="0">
                  <a:pos x="58" y="33"/>
                </a:cxn>
                <a:cxn ang="0">
                  <a:pos x="54" y="35"/>
                </a:cxn>
                <a:cxn ang="0">
                  <a:pos x="50" y="36"/>
                </a:cxn>
                <a:cxn ang="0">
                  <a:pos x="48" y="36"/>
                </a:cxn>
                <a:cxn ang="0">
                  <a:pos x="47" y="35"/>
                </a:cxn>
                <a:cxn ang="0">
                  <a:pos x="46" y="33"/>
                </a:cxn>
                <a:cxn ang="0">
                  <a:pos x="46" y="29"/>
                </a:cxn>
                <a:cxn ang="0">
                  <a:pos x="43" y="25"/>
                </a:cxn>
                <a:cxn ang="0">
                  <a:pos x="41" y="24"/>
                </a:cxn>
                <a:cxn ang="0">
                  <a:pos x="39" y="25"/>
                </a:cxn>
                <a:cxn ang="0">
                  <a:pos x="35" y="29"/>
                </a:cxn>
                <a:cxn ang="0">
                  <a:pos x="35" y="32"/>
                </a:cxn>
                <a:cxn ang="0">
                  <a:pos x="34" y="33"/>
                </a:cxn>
                <a:cxn ang="0">
                  <a:pos x="32" y="33"/>
                </a:cxn>
                <a:cxn ang="0">
                  <a:pos x="29" y="32"/>
                </a:cxn>
                <a:cxn ang="0">
                  <a:pos x="26" y="32"/>
                </a:cxn>
                <a:cxn ang="0">
                  <a:pos x="24" y="32"/>
                </a:cxn>
                <a:cxn ang="0">
                  <a:pos x="23" y="32"/>
                </a:cxn>
                <a:cxn ang="0">
                  <a:pos x="24" y="29"/>
                </a:cxn>
                <a:cxn ang="0">
                  <a:pos x="25" y="27"/>
                </a:cxn>
                <a:cxn ang="0">
                  <a:pos x="24" y="26"/>
                </a:cxn>
                <a:cxn ang="0">
                  <a:pos x="23" y="27"/>
                </a:cxn>
                <a:cxn ang="0">
                  <a:pos x="21" y="27"/>
                </a:cxn>
                <a:cxn ang="0">
                  <a:pos x="18" y="28"/>
                </a:cxn>
                <a:cxn ang="0">
                  <a:pos x="16" y="29"/>
                </a:cxn>
                <a:cxn ang="0">
                  <a:pos x="14" y="29"/>
                </a:cxn>
                <a:cxn ang="0">
                  <a:pos x="12" y="29"/>
                </a:cxn>
              </a:cxnLst>
              <a:rect l="0" t="0" r="r" b="b"/>
              <a:pathLst>
                <a:path w="65" h="36">
                  <a:moveTo>
                    <a:pt x="12" y="29"/>
                  </a:moveTo>
                  <a:lnTo>
                    <a:pt x="9" y="25"/>
                  </a:lnTo>
                  <a:lnTo>
                    <a:pt x="8" y="20"/>
                  </a:lnTo>
                  <a:lnTo>
                    <a:pt x="8" y="16"/>
                  </a:lnTo>
                  <a:lnTo>
                    <a:pt x="8" y="10"/>
                  </a:lnTo>
                  <a:lnTo>
                    <a:pt x="5" y="8"/>
                  </a:lnTo>
                  <a:lnTo>
                    <a:pt x="0" y="5"/>
                  </a:lnTo>
                  <a:lnTo>
                    <a:pt x="0" y="2"/>
                  </a:lnTo>
                  <a:lnTo>
                    <a:pt x="2" y="1"/>
                  </a:lnTo>
                  <a:lnTo>
                    <a:pt x="5" y="1"/>
                  </a:lnTo>
                  <a:lnTo>
                    <a:pt x="9" y="1"/>
                  </a:lnTo>
                  <a:lnTo>
                    <a:pt x="17" y="0"/>
                  </a:lnTo>
                  <a:lnTo>
                    <a:pt x="24" y="1"/>
                  </a:lnTo>
                  <a:lnTo>
                    <a:pt x="30" y="2"/>
                  </a:lnTo>
                  <a:lnTo>
                    <a:pt x="34" y="3"/>
                  </a:lnTo>
                  <a:lnTo>
                    <a:pt x="40" y="2"/>
                  </a:lnTo>
                  <a:lnTo>
                    <a:pt x="45" y="2"/>
                  </a:lnTo>
                  <a:lnTo>
                    <a:pt x="50" y="2"/>
                  </a:lnTo>
                  <a:lnTo>
                    <a:pt x="56" y="4"/>
                  </a:lnTo>
                  <a:lnTo>
                    <a:pt x="59" y="5"/>
                  </a:lnTo>
                  <a:lnTo>
                    <a:pt x="61" y="8"/>
                  </a:lnTo>
                  <a:lnTo>
                    <a:pt x="63" y="11"/>
                  </a:lnTo>
                  <a:lnTo>
                    <a:pt x="64" y="15"/>
                  </a:lnTo>
                  <a:lnTo>
                    <a:pt x="65" y="19"/>
                  </a:lnTo>
                  <a:lnTo>
                    <a:pt x="64" y="24"/>
                  </a:lnTo>
                  <a:lnTo>
                    <a:pt x="62" y="28"/>
                  </a:lnTo>
                  <a:lnTo>
                    <a:pt x="58" y="33"/>
                  </a:lnTo>
                  <a:lnTo>
                    <a:pt x="54" y="35"/>
                  </a:lnTo>
                  <a:lnTo>
                    <a:pt x="50" y="36"/>
                  </a:lnTo>
                  <a:lnTo>
                    <a:pt x="48" y="36"/>
                  </a:lnTo>
                  <a:lnTo>
                    <a:pt x="47" y="35"/>
                  </a:lnTo>
                  <a:lnTo>
                    <a:pt x="46" y="33"/>
                  </a:lnTo>
                  <a:lnTo>
                    <a:pt x="46" y="29"/>
                  </a:lnTo>
                  <a:lnTo>
                    <a:pt x="43" y="25"/>
                  </a:lnTo>
                  <a:lnTo>
                    <a:pt x="41" y="24"/>
                  </a:lnTo>
                  <a:lnTo>
                    <a:pt x="39" y="25"/>
                  </a:lnTo>
                  <a:lnTo>
                    <a:pt x="35" y="29"/>
                  </a:lnTo>
                  <a:lnTo>
                    <a:pt x="35" y="32"/>
                  </a:lnTo>
                  <a:lnTo>
                    <a:pt x="34" y="33"/>
                  </a:lnTo>
                  <a:lnTo>
                    <a:pt x="32" y="33"/>
                  </a:lnTo>
                  <a:lnTo>
                    <a:pt x="29" y="32"/>
                  </a:lnTo>
                  <a:lnTo>
                    <a:pt x="26" y="32"/>
                  </a:lnTo>
                  <a:lnTo>
                    <a:pt x="24" y="32"/>
                  </a:lnTo>
                  <a:lnTo>
                    <a:pt x="23" y="32"/>
                  </a:lnTo>
                  <a:lnTo>
                    <a:pt x="24" y="29"/>
                  </a:lnTo>
                  <a:lnTo>
                    <a:pt x="25" y="27"/>
                  </a:lnTo>
                  <a:lnTo>
                    <a:pt x="24" y="26"/>
                  </a:lnTo>
                  <a:lnTo>
                    <a:pt x="23" y="27"/>
                  </a:lnTo>
                  <a:lnTo>
                    <a:pt x="21" y="27"/>
                  </a:lnTo>
                  <a:lnTo>
                    <a:pt x="18" y="28"/>
                  </a:lnTo>
                  <a:lnTo>
                    <a:pt x="16" y="29"/>
                  </a:lnTo>
                  <a:lnTo>
                    <a:pt x="14" y="29"/>
                  </a:lnTo>
                  <a:lnTo>
                    <a:pt x="12" y="29"/>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7" name="Freeform 754"/>
            <p:cNvSpPr>
              <a:spLocks/>
            </p:cNvSpPr>
            <p:nvPr/>
          </p:nvSpPr>
          <p:spPr bwMode="gray">
            <a:xfrm>
              <a:off x="3779838" y="5526088"/>
              <a:ext cx="12700" cy="9525"/>
            </a:xfrm>
            <a:custGeom>
              <a:avLst/>
              <a:gdLst/>
              <a:ahLst/>
              <a:cxnLst>
                <a:cxn ang="0">
                  <a:pos x="4" y="4"/>
                </a:cxn>
                <a:cxn ang="0">
                  <a:pos x="8" y="3"/>
                </a:cxn>
                <a:cxn ang="0">
                  <a:pos x="12" y="4"/>
                </a:cxn>
                <a:cxn ang="0">
                  <a:pos x="16" y="6"/>
                </a:cxn>
                <a:cxn ang="0">
                  <a:pos x="19" y="6"/>
                </a:cxn>
                <a:cxn ang="0">
                  <a:pos x="27" y="1"/>
                </a:cxn>
                <a:cxn ang="0">
                  <a:pos x="36" y="1"/>
                </a:cxn>
                <a:cxn ang="0">
                  <a:pos x="36" y="2"/>
                </a:cxn>
                <a:cxn ang="0">
                  <a:pos x="32" y="3"/>
                </a:cxn>
                <a:cxn ang="0">
                  <a:pos x="28" y="4"/>
                </a:cxn>
                <a:cxn ang="0">
                  <a:pos x="27" y="7"/>
                </a:cxn>
                <a:cxn ang="0">
                  <a:pos x="21" y="9"/>
                </a:cxn>
                <a:cxn ang="0">
                  <a:pos x="17" y="11"/>
                </a:cxn>
                <a:cxn ang="0">
                  <a:pos x="22" y="11"/>
                </a:cxn>
                <a:cxn ang="0">
                  <a:pos x="27" y="11"/>
                </a:cxn>
                <a:cxn ang="0">
                  <a:pos x="32" y="12"/>
                </a:cxn>
                <a:cxn ang="0">
                  <a:pos x="37" y="12"/>
                </a:cxn>
                <a:cxn ang="0">
                  <a:pos x="37" y="15"/>
                </a:cxn>
                <a:cxn ang="0">
                  <a:pos x="38" y="19"/>
                </a:cxn>
                <a:cxn ang="0">
                  <a:pos x="36" y="20"/>
                </a:cxn>
                <a:cxn ang="0">
                  <a:pos x="31" y="18"/>
                </a:cxn>
                <a:cxn ang="0">
                  <a:pos x="30" y="19"/>
                </a:cxn>
                <a:cxn ang="0">
                  <a:pos x="32" y="23"/>
                </a:cxn>
                <a:cxn ang="0">
                  <a:pos x="32" y="24"/>
                </a:cxn>
                <a:cxn ang="0">
                  <a:pos x="29" y="27"/>
                </a:cxn>
                <a:cxn ang="0">
                  <a:pos x="27" y="25"/>
                </a:cxn>
                <a:cxn ang="0">
                  <a:pos x="25" y="26"/>
                </a:cxn>
                <a:cxn ang="0">
                  <a:pos x="23" y="28"/>
                </a:cxn>
                <a:cxn ang="0">
                  <a:pos x="22" y="25"/>
                </a:cxn>
                <a:cxn ang="0">
                  <a:pos x="24" y="20"/>
                </a:cxn>
                <a:cxn ang="0">
                  <a:pos x="23" y="17"/>
                </a:cxn>
                <a:cxn ang="0">
                  <a:pos x="20" y="17"/>
                </a:cxn>
                <a:cxn ang="0">
                  <a:pos x="16" y="19"/>
                </a:cxn>
                <a:cxn ang="0">
                  <a:pos x="15" y="19"/>
                </a:cxn>
                <a:cxn ang="0">
                  <a:pos x="15" y="15"/>
                </a:cxn>
                <a:cxn ang="0">
                  <a:pos x="13" y="15"/>
                </a:cxn>
                <a:cxn ang="0">
                  <a:pos x="9" y="16"/>
                </a:cxn>
                <a:cxn ang="0">
                  <a:pos x="5" y="16"/>
                </a:cxn>
                <a:cxn ang="0">
                  <a:pos x="3" y="15"/>
                </a:cxn>
                <a:cxn ang="0">
                  <a:pos x="1" y="10"/>
                </a:cxn>
                <a:cxn ang="0">
                  <a:pos x="0" y="8"/>
                </a:cxn>
                <a:cxn ang="0">
                  <a:pos x="0" y="7"/>
                </a:cxn>
              </a:cxnLst>
              <a:rect l="0" t="0" r="r" b="b"/>
              <a:pathLst>
                <a:path w="38" h="28">
                  <a:moveTo>
                    <a:pt x="0" y="6"/>
                  </a:moveTo>
                  <a:lnTo>
                    <a:pt x="4" y="4"/>
                  </a:lnTo>
                  <a:lnTo>
                    <a:pt x="7" y="3"/>
                  </a:lnTo>
                  <a:lnTo>
                    <a:pt x="8" y="3"/>
                  </a:lnTo>
                  <a:lnTo>
                    <a:pt x="9" y="6"/>
                  </a:lnTo>
                  <a:lnTo>
                    <a:pt x="12" y="4"/>
                  </a:lnTo>
                  <a:lnTo>
                    <a:pt x="14" y="4"/>
                  </a:lnTo>
                  <a:lnTo>
                    <a:pt x="16" y="6"/>
                  </a:lnTo>
                  <a:lnTo>
                    <a:pt x="17" y="6"/>
                  </a:lnTo>
                  <a:lnTo>
                    <a:pt x="19" y="6"/>
                  </a:lnTo>
                  <a:lnTo>
                    <a:pt x="20" y="4"/>
                  </a:lnTo>
                  <a:lnTo>
                    <a:pt x="27" y="1"/>
                  </a:lnTo>
                  <a:lnTo>
                    <a:pt x="35" y="0"/>
                  </a:lnTo>
                  <a:lnTo>
                    <a:pt x="36" y="1"/>
                  </a:lnTo>
                  <a:lnTo>
                    <a:pt x="36" y="1"/>
                  </a:lnTo>
                  <a:lnTo>
                    <a:pt x="36" y="2"/>
                  </a:lnTo>
                  <a:lnTo>
                    <a:pt x="35" y="2"/>
                  </a:lnTo>
                  <a:lnTo>
                    <a:pt x="32" y="3"/>
                  </a:lnTo>
                  <a:lnTo>
                    <a:pt x="30" y="3"/>
                  </a:lnTo>
                  <a:lnTo>
                    <a:pt x="28" y="4"/>
                  </a:lnTo>
                  <a:lnTo>
                    <a:pt x="27" y="6"/>
                  </a:lnTo>
                  <a:lnTo>
                    <a:pt x="27" y="7"/>
                  </a:lnTo>
                  <a:lnTo>
                    <a:pt x="27" y="9"/>
                  </a:lnTo>
                  <a:lnTo>
                    <a:pt x="21" y="9"/>
                  </a:lnTo>
                  <a:lnTo>
                    <a:pt x="15" y="9"/>
                  </a:lnTo>
                  <a:lnTo>
                    <a:pt x="17" y="11"/>
                  </a:lnTo>
                  <a:lnTo>
                    <a:pt x="20" y="11"/>
                  </a:lnTo>
                  <a:lnTo>
                    <a:pt x="22" y="11"/>
                  </a:lnTo>
                  <a:lnTo>
                    <a:pt x="24" y="11"/>
                  </a:lnTo>
                  <a:lnTo>
                    <a:pt x="27" y="11"/>
                  </a:lnTo>
                  <a:lnTo>
                    <a:pt x="30" y="12"/>
                  </a:lnTo>
                  <a:lnTo>
                    <a:pt x="32" y="12"/>
                  </a:lnTo>
                  <a:lnTo>
                    <a:pt x="36" y="12"/>
                  </a:lnTo>
                  <a:lnTo>
                    <a:pt x="37" y="12"/>
                  </a:lnTo>
                  <a:lnTo>
                    <a:pt x="38" y="14"/>
                  </a:lnTo>
                  <a:lnTo>
                    <a:pt x="37" y="15"/>
                  </a:lnTo>
                  <a:lnTo>
                    <a:pt x="37" y="17"/>
                  </a:lnTo>
                  <a:lnTo>
                    <a:pt x="38" y="19"/>
                  </a:lnTo>
                  <a:lnTo>
                    <a:pt x="37" y="20"/>
                  </a:lnTo>
                  <a:lnTo>
                    <a:pt x="36" y="20"/>
                  </a:lnTo>
                  <a:lnTo>
                    <a:pt x="33" y="19"/>
                  </a:lnTo>
                  <a:lnTo>
                    <a:pt x="31" y="18"/>
                  </a:lnTo>
                  <a:lnTo>
                    <a:pt x="30" y="19"/>
                  </a:lnTo>
                  <a:lnTo>
                    <a:pt x="30" y="19"/>
                  </a:lnTo>
                  <a:lnTo>
                    <a:pt x="31" y="22"/>
                  </a:lnTo>
                  <a:lnTo>
                    <a:pt x="32" y="23"/>
                  </a:lnTo>
                  <a:lnTo>
                    <a:pt x="33" y="24"/>
                  </a:lnTo>
                  <a:lnTo>
                    <a:pt x="32" y="24"/>
                  </a:lnTo>
                  <a:lnTo>
                    <a:pt x="31" y="25"/>
                  </a:lnTo>
                  <a:lnTo>
                    <a:pt x="29" y="27"/>
                  </a:lnTo>
                  <a:lnTo>
                    <a:pt x="27" y="26"/>
                  </a:lnTo>
                  <a:lnTo>
                    <a:pt x="27" y="25"/>
                  </a:lnTo>
                  <a:lnTo>
                    <a:pt x="25" y="25"/>
                  </a:lnTo>
                  <a:lnTo>
                    <a:pt x="25" y="26"/>
                  </a:lnTo>
                  <a:lnTo>
                    <a:pt x="25" y="27"/>
                  </a:lnTo>
                  <a:lnTo>
                    <a:pt x="23" y="28"/>
                  </a:lnTo>
                  <a:lnTo>
                    <a:pt x="22" y="27"/>
                  </a:lnTo>
                  <a:lnTo>
                    <a:pt x="22" y="25"/>
                  </a:lnTo>
                  <a:lnTo>
                    <a:pt x="22" y="24"/>
                  </a:lnTo>
                  <a:lnTo>
                    <a:pt x="24" y="20"/>
                  </a:lnTo>
                  <a:lnTo>
                    <a:pt x="24" y="18"/>
                  </a:lnTo>
                  <a:lnTo>
                    <a:pt x="23" y="17"/>
                  </a:lnTo>
                  <a:lnTo>
                    <a:pt x="21" y="16"/>
                  </a:lnTo>
                  <a:lnTo>
                    <a:pt x="20" y="17"/>
                  </a:lnTo>
                  <a:lnTo>
                    <a:pt x="19" y="18"/>
                  </a:lnTo>
                  <a:lnTo>
                    <a:pt x="16" y="19"/>
                  </a:lnTo>
                  <a:lnTo>
                    <a:pt x="15" y="20"/>
                  </a:lnTo>
                  <a:lnTo>
                    <a:pt x="15" y="19"/>
                  </a:lnTo>
                  <a:lnTo>
                    <a:pt x="15" y="17"/>
                  </a:lnTo>
                  <a:lnTo>
                    <a:pt x="15" y="15"/>
                  </a:lnTo>
                  <a:lnTo>
                    <a:pt x="14" y="14"/>
                  </a:lnTo>
                  <a:lnTo>
                    <a:pt x="13" y="15"/>
                  </a:lnTo>
                  <a:lnTo>
                    <a:pt x="12" y="16"/>
                  </a:lnTo>
                  <a:lnTo>
                    <a:pt x="9" y="16"/>
                  </a:lnTo>
                  <a:lnTo>
                    <a:pt x="7" y="16"/>
                  </a:lnTo>
                  <a:lnTo>
                    <a:pt x="5" y="16"/>
                  </a:lnTo>
                  <a:lnTo>
                    <a:pt x="4" y="16"/>
                  </a:lnTo>
                  <a:lnTo>
                    <a:pt x="3" y="15"/>
                  </a:lnTo>
                  <a:lnTo>
                    <a:pt x="1" y="14"/>
                  </a:lnTo>
                  <a:lnTo>
                    <a:pt x="1" y="10"/>
                  </a:lnTo>
                  <a:lnTo>
                    <a:pt x="1" y="8"/>
                  </a:lnTo>
                  <a:lnTo>
                    <a:pt x="0" y="8"/>
                  </a:lnTo>
                  <a:lnTo>
                    <a:pt x="0" y="7"/>
                  </a:lnTo>
                  <a:lnTo>
                    <a:pt x="0" y="7"/>
                  </a:lnTo>
                  <a:lnTo>
                    <a:pt x="0" y="6"/>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8" name="Freeform 755"/>
            <p:cNvSpPr>
              <a:spLocks/>
            </p:cNvSpPr>
            <p:nvPr/>
          </p:nvSpPr>
          <p:spPr bwMode="gray">
            <a:xfrm>
              <a:off x="3779838" y="5526088"/>
              <a:ext cx="12700" cy="9525"/>
            </a:xfrm>
            <a:custGeom>
              <a:avLst/>
              <a:gdLst/>
              <a:ahLst/>
              <a:cxnLst>
                <a:cxn ang="0">
                  <a:pos x="4" y="4"/>
                </a:cxn>
                <a:cxn ang="0">
                  <a:pos x="8" y="3"/>
                </a:cxn>
                <a:cxn ang="0">
                  <a:pos x="12" y="4"/>
                </a:cxn>
                <a:cxn ang="0">
                  <a:pos x="16" y="6"/>
                </a:cxn>
                <a:cxn ang="0">
                  <a:pos x="19" y="6"/>
                </a:cxn>
                <a:cxn ang="0">
                  <a:pos x="27" y="1"/>
                </a:cxn>
                <a:cxn ang="0">
                  <a:pos x="36" y="1"/>
                </a:cxn>
                <a:cxn ang="0">
                  <a:pos x="36" y="2"/>
                </a:cxn>
                <a:cxn ang="0">
                  <a:pos x="32" y="3"/>
                </a:cxn>
                <a:cxn ang="0">
                  <a:pos x="28" y="4"/>
                </a:cxn>
                <a:cxn ang="0">
                  <a:pos x="27" y="7"/>
                </a:cxn>
                <a:cxn ang="0">
                  <a:pos x="21" y="9"/>
                </a:cxn>
                <a:cxn ang="0">
                  <a:pos x="17" y="11"/>
                </a:cxn>
                <a:cxn ang="0">
                  <a:pos x="22" y="11"/>
                </a:cxn>
                <a:cxn ang="0">
                  <a:pos x="27" y="11"/>
                </a:cxn>
                <a:cxn ang="0">
                  <a:pos x="32" y="12"/>
                </a:cxn>
                <a:cxn ang="0">
                  <a:pos x="37" y="12"/>
                </a:cxn>
                <a:cxn ang="0">
                  <a:pos x="37" y="15"/>
                </a:cxn>
                <a:cxn ang="0">
                  <a:pos x="38" y="19"/>
                </a:cxn>
                <a:cxn ang="0">
                  <a:pos x="36" y="20"/>
                </a:cxn>
                <a:cxn ang="0">
                  <a:pos x="31" y="18"/>
                </a:cxn>
                <a:cxn ang="0">
                  <a:pos x="30" y="19"/>
                </a:cxn>
                <a:cxn ang="0">
                  <a:pos x="32" y="23"/>
                </a:cxn>
                <a:cxn ang="0">
                  <a:pos x="32" y="24"/>
                </a:cxn>
                <a:cxn ang="0">
                  <a:pos x="29" y="27"/>
                </a:cxn>
                <a:cxn ang="0">
                  <a:pos x="27" y="25"/>
                </a:cxn>
                <a:cxn ang="0">
                  <a:pos x="25" y="26"/>
                </a:cxn>
                <a:cxn ang="0">
                  <a:pos x="23" y="28"/>
                </a:cxn>
                <a:cxn ang="0">
                  <a:pos x="22" y="25"/>
                </a:cxn>
                <a:cxn ang="0">
                  <a:pos x="24" y="20"/>
                </a:cxn>
                <a:cxn ang="0">
                  <a:pos x="23" y="17"/>
                </a:cxn>
                <a:cxn ang="0">
                  <a:pos x="20" y="17"/>
                </a:cxn>
                <a:cxn ang="0">
                  <a:pos x="16" y="19"/>
                </a:cxn>
                <a:cxn ang="0">
                  <a:pos x="15" y="19"/>
                </a:cxn>
                <a:cxn ang="0">
                  <a:pos x="15" y="15"/>
                </a:cxn>
                <a:cxn ang="0">
                  <a:pos x="13" y="15"/>
                </a:cxn>
                <a:cxn ang="0">
                  <a:pos x="9" y="16"/>
                </a:cxn>
                <a:cxn ang="0">
                  <a:pos x="5" y="16"/>
                </a:cxn>
                <a:cxn ang="0">
                  <a:pos x="3" y="15"/>
                </a:cxn>
                <a:cxn ang="0">
                  <a:pos x="1" y="10"/>
                </a:cxn>
                <a:cxn ang="0">
                  <a:pos x="0" y="8"/>
                </a:cxn>
                <a:cxn ang="0">
                  <a:pos x="0" y="7"/>
                </a:cxn>
              </a:cxnLst>
              <a:rect l="0" t="0" r="r" b="b"/>
              <a:pathLst>
                <a:path w="38" h="28">
                  <a:moveTo>
                    <a:pt x="0" y="6"/>
                  </a:moveTo>
                  <a:lnTo>
                    <a:pt x="4" y="4"/>
                  </a:lnTo>
                  <a:lnTo>
                    <a:pt x="7" y="3"/>
                  </a:lnTo>
                  <a:lnTo>
                    <a:pt x="8" y="3"/>
                  </a:lnTo>
                  <a:lnTo>
                    <a:pt x="9" y="6"/>
                  </a:lnTo>
                  <a:lnTo>
                    <a:pt x="12" y="4"/>
                  </a:lnTo>
                  <a:lnTo>
                    <a:pt x="14" y="4"/>
                  </a:lnTo>
                  <a:lnTo>
                    <a:pt x="16" y="6"/>
                  </a:lnTo>
                  <a:lnTo>
                    <a:pt x="17" y="6"/>
                  </a:lnTo>
                  <a:lnTo>
                    <a:pt x="19" y="6"/>
                  </a:lnTo>
                  <a:lnTo>
                    <a:pt x="20" y="4"/>
                  </a:lnTo>
                  <a:lnTo>
                    <a:pt x="27" y="1"/>
                  </a:lnTo>
                  <a:lnTo>
                    <a:pt x="35" y="0"/>
                  </a:lnTo>
                  <a:lnTo>
                    <a:pt x="36" y="1"/>
                  </a:lnTo>
                  <a:lnTo>
                    <a:pt x="36" y="1"/>
                  </a:lnTo>
                  <a:lnTo>
                    <a:pt x="36" y="2"/>
                  </a:lnTo>
                  <a:lnTo>
                    <a:pt x="35" y="2"/>
                  </a:lnTo>
                  <a:lnTo>
                    <a:pt x="32" y="3"/>
                  </a:lnTo>
                  <a:lnTo>
                    <a:pt x="30" y="3"/>
                  </a:lnTo>
                  <a:lnTo>
                    <a:pt x="28" y="4"/>
                  </a:lnTo>
                  <a:lnTo>
                    <a:pt x="27" y="6"/>
                  </a:lnTo>
                  <a:lnTo>
                    <a:pt x="27" y="7"/>
                  </a:lnTo>
                  <a:lnTo>
                    <a:pt x="27" y="9"/>
                  </a:lnTo>
                  <a:lnTo>
                    <a:pt x="21" y="9"/>
                  </a:lnTo>
                  <a:lnTo>
                    <a:pt x="15" y="9"/>
                  </a:lnTo>
                  <a:lnTo>
                    <a:pt x="17" y="11"/>
                  </a:lnTo>
                  <a:lnTo>
                    <a:pt x="20" y="11"/>
                  </a:lnTo>
                  <a:lnTo>
                    <a:pt x="22" y="11"/>
                  </a:lnTo>
                  <a:lnTo>
                    <a:pt x="24" y="11"/>
                  </a:lnTo>
                  <a:lnTo>
                    <a:pt x="27" y="11"/>
                  </a:lnTo>
                  <a:lnTo>
                    <a:pt x="30" y="12"/>
                  </a:lnTo>
                  <a:lnTo>
                    <a:pt x="32" y="12"/>
                  </a:lnTo>
                  <a:lnTo>
                    <a:pt x="36" y="12"/>
                  </a:lnTo>
                  <a:lnTo>
                    <a:pt x="37" y="12"/>
                  </a:lnTo>
                  <a:lnTo>
                    <a:pt x="38" y="14"/>
                  </a:lnTo>
                  <a:lnTo>
                    <a:pt x="37" y="15"/>
                  </a:lnTo>
                  <a:lnTo>
                    <a:pt x="37" y="17"/>
                  </a:lnTo>
                  <a:lnTo>
                    <a:pt x="38" y="19"/>
                  </a:lnTo>
                  <a:lnTo>
                    <a:pt x="37" y="20"/>
                  </a:lnTo>
                  <a:lnTo>
                    <a:pt x="36" y="20"/>
                  </a:lnTo>
                  <a:lnTo>
                    <a:pt x="33" y="19"/>
                  </a:lnTo>
                  <a:lnTo>
                    <a:pt x="31" y="18"/>
                  </a:lnTo>
                  <a:lnTo>
                    <a:pt x="30" y="19"/>
                  </a:lnTo>
                  <a:lnTo>
                    <a:pt x="30" y="19"/>
                  </a:lnTo>
                  <a:lnTo>
                    <a:pt x="31" y="22"/>
                  </a:lnTo>
                  <a:lnTo>
                    <a:pt x="32" y="23"/>
                  </a:lnTo>
                  <a:lnTo>
                    <a:pt x="33" y="24"/>
                  </a:lnTo>
                  <a:lnTo>
                    <a:pt x="32" y="24"/>
                  </a:lnTo>
                  <a:lnTo>
                    <a:pt x="31" y="25"/>
                  </a:lnTo>
                  <a:lnTo>
                    <a:pt x="29" y="27"/>
                  </a:lnTo>
                  <a:lnTo>
                    <a:pt x="27" y="26"/>
                  </a:lnTo>
                  <a:lnTo>
                    <a:pt x="27" y="25"/>
                  </a:lnTo>
                  <a:lnTo>
                    <a:pt x="25" y="25"/>
                  </a:lnTo>
                  <a:lnTo>
                    <a:pt x="25" y="26"/>
                  </a:lnTo>
                  <a:lnTo>
                    <a:pt x="25" y="27"/>
                  </a:lnTo>
                  <a:lnTo>
                    <a:pt x="23" y="28"/>
                  </a:lnTo>
                  <a:lnTo>
                    <a:pt x="22" y="27"/>
                  </a:lnTo>
                  <a:lnTo>
                    <a:pt x="22" y="25"/>
                  </a:lnTo>
                  <a:lnTo>
                    <a:pt x="22" y="24"/>
                  </a:lnTo>
                  <a:lnTo>
                    <a:pt x="24" y="20"/>
                  </a:lnTo>
                  <a:lnTo>
                    <a:pt x="24" y="18"/>
                  </a:lnTo>
                  <a:lnTo>
                    <a:pt x="23" y="17"/>
                  </a:lnTo>
                  <a:lnTo>
                    <a:pt x="21" y="16"/>
                  </a:lnTo>
                  <a:lnTo>
                    <a:pt x="20" y="17"/>
                  </a:lnTo>
                  <a:lnTo>
                    <a:pt x="19" y="18"/>
                  </a:lnTo>
                  <a:lnTo>
                    <a:pt x="16" y="19"/>
                  </a:lnTo>
                  <a:lnTo>
                    <a:pt x="15" y="20"/>
                  </a:lnTo>
                  <a:lnTo>
                    <a:pt x="15" y="19"/>
                  </a:lnTo>
                  <a:lnTo>
                    <a:pt x="15" y="17"/>
                  </a:lnTo>
                  <a:lnTo>
                    <a:pt x="15" y="15"/>
                  </a:lnTo>
                  <a:lnTo>
                    <a:pt x="14" y="14"/>
                  </a:lnTo>
                  <a:lnTo>
                    <a:pt x="13" y="15"/>
                  </a:lnTo>
                  <a:lnTo>
                    <a:pt x="12" y="16"/>
                  </a:lnTo>
                  <a:lnTo>
                    <a:pt x="9" y="16"/>
                  </a:lnTo>
                  <a:lnTo>
                    <a:pt x="7" y="16"/>
                  </a:lnTo>
                  <a:lnTo>
                    <a:pt x="5" y="16"/>
                  </a:lnTo>
                  <a:lnTo>
                    <a:pt x="4" y="16"/>
                  </a:lnTo>
                  <a:lnTo>
                    <a:pt x="3" y="15"/>
                  </a:lnTo>
                  <a:lnTo>
                    <a:pt x="1" y="14"/>
                  </a:lnTo>
                  <a:lnTo>
                    <a:pt x="1" y="10"/>
                  </a:lnTo>
                  <a:lnTo>
                    <a:pt x="1" y="8"/>
                  </a:lnTo>
                  <a:lnTo>
                    <a:pt x="0" y="8"/>
                  </a:lnTo>
                  <a:lnTo>
                    <a:pt x="0" y="7"/>
                  </a:lnTo>
                  <a:lnTo>
                    <a:pt x="0" y="7"/>
                  </a:lnTo>
                  <a:lnTo>
                    <a:pt x="0" y="6"/>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39" name="Freeform 756"/>
            <p:cNvSpPr>
              <a:spLocks/>
            </p:cNvSpPr>
            <p:nvPr/>
          </p:nvSpPr>
          <p:spPr bwMode="gray">
            <a:xfrm>
              <a:off x="3795713" y="5527676"/>
              <a:ext cx="33338" cy="22225"/>
            </a:xfrm>
            <a:custGeom>
              <a:avLst/>
              <a:gdLst/>
              <a:ahLst/>
              <a:cxnLst>
                <a:cxn ang="0">
                  <a:pos x="8" y="12"/>
                </a:cxn>
                <a:cxn ang="0">
                  <a:pos x="21" y="9"/>
                </a:cxn>
                <a:cxn ang="0">
                  <a:pos x="26" y="12"/>
                </a:cxn>
                <a:cxn ang="0">
                  <a:pos x="45" y="5"/>
                </a:cxn>
                <a:cxn ang="0">
                  <a:pos x="69" y="1"/>
                </a:cxn>
                <a:cxn ang="0">
                  <a:pos x="84" y="4"/>
                </a:cxn>
                <a:cxn ang="0">
                  <a:pos x="84" y="12"/>
                </a:cxn>
                <a:cxn ang="0">
                  <a:pos x="78" y="15"/>
                </a:cxn>
                <a:cxn ang="0">
                  <a:pos x="73" y="13"/>
                </a:cxn>
                <a:cxn ang="0">
                  <a:pos x="72" y="19"/>
                </a:cxn>
                <a:cxn ang="0">
                  <a:pos x="56" y="12"/>
                </a:cxn>
                <a:cxn ang="0">
                  <a:pos x="50" y="11"/>
                </a:cxn>
                <a:cxn ang="0">
                  <a:pos x="60" y="19"/>
                </a:cxn>
                <a:cxn ang="0">
                  <a:pos x="78" y="23"/>
                </a:cxn>
                <a:cxn ang="0">
                  <a:pos x="93" y="30"/>
                </a:cxn>
                <a:cxn ang="0">
                  <a:pos x="84" y="32"/>
                </a:cxn>
                <a:cxn ang="0">
                  <a:pos x="69" y="31"/>
                </a:cxn>
                <a:cxn ang="0">
                  <a:pos x="79" y="36"/>
                </a:cxn>
                <a:cxn ang="0">
                  <a:pos x="93" y="40"/>
                </a:cxn>
                <a:cxn ang="0">
                  <a:pos x="96" y="47"/>
                </a:cxn>
                <a:cxn ang="0">
                  <a:pos x="101" y="49"/>
                </a:cxn>
                <a:cxn ang="0">
                  <a:pos x="104" y="64"/>
                </a:cxn>
                <a:cxn ang="0">
                  <a:pos x="99" y="70"/>
                </a:cxn>
                <a:cxn ang="0">
                  <a:pos x="96" y="61"/>
                </a:cxn>
                <a:cxn ang="0">
                  <a:pos x="89" y="58"/>
                </a:cxn>
                <a:cxn ang="0">
                  <a:pos x="88" y="52"/>
                </a:cxn>
                <a:cxn ang="0">
                  <a:pos x="77" y="47"/>
                </a:cxn>
                <a:cxn ang="0">
                  <a:pos x="69" y="47"/>
                </a:cxn>
                <a:cxn ang="0">
                  <a:pos x="63" y="51"/>
                </a:cxn>
                <a:cxn ang="0">
                  <a:pos x="56" y="47"/>
                </a:cxn>
                <a:cxn ang="0">
                  <a:pos x="61" y="40"/>
                </a:cxn>
                <a:cxn ang="0">
                  <a:pos x="59" y="38"/>
                </a:cxn>
                <a:cxn ang="0">
                  <a:pos x="60" y="29"/>
                </a:cxn>
                <a:cxn ang="0">
                  <a:pos x="55" y="29"/>
                </a:cxn>
                <a:cxn ang="0">
                  <a:pos x="44" y="25"/>
                </a:cxn>
                <a:cxn ang="0">
                  <a:pos x="38" y="19"/>
                </a:cxn>
                <a:cxn ang="0">
                  <a:pos x="39" y="25"/>
                </a:cxn>
                <a:cxn ang="0">
                  <a:pos x="34" y="27"/>
                </a:cxn>
                <a:cxn ang="0">
                  <a:pos x="30" y="31"/>
                </a:cxn>
                <a:cxn ang="0">
                  <a:pos x="36" y="32"/>
                </a:cxn>
                <a:cxn ang="0">
                  <a:pos x="40" y="38"/>
                </a:cxn>
                <a:cxn ang="0">
                  <a:pos x="40" y="45"/>
                </a:cxn>
                <a:cxn ang="0">
                  <a:pos x="45" y="47"/>
                </a:cxn>
                <a:cxn ang="0">
                  <a:pos x="44" y="52"/>
                </a:cxn>
                <a:cxn ang="0">
                  <a:pos x="35" y="45"/>
                </a:cxn>
                <a:cxn ang="0">
                  <a:pos x="32" y="51"/>
                </a:cxn>
                <a:cxn ang="0">
                  <a:pos x="30" y="44"/>
                </a:cxn>
                <a:cxn ang="0">
                  <a:pos x="29" y="40"/>
                </a:cxn>
                <a:cxn ang="0">
                  <a:pos x="22" y="37"/>
                </a:cxn>
                <a:cxn ang="0">
                  <a:pos x="14" y="35"/>
                </a:cxn>
                <a:cxn ang="0">
                  <a:pos x="18" y="31"/>
                </a:cxn>
                <a:cxn ang="0">
                  <a:pos x="13" y="28"/>
                </a:cxn>
                <a:cxn ang="0">
                  <a:pos x="5" y="22"/>
                </a:cxn>
              </a:cxnLst>
              <a:rect l="0" t="0" r="r" b="b"/>
              <a:pathLst>
                <a:path w="104" h="70">
                  <a:moveTo>
                    <a:pt x="0" y="17"/>
                  </a:moveTo>
                  <a:lnTo>
                    <a:pt x="3" y="16"/>
                  </a:lnTo>
                  <a:lnTo>
                    <a:pt x="5" y="15"/>
                  </a:lnTo>
                  <a:lnTo>
                    <a:pt x="8" y="12"/>
                  </a:lnTo>
                  <a:lnTo>
                    <a:pt x="13" y="11"/>
                  </a:lnTo>
                  <a:lnTo>
                    <a:pt x="15" y="11"/>
                  </a:lnTo>
                  <a:lnTo>
                    <a:pt x="19" y="11"/>
                  </a:lnTo>
                  <a:lnTo>
                    <a:pt x="21" y="9"/>
                  </a:lnTo>
                  <a:lnTo>
                    <a:pt x="22" y="9"/>
                  </a:lnTo>
                  <a:lnTo>
                    <a:pt x="22" y="9"/>
                  </a:lnTo>
                  <a:lnTo>
                    <a:pt x="23" y="12"/>
                  </a:lnTo>
                  <a:lnTo>
                    <a:pt x="26" y="12"/>
                  </a:lnTo>
                  <a:lnTo>
                    <a:pt x="28" y="8"/>
                  </a:lnTo>
                  <a:lnTo>
                    <a:pt x="32" y="7"/>
                  </a:lnTo>
                  <a:lnTo>
                    <a:pt x="36" y="6"/>
                  </a:lnTo>
                  <a:lnTo>
                    <a:pt x="45" y="5"/>
                  </a:lnTo>
                  <a:lnTo>
                    <a:pt x="52" y="5"/>
                  </a:lnTo>
                  <a:lnTo>
                    <a:pt x="59" y="4"/>
                  </a:lnTo>
                  <a:lnTo>
                    <a:pt x="64" y="3"/>
                  </a:lnTo>
                  <a:lnTo>
                    <a:pt x="69" y="1"/>
                  </a:lnTo>
                  <a:lnTo>
                    <a:pt x="73" y="1"/>
                  </a:lnTo>
                  <a:lnTo>
                    <a:pt x="77" y="0"/>
                  </a:lnTo>
                  <a:lnTo>
                    <a:pt x="80" y="1"/>
                  </a:lnTo>
                  <a:lnTo>
                    <a:pt x="84" y="4"/>
                  </a:lnTo>
                  <a:lnTo>
                    <a:pt x="86" y="6"/>
                  </a:lnTo>
                  <a:lnTo>
                    <a:pt x="87" y="8"/>
                  </a:lnTo>
                  <a:lnTo>
                    <a:pt x="87" y="12"/>
                  </a:lnTo>
                  <a:lnTo>
                    <a:pt x="84" y="12"/>
                  </a:lnTo>
                  <a:lnTo>
                    <a:pt x="81" y="12"/>
                  </a:lnTo>
                  <a:lnTo>
                    <a:pt x="80" y="14"/>
                  </a:lnTo>
                  <a:lnTo>
                    <a:pt x="79" y="15"/>
                  </a:lnTo>
                  <a:lnTo>
                    <a:pt x="78" y="15"/>
                  </a:lnTo>
                  <a:lnTo>
                    <a:pt x="76" y="14"/>
                  </a:lnTo>
                  <a:lnTo>
                    <a:pt x="75" y="13"/>
                  </a:lnTo>
                  <a:lnTo>
                    <a:pt x="73" y="13"/>
                  </a:lnTo>
                  <a:lnTo>
                    <a:pt x="73" y="13"/>
                  </a:lnTo>
                  <a:lnTo>
                    <a:pt x="75" y="15"/>
                  </a:lnTo>
                  <a:lnTo>
                    <a:pt x="75" y="17"/>
                  </a:lnTo>
                  <a:lnTo>
                    <a:pt x="75" y="19"/>
                  </a:lnTo>
                  <a:lnTo>
                    <a:pt x="72" y="19"/>
                  </a:lnTo>
                  <a:lnTo>
                    <a:pt x="69" y="19"/>
                  </a:lnTo>
                  <a:lnTo>
                    <a:pt x="64" y="17"/>
                  </a:lnTo>
                  <a:lnTo>
                    <a:pt x="60" y="14"/>
                  </a:lnTo>
                  <a:lnTo>
                    <a:pt x="56" y="12"/>
                  </a:lnTo>
                  <a:lnTo>
                    <a:pt x="53" y="9"/>
                  </a:lnTo>
                  <a:lnTo>
                    <a:pt x="52" y="9"/>
                  </a:lnTo>
                  <a:lnTo>
                    <a:pt x="51" y="9"/>
                  </a:lnTo>
                  <a:lnTo>
                    <a:pt x="50" y="11"/>
                  </a:lnTo>
                  <a:lnTo>
                    <a:pt x="51" y="12"/>
                  </a:lnTo>
                  <a:lnTo>
                    <a:pt x="54" y="14"/>
                  </a:lnTo>
                  <a:lnTo>
                    <a:pt x="56" y="17"/>
                  </a:lnTo>
                  <a:lnTo>
                    <a:pt x="60" y="19"/>
                  </a:lnTo>
                  <a:lnTo>
                    <a:pt x="63" y="20"/>
                  </a:lnTo>
                  <a:lnTo>
                    <a:pt x="69" y="22"/>
                  </a:lnTo>
                  <a:lnTo>
                    <a:pt x="75" y="22"/>
                  </a:lnTo>
                  <a:lnTo>
                    <a:pt x="78" y="23"/>
                  </a:lnTo>
                  <a:lnTo>
                    <a:pt x="81" y="22"/>
                  </a:lnTo>
                  <a:lnTo>
                    <a:pt x="87" y="25"/>
                  </a:lnTo>
                  <a:lnTo>
                    <a:pt x="92" y="29"/>
                  </a:lnTo>
                  <a:lnTo>
                    <a:pt x="93" y="30"/>
                  </a:lnTo>
                  <a:lnTo>
                    <a:pt x="94" y="31"/>
                  </a:lnTo>
                  <a:lnTo>
                    <a:pt x="93" y="31"/>
                  </a:lnTo>
                  <a:lnTo>
                    <a:pt x="91" y="31"/>
                  </a:lnTo>
                  <a:lnTo>
                    <a:pt x="84" y="32"/>
                  </a:lnTo>
                  <a:lnTo>
                    <a:pt x="76" y="33"/>
                  </a:lnTo>
                  <a:lnTo>
                    <a:pt x="72" y="31"/>
                  </a:lnTo>
                  <a:lnTo>
                    <a:pt x="68" y="28"/>
                  </a:lnTo>
                  <a:lnTo>
                    <a:pt x="69" y="31"/>
                  </a:lnTo>
                  <a:lnTo>
                    <a:pt x="71" y="33"/>
                  </a:lnTo>
                  <a:lnTo>
                    <a:pt x="73" y="35"/>
                  </a:lnTo>
                  <a:lnTo>
                    <a:pt x="77" y="36"/>
                  </a:lnTo>
                  <a:lnTo>
                    <a:pt x="79" y="36"/>
                  </a:lnTo>
                  <a:lnTo>
                    <a:pt x="84" y="36"/>
                  </a:lnTo>
                  <a:lnTo>
                    <a:pt x="86" y="38"/>
                  </a:lnTo>
                  <a:lnTo>
                    <a:pt x="89" y="40"/>
                  </a:lnTo>
                  <a:lnTo>
                    <a:pt x="93" y="40"/>
                  </a:lnTo>
                  <a:lnTo>
                    <a:pt x="94" y="41"/>
                  </a:lnTo>
                  <a:lnTo>
                    <a:pt x="96" y="43"/>
                  </a:lnTo>
                  <a:lnTo>
                    <a:pt x="96" y="46"/>
                  </a:lnTo>
                  <a:lnTo>
                    <a:pt x="96" y="47"/>
                  </a:lnTo>
                  <a:lnTo>
                    <a:pt x="99" y="48"/>
                  </a:lnTo>
                  <a:lnTo>
                    <a:pt x="101" y="48"/>
                  </a:lnTo>
                  <a:lnTo>
                    <a:pt x="101" y="48"/>
                  </a:lnTo>
                  <a:lnTo>
                    <a:pt x="101" y="49"/>
                  </a:lnTo>
                  <a:lnTo>
                    <a:pt x="100" y="52"/>
                  </a:lnTo>
                  <a:lnTo>
                    <a:pt x="102" y="56"/>
                  </a:lnTo>
                  <a:lnTo>
                    <a:pt x="104" y="61"/>
                  </a:lnTo>
                  <a:lnTo>
                    <a:pt x="104" y="64"/>
                  </a:lnTo>
                  <a:lnTo>
                    <a:pt x="103" y="68"/>
                  </a:lnTo>
                  <a:lnTo>
                    <a:pt x="102" y="70"/>
                  </a:lnTo>
                  <a:lnTo>
                    <a:pt x="101" y="70"/>
                  </a:lnTo>
                  <a:lnTo>
                    <a:pt x="99" y="70"/>
                  </a:lnTo>
                  <a:lnTo>
                    <a:pt x="97" y="69"/>
                  </a:lnTo>
                  <a:lnTo>
                    <a:pt x="97" y="65"/>
                  </a:lnTo>
                  <a:lnTo>
                    <a:pt x="96" y="63"/>
                  </a:lnTo>
                  <a:lnTo>
                    <a:pt x="96" y="61"/>
                  </a:lnTo>
                  <a:lnTo>
                    <a:pt x="94" y="61"/>
                  </a:lnTo>
                  <a:lnTo>
                    <a:pt x="91" y="61"/>
                  </a:lnTo>
                  <a:lnTo>
                    <a:pt x="89" y="61"/>
                  </a:lnTo>
                  <a:lnTo>
                    <a:pt x="89" y="58"/>
                  </a:lnTo>
                  <a:lnTo>
                    <a:pt x="91" y="56"/>
                  </a:lnTo>
                  <a:lnTo>
                    <a:pt x="92" y="53"/>
                  </a:lnTo>
                  <a:lnTo>
                    <a:pt x="91" y="52"/>
                  </a:lnTo>
                  <a:lnTo>
                    <a:pt x="88" y="52"/>
                  </a:lnTo>
                  <a:lnTo>
                    <a:pt x="86" y="51"/>
                  </a:lnTo>
                  <a:lnTo>
                    <a:pt x="83" y="51"/>
                  </a:lnTo>
                  <a:lnTo>
                    <a:pt x="79" y="51"/>
                  </a:lnTo>
                  <a:lnTo>
                    <a:pt x="77" y="47"/>
                  </a:lnTo>
                  <a:lnTo>
                    <a:pt x="75" y="44"/>
                  </a:lnTo>
                  <a:lnTo>
                    <a:pt x="73" y="47"/>
                  </a:lnTo>
                  <a:lnTo>
                    <a:pt x="70" y="48"/>
                  </a:lnTo>
                  <a:lnTo>
                    <a:pt x="69" y="47"/>
                  </a:lnTo>
                  <a:lnTo>
                    <a:pt x="67" y="47"/>
                  </a:lnTo>
                  <a:lnTo>
                    <a:pt x="64" y="47"/>
                  </a:lnTo>
                  <a:lnTo>
                    <a:pt x="64" y="48"/>
                  </a:lnTo>
                  <a:lnTo>
                    <a:pt x="63" y="51"/>
                  </a:lnTo>
                  <a:lnTo>
                    <a:pt x="62" y="52"/>
                  </a:lnTo>
                  <a:lnTo>
                    <a:pt x="61" y="51"/>
                  </a:lnTo>
                  <a:lnTo>
                    <a:pt x="59" y="49"/>
                  </a:lnTo>
                  <a:lnTo>
                    <a:pt x="56" y="47"/>
                  </a:lnTo>
                  <a:lnTo>
                    <a:pt x="55" y="45"/>
                  </a:lnTo>
                  <a:lnTo>
                    <a:pt x="56" y="43"/>
                  </a:lnTo>
                  <a:lnTo>
                    <a:pt x="59" y="40"/>
                  </a:lnTo>
                  <a:lnTo>
                    <a:pt x="61" y="40"/>
                  </a:lnTo>
                  <a:lnTo>
                    <a:pt x="64" y="40"/>
                  </a:lnTo>
                  <a:lnTo>
                    <a:pt x="64" y="39"/>
                  </a:lnTo>
                  <a:lnTo>
                    <a:pt x="64" y="37"/>
                  </a:lnTo>
                  <a:lnTo>
                    <a:pt x="59" y="38"/>
                  </a:lnTo>
                  <a:lnTo>
                    <a:pt x="54" y="40"/>
                  </a:lnTo>
                  <a:lnTo>
                    <a:pt x="56" y="36"/>
                  </a:lnTo>
                  <a:lnTo>
                    <a:pt x="59" y="32"/>
                  </a:lnTo>
                  <a:lnTo>
                    <a:pt x="60" y="29"/>
                  </a:lnTo>
                  <a:lnTo>
                    <a:pt x="62" y="25"/>
                  </a:lnTo>
                  <a:lnTo>
                    <a:pt x="59" y="25"/>
                  </a:lnTo>
                  <a:lnTo>
                    <a:pt x="55" y="27"/>
                  </a:lnTo>
                  <a:lnTo>
                    <a:pt x="55" y="29"/>
                  </a:lnTo>
                  <a:lnTo>
                    <a:pt x="53" y="30"/>
                  </a:lnTo>
                  <a:lnTo>
                    <a:pt x="48" y="29"/>
                  </a:lnTo>
                  <a:lnTo>
                    <a:pt x="46" y="28"/>
                  </a:lnTo>
                  <a:lnTo>
                    <a:pt x="44" y="25"/>
                  </a:lnTo>
                  <a:lnTo>
                    <a:pt x="42" y="22"/>
                  </a:lnTo>
                  <a:lnTo>
                    <a:pt x="40" y="20"/>
                  </a:lnTo>
                  <a:lnTo>
                    <a:pt x="40" y="19"/>
                  </a:lnTo>
                  <a:lnTo>
                    <a:pt x="38" y="19"/>
                  </a:lnTo>
                  <a:lnTo>
                    <a:pt x="36" y="19"/>
                  </a:lnTo>
                  <a:lnTo>
                    <a:pt x="36" y="21"/>
                  </a:lnTo>
                  <a:lnTo>
                    <a:pt x="39" y="24"/>
                  </a:lnTo>
                  <a:lnTo>
                    <a:pt x="39" y="25"/>
                  </a:lnTo>
                  <a:lnTo>
                    <a:pt x="39" y="27"/>
                  </a:lnTo>
                  <a:lnTo>
                    <a:pt x="38" y="27"/>
                  </a:lnTo>
                  <a:lnTo>
                    <a:pt x="36" y="27"/>
                  </a:lnTo>
                  <a:lnTo>
                    <a:pt x="34" y="27"/>
                  </a:lnTo>
                  <a:lnTo>
                    <a:pt x="31" y="27"/>
                  </a:lnTo>
                  <a:lnTo>
                    <a:pt x="30" y="28"/>
                  </a:lnTo>
                  <a:lnTo>
                    <a:pt x="30" y="29"/>
                  </a:lnTo>
                  <a:lnTo>
                    <a:pt x="30" y="31"/>
                  </a:lnTo>
                  <a:lnTo>
                    <a:pt x="31" y="32"/>
                  </a:lnTo>
                  <a:lnTo>
                    <a:pt x="31" y="31"/>
                  </a:lnTo>
                  <a:lnTo>
                    <a:pt x="34" y="31"/>
                  </a:lnTo>
                  <a:lnTo>
                    <a:pt x="36" y="32"/>
                  </a:lnTo>
                  <a:lnTo>
                    <a:pt x="37" y="33"/>
                  </a:lnTo>
                  <a:lnTo>
                    <a:pt x="38" y="33"/>
                  </a:lnTo>
                  <a:lnTo>
                    <a:pt x="38" y="36"/>
                  </a:lnTo>
                  <a:lnTo>
                    <a:pt x="40" y="38"/>
                  </a:lnTo>
                  <a:lnTo>
                    <a:pt x="40" y="40"/>
                  </a:lnTo>
                  <a:lnTo>
                    <a:pt x="39" y="43"/>
                  </a:lnTo>
                  <a:lnTo>
                    <a:pt x="39" y="44"/>
                  </a:lnTo>
                  <a:lnTo>
                    <a:pt x="40" y="45"/>
                  </a:lnTo>
                  <a:lnTo>
                    <a:pt x="44" y="45"/>
                  </a:lnTo>
                  <a:lnTo>
                    <a:pt x="45" y="46"/>
                  </a:lnTo>
                  <a:lnTo>
                    <a:pt x="45" y="46"/>
                  </a:lnTo>
                  <a:lnTo>
                    <a:pt x="45" y="47"/>
                  </a:lnTo>
                  <a:lnTo>
                    <a:pt x="45" y="49"/>
                  </a:lnTo>
                  <a:lnTo>
                    <a:pt x="45" y="52"/>
                  </a:lnTo>
                  <a:lnTo>
                    <a:pt x="45" y="52"/>
                  </a:lnTo>
                  <a:lnTo>
                    <a:pt x="44" y="52"/>
                  </a:lnTo>
                  <a:lnTo>
                    <a:pt x="43" y="49"/>
                  </a:lnTo>
                  <a:lnTo>
                    <a:pt x="38" y="48"/>
                  </a:lnTo>
                  <a:lnTo>
                    <a:pt x="36" y="47"/>
                  </a:lnTo>
                  <a:lnTo>
                    <a:pt x="35" y="45"/>
                  </a:lnTo>
                  <a:lnTo>
                    <a:pt x="34" y="45"/>
                  </a:lnTo>
                  <a:lnTo>
                    <a:pt x="34" y="46"/>
                  </a:lnTo>
                  <a:lnTo>
                    <a:pt x="34" y="47"/>
                  </a:lnTo>
                  <a:lnTo>
                    <a:pt x="32" y="51"/>
                  </a:lnTo>
                  <a:lnTo>
                    <a:pt x="31" y="51"/>
                  </a:lnTo>
                  <a:lnTo>
                    <a:pt x="31" y="48"/>
                  </a:lnTo>
                  <a:lnTo>
                    <a:pt x="30" y="46"/>
                  </a:lnTo>
                  <a:lnTo>
                    <a:pt x="30" y="44"/>
                  </a:lnTo>
                  <a:lnTo>
                    <a:pt x="30" y="44"/>
                  </a:lnTo>
                  <a:lnTo>
                    <a:pt x="29" y="43"/>
                  </a:lnTo>
                  <a:lnTo>
                    <a:pt x="27" y="43"/>
                  </a:lnTo>
                  <a:lnTo>
                    <a:pt x="29" y="40"/>
                  </a:lnTo>
                  <a:lnTo>
                    <a:pt x="29" y="38"/>
                  </a:lnTo>
                  <a:lnTo>
                    <a:pt x="26" y="39"/>
                  </a:lnTo>
                  <a:lnTo>
                    <a:pt x="22" y="39"/>
                  </a:lnTo>
                  <a:lnTo>
                    <a:pt x="22" y="37"/>
                  </a:lnTo>
                  <a:lnTo>
                    <a:pt x="20" y="36"/>
                  </a:lnTo>
                  <a:lnTo>
                    <a:pt x="18" y="36"/>
                  </a:lnTo>
                  <a:lnTo>
                    <a:pt x="15" y="35"/>
                  </a:lnTo>
                  <a:lnTo>
                    <a:pt x="14" y="35"/>
                  </a:lnTo>
                  <a:lnTo>
                    <a:pt x="13" y="33"/>
                  </a:lnTo>
                  <a:lnTo>
                    <a:pt x="14" y="32"/>
                  </a:lnTo>
                  <a:lnTo>
                    <a:pt x="15" y="31"/>
                  </a:lnTo>
                  <a:lnTo>
                    <a:pt x="18" y="31"/>
                  </a:lnTo>
                  <a:lnTo>
                    <a:pt x="19" y="31"/>
                  </a:lnTo>
                  <a:lnTo>
                    <a:pt x="20" y="30"/>
                  </a:lnTo>
                  <a:lnTo>
                    <a:pt x="19" y="28"/>
                  </a:lnTo>
                  <a:lnTo>
                    <a:pt x="13" y="28"/>
                  </a:lnTo>
                  <a:lnTo>
                    <a:pt x="7" y="28"/>
                  </a:lnTo>
                  <a:lnTo>
                    <a:pt x="7" y="25"/>
                  </a:lnTo>
                  <a:lnTo>
                    <a:pt x="7" y="23"/>
                  </a:lnTo>
                  <a:lnTo>
                    <a:pt x="5" y="22"/>
                  </a:lnTo>
                  <a:lnTo>
                    <a:pt x="3" y="21"/>
                  </a:lnTo>
                  <a:lnTo>
                    <a:pt x="2" y="20"/>
                  </a:lnTo>
                  <a:lnTo>
                    <a:pt x="0" y="17"/>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0" name="Freeform 757"/>
            <p:cNvSpPr>
              <a:spLocks/>
            </p:cNvSpPr>
            <p:nvPr/>
          </p:nvSpPr>
          <p:spPr bwMode="gray">
            <a:xfrm>
              <a:off x="3795713" y="5527676"/>
              <a:ext cx="33338" cy="22225"/>
            </a:xfrm>
            <a:custGeom>
              <a:avLst/>
              <a:gdLst/>
              <a:ahLst/>
              <a:cxnLst>
                <a:cxn ang="0">
                  <a:pos x="8" y="12"/>
                </a:cxn>
                <a:cxn ang="0">
                  <a:pos x="21" y="9"/>
                </a:cxn>
                <a:cxn ang="0">
                  <a:pos x="26" y="12"/>
                </a:cxn>
                <a:cxn ang="0">
                  <a:pos x="45" y="5"/>
                </a:cxn>
                <a:cxn ang="0">
                  <a:pos x="69" y="1"/>
                </a:cxn>
                <a:cxn ang="0">
                  <a:pos x="84" y="4"/>
                </a:cxn>
                <a:cxn ang="0">
                  <a:pos x="84" y="12"/>
                </a:cxn>
                <a:cxn ang="0">
                  <a:pos x="78" y="15"/>
                </a:cxn>
                <a:cxn ang="0">
                  <a:pos x="73" y="13"/>
                </a:cxn>
                <a:cxn ang="0">
                  <a:pos x="72" y="19"/>
                </a:cxn>
                <a:cxn ang="0">
                  <a:pos x="56" y="12"/>
                </a:cxn>
                <a:cxn ang="0">
                  <a:pos x="50" y="11"/>
                </a:cxn>
                <a:cxn ang="0">
                  <a:pos x="60" y="19"/>
                </a:cxn>
                <a:cxn ang="0">
                  <a:pos x="78" y="23"/>
                </a:cxn>
                <a:cxn ang="0">
                  <a:pos x="93" y="30"/>
                </a:cxn>
                <a:cxn ang="0">
                  <a:pos x="84" y="32"/>
                </a:cxn>
                <a:cxn ang="0">
                  <a:pos x="69" y="31"/>
                </a:cxn>
                <a:cxn ang="0">
                  <a:pos x="79" y="36"/>
                </a:cxn>
                <a:cxn ang="0">
                  <a:pos x="93" y="40"/>
                </a:cxn>
                <a:cxn ang="0">
                  <a:pos x="96" y="47"/>
                </a:cxn>
                <a:cxn ang="0">
                  <a:pos x="101" y="49"/>
                </a:cxn>
                <a:cxn ang="0">
                  <a:pos x="104" y="64"/>
                </a:cxn>
                <a:cxn ang="0">
                  <a:pos x="99" y="70"/>
                </a:cxn>
                <a:cxn ang="0">
                  <a:pos x="96" y="61"/>
                </a:cxn>
                <a:cxn ang="0">
                  <a:pos x="89" y="58"/>
                </a:cxn>
                <a:cxn ang="0">
                  <a:pos x="88" y="52"/>
                </a:cxn>
                <a:cxn ang="0">
                  <a:pos x="77" y="47"/>
                </a:cxn>
                <a:cxn ang="0">
                  <a:pos x="69" y="47"/>
                </a:cxn>
                <a:cxn ang="0">
                  <a:pos x="63" y="51"/>
                </a:cxn>
                <a:cxn ang="0">
                  <a:pos x="56" y="47"/>
                </a:cxn>
                <a:cxn ang="0">
                  <a:pos x="61" y="40"/>
                </a:cxn>
                <a:cxn ang="0">
                  <a:pos x="59" y="38"/>
                </a:cxn>
                <a:cxn ang="0">
                  <a:pos x="60" y="29"/>
                </a:cxn>
                <a:cxn ang="0">
                  <a:pos x="55" y="29"/>
                </a:cxn>
                <a:cxn ang="0">
                  <a:pos x="44" y="25"/>
                </a:cxn>
                <a:cxn ang="0">
                  <a:pos x="38" y="19"/>
                </a:cxn>
                <a:cxn ang="0">
                  <a:pos x="39" y="25"/>
                </a:cxn>
                <a:cxn ang="0">
                  <a:pos x="34" y="27"/>
                </a:cxn>
                <a:cxn ang="0">
                  <a:pos x="30" y="31"/>
                </a:cxn>
                <a:cxn ang="0">
                  <a:pos x="36" y="32"/>
                </a:cxn>
                <a:cxn ang="0">
                  <a:pos x="40" y="38"/>
                </a:cxn>
                <a:cxn ang="0">
                  <a:pos x="40" y="45"/>
                </a:cxn>
                <a:cxn ang="0">
                  <a:pos x="45" y="47"/>
                </a:cxn>
                <a:cxn ang="0">
                  <a:pos x="44" y="52"/>
                </a:cxn>
                <a:cxn ang="0">
                  <a:pos x="35" y="45"/>
                </a:cxn>
                <a:cxn ang="0">
                  <a:pos x="32" y="51"/>
                </a:cxn>
                <a:cxn ang="0">
                  <a:pos x="30" y="44"/>
                </a:cxn>
                <a:cxn ang="0">
                  <a:pos x="29" y="40"/>
                </a:cxn>
                <a:cxn ang="0">
                  <a:pos x="22" y="37"/>
                </a:cxn>
                <a:cxn ang="0">
                  <a:pos x="14" y="35"/>
                </a:cxn>
                <a:cxn ang="0">
                  <a:pos x="18" y="31"/>
                </a:cxn>
                <a:cxn ang="0">
                  <a:pos x="13" y="28"/>
                </a:cxn>
                <a:cxn ang="0">
                  <a:pos x="5" y="22"/>
                </a:cxn>
              </a:cxnLst>
              <a:rect l="0" t="0" r="r" b="b"/>
              <a:pathLst>
                <a:path w="104" h="70">
                  <a:moveTo>
                    <a:pt x="0" y="17"/>
                  </a:moveTo>
                  <a:lnTo>
                    <a:pt x="3" y="16"/>
                  </a:lnTo>
                  <a:lnTo>
                    <a:pt x="5" y="15"/>
                  </a:lnTo>
                  <a:lnTo>
                    <a:pt x="8" y="12"/>
                  </a:lnTo>
                  <a:lnTo>
                    <a:pt x="13" y="11"/>
                  </a:lnTo>
                  <a:lnTo>
                    <a:pt x="15" y="11"/>
                  </a:lnTo>
                  <a:lnTo>
                    <a:pt x="19" y="11"/>
                  </a:lnTo>
                  <a:lnTo>
                    <a:pt x="21" y="9"/>
                  </a:lnTo>
                  <a:lnTo>
                    <a:pt x="22" y="9"/>
                  </a:lnTo>
                  <a:lnTo>
                    <a:pt x="22" y="9"/>
                  </a:lnTo>
                  <a:lnTo>
                    <a:pt x="23" y="12"/>
                  </a:lnTo>
                  <a:lnTo>
                    <a:pt x="26" y="12"/>
                  </a:lnTo>
                  <a:lnTo>
                    <a:pt x="28" y="8"/>
                  </a:lnTo>
                  <a:lnTo>
                    <a:pt x="32" y="7"/>
                  </a:lnTo>
                  <a:lnTo>
                    <a:pt x="36" y="6"/>
                  </a:lnTo>
                  <a:lnTo>
                    <a:pt x="45" y="5"/>
                  </a:lnTo>
                  <a:lnTo>
                    <a:pt x="52" y="5"/>
                  </a:lnTo>
                  <a:lnTo>
                    <a:pt x="59" y="4"/>
                  </a:lnTo>
                  <a:lnTo>
                    <a:pt x="64" y="3"/>
                  </a:lnTo>
                  <a:lnTo>
                    <a:pt x="69" y="1"/>
                  </a:lnTo>
                  <a:lnTo>
                    <a:pt x="73" y="1"/>
                  </a:lnTo>
                  <a:lnTo>
                    <a:pt x="77" y="0"/>
                  </a:lnTo>
                  <a:lnTo>
                    <a:pt x="80" y="1"/>
                  </a:lnTo>
                  <a:lnTo>
                    <a:pt x="84" y="4"/>
                  </a:lnTo>
                  <a:lnTo>
                    <a:pt x="86" y="6"/>
                  </a:lnTo>
                  <a:lnTo>
                    <a:pt x="87" y="8"/>
                  </a:lnTo>
                  <a:lnTo>
                    <a:pt x="87" y="12"/>
                  </a:lnTo>
                  <a:lnTo>
                    <a:pt x="84" y="12"/>
                  </a:lnTo>
                  <a:lnTo>
                    <a:pt x="81" y="12"/>
                  </a:lnTo>
                  <a:lnTo>
                    <a:pt x="80" y="14"/>
                  </a:lnTo>
                  <a:lnTo>
                    <a:pt x="79" y="15"/>
                  </a:lnTo>
                  <a:lnTo>
                    <a:pt x="78" y="15"/>
                  </a:lnTo>
                  <a:lnTo>
                    <a:pt x="76" y="14"/>
                  </a:lnTo>
                  <a:lnTo>
                    <a:pt x="75" y="13"/>
                  </a:lnTo>
                  <a:lnTo>
                    <a:pt x="73" y="13"/>
                  </a:lnTo>
                  <a:lnTo>
                    <a:pt x="73" y="13"/>
                  </a:lnTo>
                  <a:lnTo>
                    <a:pt x="75" y="15"/>
                  </a:lnTo>
                  <a:lnTo>
                    <a:pt x="75" y="17"/>
                  </a:lnTo>
                  <a:lnTo>
                    <a:pt x="75" y="19"/>
                  </a:lnTo>
                  <a:lnTo>
                    <a:pt x="72" y="19"/>
                  </a:lnTo>
                  <a:lnTo>
                    <a:pt x="69" y="19"/>
                  </a:lnTo>
                  <a:lnTo>
                    <a:pt x="64" y="17"/>
                  </a:lnTo>
                  <a:lnTo>
                    <a:pt x="60" y="14"/>
                  </a:lnTo>
                  <a:lnTo>
                    <a:pt x="56" y="12"/>
                  </a:lnTo>
                  <a:lnTo>
                    <a:pt x="53" y="9"/>
                  </a:lnTo>
                  <a:lnTo>
                    <a:pt x="52" y="9"/>
                  </a:lnTo>
                  <a:lnTo>
                    <a:pt x="51" y="9"/>
                  </a:lnTo>
                  <a:lnTo>
                    <a:pt x="50" y="11"/>
                  </a:lnTo>
                  <a:lnTo>
                    <a:pt x="51" y="12"/>
                  </a:lnTo>
                  <a:lnTo>
                    <a:pt x="54" y="14"/>
                  </a:lnTo>
                  <a:lnTo>
                    <a:pt x="56" y="17"/>
                  </a:lnTo>
                  <a:lnTo>
                    <a:pt x="60" y="19"/>
                  </a:lnTo>
                  <a:lnTo>
                    <a:pt x="63" y="20"/>
                  </a:lnTo>
                  <a:lnTo>
                    <a:pt x="69" y="22"/>
                  </a:lnTo>
                  <a:lnTo>
                    <a:pt x="75" y="22"/>
                  </a:lnTo>
                  <a:lnTo>
                    <a:pt x="78" y="23"/>
                  </a:lnTo>
                  <a:lnTo>
                    <a:pt x="81" y="22"/>
                  </a:lnTo>
                  <a:lnTo>
                    <a:pt x="87" y="25"/>
                  </a:lnTo>
                  <a:lnTo>
                    <a:pt x="92" y="29"/>
                  </a:lnTo>
                  <a:lnTo>
                    <a:pt x="93" y="30"/>
                  </a:lnTo>
                  <a:lnTo>
                    <a:pt x="94" y="31"/>
                  </a:lnTo>
                  <a:lnTo>
                    <a:pt x="93" y="31"/>
                  </a:lnTo>
                  <a:lnTo>
                    <a:pt x="91" y="31"/>
                  </a:lnTo>
                  <a:lnTo>
                    <a:pt x="84" y="32"/>
                  </a:lnTo>
                  <a:lnTo>
                    <a:pt x="76" y="33"/>
                  </a:lnTo>
                  <a:lnTo>
                    <a:pt x="72" y="31"/>
                  </a:lnTo>
                  <a:lnTo>
                    <a:pt x="68" y="28"/>
                  </a:lnTo>
                  <a:lnTo>
                    <a:pt x="69" y="31"/>
                  </a:lnTo>
                  <a:lnTo>
                    <a:pt x="71" y="33"/>
                  </a:lnTo>
                  <a:lnTo>
                    <a:pt x="73" y="35"/>
                  </a:lnTo>
                  <a:lnTo>
                    <a:pt x="77" y="36"/>
                  </a:lnTo>
                  <a:lnTo>
                    <a:pt x="79" y="36"/>
                  </a:lnTo>
                  <a:lnTo>
                    <a:pt x="84" y="36"/>
                  </a:lnTo>
                  <a:lnTo>
                    <a:pt x="86" y="38"/>
                  </a:lnTo>
                  <a:lnTo>
                    <a:pt x="89" y="40"/>
                  </a:lnTo>
                  <a:lnTo>
                    <a:pt x="93" y="40"/>
                  </a:lnTo>
                  <a:lnTo>
                    <a:pt x="94" y="41"/>
                  </a:lnTo>
                  <a:lnTo>
                    <a:pt x="96" y="43"/>
                  </a:lnTo>
                  <a:lnTo>
                    <a:pt x="96" y="46"/>
                  </a:lnTo>
                  <a:lnTo>
                    <a:pt x="96" y="47"/>
                  </a:lnTo>
                  <a:lnTo>
                    <a:pt x="99" y="48"/>
                  </a:lnTo>
                  <a:lnTo>
                    <a:pt x="101" y="48"/>
                  </a:lnTo>
                  <a:lnTo>
                    <a:pt x="101" y="48"/>
                  </a:lnTo>
                  <a:lnTo>
                    <a:pt x="101" y="49"/>
                  </a:lnTo>
                  <a:lnTo>
                    <a:pt x="100" y="52"/>
                  </a:lnTo>
                  <a:lnTo>
                    <a:pt x="102" y="56"/>
                  </a:lnTo>
                  <a:lnTo>
                    <a:pt x="104" y="61"/>
                  </a:lnTo>
                  <a:lnTo>
                    <a:pt x="104" y="64"/>
                  </a:lnTo>
                  <a:lnTo>
                    <a:pt x="103" y="68"/>
                  </a:lnTo>
                  <a:lnTo>
                    <a:pt x="102" y="70"/>
                  </a:lnTo>
                  <a:lnTo>
                    <a:pt x="101" y="70"/>
                  </a:lnTo>
                  <a:lnTo>
                    <a:pt x="99" y="70"/>
                  </a:lnTo>
                  <a:lnTo>
                    <a:pt x="97" y="69"/>
                  </a:lnTo>
                  <a:lnTo>
                    <a:pt x="97" y="65"/>
                  </a:lnTo>
                  <a:lnTo>
                    <a:pt x="96" y="63"/>
                  </a:lnTo>
                  <a:lnTo>
                    <a:pt x="96" y="61"/>
                  </a:lnTo>
                  <a:lnTo>
                    <a:pt x="94" y="61"/>
                  </a:lnTo>
                  <a:lnTo>
                    <a:pt x="91" y="61"/>
                  </a:lnTo>
                  <a:lnTo>
                    <a:pt x="89" y="61"/>
                  </a:lnTo>
                  <a:lnTo>
                    <a:pt x="89" y="58"/>
                  </a:lnTo>
                  <a:lnTo>
                    <a:pt x="91" y="56"/>
                  </a:lnTo>
                  <a:lnTo>
                    <a:pt x="92" y="53"/>
                  </a:lnTo>
                  <a:lnTo>
                    <a:pt x="91" y="52"/>
                  </a:lnTo>
                  <a:lnTo>
                    <a:pt x="88" y="52"/>
                  </a:lnTo>
                  <a:lnTo>
                    <a:pt x="86" y="51"/>
                  </a:lnTo>
                  <a:lnTo>
                    <a:pt x="83" y="51"/>
                  </a:lnTo>
                  <a:lnTo>
                    <a:pt x="79" y="51"/>
                  </a:lnTo>
                  <a:lnTo>
                    <a:pt x="77" y="47"/>
                  </a:lnTo>
                  <a:lnTo>
                    <a:pt x="75" y="44"/>
                  </a:lnTo>
                  <a:lnTo>
                    <a:pt x="73" y="47"/>
                  </a:lnTo>
                  <a:lnTo>
                    <a:pt x="70" y="48"/>
                  </a:lnTo>
                  <a:lnTo>
                    <a:pt x="69" y="47"/>
                  </a:lnTo>
                  <a:lnTo>
                    <a:pt x="67" y="47"/>
                  </a:lnTo>
                  <a:lnTo>
                    <a:pt x="64" y="47"/>
                  </a:lnTo>
                  <a:lnTo>
                    <a:pt x="64" y="48"/>
                  </a:lnTo>
                  <a:lnTo>
                    <a:pt x="63" y="51"/>
                  </a:lnTo>
                  <a:lnTo>
                    <a:pt x="62" y="52"/>
                  </a:lnTo>
                  <a:lnTo>
                    <a:pt x="61" y="51"/>
                  </a:lnTo>
                  <a:lnTo>
                    <a:pt x="59" y="49"/>
                  </a:lnTo>
                  <a:lnTo>
                    <a:pt x="56" y="47"/>
                  </a:lnTo>
                  <a:lnTo>
                    <a:pt x="55" y="45"/>
                  </a:lnTo>
                  <a:lnTo>
                    <a:pt x="56" y="43"/>
                  </a:lnTo>
                  <a:lnTo>
                    <a:pt x="59" y="40"/>
                  </a:lnTo>
                  <a:lnTo>
                    <a:pt x="61" y="40"/>
                  </a:lnTo>
                  <a:lnTo>
                    <a:pt x="64" y="40"/>
                  </a:lnTo>
                  <a:lnTo>
                    <a:pt x="64" y="39"/>
                  </a:lnTo>
                  <a:lnTo>
                    <a:pt x="64" y="37"/>
                  </a:lnTo>
                  <a:lnTo>
                    <a:pt x="59" y="38"/>
                  </a:lnTo>
                  <a:lnTo>
                    <a:pt x="54" y="40"/>
                  </a:lnTo>
                  <a:lnTo>
                    <a:pt x="56" y="36"/>
                  </a:lnTo>
                  <a:lnTo>
                    <a:pt x="59" y="32"/>
                  </a:lnTo>
                  <a:lnTo>
                    <a:pt x="60" y="29"/>
                  </a:lnTo>
                  <a:lnTo>
                    <a:pt x="62" y="25"/>
                  </a:lnTo>
                  <a:lnTo>
                    <a:pt x="59" y="25"/>
                  </a:lnTo>
                  <a:lnTo>
                    <a:pt x="55" y="27"/>
                  </a:lnTo>
                  <a:lnTo>
                    <a:pt x="55" y="29"/>
                  </a:lnTo>
                  <a:lnTo>
                    <a:pt x="53" y="30"/>
                  </a:lnTo>
                  <a:lnTo>
                    <a:pt x="48" y="29"/>
                  </a:lnTo>
                  <a:lnTo>
                    <a:pt x="46" y="28"/>
                  </a:lnTo>
                  <a:lnTo>
                    <a:pt x="44" y="25"/>
                  </a:lnTo>
                  <a:lnTo>
                    <a:pt x="42" y="22"/>
                  </a:lnTo>
                  <a:lnTo>
                    <a:pt x="40" y="20"/>
                  </a:lnTo>
                  <a:lnTo>
                    <a:pt x="40" y="19"/>
                  </a:lnTo>
                  <a:lnTo>
                    <a:pt x="38" y="19"/>
                  </a:lnTo>
                  <a:lnTo>
                    <a:pt x="36" y="19"/>
                  </a:lnTo>
                  <a:lnTo>
                    <a:pt x="36" y="21"/>
                  </a:lnTo>
                  <a:lnTo>
                    <a:pt x="39" y="24"/>
                  </a:lnTo>
                  <a:lnTo>
                    <a:pt x="39" y="25"/>
                  </a:lnTo>
                  <a:lnTo>
                    <a:pt x="39" y="27"/>
                  </a:lnTo>
                  <a:lnTo>
                    <a:pt x="38" y="27"/>
                  </a:lnTo>
                  <a:lnTo>
                    <a:pt x="36" y="27"/>
                  </a:lnTo>
                  <a:lnTo>
                    <a:pt x="34" y="27"/>
                  </a:lnTo>
                  <a:lnTo>
                    <a:pt x="31" y="27"/>
                  </a:lnTo>
                  <a:lnTo>
                    <a:pt x="30" y="28"/>
                  </a:lnTo>
                  <a:lnTo>
                    <a:pt x="30" y="29"/>
                  </a:lnTo>
                  <a:lnTo>
                    <a:pt x="30" y="31"/>
                  </a:lnTo>
                  <a:lnTo>
                    <a:pt x="31" y="32"/>
                  </a:lnTo>
                  <a:lnTo>
                    <a:pt x="31" y="31"/>
                  </a:lnTo>
                  <a:lnTo>
                    <a:pt x="34" y="31"/>
                  </a:lnTo>
                  <a:lnTo>
                    <a:pt x="36" y="32"/>
                  </a:lnTo>
                  <a:lnTo>
                    <a:pt x="37" y="33"/>
                  </a:lnTo>
                  <a:lnTo>
                    <a:pt x="38" y="33"/>
                  </a:lnTo>
                  <a:lnTo>
                    <a:pt x="38" y="36"/>
                  </a:lnTo>
                  <a:lnTo>
                    <a:pt x="40" y="38"/>
                  </a:lnTo>
                  <a:lnTo>
                    <a:pt x="40" y="40"/>
                  </a:lnTo>
                  <a:lnTo>
                    <a:pt x="39" y="43"/>
                  </a:lnTo>
                  <a:lnTo>
                    <a:pt x="39" y="44"/>
                  </a:lnTo>
                  <a:lnTo>
                    <a:pt x="40" y="45"/>
                  </a:lnTo>
                  <a:lnTo>
                    <a:pt x="44" y="45"/>
                  </a:lnTo>
                  <a:lnTo>
                    <a:pt x="45" y="46"/>
                  </a:lnTo>
                  <a:lnTo>
                    <a:pt x="45" y="46"/>
                  </a:lnTo>
                  <a:lnTo>
                    <a:pt x="45" y="47"/>
                  </a:lnTo>
                  <a:lnTo>
                    <a:pt x="45" y="49"/>
                  </a:lnTo>
                  <a:lnTo>
                    <a:pt x="45" y="52"/>
                  </a:lnTo>
                  <a:lnTo>
                    <a:pt x="45" y="52"/>
                  </a:lnTo>
                  <a:lnTo>
                    <a:pt x="44" y="52"/>
                  </a:lnTo>
                  <a:lnTo>
                    <a:pt x="43" y="49"/>
                  </a:lnTo>
                  <a:lnTo>
                    <a:pt x="38" y="48"/>
                  </a:lnTo>
                  <a:lnTo>
                    <a:pt x="36" y="47"/>
                  </a:lnTo>
                  <a:lnTo>
                    <a:pt x="35" y="45"/>
                  </a:lnTo>
                  <a:lnTo>
                    <a:pt x="34" y="45"/>
                  </a:lnTo>
                  <a:lnTo>
                    <a:pt x="34" y="46"/>
                  </a:lnTo>
                  <a:lnTo>
                    <a:pt x="34" y="47"/>
                  </a:lnTo>
                  <a:lnTo>
                    <a:pt x="32" y="51"/>
                  </a:lnTo>
                  <a:lnTo>
                    <a:pt x="31" y="51"/>
                  </a:lnTo>
                  <a:lnTo>
                    <a:pt x="31" y="48"/>
                  </a:lnTo>
                  <a:lnTo>
                    <a:pt x="30" y="46"/>
                  </a:lnTo>
                  <a:lnTo>
                    <a:pt x="30" y="44"/>
                  </a:lnTo>
                  <a:lnTo>
                    <a:pt x="30" y="44"/>
                  </a:lnTo>
                  <a:lnTo>
                    <a:pt x="29" y="43"/>
                  </a:lnTo>
                  <a:lnTo>
                    <a:pt x="27" y="43"/>
                  </a:lnTo>
                  <a:lnTo>
                    <a:pt x="29" y="40"/>
                  </a:lnTo>
                  <a:lnTo>
                    <a:pt x="29" y="38"/>
                  </a:lnTo>
                  <a:lnTo>
                    <a:pt x="26" y="39"/>
                  </a:lnTo>
                  <a:lnTo>
                    <a:pt x="22" y="39"/>
                  </a:lnTo>
                  <a:lnTo>
                    <a:pt x="22" y="37"/>
                  </a:lnTo>
                  <a:lnTo>
                    <a:pt x="20" y="36"/>
                  </a:lnTo>
                  <a:lnTo>
                    <a:pt x="18" y="36"/>
                  </a:lnTo>
                  <a:lnTo>
                    <a:pt x="15" y="35"/>
                  </a:lnTo>
                  <a:lnTo>
                    <a:pt x="14" y="35"/>
                  </a:lnTo>
                  <a:lnTo>
                    <a:pt x="13" y="33"/>
                  </a:lnTo>
                  <a:lnTo>
                    <a:pt x="14" y="32"/>
                  </a:lnTo>
                  <a:lnTo>
                    <a:pt x="15" y="31"/>
                  </a:lnTo>
                  <a:lnTo>
                    <a:pt x="18" y="31"/>
                  </a:lnTo>
                  <a:lnTo>
                    <a:pt x="19" y="31"/>
                  </a:lnTo>
                  <a:lnTo>
                    <a:pt x="20" y="30"/>
                  </a:lnTo>
                  <a:lnTo>
                    <a:pt x="19" y="28"/>
                  </a:lnTo>
                  <a:lnTo>
                    <a:pt x="13" y="28"/>
                  </a:lnTo>
                  <a:lnTo>
                    <a:pt x="7" y="28"/>
                  </a:lnTo>
                  <a:lnTo>
                    <a:pt x="7" y="25"/>
                  </a:lnTo>
                  <a:lnTo>
                    <a:pt x="7" y="23"/>
                  </a:lnTo>
                  <a:lnTo>
                    <a:pt x="5" y="22"/>
                  </a:lnTo>
                  <a:lnTo>
                    <a:pt x="3" y="21"/>
                  </a:lnTo>
                  <a:lnTo>
                    <a:pt x="2" y="20"/>
                  </a:lnTo>
                  <a:lnTo>
                    <a:pt x="0" y="17"/>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1" name="Freeform 758"/>
            <p:cNvSpPr>
              <a:spLocks/>
            </p:cNvSpPr>
            <p:nvPr/>
          </p:nvSpPr>
          <p:spPr bwMode="gray">
            <a:xfrm>
              <a:off x="3797300" y="5526088"/>
              <a:ext cx="12700" cy="3175"/>
            </a:xfrm>
            <a:custGeom>
              <a:avLst/>
              <a:gdLst/>
              <a:ahLst/>
              <a:cxnLst>
                <a:cxn ang="0">
                  <a:pos x="2" y="13"/>
                </a:cxn>
                <a:cxn ang="0">
                  <a:pos x="1" y="10"/>
                </a:cxn>
                <a:cxn ang="0">
                  <a:pos x="0" y="6"/>
                </a:cxn>
                <a:cxn ang="0">
                  <a:pos x="2" y="6"/>
                </a:cxn>
                <a:cxn ang="0">
                  <a:pos x="2" y="6"/>
                </a:cxn>
                <a:cxn ang="0">
                  <a:pos x="2" y="5"/>
                </a:cxn>
                <a:cxn ang="0">
                  <a:pos x="1" y="3"/>
                </a:cxn>
                <a:cxn ang="0">
                  <a:pos x="2" y="2"/>
                </a:cxn>
                <a:cxn ang="0">
                  <a:pos x="3" y="1"/>
                </a:cxn>
                <a:cxn ang="0">
                  <a:pos x="6" y="1"/>
                </a:cxn>
                <a:cxn ang="0">
                  <a:pos x="8" y="1"/>
                </a:cxn>
                <a:cxn ang="0">
                  <a:pos x="8" y="3"/>
                </a:cxn>
                <a:cxn ang="0">
                  <a:pos x="10" y="5"/>
                </a:cxn>
                <a:cxn ang="0">
                  <a:pos x="11" y="5"/>
                </a:cxn>
                <a:cxn ang="0">
                  <a:pos x="11" y="6"/>
                </a:cxn>
                <a:cxn ang="0">
                  <a:pos x="12" y="5"/>
                </a:cxn>
                <a:cxn ang="0">
                  <a:pos x="12" y="4"/>
                </a:cxn>
                <a:cxn ang="0">
                  <a:pos x="10" y="1"/>
                </a:cxn>
                <a:cxn ang="0">
                  <a:pos x="11" y="0"/>
                </a:cxn>
                <a:cxn ang="0">
                  <a:pos x="12" y="0"/>
                </a:cxn>
                <a:cxn ang="0">
                  <a:pos x="16" y="0"/>
                </a:cxn>
                <a:cxn ang="0">
                  <a:pos x="23" y="1"/>
                </a:cxn>
                <a:cxn ang="0">
                  <a:pos x="28" y="2"/>
                </a:cxn>
                <a:cxn ang="0">
                  <a:pos x="34" y="4"/>
                </a:cxn>
                <a:cxn ang="0">
                  <a:pos x="40" y="6"/>
                </a:cxn>
                <a:cxn ang="0">
                  <a:pos x="34" y="8"/>
                </a:cxn>
                <a:cxn ang="0">
                  <a:pos x="28" y="10"/>
                </a:cxn>
                <a:cxn ang="0">
                  <a:pos x="22" y="11"/>
                </a:cxn>
                <a:cxn ang="0">
                  <a:pos x="15" y="13"/>
                </a:cxn>
                <a:cxn ang="0">
                  <a:pos x="11" y="13"/>
                </a:cxn>
                <a:cxn ang="0">
                  <a:pos x="7" y="13"/>
                </a:cxn>
                <a:cxn ang="0">
                  <a:pos x="6" y="14"/>
                </a:cxn>
                <a:cxn ang="0">
                  <a:pos x="4" y="14"/>
                </a:cxn>
                <a:cxn ang="0">
                  <a:pos x="3" y="14"/>
                </a:cxn>
                <a:cxn ang="0">
                  <a:pos x="2" y="13"/>
                </a:cxn>
              </a:cxnLst>
              <a:rect l="0" t="0" r="r" b="b"/>
              <a:pathLst>
                <a:path w="40" h="14">
                  <a:moveTo>
                    <a:pt x="2" y="13"/>
                  </a:moveTo>
                  <a:lnTo>
                    <a:pt x="1" y="10"/>
                  </a:lnTo>
                  <a:lnTo>
                    <a:pt x="0" y="6"/>
                  </a:lnTo>
                  <a:lnTo>
                    <a:pt x="2" y="6"/>
                  </a:lnTo>
                  <a:lnTo>
                    <a:pt x="2" y="6"/>
                  </a:lnTo>
                  <a:lnTo>
                    <a:pt x="2" y="5"/>
                  </a:lnTo>
                  <a:lnTo>
                    <a:pt x="1" y="3"/>
                  </a:lnTo>
                  <a:lnTo>
                    <a:pt x="2" y="2"/>
                  </a:lnTo>
                  <a:lnTo>
                    <a:pt x="3" y="1"/>
                  </a:lnTo>
                  <a:lnTo>
                    <a:pt x="6" y="1"/>
                  </a:lnTo>
                  <a:lnTo>
                    <a:pt x="8" y="1"/>
                  </a:lnTo>
                  <a:lnTo>
                    <a:pt x="8" y="3"/>
                  </a:lnTo>
                  <a:lnTo>
                    <a:pt x="10" y="5"/>
                  </a:lnTo>
                  <a:lnTo>
                    <a:pt x="11" y="5"/>
                  </a:lnTo>
                  <a:lnTo>
                    <a:pt x="11" y="6"/>
                  </a:lnTo>
                  <a:lnTo>
                    <a:pt x="12" y="5"/>
                  </a:lnTo>
                  <a:lnTo>
                    <a:pt x="12" y="4"/>
                  </a:lnTo>
                  <a:lnTo>
                    <a:pt x="10" y="1"/>
                  </a:lnTo>
                  <a:lnTo>
                    <a:pt x="11" y="0"/>
                  </a:lnTo>
                  <a:lnTo>
                    <a:pt x="12" y="0"/>
                  </a:lnTo>
                  <a:lnTo>
                    <a:pt x="16" y="0"/>
                  </a:lnTo>
                  <a:lnTo>
                    <a:pt x="23" y="1"/>
                  </a:lnTo>
                  <a:lnTo>
                    <a:pt x="28" y="2"/>
                  </a:lnTo>
                  <a:lnTo>
                    <a:pt x="34" y="4"/>
                  </a:lnTo>
                  <a:lnTo>
                    <a:pt x="40" y="6"/>
                  </a:lnTo>
                  <a:lnTo>
                    <a:pt x="34" y="8"/>
                  </a:lnTo>
                  <a:lnTo>
                    <a:pt x="28" y="10"/>
                  </a:lnTo>
                  <a:lnTo>
                    <a:pt x="22" y="11"/>
                  </a:lnTo>
                  <a:lnTo>
                    <a:pt x="15" y="13"/>
                  </a:lnTo>
                  <a:lnTo>
                    <a:pt x="11" y="13"/>
                  </a:lnTo>
                  <a:lnTo>
                    <a:pt x="7" y="13"/>
                  </a:lnTo>
                  <a:lnTo>
                    <a:pt x="6" y="14"/>
                  </a:lnTo>
                  <a:lnTo>
                    <a:pt x="4" y="14"/>
                  </a:lnTo>
                  <a:lnTo>
                    <a:pt x="3" y="14"/>
                  </a:lnTo>
                  <a:lnTo>
                    <a:pt x="2" y="13"/>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2" name="Freeform 759"/>
            <p:cNvSpPr>
              <a:spLocks/>
            </p:cNvSpPr>
            <p:nvPr/>
          </p:nvSpPr>
          <p:spPr bwMode="gray">
            <a:xfrm>
              <a:off x="3797300" y="5526088"/>
              <a:ext cx="12700" cy="3175"/>
            </a:xfrm>
            <a:custGeom>
              <a:avLst/>
              <a:gdLst/>
              <a:ahLst/>
              <a:cxnLst>
                <a:cxn ang="0">
                  <a:pos x="2" y="13"/>
                </a:cxn>
                <a:cxn ang="0">
                  <a:pos x="1" y="10"/>
                </a:cxn>
                <a:cxn ang="0">
                  <a:pos x="0" y="6"/>
                </a:cxn>
                <a:cxn ang="0">
                  <a:pos x="2" y="6"/>
                </a:cxn>
                <a:cxn ang="0">
                  <a:pos x="2" y="6"/>
                </a:cxn>
                <a:cxn ang="0">
                  <a:pos x="2" y="5"/>
                </a:cxn>
                <a:cxn ang="0">
                  <a:pos x="1" y="3"/>
                </a:cxn>
                <a:cxn ang="0">
                  <a:pos x="2" y="2"/>
                </a:cxn>
                <a:cxn ang="0">
                  <a:pos x="3" y="1"/>
                </a:cxn>
                <a:cxn ang="0">
                  <a:pos x="6" y="1"/>
                </a:cxn>
                <a:cxn ang="0">
                  <a:pos x="8" y="1"/>
                </a:cxn>
                <a:cxn ang="0">
                  <a:pos x="8" y="3"/>
                </a:cxn>
                <a:cxn ang="0">
                  <a:pos x="10" y="5"/>
                </a:cxn>
                <a:cxn ang="0">
                  <a:pos x="11" y="5"/>
                </a:cxn>
                <a:cxn ang="0">
                  <a:pos x="11" y="6"/>
                </a:cxn>
                <a:cxn ang="0">
                  <a:pos x="12" y="5"/>
                </a:cxn>
                <a:cxn ang="0">
                  <a:pos x="12" y="4"/>
                </a:cxn>
                <a:cxn ang="0">
                  <a:pos x="10" y="1"/>
                </a:cxn>
                <a:cxn ang="0">
                  <a:pos x="11" y="0"/>
                </a:cxn>
                <a:cxn ang="0">
                  <a:pos x="12" y="0"/>
                </a:cxn>
                <a:cxn ang="0">
                  <a:pos x="16" y="0"/>
                </a:cxn>
                <a:cxn ang="0">
                  <a:pos x="23" y="1"/>
                </a:cxn>
                <a:cxn ang="0">
                  <a:pos x="28" y="2"/>
                </a:cxn>
                <a:cxn ang="0">
                  <a:pos x="34" y="4"/>
                </a:cxn>
                <a:cxn ang="0">
                  <a:pos x="40" y="6"/>
                </a:cxn>
                <a:cxn ang="0">
                  <a:pos x="34" y="8"/>
                </a:cxn>
                <a:cxn ang="0">
                  <a:pos x="28" y="10"/>
                </a:cxn>
                <a:cxn ang="0">
                  <a:pos x="22" y="11"/>
                </a:cxn>
                <a:cxn ang="0">
                  <a:pos x="15" y="13"/>
                </a:cxn>
                <a:cxn ang="0">
                  <a:pos x="11" y="13"/>
                </a:cxn>
                <a:cxn ang="0">
                  <a:pos x="7" y="13"/>
                </a:cxn>
                <a:cxn ang="0">
                  <a:pos x="6" y="14"/>
                </a:cxn>
                <a:cxn ang="0">
                  <a:pos x="4" y="14"/>
                </a:cxn>
                <a:cxn ang="0">
                  <a:pos x="3" y="14"/>
                </a:cxn>
                <a:cxn ang="0">
                  <a:pos x="2" y="13"/>
                </a:cxn>
              </a:cxnLst>
              <a:rect l="0" t="0" r="r" b="b"/>
              <a:pathLst>
                <a:path w="40" h="14">
                  <a:moveTo>
                    <a:pt x="2" y="13"/>
                  </a:moveTo>
                  <a:lnTo>
                    <a:pt x="1" y="10"/>
                  </a:lnTo>
                  <a:lnTo>
                    <a:pt x="0" y="6"/>
                  </a:lnTo>
                  <a:lnTo>
                    <a:pt x="2" y="6"/>
                  </a:lnTo>
                  <a:lnTo>
                    <a:pt x="2" y="6"/>
                  </a:lnTo>
                  <a:lnTo>
                    <a:pt x="2" y="5"/>
                  </a:lnTo>
                  <a:lnTo>
                    <a:pt x="1" y="3"/>
                  </a:lnTo>
                  <a:lnTo>
                    <a:pt x="2" y="2"/>
                  </a:lnTo>
                  <a:lnTo>
                    <a:pt x="3" y="1"/>
                  </a:lnTo>
                  <a:lnTo>
                    <a:pt x="6" y="1"/>
                  </a:lnTo>
                  <a:lnTo>
                    <a:pt x="8" y="1"/>
                  </a:lnTo>
                  <a:lnTo>
                    <a:pt x="8" y="3"/>
                  </a:lnTo>
                  <a:lnTo>
                    <a:pt x="10" y="5"/>
                  </a:lnTo>
                  <a:lnTo>
                    <a:pt x="11" y="5"/>
                  </a:lnTo>
                  <a:lnTo>
                    <a:pt x="11" y="6"/>
                  </a:lnTo>
                  <a:lnTo>
                    <a:pt x="12" y="5"/>
                  </a:lnTo>
                  <a:lnTo>
                    <a:pt x="12" y="4"/>
                  </a:lnTo>
                  <a:lnTo>
                    <a:pt x="10" y="1"/>
                  </a:lnTo>
                  <a:lnTo>
                    <a:pt x="11" y="0"/>
                  </a:lnTo>
                  <a:lnTo>
                    <a:pt x="12" y="0"/>
                  </a:lnTo>
                  <a:lnTo>
                    <a:pt x="16" y="0"/>
                  </a:lnTo>
                  <a:lnTo>
                    <a:pt x="23" y="1"/>
                  </a:lnTo>
                  <a:lnTo>
                    <a:pt x="28" y="2"/>
                  </a:lnTo>
                  <a:lnTo>
                    <a:pt x="34" y="4"/>
                  </a:lnTo>
                  <a:lnTo>
                    <a:pt x="40" y="6"/>
                  </a:lnTo>
                  <a:lnTo>
                    <a:pt x="34" y="8"/>
                  </a:lnTo>
                  <a:lnTo>
                    <a:pt x="28" y="10"/>
                  </a:lnTo>
                  <a:lnTo>
                    <a:pt x="22" y="11"/>
                  </a:lnTo>
                  <a:lnTo>
                    <a:pt x="15" y="13"/>
                  </a:lnTo>
                  <a:lnTo>
                    <a:pt x="11" y="13"/>
                  </a:lnTo>
                  <a:lnTo>
                    <a:pt x="7" y="13"/>
                  </a:lnTo>
                  <a:lnTo>
                    <a:pt x="6" y="14"/>
                  </a:lnTo>
                  <a:lnTo>
                    <a:pt x="4" y="14"/>
                  </a:lnTo>
                  <a:lnTo>
                    <a:pt x="3" y="14"/>
                  </a:lnTo>
                  <a:lnTo>
                    <a:pt x="2" y="13"/>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3" name="Freeform 760"/>
            <p:cNvSpPr>
              <a:spLocks/>
            </p:cNvSpPr>
            <p:nvPr/>
          </p:nvSpPr>
          <p:spPr bwMode="gray">
            <a:xfrm>
              <a:off x="3662363" y="4038601"/>
              <a:ext cx="11113" cy="15875"/>
            </a:xfrm>
            <a:custGeom>
              <a:avLst/>
              <a:gdLst/>
              <a:ahLst/>
              <a:cxnLst>
                <a:cxn ang="0">
                  <a:pos x="0" y="35"/>
                </a:cxn>
                <a:cxn ang="0">
                  <a:pos x="0" y="33"/>
                </a:cxn>
                <a:cxn ang="0">
                  <a:pos x="2" y="31"/>
                </a:cxn>
                <a:cxn ang="0">
                  <a:pos x="3" y="31"/>
                </a:cxn>
                <a:cxn ang="0">
                  <a:pos x="4" y="30"/>
                </a:cxn>
                <a:cxn ang="0">
                  <a:pos x="5" y="29"/>
                </a:cxn>
                <a:cxn ang="0">
                  <a:pos x="5" y="28"/>
                </a:cxn>
                <a:cxn ang="0">
                  <a:pos x="6" y="25"/>
                </a:cxn>
                <a:cxn ang="0">
                  <a:pos x="8" y="24"/>
                </a:cxn>
                <a:cxn ang="0">
                  <a:pos x="9" y="22"/>
                </a:cxn>
                <a:cxn ang="0">
                  <a:pos x="10" y="20"/>
                </a:cxn>
                <a:cxn ang="0">
                  <a:pos x="12" y="18"/>
                </a:cxn>
                <a:cxn ang="0">
                  <a:pos x="12" y="15"/>
                </a:cxn>
                <a:cxn ang="0">
                  <a:pos x="12" y="13"/>
                </a:cxn>
                <a:cxn ang="0">
                  <a:pos x="13" y="10"/>
                </a:cxn>
                <a:cxn ang="0">
                  <a:pos x="11" y="6"/>
                </a:cxn>
                <a:cxn ang="0">
                  <a:pos x="11" y="0"/>
                </a:cxn>
                <a:cxn ang="0">
                  <a:pos x="14" y="2"/>
                </a:cxn>
                <a:cxn ang="0">
                  <a:pos x="17" y="2"/>
                </a:cxn>
                <a:cxn ang="0">
                  <a:pos x="19" y="2"/>
                </a:cxn>
                <a:cxn ang="0">
                  <a:pos x="20" y="2"/>
                </a:cxn>
                <a:cxn ang="0">
                  <a:pos x="21" y="4"/>
                </a:cxn>
                <a:cxn ang="0">
                  <a:pos x="22" y="5"/>
                </a:cxn>
                <a:cxn ang="0">
                  <a:pos x="21" y="7"/>
                </a:cxn>
                <a:cxn ang="0">
                  <a:pos x="22" y="9"/>
                </a:cxn>
                <a:cxn ang="0">
                  <a:pos x="22" y="12"/>
                </a:cxn>
                <a:cxn ang="0">
                  <a:pos x="23" y="13"/>
                </a:cxn>
                <a:cxn ang="0">
                  <a:pos x="27" y="17"/>
                </a:cxn>
                <a:cxn ang="0">
                  <a:pos x="29" y="24"/>
                </a:cxn>
                <a:cxn ang="0">
                  <a:pos x="33" y="26"/>
                </a:cxn>
                <a:cxn ang="0">
                  <a:pos x="35" y="30"/>
                </a:cxn>
                <a:cxn ang="0">
                  <a:pos x="35" y="32"/>
                </a:cxn>
                <a:cxn ang="0">
                  <a:pos x="34" y="34"/>
                </a:cxn>
                <a:cxn ang="0">
                  <a:pos x="35" y="38"/>
                </a:cxn>
                <a:cxn ang="0">
                  <a:pos x="35" y="42"/>
                </a:cxn>
                <a:cxn ang="0">
                  <a:pos x="33" y="42"/>
                </a:cxn>
                <a:cxn ang="0">
                  <a:pos x="30" y="43"/>
                </a:cxn>
                <a:cxn ang="0">
                  <a:pos x="29" y="45"/>
                </a:cxn>
                <a:cxn ang="0">
                  <a:pos x="28" y="45"/>
                </a:cxn>
                <a:cxn ang="0">
                  <a:pos x="28" y="46"/>
                </a:cxn>
                <a:cxn ang="0">
                  <a:pos x="28" y="48"/>
                </a:cxn>
                <a:cxn ang="0">
                  <a:pos x="25" y="48"/>
                </a:cxn>
                <a:cxn ang="0">
                  <a:pos x="22" y="49"/>
                </a:cxn>
                <a:cxn ang="0">
                  <a:pos x="21" y="50"/>
                </a:cxn>
                <a:cxn ang="0">
                  <a:pos x="21" y="51"/>
                </a:cxn>
                <a:cxn ang="0">
                  <a:pos x="20" y="53"/>
                </a:cxn>
                <a:cxn ang="0">
                  <a:pos x="20" y="53"/>
                </a:cxn>
                <a:cxn ang="0">
                  <a:pos x="19" y="53"/>
                </a:cxn>
                <a:cxn ang="0">
                  <a:pos x="18" y="51"/>
                </a:cxn>
                <a:cxn ang="0">
                  <a:pos x="18" y="48"/>
                </a:cxn>
                <a:cxn ang="0">
                  <a:pos x="16" y="46"/>
                </a:cxn>
                <a:cxn ang="0">
                  <a:pos x="14" y="43"/>
                </a:cxn>
                <a:cxn ang="0">
                  <a:pos x="14" y="40"/>
                </a:cxn>
                <a:cxn ang="0">
                  <a:pos x="12" y="42"/>
                </a:cxn>
                <a:cxn ang="0">
                  <a:pos x="10" y="42"/>
                </a:cxn>
                <a:cxn ang="0">
                  <a:pos x="4" y="39"/>
                </a:cxn>
                <a:cxn ang="0">
                  <a:pos x="0" y="35"/>
                </a:cxn>
              </a:cxnLst>
              <a:rect l="0" t="0" r="r" b="b"/>
              <a:pathLst>
                <a:path w="35" h="53">
                  <a:moveTo>
                    <a:pt x="0" y="35"/>
                  </a:moveTo>
                  <a:lnTo>
                    <a:pt x="0" y="33"/>
                  </a:lnTo>
                  <a:lnTo>
                    <a:pt x="2" y="31"/>
                  </a:lnTo>
                  <a:lnTo>
                    <a:pt x="3" y="31"/>
                  </a:lnTo>
                  <a:lnTo>
                    <a:pt x="4" y="30"/>
                  </a:lnTo>
                  <a:lnTo>
                    <a:pt x="5" y="29"/>
                  </a:lnTo>
                  <a:lnTo>
                    <a:pt x="5" y="28"/>
                  </a:lnTo>
                  <a:lnTo>
                    <a:pt x="6" y="25"/>
                  </a:lnTo>
                  <a:lnTo>
                    <a:pt x="8" y="24"/>
                  </a:lnTo>
                  <a:lnTo>
                    <a:pt x="9" y="22"/>
                  </a:lnTo>
                  <a:lnTo>
                    <a:pt x="10" y="20"/>
                  </a:lnTo>
                  <a:lnTo>
                    <a:pt x="12" y="18"/>
                  </a:lnTo>
                  <a:lnTo>
                    <a:pt x="12" y="15"/>
                  </a:lnTo>
                  <a:lnTo>
                    <a:pt x="12" y="13"/>
                  </a:lnTo>
                  <a:lnTo>
                    <a:pt x="13" y="10"/>
                  </a:lnTo>
                  <a:lnTo>
                    <a:pt x="11" y="6"/>
                  </a:lnTo>
                  <a:lnTo>
                    <a:pt x="11" y="0"/>
                  </a:lnTo>
                  <a:lnTo>
                    <a:pt x="14" y="2"/>
                  </a:lnTo>
                  <a:lnTo>
                    <a:pt x="17" y="2"/>
                  </a:lnTo>
                  <a:lnTo>
                    <a:pt x="19" y="2"/>
                  </a:lnTo>
                  <a:lnTo>
                    <a:pt x="20" y="2"/>
                  </a:lnTo>
                  <a:lnTo>
                    <a:pt x="21" y="4"/>
                  </a:lnTo>
                  <a:lnTo>
                    <a:pt x="22" y="5"/>
                  </a:lnTo>
                  <a:lnTo>
                    <a:pt x="21" y="7"/>
                  </a:lnTo>
                  <a:lnTo>
                    <a:pt x="22" y="9"/>
                  </a:lnTo>
                  <a:lnTo>
                    <a:pt x="22" y="12"/>
                  </a:lnTo>
                  <a:lnTo>
                    <a:pt x="23" y="13"/>
                  </a:lnTo>
                  <a:lnTo>
                    <a:pt x="27" y="17"/>
                  </a:lnTo>
                  <a:lnTo>
                    <a:pt x="29" y="24"/>
                  </a:lnTo>
                  <a:lnTo>
                    <a:pt x="33" y="26"/>
                  </a:lnTo>
                  <a:lnTo>
                    <a:pt x="35" y="30"/>
                  </a:lnTo>
                  <a:lnTo>
                    <a:pt x="35" y="32"/>
                  </a:lnTo>
                  <a:lnTo>
                    <a:pt x="34" y="34"/>
                  </a:lnTo>
                  <a:lnTo>
                    <a:pt x="35" y="38"/>
                  </a:lnTo>
                  <a:lnTo>
                    <a:pt x="35" y="42"/>
                  </a:lnTo>
                  <a:lnTo>
                    <a:pt x="33" y="42"/>
                  </a:lnTo>
                  <a:lnTo>
                    <a:pt x="30" y="43"/>
                  </a:lnTo>
                  <a:lnTo>
                    <a:pt x="29" y="45"/>
                  </a:lnTo>
                  <a:lnTo>
                    <a:pt x="28" y="45"/>
                  </a:lnTo>
                  <a:lnTo>
                    <a:pt x="28" y="46"/>
                  </a:lnTo>
                  <a:lnTo>
                    <a:pt x="28" y="48"/>
                  </a:lnTo>
                  <a:lnTo>
                    <a:pt x="25" y="48"/>
                  </a:lnTo>
                  <a:lnTo>
                    <a:pt x="22" y="49"/>
                  </a:lnTo>
                  <a:lnTo>
                    <a:pt x="21" y="50"/>
                  </a:lnTo>
                  <a:lnTo>
                    <a:pt x="21" y="51"/>
                  </a:lnTo>
                  <a:lnTo>
                    <a:pt x="20" y="53"/>
                  </a:lnTo>
                  <a:lnTo>
                    <a:pt x="20" y="53"/>
                  </a:lnTo>
                  <a:lnTo>
                    <a:pt x="19" y="53"/>
                  </a:lnTo>
                  <a:lnTo>
                    <a:pt x="18" y="51"/>
                  </a:lnTo>
                  <a:lnTo>
                    <a:pt x="18" y="48"/>
                  </a:lnTo>
                  <a:lnTo>
                    <a:pt x="16" y="46"/>
                  </a:lnTo>
                  <a:lnTo>
                    <a:pt x="14" y="43"/>
                  </a:lnTo>
                  <a:lnTo>
                    <a:pt x="14" y="40"/>
                  </a:lnTo>
                  <a:lnTo>
                    <a:pt x="12" y="42"/>
                  </a:lnTo>
                  <a:lnTo>
                    <a:pt x="10" y="42"/>
                  </a:lnTo>
                  <a:lnTo>
                    <a:pt x="4" y="39"/>
                  </a:lnTo>
                  <a:lnTo>
                    <a:pt x="0" y="35"/>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4" name="Freeform 761"/>
            <p:cNvSpPr>
              <a:spLocks/>
            </p:cNvSpPr>
            <p:nvPr/>
          </p:nvSpPr>
          <p:spPr bwMode="gray">
            <a:xfrm>
              <a:off x="3662363" y="4038601"/>
              <a:ext cx="11113" cy="15875"/>
            </a:xfrm>
            <a:custGeom>
              <a:avLst/>
              <a:gdLst/>
              <a:ahLst/>
              <a:cxnLst>
                <a:cxn ang="0">
                  <a:pos x="0" y="35"/>
                </a:cxn>
                <a:cxn ang="0">
                  <a:pos x="0" y="33"/>
                </a:cxn>
                <a:cxn ang="0">
                  <a:pos x="2" y="31"/>
                </a:cxn>
                <a:cxn ang="0">
                  <a:pos x="3" y="31"/>
                </a:cxn>
                <a:cxn ang="0">
                  <a:pos x="4" y="30"/>
                </a:cxn>
                <a:cxn ang="0">
                  <a:pos x="5" y="29"/>
                </a:cxn>
                <a:cxn ang="0">
                  <a:pos x="5" y="28"/>
                </a:cxn>
                <a:cxn ang="0">
                  <a:pos x="6" y="25"/>
                </a:cxn>
                <a:cxn ang="0">
                  <a:pos x="8" y="24"/>
                </a:cxn>
                <a:cxn ang="0">
                  <a:pos x="9" y="22"/>
                </a:cxn>
                <a:cxn ang="0">
                  <a:pos x="10" y="20"/>
                </a:cxn>
                <a:cxn ang="0">
                  <a:pos x="12" y="18"/>
                </a:cxn>
                <a:cxn ang="0">
                  <a:pos x="12" y="15"/>
                </a:cxn>
                <a:cxn ang="0">
                  <a:pos x="12" y="13"/>
                </a:cxn>
                <a:cxn ang="0">
                  <a:pos x="13" y="10"/>
                </a:cxn>
                <a:cxn ang="0">
                  <a:pos x="11" y="6"/>
                </a:cxn>
                <a:cxn ang="0">
                  <a:pos x="11" y="0"/>
                </a:cxn>
                <a:cxn ang="0">
                  <a:pos x="14" y="2"/>
                </a:cxn>
                <a:cxn ang="0">
                  <a:pos x="17" y="2"/>
                </a:cxn>
                <a:cxn ang="0">
                  <a:pos x="19" y="2"/>
                </a:cxn>
                <a:cxn ang="0">
                  <a:pos x="20" y="2"/>
                </a:cxn>
                <a:cxn ang="0">
                  <a:pos x="21" y="4"/>
                </a:cxn>
                <a:cxn ang="0">
                  <a:pos x="22" y="5"/>
                </a:cxn>
                <a:cxn ang="0">
                  <a:pos x="21" y="7"/>
                </a:cxn>
                <a:cxn ang="0">
                  <a:pos x="22" y="9"/>
                </a:cxn>
                <a:cxn ang="0">
                  <a:pos x="22" y="12"/>
                </a:cxn>
                <a:cxn ang="0">
                  <a:pos x="23" y="13"/>
                </a:cxn>
                <a:cxn ang="0">
                  <a:pos x="27" y="17"/>
                </a:cxn>
                <a:cxn ang="0">
                  <a:pos x="29" y="24"/>
                </a:cxn>
                <a:cxn ang="0">
                  <a:pos x="33" y="26"/>
                </a:cxn>
                <a:cxn ang="0">
                  <a:pos x="35" y="30"/>
                </a:cxn>
                <a:cxn ang="0">
                  <a:pos x="35" y="32"/>
                </a:cxn>
                <a:cxn ang="0">
                  <a:pos x="34" y="34"/>
                </a:cxn>
                <a:cxn ang="0">
                  <a:pos x="35" y="38"/>
                </a:cxn>
                <a:cxn ang="0">
                  <a:pos x="35" y="42"/>
                </a:cxn>
                <a:cxn ang="0">
                  <a:pos x="33" y="42"/>
                </a:cxn>
                <a:cxn ang="0">
                  <a:pos x="30" y="43"/>
                </a:cxn>
                <a:cxn ang="0">
                  <a:pos x="29" y="45"/>
                </a:cxn>
                <a:cxn ang="0">
                  <a:pos x="28" y="45"/>
                </a:cxn>
                <a:cxn ang="0">
                  <a:pos x="28" y="46"/>
                </a:cxn>
                <a:cxn ang="0">
                  <a:pos x="28" y="48"/>
                </a:cxn>
                <a:cxn ang="0">
                  <a:pos x="25" y="48"/>
                </a:cxn>
                <a:cxn ang="0">
                  <a:pos x="22" y="49"/>
                </a:cxn>
                <a:cxn ang="0">
                  <a:pos x="21" y="50"/>
                </a:cxn>
                <a:cxn ang="0">
                  <a:pos x="21" y="51"/>
                </a:cxn>
                <a:cxn ang="0">
                  <a:pos x="20" y="53"/>
                </a:cxn>
                <a:cxn ang="0">
                  <a:pos x="20" y="53"/>
                </a:cxn>
                <a:cxn ang="0">
                  <a:pos x="19" y="53"/>
                </a:cxn>
                <a:cxn ang="0">
                  <a:pos x="18" y="51"/>
                </a:cxn>
                <a:cxn ang="0">
                  <a:pos x="18" y="48"/>
                </a:cxn>
                <a:cxn ang="0">
                  <a:pos x="16" y="46"/>
                </a:cxn>
                <a:cxn ang="0">
                  <a:pos x="14" y="43"/>
                </a:cxn>
                <a:cxn ang="0">
                  <a:pos x="14" y="40"/>
                </a:cxn>
                <a:cxn ang="0">
                  <a:pos x="12" y="42"/>
                </a:cxn>
                <a:cxn ang="0">
                  <a:pos x="10" y="42"/>
                </a:cxn>
                <a:cxn ang="0">
                  <a:pos x="4" y="39"/>
                </a:cxn>
                <a:cxn ang="0">
                  <a:pos x="0" y="35"/>
                </a:cxn>
              </a:cxnLst>
              <a:rect l="0" t="0" r="r" b="b"/>
              <a:pathLst>
                <a:path w="35" h="53">
                  <a:moveTo>
                    <a:pt x="0" y="35"/>
                  </a:moveTo>
                  <a:lnTo>
                    <a:pt x="0" y="33"/>
                  </a:lnTo>
                  <a:lnTo>
                    <a:pt x="2" y="31"/>
                  </a:lnTo>
                  <a:lnTo>
                    <a:pt x="3" y="31"/>
                  </a:lnTo>
                  <a:lnTo>
                    <a:pt x="4" y="30"/>
                  </a:lnTo>
                  <a:lnTo>
                    <a:pt x="5" y="29"/>
                  </a:lnTo>
                  <a:lnTo>
                    <a:pt x="5" y="28"/>
                  </a:lnTo>
                  <a:lnTo>
                    <a:pt x="6" y="25"/>
                  </a:lnTo>
                  <a:lnTo>
                    <a:pt x="8" y="24"/>
                  </a:lnTo>
                  <a:lnTo>
                    <a:pt x="9" y="22"/>
                  </a:lnTo>
                  <a:lnTo>
                    <a:pt x="10" y="20"/>
                  </a:lnTo>
                  <a:lnTo>
                    <a:pt x="12" y="18"/>
                  </a:lnTo>
                  <a:lnTo>
                    <a:pt x="12" y="15"/>
                  </a:lnTo>
                  <a:lnTo>
                    <a:pt x="12" y="13"/>
                  </a:lnTo>
                  <a:lnTo>
                    <a:pt x="13" y="10"/>
                  </a:lnTo>
                  <a:lnTo>
                    <a:pt x="11" y="6"/>
                  </a:lnTo>
                  <a:lnTo>
                    <a:pt x="11" y="0"/>
                  </a:lnTo>
                  <a:lnTo>
                    <a:pt x="14" y="2"/>
                  </a:lnTo>
                  <a:lnTo>
                    <a:pt x="17" y="2"/>
                  </a:lnTo>
                  <a:lnTo>
                    <a:pt x="19" y="2"/>
                  </a:lnTo>
                  <a:lnTo>
                    <a:pt x="20" y="2"/>
                  </a:lnTo>
                  <a:lnTo>
                    <a:pt x="21" y="4"/>
                  </a:lnTo>
                  <a:lnTo>
                    <a:pt x="22" y="5"/>
                  </a:lnTo>
                  <a:lnTo>
                    <a:pt x="21" y="7"/>
                  </a:lnTo>
                  <a:lnTo>
                    <a:pt x="22" y="9"/>
                  </a:lnTo>
                  <a:lnTo>
                    <a:pt x="22" y="12"/>
                  </a:lnTo>
                  <a:lnTo>
                    <a:pt x="23" y="13"/>
                  </a:lnTo>
                  <a:lnTo>
                    <a:pt x="27" y="17"/>
                  </a:lnTo>
                  <a:lnTo>
                    <a:pt x="29" y="24"/>
                  </a:lnTo>
                  <a:lnTo>
                    <a:pt x="33" y="26"/>
                  </a:lnTo>
                  <a:lnTo>
                    <a:pt x="35" y="30"/>
                  </a:lnTo>
                  <a:lnTo>
                    <a:pt x="35" y="32"/>
                  </a:lnTo>
                  <a:lnTo>
                    <a:pt x="34" y="34"/>
                  </a:lnTo>
                  <a:lnTo>
                    <a:pt x="35" y="38"/>
                  </a:lnTo>
                  <a:lnTo>
                    <a:pt x="35" y="42"/>
                  </a:lnTo>
                  <a:lnTo>
                    <a:pt x="33" y="42"/>
                  </a:lnTo>
                  <a:lnTo>
                    <a:pt x="30" y="43"/>
                  </a:lnTo>
                  <a:lnTo>
                    <a:pt x="29" y="45"/>
                  </a:lnTo>
                  <a:lnTo>
                    <a:pt x="28" y="45"/>
                  </a:lnTo>
                  <a:lnTo>
                    <a:pt x="28" y="46"/>
                  </a:lnTo>
                  <a:lnTo>
                    <a:pt x="28" y="48"/>
                  </a:lnTo>
                  <a:lnTo>
                    <a:pt x="25" y="48"/>
                  </a:lnTo>
                  <a:lnTo>
                    <a:pt x="22" y="49"/>
                  </a:lnTo>
                  <a:lnTo>
                    <a:pt x="21" y="50"/>
                  </a:lnTo>
                  <a:lnTo>
                    <a:pt x="21" y="51"/>
                  </a:lnTo>
                  <a:lnTo>
                    <a:pt x="20" y="53"/>
                  </a:lnTo>
                  <a:lnTo>
                    <a:pt x="20" y="53"/>
                  </a:lnTo>
                  <a:lnTo>
                    <a:pt x="19" y="53"/>
                  </a:lnTo>
                  <a:lnTo>
                    <a:pt x="18" y="51"/>
                  </a:lnTo>
                  <a:lnTo>
                    <a:pt x="18" y="48"/>
                  </a:lnTo>
                  <a:lnTo>
                    <a:pt x="16" y="46"/>
                  </a:lnTo>
                  <a:lnTo>
                    <a:pt x="14" y="43"/>
                  </a:lnTo>
                  <a:lnTo>
                    <a:pt x="14" y="40"/>
                  </a:lnTo>
                  <a:lnTo>
                    <a:pt x="12" y="42"/>
                  </a:lnTo>
                  <a:lnTo>
                    <a:pt x="10" y="42"/>
                  </a:lnTo>
                  <a:lnTo>
                    <a:pt x="4" y="39"/>
                  </a:lnTo>
                  <a:lnTo>
                    <a:pt x="0" y="35"/>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5" name="Freeform 762"/>
            <p:cNvSpPr>
              <a:spLocks/>
            </p:cNvSpPr>
            <p:nvPr/>
          </p:nvSpPr>
          <p:spPr bwMode="gray">
            <a:xfrm>
              <a:off x="3670300" y="4054476"/>
              <a:ext cx="6350" cy="9525"/>
            </a:xfrm>
            <a:custGeom>
              <a:avLst/>
              <a:gdLst/>
              <a:ahLst/>
              <a:cxnLst>
                <a:cxn ang="0">
                  <a:pos x="11" y="0"/>
                </a:cxn>
                <a:cxn ang="0">
                  <a:pos x="7" y="4"/>
                </a:cxn>
                <a:cxn ang="0">
                  <a:pos x="3" y="7"/>
                </a:cxn>
                <a:cxn ang="0">
                  <a:pos x="0" y="11"/>
                </a:cxn>
                <a:cxn ang="0">
                  <a:pos x="0" y="13"/>
                </a:cxn>
                <a:cxn ang="0">
                  <a:pos x="3" y="15"/>
                </a:cxn>
                <a:cxn ang="0">
                  <a:pos x="3" y="19"/>
                </a:cxn>
                <a:cxn ang="0">
                  <a:pos x="4" y="21"/>
                </a:cxn>
                <a:cxn ang="0">
                  <a:pos x="5" y="24"/>
                </a:cxn>
                <a:cxn ang="0">
                  <a:pos x="9" y="26"/>
                </a:cxn>
                <a:cxn ang="0">
                  <a:pos x="11" y="26"/>
                </a:cxn>
                <a:cxn ang="0">
                  <a:pos x="8" y="27"/>
                </a:cxn>
                <a:cxn ang="0">
                  <a:pos x="8" y="29"/>
                </a:cxn>
                <a:cxn ang="0">
                  <a:pos x="8" y="31"/>
                </a:cxn>
                <a:cxn ang="0">
                  <a:pos x="9" y="31"/>
                </a:cxn>
                <a:cxn ang="0">
                  <a:pos x="12" y="32"/>
                </a:cxn>
                <a:cxn ang="0">
                  <a:pos x="12" y="31"/>
                </a:cxn>
                <a:cxn ang="0">
                  <a:pos x="15" y="31"/>
                </a:cxn>
                <a:cxn ang="0">
                  <a:pos x="18" y="29"/>
                </a:cxn>
                <a:cxn ang="0">
                  <a:pos x="17" y="27"/>
                </a:cxn>
                <a:cxn ang="0">
                  <a:pos x="19" y="26"/>
                </a:cxn>
                <a:cxn ang="0">
                  <a:pos x="19" y="22"/>
                </a:cxn>
                <a:cxn ang="0">
                  <a:pos x="18" y="21"/>
                </a:cxn>
                <a:cxn ang="0">
                  <a:pos x="16" y="22"/>
                </a:cxn>
                <a:cxn ang="0">
                  <a:pos x="17" y="21"/>
                </a:cxn>
                <a:cxn ang="0">
                  <a:pos x="19" y="20"/>
                </a:cxn>
                <a:cxn ang="0">
                  <a:pos x="18" y="13"/>
                </a:cxn>
                <a:cxn ang="0">
                  <a:pos x="17" y="7"/>
                </a:cxn>
                <a:cxn ang="0">
                  <a:pos x="15" y="5"/>
                </a:cxn>
                <a:cxn ang="0">
                  <a:pos x="12" y="10"/>
                </a:cxn>
                <a:cxn ang="0">
                  <a:pos x="10" y="12"/>
                </a:cxn>
                <a:cxn ang="0">
                  <a:pos x="8" y="10"/>
                </a:cxn>
                <a:cxn ang="0">
                  <a:pos x="8" y="10"/>
                </a:cxn>
                <a:cxn ang="0">
                  <a:pos x="9" y="8"/>
                </a:cxn>
                <a:cxn ang="0">
                  <a:pos x="11" y="6"/>
                </a:cxn>
                <a:cxn ang="0">
                  <a:pos x="13" y="3"/>
                </a:cxn>
              </a:cxnLst>
              <a:rect l="0" t="0" r="r" b="b"/>
              <a:pathLst>
                <a:path w="20" h="32">
                  <a:moveTo>
                    <a:pt x="12" y="2"/>
                  </a:moveTo>
                  <a:lnTo>
                    <a:pt x="11" y="0"/>
                  </a:lnTo>
                  <a:lnTo>
                    <a:pt x="9" y="2"/>
                  </a:lnTo>
                  <a:lnTo>
                    <a:pt x="7" y="4"/>
                  </a:lnTo>
                  <a:lnTo>
                    <a:pt x="4" y="6"/>
                  </a:lnTo>
                  <a:lnTo>
                    <a:pt x="3" y="7"/>
                  </a:lnTo>
                  <a:lnTo>
                    <a:pt x="1" y="10"/>
                  </a:lnTo>
                  <a:lnTo>
                    <a:pt x="0" y="11"/>
                  </a:lnTo>
                  <a:lnTo>
                    <a:pt x="0" y="12"/>
                  </a:lnTo>
                  <a:lnTo>
                    <a:pt x="0" y="13"/>
                  </a:lnTo>
                  <a:lnTo>
                    <a:pt x="2" y="14"/>
                  </a:lnTo>
                  <a:lnTo>
                    <a:pt x="3" y="15"/>
                  </a:lnTo>
                  <a:lnTo>
                    <a:pt x="3" y="18"/>
                  </a:lnTo>
                  <a:lnTo>
                    <a:pt x="3" y="19"/>
                  </a:lnTo>
                  <a:lnTo>
                    <a:pt x="4" y="20"/>
                  </a:lnTo>
                  <a:lnTo>
                    <a:pt x="4" y="21"/>
                  </a:lnTo>
                  <a:lnTo>
                    <a:pt x="4" y="23"/>
                  </a:lnTo>
                  <a:lnTo>
                    <a:pt x="5" y="24"/>
                  </a:lnTo>
                  <a:lnTo>
                    <a:pt x="7" y="26"/>
                  </a:lnTo>
                  <a:lnTo>
                    <a:pt x="9" y="26"/>
                  </a:lnTo>
                  <a:lnTo>
                    <a:pt x="11" y="24"/>
                  </a:lnTo>
                  <a:lnTo>
                    <a:pt x="11" y="26"/>
                  </a:lnTo>
                  <a:lnTo>
                    <a:pt x="9" y="27"/>
                  </a:lnTo>
                  <a:lnTo>
                    <a:pt x="8" y="27"/>
                  </a:lnTo>
                  <a:lnTo>
                    <a:pt x="9" y="28"/>
                  </a:lnTo>
                  <a:lnTo>
                    <a:pt x="8" y="29"/>
                  </a:lnTo>
                  <a:lnTo>
                    <a:pt x="8" y="30"/>
                  </a:lnTo>
                  <a:lnTo>
                    <a:pt x="8" y="31"/>
                  </a:lnTo>
                  <a:lnTo>
                    <a:pt x="7" y="31"/>
                  </a:lnTo>
                  <a:lnTo>
                    <a:pt x="9" y="31"/>
                  </a:lnTo>
                  <a:lnTo>
                    <a:pt x="11" y="32"/>
                  </a:lnTo>
                  <a:lnTo>
                    <a:pt x="12" y="32"/>
                  </a:lnTo>
                  <a:lnTo>
                    <a:pt x="13" y="32"/>
                  </a:lnTo>
                  <a:lnTo>
                    <a:pt x="12" y="31"/>
                  </a:lnTo>
                  <a:lnTo>
                    <a:pt x="12" y="30"/>
                  </a:lnTo>
                  <a:lnTo>
                    <a:pt x="15" y="31"/>
                  </a:lnTo>
                  <a:lnTo>
                    <a:pt x="18" y="31"/>
                  </a:lnTo>
                  <a:lnTo>
                    <a:pt x="18" y="29"/>
                  </a:lnTo>
                  <a:lnTo>
                    <a:pt x="18" y="28"/>
                  </a:lnTo>
                  <a:lnTo>
                    <a:pt x="17" y="27"/>
                  </a:lnTo>
                  <a:lnTo>
                    <a:pt x="18" y="27"/>
                  </a:lnTo>
                  <a:lnTo>
                    <a:pt x="19" y="26"/>
                  </a:lnTo>
                  <a:lnTo>
                    <a:pt x="20" y="23"/>
                  </a:lnTo>
                  <a:lnTo>
                    <a:pt x="19" y="22"/>
                  </a:lnTo>
                  <a:lnTo>
                    <a:pt x="19" y="21"/>
                  </a:lnTo>
                  <a:lnTo>
                    <a:pt x="18" y="21"/>
                  </a:lnTo>
                  <a:lnTo>
                    <a:pt x="17" y="22"/>
                  </a:lnTo>
                  <a:lnTo>
                    <a:pt x="16" y="22"/>
                  </a:lnTo>
                  <a:lnTo>
                    <a:pt x="16" y="21"/>
                  </a:lnTo>
                  <a:lnTo>
                    <a:pt x="17" y="21"/>
                  </a:lnTo>
                  <a:lnTo>
                    <a:pt x="18" y="20"/>
                  </a:lnTo>
                  <a:lnTo>
                    <a:pt x="19" y="20"/>
                  </a:lnTo>
                  <a:lnTo>
                    <a:pt x="19" y="18"/>
                  </a:lnTo>
                  <a:lnTo>
                    <a:pt x="18" y="13"/>
                  </a:lnTo>
                  <a:lnTo>
                    <a:pt x="18" y="8"/>
                  </a:lnTo>
                  <a:lnTo>
                    <a:pt x="17" y="7"/>
                  </a:lnTo>
                  <a:lnTo>
                    <a:pt x="16" y="5"/>
                  </a:lnTo>
                  <a:lnTo>
                    <a:pt x="15" y="5"/>
                  </a:lnTo>
                  <a:lnTo>
                    <a:pt x="13" y="7"/>
                  </a:lnTo>
                  <a:lnTo>
                    <a:pt x="12" y="10"/>
                  </a:lnTo>
                  <a:lnTo>
                    <a:pt x="11" y="13"/>
                  </a:lnTo>
                  <a:lnTo>
                    <a:pt x="10" y="12"/>
                  </a:lnTo>
                  <a:lnTo>
                    <a:pt x="9" y="11"/>
                  </a:lnTo>
                  <a:lnTo>
                    <a:pt x="8" y="10"/>
                  </a:lnTo>
                  <a:lnTo>
                    <a:pt x="8" y="10"/>
                  </a:lnTo>
                  <a:lnTo>
                    <a:pt x="8" y="10"/>
                  </a:lnTo>
                  <a:lnTo>
                    <a:pt x="9" y="10"/>
                  </a:lnTo>
                  <a:lnTo>
                    <a:pt x="9" y="8"/>
                  </a:lnTo>
                  <a:lnTo>
                    <a:pt x="9" y="7"/>
                  </a:lnTo>
                  <a:lnTo>
                    <a:pt x="11" y="6"/>
                  </a:lnTo>
                  <a:lnTo>
                    <a:pt x="13" y="4"/>
                  </a:lnTo>
                  <a:lnTo>
                    <a:pt x="13" y="3"/>
                  </a:lnTo>
                  <a:lnTo>
                    <a:pt x="12" y="2"/>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6" name="Freeform 763"/>
            <p:cNvSpPr>
              <a:spLocks/>
            </p:cNvSpPr>
            <p:nvPr/>
          </p:nvSpPr>
          <p:spPr bwMode="gray">
            <a:xfrm>
              <a:off x="3670300" y="4054476"/>
              <a:ext cx="6350" cy="9525"/>
            </a:xfrm>
            <a:custGeom>
              <a:avLst/>
              <a:gdLst/>
              <a:ahLst/>
              <a:cxnLst>
                <a:cxn ang="0">
                  <a:pos x="11" y="0"/>
                </a:cxn>
                <a:cxn ang="0">
                  <a:pos x="7" y="4"/>
                </a:cxn>
                <a:cxn ang="0">
                  <a:pos x="3" y="7"/>
                </a:cxn>
                <a:cxn ang="0">
                  <a:pos x="0" y="11"/>
                </a:cxn>
                <a:cxn ang="0">
                  <a:pos x="0" y="13"/>
                </a:cxn>
                <a:cxn ang="0">
                  <a:pos x="3" y="15"/>
                </a:cxn>
                <a:cxn ang="0">
                  <a:pos x="3" y="19"/>
                </a:cxn>
                <a:cxn ang="0">
                  <a:pos x="4" y="21"/>
                </a:cxn>
                <a:cxn ang="0">
                  <a:pos x="5" y="24"/>
                </a:cxn>
                <a:cxn ang="0">
                  <a:pos x="9" y="26"/>
                </a:cxn>
                <a:cxn ang="0">
                  <a:pos x="11" y="26"/>
                </a:cxn>
                <a:cxn ang="0">
                  <a:pos x="8" y="27"/>
                </a:cxn>
                <a:cxn ang="0">
                  <a:pos x="8" y="29"/>
                </a:cxn>
                <a:cxn ang="0">
                  <a:pos x="8" y="31"/>
                </a:cxn>
                <a:cxn ang="0">
                  <a:pos x="9" y="31"/>
                </a:cxn>
                <a:cxn ang="0">
                  <a:pos x="12" y="32"/>
                </a:cxn>
                <a:cxn ang="0">
                  <a:pos x="12" y="31"/>
                </a:cxn>
                <a:cxn ang="0">
                  <a:pos x="15" y="31"/>
                </a:cxn>
                <a:cxn ang="0">
                  <a:pos x="18" y="29"/>
                </a:cxn>
                <a:cxn ang="0">
                  <a:pos x="17" y="27"/>
                </a:cxn>
                <a:cxn ang="0">
                  <a:pos x="19" y="26"/>
                </a:cxn>
                <a:cxn ang="0">
                  <a:pos x="19" y="22"/>
                </a:cxn>
                <a:cxn ang="0">
                  <a:pos x="18" y="21"/>
                </a:cxn>
                <a:cxn ang="0">
                  <a:pos x="16" y="22"/>
                </a:cxn>
                <a:cxn ang="0">
                  <a:pos x="17" y="21"/>
                </a:cxn>
                <a:cxn ang="0">
                  <a:pos x="19" y="20"/>
                </a:cxn>
                <a:cxn ang="0">
                  <a:pos x="18" y="13"/>
                </a:cxn>
                <a:cxn ang="0">
                  <a:pos x="17" y="7"/>
                </a:cxn>
                <a:cxn ang="0">
                  <a:pos x="15" y="5"/>
                </a:cxn>
                <a:cxn ang="0">
                  <a:pos x="12" y="10"/>
                </a:cxn>
                <a:cxn ang="0">
                  <a:pos x="10" y="12"/>
                </a:cxn>
                <a:cxn ang="0">
                  <a:pos x="8" y="10"/>
                </a:cxn>
                <a:cxn ang="0">
                  <a:pos x="8" y="10"/>
                </a:cxn>
                <a:cxn ang="0">
                  <a:pos x="9" y="8"/>
                </a:cxn>
                <a:cxn ang="0">
                  <a:pos x="11" y="6"/>
                </a:cxn>
                <a:cxn ang="0">
                  <a:pos x="13" y="3"/>
                </a:cxn>
              </a:cxnLst>
              <a:rect l="0" t="0" r="r" b="b"/>
              <a:pathLst>
                <a:path w="20" h="32">
                  <a:moveTo>
                    <a:pt x="12" y="2"/>
                  </a:moveTo>
                  <a:lnTo>
                    <a:pt x="11" y="0"/>
                  </a:lnTo>
                  <a:lnTo>
                    <a:pt x="9" y="2"/>
                  </a:lnTo>
                  <a:lnTo>
                    <a:pt x="7" y="4"/>
                  </a:lnTo>
                  <a:lnTo>
                    <a:pt x="4" y="6"/>
                  </a:lnTo>
                  <a:lnTo>
                    <a:pt x="3" y="7"/>
                  </a:lnTo>
                  <a:lnTo>
                    <a:pt x="1" y="10"/>
                  </a:lnTo>
                  <a:lnTo>
                    <a:pt x="0" y="11"/>
                  </a:lnTo>
                  <a:lnTo>
                    <a:pt x="0" y="12"/>
                  </a:lnTo>
                  <a:lnTo>
                    <a:pt x="0" y="13"/>
                  </a:lnTo>
                  <a:lnTo>
                    <a:pt x="2" y="14"/>
                  </a:lnTo>
                  <a:lnTo>
                    <a:pt x="3" y="15"/>
                  </a:lnTo>
                  <a:lnTo>
                    <a:pt x="3" y="18"/>
                  </a:lnTo>
                  <a:lnTo>
                    <a:pt x="3" y="19"/>
                  </a:lnTo>
                  <a:lnTo>
                    <a:pt x="4" y="20"/>
                  </a:lnTo>
                  <a:lnTo>
                    <a:pt x="4" y="21"/>
                  </a:lnTo>
                  <a:lnTo>
                    <a:pt x="4" y="23"/>
                  </a:lnTo>
                  <a:lnTo>
                    <a:pt x="5" y="24"/>
                  </a:lnTo>
                  <a:lnTo>
                    <a:pt x="7" y="26"/>
                  </a:lnTo>
                  <a:lnTo>
                    <a:pt x="9" y="26"/>
                  </a:lnTo>
                  <a:lnTo>
                    <a:pt x="11" y="24"/>
                  </a:lnTo>
                  <a:lnTo>
                    <a:pt x="11" y="26"/>
                  </a:lnTo>
                  <a:lnTo>
                    <a:pt x="9" y="27"/>
                  </a:lnTo>
                  <a:lnTo>
                    <a:pt x="8" y="27"/>
                  </a:lnTo>
                  <a:lnTo>
                    <a:pt x="9" y="28"/>
                  </a:lnTo>
                  <a:lnTo>
                    <a:pt x="8" y="29"/>
                  </a:lnTo>
                  <a:lnTo>
                    <a:pt x="8" y="30"/>
                  </a:lnTo>
                  <a:lnTo>
                    <a:pt x="8" y="31"/>
                  </a:lnTo>
                  <a:lnTo>
                    <a:pt x="7" y="31"/>
                  </a:lnTo>
                  <a:lnTo>
                    <a:pt x="9" y="31"/>
                  </a:lnTo>
                  <a:lnTo>
                    <a:pt x="11" y="32"/>
                  </a:lnTo>
                  <a:lnTo>
                    <a:pt x="12" y="32"/>
                  </a:lnTo>
                  <a:lnTo>
                    <a:pt x="13" y="32"/>
                  </a:lnTo>
                  <a:lnTo>
                    <a:pt x="12" y="31"/>
                  </a:lnTo>
                  <a:lnTo>
                    <a:pt x="12" y="30"/>
                  </a:lnTo>
                  <a:lnTo>
                    <a:pt x="15" y="31"/>
                  </a:lnTo>
                  <a:lnTo>
                    <a:pt x="18" y="31"/>
                  </a:lnTo>
                  <a:lnTo>
                    <a:pt x="18" y="29"/>
                  </a:lnTo>
                  <a:lnTo>
                    <a:pt x="18" y="28"/>
                  </a:lnTo>
                  <a:lnTo>
                    <a:pt x="17" y="27"/>
                  </a:lnTo>
                  <a:lnTo>
                    <a:pt x="18" y="27"/>
                  </a:lnTo>
                  <a:lnTo>
                    <a:pt x="19" y="26"/>
                  </a:lnTo>
                  <a:lnTo>
                    <a:pt x="20" y="23"/>
                  </a:lnTo>
                  <a:lnTo>
                    <a:pt x="19" y="22"/>
                  </a:lnTo>
                  <a:lnTo>
                    <a:pt x="19" y="21"/>
                  </a:lnTo>
                  <a:lnTo>
                    <a:pt x="18" y="21"/>
                  </a:lnTo>
                  <a:lnTo>
                    <a:pt x="17" y="22"/>
                  </a:lnTo>
                  <a:lnTo>
                    <a:pt x="16" y="22"/>
                  </a:lnTo>
                  <a:lnTo>
                    <a:pt x="16" y="21"/>
                  </a:lnTo>
                  <a:lnTo>
                    <a:pt x="17" y="21"/>
                  </a:lnTo>
                  <a:lnTo>
                    <a:pt x="18" y="20"/>
                  </a:lnTo>
                  <a:lnTo>
                    <a:pt x="19" y="20"/>
                  </a:lnTo>
                  <a:lnTo>
                    <a:pt x="19" y="18"/>
                  </a:lnTo>
                  <a:lnTo>
                    <a:pt x="18" y="13"/>
                  </a:lnTo>
                  <a:lnTo>
                    <a:pt x="18" y="8"/>
                  </a:lnTo>
                  <a:lnTo>
                    <a:pt x="17" y="7"/>
                  </a:lnTo>
                  <a:lnTo>
                    <a:pt x="16" y="5"/>
                  </a:lnTo>
                  <a:lnTo>
                    <a:pt x="15" y="5"/>
                  </a:lnTo>
                  <a:lnTo>
                    <a:pt x="13" y="7"/>
                  </a:lnTo>
                  <a:lnTo>
                    <a:pt x="12" y="10"/>
                  </a:lnTo>
                  <a:lnTo>
                    <a:pt x="11" y="13"/>
                  </a:lnTo>
                  <a:lnTo>
                    <a:pt x="10" y="12"/>
                  </a:lnTo>
                  <a:lnTo>
                    <a:pt x="9" y="11"/>
                  </a:lnTo>
                  <a:lnTo>
                    <a:pt x="8" y="10"/>
                  </a:lnTo>
                  <a:lnTo>
                    <a:pt x="8" y="10"/>
                  </a:lnTo>
                  <a:lnTo>
                    <a:pt x="8" y="10"/>
                  </a:lnTo>
                  <a:lnTo>
                    <a:pt x="9" y="10"/>
                  </a:lnTo>
                  <a:lnTo>
                    <a:pt x="9" y="8"/>
                  </a:lnTo>
                  <a:lnTo>
                    <a:pt x="9" y="7"/>
                  </a:lnTo>
                  <a:lnTo>
                    <a:pt x="11" y="6"/>
                  </a:lnTo>
                  <a:lnTo>
                    <a:pt x="13" y="4"/>
                  </a:lnTo>
                  <a:lnTo>
                    <a:pt x="13" y="3"/>
                  </a:lnTo>
                  <a:lnTo>
                    <a:pt x="12" y="2"/>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7" name="Freeform 764"/>
            <p:cNvSpPr>
              <a:spLocks/>
            </p:cNvSpPr>
            <p:nvPr/>
          </p:nvSpPr>
          <p:spPr bwMode="gray">
            <a:xfrm>
              <a:off x="4826000" y="3282951"/>
              <a:ext cx="130175" cy="241300"/>
            </a:xfrm>
            <a:custGeom>
              <a:avLst/>
              <a:gdLst/>
              <a:ahLst/>
              <a:cxnLst>
                <a:cxn ang="0">
                  <a:pos x="132" y="353"/>
                </a:cxn>
                <a:cxn ang="0">
                  <a:pos x="98" y="355"/>
                </a:cxn>
                <a:cxn ang="0">
                  <a:pos x="67" y="354"/>
                </a:cxn>
                <a:cxn ang="0">
                  <a:pos x="59" y="344"/>
                </a:cxn>
                <a:cxn ang="0">
                  <a:pos x="75" y="286"/>
                </a:cxn>
                <a:cxn ang="0">
                  <a:pos x="71" y="251"/>
                </a:cxn>
                <a:cxn ang="0">
                  <a:pos x="48" y="261"/>
                </a:cxn>
                <a:cxn ang="0">
                  <a:pos x="46" y="271"/>
                </a:cxn>
                <a:cxn ang="0">
                  <a:pos x="23" y="311"/>
                </a:cxn>
                <a:cxn ang="0">
                  <a:pos x="29" y="253"/>
                </a:cxn>
                <a:cxn ang="0">
                  <a:pos x="42" y="211"/>
                </a:cxn>
                <a:cxn ang="0">
                  <a:pos x="26" y="203"/>
                </a:cxn>
                <a:cxn ang="0">
                  <a:pos x="14" y="188"/>
                </a:cxn>
                <a:cxn ang="0">
                  <a:pos x="21" y="178"/>
                </a:cxn>
                <a:cxn ang="0">
                  <a:pos x="25" y="150"/>
                </a:cxn>
                <a:cxn ang="0">
                  <a:pos x="24" y="100"/>
                </a:cxn>
                <a:cxn ang="0">
                  <a:pos x="45" y="67"/>
                </a:cxn>
                <a:cxn ang="0">
                  <a:pos x="54" y="42"/>
                </a:cxn>
                <a:cxn ang="0">
                  <a:pos x="61" y="8"/>
                </a:cxn>
                <a:cxn ang="0">
                  <a:pos x="144" y="3"/>
                </a:cxn>
                <a:cxn ang="0">
                  <a:pos x="155" y="36"/>
                </a:cxn>
                <a:cxn ang="0">
                  <a:pos x="122" y="82"/>
                </a:cxn>
                <a:cxn ang="0">
                  <a:pos x="139" y="94"/>
                </a:cxn>
                <a:cxn ang="0">
                  <a:pos x="226" y="108"/>
                </a:cxn>
                <a:cxn ang="0">
                  <a:pos x="181" y="210"/>
                </a:cxn>
                <a:cxn ang="0">
                  <a:pos x="185" y="229"/>
                </a:cxn>
                <a:cxn ang="0">
                  <a:pos x="152" y="255"/>
                </a:cxn>
                <a:cxn ang="0">
                  <a:pos x="211" y="263"/>
                </a:cxn>
                <a:cxn ang="0">
                  <a:pos x="260" y="376"/>
                </a:cxn>
                <a:cxn ang="0">
                  <a:pos x="310" y="418"/>
                </a:cxn>
                <a:cxn ang="0">
                  <a:pos x="319" y="464"/>
                </a:cxn>
                <a:cxn ang="0">
                  <a:pos x="333" y="489"/>
                </a:cxn>
                <a:cxn ang="0">
                  <a:pos x="334" y="532"/>
                </a:cxn>
                <a:cxn ang="0">
                  <a:pos x="394" y="528"/>
                </a:cxn>
                <a:cxn ang="0">
                  <a:pos x="384" y="610"/>
                </a:cxn>
                <a:cxn ang="0">
                  <a:pos x="365" y="623"/>
                </a:cxn>
                <a:cxn ang="0">
                  <a:pos x="351" y="647"/>
                </a:cxn>
                <a:cxn ang="0">
                  <a:pos x="373" y="676"/>
                </a:cxn>
                <a:cxn ang="0">
                  <a:pos x="317" y="698"/>
                </a:cxn>
                <a:cxn ang="0">
                  <a:pos x="260" y="699"/>
                </a:cxn>
                <a:cxn ang="0">
                  <a:pos x="219" y="708"/>
                </a:cxn>
                <a:cxn ang="0">
                  <a:pos x="168" y="702"/>
                </a:cxn>
                <a:cxn ang="0">
                  <a:pos x="131" y="743"/>
                </a:cxn>
                <a:cxn ang="0">
                  <a:pos x="59" y="751"/>
                </a:cxn>
                <a:cxn ang="0">
                  <a:pos x="29" y="757"/>
                </a:cxn>
                <a:cxn ang="0">
                  <a:pos x="58" y="728"/>
                </a:cxn>
                <a:cxn ang="0">
                  <a:pos x="103" y="672"/>
                </a:cxn>
                <a:cxn ang="0">
                  <a:pos x="166" y="660"/>
                </a:cxn>
                <a:cxn ang="0">
                  <a:pos x="143" y="651"/>
                </a:cxn>
                <a:cxn ang="0">
                  <a:pos x="99" y="626"/>
                </a:cxn>
                <a:cxn ang="0">
                  <a:pos x="55" y="612"/>
                </a:cxn>
                <a:cxn ang="0">
                  <a:pos x="83" y="589"/>
                </a:cxn>
                <a:cxn ang="0">
                  <a:pos x="107" y="531"/>
                </a:cxn>
                <a:cxn ang="0">
                  <a:pos x="98" y="509"/>
                </a:cxn>
                <a:cxn ang="0">
                  <a:pos x="153" y="488"/>
                </a:cxn>
                <a:cxn ang="0">
                  <a:pos x="172" y="490"/>
                </a:cxn>
                <a:cxn ang="0">
                  <a:pos x="161" y="443"/>
                </a:cxn>
                <a:cxn ang="0">
                  <a:pos x="161" y="419"/>
                </a:cxn>
                <a:cxn ang="0">
                  <a:pos x="147" y="351"/>
                </a:cxn>
              </a:cxnLst>
              <a:rect l="0" t="0" r="r" b="b"/>
              <a:pathLst>
                <a:path w="408" h="761">
                  <a:moveTo>
                    <a:pt x="153" y="347"/>
                  </a:moveTo>
                  <a:lnTo>
                    <a:pt x="153" y="345"/>
                  </a:lnTo>
                  <a:lnTo>
                    <a:pt x="153" y="344"/>
                  </a:lnTo>
                  <a:lnTo>
                    <a:pt x="153" y="343"/>
                  </a:lnTo>
                  <a:lnTo>
                    <a:pt x="152" y="343"/>
                  </a:lnTo>
                  <a:lnTo>
                    <a:pt x="150" y="343"/>
                  </a:lnTo>
                  <a:lnTo>
                    <a:pt x="146" y="344"/>
                  </a:lnTo>
                  <a:lnTo>
                    <a:pt x="143" y="344"/>
                  </a:lnTo>
                  <a:lnTo>
                    <a:pt x="140" y="343"/>
                  </a:lnTo>
                  <a:lnTo>
                    <a:pt x="138" y="344"/>
                  </a:lnTo>
                  <a:lnTo>
                    <a:pt x="137" y="347"/>
                  </a:lnTo>
                  <a:lnTo>
                    <a:pt x="135" y="352"/>
                  </a:lnTo>
                  <a:lnTo>
                    <a:pt x="132" y="353"/>
                  </a:lnTo>
                  <a:lnTo>
                    <a:pt x="131" y="353"/>
                  </a:lnTo>
                  <a:lnTo>
                    <a:pt x="130" y="353"/>
                  </a:lnTo>
                  <a:lnTo>
                    <a:pt x="129" y="352"/>
                  </a:lnTo>
                  <a:lnTo>
                    <a:pt x="128" y="352"/>
                  </a:lnTo>
                  <a:lnTo>
                    <a:pt x="124" y="354"/>
                  </a:lnTo>
                  <a:lnTo>
                    <a:pt x="121" y="358"/>
                  </a:lnTo>
                  <a:lnTo>
                    <a:pt x="118" y="362"/>
                  </a:lnTo>
                  <a:lnTo>
                    <a:pt x="114" y="363"/>
                  </a:lnTo>
                  <a:lnTo>
                    <a:pt x="111" y="362"/>
                  </a:lnTo>
                  <a:lnTo>
                    <a:pt x="107" y="361"/>
                  </a:lnTo>
                  <a:lnTo>
                    <a:pt x="104" y="359"/>
                  </a:lnTo>
                  <a:lnTo>
                    <a:pt x="102" y="357"/>
                  </a:lnTo>
                  <a:lnTo>
                    <a:pt x="98" y="355"/>
                  </a:lnTo>
                  <a:lnTo>
                    <a:pt x="95" y="355"/>
                  </a:lnTo>
                  <a:lnTo>
                    <a:pt x="95" y="359"/>
                  </a:lnTo>
                  <a:lnTo>
                    <a:pt x="96" y="363"/>
                  </a:lnTo>
                  <a:lnTo>
                    <a:pt x="96" y="366"/>
                  </a:lnTo>
                  <a:lnTo>
                    <a:pt x="96" y="368"/>
                  </a:lnTo>
                  <a:lnTo>
                    <a:pt x="95" y="370"/>
                  </a:lnTo>
                  <a:lnTo>
                    <a:pt x="94" y="370"/>
                  </a:lnTo>
                  <a:lnTo>
                    <a:pt x="91" y="370"/>
                  </a:lnTo>
                  <a:lnTo>
                    <a:pt x="88" y="368"/>
                  </a:lnTo>
                  <a:lnTo>
                    <a:pt x="82" y="361"/>
                  </a:lnTo>
                  <a:lnTo>
                    <a:pt x="73" y="355"/>
                  </a:lnTo>
                  <a:lnTo>
                    <a:pt x="70" y="354"/>
                  </a:lnTo>
                  <a:lnTo>
                    <a:pt x="67" y="354"/>
                  </a:lnTo>
                  <a:lnTo>
                    <a:pt x="66" y="358"/>
                  </a:lnTo>
                  <a:lnTo>
                    <a:pt x="67" y="365"/>
                  </a:lnTo>
                  <a:lnTo>
                    <a:pt x="66" y="368"/>
                  </a:lnTo>
                  <a:lnTo>
                    <a:pt x="65" y="370"/>
                  </a:lnTo>
                  <a:lnTo>
                    <a:pt x="64" y="368"/>
                  </a:lnTo>
                  <a:lnTo>
                    <a:pt x="62" y="365"/>
                  </a:lnTo>
                  <a:lnTo>
                    <a:pt x="58" y="360"/>
                  </a:lnTo>
                  <a:lnTo>
                    <a:pt x="56" y="354"/>
                  </a:lnTo>
                  <a:lnTo>
                    <a:pt x="55" y="349"/>
                  </a:lnTo>
                  <a:lnTo>
                    <a:pt x="55" y="343"/>
                  </a:lnTo>
                  <a:lnTo>
                    <a:pt x="59" y="343"/>
                  </a:lnTo>
                  <a:lnTo>
                    <a:pt x="59" y="343"/>
                  </a:lnTo>
                  <a:lnTo>
                    <a:pt x="59" y="344"/>
                  </a:lnTo>
                  <a:lnTo>
                    <a:pt x="63" y="347"/>
                  </a:lnTo>
                  <a:lnTo>
                    <a:pt x="64" y="346"/>
                  </a:lnTo>
                  <a:lnTo>
                    <a:pt x="64" y="345"/>
                  </a:lnTo>
                  <a:lnTo>
                    <a:pt x="64" y="342"/>
                  </a:lnTo>
                  <a:lnTo>
                    <a:pt x="64" y="338"/>
                  </a:lnTo>
                  <a:lnTo>
                    <a:pt x="64" y="332"/>
                  </a:lnTo>
                  <a:lnTo>
                    <a:pt x="66" y="325"/>
                  </a:lnTo>
                  <a:lnTo>
                    <a:pt x="73" y="314"/>
                  </a:lnTo>
                  <a:lnTo>
                    <a:pt x="79" y="306"/>
                  </a:lnTo>
                  <a:lnTo>
                    <a:pt x="80" y="302"/>
                  </a:lnTo>
                  <a:lnTo>
                    <a:pt x="80" y="297"/>
                  </a:lnTo>
                  <a:lnTo>
                    <a:pt x="79" y="293"/>
                  </a:lnTo>
                  <a:lnTo>
                    <a:pt x="75" y="286"/>
                  </a:lnTo>
                  <a:lnTo>
                    <a:pt x="72" y="280"/>
                  </a:lnTo>
                  <a:lnTo>
                    <a:pt x="69" y="276"/>
                  </a:lnTo>
                  <a:lnTo>
                    <a:pt x="67" y="271"/>
                  </a:lnTo>
                  <a:lnTo>
                    <a:pt x="67" y="268"/>
                  </a:lnTo>
                  <a:lnTo>
                    <a:pt x="69" y="264"/>
                  </a:lnTo>
                  <a:lnTo>
                    <a:pt x="73" y="262"/>
                  </a:lnTo>
                  <a:lnTo>
                    <a:pt x="78" y="261"/>
                  </a:lnTo>
                  <a:lnTo>
                    <a:pt x="86" y="260"/>
                  </a:lnTo>
                  <a:lnTo>
                    <a:pt x="82" y="256"/>
                  </a:lnTo>
                  <a:lnTo>
                    <a:pt x="78" y="253"/>
                  </a:lnTo>
                  <a:lnTo>
                    <a:pt x="75" y="252"/>
                  </a:lnTo>
                  <a:lnTo>
                    <a:pt x="73" y="251"/>
                  </a:lnTo>
                  <a:lnTo>
                    <a:pt x="71" y="251"/>
                  </a:lnTo>
                  <a:lnTo>
                    <a:pt x="70" y="251"/>
                  </a:lnTo>
                  <a:lnTo>
                    <a:pt x="66" y="255"/>
                  </a:lnTo>
                  <a:lnTo>
                    <a:pt x="61" y="261"/>
                  </a:lnTo>
                  <a:lnTo>
                    <a:pt x="58" y="260"/>
                  </a:lnTo>
                  <a:lnTo>
                    <a:pt x="56" y="260"/>
                  </a:lnTo>
                  <a:lnTo>
                    <a:pt x="56" y="261"/>
                  </a:lnTo>
                  <a:lnTo>
                    <a:pt x="57" y="261"/>
                  </a:lnTo>
                  <a:lnTo>
                    <a:pt x="57" y="262"/>
                  </a:lnTo>
                  <a:lnTo>
                    <a:pt x="56" y="263"/>
                  </a:lnTo>
                  <a:lnTo>
                    <a:pt x="55" y="264"/>
                  </a:lnTo>
                  <a:lnTo>
                    <a:pt x="50" y="264"/>
                  </a:lnTo>
                  <a:lnTo>
                    <a:pt x="49" y="262"/>
                  </a:lnTo>
                  <a:lnTo>
                    <a:pt x="48" y="261"/>
                  </a:lnTo>
                  <a:lnTo>
                    <a:pt x="47" y="259"/>
                  </a:lnTo>
                  <a:lnTo>
                    <a:pt x="47" y="256"/>
                  </a:lnTo>
                  <a:lnTo>
                    <a:pt x="48" y="251"/>
                  </a:lnTo>
                  <a:lnTo>
                    <a:pt x="48" y="247"/>
                  </a:lnTo>
                  <a:lnTo>
                    <a:pt x="46" y="248"/>
                  </a:lnTo>
                  <a:lnTo>
                    <a:pt x="44" y="249"/>
                  </a:lnTo>
                  <a:lnTo>
                    <a:pt x="41" y="254"/>
                  </a:lnTo>
                  <a:lnTo>
                    <a:pt x="41" y="256"/>
                  </a:lnTo>
                  <a:lnTo>
                    <a:pt x="41" y="260"/>
                  </a:lnTo>
                  <a:lnTo>
                    <a:pt x="42" y="264"/>
                  </a:lnTo>
                  <a:lnTo>
                    <a:pt x="45" y="265"/>
                  </a:lnTo>
                  <a:lnTo>
                    <a:pt x="46" y="268"/>
                  </a:lnTo>
                  <a:lnTo>
                    <a:pt x="46" y="271"/>
                  </a:lnTo>
                  <a:lnTo>
                    <a:pt x="46" y="275"/>
                  </a:lnTo>
                  <a:lnTo>
                    <a:pt x="41" y="280"/>
                  </a:lnTo>
                  <a:lnTo>
                    <a:pt x="39" y="286"/>
                  </a:lnTo>
                  <a:lnTo>
                    <a:pt x="38" y="292"/>
                  </a:lnTo>
                  <a:lnTo>
                    <a:pt x="36" y="298"/>
                  </a:lnTo>
                  <a:lnTo>
                    <a:pt x="36" y="303"/>
                  </a:lnTo>
                  <a:lnTo>
                    <a:pt x="34" y="308"/>
                  </a:lnTo>
                  <a:lnTo>
                    <a:pt x="33" y="313"/>
                  </a:lnTo>
                  <a:lnTo>
                    <a:pt x="31" y="317"/>
                  </a:lnTo>
                  <a:lnTo>
                    <a:pt x="29" y="317"/>
                  </a:lnTo>
                  <a:lnTo>
                    <a:pt x="26" y="317"/>
                  </a:lnTo>
                  <a:lnTo>
                    <a:pt x="24" y="314"/>
                  </a:lnTo>
                  <a:lnTo>
                    <a:pt x="23" y="311"/>
                  </a:lnTo>
                  <a:lnTo>
                    <a:pt x="23" y="304"/>
                  </a:lnTo>
                  <a:lnTo>
                    <a:pt x="26" y="295"/>
                  </a:lnTo>
                  <a:lnTo>
                    <a:pt x="30" y="287"/>
                  </a:lnTo>
                  <a:lnTo>
                    <a:pt x="33" y="280"/>
                  </a:lnTo>
                  <a:lnTo>
                    <a:pt x="34" y="276"/>
                  </a:lnTo>
                  <a:lnTo>
                    <a:pt x="36" y="272"/>
                  </a:lnTo>
                  <a:lnTo>
                    <a:pt x="32" y="275"/>
                  </a:lnTo>
                  <a:lnTo>
                    <a:pt x="31" y="275"/>
                  </a:lnTo>
                  <a:lnTo>
                    <a:pt x="30" y="272"/>
                  </a:lnTo>
                  <a:lnTo>
                    <a:pt x="30" y="268"/>
                  </a:lnTo>
                  <a:lnTo>
                    <a:pt x="29" y="262"/>
                  </a:lnTo>
                  <a:lnTo>
                    <a:pt x="28" y="257"/>
                  </a:lnTo>
                  <a:lnTo>
                    <a:pt x="29" y="253"/>
                  </a:lnTo>
                  <a:lnTo>
                    <a:pt x="31" y="247"/>
                  </a:lnTo>
                  <a:lnTo>
                    <a:pt x="32" y="244"/>
                  </a:lnTo>
                  <a:lnTo>
                    <a:pt x="33" y="240"/>
                  </a:lnTo>
                  <a:lnTo>
                    <a:pt x="33" y="237"/>
                  </a:lnTo>
                  <a:lnTo>
                    <a:pt x="33" y="233"/>
                  </a:lnTo>
                  <a:lnTo>
                    <a:pt x="32" y="231"/>
                  </a:lnTo>
                  <a:lnTo>
                    <a:pt x="32" y="229"/>
                  </a:lnTo>
                  <a:lnTo>
                    <a:pt x="33" y="227"/>
                  </a:lnTo>
                  <a:lnTo>
                    <a:pt x="36" y="223"/>
                  </a:lnTo>
                  <a:lnTo>
                    <a:pt x="37" y="219"/>
                  </a:lnTo>
                  <a:lnTo>
                    <a:pt x="39" y="214"/>
                  </a:lnTo>
                  <a:lnTo>
                    <a:pt x="41" y="212"/>
                  </a:lnTo>
                  <a:lnTo>
                    <a:pt x="42" y="211"/>
                  </a:lnTo>
                  <a:lnTo>
                    <a:pt x="41" y="208"/>
                  </a:lnTo>
                  <a:lnTo>
                    <a:pt x="41" y="206"/>
                  </a:lnTo>
                  <a:lnTo>
                    <a:pt x="41" y="202"/>
                  </a:lnTo>
                  <a:lnTo>
                    <a:pt x="44" y="197"/>
                  </a:lnTo>
                  <a:lnTo>
                    <a:pt x="46" y="194"/>
                  </a:lnTo>
                  <a:lnTo>
                    <a:pt x="47" y="189"/>
                  </a:lnTo>
                  <a:lnTo>
                    <a:pt x="47" y="189"/>
                  </a:lnTo>
                  <a:lnTo>
                    <a:pt x="45" y="190"/>
                  </a:lnTo>
                  <a:lnTo>
                    <a:pt x="42" y="192"/>
                  </a:lnTo>
                  <a:lnTo>
                    <a:pt x="37" y="198"/>
                  </a:lnTo>
                  <a:lnTo>
                    <a:pt x="32" y="202"/>
                  </a:lnTo>
                  <a:lnTo>
                    <a:pt x="30" y="203"/>
                  </a:lnTo>
                  <a:lnTo>
                    <a:pt x="26" y="203"/>
                  </a:lnTo>
                  <a:lnTo>
                    <a:pt x="22" y="200"/>
                  </a:lnTo>
                  <a:lnTo>
                    <a:pt x="16" y="200"/>
                  </a:lnTo>
                  <a:lnTo>
                    <a:pt x="13" y="199"/>
                  </a:lnTo>
                  <a:lnTo>
                    <a:pt x="12" y="198"/>
                  </a:lnTo>
                  <a:lnTo>
                    <a:pt x="12" y="197"/>
                  </a:lnTo>
                  <a:lnTo>
                    <a:pt x="14" y="195"/>
                  </a:lnTo>
                  <a:lnTo>
                    <a:pt x="17" y="192"/>
                  </a:lnTo>
                  <a:lnTo>
                    <a:pt x="22" y="191"/>
                  </a:lnTo>
                  <a:lnTo>
                    <a:pt x="25" y="190"/>
                  </a:lnTo>
                  <a:lnTo>
                    <a:pt x="26" y="189"/>
                  </a:lnTo>
                  <a:lnTo>
                    <a:pt x="26" y="188"/>
                  </a:lnTo>
                  <a:lnTo>
                    <a:pt x="21" y="188"/>
                  </a:lnTo>
                  <a:lnTo>
                    <a:pt x="14" y="188"/>
                  </a:lnTo>
                  <a:lnTo>
                    <a:pt x="12" y="189"/>
                  </a:lnTo>
                  <a:lnTo>
                    <a:pt x="7" y="189"/>
                  </a:lnTo>
                  <a:lnTo>
                    <a:pt x="4" y="189"/>
                  </a:lnTo>
                  <a:lnTo>
                    <a:pt x="1" y="187"/>
                  </a:lnTo>
                  <a:lnTo>
                    <a:pt x="0" y="184"/>
                  </a:lnTo>
                  <a:lnTo>
                    <a:pt x="1" y="183"/>
                  </a:lnTo>
                  <a:lnTo>
                    <a:pt x="1" y="182"/>
                  </a:lnTo>
                  <a:lnTo>
                    <a:pt x="2" y="181"/>
                  </a:lnTo>
                  <a:lnTo>
                    <a:pt x="6" y="181"/>
                  </a:lnTo>
                  <a:lnTo>
                    <a:pt x="9" y="181"/>
                  </a:lnTo>
                  <a:lnTo>
                    <a:pt x="14" y="181"/>
                  </a:lnTo>
                  <a:lnTo>
                    <a:pt x="18" y="179"/>
                  </a:lnTo>
                  <a:lnTo>
                    <a:pt x="21" y="178"/>
                  </a:lnTo>
                  <a:lnTo>
                    <a:pt x="21" y="176"/>
                  </a:lnTo>
                  <a:lnTo>
                    <a:pt x="22" y="174"/>
                  </a:lnTo>
                  <a:lnTo>
                    <a:pt x="21" y="171"/>
                  </a:lnTo>
                  <a:lnTo>
                    <a:pt x="17" y="168"/>
                  </a:lnTo>
                  <a:lnTo>
                    <a:pt x="18" y="167"/>
                  </a:lnTo>
                  <a:lnTo>
                    <a:pt x="21" y="166"/>
                  </a:lnTo>
                  <a:lnTo>
                    <a:pt x="23" y="164"/>
                  </a:lnTo>
                  <a:lnTo>
                    <a:pt x="24" y="161"/>
                  </a:lnTo>
                  <a:lnTo>
                    <a:pt x="24" y="158"/>
                  </a:lnTo>
                  <a:lnTo>
                    <a:pt x="23" y="156"/>
                  </a:lnTo>
                  <a:lnTo>
                    <a:pt x="23" y="154"/>
                  </a:lnTo>
                  <a:lnTo>
                    <a:pt x="23" y="151"/>
                  </a:lnTo>
                  <a:lnTo>
                    <a:pt x="25" y="150"/>
                  </a:lnTo>
                  <a:lnTo>
                    <a:pt x="29" y="146"/>
                  </a:lnTo>
                  <a:lnTo>
                    <a:pt x="31" y="140"/>
                  </a:lnTo>
                  <a:lnTo>
                    <a:pt x="32" y="135"/>
                  </a:lnTo>
                  <a:lnTo>
                    <a:pt x="32" y="133"/>
                  </a:lnTo>
                  <a:lnTo>
                    <a:pt x="31" y="132"/>
                  </a:lnTo>
                  <a:lnTo>
                    <a:pt x="30" y="131"/>
                  </a:lnTo>
                  <a:lnTo>
                    <a:pt x="28" y="131"/>
                  </a:lnTo>
                  <a:lnTo>
                    <a:pt x="25" y="130"/>
                  </a:lnTo>
                  <a:lnTo>
                    <a:pt x="23" y="126"/>
                  </a:lnTo>
                  <a:lnTo>
                    <a:pt x="21" y="122"/>
                  </a:lnTo>
                  <a:lnTo>
                    <a:pt x="21" y="114"/>
                  </a:lnTo>
                  <a:lnTo>
                    <a:pt x="22" y="105"/>
                  </a:lnTo>
                  <a:lnTo>
                    <a:pt x="24" y="100"/>
                  </a:lnTo>
                  <a:lnTo>
                    <a:pt x="24" y="97"/>
                  </a:lnTo>
                  <a:lnTo>
                    <a:pt x="24" y="93"/>
                  </a:lnTo>
                  <a:lnTo>
                    <a:pt x="23" y="88"/>
                  </a:lnTo>
                  <a:lnTo>
                    <a:pt x="22" y="83"/>
                  </a:lnTo>
                  <a:lnTo>
                    <a:pt x="22" y="80"/>
                  </a:lnTo>
                  <a:lnTo>
                    <a:pt x="23" y="77"/>
                  </a:lnTo>
                  <a:lnTo>
                    <a:pt x="25" y="76"/>
                  </a:lnTo>
                  <a:lnTo>
                    <a:pt x="31" y="76"/>
                  </a:lnTo>
                  <a:lnTo>
                    <a:pt x="39" y="77"/>
                  </a:lnTo>
                  <a:lnTo>
                    <a:pt x="42" y="76"/>
                  </a:lnTo>
                  <a:lnTo>
                    <a:pt x="45" y="75"/>
                  </a:lnTo>
                  <a:lnTo>
                    <a:pt x="46" y="72"/>
                  </a:lnTo>
                  <a:lnTo>
                    <a:pt x="45" y="67"/>
                  </a:lnTo>
                  <a:lnTo>
                    <a:pt x="44" y="64"/>
                  </a:lnTo>
                  <a:lnTo>
                    <a:pt x="41" y="60"/>
                  </a:lnTo>
                  <a:lnTo>
                    <a:pt x="46" y="57"/>
                  </a:lnTo>
                  <a:lnTo>
                    <a:pt x="50" y="56"/>
                  </a:lnTo>
                  <a:lnTo>
                    <a:pt x="50" y="53"/>
                  </a:lnTo>
                  <a:lnTo>
                    <a:pt x="49" y="50"/>
                  </a:lnTo>
                  <a:lnTo>
                    <a:pt x="47" y="47"/>
                  </a:lnTo>
                  <a:lnTo>
                    <a:pt x="46" y="44"/>
                  </a:lnTo>
                  <a:lnTo>
                    <a:pt x="46" y="42"/>
                  </a:lnTo>
                  <a:lnTo>
                    <a:pt x="47" y="40"/>
                  </a:lnTo>
                  <a:lnTo>
                    <a:pt x="49" y="40"/>
                  </a:lnTo>
                  <a:lnTo>
                    <a:pt x="52" y="41"/>
                  </a:lnTo>
                  <a:lnTo>
                    <a:pt x="54" y="42"/>
                  </a:lnTo>
                  <a:lnTo>
                    <a:pt x="55" y="43"/>
                  </a:lnTo>
                  <a:lnTo>
                    <a:pt x="56" y="44"/>
                  </a:lnTo>
                  <a:lnTo>
                    <a:pt x="57" y="44"/>
                  </a:lnTo>
                  <a:lnTo>
                    <a:pt x="58" y="42"/>
                  </a:lnTo>
                  <a:lnTo>
                    <a:pt x="58" y="36"/>
                  </a:lnTo>
                  <a:lnTo>
                    <a:pt x="55" y="33"/>
                  </a:lnTo>
                  <a:lnTo>
                    <a:pt x="54" y="28"/>
                  </a:lnTo>
                  <a:lnTo>
                    <a:pt x="57" y="26"/>
                  </a:lnTo>
                  <a:lnTo>
                    <a:pt x="61" y="24"/>
                  </a:lnTo>
                  <a:lnTo>
                    <a:pt x="61" y="20"/>
                  </a:lnTo>
                  <a:lnTo>
                    <a:pt x="61" y="17"/>
                  </a:lnTo>
                  <a:lnTo>
                    <a:pt x="61" y="12"/>
                  </a:lnTo>
                  <a:lnTo>
                    <a:pt x="61" y="8"/>
                  </a:lnTo>
                  <a:lnTo>
                    <a:pt x="62" y="5"/>
                  </a:lnTo>
                  <a:lnTo>
                    <a:pt x="64" y="4"/>
                  </a:lnTo>
                  <a:lnTo>
                    <a:pt x="69" y="5"/>
                  </a:lnTo>
                  <a:lnTo>
                    <a:pt x="77" y="10"/>
                  </a:lnTo>
                  <a:lnTo>
                    <a:pt x="86" y="11"/>
                  </a:lnTo>
                  <a:lnTo>
                    <a:pt x="96" y="11"/>
                  </a:lnTo>
                  <a:lnTo>
                    <a:pt x="107" y="10"/>
                  </a:lnTo>
                  <a:lnTo>
                    <a:pt x="119" y="9"/>
                  </a:lnTo>
                  <a:lnTo>
                    <a:pt x="128" y="8"/>
                  </a:lnTo>
                  <a:lnTo>
                    <a:pt x="137" y="5"/>
                  </a:lnTo>
                  <a:lnTo>
                    <a:pt x="140" y="5"/>
                  </a:lnTo>
                  <a:lnTo>
                    <a:pt x="143" y="5"/>
                  </a:lnTo>
                  <a:lnTo>
                    <a:pt x="144" y="3"/>
                  </a:lnTo>
                  <a:lnTo>
                    <a:pt x="144" y="1"/>
                  </a:lnTo>
                  <a:lnTo>
                    <a:pt x="150" y="0"/>
                  </a:lnTo>
                  <a:lnTo>
                    <a:pt x="154" y="0"/>
                  </a:lnTo>
                  <a:lnTo>
                    <a:pt x="160" y="1"/>
                  </a:lnTo>
                  <a:lnTo>
                    <a:pt x="162" y="2"/>
                  </a:lnTo>
                  <a:lnTo>
                    <a:pt x="163" y="3"/>
                  </a:lnTo>
                  <a:lnTo>
                    <a:pt x="163" y="5"/>
                  </a:lnTo>
                  <a:lnTo>
                    <a:pt x="162" y="11"/>
                  </a:lnTo>
                  <a:lnTo>
                    <a:pt x="163" y="18"/>
                  </a:lnTo>
                  <a:lnTo>
                    <a:pt x="162" y="21"/>
                  </a:lnTo>
                  <a:lnTo>
                    <a:pt x="162" y="25"/>
                  </a:lnTo>
                  <a:lnTo>
                    <a:pt x="160" y="31"/>
                  </a:lnTo>
                  <a:lnTo>
                    <a:pt x="155" y="36"/>
                  </a:lnTo>
                  <a:lnTo>
                    <a:pt x="148" y="42"/>
                  </a:lnTo>
                  <a:lnTo>
                    <a:pt x="142" y="49"/>
                  </a:lnTo>
                  <a:lnTo>
                    <a:pt x="127" y="61"/>
                  </a:lnTo>
                  <a:lnTo>
                    <a:pt x="115" y="69"/>
                  </a:lnTo>
                  <a:lnTo>
                    <a:pt x="114" y="73"/>
                  </a:lnTo>
                  <a:lnTo>
                    <a:pt x="112" y="80"/>
                  </a:lnTo>
                  <a:lnTo>
                    <a:pt x="113" y="82"/>
                  </a:lnTo>
                  <a:lnTo>
                    <a:pt x="114" y="83"/>
                  </a:lnTo>
                  <a:lnTo>
                    <a:pt x="115" y="82"/>
                  </a:lnTo>
                  <a:lnTo>
                    <a:pt x="118" y="81"/>
                  </a:lnTo>
                  <a:lnTo>
                    <a:pt x="119" y="81"/>
                  </a:lnTo>
                  <a:lnTo>
                    <a:pt x="121" y="81"/>
                  </a:lnTo>
                  <a:lnTo>
                    <a:pt x="122" y="82"/>
                  </a:lnTo>
                  <a:lnTo>
                    <a:pt x="123" y="85"/>
                  </a:lnTo>
                  <a:lnTo>
                    <a:pt x="115" y="96"/>
                  </a:lnTo>
                  <a:lnTo>
                    <a:pt x="110" y="104"/>
                  </a:lnTo>
                  <a:lnTo>
                    <a:pt x="112" y="105"/>
                  </a:lnTo>
                  <a:lnTo>
                    <a:pt x="115" y="106"/>
                  </a:lnTo>
                  <a:lnTo>
                    <a:pt x="124" y="101"/>
                  </a:lnTo>
                  <a:lnTo>
                    <a:pt x="134" y="98"/>
                  </a:lnTo>
                  <a:lnTo>
                    <a:pt x="142" y="94"/>
                  </a:lnTo>
                  <a:lnTo>
                    <a:pt x="139" y="96"/>
                  </a:lnTo>
                  <a:lnTo>
                    <a:pt x="138" y="96"/>
                  </a:lnTo>
                  <a:lnTo>
                    <a:pt x="137" y="97"/>
                  </a:lnTo>
                  <a:lnTo>
                    <a:pt x="137" y="96"/>
                  </a:lnTo>
                  <a:lnTo>
                    <a:pt x="139" y="94"/>
                  </a:lnTo>
                  <a:lnTo>
                    <a:pt x="145" y="92"/>
                  </a:lnTo>
                  <a:lnTo>
                    <a:pt x="152" y="92"/>
                  </a:lnTo>
                  <a:lnTo>
                    <a:pt x="159" y="92"/>
                  </a:lnTo>
                  <a:lnTo>
                    <a:pt x="166" y="93"/>
                  </a:lnTo>
                  <a:lnTo>
                    <a:pt x="175" y="94"/>
                  </a:lnTo>
                  <a:lnTo>
                    <a:pt x="184" y="96"/>
                  </a:lnTo>
                  <a:lnTo>
                    <a:pt x="192" y="94"/>
                  </a:lnTo>
                  <a:lnTo>
                    <a:pt x="200" y="93"/>
                  </a:lnTo>
                  <a:lnTo>
                    <a:pt x="209" y="93"/>
                  </a:lnTo>
                  <a:lnTo>
                    <a:pt x="216" y="94"/>
                  </a:lnTo>
                  <a:lnTo>
                    <a:pt x="220" y="98"/>
                  </a:lnTo>
                  <a:lnTo>
                    <a:pt x="224" y="104"/>
                  </a:lnTo>
                  <a:lnTo>
                    <a:pt x="226" y="108"/>
                  </a:lnTo>
                  <a:lnTo>
                    <a:pt x="226" y="113"/>
                  </a:lnTo>
                  <a:lnTo>
                    <a:pt x="226" y="116"/>
                  </a:lnTo>
                  <a:lnTo>
                    <a:pt x="225" y="119"/>
                  </a:lnTo>
                  <a:lnTo>
                    <a:pt x="221" y="126"/>
                  </a:lnTo>
                  <a:lnTo>
                    <a:pt x="217" y="134"/>
                  </a:lnTo>
                  <a:lnTo>
                    <a:pt x="210" y="149"/>
                  </a:lnTo>
                  <a:lnTo>
                    <a:pt x="205" y="163"/>
                  </a:lnTo>
                  <a:lnTo>
                    <a:pt x="202" y="175"/>
                  </a:lnTo>
                  <a:lnTo>
                    <a:pt x="196" y="189"/>
                  </a:lnTo>
                  <a:lnTo>
                    <a:pt x="193" y="196"/>
                  </a:lnTo>
                  <a:lnTo>
                    <a:pt x="189" y="202"/>
                  </a:lnTo>
                  <a:lnTo>
                    <a:pt x="186" y="206"/>
                  </a:lnTo>
                  <a:lnTo>
                    <a:pt x="181" y="210"/>
                  </a:lnTo>
                  <a:lnTo>
                    <a:pt x="176" y="211"/>
                  </a:lnTo>
                  <a:lnTo>
                    <a:pt x="171" y="208"/>
                  </a:lnTo>
                  <a:lnTo>
                    <a:pt x="168" y="208"/>
                  </a:lnTo>
                  <a:lnTo>
                    <a:pt x="168" y="208"/>
                  </a:lnTo>
                  <a:lnTo>
                    <a:pt x="169" y="210"/>
                  </a:lnTo>
                  <a:lnTo>
                    <a:pt x="171" y="212"/>
                  </a:lnTo>
                  <a:lnTo>
                    <a:pt x="172" y="215"/>
                  </a:lnTo>
                  <a:lnTo>
                    <a:pt x="173" y="218"/>
                  </a:lnTo>
                  <a:lnTo>
                    <a:pt x="176" y="220"/>
                  </a:lnTo>
                  <a:lnTo>
                    <a:pt x="179" y="222"/>
                  </a:lnTo>
                  <a:lnTo>
                    <a:pt x="184" y="224"/>
                  </a:lnTo>
                  <a:lnTo>
                    <a:pt x="186" y="226"/>
                  </a:lnTo>
                  <a:lnTo>
                    <a:pt x="185" y="229"/>
                  </a:lnTo>
                  <a:lnTo>
                    <a:pt x="183" y="231"/>
                  </a:lnTo>
                  <a:lnTo>
                    <a:pt x="177" y="233"/>
                  </a:lnTo>
                  <a:lnTo>
                    <a:pt x="172" y="235"/>
                  </a:lnTo>
                  <a:lnTo>
                    <a:pt x="169" y="235"/>
                  </a:lnTo>
                  <a:lnTo>
                    <a:pt x="167" y="235"/>
                  </a:lnTo>
                  <a:lnTo>
                    <a:pt x="164" y="238"/>
                  </a:lnTo>
                  <a:lnTo>
                    <a:pt x="163" y="240"/>
                  </a:lnTo>
                  <a:lnTo>
                    <a:pt x="160" y="245"/>
                  </a:lnTo>
                  <a:lnTo>
                    <a:pt x="154" y="248"/>
                  </a:lnTo>
                  <a:lnTo>
                    <a:pt x="148" y="251"/>
                  </a:lnTo>
                  <a:lnTo>
                    <a:pt x="146" y="252"/>
                  </a:lnTo>
                  <a:lnTo>
                    <a:pt x="148" y="254"/>
                  </a:lnTo>
                  <a:lnTo>
                    <a:pt x="152" y="255"/>
                  </a:lnTo>
                  <a:lnTo>
                    <a:pt x="155" y="255"/>
                  </a:lnTo>
                  <a:lnTo>
                    <a:pt x="160" y="256"/>
                  </a:lnTo>
                  <a:lnTo>
                    <a:pt x="164" y="255"/>
                  </a:lnTo>
                  <a:lnTo>
                    <a:pt x="168" y="254"/>
                  </a:lnTo>
                  <a:lnTo>
                    <a:pt x="171" y="251"/>
                  </a:lnTo>
                  <a:lnTo>
                    <a:pt x="173" y="247"/>
                  </a:lnTo>
                  <a:lnTo>
                    <a:pt x="178" y="247"/>
                  </a:lnTo>
                  <a:lnTo>
                    <a:pt x="183" y="248"/>
                  </a:lnTo>
                  <a:lnTo>
                    <a:pt x="187" y="249"/>
                  </a:lnTo>
                  <a:lnTo>
                    <a:pt x="192" y="252"/>
                  </a:lnTo>
                  <a:lnTo>
                    <a:pt x="199" y="255"/>
                  </a:lnTo>
                  <a:lnTo>
                    <a:pt x="205" y="259"/>
                  </a:lnTo>
                  <a:lnTo>
                    <a:pt x="211" y="263"/>
                  </a:lnTo>
                  <a:lnTo>
                    <a:pt x="216" y="270"/>
                  </a:lnTo>
                  <a:lnTo>
                    <a:pt x="221" y="278"/>
                  </a:lnTo>
                  <a:lnTo>
                    <a:pt x="228" y="286"/>
                  </a:lnTo>
                  <a:lnTo>
                    <a:pt x="232" y="288"/>
                  </a:lnTo>
                  <a:lnTo>
                    <a:pt x="234" y="293"/>
                  </a:lnTo>
                  <a:lnTo>
                    <a:pt x="235" y="296"/>
                  </a:lnTo>
                  <a:lnTo>
                    <a:pt x="236" y="300"/>
                  </a:lnTo>
                  <a:lnTo>
                    <a:pt x="237" y="309"/>
                  </a:lnTo>
                  <a:lnTo>
                    <a:pt x="238" y="317"/>
                  </a:lnTo>
                  <a:lnTo>
                    <a:pt x="242" y="333"/>
                  </a:lnTo>
                  <a:lnTo>
                    <a:pt x="248" y="347"/>
                  </a:lnTo>
                  <a:lnTo>
                    <a:pt x="252" y="362"/>
                  </a:lnTo>
                  <a:lnTo>
                    <a:pt x="260" y="376"/>
                  </a:lnTo>
                  <a:lnTo>
                    <a:pt x="268" y="379"/>
                  </a:lnTo>
                  <a:lnTo>
                    <a:pt x="277" y="383"/>
                  </a:lnTo>
                  <a:lnTo>
                    <a:pt x="283" y="386"/>
                  </a:lnTo>
                  <a:lnTo>
                    <a:pt x="287" y="390"/>
                  </a:lnTo>
                  <a:lnTo>
                    <a:pt x="291" y="393"/>
                  </a:lnTo>
                  <a:lnTo>
                    <a:pt x="293" y="398"/>
                  </a:lnTo>
                  <a:lnTo>
                    <a:pt x="294" y="401"/>
                  </a:lnTo>
                  <a:lnTo>
                    <a:pt x="297" y="406"/>
                  </a:lnTo>
                  <a:lnTo>
                    <a:pt x="300" y="409"/>
                  </a:lnTo>
                  <a:lnTo>
                    <a:pt x="305" y="412"/>
                  </a:lnTo>
                  <a:lnTo>
                    <a:pt x="308" y="415"/>
                  </a:lnTo>
                  <a:lnTo>
                    <a:pt x="309" y="416"/>
                  </a:lnTo>
                  <a:lnTo>
                    <a:pt x="310" y="418"/>
                  </a:lnTo>
                  <a:lnTo>
                    <a:pt x="311" y="419"/>
                  </a:lnTo>
                  <a:lnTo>
                    <a:pt x="310" y="424"/>
                  </a:lnTo>
                  <a:lnTo>
                    <a:pt x="310" y="430"/>
                  </a:lnTo>
                  <a:lnTo>
                    <a:pt x="311" y="435"/>
                  </a:lnTo>
                  <a:lnTo>
                    <a:pt x="313" y="439"/>
                  </a:lnTo>
                  <a:lnTo>
                    <a:pt x="315" y="443"/>
                  </a:lnTo>
                  <a:lnTo>
                    <a:pt x="317" y="448"/>
                  </a:lnTo>
                  <a:lnTo>
                    <a:pt x="323" y="455"/>
                  </a:lnTo>
                  <a:lnTo>
                    <a:pt x="326" y="463"/>
                  </a:lnTo>
                  <a:lnTo>
                    <a:pt x="325" y="464"/>
                  </a:lnTo>
                  <a:lnTo>
                    <a:pt x="323" y="465"/>
                  </a:lnTo>
                  <a:lnTo>
                    <a:pt x="322" y="465"/>
                  </a:lnTo>
                  <a:lnTo>
                    <a:pt x="319" y="464"/>
                  </a:lnTo>
                  <a:lnTo>
                    <a:pt x="315" y="462"/>
                  </a:lnTo>
                  <a:lnTo>
                    <a:pt x="311" y="458"/>
                  </a:lnTo>
                  <a:lnTo>
                    <a:pt x="309" y="457"/>
                  </a:lnTo>
                  <a:lnTo>
                    <a:pt x="305" y="455"/>
                  </a:lnTo>
                  <a:lnTo>
                    <a:pt x="302" y="454"/>
                  </a:lnTo>
                  <a:lnTo>
                    <a:pt x="301" y="454"/>
                  </a:lnTo>
                  <a:lnTo>
                    <a:pt x="300" y="455"/>
                  </a:lnTo>
                  <a:lnTo>
                    <a:pt x="301" y="457"/>
                  </a:lnTo>
                  <a:lnTo>
                    <a:pt x="306" y="463"/>
                  </a:lnTo>
                  <a:lnTo>
                    <a:pt x="313" y="466"/>
                  </a:lnTo>
                  <a:lnTo>
                    <a:pt x="321" y="474"/>
                  </a:lnTo>
                  <a:lnTo>
                    <a:pt x="330" y="483"/>
                  </a:lnTo>
                  <a:lnTo>
                    <a:pt x="333" y="489"/>
                  </a:lnTo>
                  <a:lnTo>
                    <a:pt x="337" y="495"/>
                  </a:lnTo>
                  <a:lnTo>
                    <a:pt x="338" y="500"/>
                  </a:lnTo>
                  <a:lnTo>
                    <a:pt x="337" y="506"/>
                  </a:lnTo>
                  <a:lnTo>
                    <a:pt x="335" y="508"/>
                  </a:lnTo>
                  <a:lnTo>
                    <a:pt x="333" y="511"/>
                  </a:lnTo>
                  <a:lnTo>
                    <a:pt x="330" y="513"/>
                  </a:lnTo>
                  <a:lnTo>
                    <a:pt x="325" y="516"/>
                  </a:lnTo>
                  <a:lnTo>
                    <a:pt x="321" y="521"/>
                  </a:lnTo>
                  <a:lnTo>
                    <a:pt x="319" y="523"/>
                  </a:lnTo>
                  <a:lnTo>
                    <a:pt x="322" y="525"/>
                  </a:lnTo>
                  <a:lnTo>
                    <a:pt x="324" y="526"/>
                  </a:lnTo>
                  <a:lnTo>
                    <a:pt x="331" y="530"/>
                  </a:lnTo>
                  <a:lnTo>
                    <a:pt x="334" y="532"/>
                  </a:lnTo>
                  <a:lnTo>
                    <a:pt x="335" y="532"/>
                  </a:lnTo>
                  <a:lnTo>
                    <a:pt x="338" y="531"/>
                  </a:lnTo>
                  <a:lnTo>
                    <a:pt x="339" y="529"/>
                  </a:lnTo>
                  <a:lnTo>
                    <a:pt x="342" y="524"/>
                  </a:lnTo>
                  <a:lnTo>
                    <a:pt x="344" y="521"/>
                  </a:lnTo>
                  <a:lnTo>
                    <a:pt x="348" y="519"/>
                  </a:lnTo>
                  <a:lnTo>
                    <a:pt x="351" y="517"/>
                  </a:lnTo>
                  <a:lnTo>
                    <a:pt x="355" y="516"/>
                  </a:lnTo>
                  <a:lnTo>
                    <a:pt x="363" y="515"/>
                  </a:lnTo>
                  <a:lnTo>
                    <a:pt x="371" y="516"/>
                  </a:lnTo>
                  <a:lnTo>
                    <a:pt x="380" y="520"/>
                  </a:lnTo>
                  <a:lnTo>
                    <a:pt x="387" y="523"/>
                  </a:lnTo>
                  <a:lnTo>
                    <a:pt x="394" y="528"/>
                  </a:lnTo>
                  <a:lnTo>
                    <a:pt x="399" y="533"/>
                  </a:lnTo>
                  <a:lnTo>
                    <a:pt x="403" y="538"/>
                  </a:lnTo>
                  <a:lnTo>
                    <a:pt x="405" y="544"/>
                  </a:lnTo>
                  <a:lnTo>
                    <a:pt x="407" y="549"/>
                  </a:lnTo>
                  <a:lnTo>
                    <a:pt x="408" y="556"/>
                  </a:lnTo>
                  <a:lnTo>
                    <a:pt x="407" y="565"/>
                  </a:lnTo>
                  <a:lnTo>
                    <a:pt x="406" y="574"/>
                  </a:lnTo>
                  <a:lnTo>
                    <a:pt x="403" y="583"/>
                  </a:lnTo>
                  <a:lnTo>
                    <a:pt x="398" y="591"/>
                  </a:lnTo>
                  <a:lnTo>
                    <a:pt x="390" y="598"/>
                  </a:lnTo>
                  <a:lnTo>
                    <a:pt x="383" y="606"/>
                  </a:lnTo>
                  <a:lnTo>
                    <a:pt x="383" y="607"/>
                  </a:lnTo>
                  <a:lnTo>
                    <a:pt x="384" y="610"/>
                  </a:lnTo>
                  <a:lnTo>
                    <a:pt x="386" y="613"/>
                  </a:lnTo>
                  <a:lnTo>
                    <a:pt x="384" y="615"/>
                  </a:lnTo>
                  <a:lnTo>
                    <a:pt x="380" y="614"/>
                  </a:lnTo>
                  <a:lnTo>
                    <a:pt x="374" y="614"/>
                  </a:lnTo>
                  <a:lnTo>
                    <a:pt x="371" y="615"/>
                  </a:lnTo>
                  <a:lnTo>
                    <a:pt x="368" y="615"/>
                  </a:lnTo>
                  <a:lnTo>
                    <a:pt x="366" y="617"/>
                  </a:lnTo>
                  <a:lnTo>
                    <a:pt x="363" y="619"/>
                  </a:lnTo>
                  <a:lnTo>
                    <a:pt x="363" y="621"/>
                  </a:lnTo>
                  <a:lnTo>
                    <a:pt x="363" y="622"/>
                  </a:lnTo>
                  <a:lnTo>
                    <a:pt x="363" y="623"/>
                  </a:lnTo>
                  <a:lnTo>
                    <a:pt x="364" y="623"/>
                  </a:lnTo>
                  <a:lnTo>
                    <a:pt x="365" y="623"/>
                  </a:lnTo>
                  <a:lnTo>
                    <a:pt x="366" y="625"/>
                  </a:lnTo>
                  <a:lnTo>
                    <a:pt x="366" y="627"/>
                  </a:lnTo>
                  <a:lnTo>
                    <a:pt x="366" y="631"/>
                  </a:lnTo>
                  <a:lnTo>
                    <a:pt x="359" y="636"/>
                  </a:lnTo>
                  <a:lnTo>
                    <a:pt x="354" y="637"/>
                  </a:lnTo>
                  <a:lnTo>
                    <a:pt x="349" y="638"/>
                  </a:lnTo>
                  <a:lnTo>
                    <a:pt x="346" y="638"/>
                  </a:lnTo>
                  <a:lnTo>
                    <a:pt x="347" y="639"/>
                  </a:lnTo>
                  <a:lnTo>
                    <a:pt x="348" y="642"/>
                  </a:lnTo>
                  <a:lnTo>
                    <a:pt x="350" y="643"/>
                  </a:lnTo>
                  <a:lnTo>
                    <a:pt x="352" y="645"/>
                  </a:lnTo>
                  <a:lnTo>
                    <a:pt x="351" y="646"/>
                  </a:lnTo>
                  <a:lnTo>
                    <a:pt x="351" y="647"/>
                  </a:lnTo>
                  <a:lnTo>
                    <a:pt x="355" y="650"/>
                  </a:lnTo>
                  <a:lnTo>
                    <a:pt x="359" y="652"/>
                  </a:lnTo>
                  <a:lnTo>
                    <a:pt x="375" y="650"/>
                  </a:lnTo>
                  <a:lnTo>
                    <a:pt x="387" y="647"/>
                  </a:lnTo>
                  <a:lnTo>
                    <a:pt x="389" y="648"/>
                  </a:lnTo>
                  <a:lnTo>
                    <a:pt x="391" y="651"/>
                  </a:lnTo>
                  <a:lnTo>
                    <a:pt x="389" y="658"/>
                  </a:lnTo>
                  <a:lnTo>
                    <a:pt x="389" y="663"/>
                  </a:lnTo>
                  <a:lnTo>
                    <a:pt x="388" y="667"/>
                  </a:lnTo>
                  <a:lnTo>
                    <a:pt x="386" y="669"/>
                  </a:lnTo>
                  <a:lnTo>
                    <a:pt x="383" y="671"/>
                  </a:lnTo>
                  <a:lnTo>
                    <a:pt x="379" y="674"/>
                  </a:lnTo>
                  <a:lnTo>
                    <a:pt x="373" y="676"/>
                  </a:lnTo>
                  <a:lnTo>
                    <a:pt x="368" y="680"/>
                  </a:lnTo>
                  <a:lnTo>
                    <a:pt x="367" y="685"/>
                  </a:lnTo>
                  <a:lnTo>
                    <a:pt x="366" y="687"/>
                  </a:lnTo>
                  <a:lnTo>
                    <a:pt x="364" y="688"/>
                  </a:lnTo>
                  <a:lnTo>
                    <a:pt x="359" y="688"/>
                  </a:lnTo>
                  <a:lnTo>
                    <a:pt x="354" y="690"/>
                  </a:lnTo>
                  <a:lnTo>
                    <a:pt x="348" y="692"/>
                  </a:lnTo>
                  <a:lnTo>
                    <a:pt x="343" y="694"/>
                  </a:lnTo>
                  <a:lnTo>
                    <a:pt x="339" y="696"/>
                  </a:lnTo>
                  <a:lnTo>
                    <a:pt x="334" y="699"/>
                  </a:lnTo>
                  <a:lnTo>
                    <a:pt x="330" y="700"/>
                  </a:lnTo>
                  <a:lnTo>
                    <a:pt x="324" y="700"/>
                  </a:lnTo>
                  <a:lnTo>
                    <a:pt x="317" y="698"/>
                  </a:lnTo>
                  <a:lnTo>
                    <a:pt x="310" y="696"/>
                  </a:lnTo>
                  <a:lnTo>
                    <a:pt x="303" y="695"/>
                  </a:lnTo>
                  <a:lnTo>
                    <a:pt x="298" y="696"/>
                  </a:lnTo>
                  <a:lnTo>
                    <a:pt x="292" y="698"/>
                  </a:lnTo>
                  <a:lnTo>
                    <a:pt x="286" y="699"/>
                  </a:lnTo>
                  <a:lnTo>
                    <a:pt x="281" y="700"/>
                  </a:lnTo>
                  <a:lnTo>
                    <a:pt x="276" y="700"/>
                  </a:lnTo>
                  <a:lnTo>
                    <a:pt x="272" y="700"/>
                  </a:lnTo>
                  <a:lnTo>
                    <a:pt x="269" y="698"/>
                  </a:lnTo>
                  <a:lnTo>
                    <a:pt x="268" y="698"/>
                  </a:lnTo>
                  <a:lnTo>
                    <a:pt x="268" y="698"/>
                  </a:lnTo>
                  <a:lnTo>
                    <a:pt x="265" y="699"/>
                  </a:lnTo>
                  <a:lnTo>
                    <a:pt x="260" y="699"/>
                  </a:lnTo>
                  <a:lnTo>
                    <a:pt x="256" y="696"/>
                  </a:lnTo>
                  <a:lnTo>
                    <a:pt x="252" y="694"/>
                  </a:lnTo>
                  <a:lnTo>
                    <a:pt x="250" y="694"/>
                  </a:lnTo>
                  <a:lnTo>
                    <a:pt x="250" y="695"/>
                  </a:lnTo>
                  <a:lnTo>
                    <a:pt x="248" y="698"/>
                  </a:lnTo>
                  <a:lnTo>
                    <a:pt x="244" y="700"/>
                  </a:lnTo>
                  <a:lnTo>
                    <a:pt x="241" y="701"/>
                  </a:lnTo>
                  <a:lnTo>
                    <a:pt x="237" y="702"/>
                  </a:lnTo>
                  <a:lnTo>
                    <a:pt x="234" y="703"/>
                  </a:lnTo>
                  <a:lnTo>
                    <a:pt x="229" y="703"/>
                  </a:lnTo>
                  <a:lnTo>
                    <a:pt x="226" y="704"/>
                  </a:lnTo>
                  <a:lnTo>
                    <a:pt x="223" y="705"/>
                  </a:lnTo>
                  <a:lnTo>
                    <a:pt x="219" y="708"/>
                  </a:lnTo>
                  <a:lnTo>
                    <a:pt x="217" y="711"/>
                  </a:lnTo>
                  <a:lnTo>
                    <a:pt x="216" y="713"/>
                  </a:lnTo>
                  <a:lnTo>
                    <a:pt x="213" y="713"/>
                  </a:lnTo>
                  <a:lnTo>
                    <a:pt x="208" y="712"/>
                  </a:lnTo>
                  <a:lnTo>
                    <a:pt x="201" y="712"/>
                  </a:lnTo>
                  <a:lnTo>
                    <a:pt x="197" y="713"/>
                  </a:lnTo>
                  <a:lnTo>
                    <a:pt x="195" y="716"/>
                  </a:lnTo>
                  <a:lnTo>
                    <a:pt x="193" y="717"/>
                  </a:lnTo>
                  <a:lnTo>
                    <a:pt x="188" y="713"/>
                  </a:lnTo>
                  <a:lnTo>
                    <a:pt x="184" y="709"/>
                  </a:lnTo>
                  <a:lnTo>
                    <a:pt x="178" y="704"/>
                  </a:lnTo>
                  <a:lnTo>
                    <a:pt x="173" y="702"/>
                  </a:lnTo>
                  <a:lnTo>
                    <a:pt x="168" y="702"/>
                  </a:lnTo>
                  <a:lnTo>
                    <a:pt x="164" y="704"/>
                  </a:lnTo>
                  <a:lnTo>
                    <a:pt x="160" y="707"/>
                  </a:lnTo>
                  <a:lnTo>
                    <a:pt x="155" y="709"/>
                  </a:lnTo>
                  <a:lnTo>
                    <a:pt x="150" y="711"/>
                  </a:lnTo>
                  <a:lnTo>
                    <a:pt x="144" y="711"/>
                  </a:lnTo>
                  <a:lnTo>
                    <a:pt x="143" y="712"/>
                  </a:lnTo>
                  <a:lnTo>
                    <a:pt x="142" y="712"/>
                  </a:lnTo>
                  <a:lnTo>
                    <a:pt x="139" y="719"/>
                  </a:lnTo>
                  <a:lnTo>
                    <a:pt x="137" y="729"/>
                  </a:lnTo>
                  <a:lnTo>
                    <a:pt x="137" y="734"/>
                  </a:lnTo>
                  <a:lnTo>
                    <a:pt x="136" y="739"/>
                  </a:lnTo>
                  <a:lnTo>
                    <a:pt x="134" y="742"/>
                  </a:lnTo>
                  <a:lnTo>
                    <a:pt x="131" y="743"/>
                  </a:lnTo>
                  <a:lnTo>
                    <a:pt x="129" y="744"/>
                  </a:lnTo>
                  <a:lnTo>
                    <a:pt x="126" y="743"/>
                  </a:lnTo>
                  <a:lnTo>
                    <a:pt x="116" y="739"/>
                  </a:lnTo>
                  <a:lnTo>
                    <a:pt x="110" y="734"/>
                  </a:lnTo>
                  <a:lnTo>
                    <a:pt x="106" y="733"/>
                  </a:lnTo>
                  <a:lnTo>
                    <a:pt x="102" y="732"/>
                  </a:lnTo>
                  <a:lnTo>
                    <a:pt x="97" y="732"/>
                  </a:lnTo>
                  <a:lnTo>
                    <a:pt x="93" y="732"/>
                  </a:lnTo>
                  <a:lnTo>
                    <a:pt x="85" y="734"/>
                  </a:lnTo>
                  <a:lnTo>
                    <a:pt x="78" y="736"/>
                  </a:lnTo>
                  <a:lnTo>
                    <a:pt x="71" y="743"/>
                  </a:lnTo>
                  <a:lnTo>
                    <a:pt x="64" y="749"/>
                  </a:lnTo>
                  <a:lnTo>
                    <a:pt x="59" y="751"/>
                  </a:lnTo>
                  <a:lnTo>
                    <a:pt x="58" y="753"/>
                  </a:lnTo>
                  <a:lnTo>
                    <a:pt x="57" y="757"/>
                  </a:lnTo>
                  <a:lnTo>
                    <a:pt x="55" y="761"/>
                  </a:lnTo>
                  <a:lnTo>
                    <a:pt x="52" y="761"/>
                  </a:lnTo>
                  <a:lnTo>
                    <a:pt x="48" y="760"/>
                  </a:lnTo>
                  <a:lnTo>
                    <a:pt x="46" y="759"/>
                  </a:lnTo>
                  <a:lnTo>
                    <a:pt x="44" y="757"/>
                  </a:lnTo>
                  <a:lnTo>
                    <a:pt x="42" y="756"/>
                  </a:lnTo>
                  <a:lnTo>
                    <a:pt x="40" y="755"/>
                  </a:lnTo>
                  <a:lnTo>
                    <a:pt x="37" y="755"/>
                  </a:lnTo>
                  <a:lnTo>
                    <a:pt x="33" y="755"/>
                  </a:lnTo>
                  <a:lnTo>
                    <a:pt x="31" y="756"/>
                  </a:lnTo>
                  <a:lnTo>
                    <a:pt x="29" y="757"/>
                  </a:lnTo>
                  <a:lnTo>
                    <a:pt x="28" y="756"/>
                  </a:lnTo>
                  <a:lnTo>
                    <a:pt x="26" y="755"/>
                  </a:lnTo>
                  <a:lnTo>
                    <a:pt x="26" y="753"/>
                  </a:lnTo>
                  <a:lnTo>
                    <a:pt x="25" y="751"/>
                  </a:lnTo>
                  <a:lnTo>
                    <a:pt x="26" y="748"/>
                  </a:lnTo>
                  <a:lnTo>
                    <a:pt x="28" y="745"/>
                  </a:lnTo>
                  <a:lnTo>
                    <a:pt x="30" y="743"/>
                  </a:lnTo>
                  <a:lnTo>
                    <a:pt x="33" y="742"/>
                  </a:lnTo>
                  <a:lnTo>
                    <a:pt x="37" y="741"/>
                  </a:lnTo>
                  <a:lnTo>
                    <a:pt x="40" y="741"/>
                  </a:lnTo>
                  <a:lnTo>
                    <a:pt x="44" y="741"/>
                  </a:lnTo>
                  <a:lnTo>
                    <a:pt x="47" y="741"/>
                  </a:lnTo>
                  <a:lnTo>
                    <a:pt x="58" y="728"/>
                  </a:lnTo>
                  <a:lnTo>
                    <a:pt x="70" y="713"/>
                  </a:lnTo>
                  <a:lnTo>
                    <a:pt x="75" y="707"/>
                  </a:lnTo>
                  <a:lnTo>
                    <a:pt x="81" y="699"/>
                  </a:lnTo>
                  <a:lnTo>
                    <a:pt x="85" y="691"/>
                  </a:lnTo>
                  <a:lnTo>
                    <a:pt x="85" y="685"/>
                  </a:lnTo>
                  <a:lnTo>
                    <a:pt x="85" y="683"/>
                  </a:lnTo>
                  <a:lnTo>
                    <a:pt x="87" y="680"/>
                  </a:lnTo>
                  <a:lnTo>
                    <a:pt x="90" y="678"/>
                  </a:lnTo>
                  <a:lnTo>
                    <a:pt x="95" y="677"/>
                  </a:lnTo>
                  <a:lnTo>
                    <a:pt x="99" y="676"/>
                  </a:lnTo>
                  <a:lnTo>
                    <a:pt x="102" y="675"/>
                  </a:lnTo>
                  <a:lnTo>
                    <a:pt x="103" y="674"/>
                  </a:lnTo>
                  <a:lnTo>
                    <a:pt x="103" y="672"/>
                  </a:lnTo>
                  <a:lnTo>
                    <a:pt x="102" y="669"/>
                  </a:lnTo>
                  <a:lnTo>
                    <a:pt x="102" y="664"/>
                  </a:lnTo>
                  <a:lnTo>
                    <a:pt x="105" y="662"/>
                  </a:lnTo>
                  <a:lnTo>
                    <a:pt x="109" y="661"/>
                  </a:lnTo>
                  <a:lnTo>
                    <a:pt x="112" y="661"/>
                  </a:lnTo>
                  <a:lnTo>
                    <a:pt x="115" y="661"/>
                  </a:lnTo>
                  <a:lnTo>
                    <a:pt x="126" y="662"/>
                  </a:lnTo>
                  <a:lnTo>
                    <a:pt x="136" y="663"/>
                  </a:lnTo>
                  <a:lnTo>
                    <a:pt x="146" y="664"/>
                  </a:lnTo>
                  <a:lnTo>
                    <a:pt x="156" y="664"/>
                  </a:lnTo>
                  <a:lnTo>
                    <a:pt x="161" y="663"/>
                  </a:lnTo>
                  <a:lnTo>
                    <a:pt x="163" y="661"/>
                  </a:lnTo>
                  <a:lnTo>
                    <a:pt x="166" y="660"/>
                  </a:lnTo>
                  <a:lnTo>
                    <a:pt x="167" y="658"/>
                  </a:lnTo>
                  <a:lnTo>
                    <a:pt x="168" y="653"/>
                  </a:lnTo>
                  <a:lnTo>
                    <a:pt x="171" y="646"/>
                  </a:lnTo>
                  <a:lnTo>
                    <a:pt x="179" y="638"/>
                  </a:lnTo>
                  <a:lnTo>
                    <a:pt x="187" y="631"/>
                  </a:lnTo>
                  <a:lnTo>
                    <a:pt x="192" y="625"/>
                  </a:lnTo>
                  <a:lnTo>
                    <a:pt x="197" y="619"/>
                  </a:lnTo>
                  <a:lnTo>
                    <a:pt x="184" y="627"/>
                  </a:lnTo>
                  <a:lnTo>
                    <a:pt x="169" y="635"/>
                  </a:lnTo>
                  <a:lnTo>
                    <a:pt x="160" y="642"/>
                  </a:lnTo>
                  <a:lnTo>
                    <a:pt x="152" y="648"/>
                  </a:lnTo>
                  <a:lnTo>
                    <a:pt x="147" y="651"/>
                  </a:lnTo>
                  <a:lnTo>
                    <a:pt x="143" y="651"/>
                  </a:lnTo>
                  <a:lnTo>
                    <a:pt x="138" y="648"/>
                  </a:lnTo>
                  <a:lnTo>
                    <a:pt x="131" y="643"/>
                  </a:lnTo>
                  <a:lnTo>
                    <a:pt x="128" y="639"/>
                  </a:lnTo>
                  <a:lnTo>
                    <a:pt x="123" y="637"/>
                  </a:lnTo>
                  <a:lnTo>
                    <a:pt x="119" y="635"/>
                  </a:lnTo>
                  <a:lnTo>
                    <a:pt x="114" y="634"/>
                  </a:lnTo>
                  <a:lnTo>
                    <a:pt x="109" y="635"/>
                  </a:lnTo>
                  <a:lnTo>
                    <a:pt x="105" y="636"/>
                  </a:lnTo>
                  <a:lnTo>
                    <a:pt x="104" y="636"/>
                  </a:lnTo>
                  <a:lnTo>
                    <a:pt x="103" y="636"/>
                  </a:lnTo>
                  <a:lnTo>
                    <a:pt x="101" y="635"/>
                  </a:lnTo>
                  <a:lnTo>
                    <a:pt x="99" y="631"/>
                  </a:lnTo>
                  <a:lnTo>
                    <a:pt x="99" y="626"/>
                  </a:lnTo>
                  <a:lnTo>
                    <a:pt x="97" y="622"/>
                  </a:lnTo>
                  <a:lnTo>
                    <a:pt x="95" y="621"/>
                  </a:lnTo>
                  <a:lnTo>
                    <a:pt x="93" y="620"/>
                  </a:lnTo>
                  <a:lnTo>
                    <a:pt x="85" y="622"/>
                  </a:lnTo>
                  <a:lnTo>
                    <a:pt x="78" y="626"/>
                  </a:lnTo>
                  <a:lnTo>
                    <a:pt x="70" y="628"/>
                  </a:lnTo>
                  <a:lnTo>
                    <a:pt x="62" y="629"/>
                  </a:lnTo>
                  <a:lnTo>
                    <a:pt x="57" y="629"/>
                  </a:lnTo>
                  <a:lnTo>
                    <a:pt x="55" y="627"/>
                  </a:lnTo>
                  <a:lnTo>
                    <a:pt x="54" y="623"/>
                  </a:lnTo>
                  <a:lnTo>
                    <a:pt x="55" y="619"/>
                  </a:lnTo>
                  <a:lnTo>
                    <a:pt x="56" y="615"/>
                  </a:lnTo>
                  <a:lnTo>
                    <a:pt x="55" y="612"/>
                  </a:lnTo>
                  <a:lnTo>
                    <a:pt x="54" y="612"/>
                  </a:lnTo>
                  <a:lnTo>
                    <a:pt x="52" y="611"/>
                  </a:lnTo>
                  <a:lnTo>
                    <a:pt x="49" y="611"/>
                  </a:lnTo>
                  <a:lnTo>
                    <a:pt x="48" y="611"/>
                  </a:lnTo>
                  <a:lnTo>
                    <a:pt x="48" y="610"/>
                  </a:lnTo>
                  <a:lnTo>
                    <a:pt x="48" y="609"/>
                  </a:lnTo>
                  <a:lnTo>
                    <a:pt x="49" y="605"/>
                  </a:lnTo>
                  <a:lnTo>
                    <a:pt x="50" y="603"/>
                  </a:lnTo>
                  <a:lnTo>
                    <a:pt x="56" y="598"/>
                  </a:lnTo>
                  <a:lnTo>
                    <a:pt x="61" y="596"/>
                  </a:lnTo>
                  <a:lnTo>
                    <a:pt x="66" y="595"/>
                  </a:lnTo>
                  <a:lnTo>
                    <a:pt x="73" y="594"/>
                  </a:lnTo>
                  <a:lnTo>
                    <a:pt x="83" y="589"/>
                  </a:lnTo>
                  <a:lnTo>
                    <a:pt x="94" y="583"/>
                  </a:lnTo>
                  <a:lnTo>
                    <a:pt x="98" y="580"/>
                  </a:lnTo>
                  <a:lnTo>
                    <a:pt x="103" y="576"/>
                  </a:lnTo>
                  <a:lnTo>
                    <a:pt x="106" y="571"/>
                  </a:lnTo>
                  <a:lnTo>
                    <a:pt x="109" y="566"/>
                  </a:lnTo>
                  <a:lnTo>
                    <a:pt x="110" y="554"/>
                  </a:lnTo>
                  <a:lnTo>
                    <a:pt x="111" y="541"/>
                  </a:lnTo>
                  <a:lnTo>
                    <a:pt x="111" y="537"/>
                  </a:lnTo>
                  <a:lnTo>
                    <a:pt x="111" y="533"/>
                  </a:lnTo>
                  <a:lnTo>
                    <a:pt x="110" y="532"/>
                  </a:lnTo>
                  <a:lnTo>
                    <a:pt x="109" y="532"/>
                  </a:lnTo>
                  <a:lnTo>
                    <a:pt x="107" y="532"/>
                  </a:lnTo>
                  <a:lnTo>
                    <a:pt x="107" y="531"/>
                  </a:lnTo>
                  <a:lnTo>
                    <a:pt x="107" y="529"/>
                  </a:lnTo>
                  <a:lnTo>
                    <a:pt x="109" y="525"/>
                  </a:lnTo>
                  <a:lnTo>
                    <a:pt x="109" y="523"/>
                  </a:lnTo>
                  <a:lnTo>
                    <a:pt x="107" y="522"/>
                  </a:lnTo>
                  <a:lnTo>
                    <a:pt x="98" y="526"/>
                  </a:lnTo>
                  <a:lnTo>
                    <a:pt x="85" y="532"/>
                  </a:lnTo>
                  <a:lnTo>
                    <a:pt x="78" y="534"/>
                  </a:lnTo>
                  <a:lnTo>
                    <a:pt x="75" y="533"/>
                  </a:lnTo>
                  <a:lnTo>
                    <a:pt x="77" y="530"/>
                  </a:lnTo>
                  <a:lnTo>
                    <a:pt x="78" y="528"/>
                  </a:lnTo>
                  <a:lnTo>
                    <a:pt x="85" y="521"/>
                  </a:lnTo>
                  <a:lnTo>
                    <a:pt x="93" y="515"/>
                  </a:lnTo>
                  <a:lnTo>
                    <a:pt x="98" y="509"/>
                  </a:lnTo>
                  <a:lnTo>
                    <a:pt x="102" y="503"/>
                  </a:lnTo>
                  <a:lnTo>
                    <a:pt x="107" y="497"/>
                  </a:lnTo>
                  <a:lnTo>
                    <a:pt x="111" y="495"/>
                  </a:lnTo>
                  <a:lnTo>
                    <a:pt x="115" y="492"/>
                  </a:lnTo>
                  <a:lnTo>
                    <a:pt x="121" y="490"/>
                  </a:lnTo>
                  <a:lnTo>
                    <a:pt x="127" y="489"/>
                  </a:lnTo>
                  <a:lnTo>
                    <a:pt x="130" y="490"/>
                  </a:lnTo>
                  <a:lnTo>
                    <a:pt x="134" y="491"/>
                  </a:lnTo>
                  <a:lnTo>
                    <a:pt x="140" y="489"/>
                  </a:lnTo>
                  <a:lnTo>
                    <a:pt x="143" y="488"/>
                  </a:lnTo>
                  <a:lnTo>
                    <a:pt x="146" y="487"/>
                  </a:lnTo>
                  <a:lnTo>
                    <a:pt x="150" y="487"/>
                  </a:lnTo>
                  <a:lnTo>
                    <a:pt x="153" y="488"/>
                  </a:lnTo>
                  <a:lnTo>
                    <a:pt x="158" y="492"/>
                  </a:lnTo>
                  <a:lnTo>
                    <a:pt x="160" y="493"/>
                  </a:lnTo>
                  <a:lnTo>
                    <a:pt x="159" y="491"/>
                  </a:lnTo>
                  <a:lnTo>
                    <a:pt x="158" y="489"/>
                  </a:lnTo>
                  <a:lnTo>
                    <a:pt x="156" y="484"/>
                  </a:lnTo>
                  <a:lnTo>
                    <a:pt x="155" y="482"/>
                  </a:lnTo>
                  <a:lnTo>
                    <a:pt x="156" y="480"/>
                  </a:lnTo>
                  <a:lnTo>
                    <a:pt x="158" y="480"/>
                  </a:lnTo>
                  <a:lnTo>
                    <a:pt x="163" y="482"/>
                  </a:lnTo>
                  <a:lnTo>
                    <a:pt x="168" y="487"/>
                  </a:lnTo>
                  <a:lnTo>
                    <a:pt x="171" y="490"/>
                  </a:lnTo>
                  <a:lnTo>
                    <a:pt x="172" y="490"/>
                  </a:lnTo>
                  <a:lnTo>
                    <a:pt x="172" y="490"/>
                  </a:lnTo>
                  <a:lnTo>
                    <a:pt x="172" y="488"/>
                  </a:lnTo>
                  <a:lnTo>
                    <a:pt x="169" y="482"/>
                  </a:lnTo>
                  <a:lnTo>
                    <a:pt x="167" y="479"/>
                  </a:lnTo>
                  <a:lnTo>
                    <a:pt x="164" y="474"/>
                  </a:lnTo>
                  <a:lnTo>
                    <a:pt x="163" y="469"/>
                  </a:lnTo>
                  <a:lnTo>
                    <a:pt x="162" y="466"/>
                  </a:lnTo>
                  <a:lnTo>
                    <a:pt x="163" y="462"/>
                  </a:lnTo>
                  <a:lnTo>
                    <a:pt x="166" y="457"/>
                  </a:lnTo>
                  <a:lnTo>
                    <a:pt x="167" y="451"/>
                  </a:lnTo>
                  <a:lnTo>
                    <a:pt x="163" y="449"/>
                  </a:lnTo>
                  <a:lnTo>
                    <a:pt x="161" y="447"/>
                  </a:lnTo>
                  <a:lnTo>
                    <a:pt x="161" y="446"/>
                  </a:lnTo>
                  <a:lnTo>
                    <a:pt x="161" y="443"/>
                  </a:lnTo>
                  <a:lnTo>
                    <a:pt x="164" y="440"/>
                  </a:lnTo>
                  <a:lnTo>
                    <a:pt x="169" y="435"/>
                  </a:lnTo>
                  <a:lnTo>
                    <a:pt x="170" y="433"/>
                  </a:lnTo>
                  <a:lnTo>
                    <a:pt x="171" y="431"/>
                  </a:lnTo>
                  <a:lnTo>
                    <a:pt x="172" y="424"/>
                  </a:lnTo>
                  <a:lnTo>
                    <a:pt x="173" y="420"/>
                  </a:lnTo>
                  <a:lnTo>
                    <a:pt x="173" y="419"/>
                  </a:lnTo>
                  <a:lnTo>
                    <a:pt x="173" y="418"/>
                  </a:lnTo>
                  <a:lnTo>
                    <a:pt x="172" y="416"/>
                  </a:lnTo>
                  <a:lnTo>
                    <a:pt x="170" y="414"/>
                  </a:lnTo>
                  <a:lnTo>
                    <a:pt x="167" y="414"/>
                  </a:lnTo>
                  <a:lnTo>
                    <a:pt x="164" y="415"/>
                  </a:lnTo>
                  <a:lnTo>
                    <a:pt x="161" y="419"/>
                  </a:lnTo>
                  <a:lnTo>
                    <a:pt x="159" y="423"/>
                  </a:lnTo>
                  <a:lnTo>
                    <a:pt x="158" y="424"/>
                  </a:lnTo>
                  <a:lnTo>
                    <a:pt x="156" y="424"/>
                  </a:lnTo>
                  <a:lnTo>
                    <a:pt x="155" y="423"/>
                  </a:lnTo>
                  <a:lnTo>
                    <a:pt x="153" y="418"/>
                  </a:lnTo>
                  <a:lnTo>
                    <a:pt x="143" y="406"/>
                  </a:lnTo>
                  <a:lnTo>
                    <a:pt x="135" y="395"/>
                  </a:lnTo>
                  <a:lnTo>
                    <a:pt x="132" y="391"/>
                  </a:lnTo>
                  <a:lnTo>
                    <a:pt x="132" y="384"/>
                  </a:lnTo>
                  <a:lnTo>
                    <a:pt x="135" y="377"/>
                  </a:lnTo>
                  <a:lnTo>
                    <a:pt x="138" y="368"/>
                  </a:lnTo>
                  <a:lnTo>
                    <a:pt x="144" y="360"/>
                  </a:lnTo>
                  <a:lnTo>
                    <a:pt x="147" y="351"/>
                  </a:lnTo>
                  <a:lnTo>
                    <a:pt x="146" y="350"/>
                  </a:lnTo>
                  <a:lnTo>
                    <a:pt x="146" y="350"/>
                  </a:lnTo>
                  <a:lnTo>
                    <a:pt x="147" y="349"/>
                  </a:lnTo>
                  <a:lnTo>
                    <a:pt x="147" y="350"/>
                  </a:lnTo>
                  <a:lnTo>
                    <a:pt x="150" y="349"/>
                  </a:lnTo>
                  <a:lnTo>
                    <a:pt x="153" y="347"/>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8" name="Freeform 765"/>
            <p:cNvSpPr>
              <a:spLocks/>
            </p:cNvSpPr>
            <p:nvPr/>
          </p:nvSpPr>
          <p:spPr bwMode="gray">
            <a:xfrm>
              <a:off x="4826000" y="3282951"/>
              <a:ext cx="130175" cy="241300"/>
            </a:xfrm>
            <a:custGeom>
              <a:avLst/>
              <a:gdLst/>
              <a:ahLst/>
              <a:cxnLst>
                <a:cxn ang="0">
                  <a:pos x="132" y="353"/>
                </a:cxn>
                <a:cxn ang="0">
                  <a:pos x="98" y="355"/>
                </a:cxn>
                <a:cxn ang="0">
                  <a:pos x="67" y="354"/>
                </a:cxn>
                <a:cxn ang="0">
                  <a:pos x="59" y="344"/>
                </a:cxn>
                <a:cxn ang="0">
                  <a:pos x="75" y="286"/>
                </a:cxn>
                <a:cxn ang="0">
                  <a:pos x="71" y="251"/>
                </a:cxn>
                <a:cxn ang="0">
                  <a:pos x="48" y="261"/>
                </a:cxn>
                <a:cxn ang="0">
                  <a:pos x="46" y="271"/>
                </a:cxn>
                <a:cxn ang="0">
                  <a:pos x="23" y="311"/>
                </a:cxn>
                <a:cxn ang="0">
                  <a:pos x="29" y="253"/>
                </a:cxn>
                <a:cxn ang="0">
                  <a:pos x="42" y="211"/>
                </a:cxn>
                <a:cxn ang="0">
                  <a:pos x="26" y="203"/>
                </a:cxn>
                <a:cxn ang="0">
                  <a:pos x="14" y="188"/>
                </a:cxn>
                <a:cxn ang="0">
                  <a:pos x="21" y="178"/>
                </a:cxn>
                <a:cxn ang="0">
                  <a:pos x="25" y="150"/>
                </a:cxn>
                <a:cxn ang="0">
                  <a:pos x="24" y="100"/>
                </a:cxn>
                <a:cxn ang="0">
                  <a:pos x="45" y="67"/>
                </a:cxn>
                <a:cxn ang="0">
                  <a:pos x="54" y="42"/>
                </a:cxn>
                <a:cxn ang="0">
                  <a:pos x="61" y="8"/>
                </a:cxn>
                <a:cxn ang="0">
                  <a:pos x="144" y="3"/>
                </a:cxn>
                <a:cxn ang="0">
                  <a:pos x="155" y="36"/>
                </a:cxn>
                <a:cxn ang="0">
                  <a:pos x="122" y="82"/>
                </a:cxn>
                <a:cxn ang="0">
                  <a:pos x="139" y="94"/>
                </a:cxn>
                <a:cxn ang="0">
                  <a:pos x="226" y="108"/>
                </a:cxn>
                <a:cxn ang="0">
                  <a:pos x="181" y="210"/>
                </a:cxn>
                <a:cxn ang="0">
                  <a:pos x="185" y="229"/>
                </a:cxn>
                <a:cxn ang="0">
                  <a:pos x="152" y="255"/>
                </a:cxn>
                <a:cxn ang="0">
                  <a:pos x="211" y="263"/>
                </a:cxn>
                <a:cxn ang="0">
                  <a:pos x="260" y="376"/>
                </a:cxn>
                <a:cxn ang="0">
                  <a:pos x="310" y="418"/>
                </a:cxn>
                <a:cxn ang="0">
                  <a:pos x="319" y="464"/>
                </a:cxn>
                <a:cxn ang="0">
                  <a:pos x="333" y="489"/>
                </a:cxn>
                <a:cxn ang="0">
                  <a:pos x="334" y="532"/>
                </a:cxn>
                <a:cxn ang="0">
                  <a:pos x="394" y="528"/>
                </a:cxn>
                <a:cxn ang="0">
                  <a:pos x="384" y="610"/>
                </a:cxn>
                <a:cxn ang="0">
                  <a:pos x="365" y="623"/>
                </a:cxn>
                <a:cxn ang="0">
                  <a:pos x="351" y="647"/>
                </a:cxn>
                <a:cxn ang="0">
                  <a:pos x="373" y="676"/>
                </a:cxn>
                <a:cxn ang="0">
                  <a:pos x="317" y="698"/>
                </a:cxn>
                <a:cxn ang="0">
                  <a:pos x="260" y="699"/>
                </a:cxn>
                <a:cxn ang="0">
                  <a:pos x="219" y="708"/>
                </a:cxn>
                <a:cxn ang="0">
                  <a:pos x="168" y="702"/>
                </a:cxn>
                <a:cxn ang="0">
                  <a:pos x="131" y="743"/>
                </a:cxn>
                <a:cxn ang="0">
                  <a:pos x="59" y="751"/>
                </a:cxn>
                <a:cxn ang="0">
                  <a:pos x="29" y="757"/>
                </a:cxn>
                <a:cxn ang="0">
                  <a:pos x="58" y="728"/>
                </a:cxn>
                <a:cxn ang="0">
                  <a:pos x="103" y="672"/>
                </a:cxn>
                <a:cxn ang="0">
                  <a:pos x="166" y="660"/>
                </a:cxn>
                <a:cxn ang="0">
                  <a:pos x="143" y="651"/>
                </a:cxn>
                <a:cxn ang="0">
                  <a:pos x="99" y="626"/>
                </a:cxn>
                <a:cxn ang="0">
                  <a:pos x="55" y="612"/>
                </a:cxn>
                <a:cxn ang="0">
                  <a:pos x="83" y="589"/>
                </a:cxn>
                <a:cxn ang="0">
                  <a:pos x="107" y="531"/>
                </a:cxn>
                <a:cxn ang="0">
                  <a:pos x="98" y="509"/>
                </a:cxn>
                <a:cxn ang="0">
                  <a:pos x="153" y="488"/>
                </a:cxn>
                <a:cxn ang="0">
                  <a:pos x="172" y="490"/>
                </a:cxn>
                <a:cxn ang="0">
                  <a:pos x="161" y="443"/>
                </a:cxn>
                <a:cxn ang="0">
                  <a:pos x="161" y="419"/>
                </a:cxn>
                <a:cxn ang="0">
                  <a:pos x="147" y="351"/>
                </a:cxn>
              </a:cxnLst>
              <a:rect l="0" t="0" r="r" b="b"/>
              <a:pathLst>
                <a:path w="408" h="761">
                  <a:moveTo>
                    <a:pt x="153" y="347"/>
                  </a:moveTo>
                  <a:lnTo>
                    <a:pt x="153" y="345"/>
                  </a:lnTo>
                  <a:lnTo>
                    <a:pt x="153" y="344"/>
                  </a:lnTo>
                  <a:lnTo>
                    <a:pt x="153" y="343"/>
                  </a:lnTo>
                  <a:lnTo>
                    <a:pt x="152" y="343"/>
                  </a:lnTo>
                  <a:lnTo>
                    <a:pt x="150" y="343"/>
                  </a:lnTo>
                  <a:lnTo>
                    <a:pt x="146" y="344"/>
                  </a:lnTo>
                  <a:lnTo>
                    <a:pt x="143" y="344"/>
                  </a:lnTo>
                  <a:lnTo>
                    <a:pt x="140" y="343"/>
                  </a:lnTo>
                  <a:lnTo>
                    <a:pt x="138" y="344"/>
                  </a:lnTo>
                  <a:lnTo>
                    <a:pt x="137" y="347"/>
                  </a:lnTo>
                  <a:lnTo>
                    <a:pt x="135" y="352"/>
                  </a:lnTo>
                  <a:lnTo>
                    <a:pt x="132" y="353"/>
                  </a:lnTo>
                  <a:lnTo>
                    <a:pt x="131" y="353"/>
                  </a:lnTo>
                  <a:lnTo>
                    <a:pt x="130" y="353"/>
                  </a:lnTo>
                  <a:lnTo>
                    <a:pt x="129" y="352"/>
                  </a:lnTo>
                  <a:lnTo>
                    <a:pt x="128" y="352"/>
                  </a:lnTo>
                  <a:lnTo>
                    <a:pt x="124" y="354"/>
                  </a:lnTo>
                  <a:lnTo>
                    <a:pt x="121" y="358"/>
                  </a:lnTo>
                  <a:lnTo>
                    <a:pt x="118" y="362"/>
                  </a:lnTo>
                  <a:lnTo>
                    <a:pt x="114" y="363"/>
                  </a:lnTo>
                  <a:lnTo>
                    <a:pt x="111" y="362"/>
                  </a:lnTo>
                  <a:lnTo>
                    <a:pt x="107" y="361"/>
                  </a:lnTo>
                  <a:lnTo>
                    <a:pt x="104" y="359"/>
                  </a:lnTo>
                  <a:lnTo>
                    <a:pt x="102" y="357"/>
                  </a:lnTo>
                  <a:lnTo>
                    <a:pt x="98" y="355"/>
                  </a:lnTo>
                  <a:lnTo>
                    <a:pt x="95" y="355"/>
                  </a:lnTo>
                  <a:lnTo>
                    <a:pt x="95" y="359"/>
                  </a:lnTo>
                  <a:lnTo>
                    <a:pt x="96" y="363"/>
                  </a:lnTo>
                  <a:lnTo>
                    <a:pt x="96" y="366"/>
                  </a:lnTo>
                  <a:lnTo>
                    <a:pt x="96" y="368"/>
                  </a:lnTo>
                  <a:lnTo>
                    <a:pt x="95" y="370"/>
                  </a:lnTo>
                  <a:lnTo>
                    <a:pt x="94" y="370"/>
                  </a:lnTo>
                  <a:lnTo>
                    <a:pt x="91" y="370"/>
                  </a:lnTo>
                  <a:lnTo>
                    <a:pt x="88" y="368"/>
                  </a:lnTo>
                  <a:lnTo>
                    <a:pt x="82" y="361"/>
                  </a:lnTo>
                  <a:lnTo>
                    <a:pt x="73" y="355"/>
                  </a:lnTo>
                  <a:lnTo>
                    <a:pt x="70" y="354"/>
                  </a:lnTo>
                  <a:lnTo>
                    <a:pt x="67" y="354"/>
                  </a:lnTo>
                  <a:lnTo>
                    <a:pt x="66" y="358"/>
                  </a:lnTo>
                  <a:lnTo>
                    <a:pt x="67" y="365"/>
                  </a:lnTo>
                  <a:lnTo>
                    <a:pt x="66" y="368"/>
                  </a:lnTo>
                  <a:lnTo>
                    <a:pt x="65" y="370"/>
                  </a:lnTo>
                  <a:lnTo>
                    <a:pt x="64" y="368"/>
                  </a:lnTo>
                  <a:lnTo>
                    <a:pt x="62" y="365"/>
                  </a:lnTo>
                  <a:lnTo>
                    <a:pt x="58" y="360"/>
                  </a:lnTo>
                  <a:lnTo>
                    <a:pt x="56" y="354"/>
                  </a:lnTo>
                  <a:lnTo>
                    <a:pt x="55" y="349"/>
                  </a:lnTo>
                  <a:lnTo>
                    <a:pt x="55" y="343"/>
                  </a:lnTo>
                  <a:lnTo>
                    <a:pt x="59" y="343"/>
                  </a:lnTo>
                  <a:lnTo>
                    <a:pt x="59" y="343"/>
                  </a:lnTo>
                  <a:lnTo>
                    <a:pt x="59" y="344"/>
                  </a:lnTo>
                  <a:lnTo>
                    <a:pt x="63" y="347"/>
                  </a:lnTo>
                  <a:lnTo>
                    <a:pt x="64" y="346"/>
                  </a:lnTo>
                  <a:lnTo>
                    <a:pt x="64" y="345"/>
                  </a:lnTo>
                  <a:lnTo>
                    <a:pt x="64" y="342"/>
                  </a:lnTo>
                  <a:lnTo>
                    <a:pt x="64" y="338"/>
                  </a:lnTo>
                  <a:lnTo>
                    <a:pt x="64" y="332"/>
                  </a:lnTo>
                  <a:lnTo>
                    <a:pt x="66" y="325"/>
                  </a:lnTo>
                  <a:lnTo>
                    <a:pt x="73" y="314"/>
                  </a:lnTo>
                  <a:lnTo>
                    <a:pt x="79" y="306"/>
                  </a:lnTo>
                  <a:lnTo>
                    <a:pt x="80" y="302"/>
                  </a:lnTo>
                  <a:lnTo>
                    <a:pt x="80" y="297"/>
                  </a:lnTo>
                  <a:lnTo>
                    <a:pt x="79" y="293"/>
                  </a:lnTo>
                  <a:lnTo>
                    <a:pt x="75" y="286"/>
                  </a:lnTo>
                  <a:lnTo>
                    <a:pt x="72" y="280"/>
                  </a:lnTo>
                  <a:lnTo>
                    <a:pt x="69" y="276"/>
                  </a:lnTo>
                  <a:lnTo>
                    <a:pt x="67" y="271"/>
                  </a:lnTo>
                  <a:lnTo>
                    <a:pt x="67" y="268"/>
                  </a:lnTo>
                  <a:lnTo>
                    <a:pt x="69" y="264"/>
                  </a:lnTo>
                  <a:lnTo>
                    <a:pt x="73" y="262"/>
                  </a:lnTo>
                  <a:lnTo>
                    <a:pt x="78" y="261"/>
                  </a:lnTo>
                  <a:lnTo>
                    <a:pt x="86" y="260"/>
                  </a:lnTo>
                  <a:lnTo>
                    <a:pt x="82" y="256"/>
                  </a:lnTo>
                  <a:lnTo>
                    <a:pt x="78" y="253"/>
                  </a:lnTo>
                  <a:lnTo>
                    <a:pt x="75" y="252"/>
                  </a:lnTo>
                  <a:lnTo>
                    <a:pt x="73" y="251"/>
                  </a:lnTo>
                  <a:lnTo>
                    <a:pt x="71" y="251"/>
                  </a:lnTo>
                  <a:lnTo>
                    <a:pt x="70" y="251"/>
                  </a:lnTo>
                  <a:lnTo>
                    <a:pt x="66" y="255"/>
                  </a:lnTo>
                  <a:lnTo>
                    <a:pt x="61" y="261"/>
                  </a:lnTo>
                  <a:lnTo>
                    <a:pt x="58" y="260"/>
                  </a:lnTo>
                  <a:lnTo>
                    <a:pt x="56" y="260"/>
                  </a:lnTo>
                  <a:lnTo>
                    <a:pt x="56" y="261"/>
                  </a:lnTo>
                  <a:lnTo>
                    <a:pt x="57" y="261"/>
                  </a:lnTo>
                  <a:lnTo>
                    <a:pt x="57" y="262"/>
                  </a:lnTo>
                  <a:lnTo>
                    <a:pt x="56" y="263"/>
                  </a:lnTo>
                  <a:lnTo>
                    <a:pt x="55" y="264"/>
                  </a:lnTo>
                  <a:lnTo>
                    <a:pt x="50" y="264"/>
                  </a:lnTo>
                  <a:lnTo>
                    <a:pt x="49" y="262"/>
                  </a:lnTo>
                  <a:lnTo>
                    <a:pt x="48" y="261"/>
                  </a:lnTo>
                  <a:lnTo>
                    <a:pt x="47" y="259"/>
                  </a:lnTo>
                  <a:lnTo>
                    <a:pt x="47" y="256"/>
                  </a:lnTo>
                  <a:lnTo>
                    <a:pt x="48" y="251"/>
                  </a:lnTo>
                  <a:lnTo>
                    <a:pt x="48" y="247"/>
                  </a:lnTo>
                  <a:lnTo>
                    <a:pt x="46" y="248"/>
                  </a:lnTo>
                  <a:lnTo>
                    <a:pt x="44" y="249"/>
                  </a:lnTo>
                  <a:lnTo>
                    <a:pt x="41" y="254"/>
                  </a:lnTo>
                  <a:lnTo>
                    <a:pt x="41" y="256"/>
                  </a:lnTo>
                  <a:lnTo>
                    <a:pt x="41" y="260"/>
                  </a:lnTo>
                  <a:lnTo>
                    <a:pt x="42" y="264"/>
                  </a:lnTo>
                  <a:lnTo>
                    <a:pt x="45" y="265"/>
                  </a:lnTo>
                  <a:lnTo>
                    <a:pt x="46" y="268"/>
                  </a:lnTo>
                  <a:lnTo>
                    <a:pt x="46" y="271"/>
                  </a:lnTo>
                  <a:lnTo>
                    <a:pt x="46" y="275"/>
                  </a:lnTo>
                  <a:lnTo>
                    <a:pt x="41" y="280"/>
                  </a:lnTo>
                  <a:lnTo>
                    <a:pt x="39" y="286"/>
                  </a:lnTo>
                  <a:lnTo>
                    <a:pt x="38" y="292"/>
                  </a:lnTo>
                  <a:lnTo>
                    <a:pt x="36" y="298"/>
                  </a:lnTo>
                  <a:lnTo>
                    <a:pt x="36" y="303"/>
                  </a:lnTo>
                  <a:lnTo>
                    <a:pt x="34" y="308"/>
                  </a:lnTo>
                  <a:lnTo>
                    <a:pt x="33" y="313"/>
                  </a:lnTo>
                  <a:lnTo>
                    <a:pt x="31" y="317"/>
                  </a:lnTo>
                  <a:lnTo>
                    <a:pt x="29" y="317"/>
                  </a:lnTo>
                  <a:lnTo>
                    <a:pt x="26" y="317"/>
                  </a:lnTo>
                  <a:lnTo>
                    <a:pt x="24" y="314"/>
                  </a:lnTo>
                  <a:lnTo>
                    <a:pt x="23" y="311"/>
                  </a:lnTo>
                  <a:lnTo>
                    <a:pt x="23" y="304"/>
                  </a:lnTo>
                  <a:lnTo>
                    <a:pt x="26" y="295"/>
                  </a:lnTo>
                  <a:lnTo>
                    <a:pt x="30" y="287"/>
                  </a:lnTo>
                  <a:lnTo>
                    <a:pt x="33" y="280"/>
                  </a:lnTo>
                  <a:lnTo>
                    <a:pt x="34" y="276"/>
                  </a:lnTo>
                  <a:lnTo>
                    <a:pt x="36" y="272"/>
                  </a:lnTo>
                  <a:lnTo>
                    <a:pt x="32" y="275"/>
                  </a:lnTo>
                  <a:lnTo>
                    <a:pt x="31" y="275"/>
                  </a:lnTo>
                  <a:lnTo>
                    <a:pt x="30" y="272"/>
                  </a:lnTo>
                  <a:lnTo>
                    <a:pt x="30" y="268"/>
                  </a:lnTo>
                  <a:lnTo>
                    <a:pt x="29" y="262"/>
                  </a:lnTo>
                  <a:lnTo>
                    <a:pt x="28" y="257"/>
                  </a:lnTo>
                  <a:lnTo>
                    <a:pt x="29" y="253"/>
                  </a:lnTo>
                  <a:lnTo>
                    <a:pt x="31" y="247"/>
                  </a:lnTo>
                  <a:lnTo>
                    <a:pt x="32" y="244"/>
                  </a:lnTo>
                  <a:lnTo>
                    <a:pt x="33" y="240"/>
                  </a:lnTo>
                  <a:lnTo>
                    <a:pt x="33" y="237"/>
                  </a:lnTo>
                  <a:lnTo>
                    <a:pt x="33" y="233"/>
                  </a:lnTo>
                  <a:lnTo>
                    <a:pt x="32" y="231"/>
                  </a:lnTo>
                  <a:lnTo>
                    <a:pt x="32" y="229"/>
                  </a:lnTo>
                  <a:lnTo>
                    <a:pt x="33" y="227"/>
                  </a:lnTo>
                  <a:lnTo>
                    <a:pt x="36" y="223"/>
                  </a:lnTo>
                  <a:lnTo>
                    <a:pt x="37" y="219"/>
                  </a:lnTo>
                  <a:lnTo>
                    <a:pt x="39" y="214"/>
                  </a:lnTo>
                  <a:lnTo>
                    <a:pt x="41" y="212"/>
                  </a:lnTo>
                  <a:lnTo>
                    <a:pt x="42" y="211"/>
                  </a:lnTo>
                  <a:lnTo>
                    <a:pt x="41" y="208"/>
                  </a:lnTo>
                  <a:lnTo>
                    <a:pt x="41" y="206"/>
                  </a:lnTo>
                  <a:lnTo>
                    <a:pt x="41" y="202"/>
                  </a:lnTo>
                  <a:lnTo>
                    <a:pt x="44" y="197"/>
                  </a:lnTo>
                  <a:lnTo>
                    <a:pt x="46" y="194"/>
                  </a:lnTo>
                  <a:lnTo>
                    <a:pt x="47" y="189"/>
                  </a:lnTo>
                  <a:lnTo>
                    <a:pt x="47" y="189"/>
                  </a:lnTo>
                  <a:lnTo>
                    <a:pt x="45" y="190"/>
                  </a:lnTo>
                  <a:lnTo>
                    <a:pt x="42" y="192"/>
                  </a:lnTo>
                  <a:lnTo>
                    <a:pt x="37" y="198"/>
                  </a:lnTo>
                  <a:lnTo>
                    <a:pt x="32" y="202"/>
                  </a:lnTo>
                  <a:lnTo>
                    <a:pt x="30" y="203"/>
                  </a:lnTo>
                  <a:lnTo>
                    <a:pt x="26" y="203"/>
                  </a:lnTo>
                  <a:lnTo>
                    <a:pt x="22" y="200"/>
                  </a:lnTo>
                  <a:lnTo>
                    <a:pt x="16" y="200"/>
                  </a:lnTo>
                  <a:lnTo>
                    <a:pt x="13" y="199"/>
                  </a:lnTo>
                  <a:lnTo>
                    <a:pt x="12" y="198"/>
                  </a:lnTo>
                  <a:lnTo>
                    <a:pt x="12" y="197"/>
                  </a:lnTo>
                  <a:lnTo>
                    <a:pt x="14" y="195"/>
                  </a:lnTo>
                  <a:lnTo>
                    <a:pt x="17" y="192"/>
                  </a:lnTo>
                  <a:lnTo>
                    <a:pt x="22" y="191"/>
                  </a:lnTo>
                  <a:lnTo>
                    <a:pt x="25" y="190"/>
                  </a:lnTo>
                  <a:lnTo>
                    <a:pt x="26" y="189"/>
                  </a:lnTo>
                  <a:lnTo>
                    <a:pt x="26" y="188"/>
                  </a:lnTo>
                  <a:lnTo>
                    <a:pt x="21" y="188"/>
                  </a:lnTo>
                  <a:lnTo>
                    <a:pt x="14" y="188"/>
                  </a:lnTo>
                  <a:lnTo>
                    <a:pt x="12" y="189"/>
                  </a:lnTo>
                  <a:lnTo>
                    <a:pt x="7" y="189"/>
                  </a:lnTo>
                  <a:lnTo>
                    <a:pt x="4" y="189"/>
                  </a:lnTo>
                  <a:lnTo>
                    <a:pt x="1" y="187"/>
                  </a:lnTo>
                  <a:lnTo>
                    <a:pt x="0" y="184"/>
                  </a:lnTo>
                  <a:lnTo>
                    <a:pt x="1" y="183"/>
                  </a:lnTo>
                  <a:lnTo>
                    <a:pt x="1" y="182"/>
                  </a:lnTo>
                  <a:lnTo>
                    <a:pt x="2" y="181"/>
                  </a:lnTo>
                  <a:lnTo>
                    <a:pt x="6" y="181"/>
                  </a:lnTo>
                  <a:lnTo>
                    <a:pt x="9" y="181"/>
                  </a:lnTo>
                  <a:lnTo>
                    <a:pt x="14" y="181"/>
                  </a:lnTo>
                  <a:lnTo>
                    <a:pt x="18" y="179"/>
                  </a:lnTo>
                  <a:lnTo>
                    <a:pt x="21" y="178"/>
                  </a:lnTo>
                  <a:lnTo>
                    <a:pt x="21" y="176"/>
                  </a:lnTo>
                  <a:lnTo>
                    <a:pt x="22" y="174"/>
                  </a:lnTo>
                  <a:lnTo>
                    <a:pt x="21" y="171"/>
                  </a:lnTo>
                  <a:lnTo>
                    <a:pt x="17" y="168"/>
                  </a:lnTo>
                  <a:lnTo>
                    <a:pt x="18" y="167"/>
                  </a:lnTo>
                  <a:lnTo>
                    <a:pt x="21" y="166"/>
                  </a:lnTo>
                  <a:lnTo>
                    <a:pt x="23" y="164"/>
                  </a:lnTo>
                  <a:lnTo>
                    <a:pt x="24" y="161"/>
                  </a:lnTo>
                  <a:lnTo>
                    <a:pt x="24" y="158"/>
                  </a:lnTo>
                  <a:lnTo>
                    <a:pt x="23" y="156"/>
                  </a:lnTo>
                  <a:lnTo>
                    <a:pt x="23" y="154"/>
                  </a:lnTo>
                  <a:lnTo>
                    <a:pt x="23" y="151"/>
                  </a:lnTo>
                  <a:lnTo>
                    <a:pt x="25" y="150"/>
                  </a:lnTo>
                  <a:lnTo>
                    <a:pt x="29" y="146"/>
                  </a:lnTo>
                  <a:lnTo>
                    <a:pt x="31" y="140"/>
                  </a:lnTo>
                  <a:lnTo>
                    <a:pt x="32" y="135"/>
                  </a:lnTo>
                  <a:lnTo>
                    <a:pt x="32" y="133"/>
                  </a:lnTo>
                  <a:lnTo>
                    <a:pt x="31" y="132"/>
                  </a:lnTo>
                  <a:lnTo>
                    <a:pt x="30" y="131"/>
                  </a:lnTo>
                  <a:lnTo>
                    <a:pt x="28" y="131"/>
                  </a:lnTo>
                  <a:lnTo>
                    <a:pt x="25" y="130"/>
                  </a:lnTo>
                  <a:lnTo>
                    <a:pt x="23" y="126"/>
                  </a:lnTo>
                  <a:lnTo>
                    <a:pt x="21" y="122"/>
                  </a:lnTo>
                  <a:lnTo>
                    <a:pt x="21" y="114"/>
                  </a:lnTo>
                  <a:lnTo>
                    <a:pt x="22" y="105"/>
                  </a:lnTo>
                  <a:lnTo>
                    <a:pt x="24" y="100"/>
                  </a:lnTo>
                  <a:lnTo>
                    <a:pt x="24" y="97"/>
                  </a:lnTo>
                  <a:lnTo>
                    <a:pt x="24" y="93"/>
                  </a:lnTo>
                  <a:lnTo>
                    <a:pt x="23" y="88"/>
                  </a:lnTo>
                  <a:lnTo>
                    <a:pt x="22" y="83"/>
                  </a:lnTo>
                  <a:lnTo>
                    <a:pt x="22" y="80"/>
                  </a:lnTo>
                  <a:lnTo>
                    <a:pt x="23" y="77"/>
                  </a:lnTo>
                  <a:lnTo>
                    <a:pt x="25" y="76"/>
                  </a:lnTo>
                  <a:lnTo>
                    <a:pt x="31" y="76"/>
                  </a:lnTo>
                  <a:lnTo>
                    <a:pt x="39" y="77"/>
                  </a:lnTo>
                  <a:lnTo>
                    <a:pt x="42" y="76"/>
                  </a:lnTo>
                  <a:lnTo>
                    <a:pt x="45" y="75"/>
                  </a:lnTo>
                  <a:lnTo>
                    <a:pt x="46" y="72"/>
                  </a:lnTo>
                  <a:lnTo>
                    <a:pt x="45" y="67"/>
                  </a:lnTo>
                  <a:lnTo>
                    <a:pt x="44" y="64"/>
                  </a:lnTo>
                  <a:lnTo>
                    <a:pt x="41" y="60"/>
                  </a:lnTo>
                  <a:lnTo>
                    <a:pt x="46" y="57"/>
                  </a:lnTo>
                  <a:lnTo>
                    <a:pt x="50" y="56"/>
                  </a:lnTo>
                  <a:lnTo>
                    <a:pt x="50" y="53"/>
                  </a:lnTo>
                  <a:lnTo>
                    <a:pt x="49" y="50"/>
                  </a:lnTo>
                  <a:lnTo>
                    <a:pt x="47" y="47"/>
                  </a:lnTo>
                  <a:lnTo>
                    <a:pt x="46" y="44"/>
                  </a:lnTo>
                  <a:lnTo>
                    <a:pt x="46" y="42"/>
                  </a:lnTo>
                  <a:lnTo>
                    <a:pt x="47" y="40"/>
                  </a:lnTo>
                  <a:lnTo>
                    <a:pt x="49" y="40"/>
                  </a:lnTo>
                  <a:lnTo>
                    <a:pt x="52" y="41"/>
                  </a:lnTo>
                  <a:lnTo>
                    <a:pt x="54" y="42"/>
                  </a:lnTo>
                  <a:lnTo>
                    <a:pt x="55" y="43"/>
                  </a:lnTo>
                  <a:lnTo>
                    <a:pt x="56" y="44"/>
                  </a:lnTo>
                  <a:lnTo>
                    <a:pt x="57" y="44"/>
                  </a:lnTo>
                  <a:lnTo>
                    <a:pt x="58" y="42"/>
                  </a:lnTo>
                  <a:lnTo>
                    <a:pt x="58" y="36"/>
                  </a:lnTo>
                  <a:lnTo>
                    <a:pt x="55" y="33"/>
                  </a:lnTo>
                  <a:lnTo>
                    <a:pt x="54" y="28"/>
                  </a:lnTo>
                  <a:lnTo>
                    <a:pt x="57" y="26"/>
                  </a:lnTo>
                  <a:lnTo>
                    <a:pt x="61" y="24"/>
                  </a:lnTo>
                  <a:lnTo>
                    <a:pt x="61" y="20"/>
                  </a:lnTo>
                  <a:lnTo>
                    <a:pt x="61" y="17"/>
                  </a:lnTo>
                  <a:lnTo>
                    <a:pt x="61" y="12"/>
                  </a:lnTo>
                  <a:lnTo>
                    <a:pt x="61" y="8"/>
                  </a:lnTo>
                  <a:lnTo>
                    <a:pt x="62" y="5"/>
                  </a:lnTo>
                  <a:lnTo>
                    <a:pt x="64" y="4"/>
                  </a:lnTo>
                  <a:lnTo>
                    <a:pt x="69" y="5"/>
                  </a:lnTo>
                  <a:lnTo>
                    <a:pt x="77" y="10"/>
                  </a:lnTo>
                  <a:lnTo>
                    <a:pt x="86" y="11"/>
                  </a:lnTo>
                  <a:lnTo>
                    <a:pt x="96" y="11"/>
                  </a:lnTo>
                  <a:lnTo>
                    <a:pt x="107" y="10"/>
                  </a:lnTo>
                  <a:lnTo>
                    <a:pt x="119" y="9"/>
                  </a:lnTo>
                  <a:lnTo>
                    <a:pt x="128" y="8"/>
                  </a:lnTo>
                  <a:lnTo>
                    <a:pt x="137" y="5"/>
                  </a:lnTo>
                  <a:lnTo>
                    <a:pt x="140" y="5"/>
                  </a:lnTo>
                  <a:lnTo>
                    <a:pt x="143" y="5"/>
                  </a:lnTo>
                  <a:lnTo>
                    <a:pt x="144" y="3"/>
                  </a:lnTo>
                  <a:lnTo>
                    <a:pt x="144" y="1"/>
                  </a:lnTo>
                  <a:lnTo>
                    <a:pt x="150" y="0"/>
                  </a:lnTo>
                  <a:lnTo>
                    <a:pt x="154" y="0"/>
                  </a:lnTo>
                  <a:lnTo>
                    <a:pt x="160" y="1"/>
                  </a:lnTo>
                  <a:lnTo>
                    <a:pt x="162" y="2"/>
                  </a:lnTo>
                  <a:lnTo>
                    <a:pt x="163" y="3"/>
                  </a:lnTo>
                  <a:lnTo>
                    <a:pt x="163" y="5"/>
                  </a:lnTo>
                  <a:lnTo>
                    <a:pt x="162" y="11"/>
                  </a:lnTo>
                  <a:lnTo>
                    <a:pt x="163" y="18"/>
                  </a:lnTo>
                  <a:lnTo>
                    <a:pt x="162" y="21"/>
                  </a:lnTo>
                  <a:lnTo>
                    <a:pt x="162" y="25"/>
                  </a:lnTo>
                  <a:lnTo>
                    <a:pt x="160" y="31"/>
                  </a:lnTo>
                  <a:lnTo>
                    <a:pt x="155" y="36"/>
                  </a:lnTo>
                  <a:lnTo>
                    <a:pt x="148" y="42"/>
                  </a:lnTo>
                  <a:lnTo>
                    <a:pt x="142" y="49"/>
                  </a:lnTo>
                  <a:lnTo>
                    <a:pt x="127" y="61"/>
                  </a:lnTo>
                  <a:lnTo>
                    <a:pt x="115" y="69"/>
                  </a:lnTo>
                  <a:lnTo>
                    <a:pt x="114" y="73"/>
                  </a:lnTo>
                  <a:lnTo>
                    <a:pt x="112" y="80"/>
                  </a:lnTo>
                  <a:lnTo>
                    <a:pt x="113" y="82"/>
                  </a:lnTo>
                  <a:lnTo>
                    <a:pt x="114" y="83"/>
                  </a:lnTo>
                  <a:lnTo>
                    <a:pt x="115" y="82"/>
                  </a:lnTo>
                  <a:lnTo>
                    <a:pt x="118" y="81"/>
                  </a:lnTo>
                  <a:lnTo>
                    <a:pt x="119" y="81"/>
                  </a:lnTo>
                  <a:lnTo>
                    <a:pt x="121" y="81"/>
                  </a:lnTo>
                  <a:lnTo>
                    <a:pt x="122" y="82"/>
                  </a:lnTo>
                  <a:lnTo>
                    <a:pt x="123" y="85"/>
                  </a:lnTo>
                  <a:lnTo>
                    <a:pt x="115" y="96"/>
                  </a:lnTo>
                  <a:lnTo>
                    <a:pt x="110" y="104"/>
                  </a:lnTo>
                  <a:lnTo>
                    <a:pt x="112" y="105"/>
                  </a:lnTo>
                  <a:lnTo>
                    <a:pt x="115" y="106"/>
                  </a:lnTo>
                  <a:lnTo>
                    <a:pt x="124" y="101"/>
                  </a:lnTo>
                  <a:lnTo>
                    <a:pt x="134" y="98"/>
                  </a:lnTo>
                  <a:lnTo>
                    <a:pt x="142" y="94"/>
                  </a:lnTo>
                  <a:lnTo>
                    <a:pt x="139" y="96"/>
                  </a:lnTo>
                  <a:lnTo>
                    <a:pt x="138" y="96"/>
                  </a:lnTo>
                  <a:lnTo>
                    <a:pt x="137" y="97"/>
                  </a:lnTo>
                  <a:lnTo>
                    <a:pt x="137" y="96"/>
                  </a:lnTo>
                  <a:lnTo>
                    <a:pt x="139" y="94"/>
                  </a:lnTo>
                  <a:lnTo>
                    <a:pt x="145" y="92"/>
                  </a:lnTo>
                  <a:lnTo>
                    <a:pt x="152" y="92"/>
                  </a:lnTo>
                  <a:lnTo>
                    <a:pt x="159" y="92"/>
                  </a:lnTo>
                  <a:lnTo>
                    <a:pt x="166" y="93"/>
                  </a:lnTo>
                  <a:lnTo>
                    <a:pt x="175" y="94"/>
                  </a:lnTo>
                  <a:lnTo>
                    <a:pt x="184" y="96"/>
                  </a:lnTo>
                  <a:lnTo>
                    <a:pt x="192" y="94"/>
                  </a:lnTo>
                  <a:lnTo>
                    <a:pt x="200" y="93"/>
                  </a:lnTo>
                  <a:lnTo>
                    <a:pt x="209" y="93"/>
                  </a:lnTo>
                  <a:lnTo>
                    <a:pt x="216" y="94"/>
                  </a:lnTo>
                  <a:lnTo>
                    <a:pt x="220" y="98"/>
                  </a:lnTo>
                  <a:lnTo>
                    <a:pt x="224" y="104"/>
                  </a:lnTo>
                  <a:lnTo>
                    <a:pt x="226" y="108"/>
                  </a:lnTo>
                  <a:lnTo>
                    <a:pt x="226" y="113"/>
                  </a:lnTo>
                  <a:lnTo>
                    <a:pt x="226" y="116"/>
                  </a:lnTo>
                  <a:lnTo>
                    <a:pt x="225" y="119"/>
                  </a:lnTo>
                  <a:lnTo>
                    <a:pt x="221" y="126"/>
                  </a:lnTo>
                  <a:lnTo>
                    <a:pt x="217" y="134"/>
                  </a:lnTo>
                  <a:lnTo>
                    <a:pt x="210" y="149"/>
                  </a:lnTo>
                  <a:lnTo>
                    <a:pt x="205" y="163"/>
                  </a:lnTo>
                  <a:lnTo>
                    <a:pt x="202" y="175"/>
                  </a:lnTo>
                  <a:lnTo>
                    <a:pt x="196" y="189"/>
                  </a:lnTo>
                  <a:lnTo>
                    <a:pt x="193" y="196"/>
                  </a:lnTo>
                  <a:lnTo>
                    <a:pt x="189" y="202"/>
                  </a:lnTo>
                  <a:lnTo>
                    <a:pt x="186" y="206"/>
                  </a:lnTo>
                  <a:lnTo>
                    <a:pt x="181" y="210"/>
                  </a:lnTo>
                  <a:lnTo>
                    <a:pt x="176" y="211"/>
                  </a:lnTo>
                  <a:lnTo>
                    <a:pt x="171" y="208"/>
                  </a:lnTo>
                  <a:lnTo>
                    <a:pt x="168" y="208"/>
                  </a:lnTo>
                  <a:lnTo>
                    <a:pt x="168" y="208"/>
                  </a:lnTo>
                  <a:lnTo>
                    <a:pt x="169" y="210"/>
                  </a:lnTo>
                  <a:lnTo>
                    <a:pt x="171" y="212"/>
                  </a:lnTo>
                  <a:lnTo>
                    <a:pt x="172" y="215"/>
                  </a:lnTo>
                  <a:lnTo>
                    <a:pt x="173" y="218"/>
                  </a:lnTo>
                  <a:lnTo>
                    <a:pt x="176" y="220"/>
                  </a:lnTo>
                  <a:lnTo>
                    <a:pt x="179" y="222"/>
                  </a:lnTo>
                  <a:lnTo>
                    <a:pt x="184" y="224"/>
                  </a:lnTo>
                  <a:lnTo>
                    <a:pt x="186" y="226"/>
                  </a:lnTo>
                  <a:lnTo>
                    <a:pt x="185" y="229"/>
                  </a:lnTo>
                  <a:lnTo>
                    <a:pt x="183" y="231"/>
                  </a:lnTo>
                  <a:lnTo>
                    <a:pt x="177" y="233"/>
                  </a:lnTo>
                  <a:lnTo>
                    <a:pt x="172" y="235"/>
                  </a:lnTo>
                  <a:lnTo>
                    <a:pt x="169" y="235"/>
                  </a:lnTo>
                  <a:lnTo>
                    <a:pt x="167" y="235"/>
                  </a:lnTo>
                  <a:lnTo>
                    <a:pt x="164" y="238"/>
                  </a:lnTo>
                  <a:lnTo>
                    <a:pt x="163" y="240"/>
                  </a:lnTo>
                  <a:lnTo>
                    <a:pt x="160" y="245"/>
                  </a:lnTo>
                  <a:lnTo>
                    <a:pt x="154" y="248"/>
                  </a:lnTo>
                  <a:lnTo>
                    <a:pt x="148" y="251"/>
                  </a:lnTo>
                  <a:lnTo>
                    <a:pt x="146" y="252"/>
                  </a:lnTo>
                  <a:lnTo>
                    <a:pt x="148" y="254"/>
                  </a:lnTo>
                  <a:lnTo>
                    <a:pt x="152" y="255"/>
                  </a:lnTo>
                  <a:lnTo>
                    <a:pt x="155" y="255"/>
                  </a:lnTo>
                  <a:lnTo>
                    <a:pt x="160" y="256"/>
                  </a:lnTo>
                  <a:lnTo>
                    <a:pt x="164" y="255"/>
                  </a:lnTo>
                  <a:lnTo>
                    <a:pt x="168" y="254"/>
                  </a:lnTo>
                  <a:lnTo>
                    <a:pt x="171" y="251"/>
                  </a:lnTo>
                  <a:lnTo>
                    <a:pt x="173" y="247"/>
                  </a:lnTo>
                  <a:lnTo>
                    <a:pt x="178" y="247"/>
                  </a:lnTo>
                  <a:lnTo>
                    <a:pt x="183" y="248"/>
                  </a:lnTo>
                  <a:lnTo>
                    <a:pt x="187" y="249"/>
                  </a:lnTo>
                  <a:lnTo>
                    <a:pt x="192" y="252"/>
                  </a:lnTo>
                  <a:lnTo>
                    <a:pt x="199" y="255"/>
                  </a:lnTo>
                  <a:lnTo>
                    <a:pt x="205" y="259"/>
                  </a:lnTo>
                  <a:lnTo>
                    <a:pt x="211" y="263"/>
                  </a:lnTo>
                  <a:lnTo>
                    <a:pt x="216" y="270"/>
                  </a:lnTo>
                  <a:lnTo>
                    <a:pt x="221" y="278"/>
                  </a:lnTo>
                  <a:lnTo>
                    <a:pt x="228" y="286"/>
                  </a:lnTo>
                  <a:lnTo>
                    <a:pt x="232" y="288"/>
                  </a:lnTo>
                  <a:lnTo>
                    <a:pt x="234" y="293"/>
                  </a:lnTo>
                  <a:lnTo>
                    <a:pt x="235" y="296"/>
                  </a:lnTo>
                  <a:lnTo>
                    <a:pt x="236" y="300"/>
                  </a:lnTo>
                  <a:lnTo>
                    <a:pt x="237" y="309"/>
                  </a:lnTo>
                  <a:lnTo>
                    <a:pt x="238" y="317"/>
                  </a:lnTo>
                  <a:lnTo>
                    <a:pt x="242" y="333"/>
                  </a:lnTo>
                  <a:lnTo>
                    <a:pt x="248" y="347"/>
                  </a:lnTo>
                  <a:lnTo>
                    <a:pt x="252" y="362"/>
                  </a:lnTo>
                  <a:lnTo>
                    <a:pt x="260" y="376"/>
                  </a:lnTo>
                  <a:lnTo>
                    <a:pt x="268" y="379"/>
                  </a:lnTo>
                  <a:lnTo>
                    <a:pt x="277" y="383"/>
                  </a:lnTo>
                  <a:lnTo>
                    <a:pt x="283" y="386"/>
                  </a:lnTo>
                  <a:lnTo>
                    <a:pt x="287" y="390"/>
                  </a:lnTo>
                  <a:lnTo>
                    <a:pt x="291" y="393"/>
                  </a:lnTo>
                  <a:lnTo>
                    <a:pt x="293" y="398"/>
                  </a:lnTo>
                  <a:lnTo>
                    <a:pt x="294" y="401"/>
                  </a:lnTo>
                  <a:lnTo>
                    <a:pt x="297" y="406"/>
                  </a:lnTo>
                  <a:lnTo>
                    <a:pt x="300" y="409"/>
                  </a:lnTo>
                  <a:lnTo>
                    <a:pt x="305" y="412"/>
                  </a:lnTo>
                  <a:lnTo>
                    <a:pt x="308" y="415"/>
                  </a:lnTo>
                  <a:lnTo>
                    <a:pt x="309" y="416"/>
                  </a:lnTo>
                  <a:lnTo>
                    <a:pt x="310" y="418"/>
                  </a:lnTo>
                  <a:lnTo>
                    <a:pt x="311" y="419"/>
                  </a:lnTo>
                  <a:lnTo>
                    <a:pt x="310" y="424"/>
                  </a:lnTo>
                  <a:lnTo>
                    <a:pt x="310" y="430"/>
                  </a:lnTo>
                  <a:lnTo>
                    <a:pt x="311" y="435"/>
                  </a:lnTo>
                  <a:lnTo>
                    <a:pt x="313" y="439"/>
                  </a:lnTo>
                  <a:lnTo>
                    <a:pt x="315" y="443"/>
                  </a:lnTo>
                  <a:lnTo>
                    <a:pt x="317" y="448"/>
                  </a:lnTo>
                  <a:lnTo>
                    <a:pt x="323" y="455"/>
                  </a:lnTo>
                  <a:lnTo>
                    <a:pt x="326" y="463"/>
                  </a:lnTo>
                  <a:lnTo>
                    <a:pt x="325" y="464"/>
                  </a:lnTo>
                  <a:lnTo>
                    <a:pt x="323" y="465"/>
                  </a:lnTo>
                  <a:lnTo>
                    <a:pt x="322" y="465"/>
                  </a:lnTo>
                  <a:lnTo>
                    <a:pt x="319" y="464"/>
                  </a:lnTo>
                  <a:lnTo>
                    <a:pt x="315" y="462"/>
                  </a:lnTo>
                  <a:lnTo>
                    <a:pt x="311" y="458"/>
                  </a:lnTo>
                  <a:lnTo>
                    <a:pt x="309" y="457"/>
                  </a:lnTo>
                  <a:lnTo>
                    <a:pt x="305" y="455"/>
                  </a:lnTo>
                  <a:lnTo>
                    <a:pt x="302" y="454"/>
                  </a:lnTo>
                  <a:lnTo>
                    <a:pt x="301" y="454"/>
                  </a:lnTo>
                  <a:lnTo>
                    <a:pt x="300" y="455"/>
                  </a:lnTo>
                  <a:lnTo>
                    <a:pt x="301" y="457"/>
                  </a:lnTo>
                  <a:lnTo>
                    <a:pt x="306" y="463"/>
                  </a:lnTo>
                  <a:lnTo>
                    <a:pt x="313" y="466"/>
                  </a:lnTo>
                  <a:lnTo>
                    <a:pt x="321" y="474"/>
                  </a:lnTo>
                  <a:lnTo>
                    <a:pt x="330" y="483"/>
                  </a:lnTo>
                  <a:lnTo>
                    <a:pt x="333" y="489"/>
                  </a:lnTo>
                  <a:lnTo>
                    <a:pt x="337" y="495"/>
                  </a:lnTo>
                  <a:lnTo>
                    <a:pt x="338" y="500"/>
                  </a:lnTo>
                  <a:lnTo>
                    <a:pt x="337" y="506"/>
                  </a:lnTo>
                  <a:lnTo>
                    <a:pt x="335" y="508"/>
                  </a:lnTo>
                  <a:lnTo>
                    <a:pt x="333" y="511"/>
                  </a:lnTo>
                  <a:lnTo>
                    <a:pt x="330" y="513"/>
                  </a:lnTo>
                  <a:lnTo>
                    <a:pt x="325" y="516"/>
                  </a:lnTo>
                  <a:lnTo>
                    <a:pt x="321" y="521"/>
                  </a:lnTo>
                  <a:lnTo>
                    <a:pt x="319" y="523"/>
                  </a:lnTo>
                  <a:lnTo>
                    <a:pt x="322" y="525"/>
                  </a:lnTo>
                  <a:lnTo>
                    <a:pt x="324" y="526"/>
                  </a:lnTo>
                  <a:lnTo>
                    <a:pt x="331" y="530"/>
                  </a:lnTo>
                  <a:lnTo>
                    <a:pt x="334" y="532"/>
                  </a:lnTo>
                  <a:lnTo>
                    <a:pt x="335" y="532"/>
                  </a:lnTo>
                  <a:lnTo>
                    <a:pt x="338" y="531"/>
                  </a:lnTo>
                  <a:lnTo>
                    <a:pt x="339" y="529"/>
                  </a:lnTo>
                  <a:lnTo>
                    <a:pt x="342" y="524"/>
                  </a:lnTo>
                  <a:lnTo>
                    <a:pt x="344" y="521"/>
                  </a:lnTo>
                  <a:lnTo>
                    <a:pt x="348" y="519"/>
                  </a:lnTo>
                  <a:lnTo>
                    <a:pt x="351" y="517"/>
                  </a:lnTo>
                  <a:lnTo>
                    <a:pt x="355" y="516"/>
                  </a:lnTo>
                  <a:lnTo>
                    <a:pt x="363" y="515"/>
                  </a:lnTo>
                  <a:lnTo>
                    <a:pt x="371" y="516"/>
                  </a:lnTo>
                  <a:lnTo>
                    <a:pt x="380" y="520"/>
                  </a:lnTo>
                  <a:lnTo>
                    <a:pt x="387" y="523"/>
                  </a:lnTo>
                  <a:lnTo>
                    <a:pt x="394" y="528"/>
                  </a:lnTo>
                  <a:lnTo>
                    <a:pt x="399" y="533"/>
                  </a:lnTo>
                  <a:lnTo>
                    <a:pt x="403" y="538"/>
                  </a:lnTo>
                  <a:lnTo>
                    <a:pt x="405" y="544"/>
                  </a:lnTo>
                  <a:lnTo>
                    <a:pt x="407" y="549"/>
                  </a:lnTo>
                  <a:lnTo>
                    <a:pt x="408" y="556"/>
                  </a:lnTo>
                  <a:lnTo>
                    <a:pt x="407" y="565"/>
                  </a:lnTo>
                  <a:lnTo>
                    <a:pt x="406" y="574"/>
                  </a:lnTo>
                  <a:lnTo>
                    <a:pt x="403" y="583"/>
                  </a:lnTo>
                  <a:lnTo>
                    <a:pt x="398" y="591"/>
                  </a:lnTo>
                  <a:lnTo>
                    <a:pt x="390" y="598"/>
                  </a:lnTo>
                  <a:lnTo>
                    <a:pt x="383" y="606"/>
                  </a:lnTo>
                  <a:lnTo>
                    <a:pt x="383" y="607"/>
                  </a:lnTo>
                  <a:lnTo>
                    <a:pt x="384" y="610"/>
                  </a:lnTo>
                  <a:lnTo>
                    <a:pt x="386" y="613"/>
                  </a:lnTo>
                  <a:lnTo>
                    <a:pt x="384" y="615"/>
                  </a:lnTo>
                  <a:lnTo>
                    <a:pt x="380" y="614"/>
                  </a:lnTo>
                  <a:lnTo>
                    <a:pt x="374" y="614"/>
                  </a:lnTo>
                  <a:lnTo>
                    <a:pt x="371" y="615"/>
                  </a:lnTo>
                  <a:lnTo>
                    <a:pt x="368" y="615"/>
                  </a:lnTo>
                  <a:lnTo>
                    <a:pt x="366" y="617"/>
                  </a:lnTo>
                  <a:lnTo>
                    <a:pt x="363" y="619"/>
                  </a:lnTo>
                  <a:lnTo>
                    <a:pt x="363" y="621"/>
                  </a:lnTo>
                  <a:lnTo>
                    <a:pt x="363" y="622"/>
                  </a:lnTo>
                  <a:lnTo>
                    <a:pt x="363" y="623"/>
                  </a:lnTo>
                  <a:lnTo>
                    <a:pt x="364" y="623"/>
                  </a:lnTo>
                  <a:lnTo>
                    <a:pt x="365" y="623"/>
                  </a:lnTo>
                  <a:lnTo>
                    <a:pt x="366" y="625"/>
                  </a:lnTo>
                  <a:lnTo>
                    <a:pt x="366" y="627"/>
                  </a:lnTo>
                  <a:lnTo>
                    <a:pt x="366" y="631"/>
                  </a:lnTo>
                  <a:lnTo>
                    <a:pt x="359" y="636"/>
                  </a:lnTo>
                  <a:lnTo>
                    <a:pt x="354" y="637"/>
                  </a:lnTo>
                  <a:lnTo>
                    <a:pt x="349" y="638"/>
                  </a:lnTo>
                  <a:lnTo>
                    <a:pt x="346" y="638"/>
                  </a:lnTo>
                  <a:lnTo>
                    <a:pt x="347" y="639"/>
                  </a:lnTo>
                  <a:lnTo>
                    <a:pt x="348" y="642"/>
                  </a:lnTo>
                  <a:lnTo>
                    <a:pt x="350" y="643"/>
                  </a:lnTo>
                  <a:lnTo>
                    <a:pt x="352" y="645"/>
                  </a:lnTo>
                  <a:lnTo>
                    <a:pt x="351" y="646"/>
                  </a:lnTo>
                  <a:lnTo>
                    <a:pt x="351" y="647"/>
                  </a:lnTo>
                  <a:lnTo>
                    <a:pt x="355" y="650"/>
                  </a:lnTo>
                  <a:lnTo>
                    <a:pt x="359" y="652"/>
                  </a:lnTo>
                  <a:lnTo>
                    <a:pt x="375" y="650"/>
                  </a:lnTo>
                  <a:lnTo>
                    <a:pt x="387" y="647"/>
                  </a:lnTo>
                  <a:lnTo>
                    <a:pt x="389" y="648"/>
                  </a:lnTo>
                  <a:lnTo>
                    <a:pt x="391" y="651"/>
                  </a:lnTo>
                  <a:lnTo>
                    <a:pt x="389" y="658"/>
                  </a:lnTo>
                  <a:lnTo>
                    <a:pt x="389" y="663"/>
                  </a:lnTo>
                  <a:lnTo>
                    <a:pt x="388" y="667"/>
                  </a:lnTo>
                  <a:lnTo>
                    <a:pt x="386" y="669"/>
                  </a:lnTo>
                  <a:lnTo>
                    <a:pt x="383" y="671"/>
                  </a:lnTo>
                  <a:lnTo>
                    <a:pt x="379" y="674"/>
                  </a:lnTo>
                  <a:lnTo>
                    <a:pt x="373" y="676"/>
                  </a:lnTo>
                  <a:lnTo>
                    <a:pt x="368" y="680"/>
                  </a:lnTo>
                  <a:lnTo>
                    <a:pt x="367" y="685"/>
                  </a:lnTo>
                  <a:lnTo>
                    <a:pt x="366" y="687"/>
                  </a:lnTo>
                  <a:lnTo>
                    <a:pt x="364" y="688"/>
                  </a:lnTo>
                  <a:lnTo>
                    <a:pt x="359" y="688"/>
                  </a:lnTo>
                  <a:lnTo>
                    <a:pt x="354" y="690"/>
                  </a:lnTo>
                  <a:lnTo>
                    <a:pt x="348" y="692"/>
                  </a:lnTo>
                  <a:lnTo>
                    <a:pt x="343" y="694"/>
                  </a:lnTo>
                  <a:lnTo>
                    <a:pt x="339" y="696"/>
                  </a:lnTo>
                  <a:lnTo>
                    <a:pt x="334" y="699"/>
                  </a:lnTo>
                  <a:lnTo>
                    <a:pt x="330" y="700"/>
                  </a:lnTo>
                  <a:lnTo>
                    <a:pt x="324" y="700"/>
                  </a:lnTo>
                  <a:lnTo>
                    <a:pt x="317" y="698"/>
                  </a:lnTo>
                  <a:lnTo>
                    <a:pt x="310" y="696"/>
                  </a:lnTo>
                  <a:lnTo>
                    <a:pt x="303" y="695"/>
                  </a:lnTo>
                  <a:lnTo>
                    <a:pt x="298" y="696"/>
                  </a:lnTo>
                  <a:lnTo>
                    <a:pt x="292" y="698"/>
                  </a:lnTo>
                  <a:lnTo>
                    <a:pt x="286" y="699"/>
                  </a:lnTo>
                  <a:lnTo>
                    <a:pt x="281" y="700"/>
                  </a:lnTo>
                  <a:lnTo>
                    <a:pt x="276" y="700"/>
                  </a:lnTo>
                  <a:lnTo>
                    <a:pt x="272" y="700"/>
                  </a:lnTo>
                  <a:lnTo>
                    <a:pt x="269" y="698"/>
                  </a:lnTo>
                  <a:lnTo>
                    <a:pt x="268" y="698"/>
                  </a:lnTo>
                  <a:lnTo>
                    <a:pt x="268" y="698"/>
                  </a:lnTo>
                  <a:lnTo>
                    <a:pt x="265" y="699"/>
                  </a:lnTo>
                  <a:lnTo>
                    <a:pt x="260" y="699"/>
                  </a:lnTo>
                  <a:lnTo>
                    <a:pt x="256" y="696"/>
                  </a:lnTo>
                  <a:lnTo>
                    <a:pt x="252" y="694"/>
                  </a:lnTo>
                  <a:lnTo>
                    <a:pt x="250" y="694"/>
                  </a:lnTo>
                  <a:lnTo>
                    <a:pt x="250" y="695"/>
                  </a:lnTo>
                  <a:lnTo>
                    <a:pt x="248" y="698"/>
                  </a:lnTo>
                  <a:lnTo>
                    <a:pt x="244" y="700"/>
                  </a:lnTo>
                  <a:lnTo>
                    <a:pt x="241" y="701"/>
                  </a:lnTo>
                  <a:lnTo>
                    <a:pt x="237" y="702"/>
                  </a:lnTo>
                  <a:lnTo>
                    <a:pt x="234" y="703"/>
                  </a:lnTo>
                  <a:lnTo>
                    <a:pt x="229" y="703"/>
                  </a:lnTo>
                  <a:lnTo>
                    <a:pt x="226" y="704"/>
                  </a:lnTo>
                  <a:lnTo>
                    <a:pt x="223" y="705"/>
                  </a:lnTo>
                  <a:lnTo>
                    <a:pt x="219" y="708"/>
                  </a:lnTo>
                  <a:lnTo>
                    <a:pt x="217" y="711"/>
                  </a:lnTo>
                  <a:lnTo>
                    <a:pt x="216" y="713"/>
                  </a:lnTo>
                  <a:lnTo>
                    <a:pt x="213" y="713"/>
                  </a:lnTo>
                  <a:lnTo>
                    <a:pt x="208" y="712"/>
                  </a:lnTo>
                  <a:lnTo>
                    <a:pt x="201" y="712"/>
                  </a:lnTo>
                  <a:lnTo>
                    <a:pt x="197" y="713"/>
                  </a:lnTo>
                  <a:lnTo>
                    <a:pt x="195" y="716"/>
                  </a:lnTo>
                  <a:lnTo>
                    <a:pt x="193" y="717"/>
                  </a:lnTo>
                  <a:lnTo>
                    <a:pt x="188" y="713"/>
                  </a:lnTo>
                  <a:lnTo>
                    <a:pt x="184" y="709"/>
                  </a:lnTo>
                  <a:lnTo>
                    <a:pt x="178" y="704"/>
                  </a:lnTo>
                  <a:lnTo>
                    <a:pt x="173" y="702"/>
                  </a:lnTo>
                  <a:lnTo>
                    <a:pt x="168" y="702"/>
                  </a:lnTo>
                  <a:lnTo>
                    <a:pt x="164" y="704"/>
                  </a:lnTo>
                  <a:lnTo>
                    <a:pt x="160" y="707"/>
                  </a:lnTo>
                  <a:lnTo>
                    <a:pt x="155" y="709"/>
                  </a:lnTo>
                  <a:lnTo>
                    <a:pt x="150" y="711"/>
                  </a:lnTo>
                  <a:lnTo>
                    <a:pt x="144" y="711"/>
                  </a:lnTo>
                  <a:lnTo>
                    <a:pt x="143" y="712"/>
                  </a:lnTo>
                  <a:lnTo>
                    <a:pt x="142" y="712"/>
                  </a:lnTo>
                  <a:lnTo>
                    <a:pt x="139" y="719"/>
                  </a:lnTo>
                  <a:lnTo>
                    <a:pt x="137" y="729"/>
                  </a:lnTo>
                  <a:lnTo>
                    <a:pt x="137" y="734"/>
                  </a:lnTo>
                  <a:lnTo>
                    <a:pt x="136" y="739"/>
                  </a:lnTo>
                  <a:lnTo>
                    <a:pt x="134" y="742"/>
                  </a:lnTo>
                  <a:lnTo>
                    <a:pt x="131" y="743"/>
                  </a:lnTo>
                  <a:lnTo>
                    <a:pt x="129" y="744"/>
                  </a:lnTo>
                  <a:lnTo>
                    <a:pt x="126" y="743"/>
                  </a:lnTo>
                  <a:lnTo>
                    <a:pt x="116" y="739"/>
                  </a:lnTo>
                  <a:lnTo>
                    <a:pt x="110" y="734"/>
                  </a:lnTo>
                  <a:lnTo>
                    <a:pt x="106" y="733"/>
                  </a:lnTo>
                  <a:lnTo>
                    <a:pt x="102" y="732"/>
                  </a:lnTo>
                  <a:lnTo>
                    <a:pt x="97" y="732"/>
                  </a:lnTo>
                  <a:lnTo>
                    <a:pt x="93" y="732"/>
                  </a:lnTo>
                  <a:lnTo>
                    <a:pt x="85" y="734"/>
                  </a:lnTo>
                  <a:lnTo>
                    <a:pt x="78" y="736"/>
                  </a:lnTo>
                  <a:lnTo>
                    <a:pt x="71" y="743"/>
                  </a:lnTo>
                  <a:lnTo>
                    <a:pt x="64" y="749"/>
                  </a:lnTo>
                  <a:lnTo>
                    <a:pt x="59" y="751"/>
                  </a:lnTo>
                  <a:lnTo>
                    <a:pt x="58" y="753"/>
                  </a:lnTo>
                  <a:lnTo>
                    <a:pt x="57" y="757"/>
                  </a:lnTo>
                  <a:lnTo>
                    <a:pt x="55" y="761"/>
                  </a:lnTo>
                  <a:lnTo>
                    <a:pt x="52" y="761"/>
                  </a:lnTo>
                  <a:lnTo>
                    <a:pt x="48" y="760"/>
                  </a:lnTo>
                  <a:lnTo>
                    <a:pt x="46" y="759"/>
                  </a:lnTo>
                  <a:lnTo>
                    <a:pt x="44" y="757"/>
                  </a:lnTo>
                  <a:lnTo>
                    <a:pt x="42" y="756"/>
                  </a:lnTo>
                  <a:lnTo>
                    <a:pt x="40" y="755"/>
                  </a:lnTo>
                  <a:lnTo>
                    <a:pt x="37" y="755"/>
                  </a:lnTo>
                  <a:lnTo>
                    <a:pt x="33" y="755"/>
                  </a:lnTo>
                  <a:lnTo>
                    <a:pt x="31" y="756"/>
                  </a:lnTo>
                  <a:lnTo>
                    <a:pt x="29" y="757"/>
                  </a:lnTo>
                  <a:lnTo>
                    <a:pt x="28" y="756"/>
                  </a:lnTo>
                  <a:lnTo>
                    <a:pt x="26" y="755"/>
                  </a:lnTo>
                  <a:lnTo>
                    <a:pt x="26" y="753"/>
                  </a:lnTo>
                  <a:lnTo>
                    <a:pt x="25" y="751"/>
                  </a:lnTo>
                  <a:lnTo>
                    <a:pt x="26" y="748"/>
                  </a:lnTo>
                  <a:lnTo>
                    <a:pt x="28" y="745"/>
                  </a:lnTo>
                  <a:lnTo>
                    <a:pt x="30" y="743"/>
                  </a:lnTo>
                  <a:lnTo>
                    <a:pt x="33" y="742"/>
                  </a:lnTo>
                  <a:lnTo>
                    <a:pt x="37" y="741"/>
                  </a:lnTo>
                  <a:lnTo>
                    <a:pt x="40" y="741"/>
                  </a:lnTo>
                  <a:lnTo>
                    <a:pt x="44" y="741"/>
                  </a:lnTo>
                  <a:lnTo>
                    <a:pt x="47" y="741"/>
                  </a:lnTo>
                  <a:lnTo>
                    <a:pt x="58" y="728"/>
                  </a:lnTo>
                  <a:lnTo>
                    <a:pt x="70" y="713"/>
                  </a:lnTo>
                  <a:lnTo>
                    <a:pt x="75" y="707"/>
                  </a:lnTo>
                  <a:lnTo>
                    <a:pt x="81" y="699"/>
                  </a:lnTo>
                  <a:lnTo>
                    <a:pt x="85" y="691"/>
                  </a:lnTo>
                  <a:lnTo>
                    <a:pt x="85" y="685"/>
                  </a:lnTo>
                  <a:lnTo>
                    <a:pt x="85" y="683"/>
                  </a:lnTo>
                  <a:lnTo>
                    <a:pt x="87" y="680"/>
                  </a:lnTo>
                  <a:lnTo>
                    <a:pt x="90" y="678"/>
                  </a:lnTo>
                  <a:lnTo>
                    <a:pt x="95" y="677"/>
                  </a:lnTo>
                  <a:lnTo>
                    <a:pt x="99" y="676"/>
                  </a:lnTo>
                  <a:lnTo>
                    <a:pt x="102" y="675"/>
                  </a:lnTo>
                  <a:lnTo>
                    <a:pt x="103" y="674"/>
                  </a:lnTo>
                  <a:lnTo>
                    <a:pt x="103" y="672"/>
                  </a:lnTo>
                  <a:lnTo>
                    <a:pt x="102" y="669"/>
                  </a:lnTo>
                  <a:lnTo>
                    <a:pt x="102" y="664"/>
                  </a:lnTo>
                  <a:lnTo>
                    <a:pt x="105" y="662"/>
                  </a:lnTo>
                  <a:lnTo>
                    <a:pt x="109" y="661"/>
                  </a:lnTo>
                  <a:lnTo>
                    <a:pt x="112" y="661"/>
                  </a:lnTo>
                  <a:lnTo>
                    <a:pt x="115" y="661"/>
                  </a:lnTo>
                  <a:lnTo>
                    <a:pt x="126" y="662"/>
                  </a:lnTo>
                  <a:lnTo>
                    <a:pt x="136" y="663"/>
                  </a:lnTo>
                  <a:lnTo>
                    <a:pt x="146" y="664"/>
                  </a:lnTo>
                  <a:lnTo>
                    <a:pt x="156" y="664"/>
                  </a:lnTo>
                  <a:lnTo>
                    <a:pt x="161" y="663"/>
                  </a:lnTo>
                  <a:lnTo>
                    <a:pt x="163" y="661"/>
                  </a:lnTo>
                  <a:lnTo>
                    <a:pt x="166" y="660"/>
                  </a:lnTo>
                  <a:lnTo>
                    <a:pt x="167" y="658"/>
                  </a:lnTo>
                  <a:lnTo>
                    <a:pt x="168" y="653"/>
                  </a:lnTo>
                  <a:lnTo>
                    <a:pt x="171" y="646"/>
                  </a:lnTo>
                  <a:lnTo>
                    <a:pt x="179" y="638"/>
                  </a:lnTo>
                  <a:lnTo>
                    <a:pt x="187" y="631"/>
                  </a:lnTo>
                  <a:lnTo>
                    <a:pt x="192" y="625"/>
                  </a:lnTo>
                  <a:lnTo>
                    <a:pt x="197" y="619"/>
                  </a:lnTo>
                  <a:lnTo>
                    <a:pt x="184" y="627"/>
                  </a:lnTo>
                  <a:lnTo>
                    <a:pt x="169" y="635"/>
                  </a:lnTo>
                  <a:lnTo>
                    <a:pt x="160" y="642"/>
                  </a:lnTo>
                  <a:lnTo>
                    <a:pt x="152" y="648"/>
                  </a:lnTo>
                  <a:lnTo>
                    <a:pt x="147" y="651"/>
                  </a:lnTo>
                  <a:lnTo>
                    <a:pt x="143" y="651"/>
                  </a:lnTo>
                  <a:lnTo>
                    <a:pt x="138" y="648"/>
                  </a:lnTo>
                  <a:lnTo>
                    <a:pt x="131" y="643"/>
                  </a:lnTo>
                  <a:lnTo>
                    <a:pt x="128" y="639"/>
                  </a:lnTo>
                  <a:lnTo>
                    <a:pt x="123" y="637"/>
                  </a:lnTo>
                  <a:lnTo>
                    <a:pt x="119" y="635"/>
                  </a:lnTo>
                  <a:lnTo>
                    <a:pt x="114" y="634"/>
                  </a:lnTo>
                  <a:lnTo>
                    <a:pt x="109" y="635"/>
                  </a:lnTo>
                  <a:lnTo>
                    <a:pt x="105" y="636"/>
                  </a:lnTo>
                  <a:lnTo>
                    <a:pt x="104" y="636"/>
                  </a:lnTo>
                  <a:lnTo>
                    <a:pt x="103" y="636"/>
                  </a:lnTo>
                  <a:lnTo>
                    <a:pt x="101" y="635"/>
                  </a:lnTo>
                  <a:lnTo>
                    <a:pt x="99" y="631"/>
                  </a:lnTo>
                  <a:lnTo>
                    <a:pt x="99" y="626"/>
                  </a:lnTo>
                  <a:lnTo>
                    <a:pt x="97" y="622"/>
                  </a:lnTo>
                  <a:lnTo>
                    <a:pt x="95" y="621"/>
                  </a:lnTo>
                  <a:lnTo>
                    <a:pt x="93" y="620"/>
                  </a:lnTo>
                  <a:lnTo>
                    <a:pt x="85" y="622"/>
                  </a:lnTo>
                  <a:lnTo>
                    <a:pt x="78" y="626"/>
                  </a:lnTo>
                  <a:lnTo>
                    <a:pt x="70" y="628"/>
                  </a:lnTo>
                  <a:lnTo>
                    <a:pt x="62" y="629"/>
                  </a:lnTo>
                  <a:lnTo>
                    <a:pt x="57" y="629"/>
                  </a:lnTo>
                  <a:lnTo>
                    <a:pt x="55" y="627"/>
                  </a:lnTo>
                  <a:lnTo>
                    <a:pt x="54" y="623"/>
                  </a:lnTo>
                  <a:lnTo>
                    <a:pt x="55" y="619"/>
                  </a:lnTo>
                  <a:lnTo>
                    <a:pt x="56" y="615"/>
                  </a:lnTo>
                  <a:lnTo>
                    <a:pt x="55" y="612"/>
                  </a:lnTo>
                  <a:lnTo>
                    <a:pt x="54" y="612"/>
                  </a:lnTo>
                  <a:lnTo>
                    <a:pt x="52" y="611"/>
                  </a:lnTo>
                  <a:lnTo>
                    <a:pt x="49" y="611"/>
                  </a:lnTo>
                  <a:lnTo>
                    <a:pt x="48" y="611"/>
                  </a:lnTo>
                  <a:lnTo>
                    <a:pt x="48" y="610"/>
                  </a:lnTo>
                  <a:lnTo>
                    <a:pt x="48" y="609"/>
                  </a:lnTo>
                  <a:lnTo>
                    <a:pt x="49" y="605"/>
                  </a:lnTo>
                  <a:lnTo>
                    <a:pt x="50" y="603"/>
                  </a:lnTo>
                  <a:lnTo>
                    <a:pt x="56" y="598"/>
                  </a:lnTo>
                  <a:lnTo>
                    <a:pt x="61" y="596"/>
                  </a:lnTo>
                  <a:lnTo>
                    <a:pt x="66" y="595"/>
                  </a:lnTo>
                  <a:lnTo>
                    <a:pt x="73" y="594"/>
                  </a:lnTo>
                  <a:lnTo>
                    <a:pt x="83" y="589"/>
                  </a:lnTo>
                  <a:lnTo>
                    <a:pt x="94" y="583"/>
                  </a:lnTo>
                  <a:lnTo>
                    <a:pt x="98" y="580"/>
                  </a:lnTo>
                  <a:lnTo>
                    <a:pt x="103" y="576"/>
                  </a:lnTo>
                  <a:lnTo>
                    <a:pt x="106" y="571"/>
                  </a:lnTo>
                  <a:lnTo>
                    <a:pt x="109" y="566"/>
                  </a:lnTo>
                  <a:lnTo>
                    <a:pt x="110" y="554"/>
                  </a:lnTo>
                  <a:lnTo>
                    <a:pt x="111" y="541"/>
                  </a:lnTo>
                  <a:lnTo>
                    <a:pt x="111" y="537"/>
                  </a:lnTo>
                  <a:lnTo>
                    <a:pt x="111" y="533"/>
                  </a:lnTo>
                  <a:lnTo>
                    <a:pt x="110" y="532"/>
                  </a:lnTo>
                  <a:lnTo>
                    <a:pt x="109" y="532"/>
                  </a:lnTo>
                  <a:lnTo>
                    <a:pt x="107" y="532"/>
                  </a:lnTo>
                  <a:lnTo>
                    <a:pt x="107" y="531"/>
                  </a:lnTo>
                  <a:lnTo>
                    <a:pt x="107" y="529"/>
                  </a:lnTo>
                  <a:lnTo>
                    <a:pt x="109" y="525"/>
                  </a:lnTo>
                  <a:lnTo>
                    <a:pt x="109" y="523"/>
                  </a:lnTo>
                  <a:lnTo>
                    <a:pt x="107" y="522"/>
                  </a:lnTo>
                  <a:lnTo>
                    <a:pt x="98" y="526"/>
                  </a:lnTo>
                  <a:lnTo>
                    <a:pt x="85" y="532"/>
                  </a:lnTo>
                  <a:lnTo>
                    <a:pt x="78" y="534"/>
                  </a:lnTo>
                  <a:lnTo>
                    <a:pt x="75" y="533"/>
                  </a:lnTo>
                  <a:lnTo>
                    <a:pt x="77" y="530"/>
                  </a:lnTo>
                  <a:lnTo>
                    <a:pt x="78" y="528"/>
                  </a:lnTo>
                  <a:lnTo>
                    <a:pt x="85" y="521"/>
                  </a:lnTo>
                  <a:lnTo>
                    <a:pt x="93" y="515"/>
                  </a:lnTo>
                  <a:lnTo>
                    <a:pt x="98" y="509"/>
                  </a:lnTo>
                  <a:lnTo>
                    <a:pt x="102" y="503"/>
                  </a:lnTo>
                  <a:lnTo>
                    <a:pt x="107" y="497"/>
                  </a:lnTo>
                  <a:lnTo>
                    <a:pt x="111" y="495"/>
                  </a:lnTo>
                  <a:lnTo>
                    <a:pt x="115" y="492"/>
                  </a:lnTo>
                  <a:lnTo>
                    <a:pt x="121" y="490"/>
                  </a:lnTo>
                  <a:lnTo>
                    <a:pt x="127" y="489"/>
                  </a:lnTo>
                  <a:lnTo>
                    <a:pt x="130" y="490"/>
                  </a:lnTo>
                  <a:lnTo>
                    <a:pt x="134" y="491"/>
                  </a:lnTo>
                  <a:lnTo>
                    <a:pt x="140" y="489"/>
                  </a:lnTo>
                  <a:lnTo>
                    <a:pt x="143" y="488"/>
                  </a:lnTo>
                  <a:lnTo>
                    <a:pt x="146" y="487"/>
                  </a:lnTo>
                  <a:lnTo>
                    <a:pt x="150" y="487"/>
                  </a:lnTo>
                  <a:lnTo>
                    <a:pt x="153" y="488"/>
                  </a:lnTo>
                  <a:lnTo>
                    <a:pt x="158" y="492"/>
                  </a:lnTo>
                  <a:lnTo>
                    <a:pt x="160" y="493"/>
                  </a:lnTo>
                  <a:lnTo>
                    <a:pt x="159" y="491"/>
                  </a:lnTo>
                  <a:lnTo>
                    <a:pt x="158" y="489"/>
                  </a:lnTo>
                  <a:lnTo>
                    <a:pt x="156" y="484"/>
                  </a:lnTo>
                  <a:lnTo>
                    <a:pt x="155" y="482"/>
                  </a:lnTo>
                  <a:lnTo>
                    <a:pt x="156" y="480"/>
                  </a:lnTo>
                  <a:lnTo>
                    <a:pt x="158" y="480"/>
                  </a:lnTo>
                  <a:lnTo>
                    <a:pt x="163" y="482"/>
                  </a:lnTo>
                  <a:lnTo>
                    <a:pt x="168" y="487"/>
                  </a:lnTo>
                  <a:lnTo>
                    <a:pt x="171" y="490"/>
                  </a:lnTo>
                  <a:lnTo>
                    <a:pt x="172" y="490"/>
                  </a:lnTo>
                  <a:lnTo>
                    <a:pt x="172" y="490"/>
                  </a:lnTo>
                  <a:lnTo>
                    <a:pt x="172" y="488"/>
                  </a:lnTo>
                  <a:lnTo>
                    <a:pt x="169" y="482"/>
                  </a:lnTo>
                  <a:lnTo>
                    <a:pt x="167" y="479"/>
                  </a:lnTo>
                  <a:lnTo>
                    <a:pt x="164" y="474"/>
                  </a:lnTo>
                  <a:lnTo>
                    <a:pt x="163" y="469"/>
                  </a:lnTo>
                  <a:lnTo>
                    <a:pt x="162" y="466"/>
                  </a:lnTo>
                  <a:lnTo>
                    <a:pt x="163" y="462"/>
                  </a:lnTo>
                  <a:lnTo>
                    <a:pt x="166" y="457"/>
                  </a:lnTo>
                  <a:lnTo>
                    <a:pt x="167" y="451"/>
                  </a:lnTo>
                  <a:lnTo>
                    <a:pt x="163" y="449"/>
                  </a:lnTo>
                  <a:lnTo>
                    <a:pt x="161" y="447"/>
                  </a:lnTo>
                  <a:lnTo>
                    <a:pt x="161" y="446"/>
                  </a:lnTo>
                  <a:lnTo>
                    <a:pt x="161" y="443"/>
                  </a:lnTo>
                  <a:lnTo>
                    <a:pt x="164" y="440"/>
                  </a:lnTo>
                  <a:lnTo>
                    <a:pt x="169" y="435"/>
                  </a:lnTo>
                  <a:lnTo>
                    <a:pt x="170" y="433"/>
                  </a:lnTo>
                  <a:lnTo>
                    <a:pt x="171" y="431"/>
                  </a:lnTo>
                  <a:lnTo>
                    <a:pt x="172" y="424"/>
                  </a:lnTo>
                  <a:lnTo>
                    <a:pt x="173" y="420"/>
                  </a:lnTo>
                  <a:lnTo>
                    <a:pt x="173" y="419"/>
                  </a:lnTo>
                  <a:lnTo>
                    <a:pt x="173" y="418"/>
                  </a:lnTo>
                  <a:lnTo>
                    <a:pt x="172" y="416"/>
                  </a:lnTo>
                  <a:lnTo>
                    <a:pt x="170" y="414"/>
                  </a:lnTo>
                  <a:lnTo>
                    <a:pt x="167" y="414"/>
                  </a:lnTo>
                  <a:lnTo>
                    <a:pt x="164" y="415"/>
                  </a:lnTo>
                  <a:lnTo>
                    <a:pt x="161" y="419"/>
                  </a:lnTo>
                  <a:lnTo>
                    <a:pt x="159" y="423"/>
                  </a:lnTo>
                  <a:lnTo>
                    <a:pt x="158" y="424"/>
                  </a:lnTo>
                  <a:lnTo>
                    <a:pt x="156" y="424"/>
                  </a:lnTo>
                  <a:lnTo>
                    <a:pt x="155" y="423"/>
                  </a:lnTo>
                  <a:lnTo>
                    <a:pt x="153" y="418"/>
                  </a:lnTo>
                  <a:lnTo>
                    <a:pt x="143" y="406"/>
                  </a:lnTo>
                  <a:lnTo>
                    <a:pt x="135" y="395"/>
                  </a:lnTo>
                  <a:lnTo>
                    <a:pt x="132" y="391"/>
                  </a:lnTo>
                  <a:lnTo>
                    <a:pt x="132" y="384"/>
                  </a:lnTo>
                  <a:lnTo>
                    <a:pt x="135" y="377"/>
                  </a:lnTo>
                  <a:lnTo>
                    <a:pt x="138" y="368"/>
                  </a:lnTo>
                  <a:lnTo>
                    <a:pt x="144" y="360"/>
                  </a:lnTo>
                  <a:lnTo>
                    <a:pt x="147" y="351"/>
                  </a:lnTo>
                  <a:lnTo>
                    <a:pt x="146" y="350"/>
                  </a:lnTo>
                  <a:lnTo>
                    <a:pt x="146" y="350"/>
                  </a:lnTo>
                  <a:lnTo>
                    <a:pt x="147" y="349"/>
                  </a:lnTo>
                  <a:lnTo>
                    <a:pt x="147" y="350"/>
                  </a:lnTo>
                  <a:lnTo>
                    <a:pt x="150" y="349"/>
                  </a:lnTo>
                  <a:lnTo>
                    <a:pt x="153" y="347"/>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49" name="Freeform 766"/>
            <p:cNvSpPr>
              <a:spLocks/>
            </p:cNvSpPr>
            <p:nvPr/>
          </p:nvSpPr>
          <p:spPr bwMode="gray">
            <a:xfrm>
              <a:off x="7042150" y="4465638"/>
              <a:ext cx="163513" cy="142875"/>
            </a:xfrm>
            <a:custGeom>
              <a:avLst/>
              <a:gdLst/>
              <a:ahLst/>
              <a:cxnLst>
                <a:cxn ang="0">
                  <a:pos x="499" y="109"/>
                </a:cxn>
                <a:cxn ang="0">
                  <a:pos x="456" y="101"/>
                </a:cxn>
                <a:cxn ang="0">
                  <a:pos x="406" y="82"/>
                </a:cxn>
                <a:cxn ang="0">
                  <a:pos x="364" y="62"/>
                </a:cxn>
                <a:cxn ang="0">
                  <a:pos x="317" y="72"/>
                </a:cxn>
                <a:cxn ang="0">
                  <a:pos x="316" y="86"/>
                </a:cxn>
                <a:cxn ang="0">
                  <a:pos x="283" y="94"/>
                </a:cxn>
                <a:cxn ang="0">
                  <a:pos x="266" y="114"/>
                </a:cxn>
                <a:cxn ang="0">
                  <a:pos x="255" y="130"/>
                </a:cxn>
                <a:cxn ang="0">
                  <a:pos x="225" y="154"/>
                </a:cxn>
                <a:cxn ang="0">
                  <a:pos x="201" y="143"/>
                </a:cxn>
                <a:cxn ang="0">
                  <a:pos x="191" y="121"/>
                </a:cxn>
                <a:cxn ang="0">
                  <a:pos x="179" y="111"/>
                </a:cxn>
                <a:cxn ang="0">
                  <a:pos x="175" y="117"/>
                </a:cxn>
                <a:cxn ang="0">
                  <a:pos x="165" y="64"/>
                </a:cxn>
                <a:cxn ang="0">
                  <a:pos x="162" y="40"/>
                </a:cxn>
                <a:cxn ang="0">
                  <a:pos x="163" y="27"/>
                </a:cxn>
                <a:cxn ang="0">
                  <a:pos x="135" y="19"/>
                </a:cxn>
                <a:cxn ang="0">
                  <a:pos x="100" y="2"/>
                </a:cxn>
                <a:cxn ang="0">
                  <a:pos x="49" y="13"/>
                </a:cxn>
                <a:cxn ang="0">
                  <a:pos x="22" y="20"/>
                </a:cxn>
                <a:cxn ang="0">
                  <a:pos x="4" y="48"/>
                </a:cxn>
                <a:cxn ang="0">
                  <a:pos x="21" y="56"/>
                </a:cxn>
                <a:cxn ang="0">
                  <a:pos x="51" y="72"/>
                </a:cxn>
                <a:cxn ang="0">
                  <a:pos x="61" y="92"/>
                </a:cxn>
                <a:cxn ang="0">
                  <a:pos x="124" y="94"/>
                </a:cxn>
                <a:cxn ang="0">
                  <a:pos x="150" y="97"/>
                </a:cxn>
                <a:cxn ang="0">
                  <a:pos x="146" y="105"/>
                </a:cxn>
                <a:cxn ang="0">
                  <a:pos x="133" y="110"/>
                </a:cxn>
                <a:cxn ang="0">
                  <a:pos x="98" y="118"/>
                </a:cxn>
                <a:cxn ang="0">
                  <a:pos x="62" y="117"/>
                </a:cxn>
                <a:cxn ang="0">
                  <a:pos x="59" y="132"/>
                </a:cxn>
                <a:cxn ang="0">
                  <a:pos x="84" y="145"/>
                </a:cxn>
                <a:cxn ang="0">
                  <a:pos x="100" y="163"/>
                </a:cxn>
                <a:cxn ang="0">
                  <a:pos x="94" y="181"/>
                </a:cxn>
                <a:cxn ang="0">
                  <a:pos x="117" y="188"/>
                </a:cxn>
                <a:cxn ang="0">
                  <a:pos x="132" y="162"/>
                </a:cxn>
                <a:cxn ang="0">
                  <a:pos x="147" y="137"/>
                </a:cxn>
                <a:cxn ang="0">
                  <a:pos x="140" y="167"/>
                </a:cxn>
                <a:cxn ang="0">
                  <a:pos x="165" y="179"/>
                </a:cxn>
                <a:cxn ang="0">
                  <a:pos x="186" y="183"/>
                </a:cxn>
                <a:cxn ang="0">
                  <a:pos x="193" y="195"/>
                </a:cxn>
                <a:cxn ang="0">
                  <a:pos x="219" y="206"/>
                </a:cxn>
                <a:cxn ang="0">
                  <a:pos x="287" y="225"/>
                </a:cxn>
                <a:cxn ang="0">
                  <a:pos x="356" y="259"/>
                </a:cxn>
                <a:cxn ang="0">
                  <a:pos x="363" y="271"/>
                </a:cxn>
                <a:cxn ang="0">
                  <a:pos x="387" y="308"/>
                </a:cxn>
                <a:cxn ang="0">
                  <a:pos x="394" y="325"/>
                </a:cxn>
                <a:cxn ang="0">
                  <a:pos x="411" y="333"/>
                </a:cxn>
                <a:cxn ang="0">
                  <a:pos x="410" y="347"/>
                </a:cxn>
                <a:cxn ang="0">
                  <a:pos x="393" y="347"/>
                </a:cxn>
                <a:cxn ang="0">
                  <a:pos x="418" y="370"/>
                </a:cxn>
                <a:cxn ang="0">
                  <a:pos x="404" y="402"/>
                </a:cxn>
                <a:cxn ang="0">
                  <a:pos x="418" y="394"/>
                </a:cxn>
                <a:cxn ang="0">
                  <a:pos x="440" y="399"/>
                </a:cxn>
                <a:cxn ang="0">
                  <a:pos x="462" y="403"/>
                </a:cxn>
                <a:cxn ang="0">
                  <a:pos x="499" y="436"/>
                </a:cxn>
                <a:cxn ang="0">
                  <a:pos x="512" y="374"/>
                </a:cxn>
                <a:cxn ang="0">
                  <a:pos x="504" y="318"/>
                </a:cxn>
                <a:cxn ang="0">
                  <a:pos x="512" y="278"/>
                </a:cxn>
                <a:cxn ang="0">
                  <a:pos x="512" y="113"/>
                </a:cxn>
              </a:cxnLst>
              <a:rect l="0" t="0" r="r" b="b"/>
              <a:pathLst>
                <a:path w="512" h="449">
                  <a:moveTo>
                    <a:pt x="512" y="113"/>
                  </a:moveTo>
                  <a:lnTo>
                    <a:pt x="510" y="113"/>
                  </a:lnTo>
                  <a:lnTo>
                    <a:pt x="509" y="113"/>
                  </a:lnTo>
                  <a:lnTo>
                    <a:pt x="503" y="113"/>
                  </a:lnTo>
                  <a:lnTo>
                    <a:pt x="497" y="113"/>
                  </a:lnTo>
                  <a:lnTo>
                    <a:pt x="499" y="110"/>
                  </a:lnTo>
                  <a:lnTo>
                    <a:pt x="499" y="109"/>
                  </a:lnTo>
                  <a:lnTo>
                    <a:pt x="491" y="106"/>
                  </a:lnTo>
                  <a:lnTo>
                    <a:pt x="483" y="102"/>
                  </a:lnTo>
                  <a:lnTo>
                    <a:pt x="477" y="101"/>
                  </a:lnTo>
                  <a:lnTo>
                    <a:pt x="471" y="100"/>
                  </a:lnTo>
                  <a:lnTo>
                    <a:pt x="466" y="100"/>
                  </a:lnTo>
                  <a:lnTo>
                    <a:pt x="460" y="100"/>
                  </a:lnTo>
                  <a:lnTo>
                    <a:pt x="456" y="101"/>
                  </a:lnTo>
                  <a:lnTo>
                    <a:pt x="452" y="102"/>
                  </a:lnTo>
                  <a:lnTo>
                    <a:pt x="443" y="99"/>
                  </a:lnTo>
                  <a:lnTo>
                    <a:pt x="435" y="94"/>
                  </a:lnTo>
                  <a:lnTo>
                    <a:pt x="426" y="90"/>
                  </a:lnTo>
                  <a:lnTo>
                    <a:pt x="417" y="85"/>
                  </a:lnTo>
                  <a:lnTo>
                    <a:pt x="412" y="84"/>
                  </a:lnTo>
                  <a:lnTo>
                    <a:pt x="406" y="82"/>
                  </a:lnTo>
                  <a:lnTo>
                    <a:pt x="402" y="80"/>
                  </a:lnTo>
                  <a:lnTo>
                    <a:pt x="397" y="76"/>
                  </a:lnTo>
                  <a:lnTo>
                    <a:pt x="393" y="72"/>
                  </a:lnTo>
                  <a:lnTo>
                    <a:pt x="386" y="69"/>
                  </a:lnTo>
                  <a:lnTo>
                    <a:pt x="380" y="68"/>
                  </a:lnTo>
                  <a:lnTo>
                    <a:pt x="373" y="66"/>
                  </a:lnTo>
                  <a:lnTo>
                    <a:pt x="364" y="62"/>
                  </a:lnTo>
                  <a:lnTo>
                    <a:pt x="356" y="58"/>
                  </a:lnTo>
                  <a:lnTo>
                    <a:pt x="350" y="58"/>
                  </a:lnTo>
                  <a:lnTo>
                    <a:pt x="345" y="58"/>
                  </a:lnTo>
                  <a:lnTo>
                    <a:pt x="340" y="59"/>
                  </a:lnTo>
                  <a:lnTo>
                    <a:pt x="336" y="61"/>
                  </a:lnTo>
                  <a:lnTo>
                    <a:pt x="326" y="67"/>
                  </a:lnTo>
                  <a:lnTo>
                    <a:pt x="317" y="72"/>
                  </a:lnTo>
                  <a:lnTo>
                    <a:pt x="315" y="75"/>
                  </a:lnTo>
                  <a:lnTo>
                    <a:pt x="315" y="77"/>
                  </a:lnTo>
                  <a:lnTo>
                    <a:pt x="316" y="80"/>
                  </a:lnTo>
                  <a:lnTo>
                    <a:pt x="317" y="82"/>
                  </a:lnTo>
                  <a:lnTo>
                    <a:pt x="318" y="84"/>
                  </a:lnTo>
                  <a:lnTo>
                    <a:pt x="318" y="85"/>
                  </a:lnTo>
                  <a:lnTo>
                    <a:pt x="316" y="86"/>
                  </a:lnTo>
                  <a:lnTo>
                    <a:pt x="313" y="88"/>
                  </a:lnTo>
                  <a:lnTo>
                    <a:pt x="305" y="91"/>
                  </a:lnTo>
                  <a:lnTo>
                    <a:pt x="298" y="93"/>
                  </a:lnTo>
                  <a:lnTo>
                    <a:pt x="295" y="94"/>
                  </a:lnTo>
                  <a:lnTo>
                    <a:pt x="291" y="96"/>
                  </a:lnTo>
                  <a:lnTo>
                    <a:pt x="288" y="96"/>
                  </a:lnTo>
                  <a:lnTo>
                    <a:pt x="283" y="94"/>
                  </a:lnTo>
                  <a:lnTo>
                    <a:pt x="281" y="93"/>
                  </a:lnTo>
                  <a:lnTo>
                    <a:pt x="279" y="92"/>
                  </a:lnTo>
                  <a:lnTo>
                    <a:pt x="275" y="97"/>
                  </a:lnTo>
                  <a:lnTo>
                    <a:pt x="274" y="101"/>
                  </a:lnTo>
                  <a:lnTo>
                    <a:pt x="272" y="106"/>
                  </a:lnTo>
                  <a:lnTo>
                    <a:pt x="269" y="110"/>
                  </a:lnTo>
                  <a:lnTo>
                    <a:pt x="266" y="114"/>
                  </a:lnTo>
                  <a:lnTo>
                    <a:pt x="263" y="117"/>
                  </a:lnTo>
                  <a:lnTo>
                    <a:pt x="258" y="119"/>
                  </a:lnTo>
                  <a:lnTo>
                    <a:pt x="256" y="122"/>
                  </a:lnTo>
                  <a:lnTo>
                    <a:pt x="255" y="124"/>
                  </a:lnTo>
                  <a:lnTo>
                    <a:pt x="255" y="126"/>
                  </a:lnTo>
                  <a:lnTo>
                    <a:pt x="255" y="127"/>
                  </a:lnTo>
                  <a:lnTo>
                    <a:pt x="255" y="130"/>
                  </a:lnTo>
                  <a:lnTo>
                    <a:pt x="254" y="131"/>
                  </a:lnTo>
                  <a:lnTo>
                    <a:pt x="250" y="133"/>
                  </a:lnTo>
                  <a:lnTo>
                    <a:pt x="244" y="137"/>
                  </a:lnTo>
                  <a:lnTo>
                    <a:pt x="240" y="142"/>
                  </a:lnTo>
                  <a:lnTo>
                    <a:pt x="233" y="148"/>
                  </a:lnTo>
                  <a:lnTo>
                    <a:pt x="228" y="153"/>
                  </a:lnTo>
                  <a:lnTo>
                    <a:pt x="225" y="154"/>
                  </a:lnTo>
                  <a:lnTo>
                    <a:pt x="222" y="154"/>
                  </a:lnTo>
                  <a:lnTo>
                    <a:pt x="217" y="154"/>
                  </a:lnTo>
                  <a:lnTo>
                    <a:pt x="211" y="151"/>
                  </a:lnTo>
                  <a:lnTo>
                    <a:pt x="208" y="150"/>
                  </a:lnTo>
                  <a:lnTo>
                    <a:pt x="206" y="149"/>
                  </a:lnTo>
                  <a:lnTo>
                    <a:pt x="202" y="147"/>
                  </a:lnTo>
                  <a:lnTo>
                    <a:pt x="201" y="143"/>
                  </a:lnTo>
                  <a:lnTo>
                    <a:pt x="200" y="140"/>
                  </a:lnTo>
                  <a:lnTo>
                    <a:pt x="199" y="137"/>
                  </a:lnTo>
                  <a:lnTo>
                    <a:pt x="198" y="133"/>
                  </a:lnTo>
                  <a:lnTo>
                    <a:pt x="195" y="131"/>
                  </a:lnTo>
                  <a:lnTo>
                    <a:pt x="193" y="130"/>
                  </a:lnTo>
                  <a:lnTo>
                    <a:pt x="191" y="127"/>
                  </a:lnTo>
                  <a:lnTo>
                    <a:pt x="191" y="121"/>
                  </a:lnTo>
                  <a:lnTo>
                    <a:pt x="190" y="113"/>
                  </a:lnTo>
                  <a:lnTo>
                    <a:pt x="187" y="109"/>
                  </a:lnTo>
                  <a:lnTo>
                    <a:pt x="186" y="107"/>
                  </a:lnTo>
                  <a:lnTo>
                    <a:pt x="184" y="107"/>
                  </a:lnTo>
                  <a:lnTo>
                    <a:pt x="182" y="107"/>
                  </a:lnTo>
                  <a:lnTo>
                    <a:pt x="181" y="109"/>
                  </a:lnTo>
                  <a:lnTo>
                    <a:pt x="179" y="111"/>
                  </a:lnTo>
                  <a:lnTo>
                    <a:pt x="179" y="114"/>
                  </a:lnTo>
                  <a:lnTo>
                    <a:pt x="181" y="118"/>
                  </a:lnTo>
                  <a:lnTo>
                    <a:pt x="181" y="122"/>
                  </a:lnTo>
                  <a:lnTo>
                    <a:pt x="181" y="124"/>
                  </a:lnTo>
                  <a:lnTo>
                    <a:pt x="179" y="124"/>
                  </a:lnTo>
                  <a:lnTo>
                    <a:pt x="178" y="122"/>
                  </a:lnTo>
                  <a:lnTo>
                    <a:pt x="175" y="117"/>
                  </a:lnTo>
                  <a:lnTo>
                    <a:pt x="173" y="113"/>
                  </a:lnTo>
                  <a:lnTo>
                    <a:pt x="169" y="105"/>
                  </a:lnTo>
                  <a:lnTo>
                    <a:pt x="165" y="98"/>
                  </a:lnTo>
                  <a:lnTo>
                    <a:pt x="162" y="86"/>
                  </a:lnTo>
                  <a:lnTo>
                    <a:pt x="162" y="75"/>
                  </a:lnTo>
                  <a:lnTo>
                    <a:pt x="162" y="69"/>
                  </a:lnTo>
                  <a:lnTo>
                    <a:pt x="165" y="64"/>
                  </a:lnTo>
                  <a:lnTo>
                    <a:pt x="168" y="58"/>
                  </a:lnTo>
                  <a:lnTo>
                    <a:pt x="170" y="51"/>
                  </a:lnTo>
                  <a:lnTo>
                    <a:pt x="170" y="49"/>
                  </a:lnTo>
                  <a:lnTo>
                    <a:pt x="169" y="45"/>
                  </a:lnTo>
                  <a:lnTo>
                    <a:pt x="167" y="43"/>
                  </a:lnTo>
                  <a:lnTo>
                    <a:pt x="165" y="42"/>
                  </a:lnTo>
                  <a:lnTo>
                    <a:pt x="162" y="40"/>
                  </a:lnTo>
                  <a:lnTo>
                    <a:pt x="160" y="36"/>
                  </a:lnTo>
                  <a:lnTo>
                    <a:pt x="158" y="34"/>
                  </a:lnTo>
                  <a:lnTo>
                    <a:pt x="158" y="31"/>
                  </a:lnTo>
                  <a:lnTo>
                    <a:pt x="160" y="28"/>
                  </a:lnTo>
                  <a:lnTo>
                    <a:pt x="162" y="28"/>
                  </a:lnTo>
                  <a:lnTo>
                    <a:pt x="162" y="28"/>
                  </a:lnTo>
                  <a:lnTo>
                    <a:pt x="163" y="27"/>
                  </a:lnTo>
                  <a:lnTo>
                    <a:pt x="162" y="26"/>
                  </a:lnTo>
                  <a:lnTo>
                    <a:pt x="162" y="23"/>
                  </a:lnTo>
                  <a:lnTo>
                    <a:pt x="157" y="20"/>
                  </a:lnTo>
                  <a:lnTo>
                    <a:pt x="152" y="19"/>
                  </a:lnTo>
                  <a:lnTo>
                    <a:pt x="146" y="19"/>
                  </a:lnTo>
                  <a:lnTo>
                    <a:pt x="141" y="19"/>
                  </a:lnTo>
                  <a:lnTo>
                    <a:pt x="135" y="19"/>
                  </a:lnTo>
                  <a:lnTo>
                    <a:pt x="130" y="18"/>
                  </a:lnTo>
                  <a:lnTo>
                    <a:pt x="125" y="17"/>
                  </a:lnTo>
                  <a:lnTo>
                    <a:pt x="120" y="15"/>
                  </a:lnTo>
                  <a:lnTo>
                    <a:pt x="116" y="11"/>
                  </a:lnTo>
                  <a:lnTo>
                    <a:pt x="111" y="8"/>
                  </a:lnTo>
                  <a:lnTo>
                    <a:pt x="105" y="4"/>
                  </a:lnTo>
                  <a:lnTo>
                    <a:pt x="100" y="2"/>
                  </a:lnTo>
                  <a:lnTo>
                    <a:pt x="93" y="1"/>
                  </a:lnTo>
                  <a:lnTo>
                    <a:pt x="87" y="0"/>
                  </a:lnTo>
                  <a:lnTo>
                    <a:pt x="80" y="0"/>
                  </a:lnTo>
                  <a:lnTo>
                    <a:pt x="75" y="0"/>
                  </a:lnTo>
                  <a:lnTo>
                    <a:pt x="65" y="2"/>
                  </a:lnTo>
                  <a:lnTo>
                    <a:pt x="56" y="7"/>
                  </a:lnTo>
                  <a:lnTo>
                    <a:pt x="49" y="13"/>
                  </a:lnTo>
                  <a:lnTo>
                    <a:pt x="41" y="19"/>
                  </a:lnTo>
                  <a:lnTo>
                    <a:pt x="37" y="20"/>
                  </a:lnTo>
                  <a:lnTo>
                    <a:pt x="32" y="20"/>
                  </a:lnTo>
                  <a:lnTo>
                    <a:pt x="29" y="19"/>
                  </a:lnTo>
                  <a:lnTo>
                    <a:pt x="28" y="18"/>
                  </a:lnTo>
                  <a:lnTo>
                    <a:pt x="27" y="19"/>
                  </a:lnTo>
                  <a:lnTo>
                    <a:pt x="22" y="20"/>
                  </a:lnTo>
                  <a:lnTo>
                    <a:pt x="16" y="24"/>
                  </a:lnTo>
                  <a:lnTo>
                    <a:pt x="15" y="26"/>
                  </a:lnTo>
                  <a:lnTo>
                    <a:pt x="16" y="28"/>
                  </a:lnTo>
                  <a:lnTo>
                    <a:pt x="16" y="34"/>
                  </a:lnTo>
                  <a:lnTo>
                    <a:pt x="12" y="38"/>
                  </a:lnTo>
                  <a:lnTo>
                    <a:pt x="7" y="43"/>
                  </a:lnTo>
                  <a:lnTo>
                    <a:pt x="4" y="48"/>
                  </a:lnTo>
                  <a:lnTo>
                    <a:pt x="0" y="53"/>
                  </a:lnTo>
                  <a:lnTo>
                    <a:pt x="3" y="54"/>
                  </a:lnTo>
                  <a:lnTo>
                    <a:pt x="4" y="57"/>
                  </a:lnTo>
                  <a:lnTo>
                    <a:pt x="7" y="57"/>
                  </a:lnTo>
                  <a:lnTo>
                    <a:pt x="10" y="57"/>
                  </a:lnTo>
                  <a:lnTo>
                    <a:pt x="16" y="57"/>
                  </a:lnTo>
                  <a:lnTo>
                    <a:pt x="21" y="56"/>
                  </a:lnTo>
                  <a:lnTo>
                    <a:pt x="32" y="58"/>
                  </a:lnTo>
                  <a:lnTo>
                    <a:pt x="44" y="61"/>
                  </a:lnTo>
                  <a:lnTo>
                    <a:pt x="49" y="64"/>
                  </a:lnTo>
                  <a:lnTo>
                    <a:pt x="49" y="64"/>
                  </a:lnTo>
                  <a:lnTo>
                    <a:pt x="48" y="65"/>
                  </a:lnTo>
                  <a:lnTo>
                    <a:pt x="48" y="68"/>
                  </a:lnTo>
                  <a:lnTo>
                    <a:pt x="51" y="72"/>
                  </a:lnTo>
                  <a:lnTo>
                    <a:pt x="51" y="75"/>
                  </a:lnTo>
                  <a:lnTo>
                    <a:pt x="52" y="78"/>
                  </a:lnTo>
                  <a:lnTo>
                    <a:pt x="56" y="83"/>
                  </a:lnTo>
                  <a:lnTo>
                    <a:pt x="55" y="85"/>
                  </a:lnTo>
                  <a:lnTo>
                    <a:pt x="56" y="89"/>
                  </a:lnTo>
                  <a:lnTo>
                    <a:pt x="59" y="91"/>
                  </a:lnTo>
                  <a:lnTo>
                    <a:pt x="61" y="92"/>
                  </a:lnTo>
                  <a:lnTo>
                    <a:pt x="68" y="94"/>
                  </a:lnTo>
                  <a:lnTo>
                    <a:pt x="73" y="96"/>
                  </a:lnTo>
                  <a:lnTo>
                    <a:pt x="81" y="96"/>
                  </a:lnTo>
                  <a:lnTo>
                    <a:pt x="90" y="97"/>
                  </a:lnTo>
                  <a:lnTo>
                    <a:pt x="98" y="97"/>
                  </a:lnTo>
                  <a:lnTo>
                    <a:pt x="108" y="97"/>
                  </a:lnTo>
                  <a:lnTo>
                    <a:pt x="124" y="94"/>
                  </a:lnTo>
                  <a:lnTo>
                    <a:pt x="141" y="92"/>
                  </a:lnTo>
                  <a:lnTo>
                    <a:pt x="144" y="91"/>
                  </a:lnTo>
                  <a:lnTo>
                    <a:pt x="149" y="90"/>
                  </a:lnTo>
                  <a:lnTo>
                    <a:pt x="149" y="92"/>
                  </a:lnTo>
                  <a:lnTo>
                    <a:pt x="147" y="93"/>
                  </a:lnTo>
                  <a:lnTo>
                    <a:pt x="149" y="96"/>
                  </a:lnTo>
                  <a:lnTo>
                    <a:pt x="150" y="97"/>
                  </a:lnTo>
                  <a:lnTo>
                    <a:pt x="152" y="99"/>
                  </a:lnTo>
                  <a:lnTo>
                    <a:pt x="153" y="99"/>
                  </a:lnTo>
                  <a:lnTo>
                    <a:pt x="153" y="99"/>
                  </a:lnTo>
                  <a:lnTo>
                    <a:pt x="151" y="100"/>
                  </a:lnTo>
                  <a:lnTo>
                    <a:pt x="149" y="100"/>
                  </a:lnTo>
                  <a:lnTo>
                    <a:pt x="147" y="102"/>
                  </a:lnTo>
                  <a:lnTo>
                    <a:pt x="146" y="105"/>
                  </a:lnTo>
                  <a:lnTo>
                    <a:pt x="146" y="109"/>
                  </a:lnTo>
                  <a:lnTo>
                    <a:pt x="146" y="111"/>
                  </a:lnTo>
                  <a:lnTo>
                    <a:pt x="145" y="113"/>
                  </a:lnTo>
                  <a:lnTo>
                    <a:pt x="144" y="114"/>
                  </a:lnTo>
                  <a:lnTo>
                    <a:pt x="143" y="113"/>
                  </a:lnTo>
                  <a:lnTo>
                    <a:pt x="138" y="111"/>
                  </a:lnTo>
                  <a:lnTo>
                    <a:pt x="133" y="110"/>
                  </a:lnTo>
                  <a:lnTo>
                    <a:pt x="125" y="108"/>
                  </a:lnTo>
                  <a:lnTo>
                    <a:pt x="118" y="105"/>
                  </a:lnTo>
                  <a:lnTo>
                    <a:pt x="114" y="103"/>
                  </a:lnTo>
                  <a:lnTo>
                    <a:pt x="111" y="105"/>
                  </a:lnTo>
                  <a:lnTo>
                    <a:pt x="108" y="107"/>
                  </a:lnTo>
                  <a:lnTo>
                    <a:pt x="102" y="113"/>
                  </a:lnTo>
                  <a:lnTo>
                    <a:pt x="98" y="118"/>
                  </a:lnTo>
                  <a:lnTo>
                    <a:pt x="96" y="122"/>
                  </a:lnTo>
                  <a:lnTo>
                    <a:pt x="94" y="123"/>
                  </a:lnTo>
                  <a:lnTo>
                    <a:pt x="92" y="123"/>
                  </a:lnTo>
                  <a:lnTo>
                    <a:pt x="86" y="121"/>
                  </a:lnTo>
                  <a:lnTo>
                    <a:pt x="78" y="118"/>
                  </a:lnTo>
                  <a:lnTo>
                    <a:pt x="69" y="117"/>
                  </a:lnTo>
                  <a:lnTo>
                    <a:pt x="62" y="117"/>
                  </a:lnTo>
                  <a:lnTo>
                    <a:pt x="59" y="118"/>
                  </a:lnTo>
                  <a:lnTo>
                    <a:pt x="56" y="121"/>
                  </a:lnTo>
                  <a:lnTo>
                    <a:pt x="54" y="123"/>
                  </a:lnTo>
                  <a:lnTo>
                    <a:pt x="54" y="129"/>
                  </a:lnTo>
                  <a:lnTo>
                    <a:pt x="55" y="130"/>
                  </a:lnTo>
                  <a:lnTo>
                    <a:pt x="56" y="132"/>
                  </a:lnTo>
                  <a:lnTo>
                    <a:pt x="59" y="132"/>
                  </a:lnTo>
                  <a:lnTo>
                    <a:pt x="61" y="132"/>
                  </a:lnTo>
                  <a:lnTo>
                    <a:pt x="65" y="132"/>
                  </a:lnTo>
                  <a:lnTo>
                    <a:pt x="70" y="132"/>
                  </a:lnTo>
                  <a:lnTo>
                    <a:pt x="75" y="134"/>
                  </a:lnTo>
                  <a:lnTo>
                    <a:pt x="78" y="137"/>
                  </a:lnTo>
                  <a:lnTo>
                    <a:pt x="81" y="141"/>
                  </a:lnTo>
                  <a:lnTo>
                    <a:pt x="84" y="145"/>
                  </a:lnTo>
                  <a:lnTo>
                    <a:pt x="92" y="150"/>
                  </a:lnTo>
                  <a:lnTo>
                    <a:pt x="95" y="153"/>
                  </a:lnTo>
                  <a:lnTo>
                    <a:pt x="97" y="157"/>
                  </a:lnTo>
                  <a:lnTo>
                    <a:pt x="98" y="159"/>
                  </a:lnTo>
                  <a:lnTo>
                    <a:pt x="100" y="160"/>
                  </a:lnTo>
                  <a:lnTo>
                    <a:pt x="100" y="162"/>
                  </a:lnTo>
                  <a:lnTo>
                    <a:pt x="100" y="163"/>
                  </a:lnTo>
                  <a:lnTo>
                    <a:pt x="98" y="164"/>
                  </a:lnTo>
                  <a:lnTo>
                    <a:pt x="95" y="166"/>
                  </a:lnTo>
                  <a:lnTo>
                    <a:pt x="93" y="167"/>
                  </a:lnTo>
                  <a:lnTo>
                    <a:pt x="92" y="170"/>
                  </a:lnTo>
                  <a:lnTo>
                    <a:pt x="90" y="171"/>
                  </a:lnTo>
                  <a:lnTo>
                    <a:pt x="92" y="175"/>
                  </a:lnTo>
                  <a:lnTo>
                    <a:pt x="94" y="181"/>
                  </a:lnTo>
                  <a:lnTo>
                    <a:pt x="96" y="186"/>
                  </a:lnTo>
                  <a:lnTo>
                    <a:pt x="97" y="188"/>
                  </a:lnTo>
                  <a:lnTo>
                    <a:pt x="98" y="189"/>
                  </a:lnTo>
                  <a:lnTo>
                    <a:pt x="101" y="189"/>
                  </a:lnTo>
                  <a:lnTo>
                    <a:pt x="104" y="188"/>
                  </a:lnTo>
                  <a:lnTo>
                    <a:pt x="111" y="188"/>
                  </a:lnTo>
                  <a:lnTo>
                    <a:pt x="117" y="188"/>
                  </a:lnTo>
                  <a:lnTo>
                    <a:pt x="122" y="184"/>
                  </a:lnTo>
                  <a:lnTo>
                    <a:pt x="125" y="183"/>
                  </a:lnTo>
                  <a:lnTo>
                    <a:pt x="127" y="180"/>
                  </a:lnTo>
                  <a:lnTo>
                    <a:pt x="128" y="178"/>
                  </a:lnTo>
                  <a:lnTo>
                    <a:pt x="127" y="174"/>
                  </a:lnTo>
                  <a:lnTo>
                    <a:pt x="129" y="168"/>
                  </a:lnTo>
                  <a:lnTo>
                    <a:pt x="132" y="162"/>
                  </a:lnTo>
                  <a:lnTo>
                    <a:pt x="134" y="155"/>
                  </a:lnTo>
                  <a:lnTo>
                    <a:pt x="136" y="148"/>
                  </a:lnTo>
                  <a:lnTo>
                    <a:pt x="138" y="142"/>
                  </a:lnTo>
                  <a:lnTo>
                    <a:pt x="142" y="137"/>
                  </a:lnTo>
                  <a:lnTo>
                    <a:pt x="143" y="135"/>
                  </a:lnTo>
                  <a:lnTo>
                    <a:pt x="145" y="135"/>
                  </a:lnTo>
                  <a:lnTo>
                    <a:pt x="147" y="137"/>
                  </a:lnTo>
                  <a:lnTo>
                    <a:pt x="149" y="139"/>
                  </a:lnTo>
                  <a:lnTo>
                    <a:pt x="144" y="145"/>
                  </a:lnTo>
                  <a:lnTo>
                    <a:pt x="141" y="153"/>
                  </a:lnTo>
                  <a:lnTo>
                    <a:pt x="138" y="157"/>
                  </a:lnTo>
                  <a:lnTo>
                    <a:pt x="137" y="162"/>
                  </a:lnTo>
                  <a:lnTo>
                    <a:pt x="138" y="165"/>
                  </a:lnTo>
                  <a:lnTo>
                    <a:pt x="140" y="167"/>
                  </a:lnTo>
                  <a:lnTo>
                    <a:pt x="142" y="168"/>
                  </a:lnTo>
                  <a:lnTo>
                    <a:pt x="143" y="168"/>
                  </a:lnTo>
                  <a:lnTo>
                    <a:pt x="150" y="171"/>
                  </a:lnTo>
                  <a:lnTo>
                    <a:pt x="157" y="174"/>
                  </a:lnTo>
                  <a:lnTo>
                    <a:pt x="160" y="175"/>
                  </a:lnTo>
                  <a:lnTo>
                    <a:pt x="162" y="176"/>
                  </a:lnTo>
                  <a:lnTo>
                    <a:pt x="165" y="179"/>
                  </a:lnTo>
                  <a:lnTo>
                    <a:pt x="165" y="180"/>
                  </a:lnTo>
                  <a:lnTo>
                    <a:pt x="166" y="181"/>
                  </a:lnTo>
                  <a:lnTo>
                    <a:pt x="167" y="182"/>
                  </a:lnTo>
                  <a:lnTo>
                    <a:pt x="169" y="182"/>
                  </a:lnTo>
                  <a:lnTo>
                    <a:pt x="173" y="181"/>
                  </a:lnTo>
                  <a:lnTo>
                    <a:pt x="179" y="183"/>
                  </a:lnTo>
                  <a:lnTo>
                    <a:pt x="186" y="183"/>
                  </a:lnTo>
                  <a:lnTo>
                    <a:pt x="189" y="183"/>
                  </a:lnTo>
                  <a:lnTo>
                    <a:pt x="190" y="183"/>
                  </a:lnTo>
                  <a:lnTo>
                    <a:pt x="190" y="183"/>
                  </a:lnTo>
                  <a:lnTo>
                    <a:pt x="190" y="184"/>
                  </a:lnTo>
                  <a:lnTo>
                    <a:pt x="190" y="188"/>
                  </a:lnTo>
                  <a:lnTo>
                    <a:pt x="190" y="194"/>
                  </a:lnTo>
                  <a:lnTo>
                    <a:pt x="193" y="195"/>
                  </a:lnTo>
                  <a:lnTo>
                    <a:pt x="192" y="196"/>
                  </a:lnTo>
                  <a:lnTo>
                    <a:pt x="193" y="196"/>
                  </a:lnTo>
                  <a:lnTo>
                    <a:pt x="199" y="198"/>
                  </a:lnTo>
                  <a:lnTo>
                    <a:pt x="204" y="200"/>
                  </a:lnTo>
                  <a:lnTo>
                    <a:pt x="209" y="204"/>
                  </a:lnTo>
                  <a:lnTo>
                    <a:pt x="214" y="205"/>
                  </a:lnTo>
                  <a:lnTo>
                    <a:pt x="219" y="206"/>
                  </a:lnTo>
                  <a:lnTo>
                    <a:pt x="233" y="208"/>
                  </a:lnTo>
                  <a:lnTo>
                    <a:pt x="246" y="210"/>
                  </a:lnTo>
                  <a:lnTo>
                    <a:pt x="254" y="211"/>
                  </a:lnTo>
                  <a:lnTo>
                    <a:pt x="260" y="213"/>
                  </a:lnTo>
                  <a:lnTo>
                    <a:pt x="267" y="215"/>
                  </a:lnTo>
                  <a:lnTo>
                    <a:pt x="274" y="219"/>
                  </a:lnTo>
                  <a:lnTo>
                    <a:pt x="287" y="225"/>
                  </a:lnTo>
                  <a:lnTo>
                    <a:pt x="300" y="230"/>
                  </a:lnTo>
                  <a:lnTo>
                    <a:pt x="309" y="232"/>
                  </a:lnTo>
                  <a:lnTo>
                    <a:pt x="317" y="235"/>
                  </a:lnTo>
                  <a:lnTo>
                    <a:pt x="325" y="237"/>
                  </a:lnTo>
                  <a:lnTo>
                    <a:pt x="332" y="241"/>
                  </a:lnTo>
                  <a:lnTo>
                    <a:pt x="344" y="251"/>
                  </a:lnTo>
                  <a:lnTo>
                    <a:pt x="356" y="259"/>
                  </a:lnTo>
                  <a:lnTo>
                    <a:pt x="360" y="261"/>
                  </a:lnTo>
                  <a:lnTo>
                    <a:pt x="362" y="262"/>
                  </a:lnTo>
                  <a:lnTo>
                    <a:pt x="362" y="264"/>
                  </a:lnTo>
                  <a:lnTo>
                    <a:pt x="362" y="265"/>
                  </a:lnTo>
                  <a:lnTo>
                    <a:pt x="361" y="269"/>
                  </a:lnTo>
                  <a:lnTo>
                    <a:pt x="361" y="270"/>
                  </a:lnTo>
                  <a:lnTo>
                    <a:pt x="363" y="271"/>
                  </a:lnTo>
                  <a:lnTo>
                    <a:pt x="366" y="272"/>
                  </a:lnTo>
                  <a:lnTo>
                    <a:pt x="369" y="273"/>
                  </a:lnTo>
                  <a:lnTo>
                    <a:pt x="370" y="274"/>
                  </a:lnTo>
                  <a:lnTo>
                    <a:pt x="374" y="285"/>
                  </a:lnTo>
                  <a:lnTo>
                    <a:pt x="379" y="297"/>
                  </a:lnTo>
                  <a:lnTo>
                    <a:pt x="382" y="302"/>
                  </a:lnTo>
                  <a:lnTo>
                    <a:pt x="387" y="308"/>
                  </a:lnTo>
                  <a:lnTo>
                    <a:pt x="391" y="313"/>
                  </a:lnTo>
                  <a:lnTo>
                    <a:pt x="394" y="319"/>
                  </a:lnTo>
                  <a:lnTo>
                    <a:pt x="391" y="320"/>
                  </a:lnTo>
                  <a:lnTo>
                    <a:pt x="390" y="321"/>
                  </a:lnTo>
                  <a:lnTo>
                    <a:pt x="390" y="322"/>
                  </a:lnTo>
                  <a:lnTo>
                    <a:pt x="391" y="324"/>
                  </a:lnTo>
                  <a:lnTo>
                    <a:pt x="394" y="325"/>
                  </a:lnTo>
                  <a:lnTo>
                    <a:pt x="397" y="325"/>
                  </a:lnTo>
                  <a:lnTo>
                    <a:pt x="402" y="327"/>
                  </a:lnTo>
                  <a:lnTo>
                    <a:pt x="407" y="329"/>
                  </a:lnTo>
                  <a:lnTo>
                    <a:pt x="411" y="330"/>
                  </a:lnTo>
                  <a:lnTo>
                    <a:pt x="412" y="332"/>
                  </a:lnTo>
                  <a:lnTo>
                    <a:pt x="412" y="332"/>
                  </a:lnTo>
                  <a:lnTo>
                    <a:pt x="411" y="333"/>
                  </a:lnTo>
                  <a:lnTo>
                    <a:pt x="401" y="332"/>
                  </a:lnTo>
                  <a:lnTo>
                    <a:pt x="390" y="332"/>
                  </a:lnTo>
                  <a:lnTo>
                    <a:pt x="389" y="334"/>
                  </a:lnTo>
                  <a:lnTo>
                    <a:pt x="388" y="335"/>
                  </a:lnTo>
                  <a:lnTo>
                    <a:pt x="394" y="341"/>
                  </a:lnTo>
                  <a:lnTo>
                    <a:pt x="402" y="344"/>
                  </a:lnTo>
                  <a:lnTo>
                    <a:pt x="410" y="347"/>
                  </a:lnTo>
                  <a:lnTo>
                    <a:pt x="413" y="351"/>
                  </a:lnTo>
                  <a:lnTo>
                    <a:pt x="411" y="350"/>
                  </a:lnTo>
                  <a:lnTo>
                    <a:pt x="409" y="350"/>
                  </a:lnTo>
                  <a:lnTo>
                    <a:pt x="403" y="349"/>
                  </a:lnTo>
                  <a:lnTo>
                    <a:pt x="396" y="346"/>
                  </a:lnTo>
                  <a:lnTo>
                    <a:pt x="393" y="346"/>
                  </a:lnTo>
                  <a:lnTo>
                    <a:pt x="393" y="347"/>
                  </a:lnTo>
                  <a:lnTo>
                    <a:pt x="394" y="350"/>
                  </a:lnTo>
                  <a:lnTo>
                    <a:pt x="398" y="352"/>
                  </a:lnTo>
                  <a:lnTo>
                    <a:pt x="405" y="359"/>
                  </a:lnTo>
                  <a:lnTo>
                    <a:pt x="413" y="365"/>
                  </a:lnTo>
                  <a:lnTo>
                    <a:pt x="417" y="366"/>
                  </a:lnTo>
                  <a:lnTo>
                    <a:pt x="418" y="368"/>
                  </a:lnTo>
                  <a:lnTo>
                    <a:pt x="418" y="370"/>
                  </a:lnTo>
                  <a:lnTo>
                    <a:pt x="418" y="373"/>
                  </a:lnTo>
                  <a:lnTo>
                    <a:pt x="414" y="378"/>
                  </a:lnTo>
                  <a:lnTo>
                    <a:pt x="411" y="383"/>
                  </a:lnTo>
                  <a:lnTo>
                    <a:pt x="409" y="389"/>
                  </a:lnTo>
                  <a:lnTo>
                    <a:pt x="406" y="394"/>
                  </a:lnTo>
                  <a:lnTo>
                    <a:pt x="405" y="398"/>
                  </a:lnTo>
                  <a:lnTo>
                    <a:pt x="404" y="402"/>
                  </a:lnTo>
                  <a:lnTo>
                    <a:pt x="404" y="403"/>
                  </a:lnTo>
                  <a:lnTo>
                    <a:pt x="405" y="404"/>
                  </a:lnTo>
                  <a:lnTo>
                    <a:pt x="406" y="404"/>
                  </a:lnTo>
                  <a:lnTo>
                    <a:pt x="410" y="403"/>
                  </a:lnTo>
                  <a:lnTo>
                    <a:pt x="412" y="399"/>
                  </a:lnTo>
                  <a:lnTo>
                    <a:pt x="415" y="395"/>
                  </a:lnTo>
                  <a:lnTo>
                    <a:pt x="418" y="394"/>
                  </a:lnTo>
                  <a:lnTo>
                    <a:pt x="420" y="395"/>
                  </a:lnTo>
                  <a:lnTo>
                    <a:pt x="422" y="395"/>
                  </a:lnTo>
                  <a:lnTo>
                    <a:pt x="426" y="398"/>
                  </a:lnTo>
                  <a:lnTo>
                    <a:pt x="429" y="399"/>
                  </a:lnTo>
                  <a:lnTo>
                    <a:pt x="432" y="400"/>
                  </a:lnTo>
                  <a:lnTo>
                    <a:pt x="437" y="400"/>
                  </a:lnTo>
                  <a:lnTo>
                    <a:pt x="440" y="399"/>
                  </a:lnTo>
                  <a:lnTo>
                    <a:pt x="447" y="396"/>
                  </a:lnTo>
                  <a:lnTo>
                    <a:pt x="455" y="394"/>
                  </a:lnTo>
                  <a:lnTo>
                    <a:pt x="459" y="394"/>
                  </a:lnTo>
                  <a:lnTo>
                    <a:pt x="461" y="394"/>
                  </a:lnTo>
                  <a:lnTo>
                    <a:pt x="461" y="396"/>
                  </a:lnTo>
                  <a:lnTo>
                    <a:pt x="461" y="400"/>
                  </a:lnTo>
                  <a:lnTo>
                    <a:pt x="462" y="403"/>
                  </a:lnTo>
                  <a:lnTo>
                    <a:pt x="467" y="407"/>
                  </a:lnTo>
                  <a:lnTo>
                    <a:pt x="471" y="410"/>
                  </a:lnTo>
                  <a:lnTo>
                    <a:pt x="475" y="411"/>
                  </a:lnTo>
                  <a:lnTo>
                    <a:pt x="483" y="417"/>
                  </a:lnTo>
                  <a:lnTo>
                    <a:pt x="488" y="423"/>
                  </a:lnTo>
                  <a:lnTo>
                    <a:pt x="493" y="430"/>
                  </a:lnTo>
                  <a:lnTo>
                    <a:pt x="499" y="436"/>
                  </a:lnTo>
                  <a:lnTo>
                    <a:pt x="504" y="443"/>
                  </a:lnTo>
                  <a:lnTo>
                    <a:pt x="512" y="449"/>
                  </a:lnTo>
                  <a:lnTo>
                    <a:pt x="512" y="448"/>
                  </a:lnTo>
                  <a:lnTo>
                    <a:pt x="511" y="447"/>
                  </a:lnTo>
                  <a:lnTo>
                    <a:pt x="511" y="423"/>
                  </a:lnTo>
                  <a:lnTo>
                    <a:pt x="511" y="398"/>
                  </a:lnTo>
                  <a:lnTo>
                    <a:pt x="512" y="374"/>
                  </a:lnTo>
                  <a:lnTo>
                    <a:pt x="512" y="350"/>
                  </a:lnTo>
                  <a:lnTo>
                    <a:pt x="512" y="341"/>
                  </a:lnTo>
                  <a:lnTo>
                    <a:pt x="512" y="333"/>
                  </a:lnTo>
                  <a:lnTo>
                    <a:pt x="509" y="329"/>
                  </a:lnTo>
                  <a:lnTo>
                    <a:pt x="505" y="326"/>
                  </a:lnTo>
                  <a:lnTo>
                    <a:pt x="504" y="322"/>
                  </a:lnTo>
                  <a:lnTo>
                    <a:pt x="504" y="318"/>
                  </a:lnTo>
                  <a:lnTo>
                    <a:pt x="508" y="310"/>
                  </a:lnTo>
                  <a:lnTo>
                    <a:pt x="512" y="303"/>
                  </a:lnTo>
                  <a:lnTo>
                    <a:pt x="512" y="301"/>
                  </a:lnTo>
                  <a:lnTo>
                    <a:pt x="512" y="298"/>
                  </a:lnTo>
                  <a:lnTo>
                    <a:pt x="512" y="293"/>
                  </a:lnTo>
                  <a:lnTo>
                    <a:pt x="512" y="288"/>
                  </a:lnTo>
                  <a:lnTo>
                    <a:pt x="512" y="278"/>
                  </a:lnTo>
                  <a:lnTo>
                    <a:pt x="512" y="267"/>
                  </a:lnTo>
                  <a:lnTo>
                    <a:pt x="512" y="256"/>
                  </a:lnTo>
                  <a:lnTo>
                    <a:pt x="512" y="245"/>
                  </a:lnTo>
                  <a:lnTo>
                    <a:pt x="512" y="212"/>
                  </a:lnTo>
                  <a:lnTo>
                    <a:pt x="512" y="179"/>
                  </a:lnTo>
                  <a:lnTo>
                    <a:pt x="512" y="146"/>
                  </a:lnTo>
                  <a:lnTo>
                    <a:pt x="512" y="113"/>
                  </a:lnTo>
                  <a:lnTo>
                    <a:pt x="512" y="113"/>
                  </a:lnTo>
                  <a:lnTo>
                    <a:pt x="512" y="1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0" name="Freeform 767"/>
            <p:cNvSpPr>
              <a:spLocks/>
            </p:cNvSpPr>
            <p:nvPr/>
          </p:nvSpPr>
          <p:spPr bwMode="gray">
            <a:xfrm>
              <a:off x="7042150" y="4465638"/>
              <a:ext cx="163513" cy="142875"/>
            </a:xfrm>
            <a:custGeom>
              <a:avLst/>
              <a:gdLst/>
              <a:ahLst/>
              <a:cxnLst>
                <a:cxn ang="0">
                  <a:pos x="499" y="109"/>
                </a:cxn>
                <a:cxn ang="0">
                  <a:pos x="456" y="101"/>
                </a:cxn>
                <a:cxn ang="0">
                  <a:pos x="406" y="82"/>
                </a:cxn>
                <a:cxn ang="0">
                  <a:pos x="364" y="62"/>
                </a:cxn>
                <a:cxn ang="0">
                  <a:pos x="317" y="72"/>
                </a:cxn>
                <a:cxn ang="0">
                  <a:pos x="316" y="86"/>
                </a:cxn>
                <a:cxn ang="0">
                  <a:pos x="283" y="94"/>
                </a:cxn>
                <a:cxn ang="0">
                  <a:pos x="266" y="114"/>
                </a:cxn>
                <a:cxn ang="0">
                  <a:pos x="255" y="130"/>
                </a:cxn>
                <a:cxn ang="0">
                  <a:pos x="225" y="154"/>
                </a:cxn>
                <a:cxn ang="0">
                  <a:pos x="201" y="143"/>
                </a:cxn>
                <a:cxn ang="0">
                  <a:pos x="191" y="121"/>
                </a:cxn>
                <a:cxn ang="0">
                  <a:pos x="179" y="111"/>
                </a:cxn>
                <a:cxn ang="0">
                  <a:pos x="175" y="117"/>
                </a:cxn>
                <a:cxn ang="0">
                  <a:pos x="165" y="64"/>
                </a:cxn>
                <a:cxn ang="0">
                  <a:pos x="162" y="40"/>
                </a:cxn>
                <a:cxn ang="0">
                  <a:pos x="163" y="27"/>
                </a:cxn>
                <a:cxn ang="0">
                  <a:pos x="135" y="19"/>
                </a:cxn>
                <a:cxn ang="0">
                  <a:pos x="100" y="2"/>
                </a:cxn>
                <a:cxn ang="0">
                  <a:pos x="49" y="13"/>
                </a:cxn>
                <a:cxn ang="0">
                  <a:pos x="22" y="20"/>
                </a:cxn>
                <a:cxn ang="0">
                  <a:pos x="4" y="48"/>
                </a:cxn>
                <a:cxn ang="0">
                  <a:pos x="21" y="56"/>
                </a:cxn>
                <a:cxn ang="0">
                  <a:pos x="51" y="72"/>
                </a:cxn>
                <a:cxn ang="0">
                  <a:pos x="61" y="92"/>
                </a:cxn>
                <a:cxn ang="0">
                  <a:pos x="124" y="94"/>
                </a:cxn>
                <a:cxn ang="0">
                  <a:pos x="150" y="97"/>
                </a:cxn>
                <a:cxn ang="0">
                  <a:pos x="146" y="105"/>
                </a:cxn>
                <a:cxn ang="0">
                  <a:pos x="133" y="110"/>
                </a:cxn>
                <a:cxn ang="0">
                  <a:pos x="98" y="118"/>
                </a:cxn>
                <a:cxn ang="0">
                  <a:pos x="62" y="117"/>
                </a:cxn>
                <a:cxn ang="0">
                  <a:pos x="59" y="132"/>
                </a:cxn>
                <a:cxn ang="0">
                  <a:pos x="84" y="145"/>
                </a:cxn>
                <a:cxn ang="0">
                  <a:pos x="100" y="163"/>
                </a:cxn>
                <a:cxn ang="0">
                  <a:pos x="94" y="181"/>
                </a:cxn>
                <a:cxn ang="0">
                  <a:pos x="117" y="188"/>
                </a:cxn>
                <a:cxn ang="0">
                  <a:pos x="132" y="162"/>
                </a:cxn>
                <a:cxn ang="0">
                  <a:pos x="147" y="137"/>
                </a:cxn>
                <a:cxn ang="0">
                  <a:pos x="140" y="167"/>
                </a:cxn>
                <a:cxn ang="0">
                  <a:pos x="165" y="179"/>
                </a:cxn>
                <a:cxn ang="0">
                  <a:pos x="186" y="183"/>
                </a:cxn>
                <a:cxn ang="0">
                  <a:pos x="193" y="195"/>
                </a:cxn>
                <a:cxn ang="0">
                  <a:pos x="219" y="206"/>
                </a:cxn>
                <a:cxn ang="0">
                  <a:pos x="287" y="225"/>
                </a:cxn>
                <a:cxn ang="0">
                  <a:pos x="356" y="259"/>
                </a:cxn>
                <a:cxn ang="0">
                  <a:pos x="363" y="271"/>
                </a:cxn>
                <a:cxn ang="0">
                  <a:pos x="387" y="308"/>
                </a:cxn>
                <a:cxn ang="0">
                  <a:pos x="394" y="325"/>
                </a:cxn>
                <a:cxn ang="0">
                  <a:pos x="411" y="333"/>
                </a:cxn>
                <a:cxn ang="0">
                  <a:pos x="410" y="347"/>
                </a:cxn>
                <a:cxn ang="0">
                  <a:pos x="393" y="347"/>
                </a:cxn>
                <a:cxn ang="0">
                  <a:pos x="418" y="370"/>
                </a:cxn>
                <a:cxn ang="0">
                  <a:pos x="404" y="402"/>
                </a:cxn>
                <a:cxn ang="0">
                  <a:pos x="418" y="394"/>
                </a:cxn>
                <a:cxn ang="0">
                  <a:pos x="440" y="399"/>
                </a:cxn>
                <a:cxn ang="0">
                  <a:pos x="462" y="403"/>
                </a:cxn>
                <a:cxn ang="0">
                  <a:pos x="499" y="436"/>
                </a:cxn>
                <a:cxn ang="0">
                  <a:pos x="512" y="374"/>
                </a:cxn>
                <a:cxn ang="0">
                  <a:pos x="504" y="318"/>
                </a:cxn>
                <a:cxn ang="0">
                  <a:pos x="512" y="278"/>
                </a:cxn>
                <a:cxn ang="0">
                  <a:pos x="512" y="113"/>
                </a:cxn>
              </a:cxnLst>
              <a:rect l="0" t="0" r="r" b="b"/>
              <a:pathLst>
                <a:path w="512" h="449">
                  <a:moveTo>
                    <a:pt x="512" y="113"/>
                  </a:moveTo>
                  <a:lnTo>
                    <a:pt x="510" y="113"/>
                  </a:lnTo>
                  <a:lnTo>
                    <a:pt x="509" y="113"/>
                  </a:lnTo>
                  <a:lnTo>
                    <a:pt x="503" y="113"/>
                  </a:lnTo>
                  <a:lnTo>
                    <a:pt x="497" y="113"/>
                  </a:lnTo>
                  <a:lnTo>
                    <a:pt x="499" y="110"/>
                  </a:lnTo>
                  <a:lnTo>
                    <a:pt x="499" y="109"/>
                  </a:lnTo>
                  <a:lnTo>
                    <a:pt x="491" y="106"/>
                  </a:lnTo>
                  <a:lnTo>
                    <a:pt x="483" y="102"/>
                  </a:lnTo>
                  <a:lnTo>
                    <a:pt x="477" y="101"/>
                  </a:lnTo>
                  <a:lnTo>
                    <a:pt x="471" y="100"/>
                  </a:lnTo>
                  <a:lnTo>
                    <a:pt x="466" y="100"/>
                  </a:lnTo>
                  <a:lnTo>
                    <a:pt x="460" y="100"/>
                  </a:lnTo>
                  <a:lnTo>
                    <a:pt x="456" y="101"/>
                  </a:lnTo>
                  <a:lnTo>
                    <a:pt x="452" y="102"/>
                  </a:lnTo>
                  <a:lnTo>
                    <a:pt x="443" y="99"/>
                  </a:lnTo>
                  <a:lnTo>
                    <a:pt x="435" y="94"/>
                  </a:lnTo>
                  <a:lnTo>
                    <a:pt x="426" y="90"/>
                  </a:lnTo>
                  <a:lnTo>
                    <a:pt x="417" y="85"/>
                  </a:lnTo>
                  <a:lnTo>
                    <a:pt x="412" y="84"/>
                  </a:lnTo>
                  <a:lnTo>
                    <a:pt x="406" y="82"/>
                  </a:lnTo>
                  <a:lnTo>
                    <a:pt x="402" y="80"/>
                  </a:lnTo>
                  <a:lnTo>
                    <a:pt x="397" y="76"/>
                  </a:lnTo>
                  <a:lnTo>
                    <a:pt x="393" y="72"/>
                  </a:lnTo>
                  <a:lnTo>
                    <a:pt x="386" y="69"/>
                  </a:lnTo>
                  <a:lnTo>
                    <a:pt x="380" y="68"/>
                  </a:lnTo>
                  <a:lnTo>
                    <a:pt x="373" y="66"/>
                  </a:lnTo>
                  <a:lnTo>
                    <a:pt x="364" y="62"/>
                  </a:lnTo>
                  <a:lnTo>
                    <a:pt x="356" y="58"/>
                  </a:lnTo>
                  <a:lnTo>
                    <a:pt x="350" y="58"/>
                  </a:lnTo>
                  <a:lnTo>
                    <a:pt x="345" y="58"/>
                  </a:lnTo>
                  <a:lnTo>
                    <a:pt x="340" y="59"/>
                  </a:lnTo>
                  <a:lnTo>
                    <a:pt x="336" y="61"/>
                  </a:lnTo>
                  <a:lnTo>
                    <a:pt x="326" y="67"/>
                  </a:lnTo>
                  <a:lnTo>
                    <a:pt x="317" y="72"/>
                  </a:lnTo>
                  <a:lnTo>
                    <a:pt x="315" y="75"/>
                  </a:lnTo>
                  <a:lnTo>
                    <a:pt x="315" y="77"/>
                  </a:lnTo>
                  <a:lnTo>
                    <a:pt x="316" y="80"/>
                  </a:lnTo>
                  <a:lnTo>
                    <a:pt x="317" y="82"/>
                  </a:lnTo>
                  <a:lnTo>
                    <a:pt x="318" y="84"/>
                  </a:lnTo>
                  <a:lnTo>
                    <a:pt x="318" y="85"/>
                  </a:lnTo>
                  <a:lnTo>
                    <a:pt x="316" y="86"/>
                  </a:lnTo>
                  <a:lnTo>
                    <a:pt x="313" y="88"/>
                  </a:lnTo>
                  <a:lnTo>
                    <a:pt x="305" y="91"/>
                  </a:lnTo>
                  <a:lnTo>
                    <a:pt x="298" y="93"/>
                  </a:lnTo>
                  <a:lnTo>
                    <a:pt x="295" y="94"/>
                  </a:lnTo>
                  <a:lnTo>
                    <a:pt x="291" y="96"/>
                  </a:lnTo>
                  <a:lnTo>
                    <a:pt x="288" y="96"/>
                  </a:lnTo>
                  <a:lnTo>
                    <a:pt x="283" y="94"/>
                  </a:lnTo>
                  <a:lnTo>
                    <a:pt x="281" y="93"/>
                  </a:lnTo>
                  <a:lnTo>
                    <a:pt x="279" y="92"/>
                  </a:lnTo>
                  <a:lnTo>
                    <a:pt x="275" y="97"/>
                  </a:lnTo>
                  <a:lnTo>
                    <a:pt x="274" y="101"/>
                  </a:lnTo>
                  <a:lnTo>
                    <a:pt x="272" y="106"/>
                  </a:lnTo>
                  <a:lnTo>
                    <a:pt x="269" y="110"/>
                  </a:lnTo>
                  <a:lnTo>
                    <a:pt x="266" y="114"/>
                  </a:lnTo>
                  <a:lnTo>
                    <a:pt x="263" y="117"/>
                  </a:lnTo>
                  <a:lnTo>
                    <a:pt x="258" y="119"/>
                  </a:lnTo>
                  <a:lnTo>
                    <a:pt x="256" y="122"/>
                  </a:lnTo>
                  <a:lnTo>
                    <a:pt x="255" y="124"/>
                  </a:lnTo>
                  <a:lnTo>
                    <a:pt x="255" y="126"/>
                  </a:lnTo>
                  <a:lnTo>
                    <a:pt x="255" y="127"/>
                  </a:lnTo>
                  <a:lnTo>
                    <a:pt x="255" y="130"/>
                  </a:lnTo>
                  <a:lnTo>
                    <a:pt x="254" y="131"/>
                  </a:lnTo>
                  <a:lnTo>
                    <a:pt x="250" y="133"/>
                  </a:lnTo>
                  <a:lnTo>
                    <a:pt x="244" y="137"/>
                  </a:lnTo>
                  <a:lnTo>
                    <a:pt x="240" y="142"/>
                  </a:lnTo>
                  <a:lnTo>
                    <a:pt x="233" y="148"/>
                  </a:lnTo>
                  <a:lnTo>
                    <a:pt x="228" y="153"/>
                  </a:lnTo>
                  <a:lnTo>
                    <a:pt x="225" y="154"/>
                  </a:lnTo>
                  <a:lnTo>
                    <a:pt x="222" y="154"/>
                  </a:lnTo>
                  <a:lnTo>
                    <a:pt x="217" y="154"/>
                  </a:lnTo>
                  <a:lnTo>
                    <a:pt x="211" y="151"/>
                  </a:lnTo>
                  <a:lnTo>
                    <a:pt x="208" y="150"/>
                  </a:lnTo>
                  <a:lnTo>
                    <a:pt x="206" y="149"/>
                  </a:lnTo>
                  <a:lnTo>
                    <a:pt x="202" y="147"/>
                  </a:lnTo>
                  <a:lnTo>
                    <a:pt x="201" y="143"/>
                  </a:lnTo>
                  <a:lnTo>
                    <a:pt x="200" y="140"/>
                  </a:lnTo>
                  <a:lnTo>
                    <a:pt x="199" y="137"/>
                  </a:lnTo>
                  <a:lnTo>
                    <a:pt x="198" y="133"/>
                  </a:lnTo>
                  <a:lnTo>
                    <a:pt x="195" y="131"/>
                  </a:lnTo>
                  <a:lnTo>
                    <a:pt x="193" y="130"/>
                  </a:lnTo>
                  <a:lnTo>
                    <a:pt x="191" y="127"/>
                  </a:lnTo>
                  <a:lnTo>
                    <a:pt x="191" y="121"/>
                  </a:lnTo>
                  <a:lnTo>
                    <a:pt x="190" y="113"/>
                  </a:lnTo>
                  <a:lnTo>
                    <a:pt x="187" y="109"/>
                  </a:lnTo>
                  <a:lnTo>
                    <a:pt x="186" y="107"/>
                  </a:lnTo>
                  <a:lnTo>
                    <a:pt x="184" y="107"/>
                  </a:lnTo>
                  <a:lnTo>
                    <a:pt x="182" y="107"/>
                  </a:lnTo>
                  <a:lnTo>
                    <a:pt x="181" y="109"/>
                  </a:lnTo>
                  <a:lnTo>
                    <a:pt x="179" y="111"/>
                  </a:lnTo>
                  <a:lnTo>
                    <a:pt x="179" y="114"/>
                  </a:lnTo>
                  <a:lnTo>
                    <a:pt x="181" y="118"/>
                  </a:lnTo>
                  <a:lnTo>
                    <a:pt x="181" y="122"/>
                  </a:lnTo>
                  <a:lnTo>
                    <a:pt x="181" y="124"/>
                  </a:lnTo>
                  <a:lnTo>
                    <a:pt x="179" y="124"/>
                  </a:lnTo>
                  <a:lnTo>
                    <a:pt x="178" y="122"/>
                  </a:lnTo>
                  <a:lnTo>
                    <a:pt x="175" y="117"/>
                  </a:lnTo>
                  <a:lnTo>
                    <a:pt x="173" y="113"/>
                  </a:lnTo>
                  <a:lnTo>
                    <a:pt x="169" y="105"/>
                  </a:lnTo>
                  <a:lnTo>
                    <a:pt x="165" y="98"/>
                  </a:lnTo>
                  <a:lnTo>
                    <a:pt x="162" y="86"/>
                  </a:lnTo>
                  <a:lnTo>
                    <a:pt x="162" y="75"/>
                  </a:lnTo>
                  <a:lnTo>
                    <a:pt x="162" y="69"/>
                  </a:lnTo>
                  <a:lnTo>
                    <a:pt x="165" y="64"/>
                  </a:lnTo>
                  <a:lnTo>
                    <a:pt x="168" y="58"/>
                  </a:lnTo>
                  <a:lnTo>
                    <a:pt x="170" y="51"/>
                  </a:lnTo>
                  <a:lnTo>
                    <a:pt x="170" y="49"/>
                  </a:lnTo>
                  <a:lnTo>
                    <a:pt x="169" y="45"/>
                  </a:lnTo>
                  <a:lnTo>
                    <a:pt x="167" y="43"/>
                  </a:lnTo>
                  <a:lnTo>
                    <a:pt x="165" y="42"/>
                  </a:lnTo>
                  <a:lnTo>
                    <a:pt x="162" y="40"/>
                  </a:lnTo>
                  <a:lnTo>
                    <a:pt x="160" y="36"/>
                  </a:lnTo>
                  <a:lnTo>
                    <a:pt x="158" y="34"/>
                  </a:lnTo>
                  <a:lnTo>
                    <a:pt x="158" y="31"/>
                  </a:lnTo>
                  <a:lnTo>
                    <a:pt x="160" y="28"/>
                  </a:lnTo>
                  <a:lnTo>
                    <a:pt x="162" y="28"/>
                  </a:lnTo>
                  <a:lnTo>
                    <a:pt x="162" y="28"/>
                  </a:lnTo>
                  <a:lnTo>
                    <a:pt x="163" y="27"/>
                  </a:lnTo>
                  <a:lnTo>
                    <a:pt x="162" y="26"/>
                  </a:lnTo>
                  <a:lnTo>
                    <a:pt x="162" y="23"/>
                  </a:lnTo>
                  <a:lnTo>
                    <a:pt x="157" y="20"/>
                  </a:lnTo>
                  <a:lnTo>
                    <a:pt x="152" y="19"/>
                  </a:lnTo>
                  <a:lnTo>
                    <a:pt x="146" y="19"/>
                  </a:lnTo>
                  <a:lnTo>
                    <a:pt x="141" y="19"/>
                  </a:lnTo>
                  <a:lnTo>
                    <a:pt x="135" y="19"/>
                  </a:lnTo>
                  <a:lnTo>
                    <a:pt x="130" y="18"/>
                  </a:lnTo>
                  <a:lnTo>
                    <a:pt x="125" y="17"/>
                  </a:lnTo>
                  <a:lnTo>
                    <a:pt x="120" y="15"/>
                  </a:lnTo>
                  <a:lnTo>
                    <a:pt x="116" y="11"/>
                  </a:lnTo>
                  <a:lnTo>
                    <a:pt x="111" y="8"/>
                  </a:lnTo>
                  <a:lnTo>
                    <a:pt x="105" y="4"/>
                  </a:lnTo>
                  <a:lnTo>
                    <a:pt x="100" y="2"/>
                  </a:lnTo>
                  <a:lnTo>
                    <a:pt x="93" y="1"/>
                  </a:lnTo>
                  <a:lnTo>
                    <a:pt x="87" y="0"/>
                  </a:lnTo>
                  <a:lnTo>
                    <a:pt x="80" y="0"/>
                  </a:lnTo>
                  <a:lnTo>
                    <a:pt x="75" y="0"/>
                  </a:lnTo>
                  <a:lnTo>
                    <a:pt x="65" y="2"/>
                  </a:lnTo>
                  <a:lnTo>
                    <a:pt x="56" y="7"/>
                  </a:lnTo>
                  <a:lnTo>
                    <a:pt x="49" y="13"/>
                  </a:lnTo>
                  <a:lnTo>
                    <a:pt x="41" y="19"/>
                  </a:lnTo>
                  <a:lnTo>
                    <a:pt x="37" y="20"/>
                  </a:lnTo>
                  <a:lnTo>
                    <a:pt x="32" y="20"/>
                  </a:lnTo>
                  <a:lnTo>
                    <a:pt x="29" y="19"/>
                  </a:lnTo>
                  <a:lnTo>
                    <a:pt x="28" y="18"/>
                  </a:lnTo>
                  <a:lnTo>
                    <a:pt x="27" y="19"/>
                  </a:lnTo>
                  <a:lnTo>
                    <a:pt x="22" y="20"/>
                  </a:lnTo>
                  <a:lnTo>
                    <a:pt x="16" y="24"/>
                  </a:lnTo>
                  <a:lnTo>
                    <a:pt x="15" y="26"/>
                  </a:lnTo>
                  <a:lnTo>
                    <a:pt x="16" y="28"/>
                  </a:lnTo>
                  <a:lnTo>
                    <a:pt x="16" y="34"/>
                  </a:lnTo>
                  <a:lnTo>
                    <a:pt x="12" y="38"/>
                  </a:lnTo>
                  <a:lnTo>
                    <a:pt x="7" y="43"/>
                  </a:lnTo>
                  <a:lnTo>
                    <a:pt x="4" y="48"/>
                  </a:lnTo>
                  <a:lnTo>
                    <a:pt x="0" y="53"/>
                  </a:lnTo>
                  <a:lnTo>
                    <a:pt x="3" y="54"/>
                  </a:lnTo>
                  <a:lnTo>
                    <a:pt x="4" y="57"/>
                  </a:lnTo>
                  <a:lnTo>
                    <a:pt x="7" y="57"/>
                  </a:lnTo>
                  <a:lnTo>
                    <a:pt x="10" y="57"/>
                  </a:lnTo>
                  <a:lnTo>
                    <a:pt x="16" y="57"/>
                  </a:lnTo>
                  <a:lnTo>
                    <a:pt x="21" y="56"/>
                  </a:lnTo>
                  <a:lnTo>
                    <a:pt x="32" y="58"/>
                  </a:lnTo>
                  <a:lnTo>
                    <a:pt x="44" y="61"/>
                  </a:lnTo>
                  <a:lnTo>
                    <a:pt x="49" y="64"/>
                  </a:lnTo>
                  <a:lnTo>
                    <a:pt x="49" y="64"/>
                  </a:lnTo>
                  <a:lnTo>
                    <a:pt x="48" y="65"/>
                  </a:lnTo>
                  <a:lnTo>
                    <a:pt x="48" y="68"/>
                  </a:lnTo>
                  <a:lnTo>
                    <a:pt x="51" y="72"/>
                  </a:lnTo>
                  <a:lnTo>
                    <a:pt x="51" y="75"/>
                  </a:lnTo>
                  <a:lnTo>
                    <a:pt x="52" y="78"/>
                  </a:lnTo>
                  <a:lnTo>
                    <a:pt x="56" y="83"/>
                  </a:lnTo>
                  <a:lnTo>
                    <a:pt x="55" y="85"/>
                  </a:lnTo>
                  <a:lnTo>
                    <a:pt x="56" y="89"/>
                  </a:lnTo>
                  <a:lnTo>
                    <a:pt x="59" y="91"/>
                  </a:lnTo>
                  <a:lnTo>
                    <a:pt x="61" y="92"/>
                  </a:lnTo>
                  <a:lnTo>
                    <a:pt x="68" y="94"/>
                  </a:lnTo>
                  <a:lnTo>
                    <a:pt x="73" y="96"/>
                  </a:lnTo>
                  <a:lnTo>
                    <a:pt x="81" y="96"/>
                  </a:lnTo>
                  <a:lnTo>
                    <a:pt x="90" y="97"/>
                  </a:lnTo>
                  <a:lnTo>
                    <a:pt x="98" y="97"/>
                  </a:lnTo>
                  <a:lnTo>
                    <a:pt x="108" y="97"/>
                  </a:lnTo>
                  <a:lnTo>
                    <a:pt x="124" y="94"/>
                  </a:lnTo>
                  <a:lnTo>
                    <a:pt x="141" y="92"/>
                  </a:lnTo>
                  <a:lnTo>
                    <a:pt x="144" y="91"/>
                  </a:lnTo>
                  <a:lnTo>
                    <a:pt x="149" y="90"/>
                  </a:lnTo>
                  <a:lnTo>
                    <a:pt x="149" y="92"/>
                  </a:lnTo>
                  <a:lnTo>
                    <a:pt x="147" y="93"/>
                  </a:lnTo>
                  <a:lnTo>
                    <a:pt x="149" y="96"/>
                  </a:lnTo>
                  <a:lnTo>
                    <a:pt x="150" y="97"/>
                  </a:lnTo>
                  <a:lnTo>
                    <a:pt x="152" y="99"/>
                  </a:lnTo>
                  <a:lnTo>
                    <a:pt x="153" y="99"/>
                  </a:lnTo>
                  <a:lnTo>
                    <a:pt x="153" y="99"/>
                  </a:lnTo>
                  <a:lnTo>
                    <a:pt x="151" y="100"/>
                  </a:lnTo>
                  <a:lnTo>
                    <a:pt x="149" y="100"/>
                  </a:lnTo>
                  <a:lnTo>
                    <a:pt x="147" y="102"/>
                  </a:lnTo>
                  <a:lnTo>
                    <a:pt x="146" y="105"/>
                  </a:lnTo>
                  <a:lnTo>
                    <a:pt x="146" y="109"/>
                  </a:lnTo>
                  <a:lnTo>
                    <a:pt x="146" y="111"/>
                  </a:lnTo>
                  <a:lnTo>
                    <a:pt x="145" y="113"/>
                  </a:lnTo>
                  <a:lnTo>
                    <a:pt x="144" y="114"/>
                  </a:lnTo>
                  <a:lnTo>
                    <a:pt x="143" y="113"/>
                  </a:lnTo>
                  <a:lnTo>
                    <a:pt x="138" y="111"/>
                  </a:lnTo>
                  <a:lnTo>
                    <a:pt x="133" y="110"/>
                  </a:lnTo>
                  <a:lnTo>
                    <a:pt x="125" y="108"/>
                  </a:lnTo>
                  <a:lnTo>
                    <a:pt x="118" y="105"/>
                  </a:lnTo>
                  <a:lnTo>
                    <a:pt x="114" y="103"/>
                  </a:lnTo>
                  <a:lnTo>
                    <a:pt x="111" y="105"/>
                  </a:lnTo>
                  <a:lnTo>
                    <a:pt x="108" y="107"/>
                  </a:lnTo>
                  <a:lnTo>
                    <a:pt x="102" y="113"/>
                  </a:lnTo>
                  <a:lnTo>
                    <a:pt x="98" y="118"/>
                  </a:lnTo>
                  <a:lnTo>
                    <a:pt x="96" y="122"/>
                  </a:lnTo>
                  <a:lnTo>
                    <a:pt x="94" y="123"/>
                  </a:lnTo>
                  <a:lnTo>
                    <a:pt x="92" y="123"/>
                  </a:lnTo>
                  <a:lnTo>
                    <a:pt x="86" y="121"/>
                  </a:lnTo>
                  <a:lnTo>
                    <a:pt x="78" y="118"/>
                  </a:lnTo>
                  <a:lnTo>
                    <a:pt x="69" y="117"/>
                  </a:lnTo>
                  <a:lnTo>
                    <a:pt x="62" y="117"/>
                  </a:lnTo>
                  <a:lnTo>
                    <a:pt x="59" y="118"/>
                  </a:lnTo>
                  <a:lnTo>
                    <a:pt x="56" y="121"/>
                  </a:lnTo>
                  <a:lnTo>
                    <a:pt x="54" y="123"/>
                  </a:lnTo>
                  <a:lnTo>
                    <a:pt x="54" y="129"/>
                  </a:lnTo>
                  <a:lnTo>
                    <a:pt x="55" y="130"/>
                  </a:lnTo>
                  <a:lnTo>
                    <a:pt x="56" y="132"/>
                  </a:lnTo>
                  <a:lnTo>
                    <a:pt x="59" y="132"/>
                  </a:lnTo>
                  <a:lnTo>
                    <a:pt x="61" y="132"/>
                  </a:lnTo>
                  <a:lnTo>
                    <a:pt x="65" y="132"/>
                  </a:lnTo>
                  <a:lnTo>
                    <a:pt x="70" y="132"/>
                  </a:lnTo>
                  <a:lnTo>
                    <a:pt x="75" y="134"/>
                  </a:lnTo>
                  <a:lnTo>
                    <a:pt x="78" y="137"/>
                  </a:lnTo>
                  <a:lnTo>
                    <a:pt x="81" y="141"/>
                  </a:lnTo>
                  <a:lnTo>
                    <a:pt x="84" y="145"/>
                  </a:lnTo>
                  <a:lnTo>
                    <a:pt x="92" y="150"/>
                  </a:lnTo>
                  <a:lnTo>
                    <a:pt x="95" y="153"/>
                  </a:lnTo>
                  <a:lnTo>
                    <a:pt x="97" y="157"/>
                  </a:lnTo>
                  <a:lnTo>
                    <a:pt x="98" y="159"/>
                  </a:lnTo>
                  <a:lnTo>
                    <a:pt x="100" y="160"/>
                  </a:lnTo>
                  <a:lnTo>
                    <a:pt x="100" y="162"/>
                  </a:lnTo>
                  <a:lnTo>
                    <a:pt x="100" y="163"/>
                  </a:lnTo>
                  <a:lnTo>
                    <a:pt x="98" y="164"/>
                  </a:lnTo>
                  <a:lnTo>
                    <a:pt x="95" y="166"/>
                  </a:lnTo>
                  <a:lnTo>
                    <a:pt x="93" y="167"/>
                  </a:lnTo>
                  <a:lnTo>
                    <a:pt x="92" y="170"/>
                  </a:lnTo>
                  <a:lnTo>
                    <a:pt x="90" y="171"/>
                  </a:lnTo>
                  <a:lnTo>
                    <a:pt x="92" y="175"/>
                  </a:lnTo>
                  <a:lnTo>
                    <a:pt x="94" y="181"/>
                  </a:lnTo>
                  <a:lnTo>
                    <a:pt x="96" y="186"/>
                  </a:lnTo>
                  <a:lnTo>
                    <a:pt x="97" y="188"/>
                  </a:lnTo>
                  <a:lnTo>
                    <a:pt x="98" y="189"/>
                  </a:lnTo>
                  <a:lnTo>
                    <a:pt x="101" y="189"/>
                  </a:lnTo>
                  <a:lnTo>
                    <a:pt x="104" y="188"/>
                  </a:lnTo>
                  <a:lnTo>
                    <a:pt x="111" y="188"/>
                  </a:lnTo>
                  <a:lnTo>
                    <a:pt x="117" y="188"/>
                  </a:lnTo>
                  <a:lnTo>
                    <a:pt x="122" y="184"/>
                  </a:lnTo>
                  <a:lnTo>
                    <a:pt x="125" y="183"/>
                  </a:lnTo>
                  <a:lnTo>
                    <a:pt x="127" y="180"/>
                  </a:lnTo>
                  <a:lnTo>
                    <a:pt x="128" y="178"/>
                  </a:lnTo>
                  <a:lnTo>
                    <a:pt x="127" y="174"/>
                  </a:lnTo>
                  <a:lnTo>
                    <a:pt x="129" y="168"/>
                  </a:lnTo>
                  <a:lnTo>
                    <a:pt x="132" y="162"/>
                  </a:lnTo>
                  <a:lnTo>
                    <a:pt x="134" y="155"/>
                  </a:lnTo>
                  <a:lnTo>
                    <a:pt x="136" y="148"/>
                  </a:lnTo>
                  <a:lnTo>
                    <a:pt x="138" y="142"/>
                  </a:lnTo>
                  <a:lnTo>
                    <a:pt x="142" y="137"/>
                  </a:lnTo>
                  <a:lnTo>
                    <a:pt x="143" y="135"/>
                  </a:lnTo>
                  <a:lnTo>
                    <a:pt x="145" y="135"/>
                  </a:lnTo>
                  <a:lnTo>
                    <a:pt x="147" y="137"/>
                  </a:lnTo>
                  <a:lnTo>
                    <a:pt x="149" y="139"/>
                  </a:lnTo>
                  <a:lnTo>
                    <a:pt x="144" y="145"/>
                  </a:lnTo>
                  <a:lnTo>
                    <a:pt x="141" y="153"/>
                  </a:lnTo>
                  <a:lnTo>
                    <a:pt x="138" y="157"/>
                  </a:lnTo>
                  <a:lnTo>
                    <a:pt x="137" y="162"/>
                  </a:lnTo>
                  <a:lnTo>
                    <a:pt x="138" y="165"/>
                  </a:lnTo>
                  <a:lnTo>
                    <a:pt x="140" y="167"/>
                  </a:lnTo>
                  <a:lnTo>
                    <a:pt x="142" y="168"/>
                  </a:lnTo>
                  <a:lnTo>
                    <a:pt x="143" y="168"/>
                  </a:lnTo>
                  <a:lnTo>
                    <a:pt x="150" y="171"/>
                  </a:lnTo>
                  <a:lnTo>
                    <a:pt x="157" y="174"/>
                  </a:lnTo>
                  <a:lnTo>
                    <a:pt x="160" y="175"/>
                  </a:lnTo>
                  <a:lnTo>
                    <a:pt x="162" y="176"/>
                  </a:lnTo>
                  <a:lnTo>
                    <a:pt x="165" y="179"/>
                  </a:lnTo>
                  <a:lnTo>
                    <a:pt x="165" y="180"/>
                  </a:lnTo>
                  <a:lnTo>
                    <a:pt x="166" y="181"/>
                  </a:lnTo>
                  <a:lnTo>
                    <a:pt x="167" y="182"/>
                  </a:lnTo>
                  <a:lnTo>
                    <a:pt x="169" y="182"/>
                  </a:lnTo>
                  <a:lnTo>
                    <a:pt x="173" y="181"/>
                  </a:lnTo>
                  <a:lnTo>
                    <a:pt x="179" y="183"/>
                  </a:lnTo>
                  <a:lnTo>
                    <a:pt x="186" y="183"/>
                  </a:lnTo>
                  <a:lnTo>
                    <a:pt x="189" y="183"/>
                  </a:lnTo>
                  <a:lnTo>
                    <a:pt x="190" y="183"/>
                  </a:lnTo>
                  <a:lnTo>
                    <a:pt x="190" y="183"/>
                  </a:lnTo>
                  <a:lnTo>
                    <a:pt x="190" y="184"/>
                  </a:lnTo>
                  <a:lnTo>
                    <a:pt x="190" y="188"/>
                  </a:lnTo>
                  <a:lnTo>
                    <a:pt x="190" y="194"/>
                  </a:lnTo>
                  <a:lnTo>
                    <a:pt x="193" y="195"/>
                  </a:lnTo>
                  <a:lnTo>
                    <a:pt x="192" y="196"/>
                  </a:lnTo>
                  <a:lnTo>
                    <a:pt x="193" y="196"/>
                  </a:lnTo>
                  <a:lnTo>
                    <a:pt x="199" y="198"/>
                  </a:lnTo>
                  <a:lnTo>
                    <a:pt x="204" y="200"/>
                  </a:lnTo>
                  <a:lnTo>
                    <a:pt x="209" y="204"/>
                  </a:lnTo>
                  <a:lnTo>
                    <a:pt x="214" y="205"/>
                  </a:lnTo>
                  <a:lnTo>
                    <a:pt x="219" y="206"/>
                  </a:lnTo>
                  <a:lnTo>
                    <a:pt x="233" y="208"/>
                  </a:lnTo>
                  <a:lnTo>
                    <a:pt x="246" y="210"/>
                  </a:lnTo>
                  <a:lnTo>
                    <a:pt x="254" y="211"/>
                  </a:lnTo>
                  <a:lnTo>
                    <a:pt x="260" y="213"/>
                  </a:lnTo>
                  <a:lnTo>
                    <a:pt x="267" y="215"/>
                  </a:lnTo>
                  <a:lnTo>
                    <a:pt x="274" y="219"/>
                  </a:lnTo>
                  <a:lnTo>
                    <a:pt x="287" y="225"/>
                  </a:lnTo>
                  <a:lnTo>
                    <a:pt x="300" y="230"/>
                  </a:lnTo>
                  <a:lnTo>
                    <a:pt x="309" y="232"/>
                  </a:lnTo>
                  <a:lnTo>
                    <a:pt x="317" y="235"/>
                  </a:lnTo>
                  <a:lnTo>
                    <a:pt x="325" y="237"/>
                  </a:lnTo>
                  <a:lnTo>
                    <a:pt x="332" y="241"/>
                  </a:lnTo>
                  <a:lnTo>
                    <a:pt x="344" y="251"/>
                  </a:lnTo>
                  <a:lnTo>
                    <a:pt x="356" y="259"/>
                  </a:lnTo>
                  <a:lnTo>
                    <a:pt x="360" y="261"/>
                  </a:lnTo>
                  <a:lnTo>
                    <a:pt x="362" y="262"/>
                  </a:lnTo>
                  <a:lnTo>
                    <a:pt x="362" y="264"/>
                  </a:lnTo>
                  <a:lnTo>
                    <a:pt x="362" y="265"/>
                  </a:lnTo>
                  <a:lnTo>
                    <a:pt x="361" y="269"/>
                  </a:lnTo>
                  <a:lnTo>
                    <a:pt x="361" y="270"/>
                  </a:lnTo>
                  <a:lnTo>
                    <a:pt x="363" y="271"/>
                  </a:lnTo>
                  <a:lnTo>
                    <a:pt x="366" y="272"/>
                  </a:lnTo>
                  <a:lnTo>
                    <a:pt x="369" y="273"/>
                  </a:lnTo>
                  <a:lnTo>
                    <a:pt x="370" y="274"/>
                  </a:lnTo>
                  <a:lnTo>
                    <a:pt x="374" y="285"/>
                  </a:lnTo>
                  <a:lnTo>
                    <a:pt x="379" y="297"/>
                  </a:lnTo>
                  <a:lnTo>
                    <a:pt x="382" y="302"/>
                  </a:lnTo>
                  <a:lnTo>
                    <a:pt x="387" y="308"/>
                  </a:lnTo>
                  <a:lnTo>
                    <a:pt x="391" y="313"/>
                  </a:lnTo>
                  <a:lnTo>
                    <a:pt x="394" y="319"/>
                  </a:lnTo>
                  <a:lnTo>
                    <a:pt x="391" y="320"/>
                  </a:lnTo>
                  <a:lnTo>
                    <a:pt x="390" y="321"/>
                  </a:lnTo>
                  <a:lnTo>
                    <a:pt x="390" y="322"/>
                  </a:lnTo>
                  <a:lnTo>
                    <a:pt x="391" y="324"/>
                  </a:lnTo>
                  <a:lnTo>
                    <a:pt x="394" y="325"/>
                  </a:lnTo>
                  <a:lnTo>
                    <a:pt x="397" y="325"/>
                  </a:lnTo>
                  <a:lnTo>
                    <a:pt x="402" y="327"/>
                  </a:lnTo>
                  <a:lnTo>
                    <a:pt x="407" y="329"/>
                  </a:lnTo>
                  <a:lnTo>
                    <a:pt x="411" y="330"/>
                  </a:lnTo>
                  <a:lnTo>
                    <a:pt x="412" y="332"/>
                  </a:lnTo>
                  <a:lnTo>
                    <a:pt x="412" y="332"/>
                  </a:lnTo>
                  <a:lnTo>
                    <a:pt x="411" y="333"/>
                  </a:lnTo>
                  <a:lnTo>
                    <a:pt x="401" y="332"/>
                  </a:lnTo>
                  <a:lnTo>
                    <a:pt x="390" y="332"/>
                  </a:lnTo>
                  <a:lnTo>
                    <a:pt x="389" y="334"/>
                  </a:lnTo>
                  <a:lnTo>
                    <a:pt x="388" y="335"/>
                  </a:lnTo>
                  <a:lnTo>
                    <a:pt x="394" y="341"/>
                  </a:lnTo>
                  <a:lnTo>
                    <a:pt x="402" y="344"/>
                  </a:lnTo>
                  <a:lnTo>
                    <a:pt x="410" y="347"/>
                  </a:lnTo>
                  <a:lnTo>
                    <a:pt x="413" y="351"/>
                  </a:lnTo>
                  <a:lnTo>
                    <a:pt x="411" y="350"/>
                  </a:lnTo>
                  <a:lnTo>
                    <a:pt x="409" y="350"/>
                  </a:lnTo>
                  <a:lnTo>
                    <a:pt x="403" y="349"/>
                  </a:lnTo>
                  <a:lnTo>
                    <a:pt x="396" y="346"/>
                  </a:lnTo>
                  <a:lnTo>
                    <a:pt x="393" y="346"/>
                  </a:lnTo>
                  <a:lnTo>
                    <a:pt x="393" y="347"/>
                  </a:lnTo>
                  <a:lnTo>
                    <a:pt x="394" y="350"/>
                  </a:lnTo>
                  <a:lnTo>
                    <a:pt x="398" y="352"/>
                  </a:lnTo>
                  <a:lnTo>
                    <a:pt x="405" y="359"/>
                  </a:lnTo>
                  <a:lnTo>
                    <a:pt x="413" y="365"/>
                  </a:lnTo>
                  <a:lnTo>
                    <a:pt x="417" y="366"/>
                  </a:lnTo>
                  <a:lnTo>
                    <a:pt x="418" y="368"/>
                  </a:lnTo>
                  <a:lnTo>
                    <a:pt x="418" y="370"/>
                  </a:lnTo>
                  <a:lnTo>
                    <a:pt x="418" y="373"/>
                  </a:lnTo>
                  <a:lnTo>
                    <a:pt x="414" y="378"/>
                  </a:lnTo>
                  <a:lnTo>
                    <a:pt x="411" y="383"/>
                  </a:lnTo>
                  <a:lnTo>
                    <a:pt x="409" y="389"/>
                  </a:lnTo>
                  <a:lnTo>
                    <a:pt x="406" y="394"/>
                  </a:lnTo>
                  <a:lnTo>
                    <a:pt x="405" y="398"/>
                  </a:lnTo>
                  <a:lnTo>
                    <a:pt x="404" y="402"/>
                  </a:lnTo>
                  <a:lnTo>
                    <a:pt x="404" y="403"/>
                  </a:lnTo>
                  <a:lnTo>
                    <a:pt x="405" y="404"/>
                  </a:lnTo>
                  <a:lnTo>
                    <a:pt x="406" y="404"/>
                  </a:lnTo>
                  <a:lnTo>
                    <a:pt x="410" y="403"/>
                  </a:lnTo>
                  <a:lnTo>
                    <a:pt x="412" y="399"/>
                  </a:lnTo>
                  <a:lnTo>
                    <a:pt x="415" y="395"/>
                  </a:lnTo>
                  <a:lnTo>
                    <a:pt x="418" y="394"/>
                  </a:lnTo>
                  <a:lnTo>
                    <a:pt x="420" y="395"/>
                  </a:lnTo>
                  <a:lnTo>
                    <a:pt x="422" y="395"/>
                  </a:lnTo>
                  <a:lnTo>
                    <a:pt x="426" y="398"/>
                  </a:lnTo>
                  <a:lnTo>
                    <a:pt x="429" y="399"/>
                  </a:lnTo>
                  <a:lnTo>
                    <a:pt x="432" y="400"/>
                  </a:lnTo>
                  <a:lnTo>
                    <a:pt x="437" y="400"/>
                  </a:lnTo>
                  <a:lnTo>
                    <a:pt x="440" y="399"/>
                  </a:lnTo>
                  <a:lnTo>
                    <a:pt x="447" y="396"/>
                  </a:lnTo>
                  <a:lnTo>
                    <a:pt x="455" y="394"/>
                  </a:lnTo>
                  <a:lnTo>
                    <a:pt x="459" y="394"/>
                  </a:lnTo>
                  <a:lnTo>
                    <a:pt x="461" y="394"/>
                  </a:lnTo>
                  <a:lnTo>
                    <a:pt x="461" y="396"/>
                  </a:lnTo>
                  <a:lnTo>
                    <a:pt x="461" y="400"/>
                  </a:lnTo>
                  <a:lnTo>
                    <a:pt x="462" y="403"/>
                  </a:lnTo>
                  <a:lnTo>
                    <a:pt x="467" y="407"/>
                  </a:lnTo>
                  <a:lnTo>
                    <a:pt x="471" y="410"/>
                  </a:lnTo>
                  <a:lnTo>
                    <a:pt x="475" y="411"/>
                  </a:lnTo>
                  <a:lnTo>
                    <a:pt x="483" y="417"/>
                  </a:lnTo>
                  <a:lnTo>
                    <a:pt x="488" y="423"/>
                  </a:lnTo>
                  <a:lnTo>
                    <a:pt x="493" y="430"/>
                  </a:lnTo>
                  <a:lnTo>
                    <a:pt x="499" y="436"/>
                  </a:lnTo>
                  <a:lnTo>
                    <a:pt x="504" y="443"/>
                  </a:lnTo>
                  <a:lnTo>
                    <a:pt x="512" y="449"/>
                  </a:lnTo>
                  <a:lnTo>
                    <a:pt x="512" y="448"/>
                  </a:lnTo>
                  <a:lnTo>
                    <a:pt x="511" y="447"/>
                  </a:lnTo>
                  <a:lnTo>
                    <a:pt x="511" y="423"/>
                  </a:lnTo>
                  <a:lnTo>
                    <a:pt x="511" y="398"/>
                  </a:lnTo>
                  <a:lnTo>
                    <a:pt x="512" y="374"/>
                  </a:lnTo>
                  <a:lnTo>
                    <a:pt x="512" y="350"/>
                  </a:lnTo>
                  <a:lnTo>
                    <a:pt x="512" y="341"/>
                  </a:lnTo>
                  <a:lnTo>
                    <a:pt x="512" y="333"/>
                  </a:lnTo>
                  <a:lnTo>
                    <a:pt x="509" y="329"/>
                  </a:lnTo>
                  <a:lnTo>
                    <a:pt x="505" y="326"/>
                  </a:lnTo>
                  <a:lnTo>
                    <a:pt x="504" y="322"/>
                  </a:lnTo>
                  <a:lnTo>
                    <a:pt x="504" y="318"/>
                  </a:lnTo>
                  <a:lnTo>
                    <a:pt x="508" y="310"/>
                  </a:lnTo>
                  <a:lnTo>
                    <a:pt x="512" y="303"/>
                  </a:lnTo>
                  <a:lnTo>
                    <a:pt x="512" y="301"/>
                  </a:lnTo>
                  <a:lnTo>
                    <a:pt x="512" y="298"/>
                  </a:lnTo>
                  <a:lnTo>
                    <a:pt x="512" y="293"/>
                  </a:lnTo>
                  <a:lnTo>
                    <a:pt x="512" y="288"/>
                  </a:lnTo>
                  <a:lnTo>
                    <a:pt x="512" y="278"/>
                  </a:lnTo>
                  <a:lnTo>
                    <a:pt x="512" y="267"/>
                  </a:lnTo>
                  <a:lnTo>
                    <a:pt x="512" y="256"/>
                  </a:lnTo>
                  <a:lnTo>
                    <a:pt x="512" y="245"/>
                  </a:lnTo>
                  <a:lnTo>
                    <a:pt x="512" y="212"/>
                  </a:lnTo>
                  <a:lnTo>
                    <a:pt x="512" y="179"/>
                  </a:lnTo>
                  <a:lnTo>
                    <a:pt x="512" y="146"/>
                  </a:lnTo>
                  <a:lnTo>
                    <a:pt x="512" y="113"/>
                  </a:lnTo>
                  <a:lnTo>
                    <a:pt x="512" y="113"/>
                  </a:lnTo>
                  <a:lnTo>
                    <a:pt x="512" y="113"/>
                  </a:lnTo>
                  <a:close/>
                </a:path>
              </a:pathLst>
            </a:custGeom>
            <a:solidFill>
              <a:srgbClr val="995438"/>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1" name="Freeform 768"/>
            <p:cNvSpPr>
              <a:spLocks/>
            </p:cNvSpPr>
            <p:nvPr/>
          </p:nvSpPr>
          <p:spPr bwMode="gray">
            <a:xfrm>
              <a:off x="7202488" y="4502151"/>
              <a:ext cx="160338" cy="131763"/>
            </a:xfrm>
            <a:custGeom>
              <a:avLst/>
              <a:gdLst/>
              <a:ahLst/>
              <a:cxnLst>
                <a:cxn ang="0">
                  <a:pos x="21" y="338"/>
                </a:cxn>
                <a:cxn ang="0">
                  <a:pos x="63" y="338"/>
                </a:cxn>
                <a:cxn ang="0">
                  <a:pos x="89" y="344"/>
                </a:cxn>
                <a:cxn ang="0">
                  <a:pos x="118" y="331"/>
                </a:cxn>
                <a:cxn ang="0">
                  <a:pos x="134" y="326"/>
                </a:cxn>
                <a:cxn ang="0">
                  <a:pos x="123" y="305"/>
                </a:cxn>
                <a:cxn ang="0">
                  <a:pos x="89" y="295"/>
                </a:cxn>
                <a:cxn ang="0">
                  <a:pos x="80" y="291"/>
                </a:cxn>
                <a:cxn ang="0">
                  <a:pos x="101" y="291"/>
                </a:cxn>
                <a:cxn ang="0">
                  <a:pos x="133" y="289"/>
                </a:cxn>
                <a:cxn ang="0">
                  <a:pos x="136" y="278"/>
                </a:cxn>
                <a:cxn ang="0">
                  <a:pos x="151" y="278"/>
                </a:cxn>
                <a:cxn ang="0">
                  <a:pos x="156" y="271"/>
                </a:cxn>
                <a:cxn ang="0">
                  <a:pos x="151" y="254"/>
                </a:cxn>
                <a:cxn ang="0">
                  <a:pos x="168" y="266"/>
                </a:cxn>
                <a:cxn ang="0">
                  <a:pos x="179" y="263"/>
                </a:cxn>
                <a:cxn ang="0">
                  <a:pos x="184" y="261"/>
                </a:cxn>
                <a:cxn ang="0">
                  <a:pos x="198" y="258"/>
                </a:cxn>
                <a:cxn ang="0">
                  <a:pos x="237" y="273"/>
                </a:cxn>
                <a:cxn ang="0">
                  <a:pos x="264" y="279"/>
                </a:cxn>
                <a:cxn ang="0">
                  <a:pos x="285" y="309"/>
                </a:cxn>
                <a:cxn ang="0">
                  <a:pos x="298" y="328"/>
                </a:cxn>
                <a:cxn ang="0">
                  <a:pos x="312" y="344"/>
                </a:cxn>
                <a:cxn ang="0">
                  <a:pos x="337" y="369"/>
                </a:cxn>
                <a:cxn ang="0">
                  <a:pos x="353" y="384"/>
                </a:cxn>
                <a:cxn ang="0">
                  <a:pos x="379" y="386"/>
                </a:cxn>
                <a:cxn ang="0">
                  <a:pos x="391" y="388"/>
                </a:cxn>
                <a:cxn ang="0">
                  <a:pos x="449" y="399"/>
                </a:cxn>
                <a:cxn ang="0">
                  <a:pos x="457" y="405"/>
                </a:cxn>
                <a:cxn ang="0">
                  <a:pos x="473" y="413"/>
                </a:cxn>
                <a:cxn ang="0">
                  <a:pos x="501" y="408"/>
                </a:cxn>
                <a:cxn ang="0">
                  <a:pos x="488" y="401"/>
                </a:cxn>
                <a:cxn ang="0">
                  <a:pos x="506" y="391"/>
                </a:cxn>
                <a:cxn ang="0">
                  <a:pos x="485" y="387"/>
                </a:cxn>
                <a:cxn ang="0">
                  <a:pos x="455" y="376"/>
                </a:cxn>
                <a:cxn ang="0">
                  <a:pos x="461" y="367"/>
                </a:cxn>
                <a:cxn ang="0">
                  <a:pos x="457" y="358"/>
                </a:cxn>
                <a:cxn ang="0">
                  <a:pos x="429" y="338"/>
                </a:cxn>
                <a:cxn ang="0">
                  <a:pos x="395" y="330"/>
                </a:cxn>
                <a:cxn ang="0">
                  <a:pos x="387" y="315"/>
                </a:cxn>
                <a:cxn ang="0">
                  <a:pos x="372" y="282"/>
                </a:cxn>
                <a:cxn ang="0">
                  <a:pos x="330" y="253"/>
                </a:cxn>
                <a:cxn ang="0">
                  <a:pos x="322" y="245"/>
                </a:cxn>
                <a:cxn ang="0">
                  <a:pos x="324" y="211"/>
                </a:cxn>
                <a:cxn ang="0">
                  <a:pos x="355" y="209"/>
                </a:cxn>
                <a:cxn ang="0">
                  <a:pos x="357" y="193"/>
                </a:cxn>
                <a:cxn ang="0">
                  <a:pos x="339" y="173"/>
                </a:cxn>
                <a:cxn ang="0">
                  <a:pos x="323" y="171"/>
                </a:cxn>
                <a:cxn ang="0">
                  <a:pos x="297" y="159"/>
                </a:cxn>
                <a:cxn ang="0">
                  <a:pos x="248" y="142"/>
                </a:cxn>
                <a:cxn ang="0">
                  <a:pos x="253" y="120"/>
                </a:cxn>
                <a:cxn ang="0">
                  <a:pos x="233" y="97"/>
                </a:cxn>
                <a:cxn ang="0">
                  <a:pos x="194" y="73"/>
                </a:cxn>
                <a:cxn ang="0">
                  <a:pos x="179" y="62"/>
                </a:cxn>
                <a:cxn ang="0">
                  <a:pos x="145" y="51"/>
                </a:cxn>
                <a:cxn ang="0">
                  <a:pos x="101" y="36"/>
                </a:cxn>
                <a:cxn ang="0">
                  <a:pos x="35" y="9"/>
                </a:cxn>
                <a:cxn ang="0">
                  <a:pos x="8" y="33"/>
                </a:cxn>
                <a:cxn ang="0">
                  <a:pos x="8" y="154"/>
                </a:cxn>
                <a:cxn ang="0">
                  <a:pos x="8" y="188"/>
                </a:cxn>
                <a:cxn ang="0">
                  <a:pos x="1" y="213"/>
                </a:cxn>
                <a:cxn ang="0">
                  <a:pos x="8" y="261"/>
                </a:cxn>
                <a:cxn ang="0">
                  <a:pos x="8" y="336"/>
                </a:cxn>
              </a:cxnLst>
              <a:rect l="0" t="0" r="r" b="b"/>
              <a:pathLst>
                <a:path w="506" h="415">
                  <a:moveTo>
                    <a:pt x="8" y="336"/>
                  </a:moveTo>
                  <a:lnTo>
                    <a:pt x="12" y="338"/>
                  </a:lnTo>
                  <a:lnTo>
                    <a:pt x="15" y="338"/>
                  </a:lnTo>
                  <a:lnTo>
                    <a:pt x="17" y="338"/>
                  </a:lnTo>
                  <a:lnTo>
                    <a:pt x="21" y="338"/>
                  </a:lnTo>
                  <a:lnTo>
                    <a:pt x="27" y="337"/>
                  </a:lnTo>
                  <a:lnTo>
                    <a:pt x="35" y="337"/>
                  </a:lnTo>
                  <a:lnTo>
                    <a:pt x="46" y="338"/>
                  </a:lnTo>
                  <a:lnTo>
                    <a:pt x="57" y="338"/>
                  </a:lnTo>
                  <a:lnTo>
                    <a:pt x="63" y="338"/>
                  </a:lnTo>
                  <a:lnTo>
                    <a:pt x="69" y="338"/>
                  </a:lnTo>
                  <a:lnTo>
                    <a:pt x="76" y="339"/>
                  </a:lnTo>
                  <a:lnTo>
                    <a:pt x="81" y="342"/>
                  </a:lnTo>
                  <a:lnTo>
                    <a:pt x="86" y="343"/>
                  </a:lnTo>
                  <a:lnTo>
                    <a:pt x="89" y="344"/>
                  </a:lnTo>
                  <a:lnTo>
                    <a:pt x="93" y="344"/>
                  </a:lnTo>
                  <a:lnTo>
                    <a:pt x="96" y="343"/>
                  </a:lnTo>
                  <a:lnTo>
                    <a:pt x="102" y="340"/>
                  </a:lnTo>
                  <a:lnTo>
                    <a:pt x="109" y="336"/>
                  </a:lnTo>
                  <a:lnTo>
                    <a:pt x="118" y="331"/>
                  </a:lnTo>
                  <a:lnTo>
                    <a:pt x="128" y="329"/>
                  </a:lnTo>
                  <a:lnTo>
                    <a:pt x="131" y="329"/>
                  </a:lnTo>
                  <a:lnTo>
                    <a:pt x="133" y="328"/>
                  </a:lnTo>
                  <a:lnTo>
                    <a:pt x="134" y="327"/>
                  </a:lnTo>
                  <a:lnTo>
                    <a:pt x="134" y="326"/>
                  </a:lnTo>
                  <a:lnTo>
                    <a:pt x="131" y="322"/>
                  </a:lnTo>
                  <a:lnTo>
                    <a:pt x="129" y="318"/>
                  </a:lnTo>
                  <a:lnTo>
                    <a:pt x="127" y="312"/>
                  </a:lnTo>
                  <a:lnTo>
                    <a:pt x="126" y="309"/>
                  </a:lnTo>
                  <a:lnTo>
                    <a:pt x="123" y="305"/>
                  </a:lnTo>
                  <a:lnTo>
                    <a:pt x="120" y="303"/>
                  </a:lnTo>
                  <a:lnTo>
                    <a:pt x="113" y="299"/>
                  </a:lnTo>
                  <a:lnTo>
                    <a:pt x="104" y="297"/>
                  </a:lnTo>
                  <a:lnTo>
                    <a:pt x="96" y="295"/>
                  </a:lnTo>
                  <a:lnTo>
                    <a:pt x="89" y="295"/>
                  </a:lnTo>
                  <a:lnTo>
                    <a:pt x="85" y="295"/>
                  </a:lnTo>
                  <a:lnTo>
                    <a:pt x="81" y="295"/>
                  </a:lnTo>
                  <a:lnTo>
                    <a:pt x="79" y="294"/>
                  </a:lnTo>
                  <a:lnTo>
                    <a:pt x="77" y="289"/>
                  </a:lnTo>
                  <a:lnTo>
                    <a:pt x="80" y="291"/>
                  </a:lnTo>
                  <a:lnTo>
                    <a:pt x="82" y="291"/>
                  </a:lnTo>
                  <a:lnTo>
                    <a:pt x="85" y="291"/>
                  </a:lnTo>
                  <a:lnTo>
                    <a:pt x="89" y="290"/>
                  </a:lnTo>
                  <a:lnTo>
                    <a:pt x="95" y="290"/>
                  </a:lnTo>
                  <a:lnTo>
                    <a:pt x="101" y="291"/>
                  </a:lnTo>
                  <a:lnTo>
                    <a:pt x="109" y="293"/>
                  </a:lnTo>
                  <a:lnTo>
                    <a:pt x="114" y="293"/>
                  </a:lnTo>
                  <a:lnTo>
                    <a:pt x="119" y="290"/>
                  </a:lnTo>
                  <a:lnTo>
                    <a:pt x="126" y="289"/>
                  </a:lnTo>
                  <a:lnTo>
                    <a:pt x="133" y="289"/>
                  </a:lnTo>
                  <a:lnTo>
                    <a:pt x="138" y="288"/>
                  </a:lnTo>
                  <a:lnTo>
                    <a:pt x="139" y="286"/>
                  </a:lnTo>
                  <a:lnTo>
                    <a:pt x="139" y="285"/>
                  </a:lnTo>
                  <a:lnTo>
                    <a:pt x="138" y="281"/>
                  </a:lnTo>
                  <a:lnTo>
                    <a:pt x="136" y="278"/>
                  </a:lnTo>
                  <a:lnTo>
                    <a:pt x="135" y="276"/>
                  </a:lnTo>
                  <a:lnTo>
                    <a:pt x="134" y="274"/>
                  </a:lnTo>
                  <a:lnTo>
                    <a:pt x="139" y="274"/>
                  </a:lnTo>
                  <a:lnTo>
                    <a:pt x="146" y="277"/>
                  </a:lnTo>
                  <a:lnTo>
                    <a:pt x="151" y="278"/>
                  </a:lnTo>
                  <a:lnTo>
                    <a:pt x="156" y="278"/>
                  </a:lnTo>
                  <a:lnTo>
                    <a:pt x="158" y="277"/>
                  </a:lnTo>
                  <a:lnTo>
                    <a:pt x="159" y="276"/>
                  </a:lnTo>
                  <a:lnTo>
                    <a:pt x="159" y="273"/>
                  </a:lnTo>
                  <a:lnTo>
                    <a:pt x="156" y="271"/>
                  </a:lnTo>
                  <a:lnTo>
                    <a:pt x="153" y="265"/>
                  </a:lnTo>
                  <a:lnTo>
                    <a:pt x="152" y="260"/>
                  </a:lnTo>
                  <a:lnTo>
                    <a:pt x="149" y="254"/>
                  </a:lnTo>
                  <a:lnTo>
                    <a:pt x="145" y="249"/>
                  </a:lnTo>
                  <a:lnTo>
                    <a:pt x="151" y="254"/>
                  </a:lnTo>
                  <a:lnTo>
                    <a:pt x="156" y="260"/>
                  </a:lnTo>
                  <a:lnTo>
                    <a:pt x="160" y="262"/>
                  </a:lnTo>
                  <a:lnTo>
                    <a:pt x="162" y="264"/>
                  </a:lnTo>
                  <a:lnTo>
                    <a:pt x="166" y="266"/>
                  </a:lnTo>
                  <a:lnTo>
                    <a:pt x="168" y="266"/>
                  </a:lnTo>
                  <a:lnTo>
                    <a:pt x="170" y="265"/>
                  </a:lnTo>
                  <a:lnTo>
                    <a:pt x="171" y="264"/>
                  </a:lnTo>
                  <a:lnTo>
                    <a:pt x="175" y="263"/>
                  </a:lnTo>
                  <a:lnTo>
                    <a:pt x="177" y="262"/>
                  </a:lnTo>
                  <a:lnTo>
                    <a:pt x="179" y="263"/>
                  </a:lnTo>
                  <a:lnTo>
                    <a:pt x="180" y="263"/>
                  </a:lnTo>
                  <a:lnTo>
                    <a:pt x="183" y="264"/>
                  </a:lnTo>
                  <a:lnTo>
                    <a:pt x="184" y="264"/>
                  </a:lnTo>
                  <a:lnTo>
                    <a:pt x="184" y="263"/>
                  </a:lnTo>
                  <a:lnTo>
                    <a:pt x="184" y="261"/>
                  </a:lnTo>
                  <a:lnTo>
                    <a:pt x="184" y="257"/>
                  </a:lnTo>
                  <a:lnTo>
                    <a:pt x="184" y="257"/>
                  </a:lnTo>
                  <a:lnTo>
                    <a:pt x="187" y="258"/>
                  </a:lnTo>
                  <a:lnTo>
                    <a:pt x="193" y="260"/>
                  </a:lnTo>
                  <a:lnTo>
                    <a:pt x="198" y="258"/>
                  </a:lnTo>
                  <a:lnTo>
                    <a:pt x="202" y="258"/>
                  </a:lnTo>
                  <a:lnTo>
                    <a:pt x="206" y="262"/>
                  </a:lnTo>
                  <a:lnTo>
                    <a:pt x="213" y="266"/>
                  </a:lnTo>
                  <a:lnTo>
                    <a:pt x="225" y="270"/>
                  </a:lnTo>
                  <a:lnTo>
                    <a:pt x="237" y="273"/>
                  </a:lnTo>
                  <a:lnTo>
                    <a:pt x="243" y="272"/>
                  </a:lnTo>
                  <a:lnTo>
                    <a:pt x="248" y="273"/>
                  </a:lnTo>
                  <a:lnTo>
                    <a:pt x="253" y="276"/>
                  </a:lnTo>
                  <a:lnTo>
                    <a:pt x="259" y="278"/>
                  </a:lnTo>
                  <a:lnTo>
                    <a:pt x="264" y="279"/>
                  </a:lnTo>
                  <a:lnTo>
                    <a:pt x="267" y="281"/>
                  </a:lnTo>
                  <a:lnTo>
                    <a:pt x="268" y="285"/>
                  </a:lnTo>
                  <a:lnTo>
                    <a:pt x="272" y="289"/>
                  </a:lnTo>
                  <a:lnTo>
                    <a:pt x="278" y="298"/>
                  </a:lnTo>
                  <a:lnTo>
                    <a:pt x="285" y="309"/>
                  </a:lnTo>
                  <a:lnTo>
                    <a:pt x="289" y="315"/>
                  </a:lnTo>
                  <a:lnTo>
                    <a:pt x="291" y="321"/>
                  </a:lnTo>
                  <a:lnTo>
                    <a:pt x="292" y="323"/>
                  </a:lnTo>
                  <a:lnTo>
                    <a:pt x="294" y="326"/>
                  </a:lnTo>
                  <a:lnTo>
                    <a:pt x="298" y="328"/>
                  </a:lnTo>
                  <a:lnTo>
                    <a:pt x="301" y="330"/>
                  </a:lnTo>
                  <a:lnTo>
                    <a:pt x="306" y="334"/>
                  </a:lnTo>
                  <a:lnTo>
                    <a:pt x="308" y="336"/>
                  </a:lnTo>
                  <a:lnTo>
                    <a:pt x="309" y="339"/>
                  </a:lnTo>
                  <a:lnTo>
                    <a:pt x="312" y="344"/>
                  </a:lnTo>
                  <a:lnTo>
                    <a:pt x="316" y="350"/>
                  </a:lnTo>
                  <a:lnTo>
                    <a:pt x="323" y="354"/>
                  </a:lnTo>
                  <a:lnTo>
                    <a:pt x="330" y="359"/>
                  </a:lnTo>
                  <a:lnTo>
                    <a:pt x="334" y="364"/>
                  </a:lnTo>
                  <a:lnTo>
                    <a:pt x="337" y="369"/>
                  </a:lnTo>
                  <a:lnTo>
                    <a:pt x="340" y="374"/>
                  </a:lnTo>
                  <a:lnTo>
                    <a:pt x="343" y="378"/>
                  </a:lnTo>
                  <a:lnTo>
                    <a:pt x="345" y="380"/>
                  </a:lnTo>
                  <a:lnTo>
                    <a:pt x="347" y="383"/>
                  </a:lnTo>
                  <a:lnTo>
                    <a:pt x="353" y="384"/>
                  </a:lnTo>
                  <a:lnTo>
                    <a:pt x="361" y="385"/>
                  </a:lnTo>
                  <a:lnTo>
                    <a:pt x="371" y="385"/>
                  </a:lnTo>
                  <a:lnTo>
                    <a:pt x="374" y="385"/>
                  </a:lnTo>
                  <a:lnTo>
                    <a:pt x="378" y="385"/>
                  </a:lnTo>
                  <a:lnTo>
                    <a:pt x="379" y="386"/>
                  </a:lnTo>
                  <a:lnTo>
                    <a:pt x="380" y="387"/>
                  </a:lnTo>
                  <a:lnTo>
                    <a:pt x="381" y="388"/>
                  </a:lnTo>
                  <a:lnTo>
                    <a:pt x="382" y="390"/>
                  </a:lnTo>
                  <a:lnTo>
                    <a:pt x="386" y="390"/>
                  </a:lnTo>
                  <a:lnTo>
                    <a:pt x="391" y="388"/>
                  </a:lnTo>
                  <a:lnTo>
                    <a:pt x="402" y="390"/>
                  </a:lnTo>
                  <a:lnTo>
                    <a:pt x="412" y="392"/>
                  </a:lnTo>
                  <a:lnTo>
                    <a:pt x="429" y="394"/>
                  </a:lnTo>
                  <a:lnTo>
                    <a:pt x="445" y="397"/>
                  </a:lnTo>
                  <a:lnTo>
                    <a:pt x="449" y="399"/>
                  </a:lnTo>
                  <a:lnTo>
                    <a:pt x="455" y="399"/>
                  </a:lnTo>
                  <a:lnTo>
                    <a:pt x="461" y="401"/>
                  </a:lnTo>
                  <a:lnTo>
                    <a:pt x="462" y="403"/>
                  </a:lnTo>
                  <a:lnTo>
                    <a:pt x="461" y="404"/>
                  </a:lnTo>
                  <a:lnTo>
                    <a:pt x="457" y="405"/>
                  </a:lnTo>
                  <a:lnTo>
                    <a:pt x="459" y="408"/>
                  </a:lnTo>
                  <a:lnTo>
                    <a:pt x="461" y="410"/>
                  </a:lnTo>
                  <a:lnTo>
                    <a:pt x="463" y="411"/>
                  </a:lnTo>
                  <a:lnTo>
                    <a:pt x="467" y="412"/>
                  </a:lnTo>
                  <a:lnTo>
                    <a:pt x="473" y="413"/>
                  </a:lnTo>
                  <a:lnTo>
                    <a:pt x="479" y="415"/>
                  </a:lnTo>
                  <a:lnTo>
                    <a:pt x="486" y="413"/>
                  </a:lnTo>
                  <a:lnTo>
                    <a:pt x="492" y="412"/>
                  </a:lnTo>
                  <a:lnTo>
                    <a:pt x="496" y="411"/>
                  </a:lnTo>
                  <a:lnTo>
                    <a:pt x="501" y="408"/>
                  </a:lnTo>
                  <a:lnTo>
                    <a:pt x="500" y="404"/>
                  </a:lnTo>
                  <a:lnTo>
                    <a:pt x="497" y="403"/>
                  </a:lnTo>
                  <a:lnTo>
                    <a:pt x="495" y="402"/>
                  </a:lnTo>
                  <a:lnTo>
                    <a:pt x="493" y="402"/>
                  </a:lnTo>
                  <a:lnTo>
                    <a:pt x="488" y="401"/>
                  </a:lnTo>
                  <a:lnTo>
                    <a:pt x="484" y="397"/>
                  </a:lnTo>
                  <a:lnTo>
                    <a:pt x="495" y="396"/>
                  </a:lnTo>
                  <a:lnTo>
                    <a:pt x="506" y="394"/>
                  </a:lnTo>
                  <a:lnTo>
                    <a:pt x="506" y="392"/>
                  </a:lnTo>
                  <a:lnTo>
                    <a:pt x="506" y="391"/>
                  </a:lnTo>
                  <a:lnTo>
                    <a:pt x="505" y="390"/>
                  </a:lnTo>
                  <a:lnTo>
                    <a:pt x="504" y="390"/>
                  </a:lnTo>
                  <a:lnTo>
                    <a:pt x="500" y="391"/>
                  </a:lnTo>
                  <a:lnTo>
                    <a:pt x="494" y="390"/>
                  </a:lnTo>
                  <a:lnTo>
                    <a:pt x="485" y="387"/>
                  </a:lnTo>
                  <a:lnTo>
                    <a:pt x="476" y="385"/>
                  </a:lnTo>
                  <a:lnTo>
                    <a:pt x="470" y="383"/>
                  </a:lnTo>
                  <a:lnTo>
                    <a:pt x="464" y="382"/>
                  </a:lnTo>
                  <a:lnTo>
                    <a:pt x="460" y="380"/>
                  </a:lnTo>
                  <a:lnTo>
                    <a:pt x="455" y="376"/>
                  </a:lnTo>
                  <a:lnTo>
                    <a:pt x="454" y="372"/>
                  </a:lnTo>
                  <a:lnTo>
                    <a:pt x="454" y="370"/>
                  </a:lnTo>
                  <a:lnTo>
                    <a:pt x="456" y="368"/>
                  </a:lnTo>
                  <a:lnTo>
                    <a:pt x="459" y="367"/>
                  </a:lnTo>
                  <a:lnTo>
                    <a:pt x="461" y="367"/>
                  </a:lnTo>
                  <a:lnTo>
                    <a:pt x="464" y="366"/>
                  </a:lnTo>
                  <a:lnTo>
                    <a:pt x="467" y="363"/>
                  </a:lnTo>
                  <a:lnTo>
                    <a:pt x="468" y="361"/>
                  </a:lnTo>
                  <a:lnTo>
                    <a:pt x="463" y="359"/>
                  </a:lnTo>
                  <a:lnTo>
                    <a:pt x="457" y="358"/>
                  </a:lnTo>
                  <a:lnTo>
                    <a:pt x="453" y="356"/>
                  </a:lnTo>
                  <a:lnTo>
                    <a:pt x="447" y="356"/>
                  </a:lnTo>
                  <a:lnTo>
                    <a:pt x="436" y="355"/>
                  </a:lnTo>
                  <a:lnTo>
                    <a:pt x="426" y="352"/>
                  </a:lnTo>
                  <a:lnTo>
                    <a:pt x="429" y="338"/>
                  </a:lnTo>
                  <a:lnTo>
                    <a:pt x="430" y="327"/>
                  </a:lnTo>
                  <a:lnTo>
                    <a:pt x="419" y="328"/>
                  </a:lnTo>
                  <a:lnTo>
                    <a:pt x="406" y="331"/>
                  </a:lnTo>
                  <a:lnTo>
                    <a:pt x="400" y="331"/>
                  </a:lnTo>
                  <a:lnTo>
                    <a:pt x="395" y="330"/>
                  </a:lnTo>
                  <a:lnTo>
                    <a:pt x="392" y="329"/>
                  </a:lnTo>
                  <a:lnTo>
                    <a:pt x="391" y="327"/>
                  </a:lnTo>
                  <a:lnTo>
                    <a:pt x="389" y="323"/>
                  </a:lnTo>
                  <a:lnTo>
                    <a:pt x="389" y="320"/>
                  </a:lnTo>
                  <a:lnTo>
                    <a:pt x="387" y="315"/>
                  </a:lnTo>
                  <a:lnTo>
                    <a:pt x="384" y="311"/>
                  </a:lnTo>
                  <a:lnTo>
                    <a:pt x="382" y="307"/>
                  </a:lnTo>
                  <a:lnTo>
                    <a:pt x="379" y="303"/>
                  </a:lnTo>
                  <a:lnTo>
                    <a:pt x="374" y="293"/>
                  </a:lnTo>
                  <a:lnTo>
                    <a:pt x="372" y="282"/>
                  </a:lnTo>
                  <a:lnTo>
                    <a:pt x="359" y="274"/>
                  </a:lnTo>
                  <a:lnTo>
                    <a:pt x="347" y="268"/>
                  </a:lnTo>
                  <a:lnTo>
                    <a:pt x="341" y="261"/>
                  </a:lnTo>
                  <a:lnTo>
                    <a:pt x="334" y="254"/>
                  </a:lnTo>
                  <a:lnTo>
                    <a:pt x="330" y="253"/>
                  </a:lnTo>
                  <a:lnTo>
                    <a:pt x="326" y="250"/>
                  </a:lnTo>
                  <a:lnTo>
                    <a:pt x="324" y="250"/>
                  </a:lnTo>
                  <a:lnTo>
                    <a:pt x="323" y="248"/>
                  </a:lnTo>
                  <a:lnTo>
                    <a:pt x="322" y="247"/>
                  </a:lnTo>
                  <a:lnTo>
                    <a:pt x="322" y="245"/>
                  </a:lnTo>
                  <a:lnTo>
                    <a:pt x="315" y="229"/>
                  </a:lnTo>
                  <a:lnTo>
                    <a:pt x="309" y="214"/>
                  </a:lnTo>
                  <a:lnTo>
                    <a:pt x="312" y="213"/>
                  </a:lnTo>
                  <a:lnTo>
                    <a:pt x="313" y="212"/>
                  </a:lnTo>
                  <a:lnTo>
                    <a:pt x="324" y="211"/>
                  </a:lnTo>
                  <a:lnTo>
                    <a:pt x="337" y="213"/>
                  </a:lnTo>
                  <a:lnTo>
                    <a:pt x="343" y="213"/>
                  </a:lnTo>
                  <a:lnTo>
                    <a:pt x="349" y="212"/>
                  </a:lnTo>
                  <a:lnTo>
                    <a:pt x="351" y="211"/>
                  </a:lnTo>
                  <a:lnTo>
                    <a:pt x="355" y="209"/>
                  </a:lnTo>
                  <a:lnTo>
                    <a:pt x="356" y="206"/>
                  </a:lnTo>
                  <a:lnTo>
                    <a:pt x="358" y="204"/>
                  </a:lnTo>
                  <a:lnTo>
                    <a:pt x="358" y="199"/>
                  </a:lnTo>
                  <a:lnTo>
                    <a:pt x="358" y="197"/>
                  </a:lnTo>
                  <a:lnTo>
                    <a:pt x="357" y="193"/>
                  </a:lnTo>
                  <a:lnTo>
                    <a:pt x="355" y="191"/>
                  </a:lnTo>
                  <a:lnTo>
                    <a:pt x="351" y="188"/>
                  </a:lnTo>
                  <a:lnTo>
                    <a:pt x="347" y="182"/>
                  </a:lnTo>
                  <a:lnTo>
                    <a:pt x="342" y="177"/>
                  </a:lnTo>
                  <a:lnTo>
                    <a:pt x="339" y="173"/>
                  </a:lnTo>
                  <a:lnTo>
                    <a:pt x="337" y="172"/>
                  </a:lnTo>
                  <a:lnTo>
                    <a:pt x="334" y="171"/>
                  </a:lnTo>
                  <a:lnTo>
                    <a:pt x="331" y="171"/>
                  </a:lnTo>
                  <a:lnTo>
                    <a:pt x="327" y="171"/>
                  </a:lnTo>
                  <a:lnTo>
                    <a:pt x="323" y="171"/>
                  </a:lnTo>
                  <a:lnTo>
                    <a:pt x="320" y="171"/>
                  </a:lnTo>
                  <a:lnTo>
                    <a:pt x="315" y="169"/>
                  </a:lnTo>
                  <a:lnTo>
                    <a:pt x="310" y="168"/>
                  </a:lnTo>
                  <a:lnTo>
                    <a:pt x="304" y="165"/>
                  </a:lnTo>
                  <a:lnTo>
                    <a:pt x="297" y="159"/>
                  </a:lnTo>
                  <a:lnTo>
                    <a:pt x="285" y="154"/>
                  </a:lnTo>
                  <a:lnTo>
                    <a:pt x="274" y="150"/>
                  </a:lnTo>
                  <a:lnTo>
                    <a:pt x="261" y="148"/>
                  </a:lnTo>
                  <a:lnTo>
                    <a:pt x="249" y="147"/>
                  </a:lnTo>
                  <a:lnTo>
                    <a:pt x="248" y="142"/>
                  </a:lnTo>
                  <a:lnTo>
                    <a:pt x="249" y="139"/>
                  </a:lnTo>
                  <a:lnTo>
                    <a:pt x="250" y="134"/>
                  </a:lnTo>
                  <a:lnTo>
                    <a:pt x="252" y="130"/>
                  </a:lnTo>
                  <a:lnTo>
                    <a:pt x="253" y="126"/>
                  </a:lnTo>
                  <a:lnTo>
                    <a:pt x="253" y="120"/>
                  </a:lnTo>
                  <a:lnTo>
                    <a:pt x="252" y="116"/>
                  </a:lnTo>
                  <a:lnTo>
                    <a:pt x="248" y="111"/>
                  </a:lnTo>
                  <a:lnTo>
                    <a:pt x="241" y="106"/>
                  </a:lnTo>
                  <a:lnTo>
                    <a:pt x="236" y="99"/>
                  </a:lnTo>
                  <a:lnTo>
                    <a:pt x="233" y="97"/>
                  </a:lnTo>
                  <a:lnTo>
                    <a:pt x="231" y="94"/>
                  </a:lnTo>
                  <a:lnTo>
                    <a:pt x="227" y="92"/>
                  </a:lnTo>
                  <a:lnTo>
                    <a:pt x="223" y="91"/>
                  </a:lnTo>
                  <a:lnTo>
                    <a:pt x="208" y="82"/>
                  </a:lnTo>
                  <a:lnTo>
                    <a:pt x="194" y="73"/>
                  </a:lnTo>
                  <a:lnTo>
                    <a:pt x="188" y="70"/>
                  </a:lnTo>
                  <a:lnTo>
                    <a:pt x="187" y="68"/>
                  </a:lnTo>
                  <a:lnTo>
                    <a:pt x="187" y="67"/>
                  </a:lnTo>
                  <a:lnTo>
                    <a:pt x="185" y="63"/>
                  </a:lnTo>
                  <a:lnTo>
                    <a:pt x="179" y="62"/>
                  </a:lnTo>
                  <a:lnTo>
                    <a:pt x="174" y="62"/>
                  </a:lnTo>
                  <a:lnTo>
                    <a:pt x="166" y="61"/>
                  </a:lnTo>
                  <a:lnTo>
                    <a:pt x="159" y="59"/>
                  </a:lnTo>
                  <a:lnTo>
                    <a:pt x="152" y="55"/>
                  </a:lnTo>
                  <a:lnTo>
                    <a:pt x="145" y="51"/>
                  </a:lnTo>
                  <a:lnTo>
                    <a:pt x="139" y="46"/>
                  </a:lnTo>
                  <a:lnTo>
                    <a:pt x="133" y="43"/>
                  </a:lnTo>
                  <a:lnTo>
                    <a:pt x="125" y="40"/>
                  </a:lnTo>
                  <a:lnTo>
                    <a:pt x="114" y="38"/>
                  </a:lnTo>
                  <a:lnTo>
                    <a:pt x="101" y="36"/>
                  </a:lnTo>
                  <a:lnTo>
                    <a:pt x="87" y="32"/>
                  </a:lnTo>
                  <a:lnTo>
                    <a:pt x="74" y="27"/>
                  </a:lnTo>
                  <a:lnTo>
                    <a:pt x="61" y="20"/>
                  </a:lnTo>
                  <a:lnTo>
                    <a:pt x="48" y="14"/>
                  </a:lnTo>
                  <a:lnTo>
                    <a:pt x="35" y="9"/>
                  </a:lnTo>
                  <a:lnTo>
                    <a:pt x="22" y="3"/>
                  </a:lnTo>
                  <a:lnTo>
                    <a:pt x="8" y="0"/>
                  </a:lnTo>
                  <a:lnTo>
                    <a:pt x="8" y="0"/>
                  </a:lnTo>
                  <a:lnTo>
                    <a:pt x="8" y="0"/>
                  </a:lnTo>
                  <a:lnTo>
                    <a:pt x="8" y="33"/>
                  </a:lnTo>
                  <a:lnTo>
                    <a:pt x="8" y="66"/>
                  </a:lnTo>
                  <a:lnTo>
                    <a:pt x="8" y="99"/>
                  </a:lnTo>
                  <a:lnTo>
                    <a:pt x="8" y="132"/>
                  </a:lnTo>
                  <a:lnTo>
                    <a:pt x="8" y="143"/>
                  </a:lnTo>
                  <a:lnTo>
                    <a:pt x="8" y="154"/>
                  </a:lnTo>
                  <a:lnTo>
                    <a:pt x="8" y="165"/>
                  </a:lnTo>
                  <a:lnTo>
                    <a:pt x="8" y="175"/>
                  </a:lnTo>
                  <a:lnTo>
                    <a:pt x="8" y="180"/>
                  </a:lnTo>
                  <a:lnTo>
                    <a:pt x="8" y="185"/>
                  </a:lnTo>
                  <a:lnTo>
                    <a:pt x="8" y="188"/>
                  </a:lnTo>
                  <a:lnTo>
                    <a:pt x="8" y="190"/>
                  </a:lnTo>
                  <a:lnTo>
                    <a:pt x="4" y="197"/>
                  </a:lnTo>
                  <a:lnTo>
                    <a:pt x="0" y="205"/>
                  </a:lnTo>
                  <a:lnTo>
                    <a:pt x="0" y="209"/>
                  </a:lnTo>
                  <a:lnTo>
                    <a:pt x="1" y="213"/>
                  </a:lnTo>
                  <a:lnTo>
                    <a:pt x="5" y="216"/>
                  </a:lnTo>
                  <a:lnTo>
                    <a:pt x="8" y="220"/>
                  </a:lnTo>
                  <a:lnTo>
                    <a:pt x="8" y="228"/>
                  </a:lnTo>
                  <a:lnTo>
                    <a:pt x="8" y="237"/>
                  </a:lnTo>
                  <a:lnTo>
                    <a:pt x="8" y="261"/>
                  </a:lnTo>
                  <a:lnTo>
                    <a:pt x="7" y="285"/>
                  </a:lnTo>
                  <a:lnTo>
                    <a:pt x="7" y="310"/>
                  </a:lnTo>
                  <a:lnTo>
                    <a:pt x="7" y="334"/>
                  </a:lnTo>
                  <a:lnTo>
                    <a:pt x="8" y="335"/>
                  </a:lnTo>
                  <a:lnTo>
                    <a:pt x="8" y="336"/>
                  </a:lnTo>
                  <a:close/>
                </a:path>
              </a:pathLst>
            </a:custGeom>
            <a:solidFill>
              <a:schemeClr val="accent1">
                <a:lumMod val="60000"/>
                <a:lumOff val="40000"/>
              </a:schemeClr>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2" name="Freeform 769"/>
            <p:cNvSpPr>
              <a:spLocks/>
            </p:cNvSpPr>
            <p:nvPr/>
          </p:nvSpPr>
          <p:spPr bwMode="gray">
            <a:xfrm>
              <a:off x="7202488" y="4502151"/>
              <a:ext cx="160338" cy="131763"/>
            </a:xfrm>
            <a:custGeom>
              <a:avLst/>
              <a:gdLst/>
              <a:ahLst/>
              <a:cxnLst>
                <a:cxn ang="0">
                  <a:pos x="21" y="338"/>
                </a:cxn>
                <a:cxn ang="0">
                  <a:pos x="63" y="338"/>
                </a:cxn>
                <a:cxn ang="0">
                  <a:pos x="89" y="344"/>
                </a:cxn>
                <a:cxn ang="0">
                  <a:pos x="118" y="331"/>
                </a:cxn>
                <a:cxn ang="0">
                  <a:pos x="134" y="326"/>
                </a:cxn>
                <a:cxn ang="0">
                  <a:pos x="123" y="305"/>
                </a:cxn>
                <a:cxn ang="0">
                  <a:pos x="89" y="295"/>
                </a:cxn>
                <a:cxn ang="0">
                  <a:pos x="80" y="291"/>
                </a:cxn>
                <a:cxn ang="0">
                  <a:pos x="101" y="291"/>
                </a:cxn>
                <a:cxn ang="0">
                  <a:pos x="133" y="289"/>
                </a:cxn>
                <a:cxn ang="0">
                  <a:pos x="136" y="278"/>
                </a:cxn>
                <a:cxn ang="0">
                  <a:pos x="151" y="278"/>
                </a:cxn>
                <a:cxn ang="0">
                  <a:pos x="156" y="271"/>
                </a:cxn>
                <a:cxn ang="0">
                  <a:pos x="151" y="254"/>
                </a:cxn>
                <a:cxn ang="0">
                  <a:pos x="168" y="266"/>
                </a:cxn>
                <a:cxn ang="0">
                  <a:pos x="179" y="263"/>
                </a:cxn>
                <a:cxn ang="0">
                  <a:pos x="184" y="261"/>
                </a:cxn>
                <a:cxn ang="0">
                  <a:pos x="198" y="258"/>
                </a:cxn>
                <a:cxn ang="0">
                  <a:pos x="237" y="273"/>
                </a:cxn>
                <a:cxn ang="0">
                  <a:pos x="264" y="279"/>
                </a:cxn>
                <a:cxn ang="0">
                  <a:pos x="285" y="309"/>
                </a:cxn>
                <a:cxn ang="0">
                  <a:pos x="298" y="328"/>
                </a:cxn>
                <a:cxn ang="0">
                  <a:pos x="312" y="344"/>
                </a:cxn>
                <a:cxn ang="0">
                  <a:pos x="337" y="369"/>
                </a:cxn>
                <a:cxn ang="0">
                  <a:pos x="353" y="384"/>
                </a:cxn>
                <a:cxn ang="0">
                  <a:pos x="379" y="386"/>
                </a:cxn>
                <a:cxn ang="0">
                  <a:pos x="391" y="388"/>
                </a:cxn>
                <a:cxn ang="0">
                  <a:pos x="449" y="399"/>
                </a:cxn>
                <a:cxn ang="0">
                  <a:pos x="457" y="405"/>
                </a:cxn>
                <a:cxn ang="0">
                  <a:pos x="473" y="413"/>
                </a:cxn>
                <a:cxn ang="0">
                  <a:pos x="501" y="408"/>
                </a:cxn>
                <a:cxn ang="0">
                  <a:pos x="488" y="401"/>
                </a:cxn>
                <a:cxn ang="0">
                  <a:pos x="506" y="391"/>
                </a:cxn>
                <a:cxn ang="0">
                  <a:pos x="485" y="387"/>
                </a:cxn>
                <a:cxn ang="0">
                  <a:pos x="455" y="376"/>
                </a:cxn>
                <a:cxn ang="0">
                  <a:pos x="461" y="367"/>
                </a:cxn>
                <a:cxn ang="0">
                  <a:pos x="457" y="358"/>
                </a:cxn>
                <a:cxn ang="0">
                  <a:pos x="429" y="338"/>
                </a:cxn>
                <a:cxn ang="0">
                  <a:pos x="395" y="330"/>
                </a:cxn>
                <a:cxn ang="0">
                  <a:pos x="387" y="315"/>
                </a:cxn>
                <a:cxn ang="0">
                  <a:pos x="372" y="282"/>
                </a:cxn>
                <a:cxn ang="0">
                  <a:pos x="330" y="253"/>
                </a:cxn>
                <a:cxn ang="0">
                  <a:pos x="322" y="245"/>
                </a:cxn>
                <a:cxn ang="0">
                  <a:pos x="324" y="211"/>
                </a:cxn>
                <a:cxn ang="0">
                  <a:pos x="355" y="209"/>
                </a:cxn>
                <a:cxn ang="0">
                  <a:pos x="357" y="193"/>
                </a:cxn>
                <a:cxn ang="0">
                  <a:pos x="339" y="173"/>
                </a:cxn>
                <a:cxn ang="0">
                  <a:pos x="323" y="171"/>
                </a:cxn>
                <a:cxn ang="0">
                  <a:pos x="297" y="159"/>
                </a:cxn>
                <a:cxn ang="0">
                  <a:pos x="248" y="142"/>
                </a:cxn>
                <a:cxn ang="0">
                  <a:pos x="253" y="120"/>
                </a:cxn>
                <a:cxn ang="0">
                  <a:pos x="233" y="97"/>
                </a:cxn>
                <a:cxn ang="0">
                  <a:pos x="194" y="73"/>
                </a:cxn>
                <a:cxn ang="0">
                  <a:pos x="179" y="62"/>
                </a:cxn>
                <a:cxn ang="0">
                  <a:pos x="145" y="51"/>
                </a:cxn>
                <a:cxn ang="0">
                  <a:pos x="101" y="36"/>
                </a:cxn>
                <a:cxn ang="0">
                  <a:pos x="35" y="9"/>
                </a:cxn>
                <a:cxn ang="0">
                  <a:pos x="8" y="33"/>
                </a:cxn>
                <a:cxn ang="0">
                  <a:pos x="8" y="154"/>
                </a:cxn>
                <a:cxn ang="0">
                  <a:pos x="8" y="188"/>
                </a:cxn>
                <a:cxn ang="0">
                  <a:pos x="1" y="213"/>
                </a:cxn>
                <a:cxn ang="0">
                  <a:pos x="8" y="261"/>
                </a:cxn>
                <a:cxn ang="0">
                  <a:pos x="8" y="336"/>
                </a:cxn>
              </a:cxnLst>
              <a:rect l="0" t="0" r="r" b="b"/>
              <a:pathLst>
                <a:path w="506" h="415">
                  <a:moveTo>
                    <a:pt x="8" y="336"/>
                  </a:moveTo>
                  <a:lnTo>
                    <a:pt x="12" y="338"/>
                  </a:lnTo>
                  <a:lnTo>
                    <a:pt x="15" y="338"/>
                  </a:lnTo>
                  <a:lnTo>
                    <a:pt x="17" y="338"/>
                  </a:lnTo>
                  <a:lnTo>
                    <a:pt x="21" y="338"/>
                  </a:lnTo>
                  <a:lnTo>
                    <a:pt x="27" y="337"/>
                  </a:lnTo>
                  <a:lnTo>
                    <a:pt x="35" y="337"/>
                  </a:lnTo>
                  <a:lnTo>
                    <a:pt x="46" y="338"/>
                  </a:lnTo>
                  <a:lnTo>
                    <a:pt x="57" y="338"/>
                  </a:lnTo>
                  <a:lnTo>
                    <a:pt x="63" y="338"/>
                  </a:lnTo>
                  <a:lnTo>
                    <a:pt x="69" y="338"/>
                  </a:lnTo>
                  <a:lnTo>
                    <a:pt x="76" y="339"/>
                  </a:lnTo>
                  <a:lnTo>
                    <a:pt x="81" y="342"/>
                  </a:lnTo>
                  <a:lnTo>
                    <a:pt x="86" y="343"/>
                  </a:lnTo>
                  <a:lnTo>
                    <a:pt x="89" y="344"/>
                  </a:lnTo>
                  <a:lnTo>
                    <a:pt x="93" y="344"/>
                  </a:lnTo>
                  <a:lnTo>
                    <a:pt x="96" y="343"/>
                  </a:lnTo>
                  <a:lnTo>
                    <a:pt x="102" y="340"/>
                  </a:lnTo>
                  <a:lnTo>
                    <a:pt x="109" y="336"/>
                  </a:lnTo>
                  <a:lnTo>
                    <a:pt x="118" y="331"/>
                  </a:lnTo>
                  <a:lnTo>
                    <a:pt x="128" y="329"/>
                  </a:lnTo>
                  <a:lnTo>
                    <a:pt x="131" y="329"/>
                  </a:lnTo>
                  <a:lnTo>
                    <a:pt x="133" y="328"/>
                  </a:lnTo>
                  <a:lnTo>
                    <a:pt x="134" y="327"/>
                  </a:lnTo>
                  <a:lnTo>
                    <a:pt x="134" y="326"/>
                  </a:lnTo>
                  <a:lnTo>
                    <a:pt x="131" y="322"/>
                  </a:lnTo>
                  <a:lnTo>
                    <a:pt x="129" y="318"/>
                  </a:lnTo>
                  <a:lnTo>
                    <a:pt x="127" y="312"/>
                  </a:lnTo>
                  <a:lnTo>
                    <a:pt x="126" y="309"/>
                  </a:lnTo>
                  <a:lnTo>
                    <a:pt x="123" y="305"/>
                  </a:lnTo>
                  <a:lnTo>
                    <a:pt x="120" y="303"/>
                  </a:lnTo>
                  <a:lnTo>
                    <a:pt x="113" y="299"/>
                  </a:lnTo>
                  <a:lnTo>
                    <a:pt x="104" y="297"/>
                  </a:lnTo>
                  <a:lnTo>
                    <a:pt x="96" y="295"/>
                  </a:lnTo>
                  <a:lnTo>
                    <a:pt x="89" y="295"/>
                  </a:lnTo>
                  <a:lnTo>
                    <a:pt x="85" y="295"/>
                  </a:lnTo>
                  <a:lnTo>
                    <a:pt x="81" y="295"/>
                  </a:lnTo>
                  <a:lnTo>
                    <a:pt x="79" y="294"/>
                  </a:lnTo>
                  <a:lnTo>
                    <a:pt x="77" y="289"/>
                  </a:lnTo>
                  <a:lnTo>
                    <a:pt x="80" y="291"/>
                  </a:lnTo>
                  <a:lnTo>
                    <a:pt x="82" y="291"/>
                  </a:lnTo>
                  <a:lnTo>
                    <a:pt x="85" y="291"/>
                  </a:lnTo>
                  <a:lnTo>
                    <a:pt x="89" y="290"/>
                  </a:lnTo>
                  <a:lnTo>
                    <a:pt x="95" y="290"/>
                  </a:lnTo>
                  <a:lnTo>
                    <a:pt x="101" y="291"/>
                  </a:lnTo>
                  <a:lnTo>
                    <a:pt x="109" y="293"/>
                  </a:lnTo>
                  <a:lnTo>
                    <a:pt x="114" y="293"/>
                  </a:lnTo>
                  <a:lnTo>
                    <a:pt x="119" y="290"/>
                  </a:lnTo>
                  <a:lnTo>
                    <a:pt x="126" y="289"/>
                  </a:lnTo>
                  <a:lnTo>
                    <a:pt x="133" y="289"/>
                  </a:lnTo>
                  <a:lnTo>
                    <a:pt x="138" y="288"/>
                  </a:lnTo>
                  <a:lnTo>
                    <a:pt x="139" y="286"/>
                  </a:lnTo>
                  <a:lnTo>
                    <a:pt x="139" y="285"/>
                  </a:lnTo>
                  <a:lnTo>
                    <a:pt x="138" y="281"/>
                  </a:lnTo>
                  <a:lnTo>
                    <a:pt x="136" y="278"/>
                  </a:lnTo>
                  <a:lnTo>
                    <a:pt x="135" y="276"/>
                  </a:lnTo>
                  <a:lnTo>
                    <a:pt x="134" y="274"/>
                  </a:lnTo>
                  <a:lnTo>
                    <a:pt x="139" y="274"/>
                  </a:lnTo>
                  <a:lnTo>
                    <a:pt x="146" y="277"/>
                  </a:lnTo>
                  <a:lnTo>
                    <a:pt x="151" y="278"/>
                  </a:lnTo>
                  <a:lnTo>
                    <a:pt x="156" y="278"/>
                  </a:lnTo>
                  <a:lnTo>
                    <a:pt x="158" y="277"/>
                  </a:lnTo>
                  <a:lnTo>
                    <a:pt x="159" y="276"/>
                  </a:lnTo>
                  <a:lnTo>
                    <a:pt x="159" y="273"/>
                  </a:lnTo>
                  <a:lnTo>
                    <a:pt x="156" y="271"/>
                  </a:lnTo>
                  <a:lnTo>
                    <a:pt x="153" y="265"/>
                  </a:lnTo>
                  <a:lnTo>
                    <a:pt x="152" y="260"/>
                  </a:lnTo>
                  <a:lnTo>
                    <a:pt x="149" y="254"/>
                  </a:lnTo>
                  <a:lnTo>
                    <a:pt x="145" y="249"/>
                  </a:lnTo>
                  <a:lnTo>
                    <a:pt x="151" y="254"/>
                  </a:lnTo>
                  <a:lnTo>
                    <a:pt x="156" y="260"/>
                  </a:lnTo>
                  <a:lnTo>
                    <a:pt x="160" y="262"/>
                  </a:lnTo>
                  <a:lnTo>
                    <a:pt x="162" y="264"/>
                  </a:lnTo>
                  <a:lnTo>
                    <a:pt x="166" y="266"/>
                  </a:lnTo>
                  <a:lnTo>
                    <a:pt x="168" y="266"/>
                  </a:lnTo>
                  <a:lnTo>
                    <a:pt x="170" y="265"/>
                  </a:lnTo>
                  <a:lnTo>
                    <a:pt x="171" y="264"/>
                  </a:lnTo>
                  <a:lnTo>
                    <a:pt x="175" y="263"/>
                  </a:lnTo>
                  <a:lnTo>
                    <a:pt x="177" y="262"/>
                  </a:lnTo>
                  <a:lnTo>
                    <a:pt x="179" y="263"/>
                  </a:lnTo>
                  <a:lnTo>
                    <a:pt x="180" y="263"/>
                  </a:lnTo>
                  <a:lnTo>
                    <a:pt x="183" y="264"/>
                  </a:lnTo>
                  <a:lnTo>
                    <a:pt x="184" y="264"/>
                  </a:lnTo>
                  <a:lnTo>
                    <a:pt x="184" y="263"/>
                  </a:lnTo>
                  <a:lnTo>
                    <a:pt x="184" y="261"/>
                  </a:lnTo>
                  <a:lnTo>
                    <a:pt x="184" y="257"/>
                  </a:lnTo>
                  <a:lnTo>
                    <a:pt x="184" y="257"/>
                  </a:lnTo>
                  <a:lnTo>
                    <a:pt x="187" y="258"/>
                  </a:lnTo>
                  <a:lnTo>
                    <a:pt x="193" y="260"/>
                  </a:lnTo>
                  <a:lnTo>
                    <a:pt x="198" y="258"/>
                  </a:lnTo>
                  <a:lnTo>
                    <a:pt x="202" y="258"/>
                  </a:lnTo>
                  <a:lnTo>
                    <a:pt x="206" y="262"/>
                  </a:lnTo>
                  <a:lnTo>
                    <a:pt x="213" y="266"/>
                  </a:lnTo>
                  <a:lnTo>
                    <a:pt x="225" y="270"/>
                  </a:lnTo>
                  <a:lnTo>
                    <a:pt x="237" y="273"/>
                  </a:lnTo>
                  <a:lnTo>
                    <a:pt x="243" y="272"/>
                  </a:lnTo>
                  <a:lnTo>
                    <a:pt x="248" y="273"/>
                  </a:lnTo>
                  <a:lnTo>
                    <a:pt x="253" y="276"/>
                  </a:lnTo>
                  <a:lnTo>
                    <a:pt x="259" y="278"/>
                  </a:lnTo>
                  <a:lnTo>
                    <a:pt x="264" y="279"/>
                  </a:lnTo>
                  <a:lnTo>
                    <a:pt x="267" y="281"/>
                  </a:lnTo>
                  <a:lnTo>
                    <a:pt x="268" y="285"/>
                  </a:lnTo>
                  <a:lnTo>
                    <a:pt x="272" y="289"/>
                  </a:lnTo>
                  <a:lnTo>
                    <a:pt x="278" y="298"/>
                  </a:lnTo>
                  <a:lnTo>
                    <a:pt x="285" y="309"/>
                  </a:lnTo>
                  <a:lnTo>
                    <a:pt x="289" y="315"/>
                  </a:lnTo>
                  <a:lnTo>
                    <a:pt x="291" y="321"/>
                  </a:lnTo>
                  <a:lnTo>
                    <a:pt x="292" y="323"/>
                  </a:lnTo>
                  <a:lnTo>
                    <a:pt x="294" y="326"/>
                  </a:lnTo>
                  <a:lnTo>
                    <a:pt x="298" y="328"/>
                  </a:lnTo>
                  <a:lnTo>
                    <a:pt x="301" y="330"/>
                  </a:lnTo>
                  <a:lnTo>
                    <a:pt x="306" y="334"/>
                  </a:lnTo>
                  <a:lnTo>
                    <a:pt x="308" y="336"/>
                  </a:lnTo>
                  <a:lnTo>
                    <a:pt x="309" y="339"/>
                  </a:lnTo>
                  <a:lnTo>
                    <a:pt x="312" y="344"/>
                  </a:lnTo>
                  <a:lnTo>
                    <a:pt x="316" y="350"/>
                  </a:lnTo>
                  <a:lnTo>
                    <a:pt x="323" y="354"/>
                  </a:lnTo>
                  <a:lnTo>
                    <a:pt x="330" y="359"/>
                  </a:lnTo>
                  <a:lnTo>
                    <a:pt x="334" y="364"/>
                  </a:lnTo>
                  <a:lnTo>
                    <a:pt x="337" y="369"/>
                  </a:lnTo>
                  <a:lnTo>
                    <a:pt x="340" y="374"/>
                  </a:lnTo>
                  <a:lnTo>
                    <a:pt x="343" y="378"/>
                  </a:lnTo>
                  <a:lnTo>
                    <a:pt x="345" y="380"/>
                  </a:lnTo>
                  <a:lnTo>
                    <a:pt x="347" y="383"/>
                  </a:lnTo>
                  <a:lnTo>
                    <a:pt x="353" y="384"/>
                  </a:lnTo>
                  <a:lnTo>
                    <a:pt x="361" y="385"/>
                  </a:lnTo>
                  <a:lnTo>
                    <a:pt x="371" y="385"/>
                  </a:lnTo>
                  <a:lnTo>
                    <a:pt x="374" y="385"/>
                  </a:lnTo>
                  <a:lnTo>
                    <a:pt x="378" y="385"/>
                  </a:lnTo>
                  <a:lnTo>
                    <a:pt x="379" y="386"/>
                  </a:lnTo>
                  <a:lnTo>
                    <a:pt x="380" y="387"/>
                  </a:lnTo>
                  <a:lnTo>
                    <a:pt x="381" y="388"/>
                  </a:lnTo>
                  <a:lnTo>
                    <a:pt x="382" y="390"/>
                  </a:lnTo>
                  <a:lnTo>
                    <a:pt x="386" y="390"/>
                  </a:lnTo>
                  <a:lnTo>
                    <a:pt x="391" y="388"/>
                  </a:lnTo>
                  <a:lnTo>
                    <a:pt x="402" y="390"/>
                  </a:lnTo>
                  <a:lnTo>
                    <a:pt x="412" y="392"/>
                  </a:lnTo>
                  <a:lnTo>
                    <a:pt x="429" y="394"/>
                  </a:lnTo>
                  <a:lnTo>
                    <a:pt x="445" y="397"/>
                  </a:lnTo>
                  <a:lnTo>
                    <a:pt x="449" y="399"/>
                  </a:lnTo>
                  <a:lnTo>
                    <a:pt x="455" y="399"/>
                  </a:lnTo>
                  <a:lnTo>
                    <a:pt x="461" y="401"/>
                  </a:lnTo>
                  <a:lnTo>
                    <a:pt x="462" y="403"/>
                  </a:lnTo>
                  <a:lnTo>
                    <a:pt x="461" y="404"/>
                  </a:lnTo>
                  <a:lnTo>
                    <a:pt x="457" y="405"/>
                  </a:lnTo>
                  <a:lnTo>
                    <a:pt x="459" y="408"/>
                  </a:lnTo>
                  <a:lnTo>
                    <a:pt x="461" y="410"/>
                  </a:lnTo>
                  <a:lnTo>
                    <a:pt x="463" y="411"/>
                  </a:lnTo>
                  <a:lnTo>
                    <a:pt x="467" y="412"/>
                  </a:lnTo>
                  <a:lnTo>
                    <a:pt x="473" y="413"/>
                  </a:lnTo>
                  <a:lnTo>
                    <a:pt x="479" y="415"/>
                  </a:lnTo>
                  <a:lnTo>
                    <a:pt x="486" y="413"/>
                  </a:lnTo>
                  <a:lnTo>
                    <a:pt x="492" y="412"/>
                  </a:lnTo>
                  <a:lnTo>
                    <a:pt x="496" y="411"/>
                  </a:lnTo>
                  <a:lnTo>
                    <a:pt x="501" y="408"/>
                  </a:lnTo>
                  <a:lnTo>
                    <a:pt x="500" y="404"/>
                  </a:lnTo>
                  <a:lnTo>
                    <a:pt x="497" y="403"/>
                  </a:lnTo>
                  <a:lnTo>
                    <a:pt x="495" y="402"/>
                  </a:lnTo>
                  <a:lnTo>
                    <a:pt x="493" y="402"/>
                  </a:lnTo>
                  <a:lnTo>
                    <a:pt x="488" y="401"/>
                  </a:lnTo>
                  <a:lnTo>
                    <a:pt x="484" y="397"/>
                  </a:lnTo>
                  <a:lnTo>
                    <a:pt x="495" y="396"/>
                  </a:lnTo>
                  <a:lnTo>
                    <a:pt x="506" y="394"/>
                  </a:lnTo>
                  <a:lnTo>
                    <a:pt x="506" y="392"/>
                  </a:lnTo>
                  <a:lnTo>
                    <a:pt x="506" y="391"/>
                  </a:lnTo>
                  <a:lnTo>
                    <a:pt x="505" y="390"/>
                  </a:lnTo>
                  <a:lnTo>
                    <a:pt x="504" y="390"/>
                  </a:lnTo>
                  <a:lnTo>
                    <a:pt x="500" y="391"/>
                  </a:lnTo>
                  <a:lnTo>
                    <a:pt x="494" y="390"/>
                  </a:lnTo>
                  <a:lnTo>
                    <a:pt x="485" y="387"/>
                  </a:lnTo>
                  <a:lnTo>
                    <a:pt x="476" y="385"/>
                  </a:lnTo>
                  <a:lnTo>
                    <a:pt x="470" y="383"/>
                  </a:lnTo>
                  <a:lnTo>
                    <a:pt x="464" y="382"/>
                  </a:lnTo>
                  <a:lnTo>
                    <a:pt x="460" y="380"/>
                  </a:lnTo>
                  <a:lnTo>
                    <a:pt x="455" y="376"/>
                  </a:lnTo>
                  <a:lnTo>
                    <a:pt x="454" y="372"/>
                  </a:lnTo>
                  <a:lnTo>
                    <a:pt x="454" y="370"/>
                  </a:lnTo>
                  <a:lnTo>
                    <a:pt x="456" y="368"/>
                  </a:lnTo>
                  <a:lnTo>
                    <a:pt x="459" y="367"/>
                  </a:lnTo>
                  <a:lnTo>
                    <a:pt x="461" y="367"/>
                  </a:lnTo>
                  <a:lnTo>
                    <a:pt x="464" y="366"/>
                  </a:lnTo>
                  <a:lnTo>
                    <a:pt x="467" y="363"/>
                  </a:lnTo>
                  <a:lnTo>
                    <a:pt x="468" y="361"/>
                  </a:lnTo>
                  <a:lnTo>
                    <a:pt x="463" y="359"/>
                  </a:lnTo>
                  <a:lnTo>
                    <a:pt x="457" y="358"/>
                  </a:lnTo>
                  <a:lnTo>
                    <a:pt x="453" y="356"/>
                  </a:lnTo>
                  <a:lnTo>
                    <a:pt x="447" y="356"/>
                  </a:lnTo>
                  <a:lnTo>
                    <a:pt x="436" y="355"/>
                  </a:lnTo>
                  <a:lnTo>
                    <a:pt x="426" y="352"/>
                  </a:lnTo>
                  <a:lnTo>
                    <a:pt x="429" y="338"/>
                  </a:lnTo>
                  <a:lnTo>
                    <a:pt x="430" y="327"/>
                  </a:lnTo>
                  <a:lnTo>
                    <a:pt x="419" y="328"/>
                  </a:lnTo>
                  <a:lnTo>
                    <a:pt x="406" y="331"/>
                  </a:lnTo>
                  <a:lnTo>
                    <a:pt x="400" y="331"/>
                  </a:lnTo>
                  <a:lnTo>
                    <a:pt x="395" y="330"/>
                  </a:lnTo>
                  <a:lnTo>
                    <a:pt x="392" y="329"/>
                  </a:lnTo>
                  <a:lnTo>
                    <a:pt x="391" y="327"/>
                  </a:lnTo>
                  <a:lnTo>
                    <a:pt x="389" y="323"/>
                  </a:lnTo>
                  <a:lnTo>
                    <a:pt x="389" y="320"/>
                  </a:lnTo>
                  <a:lnTo>
                    <a:pt x="387" y="315"/>
                  </a:lnTo>
                  <a:lnTo>
                    <a:pt x="384" y="311"/>
                  </a:lnTo>
                  <a:lnTo>
                    <a:pt x="382" y="307"/>
                  </a:lnTo>
                  <a:lnTo>
                    <a:pt x="379" y="303"/>
                  </a:lnTo>
                  <a:lnTo>
                    <a:pt x="374" y="293"/>
                  </a:lnTo>
                  <a:lnTo>
                    <a:pt x="372" y="282"/>
                  </a:lnTo>
                  <a:lnTo>
                    <a:pt x="359" y="274"/>
                  </a:lnTo>
                  <a:lnTo>
                    <a:pt x="347" y="268"/>
                  </a:lnTo>
                  <a:lnTo>
                    <a:pt x="341" y="261"/>
                  </a:lnTo>
                  <a:lnTo>
                    <a:pt x="334" y="254"/>
                  </a:lnTo>
                  <a:lnTo>
                    <a:pt x="330" y="253"/>
                  </a:lnTo>
                  <a:lnTo>
                    <a:pt x="326" y="250"/>
                  </a:lnTo>
                  <a:lnTo>
                    <a:pt x="324" y="250"/>
                  </a:lnTo>
                  <a:lnTo>
                    <a:pt x="323" y="248"/>
                  </a:lnTo>
                  <a:lnTo>
                    <a:pt x="322" y="247"/>
                  </a:lnTo>
                  <a:lnTo>
                    <a:pt x="322" y="245"/>
                  </a:lnTo>
                  <a:lnTo>
                    <a:pt x="315" y="229"/>
                  </a:lnTo>
                  <a:lnTo>
                    <a:pt x="309" y="214"/>
                  </a:lnTo>
                  <a:lnTo>
                    <a:pt x="312" y="213"/>
                  </a:lnTo>
                  <a:lnTo>
                    <a:pt x="313" y="212"/>
                  </a:lnTo>
                  <a:lnTo>
                    <a:pt x="324" y="211"/>
                  </a:lnTo>
                  <a:lnTo>
                    <a:pt x="337" y="213"/>
                  </a:lnTo>
                  <a:lnTo>
                    <a:pt x="343" y="213"/>
                  </a:lnTo>
                  <a:lnTo>
                    <a:pt x="349" y="212"/>
                  </a:lnTo>
                  <a:lnTo>
                    <a:pt x="351" y="211"/>
                  </a:lnTo>
                  <a:lnTo>
                    <a:pt x="355" y="209"/>
                  </a:lnTo>
                  <a:lnTo>
                    <a:pt x="356" y="206"/>
                  </a:lnTo>
                  <a:lnTo>
                    <a:pt x="358" y="204"/>
                  </a:lnTo>
                  <a:lnTo>
                    <a:pt x="358" y="199"/>
                  </a:lnTo>
                  <a:lnTo>
                    <a:pt x="358" y="197"/>
                  </a:lnTo>
                  <a:lnTo>
                    <a:pt x="357" y="193"/>
                  </a:lnTo>
                  <a:lnTo>
                    <a:pt x="355" y="191"/>
                  </a:lnTo>
                  <a:lnTo>
                    <a:pt x="351" y="188"/>
                  </a:lnTo>
                  <a:lnTo>
                    <a:pt x="347" y="182"/>
                  </a:lnTo>
                  <a:lnTo>
                    <a:pt x="342" y="177"/>
                  </a:lnTo>
                  <a:lnTo>
                    <a:pt x="339" y="173"/>
                  </a:lnTo>
                  <a:lnTo>
                    <a:pt x="337" y="172"/>
                  </a:lnTo>
                  <a:lnTo>
                    <a:pt x="334" y="171"/>
                  </a:lnTo>
                  <a:lnTo>
                    <a:pt x="331" y="171"/>
                  </a:lnTo>
                  <a:lnTo>
                    <a:pt x="327" y="171"/>
                  </a:lnTo>
                  <a:lnTo>
                    <a:pt x="323" y="171"/>
                  </a:lnTo>
                  <a:lnTo>
                    <a:pt x="320" y="171"/>
                  </a:lnTo>
                  <a:lnTo>
                    <a:pt x="315" y="169"/>
                  </a:lnTo>
                  <a:lnTo>
                    <a:pt x="310" y="168"/>
                  </a:lnTo>
                  <a:lnTo>
                    <a:pt x="304" y="165"/>
                  </a:lnTo>
                  <a:lnTo>
                    <a:pt x="297" y="159"/>
                  </a:lnTo>
                  <a:lnTo>
                    <a:pt x="285" y="154"/>
                  </a:lnTo>
                  <a:lnTo>
                    <a:pt x="274" y="150"/>
                  </a:lnTo>
                  <a:lnTo>
                    <a:pt x="261" y="148"/>
                  </a:lnTo>
                  <a:lnTo>
                    <a:pt x="249" y="147"/>
                  </a:lnTo>
                  <a:lnTo>
                    <a:pt x="248" y="142"/>
                  </a:lnTo>
                  <a:lnTo>
                    <a:pt x="249" y="139"/>
                  </a:lnTo>
                  <a:lnTo>
                    <a:pt x="250" y="134"/>
                  </a:lnTo>
                  <a:lnTo>
                    <a:pt x="252" y="130"/>
                  </a:lnTo>
                  <a:lnTo>
                    <a:pt x="253" y="126"/>
                  </a:lnTo>
                  <a:lnTo>
                    <a:pt x="253" y="120"/>
                  </a:lnTo>
                  <a:lnTo>
                    <a:pt x="252" y="116"/>
                  </a:lnTo>
                  <a:lnTo>
                    <a:pt x="248" y="111"/>
                  </a:lnTo>
                  <a:lnTo>
                    <a:pt x="241" y="106"/>
                  </a:lnTo>
                  <a:lnTo>
                    <a:pt x="236" y="99"/>
                  </a:lnTo>
                  <a:lnTo>
                    <a:pt x="233" y="97"/>
                  </a:lnTo>
                  <a:lnTo>
                    <a:pt x="231" y="94"/>
                  </a:lnTo>
                  <a:lnTo>
                    <a:pt x="227" y="92"/>
                  </a:lnTo>
                  <a:lnTo>
                    <a:pt x="223" y="91"/>
                  </a:lnTo>
                  <a:lnTo>
                    <a:pt x="208" y="82"/>
                  </a:lnTo>
                  <a:lnTo>
                    <a:pt x="194" y="73"/>
                  </a:lnTo>
                  <a:lnTo>
                    <a:pt x="188" y="70"/>
                  </a:lnTo>
                  <a:lnTo>
                    <a:pt x="187" y="68"/>
                  </a:lnTo>
                  <a:lnTo>
                    <a:pt x="187" y="67"/>
                  </a:lnTo>
                  <a:lnTo>
                    <a:pt x="185" y="63"/>
                  </a:lnTo>
                  <a:lnTo>
                    <a:pt x="179" y="62"/>
                  </a:lnTo>
                  <a:lnTo>
                    <a:pt x="174" y="62"/>
                  </a:lnTo>
                  <a:lnTo>
                    <a:pt x="166" y="61"/>
                  </a:lnTo>
                  <a:lnTo>
                    <a:pt x="159" y="59"/>
                  </a:lnTo>
                  <a:lnTo>
                    <a:pt x="152" y="55"/>
                  </a:lnTo>
                  <a:lnTo>
                    <a:pt x="145" y="51"/>
                  </a:lnTo>
                  <a:lnTo>
                    <a:pt x="139" y="46"/>
                  </a:lnTo>
                  <a:lnTo>
                    <a:pt x="133" y="43"/>
                  </a:lnTo>
                  <a:lnTo>
                    <a:pt x="125" y="40"/>
                  </a:lnTo>
                  <a:lnTo>
                    <a:pt x="114" y="38"/>
                  </a:lnTo>
                  <a:lnTo>
                    <a:pt x="101" y="36"/>
                  </a:lnTo>
                  <a:lnTo>
                    <a:pt x="87" y="32"/>
                  </a:lnTo>
                  <a:lnTo>
                    <a:pt x="74" y="27"/>
                  </a:lnTo>
                  <a:lnTo>
                    <a:pt x="61" y="20"/>
                  </a:lnTo>
                  <a:lnTo>
                    <a:pt x="48" y="14"/>
                  </a:lnTo>
                  <a:lnTo>
                    <a:pt x="35" y="9"/>
                  </a:lnTo>
                  <a:lnTo>
                    <a:pt x="22" y="3"/>
                  </a:lnTo>
                  <a:lnTo>
                    <a:pt x="8" y="0"/>
                  </a:lnTo>
                  <a:lnTo>
                    <a:pt x="8" y="0"/>
                  </a:lnTo>
                  <a:lnTo>
                    <a:pt x="8" y="0"/>
                  </a:lnTo>
                  <a:lnTo>
                    <a:pt x="8" y="33"/>
                  </a:lnTo>
                  <a:lnTo>
                    <a:pt x="8" y="66"/>
                  </a:lnTo>
                  <a:lnTo>
                    <a:pt x="8" y="99"/>
                  </a:lnTo>
                  <a:lnTo>
                    <a:pt x="8" y="132"/>
                  </a:lnTo>
                  <a:lnTo>
                    <a:pt x="8" y="143"/>
                  </a:lnTo>
                  <a:lnTo>
                    <a:pt x="8" y="154"/>
                  </a:lnTo>
                  <a:lnTo>
                    <a:pt x="8" y="165"/>
                  </a:lnTo>
                  <a:lnTo>
                    <a:pt x="8" y="175"/>
                  </a:lnTo>
                  <a:lnTo>
                    <a:pt x="8" y="180"/>
                  </a:lnTo>
                  <a:lnTo>
                    <a:pt x="8" y="185"/>
                  </a:lnTo>
                  <a:lnTo>
                    <a:pt x="8" y="188"/>
                  </a:lnTo>
                  <a:lnTo>
                    <a:pt x="8" y="190"/>
                  </a:lnTo>
                  <a:lnTo>
                    <a:pt x="4" y="197"/>
                  </a:lnTo>
                  <a:lnTo>
                    <a:pt x="0" y="205"/>
                  </a:lnTo>
                  <a:lnTo>
                    <a:pt x="0" y="209"/>
                  </a:lnTo>
                  <a:lnTo>
                    <a:pt x="1" y="213"/>
                  </a:lnTo>
                  <a:lnTo>
                    <a:pt x="5" y="216"/>
                  </a:lnTo>
                  <a:lnTo>
                    <a:pt x="8" y="220"/>
                  </a:lnTo>
                  <a:lnTo>
                    <a:pt x="8" y="228"/>
                  </a:lnTo>
                  <a:lnTo>
                    <a:pt x="8" y="237"/>
                  </a:lnTo>
                  <a:lnTo>
                    <a:pt x="8" y="261"/>
                  </a:lnTo>
                  <a:lnTo>
                    <a:pt x="7" y="285"/>
                  </a:lnTo>
                  <a:lnTo>
                    <a:pt x="7" y="310"/>
                  </a:lnTo>
                  <a:lnTo>
                    <a:pt x="7" y="334"/>
                  </a:lnTo>
                  <a:lnTo>
                    <a:pt x="8" y="335"/>
                  </a:lnTo>
                  <a:lnTo>
                    <a:pt x="8" y="33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3" name="Freeform 770"/>
            <p:cNvSpPr>
              <a:spLocks/>
            </p:cNvSpPr>
            <p:nvPr/>
          </p:nvSpPr>
          <p:spPr bwMode="gray">
            <a:xfrm>
              <a:off x="6905625" y="2654301"/>
              <a:ext cx="69850" cy="82550"/>
            </a:xfrm>
            <a:custGeom>
              <a:avLst/>
              <a:gdLst/>
              <a:ahLst/>
              <a:cxnLst>
                <a:cxn ang="0">
                  <a:pos x="40" y="163"/>
                </a:cxn>
                <a:cxn ang="0">
                  <a:pos x="5" y="150"/>
                </a:cxn>
                <a:cxn ang="0">
                  <a:pos x="0" y="143"/>
                </a:cxn>
                <a:cxn ang="0">
                  <a:pos x="14" y="140"/>
                </a:cxn>
                <a:cxn ang="0">
                  <a:pos x="30" y="151"/>
                </a:cxn>
                <a:cxn ang="0">
                  <a:pos x="43" y="155"/>
                </a:cxn>
                <a:cxn ang="0">
                  <a:pos x="48" y="134"/>
                </a:cxn>
                <a:cxn ang="0">
                  <a:pos x="54" y="125"/>
                </a:cxn>
                <a:cxn ang="0">
                  <a:pos x="49" y="115"/>
                </a:cxn>
                <a:cxn ang="0">
                  <a:pos x="61" y="109"/>
                </a:cxn>
                <a:cxn ang="0">
                  <a:pos x="49" y="86"/>
                </a:cxn>
                <a:cxn ang="0">
                  <a:pos x="43" y="72"/>
                </a:cxn>
                <a:cxn ang="0">
                  <a:pos x="44" y="48"/>
                </a:cxn>
                <a:cxn ang="0">
                  <a:pos x="49" y="29"/>
                </a:cxn>
                <a:cxn ang="0">
                  <a:pos x="59" y="17"/>
                </a:cxn>
                <a:cxn ang="0">
                  <a:pos x="62" y="23"/>
                </a:cxn>
                <a:cxn ang="0">
                  <a:pos x="73" y="34"/>
                </a:cxn>
                <a:cxn ang="0">
                  <a:pos x="77" y="17"/>
                </a:cxn>
                <a:cxn ang="0">
                  <a:pos x="78" y="1"/>
                </a:cxn>
                <a:cxn ang="0">
                  <a:pos x="85" y="20"/>
                </a:cxn>
                <a:cxn ang="0">
                  <a:pos x="96" y="3"/>
                </a:cxn>
                <a:cxn ang="0">
                  <a:pos x="109" y="4"/>
                </a:cxn>
                <a:cxn ang="0">
                  <a:pos x="122" y="15"/>
                </a:cxn>
                <a:cxn ang="0">
                  <a:pos x="134" y="26"/>
                </a:cxn>
                <a:cxn ang="0">
                  <a:pos x="137" y="23"/>
                </a:cxn>
                <a:cxn ang="0">
                  <a:pos x="142" y="40"/>
                </a:cxn>
                <a:cxn ang="0">
                  <a:pos x="150" y="42"/>
                </a:cxn>
                <a:cxn ang="0">
                  <a:pos x="154" y="40"/>
                </a:cxn>
                <a:cxn ang="0">
                  <a:pos x="163" y="52"/>
                </a:cxn>
                <a:cxn ang="0">
                  <a:pos x="162" y="69"/>
                </a:cxn>
                <a:cxn ang="0">
                  <a:pos x="168" y="61"/>
                </a:cxn>
                <a:cxn ang="0">
                  <a:pos x="178" y="51"/>
                </a:cxn>
                <a:cxn ang="0">
                  <a:pos x="188" y="48"/>
                </a:cxn>
                <a:cxn ang="0">
                  <a:pos x="204" y="53"/>
                </a:cxn>
                <a:cxn ang="0">
                  <a:pos x="200" y="64"/>
                </a:cxn>
                <a:cxn ang="0">
                  <a:pos x="190" y="74"/>
                </a:cxn>
                <a:cxn ang="0">
                  <a:pos x="200" y="72"/>
                </a:cxn>
                <a:cxn ang="0">
                  <a:pos x="209" y="77"/>
                </a:cxn>
                <a:cxn ang="0">
                  <a:pos x="217" y="108"/>
                </a:cxn>
                <a:cxn ang="0">
                  <a:pos x="214" y="140"/>
                </a:cxn>
                <a:cxn ang="0">
                  <a:pos x="199" y="162"/>
                </a:cxn>
                <a:cxn ang="0">
                  <a:pos x="201" y="182"/>
                </a:cxn>
                <a:cxn ang="0">
                  <a:pos x="196" y="216"/>
                </a:cxn>
                <a:cxn ang="0">
                  <a:pos x="201" y="244"/>
                </a:cxn>
                <a:cxn ang="0">
                  <a:pos x="191" y="257"/>
                </a:cxn>
                <a:cxn ang="0">
                  <a:pos x="168" y="248"/>
                </a:cxn>
                <a:cxn ang="0">
                  <a:pos x="135" y="216"/>
                </a:cxn>
                <a:cxn ang="0">
                  <a:pos x="112" y="198"/>
                </a:cxn>
                <a:cxn ang="0">
                  <a:pos x="87" y="184"/>
                </a:cxn>
                <a:cxn ang="0">
                  <a:pos x="65" y="178"/>
                </a:cxn>
              </a:cxnLst>
              <a:rect l="0" t="0" r="r" b="b"/>
              <a:pathLst>
                <a:path w="219" h="257">
                  <a:moveTo>
                    <a:pt x="60" y="175"/>
                  </a:moveTo>
                  <a:lnTo>
                    <a:pt x="53" y="170"/>
                  </a:lnTo>
                  <a:lnTo>
                    <a:pt x="47" y="165"/>
                  </a:lnTo>
                  <a:lnTo>
                    <a:pt x="40" y="163"/>
                  </a:lnTo>
                  <a:lnTo>
                    <a:pt x="32" y="159"/>
                  </a:lnTo>
                  <a:lnTo>
                    <a:pt x="20" y="156"/>
                  </a:lnTo>
                  <a:lnTo>
                    <a:pt x="7" y="151"/>
                  </a:lnTo>
                  <a:lnTo>
                    <a:pt x="5" y="150"/>
                  </a:lnTo>
                  <a:lnTo>
                    <a:pt x="3" y="148"/>
                  </a:lnTo>
                  <a:lnTo>
                    <a:pt x="2" y="147"/>
                  </a:lnTo>
                  <a:lnTo>
                    <a:pt x="0" y="146"/>
                  </a:lnTo>
                  <a:lnTo>
                    <a:pt x="0" y="143"/>
                  </a:lnTo>
                  <a:lnTo>
                    <a:pt x="2" y="142"/>
                  </a:lnTo>
                  <a:lnTo>
                    <a:pt x="5" y="141"/>
                  </a:lnTo>
                  <a:lnTo>
                    <a:pt x="7" y="140"/>
                  </a:lnTo>
                  <a:lnTo>
                    <a:pt x="14" y="140"/>
                  </a:lnTo>
                  <a:lnTo>
                    <a:pt x="20" y="142"/>
                  </a:lnTo>
                  <a:lnTo>
                    <a:pt x="24" y="146"/>
                  </a:lnTo>
                  <a:lnTo>
                    <a:pt x="29" y="149"/>
                  </a:lnTo>
                  <a:lnTo>
                    <a:pt x="30" y="151"/>
                  </a:lnTo>
                  <a:lnTo>
                    <a:pt x="33" y="154"/>
                  </a:lnTo>
                  <a:lnTo>
                    <a:pt x="37" y="156"/>
                  </a:lnTo>
                  <a:lnTo>
                    <a:pt x="39" y="156"/>
                  </a:lnTo>
                  <a:lnTo>
                    <a:pt x="43" y="155"/>
                  </a:lnTo>
                  <a:lnTo>
                    <a:pt x="45" y="152"/>
                  </a:lnTo>
                  <a:lnTo>
                    <a:pt x="48" y="147"/>
                  </a:lnTo>
                  <a:lnTo>
                    <a:pt x="49" y="140"/>
                  </a:lnTo>
                  <a:lnTo>
                    <a:pt x="48" y="134"/>
                  </a:lnTo>
                  <a:lnTo>
                    <a:pt x="48" y="133"/>
                  </a:lnTo>
                  <a:lnTo>
                    <a:pt x="48" y="132"/>
                  </a:lnTo>
                  <a:lnTo>
                    <a:pt x="51" y="129"/>
                  </a:lnTo>
                  <a:lnTo>
                    <a:pt x="54" y="125"/>
                  </a:lnTo>
                  <a:lnTo>
                    <a:pt x="54" y="124"/>
                  </a:lnTo>
                  <a:lnTo>
                    <a:pt x="53" y="123"/>
                  </a:lnTo>
                  <a:lnTo>
                    <a:pt x="51" y="118"/>
                  </a:lnTo>
                  <a:lnTo>
                    <a:pt x="49" y="115"/>
                  </a:lnTo>
                  <a:lnTo>
                    <a:pt x="49" y="111"/>
                  </a:lnTo>
                  <a:lnTo>
                    <a:pt x="56" y="111"/>
                  </a:lnTo>
                  <a:lnTo>
                    <a:pt x="63" y="114"/>
                  </a:lnTo>
                  <a:lnTo>
                    <a:pt x="61" y="109"/>
                  </a:lnTo>
                  <a:lnTo>
                    <a:pt x="60" y="105"/>
                  </a:lnTo>
                  <a:lnTo>
                    <a:pt x="56" y="99"/>
                  </a:lnTo>
                  <a:lnTo>
                    <a:pt x="52" y="93"/>
                  </a:lnTo>
                  <a:lnTo>
                    <a:pt x="49" y="86"/>
                  </a:lnTo>
                  <a:lnTo>
                    <a:pt x="48" y="80"/>
                  </a:lnTo>
                  <a:lnTo>
                    <a:pt x="46" y="74"/>
                  </a:lnTo>
                  <a:lnTo>
                    <a:pt x="44" y="73"/>
                  </a:lnTo>
                  <a:lnTo>
                    <a:pt x="43" y="72"/>
                  </a:lnTo>
                  <a:lnTo>
                    <a:pt x="43" y="66"/>
                  </a:lnTo>
                  <a:lnTo>
                    <a:pt x="45" y="59"/>
                  </a:lnTo>
                  <a:lnTo>
                    <a:pt x="45" y="53"/>
                  </a:lnTo>
                  <a:lnTo>
                    <a:pt x="44" y="48"/>
                  </a:lnTo>
                  <a:lnTo>
                    <a:pt x="44" y="41"/>
                  </a:lnTo>
                  <a:lnTo>
                    <a:pt x="46" y="37"/>
                  </a:lnTo>
                  <a:lnTo>
                    <a:pt x="48" y="34"/>
                  </a:lnTo>
                  <a:lnTo>
                    <a:pt x="49" y="29"/>
                  </a:lnTo>
                  <a:lnTo>
                    <a:pt x="49" y="27"/>
                  </a:lnTo>
                  <a:lnTo>
                    <a:pt x="51" y="25"/>
                  </a:lnTo>
                  <a:lnTo>
                    <a:pt x="54" y="19"/>
                  </a:lnTo>
                  <a:lnTo>
                    <a:pt x="59" y="17"/>
                  </a:lnTo>
                  <a:lnTo>
                    <a:pt x="61" y="17"/>
                  </a:lnTo>
                  <a:lnTo>
                    <a:pt x="62" y="17"/>
                  </a:lnTo>
                  <a:lnTo>
                    <a:pt x="62" y="18"/>
                  </a:lnTo>
                  <a:lnTo>
                    <a:pt x="62" y="23"/>
                  </a:lnTo>
                  <a:lnTo>
                    <a:pt x="62" y="29"/>
                  </a:lnTo>
                  <a:lnTo>
                    <a:pt x="63" y="32"/>
                  </a:lnTo>
                  <a:lnTo>
                    <a:pt x="65" y="35"/>
                  </a:lnTo>
                  <a:lnTo>
                    <a:pt x="73" y="34"/>
                  </a:lnTo>
                  <a:lnTo>
                    <a:pt x="79" y="30"/>
                  </a:lnTo>
                  <a:lnTo>
                    <a:pt x="79" y="27"/>
                  </a:lnTo>
                  <a:lnTo>
                    <a:pt x="78" y="24"/>
                  </a:lnTo>
                  <a:lnTo>
                    <a:pt x="77" y="17"/>
                  </a:lnTo>
                  <a:lnTo>
                    <a:pt x="76" y="5"/>
                  </a:lnTo>
                  <a:lnTo>
                    <a:pt x="76" y="1"/>
                  </a:lnTo>
                  <a:lnTo>
                    <a:pt x="76" y="0"/>
                  </a:lnTo>
                  <a:lnTo>
                    <a:pt x="78" y="1"/>
                  </a:lnTo>
                  <a:lnTo>
                    <a:pt x="80" y="8"/>
                  </a:lnTo>
                  <a:lnTo>
                    <a:pt x="81" y="15"/>
                  </a:lnTo>
                  <a:lnTo>
                    <a:pt x="84" y="18"/>
                  </a:lnTo>
                  <a:lnTo>
                    <a:pt x="85" y="20"/>
                  </a:lnTo>
                  <a:lnTo>
                    <a:pt x="86" y="21"/>
                  </a:lnTo>
                  <a:lnTo>
                    <a:pt x="88" y="17"/>
                  </a:lnTo>
                  <a:lnTo>
                    <a:pt x="93" y="8"/>
                  </a:lnTo>
                  <a:lnTo>
                    <a:pt x="96" y="3"/>
                  </a:lnTo>
                  <a:lnTo>
                    <a:pt x="100" y="1"/>
                  </a:lnTo>
                  <a:lnTo>
                    <a:pt x="102" y="0"/>
                  </a:lnTo>
                  <a:lnTo>
                    <a:pt x="104" y="0"/>
                  </a:lnTo>
                  <a:lnTo>
                    <a:pt x="109" y="4"/>
                  </a:lnTo>
                  <a:lnTo>
                    <a:pt x="113" y="11"/>
                  </a:lnTo>
                  <a:lnTo>
                    <a:pt x="118" y="13"/>
                  </a:lnTo>
                  <a:lnTo>
                    <a:pt x="120" y="15"/>
                  </a:lnTo>
                  <a:lnTo>
                    <a:pt x="122" y="15"/>
                  </a:lnTo>
                  <a:lnTo>
                    <a:pt x="122" y="13"/>
                  </a:lnTo>
                  <a:lnTo>
                    <a:pt x="123" y="15"/>
                  </a:lnTo>
                  <a:lnTo>
                    <a:pt x="128" y="20"/>
                  </a:lnTo>
                  <a:lnTo>
                    <a:pt x="134" y="26"/>
                  </a:lnTo>
                  <a:lnTo>
                    <a:pt x="134" y="25"/>
                  </a:lnTo>
                  <a:lnTo>
                    <a:pt x="135" y="24"/>
                  </a:lnTo>
                  <a:lnTo>
                    <a:pt x="135" y="23"/>
                  </a:lnTo>
                  <a:lnTo>
                    <a:pt x="137" y="23"/>
                  </a:lnTo>
                  <a:lnTo>
                    <a:pt x="142" y="24"/>
                  </a:lnTo>
                  <a:lnTo>
                    <a:pt x="142" y="29"/>
                  </a:lnTo>
                  <a:lnTo>
                    <a:pt x="142" y="34"/>
                  </a:lnTo>
                  <a:lnTo>
                    <a:pt x="142" y="40"/>
                  </a:lnTo>
                  <a:lnTo>
                    <a:pt x="141" y="42"/>
                  </a:lnTo>
                  <a:lnTo>
                    <a:pt x="142" y="43"/>
                  </a:lnTo>
                  <a:lnTo>
                    <a:pt x="145" y="46"/>
                  </a:lnTo>
                  <a:lnTo>
                    <a:pt x="150" y="42"/>
                  </a:lnTo>
                  <a:lnTo>
                    <a:pt x="151" y="38"/>
                  </a:lnTo>
                  <a:lnTo>
                    <a:pt x="151" y="38"/>
                  </a:lnTo>
                  <a:lnTo>
                    <a:pt x="152" y="38"/>
                  </a:lnTo>
                  <a:lnTo>
                    <a:pt x="154" y="40"/>
                  </a:lnTo>
                  <a:lnTo>
                    <a:pt x="159" y="42"/>
                  </a:lnTo>
                  <a:lnTo>
                    <a:pt x="163" y="48"/>
                  </a:lnTo>
                  <a:lnTo>
                    <a:pt x="165" y="50"/>
                  </a:lnTo>
                  <a:lnTo>
                    <a:pt x="163" y="52"/>
                  </a:lnTo>
                  <a:lnTo>
                    <a:pt x="161" y="57"/>
                  </a:lnTo>
                  <a:lnTo>
                    <a:pt x="160" y="61"/>
                  </a:lnTo>
                  <a:lnTo>
                    <a:pt x="160" y="66"/>
                  </a:lnTo>
                  <a:lnTo>
                    <a:pt x="162" y="69"/>
                  </a:lnTo>
                  <a:lnTo>
                    <a:pt x="162" y="69"/>
                  </a:lnTo>
                  <a:lnTo>
                    <a:pt x="163" y="67"/>
                  </a:lnTo>
                  <a:lnTo>
                    <a:pt x="166" y="64"/>
                  </a:lnTo>
                  <a:lnTo>
                    <a:pt x="168" y="61"/>
                  </a:lnTo>
                  <a:lnTo>
                    <a:pt x="171" y="59"/>
                  </a:lnTo>
                  <a:lnTo>
                    <a:pt x="174" y="57"/>
                  </a:lnTo>
                  <a:lnTo>
                    <a:pt x="176" y="56"/>
                  </a:lnTo>
                  <a:lnTo>
                    <a:pt x="178" y="51"/>
                  </a:lnTo>
                  <a:lnTo>
                    <a:pt x="178" y="49"/>
                  </a:lnTo>
                  <a:lnTo>
                    <a:pt x="178" y="48"/>
                  </a:lnTo>
                  <a:lnTo>
                    <a:pt x="182" y="48"/>
                  </a:lnTo>
                  <a:lnTo>
                    <a:pt x="188" y="48"/>
                  </a:lnTo>
                  <a:lnTo>
                    <a:pt x="198" y="45"/>
                  </a:lnTo>
                  <a:lnTo>
                    <a:pt x="201" y="48"/>
                  </a:lnTo>
                  <a:lnTo>
                    <a:pt x="203" y="51"/>
                  </a:lnTo>
                  <a:lnTo>
                    <a:pt x="204" y="53"/>
                  </a:lnTo>
                  <a:lnTo>
                    <a:pt x="206" y="57"/>
                  </a:lnTo>
                  <a:lnTo>
                    <a:pt x="204" y="59"/>
                  </a:lnTo>
                  <a:lnTo>
                    <a:pt x="203" y="61"/>
                  </a:lnTo>
                  <a:lnTo>
                    <a:pt x="200" y="64"/>
                  </a:lnTo>
                  <a:lnTo>
                    <a:pt x="196" y="65"/>
                  </a:lnTo>
                  <a:lnTo>
                    <a:pt x="193" y="68"/>
                  </a:lnTo>
                  <a:lnTo>
                    <a:pt x="190" y="72"/>
                  </a:lnTo>
                  <a:lnTo>
                    <a:pt x="190" y="74"/>
                  </a:lnTo>
                  <a:lnTo>
                    <a:pt x="191" y="75"/>
                  </a:lnTo>
                  <a:lnTo>
                    <a:pt x="193" y="75"/>
                  </a:lnTo>
                  <a:lnTo>
                    <a:pt x="196" y="74"/>
                  </a:lnTo>
                  <a:lnTo>
                    <a:pt x="200" y="72"/>
                  </a:lnTo>
                  <a:lnTo>
                    <a:pt x="203" y="70"/>
                  </a:lnTo>
                  <a:lnTo>
                    <a:pt x="206" y="72"/>
                  </a:lnTo>
                  <a:lnTo>
                    <a:pt x="208" y="75"/>
                  </a:lnTo>
                  <a:lnTo>
                    <a:pt x="209" y="77"/>
                  </a:lnTo>
                  <a:lnTo>
                    <a:pt x="210" y="81"/>
                  </a:lnTo>
                  <a:lnTo>
                    <a:pt x="211" y="87"/>
                  </a:lnTo>
                  <a:lnTo>
                    <a:pt x="212" y="93"/>
                  </a:lnTo>
                  <a:lnTo>
                    <a:pt x="217" y="108"/>
                  </a:lnTo>
                  <a:lnTo>
                    <a:pt x="219" y="122"/>
                  </a:lnTo>
                  <a:lnTo>
                    <a:pt x="219" y="127"/>
                  </a:lnTo>
                  <a:lnTo>
                    <a:pt x="217" y="134"/>
                  </a:lnTo>
                  <a:lnTo>
                    <a:pt x="214" y="140"/>
                  </a:lnTo>
                  <a:lnTo>
                    <a:pt x="208" y="147"/>
                  </a:lnTo>
                  <a:lnTo>
                    <a:pt x="202" y="152"/>
                  </a:lnTo>
                  <a:lnTo>
                    <a:pt x="200" y="159"/>
                  </a:lnTo>
                  <a:lnTo>
                    <a:pt x="199" y="162"/>
                  </a:lnTo>
                  <a:lnTo>
                    <a:pt x="199" y="166"/>
                  </a:lnTo>
                  <a:lnTo>
                    <a:pt x="200" y="170"/>
                  </a:lnTo>
                  <a:lnTo>
                    <a:pt x="201" y="174"/>
                  </a:lnTo>
                  <a:lnTo>
                    <a:pt x="201" y="182"/>
                  </a:lnTo>
                  <a:lnTo>
                    <a:pt x="200" y="191"/>
                  </a:lnTo>
                  <a:lnTo>
                    <a:pt x="199" y="199"/>
                  </a:lnTo>
                  <a:lnTo>
                    <a:pt x="196" y="208"/>
                  </a:lnTo>
                  <a:lnTo>
                    <a:pt x="196" y="216"/>
                  </a:lnTo>
                  <a:lnTo>
                    <a:pt x="196" y="223"/>
                  </a:lnTo>
                  <a:lnTo>
                    <a:pt x="196" y="230"/>
                  </a:lnTo>
                  <a:lnTo>
                    <a:pt x="200" y="238"/>
                  </a:lnTo>
                  <a:lnTo>
                    <a:pt x="201" y="244"/>
                  </a:lnTo>
                  <a:lnTo>
                    <a:pt x="200" y="248"/>
                  </a:lnTo>
                  <a:lnTo>
                    <a:pt x="198" y="252"/>
                  </a:lnTo>
                  <a:lnTo>
                    <a:pt x="195" y="255"/>
                  </a:lnTo>
                  <a:lnTo>
                    <a:pt x="191" y="257"/>
                  </a:lnTo>
                  <a:lnTo>
                    <a:pt x="187" y="257"/>
                  </a:lnTo>
                  <a:lnTo>
                    <a:pt x="182" y="257"/>
                  </a:lnTo>
                  <a:lnTo>
                    <a:pt x="177" y="255"/>
                  </a:lnTo>
                  <a:lnTo>
                    <a:pt x="168" y="248"/>
                  </a:lnTo>
                  <a:lnTo>
                    <a:pt x="160" y="241"/>
                  </a:lnTo>
                  <a:lnTo>
                    <a:pt x="152" y="233"/>
                  </a:lnTo>
                  <a:lnTo>
                    <a:pt x="146" y="224"/>
                  </a:lnTo>
                  <a:lnTo>
                    <a:pt x="135" y="216"/>
                  </a:lnTo>
                  <a:lnTo>
                    <a:pt x="123" y="206"/>
                  </a:lnTo>
                  <a:lnTo>
                    <a:pt x="120" y="200"/>
                  </a:lnTo>
                  <a:lnTo>
                    <a:pt x="117" y="199"/>
                  </a:lnTo>
                  <a:lnTo>
                    <a:pt x="112" y="198"/>
                  </a:lnTo>
                  <a:lnTo>
                    <a:pt x="106" y="197"/>
                  </a:lnTo>
                  <a:lnTo>
                    <a:pt x="98" y="194"/>
                  </a:lnTo>
                  <a:lnTo>
                    <a:pt x="92" y="188"/>
                  </a:lnTo>
                  <a:lnTo>
                    <a:pt x="87" y="184"/>
                  </a:lnTo>
                  <a:lnTo>
                    <a:pt x="82" y="181"/>
                  </a:lnTo>
                  <a:lnTo>
                    <a:pt x="78" y="179"/>
                  </a:lnTo>
                  <a:lnTo>
                    <a:pt x="72" y="178"/>
                  </a:lnTo>
                  <a:lnTo>
                    <a:pt x="65" y="178"/>
                  </a:lnTo>
                  <a:lnTo>
                    <a:pt x="60" y="175"/>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4" name="Freeform 771"/>
            <p:cNvSpPr>
              <a:spLocks/>
            </p:cNvSpPr>
            <p:nvPr/>
          </p:nvSpPr>
          <p:spPr bwMode="gray">
            <a:xfrm>
              <a:off x="6905625" y="2654301"/>
              <a:ext cx="69850" cy="82550"/>
            </a:xfrm>
            <a:custGeom>
              <a:avLst/>
              <a:gdLst/>
              <a:ahLst/>
              <a:cxnLst>
                <a:cxn ang="0">
                  <a:pos x="40" y="163"/>
                </a:cxn>
                <a:cxn ang="0">
                  <a:pos x="5" y="150"/>
                </a:cxn>
                <a:cxn ang="0">
                  <a:pos x="0" y="143"/>
                </a:cxn>
                <a:cxn ang="0">
                  <a:pos x="14" y="140"/>
                </a:cxn>
                <a:cxn ang="0">
                  <a:pos x="30" y="151"/>
                </a:cxn>
                <a:cxn ang="0">
                  <a:pos x="43" y="155"/>
                </a:cxn>
                <a:cxn ang="0">
                  <a:pos x="48" y="134"/>
                </a:cxn>
                <a:cxn ang="0">
                  <a:pos x="54" y="125"/>
                </a:cxn>
                <a:cxn ang="0">
                  <a:pos x="49" y="115"/>
                </a:cxn>
                <a:cxn ang="0">
                  <a:pos x="61" y="109"/>
                </a:cxn>
                <a:cxn ang="0">
                  <a:pos x="49" y="86"/>
                </a:cxn>
                <a:cxn ang="0">
                  <a:pos x="43" y="72"/>
                </a:cxn>
                <a:cxn ang="0">
                  <a:pos x="44" y="48"/>
                </a:cxn>
                <a:cxn ang="0">
                  <a:pos x="49" y="29"/>
                </a:cxn>
                <a:cxn ang="0">
                  <a:pos x="59" y="17"/>
                </a:cxn>
                <a:cxn ang="0">
                  <a:pos x="62" y="23"/>
                </a:cxn>
                <a:cxn ang="0">
                  <a:pos x="73" y="34"/>
                </a:cxn>
                <a:cxn ang="0">
                  <a:pos x="77" y="17"/>
                </a:cxn>
                <a:cxn ang="0">
                  <a:pos x="78" y="1"/>
                </a:cxn>
                <a:cxn ang="0">
                  <a:pos x="85" y="20"/>
                </a:cxn>
                <a:cxn ang="0">
                  <a:pos x="96" y="3"/>
                </a:cxn>
                <a:cxn ang="0">
                  <a:pos x="109" y="4"/>
                </a:cxn>
                <a:cxn ang="0">
                  <a:pos x="122" y="15"/>
                </a:cxn>
                <a:cxn ang="0">
                  <a:pos x="134" y="26"/>
                </a:cxn>
                <a:cxn ang="0">
                  <a:pos x="137" y="23"/>
                </a:cxn>
                <a:cxn ang="0">
                  <a:pos x="142" y="40"/>
                </a:cxn>
                <a:cxn ang="0">
                  <a:pos x="150" y="42"/>
                </a:cxn>
                <a:cxn ang="0">
                  <a:pos x="154" y="40"/>
                </a:cxn>
                <a:cxn ang="0">
                  <a:pos x="163" y="52"/>
                </a:cxn>
                <a:cxn ang="0">
                  <a:pos x="162" y="69"/>
                </a:cxn>
                <a:cxn ang="0">
                  <a:pos x="168" y="61"/>
                </a:cxn>
                <a:cxn ang="0">
                  <a:pos x="178" y="51"/>
                </a:cxn>
                <a:cxn ang="0">
                  <a:pos x="188" y="48"/>
                </a:cxn>
                <a:cxn ang="0">
                  <a:pos x="204" y="53"/>
                </a:cxn>
                <a:cxn ang="0">
                  <a:pos x="200" y="64"/>
                </a:cxn>
                <a:cxn ang="0">
                  <a:pos x="190" y="74"/>
                </a:cxn>
                <a:cxn ang="0">
                  <a:pos x="200" y="72"/>
                </a:cxn>
                <a:cxn ang="0">
                  <a:pos x="209" y="77"/>
                </a:cxn>
                <a:cxn ang="0">
                  <a:pos x="217" y="108"/>
                </a:cxn>
                <a:cxn ang="0">
                  <a:pos x="214" y="140"/>
                </a:cxn>
                <a:cxn ang="0">
                  <a:pos x="199" y="162"/>
                </a:cxn>
                <a:cxn ang="0">
                  <a:pos x="201" y="182"/>
                </a:cxn>
                <a:cxn ang="0">
                  <a:pos x="196" y="216"/>
                </a:cxn>
                <a:cxn ang="0">
                  <a:pos x="201" y="244"/>
                </a:cxn>
                <a:cxn ang="0">
                  <a:pos x="191" y="257"/>
                </a:cxn>
                <a:cxn ang="0">
                  <a:pos x="168" y="248"/>
                </a:cxn>
                <a:cxn ang="0">
                  <a:pos x="135" y="216"/>
                </a:cxn>
                <a:cxn ang="0">
                  <a:pos x="112" y="198"/>
                </a:cxn>
                <a:cxn ang="0">
                  <a:pos x="87" y="184"/>
                </a:cxn>
                <a:cxn ang="0">
                  <a:pos x="65" y="178"/>
                </a:cxn>
              </a:cxnLst>
              <a:rect l="0" t="0" r="r" b="b"/>
              <a:pathLst>
                <a:path w="219" h="257">
                  <a:moveTo>
                    <a:pt x="60" y="175"/>
                  </a:moveTo>
                  <a:lnTo>
                    <a:pt x="53" y="170"/>
                  </a:lnTo>
                  <a:lnTo>
                    <a:pt x="47" y="165"/>
                  </a:lnTo>
                  <a:lnTo>
                    <a:pt x="40" y="163"/>
                  </a:lnTo>
                  <a:lnTo>
                    <a:pt x="32" y="159"/>
                  </a:lnTo>
                  <a:lnTo>
                    <a:pt x="20" y="156"/>
                  </a:lnTo>
                  <a:lnTo>
                    <a:pt x="7" y="151"/>
                  </a:lnTo>
                  <a:lnTo>
                    <a:pt x="5" y="150"/>
                  </a:lnTo>
                  <a:lnTo>
                    <a:pt x="3" y="148"/>
                  </a:lnTo>
                  <a:lnTo>
                    <a:pt x="2" y="147"/>
                  </a:lnTo>
                  <a:lnTo>
                    <a:pt x="0" y="146"/>
                  </a:lnTo>
                  <a:lnTo>
                    <a:pt x="0" y="143"/>
                  </a:lnTo>
                  <a:lnTo>
                    <a:pt x="2" y="142"/>
                  </a:lnTo>
                  <a:lnTo>
                    <a:pt x="5" y="141"/>
                  </a:lnTo>
                  <a:lnTo>
                    <a:pt x="7" y="140"/>
                  </a:lnTo>
                  <a:lnTo>
                    <a:pt x="14" y="140"/>
                  </a:lnTo>
                  <a:lnTo>
                    <a:pt x="20" y="142"/>
                  </a:lnTo>
                  <a:lnTo>
                    <a:pt x="24" y="146"/>
                  </a:lnTo>
                  <a:lnTo>
                    <a:pt x="29" y="149"/>
                  </a:lnTo>
                  <a:lnTo>
                    <a:pt x="30" y="151"/>
                  </a:lnTo>
                  <a:lnTo>
                    <a:pt x="33" y="154"/>
                  </a:lnTo>
                  <a:lnTo>
                    <a:pt x="37" y="156"/>
                  </a:lnTo>
                  <a:lnTo>
                    <a:pt x="39" y="156"/>
                  </a:lnTo>
                  <a:lnTo>
                    <a:pt x="43" y="155"/>
                  </a:lnTo>
                  <a:lnTo>
                    <a:pt x="45" y="152"/>
                  </a:lnTo>
                  <a:lnTo>
                    <a:pt x="48" y="147"/>
                  </a:lnTo>
                  <a:lnTo>
                    <a:pt x="49" y="140"/>
                  </a:lnTo>
                  <a:lnTo>
                    <a:pt x="48" y="134"/>
                  </a:lnTo>
                  <a:lnTo>
                    <a:pt x="48" y="133"/>
                  </a:lnTo>
                  <a:lnTo>
                    <a:pt x="48" y="132"/>
                  </a:lnTo>
                  <a:lnTo>
                    <a:pt x="51" y="129"/>
                  </a:lnTo>
                  <a:lnTo>
                    <a:pt x="54" y="125"/>
                  </a:lnTo>
                  <a:lnTo>
                    <a:pt x="54" y="124"/>
                  </a:lnTo>
                  <a:lnTo>
                    <a:pt x="53" y="123"/>
                  </a:lnTo>
                  <a:lnTo>
                    <a:pt x="51" y="118"/>
                  </a:lnTo>
                  <a:lnTo>
                    <a:pt x="49" y="115"/>
                  </a:lnTo>
                  <a:lnTo>
                    <a:pt x="49" y="111"/>
                  </a:lnTo>
                  <a:lnTo>
                    <a:pt x="56" y="111"/>
                  </a:lnTo>
                  <a:lnTo>
                    <a:pt x="63" y="114"/>
                  </a:lnTo>
                  <a:lnTo>
                    <a:pt x="61" y="109"/>
                  </a:lnTo>
                  <a:lnTo>
                    <a:pt x="60" y="105"/>
                  </a:lnTo>
                  <a:lnTo>
                    <a:pt x="56" y="99"/>
                  </a:lnTo>
                  <a:lnTo>
                    <a:pt x="52" y="93"/>
                  </a:lnTo>
                  <a:lnTo>
                    <a:pt x="49" y="86"/>
                  </a:lnTo>
                  <a:lnTo>
                    <a:pt x="48" y="80"/>
                  </a:lnTo>
                  <a:lnTo>
                    <a:pt x="46" y="74"/>
                  </a:lnTo>
                  <a:lnTo>
                    <a:pt x="44" y="73"/>
                  </a:lnTo>
                  <a:lnTo>
                    <a:pt x="43" y="72"/>
                  </a:lnTo>
                  <a:lnTo>
                    <a:pt x="43" y="66"/>
                  </a:lnTo>
                  <a:lnTo>
                    <a:pt x="45" y="59"/>
                  </a:lnTo>
                  <a:lnTo>
                    <a:pt x="45" y="53"/>
                  </a:lnTo>
                  <a:lnTo>
                    <a:pt x="44" y="48"/>
                  </a:lnTo>
                  <a:lnTo>
                    <a:pt x="44" y="41"/>
                  </a:lnTo>
                  <a:lnTo>
                    <a:pt x="46" y="37"/>
                  </a:lnTo>
                  <a:lnTo>
                    <a:pt x="48" y="34"/>
                  </a:lnTo>
                  <a:lnTo>
                    <a:pt x="49" y="29"/>
                  </a:lnTo>
                  <a:lnTo>
                    <a:pt x="49" y="27"/>
                  </a:lnTo>
                  <a:lnTo>
                    <a:pt x="51" y="25"/>
                  </a:lnTo>
                  <a:lnTo>
                    <a:pt x="54" y="19"/>
                  </a:lnTo>
                  <a:lnTo>
                    <a:pt x="59" y="17"/>
                  </a:lnTo>
                  <a:lnTo>
                    <a:pt x="61" y="17"/>
                  </a:lnTo>
                  <a:lnTo>
                    <a:pt x="62" y="17"/>
                  </a:lnTo>
                  <a:lnTo>
                    <a:pt x="62" y="18"/>
                  </a:lnTo>
                  <a:lnTo>
                    <a:pt x="62" y="23"/>
                  </a:lnTo>
                  <a:lnTo>
                    <a:pt x="62" y="29"/>
                  </a:lnTo>
                  <a:lnTo>
                    <a:pt x="63" y="32"/>
                  </a:lnTo>
                  <a:lnTo>
                    <a:pt x="65" y="35"/>
                  </a:lnTo>
                  <a:lnTo>
                    <a:pt x="73" y="34"/>
                  </a:lnTo>
                  <a:lnTo>
                    <a:pt x="79" y="30"/>
                  </a:lnTo>
                  <a:lnTo>
                    <a:pt x="79" y="27"/>
                  </a:lnTo>
                  <a:lnTo>
                    <a:pt x="78" y="24"/>
                  </a:lnTo>
                  <a:lnTo>
                    <a:pt x="77" y="17"/>
                  </a:lnTo>
                  <a:lnTo>
                    <a:pt x="76" y="5"/>
                  </a:lnTo>
                  <a:lnTo>
                    <a:pt x="76" y="1"/>
                  </a:lnTo>
                  <a:lnTo>
                    <a:pt x="76" y="0"/>
                  </a:lnTo>
                  <a:lnTo>
                    <a:pt x="78" y="1"/>
                  </a:lnTo>
                  <a:lnTo>
                    <a:pt x="80" y="8"/>
                  </a:lnTo>
                  <a:lnTo>
                    <a:pt x="81" y="15"/>
                  </a:lnTo>
                  <a:lnTo>
                    <a:pt x="84" y="18"/>
                  </a:lnTo>
                  <a:lnTo>
                    <a:pt x="85" y="20"/>
                  </a:lnTo>
                  <a:lnTo>
                    <a:pt x="86" y="21"/>
                  </a:lnTo>
                  <a:lnTo>
                    <a:pt x="88" y="17"/>
                  </a:lnTo>
                  <a:lnTo>
                    <a:pt x="93" y="8"/>
                  </a:lnTo>
                  <a:lnTo>
                    <a:pt x="96" y="3"/>
                  </a:lnTo>
                  <a:lnTo>
                    <a:pt x="100" y="1"/>
                  </a:lnTo>
                  <a:lnTo>
                    <a:pt x="102" y="0"/>
                  </a:lnTo>
                  <a:lnTo>
                    <a:pt x="104" y="0"/>
                  </a:lnTo>
                  <a:lnTo>
                    <a:pt x="109" y="4"/>
                  </a:lnTo>
                  <a:lnTo>
                    <a:pt x="113" y="11"/>
                  </a:lnTo>
                  <a:lnTo>
                    <a:pt x="118" y="13"/>
                  </a:lnTo>
                  <a:lnTo>
                    <a:pt x="120" y="15"/>
                  </a:lnTo>
                  <a:lnTo>
                    <a:pt x="122" y="15"/>
                  </a:lnTo>
                  <a:lnTo>
                    <a:pt x="122" y="13"/>
                  </a:lnTo>
                  <a:lnTo>
                    <a:pt x="123" y="15"/>
                  </a:lnTo>
                  <a:lnTo>
                    <a:pt x="128" y="20"/>
                  </a:lnTo>
                  <a:lnTo>
                    <a:pt x="134" y="26"/>
                  </a:lnTo>
                  <a:lnTo>
                    <a:pt x="134" y="25"/>
                  </a:lnTo>
                  <a:lnTo>
                    <a:pt x="135" y="24"/>
                  </a:lnTo>
                  <a:lnTo>
                    <a:pt x="135" y="23"/>
                  </a:lnTo>
                  <a:lnTo>
                    <a:pt x="137" y="23"/>
                  </a:lnTo>
                  <a:lnTo>
                    <a:pt x="142" y="24"/>
                  </a:lnTo>
                  <a:lnTo>
                    <a:pt x="142" y="29"/>
                  </a:lnTo>
                  <a:lnTo>
                    <a:pt x="142" y="34"/>
                  </a:lnTo>
                  <a:lnTo>
                    <a:pt x="142" y="40"/>
                  </a:lnTo>
                  <a:lnTo>
                    <a:pt x="141" y="42"/>
                  </a:lnTo>
                  <a:lnTo>
                    <a:pt x="142" y="43"/>
                  </a:lnTo>
                  <a:lnTo>
                    <a:pt x="145" y="46"/>
                  </a:lnTo>
                  <a:lnTo>
                    <a:pt x="150" y="42"/>
                  </a:lnTo>
                  <a:lnTo>
                    <a:pt x="151" y="38"/>
                  </a:lnTo>
                  <a:lnTo>
                    <a:pt x="151" y="38"/>
                  </a:lnTo>
                  <a:lnTo>
                    <a:pt x="152" y="38"/>
                  </a:lnTo>
                  <a:lnTo>
                    <a:pt x="154" y="40"/>
                  </a:lnTo>
                  <a:lnTo>
                    <a:pt x="159" y="42"/>
                  </a:lnTo>
                  <a:lnTo>
                    <a:pt x="163" y="48"/>
                  </a:lnTo>
                  <a:lnTo>
                    <a:pt x="165" y="50"/>
                  </a:lnTo>
                  <a:lnTo>
                    <a:pt x="163" y="52"/>
                  </a:lnTo>
                  <a:lnTo>
                    <a:pt x="161" y="57"/>
                  </a:lnTo>
                  <a:lnTo>
                    <a:pt x="160" y="61"/>
                  </a:lnTo>
                  <a:lnTo>
                    <a:pt x="160" y="66"/>
                  </a:lnTo>
                  <a:lnTo>
                    <a:pt x="162" y="69"/>
                  </a:lnTo>
                  <a:lnTo>
                    <a:pt x="162" y="69"/>
                  </a:lnTo>
                  <a:lnTo>
                    <a:pt x="163" y="67"/>
                  </a:lnTo>
                  <a:lnTo>
                    <a:pt x="166" y="64"/>
                  </a:lnTo>
                  <a:lnTo>
                    <a:pt x="168" y="61"/>
                  </a:lnTo>
                  <a:lnTo>
                    <a:pt x="171" y="59"/>
                  </a:lnTo>
                  <a:lnTo>
                    <a:pt x="174" y="57"/>
                  </a:lnTo>
                  <a:lnTo>
                    <a:pt x="176" y="56"/>
                  </a:lnTo>
                  <a:lnTo>
                    <a:pt x="178" y="51"/>
                  </a:lnTo>
                  <a:lnTo>
                    <a:pt x="178" y="49"/>
                  </a:lnTo>
                  <a:lnTo>
                    <a:pt x="178" y="48"/>
                  </a:lnTo>
                  <a:lnTo>
                    <a:pt x="182" y="48"/>
                  </a:lnTo>
                  <a:lnTo>
                    <a:pt x="188" y="48"/>
                  </a:lnTo>
                  <a:lnTo>
                    <a:pt x="198" y="45"/>
                  </a:lnTo>
                  <a:lnTo>
                    <a:pt x="201" y="48"/>
                  </a:lnTo>
                  <a:lnTo>
                    <a:pt x="203" y="51"/>
                  </a:lnTo>
                  <a:lnTo>
                    <a:pt x="204" y="53"/>
                  </a:lnTo>
                  <a:lnTo>
                    <a:pt x="206" y="57"/>
                  </a:lnTo>
                  <a:lnTo>
                    <a:pt x="204" y="59"/>
                  </a:lnTo>
                  <a:lnTo>
                    <a:pt x="203" y="61"/>
                  </a:lnTo>
                  <a:lnTo>
                    <a:pt x="200" y="64"/>
                  </a:lnTo>
                  <a:lnTo>
                    <a:pt x="196" y="65"/>
                  </a:lnTo>
                  <a:lnTo>
                    <a:pt x="193" y="68"/>
                  </a:lnTo>
                  <a:lnTo>
                    <a:pt x="190" y="72"/>
                  </a:lnTo>
                  <a:lnTo>
                    <a:pt x="190" y="74"/>
                  </a:lnTo>
                  <a:lnTo>
                    <a:pt x="191" y="75"/>
                  </a:lnTo>
                  <a:lnTo>
                    <a:pt x="193" y="75"/>
                  </a:lnTo>
                  <a:lnTo>
                    <a:pt x="196" y="74"/>
                  </a:lnTo>
                  <a:lnTo>
                    <a:pt x="200" y="72"/>
                  </a:lnTo>
                  <a:lnTo>
                    <a:pt x="203" y="70"/>
                  </a:lnTo>
                  <a:lnTo>
                    <a:pt x="206" y="72"/>
                  </a:lnTo>
                  <a:lnTo>
                    <a:pt x="208" y="75"/>
                  </a:lnTo>
                  <a:lnTo>
                    <a:pt x="209" y="77"/>
                  </a:lnTo>
                  <a:lnTo>
                    <a:pt x="210" y="81"/>
                  </a:lnTo>
                  <a:lnTo>
                    <a:pt x="211" y="87"/>
                  </a:lnTo>
                  <a:lnTo>
                    <a:pt x="212" y="93"/>
                  </a:lnTo>
                  <a:lnTo>
                    <a:pt x="217" y="108"/>
                  </a:lnTo>
                  <a:lnTo>
                    <a:pt x="219" y="122"/>
                  </a:lnTo>
                  <a:lnTo>
                    <a:pt x="219" y="127"/>
                  </a:lnTo>
                  <a:lnTo>
                    <a:pt x="217" y="134"/>
                  </a:lnTo>
                  <a:lnTo>
                    <a:pt x="214" y="140"/>
                  </a:lnTo>
                  <a:lnTo>
                    <a:pt x="208" y="147"/>
                  </a:lnTo>
                  <a:lnTo>
                    <a:pt x="202" y="152"/>
                  </a:lnTo>
                  <a:lnTo>
                    <a:pt x="200" y="159"/>
                  </a:lnTo>
                  <a:lnTo>
                    <a:pt x="199" y="162"/>
                  </a:lnTo>
                  <a:lnTo>
                    <a:pt x="199" y="166"/>
                  </a:lnTo>
                  <a:lnTo>
                    <a:pt x="200" y="170"/>
                  </a:lnTo>
                  <a:lnTo>
                    <a:pt x="201" y="174"/>
                  </a:lnTo>
                  <a:lnTo>
                    <a:pt x="201" y="182"/>
                  </a:lnTo>
                  <a:lnTo>
                    <a:pt x="200" y="191"/>
                  </a:lnTo>
                  <a:lnTo>
                    <a:pt x="199" y="199"/>
                  </a:lnTo>
                  <a:lnTo>
                    <a:pt x="196" y="208"/>
                  </a:lnTo>
                  <a:lnTo>
                    <a:pt x="196" y="216"/>
                  </a:lnTo>
                  <a:lnTo>
                    <a:pt x="196" y="223"/>
                  </a:lnTo>
                  <a:lnTo>
                    <a:pt x="196" y="230"/>
                  </a:lnTo>
                  <a:lnTo>
                    <a:pt x="200" y="238"/>
                  </a:lnTo>
                  <a:lnTo>
                    <a:pt x="201" y="244"/>
                  </a:lnTo>
                  <a:lnTo>
                    <a:pt x="200" y="248"/>
                  </a:lnTo>
                  <a:lnTo>
                    <a:pt x="198" y="252"/>
                  </a:lnTo>
                  <a:lnTo>
                    <a:pt x="195" y="255"/>
                  </a:lnTo>
                  <a:lnTo>
                    <a:pt x="191" y="257"/>
                  </a:lnTo>
                  <a:lnTo>
                    <a:pt x="187" y="257"/>
                  </a:lnTo>
                  <a:lnTo>
                    <a:pt x="182" y="257"/>
                  </a:lnTo>
                  <a:lnTo>
                    <a:pt x="177" y="255"/>
                  </a:lnTo>
                  <a:lnTo>
                    <a:pt x="168" y="248"/>
                  </a:lnTo>
                  <a:lnTo>
                    <a:pt x="160" y="241"/>
                  </a:lnTo>
                  <a:lnTo>
                    <a:pt x="152" y="233"/>
                  </a:lnTo>
                  <a:lnTo>
                    <a:pt x="146" y="224"/>
                  </a:lnTo>
                  <a:lnTo>
                    <a:pt x="135" y="216"/>
                  </a:lnTo>
                  <a:lnTo>
                    <a:pt x="123" y="206"/>
                  </a:lnTo>
                  <a:lnTo>
                    <a:pt x="120" y="200"/>
                  </a:lnTo>
                  <a:lnTo>
                    <a:pt x="117" y="199"/>
                  </a:lnTo>
                  <a:lnTo>
                    <a:pt x="112" y="198"/>
                  </a:lnTo>
                  <a:lnTo>
                    <a:pt x="106" y="197"/>
                  </a:lnTo>
                  <a:lnTo>
                    <a:pt x="98" y="194"/>
                  </a:lnTo>
                  <a:lnTo>
                    <a:pt x="92" y="188"/>
                  </a:lnTo>
                  <a:lnTo>
                    <a:pt x="87" y="184"/>
                  </a:lnTo>
                  <a:lnTo>
                    <a:pt x="82" y="181"/>
                  </a:lnTo>
                  <a:lnTo>
                    <a:pt x="78" y="179"/>
                  </a:lnTo>
                  <a:lnTo>
                    <a:pt x="72" y="178"/>
                  </a:lnTo>
                  <a:lnTo>
                    <a:pt x="65" y="178"/>
                  </a:lnTo>
                  <a:lnTo>
                    <a:pt x="60" y="175"/>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5" name="Freeform 772"/>
            <p:cNvSpPr>
              <a:spLocks/>
            </p:cNvSpPr>
            <p:nvPr/>
          </p:nvSpPr>
          <p:spPr bwMode="gray">
            <a:xfrm>
              <a:off x="6969125" y="2670176"/>
              <a:ext cx="44450" cy="61913"/>
            </a:xfrm>
            <a:custGeom>
              <a:avLst/>
              <a:gdLst/>
              <a:ahLst/>
              <a:cxnLst>
                <a:cxn ang="0">
                  <a:pos x="2" y="185"/>
                </a:cxn>
                <a:cxn ang="0">
                  <a:pos x="0" y="174"/>
                </a:cxn>
                <a:cxn ang="0">
                  <a:pos x="1" y="162"/>
                </a:cxn>
                <a:cxn ang="0">
                  <a:pos x="1" y="144"/>
                </a:cxn>
                <a:cxn ang="0">
                  <a:pos x="3" y="134"/>
                </a:cxn>
                <a:cxn ang="0">
                  <a:pos x="5" y="128"/>
                </a:cxn>
                <a:cxn ang="0">
                  <a:pos x="2" y="118"/>
                </a:cxn>
                <a:cxn ang="0">
                  <a:pos x="2" y="110"/>
                </a:cxn>
                <a:cxn ang="0">
                  <a:pos x="8" y="101"/>
                </a:cxn>
                <a:cxn ang="0">
                  <a:pos x="17" y="91"/>
                </a:cxn>
                <a:cxn ang="0">
                  <a:pos x="21" y="82"/>
                </a:cxn>
                <a:cxn ang="0">
                  <a:pos x="22" y="72"/>
                </a:cxn>
                <a:cxn ang="0">
                  <a:pos x="18" y="56"/>
                </a:cxn>
                <a:cxn ang="0">
                  <a:pos x="14" y="37"/>
                </a:cxn>
                <a:cxn ang="0">
                  <a:pos x="13" y="26"/>
                </a:cxn>
                <a:cxn ang="0">
                  <a:pos x="18" y="17"/>
                </a:cxn>
                <a:cxn ang="0">
                  <a:pos x="23" y="19"/>
                </a:cxn>
                <a:cxn ang="0">
                  <a:pos x="23" y="22"/>
                </a:cxn>
                <a:cxn ang="0">
                  <a:pos x="26" y="15"/>
                </a:cxn>
                <a:cxn ang="0">
                  <a:pos x="29" y="15"/>
                </a:cxn>
                <a:cxn ang="0">
                  <a:pos x="29" y="16"/>
                </a:cxn>
                <a:cxn ang="0">
                  <a:pos x="27" y="4"/>
                </a:cxn>
                <a:cxn ang="0">
                  <a:pos x="30" y="0"/>
                </a:cxn>
                <a:cxn ang="0">
                  <a:pos x="42" y="2"/>
                </a:cxn>
                <a:cxn ang="0">
                  <a:pos x="59" y="3"/>
                </a:cxn>
                <a:cxn ang="0">
                  <a:pos x="79" y="7"/>
                </a:cxn>
                <a:cxn ang="0">
                  <a:pos x="83" y="12"/>
                </a:cxn>
                <a:cxn ang="0">
                  <a:pos x="84" y="20"/>
                </a:cxn>
                <a:cxn ang="0">
                  <a:pos x="86" y="26"/>
                </a:cxn>
                <a:cxn ang="0">
                  <a:pos x="91" y="30"/>
                </a:cxn>
                <a:cxn ang="0">
                  <a:pos x="100" y="32"/>
                </a:cxn>
                <a:cxn ang="0">
                  <a:pos x="99" y="39"/>
                </a:cxn>
                <a:cxn ang="0">
                  <a:pos x="105" y="45"/>
                </a:cxn>
                <a:cxn ang="0">
                  <a:pos x="117" y="49"/>
                </a:cxn>
                <a:cxn ang="0">
                  <a:pos x="124" y="55"/>
                </a:cxn>
                <a:cxn ang="0">
                  <a:pos x="130" y="58"/>
                </a:cxn>
                <a:cxn ang="0">
                  <a:pos x="132" y="59"/>
                </a:cxn>
                <a:cxn ang="0">
                  <a:pos x="132" y="63"/>
                </a:cxn>
                <a:cxn ang="0">
                  <a:pos x="130" y="64"/>
                </a:cxn>
                <a:cxn ang="0">
                  <a:pos x="128" y="67"/>
                </a:cxn>
                <a:cxn ang="0">
                  <a:pos x="127" y="77"/>
                </a:cxn>
                <a:cxn ang="0">
                  <a:pos x="127" y="81"/>
                </a:cxn>
                <a:cxn ang="0">
                  <a:pos x="130" y="75"/>
                </a:cxn>
                <a:cxn ang="0">
                  <a:pos x="137" y="69"/>
                </a:cxn>
                <a:cxn ang="0">
                  <a:pos x="141" y="73"/>
                </a:cxn>
                <a:cxn ang="0">
                  <a:pos x="141" y="79"/>
                </a:cxn>
                <a:cxn ang="0">
                  <a:pos x="137" y="88"/>
                </a:cxn>
                <a:cxn ang="0">
                  <a:pos x="129" y="96"/>
                </a:cxn>
                <a:cxn ang="0">
                  <a:pos x="119" y="101"/>
                </a:cxn>
                <a:cxn ang="0">
                  <a:pos x="108" y="105"/>
                </a:cxn>
                <a:cxn ang="0">
                  <a:pos x="99" y="108"/>
                </a:cxn>
                <a:cxn ang="0">
                  <a:pos x="95" y="118"/>
                </a:cxn>
                <a:cxn ang="0">
                  <a:pos x="89" y="125"/>
                </a:cxn>
                <a:cxn ang="0">
                  <a:pos x="72" y="131"/>
                </a:cxn>
                <a:cxn ang="0">
                  <a:pos x="55" y="138"/>
                </a:cxn>
                <a:cxn ang="0">
                  <a:pos x="46" y="144"/>
                </a:cxn>
                <a:cxn ang="0">
                  <a:pos x="38" y="155"/>
                </a:cxn>
                <a:cxn ang="0">
                  <a:pos x="31" y="163"/>
                </a:cxn>
                <a:cxn ang="0">
                  <a:pos x="25" y="166"/>
                </a:cxn>
                <a:cxn ang="0">
                  <a:pos x="15" y="167"/>
                </a:cxn>
                <a:cxn ang="0">
                  <a:pos x="9" y="172"/>
                </a:cxn>
                <a:cxn ang="0">
                  <a:pos x="9" y="187"/>
                </a:cxn>
                <a:cxn ang="0">
                  <a:pos x="7" y="194"/>
                </a:cxn>
              </a:cxnLst>
              <a:rect l="0" t="0" r="r" b="b"/>
              <a:pathLst>
                <a:path w="141" h="195">
                  <a:moveTo>
                    <a:pt x="5" y="190"/>
                  </a:moveTo>
                  <a:lnTo>
                    <a:pt x="2" y="185"/>
                  </a:lnTo>
                  <a:lnTo>
                    <a:pt x="1" y="179"/>
                  </a:lnTo>
                  <a:lnTo>
                    <a:pt x="0" y="174"/>
                  </a:lnTo>
                  <a:lnTo>
                    <a:pt x="1" y="171"/>
                  </a:lnTo>
                  <a:lnTo>
                    <a:pt x="1" y="162"/>
                  </a:lnTo>
                  <a:lnTo>
                    <a:pt x="1" y="150"/>
                  </a:lnTo>
                  <a:lnTo>
                    <a:pt x="1" y="144"/>
                  </a:lnTo>
                  <a:lnTo>
                    <a:pt x="1" y="137"/>
                  </a:lnTo>
                  <a:lnTo>
                    <a:pt x="3" y="134"/>
                  </a:lnTo>
                  <a:lnTo>
                    <a:pt x="5" y="132"/>
                  </a:lnTo>
                  <a:lnTo>
                    <a:pt x="5" y="128"/>
                  </a:lnTo>
                  <a:lnTo>
                    <a:pt x="5" y="123"/>
                  </a:lnTo>
                  <a:lnTo>
                    <a:pt x="2" y="118"/>
                  </a:lnTo>
                  <a:lnTo>
                    <a:pt x="2" y="114"/>
                  </a:lnTo>
                  <a:lnTo>
                    <a:pt x="2" y="110"/>
                  </a:lnTo>
                  <a:lnTo>
                    <a:pt x="3" y="107"/>
                  </a:lnTo>
                  <a:lnTo>
                    <a:pt x="8" y="101"/>
                  </a:lnTo>
                  <a:lnTo>
                    <a:pt x="15" y="94"/>
                  </a:lnTo>
                  <a:lnTo>
                    <a:pt x="17" y="91"/>
                  </a:lnTo>
                  <a:lnTo>
                    <a:pt x="19" y="88"/>
                  </a:lnTo>
                  <a:lnTo>
                    <a:pt x="21" y="82"/>
                  </a:lnTo>
                  <a:lnTo>
                    <a:pt x="22" y="77"/>
                  </a:lnTo>
                  <a:lnTo>
                    <a:pt x="22" y="72"/>
                  </a:lnTo>
                  <a:lnTo>
                    <a:pt x="21" y="66"/>
                  </a:lnTo>
                  <a:lnTo>
                    <a:pt x="18" y="56"/>
                  </a:lnTo>
                  <a:lnTo>
                    <a:pt x="16" y="45"/>
                  </a:lnTo>
                  <a:lnTo>
                    <a:pt x="14" y="37"/>
                  </a:lnTo>
                  <a:lnTo>
                    <a:pt x="11" y="32"/>
                  </a:lnTo>
                  <a:lnTo>
                    <a:pt x="13" y="26"/>
                  </a:lnTo>
                  <a:lnTo>
                    <a:pt x="15" y="18"/>
                  </a:lnTo>
                  <a:lnTo>
                    <a:pt x="18" y="17"/>
                  </a:lnTo>
                  <a:lnTo>
                    <a:pt x="21" y="16"/>
                  </a:lnTo>
                  <a:lnTo>
                    <a:pt x="23" y="19"/>
                  </a:lnTo>
                  <a:lnTo>
                    <a:pt x="23" y="22"/>
                  </a:lnTo>
                  <a:lnTo>
                    <a:pt x="23" y="22"/>
                  </a:lnTo>
                  <a:lnTo>
                    <a:pt x="25" y="19"/>
                  </a:lnTo>
                  <a:lnTo>
                    <a:pt x="26" y="15"/>
                  </a:lnTo>
                  <a:lnTo>
                    <a:pt x="27" y="14"/>
                  </a:lnTo>
                  <a:lnTo>
                    <a:pt x="29" y="15"/>
                  </a:lnTo>
                  <a:lnTo>
                    <a:pt x="29" y="15"/>
                  </a:lnTo>
                  <a:lnTo>
                    <a:pt x="29" y="16"/>
                  </a:lnTo>
                  <a:lnTo>
                    <a:pt x="29" y="7"/>
                  </a:lnTo>
                  <a:lnTo>
                    <a:pt x="27" y="4"/>
                  </a:lnTo>
                  <a:lnTo>
                    <a:pt x="26" y="1"/>
                  </a:lnTo>
                  <a:lnTo>
                    <a:pt x="30" y="0"/>
                  </a:lnTo>
                  <a:lnTo>
                    <a:pt x="33" y="0"/>
                  </a:lnTo>
                  <a:lnTo>
                    <a:pt x="42" y="2"/>
                  </a:lnTo>
                  <a:lnTo>
                    <a:pt x="52" y="3"/>
                  </a:lnTo>
                  <a:lnTo>
                    <a:pt x="59" y="3"/>
                  </a:lnTo>
                  <a:lnTo>
                    <a:pt x="70" y="6"/>
                  </a:lnTo>
                  <a:lnTo>
                    <a:pt x="79" y="7"/>
                  </a:lnTo>
                  <a:lnTo>
                    <a:pt x="84" y="10"/>
                  </a:lnTo>
                  <a:lnTo>
                    <a:pt x="83" y="12"/>
                  </a:lnTo>
                  <a:lnTo>
                    <a:pt x="82" y="15"/>
                  </a:lnTo>
                  <a:lnTo>
                    <a:pt x="84" y="20"/>
                  </a:lnTo>
                  <a:lnTo>
                    <a:pt x="87" y="23"/>
                  </a:lnTo>
                  <a:lnTo>
                    <a:pt x="86" y="26"/>
                  </a:lnTo>
                  <a:lnTo>
                    <a:pt x="82" y="32"/>
                  </a:lnTo>
                  <a:lnTo>
                    <a:pt x="91" y="30"/>
                  </a:lnTo>
                  <a:lnTo>
                    <a:pt x="98" y="31"/>
                  </a:lnTo>
                  <a:lnTo>
                    <a:pt x="100" y="32"/>
                  </a:lnTo>
                  <a:lnTo>
                    <a:pt x="101" y="34"/>
                  </a:lnTo>
                  <a:lnTo>
                    <a:pt x="99" y="39"/>
                  </a:lnTo>
                  <a:lnTo>
                    <a:pt x="96" y="44"/>
                  </a:lnTo>
                  <a:lnTo>
                    <a:pt x="105" y="45"/>
                  </a:lnTo>
                  <a:lnTo>
                    <a:pt x="113" y="48"/>
                  </a:lnTo>
                  <a:lnTo>
                    <a:pt x="117" y="49"/>
                  </a:lnTo>
                  <a:lnTo>
                    <a:pt x="121" y="51"/>
                  </a:lnTo>
                  <a:lnTo>
                    <a:pt x="124" y="55"/>
                  </a:lnTo>
                  <a:lnTo>
                    <a:pt x="128" y="57"/>
                  </a:lnTo>
                  <a:lnTo>
                    <a:pt x="130" y="58"/>
                  </a:lnTo>
                  <a:lnTo>
                    <a:pt x="131" y="58"/>
                  </a:lnTo>
                  <a:lnTo>
                    <a:pt x="132" y="59"/>
                  </a:lnTo>
                  <a:lnTo>
                    <a:pt x="133" y="61"/>
                  </a:lnTo>
                  <a:lnTo>
                    <a:pt x="132" y="63"/>
                  </a:lnTo>
                  <a:lnTo>
                    <a:pt x="132" y="64"/>
                  </a:lnTo>
                  <a:lnTo>
                    <a:pt x="130" y="64"/>
                  </a:lnTo>
                  <a:lnTo>
                    <a:pt x="129" y="63"/>
                  </a:lnTo>
                  <a:lnTo>
                    <a:pt x="128" y="67"/>
                  </a:lnTo>
                  <a:lnTo>
                    <a:pt x="127" y="72"/>
                  </a:lnTo>
                  <a:lnTo>
                    <a:pt x="127" y="77"/>
                  </a:lnTo>
                  <a:lnTo>
                    <a:pt x="127" y="80"/>
                  </a:lnTo>
                  <a:lnTo>
                    <a:pt x="127" y="81"/>
                  </a:lnTo>
                  <a:lnTo>
                    <a:pt x="128" y="80"/>
                  </a:lnTo>
                  <a:lnTo>
                    <a:pt x="130" y="75"/>
                  </a:lnTo>
                  <a:lnTo>
                    <a:pt x="135" y="69"/>
                  </a:lnTo>
                  <a:lnTo>
                    <a:pt x="137" y="69"/>
                  </a:lnTo>
                  <a:lnTo>
                    <a:pt x="139" y="71"/>
                  </a:lnTo>
                  <a:lnTo>
                    <a:pt x="141" y="73"/>
                  </a:lnTo>
                  <a:lnTo>
                    <a:pt x="141" y="76"/>
                  </a:lnTo>
                  <a:lnTo>
                    <a:pt x="141" y="79"/>
                  </a:lnTo>
                  <a:lnTo>
                    <a:pt x="140" y="82"/>
                  </a:lnTo>
                  <a:lnTo>
                    <a:pt x="137" y="88"/>
                  </a:lnTo>
                  <a:lnTo>
                    <a:pt x="135" y="92"/>
                  </a:lnTo>
                  <a:lnTo>
                    <a:pt x="129" y="96"/>
                  </a:lnTo>
                  <a:lnTo>
                    <a:pt x="124" y="99"/>
                  </a:lnTo>
                  <a:lnTo>
                    <a:pt x="119" y="101"/>
                  </a:lnTo>
                  <a:lnTo>
                    <a:pt x="113" y="104"/>
                  </a:lnTo>
                  <a:lnTo>
                    <a:pt x="108" y="105"/>
                  </a:lnTo>
                  <a:lnTo>
                    <a:pt x="104" y="107"/>
                  </a:lnTo>
                  <a:lnTo>
                    <a:pt x="99" y="108"/>
                  </a:lnTo>
                  <a:lnTo>
                    <a:pt x="96" y="112"/>
                  </a:lnTo>
                  <a:lnTo>
                    <a:pt x="95" y="118"/>
                  </a:lnTo>
                  <a:lnTo>
                    <a:pt x="93" y="123"/>
                  </a:lnTo>
                  <a:lnTo>
                    <a:pt x="89" y="125"/>
                  </a:lnTo>
                  <a:lnTo>
                    <a:pt x="83" y="128"/>
                  </a:lnTo>
                  <a:lnTo>
                    <a:pt x="72" y="131"/>
                  </a:lnTo>
                  <a:lnTo>
                    <a:pt x="60" y="136"/>
                  </a:lnTo>
                  <a:lnTo>
                    <a:pt x="55" y="138"/>
                  </a:lnTo>
                  <a:lnTo>
                    <a:pt x="50" y="140"/>
                  </a:lnTo>
                  <a:lnTo>
                    <a:pt x="46" y="144"/>
                  </a:lnTo>
                  <a:lnTo>
                    <a:pt x="41" y="148"/>
                  </a:lnTo>
                  <a:lnTo>
                    <a:pt x="38" y="155"/>
                  </a:lnTo>
                  <a:lnTo>
                    <a:pt x="33" y="159"/>
                  </a:lnTo>
                  <a:lnTo>
                    <a:pt x="31" y="163"/>
                  </a:lnTo>
                  <a:lnTo>
                    <a:pt x="29" y="164"/>
                  </a:lnTo>
                  <a:lnTo>
                    <a:pt x="25" y="166"/>
                  </a:lnTo>
                  <a:lnTo>
                    <a:pt x="22" y="167"/>
                  </a:lnTo>
                  <a:lnTo>
                    <a:pt x="15" y="167"/>
                  </a:lnTo>
                  <a:lnTo>
                    <a:pt x="10" y="169"/>
                  </a:lnTo>
                  <a:lnTo>
                    <a:pt x="9" y="172"/>
                  </a:lnTo>
                  <a:lnTo>
                    <a:pt x="8" y="179"/>
                  </a:lnTo>
                  <a:lnTo>
                    <a:pt x="9" y="187"/>
                  </a:lnTo>
                  <a:lnTo>
                    <a:pt x="9" y="195"/>
                  </a:lnTo>
                  <a:lnTo>
                    <a:pt x="7" y="194"/>
                  </a:lnTo>
                  <a:lnTo>
                    <a:pt x="5" y="19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6" name="Freeform 773"/>
            <p:cNvSpPr>
              <a:spLocks/>
            </p:cNvSpPr>
            <p:nvPr/>
          </p:nvSpPr>
          <p:spPr bwMode="gray">
            <a:xfrm>
              <a:off x="6969125" y="2670176"/>
              <a:ext cx="44450" cy="61913"/>
            </a:xfrm>
            <a:custGeom>
              <a:avLst/>
              <a:gdLst/>
              <a:ahLst/>
              <a:cxnLst>
                <a:cxn ang="0">
                  <a:pos x="2" y="185"/>
                </a:cxn>
                <a:cxn ang="0">
                  <a:pos x="0" y="174"/>
                </a:cxn>
                <a:cxn ang="0">
                  <a:pos x="1" y="162"/>
                </a:cxn>
                <a:cxn ang="0">
                  <a:pos x="1" y="144"/>
                </a:cxn>
                <a:cxn ang="0">
                  <a:pos x="3" y="134"/>
                </a:cxn>
                <a:cxn ang="0">
                  <a:pos x="5" y="128"/>
                </a:cxn>
                <a:cxn ang="0">
                  <a:pos x="2" y="118"/>
                </a:cxn>
                <a:cxn ang="0">
                  <a:pos x="2" y="110"/>
                </a:cxn>
                <a:cxn ang="0">
                  <a:pos x="8" y="101"/>
                </a:cxn>
                <a:cxn ang="0">
                  <a:pos x="17" y="91"/>
                </a:cxn>
                <a:cxn ang="0">
                  <a:pos x="21" y="82"/>
                </a:cxn>
                <a:cxn ang="0">
                  <a:pos x="22" y="72"/>
                </a:cxn>
                <a:cxn ang="0">
                  <a:pos x="18" y="56"/>
                </a:cxn>
                <a:cxn ang="0">
                  <a:pos x="14" y="37"/>
                </a:cxn>
                <a:cxn ang="0">
                  <a:pos x="13" y="26"/>
                </a:cxn>
                <a:cxn ang="0">
                  <a:pos x="18" y="17"/>
                </a:cxn>
                <a:cxn ang="0">
                  <a:pos x="23" y="19"/>
                </a:cxn>
                <a:cxn ang="0">
                  <a:pos x="23" y="22"/>
                </a:cxn>
                <a:cxn ang="0">
                  <a:pos x="26" y="15"/>
                </a:cxn>
                <a:cxn ang="0">
                  <a:pos x="29" y="15"/>
                </a:cxn>
                <a:cxn ang="0">
                  <a:pos x="29" y="16"/>
                </a:cxn>
                <a:cxn ang="0">
                  <a:pos x="27" y="4"/>
                </a:cxn>
                <a:cxn ang="0">
                  <a:pos x="30" y="0"/>
                </a:cxn>
                <a:cxn ang="0">
                  <a:pos x="42" y="2"/>
                </a:cxn>
                <a:cxn ang="0">
                  <a:pos x="59" y="3"/>
                </a:cxn>
                <a:cxn ang="0">
                  <a:pos x="79" y="7"/>
                </a:cxn>
                <a:cxn ang="0">
                  <a:pos x="83" y="12"/>
                </a:cxn>
                <a:cxn ang="0">
                  <a:pos x="84" y="20"/>
                </a:cxn>
                <a:cxn ang="0">
                  <a:pos x="86" y="26"/>
                </a:cxn>
                <a:cxn ang="0">
                  <a:pos x="91" y="30"/>
                </a:cxn>
                <a:cxn ang="0">
                  <a:pos x="100" y="32"/>
                </a:cxn>
                <a:cxn ang="0">
                  <a:pos x="99" y="39"/>
                </a:cxn>
                <a:cxn ang="0">
                  <a:pos x="105" y="45"/>
                </a:cxn>
                <a:cxn ang="0">
                  <a:pos x="117" y="49"/>
                </a:cxn>
                <a:cxn ang="0">
                  <a:pos x="124" y="55"/>
                </a:cxn>
                <a:cxn ang="0">
                  <a:pos x="130" y="58"/>
                </a:cxn>
                <a:cxn ang="0">
                  <a:pos x="132" y="59"/>
                </a:cxn>
                <a:cxn ang="0">
                  <a:pos x="132" y="63"/>
                </a:cxn>
                <a:cxn ang="0">
                  <a:pos x="130" y="64"/>
                </a:cxn>
                <a:cxn ang="0">
                  <a:pos x="128" y="67"/>
                </a:cxn>
                <a:cxn ang="0">
                  <a:pos x="127" y="77"/>
                </a:cxn>
                <a:cxn ang="0">
                  <a:pos x="127" y="81"/>
                </a:cxn>
                <a:cxn ang="0">
                  <a:pos x="130" y="75"/>
                </a:cxn>
                <a:cxn ang="0">
                  <a:pos x="137" y="69"/>
                </a:cxn>
                <a:cxn ang="0">
                  <a:pos x="141" y="73"/>
                </a:cxn>
                <a:cxn ang="0">
                  <a:pos x="141" y="79"/>
                </a:cxn>
                <a:cxn ang="0">
                  <a:pos x="137" y="88"/>
                </a:cxn>
                <a:cxn ang="0">
                  <a:pos x="129" y="96"/>
                </a:cxn>
                <a:cxn ang="0">
                  <a:pos x="119" y="101"/>
                </a:cxn>
                <a:cxn ang="0">
                  <a:pos x="108" y="105"/>
                </a:cxn>
                <a:cxn ang="0">
                  <a:pos x="99" y="108"/>
                </a:cxn>
                <a:cxn ang="0">
                  <a:pos x="95" y="118"/>
                </a:cxn>
                <a:cxn ang="0">
                  <a:pos x="89" y="125"/>
                </a:cxn>
                <a:cxn ang="0">
                  <a:pos x="72" y="131"/>
                </a:cxn>
                <a:cxn ang="0">
                  <a:pos x="55" y="138"/>
                </a:cxn>
                <a:cxn ang="0">
                  <a:pos x="46" y="144"/>
                </a:cxn>
                <a:cxn ang="0">
                  <a:pos x="38" y="155"/>
                </a:cxn>
                <a:cxn ang="0">
                  <a:pos x="31" y="163"/>
                </a:cxn>
                <a:cxn ang="0">
                  <a:pos x="25" y="166"/>
                </a:cxn>
                <a:cxn ang="0">
                  <a:pos x="15" y="167"/>
                </a:cxn>
                <a:cxn ang="0">
                  <a:pos x="9" y="172"/>
                </a:cxn>
                <a:cxn ang="0">
                  <a:pos x="9" y="187"/>
                </a:cxn>
                <a:cxn ang="0">
                  <a:pos x="7" y="194"/>
                </a:cxn>
              </a:cxnLst>
              <a:rect l="0" t="0" r="r" b="b"/>
              <a:pathLst>
                <a:path w="141" h="195">
                  <a:moveTo>
                    <a:pt x="5" y="190"/>
                  </a:moveTo>
                  <a:lnTo>
                    <a:pt x="2" y="185"/>
                  </a:lnTo>
                  <a:lnTo>
                    <a:pt x="1" y="179"/>
                  </a:lnTo>
                  <a:lnTo>
                    <a:pt x="0" y="174"/>
                  </a:lnTo>
                  <a:lnTo>
                    <a:pt x="1" y="171"/>
                  </a:lnTo>
                  <a:lnTo>
                    <a:pt x="1" y="162"/>
                  </a:lnTo>
                  <a:lnTo>
                    <a:pt x="1" y="150"/>
                  </a:lnTo>
                  <a:lnTo>
                    <a:pt x="1" y="144"/>
                  </a:lnTo>
                  <a:lnTo>
                    <a:pt x="1" y="137"/>
                  </a:lnTo>
                  <a:lnTo>
                    <a:pt x="3" y="134"/>
                  </a:lnTo>
                  <a:lnTo>
                    <a:pt x="5" y="132"/>
                  </a:lnTo>
                  <a:lnTo>
                    <a:pt x="5" y="128"/>
                  </a:lnTo>
                  <a:lnTo>
                    <a:pt x="5" y="123"/>
                  </a:lnTo>
                  <a:lnTo>
                    <a:pt x="2" y="118"/>
                  </a:lnTo>
                  <a:lnTo>
                    <a:pt x="2" y="114"/>
                  </a:lnTo>
                  <a:lnTo>
                    <a:pt x="2" y="110"/>
                  </a:lnTo>
                  <a:lnTo>
                    <a:pt x="3" y="107"/>
                  </a:lnTo>
                  <a:lnTo>
                    <a:pt x="8" y="101"/>
                  </a:lnTo>
                  <a:lnTo>
                    <a:pt x="15" y="94"/>
                  </a:lnTo>
                  <a:lnTo>
                    <a:pt x="17" y="91"/>
                  </a:lnTo>
                  <a:lnTo>
                    <a:pt x="19" y="88"/>
                  </a:lnTo>
                  <a:lnTo>
                    <a:pt x="21" y="82"/>
                  </a:lnTo>
                  <a:lnTo>
                    <a:pt x="22" y="77"/>
                  </a:lnTo>
                  <a:lnTo>
                    <a:pt x="22" y="72"/>
                  </a:lnTo>
                  <a:lnTo>
                    <a:pt x="21" y="66"/>
                  </a:lnTo>
                  <a:lnTo>
                    <a:pt x="18" y="56"/>
                  </a:lnTo>
                  <a:lnTo>
                    <a:pt x="16" y="45"/>
                  </a:lnTo>
                  <a:lnTo>
                    <a:pt x="14" y="37"/>
                  </a:lnTo>
                  <a:lnTo>
                    <a:pt x="11" y="32"/>
                  </a:lnTo>
                  <a:lnTo>
                    <a:pt x="13" y="26"/>
                  </a:lnTo>
                  <a:lnTo>
                    <a:pt x="15" y="18"/>
                  </a:lnTo>
                  <a:lnTo>
                    <a:pt x="18" y="17"/>
                  </a:lnTo>
                  <a:lnTo>
                    <a:pt x="21" y="16"/>
                  </a:lnTo>
                  <a:lnTo>
                    <a:pt x="23" y="19"/>
                  </a:lnTo>
                  <a:lnTo>
                    <a:pt x="23" y="22"/>
                  </a:lnTo>
                  <a:lnTo>
                    <a:pt x="23" y="22"/>
                  </a:lnTo>
                  <a:lnTo>
                    <a:pt x="25" y="19"/>
                  </a:lnTo>
                  <a:lnTo>
                    <a:pt x="26" y="15"/>
                  </a:lnTo>
                  <a:lnTo>
                    <a:pt x="27" y="14"/>
                  </a:lnTo>
                  <a:lnTo>
                    <a:pt x="29" y="15"/>
                  </a:lnTo>
                  <a:lnTo>
                    <a:pt x="29" y="15"/>
                  </a:lnTo>
                  <a:lnTo>
                    <a:pt x="29" y="16"/>
                  </a:lnTo>
                  <a:lnTo>
                    <a:pt x="29" y="7"/>
                  </a:lnTo>
                  <a:lnTo>
                    <a:pt x="27" y="4"/>
                  </a:lnTo>
                  <a:lnTo>
                    <a:pt x="26" y="1"/>
                  </a:lnTo>
                  <a:lnTo>
                    <a:pt x="30" y="0"/>
                  </a:lnTo>
                  <a:lnTo>
                    <a:pt x="33" y="0"/>
                  </a:lnTo>
                  <a:lnTo>
                    <a:pt x="42" y="2"/>
                  </a:lnTo>
                  <a:lnTo>
                    <a:pt x="52" y="3"/>
                  </a:lnTo>
                  <a:lnTo>
                    <a:pt x="59" y="3"/>
                  </a:lnTo>
                  <a:lnTo>
                    <a:pt x="70" y="6"/>
                  </a:lnTo>
                  <a:lnTo>
                    <a:pt x="79" y="7"/>
                  </a:lnTo>
                  <a:lnTo>
                    <a:pt x="84" y="10"/>
                  </a:lnTo>
                  <a:lnTo>
                    <a:pt x="83" y="12"/>
                  </a:lnTo>
                  <a:lnTo>
                    <a:pt x="82" y="15"/>
                  </a:lnTo>
                  <a:lnTo>
                    <a:pt x="84" y="20"/>
                  </a:lnTo>
                  <a:lnTo>
                    <a:pt x="87" y="23"/>
                  </a:lnTo>
                  <a:lnTo>
                    <a:pt x="86" y="26"/>
                  </a:lnTo>
                  <a:lnTo>
                    <a:pt x="82" y="32"/>
                  </a:lnTo>
                  <a:lnTo>
                    <a:pt x="91" y="30"/>
                  </a:lnTo>
                  <a:lnTo>
                    <a:pt x="98" y="31"/>
                  </a:lnTo>
                  <a:lnTo>
                    <a:pt x="100" y="32"/>
                  </a:lnTo>
                  <a:lnTo>
                    <a:pt x="101" y="34"/>
                  </a:lnTo>
                  <a:lnTo>
                    <a:pt x="99" y="39"/>
                  </a:lnTo>
                  <a:lnTo>
                    <a:pt x="96" y="44"/>
                  </a:lnTo>
                  <a:lnTo>
                    <a:pt x="105" y="45"/>
                  </a:lnTo>
                  <a:lnTo>
                    <a:pt x="113" y="48"/>
                  </a:lnTo>
                  <a:lnTo>
                    <a:pt x="117" y="49"/>
                  </a:lnTo>
                  <a:lnTo>
                    <a:pt x="121" y="51"/>
                  </a:lnTo>
                  <a:lnTo>
                    <a:pt x="124" y="55"/>
                  </a:lnTo>
                  <a:lnTo>
                    <a:pt x="128" y="57"/>
                  </a:lnTo>
                  <a:lnTo>
                    <a:pt x="130" y="58"/>
                  </a:lnTo>
                  <a:lnTo>
                    <a:pt x="131" y="58"/>
                  </a:lnTo>
                  <a:lnTo>
                    <a:pt x="132" y="59"/>
                  </a:lnTo>
                  <a:lnTo>
                    <a:pt x="133" y="61"/>
                  </a:lnTo>
                  <a:lnTo>
                    <a:pt x="132" y="63"/>
                  </a:lnTo>
                  <a:lnTo>
                    <a:pt x="132" y="64"/>
                  </a:lnTo>
                  <a:lnTo>
                    <a:pt x="130" y="64"/>
                  </a:lnTo>
                  <a:lnTo>
                    <a:pt x="129" y="63"/>
                  </a:lnTo>
                  <a:lnTo>
                    <a:pt x="128" y="67"/>
                  </a:lnTo>
                  <a:lnTo>
                    <a:pt x="127" y="72"/>
                  </a:lnTo>
                  <a:lnTo>
                    <a:pt x="127" y="77"/>
                  </a:lnTo>
                  <a:lnTo>
                    <a:pt x="127" y="80"/>
                  </a:lnTo>
                  <a:lnTo>
                    <a:pt x="127" y="81"/>
                  </a:lnTo>
                  <a:lnTo>
                    <a:pt x="128" y="80"/>
                  </a:lnTo>
                  <a:lnTo>
                    <a:pt x="130" y="75"/>
                  </a:lnTo>
                  <a:lnTo>
                    <a:pt x="135" y="69"/>
                  </a:lnTo>
                  <a:lnTo>
                    <a:pt x="137" y="69"/>
                  </a:lnTo>
                  <a:lnTo>
                    <a:pt x="139" y="71"/>
                  </a:lnTo>
                  <a:lnTo>
                    <a:pt x="141" y="73"/>
                  </a:lnTo>
                  <a:lnTo>
                    <a:pt x="141" y="76"/>
                  </a:lnTo>
                  <a:lnTo>
                    <a:pt x="141" y="79"/>
                  </a:lnTo>
                  <a:lnTo>
                    <a:pt x="140" y="82"/>
                  </a:lnTo>
                  <a:lnTo>
                    <a:pt x="137" y="88"/>
                  </a:lnTo>
                  <a:lnTo>
                    <a:pt x="135" y="92"/>
                  </a:lnTo>
                  <a:lnTo>
                    <a:pt x="129" y="96"/>
                  </a:lnTo>
                  <a:lnTo>
                    <a:pt x="124" y="99"/>
                  </a:lnTo>
                  <a:lnTo>
                    <a:pt x="119" y="101"/>
                  </a:lnTo>
                  <a:lnTo>
                    <a:pt x="113" y="104"/>
                  </a:lnTo>
                  <a:lnTo>
                    <a:pt x="108" y="105"/>
                  </a:lnTo>
                  <a:lnTo>
                    <a:pt x="104" y="107"/>
                  </a:lnTo>
                  <a:lnTo>
                    <a:pt x="99" y="108"/>
                  </a:lnTo>
                  <a:lnTo>
                    <a:pt x="96" y="112"/>
                  </a:lnTo>
                  <a:lnTo>
                    <a:pt x="95" y="118"/>
                  </a:lnTo>
                  <a:lnTo>
                    <a:pt x="93" y="123"/>
                  </a:lnTo>
                  <a:lnTo>
                    <a:pt x="89" y="125"/>
                  </a:lnTo>
                  <a:lnTo>
                    <a:pt x="83" y="128"/>
                  </a:lnTo>
                  <a:lnTo>
                    <a:pt x="72" y="131"/>
                  </a:lnTo>
                  <a:lnTo>
                    <a:pt x="60" y="136"/>
                  </a:lnTo>
                  <a:lnTo>
                    <a:pt x="55" y="138"/>
                  </a:lnTo>
                  <a:lnTo>
                    <a:pt x="50" y="140"/>
                  </a:lnTo>
                  <a:lnTo>
                    <a:pt x="46" y="144"/>
                  </a:lnTo>
                  <a:lnTo>
                    <a:pt x="41" y="148"/>
                  </a:lnTo>
                  <a:lnTo>
                    <a:pt x="38" y="155"/>
                  </a:lnTo>
                  <a:lnTo>
                    <a:pt x="33" y="159"/>
                  </a:lnTo>
                  <a:lnTo>
                    <a:pt x="31" y="163"/>
                  </a:lnTo>
                  <a:lnTo>
                    <a:pt x="29" y="164"/>
                  </a:lnTo>
                  <a:lnTo>
                    <a:pt x="25" y="166"/>
                  </a:lnTo>
                  <a:lnTo>
                    <a:pt x="22" y="167"/>
                  </a:lnTo>
                  <a:lnTo>
                    <a:pt x="15" y="167"/>
                  </a:lnTo>
                  <a:lnTo>
                    <a:pt x="10" y="169"/>
                  </a:lnTo>
                  <a:lnTo>
                    <a:pt x="9" y="172"/>
                  </a:lnTo>
                  <a:lnTo>
                    <a:pt x="8" y="179"/>
                  </a:lnTo>
                  <a:lnTo>
                    <a:pt x="9" y="187"/>
                  </a:lnTo>
                  <a:lnTo>
                    <a:pt x="9" y="195"/>
                  </a:lnTo>
                  <a:lnTo>
                    <a:pt x="7" y="194"/>
                  </a:lnTo>
                  <a:lnTo>
                    <a:pt x="5" y="19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7" name="Freeform 774"/>
            <p:cNvSpPr>
              <a:spLocks/>
            </p:cNvSpPr>
            <p:nvPr/>
          </p:nvSpPr>
          <p:spPr bwMode="gray">
            <a:xfrm>
              <a:off x="6973888" y="2720976"/>
              <a:ext cx="46038" cy="28575"/>
            </a:xfrm>
            <a:custGeom>
              <a:avLst/>
              <a:gdLst/>
              <a:ahLst/>
              <a:cxnLst>
                <a:cxn ang="0">
                  <a:pos x="1" y="27"/>
                </a:cxn>
                <a:cxn ang="0">
                  <a:pos x="7" y="21"/>
                </a:cxn>
                <a:cxn ang="0">
                  <a:pos x="16" y="15"/>
                </a:cxn>
                <a:cxn ang="0">
                  <a:pos x="31" y="7"/>
                </a:cxn>
                <a:cxn ang="0">
                  <a:pos x="43" y="1"/>
                </a:cxn>
                <a:cxn ang="0">
                  <a:pos x="56" y="0"/>
                </a:cxn>
                <a:cxn ang="0">
                  <a:pos x="70" y="2"/>
                </a:cxn>
                <a:cxn ang="0">
                  <a:pos x="85" y="15"/>
                </a:cxn>
                <a:cxn ang="0">
                  <a:pos x="99" y="24"/>
                </a:cxn>
                <a:cxn ang="0">
                  <a:pos x="111" y="26"/>
                </a:cxn>
                <a:cxn ang="0">
                  <a:pos x="124" y="24"/>
                </a:cxn>
                <a:cxn ang="0">
                  <a:pos x="130" y="25"/>
                </a:cxn>
                <a:cxn ang="0">
                  <a:pos x="132" y="30"/>
                </a:cxn>
                <a:cxn ang="0">
                  <a:pos x="138" y="41"/>
                </a:cxn>
                <a:cxn ang="0">
                  <a:pos x="144" y="48"/>
                </a:cxn>
                <a:cxn ang="0">
                  <a:pos x="144" y="55"/>
                </a:cxn>
                <a:cxn ang="0">
                  <a:pos x="138" y="58"/>
                </a:cxn>
                <a:cxn ang="0">
                  <a:pos x="138" y="58"/>
                </a:cxn>
                <a:cxn ang="0">
                  <a:pos x="142" y="66"/>
                </a:cxn>
                <a:cxn ang="0">
                  <a:pos x="140" y="75"/>
                </a:cxn>
                <a:cxn ang="0">
                  <a:pos x="136" y="78"/>
                </a:cxn>
                <a:cxn ang="0">
                  <a:pos x="136" y="81"/>
                </a:cxn>
                <a:cxn ang="0">
                  <a:pos x="139" y="86"/>
                </a:cxn>
                <a:cxn ang="0">
                  <a:pos x="139" y="90"/>
                </a:cxn>
                <a:cxn ang="0">
                  <a:pos x="124" y="94"/>
                </a:cxn>
                <a:cxn ang="0">
                  <a:pos x="111" y="91"/>
                </a:cxn>
                <a:cxn ang="0">
                  <a:pos x="97" y="88"/>
                </a:cxn>
                <a:cxn ang="0">
                  <a:pos x="93" y="82"/>
                </a:cxn>
                <a:cxn ang="0">
                  <a:pos x="93" y="78"/>
                </a:cxn>
                <a:cxn ang="0">
                  <a:pos x="87" y="70"/>
                </a:cxn>
                <a:cxn ang="0">
                  <a:pos x="75" y="60"/>
                </a:cxn>
                <a:cxn ang="0">
                  <a:pos x="60" y="46"/>
                </a:cxn>
                <a:cxn ang="0">
                  <a:pos x="47" y="34"/>
                </a:cxn>
                <a:cxn ang="0">
                  <a:pos x="35" y="31"/>
                </a:cxn>
                <a:cxn ang="0">
                  <a:pos x="18" y="32"/>
                </a:cxn>
                <a:cxn ang="0">
                  <a:pos x="5" y="34"/>
                </a:cxn>
                <a:cxn ang="0">
                  <a:pos x="1" y="34"/>
                </a:cxn>
              </a:cxnLst>
              <a:rect l="0" t="0" r="r" b="b"/>
              <a:pathLst>
                <a:path w="145" h="94">
                  <a:moveTo>
                    <a:pt x="0" y="32"/>
                  </a:moveTo>
                  <a:lnTo>
                    <a:pt x="1" y="27"/>
                  </a:lnTo>
                  <a:lnTo>
                    <a:pt x="3" y="24"/>
                  </a:lnTo>
                  <a:lnTo>
                    <a:pt x="7" y="21"/>
                  </a:lnTo>
                  <a:lnTo>
                    <a:pt x="9" y="18"/>
                  </a:lnTo>
                  <a:lnTo>
                    <a:pt x="16" y="15"/>
                  </a:lnTo>
                  <a:lnTo>
                    <a:pt x="24" y="10"/>
                  </a:lnTo>
                  <a:lnTo>
                    <a:pt x="31" y="7"/>
                  </a:lnTo>
                  <a:lnTo>
                    <a:pt x="36" y="3"/>
                  </a:lnTo>
                  <a:lnTo>
                    <a:pt x="43" y="1"/>
                  </a:lnTo>
                  <a:lnTo>
                    <a:pt x="50" y="0"/>
                  </a:lnTo>
                  <a:lnTo>
                    <a:pt x="56" y="0"/>
                  </a:lnTo>
                  <a:lnTo>
                    <a:pt x="63" y="0"/>
                  </a:lnTo>
                  <a:lnTo>
                    <a:pt x="70" y="2"/>
                  </a:lnTo>
                  <a:lnTo>
                    <a:pt x="76" y="7"/>
                  </a:lnTo>
                  <a:lnTo>
                    <a:pt x="85" y="15"/>
                  </a:lnTo>
                  <a:lnTo>
                    <a:pt x="95" y="22"/>
                  </a:lnTo>
                  <a:lnTo>
                    <a:pt x="99" y="24"/>
                  </a:lnTo>
                  <a:lnTo>
                    <a:pt x="105" y="25"/>
                  </a:lnTo>
                  <a:lnTo>
                    <a:pt x="111" y="26"/>
                  </a:lnTo>
                  <a:lnTo>
                    <a:pt x="117" y="25"/>
                  </a:lnTo>
                  <a:lnTo>
                    <a:pt x="124" y="24"/>
                  </a:lnTo>
                  <a:lnTo>
                    <a:pt x="129" y="24"/>
                  </a:lnTo>
                  <a:lnTo>
                    <a:pt x="130" y="25"/>
                  </a:lnTo>
                  <a:lnTo>
                    <a:pt x="131" y="27"/>
                  </a:lnTo>
                  <a:lnTo>
                    <a:pt x="132" y="30"/>
                  </a:lnTo>
                  <a:lnTo>
                    <a:pt x="132" y="34"/>
                  </a:lnTo>
                  <a:lnTo>
                    <a:pt x="138" y="41"/>
                  </a:lnTo>
                  <a:lnTo>
                    <a:pt x="142" y="45"/>
                  </a:lnTo>
                  <a:lnTo>
                    <a:pt x="144" y="48"/>
                  </a:lnTo>
                  <a:lnTo>
                    <a:pt x="145" y="51"/>
                  </a:lnTo>
                  <a:lnTo>
                    <a:pt x="144" y="55"/>
                  </a:lnTo>
                  <a:lnTo>
                    <a:pt x="141" y="57"/>
                  </a:lnTo>
                  <a:lnTo>
                    <a:pt x="138" y="58"/>
                  </a:lnTo>
                  <a:lnTo>
                    <a:pt x="137" y="57"/>
                  </a:lnTo>
                  <a:lnTo>
                    <a:pt x="138" y="58"/>
                  </a:lnTo>
                  <a:lnTo>
                    <a:pt x="142" y="62"/>
                  </a:lnTo>
                  <a:lnTo>
                    <a:pt x="142" y="66"/>
                  </a:lnTo>
                  <a:lnTo>
                    <a:pt x="142" y="71"/>
                  </a:lnTo>
                  <a:lnTo>
                    <a:pt x="140" y="75"/>
                  </a:lnTo>
                  <a:lnTo>
                    <a:pt x="137" y="76"/>
                  </a:lnTo>
                  <a:lnTo>
                    <a:pt x="136" y="78"/>
                  </a:lnTo>
                  <a:lnTo>
                    <a:pt x="136" y="79"/>
                  </a:lnTo>
                  <a:lnTo>
                    <a:pt x="136" y="81"/>
                  </a:lnTo>
                  <a:lnTo>
                    <a:pt x="137" y="84"/>
                  </a:lnTo>
                  <a:lnTo>
                    <a:pt x="139" y="86"/>
                  </a:lnTo>
                  <a:lnTo>
                    <a:pt x="141" y="88"/>
                  </a:lnTo>
                  <a:lnTo>
                    <a:pt x="139" y="90"/>
                  </a:lnTo>
                  <a:lnTo>
                    <a:pt x="132" y="92"/>
                  </a:lnTo>
                  <a:lnTo>
                    <a:pt x="124" y="94"/>
                  </a:lnTo>
                  <a:lnTo>
                    <a:pt x="115" y="92"/>
                  </a:lnTo>
                  <a:lnTo>
                    <a:pt x="111" y="91"/>
                  </a:lnTo>
                  <a:lnTo>
                    <a:pt x="104" y="90"/>
                  </a:lnTo>
                  <a:lnTo>
                    <a:pt x="97" y="88"/>
                  </a:lnTo>
                  <a:lnTo>
                    <a:pt x="93" y="84"/>
                  </a:lnTo>
                  <a:lnTo>
                    <a:pt x="93" y="82"/>
                  </a:lnTo>
                  <a:lnTo>
                    <a:pt x="93" y="80"/>
                  </a:lnTo>
                  <a:lnTo>
                    <a:pt x="93" y="78"/>
                  </a:lnTo>
                  <a:lnTo>
                    <a:pt x="92" y="74"/>
                  </a:lnTo>
                  <a:lnTo>
                    <a:pt x="87" y="70"/>
                  </a:lnTo>
                  <a:lnTo>
                    <a:pt x="80" y="65"/>
                  </a:lnTo>
                  <a:lnTo>
                    <a:pt x="75" y="60"/>
                  </a:lnTo>
                  <a:lnTo>
                    <a:pt x="70" y="55"/>
                  </a:lnTo>
                  <a:lnTo>
                    <a:pt x="60" y="46"/>
                  </a:lnTo>
                  <a:lnTo>
                    <a:pt x="51" y="38"/>
                  </a:lnTo>
                  <a:lnTo>
                    <a:pt x="47" y="34"/>
                  </a:lnTo>
                  <a:lnTo>
                    <a:pt x="41" y="32"/>
                  </a:lnTo>
                  <a:lnTo>
                    <a:pt x="35" y="31"/>
                  </a:lnTo>
                  <a:lnTo>
                    <a:pt x="28" y="31"/>
                  </a:lnTo>
                  <a:lnTo>
                    <a:pt x="18" y="32"/>
                  </a:lnTo>
                  <a:lnTo>
                    <a:pt x="8" y="33"/>
                  </a:lnTo>
                  <a:lnTo>
                    <a:pt x="5" y="34"/>
                  </a:lnTo>
                  <a:lnTo>
                    <a:pt x="3" y="35"/>
                  </a:lnTo>
                  <a:lnTo>
                    <a:pt x="1" y="34"/>
                  </a:lnTo>
                  <a:lnTo>
                    <a:pt x="0" y="32"/>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8" name="Freeform 775"/>
            <p:cNvSpPr>
              <a:spLocks/>
            </p:cNvSpPr>
            <p:nvPr/>
          </p:nvSpPr>
          <p:spPr bwMode="gray">
            <a:xfrm>
              <a:off x="6973888" y="2720976"/>
              <a:ext cx="46038" cy="28575"/>
            </a:xfrm>
            <a:custGeom>
              <a:avLst/>
              <a:gdLst/>
              <a:ahLst/>
              <a:cxnLst>
                <a:cxn ang="0">
                  <a:pos x="1" y="27"/>
                </a:cxn>
                <a:cxn ang="0">
                  <a:pos x="7" y="21"/>
                </a:cxn>
                <a:cxn ang="0">
                  <a:pos x="16" y="15"/>
                </a:cxn>
                <a:cxn ang="0">
                  <a:pos x="31" y="7"/>
                </a:cxn>
                <a:cxn ang="0">
                  <a:pos x="43" y="1"/>
                </a:cxn>
                <a:cxn ang="0">
                  <a:pos x="56" y="0"/>
                </a:cxn>
                <a:cxn ang="0">
                  <a:pos x="70" y="2"/>
                </a:cxn>
                <a:cxn ang="0">
                  <a:pos x="85" y="15"/>
                </a:cxn>
                <a:cxn ang="0">
                  <a:pos x="99" y="24"/>
                </a:cxn>
                <a:cxn ang="0">
                  <a:pos x="111" y="26"/>
                </a:cxn>
                <a:cxn ang="0">
                  <a:pos x="124" y="24"/>
                </a:cxn>
                <a:cxn ang="0">
                  <a:pos x="130" y="25"/>
                </a:cxn>
                <a:cxn ang="0">
                  <a:pos x="132" y="30"/>
                </a:cxn>
                <a:cxn ang="0">
                  <a:pos x="138" y="41"/>
                </a:cxn>
                <a:cxn ang="0">
                  <a:pos x="144" y="48"/>
                </a:cxn>
                <a:cxn ang="0">
                  <a:pos x="144" y="55"/>
                </a:cxn>
                <a:cxn ang="0">
                  <a:pos x="138" y="58"/>
                </a:cxn>
                <a:cxn ang="0">
                  <a:pos x="138" y="58"/>
                </a:cxn>
                <a:cxn ang="0">
                  <a:pos x="142" y="66"/>
                </a:cxn>
                <a:cxn ang="0">
                  <a:pos x="140" y="75"/>
                </a:cxn>
                <a:cxn ang="0">
                  <a:pos x="136" y="78"/>
                </a:cxn>
                <a:cxn ang="0">
                  <a:pos x="136" y="81"/>
                </a:cxn>
                <a:cxn ang="0">
                  <a:pos x="139" y="86"/>
                </a:cxn>
                <a:cxn ang="0">
                  <a:pos x="139" y="90"/>
                </a:cxn>
                <a:cxn ang="0">
                  <a:pos x="124" y="94"/>
                </a:cxn>
                <a:cxn ang="0">
                  <a:pos x="111" y="91"/>
                </a:cxn>
                <a:cxn ang="0">
                  <a:pos x="97" y="88"/>
                </a:cxn>
                <a:cxn ang="0">
                  <a:pos x="93" y="82"/>
                </a:cxn>
                <a:cxn ang="0">
                  <a:pos x="93" y="78"/>
                </a:cxn>
                <a:cxn ang="0">
                  <a:pos x="87" y="70"/>
                </a:cxn>
                <a:cxn ang="0">
                  <a:pos x="75" y="60"/>
                </a:cxn>
                <a:cxn ang="0">
                  <a:pos x="60" y="46"/>
                </a:cxn>
                <a:cxn ang="0">
                  <a:pos x="47" y="34"/>
                </a:cxn>
                <a:cxn ang="0">
                  <a:pos x="35" y="31"/>
                </a:cxn>
                <a:cxn ang="0">
                  <a:pos x="18" y="32"/>
                </a:cxn>
                <a:cxn ang="0">
                  <a:pos x="5" y="34"/>
                </a:cxn>
                <a:cxn ang="0">
                  <a:pos x="1" y="34"/>
                </a:cxn>
              </a:cxnLst>
              <a:rect l="0" t="0" r="r" b="b"/>
              <a:pathLst>
                <a:path w="145" h="94">
                  <a:moveTo>
                    <a:pt x="0" y="32"/>
                  </a:moveTo>
                  <a:lnTo>
                    <a:pt x="1" y="27"/>
                  </a:lnTo>
                  <a:lnTo>
                    <a:pt x="3" y="24"/>
                  </a:lnTo>
                  <a:lnTo>
                    <a:pt x="7" y="21"/>
                  </a:lnTo>
                  <a:lnTo>
                    <a:pt x="9" y="18"/>
                  </a:lnTo>
                  <a:lnTo>
                    <a:pt x="16" y="15"/>
                  </a:lnTo>
                  <a:lnTo>
                    <a:pt x="24" y="10"/>
                  </a:lnTo>
                  <a:lnTo>
                    <a:pt x="31" y="7"/>
                  </a:lnTo>
                  <a:lnTo>
                    <a:pt x="36" y="3"/>
                  </a:lnTo>
                  <a:lnTo>
                    <a:pt x="43" y="1"/>
                  </a:lnTo>
                  <a:lnTo>
                    <a:pt x="50" y="0"/>
                  </a:lnTo>
                  <a:lnTo>
                    <a:pt x="56" y="0"/>
                  </a:lnTo>
                  <a:lnTo>
                    <a:pt x="63" y="0"/>
                  </a:lnTo>
                  <a:lnTo>
                    <a:pt x="70" y="2"/>
                  </a:lnTo>
                  <a:lnTo>
                    <a:pt x="76" y="7"/>
                  </a:lnTo>
                  <a:lnTo>
                    <a:pt x="85" y="15"/>
                  </a:lnTo>
                  <a:lnTo>
                    <a:pt x="95" y="22"/>
                  </a:lnTo>
                  <a:lnTo>
                    <a:pt x="99" y="24"/>
                  </a:lnTo>
                  <a:lnTo>
                    <a:pt x="105" y="25"/>
                  </a:lnTo>
                  <a:lnTo>
                    <a:pt x="111" y="26"/>
                  </a:lnTo>
                  <a:lnTo>
                    <a:pt x="117" y="25"/>
                  </a:lnTo>
                  <a:lnTo>
                    <a:pt x="124" y="24"/>
                  </a:lnTo>
                  <a:lnTo>
                    <a:pt x="129" y="24"/>
                  </a:lnTo>
                  <a:lnTo>
                    <a:pt x="130" y="25"/>
                  </a:lnTo>
                  <a:lnTo>
                    <a:pt x="131" y="27"/>
                  </a:lnTo>
                  <a:lnTo>
                    <a:pt x="132" y="30"/>
                  </a:lnTo>
                  <a:lnTo>
                    <a:pt x="132" y="34"/>
                  </a:lnTo>
                  <a:lnTo>
                    <a:pt x="138" y="41"/>
                  </a:lnTo>
                  <a:lnTo>
                    <a:pt x="142" y="45"/>
                  </a:lnTo>
                  <a:lnTo>
                    <a:pt x="144" y="48"/>
                  </a:lnTo>
                  <a:lnTo>
                    <a:pt x="145" y="51"/>
                  </a:lnTo>
                  <a:lnTo>
                    <a:pt x="144" y="55"/>
                  </a:lnTo>
                  <a:lnTo>
                    <a:pt x="141" y="57"/>
                  </a:lnTo>
                  <a:lnTo>
                    <a:pt x="138" y="58"/>
                  </a:lnTo>
                  <a:lnTo>
                    <a:pt x="137" y="57"/>
                  </a:lnTo>
                  <a:lnTo>
                    <a:pt x="138" y="58"/>
                  </a:lnTo>
                  <a:lnTo>
                    <a:pt x="142" y="62"/>
                  </a:lnTo>
                  <a:lnTo>
                    <a:pt x="142" y="66"/>
                  </a:lnTo>
                  <a:lnTo>
                    <a:pt x="142" y="71"/>
                  </a:lnTo>
                  <a:lnTo>
                    <a:pt x="140" y="75"/>
                  </a:lnTo>
                  <a:lnTo>
                    <a:pt x="137" y="76"/>
                  </a:lnTo>
                  <a:lnTo>
                    <a:pt x="136" y="78"/>
                  </a:lnTo>
                  <a:lnTo>
                    <a:pt x="136" y="79"/>
                  </a:lnTo>
                  <a:lnTo>
                    <a:pt x="136" y="81"/>
                  </a:lnTo>
                  <a:lnTo>
                    <a:pt x="137" y="84"/>
                  </a:lnTo>
                  <a:lnTo>
                    <a:pt x="139" y="86"/>
                  </a:lnTo>
                  <a:lnTo>
                    <a:pt x="141" y="88"/>
                  </a:lnTo>
                  <a:lnTo>
                    <a:pt x="139" y="90"/>
                  </a:lnTo>
                  <a:lnTo>
                    <a:pt x="132" y="92"/>
                  </a:lnTo>
                  <a:lnTo>
                    <a:pt x="124" y="94"/>
                  </a:lnTo>
                  <a:lnTo>
                    <a:pt x="115" y="92"/>
                  </a:lnTo>
                  <a:lnTo>
                    <a:pt x="111" y="91"/>
                  </a:lnTo>
                  <a:lnTo>
                    <a:pt x="104" y="90"/>
                  </a:lnTo>
                  <a:lnTo>
                    <a:pt x="97" y="88"/>
                  </a:lnTo>
                  <a:lnTo>
                    <a:pt x="93" y="84"/>
                  </a:lnTo>
                  <a:lnTo>
                    <a:pt x="93" y="82"/>
                  </a:lnTo>
                  <a:lnTo>
                    <a:pt x="93" y="80"/>
                  </a:lnTo>
                  <a:lnTo>
                    <a:pt x="93" y="78"/>
                  </a:lnTo>
                  <a:lnTo>
                    <a:pt x="92" y="74"/>
                  </a:lnTo>
                  <a:lnTo>
                    <a:pt x="87" y="70"/>
                  </a:lnTo>
                  <a:lnTo>
                    <a:pt x="80" y="65"/>
                  </a:lnTo>
                  <a:lnTo>
                    <a:pt x="75" y="60"/>
                  </a:lnTo>
                  <a:lnTo>
                    <a:pt x="70" y="55"/>
                  </a:lnTo>
                  <a:lnTo>
                    <a:pt x="60" y="46"/>
                  </a:lnTo>
                  <a:lnTo>
                    <a:pt x="51" y="38"/>
                  </a:lnTo>
                  <a:lnTo>
                    <a:pt x="47" y="34"/>
                  </a:lnTo>
                  <a:lnTo>
                    <a:pt x="41" y="32"/>
                  </a:lnTo>
                  <a:lnTo>
                    <a:pt x="35" y="31"/>
                  </a:lnTo>
                  <a:lnTo>
                    <a:pt x="28" y="31"/>
                  </a:lnTo>
                  <a:lnTo>
                    <a:pt x="18" y="32"/>
                  </a:lnTo>
                  <a:lnTo>
                    <a:pt x="8" y="33"/>
                  </a:lnTo>
                  <a:lnTo>
                    <a:pt x="5" y="34"/>
                  </a:lnTo>
                  <a:lnTo>
                    <a:pt x="3" y="35"/>
                  </a:lnTo>
                  <a:lnTo>
                    <a:pt x="1" y="34"/>
                  </a:lnTo>
                  <a:lnTo>
                    <a:pt x="0" y="32"/>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59" name="Freeform 776"/>
            <p:cNvSpPr>
              <a:spLocks/>
            </p:cNvSpPr>
            <p:nvPr/>
          </p:nvSpPr>
          <p:spPr bwMode="gray">
            <a:xfrm>
              <a:off x="7138988" y="2503488"/>
              <a:ext cx="138113" cy="100013"/>
            </a:xfrm>
            <a:custGeom>
              <a:avLst/>
              <a:gdLst/>
              <a:ahLst/>
              <a:cxnLst>
                <a:cxn ang="0">
                  <a:pos x="3" y="190"/>
                </a:cxn>
                <a:cxn ang="0">
                  <a:pos x="5" y="173"/>
                </a:cxn>
                <a:cxn ang="0">
                  <a:pos x="22" y="182"/>
                </a:cxn>
                <a:cxn ang="0">
                  <a:pos x="29" y="171"/>
                </a:cxn>
                <a:cxn ang="0">
                  <a:pos x="16" y="158"/>
                </a:cxn>
                <a:cxn ang="0">
                  <a:pos x="13" y="115"/>
                </a:cxn>
                <a:cxn ang="0">
                  <a:pos x="24" y="91"/>
                </a:cxn>
                <a:cxn ang="0">
                  <a:pos x="34" y="76"/>
                </a:cxn>
                <a:cxn ang="0">
                  <a:pos x="48" y="42"/>
                </a:cxn>
                <a:cxn ang="0">
                  <a:pos x="76" y="14"/>
                </a:cxn>
                <a:cxn ang="0">
                  <a:pos x="82" y="15"/>
                </a:cxn>
                <a:cxn ang="0">
                  <a:pos x="99" y="0"/>
                </a:cxn>
                <a:cxn ang="0">
                  <a:pos x="123" y="35"/>
                </a:cxn>
                <a:cxn ang="0">
                  <a:pos x="152" y="65"/>
                </a:cxn>
                <a:cxn ang="0">
                  <a:pos x="163" y="86"/>
                </a:cxn>
                <a:cxn ang="0">
                  <a:pos x="179" y="86"/>
                </a:cxn>
                <a:cxn ang="0">
                  <a:pos x="182" y="115"/>
                </a:cxn>
                <a:cxn ang="0">
                  <a:pos x="201" y="125"/>
                </a:cxn>
                <a:cxn ang="0">
                  <a:pos x="209" y="112"/>
                </a:cxn>
                <a:cxn ang="0">
                  <a:pos x="205" y="57"/>
                </a:cxn>
                <a:cxn ang="0">
                  <a:pos x="227" y="35"/>
                </a:cxn>
                <a:cxn ang="0">
                  <a:pos x="235" y="26"/>
                </a:cxn>
                <a:cxn ang="0">
                  <a:pos x="255" y="32"/>
                </a:cxn>
                <a:cxn ang="0">
                  <a:pos x="301" y="86"/>
                </a:cxn>
                <a:cxn ang="0">
                  <a:pos x="325" y="86"/>
                </a:cxn>
                <a:cxn ang="0">
                  <a:pos x="359" y="82"/>
                </a:cxn>
                <a:cxn ang="0">
                  <a:pos x="406" y="123"/>
                </a:cxn>
                <a:cxn ang="0">
                  <a:pos x="434" y="139"/>
                </a:cxn>
                <a:cxn ang="0">
                  <a:pos x="413" y="156"/>
                </a:cxn>
                <a:cxn ang="0">
                  <a:pos x="399" y="181"/>
                </a:cxn>
                <a:cxn ang="0">
                  <a:pos x="408" y="202"/>
                </a:cxn>
                <a:cxn ang="0">
                  <a:pos x="387" y="233"/>
                </a:cxn>
                <a:cxn ang="0">
                  <a:pos x="341" y="236"/>
                </a:cxn>
                <a:cxn ang="0">
                  <a:pos x="304" y="209"/>
                </a:cxn>
                <a:cxn ang="0">
                  <a:pos x="290" y="163"/>
                </a:cxn>
                <a:cxn ang="0">
                  <a:pos x="309" y="109"/>
                </a:cxn>
                <a:cxn ang="0">
                  <a:pos x="288" y="100"/>
                </a:cxn>
                <a:cxn ang="0">
                  <a:pos x="277" y="117"/>
                </a:cxn>
                <a:cxn ang="0">
                  <a:pos x="268" y="129"/>
                </a:cxn>
                <a:cxn ang="0">
                  <a:pos x="277" y="196"/>
                </a:cxn>
                <a:cxn ang="0">
                  <a:pos x="297" y="233"/>
                </a:cxn>
                <a:cxn ang="0">
                  <a:pos x="341" y="250"/>
                </a:cxn>
                <a:cxn ang="0">
                  <a:pos x="327" y="269"/>
                </a:cxn>
                <a:cxn ang="0">
                  <a:pos x="296" y="278"/>
                </a:cxn>
                <a:cxn ang="0">
                  <a:pos x="278" y="282"/>
                </a:cxn>
                <a:cxn ang="0">
                  <a:pos x="262" y="258"/>
                </a:cxn>
                <a:cxn ang="0">
                  <a:pos x="236" y="258"/>
                </a:cxn>
                <a:cxn ang="0">
                  <a:pos x="176" y="282"/>
                </a:cxn>
                <a:cxn ang="0">
                  <a:pos x="156" y="266"/>
                </a:cxn>
                <a:cxn ang="0">
                  <a:pos x="140" y="257"/>
                </a:cxn>
                <a:cxn ang="0">
                  <a:pos x="136" y="285"/>
                </a:cxn>
                <a:cxn ang="0">
                  <a:pos x="116" y="316"/>
                </a:cxn>
                <a:cxn ang="0">
                  <a:pos x="68" y="293"/>
                </a:cxn>
                <a:cxn ang="0">
                  <a:pos x="44" y="254"/>
                </a:cxn>
              </a:cxnLst>
              <a:rect l="0" t="0" r="r" b="b"/>
              <a:pathLst>
                <a:path w="434" h="316">
                  <a:moveTo>
                    <a:pt x="35" y="242"/>
                  </a:moveTo>
                  <a:lnTo>
                    <a:pt x="26" y="233"/>
                  </a:lnTo>
                  <a:lnTo>
                    <a:pt x="17" y="222"/>
                  </a:lnTo>
                  <a:lnTo>
                    <a:pt x="10" y="211"/>
                  </a:lnTo>
                  <a:lnTo>
                    <a:pt x="5" y="198"/>
                  </a:lnTo>
                  <a:lnTo>
                    <a:pt x="3" y="190"/>
                  </a:lnTo>
                  <a:lnTo>
                    <a:pt x="0" y="180"/>
                  </a:lnTo>
                  <a:lnTo>
                    <a:pt x="0" y="176"/>
                  </a:lnTo>
                  <a:lnTo>
                    <a:pt x="1" y="173"/>
                  </a:lnTo>
                  <a:lnTo>
                    <a:pt x="2" y="172"/>
                  </a:lnTo>
                  <a:lnTo>
                    <a:pt x="3" y="172"/>
                  </a:lnTo>
                  <a:lnTo>
                    <a:pt x="5" y="173"/>
                  </a:lnTo>
                  <a:lnTo>
                    <a:pt x="9" y="174"/>
                  </a:lnTo>
                  <a:lnTo>
                    <a:pt x="12" y="178"/>
                  </a:lnTo>
                  <a:lnTo>
                    <a:pt x="16" y="180"/>
                  </a:lnTo>
                  <a:lnTo>
                    <a:pt x="18" y="181"/>
                  </a:lnTo>
                  <a:lnTo>
                    <a:pt x="20" y="182"/>
                  </a:lnTo>
                  <a:lnTo>
                    <a:pt x="22" y="182"/>
                  </a:lnTo>
                  <a:lnTo>
                    <a:pt x="25" y="181"/>
                  </a:lnTo>
                  <a:lnTo>
                    <a:pt x="27" y="180"/>
                  </a:lnTo>
                  <a:lnTo>
                    <a:pt x="28" y="178"/>
                  </a:lnTo>
                  <a:lnTo>
                    <a:pt x="29" y="176"/>
                  </a:lnTo>
                  <a:lnTo>
                    <a:pt x="29" y="173"/>
                  </a:lnTo>
                  <a:lnTo>
                    <a:pt x="29" y="171"/>
                  </a:lnTo>
                  <a:lnTo>
                    <a:pt x="28" y="169"/>
                  </a:lnTo>
                  <a:lnTo>
                    <a:pt x="27" y="166"/>
                  </a:lnTo>
                  <a:lnTo>
                    <a:pt x="25" y="164"/>
                  </a:lnTo>
                  <a:lnTo>
                    <a:pt x="20" y="163"/>
                  </a:lnTo>
                  <a:lnTo>
                    <a:pt x="17" y="162"/>
                  </a:lnTo>
                  <a:lnTo>
                    <a:pt x="16" y="158"/>
                  </a:lnTo>
                  <a:lnTo>
                    <a:pt x="14" y="155"/>
                  </a:lnTo>
                  <a:lnTo>
                    <a:pt x="16" y="147"/>
                  </a:lnTo>
                  <a:lnTo>
                    <a:pt x="17" y="139"/>
                  </a:lnTo>
                  <a:lnTo>
                    <a:pt x="18" y="130"/>
                  </a:lnTo>
                  <a:lnTo>
                    <a:pt x="16" y="122"/>
                  </a:lnTo>
                  <a:lnTo>
                    <a:pt x="13" y="115"/>
                  </a:lnTo>
                  <a:lnTo>
                    <a:pt x="11" y="105"/>
                  </a:lnTo>
                  <a:lnTo>
                    <a:pt x="13" y="99"/>
                  </a:lnTo>
                  <a:lnTo>
                    <a:pt x="14" y="95"/>
                  </a:lnTo>
                  <a:lnTo>
                    <a:pt x="17" y="92"/>
                  </a:lnTo>
                  <a:lnTo>
                    <a:pt x="20" y="91"/>
                  </a:lnTo>
                  <a:lnTo>
                    <a:pt x="24" y="91"/>
                  </a:lnTo>
                  <a:lnTo>
                    <a:pt x="28" y="92"/>
                  </a:lnTo>
                  <a:lnTo>
                    <a:pt x="35" y="95"/>
                  </a:lnTo>
                  <a:lnTo>
                    <a:pt x="40" y="95"/>
                  </a:lnTo>
                  <a:lnTo>
                    <a:pt x="41" y="92"/>
                  </a:lnTo>
                  <a:lnTo>
                    <a:pt x="42" y="89"/>
                  </a:lnTo>
                  <a:lnTo>
                    <a:pt x="34" y="76"/>
                  </a:lnTo>
                  <a:lnTo>
                    <a:pt x="28" y="66"/>
                  </a:lnTo>
                  <a:lnTo>
                    <a:pt x="28" y="60"/>
                  </a:lnTo>
                  <a:lnTo>
                    <a:pt x="29" y="56"/>
                  </a:lnTo>
                  <a:lnTo>
                    <a:pt x="34" y="51"/>
                  </a:lnTo>
                  <a:lnTo>
                    <a:pt x="41" y="47"/>
                  </a:lnTo>
                  <a:lnTo>
                    <a:pt x="48" y="42"/>
                  </a:lnTo>
                  <a:lnTo>
                    <a:pt x="53" y="38"/>
                  </a:lnTo>
                  <a:lnTo>
                    <a:pt x="59" y="32"/>
                  </a:lnTo>
                  <a:lnTo>
                    <a:pt x="65" y="25"/>
                  </a:lnTo>
                  <a:lnTo>
                    <a:pt x="69" y="19"/>
                  </a:lnTo>
                  <a:lnTo>
                    <a:pt x="73" y="14"/>
                  </a:lnTo>
                  <a:lnTo>
                    <a:pt x="76" y="14"/>
                  </a:lnTo>
                  <a:lnTo>
                    <a:pt x="78" y="16"/>
                  </a:lnTo>
                  <a:lnTo>
                    <a:pt x="78" y="19"/>
                  </a:lnTo>
                  <a:lnTo>
                    <a:pt x="78" y="23"/>
                  </a:lnTo>
                  <a:lnTo>
                    <a:pt x="79" y="22"/>
                  </a:lnTo>
                  <a:lnTo>
                    <a:pt x="81" y="18"/>
                  </a:lnTo>
                  <a:lnTo>
                    <a:pt x="82" y="15"/>
                  </a:lnTo>
                  <a:lnTo>
                    <a:pt x="84" y="11"/>
                  </a:lnTo>
                  <a:lnTo>
                    <a:pt x="86" y="8"/>
                  </a:lnTo>
                  <a:lnTo>
                    <a:pt x="89" y="6"/>
                  </a:lnTo>
                  <a:lnTo>
                    <a:pt x="92" y="3"/>
                  </a:lnTo>
                  <a:lnTo>
                    <a:pt x="95" y="1"/>
                  </a:lnTo>
                  <a:lnTo>
                    <a:pt x="99" y="0"/>
                  </a:lnTo>
                  <a:lnTo>
                    <a:pt x="102" y="0"/>
                  </a:lnTo>
                  <a:lnTo>
                    <a:pt x="107" y="9"/>
                  </a:lnTo>
                  <a:lnTo>
                    <a:pt x="109" y="19"/>
                  </a:lnTo>
                  <a:lnTo>
                    <a:pt x="113" y="26"/>
                  </a:lnTo>
                  <a:lnTo>
                    <a:pt x="117" y="31"/>
                  </a:lnTo>
                  <a:lnTo>
                    <a:pt x="123" y="35"/>
                  </a:lnTo>
                  <a:lnTo>
                    <a:pt x="128" y="39"/>
                  </a:lnTo>
                  <a:lnTo>
                    <a:pt x="135" y="42"/>
                  </a:lnTo>
                  <a:lnTo>
                    <a:pt x="141" y="47"/>
                  </a:lnTo>
                  <a:lnTo>
                    <a:pt x="147" y="52"/>
                  </a:lnTo>
                  <a:lnTo>
                    <a:pt x="151" y="58"/>
                  </a:lnTo>
                  <a:lnTo>
                    <a:pt x="152" y="65"/>
                  </a:lnTo>
                  <a:lnTo>
                    <a:pt x="152" y="71"/>
                  </a:lnTo>
                  <a:lnTo>
                    <a:pt x="152" y="73"/>
                  </a:lnTo>
                  <a:lnTo>
                    <a:pt x="154" y="76"/>
                  </a:lnTo>
                  <a:lnTo>
                    <a:pt x="155" y="79"/>
                  </a:lnTo>
                  <a:lnTo>
                    <a:pt x="157" y="83"/>
                  </a:lnTo>
                  <a:lnTo>
                    <a:pt x="163" y="86"/>
                  </a:lnTo>
                  <a:lnTo>
                    <a:pt x="166" y="86"/>
                  </a:lnTo>
                  <a:lnTo>
                    <a:pt x="168" y="86"/>
                  </a:lnTo>
                  <a:lnTo>
                    <a:pt x="171" y="84"/>
                  </a:lnTo>
                  <a:lnTo>
                    <a:pt x="173" y="84"/>
                  </a:lnTo>
                  <a:lnTo>
                    <a:pt x="175" y="84"/>
                  </a:lnTo>
                  <a:lnTo>
                    <a:pt x="179" y="86"/>
                  </a:lnTo>
                  <a:lnTo>
                    <a:pt x="183" y="89"/>
                  </a:lnTo>
                  <a:lnTo>
                    <a:pt x="184" y="92"/>
                  </a:lnTo>
                  <a:lnTo>
                    <a:pt x="185" y="96"/>
                  </a:lnTo>
                  <a:lnTo>
                    <a:pt x="184" y="104"/>
                  </a:lnTo>
                  <a:lnTo>
                    <a:pt x="182" y="112"/>
                  </a:lnTo>
                  <a:lnTo>
                    <a:pt x="182" y="115"/>
                  </a:lnTo>
                  <a:lnTo>
                    <a:pt x="182" y="119"/>
                  </a:lnTo>
                  <a:lnTo>
                    <a:pt x="184" y="121"/>
                  </a:lnTo>
                  <a:lnTo>
                    <a:pt x="189" y="123"/>
                  </a:lnTo>
                  <a:lnTo>
                    <a:pt x="193" y="124"/>
                  </a:lnTo>
                  <a:lnTo>
                    <a:pt x="198" y="124"/>
                  </a:lnTo>
                  <a:lnTo>
                    <a:pt x="201" y="125"/>
                  </a:lnTo>
                  <a:lnTo>
                    <a:pt x="206" y="125"/>
                  </a:lnTo>
                  <a:lnTo>
                    <a:pt x="208" y="124"/>
                  </a:lnTo>
                  <a:lnTo>
                    <a:pt x="211" y="124"/>
                  </a:lnTo>
                  <a:lnTo>
                    <a:pt x="212" y="123"/>
                  </a:lnTo>
                  <a:lnTo>
                    <a:pt x="212" y="121"/>
                  </a:lnTo>
                  <a:lnTo>
                    <a:pt x="209" y="112"/>
                  </a:lnTo>
                  <a:lnTo>
                    <a:pt x="206" y="103"/>
                  </a:lnTo>
                  <a:lnTo>
                    <a:pt x="204" y="93"/>
                  </a:lnTo>
                  <a:lnTo>
                    <a:pt x="203" y="84"/>
                  </a:lnTo>
                  <a:lnTo>
                    <a:pt x="203" y="75"/>
                  </a:lnTo>
                  <a:lnTo>
                    <a:pt x="204" y="66"/>
                  </a:lnTo>
                  <a:lnTo>
                    <a:pt x="205" y="57"/>
                  </a:lnTo>
                  <a:lnTo>
                    <a:pt x="208" y="48"/>
                  </a:lnTo>
                  <a:lnTo>
                    <a:pt x="209" y="43"/>
                  </a:lnTo>
                  <a:lnTo>
                    <a:pt x="213" y="40"/>
                  </a:lnTo>
                  <a:lnTo>
                    <a:pt x="216" y="36"/>
                  </a:lnTo>
                  <a:lnTo>
                    <a:pt x="220" y="35"/>
                  </a:lnTo>
                  <a:lnTo>
                    <a:pt x="227" y="35"/>
                  </a:lnTo>
                  <a:lnTo>
                    <a:pt x="232" y="39"/>
                  </a:lnTo>
                  <a:lnTo>
                    <a:pt x="235" y="41"/>
                  </a:lnTo>
                  <a:lnTo>
                    <a:pt x="237" y="41"/>
                  </a:lnTo>
                  <a:lnTo>
                    <a:pt x="237" y="35"/>
                  </a:lnTo>
                  <a:lnTo>
                    <a:pt x="236" y="30"/>
                  </a:lnTo>
                  <a:lnTo>
                    <a:pt x="235" y="26"/>
                  </a:lnTo>
                  <a:lnTo>
                    <a:pt x="232" y="21"/>
                  </a:lnTo>
                  <a:lnTo>
                    <a:pt x="230" y="15"/>
                  </a:lnTo>
                  <a:lnTo>
                    <a:pt x="231" y="10"/>
                  </a:lnTo>
                  <a:lnTo>
                    <a:pt x="236" y="13"/>
                  </a:lnTo>
                  <a:lnTo>
                    <a:pt x="240" y="17"/>
                  </a:lnTo>
                  <a:lnTo>
                    <a:pt x="255" y="32"/>
                  </a:lnTo>
                  <a:lnTo>
                    <a:pt x="270" y="48"/>
                  </a:lnTo>
                  <a:lnTo>
                    <a:pt x="277" y="56"/>
                  </a:lnTo>
                  <a:lnTo>
                    <a:pt x="284" y="65"/>
                  </a:lnTo>
                  <a:lnTo>
                    <a:pt x="289" y="75"/>
                  </a:lnTo>
                  <a:lnTo>
                    <a:pt x="297" y="83"/>
                  </a:lnTo>
                  <a:lnTo>
                    <a:pt x="301" y="86"/>
                  </a:lnTo>
                  <a:lnTo>
                    <a:pt x="305" y="87"/>
                  </a:lnTo>
                  <a:lnTo>
                    <a:pt x="309" y="87"/>
                  </a:lnTo>
                  <a:lnTo>
                    <a:pt x="313" y="88"/>
                  </a:lnTo>
                  <a:lnTo>
                    <a:pt x="318" y="88"/>
                  </a:lnTo>
                  <a:lnTo>
                    <a:pt x="321" y="87"/>
                  </a:lnTo>
                  <a:lnTo>
                    <a:pt x="325" y="86"/>
                  </a:lnTo>
                  <a:lnTo>
                    <a:pt x="328" y="84"/>
                  </a:lnTo>
                  <a:lnTo>
                    <a:pt x="334" y="80"/>
                  </a:lnTo>
                  <a:lnTo>
                    <a:pt x="337" y="76"/>
                  </a:lnTo>
                  <a:lnTo>
                    <a:pt x="341" y="75"/>
                  </a:lnTo>
                  <a:lnTo>
                    <a:pt x="349" y="76"/>
                  </a:lnTo>
                  <a:lnTo>
                    <a:pt x="359" y="82"/>
                  </a:lnTo>
                  <a:lnTo>
                    <a:pt x="368" y="88"/>
                  </a:lnTo>
                  <a:lnTo>
                    <a:pt x="376" y="95"/>
                  </a:lnTo>
                  <a:lnTo>
                    <a:pt x="383" y="101"/>
                  </a:lnTo>
                  <a:lnTo>
                    <a:pt x="390" y="109"/>
                  </a:lnTo>
                  <a:lnTo>
                    <a:pt x="398" y="116"/>
                  </a:lnTo>
                  <a:lnTo>
                    <a:pt x="406" y="123"/>
                  </a:lnTo>
                  <a:lnTo>
                    <a:pt x="413" y="128"/>
                  </a:lnTo>
                  <a:lnTo>
                    <a:pt x="420" y="129"/>
                  </a:lnTo>
                  <a:lnTo>
                    <a:pt x="427" y="132"/>
                  </a:lnTo>
                  <a:lnTo>
                    <a:pt x="429" y="135"/>
                  </a:lnTo>
                  <a:lnTo>
                    <a:pt x="433" y="137"/>
                  </a:lnTo>
                  <a:lnTo>
                    <a:pt x="434" y="139"/>
                  </a:lnTo>
                  <a:lnTo>
                    <a:pt x="434" y="143"/>
                  </a:lnTo>
                  <a:lnTo>
                    <a:pt x="432" y="146"/>
                  </a:lnTo>
                  <a:lnTo>
                    <a:pt x="428" y="149"/>
                  </a:lnTo>
                  <a:lnTo>
                    <a:pt x="424" y="152"/>
                  </a:lnTo>
                  <a:lnTo>
                    <a:pt x="419" y="153"/>
                  </a:lnTo>
                  <a:lnTo>
                    <a:pt x="413" y="156"/>
                  </a:lnTo>
                  <a:lnTo>
                    <a:pt x="408" y="160"/>
                  </a:lnTo>
                  <a:lnTo>
                    <a:pt x="403" y="163"/>
                  </a:lnTo>
                  <a:lnTo>
                    <a:pt x="399" y="168"/>
                  </a:lnTo>
                  <a:lnTo>
                    <a:pt x="396" y="173"/>
                  </a:lnTo>
                  <a:lnTo>
                    <a:pt x="398" y="178"/>
                  </a:lnTo>
                  <a:lnTo>
                    <a:pt x="399" y="181"/>
                  </a:lnTo>
                  <a:lnTo>
                    <a:pt x="400" y="184"/>
                  </a:lnTo>
                  <a:lnTo>
                    <a:pt x="403" y="187"/>
                  </a:lnTo>
                  <a:lnTo>
                    <a:pt x="407" y="189"/>
                  </a:lnTo>
                  <a:lnTo>
                    <a:pt x="408" y="194"/>
                  </a:lnTo>
                  <a:lnTo>
                    <a:pt x="409" y="197"/>
                  </a:lnTo>
                  <a:lnTo>
                    <a:pt x="408" y="202"/>
                  </a:lnTo>
                  <a:lnTo>
                    <a:pt x="406" y="207"/>
                  </a:lnTo>
                  <a:lnTo>
                    <a:pt x="403" y="213"/>
                  </a:lnTo>
                  <a:lnTo>
                    <a:pt x="400" y="217"/>
                  </a:lnTo>
                  <a:lnTo>
                    <a:pt x="396" y="222"/>
                  </a:lnTo>
                  <a:lnTo>
                    <a:pt x="392" y="228"/>
                  </a:lnTo>
                  <a:lnTo>
                    <a:pt x="387" y="233"/>
                  </a:lnTo>
                  <a:lnTo>
                    <a:pt x="382" y="237"/>
                  </a:lnTo>
                  <a:lnTo>
                    <a:pt x="376" y="241"/>
                  </a:lnTo>
                  <a:lnTo>
                    <a:pt x="369" y="242"/>
                  </a:lnTo>
                  <a:lnTo>
                    <a:pt x="363" y="243"/>
                  </a:lnTo>
                  <a:lnTo>
                    <a:pt x="356" y="242"/>
                  </a:lnTo>
                  <a:lnTo>
                    <a:pt x="341" y="236"/>
                  </a:lnTo>
                  <a:lnTo>
                    <a:pt x="325" y="231"/>
                  </a:lnTo>
                  <a:lnTo>
                    <a:pt x="320" y="229"/>
                  </a:lnTo>
                  <a:lnTo>
                    <a:pt x="317" y="226"/>
                  </a:lnTo>
                  <a:lnTo>
                    <a:pt x="313" y="222"/>
                  </a:lnTo>
                  <a:lnTo>
                    <a:pt x="310" y="218"/>
                  </a:lnTo>
                  <a:lnTo>
                    <a:pt x="304" y="209"/>
                  </a:lnTo>
                  <a:lnTo>
                    <a:pt x="298" y="200"/>
                  </a:lnTo>
                  <a:lnTo>
                    <a:pt x="294" y="189"/>
                  </a:lnTo>
                  <a:lnTo>
                    <a:pt x="290" y="179"/>
                  </a:lnTo>
                  <a:lnTo>
                    <a:pt x="289" y="173"/>
                  </a:lnTo>
                  <a:lnTo>
                    <a:pt x="289" y="169"/>
                  </a:lnTo>
                  <a:lnTo>
                    <a:pt x="290" y="163"/>
                  </a:lnTo>
                  <a:lnTo>
                    <a:pt x="292" y="157"/>
                  </a:lnTo>
                  <a:lnTo>
                    <a:pt x="304" y="140"/>
                  </a:lnTo>
                  <a:lnTo>
                    <a:pt x="314" y="127"/>
                  </a:lnTo>
                  <a:lnTo>
                    <a:pt x="313" y="120"/>
                  </a:lnTo>
                  <a:lnTo>
                    <a:pt x="312" y="114"/>
                  </a:lnTo>
                  <a:lnTo>
                    <a:pt x="309" y="109"/>
                  </a:lnTo>
                  <a:lnTo>
                    <a:pt x="303" y="104"/>
                  </a:lnTo>
                  <a:lnTo>
                    <a:pt x="301" y="103"/>
                  </a:lnTo>
                  <a:lnTo>
                    <a:pt x="297" y="100"/>
                  </a:lnTo>
                  <a:lnTo>
                    <a:pt x="295" y="100"/>
                  </a:lnTo>
                  <a:lnTo>
                    <a:pt x="292" y="100"/>
                  </a:lnTo>
                  <a:lnTo>
                    <a:pt x="288" y="100"/>
                  </a:lnTo>
                  <a:lnTo>
                    <a:pt x="286" y="101"/>
                  </a:lnTo>
                  <a:lnTo>
                    <a:pt x="282" y="106"/>
                  </a:lnTo>
                  <a:lnTo>
                    <a:pt x="281" y="112"/>
                  </a:lnTo>
                  <a:lnTo>
                    <a:pt x="280" y="114"/>
                  </a:lnTo>
                  <a:lnTo>
                    <a:pt x="279" y="116"/>
                  </a:lnTo>
                  <a:lnTo>
                    <a:pt x="277" y="117"/>
                  </a:lnTo>
                  <a:lnTo>
                    <a:pt x="273" y="119"/>
                  </a:lnTo>
                  <a:lnTo>
                    <a:pt x="272" y="119"/>
                  </a:lnTo>
                  <a:lnTo>
                    <a:pt x="271" y="120"/>
                  </a:lnTo>
                  <a:lnTo>
                    <a:pt x="270" y="121"/>
                  </a:lnTo>
                  <a:lnTo>
                    <a:pt x="269" y="124"/>
                  </a:lnTo>
                  <a:lnTo>
                    <a:pt x="268" y="129"/>
                  </a:lnTo>
                  <a:lnTo>
                    <a:pt x="268" y="133"/>
                  </a:lnTo>
                  <a:lnTo>
                    <a:pt x="268" y="153"/>
                  </a:lnTo>
                  <a:lnTo>
                    <a:pt x="269" y="171"/>
                  </a:lnTo>
                  <a:lnTo>
                    <a:pt x="270" y="180"/>
                  </a:lnTo>
                  <a:lnTo>
                    <a:pt x="272" y="188"/>
                  </a:lnTo>
                  <a:lnTo>
                    <a:pt x="277" y="196"/>
                  </a:lnTo>
                  <a:lnTo>
                    <a:pt x="282" y="204"/>
                  </a:lnTo>
                  <a:lnTo>
                    <a:pt x="287" y="211"/>
                  </a:lnTo>
                  <a:lnTo>
                    <a:pt x="289" y="215"/>
                  </a:lnTo>
                  <a:lnTo>
                    <a:pt x="290" y="221"/>
                  </a:lnTo>
                  <a:lnTo>
                    <a:pt x="293" y="229"/>
                  </a:lnTo>
                  <a:lnTo>
                    <a:pt x="297" y="233"/>
                  </a:lnTo>
                  <a:lnTo>
                    <a:pt x="304" y="236"/>
                  </a:lnTo>
                  <a:lnTo>
                    <a:pt x="311" y="238"/>
                  </a:lnTo>
                  <a:lnTo>
                    <a:pt x="317" y="241"/>
                  </a:lnTo>
                  <a:lnTo>
                    <a:pt x="323" y="243"/>
                  </a:lnTo>
                  <a:lnTo>
                    <a:pt x="333" y="246"/>
                  </a:lnTo>
                  <a:lnTo>
                    <a:pt x="341" y="250"/>
                  </a:lnTo>
                  <a:lnTo>
                    <a:pt x="345" y="254"/>
                  </a:lnTo>
                  <a:lnTo>
                    <a:pt x="346" y="260"/>
                  </a:lnTo>
                  <a:lnTo>
                    <a:pt x="345" y="266"/>
                  </a:lnTo>
                  <a:lnTo>
                    <a:pt x="342" y="268"/>
                  </a:lnTo>
                  <a:lnTo>
                    <a:pt x="335" y="269"/>
                  </a:lnTo>
                  <a:lnTo>
                    <a:pt x="327" y="269"/>
                  </a:lnTo>
                  <a:lnTo>
                    <a:pt x="322" y="269"/>
                  </a:lnTo>
                  <a:lnTo>
                    <a:pt x="317" y="269"/>
                  </a:lnTo>
                  <a:lnTo>
                    <a:pt x="311" y="269"/>
                  </a:lnTo>
                  <a:lnTo>
                    <a:pt x="305" y="270"/>
                  </a:lnTo>
                  <a:lnTo>
                    <a:pt x="301" y="274"/>
                  </a:lnTo>
                  <a:lnTo>
                    <a:pt x="296" y="278"/>
                  </a:lnTo>
                  <a:lnTo>
                    <a:pt x="294" y="283"/>
                  </a:lnTo>
                  <a:lnTo>
                    <a:pt x="292" y="284"/>
                  </a:lnTo>
                  <a:lnTo>
                    <a:pt x="290" y="285"/>
                  </a:lnTo>
                  <a:lnTo>
                    <a:pt x="287" y="285"/>
                  </a:lnTo>
                  <a:lnTo>
                    <a:pt x="284" y="285"/>
                  </a:lnTo>
                  <a:lnTo>
                    <a:pt x="278" y="282"/>
                  </a:lnTo>
                  <a:lnTo>
                    <a:pt x="273" y="278"/>
                  </a:lnTo>
                  <a:lnTo>
                    <a:pt x="269" y="275"/>
                  </a:lnTo>
                  <a:lnTo>
                    <a:pt x="264" y="270"/>
                  </a:lnTo>
                  <a:lnTo>
                    <a:pt x="262" y="266"/>
                  </a:lnTo>
                  <a:lnTo>
                    <a:pt x="262" y="261"/>
                  </a:lnTo>
                  <a:lnTo>
                    <a:pt x="262" y="258"/>
                  </a:lnTo>
                  <a:lnTo>
                    <a:pt x="262" y="254"/>
                  </a:lnTo>
                  <a:lnTo>
                    <a:pt x="261" y="252"/>
                  </a:lnTo>
                  <a:lnTo>
                    <a:pt x="260" y="251"/>
                  </a:lnTo>
                  <a:lnTo>
                    <a:pt x="256" y="251"/>
                  </a:lnTo>
                  <a:lnTo>
                    <a:pt x="249" y="252"/>
                  </a:lnTo>
                  <a:lnTo>
                    <a:pt x="236" y="258"/>
                  </a:lnTo>
                  <a:lnTo>
                    <a:pt x="221" y="266"/>
                  </a:lnTo>
                  <a:lnTo>
                    <a:pt x="206" y="272"/>
                  </a:lnTo>
                  <a:lnTo>
                    <a:pt x="192" y="278"/>
                  </a:lnTo>
                  <a:lnTo>
                    <a:pt x="187" y="280"/>
                  </a:lnTo>
                  <a:lnTo>
                    <a:pt x="181" y="282"/>
                  </a:lnTo>
                  <a:lnTo>
                    <a:pt x="176" y="282"/>
                  </a:lnTo>
                  <a:lnTo>
                    <a:pt x="172" y="282"/>
                  </a:lnTo>
                  <a:lnTo>
                    <a:pt x="167" y="280"/>
                  </a:lnTo>
                  <a:lnTo>
                    <a:pt x="164" y="278"/>
                  </a:lnTo>
                  <a:lnTo>
                    <a:pt x="160" y="274"/>
                  </a:lnTo>
                  <a:lnTo>
                    <a:pt x="157" y="269"/>
                  </a:lnTo>
                  <a:lnTo>
                    <a:pt x="156" y="266"/>
                  </a:lnTo>
                  <a:lnTo>
                    <a:pt x="154" y="261"/>
                  </a:lnTo>
                  <a:lnTo>
                    <a:pt x="151" y="258"/>
                  </a:lnTo>
                  <a:lnTo>
                    <a:pt x="148" y="255"/>
                  </a:lnTo>
                  <a:lnTo>
                    <a:pt x="144" y="254"/>
                  </a:lnTo>
                  <a:lnTo>
                    <a:pt x="142" y="254"/>
                  </a:lnTo>
                  <a:lnTo>
                    <a:pt x="140" y="257"/>
                  </a:lnTo>
                  <a:lnTo>
                    <a:pt x="138" y="259"/>
                  </a:lnTo>
                  <a:lnTo>
                    <a:pt x="134" y="265"/>
                  </a:lnTo>
                  <a:lnTo>
                    <a:pt x="134" y="270"/>
                  </a:lnTo>
                  <a:lnTo>
                    <a:pt x="134" y="274"/>
                  </a:lnTo>
                  <a:lnTo>
                    <a:pt x="135" y="277"/>
                  </a:lnTo>
                  <a:lnTo>
                    <a:pt x="136" y="285"/>
                  </a:lnTo>
                  <a:lnTo>
                    <a:pt x="135" y="292"/>
                  </a:lnTo>
                  <a:lnTo>
                    <a:pt x="133" y="300"/>
                  </a:lnTo>
                  <a:lnTo>
                    <a:pt x="130" y="306"/>
                  </a:lnTo>
                  <a:lnTo>
                    <a:pt x="124" y="311"/>
                  </a:lnTo>
                  <a:lnTo>
                    <a:pt x="118" y="315"/>
                  </a:lnTo>
                  <a:lnTo>
                    <a:pt x="116" y="316"/>
                  </a:lnTo>
                  <a:lnTo>
                    <a:pt x="111" y="316"/>
                  </a:lnTo>
                  <a:lnTo>
                    <a:pt x="108" y="315"/>
                  </a:lnTo>
                  <a:lnTo>
                    <a:pt x="105" y="314"/>
                  </a:lnTo>
                  <a:lnTo>
                    <a:pt x="90" y="306"/>
                  </a:lnTo>
                  <a:lnTo>
                    <a:pt x="75" y="298"/>
                  </a:lnTo>
                  <a:lnTo>
                    <a:pt x="68" y="293"/>
                  </a:lnTo>
                  <a:lnTo>
                    <a:pt x="61" y="288"/>
                  </a:lnTo>
                  <a:lnTo>
                    <a:pt x="56" y="284"/>
                  </a:lnTo>
                  <a:lnTo>
                    <a:pt x="50" y="277"/>
                  </a:lnTo>
                  <a:lnTo>
                    <a:pt x="48" y="267"/>
                  </a:lnTo>
                  <a:lnTo>
                    <a:pt x="45" y="259"/>
                  </a:lnTo>
                  <a:lnTo>
                    <a:pt x="44" y="254"/>
                  </a:lnTo>
                  <a:lnTo>
                    <a:pt x="42" y="251"/>
                  </a:lnTo>
                  <a:lnTo>
                    <a:pt x="40" y="246"/>
                  </a:lnTo>
                  <a:lnTo>
                    <a:pt x="35" y="242"/>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0" name="Freeform 777"/>
            <p:cNvSpPr>
              <a:spLocks/>
            </p:cNvSpPr>
            <p:nvPr/>
          </p:nvSpPr>
          <p:spPr bwMode="gray">
            <a:xfrm>
              <a:off x="7138988" y="2503488"/>
              <a:ext cx="138113" cy="100013"/>
            </a:xfrm>
            <a:custGeom>
              <a:avLst/>
              <a:gdLst/>
              <a:ahLst/>
              <a:cxnLst>
                <a:cxn ang="0">
                  <a:pos x="3" y="190"/>
                </a:cxn>
                <a:cxn ang="0">
                  <a:pos x="5" y="173"/>
                </a:cxn>
                <a:cxn ang="0">
                  <a:pos x="22" y="182"/>
                </a:cxn>
                <a:cxn ang="0">
                  <a:pos x="29" y="171"/>
                </a:cxn>
                <a:cxn ang="0">
                  <a:pos x="16" y="158"/>
                </a:cxn>
                <a:cxn ang="0">
                  <a:pos x="13" y="115"/>
                </a:cxn>
                <a:cxn ang="0">
                  <a:pos x="24" y="91"/>
                </a:cxn>
                <a:cxn ang="0">
                  <a:pos x="34" y="76"/>
                </a:cxn>
                <a:cxn ang="0">
                  <a:pos x="48" y="42"/>
                </a:cxn>
                <a:cxn ang="0">
                  <a:pos x="76" y="14"/>
                </a:cxn>
                <a:cxn ang="0">
                  <a:pos x="82" y="15"/>
                </a:cxn>
                <a:cxn ang="0">
                  <a:pos x="99" y="0"/>
                </a:cxn>
                <a:cxn ang="0">
                  <a:pos x="123" y="35"/>
                </a:cxn>
                <a:cxn ang="0">
                  <a:pos x="152" y="65"/>
                </a:cxn>
                <a:cxn ang="0">
                  <a:pos x="163" y="86"/>
                </a:cxn>
                <a:cxn ang="0">
                  <a:pos x="179" y="86"/>
                </a:cxn>
                <a:cxn ang="0">
                  <a:pos x="182" y="115"/>
                </a:cxn>
                <a:cxn ang="0">
                  <a:pos x="201" y="125"/>
                </a:cxn>
                <a:cxn ang="0">
                  <a:pos x="209" y="112"/>
                </a:cxn>
                <a:cxn ang="0">
                  <a:pos x="205" y="57"/>
                </a:cxn>
                <a:cxn ang="0">
                  <a:pos x="227" y="35"/>
                </a:cxn>
                <a:cxn ang="0">
                  <a:pos x="235" y="26"/>
                </a:cxn>
                <a:cxn ang="0">
                  <a:pos x="255" y="32"/>
                </a:cxn>
                <a:cxn ang="0">
                  <a:pos x="301" y="86"/>
                </a:cxn>
                <a:cxn ang="0">
                  <a:pos x="325" y="86"/>
                </a:cxn>
                <a:cxn ang="0">
                  <a:pos x="359" y="82"/>
                </a:cxn>
                <a:cxn ang="0">
                  <a:pos x="406" y="123"/>
                </a:cxn>
                <a:cxn ang="0">
                  <a:pos x="434" y="139"/>
                </a:cxn>
                <a:cxn ang="0">
                  <a:pos x="413" y="156"/>
                </a:cxn>
                <a:cxn ang="0">
                  <a:pos x="399" y="181"/>
                </a:cxn>
                <a:cxn ang="0">
                  <a:pos x="408" y="202"/>
                </a:cxn>
                <a:cxn ang="0">
                  <a:pos x="387" y="233"/>
                </a:cxn>
                <a:cxn ang="0">
                  <a:pos x="341" y="236"/>
                </a:cxn>
                <a:cxn ang="0">
                  <a:pos x="304" y="209"/>
                </a:cxn>
                <a:cxn ang="0">
                  <a:pos x="290" y="163"/>
                </a:cxn>
                <a:cxn ang="0">
                  <a:pos x="309" y="109"/>
                </a:cxn>
                <a:cxn ang="0">
                  <a:pos x="288" y="100"/>
                </a:cxn>
                <a:cxn ang="0">
                  <a:pos x="277" y="117"/>
                </a:cxn>
                <a:cxn ang="0">
                  <a:pos x="268" y="129"/>
                </a:cxn>
                <a:cxn ang="0">
                  <a:pos x="277" y="196"/>
                </a:cxn>
                <a:cxn ang="0">
                  <a:pos x="297" y="233"/>
                </a:cxn>
                <a:cxn ang="0">
                  <a:pos x="341" y="250"/>
                </a:cxn>
                <a:cxn ang="0">
                  <a:pos x="327" y="269"/>
                </a:cxn>
                <a:cxn ang="0">
                  <a:pos x="296" y="278"/>
                </a:cxn>
                <a:cxn ang="0">
                  <a:pos x="278" y="282"/>
                </a:cxn>
                <a:cxn ang="0">
                  <a:pos x="262" y="258"/>
                </a:cxn>
                <a:cxn ang="0">
                  <a:pos x="236" y="258"/>
                </a:cxn>
                <a:cxn ang="0">
                  <a:pos x="176" y="282"/>
                </a:cxn>
                <a:cxn ang="0">
                  <a:pos x="156" y="266"/>
                </a:cxn>
                <a:cxn ang="0">
                  <a:pos x="140" y="257"/>
                </a:cxn>
                <a:cxn ang="0">
                  <a:pos x="136" y="285"/>
                </a:cxn>
                <a:cxn ang="0">
                  <a:pos x="116" y="316"/>
                </a:cxn>
                <a:cxn ang="0">
                  <a:pos x="68" y="293"/>
                </a:cxn>
                <a:cxn ang="0">
                  <a:pos x="44" y="254"/>
                </a:cxn>
              </a:cxnLst>
              <a:rect l="0" t="0" r="r" b="b"/>
              <a:pathLst>
                <a:path w="434" h="316">
                  <a:moveTo>
                    <a:pt x="35" y="242"/>
                  </a:moveTo>
                  <a:lnTo>
                    <a:pt x="26" y="233"/>
                  </a:lnTo>
                  <a:lnTo>
                    <a:pt x="17" y="222"/>
                  </a:lnTo>
                  <a:lnTo>
                    <a:pt x="10" y="211"/>
                  </a:lnTo>
                  <a:lnTo>
                    <a:pt x="5" y="198"/>
                  </a:lnTo>
                  <a:lnTo>
                    <a:pt x="3" y="190"/>
                  </a:lnTo>
                  <a:lnTo>
                    <a:pt x="0" y="180"/>
                  </a:lnTo>
                  <a:lnTo>
                    <a:pt x="0" y="176"/>
                  </a:lnTo>
                  <a:lnTo>
                    <a:pt x="1" y="173"/>
                  </a:lnTo>
                  <a:lnTo>
                    <a:pt x="2" y="172"/>
                  </a:lnTo>
                  <a:lnTo>
                    <a:pt x="3" y="172"/>
                  </a:lnTo>
                  <a:lnTo>
                    <a:pt x="5" y="173"/>
                  </a:lnTo>
                  <a:lnTo>
                    <a:pt x="9" y="174"/>
                  </a:lnTo>
                  <a:lnTo>
                    <a:pt x="12" y="178"/>
                  </a:lnTo>
                  <a:lnTo>
                    <a:pt x="16" y="180"/>
                  </a:lnTo>
                  <a:lnTo>
                    <a:pt x="18" y="181"/>
                  </a:lnTo>
                  <a:lnTo>
                    <a:pt x="20" y="182"/>
                  </a:lnTo>
                  <a:lnTo>
                    <a:pt x="22" y="182"/>
                  </a:lnTo>
                  <a:lnTo>
                    <a:pt x="25" y="181"/>
                  </a:lnTo>
                  <a:lnTo>
                    <a:pt x="27" y="180"/>
                  </a:lnTo>
                  <a:lnTo>
                    <a:pt x="28" y="178"/>
                  </a:lnTo>
                  <a:lnTo>
                    <a:pt x="29" y="176"/>
                  </a:lnTo>
                  <a:lnTo>
                    <a:pt x="29" y="173"/>
                  </a:lnTo>
                  <a:lnTo>
                    <a:pt x="29" y="171"/>
                  </a:lnTo>
                  <a:lnTo>
                    <a:pt x="28" y="169"/>
                  </a:lnTo>
                  <a:lnTo>
                    <a:pt x="27" y="166"/>
                  </a:lnTo>
                  <a:lnTo>
                    <a:pt x="25" y="164"/>
                  </a:lnTo>
                  <a:lnTo>
                    <a:pt x="20" y="163"/>
                  </a:lnTo>
                  <a:lnTo>
                    <a:pt x="17" y="162"/>
                  </a:lnTo>
                  <a:lnTo>
                    <a:pt x="16" y="158"/>
                  </a:lnTo>
                  <a:lnTo>
                    <a:pt x="14" y="155"/>
                  </a:lnTo>
                  <a:lnTo>
                    <a:pt x="16" y="147"/>
                  </a:lnTo>
                  <a:lnTo>
                    <a:pt x="17" y="139"/>
                  </a:lnTo>
                  <a:lnTo>
                    <a:pt x="18" y="130"/>
                  </a:lnTo>
                  <a:lnTo>
                    <a:pt x="16" y="122"/>
                  </a:lnTo>
                  <a:lnTo>
                    <a:pt x="13" y="115"/>
                  </a:lnTo>
                  <a:lnTo>
                    <a:pt x="11" y="105"/>
                  </a:lnTo>
                  <a:lnTo>
                    <a:pt x="13" y="99"/>
                  </a:lnTo>
                  <a:lnTo>
                    <a:pt x="14" y="95"/>
                  </a:lnTo>
                  <a:lnTo>
                    <a:pt x="17" y="92"/>
                  </a:lnTo>
                  <a:lnTo>
                    <a:pt x="20" y="91"/>
                  </a:lnTo>
                  <a:lnTo>
                    <a:pt x="24" y="91"/>
                  </a:lnTo>
                  <a:lnTo>
                    <a:pt x="28" y="92"/>
                  </a:lnTo>
                  <a:lnTo>
                    <a:pt x="35" y="95"/>
                  </a:lnTo>
                  <a:lnTo>
                    <a:pt x="40" y="95"/>
                  </a:lnTo>
                  <a:lnTo>
                    <a:pt x="41" y="92"/>
                  </a:lnTo>
                  <a:lnTo>
                    <a:pt x="42" y="89"/>
                  </a:lnTo>
                  <a:lnTo>
                    <a:pt x="34" y="76"/>
                  </a:lnTo>
                  <a:lnTo>
                    <a:pt x="28" y="66"/>
                  </a:lnTo>
                  <a:lnTo>
                    <a:pt x="28" y="60"/>
                  </a:lnTo>
                  <a:lnTo>
                    <a:pt x="29" y="56"/>
                  </a:lnTo>
                  <a:lnTo>
                    <a:pt x="34" y="51"/>
                  </a:lnTo>
                  <a:lnTo>
                    <a:pt x="41" y="47"/>
                  </a:lnTo>
                  <a:lnTo>
                    <a:pt x="48" y="42"/>
                  </a:lnTo>
                  <a:lnTo>
                    <a:pt x="53" y="38"/>
                  </a:lnTo>
                  <a:lnTo>
                    <a:pt x="59" y="32"/>
                  </a:lnTo>
                  <a:lnTo>
                    <a:pt x="65" y="25"/>
                  </a:lnTo>
                  <a:lnTo>
                    <a:pt x="69" y="19"/>
                  </a:lnTo>
                  <a:lnTo>
                    <a:pt x="73" y="14"/>
                  </a:lnTo>
                  <a:lnTo>
                    <a:pt x="76" y="14"/>
                  </a:lnTo>
                  <a:lnTo>
                    <a:pt x="78" y="16"/>
                  </a:lnTo>
                  <a:lnTo>
                    <a:pt x="78" y="19"/>
                  </a:lnTo>
                  <a:lnTo>
                    <a:pt x="78" y="23"/>
                  </a:lnTo>
                  <a:lnTo>
                    <a:pt x="79" y="22"/>
                  </a:lnTo>
                  <a:lnTo>
                    <a:pt x="81" y="18"/>
                  </a:lnTo>
                  <a:lnTo>
                    <a:pt x="82" y="15"/>
                  </a:lnTo>
                  <a:lnTo>
                    <a:pt x="84" y="11"/>
                  </a:lnTo>
                  <a:lnTo>
                    <a:pt x="86" y="8"/>
                  </a:lnTo>
                  <a:lnTo>
                    <a:pt x="89" y="6"/>
                  </a:lnTo>
                  <a:lnTo>
                    <a:pt x="92" y="3"/>
                  </a:lnTo>
                  <a:lnTo>
                    <a:pt x="95" y="1"/>
                  </a:lnTo>
                  <a:lnTo>
                    <a:pt x="99" y="0"/>
                  </a:lnTo>
                  <a:lnTo>
                    <a:pt x="102" y="0"/>
                  </a:lnTo>
                  <a:lnTo>
                    <a:pt x="107" y="9"/>
                  </a:lnTo>
                  <a:lnTo>
                    <a:pt x="109" y="19"/>
                  </a:lnTo>
                  <a:lnTo>
                    <a:pt x="113" y="26"/>
                  </a:lnTo>
                  <a:lnTo>
                    <a:pt x="117" y="31"/>
                  </a:lnTo>
                  <a:lnTo>
                    <a:pt x="123" y="35"/>
                  </a:lnTo>
                  <a:lnTo>
                    <a:pt x="128" y="39"/>
                  </a:lnTo>
                  <a:lnTo>
                    <a:pt x="135" y="42"/>
                  </a:lnTo>
                  <a:lnTo>
                    <a:pt x="141" y="47"/>
                  </a:lnTo>
                  <a:lnTo>
                    <a:pt x="147" y="52"/>
                  </a:lnTo>
                  <a:lnTo>
                    <a:pt x="151" y="58"/>
                  </a:lnTo>
                  <a:lnTo>
                    <a:pt x="152" y="65"/>
                  </a:lnTo>
                  <a:lnTo>
                    <a:pt x="152" y="71"/>
                  </a:lnTo>
                  <a:lnTo>
                    <a:pt x="152" y="73"/>
                  </a:lnTo>
                  <a:lnTo>
                    <a:pt x="154" y="76"/>
                  </a:lnTo>
                  <a:lnTo>
                    <a:pt x="155" y="79"/>
                  </a:lnTo>
                  <a:lnTo>
                    <a:pt x="157" y="83"/>
                  </a:lnTo>
                  <a:lnTo>
                    <a:pt x="163" y="86"/>
                  </a:lnTo>
                  <a:lnTo>
                    <a:pt x="166" y="86"/>
                  </a:lnTo>
                  <a:lnTo>
                    <a:pt x="168" y="86"/>
                  </a:lnTo>
                  <a:lnTo>
                    <a:pt x="171" y="84"/>
                  </a:lnTo>
                  <a:lnTo>
                    <a:pt x="173" y="84"/>
                  </a:lnTo>
                  <a:lnTo>
                    <a:pt x="175" y="84"/>
                  </a:lnTo>
                  <a:lnTo>
                    <a:pt x="179" y="86"/>
                  </a:lnTo>
                  <a:lnTo>
                    <a:pt x="183" y="89"/>
                  </a:lnTo>
                  <a:lnTo>
                    <a:pt x="184" y="92"/>
                  </a:lnTo>
                  <a:lnTo>
                    <a:pt x="185" y="96"/>
                  </a:lnTo>
                  <a:lnTo>
                    <a:pt x="184" y="104"/>
                  </a:lnTo>
                  <a:lnTo>
                    <a:pt x="182" y="112"/>
                  </a:lnTo>
                  <a:lnTo>
                    <a:pt x="182" y="115"/>
                  </a:lnTo>
                  <a:lnTo>
                    <a:pt x="182" y="119"/>
                  </a:lnTo>
                  <a:lnTo>
                    <a:pt x="184" y="121"/>
                  </a:lnTo>
                  <a:lnTo>
                    <a:pt x="189" y="123"/>
                  </a:lnTo>
                  <a:lnTo>
                    <a:pt x="193" y="124"/>
                  </a:lnTo>
                  <a:lnTo>
                    <a:pt x="198" y="124"/>
                  </a:lnTo>
                  <a:lnTo>
                    <a:pt x="201" y="125"/>
                  </a:lnTo>
                  <a:lnTo>
                    <a:pt x="206" y="125"/>
                  </a:lnTo>
                  <a:lnTo>
                    <a:pt x="208" y="124"/>
                  </a:lnTo>
                  <a:lnTo>
                    <a:pt x="211" y="124"/>
                  </a:lnTo>
                  <a:lnTo>
                    <a:pt x="212" y="123"/>
                  </a:lnTo>
                  <a:lnTo>
                    <a:pt x="212" y="121"/>
                  </a:lnTo>
                  <a:lnTo>
                    <a:pt x="209" y="112"/>
                  </a:lnTo>
                  <a:lnTo>
                    <a:pt x="206" y="103"/>
                  </a:lnTo>
                  <a:lnTo>
                    <a:pt x="204" y="93"/>
                  </a:lnTo>
                  <a:lnTo>
                    <a:pt x="203" y="84"/>
                  </a:lnTo>
                  <a:lnTo>
                    <a:pt x="203" y="75"/>
                  </a:lnTo>
                  <a:lnTo>
                    <a:pt x="204" y="66"/>
                  </a:lnTo>
                  <a:lnTo>
                    <a:pt x="205" y="57"/>
                  </a:lnTo>
                  <a:lnTo>
                    <a:pt x="208" y="48"/>
                  </a:lnTo>
                  <a:lnTo>
                    <a:pt x="209" y="43"/>
                  </a:lnTo>
                  <a:lnTo>
                    <a:pt x="213" y="40"/>
                  </a:lnTo>
                  <a:lnTo>
                    <a:pt x="216" y="36"/>
                  </a:lnTo>
                  <a:lnTo>
                    <a:pt x="220" y="35"/>
                  </a:lnTo>
                  <a:lnTo>
                    <a:pt x="227" y="35"/>
                  </a:lnTo>
                  <a:lnTo>
                    <a:pt x="232" y="39"/>
                  </a:lnTo>
                  <a:lnTo>
                    <a:pt x="235" y="41"/>
                  </a:lnTo>
                  <a:lnTo>
                    <a:pt x="237" y="41"/>
                  </a:lnTo>
                  <a:lnTo>
                    <a:pt x="237" y="35"/>
                  </a:lnTo>
                  <a:lnTo>
                    <a:pt x="236" y="30"/>
                  </a:lnTo>
                  <a:lnTo>
                    <a:pt x="235" y="26"/>
                  </a:lnTo>
                  <a:lnTo>
                    <a:pt x="232" y="21"/>
                  </a:lnTo>
                  <a:lnTo>
                    <a:pt x="230" y="15"/>
                  </a:lnTo>
                  <a:lnTo>
                    <a:pt x="231" y="10"/>
                  </a:lnTo>
                  <a:lnTo>
                    <a:pt x="236" y="13"/>
                  </a:lnTo>
                  <a:lnTo>
                    <a:pt x="240" y="17"/>
                  </a:lnTo>
                  <a:lnTo>
                    <a:pt x="255" y="32"/>
                  </a:lnTo>
                  <a:lnTo>
                    <a:pt x="270" y="48"/>
                  </a:lnTo>
                  <a:lnTo>
                    <a:pt x="277" y="56"/>
                  </a:lnTo>
                  <a:lnTo>
                    <a:pt x="284" y="65"/>
                  </a:lnTo>
                  <a:lnTo>
                    <a:pt x="289" y="75"/>
                  </a:lnTo>
                  <a:lnTo>
                    <a:pt x="297" y="83"/>
                  </a:lnTo>
                  <a:lnTo>
                    <a:pt x="301" y="86"/>
                  </a:lnTo>
                  <a:lnTo>
                    <a:pt x="305" y="87"/>
                  </a:lnTo>
                  <a:lnTo>
                    <a:pt x="309" y="87"/>
                  </a:lnTo>
                  <a:lnTo>
                    <a:pt x="313" y="88"/>
                  </a:lnTo>
                  <a:lnTo>
                    <a:pt x="318" y="88"/>
                  </a:lnTo>
                  <a:lnTo>
                    <a:pt x="321" y="87"/>
                  </a:lnTo>
                  <a:lnTo>
                    <a:pt x="325" y="86"/>
                  </a:lnTo>
                  <a:lnTo>
                    <a:pt x="328" y="84"/>
                  </a:lnTo>
                  <a:lnTo>
                    <a:pt x="334" y="80"/>
                  </a:lnTo>
                  <a:lnTo>
                    <a:pt x="337" y="76"/>
                  </a:lnTo>
                  <a:lnTo>
                    <a:pt x="341" y="75"/>
                  </a:lnTo>
                  <a:lnTo>
                    <a:pt x="349" y="76"/>
                  </a:lnTo>
                  <a:lnTo>
                    <a:pt x="359" y="82"/>
                  </a:lnTo>
                  <a:lnTo>
                    <a:pt x="368" y="88"/>
                  </a:lnTo>
                  <a:lnTo>
                    <a:pt x="376" y="95"/>
                  </a:lnTo>
                  <a:lnTo>
                    <a:pt x="383" y="101"/>
                  </a:lnTo>
                  <a:lnTo>
                    <a:pt x="390" y="109"/>
                  </a:lnTo>
                  <a:lnTo>
                    <a:pt x="398" y="116"/>
                  </a:lnTo>
                  <a:lnTo>
                    <a:pt x="406" y="123"/>
                  </a:lnTo>
                  <a:lnTo>
                    <a:pt x="413" y="128"/>
                  </a:lnTo>
                  <a:lnTo>
                    <a:pt x="420" y="129"/>
                  </a:lnTo>
                  <a:lnTo>
                    <a:pt x="427" y="132"/>
                  </a:lnTo>
                  <a:lnTo>
                    <a:pt x="429" y="135"/>
                  </a:lnTo>
                  <a:lnTo>
                    <a:pt x="433" y="137"/>
                  </a:lnTo>
                  <a:lnTo>
                    <a:pt x="434" y="139"/>
                  </a:lnTo>
                  <a:lnTo>
                    <a:pt x="434" y="143"/>
                  </a:lnTo>
                  <a:lnTo>
                    <a:pt x="432" y="146"/>
                  </a:lnTo>
                  <a:lnTo>
                    <a:pt x="428" y="149"/>
                  </a:lnTo>
                  <a:lnTo>
                    <a:pt x="424" y="152"/>
                  </a:lnTo>
                  <a:lnTo>
                    <a:pt x="419" y="153"/>
                  </a:lnTo>
                  <a:lnTo>
                    <a:pt x="413" y="156"/>
                  </a:lnTo>
                  <a:lnTo>
                    <a:pt x="408" y="160"/>
                  </a:lnTo>
                  <a:lnTo>
                    <a:pt x="403" y="163"/>
                  </a:lnTo>
                  <a:lnTo>
                    <a:pt x="399" y="168"/>
                  </a:lnTo>
                  <a:lnTo>
                    <a:pt x="396" y="173"/>
                  </a:lnTo>
                  <a:lnTo>
                    <a:pt x="398" y="178"/>
                  </a:lnTo>
                  <a:lnTo>
                    <a:pt x="399" y="181"/>
                  </a:lnTo>
                  <a:lnTo>
                    <a:pt x="400" y="184"/>
                  </a:lnTo>
                  <a:lnTo>
                    <a:pt x="403" y="187"/>
                  </a:lnTo>
                  <a:lnTo>
                    <a:pt x="407" y="189"/>
                  </a:lnTo>
                  <a:lnTo>
                    <a:pt x="408" y="194"/>
                  </a:lnTo>
                  <a:lnTo>
                    <a:pt x="409" y="197"/>
                  </a:lnTo>
                  <a:lnTo>
                    <a:pt x="408" y="202"/>
                  </a:lnTo>
                  <a:lnTo>
                    <a:pt x="406" y="207"/>
                  </a:lnTo>
                  <a:lnTo>
                    <a:pt x="403" y="213"/>
                  </a:lnTo>
                  <a:lnTo>
                    <a:pt x="400" y="217"/>
                  </a:lnTo>
                  <a:lnTo>
                    <a:pt x="396" y="222"/>
                  </a:lnTo>
                  <a:lnTo>
                    <a:pt x="392" y="228"/>
                  </a:lnTo>
                  <a:lnTo>
                    <a:pt x="387" y="233"/>
                  </a:lnTo>
                  <a:lnTo>
                    <a:pt x="382" y="237"/>
                  </a:lnTo>
                  <a:lnTo>
                    <a:pt x="376" y="241"/>
                  </a:lnTo>
                  <a:lnTo>
                    <a:pt x="369" y="242"/>
                  </a:lnTo>
                  <a:lnTo>
                    <a:pt x="363" y="243"/>
                  </a:lnTo>
                  <a:lnTo>
                    <a:pt x="356" y="242"/>
                  </a:lnTo>
                  <a:lnTo>
                    <a:pt x="341" y="236"/>
                  </a:lnTo>
                  <a:lnTo>
                    <a:pt x="325" y="231"/>
                  </a:lnTo>
                  <a:lnTo>
                    <a:pt x="320" y="229"/>
                  </a:lnTo>
                  <a:lnTo>
                    <a:pt x="317" y="226"/>
                  </a:lnTo>
                  <a:lnTo>
                    <a:pt x="313" y="222"/>
                  </a:lnTo>
                  <a:lnTo>
                    <a:pt x="310" y="218"/>
                  </a:lnTo>
                  <a:lnTo>
                    <a:pt x="304" y="209"/>
                  </a:lnTo>
                  <a:lnTo>
                    <a:pt x="298" y="200"/>
                  </a:lnTo>
                  <a:lnTo>
                    <a:pt x="294" y="189"/>
                  </a:lnTo>
                  <a:lnTo>
                    <a:pt x="290" y="179"/>
                  </a:lnTo>
                  <a:lnTo>
                    <a:pt x="289" y="173"/>
                  </a:lnTo>
                  <a:lnTo>
                    <a:pt x="289" y="169"/>
                  </a:lnTo>
                  <a:lnTo>
                    <a:pt x="290" y="163"/>
                  </a:lnTo>
                  <a:lnTo>
                    <a:pt x="292" y="157"/>
                  </a:lnTo>
                  <a:lnTo>
                    <a:pt x="304" y="140"/>
                  </a:lnTo>
                  <a:lnTo>
                    <a:pt x="314" y="127"/>
                  </a:lnTo>
                  <a:lnTo>
                    <a:pt x="313" y="120"/>
                  </a:lnTo>
                  <a:lnTo>
                    <a:pt x="312" y="114"/>
                  </a:lnTo>
                  <a:lnTo>
                    <a:pt x="309" y="109"/>
                  </a:lnTo>
                  <a:lnTo>
                    <a:pt x="303" y="104"/>
                  </a:lnTo>
                  <a:lnTo>
                    <a:pt x="301" y="103"/>
                  </a:lnTo>
                  <a:lnTo>
                    <a:pt x="297" y="100"/>
                  </a:lnTo>
                  <a:lnTo>
                    <a:pt x="295" y="100"/>
                  </a:lnTo>
                  <a:lnTo>
                    <a:pt x="292" y="100"/>
                  </a:lnTo>
                  <a:lnTo>
                    <a:pt x="288" y="100"/>
                  </a:lnTo>
                  <a:lnTo>
                    <a:pt x="286" y="101"/>
                  </a:lnTo>
                  <a:lnTo>
                    <a:pt x="282" y="106"/>
                  </a:lnTo>
                  <a:lnTo>
                    <a:pt x="281" y="112"/>
                  </a:lnTo>
                  <a:lnTo>
                    <a:pt x="280" y="114"/>
                  </a:lnTo>
                  <a:lnTo>
                    <a:pt x="279" y="116"/>
                  </a:lnTo>
                  <a:lnTo>
                    <a:pt x="277" y="117"/>
                  </a:lnTo>
                  <a:lnTo>
                    <a:pt x="273" y="119"/>
                  </a:lnTo>
                  <a:lnTo>
                    <a:pt x="272" y="119"/>
                  </a:lnTo>
                  <a:lnTo>
                    <a:pt x="271" y="120"/>
                  </a:lnTo>
                  <a:lnTo>
                    <a:pt x="270" y="121"/>
                  </a:lnTo>
                  <a:lnTo>
                    <a:pt x="269" y="124"/>
                  </a:lnTo>
                  <a:lnTo>
                    <a:pt x="268" y="129"/>
                  </a:lnTo>
                  <a:lnTo>
                    <a:pt x="268" y="133"/>
                  </a:lnTo>
                  <a:lnTo>
                    <a:pt x="268" y="153"/>
                  </a:lnTo>
                  <a:lnTo>
                    <a:pt x="269" y="171"/>
                  </a:lnTo>
                  <a:lnTo>
                    <a:pt x="270" y="180"/>
                  </a:lnTo>
                  <a:lnTo>
                    <a:pt x="272" y="188"/>
                  </a:lnTo>
                  <a:lnTo>
                    <a:pt x="277" y="196"/>
                  </a:lnTo>
                  <a:lnTo>
                    <a:pt x="282" y="204"/>
                  </a:lnTo>
                  <a:lnTo>
                    <a:pt x="287" y="211"/>
                  </a:lnTo>
                  <a:lnTo>
                    <a:pt x="289" y="215"/>
                  </a:lnTo>
                  <a:lnTo>
                    <a:pt x="290" y="221"/>
                  </a:lnTo>
                  <a:lnTo>
                    <a:pt x="293" y="229"/>
                  </a:lnTo>
                  <a:lnTo>
                    <a:pt x="297" y="233"/>
                  </a:lnTo>
                  <a:lnTo>
                    <a:pt x="304" y="236"/>
                  </a:lnTo>
                  <a:lnTo>
                    <a:pt x="311" y="238"/>
                  </a:lnTo>
                  <a:lnTo>
                    <a:pt x="317" y="241"/>
                  </a:lnTo>
                  <a:lnTo>
                    <a:pt x="323" y="243"/>
                  </a:lnTo>
                  <a:lnTo>
                    <a:pt x="333" y="246"/>
                  </a:lnTo>
                  <a:lnTo>
                    <a:pt x="341" y="250"/>
                  </a:lnTo>
                  <a:lnTo>
                    <a:pt x="345" y="254"/>
                  </a:lnTo>
                  <a:lnTo>
                    <a:pt x="346" y="260"/>
                  </a:lnTo>
                  <a:lnTo>
                    <a:pt x="345" y="266"/>
                  </a:lnTo>
                  <a:lnTo>
                    <a:pt x="342" y="268"/>
                  </a:lnTo>
                  <a:lnTo>
                    <a:pt x="335" y="269"/>
                  </a:lnTo>
                  <a:lnTo>
                    <a:pt x="327" y="269"/>
                  </a:lnTo>
                  <a:lnTo>
                    <a:pt x="322" y="269"/>
                  </a:lnTo>
                  <a:lnTo>
                    <a:pt x="317" y="269"/>
                  </a:lnTo>
                  <a:lnTo>
                    <a:pt x="311" y="269"/>
                  </a:lnTo>
                  <a:lnTo>
                    <a:pt x="305" y="270"/>
                  </a:lnTo>
                  <a:lnTo>
                    <a:pt x="301" y="274"/>
                  </a:lnTo>
                  <a:lnTo>
                    <a:pt x="296" y="278"/>
                  </a:lnTo>
                  <a:lnTo>
                    <a:pt x="294" y="283"/>
                  </a:lnTo>
                  <a:lnTo>
                    <a:pt x="292" y="284"/>
                  </a:lnTo>
                  <a:lnTo>
                    <a:pt x="290" y="285"/>
                  </a:lnTo>
                  <a:lnTo>
                    <a:pt x="287" y="285"/>
                  </a:lnTo>
                  <a:lnTo>
                    <a:pt x="284" y="285"/>
                  </a:lnTo>
                  <a:lnTo>
                    <a:pt x="278" y="282"/>
                  </a:lnTo>
                  <a:lnTo>
                    <a:pt x="273" y="278"/>
                  </a:lnTo>
                  <a:lnTo>
                    <a:pt x="269" y="275"/>
                  </a:lnTo>
                  <a:lnTo>
                    <a:pt x="264" y="270"/>
                  </a:lnTo>
                  <a:lnTo>
                    <a:pt x="262" y="266"/>
                  </a:lnTo>
                  <a:lnTo>
                    <a:pt x="262" y="261"/>
                  </a:lnTo>
                  <a:lnTo>
                    <a:pt x="262" y="258"/>
                  </a:lnTo>
                  <a:lnTo>
                    <a:pt x="262" y="254"/>
                  </a:lnTo>
                  <a:lnTo>
                    <a:pt x="261" y="252"/>
                  </a:lnTo>
                  <a:lnTo>
                    <a:pt x="260" y="251"/>
                  </a:lnTo>
                  <a:lnTo>
                    <a:pt x="256" y="251"/>
                  </a:lnTo>
                  <a:lnTo>
                    <a:pt x="249" y="252"/>
                  </a:lnTo>
                  <a:lnTo>
                    <a:pt x="236" y="258"/>
                  </a:lnTo>
                  <a:lnTo>
                    <a:pt x="221" y="266"/>
                  </a:lnTo>
                  <a:lnTo>
                    <a:pt x="206" y="272"/>
                  </a:lnTo>
                  <a:lnTo>
                    <a:pt x="192" y="278"/>
                  </a:lnTo>
                  <a:lnTo>
                    <a:pt x="187" y="280"/>
                  </a:lnTo>
                  <a:lnTo>
                    <a:pt x="181" y="282"/>
                  </a:lnTo>
                  <a:lnTo>
                    <a:pt x="176" y="282"/>
                  </a:lnTo>
                  <a:lnTo>
                    <a:pt x="172" y="282"/>
                  </a:lnTo>
                  <a:lnTo>
                    <a:pt x="167" y="280"/>
                  </a:lnTo>
                  <a:lnTo>
                    <a:pt x="164" y="278"/>
                  </a:lnTo>
                  <a:lnTo>
                    <a:pt x="160" y="274"/>
                  </a:lnTo>
                  <a:lnTo>
                    <a:pt x="157" y="269"/>
                  </a:lnTo>
                  <a:lnTo>
                    <a:pt x="156" y="266"/>
                  </a:lnTo>
                  <a:lnTo>
                    <a:pt x="154" y="261"/>
                  </a:lnTo>
                  <a:lnTo>
                    <a:pt x="151" y="258"/>
                  </a:lnTo>
                  <a:lnTo>
                    <a:pt x="148" y="255"/>
                  </a:lnTo>
                  <a:lnTo>
                    <a:pt x="144" y="254"/>
                  </a:lnTo>
                  <a:lnTo>
                    <a:pt x="142" y="254"/>
                  </a:lnTo>
                  <a:lnTo>
                    <a:pt x="140" y="257"/>
                  </a:lnTo>
                  <a:lnTo>
                    <a:pt x="138" y="259"/>
                  </a:lnTo>
                  <a:lnTo>
                    <a:pt x="134" y="265"/>
                  </a:lnTo>
                  <a:lnTo>
                    <a:pt x="134" y="270"/>
                  </a:lnTo>
                  <a:lnTo>
                    <a:pt x="134" y="274"/>
                  </a:lnTo>
                  <a:lnTo>
                    <a:pt x="135" y="277"/>
                  </a:lnTo>
                  <a:lnTo>
                    <a:pt x="136" y="285"/>
                  </a:lnTo>
                  <a:lnTo>
                    <a:pt x="135" y="292"/>
                  </a:lnTo>
                  <a:lnTo>
                    <a:pt x="133" y="300"/>
                  </a:lnTo>
                  <a:lnTo>
                    <a:pt x="130" y="306"/>
                  </a:lnTo>
                  <a:lnTo>
                    <a:pt x="124" y="311"/>
                  </a:lnTo>
                  <a:lnTo>
                    <a:pt x="118" y="315"/>
                  </a:lnTo>
                  <a:lnTo>
                    <a:pt x="116" y="316"/>
                  </a:lnTo>
                  <a:lnTo>
                    <a:pt x="111" y="316"/>
                  </a:lnTo>
                  <a:lnTo>
                    <a:pt x="108" y="315"/>
                  </a:lnTo>
                  <a:lnTo>
                    <a:pt x="105" y="314"/>
                  </a:lnTo>
                  <a:lnTo>
                    <a:pt x="90" y="306"/>
                  </a:lnTo>
                  <a:lnTo>
                    <a:pt x="75" y="298"/>
                  </a:lnTo>
                  <a:lnTo>
                    <a:pt x="68" y="293"/>
                  </a:lnTo>
                  <a:lnTo>
                    <a:pt x="61" y="288"/>
                  </a:lnTo>
                  <a:lnTo>
                    <a:pt x="56" y="284"/>
                  </a:lnTo>
                  <a:lnTo>
                    <a:pt x="50" y="277"/>
                  </a:lnTo>
                  <a:lnTo>
                    <a:pt x="48" y="267"/>
                  </a:lnTo>
                  <a:lnTo>
                    <a:pt x="45" y="259"/>
                  </a:lnTo>
                  <a:lnTo>
                    <a:pt x="44" y="254"/>
                  </a:lnTo>
                  <a:lnTo>
                    <a:pt x="42" y="251"/>
                  </a:lnTo>
                  <a:lnTo>
                    <a:pt x="40" y="246"/>
                  </a:lnTo>
                  <a:lnTo>
                    <a:pt x="35" y="242"/>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1" name="Freeform 778"/>
            <p:cNvSpPr>
              <a:spLocks/>
            </p:cNvSpPr>
            <p:nvPr/>
          </p:nvSpPr>
          <p:spPr bwMode="gray">
            <a:xfrm>
              <a:off x="7183438" y="2647951"/>
              <a:ext cx="63500" cy="41275"/>
            </a:xfrm>
            <a:custGeom>
              <a:avLst/>
              <a:gdLst/>
              <a:ahLst/>
              <a:cxnLst>
                <a:cxn ang="0">
                  <a:pos x="1" y="95"/>
                </a:cxn>
                <a:cxn ang="0">
                  <a:pos x="5" y="88"/>
                </a:cxn>
                <a:cxn ang="0">
                  <a:pos x="11" y="84"/>
                </a:cxn>
                <a:cxn ang="0">
                  <a:pos x="23" y="85"/>
                </a:cxn>
                <a:cxn ang="0">
                  <a:pos x="35" y="81"/>
                </a:cxn>
                <a:cxn ang="0">
                  <a:pos x="42" y="74"/>
                </a:cxn>
                <a:cxn ang="0">
                  <a:pos x="49" y="61"/>
                </a:cxn>
                <a:cxn ang="0">
                  <a:pos x="57" y="42"/>
                </a:cxn>
                <a:cxn ang="0">
                  <a:pos x="64" y="26"/>
                </a:cxn>
                <a:cxn ang="0">
                  <a:pos x="71" y="17"/>
                </a:cxn>
                <a:cxn ang="0">
                  <a:pos x="82" y="10"/>
                </a:cxn>
                <a:cxn ang="0">
                  <a:pos x="97" y="7"/>
                </a:cxn>
                <a:cxn ang="0">
                  <a:pos x="107" y="1"/>
                </a:cxn>
                <a:cxn ang="0">
                  <a:pos x="116" y="0"/>
                </a:cxn>
                <a:cxn ang="0">
                  <a:pos x="129" y="4"/>
                </a:cxn>
                <a:cxn ang="0">
                  <a:pos x="152" y="22"/>
                </a:cxn>
                <a:cxn ang="0">
                  <a:pos x="178" y="51"/>
                </a:cxn>
                <a:cxn ang="0">
                  <a:pos x="192" y="71"/>
                </a:cxn>
                <a:cxn ang="0">
                  <a:pos x="196" y="80"/>
                </a:cxn>
                <a:cxn ang="0">
                  <a:pos x="196" y="89"/>
                </a:cxn>
                <a:cxn ang="0">
                  <a:pos x="195" y="101"/>
                </a:cxn>
                <a:cxn ang="0">
                  <a:pos x="197" y="115"/>
                </a:cxn>
                <a:cxn ang="0">
                  <a:pos x="198" y="123"/>
                </a:cxn>
                <a:cxn ang="0">
                  <a:pos x="195" y="126"/>
                </a:cxn>
                <a:cxn ang="0">
                  <a:pos x="188" y="129"/>
                </a:cxn>
                <a:cxn ang="0">
                  <a:pos x="168" y="126"/>
                </a:cxn>
                <a:cxn ang="0">
                  <a:pos x="138" y="118"/>
                </a:cxn>
                <a:cxn ang="0">
                  <a:pos x="112" y="113"/>
                </a:cxn>
                <a:cxn ang="0">
                  <a:pos x="95" y="106"/>
                </a:cxn>
                <a:cxn ang="0">
                  <a:pos x="76" y="93"/>
                </a:cxn>
                <a:cxn ang="0">
                  <a:pos x="64" y="87"/>
                </a:cxn>
                <a:cxn ang="0">
                  <a:pos x="52" y="87"/>
                </a:cxn>
                <a:cxn ang="0">
                  <a:pos x="39" y="92"/>
                </a:cxn>
                <a:cxn ang="0">
                  <a:pos x="25" y="99"/>
                </a:cxn>
                <a:cxn ang="0">
                  <a:pos x="13" y="104"/>
                </a:cxn>
                <a:cxn ang="0">
                  <a:pos x="5" y="105"/>
                </a:cxn>
                <a:cxn ang="0">
                  <a:pos x="1" y="101"/>
                </a:cxn>
              </a:cxnLst>
              <a:rect l="0" t="0" r="r" b="b"/>
              <a:pathLst>
                <a:path w="198" h="129">
                  <a:moveTo>
                    <a:pt x="0" y="98"/>
                  </a:moveTo>
                  <a:lnTo>
                    <a:pt x="1" y="95"/>
                  </a:lnTo>
                  <a:lnTo>
                    <a:pt x="2" y="91"/>
                  </a:lnTo>
                  <a:lnTo>
                    <a:pt x="5" y="88"/>
                  </a:lnTo>
                  <a:lnTo>
                    <a:pt x="8" y="85"/>
                  </a:lnTo>
                  <a:lnTo>
                    <a:pt x="11" y="84"/>
                  </a:lnTo>
                  <a:lnTo>
                    <a:pt x="15" y="84"/>
                  </a:lnTo>
                  <a:lnTo>
                    <a:pt x="23" y="85"/>
                  </a:lnTo>
                  <a:lnTo>
                    <a:pt x="31" y="83"/>
                  </a:lnTo>
                  <a:lnTo>
                    <a:pt x="35" y="81"/>
                  </a:lnTo>
                  <a:lnTo>
                    <a:pt x="39" y="77"/>
                  </a:lnTo>
                  <a:lnTo>
                    <a:pt x="42" y="74"/>
                  </a:lnTo>
                  <a:lnTo>
                    <a:pt x="44" y="71"/>
                  </a:lnTo>
                  <a:lnTo>
                    <a:pt x="49" y="61"/>
                  </a:lnTo>
                  <a:lnTo>
                    <a:pt x="54" y="52"/>
                  </a:lnTo>
                  <a:lnTo>
                    <a:pt x="57" y="42"/>
                  </a:lnTo>
                  <a:lnTo>
                    <a:pt x="62" y="32"/>
                  </a:lnTo>
                  <a:lnTo>
                    <a:pt x="64" y="26"/>
                  </a:lnTo>
                  <a:lnTo>
                    <a:pt x="67" y="22"/>
                  </a:lnTo>
                  <a:lnTo>
                    <a:pt x="71" y="17"/>
                  </a:lnTo>
                  <a:lnTo>
                    <a:pt x="75" y="14"/>
                  </a:lnTo>
                  <a:lnTo>
                    <a:pt x="82" y="10"/>
                  </a:lnTo>
                  <a:lnTo>
                    <a:pt x="90" y="9"/>
                  </a:lnTo>
                  <a:lnTo>
                    <a:pt x="97" y="7"/>
                  </a:lnTo>
                  <a:lnTo>
                    <a:pt x="103" y="2"/>
                  </a:lnTo>
                  <a:lnTo>
                    <a:pt x="107" y="1"/>
                  </a:lnTo>
                  <a:lnTo>
                    <a:pt x="112" y="0"/>
                  </a:lnTo>
                  <a:lnTo>
                    <a:pt x="116" y="0"/>
                  </a:lnTo>
                  <a:lnTo>
                    <a:pt x="120" y="1"/>
                  </a:lnTo>
                  <a:lnTo>
                    <a:pt x="129" y="4"/>
                  </a:lnTo>
                  <a:lnTo>
                    <a:pt x="137" y="9"/>
                  </a:lnTo>
                  <a:lnTo>
                    <a:pt x="152" y="22"/>
                  </a:lnTo>
                  <a:lnTo>
                    <a:pt x="165" y="36"/>
                  </a:lnTo>
                  <a:lnTo>
                    <a:pt x="178" y="51"/>
                  </a:lnTo>
                  <a:lnTo>
                    <a:pt x="189" y="67"/>
                  </a:lnTo>
                  <a:lnTo>
                    <a:pt x="192" y="71"/>
                  </a:lnTo>
                  <a:lnTo>
                    <a:pt x="195" y="75"/>
                  </a:lnTo>
                  <a:lnTo>
                    <a:pt x="196" y="80"/>
                  </a:lnTo>
                  <a:lnTo>
                    <a:pt x="197" y="84"/>
                  </a:lnTo>
                  <a:lnTo>
                    <a:pt x="196" y="89"/>
                  </a:lnTo>
                  <a:lnTo>
                    <a:pt x="195" y="93"/>
                  </a:lnTo>
                  <a:lnTo>
                    <a:pt x="195" y="101"/>
                  </a:lnTo>
                  <a:lnTo>
                    <a:pt x="196" y="110"/>
                  </a:lnTo>
                  <a:lnTo>
                    <a:pt x="197" y="115"/>
                  </a:lnTo>
                  <a:lnTo>
                    <a:pt x="198" y="120"/>
                  </a:lnTo>
                  <a:lnTo>
                    <a:pt x="198" y="123"/>
                  </a:lnTo>
                  <a:lnTo>
                    <a:pt x="197" y="125"/>
                  </a:lnTo>
                  <a:lnTo>
                    <a:pt x="195" y="126"/>
                  </a:lnTo>
                  <a:lnTo>
                    <a:pt x="193" y="128"/>
                  </a:lnTo>
                  <a:lnTo>
                    <a:pt x="188" y="129"/>
                  </a:lnTo>
                  <a:lnTo>
                    <a:pt x="181" y="129"/>
                  </a:lnTo>
                  <a:lnTo>
                    <a:pt x="168" y="126"/>
                  </a:lnTo>
                  <a:lnTo>
                    <a:pt x="158" y="123"/>
                  </a:lnTo>
                  <a:lnTo>
                    <a:pt x="138" y="118"/>
                  </a:lnTo>
                  <a:lnTo>
                    <a:pt x="121" y="115"/>
                  </a:lnTo>
                  <a:lnTo>
                    <a:pt x="112" y="113"/>
                  </a:lnTo>
                  <a:lnTo>
                    <a:pt x="104" y="110"/>
                  </a:lnTo>
                  <a:lnTo>
                    <a:pt x="95" y="106"/>
                  </a:lnTo>
                  <a:lnTo>
                    <a:pt x="84" y="99"/>
                  </a:lnTo>
                  <a:lnTo>
                    <a:pt x="76" y="93"/>
                  </a:lnTo>
                  <a:lnTo>
                    <a:pt x="70" y="90"/>
                  </a:lnTo>
                  <a:lnTo>
                    <a:pt x="64" y="87"/>
                  </a:lnTo>
                  <a:lnTo>
                    <a:pt x="58" y="87"/>
                  </a:lnTo>
                  <a:lnTo>
                    <a:pt x="52" y="87"/>
                  </a:lnTo>
                  <a:lnTo>
                    <a:pt x="46" y="89"/>
                  </a:lnTo>
                  <a:lnTo>
                    <a:pt x="39" y="92"/>
                  </a:lnTo>
                  <a:lnTo>
                    <a:pt x="31" y="97"/>
                  </a:lnTo>
                  <a:lnTo>
                    <a:pt x="25" y="99"/>
                  </a:lnTo>
                  <a:lnTo>
                    <a:pt x="17" y="103"/>
                  </a:lnTo>
                  <a:lnTo>
                    <a:pt x="13" y="104"/>
                  </a:lnTo>
                  <a:lnTo>
                    <a:pt x="8" y="105"/>
                  </a:lnTo>
                  <a:lnTo>
                    <a:pt x="5" y="105"/>
                  </a:lnTo>
                  <a:lnTo>
                    <a:pt x="2" y="105"/>
                  </a:lnTo>
                  <a:lnTo>
                    <a:pt x="1" y="101"/>
                  </a:lnTo>
                  <a:lnTo>
                    <a:pt x="0" y="98"/>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2" name="Freeform 779"/>
            <p:cNvSpPr>
              <a:spLocks/>
            </p:cNvSpPr>
            <p:nvPr/>
          </p:nvSpPr>
          <p:spPr bwMode="gray">
            <a:xfrm>
              <a:off x="7183438" y="2647951"/>
              <a:ext cx="63500" cy="41275"/>
            </a:xfrm>
            <a:custGeom>
              <a:avLst/>
              <a:gdLst/>
              <a:ahLst/>
              <a:cxnLst>
                <a:cxn ang="0">
                  <a:pos x="1" y="95"/>
                </a:cxn>
                <a:cxn ang="0">
                  <a:pos x="5" y="88"/>
                </a:cxn>
                <a:cxn ang="0">
                  <a:pos x="11" y="84"/>
                </a:cxn>
                <a:cxn ang="0">
                  <a:pos x="23" y="85"/>
                </a:cxn>
                <a:cxn ang="0">
                  <a:pos x="35" y="81"/>
                </a:cxn>
                <a:cxn ang="0">
                  <a:pos x="42" y="74"/>
                </a:cxn>
                <a:cxn ang="0">
                  <a:pos x="49" y="61"/>
                </a:cxn>
                <a:cxn ang="0">
                  <a:pos x="57" y="42"/>
                </a:cxn>
                <a:cxn ang="0">
                  <a:pos x="64" y="26"/>
                </a:cxn>
                <a:cxn ang="0">
                  <a:pos x="71" y="17"/>
                </a:cxn>
                <a:cxn ang="0">
                  <a:pos x="82" y="10"/>
                </a:cxn>
                <a:cxn ang="0">
                  <a:pos x="97" y="7"/>
                </a:cxn>
                <a:cxn ang="0">
                  <a:pos x="107" y="1"/>
                </a:cxn>
                <a:cxn ang="0">
                  <a:pos x="116" y="0"/>
                </a:cxn>
                <a:cxn ang="0">
                  <a:pos x="129" y="4"/>
                </a:cxn>
                <a:cxn ang="0">
                  <a:pos x="152" y="22"/>
                </a:cxn>
                <a:cxn ang="0">
                  <a:pos x="178" y="51"/>
                </a:cxn>
                <a:cxn ang="0">
                  <a:pos x="192" y="71"/>
                </a:cxn>
                <a:cxn ang="0">
                  <a:pos x="196" y="80"/>
                </a:cxn>
                <a:cxn ang="0">
                  <a:pos x="196" y="89"/>
                </a:cxn>
                <a:cxn ang="0">
                  <a:pos x="195" y="101"/>
                </a:cxn>
                <a:cxn ang="0">
                  <a:pos x="197" y="115"/>
                </a:cxn>
                <a:cxn ang="0">
                  <a:pos x="198" y="123"/>
                </a:cxn>
                <a:cxn ang="0">
                  <a:pos x="195" y="126"/>
                </a:cxn>
                <a:cxn ang="0">
                  <a:pos x="188" y="129"/>
                </a:cxn>
                <a:cxn ang="0">
                  <a:pos x="168" y="126"/>
                </a:cxn>
                <a:cxn ang="0">
                  <a:pos x="138" y="118"/>
                </a:cxn>
                <a:cxn ang="0">
                  <a:pos x="112" y="113"/>
                </a:cxn>
                <a:cxn ang="0">
                  <a:pos x="95" y="106"/>
                </a:cxn>
                <a:cxn ang="0">
                  <a:pos x="76" y="93"/>
                </a:cxn>
                <a:cxn ang="0">
                  <a:pos x="64" y="87"/>
                </a:cxn>
                <a:cxn ang="0">
                  <a:pos x="52" y="87"/>
                </a:cxn>
                <a:cxn ang="0">
                  <a:pos x="39" y="92"/>
                </a:cxn>
                <a:cxn ang="0">
                  <a:pos x="25" y="99"/>
                </a:cxn>
                <a:cxn ang="0">
                  <a:pos x="13" y="104"/>
                </a:cxn>
                <a:cxn ang="0">
                  <a:pos x="5" y="105"/>
                </a:cxn>
                <a:cxn ang="0">
                  <a:pos x="1" y="101"/>
                </a:cxn>
              </a:cxnLst>
              <a:rect l="0" t="0" r="r" b="b"/>
              <a:pathLst>
                <a:path w="198" h="129">
                  <a:moveTo>
                    <a:pt x="0" y="98"/>
                  </a:moveTo>
                  <a:lnTo>
                    <a:pt x="1" y="95"/>
                  </a:lnTo>
                  <a:lnTo>
                    <a:pt x="2" y="91"/>
                  </a:lnTo>
                  <a:lnTo>
                    <a:pt x="5" y="88"/>
                  </a:lnTo>
                  <a:lnTo>
                    <a:pt x="8" y="85"/>
                  </a:lnTo>
                  <a:lnTo>
                    <a:pt x="11" y="84"/>
                  </a:lnTo>
                  <a:lnTo>
                    <a:pt x="15" y="84"/>
                  </a:lnTo>
                  <a:lnTo>
                    <a:pt x="23" y="85"/>
                  </a:lnTo>
                  <a:lnTo>
                    <a:pt x="31" y="83"/>
                  </a:lnTo>
                  <a:lnTo>
                    <a:pt x="35" y="81"/>
                  </a:lnTo>
                  <a:lnTo>
                    <a:pt x="39" y="77"/>
                  </a:lnTo>
                  <a:lnTo>
                    <a:pt x="42" y="74"/>
                  </a:lnTo>
                  <a:lnTo>
                    <a:pt x="44" y="71"/>
                  </a:lnTo>
                  <a:lnTo>
                    <a:pt x="49" y="61"/>
                  </a:lnTo>
                  <a:lnTo>
                    <a:pt x="54" y="52"/>
                  </a:lnTo>
                  <a:lnTo>
                    <a:pt x="57" y="42"/>
                  </a:lnTo>
                  <a:lnTo>
                    <a:pt x="62" y="32"/>
                  </a:lnTo>
                  <a:lnTo>
                    <a:pt x="64" y="26"/>
                  </a:lnTo>
                  <a:lnTo>
                    <a:pt x="67" y="22"/>
                  </a:lnTo>
                  <a:lnTo>
                    <a:pt x="71" y="17"/>
                  </a:lnTo>
                  <a:lnTo>
                    <a:pt x="75" y="14"/>
                  </a:lnTo>
                  <a:lnTo>
                    <a:pt x="82" y="10"/>
                  </a:lnTo>
                  <a:lnTo>
                    <a:pt x="90" y="9"/>
                  </a:lnTo>
                  <a:lnTo>
                    <a:pt x="97" y="7"/>
                  </a:lnTo>
                  <a:lnTo>
                    <a:pt x="103" y="2"/>
                  </a:lnTo>
                  <a:lnTo>
                    <a:pt x="107" y="1"/>
                  </a:lnTo>
                  <a:lnTo>
                    <a:pt x="112" y="0"/>
                  </a:lnTo>
                  <a:lnTo>
                    <a:pt x="116" y="0"/>
                  </a:lnTo>
                  <a:lnTo>
                    <a:pt x="120" y="1"/>
                  </a:lnTo>
                  <a:lnTo>
                    <a:pt x="129" y="4"/>
                  </a:lnTo>
                  <a:lnTo>
                    <a:pt x="137" y="9"/>
                  </a:lnTo>
                  <a:lnTo>
                    <a:pt x="152" y="22"/>
                  </a:lnTo>
                  <a:lnTo>
                    <a:pt x="165" y="36"/>
                  </a:lnTo>
                  <a:lnTo>
                    <a:pt x="178" y="51"/>
                  </a:lnTo>
                  <a:lnTo>
                    <a:pt x="189" y="67"/>
                  </a:lnTo>
                  <a:lnTo>
                    <a:pt x="192" y="71"/>
                  </a:lnTo>
                  <a:lnTo>
                    <a:pt x="195" y="75"/>
                  </a:lnTo>
                  <a:lnTo>
                    <a:pt x="196" y="80"/>
                  </a:lnTo>
                  <a:lnTo>
                    <a:pt x="197" y="84"/>
                  </a:lnTo>
                  <a:lnTo>
                    <a:pt x="196" y="89"/>
                  </a:lnTo>
                  <a:lnTo>
                    <a:pt x="195" y="93"/>
                  </a:lnTo>
                  <a:lnTo>
                    <a:pt x="195" y="101"/>
                  </a:lnTo>
                  <a:lnTo>
                    <a:pt x="196" y="110"/>
                  </a:lnTo>
                  <a:lnTo>
                    <a:pt x="197" y="115"/>
                  </a:lnTo>
                  <a:lnTo>
                    <a:pt x="198" y="120"/>
                  </a:lnTo>
                  <a:lnTo>
                    <a:pt x="198" y="123"/>
                  </a:lnTo>
                  <a:lnTo>
                    <a:pt x="197" y="125"/>
                  </a:lnTo>
                  <a:lnTo>
                    <a:pt x="195" y="126"/>
                  </a:lnTo>
                  <a:lnTo>
                    <a:pt x="193" y="128"/>
                  </a:lnTo>
                  <a:lnTo>
                    <a:pt x="188" y="129"/>
                  </a:lnTo>
                  <a:lnTo>
                    <a:pt x="181" y="129"/>
                  </a:lnTo>
                  <a:lnTo>
                    <a:pt x="168" y="126"/>
                  </a:lnTo>
                  <a:lnTo>
                    <a:pt x="158" y="123"/>
                  </a:lnTo>
                  <a:lnTo>
                    <a:pt x="138" y="118"/>
                  </a:lnTo>
                  <a:lnTo>
                    <a:pt x="121" y="115"/>
                  </a:lnTo>
                  <a:lnTo>
                    <a:pt x="112" y="113"/>
                  </a:lnTo>
                  <a:lnTo>
                    <a:pt x="104" y="110"/>
                  </a:lnTo>
                  <a:lnTo>
                    <a:pt x="95" y="106"/>
                  </a:lnTo>
                  <a:lnTo>
                    <a:pt x="84" y="99"/>
                  </a:lnTo>
                  <a:lnTo>
                    <a:pt x="76" y="93"/>
                  </a:lnTo>
                  <a:lnTo>
                    <a:pt x="70" y="90"/>
                  </a:lnTo>
                  <a:lnTo>
                    <a:pt x="64" y="87"/>
                  </a:lnTo>
                  <a:lnTo>
                    <a:pt x="58" y="87"/>
                  </a:lnTo>
                  <a:lnTo>
                    <a:pt x="52" y="87"/>
                  </a:lnTo>
                  <a:lnTo>
                    <a:pt x="46" y="89"/>
                  </a:lnTo>
                  <a:lnTo>
                    <a:pt x="39" y="92"/>
                  </a:lnTo>
                  <a:lnTo>
                    <a:pt x="31" y="97"/>
                  </a:lnTo>
                  <a:lnTo>
                    <a:pt x="25" y="99"/>
                  </a:lnTo>
                  <a:lnTo>
                    <a:pt x="17" y="103"/>
                  </a:lnTo>
                  <a:lnTo>
                    <a:pt x="13" y="104"/>
                  </a:lnTo>
                  <a:lnTo>
                    <a:pt x="8" y="105"/>
                  </a:lnTo>
                  <a:lnTo>
                    <a:pt x="5" y="105"/>
                  </a:lnTo>
                  <a:lnTo>
                    <a:pt x="2" y="105"/>
                  </a:lnTo>
                  <a:lnTo>
                    <a:pt x="1" y="101"/>
                  </a:lnTo>
                  <a:lnTo>
                    <a:pt x="0" y="98"/>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3" name="Freeform 780"/>
            <p:cNvSpPr>
              <a:spLocks/>
            </p:cNvSpPr>
            <p:nvPr/>
          </p:nvSpPr>
          <p:spPr bwMode="gray">
            <a:xfrm>
              <a:off x="7288213" y="2544763"/>
              <a:ext cx="77788" cy="52388"/>
            </a:xfrm>
            <a:custGeom>
              <a:avLst/>
              <a:gdLst/>
              <a:ahLst/>
              <a:cxnLst>
                <a:cxn ang="0">
                  <a:pos x="8" y="86"/>
                </a:cxn>
                <a:cxn ang="0">
                  <a:pos x="2" y="71"/>
                </a:cxn>
                <a:cxn ang="0">
                  <a:pos x="2" y="57"/>
                </a:cxn>
                <a:cxn ang="0">
                  <a:pos x="6" y="42"/>
                </a:cxn>
                <a:cxn ang="0">
                  <a:pos x="12" y="27"/>
                </a:cxn>
                <a:cxn ang="0">
                  <a:pos x="13" y="21"/>
                </a:cxn>
                <a:cxn ang="0">
                  <a:pos x="13" y="8"/>
                </a:cxn>
                <a:cxn ang="0">
                  <a:pos x="15" y="0"/>
                </a:cxn>
                <a:cxn ang="0">
                  <a:pos x="19" y="1"/>
                </a:cxn>
                <a:cxn ang="0">
                  <a:pos x="24" y="5"/>
                </a:cxn>
                <a:cxn ang="0">
                  <a:pos x="29" y="10"/>
                </a:cxn>
                <a:cxn ang="0">
                  <a:pos x="34" y="18"/>
                </a:cxn>
                <a:cxn ang="0">
                  <a:pos x="30" y="29"/>
                </a:cxn>
                <a:cxn ang="0">
                  <a:pos x="29" y="40"/>
                </a:cxn>
                <a:cxn ang="0">
                  <a:pos x="37" y="46"/>
                </a:cxn>
                <a:cxn ang="0">
                  <a:pos x="45" y="50"/>
                </a:cxn>
                <a:cxn ang="0">
                  <a:pos x="51" y="53"/>
                </a:cxn>
                <a:cxn ang="0">
                  <a:pos x="54" y="51"/>
                </a:cxn>
                <a:cxn ang="0">
                  <a:pos x="57" y="46"/>
                </a:cxn>
                <a:cxn ang="0">
                  <a:pos x="57" y="39"/>
                </a:cxn>
                <a:cxn ang="0">
                  <a:pos x="59" y="35"/>
                </a:cxn>
                <a:cxn ang="0">
                  <a:pos x="64" y="32"/>
                </a:cxn>
                <a:cxn ang="0">
                  <a:pos x="72" y="32"/>
                </a:cxn>
                <a:cxn ang="0">
                  <a:pos x="91" y="33"/>
                </a:cxn>
                <a:cxn ang="0">
                  <a:pos x="109" y="34"/>
                </a:cxn>
                <a:cxn ang="0">
                  <a:pos x="118" y="34"/>
                </a:cxn>
                <a:cxn ang="0">
                  <a:pos x="124" y="40"/>
                </a:cxn>
                <a:cxn ang="0">
                  <a:pos x="124" y="50"/>
                </a:cxn>
                <a:cxn ang="0">
                  <a:pos x="124" y="61"/>
                </a:cxn>
                <a:cxn ang="0">
                  <a:pos x="125" y="70"/>
                </a:cxn>
                <a:cxn ang="0">
                  <a:pos x="127" y="74"/>
                </a:cxn>
                <a:cxn ang="0">
                  <a:pos x="132" y="76"/>
                </a:cxn>
                <a:cxn ang="0">
                  <a:pos x="145" y="72"/>
                </a:cxn>
                <a:cxn ang="0">
                  <a:pos x="161" y="63"/>
                </a:cxn>
                <a:cxn ang="0">
                  <a:pos x="176" y="62"/>
                </a:cxn>
                <a:cxn ang="0">
                  <a:pos x="191" y="69"/>
                </a:cxn>
                <a:cxn ang="0">
                  <a:pos x="203" y="79"/>
                </a:cxn>
                <a:cxn ang="0">
                  <a:pos x="213" y="90"/>
                </a:cxn>
                <a:cxn ang="0">
                  <a:pos x="219" y="95"/>
                </a:cxn>
                <a:cxn ang="0">
                  <a:pos x="228" y="90"/>
                </a:cxn>
                <a:cxn ang="0">
                  <a:pos x="239" y="86"/>
                </a:cxn>
                <a:cxn ang="0">
                  <a:pos x="243" y="90"/>
                </a:cxn>
                <a:cxn ang="0">
                  <a:pos x="241" y="102"/>
                </a:cxn>
                <a:cxn ang="0">
                  <a:pos x="234" y="114"/>
                </a:cxn>
                <a:cxn ang="0">
                  <a:pos x="233" y="122"/>
                </a:cxn>
                <a:cxn ang="0">
                  <a:pos x="234" y="132"/>
                </a:cxn>
                <a:cxn ang="0">
                  <a:pos x="233" y="139"/>
                </a:cxn>
                <a:cxn ang="0">
                  <a:pos x="228" y="143"/>
                </a:cxn>
                <a:cxn ang="0">
                  <a:pos x="210" y="149"/>
                </a:cxn>
                <a:cxn ang="0">
                  <a:pos x="191" y="160"/>
                </a:cxn>
                <a:cxn ang="0">
                  <a:pos x="178" y="164"/>
                </a:cxn>
                <a:cxn ang="0">
                  <a:pos x="157" y="167"/>
                </a:cxn>
                <a:cxn ang="0">
                  <a:pos x="127" y="162"/>
                </a:cxn>
                <a:cxn ang="0">
                  <a:pos x="107" y="154"/>
                </a:cxn>
                <a:cxn ang="0">
                  <a:pos x="96" y="146"/>
                </a:cxn>
                <a:cxn ang="0">
                  <a:pos x="84" y="132"/>
                </a:cxn>
                <a:cxn ang="0">
                  <a:pos x="65" y="119"/>
                </a:cxn>
                <a:cxn ang="0">
                  <a:pos x="45" y="110"/>
                </a:cxn>
                <a:cxn ang="0">
                  <a:pos x="24" y="98"/>
                </a:cxn>
              </a:cxnLst>
              <a:rect l="0" t="0" r="r" b="b"/>
              <a:pathLst>
                <a:path w="244" h="167">
                  <a:moveTo>
                    <a:pt x="14" y="92"/>
                  </a:moveTo>
                  <a:lnTo>
                    <a:pt x="8" y="86"/>
                  </a:lnTo>
                  <a:lnTo>
                    <a:pt x="4" y="78"/>
                  </a:lnTo>
                  <a:lnTo>
                    <a:pt x="2" y="71"/>
                  </a:lnTo>
                  <a:lnTo>
                    <a:pt x="0" y="64"/>
                  </a:lnTo>
                  <a:lnTo>
                    <a:pt x="2" y="57"/>
                  </a:lnTo>
                  <a:lnTo>
                    <a:pt x="3" y="49"/>
                  </a:lnTo>
                  <a:lnTo>
                    <a:pt x="6" y="42"/>
                  </a:lnTo>
                  <a:lnTo>
                    <a:pt x="11" y="33"/>
                  </a:lnTo>
                  <a:lnTo>
                    <a:pt x="12" y="27"/>
                  </a:lnTo>
                  <a:lnTo>
                    <a:pt x="13" y="24"/>
                  </a:lnTo>
                  <a:lnTo>
                    <a:pt x="13" y="21"/>
                  </a:lnTo>
                  <a:lnTo>
                    <a:pt x="14" y="15"/>
                  </a:lnTo>
                  <a:lnTo>
                    <a:pt x="13" y="8"/>
                  </a:lnTo>
                  <a:lnTo>
                    <a:pt x="14" y="1"/>
                  </a:lnTo>
                  <a:lnTo>
                    <a:pt x="15" y="0"/>
                  </a:lnTo>
                  <a:lnTo>
                    <a:pt x="18" y="0"/>
                  </a:lnTo>
                  <a:lnTo>
                    <a:pt x="19" y="1"/>
                  </a:lnTo>
                  <a:lnTo>
                    <a:pt x="21" y="2"/>
                  </a:lnTo>
                  <a:lnTo>
                    <a:pt x="24" y="5"/>
                  </a:lnTo>
                  <a:lnTo>
                    <a:pt x="26" y="7"/>
                  </a:lnTo>
                  <a:lnTo>
                    <a:pt x="29" y="10"/>
                  </a:lnTo>
                  <a:lnTo>
                    <a:pt x="31" y="14"/>
                  </a:lnTo>
                  <a:lnTo>
                    <a:pt x="34" y="18"/>
                  </a:lnTo>
                  <a:lnTo>
                    <a:pt x="32" y="23"/>
                  </a:lnTo>
                  <a:lnTo>
                    <a:pt x="30" y="29"/>
                  </a:lnTo>
                  <a:lnTo>
                    <a:pt x="28" y="35"/>
                  </a:lnTo>
                  <a:lnTo>
                    <a:pt x="29" y="40"/>
                  </a:lnTo>
                  <a:lnTo>
                    <a:pt x="32" y="43"/>
                  </a:lnTo>
                  <a:lnTo>
                    <a:pt x="37" y="46"/>
                  </a:lnTo>
                  <a:lnTo>
                    <a:pt x="42" y="48"/>
                  </a:lnTo>
                  <a:lnTo>
                    <a:pt x="45" y="50"/>
                  </a:lnTo>
                  <a:lnTo>
                    <a:pt x="48" y="51"/>
                  </a:lnTo>
                  <a:lnTo>
                    <a:pt x="51" y="53"/>
                  </a:lnTo>
                  <a:lnTo>
                    <a:pt x="53" y="53"/>
                  </a:lnTo>
                  <a:lnTo>
                    <a:pt x="54" y="51"/>
                  </a:lnTo>
                  <a:lnTo>
                    <a:pt x="56" y="50"/>
                  </a:lnTo>
                  <a:lnTo>
                    <a:pt x="57" y="46"/>
                  </a:lnTo>
                  <a:lnTo>
                    <a:pt x="57" y="41"/>
                  </a:lnTo>
                  <a:lnTo>
                    <a:pt x="57" y="39"/>
                  </a:lnTo>
                  <a:lnTo>
                    <a:pt x="57" y="38"/>
                  </a:lnTo>
                  <a:lnTo>
                    <a:pt x="59" y="35"/>
                  </a:lnTo>
                  <a:lnTo>
                    <a:pt x="61" y="33"/>
                  </a:lnTo>
                  <a:lnTo>
                    <a:pt x="64" y="32"/>
                  </a:lnTo>
                  <a:lnTo>
                    <a:pt x="68" y="32"/>
                  </a:lnTo>
                  <a:lnTo>
                    <a:pt x="72" y="32"/>
                  </a:lnTo>
                  <a:lnTo>
                    <a:pt x="76" y="32"/>
                  </a:lnTo>
                  <a:lnTo>
                    <a:pt x="91" y="33"/>
                  </a:lnTo>
                  <a:lnTo>
                    <a:pt x="105" y="34"/>
                  </a:lnTo>
                  <a:lnTo>
                    <a:pt x="109" y="34"/>
                  </a:lnTo>
                  <a:lnTo>
                    <a:pt x="113" y="34"/>
                  </a:lnTo>
                  <a:lnTo>
                    <a:pt x="118" y="34"/>
                  </a:lnTo>
                  <a:lnTo>
                    <a:pt x="121" y="37"/>
                  </a:lnTo>
                  <a:lnTo>
                    <a:pt x="124" y="40"/>
                  </a:lnTo>
                  <a:lnTo>
                    <a:pt x="124" y="45"/>
                  </a:lnTo>
                  <a:lnTo>
                    <a:pt x="124" y="50"/>
                  </a:lnTo>
                  <a:lnTo>
                    <a:pt x="124" y="54"/>
                  </a:lnTo>
                  <a:lnTo>
                    <a:pt x="124" y="61"/>
                  </a:lnTo>
                  <a:lnTo>
                    <a:pt x="124" y="66"/>
                  </a:lnTo>
                  <a:lnTo>
                    <a:pt x="125" y="70"/>
                  </a:lnTo>
                  <a:lnTo>
                    <a:pt x="125" y="72"/>
                  </a:lnTo>
                  <a:lnTo>
                    <a:pt x="127" y="74"/>
                  </a:lnTo>
                  <a:lnTo>
                    <a:pt x="128" y="75"/>
                  </a:lnTo>
                  <a:lnTo>
                    <a:pt x="132" y="76"/>
                  </a:lnTo>
                  <a:lnTo>
                    <a:pt x="136" y="76"/>
                  </a:lnTo>
                  <a:lnTo>
                    <a:pt x="145" y="72"/>
                  </a:lnTo>
                  <a:lnTo>
                    <a:pt x="153" y="66"/>
                  </a:lnTo>
                  <a:lnTo>
                    <a:pt x="161" y="63"/>
                  </a:lnTo>
                  <a:lnTo>
                    <a:pt x="168" y="62"/>
                  </a:lnTo>
                  <a:lnTo>
                    <a:pt x="176" y="62"/>
                  </a:lnTo>
                  <a:lnTo>
                    <a:pt x="184" y="65"/>
                  </a:lnTo>
                  <a:lnTo>
                    <a:pt x="191" y="69"/>
                  </a:lnTo>
                  <a:lnTo>
                    <a:pt x="198" y="73"/>
                  </a:lnTo>
                  <a:lnTo>
                    <a:pt x="203" y="79"/>
                  </a:lnTo>
                  <a:lnTo>
                    <a:pt x="209" y="84"/>
                  </a:lnTo>
                  <a:lnTo>
                    <a:pt x="213" y="90"/>
                  </a:lnTo>
                  <a:lnTo>
                    <a:pt x="216" y="94"/>
                  </a:lnTo>
                  <a:lnTo>
                    <a:pt x="219" y="95"/>
                  </a:lnTo>
                  <a:lnTo>
                    <a:pt x="222" y="94"/>
                  </a:lnTo>
                  <a:lnTo>
                    <a:pt x="228" y="90"/>
                  </a:lnTo>
                  <a:lnTo>
                    <a:pt x="236" y="86"/>
                  </a:lnTo>
                  <a:lnTo>
                    <a:pt x="239" y="86"/>
                  </a:lnTo>
                  <a:lnTo>
                    <a:pt x="242" y="86"/>
                  </a:lnTo>
                  <a:lnTo>
                    <a:pt x="243" y="90"/>
                  </a:lnTo>
                  <a:lnTo>
                    <a:pt x="244" y="95"/>
                  </a:lnTo>
                  <a:lnTo>
                    <a:pt x="241" y="102"/>
                  </a:lnTo>
                  <a:lnTo>
                    <a:pt x="236" y="108"/>
                  </a:lnTo>
                  <a:lnTo>
                    <a:pt x="234" y="114"/>
                  </a:lnTo>
                  <a:lnTo>
                    <a:pt x="233" y="118"/>
                  </a:lnTo>
                  <a:lnTo>
                    <a:pt x="233" y="122"/>
                  </a:lnTo>
                  <a:lnTo>
                    <a:pt x="234" y="128"/>
                  </a:lnTo>
                  <a:lnTo>
                    <a:pt x="234" y="132"/>
                  </a:lnTo>
                  <a:lnTo>
                    <a:pt x="234" y="137"/>
                  </a:lnTo>
                  <a:lnTo>
                    <a:pt x="233" y="139"/>
                  </a:lnTo>
                  <a:lnTo>
                    <a:pt x="231" y="141"/>
                  </a:lnTo>
                  <a:lnTo>
                    <a:pt x="228" y="143"/>
                  </a:lnTo>
                  <a:lnTo>
                    <a:pt x="225" y="144"/>
                  </a:lnTo>
                  <a:lnTo>
                    <a:pt x="210" y="149"/>
                  </a:lnTo>
                  <a:lnTo>
                    <a:pt x="197" y="156"/>
                  </a:lnTo>
                  <a:lnTo>
                    <a:pt x="191" y="160"/>
                  </a:lnTo>
                  <a:lnTo>
                    <a:pt x="185" y="162"/>
                  </a:lnTo>
                  <a:lnTo>
                    <a:pt x="178" y="164"/>
                  </a:lnTo>
                  <a:lnTo>
                    <a:pt x="171" y="165"/>
                  </a:lnTo>
                  <a:lnTo>
                    <a:pt x="157" y="167"/>
                  </a:lnTo>
                  <a:lnTo>
                    <a:pt x="142" y="165"/>
                  </a:lnTo>
                  <a:lnTo>
                    <a:pt x="127" y="162"/>
                  </a:lnTo>
                  <a:lnTo>
                    <a:pt x="113" y="156"/>
                  </a:lnTo>
                  <a:lnTo>
                    <a:pt x="107" y="154"/>
                  </a:lnTo>
                  <a:lnTo>
                    <a:pt x="101" y="149"/>
                  </a:lnTo>
                  <a:lnTo>
                    <a:pt x="96" y="146"/>
                  </a:lnTo>
                  <a:lnTo>
                    <a:pt x="92" y="140"/>
                  </a:lnTo>
                  <a:lnTo>
                    <a:pt x="84" y="132"/>
                  </a:lnTo>
                  <a:lnTo>
                    <a:pt x="75" y="126"/>
                  </a:lnTo>
                  <a:lnTo>
                    <a:pt x="65" y="119"/>
                  </a:lnTo>
                  <a:lnTo>
                    <a:pt x="55" y="114"/>
                  </a:lnTo>
                  <a:lnTo>
                    <a:pt x="45" y="110"/>
                  </a:lnTo>
                  <a:lnTo>
                    <a:pt x="35" y="104"/>
                  </a:lnTo>
                  <a:lnTo>
                    <a:pt x="24" y="98"/>
                  </a:lnTo>
                  <a:lnTo>
                    <a:pt x="14" y="92"/>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4" name="Freeform 781"/>
            <p:cNvSpPr>
              <a:spLocks/>
            </p:cNvSpPr>
            <p:nvPr/>
          </p:nvSpPr>
          <p:spPr bwMode="gray">
            <a:xfrm>
              <a:off x="7288213" y="2544763"/>
              <a:ext cx="77788" cy="52388"/>
            </a:xfrm>
            <a:custGeom>
              <a:avLst/>
              <a:gdLst/>
              <a:ahLst/>
              <a:cxnLst>
                <a:cxn ang="0">
                  <a:pos x="8" y="86"/>
                </a:cxn>
                <a:cxn ang="0">
                  <a:pos x="2" y="71"/>
                </a:cxn>
                <a:cxn ang="0">
                  <a:pos x="2" y="57"/>
                </a:cxn>
                <a:cxn ang="0">
                  <a:pos x="6" y="42"/>
                </a:cxn>
                <a:cxn ang="0">
                  <a:pos x="12" y="27"/>
                </a:cxn>
                <a:cxn ang="0">
                  <a:pos x="13" y="21"/>
                </a:cxn>
                <a:cxn ang="0">
                  <a:pos x="13" y="8"/>
                </a:cxn>
                <a:cxn ang="0">
                  <a:pos x="15" y="0"/>
                </a:cxn>
                <a:cxn ang="0">
                  <a:pos x="19" y="1"/>
                </a:cxn>
                <a:cxn ang="0">
                  <a:pos x="24" y="5"/>
                </a:cxn>
                <a:cxn ang="0">
                  <a:pos x="29" y="10"/>
                </a:cxn>
                <a:cxn ang="0">
                  <a:pos x="34" y="18"/>
                </a:cxn>
                <a:cxn ang="0">
                  <a:pos x="30" y="29"/>
                </a:cxn>
                <a:cxn ang="0">
                  <a:pos x="29" y="40"/>
                </a:cxn>
                <a:cxn ang="0">
                  <a:pos x="37" y="46"/>
                </a:cxn>
                <a:cxn ang="0">
                  <a:pos x="45" y="50"/>
                </a:cxn>
                <a:cxn ang="0">
                  <a:pos x="51" y="53"/>
                </a:cxn>
                <a:cxn ang="0">
                  <a:pos x="54" y="51"/>
                </a:cxn>
                <a:cxn ang="0">
                  <a:pos x="57" y="46"/>
                </a:cxn>
                <a:cxn ang="0">
                  <a:pos x="57" y="39"/>
                </a:cxn>
                <a:cxn ang="0">
                  <a:pos x="59" y="35"/>
                </a:cxn>
                <a:cxn ang="0">
                  <a:pos x="64" y="32"/>
                </a:cxn>
                <a:cxn ang="0">
                  <a:pos x="72" y="32"/>
                </a:cxn>
                <a:cxn ang="0">
                  <a:pos x="91" y="33"/>
                </a:cxn>
                <a:cxn ang="0">
                  <a:pos x="109" y="34"/>
                </a:cxn>
                <a:cxn ang="0">
                  <a:pos x="118" y="34"/>
                </a:cxn>
                <a:cxn ang="0">
                  <a:pos x="124" y="40"/>
                </a:cxn>
                <a:cxn ang="0">
                  <a:pos x="124" y="50"/>
                </a:cxn>
                <a:cxn ang="0">
                  <a:pos x="124" y="61"/>
                </a:cxn>
                <a:cxn ang="0">
                  <a:pos x="125" y="70"/>
                </a:cxn>
                <a:cxn ang="0">
                  <a:pos x="127" y="74"/>
                </a:cxn>
                <a:cxn ang="0">
                  <a:pos x="132" y="76"/>
                </a:cxn>
                <a:cxn ang="0">
                  <a:pos x="145" y="72"/>
                </a:cxn>
                <a:cxn ang="0">
                  <a:pos x="161" y="63"/>
                </a:cxn>
                <a:cxn ang="0">
                  <a:pos x="176" y="62"/>
                </a:cxn>
                <a:cxn ang="0">
                  <a:pos x="191" y="69"/>
                </a:cxn>
                <a:cxn ang="0">
                  <a:pos x="203" y="79"/>
                </a:cxn>
                <a:cxn ang="0">
                  <a:pos x="213" y="90"/>
                </a:cxn>
                <a:cxn ang="0">
                  <a:pos x="219" y="95"/>
                </a:cxn>
                <a:cxn ang="0">
                  <a:pos x="228" y="90"/>
                </a:cxn>
                <a:cxn ang="0">
                  <a:pos x="239" y="86"/>
                </a:cxn>
                <a:cxn ang="0">
                  <a:pos x="243" y="90"/>
                </a:cxn>
                <a:cxn ang="0">
                  <a:pos x="241" y="102"/>
                </a:cxn>
                <a:cxn ang="0">
                  <a:pos x="234" y="114"/>
                </a:cxn>
                <a:cxn ang="0">
                  <a:pos x="233" y="122"/>
                </a:cxn>
                <a:cxn ang="0">
                  <a:pos x="234" y="132"/>
                </a:cxn>
                <a:cxn ang="0">
                  <a:pos x="233" y="139"/>
                </a:cxn>
                <a:cxn ang="0">
                  <a:pos x="228" y="143"/>
                </a:cxn>
                <a:cxn ang="0">
                  <a:pos x="210" y="149"/>
                </a:cxn>
                <a:cxn ang="0">
                  <a:pos x="191" y="160"/>
                </a:cxn>
                <a:cxn ang="0">
                  <a:pos x="178" y="164"/>
                </a:cxn>
                <a:cxn ang="0">
                  <a:pos x="157" y="167"/>
                </a:cxn>
                <a:cxn ang="0">
                  <a:pos x="127" y="162"/>
                </a:cxn>
                <a:cxn ang="0">
                  <a:pos x="107" y="154"/>
                </a:cxn>
                <a:cxn ang="0">
                  <a:pos x="96" y="146"/>
                </a:cxn>
                <a:cxn ang="0">
                  <a:pos x="84" y="132"/>
                </a:cxn>
                <a:cxn ang="0">
                  <a:pos x="65" y="119"/>
                </a:cxn>
                <a:cxn ang="0">
                  <a:pos x="45" y="110"/>
                </a:cxn>
                <a:cxn ang="0">
                  <a:pos x="24" y="98"/>
                </a:cxn>
              </a:cxnLst>
              <a:rect l="0" t="0" r="r" b="b"/>
              <a:pathLst>
                <a:path w="244" h="167">
                  <a:moveTo>
                    <a:pt x="14" y="92"/>
                  </a:moveTo>
                  <a:lnTo>
                    <a:pt x="8" y="86"/>
                  </a:lnTo>
                  <a:lnTo>
                    <a:pt x="4" y="78"/>
                  </a:lnTo>
                  <a:lnTo>
                    <a:pt x="2" y="71"/>
                  </a:lnTo>
                  <a:lnTo>
                    <a:pt x="0" y="64"/>
                  </a:lnTo>
                  <a:lnTo>
                    <a:pt x="2" y="57"/>
                  </a:lnTo>
                  <a:lnTo>
                    <a:pt x="3" y="49"/>
                  </a:lnTo>
                  <a:lnTo>
                    <a:pt x="6" y="42"/>
                  </a:lnTo>
                  <a:lnTo>
                    <a:pt x="11" y="33"/>
                  </a:lnTo>
                  <a:lnTo>
                    <a:pt x="12" y="27"/>
                  </a:lnTo>
                  <a:lnTo>
                    <a:pt x="13" y="24"/>
                  </a:lnTo>
                  <a:lnTo>
                    <a:pt x="13" y="21"/>
                  </a:lnTo>
                  <a:lnTo>
                    <a:pt x="14" y="15"/>
                  </a:lnTo>
                  <a:lnTo>
                    <a:pt x="13" y="8"/>
                  </a:lnTo>
                  <a:lnTo>
                    <a:pt x="14" y="1"/>
                  </a:lnTo>
                  <a:lnTo>
                    <a:pt x="15" y="0"/>
                  </a:lnTo>
                  <a:lnTo>
                    <a:pt x="18" y="0"/>
                  </a:lnTo>
                  <a:lnTo>
                    <a:pt x="19" y="1"/>
                  </a:lnTo>
                  <a:lnTo>
                    <a:pt x="21" y="2"/>
                  </a:lnTo>
                  <a:lnTo>
                    <a:pt x="24" y="5"/>
                  </a:lnTo>
                  <a:lnTo>
                    <a:pt x="26" y="7"/>
                  </a:lnTo>
                  <a:lnTo>
                    <a:pt x="29" y="10"/>
                  </a:lnTo>
                  <a:lnTo>
                    <a:pt x="31" y="14"/>
                  </a:lnTo>
                  <a:lnTo>
                    <a:pt x="34" y="18"/>
                  </a:lnTo>
                  <a:lnTo>
                    <a:pt x="32" y="23"/>
                  </a:lnTo>
                  <a:lnTo>
                    <a:pt x="30" y="29"/>
                  </a:lnTo>
                  <a:lnTo>
                    <a:pt x="28" y="35"/>
                  </a:lnTo>
                  <a:lnTo>
                    <a:pt x="29" y="40"/>
                  </a:lnTo>
                  <a:lnTo>
                    <a:pt x="32" y="43"/>
                  </a:lnTo>
                  <a:lnTo>
                    <a:pt x="37" y="46"/>
                  </a:lnTo>
                  <a:lnTo>
                    <a:pt x="42" y="48"/>
                  </a:lnTo>
                  <a:lnTo>
                    <a:pt x="45" y="50"/>
                  </a:lnTo>
                  <a:lnTo>
                    <a:pt x="48" y="51"/>
                  </a:lnTo>
                  <a:lnTo>
                    <a:pt x="51" y="53"/>
                  </a:lnTo>
                  <a:lnTo>
                    <a:pt x="53" y="53"/>
                  </a:lnTo>
                  <a:lnTo>
                    <a:pt x="54" y="51"/>
                  </a:lnTo>
                  <a:lnTo>
                    <a:pt x="56" y="50"/>
                  </a:lnTo>
                  <a:lnTo>
                    <a:pt x="57" y="46"/>
                  </a:lnTo>
                  <a:lnTo>
                    <a:pt x="57" y="41"/>
                  </a:lnTo>
                  <a:lnTo>
                    <a:pt x="57" y="39"/>
                  </a:lnTo>
                  <a:lnTo>
                    <a:pt x="57" y="38"/>
                  </a:lnTo>
                  <a:lnTo>
                    <a:pt x="59" y="35"/>
                  </a:lnTo>
                  <a:lnTo>
                    <a:pt x="61" y="33"/>
                  </a:lnTo>
                  <a:lnTo>
                    <a:pt x="64" y="32"/>
                  </a:lnTo>
                  <a:lnTo>
                    <a:pt x="68" y="32"/>
                  </a:lnTo>
                  <a:lnTo>
                    <a:pt x="72" y="32"/>
                  </a:lnTo>
                  <a:lnTo>
                    <a:pt x="76" y="32"/>
                  </a:lnTo>
                  <a:lnTo>
                    <a:pt x="91" y="33"/>
                  </a:lnTo>
                  <a:lnTo>
                    <a:pt x="105" y="34"/>
                  </a:lnTo>
                  <a:lnTo>
                    <a:pt x="109" y="34"/>
                  </a:lnTo>
                  <a:lnTo>
                    <a:pt x="113" y="34"/>
                  </a:lnTo>
                  <a:lnTo>
                    <a:pt x="118" y="34"/>
                  </a:lnTo>
                  <a:lnTo>
                    <a:pt x="121" y="37"/>
                  </a:lnTo>
                  <a:lnTo>
                    <a:pt x="124" y="40"/>
                  </a:lnTo>
                  <a:lnTo>
                    <a:pt x="124" y="45"/>
                  </a:lnTo>
                  <a:lnTo>
                    <a:pt x="124" y="50"/>
                  </a:lnTo>
                  <a:lnTo>
                    <a:pt x="124" y="54"/>
                  </a:lnTo>
                  <a:lnTo>
                    <a:pt x="124" y="61"/>
                  </a:lnTo>
                  <a:lnTo>
                    <a:pt x="124" y="66"/>
                  </a:lnTo>
                  <a:lnTo>
                    <a:pt x="125" y="70"/>
                  </a:lnTo>
                  <a:lnTo>
                    <a:pt x="125" y="72"/>
                  </a:lnTo>
                  <a:lnTo>
                    <a:pt x="127" y="74"/>
                  </a:lnTo>
                  <a:lnTo>
                    <a:pt x="128" y="75"/>
                  </a:lnTo>
                  <a:lnTo>
                    <a:pt x="132" y="76"/>
                  </a:lnTo>
                  <a:lnTo>
                    <a:pt x="136" y="76"/>
                  </a:lnTo>
                  <a:lnTo>
                    <a:pt x="145" y="72"/>
                  </a:lnTo>
                  <a:lnTo>
                    <a:pt x="153" y="66"/>
                  </a:lnTo>
                  <a:lnTo>
                    <a:pt x="161" y="63"/>
                  </a:lnTo>
                  <a:lnTo>
                    <a:pt x="168" y="62"/>
                  </a:lnTo>
                  <a:lnTo>
                    <a:pt x="176" y="62"/>
                  </a:lnTo>
                  <a:lnTo>
                    <a:pt x="184" y="65"/>
                  </a:lnTo>
                  <a:lnTo>
                    <a:pt x="191" y="69"/>
                  </a:lnTo>
                  <a:lnTo>
                    <a:pt x="198" y="73"/>
                  </a:lnTo>
                  <a:lnTo>
                    <a:pt x="203" y="79"/>
                  </a:lnTo>
                  <a:lnTo>
                    <a:pt x="209" y="84"/>
                  </a:lnTo>
                  <a:lnTo>
                    <a:pt x="213" y="90"/>
                  </a:lnTo>
                  <a:lnTo>
                    <a:pt x="216" y="94"/>
                  </a:lnTo>
                  <a:lnTo>
                    <a:pt x="219" y="95"/>
                  </a:lnTo>
                  <a:lnTo>
                    <a:pt x="222" y="94"/>
                  </a:lnTo>
                  <a:lnTo>
                    <a:pt x="228" y="90"/>
                  </a:lnTo>
                  <a:lnTo>
                    <a:pt x="236" y="86"/>
                  </a:lnTo>
                  <a:lnTo>
                    <a:pt x="239" y="86"/>
                  </a:lnTo>
                  <a:lnTo>
                    <a:pt x="242" y="86"/>
                  </a:lnTo>
                  <a:lnTo>
                    <a:pt x="243" y="90"/>
                  </a:lnTo>
                  <a:lnTo>
                    <a:pt x="244" y="95"/>
                  </a:lnTo>
                  <a:lnTo>
                    <a:pt x="241" y="102"/>
                  </a:lnTo>
                  <a:lnTo>
                    <a:pt x="236" y="108"/>
                  </a:lnTo>
                  <a:lnTo>
                    <a:pt x="234" y="114"/>
                  </a:lnTo>
                  <a:lnTo>
                    <a:pt x="233" y="118"/>
                  </a:lnTo>
                  <a:lnTo>
                    <a:pt x="233" y="122"/>
                  </a:lnTo>
                  <a:lnTo>
                    <a:pt x="234" y="128"/>
                  </a:lnTo>
                  <a:lnTo>
                    <a:pt x="234" y="132"/>
                  </a:lnTo>
                  <a:lnTo>
                    <a:pt x="234" y="137"/>
                  </a:lnTo>
                  <a:lnTo>
                    <a:pt x="233" y="139"/>
                  </a:lnTo>
                  <a:lnTo>
                    <a:pt x="231" y="141"/>
                  </a:lnTo>
                  <a:lnTo>
                    <a:pt x="228" y="143"/>
                  </a:lnTo>
                  <a:lnTo>
                    <a:pt x="225" y="144"/>
                  </a:lnTo>
                  <a:lnTo>
                    <a:pt x="210" y="149"/>
                  </a:lnTo>
                  <a:lnTo>
                    <a:pt x="197" y="156"/>
                  </a:lnTo>
                  <a:lnTo>
                    <a:pt x="191" y="160"/>
                  </a:lnTo>
                  <a:lnTo>
                    <a:pt x="185" y="162"/>
                  </a:lnTo>
                  <a:lnTo>
                    <a:pt x="178" y="164"/>
                  </a:lnTo>
                  <a:lnTo>
                    <a:pt x="171" y="165"/>
                  </a:lnTo>
                  <a:lnTo>
                    <a:pt x="157" y="167"/>
                  </a:lnTo>
                  <a:lnTo>
                    <a:pt x="142" y="165"/>
                  </a:lnTo>
                  <a:lnTo>
                    <a:pt x="127" y="162"/>
                  </a:lnTo>
                  <a:lnTo>
                    <a:pt x="113" y="156"/>
                  </a:lnTo>
                  <a:lnTo>
                    <a:pt x="107" y="154"/>
                  </a:lnTo>
                  <a:lnTo>
                    <a:pt x="101" y="149"/>
                  </a:lnTo>
                  <a:lnTo>
                    <a:pt x="96" y="146"/>
                  </a:lnTo>
                  <a:lnTo>
                    <a:pt x="92" y="140"/>
                  </a:lnTo>
                  <a:lnTo>
                    <a:pt x="84" y="132"/>
                  </a:lnTo>
                  <a:lnTo>
                    <a:pt x="75" y="126"/>
                  </a:lnTo>
                  <a:lnTo>
                    <a:pt x="65" y="119"/>
                  </a:lnTo>
                  <a:lnTo>
                    <a:pt x="55" y="114"/>
                  </a:lnTo>
                  <a:lnTo>
                    <a:pt x="45" y="110"/>
                  </a:lnTo>
                  <a:lnTo>
                    <a:pt x="35" y="104"/>
                  </a:lnTo>
                  <a:lnTo>
                    <a:pt x="24" y="98"/>
                  </a:lnTo>
                  <a:lnTo>
                    <a:pt x="14" y="92"/>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5" name="Freeform 782"/>
            <p:cNvSpPr>
              <a:spLocks/>
            </p:cNvSpPr>
            <p:nvPr/>
          </p:nvSpPr>
          <p:spPr bwMode="gray">
            <a:xfrm>
              <a:off x="6430963" y="2205038"/>
              <a:ext cx="112713" cy="104775"/>
            </a:xfrm>
            <a:custGeom>
              <a:avLst/>
              <a:gdLst/>
              <a:ahLst/>
              <a:cxnLst>
                <a:cxn ang="0">
                  <a:pos x="334" y="18"/>
                </a:cxn>
                <a:cxn ang="0">
                  <a:pos x="355" y="57"/>
                </a:cxn>
                <a:cxn ang="0">
                  <a:pos x="345" y="79"/>
                </a:cxn>
                <a:cxn ang="0">
                  <a:pos x="342" y="101"/>
                </a:cxn>
                <a:cxn ang="0">
                  <a:pos x="339" y="128"/>
                </a:cxn>
                <a:cxn ang="0">
                  <a:pos x="336" y="159"/>
                </a:cxn>
                <a:cxn ang="0">
                  <a:pos x="340" y="181"/>
                </a:cxn>
                <a:cxn ang="0">
                  <a:pos x="336" y="204"/>
                </a:cxn>
                <a:cxn ang="0">
                  <a:pos x="319" y="208"/>
                </a:cxn>
                <a:cxn ang="0">
                  <a:pos x="309" y="210"/>
                </a:cxn>
                <a:cxn ang="0">
                  <a:pos x="337" y="250"/>
                </a:cxn>
                <a:cxn ang="0">
                  <a:pos x="350" y="275"/>
                </a:cxn>
                <a:cxn ang="0">
                  <a:pos x="349" y="298"/>
                </a:cxn>
                <a:cxn ang="0">
                  <a:pos x="334" y="315"/>
                </a:cxn>
                <a:cxn ang="0">
                  <a:pos x="290" y="329"/>
                </a:cxn>
                <a:cxn ang="0">
                  <a:pos x="251" y="333"/>
                </a:cxn>
                <a:cxn ang="0">
                  <a:pos x="219" y="321"/>
                </a:cxn>
                <a:cxn ang="0">
                  <a:pos x="188" y="287"/>
                </a:cxn>
                <a:cxn ang="0">
                  <a:pos x="174" y="289"/>
                </a:cxn>
                <a:cxn ang="0">
                  <a:pos x="165" y="281"/>
                </a:cxn>
                <a:cxn ang="0">
                  <a:pos x="150" y="272"/>
                </a:cxn>
                <a:cxn ang="0">
                  <a:pos x="136" y="274"/>
                </a:cxn>
                <a:cxn ang="0">
                  <a:pos x="128" y="254"/>
                </a:cxn>
                <a:cxn ang="0">
                  <a:pos x="119" y="255"/>
                </a:cxn>
                <a:cxn ang="0">
                  <a:pos x="106" y="267"/>
                </a:cxn>
                <a:cxn ang="0">
                  <a:pos x="93" y="264"/>
                </a:cxn>
                <a:cxn ang="0">
                  <a:pos x="74" y="232"/>
                </a:cxn>
                <a:cxn ang="0">
                  <a:pos x="64" y="198"/>
                </a:cxn>
                <a:cxn ang="0">
                  <a:pos x="64" y="161"/>
                </a:cxn>
                <a:cxn ang="0">
                  <a:pos x="54" y="152"/>
                </a:cxn>
                <a:cxn ang="0">
                  <a:pos x="41" y="145"/>
                </a:cxn>
                <a:cxn ang="0">
                  <a:pos x="33" y="135"/>
                </a:cxn>
                <a:cxn ang="0">
                  <a:pos x="25" y="140"/>
                </a:cxn>
                <a:cxn ang="0">
                  <a:pos x="15" y="157"/>
                </a:cxn>
                <a:cxn ang="0">
                  <a:pos x="3" y="151"/>
                </a:cxn>
                <a:cxn ang="0">
                  <a:pos x="5" y="133"/>
                </a:cxn>
                <a:cxn ang="0">
                  <a:pos x="38" y="93"/>
                </a:cxn>
                <a:cxn ang="0">
                  <a:pos x="70" y="69"/>
                </a:cxn>
                <a:cxn ang="0">
                  <a:pos x="73" y="46"/>
                </a:cxn>
                <a:cxn ang="0">
                  <a:pos x="63" y="22"/>
                </a:cxn>
                <a:cxn ang="0">
                  <a:pos x="67" y="10"/>
                </a:cxn>
                <a:cxn ang="0">
                  <a:pos x="79" y="0"/>
                </a:cxn>
                <a:cxn ang="0">
                  <a:pos x="206" y="0"/>
                </a:cxn>
                <a:cxn ang="0">
                  <a:pos x="242" y="15"/>
                </a:cxn>
                <a:cxn ang="0">
                  <a:pos x="229" y="57"/>
                </a:cxn>
                <a:cxn ang="0">
                  <a:pos x="230" y="68"/>
                </a:cxn>
                <a:cxn ang="0">
                  <a:pos x="244" y="45"/>
                </a:cxn>
                <a:cxn ang="0">
                  <a:pos x="248" y="29"/>
                </a:cxn>
                <a:cxn ang="0">
                  <a:pos x="260" y="35"/>
                </a:cxn>
                <a:cxn ang="0">
                  <a:pos x="275" y="30"/>
                </a:cxn>
                <a:cxn ang="0">
                  <a:pos x="278" y="11"/>
                </a:cxn>
                <a:cxn ang="0">
                  <a:pos x="287" y="0"/>
                </a:cxn>
              </a:cxnLst>
              <a:rect l="0" t="0" r="r" b="b"/>
              <a:pathLst>
                <a:path w="355" h="333">
                  <a:moveTo>
                    <a:pt x="321" y="0"/>
                  </a:moveTo>
                  <a:lnTo>
                    <a:pt x="323" y="3"/>
                  </a:lnTo>
                  <a:lnTo>
                    <a:pt x="324" y="4"/>
                  </a:lnTo>
                  <a:lnTo>
                    <a:pt x="334" y="18"/>
                  </a:lnTo>
                  <a:lnTo>
                    <a:pt x="345" y="32"/>
                  </a:lnTo>
                  <a:lnTo>
                    <a:pt x="350" y="40"/>
                  </a:lnTo>
                  <a:lnTo>
                    <a:pt x="353" y="48"/>
                  </a:lnTo>
                  <a:lnTo>
                    <a:pt x="355" y="57"/>
                  </a:lnTo>
                  <a:lnTo>
                    <a:pt x="355" y="65"/>
                  </a:lnTo>
                  <a:lnTo>
                    <a:pt x="352" y="70"/>
                  </a:lnTo>
                  <a:lnTo>
                    <a:pt x="349" y="73"/>
                  </a:lnTo>
                  <a:lnTo>
                    <a:pt x="345" y="79"/>
                  </a:lnTo>
                  <a:lnTo>
                    <a:pt x="344" y="84"/>
                  </a:lnTo>
                  <a:lnTo>
                    <a:pt x="344" y="87"/>
                  </a:lnTo>
                  <a:lnTo>
                    <a:pt x="343" y="95"/>
                  </a:lnTo>
                  <a:lnTo>
                    <a:pt x="342" y="101"/>
                  </a:lnTo>
                  <a:lnTo>
                    <a:pt x="340" y="108"/>
                  </a:lnTo>
                  <a:lnTo>
                    <a:pt x="339" y="114"/>
                  </a:lnTo>
                  <a:lnTo>
                    <a:pt x="337" y="121"/>
                  </a:lnTo>
                  <a:lnTo>
                    <a:pt x="339" y="128"/>
                  </a:lnTo>
                  <a:lnTo>
                    <a:pt x="339" y="135"/>
                  </a:lnTo>
                  <a:lnTo>
                    <a:pt x="339" y="143"/>
                  </a:lnTo>
                  <a:lnTo>
                    <a:pt x="336" y="151"/>
                  </a:lnTo>
                  <a:lnTo>
                    <a:pt x="336" y="159"/>
                  </a:lnTo>
                  <a:lnTo>
                    <a:pt x="336" y="167"/>
                  </a:lnTo>
                  <a:lnTo>
                    <a:pt x="337" y="170"/>
                  </a:lnTo>
                  <a:lnTo>
                    <a:pt x="339" y="174"/>
                  </a:lnTo>
                  <a:lnTo>
                    <a:pt x="340" y="181"/>
                  </a:lnTo>
                  <a:lnTo>
                    <a:pt x="341" y="187"/>
                  </a:lnTo>
                  <a:lnTo>
                    <a:pt x="341" y="193"/>
                  </a:lnTo>
                  <a:lnTo>
                    <a:pt x="340" y="201"/>
                  </a:lnTo>
                  <a:lnTo>
                    <a:pt x="336" y="204"/>
                  </a:lnTo>
                  <a:lnTo>
                    <a:pt x="334" y="208"/>
                  </a:lnTo>
                  <a:lnTo>
                    <a:pt x="329" y="209"/>
                  </a:lnTo>
                  <a:lnTo>
                    <a:pt x="325" y="209"/>
                  </a:lnTo>
                  <a:lnTo>
                    <a:pt x="319" y="208"/>
                  </a:lnTo>
                  <a:lnTo>
                    <a:pt x="313" y="207"/>
                  </a:lnTo>
                  <a:lnTo>
                    <a:pt x="311" y="204"/>
                  </a:lnTo>
                  <a:lnTo>
                    <a:pt x="309" y="204"/>
                  </a:lnTo>
                  <a:lnTo>
                    <a:pt x="309" y="210"/>
                  </a:lnTo>
                  <a:lnTo>
                    <a:pt x="310" y="215"/>
                  </a:lnTo>
                  <a:lnTo>
                    <a:pt x="318" y="227"/>
                  </a:lnTo>
                  <a:lnTo>
                    <a:pt x="328" y="240"/>
                  </a:lnTo>
                  <a:lnTo>
                    <a:pt x="337" y="250"/>
                  </a:lnTo>
                  <a:lnTo>
                    <a:pt x="345" y="260"/>
                  </a:lnTo>
                  <a:lnTo>
                    <a:pt x="348" y="266"/>
                  </a:lnTo>
                  <a:lnTo>
                    <a:pt x="349" y="271"/>
                  </a:lnTo>
                  <a:lnTo>
                    <a:pt x="350" y="275"/>
                  </a:lnTo>
                  <a:lnTo>
                    <a:pt x="350" y="281"/>
                  </a:lnTo>
                  <a:lnTo>
                    <a:pt x="350" y="289"/>
                  </a:lnTo>
                  <a:lnTo>
                    <a:pt x="350" y="293"/>
                  </a:lnTo>
                  <a:lnTo>
                    <a:pt x="349" y="298"/>
                  </a:lnTo>
                  <a:lnTo>
                    <a:pt x="347" y="305"/>
                  </a:lnTo>
                  <a:lnTo>
                    <a:pt x="343" y="308"/>
                  </a:lnTo>
                  <a:lnTo>
                    <a:pt x="340" y="312"/>
                  </a:lnTo>
                  <a:lnTo>
                    <a:pt x="334" y="315"/>
                  </a:lnTo>
                  <a:lnTo>
                    <a:pt x="329" y="316"/>
                  </a:lnTo>
                  <a:lnTo>
                    <a:pt x="317" y="321"/>
                  </a:lnTo>
                  <a:lnTo>
                    <a:pt x="303" y="325"/>
                  </a:lnTo>
                  <a:lnTo>
                    <a:pt x="290" y="329"/>
                  </a:lnTo>
                  <a:lnTo>
                    <a:pt x="277" y="331"/>
                  </a:lnTo>
                  <a:lnTo>
                    <a:pt x="268" y="333"/>
                  </a:lnTo>
                  <a:lnTo>
                    <a:pt x="259" y="333"/>
                  </a:lnTo>
                  <a:lnTo>
                    <a:pt x="251" y="333"/>
                  </a:lnTo>
                  <a:lnTo>
                    <a:pt x="242" y="332"/>
                  </a:lnTo>
                  <a:lnTo>
                    <a:pt x="234" y="329"/>
                  </a:lnTo>
                  <a:lnTo>
                    <a:pt x="227" y="325"/>
                  </a:lnTo>
                  <a:lnTo>
                    <a:pt x="219" y="321"/>
                  </a:lnTo>
                  <a:lnTo>
                    <a:pt x="212" y="315"/>
                  </a:lnTo>
                  <a:lnTo>
                    <a:pt x="202" y="303"/>
                  </a:lnTo>
                  <a:lnTo>
                    <a:pt x="191" y="290"/>
                  </a:lnTo>
                  <a:lnTo>
                    <a:pt x="188" y="287"/>
                  </a:lnTo>
                  <a:lnTo>
                    <a:pt x="184" y="284"/>
                  </a:lnTo>
                  <a:lnTo>
                    <a:pt x="181" y="284"/>
                  </a:lnTo>
                  <a:lnTo>
                    <a:pt x="179" y="287"/>
                  </a:lnTo>
                  <a:lnTo>
                    <a:pt x="174" y="289"/>
                  </a:lnTo>
                  <a:lnTo>
                    <a:pt x="171" y="290"/>
                  </a:lnTo>
                  <a:lnTo>
                    <a:pt x="170" y="289"/>
                  </a:lnTo>
                  <a:lnTo>
                    <a:pt x="168" y="287"/>
                  </a:lnTo>
                  <a:lnTo>
                    <a:pt x="165" y="281"/>
                  </a:lnTo>
                  <a:lnTo>
                    <a:pt x="162" y="274"/>
                  </a:lnTo>
                  <a:lnTo>
                    <a:pt x="157" y="272"/>
                  </a:lnTo>
                  <a:lnTo>
                    <a:pt x="154" y="271"/>
                  </a:lnTo>
                  <a:lnTo>
                    <a:pt x="150" y="272"/>
                  </a:lnTo>
                  <a:lnTo>
                    <a:pt x="146" y="274"/>
                  </a:lnTo>
                  <a:lnTo>
                    <a:pt x="141" y="275"/>
                  </a:lnTo>
                  <a:lnTo>
                    <a:pt x="138" y="275"/>
                  </a:lnTo>
                  <a:lnTo>
                    <a:pt x="136" y="274"/>
                  </a:lnTo>
                  <a:lnTo>
                    <a:pt x="133" y="272"/>
                  </a:lnTo>
                  <a:lnTo>
                    <a:pt x="130" y="266"/>
                  </a:lnTo>
                  <a:lnTo>
                    <a:pt x="129" y="260"/>
                  </a:lnTo>
                  <a:lnTo>
                    <a:pt x="128" y="254"/>
                  </a:lnTo>
                  <a:lnTo>
                    <a:pt x="125" y="251"/>
                  </a:lnTo>
                  <a:lnTo>
                    <a:pt x="124" y="250"/>
                  </a:lnTo>
                  <a:lnTo>
                    <a:pt x="122" y="252"/>
                  </a:lnTo>
                  <a:lnTo>
                    <a:pt x="119" y="255"/>
                  </a:lnTo>
                  <a:lnTo>
                    <a:pt x="115" y="259"/>
                  </a:lnTo>
                  <a:lnTo>
                    <a:pt x="113" y="263"/>
                  </a:lnTo>
                  <a:lnTo>
                    <a:pt x="109" y="265"/>
                  </a:lnTo>
                  <a:lnTo>
                    <a:pt x="106" y="267"/>
                  </a:lnTo>
                  <a:lnTo>
                    <a:pt x="103" y="268"/>
                  </a:lnTo>
                  <a:lnTo>
                    <a:pt x="99" y="268"/>
                  </a:lnTo>
                  <a:lnTo>
                    <a:pt x="96" y="266"/>
                  </a:lnTo>
                  <a:lnTo>
                    <a:pt x="93" y="264"/>
                  </a:lnTo>
                  <a:lnTo>
                    <a:pt x="91" y="262"/>
                  </a:lnTo>
                  <a:lnTo>
                    <a:pt x="84" y="252"/>
                  </a:lnTo>
                  <a:lnTo>
                    <a:pt x="80" y="242"/>
                  </a:lnTo>
                  <a:lnTo>
                    <a:pt x="74" y="232"/>
                  </a:lnTo>
                  <a:lnTo>
                    <a:pt x="70" y="222"/>
                  </a:lnTo>
                  <a:lnTo>
                    <a:pt x="67" y="217"/>
                  </a:lnTo>
                  <a:lnTo>
                    <a:pt x="65" y="212"/>
                  </a:lnTo>
                  <a:lnTo>
                    <a:pt x="64" y="198"/>
                  </a:lnTo>
                  <a:lnTo>
                    <a:pt x="65" y="183"/>
                  </a:lnTo>
                  <a:lnTo>
                    <a:pt x="65" y="176"/>
                  </a:lnTo>
                  <a:lnTo>
                    <a:pt x="65" y="169"/>
                  </a:lnTo>
                  <a:lnTo>
                    <a:pt x="64" y="161"/>
                  </a:lnTo>
                  <a:lnTo>
                    <a:pt x="63" y="153"/>
                  </a:lnTo>
                  <a:lnTo>
                    <a:pt x="58" y="151"/>
                  </a:lnTo>
                  <a:lnTo>
                    <a:pt x="56" y="151"/>
                  </a:lnTo>
                  <a:lnTo>
                    <a:pt x="54" y="152"/>
                  </a:lnTo>
                  <a:lnTo>
                    <a:pt x="49" y="153"/>
                  </a:lnTo>
                  <a:lnTo>
                    <a:pt x="46" y="152"/>
                  </a:lnTo>
                  <a:lnTo>
                    <a:pt x="43" y="149"/>
                  </a:lnTo>
                  <a:lnTo>
                    <a:pt x="41" y="145"/>
                  </a:lnTo>
                  <a:lnTo>
                    <a:pt x="40" y="144"/>
                  </a:lnTo>
                  <a:lnTo>
                    <a:pt x="38" y="141"/>
                  </a:lnTo>
                  <a:lnTo>
                    <a:pt x="35" y="137"/>
                  </a:lnTo>
                  <a:lnTo>
                    <a:pt x="33" y="135"/>
                  </a:lnTo>
                  <a:lnTo>
                    <a:pt x="32" y="134"/>
                  </a:lnTo>
                  <a:lnTo>
                    <a:pt x="30" y="135"/>
                  </a:lnTo>
                  <a:lnTo>
                    <a:pt x="27" y="136"/>
                  </a:lnTo>
                  <a:lnTo>
                    <a:pt x="25" y="140"/>
                  </a:lnTo>
                  <a:lnTo>
                    <a:pt x="23" y="144"/>
                  </a:lnTo>
                  <a:lnTo>
                    <a:pt x="19" y="151"/>
                  </a:lnTo>
                  <a:lnTo>
                    <a:pt x="17" y="155"/>
                  </a:lnTo>
                  <a:lnTo>
                    <a:pt x="15" y="157"/>
                  </a:lnTo>
                  <a:lnTo>
                    <a:pt x="13" y="158"/>
                  </a:lnTo>
                  <a:lnTo>
                    <a:pt x="10" y="157"/>
                  </a:lnTo>
                  <a:lnTo>
                    <a:pt x="6" y="153"/>
                  </a:lnTo>
                  <a:lnTo>
                    <a:pt x="3" y="151"/>
                  </a:lnTo>
                  <a:lnTo>
                    <a:pt x="1" y="147"/>
                  </a:lnTo>
                  <a:lnTo>
                    <a:pt x="0" y="144"/>
                  </a:lnTo>
                  <a:lnTo>
                    <a:pt x="0" y="140"/>
                  </a:lnTo>
                  <a:lnTo>
                    <a:pt x="5" y="133"/>
                  </a:lnTo>
                  <a:lnTo>
                    <a:pt x="10" y="127"/>
                  </a:lnTo>
                  <a:lnTo>
                    <a:pt x="22" y="114"/>
                  </a:lnTo>
                  <a:lnTo>
                    <a:pt x="32" y="100"/>
                  </a:lnTo>
                  <a:lnTo>
                    <a:pt x="38" y="93"/>
                  </a:lnTo>
                  <a:lnTo>
                    <a:pt x="43" y="86"/>
                  </a:lnTo>
                  <a:lnTo>
                    <a:pt x="50" y="79"/>
                  </a:lnTo>
                  <a:lnTo>
                    <a:pt x="58" y="75"/>
                  </a:lnTo>
                  <a:lnTo>
                    <a:pt x="70" y="69"/>
                  </a:lnTo>
                  <a:lnTo>
                    <a:pt x="79" y="64"/>
                  </a:lnTo>
                  <a:lnTo>
                    <a:pt x="79" y="59"/>
                  </a:lnTo>
                  <a:lnTo>
                    <a:pt x="79" y="53"/>
                  </a:lnTo>
                  <a:lnTo>
                    <a:pt x="73" y="46"/>
                  </a:lnTo>
                  <a:lnTo>
                    <a:pt x="68" y="39"/>
                  </a:lnTo>
                  <a:lnTo>
                    <a:pt x="65" y="32"/>
                  </a:lnTo>
                  <a:lnTo>
                    <a:pt x="63" y="26"/>
                  </a:lnTo>
                  <a:lnTo>
                    <a:pt x="63" y="22"/>
                  </a:lnTo>
                  <a:lnTo>
                    <a:pt x="63" y="19"/>
                  </a:lnTo>
                  <a:lnTo>
                    <a:pt x="64" y="15"/>
                  </a:lnTo>
                  <a:lnTo>
                    <a:pt x="65" y="12"/>
                  </a:lnTo>
                  <a:lnTo>
                    <a:pt x="67" y="10"/>
                  </a:lnTo>
                  <a:lnTo>
                    <a:pt x="71" y="6"/>
                  </a:lnTo>
                  <a:lnTo>
                    <a:pt x="74" y="4"/>
                  </a:lnTo>
                  <a:lnTo>
                    <a:pt x="79" y="0"/>
                  </a:lnTo>
                  <a:lnTo>
                    <a:pt x="79" y="0"/>
                  </a:lnTo>
                  <a:lnTo>
                    <a:pt x="79" y="0"/>
                  </a:lnTo>
                  <a:lnTo>
                    <a:pt x="121" y="0"/>
                  </a:lnTo>
                  <a:lnTo>
                    <a:pt x="164" y="0"/>
                  </a:lnTo>
                  <a:lnTo>
                    <a:pt x="206" y="0"/>
                  </a:lnTo>
                  <a:lnTo>
                    <a:pt x="248" y="0"/>
                  </a:lnTo>
                  <a:lnTo>
                    <a:pt x="245" y="5"/>
                  </a:lnTo>
                  <a:lnTo>
                    <a:pt x="243" y="11"/>
                  </a:lnTo>
                  <a:lnTo>
                    <a:pt x="242" y="15"/>
                  </a:lnTo>
                  <a:lnTo>
                    <a:pt x="239" y="21"/>
                  </a:lnTo>
                  <a:lnTo>
                    <a:pt x="237" y="36"/>
                  </a:lnTo>
                  <a:lnTo>
                    <a:pt x="231" y="49"/>
                  </a:lnTo>
                  <a:lnTo>
                    <a:pt x="229" y="57"/>
                  </a:lnTo>
                  <a:lnTo>
                    <a:pt x="226" y="65"/>
                  </a:lnTo>
                  <a:lnTo>
                    <a:pt x="226" y="68"/>
                  </a:lnTo>
                  <a:lnTo>
                    <a:pt x="227" y="69"/>
                  </a:lnTo>
                  <a:lnTo>
                    <a:pt x="230" y="68"/>
                  </a:lnTo>
                  <a:lnTo>
                    <a:pt x="233" y="65"/>
                  </a:lnTo>
                  <a:lnTo>
                    <a:pt x="238" y="60"/>
                  </a:lnTo>
                  <a:lnTo>
                    <a:pt x="242" y="53"/>
                  </a:lnTo>
                  <a:lnTo>
                    <a:pt x="244" y="45"/>
                  </a:lnTo>
                  <a:lnTo>
                    <a:pt x="246" y="37"/>
                  </a:lnTo>
                  <a:lnTo>
                    <a:pt x="246" y="35"/>
                  </a:lnTo>
                  <a:lnTo>
                    <a:pt x="247" y="31"/>
                  </a:lnTo>
                  <a:lnTo>
                    <a:pt x="248" y="29"/>
                  </a:lnTo>
                  <a:lnTo>
                    <a:pt x="250" y="28"/>
                  </a:lnTo>
                  <a:lnTo>
                    <a:pt x="253" y="29"/>
                  </a:lnTo>
                  <a:lnTo>
                    <a:pt x="255" y="31"/>
                  </a:lnTo>
                  <a:lnTo>
                    <a:pt x="260" y="35"/>
                  </a:lnTo>
                  <a:lnTo>
                    <a:pt x="264" y="36"/>
                  </a:lnTo>
                  <a:lnTo>
                    <a:pt x="268" y="35"/>
                  </a:lnTo>
                  <a:lnTo>
                    <a:pt x="271" y="33"/>
                  </a:lnTo>
                  <a:lnTo>
                    <a:pt x="275" y="30"/>
                  </a:lnTo>
                  <a:lnTo>
                    <a:pt x="277" y="27"/>
                  </a:lnTo>
                  <a:lnTo>
                    <a:pt x="278" y="21"/>
                  </a:lnTo>
                  <a:lnTo>
                    <a:pt x="278" y="15"/>
                  </a:lnTo>
                  <a:lnTo>
                    <a:pt x="278" y="11"/>
                  </a:lnTo>
                  <a:lnTo>
                    <a:pt x="277" y="5"/>
                  </a:lnTo>
                  <a:lnTo>
                    <a:pt x="276" y="3"/>
                  </a:lnTo>
                  <a:lnTo>
                    <a:pt x="276" y="0"/>
                  </a:lnTo>
                  <a:lnTo>
                    <a:pt x="287" y="0"/>
                  </a:lnTo>
                  <a:lnTo>
                    <a:pt x="299" y="0"/>
                  </a:lnTo>
                  <a:lnTo>
                    <a:pt x="310" y="0"/>
                  </a:lnTo>
                  <a:lnTo>
                    <a:pt x="321" y="0"/>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6" name="Freeform 783"/>
            <p:cNvSpPr>
              <a:spLocks/>
            </p:cNvSpPr>
            <p:nvPr/>
          </p:nvSpPr>
          <p:spPr bwMode="gray">
            <a:xfrm>
              <a:off x="6430963" y="2205038"/>
              <a:ext cx="112713" cy="104775"/>
            </a:xfrm>
            <a:custGeom>
              <a:avLst/>
              <a:gdLst/>
              <a:ahLst/>
              <a:cxnLst>
                <a:cxn ang="0">
                  <a:pos x="334" y="18"/>
                </a:cxn>
                <a:cxn ang="0">
                  <a:pos x="355" y="57"/>
                </a:cxn>
                <a:cxn ang="0">
                  <a:pos x="345" y="79"/>
                </a:cxn>
                <a:cxn ang="0">
                  <a:pos x="342" y="101"/>
                </a:cxn>
                <a:cxn ang="0">
                  <a:pos x="339" y="128"/>
                </a:cxn>
                <a:cxn ang="0">
                  <a:pos x="336" y="159"/>
                </a:cxn>
                <a:cxn ang="0">
                  <a:pos x="340" y="181"/>
                </a:cxn>
                <a:cxn ang="0">
                  <a:pos x="336" y="204"/>
                </a:cxn>
                <a:cxn ang="0">
                  <a:pos x="319" y="208"/>
                </a:cxn>
                <a:cxn ang="0">
                  <a:pos x="309" y="210"/>
                </a:cxn>
                <a:cxn ang="0">
                  <a:pos x="337" y="250"/>
                </a:cxn>
                <a:cxn ang="0">
                  <a:pos x="350" y="275"/>
                </a:cxn>
                <a:cxn ang="0">
                  <a:pos x="349" y="298"/>
                </a:cxn>
                <a:cxn ang="0">
                  <a:pos x="334" y="315"/>
                </a:cxn>
                <a:cxn ang="0">
                  <a:pos x="290" y="329"/>
                </a:cxn>
                <a:cxn ang="0">
                  <a:pos x="251" y="333"/>
                </a:cxn>
                <a:cxn ang="0">
                  <a:pos x="219" y="321"/>
                </a:cxn>
                <a:cxn ang="0">
                  <a:pos x="188" y="287"/>
                </a:cxn>
                <a:cxn ang="0">
                  <a:pos x="174" y="289"/>
                </a:cxn>
                <a:cxn ang="0">
                  <a:pos x="165" y="281"/>
                </a:cxn>
                <a:cxn ang="0">
                  <a:pos x="150" y="272"/>
                </a:cxn>
                <a:cxn ang="0">
                  <a:pos x="136" y="274"/>
                </a:cxn>
                <a:cxn ang="0">
                  <a:pos x="128" y="254"/>
                </a:cxn>
                <a:cxn ang="0">
                  <a:pos x="119" y="255"/>
                </a:cxn>
                <a:cxn ang="0">
                  <a:pos x="106" y="267"/>
                </a:cxn>
                <a:cxn ang="0">
                  <a:pos x="93" y="264"/>
                </a:cxn>
                <a:cxn ang="0">
                  <a:pos x="74" y="232"/>
                </a:cxn>
                <a:cxn ang="0">
                  <a:pos x="64" y="198"/>
                </a:cxn>
                <a:cxn ang="0">
                  <a:pos x="64" y="161"/>
                </a:cxn>
                <a:cxn ang="0">
                  <a:pos x="54" y="152"/>
                </a:cxn>
                <a:cxn ang="0">
                  <a:pos x="41" y="145"/>
                </a:cxn>
                <a:cxn ang="0">
                  <a:pos x="33" y="135"/>
                </a:cxn>
                <a:cxn ang="0">
                  <a:pos x="25" y="140"/>
                </a:cxn>
                <a:cxn ang="0">
                  <a:pos x="15" y="157"/>
                </a:cxn>
                <a:cxn ang="0">
                  <a:pos x="3" y="151"/>
                </a:cxn>
                <a:cxn ang="0">
                  <a:pos x="5" y="133"/>
                </a:cxn>
                <a:cxn ang="0">
                  <a:pos x="38" y="93"/>
                </a:cxn>
                <a:cxn ang="0">
                  <a:pos x="70" y="69"/>
                </a:cxn>
                <a:cxn ang="0">
                  <a:pos x="73" y="46"/>
                </a:cxn>
                <a:cxn ang="0">
                  <a:pos x="63" y="22"/>
                </a:cxn>
                <a:cxn ang="0">
                  <a:pos x="67" y="10"/>
                </a:cxn>
                <a:cxn ang="0">
                  <a:pos x="79" y="0"/>
                </a:cxn>
                <a:cxn ang="0">
                  <a:pos x="206" y="0"/>
                </a:cxn>
                <a:cxn ang="0">
                  <a:pos x="242" y="15"/>
                </a:cxn>
                <a:cxn ang="0">
                  <a:pos x="229" y="57"/>
                </a:cxn>
                <a:cxn ang="0">
                  <a:pos x="230" y="68"/>
                </a:cxn>
                <a:cxn ang="0">
                  <a:pos x="244" y="45"/>
                </a:cxn>
                <a:cxn ang="0">
                  <a:pos x="248" y="29"/>
                </a:cxn>
                <a:cxn ang="0">
                  <a:pos x="260" y="35"/>
                </a:cxn>
                <a:cxn ang="0">
                  <a:pos x="275" y="30"/>
                </a:cxn>
                <a:cxn ang="0">
                  <a:pos x="278" y="11"/>
                </a:cxn>
                <a:cxn ang="0">
                  <a:pos x="287" y="0"/>
                </a:cxn>
              </a:cxnLst>
              <a:rect l="0" t="0" r="r" b="b"/>
              <a:pathLst>
                <a:path w="355" h="333">
                  <a:moveTo>
                    <a:pt x="321" y="0"/>
                  </a:moveTo>
                  <a:lnTo>
                    <a:pt x="323" y="3"/>
                  </a:lnTo>
                  <a:lnTo>
                    <a:pt x="324" y="4"/>
                  </a:lnTo>
                  <a:lnTo>
                    <a:pt x="334" y="18"/>
                  </a:lnTo>
                  <a:lnTo>
                    <a:pt x="345" y="32"/>
                  </a:lnTo>
                  <a:lnTo>
                    <a:pt x="350" y="40"/>
                  </a:lnTo>
                  <a:lnTo>
                    <a:pt x="353" y="48"/>
                  </a:lnTo>
                  <a:lnTo>
                    <a:pt x="355" y="57"/>
                  </a:lnTo>
                  <a:lnTo>
                    <a:pt x="355" y="65"/>
                  </a:lnTo>
                  <a:lnTo>
                    <a:pt x="352" y="70"/>
                  </a:lnTo>
                  <a:lnTo>
                    <a:pt x="349" y="73"/>
                  </a:lnTo>
                  <a:lnTo>
                    <a:pt x="345" y="79"/>
                  </a:lnTo>
                  <a:lnTo>
                    <a:pt x="344" y="84"/>
                  </a:lnTo>
                  <a:lnTo>
                    <a:pt x="344" y="87"/>
                  </a:lnTo>
                  <a:lnTo>
                    <a:pt x="343" y="95"/>
                  </a:lnTo>
                  <a:lnTo>
                    <a:pt x="342" y="101"/>
                  </a:lnTo>
                  <a:lnTo>
                    <a:pt x="340" y="108"/>
                  </a:lnTo>
                  <a:lnTo>
                    <a:pt x="339" y="114"/>
                  </a:lnTo>
                  <a:lnTo>
                    <a:pt x="337" y="121"/>
                  </a:lnTo>
                  <a:lnTo>
                    <a:pt x="339" y="128"/>
                  </a:lnTo>
                  <a:lnTo>
                    <a:pt x="339" y="135"/>
                  </a:lnTo>
                  <a:lnTo>
                    <a:pt x="339" y="143"/>
                  </a:lnTo>
                  <a:lnTo>
                    <a:pt x="336" y="151"/>
                  </a:lnTo>
                  <a:lnTo>
                    <a:pt x="336" y="159"/>
                  </a:lnTo>
                  <a:lnTo>
                    <a:pt x="336" y="167"/>
                  </a:lnTo>
                  <a:lnTo>
                    <a:pt x="337" y="170"/>
                  </a:lnTo>
                  <a:lnTo>
                    <a:pt x="339" y="174"/>
                  </a:lnTo>
                  <a:lnTo>
                    <a:pt x="340" y="181"/>
                  </a:lnTo>
                  <a:lnTo>
                    <a:pt x="341" y="187"/>
                  </a:lnTo>
                  <a:lnTo>
                    <a:pt x="341" y="193"/>
                  </a:lnTo>
                  <a:lnTo>
                    <a:pt x="340" y="201"/>
                  </a:lnTo>
                  <a:lnTo>
                    <a:pt x="336" y="204"/>
                  </a:lnTo>
                  <a:lnTo>
                    <a:pt x="334" y="208"/>
                  </a:lnTo>
                  <a:lnTo>
                    <a:pt x="329" y="209"/>
                  </a:lnTo>
                  <a:lnTo>
                    <a:pt x="325" y="209"/>
                  </a:lnTo>
                  <a:lnTo>
                    <a:pt x="319" y="208"/>
                  </a:lnTo>
                  <a:lnTo>
                    <a:pt x="313" y="207"/>
                  </a:lnTo>
                  <a:lnTo>
                    <a:pt x="311" y="204"/>
                  </a:lnTo>
                  <a:lnTo>
                    <a:pt x="309" y="204"/>
                  </a:lnTo>
                  <a:lnTo>
                    <a:pt x="309" y="210"/>
                  </a:lnTo>
                  <a:lnTo>
                    <a:pt x="310" y="215"/>
                  </a:lnTo>
                  <a:lnTo>
                    <a:pt x="318" y="227"/>
                  </a:lnTo>
                  <a:lnTo>
                    <a:pt x="328" y="240"/>
                  </a:lnTo>
                  <a:lnTo>
                    <a:pt x="337" y="250"/>
                  </a:lnTo>
                  <a:lnTo>
                    <a:pt x="345" y="260"/>
                  </a:lnTo>
                  <a:lnTo>
                    <a:pt x="348" y="266"/>
                  </a:lnTo>
                  <a:lnTo>
                    <a:pt x="349" y="271"/>
                  </a:lnTo>
                  <a:lnTo>
                    <a:pt x="350" y="275"/>
                  </a:lnTo>
                  <a:lnTo>
                    <a:pt x="350" y="281"/>
                  </a:lnTo>
                  <a:lnTo>
                    <a:pt x="350" y="289"/>
                  </a:lnTo>
                  <a:lnTo>
                    <a:pt x="350" y="293"/>
                  </a:lnTo>
                  <a:lnTo>
                    <a:pt x="349" y="298"/>
                  </a:lnTo>
                  <a:lnTo>
                    <a:pt x="347" y="305"/>
                  </a:lnTo>
                  <a:lnTo>
                    <a:pt x="343" y="308"/>
                  </a:lnTo>
                  <a:lnTo>
                    <a:pt x="340" y="312"/>
                  </a:lnTo>
                  <a:lnTo>
                    <a:pt x="334" y="315"/>
                  </a:lnTo>
                  <a:lnTo>
                    <a:pt x="329" y="316"/>
                  </a:lnTo>
                  <a:lnTo>
                    <a:pt x="317" y="321"/>
                  </a:lnTo>
                  <a:lnTo>
                    <a:pt x="303" y="325"/>
                  </a:lnTo>
                  <a:lnTo>
                    <a:pt x="290" y="329"/>
                  </a:lnTo>
                  <a:lnTo>
                    <a:pt x="277" y="331"/>
                  </a:lnTo>
                  <a:lnTo>
                    <a:pt x="268" y="333"/>
                  </a:lnTo>
                  <a:lnTo>
                    <a:pt x="259" y="333"/>
                  </a:lnTo>
                  <a:lnTo>
                    <a:pt x="251" y="333"/>
                  </a:lnTo>
                  <a:lnTo>
                    <a:pt x="242" y="332"/>
                  </a:lnTo>
                  <a:lnTo>
                    <a:pt x="234" y="329"/>
                  </a:lnTo>
                  <a:lnTo>
                    <a:pt x="227" y="325"/>
                  </a:lnTo>
                  <a:lnTo>
                    <a:pt x="219" y="321"/>
                  </a:lnTo>
                  <a:lnTo>
                    <a:pt x="212" y="315"/>
                  </a:lnTo>
                  <a:lnTo>
                    <a:pt x="202" y="303"/>
                  </a:lnTo>
                  <a:lnTo>
                    <a:pt x="191" y="290"/>
                  </a:lnTo>
                  <a:lnTo>
                    <a:pt x="188" y="287"/>
                  </a:lnTo>
                  <a:lnTo>
                    <a:pt x="184" y="284"/>
                  </a:lnTo>
                  <a:lnTo>
                    <a:pt x="181" y="284"/>
                  </a:lnTo>
                  <a:lnTo>
                    <a:pt x="179" y="287"/>
                  </a:lnTo>
                  <a:lnTo>
                    <a:pt x="174" y="289"/>
                  </a:lnTo>
                  <a:lnTo>
                    <a:pt x="171" y="290"/>
                  </a:lnTo>
                  <a:lnTo>
                    <a:pt x="170" y="289"/>
                  </a:lnTo>
                  <a:lnTo>
                    <a:pt x="168" y="287"/>
                  </a:lnTo>
                  <a:lnTo>
                    <a:pt x="165" y="281"/>
                  </a:lnTo>
                  <a:lnTo>
                    <a:pt x="162" y="274"/>
                  </a:lnTo>
                  <a:lnTo>
                    <a:pt x="157" y="272"/>
                  </a:lnTo>
                  <a:lnTo>
                    <a:pt x="154" y="271"/>
                  </a:lnTo>
                  <a:lnTo>
                    <a:pt x="150" y="272"/>
                  </a:lnTo>
                  <a:lnTo>
                    <a:pt x="146" y="274"/>
                  </a:lnTo>
                  <a:lnTo>
                    <a:pt x="141" y="275"/>
                  </a:lnTo>
                  <a:lnTo>
                    <a:pt x="138" y="275"/>
                  </a:lnTo>
                  <a:lnTo>
                    <a:pt x="136" y="274"/>
                  </a:lnTo>
                  <a:lnTo>
                    <a:pt x="133" y="272"/>
                  </a:lnTo>
                  <a:lnTo>
                    <a:pt x="130" y="266"/>
                  </a:lnTo>
                  <a:lnTo>
                    <a:pt x="129" y="260"/>
                  </a:lnTo>
                  <a:lnTo>
                    <a:pt x="128" y="254"/>
                  </a:lnTo>
                  <a:lnTo>
                    <a:pt x="125" y="251"/>
                  </a:lnTo>
                  <a:lnTo>
                    <a:pt x="124" y="250"/>
                  </a:lnTo>
                  <a:lnTo>
                    <a:pt x="122" y="252"/>
                  </a:lnTo>
                  <a:lnTo>
                    <a:pt x="119" y="255"/>
                  </a:lnTo>
                  <a:lnTo>
                    <a:pt x="115" y="259"/>
                  </a:lnTo>
                  <a:lnTo>
                    <a:pt x="113" y="263"/>
                  </a:lnTo>
                  <a:lnTo>
                    <a:pt x="109" y="265"/>
                  </a:lnTo>
                  <a:lnTo>
                    <a:pt x="106" y="267"/>
                  </a:lnTo>
                  <a:lnTo>
                    <a:pt x="103" y="268"/>
                  </a:lnTo>
                  <a:lnTo>
                    <a:pt x="99" y="268"/>
                  </a:lnTo>
                  <a:lnTo>
                    <a:pt x="96" y="266"/>
                  </a:lnTo>
                  <a:lnTo>
                    <a:pt x="93" y="264"/>
                  </a:lnTo>
                  <a:lnTo>
                    <a:pt x="91" y="262"/>
                  </a:lnTo>
                  <a:lnTo>
                    <a:pt x="84" y="252"/>
                  </a:lnTo>
                  <a:lnTo>
                    <a:pt x="80" y="242"/>
                  </a:lnTo>
                  <a:lnTo>
                    <a:pt x="74" y="232"/>
                  </a:lnTo>
                  <a:lnTo>
                    <a:pt x="70" y="222"/>
                  </a:lnTo>
                  <a:lnTo>
                    <a:pt x="67" y="217"/>
                  </a:lnTo>
                  <a:lnTo>
                    <a:pt x="65" y="212"/>
                  </a:lnTo>
                  <a:lnTo>
                    <a:pt x="64" y="198"/>
                  </a:lnTo>
                  <a:lnTo>
                    <a:pt x="65" y="183"/>
                  </a:lnTo>
                  <a:lnTo>
                    <a:pt x="65" y="176"/>
                  </a:lnTo>
                  <a:lnTo>
                    <a:pt x="65" y="169"/>
                  </a:lnTo>
                  <a:lnTo>
                    <a:pt x="64" y="161"/>
                  </a:lnTo>
                  <a:lnTo>
                    <a:pt x="63" y="153"/>
                  </a:lnTo>
                  <a:lnTo>
                    <a:pt x="58" y="151"/>
                  </a:lnTo>
                  <a:lnTo>
                    <a:pt x="56" y="151"/>
                  </a:lnTo>
                  <a:lnTo>
                    <a:pt x="54" y="152"/>
                  </a:lnTo>
                  <a:lnTo>
                    <a:pt x="49" y="153"/>
                  </a:lnTo>
                  <a:lnTo>
                    <a:pt x="46" y="152"/>
                  </a:lnTo>
                  <a:lnTo>
                    <a:pt x="43" y="149"/>
                  </a:lnTo>
                  <a:lnTo>
                    <a:pt x="41" y="145"/>
                  </a:lnTo>
                  <a:lnTo>
                    <a:pt x="40" y="144"/>
                  </a:lnTo>
                  <a:lnTo>
                    <a:pt x="38" y="141"/>
                  </a:lnTo>
                  <a:lnTo>
                    <a:pt x="35" y="137"/>
                  </a:lnTo>
                  <a:lnTo>
                    <a:pt x="33" y="135"/>
                  </a:lnTo>
                  <a:lnTo>
                    <a:pt x="32" y="134"/>
                  </a:lnTo>
                  <a:lnTo>
                    <a:pt x="30" y="135"/>
                  </a:lnTo>
                  <a:lnTo>
                    <a:pt x="27" y="136"/>
                  </a:lnTo>
                  <a:lnTo>
                    <a:pt x="25" y="140"/>
                  </a:lnTo>
                  <a:lnTo>
                    <a:pt x="23" y="144"/>
                  </a:lnTo>
                  <a:lnTo>
                    <a:pt x="19" y="151"/>
                  </a:lnTo>
                  <a:lnTo>
                    <a:pt x="17" y="155"/>
                  </a:lnTo>
                  <a:lnTo>
                    <a:pt x="15" y="157"/>
                  </a:lnTo>
                  <a:lnTo>
                    <a:pt x="13" y="158"/>
                  </a:lnTo>
                  <a:lnTo>
                    <a:pt x="10" y="157"/>
                  </a:lnTo>
                  <a:lnTo>
                    <a:pt x="6" y="153"/>
                  </a:lnTo>
                  <a:lnTo>
                    <a:pt x="3" y="151"/>
                  </a:lnTo>
                  <a:lnTo>
                    <a:pt x="1" y="147"/>
                  </a:lnTo>
                  <a:lnTo>
                    <a:pt x="0" y="144"/>
                  </a:lnTo>
                  <a:lnTo>
                    <a:pt x="0" y="140"/>
                  </a:lnTo>
                  <a:lnTo>
                    <a:pt x="5" y="133"/>
                  </a:lnTo>
                  <a:lnTo>
                    <a:pt x="10" y="127"/>
                  </a:lnTo>
                  <a:lnTo>
                    <a:pt x="22" y="114"/>
                  </a:lnTo>
                  <a:lnTo>
                    <a:pt x="32" y="100"/>
                  </a:lnTo>
                  <a:lnTo>
                    <a:pt x="38" y="93"/>
                  </a:lnTo>
                  <a:lnTo>
                    <a:pt x="43" y="86"/>
                  </a:lnTo>
                  <a:lnTo>
                    <a:pt x="50" y="79"/>
                  </a:lnTo>
                  <a:lnTo>
                    <a:pt x="58" y="75"/>
                  </a:lnTo>
                  <a:lnTo>
                    <a:pt x="70" y="69"/>
                  </a:lnTo>
                  <a:lnTo>
                    <a:pt x="79" y="64"/>
                  </a:lnTo>
                  <a:lnTo>
                    <a:pt x="79" y="59"/>
                  </a:lnTo>
                  <a:lnTo>
                    <a:pt x="79" y="53"/>
                  </a:lnTo>
                  <a:lnTo>
                    <a:pt x="73" y="46"/>
                  </a:lnTo>
                  <a:lnTo>
                    <a:pt x="68" y="39"/>
                  </a:lnTo>
                  <a:lnTo>
                    <a:pt x="65" y="32"/>
                  </a:lnTo>
                  <a:lnTo>
                    <a:pt x="63" y="26"/>
                  </a:lnTo>
                  <a:lnTo>
                    <a:pt x="63" y="22"/>
                  </a:lnTo>
                  <a:lnTo>
                    <a:pt x="63" y="19"/>
                  </a:lnTo>
                  <a:lnTo>
                    <a:pt x="64" y="15"/>
                  </a:lnTo>
                  <a:lnTo>
                    <a:pt x="65" y="12"/>
                  </a:lnTo>
                  <a:lnTo>
                    <a:pt x="67" y="10"/>
                  </a:lnTo>
                  <a:lnTo>
                    <a:pt x="71" y="6"/>
                  </a:lnTo>
                  <a:lnTo>
                    <a:pt x="74" y="4"/>
                  </a:lnTo>
                  <a:lnTo>
                    <a:pt x="79" y="0"/>
                  </a:lnTo>
                  <a:lnTo>
                    <a:pt x="79" y="0"/>
                  </a:lnTo>
                  <a:lnTo>
                    <a:pt x="79" y="0"/>
                  </a:lnTo>
                  <a:lnTo>
                    <a:pt x="121" y="0"/>
                  </a:lnTo>
                  <a:lnTo>
                    <a:pt x="164" y="0"/>
                  </a:lnTo>
                  <a:lnTo>
                    <a:pt x="206" y="0"/>
                  </a:lnTo>
                  <a:lnTo>
                    <a:pt x="248" y="0"/>
                  </a:lnTo>
                  <a:lnTo>
                    <a:pt x="245" y="5"/>
                  </a:lnTo>
                  <a:lnTo>
                    <a:pt x="243" y="11"/>
                  </a:lnTo>
                  <a:lnTo>
                    <a:pt x="242" y="15"/>
                  </a:lnTo>
                  <a:lnTo>
                    <a:pt x="239" y="21"/>
                  </a:lnTo>
                  <a:lnTo>
                    <a:pt x="237" y="36"/>
                  </a:lnTo>
                  <a:lnTo>
                    <a:pt x="231" y="49"/>
                  </a:lnTo>
                  <a:lnTo>
                    <a:pt x="229" y="57"/>
                  </a:lnTo>
                  <a:lnTo>
                    <a:pt x="226" y="65"/>
                  </a:lnTo>
                  <a:lnTo>
                    <a:pt x="226" y="68"/>
                  </a:lnTo>
                  <a:lnTo>
                    <a:pt x="227" y="69"/>
                  </a:lnTo>
                  <a:lnTo>
                    <a:pt x="230" y="68"/>
                  </a:lnTo>
                  <a:lnTo>
                    <a:pt x="233" y="65"/>
                  </a:lnTo>
                  <a:lnTo>
                    <a:pt x="238" y="60"/>
                  </a:lnTo>
                  <a:lnTo>
                    <a:pt x="242" y="53"/>
                  </a:lnTo>
                  <a:lnTo>
                    <a:pt x="244" y="45"/>
                  </a:lnTo>
                  <a:lnTo>
                    <a:pt x="246" y="37"/>
                  </a:lnTo>
                  <a:lnTo>
                    <a:pt x="246" y="35"/>
                  </a:lnTo>
                  <a:lnTo>
                    <a:pt x="247" y="31"/>
                  </a:lnTo>
                  <a:lnTo>
                    <a:pt x="248" y="29"/>
                  </a:lnTo>
                  <a:lnTo>
                    <a:pt x="250" y="28"/>
                  </a:lnTo>
                  <a:lnTo>
                    <a:pt x="253" y="29"/>
                  </a:lnTo>
                  <a:lnTo>
                    <a:pt x="255" y="31"/>
                  </a:lnTo>
                  <a:lnTo>
                    <a:pt x="260" y="35"/>
                  </a:lnTo>
                  <a:lnTo>
                    <a:pt x="264" y="36"/>
                  </a:lnTo>
                  <a:lnTo>
                    <a:pt x="268" y="35"/>
                  </a:lnTo>
                  <a:lnTo>
                    <a:pt x="271" y="33"/>
                  </a:lnTo>
                  <a:lnTo>
                    <a:pt x="275" y="30"/>
                  </a:lnTo>
                  <a:lnTo>
                    <a:pt x="277" y="27"/>
                  </a:lnTo>
                  <a:lnTo>
                    <a:pt x="278" y="21"/>
                  </a:lnTo>
                  <a:lnTo>
                    <a:pt x="278" y="15"/>
                  </a:lnTo>
                  <a:lnTo>
                    <a:pt x="278" y="11"/>
                  </a:lnTo>
                  <a:lnTo>
                    <a:pt x="277" y="5"/>
                  </a:lnTo>
                  <a:lnTo>
                    <a:pt x="276" y="3"/>
                  </a:lnTo>
                  <a:lnTo>
                    <a:pt x="276" y="0"/>
                  </a:lnTo>
                  <a:lnTo>
                    <a:pt x="287" y="0"/>
                  </a:lnTo>
                  <a:lnTo>
                    <a:pt x="299" y="0"/>
                  </a:lnTo>
                  <a:lnTo>
                    <a:pt x="310" y="0"/>
                  </a:lnTo>
                  <a:lnTo>
                    <a:pt x="321" y="0"/>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7" name="Freeform 784"/>
            <p:cNvSpPr>
              <a:spLocks/>
            </p:cNvSpPr>
            <p:nvPr/>
          </p:nvSpPr>
          <p:spPr bwMode="gray">
            <a:xfrm>
              <a:off x="6532563" y="2255838"/>
              <a:ext cx="96838" cy="122238"/>
            </a:xfrm>
            <a:custGeom>
              <a:avLst/>
              <a:gdLst/>
              <a:ahLst/>
              <a:cxnLst>
                <a:cxn ang="0">
                  <a:pos x="0" y="363"/>
                </a:cxn>
                <a:cxn ang="0">
                  <a:pos x="9" y="325"/>
                </a:cxn>
                <a:cxn ang="0">
                  <a:pos x="32" y="296"/>
                </a:cxn>
                <a:cxn ang="0">
                  <a:pos x="36" y="276"/>
                </a:cxn>
                <a:cxn ang="0">
                  <a:pos x="38" y="250"/>
                </a:cxn>
                <a:cxn ang="0">
                  <a:pos x="48" y="211"/>
                </a:cxn>
                <a:cxn ang="0">
                  <a:pos x="54" y="182"/>
                </a:cxn>
                <a:cxn ang="0">
                  <a:pos x="67" y="175"/>
                </a:cxn>
                <a:cxn ang="0">
                  <a:pos x="74" y="162"/>
                </a:cxn>
                <a:cxn ang="0">
                  <a:pos x="77" y="130"/>
                </a:cxn>
                <a:cxn ang="0">
                  <a:pos x="85" y="110"/>
                </a:cxn>
                <a:cxn ang="0">
                  <a:pos x="85" y="88"/>
                </a:cxn>
                <a:cxn ang="0">
                  <a:pos x="94" y="67"/>
                </a:cxn>
                <a:cxn ang="0">
                  <a:pos x="97" y="52"/>
                </a:cxn>
                <a:cxn ang="0">
                  <a:pos x="110" y="40"/>
                </a:cxn>
                <a:cxn ang="0">
                  <a:pos x="112" y="27"/>
                </a:cxn>
                <a:cxn ang="0">
                  <a:pos x="123" y="18"/>
                </a:cxn>
                <a:cxn ang="0">
                  <a:pos x="131" y="31"/>
                </a:cxn>
                <a:cxn ang="0">
                  <a:pos x="142" y="56"/>
                </a:cxn>
                <a:cxn ang="0">
                  <a:pos x="143" y="31"/>
                </a:cxn>
                <a:cxn ang="0">
                  <a:pos x="143" y="5"/>
                </a:cxn>
                <a:cxn ang="0">
                  <a:pos x="155" y="2"/>
                </a:cxn>
                <a:cxn ang="0">
                  <a:pos x="176" y="10"/>
                </a:cxn>
                <a:cxn ang="0">
                  <a:pos x="194" y="22"/>
                </a:cxn>
                <a:cxn ang="0">
                  <a:pos x="186" y="44"/>
                </a:cxn>
                <a:cxn ang="0">
                  <a:pos x="176" y="67"/>
                </a:cxn>
                <a:cxn ang="0">
                  <a:pos x="167" y="113"/>
                </a:cxn>
                <a:cxn ang="0">
                  <a:pos x="156" y="159"/>
                </a:cxn>
                <a:cxn ang="0">
                  <a:pos x="165" y="158"/>
                </a:cxn>
                <a:cxn ang="0">
                  <a:pos x="179" y="110"/>
                </a:cxn>
                <a:cxn ang="0">
                  <a:pos x="199" y="89"/>
                </a:cxn>
                <a:cxn ang="0">
                  <a:pos x="213" y="72"/>
                </a:cxn>
                <a:cxn ang="0">
                  <a:pos x="225" y="68"/>
                </a:cxn>
                <a:cxn ang="0">
                  <a:pos x="238" y="96"/>
                </a:cxn>
                <a:cxn ang="0">
                  <a:pos x="251" y="119"/>
                </a:cxn>
                <a:cxn ang="0">
                  <a:pos x="262" y="129"/>
                </a:cxn>
                <a:cxn ang="0">
                  <a:pos x="265" y="158"/>
                </a:cxn>
                <a:cxn ang="0">
                  <a:pos x="271" y="163"/>
                </a:cxn>
                <a:cxn ang="0">
                  <a:pos x="287" y="160"/>
                </a:cxn>
                <a:cxn ang="0">
                  <a:pos x="301" y="190"/>
                </a:cxn>
                <a:cxn ang="0">
                  <a:pos x="305" y="227"/>
                </a:cxn>
                <a:cxn ang="0">
                  <a:pos x="290" y="266"/>
                </a:cxn>
                <a:cxn ang="0">
                  <a:pos x="243" y="301"/>
                </a:cxn>
                <a:cxn ang="0">
                  <a:pos x="194" y="311"/>
                </a:cxn>
                <a:cxn ang="0">
                  <a:pos x="179" y="324"/>
                </a:cxn>
                <a:cxn ang="0">
                  <a:pos x="171" y="329"/>
                </a:cxn>
                <a:cxn ang="0">
                  <a:pos x="159" y="320"/>
                </a:cxn>
                <a:cxn ang="0">
                  <a:pos x="136" y="320"/>
                </a:cxn>
                <a:cxn ang="0">
                  <a:pos x="122" y="328"/>
                </a:cxn>
                <a:cxn ang="0">
                  <a:pos x="96" y="332"/>
                </a:cxn>
                <a:cxn ang="0">
                  <a:pos x="53" y="363"/>
                </a:cxn>
                <a:cxn ang="0">
                  <a:pos x="20" y="382"/>
                </a:cxn>
                <a:cxn ang="0">
                  <a:pos x="6" y="380"/>
                </a:cxn>
              </a:cxnLst>
              <a:rect l="0" t="0" r="r" b="b"/>
              <a:pathLst>
                <a:path w="305" h="384">
                  <a:moveTo>
                    <a:pt x="4" y="378"/>
                  </a:moveTo>
                  <a:lnTo>
                    <a:pt x="2" y="373"/>
                  </a:lnTo>
                  <a:lnTo>
                    <a:pt x="1" y="368"/>
                  </a:lnTo>
                  <a:lnTo>
                    <a:pt x="0" y="363"/>
                  </a:lnTo>
                  <a:lnTo>
                    <a:pt x="0" y="357"/>
                  </a:lnTo>
                  <a:lnTo>
                    <a:pt x="1" y="347"/>
                  </a:lnTo>
                  <a:lnTo>
                    <a:pt x="5" y="336"/>
                  </a:lnTo>
                  <a:lnTo>
                    <a:pt x="9" y="325"/>
                  </a:lnTo>
                  <a:lnTo>
                    <a:pt x="15" y="316"/>
                  </a:lnTo>
                  <a:lnTo>
                    <a:pt x="22" y="307"/>
                  </a:lnTo>
                  <a:lnTo>
                    <a:pt x="29" y="300"/>
                  </a:lnTo>
                  <a:lnTo>
                    <a:pt x="32" y="296"/>
                  </a:lnTo>
                  <a:lnTo>
                    <a:pt x="34" y="291"/>
                  </a:lnTo>
                  <a:lnTo>
                    <a:pt x="36" y="288"/>
                  </a:lnTo>
                  <a:lnTo>
                    <a:pt x="37" y="284"/>
                  </a:lnTo>
                  <a:lnTo>
                    <a:pt x="36" y="276"/>
                  </a:lnTo>
                  <a:lnTo>
                    <a:pt x="36" y="266"/>
                  </a:lnTo>
                  <a:lnTo>
                    <a:pt x="36" y="259"/>
                  </a:lnTo>
                  <a:lnTo>
                    <a:pt x="37" y="255"/>
                  </a:lnTo>
                  <a:lnTo>
                    <a:pt x="38" y="250"/>
                  </a:lnTo>
                  <a:lnTo>
                    <a:pt x="40" y="243"/>
                  </a:lnTo>
                  <a:lnTo>
                    <a:pt x="43" y="233"/>
                  </a:lnTo>
                  <a:lnTo>
                    <a:pt x="46" y="223"/>
                  </a:lnTo>
                  <a:lnTo>
                    <a:pt x="48" y="211"/>
                  </a:lnTo>
                  <a:lnTo>
                    <a:pt x="49" y="200"/>
                  </a:lnTo>
                  <a:lnTo>
                    <a:pt x="50" y="192"/>
                  </a:lnTo>
                  <a:lnTo>
                    <a:pt x="53" y="184"/>
                  </a:lnTo>
                  <a:lnTo>
                    <a:pt x="54" y="182"/>
                  </a:lnTo>
                  <a:lnTo>
                    <a:pt x="56" y="178"/>
                  </a:lnTo>
                  <a:lnTo>
                    <a:pt x="59" y="176"/>
                  </a:lnTo>
                  <a:lnTo>
                    <a:pt x="64" y="175"/>
                  </a:lnTo>
                  <a:lnTo>
                    <a:pt x="67" y="175"/>
                  </a:lnTo>
                  <a:lnTo>
                    <a:pt x="71" y="174"/>
                  </a:lnTo>
                  <a:lnTo>
                    <a:pt x="72" y="171"/>
                  </a:lnTo>
                  <a:lnTo>
                    <a:pt x="73" y="169"/>
                  </a:lnTo>
                  <a:lnTo>
                    <a:pt x="74" y="162"/>
                  </a:lnTo>
                  <a:lnTo>
                    <a:pt x="74" y="156"/>
                  </a:lnTo>
                  <a:lnTo>
                    <a:pt x="74" y="146"/>
                  </a:lnTo>
                  <a:lnTo>
                    <a:pt x="75" y="138"/>
                  </a:lnTo>
                  <a:lnTo>
                    <a:pt x="77" y="130"/>
                  </a:lnTo>
                  <a:lnTo>
                    <a:pt x="80" y="120"/>
                  </a:lnTo>
                  <a:lnTo>
                    <a:pt x="81" y="117"/>
                  </a:lnTo>
                  <a:lnTo>
                    <a:pt x="83" y="113"/>
                  </a:lnTo>
                  <a:lnTo>
                    <a:pt x="85" y="110"/>
                  </a:lnTo>
                  <a:lnTo>
                    <a:pt x="85" y="105"/>
                  </a:lnTo>
                  <a:lnTo>
                    <a:pt x="85" y="97"/>
                  </a:lnTo>
                  <a:lnTo>
                    <a:pt x="83" y="93"/>
                  </a:lnTo>
                  <a:lnTo>
                    <a:pt x="85" y="88"/>
                  </a:lnTo>
                  <a:lnTo>
                    <a:pt x="89" y="81"/>
                  </a:lnTo>
                  <a:lnTo>
                    <a:pt x="91" y="78"/>
                  </a:lnTo>
                  <a:lnTo>
                    <a:pt x="93" y="75"/>
                  </a:lnTo>
                  <a:lnTo>
                    <a:pt x="94" y="67"/>
                  </a:lnTo>
                  <a:lnTo>
                    <a:pt x="94" y="60"/>
                  </a:lnTo>
                  <a:lnTo>
                    <a:pt x="94" y="57"/>
                  </a:lnTo>
                  <a:lnTo>
                    <a:pt x="95" y="54"/>
                  </a:lnTo>
                  <a:lnTo>
                    <a:pt x="97" y="52"/>
                  </a:lnTo>
                  <a:lnTo>
                    <a:pt x="102" y="48"/>
                  </a:lnTo>
                  <a:lnTo>
                    <a:pt x="105" y="46"/>
                  </a:lnTo>
                  <a:lnTo>
                    <a:pt x="107" y="44"/>
                  </a:lnTo>
                  <a:lnTo>
                    <a:pt x="110" y="40"/>
                  </a:lnTo>
                  <a:lnTo>
                    <a:pt x="111" y="37"/>
                  </a:lnTo>
                  <a:lnTo>
                    <a:pt x="112" y="34"/>
                  </a:lnTo>
                  <a:lnTo>
                    <a:pt x="112" y="30"/>
                  </a:lnTo>
                  <a:lnTo>
                    <a:pt x="112" y="27"/>
                  </a:lnTo>
                  <a:lnTo>
                    <a:pt x="113" y="23"/>
                  </a:lnTo>
                  <a:lnTo>
                    <a:pt x="115" y="20"/>
                  </a:lnTo>
                  <a:lnTo>
                    <a:pt x="120" y="16"/>
                  </a:lnTo>
                  <a:lnTo>
                    <a:pt x="123" y="18"/>
                  </a:lnTo>
                  <a:lnTo>
                    <a:pt x="126" y="20"/>
                  </a:lnTo>
                  <a:lnTo>
                    <a:pt x="128" y="22"/>
                  </a:lnTo>
                  <a:lnTo>
                    <a:pt x="129" y="24"/>
                  </a:lnTo>
                  <a:lnTo>
                    <a:pt x="131" y="31"/>
                  </a:lnTo>
                  <a:lnTo>
                    <a:pt x="132" y="38"/>
                  </a:lnTo>
                  <a:lnTo>
                    <a:pt x="136" y="47"/>
                  </a:lnTo>
                  <a:lnTo>
                    <a:pt x="139" y="56"/>
                  </a:lnTo>
                  <a:lnTo>
                    <a:pt x="142" y="56"/>
                  </a:lnTo>
                  <a:lnTo>
                    <a:pt x="144" y="55"/>
                  </a:lnTo>
                  <a:lnTo>
                    <a:pt x="145" y="51"/>
                  </a:lnTo>
                  <a:lnTo>
                    <a:pt x="145" y="46"/>
                  </a:lnTo>
                  <a:lnTo>
                    <a:pt x="143" y="31"/>
                  </a:lnTo>
                  <a:lnTo>
                    <a:pt x="140" y="14"/>
                  </a:lnTo>
                  <a:lnTo>
                    <a:pt x="140" y="11"/>
                  </a:lnTo>
                  <a:lnTo>
                    <a:pt x="142" y="7"/>
                  </a:lnTo>
                  <a:lnTo>
                    <a:pt x="143" y="5"/>
                  </a:lnTo>
                  <a:lnTo>
                    <a:pt x="144" y="3"/>
                  </a:lnTo>
                  <a:lnTo>
                    <a:pt x="147" y="2"/>
                  </a:lnTo>
                  <a:lnTo>
                    <a:pt x="151" y="0"/>
                  </a:lnTo>
                  <a:lnTo>
                    <a:pt x="155" y="2"/>
                  </a:lnTo>
                  <a:lnTo>
                    <a:pt x="160" y="3"/>
                  </a:lnTo>
                  <a:lnTo>
                    <a:pt x="164" y="4"/>
                  </a:lnTo>
                  <a:lnTo>
                    <a:pt x="169" y="6"/>
                  </a:lnTo>
                  <a:lnTo>
                    <a:pt x="176" y="10"/>
                  </a:lnTo>
                  <a:lnTo>
                    <a:pt x="184" y="14"/>
                  </a:lnTo>
                  <a:lnTo>
                    <a:pt x="188" y="16"/>
                  </a:lnTo>
                  <a:lnTo>
                    <a:pt x="192" y="20"/>
                  </a:lnTo>
                  <a:lnTo>
                    <a:pt x="194" y="22"/>
                  </a:lnTo>
                  <a:lnTo>
                    <a:pt x="195" y="24"/>
                  </a:lnTo>
                  <a:lnTo>
                    <a:pt x="194" y="31"/>
                  </a:lnTo>
                  <a:lnTo>
                    <a:pt x="189" y="38"/>
                  </a:lnTo>
                  <a:lnTo>
                    <a:pt x="186" y="44"/>
                  </a:lnTo>
                  <a:lnTo>
                    <a:pt x="181" y="49"/>
                  </a:lnTo>
                  <a:lnTo>
                    <a:pt x="179" y="56"/>
                  </a:lnTo>
                  <a:lnTo>
                    <a:pt x="177" y="61"/>
                  </a:lnTo>
                  <a:lnTo>
                    <a:pt x="176" y="67"/>
                  </a:lnTo>
                  <a:lnTo>
                    <a:pt x="175" y="75"/>
                  </a:lnTo>
                  <a:lnTo>
                    <a:pt x="172" y="87"/>
                  </a:lnTo>
                  <a:lnTo>
                    <a:pt x="170" y="100"/>
                  </a:lnTo>
                  <a:lnTo>
                    <a:pt x="167" y="113"/>
                  </a:lnTo>
                  <a:lnTo>
                    <a:pt x="164" y="126"/>
                  </a:lnTo>
                  <a:lnTo>
                    <a:pt x="161" y="137"/>
                  </a:lnTo>
                  <a:lnTo>
                    <a:pt x="159" y="148"/>
                  </a:lnTo>
                  <a:lnTo>
                    <a:pt x="156" y="159"/>
                  </a:lnTo>
                  <a:lnTo>
                    <a:pt x="157" y="170"/>
                  </a:lnTo>
                  <a:lnTo>
                    <a:pt x="159" y="170"/>
                  </a:lnTo>
                  <a:lnTo>
                    <a:pt x="161" y="170"/>
                  </a:lnTo>
                  <a:lnTo>
                    <a:pt x="165" y="158"/>
                  </a:lnTo>
                  <a:lnTo>
                    <a:pt x="169" y="146"/>
                  </a:lnTo>
                  <a:lnTo>
                    <a:pt x="172" y="132"/>
                  </a:lnTo>
                  <a:lnTo>
                    <a:pt x="177" y="118"/>
                  </a:lnTo>
                  <a:lnTo>
                    <a:pt x="179" y="110"/>
                  </a:lnTo>
                  <a:lnTo>
                    <a:pt x="183" y="104"/>
                  </a:lnTo>
                  <a:lnTo>
                    <a:pt x="187" y="99"/>
                  </a:lnTo>
                  <a:lnTo>
                    <a:pt x="192" y="93"/>
                  </a:lnTo>
                  <a:lnTo>
                    <a:pt x="199" y="89"/>
                  </a:lnTo>
                  <a:lnTo>
                    <a:pt x="203" y="85"/>
                  </a:lnTo>
                  <a:lnTo>
                    <a:pt x="208" y="79"/>
                  </a:lnTo>
                  <a:lnTo>
                    <a:pt x="212" y="75"/>
                  </a:lnTo>
                  <a:lnTo>
                    <a:pt x="213" y="72"/>
                  </a:lnTo>
                  <a:lnTo>
                    <a:pt x="216" y="69"/>
                  </a:lnTo>
                  <a:lnTo>
                    <a:pt x="219" y="68"/>
                  </a:lnTo>
                  <a:lnTo>
                    <a:pt x="221" y="67"/>
                  </a:lnTo>
                  <a:lnTo>
                    <a:pt x="225" y="68"/>
                  </a:lnTo>
                  <a:lnTo>
                    <a:pt x="227" y="70"/>
                  </a:lnTo>
                  <a:lnTo>
                    <a:pt x="233" y="79"/>
                  </a:lnTo>
                  <a:lnTo>
                    <a:pt x="236" y="89"/>
                  </a:lnTo>
                  <a:lnTo>
                    <a:pt x="238" y="96"/>
                  </a:lnTo>
                  <a:lnTo>
                    <a:pt x="241" y="104"/>
                  </a:lnTo>
                  <a:lnTo>
                    <a:pt x="244" y="111"/>
                  </a:lnTo>
                  <a:lnTo>
                    <a:pt x="248" y="117"/>
                  </a:lnTo>
                  <a:lnTo>
                    <a:pt x="251" y="119"/>
                  </a:lnTo>
                  <a:lnTo>
                    <a:pt x="253" y="120"/>
                  </a:lnTo>
                  <a:lnTo>
                    <a:pt x="258" y="122"/>
                  </a:lnTo>
                  <a:lnTo>
                    <a:pt x="260" y="126"/>
                  </a:lnTo>
                  <a:lnTo>
                    <a:pt x="262" y="129"/>
                  </a:lnTo>
                  <a:lnTo>
                    <a:pt x="264" y="133"/>
                  </a:lnTo>
                  <a:lnTo>
                    <a:pt x="264" y="142"/>
                  </a:lnTo>
                  <a:lnTo>
                    <a:pt x="265" y="150"/>
                  </a:lnTo>
                  <a:lnTo>
                    <a:pt x="265" y="158"/>
                  </a:lnTo>
                  <a:lnTo>
                    <a:pt x="266" y="162"/>
                  </a:lnTo>
                  <a:lnTo>
                    <a:pt x="267" y="165"/>
                  </a:lnTo>
                  <a:lnTo>
                    <a:pt x="269" y="165"/>
                  </a:lnTo>
                  <a:lnTo>
                    <a:pt x="271" y="163"/>
                  </a:lnTo>
                  <a:lnTo>
                    <a:pt x="275" y="161"/>
                  </a:lnTo>
                  <a:lnTo>
                    <a:pt x="279" y="159"/>
                  </a:lnTo>
                  <a:lnTo>
                    <a:pt x="284" y="159"/>
                  </a:lnTo>
                  <a:lnTo>
                    <a:pt x="287" y="160"/>
                  </a:lnTo>
                  <a:lnTo>
                    <a:pt x="291" y="163"/>
                  </a:lnTo>
                  <a:lnTo>
                    <a:pt x="295" y="171"/>
                  </a:lnTo>
                  <a:lnTo>
                    <a:pt x="299" y="181"/>
                  </a:lnTo>
                  <a:lnTo>
                    <a:pt x="301" y="190"/>
                  </a:lnTo>
                  <a:lnTo>
                    <a:pt x="303" y="199"/>
                  </a:lnTo>
                  <a:lnTo>
                    <a:pt x="305" y="208"/>
                  </a:lnTo>
                  <a:lnTo>
                    <a:pt x="305" y="218"/>
                  </a:lnTo>
                  <a:lnTo>
                    <a:pt x="305" y="227"/>
                  </a:lnTo>
                  <a:lnTo>
                    <a:pt x="303" y="236"/>
                  </a:lnTo>
                  <a:lnTo>
                    <a:pt x="301" y="246"/>
                  </a:lnTo>
                  <a:lnTo>
                    <a:pt x="298" y="255"/>
                  </a:lnTo>
                  <a:lnTo>
                    <a:pt x="290" y="266"/>
                  </a:lnTo>
                  <a:lnTo>
                    <a:pt x="279" y="277"/>
                  </a:lnTo>
                  <a:lnTo>
                    <a:pt x="268" y="287"/>
                  </a:lnTo>
                  <a:lnTo>
                    <a:pt x="256" y="296"/>
                  </a:lnTo>
                  <a:lnTo>
                    <a:pt x="243" y="301"/>
                  </a:lnTo>
                  <a:lnTo>
                    <a:pt x="228" y="307"/>
                  </a:lnTo>
                  <a:lnTo>
                    <a:pt x="214" y="309"/>
                  </a:lnTo>
                  <a:lnTo>
                    <a:pt x="200" y="311"/>
                  </a:lnTo>
                  <a:lnTo>
                    <a:pt x="194" y="311"/>
                  </a:lnTo>
                  <a:lnTo>
                    <a:pt x="189" y="312"/>
                  </a:lnTo>
                  <a:lnTo>
                    <a:pt x="185" y="314"/>
                  </a:lnTo>
                  <a:lnTo>
                    <a:pt x="181" y="319"/>
                  </a:lnTo>
                  <a:lnTo>
                    <a:pt x="179" y="324"/>
                  </a:lnTo>
                  <a:lnTo>
                    <a:pt x="177" y="330"/>
                  </a:lnTo>
                  <a:lnTo>
                    <a:pt x="176" y="330"/>
                  </a:lnTo>
                  <a:lnTo>
                    <a:pt x="173" y="330"/>
                  </a:lnTo>
                  <a:lnTo>
                    <a:pt x="171" y="329"/>
                  </a:lnTo>
                  <a:lnTo>
                    <a:pt x="169" y="328"/>
                  </a:lnTo>
                  <a:lnTo>
                    <a:pt x="165" y="325"/>
                  </a:lnTo>
                  <a:lnTo>
                    <a:pt x="163" y="323"/>
                  </a:lnTo>
                  <a:lnTo>
                    <a:pt x="159" y="320"/>
                  </a:lnTo>
                  <a:lnTo>
                    <a:pt x="154" y="317"/>
                  </a:lnTo>
                  <a:lnTo>
                    <a:pt x="148" y="315"/>
                  </a:lnTo>
                  <a:lnTo>
                    <a:pt x="144" y="316"/>
                  </a:lnTo>
                  <a:lnTo>
                    <a:pt x="136" y="320"/>
                  </a:lnTo>
                  <a:lnTo>
                    <a:pt x="131" y="324"/>
                  </a:lnTo>
                  <a:lnTo>
                    <a:pt x="129" y="327"/>
                  </a:lnTo>
                  <a:lnTo>
                    <a:pt x="126" y="328"/>
                  </a:lnTo>
                  <a:lnTo>
                    <a:pt x="122" y="328"/>
                  </a:lnTo>
                  <a:lnTo>
                    <a:pt x="118" y="327"/>
                  </a:lnTo>
                  <a:lnTo>
                    <a:pt x="110" y="327"/>
                  </a:lnTo>
                  <a:lnTo>
                    <a:pt x="103" y="329"/>
                  </a:lnTo>
                  <a:lnTo>
                    <a:pt x="96" y="332"/>
                  </a:lnTo>
                  <a:lnTo>
                    <a:pt x="90" y="337"/>
                  </a:lnTo>
                  <a:lnTo>
                    <a:pt x="78" y="346"/>
                  </a:lnTo>
                  <a:lnTo>
                    <a:pt x="65" y="354"/>
                  </a:lnTo>
                  <a:lnTo>
                    <a:pt x="53" y="363"/>
                  </a:lnTo>
                  <a:lnTo>
                    <a:pt x="40" y="371"/>
                  </a:lnTo>
                  <a:lnTo>
                    <a:pt x="33" y="376"/>
                  </a:lnTo>
                  <a:lnTo>
                    <a:pt x="24" y="380"/>
                  </a:lnTo>
                  <a:lnTo>
                    <a:pt x="20" y="382"/>
                  </a:lnTo>
                  <a:lnTo>
                    <a:pt x="15" y="382"/>
                  </a:lnTo>
                  <a:lnTo>
                    <a:pt x="12" y="384"/>
                  </a:lnTo>
                  <a:lnTo>
                    <a:pt x="8" y="382"/>
                  </a:lnTo>
                  <a:lnTo>
                    <a:pt x="6" y="380"/>
                  </a:lnTo>
                  <a:lnTo>
                    <a:pt x="4" y="378"/>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8" name="Freeform 785"/>
            <p:cNvSpPr>
              <a:spLocks/>
            </p:cNvSpPr>
            <p:nvPr/>
          </p:nvSpPr>
          <p:spPr bwMode="gray">
            <a:xfrm>
              <a:off x="6532563" y="2255838"/>
              <a:ext cx="96838" cy="122238"/>
            </a:xfrm>
            <a:custGeom>
              <a:avLst/>
              <a:gdLst/>
              <a:ahLst/>
              <a:cxnLst>
                <a:cxn ang="0">
                  <a:pos x="0" y="363"/>
                </a:cxn>
                <a:cxn ang="0">
                  <a:pos x="9" y="325"/>
                </a:cxn>
                <a:cxn ang="0">
                  <a:pos x="32" y="296"/>
                </a:cxn>
                <a:cxn ang="0">
                  <a:pos x="36" y="276"/>
                </a:cxn>
                <a:cxn ang="0">
                  <a:pos x="38" y="250"/>
                </a:cxn>
                <a:cxn ang="0">
                  <a:pos x="48" y="211"/>
                </a:cxn>
                <a:cxn ang="0">
                  <a:pos x="54" y="182"/>
                </a:cxn>
                <a:cxn ang="0">
                  <a:pos x="67" y="175"/>
                </a:cxn>
                <a:cxn ang="0">
                  <a:pos x="74" y="162"/>
                </a:cxn>
                <a:cxn ang="0">
                  <a:pos x="77" y="130"/>
                </a:cxn>
                <a:cxn ang="0">
                  <a:pos x="85" y="110"/>
                </a:cxn>
                <a:cxn ang="0">
                  <a:pos x="85" y="88"/>
                </a:cxn>
                <a:cxn ang="0">
                  <a:pos x="94" y="67"/>
                </a:cxn>
                <a:cxn ang="0">
                  <a:pos x="97" y="52"/>
                </a:cxn>
                <a:cxn ang="0">
                  <a:pos x="110" y="40"/>
                </a:cxn>
                <a:cxn ang="0">
                  <a:pos x="112" y="27"/>
                </a:cxn>
                <a:cxn ang="0">
                  <a:pos x="123" y="18"/>
                </a:cxn>
                <a:cxn ang="0">
                  <a:pos x="131" y="31"/>
                </a:cxn>
                <a:cxn ang="0">
                  <a:pos x="142" y="56"/>
                </a:cxn>
                <a:cxn ang="0">
                  <a:pos x="143" y="31"/>
                </a:cxn>
                <a:cxn ang="0">
                  <a:pos x="143" y="5"/>
                </a:cxn>
                <a:cxn ang="0">
                  <a:pos x="155" y="2"/>
                </a:cxn>
                <a:cxn ang="0">
                  <a:pos x="176" y="10"/>
                </a:cxn>
                <a:cxn ang="0">
                  <a:pos x="194" y="22"/>
                </a:cxn>
                <a:cxn ang="0">
                  <a:pos x="186" y="44"/>
                </a:cxn>
                <a:cxn ang="0">
                  <a:pos x="176" y="67"/>
                </a:cxn>
                <a:cxn ang="0">
                  <a:pos x="167" y="113"/>
                </a:cxn>
                <a:cxn ang="0">
                  <a:pos x="156" y="159"/>
                </a:cxn>
                <a:cxn ang="0">
                  <a:pos x="165" y="158"/>
                </a:cxn>
                <a:cxn ang="0">
                  <a:pos x="179" y="110"/>
                </a:cxn>
                <a:cxn ang="0">
                  <a:pos x="199" y="89"/>
                </a:cxn>
                <a:cxn ang="0">
                  <a:pos x="213" y="72"/>
                </a:cxn>
                <a:cxn ang="0">
                  <a:pos x="225" y="68"/>
                </a:cxn>
                <a:cxn ang="0">
                  <a:pos x="238" y="96"/>
                </a:cxn>
                <a:cxn ang="0">
                  <a:pos x="251" y="119"/>
                </a:cxn>
                <a:cxn ang="0">
                  <a:pos x="262" y="129"/>
                </a:cxn>
                <a:cxn ang="0">
                  <a:pos x="265" y="158"/>
                </a:cxn>
                <a:cxn ang="0">
                  <a:pos x="271" y="163"/>
                </a:cxn>
                <a:cxn ang="0">
                  <a:pos x="287" y="160"/>
                </a:cxn>
                <a:cxn ang="0">
                  <a:pos x="301" y="190"/>
                </a:cxn>
                <a:cxn ang="0">
                  <a:pos x="305" y="227"/>
                </a:cxn>
                <a:cxn ang="0">
                  <a:pos x="290" y="266"/>
                </a:cxn>
                <a:cxn ang="0">
                  <a:pos x="243" y="301"/>
                </a:cxn>
                <a:cxn ang="0">
                  <a:pos x="194" y="311"/>
                </a:cxn>
                <a:cxn ang="0">
                  <a:pos x="179" y="324"/>
                </a:cxn>
                <a:cxn ang="0">
                  <a:pos x="171" y="329"/>
                </a:cxn>
                <a:cxn ang="0">
                  <a:pos x="159" y="320"/>
                </a:cxn>
                <a:cxn ang="0">
                  <a:pos x="136" y="320"/>
                </a:cxn>
                <a:cxn ang="0">
                  <a:pos x="122" y="328"/>
                </a:cxn>
                <a:cxn ang="0">
                  <a:pos x="96" y="332"/>
                </a:cxn>
                <a:cxn ang="0">
                  <a:pos x="53" y="363"/>
                </a:cxn>
                <a:cxn ang="0">
                  <a:pos x="20" y="382"/>
                </a:cxn>
                <a:cxn ang="0">
                  <a:pos x="6" y="380"/>
                </a:cxn>
              </a:cxnLst>
              <a:rect l="0" t="0" r="r" b="b"/>
              <a:pathLst>
                <a:path w="305" h="384">
                  <a:moveTo>
                    <a:pt x="4" y="378"/>
                  </a:moveTo>
                  <a:lnTo>
                    <a:pt x="2" y="373"/>
                  </a:lnTo>
                  <a:lnTo>
                    <a:pt x="1" y="368"/>
                  </a:lnTo>
                  <a:lnTo>
                    <a:pt x="0" y="363"/>
                  </a:lnTo>
                  <a:lnTo>
                    <a:pt x="0" y="357"/>
                  </a:lnTo>
                  <a:lnTo>
                    <a:pt x="1" y="347"/>
                  </a:lnTo>
                  <a:lnTo>
                    <a:pt x="5" y="336"/>
                  </a:lnTo>
                  <a:lnTo>
                    <a:pt x="9" y="325"/>
                  </a:lnTo>
                  <a:lnTo>
                    <a:pt x="15" y="316"/>
                  </a:lnTo>
                  <a:lnTo>
                    <a:pt x="22" y="307"/>
                  </a:lnTo>
                  <a:lnTo>
                    <a:pt x="29" y="300"/>
                  </a:lnTo>
                  <a:lnTo>
                    <a:pt x="32" y="296"/>
                  </a:lnTo>
                  <a:lnTo>
                    <a:pt x="34" y="291"/>
                  </a:lnTo>
                  <a:lnTo>
                    <a:pt x="36" y="288"/>
                  </a:lnTo>
                  <a:lnTo>
                    <a:pt x="37" y="284"/>
                  </a:lnTo>
                  <a:lnTo>
                    <a:pt x="36" y="276"/>
                  </a:lnTo>
                  <a:lnTo>
                    <a:pt x="36" y="266"/>
                  </a:lnTo>
                  <a:lnTo>
                    <a:pt x="36" y="259"/>
                  </a:lnTo>
                  <a:lnTo>
                    <a:pt x="37" y="255"/>
                  </a:lnTo>
                  <a:lnTo>
                    <a:pt x="38" y="250"/>
                  </a:lnTo>
                  <a:lnTo>
                    <a:pt x="40" y="243"/>
                  </a:lnTo>
                  <a:lnTo>
                    <a:pt x="43" y="233"/>
                  </a:lnTo>
                  <a:lnTo>
                    <a:pt x="46" y="223"/>
                  </a:lnTo>
                  <a:lnTo>
                    <a:pt x="48" y="211"/>
                  </a:lnTo>
                  <a:lnTo>
                    <a:pt x="49" y="200"/>
                  </a:lnTo>
                  <a:lnTo>
                    <a:pt x="50" y="192"/>
                  </a:lnTo>
                  <a:lnTo>
                    <a:pt x="53" y="184"/>
                  </a:lnTo>
                  <a:lnTo>
                    <a:pt x="54" y="182"/>
                  </a:lnTo>
                  <a:lnTo>
                    <a:pt x="56" y="178"/>
                  </a:lnTo>
                  <a:lnTo>
                    <a:pt x="59" y="176"/>
                  </a:lnTo>
                  <a:lnTo>
                    <a:pt x="64" y="175"/>
                  </a:lnTo>
                  <a:lnTo>
                    <a:pt x="67" y="175"/>
                  </a:lnTo>
                  <a:lnTo>
                    <a:pt x="71" y="174"/>
                  </a:lnTo>
                  <a:lnTo>
                    <a:pt x="72" y="171"/>
                  </a:lnTo>
                  <a:lnTo>
                    <a:pt x="73" y="169"/>
                  </a:lnTo>
                  <a:lnTo>
                    <a:pt x="74" y="162"/>
                  </a:lnTo>
                  <a:lnTo>
                    <a:pt x="74" y="156"/>
                  </a:lnTo>
                  <a:lnTo>
                    <a:pt x="74" y="146"/>
                  </a:lnTo>
                  <a:lnTo>
                    <a:pt x="75" y="138"/>
                  </a:lnTo>
                  <a:lnTo>
                    <a:pt x="77" y="130"/>
                  </a:lnTo>
                  <a:lnTo>
                    <a:pt x="80" y="120"/>
                  </a:lnTo>
                  <a:lnTo>
                    <a:pt x="81" y="117"/>
                  </a:lnTo>
                  <a:lnTo>
                    <a:pt x="83" y="113"/>
                  </a:lnTo>
                  <a:lnTo>
                    <a:pt x="85" y="110"/>
                  </a:lnTo>
                  <a:lnTo>
                    <a:pt x="85" y="105"/>
                  </a:lnTo>
                  <a:lnTo>
                    <a:pt x="85" y="97"/>
                  </a:lnTo>
                  <a:lnTo>
                    <a:pt x="83" y="93"/>
                  </a:lnTo>
                  <a:lnTo>
                    <a:pt x="85" y="88"/>
                  </a:lnTo>
                  <a:lnTo>
                    <a:pt x="89" y="81"/>
                  </a:lnTo>
                  <a:lnTo>
                    <a:pt x="91" y="78"/>
                  </a:lnTo>
                  <a:lnTo>
                    <a:pt x="93" y="75"/>
                  </a:lnTo>
                  <a:lnTo>
                    <a:pt x="94" y="67"/>
                  </a:lnTo>
                  <a:lnTo>
                    <a:pt x="94" y="60"/>
                  </a:lnTo>
                  <a:lnTo>
                    <a:pt x="94" y="57"/>
                  </a:lnTo>
                  <a:lnTo>
                    <a:pt x="95" y="54"/>
                  </a:lnTo>
                  <a:lnTo>
                    <a:pt x="97" y="52"/>
                  </a:lnTo>
                  <a:lnTo>
                    <a:pt x="102" y="48"/>
                  </a:lnTo>
                  <a:lnTo>
                    <a:pt x="105" y="46"/>
                  </a:lnTo>
                  <a:lnTo>
                    <a:pt x="107" y="44"/>
                  </a:lnTo>
                  <a:lnTo>
                    <a:pt x="110" y="40"/>
                  </a:lnTo>
                  <a:lnTo>
                    <a:pt x="111" y="37"/>
                  </a:lnTo>
                  <a:lnTo>
                    <a:pt x="112" y="34"/>
                  </a:lnTo>
                  <a:lnTo>
                    <a:pt x="112" y="30"/>
                  </a:lnTo>
                  <a:lnTo>
                    <a:pt x="112" y="27"/>
                  </a:lnTo>
                  <a:lnTo>
                    <a:pt x="113" y="23"/>
                  </a:lnTo>
                  <a:lnTo>
                    <a:pt x="115" y="20"/>
                  </a:lnTo>
                  <a:lnTo>
                    <a:pt x="120" y="16"/>
                  </a:lnTo>
                  <a:lnTo>
                    <a:pt x="123" y="18"/>
                  </a:lnTo>
                  <a:lnTo>
                    <a:pt x="126" y="20"/>
                  </a:lnTo>
                  <a:lnTo>
                    <a:pt x="128" y="22"/>
                  </a:lnTo>
                  <a:lnTo>
                    <a:pt x="129" y="24"/>
                  </a:lnTo>
                  <a:lnTo>
                    <a:pt x="131" y="31"/>
                  </a:lnTo>
                  <a:lnTo>
                    <a:pt x="132" y="38"/>
                  </a:lnTo>
                  <a:lnTo>
                    <a:pt x="136" y="47"/>
                  </a:lnTo>
                  <a:lnTo>
                    <a:pt x="139" y="56"/>
                  </a:lnTo>
                  <a:lnTo>
                    <a:pt x="142" y="56"/>
                  </a:lnTo>
                  <a:lnTo>
                    <a:pt x="144" y="55"/>
                  </a:lnTo>
                  <a:lnTo>
                    <a:pt x="145" y="51"/>
                  </a:lnTo>
                  <a:lnTo>
                    <a:pt x="145" y="46"/>
                  </a:lnTo>
                  <a:lnTo>
                    <a:pt x="143" y="31"/>
                  </a:lnTo>
                  <a:lnTo>
                    <a:pt x="140" y="14"/>
                  </a:lnTo>
                  <a:lnTo>
                    <a:pt x="140" y="11"/>
                  </a:lnTo>
                  <a:lnTo>
                    <a:pt x="142" y="7"/>
                  </a:lnTo>
                  <a:lnTo>
                    <a:pt x="143" y="5"/>
                  </a:lnTo>
                  <a:lnTo>
                    <a:pt x="144" y="3"/>
                  </a:lnTo>
                  <a:lnTo>
                    <a:pt x="147" y="2"/>
                  </a:lnTo>
                  <a:lnTo>
                    <a:pt x="151" y="0"/>
                  </a:lnTo>
                  <a:lnTo>
                    <a:pt x="155" y="2"/>
                  </a:lnTo>
                  <a:lnTo>
                    <a:pt x="160" y="3"/>
                  </a:lnTo>
                  <a:lnTo>
                    <a:pt x="164" y="4"/>
                  </a:lnTo>
                  <a:lnTo>
                    <a:pt x="169" y="6"/>
                  </a:lnTo>
                  <a:lnTo>
                    <a:pt x="176" y="10"/>
                  </a:lnTo>
                  <a:lnTo>
                    <a:pt x="184" y="14"/>
                  </a:lnTo>
                  <a:lnTo>
                    <a:pt x="188" y="16"/>
                  </a:lnTo>
                  <a:lnTo>
                    <a:pt x="192" y="20"/>
                  </a:lnTo>
                  <a:lnTo>
                    <a:pt x="194" y="22"/>
                  </a:lnTo>
                  <a:lnTo>
                    <a:pt x="195" y="24"/>
                  </a:lnTo>
                  <a:lnTo>
                    <a:pt x="194" y="31"/>
                  </a:lnTo>
                  <a:lnTo>
                    <a:pt x="189" y="38"/>
                  </a:lnTo>
                  <a:lnTo>
                    <a:pt x="186" y="44"/>
                  </a:lnTo>
                  <a:lnTo>
                    <a:pt x="181" y="49"/>
                  </a:lnTo>
                  <a:lnTo>
                    <a:pt x="179" y="56"/>
                  </a:lnTo>
                  <a:lnTo>
                    <a:pt x="177" y="61"/>
                  </a:lnTo>
                  <a:lnTo>
                    <a:pt x="176" y="67"/>
                  </a:lnTo>
                  <a:lnTo>
                    <a:pt x="175" y="75"/>
                  </a:lnTo>
                  <a:lnTo>
                    <a:pt x="172" y="87"/>
                  </a:lnTo>
                  <a:lnTo>
                    <a:pt x="170" y="100"/>
                  </a:lnTo>
                  <a:lnTo>
                    <a:pt x="167" y="113"/>
                  </a:lnTo>
                  <a:lnTo>
                    <a:pt x="164" y="126"/>
                  </a:lnTo>
                  <a:lnTo>
                    <a:pt x="161" y="137"/>
                  </a:lnTo>
                  <a:lnTo>
                    <a:pt x="159" y="148"/>
                  </a:lnTo>
                  <a:lnTo>
                    <a:pt x="156" y="159"/>
                  </a:lnTo>
                  <a:lnTo>
                    <a:pt x="157" y="170"/>
                  </a:lnTo>
                  <a:lnTo>
                    <a:pt x="159" y="170"/>
                  </a:lnTo>
                  <a:lnTo>
                    <a:pt x="161" y="170"/>
                  </a:lnTo>
                  <a:lnTo>
                    <a:pt x="165" y="158"/>
                  </a:lnTo>
                  <a:lnTo>
                    <a:pt x="169" y="146"/>
                  </a:lnTo>
                  <a:lnTo>
                    <a:pt x="172" y="132"/>
                  </a:lnTo>
                  <a:lnTo>
                    <a:pt x="177" y="118"/>
                  </a:lnTo>
                  <a:lnTo>
                    <a:pt x="179" y="110"/>
                  </a:lnTo>
                  <a:lnTo>
                    <a:pt x="183" y="104"/>
                  </a:lnTo>
                  <a:lnTo>
                    <a:pt x="187" y="99"/>
                  </a:lnTo>
                  <a:lnTo>
                    <a:pt x="192" y="93"/>
                  </a:lnTo>
                  <a:lnTo>
                    <a:pt x="199" y="89"/>
                  </a:lnTo>
                  <a:lnTo>
                    <a:pt x="203" y="85"/>
                  </a:lnTo>
                  <a:lnTo>
                    <a:pt x="208" y="79"/>
                  </a:lnTo>
                  <a:lnTo>
                    <a:pt x="212" y="75"/>
                  </a:lnTo>
                  <a:lnTo>
                    <a:pt x="213" y="72"/>
                  </a:lnTo>
                  <a:lnTo>
                    <a:pt x="216" y="69"/>
                  </a:lnTo>
                  <a:lnTo>
                    <a:pt x="219" y="68"/>
                  </a:lnTo>
                  <a:lnTo>
                    <a:pt x="221" y="67"/>
                  </a:lnTo>
                  <a:lnTo>
                    <a:pt x="225" y="68"/>
                  </a:lnTo>
                  <a:lnTo>
                    <a:pt x="227" y="70"/>
                  </a:lnTo>
                  <a:lnTo>
                    <a:pt x="233" y="79"/>
                  </a:lnTo>
                  <a:lnTo>
                    <a:pt x="236" y="89"/>
                  </a:lnTo>
                  <a:lnTo>
                    <a:pt x="238" y="96"/>
                  </a:lnTo>
                  <a:lnTo>
                    <a:pt x="241" y="104"/>
                  </a:lnTo>
                  <a:lnTo>
                    <a:pt x="244" y="111"/>
                  </a:lnTo>
                  <a:lnTo>
                    <a:pt x="248" y="117"/>
                  </a:lnTo>
                  <a:lnTo>
                    <a:pt x="251" y="119"/>
                  </a:lnTo>
                  <a:lnTo>
                    <a:pt x="253" y="120"/>
                  </a:lnTo>
                  <a:lnTo>
                    <a:pt x="258" y="122"/>
                  </a:lnTo>
                  <a:lnTo>
                    <a:pt x="260" y="126"/>
                  </a:lnTo>
                  <a:lnTo>
                    <a:pt x="262" y="129"/>
                  </a:lnTo>
                  <a:lnTo>
                    <a:pt x="264" y="133"/>
                  </a:lnTo>
                  <a:lnTo>
                    <a:pt x="264" y="142"/>
                  </a:lnTo>
                  <a:lnTo>
                    <a:pt x="265" y="150"/>
                  </a:lnTo>
                  <a:lnTo>
                    <a:pt x="265" y="158"/>
                  </a:lnTo>
                  <a:lnTo>
                    <a:pt x="266" y="162"/>
                  </a:lnTo>
                  <a:lnTo>
                    <a:pt x="267" y="165"/>
                  </a:lnTo>
                  <a:lnTo>
                    <a:pt x="269" y="165"/>
                  </a:lnTo>
                  <a:lnTo>
                    <a:pt x="271" y="163"/>
                  </a:lnTo>
                  <a:lnTo>
                    <a:pt x="275" y="161"/>
                  </a:lnTo>
                  <a:lnTo>
                    <a:pt x="279" y="159"/>
                  </a:lnTo>
                  <a:lnTo>
                    <a:pt x="284" y="159"/>
                  </a:lnTo>
                  <a:lnTo>
                    <a:pt x="287" y="160"/>
                  </a:lnTo>
                  <a:lnTo>
                    <a:pt x="291" y="163"/>
                  </a:lnTo>
                  <a:lnTo>
                    <a:pt x="295" y="171"/>
                  </a:lnTo>
                  <a:lnTo>
                    <a:pt x="299" y="181"/>
                  </a:lnTo>
                  <a:lnTo>
                    <a:pt x="301" y="190"/>
                  </a:lnTo>
                  <a:lnTo>
                    <a:pt x="303" y="199"/>
                  </a:lnTo>
                  <a:lnTo>
                    <a:pt x="305" y="208"/>
                  </a:lnTo>
                  <a:lnTo>
                    <a:pt x="305" y="218"/>
                  </a:lnTo>
                  <a:lnTo>
                    <a:pt x="305" y="227"/>
                  </a:lnTo>
                  <a:lnTo>
                    <a:pt x="303" y="236"/>
                  </a:lnTo>
                  <a:lnTo>
                    <a:pt x="301" y="246"/>
                  </a:lnTo>
                  <a:lnTo>
                    <a:pt x="298" y="255"/>
                  </a:lnTo>
                  <a:lnTo>
                    <a:pt x="290" y="266"/>
                  </a:lnTo>
                  <a:lnTo>
                    <a:pt x="279" y="277"/>
                  </a:lnTo>
                  <a:lnTo>
                    <a:pt x="268" y="287"/>
                  </a:lnTo>
                  <a:lnTo>
                    <a:pt x="256" y="296"/>
                  </a:lnTo>
                  <a:lnTo>
                    <a:pt x="243" y="301"/>
                  </a:lnTo>
                  <a:lnTo>
                    <a:pt x="228" y="307"/>
                  </a:lnTo>
                  <a:lnTo>
                    <a:pt x="214" y="309"/>
                  </a:lnTo>
                  <a:lnTo>
                    <a:pt x="200" y="311"/>
                  </a:lnTo>
                  <a:lnTo>
                    <a:pt x="194" y="311"/>
                  </a:lnTo>
                  <a:lnTo>
                    <a:pt x="189" y="312"/>
                  </a:lnTo>
                  <a:lnTo>
                    <a:pt x="185" y="314"/>
                  </a:lnTo>
                  <a:lnTo>
                    <a:pt x="181" y="319"/>
                  </a:lnTo>
                  <a:lnTo>
                    <a:pt x="179" y="324"/>
                  </a:lnTo>
                  <a:lnTo>
                    <a:pt x="177" y="330"/>
                  </a:lnTo>
                  <a:lnTo>
                    <a:pt x="176" y="330"/>
                  </a:lnTo>
                  <a:lnTo>
                    <a:pt x="173" y="330"/>
                  </a:lnTo>
                  <a:lnTo>
                    <a:pt x="171" y="329"/>
                  </a:lnTo>
                  <a:lnTo>
                    <a:pt x="169" y="328"/>
                  </a:lnTo>
                  <a:lnTo>
                    <a:pt x="165" y="325"/>
                  </a:lnTo>
                  <a:lnTo>
                    <a:pt x="163" y="323"/>
                  </a:lnTo>
                  <a:lnTo>
                    <a:pt x="159" y="320"/>
                  </a:lnTo>
                  <a:lnTo>
                    <a:pt x="154" y="317"/>
                  </a:lnTo>
                  <a:lnTo>
                    <a:pt x="148" y="315"/>
                  </a:lnTo>
                  <a:lnTo>
                    <a:pt x="144" y="316"/>
                  </a:lnTo>
                  <a:lnTo>
                    <a:pt x="136" y="320"/>
                  </a:lnTo>
                  <a:lnTo>
                    <a:pt x="131" y="324"/>
                  </a:lnTo>
                  <a:lnTo>
                    <a:pt x="129" y="327"/>
                  </a:lnTo>
                  <a:lnTo>
                    <a:pt x="126" y="328"/>
                  </a:lnTo>
                  <a:lnTo>
                    <a:pt x="122" y="328"/>
                  </a:lnTo>
                  <a:lnTo>
                    <a:pt x="118" y="327"/>
                  </a:lnTo>
                  <a:lnTo>
                    <a:pt x="110" y="327"/>
                  </a:lnTo>
                  <a:lnTo>
                    <a:pt x="103" y="329"/>
                  </a:lnTo>
                  <a:lnTo>
                    <a:pt x="96" y="332"/>
                  </a:lnTo>
                  <a:lnTo>
                    <a:pt x="90" y="337"/>
                  </a:lnTo>
                  <a:lnTo>
                    <a:pt x="78" y="346"/>
                  </a:lnTo>
                  <a:lnTo>
                    <a:pt x="65" y="354"/>
                  </a:lnTo>
                  <a:lnTo>
                    <a:pt x="53" y="363"/>
                  </a:lnTo>
                  <a:lnTo>
                    <a:pt x="40" y="371"/>
                  </a:lnTo>
                  <a:lnTo>
                    <a:pt x="33" y="376"/>
                  </a:lnTo>
                  <a:lnTo>
                    <a:pt x="24" y="380"/>
                  </a:lnTo>
                  <a:lnTo>
                    <a:pt x="20" y="382"/>
                  </a:lnTo>
                  <a:lnTo>
                    <a:pt x="15" y="382"/>
                  </a:lnTo>
                  <a:lnTo>
                    <a:pt x="12" y="384"/>
                  </a:lnTo>
                  <a:lnTo>
                    <a:pt x="8" y="382"/>
                  </a:lnTo>
                  <a:lnTo>
                    <a:pt x="6" y="380"/>
                  </a:lnTo>
                  <a:lnTo>
                    <a:pt x="4" y="378"/>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69" name="Freeform 786"/>
            <p:cNvSpPr>
              <a:spLocks/>
            </p:cNvSpPr>
            <p:nvPr/>
          </p:nvSpPr>
          <p:spPr bwMode="gray">
            <a:xfrm>
              <a:off x="6729413" y="2611438"/>
              <a:ext cx="31750" cy="26988"/>
            </a:xfrm>
            <a:custGeom>
              <a:avLst/>
              <a:gdLst/>
              <a:ahLst/>
              <a:cxnLst>
                <a:cxn ang="0">
                  <a:pos x="0" y="36"/>
                </a:cxn>
                <a:cxn ang="0">
                  <a:pos x="3" y="33"/>
                </a:cxn>
                <a:cxn ang="0">
                  <a:pos x="6" y="31"/>
                </a:cxn>
                <a:cxn ang="0">
                  <a:pos x="8" y="32"/>
                </a:cxn>
                <a:cxn ang="0">
                  <a:pos x="11" y="33"/>
                </a:cxn>
                <a:cxn ang="0">
                  <a:pos x="14" y="34"/>
                </a:cxn>
                <a:cxn ang="0">
                  <a:pos x="16" y="35"/>
                </a:cxn>
                <a:cxn ang="0">
                  <a:pos x="19" y="34"/>
                </a:cxn>
                <a:cxn ang="0">
                  <a:pos x="23" y="33"/>
                </a:cxn>
                <a:cxn ang="0">
                  <a:pos x="23" y="25"/>
                </a:cxn>
                <a:cxn ang="0">
                  <a:pos x="24" y="17"/>
                </a:cxn>
                <a:cxn ang="0">
                  <a:pos x="24" y="12"/>
                </a:cxn>
                <a:cxn ang="0">
                  <a:pos x="25" y="8"/>
                </a:cxn>
                <a:cxn ang="0">
                  <a:pos x="26" y="4"/>
                </a:cxn>
                <a:cxn ang="0">
                  <a:pos x="27" y="2"/>
                </a:cxn>
                <a:cxn ang="0">
                  <a:pos x="30" y="1"/>
                </a:cxn>
                <a:cxn ang="0">
                  <a:pos x="32" y="0"/>
                </a:cxn>
                <a:cxn ang="0">
                  <a:pos x="49" y="0"/>
                </a:cxn>
                <a:cxn ang="0">
                  <a:pos x="65" y="2"/>
                </a:cxn>
                <a:cxn ang="0">
                  <a:pos x="73" y="3"/>
                </a:cxn>
                <a:cxn ang="0">
                  <a:pos x="81" y="7"/>
                </a:cxn>
                <a:cxn ang="0">
                  <a:pos x="88" y="10"/>
                </a:cxn>
                <a:cxn ang="0">
                  <a:pos x="95" y="15"/>
                </a:cxn>
                <a:cxn ang="0">
                  <a:pos x="96" y="18"/>
                </a:cxn>
                <a:cxn ang="0">
                  <a:pos x="98" y="20"/>
                </a:cxn>
                <a:cxn ang="0">
                  <a:pos x="98" y="24"/>
                </a:cxn>
                <a:cxn ang="0">
                  <a:pos x="99" y="27"/>
                </a:cxn>
                <a:cxn ang="0">
                  <a:pos x="96" y="35"/>
                </a:cxn>
                <a:cxn ang="0">
                  <a:pos x="91" y="45"/>
                </a:cxn>
                <a:cxn ang="0">
                  <a:pos x="84" y="56"/>
                </a:cxn>
                <a:cxn ang="0">
                  <a:pos x="80" y="65"/>
                </a:cxn>
                <a:cxn ang="0">
                  <a:pos x="78" y="69"/>
                </a:cxn>
                <a:cxn ang="0">
                  <a:pos x="74" y="74"/>
                </a:cxn>
                <a:cxn ang="0">
                  <a:pos x="71" y="77"/>
                </a:cxn>
                <a:cxn ang="0">
                  <a:pos x="68" y="80"/>
                </a:cxn>
                <a:cxn ang="0">
                  <a:pos x="65" y="82"/>
                </a:cxn>
                <a:cxn ang="0">
                  <a:pos x="63" y="83"/>
                </a:cxn>
                <a:cxn ang="0">
                  <a:pos x="57" y="83"/>
                </a:cxn>
                <a:cxn ang="0">
                  <a:pos x="51" y="82"/>
                </a:cxn>
                <a:cxn ang="0">
                  <a:pos x="40" y="75"/>
                </a:cxn>
                <a:cxn ang="0">
                  <a:pos x="29" y="66"/>
                </a:cxn>
                <a:cxn ang="0">
                  <a:pos x="22" y="61"/>
                </a:cxn>
                <a:cxn ang="0">
                  <a:pos x="14" y="56"/>
                </a:cxn>
                <a:cxn ang="0">
                  <a:pos x="6" y="49"/>
                </a:cxn>
                <a:cxn ang="0">
                  <a:pos x="1" y="43"/>
                </a:cxn>
                <a:cxn ang="0">
                  <a:pos x="0" y="40"/>
                </a:cxn>
                <a:cxn ang="0">
                  <a:pos x="0" y="36"/>
                </a:cxn>
              </a:cxnLst>
              <a:rect l="0" t="0" r="r" b="b"/>
              <a:pathLst>
                <a:path w="99" h="83">
                  <a:moveTo>
                    <a:pt x="0" y="36"/>
                  </a:moveTo>
                  <a:lnTo>
                    <a:pt x="3" y="33"/>
                  </a:lnTo>
                  <a:lnTo>
                    <a:pt x="6" y="31"/>
                  </a:lnTo>
                  <a:lnTo>
                    <a:pt x="8" y="32"/>
                  </a:lnTo>
                  <a:lnTo>
                    <a:pt x="11" y="33"/>
                  </a:lnTo>
                  <a:lnTo>
                    <a:pt x="14" y="34"/>
                  </a:lnTo>
                  <a:lnTo>
                    <a:pt x="16" y="35"/>
                  </a:lnTo>
                  <a:lnTo>
                    <a:pt x="19" y="34"/>
                  </a:lnTo>
                  <a:lnTo>
                    <a:pt x="23" y="33"/>
                  </a:lnTo>
                  <a:lnTo>
                    <a:pt x="23" y="25"/>
                  </a:lnTo>
                  <a:lnTo>
                    <a:pt x="24" y="17"/>
                  </a:lnTo>
                  <a:lnTo>
                    <a:pt x="24" y="12"/>
                  </a:lnTo>
                  <a:lnTo>
                    <a:pt x="25" y="8"/>
                  </a:lnTo>
                  <a:lnTo>
                    <a:pt x="26" y="4"/>
                  </a:lnTo>
                  <a:lnTo>
                    <a:pt x="27" y="2"/>
                  </a:lnTo>
                  <a:lnTo>
                    <a:pt x="30" y="1"/>
                  </a:lnTo>
                  <a:lnTo>
                    <a:pt x="32" y="0"/>
                  </a:lnTo>
                  <a:lnTo>
                    <a:pt x="49" y="0"/>
                  </a:lnTo>
                  <a:lnTo>
                    <a:pt x="65" y="2"/>
                  </a:lnTo>
                  <a:lnTo>
                    <a:pt x="73" y="3"/>
                  </a:lnTo>
                  <a:lnTo>
                    <a:pt x="81" y="7"/>
                  </a:lnTo>
                  <a:lnTo>
                    <a:pt x="88" y="10"/>
                  </a:lnTo>
                  <a:lnTo>
                    <a:pt x="95" y="15"/>
                  </a:lnTo>
                  <a:lnTo>
                    <a:pt x="96" y="18"/>
                  </a:lnTo>
                  <a:lnTo>
                    <a:pt x="98" y="20"/>
                  </a:lnTo>
                  <a:lnTo>
                    <a:pt x="98" y="24"/>
                  </a:lnTo>
                  <a:lnTo>
                    <a:pt x="99" y="27"/>
                  </a:lnTo>
                  <a:lnTo>
                    <a:pt x="96" y="35"/>
                  </a:lnTo>
                  <a:lnTo>
                    <a:pt x="91" y="45"/>
                  </a:lnTo>
                  <a:lnTo>
                    <a:pt x="84" y="56"/>
                  </a:lnTo>
                  <a:lnTo>
                    <a:pt x="80" y="65"/>
                  </a:lnTo>
                  <a:lnTo>
                    <a:pt x="78" y="69"/>
                  </a:lnTo>
                  <a:lnTo>
                    <a:pt x="74" y="74"/>
                  </a:lnTo>
                  <a:lnTo>
                    <a:pt x="71" y="77"/>
                  </a:lnTo>
                  <a:lnTo>
                    <a:pt x="68" y="80"/>
                  </a:lnTo>
                  <a:lnTo>
                    <a:pt x="65" y="82"/>
                  </a:lnTo>
                  <a:lnTo>
                    <a:pt x="63" y="83"/>
                  </a:lnTo>
                  <a:lnTo>
                    <a:pt x="57" y="83"/>
                  </a:lnTo>
                  <a:lnTo>
                    <a:pt x="51" y="82"/>
                  </a:lnTo>
                  <a:lnTo>
                    <a:pt x="40" y="75"/>
                  </a:lnTo>
                  <a:lnTo>
                    <a:pt x="29" y="66"/>
                  </a:lnTo>
                  <a:lnTo>
                    <a:pt x="22" y="61"/>
                  </a:lnTo>
                  <a:lnTo>
                    <a:pt x="14" y="56"/>
                  </a:lnTo>
                  <a:lnTo>
                    <a:pt x="6" y="49"/>
                  </a:lnTo>
                  <a:lnTo>
                    <a:pt x="1" y="43"/>
                  </a:lnTo>
                  <a:lnTo>
                    <a:pt x="0" y="40"/>
                  </a:lnTo>
                  <a:lnTo>
                    <a:pt x="0" y="36"/>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0" name="Freeform 787"/>
            <p:cNvSpPr>
              <a:spLocks/>
            </p:cNvSpPr>
            <p:nvPr/>
          </p:nvSpPr>
          <p:spPr bwMode="gray">
            <a:xfrm>
              <a:off x="6729413" y="2611438"/>
              <a:ext cx="31750" cy="26988"/>
            </a:xfrm>
            <a:custGeom>
              <a:avLst/>
              <a:gdLst/>
              <a:ahLst/>
              <a:cxnLst>
                <a:cxn ang="0">
                  <a:pos x="0" y="36"/>
                </a:cxn>
                <a:cxn ang="0">
                  <a:pos x="3" y="33"/>
                </a:cxn>
                <a:cxn ang="0">
                  <a:pos x="6" y="31"/>
                </a:cxn>
                <a:cxn ang="0">
                  <a:pos x="8" y="32"/>
                </a:cxn>
                <a:cxn ang="0">
                  <a:pos x="11" y="33"/>
                </a:cxn>
                <a:cxn ang="0">
                  <a:pos x="14" y="34"/>
                </a:cxn>
                <a:cxn ang="0">
                  <a:pos x="16" y="35"/>
                </a:cxn>
                <a:cxn ang="0">
                  <a:pos x="19" y="34"/>
                </a:cxn>
                <a:cxn ang="0">
                  <a:pos x="23" y="33"/>
                </a:cxn>
                <a:cxn ang="0">
                  <a:pos x="23" y="25"/>
                </a:cxn>
                <a:cxn ang="0">
                  <a:pos x="24" y="17"/>
                </a:cxn>
                <a:cxn ang="0">
                  <a:pos x="24" y="12"/>
                </a:cxn>
                <a:cxn ang="0">
                  <a:pos x="25" y="8"/>
                </a:cxn>
                <a:cxn ang="0">
                  <a:pos x="26" y="4"/>
                </a:cxn>
                <a:cxn ang="0">
                  <a:pos x="27" y="2"/>
                </a:cxn>
                <a:cxn ang="0">
                  <a:pos x="30" y="1"/>
                </a:cxn>
                <a:cxn ang="0">
                  <a:pos x="32" y="0"/>
                </a:cxn>
                <a:cxn ang="0">
                  <a:pos x="49" y="0"/>
                </a:cxn>
                <a:cxn ang="0">
                  <a:pos x="65" y="2"/>
                </a:cxn>
                <a:cxn ang="0">
                  <a:pos x="73" y="3"/>
                </a:cxn>
                <a:cxn ang="0">
                  <a:pos x="81" y="7"/>
                </a:cxn>
                <a:cxn ang="0">
                  <a:pos x="88" y="10"/>
                </a:cxn>
                <a:cxn ang="0">
                  <a:pos x="95" y="15"/>
                </a:cxn>
                <a:cxn ang="0">
                  <a:pos x="96" y="18"/>
                </a:cxn>
                <a:cxn ang="0">
                  <a:pos x="98" y="20"/>
                </a:cxn>
                <a:cxn ang="0">
                  <a:pos x="98" y="24"/>
                </a:cxn>
                <a:cxn ang="0">
                  <a:pos x="99" y="27"/>
                </a:cxn>
                <a:cxn ang="0">
                  <a:pos x="96" y="35"/>
                </a:cxn>
                <a:cxn ang="0">
                  <a:pos x="91" y="45"/>
                </a:cxn>
                <a:cxn ang="0">
                  <a:pos x="84" y="56"/>
                </a:cxn>
                <a:cxn ang="0">
                  <a:pos x="80" y="65"/>
                </a:cxn>
                <a:cxn ang="0">
                  <a:pos x="78" y="69"/>
                </a:cxn>
                <a:cxn ang="0">
                  <a:pos x="74" y="74"/>
                </a:cxn>
                <a:cxn ang="0">
                  <a:pos x="71" y="77"/>
                </a:cxn>
                <a:cxn ang="0">
                  <a:pos x="68" y="80"/>
                </a:cxn>
                <a:cxn ang="0">
                  <a:pos x="65" y="82"/>
                </a:cxn>
                <a:cxn ang="0">
                  <a:pos x="63" y="83"/>
                </a:cxn>
                <a:cxn ang="0">
                  <a:pos x="57" y="83"/>
                </a:cxn>
                <a:cxn ang="0">
                  <a:pos x="51" y="82"/>
                </a:cxn>
                <a:cxn ang="0">
                  <a:pos x="40" y="75"/>
                </a:cxn>
                <a:cxn ang="0">
                  <a:pos x="29" y="66"/>
                </a:cxn>
                <a:cxn ang="0">
                  <a:pos x="22" y="61"/>
                </a:cxn>
                <a:cxn ang="0">
                  <a:pos x="14" y="56"/>
                </a:cxn>
                <a:cxn ang="0">
                  <a:pos x="6" y="49"/>
                </a:cxn>
                <a:cxn ang="0">
                  <a:pos x="1" y="43"/>
                </a:cxn>
                <a:cxn ang="0">
                  <a:pos x="0" y="40"/>
                </a:cxn>
                <a:cxn ang="0">
                  <a:pos x="0" y="36"/>
                </a:cxn>
              </a:cxnLst>
              <a:rect l="0" t="0" r="r" b="b"/>
              <a:pathLst>
                <a:path w="99" h="83">
                  <a:moveTo>
                    <a:pt x="0" y="36"/>
                  </a:moveTo>
                  <a:lnTo>
                    <a:pt x="3" y="33"/>
                  </a:lnTo>
                  <a:lnTo>
                    <a:pt x="6" y="31"/>
                  </a:lnTo>
                  <a:lnTo>
                    <a:pt x="8" y="32"/>
                  </a:lnTo>
                  <a:lnTo>
                    <a:pt x="11" y="33"/>
                  </a:lnTo>
                  <a:lnTo>
                    <a:pt x="14" y="34"/>
                  </a:lnTo>
                  <a:lnTo>
                    <a:pt x="16" y="35"/>
                  </a:lnTo>
                  <a:lnTo>
                    <a:pt x="19" y="34"/>
                  </a:lnTo>
                  <a:lnTo>
                    <a:pt x="23" y="33"/>
                  </a:lnTo>
                  <a:lnTo>
                    <a:pt x="23" y="25"/>
                  </a:lnTo>
                  <a:lnTo>
                    <a:pt x="24" y="17"/>
                  </a:lnTo>
                  <a:lnTo>
                    <a:pt x="24" y="12"/>
                  </a:lnTo>
                  <a:lnTo>
                    <a:pt x="25" y="8"/>
                  </a:lnTo>
                  <a:lnTo>
                    <a:pt x="26" y="4"/>
                  </a:lnTo>
                  <a:lnTo>
                    <a:pt x="27" y="2"/>
                  </a:lnTo>
                  <a:lnTo>
                    <a:pt x="30" y="1"/>
                  </a:lnTo>
                  <a:lnTo>
                    <a:pt x="32" y="0"/>
                  </a:lnTo>
                  <a:lnTo>
                    <a:pt x="49" y="0"/>
                  </a:lnTo>
                  <a:lnTo>
                    <a:pt x="65" y="2"/>
                  </a:lnTo>
                  <a:lnTo>
                    <a:pt x="73" y="3"/>
                  </a:lnTo>
                  <a:lnTo>
                    <a:pt x="81" y="7"/>
                  </a:lnTo>
                  <a:lnTo>
                    <a:pt x="88" y="10"/>
                  </a:lnTo>
                  <a:lnTo>
                    <a:pt x="95" y="15"/>
                  </a:lnTo>
                  <a:lnTo>
                    <a:pt x="96" y="18"/>
                  </a:lnTo>
                  <a:lnTo>
                    <a:pt x="98" y="20"/>
                  </a:lnTo>
                  <a:lnTo>
                    <a:pt x="98" y="24"/>
                  </a:lnTo>
                  <a:lnTo>
                    <a:pt x="99" y="27"/>
                  </a:lnTo>
                  <a:lnTo>
                    <a:pt x="96" y="35"/>
                  </a:lnTo>
                  <a:lnTo>
                    <a:pt x="91" y="45"/>
                  </a:lnTo>
                  <a:lnTo>
                    <a:pt x="84" y="56"/>
                  </a:lnTo>
                  <a:lnTo>
                    <a:pt x="80" y="65"/>
                  </a:lnTo>
                  <a:lnTo>
                    <a:pt x="78" y="69"/>
                  </a:lnTo>
                  <a:lnTo>
                    <a:pt x="74" y="74"/>
                  </a:lnTo>
                  <a:lnTo>
                    <a:pt x="71" y="77"/>
                  </a:lnTo>
                  <a:lnTo>
                    <a:pt x="68" y="80"/>
                  </a:lnTo>
                  <a:lnTo>
                    <a:pt x="65" y="82"/>
                  </a:lnTo>
                  <a:lnTo>
                    <a:pt x="63" y="83"/>
                  </a:lnTo>
                  <a:lnTo>
                    <a:pt x="57" y="83"/>
                  </a:lnTo>
                  <a:lnTo>
                    <a:pt x="51" y="82"/>
                  </a:lnTo>
                  <a:lnTo>
                    <a:pt x="40" y="75"/>
                  </a:lnTo>
                  <a:lnTo>
                    <a:pt x="29" y="66"/>
                  </a:lnTo>
                  <a:lnTo>
                    <a:pt x="22" y="61"/>
                  </a:lnTo>
                  <a:lnTo>
                    <a:pt x="14" y="56"/>
                  </a:lnTo>
                  <a:lnTo>
                    <a:pt x="6" y="49"/>
                  </a:lnTo>
                  <a:lnTo>
                    <a:pt x="1" y="43"/>
                  </a:lnTo>
                  <a:lnTo>
                    <a:pt x="0" y="40"/>
                  </a:lnTo>
                  <a:lnTo>
                    <a:pt x="0" y="36"/>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1" name="Freeform 788"/>
            <p:cNvSpPr>
              <a:spLocks/>
            </p:cNvSpPr>
            <p:nvPr/>
          </p:nvSpPr>
          <p:spPr bwMode="gray">
            <a:xfrm>
              <a:off x="2901950" y="3516313"/>
              <a:ext cx="3175" cy="7938"/>
            </a:xfrm>
            <a:custGeom>
              <a:avLst/>
              <a:gdLst/>
              <a:ahLst/>
              <a:cxnLst>
                <a:cxn ang="0">
                  <a:pos x="10" y="22"/>
                </a:cxn>
                <a:cxn ang="0">
                  <a:pos x="8" y="21"/>
                </a:cxn>
                <a:cxn ang="0">
                  <a:pos x="7" y="18"/>
                </a:cxn>
                <a:cxn ang="0">
                  <a:pos x="7" y="16"/>
                </a:cxn>
                <a:cxn ang="0">
                  <a:pos x="7" y="16"/>
                </a:cxn>
                <a:cxn ang="0">
                  <a:pos x="5" y="15"/>
                </a:cxn>
                <a:cxn ang="0">
                  <a:pos x="5" y="15"/>
                </a:cxn>
                <a:cxn ang="0">
                  <a:pos x="2" y="11"/>
                </a:cxn>
                <a:cxn ang="0">
                  <a:pos x="1" y="5"/>
                </a:cxn>
                <a:cxn ang="0">
                  <a:pos x="1" y="4"/>
                </a:cxn>
                <a:cxn ang="0">
                  <a:pos x="0" y="3"/>
                </a:cxn>
                <a:cxn ang="0">
                  <a:pos x="2" y="2"/>
                </a:cxn>
                <a:cxn ang="0">
                  <a:pos x="3" y="0"/>
                </a:cxn>
                <a:cxn ang="0">
                  <a:pos x="4" y="0"/>
                </a:cxn>
                <a:cxn ang="0">
                  <a:pos x="5" y="0"/>
                </a:cxn>
                <a:cxn ang="0">
                  <a:pos x="5" y="2"/>
                </a:cxn>
                <a:cxn ang="0">
                  <a:pos x="7" y="3"/>
                </a:cxn>
                <a:cxn ang="0">
                  <a:pos x="8" y="4"/>
                </a:cxn>
                <a:cxn ang="0">
                  <a:pos x="9" y="6"/>
                </a:cxn>
                <a:cxn ang="0">
                  <a:pos x="9" y="8"/>
                </a:cxn>
                <a:cxn ang="0">
                  <a:pos x="8" y="12"/>
                </a:cxn>
                <a:cxn ang="0">
                  <a:pos x="7" y="12"/>
                </a:cxn>
                <a:cxn ang="0">
                  <a:pos x="5" y="13"/>
                </a:cxn>
                <a:cxn ang="0">
                  <a:pos x="7" y="14"/>
                </a:cxn>
                <a:cxn ang="0">
                  <a:pos x="8" y="15"/>
                </a:cxn>
                <a:cxn ang="0">
                  <a:pos x="9" y="19"/>
                </a:cxn>
                <a:cxn ang="0">
                  <a:pos x="10" y="22"/>
                </a:cxn>
                <a:cxn ang="0">
                  <a:pos x="10" y="22"/>
                </a:cxn>
              </a:cxnLst>
              <a:rect l="0" t="0" r="r" b="b"/>
              <a:pathLst>
                <a:path w="10" h="22">
                  <a:moveTo>
                    <a:pt x="10" y="22"/>
                  </a:moveTo>
                  <a:lnTo>
                    <a:pt x="8" y="21"/>
                  </a:lnTo>
                  <a:lnTo>
                    <a:pt x="7" y="18"/>
                  </a:lnTo>
                  <a:lnTo>
                    <a:pt x="7" y="16"/>
                  </a:lnTo>
                  <a:lnTo>
                    <a:pt x="7" y="16"/>
                  </a:lnTo>
                  <a:lnTo>
                    <a:pt x="5" y="15"/>
                  </a:lnTo>
                  <a:lnTo>
                    <a:pt x="5" y="15"/>
                  </a:lnTo>
                  <a:lnTo>
                    <a:pt x="2" y="11"/>
                  </a:lnTo>
                  <a:lnTo>
                    <a:pt x="1" y="5"/>
                  </a:lnTo>
                  <a:lnTo>
                    <a:pt x="1" y="4"/>
                  </a:lnTo>
                  <a:lnTo>
                    <a:pt x="0" y="3"/>
                  </a:lnTo>
                  <a:lnTo>
                    <a:pt x="2" y="2"/>
                  </a:lnTo>
                  <a:lnTo>
                    <a:pt x="3" y="0"/>
                  </a:lnTo>
                  <a:lnTo>
                    <a:pt x="4" y="0"/>
                  </a:lnTo>
                  <a:lnTo>
                    <a:pt x="5" y="0"/>
                  </a:lnTo>
                  <a:lnTo>
                    <a:pt x="5" y="2"/>
                  </a:lnTo>
                  <a:lnTo>
                    <a:pt x="7" y="3"/>
                  </a:lnTo>
                  <a:lnTo>
                    <a:pt x="8" y="4"/>
                  </a:lnTo>
                  <a:lnTo>
                    <a:pt x="9" y="6"/>
                  </a:lnTo>
                  <a:lnTo>
                    <a:pt x="9" y="8"/>
                  </a:lnTo>
                  <a:lnTo>
                    <a:pt x="8" y="12"/>
                  </a:lnTo>
                  <a:lnTo>
                    <a:pt x="7" y="12"/>
                  </a:lnTo>
                  <a:lnTo>
                    <a:pt x="5" y="13"/>
                  </a:lnTo>
                  <a:lnTo>
                    <a:pt x="7" y="14"/>
                  </a:lnTo>
                  <a:lnTo>
                    <a:pt x="8" y="15"/>
                  </a:lnTo>
                  <a:lnTo>
                    <a:pt x="9" y="19"/>
                  </a:lnTo>
                  <a:lnTo>
                    <a:pt x="10" y="22"/>
                  </a:lnTo>
                  <a:lnTo>
                    <a:pt x="10" y="2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2" name="Freeform 789"/>
            <p:cNvSpPr>
              <a:spLocks/>
            </p:cNvSpPr>
            <p:nvPr/>
          </p:nvSpPr>
          <p:spPr bwMode="gray">
            <a:xfrm>
              <a:off x="2901950" y="3516313"/>
              <a:ext cx="3175" cy="7938"/>
            </a:xfrm>
            <a:custGeom>
              <a:avLst/>
              <a:gdLst/>
              <a:ahLst/>
              <a:cxnLst>
                <a:cxn ang="0">
                  <a:pos x="10" y="22"/>
                </a:cxn>
                <a:cxn ang="0">
                  <a:pos x="8" y="21"/>
                </a:cxn>
                <a:cxn ang="0">
                  <a:pos x="7" y="18"/>
                </a:cxn>
                <a:cxn ang="0">
                  <a:pos x="7" y="16"/>
                </a:cxn>
                <a:cxn ang="0">
                  <a:pos x="7" y="16"/>
                </a:cxn>
                <a:cxn ang="0">
                  <a:pos x="5" y="15"/>
                </a:cxn>
                <a:cxn ang="0">
                  <a:pos x="5" y="15"/>
                </a:cxn>
                <a:cxn ang="0">
                  <a:pos x="2" y="11"/>
                </a:cxn>
                <a:cxn ang="0">
                  <a:pos x="1" y="5"/>
                </a:cxn>
                <a:cxn ang="0">
                  <a:pos x="1" y="4"/>
                </a:cxn>
                <a:cxn ang="0">
                  <a:pos x="0" y="3"/>
                </a:cxn>
                <a:cxn ang="0">
                  <a:pos x="2" y="2"/>
                </a:cxn>
                <a:cxn ang="0">
                  <a:pos x="3" y="0"/>
                </a:cxn>
                <a:cxn ang="0">
                  <a:pos x="4" y="0"/>
                </a:cxn>
                <a:cxn ang="0">
                  <a:pos x="5" y="0"/>
                </a:cxn>
                <a:cxn ang="0">
                  <a:pos x="5" y="2"/>
                </a:cxn>
                <a:cxn ang="0">
                  <a:pos x="7" y="3"/>
                </a:cxn>
                <a:cxn ang="0">
                  <a:pos x="8" y="4"/>
                </a:cxn>
                <a:cxn ang="0">
                  <a:pos x="9" y="6"/>
                </a:cxn>
                <a:cxn ang="0">
                  <a:pos x="9" y="8"/>
                </a:cxn>
                <a:cxn ang="0">
                  <a:pos x="8" y="12"/>
                </a:cxn>
                <a:cxn ang="0">
                  <a:pos x="7" y="12"/>
                </a:cxn>
                <a:cxn ang="0">
                  <a:pos x="5" y="13"/>
                </a:cxn>
                <a:cxn ang="0">
                  <a:pos x="7" y="14"/>
                </a:cxn>
                <a:cxn ang="0">
                  <a:pos x="8" y="15"/>
                </a:cxn>
                <a:cxn ang="0">
                  <a:pos x="9" y="19"/>
                </a:cxn>
                <a:cxn ang="0">
                  <a:pos x="10" y="22"/>
                </a:cxn>
                <a:cxn ang="0">
                  <a:pos x="10" y="22"/>
                </a:cxn>
              </a:cxnLst>
              <a:rect l="0" t="0" r="r" b="b"/>
              <a:pathLst>
                <a:path w="10" h="22">
                  <a:moveTo>
                    <a:pt x="10" y="22"/>
                  </a:moveTo>
                  <a:lnTo>
                    <a:pt x="8" y="21"/>
                  </a:lnTo>
                  <a:lnTo>
                    <a:pt x="7" y="18"/>
                  </a:lnTo>
                  <a:lnTo>
                    <a:pt x="7" y="16"/>
                  </a:lnTo>
                  <a:lnTo>
                    <a:pt x="7" y="16"/>
                  </a:lnTo>
                  <a:lnTo>
                    <a:pt x="5" y="15"/>
                  </a:lnTo>
                  <a:lnTo>
                    <a:pt x="5" y="15"/>
                  </a:lnTo>
                  <a:lnTo>
                    <a:pt x="2" y="11"/>
                  </a:lnTo>
                  <a:lnTo>
                    <a:pt x="1" y="5"/>
                  </a:lnTo>
                  <a:lnTo>
                    <a:pt x="1" y="4"/>
                  </a:lnTo>
                  <a:lnTo>
                    <a:pt x="0" y="3"/>
                  </a:lnTo>
                  <a:lnTo>
                    <a:pt x="2" y="2"/>
                  </a:lnTo>
                  <a:lnTo>
                    <a:pt x="3" y="0"/>
                  </a:lnTo>
                  <a:lnTo>
                    <a:pt x="4" y="0"/>
                  </a:lnTo>
                  <a:lnTo>
                    <a:pt x="5" y="0"/>
                  </a:lnTo>
                  <a:lnTo>
                    <a:pt x="5" y="2"/>
                  </a:lnTo>
                  <a:lnTo>
                    <a:pt x="7" y="3"/>
                  </a:lnTo>
                  <a:lnTo>
                    <a:pt x="8" y="4"/>
                  </a:lnTo>
                  <a:lnTo>
                    <a:pt x="9" y="6"/>
                  </a:lnTo>
                  <a:lnTo>
                    <a:pt x="9" y="8"/>
                  </a:lnTo>
                  <a:lnTo>
                    <a:pt x="8" y="12"/>
                  </a:lnTo>
                  <a:lnTo>
                    <a:pt x="7" y="12"/>
                  </a:lnTo>
                  <a:lnTo>
                    <a:pt x="5" y="13"/>
                  </a:lnTo>
                  <a:lnTo>
                    <a:pt x="7" y="14"/>
                  </a:lnTo>
                  <a:lnTo>
                    <a:pt x="8" y="15"/>
                  </a:lnTo>
                  <a:lnTo>
                    <a:pt x="9" y="19"/>
                  </a:lnTo>
                  <a:lnTo>
                    <a:pt x="10" y="22"/>
                  </a:lnTo>
                  <a:lnTo>
                    <a:pt x="10" y="2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3" name="Freeform 790"/>
            <p:cNvSpPr>
              <a:spLocks/>
            </p:cNvSpPr>
            <p:nvPr/>
          </p:nvSpPr>
          <p:spPr bwMode="gray">
            <a:xfrm>
              <a:off x="2901950" y="3516313"/>
              <a:ext cx="3175" cy="7938"/>
            </a:xfrm>
            <a:custGeom>
              <a:avLst/>
              <a:gdLst/>
              <a:ahLst/>
              <a:cxnLst>
                <a:cxn ang="0">
                  <a:pos x="10" y="22"/>
                </a:cxn>
                <a:cxn ang="0">
                  <a:pos x="8" y="21"/>
                </a:cxn>
                <a:cxn ang="0">
                  <a:pos x="7" y="18"/>
                </a:cxn>
                <a:cxn ang="0">
                  <a:pos x="7" y="16"/>
                </a:cxn>
                <a:cxn ang="0">
                  <a:pos x="7" y="16"/>
                </a:cxn>
                <a:cxn ang="0">
                  <a:pos x="5" y="15"/>
                </a:cxn>
                <a:cxn ang="0">
                  <a:pos x="5" y="15"/>
                </a:cxn>
                <a:cxn ang="0">
                  <a:pos x="2" y="11"/>
                </a:cxn>
                <a:cxn ang="0">
                  <a:pos x="1" y="5"/>
                </a:cxn>
                <a:cxn ang="0">
                  <a:pos x="1" y="4"/>
                </a:cxn>
                <a:cxn ang="0">
                  <a:pos x="0" y="3"/>
                </a:cxn>
                <a:cxn ang="0">
                  <a:pos x="2" y="2"/>
                </a:cxn>
                <a:cxn ang="0">
                  <a:pos x="3" y="0"/>
                </a:cxn>
                <a:cxn ang="0">
                  <a:pos x="4" y="0"/>
                </a:cxn>
                <a:cxn ang="0">
                  <a:pos x="5" y="0"/>
                </a:cxn>
                <a:cxn ang="0">
                  <a:pos x="5" y="2"/>
                </a:cxn>
                <a:cxn ang="0">
                  <a:pos x="7" y="3"/>
                </a:cxn>
                <a:cxn ang="0">
                  <a:pos x="8" y="4"/>
                </a:cxn>
                <a:cxn ang="0">
                  <a:pos x="9" y="6"/>
                </a:cxn>
                <a:cxn ang="0">
                  <a:pos x="9" y="8"/>
                </a:cxn>
                <a:cxn ang="0">
                  <a:pos x="8" y="12"/>
                </a:cxn>
                <a:cxn ang="0">
                  <a:pos x="7" y="13"/>
                </a:cxn>
                <a:cxn ang="0">
                  <a:pos x="5" y="13"/>
                </a:cxn>
                <a:cxn ang="0">
                  <a:pos x="7" y="14"/>
                </a:cxn>
                <a:cxn ang="0">
                  <a:pos x="8" y="15"/>
                </a:cxn>
                <a:cxn ang="0">
                  <a:pos x="9" y="19"/>
                </a:cxn>
                <a:cxn ang="0">
                  <a:pos x="10" y="22"/>
                </a:cxn>
              </a:cxnLst>
              <a:rect l="0" t="0" r="r" b="b"/>
              <a:pathLst>
                <a:path w="10" h="22">
                  <a:moveTo>
                    <a:pt x="10" y="22"/>
                  </a:moveTo>
                  <a:lnTo>
                    <a:pt x="8" y="21"/>
                  </a:lnTo>
                  <a:lnTo>
                    <a:pt x="7" y="18"/>
                  </a:lnTo>
                  <a:lnTo>
                    <a:pt x="7" y="16"/>
                  </a:lnTo>
                  <a:lnTo>
                    <a:pt x="7" y="16"/>
                  </a:lnTo>
                  <a:lnTo>
                    <a:pt x="5" y="15"/>
                  </a:lnTo>
                  <a:lnTo>
                    <a:pt x="5" y="15"/>
                  </a:lnTo>
                  <a:lnTo>
                    <a:pt x="2" y="11"/>
                  </a:lnTo>
                  <a:lnTo>
                    <a:pt x="1" y="5"/>
                  </a:lnTo>
                  <a:lnTo>
                    <a:pt x="1" y="4"/>
                  </a:lnTo>
                  <a:lnTo>
                    <a:pt x="0" y="3"/>
                  </a:lnTo>
                  <a:lnTo>
                    <a:pt x="2" y="2"/>
                  </a:lnTo>
                  <a:lnTo>
                    <a:pt x="3" y="0"/>
                  </a:lnTo>
                  <a:lnTo>
                    <a:pt x="4" y="0"/>
                  </a:lnTo>
                  <a:lnTo>
                    <a:pt x="5" y="0"/>
                  </a:lnTo>
                  <a:lnTo>
                    <a:pt x="5" y="2"/>
                  </a:lnTo>
                  <a:lnTo>
                    <a:pt x="7" y="3"/>
                  </a:lnTo>
                  <a:lnTo>
                    <a:pt x="8" y="4"/>
                  </a:lnTo>
                  <a:lnTo>
                    <a:pt x="9" y="6"/>
                  </a:lnTo>
                  <a:lnTo>
                    <a:pt x="9" y="8"/>
                  </a:lnTo>
                  <a:lnTo>
                    <a:pt x="8" y="12"/>
                  </a:lnTo>
                  <a:lnTo>
                    <a:pt x="7" y="13"/>
                  </a:lnTo>
                  <a:lnTo>
                    <a:pt x="5" y="13"/>
                  </a:lnTo>
                  <a:lnTo>
                    <a:pt x="7" y="14"/>
                  </a:lnTo>
                  <a:lnTo>
                    <a:pt x="8" y="15"/>
                  </a:lnTo>
                  <a:lnTo>
                    <a:pt x="9" y="19"/>
                  </a:lnTo>
                  <a:lnTo>
                    <a:pt x="10" y="2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4" name="Freeform 791"/>
            <p:cNvSpPr>
              <a:spLocks/>
            </p:cNvSpPr>
            <p:nvPr/>
          </p:nvSpPr>
          <p:spPr bwMode="gray">
            <a:xfrm>
              <a:off x="2874963" y="3527426"/>
              <a:ext cx="6350" cy="6350"/>
            </a:xfrm>
            <a:custGeom>
              <a:avLst/>
              <a:gdLst/>
              <a:ahLst/>
              <a:cxnLst>
                <a:cxn ang="0">
                  <a:pos x="12" y="0"/>
                </a:cxn>
                <a:cxn ang="0">
                  <a:pos x="13" y="3"/>
                </a:cxn>
                <a:cxn ang="0">
                  <a:pos x="15" y="3"/>
                </a:cxn>
                <a:cxn ang="0">
                  <a:pos x="18" y="12"/>
                </a:cxn>
                <a:cxn ang="0">
                  <a:pos x="19" y="21"/>
                </a:cxn>
                <a:cxn ang="0">
                  <a:pos x="18" y="22"/>
                </a:cxn>
                <a:cxn ang="0">
                  <a:pos x="16" y="23"/>
                </a:cxn>
                <a:cxn ang="0">
                  <a:pos x="14" y="22"/>
                </a:cxn>
                <a:cxn ang="0">
                  <a:pos x="13" y="21"/>
                </a:cxn>
                <a:cxn ang="0">
                  <a:pos x="11" y="21"/>
                </a:cxn>
                <a:cxn ang="0">
                  <a:pos x="10" y="20"/>
                </a:cxn>
                <a:cxn ang="0">
                  <a:pos x="5" y="15"/>
                </a:cxn>
                <a:cxn ang="0">
                  <a:pos x="2" y="11"/>
                </a:cxn>
                <a:cxn ang="0">
                  <a:pos x="3" y="9"/>
                </a:cxn>
                <a:cxn ang="0">
                  <a:pos x="4" y="11"/>
                </a:cxn>
                <a:cxn ang="0">
                  <a:pos x="4" y="11"/>
                </a:cxn>
                <a:cxn ang="0">
                  <a:pos x="5" y="9"/>
                </a:cxn>
                <a:cxn ang="0">
                  <a:pos x="6" y="9"/>
                </a:cxn>
                <a:cxn ang="0">
                  <a:pos x="7" y="8"/>
                </a:cxn>
                <a:cxn ang="0">
                  <a:pos x="4" y="7"/>
                </a:cxn>
                <a:cxn ang="0">
                  <a:pos x="0" y="6"/>
                </a:cxn>
                <a:cxn ang="0">
                  <a:pos x="2" y="5"/>
                </a:cxn>
                <a:cxn ang="0">
                  <a:pos x="2" y="5"/>
                </a:cxn>
                <a:cxn ang="0">
                  <a:pos x="3" y="4"/>
                </a:cxn>
                <a:cxn ang="0">
                  <a:pos x="4" y="4"/>
                </a:cxn>
                <a:cxn ang="0">
                  <a:pos x="7" y="3"/>
                </a:cxn>
                <a:cxn ang="0">
                  <a:pos x="11" y="0"/>
                </a:cxn>
                <a:cxn ang="0">
                  <a:pos x="11" y="0"/>
                </a:cxn>
                <a:cxn ang="0">
                  <a:pos x="12" y="0"/>
                </a:cxn>
              </a:cxnLst>
              <a:rect l="0" t="0" r="r" b="b"/>
              <a:pathLst>
                <a:path w="19" h="23">
                  <a:moveTo>
                    <a:pt x="12" y="0"/>
                  </a:moveTo>
                  <a:lnTo>
                    <a:pt x="13" y="3"/>
                  </a:lnTo>
                  <a:lnTo>
                    <a:pt x="15" y="3"/>
                  </a:lnTo>
                  <a:lnTo>
                    <a:pt x="18" y="12"/>
                  </a:lnTo>
                  <a:lnTo>
                    <a:pt x="19" y="21"/>
                  </a:lnTo>
                  <a:lnTo>
                    <a:pt x="18" y="22"/>
                  </a:lnTo>
                  <a:lnTo>
                    <a:pt x="16" y="23"/>
                  </a:lnTo>
                  <a:lnTo>
                    <a:pt x="14" y="22"/>
                  </a:lnTo>
                  <a:lnTo>
                    <a:pt x="13" y="21"/>
                  </a:lnTo>
                  <a:lnTo>
                    <a:pt x="11" y="21"/>
                  </a:lnTo>
                  <a:lnTo>
                    <a:pt x="10" y="20"/>
                  </a:lnTo>
                  <a:lnTo>
                    <a:pt x="5" y="15"/>
                  </a:lnTo>
                  <a:lnTo>
                    <a:pt x="2" y="11"/>
                  </a:lnTo>
                  <a:lnTo>
                    <a:pt x="3" y="9"/>
                  </a:lnTo>
                  <a:lnTo>
                    <a:pt x="4" y="11"/>
                  </a:lnTo>
                  <a:lnTo>
                    <a:pt x="4" y="11"/>
                  </a:lnTo>
                  <a:lnTo>
                    <a:pt x="5" y="9"/>
                  </a:lnTo>
                  <a:lnTo>
                    <a:pt x="6" y="9"/>
                  </a:lnTo>
                  <a:lnTo>
                    <a:pt x="7" y="8"/>
                  </a:lnTo>
                  <a:lnTo>
                    <a:pt x="4" y="7"/>
                  </a:lnTo>
                  <a:lnTo>
                    <a:pt x="0" y="6"/>
                  </a:lnTo>
                  <a:lnTo>
                    <a:pt x="2" y="5"/>
                  </a:lnTo>
                  <a:lnTo>
                    <a:pt x="2" y="5"/>
                  </a:lnTo>
                  <a:lnTo>
                    <a:pt x="3" y="4"/>
                  </a:lnTo>
                  <a:lnTo>
                    <a:pt x="4" y="4"/>
                  </a:lnTo>
                  <a:lnTo>
                    <a:pt x="7" y="3"/>
                  </a:lnTo>
                  <a:lnTo>
                    <a:pt x="11" y="0"/>
                  </a:lnTo>
                  <a:lnTo>
                    <a:pt x="11" y="0"/>
                  </a:lnTo>
                  <a:lnTo>
                    <a:pt x="1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5" name="Freeform 792"/>
            <p:cNvSpPr>
              <a:spLocks/>
            </p:cNvSpPr>
            <p:nvPr/>
          </p:nvSpPr>
          <p:spPr bwMode="gray">
            <a:xfrm>
              <a:off x="2874963" y="3527426"/>
              <a:ext cx="6350" cy="6350"/>
            </a:xfrm>
            <a:custGeom>
              <a:avLst/>
              <a:gdLst/>
              <a:ahLst/>
              <a:cxnLst>
                <a:cxn ang="0">
                  <a:pos x="12" y="0"/>
                </a:cxn>
                <a:cxn ang="0">
                  <a:pos x="13" y="3"/>
                </a:cxn>
                <a:cxn ang="0">
                  <a:pos x="15" y="3"/>
                </a:cxn>
                <a:cxn ang="0">
                  <a:pos x="18" y="12"/>
                </a:cxn>
                <a:cxn ang="0">
                  <a:pos x="19" y="21"/>
                </a:cxn>
                <a:cxn ang="0">
                  <a:pos x="18" y="22"/>
                </a:cxn>
                <a:cxn ang="0">
                  <a:pos x="16" y="23"/>
                </a:cxn>
                <a:cxn ang="0">
                  <a:pos x="14" y="22"/>
                </a:cxn>
                <a:cxn ang="0">
                  <a:pos x="13" y="21"/>
                </a:cxn>
                <a:cxn ang="0">
                  <a:pos x="11" y="21"/>
                </a:cxn>
                <a:cxn ang="0">
                  <a:pos x="10" y="20"/>
                </a:cxn>
                <a:cxn ang="0">
                  <a:pos x="5" y="15"/>
                </a:cxn>
                <a:cxn ang="0">
                  <a:pos x="2" y="11"/>
                </a:cxn>
                <a:cxn ang="0">
                  <a:pos x="3" y="9"/>
                </a:cxn>
                <a:cxn ang="0">
                  <a:pos x="4" y="11"/>
                </a:cxn>
                <a:cxn ang="0">
                  <a:pos x="4" y="11"/>
                </a:cxn>
                <a:cxn ang="0">
                  <a:pos x="5" y="9"/>
                </a:cxn>
                <a:cxn ang="0">
                  <a:pos x="6" y="9"/>
                </a:cxn>
                <a:cxn ang="0">
                  <a:pos x="7" y="8"/>
                </a:cxn>
                <a:cxn ang="0">
                  <a:pos x="4" y="7"/>
                </a:cxn>
                <a:cxn ang="0">
                  <a:pos x="0" y="6"/>
                </a:cxn>
                <a:cxn ang="0">
                  <a:pos x="2" y="5"/>
                </a:cxn>
                <a:cxn ang="0">
                  <a:pos x="2" y="5"/>
                </a:cxn>
                <a:cxn ang="0">
                  <a:pos x="3" y="4"/>
                </a:cxn>
                <a:cxn ang="0">
                  <a:pos x="4" y="4"/>
                </a:cxn>
                <a:cxn ang="0">
                  <a:pos x="7" y="3"/>
                </a:cxn>
                <a:cxn ang="0">
                  <a:pos x="11" y="0"/>
                </a:cxn>
                <a:cxn ang="0">
                  <a:pos x="11" y="0"/>
                </a:cxn>
                <a:cxn ang="0">
                  <a:pos x="12" y="0"/>
                </a:cxn>
              </a:cxnLst>
              <a:rect l="0" t="0" r="r" b="b"/>
              <a:pathLst>
                <a:path w="19" h="23">
                  <a:moveTo>
                    <a:pt x="12" y="0"/>
                  </a:moveTo>
                  <a:lnTo>
                    <a:pt x="13" y="3"/>
                  </a:lnTo>
                  <a:lnTo>
                    <a:pt x="15" y="3"/>
                  </a:lnTo>
                  <a:lnTo>
                    <a:pt x="18" y="12"/>
                  </a:lnTo>
                  <a:lnTo>
                    <a:pt x="19" y="21"/>
                  </a:lnTo>
                  <a:lnTo>
                    <a:pt x="18" y="22"/>
                  </a:lnTo>
                  <a:lnTo>
                    <a:pt x="16" y="23"/>
                  </a:lnTo>
                  <a:lnTo>
                    <a:pt x="14" y="22"/>
                  </a:lnTo>
                  <a:lnTo>
                    <a:pt x="13" y="21"/>
                  </a:lnTo>
                  <a:lnTo>
                    <a:pt x="11" y="21"/>
                  </a:lnTo>
                  <a:lnTo>
                    <a:pt x="10" y="20"/>
                  </a:lnTo>
                  <a:lnTo>
                    <a:pt x="5" y="15"/>
                  </a:lnTo>
                  <a:lnTo>
                    <a:pt x="2" y="11"/>
                  </a:lnTo>
                  <a:lnTo>
                    <a:pt x="3" y="9"/>
                  </a:lnTo>
                  <a:lnTo>
                    <a:pt x="4" y="11"/>
                  </a:lnTo>
                  <a:lnTo>
                    <a:pt x="4" y="11"/>
                  </a:lnTo>
                  <a:lnTo>
                    <a:pt x="5" y="9"/>
                  </a:lnTo>
                  <a:lnTo>
                    <a:pt x="6" y="9"/>
                  </a:lnTo>
                  <a:lnTo>
                    <a:pt x="7" y="8"/>
                  </a:lnTo>
                  <a:lnTo>
                    <a:pt x="4" y="7"/>
                  </a:lnTo>
                  <a:lnTo>
                    <a:pt x="0" y="6"/>
                  </a:lnTo>
                  <a:lnTo>
                    <a:pt x="2" y="5"/>
                  </a:lnTo>
                  <a:lnTo>
                    <a:pt x="2" y="5"/>
                  </a:lnTo>
                  <a:lnTo>
                    <a:pt x="3" y="4"/>
                  </a:lnTo>
                  <a:lnTo>
                    <a:pt x="4" y="4"/>
                  </a:lnTo>
                  <a:lnTo>
                    <a:pt x="7" y="3"/>
                  </a:lnTo>
                  <a:lnTo>
                    <a:pt x="11" y="0"/>
                  </a:lnTo>
                  <a:lnTo>
                    <a:pt x="11" y="0"/>
                  </a:lnTo>
                  <a:lnTo>
                    <a:pt x="1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6" name="Freeform 793"/>
            <p:cNvSpPr>
              <a:spLocks/>
            </p:cNvSpPr>
            <p:nvPr/>
          </p:nvSpPr>
          <p:spPr bwMode="gray">
            <a:xfrm>
              <a:off x="2874963" y="3527426"/>
              <a:ext cx="6350" cy="6350"/>
            </a:xfrm>
            <a:custGeom>
              <a:avLst/>
              <a:gdLst/>
              <a:ahLst/>
              <a:cxnLst>
                <a:cxn ang="0">
                  <a:pos x="12" y="0"/>
                </a:cxn>
                <a:cxn ang="0">
                  <a:pos x="13" y="3"/>
                </a:cxn>
                <a:cxn ang="0">
                  <a:pos x="15" y="3"/>
                </a:cxn>
                <a:cxn ang="0">
                  <a:pos x="18" y="12"/>
                </a:cxn>
                <a:cxn ang="0">
                  <a:pos x="19" y="21"/>
                </a:cxn>
                <a:cxn ang="0">
                  <a:pos x="18" y="22"/>
                </a:cxn>
                <a:cxn ang="0">
                  <a:pos x="16" y="23"/>
                </a:cxn>
                <a:cxn ang="0">
                  <a:pos x="15" y="22"/>
                </a:cxn>
                <a:cxn ang="0">
                  <a:pos x="13" y="21"/>
                </a:cxn>
                <a:cxn ang="0">
                  <a:pos x="12" y="21"/>
                </a:cxn>
                <a:cxn ang="0">
                  <a:pos x="10" y="20"/>
                </a:cxn>
                <a:cxn ang="0">
                  <a:pos x="5" y="15"/>
                </a:cxn>
                <a:cxn ang="0">
                  <a:pos x="2" y="11"/>
                </a:cxn>
                <a:cxn ang="0">
                  <a:pos x="3" y="9"/>
                </a:cxn>
                <a:cxn ang="0">
                  <a:pos x="4" y="11"/>
                </a:cxn>
                <a:cxn ang="0">
                  <a:pos x="4" y="11"/>
                </a:cxn>
                <a:cxn ang="0">
                  <a:pos x="5" y="9"/>
                </a:cxn>
                <a:cxn ang="0">
                  <a:pos x="6" y="9"/>
                </a:cxn>
                <a:cxn ang="0">
                  <a:pos x="7" y="8"/>
                </a:cxn>
                <a:cxn ang="0">
                  <a:pos x="4" y="7"/>
                </a:cxn>
                <a:cxn ang="0">
                  <a:pos x="0" y="6"/>
                </a:cxn>
                <a:cxn ang="0">
                  <a:pos x="2" y="5"/>
                </a:cxn>
                <a:cxn ang="0">
                  <a:pos x="2" y="5"/>
                </a:cxn>
                <a:cxn ang="0">
                  <a:pos x="3" y="4"/>
                </a:cxn>
                <a:cxn ang="0">
                  <a:pos x="4" y="4"/>
                </a:cxn>
                <a:cxn ang="0">
                  <a:pos x="7" y="3"/>
                </a:cxn>
                <a:cxn ang="0">
                  <a:pos x="11" y="0"/>
                </a:cxn>
                <a:cxn ang="0">
                  <a:pos x="11" y="0"/>
                </a:cxn>
                <a:cxn ang="0">
                  <a:pos x="12" y="0"/>
                </a:cxn>
              </a:cxnLst>
              <a:rect l="0" t="0" r="r" b="b"/>
              <a:pathLst>
                <a:path w="19" h="23">
                  <a:moveTo>
                    <a:pt x="12" y="0"/>
                  </a:moveTo>
                  <a:lnTo>
                    <a:pt x="13" y="3"/>
                  </a:lnTo>
                  <a:lnTo>
                    <a:pt x="15" y="3"/>
                  </a:lnTo>
                  <a:lnTo>
                    <a:pt x="18" y="12"/>
                  </a:lnTo>
                  <a:lnTo>
                    <a:pt x="19" y="21"/>
                  </a:lnTo>
                  <a:lnTo>
                    <a:pt x="18" y="22"/>
                  </a:lnTo>
                  <a:lnTo>
                    <a:pt x="16" y="23"/>
                  </a:lnTo>
                  <a:lnTo>
                    <a:pt x="15" y="22"/>
                  </a:lnTo>
                  <a:lnTo>
                    <a:pt x="13" y="21"/>
                  </a:lnTo>
                  <a:lnTo>
                    <a:pt x="12" y="21"/>
                  </a:lnTo>
                  <a:lnTo>
                    <a:pt x="10" y="20"/>
                  </a:lnTo>
                  <a:lnTo>
                    <a:pt x="5" y="15"/>
                  </a:lnTo>
                  <a:lnTo>
                    <a:pt x="2" y="11"/>
                  </a:lnTo>
                  <a:lnTo>
                    <a:pt x="3" y="9"/>
                  </a:lnTo>
                  <a:lnTo>
                    <a:pt x="4" y="11"/>
                  </a:lnTo>
                  <a:lnTo>
                    <a:pt x="4" y="11"/>
                  </a:lnTo>
                  <a:lnTo>
                    <a:pt x="5" y="9"/>
                  </a:lnTo>
                  <a:lnTo>
                    <a:pt x="6" y="9"/>
                  </a:lnTo>
                  <a:lnTo>
                    <a:pt x="7" y="8"/>
                  </a:lnTo>
                  <a:lnTo>
                    <a:pt x="4" y="7"/>
                  </a:lnTo>
                  <a:lnTo>
                    <a:pt x="0" y="6"/>
                  </a:lnTo>
                  <a:lnTo>
                    <a:pt x="2" y="5"/>
                  </a:lnTo>
                  <a:lnTo>
                    <a:pt x="2" y="5"/>
                  </a:lnTo>
                  <a:lnTo>
                    <a:pt x="3" y="4"/>
                  </a:lnTo>
                  <a:lnTo>
                    <a:pt x="4" y="4"/>
                  </a:lnTo>
                  <a:lnTo>
                    <a:pt x="7" y="3"/>
                  </a:lnTo>
                  <a:lnTo>
                    <a:pt x="11" y="0"/>
                  </a:lnTo>
                  <a:lnTo>
                    <a:pt x="11" y="0"/>
                  </a:lnTo>
                  <a:lnTo>
                    <a:pt x="1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7" name="Freeform 794"/>
            <p:cNvSpPr>
              <a:spLocks/>
            </p:cNvSpPr>
            <p:nvPr/>
          </p:nvSpPr>
          <p:spPr bwMode="gray">
            <a:xfrm>
              <a:off x="2881313" y="3503613"/>
              <a:ext cx="7938" cy="4763"/>
            </a:xfrm>
            <a:custGeom>
              <a:avLst/>
              <a:gdLst/>
              <a:ahLst/>
              <a:cxnLst>
                <a:cxn ang="0">
                  <a:pos x="18" y="0"/>
                </a:cxn>
                <a:cxn ang="0">
                  <a:pos x="19" y="4"/>
                </a:cxn>
                <a:cxn ang="0">
                  <a:pos x="22" y="6"/>
                </a:cxn>
                <a:cxn ang="0">
                  <a:pos x="22" y="6"/>
                </a:cxn>
                <a:cxn ang="0">
                  <a:pos x="22" y="6"/>
                </a:cxn>
                <a:cxn ang="0">
                  <a:pos x="19" y="7"/>
                </a:cxn>
                <a:cxn ang="0">
                  <a:pos x="18" y="9"/>
                </a:cxn>
                <a:cxn ang="0">
                  <a:pos x="17" y="11"/>
                </a:cxn>
                <a:cxn ang="0">
                  <a:pos x="17" y="13"/>
                </a:cxn>
                <a:cxn ang="0">
                  <a:pos x="12" y="13"/>
                </a:cxn>
                <a:cxn ang="0">
                  <a:pos x="8" y="13"/>
                </a:cxn>
                <a:cxn ang="0">
                  <a:pos x="8" y="13"/>
                </a:cxn>
                <a:cxn ang="0">
                  <a:pos x="8" y="13"/>
                </a:cxn>
                <a:cxn ang="0">
                  <a:pos x="8" y="13"/>
                </a:cxn>
                <a:cxn ang="0">
                  <a:pos x="8" y="14"/>
                </a:cxn>
                <a:cxn ang="0">
                  <a:pos x="8" y="14"/>
                </a:cxn>
                <a:cxn ang="0">
                  <a:pos x="8" y="14"/>
                </a:cxn>
                <a:cxn ang="0">
                  <a:pos x="3" y="14"/>
                </a:cxn>
                <a:cxn ang="0">
                  <a:pos x="0" y="13"/>
                </a:cxn>
                <a:cxn ang="0">
                  <a:pos x="1" y="11"/>
                </a:cxn>
                <a:cxn ang="0">
                  <a:pos x="2" y="10"/>
                </a:cxn>
                <a:cxn ang="0">
                  <a:pos x="2" y="10"/>
                </a:cxn>
                <a:cxn ang="0">
                  <a:pos x="1" y="9"/>
                </a:cxn>
                <a:cxn ang="0">
                  <a:pos x="2" y="9"/>
                </a:cxn>
                <a:cxn ang="0">
                  <a:pos x="3" y="8"/>
                </a:cxn>
                <a:cxn ang="0">
                  <a:pos x="3" y="7"/>
                </a:cxn>
                <a:cxn ang="0">
                  <a:pos x="4" y="7"/>
                </a:cxn>
                <a:cxn ang="0">
                  <a:pos x="6" y="6"/>
                </a:cxn>
                <a:cxn ang="0">
                  <a:pos x="7" y="6"/>
                </a:cxn>
                <a:cxn ang="0">
                  <a:pos x="9" y="4"/>
                </a:cxn>
                <a:cxn ang="0">
                  <a:pos x="14" y="1"/>
                </a:cxn>
                <a:cxn ang="0">
                  <a:pos x="16" y="0"/>
                </a:cxn>
                <a:cxn ang="0">
                  <a:pos x="18" y="0"/>
                </a:cxn>
              </a:cxnLst>
              <a:rect l="0" t="0" r="r" b="b"/>
              <a:pathLst>
                <a:path w="22" h="14">
                  <a:moveTo>
                    <a:pt x="18" y="0"/>
                  </a:moveTo>
                  <a:lnTo>
                    <a:pt x="19" y="4"/>
                  </a:lnTo>
                  <a:lnTo>
                    <a:pt x="22" y="6"/>
                  </a:lnTo>
                  <a:lnTo>
                    <a:pt x="22" y="6"/>
                  </a:lnTo>
                  <a:lnTo>
                    <a:pt x="22" y="6"/>
                  </a:lnTo>
                  <a:lnTo>
                    <a:pt x="19" y="7"/>
                  </a:lnTo>
                  <a:lnTo>
                    <a:pt x="18" y="9"/>
                  </a:lnTo>
                  <a:lnTo>
                    <a:pt x="17" y="11"/>
                  </a:lnTo>
                  <a:lnTo>
                    <a:pt x="17" y="13"/>
                  </a:lnTo>
                  <a:lnTo>
                    <a:pt x="12" y="13"/>
                  </a:lnTo>
                  <a:lnTo>
                    <a:pt x="8" y="13"/>
                  </a:lnTo>
                  <a:lnTo>
                    <a:pt x="8" y="13"/>
                  </a:lnTo>
                  <a:lnTo>
                    <a:pt x="8" y="13"/>
                  </a:lnTo>
                  <a:lnTo>
                    <a:pt x="8" y="13"/>
                  </a:lnTo>
                  <a:lnTo>
                    <a:pt x="8" y="14"/>
                  </a:lnTo>
                  <a:lnTo>
                    <a:pt x="8" y="14"/>
                  </a:lnTo>
                  <a:lnTo>
                    <a:pt x="8" y="14"/>
                  </a:lnTo>
                  <a:lnTo>
                    <a:pt x="3" y="14"/>
                  </a:lnTo>
                  <a:lnTo>
                    <a:pt x="0" y="13"/>
                  </a:lnTo>
                  <a:lnTo>
                    <a:pt x="1" y="11"/>
                  </a:lnTo>
                  <a:lnTo>
                    <a:pt x="2" y="10"/>
                  </a:lnTo>
                  <a:lnTo>
                    <a:pt x="2" y="10"/>
                  </a:lnTo>
                  <a:lnTo>
                    <a:pt x="1" y="9"/>
                  </a:lnTo>
                  <a:lnTo>
                    <a:pt x="2" y="9"/>
                  </a:lnTo>
                  <a:lnTo>
                    <a:pt x="3" y="8"/>
                  </a:lnTo>
                  <a:lnTo>
                    <a:pt x="3" y="7"/>
                  </a:lnTo>
                  <a:lnTo>
                    <a:pt x="4" y="7"/>
                  </a:lnTo>
                  <a:lnTo>
                    <a:pt x="6" y="6"/>
                  </a:lnTo>
                  <a:lnTo>
                    <a:pt x="7" y="6"/>
                  </a:lnTo>
                  <a:lnTo>
                    <a:pt x="9" y="4"/>
                  </a:lnTo>
                  <a:lnTo>
                    <a:pt x="14" y="1"/>
                  </a:lnTo>
                  <a:lnTo>
                    <a:pt x="16" y="0"/>
                  </a:lnTo>
                  <a:lnTo>
                    <a:pt x="18"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8" name="Freeform 795"/>
            <p:cNvSpPr>
              <a:spLocks/>
            </p:cNvSpPr>
            <p:nvPr/>
          </p:nvSpPr>
          <p:spPr bwMode="gray">
            <a:xfrm>
              <a:off x="2881313" y="3503613"/>
              <a:ext cx="7938" cy="4763"/>
            </a:xfrm>
            <a:custGeom>
              <a:avLst/>
              <a:gdLst/>
              <a:ahLst/>
              <a:cxnLst>
                <a:cxn ang="0">
                  <a:pos x="18" y="0"/>
                </a:cxn>
                <a:cxn ang="0">
                  <a:pos x="19" y="4"/>
                </a:cxn>
                <a:cxn ang="0">
                  <a:pos x="22" y="6"/>
                </a:cxn>
                <a:cxn ang="0">
                  <a:pos x="22" y="6"/>
                </a:cxn>
                <a:cxn ang="0">
                  <a:pos x="22" y="6"/>
                </a:cxn>
                <a:cxn ang="0">
                  <a:pos x="19" y="7"/>
                </a:cxn>
                <a:cxn ang="0">
                  <a:pos x="18" y="9"/>
                </a:cxn>
                <a:cxn ang="0">
                  <a:pos x="17" y="11"/>
                </a:cxn>
                <a:cxn ang="0">
                  <a:pos x="17" y="13"/>
                </a:cxn>
                <a:cxn ang="0">
                  <a:pos x="12" y="13"/>
                </a:cxn>
                <a:cxn ang="0">
                  <a:pos x="8" y="13"/>
                </a:cxn>
                <a:cxn ang="0">
                  <a:pos x="8" y="13"/>
                </a:cxn>
                <a:cxn ang="0">
                  <a:pos x="8" y="13"/>
                </a:cxn>
                <a:cxn ang="0">
                  <a:pos x="8" y="13"/>
                </a:cxn>
                <a:cxn ang="0">
                  <a:pos x="8" y="14"/>
                </a:cxn>
                <a:cxn ang="0">
                  <a:pos x="8" y="14"/>
                </a:cxn>
                <a:cxn ang="0">
                  <a:pos x="8" y="14"/>
                </a:cxn>
                <a:cxn ang="0">
                  <a:pos x="3" y="14"/>
                </a:cxn>
                <a:cxn ang="0">
                  <a:pos x="0" y="13"/>
                </a:cxn>
                <a:cxn ang="0">
                  <a:pos x="1" y="11"/>
                </a:cxn>
                <a:cxn ang="0">
                  <a:pos x="2" y="10"/>
                </a:cxn>
                <a:cxn ang="0">
                  <a:pos x="2" y="10"/>
                </a:cxn>
                <a:cxn ang="0">
                  <a:pos x="1" y="9"/>
                </a:cxn>
                <a:cxn ang="0">
                  <a:pos x="2" y="9"/>
                </a:cxn>
                <a:cxn ang="0">
                  <a:pos x="3" y="8"/>
                </a:cxn>
                <a:cxn ang="0">
                  <a:pos x="3" y="7"/>
                </a:cxn>
                <a:cxn ang="0">
                  <a:pos x="4" y="7"/>
                </a:cxn>
                <a:cxn ang="0">
                  <a:pos x="6" y="6"/>
                </a:cxn>
                <a:cxn ang="0">
                  <a:pos x="7" y="6"/>
                </a:cxn>
                <a:cxn ang="0">
                  <a:pos x="9" y="4"/>
                </a:cxn>
                <a:cxn ang="0">
                  <a:pos x="14" y="1"/>
                </a:cxn>
                <a:cxn ang="0">
                  <a:pos x="16" y="0"/>
                </a:cxn>
                <a:cxn ang="0">
                  <a:pos x="18" y="0"/>
                </a:cxn>
              </a:cxnLst>
              <a:rect l="0" t="0" r="r" b="b"/>
              <a:pathLst>
                <a:path w="22" h="14">
                  <a:moveTo>
                    <a:pt x="18" y="0"/>
                  </a:moveTo>
                  <a:lnTo>
                    <a:pt x="19" y="4"/>
                  </a:lnTo>
                  <a:lnTo>
                    <a:pt x="22" y="6"/>
                  </a:lnTo>
                  <a:lnTo>
                    <a:pt x="22" y="6"/>
                  </a:lnTo>
                  <a:lnTo>
                    <a:pt x="22" y="6"/>
                  </a:lnTo>
                  <a:lnTo>
                    <a:pt x="19" y="7"/>
                  </a:lnTo>
                  <a:lnTo>
                    <a:pt x="18" y="9"/>
                  </a:lnTo>
                  <a:lnTo>
                    <a:pt x="17" y="11"/>
                  </a:lnTo>
                  <a:lnTo>
                    <a:pt x="17" y="13"/>
                  </a:lnTo>
                  <a:lnTo>
                    <a:pt x="12" y="13"/>
                  </a:lnTo>
                  <a:lnTo>
                    <a:pt x="8" y="13"/>
                  </a:lnTo>
                  <a:lnTo>
                    <a:pt x="8" y="13"/>
                  </a:lnTo>
                  <a:lnTo>
                    <a:pt x="8" y="13"/>
                  </a:lnTo>
                  <a:lnTo>
                    <a:pt x="8" y="13"/>
                  </a:lnTo>
                  <a:lnTo>
                    <a:pt x="8" y="14"/>
                  </a:lnTo>
                  <a:lnTo>
                    <a:pt x="8" y="14"/>
                  </a:lnTo>
                  <a:lnTo>
                    <a:pt x="8" y="14"/>
                  </a:lnTo>
                  <a:lnTo>
                    <a:pt x="3" y="14"/>
                  </a:lnTo>
                  <a:lnTo>
                    <a:pt x="0" y="13"/>
                  </a:lnTo>
                  <a:lnTo>
                    <a:pt x="1" y="11"/>
                  </a:lnTo>
                  <a:lnTo>
                    <a:pt x="2" y="10"/>
                  </a:lnTo>
                  <a:lnTo>
                    <a:pt x="2" y="10"/>
                  </a:lnTo>
                  <a:lnTo>
                    <a:pt x="1" y="9"/>
                  </a:lnTo>
                  <a:lnTo>
                    <a:pt x="2" y="9"/>
                  </a:lnTo>
                  <a:lnTo>
                    <a:pt x="3" y="8"/>
                  </a:lnTo>
                  <a:lnTo>
                    <a:pt x="3" y="7"/>
                  </a:lnTo>
                  <a:lnTo>
                    <a:pt x="4" y="7"/>
                  </a:lnTo>
                  <a:lnTo>
                    <a:pt x="6" y="6"/>
                  </a:lnTo>
                  <a:lnTo>
                    <a:pt x="7" y="6"/>
                  </a:lnTo>
                  <a:lnTo>
                    <a:pt x="9" y="4"/>
                  </a:lnTo>
                  <a:lnTo>
                    <a:pt x="14" y="1"/>
                  </a:lnTo>
                  <a:lnTo>
                    <a:pt x="16" y="0"/>
                  </a:lnTo>
                  <a:lnTo>
                    <a:pt x="18"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79" name="Freeform 796"/>
            <p:cNvSpPr>
              <a:spLocks/>
            </p:cNvSpPr>
            <p:nvPr/>
          </p:nvSpPr>
          <p:spPr bwMode="gray">
            <a:xfrm>
              <a:off x="2881313" y="3503613"/>
              <a:ext cx="7938" cy="4763"/>
            </a:xfrm>
            <a:custGeom>
              <a:avLst/>
              <a:gdLst/>
              <a:ahLst/>
              <a:cxnLst>
                <a:cxn ang="0">
                  <a:pos x="18" y="0"/>
                </a:cxn>
                <a:cxn ang="0">
                  <a:pos x="19" y="4"/>
                </a:cxn>
                <a:cxn ang="0">
                  <a:pos x="22" y="6"/>
                </a:cxn>
                <a:cxn ang="0">
                  <a:pos x="22" y="6"/>
                </a:cxn>
                <a:cxn ang="0">
                  <a:pos x="22" y="6"/>
                </a:cxn>
                <a:cxn ang="0">
                  <a:pos x="19" y="7"/>
                </a:cxn>
                <a:cxn ang="0">
                  <a:pos x="18" y="9"/>
                </a:cxn>
                <a:cxn ang="0">
                  <a:pos x="17" y="10"/>
                </a:cxn>
                <a:cxn ang="0">
                  <a:pos x="17" y="13"/>
                </a:cxn>
                <a:cxn ang="0">
                  <a:pos x="12" y="13"/>
                </a:cxn>
                <a:cxn ang="0">
                  <a:pos x="8" y="13"/>
                </a:cxn>
                <a:cxn ang="0">
                  <a:pos x="8" y="13"/>
                </a:cxn>
                <a:cxn ang="0">
                  <a:pos x="8" y="13"/>
                </a:cxn>
                <a:cxn ang="0">
                  <a:pos x="8" y="13"/>
                </a:cxn>
                <a:cxn ang="0">
                  <a:pos x="8" y="14"/>
                </a:cxn>
                <a:cxn ang="0">
                  <a:pos x="8" y="14"/>
                </a:cxn>
                <a:cxn ang="0">
                  <a:pos x="8" y="14"/>
                </a:cxn>
                <a:cxn ang="0">
                  <a:pos x="3" y="14"/>
                </a:cxn>
                <a:cxn ang="0">
                  <a:pos x="0" y="13"/>
                </a:cxn>
                <a:cxn ang="0">
                  <a:pos x="1" y="11"/>
                </a:cxn>
                <a:cxn ang="0">
                  <a:pos x="2" y="10"/>
                </a:cxn>
                <a:cxn ang="0">
                  <a:pos x="1" y="10"/>
                </a:cxn>
                <a:cxn ang="0">
                  <a:pos x="1" y="9"/>
                </a:cxn>
                <a:cxn ang="0">
                  <a:pos x="2" y="9"/>
                </a:cxn>
                <a:cxn ang="0">
                  <a:pos x="3" y="8"/>
                </a:cxn>
                <a:cxn ang="0">
                  <a:pos x="3" y="7"/>
                </a:cxn>
                <a:cxn ang="0">
                  <a:pos x="4" y="7"/>
                </a:cxn>
                <a:cxn ang="0">
                  <a:pos x="6" y="6"/>
                </a:cxn>
                <a:cxn ang="0">
                  <a:pos x="7" y="6"/>
                </a:cxn>
                <a:cxn ang="0">
                  <a:pos x="9" y="4"/>
                </a:cxn>
                <a:cxn ang="0">
                  <a:pos x="14" y="1"/>
                </a:cxn>
                <a:cxn ang="0">
                  <a:pos x="16" y="0"/>
                </a:cxn>
                <a:cxn ang="0">
                  <a:pos x="18" y="0"/>
                </a:cxn>
              </a:cxnLst>
              <a:rect l="0" t="0" r="r" b="b"/>
              <a:pathLst>
                <a:path w="22" h="14">
                  <a:moveTo>
                    <a:pt x="18" y="0"/>
                  </a:moveTo>
                  <a:lnTo>
                    <a:pt x="19" y="4"/>
                  </a:lnTo>
                  <a:lnTo>
                    <a:pt x="22" y="6"/>
                  </a:lnTo>
                  <a:lnTo>
                    <a:pt x="22" y="6"/>
                  </a:lnTo>
                  <a:lnTo>
                    <a:pt x="22" y="6"/>
                  </a:lnTo>
                  <a:lnTo>
                    <a:pt x="19" y="7"/>
                  </a:lnTo>
                  <a:lnTo>
                    <a:pt x="18" y="9"/>
                  </a:lnTo>
                  <a:lnTo>
                    <a:pt x="17" y="10"/>
                  </a:lnTo>
                  <a:lnTo>
                    <a:pt x="17" y="13"/>
                  </a:lnTo>
                  <a:lnTo>
                    <a:pt x="12" y="13"/>
                  </a:lnTo>
                  <a:lnTo>
                    <a:pt x="8" y="13"/>
                  </a:lnTo>
                  <a:lnTo>
                    <a:pt x="8" y="13"/>
                  </a:lnTo>
                  <a:lnTo>
                    <a:pt x="8" y="13"/>
                  </a:lnTo>
                  <a:lnTo>
                    <a:pt x="8" y="13"/>
                  </a:lnTo>
                  <a:lnTo>
                    <a:pt x="8" y="14"/>
                  </a:lnTo>
                  <a:lnTo>
                    <a:pt x="8" y="14"/>
                  </a:lnTo>
                  <a:lnTo>
                    <a:pt x="8" y="14"/>
                  </a:lnTo>
                  <a:lnTo>
                    <a:pt x="3" y="14"/>
                  </a:lnTo>
                  <a:lnTo>
                    <a:pt x="0" y="13"/>
                  </a:lnTo>
                  <a:lnTo>
                    <a:pt x="1" y="11"/>
                  </a:lnTo>
                  <a:lnTo>
                    <a:pt x="2" y="10"/>
                  </a:lnTo>
                  <a:lnTo>
                    <a:pt x="1" y="10"/>
                  </a:lnTo>
                  <a:lnTo>
                    <a:pt x="1" y="9"/>
                  </a:lnTo>
                  <a:lnTo>
                    <a:pt x="2" y="9"/>
                  </a:lnTo>
                  <a:lnTo>
                    <a:pt x="3" y="8"/>
                  </a:lnTo>
                  <a:lnTo>
                    <a:pt x="3" y="7"/>
                  </a:lnTo>
                  <a:lnTo>
                    <a:pt x="4" y="7"/>
                  </a:lnTo>
                  <a:lnTo>
                    <a:pt x="6" y="6"/>
                  </a:lnTo>
                  <a:lnTo>
                    <a:pt x="7" y="6"/>
                  </a:lnTo>
                  <a:lnTo>
                    <a:pt x="9" y="4"/>
                  </a:lnTo>
                  <a:lnTo>
                    <a:pt x="14" y="1"/>
                  </a:lnTo>
                  <a:lnTo>
                    <a:pt x="16" y="0"/>
                  </a:lnTo>
                  <a:lnTo>
                    <a:pt x="18"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0" name="Freeform 797"/>
            <p:cNvSpPr>
              <a:spLocks/>
            </p:cNvSpPr>
            <p:nvPr/>
          </p:nvSpPr>
          <p:spPr bwMode="gray">
            <a:xfrm>
              <a:off x="2855913" y="3479801"/>
              <a:ext cx="4763" cy="7938"/>
            </a:xfrm>
            <a:custGeom>
              <a:avLst/>
              <a:gdLst/>
              <a:ahLst/>
              <a:cxnLst>
                <a:cxn ang="0">
                  <a:pos x="8" y="0"/>
                </a:cxn>
                <a:cxn ang="0">
                  <a:pos x="9" y="4"/>
                </a:cxn>
                <a:cxn ang="0">
                  <a:pos x="9" y="6"/>
                </a:cxn>
                <a:cxn ang="0">
                  <a:pos x="9" y="7"/>
                </a:cxn>
                <a:cxn ang="0">
                  <a:pos x="9" y="7"/>
                </a:cxn>
                <a:cxn ang="0">
                  <a:pos x="12" y="8"/>
                </a:cxn>
                <a:cxn ang="0">
                  <a:pos x="12" y="9"/>
                </a:cxn>
                <a:cxn ang="0">
                  <a:pos x="13" y="13"/>
                </a:cxn>
                <a:cxn ang="0">
                  <a:pos x="13" y="15"/>
                </a:cxn>
                <a:cxn ang="0">
                  <a:pos x="13" y="15"/>
                </a:cxn>
                <a:cxn ang="0">
                  <a:pos x="12" y="16"/>
                </a:cxn>
                <a:cxn ang="0">
                  <a:pos x="14" y="18"/>
                </a:cxn>
                <a:cxn ang="0">
                  <a:pos x="14" y="22"/>
                </a:cxn>
                <a:cxn ang="0">
                  <a:pos x="14" y="22"/>
                </a:cxn>
                <a:cxn ang="0">
                  <a:pos x="13" y="23"/>
                </a:cxn>
                <a:cxn ang="0">
                  <a:pos x="12" y="24"/>
                </a:cxn>
                <a:cxn ang="0">
                  <a:pos x="10" y="23"/>
                </a:cxn>
                <a:cxn ang="0">
                  <a:pos x="9" y="22"/>
                </a:cxn>
                <a:cxn ang="0">
                  <a:pos x="8" y="19"/>
                </a:cxn>
                <a:cxn ang="0">
                  <a:pos x="6" y="21"/>
                </a:cxn>
                <a:cxn ang="0">
                  <a:pos x="4" y="19"/>
                </a:cxn>
                <a:cxn ang="0">
                  <a:pos x="4" y="16"/>
                </a:cxn>
                <a:cxn ang="0">
                  <a:pos x="2" y="13"/>
                </a:cxn>
                <a:cxn ang="0">
                  <a:pos x="2" y="12"/>
                </a:cxn>
                <a:cxn ang="0">
                  <a:pos x="1" y="12"/>
                </a:cxn>
                <a:cxn ang="0">
                  <a:pos x="0" y="9"/>
                </a:cxn>
                <a:cxn ang="0">
                  <a:pos x="1" y="6"/>
                </a:cxn>
                <a:cxn ang="0">
                  <a:pos x="4" y="2"/>
                </a:cxn>
                <a:cxn ang="0">
                  <a:pos x="8" y="0"/>
                </a:cxn>
              </a:cxnLst>
              <a:rect l="0" t="0" r="r" b="b"/>
              <a:pathLst>
                <a:path w="14" h="24">
                  <a:moveTo>
                    <a:pt x="8" y="0"/>
                  </a:moveTo>
                  <a:lnTo>
                    <a:pt x="9" y="4"/>
                  </a:lnTo>
                  <a:lnTo>
                    <a:pt x="9" y="6"/>
                  </a:lnTo>
                  <a:lnTo>
                    <a:pt x="9" y="7"/>
                  </a:lnTo>
                  <a:lnTo>
                    <a:pt x="9" y="7"/>
                  </a:lnTo>
                  <a:lnTo>
                    <a:pt x="12" y="8"/>
                  </a:lnTo>
                  <a:lnTo>
                    <a:pt x="12" y="9"/>
                  </a:lnTo>
                  <a:lnTo>
                    <a:pt x="13" y="13"/>
                  </a:lnTo>
                  <a:lnTo>
                    <a:pt x="13" y="15"/>
                  </a:lnTo>
                  <a:lnTo>
                    <a:pt x="13" y="15"/>
                  </a:lnTo>
                  <a:lnTo>
                    <a:pt x="12" y="16"/>
                  </a:lnTo>
                  <a:lnTo>
                    <a:pt x="14" y="18"/>
                  </a:lnTo>
                  <a:lnTo>
                    <a:pt x="14" y="22"/>
                  </a:lnTo>
                  <a:lnTo>
                    <a:pt x="14" y="22"/>
                  </a:lnTo>
                  <a:lnTo>
                    <a:pt x="13" y="23"/>
                  </a:lnTo>
                  <a:lnTo>
                    <a:pt x="12" y="24"/>
                  </a:lnTo>
                  <a:lnTo>
                    <a:pt x="10" y="23"/>
                  </a:lnTo>
                  <a:lnTo>
                    <a:pt x="9" y="22"/>
                  </a:lnTo>
                  <a:lnTo>
                    <a:pt x="8" y="19"/>
                  </a:lnTo>
                  <a:lnTo>
                    <a:pt x="6" y="21"/>
                  </a:lnTo>
                  <a:lnTo>
                    <a:pt x="4" y="19"/>
                  </a:lnTo>
                  <a:lnTo>
                    <a:pt x="4" y="16"/>
                  </a:lnTo>
                  <a:lnTo>
                    <a:pt x="2" y="13"/>
                  </a:lnTo>
                  <a:lnTo>
                    <a:pt x="2" y="12"/>
                  </a:lnTo>
                  <a:lnTo>
                    <a:pt x="1" y="12"/>
                  </a:lnTo>
                  <a:lnTo>
                    <a:pt x="0" y="9"/>
                  </a:lnTo>
                  <a:lnTo>
                    <a:pt x="1" y="6"/>
                  </a:lnTo>
                  <a:lnTo>
                    <a:pt x="4" y="2"/>
                  </a:lnTo>
                  <a:lnTo>
                    <a:pt x="8"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1" name="Freeform 798"/>
            <p:cNvSpPr>
              <a:spLocks/>
            </p:cNvSpPr>
            <p:nvPr/>
          </p:nvSpPr>
          <p:spPr bwMode="gray">
            <a:xfrm>
              <a:off x="2855913" y="3479801"/>
              <a:ext cx="4763" cy="7938"/>
            </a:xfrm>
            <a:custGeom>
              <a:avLst/>
              <a:gdLst/>
              <a:ahLst/>
              <a:cxnLst>
                <a:cxn ang="0">
                  <a:pos x="8" y="0"/>
                </a:cxn>
                <a:cxn ang="0">
                  <a:pos x="9" y="4"/>
                </a:cxn>
                <a:cxn ang="0">
                  <a:pos x="9" y="6"/>
                </a:cxn>
                <a:cxn ang="0">
                  <a:pos x="9" y="7"/>
                </a:cxn>
                <a:cxn ang="0">
                  <a:pos x="9" y="7"/>
                </a:cxn>
                <a:cxn ang="0">
                  <a:pos x="12" y="8"/>
                </a:cxn>
                <a:cxn ang="0">
                  <a:pos x="12" y="9"/>
                </a:cxn>
                <a:cxn ang="0">
                  <a:pos x="13" y="13"/>
                </a:cxn>
                <a:cxn ang="0">
                  <a:pos x="13" y="15"/>
                </a:cxn>
                <a:cxn ang="0">
                  <a:pos x="13" y="15"/>
                </a:cxn>
                <a:cxn ang="0">
                  <a:pos x="12" y="16"/>
                </a:cxn>
                <a:cxn ang="0">
                  <a:pos x="14" y="18"/>
                </a:cxn>
                <a:cxn ang="0">
                  <a:pos x="14" y="22"/>
                </a:cxn>
                <a:cxn ang="0">
                  <a:pos x="14" y="22"/>
                </a:cxn>
                <a:cxn ang="0">
                  <a:pos x="13" y="23"/>
                </a:cxn>
                <a:cxn ang="0">
                  <a:pos x="12" y="24"/>
                </a:cxn>
                <a:cxn ang="0">
                  <a:pos x="10" y="23"/>
                </a:cxn>
                <a:cxn ang="0">
                  <a:pos x="9" y="22"/>
                </a:cxn>
                <a:cxn ang="0">
                  <a:pos x="8" y="19"/>
                </a:cxn>
                <a:cxn ang="0">
                  <a:pos x="6" y="21"/>
                </a:cxn>
                <a:cxn ang="0">
                  <a:pos x="4" y="19"/>
                </a:cxn>
                <a:cxn ang="0">
                  <a:pos x="4" y="16"/>
                </a:cxn>
                <a:cxn ang="0">
                  <a:pos x="2" y="13"/>
                </a:cxn>
                <a:cxn ang="0">
                  <a:pos x="2" y="12"/>
                </a:cxn>
                <a:cxn ang="0">
                  <a:pos x="1" y="12"/>
                </a:cxn>
                <a:cxn ang="0">
                  <a:pos x="0" y="9"/>
                </a:cxn>
                <a:cxn ang="0">
                  <a:pos x="1" y="6"/>
                </a:cxn>
                <a:cxn ang="0">
                  <a:pos x="4" y="2"/>
                </a:cxn>
                <a:cxn ang="0">
                  <a:pos x="8" y="0"/>
                </a:cxn>
              </a:cxnLst>
              <a:rect l="0" t="0" r="r" b="b"/>
              <a:pathLst>
                <a:path w="14" h="24">
                  <a:moveTo>
                    <a:pt x="8" y="0"/>
                  </a:moveTo>
                  <a:lnTo>
                    <a:pt x="9" y="4"/>
                  </a:lnTo>
                  <a:lnTo>
                    <a:pt x="9" y="6"/>
                  </a:lnTo>
                  <a:lnTo>
                    <a:pt x="9" y="7"/>
                  </a:lnTo>
                  <a:lnTo>
                    <a:pt x="9" y="7"/>
                  </a:lnTo>
                  <a:lnTo>
                    <a:pt x="12" y="8"/>
                  </a:lnTo>
                  <a:lnTo>
                    <a:pt x="12" y="9"/>
                  </a:lnTo>
                  <a:lnTo>
                    <a:pt x="13" y="13"/>
                  </a:lnTo>
                  <a:lnTo>
                    <a:pt x="13" y="15"/>
                  </a:lnTo>
                  <a:lnTo>
                    <a:pt x="13" y="15"/>
                  </a:lnTo>
                  <a:lnTo>
                    <a:pt x="12" y="16"/>
                  </a:lnTo>
                  <a:lnTo>
                    <a:pt x="14" y="18"/>
                  </a:lnTo>
                  <a:lnTo>
                    <a:pt x="14" y="22"/>
                  </a:lnTo>
                  <a:lnTo>
                    <a:pt x="14" y="22"/>
                  </a:lnTo>
                  <a:lnTo>
                    <a:pt x="13" y="23"/>
                  </a:lnTo>
                  <a:lnTo>
                    <a:pt x="12" y="24"/>
                  </a:lnTo>
                  <a:lnTo>
                    <a:pt x="10" y="23"/>
                  </a:lnTo>
                  <a:lnTo>
                    <a:pt x="9" y="22"/>
                  </a:lnTo>
                  <a:lnTo>
                    <a:pt x="8" y="19"/>
                  </a:lnTo>
                  <a:lnTo>
                    <a:pt x="6" y="21"/>
                  </a:lnTo>
                  <a:lnTo>
                    <a:pt x="4" y="19"/>
                  </a:lnTo>
                  <a:lnTo>
                    <a:pt x="4" y="16"/>
                  </a:lnTo>
                  <a:lnTo>
                    <a:pt x="2" y="13"/>
                  </a:lnTo>
                  <a:lnTo>
                    <a:pt x="2" y="12"/>
                  </a:lnTo>
                  <a:lnTo>
                    <a:pt x="1" y="12"/>
                  </a:lnTo>
                  <a:lnTo>
                    <a:pt x="0" y="9"/>
                  </a:lnTo>
                  <a:lnTo>
                    <a:pt x="1" y="6"/>
                  </a:lnTo>
                  <a:lnTo>
                    <a:pt x="4" y="2"/>
                  </a:lnTo>
                  <a:lnTo>
                    <a:pt x="8"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2" name="Freeform 799"/>
            <p:cNvSpPr>
              <a:spLocks/>
            </p:cNvSpPr>
            <p:nvPr/>
          </p:nvSpPr>
          <p:spPr bwMode="gray">
            <a:xfrm>
              <a:off x="2855913" y="3479801"/>
              <a:ext cx="4763" cy="7938"/>
            </a:xfrm>
            <a:custGeom>
              <a:avLst/>
              <a:gdLst/>
              <a:ahLst/>
              <a:cxnLst>
                <a:cxn ang="0">
                  <a:pos x="8" y="0"/>
                </a:cxn>
                <a:cxn ang="0">
                  <a:pos x="9" y="4"/>
                </a:cxn>
                <a:cxn ang="0">
                  <a:pos x="9" y="6"/>
                </a:cxn>
                <a:cxn ang="0">
                  <a:pos x="9" y="6"/>
                </a:cxn>
                <a:cxn ang="0">
                  <a:pos x="9" y="7"/>
                </a:cxn>
                <a:cxn ang="0">
                  <a:pos x="12" y="8"/>
                </a:cxn>
                <a:cxn ang="0">
                  <a:pos x="12" y="9"/>
                </a:cxn>
                <a:cxn ang="0">
                  <a:pos x="13" y="13"/>
                </a:cxn>
                <a:cxn ang="0">
                  <a:pos x="13" y="15"/>
                </a:cxn>
                <a:cxn ang="0">
                  <a:pos x="13" y="15"/>
                </a:cxn>
                <a:cxn ang="0">
                  <a:pos x="12" y="16"/>
                </a:cxn>
                <a:cxn ang="0">
                  <a:pos x="14" y="18"/>
                </a:cxn>
                <a:cxn ang="0">
                  <a:pos x="14" y="22"/>
                </a:cxn>
                <a:cxn ang="0">
                  <a:pos x="14" y="22"/>
                </a:cxn>
                <a:cxn ang="0">
                  <a:pos x="13" y="23"/>
                </a:cxn>
                <a:cxn ang="0">
                  <a:pos x="12" y="24"/>
                </a:cxn>
                <a:cxn ang="0">
                  <a:pos x="10" y="23"/>
                </a:cxn>
                <a:cxn ang="0">
                  <a:pos x="9" y="22"/>
                </a:cxn>
                <a:cxn ang="0">
                  <a:pos x="8" y="19"/>
                </a:cxn>
                <a:cxn ang="0">
                  <a:pos x="6" y="21"/>
                </a:cxn>
                <a:cxn ang="0">
                  <a:pos x="4" y="19"/>
                </a:cxn>
                <a:cxn ang="0">
                  <a:pos x="4" y="16"/>
                </a:cxn>
                <a:cxn ang="0">
                  <a:pos x="2" y="13"/>
                </a:cxn>
                <a:cxn ang="0">
                  <a:pos x="2" y="12"/>
                </a:cxn>
                <a:cxn ang="0">
                  <a:pos x="1" y="12"/>
                </a:cxn>
                <a:cxn ang="0">
                  <a:pos x="0" y="9"/>
                </a:cxn>
                <a:cxn ang="0">
                  <a:pos x="1" y="6"/>
                </a:cxn>
                <a:cxn ang="0">
                  <a:pos x="4" y="2"/>
                </a:cxn>
                <a:cxn ang="0">
                  <a:pos x="8" y="0"/>
                </a:cxn>
              </a:cxnLst>
              <a:rect l="0" t="0" r="r" b="b"/>
              <a:pathLst>
                <a:path w="14" h="24">
                  <a:moveTo>
                    <a:pt x="8" y="0"/>
                  </a:moveTo>
                  <a:lnTo>
                    <a:pt x="9" y="4"/>
                  </a:lnTo>
                  <a:lnTo>
                    <a:pt x="9" y="6"/>
                  </a:lnTo>
                  <a:lnTo>
                    <a:pt x="9" y="6"/>
                  </a:lnTo>
                  <a:lnTo>
                    <a:pt x="9" y="7"/>
                  </a:lnTo>
                  <a:lnTo>
                    <a:pt x="12" y="8"/>
                  </a:lnTo>
                  <a:lnTo>
                    <a:pt x="12" y="9"/>
                  </a:lnTo>
                  <a:lnTo>
                    <a:pt x="13" y="13"/>
                  </a:lnTo>
                  <a:lnTo>
                    <a:pt x="13" y="15"/>
                  </a:lnTo>
                  <a:lnTo>
                    <a:pt x="13" y="15"/>
                  </a:lnTo>
                  <a:lnTo>
                    <a:pt x="12" y="16"/>
                  </a:lnTo>
                  <a:lnTo>
                    <a:pt x="14" y="18"/>
                  </a:lnTo>
                  <a:lnTo>
                    <a:pt x="14" y="22"/>
                  </a:lnTo>
                  <a:lnTo>
                    <a:pt x="14" y="22"/>
                  </a:lnTo>
                  <a:lnTo>
                    <a:pt x="13" y="23"/>
                  </a:lnTo>
                  <a:lnTo>
                    <a:pt x="12" y="24"/>
                  </a:lnTo>
                  <a:lnTo>
                    <a:pt x="10" y="23"/>
                  </a:lnTo>
                  <a:lnTo>
                    <a:pt x="9" y="22"/>
                  </a:lnTo>
                  <a:lnTo>
                    <a:pt x="8" y="19"/>
                  </a:lnTo>
                  <a:lnTo>
                    <a:pt x="6" y="21"/>
                  </a:lnTo>
                  <a:lnTo>
                    <a:pt x="4" y="19"/>
                  </a:lnTo>
                  <a:lnTo>
                    <a:pt x="4" y="16"/>
                  </a:lnTo>
                  <a:lnTo>
                    <a:pt x="2" y="13"/>
                  </a:lnTo>
                  <a:lnTo>
                    <a:pt x="2" y="12"/>
                  </a:lnTo>
                  <a:lnTo>
                    <a:pt x="1" y="12"/>
                  </a:lnTo>
                  <a:lnTo>
                    <a:pt x="0" y="9"/>
                  </a:lnTo>
                  <a:lnTo>
                    <a:pt x="1" y="6"/>
                  </a:lnTo>
                  <a:lnTo>
                    <a:pt x="4" y="2"/>
                  </a:lnTo>
                  <a:lnTo>
                    <a:pt x="8"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3" name="Freeform 800"/>
            <p:cNvSpPr>
              <a:spLocks/>
            </p:cNvSpPr>
            <p:nvPr/>
          </p:nvSpPr>
          <p:spPr bwMode="gray">
            <a:xfrm>
              <a:off x="2838450" y="3451226"/>
              <a:ext cx="6350" cy="9525"/>
            </a:xfrm>
            <a:custGeom>
              <a:avLst/>
              <a:gdLst/>
              <a:ahLst/>
              <a:cxnLst>
                <a:cxn ang="0">
                  <a:pos x="4" y="0"/>
                </a:cxn>
                <a:cxn ang="0">
                  <a:pos x="7" y="4"/>
                </a:cxn>
                <a:cxn ang="0">
                  <a:pos x="10" y="7"/>
                </a:cxn>
                <a:cxn ang="0">
                  <a:pos x="12" y="9"/>
                </a:cxn>
                <a:cxn ang="0">
                  <a:pos x="13" y="12"/>
                </a:cxn>
                <a:cxn ang="0">
                  <a:pos x="16" y="14"/>
                </a:cxn>
                <a:cxn ang="0">
                  <a:pos x="18" y="17"/>
                </a:cxn>
                <a:cxn ang="0">
                  <a:pos x="18" y="20"/>
                </a:cxn>
                <a:cxn ang="0">
                  <a:pos x="17" y="21"/>
                </a:cxn>
                <a:cxn ang="0">
                  <a:pos x="18" y="25"/>
                </a:cxn>
                <a:cxn ang="0">
                  <a:pos x="16" y="30"/>
                </a:cxn>
                <a:cxn ang="0">
                  <a:pos x="15" y="29"/>
                </a:cxn>
                <a:cxn ang="0">
                  <a:pos x="15" y="28"/>
                </a:cxn>
                <a:cxn ang="0">
                  <a:pos x="15" y="28"/>
                </a:cxn>
                <a:cxn ang="0">
                  <a:pos x="14" y="26"/>
                </a:cxn>
                <a:cxn ang="0">
                  <a:pos x="15" y="25"/>
                </a:cxn>
                <a:cxn ang="0">
                  <a:pos x="14" y="24"/>
                </a:cxn>
                <a:cxn ang="0">
                  <a:pos x="13" y="24"/>
                </a:cxn>
                <a:cxn ang="0">
                  <a:pos x="12" y="24"/>
                </a:cxn>
                <a:cxn ang="0">
                  <a:pos x="12" y="23"/>
                </a:cxn>
                <a:cxn ang="0">
                  <a:pos x="10" y="22"/>
                </a:cxn>
                <a:cxn ang="0">
                  <a:pos x="10" y="22"/>
                </a:cxn>
                <a:cxn ang="0">
                  <a:pos x="9" y="22"/>
                </a:cxn>
                <a:cxn ang="0">
                  <a:pos x="9" y="20"/>
                </a:cxn>
                <a:cxn ang="0">
                  <a:pos x="9" y="17"/>
                </a:cxn>
                <a:cxn ang="0">
                  <a:pos x="8" y="17"/>
                </a:cxn>
                <a:cxn ang="0">
                  <a:pos x="8" y="17"/>
                </a:cxn>
                <a:cxn ang="0">
                  <a:pos x="7" y="17"/>
                </a:cxn>
                <a:cxn ang="0">
                  <a:pos x="6" y="16"/>
                </a:cxn>
                <a:cxn ang="0">
                  <a:pos x="5" y="14"/>
                </a:cxn>
                <a:cxn ang="0">
                  <a:pos x="4" y="12"/>
                </a:cxn>
                <a:cxn ang="0">
                  <a:pos x="5" y="12"/>
                </a:cxn>
                <a:cxn ang="0">
                  <a:pos x="5" y="10"/>
                </a:cxn>
                <a:cxn ang="0">
                  <a:pos x="4" y="10"/>
                </a:cxn>
                <a:cxn ang="0">
                  <a:pos x="1" y="9"/>
                </a:cxn>
                <a:cxn ang="0">
                  <a:pos x="1" y="7"/>
                </a:cxn>
                <a:cxn ang="0">
                  <a:pos x="0" y="5"/>
                </a:cxn>
                <a:cxn ang="0">
                  <a:pos x="1" y="4"/>
                </a:cxn>
                <a:cxn ang="0">
                  <a:pos x="1" y="2"/>
                </a:cxn>
                <a:cxn ang="0">
                  <a:pos x="1" y="1"/>
                </a:cxn>
                <a:cxn ang="0">
                  <a:pos x="1" y="0"/>
                </a:cxn>
                <a:cxn ang="0">
                  <a:pos x="1" y="0"/>
                </a:cxn>
                <a:cxn ang="0">
                  <a:pos x="4" y="0"/>
                </a:cxn>
                <a:cxn ang="0">
                  <a:pos x="4" y="0"/>
                </a:cxn>
              </a:cxnLst>
              <a:rect l="0" t="0" r="r" b="b"/>
              <a:pathLst>
                <a:path w="18" h="30">
                  <a:moveTo>
                    <a:pt x="4" y="0"/>
                  </a:moveTo>
                  <a:lnTo>
                    <a:pt x="7" y="4"/>
                  </a:lnTo>
                  <a:lnTo>
                    <a:pt x="10" y="7"/>
                  </a:lnTo>
                  <a:lnTo>
                    <a:pt x="12" y="9"/>
                  </a:lnTo>
                  <a:lnTo>
                    <a:pt x="13" y="12"/>
                  </a:lnTo>
                  <a:lnTo>
                    <a:pt x="16" y="14"/>
                  </a:lnTo>
                  <a:lnTo>
                    <a:pt x="18" y="17"/>
                  </a:lnTo>
                  <a:lnTo>
                    <a:pt x="18" y="20"/>
                  </a:lnTo>
                  <a:lnTo>
                    <a:pt x="17" y="21"/>
                  </a:lnTo>
                  <a:lnTo>
                    <a:pt x="18" y="25"/>
                  </a:lnTo>
                  <a:lnTo>
                    <a:pt x="16" y="30"/>
                  </a:lnTo>
                  <a:lnTo>
                    <a:pt x="15" y="29"/>
                  </a:lnTo>
                  <a:lnTo>
                    <a:pt x="15" y="28"/>
                  </a:lnTo>
                  <a:lnTo>
                    <a:pt x="15" y="28"/>
                  </a:lnTo>
                  <a:lnTo>
                    <a:pt x="14" y="26"/>
                  </a:lnTo>
                  <a:lnTo>
                    <a:pt x="15" y="25"/>
                  </a:lnTo>
                  <a:lnTo>
                    <a:pt x="14" y="24"/>
                  </a:lnTo>
                  <a:lnTo>
                    <a:pt x="13" y="24"/>
                  </a:lnTo>
                  <a:lnTo>
                    <a:pt x="12" y="24"/>
                  </a:lnTo>
                  <a:lnTo>
                    <a:pt x="12" y="23"/>
                  </a:lnTo>
                  <a:lnTo>
                    <a:pt x="10" y="22"/>
                  </a:lnTo>
                  <a:lnTo>
                    <a:pt x="10" y="22"/>
                  </a:lnTo>
                  <a:lnTo>
                    <a:pt x="9" y="22"/>
                  </a:lnTo>
                  <a:lnTo>
                    <a:pt x="9" y="20"/>
                  </a:lnTo>
                  <a:lnTo>
                    <a:pt x="9" y="17"/>
                  </a:lnTo>
                  <a:lnTo>
                    <a:pt x="8" y="17"/>
                  </a:lnTo>
                  <a:lnTo>
                    <a:pt x="8" y="17"/>
                  </a:lnTo>
                  <a:lnTo>
                    <a:pt x="7" y="17"/>
                  </a:lnTo>
                  <a:lnTo>
                    <a:pt x="6" y="16"/>
                  </a:lnTo>
                  <a:lnTo>
                    <a:pt x="5" y="14"/>
                  </a:lnTo>
                  <a:lnTo>
                    <a:pt x="4" y="12"/>
                  </a:lnTo>
                  <a:lnTo>
                    <a:pt x="5" y="12"/>
                  </a:lnTo>
                  <a:lnTo>
                    <a:pt x="5" y="10"/>
                  </a:lnTo>
                  <a:lnTo>
                    <a:pt x="4" y="10"/>
                  </a:lnTo>
                  <a:lnTo>
                    <a:pt x="1" y="9"/>
                  </a:lnTo>
                  <a:lnTo>
                    <a:pt x="1" y="7"/>
                  </a:lnTo>
                  <a:lnTo>
                    <a:pt x="0" y="5"/>
                  </a:lnTo>
                  <a:lnTo>
                    <a:pt x="1" y="4"/>
                  </a:lnTo>
                  <a:lnTo>
                    <a:pt x="1" y="2"/>
                  </a:lnTo>
                  <a:lnTo>
                    <a:pt x="1" y="1"/>
                  </a:lnTo>
                  <a:lnTo>
                    <a:pt x="1" y="0"/>
                  </a:lnTo>
                  <a:lnTo>
                    <a:pt x="1" y="0"/>
                  </a:lnTo>
                  <a:lnTo>
                    <a:pt x="4" y="0"/>
                  </a:lnTo>
                  <a:lnTo>
                    <a:pt x="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4" name="Freeform 801"/>
            <p:cNvSpPr>
              <a:spLocks/>
            </p:cNvSpPr>
            <p:nvPr/>
          </p:nvSpPr>
          <p:spPr bwMode="gray">
            <a:xfrm>
              <a:off x="2838450" y="3451226"/>
              <a:ext cx="6350" cy="9525"/>
            </a:xfrm>
            <a:custGeom>
              <a:avLst/>
              <a:gdLst/>
              <a:ahLst/>
              <a:cxnLst>
                <a:cxn ang="0">
                  <a:pos x="4" y="0"/>
                </a:cxn>
                <a:cxn ang="0">
                  <a:pos x="7" y="4"/>
                </a:cxn>
                <a:cxn ang="0">
                  <a:pos x="10" y="7"/>
                </a:cxn>
                <a:cxn ang="0">
                  <a:pos x="12" y="9"/>
                </a:cxn>
                <a:cxn ang="0">
                  <a:pos x="13" y="12"/>
                </a:cxn>
                <a:cxn ang="0">
                  <a:pos x="16" y="14"/>
                </a:cxn>
                <a:cxn ang="0">
                  <a:pos x="18" y="17"/>
                </a:cxn>
                <a:cxn ang="0">
                  <a:pos x="18" y="20"/>
                </a:cxn>
                <a:cxn ang="0">
                  <a:pos x="17" y="21"/>
                </a:cxn>
                <a:cxn ang="0">
                  <a:pos x="18" y="25"/>
                </a:cxn>
                <a:cxn ang="0">
                  <a:pos x="16" y="30"/>
                </a:cxn>
                <a:cxn ang="0">
                  <a:pos x="15" y="29"/>
                </a:cxn>
                <a:cxn ang="0">
                  <a:pos x="15" y="28"/>
                </a:cxn>
                <a:cxn ang="0">
                  <a:pos x="15" y="28"/>
                </a:cxn>
                <a:cxn ang="0">
                  <a:pos x="14" y="26"/>
                </a:cxn>
                <a:cxn ang="0">
                  <a:pos x="15" y="25"/>
                </a:cxn>
                <a:cxn ang="0">
                  <a:pos x="14" y="24"/>
                </a:cxn>
                <a:cxn ang="0">
                  <a:pos x="13" y="24"/>
                </a:cxn>
                <a:cxn ang="0">
                  <a:pos x="12" y="24"/>
                </a:cxn>
                <a:cxn ang="0">
                  <a:pos x="12" y="23"/>
                </a:cxn>
                <a:cxn ang="0">
                  <a:pos x="10" y="22"/>
                </a:cxn>
                <a:cxn ang="0">
                  <a:pos x="10" y="22"/>
                </a:cxn>
                <a:cxn ang="0">
                  <a:pos x="9" y="22"/>
                </a:cxn>
                <a:cxn ang="0">
                  <a:pos x="9" y="20"/>
                </a:cxn>
                <a:cxn ang="0">
                  <a:pos x="9" y="17"/>
                </a:cxn>
                <a:cxn ang="0">
                  <a:pos x="8" y="17"/>
                </a:cxn>
                <a:cxn ang="0">
                  <a:pos x="8" y="17"/>
                </a:cxn>
                <a:cxn ang="0">
                  <a:pos x="7" y="17"/>
                </a:cxn>
                <a:cxn ang="0">
                  <a:pos x="6" y="16"/>
                </a:cxn>
                <a:cxn ang="0">
                  <a:pos x="5" y="14"/>
                </a:cxn>
                <a:cxn ang="0">
                  <a:pos x="4" y="12"/>
                </a:cxn>
                <a:cxn ang="0">
                  <a:pos x="5" y="12"/>
                </a:cxn>
                <a:cxn ang="0">
                  <a:pos x="5" y="10"/>
                </a:cxn>
                <a:cxn ang="0">
                  <a:pos x="4" y="10"/>
                </a:cxn>
                <a:cxn ang="0">
                  <a:pos x="1" y="9"/>
                </a:cxn>
                <a:cxn ang="0">
                  <a:pos x="1" y="7"/>
                </a:cxn>
                <a:cxn ang="0">
                  <a:pos x="0" y="5"/>
                </a:cxn>
                <a:cxn ang="0">
                  <a:pos x="1" y="4"/>
                </a:cxn>
                <a:cxn ang="0">
                  <a:pos x="1" y="2"/>
                </a:cxn>
                <a:cxn ang="0">
                  <a:pos x="1" y="1"/>
                </a:cxn>
                <a:cxn ang="0">
                  <a:pos x="1" y="0"/>
                </a:cxn>
                <a:cxn ang="0">
                  <a:pos x="1" y="0"/>
                </a:cxn>
                <a:cxn ang="0">
                  <a:pos x="4" y="0"/>
                </a:cxn>
                <a:cxn ang="0">
                  <a:pos x="4" y="0"/>
                </a:cxn>
              </a:cxnLst>
              <a:rect l="0" t="0" r="r" b="b"/>
              <a:pathLst>
                <a:path w="18" h="30">
                  <a:moveTo>
                    <a:pt x="4" y="0"/>
                  </a:moveTo>
                  <a:lnTo>
                    <a:pt x="7" y="4"/>
                  </a:lnTo>
                  <a:lnTo>
                    <a:pt x="10" y="7"/>
                  </a:lnTo>
                  <a:lnTo>
                    <a:pt x="12" y="9"/>
                  </a:lnTo>
                  <a:lnTo>
                    <a:pt x="13" y="12"/>
                  </a:lnTo>
                  <a:lnTo>
                    <a:pt x="16" y="14"/>
                  </a:lnTo>
                  <a:lnTo>
                    <a:pt x="18" y="17"/>
                  </a:lnTo>
                  <a:lnTo>
                    <a:pt x="18" y="20"/>
                  </a:lnTo>
                  <a:lnTo>
                    <a:pt x="17" y="21"/>
                  </a:lnTo>
                  <a:lnTo>
                    <a:pt x="18" y="25"/>
                  </a:lnTo>
                  <a:lnTo>
                    <a:pt x="16" y="30"/>
                  </a:lnTo>
                  <a:lnTo>
                    <a:pt x="15" y="29"/>
                  </a:lnTo>
                  <a:lnTo>
                    <a:pt x="15" y="28"/>
                  </a:lnTo>
                  <a:lnTo>
                    <a:pt x="15" y="28"/>
                  </a:lnTo>
                  <a:lnTo>
                    <a:pt x="14" y="26"/>
                  </a:lnTo>
                  <a:lnTo>
                    <a:pt x="15" y="25"/>
                  </a:lnTo>
                  <a:lnTo>
                    <a:pt x="14" y="24"/>
                  </a:lnTo>
                  <a:lnTo>
                    <a:pt x="13" y="24"/>
                  </a:lnTo>
                  <a:lnTo>
                    <a:pt x="12" y="24"/>
                  </a:lnTo>
                  <a:lnTo>
                    <a:pt x="12" y="23"/>
                  </a:lnTo>
                  <a:lnTo>
                    <a:pt x="10" y="22"/>
                  </a:lnTo>
                  <a:lnTo>
                    <a:pt x="10" y="22"/>
                  </a:lnTo>
                  <a:lnTo>
                    <a:pt x="9" y="22"/>
                  </a:lnTo>
                  <a:lnTo>
                    <a:pt x="9" y="20"/>
                  </a:lnTo>
                  <a:lnTo>
                    <a:pt x="9" y="17"/>
                  </a:lnTo>
                  <a:lnTo>
                    <a:pt x="8" y="17"/>
                  </a:lnTo>
                  <a:lnTo>
                    <a:pt x="8" y="17"/>
                  </a:lnTo>
                  <a:lnTo>
                    <a:pt x="7" y="17"/>
                  </a:lnTo>
                  <a:lnTo>
                    <a:pt x="6" y="16"/>
                  </a:lnTo>
                  <a:lnTo>
                    <a:pt x="5" y="14"/>
                  </a:lnTo>
                  <a:lnTo>
                    <a:pt x="4" y="12"/>
                  </a:lnTo>
                  <a:lnTo>
                    <a:pt x="5" y="12"/>
                  </a:lnTo>
                  <a:lnTo>
                    <a:pt x="5" y="10"/>
                  </a:lnTo>
                  <a:lnTo>
                    <a:pt x="4" y="10"/>
                  </a:lnTo>
                  <a:lnTo>
                    <a:pt x="1" y="9"/>
                  </a:lnTo>
                  <a:lnTo>
                    <a:pt x="1" y="7"/>
                  </a:lnTo>
                  <a:lnTo>
                    <a:pt x="0" y="5"/>
                  </a:lnTo>
                  <a:lnTo>
                    <a:pt x="1" y="4"/>
                  </a:lnTo>
                  <a:lnTo>
                    <a:pt x="1" y="2"/>
                  </a:lnTo>
                  <a:lnTo>
                    <a:pt x="1" y="1"/>
                  </a:lnTo>
                  <a:lnTo>
                    <a:pt x="1" y="0"/>
                  </a:lnTo>
                  <a:lnTo>
                    <a:pt x="1" y="0"/>
                  </a:lnTo>
                  <a:lnTo>
                    <a:pt x="4" y="0"/>
                  </a:lnTo>
                  <a:lnTo>
                    <a:pt x="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5" name="Freeform 802"/>
            <p:cNvSpPr>
              <a:spLocks/>
            </p:cNvSpPr>
            <p:nvPr/>
          </p:nvSpPr>
          <p:spPr bwMode="gray">
            <a:xfrm>
              <a:off x="2838450" y="3451226"/>
              <a:ext cx="6350" cy="9525"/>
            </a:xfrm>
            <a:custGeom>
              <a:avLst/>
              <a:gdLst/>
              <a:ahLst/>
              <a:cxnLst>
                <a:cxn ang="0">
                  <a:pos x="4" y="0"/>
                </a:cxn>
                <a:cxn ang="0">
                  <a:pos x="7" y="4"/>
                </a:cxn>
                <a:cxn ang="0">
                  <a:pos x="10" y="7"/>
                </a:cxn>
                <a:cxn ang="0">
                  <a:pos x="12" y="9"/>
                </a:cxn>
                <a:cxn ang="0">
                  <a:pos x="13" y="12"/>
                </a:cxn>
                <a:cxn ang="0">
                  <a:pos x="16" y="14"/>
                </a:cxn>
                <a:cxn ang="0">
                  <a:pos x="18" y="17"/>
                </a:cxn>
                <a:cxn ang="0">
                  <a:pos x="18" y="20"/>
                </a:cxn>
                <a:cxn ang="0">
                  <a:pos x="17" y="21"/>
                </a:cxn>
                <a:cxn ang="0">
                  <a:pos x="17" y="25"/>
                </a:cxn>
                <a:cxn ang="0">
                  <a:pos x="16" y="30"/>
                </a:cxn>
                <a:cxn ang="0">
                  <a:pos x="15" y="28"/>
                </a:cxn>
                <a:cxn ang="0">
                  <a:pos x="15" y="28"/>
                </a:cxn>
                <a:cxn ang="0">
                  <a:pos x="15" y="26"/>
                </a:cxn>
                <a:cxn ang="0">
                  <a:pos x="14" y="26"/>
                </a:cxn>
                <a:cxn ang="0">
                  <a:pos x="15" y="25"/>
                </a:cxn>
                <a:cxn ang="0">
                  <a:pos x="14" y="24"/>
                </a:cxn>
                <a:cxn ang="0">
                  <a:pos x="13" y="24"/>
                </a:cxn>
                <a:cxn ang="0">
                  <a:pos x="12" y="24"/>
                </a:cxn>
                <a:cxn ang="0">
                  <a:pos x="12" y="23"/>
                </a:cxn>
                <a:cxn ang="0">
                  <a:pos x="10" y="22"/>
                </a:cxn>
                <a:cxn ang="0">
                  <a:pos x="10" y="22"/>
                </a:cxn>
                <a:cxn ang="0">
                  <a:pos x="9" y="22"/>
                </a:cxn>
                <a:cxn ang="0">
                  <a:pos x="9" y="18"/>
                </a:cxn>
                <a:cxn ang="0">
                  <a:pos x="9" y="17"/>
                </a:cxn>
                <a:cxn ang="0">
                  <a:pos x="8" y="17"/>
                </a:cxn>
                <a:cxn ang="0">
                  <a:pos x="8" y="17"/>
                </a:cxn>
                <a:cxn ang="0">
                  <a:pos x="7" y="17"/>
                </a:cxn>
                <a:cxn ang="0">
                  <a:pos x="6" y="16"/>
                </a:cxn>
                <a:cxn ang="0">
                  <a:pos x="5" y="14"/>
                </a:cxn>
                <a:cxn ang="0">
                  <a:pos x="4" y="12"/>
                </a:cxn>
                <a:cxn ang="0">
                  <a:pos x="5" y="12"/>
                </a:cxn>
                <a:cxn ang="0">
                  <a:pos x="5" y="10"/>
                </a:cxn>
                <a:cxn ang="0">
                  <a:pos x="4" y="10"/>
                </a:cxn>
                <a:cxn ang="0">
                  <a:pos x="1" y="9"/>
                </a:cxn>
                <a:cxn ang="0">
                  <a:pos x="1" y="6"/>
                </a:cxn>
                <a:cxn ang="0">
                  <a:pos x="0" y="5"/>
                </a:cxn>
                <a:cxn ang="0">
                  <a:pos x="1" y="4"/>
                </a:cxn>
                <a:cxn ang="0">
                  <a:pos x="1" y="2"/>
                </a:cxn>
                <a:cxn ang="0">
                  <a:pos x="1" y="1"/>
                </a:cxn>
                <a:cxn ang="0">
                  <a:pos x="1" y="0"/>
                </a:cxn>
                <a:cxn ang="0">
                  <a:pos x="1" y="0"/>
                </a:cxn>
                <a:cxn ang="0">
                  <a:pos x="4" y="0"/>
                </a:cxn>
              </a:cxnLst>
              <a:rect l="0" t="0" r="r" b="b"/>
              <a:pathLst>
                <a:path w="18" h="30">
                  <a:moveTo>
                    <a:pt x="4" y="0"/>
                  </a:moveTo>
                  <a:lnTo>
                    <a:pt x="7" y="4"/>
                  </a:lnTo>
                  <a:lnTo>
                    <a:pt x="10" y="7"/>
                  </a:lnTo>
                  <a:lnTo>
                    <a:pt x="12" y="9"/>
                  </a:lnTo>
                  <a:lnTo>
                    <a:pt x="13" y="12"/>
                  </a:lnTo>
                  <a:lnTo>
                    <a:pt x="16" y="14"/>
                  </a:lnTo>
                  <a:lnTo>
                    <a:pt x="18" y="17"/>
                  </a:lnTo>
                  <a:lnTo>
                    <a:pt x="18" y="20"/>
                  </a:lnTo>
                  <a:lnTo>
                    <a:pt x="17" y="21"/>
                  </a:lnTo>
                  <a:lnTo>
                    <a:pt x="17" y="25"/>
                  </a:lnTo>
                  <a:lnTo>
                    <a:pt x="16" y="30"/>
                  </a:lnTo>
                  <a:lnTo>
                    <a:pt x="15" y="28"/>
                  </a:lnTo>
                  <a:lnTo>
                    <a:pt x="15" y="28"/>
                  </a:lnTo>
                  <a:lnTo>
                    <a:pt x="15" y="26"/>
                  </a:lnTo>
                  <a:lnTo>
                    <a:pt x="14" y="26"/>
                  </a:lnTo>
                  <a:lnTo>
                    <a:pt x="15" y="25"/>
                  </a:lnTo>
                  <a:lnTo>
                    <a:pt x="14" y="24"/>
                  </a:lnTo>
                  <a:lnTo>
                    <a:pt x="13" y="24"/>
                  </a:lnTo>
                  <a:lnTo>
                    <a:pt x="12" y="24"/>
                  </a:lnTo>
                  <a:lnTo>
                    <a:pt x="12" y="23"/>
                  </a:lnTo>
                  <a:lnTo>
                    <a:pt x="10" y="22"/>
                  </a:lnTo>
                  <a:lnTo>
                    <a:pt x="10" y="22"/>
                  </a:lnTo>
                  <a:lnTo>
                    <a:pt x="9" y="22"/>
                  </a:lnTo>
                  <a:lnTo>
                    <a:pt x="9" y="18"/>
                  </a:lnTo>
                  <a:lnTo>
                    <a:pt x="9" y="17"/>
                  </a:lnTo>
                  <a:lnTo>
                    <a:pt x="8" y="17"/>
                  </a:lnTo>
                  <a:lnTo>
                    <a:pt x="8" y="17"/>
                  </a:lnTo>
                  <a:lnTo>
                    <a:pt x="7" y="17"/>
                  </a:lnTo>
                  <a:lnTo>
                    <a:pt x="6" y="16"/>
                  </a:lnTo>
                  <a:lnTo>
                    <a:pt x="5" y="14"/>
                  </a:lnTo>
                  <a:lnTo>
                    <a:pt x="4" y="12"/>
                  </a:lnTo>
                  <a:lnTo>
                    <a:pt x="5" y="12"/>
                  </a:lnTo>
                  <a:lnTo>
                    <a:pt x="5" y="10"/>
                  </a:lnTo>
                  <a:lnTo>
                    <a:pt x="4" y="10"/>
                  </a:lnTo>
                  <a:lnTo>
                    <a:pt x="1" y="9"/>
                  </a:lnTo>
                  <a:lnTo>
                    <a:pt x="1" y="6"/>
                  </a:lnTo>
                  <a:lnTo>
                    <a:pt x="0" y="5"/>
                  </a:lnTo>
                  <a:lnTo>
                    <a:pt x="1" y="4"/>
                  </a:lnTo>
                  <a:lnTo>
                    <a:pt x="1" y="2"/>
                  </a:lnTo>
                  <a:lnTo>
                    <a:pt x="1" y="1"/>
                  </a:lnTo>
                  <a:lnTo>
                    <a:pt x="1" y="0"/>
                  </a:lnTo>
                  <a:lnTo>
                    <a:pt x="1" y="0"/>
                  </a:lnTo>
                  <a:lnTo>
                    <a:pt x="4"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6" name="Freeform 803"/>
            <p:cNvSpPr>
              <a:spLocks/>
            </p:cNvSpPr>
            <p:nvPr/>
          </p:nvSpPr>
          <p:spPr bwMode="gray">
            <a:xfrm>
              <a:off x="2855913" y="3471863"/>
              <a:ext cx="3175" cy="7938"/>
            </a:xfrm>
            <a:custGeom>
              <a:avLst/>
              <a:gdLst/>
              <a:ahLst/>
              <a:cxnLst>
                <a:cxn ang="0">
                  <a:pos x="3" y="4"/>
                </a:cxn>
                <a:cxn ang="0">
                  <a:pos x="4" y="2"/>
                </a:cxn>
                <a:cxn ang="0">
                  <a:pos x="5" y="1"/>
                </a:cxn>
                <a:cxn ang="0">
                  <a:pos x="10" y="0"/>
                </a:cxn>
                <a:cxn ang="0">
                  <a:pos x="14" y="0"/>
                </a:cxn>
                <a:cxn ang="0">
                  <a:pos x="13" y="9"/>
                </a:cxn>
                <a:cxn ang="0">
                  <a:pos x="10" y="17"/>
                </a:cxn>
                <a:cxn ang="0">
                  <a:pos x="11" y="19"/>
                </a:cxn>
                <a:cxn ang="0">
                  <a:pos x="11" y="22"/>
                </a:cxn>
                <a:cxn ang="0">
                  <a:pos x="10" y="23"/>
                </a:cxn>
                <a:cxn ang="0">
                  <a:pos x="10" y="23"/>
                </a:cxn>
                <a:cxn ang="0">
                  <a:pos x="9" y="23"/>
                </a:cxn>
                <a:cxn ang="0">
                  <a:pos x="9" y="23"/>
                </a:cxn>
                <a:cxn ang="0">
                  <a:pos x="8" y="24"/>
                </a:cxn>
                <a:cxn ang="0">
                  <a:pos x="6" y="24"/>
                </a:cxn>
                <a:cxn ang="0">
                  <a:pos x="5" y="22"/>
                </a:cxn>
                <a:cxn ang="0">
                  <a:pos x="6" y="19"/>
                </a:cxn>
                <a:cxn ang="0">
                  <a:pos x="6" y="18"/>
                </a:cxn>
                <a:cxn ang="0">
                  <a:pos x="5" y="17"/>
                </a:cxn>
                <a:cxn ang="0">
                  <a:pos x="5" y="16"/>
                </a:cxn>
                <a:cxn ang="0">
                  <a:pos x="5" y="15"/>
                </a:cxn>
                <a:cxn ang="0">
                  <a:pos x="4" y="16"/>
                </a:cxn>
                <a:cxn ang="0">
                  <a:pos x="4" y="16"/>
                </a:cxn>
                <a:cxn ang="0">
                  <a:pos x="2" y="16"/>
                </a:cxn>
                <a:cxn ang="0">
                  <a:pos x="0" y="15"/>
                </a:cxn>
                <a:cxn ang="0">
                  <a:pos x="1" y="12"/>
                </a:cxn>
                <a:cxn ang="0">
                  <a:pos x="2" y="11"/>
                </a:cxn>
                <a:cxn ang="0">
                  <a:pos x="2" y="9"/>
                </a:cxn>
                <a:cxn ang="0">
                  <a:pos x="1" y="8"/>
                </a:cxn>
                <a:cxn ang="0">
                  <a:pos x="2" y="6"/>
                </a:cxn>
                <a:cxn ang="0">
                  <a:pos x="3" y="4"/>
                </a:cxn>
                <a:cxn ang="0">
                  <a:pos x="3" y="4"/>
                </a:cxn>
              </a:cxnLst>
              <a:rect l="0" t="0" r="r" b="b"/>
              <a:pathLst>
                <a:path w="14" h="24">
                  <a:moveTo>
                    <a:pt x="3" y="4"/>
                  </a:moveTo>
                  <a:lnTo>
                    <a:pt x="4" y="2"/>
                  </a:lnTo>
                  <a:lnTo>
                    <a:pt x="5" y="1"/>
                  </a:lnTo>
                  <a:lnTo>
                    <a:pt x="10" y="0"/>
                  </a:lnTo>
                  <a:lnTo>
                    <a:pt x="14" y="0"/>
                  </a:lnTo>
                  <a:lnTo>
                    <a:pt x="13" y="9"/>
                  </a:lnTo>
                  <a:lnTo>
                    <a:pt x="10" y="17"/>
                  </a:lnTo>
                  <a:lnTo>
                    <a:pt x="11" y="19"/>
                  </a:lnTo>
                  <a:lnTo>
                    <a:pt x="11" y="22"/>
                  </a:lnTo>
                  <a:lnTo>
                    <a:pt x="10" y="23"/>
                  </a:lnTo>
                  <a:lnTo>
                    <a:pt x="10" y="23"/>
                  </a:lnTo>
                  <a:lnTo>
                    <a:pt x="9" y="23"/>
                  </a:lnTo>
                  <a:lnTo>
                    <a:pt x="9" y="23"/>
                  </a:lnTo>
                  <a:lnTo>
                    <a:pt x="8" y="24"/>
                  </a:lnTo>
                  <a:lnTo>
                    <a:pt x="6" y="24"/>
                  </a:lnTo>
                  <a:lnTo>
                    <a:pt x="5" y="22"/>
                  </a:lnTo>
                  <a:lnTo>
                    <a:pt x="6" y="19"/>
                  </a:lnTo>
                  <a:lnTo>
                    <a:pt x="6" y="18"/>
                  </a:lnTo>
                  <a:lnTo>
                    <a:pt x="5" y="17"/>
                  </a:lnTo>
                  <a:lnTo>
                    <a:pt x="5" y="16"/>
                  </a:lnTo>
                  <a:lnTo>
                    <a:pt x="5" y="15"/>
                  </a:lnTo>
                  <a:lnTo>
                    <a:pt x="4" y="16"/>
                  </a:lnTo>
                  <a:lnTo>
                    <a:pt x="4" y="16"/>
                  </a:lnTo>
                  <a:lnTo>
                    <a:pt x="2" y="16"/>
                  </a:lnTo>
                  <a:lnTo>
                    <a:pt x="0" y="15"/>
                  </a:lnTo>
                  <a:lnTo>
                    <a:pt x="1" y="12"/>
                  </a:lnTo>
                  <a:lnTo>
                    <a:pt x="2" y="11"/>
                  </a:lnTo>
                  <a:lnTo>
                    <a:pt x="2" y="9"/>
                  </a:lnTo>
                  <a:lnTo>
                    <a:pt x="1" y="8"/>
                  </a:lnTo>
                  <a:lnTo>
                    <a:pt x="2" y="6"/>
                  </a:lnTo>
                  <a:lnTo>
                    <a:pt x="3" y="4"/>
                  </a:lnTo>
                  <a:lnTo>
                    <a:pt x="3"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7" name="Freeform 804"/>
            <p:cNvSpPr>
              <a:spLocks/>
            </p:cNvSpPr>
            <p:nvPr/>
          </p:nvSpPr>
          <p:spPr bwMode="gray">
            <a:xfrm>
              <a:off x="2855913" y="3471863"/>
              <a:ext cx="3175" cy="7938"/>
            </a:xfrm>
            <a:custGeom>
              <a:avLst/>
              <a:gdLst/>
              <a:ahLst/>
              <a:cxnLst>
                <a:cxn ang="0">
                  <a:pos x="3" y="4"/>
                </a:cxn>
                <a:cxn ang="0">
                  <a:pos x="4" y="2"/>
                </a:cxn>
                <a:cxn ang="0">
                  <a:pos x="5" y="1"/>
                </a:cxn>
                <a:cxn ang="0">
                  <a:pos x="10" y="0"/>
                </a:cxn>
                <a:cxn ang="0">
                  <a:pos x="14" y="0"/>
                </a:cxn>
                <a:cxn ang="0">
                  <a:pos x="13" y="9"/>
                </a:cxn>
                <a:cxn ang="0">
                  <a:pos x="10" y="17"/>
                </a:cxn>
                <a:cxn ang="0">
                  <a:pos x="11" y="19"/>
                </a:cxn>
                <a:cxn ang="0">
                  <a:pos x="11" y="22"/>
                </a:cxn>
                <a:cxn ang="0">
                  <a:pos x="10" y="23"/>
                </a:cxn>
                <a:cxn ang="0">
                  <a:pos x="10" y="23"/>
                </a:cxn>
                <a:cxn ang="0">
                  <a:pos x="9" y="23"/>
                </a:cxn>
                <a:cxn ang="0">
                  <a:pos x="9" y="23"/>
                </a:cxn>
                <a:cxn ang="0">
                  <a:pos x="8" y="24"/>
                </a:cxn>
                <a:cxn ang="0">
                  <a:pos x="6" y="24"/>
                </a:cxn>
                <a:cxn ang="0">
                  <a:pos x="5" y="22"/>
                </a:cxn>
                <a:cxn ang="0">
                  <a:pos x="6" y="19"/>
                </a:cxn>
                <a:cxn ang="0">
                  <a:pos x="6" y="18"/>
                </a:cxn>
                <a:cxn ang="0">
                  <a:pos x="5" y="17"/>
                </a:cxn>
                <a:cxn ang="0">
                  <a:pos x="5" y="16"/>
                </a:cxn>
                <a:cxn ang="0">
                  <a:pos x="5" y="15"/>
                </a:cxn>
                <a:cxn ang="0">
                  <a:pos x="4" y="16"/>
                </a:cxn>
                <a:cxn ang="0">
                  <a:pos x="4" y="16"/>
                </a:cxn>
                <a:cxn ang="0">
                  <a:pos x="2" y="16"/>
                </a:cxn>
                <a:cxn ang="0">
                  <a:pos x="0" y="15"/>
                </a:cxn>
                <a:cxn ang="0">
                  <a:pos x="1" y="12"/>
                </a:cxn>
                <a:cxn ang="0">
                  <a:pos x="2" y="11"/>
                </a:cxn>
                <a:cxn ang="0">
                  <a:pos x="2" y="9"/>
                </a:cxn>
                <a:cxn ang="0">
                  <a:pos x="1" y="8"/>
                </a:cxn>
                <a:cxn ang="0">
                  <a:pos x="2" y="6"/>
                </a:cxn>
                <a:cxn ang="0">
                  <a:pos x="3" y="4"/>
                </a:cxn>
                <a:cxn ang="0">
                  <a:pos x="3" y="4"/>
                </a:cxn>
              </a:cxnLst>
              <a:rect l="0" t="0" r="r" b="b"/>
              <a:pathLst>
                <a:path w="14" h="24">
                  <a:moveTo>
                    <a:pt x="3" y="4"/>
                  </a:moveTo>
                  <a:lnTo>
                    <a:pt x="4" y="2"/>
                  </a:lnTo>
                  <a:lnTo>
                    <a:pt x="5" y="1"/>
                  </a:lnTo>
                  <a:lnTo>
                    <a:pt x="10" y="0"/>
                  </a:lnTo>
                  <a:lnTo>
                    <a:pt x="14" y="0"/>
                  </a:lnTo>
                  <a:lnTo>
                    <a:pt x="13" y="9"/>
                  </a:lnTo>
                  <a:lnTo>
                    <a:pt x="10" y="17"/>
                  </a:lnTo>
                  <a:lnTo>
                    <a:pt x="11" y="19"/>
                  </a:lnTo>
                  <a:lnTo>
                    <a:pt x="11" y="22"/>
                  </a:lnTo>
                  <a:lnTo>
                    <a:pt x="10" y="23"/>
                  </a:lnTo>
                  <a:lnTo>
                    <a:pt x="10" y="23"/>
                  </a:lnTo>
                  <a:lnTo>
                    <a:pt x="9" y="23"/>
                  </a:lnTo>
                  <a:lnTo>
                    <a:pt x="9" y="23"/>
                  </a:lnTo>
                  <a:lnTo>
                    <a:pt x="8" y="24"/>
                  </a:lnTo>
                  <a:lnTo>
                    <a:pt x="6" y="24"/>
                  </a:lnTo>
                  <a:lnTo>
                    <a:pt x="5" y="22"/>
                  </a:lnTo>
                  <a:lnTo>
                    <a:pt x="6" y="19"/>
                  </a:lnTo>
                  <a:lnTo>
                    <a:pt x="6" y="18"/>
                  </a:lnTo>
                  <a:lnTo>
                    <a:pt x="5" y="17"/>
                  </a:lnTo>
                  <a:lnTo>
                    <a:pt x="5" y="16"/>
                  </a:lnTo>
                  <a:lnTo>
                    <a:pt x="5" y="15"/>
                  </a:lnTo>
                  <a:lnTo>
                    <a:pt x="4" y="16"/>
                  </a:lnTo>
                  <a:lnTo>
                    <a:pt x="4" y="16"/>
                  </a:lnTo>
                  <a:lnTo>
                    <a:pt x="2" y="16"/>
                  </a:lnTo>
                  <a:lnTo>
                    <a:pt x="0" y="15"/>
                  </a:lnTo>
                  <a:lnTo>
                    <a:pt x="1" y="12"/>
                  </a:lnTo>
                  <a:lnTo>
                    <a:pt x="2" y="11"/>
                  </a:lnTo>
                  <a:lnTo>
                    <a:pt x="2" y="9"/>
                  </a:lnTo>
                  <a:lnTo>
                    <a:pt x="1" y="8"/>
                  </a:lnTo>
                  <a:lnTo>
                    <a:pt x="2" y="6"/>
                  </a:lnTo>
                  <a:lnTo>
                    <a:pt x="3" y="4"/>
                  </a:lnTo>
                  <a:lnTo>
                    <a:pt x="3"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8" name="Freeform 805"/>
            <p:cNvSpPr>
              <a:spLocks/>
            </p:cNvSpPr>
            <p:nvPr/>
          </p:nvSpPr>
          <p:spPr bwMode="gray">
            <a:xfrm>
              <a:off x="2855913" y="3471863"/>
              <a:ext cx="3175" cy="7938"/>
            </a:xfrm>
            <a:custGeom>
              <a:avLst/>
              <a:gdLst/>
              <a:ahLst/>
              <a:cxnLst>
                <a:cxn ang="0">
                  <a:pos x="3" y="4"/>
                </a:cxn>
                <a:cxn ang="0">
                  <a:pos x="4" y="2"/>
                </a:cxn>
                <a:cxn ang="0">
                  <a:pos x="5" y="1"/>
                </a:cxn>
                <a:cxn ang="0">
                  <a:pos x="10" y="0"/>
                </a:cxn>
                <a:cxn ang="0">
                  <a:pos x="14" y="0"/>
                </a:cxn>
                <a:cxn ang="0">
                  <a:pos x="13" y="9"/>
                </a:cxn>
                <a:cxn ang="0">
                  <a:pos x="10" y="17"/>
                </a:cxn>
                <a:cxn ang="0">
                  <a:pos x="11" y="19"/>
                </a:cxn>
                <a:cxn ang="0">
                  <a:pos x="11" y="22"/>
                </a:cxn>
                <a:cxn ang="0">
                  <a:pos x="10" y="23"/>
                </a:cxn>
                <a:cxn ang="0">
                  <a:pos x="10" y="23"/>
                </a:cxn>
                <a:cxn ang="0">
                  <a:pos x="9" y="23"/>
                </a:cxn>
                <a:cxn ang="0">
                  <a:pos x="9" y="23"/>
                </a:cxn>
                <a:cxn ang="0">
                  <a:pos x="8" y="24"/>
                </a:cxn>
                <a:cxn ang="0">
                  <a:pos x="6" y="24"/>
                </a:cxn>
                <a:cxn ang="0">
                  <a:pos x="5" y="22"/>
                </a:cxn>
                <a:cxn ang="0">
                  <a:pos x="6" y="19"/>
                </a:cxn>
                <a:cxn ang="0">
                  <a:pos x="6" y="18"/>
                </a:cxn>
                <a:cxn ang="0">
                  <a:pos x="5" y="17"/>
                </a:cxn>
                <a:cxn ang="0">
                  <a:pos x="5" y="16"/>
                </a:cxn>
                <a:cxn ang="0">
                  <a:pos x="5" y="15"/>
                </a:cxn>
                <a:cxn ang="0">
                  <a:pos x="4" y="16"/>
                </a:cxn>
                <a:cxn ang="0">
                  <a:pos x="4" y="16"/>
                </a:cxn>
                <a:cxn ang="0">
                  <a:pos x="2" y="16"/>
                </a:cxn>
                <a:cxn ang="0">
                  <a:pos x="0" y="15"/>
                </a:cxn>
                <a:cxn ang="0">
                  <a:pos x="1" y="12"/>
                </a:cxn>
                <a:cxn ang="0">
                  <a:pos x="2" y="11"/>
                </a:cxn>
                <a:cxn ang="0">
                  <a:pos x="2" y="10"/>
                </a:cxn>
                <a:cxn ang="0">
                  <a:pos x="1" y="8"/>
                </a:cxn>
                <a:cxn ang="0">
                  <a:pos x="2" y="7"/>
                </a:cxn>
                <a:cxn ang="0">
                  <a:pos x="3" y="4"/>
                </a:cxn>
              </a:cxnLst>
              <a:rect l="0" t="0" r="r" b="b"/>
              <a:pathLst>
                <a:path w="14" h="24">
                  <a:moveTo>
                    <a:pt x="3" y="4"/>
                  </a:moveTo>
                  <a:lnTo>
                    <a:pt x="4" y="2"/>
                  </a:lnTo>
                  <a:lnTo>
                    <a:pt x="5" y="1"/>
                  </a:lnTo>
                  <a:lnTo>
                    <a:pt x="10" y="0"/>
                  </a:lnTo>
                  <a:lnTo>
                    <a:pt x="14" y="0"/>
                  </a:lnTo>
                  <a:lnTo>
                    <a:pt x="13" y="9"/>
                  </a:lnTo>
                  <a:lnTo>
                    <a:pt x="10" y="17"/>
                  </a:lnTo>
                  <a:lnTo>
                    <a:pt x="11" y="19"/>
                  </a:lnTo>
                  <a:lnTo>
                    <a:pt x="11" y="22"/>
                  </a:lnTo>
                  <a:lnTo>
                    <a:pt x="10" y="23"/>
                  </a:lnTo>
                  <a:lnTo>
                    <a:pt x="10" y="23"/>
                  </a:lnTo>
                  <a:lnTo>
                    <a:pt x="9" y="23"/>
                  </a:lnTo>
                  <a:lnTo>
                    <a:pt x="9" y="23"/>
                  </a:lnTo>
                  <a:lnTo>
                    <a:pt x="8" y="24"/>
                  </a:lnTo>
                  <a:lnTo>
                    <a:pt x="6" y="24"/>
                  </a:lnTo>
                  <a:lnTo>
                    <a:pt x="5" y="22"/>
                  </a:lnTo>
                  <a:lnTo>
                    <a:pt x="6" y="19"/>
                  </a:lnTo>
                  <a:lnTo>
                    <a:pt x="6" y="18"/>
                  </a:lnTo>
                  <a:lnTo>
                    <a:pt x="5" y="17"/>
                  </a:lnTo>
                  <a:lnTo>
                    <a:pt x="5" y="16"/>
                  </a:lnTo>
                  <a:lnTo>
                    <a:pt x="5" y="15"/>
                  </a:lnTo>
                  <a:lnTo>
                    <a:pt x="4" y="16"/>
                  </a:lnTo>
                  <a:lnTo>
                    <a:pt x="4" y="16"/>
                  </a:lnTo>
                  <a:lnTo>
                    <a:pt x="2" y="16"/>
                  </a:lnTo>
                  <a:lnTo>
                    <a:pt x="0" y="15"/>
                  </a:lnTo>
                  <a:lnTo>
                    <a:pt x="1" y="12"/>
                  </a:lnTo>
                  <a:lnTo>
                    <a:pt x="2" y="11"/>
                  </a:lnTo>
                  <a:lnTo>
                    <a:pt x="2" y="10"/>
                  </a:lnTo>
                  <a:lnTo>
                    <a:pt x="1" y="8"/>
                  </a:lnTo>
                  <a:lnTo>
                    <a:pt x="2" y="7"/>
                  </a:lnTo>
                  <a:lnTo>
                    <a:pt x="3" y="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89" name="Freeform 806"/>
            <p:cNvSpPr>
              <a:spLocks/>
            </p:cNvSpPr>
            <p:nvPr/>
          </p:nvSpPr>
          <p:spPr bwMode="gray">
            <a:xfrm>
              <a:off x="2840038" y="3427413"/>
              <a:ext cx="6350" cy="7938"/>
            </a:xfrm>
            <a:custGeom>
              <a:avLst/>
              <a:gdLst/>
              <a:ahLst/>
              <a:cxnLst>
                <a:cxn ang="0">
                  <a:pos x="17" y="0"/>
                </a:cxn>
                <a:cxn ang="0">
                  <a:pos x="15" y="3"/>
                </a:cxn>
                <a:cxn ang="0">
                  <a:pos x="14" y="8"/>
                </a:cxn>
                <a:cxn ang="0">
                  <a:pos x="15" y="9"/>
                </a:cxn>
                <a:cxn ang="0">
                  <a:pos x="15" y="10"/>
                </a:cxn>
                <a:cxn ang="0">
                  <a:pos x="12" y="10"/>
                </a:cxn>
                <a:cxn ang="0">
                  <a:pos x="10" y="9"/>
                </a:cxn>
                <a:cxn ang="0">
                  <a:pos x="7" y="12"/>
                </a:cxn>
                <a:cxn ang="0">
                  <a:pos x="4" y="16"/>
                </a:cxn>
                <a:cxn ang="0">
                  <a:pos x="4" y="18"/>
                </a:cxn>
                <a:cxn ang="0">
                  <a:pos x="4" y="20"/>
                </a:cxn>
                <a:cxn ang="0">
                  <a:pos x="3" y="21"/>
                </a:cxn>
                <a:cxn ang="0">
                  <a:pos x="1" y="22"/>
                </a:cxn>
                <a:cxn ang="0">
                  <a:pos x="1" y="25"/>
                </a:cxn>
                <a:cxn ang="0">
                  <a:pos x="0" y="26"/>
                </a:cxn>
                <a:cxn ang="0">
                  <a:pos x="0" y="26"/>
                </a:cxn>
                <a:cxn ang="0">
                  <a:pos x="0" y="25"/>
                </a:cxn>
                <a:cxn ang="0">
                  <a:pos x="0" y="21"/>
                </a:cxn>
                <a:cxn ang="0">
                  <a:pos x="0" y="18"/>
                </a:cxn>
                <a:cxn ang="0">
                  <a:pos x="0" y="12"/>
                </a:cxn>
                <a:cxn ang="0">
                  <a:pos x="0" y="9"/>
                </a:cxn>
                <a:cxn ang="0">
                  <a:pos x="2" y="5"/>
                </a:cxn>
                <a:cxn ang="0">
                  <a:pos x="6" y="2"/>
                </a:cxn>
                <a:cxn ang="0">
                  <a:pos x="11" y="0"/>
                </a:cxn>
                <a:cxn ang="0">
                  <a:pos x="17" y="0"/>
                </a:cxn>
                <a:cxn ang="0">
                  <a:pos x="17" y="0"/>
                </a:cxn>
              </a:cxnLst>
              <a:rect l="0" t="0" r="r" b="b"/>
              <a:pathLst>
                <a:path w="17" h="26">
                  <a:moveTo>
                    <a:pt x="17" y="0"/>
                  </a:moveTo>
                  <a:lnTo>
                    <a:pt x="15" y="3"/>
                  </a:lnTo>
                  <a:lnTo>
                    <a:pt x="14" y="8"/>
                  </a:lnTo>
                  <a:lnTo>
                    <a:pt x="15" y="9"/>
                  </a:lnTo>
                  <a:lnTo>
                    <a:pt x="15" y="10"/>
                  </a:lnTo>
                  <a:lnTo>
                    <a:pt x="12" y="10"/>
                  </a:lnTo>
                  <a:lnTo>
                    <a:pt x="10" y="9"/>
                  </a:lnTo>
                  <a:lnTo>
                    <a:pt x="7" y="12"/>
                  </a:lnTo>
                  <a:lnTo>
                    <a:pt x="4" y="16"/>
                  </a:lnTo>
                  <a:lnTo>
                    <a:pt x="4" y="18"/>
                  </a:lnTo>
                  <a:lnTo>
                    <a:pt x="4" y="20"/>
                  </a:lnTo>
                  <a:lnTo>
                    <a:pt x="3" y="21"/>
                  </a:lnTo>
                  <a:lnTo>
                    <a:pt x="1" y="22"/>
                  </a:lnTo>
                  <a:lnTo>
                    <a:pt x="1" y="25"/>
                  </a:lnTo>
                  <a:lnTo>
                    <a:pt x="0" y="26"/>
                  </a:lnTo>
                  <a:lnTo>
                    <a:pt x="0" y="26"/>
                  </a:lnTo>
                  <a:lnTo>
                    <a:pt x="0" y="25"/>
                  </a:lnTo>
                  <a:lnTo>
                    <a:pt x="0" y="21"/>
                  </a:lnTo>
                  <a:lnTo>
                    <a:pt x="0" y="18"/>
                  </a:lnTo>
                  <a:lnTo>
                    <a:pt x="0" y="12"/>
                  </a:lnTo>
                  <a:lnTo>
                    <a:pt x="0" y="9"/>
                  </a:lnTo>
                  <a:lnTo>
                    <a:pt x="2" y="5"/>
                  </a:lnTo>
                  <a:lnTo>
                    <a:pt x="6" y="2"/>
                  </a:lnTo>
                  <a:lnTo>
                    <a:pt x="11" y="0"/>
                  </a:lnTo>
                  <a:lnTo>
                    <a:pt x="17" y="0"/>
                  </a:lnTo>
                  <a:lnTo>
                    <a:pt x="1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90" name="Freeform 807"/>
            <p:cNvSpPr>
              <a:spLocks/>
            </p:cNvSpPr>
            <p:nvPr/>
          </p:nvSpPr>
          <p:spPr bwMode="gray">
            <a:xfrm>
              <a:off x="2840038" y="3427413"/>
              <a:ext cx="6350" cy="7938"/>
            </a:xfrm>
            <a:custGeom>
              <a:avLst/>
              <a:gdLst/>
              <a:ahLst/>
              <a:cxnLst>
                <a:cxn ang="0">
                  <a:pos x="17" y="0"/>
                </a:cxn>
                <a:cxn ang="0">
                  <a:pos x="15" y="3"/>
                </a:cxn>
                <a:cxn ang="0">
                  <a:pos x="14" y="8"/>
                </a:cxn>
                <a:cxn ang="0">
                  <a:pos x="15" y="9"/>
                </a:cxn>
                <a:cxn ang="0">
                  <a:pos x="15" y="10"/>
                </a:cxn>
                <a:cxn ang="0">
                  <a:pos x="12" y="10"/>
                </a:cxn>
                <a:cxn ang="0">
                  <a:pos x="10" y="9"/>
                </a:cxn>
                <a:cxn ang="0">
                  <a:pos x="7" y="12"/>
                </a:cxn>
                <a:cxn ang="0">
                  <a:pos x="4" y="16"/>
                </a:cxn>
                <a:cxn ang="0">
                  <a:pos x="4" y="18"/>
                </a:cxn>
                <a:cxn ang="0">
                  <a:pos x="4" y="20"/>
                </a:cxn>
                <a:cxn ang="0">
                  <a:pos x="3" y="21"/>
                </a:cxn>
                <a:cxn ang="0">
                  <a:pos x="1" y="22"/>
                </a:cxn>
                <a:cxn ang="0">
                  <a:pos x="1" y="25"/>
                </a:cxn>
                <a:cxn ang="0">
                  <a:pos x="0" y="26"/>
                </a:cxn>
                <a:cxn ang="0">
                  <a:pos x="0" y="26"/>
                </a:cxn>
                <a:cxn ang="0">
                  <a:pos x="0" y="25"/>
                </a:cxn>
                <a:cxn ang="0">
                  <a:pos x="0" y="21"/>
                </a:cxn>
                <a:cxn ang="0">
                  <a:pos x="0" y="18"/>
                </a:cxn>
                <a:cxn ang="0">
                  <a:pos x="0" y="12"/>
                </a:cxn>
                <a:cxn ang="0">
                  <a:pos x="0" y="9"/>
                </a:cxn>
                <a:cxn ang="0">
                  <a:pos x="2" y="5"/>
                </a:cxn>
                <a:cxn ang="0">
                  <a:pos x="6" y="2"/>
                </a:cxn>
                <a:cxn ang="0">
                  <a:pos x="11" y="0"/>
                </a:cxn>
                <a:cxn ang="0">
                  <a:pos x="17" y="0"/>
                </a:cxn>
                <a:cxn ang="0">
                  <a:pos x="17" y="0"/>
                </a:cxn>
              </a:cxnLst>
              <a:rect l="0" t="0" r="r" b="b"/>
              <a:pathLst>
                <a:path w="17" h="26">
                  <a:moveTo>
                    <a:pt x="17" y="0"/>
                  </a:moveTo>
                  <a:lnTo>
                    <a:pt x="15" y="3"/>
                  </a:lnTo>
                  <a:lnTo>
                    <a:pt x="14" y="8"/>
                  </a:lnTo>
                  <a:lnTo>
                    <a:pt x="15" y="9"/>
                  </a:lnTo>
                  <a:lnTo>
                    <a:pt x="15" y="10"/>
                  </a:lnTo>
                  <a:lnTo>
                    <a:pt x="12" y="10"/>
                  </a:lnTo>
                  <a:lnTo>
                    <a:pt x="10" y="9"/>
                  </a:lnTo>
                  <a:lnTo>
                    <a:pt x="7" y="12"/>
                  </a:lnTo>
                  <a:lnTo>
                    <a:pt x="4" y="16"/>
                  </a:lnTo>
                  <a:lnTo>
                    <a:pt x="4" y="18"/>
                  </a:lnTo>
                  <a:lnTo>
                    <a:pt x="4" y="20"/>
                  </a:lnTo>
                  <a:lnTo>
                    <a:pt x="3" y="21"/>
                  </a:lnTo>
                  <a:lnTo>
                    <a:pt x="1" y="22"/>
                  </a:lnTo>
                  <a:lnTo>
                    <a:pt x="1" y="25"/>
                  </a:lnTo>
                  <a:lnTo>
                    <a:pt x="0" y="26"/>
                  </a:lnTo>
                  <a:lnTo>
                    <a:pt x="0" y="26"/>
                  </a:lnTo>
                  <a:lnTo>
                    <a:pt x="0" y="25"/>
                  </a:lnTo>
                  <a:lnTo>
                    <a:pt x="0" y="21"/>
                  </a:lnTo>
                  <a:lnTo>
                    <a:pt x="0" y="18"/>
                  </a:lnTo>
                  <a:lnTo>
                    <a:pt x="0" y="12"/>
                  </a:lnTo>
                  <a:lnTo>
                    <a:pt x="0" y="9"/>
                  </a:lnTo>
                  <a:lnTo>
                    <a:pt x="2" y="5"/>
                  </a:lnTo>
                  <a:lnTo>
                    <a:pt x="6" y="2"/>
                  </a:lnTo>
                  <a:lnTo>
                    <a:pt x="11" y="0"/>
                  </a:lnTo>
                  <a:lnTo>
                    <a:pt x="17" y="0"/>
                  </a:lnTo>
                  <a:lnTo>
                    <a:pt x="1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grpSp>
          <p:nvGrpSpPr>
            <p:cNvPr id="791" name="Group 1009"/>
            <p:cNvGrpSpPr>
              <a:grpSpLocks/>
            </p:cNvGrpSpPr>
            <p:nvPr/>
          </p:nvGrpSpPr>
          <p:grpSpPr bwMode="gray">
            <a:xfrm>
              <a:off x="2840038" y="3025775"/>
              <a:ext cx="2465388" cy="2300288"/>
              <a:chOff x="1789" y="1906"/>
              <a:chExt cx="1553" cy="1449"/>
            </a:xfrm>
          </p:grpSpPr>
          <p:sp>
            <p:nvSpPr>
              <p:cNvPr id="1654" name="Freeform 809"/>
              <p:cNvSpPr>
                <a:spLocks/>
              </p:cNvSpPr>
              <p:nvPr/>
            </p:nvSpPr>
            <p:spPr bwMode="gray">
              <a:xfrm>
                <a:off x="1789" y="2159"/>
                <a:ext cx="4" cy="5"/>
              </a:xfrm>
              <a:custGeom>
                <a:avLst/>
                <a:gdLst/>
                <a:ahLst/>
                <a:cxnLst>
                  <a:cxn ang="0">
                    <a:pos x="17" y="0"/>
                  </a:cxn>
                  <a:cxn ang="0">
                    <a:pos x="15" y="3"/>
                  </a:cxn>
                  <a:cxn ang="0">
                    <a:pos x="14" y="8"/>
                  </a:cxn>
                  <a:cxn ang="0">
                    <a:pos x="14" y="9"/>
                  </a:cxn>
                  <a:cxn ang="0">
                    <a:pos x="15" y="10"/>
                  </a:cxn>
                  <a:cxn ang="0">
                    <a:pos x="14" y="10"/>
                  </a:cxn>
                  <a:cxn ang="0">
                    <a:pos x="10" y="9"/>
                  </a:cxn>
                  <a:cxn ang="0">
                    <a:pos x="7" y="12"/>
                  </a:cxn>
                  <a:cxn ang="0">
                    <a:pos x="4" y="16"/>
                  </a:cxn>
                  <a:cxn ang="0">
                    <a:pos x="4" y="18"/>
                  </a:cxn>
                  <a:cxn ang="0">
                    <a:pos x="4" y="20"/>
                  </a:cxn>
                  <a:cxn ang="0">
                    <a:pos x="3" y="21"/>
                  </a:cxn>
                  <a:cxn ang="0">
                    <a:pos x="1" y="22"/>
                  </a:cxn>
                  <a:cxn ang="0">
                    <a:pos x="1" y="25"/>
                  </a:cxn>
                  <a:cxn ang="0">
                    <a:pos x="0" y="26"/>
                  </a:cxn>
                  <a:cxn ang="0">
                    <a:pos x="0" y="26"/>
                  </a:cxn>
                  <a:cxn ang="0">
                    <a:pos x="0" y="25"/>
                  </a:cxn>
                  <a:cxn ang="0">
                    <a:pos x="0" y="21"/>
                  </a:cxn>
                  <a:cxn ang="0">
                    <a:pos x="0" y="18"/>
                  </a:cxn>
                  <a:cxn ang="0">
                    <a:pos x="0" y="12"/>
                  </a:cxn>
                  <a:cxn ang="0">
                    <a:pos x="0" y="9"/>
                  </a:cxn>
                  <a:cxn ang="0">
                    <a:pos x="2" y="5"/>
                  </a:cxn>
                  <a:cxn ang="0">
                    <a:pos x="6" y="2"/>
                  </a:cxn>
                  <a:cxn ang="0">
                    <a:pos x="11" y="0"/>
                  </a:cxn>
                  <a:cxn ang="0">
                    <a:pos x="17" y="0"/>
                  </a:cxn>
                </a:cxnLst>
                <a:rect l="0" t="0" r="r" b="b"/>
                <a:pathLst>
                  <a:path w="17" h="26">
                    <a:moveTo>
                      <a:pt x="17" y="0"/>
                    </a:moveTo>
                    <a:lnTo>
                      <a:pt x="15" y="3"/>
                    </a:lnTo>
                    <a:lnTo>
                      <a:pt x="14" y="8"/>
                    </a:lnTo>
                    <a:lnTo>
                      <a:pt x="14" y="9"/>
                    </a:lnTo>
                    <a:lnTo>
                      <a:pt x="15" y="10"/>
                    </a:lnTo>
                    <a:lnTo>
                      <a:pt x="14" y="10"/>
                    </a:lnTo>
                    <a:lnTo>
                      <a:pt x="10" y="9"/>
                    </a:lnTo>
                    <a:lnTo>
                      <a:pt x="7" y="12"/>
                    </a:lnTo>
                    <a:lnTo>
                      <a:pt x="4" y="16"/>
                    </a:lnTo>
                    <a:lnTo>
                      <a:pt x="4" y="18"/>
                    </a:lnTo>
                    <a:lnTo>
                      <a:pt x="4" y="20"/>
                    </a:lnTo>
                    <a:lnTo>
                      <a:pt x="3" y="21"/>
                    </a:lnTo>
                    <a:lnTo>
                      <a:pt x="1" y="22"/>
                    </a:lnTo>
                    <a:lnTo>
                      <a:pt x="1" y="25"/>
                    </a:lnTo>
                    <a:lnTo>
                      <a:pt x="0" y="26"/>
                    </a:lnTo>
                    <a:lnTo>
                      <a:pt x="0" y="26"/>
                    </a:lnTo>
                    <a:lnTo>
                      <a:pt x="0" y="25"/>
                    </a:lnTo>
                    <a:lnTo>
                      <a:pt x="0" y="21"/>
                    </a:lnTo>
                    <a:lnTo>
                      <a:pt x="0" y="18"/>
                    </a:lnTo>
                    <a:lnTo>
                      <a:pt x="0" y="12"/>
                    </a:lnTo>
                    <a:lnTo>
                      <a:pt x="0" y="9"/>
                    </a:lnTo>
                    <a:lnTo>
                      <a:pt x="2" y="5"/>
                    </a:lnTo>
                    <a:lnTo>
                      <a:pt x="6" y="2"/>
                    </a:lnTo>
                    <a:lnTo>
                      <a:pt x="11" y="0"/>
                    </a:lnTo>
                    <a:lnTo>
                      <a:pt x="17"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5" name="Freeform 810"/>
              <p:cNvSpPr>
                <a:spLocks/>
              </p:cNvSpPr>
              <p:nvPr/>
            </p:nvSpPr>
            <p:spPr bwMode="gray">
              <a:xfrm>
                <a:off x="2352" y="3317"/>
                <a:ext cx="3" cy="3"/>
              </a:xfrm>
              <a:custGeom>
                <a:avLst/>
                <a:gdLst/>
                <a:ahLst/>
                <a:cxnLst>
                  <a:cxn ang="0">
                    <a:pos x="5" y="1"/>
                  </a:cxn>
                  <a:cxn ang="0">
                    <a:pos x="8" y="0"/>
                  </a:cxn>
                  <a:cxn ang="0">
                    <a:pos x="10" y="2"/>
                  </a:cxn>
                  <a:cxn ang="0">
                    <a:pos x="9" y="2"/>
                  </a:cxn>
                  <a:cxn ang="0">
                    <a:pos x="9" y="3"/>
                  </a:cxn>
                  <a:cxn ang="0">
                    <a:pos x="10" y="6"/>
                  </a:cxn>
                  <a:cxn ang="0">
                    <a:pos x="11" y="7"/>
                  </a:cxn>
                  <a:cxn ang="0">
                    <a:pos x="11" y="8"/>
                  </a:cxn>
                  <a:cxn ang="0">
                    <a:pos x="10" y="9"/>
                  </a:cxn>
                  <a:cxn ang="0">
                    <a:pos x="10" y="10"/>
                  </a:cxn>
                  <a:cxn ang="0">
                    <a:pos x="12" y="10"/>
                  </a:cxn>
                  <a:cxn ang="0">
                    <a:pos x="12" y="11"/>
                  </a:cxn>
                  <a:cxn ang="0">
                    <a:pos x="12" y="13"/>
                  </a:cxn>
                  <a:cxn ang="0">
                    <a:pos x="12" y="13"/>
                  </a:cxn>
                  <a:cxn ang="0">
                    <a:pos x="11" y="13"/>
                  </a:cxn>
                  <a:cxn ang="0">
                    <a:pos x="8" y="14"/>
                  </a:cxn>
                  <a:cxn ang="0">
                    <a:pos x="5" y="15"/>
                  </a:cxn>
                  <a:cxn ang="0">
                    <a:pos x="3" y="13"/>
                  </a:cxn>
                  <a:cxn ang="0">
                    <a:pos x="2" y="10"/>
                  </a:cxn>
                  <a:cxn ang="0">
                    <a:pos x="0" y="9"/>
                  </a:cxn>
                  <a:cxn ang="0">
                    <a:pos x="1" y="8"/>
                  </a:cxn>
                  <a:cxn ang="0">
                    <a:pos x="1" y="6"/>
                  </a:cxn>
                  <a:cxn ang="0">
                    <a:pos x="1" y="3"/>
                  </a:cxn>
                  <a:cxn ang="0">
                    <a:pos x="1" y="2"/>
                  </a:cxn>
                  <a:cxn ang="0">
                    <a:pos x="3" y="1"/>
                  </a:cxn>
                  <a:cxn ang="0">
                    <a:pos x="4" y="1"/>
                  </a:cxn>
                  <a:cxn ang="0">
                    <a:pos x="5" y="1"/>
                  </a:cxn>
                </a:cxnLst>
                <a:rect l="0" t="0" r="r" b="b"/>
                <a:pathLst>
                  <a:path w="12" h="15">
                    <a:moveTo>
                      <a:pt x="5" y="1"/>
                    </a:moveTo>
                    <a:lnTo>
                      <a:pt x="8" y="0"/>
                    </a:lnTo>
                    <a:lnTo>
                      <a:pt x="10" y="2"/>
                    </a:lnTo>
                    <a:lnTo>
                      <a:pt x="9" y="2"/>
                    </a:lnTo>
                    <a:lnTo>
                      <a:pt x="9" y="3"/>
                    </a:lnTo>
                    <a:lnTo>
                      <a:pt x="10" y="6"/>
                    </a:lnTo>
                    <a:lnTo>
                      <a:pt x="11" y="7"/>
                    </a:lnTo>
                    <a:lnTo>
                      <a:pt x="11" y="8"/>
                    </a:lnTo>
                    <a:lnTo>
                      <a:pt x="10" y="9"/>
                    </a:lnTo>
                    <a:lnTo>
                      <a:pt x="10" y="10"/>
                    </a:lnTo>
                    <a:lnTo>
                      <a:pt x="12" y="10"/>
                    </a:lnTo>
                    <a:lnTo>
                      <a:pt x="12" y="11"/>
                    </a:lnTo>
                    <a:lnTo>
                      <a:pt x="12" y="13"/>
                    </a:lnTo>
                    <a:lnTo>
                      <a:pt x="12" y="13"/>
                    </a:lnTo>
                    <a:lnTo>
                      <a:pt x="11" y="13"/>
                    </a:lnTo>
                    <a:lnTo>
                      <a:pt x="8" y="14"/>
                    </a:lnTo>
                    <a:lnTo>
                      <a:pt x="5" y="15"/>
                    </a:lnTo>
                    <a:lnTo>
                      <a:pt x="3" y="13"/>
                    </a:lnTo>
                    <a:lnTo>
                      <a:pt x="2" y="10"/>
                    </a:lnTo>
                    <a:lnTo>
                      <a:pt x="0" y="9"/>
                    </a:lnTo>
                    <a:lnTo>
                      <a:pt x="1" y="8"/>
                    </a:lnTo>
                    <a:lnTo>
                      <a:pt x="1" y="6"/>
                    </a:lnTo>
                    <a:lnTo>
                      <a:pt x="1" y="3"/>
                    </a:lnTo>
                    <a:lnTo>
                      <a:pt x="1" y="2"/>
                    </a:lnTo>
                    <a:lnTo>
                      <a:pt x="3" y="1"/>
                    </a:lnTo>
                    <a:lnTo>
                      <a:pt x="4" y="1"/>
                    </a:lnTo>
                    <a:lnTo>
                      <a:pt x="5"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6" name="Freeform 811"/>
              <p:cNvSpPr>
                <a:spLocks/>
              </p:cNvSpPr>
              <p:nvPr/>
            </p:nvSpPr>
            <p:spPr bwMode="gray">
              <a:xfrm>
                <a:off x="2352" y="3317"/>
                <a:ext cx="3" cy="3"/>
              </a:xfrm>
              <a:custGeom>
                <a:avLst/>
                <a:gdLst/>
                <a:ahLst/>
                <a:cxnLst>
                  <a:cxn ang="0">
                    <a:pos x="5" y="1"/>
                  </a:cxn>
                  <a:cxn ang="0">
                    <a:pos x="8" y="0"/>
                  </a:cxn>
                  <a:cxn ang="0">
                    <a:pos x="10" y="2"/>
                  </a:cxn>
                  <a:cxn ang="0">
                    <a:pos x="9" y="2"/>
                  </a:cxn>
                  <a:cxn ang="0">
                    <a:pos x="9" y="3"/>
                  </a:cxn>
                  <a:cxn ang="0">
                    <a:pos x="10" y="6"/>
                  </a:cxn>
                  <a:cxn ang="0">
                    <a:pos x="11" y="7"/>
                  </a:cxn>
                  <a:cxn ang="0">
                    <a:pos x="11" y="8"/>
                  </a:cxn>
                  <a:cxn ang="0">
                    <a:pos x="10" y="9"/>
                  </a:cxn>
                  <a:cxn ang="0">
                    <a:pos x="10" y="10"/>
                  </a:cxn>
                  <a:cxn ang="0">
                    <a:pos x="12" y="10"/>
                  </a:cxn>
                  <a:cxn ang="0">
                    <a:pos x="12" y="11"/>
                  </a:cxn>
                  <a:cxn ang="0">
                    <a:pos x="12" y="13"/>
                  </a:cxn>
                  <a:cxn ang="0">
                    <a:pos x="12" y="13"/>
                  </a:cxn>
                  <a:cxn ang="0">
                    <a:pos x="11" y="13"/>
                  </a:cxn>
                  <a:cxn ang="0">
                    <a:pos x="8" y="14"/>
                  </a:cxn>
                  <a:cxn ang="0">
                    <a:pos x="5" y="15"/>
                  </a:cxn>
                  <a:cxn ang="0">
                    <a:pos x="3" y="13"/>
                  </a:cxn>
                  <a:cxn ang="0">
                    <a:pos x="2" y="10"/>
                  </a:cxn>
                  <a:cxn ang="0">
                    <a:pos x="0" y="9"/>
                  </a:cxn>
                  <a:cxn ang="0">
                    <a:pos x="1" y="8"/>
                  </a:cxn>
                  <a:cxn ang="0">
                    <a:pos x="1" y="6"/>
                  </a:cxn>
                  <a:cxn ang="0">
                    <a:pos x="1" y="3"/>
                  </a:cxn>
                  <a:cxn ang="0">
                    <a:pos x="1" y="2"/>
                  </a:cxn>
                  <a:cxn ang="0">
                    <a:pos x="3" y="1"/>
                  </a:cxn>
                  <a:cxn ang="0">
                    <a:pos x="4" y="1"/>
                  </a:cxn>
                  <a:cxn ang="0">
                    <a:pos x="5" y="1"/>
                  </a:cxn>
                </a:cxnLst>
                <a:rect l="0" t="0" r="r" b="b"/>
                <a:pathLst>
                  <a:path w="12" h="15">
                    <a:moveTo>
                      <a:pt x="5" y="1"/>
                    </a:moveTo>
                    <a:lnTo>
                      <a:pt x="8" y="0"/>
                    </a:lnTo>
                    <a:lnTo>
                      <a:pt x="10" y="2"/>
                    </a:lnTo>
                    <a:lnTo>
                      <a:pt x="9" y="2"/>
                    </a:lnTo>
                    <a:lnTo>
                      <a:pt x="9" y="3"/>
                    </a:lnTo>
                    <a:lnTo>
                      <a:pt x="10" y="6"/>
                    </a:lnTo>
                    <a:lnTo>
                      <a:pt x="11" y="7"/>
                    </a:lnTo>
                    <a:lnTo>
                      <a:pt x="11" y="8"/>
                    </a:lnTo>
                    <a:lnTo>
                      <a:pt x="10" y="9"/>
                    </a:lnTo>
                    <a:lnTo>
                      <a:pt x="10" y="10"/>
                    </a:lnTo>
                    <a:lnTo>
                      <a:pt x="12" y="10"/>
                    </a:lnTo>
                    <a:lnTo>
                      <a:pt x="12" y="11"/>
                    </a:lnTo>
                    <a:lnTo>
                      <a:pt x="12" y="13"/>
                    </a:lnTo>
                    <a:lnTo>
                      <a:pt x="12" y="13"/>
                    </a:lnTo>
                    <a:lnTo>
                      <a:pt x="11" y="13"/>
                    </a:lnTo>
                    <a:lnTo>
                      <a:pt x="8" y="14"/>
                    </a:lnTo>
                    <a:lnTo>
                      <a:pt x="5" y="15"/>
                    </a:lnTo>
                    <a:lnTo>
                      <a:pt x="3" y="13"/>
                    </a:lnTo>
                    <a:lnTo>
                      <a:pt x="2" y="10"/>
                    </a:lnTo>
                    <a:lnTo>
                      <a:pt x="0" y="9"/>
                    </a:lnTo>
                    <a:lnTo>
                      <a:pt x="1" y="8"/>
                    </a:lnTo>
                    <a:lnTo>
                      <a:pt x="1" y="6"/>
                    </a:lnTo>
                    <a:lnTo>
                      <a:pt x="1" y="3"/>
                    </a:lnTo>
                    <a:lnTo>
                      <a:pt x="1" y="2"/>
                    </a:lnTo>
                    <a:lnTo>
                      <a:pt x="3" y="1"/>
                    </a:lnTo>
                    <a:lnTo>
                      <a:pt x="4" y="1"/>
                    </a:lnTo>
                    <a:lnTo>
                      <a:pt x="5"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7" name="Freeform 812"/>
              <p:cNvSpPr>
                <a:spLocks/>
              </p:cNvSpPr>
              <p:nvPr/>
            </p:nvSpPr>
            <p:spPr bwMode="gray">
              <a:xfrm>
                <a:off x="2352" y="3317"/>
                <a:ext cx="3" cy="3"/>
              </a:xfrm>
              <a:custGeom>
                <a:avLst/>
                <a:gdLst/>
                <a:ahLst/>
                <a:cxnLst>
                  <a:cxn ang="0">
                    <a:pos x="5" y="1"/>
                  </a:cxn>
                  <a:cxn ang="0">
                    <a:pos x="8" y="0"/>
                  </a:cxn>
                  <a:cxn ang="0">
                    <a:pos x="10" y="2"/>
                  </a:cxn>
                  <a:cxn ang="0">
                    <a:pos x="9" y="2"/>
                  </a:cxn>
                  <a:cxn ang="0">
                    <a:pos x="9" y="3"/>
                  </a:cxn>
                  <a:cxn ang="0">
                    <a:pos x="10" y="6"/>
                  </a:cxn>
                  <a:cxn ang="0">
                    <a:pos x="11" y="7"/>
                  </a:cxn>
                  <a:cxn ang="0">
                    <a:pos x="11" y="8"/>
                  </a:cxn>
                  <a:cxn ang="0">
                    <a:pos x="10" y="9"/>
                  </a:cxn>
                  <a:cxn ang="0">
                    <a:pos x="10" y="10"/>
                  </a:cxn>
                  <a:cxn ang="0">
                    <a:pos x="12" y="10"/>
                  </a:cxn>
                  <a:cxn ang="0">
                    <a:pos x="12" y="11"/>
                  </a:cxn>
                  <a:cxn ang="0">
                    <a:pos x="12" y="13"/>
                  </a:cxn>
                  <a:cxn ang="0">
                    <a:pos x="12" y="13"/>
                  </a:cxn>
                  <a:cxn ang="0">
                    <a:pos x="11" y="13"/>
                  </a:cxn>
                  <a:cxn ang="0">
                    <a:pos x="8" y="14"/>
                  </a:cxn>
                  <a:cxn ang="0">
                    <a:pos x="5" y="15"/>
                  </a:cxn>
                  <a:cxn ang="0">
                    <a:pos x="3" y="13"/>
                  </a:cxn>
                  <a:cxn ang="0">
                    <a:pos x="2" y="10"/>
                  </a:cxn>
                  <a:cxn ang="0">
                    <a:pos x="0" y="9"/>
                  </a:cxn>
                  <a:cxn ang="0">
                    <a:pos x="1" y="8"/>
                  </a:cxn>
                  <a:cxn ang="0">
                    <a:pos x="1" y="6"/>
                  </a:cxn>
                  <a:cxn ang="0">
                    <a:pos x="1" y="3"/>
                  </a:cxn>
                  <a:cxn ang="0">
                    <a:pos x="2" y="2"/>
                  </a:cxn>
                  <a:cxn ang="0">
                    <a:pos x="3" y="1"/>
                  </a:cxn>
                  <a:cxn ang="0">
                    <a:pos x="3" y="1"/>
                  </a:cxn>
                  <a:cxn ang="0">
                    <a:pos x="5" y="1"/>
                  </a:cxn>
                </a:cxnLst>
                <a:rect l="0" t="0" r="r" b="b"/>
                <a:pathLst>
                  <a:path w="12" h="15">
                    <a:moveTo>
                      <a:pt x="5" y="1"/>
                    </a:moveTo>
                    <a:lnTo>
                      <a:pt x="8" y="0"/>
                    </a:lnTo>
                    <a:lnTo>
                      <a:pt x="10" y="2"/>
                    </a:lnTo>
                    <a:lnTo>
                      <a:pt x="9" y="2"/>
                    </a:lnTo>
                    <a:lnTo>
                      <a:pt x="9" y="3"/>
                    </a:lnTo>
                    <a:lnTo>
                      <a:pt x="10" y="6"/>
                    </a:lnTo>
                    <a:lnTo>
                      <a:pt x="11" y="7"/>
                    </a:lnTo>
                    <a:lnTo>
                      <a:pt x="11" y="8"/>
                    </a:lnTo>
                    <a:lnTo>
                      <a:pt x="10" y="9"/>
                    </a:lnTo>
                    <a:lnTo>
                      <a:pt x="10" y="10"/>
                    </a:lnTo>
                    <a:lnTo>
                      <a:pt x="12" y="10"/>
                    </a:lnTo>
                    <a:lnTo>
                      <a:pt x="12" y="11"/>
                    </a:lnTo>
                    <a:lnTo>
                      <a:pt x="12" y="13"/>
                    </a:lnTo>
                    <a:lnTo>
                      <a:pt x="12" y="13"/>
                    </a:lnTo>
                    <a:lnTo>
                      <a:pt x="11" y="13"/>
                    </a:lnTo>
                    <a:lnTo>
                      <a:pt x="8" y="14"/>
                    </a:lnTo>
                    <a:lnTo>
                      <a:pt x="5" y="15"/>
                    </a:lnTo>
                    <a:lnTo>
                      <a:pt x="3" y="13"/>
                    </a:lnTo>
                    <a:lnTo>
                      <a:pt x="2" y="10"/>
                    </a:lnTo>
                    <a:lnTo>
                      <a:pt x="0" y="9"/>
                    </a:lnTo>
                    <a:lnTo>
                      <a:pt x="1" y="8"/>
                    </a:lnTo>
                    <a:lnTo>
                      <a:pt x="1" y="6"/>
                    </a:lnTo>
                    <a:lnTo>
                      <a:pt x="1" y="3"/>
                    </a:lnTo>
                    <a:lnTo>
                      <a:pt x="2" y="2"/>
                    </a:lnTo>
                    <a:lnTo>
                      <a:pt x="3" y="1"/>
                    </a:lnTo>
                    <a:lnTo>
                      <a:pt x="3" y="1"/>
                    </a:lnTo>
                    <a:lnTo>
                      <a:pt x="5"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8" name="Freeform 813"/>
              <p:cNvSpPr>
                <a:spLocks/>
              </p:cNvSpPr>
              <p:nvPr/>
            </p:nvSpPr>
            <p:spPr bwMode="gray">
              <a:xfrm>
                <a:off x="2352" y="3317"/>
                <a:ext cx="3" cy="3"/>
              </a:xfrm>
              <a:custGeom>
                <a:avLst/>
                <a:gdLst/>
                <a:ahLst/>
                <a:cxnLst>
                  <a:cxn ang="0">
                    <a:pos x="5" y="1"/>
                  </a:cxn>
                  <a:cxn ang="0">
                    <a:pos x="8" y="0"/>
                  </a:cxn>
                  <a:cxn ang="0">
                    <a:pos x="10" y="2"/>
                  </a:cxn>
                  <a:cxn ang="0">
                    <a:pos x="9" y="2"/>
                  </a:cxn>
                  <a:cxn ang="0">
                    <a:pos x="9" y="3"/>
                  </a:cxn>
                  <a:cxn ang="0">
                    <a:pos x="10" y="6"/>
                  </a:cxn>
                  <a:cxn ang="0">
                    <a:pos x="11" y="7"/>
                  </a:cxn>
                  <a:cxn ang="0">
                    <a:pos x="11" y="8"/>
                  </a:cxn>
                  <a:cxn ang="0">
                    <a:pos x="10" y="9"/>
                  </a:cxn>
                  <a:cxn ang="0">
                    <a:pos x="10" y="10"/>
                  </a:cxn>
                  <a:cxn ang="0">
                    <a:pos x="12" y="10"/>
                  </a:cxn>
                  <a:cxn ang="0">
                    <a:pos x="12" y="11"/>
                  </a:cxn>
                  <a:cxn ang="0">
                    <a:pos x="12" y="13"/>
                  </a:cxn>
                  <a:cxn ang="0">
                    <a:pos x="12" y="13"/>
                  </a:cxn>
                  <a:cxn ang="0">
                    <a:pos x="11" y="13"/>
                  </a:cxn>
                  <a:cxn ang="0">
                    <a:pos x="8" y="14"/>
                  </a:cxn>
                  <a:cxn ang="0">
                    <a:pos x="5" y="15"/>
                  </a:cxn>
                  <a:cxn ang="0">
                    <a:pos x="3" y="13"/>
                  </a:cxn>
                  <a:cxn ang="0">
                    <a:pos x="2" y="10"/>
                  </a:cxn>
                  <a:cxn ang="0">
                    <a:pos x="0" y="9"/>
                  </a:cxn>
                  <a:cxn ang="0">
                    <a:pos x="1" y="8"/>
                  </a:cxn>
                  <a:cxn ang="0">
                    <a:pos x="1" y="6"/>
                  </a:cxn>
                  <a:cxn ang="0">
                    <a:pos x="1" y="3"/>
                  </a:cxn>
                  <a:cxn ang="0">
                    <a:pos x="2" y="2"/>
                  </a:cxn>
                  <a:cxn ang="0">
                    <a:pos x="3" y="1"/>
                  </a:cxn>
                  <a:cxn ang="0">
                    <a:pos x="3" y="1"/>
                  </a:cxn>
                  <a:cxn ang="0">
                    <a:pos x="5" y="1"/>
                  </a:cxn>
                </a:cxnLst>
                <a:rect l="0" t="0" r="r" b="b"/>
                <a:pathLst>
                  <a:path w="12" h="15">
                    <a:moveTo>
                      <a:pt x="5" y="1"/>
                    </a:moveTo>
                    <a:lnTo>
                      <a:pt x="8" y="0"/>
                    </a:lnTo>
                    <a:lnTo>
                      <a:pt x="10" y="2"/>
                    </a:lnTo>
                    <a:lnTo>
                      <a:pt x="9" y="2"/>
                    </a:lnTo>
                    <a:lnTo>
                      <a:pt x="9" y="3"/>
                    </a:lnTo>
                    <a:lnTo>
                      <a:pt x="10" y="6"/>
                    </a:lnTo>
                    <a:lnTo>
                      <a:pt x="11" y="7"/>
                    </a:lnTo>
                    <a:lnTo>
                      <a:pt x="11" y="8"/>
                    </a:lnTo>
                    <a:lnTo>
                      <a:pt x="10" y="9"/>
                    </a:lnTo>
                    <a:lnTo>
                      <a:pt x="10" y="10"/>
                    </a:lnTo>
                    <a:lnTo>
                      <a:pt x="12" y="10"/>
                    </a:lnTo>
                    <a:lnTo>
                      <a:pt x="12" y="11"/>
                    </a:lnTo>
                    <a:lnTo>
                      <a:pt x="12" y="13"/>
                    </a:lnTo>
                    <a:lnTo>
                      <a:pt x="12" y="13"/>
                    </a:lnTo>
                    <a:lnTo>
                      <a:pt x="11" y="13"/>
                    </a:lnTo>
                    <a:lnTo>
                      <a:pt x="8" y="14"/>
                    </a:lnTo>
                    <a:lnTo>
                      <a:pt x="5" y="15"/>
                    </a:lnTo>
                    <a:lnTo>
                      <a:pt x="3" y="13"/>
                    </a:lnTo>
                    <a:lnTo>
                      <a:pt x="2" y="10"/>
                    </a:lnTo>
                    <a:lnTo>
                      <a:pt x="0" y="9"/>
                    </a:lnTo>
                    <a:lnTo>
                      <a:pt x="1" y="8"/>
                    </a:lnTo>
                    <a:lnTo>
                      <a:pt x="1" y="6"/>
                    </a:lnTo>
                    <a:lnTo>
                      <a:pt x="1" y="3"/>
                    </a:lnTo>
                    <a:lnTo>
                      <a:pt x="2" y="2"/>
                    </a:lnTo>
                    <a:lnTo>
                      <a:pt x="3" y="1"/>
                    </a:lnTo>
                    <a:lnTo>
                      <a:pt x="3" y="1"/>
                    </a:lnTo>
                    <a:lnTo>
                      <a:pt x="5"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9" name="Freeform 814"/>
              <p:cNvSpPr>
                <a:spLocks/>
              </p:cNvSpPr>
              <p:nvPr/>
            </p:nvSpPr>
            <p:spPr bwMode="gray">
              <a:xfrm>
                <a:off x="2346" y="3326"/>
                <a:ext cx="2" cy="2"/>
              </a:xfrm>
              <a:custGeom>
                <a:avLst/>
                <a:gdLst/>
                <a:ahLst/>
                <a:cxnLst>
                  <a:cxn ang="0">
                    <a:pos x="2" y="0"/>
                  </a:cxn>
                  <a:cxn ang="0">
                    <a:pos x="5" y="1"/>
                  </a:cxn>
                  <a:cxn ang="0">
                    <a:pos x="7" y="3"/>
                  </a:cxn>
                  <a:cxn ang="0">
                    <a:pos x="7" y="5"/>
                  </a:cxn>
                  <a:cxn ang="0">
                    <a:pos x="7" y="8"/>
                  </a:cxn>
                  <a:cxn ang="0">
                    <a:pos x="7" y="10"/>
                  </a:cxn>
                  <a:cxn ang="0">
                    <a:pos x="6" y="10"/>
                  </a:cxn>
                  <a:cxn ang="0">
                    <a:pos x="5" y="10"/>
                  </a:cxn>
                  <a:cxn ang="0">
                    <a:pos x="2" y="9"/>
                  </a:cxn>
                  <a:cxn ang="0">
                    <a:pos x="1" y="6"/>
                  </a:cxn>
                  <a:cxn ang="0">
                    <a:pos x="1" y="5"/>
                  </a:cxn>
                  <a:cxn ang="0">
                    <a:pos x="0" y="4"/>
                  </a:cxn>
                  <a:cxn ang="0">
                    <a:pos x="1" y="2"/>
                  </a:cxn>
                  <a:cxn ang="0">
                    <a:pos x="1" y="0"/>
                  </a:cxn>
                  <a:cxn ang="0">
                    <a:pos x="2" y="0"/>
                  </a:cxn>
                </a:cxnLst>
                <a:rect l="0" t="0" r="r" b="b"/>
                <a:pathLst>
                  <a:path w="7" h="10">
                    <a:moveTo>
                      <a:pt x="2" y="0"/>
                    </a:moveTo>
                    <a:lnTo>
                      <a:pt x="5" y="1"/>
                    </a:lnTo>
                    <a:lnTo>
                      <a:pt x="7" y="3"/>
                    </a:lnTo>
                    <a:lnTo>
                      <a:pt x="7" y="5"/>
                    </a:lnTo>
                    <a:lnTo>
                      <a:pt x="7" y="8"/>
                    </a:lnTo>
                    <a:lnTo>
                      <a:pt x="7" y="10"/>
                    </a:lnTo>
                    <a:lnTo>
                      <a:pt x="6" y="10"/>
                    </a:lnTo>
                    <a:lnTo>
                      <a:pt x="5" y="10"/>
                    </a:lnTo>
                    <a:lnTo>
                      <a:pt x="2" y="9"/>
                    </a:lnTo>
                    <a:lnTo>
                      <a:pt x="1" y="6"/>
                    </a:lnTo>
                    <a:lnTo>
                      <a:pt x="1" y="5"/>
                    </a:lnTo>
                    <a:lnTo>
                      <a:pt x="0" y="4"/>
                    </a:lnTo>
                    <a:lnTo>
                      <a:pt x="1" y="2"/>
                    </a:lnTo>
                    <a:lnTo>
                      <a:pt x="1" y="0"/>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0" name="Freeform 815"/>
              <p:cNvSpPr>
                <a:spLocks/>
              </p:cNvSpPr>
              <p:nvPr/>
            </p:nvSpPr>
            <p:spPr bwMode="gray">
              <a:xfrm>
                <a:off x="2346" y="3326"/>
                <a:ext cx="2" cy="2"/>
              </a:xfrm>
              <a:custGeom>
                <a:avLst/>
                <a:gdLst/>
                <a:ahLst/>
                <a:cxnLst>
                  <a:cxn ang="0">
                    <a:pos x="2" y="0"/>
                  </a:cxn>
                  <a:cxn ang="0">
                    <a:pos x="5" y="1"/>
                  </a:cxn>
                  <a:cxn ang="0">
                    <a:pos x="7" y="3"/>
                  </a:cxn>
                  <a:cxn ang="0">
                    <a:pos x="7" y="5"/>
                  </a:cxn>
                  <a:cxn ang="0">
                    <a:pos x="7" y="8"/>
                  </a:cxn>
                  <a:cxn ang="0">
                    <a:pos x="7" y="10"/>
                  </a:cxn>
                  <a:cxn ang="0">
                    <a:pos x="6" y="10"/>
                  </a:cxn>
                  <a:cxn ang="0">
                    <a:pos x="5" y="10"/>
                  </a:cxn>
                  <a:cxn ang="0">
                    <a:pos x="2" y="9"/>
                  </a:cxn>
                  <a:cxn ang="0">
                    <a:pos x="1" y="6"/>
                  </a:cxn>
                  <a:cxn ang="0">
                    <a:pos x="1" y="5"/>
                  </a:cxn>
                  <a:cxn ang="0">
                    <a:pos x="0" y="4"/>
                  </a:cxn>
                  <a:cxn ang="0">
                    <a:pos x="1" y="2"/>
                  </a:cxn>
                  <a:cxn ang="0">
                    <a:pos x="1" y="0"/>
                  </a:cxn>
                  <a:cxn ang="0">
                    <a:pos x="2" y="0"/>
                  </a:cxn>
                </a:cxnLst>
                <a:rect l="0" t="0" r="r" b="b"/>
                <a:pathLst>
                  <a:path w="7" h="10">
                    <a:moveTo>
                      <a:pt x="2" y="0"/>
                    </a:moveTo>
                    <a:lnTo>
                      <a:pt x="5" y="1"/>
                    </a:lnTo>
                    <a:lnTo>
                      <a:pt x="7" y="3"/>
                    </a:lnTo>
                    <a:lnTo>
                      <a:pt x="7" y="5"/>
                    </a:lnTo>
                    <a:lnTo>
                      <a:pt x="7" y="8"/>
                    </a:lnTo>
                    <a:lnTo>
                      <a:pt x="7" y="10"/>
                    </a:lnTo>
                    <a:lnTo>
                      <a:pt x="6" y="10"/>
                    </a:lnTo>
                    <a:lnTo>
                      <a:pt x="5" y="10"/>
                    </a:lnTo>
                    <a:lnTo>
                      <a:pt x="2" y="9"/>
                    </a:lnTo>
                    <a:lnTo>
                      <a:pt x="1" y="6"/>
                    </a:lnTo>
                    <a:lnTo>
                      <a:pt x="1" y="5"/>
                    </a:lnTo>
                    <a:lnTo>
                      <a:pt x="0" y="4"/>
                    </a:lnTo>
                    <a:lnTo>
                      <a:pt x="1" y="2"/>
                    </a:lnTo>
                    <a:lnTo>
                      <a:pt x="1" y="0"/>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1" name="Freeform 816"/>
              <p:cNvSpPr>
                <a:spLocks/>
              </p:cNvSpPr>
              <p:nvPr/>
            </p:nvSpPr>
            <p:spPr bwMode="gray">
              <a:xfrm>
                <a:off x="2346" y="3326"/>
                <a:ext cx="2" cy="2"/>
              </a:xfrm>
              <a:custGeom>
                <a:avLst/>
                <a:gdLst/>
                <a:ahLst/>
                <a:cxnLst>
                  <a:cxn ang="0">
                    <a:pos x="2" y="0"/>
                  </a:cxn>
                  <a:cxn ang="0">
                    <a:pos x="5" y="1"/>
                  </a:cxn>
                  <a:cxn ang="0">
                    <a:pos x="7" y="3"/>
                  </a:cxn>
                  <a:cxn ang="0">
                    <a:pos x="7" y="5"/>
                  </a:cxn>
                  <a:cxn ang="0">
                    <a:pos x="7" y="8"/>
                  </a:cxn>
                  <a:cxn ang="0">
                    <a:pos x="6" y="10"/>
                  </a:cxn>
                  <a:cxn ang="0">
                    <a:pos x="6" y="10"/>
                  </a:cxn>
                  <a:cxn ang="0">
                    <a:pos x="5" y="10"/>
                  </a:cxn>
                  <a:cxn ang="0">
                    <a:pos x="2" y="9"/>
                  </a:cxn>
                  <a:cxn ang="0">
                    <a:pos x="1" y="6"/>
                  </a:cxn>
                  <a:cxn ang="0">
                    <a:pos x="1" y="5"/>
                  </a:cxn>
                  <a:cxn ang="0">
                    <a:pos x="0" y="4"/>
                  </a:cxn>
                  <a:cxn ang="0">
                    <a:pos x="1" y="2"/>
                  </a:cxn>
                  <a:cxn ang="0">
                    <a:pos x="1" y="1"/>
                  </a:cxn>
                  <a:cxn ang="0">
                    <a:pos x="2" y="0"/>
                  </a:cxn>
                </a:cxnLst>
                <a:rect l="0" t="0" r="r" b="b"/>
                <a:pathLst>
                  <a:path w="7" h="10">
                    <a:moveTo>
                      <a:pt x="2" y="0"/>
                    </a:moveTo>
                    <a:lnTo>
                      <a:pt x="5" y="1"/>
                    </a:lnTo>
                    <a:lnTo>
                      <a:pt x="7" y="3"/>
                    </a:lnTo>
                    <a:lnTo>
                      <a:pt x="7" y="5"/>
                    </a:lnTo>
                    <a:lnTo>
                      <a:pt x="7" y="8"/>
                    </a:lnTo>
                    <a:lnTo>
                      <a:pt x="6" y="10"/>
                    </a:lnTo>
                    <a:lnTo>
                      <a:pt x="6" y="10"/>
                    </a:lnTo>
                    <a:lnTo>
                      <a:pt x="5" y="10"/>
                    </a:lnTo>
                    <a:lnTo>
                      <a:pt x="2" y="9"/>
                    </a:lnTo>
                    <a:lnTo>
                      <a:pt x="1" y="6"/>
                    </a:lnTo>
                    <a:lnTo>
                      <a:pt x="1" y="5"/>
                    </a:lnTo>
                    <a:lnTo>
                      <a:pt x="0" y="4"/>
                    </a:lnTo>
                    <a:lnTo>
                      <a:pt x="1" y="2"/>
                    </a:lnTo>
                    <a:lnTo>
                      <a:pt x="1" y="1"/>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2" name="Freeform 817"/>
              <p:cNvSpPr>
                <a:spLocks/>
              </p:cNvSpPr>
              <p:nvPr/>
            </p:nvSpPr>
            <p:spPr bwMode="gray">
              <a:xfrm>
                <a:off x="2346" y="3326"/>
                <a:ext cx="2" cy="2"/>
              </a:xfrm>
              <a:custGeom>
                <a:avLst/>
                <a:gdLst/>
                <a:ahLst/>
                <a:cxnLst>
                  <a:cxn ang="0">
                    <a:pos x="2" y="0"/>
                  </a:cxn>
                  <a:cxn ang="0">
                    <a:pos x="5" y="1"/>
                  </a:cxn>
                  <a:cxn ang="0">
                    <a:pos x="7" y="3"/>
                  </a:cxn>
                  <a:cxn ang="0">
                    <a:pos x="7" y="5"/>
                  </a:cxn>
                  <a:cxn ang="0">
                    <a:pos x="7" y="8"/>
                  </a:cxn>
                  <a:cxn ang="0">
                    <a:pos x="6" y="10"/>
                  </a:cxn>
                  <a:cxn ang="0">
                    <a:pos x="6" y="10"/>
                  </a:cxn>
                  <a:cxn ang="0">
                    <a:pos x="5" y="10"/>
                  </a:cxn>
                  <a:cxn ang="0">
                    <a:pos x="2" y="9"/>
                  </a:cxn>
                  <a:cxn ang="0">
                    <a:pos x="1" y="6"/>
                  </a:cxn>
                  <a:cxn ang="0">
                    <a:pos x="1" y="5"/>
                  </a:cxn>
                  <a:cxn ang="0">
                    <a:pos x="0" y="4"/>
                  </a:cxn>
                  <a:cxn ang="0">
                    <a:pos x="1" y="2"/>
                  </a:cxn>
                  <a:cxn ang="0">
                    <a:pos x="1" y="1"/>
                  </a:cxn>
                  <a:cxn ang="0">
                    <a:pos x="2" y="0"/>
                  </a:cxn>
                </a:cxnLst>
                <a:rect l="0" t="0" r="r" b="b"/>
                <a:pathLst>
                  <a:path w="7" h="10">
                    <a:moveTo>
                      <a:pt x="2" y="0"/>
                    </a:moveTo>
                    <a:lnTo>
                      <a:pt x="5" y="1"/>
                    </a:lnTo>
                    <a:lnTo>
                      <a:pt x="7" y="3"/>
                    </a:lnTo>
                    <a:lnTo>
                      <a:pt x="7" y="5"/>
                    </a:lnTo>
                    <a:lnTo>
                      <a:pt x="7" y="8"/>
                    </a:lnTo>
                    <a:lnTo>
                      <a:pt x="6" y="10"/>
                    </a:lnTo>
                    <a:lnTo>
                      <a:pt x="6" y="10"/>
                    </a:lnTo>
                    <a:lnTo>
                      <a:pt x="5" y="10"/>
                    </a:lnTo>
                    <a:lnTo>
                      <a:pt x="2" y="9"/>
                    </a:lnTo>
                    <a:lnTo>
                      <a:pt x="1" y="6"/>
                    </a:lnTo>
                    <a:lnTo>
                      <a:pt x="1" y="5"/>
                    </a:lnTo>
                    <a:lnTo>
                      <a:pt x="0" y="4"/>
                    </a:lnTo>
                    <a:lnTo>
                      <a:pt x="1" y="2"/>
                    </a:lnTo>
                    <a:lnTo>
                      <a:pt x="1" y="1"/>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3" name="Freeform 818"/>
              <p:cNvSpPr>
                <a:spLocks/>
              </p:cNvSpPr>
              <p:nvPr/>
            </p:nvSpPr>
            <p:spPr bwMode="gray">
              <a:xfrm>
                <a:off x="2345" y="3328"/>
                <a:ext cx="3" cy="1"/>
              </a:xfrm>
              <a:custGeom>
                <a:avLst/>
                <a:gdLst/>
                <a:ahLst/>
                <a:cxnLst>
                  <a:cxn ang="0">
                    <a:pos x="4" y="0"/>
                  </a:cxn>
                  <a:cxn ang="0">
                    <a:pos x="6" y="1"/>
                  </a:cxn>
                  <a:cxn ang="0">
                    <a:pos x="8" y="2"/>
                  </a:cxn>
                  <a:cxn ang="0">
                    <a:pos x="10" y="4"/>
                  </a:cxn>
                  <a:cxn ang="0">
                    <a:pos x="11" y="6"/>
                  </a:cxn>
                  <a:cxn ang="0">
                    <a:pos x="10" y="9"/>
                  </a:cxn>
                  <a:cxn ang="0">
                    <a:pos x="10" y="9"/>
                  </a:cxn>
                  <a:cxn ang="0">
                    <a:pos x="8" y="8"/>
                  </a:cxn>
                  <a:cxn ang="0">
                    <a:pos x="6" y="8"/>
                  </a:cxn>
                  <a:cxn ang="0">
                    <a:pos x="3" y="5"/>
                  </a:cxn>
                  <a:cxn ang="0">
                    <a:pos x="0" y="3"/>
                  </a:cxn>
                  <a:cxn ang="0">
                    <a:pos x="0" y="1"/>
                  </a:cxn>
                  <a:cxn ang="0">
                    <a:pos x="0" y="0"/>
                  </a:cxn>
                  <a:cxn ang="0">
                    <a:pos x="2" y="0"/>
                  </a:cxn>
                  <a:cxn ang="0">
                    <a:pos x="4" y="0"/>
                  </a:cxn>
                </a:cxnLst>
                <a:rect l="0" t="0" r="r" b="b"/>
                <a:pathLst>
                  <a:path w="11" h="9">
                    <a:moveTo>
                      <a:pt x="4" y="0"/>
                    </a:moveTo>
                    <a:lnTo>
                      <a:pt x="6" y="1"/>
                    </a:lnTo>
                    <a:lnTo>
                      <a:pt x="8" y="2"/>
                    </a:lnTo>
                    <a:lnTo>
                      <a:pt x="10" y="4"/>
                    </a:lnTo>
                    <a:lnTo>
                      <a:pt x="11" y="6"/>
                    </a:lnTo>
                    <a:lnTo>
                      <a:pt x="10" y="9"/>
                    </a:lnTo>
                    <a:lnTo>
                      <a:pt x="10" y="9"/>
                    </a:lnTo>
                    <a:lnTo>
                      <a:pt x="8" y="8"/>
                    </a:lnTo>
                    <a:lnTo>
                      <a:pt x="6" y="8"/>
                    </a:lnTo>
                    <a:lnTo>
                      <a:pt x="3" y="5"/>
                    </a:lnTo>
                    <a:lnTo>
                      <a:pt x="0" y="3"/>
                    </a:lnTo>
                    <a:lnTo>
                      <a:pt x="0" y="1"/>
                    </a:lnTo>
                    <a:lnTo>
                      <a:pt x="0" y="0"/>
                    </a:lnTo>
                    <a:lnTo>
                      <a:pt x="2" y="0"/>
                    </a:lnTo>
                    <a:lnTo>
                      <a:pt x="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4" name="Freeform 819"/>
              <p:cNvSpPr>
                <a:spLocks/>
              </p:cNvSpPr>
              <p:nvPr/>
            </p:nvSpPr>
            <p:spPr bwMode="gray">
              <a:xfrm>
                <a:off x="2345" y="3328"/>
                <a:ext cx="3" cy="1"/>
              </a:xfrm>
              <a:custGeom>
                <a:avLst/>
                <a:gdLst/>
                <a:ahLst/>
                <a:cxnLst>
                  <a:cxn ang="0">
                    <a:pos x="4" y="0"/>
                  </a:cxn>
                  <a:cxn ang="0">
                    <a:pos x="6" y="1"/>
                  </a:cxn>
                  <a:cxn ang="0">
                    <a:pos x="8" y="2"/>
                  </a:cxn>
                  <a:cxn ang="0">
                    <a:pos x="10" y="4"/>
                  </a:cxn>
                  <a:cxn ang="0">
                    <a:pos x="11" y="6"/>
                  </a:cxn>
                  <a:cxn ang="0">
                    <a:pos x="10" y="9"/>
                  </a:cxn>
                  <a:cxn ang="0">
                    <a:pos x="10" y="9"/>
                  </a:cxn>
                  <a:cxn ang="0">
                    <a:pos x="8" y="8"/>
                  </a:cxn>
                  <a:cxn ang="0">
                    <a:pos x="6" y="8"/>
                  </a:cxn>
                  <a:cxn ang="0">
                    <a:pos x="3" y="5"/>
                  </a:cxn>
                  <a:cxn ang="0">
                    <a:pos x="0" y="3"/>
                  </a:cxn>
                  <a:cxn ang="0">
                    <a:pos x="0" y="1"/>
                  </a:cxn>
                  <a:cxn ang="0">
                    <a:pos x="0" y="0"/>
                  </a:cxn>
                  <a:cxn ang="0">
                    <a:pos x="2" y="0"/>
                  </a:cxn>
                  <a:cxn ang="0">
                    <a:pos x="4" y="0"/>
                  </a:cxn>
                </a:cxnLst>
                <a:rect l="0" t="0" r="r" b="b"/>
                <a:pathLst>
                  <a:path w="11" h="9">
                    <a:moveTo>
                      <a:pt x="4" y="0"/>
                    </a:moveTo>
                    <a:lnTo>
                      <a:pt x="6" y="1"/>
                    </a:lnTo>
                    <a:lnTo>
                      <a:pt x="8" y="2"/>
                    </a:lnTo>
                    <a:lnTo>
                      <a:pt x="10" y="4"/>
                    </a:lnTo>
                    <a:lnTo>
                      <a:pt x="11" y="6"/>
                    </a:lnTo>
                    <a:lnTo>
                      <a:pt x="10" y="9"/>
                    </a:lnTo>
                    <a:lnTo>
                      <a:pt x="10" y="9"/>
                    </a:lnTo>
                    <a:lnTo>
                      <a:pt x="8" y="8"/>
                    </a:lnTo>
                    <a:lnTo>
                      <a:pt x="6" y="8"/>
                    </a:lnTo>
                    <a:lnTo>
                      <a:pt x="3" y="5"/>
                    </a:lnTo>
                    <a:lnTo>
                      <a:pt x="0" y="3"/>
                    </a:lnTo>
                    <a:lnTo>
                      <a:pt x="0" y="1"/>
                    </a:lnTo>
                    <a:lnTo>
                      <a:pt x="0" y="0"/>
                    </a:lnTo>
                    <a:lnTo>
                      <a:pt x="2" y="0"/>
                    </a:lnTo>
                    <a:lnTo>
                      <a:pt x="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5" name="Freeform 820"/>
              <p:cNvSpPr>
                <a:spLocks/>
              </p:cNvSpPr>
              <p:nvPr/>
            </p:nvSpPr>
            <p:spPr bwMode="gray">
              <a:xfrm>
                <a:off x="2345" y="3328"/>
                <a:ext cx="3" cy="1"/>
              </a:xfrm>
              <a:custGeom>
                <a:avLst/>
                <a:gdLst/>
                <a:ahLst/>
                <a:cxnLst>
                  <a:cxn ang="0">
                    <a:pos x="4" y="0"/>
                  </a:cxn>
                  <a:cxn ang="0">
                    <a:pos x="6" y="1"/>
                  </a:cxn>
                  <a:cxn ang="0">
                    <a:pos x="8" y="2"/>
                  </a:cxn>
                  <a:cxn ang="0">
                    <a:pos x="10" y="4"/>
                  </a:cxn>
                  <a:cxn ang="0">
                    <a:pos x="11" y="6"/>
                  </a:cxn>
                  <a:cxn ang="0">
                    <a:pos x="11" y="9"/>
                  </a:cxn>
                  <a:cxn ang="0">
                    <a:pos x="10" y="9"/>
                  </a:cxn>
                  <a:cxn ang="0">
                    <a:pos x="8" y="8"/>
                  </a:cxn>
                  <a:cxn ang="0">
                    <a:pos x="6" y="8"/>
                  </a:cxn>
                  <a:cxn ang="0">
                    <a:pos x="3" y="5"/>
                  </a:cxn>
                  <a:cxn ang="0">
                    <a:pos x="0" y="3"/>
                  </a:cxn>
                  <a:cxn ang="0">
                    <a:pos x="0" y="1"/>
                  </a:cxn>
                  <a:cxn ang="0">
                    <a:pos x="0" y="0"/>
                  </a:cxn>
                  <a:cxn ang="0">
                    <a:pos x="2" y="0"/>
                  </a:cxn>
                  <a:cxn ang="0">
                    <a:pos x="4" y="0"/>
                  </a:cxn>
                </a:cxnLst>
                <a:rect l="0" t="0" r="r" b="b"/>
                <a:pathLst>
                  <a:path w="11" h="9">
                    <a:moveTo>
                      <a:pt x="4" y="0"/>
                    </a:moveTo>
                    <a:lnTo>
                      <a:pt x="6" y="1"/>
                    </a:lnTo>
                    <a:lnTo>
                      <a:pt x="8" y="2"/>
                    </a:lnTo>
                    <a:lnTo>
                      <a:pt x="10" y="4"/>
                    </a:lnTo>
                    <a:lnTo>
                      <a:pt x="11" y="6"/>
                    </a:lnTo>
                    <a:lnTo>
                      <a:pt x="11" y="9"/>
                    </a:lnTo>
                    <a:lnTo>
                      <a:pt x="10" y="9"/>
                    </a:lnTo>
                    <a:lnTo>
                      <a:pt x="8" y="8"/>
                    </a:lnTo>
                    <a:lnTo>
                      <a:pt x="6" y="8"/>
                    </a:lnTo>
                    <a:lnTo>
                      <a:pt x="3" y="5"/>
                    </a:lnTo>
                    <a:lnTo>
                      <a:pt x="0" y="3"/>
                    </a:lnTo>
                    <a:lnTo>
                      <a:pt x="0" y="1"/>
                    </a:lnTo>
                    <a:lnTo>
                      <a:pt x="0" y="0"/>
                    </a:lnTo>
                    <a:lnTo>
                      <a:pt x="2" y="0"/>
                    </a:lnTo>
                    <a:lnTo>
                      <a:pt x="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6" name="Freeform 821"/>
              <p:cNvSpPr>
                <a:spLocks/>
              </p:cNvSpPr>
              <p:nvPr/>
            </p:nvSpPr>
            <p:spPr bwMode="gray">
              <a:xfrm>
                <a:off x="2345" y="3328"/>
                <a:ext cx="3" cy="1"/>
              </a:xfrm>
              <a:custGeom>
                <a:avLst/>
                <a:gdLst/>
                <a:ahLst/>
                <a:cxnLst>
                  <a:cxn ang="0">
                    <a:pos x="4" y="0"/>
                  </a:cxn>
                  <a:cxn ang="0">
                    <a:pos x="6" y="1"/>
                  </a:cxn>
                  <a:cxn ang="0">
                    <a:pos x="8" y="2"/>
                  </a:cxn>
                  <a:cxn ang="0">
                    <a:pos x="10" y="4"/>
                  </a:cxn>
                  <a:cxn ang="0">
                    <a:pos x="11" y="6"/>
                  </a:cxn>
                  <a:cxn ang="0">
                    <a:pos x="11" y="9"/>
                  </a:cxn>
                  <a:cxn ang="0">
                    <a:pos x="10" y="9"/>
                  </a:cxn>
                  <a:cxn ang="0">
                    <a:pos x="8" y="8"/>
                  </a:cxn>
                  <a:cxn ang="0">
                    <a:pos x="6" y="8"/>
                  </a:cxn>
                  <a:cxn ang="0">
                    <a:pos x="3" y="5"/>
                  </a:cxn>
                  <a:cxn ang="0">
                    <a:pos x="0" y="3"/>
                  </a:cxn>
                  <a:cxn ang="0">
                    <a:pos x="0" y="1"/>
                  </a:cxn>
                  <a:cxn ang="0">
                    <a:pos x="0" y="0"/>
                  </a:cxn>
                  <a:cxn ang="0">
                    <a:pos x="2" y="0"/>
                  </a:cxn>
                  <a:cxn ang="0">
                    <a:pos x="4" y="0"/>
                  </a:cxn>
                </a:cxnLst>
                <a:rect l="0" t="0" r="r" b="b"/>
                <a:pathLst>
                  <a:path w="11" h="9">
                    <a:moveTo>
                      <a:pt x="4" y="0"/>
                    </a:moveTo>
                    <a:lnTo>
                      <a:pt x="6" y="1"/>
                    </a:lnTo>
                    <a:lnTo>
                      <a:pt x="8" y="2"/>
                    </a:lnTo>
                    <a:lnTo>
                      <a:pt x="10" y="4"/>
                    </a:lnTo>
                    <a:lnTo>
                      <a:pt x="11" y="6"/>
                    </a:lnTo>
                    <a:lnTo>
                      <a:pt x="11" y="9"/>
                    </a:lnTo>
                    <a:lnTo>
                      <a:pt x="10" y="9"/>
                    </a:lnTo>
                    <a:lnTo>
                      <a:pt x="8" y="8"/>
                    </a:lnTo>
                    <a:lnTo>
                      <a:pt x="6" y="8"/>
                    </a:lnTo>
                    <a:lnTo>
                      <a:pt x="3" y="5"/>
                    </a:lnTo>
                    <a:lnTo>
                      <a:pt x="0" y="3"/>
                    </a:lnTo>
                    <a:lnTo>
                      <a:pt x="0" y="1"/>
                    </a:lnTo>
                    <a:lnTo>
                      <a:pt x="0" y="0"/>
                    </a:lnTo>
                    <a:lnTo>
                      <a:pt x="2" y="0"/>
                    </a:lnTo>
                    <a:lnTo>
                      <a:pt x="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7" name="Freeform 822"/>
              <p:cNvSpPr>
                <a:spLocks/>
              </p:cNvSpPr>
              <p:nvPr/>
            </p:nvSpPr>
            <p:spPr bwMode="gray">
              <a:xfrm>
                <a:off x="2348" y="3353"/>
                <a:ext cx="3" cy="2"/>
              </a:xfrm>
              <a:custGeom>
                <a:avLst/>
                <a:gdLst/>
                <a:ahLst/>
                <a:cxnLst>
                  <a:cxn ang="0">
                    <a:pos x="1" y="4"/>
                  </a:cxn>
                  <a:cxn ang="0">
                    <a:pos x="2" y="1"/>
                  </a:cxn>
                  <a:cxn ang="0">
                    <a:pos x="4" y="0"/>
                  </a:cxn>
                  <a:cxn ang="0">
                    <a:pos x="5" y="0"/>
                  </a:cxn>
                  <a:cxn ang="0">
                    <a:pos x="6" y="1"/>
                  </a:cxn>
                  <a:cxn ang="0">
                    <a:pos x="7" y="3"/>
                  </a:cxn>
                  <a:cxn ang="0">
                    <a:pos x="7" y="3"/>
                  </a:cxn>
                  <a:cxn ang="0">
                    <a:pos x="7" y="3"/>
                  </a:cxn>
                  <a:cxn ang="0">
                    <a:pos x="7" y="1"/>
                  </a:cxn>
                  <a:cxn ang="0">
                    <a:pos x="8" y="0"/>
                  </a:cxn>
                  <a:cxn ang="0">
                    <a:pos x="9" y="0"/>
                  </a:cxn>
                  <a:cxn ang="0">
                    <a:pos x="12" y="1"/>
                  </a:cxn>
                  <a:cxn ang="0">
                    <a:pos x="13" y="3"/>
                  </a:cxn>
                  <a:cxn ang="0">
                    <a:pos x="12" y="4"/>
                  </a:cxn>
                  <a:cxn ang="0">
                    <a:pos x="10" y="6"/>
                  </a:cxn>
                  <a:cxn ang="0">
                    <a:pos x="8" y="9"/>
                  </a:cxn>
                  <a:cxn ang="0">
                    <a:pos x="4" y="12"/>
                  </a:cxn>
                  <a:cxn ang="0">
                    <a:pos x="2" y="11"/>
                  </a:cxn>
                  <a:cxn ang="0">
                    <a:pos x="2" y="11"/>
                  </a:cxn>
                  <a:cxn ang="0">
                    <a:pos x="2" y="11"/>
                  </a:cxn>
                  <a:cxn ang="0">
                    <a:pos x="4" y="9"/>
                  </a:cxn>
                  <a:cxn ang="0">
                    <a:pos x="4" y="8"/>
                  </a:cxn>
                  <a:cxn ang="0">
                    <a:pos x="1" y="8"/>
                  </a:cxn>
                  <a:cxn ang="0">
                    <a:pos x="0" y="8"/>
                  </a:cxn>
                  <a:cxn ang="0">
                    <a:pos x="0" y="7"/>
                  </a:cxn>
                  <a:cxn ang="0">
                    <a:pos x="0" y="5"/>
                  </a:cxn>
                  <a:cxn ang="0">
                    <a:pos x="1" y="4"/>
                  </a:cxn>
                </a:cxnLst>
                <a:rect l="0" t="0" r="r" b="b"/>
                <a:pathLst>
                  <a:path w="13" h="12">
                    <a:moveTo>
                      <a:pt x="1" y="4"/>
                    </a:moveTo>
                    <a:lnTo>
                      <a:pt x="2" y="1"/>
                    </a:lnTo>
                    <a:lnTo>
                      <a:pt x="4" y="0"/>
                    </a:lnTo>
                    <a:lnTo>
                      <a:pt x="5" y="0"/>
                    </a:lnTo>
                    <a:lnTo>
                      <a:pt x="6" y="1"/>
                    </a:lnTo>
                    <a:lnTo>
                      <a:pt x="7" y="3"/>
                    </a:lnTo>
                    <a:lnTo>
                      <a:pt x="7" y="3"/>
                    </a:lnTo>
                    <a:lnTo>
                      <a:pt x="7" y="3"/>
                    </a:lnTo>
                    <a:lnTo>
                      <a:pt x="7" y="1"/>
                    </a:lnTo>
                    <a:lnTo>
                      <a:pt x="8" y="0"/>
                    </a:lnTo>
                    <a:lnTo>
                      <a:pt x="9" y="0"/>
                    </a:lnTo>
                    <a:lnTo>
                      <a:pt x="12" y="1"/>
                    </a:lnTo>
                    <a:lnTo>
                      <a:pt x="13" y="3"/>
                    </a:lnTo>
                    <a:lnTo>
                      <a:pt x="12" y="4"/>
                    </a:lnTo>
                    <a:lnTo>
                      <a:pt x="10" y="6"/>
                    </a:lnTo>
                    <a:lnTo>
                      <a:pt x="8" y="9"/>
                    </a:lnTo>
                    <a:lnTo>
                      <a:pt x="4" y="12"/>
                    </a:lnTo>
                    <a:lnTo>
                      <a:pt x="2" y="11"/>
                    </a:lnTo>
                    <a:lnTo>
                      <a:pt x="2" y="11"/>
                    </a:lnTo>
                    <a:lnTo>
                      <a:pt x="2" y="11"/>
                    </a:lnTo>
                    <a:lnTo>
                      <a:pt x="4" y="9"/>
                    </a:lnTo>
                    <a:lnTo>
                      <a:pt x="4" y="8"/>
                    </a:lnTo>
                    <a:lnTo>
                      <a:pt x="1" y="8"/>
                    </a:lnTo>
                    <a:lnTo>
                      <a:pt x="0" y="8"/>
                    </a:lnTo>
                    <a:lnTo>
                      <a:pt x="0" y="7"/>
                    </a:lnTo>
                    <a:lnTo>
                      <a:pt x="0" y="5"/>
                    </a:lnTo>
                    <a:lnTo>
                      <a:pt x="1"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8" name="Freeform 823"/>
              <p:cNvSpPr>
                <a:spLocks/>
              </p:cNvSpPr>
              <p:nvPr/>
            </p:nvSpPr>
            <p:spPr bwMode="gray">
              <a:xfrm>
                <a:off x="2348" y="3353"/>
                <a:ext cx="3" cy="2"/>
              </a:xfrm>
              <a:custGeom>
                <a:avLst/>
                <a:gdLst/>
                <a:ahLst/>
                <a:cxnLst>
                  <a:cxn ang="0">
                    <a:pos x="1" y="4"/>
                  </a:cxn>
                  <a:cxn ang="0">
                    <a:pos x="2" y="1"/>
                  </a:cxn>
                  <a:cxn ang="0">
                    <a:pos x="4" y="0"/>
                  </a:cxn>
                  <a:cxn ang="0">
                    <a:pos x="5" y="0"/>
                  </a:cxn>
                  <a:cxn ang="0">
                    <a:pos x="6" y="1"/>
                  </a:cxn>
                  <a:cxn ang="0">
                    <a:pos x="7" y="3"/>
                  </a:cxn>
                  <a:cxn ang="0">
                    <a:pos x="7" y="3"/>
                  </a:cxn>
                  <a:cxn ang="0">
                    <a:pos x="7" y="3"/>
                  </a:cxn>
                  <a:cxn ang="0">
                    <a:pos x="7" y="1"/>
                  </a:cxn>
                  <a:cxn ang="0">
                    <a:pos x="8" y="0"/>
                  </a:cxn>
                  <a:cxn ang="0">
                    <a:pos x="9" y="0"/>
                  </a:cxn>
                  <a:cxn ang="0">
                    <a:pos x="12" y="1"/>
                  </a:cxn>
                  <a:cxn ang="0">
                    <a:pos x="13" y="3"/>
                  </a:cxn>
                  <a:cxn ang="0">
                    <a:pos x="12" y="4"/>
                  </a:cxn>
                  <a:cxn ang="0">
                    <a:pos x="10" y="6"/>
                  </a:cxn>
                  <a:cxn ang="0">
                    <a:pos x="8" y="9"/>
                  </a:cxn>
                  <a:cxn ang="0">
                    <a:pos x="4" y="12"/>
                  </a:cxn>
                  <a:cxn ang="0">
                    <a:pos x="2" y="11"/>
                  </a:cxn>
                  <a:cxn ang="0">
                    <a:pos x="2" y="11"/>
                  </a:cxn>
                  <a:cxn ang="0">
                    <a:pos x="2" y="11"/>
                  </a:cxn>
                  <a:cxn ang="0">
                    <a:pos x="4" y="9"/>
                  </a:cxn>
                  <a:cxn ang="0">
                    <a:pos x="4" y="8"/>
                  </a:cxn>
                  <a:cxn ang="0">
                    <a:pos x="1" y="8"/>
                  </a:cxn>
                  <a:cxn ang="0">
                    <a:pos x="0" y="8"/>
                  </a:cxn>
                  <a:cxn ang="0">
                    <a:pos x="0" y="7"/>
                  </a:cxn>
                  <a:cxn ang="0">
                    <a:pos x="0" y="5"/>
                  </a:cxn>
                  <a:cxn ang="0">
                    <a:pos x="1" y="4"/>
                  </a:cxn>
                </a:cxnLst>
                <a:rect l="0" t="0" r="r" b="b"/>
                <a:pathLst>
                  <a:path w="13" h="12">
                    <a:moveTo>
                      <a:pt x="1" y="4"/>
                    </a:moveTo>
                    <a:lnTo>
                      <a:pt x="2" y="1"/>
                    </a:lnTo>
                    <a:lnTo>
                      <a:pt x="4" y="0"/>
                    </a:lnTo>
                    <a:lnTo>
                      <a:pt x="5" y="0"/>
                    </a:lnTo>
                    <a:lnTo>
                      <a:pt x="6" y="1"/>
                    </a:lnTo>
                    <a:lnTo>
                      <a:pt x="7" y="3"/>
                    </a:lnTo>
                    <a:lnTo>
                      <a:pt x="7" y="3"/>
                    </a:lnTo>
                    <a:lnTo>
                      <a:pt x="7" y="3"/>
                    </a:lnTo>
                    <a:lnTo>
                      <a:pt x="7" y="1"/>
                    </a:lnTo>
                    <a:lnTo>
                      <a:pt x="8" y="0"/>
                    </a:lnTo>
                    <a:lnTo>
                      <a:pt x="9" y="0"/>
                    </a:lnTo>
                    <a:lnTo>
                      <a:pt x="12" y="1"/>
                    </a:lnTo>
                    <a:lnTo>
                      <a:pt x="13" y="3"/>
                    </a:lnTo>
                    <a:lnTo>
                      <a:pt x="12" y="4"/>
                    </a:lnTo>
                    <a:lnTo>
                      <a:pt x="10" y="6"/>
                    </a:lnTo>
                    <a:lnTo>
                      <a:pt x="8" y="9"/>
                    </a:lnTo>
                    <a:lnTo>
                      <a:pt x="4" y="12"/>
                    </a:lnTo>
                    <a:lnTo>
                      <a:pt x="2" y="11"/>
                    </a:lnTo>
                    <a:lnTo>
                      <a:pt x="2" y="11"/>
                    </a:lnTo>
                    <a:lnTo>
                      <a:pt x="2" y="11"/>
                    </a:lnTo>
                    <a:lnTo>
                      <a:pt x="4" y="9"/>
                    </a:lnTo>
                    <a:lnTo>
                      <a:pt x="4" y="8"/>
                    </a:lnTo>
                    <a:lnTo>
                      <a:pt x="1" y="8"/>
                    </a:lnTo>
                    <a:lnTo>
                      <a:pt x="0" y="8"/>
                    </a:lnTo>
                    <a:lnTo>
                      <a:pt x="0" y="7"/>
                    </a:lnTo>
                    <a:lnTo>
                      <a:pt x="0" y="5"/>
                    </a:lnTo>
                    <a:lnTo>
                      <a:pt x="1"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69" name="Freeform 824"/>
              <p:cNvSpPr>
                <a:spLocks/>
              </p:cNvSpPr>
              <p:nvPr/>
            </p:nvSpPr>
            <p:spPr bwMode="gray">
              <a:xfrm>
                <a:off x="2348" y="3353"/>
                <a:ext cx="3" cy="2"/>
              </a:xfrm>
              <a:custGeom>
                <a:avLst/>
                <a:gdLst/>
                <a:ahLst/>
                <a:cxnLst>
                  <a:cxn ang="0">
                    <a:pos x="1" y="4"/>
                  </a:cxn>
                  <a:cxn ang="0">
                    <a:pos x="2" y="1"/>
                  </a:cxn>
                  <a:cxn ang="0">
                    <a:pos x="4" y="0"/>
                  </a:cxn>
                  <a:cxn ang="0">
                    <a:pos x="5" y="0"/>
                  </a:cxn>
                  <a:cxn ang="0">
                    <a:pos x="6" y="1"/>
                  </a:cxn>
                  <a:cxn ang="0">
                    <a:pos x="7" y="3"/>
                  </a:cxn>
                  <a:cxn ang="0">
                    <a:pos x="7" y="1"/>
                  </a:cxn>
                  <a:cxn ang="0">
                    <a:pos x="8" y="0"/>
                  </a:cxn>
                  <a:cxn ang="0">
                    <a:pos x="9" y="0"/>
                  </a:cxn>
                  <a:cxn ang="0">
                    <a:pos x="10" y="1"/>
                  </a:cxn>
                  <a:cxn ang="0">
                    <a:pos x="13" y="3"/>
                  </a:cxn>
                  <a:cxn ang="0">
                    <a:pos x="12" y="4"/>
                  </a:cxn>
                  <a:cxn ang="0">
                    <a:pos x="10" y="6"/>
                  </a:cxn>
                  <a:cxn ang="0">
                    <a:pos x="8" y="9"/>
                  </a:cxn>
                  <a:cxn ang="0">
                    <a:pos x="4" y="12"/>
                  </a:cxn>
                  <a:cxn ang="0">
                    <a:pos x="2" y="11"/>
                  </a:cxn>
                  <a:cxn ang="0">
                    <a:pos x="2" y="11"/>
                  </a:cxn>
                  <a:cxn ang="0">
                    <a:pos x="2" y="11"/>
                  </a:cxn>
                  <a:cxn ang="0">
                    <a:pos x="4" y="9"/>
                  </a:cxn>
                  <a:cxn ang="0">
                    <a:pos x="2" y="9"/>
                  </a:cxn>
                  <a:cxn ang="0">
                    <a:pos x="1" y="8"/>
                  </a:cxn>
                  <a:cxn ang="0">
                    <a:pos x="0" y="6"/>
                  </a:cxn>
                  <a:cxn ang="0">
                    <a:pos x="1" y="4"/>
                  </a:cxn>
                </a:cxnLst>
                <a:rect l="0" t="0" r="r" b="b"/>
                <a:pathLst>
                  <a:path w="13" h="12">
                    <a:moveTo>
                      <a:pt x="1" y="4"/>
                    </a:moveTo>
                    <a:lnTo>
                      <a:pt x="2" y="1"/>
                    </a:lnTo>
                    <a:lnTo>
                      <a:pt x="4" y="0"/>
                    </a:lnTo>
                    <a:lnTo>
                      <a:pt x="5" y="0"/>
                    </a:lnTo>
                    <a:lnTo>
                      <a:pt x="6" y="1"/>
                    </a:lnTo>
                    <a:lnTo>
                      <a:pt x="7" y="3"/>
                    </a:lnTo>
                    <a:lnTo>
                      <a:pt x="7" y="1"/>
                    </a:lnTo>
                    <a:lnTo>
                      <a:pt x="8" y="0"/>
                    </a:lnTo>
                    <a:lnTo>
                      <a:pt x="9" y="0"/>
                    </a:lnTo>
                    <a:lnTo>
                      <a:pt x="10" y="1"/>
                    </a:lnTo>
                    <a:lnTo>
                      <a:pt x="13" y="3"/>
                    </a:lnTo>
                    <a:lnTo>
                      <a:pt x="12" y="4"/>
                    </a:lnTo>
                    <a:lnTo>
                      <a:pt x="10" y="6"/>
                    </a:lnTo>
                    <a:lnTo>
                      <a:pt x="8" y="9"/>
                    </a:lnTo>
                    <a:lnTo>
                      <a:pt x="4" y="12"/>
                    </a:lnTo>
                    <a:lnTo>
                      <a:pt x="2" y="11"/>
                    </a:lnTo>
                    <a:lnTo>
                      <a:pt x="2" y="11"/>
                    </a:lnTo>
                    <a:lnTo>
                      <a:pt x="2" y="11"/>
                    </a:lnTo>
                    <a:lnTo>
                      <a:pt x="4" y="9"/>
                    </a:lnTo>
                    <a:lnTo>
                      <a:pt x="2" y="9"/>
                    </a:lnTo>
                    <a:lnTo>
                      <a:pt x="1" y="8"/>
                    </a:lnTo>
                    <a:lnTo>
                      <a:pt x="0" y="6"/>
                    </a:lnTo>
                    <a:lnTo>
                      <a:pt x="1"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0" name="Freeform 825"/>
              <p:cNvSpPr>
                <a:spLocks/>
              </p:cNvSpPr>
              <p:nvPr/>
            </p:nvSpPr>
            <p:spPr bwMode="gray">
              <a:xfrm>
                <a:off x="2348" y="3353"/>
                <a:ext cx="3" cy="2"/>
              </a:xfrm>
              <a:custGeom>
                <a:avLst/>
                <a:gdLst/>
                <a:ahLst/>
                <a:cxnLst>
                  <a:cxn ang="0">
                    <a:pos x="1" y="4"/>
                  </a:cxn>
                  <a:cxn ang="0">
                    <a:pos x="2" y="1"/>
                  </a:cxn>
                  <a:cxn ang="0">
                    <a:pos x="4" y="0"/>
                  </a:cxn>
                  <a:cxn ang="0">
                    <a:pos x="5" y="0"/>
                  </a:cxn>
                  <a:cxn ang="0">
                    <a:pos x="6" y="1"/>
                  </a:cxn>
                  <a:cxn ang="0">
                    <a:pos x="7" y="3"/>
                  </a:cxn>
                  <a:cxn ang="0">
                    <a:pos x="7" y="1"/>
                  </a:cxn>
                  <a:cxn ang="0">
                    <a:pos x="8" y="0"/>
                  </a:cxn>
                  <a:cxn ang="0">
                    <a:pos x="9" y="0"/>
                  </a:cxn>
                  <a:cxn ang="0">
                    <a:pos x="10" y="1"/>
                  </a:cxn>
                  <a:cxn ang="0">
                    <a:pos x="13" y="3"/>
                  </a:cxn>
                  <a:cxn ang="0">
                    <a:pos x="12" y="4"/>
                  </a:cxn>
                  <a:cxn ang="0">
                    <a:pos x="10" y="6"/>
                  </a:cxn>
                  <a:cxn ang="0">
                    <a:pos x="8" y="9"/>
                  </a:cxn>
                  <a:cxn ang="0">
                    <a:pos x="4" y="12"/>
                  </a:cxn>
                  <a:cxn ang="0">
                    <a:pos x="2" y="11"/>
                  </a:cxn>
                  <a:cxn ang="0">
                    <a:pos x="2" y="11"/>
                  </a:cxn>
                  <a:cxn ang="0">
                    <a:pos x="2" y="11"/>
                  </a:cxn>
                  <a:cxn ang="0">
                    <a:pos x="4" y="9"/>
                  </a:cxn>
                  <a:cxn ang="0">
                    <a:pos x="2" y="9"/>
                  </a:cxn>
                  <a:cxn ang="0">
                    <a:pos x="1" y="8"/>
                  </a:cxn>
                  <a:cxn ang="0">
                    <a:pos x="0" y="6"/>
                  </a:cxn>
                  <a:cxn ang="0">
                    <a:pos x="1" y="4"/>
                  </a:cxn>
                </a:cxnLst>
                <a:rect l="0" t="0" r="r" b="b"/>
                <a:pathLst>
                  <a:path w="13" h="12">
                    <a:moveTo>
                      <a:pt x="1" y="4"/>
                    </a:moveTo>
                    <a:lnTo>
                      <a:pt x="2" y="1"/>
                    </a:lnTo>
                    <a:lnTo>
                      <a:pt x="4" y="0"/>
                    </a:lnTo>
                    <a:lnTo>
                      <a:pt x="5" y="0"/>
                    </a:lnTo>
                    <a:lnTo>
                      <a:pt x="6" y="1"/>
                    </a:lnTo>
                    <a:lnTo>
                      <a:pt x="7" y="3"/>
                    </a:lnTo>
                    <a:lnTo>
                      <a:pt x="7" y="1"/>
                    </a:lnTo>
                    <a:lnTo>
                      <a:pt x="8" y="0"/>
                    </a:lnTo>
                    <a:lnTo>
                      <a:pt x="9" y="0"/>
                    </a:lnTo>
                    <a:lnTo>
                      <a:pt x="10" y="1"/>
                    </a:lnTo>
                    <a:lnTo>
                      <a:pt x="13" y="3"/>
                    </a:lnTo>
                    <a:lnTo>
                      <a:pt x="12" y="4"/>
                    </a:lnTo>
                    <a:lnTo>
                      <a:pt x="10" y="6"/>
                    </a:lnTo>
                    <a:lnTo>
                      <a:pt x="8" y="9"/>
                    </a:lnTo>
                    <a:lnTo>
                      <a:pt x="4" y="12"/>
                    </a:lnTo>
                    <a:lnTo>
                      <a:pt x="2" y="11"/>
                    </a:lnTo>
                    <a:lnTo>
                      <a:pt x="2" y="11"/>
                    </a:lnTo>
                    <a:lnTo>
                      <a:pt x="2" y="11"/>
                    </a:lnTo>
                    <a:lnTo>
                      <a:pt x="4" y="9"/>
                    </a:lnTo>
                    <a:lnTo>
                      <a:pt x="2" y="9"/>
                    </a:lnTo>
                    <a:lnTo>
                      <a:pt x="1" y="8"/>
                    </a:lnTo>
                    <a:lnTo>
                      <a:pt x="0" y="6"/>
                    </a:lnTo>
                    <a:lnTo>
                      <a:pt x="1"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1" name="Freeform 826"/>
              <p:cNvSpPr>
                <a:spLocks/>
              </p:cNvSpPr>
              <p:nvPr/>
            </p:nvSpPr>
            <p:spPr bwMode="gray">
              <a:xfrm>
                <a:off x="3308" y="2040"/>
                <a:ext cx="2" cy="2"/>
              </a:xfrm>
              <a:custGeom>
                <a:avLst/>
                <a:gdLst/>
                <a:ahLst/>
                <a:cxnLst>
                  <a:cxn ang="0">
                    <a:pos x="10" y="8"/>
                  </a:cxn>
                  <a:cxn ang="0">
                    <a:pos x="7" y="8"/>
                  </a:cxn>
                  <a:cxn ang="0">
                    <a:pos x="5" y="6"/>
                  </a:cxn>
                  <a:cxn ang="0">
                    <a:pos x="2" y="3"/>
                  </a:cxn>
                  <a:cxn ang="0">
                    <a:pos x="0" y="1"/>
                  </a:cxn>
                  <a:cxn ang="0">
                    <a:pos x="3" y="0"/>
                  </a:cxn>
                  <a:cxn ang="0">
                    <a:pos x="6" y="0"/>
                  </a:cxn>
                  <a:cxn ang="0">
                    <a:pos x="8" y="3"/>
                  </a:cxn>
                  <a:cxn ang="0">
                    <a:pos x="10" y="8"/>
                  </a:cxn>
                  <a:cxn ang="0">
                    <a:pos x="10" y="8"/>
                  </a:cxn>
                </a:cxnLst>
                <a:rect l="0" t="0" r="r" b="b"/>
                <a:pathLst>
                  <a:path w="10" h="8">
                    <a:moveTo>
                      <a:pt x="10" y="8"/>
                    </a:moveTo>
                    <a:lnTo>
                      <a:pt x="7" y="8"/>
                    </a:lnTo>
                    <a:lnTo>
                      <a:pt x="5" y="6"/>
                    </a:lnTo>
                    <a:lnTo>
                      <a:pt x="2" y="3"/>
                    </a:lnTo>
                    <a:lnTo>
                      <a:pt x="0" y="1"/>
                    </a:lnTo>
                    <a:lnTo>
                      <a:pt x="3" y="0"/>
                    </a:lnTo>
                    <a:lnTo>
                      <a:pt x="6" y="0"/>
                    </a:lnTo>
                    <a:lnTo>
                      <a:pt x="8" y="3"/>
                    </a:lnTo>
                    <a:lnTo>
                      <a:pt x="10" y="8"/>
                    </a:lnTo>
                    <a:lnTo>
                      <a:pt x="10"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2" name="Freeform 827"/>
              <p:cNvSpPr>
                <a:spLocks/>
              </p:cNvSpPr>
              <p:nvPr/>
            </p:nvSpPr>
            <p:spPr bwMode="gray">
              <a:xfrm>
                <a:off x="3308" y="2040"/>
                <a:ext cx="2" cy="2"/>
              </a:xfrm>
              <a:custGeom>
                <a:avLst/>
                <a:gdLst/>
                <a:ahLst/>
                <a:cxnLst>
                  <a:cxn ang="0">
                    <a:pos x="10" y="8"/>
                  </a:cxn>
                  <a:cxn ang="0">
                    <a:pos x="7" y="8"/>
                  </a:cxn>
                  <a:cxn ang="0">
                    <a:pos x="5" y="6"/>
                  </a:cxn>
                  <a:cxn ang="0">
                    <a:pos x="2" y="3"/>
                  </a:cxn>
                  <a:cxn ang="0">
                    <a:pos x="0" y="1"/>
                  </a:cxn>
                  <a:cxn ang="0">
                    <a:pos x="3" y="0"/>
                  </a:cxn>
                  <a:cxn ang="0">
                    <a:pos x="6" y="0"/>
                  </a:cxn>
                  <a:cxn ang="0">
                    <a:pos x="8" y="3"/>
                  </a:cxn>
                  <a:cxn ang="0">
                    <a:pos x="10" y="8"/>
                  </a:cxn>
                  <a:cxn ang="0">
                    <a:pos x="10" y="8"/>
                  </a:cxn>
                </a:cxnLst>
                <a:rect l="0" t="0" r="r" b="b"/>
                <a:pathLst>
                  <a:path w="10" h="8">
                    <a:moveTo>
                      <a:pt x="10" y="8"/>
                    </a:moveTo>
                    <a:lnTo>
                      <a:pt x="7" y="8"/>
                    </a:lnTo>
                    <a:lnTo>
                      <a:pt x="5" y="6"/>
                    </a:lnTo>
                    <a:lnTo>
                      <a:pt x="2" y="3"/>
                    </a:lnTo>
                    <a:lnTo>
                      <a:pt x="0" y="1"/>
                    </a:lnTo>
                    <a:lnTo>
                      <a:pt x="3" y="0"/>
                    </a:lnTo>
                    <a:lnTo>
                      <a:pt x="6" y="0"/>
                    </a:lnTo>
                    <a:lnTo>
                      <a:pt x="8" y="3"/>
                    </a:lnTo>
                    <a:lnTo>
                      <a:pt x="10" y="8"/>
                    </a:lnTo>
                    <a:lnTo>
                      <a:pt x="10"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3" name="Freeform 828"/>
              <p:cNvSpPr>
                <a:spLocks/>
              </p:cNvSpPr>
              <p:nvPr/>
            </p:nvSpPr>
            <p:spPr bwMode="gray">
              <a:xfrm>
                <a:off x="3308" y="2040"/>
                <a:ext cx="2" cy="2"/>
              </a:xfrm>
              <a:custGeom>
                <a:avLst/>
                <a:gdLst/>
                <a:ahLst/>
                <a:cxnLst>
                  <a:cxn ang="0">
                    <a:pos x="10" y="8"/>
                  </a:cxn>
                  <a:cxn ang="0">
                    <a:pos x="7" y="8"/>
                  </a:cxn>
                  <a:cxn ang="0">
                    <a:pos x="5" y="6"/>
                  </a:cxn>
                  <a:cxn ang="0">
                    <a:pos x="2" y="3"/>
                  </a:cxn>
                  <a:cxn ang="0">
                    <a:pos x="0" y="1"/>
                  </a:cxn>
                  <a:cxn ang="0">
                    <a:pos x="3" y="0"/>
                  </a:cxn>
                  <a:cxn ang="0">
                    <a:pos x="6" y="0"/>
                  </a:cxn>
                  <a:cxn ang="0">
                    <a:pos x="8" y="3"/>
                  </a:cxn>
                  <a:cxn ang="0">
                    <a:pos x="10" y="8"/>
                  </a:cxn>
                </a:cxnLst>
                <a:rect l="0" t="0" r="r" b="b"/>
                <a:pathLst>
                  <a:path w="10" h="8">
                    <a:moveTo>
                      <a:pt x="10" y="8"/>
                    </a:moveTo>
                    <a:lnTo>
                      <a:pt x="7" y="8"/>
                    </a:lnTo>
                    <a:lnTo>
                      <a:pt x="5" y="6"/>
                    </a:lnTo>
                    <a:lnTo>
                      <a:pt x="2" y="3"/>
                    </a:lnTo>
                    <a:lnTo>
                      <a:pt x="0" y="1"/>
                    </a:lnTo>
                    <a:lnTo>
                      <a:pt x="3" y="0"/>
                    </a:lnTo>
                    <a:lnTo>
                      <a:pt x="6" y="0"/>
                    </a:lnTo>
                    <a:lnTo>
                      <a:pt x="8" y="3"/>
                    </a:lnTo>
                    <a:lnTo>
                      <a:pt x="10" y="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4" name="Freeform 829"/>
              <p:cNvSpPr>
                <a:spLocks/>
              </p:cNvSpPr>
              <p:nvPr/>
            </p:nvSpPr>
            <p:spPr bwMode="gray">
              <a:xfrm>
                <a:off x="3339" y="2068"/>
                <a:ext cx="3" cy="3"/>
              </a:xfrm>
              <a:custGeom>
                <a:avLst/>
                <a:gdLst/>
                <a:ahLst/>
                <a:cxnLst>
                  <a:cxn ang="0">
                    <a:pos x="8" y="0"/>
                  </a:cxn>
                  <a:cxn ang="0">
                    <a:pos x="11" y="2"/>
                  </a:cxn>
                  <a:cxn ang="0">
                    <a:pos x="13" y="7"/>
                  </a:cxn>
                  <a:cxn ang="0">
                    <a:pos x="14" y="9"/>
                  </a:cxn>
                  <a:cxn ang="0">
                    <a:pos x="14" y="11"/>
                  </a:cxn>
                  <a:cxn ang="0">
                    <a:pos x="14" y="12"/>
                  </a:cxn>
                  <a:cxn ang="0">
                    <a:pos x="13" y="15"/>
                  </a:cxn>
                  <a:cxn ang="0">
                    <a:pos x="11" y="15"/>
                  </a:cxn>
                  <a:cxn ang="0">
                    <a:pos x="7" y="13"/>
                  </a:cxn>
                  <a:cxn ang="0">
                    <a:pos x="3" y="9"/>
                  </a:cxn>
                  <a:cxn ang="0">
                    <a:pos x="0" y="3"/>
                  </a:cxn>
                  <a:cxn ang="0">
                    <a:pos x="0" y="2"/>
                  </a:cxn>
                  <a:cxn ang="0">
                    <a:pos x="2" y="0"/>
                  </a:cxn>
                  <a:cxn ang="0">
                    <a:pos x="5" y="0"/>
                  </a:cxn>
                  <a:cxn ang="0">
                    <a:pos x="8" y="0"/>
                  </a:cxn>
                  <a:cxn ang="0">
                    <a:pos x="8" y="0"/>
                  </a:cxn>
                </a:cxnLst>
                <a:rect l="0" t="0" r="r" b="b"/>
                <a:pathLst>
                  <a:path w="14" h="15">
                    <a:moveTo>
                      <a:pt x="8" y="0"/>
                    </a:moveTo>
                    <a:lnTo>
                      <a:pt x="11" y="2"/>
                    </a:lnTo>
                    <a:lnTo>
                      <a:pt x="13" y="7"/>
                    </a:lnTo>
                    <a:lnTo>
                      <a:pt x="14" y="9"/>
                    </a:lnTo>
                    <a:lnTo>
                      <a:pt x="14" y="11"/>
                    </a:lnTo>
                    <a:lnTo>
                      <a:pt x="14" y="12"/>
                    </a:lnTo>
                    <a:lnTo>
                      <a:pt x="13" y="15"/>
                    </a:lnTo>
                    <a:lnTo>
                      <a:pt x="11" y="15"/>
                    </a:lnTo>
                    <a:lnTo>
                      <a:pt x="7" y="13"/>
                    </a:lnTo>
                    <a:lnTo>
                      <a:pt x="3" y="9"/>
                    </a:lnTo>
                    <a:lnTo>
                      <a:pt x="0" y="3"/>
                    </a:lnTo>
                    <a:lnTo>
                      <a:pt x="0" y="2"/>
                    </a:lnTo>
                    <a:lnTo>
                      <a:pt x="2" y="0"/>
                    </a:lnTo>
                    <a:lnTo>
                      <a:pt x="5" y="0"/>
                    </a:lnTo>
                    <a:lnTo>
                      <a:pt x="8" y="0"/>
                    </a:lnTo>
                    <a:lnTo>
                      <a:pt x="8"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5" name="Freeform 830"/>
              <p:cNvSpPr>
                <a:spLocks/>
              </p:cNvSpPr>
              <p:nvPr/>
            </p:nvSpPr>
            <p:spPr bwMode="gray">
              <a:xfrm>
                <a:off x="3339" y="2068"/>
                <a:ext cx="3" cy="3"/>
              </a:xfrm>
              <a:custGeom>
                <a:avLst/>
                <a:gdLst/>
                <a:ahLst/>
                <a:cxnLst>
                  <a:cxn ang="0">
                    <a:pos x="8" y="0"/>
                  </a:cxn>
                  <a:cxn ang="0">
                    <a:pos x="11" y="2"/>
                  </a:cxn>
                  <a:cxn ang="0">
                    <a:pos x="13" y="7"/>
                  </a:cxn>
                  <a:cxn ang="0">
                    <a:pos x="14" y="9"/>
                  </a:cxn>
                  <a:cxn ang="0">
                    <a:pos x="14" y="11"/>
                  </a:cxn>
                  <a:cxn ang="0">
                    <a:pos x="14" y="12"/>
                  </a:cxn>
                  <a:cxn ang="0">
                    <a:pos x="13" y="15"/>
                  </a:cxn>
                  <a:cxn ang="0">
                    <a:pos x="11" y="15"/>
                  </a:cxn>
                  <a:cxn ang="0">
                    <a:pos x="7" y="13"/>
                  </a:cxn>
                  <a:cxn ang="0">
                    <a:pos x="3" y="9"/>
                  </a:cxn>
                  <a:cxn ang="0">
                    <a:pos x="0" y="3"/>
                  </a:cxn>
                  <a:cxn ang="0">
                    <a:pos x="0" y="2"/>
                  </a:cxn>
                  <a:cxn ang="0">
                    <a:pos x="2" y="0"/>
                  </a:cxn>
                  <a:cxn ang="0">
                    <a:pos x="5" y="0"/>
                  </a:cxn>
                  <a:cxn ang="0">
                    <a:pos x="8" y="0"/>
                  </a:cxn>
                  <a:cxn ang="0">
                    <a:pos x="8" y="0"/>
                  </a:cxn>
                </a:cxnLst>
                <a:rect l="0" t="0" r="r" b="b"/>
                <a:pathLst>
                  <a:path w="14" h="15">
                    <a:moveTo>
                      <a:pt x="8" y="0"/>
                    </a:moveTo>
                    <a:lnTo>
                      <a:pt x="11" y="2"/>
                    </a:lnTo>
                    <a:lnTo>
                      <a:pt x="13" y="7"/>
                    </a:lnTo>
                    <a:lnTo>
                      <a:pt x="14" y="9"/>
                    </a:lnTo>
                    <a:lnTo>
                      <a:pt x="14" y="11"/>
                    </a:lnTo>
                    <a:lnTo>
                      <a:pt x="14" y="12"/>
                    </a:lnTo>
                    <a:lnTo>
                      <a:pt x="13" y="15"/>
                    </a:lnTo>
                    <a:lnTo>
                      <a:pt x="11" y="15"/>
                    </a:lnTo>
                    <a:lnTo>
                      <a:pt x="7" y="13"/>
                    </a:lnTo>
                    <a:lnTo>
                      <a:pt x="3" y="9"/>
                    </a:lnTo>
                    <a:lnTo>
                      <a:pt x="0" y="3"/>
                    </a:lnTo>
                    <a:lnTo>
                      <a:pt x="0" y="2"/>
                    </a:lnTo>
                    <a:lnTo>
                      <a:pt x="2" y="0"/>
                    </a:lnTo>
                    <a:lnTo>
                      <a:pt x="5" y="0"/>
                    </a:lnTo>
                    <a:lnTo>
                      <a:pt x="8" y="0"/>
                    </a:lnTo>
                    <a:lnTo>
                      <a:pt x="8"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6" name="Freeform 831"/>
              <p:cNvSpPr>
                <a:spLocks/>
              </p:cNvSpPr>
              <p:nvPr/>
            </p:nvSpPr>
            <p:spPr bwMode="gray">
              <a:xfrm>
                <a:off x="3339" y="2068"/>
                <a:ext cx="3" cy="3"/>
              </a:xfrm>
              <a:custGeom>
                <a:avLst/>
                <a:gdLst/>
                <a:ahLst/>
                <a:cxnLst>
                  <a:cxn ang="0">
                    <a:pos x="8" y="0"/>
                  </a:cxn>
                  <a:cxn ang="0">
                    <a:pos x="11" y="2"/>
                  </a:cxn>
                  <a:cxn ang="0">
                    <a:pos x="13" y="7"/>
                  </a:cxn>
                  <a:cxn ang="0">
                    <a:pos x="14" y="9"/>
                  </a:cxn>
                  <a:cxn ang="0">
                    <a:pos x="14" y="11"/>
                  </a:cxn>
                  <a:cxn ang="0">
                    <a:pos x="14" y="12"/>
                  </a:cxn>
                  <a:cxn ang="0">
                    <a:pos x="13" y="15"/>
                  </a:cxn>
                  <a:cxn ang="0">
                    <a:pos x="11" y="15"/>
                  </a:cxn>
                  <a:cxn ang="0">
                    <a:pos x="7" y="13"/>
                  </a:cxn>
                  <a:cxn ang="0">
                    <a:pos x="3" y="9"/>
                  </a:cxn>
                  <a:cxn ang="0">
                    <a:pos x="0" y="3"/>
                  </a:cxn>
                  <a:cxn ang="0">
                    <a:pos x="0" y="2"/>
                  </a:cxn>
                  <a:cxn ang="0">
                    <a:pos x="2" y="0"/>
                  </a:cxn>
                  <a:cxn ang="0">
                    <a:pos x="5" y="0"/>
                  </a:cxn>
                  <a:cxn ang="0">
                    <a:pos x="8" y="0"/>
                  </a:cxn>
                </a:cxnLst>
                <a:rect l="0" t="0" r="r" b="b"/>
                <a:pathLst>
                  <a:path w="14" h="15">
                    <a:moveTo>
                      <a:pt x="8" y="0"/>
                    </a:moveTo>
                    <a:lnTo>
                      <a:pt x="11" y="2"/>
                    </a:lnTo>
                    <a:lnTo>
                      <a:pt x="13" y="7"/>
                    </a:lnTo>
                    <a:lnTo>
                      <a:pt x="14" y="9"/>
                    </a:lnTo>
                    <a:lnTo>
                      <a:pt x="14" y="11"/>
                    </a:lnTo>
                    <a:lnTo>
                      <a:pt x="14" y="12"/>
                    </a:lnTo>
                    <a:lnTo>
                      <a:pt x="13" y="15"/>
                    </a:lnTo>
                    <a:lnTo>
                      <a:pt x="11" y="15"/>
                    </a:lnTo>
                    <a:lnTo>
                      <a:pt x="7" y="13"/>
                    </a:lnTo>
                    <a:lnTo>
                      <a:pt x="3" y="9"/>
                    </a:lnTo>
                    <a:lnTo>
                      <a:pt x="0" y="3"/>
                    </a:lnTo>
                    <a:lnTo>
                      <a:pt x="0" y="2"/>
                    </a:lnTo>
                    <a:lnTo>
                      <a:pt x="2" y="0"/>
                    </a:lnTo>
                    <a:lnTo>
                      <a:pt x="5" y="0"/>
                    </a:lnTo>
                    <a:lnTo>
                      <a:pt x="8"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7" name="Freeform 832"/>
              <p:cNvSpPr>
                <a:spLocks/>
              </p:cNvSpPr>
              <p:nvPr/>
            </p:nvSpPr>
            <p:spPr bwMode="gray">
              <a:xfrm>
                <a:off x="3336" y="2042"/>
                <a:ext cx="3" cy="1"/>
              </a:xfrm>
              <a:custGeom>
                <a:avLst/>
                <a:gdLst/>
                <a:ahLst/>
                <a:cxnLst>
                  <a:cxn ang="0">
                    <a:pos x="13" y="1"/>
                  </a:cxn>
                  <a:cxn ang="0">
                    <a:pos x="11" y="3"/>
                  </a:cxn>
                  <a:cxn ang="0">
                    <a:pos x="10" y="4"/>
                  </a:cxn>
                  <a:cxn ang="0">
                    <a:pos x="9" y="6"/>
                  </a:cxn>
                  <a:cxn ang="0">
                    <a:pos x="6" y="6"/>
                  </a:cxn>
                  <a:cxn ang="0">
                    <a:pos x="3" y="4"/>
                  </a:cxn>
                  <a:cxn ang="0">
                    <a:pos x="0" y="1"/>
                  </a:cxn>
                  <a:cxn ang="0">
                    <a:pos x="5" y="0"/>
                  </a:cxn>
                  <a:cxn ang="0">
                    <a:pos x="12" y="0"/>
                  </a:cxn>
                  <a:cxn ang="0">
                    <a:pos x="13" y="1"/>
                  </a:cxn>
                </a:cxnLst>
                <a:rect l="0" t="0" r="r" b="b"/>
                <a:pathLst>
                  <a:path w="13" h="6">
                    <a:moveTo>
                      <a:pt x="13" y="1"/>
                    </a:moveTo>
                    <a:lnTo>
                      <a:pt x="11" y="3"/>
                    </a:lnTo>
                    <a:lnTo>
                      <a:pt x="10" y="4"/>
                    </a:lnTo>
                    <a:lnTo>
                      <a:pt x="9" y="6"/>
                    </a:lnTo>
                    <a:lnTo>
                      <a:pt x="6" y="6"/>
                    </a:lnTo>
                    <a:lnTo>
                      <a:pt x="3" y="4"/>
                    </a:lnTo>
                    <a:lnTo>
                      <a:pt x="0" y="1"/>
                    </a:lnTo>
                    <a:lnTo>
                      <a:pt x="5" y="0"/>
                    </a:lnTo>
                    <a:lnTo>
                      <a:pt x="12" y="0"/>
                    </a:lnTo>
                    <a:lnTo>
                      <a:pt x="13"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8" name="Freeform 833"/>
              <p:cNvSpPr>
                <a:spLocks/>
              </p:cNvSpPr>
              <p:nvPr/>
            </p:nvSpPr>
            <p:spPr bwMode="gray">
              <a:xfrm>
                <a:off x="3336" y="2042"/>
                <a:ext cx="3" cy="1"/>
              </a:xfrm>
              <a:custGeom>
                <a:avLst/>
                <a:gdLst/>
                <a:ahLst/>
                <a:cxnLst>
                  <a:cxn ang="0">
                    <a:pos x="13" y="1"/>
                  </a:cxn>
                  <a:cxn ang="0">
                    <a:pos x="11" y="3"/>
                  </a:cxn>
                  <a:cxn ang="0">
                    <a:pos x="10" y="4"/>
                  </a:cxn>
                  <a:cxn ang="0">
                    <a:pos x="9" y="6"/>
                  </a:cxn>
                  <a:cxn ang="0">
                    <a:pos x="6" y="6"/>
                  </a:cxn>
                  <a:cxn ang="0">
                    <a:pos x="3" y="4"/>
                  </a:cxn>
                  <a:cxn ang="0">
                    <a:pos x="0" y="1"/>
                  </a:cxn>
                  <a:cxn ang="0">
                    <a:pos x="5" y="0"/>
                  </a:cxn>
                  <a:cxn ang="0">
                    <a:pos x="12" y="0"/>
                  </a:cxn>
                  <a:cxn ang="0">
                    <a:pos x="13" y="1"/>
                  </a:cxn>
                </a:cxnLst>
                <a:rect l="0" t="0" r="r" b="b"/>
                <a:pathLst>
                  <a:path w="13" h="6">
                    <a:moveTo>
                      <a:pt x="13" y="1"/>
                    </a:moveTo>
                    <a:lnTo>
                      <a:pt x="11" y="3"/>
                    </a:lnTo>
                    <a:lnTo>
                      <a:pt x="10" y="4"/>
                    </a:lnTo>
                    <a:lnTo>
                      <a:pt x="9" y="6"/>
                    </a:lnTo>
                    <a:lnTo>
                      <a:pt x="6" y="6"/>
                    </a:lnTo>
                    <a:lnTo>
                      <a:pt x="3" y="4"/>
                    </a:lnTo>
                    <a:lnTo>
                      <a:pt x="0" y="1"/>
                    </a:lnTo>
                    <a:lnTo>
                      <a:pt x="5" y="0"/>
                    </a:lnTo>
                    <a:lnTo>
                      <a:pt x="12" y="0"/>
                    </a:lnTo>
                    <a:lnTo>
                      <a:pt x="13"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79" name="Freeform 834"/>
              <p:cNvSpPr>
                <a:spLocks/>
              </p:cNvSpPr>
              <p:nvPr/>
            </p:nvSpPr>
            <p:spPr bwMode="gray">
              <a:xfrm>
                <a:off x="3336" y="2042"/>
                <a:ext cx="3" cy="1"/>
              </a:xfrm>
              <a:custGeom>
                <a:avLst/>
                <a:gdLst/>
                <a:ahLst/>
                <a:cxnLst>
                  <a:cxn ang="0">
                    <a:pos x="13" y="1"/>
                  </a:cxn>
                  <a:cxn ang="0">
                    <a:pos x="11" y="3"/>
                  </a:cxn>
                  <a:cxn ang="0">
                    <a:pos x="10" y="4"/>
                  </a:cxn>
                  <a:cxn ang="0">
                    <a:pos x="9" y="6"/>
                  </a:cxn>
                  <a:cxn ang="0">
                    <a:pos x="6" y="6"/>
                  </a:cxn>
                  <a:cxn ang="0">
                    <a:pos x="3" y="4"/>
                  </a:cxn>
                  <a:cxn ang="0">
                    <a:pos x="0" y="1"/>
                  </a:cxn>
                  <a:cxn ang="0">
                    <a:pos x="5" y="0"/>
                  </a:cxn>
                  <a:cxn ang="0">
                    <a:pos x="12" y="0"/>
                  </a:cxn>
                </a:cxnLst>
                <a:rect l="0" t="0" r="r" b="b"/>
                <a:pathLst>
                  <a:path w="13" h="6">
                    <a:moveTo>
                      <a:pt x="13" y="1"/>
                    </a:moveTo>
                    <a:lnTo>
                      <a:pt x="11" y="3"/>
                    </a:lnTo>
                    <a:lnTo>
                      <a:pt x="10" y="4"/>
                    </a:lnTo>
                    <a:lnTo>
                      <a:pt x="9" y="6"/>
                    </a:lnTo>
                    <a:lnTo>
                      <a:pt x="6" y="6"/>
                    </a:lnTo>
                    <a:lnTo>
                      <a:pt x="3" y="4"/>
                    </a:lnTo>
                    <a:lnTo>
                      <a:pt x="0" y="1"/>
                    </a:lnTo>
                    <a:lnTo>
                      <a:pt x="5" y="0"/>
                    </a:lnTo>
                    <a:lnTo>
                      <a:pt x="1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0" name="Freeform 835"/>
              <p:cNvSpPr>
                <a:spLocks/>
              </p:cNvSpPr>
              <p:nvPr/>
            </p:nvSpPr>
            <p:spPr bwMode="gray">
              <a:xfrm>
                <a:off x="3339" y="2061"/>
                <a:ext cx="3" cy="1"/>
              </a:xfrm>
              <a:custGeom>
                <a:avLst/>
                <a:gdLst/>
                <a:ahLst/>
                <a:cxnLst>
                  <a:cxn ang="0">
                    <a:pos x="2" y="0"/>
                  </a:cxn>
                  <a:cxn ang="0">
                    <a:pos x="7" y="0"/>
                  </a:cxn>
                  <a:cxn ang="0">
                    <a:pos x="9" y="1"/>
                  </a:cxn>
                  <a:cxn ang="0">
                    <a:pos x="11" y="4"/>
                  </a:cxn>
                  <a:cxn ang="0">
                    <a:pos x="12" y="7"/>
                  </a:cxn>
                  <a:cxn ang="0">
                    <a:pos x="11" y="8"/>
                  </a:cxn>
                  <a:cxn ang="0">
                    <a:pos x="9" y="8"/>
                  </a:cxn>
                  <a:cxn ang="0">
                    <a:pos x="7" y="8"/>
                  </a:cxn>
                  <a:cxn ang="0">
                    <a:pos x="3" y="7"/>
                  </a:cxn>
                  <a:cxn ang="0">
                    <a:pos x="1" y="6"/>
                  </a:cxn>
                  <a:cxn ang="0">
                    <a:pos x="0" y="4"/>
                  </a:cxn>
                  <a:cxn ang="0">
                    <a:pos x="1" y="1"/>
                  </a:cxn>
                  <a:cxn ang="0">
                    <a:pos x="3" y="0"/>
                  </a:cxn>
                  <a:cxn ang="0">
                    <a:pos x="2" y="0"/>
                  </a:cxn>
                </a:cxnLst>
                <a:rect l="0" t="0" r="r" b="b"/>
                <a:pathLst>
                  <a:path w="12" h="8">
                    <a:moveTo>
                      <a:pt x="2" y="0"/>
                    </a:moveTo>
                    <a:lnTo>
                      <a:pt x="7" y="0"/>
                    </a:lnTo>
                    <a:lnTo>
                      <a:pt x="9" y="1"/>
                    </a:lnTo>
                    <a:lnTo>
                      <a:pt x="11" y="4"/>
                    </a:lnTo>
                    <a:lnTo>
                      <a:pt x="12" y="7"/>
                    </a:lnTo>
                    <a:lnTo>
                      <a:pt x="11" y="8"/>
                    </a:lnTo>
                    <a:lnTo>
                      <a:pt x="9" y="8"/>
                    </a:lnTo>
                    <a:lnTo>
                      <a:pt x="7" y="8"/>
                    </a:lnTo>
                    <a:lnTo>
                      <a:pt x="3" y="7"/>
                    </a:lnTo>
                    <a:lnTo>
                      <a:pt x="1" y="6"/>
                    </a:lnTo>
                    <a:lnTo>
                      <a:pt x="0" y="4"/>
                    </a:lnTo>
                    <a:lnTo>
                      <a:pt x="1" y="1"/>
                    </a:lnTo>
                    <a:lnTo>
                      <a:pt x="3" y="0"/>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1" name="Freeform 836"/>
              <p:cNvSpPr>
                <a:spLocks/>
              </p:cNvSpPr>
              <p:nvPr/>
            </p:nvSpPr>
            <p:spPr bwMode="gray">
              <a:xfrm>
                <a:off x="3339" y="2061"/>
                <a:ext cx="3" cy="1"/>
              </a:xfrm>
              <a:custGeom>
                <a:avLst/>
                <a:gdLst/>
                <a:ahLst/>
                <a:cxnLst>
                  <a:cxn ang="0">
                    <a:pos x="2" y="0"/>
                  </a:cxn>
                  <a:cxn ang="0">
                    <a:pos x="7" y="0"/>
                  </a:cxn>
                  <a:cxn ang="0">
                    <a:pos x="9" y="1"/>
                  </a:cxn>
                  <a:cxn ang="0">
                    <a:pos x="11" y="4"/>
                  </a:cxn>
                  <a:cxn ang="0">
                    <a:pos x="12" y="7"/>
                  </a:cxn>
                  <a:cxn ang="0">
                    <a:pos x="11" y="8"/>
                  </a:cxn>
                  <a:cxn ang="0">
                    <a:pos x="9" y="8"/>
                  </a:cxn>
                  <a:cxn ang="0">
                    <a:pos x="7" y="8"/>
                  </a:cxn>
                  <a:cxn ang="0">
                    <a:pos x="3" y="7"/>
                  </a:cxn>
                  <a:cxn ang="0">
                    <a:pos x="1" y="6"/>
                  </a:cxn>
                  <a:cxn ang="0">
                    <a:pos x="0" y="4"/>
                  </a:cxn>
                  <a:cxn ang="0">
                    <a:pos x="1" y="1"/>
                  </a:cxn>
                  <a:cxn ang="0">
                    <a:pos x="3" y="0"/>
                  </a:cxn>
                  <a:cxn ang="0">
                    <a:pos x="2" y="0"/>
                  </a:cxn>
                </a:cxnLst>
                <a:rect l="0" t="0" r="r" b="b"/>
                <a:pathLst>
                  <a:path w="12" h="8">
                    <a:moveTo>
                      <a:pt x="2" y="0"/>
                    </a:moveTo>
                    <a:lnTo>
                      <a:pt x="7" y="0"/>
                    </a:lnTo>
                    <a:lnTo>
                      <a:pt x="9" y="1"/>
                    </a:lnTo>
                    <a:lnTo>
                      <a:pt x="11" y="4"/>
                    </a:lnTo>
                    <a:lnTo>
                      <a:pt x="12" y="7"/>
                    </a:lnTo>
                    <a:lnTo>
                      <a:pt x="11" y="8"/>
                    </a:lnTo>
                    <a:lnTo>
                      <a:pt x="9" y="8"/>
                    </a:lnTo>
                    <a:lnTo>
                      <a:pt x="7" y="8"/>
                    </a:lnTo>
                    <a:lnTo>
                      <a:pt x="3" y="7"/>
                    </a:lnTo>
                    <a:lnTo>
                      <a:pt x="1" y="6"/>
                    </a:lnTo>
                    <a:lnTo>
                      <a:pt x="0" y="4"/>
                    </a:lnTo>
                    <a:lnTo>
                      <a:pt x="1" y="1"/>
                    </a:lnTo>
                    <a:lnTo>
                      <a:pt x="3" y="0"/>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2" name="Freeform 837"/>
              <p:cNvSpPr>
                <a:spLocks/>
              </p:cNvSpPr>
              <p:nvPr/>
            </p:nvSpPr>
            <p:spPr bwMode="gray">
              <a:xfrm>
                <a:off x="3339" y="2061"/>
                <a:ext cx="3" cy="1"/>
              </a:xfrm>
              <a:custGeom>
                <a:avLst/>
                <a:gdLst/>
                <a:ahLst/>
                <a:cxnLst>
                  <a:cxn ang="0">
                    <a:pos x="2" y="0"/>
                  </a:cxn>
                  <a:cxn ang="0">
                    <a:pos x="7" y="0"/>
                  </a:cxn>
                  <a:cxn ang="0">
                    <a:pos x="9" y="1"/>
                  </a:cxn>
                  <a:cxn ang="0">
                    <a:pos x="11" y="4"/>
                  </a:cxn>
                  <a:cxn ang="0">
                    <a:pos x="12" y="7"/>
                  </a:cxn>
                  <a:cxn ang="0">
                    <a:pos x="10" y="8"/>
                  </a:cxn>
                  <a:cxn ang="0">
                    <a:pos x="9" y="8"/>
                  </a:cxn>
                  <a:cxn ang="0">
                    <a:pos x="7" y="8"/>
                  </a:cxn>
                  <a:cxn ang="0">
                    <a:pos x="3" y="7"/>
                  </a:cxn>
                  <a:cxn ang="0">
                    <a:pos x="1" y="6"/>
                  </a:cxn>
                  <a:cxn ang="0">
                    <a:pos x="0" y="4"/>
                  </a:cxn>
                  <a:cxn ang="0">
                    <a:pos x="1" y="3"/>
                  </a:cxn>
                  <a:cxn ang="0">
                    <a:pos x="3" y="0"/>
                  </a:cxn>
                </a:cxnLst>
                <a:rect l="0" t="0" r="r" b="b"/>
                <a:pathLst>
                  <a:path w="12" h="8">
                    <a:moveTo>
                      <a:pt x="2" y="0"/>
                    </a:moveTo>
                    <a:lnTo>
                      <a:pt x="7" y="0"/>
                    </a:lnTo>
                    <a:lnTo>
                      <a:pt x="9" y="1"/>
                    </a:lnTo>
                    <a:lnTo>
                      <a:pt x="11" y="4"/>
                    </a:lnTo>
                    <a:lnTo>
                      <a:pt x="12" y="7"/>
                    </a:lnTo>
                    <a:lnTo>
                      <a:pt x="10" y="8"/>
                    </a:lnTo>
                    <a:lnTo>
                      <a:pt x="9" y="8"/>
                    </a:lnTo>
                    <a:lnTo>
                      <a:pt x="7" y="8"/>
                    </a:lnTo>
                    <a:lnTo>
                      <a:pt x="3" y="7"/>
                    </a:lnTo>
                    <a:lnTo>
                      <a:pt x="1" y="6"/>
                    </a:lnTo>
                    <a:lnTo>
                      <a:pt x="0" y="4"/>
                    </a:lnTo>
                    <a:lnTo>
                      <a:pt x="1" y="3"/>
                    </a:lnTo>
                    <a:lnTo>
                      <a:pt x="3"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3" name="Freeform 838"/>
              <p:cNvSpPr>
                <a:spLocks/>
              </p:cNvSpPr>
              <p:nvPr/>
            </p:nvSpPr>
            <p:spPr bwMode="gray">
              <a:xfrm>
                <a:off x="3326" y="2032"/>
                <a:ext cx="2" cy="3"/>
              </a:xfrm>
              <a:custGeom>
                <a:avLst/>
                <a:gdLst/>
                <a:ahLst/>
                <a:cxnLst>
                  <a:cxn ang="0">
                    <a:pos x="2" y="0"/>
                  </a:cxn>
                  <a:cxn ang="0">
                    <a:pos x="6" y="7"/>
                  </a:cxn>
                  <a:cxn ang="0">
                    <a:pos x="8" y="13"/>
                  </a:cxn>
                  <a:cxn ang="0">
                    <a:pos x="10" y="13"/>
                  </a:cxn>
                  <a:cxn ang="0">
                    <a:pos x="10" y="15"/>
                  </a:cxn>
                  <a:cxn ang="0">
                    <a:pos x="6" y="15"/>
                  </a:cxn>
                  <a:cxn ang="0">
                    <a:pos x="4" y="15"/>
                  </a:cxn>
                  <a:cxn ang="0">
                    <a:pos x="2" y="13"/>
                  </a:cxn>
                  <a:cxn ang="0">
                    <a:pos x="2" y="11"/>
                  </a:cxn>
                  <a:cxn ang="0">
                    <a:pos x="0" y="5"/>
                  </a:cxn>
                  <a:cxn ang="0">
                    <a:pos x="2" y="0"/>
                  </a:cxn>
                </a:cxnLst>
                <a:rect l="0" t="0" r="r" b="b"/>
                <a:pathLst>
                  <a:path w="10" h="15">
                    <a:moveTo>
                      <a:pt x="2" y="0"/>
                    </a:moveTo>
                    <a:lnTo>
                      <a:pt x="6" y="7"/>
                    </a:lnTo>
                    <a:lnTo>
                      <a:pt x="8" y="13"/>
                    </a:lnTo>
                    <a:lnTo>
                      <a:pt x="10" y="13"/>
                    </a:lnTo>
                    <a:lnTo>
                      <a:pt x="10" y="15"/>
                    </a:lnTo>
                    <a:lnTo>
                      <a:pt x="6" y="15"/>
                    </a:lnTo>
                    <a:lnTo>
                      <a:pt x="4" y="15"/>
                    </a:lnTo>
                    <a:lnTo>
                      <a:pt x="2" y="13"/>
                    </a:lnTo>
                    <a:lnTo>
                      <a:pt x="2" y="11"/>
                    </a:lnTo>
                    <a:lnTo>
                      <a:pt x="0" y="5"/>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4" name="Freeform 839"/>
              <p:cNvSpPr>
                <a:spLocks/>
              </p:cNvSpPr>
              <p:nvPr/>
            </p:nvSpPr>
            <p:spPr bwMode="gray">
              <a:xfrm>
                <a:off x="3326" y="2032"/>
                <a:ext cx="2" cy="3"/>
              </a:xfrm>
              <a:custGeom>
                <a:avLst/>
                <a:gdLst/>
                <a:ahLst/>
                <a:cxnLst>
                  <a:cxn ang="0">
                    <a:pos x="2" y="0"/>
                  </a:cxn>
                  <a:cxn ang="0">
                    <a:pos x="6" y="7"/>
                  </a:cxn>
                  <a:cxn ang="0">
                    <a:pos x="8" y="13"/>
                  </a:cxn>
                  <a:cxn ang="0">
                    <a:pos x="10" y="13"/>
                  </a:cxn>
                  <a:cxn ang="0">
                    <a:pos x="10" y="15"/>
                  </a:cxn>
                  <a:cxn ang="0">
                    <a:pos x="6" y="15"/>
                  </a:cxn>
                  <a:cxn ang="0">
                    <a:pos x="4" y="15"/>
                  </a:cxn>
                  <a:cxn ang="0">
                    <a:pos x="2" y="13"/>
                  </a:cxn>
                  <a:cxn ang="0">
                    <a:pos x="2" y="11"/>
                  </a:cxn>
                  <a:cxn ang="0">
                    <a:pos x="0" y="5"/>
                  </a:cxn>
                  <a:cxn ang="0">
                    <a:pos x="2" y="0"/>
                  </a:cxn>
                </a:cxnLst>
                <a:rect l="0" t="0" r="r" b="b"/>
                <a:pathLst>
                  <a:path w="10" h="15">
                    <a:moveTo>
                      <a:pt x="2" y="0"/>
                    </a:moveTo>
                    <a:lnTo>
                      <a:pt x="6" y="7"/>
                    </a:lnTo>
                    <a:lnTo>
                      <a:pt x="8" y="13"/>
                    </a:lnTo>
                    <a:lnTo>
                      <a:pt x="10" y="13"/>
                    </a:lnTo>
                    <a:lnTo>
                      <a:pt x="10" y="15"/>
                    </a:lnTo>
                    <a:lnTo>
                      <a:pt x="6" y="15"/>
                    </a:lnTo>
                    <a:lnTo>
                      <a:pt x="4" y="15"/>
                    </a:lnTo>
                    <a:lnTo>
                      <a:pt x="2" y="13"/>
                    </a:lnTo>
                    <a:lnTo>
                      <a:pt x="2" y="11"/>
                    </a:lnTo>
                    <a:lnTo>
                      <a:pt x="0" y="5"/>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5" name="Freeform 840"/>
              <p:cNvSpPr>
                <a:spLocks/>
              </p:cNvSpPr>
              <p:nvPr/>
            </p:nvSpPr>
            <p:spPr bwMode="gray">
              <a:xfrm>
                <a:off x="3326" y="2032"/>
                <a:ext cx="2" cy="3"/>
              </a:xfrm>
              <a:custGeom>
                <a:avLst/>
                <a:gdLst/>
                <a:ahLst/>
                <a:cxnLst>
                  <a:cxn ang="0">
                    <a:pos x="2" y="0"/>
                  </a:cxn>
                  <a:cxn ang="0">
                    <a:pos x="6" y="7"/>
                  </a:cxn>
                  <a:cxn ang="0">
                    <a:pos x="8" y="13"/>
                  </a:cxn>
                  <a:cxn ang="0">
                    <a:pos x="10" y="13"/>
                  </a:cxn>
                  <a:cxn ang="0">
                    <a:pos x="10" y="15"/>
                  </a:cxn>
                  <a:cxn ang="0">
                    <a:pos x="6" y="15"/>
                  </a:cxn>
                  <a:cxn ang="0">
                    <a:pos x="4" y="15"/>
                  </a:cxn>
                  <a:cxn ang="0">
                    <a:pos x="2" y="13"/>
                  </a:cxn>
                  <a:cxn ang="0">
                    <a:pos x="2" y="11"/>
                  </a:cxn>
                  <a:cxn ang="0">
                    <a:pos x="0" y="5"/>
                  </a:cxn>
                  <a:cxn ang="0">
                    <a:pos x="2" y="0"/>
                  </a:cxn>
                </a:cxnLst>
                <a:rect l="0" t="0" r="r" b="b"/>
                <a:pathLst>
                  <a:path w="10" h="15">
                    <a:moveTo>
                      <a:pt x="2" y="0"/>
                    </a:moveTo>
                    <a:lnTo>
                      <a:pt x="6" y="7"/>
                    </a:lnTo>
                    <a:lnTo>
                      <a:pt x="8" y="13"/>
                    </a:lnTo>
                    <a:lnTo>
                      <a:pt x="10" y="13"/>
                    </a:lnTo>
                    <a:lnTo>
                      <a:pt x="10" y="15"/>
                    </a:lnTo>
                    <a:lnTo>
                      <a:pt x="6" y="15"/>
                    </a:lnTo>
                    <a:lnTo>
                      <a:pt x="4" y="15"/>
                    </a:lnTo>
                    <a:lnTo>
                      <a:pt x="2" y="13"/>
                    </a:lnTo>
                    <a:lnTo>
                      <a:pt x="2" y="11"/>
                    </a:lnTo>
                    <a:lnTo>
                      <a:pt x="0" y="5"/>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6" name="Freeform 841"/>
              <p:cNvSpPr>
                <a:spLocks/>
              </p:cNvSpPr>
              <p:nvPr/>
            </p:nvSpPr>
            <p:spPr bwMode="gray">
              <a:xfrm>
                <a:off x="3328" y="2035"/>
                <a:ext cx="3" cy="1"/>
              </a:xfrm>
              <a:custGeom>
                <a:avLst/>
                <a:gdLst/>
                <a:ahLst/>
                <a:cxnLst>
                  <a:cxn ang="0">
                    <a:pos x="15" y="3"/>
                  </a:cxn>
                  <a:cxn ang="0">
                    <a:pos x="13" y="4"/>
                  </a:cxn>
                  <a:cxn ang="0">
                    <a:pos x="10" y="5"/>
                  </a:cxn>
                  <a:cxn ang="0">
                    <a:pos x="7" y="5"/>
                  </a:cxn>
                  <a:cxn ang="0">
                    <a:pos x="3" y="5"/>
                  </a:cxn>
                  <a:cxn ang="0">
                    <a:pos x="2" y="4"/>
                  </a:cxn>
                  <a:cxn ang="0">
                    <a:pos x="0" y="4"/>
                  </a:cxn>
                  <a:cxn ang="0">
                    <a:pos x="3" y="1"/>
                  </a:cxn>
                  <a:cxn ang="0">
                    <a:pos x="7" y="0"/>
                  </a:cxn>
                  <a:cxn ang="0">
                    <a:pos x="10" y="1"/>
                  </a:cxn>
                  <a:cxn ang="0">
                    <a:pos x="15" y="3"/>
                  </a:cxn>
                </a:cxnLst>
                <a:rect l="0" t="0" r="r" b="b"/>
                <a:pathLst>
                  <a:path w="15" h="5">
                    <a:moveTo>
                      <a:pt x="15" y="3"/>
                    </a:moveTo>
                    <a:lnTo>
                      <a:pt x="13" y="4"/>
                    </a:lnTo>
                    <a:lnTo>
                      <a:pt x="10" y="5"/>
                    </a:lnTo>
                    <a:lnTo>
                      <a:pt x="7" y="5"/>
                    </a:lnTo>
                    <a:lnTo>
                      <a:pt x="3" y="5"/>
                    </a:lnTo>
                    <a:lnTo>
                      <a:pt x="2" y="4"/>
                    </a:lnTo>
                    <a:lnTo>
                      <a:pt x="0" y="4"/>
                    </a:lnTo>
                    <a:lnTo>
                      <a:pt x="3" y="1"/>
                    </a:lnTo>
                    <a:lnTo>
                      <a:pt x="7" y="0"/>
                    </a:lnTo>
                    <a:lnTo>
                      <a:pt x="10" y="1"/>
                    </a:lnTo>
                    <a:lnTo>
                      <a:pt x="15"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7" name="Freeform 842"/>
              <p:cNvSpPr>
                <a:spLocks/>
              </p:cNvSpPr>
              <p:nvPr/>
            </p:nvSpPr>
            <p:spPr bwMode="gray">
              <a:xfrm>
                <a:off x="3328" y="2035"/>
                <a:ext cx="3" cy="1"/>
              </a:xfrm>
              <a:custGeom>
                <a:avLst/>
                <a:gdLst/>
                <a:ahLst/>
                <a:cxnLst>
                  <a:cxn ang="0">
                    <a:pos x="15" y="3"/>
                  </a:cxn>
                  <a:cxn ang="0">
                    <a:pos x="13" y="4"/>
                  </a:cxn>
                  <a:cxn ang="0">
                    <a:pos x="10" y="5"/>
                  </a:cxn>
                  <a:cxn ang="0">
                    <a:pos x="7" y="5"/>
                  </a:cxn>
                  <a:cxn ang="0">
                    <a:pos x="3" y="5"/>
                  </a:cxn>
                  <a:cxn ang="0">
                    <a:pos x="2" y="4"/>
                  </a:cxn>
                  <a:cxn ang="0">
                    <a:pos x="0" y="4"/>
                  </a:cxn>
                  <a:cxn ang="0">
                    <a:pos x="3" y="1"/>
                  </a:cxn>
                  <a:cxn ang="0">
                    <a:pos x="7" y="0"/>
                  </a:cxn>
                  <a:cxn ang="0">
                    <a:pos x="10" y="1"/>
                  </a:cxn>
                  <a:cxn ang="0">
                    <a:pos x="15" y="3"/>
                  </a:cxn>
                </a:cxnLst>
                <a:rect l="0" t="0" r="r" b="b"/>
                <a:pathLst>
                  <a:path w="15" h="5">
                    <a:moveTo>
                      <a:pt x="15" y="3"/>
                    </a:moveTo>
                    <a:lnTo>
                      <a:pt x="13" y="4"/>
                    </a:lnTo>
                    <a:lnTo>
                      <a:pt x="10" y="5"/>
                    </a:lnTo>
                    <a:lnTo>
                      <a:pt x="7" y="5"/>
                    </a:lnTo>
                    <a:lnTo>
                      <a:pt x="3" y="5"/>
                    </a:lnTo>
                    <a:lnTo>
                      <a:pt x="2" y="4"/>
                    </a:lnTo>
                    <a:lnTo>
                      <a:pt x="0" y="4"/>
                    </a:lnTo>
                    <a:lnTo>
                      <a:pt x="3" y="1"/>
                    </a:lnTo>
                    <a:lnTo>
                      <a:pt x="7" y="0"/>
                    </a:lnTo>
                    <a:lnTo>
                      <a:pt x="10" y="1"/>
                    </a:lnTo>
                    <a:lnTo>
                      <a:pt x="15"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8" name="Freeform 843"/>
              <p:cNvSpPr>
                <a:spLocks/>
              </p:cNvSpPr>
              <p:nvPr/>
            </p:nvSpPr>
            <p:spPr bwMode="gray">
              <a:xfrm>
                <a:off x="3328" y="2035"/>
                <a:ext cx="3" cy="1"/>
              </a:xfrm>
              <a:custGeom>
                <a:avLst/>
                <a:gdLst/>
                <a:ahLst/>
                <a:cxnLst>
                  <a:cxn ang="0">
                    <a:pos x="15" y="3"/>
                  </a:cxn>
                  <a:cxn ang="0">
                    <a:pos x="13" y="4"/>
                  </a:cxn>
                  <a:cxn ang="0">
                    <a:pos x="10" y="5"/>
                  </a:cxn>
                  <a:cxn ang="0">
                    <a:pos x="7" y="5"/>
                  </a:cxn>
                  <a:cxn ang="0">
                    <a:pos x="3" y="5"/>
                  </a:cxn>
                  <a:cxn ang="0">
                    <a:pos x="2" y="5"/>
                  </a:cxn>
                  <a:cxn ang="0">
                    <a:pos x="0" y="4"/>
                  </a:cxn>
                  <a:cxn ang="0">
                    <a:pos x="3" y="1"/>
                  </a:cxn>
                  <a:cxn ang="0">
                    <a:pos x="7" y="0"/>
                  </a:cxn>
                  <a:cxn ang="0">
                    <a:pos x="10" y="1"/>
                  </a:cxn>
                  <a:cxn ang="0">
                    <a:pos x="15" y="3"/>
                  </a:cxn>
                </a:cxnLst>
                <a:rect l="0" t="0" r="r" b="b"/>
                <a:pathLst>
                  <a:path w="15" h="5">
                    <a:moveTo>
                      <a:pt x="15" y="3"/>
                    </a:moveTo>
                    <a:lnTo>
                      <a:pt x="13" y="4"/>
                    </a:lnTo>
                    <a:lnTo>
                      <a:pt x="10" y="5"/>
                    </a:lnTo>
                    <a:lnTo>
                      <a:pt x="7" y="5"/>
                    </a:lnTo>
                    <a:lnTo>
                      <a:pt x="3" y="5"/>
                    </a:lnTo>
                    <a:lnTo>
                      <a:pt x="2" y="5"/>
                    </a:lnTo>
                    <a:lnTo>
                      <a:pt x="0" y="4"/>
                    </a:lnTo>
                    <a:lnTo>
                      <a:pt x="3" y="1"/>
                    </a:lnTo>
                    <a:lnTo>
                      <a:pt x="7" y="0"/>
                    </a:lnTo>
                    <a:lnTo>
                      <a:pt x="10" y="1"/>
                    </a:lnTo>
                    <a:lnTo>
                      <a:pt x="15" y="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89" name="Freeform 844"/>
              <p:cNvSpPr>
                <a:spLocks/>
              </p:cNvSpPr>
              <p:nvPr/>
            </p:nvSpPr>
            <p:spPr bwMode="gray">
              <a:xfrm>
                <a:off x="3273" y="2324"/>
                <a:ext cx="5" cy="2"/>
              </a:xfrm>
              <a:custGeom>
                <a:avLst/>
                <a:gdLst/>
                <a:ahLst/>
                <a:cxnLst>
                  <a:cxn ang="0">
                    <a:pos x="2" y="0"/>
                  </a:cxn>
                  <a:cxn ang="0">
                    <a:pos x="9" y="0"/>
                  </a:cxn>
                  <a:cxn ang="0">
                    <a:pos x="15" y="1"/>
                  </a:cxn>
                  <a:cxn ang="0">
                    <a:pos x="20" y="3"/>
                  </a:cxn>
                  <a:cxn ang="0">
                    <a:pos x="27" y="5"/>
                  </a:cxn>
                  <a:cxn ang="0">
                    <a:pos x="20" y="5"/>
                  </a:cxn>
                  <a:cxn ang="0">
                    <a:pos x="15" y="5"/>
                  </a:cxn>
                  <a:cxn ang="0">
                    <a:pos x="12" y="6"/>
                  </a:cxn>
                  <a:cxn ang="0">
                    <a:pos x="9" y="7"/>
                  </a:cxn>
                  <a:cxn ang="0">
                    <a:pos x="6" y="6"/>
                  </a:cxn>
                  <a:cxn ang="0">
                    <a:pos x="2" y="5"/>
                  </a:cxn>
                  <a:cxn ang="0">
                    <a:pos x="1" y="4"/>
                  </a:cxn>
                  <a:cxn ang="0">
                    <a:pos x="0" y="3"/>
                  </a:cxn>
                  <a:cxn ang="0">
                    <a:pos x="0" y="1"/>
                  </a:cxn>
                  <a:cxn ang="0">
                    <a:pos x="2" y="0"/>
                  </a:cxn>
                  <a:cxn ang="0">
                    <a:pos x="2" y="0"/>
                  </a:cxn>
                </a:cxnLst>
                <a:rect l="0" t="0" r="r" b="b"/>
                <a:pathLst>
                  <a:path w="27" h="7">
                    <a:moveTo>
                      <a:pt x="2" y="0"/>
                    </a:moveTo>
                    <a:lnTo>
                      <a:pt x="9" y="0"/>
                    </a:lnTo>
                    <a:lnTo>
                      <a:pt x="15" y="1"/>
                    </a:lnTo>
                    <a:lnTo>
                      <a:pt x="20" y="3"/>
                    </a:lnTo>
                    <a:lnTo>
                      <a:pt x="27" y="5"/>
                    </a:lnTo>
                    <a:lnTo>
                      <a:pt x="20" y="5"/>
                    </a:lnTo>
                    <a:lnTo>
                      <a:pt x="15" y="5"/>
                    </a:lnTo>
                    <a:lnTo>
                      <a:pt x="12" y="6"/>
                    </a:lnTo>
                    <a:lnTo>
                      <a:pt x="9" y="7"/>
                    </a:lnTo>
                    <a:lnTo>
                      <a:pt x="6" y="6"/>
                    </a:lnTo>
                    <a:lnTo>
                      <a:pt x="2" y="5"/>
                    </a:lnTo>
                    <a:lnTo>
                      <a:pt x="1" y="4"/>
                    </a:lnTo>
                    <a:lnTo>
                      <a:pt x="0" y="3"/>
                    </a:lnTo>
                    <a:lnTo>
                      <a:pt x="0" y="1"/>
                    </a:lnTo>
                    <a:lnTo>
                      <a:pt x="2" y="0"/>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0" name="Freeform 845"/>
              <p:cNvSpPr>
                <a:spLocks/>
              </p:cNvSpPr>
              <p:nvPr/>
            </p:nvSpPr>
            <p:spPr bwMode="gray">
              <a:xfrm>
                <a:off x="3273" y="2324"/>
                <a:ext cx="5" cy="2"/>
              </a:xfrm>
              <a:custGeom>
                <a:avLst/>
                <a:gdLst/>
                <a:ahLst/>
                <a:cxnLst>
                  <a:cxn ang="0">
                    <a:pos x="2" y="0"/>
                  </a:cxn>
                  <a:cxn ang="0">
                    <a:pos x="9" y="0"/>
                  </a:cxn>
                  <a:cxn ang="0">
                    <a:pos x="15" y="1"/>
                  </a:cxn>
                  <a:cxn ang="0">
                    <a:pos x="20" y="3"/>
                  </a:cxn>
                  <a:cxn ang="0">
                    <a:pos x="27" y="5"/>
                  </a:cxn>
                  <a:cxn ang="0">
                    <a:pos x="20" y="5"/>
                  </a:cxn>
                  <a:cxn ang="0">
                    <a:pos x="15" y="5"/>
                  </a:cxn>
                  <a:cxn ang="0">
                    <a:pos x="12" y="6"/>
                  </a:cxn>
                  <a:cxn ang="0">
                    <a:pos x="9" y="7"/>
                  </a:cxn>
                  <a:cxn ang="0">
                    <a:pos x="6" y="6"/>
                  </a:cxn>
                  <a:cxn ang="0">
                    <a:pos x="2" y="5"/>
                  </a:cxn>
                  <a:cxn ang="0">
                    <a:pos x="1" y="4"/>
                  </a:cxn>
                  <a:cxn ang="0">
                    <a:pos x="0" y="3"/>
                  </a:cxn>
                  <a:cxn ang="0">
                    <a:pos x="0" y="1"/>
                  </a:cxn>
                  <a:cxn ang="0">
                    <a:pos x="2" y="0"/>
                  </a:cxn>
                  <a:cxn ang="0">
                    <a:pos x="2" y="0"/>
                  </a:cxn>
                </a:cxnLst>
                <a:rect l="0" t="0" r="r" b="b"/>
                <a:pathLst>
                  <a:path w="27" h="7">
                    <a:moveTo>
                      <a:pt x="2" y="0"/>
                    </a:moveTo>
                    <a:lnTo>
                      <a:pt x="9" y="0"/>
                    </a:lnTo>
                    <a:lnTo>
                      <a:pt x="15" y="1"/>
                    </a:lnTo>
                    <a:lnTo>
                      <a:pt x="20" y="3"/>
                    </a:lnTo>
                    <a:lnTo>
                      <a:pt x="27" y="5"/>
                    </a:lnTo>
                    <a:lnTo>
                      <a:pt x="20" y="5"/>
                    </a:lnTo>
                    <a:lnTo>
                      <a:pt x="15" y="5"/>
                    </a:lnTo>
                    <a:lnTo>
                      <a:pt x="12" y="6"/>
                    </a:lnTo>
                    <a:lnTo>
                      <a:pt x="9" y="7"/>
                    </a:lnTo>
                    <a:lnTo>
                      <a:pt x="6" y="6"/>
                    </a:lnTo>
                    <a:lnTo>
                      <a:pt x="2" y="5"/>
                    </a:lnTo>
                    <a:lnTo>
                      <a:pt x="1" y="4"/>
                    </a:lnTo>
                    <a:lnTo>
                      <a:pt x="0" y="3"/>
                    </a:lnTo>
                    <a:lnTo>
                      <a:pt x="0" y="1"/>
                    </a:lnTo>
                    <a:lnTo>
                      <a:pt x="2" y="0"/>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1" name="Freeform 846"/>
              <p:cNvSpPr>
                <a:spLocks/>
              </p:cNvSpPr>
              <p:nvPr/>
            </p:nvSpPr>
            <p:spPr bwMode="gray">
              <a:xfrm>
                <a:off x="3273" y="2324"/>
                <a:ext cx="5" cy="2"/>
              </a:xfrm>
              <a:custGeom>
                <a:avLst/>
                <a:gdLst/>
                <a:ahLst/>
                <a:cxnLst>
                  <a:cxn ang="0">
                    <a:pos x="2" y="0"/>
                  </a:cxn>
                  <a:cxn ang="0">
                    <a:pos x="9" y="0"/>
                  </a:cxn>
                  <a:cxn ang="0">
                    <a:pos x="15" y="1"/>
                  </a:cxn>
                  <a:cxn ang="0">
                    <a:pos x="20" y="3"/>
                  </a:cxn>
                  <a:cxn ang="0">
                    <a:pos x="27" y="5"/>
                  </a:cxn>
                  <a:cxn ang="0">
                    <a:pos x="20" y="5"/>
                  </a:cxn>
                  <a:cxn ang="0">
                    <a:pos x="15" y="5"/>
                  </a:cxn>
                  <a:cxn ang="0">
                    <a:pos x="11" y="6"/>
                  </a:cxn>
                  <a:cxn ang="0">
                    <a:pos x="9" y="7"/>
                  </a:cxn>
                  <a:cxn ang="0">
                    <a:pos x="6" y="6"/>
                  </a:cxn>
                  <a:cxn ang="0">
                    <a:pos x="2" y="5"/>
                  </a:cxn>
                  <a:cxn ang="0">
                    <a:pos x="1" y="4"/>
                  </a:cxn>
                  <a:cxn ang="0">
                    <a:pos x="0" y="3"/>
                  </a:cxn>
                  <a:cxn ang="0">
                    <a:pos x="0" y="1"/>
                  </a:cxn>
                  <a:cxn ang="0">
                    <a:pos x="2" y="0"/>
                  </a:cxn>
                </a:cxnLst>
                <a:rect l="0" t="0" r="r" b="b"/>
                <a:pathLst>
                  <a:path w="27" h="7">
                    <a:moveTo>
                      <a:pt x="2" y="0"/>
                    </a:moveTo>
                    <a:lnTo>
                      <a:pt x="9" y="0"/>
                    </a:lnTo>
                    <a:lnTo>
                      <a:pt x="15" y="1"/>
                    </a:lnTo>
                    <a:lnTo>
                      <a:pt x="20" y="3"/>
                    </a:lnTo>
                    <a:lnTo>
                      <a:pt x="27" y="5"/>
                    </a:lnTo>
                    <a:lnTo>
                      <a:pt x="20" y="5"/>
                    </a:lnTo>
                    <a:lnTo>
                      <a:pt x="15" y="5"/>
                    </a:lnTo>
                    <a:lnTo>
                      <a:pt x="11" y="6"/>
                    </a:lnTo>
                    <a:lnTo>
                      <a:pt x="9" y="7"/>
                    </a:lnTo>
                    <a:lnTo>
                      <a:pt x="6" y="6"/>
                    </a:lnTo>
                    <a:lnTo>
                      <a:pt x="2" y="5"/>
                    </a:lnTo>
                    <a:lnTo>
                      <a:pt x="1" y="4"/>
                    </a:lnTo>
                    <a:lnTo>
                      <a:pt x="0" y="3"/>
                    </a:lnTo>
                    <a:lnTo>
                      <a:pt x="0" y="1"/>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2" name="Freeform 847"/>
              <p:cNvSpPr>
                <a:spLocks/>
              </p:cNvSpPr>
              <p:nvPr/>
            </p:nvSpPr>
            <p:spPr bwMode="gray">
              <a:xfrm>
                <a:off x="3280" y="2327"/>
                <a:ext cx="4" cy="1"/>
              </a:xfrm>
              <a:custGeom>
                <a:avLst/>
                <a:gdLst/>
                <a:ahLst/>
                <a:cxnLst>
                  <a:cxn ang="0">
                    <a:pos x="5" y="1"/>
                  </a:cxn>
                  <a:cxn ang="0">
                    <a:pos x="14" y="3"/>
                  </a:cxn>
                  <a:cxn ang="0">
                    <a:pos x="22" y="6"/>
                  </a:cxn>
                  <a:cxn ang="0">
                    <a:pos x="22" y="6"/>
                  </a:cxn>
                  <a:cxn ang="0">
                    <a:pos x="22" y="8"/>
                  </a:cxn>
                  <a:cxn ang="0">
                    <a:pos x="13" y="5"/>
                  </a:cxn>
                  <a:cxn ang="0">
                    <a:pos x="4" y="3"/>
                  </a:cxn>
                  <a:cxn ang="0">
                    <a:pos x="1" y="2"/>
                  </a:cxn>
                  <a:cxn ang="0">
                    <a:pos x="0" y="1"/>
                  </a:cxn>
                  <a:cxn ang="0">
                    <a:pos x="3" y="0"/>
                  </a:cxn>
                  <a:cxn ang="0">
                    <a:pos x="5" y="0"/>
                  </a:cxn>
                  <a:cxn ang="0">
                    <a:pos x="4" y="1"/>
                  </a:cxn>
                  <a:cxn ang="0">
                    <a:pos x="5" y="1"/>
                  </a:cxn>
                </a:cxnLst>
                <a:rect l="0" t="0" r="r" b="b"/>
                <a:pathLst>
                  <a:path w="22" h="8">
                    <a:moveTo>
                      <a:pt x="5" y="1"/>
                    </a:moveTo>
                    <a:lnTo>
                      <a:pt x="14" y="3"/>
                    </a:lnTo>
                    <a:lnTo>
                      <a:pt x="22" y="6"/>
                    </a:lnTo>
                    <a:lnTo>
                      <a:pt x="22" y="6"/>
                    </a:lnTo>
                    <a:lnTo>
                      <a:pt x="22" y="8"/>
                    </a:lnTo>
                    <a:lnTo>
                      <a:pt x="13" y="5"/>
                    </a:lnTo>
                    <a:lnTo>
                      <a:pt x="4" y="3"/>
                    </a:lnTo>
                    <a:lnTo>
                      <a:pt x="1" y="2"/>
                    </a:lnTo>
                    <a:lnTo>
                      <a:pt x="0" y="1"/>
                    </a:lnTo>
                    <a:lnTo>
                      <a:pt x="3" y="0"/>
                    </a:lnTo>
                    <a:lnTo>
                      <a:pt x="5" y="0"/>
                    </a:lnTo>
                    <a:lnTo>
                      <a:pt x="4" y="1"/>
                    </a:lnTo>
                    <a:lnTo>
                      <a:pt x="5"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3" name="Freeform 848"/>
              <p:cNvSpPr>
                <a:spLocks/>
              </p:cNvSpPr>
              <p:nvPr/>
            </p:nvSpPr>
            <p:spPr bwMode="gray">
              <a:xfrm>
                <a:off x="3280" y="2327"/>
                <a:ext cx="4" cy="1"/>
              </a:xfrm>
              <a:custGeom>
                <a:avLst/>
                <a:gdLst/>
                <a:ahLst/>
                <a:cxnLst>
                  <a:cxn ang="0">
                    <a:pos x="5" y="1"/>
                  </a:cxn>
                  <a:cxn ang="0">
                    <a:pos x="14" y="3"/>
                  </a:cxn>
                  <a:cxn ang="0">
                    <a:pos x="22" y="6"/>
                  </a:cxn>
                  <a:cxn ang="0">
                    <a:pos x="22" y="6"/>
                  </a:cxn>
                  <a:cxn ang="0">
                    <a:pos x="22" y="8"/>
                  </a:cxn>
                  <a:cxn ang="0">
                    <a:pos x="13" y="5"/>
                  </a:cxn>
                  <a:cxn ang="0">
                    <a:pos x="4" y="3"/>
                  </a:cxn>
                  <a:cxn ang="0">
                    <a:pos x="1" y="2"/>
                  </a:cxn>
                  <a:cxn ang="0">
                    <a:pos x="0" y="1"/>
                  </a:cxn>
                  <a:cxn ang="0">
                    <a:pos x="3" y="0"/>
                  </a:cxn>
                  <a:cxn ang="0">
                    <a:pos x="5" y="0"/>
                  </a:cxn>
                  <a:cxn ang="0">
                    <a:pos x="4" y="1"/>
                  </a:cxn>
                  <a:cxn ang="0">
                    <a:pos x="5" y="1"/>
                  </a:cxn>
                </a:cxnLst>
                <a:rect l="0" t="0" r="r" b="b"/>
                <a:pathLst>
                  <a:path w="22" h="8">
                    <a:moveTo>
                      <a:pt x="5" y="1"/>
                    </a:moveTo>
                    <a:lnTo>
                      <a:pt x="14" y="3"/>
                    </a:lnTo>
                    <a:lnTo>
                      <a:pt x="22" y="6"/>
                    </a:lnTo>
                    <a:lnTo>
                      <a:pt x="22" y="6"/>
                    </a:lnTo>
                    <a:lnTo>
                      <a:pt x="22" y="8"/>
                    </a:lnTo>
                    <a:lnTo>
                      <a:pt x="13" y="5"/>
                    </a:lnTo>
                    <a:lnTo>
                      <a:pt x="4" y="3"/>
                    </a:lnTo>
                    <a:lnTo>
                      <a:pt x="1" y="2"/>
                    </a:lnTo>
                    <a:lnTo>
                      <a:pt x="0" y="1"/>
                    </a:lnTo>
                    <a:lnTo>
                      <a:pt x="3" y="0"/>
                    </a:lnTo>
                    <a:lnTo>
                      <a:pt x="5" y="0"/>
                    </a:lnTo>
                    <a:lnTo>
                      <a:pt x="4" y="1"/>
                    </a:lnTo>
                    <a:lnTo>
                      <a:pt x="5"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4" name="Freeform 849"/>
              <p:cNvSpPr>
                <a:spLocks/>
              </p:cNvSpPr>
              <p:nvPr/>
            </p:nvSpPr>
            <p:spPr bwMode="gray">
              <a:xfrm>
                <a:off x="3280" y="2327"/>
                <a:ext cx="4" cy="1"/>
              </a:xfrm>
              <a:custGeom>
                <a:avLst/>
                <a:gdLst/>
                <a:ahLst/>
                <a:cxnLst>
                  <a:cxn ang="0">
                    <a:pos x="5" y="1"/>
                  </a:cxn>
                  <a:cxn ang="0">
                    <a:pos x="14" y="3"/>
                  </a:cxn>
                  <a:cxn ang="0">
                    <a:pos x="22" y="6"/>
                  </a:cxn>
                  <a:cxn ang="0">
                    <a:pos x="22" y="6"/>
                  </a:cxn>
                  <a:cxn ang="0">
                    <a:pos x="22" y="8"/>
                  </a:cxn>
                  <a:cxn ang="0">
                    <a:pos x="13" y="5"/>
                  </a:cxn>
                  <a:cxn ang="0">
                    <a:pos x="4" y="3"/>
                  </a:cxn>
                  <a:cxn ang="0">
                    <a:pos x="3" y="2"/>
                  </a:cxn>
                  <a:cxn ang="0">
                    <a:pos x="0" y="1"/>
                  </a:cxn>
                  <a:cxn ang="0">
                    <a:pos x="4" y="0"/>
                  </a:cxn>
                  <a:cxn ang="0">
                    <a:pos x="5" y="0"/>
                  </a:cxn>
                  <a:cxn ang="0">
                    <a:pos x="4" y="1"/>
                  </a:cxn>
                  <a:cxn ang="0">
                    <a:pos x="5" y="1"/>
                  </a:cxn>
                </a:cxnLst>
                <a:rect l="0" t="0" r="r" b="b"/>
                <a:pathLst>
                  <a:path w="22" h="8">
                    <a:moveTo>
                      <a:pt x="5" y="1"/>
                    </a:moveTo>
                    <a:lnTo>
                      <a:pt x="14" y="3"/>
                    </a:lnTo>
                    <a:lnTo>
                      <a:pt x="22" y="6"/>
                    </a:lnTo>
                    <a:lnTo>
                      <a:pt x="22" y="6"/>
                    </a:lnTo>
                    <a:lnTo>
                      <a:pt x="22" y="8"/>
                    </a:lnTo>
                    <a:lnTo>
                      <a:pt x="13" y="5"/>
                    </a:lnTo>
                    <a:lnTo>
                      <a:pt x="4" y="3"/>
                    </a:lnTo>
                    <a:lnTo>
                      <a:pt x="3" y="2"/>
                    </a:lnTo>
                    <a:lnTo>
                      <a:pt x="0" y="1"/>
                    </a:lnTo>
                    <a:lnTo>
                      <a:pt x="4" y="0"/>
                    </a:lnTo>
                    <a:lnTo>
                      <a:pt x="5" y="0"/>
                    </a:lnTo>
                    <a:lnTo>
                      <a:pt x="4" y="1"/>
                    </a:lnTo>
                    <a:lnTo>
                      <a:pt x="5"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5" name="Freeform 850"/>
              <p:cNvSpPr>
                <a:spLocks/>
              </p:cNvSpPr>
              <p:nvPr/>
            </p:nvSpPr>
            <p:spPr bwMode="gray">
              <a:xfrm>
                <a:off x="3270" y="2321"/>
                <a:ext cx="8" cy="1"/>
              </a:xfrm>
              <a:custGeom>
                <a:avLst/>
                <a:gdLst/>
                <a:ahLst/>
                <a:cxnLst>
                  <a:cxn ang="0">
                    <a:pos x="32" y="4"/>
                  </a:cxn>
                  <a:cxn ang="0">
                    <a:pos x="36" y="5"/>
                  </a:cxn>
                  <a:cxn ang="0">
                    <a:pos x="38" y="6"/>
                  </a:cxn>
                  <a:cxn ang="0">
                    <a:pos x="36" y="6"/>
                  </a:cxn>
                  <a:cxn ang="0">
                    <a:pos x="32" y="6"/>
                  </a:cxn>
                  <a:cxn ang="0">
                    <a:pos x="31" y="6"/>
                  </a:cxn>
                  <a:cxn ang="0">
                    <a:pos x="29" y="6"/>
                  </a:cxn>
                  <a:cxn ang="0">
                    <a:pos x="16" y="5"/>
                  </a:cxn>
                  <a:cxn ang="0">
                    <a:pos x="4" y="3"/>
                  </a:cxn>
                  <a:cxn ang="0">
                    <a:pos x="3" y="1"/>
                  </a:cxn>
                  <a:cxn ang="0">
                    <a:pos x="0" y="0"/>
                  </a:cxn>
                  <a:cxn ang="0">
                    <a:pos x="2" y="0"/>
                  </a:cxn>
                  <a:cxn ang="0">
                    <a:pos x="3" y="0"/>
                  </a:cxn>
                  <a:cxn ang="0">
                    <a:pos x="10" y="0"/>
                  </a:cxn>
                  <a:cxn ang="0">
                    <a:pos x="18" y="0"/>
                  </a:cxn>
                  <a:cxn ang="0">
                    <a:pos x="24" y="3"/>
                  </a:cxn>
                  <a:cxn ang="0">
                    <a:pos x="32" y="4"/>
                  </a:cxn>
                  <a:cxn ang="0">
                    <a:pos x="32" y="4"/>
                  </a:cxn>
                </a:cxnLst>
                <a:rect l="0" t="0" r="r" b="b"/>
                <a:pathLst>
                  <a:path w="38" h="6">
                    <a:moveTo>
                      <a:pt x="32" y="4"/>
                    </a:moveTo>
                    <a:lnTo>
                      <a:pt x="36" y="5"/>
                    </a:lnTo>
                    <a:lnTo>
                      <a:pt x="38" y="6"/>
                    </a:lnTo>
                    <a:lnTo>
                      <a:pt x="36" y="6"/>
                    </a:lnTo>
                    <a:lnTo>
                      <a:pt x="32" y="6"/>
                    </a:lnTo>
                    <a:lnTo>
                      <a:pt x="31" y="6"/>
                    </a:lnTo>
                    <a:lnTo>
                      <a:pt x="29" y="6"/>
                    </a:lnTo>
                    <a:lnTo>
                      <a:pt x="16" y="5"/>
                    </a:lnTo>
                    <a:lnTo>
                      <a:pt x="4" y="3"/>
                    </a:lnTo>
                    <a:lnTo>
                      <a:pt x="3" y="1"/>
                    </a:lnTo>
                    <a:lnTo>
                      <a:pt x="0" y="0"/>
                    </a:lnTo>
                    <a:lnTo>
                      <a:pt x="2" y="0"/>
                    </a:lnTo>
                    <a:lnTo>
                      <a:pt x="3" y="0"/>
                    </a:lnTo>
                    <a:lnTo>
                      <a:pt x="10" y="0"/>
                    </a:lnTo>
                    <a:lnTo>
                      <a:pt x="18" y="0"/>
                    </a:lnTo>
                    <a:lnTo>
                      <a:pt x="24" y="3"/>
                    </a:lnTo>
                    <a:lnTo>
                      <a:pt x="32" y="4"/>
                    </a:lnTo>
                    <a:lnTo>
                      <a:pt x="32"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6" name="Freeform 851"/>
              <p:cNvSpPr>
                <a:spLocks/>
              </p:cNvSpPr>
              <p:nvPr/>
            </p:nvSpPr>
            <p:spPr bwMode="gray">
              <a:xfrm>
                <a:off x="3270" y="2321"/>
                <a:ext cx="8" cy="1"/>
              </a:xfrm>
              <a:custGeom>
                <a:avLst/>
                <a:gdLst/>
                <a:ahLst/>
                <a:cxnLst>
                  <a:cxn ang="0">
                    <a:pos x="32" y="4"/>
                  </a:cxn>
                  <a:cxn ang="0">
                    <a:pos x="36" y="5"/>
                  </a:cxn>
                  <a:cxn ang="0">
                    <a:pos x="38" y="6"/>
                  </a:cxn>
                  <a:cxn ang="0">
                    <a:pos x="36" y="6"/>
                  </a:cxn>
                  <a:cxn ang="0">
                    <a:pos x="32" y="6"/>
                  </a:cxn>
                  <a:cxn ang="0">
                    <a:pos x="31" y="6"/>
                  </a:cxn>
                  <a:cxn ang="0">
                    <a:pos x="29" y="6"/>
                  </a:cxn>
                  <a:cxn ang="0">
                    <a:pos x="16" y="5"/>
                  </a:cxn>
                  <a:cxn ang="0">
                    <a:pos x="4" y="3"/>
                  </a:cxn>
                  <a:cxn ang="0">
                    <a:pos x="3" y="1"/>
                  </a:cxn>
                  <a:cxn ang="0">
                    <a:pos x="0" y="0"/>
                  </a:cxn>
                  <a:cxn ang="0">
                    <a:pos x="2" y="0"/>
                  </a:cxn>
                  <a:cxn ang="0">
                    <a:pos x="3" y="0"/>
                  </a:cxn>
                  <a:cxn ang="0">
                    <a:pos x="10" y="0"/>
                  </a:cxn>
                  <a:cxn ang="0">
                    <a:pos x="18" y="0"/>
                  </a:cxn>
                  <a:cxn ang="0">
                    <a:pos x="24" y="3"/>
                  </a:cxn>
                  <a:cxn ang="0">
                    <a:pos x="32" y="4"/>
                  </a:cxn>
                  <a:cxn ang="0">
                    <a:pos x="32" y="4"/>
                  </a:cxn>
                </a:cxnLst>
                <a:rect l="0" t="0" r="r" b="b"/>
                <a:pathLst>
                  <a:path w="38" h="6">
                    <a:moveTo>
                      <a:pt x="32" y="4"/>
                    </a:moveTo>
                    <a:lnTo>
                      <a:pt x="36" y="5"/>
                    </a:lnTo>
                    <a:lnTo>
                      <a:pt x="38" y="6"/>
                    </a:lnTo>
                    <a:lnTo>
                      <a:pt x="36" y="6"/>
                    </a:lnTo>
                    <a:lnTo>
                      <a:pt x="32" y="6"/>
                    </a:lnTo>
                    <a:lnTo>
                      <a:pt x="31" y="6"/>
                    </a:lnTo>
                    <a:lnTo>
                      <a:pt x="29" y="6"/>
                    </a:lnTo>
                    <a:lnTo>
                      <a:pt x="16" y="5"/>
                    </a:lnTo>
                    <a:lnTo>
                      <a:pt x="4" y="3"/>
                    </a:lnTo>
                    <a:lnTo>
                      <a:pt x="3" y="1"/>
                    </a:lnTo>
                    <a:lnTo>
                      <a:pt x="0" y="0"/>
                    </a:lnTo>
                    <a:lnTo>
                      <a:pt x="2" y="0"/>
                    </a:lnTo>
                    <a:lnTo>
                      <a:pt x="3" y="0"/>
                    </a:lnTo>
                    <a:lnTo>
                      <a:pt x="10" y="0"/>
                    </a:lnTo>
                    <a:lnTo>
                      <a:pt x="18" y="0"/>
                    </a:lnTo>
                    <a:lnTo>
                      <a:pt x="24" y="3"/>
                    </a:lnTo>
                    <a:lnTo>
                      <a:pt x="32" y="4"/>
                    </a:lnTo>
                    <a:lnTo>
                      <a:pt x="32"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7" name="Freeform 852"/>
              <p:cNvSpPr>
                <a:spLocks/>
              </p:cNvSpPr>
              <p:nvPr/>
            </p:nvSpPr>
            <p:spPr bwMode="gray">
              <a:xfrm>
                <a:off x="3270" y="2321"/>
                <a:ext cx="8" cy="1"/>
              </a:xfrm>
              <a:custGeom>
                <a:avLst/>
                <a:gdLst/>
                <a:ahLst/>
                <a:cxnLst>
                  <a:cxn ang="0">
                    <a:pos x="32" y="4"/>
                  </a:cxn>
                  <a:cxn ang="0">
                    <a:pos x="36" y="5"/>
                  </a:cxn>
                  <a:cxn ang="0">
                    <a:pos x="38" y="6"/>
                  </a:cxn>
                  <a:cxn ang="0">
                    <a:pos x="35" y="6"/>
                  </a:cxn>
                  <a:cxn ang="0">
                    <a:pos x="32" y="6"/>
                  </a:cxn>
                  <a:cxn ang="0">
                    <a:pos x="31" y="6"/>
                  </a:cxn>
                  <a:cxn ang="0">
                    <a:pos x="29" y="6"/>
                  </a:cxn>
                  <a:cxn ang="0">
                    <a:pos x="16" y="5"/>
                  </a:cxn>
                  <a:cxn ang="0">
                    <a:pos x="4" y="3"/>
                  </a:cxn>
                  <a:cxn ang="0">
                    <a:pos x="3" y="1"/>
                  </a:cxn>
                  <a:cxn ang="0">
                    <a:pos x="0" y="0"/>
                  </a:cxn>
                  <a:cxn ang="0">
                    <a:pos x="2" y="0"/>
                  </a:cxn>
                  <a:cxn ang="0">
                    <a:pos x="3" y="0"/>
                  </a:cxn>
                  <a:cxn ang="0">
                    <a:pos x="10" y="0"/>
                  </a:cxn>
                  <a:cxn ang="0">
                    <a:pos x="18" y="0"/>
                  </a:cxn>
                  <a:cxn ang="0">
                    <a:pos x="24" y="3"/>
                  </a:cxn>
                  <a:cxn ang="0">
                    <a:pos x="32" y="4"/>
                  </a:cxn>
                </a:cxnLst>
                <a:rect l="0" t="0" r="r" b="b"/>
                <a:pathLst>
                  <a:path w="38" h="6">
                    <a:moveTo>
                      <a:pt x="32" y="4"/>
                    </a:moveTo>
                    <a:lnTo>
                      <a:pt x="36" y="5"/>
                    </a:lnTo>
                    <a:lnTo>
                      <a:pt x="38" y="6"/>
                    </a:lnTo>
                    <a:lnTo>
                      <a:pt x="35" y="6"/>
                    </a:lnTo>
                    <a:lnTo>
                      <a:pt x="32" y="6"/>
                    </a:lnTo>
                    <a:lnTo>
                      <a:pt x="31" y="6"/>
                    </a:lnTo>
                    <a:lnTo>
                      <a:pt x="29" y="6"/>
                    </a:lnTo>
                    <a:lnTo>
                      <a:pt x="16" y="5"/>
                    </a:lnTo>
                    <a:lnTo>
                      <a:pt x="4" y="3"/>
                    </a:lnTo>
                    <a:lnTo>
                      <a:pt x="3" y="1"/>
                    </a:lnTo>
                    <a:lnTo>
                      <a:pt x="0" y="0"/>
                    </a:lnTo>
                    <a:lnTo>
                      <a:pt x="2" y="0"/>
                    </a:lnTo>
                    <a:lnTo>
                      <a:pt x="3" y="0"/>
                    </a:lnTo>
                    <a:lnTo>
                      <a:pt x="10" y="0"/>
                    </a:lnTo>
                    <a:lnTo>
                      <a:pt x="18" y="0"/>
                    </a:lnTo>
                    <a:lnTo>
                      <a:pt x="24" y="3"/>
                    </a:lnTo>
                    <a:lnTo>
                      <a:pt x="32" y="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8" name="Freeform 853"/>
              <p:cNvSpPr>
                <a:spLocks/>
              </p:cNvSpPr>
              <p:nvPr/>
            </p:nvSpPr>
            <p:spPr bwMode="gray">
              <a:xfrm>
                <a:off x="3271" y="2318"/>
                <a:ext cx="5" cy="2"/>
              </a:xfrm>
              <a:custGeom>
                <a:avLst/>
                <a:gdLst/>
                <a:ahLst/>
                <a:cxnLst>
                  <a:cxn ang="0">
                    <a:pos x="1" y="0"/>
                  </a:cxn>
                  <a:cxn ang="0">
                    <a:pos x="8" y="1"/>
                  </a:cxn>
                  <a:cxn ang="0">
                    <a:pos x="16" y="2"/>
                  </a:cxn>
                  <a:cxn ang="0">
                    <a:pos x="22" y="3"/>
                  </a:cxn>
                  <a:cxn ang="0">
                    <a:pos x="22" y="4"/>
                  </a:cxn>
                  <a:cxn ang="0">
                    <a:pos x="19" y="6"/>
                  </a:cxn>
                  <a:cxn ang="0">
                    <a:pos x="15" y="8"/>
                  </a:cxn>
                  <a:cxn ang="0">
                    <a:pos x="11" y="9"/>
                  </a:cxn>
                  <a:cxn ang="0">
                    <a:pos x="7" y="9"/>
                  </a:cxn>
                  <a:cxn ang="0">
                    <a:pos x="4" y="8"/>
                  </a:cxn>
                  <a:cxn ang="0">
                    <a:pos x="1" y="5"/>
                  </a:cxn>
                  <a:cxn ang="0">
                    <a:pos x="0" y="4"/>
                  </a:cxn>
                  <a:cxn ang="0">
                    <a:pos x="0" y="3"/>
                  </a:cxn>
                  <a:cxn ang="0">
                    <a:pos x="0" y="2"/>
                  </a:cxn>
                  <a:cxn ang="0">
                    <a:pos x="1" y="0"/>
                  </a:cxn>
                </a:cxnLst>
                <a:rect l="0" t="0" r="r" b="b"/>
                <a:pathLst>
                  <a:path w="22" h="9">
                    <a:moveTo>
                      <a:pt x="1" y="0"/>
                    </a:moveTo>
                    <a:lnTo>
                      <a:pt x="8" y="1"/>
                    </a:lnTo>
                    <a:lnTo>
                      <a:pt x="16" y="2"/>
                    </a:lnTo>
                    <a:lnTo>
                      <a:pt x="22" y="3"/>
                    </a:lnTo>
                    <a:lnTo>
                      <a:pt x="22" y="4"/>
                    </a:lnTo>
                    <a:lnTo>
                      <a:pt x="19" y="6"/>
                    </a:lnTo>
                    <a:lnTo>
                      <a:pt x="15" y="8"/>
                    </a:lnTo>
                    <a:lnTo>
                      <a:pt x="11" y="9"/>
                    </a:lnTo>
                    <a:lnTo>
                      <a:pt x="7" y="9"/>
                    </a:lnTo>
                    <a:lnTo>
                      <a:pt x="4" y="8"/>
                    </a:lnTo>
                    <a:lnTo>
                      <a:pt x="1" y="5"/>
                    </a:lnTo>
                    <a:lnTo>
                      <a:pt x="0" y="4"/>
                    </a:lnTo>
                    <a:lnTo>
                      <a:pt x="0" y="3"/>
                    </a:lnTo>
                    <a:lnTo>
                      <a:pt x="0" y="2"/>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99" name="Freeform 854"/>
              <p:cNvSpPr>
                <a:spLocks/>
              </p:cNvSpPr>
              <p:nvPr/>
            </p:nvSpPr>
            <p:spPr bwMode="gray">
              <a:xfrm>
                <a:off x="3271" y="2318"/>
                <a:ext cx="5" cy="2"/>
              </a:xfrm>
              <a:custGeom>
                <a:avLst/>
                <a:gdLst/>
                <a:ahLst/>
                <a:cxnLst>
                  <a:cxn ang="0">
                    <a:pos x="1" y="0"/>
                  </a:cxn>
                  <a:cxn ang="0">
                    <a:pos x="8" y="1"/>
                  </a:cxn>
                  <a:cxn ang="0">
                    <a:pos x="16" y="2"/>
                  </a:cxn>
                  <a:cxn ang="0">
                    <a:pos x="22" y="3"/>
                  </a:cxn>
                  <a:cxn ang="0">
                    <a:pos x="22" y="4"/>
                  </a:cxn>
                  <a:cxn ang="0">
                    <a:pos x="19" y="6"/>
                  </a:cxn>
                  <a:cxn ang="0">
                    <a:pos x="15" y="8"/>
                  </a:cxn>
                  <a:cxn ang="0">
                    <a:pos x="11" y="9"/>
                  </a:cxn>
                  <a:cxn ang="0">
                    <a:pos x="7" y="9"/>
                  </a:cxn>
                  <a:cxn ang="0">
                    <a:pos x="4" y="8"/>
                  </a:cxn>
                  <a:cxn ang="0">
                    <a:pos x="1" y="5"/>
                  </a:cxn>
                  <a:cxn ang="0">
                    <a:pos x="0" y="4"/>
                  </a:cxn>
                  <a:cxn ang="0">
                    <a:pos x="0" y="3"/>
                  </a:cxn>
                  <a:cxn ang="0">
                    <a:pos x="0" y="2"/>
                  </a:cxn>
                  <a:cxn ang="0">
                    <a:pos x="1" y="0"/>
                  </a:cxn>
                </a:cxnLst>
                <a:rect l="0" t="0" r="r" b="b"/>
                <a:pathLst>
                  <a:path w="22" h="9">
                    <a:moveTo>
                      <a:pt x="1" y="0"/>
                    </a:moveTo>
                    <a:lnTo>
                      <a:pt x="8" y="1"/>
                    </a:lnTo>
                    <a:lnTo>
                      <a:pt x="16" y="2"/>
                    </a:lnTo>
                    <a:lnTo>
                      <a:pt x="22" y="3"/>
                    </a:lnTo>
                    <a:lnTo>
                      <a:pt x="22" y="4"/>
                    </a:lnTo>
                    <a:lnTo>
                      <a:pt x="19" y="6"/>
                    </a:lnTo>
                    <a:lnTo>
                      <a:pt x="15" y="8"/>
                    </a:lnTo>
                    <a:lnTo>
                      <a:pt x="11" y="9"/>
                    </a:lnTo>
                    <a:lnTo>
                      <a:pt x="7" y="9"/>
                    </a:lnTo>
                    <a:lnTo>
                      <a:pt x="4" y="8"/>
                    </a:lnTo>
                    <a:lnTo>
                      <a:pt x="1" y="5"/>
                    </a:lnTo>
                    <a:lnTo>
                      <a:pt x="0" y="4"/>
                    </a:lnTo>
                    <a:lnTo>
                      <a:pt x="0" y="3"/>
                    </a:lnTo>
                    <a:lnTo>
                      <a:pt x="0" y="2"/>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0" name="Freeform 855"/>
              <p:cNvSpPr>
                <a:spLocks/>
              </p:cNvSpPr>
              <p:nvPr/>
            </p:nvSpPr>
            <p:spPr bwMode="gray">
              <a:xfrm>
                <a:off x="3271" y="2318"/>
                <a:ext cx="5" cy="2"/>
              </a:xfrm>
              <a:custGeom>
                <a:avLst/>
                <a:gdLst/>
                <a:ahLst/>
                <a:cxnLst>
                  <a:cxn ang="0">
                    <a:pos x="1" y="0"/>
                  </a:cxn>
                  <a:cxn ang="0">
                    <a:pos x="8" y="1"/>
                  </a:cxn>
                  <a:cxn ang="0">
                    <a:pos x="16" y="2"/>
                  </a:cxn>
                  <a:cxn ang="0">
                    <a:pos x="22" y="3"/>
                  </a:cxn>
                  <a:cxn ang="0">
                    <a:pos x="22" y="4"/>
                  </a:cxn>
                  <a:cxn ang="0">
                    <a:pos x="19" y="6"/>
                  </a:cxn>
                  <a:cxn ang="0">
                    <a:pos x="15" y="8"/>
                  </a:cxn>
                  <a:cxn ang="0">
                    <a:pos x="11" y="9"/>
                  </a:cxn>
                  <a:cxn ang="0">
                    <a:pos x="7" y="9"/>
                  </a:cxn>
                  <a:cxn ang="0">
                    <a:pos x="4" y="8"/>
                  </a:cxn>
                  <a:cxn ang="0">
                    <a:pos x="1" y="5"/>
                  </a:cxn>
                  <a:cxn ang="0">
                    <a:pos x="0" y="4"/>
                  </a:cxn>
                  <a:cxn ang="0">
                    <a:pos x="0" y="3"/>
                  </a:cxn>
                  <a:cxn ang="0">
                    <a:pos x="0" y="2"/>
                  </a:cxn>
                  <a:cxn ang="0">
                    <a:pos x="1" y="0"/>
                  </a:cxn>
                </a:cxnLst>
                <a:rect l="0" t="0" r="r" b="b"/>
                <a:pathLst>
                  <a:path w="22" h="9">
                    <a:moveTo>
                      <a:pt x="1" y="0"/>
                    </a:moveTo>
                    <a:lnTo>
                      <a:pt x="8" y="1"/>
                    </a:lnTo>
                    <a:lnTo>
                      <a:pt x="16" y="2"/>
                    </a:lnTo>
                    <a:lnTo>
                      <a:pt x="22" y="3"/>
                    </a:lnTo>
                    <a:lnTo>
                      <a:pt x="22" y="4"/>
                    </a:lnTo>
                    <a:lnTo>
                      <a:pt x="19" y="6"/>
                    </a:lnTo>
                    <a:lnTo>
                      <a:pt x="15" y="8"/>
                    </a:lnTo>
                    <a:lnTo>
                      <a:pt x="11" y="9"/>
                    </a:lnTo>
                    <a:lnTo>
                      <a:pt x="7" y="9"/>
                    </a:lnTo>
                    <a:lnTo>
                      <a:pt x="4" y="8"/>
                    </a:lnTo>
                    <a:lnTo>
                      <a:pt x="1" y="5"/>
                    </a:lnTo>
                    <a:lnTo>
                      <a:pt x="0" y="4"/>
                    </a:lnTo>
                    <a:lnTo>
                      <a:pt x="0" y="3"/>
                    </a:lnTo>
                    <a:lnTo>
                      <a:pt x="0" y="2"/>
                    </a:lnTo>
                    <a:lnTo>
                      <a:pt x="1"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1" name="Freeform 856"/>
              <p:cNvSpPr>
                <a:spLocks/>
              </p:cNvSpPr>
              <p:nvPr/>
            </p:nvSpPr>
            <p:spPr bwMode="gray">
              <a:xfrm>
                <a:off x="3254" y="2300"/>
                <a:ext cx="5" cy="6"/>
              </a:xfrm>
              <a:custGeom>
                <a:avLst/>
                <a:gdLst/>
                <a:ahLst/>
                <a:cxnLst>
                  <a:cxn ang="0">
                    <a:pos x="0" y="0"/>
                  </a:cxn>
                  <a:cxn ang="0">
                    <a:pos x="7" y="6"/>
                  </a:cxn>
                  <a:cxn ang="0">
                    <a:pos x="14" y="13"/>
                  </a:cxn>
                  <a:cxn ang="0">
                    <a:pos x="20" y="21"/>
                  </a:cxn>
                  <a:cxn ang="0">
                    <a:pos x="25" y="28"/>
                  </a:cxn>
                  <a:cxn ang="0">
                    <a:pos x="23" y="28"/>
                  </a:cxn>
                  <a:cxn ang="0">
                    <a:pos x="22" y="26"/>
                  </a:cxn>
                  <a:cxn ang="0">
                    <a:pos x="22" y="26"/>
                  </a:cxn>
                  <a:cxn ang="0">
                    <a:pos x="22" y="29"/>
                  </a:cxn>
                  <a:cxn ang="0">
                    <a:pos x="20" y="26"/>
                  </a:cxn>
                  <a:cxn ang="0">
                    <a:pos x="18" y="24"/>
                  </a:cxn>
                  <a:cxn ang="0">
                    <a:pos x="16" y="21"/>
                  </a:cxn>
                  <a:cxn ang="0">
                    <a:pos x="13" y="18"/>
                  </a:cxn>
                  <a:cxn ang="0">
                    <a:pos x="9" y="15"/>
                  </a:cxn>
                  <a:cxn ang="0">
                    <a:pos x="7" y="11"/>
                  </a:cxn>
                  <a:cxn ang="0">
                    <a:pos x="4" y="5"/>
                  </a:cxn>
                  <a:cxn ang="0">
                    <a:pos x="0" y="0"/>
                  </a:cxn>
                  <a:cxn ang="0">
                    <a:pos x="0" y="0"/>
                  </a:cxn>
                </a:cxnLst>
                <a:rect l="0" t="0" r="r" b="b"/>
                <a:pathLst>
                  <a:path w="25" h="29">
                    <a:moveTo>
                      <a:pt x="0" y="0"/>
                    </a:moveTo>
                    <a:lnTo>
                      <a:pt x="7" y="6"/>
                    </a:lnTo>
                    <a:lnTo>
                      <a:pt x="14" y="13"/>
                    </a:lnTo>
                    <a:lnTo>
                      <a:pt x="20" y="21"/>
                    </a:lnTo>
                    <a:lnTo>
                      <a:pt x="25" y="28"/>
                    </a:lnTo>
                    <a:lnTo>
                      <a:pt x="23" y="28"/>
                    </a:lnTo>
                    <a:lnTo>
                      <a:pt x="22" y="26"/>
                    </a:lnTo>
                    <a:lnTo>
                      <a:pt x="22" y="26"/>
                    </a:lnTo>
                    <a:lnTo>
                      <a:pt x="22" y="29"/>
                    </a:lnTo>
                    <a:lnTo>
                      <a:pt x="20" y="26"/>
                    </a:lnTo>
                    <a:lnTo>
                      <a:pt x="18" y="24"/>
                    </a:lnTo>
                    <a:lnTo>
                      <a:pt x="16" y="21"/>
                    </a:lnTo>
                    <a:lnTo>
                      <a:pt x="13" y="18"/>
                    </a:lnTo>
                    <a:lnTo>
                      <a:pt x="9" y="15"/>
                    </a:lnTo>
                    <a:lnTo>
                      <a:pt x="7" y="11"/>
                    </a:lnTo>
                    <a:lnTo>
                      <a:pt x="4" y="5"/>
                    </a:lnTo>
                    <a:lnTo>
                      <a:pt x="0" y="0"/>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2" name="Freeform 857"/>
              <p:cNvSpPr>
                <a:spLocks/>
              </p:cNvSpPr>
              <p:nvPr/>
            </p:nvSpPr>
            <p:spPr bwMode="gray">
              <a:xfrm>
                <a:off x="3254" y="2300"/>
                <a:ext cx="5" cy="6"/>
              </a:xfrm>
              <a:custGeom>
                <a:avLst/>
                <a:gdLst/>
                <a:ahLst/>
                <a:cxnLst>
                  <a:cxn ang="0">
                    <a:pos x="0" y="0"/>
                  </a:cxn>
                  <a:cxn ang="0">
                    <a:pos x="7" y="6"/>
                  </a:cxn>
                  <a:cxn ang="0">
                    <a:pos x="14" y="13"/>
                  </a:cxn>
                  <a:cxn ang="0">
                    <a:pos x="20" y="21"/>
                  </a:cxn>
                  <a:cxn ang="0">
                    <a:pos x="25" y="28"/>
                  </a:cxn>
                  <a:cxn ang="0">
                    <a:pos x="23" y="28"/>
                  </a:cxn>
                  <a:cxn ang="0">
                    <a:pos x="22" y="26"/>
                  </a:cxn>
                  <a:cxn ang="0">
                    <a:pos x="22" y="26"/>
                  </a:cxn>
                  <a:cxn ang="0">
                    <a:pos x="22" y="29"/>
                  </a:cxn>
                  <a:cxn ang="0">
                    <a:pos x="20" y="26"/>
                  </a:cxn>
                  <a:cxn ang="0">
                    <a:pos x="18" y="24"/>
                  </a:cxn>
                  <a:cxn ang="0">
                    <a:pos x="16" y="21"/>
                  </a:cxn>
                  <a:cxn ang="0">
                    <a:pos x="13" y="18"/>
                  </a:cxn>
                  <a:cxn ang="0">
                    <a:pos x="9" y="15"/>
                  </a:cxn>
                  <a:cxn ang="0">
                    <a:pos x="7" y="11"/>
                  </a:cxn>
                  <a:cxn ang="0">
                    <a:pos x="4" y="5"/>
                  </a:cxn>
                  <a:cxn ang="0">
                    <a:pos x="0" y="0"/>
                  </a:cxn>
                  <a:cxn ang="0">
                    <a:pos x="0" y="0"/>
                  </a:cxn>
                </a:cxnLst>
                <a:rect l="0" t="0" r="r" b="b"/>
                <a:pathLst>
                  <a:path w="25" h="29">
                    <a:moveTo>
                      <a:pt x="0" y="0"/>
                    </a:moveTo>
                    <a:lnTo>
                      <a:pt x="7" y="6"/>
                    </a:lnTo>
                    <a:lnTo>
                      <a:pt x="14" y="13"/>
                    </a:lnTo>
                    <a:lnTo>
                      <a:pt x="20" y="21"/>
                    </a:lnTo>
                    <a:lnTo>
                      <a:pt x="25" y="28"/>
                    </a:lnTo>
                    <a:lnTo>
                      <a:pt x="23" y="28"/>
                    </a:lnTo>
                    <a:lnTo>
                      <a:pt x="22" y="26"/>
                    </a:lnTo>
                    <a:lnTo>
                      <a:pt x="22" y="26"/>
                    </a:lnTo>
                    <a:lnTo>
                      <a:pt x="22" y="29"/>
                    </a:lnTo>
                    <a:lnTo>
                      <a:pt x="20" y="26"/>
                    </a:lnTo>
                    <a:lnTo>
                      <a:pt x="18" y="24"/>
                    </a:lnTo>
                    <a:lnTo>
                      <a:pt x="16" y="21"/>
                    </a:lnTo>
                    <a:lnTo>
                      <a:pt x="13" y="18"/>
                    </a:lnTo>
                    <a:lnTo>
                      <a:pt x="9" y="15"/>
                    </a:lnTo>
                    <a:lnTo>
                      <a:pt x="7" y="11"/>
                    </a:lnTo>
                    <a:lnTo>
                      <a:pt x="4" y="5"/>
                    </a:lnTo>
                    <a:lnTo>
                      <a:pt x="0" y="0"/>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3" name="Freeform 858"/>
              <p:cNvSpPr>
                <a:spLocks/>
              </p:cNvSpPr>
              <p:nvPr/>
            </p:nvSpPr>
            <p:spPr bwMode="gray">
              <a:xfrm>
                <a:off x="3254" y="2300"/>
                <a:ext cx="5" cy="6"/>
              </a:xfrm>
              <a:custGeom>
                <a:avLst/>
                <a:gdLst/>
                <a:ahLst/>
                <a:cxnLst>
                  <a:cxn ang="0">
                    <a:pos x="0" y="0"/>
                  </a:cxn>
                  <a:cxn ang="0">
                    <a:pos x="7" y="6"/>
                  </a:cxn>
                  <a:cxn ang="0">
                    <a:pos x="14" y="13"/>
                  </a:cxn>
                  <a:cxn ang="0">
                    <a:pos x="20" y="21"/>
                  </a:cxn>
                  <a:cxn ang="0">
                    <a:pos x="25" y="28"/>
                  </a:cxn>
                  <a:cxn ang="0">
                    <a:pos x="23" y="28"/>
                  </a:cxn>
                  <a:cxn ang="0">
                    <a:pos x="22" y="26"/>
                  </a:cxn>
                  <a:cxn ang="0">
                    <a:pos x="22" y="26"/>
                  </a:cxn>
                  <a:cxn ang="0">
                    <a:pos x="22" y="29"/>
                  </a:cxn>
                  <a:cxn ang="0">
                    <a:pos x="20" y="26"/>
                  </a:cxn>
                  <a:cxn ang="0">
                    <a:pos x="18" y="24"/>
                  </a:cxn>
                  <a:cxn ang="0">
                    <a:pos x="16" y="21"/>
                  </a:cxn>
                  <a:cxn ang="0">
                    <a:pos x="13" y="18"/>
                  </a:cxn>
                  <a:cxn ang="0">
                    <a:pos x="9" y="15"/>
                  </a:cxn>
                  <a:cxn ang="0">
                    <a:pos x="7" y="11"/>
                  </a:cxn>
                  <a:cxn ang="0">
                    <a:pos x="4" y="5"/>
                  </a:cxn>
                  <a:cxn ang="0">
                    <a:pos x="0" y="0"/>
                  </a:cxn>
                </a:cxnLst>
                <a:rect l="0" t="0" r="r" b="b"/>
                <a:pathLst>
                  <a:path w="25" h="29">
                    <a:moveTo>
                      <a:pt x="0" y="0"/>
                    </a:moveTo>
                    <a:lnTo>
                      <a:pt x="7" y="6"/>
                    </a:lnTo>
                    <a:lnTo>
                      <a:pt x="14" y="13"/>
                    </a:lnTo>
                    <a:lnTo>
                      <a:pt x="20" y="21"/>
                    </a:lnTo>
                    <a:lnTo>
                      <a:pt x="25" y="28"/>
                    </a:lnTo>
                    <a:lnTo>
                      <a:pt x="23" y="28"/>
                    </a:lnTo>
                    <a:lnTo>
                      <a:pt x="22" y="26"/>
                    </a:lnTo>
                    <a:lnTo>
                      <a:pt x="22" y="26"/>
                    </a:lnTo>
                    <a:lnTo>
                      <a:pt x="22" y="29"/>
                    </a:lnTo>
                    <a:lnTo>
                      <a:pt x="20" y="26"/>
                    </a:lnTo>
                    <a:lnTo>
                      <a:pt x="18" y="24"/>
                    </a:lnTo>
                    <a:lnTo>
                      <a:pt x="16" y="21"/>
                    </a:lnTo>
                    <a:lnTo>
                      <a:pt x="13" y="18"/>
                    </a:lnTo>
                    <a:lnTo>
                      <a:pt x="9" y="15"/>
                    </a:lnTo>
                    <a:lnTo>
                      <a:pt x="7" y="11"/>
                    </a:lnTo>
                    <a:lnTo>
                      <a:pt x="4" y="5"/>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4" name="Freeform 859"/>
              <p:cNvSpPr>
                <a:spLocks/>
              </p:cNvSpPr>
              <p:nvPr/>
            </p:nvSpPr>
            <p:spPr bwMode="gray">
              <a:xfrm>
                <a:off x="3249" y="2293"/>
                <a:ext cx="3" cy="8"/>
              </a:xfrm>
              <a:custGeom>
                <a:avLst/>
                <a:gdLst/>
                <a:ahLst/>
                <a:cxnLst>
                  <a:cxn ang="0">
                    <a:pos x="7" y="13"/>
                  </a:cxn>
                  <a:cxn ang="0">
                    <a:pos x="10" y="24"/>
                  </a:cxn>
                  <a:cxn ang="0">
                    <a:pos x="12" y="37"/>
                  </a:cxn>
                  <a:cxn ang="0">
                    <a:pos x="12" y="39"/>
                  </a:cxn>
                  <a:cxn ang="0">
                    <a:pos x="12" y="40"/>
                  </a:cxn>
                  <a:cxn ang="0">
                    <a:pos x="8" y="33"/>
                  </a:cxn>
                  <a:cxn ang="0">
                    <a:pos x="4" y="25"/>
                  </a:cxn>
                  <a:cxn ang="0">
                    <a:pos x="2" y="22"/>
                  </a:cxn>
                  <a:cxn ang="0">
                    <a:pos x="2" y="16"/>
                  </a:cxn>
                  <a:cxn ang="0">
                    <a:pos x="4" y="18"/>
                  </a:cxn>
                  <a:cxn ang="0">
                    <a:pos x="6" y="19"/>
                  </a:cxn>
                  <a:cxn ang="0">
                    <a:pos x="5" y="15"/>
                  </a:cxn>
                  <a:cxn ang="0">
                    <a:pos x="4" y="11"/>
                  </a:cxn>
                  <a:cxn ang="0">
                    <a:pos x="3" y="8"/>
                  </a:cxn>
                  <a:cxn ang="0">
                    <a:pos x="0" y="5"/>
                  </a:cxn>
                  <a:cxn ang="0">
                    <a:pos x="0" y="3"/>
                  </a:cxn>
                  <a:cxn ang="0">
                    <a:pos x="0" y="1"/>
                  </a:cxn>
                  <a:cxn ang="0">
                    <a:pos x="2" y="1"/>
                  </a:cxn>
                  <a:cxn ang="0">
                    <a:pos x="4" y="0"/>
                  </a:cxn>
                  <a:cxn ang="0">
                    <a:pos x="5" y="7"/>
                  </a:cxn>
                  <a:cxn ang="0">
                    <a:pos x="7" y="13"/>
                  </a:cxn>
                  <a:cxn ang="0">
                    <a:pos x="7" y="13"/>
                  </a:cxn>
                </a:cxnLst>
                <a:rect l="0" t="0" r="r" b="b"/>
                <a:pathLst>
                  <a:path w="12" h="40">
                    <a:moveTo>
                      <a:pt x="7" y="13"/>
                    </a:moveTo>
                    <a:lnTo>
                      <a:pt x="10" y="24"/>
                    </a:lnTo>
                    <a:lnTo>
                      <a:pt x="12" y="37"/>
                    </a:lnTo>
                    <a:lnTo>
                      <a:pt x="12" y="39"/>
                    </a:lnTo>
                    <a:lnTo>
                      <a:pt x="12" y="40"/>
                    </a:lnTo>
                    <a:lnTo>
                      <a:pt x="8" y="33"/>
                    </a:lnTo>
                    <a:lnTo>
                      <a:pt x="4" y="25"/>
                    </a:lnTo>
                    <a:lnTo>
                      <a:pt x="2" y="22"/>
                    </a:lnTo>
                    <a:lnTo>
                      <a:pt x="2" y="16"/>
                    </a:lnTo>
                    <a:lnTo>
                      <a:pt x="4" y="18"/>
                    </a:lnTo>
                    <a:lnTo>
                      <a:pt x="6" y="19"/>
                    </a:lnTo>
                    <a:lnTo>
                      <a:pt x="5" y="15"/>
                    </a:lnTo>
                    <a:lnTo>
                      <a:pt x="4" y="11"/>
                    </a:lnTo>
                    <a:lnTo>
                      <a:pt x="3" y="8"/>
                    </a:lnTo>
                    <a:lnTo>
                      <a:pt x="0" y="5"/>
                    </a:lnTo>
                    <a:lnTo>
                      <a:pt x="0" y="3"/>
                    </a:lnTo>
                    <a:lnTo>
                      <a:pt x="0" y="1"/>
                    </a:lnTo>
                    <a:lnTo>
                      <a:pt x="2" y="1"/>
                    </a:lnTo>
                    <a:lnTo>
                      <a:pt x="4" y="0"/>
                    </a:lnTo>
                    <a:lnTo>
                      <a:pt x="5" y="7"/>
                    </a:lnTo>
                    <a:lnTo>
                      <a:pt x="7" y="13"/>
                    </a:lnTo>
                    <a:lnTo>
                      <a:pt x="7" y="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5" name="Freeform 860"/>
              <p:cNvSpPr>
                <a:spLocks/>
              </p:cNvSpPr>
              <p:nvPr/>
            </p:nvSpPr>
            <p:spPr bwMode="gray">
              <a:xfrm>
                <a:off x="3249" y="2293"/>
                <a:ext cx="3" cy="8"/>
              </a:xfrm>
              <a:custGeom>
                <a:avLst/>
                <a:gdLst/>
                <a:ahLst/>
                <a:cxnLst>
                  <a:cxn ang="0">
                    <a:pos x="7" y="13"/>
                  </a:cxn>
                  <a:cxn ang="0">
                    <a:pos x="10" y="24"/>
                  </a:cxn>
                  <a:cxn ang="0">
                    <a:pos x="12" y="37"/>
                  </a:cxn>
                  <a:cxn ang="0">
                    <a:pos x="12" y="39"/>
                  </a:cxn>
                  <a:cxn ang="0">
                    <a:pos x="12" y="40"/>
                  </a:cxn>
                  <a:cxn ang="0">
                    <a:pos x="8" y="33"/>
                  </a:cxn>
                  <a:cxn ang="0">
                    <a:pos x="4" y="25"/>
                  </a:cxn>
                  <a:cxn ang="0">
                    <a:pos x="2" y="22"/>
                  </a:cxn>
                  <a:cxn ang="0">
                    <a:pos x="2" y="16"/>
                  </a:cxn>
                  <a:cxn ang="0">
                    <a:pos x="4" y="18"/>
                  </a:cxn>
                  <a:cxn ang="0">
                    <a:pos x="6" y="19"/>
                  </a:cxn>
                  <a:cxn ang="0">
                    <a:pos x="5" y="15"/>
                  </a:cxn>
                  <a:cxn ang="0">
                    <a:pos x="4" y="11"/>
                  </a:cxn>
                  <a:cxn ang="0">
                    <a:pos x="3" y="8"/>
                  </a:cxn>
                  <a:cxn ang="0">
                    <a:pos x="0" y="5"/>
                  </a:cxn>
                  <a:cxn ang="0">
                    <a:pos x="0" y="3"/>
                  </a:cxn>
                  <a:cxn ang="0">
                    <a:pos x="0" y="1"/>
                  </a:cxn>
                  <a:cxn ang="0">
                    <a:pos x="2" y="1"/>
                  </a:cxn>
                  <a:cxn ang="0">
                    <a:pos x="4" y="0"/>
                  </a:cxn>
                  <a:cxn ang="0">
                    <a:pos x="5" y="7"/>
                  </a:cxn>
                  <a:cxn ang="0">
                    <a:pos x="7" y="13"/>
                  </a:cxn>
                  <a:cxn ang="0">
                    <a:pos x="7" y="13"/>
                  </a:cxn>
                </a:cxnLst>
                <a:rect l="0" t="0" r="r" b="b"/>
                <a:pathLst>
                  <a:path w="12" h="40">
                    <a:moveTo>
                      <a:pt x="7" y="13"/>
                    </a:moveTo>
                    <a:lnTo>
                      <a:pt x="10" y="24"/>
                    </a:lnTo>
                    <a:lnTo>
                      <a:pt x="12" y="37"/>
                    </a:lnTo>
                    <a:lnTo>
                      <a:pt x="12" y="39"/>
                    </a:lnTo>
                    <a:lnTo>
                      <a:pt x="12" y="40"/>
                    </a:lnTo>
                    <a:lnTo>
                      <a:pt x="8" y="33"/>
                    </a:lnTo>
                    <a:lnTo>
                      <a:pt x="4" y="25"/>
                    </a:lnTo>
                    <a:lnTo>
                      <a:pt x="2" y="22"/>
                    </a:lnTo>
                    <a:lnTo>
                      <a:pt x="2" y="16"/>
                    </a:lnTo>
                    <a:lnTo>
                      <a:pt x="4" y="18"/>
                    </a:lnTo>
                    <a:lnTo>
                      <a:pt x="6" y="19"/>
                    </a:lnTo>
                    <a:lnTo>
                      <a:pt x="5" y="15"/>
                    </a:lnTo>
                    <a:lnTo>
                      <a:pt x="4" y="11"/>
                    </a:lnTo>
                    <a:lnTo>
                      <a:pt x="3" y="8"/>
                    </a:lnTo>
                    <a:lnTo>
                      <a:pt x="0" y="5"/>
                    </a:lnTo>
                    <a:lnTo>
                      <a:pt x="0" y="3"/>
                    </a:lnTo>
                    <a:lnTo>
                      <a:pt x="0" y="1"/>
                    </a:lnTo>
                    <a:lnTo>
                      <a:pt x="2" y="1"/>
                    </a:lnTo>
                    <a:lnTo>
                      <a:pt x="4" y="0"/>
                    </a:lnTo>
                    <a:lnTo>
                      <a:pt x="5" y="7"/>
                    </a:lnTo>
                    <a:lnTo>
                      <a:pt x="7" y="13"/>
                    </a:lnTo>
                    <a:lnTo>
                      <a:pt x="7" y="1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6" name="Freeform 861"/>
              <p:cNvSpPr>
                <a:spLocks/>
              </p:cNvSpPr>
              <p:nvPr/>
            </p:nvSpPr>
            <p:spPr bwMode="gray">
              <a:xfrm>
                <a:off x="3249" y="2293"/>
                <a:ext cx="3" cy="8"/>
              </a:xfrm>
              <a:custGeom>
                <a:avLst/>
                <a:gdLst/>
                <a:ahLst/>
                <a:cxnLst>
                  <a:cxn ang="0">
                    <a:pos x="7" y="13"/>
                  </a:cxn>
                  <a:cxn ang="0">
                    <a:pos x="10" y="24"/>
                  </a:cxn>
                  <a:cxn ang="0">
                    <a:pos x="12" y="37"/>
                  </a:cxn>
                  <a:cxn ang="0">
                    <a:pos x="12" y="38"/>
                  </a:cxn>
                  <a:cxn ang="0">
                    <a:pos x="12" y="40"/>
                  </a:cxn>
                  <a:cxn ang="0">
                    <a:pos x="8" y="33"/>
                  </a:cxn>
                  <a:cxn ang="0">
                    <a:pos x="4" y="25"/>
                  </a:cxn>
                  <a:cxn ang="0">
                    <a:pos x="2" y="22"/>
                  </a:cxn>
                  <a:cxn ang="0">
                    <a:pos x="2" y="16"/>
                  </a:cxn>
                  <a:cxn ang="0">
                    <a:pos x="4" y="18"/>
                  </a:cxn>
                  <a:cxn ang="0">
                    <a:pos x="6" y="19"/>
                  </a:cxn>
                  <a:cxn ang="0">
                    <a:pos x="5" y="15"/>
                  </a:cxn>
                  <a:cxn ang="0">
                    <a:pos x="4" y="11"/>
                  </a:cxn>
                  <a:cxn ang="0">
                    <a:pos x="3" y="8"/>
                  </a:cxn>
                  <a:cxn ang="0">
                    <a:pos x="0" y="5"/>
                  </a:cxn>
                  <a:cxn ang="0">
                    <a:pos x="0" y="3"/>
                  </a:cxn>
                  <a:cxn ang="0">
                    <a:pos x="0" y="1"/>
                  </a:cxn>
                  <a:cxn ang="0">
                    <a:pos x="2" y="1"/>
                  </a:cxn>
                  <a:cxn ang="0">
                    <a:pos x="4" y="0"/>
                  </a:cxn>
                  <a:cxn ang="0">
                    <a:pos x="5" y="7"/>
                  </a:cxn>
                  <a:cxn ang="0">
                    <a:pos x="7" y="13"/>
                  </a:cxn>
                </a:cxnLst>
                <a:rect l="0" t="0" r="r" b="b"/>
                <a:pathLst>
                  <a:path w="12" h="40">
                    <a:moveTo>
                      <a:pt x="7" y="13"/>
                    </a:moveTo>
                    <a:lnTo>
                      <a:pt x="10" y="24"/>
                    </a:lnTo>
                    <a:lnTo>
                      <a:pt x="12" y="37"/>
                    </a:lnTo>
                    <a:lnTo>
                      <a:pt x="12" y="38"/>
                    </a:lnTo>
                    <a:lnTo>
                      <a:pt x="12" y="40"/>
                    </a:lnTo>
                    <a:lnTo>
                      <a:pt x="8" y="33"/>
                    </a:lnTo>
                    <a:lnTo>
                      <a:pt x="4" y="25"/>
                    </a:lnTo>
                    <a:lnTo>
                      <a:pt x="2" y="22"/>
                    </a:lnTo>
                    <a:lnTo>
                      <a:pt x="2" y="16"/>
                    </a:lnTo>
                    <a:lnTo>
                      <a:pt x="4" y="18"/>
                    </a:lnTo>
                    <a:lnTo>
                      <a:pt x="6" y="19"/>
                    </a:lnTo>
                    <a:lnTo>
                      <a:pt x="5" y="15"/>
                    </a:lnTo>
                    <a:lnTo>
                      <a:pt x="4" y="11"/>
                    </a:lnTo>
                    <a:lnTo>
                      <a:pt x="3" y="8"/>
                    </a:lnTo>
                    <a:lnTo>
                      <a:pt x="0" y="5"/>
                    </a:lnTo>
                    <a:lnTo>
                      <a:pt x="0" y="3"/>
                    </a:lnTo>
                    <a:lnTo>
                      <a:pt x="0" y="1"/>
                    </a:lnTo>
                    <a:lnTo>
                      <a:pt x="2" y="1"/>
                    </a:lnTo>
                    <a:lnTo>
                      <a:pt x="4" y="0"/>
                    </a:lnTo>
                    <a:lnTo>
                      <a:pt x="5" y="7"/>
                    </a:lnTo>
                    <a:lnTo>
                      <a:pt x="7" y="1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7" name="Freeform 862"/>
              <p:cNvSpPr>
                <a:spLocks/>
              </p:cNvSpPr>
              <p:nvPr/>
            </p:nvSpPr>
            <p:spPr bwMode="gray">
              <a:xfrm>
                <a:off x="3251" y="2292"/>
                <a:ext cx="4" cy="4"/>
              </a:xfrm>
              <a:custGeom>
                <a:avLst/>
                <a:gdLst/>
                <a:ahLst/>
                <a:cxnLst>
                  <a:cxn ang="0">
                    <a:pos x="20" y="19"/>
                  </a:cxn>
                  <a:cxn ang="0">
                    <a:pos x="20" y="20"/>
                  </a:cxn>
                  <a:cxn ang="0">
                    <a:pos x="20" y="20"/>
                  </a:cxn>
                  <a:cxn ang="0">
                    <a:pos x="19" y="21"/>
                  </a:cxn>
                  <a:cxn ang="0">
                    <a:pos x="17" y="21"/>
                  </a:cxn>
                  <a:cxn ang="0">
                    <a:pos x="8" y="17"/>
                  </a:cxn>
                  <a:cxn ang="0">
                    <a:pos x="0" y="13"/>
                  </a:cxn>
                  <a:cxn ang="0">
                    <a:pos x="3" y="11"/>
                  </a:cxn>
                  <a:cxn ang="0">
                    <a:pos x="5" y="8"/>
                  </a:cxn>
                  <a:cxn ang="0">
                    <a:pos x="6" y="7"/>
                  </a:cxn>
                  <a:cxn ang="0">
                    <a:pos x="6" y="4"/>
                  </a:cxn>
                  <a:cxn ang="0">
                    <a:pos x="6" y="1"/>
                  </a:cxn>
                  <a:cxn ang="0">
                    <a:pos x="7" y="0"/>
                  </a:cxn>
                  <a:cxn ang="0">
                    <a:pos x="8" y="0"/>
                  </a:cxn>
                  <a:cxn ang="0">
                    <a:pos x="8" y="1"/>
                  </a:cxn>
                  <a:cxn ang="0">
                    <a:pos x="11" y="6"/>
                  </a:cxn>
                  <a:cxn ang="0">
                    <a:pos x="13" y="11"/>
                  </a:cxn>
                  <a:cxn ang="0">
                    <a:pos x="15" y="15"/>
                  </a:cxn>
                  <a:cxn ang="0">
                    <a:pos x="20" y="19"/>
                  </a:cxn>
                  <a:cxn ang="0">
                    <a:pos x="20" y="19"/>
                  </a:cxn>
                </a:cxnLst>
                <a:rect l="0" t="0" r="r" b="b"/>
                <a:pathLst>
                  <a:path w="20" h="21">
                    <a:moveTo>
                      <a:pt x="20" y="19"/>
                    </a:moveTo>
                    <a:lnTo>
                      <a:pt x="20" y="20"/>
                    </a:lnTo>
                    <a:lnTo>
                      <a:pt x="20" y="20"/>
                    </a:lnTo>
                    <a:lnTo>
                      <a:pt x="19" y="21"/>
                    </a:lnTo>
                    <a:lnTo>
                      <a:pt x="17" y="21"/>
                    </a:lnTo>
                    <a:lnTo>
                      <a:pt x="8" y="17"/>
                    </a:lnTo>
                    <a:lnTo>
                      <a:pt x="0" y="13"/>
                    </a:lnTo>
                    <a:lnTo>
                      <a:pt x="3" y="11"/>
                    </a:lnTo>
                    <a:lnTo>
                      <a:pt x="5" y="8"/>
                    </a:lnTo>
                    <a:lnTo>
                      <a:pt x="6" y="7"/>
                    </a:lnTo>
                    <a:lnTo>
                      <a:pt x="6" y="4"/>
                    </a:lnTo>
                    <a:lnTo>
                      <a:pt x="6" y="1"/>
                    </a:lnTo>
                    <a:lnTo>
                      <a:pt x="7" y="0"/>
                    </a:lnTo>
                    <a:lnTo>
                      <a:pt x="8" y="0"/>
                    </a:lnTo>
                    <a:lnTo>
                      <a:pt x="8" y="1"/>
                    </a:lnTo>
                    <a:lnTo>
                      <a:pt x="11" y="6"/>
                    </a:lnTo>
                    <a:lnTo>
                      <a:pt x="13" y="11"/>
                    </a:lnTo>
                    <a:lnTo>
                      <a:pt x="15" y="15"/>
                    </a:lnTo>
                    <a:lnTo>
                      <a:pt x="20" y="19"/>
                    </a:lnTo>
                    <a:lnTo>
                      <a:pt x="20"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8" name="Freeform 863"/>
              <p:cNvSpPr>
                <a:spLocks/>
              </p:cNvSpPr>
              <p:nvPr/>
            </p:nvSpPr>
            <p:spPr bwMode="gray">
              <a:xfrm>
                <a:off x="3251" y="2292"/>
                <a:ext cx="4" cy="4"/>
              </a:xfrm>
              <a:custGeom>
                <a:avLst/>
                <a:gdLst/>
                <a:ahLst/>
                <a:cxnLst>
                  <a:cxn ang="0">
                    <a:pos x="20" y="19"/>
                  </a:cxn>
                  <a:cxn ang="0">
                    <a:pos x="20" y="20"/>
                  </a:cxn>
                  <a:cxn ang="0">
                    <a:pos x="20" y="20"/>
                  </a:cxn>
                  <a:cxn ang="0">
                    <a:pos x="19" y="21"/>
                  </a:cxn>
                  <a:cxn ang="0">
                    <a:pos x="17" y="21"/>
                  </a:cxn>
                  <a:cxn ang="0">
                    <a:pos x="8" y="17"/>
                  </a:cxn>
                  <a:cxn ang="0">
                    <a:pos x="0" y="13"/>
                  </a:cxn>
                  <a:cxn ang="0">
                    <a:pos x="3" y="11"/>
                  </a:cxn>
                  <a:cxn ang="0">
                    <a:pos x="5" y="8"/>
                  </a:cxn>
                  <a:cxn ang="0">
                    <a:pos x="6" y="7"/>
                  </a:cxn>
                  <a:cxn ang="0">
                    <a:pos x="6" y="4"/>
                  </a:cxn>
                  <a:cxn ang="0">
                    <a:pos x="6" y="1"/>
                  </a:cxn>
                  <a:cxn ang="0">
                    <a:pos x="7" y="0"/>
                  </a:cxn>
                  <a:cxn ang="0">
                    <a:pos x="8" y="0"/>
                  </a:cxn>
                  <a:cxn ang="0">
                    <a:pos x="8" y="1"/>
                  </a:cxn>
                  <a:cxn ang="0">
                    <a:pos x="11" y="6"/>
                  </a:cxn>
                  <a:cxn ang="0">
                    <a:pos x="13" y="11"/>
                  </a:cxn>
                  <a:cxn ang="0">
                    <a:pos x="15" y="15"/>
                  </a:cxn>
                  <a:cxn ang="0">
                    <a:pos x="20" y="19"/>
                  </a:cxn>
                  <a:cxn ang="0">
                    <a:pos x="20" y="19"/>
                  </a:cxn>
                </a:cxnLst>
                <a:rect l="0" t="0" r="r" b="b"/>
                <a:pathLst>
                  <a:path w="20" h="21">
                    <a:moveTo>
                      <a:pt x="20" y="19"/>
                    </a:moveTo>
                    <a:lnTo>
                      <a:pt x="20" y="20"/>
                    </a:lnTo>
                    <a:lnTo>
                      <a:pt x="20" y="20"/>
                    </a:lnTo>
                    <a:lnTo>
                      <a:pt x="19" y="21"/>
                    </a:lnTo>
                    <a:lnTo>
                      <a:pt x="17" y="21"/>
                    </a:lnTo>
                    <a:lnTo>
                      <a:pt x="8" y="17"/>
                    </a:lnTo>
                    <a:lnTo>
                      <a:pt x="0" y="13"/>
                    </a:lnTo>
                    <a:lnTo>
                      <a:pt x="3" y="11"/>
                    </a:lnTo>
                    <a:lnTo>
                      <a:pt x="5" y="8"/>
                    </a:lnTo>
                    <a:lnTo>
                      <a:pt x="6" y="7"/>
                    </a:lnTo>
                    <a:lnTo>
                      <a:pt x="6" y="4"/>
                    </a:lnTo>
                    <a:lnTo>
                      <a:pt x="6" y="1"/>
                    </a:lnTo>
                    <a:lnTo>
                      <a:pt x="7" y="0"/>
                    </a:lnTo>
                    <a:lnTo>
                      <a:pt x="8" y="0"/>
                    </a:lnTo>
                    <a:lnTo>
                      <a:pt x="8" y="1"/>
                    </a:lnTo>
                    <a:lnTo>
                      <a:pt x="11" y="6"/>
                    </a:lnTo>
                    <a:lnTo>
                      <a:pt x="13" y="11"/>
                    </a:lnTo>
                    <a:lnTo>
                      <a:pt x="15" y="15"/>
                    </a:lnTo>
                    <a:lnTo>
                      <a:pt x="20" y="19"/>
                    </a:lnTo>
                    <a:lnTo>
                      <a:pt x="20"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09" name="Freeform 864"/>
              <p:cNvSpPr>
                <a:spLocks/>
              </p:cNvSpPr>
              <p:nvPr/>
            </p:nvSpPr>
            <p:spPr bwMode="gray">
              <a:xfrm>
                <a:off x="3251" y="2292"/>
                <a:ext cx="4" cy="4"/>
              </a:xfrm>
              <a:custGeom>
                <a:avLst/>
                <a:gdLst/>
                <a:ahLst/>
                <a:cxnLst>
                  <a:cxn ang="0">
                    <a:pos x="20" y="19"/>
                  </a:cxn>
                  <a:cxn ang="0">
                    <a:pos x="20" y="20"/>
                  </a:cxn>
                  <a:cxn ang="0">
                    <a:pos x="20" y="20"/>
                  </a:cxn>
                  <a:cxn ang="0">
                    <a:pos x="19" y="21"/>
                  </a:cxn>
                  <a:cxn ang="0">
                    <a:pos x="17" y="21"/>
                  </a:cxn>
                  <a:cxn ang="0">
                    <a:pos x="8" y="17"/>
                  </a:cxn>
                  <a:cxn ang="0">
                    <a:pos x="0" y="13"/>
                  </a:cxn>
                  <a:cxn ang="0">
                    <a:pos x="3" y="11"/>
                  </a:cxn>
                  <a:cxn ang="0">
                    <a:pos x="5" y="8"/>
                  </a:cxn>
                  <a:cxn ang="0">
                    <a:pos x="6" y="7"/>
                  </a:cxn>
                  <a:cxn ang="0">
                    <a:pos x="6" y="4"/>
                  </a:cxn>
                  <a:cxn ang="0">
                    <a:pos x="6" y="3"/>
                  </a:cxn>
                  <a:cxn ang="0">
                    <a:pos x="7" y="0"/>
                  </a:cxn>
                  <a:cxn ang="0">
                    <a:pos x="8" y="0"/>
                  </a:cxn>
                  <a:cxn ang="0">
                    <a:pos x="8" y="1"/>
                  </a:cxn>
                  <a:cxn ang="0">
                    <a:pos x="11" y="6"/>
                  </a:cxn>
                  <a:cxn ang="0">
                    <a:pos x="13" y="11"/>
                  </a:cxn>
                  <a:cxn ang="0">
                    <a:pos x="15" y="15"/>
                  </a:cxn>
                  <a:cxn ang="0">
                    <a:pos x="20" y="19"/>
                  </a:cxn>
                </a:cxnLst>
                <a:rect l="0" t="0" r="r" b="b"/>
                <a:pathLst>
                  <a:path w="20" h="21">
                    <a:moveTo>
                      <a:pt x="20" y="19"/>
                    </a:moveTo>
                    <a:lnTo>
                      <a:pt x="20" y="20"/>
                    </a:lnTo>
                    <a:lnTo>
                      <a:pt x="20" y="20"/>
                    </a:lnTo>
                    <a:lnTo>
                      <a:pt x="19" y="21"/>
                    </a:lnTo>
                    <a:lnTo>
                      <a:pt x="17" y="21"/>
                    </a:lnTo>
                    <a:lnTo>
                      <a:pt x="8" y="17"/>
                    </a:lnTo>
                    <a:lnTo>
                      <a:pt x="0" y="13"/>
                    </a:lnTo>
                    <a:lnTo>
                      <a:pt x="3" y="11"/>
                    </a:lnTo>
                    <a:lnTo>
                      <a:pt x="5" y="8"/>
                    </a:lnTo>
                    <a:lnTo>
                      <a:pt x="6" y="7"/>
                    </a:lnTo>
                    <a:lnTo>
                      <a:pt x="6" y="4"/>
                    </a:lnTo>
                    <a:lnTo>
                      <a:pt x="6" y="3"/>
                    </a:lnTo>
                    <a:lnTo>
                      <a:pt x="7" y="0"/>
                    </a:lnTo>
                    <a:lnTo>
                      <a:pt x="8" y="0"/>
                    </a:lnTo>
                    <a:lnTo>
                      <a:pt x="8" y="1"/>
                    </a:lnTo>
                    <a:lnTo>
                      <a:pt x="11" y="6"/>
                    </a:lnTo>
                    <a:lnTo>
                      <a:pt x="13" y="11"/>
                    </a:lnTo>
                    <a:lnTo>
                      <a:pt x="15" y="15"/>
                    </a:lnTo>
                    <a:lnTo>
                      <a:pt x="20" y="1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0" name="Freeform 865"/>
              <p:cNvSpPr>
                <a:spLocks/>
              </p:cNvSpPr>
              <p:nvPr/>
            </p:nvSpPr>
            <p:spPr bwMode="gray">
              <a:xfrm>
                <a:off x="3253" y="2298"/>
                <a:ext cx="2" cy="2"/>
              </a:xfrm>
              <a:custGeom>
                <a:avLst/>
                <a:gdLst/>
                <a:ahLst/>
                <a:cxnLst>
                  <a:cxn ang="0">
                    <a:pos x="0" y="0"/>
                  </a:cxn>
                  <a:cxn ang="0">
                    <a:pos x="3" y="0"/>
                  </a:cxn>
                  <a:cxn ang="0">
                    <a:pos x="6" y="2"/>
                  </a:cxn>
                  <a:cxn ang="0">
                    <a:pos x="8" y="6"/>
                  </a:cxn>
                  <a:cxn ang="0">
                    <a:pos x="9" y="8"/>
                  </a:cxn>
                  <a:cxn ang="0">
                    <a:pos x="6" y="7"/>
                  </a:cxn>
                  <a:cxn ang="0">
                    <a:pos x="2" y="4"/>
                  </a:cxn>
                  <a:cxn ang="0">
                    <a:pos x="1" y="5"/>
                  </a:cxn>
                  <a:cxn ang="0">
                    <a:pos x="0" y="4"/>
                  </a:cxn>
                  <a:cxn ang="0">
                    <a:pos x="0" y="1"/>
                  </a:cxn>
                  <a:cxn ang="0">
                    <a:pos x="0" y="0"/>
                  </a:cxn>
                </a:cxnLst>
                <a:rect l="0" t="0" r="r" b="b"/>
                <a:pathLst>
                  <a:path w="9" h="8">
                    <a:moveTo>
                      <a:pt x="0" y="0"/>
                    </a:moveTo>
                    <a:lnTo>
                      <a:pt x="3" y="0"/>
                    </a:lnTo>
                    <a:lnTo>
                      <a:pt x="6" y="2"/>
                    </a:lnTo>
                    <a:lnTo>
                      <a:pt x="8" y="6"/>
                    </a:lnTo>
                    <a:lnTo>
                      <a:pt x="9" y="8"/>
                    </a:lnTo>
                    <a:lnTo>
                      <a:pt x="6" y="7"/>
                    </a:lnTo>
                    <a:lnTo>
                      <a:pt x="2" y="4"/>
                    </a:lnTo>
                    <a:lnTo>
                      <a:pt x="1" y="5"/>
                    </a:lnTo>
                    <a:lnTo>
                      <a:pt x="0" y="4"/>
                    </a:lnTo>
                    <a:lnTo>
                      <a:pt x="0" y="1"/>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1" name="Freeform 866"/>
              <p:cNvSpPr>
                <a:spLocks/>
              </p:cNvSpPr>
              <p:nvPr/>
            </p:nvSpPr>
            <p:spPr bwMode="gray">
              <a:xfrm>
                <a:off x="3253" y="2298"/>
                <a:ext cx="2" cy="2"/>
              </a:xfrm>
              <a:custGeom>
                <a:avLst/>
                <a:gdLst/>
                <a:ahLst/>
                <a:cxnLst>
                  <a:cxn ang="0">
                    <a:pos x="0" y="0"/>
                  </a:cxn>
                  <a:cxn ang="0">
                    <a:pos x="3" y="0"/>
                  </a:cxn>
                  <a:cxn ang="0">
                    <a:pos x="6" y="2"/>
                  </a:cxn>
                  <a:cxn ang="0">
                    <a:pos x="8" y="6"/>
                  </a:cxn>
                  <a:cxn ang="0">
                    <a:pos x="9" y="8"/>
                  </a:cxn>
                  <a:cxn ang="0">
                    <a:pos x="6" y="7"/>
                  </a:cxn>
                  <a:cxn ang="0">
                    <a:pos x="2" y="4"/>
                  </a:cxn>
                  <a:cxn ang="0">
                    <a:pos x="1" y="5"/>
                  </a:cxn>
                  <a:cxn ang="0">
                    <a:pos x="0" y="4"/>
                  </a:cxn>
                  <a:cxn ang="0">
                    <a:pos x="0" y="1"/>
                  </a:cxn>
                  <a:cxn ang="0">
                    <a:pos x="0" y="0"/>
                  </a:cxn>
                </a:cxnLst>
                <a:rect l="0" t="0" r="r" b="b"/>
                <a:pathLst>
                  <a:path w="9" h="8">
                    <a:moveTo>
                      <a:pt x="0" y="0"/>
                    </a:moveTo>
                    <a:lnTo>
                      <a:pt x="3" y="0"/>
                    </a:lnTo>
                    <a:lnTo>
                      <a:pt x="6" y="2"/>
                    </a:lnTo>
                    <a:lnTo>
                      <a:pt x="8" y="6"/>
                    </a:lnTo>
                    <a:lnTo>
                      <a:pt x="9" y="8"/>
                    </a:lnTo>
                    <a:lnTo>
                      <a:pt x="6" y="7"/>
                    </a:lnTo>
                    <a:lnTo>
                      <a:pt x="2" y="4"/>
                    </a:lnTo>
                    <a:lnTo>
                      <a:pt x="1" y="5"/>
                    </a:lnTo>
                    <a:lnTo>
                      <a:pt x="0" y="4"/>
                    </a:lnTo>
                    <a:lnTo>
                      <a:pt x="0" y="1"/>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2" name="Freeform 867"/>
              <p:cNvSpPr>
                <a:spLocks/>
              </p:cNvSpPr>
              <p:nvPr/>
            </p:nvSpPr>
            <p:spPr bwMode="gray">
              <a:xfrm>
                <a:off x="3253" y="2298"/>
                <a:ext cx="2" cy="2"/>
              </a:xfrm>
              <a:custGeom>
                <a:avLst/>
                <a:gdLst/>
                <a:ahLst/>
                <a:cxnLst>
                  <a:cxn ang="0">
                    <a:pos x="0" y="0"/>
                  </a:cxn>
                  <a:cxn ang="0">
                    <a:pos x="3" y="0"/>
                  </a:cxn>
                  <a:cxn ang="0">
                    <a:pos x="6" y="2"/>
                  </a:cxn>
                  <a:cxn ang="0">
                    <a:pos x="8" y="6"/>
                  </a:cxn>
                  <a:cxn ang="0">
                    <a:pos x="9" y="8"/>
                  </a:cxn>
                  <a:cxn ang="0">
                    <a:pos x="6" y="7"/>
                  </a:cxn>
                  <a:cxn ang="0">
                    <a:pos x="2" y="4"/>
                  </a:cxn>
                  <a:cxn ang="0">
                    <a:pos x="1" y="4"/>
                  </a:cxn>
                  <a:cxn ang="0">
                    <a:pos x="0" y="2"/>
                  </a:cxn>
                  <a:cxn ang="0">
                    <a:pos x="0" y="0"/>
                  </a:cxn>
                  <a:cxn ang="0">
                    <a:pos x="0" y="0"/>
                  </a:cxn>
                </a:cxnLst>
                <a:rect l="0" t="0" r="r" b="b"/>
                <a:pathLst>
                  <a:path w="9" h="8">
                    <a:moveTo>
                      <a:pt x="0" y="0"/>
                    </a:moveTo>
                    <a:lnTo>
                      <a:pt x="3" y="0"/>
                    </a:lnTo>
                    <a:lnTo>
                      <a:pt x="6" y="2"/>
                    </a:lnTo>
                    <a:lnTo>
                      <a:pt x="8" y="6"/>
                    </a:lnTo>
                    <a:lnTo>
                      <a:pt x="9" y="8"/>
                    </a:lnTo>
                    <a:lnTo>
                      <a:pt x="6" y="7"/>
                    </a:lnTo>
                    <a:lnTo>
                      <a:pt x="2" y="4"/>
                    </a:lnTo>
                    <a:lnTo>
                      <a:pt x="1" y="4"/>
                    </a:lnTo>
                    <a:lnTo>
                      <a:pt x="0" y="2"/>
                    </a:lnTo>
                    <a:lnTo>
                      <a:pt x="0" y="0"/>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3" name="Freeform 868"/>
              <p:cNvSpPr>
                <a:spLocks/>
              </p:cNvSpPr>
              <p:nvPr/>
            </p:nvSpPr>
            <p:spPr bwMode="gray">
              <a:xfrm>
                <a:off x="3164" y="2056"/>
                <a:ext cx="1" cy="1"/>
              </a:xfrm>
              <a:custGeom>
                <a:avLst/>
                <a:gdLst/>
                <a:ahLst/>
                <a:cxnLst>
                  <a:cxn ang="0">
                    <a:pos x="6" y="0"/>
                  </a:cxn>
                  <a:cxn ang="0">
                    <a:pos x="7" y="4"/>
                  </a:cxn>
                  <a:cxn ang="0">
                    <a:pos x="6" y="5"/>
                  </a:cxn>
                  <a:cxn ang="0">
                    <a:pos x="4" y="6"/>
                  </a:cxn>
                  <a:cxn ang="0">
                    <a:pos x="0" y="6"/>
                  </a:cxn>
                  <a:cxn ang="0">
                    <a:pos x="0" y="3"/>
                  </a:cxn>
                  <a:cxn ang="0">
                    <a:pos x="1" y="1"/>
                  </a:cxn>
                  <a:cxn ang="0">
                    <a:pos x="4" y="0"/>
                  </a:cxn>
                  <a:cxn ang="0">
                    <a:pos x="6" y="0"/>
                  </a:cxn>
                  <a:cxn ang="0">
                    <a:pos x="6" y="0"/>
                  </a:cxn>
                </a:cxnLst>
                <a:rect l="0" t="0" r="r" b="b"/>
                <a:pathLst>
                  <a:path w="7" h="6">
                    <a:moveTo>
                      <a:pt x="6" y="0"/>
                    </a:moveTo>
                    <a:lnTo>
                      <a:pt x="7" y="4"/>
                    </a:lnTo>
                    <a:lnTo>
                      <a:pt x="6" y="5"/>
                    </a:lnTo>
                    <a:lnTo>
                      <a:pt x="4" y="6"/>
                    </a:lnTo>
                    <a:lnTo>
                      <a:pt x="0" y="6"/>
                    </a:lnTo>
                    <a:lnTo>
                      <a:pt x="0" y="3"/>
                    </a:lnTo>
                    <a:lnTo>
                      <a:pt x="1" y="1"/>
                    </a:lnTo>
                    <a:lnTo>
                      <a:pt x="4" y="0"/>
                    </a:lnTo>
                    <a:lnTo>
                      <a:pt x="6" y="0"/>
                    </a:lnTo>
                    <a:lnTo>
                      <a:pt x="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4" name="Freeform 869"/>
              <p:cNvSpPr>
                <a:spLocks/>
              </p:cNvSpPr>
              <p:nvPr/>
            </p:nvSpPr>
            <p:spPr bwMode="gray">
              <a:xfrm>
                <a:off x="3164" y="2056"/>
                <a:ext cx="1" cy="1"/>
              </a:xfrm>
              <a:custGeom>
                <a:avLst/>
                <a:gdLst/>
                <a:ahLst/>
                <a:cxnLst>
                  <a:cxn ang="0">
                    <a:pos x="6" y="0"/>
                  </a:cxn>
                  <a:cxn ang="0">
                    <a:pos x="7" y="4"/>
                  </a:cxn>
                  <a:cxn ang="0">
                    <a:pos x="6" y="5"/>
                  </a:cxn>
                  <a:cxn ang="0">
                    <a:pos x="4" y="6"/>
                  </a:cxn>
                  <a:cxn ang="0">
                    <a:pos x="0" y="6"/>
                  </a:cxn>
                  <a:cxn ang="0">
                    <a:pos x="0" y="3"/>
                  </a:cxn>
                  <a:cxn ang="0">
                    <a:pos x="1" y="1"/>
                  </a:cxn>
                  <a:cxn ang="0">
                    <a:pos x="4" y="0"/>
                  </a:cxn>
                  <a:cxn ang="0">
                    <a:pos x="6" y="0"/>
                  </a:cxn>
                  <a:cxn ang="0">
                    <a:pos x="6" y="0"/>
                  </a:cxn>
                </a:cxnLst>
                <a:rect l="0" t="0" r="r" b="b"/>
                <a:pathLst>
                  <a:path w="7" h="6">
                    <a:moveTo>
                      <a:pt x="6" y="0"/>
                    </a:moveTo>
                    <a:lnTo>
                      <a:pt x="7" y="4"/>
                    </a:lnTo>
                    <a:lnTo>
                      <a:pt x="6" y="5"/>
                    </a:lnTo>
                    <a:lnTo>
                      <a:pt x="4" y="6"/>
                    </a:lnTo>
                    <a:lnTo>
                      <a:pt x="0" y="6"/>
                    </a:lnTo>
                    <a:lnTo>
                      <a:pt x="0" y="3"/>
                    </a:lnTo>
                    <a:lnTo>
                      <a:pt x="1" y="1"/>
                    </a:lnTo>
                    <a:lnTo>
                      <a:pt x="4" y="0"/>
                    </a:lnTo>
                    <a:lnTo>
                      <a:pt x="6" y="0"/>
                    </a:lnTo>
                    <a:lnTo>
                      <a:pt x="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5" name="Freeform 870"/>
              <p:cNvSpPr>
                <a:spLocks/>
              </p:cNvSpPr>
              <p:nvPr/>
            </p:nvSpPr>
            <p:spPr bwMode="gray">
              <a:xfrm>
                <a:off x="3164" y="2056"/>
                <a:ext cx="1" cy="1"/>
              </a:xfrm>
              <a:custGeom>
                <a:avLst/>
                <a:gdLst/>
                <a:ahLst/>
                <a:cxnLst>
                  <a:cxn ang="0">
                    <a:pos x="6" y="0"/>
                  </a:cxn>
                  <a:cxn ang="0">
                    <a:pos x="7" y="4"/>
                  </a:cxn>
                  <a:cxn ang="0">
                    <a:pos x="6" y="5"/>
                  </a:cxn>
                  <a:cxn ang="0">
                    <a:pos x="4" y="6"/>
                  </a:cxn>
                  <a:cxn ang="0">
                    <a:pos x="0" y="6"/>
                  </a:cxn>
                  <a:cxn ang="0">
                    <a:pos x="0" y="3"/>
                  </a:cxn>
                  <a:cxn ang="0">
                    <a:pos x="1" y="1"/>
                  </a:cxn>
                  <a:cxn ang="0">
                    <a:pos x="4" y="0"/>
                  </a:cxn>
                  <a:cxn ang="0">
                    <a:pos x="6" y="0"/>
                  </a:cxn>
                </a:cxnLst>
                <a:rect l="0" t="0" r="r" b="b"/>
                <a:pathLst>
                  <a:path w="7" h="6">
                    <a:moveTo>
                      <a:pt x="6" y="0"/>
                    </a:moveTo>
                    <a:lnTo>
                      <a:pt x="7" y="4"/>
                    </a:lnTo>
                    <a:lnTo>
                      <a:pt x="6" y="5"/>
                    </a:lnTo>
                    <a:lnTo>
                      <a:pt x="4" y="6"/>
                    </a:lnTo>
                    <a:lnTo>
                      <a:pt x="0" y="6"/>
                    </a:lnTo>
                    <a:lnTo>
                      <a:pt x="0" y="3"/>
                    </a:lnTo>
                    <a:lnTo>
                      <a:pt x="1" y="1"/>
                    </a:lnTo>
                    <a:lnTo>
                      <a:pt x="4" y="0"/>
                    </a:lnTo>
                    <a:lnTo>
                      <a:pt x="6"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6" name="Freeform 871"/>
              <p:cNvSpPr>
                <a:spLocks/>
              </p:cNvSpPr>
              <p:nvPr/>
            </p:nvSpPr>
            <p:spPr bwMode="gray">
              <a:xfrm>
                <a:off x="3158" y="2040"/>
                <a:ext cx="4" cy="3"/>
              </a:xfrm>
              <a:custGeom>
                <a:avLst/>
                <a:gdLst/>
                <a:ahLst/>
                <a:cxnLst>
                  <a:cxn ang="0">
                    <a:pos x="16" y="8"/>
                  </a:cxn>
                  <a:cxn ang="0">
                    <a:pos x="14" y="13"/>
                  </a:cxn>
                  <a:cxn ang="0">
                    <a:pos x="12" y="17"/>
                  </a:cxn>
                  <a:cxn ang="0">
                    <a:pos x="12" y="17"/>
                  </a:cxn>
                  <a:cxn ang="0">
                    <a:pos x="10" y="17"/>
                  </a:cxn>
                  <a:cxn ang="0">
                    <a:pos x="9" y="14"/>
                  </a:cxn>
                  <a:cxn ang="0">
                    <a:pos x="6" y="12"/>
                  </a:cxn>
                  <a:cxn ang="0">
                    <a:pos x="4" y="12"/>
                  </a:cxn>
                  <a:cxn ang="0">
                    <a:pos x="3" y="12"/>
                  </a:cxn>
                  <a:cxn ang="0">
                    <a:pos x="2" y="11"/>
                  </a:cxn>
                  <a:cxn ang="0">
                    <a:pos x="0" y="9"/>
                  </a:cxn>
                  <a:cxn ang="0">
                    <a:pos x="1" y="8"/>
                  </a:cxn>
                  <a:cxn ang="0">
                    <a:pos x="2" y="8"/>
                  </a:cxn>
                  <a:cxn ang="0">
                    <a:pos x="8" y="3"/>
                  </a:cxn>
                  <a:cxn ang="0">
                    <a:pos x="13" y="0"/>
                  </a:cxn>
                  <a:cxn ang="0">
                    <a:pos x="14" y="3"/>
                  </a:cxn>
                  <a:cxn ang="0">
                    <a:pos x="16" y="6"/>
                  </a:cxn>
                  <a:cxn ang="0">
                    <a:pos x="16" y="8"/>
                  </a:cxn>
                </a:cxnLst>
                <a:rect l="0" t="0" r="r" b="b"/>
                <a:pathLst>
                  <a:path w="16" h="17">
                    <a:moveTo>
                      <a:pt x="16" y="8"/>
                    </a:moveTo>
                    <a:lnTo>
                      <a:pt x="14" y="13"/>
                    </a:lnTo>
                    <a:lnTo>
                      <a:pt x="12" y="17"/>
                    </a:lnTo>
                    <a:lnTo>
                      <a:pt x="12" y="17"/>
                    </a:lnTo>
                    <a:lnTo>
                      <a:pt x="10" y="17"/>
                    </a:lnTo>
                    <a:lnTo>
                      <a:pt x="9" y="14"/>
                    </a:lnTo>
                    <a:lnTo>
                      <a:pt x="6" y="12"/>
                    </a:lnTo>
                    <a:lnTo>
                      <a:pt x="4" y="12"/>
                    </a:lnTo>
                    <a:lnTo>
                      <a:pt x="3" y="12"/>
                    </a:lnTo>
                    <a:lnTo>
                      <a:pt x="2" y="11"/>
                    </a:lnTo>
                    <a:lnTo>
                      <a:pt x="0" y="9"/>
                    </a:lnTo>
                    <a:lnTo>
                      <a:pt x="1" y="8"/>
                    </a:lnTo>
                    <a:lnTo>
                      <a:pt x="2" y="8"/>
                    </a:lnTo>
                    <a:lnTo>
                      <a:pt x="8" y="3"/>
                    </a:lnTo>
                    <a:lnTo>
                      <a:pt x="13" y="0"/>
                    </a:lnTo>
                    <a:lnTo>
                      <a:pt x="14" y="3"/>
                    </a:lnTo>
                    <a:lnTo>
                      <a:pt x="16" y="6"/>
                    </a:lnTo>
                    <a:lnTo>
                      <a:pt x="16"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7" name="Freeform 872"/>
              <p:cNvSpPr>
                <a:spLocks/>
              </p:cNvSpPr>
              <p:nvPr/>
            </p:nvSpPr>
            <p:spPr bwMode="gray">
              <a:xfrm>
                <a:off x="3158" y="2040"/>
                <a:ext cx="4" cy="3"/>
              </a:xfrm>
              <a:custGeom>
                <a:avLst/>
                <a:gdLst/>
                <a:ahLst/>
                <a:cxnLst>
                  <a:cxn ang="0">
                    <a:pos x="16" y="8"/>
                  </a:cxn>
                  <a:cxn ang="0">
                    <a:pos x="14" y="13"/>
                  </a:cxn>
                  <a:cxn ang="0">
                    <a:pos x="12" y="17"/>
                  </a:cxn>
                  <a:cxn ang="0">
                    <a:pos x="12" y="17"/>
                  </a:cxn>
                  <a:cxn ang="0">
                    <a:pos x="10" y="17"/>
                  </a:cxn>
                  <a:cxn ang="0">
                    <a:pos x="9" y="14"/>
                  </a:cxn>
                  <a:cxn ang="0">
                    <a:pos x="6" y="12"/>
                  </a:cxn>
                  <a:cxn ang="0">
                    <a:pos x="4" y="12"/>
                  </a:cxn>
                  <a:cxn ang="0">
                    <a:pos x="3" y="12"/>
                  </a:cxn>
                  <a:cxn ang="0">
                    <a:pos x="2" y="11"/>
                  </a:cxn>
                  <a:cxn ang="0">
                    <a:pos x="0" y="9"/>
                  </a:cxn>
                  <a:cxn ang="0">
                    <a:pos x="1" y="8"/>
                  </a:cxn>
                  <a:cxn ang="0">
                    <a:pos x="2" y="8"/>
                  </a:cxn>
                  <a:cxn ang="0">
                    <a:pos x="8" y="3"/>
                  </a:cxn>
                  <a:cxn ang="0">
                    <a:pos x="13" y="0"/>
                  </a:cxn>
                  <a:cxn ang="0">
                    <a:pos x="14" y="3"/>
                  </a:cxn>
                  <a:cxn ang="0">
                    <a:pos x="16" y="6"/>
                  </a:cxn>
                  <a:cxn ang="0">
                    <a:pos x="16" y="8"/>
                  </a:cxn>
                </a:cxnLst>
                <a:rect l="0" t="0" r="r" b="b"/>
                <a:pathLst>
                  <a:path w="16" h="17">
                    <a:moveTo>
                      <a:pt x="16" y="8"/>
                    </a:moveTo>
                    <a:lnTo>
                      <a:pt x="14" y="13"/>
                    </a:lnTo>
                    <a:lnTo>
                      <a:pt x="12" y="17"/>
                    </a:lnTo>
                    <a:lnTo>
                      <a:pt x="12" y="17"/>
                    </a:lnTo>
                    <a:lnTo>
                      <a:pt x="10" y="17"/>
                    </a:lnTo>
                    <a:lnTo>
                      <a:pt x="9" y="14"/>
                    </a:lnTo>
                    <a:lnTo>
                      <a:pt x="6" y="12"/>
                    </a:lnTo>
                    <a:lnTo>
                      <a:pt x="4" y="12"/>
                    </a:lnTo>
                    <a:lnTo>
                      <a:pt x="3" y="12"/>
                    </a:lnTo>
                    <a:lnTo>
                      <a:pt x="2" y="11"/>
                    </a:lnTo>
                    <a:lnTo>
                      <a:pt x="0" y="9"/>
                    </a:lnTo>
                    <a:lnTo>
                      <a:pt x="1" y="8"/>
                    </a:lnTo>
                    <a:lnTo>
                      <a:pt x="2" y="8"/>
                    </a:lnTo>
                    <a:lnTo>
                      <a:pt x="8" y="3"/>
                    </a:lnTo>
                    <a:lnTo>
                      <a:pt x="13" y="0"/>
                    </a:lnTo>
                    <a:lnTo>
                      <a:pt x="14" y="3"/>
                    </a:lnTo>
                    <a:lnTo>
                      <a:pt x="16" y="6"/>
                    </a:lnTo>
                    <a:lnTo>
                      <a:pt x="16"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8" name="Freeform 873"/>
              <p:cNvSpPr>
                <a:spLocks/>
              </p:cNvSpPr>
              <p:nvPr/>
            </p:nvSpPr>
            <p:spPr bwMode="gray">
              <a:xfrm>
                <a:off x="3158" y="2040"/>
                <a:ext cx="4" cy="3"/>
              </a:xfrm>
              <a:custGeom>
                <a:avLst/>
                <a:gdLst/>
                <a:ahLst/>
                <a:cxnLst>
                  <a:cxn ang="0">
                    <a:pos x="16" y="8"/>
                  </a:cxn>
                  <a:cxn ang="0">
                    <a:pos x="14" y="13"/>
                  </a:cxn>
                  <a:cxn ang="0">
                    <a:pos x="12" y="17"/>
                  </a:cxn>
                  <a:cxn ang="0">
                    <a:pos x="12" y="17"/>
                  </a:cxn>
                  <a:cxn ang="0">
                    <a:pos x="10" y="17"/>
                  </a:cxn>
                  <a:cxn ang="0">
                    <a:pos x="9" y="14"/>
                  </a:cxn>
                  <a:cxn ang="0">
                    <a:pos x="6" y="12"/>
                  </a:cxn>
                  <a:cxn ang="0">
                    <a:pos x="4" y="12"/>
                  </a:cxn>
                  <a:cxn ang="0">
                    <a:pos x="3" y="12"/>
                  </a:cxn>
                  <a:cxn ang="0">
                    <a:pos x="2" y="11"/>
                  </a:cxn>
                  <a:cxn ang="0">
                    <a:pos x="0" y="9"/>
                  </a:cxn>
                  <a:cxn ang="0">
                    <a:pos x="2" y="8"/>
                  </a:cxn>
                  <a:cxn ang="0">
                    <a:pos x="2" y="8"/>
                  </a:cxn>
                  <a:cxn ang="0">
                    <a:pos x="8" y="3"/>
                  </a:cxn>
                  <a:cxn ang="0">
                    <a:pos x="13" y="0"/>
                  </a:cxn>
                  <a:cxn ang="0">
                    <a:pos x="14" y="3"/>
                  </a:cxn>
                  <a:cxn ang="0">
                    <a:pos x="16" y="6"/>
                  </a:cxn>
                </a:cxnLst>
                <a:rect l="0" t="0" r="r" b="b"/>
                <a:pathLst>
                  <a:path w="16" h="17">
                    <a:moveTo>
                      <a:pt x="16" y="8"/>
                    </a:moveTo>
                    <a:lnTo>
                      <a:pt x="14" y="13"/>
                    </a:lnTo>
                    <a:lnTo>
                      <a:pt x="12" y="17"/>
                    </a:lnTo>
                    <a:lnTo>
                      <a:pt x="12" y="17"/>
                    </a:lnTo>
                    <a:lnTo>
                      <a:pt x="10" y="17"/>
                    </a:lnTo>
                    <a:lnTo>
                      <a:pt x="9" y="14"/>
                    </a:lnTo>
                    <a:lnTo>
                      <a:pt x="6" y="12"/>
                    </a:lnTo>
                    <a:lnTo>
                      <a:pt x="4" y="12"/>
                    </a:lnTo>
                    <a:lnTo>
                      <a:pt x="3" y="12"/>
                    </a:lnTo>
                    <a:lnTo>
                      <a:pt x="2" y="11"/>
                    </a:lnTo>
                    <a:lnTo>
                      <a:pt x="0" y="9"/>
                    </a:lnTo>
                    <a:lnTo>
                      <a:pt x="2" y="8"/>
                    </a:lnTo>
                    <a:lnTo>
                      <a:pt x="2" y="8"/>
                    </a:lnTo>
                    <a:lnTo>
                      <a:pt x="8" y="3"/>
                    </a:lnTo>
                    <a:lnTo>
                      <a:pt x="13" y="0"/>
                    </a:lnTo>
                    <a:lnTo>
                      <a:pt x="14" y="3"/>
                    </a:lnTo>
                    <a:lnTo>
                      <a:pt x="16" y="6"/>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19" name="Freeform 874"/>
              <p:cNvSpPr>
                <a:spLocks/>
              </p:cNvSpPr>
              <p:nvPr/>
            </p:nvSpPr>
            <p:spPr bwMode="gray">
              <a:xfrm>
                <a:off x="3158" y="2042"/>
                <a:ext cx="2" cy="5"/>
              </a:xfrm>
              <a:custGeom>
                <a:avLst/>
                <a:gdLst/>
                <a:ahLst/>
                <a:cxnLst>
                  <a:cxn ang="0">
                    <a:pos x="4" y="0"/>
                  </a:cxn>
                  <a:cxn ang="0">
                    <a:pos x="8" y="4"/>
                  </a:cxn>
                  <a:cxn ang="0">
                    <a:pos x="10" y="10"/>
                  </a:cxn>
                  <a:cxn ang="0">
                    <a:pos x="12" y="14"/>
                  </a:cxn>
                  <a:cxn ang="0">
                    <a:pos x="10" y="16"/>
                  </a:cxn>
                  <a:cxn ang="0">
                    <a:pos x="9" y="19"/>
                  </a:cxn>
                  <a:cxn ang="0">
                    <a:pos x="7" y="22"/>
                  </a:cxn>
                  <a:cxn ang="0">
                    <a:pos x="4" y="18"/>
                  </a:cxn>
                  <a:cxn ang="0">
                    <a:pos x="1" y="14"/>
                  </a:cxn>
                  <a:cxn ang="0">
                    <a:pos x="0" y="9"/>
                  </a:cxn>
                  <a:cxn ang="0">
                    <a:pos x="0" y="3"/>
                  </a:cxn>
                  <a:cxn ang="0">
                    <a:pos x="1" y="1"/>
                  </a:cxn>
                  <a:cxn ang="0">
                    <a:pos x="4" y="0"/>
                  </a:cxn>
                </a:cxnLst>
                <a:rect l="0" t="0" r="r" b="b"/>
                <a:pathLst>
                  <a:path w="12" h="22">
                    <a:moveTo>
                      <a:pt x="4" y="0"/>
                    </a:moveTo>
                    <a:lnTo>
                      <a:pt x="8" y="4"/>
                    </a:lnTo>
                    <a:lnTo>
                      <a:pt x="10" y="10"/>
                    </a:lnTo>
                    <a:lnTo>
                      <a:pt x="12" y="14"/>
                    </a:lnTo>
                    <a:lnTo>
                      <a:pt x="10" y="16"/>
                    </a:lnTo>
                    <a:lnTo>
                      <a:pt x="9" y="19"/>
                    </a:lnTo>
                    <a:lnTo>
                      <a:pt x="7" y="22"/>
                    </a:lnTo>
                    <a:lnTo>
                      <a:pt x="4" y="18"/>
                    </a:lnTo>
                    <a:lnTo>
                      <a:pt x="1" y="14"/>
                    </a:lnTo>
                    <a:lnTo>
                      <a:pt x="0" y="9"/>
                    </a:lnTo>
                    <a:lnTo>
                      <a:pt x="0" y="3"/>
                    </a:lnTo>
                    <a:lnTo>
                      <a:pt x="1" y="1"/>
                    </a:lnTo>
                    <a:lnTo>
                      <a:pt x="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0" name="Freeform 875"/>
              <p:cNvSpPr>
                <a:spLocks/>
              </p:cNvSpPr>
              <p:nvPr/>
            </p:nvSpPr>
            <p:spPr bwMode="gray">
              <a:xfrm>
                <a:off x="3158" y="2042"/>
                <a:ext cx="2" cy="5"/>
              </a:xfrm>
              <a:custGeom>
                <a:avLst/>
                <a:gdLst/>
                <a:ahLst/>
                <a:cxnLst>
                  <a:cxn ang="0">
                    <a:pos x="4" y="0"/>
                  </a:cxn>
                  <a:cxn ang="0">
                    <a:pos x="8" y="4"/>
                  </a:cxn>
                  <a:cxn ang="0">
                    <a:pos x="10" y="10"/>
                  </a:cxn>
                  <a:cxn ang="0">
                    <a:pos x="12" y="14"/>
                  </a:cxn>
                  <a:cxn ang="0">
                    <a:pos x="10" y="16"/>
                  </a:cxn>
                  <a:cxn ang="0">
                    <a:pos x="9" y="19"/>
                  </a:cxn>
                  <a:cxn ang="0">
                    <a:pos x="7" y="22"/>
                  </a:cxn>
                  <a:cxn ang="0">
                    <a:pos x="4" y="18"/>
                  </a:cxn>
                  <a:cxn ang="0">
                    <a:pos x="1" y="14"/>
                  </a:cxn>
                  <a:cxn ang="0">
                    <a:pos x="0" y="9"/>
                  </a:cxn>
                  <a:cxn ang="0">
                    <a:pos x="0" y="3"/>
                  </a:cxn>
                  <a:cxn ang="0">
                    <a:pos x="1" y="1"/>
                  </a:cxn>
                  <a:cxn ang="0">
                    <a:pos x="4" y="0"/>
                  </a:cxn>
                </a:cxnLst>
                <a:rect l="0" t="0" r="r" b="b"/>
                <a:pathLst>
                  <a:path w="12" h="22">
                    <a:moveTo>
                      <a:pt x="4" y="0"/>
                    </a:moveTo>
                    <a:lnTo>
                      <a:pt x="8" y="4"/>
                    </a:lnTo>
                    <a:lnTo>
                      <a:pt x="10" y="10"/>
                    </a:lnTo>
                    <a:lnTo>
                      <a:pt x="12" y="14"/>
                    </a:lnTo>
                    <a:lnTo>
                      <a:pt x="10" y="16"/>
                    </a:lnTo>
                    <a:lnTo>
                      <a:pt x="9" y="19"/>
                    </a:lnTo>
                    <a:lnTo>
                      <a:pt x="7" y="22"/>
                    </a:lnTo>
                    <a:lnTo>
                      <a:pt x="4" y="18"/>
                    </a:lnTo>
                    <a:lnTo>
                      <a:pt x="1" y="14"/>
                    </a:lnTo>
                    <a:lnTo>
                      <a:pt x="0" y="9"/>
                    </a:lnTo>
                    <a:lnTo>
                      <a:pt x="0" y="3"/>
                    </a:lnTo>
                    <a:lnTo>
                      <a:pt x="1" y="1"/>
                    </a:lnTo>
                    <a:lnTo>
                      <a:pt x="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1" name="Freeform 876"/>
              <p:cNvSpPr>
                <a:spLocks/>
              </p:cNvSpPr>
              <p:nvPr/>
            </p:nvSpPr>
            <p:spPr bwMode="gray">
              <a:xfrm>
                <a:off x="3158" y="2042"/>
                <a:ext cx="2" cy="5"/>
              </a:xfrm>
              <a:custGeom>
                <a:avLst/>
                <a:gdLst/>
                <a:ahLst/>
                <a:cxnLst>
                  <a:cxn ang="0">
                    <a:pos x="4" y="0"/>
                  </a:cxn>
                  <a:cxn ang="0">
                    <a:pos x="8" y="4"/>
                  </a:cxn>
                  <a:cxn ang="0">
                    <a:pos x="10" y="10"/>
                  </a:cxn>
                  <a:cxn ang="0">
                    <a:pos x="12" y="14"/>
                  </a:cxn>
                  <a:cxn ang="0">
                    <a:pos x="10" y="16"/>
                  </a:cxn>
                  <a:cxn ang="0">
                    <a:pos x="9" y="19"/>
                  </a:cxn>
                  <a:cxn ang="0">
                    <a:pos x="7" y="22"/>
                  </a:cxn>
                  <a:cxn ang="0">
                    <a:pos x="4" y="18"/>
                  </a:cxn>
                  <a:cxn ang="0">
                    <a:pos x="1" y="14"/>
                  </a:cxn>
                  <a:cxn ang="0">
                    <a:pos x="0" y="9"/>
                  </a:cxn>
                  <a:cxn ang="0">
                    <a:pos x="0" y="3"/>
                  </a:cxn>
                  <a:cxn ang="0">
                    <a:pos x="2" y="1"/>
                  </a:cxn>
                  <a:cxn ang="0">
                    <a:pos x="4" y="0"/>
                  </a:cxn>
                </a:cxnLst>
                <a:rect l="0" t="0" r="r" b="b"/>
                <a:pathLst>
                  <a:path w="12" h="22">
                    <a:moveTo>
                      <a:pt x="4" y="0"/>
                    </a:moveTo>
                    <a:lnTo>
                      <a:pt x="8" y="4"/>
                    </a:lnTo>
                    <a:lnTo>
                      <a:pt x="10" y="10"/>
                    </a:lnTo>
                    <a:lnTo>
                      <a:pt x="12" y="14"/>
                    </a:lnTo>
                    <a:lnTo>
                      <a:pt x="10" y="16"/>
                    </a:lnTo>
                    <a:lnTo>
                      <a:pt x="9" y="19"/>
                    </a:lnTo>
                    <a:lnTo>
                      <a:pt x="7" y="22"/>
                    </a:lnTo>
                    <a:lnTo>
                      <a:pt x="4" y="18"/>
                    </a:lnTo>
                    <a:lnTo>
                      <a:pt x="1" y="14"/>
                    </a:lnTo>
                    <a:lnTo>
                      <a:pt x="0" y="9"/>
                    </a:lnTo>
                    <a:lnTo>
                      <a:pt x="0" y="3"/>
                    </a:lnTo>
                    <a:lnTo>
                      <a:pt x="2" y="1"/>
                    </a:lnTo>
                    <a:lnTo>
                      <a:pt x="4"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2" name="Freeform 877"/>
              <p:cNvSpPr>
                <a:spLocks/>
              </p:cNvSpPr>
              <p:nvPr/>
            </p:nvSpPr>
            <p:spPr bwMode="gray">
              <a:xfrm>
                <a:off x="3156" y="2044"/>
                <a:ext cx="2" cy="6"/>
              </a:xfrm>
              <a:custGeom>
                <a:avLst/>
                <a:gdLst/>
                <a:ahLst/>
                <a:cxnLst>
                  <a:cxn ang="0">
                    <a:pos x="3" y="0"/>
                  </a:cxn>
                  <a:cxn ang="0">
                    <a:pos x="7" y="4"/>
                  </a:cxn>
                  <a:cxn ang="0">
                    <a:pos x="10" y="8"/>
                  </a:cxn>
                  <a:cxn ang="0">
                    <a:pos x="12" y="13"/>
                  </a:cxn>
                  <a:cxn ang="0">
                    <a:pos x="12" y="17"/>
                  </a:cxn>
                  <a:cxn ang="0">
                    <a:pos x="11" y="18"/>
                  </a:cxn>
                  <a:cxn ang="0">
                    <a:pos x="9" y="18"/>
                  </a:cxn>
                  <a:cxn ang="0">
                    <a:pos x="10" y="16"/>
                  </a:cxn>
                  <a:cxn ang="0">
                    <a:pos x="10" y="14"/>
                  </a:cxn>
                  <a:cxn ang="0">
                    <a:pos x="9" y="12"/>
                  </a:cxn>
                  <a:cxn ang="0">
                    <a:pos x="7" y="12"/>
                  </a:cxn>
                  <a:cxn ang="0">
                    <a:pos x="4" y="16"/>
                  </a:cxn>
                  <a:cxn ang="0">
                    <a:pos x="4" y="18"/>
                  </a:cxn>
                  <a:cxn ang="0">
                    <a:pos x="6" y="22"/>
                  </a:cxn>
                  <a:cxn ang="0">
                    <a:pos x="6" y="26"/>
                  </a:cxn>
                  <a:cxn ang="0">
                    <a:pos x="4" y="28"/>
                  </a:cxn>
                  <a:cxn ang="0">
                    <a:pos x="3" y="29"/>
                  </a:cxn>
                  <a:cxn ang="0">
                    <a:pos x="2" y="23"/>
                  </a:cxn>
                  <a:cxn ang="0">
                    <a:pos x="2" y="17"/>
                  </a:cxn>
                  <a:cxn ang="0">
                    <a:pos x="2" y="14"/>
                  </a:cxn>
                  <a:cxn ang="0">
                    <a:pos x="3" y="10"/>
                  </a:cxn>
                  <a:cxn ang="0">
                    <a:pos x="2" y="9"/>
                  </a:cxn>
                  <a:cxn ang="0">
                    <a:pos x="1" y="8"/>
                  </a:cxn>
                  <a:cxn ang="0">
                    <a:pos x="1" y="8"/>
                  </a:cxn>
                  <a:cxn ang="0">
                    <a:pos x="0" y="9"/>
                  </a:cxn>
                  <a:cxn ang="0">
                    <a:pos x="0" y="9"/>
                  </a:cxn>
                  <a:cxn ang="0">
                    <a:pos x="3" y="4"/>
                  </a:cxn>
                  <a:cxn ang="0">
                    <a:pos x="3" y="1"/>
                  </a:cxn>
                  <a:cxn ang="0">
                    <a:pos x="3" y="0"/>
                  </a:cxn>
                </a:cxnLst>
                <a:rect l="0" t="0" r="r" b="b"/>
                <a:pathLst>
                  <a:path w="12" h="29">
                    <a:moveTo>
                      <a:pt x="3" y="0"/>
                    </a:moveTo>
                    <a:lnTo>
                      <a:pt x="7" y="4"/>
                    </a:lnTo>
                    <a:lnTo>
                      <a:pt x="10" y="8"/>
                    </a:lnTo>
                    <a:lnTo>
                      <a:pt x="12" y="13"/>
                    </a:lnTo>
                    <a:lnTo>
                      <a:pt x="12" y="17"/>
                    </a:lnTo>
                    <a:lnTo>
                      <a:pt x="11" y="18"/>
                    </a:lnTo>
                    <a:lnTo>
                      <a:pt x="9" y="18"/>
                    </a:lnTo>
                    <a:lnTo>
                      <a:pt x="10" y="16"/>
                    </a:lnTo>
                    <a:lnTo>
                      <a:pt x="10" y="14"/>
                    </a:lnTo>
                    <a:lnTo>
                      <a:pt x="9" y="12"/>
                    </a:lnTo>
                    <a:lnTo>
                      <a:pt x="7" y="12"/>
                    </a:lnTo>
                    <a:lnTo>
                      <a:pt x="4" y="16"/>
                    </a:lnTo>
                    <a:lnTo>
                      <a:pt x="4" y="18"/>
                    </a:lnTo>
                    <a:lnTo>
                      <a:pt x="6" y="22"/>
                    </a:lnTo>
                    <a:lnTo>
                      <a:pt x="6" y="26"/>
                    </a:lnTo>
                    <a:lnTo>
                      <a:pt x="4" y="28"/>
                    </a:lnTo>
                    <a:lnTo>
                      <a:pt x="3" y="29"/>
                    </a:lnTo>
                    <a:lnTo>
                      <a:pt x="2" y="23"/>
                    </a:lnTo>
                    <a:lnTo>
                      <a:pt x="2" y="17"/>
                    </a:lnTo>
                    <a:lnTo>
                      <a:pt x="2" y="14"/>
                    </a:lnTo>
                    <a:lnTo>
                      <a:pt x="3" y="10"/>
                    </a:lnTo>
                    <a:lnTo>
                      <a:pt x="2" y="9"/>
                    </a:lnTo>
                    <a:lnTo>
                      <a:pt x="1" y="8"/>
                    </a:lnTo>
                    <a:lnTo>
                      <a:pt x="1" y="8"/>
                    </a:lnTo>
                    <a:lnTo>
                      <a:pt x="0" y="9"/>
                    </a:lnTo>
                    <a:lnTo>
                      <a:pt x="0" y="9"/>
                    </a:lnTo>
                    <a:lnTo>
                      <a:pt x="3" y="4"/>
                    </a:lnTo>
                    <a:lnTo>
                      <a:pt x="3" y="1"/>
                    </a:lnTo>
                    <a:lnTo>
                      <a:pt x="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3" name="Freeform 878"/>
              <p:cNvSpPr>
                <a:spLocks/>
              </p:cNvSpPr>
              <p:nvPr/>
            </p:nvSpPr>
            <p:spPr bwMode="gray">
              <a:xfrm>
                <a:off x="3156" y="2044"/>
                <a:ext cx="2" cy="6"/>
              </a:xfrm>
              <a:custGeom>
                <a:avLst/>
                <a:gdLst/>
                <a:ahLst/>
                <a:cxnLst>
                  <a:cxn ang="0">
                    <a:pos x="3" y="0"/>
                  </a:cxn>
                  <a:cxn ang="0">
                    <a:pos x="7" y="4"/>
                  </a:cxn>
                  <a:cxn ang="0">
                    <a:pos x="10" y="8"/>
                  </a:cxn>
                  <a:cxn ang="0">
                    <a:pos x="12" y="13"/>
                  </a:cxn>
                  <a:cxn ang="0">
                    <a:pos x="12" y="17"/>
                  </a:cxn>
                  <a:cxn ang="0">
                    <a:pos x="11" y="18"/>
                  </a:cxn>
                  <a:cxn ang="0">
                    <a:pos x="9" y="18"/>
                  </a:cxn>
                  <a:cxn ang="0">
                    <a:pos x="10" y="16"/>
                  </a:cxn>
                  <a:cxn ang="0">
                    <a:pos x="10" y="14"/>
                  </a:cxn>
                  <a:cxn ang="0">
                    <a:pos x="9" y="12"/>
                  </a:cxn>
                  <a:cxn ang="0">
                    <a:pos x="7" y="12"/>
                  </a:cxn>
                  <a:cxn ang="0">
                    <a:pos x="4" y="16"/>
                  </a:cxn>
                  <a:cxn ang="0">
                    <a:pos x="4" y="18"/>
                  </a:cxn>
                  <a:cxn ang="0">
                    <a:pos x="6" y="22"/>
                  </a:cxn>
                  <a:cxn ang="0">
                    <a:pos x="6" y="26"/>
                  </a:cxn>
                  <a:cxn ang="0">
                    <a:pos x="4" y="28"/>
                  </a:cxn>
                  <a:cxn ang="0">
                    <a:pos x="3" y="29"/>
                  </a:cxn>
                  <a:cxn ang="0">
                    <a:pos x="2" y="23"/>
                  </a:cxn>
                  <a:cxn ang="0">
                    <a:pos x="2" y="17"/>
                  </a:cxn>
                  <a:cxn ang="0">
                    <a:pos x="2" y="14"/>
                  </a:cxn>
                  <a:cxn ang="0">
                    <a:pos x="3" y="10"/>
                  </a:cxn>
                  <a:cxn ang="0">
                    <a:pos x="2" y="9"/>
                  </a:cxn>
                  <a:cxn ang="0">
                    <a:pos x="1" y="8"/>
                  </a:cxn>
                  <a:cxn ang="0">
                    <a:pos x="1" y="8"/>
                  </a:cxn>
                  <a:cxn ang="0">
                    <a:pos x="0" y="9"/>
                  </a:cxn>
                  <a:cxn ang="0">
                    <a:pos x="0" y="9"/>
                  </a:cxn>
                  <a:cxn ang="0">
                    <a:pos x="3" y="4"/>
                  </a:cxn>
                  <a:cxn ang="0">
                    <a:pos x="3" y="1"/>
                  </a:cxn>
                  <a:cxn ang="0">
                    <a:pos x="3" y="0"/>
                  </a:cxn>
                </a:cxnLst>
                <a:rect l="0" t="0" r="r" b="b"/>
                <a:pathLst>
                  <a:path w="12" h="29">
                    <a:moveTo>
                      <a:pt x="3" y="0"/>
                    </a:moveTo>
                    <a:lnTo>
                      <a:pt x="7" y="4"/>
                    </a:lnTo>
                    <a:lnTo>
                      <a:pt x="10" y="8"/>
                    </a:lnTo>
                    <a:lnTo>
                      <a:pt x="12" y="13"/>
                    </a:lnTo>
                    <a:lnTo>
                      <a:pt x="12" y="17"/>
                    </a:lnTo>
                    <a:lnTo>
                      <a:pt x="11" y="18"/>
                    </a:lnTo>
                    <a:lnTo>
                      <a:pt x="9" y="18"/>
                    </a:lnTo>
                    <a:lnTo>
                      <a:pt x="10" y="16"/>
                    </a:lnTo>
                    <a:lnTo>
                      <a:pt x="10" y="14"/>
                    </a:lnTo>
                    <a:lnTo>
                      <a:pt x="9" y="12"/>
                    </a:lnTo>
                    <a:lnTo>
                      <a:pt x="7" y="12"/>
                    </a:lnTo>
                    <a:lnTo>
                      <a:pt x="4" y="16"/>
                    </a:lnTo>
                    <a:lnTo>
                      <a:pt x="4" y="18"/>
                    </a:lnTo>
                    <a:lnTo>
                      <a:pt x="6" y="22"/>
                    </a:lnTo>
                    <a:lnTo>
                      <a:pt x="6" y="26"/>
                    </a:lnTo>
                    <a:lnTo>
                      <a:pt x="4" y="28"/>
                    </a:lnTo>
                    <a:lnTo>
                      <a:pt x="3" y="29"/>
                    </a:lnTo>
                    <a:lnTo>
                      <a:pt x="2" y="23"/>
                    </a:lnTo>
                    <a:lnTo>
                      <a:pt x="2" y="17"/>
                    </a:lnTo>
                    <a:lnTo>
                      <a:pt x="2" y="14"/>
                    </a:lnTo>
                    <a:lnTo>
                      <a:pt x="3" y="10"/>
                    </a:lnTo>
                    <a:lnTo>
                      <a:pt x="2" y="9"/>
                    </a:lnTo>
                    <a:lnTo>
                      <a:pt x="1" y="8"/>
                    </a:lnTo>
                    <a:lnTo>
                      <a:pt x="1" y="8"/>
                    </a:lnTo>
                    <a:lnTo>
                      <a:pt x="0" y="9"/>
                    </a:lnTo>
                    <a:lnTo>
                      <a:pt x="0" y="9"/>
                    </a:lnTo>
                    <a:lnTo>
                      <a:pt x="3" y="4"/>
                    </a:lnTo>
                    <a:lnTo>
                      <a:pt x="3" y="1"/>
                    </a:lnTo>
                    <a:lnTo>
                      <a:pt x="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4" name="Freeform 879"/>
              <p:cNvSpPr>
                <a:spLocks/>
              </p:cNvSpPr>
              <p:nvPr/>
            </p:nvSpPr>
            <p:spPr bwMode="gray">
              <a:xfrm>
                <a:off x="3156" y="2044"/>
                <a:ext cx="2" cy="6"/>
              </a:xfrm>
              <a:custGeom>
                <a:avLst/>
                <a:gdLst/>
                <a:ahLst/>
                <a:cxnLst>
                  <a:cxn ang="0">
                    <a:pos x="3" y="0"/>
                  </a:cxn>
                  <a:cxn ang="0">
                    <a:pos x="7" y="4"/>
                  </a:cxn>
                  <a:cxn ang="0">
                    <a:pos x="10" y="8"/>
                  </a:cxn>
                  <a:cxn ang="0">
                    <a:pos x="11" y="13"/>
                  </a:cxn>
                  <a:cxn ang="0">
                    <a:pos x="12" y="17"/>
                  </a:cxn>
                  <a:cxn ang="0">
                    <a:pos x="11" y="18"/>
                  </a:cxn>
                  <a:cxn ang="0">
                    <a:pos x="9" y="18"/>
                  </a:cxn>
                  <a:cxn ang="0">
                    <a:pos x="10" y="16"/>
                  </a:cxn>
                  <a:cxn ang="0">
                    <a:pos x="10" y="14"/>
                  </a:cxn>
                  <a:cxn ang="0">
                    <a:pos x="9" y="12"/>
                  </a:cxn>
                  <a:cxn ang="0">
                    <a:pos x="7" y="12"/>
                  </a:cxn>
                  <a:cxn ang="0">
                    <a:pos x="4" y="16"/>
                  </a:cxn>
                  <a:cxn ang="0">
                    <a:pos x="4" y="18"/>
                  </a:cxn>
                  <a:cxn ang="0">
                    <a:pos x="6" y="22"/>
                  </a:cxn>
                  <a:cxn ang="0">
                    <a:pos x="6" y="26"/>
                  </a:cxn>
                  <a:cxn ang="0">
                    <a:pos x="4" y="28"/>
                  </a:cxn>
                  <a:cxn ang="0">
                    <a:pos x="3" y="29"/>
                  </a:cxn>
                  <a:cxn ang="0">
                    <a:pos x="2" y="23"/>
                  </a:cxn>
                  <a:cxn ang="0">
                    <a:pos x="2" y="17"/>
                  </a:cxn>
                  <a:cxn ang="0">
                    <a:pos x="2" y="14"/>
                  </a:cxn>
                  <a:cxn ang="0">
                    <a:pos x="3" y="10"/>
                  </a:cxn>
                  <a:cxn ang="0">
                    <a:pos x="2" y="9"/>
                  </a:cxn>
                  <a:cxn ang="0">
                    <a:pos x="1" y="8"/>
                  </a:cxn>
                  <a:cxn ang="0">
                    <a:pos x="1" y="8"/>
                  </a:cxn>
                  <a:cxn ang="0">
                    <a:pos x="0" y="9"/>
                  </a:cxn>
                  <a:cxn ang="0">
                    <a:pos x="0" y="9"/>
                  </a:cxn>
                  <a:cxn ang="0">
                    <a:pos x="3" y="4"/>
                  </a:cxn>
                  <a:cxn ang="0">
                    <a:pos x="3" y="2"/>
                  </a:cxn>
                  <a:cxn ang="0">
                    <a:pos x="3" y="0"/>
                  </a:cxn>
                </a:cxnLst>
                <a:rect l="0" t="0" r="r" b="b"/>
                <a:pathLst>
                  <a:path w="12" h="29">
                    <a:moveTo>
                      <a:pt x="3" y="0"/>
                    </a:moveTo>
                    <a:lnTo>
                      <a:pt x="7" y="4"/>
                    </a:lnTo>
                    <a:lnTo>
                      <a:pt x="10" y="8"/>
                    </a:lnTo>
                    <a:lnTo>
                      <a:pt x="11" y="13"/>
                    </a:lnTo>
                    <a:lnTo>
                      <a:pt x="12" y="17"/>
                    </a:lnTo>
                    <a:lnTo>
                      <a:pt x="11" y="18"/>
                    </a:lnTo>
                    <a:lnTo>
                      <a:pt x="9" y="18"/>
                    </a:lnTo>
                    <a:lnTo>
                      <a:pt x="10" y="16"/>
                    </a:lnTo>
                    <a:lnTo>
                      <a:pt x="10" y="14"/>
                    </a:lnTo>
                    <a:lnTo>
                      <a:pt x="9" y="12"/>
                    </a:lnTo>
                    <a:lnTo>
                      <a:pt x="7" y="12"/>
                    </a:lnTo>
                    <a:lnTo>
                      <a:pt x="4" y="16"/>
                    </a:lnTo>
                    <a:lnTo>
                      <a:pt x="4" y="18"/>
                    </a:lnTo>
                    <a:lnTo>
                      <a:pt x="6" y="22"/>
                    </a:lnTo>
                    <a:lnTo>
                      <a:pt x="6" y="26"/>
                    </a:lnTo>
                    <a:lnTo>
                      <a:pt x="4" y="28"/>
                    </a:lnTo>
                    <a:lnTo>
                      <a:pt x="3" y="29"/>
                    </a:lnTo>
                    <a:lnTo>
                      <a:pt x="2" y="23"/>
                    </a:lnTo>
                    <a:lnTo>
                      <a:pt x="2" y="17"/>
                    </a:lnTo>
                    <a:lnTo>
                      <a:pt x="2" y="14"/>
                    </a:lnTo>
                    <a:lnTo>
                      <a:pt x="3" y="10"/>
                    </a:lnTo>
                    <a:lnTo>
                      <a:pt x="2" y="9"/>
                    </a:lnTo>
                    <a:lnTo>
                      <a:pt x="1" y="8"/>
                    </a:lnTo>
                    <a:lnTo>
                      <a:pt x="1" y="8"/>
                    </a:lnTo>
                    <a:lnTo>
                      <a:pt x="0" y="9"/>
                    </a:lnTo>
                    <a:lnTo>
                      <a:pt x="0" y="9"/>
                    </a:lnTo>
                    <a:lnTo>
                      <a:pt x="3" y="4"/>
                    </a:lnTo>
                    <a:lnTo>
                      <a:pt x="3" y="2"/>
                    </a:lnTo>
                    <a:lnTo>
                      <a:pt x="3"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5" name="Freeform 880"/>
              <p:cNvSpPr>
                <a:spLocks/>
              </p:cNvSpPr>
              <p:nvPr/>
            </p:nvSpPr>
            <p:spPr bwMode="gray">
              <a:xfrm>
                <a:off x="3156" y="2053"/>
                <a:ext cx="2" cy="6"/>
              </a:xfrm>
              <a:custGeom>
                <a:avLst/>
                <a:gdLst/>
                <a:ahLst/>
                <a:cxnLst>
                  <a:cxn ang="0">
                    <a:pos x="3" y="0"/>
                  </a:cxn>
                  <a:cxn ang="0">
                    <a:pos x="5" y="5"/>
                  </a:cxn>
                  <a:cxn ang="0">
                    <a:pos x="7" y="13"/>
                  </a:cxn>
                  <a:cxn ang="0">
                    <a:pos x="7" y="18"/>
                  </a:cxn>
                  <a:cxn ang="0">
                    <a:pos x="7" y="21"/>
                  </a:cxn>
                  <a:cxn ang="0">
                    <a:pos x="6" y="24"/>
                  </a:cxn>
                  <a:cxn ang="0">
                    <a:pos x="5" y="26"/>
                  </a:cxn>
                  <a:cxn ang="0">
                    <a:pos x="3" y="27"/>
                  </a:cxn>
                  <a:cxn ang="0">
                    <a:pos x="0" y="26"/>
                  </a:cxn>
                  <a:cxn ang="0">
                    <a:pos x="0" y="26"/>
                  </a:cxn>
                  <a:cxn ang="0">
                    <a:pos x="0" y="25"/>
                  </a:cxn>
                  <a:cxn ang="0">
                    <a:pos x="1" y="13"/>
                  </a:cxn>
                  <a:cxn ang="0">
                    <a:pos x="1" y="1"/>
                  </a:cxn>
                  <a:cxn ang="0">
                    <a:pos x="1" y="0"/>
                  </a:cxn>
                  <a:cxn ang="0">
                    <a:pos x="3" y="0"/>
                  </a:cxn>
                </a:cxnLst>
                <a:rect l="0" t="0" r="r" b="b"/>
                <a:pathLst>
                  <a:path w="7" h="27">
                    <a:moveTo>
                      <a:pt x="3" y="0"/>
                    </a:moveTo>
                    <a:lnTo>
                      <a:pt x="5" y="5"/>
                    </a:lnTo>
                    <a:lnTo>
                      <a:pt x="7" y="13"/>
                    </a:lnTo>
                    <a:lnTo>
                      <a:pt x="7" y="18"/>
                    </a:lnTo>
                    <a:lnTo>
                      <a:pt x="7" y="21"/>
                    </a:lnTo>
                    <a:lnTo>
                      <a:pt x="6" y="24"/>
                    </a:lnTo>
                    <a:lnTo>
                      <a:pt x="5" y="26"/>
                    </a:lnTo>
                    <a:lnTo>
                      <a:pt x="3" y="27"/>
                    </a:lnTo>
                    <a:lnTo>
                      <a:pt x="0" y="26"/>
                    </a:lnTo>
                    <a:lnTo>
                      <a:pt x="0" y="26"/>
                    </a:lnTo>
                    <a:lnTo>
                      <a:pt x="0" y="25"/>
                    </a:lnTo>
                    <a:lnTo>
                      <a:pt x="1" y="13"/>
                    </a:lnTo>
                    <a:lnTo>
                      <a:pt x="1" y="1"/>
                    </a:lnTo>
                    <a:lnTo>
                      <a:pt x="1" y="0"/>
                    </a:lnTo>
                    <a:lnTo>
                      <a:pt x="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6" name="Freeform 881"/>
              <p:cNvSpPr>
                <a:spLocks/>
              </p:cNvSpPr>
              <p:nvPr/>
            </p:nvSpPr>
            <p:spPr bwMode="gray">
              <a:xfrm>
                <a:off x="3156" y="2053"/>
                <a:ext cx="2" cy="6"/>
              </a:xfrm>
              <a:custGeom>
                <a:avLst/>
                <a:gdLst/>
                <a:ahLst/>
                <a:cxnLst>
                  <a:cxn ang="0">
                    <a:pos x="3" y="0"/>
                  </a:cxn>
                  <a:cxn ang="0">
                    <a:pos x="5" y="5"/>
                  </a:cxn>
                  <a:cxn ang="0">
                    <a:pos x="7" y="13"/>
                  </a:cxn>
                  <a:cxn ang="0">
                    <a:pos x="7" y="18"/>
                  </a:cxn>
                  <a:cxn ang="0">
                    <a:pos x="7" y="21"/>
                  </a:cxn>
                  <a:cxn ang="0">
                    <a:pos x="6" y="24"/>
                  </a:cxn>
                  <a:cxn ang="0">
                    <a:pos x="5" y="26"/>
                  </a:cxn>
                  <a:cxn ang="0">
                    <a:pos x="3" y="27"/>
                  </a:cxn>
                  <a:cxn ang="0">
                    <a:pos x="0" y="26"/>
                  </a:cxn>
                  <a:cxn ang="0">
                    <a:pos x="0" y="26"/>
                  </a:cxn>
                  <a:cxn ang="0">
                    <a:pos x="0" y="25"/>
                  </a:cxn>
                  <a:cxn ang="0">
                    <a:pos x="1" y="13"/>
                  </a:cxn>
                  <a:cxn ang="0">
                    <a:pos x="1" y="1"/>
                  </a:cxn>
                  <a:cxn ang="0">
                    <a:pos x="1" y="0"/>
                  </a:cxn>
                  <a:cxn ang="0">
                    <a:pos x="3" y="0"/>
                  </a:cxn>
                </a:cxnLst>
                <a:rect l="0" t="0" r="r" b="b"/>
                <a:pathLst>
                  <a:path w="7" h="27">
                    <a:moveTo>
                      <a:pt x="3" y="0"/>
                    </a:moveTo>
                    <a:lnTo>
                      <a:pt x="5" y="5"/>
                    </a:lnTo>
                    <a:lnTo>
                      <a:pt x="7" y="13"/>
                    </a:lnTo>
                    <a:lnTo>
                      <a:pt x="7" y="18"/>
                    </a:lnTo>
                    <a:lnTo>
                      <a:pt x="7" y="21"/>
                    </a:lnTo>
                    <a:lnTo>
                      <a:pt x="6" y="24"/>
                    </a:lnTo>
                    <a:lnTo>
                      <a:pt x="5" y="26"/>
                    </a:lnTo>
                    <a:lnTo>
                      <a:pt x="3" y="27"/>
                    </a:lnTo>
                    <a:lnTo>
                      <a:pt x="0" y="26"/>
                    </a:lnTo>
                    <a:lnTo>
                      <a:pt x="0" y="26"/>
                    </a:lnTo>
                    <a:lnTo>
                      <a:pt x="0" y="25"/>
                    </a:lnTo>
                    <a:lnTo>
                      <a:pt x="1" y="13"/>
                    </a:lnTo>
                    <a:lnTo>
                      <a:pt x="1" y="1"/>
                    </a:lnTo>
                    <a:lnTo>
                      <a:pt x="1" y="0"/>
                    </a:lnTo>
                    <a:lnTo>
                      <a:pt x="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7" name="Freeform 882"/>
              <p:cNvSpPr>
                <a:spLocks/>
              </p:cNvSpPr>
              <p:nvPr/>
            </p:nvSpPr>
            <p:spPr bwMode="gray">
              <a:xfrm>
                <a:off x="3156" y="2053"/>
                <a:ext cx="2" cy="6"/>
              </a:xfrm>
              <a:custGeom>
                <a:avLst/>
                <a:gdLst/>
                <a:ahLst/>
                <a:cxnLst>
                  <a:cxn ang="0">
                    <a:pos x="3" y="0"/>
                  </a:cxn>
                  <a:cxn ang="0">
                    <a:pos x="5" y="5"/>
                  </a:cxn>
                  <a:cxn ang="0">
                    <a:pos x="7" y="13"/>
                  </a:cxn>
                  <a:cxn ang="0">
                    <a:pos x="7" y="18"/>
                  </a:cxn>
                  <a:cxn ang="0">
                    <a:pos x="7" y="21"/>
                  </a:cxn>
                  <a:cxn ang="0">
                    <a:pos x="6" y="24"/>
                  </a:cxn>
                  <a:cxn ang="0">
                    <a:pos x="5" y="26"/>
                  </a:cxn>
                  <a:cxn ang="0">
                    <a:pos x="3" y="27"/>
                  </a:cxn>
                  <a:cxn ang="0">
                    <a:pos x="0" y="26"/>
                  </a:cxn>
                  <a:cxn ang="0">
                    <a:pos x="0" y="26"/>
                  </a:cxn>
                  <a:cxn ang="0">
                    <a:pos x="0" y="25"/>
                  </a:cxn>
                  <a:cxn ang="0">
                    <a:pos x="1" y="13"/>
                  </a:cxn>
                  <a:cxn ang="0">
                    <a:pos x="1" y="1"/>
                  </a:cxn>
                  <a:cxn ang="0">
                    <a:pos x="3" y="1"/>
                  </a:cxn>
                  <a:cxn ang="0">
                    <a:pos x="3" y="0"/>
                  </a:cxn>
                </a:cxnLst>
                <a:rect l="0" t="0" r="r" b="b"/>
                <a:pathLst>
                  <a:path w="7" h="27">
                    <a:moveTo>
                      <a:pt x="3" y="0"/>
                    </a:moveTo>
                    <a:lnTo>
                      <a:pt x="5" y="5"/>
                    </a:lnTo>
                    <a:lnTo>
                      <a:pt x="7" y="13"/>
                    </a:lnTo>
                    <a:lnTo>
                      <a:pt x="7" y="18"/>
                    </a:lnTo>
                    <a:lnTo>
                      <a:pt x="7" y="21"/>
                    </a:lnTo>
                    <a:lnTo>
                      <a:pt x="6" y="24"/>
                    </a:lnTo>
                    <a:lnTo>
                      <a:pt x="5" y="26"/>
                    </a:lnTo>
                    <a:lnTo>
                      <a:pt x="3" y="27"/>
                    </a:lnTo>
                    <a:lnTo>
                      <a:pt x="0" y="26"/>
                    </a:lnTo>
                    <a:lnTo>
                      <a:pt x="0" y="26"/>
                    </a:lnTo>
                    <a:lnTo>
                      <a:pt x="0" y="25"/>
                    </a:lnTo>
                    <a:lnTo>
                      <a:pt x="1" y="13"/>
                    </a:lnTo>
                    <a:lnTo>
                      <a:pt x="1" y="1"/>
                    </a:lnTo>
                    <a:lnTo>
                      <a:pt x="3" y="1"/>
                    </a:lnTo>
                    <a:lnTo>
                      <a:pt x="3"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8" name="Freeform 883"/>
              <p:cNvSpPr>
                <a:spLocks/>
              </p:cNvSpPr>
              <p:nvPr/>
            </p:nvSpPr>
            <p:spPr bwMode="gray">
              <a:xfrm>
                <a:off x="3158" y="2057"/>
                <a:ext cx="1" cy="1"/>
              </a:xfrm>
              <a:custGeom>
                <a:avLst/>
                <a:gdLst/>
                <a:ahLst/>
                <a:cxnLst>
                  <a:cxn ang="0">
                    <a:pos x="1" y="0"/>
                  </a:cxn>
                  <a:cxn ang="0">
                    <a:pos x="2" y="1"/>
                  </a:cxn>
                  <a:cxn ang="0">
                    <a:pos x="3" y="3"/>
                  </a:cxn>
                  <a:cxn ang="0">
                    <a:pos x="3" y="4"/>
                  </a:cxn>
                  <a:cxn ang="0">
                    <a:pos x="3" y="7"/>
                  </a:cxn>
                  <a:cxn ang="0">
                    <a:pos x="1" y="7"/>
                  </a:cxn>
                  <a:cxn ang="0">
                    <a:pos x="0" y="4"/>
                  </a:cxn>
                  <a:cxn ang="0">
                    <a:pos x="0" y="2"/>
                  </a:cxn>
                  <a:cxn ang="0">
                    <a:pos x="1" y="0"/>
                  </a:cxn>
                </a:cxnLst>
                <a:rect l="0" t="0" r="r" b="b"/>
                <a:pathLst>
                  <a:path w="3" h="7">
                    <a:moveTo>
                      <a:pt x="1" y="0"/>
                    </a:moveTo>
                    <a:lnTo>
                      <a:pt x="2" y="1"/>
                    </a:lnTo>
                    <a:lnTo>
                      <a:pt x="3" y="3"/>
                    </a:lnTo>
                    <a:lnTo>
                      <a:pt x="3" y="4"/>
                    </a:lnTo>
                    <a:lnTo>
                      <a:pt x="3" y="7"/>
                    </a:lnTo>
                    <a:lnTo>
                      <a:pt x="1" y="7"/>
                    </a:lnTo>
                    <a:lnTo>
                      <a:pt x="0" y="4"/>
                    </a:lnTo>
                    <a:lnTo>
                      <a:pt x="0" y="2"/>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29" name="Freeform 884"/>
              <p:cNvSpPr>
                <a:spLocks/>
              </p:cNvSpPr>
              <p:nvPr/>
            </p:nvSpPr>
            <p:spPr bwMode="gray">
              <a:xfrm>
                <a:off x="3158" y="2057"/>
                <a:ext cx="1" cy="1"/>
              </a:xfrm>
              <a:custGeom>
                <a:avLst/>
                <a:gdLst/>
                <a:ahLst/>
                <a:cxnLst>
                  <a:cxn ang="0">
                    <a:pos x="1" y="0"/>
                  </a:cxn>
                  <a:cxn ang="0">
                    <a:pos x="2" y="1"/>
                  </a:cxn>
                  <a:cxn ang="0">
                    <a:pos x="3" y="3"/>
                  </a:cxn>
                  <a:cxn ang="0">
                    <a:pos x="3" y="4"/>
                  </a:cxn>
                  <a:cxn ang="0">
                    <a:pos x="3" y="7"/>
                  </a:cxn>
                  <a:cxn ang="0">
                    <a:pos x="1" y="7"/>
                  </a:cxn>
                  <a:cxn ang="0">
                    <a:pos x="0" y="4"/>
                  </a:cxn>
                  <a:cxn ang="0">
                    <a:pos x="0" y="2"/>
                  </a:cxn>
                  <a:cxn ang="0">
                    <a:pos x="1" y="0"/>
                  </a:cxn>
                </a:cxnLst>
                <a:rect l="0" t="0" r="r" b="b"/>
                <a:pathLst>
                  <a:path w="3" h="7">
                    <a:moveTo>
                      <a:pt x="1" y="0"/>
                    </a:moveTo>
                    <a:lnTo>
                      <a:pt x="2" y="1"/>
                    </a:lnTo>
                    <a:lnTo>
                      <a:pt x="3" y="3"/>
                    </a:lnTo>
                    <a:lnTo>
                      <a:pt x="3" y="4"/>
                    </a:lnTo>
                    <a:lnTo>
                      <a:pt x="3" y="7"/>
                    </a:lnTo>
                    <a:lnTo>
                      <a:pt x="1" y="7"/>
                    </a:lnTo>
                    <a:lnTo>
                      <a:pt x="0" y="4"/>
                    </a:lnTo>
                    <a:lnTo>
                      <a:pt x="0" y="2"/>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0" name="Freeform 885"/>
              <p:cNvSpPr>
                <a:spLocks/>
              </p:cNvSpPr>
              <p:nvPr/>
            </p:nvSpPr>
            <p:spPr bwMode="gray">
              <a:xfrm>
                <a:off x="3158" y="2057"/>
                <a:ext cx="1" cy="1"/>
              </a:xfrm>
              <a:custGeom>
                <a:avLst/>
                <a:gdLst/>
                <a:ahLst/>
                <a:cxnLst>
                  <a:cxn ang="0">
                    <a:pos x="1" y="0"/>
                  </a:cxn>
                  <a:cxn ang="0">
                    <a:pos x="2" y="1"/>
                  </a:cxn>
                  <a:cxn ang="0">
                    <a:pos x="3" y="3"/>
                  </a:cxn>
                  <a:cxn ang="0">
                    <a:pos x="3" y="4"/>
                  </a:cxn>
                  <a:cxn ang="0">
                    <a:pos x="3" y="7"/>
                  </a:cxn>
                  <a:cxn ang="0">
                    <a:pos x="1" y="7"/>
                  </a:cxn>
                  <a:cxn ang="0">
                    <a:pos x="0" y="4"/>
                  </a:cxn>
                  <a:cxn ang="0">
                    <a:pos x="0" y="2"/>
                  </a:cxn>
                  <a:cxn ang="0">
                    <a:pos x="1" y="0"/>
                  </a:cxn>
                </a:cxnLst>
                <a:rect l="0" t="0" r="r" b="b"/>
                <a:pathLst>
                  <a:path w="3" h="7">
                    <a:moveTo>
                      <a:pt x="1" y="0"/>
                    </a:moveTo>
                    <a:lnTo>
                      <a:pt x="2" y="1"/>
                    </a:lnTo>
                    <a:lnTo>
                      <a:pt x="3" y="3"/>
                    </a:lnTo>
                    <a:lnTo>
                      <a:pt x="3" y="4"/>
                    </a:lnTo>
                    <a:lnTo>
                      <a:pt x="3" y="7"/>
                    </a:lnTo>
                    <a:lnTo>
                      <a:pt x="1" y="7"/>
                    </a:lnTo>
                    <a:lnTo>
                      <a:pt x="0" y="4"/>
                    </a:lnTo>
                    <a:lnTo>
                      <a:pt x="0" y="2"/>
                    </a:lnTo>
                    <a:lnTo>
                      <a:pt x="1"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1" name="Freeform 886"/>
              <p:cNvSpPr>
                <a:spLocks/>
              </p:cNvSpPr>
              <p:nvPr/>
            </p:nvSpPr>
            <p:spPr bwMode="gray">
              <a:xfrm>
                <a:off x="3153" y="2026"/>
                <a:ext cx="3" cy="3"/>
              </a:xfrm>
              <a:custGeom>
                <a:avLst/>
                <a:gdLst/>
                <a:ahLst/>
                <a:cxnLst>
                  <a:cxn ang="0">
                    <a:pos x="0" y="0"/>
                  </a:cxn>
                  <a:cxn ang="0">
                    <a:pos x="8" y="7"/>
                  </a:cxn>
                  <a:cxn ang="0">
                    <a:pos x="14" y="16"/>
                  </a:cxn>
                  <a:cxn ang="0">
                    <a:pos x="12" y="15"/>
                  </a:cxn>
                  <a:cxn ang="0">
                    <a:pos x="9" y="14"/>
                  </a:cxn>
                  <a:cxn ang="0">
                    <a:pos x="7" y="13"/>
                  </a:cxn>
                  <a:cxn ang="0">
                    <a:pos x="5" y="10"/>
                  </a:cxn>
                  <a:cxn ang="0">
                    <a:pos x="1" y="5"/>
                  </a:cxn>
                  <a:cxn ang="0">
                    <a:pos x="0" y="0"/>
                  </a:cxn>
                  <a:cxn ang="0">
                    <a:pos x="0" y="0"/>
                  </a:cxn>
                </a:cxnLst>
                <a:rect l="0" t="0" r="r" b="b"/>
                <a:pathLst>
                  <a:path w="14" h="16">
                    <a:moveTo>
                      <a:pt x="0" y="0"/>
                    </a:moveTo>
                    <a:lnTo>
                      <a:pt x="8" y="7"/>
                    </a:lnTo>
                    <a:lnTo>
                      <a:pt x="14" y="16"/>
                    </a:lnTo>
                    <a:lnTo>
                      <a:pt x="12" y="15"/>
                    </a:lnTo>
                    <a:lnTo>
                      <a:pt x="9" y="14"/>
                    </a:lnTo>
                    <a:lnTo>
                      <a:pt x="7" y="13"/>
                    </a:lnTo>
                    <a:lnTo>
                      <a:pt x="5" y="10"/>
                    </a:lnTo>
                    <a:lnTo>
                      <a:pt x="1" y="5"/>
                    </a:lnTo>
                    <a:lnTo>
                      <a:pt x="0" y="0"/>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2" name="Freeform 887"/>
              <p:cNvSpPr>
                <a:spLocks/>
              </p:cNvSpPr>
              <p:nvPr/>
            </p:nvSpPr>
            <p:spPr bwMode="gray">
              <a:xfrm>
                <a:off x="3153" y="2026"/>
                <a:ext cx="3" cy="3"/>
              </a:xfrm>
              <a:custGeom>
                <a:avLst/>
                <a:gdLst/>
                <a:ahLst/>
                <a:cxnLst>
                  <a:cxn ang="0">
                    <a:pos x="0" y="0"/>
                  </a:cxn>
                  <a:cxn ang="0">
                    <a:pos x="8" y="7"/>
                  </a:cxn>
                  <a:cxn ang="0">
                    <a:pos x="14" y="16"/>
                  </a:cxn>
                  <a:cxn ang="0">
                    <a:pos x="12" y="15"/>
                  </a:cxn>
                  <a:cxn ang="0">
                    <a:pos x="9" y="14"/>
                  </a:cxn>
                  <a:cxn ang="0">
                    <a:pos x="7" y="13"/>
                  </a:cxn>
                  <a:cxn ang="0">
                    <a:pos x="5" y="10"/>
                  </a:cxn>
                  <a:cxn ang="0">
                    <a:pos x="1" y="5"/>
                  </a:cxn>
                  <a:cxn ang="0">
                    <a:pos x="0" y="0"/>
                  </a:cxn>
                  <a:cxn ang="0">
                    <a:pos x="0" y="0"/>
                  </a:cxn>
                </a:cxnLst>
                <a:rect l="0" t="0" r="r" b="b"/>
                <a:pathLst>
                  <a:path w="14" h="16">
                    <a:moveTo>
                      <a:pt x="0" y="0"/>
                    </a:moveTo>
                    <a:lnTo>
                      <a:pt x="8" y="7"/>
                    </a:lnTo>
                    <a:lnTo>
                      <a:pt x="14" y="16"/>
                    </a:lnTo>
                    <a:lnTo>
                      <a:pt x="12" y="15"/>
                    </a:lnTo>
                    <a:lnTo>
                      <a:pt x="9" y="14"/>
                    </a:lnTo>
                    <a:lnTo>
                      <a:pt x="7" y="13"/>
                    </a:lnTo>
                    <a:lnTo>
                      <a:pt x="5" y="10"/>
                    </a:lnTo>
                    <a:lnTo>
                      <a:pt x="1" y="5"/>
                    </a:lnTo>
                    <a:lnTo>
                      <a:pt x="0" y="0"/>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3" name="Freeform 888"/>
              <p:cNvSpPr>
                <a:spLocks/>
              </p:cNvSpPr>
              <p:nvPr/>
            </p:nvSpPr>
            <p:spPr bwMode="gray">
              <a:xfrm>
                <a:off x="3153" y="2026"/>
                <a:ext cx="3" cy="3"/>
              </a:xfrm>
              <a:custGeom>
                <a:avLst/>
                <a:gdLst/>
                <a:ahLst/>
                <a:cxnLst>
                  <a:cxn ang="0">
                    <a:pos x="0" y="0"/>
                  </a:cxn>
                  <a:cxn ang="0">
                    <a:pos x="8" y="7"/>
                  </a:cxn>
                  <a:cxn ang="0">
                    <a:pos x="14" y="16"/>
                  </a:cxn>
                  <a:cxn ang="0">
                    <a:pos x="12" y="15"/>
                  </a:cxn>
                  <a:cxn ang="0">
                    <a:pos x="9" y="14"/>
                  </a:cxn>
                  <a:cxn ang="0">
                    <a:pos x="7" y="13"/>
                  </a:cxn>
                  <a:cxn ang="0">
                    <a:pos x="5" y="10"/>
                  </a:cxn>
                  <a:cxn ang="0">
                    <a:pos x="1" y="5"/>
                  </a:cxn>
                  <a:cxn ang="0">
                    <a:pos x="0" y="0"/>
                  </a:cxn>
                </a:cxnLst>
                <a:rect l="0" t="0" r="r" b="b"/>
                <a:pathLst>
                  <a:path w="14" h="16">
                    <a:moveTo>
                      <a:pt x="0" y="0"/>
                    </a:moveTo>
                    <a:lnTo>
                      <a:pt x="8" y="7"/>
                    </a:lnTo>
                    <a:lnTo>
                      <a:pt x="14" y="16"/>
                    </a:lnTo>
                    <a:lnTo>
                      <a:pt x="12" y="15"/>
                    </a:lnTo>
                    <a:lnTo>
                      <a:pt x="9" y="14"/>
                    </a:lnTo>
                    <a:lnTo>
                      <a:pt x="7" y="13"/>
                    </a:lnTo>
                    <a:lnTo>
                      <a:pt x="5" y="10"/>
                    </a:lnTo>
                    <a:lnTo>
                      <a:pt x="1" y="5"/>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4" name="Freeform 889"/>
              <p:cNvSpPr>
                <a:spLocks/>
              </p:cNvSpPr>
              <p:nvPr/>
            </p:nvSpPr>
            <p:spPr bwMode="gray">
              <a:xfrm>
                <a:off x="3154" y="2029"/>
                <a:ext cx="2" cy="2"/>
              </a:xfrm>
              <a:custGeom>
                <a:avLst/>
                <a:gdLst/>
                <a:ahLst/>
                <a:cxnLst>
                  <a:cxn ang="0">
                    <a:pos x="1" y="0"/>
                  </a:cxn>
                  <a:cxn ang="0">
                    <a:pos x="5" y="1"/>
                  </a:cxn>
                  <a:cxn ang="0">
                    <a:pos x="9" y="3"/>
                  </a:cxn>
                  <a:cxn ang="0">
                    <a:pos x="11" y="6"/>
                  </a:cxn>
                  <a:cxn ang="0">
                    <a:pos x="12" y="10"/>
                  </a:cxn>
                  <a:cxn ang="0">
                    <a:pos x="9" y="8"/>
                  </a:cxn>
                  <a:cxn ang="0">
                    <a:pos x="5" y="7"/>
                  </a:cxn>
                  <a:cxn ang="0">
                    <a:pos x="3" y="3"/>
                  </a:cxn>
                  <a:cxn ang="0">
                    <a:pos x="0" y="0"/>
                  </a:cxn>
                  <a:cxn ang="0">
                    <a:pos x="1" y="0"/>
                  </a:cxn>
                </a:cxnLst>
                <a:rect l="0" t="0" r="r" b="b"/>
                <a:pathLst>
                  <a:path w="12" h="10">
                    <a:moveTo>
                      <a:pt x="1" y="0"/>
                    </a:moveTo>
                    <a:lnTo>
                      <a:pt x="5" y="1"/>
                    </a:lnTo>
                    <a:lnTo>
                      <a:pt x="9" y="3"/>
                    </a:lnTo>
                    <a:lnTo>
                      <a:pt x="11" y="6"/>
                    </a:lnTo>
                    <a:lnTo>
                      <a:pt x="12" y="10"/>
                    </a:lnTo>
                    <a:lnTo>
                      <a:pt x="9" y="8"/>
                    </a:lnTo>
                    <a:lnTo>
                      <a:pt x="5" y="7"/>
                    </a:lnTo>
                    <a:lnTo>
                      <a:pt x="3" y="3"/>
                    </a:lnTo>
                    <a:lnTo>
                      <a:pt x="0" y="0"/>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5" name="Freeform 890"/>
              <p:cNvSpPr>
                <a:spLocks/>
              </p:cNvSpPr>
              <p:nvPr/>
            </p:nvSpPr>
            <p:spPr bwMode="gray">
              <a:xfrm>
                <a:off x="3154" y="2029"/>
                <a:ext cx="2" cy="2"/>
              </a:xfrm>
              <a:custGeom>
                <a:avLst/>
                <a:gdLst/>
                <a:ahLst/>
                <a:cxnLst>
                  <a:cxn ang="0">
                    <a:pos x="1" y="0"/>
                  </a:cxn>
                  <a:cxn ang="0">
                    <a:pos x="5" y="1"/>
                  </a:cxn>
                  <a:cxn ang="0">
                    <a:pos x="9" y="3"/>
                  </a:cxn>
                  <a:cxn ang="0">
                    <a:pos x="11" y="6"/>
                  </a:cxn>
                  <a:cxn ang="0">
                    <a:pos x="12" y="10"/>
                  </a:cxn>
                  <a:cxn ang="0">
                    <a:pos x="9" y="8"/>
                  </a:cxn>
                  <a:cxn ang="0">
                    <a:pos x="5" y="7"/>
                  </a:cxn>
                  <a:cxn ang="0">
                    <a:pos x="3" y="3"/>
                  </a:cxn>
                  <a:cxn ang="0">
                    <a:pos x="0" y="0"/>
                  </a:cxn>
                  <a:cxn ang="0">
                    <a:pos x="1" y="0"/>
                  </a:cxn>
                </a:cxnLst>
                <a:rect l="0" t="0" r="r" b="b"/>
                <a:pathLst>
                  <a:path w="12" h="10">
                    <a:moveTo>
                      <a:pt x="1" y="0"/>
                    </a:moveTo>
                    <a:lnTo>
                      <a:pt x="5" y="1"/>
                    </a:lnTo>
                    <a:lnTo>
                      <a:pt x="9" y="3"/>
                    </a:lnTo>
                    <a:lnTo>
                      <a:pt x="11" y="6"/>
                    </a:lnTo>
                    <a:lnTo>
                      <a:pt x="12" y="10"/>
                    </a:lnTo>
                    <a:lnTo>
                      <a:pt x="9" y="8"/>
                    </a:lnTo>
                    <a:lnTo>
                      <a:pt x="5" y="7"/>
                    </a:lnTo>
                    <a:lnTo>
                      <a:pt x="3" y="3"/>
                    </a:lnTo>
                    <a:lnTo>
                      <a:pt x="0" y="0"/>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6" name="Freeform 891"/>
              <p:cNvSpPr>
                <a:spLocks/>
              </p:cNvSpPr>
              <p:nvPr/>
            </p:nvSpPr>
            <p:spPr bwMode="gray">
              <a:xfrm>
                <a:off x="3154" y="2029"/>
                <a:ext cx="2" cy="2"/>
              </a:xfrm>
              <a:custGeom>
                <a:avLst/>
                <a:gdLst/>
                <a:ahLst/>
                <a:cxnLst>
                  <a:cxn ang="0">
                    <a:pos x="1" y="0"/>
                  </a:cxn>
                  <a:cxn ang="0">
                    <a:pos x="5" y="1"/>
                  </a:cxn>
                  <a:cxn ang="0">
                    <a:pos x="9" y="3"/>
                  </a:cxn>
                  <a:cxn ang="0">
                    <a:pos x="11" y="6"/>
                  </a:cxn>
                  <a:cxn ang="0">
                    <a:pos x="12" y="10"/>
                  </a:cxn>
                  <a:cxn ang="0">
                    <a:pos x="9" y="8"/>
                  </a:cxn>
                  <a:cxn ang="0">
                    <a:pos x="5" y="7"/>
                  </a:cxn>
                  <a:cxn ang="0">
                    <a:pos x="3" y="3"/>
                  </a:cxn>
                  <a:cxn ang="0">
                    <a:pos x="0" y="0"/>
                  </a:cxn>
                </a:cxnLst>
                <a:rect l="0" t="0" r="r" b="b"/>
                <a:pathLst>
                  <a:path w="12" h="10">
                    <a:moveTo>
                      <a:pt x="1" y="0"/>
                    </a:moveTo>
                    <a:lnTo>
                      <a:pt x="5" y="1"/>
                    </a:lnTo>
                    <a:lnTo>
                      <a:pt x="9" y="3"/>
                    </a:lnTo>
                    <a:lnTo>
                      <a:pt x="11" y="6"/>
                    </a:lnTo>
                    <a:lnTo>
                      <a:pt x="12" y="10"/>
                    </a:lnTo>
                    <a:lnTo>
                      <a:pt x="9" y="8"/>
                    </a:lnTo>
                    <a:lnTo>
                      <a:pt x="5" y="7"/>
                    </a:lnTo>
                    <a:lnTo>
                      <a:pt x="3" y="3"/>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7" name="Freeform 892"/>
              <p:cNvSpPr>
                <a:spLocks/>
              </p:cNvSpPr>
              <p:nvPr/>
            </p:nvSpPr>
            <p:spPr bwMode="gray">
              <a:xfrm>
                <a:off x="3154" y="2033"/>
                <a:ext cx="2" cy="5"/>
              </a:xfrm>
              <a:custGeom>
                <a:avLst/>
                <a:gdLst/>
                <a:ahLst/>
                <a:cxnLst>
                  <a:cxn ang="0">
                    <a:pos x="2" y="0"/>
                  </a:cxn>
                  <a:cxn ang="0">
                    <a:pos x="6" y="10"/>
                  </a:cxn>
                  <a:cxn ang="0">
                    <a:pos x="8" y="19"/>
                  </a:cxn>
                  <a:cxn ang="0">
                    <a:pos x="8" y="23"/>
                  </a:cxn>
                  <a:cxn ang="0">
                    <a:pos x="8" y="25"/>
                  </a:cxn>
                  <a:cxn ang="0">
                    <a:pos x="5" y="23"/>
                  </a:cxn>
                  <a:cxn ang="0">
                    <a:pos x="0" y="19"/>
                  </a:cxn>
                  <a:cxn ang="0">
                    <a:pos x="0" y="17"/>
                  </a:cxn>
                  <a:cxn ang="0">
                    <a:pos x="1" y="15"/>
                  </a:cxn>
                  <a:cxn ang="0">
                    <a:pos x="2" y="15"/>
                  </a:cxn>
                  <a:cxn ang="0">
                    <a:pos x="3" y="15"/>
                  </a:cxn>
                  <a:cxn ang="0">
                    <a:pos x="3" y="14"/>
                  </a:cxn>
                  <a:cxn ang="0">
                    <a:pos x="2" y="13"/>
                  </a:cxn>
                  <a:cxn ang="0">
                    <a:pos x="2" y="11"/>
                  </a:cxn>
                  <a:cxn ang="0">
                    <a:pos x="1" y="11"/>
                  </a:cxn>
                  <a:cxn ang="0">
                    <a:pos x="1" y="10"/>
                  </a:cxn>
                  <a:cxn ang="0">
                    <a:pos x="1" y="10"/>
                  </a:cxn>
                  <a:cxn ang="0">
                    <a:pos x="1" y="10"/>
                  </a:cxn>
                  <a:cxn ang="0">
                    <a:pos x="1" y="10"/>
                  </a:cxn>
                  <a:cxn ang="0">
                    <a:pos x="1" y="8"/>
                  </a:cxn>
                  <a:cxn ang="0">
                    <a:pos x="0" y="5"/>
                  </a:cxn>
                  <a:cxn ang="0">
                    <a:pos x="1" y="1"/>
                  </a:cxn>
                  <a:cxn ang="0">
                    <a:pos x="2" y="0"/>
                  </a:cxn>
                </a:cxnLst>
                <a:rect l="0" t="0" r="r" b="b"/>
                <a:pathLst>
                  <a:path w="8" h="25">
                    <a:moveTo>
                      <a:pt x="2" y="0"/>
                    </a:moveTo>
                    <a:lnTo>
                      <a:pt x="6" y="10"/>
                    </a:lnTo>
                    <a:lnTo>
                      <a:pt x="8" y="19"/>
                    </a:lnTo>
                    <a:lnTo>
                      <a:pt x="8" y="23"/>
                    </a:lnTo>
                    <a:lnTo>
                      <a:pt x="8" y="25"/>
                    </a:lnTo>
                    <a:lnTo>
                      <a:pt x="5" y="23"/>
                    </a:lnTo>
                    <a:lnTo>
                      <a:pt x="0" y="19"/>
                    </a:lnTo>
                    <a:lnTo>
                      <a:pt x="0" y="17"/>
                    </a:lnTo>
                    <a:lnTo>
                      <a:pt x="1" y="15"/>
                    </a:lnTo>
                    <a:lnTo>
                      <a:pt x="2" y="15"/>
                    </a:lnTo>
                    <a:lnTo>
                      <a:pt x="3" y="15"/>
                    </a:lnTo>
                    <a:lnTo>
                      <a:pt x="3" y="14"/>
                    </a:lnTo>
                    <a:lnTo>
                      <a:pt x="2" y="13"/>
                    </a:lnTo>
                    <a:lnTo>
                      <a:pt x="2" y="11"/>
                    </a:lnTo>
                    <a:lnTo>
                      <a:pt x="1" y="11"/>
                    </a:lnTo>
                    <a:lnTo>
                      <a:pt x="1" y="10"/>
                    </a:lnTo>
                    <a:lnTo>
                      <a:pt x="1" y="10"/>
                    </a:lnTo>
                    <a:lnTo>
                      <a:pt x="1" y="10"/>
                    </a:lnTo>
                    <a:lnTo>
                      <a:pt x="1" y="10"/>
                    </a:lnTo>
                    <a:lnTo>
                      <a:pt x="1" y="8"/>
                    </a:lnTo>
                    <a:lnTo>
                      <a:pt x="0" y="5"/>
                    </a:lnTo>
                    <a:lnTo>
                      <a:pt x="1" y="1"/>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8" name="Freeform 893"/>
              <p:cNvSpPr>
                <a:spLocks/>
              </p:cNvSpPr>
              <p:nvPr/>
            </p:nvSpPr>
            <p:spPr bwMode="gray">
              <a:xfrm>
                <a:off x="3154" y="2033"/>
                <a:ext cx="2" cy="5"/>
              </a:xfrm>
              <a:custGeom>
                <a:avLst/>
                <a:gdLst/>
                <a:ahLst/>
                <a:cxnLst>
                  <a:cxn ang="0">
                    <a:pos x="2" y="0"/>
                  </a:cxn>
                  <a:cxn ang="0">
                    <a:pos x="6" y="10"/>
                  </a:cxn>
                  <a:cxn ang="0">
                    <a:pos x="8" y="19"/>
                  </a:cxn>
                  <a:cxn ang="0">
                    <a:pos x="8" y="23"/>
                  </a:cxn>
                  <a:cxn ang="0">
                    <a:pos x="8" y="25"/>
                  </a:cxn>
                  <a:cxn ang="0">
                    <a:pos x="5" y="23"/>
                  </a:cxn>
                  <a:cxn ang="0">
                    <a:pos x="0" y="19"/>
                  </a:cxn>
                  <a:cxn ang="0">
                    <a:pos x="0" y="17"/>
                  </a:cxn>
                  <a:cxn ang="0">
                    <a:pos x="1" y="15"/>
                  </a:cxn>
                  <a:cxn ang="0">
                    <a:pos x="2" y="15"/>
                  </a:cxn>
                  <a:cxn ang="0">
                    <a:pos x="3" y="15"/>
                  </a:cxn>
                  <a:cxn ang="0">
                    <a:pos x="3" y="14"/>
                  </a:cxn>
                  <a:cxn ang="0">
                    <a:pos x="2" y="13"/>
                  </a:cxn>
                  <a:cxn ang="0">
                    <a:pos x="2" y="11"/>
                  </a:cxn>
                  <a:cxn ang="0">
                    <a:pos x="1" y="11"/>
                  </a:cxn>
                  <a:cxn ang="0">
                    <a:pos x="1" y="10"/>
                  </a:cxn>
                  <a:cxn ang="0">
                    <a:pos x="1" y="10"/>
                  </a:cxn>
                  <a:cxn ang="0">
                    <a:pos x="1" y="10"/>
                  </a:cxn>
                  <a:cxn ang="0">
                    <a:pos x="1" y="10"/>
                  </a:cxn>
                  <a:cxn ang="0">
                    <a:pos x="1" y="8"/>
                  </a:cxn>
                  <a:cxn ang="0">
                    <a:pos x="0" y="5"/>
                  </a:cxn>
                  <a:cxn ang="0">
                    <a:pos x="1" y="1"/>
                  </a:cxn>
                  <a:cxn ang="0">
                    <a:pos x="2" y="0"/>
                  </a:cxn>
                </a:cxnLst>
                <a:rect l="0" t="0" r="r" b="b"/>
                <a:pathLst>
                  <a:path w="8" h="25">
                    <a:moveTo>
                      <a:pt x="2" y="0"/>
                    </a:moveTo>
                    <a:lnTo>
                      <a:pt x="6" y="10"/>
                    </a:lnTo>
                    <a:lnTo>
                      <a:pt x="8" y="19"/>
                    </a:lnTo>
                    <a:lnTo>
                      <a:pt x="8" y="23"/>
                    </a:lnTo>
                    <a:lnTo>
                      <a:pt x="8" y="25"/>
                    </a:lnTo>
                    <a:lnTo>
                      <a:pt x="5" y="23"/>
                    </a:lnTo>
                    <a:lnTo>
                      <a:pt x="0" y="19"/>
                    </a:lnTo>
                    <a:lnTo>
                      <a:pt x="0" y="17"/>
                    </a:lnTo>
                    <a:lnTo>
                      <a:pt x="1" y="15"/>
                    </a:lnTo>
                    <a:lnTo>
                      <a:pt x="2" y="15"/>
                    </a:lnTo>
                    <a:lnTo>
                      <a:pt x="3" y="15"/>
                    </a:lnTo>
                    <a:lnTo>
                      <a:pt x="3" y="14"/>
                    </a:lnTo>
                    <a:lnTo>
                      <a:pt x="2" y="13"/>
                    </a:lnTo>
                    <a:lnTo>
                      <a:pt x="2" y="11"/>
                    </a:lnTo>
                    <a:lnTo>
                      <a:pt x="1" y="11"/>
                    </a:lnTo>
                    <a:lnTo>
                      <a:pt x="1" y="10"/>
                    </a:lnTo>
                    <a:lnTo>
                      <a:pt x="1" y="10"/>
                    </a:lnTo>
                    <a:lnTo>
                      <a:pt x="1" y="10"/>
                    </a:lnTo>
                    <a:lnTo>
                      <a:pt x="1" y="10"/>
                    </a:lnTo>
                    <a:lnTo>
                      <a:pt x="1" y="8"/>
                    </a:lnTo>
                    <a:lnTo>
                      <a:pt x="0" y="5"/>
                    </a:lnTo>
                    <a:lnTo>
                      <a:pt x="1" y="1"/>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39" name="Freeform 894"/>
              <p:cNvSpPr>
                <a:spLocks/>
              </p:cNvSpPr>
              <p:nvPr/>
            </p:nvSpPr>
            <p:spPr bwMode="gray">
              <a:xfrm>
                <a:off x="3154" y="2033"/>
                <a:ext cx="2" cy="5"/>
              </a:xfrm>
              <a:custGeom>
                <a:avLst/>
                <a:gdLst/>
                <a:ahLst/>
                <a:cxnLst>
                  <a:cxn ang="0">
                    <a:pos x="2" y="0"/>
                  </a:cxn>
                  <a:cxn ang="0">
                    <a:pos x="6" y="10"/>
                  </a:cxn>
                  <a:cxn ang="0">
                    <a:pos x="8" y="19"/>
                  </a:cxn>
                  <a:cxn ang="0">
                    <a:pos x="8" y="23"/>
                  </a:cxn>
                  <a:cxn ang="0">
                    <a:pos x="8" y="25"/>
                  </a:cxn>
                  <a:cxn ang="0">
                    <a:pos x="5" y="23"/>
                  </a:cxn>
                  <a:cxn ang="0">
                    <a:pos x="0" y="19"/>
                  </a:cxn>
                  <a:cxn ang="0">
                    <a:pos x="0" y="17"/>
                  </a:cxn>
                  <a:cxn ang="0">
                    <a:pos x="1" y="15"/>
                  </a:cxn>
                  <a:cxn ang="0">
                    <a:pos x="2" y="15"/>
                  </a:cxn>
                  <a:cxn ang="0">
                    <a:pos x="3" y="15"/>
                  </a:cxn>
                  <a:cxn ang="0">
                    <a:pos x="3" y="14"/>
                  </a:cxn>
                  <a:cxn ang="0">
                    <a:pos x="2" y="13"/>
                  </a:cxn>
                  <a:cxn ang="0">
                    <a:pos x="2" y="11"/>
                  </a:cxn>
                  <a:cxn ang="0">
                    <a:pos x="1" y="11"/>
                  </a:cxn>
                  <a:cxn ang="0">
                    <a:pos x="1" y="10"/>
                  </a:cxn>
                  <a:cxn ang="0">
                    <a:pos x="1" y="10"/>
                  </a:cxn>
                  <a:cxn ang="0">
                    <a:pos x="1" y="10"/>
                  </a:cxn>
                  <a:cxn ang="0">
                    <a:pos x="1" y="10"/>
                  </a:cxn>
                  <a:cxn ang="0">
                    <a:pos x="1" y="8"/>
                  </a:cxn>
                  <a:cxn ang="0">
                    <a:pos x="0" y="5"/>
                  </a:cxn>
                  <a:cxn ang="0">
                    <a:pos x="1" y="1"/>
                  </a:cxn>
                  <a:cxn ang="0">
                    <a:pos x="2" y="0"/>
                  </a:cxn>
                </a:cxnLst>
                <a:rect l="0" t="0" r="r" b="b"/>
                <a:pathLst>
                  <a:path w="8" h="25">
                    <a:moveTo>
                      <a:pt x="2" y="0"/>
                    </a:moveTo>
                    <a:lnTo>
                      <a:pt x="6" y="10"/>
                    </a:lnTo>
                    <a:lnTo>
                      <a:pt x="8" y="19"/>
                    </a:lnTo>
                    <a:lnTo>
                      <a:pt x="8" y="23"/>
                    </a:lnTo>
                    <a:lnTo>
                      <a:pt x="8" y="25"/>
                    </a:lnTo>
                    <a:lnTo>
                      <a:pt x="5" y="23"/>
                    </a:lnTo>
                    <a:lnTo>
                      <a:pt x="0" y="19"/>
                    </a:lnTo>
                    <a:lnTo>
                      <a:pt x="0" y="17"/>
                    </a:lnTo>
                    <a:lnTo>
                      <a:pt x="1" y="15"/>
                    </a:lnTo>
                    <a:lnTo>
                      <a:pt x="2" y="15"/>
                    </a:lnTo>
                    <a:lnTo>
                      <a:pt x="3" y="15"/>
                    </a:lnTo>
                    <a:lnTo>
                      <a:pt x="3" y="14"/>
                    </a:lnTo>
                    <a:lnTo>
                      <a:pt x="2" y="13"/>
                    </a:lnTo>
                    <a:lnTo>
                      <a:pt x="2" y="11"/>
                    </a:lnTo>
                    <a:lnTo>
                      <a:pt x="1" y="11"/>
                    </a:lnTo>
                    <a:lnTo>
                      <a:pt x="1" y="10"/>
                    </a:lnTo>
                    <a:lnTo>
                      <a:pt x="1" y="10"/>
                    </a:lnTo>
                    <a:lnTo>
                      <a:pt x="1" y="10"/>
                    </a:lnTo>
                    <a:lnTo>
                      <a:pt x="1" y="10"/>
                    </a:lnTo>
                    <a:lnTo>
                      <a:pt x="1" y="8"/>
                    </a:lnTo>
                    <a:lnTo>
                      <a:pt x="0" y="5"/>
                    </a:lnTo>
                    <a:lnTo>
                      <a:pt x="1" y="1"/>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0" name="Freeform 895"/>
              <p:cNvSpPr>
                <a:spLocks/>
              </p:cNvSpPr>
              <p:nvPr/>
            </p:nvSpPr>
            <p:spPr bwMode="gray">
              <a:xfrm>
                <a:off x="3154" y="2033"/>
                <a:ext cx="2" cy="5"/>
              </a:xfrm>
              <a:custGeom>
                <a:avLst/>
                <a:gdLst/>
                <a:ahLst/>
                <a:cxnLst>
                  <a:cxn ang="0">
                    <a:pos x="2" y="0"/>
                  </a:cxn>
                  <a:cxn ang="0">
                    <a:pos x="6" y="10"/>
                  </a:cxn>
                  <a:cxn ang="0">
                    <a:pos x="8" y="19"/>
                  </a:cxn>
                  <a:cxn ang="0">
                    <a:pos x="8" y="23"/>
                  </a:cxn>
                  <a:cxn ang="0">
                    <a:pos x="8" y="25"/>
                  </a:cxn>
                  <a:cxn ang="0">
                    <a:pos x="5" y="23"/>
                  </a:cxn>
                  <a:cxn ang="0">
                    <a:pos x="0" y="19"/>
                  </a:cxn>
                  <a:cxn ang="0">
                    <a:pos x="0" y="17"/>
                  </a:cxn>
                  <a:cxn ang="0">
                    <a:pos x="1" y="15"/>
                  </a:cxn>
                  <a:cxn ang="0">
                    <a:pos x="2" y="15"/>
                  </a:cxn>
                  <a:cxn ang="0">
                    <a:pos x="3" y="15"/>
                  </a:cxn>
                  <a:cxn ang="0">
                    <a:pos x="3" y="14"/>
                  </a:cxn>
                  <a:cxn ang="0">
                    <a:pos x="2" y="13"/>
                  </a:cxn>
                  <a:cxn ang="0">
                    <a:pos x="2" y="11"/>
                  </a:cxn>
                  <a:cxn ang="0">
                    <a:pos x="1" y="11"/>
                  </a:cxn>
                  <a:cxn ang="0">
                    <a:pos x="1" y="10"/>
                  </a:cxn>
                  <a:cxn ang="0">
                    <a:pos x="1" y="10"/>
                  </a:cxn>
                  <a:cxn ang="0">
                    <a:pos x="1" y="10"/>
                  </a:cxn>
                  <a:cxn ang="0">
                    <a:pos x="1" y="10"/>
                  </a:cxn>
                  <a:cxn ang="0">
                    <a:pos x="1" y="8"/>
                  </a:cxn>
                  <a:cxn ang="0">
                    <a:pos x="0" y="5"/>
                  </a:cxn>
                  <a:cxn ang="0">
                    <a:pos x="1" y="1"/>
                  </a:cxn>
                  <a:cxn ang="0">
                    <a:pos x="2" y="0"/>
                  </a:cxn>
                </a:cxnLst>
                <a:rect l="0" t="0" r="r" b="b"/>
                <a:pathLst>
                  <a:path w="8" h="25">
                    <a:moveTo>
                      <a:pt x="2" y="0"/>
                    </a:moveTo>
                    <a:lnTo>
                      <a:pt x="6" y="10"/>
                    </a:lnTo>
                    <a:lnTo>
                      <a:pt x="8" y="19"/>
                    </a:lnTo>
                    <a:lnTo>
                      <a:pt x="8" y="23"/>
                    </a:lnTo>
                    <a:lnTo>
                      <a:pt x="8" y="25"/>
                    </a:lnTo>
                    <a:lnTo>
                      <a:pt x="5" y="23"/>
                    </a:lnTo>
                    <a:lnTo>
                      <a:pt x="0" y="19"/>
                    </a:lnTo>
                    <a:lnTo>
                      <a:pt x="0" y="17"/>
                    </a:lnTo>
                    <a:lnTo>
                      <a:pt x="1" y="15"/>
                    </a:lnTo>
                    <a:lnTo>
                      <a:pt x="2" y="15"/>
                    </a:lnTo>
                    <a:lnTo>
                      <a:pt x="3" y="15"/>
                    </a:lnTo>
                    <a:lnTo>
                      <a:pt x="3" y="14"/>
                    </a:lnTo>
                    <a:lnTo>
                      <a:pt x="2" y="13"/>
                    </a:lnTo>
                    <a:lnTo>
                      <a:pt x="2" y="11"/>
                    </a:lnTo>
                    <a:lnTo>
                      <a:pt x="1" y="11"/>
                    </a:lnTo>
                    <a:lnTo>
                      <a:pt x="1" y="10"/>
                    </a:lnTo>
                    <a:lnTo>
                      <a:pt x="1" y="10"/>
                    </a:lnTo>
                    <a:lnTo>
                      <a:pt x="1" y="10"/>
                    </a:lnTo>
                    <a:lnTo>
                      <a:pt x="1" y="10"/>
                    </a:lnTo>
                    <a:lnTo>
                      <a:pt x="1" y="8"/>
                    </a:lnTo>
                    <a:lnTo>
                      <a:pt x="0" y="5"/>
                    </a:lnTo>
                    <a:lnTo>
                      <a:pt x="1" y="1"/>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1" name="Freeform 896"/>
              <p:cNvSpPr>
                <a:spLocks/>
              </p:cNvSpPr>
              <p:nvPr/>
            </p:nvSpPr>
            <p:spPr bwMode="gray">
              <a:xfrm>
                <a:off x="3154" y="2030"/>
                <a:ext cx="2" cy="3"/>
              </a:xfrm>
              <a:custGeom>
                <a:avLst/>
                <a:gdLst/>
                <a:ahLst/>
                <a:cxnLst>
                  <a:cxn ang="0">
                    <a:pos x="0" y="0"/>
                  </a:cxn>
                  <a:cxn ang="0">
                    <a:pos x="6" y="3"/>
                  </a:cxn>
                  <a:cxn ang="0">
                    <a:pos x="9" y="5"/>
                  </a:cxn>
                  <a:cxn ang="0">
                    <a:pos x="10" y="9"/>
                  </a:cxn>
                  <a:cxn ang="0">
                    <a:pos x="11" y="14"/>
                  </a:cxn>
                  <a:cxn ang="0">
                    <a:pos x="8" y="12"/>
                  </a:cxn>
                  <a:cxn ang="0">
                    <a:pos x="6" y="11"/>
                  </a:cxn>
                  <a:cxn ang="0">
                    <a:pos x="5" y="8"/>
                  </a:cxn>
                  <a:cxn ang="0">
                    <a:pos x="2" y="5"/>
                  </a:cxn>
                  <a:cxn ang="0">
                    <a:pos x="1" y="4"/>
                  </a:cxn>
                  <a:cxn ang="0">
                    <a:pos x="0" y="3"/>
                  </a:cxn>
                  <a:cxn ang="0">
                    <a:pos x="0" y="1"/>
                  </a:cxn>
                  <a:cxn ang="0">
                    <a:pos x="0" y="0"/>
                  </a:cxn>
                  <a:cxn ang="0">
                    <a:pos x="0" y="0"/>
                  </a:cxn>
                </a:cxnLst>
                <a:rect l="0" t="0" r="r" b="b"/>
                <a:pathLst>
                  <a:path w="11" h="14">
                    <a:moveTo>
                      <a:pt x="0" y="0"/>
                    </a:moveTo>
                    <a:lnTo>
                      <a:pt x="6" y="3"/>
                    </a:lnTo>
                    <a:lnTo>
                      <a:pt x="9" y="5"/>
                    </a:lnTo>
                    <a:lnTo>
                      <a:pt x="10" y="9"/>
                    </a:lnTo>
                    <a:lnTo>
                      <a:pt x="11" y="14"/>
                    </a:lnTo>
                    <a:lnTo>
                      <a:pt x="8" y="12"/>
                    </a:lnTo>
                    <a:lnTo>
                      <a:pt x="6" y="11"/>
                    </a:lnTo>
                    <a:lnTo>
                      <a:pt x="5" y="8"/>
                    </a:lnTo>
                    <a:lnTo>
                      <a:pt x="2" y="5"/>
                    </a:lnTo>
                    <a:lnTo>
                      <a:pt x="1" y="4"/>
                    </a:lnTo>
                    <a:lnTo>
                      <a:pt x="0" y="3"/>
                    </a:lnTo>
                    <a:lnTo>
                      <a:pt x="0" y="1"/>
                    </a:lnTo>
                    <a:lnTo>
                      <a:pt x="0" y="0"/>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2" name="Freeform 897"/>
              <p:cNvSpPr>
                <a:spLocks/>
              </p:cNvSpPr>
              <p:nvPr/>
            </p:nvSpPr>
            <p:spPr bwMode="gray">
              <a:xfrm>
                <a:off x="3154" y="2030"/>
                <a:ext cx="2" cy="3"/>
              </a:xfrm>
              <a:custGeom>
                <a:avLst/>
                <a:gdLst/>
                <a:ahLst/>
                <a:cxnLst>
                  <a:cxn ang="0">
                    <a:pos x="0" y="0"/>
                  </a:cxn>
                  <a:cxn ang="0">
                    <a:pos x="6" y="3"/>
                  </a:cxn>
                  <a:cxn ang="0">
                    <a:pos x="9" y="5"/>
                  </a:cxn>
                  <a:cxn ang="0">
                    <a:pos x="10" y="9"/>
                  </a:cxn>
                  <a:cxn ang="0">
                    <a:pos x="11" y="14"/>
                  </a:cxn>
                  <a:cxn ang="0">
                    <a:pos x="8" y="12"/>
                  </a:cxn>
                  <a:cxn ang="0">
                    <a:pos x="6" y="11"/>
                  </a:cxn>
                  <a:cxn ang="0">
                    <a:pos x="5" y="8"/>
                  </a:cxn>
                  <a:cxn ang="0">
                    <a:pos x="2" y="5"/>
                  </a:cxn>
                  <a:cxn ang="0">
                    <a:pos x="1" y="4"/>
                  </a:cxn>
                  <a:cxn ang="0">
                    <a:pos x="0" y="3"/>
                  </a:cxn>
                  <a:cxn ang="0">
                    <a:pos x="0" y="1"/>
                  </a:cxn>
                  <a:cxn ang="0">
                    <a:pos x="0" y="0"/>
                  </a:cxn>
                  <a:cxn ang="0">
                    <a:pos x="0" y="0"/>
                  </a:cxn>
                </a:cxnLst>
                <a:rect l="0" t="0" r="r" b="b"/>
                <a:pathLst>
                  <a:path w="11" h="14">
                    <a:moveTo>
                      <a:pt x="0" y="0"/>
                    </a:moveTo>
                    <a:lnTo>
                      <a:pt x="6" y="3"/>
                    </a:lnTo>
                    <a:lnTo>
                      <a:pt x="9" y="5"/>
                    </a:lnTo>
                    <a:lnTo>
                      <a:pt x="10" y="9"/>
                    </a:lnTo>
                    <a:lnTo>
                      <a:pt x="11" y="14"/>
                    </a:lnTo>
                    <a:lnTo>
                      <a:pt x="8" y="12"/>
                    </a:lnTo>
                    <a:lnTo>
                      <a:pt x="6" y="11"/>
                    </a:lnTo>
                    <a:lnTo>
                      <a:pt x="5" y="8"/>
                    </a:lnTo>
                    <a:lnTo>
                      <a:pt x="2" y="5"/>
                    </a:lnTo>
                    <a:lnTo>
                      <a:pt x="1" y="4"/>
                    </a:lnTo>
                    <a:lnTo>
                      <a:pt x="0" y="3"/>
                    </a:lnTo>
                    <a:lnTo>
                      <a:pt x="0" y="1"/>
                    </a:lnTo>
                    <a:lnTo>
                      <a:pt x="0" y="0"/>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3" name="Freeform 898"/>
              <p:cNvSpPr>
                <a:spLocks/>
              </p:cNvSpPr>
              <p:nvPr/>
            </p:nvSpPr>
            <p:spPr bwMode="gray">
              <a:xfrm>
                <a:off x="3154" y="2030"/>
                <a:ext cx="2" cy="3"/>
              </a:xfrm>
              <a:custGeom>
                <a:avLst/>
                <a:gdLst/>
                <a:ahLst/>
                <a:cxnLst>
                  <a:cxn ang="0">
                    <a:pos x="0" y="0"/>
                  </a:cxn>
                  <a:cxn ang="0">
                    <a:pos x="6" y="3"/>
                  </a:cxn>
                  <a:cxn ang="0">
                    <a:pos x="9" y="5"/>
                  </a:cxn>
                  <a:cxn ang="0">
                    <a:pos x="10" y="9"/>
                  </a:cxn>
                  <a:cxn ang="0">
                    <a:pos x="11" y="14"/>
                  </a:cxn>
                  <a:cxn ang="0">
                    <a:pos x="8" y="12"/>
                  </a:cxn>
                  <a:cxn ang="0">
                    <a:pos x="6" y="11"/>
                  </a:cxn>
                  <a:cxn ang="0">
                    <a:pos x="5" y="8"/>
                  </a:cxn>
                  <a:cxn ang="0">
                    <a:pos x="2" y="5"/>
                  </a:cxn>
                  <a:cxn ang="0">
                    <a:pos x="1" y="4"/>
                  </a:cxn>
                  <a:cxn ang="0">
                    <a:pos x="0" y="3"/>
                  </a:cxn>
                  <a:cxn ang="0">
                    <a:pos x="0" y="1"/>
                  </a:cxn>
                  <a:cxn ang="0">
                    <a:pos x="0" y="0"/>
                  </a:cxn>
                </a:cxnLst>
                <a:rect l="0" t="0" r="r" b="b"/>
                <a:pathLst>
                  <a:path w="11" h="14">
                    <a:moveTo>
                      <a:pt x="0" y="0"/>
                    </a:moveTo>
                    <a:lnTo>
                      <a:pt x="6" y="3"/>
                    </a:lnTo>
                    <a:lnTo>
                      <a:pt x="9" y="5"/>
                    </a:lnTo>
                    <a:lnTo>
                      <a:pt x="10" y="9"/>
                    </a:lnTo>
                    <a:lnTo>
                      <a:pt x="11" y="14"/>
                    </a:lnTo>
                    <a:lnTo>
                      <a:pt x="8" y="12"/>
                    </a:lnTo>
                    <a:lnTo>
                      <a:pt x="6" y="11"/>
                    </a:lnTo>
                    <a:lnTo>
                      <a:pt x="5" y="8"/>
                    </a:lnTo>
                    <a:lnTo>
                      <a:pt x="2" y="5"/>
                    </a:lnTo>
                    <a:lnTo>
                      <a:pt x="1" y="4"/>
                    </a:lnTo>
                    <a:lnTo>
                      <a:pt x="0" y="3"/>
                    </a:lnTo>
                    <a:lnTo>
                      <a:pt x="0" y="1"/>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4" name="Freeform 899"/>
              <p:cNvSpPr>
                <a:spLocks/>
              </p:cNvSpPr>
              <p:nvPr/>
            </p:nvSpPr>
            <p:spPr bwMode="gray">
              <a:xfrm>
                <a:off x="3158" y="2028"/>
                <a:ext cx="4" cy="4"/>
              </a:xfrm>
              <a:custGeom>
                <a:avLst/>
                <a:gdLst/>
                <a:ahLst/>
                <a:cxnLst>
                  <a:cxn ang="0">
                    <a:pos x="16" y="0"/>
                  </a:cxn>
                  <a:cxn ang="0">
                    <a:pos x="16" y="9"/>
                  </a:cxn>
                  <a:cxn ang="0">
                    <a:pos x="16" y="18"/>
                  </a:cxn>
                  <a:cxn ang="0">
                    <a:pos x="13" y="22"/>
                  </a:cxn>
                  <a:cxn ang="0">
                    <a:pos x="11" y="23"/>
                  </a:cxn>
                  <a:cxn ang="0">
                    <a:pos x="8" y="22"/>
                  </a:cxn>
                  <a:cxn ang="0">
                    <a:pos x="3" y="17"/>
                  </a:cxn>
                  <a:cxn ang="0">
                    <a:pos x="2" y="15"/>
                  </a:cxn>
                  <a:cxn ang="0">
                    <a:pos x="0" y="13"/>
                  </a:cxn>
                  <a:cxn ang="0">
                    <a:pos x="3" y="10"/>
                  </a:cxn>
                  <a:cxn ang="0">
                    <a:pos x="8" y="8"/>
                  </a:cxn>
                  <a:cxn ang="0">
                    <a:pos x="9" y="6"/>
                  </a:cxn>
                  <a:cxn ang="0">
                    <a:pos x="11" y="4"/>
                  </a:cxn>
                  <a:cxn ang="0">
                    <a:pos x="13" y="1"/>
                  </a:cxn>
                  <a:cxn ang="0">
                    <a:pos x="16" y="0"/>
                  </a:cxn>
                </a:cxnLst>
                <a:rect l="0" t="0" r="r" b="b"/>
                <a:pathLst>
                  <a:path w="16" h="23">
                    <a:moveTo>
                      <a:pt x="16" y="0"/>
                    </a:moveTo>
                    <a:lnTo>
                      <a:pt x="16" y="9"/>
                    </a:lnTo>
                    <a:lnTo>
                      <a:pt x="16" y="18"/>
                    </a:lnTo>
                    <a:lnTo>
                      <a:pt x="13" y="22"/>
                    </a:lnTo>
                    <a:lnTo>
                      <a:pt x="11" y="23"/>
                    </a:lnTo>
                    <a:lnTo>
                      <a:pt x="8" y="22"/>
                    </a:lnTo>
                    <a:lnTo>
                      <a:pt x="3" y="17"/>
                    </a:lnTo>
                    <a:lnTo>
                      <a:pt x="2" y="15"/>
                    </a:lnTo>
                    <a:lnTo>
                      <a:pt x="0" y="13"/>
                    </a:lnTo>
                    <a:lnTo>
                      <a:pt x="3" y="10"/>
                    </a:lnTo>
                    <a:lnTo>
                      <a:pt x="8" y="8"/>
                    </a:lnTo>
                    <a:lnTo>
                      <a:pt x="9" y="6"/>
                    </a:lnTo>
                    <a:lnTo>
                      <a:pt x="11" y="4"/>
                    </a:lnTo>
                    <a:lnTo>
                      <a:pt x="13" y="1"/>
                    </a:lnTo>
                    <a:lnTo>
                      <a:pt x="1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5" name="Freeform 900"/>
              <p:cNvSpPr>
                <a:spLocks/>
              </p:cNvSpPr>
              <p:nvPr/>
            </p:nvSpPr>
            <p:spPr bwMode="gray">
              <a:xfrm>
                <a:off x="3158" y="2028"/>
                <a:ext cx="4" cy="4"/>
              </a:xfrm>
              <a:custGeom>
                <a:avLst/>
                <a:gdLst/>
                <a:ahLst/>
                <a:cxnLst>
                  <a:cxn ang="0">
                    <a:pos x="16" y="0"/>
                  </a:cxn>
                  <a:cxn ang="0">
                    <a:pos x="16" y="9"/>
                  </a:cxn>
                  <a:cxn ang="0">
                    <a:pos x="16" y="18"/>
                  </a:cxn>
                  <a:cxn ang="0">
                    <a:pos x="13" y="22"/>
                  </a:cxn>
                  <a:cxn ang="0">
                    <a:pos x="11" y="23"/>
                  </a:cxn>
                  <a:cxn ang="0">
                    <a:pos x="8" y="22"/>
                  </a:cxn>
                  <a:cxn ang="0">
                    <a:pos x="3" y="17"/>
                  </a:cxn>
                  <a:cxn ang="0">
                    <a:pos x="2" y="15"/>
                  </a:cxn>
                  <a:cxn ang="0">
                    <a:pos x="0" y="13"/>
                  </a:cxn>
                  <a:cxn ang="0">
                    <a:pos x="3" y="10"/>
                  </a:cxn>
                  <a:cxn ang="0">
                    <a:pos x="8" y="8"/>
                  </a:cxn>
                  <a:cxn ang="0">
                    <a:pos x="9" y="6"/>
                  </a:cxn>
                  <a:cxn ang="0">
                    <a:pos x="11" y="4"/>
                  </a:cxn>
                  <a:cxn ang="0">
                    <a:pos x="13" y="1"/>
                  </a:cxn>
                  <a:cxn ang="0">
                    <a:pos x="16" y="0"/>
                  </a:cxn>
                </a:cxnLst>
                <a:rect l="0" t="0" r="r" b="b"/>
                <a:pathLst>
                  <a:path w="16" h="23">
                    <a:moveTo>
                      <a:pt x="16" y="0"/>
                    </a:moveTo>
                    <a:lnTo>
                      <a:pt x="16" y="9"/>
                    </a:lnTo>
                    <a:lnTo>
                      <a:pt x="16" y="18"/>
                    </a:lnTo>
                    <a:lnTo>
                      <a:pt x="13" y="22"/>
                    </a:lnTo>
                    <a:lnTo>
                      <a:pt x="11" y="23"/>
                    </a:lnTo>
                    <a:lnTo>
                      <a:pt x="8" y="22"/>
                    </a:lnTo>
                    <a:lnTo>
                      <a:pt x="3" y="17"/>
                    </a:lnTo>
                    <a:lnTo>
                      <a:pt x="2" y="15"/>
                    </a:lnTo>
                    <a:lnTo>
                      <a:pt x="0" y="13"/>
                    </a:lnTo>
                    <a:lnTo>
                      <a:pt x="3" y="10"/>
                    </a:lnTo>
                    <a:lnTo>
                      <a:pt x="8" y="8"/>
                    </a:lnTo>
                    <a:lnTo>
                      <a:pt x="9" y="6"/>
                    </a:lnTo>
                    <a:lnTo>
                      <a:pt x="11" y="4"/>
                    </a:lnTo>
                    <a:lnTo>
                      <a:pt x="13" y="1"/>
                    </a:lnTo>
                    <a:lnTo>
                      <a:pt x="1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6" name="Freeform 901"/>
              <p:cNvSpPr>
                <a:spLocks/>
              </p:cNvSpPr>
              <p:nvPr/>
            </p:nvSpPr>
            <p:spPr bwMode="gray">
              <a:xfrm>
                <a:off x="3158" y="2028"/>
                <a:ext cx="4" cy="4"/>
              </a:xfrm>
              <a:custGeom>
                <a:avLst/>
                <a:gdLst/>
                <a:ahLst/>
                <a:cxnLst>
                  <a:cxn ang="0">
                    <a:pos x="16" y="0"/>
                  </a:cxn>
                  <a:cxn ang="0">
                    <a:pos x="16" y="9"/>
                  </a:cxn>
                  <a:cxn ang="0">
                    <a:pos x="14" y="18"/>
                  </a:cxn>
                  <a:cxn ang="0">
                    <a:pos x="13" y="22"/>
                  </a:cxn>
                  <a:cxn ang="0">
                    <a:pos x="11" y="23"/>
                  </a:cxn>
                  <a:cxn ang="0">
                    <a:pos x="8" y="22"/>
                  </a:cxn>
                  <a:cxn ang="0">
                    <a:pos x="3" y="17"/>
                  </a:cxn>
                  <a:cxn ang="0">
                    <a:pos x="2" y="15"/>
                  </a:cxn>
                  <a:cxn ang="0">
                    <a:pos x="0" y="13"/>
                  </a:cxn>
                  <a:cxn ang="0">
                    <a:pos x="3" y="10"/>
                  </a:cxn>
                  <a:cxn ang="0">
                    <a:pos x="8" y="8"/>
                  </a:cxn>
                  <a:cxn ang="0">
                    <a:pos x="9" y="6"/>
                  </a:cxn>
                  <a:cxn ang="0">
                    <a:pos x="11" y="4"/>
                  </a:cxn>
                  <a:cxn ang="0">
                    <a:pos x="13" y="1"/>
                  </a:cxn>
                  <a:cxn ang="0">
                    <a:pos x="16" y="0"/>
                  </a:cxn>
                </a:cxnLst>
                <a:rect l="0" t="0" r="r" b="b"/>
                <a:pathLst>
                  <a:path w="16" h="23">
                    <a:moveTo>
                      <a:pt x="16" y="0"/>
                    </a:moveTo>
                    <a:lnTo>
                      <a:pt x="16" y="9"/>
                    </a:lnTo>
                    <a:lnTo>
                      <a:pt x="14" y="18"/>
                    </a:lnTo>
                    <a:lnTo>
                      <a:pt x="13" y="22"/>
                    </a:lnTo>
                    <a:lnTo>
                      <a:pt x="11" y="23"/>
                    </a:lnTo>
                    <a:lnTo>
                      <a:pt x="8" y="22"/>
                    </a:lnTo>
                    <a:lnTo>
                      <a:pt x="3" y="17"/>
                    </a:lnTo>
                    <a:lnTo>
                      <a:pt x="2" y="15"/>
                    </a:lnTo>
                    <a:lnTo>
                      <a:pt x="0" y="13"/>
                    </a:lnTo>
                    <a:lnTo>
                      <a:pt x="3" y="10"/>
                    </a:lnTo>
                    <a:lnTo>
                      <a:pt x="8" y="8"/>
                    </a:lnTo>
                    <a:lnTo>
                      <a:pt x="9" y="6"/>
                    </a:lnTo>
                    <a:lnTo>
                      <a:pt x="11" y="4"/>
                    </a:lnTo>
                    <a:lnTo>
                      <a:pt x="13" y="1"/>
                    </a:lnTo>
                    <a:lnTo>
                      <a:pt x="16"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7" name="Freeform 902"/>
              <p:cNvSpPr>
                <a:spLocks/>
              </p:cNvSpPr>
              <p:nvPr/>
            </p:nvSpPr>
            <p:spPr bwMode="gray">
              <a:xfrm>
                <a:off x="3156" y="2039"/>
                <a:ext cx="1" cy="2"/>
              </a:xfrm>
              <a:custGeom>
                <a:avLst/>
                <a:gdLst/>
                <a:ahLst/>
                <a:cxnLst>
                  <a:cxn ang="0">
                    <a:pos x="3" y="0"/>
                  </a:cxn>
                  <a:cxn ang="0">
                    <a:pos x="5" y="5"/>
                  </a:cxn>
                  <a:cxn ang="0">
                    <a:pos x="6" y="9"/>
                  </a:cxn>
                  <a:cxn ang="0">
                    <a:pos x="5" y="10"/>
                  </a:cxn>
                  <a:cxn ang="0">
                    <a:pos x="4" y="10"/>
                  </a:cxn>
                  <a:cxn ang="0">
                    <a:pos x="3" y="10"/>
                  </a:cxn>
                  <a:cxn ang="0">
                    <a:pos x="1" y="8"/>
                  </a:cxn>
                  <a:cxn ang="0">
                    <a:pos x="0" y="6"/>
                  </a:cxn>
                  <a:cxn ang="0">
                    <a:pos x="0" y="6"/>
                  </a:cxn>
                  <a:cxn ang="0">
                    <a:pos x="1" y="6"/>
                  </a:cxn>
                  <a:cxn ang="0">
                    <a:pos x="3" y="6"/>
                  </a:cxn>
                  <a:cxn ang="0">
                    <a:pos x="1" y="2"/>
                  </a:cxn>
                  <a:cxn ang="0">
                    <a:pos x="3" y="0"/>
                  </a:cxn>
                </a:cxnLst>
                <a:rect l="0" t="0" r="r" b="b"/>
                <a:pathLst>
                  <a:path w="6" h="10">
                    <a:moveTo>
                      <a:pt x="3" y="0"/>
                    </a:moveTo>
                    <a:lnTo>
                      <a:pt x="5" y="5"/>
                    </a:lnTo>
                    <a:lnTo>
                      <a:pt x="6" y="9"/>
                    </a:lnTo>
                    <a:lnTo>
                      <a:pt x="5" y="10"/>
                    </a:lnTo>
                    <a:lnTo>
                      <a:pt x="4" y="10"/>
                    </a:lnTo>
                    <a:lnTo>
                      <a:pt x="3" y="10"/>
                    </a:lnTo>
                    <a:lnTo>
                      <a:pt x="1" y="8"/>
                    </a:lnTo>
                    <a:lnTo>
                      <a:pt x="0" y="6"/>
                    </a:lnTo>
                    <a:lnTo>
                      <a:pt x="0" y="6"/>
                    </a:lnTo>
                    <a:lnTo>
                      <a:pt x="1" y="6"/>
                    </a:lnTo>
                    <a:lnTo>
                      <a:pt x="3" y="6"/>
                    </a:lnTo>
                    <a:lnTo>
                      <a:pt x="1" y="2"/>
                    </a:lnTo>
                    <a:lnTo>
                      <a:pt x="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8" name="Freeform 903"/>
              <p:cNvSpPr>
                <a:spLocks/>
              </p:cNvSpPr>
              <p:nvPr/>
            </p:nvSpPr>
            <p:spPr bwMode="gray">
              <a:xfrm>
                <a:off x="3156" y="2039"/>
                <a:ext cx="1" cy="2"/>
              </a:xfrm>
              <a:custGeom>
                <a:avLst/>
                <a:gdLst/>
                <a:ahLst/>
                <a:cxnLst>
                  <a:cxn ang="0">
                    <a:pos x="3" y="0"/>
                  </a:cxn>
                  <a:cxn ang="0">
                    <a:pos x="5" y="5"/>
                  </a:cxn>
                  <a:cxn ang="0">
                    <a:pos x="6" y="9"/>
                  </a:cxn>
                  <a:cxn ang="0">
                    <a:pos x="5" y="10"/>
                  </a:cxn>
                  <a:cxn ang="0">
                    <a:pos x="4" y="10"/>
                  </a:cxn>
                  <a:cxn ang="0">
                    <a:pos x="3" y="10"/>
                  </a:cxn>
                  <a:cxn ang="0">
                    <a:pos x="1" y="8"/>
                  </a:cxn>
                  <a:cxn ang="0">
                    <a:pos x="0" y="6"/>
                  </a:cxn>
                  <a:cxn ang="0">
                    <a:pos x="0" y="6"/>
                  </a:cxn>
                  <a:cxn ang="0">
                    <a:pos x="1" y="6"/>
                  </a:cxn>
                  <a:cxn ang="0">
                    <a:pos x="3" y="6"/>
                  </a:cxn>
                  <a:cxn ang="0">
                    <a:pos x="1" y="2"/>
                  </a:cxn>
                  <a:cxn ang="0">
                    <a:pos x="3" y="0"/>
                  </a:cxn>
                </a:cxnLst>
                <a:rect l="0" t="0" r="r" b="b"/>
                <a:pathLst>
                  <a:path w="6" h="10">
                    <a:moveTo>
                      <a:pt x="3" y="0"/>
                    </a:moveTo>
                    <a:lnTo>
                      <a:pt x="5" y="5"/>
                    </a:lnTo>
                    <a:lnTo>
                      <a:pt x="6" y="9"/>
                    </a:lnTo>
                    <a:lnTo>
                      <a:pt x="5" y="10"/>
                    </a:lnTo>
                    <a:lnTo>
                      <a:pt x="4" y="10"/>
                    </a:lnTo>
                    <a:lnTo>
                      <a:pt x="3" y="10"/>
                    </a:lnTo>
                    <a:lnTo>
                      <a:pt x="1" y="8"/>
                    </a:lnTo>
                    <a:lnTo>
                      <a:pt x="0" y="6"/>
                    </a:lnTo>
                    <a:lnTo>
                      <a:pt x="0" y="6"/>
                    </a:lnTo>
                    <a:lnTo>
                      <a:pt x="1" y="6"/>
                    </a:lnTo>
                    <a:lnTo>
                      <a:pt x="3" y="6"/>
                    </a:lnTo>
                    <a:lnTo>
                      <a:pt x="1" y="2"/>
                    </a:lnTo>
                    <a:lnTo>
                      <a:pt x="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49" name="Freeform 904"/>
              <p:cNvSpPr>
                <a:spLocks/>
              </p:cNvSpPr>
              <p:nvPr/>
            </p:nvSpPr>
            <p:spPr bwMode="gray">
              <a:xfrm>
                <a:off x="3156" y="2039"/>
                <a:ext cx="1" cy="2"/>
              </a:xfrm>
              <a:custGeom>
                <a:avLst/>
                <a:gdLst/>
                <a:ahLst/>
                <a:cxnLst>
                  <a:cxn ang="0">
                    <a:pos x="3" y="0"/>
                  </a:cxn>
                  <a:cxn ang="0">
                    <a:pos x="5" y="5"/>
                  </a:cxn>
                  <a:cxn ang="0">
                    <a:pos x="6" y="9"/>
                  </a:cxn>
                  <a:cxn ang="0">
                    <a:pos x="5" y="10"/>
                  </a:cxn>
                  <a:cxn ang="0">
                    <a:pos x="4" y="10"/>
                  </a:cxn>
                  <a:cxn ang="0">
                    <a:pos x="3" y="10"/>
                  </a:cxn>
                  <a:cxn ang="0">
                    <a:pos x="1" y="8"/>
                  </a:cxn>
                  <a:cxn ang="0">
                    <a:pos x="0" y="6"/>
                  </a:cxn>
                  <a:cxn ang="0">
                    <a:pos x="0" y="6"/>
                  </a:cxn>
                  <a:cxn ang="0">
                    <a:pos x="1" y="6"/>
                  </a:cxn>
                  <a:cxn ang="0">
                    <a:pos x="3" y="6"/>
                  </a:cxn>
                  <a:cxn ang="0">
                    <a:pos x="1" y="2"/>
                  </a:cxn>
                  <a:cxn ang="0">
                    <a:pos x="3" y="0"/>
                  </a:cxn>
                </a:cxnLst>
                <a:rect l="0" t="0" r="r" b="b"/>
                <a:pathLst>
                  <a:path w="6" h="10">
                    <a:moveTo>
                      <a:pt x="3" y="0"/>
                    </a:moveTo>
                    <a:lnTo>
                      <a:pt x="5" y="5"/>
                    </a:lnTo>
                    <a:lnTo>
                      <a:pt x="6" y="9"/>
                    </a:lnTo>
                    <a:lnTo>
                      <a:pt x="5" y="10"/>
                    </a:lnTo>
                    <a:lnTo>
                      <a:pt x="4" y="10"/>
                    </a:lnTo>
                    <a:lnTo>
                      <a:pt x="3" y="10"/>
                    </a:lnTo>
                    <a:lnTo>
                      <a:pt x="1" y="8"/>
                    </a:lnTo>
                    <a:lnTo>
                      <a:pt x="0" y="6"/>
                    </a:lnTo>
                    <a:lnTo>
                      <a:pt x="0" y="6"/>
                    </a:lnTo>
                    <a:lnTo>
                      <a:pt x="1" y="6"/>
                    </a:lnTo>
                    <a:lnTo>
                      <a:pt x="3" y="6"/>
                    </a:lnTo>
                    <a:lnTo>
                      <a:pt x="1" y="2"/>
                    </a:lnTo>
                    <a:lnTo>
                      <a:pt x="3"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0" name="Freeform 905"/>
              <p:cNvSpPr>
                <a:spLocks/>
              </p:cNvSpPr>
              <p:nvPr/>
            </p:nvSpPr>
            <p:spPr bwMode="gray">
              <a:xfrm>
                <a:off x="3156" y="2041"/>
                <a:ext cx="1" cy="1"/>
              </a:xfrm>
              <a:custGeom>
                <a:avLst/>
                <a:gdLst/>
                <a:ahLst/>
                <a:cxnLst>
                  <a:cxn ang="0">
                    <a:pos x="0" y="3"/>
                  </a:cxn>
                  <a:cxn ang="0">
                    <a:pos x="2" y="0"/>
                  </a:cxn>
                  <a:cxn ang="0">
                    <a:pos x="3" y="0"/>
                  </a:cxn>
                  <a:cxn ang="0">
                    <a:pos x="3" y="4"/>
                  </a:cxn>
                  <a:cxn ang="0">
                    <a:pos x="1" y="6"/>
                  </a:cxn>
                  <a:cxn ang="0">
                    <a:pos x="0" y="5"/>
                  </a:cxn>
                  <a:cxn ang="0">
                    <a:pos x="0" y="3"/>
                  </a:cxn>
                  <a:cxn ang="0">
                    <a:pos x="0" y="3"/>
                  </a:cxn>
                </a:cxnLst>
                <a:rect l="0" t="0" r="r" b="b"/>
                <a:pathLst>
                  <a:path w="3" h="6">
                    <a:moveTo>
                      <a:pt x="0" y="3"/>
                    </a:moveTo>
                    <a:lnTo>
                      <a:pt x="2" y="0"/>
                    </a:lnTo>
                    <a:lnTo>
                      <a:pt x="3" y="0"/>
                    </a:lnTo>
                    <a:lnTo>
                      <a:pt x="3" y="4"/>
                    </a:lnTo>
                    <a:lnTo>
                      <a:pt x="1" y="6"/>
                    </a:lnTo>
                    <a:lnTo>
                      <a:pt x="0" y="5"/>
                    </a:lnTo>
                    <a:lnTo>
                      <a:pt x="0" y="3"/>
                    </a:lnTo>
                    <a:lnTo>
                      <a:pt x="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1" name="Freeform 906"/>
              <p:cNvSpPr>
                <a:spLocks/>
              </p:cNvSpPr>
              <p:nvPr/>
            </p:nvSpPr>
            <p:spPr bwMode="gray">
              <a:xfrm>
                <a:off x="3156" y="2041"/>
                <a:ext cx="1" cy="1"/>
              </a:xfrm>
              <a:custGeom>
                <a:avLst/>
                <a:gdLst/>
                <a:ahLst/>
                <a:cxnLst>
                  <a:cxn ang="0">
                    <a:pos x="0" y="3"/>
                  </a:cxn>
                  <a:cxn ang="0">
                    <a:pos x="2" y="0"/>
                  </a:cxn>
                  <a:cxn ang="0">
                    <a:pos x="3" y="0"/>
                  </a:cxn>
                  <a:cxn ang="0">
                    <a:pos x="3" y="4"/>
                  </a:cxn>
                  <a:cxn ang="0">
                    <a:pos x="1" y="6"/>
                  </a:cxn>
                  <a:cxn ang="0">
                    <a:pos x="0" y="5"/>
                  </a:cxn>
                  <a:cxn ang="0">
                    <a:pos x="0" y="3"/>
                  </a:cxn>
                  <a:cxn ang="0">
                    <a:pos x="0" y="3"/>
                  </a:cxn>
                </a:cxnLst>
                <a:rect l="0" t="0" r="r" b="b"/>
                <a:pathLst>
                  <a:path w="3" h="6">
                    <a:moveTo>
                      <a:pt x="0" y="3"/>
                    </a:moveTo>
                    <a:lnTo>
                      <a:pt x="2" y="0"/>
                    </a:lnTo>
                    <a:lnTo>
                      <a:pt x="3" y="0"/>
                    </a:lnTo>
                    <a:lnTo>
                      <a:pt x="3" y="4"/>
                    </a:lnTo>
                    <a:lnTo>
                      <a:pt x="1" y="6"/>
                    </a:lnTo>
                    <a:lnTo>
                      <a:pt x="0" y="5"/>
                    </a:lnTo>
                    <a:lnTo>
                      <a:pt x="0" y="3"/>
                    </a:lnTo>
                    <a:lnTo>
                      <a:pt x="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2" name="Freeform 907"/>
              <p:cNvSpPr>
                <a:spLocks/>
              </p:cNvSpPr>
              <p:nvPr/>
            </p:nvSpPr>
            <p:spPr bwMode="gray">
              <a:xfrm>
                <a:off x="3156" y="2041"/>
                <a:ext cx="1" cy="1"/>
              </a:xfrm>
              <a:custGeom>
                <a:avLst/>
                <a:gdLst/>
                <a:ahLst/>
                <a:cxnLst>
                  <a:cxn ang="0">
                    <a:pos x="0" y="3"/>
                  </a:cxn>
                  <a:cxn ang="0">
                    <a:pos x="2" y="0"/>
                  </a:cxn>
                  <a:cxn ang="0">
                    <a:pos x="3" y="0"/>
                  </a:cxn>
                  <a:cxn ang="0">
                    <a:pos x="3" y="4"/>
                  </a:cxn>
                  <a:cxn ang="0">
                    <a:pos x="1" y="6"/>
                  </a:cxn>
                  <a:cxn ang="0">
                    <a:pos x="0" y="5"/>
                  </a:cxn>
                  <a:cxn ang="0">
                    <a:pos x="0" y="3"/>
                  </a:cxn>
                </a:cxnLst>
                <a:rect l="0" t="0" r="r" b="b"/>
                <a:pathLst>
                  <a:path w="3" h="6">
                    <a:moveTo>
                      <a:pt x="0" y="3"/>
                    </a:moveTo>
                    <a:lnTo>
                      <a:pt x="2" y="0"/>
                    </a:lnTo>
                    <a:lnTo>
                      <a:pt x="3" y="0"/>
                    </a:lnTo>
                    <a:lnTo>
                      <a:pt x="3" y="4"/>
                    </a:lnTo>
                    <a:lnTo>
                      <a:pt x="1" y="6"/>
                    </a:lnTo>
                    <a:lnTo>
                      <a:pt x="0" y="5"/>
                    </a:lnTo>
                    <a:lnTo>
                      <a:pt x="0" y="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3" name="Freeform 908"/>
              <p:cNvSpPr>
                <a:spLocks/>
              </p:cNvSpPr>
              <p:nvPr/>
            </p:nvSpPr>
            <p:spPr bwMode="gray">
              <a:xfrm>
                <a:off x="3158" y="2040"/>
                <a:ext cx="1" cy="1"/>
              </a:xfrm>
              <a:custGeom>
                <a:avLst/>
                <a:gdLst/>
                <a:ahLst/>
                <a:cxnLst>
                  <a:cxn ang="0">
                    <a:pos x="3" y="0"/>
                  </a:cxn>
                  <a:cxn ang="0">
                    <a:pos x="4" y="3"/>
                  </a:cxn>
                  <a:cxn ang="0">
                    <a:pos x="5" y="6"/>
                  </a:cxn>
                  <a:cxn ang="0">
                    <a:pos x="3" y="7"/>
                  </a:cxn>
                  <a:cxn ang="0">
                    <a:pos x="2" y="7"/>
                  </a:cxn>
                  <a:cxn ang="0">
                    <a:pos x="0" y="7"/>
                  </a:cxn>
                  <a:cxn ang="0">
                    <a:pos x="0" y="6"/>
                  </a:cxn>
                  <a:cxn ang="0">
                    <a:pos x="0" y="3"/>
                  </a:cxn>
                  <a:cxn ang="0">
                    <a:pos x="3" y="0"/>
                  </a:cxn>
                </a:cxnLst>
                <a:rect l="0" t="0" r="r" b="b"/>
                <a:pathLst>
                  <a:path w="5" h="7">
                    <a:moveTo>
                      <a:pt x="3" y="0"/>
                    </a:moveTo>
                    <a:lnTo>
                      <a:pt x="4" y="3"/>
                    </a:lnTo>
                    <a:lnTo>
                      <a:pt x="5" y="6"/>
                    </a:lnTo>
                    <a:lnTo>
                      <a:pt x="3" y="7"/>
                    </a:lnTo>
                    <a:lnTo>
                      <a:pt x="2" y="7"/>
                    </a:lnTo>
                    <a:lnTo>
                      <a:pt x="0" y="7"/>
                    </a:lnTo>
                    <a:lnTo>
                      <a:pt x="0" y="6"/>
                    </a:lnTo>
                    <a:lnTo>
                      <a:pt x="0" y="3"/>
                    </a:lnTo>
                    <a:lnTo>
                      <a:pt x="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4" name="Freeform 909"/>
              <p:cNvSpPr>
                <a:spLocks/>
              </p:cNvSpPr>
              <p:nvPr/>
            </p:nvSpPr>
            <p:spPr bwMode="gray">
              <a:xfrm>
                <a:off x="3158" y="2040"/>
                <a:ext cx="1" cy="1"/>
              </a:xfrm>
              <a:custGeom>
                <a:avLst/>
                <a:gdLst/>
                <a:ahLst/>
                <a:cxnLst>
                  <a:cxn ang="0">
                    <a:pos x="3" y="0"/>
                  </a:cxn>
                  <a:cxn ang="0">
                    <a:pos x="4" y="3"/>
                  </a:cxn>
                  <a:cxn ang="0">
                    <a:pos x="5" y="6"/>
                  </a:cxn>
                  <a:cxn ang="0">
                    <a:pos x="3" y="7"/>
                  </a:cxn>
                  <a:cxn ang="0">
                    <a:pos x="2" y="7"/>
                  </a:cxn>
                  <a:cxn ang="0">
                    <a:pos x="0" y="7"/>
                  </a:cxn>
                  <a:cxn ang="0">
                    <a:pos x="0" y="6"/>
                  </a:cxn>
                  <a:cxn ang="0">
                    <a:pos x="0" y="3"/>
                  </a:cxn>
                  <a:cxn ang="0">
                    <a:pos x="3" y="0"/>
                  </a:cxn>
                </a:cxnLst>
                <a:rect l="0" t="0" r="r" b="b"/>
                <a:pathLst>
                  <a:path w="5" h="7">
                    <a:moveTo>
                      <a:pt x="3" y="0"/>
                    </a:moveTo>
                    <a:lnTo>
                      <a:pt x="4" y="3"/>
                    </a:lnTo>
                    <a:lnTo>
                      <a:pt x="5" y="6"/>
                    </a:lnTo>
                    <a:lnTo>
                      <a:pt x="3" y="7"/>
                    </a:lnTo>
                    <a:lnTo>
                      <a:pt x="2" y="7"/>
                    </a:lnTo>
                    <a:lnTo>
                      <a:pt x="0" y="7"/>
                    </a:lnTo>
                    <a:lnTo>
                      <a:pt x="0" y="6"/>
                    </a:lnTo>
                    <a:lnTo>
                      <a:pt x="0" y="3"/>
                    </a:lnTo>
                    <a:lnTo>
                      <a:pt x="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5" name="Freeform 910"/>
              <p:cNvSpPr>
                <a:spLocks/>
              </p:cNvSpPr>
              <p:nvPr/>
            </p:nvSpPr>
            <p:spPr bwMode="gray">
              <a:xfrm>
                <a:off x="3158" y="2040"/>
                <a:ext cx="1" cy="1"/>
              </a:xfrm>
              <a:custGeom>
                <a:avLst/>
                <a:gdLst/>
                <a:ahLst/>
                <a:cxnLst>
                  <a:cxn ang="0">
                    <a:pos x="3" y="0"/>
                  </a:cxn>
                  <a:cxn ang="0">
                    <a:pos x="4" y="3"/>
                  </a:cxn>
                  <a:cxn ang="0">
                    <a:pos x="5" y="6"/>
                  </a:cxn>
                  <a:cxn ang="0">
                    <a:pos x="3" y="7"/>
                  </a:cxn>
                  <a:cxn ang="0">
                    <a:pos x="2" y="7"/>
                  </a:cxn>
                  <a:cxn ang="0">
                    <a:pos x="0" y="7"/>
                  </a:cxn>
                  <a:cxn ang="0">
                    <a:pos x="0" y="6"/>
                  </a:cxn>
                  <a:cxn ang="0">
                    <a:pos x="0" y="3"/>
                  </a:cxn>
                  <a:cxn ang="0">
                    <a:pos x="3" y="0"/>
                  </a:cxn>
                </a:cxnLst>
                <a:rect l="0" t="0" r="r" b="b"/>
                <a:pathLst>
                  <a:path w="5" h="7">
                    <a:moveTo>
                      <a:pt x="3" y="0"/>
                    </a:moveTo>
                    <a:lnTo>
                      <a:pt x="4" y="3"/>
                    </a:lnTo>
                    <a:lnTo>
                      <a:pt x="5" y="6"/>
                    </a:lnTo>
                    <a:lnTo>
                      <a:pt x="3" y="7"/>
                    </a:lnTo>
                    <a:lnTo>
                      <a:pt x="2" y="7"/>
                    </a:lnTo>
                    <a:lnTo>
                      <a:pt x="0" y="7"/>
                    </a:lnTo>
                    <a:lnTo>
                      <a:pt x="0" y="6"/>
                    </a:lnTo>
                    <a:lnTo>
                      <a:pt x="0" y="3"/>
                    </a:lnTo>
                    <a:lnTo>
                      <a:pt x="3"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6" name="Freeform 911"/>
              <p:cNvSpPr>
                <a:spLocks/>
              </p:cNvSpPr>
              <p:nvPr/>
            </p:nvSpPr>
            <p:spPr bwMode="gray">
              <a:xfrm>
                <a:off x="3164" y="2038"/>
                <a:ext cx="1" cy="2"/>
              </a:xfrm>
              <a:custGeom>
                <a:avLst/>
                <a:gdLst/>
                <a:ahLst/>
                <a:cxnLst>
                  <a:cxn ang="0">
                    <a:pos x="4" y="0"/>
                  </a:cxn>
                  <a:cxn ang="0">
                    <a:pos x="5" y="2"/>
                  </a:cxn>
                  <a:cxn ang="0">
                    <a:pos x="6" y="5"/>
                  </a:cxn>
                  <a:cxn ang="0">
                    <a:pos x="6" y="5"/>
                  </a:cxn>
                  <a:cxn ang="0">
                    <a:pos x="5" y="6"/>
                  </a:cxn>
                  <a:cxn ang="0">
                    <a:pos x="2" y="6"/>
                  </a:cxn>
                  <a:cxn ang="0">
                    <a:pos x="0" y="5"/>
                  </a:cxn>
                  <a:cxn ang="0">
                    <a:pos x="0" y="3"/>
                  </a:cxn>
                  <a:cxn ang="0">
                    <a:pos x="1" y="2"/>
                  </a:cxn>
                  <a:cxn ang="0">
                    <a:pos x="1" y="1"/>
                  </a:cxn>
                  <a:cxn ang="0">
                    <a:pos x="4" y="0"/>
                  </a:cxn>
                  <a:cxn ang="0">
                    <a:pos x="4" y="0"/>
                  </a:cxn>
                </a:cxnLst>
                <a:rect l="0" t="0" r="r" b="b"/>
                <a:pathLst>
                  <a:path w="6" h="6">
                    <a:moveTo>
                      <a:pt x="4" y="0"/>
                    </a:moveTo>
                    <a:lnTo>
                      <a:pt x="5" y="2"/>
                    </a:lnTo>
                    <a:lnTo>
                      <a:pt x="6" y="5"/>
                    </a:lnTo>
                    <a:lnTo>
                      <a:pt x="6" y="5"/>
                    </a:lnTo>
                    <a:lnTo>
                      <a:pt x="5" y="6"/>
                    </a:lnTo>
                    <a:lnTo>
                      <a:pt x="2" y="6"/>
                    </a:lnTo>
                    <a:lnTo>
                      <a:pt x="0" y="5"/>
                    </a:lnTo>
                    <a:lnTo>
                      <a:pt x="0" y="3"/>
                    </a:lnTo>
                    <a:lnTo>
                      <a:pt x="1" y="2"/>
                    </a:lnTo>
                    <a:lnTo>
                      <a:pt x="1" y="1"/>
                    </a:lnTo>
                    <a:lnTo>
                      <a:pt x="4" y="0"/>
                    </a:lnTo>
                    <a:lnTo>
                      <a:pt x="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7" name="Freeform 912"/>
              <p:cNvSpPr>
                <a:spLocks/>
              </p:cNvSpPr>
              <p:nvPr/>
            </p:nvSpPr>
            <p:spPr bwMode="gray">
              <a:xfrm>
                <a:off x="3164" y="2038"/>
                <a:ext cx="1" cy="2"/>
              </a:xfrm>
              <a:custGeom>
                <a:avLst/>
                <a:gdLst/>
                <a:ahLst/>
                <a:cxnLst>
                  <a:cxn ang="0">
                    <a:pos x="4" y="0"/>
                  </a:cxn>
                  <a:cxn ang="0">
                    <a:pos x="5" y="2"/>
                  </a:cxn>
                  <a:cxn ang="0">
                    <a:pos x="6" y="5"/>
                  </a:cxn>
                  <a:cxn ang="0">
                    <a:pos x="6" y="5"/>
                  </a:cxn>
                  <a:cxn ang="0">
                    <a:pos x="5" y="6"/>
                  </a:cxn>
                  <a:cxn ang="0">
                    <a:pos x="2" y="6"/>
                  </a:cxn>
                  <a:cxn ang="0">
                    <a:pos x="0" y="5"/>
                  </a:cxn>
                  <a:cxn ang="0">
                    <a:pos x="0" y="3"/>
                  </a:cxn>
                  <a:cxn ang="0">
                    <a:pos x="1" y="2"/>
                  </a:cxn>
                  <a:cxn ang="0">
                    <a:pos x="1" y="1"/>
                  </a:cxn>
                  <a:cxn ang="0">
                    <a:pos x="4" y="0"/>
                  </a:cxn>
                  <a:cxn ang="0">
                    <a:pos x="4" y="0"/>
                  </a:cxn>
                </a:cxnLst>
                <a:rect l="0" t="0" r="r" b="b"/>
                <a:pathLst>
                  <a:path w="6" h="6">
                    <a:moveTo>
                      <a:pt x="4" y="0"/>
                    </a:moveTo>
                    <a:lnTo>
                      <a:pt x="5" y="2"/>
                    </a:lnTo>
                    <a:lnTo>
                      <a:pt x="6" y="5"/>
                    </a:lnTo>
                    <a:lnTo>
                      <a:pt x="6" y="5"/>
                    </a:lnTo>
                    <a:lnTo>
                      <a:pt x="5" y="6"/>
                    </a:lnTo>
                    <a:lnTo>
                      <a:pt x="2" y="6"/>
                    </a:lnTo>
                    <a:lnTo>
                      <a:pt x="0" y="5"/>
                    </a:lnTo>
                    <a:lnTo>
                      <a:pt x="0" y="3"/>
                    </a:lnTo>
                    <a:lnTo>
                      <a:pt x="1" y="2"/>
                    </a:lnTo>
                    <a:lnTo>
                      <a:pt x="1" y="1"/>
                    </a:lnTo>
                    <a:lnTo>
                      <a:pt x="4" y="0"/>
                    </a:lnTo>
                    <a:lnTo>
                      <a:pt x="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8" name="Freeform 913"/>
              <p:cNvSpPr>
                <a:spLocks/>
              </p:cNvSpPr>
              <p:nvPr/>
            </p:nvSpPr>
            <p:spPr bwMode="gray">
              <a:xfrm>
                <a:off x="3164" y="2038"/>
                <a:ext cx="1" cy="2"/>
              </a:xfrm>
              <a:custGeom>
                <a:avLst/>
                <a:gdLst/>
                <a:ahLst/>
                <a:cxnLst>
                  <a:cxn ang="0">
                    <a:pos x="4" y="0"/>
                  </a:cxn>
                  <a:cxn ang="0">
                    <a:pos x="5" y="2"/>
                  </a:cxn>
                  <a:cxn ang="0">
                    <a:pos x="6" y="5"/>
                  </a:cxn>
                  <a:cxn ang="0">
                    <a:pos x="6" y="5"/>
                  </a:cxn>
                  <a:cxn ang="0">
                    <a:pos x="5" y="6"/>
                  </a:cxn>
                  <a:cxn ang="0">
                    <a:pos x="2" y="6"/>
                  </a:cxn>
                  <a:cxn ang="0">
                    <a:pos x="0" y="5"/>
                  </a:cxn>
                  <a:cxn ang="0">
                    <a:pos x="0" y="3"/>
                  </a:cxn>
                  <a:cxn ang="0">
                    <a:pos x="1" y="2"/>
                  </a:cxn>
                  <a:cxn ang="0">
                    <a:pos x="1" y="1"/>
                  </a:cxn>
                  <a:cxn ang="0">
                    <a:pos x="4" y="0"/>
                  </a:cxn>
                </a:cxnLst>
                <a:rect l="0" t="0" r="r" b="b"/>
                <a:pathLst>
                  <a:path w="6" h="6">
                    <a:moveTo>
                      <a:pt x="4" y="0"/>
                    </a:moveTo>
                    <a:lnTo>
                      <a:pt x="5" y="2"/>
                    </a:lnTo>
                    <a:lnTo>
                      <a:pt x="6" y="5"/>
                    </a:lnTo>
                    <a:lnTo>
                      <a:pt x="6" y="5"/>
                    </a:lnTo>
                    <a:lnTo>
                      <a:pt x="5" y="6"/>
                    </a:lnTo>
                    <a:lnTo>
                      <a:pt x="2" y="6"/>
                    </a:lnTo>
                    <a:lnTo>
                      <a:pt x="0" y="5"/>
                    </a:lnTo>
                    <a:lnTo>
                      <a:pt x="0" y="3"/>
                    </a:lnTo>
                    <a:lnTo>
                      <a:pt x="1" y="2"/>
                    </a:lnTo>
                    <a:lnTo>
                      <a:pt x="1" y="1"/>
                    </a:lnTo>
                    <a:lnTo>
                      <a:pt x="4"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59" name="Freeform 914"/>
              <p:cNvSpPr>
                <a:spLocks/>
              </p:cNvSpPr>
              <p:nvPr/>
            </p:nvSpPr>
            <p:spPr bwMode="gray">
              <a:xfrm>
                <a:off x="3154" y="1999"/>
                <a:ext cx="2" cy="2"/>
              </a:xfrm>
              <a:custGeom>
                <a:avLst/>
                <a:gdLst/>
                <a:ahLst/>
                <a:cxnLst>
                  <a:cxn ang="0">
                    <a:pos x="8" y="6"/>
                  </a:cxn>
                  <a:cxn ang="0">
                    <a:pos x="6" y="9"/>
                  </a:cxn>
                  <a:cxn ang="0">
                    <a:pos x="5" y="10"/>
                  </a:cxn>
                  <a:cxn ang="0">
                    <a:pos x="5" y="9"/>
                  </a:cxn>
                  <a:cxn ang="0">
                    <a:pos x="5" y="7"/>
                  </a:cxn>
                  <a:cxn ang="0">
                    <a:pos x="1" y="4"/>
                  </a:cxn>
                  <a:cxn ang="0">
                    <a:pos x="0" y="0"/>
                  </a:cxn>
                  <a:cxn ang="0">
                    <a:pos x="2" y="1"/>
                  </a:cxn>
                  <a:cxn ang="0">
                    <a:pos x="5" y="1"/>
                  </a:cxn>
                  <a:cxn ang="0">
                    <a:pos x="7" y="4"/>
                  </a:cxn>
                  <a:cxn ang="0">
                    <a:pos x="8" y="6"/>
                  </a:cxn>
                  <a:cxn ang="0">
                    <a:pos x="8" y="6"/>
                  </a:cxn>
                </a:cxnLst>
                <a:rect l="0" t="0" r="r" b="b"/>
                <a:pathLst>
                  <a:path w="8" h="10">
                    <a:moveTo>
                      <a:pt x="8" y="6"/>
                    </a:moveTo>
                    <a:lnTo>
                      <a:pt x="6" y="9"/>
                    </a:lnTo>
                    <a:lnTo>
                      <a:pt x="5" y="10"/>
                    </a:lnTo>
                    <a:lnTo>
                      <a:pt x="5" y="9"/>
                    </a:lnTo>
                    <a:lnTo>
                      <a:pt x="5" y="7"/>
                    </a:lnTo>
                    <a:lnTo>
                      <a:pt x="1" y="4"/>
                    </a:lnTo>
                    <a:lnTo>
                      <a:pt x="0" y="0"/>
                    </a:lnTo>
                    <a:lnTo>
                      <a:pt x="2" y="1"/>
                    </a:lnTo>
                    <a:lnTo>
                      <a:pt x="5" y="1"/>
                    </a:lnTo>
                    <a:lnTo>
                      <a:pt x="7" y="4"/>
                    </a:lnTo>
                    <a:lnTo>
                      <a:pt x="8" y="6"/>
                    </a:lnTo>
                    <a:lnTo>
                      <a:pt x="8"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0" name="Freeform 915"/>
              <p:cNvSpPr>
                <a:spLocks/>
              </p:cNvSpPr>
              <p:nvPr/>
            </p:nvSpPr>
            <p:spPr bwMode="gray">
              <a:xfrm>
                <a:off x="3154" y="1999"/>
                <a:ext cx="2" cy="2"/>
              </a:xfrm>
              <a:custGeom>
                <a:avLst/>
                <a:gdLst/>
                <a:ahLst/>
                <a:cxnLst>
                  <a:cxn ang="0">
                    <a:pos x="8" y="6"/>
                  </a:cxn>
                  <a:cxn ang="0">
                    <a:pos x="6" y="9"/>
                  </a:cxn>
                  <a:cxn ang="0">
                    <a:pos x="5" y="10"/>
                  </a:cxn>
                  <a:cxn ang="0">
                    <a:pos x="5" y="9"/>
                  </a:cxn>
                  <a:cxn ang="0">
                    <a:pos x="5" y="7"/>
                  </a:cxn>
                  <a:cxn ang="0">
                    <a:pos x="1" y="4"/>
                  </a:cxn>
                  <a:cxn ang="0">
                    <a:pos x="0" y="0"/>
                  </a:cxn>
                  <a:cxn ang="0">
                    <a:pos x="2" y="1"/>
                  </a:cxn>
                  <a:cxn ang="0">
                    <a:pos x="5" y="1"/>
                  </a:cxn>
                  <a:cxn ang="0">
                    <a:pos x="7" y="4"/>
                  </a:cxn>
                  <a:cxn ang="0">
                    <a:pos x="8" y="6"/>
                  </a:cxn>
                  <a:cxn ang="0">
                    <a:pos x="8" y="6"/>
                  </a:cxn>
                </a:cxnLst>
                <a:rect l="0" t="0" r="r" b="b"/>
                <a:pathLst>
                  <a:path w="8" h="10">
                    <a:moveTo>
                      <a:pt x="8" y="6"/>
                    </a:moveTo>
                    <a:lnTo>
                      <a:pt x="6" y="9"/>
                    </a:lnTo>
                    <a:lnTo>
                      <a:pt x="5" y="10"/>
                    </a:lnTo>
                    <a:lnTo>
                      <a:pt x="5" y="9"/>
                    </a:lnTo>
                    <a:lnTo>
                      <a:pt x="5" y="7"/>
                    </a:lnTo>
                    <a:lnTo>
                      <a:pt x="1" y="4"/>
                    </a:lnTo>
                    <a:lnTo>
                      <a:pt x="0" y="0"/>
                    </a:lnTo>
                    <a:lnTo>
                      <a:pt x="2" y="1"/>
                    </a:lnTo>
                    <a:lnTo>
                      <a:pt x="5" y="1"/>
                    </a:lnTo>
                    <a:lnTo>
                      <a:pt x="7" y="4"/>
                    </a:lnTo>
                    <a:lnTo>
                      <a:pt x="8" y="6"/>
                    </a:lnTo>
                    <a:lnTo>
                      <a:pt x="8"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1" name="Freeform 916"/>
              <p:cNvSpPr>
                <a:spLocks/>
              </p:cNvSpPr>
              <p:nvPr/>
            </p:nvSpPr>
            <p:spPr bwMode="gray">
              <a:xfrm>
                <a:off x="3154" y="1999"/>
                <a:ext cx="2" cy="2"/>
              </a:xfrm>
              <a:custGeom>
                <a:avLst/>
                <a:gdLst/>
                <a:ahLst/>
                <a:cxnLst>
                  <a:cxn ang="0">
                    <a:pos x="8" y="6"/>
                  </a:cxn>
                  <a:cxn ang="0">
                    <a:pos x="6" y="9"/>
                  </a:cxn>
                  <a:cxn ang="0">
                    <a:pos x="5" y="10"/>
                  </a:cxn>
                  <a:cxn ang="0">
                    <a:pos x="5" y="9"/>
                  </a:cxn>
                  <a:cxn ang="0">
                    <a:pos x="5" y="7"/>
                  </a:cxn>
                  <a:cxn ang="0">
                    <a:pos x="1" y="4"/>
                  </a:cxn>
                  <a:cxn ang="0">
                    <a:pos x="0" y="0"/>
                  </a:cxn>
                  <a:cxn ang="0">
                    <a:pos x="2" y="1"/>
                  </a:cxn>
                  <a:cxn ang="0">
                    <a:pos x="5" y="1"/>
                  </a:cxn>
                  <a:cxn ang="0">
                    <a:pos x="7" y="4"/>
                  </a:cxn>
                  <a:cxn ang="0">
                    <a:pos x="8" y="6"/>
                  </a:cxn>
                </a:cxnLst>
                <a:rect l="0" t="0" r="r" b="b"/>
                <a:pathLst>
                  <a:path w="8" h="10">
                    <a:moveTo>
                      <a:pt x="8" y="6"/>
                    </a:moveTo>
                    <a:lnTo>
                      <a:pt x="6" y="9"/>
                    </a:lnTo>
                    <a:lnTo>
                      <a:pt x="5" y="10"/>
                    </a:lnTo>
                    <a:lnTo>
                      <a:pt x="5" y="9"/>
                    </a:lnTo>
                    <a:lnTo>
                      <a:pt x="5" y="7"/>
                    </a:lnTo>
                    <a:lnTo>
                      <a:pt x="1" y="4"/>
                    </a:lnTo>
                    <a:lnTo>
                      <a:pt x="0" y="0"/>
                    </a:lnTo>
                    <a:lnTo>
                      <a:pt x="2" y="1"/>
                    </a:lnTo>
                    <a:lnTo>
                      <a:pt x="5" y="1"/>
                    </a:lnTo>
                    <a:lnTo>
                      <a:pt x="7" y="4"/>
                    </a:lnTo>
                    <a:lnTo>
                      <a:pt x="8" y="6"/>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2" name="Freeform 917"/>
              <p:cNvSpPr>
                <a:spLocks/>
              </p:cNvSpPr>
              <p:nvPr/>
            </p:nvSpPr>
            <p:spPr bwMode="gray">
              <a:xfrm>
                <a:off x="3153" y="2002"/>
                <a:ext cx="4" cy="2"/>
              </a:xfrm>
              <a:custGeom>
                <a:avLst/>
                <a:gdLst/>
                <a:ahLst/>
                <a:cxnLst>
                  <a:cxn ang="0">
                    <a:pos x="21" y="4"/>
                  </a:cxn>
                  <a:cxn ang="0">
                    <a:pos x="20" y="5"/>
                  </a:cxn>
                  <a:cxn ang="0">
                    <a:pos x="18" y="6"/>
                  </a:cxn>
                  <a:cxn ang="0">
                    <a:pos x="17" y="7"/>
                  </a:cxn>
                  <a:cxn ang="0">
                    <a:pos x="16" y="6"/>
                  </a:cxn>
                  <a:cxn ang="0">
                    <a:pos x="13" y="7"/>
                  </a:cxn>
                  <a:cxn ang="0">
                    <a:pos x="9" y="10"/>
                  </a:cxn>
                  <a:cxn ang="0">
                    <a:pos x="6" y="10"/>
                  </a:cxn>
                  <a:cxn ang="0">
                    <a:pos x="5" y="10"/>
                  </a:cxn>
                  <a:cxn ang="0">
                    <a:pos x="4" y="9"/>
                  </a:cxn>
                  <a:cxn ang="0">
                    <a:pos x="4" y="6"/>
                  </a:cxn>
                  <a:cxn ang="0">
                    <a:pos x="1" y="6"/>
                  </a:cxn>
                  <a:cxn ang="0">
                    <a:pos x="0" y="5"/>
                  </a:cxn>
                  <a:cxn ang="0">
                    <a:pos x="0" y="4"/>
                  </a:cxn>
                  <a:cxn ang="0">
                    <a:pos x="3" y="2"/>
                  </a:cxn>
                  <a:cxn ang="0">
                    <a:pos x="7" y="0"/>
                  </a:cxn>
                  <a:cxn ang="0">
                    <a:pos x="12" y="0"/>
                  </a:cxn>
                  <a:cxn ang="0">
                    <a:pos x="16" y="1"/>
                  </a:cxn>
                  <a:cxn ang="0">
                    <a:pos x="21" y="4"/>
                  </a:cxn>
                  <a:cxn ang="0">
                    <a:pos x="21" y="4"/>
                  </a:cxn>
                </a:cxnLst>
                <a:rect l="0" t="0" r="r" b="b"/>
                <a:pathLst>
                  <a:path w="21" h="10">
                    <a:moveTo>
                      <a:pt x="21" y="4"/>
                    </a:moveTo>
                    <a:lnTo>
                      <a:pt x="20" y="5"/>
                    </a:lnTo>
                    <a:lnTo>
                      <a:pt x="18" y="6"/>
                    </a:lnTo>
                    <a:lnTo>
                      <a:pt x="17" y="7"/>
                    </a:lnTo>
                    <a:lnTo>
                      <a:pt x="16" y="6"/>
                    </a:lnTo>
                    <a:lnTo>
                      <a:pt x="13" y="7"/>
                    </a:lnTo>
                    <a:lnTo>
                      <a:pt x="9" y="10"/>
                    </a:lnTo>
                    <a:lnTo>
                      <a:pt x="6" y="10"/>
                    </a:lnTo>
                    <a:lnTo>
                      <a:pt x="5" y="10"/>
                    </a:lnTo>
                    <a:lnTo>
                      <a:pt x="4" y="9"/>
                    </a:lnTo>
                    <a:lnTo>
                      <a:pt x="4" y="6"/>
                    </a:lnTo>
                    <a:lnTo>
                      <a:pt x="1" y="6"/>
                    </a:lnTo>
                    <a:lnTo>
                      <a:pt x="0" y="5"/>
                    </a:lnTo>
                    <a:lnTo>
                      <a:pt x="0" y="4"/>
                    </a:lnTo>
                    <a:lnTo>
                      <a:pt x="3" y="2"/>
                    </a:lnTo>
                    <a:lnTo>
                      <a:pt x="7" y="0"/>
                    </a:lnTo>
                    <a:lnTo>
                      <a:pt x="12" y="0"/>
                    </a:lnTo>
                    <a:lnTo>
                      <a:pt x="16" y="1"/>
                    </a:lnTo>
                    <a:lnTo>
                      <a:pt x="21" y="4"/>
                    </a:lnTo>
                    <a:lnTo>
                      <a:pt x="21"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3" name="Freeform 918"/>
              <p:cNvSpPr>
                <a:spLocks/>
              </p:cNvSpPr>
              <p:nvPr/>
            </p:nvSpPr>
            <p:spPr bwMode="gray">
              <a:xfrm>
                <a:off x="3153" y="2002"/>
                <a:ext cx="4" cy="2"/>
              </a:xfrm>
              <a:custGeom>
                <a:avLst/>
                <a:gdLst/>
                <a:ahLst/>
                <a:cxnLst>
                  <a:cxn ang="0">
                    <a:pos x="21" y="4"/>
                  </a:cxn>
                  <a:cxn ang="0">
                    <a:pos x="20" y="5"/>
                  </a:cxn>
                  <a:cxn ang="0">
                    <a:pos x="18" y="6"/>
                  </a:cxn>
                  <a:cxn ang="0">
                    <a:pos x="17" y="7"/>
                  </a:cxn>
                  <a:cxn ang="0">
                    <a:pos x="16" y="6"/>
                  </a:cxn>
                  <a:cxn ang="0">
                    <a:pos x="13" y="7"/>
                  </a:cxn>
                  <a:cxn ang="0">
                    <a:pos x="9" y="10"/>
                  </a:cxn>
                  <a:cxn ang="0">
                    <a:pos x="6" y="10"/>
                  </a:cxn>
                  <a:cxn ang="0">
                    <a:pos x="5" y="10"/>
                  </a:cxn>
                  <a:cxn ang="0">
                    <a:pos x="4" y="9"/>
                  </a:cxn>
                  <a:cxn ang="0">
                    <a:pos x="4" y="6"/>
                  </a:cxn>
                  <a:cxn ang="0">
                    <a:pos x="1" y="6"/>
                  </a:cxn>
                  <a:cxn ang="0">
                    <a:pos x="0" y="5"/>
                  </a:cxn>
                  <a:cxn ang="0">
                    <a:pos x="0" y="4"/>
                  </a:cxn>
                  <a:cxn ang="0">
                    <a:pos x="3" y="2"/>
                  </a:cxn>
                  <a:cxn ang="0">
                    <a:pos x="7" y="0"/>
                  </a:cxn>
                  <a:cxn ang="0">
                    <a:pos x="12" y="0"/>
                  </a:cxn>
                  <a:cxn ang="0">
                    <a:pos x="16" y="1"/>
                  </a:cxn>
                  <a:cxn ang="0">
                    <a:pos x="21" y="4"/>
                  </a:cxn>
                  <a:cxn ang="0">
                    <a:pos x="21" y="4"/>
                  </a:cxn>
                </a:cxnLst>
                <a:rect l="0" t="0" r="r" b="b"/>
                <a:pathLst>
                  <a:path w="21" h="10">
                    <a:moveTo>
                      <a:pt x="21" y="4"/>
                    </a:moveTo>
                    <a:lnTo>
                      <a:pt x="20" y="5"/>
                    </a:lnTo>
                    <a:lnTo>
                      <a:pt x="18" y="6"/>
                    </a:lnTo>
                    <a:lnTo>
                      <a:pt x="17" y="7"/>
                    </a:lnTo>
                    <a:lnTo>
                      <a:pt x="16" y="6"/>
                    </a:lnTo>
                    <a:lnTo>
                      <a:pt x="13" y="7"/>
                    </a:lnTo>
                    <a:lnTo>
                      <a:pt x="9" y="10"/>
                    </a:lnTo>
                    <a:lnTo>
                      <a:pt x="6" y="10"/>
                    </a:lnTo>
                    <a:lnTo>
                      <a:pt x="5" y="10"/>
                    </a:lnTo>
                    <a:lnTo>
                      <a:pt x="4" y="9"/>
                    </a:lnTo>
                    <a:lnTo>
                      <a:pt x="4" y="6"/>
                    </a:lnTo>
                    <a:lnTo>
                      <a:pt x="1" y="6"/>
                    </a:lnTo>
                    <a:lnTo>
                      <a:pt x="0" y="5"/>
                    </a:lnTo>
                    <a:lnTo>
                      <a:pt x="0" y="4"/>
                    </a:lnTo>
                    <a:lnTo>
                      <a:pt x="3" y="2"/>
                    </a:lnTo>
                    <a:lnTo>
                      <a:pt x="7" y="0"/>
                    </a:lnTo>
                    <a:lnTo>
                      <a:pt x="12" y="0"/>
                    </a:lnTo>
                    <a:lnTo>
                      <a:pt x="16" y="1"/>
                    </a:lnTo>
                    <a:lnTo>
                      <a:pt x="21" y="4"/>
                    </a:lnTo>
                    <a:lnTo>
                      <a:pt x="21"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4" name="Freeform 919"/>
              <p:cNvSpPr>
                <a:spLocks/>
              </p:cNvSpPr>
              <p:nvPr/>
            </p:nvSpPr>
            <p:spPr bwMode="gray">
              <a:xfrm>
                <a:off x="3153" y="2002"/>
                <a:ext cx="4" cy="2"/>
              </a:xfrm>
              <a:custGeom>
                <a:avLst/>
                <a:gdLst/>
                <a:ahLst/>
                <a:cxnLst>
                  <a:cxn ang="0">
                    <a:pos x="21" y="4"/>
                  </a:cxn>
                  <a:cxn ang="0">
                    <a:pos x="20" y="5"/>
                  </a:cxn>
                  <a:cxn ang="0">
                    <a:pos x="18" y="6"/>
                  </a:cxn>
                  <a:cxn ang="0">
                    <a:pos x="17" y="7"/>
                  </a:cxn>
                  <a:cxn ang="0">
                    <a:pos x="16" y="6"/>
                  </a:cxn>
                  <a:cxn ang="0">
                    <a:pos x="13" y="7"/>
                  </a:cxn>
                  <a:cxn ang="0">
                    <a:pos x="9" y="10"/>
                  </a:cxn>
                  <a:cxn ang="0">
                    <a:pos x="6" y="10"/>
                  </a:cxn>
                  <a:cxn ang="0">
                    <a:pos x="5" y="10"/>
                  </a:cxn>
                  <a:cxn ang="0">
                    <a:pos x="4" y="9"/>
                  </a:cxn>
                  <a:cxn ang="0">
                    <a:pos x="4" y="6"/>
                  </a:cxn>
                  <a:cxn ang="0">
                    <a:pos x="3" y="6"/>
                  </a:cxn>
                  <a:cxn ang="0">
                    <a:pos x="0" y="5"/>
                  </a:cxn>
                  <a:cxn ang="0">
                    <a:pos x="0" y="4"/>
                  </a:cxn>
                  <a:cxn ang="0">
                    <a:pos x="3" y="2"/>
                  </a:cxn>
                  <a:cxn ang="0">
                    <a:pos x="7" y="0"/>
                  </a:cxn>
                  <a:cxn ang="0">
                    <a:pos x="12" y="0"/>
                  </a:cxn>
                  <a:cxn ang="0">
                    <a:pos x="16" y="1"/>
                  </a:cxn>
                  <a:cxn ang="0">
                    <a:pos x="21" y="4"/>
                  </a:cxn>
                </a:cxnLst>
                <a:rect l="0" t="0" r="r" b="b"/>
                <a:pathLst>
                  <a:path w="21" h="10">
                    <a:moveTo>
                      <a:pt x="21" y="4"/>
                    </a:moveTo>
                    <a:lnTo>
                      <a:pt x="20" y="5"/>
                    </a:lnTo>
                    <a:lnTo>
                      <a:pt x="18" y="6"/>
                    </a:lnTo>
                    <a:lnTo>
                      <a:pt x="17" y="7"/>
                    </a:lnTo>
                    <a:lnTo>
                      <a:pt x="16" y="6"/>
                    </a:lnTo>
                    <a:lnTo>
                      <a:pt x="13" y="7"/>
                    </a:lnTo>
                    <a:lnTo>
                      <a:pt x="9" y="10"/>
                    </a:lnTo>
                    <a:lnTo>
                      <a:pt x="6" y="10"/>
                    </a:lnTo>
                    <a:lnTo>
                      <a:pt x="5" y="10"/>
                    </a:lnTo>
                    <a:lnTo>
                      <a:pt x="4" y="9"/>
                    </a:lnTo>
                    <a:lnTo>
                      <a:pt x="4" y="6"/>
                    </a:lnTo>
                    <a:lnTo>
                      <a:pt x="3" y="6"/>
                    </a:lnTo>
                    <a:lnTo>
                      <a:pt x="0" y="5"/>
                    </a:lnTo>
                    <a:lnTo>
                      <a:pt x="0" y="4"/>
                    </a:lnTo>
                    <a:lnTo>
                      <a:pt x="3" y="2"/>
                    </a:lnTo>
                    <a:lnTo>
                      <a:pt x="7" y="0"/>
                    </a:lnTo>
                    <a:lnTo>
                      <a:pt x="12" y="0"/>
                    </a:lnTo>
                    <a:lnTo>
                      <a:pt x="16" y="1"/>
                    </a:lnTo>
                    <a:lnTo>
                      <a:pt x="21" y="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5" name="Freeform 920"/>
              <p:cNvSpPr>
                <a:spLocks/>
              </p:cNvSpPr>
              <p:nvPr/>
            </p:nvSpPr>
            <p:spPr bwMode="gray">
              <a:xfrm>
                <a:off x="3154" y="2013"/>
                <a:ext cx="1" cy="1"/>
              </a:xfrm>
              <a:custGeom>
                <a:avLst/>
                <a:gdLst/>
                <a:ahLst/>
                <a:cxnLst>
                  <a:cxn ang="0">
                    <a:pos x="4" y="1"/>
                  </a:cxn>
                  <a:cxn ang="0">
                    <a:pos x="2" y="6"/>
                  </a:cxn>
                  <a:cxn ang="0">
                    <a:pos x="1" y="6"/>
                  </a:cxn>
                  <a:cxn ang="0">
                    <a:pos x="0" y="5"/>
                  </a:cxn>
                  <a:cxn ang="0">
                    <a:pos x="0" y="0"/>
                  </a:cxn>
                  <a:cxn ang="0">
                    <a:pos x="1" y="0"/>
                  </a:cxn>
                  <a:cxn ang="0">
                    <a:pos x="2" y="0"/>
                  </a:cxn>
                  <a:cxn ang="0">
                    <a:pos x="3" y="0"/>
                  </a:cxn>
                  <a:cxn ang="0">
                    <a:pos x="4" y="1"/>
                  </a:cxn>
                  <a:cxn ang="0">
                    <a:pos x="4" y="1"/>
                  </a:cxn>
                </a:cxnLst>
                <a:rect l="0" t="0" r="r" b="b"/>
                <a:pathLst>
                  <a:path w="4" h="6">
                    <a:moveTo>
                      <a:pt x="4" y="1"/>
                    </a:moveTo>
                    <a:lnTo>
                      <a:pt x="2" y="6"/>
                    </a:lnTo>
                    <a:lnTo>
                      <a:pt x="1" y="6"/>
                    </a:lnTo>
                    <a:lnTo>
                      <a:pt x="0" y="5"/>
                    </a:lnTo>
                    <a:lnTo>
                      <a:pt x="0" y="0"/>
                    </a:lnTo>
                    <a:lnTo>
                      <a:pt x="1" y="0"/>
                    </a:lnTo>
                    <a:lnTo>
                      <a:pt x="2" y="0"/>
                    </a:lnTo>
                    <a:lnTo>
                      <a:pt x="3" y="0"/>
                    </a:lnTo>
                    <a:lnTo>
                      <a:pt x="4" y="1"/>
                    </a:lnTo>
                    <a:lnTo>
                      <a:pt x="4"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6" name="Freeform 921"/>
              <p:cNvSpPr>
                <a:spLocks/>
              </p:cNvSpPr>
              <p:nvPr/>
            </p:nvSpPr>
            <p:spPr bwMode="gray">
              <a:xfrm>
                <a:off x="3154" y="2013"/>
                <a:ext cx="1" cy="1"/>
              </a:xfrm>
              <a:custGeom>
                <a:avLst/>
                <a:gdLst/>
                <a:ahLst/>
                <a:cxnLst>
                  <a:cxn ang="0">
                    <a:pos x="4" y="1"/>
                  </a:cxn>
                  <a:cxn ang="0">
                    <a:pos x="2" y="6"/>
                  </a:cxn>
                  <a:cxn ang="0">
                    <a:pos x="1" y="6"/>
                  </a:cxn>
                  <a:cxn ang="0">
                    <a:pos x="0" y="5"/>
                  </a:cxn>
                  <a:cxn ang="0">
                    <a:pos x="0" y="0"/>
                  </a:cxn>
                  <a:cxn ang="0">
                    <a:pos x="1" y="0"/>
                  </a:cxn>
                  <a:cxn ang="0">
                    <a:pos x="2" y="0"/>
                  </a:cxn>
                  <a:cxn ang="0">
                    <a:pos x="3" y="0"/>
                  </a:cxn>
                  <a:cxn ang="0">
                    <a:pos x="4" y="1"/>
                  </a:cxn>
                  <a:cxn ang="0">
                    <a:pos x="4" y="1"/>
                  </a:cxn>
                </a:cxnLst>
                <a:rect l="0" t="0" r="r" b="b"/>
                <a:pathLst>
                  <a:path w="4" h="6">
                    <a:moveTo>
                      <a:pt x="4" y="1"/>
                    </a:moveTo>
                    <a:lnTo>
                      <a:pt x="2" y="6"/>
                    </a:lnTo>
                    <a:lnTo>
                      <a:pt x="1" y="6"/>
                    </a:lnTo>
                    <a:lnTo>
                      <a:pt x="0" y="5"/>
                    </a:lnTo>
                    <a:lnTo>
                      <a:pt x="0" y="0"/>
                    </a:lnTo>
                    <a:lnTo>
                      <a:pt x="1" y="0"/>
                    </a:lnTo>
                    <a:lnTo>
                      <a:pt x="2" y="0"/>
                    </a:lnTo>
                    <a:lnTo>
                      <a:pt x="3" y="0"/>
                    </a:lnTo>
                    <a:lnTo>
                      <a:pt x="4" y="1"/>
                    </a:lnTo>
                    <a:lnTo>
                      <a:pt x="4"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7" name="Freeform 922"/>
              <p:cNvSpPr>
                <a:spLocks/>
              </p:cNvSpPr>
              <p:nvPr/>
            </p:nvSpPr>
            <p:spPr bwMode="gray">
              <a:xfrm>
                <a:off x="3154" y="2013"/>
                <a:ext cx="1" cy="1"/>
              </a:xfrm>
              <a:custGeom>
                <a:avLst/>
                <a:gdLst/>
                <a:ahLst/>
                <a:cxnLst>
                  <a:cxn ang="0">
                    <a:pos x="4" y="1"/>
                  </a:cxn>
                  <a:cxn ang="0">
                    <a:pos x="2" y="6"/>
                  </a:cxn>
                  <a:cxn ang="0">
                    <a:pos x="1" y="6"/>
                  </a:cxn>
                  <a:cxn ang="0">
                    <a:pos x="0" y="5"/>
                  </a:cxn>
                  <a:cxn ang="0">
                    <a:pos x="0" y="0"/>
                  </a:cxn>
                  <a:cxn ang="0">
                    <a:pos x="1" y="0"/>
                  </a:cxn>
                  <a:cxn ang="0">
                    <a:pos x="2" y="0"/>
                  </a:cxn>
                  <a:cxn ang="0">
                    <a:pos x="3" y="0"/>
                  </a:cxn>
                  <a:cxn ang="0">
                    <a:pos x="4" y="1"/>
                  </a:cxn>
                </a:cxnLst>
                <a:rect l="0" t="0" r="r" b="b"/>
                <a:pathLst>
                  <a:path w="4" h="6">
                    <a:moveTo>
                      <a:pt x="4" y="1"/>
                    </a:moveTo>
                    <a:lnTo>
                      <a:pt x="2" y="6"/>
                    </a:lnTo>
                    <a:lnTo>
                      <a:pt x="1" y="6"/>
                    </a:lnTo>
                    <a:lnTo>
                      <a:pt x="0" y="5"/>
                    </a:lnTo>
                    <a:lnTo>
                      <a:pt x="0" y="0"/>
                    </a:lnTo>
                    <a:lnTo>
                      <a:pt x="1" y="0"/>
                    </a:lnTo>
                    <a:lnTo>
                      <a:pt x="2" y="0"/>
                    </a:lnTo>
                    <a:lnTo>
                      <a:pt x="3" y="0"/>
                    </a:lnTo>
                    <a:lnTo>
                      <a:pt x="4"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8" name="Freeform 923"/>
              <p:cNvSpPr>
                <a:spLocks/>
              </p:cNvSpPr>
              <p:nvPr/>
            </p:nvSpPr>
            <p:spPr bwMode="gray">
              <a:xfrm>
                <a:off x="3153" y="2017"/>
                <a:ext cx="1" cy="3"/>
              </a:xfrm>
              <a:custGeom>
                <a:avLst/>
                <a:gdLst/>
                <a:ahLst/>
                <a:cxnLst>
                  <a:cxn ang="0">
                    <a:pos x="9" y="3"/>
                  </a:cxn>
                  <a:cxn ang="0">
                    <a:pos x="9" y="7"/>
                  </a:cxn>
                  <a:cxn ang="0">
                    <a:pos x="9" y="9"/>
                  </a:cxn>
                  <a:cxn ang="0">
                    <a:pos x="8" y="13"/>
                  </a:cxn>
                  <a:cxn ang="0">
                    <a:pos x="6" y="16"/>
                  </a:cxn>
                  <a:cxn ang="0">
                    <a:pos x="4" y="15"/>
                  </a:cxn>
                  <a:cxn ang="0">
                    <a:pos x="1" y="14"/>
                  </a:cxn>
                  <a:cxn ang="0">
                    <a:pos x="1" y="14"/>
                  </a:cxn>
                  <a:cxn ang="0">
                    <a:pos x="1" y="13"/>
                  </a:cxn>
                  <a:cxn ang="0">
                    <a:pos x="0" y="9"/>
                  </a:cxn>
                  <a:cxn ang="0">
                    <a:pos x="1" y="6"/>
                  </a:cxn>
                  <a:cxn ang="0">
                    <a:pos x="1" y="6"/>
                  </a:cxn>
                  <a:cxn ang="0">
                    <a:pos x="2" y="7"/>
                  </a:cxn>
                  <a:cxn ang="0">
                    <a:pos x="4" y="8"/>
                  </a:cxn>
                  <a:cxn ang="0">
                    <a:pos x="5" y="8"/>
                  </a:cxn>
                  <a:cxn ang="0">
                    <a:pos x="5" y="7"/>
                  </a:cxn>
                  <a:cxn ang="0">
                    <a:pos x="5" y="6"/>
                  </a:cxn>
                  <a:cxn ang="0">
                    <a:pos x="4" y="4"/>
                  </a:cxn>
                  <a:cxn ang="0">
                    <a:pos x="5" y="0"/>
                  </a:cxn>
                  <a:cxn ang="0">
                    <a:pos x="5" y="1"/>
                  </a:cxn>
                  <a:cxn ang="0">
                    <a:pos x="5" y="1"/>
                  </a:cxn>
                  <a:cxn ang="0">
                    <a:pos x="5" y="5"/>
                  </a:cxn>
                  <a:cxn ang="0">
                    <a:pos x="6" y="7"/>
                  </a:cxn>
                  <a:cxn ang="0">
                    <a:pos x="6" y="7"/>
                  </a:cxn>
                  <a:cxn ang="0">
                    <a:pos x="6" y="6"/>
                  </a:cxn>
                  <a:cxn ang="0">
                    <a:pos x="6" y="5"/>
                  </a:cxn>
                  <a:cxn ang="0">
                    <a:pos x="6" y="4"/>
                  </a:cxn>
                  <a:cxn ang="0">
                    <a:pos x="7" y="3"/>
                  </a:cxn>
                  <a:cxn ang="0">
                    <a:pos x="9" y="3"/>
                  </a:cxn>
                </a:cxnLst>
                <a:rect l="0" t="0" r="r" b="b"/>
                <a:pathLst>
                  <a:path w="9" h="16">
                    <a:moveTo>
                      <a:pt x="9" y="3"/>
                    </a:moveTo>
                    <a:lnTo>
                      <a:pt x="9" y="7"/>
                    </a:lnTo>
                    <a:lnTo>
                      <a:pt x="9" y="9"/>
                    </a:lnTo>
                    <a:lnTo>
                      <a:pt x="8" y="13"/>
                    </a:lnTo>
                    <a:lnTo>
                      <a:pt x="6" y="16"/>
                    </a:lnTo>
                    <a:lnTo>
                      <a:pt x="4" y="15"/>
                    </a:lnTo>
                    <a:lnTo>
                      <a:pt x="1" y="14"/>
                    </a:lnTo>
                    <a:lnTo>
                      <a:pt x="1" y="14"/>
                    </a:lnTo>
                    <a:lnTo>
                      <a:pt x="1" y="13"/>
                    </a:lnTo>
                    <a:lnTo>
                      <a:pt x="0" y="9"/>
                    </a:lnTo>
                    <a:lnTo>
                      <a:pt x="1" y="6"/>
                    </a:lnTo>
                    <a:lnTo>
                      <a:pt x="1" y="6"/>
                    </a:lnTo>
                    <a:lnTo>
                      <a:pt x="2" y="7"/>
                    </a:lnTo>
                    <a:lnTo>
                      <a:pt x="4" y="8"/>
                    </a:lnTo>
                    <a:lnTo>
                      <a:pt x="5" y="8"/>
                    </a:lnTo>
                    <a:lnTo>
                      <a:pt x="5" y="7"/>
                    </a:lnTo>
                    <a:lnTo>
                      <a:pt x="5" y="6"/>
                    </a:lnTo>
                    <a:lnTo>
                      <a:pt x="4" y="4"/>
                    </a:lnTo>
                    <a:lnTo>
                      <a:pt x="5" y="0"/>
                    </a:lnTo>
                    <a:lnTo>
                      <a:pt x="5" y="1"/>
                    </a:lnTo>
                    <a:lnTo>
                      <a:pt x="5" y="1"/>
                    </a:lnTo>
                    <a:lnTo>
                      <a:pt x="5" y="5"/>
                    </a:lnTo>
                    <a:lnTo>
                      <a:pt x="6" y="7"/>
                    </a:lnTo>
                    <a:lnTo>
                      <a:pt x="6" y="7"/>
                    </a:lnTo>
                    <a:lnTo>
                      <a:pt x="6" y="6"/>
                    </a:lnTo>
                    <a:lnTo>
                      <a:pt x="6" y="5"/>
                    </a:lnTo>
                    <a:lnTo>
                      <a:pt x="6" y="4"/>
                    </a:lnTo>
                    <a:lnTo>
                      <a:pt x="7" y="3"/>
                    </a:lnTo>
                    <a:lnTo>
                      <a:pt x="9"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69" name="Freeform 924"/>
              <p:cNvSpPr>
                <a:spLocks/>
              </p:cNvSpPr>
              <p:nvPr/>
            </p:nvSpPr>
            <p:spPr bwMode="gray">
              <a:xfrm>
                <a:off x="3153" y="2017"/>
                <a:ext cx="1" cy="3"/>
              </a:xfrm>
              <a:custGeom>
                <a:avLst/>
                <a:gdLst/>
                <a:ahLst/>
                <a:cxnLst>
                  <a:cxn ang="0">
                    <a:pos x="9" y="3"/>
                  </a:cxn>
                  <a:cxn ang="0">
                    <a:pos x="9" y="7"/>
                  </a:cxn>
                  <a:cxn ang="0">
                    <a:pos x="9" y="9"/>
                  </a:cxn>
                  <a:cxn ang="0">
                    <a:pos x="8" y="13"/>
                  </a:cxn>
                  <a:cxn ang="0">
                    <a:pos x="6" y="16"/>
                  </a:cxn>
                  <a:cxn ang="0">
                    <a:pos x="4" y="15"/>
                  </a:cxn>
                  <a:cxn ang="0">
                    <a:pos x="1" y="14"/>
                  </a:cxn>
                  <a:cxn ang="0">
                    <a:pos x="1" y="14"/>
                  </a:cxn>
                  <a:cxn ang="0">
                    <a:pos x="1" y="13"/>
                  </a:cxn>
                  <a:cxn ang="0">
                    <a:pos x="0" y="9"/>
                  </a:cxn>
                  <a:cxn ang="0">
                    <a:pos x="1" y="6"/>
                  </a:cxn>
                  <a:cxn ang="0">
                    <a:pos x="1" y="6"/>
                  </a:cxn>
                  <a:cxn ang="0">
                    <a:pos x="2" y="7"/>
                  </a:cxn>
                  <a:cxn ang="0">
                    <a:pos x="4" y="8"/>
                  </a:cxn>
                  <a:cxn ang="0">
                    <a:pos x="5" y="8"/>
                  </a:cxn>
                  <a:cxn ang="0">
                    <a:pos x="5" y="7"/>
                  </a:cxn>
                  <a:cxn ang="0">
                    <a:pos x="5" y="6"/>
                  </a:cxn>
                  <a:cxn ang="0">
                    <a:pos x="4" y="4"/>
                  </a:cxn>
                  <a:cxn ang="0">
                    <a:pos x="5" y="0"/>
                  </a:cxn>
                  <a:cxn ang="0">
                    <a:pos x="5" y="1"/>
                  </a:cxn>
                  <a:cxn ang="0">
                    <a:pos x="5" y="1"/>
                  </a:cxn>
                  <a:cxn ang="0">
                    <a:pos x="5" y="5"/>
                  </a:cxn>
                  <a:cxn ang="0">
                    <a:pos x="6" y="7"/>
                  </a:cxn>
                  <a:cxn ang="0">
                    <a:pos x="6" y="7"/>
                  </a:cxn>
                  <a:cxn ang="0">
                    <a:pos x="6" y="6"/>
                  </a:cxn>
                  <a:cxn ang="0">
                    <a:pos x="6" y="5"/>
                  </a:cxn>
                  <a:cxn ang="0">
                    <a:pos x="6" y="4"/>
                  </a:cxn>
                  <a:cxn ang="0">
                    <a:pos x="7" y="3"/>
                  </a:cxn>
                  <a:cxn ang="0">
                    <a:pos x="9" y="3"/>
                  </a:cxn>
                </a:cxnLst>
                <a:rect l="0" t="0" r="r" b="b"/>
                <a:pathLst>
                  <a:path w="9" h="16">
                    <a:moveTo>
                      <a:pt x="9" y="3"/>
                    </a:moveTo>
                    <a:lnTo>
                      <a:pt x="9" y="7"/>
                    </a:lnTo>
                    <a:lnTo>
                      <a:pt x="9" y="9"/>
                    </a:lnTo>
                    <a:lnTo>
                      <a:pt x="8" y="13"/>
                    </a:lnTo>
                    <a:lnTo>
                      <a:pt x="6" y="16"/>
                    </a:lnTo>
                    <a:lnTo>
                      <a:pt x="4" y="15"/>
                    </a:lnTo>
                    <a:lnTo>
                      <a:pt x="1" y="14"/>
                    </a:lnTo>
                    <a:lnTo>
                      <a:pt x="1" y="14"/>
                    </a:lnTo>
                    <a:lnTo>
                      <a:pt x="1" y="13"/>
                    </a:lnTo>
                    <a:lnTo>
                      <a:pt x="0" y="9"/>
                    </a:lnTo>
                    <a:lnTo>
                      <a:pt x="1" y="6"/>
                    </a:lnTo>
                    <a:lnTo>
                      <a:pt x="1" y="6"/>
                    </a:lnTo>
                    <a:lnTo>
                      <a:pt x="2" y="7"/>
                    </a:lnTo>
                    <a:lnTo>
                      <a:pt x="4" y="8"/>
                    </a:lnTo>
                    <a:lnTo>
                      <a:pt x="5" y="8"/>
                    </a:lnTo>
                    <a:lnTo>
                      <a:pt x="5" y="7"/>
                    </a:lnTo>
                    <a:lnTo>
                      <a:pt x="5" y="6"/>
                    </a:lnTo>
                    <a:lnTo>
                      <a:pt x="4" y="4"/>
                    </a:lnTo>
                    <a:lnTo>
                      <a:pt x="5" y="0"/>
                    </a:lnTo>
                    <a:lnTo>
                      <a:pt x="5" y="1"/>
                    </a:lnTo>
                    <a:lnTo>
                      <a:pt x="5" y="1"/>
                    </a:lnTo>
                    <a:lnTo>
                      <a:pt x="5" y="5"/>
                    </a:lnTo>
                    <a:lnTo>
                      <a:pt x="6" y="7"/>
                    </a:lnTo>
                    <a:lnTo>
                      <a:pt x="6" y="7"/>
                    </a:lnTo>
                    <a:lnTo>
                      <a:pt x="6" y="6"/>
                    </a:lnTo>
                    <a:lnTo>
                      <a:pt x="6" y="5"/>
                    </a:lnTo>
                    <a:lnTo>
                      <a:pt x="6" y="4"/>
                    </a:lnTo>
                    <a:lnTo>
                      <a:pt x="7" y="3"/>
                    </a:lnTo>
                    <a:lnTo>
                      <a:pt x="9"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0" name="Freeform 925"/>
              <p:cNvSpPr>
                <a:spLocks/>
              </p:cNvSpPr>
              <p:nvPr/>
            </p:nvSpPr>
            <p:spPr bwMode="gray">
              <a:xfrm>
                <a:off x="3153" y="2017"/>
                <a:ext cx="1" cy="3"/>
              </a:xfrm>
              <a:custGeom>
                <a:avLst/>
                <a:gdLst/>
                <a:ahLst/>
                <a:cxnLst>
                  <a:cxn ang="0">
                    <a:pos x="9" y="3"/>
                  </a:cxn>
                  <a:cxn ang="0">
                    <a:pos x="9" y="7"/>
                  </a:cxn>
                  <a:cxn ang="0">
                    <a:pos x="9" y="9"/>
                  </a:cxn>
                  <a:cxn ang="0">
                    <a:pos x="8" y="13"/>
                  </a:cxn>
                  <a:cxn ang="0">
                    <a:pos x="6" y="16"/>
                  </a:cxn>
                  <a:cxn ang="0">
                    <a:pos x="4" y="15"/>
                  </a:cxn>
                  <a:cxn ang="0">
                    <a:pos x="1" y="14"/>
                  </a:cxn>
                  <a:cxn ang="0">
                    <a:pos x="1" y="14"/>
                  </a:cxn>
                  <a:cxn ang="0">
                    <a:pos x="1" y="13"/>
                  </a:cxn>
                  <a:cxn ang="0">
                    <a:pos x="0" y="9"/>
                  </a:cxn>
                  <a:cxn ang="0">
                    <a:pos x="1" y="6"/>
                  </a:cxn>
                  <a:cxn ang="0">
                    <a:pos x="1" y="6"/>
                  </a:cxn>
                  <a:cxn ang="0">
                    <a:pos x="2" y="7"/>
                  </a:cxn>
                  <a:cxn ang="0">
                    <a:pos x="4" y="8"/>
                  </a:cxn>
                  <a:cxn ang="0">
                    <a:pos x="5" y="8"/>
                  </a:cxn>
                  <a:cxn ang="0">
                    <a:pos x="5" y="7"/>
                  </a:cxn>
                  <a:cxn ang="0">
                    <a:pos x="5" y="6"/>
                  </a:cxn>
                  <a:cxn ang="0">
                    <a:pos x="4" y="4"/>
                  </a:cxn>
                  <a:cxn ang="0">
                    <a:pos x="5" y="0"/>
                  </a:cxn>
                  <a:cxn ang="0">
                    <a:pos x="5" y="1"/>
                  </a:cxn>
                  <a:cxn ang="0">
                    <a:pos x="5" y="1"/>
                  </a:cxn>
                  <a:cxn ang="0">
                    <a:pos x="5" y="4"/>
                  </a:cxn>
                  <a:cxn ang="0">
                    <a:pos x="6" y="7"/>
                  </a:cxn>
                  <a:cxn ang="0">
                    <a:pos x="6" y="7"/>
                  </a:cxn>
                  <a:cxn ang="0">
                    <a:pos x="6" y="6"/>
                  </a:cxn>
                  <a:cxn ang="0">
                    <a:pos x="6" y="5"/>
                  </a:cxn>
                  <a:cxn ang="0">
                    <a:pos x="6" y="4"/>
                  </a:cxn>
                  <a:cxn ang="0">
                    <a:pos x="7" y="3"/>
                  </a:cxn>
                  <a:cxn ang="0">
                    <a:pos x="9" y="3"/>
                  </a:cxn>
                </a:cxnLst>
                <a:rect l="0" t="0" r="r" b="b"/>
                <a:pathLst>
                  <a:path w="9" h="16">
                    <a:moveTo>
                      <a:pt x="9" y="3"/>
                    </a:moveTo>
                    <a:lnTo>
                      <a:pt x="9" y="7"/>
                    </a:lnTo>
                    <a:lnTo>
                      <a:pt x="9" y="9"/>
                    </a:lnTo>
                    <a:lnTo>
                      <a:pt x="8" y="13"/>
                    </a:lnTo>
                    <a:lnTo>
                      <a:pt x="6" y="16"/>
                    </a:lnTo>
                    <a:lnTo>
                      <a:pt x="4" y="15"/>
                    </a:lnTo>
                    <a:lnTo>
                      <a:pt x="1" y="14"/>
                    </a:lnTo>
                    <a:lnTo>
                      <a:pt x="1" y="14"/>
                    </a:lnTo>
                    <a:lnTo>
                      <a:pt x="1" y="13"/>
                    </a:lnTo>
                    <a:lnTo>
                      <a:pt x="0" y="9"/>
                    </a:lnTo>
                    <a:lnTo>
                      <a:pt x="1" y="6"/>
                    </a:lnTo>
                    <a:lnTo>
                      <a:pt x="1" y="6"/>
                    </a:lnTo>
                    <a:lnTo>
                      <a:pt x="2" y="7"/>
                    </a:lnTo>
                    <a:lnTo>
                      <a:pt x="4" y="8"/>
                    </a:lnTo>
                    <a:lnTo>
                      <a:pt x="5" y="8"/>
                    </a:lnTo>
                    <a:lnTo>
                      <a:pt x="5" y="7"/>
                    </a:lnTo>
                    <a:lnTo>
                      <a:pt x="5" y="6"/>
                    </a:lnTo>
                    <a:lnTo>
                      <a:pt x="4" y="4"/>
                    </a:lnTo>
                    <a:lnTo>
                      <a:pt x="5" y="0"/>
                    </a:lnTo>
                    <a:lnTo>
                      <a:pt x="5" y="1"/>
                    </a:lnTo>
                    <a:lnTo>
                      <a:pt x="5" y="1"/>
                    </a:lnTo>
                    <a:lnTo>
                      <a:pt x="5" y="4"/>
                    </a:lnTo>
                    <a:lnTo>
                      <a:pt x="6" y="7"/>
                    </a:lnTo>
                    <a:lnTo>
                      <a:pt x="6" y="7"/>
                    </a:lnTo>
                    <a:lnTo>
                      <a:pt x="6" y="6"/>
                    </a:lnTo>
                    <a:lnTo>
                      <a:pt x="6" y="5"/>
                    </a:lnTo>
                    <a:lnTo>
                      <a:pt x="6" y="4"/>
                    </a:lnTo>
                    <a:lnTo>
                      <a:pt x="7" y="3"/>
                    </a:lnTo>
                    <a:lnTo>
                      <a:pt x="9" y="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1" name="Freeform 926"/>
              <p:cNvSpPr>
                <a:spLocks/>
              </p:cNvSpPr>
              <p:nvPr/>
            </p:nvSpPr>
            <p:spPr bwMode="gray">
              <a:xfrm>
                <a:off x="3153" y="2019"/>
                <a:ext cx="1" cy="1"/>
              </a:xfrm>
              <a:custGeom>
                <a:avLst/>
                <a:gdLst/>
                <a:ahLst/>
                <a:cxnLst>
                  <a:cxn ang="0">
                    <a:pos x="0" y="0"/>
                  </a:cxn>
                  <a:cxn ang="0">
                    <a:pos x="1" y="1"/>
                  </a:cxn>
                  <a:cxn ang="0">
                    <a:pos x="0" y="0"/>
                  </a:cxn>
                </a:cxnLst>
                <a:rect l="0" t="0" r="r" b="b"/>
                <a:pathLst>
                  <a:path w="1" h="1">
                    <a:moveTo>
                      <a:pt x="0" y="0"/>
                    </a:moveTo>
                    <a:lnTo>
                      <a:pt x="1" y="1"/>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2" name="Freeform 927"/>
              <p:cNvSpPr>
                <a:spLocks/>
              </p:cNvSpPr>
              <p:nvPr/>
            </p:nvSpPr>
            <p:spPr bwMode="gray">
              <a:xfrm>
                <a:off x="3153" y="2019"/>
                <a:ext cx="1" cy="1"/>
              </a:xfrm>
              <a:custGeom>
                <a:avLst/>
                <a:gdLst/>
                <a:ahLst/>
                <a:cxnLst>
                  <a:cxn ang="0">
                    <a:pos x="0" y="0"/>
                  </a:cxn>
                  <a:cxn ang="0">
                    <a:pos x="1" y="1"/>
                  </a:cxn>
                  <a:cxn ang="0">
                    <a:pos x="0" y="0"/>
                  </a:cxn>
                </a:cxnLst>
                <a:rect l="0" t="0" r="r" b="b"/>
                <a:pathLst>
                  <a:path w="1" h="1">
                    <a:moveTo>
                      <a:pt x="0" y="0"/>
                    </a:moveTo>
                    <a:lnTo>
                      <a:pt x="1" y="1"/>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3" name="Freeform 928"/>
              <p:cNvSpPr>
                <a:spLocks/>
              </p:cNvSpPr>
              <p:nvPr/>
            </p:nvSpPr>
            <p:spPr bwMode="gray">
              <a:xfrm>
                <a:off x="3153" y="2019"/>
                <a:ext cx="1" cy="1"/>
              </a:xfrm>
              <a:custGeom>
                <a:avLst/>
                <a:gdLst/>
                <a:ahLst/>
                <a:cxnLst>
                  <a:cxn ang="0">
                    <a:pos x="0" y="0"/>
                  </a:cxn>
                  <a:cxn ang="0">
                    <a:pos x="1" y="1"/>
                  </a:cxn>
                  <a:cxn ang="0">
                    <a:pos x="0" y="0"/>
                  </a:cxn>
                </a:cxnLst>
                <a:rect l="0" t="0" r="r" b="b"/>
                <a:pathLst>
                  <a:path w="1" h="1">
                    <a:moveTo>
                      <a:pt x="0" y="0"/>
                    </a:moveTo>
                    <a:lnTo>
                      <a:pt x="1" y="1"/>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4" name="Freeform 929"/>
              <p:cNvSpPr>
                <a:spLocks/>
              </p:cNvSpPr>
              <p:nvPr/>
            </p:nvSpPr>
            <p:spPr bwMode="gray">
              <a:xfrm>
                <a:off x="3163" y="1990"/>
                <a:ext cx="2" cy="4"/>
              </a:xfrm>
              <a:custGeom>
                <a:avLst/>
                <a:gdLst/>
                <a:ahLst/>
                <a:cxnLst>
                  <a:cxn ang="0">
                    <a:pos x="9" y="12"/>
                  </a:cxn>
                  <a:cxn ang="0">
                    <a:pos x="5" y="15"/>
                  </a:cxn>
                  <a:cxn ang="0">
                    <a:pos x="2" y="17"/>
                  </a:cxn>
                  <a:cxn ang="0">
                    <a:pos x="1" y="16"/>
                  </a:cxn>
                  <a:cxn ang="0">
                    <a:pos x="0" y="15"/>
                  </a:cxn>
                  <a:cxn ang="0">
                    <a:pos x="0" y="8"/>
                  </a:cxn>
                  <a:cxn ang="0">
                    <a:pos x="1" y="0"/>
                  </a:cxn>
                  <a:cxn ang="0">
                    <a:pos x="6" y="0"/>
                  </a:cxn>
                  <a:cxn ang="0">
                    <a:pos x="9" y="2"/>
                  </a:cxn>
                  <a:cxn ang="0">
                    <a:pos x="10" y="6"/>
                  </a:cxn>
                  <a:cxn ang="0">
                    <a:pos x="9" y="10"/>
                  </a:cxn>
                  <a:cxn ang="0">
                    <a:pos x="9" y="12"/>
                  </a:cxn>
                </a:cxnLst>
                <a:rect l="0" t="0" r="r" b="b"/>
                <a:pathLst>
                  <a:path w="10" h="17">
                    <a:moveTo>
                      <a:pt x="9" y="12"/>
                    </a:moveTo>
                    <a:lnTo>
                      <a:pt x="5" y="15"/>
                    </a:lnTo>
                    <a:lnTo>
                      <a:pt x="2" y="17"/>
                    </a:lnTo>
                    <a:lnTo>
                      <a:pt x="1" y="16"/>
                    </a:lnTo>
                    <a:lnTo>
                      <a:pt x="0" y="15"/>
                    </a:lnTo>
                    <a:lnTo>
                      <a:pt x="0" y="8"/>
                    </a:lnTo>
                    <a:lnTo>
                      <a:pt x="1" y="0"/>
                    </a:lnTo>
                    <a:lnTo>
                      <a:pt x="6" y="0"/>
                    </a:lnTo>
                    <a:lnTo>
                      <a:pt x="9" y="2"/>
                    </a:lnTo>
                    <a:lnTo>
                      <a:pt x="10" y="6"/>
                    </a:lnTo>
                    <a:lnTo>
                      <a:pt x="9" y="10"/>
                    </a:lnTo>
                    <a:lnTo>
                      <a:pt x="9"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5" name="Freeform 930"/>
              <p:cNvSpPr>
                <a:spLocks/>
              </p:cNvSpPr>
              <p:nvPr/>
            </p:nvSpPr>
            <p:spPr bwMode="gray">
              <a:xfrm>
                <a:off x="3163" y="1990"/>
                <a:ext cx="2" cy="4"/>
              </a:xfrm>
              <a:custGeom>
                <a:avLst/>
                <a:gdLst/>
                <a:ahLst/>
                <a:cxnLst>
                  <a:cxn ang="0">
                    <a:pos x="9" y="12"/>
                  </a:cxn>
                  <a:cxn ang="0">
                    <a:pos x="5" y="15"/>
                  </a:cxn>
                  <a:cxn ang="0">
                    <a:pos x="2" y="17"/>
                  </a:cxn>
                  <a:cxn ang="0">
                    <a:pos x="1" y="16"/>
                  </a:cxn>
                  <a:cxn ang="0">
                    <a:pos x="0" y="15"/>
                  </a:cxn>
                  <a:cxn ang="0">
                    <a:pos x="0" y="8"/>
                  </a:cxn>
                  <a:cxn ang="0">
                    <a:pos x="1" y="0"/>
                  </a:cxn>
                  <a:cxn ang="0">
                    <a:pos x="6" y="0"/>
                  </a:cxn>
                  <a:cxn ang="0">
                    <a:pos x="9" y="2"/>
                  </a:cxn>
                  <a:cxn ang="0">
                    <a:pos x="10" y="6"/>
                  </a:cxn>
                  <a:cxn ang="0">
                    <a:pos x="9" y="10"/>
                  </a:cxn>
                  <a:cxn ang="0">
                    <a:pos x="9" y="12"/>
                  </a:cxn>
                </a:cxnLst>
                <a:rect l="0" t="0" r="r" b="b"/>
                <a:pathLst>
                  <a:path w="10" h="17">
                    <a:moveTo>
                      <a:pt x="9" y="12"/>
                    </a:moveTo>
                    <a:lnTo>
                      <a:pt x="5" y="15"/>
                    </a:lnTo>
                    <a:lnTo>
                      <a:pt x="2" y="17"/>
                    </a:lnTo>
                    <a:lnTo>
                      <a:pt x="1" y="16"/>
                    </a:lnTo>
                    <a:lnTo>
                      <a:pt x="0" y="15"/>
                    </a:lnTo>
                    <a:lnTo>
                      <a:pt x="0" y="8"/>
                    </a:lnTo>
                    <a:lnTo>
                      <a:pt x="1" y="0"/>
                    </a:lnTo>
                    <a:lnTo>
                      <a:pt x="6" y="0"/>
                    </a:lnTo>
                    <a:lnTo>
                      <a:pt x="9" y="2"/>
                    </a:lnTo>
                    <a:lnTo>
                      <a:pt x="10" y="6"/>
                    </a:lnTo>
                    <a:lnTo>
                      <a:pt x="9" y="10"/>
                    </a:lnTo>
                    <a:lnTo>
                      <a:pt x="9"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6" name="Freeform 931"/>
              <p:cNvSpPr>
                <a:spLocks/>
              </p:cNvSpPr>
              <p:nvPr/>
            </p:nvSpPr>
            <p:spPr bwMode="gray">
              <a:xfrm>
                <a:off x="3163" y="1990"/>
                <a:ext cx="2" cy="4"/>
              </a:xfrm>
              <a:custGeom>
                <a:avLst/>
                <a:gdLst/>
                <a:ahLst/>
                <a:cxnLst>
                  <a:cxn ang="0">
                    <a:pos x="9" y="12"/>
                  </a:cxn>
                  <a:cxn ang="0">
                    <a:pos x="5" y="15"/>
                  </a:cxn>
                  <a:cxn ang="0">
                    <a:pos x="2" y="17"/>
                  </a:cxn>
                  <a:cxn ang="0">
                    <a:pos x="1" y="16"/>
                  </a:cxn>
                  <a:cxn ang="0">
                    <a:pos x="0" y="15"/>
                  </a:cxn>
                  <a:cxn ang="0">
                    <a:pos x="0" y="8"/>
                  </a:cxn>
                  <a:cxn ang="0">
                    <a:pos x="1" y="0"/>
                  </a:cxn>
                  <a:cxn ang="0">
                    <a:pos x="6" y="0"/>
                  </a:cxn>
                  <a:cxn ang="0">
                    <a:pos x="9" y="2"/>
                  </a:cxn>
                  <a:cxn ang="0">
                    <a:pos x="10" y="6"/>
                  </a:cxn>
                  <a:cxn ang="0">
                    <a:pos x="9" y="10"/>
                  </a:cxn>
                </a:cxnLst>
                <a:rect l="0" t="0" r="r" b="b"/>
                <a:pathLst>
                  <a:path w="10" h="17">
                    <a:moveTo>
                      <a:pt x="9" y="12"/>
                    </a:moveTo>
                    <a:lnTo>
                      <a:pt x="5" y="15"/>
                    </a:lnTo>
                    <a:lnTo>
                      <a:pt x="2" y="17"/>
                    </a:lnTo>
                    <a:lnTo>
                      <a:pt x="1" y="16"/>
                    </a:lnTo>
                    <a:lnTo>
                      <a:pt x="0" y="15"/>
                    </a:lnTo>
                    <a:lnTo>
                      <a:pt x="0" y="8"/>
                    </a:lnTo>
                    <a:lnTo>
                      <a:pt x="1" y="0"/>
                    </a:lnTo>
                    <a:lnTo>
                      <a:pt x="6" y="0"/>
                    </a:lnTo>
                    <a:lnTo>
                      <a:pt x="9" y="2"/>
                    </a:lnTo>
                    <a:lnTo>
                      <a:pt x="10" y="6"/>
                    </a:lnTo>
                    <a:lnTo>
                      <a:pt x="9" y="1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7" name="Freeform 932"/>
              <p:cNvSpPr>
                <a:spLocks/>
              </p:cNvSpPr>
              <p:nvPr/>
            </p:nvSpPr>
            <p:spPr bwMode="gray">
              <a:xfrm>
                <a:off x="3160" y="1993"/>
                <a:ext cx="3" cy="3"/>
              </a:xfrm>
              <a:custGeom>
                <a:avLst/>
                <a:gdLst/>
                <a:ahLst/>
                <a:cxnLst>
                  <a:cxn ang="0">
                    <a:pos x="14" y="2"/>
                  </a:cxn>
                  <a:cxn ang="0">
                    <a:pos x="11" y="8"/>
                  </a:cxn>
                  <a:cxn ang="0">
                    <a:pos x="8" y="11"/>
                  </a:cxn>
                  <a:cxn ang="0">
                    <a:pos x="6" y="12"/>
                  </a:cxn>
                  <a:cxn ang="0">
                    <a:pos x="4" y="12"/>
                  </a:cxn>
                  <a:cxn ang="0">
                    <a:pos x="2" y="10"/>
                  </a:cxn>
                  <a:cxn ang="0">
                    <a:pos x="0" y="8"/>
                  </a:cxn>
                  <a:cxn ang="0">
                    <a:pos x="2" y="8"/>
                  </a:cxn>
                  <a:cxn ang="0">
                    <a:pos x="5" y="8"/>
                  </a:cxn>
                  <a:cxn ang="0">
                    <a:pos x="3" y="7"/>
                  </a:cxn>
                  <a:cxn ang="0">
                    <a:pos x="1" y="6"/>
                  </a:cxn>
                  <a:cxn ang="0">
                    <a:pos x="2" y="2"/>
                  </a:cxn>
                  <a:cxn ang="0">
                    <a:pos x="3" y="1"/>
                  </a:cxn>
                  <a:cxn ang="0">
                    <a:pos x="5" y="0"/>
                  </a:cxn>
                  <a:cxn ang="0">
                    <a:pos x="9" y="0"/>
                  </a:cxn>
                  <a:cxn ang="0">
                    <a:pos x="12" y="1"/>
                  </a:cxn>
                  <a:cxn ang="0">
                    <a:pos x="14" y="2"/>
                  </a:cxn>
                </a:cxnLst>
                <a:rect l="0" t="0" r="r" b="b"/>
                <a:pathLst>
                  <a:path w="14" h="12">
                    <a:moveTo>
                      <a:pt x="14" y="2"/>
                    </a:moveTo>
                    <a:lnTo>
                      <a:pt x="11" y="8"/>
                    </a:lnTo>
                    <a:lnTo>
                      <a:pt x="8" y="11"/>
                    </a:lnTo>
                    <a:lnTo>
                      <a:pt x="6" y="12"/>
                    </a:lnTo>
                    <a:lnTo>
                      <a:pt x="4" y="12"/>
                    </a:lnTo>
                    <a:lnTo>
                      <a:pt x="2" y="10"/>
                    </a:lnTo>
                    <a:lnTo>
                      <a:pt x="0" y="8"/>
                    </a:lnTo>
                    <a:lnTo>
                      <a:pt x="2" y="8"/>
                    </a:lnTo>
                    <a:lnTo>
                      <a:pt x="5" y="8"/>
                    </a:lnTo>
                    <a:lnTo>
                      <a:pt x="3" y="7"/>
                    </a:lnTo>
                    <a:lnTo>
                      <a:pt x="1" y="6"/>
                    </a:lnTo>
                    <a:lnTo>
                      <a:pt x="2" y="2"/>
                    </a:lnTo>
                    <a:lnTo>
                      <a:pt x="3" y="1"/>
                    </a:lnTo>
                    <a:lnTo>
                      <a:pt x="5" y="0"/>
                    </a:lnTo>
                    <a:lnTo>
                      <a:pt x="9" y="0"/>
                    </a:lnTo>
                    <a:lnTo>
                      <a:pt x="12" y="1"/>
                    </a:lnTo>
                    <a:lnTo>
                      <a:pt x="14"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8" name="Freeform 933"/>
              <p:cNvSpPr>
                <a:spLocks/>
              </p:cNvSpPr>
              <p:nvPr/>
            </p:nvSpPr>
            <p:spPr bwMode="gray">
              <a:xfrm>
                <a:off x="3160" y="1993"/>
                <a:ext cx="3" cy="3"/>
              </a:xfrm>
              <a:custGeom>
                <a:avLst/>
                <a:gdLst/>
                <a:ahLst/>
                <a:cxnLst>
                  <a:cxn ang="0">
                    <a:pos x="14" y="2"/>
                  </a:cxn>
                  <a:cxn ang="0">
                    <a:pos x="11" y="8"/>
                  </a:cxn>
                  <a:cxn ang="0">
                    <a:pos x="8" y="11"/>
                  </a:cxn>
                  <a:cxn ang="0">
                    <a:pos x="6" y="12"/>
                  </a:cxn>
                  <a:cxn ang="0">
                    <a:pos x="4" y="12"/>
                  </a:cxn>
                  <a:cxn ang="0">
                    <a:pos x="2" y="10"/>
                  </a:cxn>
                  <a:cxn ang="0">
                    <a:pos x="0" y="8"/>
                  </a:cxn>
                  <a:cxn ang="0">
                    <a:pos x="2" y="8"/>
                  </a:cxn>
                  <a:cxn ang="0">
                    <a:pos x="5" y="8"/>
                  </a:cxn>
                  <a:cxn ang="0">
                    <a:pos x="3" y="7"/>
                  </a:cxn>
                  <a:cxn ang="0">
                    <a:pos x="1" y="6"/>
                  </a:cxn>
                  <a:cxn ang="0">
                    <a:pos x="2" y="2"/>
                  </a:cxn>
                  <a:cxn ang="0">
                    <a:pos x="3" y="1"/>
                  </a:cxn>
                  <a:cxn ang="0">
                    <a:pos x="5" y="0"/>
                  </a:cxn>
                  <a:cxn ang="0">
                    <a:pos x="9" y="0"/>
                  </a:cxn>
                  <a:cxn ang="0">
                    <a:pos x="12" y="1"/>
                  </a:cxn>
                  <a:cxn ang="0">
                    <a:pos x="14" y="2"/>
                  </a:cxn>
                </a:cxnLst>
                <a:rect l="0" t="0" r="r" b="b"/>
                <a:pathLst>
                  <a:path w="14" h="12">
                    <a:moveTo>
                      <a:pt x="14" y="2"/>
                    </a:moveTo>
                    <a:lnTo>
                      <a:pt x="11" y="8"/>
                    </a:lnTo>
                    <a:lnTo>
                      <a:pt x="8" y="11"/>
                    </a:lnTo>
                    <a:lnTo>
                      <a:pt x="6" y="12"/>
                    </a:lnTo>
                    <a:lnTo>
                      <a:pt x="4" y="12"/>
                    </a:lnTo>
                    <a:lnTo>
                      <a:pt x="2" y="10"/>
                    </a:lnTo>
                    <a:lnTo>
                      <a:pt x="0" y="8"/>
                    </a:lnTo>
                    <a:lnTo>
                      <a:pt x="2" y="8"/>
                    </a:lnTo>
                    <a:lnTo>
                      <a:pt x="5" y="8"/>
                    </a:lnTo>
                    <a:lnTo>
                      <a:pt x="3" y="7"/>
                    </a:lnTo>
                    <a:lnTo>
                      <a:pt x="1" y="6"/>
                    </a:lnTo>
                    <a:lnTo>
                      <a:pt x="2" y="2"/>
                    </a:lnTo>
                    <a:lnTo>
                      <a:pt x="3" y="1"/>
                    </a:lnTo>
                    <a:lnTo>
                      <a:pt x="5" y="0"/>
                    </a:lnTo>
                    <a:lnTo>
                      <a:pt x="9" y="0"/>
                    </a:lnTo>
                    <a:lnTo>
                      <a:pt x="12" y="1"/>
                    </a:lnTo>
                    <a:lnTo>
                      <a:pt x="14"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79" name="Freeform 934"/>
              <p:cNvSpPr>
                <a:spLocks/>
              </p:cNvSpPr>
              <p:nvPr/>
            </p:nvSpPr>
            <p:spPr bwMode="gray">
              <a:xfrm>
                <a:off x="3160" y="1993"/>
                <a:ext cx="3" cy="3"/>
              </a:xfrm>
              <a:custGeom>
                <a:avLst/>
                <a:gdLst/>
                <a:ahLst/>
                <a:cxnLst>
                  <a:cxn ang="0">
                    <a:pos x="14" y="2"/>
                  </a:cxn>
                  <a:cxn ang="0">
                    <a:pos x="11" y="8"/>
                  </a:cxn>
                  <a:cxn ang="0">
                    <a:pos x="8" y="11"/>
                  </a:cxn>
                  <a:cxn ang="0">
                    <a:pos x="6" y="12"/>
                  </a:cxn>
                  <a:cxn ang="0">
                    <a:pos x="4" y="12"/>
                  </a:cxn>
                  <a:cxn ang="0">
                    <a:pos x="2" y="10"/>
                  </a:cxn>
                  <a:cxn ang="0">
                    <a:pos x="0" y="8"/>
                  </a:cxn>
                  <a:cxn ang="0">
                    <a:pos x="2" y="8"/>
                  </a:cxn>
                  <a:cxn ang="0">
                    <a:pos x="5" y="8"/>
                  </a:cxn>
                  <a:cxn ang="0">
                    <a:pos x="3" y="7"/>
                  </a:cxn>
                  <a:cxn ang="0">
                    <a:pos x="1" y="6"/>
                  </a:cxn>
                  <a:cxn ang="0">
                    <a:pos x="2" y="2"/>
                  </a:cxn>
                  <a:cxn ang="0">
                    <a:pos x="3" y="1"/>
                  </a:cxn>
                  <a:cxn ang="0">
                    <a:pos x="5" y="0"/>
                  </a:cxn>
                  <a:cxn ang="0">
                    <a:pos x="9" y="0"/>
                  </a:cxn>
                  <a:cxn ang="0">
                    <a:pos x="12" y="1"/>
                  </a:cxn>
                  <a:cxn ang="0">
                    <a:pos x="14" y="2"/>
                  </a:cxn>
                </a:cxnLst>
                <a:rect l="0" t="0" r="r" b="b"/>
                <a:pathLst>
                  <a:path w="14" h="12">
                    <a:moveTo>
                      <a:pt x="14" y="2"/>
                    </a:moveTo>
                    <a:lnTo>
                      <a:pt x="11" y="8"/>
                    </a:lnTo>
                    <a:lnTo>
                      <a:pt x="8" y="11"/>
                    </a:lnTo>
                    <a:lnTo>
                      <a:pt x="6" y="12"/>
                    </a:lnTo>
                    <a:lnTo>
                      <a:pt x="4" y="12"/>
                    </a:lnTo>
                    <a:lnTo>
                      <a:pt x="2" y="10"/>
                    </a:lnTo>
                    <a:lnTo>
                      <a:pt x="0" y="8"/>
                    </a:lnTo>
                    <a:lnTo>
                      <a:pt x="2" y="8"/>
                    </a:lnTo>
                    <a:lnTo>
                      <a:pt x="5" y="8"/>
                    </a:lnTo>
                    <a:lnTo>
                      <a:pt x="3" y="7"/>
                    </a:lnTo>
                    <a:lnTo>
                      <a:pt x="1" y="6"/>
                    </a:lnTo>
                    <a:lnTo>
                      <a:pt x="2" y="2"/>
                    </a:lnTo>
                    <a:lnTo>
                      <a:pt x="3" y="1"/>
                    </a:lnTo>
                    <a:lnTo>
                      <a:pt x="5" y="0"/>
                    </a:lnTo>
                    <a:lnTo>
                      <a:pt x="9" y="0"/>
                    </a:lnTo>
                    <a:lnTo>
                      <a:pt x="12" y="1"/>
                    </a:lnTo>
                    <a:lnTo>
                      <a:pt x="14"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0" name="Freeform 935"/>
              <p:cNvSpPr>
                <a:spLocks/>
              </p:cNvSpPr>
              <p:nvPr/>
            </p:nvSpPr>
            <p:spPr bwMode="gray">
              <a:xfrm>
                <a:off x="3173" y="1981"/>
                <a:ext cx="2" cy="1"/>
              </a:xfrm>
              <a:custGeom>
                <a:avLst/>
                <a:gdLst/>
                <a:ahLst/>
                <a:cxnLst>
                  <a:cxn ang="0">
                    <a:pos x="10" y="1"/>
                  </a:cxn>
                  <a:cxn ang="0">
                    <a:pos x="7" y="5"/>
                  </a:cxn>
                  <a:cxn ang="0">
                    <a:pos x="6" y="7"/>
                  </a:cxn>
                  <a:cxn ang="0">
                    <a:pos x="5" y="7"/>
                  </a:cxn>
                  <a:cxn ang="0">
                    <a:pos x="4" y="7"/>
                  </a:cxn>
                  <a:cxn ang="0">
                    <a:pos x="3" y="6"/>
                  </a:cxn>
                  <a:cxn ang="0">
                    <a:pos x="0" y="5"/>
                  </a:cxn>
                  <a:cxn ang="0">
                    <a:pos x="3" y="1"/>
                  </a:cxn>
                  <a:cxn ang="0">
                    <a:pos x="5" y="0"/>
                  </a:cxn>
                  <a:cxn ang="0">
                    <a:pos x="7" y="0"/>
                  </a:cxn>
                  <a:cxn ang="0">
                    <a:pos x="10" y="1"/>
                  </a:cxn>
                </a:cxnLst>
                <a:rect l="0" t="0" r="r" b="b"/>
                <a:pathLst>
                  <a:path w="10" h="7">
                    <a:moveTo>
                      <a:pt x="10" y="1"/>
                    </a:moveTo>
                    <a:lnTo>
                      <a:pt x="7" y="5"/>
                    </a:lnTo>
                    <a:lnTo>
                      <a:pt x="6" y="7"/>
                    </a:lnTo>
                    <a:lnTo>
                      <a:pt x="5" y="7"/>
                    </a:lnTo>
                    <a:lnTo>
                      <a:pt x="4" y="7"/>
                    </a:lnTo>
                    <a:lnTo>
                      <a:pt x="3" y="6"/>
                    </a:lnTo>
                    <a:lnTo>
                      <a:pt x="0" y="5"/>
                    </a:lnTo>
                    <a:lnTo>
                      <a:pt x="3" y="1"/>
                    </a:lnTo>
                    <a:lnTo>
                      <a:pt x="5" y="0"/>
                    </a:lnTo>
                    <a:lnTo>
                      <a:pt x="7" y="0"/>
                    </a:lnTo>
                    <a:lnTo>
                      <a:pt x="1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1" name="Freeform 936"/>
              <p:cNvSpPr>
                <a:spLocks/>
              </p:cNvSpPr>
              <p:nvPr/>
            </p:nvSpPr>
            <p:spPr bwMode="gray">
              <a:xfrm>
                <a:off x="3173" y="1981"/>
                <a:ext cx="2" cy="1"/>
              </a:xfrm>
              <a:custGeom>
                <a:avLst/>
                <a:gdLst/>
                <a:ahLst/>
                <a:cxnLst>
                  <a:cxn ang="0">
                    <a:pos x="10" y="1"/>
                  </a:cxn>
                  <a:cxn ang="0">
                    <a:pos x="7" y="5"/>
                  </a:cxn>
                  <a:cxn ang="0">
                    <a:pos x="6" y="7"/>
                  </a:cxn>
                  <a:cxn ang="0">
                    <a:pos x="5" y="7"/>
                  </a:cxn>
                  <a:cxn ang="0">
                    <a:pos x="4" y="7"/>
                  </a:cxn>
                  <a:cxn ang="0">
                    <a:pos x="3" y="6"/>
                  </a:cxn>
                  <a:cxn ang="0">
                    <a:pos x="0" y="5"/>
                  </a:cxn>
                  <a:cxn ang="0">
                    <a:pos x="3" y="1"/>
                  </a:cxn>
                  <a:cxn ang="0">
                    <a:pos x="5" y="0"/>
                  </a:cxn>
                  <a:cxn ang="0">
                    <a:pos x="7" y="0"/>
                  </a:cxn>
                  <a:cxn ang="0">
                    <a:pos x="10" y="1"/>
                  </a:cxn>
                </a:cxnLst>
                <a:rect l="0" t="0" r="r" b="b"/>
                <a:pathLst>
                  <a:path w="10" h="7">
                    <a:moveTo>
                      <a:pt x="10" y="1"/>
                    </a:moveTo>
                    <a:lnTo>
                      <a:pt x="7" y="5"/>
                    </a:lnTo>
                    <a:lnTo>
                      <a:pt x="6" y="7"/>
                    </a:lnTo>
                    <a:lnTo>
                      <a:pt x="5" y="7"/>
                    </a:lnTo>
                    <a:lnTo>
                      <a:pt x="4" y="7"/>
                    </a:lnTo>
                    <a:lnTo>
                      <a:pt x="3" y="6"/>
                    </a:lnTo>
                    <a:lnTo>
                      <a:pt x="0" y="5"/>
                    </a:lnTo>
                    <a:lnTo>
                      <a:pt x="3" y="1"/>
                    </a:lnTo>
                    <a:lnTo>
                      <a:pt x="5" y="0"/>
                    </a:lnTo>
                    <a:lnTo>
                      <a:pt x="7" y="0"/>
                    </a:lnTo>
                    <a:lnTo>
                      <a:pt x="1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2" name="Freeform 937"/>
              <p:cNvSpPr>
                <a:spLocks/>
              </p:cNvSpPr>
              <p:nvPr/>
            </p:nvSpPr>
            <p:spPr bwMode="gray">
              <a:xfrm>
                <a:off x="3173" y="1981"/>
                <a:ext cx="2" cy="1"/>
              </a:xfrm>
              <a:custGeom>
                <a:avLst/>
                <a:gdLst/>
                <a:ahLst/>
                <a:cxnLst>
                  <a:cxn ang="0">
                    <a:pos x="10" y="1"/>
                  </a:cxn>
                  <a:cxn ang="0">
                    <a:pos x="7" y="5"/>
                  </a:cxn>
                  <a:cxn ang="0">
                    <a:pos x="6" y="7"/>
                  </a:cxn>
                  <a:cxn ang="0">
                    <a:pos x="5" y="7"/>
                  </a:cxn>
                  <a:cxn ang="0">
                    <a:pos x="4" y="7"/>
                  </a:cxn>
                  <a:cxn ang="0">
                    <a:pos x="3" y="6"/>
                  </a:cxn>
                  <a:cxn ang="0">
                    <a:pos x="0" y="5"/>
                  </a:cxn>
                  <a:cxn ang="0">
                    <a:pos x="3" y="1"/>
                  </a:cxn>
                  <a:cxn ang="0">
                    <a:pos x="5" y="0"/>
                  </a:cxn>
                  <a:cxn ang="0">
                    <a:pos x="7" y="0"/>
                  </a:cxn>
                  <a:cxn ang="0">
                    <a:pos x="10" y="1"/>
                  </a:cxn>
                </a:cxnLst>
                <a:rect l="0" t="0" r="r" b="b"/>
                <a:pathLst>
                  <a:path w="10" h="7">
                    <a:moveTo>
                      <a:pt x="10" y="1"/>
                    </a:moveTo>
                    <a:lnTo>
                      <a:pt x="7" y="5"/>
                    </a:lnTo>
                    <a:lnTo>
                      <a:pt x="6" y="7"/>
                    </a:lnTo>
                    <a:lnTo>
                      <a:pt x="5" y="7"/>
                    </a:lnTo>
                    <a:lnTo>
                      <a:pt x="4" y="7"/>
                    </a:lnTo>
                    <a:lnTo>
                      <a:pt x="3" y="6"/>
                    </a:lnTo>
                    <a:lnTo>
                      <a:pt x="0" y="5"/>
                    </a:lnTo>
                    <a:lnTo>
                      <a:pt x="3" y="1"/>
                    </a:lnTo>
                    <a:lnTo>
                      <a:pt x="5" y="0"/>
                    </a:lnTo>
                    <a:lnTo>
                      <a:pt x="7" y="0"/>
                    </a:lnTo>
                    <a:lnTo>
                      <a:pt x="10"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3" name="Freeform 938"/>
              <p:cNvSpPr>
                <a:spLocks/>
              </p:cNvSpPr>
              <p:nvPr/>
            </p:nvSpPr>
            <p:spPr bwMode="gray">
              <a:xfrm>
                <a:off x="3172" y="1983"/>
                <a:ext cx="2" cy="2"/>
              </a:xfrm>
              <a:custGeom>
                <a:avLst/>
                <a:gdLst/>
                <a:ahLst/>
                <a:cxnLst>
                  <a:cxn ang="0">
                    <a:pos x="13" y="4"/>
                  </a:cxn>
                  <a:cxn ang="0">
                    <a:pos x="10" y="5"/>
                  </a:cxn>
                  <a:cxn ang="0">
                    <a:pos x="7" y="7"/>
                  </a:cxn>
                  <a:cxn ang="0">
                    <a:pos x="3" y="8"/>
                  </a:cxn>
                  <a:cxn ang="0">
                    <a:pos x="0" y="7"/>
                  </a:cxn>
                  <a:cxn ang="0">
                    <a:pos x="3" y="2"/>
                  </a:cxn>
                  <a:cxn ang="0">
                    <a:pos x="7" y="0"/>
                  </a:cxn>
                  <a:cxn ang="0">
                    <a:pos x="8" y="0"/>
                  </a:cxn>
                  <a:cxn ang="0">
                    <a:pos x="10" y="0"/>
                  </a:cxn>
                  <a:cxn ang="0">
                    <a:pos x="11" y="2"/>
                  </a:cxn>
                  <a:cxn ang="0">
                    <a:pos x="13" y="4"/>
                  </a:cxn>
                </a:cxnLst>
                <a:rect l="0" t="0" r="r" b="b"/>
                <a:pathLst>
                  <a:path w="13" h="8">
                    <a:moveTo>
                      <a:pt x="13" y="4"/>
                    </a:moveTo>
                    <a:lnTo>
                      <a:pt x="10" y="5"/>
                    </a:lnTo>
                    <a:lnTo>
                      <a:pt x="7" y="7"/>
                    </a:lnTo>
                    <a:lnTo>
                      <a:pt x="3" y="8"/>
                    </a:lnTo>
                    <a:lnTo>
                      <a:pt x="0" y="7"/>
                    </a:lnTo>
                    <a:lnTo>
                      <a:pt x="3" y="2"/>
                    </a:lnTo>
                    <a:lnTo>
                      <a:pt x="7" y="0"/>
                    </a:lnTo>
                    <a:lnTo>
                      <a:pt x="8" y="0"/>
                    </a:lnTo>
                    <a:lnTo>
                      <a:pt x="10" y="0"/>
                    </a:lnTo>
                    <a:lnTo>
                      <a:pt x="11" y="2"/>
                    </a:lnTo>
                    <a:lnTo>
                      <a:pt x="13"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4" name="Freeform 939"/>
              <p:cNvSpPr>
                <a:spLocks/>
              </p:cNvSpPr>
              <p:nvPr/>
            </p:nvSpPr>
            <p:spPr bwMode="gray">
              <a:xfrm>
                <a:off x="3172" y="1983"/>
                <a:ext cx="2" cy="2"/>
              </a:xfrm>
              <a:custGeom>
                <a:avLst/>
                <a:gdLst/>
                <a:ahLst/>
                <a:cxnLst>
                  <a:cxn ang="0">
                    <a:pos x="13" y="4"/>
                  </a:cxn>
                  <a:cxn ang="0">
                    <a:pos x="10" y="5"/>
                  </a:cxn>
                  <a:cxn ang="0">
                    <a:pos x="7" y="7"/>
                  </a:cxn>
                  <a:cxn ang="0">
                    <a:pos x="3" y="8"/>
                  </a:cxn>
                  <a:cxn ang="0">
                    <a:pos x="0" y="7"/>
                  </a:cxn>
                  <a:cxn ang="0">
                    <a:pos x="3" y="2"/>
                  </a:cxn>
                  <a:cxn ang="0">
                    <a:pos x="7" y="0"/>
                  </a:cxn>
                  <a:cxn ang="0">
                    <a:pos x="8" y="0"/>
                  </a:cxn>
                  <a:cxn ang="0">
                    <a:pos x="10" y="0"/>
                  </a:cxn>
                  <a:cxn ang="0">
                    <a:pos x="11" y="2"/>
                  </a:cxn>
                  <a:cxn ang="0">
                    <a:pos x="13" y="4"/>
                  </a:cxn>
                </a:cxnLst>
                <a:rect l="0" t="0" r="r" b="b"/>
                <a:pathLst>
                  <a:path w="13" h="8">
                    <a:moveTo>
                      <a:pt x="13" y="4"/>
                    </a:moveTo>
                    <a:lnTo>
                      <a:pt x="10" y="5"/>
                    </a:lnTo>
                    <a:lnTo>
                      <a:pt x="7" y="7"/>
                    </a:lnTo>
                    <a:lnTo>
                      <a:pt x="3" y="8"/>
                    </a:lnTo>
                    <a:lnTo>
                      <a:pt x="0" y="7"/>
                    </a:lnTo>
                    <a:lnTo>
                      <a:pt x="3" y="2"/>
                    </a:lnTo>
                    <a:lnTo>
                      <a:pt x="7" y="0"/>
                    </a:lnTo>
                    <a:lnTo>
                      <a:pt x="8" y="0"/>
                    </a:lnTo>
                    <a:lnTo>
                      <a:pt x="10" y="0"/>
                    </a:lnTo>
                    <a:lnTo>
                      <a:pt x="11" y="2"/>
                    </a:lnTo>
                    <a:lnTo>
                      <a:pt x="13"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5" name="Freeform 940"/>
              <p:cNvSpPr>
                <a:spLocks/>
              </p:cNvSpPr>
              <p:nvPr/>
            </p:nvSpPr>
            <p:spPr bwMode="gray">
              <a:xfrm>
                <a:off x="3172" y="1983"/>
                <a:ext cx="2" cy="2"/>
              </a:xfrm>
              <a:custGeom>
                <a:avLst/>
                <a:gdLst/>
                <a:ahLst/>
                <a:cxnLst>
                  <a:cxn ang="0">
                    <a:pos x="13" y="4"/>
                  </a:cxn>
                  <a:cxn ang="0">
                    <a:pos x="10" y="5"/>
                  </a:cxn>
                  <a:cxn ang="0">
                    <a:pos x="7" y="7"/>
                  </a:cxn>
                  <a:cxn ang="0">
                    <a:pos x="3" y="8"/>
                  </a:cxn>
                  <a:cxn ang="0">
                    <a:pos x="0" y="7"/>
                  </a:cxn>
                  <a:cxn ang="0">
                    <a:pos x="3" y="2"/>
                  </a:cxn>
                  <a:cxn ang="0">
                    <a:pos x="7" y="0"/>
                  </a:cxn>
                  <a:cxn ang="0">
                    <a:pos x="8" y="0"/>
                  </a:cxn>
                  <a:cxn ang="0">
                    <a:pos x="10" y="0"/>
                  </a:cxn>
                  <a:cxn ang="0">
                    <a:pos x="11" y="2"/>
                  </a:cxn>
                  <a:cxn ang="0">
                    <a:pos x="13" y="4"/>
                  </a:cxn>
                </a:cxnLst>
                <a:rect l="0" t="0" r="r" b="b"/>
                <a:pathLst>
                  <a:path w="13" h="8">
                    <a:moveTo>
                      <a:pt x="13" y="4"/>
                    </a:moveTo>
                    <a:lnTo>
                      <a:pt x="10" y="5"/>
                    </a:lnTo>
                    <a:lnTo>
                      <a:pt x="7" y="7"/>
                    </a:lnTo>
                    <a:lnTo>
                      <a:pt x="3" y="8"/>
                    </a:lnTo>
                    <a:lnTo>
                      <a:pt x="0" y="7"/>
                    </a:lnTo>
                    <a:lnTo>
                      <a:pt x="3" y="2"/>
                    </a:lnTo>
                    <a:lnTo>
                      <a:pt x="7" y="0"/>
                    </a:lnTo>
                    <a:lnTo>
                      <a:pt x="8" y="0"/>
                    </a:lnTo>
                    <a:lnTo>
                      <a:pt x="10" y="0"/>
                    </a:lnTo>
                    <a:lnTo>
                      <a:pt x="11" y="2"/>
                    </a:lnTo>
                    <a:lnTo>
                      <a:pt x="13" y="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6" name="Freeform 941"/>
              <p:cNvSpPr>
                <a:spLocks/>
              </p:cNvSpPr>
              <p:nvPr/>
            </p:nvSpPr>
            <p:spPr bwMode="gray">
              <a:xfrm>
                <a:off x="3165" y="1990"/>
                <a:ext cx="3" cy="1"/>
              </a:xfrm>
              <a:custGeom>
                <a:avLst/>
                <a:gdLst/>
                <a:ahLst/>
                <a:cxnLst>
                  <a:cxn ang="0">
                    <a:pos x="15" y="3"/>
                  </a:cxn>
                  <a:cxn ang="0">
                    <a:pos x="11" y="3"/>
                  </a:cxn>
                  <a:cxn ang="0">
                    <a:pos x="7" y="3"/>
                  </a:cxn>
                  <a:cxn ang="0">
                    <a:pos x="3" y="2"/>
                  </a:cxn>
                  <a:cxn ang="0">
                    <a:pos x="0" y="0"/>
                  </a:cxn>
                  <a:cxn ang="0">
                    <a:pos x="4" y="0"/>
                  </a:cxn>
                  <a:cxn ang="0">
                    <a:pos x="8" y="0"/>
                  </a:cxn>
                  <a:cxn ang="0">
                    <a:pos x="11" y="1"/>
                  </a:cxn>
                  <a:cxn ang="0">
                    <a:pos x="16" y="3"/>
                  </a:cxn>
                  <a:cxn ang="0">
                    <a:pos x="15" y="3"/>
                  </a:cxn>
                </a:cxnLst>
                <a:rect l="0" t="0" r="r" b="b"/>
                <a:pathLst>
                  <a:path w="16" h="3">
                    <a:moveTo>
                      <a:pt x="15" y="3"/>
                    </a:moveTo>
                    <a:lnTo>
                      <a:pt x="11" y="3"/>
                    </a:lnTo>
                    <a:lnTo>
                      <a:pt x="7" y="3"/>
                    </a:lnTo>
                    <a:lnTo>
                      <a:pt x="3" y="2"/>
                    </a:lnTo>
                    <a:lnTo>
                      <a:pt x="0" y="0"/>
                    </a:lnTo>
                    <a:lnTo>
                      <a:pt x="4" y="0"/>
                    </a:lnTo>
                    <a:lnTo>
                      <a:pt x="8" y="0"/>
                    </a:lnTo>
                    <a:lnTo>
                      <a:pt x="11" y="1"/>
                    </a:lnTo>
                    <a:lnTo>
                      <a:pt x="16" y="3"/>
                    </a:lnTo>
                    <a:lnTo>
                      <a:pt x="15"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7" name="Freeform 942"/>
              <p:cNvSpPr>
                <a:spLocks/>
              </p:cNvSpPr>
              <p:nvPr/>
            </p:nvSpPr>
            <p:spPr bwMode="gray">
              <a:xfrm>
                <a:off x="3165" y="1990"/>
                <a:ext cx="3" cy="1"/>
              </a:xfrm>
              <a:custGeom>
                <a:avLst/>
                <a:gdLst/>
                <a:ahLst/>
                <a:cxnLst>
                  <a:cxn ang="0">
                    <a:pos x="15" y="3"/>
                  </a:cxn>
                  <a:cxn ang="0">
                    <a:pos x="11" y="3"/>
                  </a:cxn>
                  <a:cxn ang="0">
                    <a:pos x="7" y="3"/>
                  </a:cxn>
                  <a:cxn ang="0">
                    <a:pos x="3" y="2"/>
                  </a:cxn>
                  <a:cxn ang="0">
                    <a:pos x="0" y="0"/>
                  </a:cxn>
                  <a:cxn ang="0">
                    <a:pos x="4" y="0"/>
                  </a:cxn>
                  <a:cxn ang="0">
                    <a:pos x="8" y="0"/>
                  </a:cxn>
                  <a:cxn ang="0">
                    <a:pos x="11" y="1"/>
                  </a:cxn>
                  <a:cxn ang="0">
                    <a:pos x="16" y="3"/>
                  </a:cxn>
                  <a:cxn ang="0">
                    <a:pos x="15" y="3"/>
                  </a:cxn>
                </a:cxnLst>
                <a:rect l="0" t="0" r="r" b="b"/>
                <a:pathLst>
                  <a:path w="16" h="3">
                    <a:moveTo>
                      <a:pt x="15" y="3"/>
                    </a:moveTo>
                    <a:lnTo>
                      <a:pt x="11" y="3"/>
                    </a:lnTo>
                    <a:lnTo>
                      <a:pt x="7" y="3"/>
                    </a:lnTo>
                    <a:lnTo>
                      <a:pt x="3" y="2"/>
                    </a:lnTo>
                    <a:lnTo>
                      <a:pt x="0" y="0"/>
                    </a:lnTo>
                    <a:lnTo>
                      <a:pt x="4" y="0"/>
                    </a:lnTo>
                    <a:lnTo>
                      <a:pt x="8" y="0"/>
                    </a:lnTo>
                    <a:lnTo>
                      <a:pt x="11" y="1"/>
                    </a:lnTo>
                    <a:lnTo>
                      <a:pt x="16" y="3"/>
                    </a:lnTo>
                    <a:lnTo>
                      <a:pt x="15"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8" name="Freeform 943"/>
              <p:cNvSpPr>
                <a:spLocks/>
              </p:cNvSpPr>
              <p:nvPr/>
            </p:nvSpPr>
            <p:spPr bwMode="gray">
              <a:xfrm>
                <a:off x="3165" y="1990"/>
                <a:ext cx="3" cy="1"/>
              </a:xfrm>
              <a:custGeom>
                <a:avLst/>
                <a:gdLst/>
                <a:ahLst/>
                <a:cxnLst>
                  <a:cxn ang="0">
                    <a:pos x="15" y="3"/>
                  </a:cxn>
                  <a:cxn ang="0">
                    <a:pos x="11" y="3"/>
                  </a:cxn>
                  <a:cxn ang="0">
                    <a:pos x="7" y="3"/>
                  </a:cxn>
                  <a:cxn ang="0">
                    <a:pos x="3" y="2"/>
                  </a:cxn>
                  <a:cxn ang="0">
                    <a:pos x="0" y="0"/>
                  </a:cxn>
                  <a:cxn ang="0">
                    <a:pos x="4" y="0"/>
                  </a:cxn>
                  <a:cxn ang="0">
                    <a:pos x="8" y="0"/>
                  </a:cxn>
                  <a:cxn ang="0">
                    <a:pos x="11" y="1"/>
                  </a:cxn>
                  <a:cxn ang="0">
                    <a:pos x="16" y="3"/>
                  </a:cxn>
                </a:cxnLst>
                <a:rect l="0" t="0" r="r" b="b"/>
                <a:pathLst>
                  <a:path w="16" h="3">
                    <a:moveTo>
                      <a:pt x="15" y="3"/>
                    </a:moveTo>
                    <a:lnTo>
                      <a:pt x="11" y="3"/>
                    </a:lnTo>
                    <a:lnTo>
                      <a:pt x="7" y="3"/>
                    </a:lnTo>
                    <a:lnTo>
                      <a:pt x="3" y="2"/>
                    </a:lnTo>
                    <a:lnTo>
                      <a:pt x="0" y="0"/>
                    </a:lnTo>
                    <a:lnTo>
                      <a:pt x="4" y="0"/>
                    </a:lnTo>
                    <a:lnTo>
                      <a:pt x="8" y="0"/>
                    </a:lnTo>
                    <a:lnTo>
                      <a:pt x="11" y="1"/>
                    </a:lnTo>
                    <a:lnTo>
                      <a:pt x="16" y="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89" name="Freeform 944"/>
              <p:cNvSpPr>
                <a:spLocks/>
              </p:cNvSpPr>
              <p:nvPr/>
            </p:nvSpPr>
            <p:spPr bwMode="gray">
              <a:xfrm>
                <a:off x="3179" y="1975"/>
                <a:ext cx="3" cy="4"/>
              </a:xfrm>
              <a:custGeom>
                <a:avLst/>
                <a:gdLst/>
                <a:ahLst/>
                <a:cxnLst>
                  <a:cxn ang="0">
                    <a:pos x="17" y="12"/>
                  </a:cxn>
                  <a:cxn ang="0">
                    <a:pos x="15" y="14"/>
                  </a:cxn>
                  <a:cxn ang="0">
                    <a:pos x="12" y="17"/>
                  </a:cxn>
                  <a:cxn ang="0">
                    <a:pos x="8" y="18"/>
                  </a:cxn>
                  <a:cxn ang="0">
                    <a:pos x="5" y="18"/>
                  </a:cxn>
                  <a:cxn ang="0">
                    <a:pos x="2" y="16"/>
                  </a:cxn>
                  <a:cxn ang="0">
                    <a:pos x="0" y="13"/>
                  </a:cxn>
                  <a:cxn ang="0">
                    <a:pos x="2" y="9"/>
                  </a:cxn>
                  <a:cxn ang="0">
                    <a:pos x="5" y="5"/>
                  </a:cxn>
                  <a:cxn ang="0">
                    <a:pos x="8" y="8"/>
                  </a:cxn>
                  <a:cxn ang="0">
                    <a:pos x="10" y="10"/>
                  </a:cxn>
                  <a:cxn ang="0">
                    <a:pos x="12" y="6"/>
                  </a:cxn>
                  <a:cxn ang="0">
                    <a:pos x="12" y="4"/>
                  </a:cxn>
                  <a:cxn ang="0">
                    <a:pos x="13" y="2"/>
                  </a:cxn>
                  <a:cxn ang="0">
                    <a:pos x="15" y="0"/>
                  </a:cxn>
                  <a:cxn ang="0">
                    <a:pos x="16" y="5"/>
                  </a:cxn>
                  <a:cxn ang="0">
                    <a:pos x="18" y="12"/>
                  </a:cxn>
                  <a:cxn ang="0">
                    <a:pos x="17" y="12"/>
                  </a:cxn>
                </a:cxnLst>
                <a:rect l="0" t="0" r="r" b="b"/>
                <a:pathLst>
                  <a:path w="18" h="18">
                    <a:moveTo>
                      <a:pt x="17" y="12"/>
                    </a:moveTo>
                    <a:lnTo>
                      <a:pt x="15" y="14"/>
                    </a:lnTo>
                    <a:lnTo>
                      <a:pt x="12" y="17"/>
                    </a:lnTo>
                    <a:lnTo>
                      <a:pt x="8" y="18"/>
                    </a:lnTo>
                    <a:lnTo>
                      <a:pt x="5" y="18"/>
                    </a:lnTo>
                    <a:lnTo>
                      <a:pt x="2" y="16"/>
                    </a:lnTo>
                    <a:lnTo>
                      <a:pt x="0" y="13"/>
                    </a:lnTo>
                    <a:lnTo>
                      <a:pt x="2" y="9"/>
                    </a:lnTo>
                    <a:lnTo>
                      <a:pt x="5" y="5"/>
                    </a:lnTo>
                    <a:lnTo>
                      <a:pt x="8" y="8"/>
                    </a:lnTo>
                    <a:lnTo>
                      <a:pt x="10" y="10"/>
                    </a:lnTo>
                    <a:lnTo>
                      <a:pt x="12" y="6"/>
                    </a:lnTo>
                    <a:lnTo>
                      <a:pt x="12" y="4"/>
                    </a:lnTo>
                    <a:lnTo>
                      <a:pt x="13" y="2"/>
                    </a:lnTo>
                    <a:lnTo>
                      <a:pt x="15" y="0"/>
                    </a:lnTo>
                    <a:lnTo>
                      <a:pt x="16" y="5"/>
                    </a:lnTo>
                    <a:lnTo>
                      <a:pt x="18" y="12"/>
                    </a:lnTo>
                    <a:lnTo>
                      <a:pt x="17"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0" name="Freeform 945"/>
              <p:cNvSpPr>
                <a:spLocks/>
              </p:cNvSpPr>
              <p:nvPr/>
            </p:nvSpPr>
            <p:spPr bwMode="gray">
              <a:xfrm>
                <a:off x="3179" y="1975"/>
                <a:ext cx="3" cy="4"/>
              </a:xfrm>
              <a:custGeom>
                <a:avLst/>
                <a:gdLst/>
                <a:ahLst/>
                <a:cxnLst>
                  <a:cxn ang="0">
                    <a:pos x="17" y="12"/>
                  </a:cxn>
                  <a:cxn ang="0">
                    <a:pos x="15" y="14"/>
                  </a:cxn>
                  <a:cxn ang="0">
                    <a:pos x="12" y="17"/>
                  </a:cxn>
                  <a:cxn ang="0">
                    <a:pos x="8" y="18"/>
                  </a:cxn>
                  <a:cxn ang="0">
                    <a:pos x="5" y="18"/>
                  </a:cxn>
                  <a:cxn ang="0">
                    <a:pos x="2" y="16"/>
                  </a:cxn>
                  <a:cxn ang="0">
                    <a:pos x="0" y="13"/>
                  </a:cxn>
                  <a:cxn ang="0">
                    <a:pos x="2" y="9"/>
                  </a:cxn>
                  <a:cxn ang="0">
                    <a:pos x="5" y="5"/>
                  </a:cxn>
                  <a:cxn ang="0">
                    <a:pos x="8" y="8"/>
                  </a:cxn>
                  <a:cxn ang="0">
                    <a:pos x="10" y="10"/>
                  </a:cxn>
                  <a:cxn ang="0">
                    <a:pos x="12" y="6"/>
                  </a:cxn>
                  <a:cxn ang="0">
                    <a:pos x="12" y="4"/>
                  </a:cxn>
                  <a:cxn ang="0">
                    <a:pos x="13" y="2"/>
                  </a:cxn>
                  <a:cxn ang="0">
                    <a:pos x="15" y="0"/>
                  </a:cxn>
                  <a:cxn ang="0">
                    <a:pos x="16" y="5"/>
                  </a:cxn>
                  <a:cxn ang="0">
                    <a:pos x="18" y="12"/>
                  </a:cxn>
                  <a:cxn ang="0">
                    <a:pos x="17" y="12"/>
                  </a:cxn>
                </a:cxnLst>
                <a:rect l="0" t="0" r="r" b="b"/>
                <a:pathLst>
                  <a:path w="18" h="18">
                    <a:moveTo>
                      <a:pt x="17" y="12"/>
                    </a:moveTo>
                    <a:lnTo>
                      <a:pt x="15" y="14"/>
                    </a:lnTo>
                    <a:lnTo>
                      <a:pt x="12" y="17"/>
                    </a:lnTo>
                    <a:lnTo>
                      <a:pt x="8" y="18"/>
                    </a:lnTo>
                    <a:lnTo>
                      <a:pt x="5" y="18"/>
                    </a:lnTo>
                    <a:lnTo>
                      <a:pt x="2" y="16"/>
                    </a:lnTo>
                    <a:lnTo>
                      <a:pt x="0" y="13"/>
                    </a:lnTo>
                    <a:lnTo>
                      <a:pt x="2" y="9"/>
                    </a:lnTo>
                    <a:lnTo>
                      <a:pt x="5" y="5"/>
                    </a:lnTo>
                    <a:lnTo>
                      <a:pt x="8" y="8"/>
                    </a:lnTo>
                    <a:lnTo>
                      <a:pt x="10" y="10"/>
                    </a:lnTo>
                    <a:lnTo>
                      <a:pt x="12" y="6"/>
                    </a:lnTo>
                    <a:lnTo>
                      <a:pt x="12" y="4"/>
                    </a:lnTo>
                    <a:lnTo>
                      <a:pt x="13" y="2"/>
                    </a:lnTo>
                    <a:lnTo>
                      <a:pt x="15" y="0"/>
                    </a:lnTo>
                    <a:lnTo>
                      <a:pt x="16" y="5"/>
                    </a:lnTo>
                    <a:lnTo>
                      <a:pt x="18" y="12"/>
                    </a:lnTo>
                    <a:lnTo>
                      <a:pt x="17"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1" name="Freeform 946"/>
              <p:cNvSpPr>
                <a:spLocks/>
              </p:cNvSpPr>
              <p:nvPr/>
            </p:nvSpPr>
            <p:spPr bwMode="gray">
              <a:xfrm>
                <a:off x="3179" y="1975"/>
                <a:ext cx="3" cy="4"/>
              </a:xfrm>
              <a:custGeom>
                <a:avLst/>
                <a:gdLst/>
                <a:ahLst/>
                <a:cxnLst>
                  <a:cxn ang="0">
                    <a:pos x="17" y="12"/>
                  </a:cxn>
                  <a:cxn ang="0">
                    <a:pos x="15" y="14"/>
                  </a:cxn>
                  <a:cxn ang="0">
                    <a:pos x="12" y="17"/>
                  </a:cxn>
                  <a:cxn ang="0">
                    <a:pos x="8" y="18"/>
                  </a:cxn>
                  <a:cxn ang="0">
                    <a:pos x="5" y="18"/>
                  </a:cxn>
                  <a:cxn ang="0">
                    <a:pos x="2" y="16"/>
                  </a:cxn>
                  <a:cxn ang="0">
                    <a:pos x="0" y="13"/>
                  </a:cxn>
                  <a:cxn ang="0">
                    <a:pos x="2" y="9"/>
                  </a:cxn>
                  <a:cxn ang="0">
                    <a:pos x="5" y="5"/>
                  </a:cxn>
                  <a:cxn ang="0">
                    <a:pos x="8" y="8"/>
                  </a:cxn>
                  <a:cxn ang="0">
                    <a:pos x="10" y="10"/>
                  </a:cxn>
                  <a:cxn ang="0">
                    <a:pos x="12" y="6"/>
                  </a:cxn>
                  <a:cxn ang="0">
                    <a:pos x="12" y="4"/>
                  </a:cxn>
                  <a:cxn ang="0">
                    <a:pos x="13" y="2"/>
                  </a:cxn>
                  <a:cxn ang="0">
                    <a:pos x="15" y="0"/>
                  </a:cxn>
                  <a:cxn ang="0">
                    <a:pos x="16" y="5"/>
                  </a:cxn>
                  <a:cxn ang="0">
                    <a:pos x="18" y="12"/>
                  </a:cxn>
                </a:cxnLst>
                <a:rect l="0" t="0" r="r" b="b"/>
                <a:pathLst>
                  <a:path w="18" h="18">
                    <a:moveTo>
                      <a:pt x="17" y="12"/>
                    </a:moveTo>
                    <a:lnTo>
                      <a:pt x="15" y="14"/>
                    </a:lnTo>
                    <a:lnTo>
                      <a:pt x="12" y="17"/>
                    </a:lnTo>
                    <a:lnTo>
                      <a:pt x="8" y="18"/>
                    </a:lnTo>
                    <a:lnTo>
                      <a:pt x="5" y="18"/>
                    </a:lnTo>
                    <a:lnTo>
                      <a:pt x="2" y="16"/>
                    </a:lnTo>
                    <a:lnTo>
                      <a:pt x="0" y="13"/>
                    </a:lnTo>
                    <a:lnTo>
                      <a:pt x="2" y="9"/>
                    </a:lnTo>
                    <a:lnTo>
                      <a:pt x="5" y="5"/>
                    </a:lnTo>
                    <a:lnTo>
                      <a:pt x="8" y="8"/>
                    </a:lnTo>
                    <a:lnTo>
                      <a:pt x="10" y="10"/>
                    </a:lnTo>
                    <a:lnTo>
                      <a:pt x="12" y="6"/>
                    </a:lnTo>
                    <a:lnTo>
                      <a:pt x="12" y="4"/>
                    </a:lnTo>
                    <a:lnTo>
                      <a:pt x="13" y="2"/>
                    </a:lnTo>
                    <a:lnTo>
                      <a:pt x="15" y="0"/>
                    </a:lnTo>
                    <a:lnTo>
                      <a:pt x="16" y="5"/>
                    </a:lnTo>
                    <a:lnTo>
                      <a:pt x="18" y="1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2" name="Freeform 947"/>
              <p:cNvSpPr>
                <a:spLocks/>
              </p:cNvSpPr>
              <p:nvPr/>
            </p:nvSpPr>
            <p:spPr bwMode="gray">
              <a:xfrm>
                <a:off x="3216" y="1959"/>
                <a:ext cx="2" cy="2"/>
              </a:xfrm>
              <a:custGeom>
                <a:avLst/>
                <a:gdLst/>
                <a:ahLst/>
                <a:cxnLst>
                  <a:cxn ang="0">
                    <a:pos x="10" y="0"/>
                  </a:cxn>
                  <a:cxn ang="0">
                    <a:pos x="8" y="2"/>
                  </a:cxn>
                  <a:cxn ang="0">
                    <a:pos x="6" y="4"/>
                  </a:cxn>
                  <a:cxn ang="0">
                    <a:pos x="3" y="7"/>
                  </a:cxn>
                  <a:cxn ang="0">
                    <a:pos x="0" y="6"/>
                  </a:cxn>
                  <a:cxn ang="0">
                    <a:pos x="2" y="2"/>
                  </a:cxn>
                  <a:cxn ang="0">
                    <a:pos x="3" y="0"/>
                  </a:cxn>
                  <a:cxn ang="0">
                    <a:pos x="7" y="0"/>
                  </a:cxn>
                  <a:cxn ang="0">
                    <a:pos x="10" y="0"/>
                  </a:cxn>
                </a:cxnLst>
                <a:rect l="0" t="0" r="r" b="b"/>
                <a:pathLst>
                  <a:path w="10" h="7">
                    <a:moveTo>
                      <a:pt x="10" y="0"/>
                    </a:moveTo>
                    <a:lnTo>
                      <a:pt x="8" y="2"/>
                    </a:lnTo>
                    <a:lnTo>
                      <a:pt x="6" y="4"/>
                    </a:lnTo>
                    <a:lnTo>
                      <a:pt x="3" y="7"/>
                    </a:lnTo>
                    <a:lnTo>
                      <a:pt x="0" y="6"/>
                    </a:lnTo>
                    <a:lnTo>
                      <a:pt x="2" y="2"/>
                    </a:lnTo>
                    <a:lnTo>
                      <a:pt x="3" y="0"/>
                    </a:lnTo>
                    <a:lnTo>
                      <a:pt x="7" y="0"/>
                    </a:lnTo>
                    <a:lnTo>
                      <a:pt x="1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3" name="Freeform 948"/>
              <p:cNvSpPr>
                <a:spLocks/>
              </p:cNvSpPr>
              <p:nvPr/>
            </p:nvSpPr>
            <p:spPr bwMode="gray">
              <a:xfrm>
                <a:off x="3216" y="1959"/>
                <a:ext cx="2" cy="2"/>
              </a:xfrm>
              <a:custGeom>
                <a:avLst/>
                <a:gdLst/>
                <a:ahLst/>
                <a:cxnLst>
                  <a:cxn ang="0">
                    <a:pos x="10" y="0"/>
                  </a:cxn>
                  <a:cxn ang="0">
                    <a:pos x="8" y="2"/>
                  </a:cxn>
                  <a:cxn ang="0">
                    <a:pos x="6" y="4"/>
                  </a:cxn>
                  <a:cxn ang="0">
                    <a:pos x="3" y="7"/>
                  </a:cxn>
                  <a:cxn ang="0">
                    <a:pos x="0" y="6"/>
                  </a:cxn>
                  <a:cxn ang="0">
                    <a:pos x="2" y="2"/>
                  </a:cxn>
                  <a:cxn ang="0">
                    <a:pos x="3" y="0"/>
                  </a:cxn>
                  <a:cxn ang="0">
                    <a:pos x="7" y="0"/>
                  </a:cxn>
                  <a:cxn ang="0">
                    <a:pos x="10" y="0"/>
                  </a:cxn>
                </a:cxnLst>
                <a:rect l="0" t="0" r="r" b="b"/>
                <a:pathLst>
                  <a:path w="10" h="7">
                    <a:moveTo>
                      <a:pt x="10" y="0"/>
                    </a:moveTo>
                    <a:lnTo>
                      <a:pt x="8" y="2"/>
                    </a:lnTo>
                    <a:lnTo>
                      <a:pt x="6" y="4"/>
                    </a:lnTo>
                    <a:lnTo>
                      <a:pt x="3" y="7"/>
                    </a:lnTo>
                    <a:lnTo>
                      <a:pt x="0" y="6"/>
                    </a:lnTo>
                    <a:lnTo>
                      <a:pt x="2" y="2"/>
                    </a:lnTo>
                    <a:lnTo>
                      <a:pt x="3" y="0"/>
                    </a:lnTo>
                    <a:lnTo>
                      <a:pt x="7" y="0"/>
                    </a:lnTo>
                    <a:lnTo>
                      <a:pt x="1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4" name="Freeform 949"/>
              <p:cNvSpPr>
                <a:spLocks/>
              </p:cNvSpPr>
              <p:nvPr/>
            </p:nvSpPr>
            <p:spPr bwMode="gray">
              <a:xfrm>
                <a:off x="3216" y="1959"/>
                <a:ext cx="2" cy="2"/>
              </a:xfrm>
              <a:custGeom>
                <a:avLst/>
                <a:gdLst/>
                <a:ahLst/>
                <a:cxnLst>
                  <a:cxn ang="0">
                    <a:pos x="10" y="0"/>
                  </a:cxn>
                  <a:cxn ang="0">
                    <a:pos x="8" y="2"/>
                  </a:cxn>
                  <a:cxn ang="0">
                    <a:pos x="6" y="4"/>
                  </a:cxn>
                  <a:cxn ang="0">
                    <a:pos x="3" y="7"/>
                  </a:cxn>
                  <a:cxn ang="0">
                    <a:pos x="0" y="6"/>
                  </a:cxn>
                  <a:cxn ang="0">
                    <a:pos x="2" y="2"/>
                  </a:cxn>
                  <a:cxn ang="0">
                    <a:pos x="3" y="0"/>
                  </a:cxn>
                  <a:cxn ang="0">
                    <a:pos x="7" y="0"/>
                  </a:cxn>
                  <a:cxn ang="0">
                    <a:pos x="10" y="0"/>
                  </a:cxn>
                </a:cxnLst>
                <a:rect l="0" t="0" r="r" b="b"/>
                <a:pathLst>
                  <a:path w="10" h="7">
                    <a:moveTo>
                      <a:pt x="10" y="0"/>
                    </a:moveTo>
                    <a:lnTo>
                      <a:pt x="8" y="2"/>
                    </a:lnTo>
                    <a:lnTo>
                      <a:pt x="6" y="4"/>
                    </a:lnTo>
                    <a:lnTo>
                      <a:pt x="3" y="7"/>
                    </a:lnTo>
                    <a:lnTo>
                      <a:pt x="0" y="6"/>
                    </a:lnTo>
                    <a:lnTo>
                      <a:pt x="2" y="2"/>
                    </a:lnTo>
                    <a:lnTo>
                      <a:pt x="3" y="0"/>
                    </a:lnTo>
                    <a:lnTo>
                      <a:pt x="7" y="0"/>
                    </a:lnTo>
                    <a:lnTo>
                      <a:pt x="1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5" name="Freeform 950"/>
              <p:cNvSpPr>
                <a:spLocks/>
              </p:cNvSpPr>
              <p:nvPr/>
            </p:nvSpPr>
            <p:spPr bwMode="gray">
              <a:xfrm>
                <a:off x="3188" y="1963"/>
                <a:ext cx="9" cy="5"/>
              </a:xfrm>
              <a:custGeom>
                <a:avLst/>
                <a:gdLst/>
                <a:ahLst/>
                <a:cxnLst>
                  <a:cxn ang="0">
                    <a:pos x="43" y="10"/>
                  </a:cxn>
                  <a:cxn ang="0">
                    <a:pos x="40" y="14"/>
                  </a:cxn>
                  <a:cxn ang="0">
                    <a:pos x="35" y="16"/>
                  </a:cxn>
                  <a:cxn ang="0">
                    <a:pos x="32" y="17"/>
                  </a:cxn>
                  <a:cxn ang="0">
                    <a:pos x="26" y="18"/>
                  </a:cxn>
                  <a:cxn ang="0">
                    <a:pos x="19" y="21"/>
                  </a:cxn>
                  <a:cxn ang="0">
                    <a:pos x="14" y="23"/>
                  </a:cxn>
                  <a:cxn ang="0">
                    <a:pos x="7" y="24"/>
                  </a:cxn>
                  <a:cxn ang="0">
                    <a:pos x="0" y="22"/>
                  </a:cxn>
                  <a:cxn ang="0">
                    <a:pos x="1" y="18"/>
                  </a:cxn>
                  <a:cxn ang="0">
                    <a:pos x="2" y="16"/>
                  </a:cxn>
                  <a:cxn ang="0">
                    <a:pos x="4" y="13"/>
                  </a:cxn>
                  <a:cxn ang="0">
                    <a:pos x="7" y="12"/>
                  </a:cxn>
                  <a:cxn ang="0">
                    <a:pos x="12" y="9"/>
                  </a:cxn>
                  <a:cxn ang="0">
                    <a:pos x="19" y="9"/>
                  </a:cxn>
                  <a:cxn ang="0">
                    <a:pos x="20" y="9"/>
                  </a:cxn>
                  <a:cxn ang="0">
                    <a:pos x="23" y="9"/>
                  </a:cxn>
                  <a:cxn ang="0">
                    <a:pos x="18" y="7"/>
                  </a:cxn>
                  <a:cxn ang="0">
                    <a:pos x="14" y="6"/>
                  </a:cxn>
                  <a:cxn ang="0">
                    <a:pos x="15" y="4"/>
                  </a:cxn>
                  <a:cxn ang="0">
                    <a:pos x="17" y="5"/>
                  </a:cxn>
                  <a:cxn ang="0">
                    <a:pos x="24" y="4"/>
                  </a:cxn>
                  <a:cxn ang="0">
                    <a:pos x="30" y="0"/>
                  </a:cxn>
                  <a:cxn ang="0">
                    <a:pos x="31" y="0"/>
                  </a:cxn>
                  <a:cxn ang="0">
                    <a:pos x="32" y="0"/>
                  </a:cxn>
                  <a:cxn ang="0">
                    <a:pos x="34" y="0"/>
                  </a:cxn>
                  <a:cxn ang="0">
                    <a:pos x="35" y="1"/>
                  </a:cxn>
                  <a:cxn ang="0">
                    <a:pos x="35" y="4"/>
                  </a:cxn>
                  <a:cxn ang="0">
                    <a:pos x="35" y="7"/>
                  </a:cxn>
                  <a:cxn ang="0">
                    <a:pos x="38" y="6"/>
                  </a:cxn>
                  <a:cxn ang="0">
                    <a:pos x="40" y="5"/>
                  </a:cxn>
                  <a:cxn ang="0">
                    <a:pos x="41" y="6"/>
                  </a:cxn>
                  <a:cxn ang="0">
                    <a:pos x="43" y="8"/>
                  </a:cxn>
                  <a:cxn ang="0">
                    <a:pos x="44" y="9"/>
                  </a:cxn>
                  <a:cxn ang="0">
                    <a:pos x="44" y="10"/>
                  </a:cxn>
                  <a:cxn ang="0">
                    <a:pos x="43" y="10"/>
                  </a:cxn>
                </a:cxnLst>
                <a:rect l="0" t="0" r="r" b="b"/>
                <a:pathLst>
                  <a:path w="44" h="24">
                    <a:moveTo>
                      <a:pt x="43" y="10"/>
                    </a:moveTo>
                    <a:lnTo>
                      <a:pt x="40" y="14"/>
                    </a:lnTo>
                    <a:lnTo>
                      <a:pt x="35" y="16"/>
                    </a:lnTo>
                    <a:lnTo>
                      <a:pt x="32" y="17"/>
                    </a:lnTo>
                    <a:lnTo>
                      <a:pt x="26" y="18"/>
                    </a:lnTo>
                    <a:lnTo>
                      <a:pt x="19" y="21"/>
                    </a:lnTo>
                    <a:lnTo>
                      <a:pt x="14" y="23"/>
                    </a:lnTo>
                    <a:lnTo>
                      <a:pt x="7" y="24"/>
                    </a:lnTo>
                    <a:lnTo>
                      <a:pt x="0" y="22"/>
                    </a:lnTo>
                    <a:lnTo>
                      <a:pt x="1" y="18"/>
                    </a:lnTo>
                    <a:lnTo>
                      <a:pt x="2" y="16"/>
                    </a:lnTo>
                    <a:lnTo>
                      <a:pt x="4" y="13"/>
                    </a:lnTo>
                    <a:lnTo>
                      <a:pt x="7" y="12"/>
                    </a:lnTo>
                    <a:lnTo>
                      <a:pt x="12" y="9"/>
                    </a:lnTo>
                    <a:lnTo>
                      <a:pt x="19" y="9"/>
                    </a:lnTo>
                    <a:lnTo>
                      <a:pt x="20" y="9"/>
                    </a:lnTo>
                    <a:lnTo>
                      <a:pt x="23" y="9"/>
                    </a:lnTo>
                    <a:lnTo>
                      <a:pt x="18" y="7"/>
                    </a:lnTo>
                    <a:lnTo>
                      <a:pt x="14" y="6"/>
                    </a:lnTo>
                    <a:lnTo>
                      <a:pt x="15" y="4"/>
                    </a:lnTo>
                    <a:lnTo>
                      <a:pt x="17" y="5"/>
                    </a:lnTo>
                    <a:lnTo>
                      <a:pt x="24" y="4"/>
                    </a:lnTo>
                    <a:lnTo>
                      <a:pt x="30" y="0"/>
                    </a:lnTo>
                    <a:lnTo>
                      <a:pt x="31" y="0"/>
                    </a:lnTo>
                    <a:lnTo>
                      <a:pt x="32" y="0"/>
                    </a:lnTo>
                    <a:lnTo>
                      <a:pt x="34" y="0"/>
                    </a:lnTo>
                    <a:lnTo>
                      <a:pt x="35" y="1"/>
                    </a:lnTo>
                    <a:lnTo>
                      <a:pt x="35" y="4"/>
                    </a:lnTo>
                    <a:lnTo>
                      <a:pt x="35" y="7"/>
                    </a:lnTo>
                    <a:lnTo>
                      <a:pt x="38" y="6"/>
                    </a:lnTo>
                    <a:lnTo>
                      <a:pt x="40" y="5"/>
                    </a:lnTo>
                    <a:lnTo>
                      <a:pt x="41" y="6"/>
                    </a:lnTo>
                    <a:lnTo>
                      <a:pt x="43" y="8"/>
                    </a:lnTo>
                    <a:lnTo>
                      <a:pt x="44" y="9"/>
                    </a:lnTo>
                    <a:lnTo>
                      <a:pt x="44" y="10"/>
                    </a:lnTo>
                    <a:lnTo>
                      <a:pt x="43" y="1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6" name="Freeform 951"/>
              <p:cNvSpPr>
                <a:spLocks/>
              </p:cNvSpPr>
              <p:nvPr/>
            </p:nvSpPr>
            <p:spPr bwMode="gray">
              <a:xfrm>
                <a:off x="3188" y="1963"/>
                <a:ext cx="9" cy="5"/>
              </a:xfrm>
              <a:custGeom>
                <a:avLst/>
                <a:gdLst/>
                <a:ahLst/>
                <a:cxnLst>
                  <a:cxn ang="0">
                    <a:pos x="43" y="10"/>
                  </a:cxn>
                  <a:cxn ang="0">
                    <a:pos x="40" y="14"/>
                  </a:cxn>
                  <a:cxn ang="0">
                    <a:pos x="35" y="16"/>
                  </a:cxn>
                  <a:cxn ang="0">
                    <a:pos x="32" y="17"/>
                  </a:cxn>
                  <a:cxn ang="0">
                    <a:pos x="26" y="18"/>
                  </a:cxn>
                  <a:cxn ang="0">
                    <a:pos x="19" y="21"/>
                  </a:cxn>
                  <a:cxn ang="0">
                    <a:pos x="14" y="23"/>
                  </a:cxn>
                  <a:cxn ang="0">
                    <a:pos x="7" y="24"/>
                  </a:cxn>
                  <a:cxn ang="0">
                    <a:pos x="0" y="22"/>
                  </a:cxn>
                  <a:cxn ang="0">
                    <a:pos x="1" y="18"/>
                  </a:cxn>
                  <a:cxn ang="0">
                    <a:pos x="2" y="16"/>
                  </a:cxn>
                  <a:cxn ang="0">
                    <a:pos x="4" y="13"/>
                  </a:cxn>
                  <a:cxn ang="0">
                    <a:pos x="7" y="12"/>
                  </a:cxn>
                  <a:cxn ang="0">
                    <a:pos x="12" y="9"/>
                  </a:cxn>
                  <a:cxn ang="0">
                    <a:pos x="19" y="9"/>
                  </a:cxn>
                  <a:cxn ang="0">
                    <a:pos x="20" y="9"/>
                  </a:cxn>
                  <a:cxn ang="0">
                    <a:pos x="23" y="9"/>
                  </a:cxn>
                  <a:cxn ang="0">
                    <a:pos x="18" y="7"/>
                  </a:cxn>
                  <a:cxn ang="0">
                    <a:pos x="14" y="6"/>
                  </a:cxn>
                  <a:cxn ang="0">
                    <a:pos x="15" y="4"/>
                  </a:cxn>
                  <a:cxn ang="0">
                    <a:pos x="17" y="5"/>
                  </a:cxn>
                  <a:cxn ang="0">
                    <a:pos x="24" y="4"/>
                  </a:cxn>
                  <a:cxn ang="0">
                    <a:pos x="30" y="0"/>
                  </a:cxn>
                  <a:cxn ang="0">
                    <a:pos x="31" y="0"/>
                  </a:cxn>
                  <a:cxn ang="0">
                    <a:pos x="32" y="0"/>
                  </a:cxn>
                  <a:cxn ang="0">
                    <a:pos x="34" y="0"/>
                  </a:cxn>
                  <a:cxn ang="0">
                    <a:pos x="35" y="1"/>
                  </a:cxn>
                  <a:cxn ang="0">
                    <a:pos x="35" y="4"/>
                  </a:cxn>
                  <a:cxn ang="0">
                    <a:pos x="35" y="7"/>
                  </a:cxn>
                  <a:cxn ang="0">
                    <a:pos x="38" y="6"/>
                  </a:cxn>
                  <a:cxn ang="0">
                    <a:pos x="40" y="5"/>
                  </a:cxn>
                  <a:cxn ang="0">
                    <a:pos x="41" y="6"/>
                  </a:cxn>
                  <a:cxn ang="0">
                    <a:pos x="43" y="8"/>
                  </a:cxn>
                  <a:cxn ang="0">
                    <a:pos x="44" y="9"/>
                  </a:cxn>
                  <a:cxn ang="0">
                    <a:pos x="44" y="10"/>
                  </a:cxn>
                  <a:cxn ang="0">
                    <a:pos x="43" y="10"/>
                  </a:cxn>
                </a:cxnLst>
                <a:rect l="0" t="0" r="r" b="b"/>
                <a:pathLst>
                  <a:path w="44" h="24">
                    <a:moveTo>
                      <a:pt x="43" y="10"/>
                    </a:moveTo>
                    <a:lnTo>
                      <a:pt x="40" y="14"/>
                    </a:lnTo>
                    <a:lnTo>
                      <a:pt x="35" y="16"/>
                    </a:lnTo>
                    <a:lnTo>
                      <a:pt x="32" y="17"/>
                    </a:lnTo>
                    <a:lnTo>
                      <a:pt x="26" y="18"/>
                    </a:lnTo>
                    <a:lnTo>
                      <a:pt x="19" y="21"/>
                    </a:lnTo>
                    <a:lnTo>
                      <a:pt x="14" y="23"/>
                    </a:lnTo>
                    <a:lnTo>
                      <a:pt x="7" y="24"/>
                    </a:lnTo>
                    <a:lnTo>
                      <a:pt x="0" y="22"/>
                    </a:lnTo>
                    <a:lnTo>
                      <a:pt x="1" y="18"/>
                    </a:lnTo>
                    <a:lnTo>
                      <a:pt x="2" y="16"/>
                    </a:lnTo>
                    <a:lnTo>
                      <a:pt x="4" y="13"/>
                    </a:lnTo>
                    <a:lnTo>
                      <a:pt x="7" y="12"/>
                    </a:lnTo>
                    <a:lnTo>
                      <a:pt x="12" y="9"/>
                    </a:lnTo>
                    <a:lnTo>
                      <a:pt x="19" y="9"/>
                    </a:lnTo>
                    <a:lnTo>
                      <a:pt x="20" y="9"/>
                    </a:lnTo>
                    <a:lnTo>
                      <a:pt x="23" y="9"/>
                    </a:lnTo>
                    <a:lnTo>
                      <a:pt x="18" y="7"/>
                    </a:lnTo>
                    <a:lnTo>
                      <a:pt x="14" y="6"/>
                    </a:lnTo>
                    <a:lnTo>
                      <a:pt x="15" y="4"/>
                    </a:lnTo>
                    <a:lnTo>
                      <a:pt x="17" y="5"/>
                    </a:lnTo>
                    <a:lnTo>
                      <a:pt x="24" y="4"/>
                    </a:lnTo>
                    <a:lnTo>
                      <a:pt x="30" y="0"/>
                    </a:lnTo>
                    <a:lnTo>
                      <a:pt x="31" y="0"/>
                    </a:lnTo>
                    <a:lnTo>
                      <a:pt x="32" y="0"/>
                    </a:lnTo>
                    <a:lnTo>
                      <a:pt x="34" y="0"/>
                    </a:lnTo>
                    <a:lnTo>
                      <a:pt x="35" y="1"/>
                    </a:lnTo>
                    <a:lnTo>
                      <a:pt x="35" y="4"/>
                    </a:lnTo>
                    <a:lnTo>
                      <a:pt x="35" y="7"/>
                    </a:lnTo>
                    <a:lnTo>
                      <a:pt x="38" y="6"/>
                    </a:lnTo>
                    <a:lnTo>
                      <a:pt x="40" y="5"/>
                    </a:lnTo>
                    <a:lnTo>
                      <a:pt x="41" y="6"/>
                    </a:lnTo>
                    <a:lnTo>
                      <a:pt x="43" y="8"/>
                    </a:lnTo>
                    <a:lnTo>
                      <a:pt x="44" y="9"/>
                    </a:lnTo>
                    <a:lnTo>
                      <a:pt x="44" y="10"/>
                    </a:lnTo>
                    <a:lnTo>
                      <a:pt x="43" y="1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7" name="Freeform 952"/>
              <p:cNvSpPr>
                <a:spLocks/>
              </p:cNvSpPr>
              <p:nvPr/>
            </p:nvSpPr>
            <p:spPr bwMode="gray">
              <a:xfrm>
                <a:off x="3188" y="1963"/>
                <a:ext cx="9" cy="5"/>
              </a:xfrm>
              <a:custGeom>
                <a:avLst/>
                <a:gdLst/>
                <a:ahLst/>
                <a:cxnLst>
                  <a:cxn ang="0">
                    <a:pos x="43" y="10"/>
                  </a:cxn>
                  <a:cxn ang="0">
                    <a:pos x="40" y="14"/>
                  </a:cxn>
                  <a:cxn ang="0">
                    <a:pos x="35" y="16"/>
                  </a:cxn>
                  <a:cxn ang="0">
                    <a:pos x="32" y="17"/>
                  </a:cxn>
                  <a:cxn ang="0">
                    <a:pos x="26" y="18"/>
                  </a:cxn>
                  <a:cxn ang="0">
                    <a:pos x="19" y="21"/>
                  </a:cxn>
                  <a:cxn ang="0">
                    <a:pos x="14" y="23"/>
                  </a:cxn>
                  <a:cxn ang="0">
                    <a:pos x="7" y="24"/>
                  </a:cxn>
                  <a:cxn ang="0">
                    <a:pos x="0" y="22"/>
                  </a:cxn>
                  <a:cxn ang="0">
                    <a:pos x="1" y="18"/>
                  </a:cxn>
                  <a:cxn ang="0">
                    <a:pos x="2" y="16"/>
                  </a:cxn>
                  <a:cxn ang="0">
                    <a:pos x="4" y="13"/>
                  </a:cxn>
                  <a:cxn ang="0">
                    <a:pos x="7" y="12"/>
                  </a:cxn>
                  <a:cxn ang="0">
                    <a:pos x="12" y="9"/>
                  </a:cxn>
                  <a:cxn ang="0">
                    <a:pos x="19" y="9"/>
                  </a:cxn>
                  <a:cxn ang="0">
                    <a:pos x="20" y="9"/>
                  </a:cxn>
                  <a:cxn ang="0">
                    <a:pos x="23" y="9"/>
                  </a:cxn>
                  <a:cxn ang="0">
                    <a:pos x="18" y="7"/>
                  </a:cxn>
                  <a:cxn ang="0">
                    <a:pos x="14" y="6"/>
                  </a:cxn>
                  <a:cxn ang="0">
                    <a:pos x="16" y="5"/>
                  </a:cxn>
                  <a:cxn ang="0">
                    <a:pos x="17" y="5"/>
                  </a:cxn>
                  <a:cxn ang="0">
                    <a:pos x="24" y="4"/>
                  </a:cxn>
                  <a:cxn ang="0">
                    <a:pos x="30" y="0"/>
                  </a:cxn>
                  <a:cxn ang="0">
                    <a:pos x="31" y="0"/>
                  </a:cxn>
                  <a:cxn ang="0">
                    <a:pos x="32" y="0"/>
                  </a:cxn>
                  <a:cxn ang="0">
                    <a:pos x="34" y="0"/>
                  </a:cxn>
                  <a:cxn ang="0">
                    <a:pos x="35" y="1"/>
                  </a:cxn>
                  <a:cxn ang="0">
                    <a:pos x="35" y="4"/>
                  </a:cxn>
                  <a:cxn ang="0">
                    <a:pos x="35" y="7"/>
                  </a:cxn>
                  <a:cxn ang="0">
                    <a:pos x="38" y="6"/>
                  </a:cxn>
                  <a:cxn ang="0">
                    <a:pos x="40" y="5"/>
                  </a:cxn>
                  <a:cxn ang="0">
                    <a:pos x="41" y="6"/>
                  </a:cxn>
                  <a:cxn ang="0">
                    <a:pos x="43" y="8"/>
                  </a:cxn>
                  <a:cxn ang="0">
                    <a:pos x="44" y="9"/>
                  </a:cxn>
                  <a:cxn ang="0">
                    <a:pos x="44" y="10"/>
                  </a:cxn>
                </a:cxnLst>
                <a:rect l="0" t="0" r="r" b="b"/>
                <a:pathLst>
                  <a:path w="44" h="24">
                    <a:moveTo>
                      <a:pt x="43" y="10"/>
                    </a:moveTo>
                    <a:lnTo>
                      <a:pt x="40" y="14"/>
                    </a:lnTo>
                    <a:lnTo>
                      <a:pt x="35" y="16"/>
                    </a:lnTo>
                    <a:lnTo>
                      <a:pt x="32" y="17"/>
                    </a:lnTo>
                    <a:lnTo>
                      <a:pt x="26" y="18"/>
                    </a:lnTo>
                    <a:lnTo>
                      <a:pt x="19" y="21"/>
                    </a:lnTo>
                    <a:lnTo>
                      <a:pt x="14" y="23"/>
                    </a:lnTo>
                    <a:lnTo>
                      <a:pt x="7" y="24"/>
                    </a:lnTo>
                    <a:lnTo>
                      <a:pt x="0" y="22"/>
                    </a:lnTo>
                    <a:lnTo>
                      <a:pt x="1" y="18"/>
                    </a:lnTo>
                    <a:lnTo>
                      <a:pt x="2" y="16"/>
                    </a:lnTo>
                    <a:lnTo>
                      <a:pt x="4" y="13"/>
                    </a:lnTo>
                    <a:lnTo>
                      <a:pt x="7" y="12"/>
                    </a:lnTo>
                    <a:lnTo>
                      <a:pt x="12" y="9"/>
                    </a:lnTo>
                    <a:lnTo>
                      <a:pt x="19" y="9"/>
                    </a:lnTo>
                    <a:lnTo>
                      <a:pt x="20" y="9"/>
                    </a:lnTo>
                    <a:lnTo>
                      <a:pt x="23" y="9"/>
                    </a:lnTo>
                    <a:lnTo>
                      <a:pt x="18" y="7"/>
                    </a:lnTo>
                    <a:lnTo>
                      <a:pt x="14" y="6"/>
                    </a:lnTo>
                    <a:lnTo>
                      <a:pt x="16" y="5"/>
                    </a:lnTo>
                    <a:lnTo>
                      <a:pt x="17" y="5"/>
                    </a:lnTo>
                    <a:lnTo>
                      <a:pt x="24" y="4"/>
                    </a:lnTo>
                    <a:lnTo>
                      <a:pt x="30" y="0"/>
                    </a:lnTo>
                    <a:lnTo>
                      <a:pt x="31" y="0"/>
                    </a:lnTo>
                    <a:lnTo>
                      <a:pt x="32" y="0"/>
                    </a:lnTo>
                    <a:lnTo>
                      <a:pt x="34" y="0"/>
                    </a:lnTo>
                    <a:lnTo>
                      <a:pt x="35" y="1"/>
                    </a:lnTo>
                    <a:lnTo>
                      <a:pt x="35" y="4"/>
                    </a:lnTo>
                    <a:lnTo>
                      <a:pt x="35" y="7"/>
                    </a:lnTo>
                    <a:lnTo>
                      <a:pt x="38" y="6"/>
                    </a:lnTo>
                    <a:lnTo>
                      <a:pt x="40" y="5"/>
                    </a:lnTo>
                    <a:lnTo>
                      <a:pt x="41" y="6"/>
                    </a:lnTo>
                    <a:lnTo>
                      <a:pt x="43" y="8"/>
                    </a:lnTo>
                    <a:lnTo>
                      <a:pt x="44" y="9"/>
                    </a:lnTo>
                    <a:lnTo>
                      <a:pt x="44" y="1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8" name="Freeform 953"/>
              <p:cNvSpPr>
                <a:spLocks/>
              </p:cNvSpPr>
              <p:nvPr/>
            </p:nvSpPr>
            <p:spPr bwMode="gray">
              <a:xfrm>
                <a:off x="3190" y="1969"/>
                <a:ext cx="2" cy="1"/>
              </a:xfrm>
              <a:custGeom>
                <a:avLst/>
                <a:gdLst/>
                <a:ahLst/>
                <a:cxnLst>
                  <a:cxn ang="0">
                    <a:pos x="11" y="4"/>
                  </a:cxn>
                  <a:cxn ang="0">
                    <a:pos x="9" y="7"/>
                  </a:cxn>
                  <a:cxn ang="0">
                    <a:pos x="6" y="7"/>
                  </a:cxn>
                  <a:cxn ang="0">
                    <a:pos x="3" y="7"/>
                  </a:cxn>
                  <a:cxn ang="0">
                    <a:pos x="0" y="6"/>
                  </a:cxn>
                  <a:cxn ang="0">
                    <a:pos x="2" y="2"/>
                  </a:cxn>
                  <a:cxn ang="0">
                    <a:pos x="6" y="0"/>
                  </a:cxn>
                  <a:cxn ang="0">
                    <a:pos x="8" y="1"/>
                  </a:cxn>
                  <a:cxn ang="0">
                    <a:pos x="11" y="4"/>
                  </a:cxn>
                </a:cxnLst>
                <a:rect l="0" t="0" r="r" b="b"/>
                <a:pathLst>
                  <a:path w="11" h="7">
                    <a:moveTo>
                      <a:pt x="11" y="4"/>
                    </a:moveTo>
                    <a:lnTo>
                      <a:pt x="9" y="7"/>
                    </a:lnTo>
                    <a:lnTo>
                      <a:pt x="6" y="7"/>
                    </a:lnTo>
                    <a:lnTo>
                      <a:pt x="3" y="7"/>
                    </a:lnTo>
                    <a:lnTo>
                      <a:pt x="0" y="6"/>
                    </a:lnTo>
                    <a:lnTo>
                      <a:pt x="2" y="2"/>
                    </a:lnTo>
                    <a:lnTo>
                      <a:pt x="6" y="0"/>
                    </a:lnTo>
                    <a:lnTo>
                      <a:pt x="8" y="1"/>
                    </a:lnTo>
                    <a:lnTo>
                      <a:pt x="11"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799" name="Freeform 954"/>
              <p:cNvSpPr>
                <a:spLocks/>
              </p:cNvSpPr>
              <p:nvPr/>
            </p:nvSpPr>
            <p:spPr bwMode="gray">
              <a:xfrm>
                <a:off x="3190" y="1969"/>
                <a:ext cx="2" cy="1"/>
              </a:xfrm>
              <a:custGeom>
                <a:avLst/>
                <a:gdLst/>
                <a:ahLst/>
                <a:cxnLst>
                  <a:cxn ang="0">
                    <a:pos x="11" y="4"/>
                  </a:cxn>
                  <a:cxn ang="0">
                    <a:pos x="9" y="7"/>
                  </a:cxn>
                  <a:cxn ang="0">
                    <a:pos x="6" y="7"/>
                  </a:cxn>
                  <a:cxn ang="0">
                    <a:pos x="3" y="7"/>
                  </a:cxn>
                  <a:cxn ang="0">
                    <a:pos x="0" y="6"/>
                  </a:cxn>
                  <a:cxn ang="0">
                    <a:pos x="2" y="2"/>
                  </a:cxn>
                  <a:cxn ang="0">
                    <a:pos x="6" y="0"/>
                  </a:cxn>
                  <a:cxn ang="0">
                    <a:pos x="8" y="1"/>
                  </a:cxn>
                  <a:cxn ang="0">
                    <a:pos x="11" y="4"/>
                  </a:cxn>
                </a:cxnLst>
                <a:rect l="0" t="0" r="r" b="b"/>
                <a:pathLst>
                  <a:path w="11" h="7">
                    <a:moveTo>
                      <a:pt x="11" y="4"/>
                    </a:moveTo>
                    <a:lnTo>
                      <a:pt x="9" y="7"/>
                    </a:lnTo>
                    <a:lnTo>
                      <a:pt x="6" y="7"/>
                    </a:lnTo>
                    <a:lnTo>
                      <a:pt x="3" y="7"/>
                    </a:lnTo>
                    <a:lnTo>
                      <a:pt x="0" y="6"/>
                    </a:lnTo>
                    <a:lnTo>
                      <a:pt x="2" y="2"/>
                    </a:lnTo>
                    <a:lnTo>
                      <a:pt x="6" y="0"/>
                    </a:lnTo>
                    <a:lnTo>
                      <a:pt x="8" y="1"/>
                    </a:lnTo>
                    <a:lnTo>
                      <a:pt x="11"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0" name="Freeform 955"/>
              <p:cNvSpPr>
                <a:spLocks/>
              </p:cNvSpPr>
              <p:nvPr/>
            </p:nvSpPr>
            <p:spPr bwMode="gray">
              <a:xfrm>
                <a:off x="3190" y="1969"/>
                <a:ext cx="2" cy="1"/>
              </a:xfrm>
              <a:custGeom>
                <a:avLst/>
                <a:gdLst/>
                <a:ahLst/>
                <a:cxnLst>
                  <a:cxn ang="0">
                    <a:pos x="11" y="4"/>
                  </a:cxn>
                  <a:cxn ang="0">
                    <a:pos x="9" y="7"/>
                  </a:cxn>
                  <a:cxn ang="0">
                    <a:pos x="6" y="7"/>
                  </a:cxn>
                  <a:cxn ang="0">
                    <a:pos x="3" y="7"/>
                  </a:cxn>
                  <a:cxn ang="0">
                    <a:pos x="0" y="6"/>
                  </a:cxn>
                  <a:cxn ang="0">
                    <a:pos x="2" y="2"/>
                  </a:cxn>
                  <a:cxn ang="0">
                    <a:pos x="6" y="0"/>
                  </a:cxn>
                  <a:cxn ang="0">
                    <a:pos x="8" y="1"/>
                  </a:cxn>
                  <a:cxn ang="0">
                    <a:pos x="11" y="4"/>
                  </a:cxn>
                </a:cxnLst>
                <a:rect l="0" t="0" r="r" b="b"/>
                <a:pathLst>
                  <a:path w="11" h="7">
                    <a:moveTo>
                      <a:pt x="11" y="4"/>
                    </a:moveTo>
                    <a:lnTo>
                      <a:pt x="9" y="7"/>
                    </a:lnTo>
                    <a:lnTo>
                      <a:pt x="6" y="7"/>
                    </a:lnTo>
                    <a:lnTo>
                      <a:pt x="3" y="7"/>
                    </a:lnTo>
                    <a:lnTo>
                      <a:pt x="0" y="6"/>
                    </a:lnTo>
                    <a:lnTo>
                      <a:pt x="2" y="2"/>
                    </a:lnTo>
                    <a:lnTo>
                      <a:pt x="6" y="0"/>
                    </a:lnTo>
                    <a:lnTo>
                      <a:pt x="8" y="1"/>
                    </a:lnTo>
                    <a:lnTo>
                      <a:pt x="11" y="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1" name="Freeform 956"/>
              <p:cNvSpPr>
                <a:spLocks/>
              </p:cNvSpPr>
              <p:nvPr/>
            </p:nvSpPr>
            <p:spPr bwMode="gray">
              <a:xfrm>
                <a:off x="3188" y="1971"/>
                <a:ext cx="3" cy="3"/>
              </a:xfrm>
              <a:custGeom>
                <a:avLst/>
                <a:gdLst/>
                <a:ahLst/>
                <a:cxnLst>
                  <a:cxn ang="0">
                    <a:pos x="16" y="12"/>
                  </a:cxn>
                  <a:cxn ang="0">
                    <a:pos x="12" y="12"/>
                  </a:cxn>
                  <a:cxn ang="0">
                    <a:pos x="8" y="12"/>
                  </a:cxn>
                  <a:cxn ang="0">
                    <a:pos x="3" y="11"/>
                  </a:cxn>
                  <a:cxn ang="0">
                    <a:pos x="1" y="8"/>
                  </a:cxn>
                  <a:cxn ang="0">
                    <a:pos x="1" y="5"/>
                  </a:cxn>
                  <a:cxn ang="0">
                    <a:pos x="0" y="2"/>
                  </a:cxn>
                  <a:cxn ang="0">
                    <a:pos x="2" y="2"/>
                  </a:cxn>
                  <a:cxn ang="0">
                    <a:pos x="5" y="2"/>
                  </a:cxn>
                  <a:cxn ang="0">
                    <a:pos x="5" y="4"/>
                  </a:cxn>
                  <a:cxn ang="0">
                    <a:pos x="7" y="6"/>
                  </a:cxn>
                  <a:cxn ang="0">
                    <a:pos x="8" y="3"/>
                  </a:cxn>
                  <a:cxn ang="0">
                    <a:pos x="8" y="0"/>
                  </a:cxn>
                  <a:cxn ang="0">
                    <a:pos x="9" y="0"/>
                  </a:cxn>
                  <a:cxn ang="0">
                    <a:pos x="11" y="4"/>
                  </a:cxn>
                  <a:cxn ang="0">
                    <a:pos x="13" y="6"/>
                  </a:cxn>
                  <a:cxn ang="0">
                    <a:pos x="15" y="7"/>
                  </a:cxn>
                  <a:cxn ang="0">
                    <a:pos x="16" y="9"/>
                  </a:cxn>
                  <a:cxn ang="0">
                    <a:pos x="16" y="11"/>
                  </a:cxn>
                  <a:cxn ang="0">
                    <a:pos x="16" y="12"/>
                  </a:cxn>
                </a:cxnLst>
                <a:rect l="0" t="0" r="r" b="b"/>
                <a:pathLst>
                  <a:path w="16" h="12">
                    <a:moveTo>
                      <a:pt x="16" y="12"/>
                    </a:moveTo>
                    <a:lnTo>
                      <a:pt x="12" y="12"/>
                    </a:lnTo>
                    <a:lnTo>
                      <a:pt x="8" y="12"/>
                    </a:lnTo>
                    <a:lnTo>
                      <a:pt x="3" y="11"/>
                    </a:lnTo>
                    <a:lnTo>
                      <a:pt x="1" y="8"/>
                    </a:lnTo>
                    <a:lnTo>
                      <a:pt x="1" y="5"/>
                    </a:lnTo>
                    <a:lnTo>
                      <a:pt x="0" y="2"/>
                    </a:lnTo>
                    <a:lnTo>
                      <a:pt x="2" y="2"/>
                    </a:lnTo>
                    <a:lnTo>
                      <a:pt x="5" y="2"/>
                    </a:lnTo>
                    <a:lnTo>
                      <a:pt x="5" y="4"/>
                    </a:lnTo>
                    <a:lnTo>
                      <a:pt x="7" y="6"/>
                    </a:lnTo>
                    <a:lnTo>
                      <a:pt x="8" y="3"/>
                    </a:lnTo>
                    <a:lnTo>
                      <a:pt x="8" y="0"/>
                    </a:lnTo>
                    <a:lnTo>
                      <a:pt x="9" y="0"/>
                    </a:lnTo>
                    <a:lnTo>
                      <a:pt x="11" y="4"/>
                    </a:lnTo>
                    <a:lnTo>
                      <a:pt x="13" y="6"/>
                    </a:lnTo>
                    <a:lnTo>
                      <a:pt x="15" y="7"/>
                    </a:lnTo>
                    <a:lnTo>
                      <a:pt x="16" y="9"/>
                    </a:lnTo>
                    <a:lnTo>
                      <a:pt x="16" y="11"/>
                    </a:lnTo>
                    <a:lnTo>
                      <a:pt x="16"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2" name="Freeform 957"/>
              <p:cNvSpPr>
                <a:spLocks/>
              </p:cNvSpPr>
              <p:nvPr/>
            </p:nvSpPr>
            <p:spPr bwMode="gray">
              <a:xfrm>
                <a:off x="3188" y="1971"/>
                <a:ext cx="3" cy="3"/>
              </a:xfrm>
              <a:custGeom>
                <a:avLst/>
                <a:gdLst/>
                <a:ahLst/>
                <a:cxnLst>
                  <a:cxn ang="0">
                    <a:pos x="16" y="12"/>
                  </a:cxn>
                  <a:cxn ang="0">
                    <a:pos x="12" y="12"/>
                  </a:cxn>
                  <a:cxn ang="0">
                    <a:pos x="8" y="12"/>
                  </a:cxn>
                  <a:cxn ang="0">
                    <a:pos x="3" y="11"/>
                  </a:cxn>
                  <a:cxn ang="0">
                    <a:pos x="1" y="8"/>
                  </a:cxn>
                  <a:cxn ang="0">
                    <a:pos x="1" y="5"/>
                  </a:cxn>
                  <a:cxn ang="0">
                    <a:pos x="0" y="2"/>
                  </a:cxn>
                  <a:cxn ang="0">
                    <a:pos x="2" y="2"/>
                  </a:cxn>
                  <a:cxn ang="0">
                    <a:pos x="5" y="2"/>
                  </a:cxn>
                  <a:cxn ang="0">
                    <a:pos x="5" y="4"/>
                  </a:cxn>
                  <a:cxn ang="0">
                    <a:pos x="7" y="6"/>
                  </a:cxn>
                  <a:cxn ang="0">
                    <a:pos x="8" y="3"/>
                  </a:cxn>
                  <a:cxn ang="0">
                    <a:pos x="8" y="0"/>
                  </a:cxn>
                  <a:cxn ang="0">
                    <a:pos x="9" y="0"/>
                  </a:cxn>
                  <a:cxn ang="0">
                    <a:pos x="11" y="4"/>
                  </a:cxn>
                  <a:cxn ang="0">
                    <a:pos x="13" y="6"/>
                  </a:cxn>
                  <a:cxn ang="0">
                    <a:pos x="15" y="7"/>
                  </a:cxn>
                  <a:cxn ang="0">
                    <a:pos x="16" y="9"/>
                  </a:cxn>
                  <a:cxn ang="0">
                    <a:pos x="16" y="11"/>
                  </a:cxn>
                  <a:cxn ang="0">
                    <a:pos x="16" y="12"/>
                  </a:cxn>
                </a:cxnLst>
                <a:rect l="0" t="0" r="r" b="b"/>
                <a:pathLst>
                  <a:path w="16" h="12">
                    <a:moveTo>
                      <a:pt x="16" y="12"/>
                    </a:moveTo>
                    <a:lnTo>
                      <a:pt x="12" y="12"/>
                    </a:lnTo>
                    <a:lnTo>
                      <a:pt x="8" y="12"/>
                    </a:lnTo>
                    <a:lnTo>
                      <a:pt x="3" y="11"/>
                    </a:lnTo>
                    <a:lnTo>
                      <a:pt x="1" y="8"/>
                    </a:lnTo>
                    <a:lnTo>
                      <a:pt x="1" y="5"/>
                    </a:lnTo>
                    <a:lnTo>
                      <a:pt x="0" y="2"/>
                    </a:lnTo>
                    <a:lnTo>
                      <a:pt x="2" y="2"/>
                    </a:lnTo>
                    <a:lnTo>
                      <a:pt x="5" y="2"/>
                    </a:lnTo>
                    <a:lnTo>
                      <a:pt x="5" y="4"/>
                    </a:lnTo>
                    <a:lnTo>
                      <a:pt x="7" y="6"/>
                    </a:lnTo>
                    <a:lnTo>
                      <a:pt x="8" y="3"/>
                    </a:lnTo>
                    <a:lnTo>
                      <a:pt x="8" y="0"/>
                    </a:lnTo>
                    <a:lnTo>
                      <a:pt x="9" y="0"/>
                    </a:lnTo>
                    <a:lnTo>
                      <a:pt x="11" y="4"/>
                    </a:lnTo>
                    <a:lnTo>
                      <a:pt x="13" y="6"/>
                    </a:lnTo>
                    <a:lnTo>
                      <a:pt x="15" y="7"/>
                    </a:lnTo>
                    <a:lnTo>
                      <a:pt x="16" y="9"/>
                    </a:lnTo>
                    <a:lnTo>
                      <a:pt x="16" y="11"/>
                    </a:lnTo>
                    <a:lnTo>
                      <a:pt x="16"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3" name="Freeform 958"/>
              <p:cNvSpPr>
                <a:spLocks/>
              </p:cNvSpPr>
              <p:nvPr/>
            </p:nvSpPr>
            <p:spPr bwMode="gray">
              <a:xfrm>
                <a:off x="3188" y="1971"/>
                <a:ext cx="3" cy="3"/>
              </a:xfrm>
              <a:custGeom>
                <a:avLst/>
                <a:gdLst/>
                <a:ahLst/>
                <a:cxnLst>
                  <a:cxn ang="0">
                    <a:pos x="16" y="12"/>
                  </a:cxn>
                  <a:cxn ang="0">
                    <a:pos x="12" y="12"/>
                  </a:cxn>
                  <a:cxn ang="0">
                    <a:pos x="8" y="12"/>
                  </a:cxn>
                  <a:cxn ang="0">
                    <a:pos x="3" y="11"/>
                  </a:cxn>
                  <a:cxn ang="0">
                    <a:pos x="1" y="8"/>
                  </a:cxn>
                  <a:cxn ang="0">
                    <a:pos x="0" y="5"/>
                  </a:cxn>
                  <a:cxn ang="0">
                    <a:pos x="0" y="2"/>
                  </a:cxn>
                  <a:cxn ang="0">
                    <a:pos x="2" y="2"/>
                  </a:cxn>
                  <a:cxn ang="0">
                    <a:pos x="5" y="2"/>
                  </a:cxn>
                  <a:cxn ang="0">
                    <a:pos x="5" y="4"/>
                  </a:cxn>
                  <a:cxn ang="0">
                    <a:pos x="7" y="6"/>
                  </a:cxn>
                  <a:cxn ang="0">
                    <a:pos x="8" y="3"/>
                  </a:cxn>
                  <a:cxn ang="0">
                    <a:pos x="8" y="0"/>
                  </a:cxn>
                  <a:cxn ang="0">
                    <a:pos x="9" y="0"/>
                  </a:cxn>
                  <a:cxn ang="0">
                    <a:pos x="11" y="4"/>
                  </a:cxn>
                  <a:cxn ang="0">
                    <a:pos x="13" y="6"/>
                  </a:cxn>
                  <a:cxn ang="0">
                    <a:pos x="15" y="7"/>
                  </a:cxn>
                  <a:cxn ang="0">
                    <a:pos x="16" y="9"/>
                  </a:cxn>
                  <a:cxn ang="0">
                    <a:pos x="16" y="11"/>
                  </a:cxn>
                </a:cxnLst>
                <a:rect l="0" t="0" r="r" b="b"/>
                <a:pathLst>
                  <a:path w="16" h="12">
                    <a:moveTo>
                      <a:pt x="16" y="12"/>
                    </a:moveTo>
                    <a:lnTo>
                      <a:pt x="12" y="12"/>
                    </a:lnTo>
                    <a:lnTo>
                      <a:pt x="8" y="12"/>
                    </a:lnTo>
                    <a:lnTo>
                      <a:pt x="3" y="11"/>
                    </a:lnTo>
                    <a:lnTo>
                      <a:pt x="1" y="8"/>
                    </a:lnTo>
                    <a:lnTo>
                      <a:pt x="0" y="5"/>
                    </a:lnTo>
                    <a:lnTo>
                      <a:pt x="0" y="2"/>
                    </a:lnTo>
                    <a:lnTo>
                      <a:pt x="2" y="2"/>
                    </a:lnTo>
                    <a:lnTo>
                      <a:pt x="5" y="2"/>
                    </a:lnTo>
                    <a:lnTo>
                      <a:pt x="5" y="4"/>
                    </a:lnTo>
                    <a:lnTo>
                      <a:pt x="7" y="6"/>
                    </a:lnTo>
                    <a:lnTo>
                      <a:pt x="8" y="3"/>
                    </a:lnTo>
                    <a:lnTo>
                      <a:pt x="8" y="0"/>
                    </a:lnTo>
                    <a:lnTo>
                      <a:pt x="9" y="0"/>
                    </a:lnTo>
                    <a:lnTo>
                      <a:pt x="11" y="4"/>
                    </a:lnTo>
                    <a:lnTo>
                      <a:pt x="13" y="6"/>
                    </a:lnTo>
                    <a:lnTo>
                      <a:pt x="15" y="7"/>
                    </a:lnTo>
                    <a:lnTo>
                      <a:pt x="16" y="9"/>
                    </a:lnTo>
                    <a:lnTo>
                      <a:pt x="16" y="1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4" name="Freeform 959"/>
              <p:cNvSpPr>
                <a:spLocks/>
              </p:cNvSpPr>
              <p:nvPr/>
            </p:nvSpPr>
            <p:spPr bwMode="gray">
              <a:xfrm>
                <a:off x="3187" y="1972"/>
                <a:ext cx="1" cy="2"/>
              </a:xfrm>
              <a:custGeom>
                <a:avLst/>
                <a:gdLst/>
                <a:ahLst/>
                <a:cxnLst>
                  <a:cxn ang="0">
                    <a:pos x="5" y="7"/>
                  </a:cxn>
                  <a:cxn ang="0">
                    <a:pos x="3" y="7"/>
                  </a:cxn>
                  <a:cxn ang="0">
                    <a:pos x="2" y="7"/>
                  </a:cxn>
                  <a:cxn ang="0">
                    <a:pos x="2" y="5"/>
                  </a:cxn>
                  <a:cxn ang="0">
                    <a:pos x="0" y="2"/>
                  </a:cxn>
                  <a:cxn ang="0">
                    <a:pos x="2" y="1"/>
                  </a:cxn>
                  <a:cxn ang="0">
                    <a:pos x="2" y="0"/>
                  </a:cxn>
                  <a:cxn ang="0">
                    <a:pos x="3" y="0"/>
                  </a:cxn>
                  <a:cxn ang="0">
                    <a:pos x="4" y="1"/>
                  </a:cxn>
                  <a:cxn ang="0">
                    <a:pos x="5" y="5"/>
                  </a:cxn>
                  <a:cxn ang="0">
                    <a:pos x="5" y="7"/>
                  </a:cxn>
                </a:cxnLst>
                <a:rect l="0" t="0" r="r" b="b"/>
                <a:pathLst>
                  <a:path w="5" h="7">
                    <a:moveTo>
                      <a:pt x="5" y="7"/>
                    </a:moveTo>
                    <a:lnTo>
                      <a:pt x="3" y="7"/>
                    </a:lnTo>
                    <a:lnTo>
                      <a:pt x="2" y="7"/>
                    </a:lnTo>
                    <a:lnTo>
                      <a:pt x="2" y="5"/>
                    </a:lnTo>
                    <a:lnTo>
                      <a:pt x="0" y="2"/>
                    </a:lnTo>
                    <a:lnTo>
                      <a:pt x="2" y="1"/>
                    </a:lnTo>
                    <a:lnTo>
                      <a:pt x="2" y="0"/>
                    </a:lnTo>
                    <a:lnTo>
                      <a:pt x="3" y="0"/>
                    </a:lnTo>
                    <a:lnTo>
                      <a:pt x="4" y="1"/>
                    </a:lnTo>
                    <a:lnTo>
                      <a:pt x="5" y="5"/>
                    </a:lnTo>
                    <a:lnTo>
                      <a:pt x="5"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5" name="Freeform 960"/>
              <p:cNvSpPr>
                <a:spLocks/>
              </p:cNvSpPr>
              <p:nvPr/>
            </p:nvSpPr>
            <p:spPr bwMode="gray">
              <a:xfrm>
                <a:off x="3187" y="1972"/>
                <a:ext cx="1" cy="2"/>
              </a:xfrm>
              <a:custGeom>
                <a:avLst/>
                <a:gdLst/>
                <a:ahLst/>
                <a:cxnLst>
                  <a:cxn ang="0">
                    <a:pos x="5" y="7"/>
                  </a:cxn>
                  <a:cxn ang="0">
                    <a:pos x="3" y="7"/>
                  </a:cxn>
                  <a:cxn ang="0">
                    <a:pos x="2" y="7"/>
                  </a:cxn>
                  <a:cxn ang="0">
                    <a:pos x="2" y="5"/>
                  </a:cxn>
                  <a:cxn ang="0">
                    <a:pos x="0" y="2"/>
                  </a:cxn>
                  <a:cxn ang="0">
                    <a:pos x="2" y="1"/>
                  </a:cxn>
                  <a:cxn ang="0">
                    <a:pos x="2" y="0"/>
                  </a:cxn>
                  <a:cxn ang="0">
                    <a:pos x="3" y="0"/>
                  </a:cxn>
                  <a:cxn ang="0">
                    <a:pos x="4" y="1"/>
                  </a:cxn>
                  <a:cxn ang="0">
                    <a:pos x="5" y="5"/>
                  </a:cxn>
                  <a:cxn ang="0">
                    <a:pos x="5" y="7"/>
                  </a:cxn>
                </a:cxnLst>
                <a:rect l="0" t="0" r="r" b="b"/>
                <a:pathLst>
                  <a:path w="5" h="7">
                    <a:moveTo>
                      <a:pt x="5" y="7"/>
                    </a:moveTo>
                    <a:lnTo>
                      <a:pt x="3" y="7"/>
                    </a:lnTo>
                    <a:lnTo>
                      <a:pt x="2" y="7"/>
                    </a:lnTo>
                    <a:lnTo>
                      <a:pt x="2" y="5"/>
                    </a:lnTo>
                    <a:lnTo>
                      <a:pt x="0" y="2"/>
                    </a:lnTo>
                    <a:lnTo>
                      <a:pt x="2" y="1"/>
                    </a:lnTo>
                    <a:lnTo>
                      <a:pt x="2" y="0"/>
                    </a:lnTo>
                    <a:lnTo>
                      <a:pt x="3" y="0"/>
                    </a:lnTo>
                    <a:lnTo>
                      <a:pt x="4" y="1"/>
                    </a:lnTo>
                    <a:lnTo>
                      <a:pt x="5" y="5"/>
                    </a:lnTo>
                    <a:lnTo>
                      <a:pt x="5"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6" name="Freeform 961"/>
              <p:cNvSpPr>
                <a:spLocks/>
              </p:cNvSpPr>
              <p:nvPr/>
            </p:nvSpPr>
            <p:spPr bwMode="gray">
              <a:xfrm>
                <a:off x="3187" y="1972"/>
                <a:ext cx="1" cy="2"/>
              </a:xfrm>
              <a:custGeom>
                <a:avLst/>
                <a:gdLst/>
                <a:ahLst/>
                <a:cxnLst>
                  <a:cxn ang="0">
                    <a:pos x="5" y="7"/>
                  </a:cxn>
                  <a:cxn ang="0">
                    <a:pos x="3" y="7"/>
                  </a:cxn>
                  <a:cxn ang="0">
                    <a:pos x="2" y="7"/>
                  </a:cxn>
                  <a:cxn ang="0">
                    <a:pos x="2" y="5"/>
                  </a:cxn>
                  <a:cxn ang="0">
                    <a:pos x="0" y="2"/>
                  </a:cxn>
                  <a:cxn ang="0">
                    <a:pos x="2" y="1"/>
                  </a:cxn>
                  <a:cxn ang="0">
                    <a:pos x="2" y="0"/>
                  </a:cxn>
                  <a:cxn ang="0">
                    <a:pos x="3" y="0"/>
                  </a:cxn>
                  <a:cxn ang="0">
                    <a:pos x="4" y="1"/>
                  </a:cxn>
                  <a:cxn ang="0">
                    <a:pos x="5" y="5"/>
                  </a:cxn>
                  <a:cxn ang="0">
                    <a:pos x="5" y="7"/>
                  </a:cxn>
                </a:cxnLst>
                <a:rect l="0" t="0" r="r" b="b"/>
                <a:pathLst>
                  <a:path w="5" h="7">
                    <a:moveTo>
                      <a:pt x="5" y="7"/>
                    </a:moveTo>
                    <a:lnTo>
                      <a:pt x="3" y="7"/>
                    </a:lnTo>
                    <a:lnTo>
                      <a:pt x="2" y="7"/>
                    </a:lnTo>
                    <a:lnTo>
                      <a:pt x="2" y="5"/>
                    </a:lnTo>
                    <a:lnTo>
                      <a:pt x="0" y="2"/>
                    </a:lnTo>
                    <a:lnTo>
                      <a:pt x="2" y="1"/>
                    </a:lnTo>
                    <a:lnTo>
                      <a:pt x="2" y="0"/>
                    </a:lnTo>
                    <a:lnTo>
                      <a:pt x="3" y="0"/>
                    </a:lnTo>
                    <a:lnTo>
                      <a:pt x="4" y="1"/>
                    </a:lnTo>
                    <a:lnTo>
                      <a:pt x="5" y="5"/>
                    </a:lnTo>
                    <a:lnTo>
                      <a:pt x="5"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7" name="Freeform 962"/>
              <p:cNvSpPr>
                <a:spLocks/>
              </p:cNvSpPr>
              <p:nvPr/>
            </p:nvSpPr>
            <p:spPr bwMode="gray">
              <a:xfrm>
                <a:off x="3188" y="1959"/>
                <a:ext cx="6" cy="3"/>
              </a:xfrm>
              <a:custGeom>
                <a:avLst/>
                <a:gdLst/>
                <a:ahLst/>
                <a:cxnLst>
                  <a:cxn ang="0">
                    <a:pos x="28" y="11"/>
                  </a:cxn>
                  <a:cxn ang="0">
                    <a:pos x="24" y="15"/>
                  </a:cxn>
                  <a:cxn ang="0">
                    <a:pos x="19" y="16"/>
                  </a:cxn>
                  <a:cxn ang="0">
                    <a:pos x="15" y="15"/>
                  </a:cxn>
                  <a:cxn ang="0">
                    <a:pos x="9" y="15"/>
                  </a:cxn>
                  <a:cxn ang="0">
                    <a:pos x="7" y="16"/>
                  </a:cxn>
                  <a:cxn ang="0">
                    <a:pos x="4" y="17"/>
                  </a:cxn>
                  <a:cxn ang="0">
                    <a:pos x="2" y="17"/>
                  </a:cxn>
                  <a:cxn ang="0">
                    <a:pos x="0" y="15"/>
                  </a:cxn>
                  <a:cxn ang="0">
                    <a:pos x="11" y="10"/>
                  </a:cxn>
                  <a:cxn ang="0">
                    <a:pos x="23" y="5"/>
                  </a:cxn>
                  <a:cxn ang="0">
                    <a:pos x="25" y="2"/>
                  </a:cxn>
                  <a:cxn ang="0">
                    <a:pos x="27" y="0"/>
                  </a:cxn>
                  <a:cxn ang="0">
                    <a:pos x="28" y="2"/>
                  </a:cxn>
                  <a:cxn ang="0">
                    <a:pos x="29" y="5"/>
                  </a:cxn>
                  <a:cxn ang="0">
                    <a:pos x="29" y="8"/>
                  </a:cxn>
                  <a:cxn ang="0">
                    <a:pos x="28" y="11"/>
                  </a:cxn>
                </a:cxnLst>
                <a:rect l="0" t="0" r="r" b="b"/>
                <a:pathLst>
                  <a:path w="29" h="17">
                    <a:moveTo>
                      <a:pt x="28" y="11"/>
                    </a:moveTo>
                    <a:lnTo>
                      <a:pt x="24" y="15"/>
                    </a:lnTo>
                    <a:lnTo>
                      <a:pt x="19" y="16"/>
                    </a:lnTo>
                    <a:lnTo>
                      <a:pt x="15" y="15"/>
                    </a:lnTo>
                    <a:lnTo>
                      <a:pt x="9" y="15"/>
                    </a:lnTo>
                    <a:lnTo>
                      <a:pt x="7" y="16"/>
                    </a:lnTo>
                    <a:lnTo>
                      <a:pt x="4" y="17"/>
                    </a:lnTo>
                    <a:lnTo>
                      <a:pt x="2" y="17"/>
                    </a:lnTo>
                    <a:lnTo>
                      <a:pt x="0" y="15"/>
                    </a:lnTo>
                    <a:lnTo>
                      <a:pt x="11" y="10"/>
                    </a:lnTo>
                    <a:lnTo>
                      <a:pt x="23" y="5"/>
                    </a:lnTo>
                    <a:lnTo>
                      <a:pt x="25" y="2"/>
                    </a:lnTo>
                    <a:lnTo>
                      <a:pt x="27" y="0"/>
                    </a:lnTo>
                    <a:lnTo>
                      <a:pt x="28" y="2"/>
                    </a:lnTo>
                    <a:lnTo>
                      <a:pt x="29" y="5"/>
                    </a:lnTo>
                    <a:lnTo>
                      <a:pt x="29" y="8"/>
                    </a:lnTo>
                    <a:lnTo>
                      <a:pt x="28" y="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8" name="Freeform 963"/>
              <p:cNvSpPr>
                <a:spLocks/>
              </p:cNvSpPr>
              <p:nvPr/>
            </p:nvSpPr>
            <p:spPr bwMode="gray">
              <a:xfrm>
                <a:off x="3188" y="1959"/>
                <a:ext cx="6" cy="3"/>
              </a:xfrm>
              <a:custGeom>
                <a:avLst/>
                <a:gdLst/>
                <a:ahLst/>
                <a:cxnLst>
                  <a:cxn ang="0">
                    <a:pos x="28" y="11"/>
                  </a:cxn>
                  <a:cxn ang="0">
                    <a:pos x="24" y="15"/>
                  </a:cxn>
                  <a:cxn ang="0">
                    <a:pos x="19" y="16"/>
                  </a:cxn>
                  <a:cxn ang="0">
                    <a:pos x="15" y="15"/>
                  </a:cxn>
                  <a:cxn ang="0">
                    <a:pos x="9" y="15"/>
                  </a:cxn>
                  <a:cxn ang="0">
                    <a:pos x="7" y="16"/>
                  </a:cxn>
                  <a:cxn ang="0">
                    <a:pos x="4" y="17"/>
                  </a:cxn>
                  <a:cxn ang="0">
                    <a:pos x="2" y="17"/>
                  </a:cxn>
                  <a:cxn ang="0">
                    <a:pos x="0" y="15"/>
                  </a:cxn>
                  <a:cxn ang="0">
                    <a:pos x="11" y="10"/>
                  </a:cxn>
                  <a:cxn ang="0">
                    <a:pos x="23" y="5"/>
                  </a:cxn>
                  <a:cxn ang="0">
                    <a:pos x="25" y="2"/>
                  </a:cxn>
                  <a:cxn ang="0">
                    <a:pos x="27" y="0"/>
                  </a:cxn>
                  <a:cxn ang="0">
                    <a:pos x="28" y="2"/>
                  </a:cxn>
                  <a:cxn ang="0">
                    <a:pos x="29" y="5"/>
                  </a:cxn>
                  <a:cxn ang="0">
                    <a:pos x="29" y="8"/>
                  </a:cxn>
                  <a:cxn ang="0">
                    <a:pos x="28" y="11"/>
                  </a:cxn>
                </a:cxnLst>
                <a:rect l="0" t="0" r="r" b="b"/>
                <a:pathLst>
                  <a:path w="29" h="17">
                    <a:moveTo>
                      <a:pt x="28" y="11"/>
                    </a:moveTo>
                    <a:lnTo>
                      <a:pt x="24" y="15"/>
                    </a:lnTo>
                    <a:lnTo>
                      <a:pt x="19" y="16"/>
                    </a:lnTo>
                    <a:lnTo>
                      <a:pt x="15" y="15"/>
                    </a:lnTo>
                    <a:lnTo>
                      <a:pt x="9" y="15"/>
                    </a:lnTo>
                    <a:lnTo>
                      <a:pt x="7" y="16"/>
                    </a:lnTo>
                    <a:lnTo>
                      <a:pt x="4" y="17"/>
                    </a:lnTo>
                    <a:lnTo>
                      <a:pt x="2" y="17"/>
                    </a:lnTo>
                    <a:lnTo>
                      <a:pt x="0" y="15"/>
                    </a:lnTo>
                    <a:lnTo>
                      <a:pt x="11" y="10"/>
                    </a:lnTo>
                    <a:lnTo>
                      <a:pt x="23" y="5"/>
                    </a:lnTo>
                    <a:lnTo>
                      <a:pt x="25" y="2"/>
                    </a:lnTo>
                    <a:lnTo>
                      <a:pt x="27" y="0"/>
                    </a:lnTo>
                    <a:lnTo>
                      <a:pt x="28" y="2"/>
                    </a:lnTo>
                    <a:lnTo>
                      <a:pt x="29" y="5"/>
                    </a:lnTo>
                    <a:lnTo>
                      <a:pt x="29" y="8"/>
                    </a:lnTo>
                    <a:lnTo>
                      <a:pt x="28" y="1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09" name="Freeform 964"/>
              <p:cNvSpPr>
                <a:spLocks/>
              </p:cNvSpPr>
              <p:nvPr/>
            </p:nvSpPr>
            <p:spPr bwMode="gray">
              <a:xfrm>
                <a:off x="3188" y="1959"/>
                <a:ext cx="6" cy="3"/>
              </a:xfrm>
              <a:custGeom>
                <a:avLst/>
                <a:gdLst/>
                <a:ahLst/>
                <a:cxnLst>
                  <a:cxn ang="0">
                    <a:pos x="28" y="11"/>
                  </a:cxn>
                  <a:cxn ang="0">
                    <a:pos x="24" y="15"/>
                  </a:cxn>
                  <a:cxn ang="0">
                    <a:pos x="19" y="16"/>
                  </a:cxn>
                  <a:cxn ang="0">
                    <a:pos x="15" y="15"/>
                  </a:cxn>
                  <a:cxn ang="0">
                    <a:pos x="9" y="15"/>
                  </a:cxn>
                  <a:cxn ang="0">
                    <a:pos x="7" y="16"/>
                  </a:cxn>
                  <a:cxn ang="0">
                    <a:pos x="4" y="17"/>
                  </a:cxn>
                  <a:cxn ang="0">
                    <a:pos x="2" y="17"/>
                  </a:cxn>
                  <a:cxn ang="0">
                    <a:pos x="0" y="15"/>
                  </a:cxn>
                  <a:cxn ang="0">
                    <a:pos x="11" y="10"/>
                  </a:cxn>
                  <a:cxn ang="0">
                    <a:pos x="23" y="5"/>
                  </a:cxn>
                  <a:cxn ang="0">
                    <a:pos x="25" y="2"/>
                  </a:cxn>
                  <a:cxn ang="0">
                    <a:pos x="27" y="0"/>
                  </a:cxn>
                  <a:cxn ang="0">
                    <a:pos x="29" y="5"/>
                  </a:cxn>
                  <a:cxn ang="0">
                    <a:pos x="28" y="11"/>
                  </a:cxn>
                </a:cxnLst>
                <a:rect l="0" t="0" r="r" b="b"/>
                <a:pathLst>
                  <a:path w="29" h="17">
                    <a:moveTo>
                      <a:pt x="28" y="11"/>
                    </a:moveTo>
                    <a:lnTo>
                      <a:pt x="24" y="15"/>
                    </a:lnTo>
                    <a:lnTo>
                      <a:pt x="19" y="16"/>
                    </a:lnTo>
                    <a:lnTo>
                      <a:pt x="15" y="15"/>
                    </a:lnTo>
                    <a:lnTo>
                      <a:pt x="9" y="15"/>
                    </a:lnTo>
                    <a:lnTo>
                      <a:pt x="7" y="16"/>
                    </a:lnTo>
                    <a:lnTo>
                      <a:pt x="4" y="17"/>
                    </a:lnTo>
                    <a:lnTo>
                      <a:pt x="2" y="17"/>
                    </a:lnTo>
                    <a:lnTo>
                      <a:pt x="0" y="15"/>
                    </a:lnTo>
                    <a:lnTo>
                      <a:pt x="11" y="10"/>
                    </a:lnTo>
                    <a:lnTo>
                      <a:pt x="23" y="5"/>
                    </a:lnTo>
                    <a:lnTo>
                      <a:pt x="25" y="2"/>
                    </a:lnTo>
                    <a:lnTo>
                      <a:pt x="27" y="0"/>
                    </a:lnTo>
                    <a:lnTo>
                      <a:pt x="29" y="5"/>
                    </a:lnTo>
                    <a:lnTo>
                      <a:pt x="28" y="1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0" name="Freeform 965"/>
              <p:cNvSpPr>
                <a:spLocks/>
              </p:cNvSpPr>
              <p:nvPr/>
            </p:nvSpPr>
            <p:spPr bwMode="gray">
              <a:xfrm>
                <a:off x="3183" y="1967"/>
                <a:ext cx="4" cy="3"/>
              </a:xfrm>
              <a:custGeom>
                <a:avLst/>
                <a:gdLst/>
                <a:ahLst/>
                <a:cxnLst>
                  <a:cxn ang="0">
                    <a:pos x="20" y="8"/>
                  </a:cxn>
                  <a:cxn ang="0">
                    <a:pos x="17" y="11"/>
                  </a:cxn>
                  <a:cxn ang="0">
                    <a:pos x="15" y="14"/>
                  </a:cxn>
                  <a:cxn ang="0">
                    <a:pos x="12" y="15"/>
                  </a:cxn>
                  <a:cxn ang="0">
                    <a:pos x="9" y="15"/>
                  </a:cxn>
                  <a:cxn ang="0">
                    <a:pos x="7" y="14"/>
                  </a:cxn>
                  <a:cxn ang="0">
                    <a:pos x="4" y="11"/>
                  </a:cxn>
                  <a:cxn ang="0">
                    <a:pos x="2" y="9"/>
                  </a:cxn>
                  <a:cxn ang="0">
                    <a:pos x="0" y="6"/>
                  </a:cxn>
                  <a:cxn ang="0">
                    <a:pos x="1" y="3"/>
                  </a:cxn>
                  <a:cxn ang="0">
                    <a:pos x="3" y="3"/>
                  </a:cxn>
                  <a:cxn ang="0">
                    <a:pos x="10" y="1"/>
                  </a:cxn>
                  <a:cxn ang="0">
                    <a:pos x="14" y="0"/>
                  </a:cxn>
                  <a:cxn ang="0">
                    <a:pos x="16" y="0"/>
                  </a:cxn>
                  <a:cxn ang="0">
                    <a:pos x="17" y="1"/>
                  </a:cxn>
                  <a:cxn ang="0">
                    <a:pos x="18" y="3"/>
                  </a:cxn>
                  <a:cxn ang="0">
                    <a:pos x="20" y="7"/>
                  </a:cxn>
                  <a:cxn ang="0">
                    <a:pos x="20" y="8"/>
                  </a:cxn>
                </a:cxnLst>
                <a:rect l="0" t="0" r="r" b="b"/>
                <a:pathLst>
                  <a:path w="20" h="15">
                    <a:moveTo>
                      <a:pt x="20" y="8"/>
                    </a:moveTo>
                    <a:lnTo>
                      <a:pt x="17" y="11"/>
                    </a:lnTo>
                    <a:lnTo>
                      <a:pt x="15" y="14"/>
                    </a:lnTo>
                    <a:lnTo>
                      <a:pt x="12" y="15"/>
                    </a:lnTo>
                    <a:lnTo>
                      <a:pt x="9" y="15"/>
                    </a:lnTo>
                    <a:lnTo>
                      <a:pt x="7" y="14"/>
                    </a:lnTo>
                    <a:lnTo>
                      <a:pt x="4" y="11"/>
                    </a:lnTo>
                    <a:lnTo>
                      <a:pt x="2" y="9"/>
                    </a:lnTo>
                    <a:lnTo>
                      <a:pt x="0" y="6"/>
                    </a:lnTo>
                    <a:lnTo>
                      <a:pt x="1" y="3"/>
                    </a:lnTo>
                    <a:lnTo>
                      <a:pt x="3" y="3"/>
                    </a:lnTo>
                    <a:lnTo>
                      <a:pt x="10" y="1"/>
                    </a:lnTo>
                    <a:lnTo>
                      <a:pt x="14" y="0"/>
                    </a:lnTo>
                    <a:lnTo>
                      <a:pt x="16" y="0"/>
                    </a:lnTo>
                    <a:lnTo>
                      <a:pt x="17" y="1"/>
                    </a:lnTo>
                    <a:lnTo>
                      <a:pt x="18" y="3"/>
                    </a:lnTo>
                    <a:lnTo>
                      <a:pt x="20" y="7"/>
                    </a:lnTo>
                    <a:lnTo>
                      <a:pt x="20"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1" name="Freeform 966"/>
              <p:cNvSpPr>
                <a:spLocks/>
              </p:cNvSpPr>
              <p:nvPr/>
            </p:nvSpPr>
            <p:spPr bwMode="gray">
              <a:xfrm>
                <a:off x="3183" y="1967"/>
                <a:ext cx="4" cy="3"/>
              </a:xfrm>
              <a:custGeom>
                <a:avLst/>
                <a:gdLst/>
                <a:ahLst/>
                <a:cxnLst>
                  <a:cxn ang="0">
                    <a:pos x="20" y="8"/>
                  </a:cxn>
                  <a:cxn ang="0">
                    <a:pos x="17" y="11"/>
                  </a:cxn>
                  <a:cxn ang="0">
                    <a:pos x="15" y="14"/>
                  </a:cxn>
                  <a:cxn ang="0">
                    <a:pos x="12" y="15"/>
                  </a:cxn>
                  <a:cxn ang="0">
                    <a:pos x="9" y="15"/>
                  </a:cxn>
                  <a:cxn ang="0">
                    <a:pos x="7" y="14"/>
                  </a:cxn>
                  <a:cxn ang="0">
                    <a:pos x="4" y="11"/>
                  </a:cxn>
                  <a:cxn ang="0">
                    <a:pos x="2" y="9"/>
                  </a:cxn>
                  <a:cxn ang="0">
                    <a:pos x="0" y="6"/>
                  </a:cxn>
                  <a:cxn ang="0">
                    <a:pos x="1" y="3"/>
                  </a:cxn>
                  <a:cxn ang="0">
                    <a:pos x="3" y="3"/>
                  </a:cxn>
                  <a:cxn ang="0">
                    <a:pos x="10" y="1"/>
                  </a:cxn>
                  <a:cxn ang="0">
                    <a:pos x="14" y="0"/>
                  </a:cxn>
                  <a:cxn ang="0">
                    <a:pos x="16" y="0"/>
                  </a:cxn>
                  <a:cxn ang="0">
                    <a:pos x="17" y="1"/>
                  </a:cxn>
                  <a:cxn ang="0">
                    <a:pos x="18" y="3"/>
                  </a:cxn>
                  <a:cxn ang="0">
                    <a:pos x="20" y="7"/>
                  </a:cxn>
                  <a:cxn ang="0">
                    <a:pos x="20" y="8"/>
                  </a:cxn>
                </a:cxnLst>
                <a:rect l="0" t="0" r="r" b="b"/>
                <a:pathLst>
                  <a:path w="20" h="15">
                    <a:moveTo>
                      <a:pt x="20" y="8"/>
                    </a:moveTo>
                    <a:lnTo>
                      <a:pt x="17" y="11"/>
                    </a:lnTo>
                    <a:lnTo>
                      <a:pt x="15" y="14"/>
                    </a:lnTo>
                    <a:lnTo>
                      <a:pt x="12" y="15"/>
                    </a:lnTo>
                    <a:lnTo>
                      <a:pt x="9" y="15"/>
                    </a:lnTo>
                    <a:lnTo>
                      <a:pt x="7" y="14"/>
                    </a:lnTo>
                    <a:lnTo>
                      <a:pt x="4" y="11"/>
                    </a:lnTo>
                    <a:lnTo>
                      <a:pt x="2" y="9"/>
                    </a:lnTo>
                    <a:lnTo>
                      <a:pt x="0" y="6"/>
                    </a:lnTo>
                    <a:lnTo>
                      <a:pt x="1" y="3"/>
                    </a:lnTo>
                    <a:lnTo>
                      <a:pt x="3" y="3"/>
                    </a:lnTo>
                    <a:lnTo>
                      <a:pt x="10" y="1"/>
                    </a:lnTo>
                    <a:lnTo>
                      <a:pt x="14" y="0"/>
                    </a:lnTo>
                    <a:lnTo>
                      <a:pt x="16" y="0"/>
                    </a:lnTo>
                    <a:lnTo>
                      <a:pt x="17" y="1"/>
                    </a:lnTo>
                    <a:lnTo>
                      <a:pt x="18" y="3"/>
                    </a:lnTo>
                    <a:lnTo>
                      <a:pt x="20" y="7"/>
                    </a:lnTo>
                    <a:lnTo>
                      <a:pt x="20"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2" name="Freeform 967"/>
              <p:cNvSpPr>
                <a:spLocks/>
              </p:cNvSpPr>
              <p:nvPr/>
            </p:nvSpPr>
            <p:spPr bwMode="gray">
              <a:xfrm>
                <a:off x="3183" y="1967"/>
                <a:ext cx="4" cy="3"/>
              </a:xfrm>
              <a:custGeom>
                <a:avLst/>
                <a:gdLst/>
                <a:ahLst/>
                <a:cxnLst>
                  <a:cxn ang="0">
                    <a:pos x="20" y="8"/>
                  </a:cxn>
                  <a:cxn ang="0">
                    <a:pos x="17" y="11"/>
                  </a:cxn>
                  <a:cxn ang="0">
                    <a:pos x="15" y="14"/>
                  </a:cxn>
                  <a:cxn ang="0">
                    <a:pos x="12" y="15"/>
                  </a:cxn>
                  <a:cxn ang="0">
                    <a:pos x="9" y="15"/>
                  </a:cxn>
                  <a:cxn ang="0">
                    <a:pos x="7" y="14"/>
                  </a:cxn>
                  <a:cxn ang="0">
                    <a:pos x="4" y="11"/>
                  </a:cxn>
                  <a:cxn ang="0">
                    <a:pos x="2" y="9"/>
                  </a:cxn>
                  <a:cxn ang="0">
                    <a:pos x="0" y="6"/>
                  </a:cxn>
                  <a:cxn ang="0">
                    <a:pos x="1" y="3"/>
                  </a:cxn>
                  <a:cxn ang="0">
                    <a:pos x="3" y="3"/>
                  </a:cxn>
                  <a:cxn ang="0">
                    <a:pos x="10" y="1"/>
                  </a:cxn>
                  <a:cxn ang="0">
                    <a:pos x="14" y="0"/>
                  </a:cxn>
                  <a:cxn ang="0">
                    <a:pos x="16" y="0"/>
                  </a:cxn>
                  <a:cxn ang="0">
                    <a:pos x="17" y="1"/>
                  </a:cxn>
                  <a:cxn ang="0">
                    <a:pos x="18" y="3"/>
                  </a:cxn>
                  <a:cxn ang="0">
                    <a:pos x="20" y="7"/>
                  </a:cxn>
                </a:cxnLst>
                <a:rect l="0" t="0" r="r" b="b"/>
                <a:pathLst>
                  <a:path w="20" h="15">
                    <a:moveTo>
                      <a:pt x="20" y="8"/>
                    </a:moveTo>
                    <a:lnTo>
                      <a:pt x="17" y="11"/>
                    </a:lnTo>
                    <a:lnTo>
                      <a:pt x="15" y="14"/>
                    </a:lnTo>
                    <a:lnTo>
                      <a:pt x="12" y="15"/>
                    </a:lnTo>
                    <a:lnTo>
                      <a:pt x="9" y="15"/>
                    </a:lnTo>
                    <a:lnTo>
                      <a:pt x="7" y="14"/>
                    </a:lnTo>
                    <a:lnTo>
                      <a:pt x="4" y="11"/>
                    </a:lnTo>
                    <a:lnTo>
                      <a:pt x="2" y="9"/>
                    </a:lnTo>
                    <a:lnTo>
                      <a:pt x="0" y="6"/>
                    </a:lnTo>
                    <a:lnTo>
                      <a:pt x="1" y="3"/>
                    </a:lnTo>
                    <a:lnTo>
                      <a:pt x="3" y="3"/>
                    </a:lnTo>
                    <a:lnTo>
                      <a:pt x="10" y="1"/>
                    </a:lnTo>
                    <a:lnTo>
                      <a:pt x="14" y="0"/>
                    </a:lnTo>
                    <a:lnTo>
                      <a:pt x="16" y="0"/>
                    </a:lnTo>
                    <a:lnTo>
                      <a:pt x="17" y="1"/>
                    </a:lnTo>
                    <a:lnTo>
                      <a:pt x="18" y="3"/>
                    </a:lnTo>
                    <a:lnTo>
                      <a:pt x="20"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3" name="Freeform 968"/>
              <p:cNvSpPr>
                <a:spLocks/>
              </p:cNvSpPr>
              <p:nvPr/>
            </p:nvSpPr>
            <p:spPr bwMode="gray">
              <a:xfrm>
                <a:off x="3185" y="1972"/>
                <a:ext cx="2" cy="2"/>
              </a:xfrm>
              <a:custGeom>
                <a:avLst/>
                <a:gdLst/>
                <a:ahLst/>
                <a:cxnLst>
                  <a:cxn ang="0">
                    <a:pos x="10" y="9"/>
                  </a:cxn>
                  <a:cxn ang="0">
                    <a:pos x="7" y="10"/>
                  </a:cxn>
                  <a:cxn ang="0">
                    <a:pos x="4" y="9"/>
                  </a:cxn>
                  <a:cxn ang="0">
                    <a:pos x="2" y="8"/>
                  </a:cxn>
                  <a:cxn ang="0">
                    <a:pos x="1" y="7"/>
                  </a:cxn>
                  <a:cxn ang="0">
                    <a:pos x="0" y="6"/>
                  </a:cxn>
                  <a:cxn ang="0">
                    <a:pos x="1" y="3"/>
                  </a:cxn>
                  <a:cxn ang="0">
                    <a:pos x="3" y="1"/>
                  </a:cxn>
                  <a:cxn ang="0">
                    <a:pos x="7" y="0"/>
                  </a:cxn>
                  <a:cxn ang="0">
                    <a:pos x="9" y="1"/>
                  </a:cxn>
                  <a:cxn ang="0">
                    <a:pos x="10" y="3"/>
                  </a:cxn>
                  <a:cxn ang="0">
                    <a:pos x="11" y="6"/>
                  </a:cxn>
                  <a:cxn ang="0">
                    <a:pos x="11" y="9"/>
                  </a:cxn>
                  <a:cxn ang="0">
                    <a:pos x="10" y="9"/>
                  </a:cxn>
                </a:cxnLst>
                <a:rect l="0" t="0" r="r" b="b"/>
                <a:pathLst>
                  <a:path w="11" h="10">
                    <a:moveTo>
                      <a:pt x="10" y="9"/>
                    </a:moveTo>
                    <a:lnTo>
                      <a:pt x="7" y="10"/>
                    </a:lnTo>
                    <a:lnTo>
                      <a:pt x="4" y="9"/>
                    </a:lnTo>
                    <a:lnTo>
                      <a:pt x="2" y="8"/>
                    </a:lnTo>
                    <a:lnTo>
                      <a:pt x="1" y="7"/>
                    </a:lnTo>
                    <a:lnTo>
                      <a:pt x="0" y="6"/>
                    </a:lnTo>
                    <a:lnTo>
                      <a:pt x="1" y="3"/>
                    </a:lnTo>
                    <a:lnTo>
                      <a:pt x="3" y="1"/>
                    </a:lnTo>
                    <a:lnTo>
                      <a:pt x="7" y="0"/>
                    </a:lnTo>
                    <a:lnTo>
                      <a:pt x="9" y="1"/>
                    </a:lnTo>
                    <a:lnTo>
                      <a:pt x="10" y="3"/>
                    </a:lnTo>
                    <a:lnTo>
                      <a:pt x="11" y="6"/>
                    </a:lnTo>
                    <a:lnTo>
                      <a:pt x="11" y="9"/>
                    </a:lnTo>
                    <a:lnTo>
                      <a:pt x="1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4" name="Freeform 969"/>
              <p:cNvSpPr>
                <a:spLocks/>
              </p:cNvSpPr>
              <p:nvPr/>
            </p:nvSpPr>
            <p:spPr bwMode="gray">
              <a:xfrm>
                <a:off x="3185" y="1972"/>
                <a:ext cx="2" cy="2"/>
              </a:xfrm>
              <a:custGeom>
                <a:avLst/>
                <a:gdLst/>
                <a:ahLst/>
                <a:cxnLst>
                  <a:cxn ang="0">
                    <a:pos x="10" y="9"/>
                  </a:cxn>
                  <a:cxn ang="0">
                    <a:pos x="7" y="10"/>
                  </a:cxn>
                  <a:cxn ang="0">
                    <a:pos x="4" y="9"/>
                  </a:cxn>
                  <a:cxn ang="0">
                    <a:pos x="2" y="8"/>
                  </a:cxn>
                  <a:cxn ang="0">
                    <a:pos x="1" y="7"/>
                  </a:cxn>
                  <a:cxn ang="0">
                    <a:pos x="0" y="6"/>
                  </a:cxn>
                  <a:cxn ang="0">
                    <a:pos x="1" y="3"/>
                  </a:cxn>
                  <a:cxn ang="0">
                    <a:pos x="3" y="1"/>
                  </a:cxn>
                  <a:cxn ang="0">
                    <a:pos x="7" y="0"/>
                  </a:cxn>
                  <a:cxn ang="0">
                    <a:pos x="9" y="1"/>
                  </a:cxn>
                  <a:cxn ang="0">
                    <a:pos x="10" y="3"/>
                  </a:cxn>
                  <a:cxn ang="0">
                    <a:pos x="11" y="6"/>
                  </a:cxn>
                  <a:cxn ang="0">
                    <a:pos x="11" y="9"/>
                  </a:cxn>
                  <a:cxn ang="0">
                    <a:pos x="10" y="9"/>
                  </a:cxn>
                </a:cxnLst>
                <a:rect l="0" t="0" r="r" b="b"/>
                <a:pathLst>
                  <a:path w="11" h="10">
                    <a:moveTo>
                      <a:pt x="10" y="9"/>
                    </a:moveTo>
                    <a:lnTo>
                      <a:pt x="7" y="10"/>
                    </a:lnTo>
                    <a:lnTo>
                      <a:pt x="4" y="9"/>
                    </a:lnTo>
                    <a:lnTo>
                      <a:pt x="2" y="8"/>
                    </a:lnTo>
                    <a:lnTo>
                      <a:pt x="1" y="7"/>
                    </a:lnTo>
                    <a:lnTo>
                      <a:pt x="0" y="6"/>
                    </a:lnTo>
                    <a:lnTo>
                      <a:pt x="1" y="3"/>
                    </a:lnTo>
                    <a:lnTo>
                      <a:pt x="3" y="1"/>
                    </a:lnTo>
                    <a:lnTo>
                      <a:pt x="7" y="0"/>
                    </a:lnTo>
                    <a:lnTo>
                      <a:pt x="9" y="1"/>
                    </a:lnTo>
                    <a:lnTo>
                      <a:pt x="10" y="3"/>
                    </a:lnTo>
                    <a:lnTo>
                      <a:pt x="11" y="6"/>
                    </a:lnTo>
                    <a:lnTo>
                      <a:pt x="11" y="9"/>
                    </a:lnTo>
                    <a:lnTo>
                      <a:pt x="1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5" name="Freeform 970"/>
              <p:cNvSpPr>
                <a:spLocks/>
              </p:cNvSpPr>
              <p:nvPr/>
            </p:nvSpPr>
            <p:spPr bwMode="gray">
              <a:xfrm>
                <a:off x="3185" y="1972"/>
                <a:ext cx="2" cy="2"/>
              </a:xfrm>
              <a:custGeom>
                <a:avLst/>
                <a:gdLst/>
                <a:ahLst/>
                <a:cxnLst>
                  <a:cxn ang="0">
                    <a:pos x="10" y="9"/>
                  </a:cxn>
                  <a:cxn ang="0">
                    <a:pos x="7" y="10"/>
                  </a:cxn>
                  <a:cxn ang="0">
                    <a:pos x="4" y="9"/>
                  </a:cxn>
                  <a:cxn ang="0">
                    <a:pos x="2" y="8"/>
                  </a:cxn>
                  <a:cxn ang="0">
                    <a:pos x="1" y="7"/>
                  </a:cxn>
                  <a:cxn ang="0">
                    <a:pos x="0" y="6"/>
                  </a:cxn>
                  <a:cxn ang="0">
                    <a:pos x="1" y="3"/>
                  </a:cxn>
                  <a:cxn ang="0">
                    <a:pos x="3" y="1"/>
                  </a:cxn>
                  <a:cxn ang="0">
                    <a:pos x="7" y="0"/>
                  </a:cxn>
                  <a:cxn ang="0">
                    <a:pos x="9" y="1"/>
                  </a:cxn>
                  <a:cxn ang="0">
                    <a:pos x="10" y="3"/>
                  </a:cxn>
                  <a:cxn ang="0">
                    <a:pos x="11" y="6"/>
                  </a:cxn>
                  <a:cxn ang="0">
                    <a:pos x="11" y="9"/>
                  </a:cxn>
                </a:cxnLst>
                <a:rect l="0" t="0" r="r" b="b"/>
                <a:pathLst>
                  <a:path w="11" h="10">
                    <a:moveTo>
                      <a:pt x="10" y="9"/>
                    </a:moveTo>
                    <a:lnTo>
                      <a:pt x="7" y="10"/>
                    </a:lnTo>
                    <a:lnTo>
                      <a:pt x="4" y="9"/>
                    </a:lnTo>
                    <a:lnTo>
                      <a:pt x="2" y="8"/>
                    </a:lnTo>
                    <a:lnTo>
                      <a:pt x="1" y="7"/>
                    </a:lnTo>
                    <a:lnTo>
                      <a:pt x="0" y="6"/>
                    </a:lnTo>
                    <a:lnTo>
                      <a:pt x="1" y="3"/>
                    </a:lnTo>
                    <a:lnTo>
                      <a:pt x="3" y="1"/>
                    </a:lnTo>
                    <a:lnTo>
                      <a:pt x="7" y="0"/>
                    </a:lnTo>
                    <a:lnTo>
                      <a:pt x="9" y="1"/>
                    </a:lnTo>
                    <a:lnTo>
                      <a:pt x="10" y="3"/>
                    </a:lnTo>
                    <a:lnTo>
                      <a:pt x="11" y="6"/>
                    </a:lnTo>
                    <a:lnTo>
                      <a:pt x="11" y="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6" name="Freeform 971"/>
              <p:cNvSpPr>
                <a:spLocks/>
              </p:cNvSpPr>
              <p:nvPr/>
            </p:nvSpPr>
            <p:spPr bwMode="gray">
              <a:xfrm>
                <a:off x="3182" y="1975"/>
                <a:ext cx="3" cy="2"/>
              </a:xfrm>
              <a:custGeom>
                <a:avLst/>
                <a:gdLst/>
                <a:ahLst/>
                <a:cxnLst>
                  <a:cxn ang="0">
                    <a:pos x="13" y="1"/>
                  </a:cxn>
                  <a:cxn ang="0">
                    <a:pos x="9" y="6"/>
                  </a:cxn>
                  <a:cxn ang="0">
                    <a:pos x="7" y="7"/>
                  </a:cxn>
                  <a:cxn ang="0">
                    <a:pos x="5" y="7"/>
                  </a:cxn>
                  <a:cxn ang="0">
                    <a:pos x="0" y="3"/>
                  </a:cxn>
                  <a:cxn ang="0">
                    <a:pos x="4" y="1"/>
                  </a:cxn>
                  <a:cxn ang="0">
                    <a:pos x="6" y="0"/>
                  </a:cxn>
                  <a:cxn ang="0">
                    <a:pos x="8" y="0"/>
                  </a:cxn>
                  <a:cxn ang="0">
                    <a:pos x="12" y="1"/>
                  </a:cxn>
                  <a:cxn ang="0">
                    <a:pos x="13" y="1"/>
                  </a:cxn>
                </a:cxnLst>
                <a:rect l="0" t="0" r="r" b="b"/>
                <a:pathLst>
                  <a:path w="13" h="7">
                    <a:moveTo>
                      <a:pt x="13" y="1"/>
                    </a:moveTo>
                    <a:lnTo>
                      <a:pt x="9" y="6"/>
                    </a:lnTo>
                    <a:lnTo>
                      <a:pt x="7" y="7"/>
                    </a:lnTo>
                    <a:lnTo>
                      <a:pt x="5" y="7"/>
                    </a:lnTo>
                    <a:lnTo>
                      <a:pt x="0" y="3"/>
                    </a:lnTo>
                    <a:lnTo>
                      <a:pt x="4" y="1"/>
                    </a:lnTo>
                    <a:lnTo>
                      <a:pt x="6" y="0"/>
                    </a:lnTo>
                    <a:lnTo>
                      <a:pt x="8" y="0"/>
                    </a:lnTo>
                    <a:lnTo>
                      <a:pt x="12" y="1"/>
                    </a:lnTo>
                    <a:lnTo>
                      <a:pt x="13"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7" name="Freeform 972"/>
              <p:cNvSpPr>
                <a:spLocks/>
              </p:cNvSpPr>
              <p:nvPr/>
            </p:nvSpPr>
            <p:spPr bwMode="gray">
              <a:xfrm>
                <a:off x="3182" y="1975"/>
                <a:ext cx="3" cy="2"/>
              </a:xfrm>
              <a:custGeom>
                <a:avLst/>
                <a:gdLst/>
                <a:ahLst/>
                <a:cxnLst>
                  <a:cxn ang="0">
                    <a:pos x="13" y="1"/>
                  </a:cxn>
                  <a:cxn ang="0">
                    <a:pos x="9" y="6"/>
                  </a:cxn>
                  <a:cxn ang="0">
                    <a:pos x="7" y="7"/>
                  </a:cxn>
                  <a:cxn ang="0">
                    <a:pos x="5" y="7"/>
                  </a:cxn>
                  <a:cxn ang="0">
                    <a:pos x="0" y="3"/>
                  </a:cxn>
                  <a:cxn ang="0">
                    <a:pos x="4" y="1"/>
                  </a:cxn>
                  <a:cxn ang="0">
                    <a:pos x="6" y="0"/>
                  </a:cxn>
                  <a:cxn ang="0">
                    <a:pos x="8" y="0"/>
                  </a:cxn>
                  <a:cxn ang="0">
                    <a:pos x="12" y="1"/>
                  </a:cxn>
                  <a:cxn ang="0">
                    <a:pos x="13" y="1"/>
                  </a:cxn>
                </a:cxnLst>
                <a:rect l="0" t="0" r="r" b="b"/>
                <a:pathLst>
                  <a:path w="13" h="7">
                    <a:moveTo>
                      <a:pt x="13" y="1"/>
                    </a:moveTo>
                    <a:lnTo>
                      <a:pt x="9" y="6"/>
                    </a:lnTo>
                    <a:lnTo>
                      <a:pt x="7" y="7"/>
                    </a:lnTo>
                    <a:lnTo>
                      <a:pt x="5" y="7"/>
                    </a:lnTo>
                    <a:lnTo>
                      <a:pt x="0" y="3"/>
                    </a:lnTo>
                    <a:lnTo>
                      <a:pt x="4" y="1"/>
                    </a:lnTo>
                    <a:lnTo>
                      <a:pt x="6" y="0"/>
                    </a:lnTo>
                    <a:lnTo>
                      <a:pt x="8" y="0"/>
                    </a:lnTo>
                    <a:lnTo>
                      <a:pt x="12" y="1"/>
                    </a:lnTo>
                    <a:lnTo>
                      <a:pt x="13"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8" name="Freeform 973"/>
              <p:cNvSpPr>
                <a:spLocks/>
              </p:cNvSpPr>
              <p:nvPr/>
            </p:nvSpPr>
            <p:spPr bwMode="gray">
              <a:xfrm>
                <a:off x="3182" y="1975"/>
                <a:ext cx="3" cy="2"/>
              </a:xfrm>
              <a:custGeom>
                <a:avLst/>
                <a:gdLst/>
                <a:ahLst/>
                <a:cxnLst>
                  <a:cxn ang="0">
                    <a:pos x="13" y="1"/>
                  </a:cxn>
                  <a:cxn ang="0">
                    <a:pos x="9" y="6"/>
                  </a:cxn>
                  <a:cxn ang="0">
                    <a:pos x="7" y="7"/>
                  </a:cxn>
                  <a:cxn ang="0">
                    <a:pos x="5" y="7"/>
                  </a:cxn>
                  <a:cxn ang="0">
                    <a:pos x="0" y="3"/>
                  </a:cxn>
                  <a:cxn ang="0">
                    <a:pos x="4" y="1"/>
                  </a:cxn>
                  <a:cxn ang="0">
                    <a:pos x="6" y="0"/>
                  </a:cxn>
                  <a:cxn ang="0">
                    <a:pos x="8" y="0"/>
                  </a:cxn>
                  <a:cxn ang="0">
                    <a:pos x="12" y="1"/>
                  </a:cxn>
                </a:cxnLst>
                <a:rect l="0" t="0" r="r" b="b"/>
                <a:pathLst>
                  <a:path w="13" h="7">
                    <a:moveTo>
                      <a:pt x="13" y="1"/>
                    </a:moveTo>
                    <a:lnTo>
                      <a:pt x="9" y="6"/>
                    </a:lnTo>
                    <a:lnTo>
                      <a:pt x="7" y="7"/>
                    </a:lnTo>
                    <a:lnTo>
                      <a:pt x="5" y="7"/>
                    </a:lnTo>
                    <a:lnTo>
                      <a:pt x="0" y="3"/>
                    </a:lnTo>
                    <a:lnTo>
                      <a:pt x="4" y="1"/>
                    </a:lnTo>
                    <a:lnTo>
                      <a:pt x="6" y="0"/>
                    </a:lnTo>
                    <a:lnTo>
                      <a:pt x="8" y="0"/>
                    </a:lnTo>
                    <a:lnTo>
                      <a:pt x="12"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19" name="Freeform 974"/>
              <p:cNvSpPr>
                <a:spLocks/>
              </p:cNvSpPr>
              <p:nvPr/>
            </p:nvSpPr>
            <p:spPr bwMode="gray">
              <a:xfrm>
                <a:off x="3183" y="1974"/>
                <a:ext cx="1" cy="1"/>
              </a:xfrm>
              <a:custGeom>
                <a:avLst/>
                <a:gdLst/>
                <a:ahLst/>
                <a:cxnLst>
                  <a:cxn ang="0">
                    <a:pos x="4" y="1"/>
                  </a:cxn>
                  <a:cxn ang="0">
                    <a:pos x="1" y="4"/>
                  </a:cxn>
                  <a:cxn ang="0">
                    <a:pos x="0" y="4"/>
                  </a:cxn>
                  <a:cxn ang="0">
                    <a:pos x="0" y="2"/>
                  </a:cxn>
                  <a:cxn ang="0">
                    <a:pos x="4" y="0"/>
                  </a:cxn>
                  <a:cxn ang="0">
                    <a:pos x="4" y="1"/>
                  </a:cxn>
                </a:cxnLst>
                <a:rect l="0" t="0" r="r" b="b"/>
                <a:pathLst>
                  <a:path w="4" h="4">
                    <a:moveTo>
                      <a:pt x="4" y="1"/>
                    </a:moveTo>
                    <a:lnTo>
                      <a:pt x="1" y="4"/>
                    </a:lnTo>
                    <a:lnTo>
                      <a:pt x="0" y="4"/>
                    </a:lnTo>
                    <a:lnTo>
                      <a:pt x="0" y="2"/>
                    </a:lnTo>
                    <a:lnTo>
                      <a:pt x="4" y="0"/>
                    </a:lnTo>
                    <a:lnTo>
                      <a:pt x="4"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0" name="Freeform 975"/>
              <p:cNvSpPr>
                <a:spLocks/>
              </p:cNvSpPr>
              <p:nvPr/>
            </p:nvSpPr>
            <p:spPr bwMode="gray">
              <a:xfrm>
                <a:off x="3183" y="1974"/>
                <a:ext cx="1" cy="1"/>
              </a:xfrm>
              <a:custGeom>
                <a:avLst/>
                <a:gdLst/>
                <a:ahLst/>
                <a:cxnLst>
                  <a:cxn ang="0">
                    <a:pos x="4" y="1"/>
                  </a:cxn>
                  <a:cxn ang="0">
                    <a:pos x="1" y="4"/>
                  </a:cxn>
                  <a:cxn ang="0">
                    <a:pos x="0" y="4"/>
                  </a:cxn>
                  <a:cxn ang="0">
                    <a:pos x="0" y="2"/>
                  </a:cxn>
                  <a:cxn ang="0">
                    <a:pos x="4" y="0"/>
                  </a:cxn>
                  <a:cxn ang="0">
                    <a:pos x="4" y="1"/>
                  </a:cxn>
                </a:cxnLst>
                <a:rect l="0" t="0" r="r" b="b"/>
                <a:pathLst>
                  <a:path w="4" h="4">
                    <a:moveTo>
                      <a:pt x="4" y="1"/>
                    </a:moveTo>
                    <a:lnTo>
                      <a:pt x="1" y="4"/>
                    </a:lnTo>
                    <a:lnTo>
                      <a:pt x="0" y="4"/>
                    </a:lnTo>
                    <a:lnTo>
                      <a:pt x="0" y="2"/>
                    </a:lnTo>
                    <a:lnTo>
                      <a:pt x="4" y="0"/>
                    </a:lnTo>
                    <a:lnTo>
                      <a:pt x="4"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1" name="Freeform 976"/>
              <p:cNvSpPr>
                <a:spLocks/>
              </p:cNvSpPr>
              <p:nvPr/>
            </p:nvSpPr>
            <p:spPr bwMode="gray">
              <a:xfrm>
                <a:off x="3183" y="1974"/>
                <a:ext cx="1" cy="1"/>
              </a:xfrm>
              <a:custGeom>
                <a:avLst/>
                <a:gdLst/>
                <a:ahLst/>
                <a:cxnLst>
                  <a:cxn ang="0">
                    <a:pos x="4" y="1"/>
                  </a:cxn>
                  <a:cxn ang="0">
                    <a:pos x="1" y="4"/>
                  </a:cxn>
                  <a:cxn ang="0">
                    <a:pos x="0" y="4"/>
                  </a:cxn>
                  <a:cxn ang="0">
                    <a:pos x="0" y="2"/>
                  </a:cxn>
                  <a:cxn ang="0">
                    <a:pos x="4" y="0"/>
                  </a:cxn>
                </a:cxnLst>
                <a:rect l="0" t="0" r="r" b="b"/>
                <a:pathLst>
                  <a:path w="4" h="4">
                    <a:moveTo>
                      <a:pt x="4" y="1"/>
                    </a:moveTo>
                    <a:lnTo>
                      <a:pt x="1" y="4"/>
                    </a:lnTo>
                    <a:lnTo>
                      <a:pt x="0" y="4"/>
                    </a:lnTo>
                    <a:lnTo>
                      <a:pt x="0" y="2"/>
                    </a:lnTo>
                    <a:lnTo>
                      <a:pt x="4"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2" name="Freeform 977"/>
              <p:cNvSpPr>
                <a:spLocks/>
              </p:cNvSpPr>
              <p:nvPr/>
            </p:nvSpPr>
            <p:spPr bwMode="gray">
              <a:xfrm>
                <a:off x="3214" y="1931"/>
                <a:ext cx="1" cy="1"/>
              </a:xfrm>
              <a:custGeom>
                <a:avLst/>
                <a:gdLst/>
                <a:ahLst/>
                <a:cxnLst>
                  <a:cxn ang="0">
                    <a:pos x="5" y="2"/>
                  </a:cxn>
                  <a:cxn ang="0">
                    <a:pos x="2" y="3"/>
                  </a:cxn>
                  <a:cxn ang="0">
                    <a:pos x="0" y="3"/>
                  </a:cxn>
                  <a:cxn ang="0">
                    <a:pos x="0" y="2"/>
                  </a:cxn>
                  <a:cxn ang="0">
                    <a:pos x="2" y="0"/>
                  </a:cxn>
                  <a:cxn ang="0">
                    <a:pos x="4" y="0"/>
                  </a:cxn>
                  <a:cxn ang="0">
                    <a:pos x="5" y="1"/>
                  </a:cxn>
                  <a:cxn ang="0">
                    <a:pos x="5" y="2"/>
                  </a:cxn>
                  <a:cxn ang="0">
                    <a:pos x="5" y="2"/>
                  </a:cxn>
                </a:cxnLst>
                <a:rect l="0" t="0" r="r" b="b"/>
                <a:pathLst>
                  <a:path w="5" h="3">
                    <a:moveTo>
                      <a:pt x="5" y="2"/>
                    </a:moveTo>
                    <a:lnTo>
                      <a:pt x="2" y="3"/>
                    </a:lnTo>
                    <a:lnTo>
                      <a:pt x="0" y="3"/>
                    </a:lnTo>
                    <a:lnTo>
                      <a:pt x="0" y="2"/>
                    </a:lnTo>
                    <a:lnTo>
                      <a:pt x="2" y="0"/>
                    </a:lnTo>
                    <a:lnTo>
                      <a:pt x="4" y="0"/>
                    </a:lnTo>
                    <a:lnTo>
                      <a:pt x="5" y="1"/>
                    </a:lnTo>
                    <a:lnTo>
                      <a:pt x="5" y="2"/>
                    </a:lnTo>
                    <a:lnTo>
                      <a:pt x="5"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3" name="Freeform 978"/>
              <p:cNvSpPr>
                <a:spLocks/>
              </p:cNvSpPr>
              <p:nvPr/>
            </p:nvSpPr>
            <p:spPr bwMode="gray">
              <a:xfrm>
                <a:off x="3214" y="1931"/>
                <a:ext cx="1" cy="1"/>
              </a:xfrm>
              <a:custGeom>
                <a:avLst/>
                <a:gdLst/>
                <a:ahLst/>
                <a:cxnLst>
                  <a:cxn ang="0">
                    <a:pos x="5" y="2"/>
                  </a:cxn>
                  <a:cxn ang="0">
                    <a:pos x="2" y="3"/>
                  </a:cxn>
                  <a:cxn ang="0">
                    <a:pos x="0" y="3"/>
                  </a:cxn>
                  <a:cxn ang="0">
                    <a:pos x="0" y="2"/>
                  </a:cxn>
                  <a:cxn ang="0">
                    <a:pos x="2" y="0"/>
                  </a:cxn>
                  <a:cxn ang="0">
                    <a:pos x="4" y="0"/>
                  </a:cxn>
                  <a:cxn ang="0">
                    <a:pos x="5" y="1"/>
                  </a:cxn>
                  <a:cxn ang="0">
                    <a:pos x="5" y="2"/>
                  </a:cxn>
                  <a:cxn ang="0">
                    <a:pos x="5" y="2"/>
                  </a:cxn>
                </a:cxnLst>
                <a:rect l="0" t="0" r="r" b="b"/>
                <a:pathLst>
                  <a:path w="5" h="3">
                    <a:moveTo>
                      <a:pt x="5" y="2"/>
                    </a:moveTo>
                    <a:lnTo>
                      <a:pt x="2" y="3"/>
                    </a:lnTo>
                    <a:lnTo>
                      <a:pt x="0" y="3"/>
                    </a:lnTo>
                    <a:lnTo>
                      <a:pt x="0" y="2"/>
                    </a:lnTo>
                    <a:lnTo>
                      <a:pt x="2" y="0"/>
                    </a:lnTo>
                    <a:lnTo>
                      <a:pt x="4" y="0"/>
                    </a:lnTo>
                    <a:lnTo>
                      <a:pt x="5" y="1"/>
                    </a:lnTo>
                    <a:lnTo>
                      <a:pt x="5" y="2"/>
                    </a:lnTo>
                    <a:lnTo>
                      <a:pt x="5"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4" name="Freeform 979"/>
              <p:cNvSpPr>
                <a:spLocks/>
              </p:cNvSpPr>
              <p:nvPr/>
            </p:nvSpPr>
            <p:spPr bwMode="gray">
              <a:xfrm>
                <a:off x="3214" y="1931"/>
                <a:ext cx="1" cy="1"/>
              </a:xfrm>
              <a:custGeom>
                <a:avLst/>
                <a:gdLst/>
                <a:ahLst/>
                <a:cxnLst>
                  <a:cxn ang="0">
                    <a:pos x="5" y="2"/>
                  </a:cxn>
                  <a:cxn ang="0">
                    <a:pos x="2" y="3"/>
                  </a:cxn>
                  <a:cxn ang="0">
                    <a:pos x="0" y="3"/>
                  </a:cxn>
                  <a:cxn ang="0">
                    <a:pos x="0" y="2"/>
                  </a:cxn>
                  <a:cxn ang="0">
                    <a:pos x="2" y="0"/>
                  </a:cxn>
                  <a:cxn ang="0">
                    <a:pos x="3" y="0"/>
                  </a:cxn>
                  <a:cxn ang="0">
                    <a:pos x="5" y="1"/>
                  </a:cxn>
                  <a:cxn ang="0">
                    <a:pos x="5" y="2"/>
                  </a:cxn>
                  <a:cxn ang="0">
                    <a:pos x="5" y="2"/>
                  </a:cxn>
                </a:cxnLst>
                <a:rect l="0" t="0" r="r" b="b"/>
                <a:pathLst>
                  <a:path w="5" h="3">
                    <a:moveTo>
                      <a:pt x="5" y="2"/>
                    </a:moveTo>
                    <a:lnTo>
                      <a:pt x="2" y="3"/>
                    </a:lnTo>
                    <a:lnTo>
                      <a:pt x="0" y="3"/>
                    </a:lnTo>
                    <a:lnTo>
                      <a:pt x="0" y="2"/>
                    </a:lnTo>
                    <a:lnTo>
                      <a:pt x="2" y="0"/>
                    </a:lnTo>
                    <a:lnTo>
                      <a:pt x="3" y="0"/>
                    </a:lnTo>
                    <a:lnTo>
                      <a:pt x="5" y="1"/>
                    </a:lnTo>
                    <a:lnTo>
                      <a:pt x="5" y="2"/>
                    </a:lnTo>
                    <a:lnTo>
                      <a:pt x="5"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5" name="Freeform 980"/>
              <p:cNvSpPr>
                <a:spLocks/>
              </p:cNvSpPr>
              <p:nvPr/>
            </p:nvSpPr>
            <p:spPr bwMode="gray">
              <a:xfrm>
                <a:off x="3213" y="1931"/>
                <a:ext cx="3" cy="3"/>
              </a:xfrm>
              <a:custGeom>
                <a:avLst/>
                <a:gdLst/>
                <a:ahLst/>
                <a:cxnLst>
                  <a:cxn ang="0">
                    <a:pos x="13" y="7"/>
                  </a:cxn>
                  <a:cxn ang="0">
                    <a:pos x="9" y="9"/>
                  </a:cxn>
                  <a:cxn ang="0">
                    <a:pos x="5" y="11"/>
                  </a:cxn>
                  <a:cxn ang="0">
                    <a:pos x="1" y="12"/>
                  </a:cxn>
                  <a:cxn ang="0">
                    <a:pos x="0" y="14"/>
                  </a:cxn>
                  <a:cxn ang="0">
                    <a:pos x="0" y="12"/>
                  </a:cxn>
                  <a:cxn ang="0">
                    <a:pos x="1" y="11"/>
                  </a:cxn>
                  <a:cxn ang="0">
                    <a:pos x="4" y="9"/>
                  </a:cxn>
                  <a:cxn ang="0">
                    <a:pos x="6" y="7"/>
                  </a:cxn>
                  <a:cxn ang="0">
                    <a:pos x="11" y="3"/>
                  </a:cxn>
                  <a:cxn ang="0">
                    <a:pos x="14" y="0"/>
                  </a:cxn>
                  <a:cxn ang="0">
                    <a:pos x="16" y="0"/>
                  </a:cxn>
                  <a:cxn ang="0">
                    <a:pos x="16" y="0"/>
                  </a:cxn>
                  <a:cxn ang="0">
                    <a:pos x="16" y="2"/>
                  </a:cxn>
                  <a:cxn ang="0">
                    <a:pos x="13" y="7"/>
                  </a:cxn>
                  <a:cxn ang="0">
                    <a:pos x="13" y="7"/>
                  </a:cxn>
                </a:cxnLst>
                <a:rect l="0" t="0" r="r" b="b"/>
                <a:pathLst>
                  <a:path w="16" h="14">
                    <a:moveTo>
                      <a:pt x="13" y="7"/>
                    </a:moveTo>
                    <a:lnTo>
                      <a:pt x="9" y="9"/>
                    </a:lnTo>
                    <a:lnTo>
                      <a:pt x="5" y="11"/>
                    </a:lnTo>
                    <a:lnTo>
                      <a:pt x="1" y="12"/>
                    </a:lnTo>
                    <a:lnTo>
                      <a:pt x="0" y="14"/>
                    </a:lnTo>
                    <a:lnTo>
                      <a:pt x="0" y="12"/>
                    </a:lnTo>
                    <a:lnTo>
                      <a:pt x="1" y="11"/>
                    </a:lnTo>
                    <a:lnTo>
                      <a:pt x="4" y="9"/>
                    </a:lnTo>
                    <a:lnTo>
                      <a:pt x="6" y="7"/>
                    </a:lnTo>
                    <a:lnTo>
                      <a:pt x="11" y="3"/>
                    </a:lnTo>
                    <a:lnTo>
                      <a:pt x="14" y="0"/>
                    </a:lnTo>
                    <a:lnTo>
                      <a:pt x="16" y="0"/>
                    </a:lnTo>
                    <a:lnTo>
                      <a:pt x="16" y="0"/>
                    </a:lnTo>
                    <a:lnTo>
                      <a:pt x="16" y="2"/>
                    </a:lnTo>
                    <a:lnTo>
                      <a:pt x="13" y="7"/>
                    </a:lnTo>
                    <a:lnTo>
                      <a:pt x="13"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6" name="Freeform 981"/>
              <p:cNvSpPr>
                <a:spLocks/>
              </p:cNvSpPr>
              <p:nvPr/>
            </p:nvSpPr>
            <p:spPr bwMode="gray">
              <a:xfrm>
                <a:off x="3213" y="1931"/>
                <a:ext cx="3" cy="3"/>
              </a:xfrm>
              <a:custGeom>
                <a:avLst/>
                <a:gdLst/>
                <a:ahLst/>
                <a:cxnLst>
                  <a:cxn ang="0">
                    <a:pos x="13" y="7"/>
                  </a:cxn>
                  <a:cxn ang="0">
                    <a:pos x="9" y="9"/>
                  </a:cxn>
                  <a:cxn ang="0">
                    <a:pos x="5" y="11"/>
                  </a:cxn>
                  <a:cxn ang="0">
                    <a:pos x="1" y="12"/>
                  </a:cxn>
                  <a:cxn ang="0">
                    <a:pos x="0" y="14"/>
                  </a:cxn>
                  <a:cxn ang="0">
                    <a:pos x="0" y="12"/>
                  </a:cxn>
                  <a:cxn ang="0">
                    <a:pos x="1" y="11"/>
                  </a:cxn>
                  <a:cxn ang="0">
                    <a:pos x="4" y="9"/>
                  </a:cxn>
                  <a:cxn ang="0">
                    <a:pos x="6" y="7"/>
                  </a:cxn>
                  <a:cxn ang="0">
                    <a:pos x="11" y="3"/>
                  </a:cxn>
                  <a:cxn ang="0">
                    <a:pos x="14" y="0"/>
                  </a:cxn>
                  <a:cxn ang="0">
                    <a:pos x="16" y="0"/>
                  </a:cxn>
                  <a:cxn ang="0">
                    <a:pos x="16" y="0"/>
                  </a:cxn>
                  <a:cxn ang="0">
                    <a:pos x="16" y="2"/>
                  </a:cxn>
                  <a:cxn ang="0">
                    <a:pos x="13" y="7"/>
                  </a:cxn>
                  <a:cxn ang="0">
                    <a:pos x="13" y="7"/>
                  </a:cxn>
                </a:cxnLst>
                <a:rect l="0" t="0" r="r" b="b"/>
                <a:pathLst>
                  <a:path w="16" h="14">
                    <a:moveTo>
                      <a:pt x="13" y="7"/>
                    </a:moveTo>
                    <a:lnTo>
                      <a:pt x="9" y="9"/>
                    </a:lnTo>
                    <a:lnTo>
                      <a:pt x="5" y="11"/>
                    </a:lnTo>
                    <a:lnTo>
                      <a:pt x="1" y="12"/>
                    </a:lnTo>
                    <a:lnTo>
                      <a:pt x="0" y="14"/>
                    </a:lnTo>
                    <a:lnTo>
                      <a:pt x="0" y="12"/>
                    </a:lnTo>
                    <a:lnTo>
                      <a:pt x="1" y="11"/>
                    </a:lnTo>
                    <a:lnTo>
                      <a:pt x="4" y="9"/>
                    </a:lnTo>
                    <a:lnTo>
                      <a:pt x="6" y="7"/>
                    </a:lnTo>
                    <a:lnTo>
                      <a:pt x="11" y="3"/>
                    </a:lnTo>
                    <a:lnTo>
                      <a:pt x="14" y="0"/>
                    </a:lnTo>
                    <a:lnTo>
                      <a:pt x="16" y="0"/>
                    </a:lnTo>
                    <a:lnTo>
                      <a:pt x="16" y="0"/>
                    </a:lnTo>
                    <a:lnTo>
                      <a:pt x="16" y="2"/>
                    </a:lnTo>
                    <a:lnTo>
                      <a:pt x="13" y="7"/>
                    </a:lnTo>
                    <a:lnTo>
                      <a:pt x="13"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7" name="Freeform 982"/>
              <p:cNvSpPr>
                <a:spLocks/>
              </p:cNvSpPr>
              <p:nvPr/>
            </p:nvSpPr>
            <p:spPr bwMode="gray">
              <a:xfrm>
                <a:off x="3213" y="1931"/>
                <a:ext cx="3" cy="3"/>
              </a:xfrm>
              <a:custGeom>
                <a:avLst/>
                <a:gdLst/>
                <a:ahLst/>
                <a:cxnLst>
                  <a:cxn ang="0">
                    <a:pos x="13" y="7"/>
                  </a:cxn>
                  <a:cxn ang="0">
                    <a:pos x="11" y="9"/>
                  </a:cxn>
                  <a:cxn ang="0">
                    <a:pos x="5" y="11"/>
                  </a:cxn>
                  <a:cxn ang="0">
                    <a:pos x="1" y="12"/>
                  </a:cxn>
                  <a:cxn ang="0">
                    <a:pos x="0" y="14"/>
                  </a:cxn>
                  <a:cxn ang="0">
                    <a:pos x="0" y="12"/>
                  </a:cxn>
                  <a:cxn ang="0">
                    <a:pos x="1" y="11"/>
                  </a:cxn>
                  <a:cxn ang="0">
                    <a:pos x="4" y="9"/>
                  </a:cxn>
                  <a:cxn ang="0">
                    <a:pos x="6" y="7"/>
                  </a:cxn>
                  <a:cxn ang="0">
                    <a:pos x="11" y="3"/>
                  </a:cxn>
                  <a:cxn ang="0">
                    <a:pos x="14" y="0"/>
                  </a:cxn>
                  <a:cxn ang="0">
                    <a:pos x="16" y="0"/>
                  </a:cxn>
                  <a:cxn ang="0">
                    <a:pos x="16" y="0"/>
                  </a:cxn>
                  <a:cxn ang="0">
                    <a:pos x="16" y="2"/>
                  </a:cxn>
                  <a:cxn ang="0">
                    <a:pos x="13" y="7"/>
                  </a:cxn>
                </a:cxnLst>
                <a:rect l="0" t="0" r="r" b="b"/>
                <a:pathLst>
                  <a:path w="16" h="14">
                    <a:moveTo>
                      <a:pt x="13" y="7"/>
                    </a:moveTo>
                    <a:lnTo>
                      <a:pt x="11" y="9"/>
                    </a:lnTo>
                    <a:lnTo>
                      <a:pt x="5" y="11"/>
                    </a:lnTo>
                    <a:lnTo>
                      <a:pt x="1" y="12"/>
                    </a:lnTo>
                    <a:lnTo>
                      <a:pt x="0" y="14"/>
                    </a:lnTo>
                    <a:lnTo>
                      <a:pt x="0" y="12"/>
                    </a:lnTo>
                    <a:lnTo>
                      <a:pt x="1" y="11"/>
                    </a:lnTo>
                    <a:lnTo>
                      <a:pt x="4" y="9"/>
                    </a:lnTo>
                    <a:lnTo>
                      <a:pt x="6" y="7"/>
                    </a:lnTo>
                    <a:lnTo>
                      <a:pt x="11" y="3"/>
                    </a:lnTo>
                    <a:lnTo>
                      <a:pt x="14" y="0"/>
                    </a:lnTo>
                    <a:lnTo>
                      <a:pt x="16" y="0"/>
                    </a:lnTo>
                    <a:lnTo>
                      <a:pt x="16" y="0"/>
                    </a:lnTo>
                    <a:lnTo>
                      <a:pt x="16" y="2"/>
                    </a:lnTo>
                    <a:lnTo>
                      <a:pt x="13"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8" name="Freeform 983"/>
              <p:cNvSpPr>
                <a:spLocks/>
              </p:cNvSpPr>
              <p:nvPr/>
            </p:nvSpPr>
            <p:spPr bwMode="gray">
              <a:xfrm>
                <a:off x="3218" y="1939"/>
                <a:ext cx="1" cy="1"/>
              </a:xfrm>
              <a:custGeom>
                <a:avLst/>
                <a:gdLst/>
                <a:ahLst/>
                <a:cxnLst>
                  <a:cxn ang="0">
                    <a:pos x="7" y="4"/>
                  </a:cxn>
                  <a:cxn ang="0">
                    <a:pos x="6" y="7"/>
                  </a:cxn>
                  <a:cxn ang="0">
                    <a:pos x="5" y="8"/>
                  </a:cxn>
                  <a:cxn ang="0">
                    <a:pos x="4" y="9"/>
                  </a:cxn>
                  <a:cxn ang="0">
                    <a:pos x="3" y="8"/>
                  </a:cxn>
                  <a:cxn ang="0">
                    <a:pos x="0" y="5"/>
                  </a:cxn>
                  <a:cxn ang="0">
                    <a:pos x="0" y="0"/>
                  </a:cxn>
                  <a:cxn ang="0">
                    <a:pos x="3" y="0"/>
                  </a:cxn>
                  <a:cxn ang="0">
                    <a:pos x="4" y="0"/>
                  </a:cxn>
                  <a:cxn ang="0">
                    <a:pos x="5" y="1"/>
                  </a:cxn>
                  <a:cxn ang="0">
                    <a:pos x="7" y="3"/>
                  </a:cxn>
                  <a:cxn ang="0">
                    <a:pos x="7" y="4"/>
                  </a:cxn>
                </a:cxnLst>
                <a:rect l="0" t="0" r="r" b="b"/>
                <a:pathLst>
                  <a:path w="7" h="9">
                    <a:moveTo>
                      <a:pt x="7" y="4"/>
                    </a:moveTo>
                    <a:lnTo>
                      <a:pt x="6" y="7"/>
                    </a:lnTo>
                    <a:lnTo>
                      <a:pt x="5" y="8"/>
                    </a:lnTo>
                    <a:lnTo>
                      <a:pt x="4" y="9"/>
                    </a:lnTo>
                    <a:lnTo>
                      <a:pt x="3" y="8"/>
                    </a:lnTo>
                    <a:lnTo>
                      <a:pt x="0" y="5"/>
                    </a:lnTo>
                    <a:lnTo>
                      <a:pt x="0" y="0"/>
                    </a:lnTo>
                    <a:lnTo>
                      <a:pt x="3" y="0"/>
                    </a:lnTo>
                    <a:lnTo>
                      <a:pt x="4" y="0"/>
                    </a:lnTo>
                    <a:lnTo>
                      <a:pt x="5" y="1"/>
                    </a:lnTo>
                    <a:lnTo>
                      <a:pt x="7" y="3"/>
                    </a:lnTo>
                    <a:lnTo>
                      <a:pt x="7"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29" name="Freeform 984"/>
              <p:cNvSpPr>
                <a:spLocks/>
              </p:cNvSpPr>
              <p:nvPr/>
            </p:nvSpPr>
            <p:spPr bwMode="gray">
              <a:xfrm>
                <a:off x="3218" y="1939"/>
                <a:ext cx="1" cy="1"/>
              </a:xfrm>
              <a:custGeom>
                <a:avLst/>
                <a:gdLst/>
                <a:ahLst/>
                <a:cxnLst>
                  <a:cxn ang="0">
                    <a:pos x="7" y="4"/>
                  </a:cxn>
                  <a:cxn ang="0">
                    <a:pos x="6" y="7"/>
                  </a:cxn>
                  <a:cxn ang="0">
                    <a:pos x="5" y="8"/>
                  </a:cxn>
                  <a:cxn ang="0">
                    <a:pos x="4" y="9"/>
                  </a:cxn>
                  <a:cxn ang="0">
                    <a:pos x="3" y="8"/>
                  </a:cxn>
                  <a:cxn ang="0">
                    <a:pos x="0" y="5"/>
                  </a:cxn>
                  <a:cxn ang="0">
                    <a:pos x="0" y="0"/>
                  </a:cxn>
                  <a:cxn ang="0">
                    <a:pos x="3" y="0"/>
                  </a:cxn>
                  <a:cxn ang="0">
                    <a:pos x="4" y="0"/>
                  </a:cxn>
                  <a:cxn ang="0">
                    <a:pos x="5" y="1"/>
                  </a:cxn>
                  <a:cxn ang="0">
                    <a:pos x="7" y="3"/>
                  </a:cxn>
                  <a:cxn ang="0">
                    <a:pos x="7" y="4"/>
                  </a:cxn>
                </a:cxnLst>
                <a:rect l="0" t="0" r="r" b="b"/>
                <a:pathLst>
                  <a:path w="7" h="9">
                    <a:moveTo>
                      <a:pt x="7" y="4"/>
                    </a:moveTo>
                    <a:lnTo>
                      <a:pt x="6" y="7"/>
                    </a:lnTo>
                    <a:lnTo>
                      <a:pt x="5" y="8"/>
                    </a:lnTo>
                    <a:lnTo>
                      <a:pt x="4" y="9"/>
                    </a:lnTo>
                    <a:lnTo>
                      <a:pt x="3" y="8"/>
                    </a:lnTo>
                    <a:lnTo>
                      <a:pt x="0" y="5"/>
                    </a:lnTo>
                    <a:lnTo>
                      <a:pt x="0" y="0"/>
                    </a:lnTo>
                    <a:lnTo>
                      <a:pt x="3" y="0"/>
                    </a:lnTo>
                    <a:lnTo>
                      <a:pt x="4" y="0"/>
                    </a:lnTo>
                    <a:lnTo>
                      <a:pt x="5" y="1"/>
                    </a:lnTo>
                    <a:lnTo>
                      <a:pt x="7" y="3"/>
                    </a:lnTo>
                    <a:lnTo>
                      <a:pt x="7"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0" name="Freeform 985"/>
              <p:cNvSpPr>
                <a:spLocks/>
              </p:cNvSpPr>
              <p:nvPr/>
            </p:nvSpPr>
            <p:spPr bwMode="gray">
              <a:xfrm>
                <a:off x="3218" y="1939"/>
                <a:ext cx="1" cy="1"/>
              </a:xfrm>
              <a:custGeom>
                <a:avLst/>
                <a:gdLst/>
                <a:ahLst/>
                <a:cxnLst>
                  <a:cxn ang="0">
                    <a:pos x="7" y="4"/>
                  </a:cxn>
                  <a:cxn ang="0">
                    <a:pos x="6" y="7"/>
                  </a:cxn>
                  <a:cxn ang="0">
                    <a:pos x="5" y="8"/>
                  </a:cxn>
                  <a:cxn ang="0">
                    <a:pos x="4" y="9"/>
                  </a:cxn>
                  <a:cxn ang="0">
                    <a:pos x="3" y="8"/>
                  </a:cxn>
                  <a:cxn ang="0">
                    <a:pos x="0" y="5"/>
                  </a:cxn>
                  <a:cxn ang="0">
                    <a:pos x="0" y="0"/>
                  </a:cxn>
                  <a:cxn ang="0">
                    <a:pos x="3" y="0"/>
                  </a:cxn>
                  <a:cxn ang="0">
                    <a:pos x="4" y="0"/>
                  </a:cxn>
                  <a:cxn ang="0">
                    <a:pos x="5" y="1"/>
                  </a:cxn>
                  <a:cxn ang="0">
                    <a:pos x="7" y="3"/>
                  </a:cxn>
                </a:cxnLst>
                <a:rect l="0" t="0" r="r" b="b"/>
                <a:pathLst>
                  <a:path w="7" h="9">
                    <a:moveTo>
                      <a:pt x="7" y="4"/>
                    </a:moveTo>
                    <a:lnTo>
                      <a:pt x="6" y="7"/>
                    </a:lnTo>
                    <a:lnTo>
                      <a:pt x="5" y="8"/>
                    </a:lnTo>
                    <a:lnTo>
                      <a:pt x="4" y="9"/>
                    </a:lnTo>
                    <a:lnTo>
                      <a:pt x="3" y="8"/>
                    </a:lnTo>
                    <a:lnTo>
                      <a:pt x="0" y="5"/>
                    </a:lnTo>
                    <a:lnTo>
                      <a:pt x="0" y="0"/>
                    </a:lnTo>
                    <a:lnTo>
                      <a:pt x="3" y="0"/>
                    </a:lnTo>
                    <a:lnTo>
                      <a:pt x="4" y="0"/>
                    </a:lnTo>
                    <a:lnTo>
                      <a:pt x="5" y="1"/>
                    </a:lnTo>
                    <a:lnTo>
                      <a:pt x="7" y="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1" name="Freeform 986"/>
              <p:cNvSpPr>
                <a:spLocks/>
              </p:cNvSpPr>
              <p:nvPr/>
            </p:nvSpPr>
            <p:spPr bwMode="gray">
              <a:xfrm>
                <a:off x="3220" y="1940"/>
                <a:ext cx="1" cy="2"/>
              </a:xfrm>
              <a:custGeom>
                <a:avLst/>
                <a:gdLst/>
                <a:ahLst/>
                <a:cxnLst>
                  <a:cxn ang="0">
                    <a:pos x="5" y="7"/>
                  </a:cxn>
                  <a:cxn ang="0">
                    <a:pos x="3" y="6"/>
                  </a:cxn>
                  <a:cxn ang="0">
                    <a:pos x="1" y="4"/>
                  </a:cxn>
                  <a:cxn ang="0">
                    <a:pos x="0" y="3"/>
                  </a:cxn>
                  <a:cxn ang="0">
                    <a:pos x="1" y="0"/>
                  </a:cxn>
                  <a:cxn ang="0">
                    <a:pos x="3" y="2"/>
                  </a:cxn>
                  <a:cxn ang="0">
                    <a:pos x="4" y="3"/>
                  </a:cxn>
                  <a:cxn ang="0">
                    <a:pos x="5" y="5"/>
                  </a:cxn>
                  <a:cxn ang="0">
                    <a:pos x="5" y="7"/>
                  </a:cxn>
                </a:cxnLst>
                <a:rect l="0" t="0" r="r" b="b"/>
                <a:pathLst>
                  <a:path w="5" h="7">
                    <a:moveTo>
                      <a:pt x="5" y="7"/>
                    </a:moveTo>
                    <a:lnTo>
                      <a:pt x="3" y="6"/>
                    </a:lnTo>
                    <a:lnTo>
                      <a:pt x="1" y="4"/>
                    </a:lnTo>
                    <a:lnTo>
                      <a:pt x="0" y="3"/>
                    </a:lnTo>
                    <a:lnTo>
                      <a:pt x="1" y="0"/>
                    </a:lnTo>
                    <a:lnTo>
                      <a:pt x="3" y="2"/>
                    </a:lnTo>
                    <a:lnTo>
                      <a:pt x="4" y="3"/>
                    </a:lnTo>
                    <a:lnTo>
                      <a:pt x="5" y="5"/>
                    </a:lnTo>
                    <a:lnTo>
                      <a:pt x="5"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2" name="Freeform 987"/>
              <p:cNvSpPr>
                <a:spLocks/>
              </p:cNvSpPr>
              <p:nvPr/>
            </p:nvSpPr>
            <p:spPr bwMode="gray">
              <a:xfrm>
                <a:off x="3220" y="1940"/>
                <a:ext cx="1" cy="2"/>
              </a:xfrm>
              <a:custGeom>
                <a:avLst/>
                <a:gdLst/>
                <a:ahLst/>
                <a:cxnLst>
                  <a:cxn ang="0">
                    <a:pos x="5" y="7"/>
                  </a:cxn>
                  <a:cxn ang="0">
                    <a:pos x="3" y="6"/>
                  </a:cxn>
                  <a:cxn ang="0">
                    <a:pos x="1" y="4"/>
                  </a:cxn>
                  <a:cxn ang="0">
                    <a:pos x="0" y="3"/>
                  </a:cxn>
                  <a:cxn ang="0">
                    <a:pos x="1" y="0"/>
                  </a:cxn>
                  <a:cxn ang="0">
                    <a:pos x="3" y="2"/>
                  </a:cxn>
                  <a:cxn ang="0">
                    <a:pos x="4" y="3"/>
                  </a:cxn>
                  <a:cxn ang="0">
                    <a:pos x="5" y="5"/>
                  </a:cxn>
                  <a:cxn ang="0">
                    <a:pos x="5" y="7"/>
                  </a:cxn>
                </a:cxnLst>
                <a:rect l="0" t="0" r="r" b="b"/>
                <a:pathLst>
                  <a:path w="5" h="7">
                    <a:moveTo>
                      <a:pt x="5" y="7"/>
                    </a:moveTo>
                    <a:lnTo>
                      <a:pt x="3" y="6"/>
                    </a:lnTo>
                    <a:lnTo>
                      <a:pt x="1" y="4"/>
                    </a:lnTo>
                    <a:lnTo>
                      <a:pt x="0" y="3"/>
                    </a:lnTo>
                    <a:lnTo>
                      <a:pt x="1" y="0"/>
                    </a:lnTo>
                    <a:lnTo>
                      <a:pt x="3" y="2"/>
                    </a:lnTo>
                    <a:lnTo>
                      <a:pt x="4" y="3"/>
                    </a:lnTo>
                    <a:lnTo>
                      <a:pt x="5" y="5"/>
                    </a:lnTo>
                    <a:lnTo>
                      <a:pt x="5"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3" name="Freeform 988"/>
              <p:cNvSpPr>
                <a:spLocks/>
              </p:cNvSpPr>
              <p:nvPr/>
            </p:nvSpPr>
            <p:spPr bwMode="gray">
              <a:xfrm>
                <a:off x="3220" y="1940"/>
                <a:ext cx="1" cy="2"/>
              </a:xfrm>
              <a:custGeom>
                <a:avLst/>
                <a:gdLst/>
                <a:ahLst/>
                <a:cxnLst>
                  <a:cxn ang="0">
                    <a:pos x="5" y="7"/>
                  </a:cxn>
                  <a:cxn ang="0">
                    <a:pos x="3" y="6"/>
                  </a:cxn>
                  <a:cxn ang="0">
                    <a:pos x="1" y="4"/>
                  </a:cxn>
                  <a:cxn ang="0">
                    <a:pos x="0" y="3"/>
                  </a:cxn>
                  <a:cxn ang="0">
                    <a:pos x="1" y="0"/>
                  </a:cxn>
                  <a:cxn ang="0">
                    <a:pos x="3" y="2"/>
                  </a:cxn>
                  <a:cxn ang="0">
                    <a:pos x="4" y="3"/>
                  </a:cxn>
                  <a:cxn ang="0">
                    <a:pos x="5" y="5"/>
                  </a:cxn>
                  <a:cxn ang="0">
                    <a:pos x="5" y="7"/>
                  </a:cxn>
                </a:cxnLst>
                <a:rect l="0" t="0" r="r" b="b"/>
                <a:pathLst>
                  <a:path w="5" h="7">
                    <a:moveTo>
                      <a:pt x="5" y="7"/>
                    </a:moveTo>
                    <a:lnTo>
                      <a:pt x="3" y="6"/>
                    </a:lnTo>
                    <a:lnTo>
                      <a:pt x="1" y="4"/>
                    </a:lnTo>
                    <a:lnTo>
                      <a:pt x="0" y="3"/>
                    </a:lnTo>
                    <a:lnTo>
                      <a:pt x="1" y="0"/>
                    </a:lnTo>
                    <a:lnTo>
                      <a:pt x="3" y="2"/>
                    </a:lnTo>
                    <a:lnTo>
                      <a:pt x="4" y="3"/>
                    </a:lnTo>
                    <a:lnTo>
                      <a:pt x="5" y="5"/>
                    </a:lnTo>
                    <a:lnTo>
                      <a:pt x="5"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4" name="Freeform 989"/>
              <p:cNvSpPr>
                <a:spLocks/>
              </p:cNvSpPr>
              <p:nvPr/>
            </p:nvSpPr>
            <p:spPr bwMode="gray">
              <a:xfrm>
                <a:off x="3216" y="1940"/>
                <a:ext cx="4" cy="4"/>
              </a:xfrm>
              <a:custGeom>
                <a:avLst/>
                <a:gdLst/>
                <a:ahLst/>
                <a:cxnLst>
                  <a:cxn ang="0">
                    <a:pos x="21" y="15"/>
                  </a:cxn>
                  <a:cxn ang="0">
                    <a:pos x="21" y="18"/>
                  </a:cxn>
                  <a:cxn ang="0">
                    <a:pos x="20" y="20"/>
                  </a:cxn>
                  <a:cxn ang="0">
                    <a:pos x="18" y="19"/>
                  </a:cxn>
                  <a:cxn ang="0">
                    <a:pos x="17" y="18"/>
                  </a:cxn>
                  <a:cxn ang="0">
                    <a:pos x="13" y="17"/>
                  </a:cxn>
                  <a:cxn ang="0">
                    <a:pos x="10" y="16"/>
                  </a:cxn>
                  <a:cxn ang="0">
                    <a:pos x="7" y="14"/>
                  </a:cxn>
                  <a:cxn ang="0">
                    <a:pos x="5" y="10"/>
                  </a:cxn>
                  <a:cxn ang="0">
                    <a:pos x="8" y="9"/>
                  </a:cxn>
                  <a:cxn ang="0">
                    <a:pos x="8" y="7"/>
                  </a:cxn>
                  <a:cxn ang="0">
                    <a:pos x="5" y="7"/>
                  </a:cxn>
                  <a:cxn ang="0">
                    <a:pos x="2" y="6"/>
                  </a:cxn>
                  <a:cxn ang="0">
                    <a:pos x="1" y="4"/>
                  </a:cxn>
                  <a:cxn ang="0">
                    <a:pos x="0" y="1"/>
                  </a:cxn>
                  <a:cxn ang="0">
                    <a:pos x="2" y="0"/>
                  </a:cxn>
                  <a:cxn ang="0">
                    <a:pos x="4" y="0"/>
                  </a:cxn>
                  <a:cxn ang="0">
                    <a:pos x="9" y="6"/>
                  </a:cxn>
                  <a:cxn ang="0">
                    <a:pos x="13" y="12"/>
                  </a:cxn>
                  <a:cxn ang="0">
                    <a:pos x="15" y="12"/>
                  </a:cxn>
                  <a:cxn ang="0">
                    <a:pos x="17" y="12"/>
                  </a:cxn>
                  <a:cxn ang="0">
                    <a:pos x="20" y="14"/>
                  </a:cxn>
                  <a:cxn ang="0">
                    <a:pos x="21" y="15"/>
                  </a:cxn>
                </a:cxnLst>
                <a:rect l="0" t="0" r="r" b="b"/>
                <a:pathLst>
                  <a:path w="21" h="20">
                    <a:moveTo>
                      <a:pt x="21" y="15"/>
                    </a:moveTo>
                    <a:lnTo>
                      <a:pt x="21" y="18"/>
                    </a:lnTo>
                    <a:lnTo>
                      <a:pt x="20" y="20"/>
                    </a:lnTo>
                    <a:lnTo>
                      <a:pt x="18" y="19"/>
                    </a:lnTo>
                    <a:lnTo>
                      <a:pt x="17" y="18"/>
                    </a:lnTo>
                    <a:lnTo>
                      <a:pt x="13" y="17"/>
                    </a:lnTo>
                    <a:lnTo>
                      <a:pt x="10" y="16"/>
                    </a:lnTo>
                    <a:lnTo>
                      <a:pt x="7" y="14"/>
                    </a:lnTo>
                    <a:lnTo>
                      <a:pt x="5" y="10"/>
                    </a:lnTo>
                    <a:lnTo>
                      <a:pt x="8" y="9"/>
                    </a:lnTo>
                    <a:lnTo>
                      <a:pt x="8" y="7"/>
                    </a:lnTo>
                    <a:lnTo>
                      <a:pt x="5" y="7"/>
                    </a:lnTo>
                    <a:lnTo>
                      <a:pt x="2" y="6"/>
                    </a:lnTo>
                    <a:lnTo>
                      <a:pt x="1" y="4"/>
                    </a:lnTo>
                    <a:lnTo>
                      <a:pt x="0" y="1"/>
                    </a:lnTo>
                    <a:lnTo>
                      <a:pt x="2" y="0"/>
                    </a:lnTo>
                    <a:lnTo>
                      <a:pt x="4" y="0"/>
                    </a:lnTo>
                    <a:lnTo>
                      <a:pt x="9" y="6"/>
                    </a:lnTo>
                    <a:lnTo>
                      <a:pt x="13" y="12"/>
                    </a:lnTo>
                    <a:lnTo>
                      <a:pt x="15" y="12"/>
                    </a:lnTo>
                    <a:lnTo>
                      <a:pt x="17" y="12"/>
                    </a:lnTo>
                    <a:lnTo>
                      <a:pt x="20" y="14"/>
                    </a:lnTo>
                    <a:lnTo>
                      <a:pt x="21" y="1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5" name="Freeform 990"/>
              <p:cNvSpPr>
                <a:spLocks/>
              </p:cNvSpPr>
              <p:nvPr/>
            </p:nvSpPr>
            <p:spPr bwMode="gray">
              <a:xfrm>
                <a:off x="3216" y="1940"/>
                <a:ext cx="4" cy="4"/>
              </a:xfrm>
              <a:custGeom>
                <a:avLst/>
                <a:gdLst/>
                <a:ahLst/>
                <a:cxnLst>
                  <a:cxn ang="0">
                    <a:pos x="21" y="15"/>
                  </a:cxn>
                  <a:cxn ang="0">
                    <a:pos x="21" y="18"/>
                  </a:cxn>
                  <a:cxn ang="0">
                    <a:pos x="20" y="20"/>
                  </a:cxn>
                  <a:cxn ang="0">
                    <a:pos x="18" y="19"/>
                  </a:cxn>
                  <a:cxn ang="0">
                    <a:pos x="17" y="18"/>
                  </a:cxn>
                  <a:cxn ang="0">
                    <a:pos x="13" y="17"/>
                  </a:cxn>
                  <a:cxn ang="0">
                    <a:pos x="10" y="16"/>
                  </a:cxn>
                  <a:cxn ang="0">
                    <a:pos x="7" y="14"/>
                  </a:cxn>
                  <a:cxn ang="0">
                    <a:pos x="5" y="10"/>
                  </a:cxn>
                  <a:cxn ang="0">
                    <a:pos x="8" y="9"/>
                  </a:cxn>
                  <a:cxn ang="0">
                    <a:pos x="8" y="7"/>
                  </a:cxn>
                  <a:cxn ang="0">
                    <a:pos x="5" y="7"/>
                  </a:cxn>
                  <a:cxn ang="0">
                    <a:pos x="2" y="6"/>
                  </a:cxn>
                  <a:cxn ang="0">
                    <a:pos x="1" y="4"/>
                  </a:cxn>
                  <a:cxn ang="0">
                    <a:pos x="0" y="1"/>
                  </a:cxn>
                  <a:cxn ang="0">
                    <a:pos x="2" y="0"/>
                  </a:cxn>
                  <a:cxn ang="0">
                    <a:pos x="4" y="0"/>
                  </a:cxn>
                  <a:cxn ang="0">
                    <a:pos x="9" y="6"/>
                  </a:cxn>
                  <a:cxn ang="0">
                    <a:pos x="13" y="12"/>
                  </a:cxn>
                  <a:cxn ang="0">
                    <a:pos x="15" y="12"/>
                  </a:cxn>
                  <a:cxn ang="0">
                    <a:pos x="17" y="12"/>
                  </a:cxn>
                  <a:cxn ang="0">
                    <a:pos x="20" y="14"/>
                  </a:cxn>
                  <a:cxn ang="0">
                    <a:pos x="21" y="15"/>
                  </a:cxn>
                </a:cxnLst>
                <a:rect l="0" t="0" r="r" b="b"/>
                <a:pathLst>
                  <a:path w="21" h="20">
                    <a:moveTo>
                      <a:pt x="21" y="15"/>
                    </a:moveTo>
                    <a:lnTo>
                      <a:pt x="21" y="18"/>
                    </a:lnTo>
                    <a:lnTo>
                      <a:pt x="20" y="20"/>
                    </a:lnTo>
                    <a:lnTo>
                      <a:pt x="18" y="19"/>
                    </a:lnTo>
                    <a:lnTo>
                      <a:pt x="17" y="18"/>
                    </a:lnTo>
                    <a:lnTo>
                      <a:pt x="13" y="17"/>
                    </a:lnTo>
                    <a:lnTo>
                      <a:pt x="10" y="16"/>
                    </a:lnTo>
                    <a:lnTo>
                      <a:pt x="7" y="14"/>
                    </a:lnTo>
                    <a:lnTo>
                      <a:pt x="5" y="10"/>
                    </a:lnTo>
                    <a:lnTo>
                      <a:pt x="8" y="9"/>
                    </a:lnTo>
                    <a:lnTo>
                      <a:pt x="8" y="7"/>
                    </a:lnTo>
                    <a:lnTo>
                      <a:pt x="5" y="7"/>
                    </a:lnTo>
                    <a:lnTo>
                      <a:pt x="2" y="6"/>
                    </a:lnTo>
                    <a:lnTo>
                      <a:pt x="1" y="4"/>
                    </a:lnTo>
                    <a:lnTo>
                      <a:pt x="0" y="1"/>
                    </a:lnTo>
                    <a:lnTo>
                      <a:pt x="2" y="0"/>
                    </a:lnTo>
                    <a:lnTo>
                      <a:pt x="4" y="0"/>
                    </a:lnTo>
                    <a:lnTo>
                      <a:pt x="9" y="6"/>
                    </a:lnTo>
                    <a:lnTo>
                      <a:pt x="13" y="12"/>
                    </a:lnTo>
                    <a:lnTo>
                      <a:pt x="15" y="12"/>
                    </a:lnTo>
                    <a:lnTo>
                      <a:pt x="17" y="12"/>
                    </a:lnTo>
                    <a:lnTo>
                      <a:pt x="20" y="14"/>
                    </a:lnTo>
                    <a:lnTo>
                      <a:pt x="21" y="1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6" name="Freeform 991"/>
              <p:cNvSpPr>
                <a:spLocks/>
              </p:cNvSpPr>
              <p:nvPr/>
            </p:nvSpPr>
            <p:spPr bwMode="gray">
              <a:xfrm>
                <a:off x="3216" y="1940"/>
                <a:ext cx="4" cy="4"/>
              </a:xfrm>
              <a:custGeom>
                <a:avLst/>
                <a:gdLst/>
                <a:ahLst/>
                <a:cxnLst>
                  <a:cxn ang="0">
                    <a:pos x="21" y="15"/>
                  </a:cxn>
                  <a:cxn ang="0">
                    <a:pos x="21" y="18"/>
                  </a:cxn>
                  <a:cxn ang="0">
                    <a:pos x="20" y="20"/>
                  </a:cxn>
                  <a:cxn ang="0">
                    <a:pos x="18" y="19"/>
                  </a:cxn>
                  <a:cxn ang="0">
                    <a:pos x="17" y="18"/>
                  </a:cxn>
                  <a:cxn ang="0">
                    <a:pos x="13" y="17"/>
                  </a:cxn>
                  <a:cxn ang="0">
                    <a:pos x="10" y="16"/>
                  </a:cxn>
                  <a:cxn ang="0">
                    <a:pos x="7" y="14"/>
                  </a:cxn>
                  <a:cxn ang="0">
                    <a:pos x="5" y="10"/>
                  </a:cxn>
                  <a:cxn ang="0">
                    <a:pos x="8" y="9"/>
                  </a:cxn>
                  <a:cxn ang="0">
                    <a:pos x="8" y="7"/>
                  </a:cxn>
                  <a:cxn ang="0">
                    <a:pos x="5" y="7"/>
                  </a:cxn>
                  <a:cxn ang="0">
                    <a:pos x="2" y="6"/>
                  </a:cxn>
                  <a:cxn ang="0">
                    <a:pos x="1" y="4"/>
                  </a:cxn>
                  <a:cxn ang="0">
                    <a:pos x="0" y="1"/>
                  </a:cxn>
                  <a:cxn ang="0">
                    <a:pos x="2" y="0"/>
                  </a:cxn>
                  <a:cxn ang="0">
                    <a:pos x="4" y="0"/>
                  </a:cxn>
                  <a:cxn ang="0">
                    <a:pos x="9" y="6"/>
                  </a:cxn>
                  <a:cxn ang="0">
                    <a:pos x="13" y="12"/>
                  </a:cxn>
                  <a:cxn ang="0">
                    <a:pos x="15" y="12"/>
                  </a:cxn>
                  <a:cxn ang="0">
                    <a:pos x="17" y="12"/>
                  </a:cxn>
                  <a:cxn ang="0">
                    <a:pos x="20" y="14"/>
                  </a:cxn>
                  <a:cxn ang="0">
                    <a:pos x="21" y="15"/>
                  </a:cxn>
                </a:cxnLst>
                <a:rect l="0" t="0" r="r" b="b"/>
                <a:pathLst>
                  <a:path w="21" h="20">
                    <a:moveTo>
                      <a:pt x="21" y="15"/>
                    </a:moveTo>
                    <a:lnTo>
                      <a:pt x="21" y="18"/>
                    </a:lnTo>
                    <a:lnTo>
                      <a:pt x="20" y="20"/>
                    </a:lnTo>
                    <a:lnTo>
                      <a:pt x="18" y="19"/>
                    </a:lnTo>
                    <a:lnTo>
                      <a:pt x="17" y="18"/>
                    </a:lnTo>
                    <a:lnTo>
                      <a:pt x="13" y="17"/>
                    </a:lnTo>
                    <a:lnTo>
                      <a:pt x="10" y="16"/>
                    </a:lnTo>
                    <a:lnTo>
                      <a:pt x="7" y="14"/>
                    </a:lnTo>
                    <a:lnTo>
                      <a:pt x="5" y="10"/>
                    </a:lnTo>
                    <a:lnTo>
                      <a:pt x="8" y="9"/>
                    </a:lnTo>
                    <a:lnTo>
                      <a:pt x="8" y="7"/>
                    </a:lnTo>
                    <a:lnTo>
                      <a:pt x="5" y="7"/>
                    </a:lnTo>
                    <a:lnTo>
                      <a:pt x="2" y="6"/>
                    </a:lnTo>
                    <a:lnTo>
                      <a:pt x="1" y="4"/>
                    </a:lnTo>
                    <a:lnTo>
                      <a:pt x="0" y="1"/>
                    </a:lnTo>
                    <a:lnTo>
                      <a:pt x="2" y="0"/>
                    </a:lnTo>
                    <a:lnTo>
                      <a:pt x="4" y="0"/>
                    </a:lnTo>
                    <a:lnTo>
                      <a:pt x="9" y="6"/>
                    </a:lnTo>
                    <a:lnTo>
                      <a:pt x="13" y="12"/>
                    </a:lnTo>
                    <a:lnTo>
                      <a:pt x="15" y="12"/>
                    </a:lnTo>
                    <a:lnTo>
                      <a:pt x="17" y="12"/>
                    </a:lnTo>
                    <a:lnTo>
                      <a:pt x="20" y="14"/>
                    </a:lnTo>
                    <a:lnTo>
                      <a:pt x="21" y="1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7" name="Freeform 992"/>
              <p:cNvSpPr>
                <a:spLocks/>
              </p:cNvSpPr>
              <p:nvPr/>
            </p:nvSpPr>
            <p:spPr bwMode="gray">
              <a:xfrm>
                <a:off x="3230" y="1906"/>
                <a:ext cx="5" cy="3"/>
              </a:xfrm>
              <a:custGeom>
                <a:avLst/>
                <a:gdLst/>
                <a:ahLst/>
                <a:cxnLst>
                  <a:cxn ang="0">
                    <a:pos x="25" y="4"/>
                  </a:cxn>
                  <a:cxn ang="0">
                    <a:pos x="14" y="12"/>
                  </a:cxn>
                  <a:cxn ang="0">
                    <a:pos x="4" y="17"/>
                  </a:cxn>
                  <a:cxn ang="0">
                    <a:pos x="2" y="16"/>
                  </a:cxn>
                  <a:cxn ang="0">
                    <a:pos x="0" y="17"/>
                  </a:cxn>
                  <a:cxn ang="0">
                    <a:pos x="1" y="14"/>
                  </a:cxn>
                  <a:cxn ang="0">
                    <a:pos x="3" y="12"/>
                  </a:cxn>
                  <a:cxn ang="0">
                    <a:pos x="4" y="7"/>
                  </a:cxn>
                  <a:cxn ang="0">
                    <a:pos x="6" y="5"/>
                  </a:cxn>
                  <a:cxn ang="0">
                    <a:pos x="9" y="2"/>
                  </a:cxn>
                  <a:cxn ang="0">
                    <a:pos x="12" y="1"/>
                  </a:cxn>
                  <a:cxn ang="0">
                    <a:pos x="12" y="4"/>
                  </a:cxn>
                  <a:cxn ang="0">
                    <a:pos x="12" y="7"/>
                  </a:cxn>
                  <a:cxn ang="0">
                    <a:pos x="18" y="4"/>
                  </a:cxn>
                  <a:cxn ang="0">
                    <a:pos x="25" y="0"/>
                  </a:cxn>
                  <a:cxn ang="0">
                    <a:pos x="26" y="1"/>
                  </a:cxn>
                  <a:cxn ang="0">
                    <a:pos x="26" y="4"/>
                  </a:cxn>
                  <a:cxn ang="0">
                    <a:pos x="25" y="4"/>
                  </a:cxn>
                </a:cxnLst>
                <a:rect l="0" t="0" r="r" b="b"/>
                <a:pathLst>
                  <a:path w="26" h="17">
                    <a:moveTo>
                      <a:pt x="25" y="4"/>
                    </a:moveTo>
                    <a:lnTo>
                      <a:pt x="14" y="12"/>
                    </a:lnTo>
                    <a:lnTo>
                      <a:pt x="4" y="17"/>
                    </a:lnTo>
                    <a:lnTo>
                      <a:pt x="2" y="16"/>
                    </a:lnTo>
                    <a:lnTo>
                      <a:pt x="0" y="17"/>
                    </a:lnTo>
                    <a:lnTo>
                      <a:pt x="1" y="14"/>
                    </a:lnTo>
                    <a:lnTo>
                      <a:pt x="3" y="12"/>
                    </a:lnTo>
                    <a:lnTo>
                      <a:pt x="4" y="7"/>
                    </a:lnTo>
                    <a:lnTo>
                      <a:pt x="6" y="5"/>
                    </a:lnTo>
                    <a:lnTo>
                      <a:pt x="9" y="2"/>
                    </a:lnTo>
                    <a:lnTo>
                      <a:pt x="12" y="1"/>
                    </a:lnTo>
                    <a:lnTo>
                      <a:pt x="12" y="4"/>
                    </a:lnTo>
                    <a:lnTo>
                      <a:pt x="12" y="7"/>
                    </a:lnTo>
                    <a:lnTo>
                      <a:pt x="18" y="4"/>
                    </a:lnTo>
                    <a:lnTo>
                      <a:pt x="25" y="0"/>
                    </a:lnTo>
                    <a:lnTo>
                      <a:pt x="26" y="1"/>
                    </a:lnTo>
                    <a:lnTo>
                      <a:pt x="26" y="4"/>
                    </a:lnTo>
                    <a:lnTo>
                      <a:pt x="25"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8" name="Freeform 993"/>
              <p:cNvSpPr>
                <a:spLocks/>
              </p:cNvSpPr>
              <p:nvPr/>
            </p:nvSpPr>
            <p:spPr bwMode="gray">
              <a:xfrm>
                <a:off x="3230" y="1906"/>
                <a:ext cx="5" cy="3"/>
              </a:xfrm>
              <a:custGeom>
                <a:avLst/>
                <a:gdLst/>
                <a:ahLst/>
                <a:cxnLst>
                  <a:cxn ang="0">
                    <a:pos x="25" y="4"/>
                  </a:cxn>
                  <a:cxn ang="0">
                    <a:pos x="14" y="12"/>
                  </a:cxn>
                  <a:cxn ang="0">
                    <a:pos x="4" y="17"/>
                  </a:cxn>
                  <a:cxn ang="0">
                    <a:pos x="2" y="16"/>
                  </a:cxn>
                  <a:cxn ang="0">
                    <a:pos x="0" y="17"/>
                  </a:cxn>
                  <a:cxn ang="0">
                    <a:pos x="1" y="14"/>
                  </a:cxn>
                  <a:cxn ang="0">
                    <a:pos x="3" y="12"/>
                  </a:cxn>
                  <a:cxn ang="0">
                    <a:pos x="4" y="7"/>
                  </a:cxn>
                  <a:cxn ang="0">
                    <a:pos x="6" y="5"/>
                  </a:cxn>
                  <a:cxn ang="0">
                    <a:pos x="9" y="2"/>
                  </a:cxn>
                  <a:cxn ang="0">
                    <a:pos x="12" y="1"/>
                  </a:cxn>
                  <a:cxn ang="0">
                    <a:pos x="12" y="4"/>
                  </a:cxn>
                  <a:cxn ang="0">
                    <a:pos x="12" y="7"/>
                  </a:cxn>
                  <a:cxn ang="0">
                    <a:pos x="18" y="4"/>
                  </a:cxn>
                  <a:cxn ang="0">
                    <a:pos x="25" y="0"/>
                  </a:cxn>
                  <a:cxn ang="0">
                    <a:pos x="26" y="1"/>
                  </a:cxn>
                  <a:cxn ang="0">
                    <a:pos x="26" y="4"/>
                  </a:cxn>
                  <a:cxn ang="0">
                    <a:pos x="25" y="4"/>
                  </a:cxn>
                </a:cxnLst>
                <a:rect l="0" t="0" r="r" b="b"/>
                <a:pathLst>
                  <a:path w="26" h="17">
                    <a:moveTo>
                      <a:pt x="25" y="4"/>
                    </a:moveTo>
                    <a:lnTo>
                      <a:pt x="14" y="12"/>
                    </a:lnTo>
                    <a:lnTo>
                      <a:pt x="4" y="17"/>
                    </a:lnTo>
                    <a:lnTo>
                      <a:pt x="2" y="16"/>
                    </a:lnTo>
                    <a:lnTo>
                      <a:pt x="0" y="17"/>
                    </a:lnTo>
                    <a:lnTo>
                      <a:pt x="1" y="14"/>
                    </a:lnTo>
                    <a:lnTo>
                      <a:pt x="3" y="12"/>
                    </a:lnTo>
                    <a:lnTo>
                      <a:pt x="4" y="7"/>
                    </a:lnTo>
                    <a:lnTo>
                      <a:pt x="6" y="5"/>
                    </a:lnTo>
                    <a:lnTo>
                      <a:pt x="9" y="2"/>
                    </a:lnTo>
                    <a:lnTo>
                      <a:pt x="12" y="1"/>
                    </a:lnTo>
                    <a:lnTo>
                      <a:pt x="12" y="4"/>
                    </a:lnTo>
                    <a:lnTo>
                      <a:pt x="12" y="7"/>
                    </a:lnTo>
                    <a:lnTo>
                      <a:pt x="18" y="4"/>
                    </a:lnTo>
                    <a:lnTo>
                      <a:pt x="25" y="0"/>
                    </a:lnTo>
                    <a:lnTo>
                      <a:pt x="26" y="1"/>
                    </a:lnTo>
                    <a:lnTo>
                      <a:pt x="26" y="4"/>
                    </a:lnTo>
                    <a:lnTo>
                      <a:pt x="25"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39" name="Freeform 994"/>
              <p:cNvSpPr>
                <a:spLocks/>
              </p:cNvSpPr>
              <p:nvPr/>
            </p:nvSpPr>
            <p:spPr bwMode="gray">
              <a:xfrm>
                <a:off x="3230" y="1906"/>
                <a:ext cx="5" cy="3"/>
              </a:xfrm>
              <a:custGeom>
                <a:avLst/>
                <a:gdLst/>
                <a:ahLst/>
                <a:cxnLst>
                  <a:cxn ang="0">
                    <a:pos x="25" y="4"/>
                  </a:cxn>
                  <a:cxn ang="0">
                    <a:pos x="14" y="12"/>
                  </a:cxn>
                  <a:cxn ang="0">
                    <a:pos x="4" y="17"/>
                  </a:cxn>
                  <a:cxn ang="0">
                    <a:pos x="2" y="16"/>
                  </a:cxn>
                  <a:cxn ang="0">
                    <a:pos x="0" y="17"/>
                  </a:cxn>
                  <a:cxn ang="0">
                    <a:pos x="1" y="14"/>
                  </a:cxn>
                  <a:cxn ang="0">
                    <a:pos x="3" y="12"/>
                  </a:cxn>
                  <a:cxn ang="0">
                    <a:pos x="4" y="7"/>
                  </a:cxn>
                  <a:cxn ang="0">
                    <a:pos x="6" y="5"/>
                  </a:cxn>
                  <a:cxn ang="0">
                    <a:pos x="9" y="2"/>
                  </a:cxn>
                  <a:cxn ang="0">
                    <a:pos x="12" y="1"/>
                  </a:cxn>
                  <a:cxn ang="0">
                    <a:pos x="12" y="4"/>
                  </a:cxn>
                  <a:cxn ang="0">
                    <a:pos x="12" y="7"/>
                  </a:cxn>
                  <a:cxn ang="0">
                    <a:pos x="18" y="4"/>
                  </a:cxn>
                  <a:cxn ang="0">
                    <a:pos x="25" y="0"/>
                  </a:cxn>
                  <a:cxn ang="0">
                    <a:pos x="26" y="1"/>
                  </a:cxn>
                  <a:cxn ang="0">
                    <a:pos x="26" y="4"/>
                  </a:cxn>
                </a:cxnLst>
                <a:rect l="0" t="0" r="r" b="b"/>
                <a:pathLst>
                  <a:path w="26" h="17">
                    <a:moveTo>
                      <a:pt x="25" y="4"/>
                    </a:moveTo>
                    <a:lnTo>
                      <a:pt x="14" y="12"/>
                    </a:lnTo>
                    <a:lnTo>
                      <a:pt x="4" y="17"/>
                    </a:lnTo>
                    <a:lnTo>
                      <a:pt x="2" y="16"/>
                    </a:lnTo>
                    <a:lnTo>
                      <a:pt x="0" y="17"/>
                    </a:lnTo>
                    <a:lnTo>
                      <a:pt x="1" y="14"/>
                    </a:lnTo>
                    <a:lnTo>
                      <a:pt x="3" y="12"/>
                    </a:lnTo>
                    <a:lnTo>
                      <a:pt x="4" y="7"/>
                    </a:lnTo>
                    <a:lnTo>
                      <a:pt x="6" y="5"/>
                    </a:lnTo>
                    <a:lnTo>
                      <a:pt x="9" y="2"/>
                    </a:lnTo>
                    <a:lnTo>
                      <a:pt x="12" y="1"/>
                    </a:lnTo>
                    <a:lnTo>
                      <a:pt x="12" y="4"/>
                    </a:lnTo>
                    <a:lnTo>
                      <a:pt x="12" y="7"/>
                    </a:lnTo>
                    <a:lnTo>
                      <a:pt x="18" y="4"/>
                    </a:lnTo>
                    <a:lnTo>
                      <a:pt x="25" y="0"/>
                    </a:lnTo>
                    <a:lnTo>
                      <a:pt x="26" y="1"/>
                    </a:lnTo>
                    <a:lnTo>
                      <a:pt x="26" y="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0" name="Freeform 995"/>
              <p:cNvSpPr>
                <a:spLocks/>
              </p:cNvSpPr>
              <p:nvPr/>
            </p:nvSpPr>
            <p:spPr bwMode="gray">
              <a:xfrm>
                <a:off x="3227" y="1917"/>
                <a:ext cx="4" cy="9"/>
              </a:xfrm>
              <a:custGeom>
                <a:avLst/>
                <a:gdLst/>
                <a:ahLst/>
                <a:cxnLst>
                  <a:cxn ang="0">
                    <a:pos x="19" y="25"/>
                  </a:cxn>
                  <a:cxn ang="0">
                    <a:pos x="12" y="27"/>
                  </a:cxn>
                  <a:cxn ang="0">
                    <a:pos x="6" y="31"/>
                  </a:cxn>
                  <a:cxn ang="0">
                    <a:pos x="6" y="35"/>
                  </a:cxn>
                  <a:cxn ang="0">
                    <a:pos x="5" y="39"/>
                  </a:cxn>
                  <a:cxn ang="0">
                    <a:pos x="4" y="41"/>
                  </a:cxn>
                  <a:cxn ang="0">
                    <a:pos x="0" y="44"/>
                  </a:cxn>
                  <a:cxn ang="0">
                    <a:pos x="0" y="44"/>
                  </a:cxn>
                  <a:cxn ang="0">
                    <a:pos x="0" y="44"/>
                  </a:cxn>
                  <a:cxn ang="0">
                    <a:pos x="0" y="43"/>
                  </a:cxn>
                  <a:cxn ang="0">
                    <a:pos x="0" y="42"/>
                  </a:cxn>
                  <a:cxn ang="0">
                    <a:pos x="3" y="32"/>
                  </a:cxn>
                  <a:cxn ang="0">
                    <a:pos x="5" y="22"/>
                  </a:cxn>
                  <a:cxn ang="0">
                    <a:pos x="9" y="17"/>
                  </a:cxn>
                  <a:cxn ang="0">
                    <a:pos x="12" y="14"/>
                  </a:cxn>
                  <a:cxn ang="0">
                    <a:pos x="12" y="13"/>
                  </a:cxn>
                  <a:cxn ang="0">
                    <a:pos x="12" y="13"/>
                  </a:cxn>
                  <a:cxn ang="0">
                    <a:pos x="9" y="11"/>
                  </a:cxn>
                  <a:cxn ang="0">
                    <a:pos x="8" y="13"/>
                  </a:cxn>
                  <a:cxn ang="0">
                    <a:pos x="8" y="11"/>
                  </a:cxn>
                  <a:cxn ang="0">
                    <a:pos x="9" y="6"/>
                  </a:cxn>
                  <a:cxn ang="0">
                    <a:pos x="9" y="2"/>
                  </a:cxn>
                  <a:cxn ang="0">
                    <a:pos x="9" y="0"/>
                  </a:cxn>
                  <a:cxn ang="0">
                    <a:pos x="14" y="6"/>
                  </a:cxn>
                  <a:cxn ang="0">
                    <a:pos x="17" y="10"/>
                  </a:cxn>
                  <a:cxn ang="0">
                    <a:pos x="19" y="17"/>
                  </a:cxn>
                  <a:cxn ang="0">
                    <a:pos x="19" y="24"/>
                  </a:cxn>
                  <a:cxn ang="0">
                    <a:pos x="19" y="25"/>
                  </a:cxn>
                  <a:cxn ang="0">
                    <a:pos x="19" y="25"/>
                  </a:cxn>
                </a:cxnLst>
                <a:rect l="0" t="0" r="r" b="b"/>
                <a:pathLst>
                  <a:path w="19" h="44">
                    <a:moveTo>
                      <a:pt x="19" y="25"/>
                    </a:moveTo>
                    <a:lnTo>
                      <a:pt x="12" y="27"/>
                    </a:lnTo>
                    <a:lnTo>
                      <a:pt x="6" y="31"/>
                    </a:lnTo>
                    <a:lnTo>
                      <a:pt x="6" y="35"/>
                    </a:lnTo>
                    <a:lnTo>
                      <a:pt x="5" y="39"/>
                    </a:lnTo>
                    <a:lnTo>
                      <a:pt x="4" y="41"/>
                    </a:lnTo>
                    <a:lnTo>
                      <a:pt x="0" y="44"/>
                    </a:lnTo>
                    <a:lnTo>
                      <a:pt x="0" y="44"/>
                    </a:lnTo>
                    <a:lnTo>
                      <a:pt x="0" y="44"/>
                    </a:lnTo>
                    <a:lnTo>
                      <a:pt x="0" y="43"/>
                    </a:lnTo>
                    <a:lnTo>
                      <a:pt x="0" y="42"/>
                    </a:lnTo>
                    <a:lnTo>
                      <a:pt x="3" y="32"/>
                    </a:lnTo>
                    <a:lnTo>
                      <a:pt x="5" y="22"/>
                    </a:lnTo>
                    <a:lnTo>
                      <a:pt x="9" y="17"/>
                    </a:lnTo>
                    <a:lnTo>
                      <a:pt x="12" y="14"/>
                    </a:lnTo>
                    <a:lnTo>
                      <a:pt x="12" y="13"/>
                    </a:lnTo>
                    <a:lnTo>
                      <a:pt x="12" y="13"/>
                    </a:lnTo>
                    <a:lnTo>
                      <a:pt x="9" y="11"/>
                    </a:lnTo>
                    <a:lnTo>
                      <a:pt x="8" y="13"/>
                    </a:lnTo>
                    <a:lnTo>
                      <a:pt x="8" y="11"/>
                    </a:lnTo>
                    <a:lnTo>
                      <a:pt x="9" y="6"/>
                    </a:lnTo>
                    <a:lnTo>
                      <a:pt x="9" y="2"/>
                    </a:lnTo>
                    <a:lnTo>
                      <a:pt x="9" y="0"/>
                    </a:lnTo>
                    <a:lnTo>
                      <a:pt x="14" y="6"/>
                    </a:lnTo>
                    <a:lnTo>
                      <a:pt x="17" y="10"/>
                    </a:lnTo>
                    <a:lnTo>
                      <a:pt x="19" y="17"/>
                    </a:lnTo>
                    <a:lnTo>
                      <a:pt x="19" y="24"/>
                    </a:lnTo>
                    <a:lnTo>
                      <a:pt x="19" y="25"/>
                    </a:lnTo>
                    <a:lnTo>
                      <a:pt x="19" y="2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1" name="Freeform 996"/>
              <p:cNvSpPr>
                <a:spLocks/>
              </p:cNvSpPr>
              <p:nvPr/>
            </p:nvSpPr>
            <p:spPr bwMode="gray">
              <a:xfrm>
                <a:off x="3227" y="1917"/>
                <a:ext cx="4" cy="9"/>
              </a:xfrm>
              <a:custGeom>
                <a:avLst/>
                <a:gdLst/>
                <a:ahLst/>
                <a:cxnLst>
                  <a:cxn ang="0">
                    <a:pos x="19" y="25"/>
                  </a:cxn>
                  <a:cxn ang="0">
                    <a:pos x="12" y="27"/>
                  </a:cxn>
                  <a:cxn ang="0">
                    <a:pos x="6" y="31"/>
                  </a:cxn>
                  <a:cxn ang="0">
                    <a:pos x="6" y="35"/>
                  </a:cxn>
                  <a:cxn ang="0">
                    <a:pos x="5" y="39"/>
                  </a:cxn>
                  <a:cxn ang="0">
                    <a:pos x="4" y="41"/>
                  </a:cxn>
                  <a:cxn ang="0">
                    <a:pos x="0" y="44"/>
                  </a:cxn>
                  <a:cxn ang="0">
                    <a:pos x="0" y="44"/>
                  </a:cxn>
                  <a:cxn ang="0">
                    <a:pos x="0" y="44"/>
                  </a:cxn>
                  <a:cxn ang="0">
                    <a:pos x="0" y="43"/>
                  </a:cxn>
                  <a:cxn ang="0">
                    <a:pos x="0" y="42"/>
                  </a:cxn>
                  <a:cxn ang="0">
                    <a:pos x="3" y="32"/>
                  </a:cxn>
                  <a:cxn ang="0">
                    <a:pos x="5" y="22"/>
                  </a:cxn>
                  <a:cxn ang="0">
                    <a:pos x="9" y="17"/>
                  </a:cxn>
                  <a:cxn ang="0">
                    <a:pos x="12" y="14"/>
                  </a:cxn>
                  <a:cxn ang="0">
                    <a:pos x="12" y="13"/>
                  </a:cxn>
                  <a:cxn ang="0">
                    <a:pos x="12" y="13"/>
                  </a:cxn>
                  <a:cxn ang="0">
                    <a:pos x="9" y="11"/>
                  </a:cxn>
                  <a:cxn ang="0">
                    <a:pos x="8" y="13"/>
                  </a:cxn>
                  <a:cxn ang="0">
                    <a:pos x="8" y="11"/>
                  </a:cxn>
                  <a:cxn ang="0">
                    <a:pos x="9" y="6"/>
                  </a:cxn>
                  <a:cxn ang="0">
                    <a:pos x="9" y="2"/>
                  </a:cxn>
                  <a:cxn ang="0">
                    <a:pos x="9" y="0"/>
                  </a:cxn>
                  <a:cxn ang="0">
                    <a:pos x="14" y="6"/>
                  </a:cxn>
                  <a:cxn ang="0">
                    <a:pos x="17" y="10"/>
                  </a:cxn>
                  <a:cxn ang="0">
                    <a:pos x="19" y="17"/>
                  </a:cxn>
                  <a:cxn ang="0">
                    <a:pos x="19" y="24"/>
                  </a:cxn>
                  <a:cxn ang="0">
                    <a:pos x="19" y="25"/>
                  </a:cxn>
                  <a:cxn ang="0">
                    <a:pos x="19" y="25"/>
                  </a:cxn>
                </a:cxnLst>
                <a:rect l="0" t="0" r="r" b="b"/>
                <a:pathLst>
                  <a:path w="19" h="44">
                    <a:moveTo>
                      <a:pt x="19" y="25"/>
                    </a:moveTo>
                    <a:lnTo>
                      <a:pt x="12" y="27"/>
                    </a:lnTo>
                    <a:lnTo>
                      <a:pt x="6" y="31"/>
                    </a:lnTo>
                    <a:lnTo>
                      <a:pt x="6" y="35"/>
                    </a:lnTo>
                    <a:lnTo>
                      <a:pt x="5" y="39"/>
                    </a:lnTo>
                    <a:lnTo>
                      <a:pt x="4" y="41"/>
                    </a:lnTo>
                    <a:lnTo>
                      <a:pt x="0" y="44"/>
                    </a:lnTo>
                    <a:lnTo>
                      <a:pt x="0" y="44"/>
                    </a:lnTo>
                    <a:lnTo>
                      <a:pt x="0" y="44"/>
                    </a:lnTo>
                    <a:lnTo>
                      <a:pt x="0" y="43"/>
                    </a:lnTo>
                    <a:lnTo>
                      <a:pt x="0" y="42"/>
                    </a:lnTo>
                    <a:lnTo>
                      <a:pt x="3" y="32"/>
                    </a:lnTo>
                    <a:lnTo>
                      <a:pt x="5" y="22"/>
                    </a:lnTo>
                    <a:lnTo>
                      <a:pt x="9" y="17"/>
                    </a:lnTo>
                    <a:lnTo>
                      <a:pt x="12" y="14"/>
                    </a:lnTo>
                    <a:lnTo>
                      <a:pt x="12" y="13"/>
                    </a:lnTo>
                    <a:lnTo>
                      <a:pt x="12" y="13"/>
                    </a:lnTo>
                    <a:lnTo>
                      <a:pt x="9" y="11"/>
                    </a:lnTo>
                    <a:lnTo>
                      <a:pt x="8" y="13"/>
                    </a:lnTo>
                    <a:lnTo>
                      <a:pt x="8" y="11"/>
                    </a:lnTo>
                    <a:lnTo>
                      <a:pt x="9" y="6"/>
                    </a:lnTo>
                    <a:lnTo>
                      <a:pt x="9" y="2"/>
                    </a:lnTo>
                    <a:lnTo>
                      <a:pt x="9" y="0"/>
                    </a:lnTo>
                    <a:lnTo>
                      <a:pt x="14" y="6"/>
                    </a:lnTo>
                    <a:lnTo>
                      <a:pt x="17" y="10"/>
                    </a:lnTo>
                    <a:lnTo>
                      <a:pt x="19" y="17"/>
                    </a:lnTo>
                    <a:lnTo>
                      <a:pt x="19" y="24"/>
                    </a:lnTo>
                    <a:lnTo>
                      <a:pt x="19" y="25"/>
                    </a:lnTo>
                    <a:lnTo>
                      <a:pt x="19" y="2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2" name="Freeform 997"/>
              <p:cNvSpPr>
                <a:spLocks/>
              </p:cNvSpPr>
              <p:nvPr/>
            </p:nvSpPr>
            <p:spPr bwMode="gray">
              <a:xfrm>
                <a:off x="3227" y="1917"/>
                <a:ext cx="4" cy="9"/>
              </a:xfrm>
              <a:custGeom>
                <a:avLst/>
                <a:gdLst/>
                <a:ahLst/>
                <a:cxnLst>
                  <a:cxn ang="0">
                    <a:pos x="19" y="25"/>
                  </a:cxn>
                  <a:cxn ang="0">
                    <a:pos x="12" y="27"/>
                  </a:cxn>
                  <a:cxn ang="0">
                    <a:pos x="6" y="31"/>
                  </a:cxn>
                  <a:cxn ang="0">
                    <a:pos x="6" y="35"/>
                  </a:cxn>
                  <a:cxn ang="0">
                    <a:pos x="5" y="39"/>
                  </a:cxn>
                  <a:cxn ang="0">
                    <a:pos x="4" y="41"/>
                  </a:cxn>
                  <a:cxn ang="0">
                    <a:pos x="0" y="44"/>
                  </a:cxn>
                  <a:cxn ang="0">
                    <a:pos x="0" y="44"/>
                  </a:cxn>
                  <a:cxn ang="0">
                    <a:pos x="0" y="44"/>
                  </a:cxn>
                  <a:cxn ang="0">
                    <a:pos x="0" y="43"/>
                  </a:cxn>
                  <a:cxn ang="0">
                    <a:pos x="0" y="42"/>
                  </a:cxn>
                  <a:cxn ang="0">
                    <a:pos x="3" y="32"/>
                  </a:cxn>
                  <a:cxn ang="0">
                    <a:pos x="5" y="22"/>
                  </a:cxn>
                  <a:cxn ang="0">
                    <a:pos x="9" y="17"/>
                  </a:cxn>
                  <a:cxn ang="0">
                    <a:pos x="12" y="14"/>
                  </a:cxn>
                  <a:cxn ang="0">
                    <a:pos x="12" y="13"/>
                  </a:cxn>
                  <a:cxn ang="0">
                    <a:pos x="12" y="13"/>
                  </a:cxn>
                  <a:cxn ang="0">
                    <a:pos x="9" y="11"/>
                  </a:cxn>
                  <a:cxn ang="0">
                    <a:pos x="8" y="13"/>
                  </a:cxn>
                  <a:cxn ang="0">
                    <a:pos x="8" y="11"/>
                  </a:cxn>
                  <a:cxn ang="0">
                    <a:pos x="9" y="6"/>
                  </a:cxn>
                  <a:cxn ang="0">
                    <a:pos x="9" y="2"/>
                  </a:cxn>
                  <a:cxn ang="0">
                    <a:pos x="9" y="0"/>
                  </a:cxn>
                  <a:cxn ang="0">
                    <a:pos x="14" y="6"/>
                  </a:cxn>
                  <a:cxn ang="0">
                    <a:pos x="17" y="10"/>
                  </a:cxn>
                  <a:cxn ang="0">
                    <a:pos x="19" y="17"/>
                  </a:cxn>
                  <a:cxn ang="0">
                    <a:pos x="19" y="24"/>
                  </a:cxn>
                  <a:cxn ang="0">
                    <a:pos x="19" y="25"/>
                  </a:cxn>
                  <a:cxn ang="0">
                    <a:pos x="19" y="25"/>
                  </a:cxn>
                </a:cxnLst>
                <a:rect l="0" t="0" r="r" b="b"/>
                <a:pathLst>
                  <a:path w="19" h="44">
                    <a:moveTo>
                      <a:pt x="19" y="25"/>
                    </a:moveTo>
                    <a:lnTo>
                      <a:pt x="12" y="27"/>
                    </a:lnTo>
                    <a:lnTo>
                      <a:pt x="6" y="31"/>
                    </a:lnTo>
                    <a:lnTo>
                      <a:pt x="6" y="35"/>
                    </a:lnTo>
                    <a:lnTo>
                      <a:pt x="5" y="39"/>
                    </a:lnTo>
                    <a:lnTo>
                      <a:pt x="4" y="41"/>
                    </a:lnTo>
                    <a:lnTo>
                      <a:pt x="0" y="44"/>
                    </a:lnTo>
                    <a:lnTo>
                      <a:pt x="0" y="44"/>
                    </a:lnTo>
                    <a:lnTo>
                      <a:pt x="0" y="44"/>
                    </a:lnTo>
                    <a:lnTo>
                      <a:pt x="0" y="43"/>
                    </a:lnTo>
                    <a:lnTo>
                      <a:pt x="0" y="42"/>
                    </a:lnTo>
                    <a:lnTo>
                      <a:pt x="3" y="32"/>
                    </a:lnTo>
                    <a:lnTo>
                      <a:pt x="5" y="22"/>
                    </a:lnTo>
                    <a:lnTo>
                      <a:pt x="9" y="17"/>
                    </a:lnTo>
                    <a:lnTo>
                      <a:pt x="12" y="14"/>
                    </a:lnTo>
                    <a:lnTo>
                      <a:pt x="12" y="13"/>
                    </a:lnTo>
                    <a:lnTo>
                      <a:pt x="12" y="13"/>
                    </a:lnTo>
                    <a:lnTo>
                      <a:pt x="9" y="11"/>
                    </a:lnTo>
                    <a:lnTo>
                      <a:pt x="8" y="13"/>
                    </a:lnTo>
                    <a:lnTo>
                      <a:pt x="8" y="11"/>
                    </a:lnTo>
                    <a:lnTo>
                      <a:pt x="9" y="6"/>
                    </a:lnTo>
                    <a:lnTo>
                      <a:pt x="9" y="2"/>
                    </a:lnTo>
                    <a:lnTo>
                      <a:pt x="9" y="0"/>
                    </a:lnTo>
                    <a:lnTo>
                      <a:pt x="14" y="6"/>
                    </a:lnTo>
                    <a:lnTo>
                      <a:pt x="17" y="10"/>
                    </a:lnTo>
                    <a:lnTo>
                      <a:pt x="19" y="17"/>
                    </a:lnTo>
                    <a:lnTo>
                      <a:pt x="19" y="24"/>
                    </a:lnTo>
                    <a:lnTo>
                      <a:pt x="19" y="25"/>
                    </a:lnTo>
                    <a:lnTo>
                      <a:pt x="19" y="2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3" name="Freeform 998"/>
              <p:cNvSpPr>
                <a:spLocks/>
              </p:cNvSpPr>
              <p:nvPr/>
            </p:nvSpPr>
            <p:spPr bwMode="gray">
              <a:xfrm>
                <a:off x="3224" y="1914"/>
                <a:ext cx="2" cy="3"/>
              </a:xfrm>
              <a:custGeom>
                <a:avLst/>
                <a:gdLst/>
                <a:ahLst/>
                <a:cxnLst>
                  <a:cxn ang="0">
                    <a:pos x="12" y="0"/>
                  </a:cxn>
                  <a:cxn ang="0">
                    <a:pos x="11" y="6"/>
                  </a:cxn>
                  <a:cxn ang="0">
                    <a:pos x="9" y="10"/>
                  </a:cxn>
                  <a:cxn ang="0">
                    <a:pos x="8" y="12"/>
                  </a:cxn>
                  <a:cxn ang="0">
                    <a:pos x="5" y="13"/>
                  </a:cxn>
                  <a:cxn ang="0">
                    <a:pos x="3" y="12"/>
                  </a:cxn>
                  <a:cxn ang="0">
                    <a:pos x="0" y="10"/>
                  </a:cxn>
                  <a:cxn ang="0">
                    <a:pos x="1" y="5"/>
                  </a:cxn>
                  <a:cxn ang="0">
                    <a:pos x="3" y="1"/>
                  </a:cxn>
                  <a:cxn ang="0">
                    <a:pos x="6" y="0"/>
                  </a:cxn>
                  <a:cxn ang="0">
                    <a:pos x="12" y="0"/>
                  </a:cxn>
                  <a:cxn ang="0">
                    <a:pos x="12" y="0"/>
                  </a:cxn>
                </a:cxnLst>
                <a:rect l="0" t="0" r="r" b="b"/>
                <a:pathLst>
                  <a:path w="12" h="13">
                    <a:moveTo>
                      <a:pt x="12" y="0"/>
                    </a:moveTo>
                    <a:lnTo>
                      <a:pt x="11" y="6"/>
                    </a:lnTo>
                    <a:lnTo>
                      <a:pt x="9" y="10"/>
                    </a:lnTo>
                    <a:lnTo>
                      <a:pt x="8" y="12"/>
                    </a:lnTo>
                    <a:lnTo>
                      <a:pt x="5" y="13"/>
                    </a:lnTo>
                    <a:lnTo>
                      <a:pt x="3" y="12"/>
                    </a:lnTo>
                    <a:lnTo>
                      <a:pt x="0" y="10"/>
                    </a:lnTo>
                    <a:lnTo>
                      <a:pt x="1" y="5"/>
                    </a:lnTo>
                    <a:lnTo>
                      <a:pt x="3" y="1"/>
                    </a:lnTo>
                    <a:lnTo>
                      <a:pt x="6" y="0"/>
                    </a:lnTo>
                    <a:lnTo>
                      <a:pt x="12" y="0"/>
                    </a:lnTo>
                    <a:lnTo>
                      <a:pt x="1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4" name="Freeform 999"/>
              <p:cNvSpPr>
                <a:spLocks/>
              </p:cNvSpPr>
              <p:nvPr/>
            </p:nvSpPr>
            <p:spPr bwMode="gray">
              <a:xfrm>
                <a:off x="3224" y="1914"/>
                <a:ext cx="2" cy="3"/>
              </a:xfrm>
              <a:custGeom>
                <a:avLst/>
                <a:gdLst/>
                <a:ahLst/>
                <a:cxnLst>
                  <a:cxn ang="0">
                    <a:pos x="12" y="0"/>
                  </a:cxn>
                  <a:cxn ang="0">
                    <a:pos x="11" y="6"/>
                  </a:cxn>
                  <a:cxn ang="0">
                    <a:pos x="9" y="10"/>
                  </a:cxn>
                  <a:cxn ang="0">
                    <a:pos x="8" y="12"/>
                  </a:cxn>
                  <a:cxn ang="0">
                    <a:pos x="5" y="13"/>
                  </a:cxn>
                  <a:cxn ang="0">
                    <a:pos x="3" y="12"/>
                  </a:cxn>
                  <a:cxn ang="0">
                    <a:pos x="0" y="10"/>
                  </a:cxn>
                  <a:cxn ang="0">
                    <a:pos x="1" y="5"/>
                  </a:cxn>
                  <a:cxn ang="0">
                    <a:pos x="3" y="1"/>
                  </a:cxn>
                  <a:cxn ang="0">
                    <a:pos x="6" y="0"/>
                  </a:cxn>
                  <a:cxn ang="0">
                    <a:pos x="12" y="0"/>
                  </a:cxn>
                  <a:cxn ang="0">
                    <a:pos x="12" y="0"/>
                  </a:cxn>
                </a:cxnLst>
                <a:rect l="0" t="0" r="r" b="b"/>
                <a:pathLst>
                  <a:path w="12" h="13">
                    <a:moveTo>
                      <a:pt x="12" y="0"/>
                    </a:moveTo>
                    <a:lnTo>
                      <a:pt x="11" y="6"/>
                    </a:lnTo>
                    <a:lnTo>
                      <a:pt x="9" y="10"/>
                    </a:lnTo>
                    <a:lnTo>
                      <a:pt x="8" y="12"/>
                    </a:lnTo>
                    <a:lnTo>
                      <a:pt x="5" y="13"/>
                    </a:lnTo>
                    <a:lnTo>
                      <a:pt x="3" y="12"/>
                    </a:lnTo>
                    <a:lnTo>
                      <a:pt x="0" y="10"/>
                    </a:lnTo>
                    <a:lnTo>
                      <a:pt x="1" y="5"/>
                    </a:lnTo>
                    <a:lnTo>
                      <a:pt x="3" y="1"/>
                    </a:lnTo>
                    <a:lnTo>
                      <a:pt x="6" y="0"/>
                    </a:lnTo>
                    <a:lnTo>
                      <a:pt x="12" y="0"/>
                    </a:lnTo>
                    <a:lnTo>
                      <a:pt x="1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5" name="Freeform 1000"/>
              <p:cNvSpPr>
                <a:spLocks/>
              </p:cNvSpPr>
              <p:nvPr/>
            </p:nvSpPr>
            <p:spPr bwMode="gray">
              <a:xfrm>
                <a:off x="3224" y="1914"/>
                <a:ext cx="2" cy="3"/>
              </a:xfrm>
              <a:custGeom>
                <a:avLst/>
                <a:gdLst/>
                <a:ahLst/>
                <a:cxnLst>
                  <a:cxn ang="0">
                    <a:pos x="12" y="0"/>
                  </a:cxn>
                  <a:cxn ang="0">
                    <a:pos x="11" y="6"/>
                  </a:cxn>
                  <a:cxn ang="0">
                    <a:pos x="9" y="10"/>
                  </a:cxn>
                  <a:cxn ang="0">
                    <a:pos x="8" y="12"/>
                  </a:cxn>
                  <a:cxn ang="0">
                    <a:pos x="5" y="13"/>
                  </a:cxn>
                  <a:cxn ang="0">
                    <a:pos x="3" y="12"/>
                  </a:cxn>
                  <a:cxn ang="0">
                    <a:pos x="0" y="10"/>
                  </a:cxn>
                  <a:cxn ang="0">
                    <a:pos x="1" y="5"/>
                  </a:cxn>
                  <a:cxn ang="0">
                    <a:pos x="3" y="1"/>
                  </a:cxn>
                  <a:cxn ang="0">
                    <a:pos x="6" y="0"/>
                  </a:cxn>
                  <a:cxn ang="0">
                    <a:pos x="12" y="0"/>
                  </a:cxn>
                </a:cxnLst>
                <a:rect l="0" t="0" r="r" b="b"/>
                <a:pathLst>
                  <a:path w="12" h="13">
                    <a:moveTo>
                      <a:pt x="12" y="0"/>
                    </a:moveTo>
                    <a:lnTo>
                      <a:pt x="11" y="6"/>
                    </a:lnTo>
                    <a:lnTo>
                      <a:pt x="9" y="10"/>
                    </a:lnTo>
                    <a:lnTo>
                      <a:pt x="8" y="12"/>
                    </a:lnTo>
                    <a:lnTo>
                      <a:pt x="5" y="13"/>
                    </a:lnTo>
                    <a:lnTo>
                      <a:pt x="3" y="12"/>
                    </a:lnTo>
                    <a:lnTo>
                      <a:pt x="0" y="10"/>
                    </a:lnTo>
                    <a:lnTo>
                      <a:pt x="1" y="5"/>
                    </a:lnTo>
                    <a:lnTo>
                      <a:pt x="3" y="1"/>
                    </a:lnTo>
                    <a:lnTo>
                      <a:pt x="6" y="0"/>
                    </a:lnTo>
                    <a:lnTo>
                      <a:pt x="1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6" name="Freeform 1001"/>
              <p:cNvSpPr>
                <a:spLocks/>
              </p:cNvSpPr>
              <p:nvPr/>
            </p:nvSpPr>
            <p:spPr bwMode="gray">
              <a:xfrm>
                <a:off x="3226" y="1926"/>
                <a:ext cx="3" cy="4"/>
              </a:xfrm>
              <a:custGeom>
                <a:avLst/>
                <a:gdLst/>
                <a:ahLst/>
                <a:cxnLst>
                  <a:cxn ang="0">
                    <a:pos x="16" y="12"/>
                  </a:cxn>
                  <a:cxn ang="0">
                    <a:pos x="13" y="13"/>
                  </a:cxn>
                  <a:cxn ang="0">
                    <a:pos x="8" y="16"/>
                  </a:cxn>
                  <a:cxn ang="0">
                    <a:pos x="5" y="16"/>
                  </a:cxn>
                  <a:cxn ang="0">
                    <a:pos x="0" y="13"/>
                  </a:cxn>
                  <a:cxn ang="0">
                    <a:pos x="3" y="11"/>
                  </a:cxn>
                  <a:cxn ang="0">
                    <a:pos x="8" y="8"/>
                  </a:cxn>
                  <a:cxn ang="0">
                    <a:pos x="7" y="4"/>
                  </a:cxn>
                  <a:cxn ang="0">
                    <a:pos x="6" y="1"/>
                  </a:cxn>
                  <a:cxn ang="0">
                    <a:pos x="7" y="1"/>
                  </a:cxn>
                  <a:cxn ang="0">
                    <a:pos x="8" y="0"/>
                  </a:cxn>
                  <a:cxn ang="0">
                    <a:pos x="10" y="0"/>
                  </a:cxn>
                  <a:cxn ang="0">
                    <a:pos x="13" y="0"/>
                  </a:cxn>
                  <a:cxn ang="0">
                    <a:pos x="14" y="2"/>
                  </a:cxn>
                  <a:cxn ang="0">
                    <a:pos x="15" y="4"/>
                  </a:cxn>
                  <a:cxn ang="0">
                    <a:pos x="14" y="7"/>
                  </a:cxn>
                  <a:cxn ang="0">
                    <a:pos x="13" y="9"/>
                  </a:cxn>
                  <a:cxn ang="0">
                    <a:pos x="15" y="9"/>
                  </a:cxn>
                  <a:cxn ang="0">
                    <a:pos x="16" y="9"/>
                  </a:cxn>
                  <a:cxn ang="0">
                    <a:pos x="16" y="9"/>
                  </a:cxn>
                  <a:cxn ang="0">
                    <a:pos x="17" y="11"/>
                  </a:cxn>
                  <a:cxn ang="0">
                    <a:pos x="16" y="12"/>
                  </a:cxn>
                </a:cxnLst>
                <a:rect l="0" t="0" r="r" b="b"/>
                <a:pathLst>
                  <a:path w="17" h="16">
                    <a:moveTo>
                      <a:pt x="16" y="12"/>
                    </a:moveTo>
                    <a:lnTo>
                      <a:pt x="13" y="13"/>
                    </a:lnTo>
                    <a:lnTo>
                      <a:pt x="8" y="16"/>
                    </a:lnTo>
                    <a:lnTo>
                      <a:pt x="5" y="16"/>
                    </a:lnTo>
                    <a:lnTo>
                      <a:pt x="0" y="13"/>
                    </a:lnTo>
                    <a:lnTo>
                      <a:pt x="3" y="11"/>
                    </a:lnTo>
                    <a:lnTo>
                      <a:pt x="8" y="8"/>
                    </a:lnTo>
                    <a:lnTo>
                      <a:pt x="7" y="4"/>
                    </a:lnTo>
                    <a:lnTo>
                      <a:pt x="6" y="1"/>
                    </a:lnTo>
                    <a:lnTo>
                      <a:pt x="7" y="1"/>
                    </a:lnTo>
                    <a:lnTo>
                      <a:pt x="8" y="0"/>
                    </a:lnTo>
                    <a:lnTo>
                      <a:pt x="10" y="0"/>
                    </a:lnTo>
                    <a:lnTo>
                      <a:pt x="13" y="0"/>
                    </a:lnTo>
                    <a:lnTo>
                      <a:pt x="14" y="2"/>
                    </a:lnTo>
                    <a:lnTo>
                      <a:pt x="15" y="4"/>
                    </a:lnTo>
                    <a:lnTo>
                      <a:pt x="14" y="7"/>
                    </a:lnTo>
                    <a:lnTo>
                      <a:pt x="13" y="9"/>
                    </a:lnTo>
                    <a:lnTo>
                      <a:pt x="15" y="9"/>
                    </a:lnTo>
                    <a:lnTo>
                      <a:pt x="16" y="9"/>
                    </a:lnTo>
                    <a:lnTo>
                      <a:pt x="16" y="9"/>
                    </a:lnTo>
                    <a:lnTo>
                      <a:pt x="17" y="11"/>
                    </a:lnTo>
                    <a:lnTo>
                      <a:pt x="16"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7" name="Freeform 1002"/>
              <p:cNvSpPr>
                <a:spLocks/>
              </p:cNvSpPr>
              <p:nvPr/>
            </p:nvSpPr>
            <p:spPr bwMode="gray">
              <a:xfrm>
                <a:off x="3226" y="1926"/>
                <a:ext cx="3" cy="4"/>
              </a:xfrm>
              <a:custGeom>
                <a:avLst/>
                <a:gdLst/>
                <a:ahLst/>
                <a:cxnLst>
                  <a:cxn ang="0">
                    <a:pos x="16" y="12"/>
                  </a:cxn>
                  <a:cxn ang="0">
                    <a:pos x="13" y="13"/>
                  </a:cxn>
                  <a:cxn ang="0">
                    <a:pos x="8" y="16"/>
                  </a:cxn>
                  <a:cxn ang="0">
                    <a:pos x="5" y="16"/>
                  </a:cxn>
                  <a:cxn ang="0">
                    <a:pos x="0" y="13"/>
                  </a:cxn>
                  <a:cxn ang="0">
                    <a:pos x="3" y="11"/>
                  </a:cxn>
                  <a:cxn ang="0">
                    <a:pos x="8" y="8"/>
                  </a:cxn>
                  <a:cxn ang="0">
                    <a:pos x="7" y="4"/>
                  </a:cxn>
                  <a:cxn ang="0">
                    <a:pos x="6" y="1"/>
                  </a:cxn>
                  <a:cxn ang="0">
                    <a:pos x="7" y="1"/>
                  </a:cxn>
                  <a:cxn ang="0">
                    <a:pos x="8" y="0"/>
                  </a:cxn>
                  <a:cxn ang="0">
                    <a:pos x="10" y="0"/>
                  </a:cxn>
                  <a:cxn ang="0">
                    <a:pos x="13" y="0"/>
                  </a:cxn>
                  <a:cxn ang="0">
                    <a:pos x="14" y="2"/>
                  </a:cxn>
                  <a:cxn ang="0">
                    <a:pos x="15" y="4"/>
                  </a:cxn>
                  <a:cxn ang="0">
                    <a:pos x="14" y="7"/>
                  </a:cxn>
                  <a:cxn ang="0">
                    <a:pos x="13" y="9"/>
                  </a:cxn>
                  <a:cxn ang="0">
                    <a:pos x="15" y="9"/>
                  </a:cxn>
                  <a:cxn ang="0">
                    <a:pos x="16" y="9"/>
                  </a:cxn>
                  <a:cxn ang="0">
                    <a:pos x="16" y="9"/>
                  </a:cxn>
                  <a:cxn ang="0">
                    <a:pos x="17" y="11"/>
                  </a:cxn>
                  <a:cxn ang="0">
                    <a:pos x="16" y="12"/>
                  </a:cxn>
                </a:cxnLst>
                <a:rect l="0" t="0" r="r" b="b"/>
                <a:pathLst>
                  <a:path w="17" h="16">
                    <a:moveTo>
                      <a:pt x="16" y="12"/>
                    </a:moveTo>
                    <a:lnTo>
                      <a:pt x="13" y="13"/>
                    </a:lnTo>
                    <a:lnTo>
                      <a:pt x="8" y="16"/>
                    </a:lnTo>
                    <a:lnTo>
                      <a:pt x="5" y="16"/>
                    </a:lnTo>
                    <a:lnTo>
                      <a:pt x="0" y="13"/>
                    </a:lnTo>
                    <a:lnTo>
                      <a:pt x="3" y="11"/>
                    </a:lnTo>
                    <a:lnTo>
                      <a:pt x="8" y="8"/>
                    </a:lnTo>
                    <a:lnTo>
                      <a:pt x="7" y="4"/>
                    </a:lnTo>
                    <a:lnTo>
                      <a:pt x="6" y="1"/>
                    </a:lnTo>
                    <a:lnTo>
                      <a:pt x="7" y="1"/>
                    </a:lnTo>
                    <a:lnTo>
                      <a:pt x="8" y="0"/>
                    </a:lnTo>
                    <a:lnTo>
                      <a:pt x="10" y="0"/>
                    </a:lnTo>
                    <a:lnTo>
                      <a:pt x="13" y="0"/>
                    </a:lnTo>
                    <a:lnTo>
                      <a:pt x="14" y="2"/>
                    </a:lnTo>
                    <a:lnTo>
                      <a:pt x="15" y="4"/>
                    </a:lnTo>
                    <a:lnTo>
                      <a:pt x="14" y="7"/>
                    </a:lnTo>
                    <a:lnTo>
                      <a:pt x="13" y="9"/>
                    </a:lnTo>
                    <a:lnTo>
                      <a:pt x="15" y="9"/>
                    </a:lnTo>
                    <a:lnTo>
                      <a:pt x="16" y="9"/>
                    </a:lnTo>
                    <a:lnTo>
                      <a:pt x="16" y="9"/>
                    </a:lnTo>
                    <a:lnTo>
                      <a:pt x="17" y="11"/>
                    </a:lnTo>
                    <a:lnTo>
                      <a:pt x="16"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8" name="Freeform 1003"/>
              <p:cNvSpPr>
                <a:spLocks/>
              </p:cNvSpPr>
              <p:nvPr/>
            </p:nvSpPr>
            <p:spPr bwMode="gray">
              <a:xfrm>
                <a:off x="3226" y="1926"/>
                <a:ext cx="3" cy="4"/>
              </a:xfrm>
              <a:custGeom>
                <a:avLst/>
                <a:gdLst/>
                <a:ahLst/>
                <a:cxnLst>
                  <a:cxn ang="0">
                    <a:pos x="16" y="12"/>
                  </a:cxn>
                  <a:cxn ang="0">
                    <a:pos x="13" y="13"/>
                  </a:cxn>
                  <a:cxn ang="0">
                    <a:pos x="8" y="16"/>
                  </a:cxn>
                  <a:cxn ang="0">
                    <a:pos x="5" y="16"/>
                  </a:cxn>
                  <a:cxn ang="0">
                    <a:pos x="0" y="13"/>
                  </a:cxn>
                  <a:cxn ang="0">
                    <a:pos x="3" y="11"/>
                  </a:cxn>
                  <a:cxn ang="0">
                    <a:pos x="8" y="8"/>
                  </a:cxn>
                  <a:cxn ang="0">
                    <a:pos x="7" y="4"/>
                  </a:cxn>
                  <a:cxn ang="0">
                    <a:pos x="6" y="1"/>
                  </a:cxn>
                  <a:cxn ang="0">
                    <a:pos x="7" y="1"/>
                  </a:cxn>
                  <a:cxn ang="0">
                    <a:pos x="8" y="0"/>
                  </a:cxn>
                  <a:cxn ang="0">
                    <a:pos x="10" y="0"/>
                  </a:cxn>
                  <a:cxn ang="0">
                    <a:pos x="13" y="0"/>
                  </a:cxn>
                  <a:cxn ang="0">
                    <a:pos x="14" y="2"/>
                  </a:cxn>
                  <a:cxn ang="0">
                    <a:pos x="15" y="4"/>
                  </a:cxn>
                  <a:cxn ang="0">
                    <a:pos x="14" y="7"/>
                  </a:cxn>
                  <a:cxn ang="0">
                    <a:pos x="13" y="9"/>
                  </a:cxn>
                  <a:cxn ang="0">
                    <a:pos x="15" y="9"/>
                  </a:cxn>
                  <a:cxn ang="0">
                    <a:pos x="16" y="9"/>
                  </a:cxn>
                  <a:cxn ang="0">
                    <a:pos x="17" y="9"/>
                  </a:cxn>
                  <a:cxn ang="0">
                    <a:pos x="17" y="11"/>
                  </a:cxn>
                </a:cxnLst>
                <a:rect l="0" t="0" r="r" b="b"/>
                <a:pathLst>
                  <a:path w="17" h="16">
                    <a:moveTo>
                      <a:pt x="16" y="12"/>
                    </a:moveTo>
                    <a:lnTo>
                      <a:pt x="13" y="13"/>
                    </a:lnTo>
                    <a:lnTo>
                      <a:pt x="8" y="16"/>
                    </a:lnTo>
                    <a:lnTo>
                      <a:pt x="5" y="16"/>
                    </a:lnTo>
                    <a:lnTo>
                      <a:pt x="0" y="13"/>
                    </a:lnTo>
                    <a:lnTo>
                      <a:pt x="3" y="11"/>
                    </a:lnTo>
                    <a:lnTo>
                      <a:pt x="8" y="8"/>
                    </a:lnTo>
                    <a:lnTo>
                      <a:pt x="7" y="4"/>
                    </a:lnTo>
                    <a:lnTo>
                      <a:pt x="6" y="1"/>
                    </a:lnTo>
                    <a:lnTo>
                      <a:pt x="7" y="1"/>
                    </a:lnTo>
                    <a:lnTo>
                      <a:pt x="8" y="0"/>
                    </a:lnTo>
                    <a:lnTo>
                      <a:pt x="10" y="0"/>
                    </a:lnTo>
                    <a:lnTo>
                      <a:pt x="13" y="0"/>
                    </a:lnTo>
                    <a:lnTo>
                      <a:pt x="14" y="2"/>
                    </a:lnTo>
                    <a:lnTo>
                      <a:pt x="15" y="4"/>
                    </a:lnTo>
                    <a:lnTo>
                      <a:pt x="14" y="7"/>
                    </a:lnTo>
                    <a:lnTo>
                      <a:pt x="13" y="9"/>
                    </a:lnTo>
                    <a:lnTo>
                      <a:pt x="15" y="9"/>
                    </a:lnTo>
                    <a:lnTo>
                      <a:pt x="16" y="9"/>
                    </a:lnTo>
                    <a:lnTo>
                      <a:pt x="17" y="9"/>
                    </a:lnTo>
                    <a:lnTo>
                      <a:pt x="17" y="1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49" name="Freeform 1004"/>
              <p:cNvSpPr>
                <a:spLocks/>
              </p:cNvSpPr>
              <p:nvPr/>
            </p:nvSpPr>
            <p:spPr bwMode="gray">
              <a:xfrm>
                <a:off x="3221" y="1928"/>
                <a:ext cx="2" cy="2"/>
              </a:xfrm>
              <a:custGeom>
                <a:avLst/>
                <a:gdLst/>
                <a:ahLst/>
                <a:cxnLst>
                  <a:cxn ang="0">
                    <a:pos x="10" y="3"/>
                  </a:cxn>
                  <a:cxn ang="0">
                    <a:pos x="8" y="6"/>
                  </a:cxn>
                  <a:cxn ang="0">
                    <a:pos x="6" y="7"/>
                  </a:cxn>
                  <a:cxn ang="0">
                    <a:pos x="4" y="8"/>
                  </a:cxn>
                  <a:cxn ang="0">
                    <a:pos x="0" y="8"/>
                  </a:cxn>
                  <a:cxn ang="0">
                    <a:pos x="1" y="6"/>
                  </a:cxn>
                  <a:cxn ang="0">
                    <a:pos x="3" y="3"/>
                  </a:cxn>
                  <a:cxn ang="0">
                    <a:pos x="5" y="2"/>
                  </a:cxn>
                  <a:cxn ang="0">
                    <a:pos x="7" y="0"/>
                  </a:cxn>
                  <a:cxn ang="0">
                    <a:pos x="8" y="0"/>
                  </a:cxn>
                  <a:cxn ang="0">
                    <a:pos x="9" y="0"/>
                  </a:cxn>
                  <a:cxn ang="0">
                    <a:pos x="10" y="1"/>
                  </a:cxn>
                  <a:cxn ang="0">
                    <a:pos x="10" y="3"/>
                  </a:cxn>
                </a:cxnLst>
                <a:rect l="0" t="0" r="r" b="b"/>
                <a:pathLst>
                  <a:path w="10" h="8">
                    <a:moveTo>
                      <a:pt x="10" y="3"/>
                    </a:moveTo>
                    <a:lnTo>
                      <a:pt x="8" y="6"/>
                    </a:lnTo>
                    <a:lnTo>
                      <a:pt x="6" y="7"/>
                    </a:lnTo>
                    <a:lnTo>
                      <a:pt x="4" y="8"/>
                    </a:lnTo>
                    <a:lnTo>
                      <a:pt x="0" y="8"/>
                    </a:lnTo>
                    <a:lnTo>
                      <a:pt x="1" y="6"/>
                    </a:lnTo>
                    <a:lnTo>
                      <a:pt x="3" y="3"/>
                    </a:lnTo>
                    <a:lnTo>
                      <a:pt x="5" y="2"/>
                    </a:lnTo>
                    <a:lnTo>
                      <a:pt x="7" y="0"/>
                    </a:lnTo>
                    <a:lnTo>
                      <a:pt x="8" y="0"/>
                    </a:lnTo>
                    <a:lnTo>
                      <a:pt x="9" y="0"/>
                    </a:lnTo>
                    <a:lnTo>
                      <a:pt x="10" y="1"/>
                    </a:lnTo>
                    <a:lnTo>
                      <a:pt x="1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50" name="Freeform 1005"/>
              <p:cNvSpPr>
                <a:spLocks/>
              </p:cNvSpPr>
              <p:nvPr/>
            </p:nvSpPr>
            <p:spPr bwMode="gray">
              <a:xfrm>
                <a:off x="3221" y="1928"/>
                <a:ext cx="2" cy="2"/>
              </a:xfrm>
              <a:custGeom>
                <a:avLst/>
                <a:gdLst/>
                <a:ahLst/>
                <a:cxnLst>
                  <a:cxn ang="0">
                    <a:pos x="10" y="3"/>
                  </a:cxn>
                  <a:cxn ang="0">
                    <a:pos x="8" y="6"/>
                  </a:cxn>
                  <a:cxn ang="0">
                    <a:pos x="6" y="7"/>
                  </a:cxn>
                  <a:cxn ang="0">
                    <a:pos x="4" y="8"/>
                  </a:cxn>
                  <a:cxn ang="0">
                    <a:pos x="0" y="8"/>
                  </a:cxn>
                  <a:cxn ang="0">
                    <a:pos x="1" y="6"/>
                  </a:cxn>
                  <a:cxn ang="0">
                    <a:pos x="3" y="3"/>
                  </a:cxn>
                  <a:cxn ang="0">
                    <a:pos x="5" y="2"/>
                  </a:cxn>
                  <a:cxn ang="0">
                    <a:pos x="7" y="0"/>
                  </a:cxn>
                  <a:cxn ang="0">
                    <a:pos x="8" y="0"/>
                  </a:cxn>
                  <a:cxn ang="0">
                    <a:pos x="9" y="0"/>
                  </a:cxn>
                  <a:cxn ang="0">
                    <a:pos x="10" y="1"/>
                  </a:cxn>
                  <a:cxn ang="0">
                    <a:pos x="10" y="3"/>
                  </a:cxn>
                </a:cxnLst>
                <a:rect l="0" t="0" r="r" b="b"/>
                <a:pathLst>
                  <a:path w="10" h="8">
                    <a:moveTo>
                      <a:pt x="10" y="3"/>
                    </a:moveTo>
                    <a:lnTo>
                      <a:pt x="8" y="6"/>
                    </a:lnTo>
                    <a:lnTo>
                      <a:pt x="6" y="7"/>
                    </a:lnTo>
                    <a:lnTo>
                      <a:pt x="4" y="8"/>
                    </a:lnTo>
                    <a:lnTo>
                      <a:pt x="0" y="8"/>
                    </a:lnTo>
                    <a:lnTo>
                      <a:pt x="1" y="6"/>
                    </a:lnTo>
                    <a:lnTo>
                      <a:pt x="3" y="3"/>
                    </a:lnTo>
                    <a:lnTo>
                      <a:pt x="5" y="2"/>
                    </a:lnTo>
                    <a:lnTo>
                      <a:pt x="7" y="0"/>
                    </a:lnTo>
                    <a:lnTo>
                      <a:pt x="8" y="0"/>
                    </a:lnTo>
                    <a:lnTo>
                      <a:pt x="9" y="0"/>
                    </a:lnTo>
                    <a:lnTo>
                      <a:pt x="10" y="1"/>
                    </a:lnTo>
                    <a:lnTo>
                      <a:pt x="1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51" name="Freeform 1006"/>
              <p:cNvSpPr>
                <a:spLocks/>
              </p:cNvSpPr>
              <p:nvPr/>
            </p:nvSpPr>
            <p:spPr bwMode="gray">
              <a:xfrm>
                <a:off x="3221" y="1928"/>
                <a:ext cx="2" cy="2"/>
              </a:xfrm>
              <a:custGeom>
                <a:avLst/>
                <a:gdLst/>
                <a:ahLst/>
                <a:cxnLst>
                  <a:cxn ang="0">
                    <a:pos x="10" y="3"/>
                  </a:cxn>
                  <a:cxn ang="0">
                    <a:pos x="8" y="6"/>
                  </a:cxn>
                  <a:cxn ang="0">
                    <a:pos x="6" y="7"/>
                  </a:cxn>
                  <a:cxn ang="0">
                    <a:pos x="4" y="8"/>
                  </a:cxn>
                  <a:cxn ang="0">
                    <a:pos x="0" y="8"/>
                  </a:cxn>
                  <a:cxn ang="0">
                    <a:pos x="1" y="6"/>
                  </a:cxn>
                  <a:cxn ang="0">
                    <a:pos x="3" y="3"/>
                  </a:cxn>
                  <a:cxn ang="0">
                    <a:pos x="5" y="2"/>
                  </a:cxn>
                  <a:cxn ang="0">
                    <a:pos x="7" y="0"/>
                  </a:cxn>
                  <a:cxn ang="0">
                    <a:pos x="8" y="0"/>
                  </a:cxn>
                  <a:cxn ang="0">
                    <a:pos x="9" y="0"/>
                  </a:cxn>
                  <a:cxn ang="0">
                    <a:pos x="10" y="1"/>
                  </a:cxn>
                  <a:cxn ang="0">
                    <a:pos x="10" y="3"/>
                  </a:cxn>
                </a:cxnLst>
                <a:rect l="0" t="0" r="r" b="b"/>
                <a:pathLst>
                  <a:path w="10" h="8">
                    <a:moveTo>
                      <a:pt x="10" y="3"/>
                    </a:moveTo>
                    <a:lnTo>
                      <a:pt x="8" y="6"/>
                    </a:lnTo>
                    <a:lnTo>
                      <a:pt x="6" y="7"/>
                    </a:lnTo>
                    <a:lnTo>
                      <a:pt x="4" y="8"/>
                    </a:lnTo>
                    <a:lnTo>
                      <a:pt x="0" y="8"/>
                    </a:lnTo>
                    <a:lnTo>
                      <a:pt x="1" y="6"/>
                    </a:lnTo>
                    <a:lnTo>
                      <a:pt x="3" y="3"/>
                    </a:lnTo>
                    <a:lnTo>
                      <a:pt x="5" y="2"/>
                    </a:lnTo>
                    <a:lnTo>
                      <a:pt x="7" y="0"/>
                    </a:lnTo>
                    <a:lnTo>
                      <a:pt x="8" y="0"/>
                    </a:lnTo>
                    <a:lnTo>
                      <a:pt x="9" y="0"/>
                    </a:lnTo>
                    <a:lnTo>
                      <a:pt x="10" y="1"/>
                    </a:lnTo>
                    <a:lnTo>
                      <a:pt x="10" y="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52" name="Freeform 1007"/>
              <p:cNvSpPr>
                <a:spLocks/>
              </p:cNvSpPr>
              <p:nvPr/>
            </p:nvSpPr>
            <p:spPr bwMode="gray">
              <a:xfrm>
                <a:off x="3224" y="1927"/>
                <a:ext cx="2" cy="3"/>
              </a:xfrm>
              <a:custGeom>
                <a:avLst/>
                <a:gdLst/>
                <a:ahLst/>
                <a:cxnLst>
                  <a:cxn ang="0">
                    <a:pos x="10" y="8"/>
                  </a:cxn>
                  <a:cxn ang="0">
                    <a:pos x="8" y="11"/>
                  </a:cxn>
                  <a:cxn ang="0">
                    <a:pos x="5" y="14"/>
                  </a:cxn>
                  <a:cxn ang="0">
                    <a:pos x="3" y="15"/>
                  </a:cxn>
                  <a:cxn ang="0">
                    <a:pos x="2" y="15"/>
                  </a:cxn>
                  <a:cxn ang="0">
                    <a:pos x="1" y="15"/>
                  </a:cxn>
                  <a:cxn ang="0">
                    <a:pos x="0" y="14"/>
                  </a:cxn>
                  <a:cxn ang="0">
                    <a:pos x="2" y="11"/>
                  </a:cxn>
                  <a:cxn ang="0">
                    <a:pos x="4" y="7"/>
                  </a:cxn>
                  <a:cxn ang="0">
                    <a:pos x="5" y="5"/>
                  </a:cxn>
                  <a:cxn ang="0">
                    <a:pos x="8" y="1"/>
                  </a:cxn>
                  <a:cxn ang="0">
                    <a:pos x="9" y="1"/>
                  </a:cxn>
                  <a:cxn ang="0">
                    <a:pos x="10" y="0"/>
                  </a:cxn>
                  <a:cxn ang="0">
                    <a:pos x="11" y="1"/>
                  </a:cxn>
                  <a:cxn ang="0">
                    <a:pos x="12" y="4"/>
                  </a:cxn>
                  <a:cxn ang="0">
                    <a:pos x="9" y="5"/>
                  </a:cxn>
                  <a:cxn ang="0">
                    <a:pos x="6" y="7"/>
                  </a:cxn>
                  <a:cxn ang="0">
                    <a:pos x="10" y="7"/>
                  </a:cxn>
                  <a:cxn ang="0">
                    <a:pos x="10" y="8"/>
                  </a:cxn>
                </a:cxnLst>
                <a:rect l="0" t="0" r="r" b="b"/>
                <a:pathLst>
                  <a:path w="12" h="15">
                    <a:moveTo>
                      <a:pt x="10" y="8"/>
                    </a:moveTo>
                    <a:lnTo>
                      <a:pt x="8" y="11"/>
                    </a:lnTo>
                    <a:lnTo>
                      <a:pt x="5" y="14"/>
                    </a:lnTo>
                    <a:lnTo>
                      <a:pt x="3" y="15"/>
                    </a:lnTo>
                    <a:lnTo>
                      <a:pt x="2" y="15"/>
                    </a:lnTo>
                    <a:lnTo>
                      <a:pt x="1" y="15"/>
                    </a:lnTo>
                    <a:lnTo>
                      <a:pt x="0" y="14"/>
                    </a:lnTo>
                    <a:lnTo>
                      <a:pt x="2" y="11"/>
                    </a:lnTo>
                    <a:lnTo>
                      <a:pt x="4" y="7"/>
                    </a:lnTo>
                    <a:lnTo>
                      <a:pt x="5" y="5"/>
                    </a:lnTo>
                    <a:lnTo>
                      <a:pt x="8" y="1"/>
                    </a:lnTo>
                    <a:lnTo>
                      <a:pt x="9" y="1"/>
                    </a:lnTo>
                    <a:lnTo>
                      <a:pt x="10" y="0"/>
                    </a:lnTo>
                    <a:lnTo>
                      <a:pt x="11" y="1"/>
                    </a:lnTo>
                    <a:lnTo>
                      <a:pt x="12" y="4"/>
                    </a:lnTo>
                    <a:lnTo>
                      <a:pt x="9" y="5"/>
                    </a:lnTo>
                    <a:lnTo>
                      <a:pt x="6" y="7"/>
                    </a:lnTo>
                    <a:lnTo>
                      <a:pt x="10" y="7"/>
                    </a:lnTo>
                    <a:lnTo>
                      <a:pt x="10"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853" name="Freeform 1008"/>
              <p:cNvSpPr>
                <a:spLocks/>
              </p:cNvSpPr>
              <p:nvPr/>
            </p:nvSpPr>
            <p:spPr bwMode="gray">
              <a:xfrm>
                <a:off x="3224" y="1927"/>
                <a:ext cx="2" cy="3"/>
              </a:xfrm>
              <a:custGeom>
                <a:avLst/>
                <a:gdLst/>
                <a:ahLst/>
                <a:cxnLst>
                  <a:cxn ang="0">
                    <a:pos x="10" y="8"/>
                  </a:cxn>
                  <a:cxn ang="0">
                    <a:pos x="8" y="11"/>
                  </a:cxn>
                  <a:cxn ang="0">
                    <a:pos x="5" y="14"/>
                  </a:cxn>
                  <a:cxn ang="0">
                    <a:pos x="3" y="15"/>
                  </a:cxn>
                  <a:cxn ang="0">
                    <a:pos x="2" y="15"/>
                  </a:cxn>
                  <a:cxn ang="0">
                    <a:pos x="1" y="15"/>
                  </a:cxn>
                  <a:cxn ang="0">
                    <a:pos x="0" y="14"/>
                  </a:cxn>
                  <a:cxn ang="0">
                    <a:pos x="2" y="11"/>
                  </a:cxn>
                  <a:cxn ang="0">
                    <a:pos x="4" y="7"/>
                  </a:cxn>
                  <a:cxn ang="0">
                    <a:pos x="5" y="5"/>
                  </a:cxn>
                  <a:cxn ang="0">
                    <a:pos x="8" y="1"/>
                  </a:cxn>
                  <a:cxn ang="0">
                    <a:pos x="9" y="1"/>
                  </a:cxn>
                  <a:cxn ang="0">
                    <a:pos x="10" y="0"/>
                  </a:cxn>
                  <a:cxn ang="0">
                    <a:pos x="11" y="1"/>
                  </a:cxn>
                  <a:cxn ang="0">
                    <a:pos x="12" y="4"/>
                  </a:cxn>
                  <a:cxn ang="0">
                    <a:pos x="9" y="5"/>
                  </a:cxn>
                  <a:cxn ang="0">
                    <a:pos x="6" y="7"/>
                  </a:cxn>
                  <a:cxn ang="0">
                    <a:pos x="10" y="7"/>
                  </a:cxn>
                  <a:cxn ang="0">
                    <a:pos x="10" y="8"/>
                  </a:cxn>
                </a:cxnLst>
                <a:rect l="0" t="0" r="r" b="b"/>
                <a:pathLst>
                  <a:path w="12" h="15">
                    <a:moveTo>
                      <a:pt x="10" y="8"/>
                    </a:moveTo>
                    <a:lnTo>
                      <a:pt x="8" y="11"/>
                    </a:lnTo>
                    <a:lnTo>
                      <a:pt x="5" y="14"/>
                    </a:lnTo>
                    <a:lnTo>
                      <a:pt x="3" y="15"/>
                    </a:lnTo>
                    <a:lnTo>
                      <a:pt x="2" y="15"/>
                    </a:lnTo>
                    <a:lnTo>
                      <a:pt x="1" y="15"/>
                    </a:lnTo>
                    <a:lnTo>
                      <a:pt x="0" y="14"/>
                    </a:lnTo>
                    <a:lnTo>
                      <a:pt x="2" y="11"/>
                    </a:lnTo>
                    <a:lnTo>
                      <a:pt x="4" y="7"/>
                    </a:lnTo>
                    <a:lnTo>
                      <a:pt x="5" y="5"/>
                    </a:lnTo>
                    <a:lnTo>
                      <a:pt x="8" y="1"/>
                    </a:lnTo>
                    <a:lnTo>
                      <a:pt x="9" y="1"/>
                    </a:lnTo>
                    <a:lnTo>
                      <a:pt x="10" y="0"/>
                    </a:lnTo>
                    <a:lnTo>
                      <a:pt x="11" y="1"/>
                    </a:lnTo>
                    <a:lnTo>
                      <a:pt x="12" y="4"/>
                    </a:lnTo>
                    <a:lnTo>
                      <a:pt x="9" y="5"/>
                    </a:lnTo>
                    <a:lnTo>
                      <a:pt x="6" y="7"/>
                    </a:lnTo>
                    <a:lnTo>
                      <a:pt x="10" y="7"/>
                    </a:lnTo>
                    <a:lnTo>
                      <a:pt x="10"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grpSp>
        <p:grpSp>
          <p:nvGrpSpPr>
            <p:cNvPr id="792" name="Group 1210"/>
            <p:cNvGrpSpPr>
              <a:grpSpLocks/>
            </p:cNvGrpSpPr>
            <p:nvPr/>
          </p:nvGrpSpPr>
          <p:grpSpPr bwMode="gray">
            <a:xfrm>
              <a:off x="4518025" y="2943225"/>
              <a:ext cx="2887663" cy="2233613"/>
              <a:chOff x="2846" y="1854"/>
              <a:chExt cx="1819" cy="1407"/>
            </a:xfrm>
          </p:grpSpPr>
          <p:sp>
            <p:nvSpPr>
              <p:cNvPr id="1454" name="Freeform 1010"/>
              <p:cNvSpPr>
                <a:spLocks/>
              </p:cNvSpPr>
              <p:nvPr/>
            </p:nvSpPr>
            <p:spPr bwMode="gray">
              <a:xfrm>
                <a:off x="3224" y="1927"/>
                <a:ext cx="2" cy="3"/>
              </a:xfrm>
              <a:custGeom>
                <a:avLst/>
                <a:gdLst/>
                <a:ahLst/>
                <a:cxnLst>
                  <a:cxn ang="0">
                    <a:pos x="10" y="8"/>
                  </a:cxn>
                  <a:cxn ang="0">
                    <a:pos x="8" y="11"/>
                  </a:cxn>
                  <a:cxn ang="0">
                    <a:pos x="5" y="14"/>
                  </a:cxn>
                  <a:cxn ang="0">
                    <a:pos x="3" y="15"/>
                  </a:cxn>
                  <a:cxn ang="0">
                    <a:pos x="2" y="15"/>
                  </a:cxn>
                  <a:cxn ang="0">
                    <a:pos x="1" y="15"/>
                  </a:cxn>
                  <a:cxn ang="0">
                    <a:pos x="0" y="14"/>
                  </a:cxn>
                  <a:cxn ang="0">
                    <a:pos x="2" y="11"/>
                  </a:cxn>
                  <a:cxn ang="0">
                    <a:pos x="4" y="7"/>
                  </a:cxn>
                  <a:cxn ang="0">
                    <a:pos x="5" y="5"/>
                  </a:cxn>
                  <a:cxn ang="0">
                    <a:pos x="8" y="1"/>
                  </a:cxn>
                  <a:cxn ang="0">
                    <a:pos x="9" y="1"/>
                  </a:cxn>
                  <a:cxn ang="0">
                    <a:pos x="10" y="0"/>
                  </a:cxn>
                  <a:cxn ang="0">
                    <a:pos x="11" y="1"/>
                  </a:cxn>
                  <a:cxn ang="0">
                    <a:pos x="12" y="4"/>
                  </a:cxn>
                  <a:cxn ang="0">
                    <a:pos x="9" y="5"/>
                  </a:cxn>
                  <a:cxn ang="0">
                    <a:pos x="6" y="7"/>
                  </a:cxn>
                  <a:cxn ang="0">
                    <a:pos x="10" y="7"/>
                  </a:cxn>
                  <a:cxn ang="0">
                    <a:pos x="10" y="8"/>
                  </a:cxn>
                </a:cxnLst>
                <a:rect l="0" t="0" r="r" b="b"/>
                <a:pathLst>
                  <a:path w="12" h="15">
                    <a:moveTo>
                      <a:pt x="10" y="8"/>
                    </a:moveTo>
                    <a:lnTo>
                      <a:pt x="8" y="11"/>
                    </a:lnTo>
                    <a:lnTo>
                      <a:pt x="5" y="14"/>
                    </a:lnTo>
                    <a:lnTo>
                      <a:pt x="3" y="15"/>
                    </a:lnTo>
                    <a:lnTo>
                      <a:pt x="2" y="15"/>
                    </a:lnTo>
                    <a:lnTo>
                      <a:pt x="1" y="15"/>
                    </a:lnTo>
                    <a:lnTo>
                      <a:pt x="0" y="14"/>
                    </a:lnTo>
                    <a:lnTo>
                      <a:pt x="2" y="11"/>
                    </a:lnTo>
                    <a:lnTo>
                      <a:pt x="4" y="7"/>
                    </a:lnTo>
                    <a:lnTo>
                      <a:pt x="5" y="5"/>
                    </a:lnTo>
                    <a:lnTo>
                      <a:pt x="8" y="1"/>
                    </a:lnTo>
                    <a:lnTo>
                      <a:pt x="9" y="1"/>
                    </a:lnTo>
                    <a:lnTo>
                      <a:pt x="10" y="0"/>
                    </a:lnTo>
                    <a:lnTo>
                      <a:pt x="11" y="1"/>
                    </a:lnTo>
                    <a:lnTo>
                      <a:pt x="12" y="4"/>
                    </a:lnTo>
                    <a:lnTo>
                      <a:pt x="9" y="5"/>
                    </a:lnTo>
                    <a:lnTo>
                      <a:pt x="6" y="7"/>
                    </a:lnTo>
                    <a:lnTo>
                      <a:pt x="10" y="7"/>
                    </a:lnTo>
                    <a:lnTo>
                      <a:pt x="10" y="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5" name="Freeform 1011"/>
              <p:cNvSpPr>
                <a:spLocks/>
              </p:cNvSpPr>
              <p:nvPr/>
            </p:nvSpPr>
            <p:spPr bwMode="gray">
              <a:xfrm>
                <a:off x="3234" y="1899"/>
                <a:ext cx="1" cy="2"/>
              </a:xfrm>
              <a:custGeom>
                <a:avLst/>
                <a:gdLst/>
                <a:ahLst/>
                <a:cxnLst>
                  <a:cxn ang="0">
                    <a:pos x="7" y="1"/>
                  </a:cxn>
                  <a:cxn ang="0">
                    <a:pos x="5" y="6"/>
                  </a:cxn>
                  <a:cxn ang="0">
                    <a:pos x="2" y="8"/>
                  </a:cxn>
                  <a:cxn ang="0">
                    <a:pos x="0" y="5"/>
                  </a:cxn>
                  <a:cxn ang="0">
                    <a:pos x="0" y="1"/>
                  </a:cxn>
                  <a:cxn ang="0">
                    <a:pos x="2" y="0"/>
                  </a:cxn>
                  <a:cxn ang="0">
                    <a:pos x="7" y="1"/>
                  </a:cxn>
                  <a:cxn ang="0">
                    <a:pos x="7" y="1"/>
                  </a:cxn>
                </a:cxnLst>
                <a:rect l="0" t="0" r="r" b="b"/>
                <a:pathLst>
                  <a:path w="7" h="8">
                    <a:moveTo>
                      <a:pt x="7" y="1"/>
                    </a:moveTo>
                    <a:lnTo>
                      <a:pt x="5" y="6"/>
                    </a:lnTo>
                    <a:lnTo>
                      <a:pt x="2" y="8"/>
                    </a:lnTo>
                    <a:lnTo>
                      <a:pt x="0" y="5"/>
                    </a:lnTo>
                    <a:lnTo>
                      <a:pt x="0" y="1"/>
                    </a:lnTo>
                    <a:lnTo>
                      <a:pt x="2" y="0"/>
                    </a:lnTo>
                    <a:lnTo>
                      <a:pt x="7" y="1"/>
                    </a:lnTo>
                    <a:lnTo>
                      <a:pt x="7"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6" name="Freeform 1012"/>
              <p:cNvSpPr>
                <a:spLocks/>
              </p:cNvSpPr>
              <p:nvPr/>
            </p:nvSpPr>
            <p:spPr bwMode="gray">
              <a:xfrm>
                <a:off x="3234" y="1899"/>
                <a:ext cx="1" cy="2"/>
              </a:xfrm>
              <a:custGeom>
                <a:avLst/>
                <a:gdLst/>
                <a:ahLst/>
                <a:cxnLst>
                  <a:cxn ang="0">
                    <a:pos x="7" y="1"/>
                  </a:cxn>
                  <a:cxn ang="0">
                    <a:pos x="5" y="6"/>
                  </a:cxn>
                  <a:cxn ang="0">
                    <a:pos x="2" y="8"/>
                  </a:cxn>
                  <a:cxn ang="0">
                    <a:pos x="0" y="5"/>
                  </a:cxn>
                  <a:cxn ang="0">
                    <a:pos x="0" y="1"/>
                  </a:cxn>
                  <a:cxn ang="0">
                    <a:pos x="2" y="0"/>
                  </a:cxn>
                  <a:cxn ang="0">
                    <a:pos x="7" y="1"/>
                  </a:cxn>
                  <a:cxn ang="0">
                    <a:pos x="7" y="1"/>
                  </a:cxn>
                </a:cxnLst>
                <a:rect l="0" t="0" r="r" b="b"/>
                <a:pathLst>
                  <a:path w="7" h="8">
                    <a:moveTo>
                      <a:pt x="7" y="1"/>
                    </a:moveTo>
                    <a:lnTo>
                      <a:pt x="5" y="6"/>
                    </a:lnTo>
                    <a:lnTo>
                      <a:pt x="2" y="8"/>
                    </a:lnTo>
                    <a:lnTo>
                      <a:pt x="0" y="5"/>
                    </a:lnTo>
                    <a:lnTo>
                      <a:pt x="0" y="1"/>
                    </a:lnTo>
                    <a:lnTo>
                      <a:pt x="2" y="0"/>
                    </a:lnTo>
                    <a:lnTo>
                      <a:pt x="7" y="1"/>
                    </a:lnTo>
                    <a:lnTo>
                      <a:pt x="7"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7" name="Freeform 1013"/>
              <p:cNvSpPr>
                <a:spLocks/>
              </p:cNvSpPr>
              <p:nvPr/>
            </p:nvSpPr>
            <p:spPr bwMode="gray">
              <a:xfrm>
                <a:off x="3234" y="1899"/>
                <a:ext cx="1" cy="2"/>
              </a:xfrm>
              <a:custGeom>
                <a:avLst/>
                <a:gdLst/>
                <a:ahLst/>
                <a:cxnLst>
                  <a:cxn ang="0">
                    <a:pos x="7" y="1"/>
                  </a:cxn>
                  <a:cxn ang="0">
                    <a:pos x="5" y="6"/>
                  </a:cxn>
                  <a:cxn ang="0">
                    <a:pos x="2" y="8"/>
                  </a:cxn>
                  <a:cxn ang="0">
                    <a:pos x="0" y="5"/>
                  </a:cxn>
                  <a:cxn ang="0">
                    <a:pos x="0" y="1"/>
                  </a:cxn>
                  <a:cxn ang="0">
                    <a:pos x="2" y="0"/>
                  </a:cxn>
                  <a:cxn ang="0">
                    <a:pos x="7" y="1"/>
                  </a:cxn>
                </a:cxnLst>
                <a:rect l="0" t="0" r="r" b="b"/>
                <a:pathLst>
                  <a:path w="7" h="8">
                    <a:moveTo>
                      <a:pt x="7" y="1"/>
                    </a:moveTo>
                    <a:lnTo>
                      <a:pt x="5" y="6"/>
                    </a:lnTo>
                    <a:lnTo>
                      <a:pt x="2" y="8"/>
                    </a:lnTo>
                    <a:lnTo>
                      <a:pt x="0" y="5"/>
                    </a:lnTo>
                    <a:lnTo>
                      <a:pt x="0" y="1"/>
                    </a:lnTo>
                    <a:lnTo>
                      <a:pt x="2" y="0"/>
                    </a:lnTo>
                    <a:lnTo>
                      <a:pt x="7"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8" name="Freeform 1014"/>
              <p:cNvSpPr>
                <a:spLocks/>
              </p:cNvSpPr>
              <p:nvPr/>
            </p:nvSpPr>
            <p:spPr bwMode="gray">
              <a:xfrm>
                <a:off x="3229" y="1901"/>
                <a:ext cx="4" cy="5"/>
              </a:xfrm>
              <a:custGeom>
                <a:avLst/>
                <a:gdLst/>
                <a:ahLst/>
                <a:cxnLst>
                  <a:cxn ang="0">
                    <a:pos x="18" y="15"/>
                  </a:cxn>
                  <a:cxn ang="0">
                    <a:pos x="9" y="21"/>
                  </a:cxn>
                  <a:cxn ang="0">
                    <a:pos x="0" y="25"/>
                  </a:cxn>
                  <a:cxn ang="0">
                    <a:pos x="6" y="17"/>
                  </a:cxn>
                  <a:cxn ang="0">
                    <a:pos x="13" y="9"/>
                  </a:cxn>
                  <a:cxn ang="0">
                    <a:pos x="14" y="8"/>
                  </a:cxn>
                  <a:cxn ang="0">
                    <a:pos x="15" y="8"/>
                  </a:cxn>
                  <a:cxn ang="0">
                    <a:pos x="11" y="7"/>
                  </a:cxn>
                  <a:cxn ang="0">
                    <a:pos x="8" y="6"/>
                  </a:cxn>
                  <a:cxn ang="0">
                    <a:pos x="8" y="6"/>
                  </a:cxn>
                  <a:cxn ang="0">
                    <a:pos x="8" y="5"/>
                  </a:cxn>
                  <a:cxn ang="0">
                    <a:pos x="9" y="4"/>
                  </a:cxn>
                  <a:cxn ang="0">
                    <a:pos x="10" y="2"/>
                  </a:cxn>
                  <a:cxn ang="0">
                    <a:pos x="13" y="2"/>
                  </a:cxn>
                  <a:cxn ang="0">
                    <a:pos x="13" y="1"/>
                  </a:cxn>
                  <a:cxn ang="0">
                    <a:pos x="14" y="0"/>
                  </a:cxn>
                  <a:cxn ang="0">
                    <a:pos x="14" y="0"/>
                  </a:cxn>
                  <a:cxn ang="0">
                    <a:pos x="16" y="4"/>
                  </a:cxn>
                  <a:cxn ang="0">
                    <a:pos x="16" y="8"/>
                  </a:cxn>
                  <a:cxn ang="0">
                    <a:pos x="15" y="9"/>
                  </a:cxn>
                  <a:cxn ang="0">
                    <a:pos x="14" y="12"/>
                  </a:cxn>
                  <a:cxn ang="0">
                    <a:pos x="15" y="12"/>
                  </a:cxn>
                  <a:cxn ang="0">
                    <a:pos x="16" y="10"/>
                  </a:cxn>
                  <a:cxn ang="0">
                    <a:pos x="16" y="12"/>
                  </a:cxn>
                  <a:cxn ang="0">
                    <a:pos x="16" y="13"/>
                  </a:cxn>
                  <a:cxn ang="0">
                    <a:pos x="17" y="14"/>
                  </a:cxn>
                  <a:cxn ang="0">
                    <a:pos x="18" y="15"/>
                  </a:cxn>
                </a:cxnLst>
                <a:rect l="0" t="0" r="r" b="b"/>
                <a:pathLst>
                  <a:path w="18" h="25">
                    <a:moveTo>
                      <a:pt x="18" y="15"/>
                    </a:moveTo>
                    <a:lnTo>
                      <a:pt x="9" y="21"/>
                    </a:lnTo>
                    <a:lnTo>
                      <a:pt x="0" y="25"/>
                    </a:lnTo>
                    <a:lnTo>
                      <a:pt x="6" y="17"/>
                    </a:lnTo>
                    <a:lnTo>
                      <a:pt x="13" y="9"/>
                    </a:lnTo>
                    <a:lnTo>
                      <a:pt x="14" y="8"/>
                    </a:lnTo>
                    <a:lnTo>
                      <a:pt x="15" y="8"/>
                    </a:lnTo>
                    <a:lnTo>
                      <a:pt x="11" y="7"/>
                    </a:lnTo>
                    <a:lnTo>
                      <a:pt x="8" y="6"/>
                    </a:lnTo>
                    <a:lnTo>
                      <a:pt x="8" y="6"/>
                    </a:lnTo>
                    <a:lnTo>
                      <a:pt x="8" y="5"/>
                    </a:lnTo>
                    <a:lnTo>
                      <a:pt x="9" y="4"/>
                    </a:lnTo>
                    <a:lnTo>
                      <a:pt x="10" y="2"/>
                    </a:lnTo>
                    <a:lnTo>
                      <a:pt x="13" y="2"/>
                    </a:lnTo>
                    <a:lnTo>
                      <a:pt x="13" y="1"/>
                    </a:lnTo>
                    <a:lnTo>
                      <a:pt x="14" y="0"/>
                    </a:lnTo>
                    <a:lnTo>
                      <a:pt x="14" y="0"/>
                    </a:lnTo>
                    <a:lnTo>
                      <a:pt x="16" y="4"/>
                    </a:lnTo>
                    <a:lnTo>
                      <a:pt x="16" y="8"/>
                    </a:lnTo>
                    <a:lnTo>
                      <a:pt x="15" y="9"/>
                    </a:lnTo>
                    <a:lnTo>
                      <a:pt x="14" y="12"/>
                    </a:lnTo>
                    <a:lnTo>
                      <a:pt x="15" y="12"/>
                    </a:lnTo>
                    <a:lnTo>
                      <a:pt x="16" y="10"/>
                    </a:lnTo>
                    <a:lnTo>
                      <a:pt x="16" y="12"/>
                    </a:lnTo>
                    <a:lnTo>
                      <a:pt x="16" y="13"/>
                    </a:lnTo>
                    <a:lnTo>
                      <a:pt x="17" y="14"/>
                    </a:lnTo>
                    <a:lnTo>
                      <a:pt x="18" y="1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9" name="Freeform 1015"/>
              <p:cNvSpPr>
                <a:spLocks/>
              </p:cNvSpPr>
              <p:nvPr/>
            </p:nvSpPr>
            <p:spPr bwMode="gray">
              <a:xfrm>
                <a:off x="3229" y="1901"/>
                <a:ext cx="4" cy="5"/>
              </a:xfrm>
              <a:custGeom>
                <a:avLst/>
                <a:gdLst/>
                <a:ahLst/>
                <a:cxnLst>
                  <a:cxn ang="0">
                    <a:pos x="18" y="15"/>
                  </a:cxn>
                  <a:cxn ang="0">
                    <a:pos x="9" y="21"/>
                  </a:cxn>
                  <a:cxn ang="0">
                    <a:pos x="0" y="25"/>
                  </a:cxn>
                  <a:cxn ang="0">
                    <a:pos x="6" y="17"/>
                  </a:cxn>
                  <a:cxn ang="0">
                    <a:pos x="13" y="9"/>
                  </a:cxn>
                  <a:cxn ang="0">
                    <a:pos x="14" y="8"/>
                  </a:cxn>
                  <a:cxn ang="0">
                    <a:pos x="15" y="8"/>
                  </a:cxn>
                  <a:cxn ang="0">
                    <a:pos x="11" y="7"/>
                  </a:cxn>
                  <a:cxn ang="0">
                    <a:pos x="8" y="6"/>
                  </a:cxn>
                  <a:cxn ang="0">
                    <a:pos x="8" y="6"/>
                  </a:cxn>
                  <a:cxn ang="0">
                    <a:pos x="8" y="5"/>
                  </a:cxn>
                  <a:cxn ang="0">
                    <a:pos x="9" y="4"/>
                  </a:cxn>
                  <a:cxn ang="0">
                    <a:pos x="10" y="2"/>
                  </a:cxn>
                  <a:cxn ang="0">
                    <a:pos x="13" y="2"/>
                  </a:cxn>
                  <a:cxn ang="0">
                    <a:pos x="13" y="1"/>
                  </a:cxn>
                  <a:cxn ang="0">
                    <a:pos x="14" y="0"/>
                  </a:cxn>
                  <a:cxn ang="0">
                    <a:pos x="14" y="0"/>
                  </a:cxn>
                  <a:cxn ang="0">
                    <a:pos x="16" y="4"/>
                  </a:cxn>
                  <a:cxn ang="0">
                    <a:pos x="16" y="8"/>
                  </a:cxn>
                  <a:cxn ang="0">
                    <a:pos x="15" y="9"/>
                  </a:cxn>
                  <a:cxn ang="0">
                    <a:pos x="14" y="12"/>
                  </a:cxn>
                  <a:cxn ang="0">
                    <a:pos x="15" y="12"/>
                  </a:cxn>
                  <a:cxn ang="0">
                    <a:pos x="16" y="10"/>
                  </a:cxn>
                  <a:cxn ang="0">
                    <a:pos x="16" y="12"/>
                  </a:cxn>
                  <a:cxn ang="0">
                    <a:pos x="16" y="13"/>
                  </a:cxn>
                  <a:cxn ang="0">
                    <a:pos x="17" y="14"/>
                  </a:cxn>
                  <a:cxn ang="0">
                    <a:pos x="18" y="15"/>
                  </a:cxn>
                </a:cxnLst>
                <a:rect l="0" t="0" r="r" b="b"/>
                <a:pathLst>
                  <a:path w="18" h="25">
                    <a:moveTo>
                      <a:pt x="18" y="15"/>
                    </a:moveTo>
                    <a:lnTo>
                      <a:pt x="9" y="21"/>
                    </a:lnTo>
                    <a:lnTo>
                      <a:pt x="0" y="25"/>
                    </a:lnTo>
                    <a:lnTo>
                      <a:pt x="6" y="17"/>
                    </a:lnTo>
                    <a:lnTo>
                      <a:pt x="13" y="9"/>
                    </a:lnTo>
                    <a:lnTo>
                      <a:pt x="14" y="8"/>
                    </a:lnTo>
                    <a:lnTo>
                      <a:pt x="15" y="8"/>
                    </a:lnTo>
                    <a:lnTo>
                      <a:pt x="11" y="7"/>
                    </a:lnTo>
                    <a:lnTo>
                      <a:pt x="8" y="6"/>
                    </a:lnTo>
                    <a:lnTo>
                      <a:pt x="8" y="6"/>
                    </a:lnTo>
                    <a:lnTo>
                      <a:pt x="8" y="5"/>
                    </a:lnTo>
                    <a:lnTo>
                      <a:pt x="9" y="4"/>
                    </a:lnTo>
                    <a:lnTo>
                      <a:pt x="10" y="2"/>
                    </a:lnTo>
                    <a:lnTo>
                      <a:pt x="13" y="2"/>
                    </a:lnTo>
                    <a:lnTo>
                      <a:pt x="13" y="1"/>
                    </a:lnTo>
                    <a:lnTo>
                      <a:pt x="14" y="0"/>
                    </a:lnTo>
                    <a:lnTo>
                      <a:pt x="14" y="0"/>
                    </a:lnTo>
                    <a:lnTo>
                      <a:pt x="16" y="4"/>
                    </a:lnTo>
                    <a:lnTo>
                      <a:pt x="16" y="8"/>
                    </a:lnTo>
                    <a:lnTo>
                      <a:pt x="15" y="9"/>
                    </a:lnTo>
                    <a:lnTo>
                      <a:pt x="14" y="12"/>
                    </a:lnTo>
                    <a:lnTo>
                      <a:pt x="15" y="12"/>
                    </a:lnTo>
                    <a:lnTo>
                      <a:pt x="16" y="10"/>
                    </a:lnTo>
                    <a:lnTo>
                      <a:pt x="16" y="12"/>
                    </a:lnTo>
                    <a:lnTo>
                      <a:pt x="16" y="13"/>
                    </a:lnTo>
                    <a:lnTo>
                      <a:pt x="17" y="14"/>
                    </a:lnTo>
                    <a:lnTo>
                      <a:pt x="18" y="1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0" name="Freeform 1016"/>
              <p:cNvSpPr>
                <a:spLocks/>
              </p:cNvSpPr>
              <p:nvPr/>
            </p:nvSpPr>
            <p:spPr bwMode="gray">
              <a:xfrm>
                <a:off x="3229" y="1901"/>
                <a:ext cx="4" cy="5"/>
              </a:xfrm>
              <a:custGeom>
                <a:avLst/>
                <a:gdLst/>
                <a:ahLst/>
                <a:cxnLst>
                  <a:cxn ang="0">
                    <a:pos x="18" y="15"/>
                  </a:cxn>
                  <a:cxn ang="0">
                    <a:pos x="9" y="21"/>
                  </a:cxn>
                  <a:cxn ang="0">
                    <a:pos x="0" y="25"/>
                  </a:cxn>
                  <a:cxn ang="0">
                    <a:pos x="6" y="17"/>
                  </a:cxn>
                  <a:cxn ang="0">
                    <a:pos x="13" y="9"/>
                  </a:cxn>
                  <a:cxn ang="0">
                    <a:pos x="14" y="9"/>
                  </a:cxn>
                  <a:cxn ang="0">
                    <a:pos x="15" y="8"/>
                  </a:cxn>
                  <a:cxn ang="0">
                    <a:pos x="11" y="7"/>
                  </a:cxn>
                  <a:cxn ang="0">
                    <a:pos x="8" y="6"/>
                  </a:cxn>
                  <a:cxn ang="0">
                    <a:pos x="8" y="6"/>
                  </a:cxn>
                  <a:cxn ang="0">
                    <a:pos x="8" y="5"/>
                  </a:cxn>
                  <a:cxn ang="0">
                    <a:pos x="9" y="4"/>
                  </a:cxn>
                  <a:cxn ang="0">
                    <a:pos x="10" y="2"/>
                  </a:cxn>
                  <a:cxn ang="0">
                    <a:pos x="11" y="2"/>
                  </a:cxn>
                  <a:cxn ang="0">
                    <a:pos x="13" y="1"/>
                  </a:cxn>
                  <a:cxn ang="0">
                    <a:pos x="13" y="1"/>
                  </a:cxn>
                  <a:cxn ang="0">
                    <a:pos x="14" y="0"/>
                  </a:cxn>
                  <a:cxn ang="0">
                    <a:pos x="16" y="4"/>
                  </a:cxn>
                  <a:cxn ang="0">
                    <a:pos x="16" y="8"/>
                  </a:cxn>
                  <a:cxn ang="0">
                    <a:pos x="15" y="10"/>
                  </a:cxn>
                  <a:cxn ang="0">
                    <a:pos x="14" y="12"/>
                  </a:cxn>
                  <a:cxn ang="0">
                    <a:pos x="16" y="10"/>
                  </a:cxn>
                  <a:cxn ang="0">
                    <a:pos x="16" y="13"/>
                  </a:cxn>
                  <a:cxn ang="0">
                    <a:pos x="17" y="14"/>
                  </a:cxn>
                  <a:cxn ang="0">
                    <a:pos x="18" y="15"/>
                  </a:cxn>
                </a:cxnLst>
                <a:rect l="0" t="0" r="r" b="b"/>
                <a:pathLst>
                  <a:path w="18" h="25">
                    <a:moveTo>
                      <a:pt x="18" y="15"/>
                    </a:moveTo>
                    <a:lnTo>
                      <a:pt x="9" y="21"/>
                    </a:lnTo>
                    <a:lnTo>
                      <a:pt x="0" y="25"/>
                    </a:lnTo>
                    <a:lnTo>
                      <a:pt x="6" y="17"/>
                    </a:lnTo>
                    <a:lnTo>
                      <a:pt x="13" y="9"/>
                    </a:lnTo>
                    <a:lnTo>
                      <a:pt x="14" y="9"/>
                    </a:lnTo>
                    <a:lnTo>
                      <a:pt x="15" y="8"/>
                    </a:lnTo>
                    <a:lnTo>
                      <a:pt x="11" y="7"/>
                    </a:lnTo>
                    <a:lnTo>
                      <a:pt x="8" y="6"/>
                    </a:lnTo>
                    <a:lnTo>
                      <a:pt x="8" y="6"/>
                    </a:lnTo>
                    <a:lnTo>
                      <a:pt x="8" y="5"/>
                    </a:lnTo>
                    <a:lnTo>
                      <a:pt x="9" y="4"/>
                    </a:lnTo>
                    <a:lnTo>
                      <a:pt x="10" y="2"/>
                    </a:lnTo>
                    <a:lnTo>
                      <a:pt x="11" y="2"/>
                    </a:lnTo>
                    <a:lnTo>
                      <a:pt x="13" y="1"/>
                    </a:lnTo>
                    <a:lnTo>
                      <a:pt x="13" y="1"/>
                    </a:lnTo>
                    <a:lnTo>
                      <a:pt x="14" y="0"/>
                    </a:lnTo>
                    <a:lnTo>
                      <a:pt x="16" y="4"/>
                    </a:lnTo>
                    <a:lnTo>
                      <a:pt x="16" y="8"/>
                    </a:lnTo>
                    <a:lnTo>
                      <a:pt x="15" y="10"/>
                    </a:lnTo>
                    <a:lnTo>
                      <a:pt x="14" y="12"/>
                    </a:lnTo>
                    <a:lnTo>
                      <a:pt x="16" y="10"/>
                    </a:lnTo>
                    <a:lnTo>
                      <a:pt x="16" y="13"/>
                    </a:lnTo>
                    <a:lnTo>
                      <a:pt x="17" y="14"/>
                    </a:lnTo>
                    <a:lnTo>
                      <a:pt x="18" y="1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1" name="Freeform 1017"/>
              <p:cNvSpPr>
                <a:spLocks/>
              </p:cNvSpPr>
              <p:nvPr/>
            </p:nvSpPr>
            <p:spPr bwMode="gray">
              <a:xfrm>
                <a:off x="3262" y="1854"/>
                <a:ext cx="4" cy="1"/>
              </a:xfrm>
              <a:custGeom>
                <a:avLst/>
                <a:gdLst/>
                <a:ahLst/>
                <a:cxnLst>
                  <a:cxn ang="0">
                    <a:pos x="19" y="4"/>
                  </a:cxn>
                  <a:cxn ang="0">
                    <a:pos x="13" y="6"/>
                  </a:cxn>
                  <a:cxn ang="0">
                    <a:pos x="6" y="6"/>
                  </a:cxn>
                  <a:cxn ang="0">
                    <a:pos x="3" y="6"/>
                  </a:cxn>
                  <a:cxn ang="0">
                    <a:pos x="0" y="5"/>
                  </a:cxn>
                  <a:cxn ang="0">
                    <a:pos x="6" y="1"/>
                  </a:cxn>
                  <a:cxn ang="0">
                    <a:pos x="10" y="0"/>
                  </a:cxn>
                  <a:cxn ang="0">
                    <a:pos x="14" y="1"/>
                  </a:cxn>
                  <a:cxn ang="0">
                    <a:pos x="21" y="4"/>
                  </a:cxn>
                  <a:cxn ang="0">
                    <a:pos x="19" y="4"/>
                  </a:cxn>
                </a:cxnLst>
                <a:rect l="0" t="0" r="r" b="b"/>
                <a:pathLst>
                  <a:path w="21" h="6">
                    <a:moveTo>
                      <a:pt x="19" y="4"/>
                    </a:moveTo>
                    <a:lnTo>
                      <a:pt x="13" y="6"/>
                    </a:lnTo>
                    <a:lnTo>
                      <a:pt x="6" y="6"/>
                    </a:lnTo>
                    <a:lnTo>
                      <a:pt x="3" y="6"/>
                    </a:lnTo>
                    <a:lnTo>
                      <a:pt x="0" y="5"/>
                    </a:lnTo>
                    <a:lnTo>
                      <a:pt x="6" y="1"/>
                    </a:lnTo>
                    <a:lnTo>
                      <a:pt x="10" y="0"/>
                    </a:lnTo>
                    <a:lnTo>
                      <a:pt x="14" y="1"/>
                    </a:lnTo>
                    <a:lnTo>
                      <a:pt x="21" y="4"/>
                    </a:lnTo>
                    <a:lnTo>
                      <a:pt x="19"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2" name="Freeform 1018"/>
              <p:cNvSpPr>
                <a:spLocks/>
              </p:cNvSpPr>
              <p:nvPr/>
            </p:nvSpPr>
            <p:spPr bwMode="gray">
              <a:xfrm>
                <a:off x="3262" y="1854"/>
                <a:ext cx="4" cy="1"/>
              </a:xfrm>
              <a:custGeom>
                <a:avLst/>
                <a:gdLst/>
                <a:ahLst/>
                <a:cxnLst>
                  <a:cxn ang="0">
                    <a:pos x="19" y="4"/>
                  </a:cxn>
                  <a:cxn ang="0">
                    <a:pos x="13" y="6"/>
                  </a:cxn>
                  <a:cxn ang="0">
                    <a:pos x="6" y="6"/>
                  </a:cxn>
                  <a:cxn ang="0">
                    <a:pos x="3" y="6"/>
                  </a:cxn>
                  <a:cxn ang="0">
                    <a:pos x="0" y="5"/>
                  </a:cxn>
                  <a:cxn ang="0">
                    <a:pos x="6" y="1"/>
                  </a:cxn>
                  <a:cxn ang="0">
                    <a:pos x="10" y="0"/>
                  </a:cxn>
                  <a:cxn ang="0">
                    <a:pos x="14" y="1"/>
                  </a:cxn>
                  <a:cxn ang="0">
                    <a:pos x="21" y="4"/>
                  </a:cxn>
                  <a:cxn ang="0">
                    <a:pos x="19" y="4"/>
                  </a:cxn>
                </a:cxnLst>
                <a:rect l="0" t="0" r="r" b="b"/>
                <a:pathLst>
                  <a:path w="21" h="6">
                    <a:moveTo>
                      <a:pt x="19" y="4"/>
                    </a:moveTo>
                    <a:lnTo>
                      <a:pt x="13" y="6"/>
                    </a:lnTo>
                    <a:lnTo>
                      <a:pt x="6" y="6"/>
                    </a:lnTo>
                    <a:lnTo>
                      <a:pt x="3" y="6"/>
                    </a:lnTo>
                    <a:lnTo>
                      <a:pt x="0" y="5"/>
                    </a:lnTo>
                    <a:lnTo>
                      <a:pt x="6" y="1"/>
                    </a:lnTo>
                    <a:lnTo>
                      <a:pt x="10" y="0"/>
                    </a:lnTo>
                    <a:lnTo>
                      <a:pt x="14" y="1"/>
                    </a:lnTo>
                    <a:lnTo>
                      <a:pt x="21" y="4"/>
                    </a:lnTo>
                    <a:lnTo>
                      <a:pt x="19"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3" name="Freeform 1019"/>
              <p:cNvSpPr>
                <a:spLocks/>
              </p:cNvSpPr>
              <p:nvPr/>
            </p:nvSpPr>
            <p:spPr bwMode="gray">
              <a:xfrm>
                <a:off x="3262" y="1854"/>
                <a:ext cx="4" cy="1"/>
              </a:xfrm>
              <a:custGeom>
                <a:avLst/>
                <a:gdLst/>
                <a:ahLst/>
                <a:cxnLst>
                  <a:cxn ang="0">
                    <a:pos x="19" y="4"/>
                  </a:cxn>
                  <a:cxn ang="0">
                    <a:pos x="13" y="6"/>
                  </a:cxn>
                  <a:cxn ang="0">
                    <a:pos x="6" y="6"/>
                  </a:cxn>
                  <a:cxn ang="0">
                    <a:pos x="3" y="6"/>
                  </a:cxn>
                  <a:cxn ang="0">
                    <a:pos x="0" y="5"/>
                  </a:cxn>
                  <a:cxn ang="0">
                    <a:pos x="6" y="1"/>
                  </a:cxn>
                  <a:cxn ang="0">
                    <a:pos x="10" y="0"/>
                  </a:cxn>
                  <a:cxn ang="0">
                    <a:pos x="14" y="1"/>
                  </a:cxn>
                  <a:cxn ang="0">
                    <a:pos x="21" y="4"/>
                  </a:cxn>
                </a:cxnLst>
                <a:rect l="0" t="0" r="r" b="b"/>
                <a:pathLst>
                  <a:path w="21" h="6">
                    <a:moveTo>
                      <a:pt x="19" y="4"/>
                    </a:moveTo>
                    <a:lnTo>
                      <a:pt x="13" y="6"/>
                    </a:lnTo>
                    <a:lnTo>
                      <a:pt x="6" y="6"/>
                    </a:lnTo>
                    <a:lnTo>
                      <a:pt x="3" y="6"/>
                    </a:lnTo>
                    <a:lnTo>
                      <a:pt x="0" y="5"/>
                    </a:lnTo>
                    <a:lnTo>
                      <a:pt x="6" y="1"/>
                    </a:lnTo>
                    <a:lnTo>
                      <a:pt x="10" y="0"/>
                    </a:lnTo>
                    <a:lnTo>
                      <a:pt x="14" y="1"/>
                    </a:lnTo>
                    <a:lnTo>
                      <a:pt x="21" y="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4" name="Freeform 1020"/>
              <p:cNvSpPr>
                <a:spLocks/>
              </p:cNvSpPr>
              <p:nvPr/>
            </p:nvSpPr>
            <p:spPr bwMode="gray">
              <a:xfrm>
                <a:off x="3258" y="1854"/>
                <a:ext cx="1" cy="1"/>
              </a:xfrm>
              <a:custGeom>
                <a:avLst/>
                <a:gdLst/>
                <a:ahLst/>
                <a:cxnLst>
                  <a:cxn ang="0">
                    <a:pos x="5" y="5"/>
                  </a:cxn>
                  <a:cxn ang="0">
                    <a:pos x="4" y="5"/>
                  </a:cxn>
                  <a:cxn ang="0">
                    <a:pos x="3" y="5"/>
                  </a:cxn>
                  <a:cxn ang="0">
                    <a:pos x="1" y="4"/>
                  </a:cxn>
                  <a:cxn ang="0">
                    <a:pos x="0" y="3"/>
                  </a:cxn>
                  <a:cxn ang="0">
                    <a:pos x="3" y="0"/>
                  </a:cxn>
                  <a:cxn ang="0">
                    <a:pos x="7" y="2"/>
                  </a:cxn>
                  <a:cxn ang="0">
                    <a:pos x="7" y="3"/>
                  </a:cxn>
                  <a:cxn ang="0">
                    <a:pos x="7" y="5"/>
                  </a:cxn>
                  <a:cxn ang="0">
                    <a:pos x="5" y="5"/>
                  </a:cxn>
                </a:cxnLst>
                <a:rect l="0" t="0" r="r" b="b"/>
                <a:pathLst>
                  <a:path w="7" h="5">
                    <a:moveTo>
                      <a:pt x="5" y="5"/>
                    </a:moveTo>
                    <a:lnTo>
                      <a:pt x="4" y="5"/>
                    </a:lnTo>
                    <a:lnTo>
                      <a:pt x="3" y="5"/>
                    </a:lnTo>
                    <a:lnTo>
                      <a:pt x="1" y="4"/>
                    </a:lnTo>
                    <a:lnTo>
                      <a:pt x="0" y="3"/>
                    </a:lnTo>
                    <a:lnTo>
                      <a:pt x="3" y="0"/>
                    </a:lnTo>
                    <a:lnTo>
                      <a:pt x="7" y="2"/>
                    </a:lnTo>
                    <a:lnTo>
                      <a:pt x="7" y="3"/>
                    </a:lnTo>
                    <a:lnTo>
                      <a:pt x="7" y="5"/>
                    </a:lnTo>
                    <a:lnTo>
                      <a:pt x="5"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5" name="Freeform 1021"/>
              <p:cNvSpPr>
                <a:spLocks/>
              </p:cNvSpPr>
              <p:nvPr/>
            </p:nvSpPr>
            <p:spPr bwMode="gray">
              <a:xfrm>
                <a:off x="3258" y="1854"/>
                <a:ext cx="1" cy="1"/>
              </a:xfrm>
              <a:custGeom>
                <a:avLst/>
                <a:gdLst/>
                <a:ahLst/>
                <a:cxnLst>
                  <a:cxn ang="0">
                    <a:pos x="5" y="5"/>
                  </a:cxn>
                  <a:cxn ang="0">
                    <a:pos x="4" y="5"/>
                  </a:cxn>
                  <a:cxn ang="0">
                    <a:pos x="3" y="5"/>
                  </a:cxn>
                  <a:cxn ang="0">
                    <a:pos x="1" y="4"/>
                  </a:cxn>
                  <a:cxn ang="0">
                    <a:pos x="0" y="3"/>
                  </a:cxn>
                  <a:cxn ang="0">
                    <a:pos x="3" y="0"/>
                  </a:cxn>
                  <a:cxn ang="0">
                    <a:pos x="7" y="2"/>
                  </a:cxn>
                  <a:cxn ang="0">
                    <a:pos x="7" y="3"/>
                  </a:cxn>
                  <a:cxn ang="0">
                    <a:pos x="7" y="5"/>
                  </a:cxn>
                  <a:cxn ang="0">
                    <a:pos x="5" y="5"/>
                  </a:cxn>
                </a:cxnLst>
                <a:rect l="0" t="0" r="r" b="b"/>
                <a:pathLst>
                  <a:path w="7" h="5">
                    <a:moveTo>
                      <a:pt x="5" y="5"/>
                    </a:moveTo>
                    <a:lnTo>
                      <a:pt x="4" y="5"/>
                    </a:lnTo>
                    <a:lnTo>
                      <a:pt x="3" y="5"/>
                    </a:lnTo>
                    <a:lnTo>
                      <a:pt x="1" y="4"/>
                    </a:lnTo>
                    <a:lnTo>
                      <a:pt x="0" y="3"/>
                    </a:lnTo>
                    <a:lnTo>
                      <a:pt x="3" y="0"/>
                    </a:lnTo>
                    <a:lnTo>
                      <a:pt x="7" y="2"/>
                    </a:lnTo>
                    <a:lnTo>
                      <a:pt x="7" y="3"/>
                    </a:lnTo>
                    <a:lnTo>
                      <a:pt x="7" y="5"/>
                    </a:lnTo>
                    <a:lnTo>
                      <a:pt x="5"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6" name="Freeform 1022"/>
              <p:cNvSpPr>
                <a:spLocks/>
              </p:cNvSpPr>
              <p:nvPr/>
            </p:nvSpPr>
            <p:spPr bwMode="gray">
              <a:xfrm>
                <a:off x="3258" y="1854"/>
                <a:ext cx="1" cy="1"/>
              </a:xfrm>
              <a:custGeom>
                <a:avLst/>
                <a:gdLst/>
                <a:ahLst/>
                <a:cxnLst>
                  <a:cxn ang="0">
                    <a:pos x="5" y="5"/>
                  </a:cxn>
                  <a:cxn ang="0">
                    <a:pos x="4" y="5"/>
                  </a:cxn>
                  <a:cxn ang="0">
                    <a:pos x="3" y="5"/>
                  </a:cxn>
                  <a:cxn ang="0">
                    <a:pos x="1" y="4"/>
                  </a:cxn>
                  <a:cxn ang="0">
                    <a:pos x="0" y="3"/>
                  </a:cxn>
                  <a:cxn ang="0">
                    <a:pos x="3" y="0"/>
                  </a:cxn>
                  <a:cxn ang="0">
                    <a:pos x="7" y="2"/>
                  </a:cxn>
                  <a:cxn ang="0">
                    <a:pos x="7" y="3"/>
                  </a:cxn>
                  <a:cxn ang="0">
                    <a:pos x="7" y="5"/>
                  </a:cxn>
                </a:cxnLst>
                <a:rect l="0" t="0" r="r" b="b"/>
                <a:pathLst>
                  <a:path w="7" h="5">
                    <a:moveTo>
                      <a:pt x="5" y="5"/>
                    </a:moveTo>
                    <a:lnTo>
                      <a:pt x="4" y="5"/>
                    </a:lnTo>
                    <a:lnTo>
                      <a:pt x="3" y="5"/>
                    </a:lnTo>
                    <a:lnTo>
                      <a:pt x="1" y="4"/>
                    </a:lnTo>
                    <a:lnTo>
                      <a:pt x="0" y="3"/>
                    </a:lnTo>
                    <a:lnTo>
                      <a:pt x="3" y="0"/>
                    </a:lnTo>
                    <a:lnTo>
                      <a:pt x="7" y="2"/>
                    </a:lnTo>
                    <a:lnTo>
                      <a:pt x="7" y="3"/>
                    </a:lnTo>
                    <a:lnTo>
                      <a:pt x="7" y="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7" name="Freeform 1023"/>
              <p:cNvSpPr>
                <a:spLocks/>
              </p:cNvSpPr>
              <p:nvPr/>
            </p:nvSpPr>
            <p:spPr bwMode="gray">
              <a:xfrm>
                <a:off x="3256" y="1855"/>
                <a:ext cx="3" cy="2"/>
              </a:xfrm>
              <a:custGeom>
                <a:avLst/>
                <a:gdLst/>
                <a:ahLst/>
                <a:cxnLst>
                  <a:cxn ang="0">
                    <a:pos x="12" y="9"/>
                  </a:cxn>
                  <a:cxn ang="0">
                    <a:pos x="10" y="9"/>
                  </a:cxn>
                  <a:cxn ang="0">
                    <a:pos x="5" y="10"/>
                  </a:cxn>
                  <a:cxn ang="0">
                    <a:pos x="2" y="10"/>
                  </a:cxn>
                  <a:cxn ang="0">
                    <a:pos x="0" y="9"/>
                  </a:cxn>
                  <a:cxn ang="0">
                    <a:pos x="1" y="4"/>
                  </a:cxn>
                  <a:cxn ang="0">
                    <a:pos x="3" y="1"/>
                  </a:cxn>
                  <a:cxn ang="0">
                    <a:pos x="4" y="0"/>
                  </a:cxn>
                  <a:cxn ang="0">
                    <a:pos x="5" y="1"/>
                  </a:cxn>
                  <a:cxn ang="0">
                    <a:pos x="8" y="2"/>
                  </a:cxn>
                  <a:cxn ang="0">
                    <a:pos x="10" y="4"/>
                  </a:cxn>
                  <a:cxn ang="0">
                    <a:pos x="13" y="5"/>
                  </a:cxn>
                  <a:cxn ang="0">
                    <a:pos x="14" y="7"/>
                  </a:cxn>
                  <a:cxn ang="0">
                    <a:pos x="14" y="7"/>
                  </a:cxn>
                  <a:cxn ang="0">
                    <a:pos x="13" y="8"/>
                  </a:cxn>
                  <a:cxn ang="0">
                    <a:pos x="12" y="9"/>
                  </a:cxn>
                </a:cxnLst>
                <a:rect l="0" t="0" r="r" b="b"/>
                <a:pathLst>
                  <a:path w="14" h="10">
                    <a:moveTo>
                      <a:pt x="12" y="9"/>
                    </a:moveTo>
                    <a:lnTo>
                      <a:pt x="10" y="9"/>
                    </a:lnTo>
                    <a:lnTo>
                      <a:pt x="5" y="10"/>
                    </a:lnTo>
                    <a:lnTo>
                      <a:pt x="2" y="10"/>
                    </a:lnTo>
                    <a:lnTo>
                      <a:pt x="0" y="9"/>
                    </a:lnTo>
                    <a:lnTo>
                      <a:pt x="1" y="4"/>
                    </a:lnTo>
                    <a:lnTo>
                      <a:pt x="3" y="1"/>
                    </a:lnTo>
                    <a:lnTo>
                      <a:pt x="4" y="0"/>
                    </a:lnTo>
                    <a:lnTo>
                      <a:pt x="5" y="1"/>
                    </a:lnTo>
                    <a:lnTo>
                      <a:pt x="8" y="2"/>
                    </a:lnTo>
                    <a:lnTo>
                      <a:pt x="10" y="4"/>
                    </a:lnTo>
                    <a:lnTo>
                      <a:pt x="13" y="5"/>
                    </a:lnTo>
                    <a:lnTo>
                      <a:pt x="14" y="7"/>
                    </a:lnTo>
                    <a:lnTo>
                      <a:pt x="14" y="7"/>
                    </a:lnTo>
                    <a:lnTo>
                      <a:pt x="13" y="8"/>
                    </a:lnTo>
                    <a:lnTo>
                      <a:pt x="12"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8" name="Freeform 1024"/>
              <p:cNvSpPr>
                <a:spLocks/>
              </p:cNvSpPr>
              <p:nvPr/>
            </p:nvSpPr>
            <p:spPr bwMode="gray">
              <a:xfrm>
                <a:off x="3256" y="1855"/>
                <a:ext cx="3" cy="2"/>
              </a:xfrm>
              <a:custGeom>
                <a:avLst/>
                <a:gdLst/>
                <a:ahLst/>
                <a:cxnLst>
                  <a:cxn ang="0">
                    <a:pos x="12" y="9"/>
                  </a:cxn>
                  <a:cxn ang="0">
                    <a:pos x="10" y="9"/>
                  </a:cxn>
                  <a:cxn ang="0">
                    <a:pos x="5" y="10"/>
                  </a:cxn>
                  <a:cxn ang="0">
                    <a:pos x="2" y="10"/>
                  </a:cxn>
                  <a:cxn ang="0">
                    <a:pos x="0" y="9"/>
                  </a:cxn>
                  <a:cxn ang="0">
                    <a:pos x="1" y="4"/>
                  </a:cxn>
                  <a:cxn ang="0">
                    <a:pos x="3" y="1"/>
                  </a:cxn>
                  <a:cxn ang="0">
                    <a:pos x="4" y="0"/>
                  </a:cxn>
                  <a:cxn ang="0">
                    <a:pos x="5" y="1"/>
                  </a:cxn>
                  <a:cxn ang="0">
                    <a:pos x="8" y="2"/>
                  </a:cxn>
                  <a:cxn ang="0">
                    <a:pos x="10" y="4"/>
                  </a:cxn>
                  <a:cxn ang="0">
                    <a:pos x="13" y="5"/>
                  </a:cxn>
                  <a:cxn ang="0">
                    <a:pos x="14" y="7"/>
                  </a:cxn>
                  <a:cxn ang="0">
                    <a:pos x="14" y="7"/>
                  </a:cxn>
                  <a:cxn ang="0">
                    <a:pos x="13" y="8"/>
                  </a:cxn>
                  <a:cxn ang="0">
                    <a:pos x="12" y="9"/>
                  </a:cxn>
                </a:cxnLst>
                <a:rect l="0" t="0" r="r" b="b"/>
                <a:pathLst>
                  <a:path w="14" h="10">
                    <a:moveTo>
                      <a:pt x="12" y="9"/>
                    </a:moveTo>
                    <a:lnTo>
                      <a:pt x="10" y="9"/>
                    </a:lnTo>
                    <a:lnTo>
                      <a:pt x="5" y="10"/>
                    </a:lnTo>
                    <a:lnTo>
                      <a:pt x="2" y="10"/>
                    </a:lnTo>
                    <a:lnTo>
                      <a:pt x="0" y="9"/>
                    </a:lnTo>
                    <a:lnTo>
                      <a:pt x="1" y="4"/>
                    </a:lnTo>
                    <a:lnTo>
                      <a:pt x="3" y="1"/>
                    </a:lnTo>
                    <a:lnTo>
                      <a:pt x="4" y="0"/>
                    </a:lnTo>
                    <a:lnTo>
                      <a:pt x="5" y="1"/>
                    </a:lnTo>
                    <a:lnTo>
                      <a:pt x="8" y="2"/>
                    </a:lnTo>
                    <a:lnTo>
                      <a:pt x="10" y="4"/>
                    </a:lnTo>
                    <a:lnTo>
                      <a:pt x="13" y="5"/>
                    </a:lnTo>
                    <a:lnTo>
                      <a:pt x="14" y="7"/>
                    </a:lnTo>
                    <a:lnTo>
                      <a:pt x="14" y="7"/>
                    </a:lnTo>
                    <a:lnTo>
                      <a:pt x="13" y="8"/>
                    </a:lnTo>
                    <a:lnTo>
                      <a:pt x="12"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69" name="Freeform 1025"/>
              <p:cNvSpPr>
                <a:spLocks/>
              </p:cNvSpPr>
              <p:nvPr/>
            </p:nvSpPr>
            <p:spPr bwMode="gray">
              <a:xfrm>
                <a:off x="3256" y="1855"/>
                <a:ext cx="3" cy="2"/>
              </a:xfrm>
              <a:custGeom>
                <a:avLst/>
                <a:gdLst/>
                <a:ahLst/>
                <a:cxnLst>
                  <a:cxn ang="0">
                    <a:pos x="12" y="9"/>
                  </a:cxn>
                  <a:cxn ang="0">
                    <a:pos x="11" y="9"/>
                  </a:cxn>
                  <a:cxn ang="0">
                    <a:pos x="6" y="10"/>
                  </a:cxn>
                  <a:cxn ang="0">
                    <a:pos x="2" y="10"/>
                  </a:cxn>
                  <a:cxn ang="0">
                    <a:pos x="0" y="9"/>
                  </a:cxn>
                  <a:cxn ang="0">
                    <a:pos x="1" y="4"/>
                  </a:cxn>
                  <a:cxn ang="0">
                    <a:pos x="3" y="1"/>
                  </a:cxn>
                  <a:cxn ang="0">
                    <a:pos x="4" y="0"/>
                  </a:cxn>
                  <a:cxn ang="0">
                    <a:pos x="5" y="1"/>
                  </a:cxn>
                  <a:cxn ang="0">
                    <a:pos x="8" y="2"/>
                  </a:cxn>
                  <a:cxn ang="0">
                    <a:pos x="10" y="4"/>
                  </a:cxn>
                  <a:cxn ang="0">
                    <a:pos x="13" y="5"/>
                  </a:cxn>
                  <a:cxn ang="0">
                    <a:pos x="14" y="7"/>
                  </a:cxn>
                  <a:cxn ang="0">
                    <a:pos x="14" y="7"/>
                  </a:cxn>
                  <a:cxn ang="0">
                    <a:pos x="13" y="8"/>
                  </a:cxn>
                </a:cxnLst>
                <a:rect l="0" t="0" r="r" b="b"/>
                <a:pathLst>
                  <a:path w="14" h="10">
                    <a:moveTo>
                      <a:pt x="12" y="9"/>
                    </a:moveTo>
                    <a:lnTo>
                      <a:pt x="11" y="9"/>
                    </a:lnTo>
                    <a:lnTo>
                      <a:pt x="6" y="10"/>
                    </a:lnTo>
                    <a:lnTo>
                      <a:pt x="2" y="10"/>
                    </a:lnTo>
                    <a:lnTo>
                      <a:pt x="0" y="9"/>
                    </a:lnTo>
                    <a:lnTo>
                      <a:pt x="1" y="4"/>
                    </a:lnTo>
                    <a:lnTo>
                      <a:pt x="3" y="1"/>
                    </a:lnTo>
                    <a:lnTo>
                      <a:pt x="4" y="0"/>
                    </a:lnTo>
                    <a:lnTo>
                      <a:pt x="5" y="1"/>
                    </a:lnTo>
                    <a:lnTo>
                      <a:pt x="8" y="2"/>
                    </a:lnTo>
                    <a:lnTo>
                      <a:pt x="10" y="4"/>
                    </a:lnTo>
                    <a:lnTo>
                      <a:pt x="13" y="5"/>
                    </a:lnTo>
                    <a:lnTo>
                      <a:pt x="14" y="7"/>
                    </a:lnTo>
                    <a:lnTo>
                      <a:pt x="14" y="7"/>
                    </a:lnTo>
                    <a:lnTo>
                      <a:pt x="13" y="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0" name="Freeform 1026"/>
              <p:cNvSpPr>
                <a:spLocks/>
              </p:cNvSpPr>
              <p:nvPr/>
            </p:nvSpPr>
            <p:spPr bwMode="gray">
              <a:xfrm>
                <a:off x="3249" y="1870"/>
                <a:ext cx="1" cy="1"/>
              </a:xfrm>
              <a:custGeom>
                <a:avLst/>
                <a:gdLst/>
                <a:ahLst/>
                <a:cxnLst>
                  <a:cxn ang="0">
                    <a:pos x="6" y="5"/>
                  </a:cxn>
                  <a:cxn ang="0">
                    <a:pos x="2" y="6"/>
                  </a:cxn>
                  <a:cxn ang="0">
                    <a:pos x="0" y="6"/>
                  </a:cxn>
                  <a:cxn ang="0">
                    <a:pos x="1" y="4"/>
                  </a:cxn>
                  <a:cxn ang="0">
                    <a:pos x="2" y="0"/>
                  </a:cxn>
                  <a:cxn ang="0">
                    <a:pos x="6" y="0"/>
                  </a:cxn>
                  <a:cxn ang="0">
                    <a:pos x="8" y="1"/>
                  </a:cxn>
                  <a:cxn ang="0">
                    <a:pos x="8" y="3"/>
                  </a:cxn>
                  <a:cxn ang="0">
                    <a:pos x="6" y="5"/>
                  </a:cxn>
                </a:cxnLst>
                <a:rect l="0" t="0" r="r" b="b"/>
                <a:pathLst>
                  <a:path w="8" h="6">
                    <a:moveTo>
                      <a:pt x="6" y="5"/>
                    </a:moveTo>
                    <a:lnTo>
                      <a:pt x="2" y="6"/>
                    </a:lnTo>
                    <a:lnTo>
                      <a:pt x="0" y="6"/>
                    </a:lnTo>
                    <a:lnTo>
                      <a:pt x="1" y="4"/>
                    </a:lnTo>
                    <a:lnTo>
                      <a:pt x="2" y="0"/>
                    </a:lnTo>
                    <a:lnTo>
                      <a:pt x="6" y="0"/>
                    </a:lnTo>
                    <a:lnTo>
                      <a:pt x="8" y="1"/>
                    </a:lnTo>
                    <a:lnTo>
                      <a:pt x="8" y="3"/>
                    </a:lnTo>
                    <a:lnTo>
                      <a:pt x="6"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1" name="Freeform 1027"/>
              <p:cNvSpPr>
                <a:spLocks/>
              </p:cNvSpPr>
              <p:nvPr/>
            </p:nvSpPr>
            <p:spPr bwMode="gray">
              <a:xfrm>
                <a:off x="3249" y="1870"/>
                <a:ext cx="1" cy="1"/>
              </a:xfrm>
              <a:custGeom>
                <a:avLst/>
                <a:gdLst/>
                <a:ahLst/>
                <a:cxnLst>
                  <a:cxn ang="0">
                    <a:pos x="6" y="5"/>
                  </a:cxn>
                  <a:cxn ang="0">
                    <a:pos x="2" y="6"/>
                  </a:cxn>
                  <a:cxn ang="0">
                    <a:pos x="0" y="6"/>
                  </a:cxn>
                  <a:cxn ang="0">
                    <a:pos x="1" y="4"/>
                  </a:cxn>
                  <a:cxn ang="0">
                    <a:pos x="2" y="0"/>
                  </a:cxn>
                  <a:cxn ang="0">
                    <a:pos x="6" y="0"/>
                  </a:cxn>
                  <a:cxn ang="0">
                    <a:pos x="8" y="1"/>
                  </a:cxn>
                  <a:cxn ang="0">
                    <a:pos x="8" y="3"/>
                  </a:cxn>
                  <a:cxn ang="0">
                    <a:pos x="6" y="5"/>
                  </a:cxn>
                </a:cxnLst>
                <a:rect l="0" t="0" r="r" b="b"/>
                <a:pathLst>
                  <a:path w="8" h="6">
                    <a:moveTo>
                      <a:pt x="6" y="5"/>
                    </a:moveTo>
                    <a:lnTo>
                      <a:pt x="2" y="6"/>
                    </a:lnTo>
                    <a:lnTo>
                      <a:pt x="0" y="6"/>
                    </a:lnTo>
                    <a:lnTo>
                      <a:pt x="1" y="4"/>
                    </a:lnTo>
                    <a:lnTo>
                      <a:pt x="2" y="0"/>
                    </a:lnTo>
                    <a:lnTo>
                      <a:pt x="6" y="0"/>
                    </a:lnTo>
                    <a:lnTo>
                      <a:pt x="8" y="1"/>
                    </a:lnTo>
                    <a:lnTo>
                      <a:pt x="8" y="3"/>
                    </a:lnTo>
                    <a:lnTo>
                      <a:pt x="6"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2" name="Freeform 1028"/>
              <p:cNvSpPr>
                <a:spLocks/>
              </p:cNvSpPr>
              <p:nvPr/>
            </p:nvSpPr>
            <p:spPr bwMode="gray">
              <a:xfrm>
                <a:off x="3249" y="1870"/>
                <a:ext cx="1" cy="1"/>
              </a:xfrm>
              <a:custGeom>
                <a:avLst/>
                <a:gdLst/>
                <a:ahLst/>
                <a:cxnLst>
                  <a:cxn ang="0">
                    <a:pos x="6" y="5"/>
                  </a:cxn>
                  <a:cxn ang="0">
                    <a:pos x="2" y="6"/>
                  </a:cxn>
                  <a:cxn ang="0">
                    <a:pos x="0" y="6"/>
                  </a:cxn>
                  <a:cxn ang="0">
                    <a:pos x="1" y="4"/>
                  </a:cxn>
                  <a:cxn ang="0">
                    <a:pos x="2" y="0"/>
                  </a:cxn>
                  <a:cxn ang="0">
                    <a:pos x="6" y="0"/>
                  </a:cxn>
                  <a:cxn ang="0">
                    <a:pos x="8" y="1"/>
                  </a:cxn>
                  <a:cxn ang="0">
                    <a:pos x="8" y="3"/>
                  </a:cxn>
                  <a:cxn ang="0">
                    <a:pos x="6" y="5"/>
                  </a:cxn>
                </a:cxnLst>
                <a:rect l="0" t="0" r="r" b="b"/>
                <a:pathLst>
                  <a:path w="8" h="6">
                    <a:moveTo>
                      <a:pt x="6" y="5"/>
                    </a:moveTo>
                    <a:lnTo>
                      <a:pt x="2" y="6"/>
                    </a:lnTo>
                    <a:lnTo>
                      <a:pt x="0" y="6"/>
                    </a:lnTo>
                    <a:lnTo>
                      <a:pt x="1" y="4"/>
                    </a:lnTo>
                    <a:lnTo>
                      <a:pt x="2" y="0"/>
                    </a:lnTo>
                    <a:lnTo>
                      <a:pt x="6" y="0"/>
                    </a:lnTo>
                    <a:lnTo>
                      <a:pt x="8" y="1"/>
                    </a:lnTo>
                    <a:lnTo>
                      <a:pt x="8" y="3"/>
                    </a:lnTo>
                    <a:lnTo>
                      <a:pt x="6" y="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3" name="Freeform 1029"/>
              <p:cNvSpPr>
                <a:spLocks/>
              </p:cNvSpPr>
              <p:nvPr/>
            </p:nvSpPr>
            <p:spPr bwMode="gray">
              <a:xfrm>
                <a:off x="3216" y="2145"/>
                <a:ext cx="3" cy="2"/>
              </a:xfrm>
              <a:custGeom>
                <a:avLst/>
                <a:gdLst/>
                <a:ahLst/>
                <a:cxnLst>
                  <a:cxn ang="0">
                    <a:pos x="0" y="6"/>
                  </a:cxn>
                  <a:cxn ang="0">
                    <a:pos x="2" y="2"/>
                  </a:cxn>
                  <a:cxn ang="0">
                    <a:pos x="3" y="0"/>
                  </a:cxn>
                  <a:cxn ang="0">
                    <a:pos x="6" y="0"/>
                  </a:cxn>
                  <a:cxn ang="0">
                    <a:pos x="8" y="0"/>
                  </a:cxn>
                  <a:cxn ang="0">
                    <a:pos x="13" y="4"/>
                  </a:cxn>
                  <a:cxn ang="0">
                    <a:pos x="15" y="10"/>
                  </a:cxn>
                  <a:cxn ang="0">
                    <a:pos x="11" y="10"/>
                  </a:cxn>
                  <a:cxn ang="0">
                    <a:pos x="7" y="9"/>
                  </a:cxn>
                  <a:cxn ang="0">
                    <a:pos x="3" y="8"/>
                  </a:cxn>
                  <a:cxn ang="0">
                    <a:pos x="0" y="6"/>
                  </a:cxn>
                </a:cxnLst>
                <a:rect l="0" t="0" r="r" b="b"/>
                <a:pathLst>
                  <a:path w="15" h="10">
                    <a:moveTo>
                      <a:pt x="0" y="6"/>
                    </a:moveTo>
                    <a:lnTo>
                      <a:pt x="2" y="2"/>
                    </a:lnTo>
                    <a:lnTo>
                      <a:pt x="3" y="0"/>
                    </a:lnTo>
                    <a:lnTo>
                      <a:pt x="6" y="0"/>
                    </a:lnTo>
                    <a:lnTo>
                      <a:pt x="8" y="0"/>
                    </a:lnTo>
                    <a:lnTo>
                      <a:pt x="13" y="4"/>
                    </a:lnTo>
                    <a:lnTo>
                      <a:pt x="15" y="10"/>
                    </a:lnTo>
                    <a:lnTo>
                      <a:pt x="11" y="10"/>
                    </a:lnTo>
                    <a:lnTo>
                      <a:pt x="7" y="9"/>
                    </a:lnTo>
                    <a:lnTo>
                      <a:pt x="3" y="8"/>
                    </a:lnTo>
                    <a:lnTo>
                      <a:pt x="0"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4" name="Freeform 1030"/>
              <p:cNvSpPr>
                <a:spLocks/>
              </p:cNvSpPr>
              <p:nvPr/>
            </p:nvSpPr>
            <p:spPr bwMode="gray">
              <a:xfrm>
                <a:off x="3216" y="2145"/>
                <a:ext cx="3" cy="2"/>
              </a:xfrm>
              <a:custGeom>
                <a:avLst/>
                <a:gdLst/>
                <a:ahLst/>
                <a:cxnLst>
                  <a:cxn ang="0">
                    <a:pos x="0" y="6"/>
                  </a:cxn>
                  <a:cxn ang="0">
                    <a:pos x="2" y="2"/>
                  </a:cxn>
                  <a:cxn ang="0">
                    <a:pos x="3" y="0"/>
                  </a:cxn>
                  <a:cxn ang="0">
                    <a:pos x="6" y="0"/>
                  </a:cxn>
                  <a:cxn ang="0">
                    <a:pos x="8" y="0"/>
                  </a:cxn>
                  <a:cxn ang="0">
                    <a:pos x="13" y="4"/>
                  </a:cxn>
                  <a:cxn ang="0">
                    <a:pos x="15" y="10"/>
                  </a:cxn>
                  <a:cxn ang="0">
                    <a:pos x="11" y="10"/>
                  </a:cxn>
                  <a:cxn ang="0">
                    <a:pos x="7" y="9"/>
                  </a:cxn>
                  <a:cxn ang="0">
                    <a:pos x="3" y="8"/>
                  </a:cxn>
                  <a:cxn ang="0">
                    <a:pos x="0" y="6"/>
                  </a:cxn>
                </a:cxnLst>
                <a:rect l="0" t="0" r="r" b="b"/>
                <a:pathLst>
                  <a:path w="15" h="10">
                    <a:moveTo>
                      <a:pt x="0" y="6"/>
                    </a:moveTo>
                    <a:lnTo>
                      <a:pt x="2" y="2"/>
                    </a:lnTo>
                    <a:lnTo>
                      <a:pt x="3" y="0"/>
                    </a:lnTo>
                    <a:lnTo>
                      <a:pt x="6" y="0"/>
                    </a:lnTo>
                    <a:lnTo>
                      <a:pt x="8" y="0"/>
                    </a:lnTo>
                    <a:lnTo>
                      <a:pt x="13" y="4"/>
                    </a:lnTo>
                    <a:lnTo>
                      <a:pt x="15" y="10"/>
                    </a:lnTo>
                    <a:lnTo>
                      <a:pt x="11" y="10"/>
                    </a:lnTo>
                    <a:lnTo>
                      <a:pt x="7" y="9"/>
                    </a:lnTo>
                    <a:lnTo>
                      <a:pt x="3" y="8"/>
                    </a:lnTo>
                    <a:lnTo>
                      <a:pt x="0"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5" name="Freeform 1031"/>
              <p:cNvSpPr>
                <a:spLocks/>
              </p:cNvSpPr>
              <p:nvPr/>
            </p:nvSpPr>
            <p:spPr bwMode="gray">
              <a:xfrm>
                <a:off x="3216" y="2145"/>
                <a:ext cx="3" cy="2"/>
              </a:xfrm>
              <a:custGeom>
                <a:avLst/>
                <a:gdLst/>
                <a:ahLst/>
                <a:cxnLst>
                  <a:cxn ang="0">
                    <a:pos x="0" y="6"/>
                  </a:cxn>
                  <a:cxn ang="0">
                    <a:pos x="2" y="2"/>
                  </a:cxn>
                  <a:cxn ang="0">
                    <a:pos x="3" y="0"/>
                  </a:cxn>
                  <a:cxn ang="0">
                    <a:pos x="6" y="0"/>
                  </a:cxn>
                  <a:cxn ang="0">
                    <a:pos x="8" y="0"/>
                  </a:cxn>
                  <a:cxn ang="0">
                    <a:pos x="13" y="4"/>
                  </a:cxn>
                  <a:cxn ang="0">
                    <a:pos x="15" y="10"/>
                  </a:cxn>
                  <a:cxn ang="0">
                    <a:pos x="11" y="10"/>
                  </a:cxn>
                  <a:cxn ang="0">
                    <a:pos x="7" y="9"/>
                  </a:cxn>
                  <a:cxn ang="0">
                    <a:pos x="3" y="8"/>
                  </a:cxn>
                  <a:cxn ang="0">
                    <a:pos x="0" y="6"/>
                  </a:cxn>
                </a:cxnLst>
                <a:rect l="0" t="0" r="r" b="b"/>
                <a:pathLst>
                  <a:path w="15" h="10">
                    <a:moveTo>
                      <a:pt x="0" y="6"/>
                    </a:moveTo>
                    <a:lnTo>
                      <a:pt x="2" y="2"/>
                    </a:lnTo>
                    <a:lnTo>
                      <a:pt x="3" y="0"/>
                    </a:lnTo>
                    <a:lnTo>
                      <a:pt x="6" y="0"/>
                    </a:lnTo>
                    <a:lnTo>
                      <a:pt x="8" y="0"/>
                    </a:lnTo>
                    <a:lnTo>
                      <a:pt x="13" y="4"/>
                    </a:lnTo>
                    <a:lnTo>
                      <a:pt x="15" y="10"/>
                    </a:lnTo>
                    <a:lnTo>
                      <a:pt x="11" y="10"/>
                    </a:lnTo>
                    <a:lnTo>
                      <a:pt x="7" y="9"/>
                    </a:lnTo>
                    <a:lnTo>
                      <a:pt x="3" y="8"/>
                    </a:lnTo>
                    <a:lnTo>
                      <a:pt x="0" y="6"/>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6" name="Freeform 1032"/>
              <p:cNvSpPr>
                <a:spLocks/>
              </p:cNvSpPr>
              <p:nvPr/>
            </p:nvSpPr>
            <p:spPr bwMode="gray">
              <a:xfrm>
                <a:off x="2855" y="2655"/>
                <a:ext cx="2" cy="2"/>
              </a:xfrm>
              <a:custGeom>
                <a:avLst/>
                <a:gdLst/>
                <a:ahLst/>
                <a:cxnLst>
                  <a:cxn ang="0">
                    <a:pos x="1" y="2"/>
                  </a:cxn>
                  <a:cxn ang="0">
                    <a:pos x="0" y="6"/>
                  </a:cxn>
                  <a:cxn ang="0">
                    <a:pos x="0" y="8"/>
                  </a:cxn>
                  <a:cxn ang="0">
                    <a:pos x="2" y="11"/>
                  </a:cxn>
                  <a:cxn ang="0">
                    <a:pos x="8" y="11"/>
                  </a:cxn>
                  <a:cxn ang="0">
                    <a:pos x="9" y="8"/>
                  </a:cxn>
                  <a:cxn ang="0">
                    <a:pos x="10" y="6"/>
                  </a:cxn>
                  <a:cxn ang="0">
                    <a:pos x="10" y="4"/>
                  </a:cxn>
                  <a:cxn ang="0">
                    <a:pos x="9" y="2"/>
                  </a:cxn>
                  <a:cxn ang="0">
                    <a:pos x="8" y="0"/>
                  </a:cxn>
                  <a:cxn ang="0">
                    <a:pos x="7" y="0"/>
                  </a:cxn>
                  <a:cxn ang="0">
                    <a:pos x="5" y="0"/>
                  </a:cxn>
                  <a:cxn ang="0">
                    <a:pos x="1" y="2"/>
                  </a:cxn>
                  <a:cxn ang="0">
                    <a:pos x="1" y="2"/>
                  </a:cxn>
                </a:cxnLst>
                <a:rect l="0" t="0" r="r" b="b"/>
                <a:pathLst>
                  <a:path w="10" h="11">
                    <a:moveTo>
                      <a:pt x="1" y="2"/>
                    </a:moveTo>
                    <a:lnTo>
                      <a:pt x="0" y="6"/>
                    </a:lnTo>
                    <a:lnTo>
                      <a:pt x="0" y="8"/>
                    </a:lnTo>
                    <a:lnTo>
                      <a:pt x="2" y="11"/>
                    </a:lnTo>
                    <a:lnTo>
                      <a:pt x="8" y="11"/>
                    </a:lnTo>
                    <a:lnTo>
                      <a:pt x="9" y="8"/>
                    </a:lnTo>
                    <a:lnTo>
                      <a:pt x="10" y="6"/>
                    </a:lnTo>
                    <a:lnTo>
                      <a:pt x="10" y="4"/>
                    </a:lnTo>
                    <a:lnTo>
                      <a:pt x="9" y="2"/>
                    </a:lnTo>
                    <a:lnTo>
                      <a:pt x="8" y="0"/>
                    </a:lnTo>
                    <a:lnTo>
                      <a:pt x="7" y="0"/>
                    </a:lnTo>
                    <a:lnTo>
                      <a:pt x="5" y="0"/>
                    </a:lnTo>
                    <a:lnTo>
                      <a:pt x="1" y="2"/>
                    </a:lnTo>
                    <a:lnTo>
                      <a:pt x="1"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7" name="Freeform 1033"/>
              <p:cNvSpPr>
                <a:spLocks/>
              </p:cNvSpPr>
              <p:nvPr/>
            </p:nvSpPr>
            <p:spPr bwMode="gray">
              <a:xfrm>
                <a:off x="2855" y="2655"/>
                <a:ext cx="2" cy="2"/>
              </a:xfrm>
              <a:custGeom>
                <a:avLst/>
                <a:gdLst/>
                <a:ahLst/>
                <a:cxnLst>
                  <a:cxn ang="0">
                    <a:pos x="1" y="2"/>
                  </a:cxn>
                  <a:cxn ang="0">
                    <a:pos x="0" y="6"/>
                  </a:cxn>
                  <a:cxn ang="0">
                    <a:pos x="0" y="8"/>
                  </a:cxn>
                  <a:cxn ang="0">
                    <a:pos x="2" y="11"/>
                  </a:cxn>
                  <a:cxn ang="0">
                    <a:pos x="8" y="11"/>
                  </a:cxn>
                  <a:cxn ang="0">
                    <a:pos x="9" y="8"/>
                  </a:cxn>
                  <a:cxn ang="0">
                    <a:pos x="10" y="6"/>
                  </a:cxn>
                  <a:cxn ang="0">
                    <a:pos x="10" y="4"/>
                  </a:cxn>
                  <a:cxn ang="0">
                    <a:pos x="9" y="2"/>
                  </a:cxn>
                  <a:cxn ang="0">
                    <a:pos x="8" y="0"/>
                  </a:cxn>
                  <a:cxn ang="0">
                    <a:pos x="7" y="0"/>
                  </a:cxn>
                  <a:cxn ang="0">
                    <a:pos x="5" y="0"/>
                  </a:cxn>
                  <a:cxn ang="0">
                    <a:pos x="1" y="2"/>
                  </a:cxn>
                  <a:cxn ang="0">
                    <a:pos x="1" y="2"/>
                  </a:cxn>
                </a:cxnLst>
                <a:rect l="0" t="0" r="r" b="b"/>
                <a:pathLst>
                  <a:path w="10" h="11">
                    <a:moveTo>
                      <a:pt x="1" y="2"/>
                    </a:moveTo>
                    <a:lnTo>
                      <a:pt x="0" y="6"/>
                    </a:lnTo>
                    <a:lnTo>
                      <a:pt x="0" y="8"/>
                    </a:lnTo>
                    <a:lnTo>
                      <a:pt x="2" y="11"/>
                    </a:lnTo>
                    <a:lnTo>
                      <a:pt x="8" y="11"/>
                    </a:lnTo>
                    <a:lnTo>
                      <a:pt x="9" y="8"/>
                    </a:lnTo>
                    <a:lnTo>
                      <a:pt x="10" y="6"/>
                    </a:lnTo>
                    <a:lnTo>
                      <a:pt x="10" y="4"/>
                    </a:lnTo>
                    <a:lnTo>
                      <a:pt x="9" y="2"/>
                    </a:lnTo>
                    <a:lnTo>
                      <a:pt x="8" y="0"/>
                    </a:lnTo>
                    <a:lnTo>
                      <a:pt x="7" y="0"/>
                    </a:lnTo>
                    <a:lnTo>
                      <a:pt x="5" y="0"/>
                    </a:lnTo>
                    <a:lnTo>
                      <a:pt x="1" y="2"/>
                    </a:lnTo>
                    <a:lnTo>
                      <a:pt x="1"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8" name="Freeform 1034"/>
              <p:cNvSpPr>
                <a:spLocks/>
              </p:cNvSpPr>
              <p:nvPr/>
            </p:nvSpPr>
            <p:spPr bwMode="gray">
              <a:xfrm>
                <a:off x="2855" y="2655"/>
                <a:ext cx="2" cy="2"/>
              </a:xfrm>
              <a:custGeom>
                <a:avLst/>
                <a:gdLst/>
                <a:ahLst/>
                <a:cxnLst>
                  <a:cxn ang="0">
                    <a:pos x="1" y="2"/>
                  </a:cxn>
                  <a:cxn ang="0">
                    <a:pos x="0" y="6"/>
                  </a:cxn>
                  <a:cxn ang="0">
                    <a:pos x="0" y="8"/>
                  </a:cxn>
                  <a:cxn ang="0">
                    <a:pos x="2" y="11"/>
                  </a:cxn>
                  <a:cxn ang="0">
                    <a:pos x="8" y="11"/>
                  </a:cxn>
                  <a:cxn ang="0">
                    <a:pos x="9" y="8"/>
                  </a:cxn>
                  <a:cxn ang="0">
                    <a:pos x="10" y="6"/>
                  </a:cxn>
                  <a:cxn ang="0">
                    <a:pos x="10" y="4"/>
                  </a:cxn>
                  <a:cxn ang="0">
                    <a:pos x="9" y="2"/>
                  </a:cxn>
                  <a:cxn ang="0">
                    <a:pos x="8" y="0"/>
                  </a:cxn>
                  <a:cxn ang="0">
                    <a:pos x="7" y="0"/>
                  </a:cxn>
                  <a:cxn ang="0">
                    <a:pos x="5" y="0"/>
                  </a:cxn>
                  <a:cxn ang="0">
                    <a:pos x="1" y="2"/>
                  </a:cxn>
                </a:cxnLst>
                <a:rect l="0" t="0" r="r" b="b"/>
                <a:pathLst>
                  <a:path w="10" h="11">
                    <a:moveTo>
                      <a:pt x="1" y="2"/>
                    </a:moveTo>
                    <a:lnTo>
                      <a:pt x="0" y="6"/>
                    </a:lnTo>
                    <a:lnTo>
                      <a:pt x="0" y="8"/>
                    </a:lnTo>
                    <a:lnTo>
                      <a:pt x="2" y="11"/>
                    </a:lnTo>
                    <a:lnTo>
                      <a:pt x="8" y="11"/>
                    </a:lnTo>
                    <a:lnTo>
                      <a:pt x="9" y="8"/>
                    </a:lnTo>
                    <a:lnTo>
                      <a:pt x="10" y="6"/>
                    </a:lnTo>
                    <a:lnTo>
                      <a:pt x="10" y="4"/>
                    </a:lnTo>
                    <a:lnTo>
                      <a:pt x="9" y="2"/>
                    </a:lnTo>
                    <a:lnTo>
                      <a:pt x="8" y="0"/>
                    </a:lnTo>
                    <a:lnTo>
                      <a:pt x="7" y="0"/>
                    </a:lnTo>
                    <a:lnTo>
                      <a:pt x="5" y="0"/>
                    </a:lnTo>
                    <a:lnTo>
                      <a:pt x="1"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79" name="Freeform 1035"/>
              <p:cNvSpPr>
                <a:spLocks/>
              </p:cNvSpPr>
              <p:nvPr/>
            </p:nvSpPr>
            <p:spPr bwMode="gray">
              <a:xfrm>
                <a:off x="2862" y="2652"/>
                <a:ext cx="3" cy="4"/>
              </a:xfrm>
              <a:custGeom>
                <a:avLst/>
                <a:gdLst/>
                <a:ahLst/>
                <a:cxnLst>
                  <a:cxn ang="0">
                    <a:pos x="2" y="18"/>
                  </a:cxn>
                  <a:cxn ang="0">
                    <a:pos x="5" y="20"/>
                  </a:cxn>
                  <a:cxn ang="0">
                    <a:pos x="10" y="22"/>
                  </a:cxn>
                  <a:cxn ang="0">
                    <a:pos x="11" y="22"/>
                  </a:cxn>
                  <a:cxn ang="0">
                    <a:pos x="13" y="22"/>
                  </a:cxn>
                  <a:cxn ang="0">
                    <a:pos x="14" y="20"/>
                  </a:cxn>
                  <a:cxn ang="0">
                    <a:pos x="17" y="19"/>
                  </a:cxn>
                  <a:cxn ang="0">
                    <a:pos x="13" y="13"/>
                  </a:cxn>
                  <a:cxn ang="0">
                    <a:pos x="10" y="8"/>
                  </a:cxn>
                  <a:cxn ang="0">
                    <a:pos x="4" y="4"/>
                  </a:cxn>
                  <a:cxn ang="0">
                    <a:pos x="0" y="0"/>
                  </a:cxn>
                  <a:cxn ang="0">
                    <a:pos x="1" y="8"/>
                  </a:cxn>
                  <a:cxn ang="0">
                    <a:pos x="2" y="18"/>
                  </a:cxn>
                  <a:cxn ang="0">
                    <a:pos x="2" y="18"/>
                  </a:cxn>
                </a:cxnLst>
                <a:rect l="0" t="0" r="r" b="b"/>
                <a:pathLst>
                  <a:path w="17" h="22">
                    <a:moveTo>
                      <a:pt x="2" y="18"/>
                    </a:moveTo>
                    <a:lnTo>
                      <a:pt x="5" y="20"/>
                    </a:lnTo>
                    <a:lnTo>
                      <a:pt x="10" y="22"/>
                    </a:lnTo>
                    <a:lnTo>
                      <a:pt x="11" y="22"/>
                    </a:lnTo>
                    <a:lnTo>
                      <a:pt x="13" y="22"/>
                    </a:lnTo>
                    <a:lnTo>
                      <a:pt x="14" y="20"/>
                    </a:lnTo>
                    <a:lnTo>
                      <a:pt x="17" y="19"/>
                    </a:lnTo>
                    <a:lnTo>
                      <a:pt x="13" y="13"/>
                    </a:lnTo>
                    <a:lnTo>
                      <a:pt x="10" y="8"/>
                    </a:lnTo>
                    <a:lnTo>
                      <a:pt x="4" y="4"/>
                    </a:lnTo>
                    <a:lnTo>
                      <a:pt x="0" y="0"/>
                    </a:lnTo>
                    <a:lnTo>
                      <a:pt x="1" y="8"/>
                    </a:lnTo>
                    <a:lnTo>
                      <a:pt x="2" y="18"/>
                    </a:lnTo>
                    <a:lnTo>
                      <a:pt x="2" y="1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0" name="Freeform 1036"/>
              <p:cNvSpPr>
                <a:spLocks/>
              </p:cNvSpPr>
              <p:nvPr/>
            </p:nvSpPr>
            <p:spPr bwMode="gray">
              <a:xfrm>
                <a:off x="2862" y="2652"/>
                <a:ext cx="3" cy="4"/>
              </a:xfrm>
              <a:custGeom>
                <a:avLst/>
                <a:gdLst/>
                <a:ahLst/>
                <a:cxnLst>
                  <a:cxn ang="0">
                    <a:pos x="2" y="18"/>
                  </a:cxn>
                  <a:cxn ang="0">
                    <a:pos x="5" y="20"/>
                  </a:cxn>
                  <a:cxn ang="0">
                    <a:pos x="10" y="22"/>
                  </a:cxn>
                  <a:cxn ang="0">
                    <a:pos x="11" y="22"/>
                  </a:cxn>
                  <a:cxn ang="0">
                    <a:pos x="13" y="22"/>
                  </a:cxn>
                  <a:cxn ang="0">
                    <a:pos x="14" y="20"/>
                  </a:cxn>
                  <a:cxn ang="0">
                    <a:pos x="17" y="19"/>
                  </a:cxn>
                  <a:cxn ang="0">
                    <a:pos x="13" y="13"/>
                  </a:cxn>
                  <a:cxn ang="0">
                    <a:pos x="10" y="8"/>
                  </a:cxn>
                  <a:cxn ang="0">
                    <a:pos x="4" y="4"/>
                  </a:cxn>
                  <a:cxn ang="0">
                    <a:pos x="0" y="0"/>
                  </a:cxn>
                  <a:cxn ang="0">
                    <a:pos x="1" y="8"/>
                  </a:cxn>
                  <a:cxn ang="0">
                    <a:pos x="2" y="18"/>
                  </a:cxn>
                  <a:cxn ang="0">
                    <a:pos x="2" y="18"/>
                  </a:cxn>
                </a:cxnLst>
                <a:rect l="0" t="0" r="r" b="b"/>
                <a:pathLst>
                  <a:path w="17" h="22">
                    <a:moveTo>
                      <a:pt x="2" y="18"/>
                    </a:moveTo>
                    <a:lnTo>
                      <a:pt x="5" y="20"/>
                    </a:lnTo>
                    <a:lnTo>
                      <a:pt x="10" y="22"/>
                    </a:lnTo>
                    <a:lnTo>
                      <a:pt x="11" y="22"/>
                    </a:lnTo>
                    <a:lnTo>
                      <a:pt x="13" y="22"/>
                    </a:lnTo>
                    <a:lnTo>
                      <a:pt x="14" y="20"/>
                    </a:lnTo>
                    <a:lnTo>
                      <a:pt x="17" y="19"/>
                    </a:lnTo>
                    <a:lnTo>
                      <a:pt x="13" y="13"/>
                    </a:lnTo>
                    <a:lnTo>
                      <a:pt x="10" y="8"/>
                    </a:lnTo>
                    <a:lnTo>
                      <a:pt x="4" y="4"/>
                    </a:lnTo>
                    <a:lnTo>
                      <a:pt x="0" y="0"/>
                    </a:lnTo>
                    <a:lnTo>
                      <a:pt x="1" y="8"/>
                    </a:lnTo>
                    <a:lnTo>
                      <a:pt x="2" y="18"/>
                    </a:lnTo>
                    <a:lnTo>
                      <a:pt x="2" y="1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1" name="Freeform 1037"/>
              <p:cNvSpPr>
                <a:spLocks/>
              </p:cNvSpPr>
              <p:nvPr/>
            </p:nvSpPr>
            <p:spPr bwMode="gray">
              <a:xfrm>
                <a:off x="2862" y="2652"/>
                <a:ext cx="3" cy="4"/>
              </a:xfrm>
              <a:custGeom>
                <a:avLst/>
                <a:gdLst/>
                <a:ahLst/>
                <a:cxnLst>
                  <a:cxn ang="0">
                    <a:pos x="2" y="18"/>
                  </a:cxn>
                  <a:cxn ang="0">
                    <a:pos x="5" y="20"/>
                  </a:cxn>
                  <a:cxn ang="0">
                    <a:pos x="10" y="22"/>
                  </a:cxn>
                  <a:cxn ang="0">
                    <a:pos x="11" y="22"/>
                  </a:cxn>
                  <a:cxn ang="0">
                    <a:pos x="13" y="22"/>
                  </a:cxn>
                  <a:cxn ang="0">
                    <a:pos x="14" y="20"/>
                  </a:cxn>
                  <a:cxn ang="0">
                    <a:pos x="17" y="19"/>
                  </a:cxn>
                  <a:cxn ang="0">
                    <a:pos x="13" y="13"/>
                  </a:cxn>
                  <a:cxn ang="0">
                    <a:pos x="10" y="8"/>
                  </a:cxn>
                  <a:cxn ang="0">
                    <a:pos x="4" y="4"/>
                  </a:cxn>
                  <a:cxn ang="0">
                    <a:pos x="0" y="0"/>
                  </a:cxn>
                  <a:cxn ang="0">
                    <a:pos x="1" y="8"/>
                  </a:cxn>
                  <a:cxn ang="0">
                    <a:pos x="2" y="18"/>
                  </a:cxn>
                </a:cxnLst>
                <a:rect l="0" t="0" r="r" b="b"/>
                <a:pathLst>
                  <a:path w="17" h="22">
                    <a:moveTo>
                      <a:pt x="2" y="18"/>
                    </a:moveTo>
                    <a:lnTo>
                      <a:pt x="5" y="20"/>
                    </a:lnTo>
                    <a:lnTo>
                      <a:pt x="10" y="22"/>
                    </a:lnTo>
                    <a:lnTo>
                      <a:pt x="11" y="22"/>
                    </a:lnTo>
                    <a:lnTo>
                      <a:pt x="13" y="22"/>
                    </a:lnTo>
                    <a:lnTo>
                      <a:pt x="14" y="20"/>
                    </a:lnTo>
                    <a:lnTo>
                      <a:pt x="17" y="19"/>
                    </a:lnTo>
                    <a:lnTo>
                      <a:pt x="13" y="13"/>
                    </a:lnTo>
                    <a:lnTo>
                      <a:pt x="10" y="8"/>
                    </a:lnTo>
                    <a:lnTo>
                      <a:pt x="4" y="4"/>
                    </a:lnTo>
                    <a:lnTo>
                      <a:pt x="0" y="0"/>
                    </a:lnTo>
                    <a:lnTo>
                      <a:pt x="1" y="8"/>
                    </a:lnTo>
                    <a:lnTo>
                      <a:pt x="2" y="1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2" name="Freeform 1038"/>
              <p:cNvSpPr>
                <a:spLocks/>
              </p:cNvSpPr>
              <p:nvPr/>
            </p:nvSpPr>
            <p:spPr bwMode="gray">
              <a:xfrm>
                <a:off x="2870" y="2642"/>
                <a:ext cx="3" cy="3"/>
              </a:xfrm>
              <a:custGeom>
                <a:avLst/>
                <a:gdLst/>
                <a:ahLst/>
                <a:cxnLst>
                  <a:cxn ang="0">
                    <a:pos x="2" y="13"/>
                  </a:cxn>
                  <a:cxn ang="0">
                    <a:pos x="5" y="14"/>
                  </a:cxn>
                  <a:cxn ang="0">
                    <a:pos x="8" y="13"/>
                  </a:cxn>
                  <a:cxn ang="0">
                    <a:pos x="10" y="13"/>
                  </a:cxn>
                  <a:cxn ang="0">
                    <a:pos x="12" y="11"/>
                  </a:cxn>
                  <a:cxn ang="0">
                    <a:pos x="13" y="10"/>
                  </a:cxn>
                  <a:cxn ang="0">
                    <a:pos x="13" y="7"/>
                  </a:cxn>
                  <a:cxn ang="0">
                    <a:pos x="13" y="5"/>
                  </a:cxn>
                  <a:cxn ang="0">
                    <a:pos x="11" y="2"/>
                  </a:cxn>
                  <a:cxn ang="0">
                    <a:pos x="9" y="2"/>
                  </a:cxn>
                  <a:cxn ang="0">
                    <a:pos x="7" y="0"/>
                  </a:cxn>
                  <a:cxn ang="0">
                    <a:pos x="4" y="2"/>
                  </a:cxn>
                  <a:cxn ang="0">
                    <a:pos x="2" y="2"/>
                  </a:cxn>
                  <a:cxn ang="0">
                    <a:pos x="1" y="4"/>
                  </a:cxn>
                  <a:cxn ang="0">
                    <a:pos x="0" y="6"/>
                  </a:cxn>
                  <a:cxn ang="0">
                    <a:pos x="0" y="7"/>
                  </a:cxn>
                  <a:cxn ang="0">
                    <a:pos x="0" y="10"/>
                  </a:cxn>
                  <a:cxn ang="0">
                    <a:pos x="1" y="12"/>
                  </a:cxn>
                  <a:cxn ang="0">
                    <a:pos x="2" y="13"/>
                  </a:cxn>
                  <a:cxn ang="0">
                    <a:pos x="2" y="13"/>
                  </a:cxn>
                </a:cxnLst>
                <a:rect l="0" t="0" r="r" b="b"/>
                <a:pathLst>
                  <a:path w="13" h="14">
                    <a:moveTo>
                      <a:pt x="2" y="13"/>
                    </a:moveTo>
                    <a:lnTo>
                      <a:pt x="5" y="14"/>
                    </a:lnTo>
                    <a:lnTo>
                      <a:pt x="8" y="13"/>
                    </a:lnTo>
                    <a:lnTo>
                      <a:pt x="10" y="13"/>
                    </a:lnTo>
                    <a:lnTo>
                      <a:pt x="12" y="11"/>
                    </a:lnTo>
                    <a:lnTo>
                      <a:pt x="13" y="10"/>
                    </a:lnTo>
                    <a:lnTo>
                      <a:pt x="13" y="7"/>
                    </a:lnTo>
                    <a:lnTo>
                      <a:pt x="13" y="5"/>
                    </a:lnTo>
                    <a:lnTo>
                      <a:pt x="11" y="2"/>
                    </a:lnTo>
                    <a:lnTo>
                      <a:pt x="9" y="2"/>
                    </a:lnTo>
                    <a:lnTo>
                      <a:pt x="7" y="0"/>
                    </a:lnTo>
                    <a:lnTo>
                      <a:pt x="4" y="2"/>
                    </a:lnTo>
                    <a:lnTo>
                      <a:pt x="2" y="2"/>
                    </a:lnTo>
                    <a:lnTo>
                      <a:pt x="1" y="4"/>
                    </a:lnTo>
                    <a:lnTo>
                      <a:pt x="0" y="6"/>
                    </a:lnTo>
                    <a:lnTo>
                      <a:pt x="0" y="7"/>
                    </a:lnTo>
                    <a:lnTo>
                      <a:pt x="0" y="10"/>
                    </a:lnTo>
                    <a:lnTo>
                      <a:pt x="1" y="12"/>
                    </a:lnTo>
                    <a:lnTo>
                      <a:pt x="2" y="13"/>
                    </a:lnTo>
                    <a:lnTo>
                      <a:pt x="2" y="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3" name="Freeform 1039"/>
              <p:cNvSpPr>
                <a:spLocks/>
              </p:cNvSpPr>
              <p:nvPr/>
            </p:nvSpPr>
            <p:spPr bwMode="gray">
              <a:xfrm>
                <a:off x="2870" y="2642"/>
                <a:ext cx="3" cy="3"/>
              </a:xfrm>
              <a:custGeom>
                <a:avLst/>
                <a:gdLst/>
                <a:ahLst/>
                <a:cxnLst>
                  <a:cxn ang="0">
                    <a:pos x="2" y="13"/>
                  </a:cxn>
                  <a:cxn ang="0">
                    <a:pos x="5" y="14"/>
                  </a:cxn>
                  <a:cxn ang="0">
                    <a:pos x="8" y="13"/>
                  </a:cxn>
                  <a:cxn ang="0">
                    <a:pos x="10" y="13"/>
                  </a:cxn>
                  <a:cxn ang="0">
                    <a:pos x="12" y="11"/>
                  </a:cxn>
                  <a:cxn ang="0">
                    <a:pos x="13" y="10"/>
                  </a:cxn>
                  <a:cxn ang="0">
                    <a:pos x="13" y="7"/>
                  </a:cxn>
                  <a:cxn ang="0">
                    <a:pos x="13" y="5"/>
                  </a:cxn>
                  <a:cxn ang="0">
                    <a:pos x="11" y="2"/>
                  </a:cxn>
                  <a:cxn ang="0">
                    <a:pos x="9" y="2"/>
                  </a:cxn>
                  <a:cxn ang="0">
                    <a:pos x="7" y="0"/>
                  </a:cxn>
                  <a:cxn ang="0">
                    <a:pos x="4" y="2"/>
                  </a:cxn>
                  <a:cxn ang="0">
                    <a:pos x="2" y="2"/>
                  </a:cxn>
                  <a:cxn ang="0">
                    <a:pos x="1" y="4"/>
                  </a:cxn>
                  <a:cxn ang="0">
                    <a:pos x="0" y="6"/>
                  </a:cxn>
                  <a:cxn ang="0">
                    <a:pos x="0" y="7"/>
                  </a:cxn>
                  <a:cxn ang="0">
                    <a:pos x="0" y="10"/>
                  </a:cxn>
                  <a:cxn ang="0">
                    <a:pos x="1" y="12"/>
                  </a:cxn>
                  <a:cxn ang="0">
                    <a:pos x="2" y="13"/>
                  </a:cxn>
                  <a:cxn ang="0">
                    <a:pos x="2" y="13"/>
                  </a:cxn>
                </a:cxnLst>
                <a:rect l="0" t="0" r="r" b="b"/>
                <a:pathLst>
                  <a:path w="13" h="14">
                    <a:moveTo>
                      <a:pt x="2" y="13"/>
                    </a:moveTo>
                    <a:lnTo>
                      <a:pt x="5" y="14"/>
                    </a:lnTo>
                    <a:lnTo>
                      <a:pt x="8" y="13"/>
                    </a:lnTo>
                    <a:lnTo>
                      <a:pt x="10" y="13"/>
                    </a:lnTo>
                    <a:lnTo>
                      <a:pt x="12" y="11"/>
                    </a:lnTo>
                    <a:lnTo>
                      <a:pt x="13" y="10"/>
                    </a:lnTo>
                    <a:lnTo>
                      <a:pt x="13" y="7"/>
                    </a:lnTo>
                    <a:lnTo>
                      <a:pt x="13" y="5"/>
                    </a:lnTo>
                    <a:lnTo>
                      <a:pt x="11" y="2"/>
                    </a:lnTo>
                    <a:lnTo>
                      <a:pt x="9" y="2"/>
                    </a:lnTo>
                    <a:lnTo>
                      <a:pt x="7" y="0"/>
                    </a:lnTo>
                    <a:lnTo>
                      <a:pt x="4" y="2"/>
                    </a:lnTo>
                    <a:lnTo>
                      <a:pt x="2" y="2"/>
                    </a:lnTo>
                    <a:lnTo>
                      <a:pt x="1" y="4"/>
                    </a:lnTo>
                    <a:lnTo>
                      <a:pt x="0" y="6"/>
                    </a:lnTo>
                    <a:lnTo>
                      <a:pt x="0" y="7"/>
                    </a:lnTo>
                    <a:lnTo>
                      <a:pt x="0" y="10"/>
                    </a:lnTo>
                    <a:lnTo>
                      <a:pt x="1" y="12"/>
                    </a:lnTo>
                    <a:lnTo>
                      <a:pt x="2" y="13"/>
                    </a:lnTo>
                    <a:lnTo>
                      <a:pt x="2" y="1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4" name="Freeform 1040"/>
              <p:cNvSpPr>
                <a:spLocks/>
              </p:cNvSpPr>
              <p:nvPr/>
            </p:nvSpPr>
            <p:spPr bwMode="gray">
              <a:xfrm>
                <a:off x="2870" y="2642"/>
                <a:ext cx="3" cy="3"/>
              </a:xfrm>
              <a:custGeom>
                <a:avLst/>
                <a:gdLst/>
                <a:ahLst/>
                <a:cxnLst>
                  <a:cxn ang="0">
                    <a:pos x="2" y="13"/>
                  </a:cxn>
                  <a:cxn ang="0">
                    <a:pos x="5" y="14"/>
                  </a:cxn>
                  <a:cxn ang="0">
                    <a:pos x="8" y="13"/>
                  </a:cxn>
                  <a:cxn ang="0">
                    <a:pos x="10" y="13"/>
                  </a:cxn>
                  <a:cxn ang="0">
                    <a:pos x="12" y="11"/>
                  </a:cxn>
                  <a:cxn ang="0">
                    <a:pos x="13" y="10"/>
                  </a:cxn>
                  <a:cxn ang="0">
                    <a:pos x="13" y="7"/>
                  </a:cxn>
                  <a:cxn ang="0">
                    <a:pos x="13" y="5"/>
                  </a:cxn>
                  <a:cxn ang="0">
                    <a:pos x="11" y="2"/>
                  </a:cxn>
                  <a:cxn ang="0">
                    <a:pos x="8" y="2"/>
                  </a:cxn>
                  <a:cxn ang="0">
                    <a:pos x="7" y="0"/>
                  </a:cxn>
                  <a:cxn ang="0">
                    <a:pos x="4" y="2"/>
                  </a:cxn>
                  <a:cxn ang="0">
                    <a:pos x="2" y="2"/>
                  </a:cxn>
                  <a:cxn ang="0">
                    <a:pos x="1" y="4"/>
                  </a:cxn>
                  <a:cxn ang="0">
                    <a:pos x="0" y="6"/>
                  </a:cxn>
                  <a:cxn ang="0">
                    <a:pos x="0" y="7"/>
                  </a:cxn>
                  <a:cxn ang="0">
                    <a:pos x="0" y="10"/>
                  </a:cxn>
                  <a:cxn ang="0">
                    <a:pos x="1" y="12"/>
                  </a:cxn>
                  <a:cxn ang="0">
                    <a:pos x="2" y="13"/>
                  </a:cxn>
                </a:cxnLst>
                <a:rect l="0" t="0" r="r" b="b"/>
                <a:pathLst>
                  <a:path w="13" h="14">
                    <a:moveTo>
                      <a:pt x="2" y="13"/>
                    </a:moveTo>
                    <a:lnTo>
                      <a:pt x="5" y="14"/>
                    </a:lnTo>
                    <a:lnTo>
                      <a:pt x="8" y="13"/>
                    </a:lnTo>
                    <a:lnTo>
                      <a:pt x="10" y="13"/>
                    </a:lnTo>
                    <a:lnTo>
                      <a:pt x="12" y="11"/>
                    </a:lnTo>
                    <a:lnTo>
                      <a:pt x="13" y="10"/>
                    </a:lnTo>
                    <a:lnTo>
                      <a:pt x="13" y="7"/>
                    </a:lnTo>
                    <a:lnTo>
                      <a:pt x="13" y="5"/>
                    </a:lnTo>
                    <a:lnTo>
                      <a:pt x="11" y="2"/>
                    </a:lnTo>
                    <a:lnTo>
                      <a:pt x="8" y="2"/>
                    </a:lnTo>
                    <a:lnTo>
                      <a:pt x="7" y="0"/>
                    </a:lnTo>
                    <a:lnTo>
                      <a:pt x="4" y="2"/>
                    </a:lnTo>
                    <a:lnTo>
                      <a:pt x="2" y="2"/>
                    </a:lnTo>
                    <a:lnTo>
                      <a:pt x="1" y="4"/>
                    </a:lnTo>
                    <a:lnTo>
                      <a:pt x="0" y="6"/>
                    </a:lnTo>
                    <a:lnTo>
                      <a:pt x="0" y="7"/>
                    </a:lnTo>
                    <a:lnTo>
                      <a:pt x="0" y="10"/>
                    </a:lnTo>
                    <a:lnTo>
                      <a:pt x="1" y="12"/>
                    </a:lnTo>
                    <a:lnTo>
                      <a:pt x="2" y="1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5" name="Freeform 1041"/>
              <p:cNvSpPr>
                <a:spLocks/>
              </p:cNvSpPr>
              <p:nvPr/>
            </p:nvSpPr>
            <p:spPr bwMode="gray">
              <a:xfrm>
                <a:off x="2849" y="2635"/>
                <a:ext cx="2" cy="1"/>
              </a:xfrm>
              <a:custGeom>
                <a:avLst/>
                <a:gdLst/>
                <a:ahLst/>
                <a:cxnLst>
                  <a:cxn ang="0">
                    <a:pos x="2" y="7"/>
                  </a:cxn>
                  <a:cxn ang="0">
                    <a:pos x="5" y="7"/>
                  </a:cxn>
                  <a:cxn ang="0">
                    <a:pos x="8" y="6"/>
                  </a:cxn>
                  <a:cxn ang="0">
                    <a:pos x="10" y="4"/>
                  </a:cxn>
                  <a:cxn ang="0">
                    <a:pos x="10" y="3"/>
                  </a:cxn>
                  <a:cxn ang="0">
                    <a:pos x="8" y="2"/>
                  </a:cxn>
                  <a:cxn ang="0">
                    <a:pos x="7" y="0"/>
                  </a:cxn>
                  <a:cxn ang="0">
                    <a:pos x="5" y="1"/>
                  </a:cxn>
                  <a:cxn ang="0">
                    <a:pos x="3" y="2"/>
                  </a:cxn>
                  <a:cxn ang="0">
                    <a:pos x="0" y="4"/>
                  </a:cxn>
                  <a:cxn ang="0">
                    <a:pos x="2" y="7"/>
                  </a:cxn>
                  <a:cxn ang="0">
                    <a:pos x="2" y="7"/>
                  </a:cxn>
                </a:cxnLst>
                <a:rect l="0" t="0" r="r" b="b"/>
                <a:pathLst>
                  <a:path w="10" h="7">
                    <a:moveTo>
                      <a:pt x="2" y="7"/>
                    </a:moveTo>
                    <a:lnTo>
                      <a:pt x="5" y="7"/>
                    </a:lnTo>
                    <a:lnTo>
                      <a:pt x="8" y="6"/>
                    </a:lnTo>
                    <a:lnTo>
                      <a:pt x="10" y="4"/>
                    </a:lnTo>
                    <a:lnTo>
                      <a:pt x="10" y="3"/>
                    </a:lnTo>
                    <a:lnTo>
                      <a:pt x="8" y="2"/>
                    </a:lnTo>
                    <a:lnTo>
                      <a:pt x="7" y="0"/>
                    </a:lnTo>
                    <a:lnTo>
                      <a:pt x="5" y="1"/>
                    </a:lnTo>
                    <a:lnTo>
                      <a:pt x="3" y="2"/>
                    </a:lnTo>
                    <a:lnTo>
                      <a:pt x="0" y="4"/>
                    </a:lnTo>
                    <a:lnTo>
                      <a:pt x="2" y="7"/>
                    </a:lnTo>
                    <a:lnTo>
                      <a:pt x="2"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6" name="Freeform 1042"/>
              <p:cNvSpPr>
                <a:spLocks/>
              </p:cNvSpPr>
              <p:nvPr/>
            </p:nvSpPr>
            <p:spPr bwMode="gray">
              <a:xfrm>
                <a:off x="2849" y="2635"/>
                <a:ext cx="2" cy="1"/>
              </a:xfrm>
              <a:custGeom>
                <a:avLst/>
                <a:gdLst/>
                <a:ahLst/>
                <a:cxnLst>
                  <a:cxn ang="0">
                    <a:pos x="2" y="7"/>
                  </a:cxn>
                  <a:cxn ang="0">
                    <a:pos x="5" y="7"/>
                  </a:cxn>
                  <a:cxn ang="0">
                    <a:pos x="8" y="6"/>
                  </a:cxn>
                  <a:cxn ang="0">
                    <a:pos x="10" y="4"/>
                  </a:cxn>
                  <a:cxn ang="0">
                    <a:pos x="10" y="3"/>
                  </a:cxn>
                  <a:cxn ang="0">
                    <a:pos x="8" y="2"/>
                  </a:cxn>
                  <a:cxn ang="0">
                    <a:pos x="7" y="0"/>
                  </a:cxn>
                  <a:cxn ang="0">
                    <a:pos x="5" y="1"/>
                  </a:cxn>
                  <a:cxn ang="0">
                    <a:pos x="3" y="2"/>
                  </a:cxn>
                  <a:cxn ang="0">
                    <a:pos x="0" y="4"/>
                  </a:cxn>
                  <a:cxn ang="0">
                    <a:pos x="2" y="7"/>
                  </a:cxn>
                  <a:cxn ang="0">
                    <a:pos x="2" y="7"/>
                  </a:cxn>
                </a:cxnLst>
                <a:rect l="0" t="0" r="r" b="b"/>
                <a:pathLst>
                  <a:path w="10" h="7">
                    <a:moveTo>
                      <a:pt x="2" y="7"/>
                    </a:moveTo>
                    <a:lnTo>
                      <a:pt x="5" y="7"/>
                    </a:lnTo>
                    <a:lnTo>
                      <a:pt x="8" y="6"/>
                    </a:lnTo>
                    <a:lnTo>
                      <a:pt x="10" y="4"/>
                    </a:lnTo>
                    <a:lnTo>
                      <a:pt x="10" y="3"/>
                    </a:lnTo>
                    <a:lnTo>
                      <a:pt x="8" y="2"/>
                    </a:lnTo>
                    <a:lnTo>
                      <a:pt x="7" y="0"/>
                    </a:lnTo>
                    <a:lnTo>
                      <a:pt x="5" y="1"/>
                    </a:lnTo>
                    <a:lnTo>
                      <a:pt x="3" y="2"/>
                    </a:lnTo>
                    <a:lnTo>
                      <a:pt x="0" y="4"/>
                    </a:lnTo>
                    <a:lnTo>
                      <a:pt x="2" y="7"/>
                    </a:lnTo>
                    <a:lnTo>
                      <a:pt x="2"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7" name="Freeform 1043"/>
              <p:cNvSpPr>
                <a:spLocks/>
              </p:cNvSpPr>
              <p:nvPr/>
            </p:nvSpPr>
            <p:spPr bwMode="gray">
              <a:xfrm>
                <a:off x="2849" y="2635"/>
                <a:ext cx="2" cy="1"/>
              </a:xfrm>
              <a:custGeom>
                <a:avLst/>
                <a:gdLst/>
                <a:ahLst/>
                <a:cxnLst>
                  <a:cxn ang="0">
                    <a:pos x="2" y="7"/>
                  </a:cxn>
                  <a:cxn ang="0">
                    <a:pos x="5" y="7"/>
                  </a:cxn>
                  <a:cxn ang="0">
                    <a:pos x="8" y="6"/>
                  </a:cxn>
                  <a:cxn ang="0">
                    <a:pos x="10" y="4"/>
                  </a:cxn>
                  <a:cxn ang="0">
                    <a:pos x="10" y="3"/>
                  </a:cxn>
                  <a:cxn ang="0">
                    <a:pos x="8" y="2"/>
                  </a:cxn>
                  <a:cxn ang="0">
                    <a:pos x="7" y="0"/>
                  </a:cxn>
                  <a:cxn ang="0">
                    <a:pos x="5" y="1"/>
                  </a:cxn>
                  <a:cxn ang="0">
                    <a:pos x="3" y="2"/>
                  </a:cxn>
                  <a:cxn ang="0">
                    <a:pos x="0" y="4"/>
                  </a:cxn>
                  <a:cxn ang="0">
                    <a:pos x="2" y="7"/>
                  </a:cxn>
                </a:cxnLst>
                <a:rect l="0" t="0" r="r" b="b"/>
                <a:pathLst>
                  <a:path w="10" h="7">
                    <a:moveTo>
                      <a:pt x="2" y="7"/>
                    </a:moveTo>
                    <a:lnTo>
                      <a:pt x="5" y="7"/>
                    </a:lnTo>
                    <a:lnTo>
                      <a:pt x="8" y="6"/>
                    </a:lnTo>
                    <a:lnTo>
                      <a:pt x="10" y="4"/>
                    </a:lnTo>
                    <a:lnTo>
                      <a:pt x="10" y="3"/>
                    </a:lnTo>
                    <a:lnTo>
                      <a:pt x="8" y="2"/>
                    </a:lnTo>
                    <a:lnTo>
                      <a:pt x="7" y="0"/>
                    </a:lnTo>
                    <a:lnTo>
                      <a:pt x="5" y="1"/>
                    </a:lnTo>
                    <a:lnTo>
                      <a:pt x="3" y="2"/>
                    </a:lnTo>
                    <a:lnTo>
                      <a:pt x="0" y="4"/>
                    </a:lnTo>
                    <a:lnTo>
                      <a:pt x="2"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8" name="Freeform 1044"/>
              <p:cNvSpPr>
                <a:spLocks/>
              </p:cNvSpPr>
              <p:nvPr/>
            </p:nvSpPr>
            <p:spPr bwMode="gray">
              <a:xfrm>
                <a:off x="2846" y="2632"/>
                <a:ext cx="4" cy="3"/>
              </a:xfrm>
              <a:custGeom>
                <a:avLst/>
                <a:gdLst/>
                <a:ahLst/>
                <a:cxnLst>
                  <a:cxn ang="0">
                    <a:pos x="0" y="10"/>
                  </a:cxn>
                  <a:cxn ang="0">
                    <a:pos x="1" y="13"/>
                  </a:cxn>
                  <a:cxn ang="0">
                    <a:pos x="3" y="14"/>
                  </a:cxn>
                  <a:cxn ang="0">
                    <a:pos x="4" y="14"/>
                  </a:cxn>
                  <a:cxn ang="0">
                    <a:pos x="7" y="14"/>
                  </a:cxn>
                  <a:cxn ang="0">
                    <a:pos x="9" y="13"/>
                  </a:cxn>
                  <a:cxn ang="0">
                    <a:pos x="11" y="12"/>
                  </a:cxn>
                  <a:cxn ang="0">
                    <a:pos x="15" y="8"/>
                  </a:cxn>
                  <a:cxn ang="0">
                    <a:pos x="18" y="5"/>
                  </a:cxn>
                  <a:cxn ang="0">
                    <a:pos x="16" y="2"/>
                  </a:cxn>
                  <a:cxn ang="0">
                    <a:pos x="14" y="0"/>
                  </a:cxn>
                  <a:cxn ang="0">
                    <a:pos x="10" y="0"/>
                  </a:cxn>
                  <a:cxn ang="0">
                    <a:pos x="8" y="1"/>
                  </a:cxn>
                  <a:cxn ang="0">
                    <a:pos x="6" y="2"/>
                  </a:cxn>
                  <a:cxn ang="0">
                    <a:pos x="3" y="5"/>
                  </a:cxn>
                  <a:cxn ang="0">
                    <a:pos x="1" y="7"/>
                  </a:cxn>
                  <a:cxn ang="0">
                    <a:pos x="0" y="10"/>
                  </a:cxn>
                  <a:cxn ang="0">
                    <a:pos x="0" y="10"/>
                  </a:cxn>
                </a:cxnLst>
                <a:rect l="0" t="0" r="r" b="b"/>
                <a:pathLst>
                  <a:path w="18" h="14">
                    <a:moveTo>
                      <a:pt x="0" y="10"/>
                    </a:moveTo>
                    <a:lnTo>
                      <a:pt x="1" y="13"/>
                    </a:lnTo>
                    <a:lnTo>
                      <a:pt x="3" y="14"/>
                    </a:lnTo>
                    <a:lnTo>
                      <a:pt x="4" y="14"/>
                    </a:lnTo>
                    <a:lnTo>
                      <a:pt x="7" y="14"/>
                    </a:lnTo>
                    <a:lnTo>
                      <a:pt x="9" y="13"/>
                    </a:lnTo>
                    <a:lnTo>
                      <a:pt x="11" y="12"/>
                    </a:lnTo>
                    <a:lnTo>
                      <a:pt x="15" y="8"/>
                    </a:lnTo>
                    <a:lnTo>
                      <a:pt x="18" y="5"/>
                    </a:lnTo>
                    <a:lnTo>
                      <a:pt x="16" y="2"/>
                    </a:lnTo>
                    <a:lnTo>
                      <a:pt x="14" y="0"/>
                    </a:lnTo>
                    <a:lnTo>
                      <a:pt x="10" y="0"/>
                    </a:lnTo>
                    <a:lnTo>
                      <a:pt x="8" y="1"/>
                    </a:lnTo>
                    <a:lnTo>
                      <a:pt x="6" y="2"/>
                    </a:lnTo>
                    <a:lnTo>
                      <a:pt x="3" y="5"/>
                    </a:lnTo>
                    <a:lnTo>
                      <a:pt x="1" y="7"/>
                    </a:lnTo>
                    <a:lnTo>
                      <a:pt x="0" y="10"/>
                    </a:lnTo>
                    <a:lnTo>
                      <a:pt x="0" y="1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89" name="Freeform 1045"/>
              <p:cNvSpPr>
                <a:spLocks/>
              </p:cNvSpPr>
              <p:nvPr/>
            </p:nvSpPr>
            <p:spPr bwMode="gray">
              <a:xfrm>
                <a:off x="2846" y="2632"/>
                <a:ext cx="4" cy="3"/>
              </a:xfrm>
              <a:custGeom>
                <a:avLst/>
                <a:gdLst/>
                <a:ahLst/>
                <a:cxnLst>
                  <a:cxn ang="0">
                    <a:pos x="0" y="10"/>
                  </a:cxn>
                  <a:cxn ang="0">
                    <a:pos x="1" y="13"/>
                  </a:cxn>
                  <a:cxn ang="0">
                    <a:pos x="3" y="14"/>
                  </a:cxn>
                  <a:cxn ang="0">
                    <a:pos x="4" y="14"/>
                  </a:cxn>
                  <a:cxn ang="0">
                    <a:pos x="7" y="14"/>
                  </a:cxn>
                  <a:cxn ang="0">
                    <a:pos x="9" y="13"/>
                  </a:cxn>
                  <a:cxn ang="0">
                    <a:pos x="11" y="12"/>
                  </a:cxn>
                  <a:cxn ang="0">
                    <a:pos x="15" y="8"/>
                  </a:cxn>
                  <a:cxn ang="0">
                    <a:pos x="18" y="5"/>
                  </a:cxn>
                  <a:cxn ang="0">
                    <a:pos x="16" y="2"/>
                  </a:cxn>
                  <a:cxn ang="0">
                    <a:pos x="14" y="0"/>
                  </a:cxn>
                  <a:cxn ang="0">
                    <a:pos x="10" y="0"/>
                  </a:cxn>
                  <a:cxn ang="0">
                    <a:pos x="8" y="1"/>
                  </a:cxn>
                  <a:cxn ang="0">
                    <a:pos x="6" y="2"/>
                  </a:cxn>
                  <a:cxn ang="0">
                    <a:pos x="3" y="5"/>
                  </a:cxn>
                  <a:cxn ang="0">
                    <a:pos x="1" y="7"/>
                  </a:cxn>
                  <a:cxn ang="0">
                    <a:pos x="0" y="10"/>
                  </a:cxn>
                  <a:cxn ang="0">
                    <a:pos x="0" y="10"/>
                  </a:cxn>
                </a:cxnLst>
                <a:rect l="0" t="0" r="r" b="b"/>
                <a:pathLst>
                  <a:path w="18" h="14">
                    <a:moveTo>
                      <a:pt x="0" y="10"/>
                    </a:moveTo>
                    <a:lnTo>
                      <a:pt x="1" y="13"/>
                    </a:lnTo>
                    <a:lnTo>
                      <a:pt x="3" y="14"/>
                    </a:lnTo>
                    <a:lnTo>
                      <a:pt x="4" y="14"/>
                    </a:lnTo>
                    <a:lnTo>
                      <a:pt x="7" y="14"/>
                    </a:lnTo>
                    <a:lnTo>
                      <a:pt x="9" y="13"/>
                    </a:lnTo>
                    <a:lnTo>
                      <a:pt x="11" y="12"/>
                    </a:lnTo>
                    <a:lnTo>
                      <a:pt x="15" y="8"/>
                    </a:lnTo>
                    <a:lnTo>
                      <a:pt x="18" y="5"/>
                    </a:lnTo>
                    <a:lnTo>
                      <a:pt x="16" y="2"/>
                    </a:lnTo>
                    <a:lnTo>
                      <a:pt x="14" y="0"/>
                    </a:lnTo>
                    <a:lnTo>
                      <a:pt x="10" y="0"/>
                    </a:lnTo>
                    <a:lnTo>
                      <a:pt x="8" y="1"/>
                    </a:lnTo>
                    <a:lnTo>
                      <a:pt x="6" y="2"/>
                    </a:lnTo>
                    <a:lnTo>
                      <a:pt x="3" y="5"/>
                    </a:lnTo>
                    <a:lnTo>
                      <a:pt x="1" y="7"/>
                    </a:lnTo>
                    <a:lnTo>
                      <a:pt x="0" y="10"/>
                    </a:lnTo>
                    <a:lnTo>
                      <a:pt x="0" y="1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0" name="Freeform 1046"/>
              <p:cNvSpPr>
                <a:spLocks/>
              </p:cNvSpPr>
              <p:nvPr/>
            </p:nvSpPr>
            <p:spPr bwMode="gray">
              <a:xfrm>
                <a:off x="2846" y="2632"/>
                <a:ext cx="4" cy="3"/>
              </a:xfrm>
              <a:custGeom>
                <a:avLst/>
                <a:gdLst/>
                <a:ahLst/>
                <a:cxnLst>
                  <a:cxn ang="0">
                    <a:pos x="0" y="10"/>
                  </a:cxn>
                  <a:cxn ang="0">
                    <a:pos x="1" y="13"/>
                  </a:cxn>
                  <a:cxn ang="0">
                    <a:pos x="3" y="14"/>
                  </a:cxn>
                  <a:cxn ang="0">
                    <a:pos x="4" y="14"/>
                  </a:cxn>
                  <a:cxn ang="0">
                    <a:pos x="7" y="14"/>
                  </a:cxn>
                  <a:cxn ang="0">
                    <a:pos x="9" y="13"/>
                  </a:cxn>
                  <a:cxn ang="0">
                    <a:pos x="11" y="12"/>
                  </a:cxn>
                  <a:cxn ang="0">
                    <a:pos x="15" y="8"/>
                  </a:cxn>
                  <a:cxn ang="0">
                    <a:pos x="18" y="5"/>
                  </a:cxn>
                  <a:cxn ang="0">
                    <a:pos x="16" y="2"/>
                  </a:cxn>
                  <a:cxn ang="0">
                    <a:pos x="14" y="0"/>
                  </a:cxn>
                  <a:cxn ang="0">
                    <a:pos x="10" y="0"/>
                  </a:cxn>
                  <a:cxn ang="0">
                    <a:pos x="8" y="1"/>
                  </a:cxn>
                  <a:cxn ang="0">
                    <a:pos x="6" y="2"/>
                  </a:cxn>
                  <a:cxn ang="0">
                    <a:pos x="3" y="5"/>
                  </a:cxn>
                  <a:cxn ang="0">
                    <a:pos x="1" y="7"/>
                  </a:cxn>
                  <a:cxn ang="0">
                    <a:pos x="0" y="10"/>
                  </a:cxn>
                </a:cxnLst>
                <a:rect l="0" t="0" r="r" b="b"/>
                <a:pathLst>
                  <a:path w="18" h="14">
                    <a:moveTo>
                      <a:pt x="0" y="10"/>
                    </a:moveTo>
                    <a:lnTo>
                      <a:pt x="1" y="13"/>
                    </a:lnTo>
                    <a:lnTo>
                      <a:pt x="3" y="14"/>
                    </a:lnTo>
                    <a:lnTo>
                      <a:pt x="4" y="14"/>
                    </a:lnTo>
                    <a:lnTo>
                      <a:pt x="7" y="14"/>
                    </a:lnTo>
                    <a:lnTo>
                      <a:pt x="9" y="13"/>
                    </a:lnTo>
                    <a:lnTo>
                      <a:pt x="11" y="12"/>
                    </a:lnTo>
                    <a:lnTo>
                      <a:pt x="15" y="8"/>
                    </a:lnTo>
                    <a:lnTo>
                      <a:pt x="18" y="5"/>
                    </a:lnTo>
                    <a:lnTo>
                      <a:pt x="16" y="2"/>
                    </a:lnTo>
                    <a:lnTo>
                      <a:pt x="14" y="0"/>
                    </a:lnTo>
                    <a:lnTo>
                      <a:pt x="10" y="0"/>
                    </a:lnTo>
                    <a:lnTo>
                      <a:pt x="8" y="1"/>
                    </a:lnTo>
                    <a:lnTo>
                      <a:pt x="6" y="2"/>
                    </a:lnTo>
                    <a:lnTo>
                      <a:pt x="3" y="5"/>
                    </a:lnTo>
                    <a:lnTo>
                      <a:pt x="1" y="7"/>
                    </a:lnTo>
                    <a:lnTo>
                      <a:pt x="0" y="1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1" name="Freeform 1047"/>
              <p:cNvSpPr>
                <a:spLocks/>
              </p:cNvSpPr>
              <p:nvPr/>
            </p:nvSpPr>
            <p:spPr bwMode="gray">
              <a:xfrm>
                <a:off x="2855" y="2638"/>
                <a:ext cx="4" cy="1"/>
              </a:xfrm>
              <a:custGeom>
                <a:avLst/>
                <a:gdLst/>
                <a:ahLst/>
                <a:cxnLst>
                  <a:cxn ang="0">
                    <a:pos x="0" y="0"/>
                  </a:cxn>
                  <a:cxn ang="0">
                    <a:pos x="0" y="2"/>
                  </a:cxn>
                  <a:cxn ang="0">
                    <a:pos x="1" y="3"/>
                  </a:cxn>
                  <a:cxn ang="0">
                    <a:pos x="3" y="5"/>
                  </a:cxn>
                  <a:cxn ang="0">
                    <a:pos x="4" y="9"/>
                  </a:cxn>
                  <a:cxn ang="0">
                    <a:pos x="6" y="7"/>
                  </a:cxn>
                  <a:cxn ang="0">
                    <a:pos x="8" y="3"/>
                  </a:cxn>
                  <a:cxn ang="0">
                    <a:pos x="11" y="3"/>
                  </a:cxn>
                  <a:cxn ang="0">
                    <a:pos x="15" y="4"/>
                  </a:cxn>
                  <a:cxn ang="0">
                    <a:pos x="18" y="5"/>
                  </a:cxn>
                  <a:cxn ang="0">
                    <a:pos x="19" y="4"/>
                  </a:cxn>
                  <a:cxn ang="0">
                    <a:pos x="14" y="2"/>
                  </a:cxn>
                  <a:cxn ang="0">
                    <a:pos x="10" y="1"/>
                  </a:cxn>
                  <a:cxn ang="0">
                    <a:pos x="5" y="0"/>
                  </a:cxn>
                  <a:cxn ang="0">
                    <a:pos x="0" y="0"/>
                  </a:cxn>
                  <a:cxn ang="0">
                    <a:pos x="0" y="0"/>
                  </a:cxn>
                </a:cxnLst>
                <a:rect l="0" t="0" r="r" b="b"/>
                <a:pathLst>
                  <a:path w="19" h="9">
                    <a:moveTo>
                      <a:pt x="0" y="0"/>
                    </a:moveTo>
                    <a:lnTo>
                      <a:pt x="0" y="2"/>
                    </a:lnTo>
                    <a:lnTo>
                      <a:pt x="1" y="3"/>
                    </a:lnTo>
                    <a:lnTo>
                      <a:pt x="3" y="5"/>
                    </a:lnTo>
                    <a:lnTo>
                      <a:pt x="4" y="9"/>
                    </a:lnTo>
                    <a:lnTo>
                      <a:pt x="6" y="7"/>
                    </a:lnTo>
                    <a:lnTo>
                      <a:pt x="8" y="3"/>
                    </a:lnTo>
                    <a:lnTo>
                      <a:pt x="11" y="3"/>
                    </a:lnTo>
                    <a:lnTo>
                      <a:pt x="15" y="4"/>
                    </a:lnTo>
                    <a:lnTo>
                      <a:pt x="18" y="5"/>
                    </a:lnTo>
                    <a:lnTo>
                      <a:pt x="19" y="4"/>
                    </a:lnTo>
                    <a:lnTo>
                      <a:pt x="14" y="2"/>
                    </a:lnTo>
                    <a:lnTo>
                      <a:pt x="10" y="1"/>
                    </a:lnTo>
                    <a:lnTo>
                      <a:pt x="5" y="0"/>
                    </a:lnTo>
                    <a:lnTo>
                      <a:pt x="0" y="0"/>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2" name="Freeform 1048"/>
              <p:cNvSpPr>
                <a:spLocks/>
              </p:cNvSpPr>
              <p:nvPr/>
            </p:nvSpPr>
            <p:spPr bwMode="gray">
              <a:xfrm>
                <a:off x="2855" y="2638"/>
                <a:ext cx="4" cy="1"/>
              </a:xfrm>
              <a:custGeom>
                <a:avLst/>
                <a:gdLst/>
                <a:ahLst/>
                <a:cxnLst>
                  <a:cxn ang="0">
                    <a:pos x="0" y="0"/>
                  </a:cxn>
                  <a:cxn ang="0">
                    <a:pos x="0" y="2"/>
                  </a:cxn>
                  <a:cxn ang="0">
                    <a:pos x="1" y="3"/>
                  </a:cxn>
                  <a:cxn ang="0">
                    <a:pos x="3" y="5"/>
                  </a:cxn>
                  <a:cxn ang="0">
                    <a:pos x="4" y="9"/>
                  </a:cxn>
                  <a:cxn ang="0">
                    <a:pos x="6" y="7"/>
                  </a:cxn>
                  <a:cxn ang="0">
                    <a:pos x="8" y="3"/>
                  </a:cxn>
                  <a:cxn ang="0">
                    <a:pos x="11" y="3"/>
                  </a:cxn>
                  <a:cxn ang="0">
                    <a:pos x="15" y="4"/>
                  </a:cxn>
                  <a:cxn ang="0">
                    <a:pos x="18" y="5"/>
                  </a:cxn>
                  <a:cxn ang="0">
                    <a:pos x="19" y="4"/>
                  </a:cxn>
                  <a:cxn ang="0">
                    <a:pos x="14" y="2"/>
                  </a:cxn>
                  <a:cxn ang="0">
                    <a:pos x="10" y="1"/>
                  </a:cxn>
                  <a:cxn ang="0">
                    <a:pos x="5" y="0"/>
                  </a:cxn>
                  <a:cxn ang="0">
                    <a:pos x="0" y="0"/>
                  </a:cxn>
                  <a:cxn ang="0">
                    <a:pos x="0" y="0"/>
                  </a:cxn>
                </a:cxnLst>
                <a:rect l="0" t="0" r="r" b="b"/>
                <a:pathLst>
                  <a:path w="19" h="9">
                    <a:moveTo>
                      <a:pt x="0" y="0"/>
                    </a:moveTo>
                    <a:lnTo>
                      <a:pt x="0" y="2"/>
                    </a:lnTo>
                    <a:lnTo>
                      <a:pt x="1" y="3"/>
                    </a:lnTo>
                    <a:lnTo>
                      <a:pt x="3" y="5"/>
                    </a:lnTo>
                    <a:lnTo>
                      <a:pt x="4" y="9"/>
                    </a:lnTo>
                    <a:lnTo>
                      <a:pt x="6" y="7"/>
                    </a:lnTo>
                    <a:lnTo>
                      <a:pt x="8" y="3"/>
                    </a:lnTo>
                    <a:lnTo>
                      <a:pt x="11" y="3"/>
                    </a:lnTo>
                    <a:lnTo>
                      <a:pt x="15" y="4"/>
                    </a:lnTo>
                    <a:lnTo>
                      <a:pt x="18" y="5"/>
                    </a:lnTo>
                    <a:lnTo>
                      <a:pt x="19" y="4"/>
                    </a:lnTo>
                    <a:lnTo>
                      <a:pt x="14" y="2"/>
                    </a:lnTo>
                    <a:lnTo>
                      <a:pt x="10" y="1"/>
                    </a:lnTo>
                    <a:lnTo>
                      <a:pt x="5" y="0"/>
                    </a:lnTo>
                    <a:lnTo>
                      <a:pt x="0" y="0"/>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3" name="Freeform 1049"/>
              <p:cNvSpPr>
                <a:spLocks/>
              </p:cNvSpPr>
              <p:nvPr/>
            </p:nvSpPr>
            <p:spPr bwMode="gray">
              <a:xfrm>
                <a:off x="2855" y="2638"/>
                <a:ext cx="4" cy="1"/>
              </a:xfrm>
              <a:custGeom>
                <a:avLst/>
                <a:gdLst/>
                <a:ahLst/>
                <a:cxnLst>
                  <a:cxn ang="0">
                    <a:pos x="0" y="0"/>
                  </a:cxn>
                  <a:cxn ang="0">
                    <a:pos x="0" y="2"/>
                  </a:cxn>
                  <a:cxn ang="0">
                    <a:pos x="1" y="3"/>
                  </a:cxn>
                  <a:cxn ang="0">
                    <a:pos x="3" y="5"/>
                  </a:cxn>
                  <a:cxn ang="0">
                    <a:pos x="4" y="9"/>
                  </a:cxn>
                  <a:cxn ang="0">
                    <a:pos x="6" y="7"/>
                  </a:cxn>
                  <a:cxn ang="0">
                    <a:pos x="8" y="3"/>
                  </a:cxn>
                  <a:cxn ang="0">
                    <a:pos x="11" y="3"/>
                  </a:cxn>
                  <a:cxn ang="0">
                    <a:pos x="15" y="4"/>
                  </a:cxn>
                  <a:cxn ang="0">
                    <a:pos x="18" y="4"/>
                  </a:cxn>
                  <a:cxn ang="0">
                    <a:pos x="19" y="4"/>
                  </a:cxn>
                  <a:cxn ang="0">
                    <a:pos x="14" y="2"/>
                  </a:cxn>
                  <a:cxn ang="0">
                    <a:pos x="10" y="1"/>
                  </a:cxn>
                  <a:cxn ang="0">
                    <a:pos x="5" y="0"/>
                  </a:cxn>
                  <a:cxn ang="0">
                    <a:pos x="0" y="0"/>
                  </a:cxn>
                </a:cxnLst>
                <a:rect l="0" t="0" r="r" b="b"/>
                <a:pathLst>
                  <a:path w="19" h="9">
                    <a:moveTo>
                      <a:pt x="0" y="0"/>
                    </a:moveTo>
                    <a:lnTo>
                      <a:pt x="0" y="2"/>
                    </a:lnTo>
                    <a:lnTo>
                      <a:pt x="1" y="3"/>
                    </a:lnTo>
                    <a:lnTo>
                      <a:pt x="3" y="5"/>
                    </a:lnTo>
                    <a:lnTo>
                      <a:pt x="4" y="9"/>
                    </a:lnTo>
                    <a:lnTo>
                      <a:pt x="6" y="7"/>
                    </a:lnTo>
                    <a:lnTo>
                      <a:pt x="8" y="3"/>
                    </a:lnTo>
                    <a:lnTo>
                      <a:pt x="11" y="3"/>
                    </a:lnTo>
                    <a:lnTo>
                      <a:pt x="15" y="4"/>
                    </a:lnTo>
                    <a:lnTo>
                      <a:pt x="18" y="4"/>
                    </a:lnTo>
                    <a:lnTo>
                      <a:pt x="19" y="4"/>
                    </a:lnTo>
                    <a:lnTo>
                      <a:pt x="14" y="2"/>
                    </a:lnTo>
                    <a:lnTo>
                      <a:pt x="10" y="1"/>
                    </a:lnTo>
                    <a:lnTo>
                      <a:pt x="5" y="0"/>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4" name="Freeform 1050"/>
              <p:cNvSpPr>
                <a:spLocks/>
              </p:cNvSpPr>
              <p:nvPr/>
            </p:nvSpPr>
            <p:spPr bwMode="gray">
              <a:xfrm>
                <a:off x="2943" y="2511"/>
                <a:ext cx="4" cy="4"/>
              </a:xfrm>
              <a:custGeom>
                <a:avLst/>
                <a:gdLst/>
                <a:ahLst/>
                <a:cxnLst>
                  <a:cxn ang="0">
                    <a:pos x="0" y="12"/>
                  </a:cxn>
                  <a:cxn ang="0">
                    <a:pos x="3" y="18"/>
                  </a:cxn>
                  <a:cxn ang="0">
                    <a:pos x="5" y="22"/>
                  </a:cxn>
                  <a:cxn ang="0">
                    <a:pos x="8" y="24"/>
                  </a:cxn>
                  <a:cxn ang="0">
                    <a:pos x="13" y="24"/>
                  </a:cxn>
                  <a:cxn ang="0">
                    <a:pos x="16" y="21"/>
                  </a:cxn>
                  <a:cxn ang="0">
                    <a:pos x="20" y="18"/>
                  </a:cxn>
                  <a:cxn ang="0">
                    <a:pos x="22" y="15"/>
                  </a:cxn>
                  <a:cxn ang="0">
                    <a:pos x="23" y="9"/>
                  </a:cxn>
                  <a:cxn ang="0">
                    <a:pos x="22" y="4"/>
                  </a:cxn>
                  <a:cxn ang="0">
                    <a:pos x="20" y="1"/>
                  </a:cxn>
                  <a:cxn ang="0">
                    <a:pos x="16" y="0"/>
                  </a:cxn>
                  <a:cxn ang="0">
                    <a:pos x="12" y="0"/>
                  </a:cxn>
                  <a:cxn ang="0">
                    <a:pos x="8" y="2"/>
                  </a:cxn>
                  <a:cxn ang="0">
                    <a:pos x="5" y="4"/>
                  </a:cxn>
                  <a:cxn ang="0">
                    <a:pos x="1" y="8"/>
                  </a:cxn>
                  <a:cxn ang="0">
                    <a:pos x="0" y="12"/>
                  </a:cxn>
                  <a:cxn ang="0">
                    <a:pos x="0" y="12"/>
                  </a:cxn>
                </a:cxnLst>
                <a:rect l="0" t="0" r="r" b="b"/>
                <a:pathLst>
                  <a:path w="23" h="24">
                    <a:moveTo>
                      <a:pt x="0" y="12"/>
                    </a:moveTo>
                    <a:lnTo>
                      <a:pt x="3" y="18"/>
                    </a:lnTo>
                    <a:lnTo>
                      <a:pt x="5" y="22"/>
                    </a:lnTo>
                    <a:lnTo>
                      <a:pt x="8" y="24"/>
                    </a:lnTo>
                    <a:lnTo>
                      <a:pt x="13" y="24"/>
                    </a:lnTo>
                    <a:lnTo>
                      <a:pt x="16" y="21"/>
                    </a:lnTo>
                    <a:lnTo>
                      <a:pt x="20" y="18"/>
                    </a:lnTo>
                    <a:lnTo>
                      <a:pt x="22" y="15"/>
                    </a:lnTo>
                    <a:lnTo>
                      <a:pt x="23" y="9"/>
                    </a:lnTo>
                    <a:lnTo>
                      <a:pt x="22" y="4"/>
                    </a:lnTo>
                    <a:lnTo>
                      <a:pt x="20" y="1"/>
                    </a:lnTo>
                    <a:lnTo>
                      <a:pt x="16" y="0"/>
                    </a:lnTo>
                    <a:lnTo>
                      <a:pt x="12" y="0"/>
                    </a:lnTo>
                    <a:lnTo>
                      <a:pt x="8" y="2"/>
                    </a:lnTo>
                    <a:lnTo>
                      <a:pt x="5" y="4"/>
                    </a:lnTo>
                    <a:lnTo>
                      <a:pt x="1" y="8"/>
                    </a:lnTo>
                    <a:lnTo>
                      <a:pt x="0" y="12"/>
                    </a:lnTo>
                    <a:lnTo>
                      <a:pt x="0"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5" name="Freeform 1051"/>
              <p:cNvSpPr>
                <a:spLocks/>
              </p:cNvSpPr>
              <p:nvPr/>
            </p:nvSpPr>
            <p:spPr bwMode="gray">
              <a:xfrm>
                <a:off x="2943" y="2511"/>
                <a:ext cx="4" cy="4"/>
              </a:xfrm>
              <a:custGeom>
                <a:avLst/>
                <a:gdLst/>
                <a:ahLst/>
                <a:cxnLst>
                  <a:cxn ang="0">
                    <a:pos x="0" y="12"/>
                  </a:cxn>
                  <a:cxn ang="0">
                    <a:pos x="3" y="18"/>
                  </a:cxn>
                  <a:cxn ang="0">
                    <a:pos x="5" y="22"/>
                  </a:cxn>
                  <a:cxn ang="0">
                    <a:pos x="8" y="24"/>
                  </a:cxn>
                  <a:cxn ang="0">
                    <a:pos x="13" y="24"/>
                  </a:cxn>
                  <a:cxn ang="0">
                    <a:pos x="16" y="21"/>
                  </a:cxn>
                  <a:cxn ang="0">
                    <a:pos x="20" y="18"/>
                  </a:cxn>
                  <a:cxn ang="0">
                    <a:pos x="22" y="15"/>
                  </a:cxn>
                  <a:cxn ang="0">
                    <a:pos x="23" y="9"/>
                  </a:cxn>
                  <a:cxn ang="0">
                    <a:pos x="22" y="4"/>
                  </a:cxn>
                  <a:cxn ang="0">
                    <a:pos x="20" y="1"/>
                  </a:cxn>
                  <a:cxn ang="0">
                    <a:pos x="16" y="0"/>
                  </a:cxn>
                  <a:cxn ang="0">
                    <a:pos x="12" y="0"/>
                  </a:cxn>
                  <a:cxn ang="0">
                    <a:pos x="8" y="2"/>
                  </a:cxn>
                  <a:cxn ang="0">
                    <a:pos x="5" y="4"/>
                  </a:cxn>
                  <a:cxn ang="0">
                    <a:pos x="1" y="8"/>
                  </a:cxn>
                  <a:cxn ang="0">
                    <a:pos x="0" y="12"/>
                  </a:cxn>
                  <a:cxn ang="0">
                    <a:pos x="0" y="12"/>
                  </a:cxn>
                </a:cxnLst>
                <a:rect l="0" t="0" r="r" b="b"/>
                <a:pathLst>
                  <a:path w="23" h="24">
                    <a:moveTo>
                      <a:pt x="0" y="12"/>
                    </a:moveTo>
                    <a:lnTo>
                      <a:pt x="3" y="18"/>
                    </a:lnTo>
                    <a:lnTo>
                      <a:pt x="5" y="22"/>
                    </a:lnTo>
                    <a:lnTo>
                      <a:pt x="8" y="24"/>
                    </a:lnTo>
                    <a:lnTo>
                      <a:pt x="13" y="24"/>
                    </a:lnTo>
                    <a:lnTo>
                      <a:pt x="16" y="21"/>
                    </a:lnTo>
                    <a:lnTo>
                      <a:pt x="20" y="18"/>
                    </a:lnTo>
                    <a:lnTo>
                      <a:pt x="22" y="15"/>
                    </a:lnTo>
                    <a:lnTo>
                      <a:pt x="23" y="9"/>
                    </a:lnTo>
                    <a:lnTo>
                      <a:pt x="22" y="4"/>
                    </a:lnTo>
                    <a:lnTo>
                      <a:pt x="20" y="1"/>
                    </a:lnTo>
                    <a:lnTo>
                      <a:pt x="16" y="0"/>
                    </a:lnTo>
                    <a:lnTo>
                      <a:pt x="12" y="0"/>
                    </a:lnTo>
                    <a:lnTo>
                      <a:pt x="8" y="2"/>
                    </a:lnTo>
                    <a:lnTo>
                      <a:pt x="5" y="4"/>
                    </a:lnTo>
                    <a:lnTo>
                      <a:pt x="1" y="8"/>
                    </a:lnTo>
                    <a:lnTo>
                      <a:pt x="0" y="12"/>
                    </a:lnTo>
                    <a:lnTo>
                      <a:pt x="0"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6" name="Freeform 1052"/>
              <p:cNvSpPr>
                <a:spLocks/>
              </p:cNvSpPr>
              <p:nvPr/>
            </p:nvSpPr>
            <p:spPr bwMode="gray">
              <a:xfrm>
                <a:off x="2943" y="2511"/>
                <a:ext cx="4" cy="4"/>
              </a:xfrm>
              <a:custGeom>
                <a:avLst/>
                <a:gdLst/>
                <a:ahLst/>
                <a:cxnLst>
                  <a:cxn ang="0">
                    <a:pos x="0" y="12"/>
                  </a:cxn>
                  <a:cxn ang="0">
                    <a:pos x="3" y="18"/>
                  </a:cxn>
                  <a:cxn ang="0">
                    <a:pos x="5" y="22"/>
                  </a:cxn>
                  <a:cxn ang="0">
                    <a:pos x="8" y="24"/>
                  </a:cxn>
                  <a:cxn ang="0">
                    <a:pos x="13" y="24"/>
                  </a:cxn>
                  <a:cxn ang="0">
                    <a:pos x="16" y="21"/>
                  </a:cxn>
                  <a:cxn ang="0">
                    <a:pos x="20" y="18"/>
                  </a:cxn>
                  <a:cxn ang="0">
                    <a:pos x="22" y="15"/>
                  </a:cxn>
                  <a:cxn ang="0">
                    <a:pos x="23" y="9"/>
                  </a:cxn>
                  <a:cxn ang="0">
                    <a:pos x="22" y="4"/>
                  </a:cxn>
                  <a:cxn ang="0">
                    <a:pos x="20" y="1"/>
                  </a:cxn>
                  <a:cxn ang="0">
                    <a:pos x="16" y="0"/>
                  </a:cxn>
                  <a:cxn ang="0">
                    <a:pos x="12" y="0"/>
                  </a:cxn>
                  <a:cxn ang="0">
                    <a:pos x="8" y="2"/>
                  </a:cxn>
                  <a:cxn ang="0">
                    <a:pos x="5" y="4"/>
                  </a:cxn>
                  <a:cxn ang="0">
                    <a:pos x="1" y="8"/>
                  </a:cxn>
                  <a:cxn ang="0">
                    <a:pos x="0" y="12"/>
                  </a:cxn>
                </a:cxnLst>
                <a:rect l="0" t="0" r="r" b="b"/>
                <a:pathLst>
                  <a:path w="23" h="24">
                    <a:moveTo>
                      <a:pt x="0" y="12"/>
                    </a:moveTo>
                    <a:lnTo>
                      <a:pt x="3" y="18"/>
                    </a:lnTo>
                    <a:lnTo>
                      <a:pt x="5" y="22"/>
                    </a:lnTo>
                    <a:lnTo>
                      <a:pt x="8" y="24"/>
                    </a:lnTo>
                    <a:lnTo>
                      <a:pt x="13" y="24"/>
                    </a:lnTo>
                    <a:lnTo>
                      <a:pt x="16" y="21"/>
                    </a:lnTo>
                    <a:lnTo>
                      <a:pt x="20" y="18"/>
                    </a:lnTo>
                    <a:lnTo>
                      <a:pt x="22" y="15"/>
                    </a:lnTo>
                    <a:lnTo>
                      <a:pt x="23" y="9"/>
                    </a:lnTo>
                    <a:lnTo>
                      <a:pt x="22" y="4"/>
                    </a:lnTo>
                    <a:lnTo>
                      <a:pt x="20" y="1"/>
                    </a:lnTo>
                    <a:lnTo>
                      <a:pt x="16" y="0"/>
                    </a:lnTo>
                    <a:lnTo>
                      <a:pt x="12" y="0"/>
                    </a:lnTo>
                    <a:lnTo>
                      <a:pt x="8" y="2"/>
                    </a:lnTo>
                    <a:lnTo>
                      <a:pt x="5" y="4"/>
                    </a:lnTo>
                    <a:lnTo>
                      <a:pt x="1" y="8"/>
                    </a:lnTo>
                    <a:lnTo>
                      <a:pt x="0" y="1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7" name="Freeform 1053"/>
              <p:cNvSpPr>
                <a:spLocks/>
              </p:cNvSpPr>
              <p:nvPr/>
            </p:nvSpPr>
            <p:spPr bwMode="gray">
              <a:xfrm>
                <a:off x="2932" y="2506"/>
                <a:ext cx="8" cy="7"/>
              </a:xfrm>
              <a:custGeom>
                <a:avLst/>
                <a:gdLst/>
                <a:ahLst/>
                <a:cxnLst>
                  <a:cxn ang="0">
                    <a:pos x="12" y="33"/>
                  </a:cxn>
                  <a:cxn ang="0">
                    <a:pos x="14" y="34"/>
                  </a:cxn>
                  <a:cxn ang="0">
                    <a:pos x="16" y="33"/>
                  </a:cxn>
                  <a:cxn ang="0">
                    <a:pos x="26" y="20"/>
                  </a:cxn>
                  <a:cxn ang="0">
                    <a:pos x="33" y="8"/>
                  </a:cxn>
                  <a:cxn ang="0">
                    <a:pos x="38" y="5"/>
                  </a:cxn>
                  <a:cxn ang="0">
                    <a:pos x="41" y="1"/>
                  </a:cxn>
                  <a:cxn ang="0">
                    <a:pos x="38" y="0"/>
                  </a:cxn>
                  <a:cxn ang="0">
                    <a:pos x="36" y="0"/>
                  </a:cxn>
                  <a:cxn ang="0">
                    <a:pos x="27" y="4"/>
                  </a:cxn>
                  <a:cxn ang="0">
                    <a:pos x="16" y="11"/>
                  </a:cxn>
                  <a:cxn ang="0">
                    <a:pos x="8" y="11"/>
                  </a:cxn>
                  <a:cxn ang="0">
                    <a:pos x="0" y="13"/>
                  </a:cxn>
                  <a:cxn ang="0">
                    <a:pos x="6" y="24"/>
                  </a:cxn>
                  <a:cxn ang="0">
                    <a:pos x="12" y="33"/>
                  </a:cxn>
                  <a:cxn ang="0">
                    <a:pos x="12" y="33"/>
                  </a:cxn>
                </a:cxnLst>
                <a:rect l="0" t="0" r="r" b="b"/>
                <a:pathLst>
                  <a:path w="41" h="34">
                    <a:moveTo>
                      <a:pt x="12" y="33"/>
                    </a:moveTo>
                    <a:lnTo>
                      <a:pt x="14" y="34"/>
                    </a:lnTo>
                    <a:lnTo>
                      <a:pt x="16" y="33"/>
                    </a:lnTo>
                    <a:lnTo>
                      <a:pt x="26" y="20"/>
                    </a:lnTo>
                    <a:lnTo>
                      <a:pt x="33" y="8"/>
                    </a:lnTo>
                    <a:lnTo>
                      <a:pt x="38" y="5"/>
                    </a:lnTo>
                    <a:lnTo>
                      <a:pt x="41" y="1"/>
                    </a:lnTo>
                    <a:lnTo>
                      <a:pt x="38" y="0"/>
                    </a:lnTo>
                    <a:lnTo>
                      <a:pt x="36" y="0"/>
                    </a:lnTo>
                    <a:lnTo>
                      <a:pt x="27" y="4"/>
                    </a:lnTo>
                    <a:lnTo>
                      <a:pt x="16" y="11"/>
                    </a:lnTo>
                    <a:lnTo>
                      <a:pt x="8" y="11"/>
                    </a:lnTo>
                    <a:lnTo>
                      <a:pt x="0" y="13"/>
                    </a:lnTo>
                    <a:lnTo>
                      <a:pt x="6" y="24"/>
                    </a:lnTo>
                    <a:lnTo>
                      <a:pt x="12" y="33"/>
                    </a:lnTo>
                    <a:lnTo>
                      <a:pt x="12" y="3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8" name="Freeform 1054"/>
              <p:cNvSpPr>
                <a:spLocks/>
              </p:cNvSpPr>
              <p:nvPr/>
            </p:nvSpPr>
            <p:spPr bwMode="gray">
              <a:xfrm>
                <a:off x="2932" y="2506"/>
                <a:ext cx="8" cy="7"/>
              </a:xfrm>
              <a:custGeom>
                <a:avLst/>
                <a:gdLst/>
                <a:ahLst/>
                <a:cxnLst>
                  <a:cxn ang="0">
                    <a:pos x="12" y="33"/>
                  </a:cxn>
                  <a:cxn ang="0">
                    <a:pos x="14" y="34"/>
                  </a:cxn>
                  <a:cxn ang="0">
                    <a:pos x="16" y="33"/>
                  </a:cxn>
                  <a:cxn ang="0">
                    <a:pos x="26" y="20"/>
                  </a:cxn>
                  <a:cxn ang="0">
                    <a:pos x="33" y="8"/>
                  </a:cxn>
                  <a:cxn ang="0">
                    <a:pos x="38" y="5"/>
                  </a:cxn>
                  <a:cxn ang="0">
                    <a:pos x="41" y="1"/>
                  </a:cxn>
                  <a:cxn ang="0">
                    <a:pos x="38" y="0"/>
                  </a:cxn>
                  <a:cxn ang="0">
                    <a:pos x="36" y="0"/>
                  </a:cxn>
                  <a:cxn ang="0">
                    <a:pos x="27" y="4"/>
                  </a:cxn>
                  <a:cxn ang="0">
                    <a:pos x="16" y="11"/>
                  </a:cxn>
                  <a:cxn ang="0">
                    <a:pos x="8" y="11"/>
                  </a:cxn>
                  <a:cxn ang="0">
                    <a:pos x="0" y="13"/>
                  </a:cxn>
                  <a:cxn ang="0">
                    <a:pos x="6" y="24"/>
                  </a:cxn>
                  <a:cxn ang="0">
                    <a:pos x="12" y="33"/>
                  </a:cxn>
                  <a:cxn ang="0">
                    <a:pos x="12" y="33"/>
                  </a:cxn>
                </a:cxnLst>
                <a:rect l="0" t="0" r="r" b="b"/>
                <a:pathLst>
                  <a:path w="41" h="34">
                    <a:moveTo>
                      <a:pt x="12" y="33"/>
                    </a:moveTo>
                    <a:lnTo>
                      <a:pt x="14" y="34"/>
                    </a:lnTo>
                    <a:lnTo>
                      <a:pt x="16" y="33"/>
                    </a:lnTo>
                    <a:lnTo>
                      <a:pt x="26" y="20"/>
                    </a:lnTo>
                    <a:lnTo>
                      <a:pt x="33" y="8"/>
                    </a:lnTo>
                    <a:lnTo>
                      <a:pt x="38" y="5"/>
                    </a:lnTo>
                    <a:lnTo>
                      <a:pt x="41" y="1"/>
                    </a:lnTo>
                    <a:lnTo>
                      <a:pt x="38" y="0"/>
                    </a:lnTo>
                    <a:lnTo>
                      <a:pt x="36" y="0"/>
                    </a:lnTo>
                    <a:lnTo>
                      <a:pt x="27" y="4"/>
                    </a:lnTo>
                    <a:lnTo>
                      <a:pt x="16" y="11"/>
                    </a:lnTo>
                    <a:lnTo>
                      <a:pt x="8" y="11"/>
                    </a:lnTo>
                    <a:lnTo>
                      <a:pt x="0" y="13"/>
                    </a:lnTo>
                    <a:lnTo>
                      <a:pt x="6" y="24"/>
                    </a:lnTo>
                    <a:lnTo>
                      <a:pt x="12" y="33"/>
                    </a:lnTo>
                    <a:lnTo>
                      <a:pt x="12" y="3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99" name="Freeform 1055"/>
              <p:cNvSpPr>
                <a:spLocks/>
              </p:cNvSpPr>
              <p:nvPr/>
            </p:nvSpPr>
            <p:spPr bwMode="gray">
              <a:xfrm>
                <a:off x="2932" y="2506"/>
                <a:ext cx="8" cy="7"/>
              </a:xfrm>
              <a:custGeom>
                <a:avLst/>
                <a:gdLst/>
                <a:ahLst/>
                <a:cxnLst>
                  <a:cxn ang="0">
                    <a:pos x="12" y="33"/>
                  </a:cxn>
                  <a:cxn ang="0">
                    <a:pos x="14" y="34"/>
                  </a:cxn>
                  <a:cxn ang="0">
                    <a:pos x="16" y="33"/>
                  </a:cxn>
                  <a:cxn ang="0">
                    <a:pos x="26" y="20"/>
                  </a:cxn>
                  <a:cxn ang="0">
                    <a:pos x="33" y="8"/>
                  </a:cxn>
                  <a:cxn ang="0">
                    <a:pos x="38" y="5"/>
                  </a:cxn>
                  <a:cxn ang="0">
                    <a:pos x="41" y="1"/>
                  </a:cxn>
                  <a:cxn ang="0">
                    <a:pos x="38" y="0"/>
                  </a:cxn>
                  <a:cxn ang="0">
                    <a:pos x="36" y="0"/>
                  </a:cxn>
                  <a:cxn ang="0">
                    <a:pos x="27" y="4"/>
                  </a:cxn>
                  <a:cxn ang="0">
                    <a:pos x="16" y="11"/>
                  </a:cxn>
                  <a:cxn ang="0">
                    <a:pos x="8" y="11"/>
                  </a:cxn>
                  <a:cxn ang="0">
                    <a:pos x="0" y="13"/>
                  </a:cxn>
                  <a:cxn ang="0">
                    <a:pos x="6" y="24"/>
                  </a:cxn>
                  <a:cxn ang="0">
                    <a:pos x="12" y="33"/>
                  </a:cxn>
                </a:cxnLst>
                <a:rect l="0" t="0" r="r" b="b"/>
                <a:pathLst>
                  <a:path w="41" h="34">
                    <a:moveTo>
                      <a:pt x="12" y="33"/>
                    </a:moveTo>
                    <a:lnTo>
                      <a:pt x="14" y="34"/>
                    </a:lnTo>
                    <a:lnTo>
                      <a:pt x="16" y="33"/>
                    </a:lnTo>
                    <a:lnTo>
                      <a:pt x="26" y="20"/>
                    </a:lnTo>
                    <a:lnTo>
                      <a:pt x="33" y="8"/>
                    </a:lnTo>
                    <a:lnTo>
                      <a:pt x="38" y="5"/>
                    </a:lnTo>
                    <a:lnTo>
                      <a:pt x="41" y="1"/>
                    </a:lnTo>
                    <a:lnTo>
                      <a:pt x="38" y="0"/>
                    </a:lnTo>
                    <a:lnTo>
                      <a:pt x="36" y="0"/>
                    </a:lnTo>
                    <a:lnTo>
                      <a:pt x="27" y="4"/>
                    </a:lnTo>
                    <a:lnTo>
                      <a:pt x="16" y="11"/>
                    </a:lnTo>
                    <a:lnTo>
                      <a:pt x="8" y="11"/>
                    </a:lnTo>
                    <a:lnTo>
                      <a:pt x="0" y="13"/>
                    </a:lnTo>
                    <a:lnTo>
                      <a:pt x="6" y="24"/>
                    </a:lnTo>
                    <a:lnTo>
                      <a:pt x="12" y="3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0" name="Freeform 1056"/>
              <p:cNvSpPr>
                <a:spLocks/>
              </p:cNvSpPr>
              <p:nvPr/>
            </p:nvSpPr>
            <p:spPr bwMode="gray">
              <a:xfrm>
                <a:off x="2919" y="2514"/>
                <a:ext cx="3" cy="3"/>
              </a:xfrm>
              <a:custGeom>
                <a:avLst/>
                <a:gdLst/>
                <a:ahLst/>
                <a:cxnLst>
                  <a:cxn ang="0">
                    <a:pos x="9" y="12"/>
                  </a:cxn>
                  <a:cxn ang="0">
                    <a:pos x="11" y="9"/>
                  </a:cxn>
                  <a:cxn ang="0">
                    <a:pos x="12" y="7"/>
                  </a:cxn>
                  <a:cxn ang="0">
                    <a:pos x="13" y="3"/>
                  </a:cxn>
                  <a:cxn ang="0">
                    <a:pos x="13" y="0"/>
                  </a:cxn>
                  <a:cxn ang="0">
                    <a:pos x="10" y="1"/>
                  </a:cxn>
                  <a:cxn ang="0">
                    <a:pos x="6" y="4"/>
                  </a:cxn>
                  <a:cxn ang="0">
                    <a:pos x="3" y="4"/>
                  </a:cxn>
                  <a:cxn ang="0">
                    <a:pos x="0" y="7"/>
                  </a:cxn>
                  <a:cxn ang="0">
                    <a:pos x="4" y="9"/>
                  </a:cxn>
                  <a:cxn ang="0">
                    <a:pos x="9" y="11"/>
                  </a:cxn>
                  <a:cxn ang="0">
                    <a:pos x="9" y="12"/>
                  </a:cxn>
                </a:cxnLst>
                <a:rect l="0" t="0" r="r" b="b"/>
                <a:pathLst>
                  <a:path w="13" h="12">
                    <a:moveTo>
                      <a:pt x="9" y="12"/>
                    </a:moveTo>
                    <a:lnTo>
                      <a:pt x="11" y="9"/>
                    </a:lnTo>
                    <a:lnTo>
                      <a:pt x="12" y="7"/>
                    </a:lnTo>
                    <a:lnTo>
                      <a:pt x="13" y="3"/>
                    </a:lnTo>
                    <a:lnTo>
                      <a:pt x="13" y="0"/>
                    </a:lnTo>
                    <a:lnTo>
                      <a:pt x="10" y="1"/>
                    </a:lnTo>
                    <a:lnTo>
                      <a:pt x="6" y="4"/>
                    </a:lnTo>
                    <a:lnTo>
                      <a:pt x="3" y="4"/>
                    </a:lnTo>
                    <a:lnTo>
                      <a:pt x="0" y="7"/>
                    </a:lnTo>
                    <a:lnTo>
                      <a:pt x="4" y="9"/>
                    </a:lnTo>
                    <a:lnTo>
                      <a:pt x="9" y="11"/>
                    </a:lnTo>
                    <a:lnTo>
                      <a:pt x="9"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1" name="Freeform 1057"/>
              <p:cNvSpPr>
                <a:spLocks/>
              </p:cNvSpPr>
              <p:nvPr/>
            </p:nvSpPr>
            <p:spPr bwMode="gray">
              <a:xfrm>
                <a:off x="2919" y="2514"/>
                <a:ext cx="3" cy="3"/>
              </a:xfrm>
              <a:custGeom>
                <a:avLst/>
                <a:gdLst/>
                <a:ahLst/>
                <a:cxnLst>
                  <a:cxn ang="0">
                    <a:pos x="9" y="12"/>
                  </a:cxn>
                  <a:cxn ang="0">
                    <a:pos x="11" y="9"/>
                  </a:cxn>
                  <a:cxn ang="0">
                    <a:pos x="12" y="7"/>
                  </a:cxn>
                  <a:cxn ang="0">
                    <a:pos x="13" y="3"/>
                  </a:cxn>
                  <a:cxn ang="0">
                    <a:pos x="13" y="0"/>
                  </a:cxn>
                  <a:cxn ang="0">
                    <a:pos x="10" y="1"/>
                  </a:cxn>
                  <a:cxn ang="0">
                    <a:pos x="6" y="4"/>
                  </a:cxn>
                  <a:cxn ang="0">
                    <a:pos x="3" y="4"/>
                  </a:cxn>
                  <a:cxn ang="0">
                    <a:pos x="0" y="7"/>
                  </a:cxn>
                  <a:cxn ang="0">
                    <a:pos x="4" y="9"/>
                  </a:cxn>
                  <a:cxn ang="0">
                    <a:pos x="9" y="11"/>
                  </a:cxn>
                  <a:cxn ang="0">
                    <a:pos x="9" y="12"/>
                  </a:cxn>
                </a:cxnLst>
                <a:rect l="0" t="0" r="r" b="b"/>
                <a:pathLst>
                  <a:path w="13" h="12">
                    <a:moveTo>
                      <a:pt x="9" y="12"/>
                    </a:moveTo>
                    <a:lnTo>
                      <a:pt x="11" y="9"/>
                    </a:lnTo>
                    <a:lnTo>
                      <a:pt x="12" y="7"/>
                    </a:lnTo>
                    <a:lnTo>
                      <a:pt x="13" y="3"/>
                    </a:lnTo>
                    <a:lnTo>
                      <a:pt x="13" y="0"/>
                    </a:lnTo>
                    <a:lnTo>
                      <a:pt x="10" y="1"/>
                    </a:lnTo>
                    <a:lnTo>
                      <a:pt x="6" y="4"/>
                    </a:lnTo>
                    <a:lnTo>
                      <a:pt x="3" y="4"/>
                    </a:lnTo>
                    <a:lnTo>
                      <a:pt x="0" y="7"/>
                    </a:lnTo>
                    <a:lnTo>
                      <a:pt x="4" y="9"/>
                    </a:lnTo>
                    <a:lnTo>
                      <a:pt x="9" y="11"/>
                    </a:lnTo>
                    <a:lnTo>
                      <a:pt x="9"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2" name="Freeform 1058"/>
              <p:cNvSpPr>
                <a:spLocks/>
              </p:cNvSpPr>
              <p:nvPr/>
            </p:nvSpPr>
            <p:spPr bwMode="gray">
              <a:xfrm>
                <a:off x="2919" y="2514"/>
                <a:ext cx="3" cy="3"/>
              </a:xfrm>
              <a:custGeom>
                <a:avLst/>
                <a:gdLst/>
                <a:ahLst/>
                <a:cxnLst>
                  <a:cxn ang="0">
                    <a:pos x="9" y="12"/>
                  </a:cxn>
                  <a:cxn ang="0">
                    <a:pos x="11" y="9"/>
                  </a:cxn>
                  <a:cxn ang="0">
                    <a:pos x="12" y="7"/>
                  </a:cxn>
                  <a:cxn ang="0">
                    <a:pos x="13" y="3"/>
                  </a:cxn>
                  <a:cxn ang="0">
                    <a:pos x="13" y="0"/>
                  </a:cxn>
                  <a:cxn ang="0">
                    <a:pos x="10" y="1"/>
                  </a:cxn>
                  <a:cxn ang="0">
                    <a:pos x="6" y="4"/>
                  </a:cxn>
                  <a:cxn ang="0">
                    <a:pos x="3" y="4"/>
                  </a:cxn>
                  <a:cxn ang="0">
                    <a:pos x="0" y="7"/>
                  </a:cxn>
                  <a:cxn ang="0">
                    <a:pos x="4" y="9"/>
                  </a:cxn>
                  <a:cxn ang="0">
                    <a:pos x="9" y="11"/>
                  </a:cxn>
                </a:cxnLst>
                <a:rect l="0" t="0" r="r" b="b"/>
                <a:pathLst>
                  <a:path w="13" h="12">
                    <a:moveTo>
                      <a:pt x="9" y="12"/>
                    </a:moveTo>
                    <a:lnTo>
                      <a:pt x="11" y="9"/>
                    </a:lnTo>
                    <a:lnTo>
                      <a:pt x="12" y="7"/>
                    </a:lnTo>
                    <a:lnTo>
                      <a:pt x="13" y="3"/>
                    </a:lnTo>
                    <a:lnTo>
                      <a:pt x="13" y="0"/>
                    </a:lnTo>
                    <a:lnTo>
                      <a:pt x="10" y="1"/>
                    </a:lnTo>
                    <a:lnTo>
                      <a:pt x="6" y="4"/>
                    </a:lnTo>
                    <a:lnTo>
                      <a:pt x="3" y="4"/>
                    </a:lnTo>
                    <a:lnTo>
                      <a:pt x="0" y="7"/>
                    </a:lnTo>
                    <a:lnTo>
                      <a:pt x="4" y="9"/>
                    </a:lnTo>
                    <a:lnTo>
                      <a:pt x="9" y="1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3" name="Freeform 1059"/>
              <p:cNvSpPr>
                <a:spLocks/>
              </p:cNvSpPr>
              <p:nvPr/>
            </p:nvSpPr>
            <p:spPr bwMode="gray">
              <a:xfrm>
                <a:off x="2921" y="2503"/>
                <a:ext cx="2" cy="4"/>
              </a:xfrm>
              <a:custGeom>
                <a:avLst/>
                <a:gdLst/>
                <a:ahLst/>
                <a:cxnLst>
                  <a:cxn ang="0">
                    <a:pos x="0" y="4"/>
                  </a:cxn>
                  <a:cxn ang="0">
                    <a:pos x="0" y="8"/>
                  </a:cxn>
                  <a:cxn ang="0">
                    <a:pos x="1" y="12"/>
                  </a:cxn>
                  <a:cxn ang="0">
                    <a:pos x="3" y="17"/>
                  </a:cxn>
                  <a:cxn ang="0">
                    <a:pos x="5" y="19"/>
                  </a:cxn>
                  <a:cxn ang="0">
                    <a:pos x="8" y="20"/>
                  </a:cxn>
                  <a:cxn ang="0">
                    <a:pos x="10" y="20"/>
                  </a:cxn>
                  <a:cxn ang="0">
                    <a:pos x="11" y="16"/>
                  </a:cxn>
                  <a:cxn ang="0">
                    <a:pos x="12" y="11"/>
                  </a:cxn>
                  <a:cxn ang="0">
                    <a:pos x="11" y="7"/>
                  </a:cxn>
                  <a:cxn ang="0">
                    <a:pos x="11" y="3"/>
                  </a:cxn>
                  <a:cxn ang="0">
                    <a:pos x="9" y="1"/>
                  </a:cxn>
                  <a:cxn ang="0">
                    <a:pos x="7" y="0"/>
                  </a:cxn>
                  <a:cxn ang="0">
                    <a:pos x="3" y="1"/>
                  </a:cxn>
                  <a:cxn ang="0">
                    <a:pos x="0" y="4"/>
                  </a:cxn>
                  <a:cxn ang="0">
                    <a:pos x="0" y="4"/>
                  </a:cxn>
                </a:cxnLst>
                <a:rect l="0" t="0" r="r" b="b"/>
                <a:pathLst>
                  <a:path w="12" h="20">
                    <a:moveTo>
                      <a:pt x="0" y="4"/>
                    </a:moveTo>
                    <a:lnTo>
                      <a:pt x="0" y="8"/>
                    </a:lnTo>
                    <a:lnTo>
                      <a:pt x="1" y="12"/>
                    </a:lnTo>
                    <a:lnTo>
                      <a:pt x="3" y="17"/>
                    </a:lnTo>
                    <a:lnTo>
                      <a:pt x="5" y="19"/>
                    </a:lnTo>
                    <a:lnTo>
                      <a:pt x="8" y="20"/>
                    </a:lnTo>
                    <a:lnTo>
                      <a:pt x="10" y="20"/>
                    </a:lnTo>
                    <a:lnTo>
                      <a:pt x="11" y="16"/>
                    </a:lnTo>
                    <a:lnTo>
                      <a:pt x="12" y="11"/>
                    </a:lnTo>
                    <a:lnTo>
                      <a:pt x="11" y="7"/>
                    </a:lnTo>
                    <a:lnTo>
                      <a:pt x="11" y="3"/>
                    </a:lnTo>
                    <a:lnTo>
                      <a:pt x="9" y="1"/>
                    </a:lnTo>
                    <a:lnTo>
                      <a:pt x="7" y="0"/>
                    </a:lnTo>
                    <a:lnTo>
                      <a:pt x="3" y="1"/>
                    </a:lnTo>
                    <a:lnTo>
                      <a:pt x="0" y="4"/>
                    </a:lnTo>
                    <a:lnTo>
                      <a:pt x="0"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4" name="Freeform 1060"/>
              <p:cNvSpPr>
                <a:spLocks/>
              </p:cNvSpPr>
              <p:nvPr/>
            </p:nvSpPr>
            <p:spPr bwMode="gray">
              <a:xfrm>
                <a:off x="2921" y="2503"/>
                <a:ext cx="2" cy="4"/>
              </a:xfrm>
              <a:custGeom>
                <a:avLst/>
                <a:gdLst/>
                <a:ahLst/>
                <a:cxnLst>
                  <a:cxn ang="0">
                    <a:pos x="0" y="4"/>
                  </a:cxn>
                  <a:cxn ang="0">
                    <a:pos x="0" y="8"/>
                  </a:cxn>
                  <a:cxn ang="0">
                    <a:pos x="1" y="12"/>
                  </a:cxn>
                  <a:cxn ang="0">
                    <a:pos x="3" y="17"/>
                  </a:cxn>
                  <a:cxn ang="0">
                    <a:pos x="5" y="19"/>
                  </a:cxn>
                  <a:cxn ang="0">
                    <a:pos x="8" y="20"/>
                  </a:cxn>
                  <a:cxn ang="0">
                    <a:pos x="10" y="20"/>
                  </a:cxn>
                  <a:cxn ang="0">
                    <a:pos x="11" y="16"/>
                  </a:cxn>
                  <a:cxn ang="0">
                    <a:pos x="12" y="11"/>
                  </a:cxn>
                  <a:cxn ang="0">
                    <a:pos x="11" y="7"/>
                  </a:cxn>
                  <a:cxn ang="0">
                    <a:pos x="11" y="3"/>
                  </a:cxn>
                  <a:cxn ang="0">
                    <a:pos x="9" y="1"/>
                  </a:cxn>
                  <a:cxn ang="0">
                    <a:pos x="7" y="0"/>
                  </a:cxn>
                  <a:cxn ang="0">
                    <a:pos x="3" y="1"/>
                  </a:cxn>
                  <a:cxn ang="0">
                    <a:pos x="0" y="4"/>
                  </a:cxn>
                  <a:cxn ang="0">
                    <a:pos x="0" y="4"/>
                  </a:cxn>
                </a:cxnLst>
                <a:rect l="0" t="0" r="r" b="b"/>
                <a:pathLst>
                  <a:path w="12" h="20">
                    <a:moveTo>
                      <a:pt x="0" y="4"/>
                    </a:moveTo>
                    <a:lnTo>
                      <a:pt x="0" y="8"/>
                    </a:lnTo>
                    <a:lnTo>
                      <a:pt x="1" y="12"/>
                    </a:lnTo>
                    <a:lnTo>
                      <a:pt x="3" y="17"/>
                    </a:lnTo>
                    <a:lnTo>
                      <a:pt x="5" y="19"/>
                    </a:lnTo>
                    <a:lnTo>
                      <a:pt x="8" y="20"/>
                    </a:lnTo>
                    <a:lnTo>
                      <a:pt x="10" y="20"/>
                    </a:lnTo>
                    <a:lnTo>
                      <a:pt x="11" y="16"/>
                    </a:lnTo>
                    <a:lnTo>
                      <a:pt x="12" y="11"/>
                    </a:lnTo>
                    <a:lnTo>
                      <a:pt x="11" y="7"/>
                    </a:lnTo>
                    <a:lnTo>
                      <a:pt x="11" y="3"/>
                    </a:lnTo>
                    <a:lnTo>
                      <a:pt x="9" y="1"/>
                    </a:lnTo>
                    <a:lnTo>
                      <a:pt x="7" y="0"/>
                    </a:lnTo>
                    <a:lnTo>
                      <a:pt x="3" y="1"/>
                    </a:lnTo>
                    <a:lnTo>
                      <a:pt x="0" y="4"/>
                    </a:lnTo>
                    <a:lnTo>
                      <a:pt x="0"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5" name="Freeform 1061"/>
              <p:cNvSpPr>
                <a:spLocks/>
              </p:cNvSpPr>
              <p:nvPr/>
            </p:nvSpPr>
            <p:spPr bwMode="gray">
              <a:xfrm>
                <a:off x="2921" y="2503"/>
                <a:ext cx="2" cy="4"/>
              </a:xfrm>
              <a:custGeom>
                <a:avLst/>
                <a:gdLst/>
                <a:ahLst/>
                <a:cxnLst>
                  <a:cxn ang="0">
                    <a:pos x="0" y="4"/>
                  </a:cxn>
                  <a:cxn ang="0">
                    <a:pos x="0" y="8"/>
                  </a:cxn>
                  <a:cxn ang="0">
                    <a:pos x="1" y="12"/>
                  </a:cxn>
                  <a:cxn ang="0">
                    <a:pos x="3" y="17"/>
                  </a:cxn>
                  <a:cxn ang="0">
                    <a:pos x="5" y="19"/>
                  </a:cxn>
                  <a:cxn ang="0">
                    <a:pos x="9" y="20"/>
                  </a:cxn>
                  <a:cxn ang="0">
                    <a:pos x="10" y="20"/>
                  </a:cxn>
                  <a:cxn ang="0">
                    <a:pos x="11" y="16"/>
                  </a:cxn>
                  <a:cxn ang="0">
                    <a:pos x="12" y="11"/>
                  </a:cxn>
                  <a:cxn ang="0">
                    <a:pos x="11" y="7"/>
                  </a:cxn>
                  <a:cxn ang="0">
                    <a:pos x="11" y="3"/>
                  </a:cxn>
                  <a:cxn ang="0">
                    <a:pos x="9" y="1"/>
                  </a:cxn>
                  <a:cxn ang="0">
                    <a:pos x="7" y="0"/>
                  </a:cxn>
                  <a:cxn ang="0">
                    <a:pos x="3" y="1"/>
                  </a:cxn>
                  <a:cxn ang="0">
                    <a:pos x="0" y="4"/>
                  </a:cxn>
                </a:cxnLst>
                <a:rect l="0" t="0" r="r" b="b"/>
                <a:pathLst>
                  <a:path w="12" h="20">
                    <a:moveTo>
                      <a:pt x="0" y="4"/>
                    </a:moveTo>
                    <a:lnTo>
                      <a:pt x="0" y="8"/>
                    </a:lnTo>
                    <a:lnTo>
                      <a:pt x="1" y="12"/>
                    </a:lnTo>
                    <a:lnTo>
                      <a:pt x="3" y="17"/>
                    </a:lnTo>
                    <a:lnTo>
                      <a:pt x="5" y="19"/>
                    </a:lnTo>
                    <a:lnTo>
                      <a:pt x="9" y="20"/>
                    </a:lnTo>
                    <a:lnTo>
                      <a:pt x="10" y="20"/>
                    </a:lnTo>
                    <a:lnTo>
                      <a:pt x="11" y="16"/>
                    </a:lnTo>
                    <a:lnTo>
                      <a:pt x="12" y="11"/>
                    </a:lnTo>
                    <a:lnTo>
                      <a:pt x="11" y="7"/>
                    </a:lnTo>
                    <a:lnTo>
                      <a:pt x="11" y="3"/>
                    </a:lnTo>
                    <a:lnTo>
                      <a:pt x="9" y="1"/>
                    </a:lnTo>
                    <a:lnTo>
                      <a:pt x="7" y="0"/>
                    </a:lnTo>
                    <a:lnTo>
                      <a:pt x="3" y="1"/>
                    </a:lnTo>
                    <a:lnTo>
                      <a:pt x="0" y="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6" name="Freeform 1062"/>
              <p:cNvSpPr>
                <a:spLocks/>
              </p:cNvSpPr>
              <p:nvPr/>
            </p:nvSpPr>
            <p:spPr bwMode="gray">
              <a:xfrm>
                <a:off x="2928" y="2510"/>
                <a:ext cx="2" cy="2"/>
              </a:xfrm>
              <a:custGeom>
                <a:avLst/>
                <a:gdLst/>
                <a:ahLst/>
                <a:cxnLst>
                  <a:cxn ang="0">
                    <a:pos x="2" y="0"/>
                  </a:cxn>
                  <a:cxn ang="0">
                    <a:pos x="1" y="3"/>
                  </a:cxn>
                  <a:cxn ang="0">
                    <a:pos x="0" y="5"/>
                  </a:cxn>
                  <a:cxn ang="0">
                    <a:pos x="0" y="6"/>
                  </a:cxn>
                  <a:cxn ang="0">
                    <a:pos x="0" y="8"/>
                  </a:cxn>
                  <a:cxn ang="0">
                    <a:pos x="3" y="10"/>
                  </a:cxn>
                  <a:cxn ang="0">
                    <a:pos x="8" y="11"/>
                  </a:cxn>
                  <a:cxn ang="0">
                    <a:pos x="11" y="6"/>
                  </a:cxn>
                  <a:cxn ang="0">
                    <a:pos x="10" y="4"/>
                  </a:cxn>
                  <a:cxn ang="0">
                    <a:pos x="8" y="2"/>
                  </a:cxn>
                  <a:cxn ang="0">
                    <a:pos x="3" y="0"/>
                  </a:cxn>
                  <a:cxn ang="0">
                    <a:pos x="2" y="0"/>
                  </a:cxn>
                </a:cxnLst>
                <a:rect l="0" t="0" r="r" b="b"/>
                <a:pathLst>
                  <a:path w="11" h="11">
                    <a:moveTo>
                      <a:pt x="2" y="0"/>
                    </a:moveTo>
                    <a:lnTo>
                      <a:pt x="1" y="3"/>
                    </a:lnTo>
                    <a:lnTo>
                      <a:pt x="0" y="5"/>
                    </a:lnTo>
                    <a:lnTo>
                      <a:pt x="0" y="6"/>
                    </a:lnTo>
                    <a:lnTo>
                      <a:pt x="0" y="8"/>
                    </a:lnTo>
                    <a:lnTo>
                      <a:pt x="3" y="10"/>
                    </a:lnTo>
                    <a:lnTo>
                      <a:pt x="8" y="11"/>
                    </a:lnTo>
                    <a:lnTo>
                      <a:pt x="11" y="6"/>
                    </a:lnTo>
                    <a:lnTo>
                      <a:pt x="10" y="4"/>
                    </a:lnTo>
                    <a:lnTo>
                      <a:pt x="8" y="2"/>
                    </a:lnTo>
                    <a:lnTo>
                      <a:pt x="3" y="0"/>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7" name="Freeform 1063"/>
              <p:cNvSpPr>
                <a:spLocks/>
              </p:cNvSpPr>
              <p:nvPr/>
            </p:nvSpPr>
            <p:spPr bwMode="gray">
              <a:xfrm>
                <a:off x="2928" y="2510"/>
                <a:ext cx="2" cy="2"/>
              </a:xfrm>
              <a:custGeom>
                <a:avLst/>
                <a:gdLst/>
                <a:ahLst/>
                <a:cxnLst>
                  <a:cxn ang="0">
                    <a:pos x="2" y="0"/>
                  </a:cxn>
                  <a:cxn ang="0">
                    <a:pos x="1" y="3"/>
                  </a:cxn>
                  <a:cxn ang="0">
                    <a:pos x="0" y="5"/>
                  </a:cxn>
                  <a:cxn ang="0">
                    <a:pos x="0" y="6"/>
                  </a:cxn>
                  <a:cxn ang="0">
                    <a:pos x="0" y="8"/>
                  </a:cxn>
                  <a:cxn ang="0">
                    <a:pos x="3" y="10"/>
                  </a:cxn>
                  <a:cxn ang="0">
                    <a:pos x="8" y="11"/>
                  </a:cxn>
                  <a:cxn ang="0">
                    <a:pos x="11" y="6"/>
                  </a:cxn>
                  <a:cxn ang="0">
                    <a:pos x="10" y="4"/>
                  </a:cxn>
                  <a:cxn ang="0">
                    <a:pos x="8" y="2"/>
                  </a:cxn>
                  <a:cxn ang="0">
                    <a:pos x="3" y="0"/>
                  </a:cxn>
                  <a:cxn ang="0">
                    <a:pos x="2" y="0"/>
                  </a:cxn>
                </a:cxnLst>
                <a:rect l="0" t="0" r="r" b="b"/>
                <a:pathLst>
                  <a:path w="11" h="11">
                    <a:moveTo>
                      <a:pt x="2" y="0"/>
                    </a:moveTo>
                    <a:lnTo>
                      <a:pt x="1" y="3"/>
                    </a:lnTo>
                    <a:lnTo>
                      <a:pt x="0" y="5"/>
                    </a:lnTo>
                    <a:lnTo>
                      <a:pt x="0" y="6"/>
                    </a:lnTo>
                    <a:lnTo>
                      <a:pt x="0" y="8"/>
                    </a:lnTo>
                    <a:lnTo>
                      <a:pt x="3" y="10"/>
                    </a:lnTo>
                    <a:lnTo>
                      <a:pt x="8" y="11"/>
                    </a:lnTo>
                    <a:lnTo>
                      <a:pt x="11" y="6"/>
                    </a:lnTo>
                    <a:lnTo>
                      <a:pt x="10" y="4"/>
                    </a:lnTo>
                    <a:lnTo>
                      <a:pt x="8" y="2"/>
                    </a:lnTo>
                    <a:lnTo>
                      <a:pt x="3" y="0"/>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8" name="Freeform 1064"/>
              <p:cNvSpPr>
                <a:spLocks/>
              </p:cNvSpPr>
              <p:nvPr/>
            </p:nvSpPr>
            <p:spPr bwMode="gray">
              <a:xfrm>
                <a:off x="2928" y="2510"/>
                <a:ext cx="2" cy="2"/>
              </a:xfrm>
              <a:custGeom>
                <a:avLst/>
                <a:gdLst/>
                <a:ahLst/>
                <a:cxnLst>
                  <a:cxn ang="0">
                    <a:pos x="2" y="0"/>
                  </a:cxn>
                  <a:cxn ang="0">
                    <a:pos x="1" y="3"/>
                  </a:cxn>
                  <a:cxn ang="0">
                    <a:pos x="0" y="5"/>
                  </a:cxn>
                  <a:cxn ang="0">
                    <a:pos x="0" y="6"/>
                  </a:cxn>
                  <a:cxn ang="0">
                    <a:pos x="0" y="8"/>
                  </a:cxn>
                  <a:cxn ang="0">
                    <a:pos x="3" y="10"/>
                  </a:cxn>
                  <a:cxn ang="0">
                    <a:pos x="8" y="11"/>
                  </a:cxn>
                  <a:cxn ang="0">
                    <a:pos x="11" y="6"/>
                  </a:cxn>
                  <a:cxn ang="0">
                    <a:pos x="10" y="4"/>
                  </a:cxn>
                  <a:cxn ang="0">
                    <a:pos x="8" y="2"/>
                  </a:cxn>
                  <a:cxn ang="0">
                    <a:pos x="3" y="0"/>
                  </a:cxn>
                </a:cxnLst>
                <a:rect l="0" t="0" r="r" b="b"/>
                <a:pathLst>
                  <a:path w="11" h="11">
                    <a:moveTo>
                      <a:pt x="2" y="0"/>
                    </a:moveTo>
                    <a:lnTo>
                      <a:pt x="1" y="3"/>
                    </a:lnTo>
                    <a:lnTo>
                      <a:pt x="0" y="5"/>
                    </a:lnTo>
                    <a:lnTo>
                      <a:pt x="0" y="6"/>
                    </a:lnTo>
                    <a:lnTo>
                      <a:pt x="0" y="8"/>
                    </a:lnTo>
                    <a:lnTo>
                      <a:pt x="3" y="10"/>
                    </a:lnTo>
                    <a:lnTo>
                      <a:pt x="8" y="11"/>
                    </a:lnTo>
                    <a:lnTo>
                      <a:pt x="11" y="6"/>
                    </a:lnTo>
                    <a:lnTo>
                      <a:pt x="10" y="4"/>
                    </a:lnTo>
                    <a:lnTo>
                      <a:pt x="8" y="2"/>
                    </a:lnTo>
                    <a:lnTo>
                      <a:pt x="3"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09" name="Freeform 1065"/>
              <p:cNvSpPr>
                <a:spLocks/>
              </p:cNvSpPr>
              <p:nvPr/>
            </p:nvSpPr>
            <p:spPr bwMode="gray">
              <a:xfrm>
                <a:off x="2956" y="2504"/>
                <a:ext cx="7" cy="8"/>
              </a:xfrm>
              <a:custGeom>
                <a:avLst/>
                <a:gdLst/>
                <a:ahLst/>
                <a:cxnLst>
                  <a:cxn ang="0">
                    <a:pos x="20" y="15"/>
                  </a:cxn>
                  <a:cxn ang="0">
                    <a:pos x="17" y="24"/>
                  </a:cxn>
                  <a:cxn ang="0">
                    <a:pos x="12" y="34"/>
                  </a:cxn>
                  <a:cxn ang="0">
                    <a:pos x="5" y="37"/>
                  </a:cxn>
                  <a:cxn ang="0">
                    <a:pos x="0" y="40"/>
                  </a:cxn>
                  <a:cxn ang="0">
                    <a:pos x="2" y="40"/>
                  </a:cxn>
                  <a:cxn ang="0">
                    <a:pos x="4" y="40"/>
                  </a:cxn>
                  <a:cxn ang="0">
                    <a:pos x="13" y="37"/>
                  </a:cxn>
                  <a:cxn ang="0">
                    <a:pos x="21" y="32"/>
                  </a:cxn>
                  <a:cxn ang="0">
                    <a:pos x="26" y="31"/>
                  </a:cxn>
                  <a:cxn ang="0">
                    <a:pos x="29" y="30"/>
                  </a:cxn>
                  <a:cxn ang="0">
                    <a:pos x="31" y="23"/>
                  </a:cxn>
                  <a:cxn ang="0">
                    <a:pos x="34" y="15"/>
                  </a:cxn>
                  <a:cxn ang="0">
                    <a:pos x="34" y="11"/>
                  </a:cxn>
                  <a:cxn ang="0">
                    <a:pos x="33" y="6"/>
                  </a:cxn>
                  <a:cxn ang="0">
                    <a:pos x="31" y="3"/>
                  </a:cxn>
                  <a:cxn ang="0">
                    <a:pos x="29" y="0"/>
                  </a:cxn>
                  <a:cxn ang="0">
                    <a:pos x="28" y="0"/>
                  </a:cxn>
                  <a:cxn ang="0">
                    <a:pos x="27" y="2"/>
                  </a:cxn>
                  <a:cxn ang="0">
                    <a:pos x="26" y="4"/>
                  </a:cxn>
                  <a:cxn ang="0">
                    <a:pos x="23" y="6"/>
                  </a:cxn>
                  <a:cxn ang="0">
                    <a:pos x="21" y="12"/>
                  </a:cxn>
                  <a:cxn ang="0">
                    <a:pos x="20" y="15"/>
                  </a:cxn>
                  <a:cxn ang="0">
                    <a:pos x="20" y="15"/>
                  </a:cxn>
                </a:cxnLst>
                <a:rect l="0" t="0" r="r" b="b"/>
                <a:pathLst>
                  <a:path w="34" h="40">
                    <a:moveTo>
                      <a:pt x="20" y="15"/>
                    </a:moveTo>
                    <a:lnTo>
                      <a:pt x="17" y="24"/>
                    </a:lnTo>
                    <a:lnTo>
                      <a:pt x="12" y="34"/>
                    </a:lnTo>
                    <a:lnTo>
                      <a:pt x="5" y="37"/>
                    </a:lnTo>
                    <a:lnTo>
                      <a:pt x="0" y="40"/>
                    </a:lnTo>
                    <a:lnTo>
                      <a:pt x="2" y="40"/>
                    </a:lnTo>
                    <a:lnTo>
                      <a:pt x="4" y="40"/>
                    </a:lnTo>
                    <a:lnTo>
                      <a:pt x="13" y="37"/>
                    </a:lnTo>
                    <a:lnTo>
                      <a:pt x="21" y="32"/>
                    </a:lnTo>
                    <a:lnTo>
                      <a:pt x="26" y="31"/>
                    </a:lnTo>
                    <a:lnTo>
                      <a:pt x="29" y="30"/>
                    </a:lnTo>
                    <a:lnTo>
                      <a:pt x="31" y="23"/>
                    </a:lnTo>
                    <a:lnTo>
                      <a:pt x="34" y="15"/>
                    </a:lnTo>
                    <a:lnTo>
                      <a:pt x="34" y="11"/>
                    </a:lnTo>
                    <a:lnTo>
                      <a:pt x="33" y="6"/>
                    </a:lnTo>
                    <a:lnTo>
                      <a:pt x="31" y="3"/>
                    </a:lnTo>
                    <a:lnTo>
                      <a:pt x="29" y="0"/>
                    </a:lnTo>
                    <a:lnTo>
                      <a:pt x="28" y="0"/>
                    </a:lnTo>
                    <a:lnTo>
                      <a:pt x="27" y="2"/>
                    </a:lnTo>
                    <a:lnTo>
                      <a:pt x="26" y="4"/>
                    </a:lnTo>
                    <a:lnTo>
                      <a:pt x="23" y="6"/>
                    </a:lnTo>
                    <a:lnTo>
                      <a:pt x="21" y="12"/>
                    </a:lnTo>
                    <a:lnTo>
                      <a:pt x="20" y="15"/>
                    </a:lnTo>
                    <a:lnTo>
                      <a:pt x="20" y="1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0" name="Freeform 1066"/>
              <p:cNvSpPr>
                <a:spLocks/>
              </p:cNvSpPr>
              <p:nvPr/>
            </p:nvSpPr>
            <p:spPr bwMode="gray">
              <a:xfrm>
                <a:off x="2956" y="2504"/>
                <a:ext cx="7" cy="8"/>
              </a:xfrm>
              <a:custGeom>
                <a:avLst/>
                <a:gdLst/>
                <a:ahLst/>
                <a:cxnLst>
                  <a:cxn ang="0">
                    <a:pos x="20" y="15"/>
                  </a:cxn>
                  <a:cxn ang="0">
                    <a:pos x="17" y="24"/>
                  </a:cxn>
                  <a:cxn ang="0">
                    <a:pos x="12" y="34"/>
                  </a:cxn>
                  <a:cxn ang="0">
                    <a:pos x="5" y="37"/>
                  </a:cxn>
                  <a:cxn ang="0">
                    <a:pos x="0" y="40"/>
                  </a:cxn>
                  <a:cxn ang="0">
                    <a:pos x="2" y="40"/>
                  </a:cxn>
                  <a:cxn ang="0">
                    <a:pos x="4" y="40"/>
                  </a:cxn>
                  <a:cxn ang="0">
                    <a:pos x="13" y="37"/>
                  </a:cxn>
                  <a:cxn ang="0">
                    <a:pos x="21" y="32"/>
                  </a:cxn>
                  <a:cxn ang="0">
                    <a:pos x="26" y="31"/>
                  </a:cxn>
                  <a:cxn ang="0">
                    <a:pos x="29" y="30"/>
                  </a:cxn>
                  <a:cxn ang="0">
                    <a:pos x="31" y="23"/>
                  </a:cxn>
                  <a:cxn ang="0">
                    <a:pos x="34" y="15"/>
                  </a:cxn>
                  <a:cxn ang="0">
                    <a:pos x="34" y="11"/>
                  </a:cxn>
                  <a:cxn ang="0">
                    <a:pos x="33" y="6"/>
                  </a:cxn>
                  <a:cxn ang="0">
                    <a:pos x="31" y="3"/>
                  </a:cxn>
                  <a:cxn ang="0">
                    <a:pos x="29" y="0"/>
                  </a:cxn>
                  <a:cxn ang="0">
                    <a:pos x="28" y="0"/>
                  </a:cxn>
                  <a:cxn ang="0">
                    <a:pos x="27" y="2"/>
                  </a:cxn>
                  <a:cxn ang="0">
                    <a:pos x="26" y="4"/>
                  </a:cxn>
                  <a:cxn ang="0">
                    <a:pos x="23" y="6"/>
                  </a:cxn>
                  <a:cxn ang="0">
                    <a:pos x="21" y="12"/>
                  </a:cxn>
                  <a:cxn ang="0">
                    <a:pos x="20" y="15"/>
                  </a:cxn>
                  <a:cxn ang="0">
                    <a:pos x="20" y="15"/>
                  </a:cxn>
                </a:cxnLst>
                <a:rect l="0" t="0" r="r" b="b"/>
                <a:pathLst>
                  <a:path w="34" h="40">
                    <a:moveTo>
                      <a:pt x="20" y="15"/>
                    </a:moveTo>
                    <a:lnTo>
                      <a:pt x="17" y="24"/>
                    </a:lnTo>
                    <a:lnTo>
                      <a:pt x="12" y="34"/>
                    </a:lnTo>
                    <a:lnTo>
                      <a:pt x="5" y="37"/>
                    </a:lnTo>
                    <a:lnTo>
                      <a:pt x="0" y="40"/>
                    </a:lnTo>
                    <a:lnTo>
                      <a:pt x="2" y="40"/>
                    </a:lnTo>
                    <a:lnTo>
                      <a:pt x="4" y="40"/>
                    </a:lnTo>
                    <a:lnTo>
                      <a:pt x="13" y="37"/>
                    </a:lnTo>
                    <a:lnTo>
                      <a:pt x="21" y="32"/>
                    </a:lnTo>
                    <a:lnTo>
                      <a:pt x="26" y="31"/>
                    </a:lnTo>
                    <a:lnTo>
                      <a:pt x="29" y="30"/>
                    </a:lnTo>
                    <a:lnTo>
                      <a:pt x="31" y="23"/>
                    </a:lnTo>
                    <a:lnTo>
                      <a:pt x="34" y="15"/>
                    </a:lnTo>
                    <a:lnTo>
                      <a:pt x="34" y="11"/>
                    </a:lnTo>
                    <a:lnTo>
                      <a:pt x="33" y="6"/>
                    </a:lnTo>
                    <a:lnTo>
                      <a:pt x="31" y="3"/>
                    </a:lnTo>
                    <a:lnTo>
                      <a:pt x="29" y="0"/>
                    </a:lnTo>
                    <a:lnTo>
                      <a:pt x="28" y="0"/>
                    </a:lnTo>
                    <a:lnTo>
                      <a:pt x="27" y="2"/>
                    </a:lnTo>
                    <a:lnTo>
                      <a:pt x="26" y="4"/>
                    </a:lnTo>
                    <a:lnTo>
                      <a:pt x="23" y="6"/>
                    </a:lnTo>
                    <a:lnTo>
                      <a:pt x="21" y="12"/>
                    </a:lnTo>
                    <a:lnTo>
                      <a:pt x="20" y="15"/>
                    </a:lnTo>
                    <a:lnTo>
                      <a:pt x="20" y="1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1" name="Freeform 1067"/>
              <p:cNvSpPr>
                <a:spLocks/>
              </p:cNvSpPr>
              <p:nvPr/>
            </p:nvSpPr>
            <p:spPr bwMode="gray">
              <a:xfrm>
                <a:off x="2956" y="2504"/>
                <a:ext cx="7" cy="8"/>
              </a:xfrm>
              <a:custGeom>
                <a:avLst/>
                <a:gdLst/>
                <a:ahLst/>
                <a:cxnLst>
                  <a:cxn ang="0">
                    <a:pos x="20" y="15"/>
                  </a:cxn>
                  <a:cxn ang="0">
                    <a:pos x="17" y="24"/>
                  </a:cxn>
                  <a:cxn ang="0">
                    <a:pos x="12" y="34"/>
                  </a:cxn>
                  <a:cxn ang="0">
                    <a:pos x="5" y="37"/>
                  </a:cxn>
                  <a:cxn ang="0">
                    <a:pos x="0" y="40"/>
                  </a:cxn>
                  <a:cxn ang="0">
                    <a:pos x="2" y="40"/>
                  </a:cxn>
                  <a:cxn ang="0">
                    <a:pos x="4" y="40"/>
                  </a:cxn>
                  <a:cxn ang="0">
                    <a:pos x="13" y="37"/>
                  </a:cxn>
                  <a:cxn ang="0">
                    <a:pos x="21" y="32"/>
                  </a:cxn>
                  <a:cxn ang="0">
                    <a:pos x="26" y="31"/>
                  </a:cxn>
                  <a:cxn ang="0">
                    <a:pos x="29" y="30"/>
                  </a:cxn>
                  <a:cxn ang="0">
                    <a:pos x="31" y="23"/>
                  </a:cxn>
                  <a:cxn ang="0">
                    <a:pos x="34" y="15"/>
                  </a:cxn>
                  <a:cxn ang="0">
                    <a:pos x="34" y="11"/>
                  </a:cxn>
                  <a:cxn ang="0">
                    <a:pos x="33" y="6"/>
                  </a:cxn>
                  <a:cxn ang="0">
                    <a:pos x="31" y="3"/>
                  </a:cxn>
                  <a:cxn ang="0">
                    <a:pos x="29" y="0"/>
                  </a:cxn>
                  <a:cxn ang="0">
                    <a:pos x="28" y="0"/>
                  </a:cxn>
                  <a:cxn ang="0">
                    <a:pos x="27" y="2"/>
                  </a:cxn>
                  <a:cxn ang="0">
                    <a:pos x="26" y="4"/>
                  </a:cxn>
                  <a:cxn ang="0">
                    <a:pos x="23" y="6"/>
                  </a:cxn>
                  <a:cxn ang="0">
                    <a:pos x="21" y="12"/>
                  </a:cxn>
                  <a:cxn ang="0">
                    <a:pos x="20" y="15"/>
                  </a:cxn>
                </a:cxnLst>
                <a:rect l="0" t="0" r="r" b="b"/>
                <a:pathLst>
                  <a:path w="34" h="40">
                    <a:moveTo>
                      <a:pt x="20" y="15"/>
                    </a:moveTo>
                    <a:lnTo>
                      <a:pt x="17" y="24"/>
                    </a:lnTo>
                    <a:lnTo>
                      <a:pt x="12" y="34"/>
                    </a:lnTo>
                    <a:lnTo>
                      <a:pt x="5" y="37"/>
                    </a:lnTo>
                    <a:lnTo>
                      <a:pt x="0" y="40"/>
                    </a:lnTo>
                    <a:lnTo>
                      <a:pt x="2" y="40"/>
                    </a:lnTo>
                    <a:lnTo>
                      <a:pt x="4" y="40"/>
                    </a:lnTo>
                    <a:lnTo>
                      <a:pt x="13" y="37"/>
                    </a:lnTo>
                    <a:lnTo>
                      <a:pt x="21" y="32"/>
                    </a:lnTo>
                    <a:lnTo>
                      <a:pt x="26" y="31"/>
                    </a:lnTo>
                    <a:lnTo>
                      <a:pt x="29" y="30"/>
                    </a:lnTo>
                    <a:lnTo>
                      <a:pt x="31" y="23"/>
                    </a:lnTo>
                    <a:lnTo>
                      <a:pt x="34" y="15"/>
                    </a:lnTo>
                    <a:lnTo>
                      <a:pt x="34" y="11"/>
                    </a:lnTo>
                    <a:lnTo>
                      <a:pt x="33" y="6"/>
                    </a:lnTo>
                    <a:lnTo>
                      <a:pt x="31" y="3"/>
                    </a:lnTo>
                    <a:lnTo>
                      <a:pt x="29" y="0"/>
                    </a:lnTo>
                    <a:lnTo>
                      <a:pt x="28" y="0"/>
                    </a:lnTo>
                    <a:lnTo>
                      <a:pt x="27" y="2"/>
                    </a:lnTo>
                    <a:lnTo>
                      <a:pt x="26" y="4"/>
                    </a:lnTo>
                    <a:lnTo>
                      <a:pt x="23" y="6"/>
                    </a:lnTo>
                    <a:lnTo>
                      <a:pt x="21" y="12"/>
                    </a:lnTo>
                    <a:lnTo>
                      <a:pt x="20" y="1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2" name="Freeform 1068"/>
              <p:cNvSpPr>
                <a:spLocks/>
              </p:cNvSpPr>
              <p:nvPr/>
            </p:nvSpPr>
            <p:spPr bwMode="gray">
              <a:xfrm>
                <a:off x="2963" y="2498"/>
                <a:ext cx="4" cy="5"/>
              </a:xfrm>
              <a:custGeom>
                <a:avLst/>
                <a:gdLst/>
                <a:ahLst/>
                <a:cxnLst>
                  <a:cxn ang="0">
                    <a:pos x="20" y="15"/>
                  </a:cxn>
                  <a:cxn ang="0">
                    <a:pos x="15" y="17"/>
                  </a:cxn>
                  <a:cxn ang="0">
                    <a:pos x="11" y="19"/>
                  </a:cxn>
                  <a:cxn ang="0">
                    <a:pos x="6" y="22"/>
                  </a:cxn>
                  <a:cxn ang="0">
                    <a:pos x="0" y="23"/>
                  </a:cxn>
                  <a:cxn ang="0">
                    <a:pos x="0" y="22"/>
                  </a:cxn>
                  <a:cxn ang="0">
                    <a:pos x="2" y="21"/>
                  </a:cxn>
                  <a:cxn ang="0">
                    <a:pos x="3" y="16"/>
                  </a:cxn>
                  <a:cxn ang="0">
                    <a:pos x="5" y="11"/>
                  </a:cxn>
                  <a:cxn ang="0">
                    <a:pos x="11" y="8"/>
                  </a:cxn>
                  <a:cxn ang="0">
                    <a:pos x="18" y="7"/>
                  </a:cxn>
                  <a:cxn ang="0">
                    <a:pos x="19" y="3"/>
                  </a:cxn>
                  <a:cxn ang="0">
                    <a:pos x="21" y="0"/>
                  </a:cxn>
                  <a:cxn ang="0">
                    <a:pos x="22" y="1"/>
                  </a:cxn>
                  <a:cxn ang="0">
                    <a:pos x="23" y="2"/>
                  </a:cxn>
                  <a:cxn ang="0">
                    <a:pos x="23" y="3"/>
                  </a:cxn>
                  <a:cxn ang="0">
                    <a:pos x="22" y="6"/>
                  </a:cxn>
                  <a:cxn ang="0">
                    <a:pos x="21" y="10"/>
                  </a:cxn>
                  <a:cxn ang="0">
                    <a:pos x="21" y="14"/>
                  </a:cxn>
                  <a:cxn ang="0">
                    <a:pos x="20" y="15"/>
                  </a:cxn>
                </a:cxnLst>
                <a:rect l="0" t="0" r="r" b="b"/>
                <a:pathLst>
                  <a:path w="23" h="23">
                    <a:moveTo>
                      <a:pt x="20" y="15"/>
                    </a:moveTo>
                    <a:lnTo>
                      <a:pt x="15" y="17"/>
                    </a:lnTo>
                    <a:lnTo>
                      <a:pt x="11" y="19"/>
                    </a:lnTo>
                    <a:lnTo>
                      <a:pt x="6" y="22"/>
                    </a:lnTo>
                    <a:lnTo>
                      <a:pt x="0" y="23"/>
                    </a:lnTo>
                    <a:lnTo>
                      <a:pt x="0" y="22"/>
                    </a:lnTo>
                    <a:lnTo>
                      <a:pt x="2" y="21"/>
                    </a:lnTo>
                    <a:lnTo>
                      <a:pt x="3" y="16"/>
                    </a:lnTo>
                    <a:lnTo>
                      <a:pt x="5" y="11"/>
                    </a:lnTo>
                    <a:lnTo>
                      <a:pt x="11" y="8"/>
                    </a:lnTo>
                    <a:lnTo>
                      <a:pt x="18" y="7"/>
                    </a:lnTo>
                    <a:lnTo>
                      <a:pt x="19" y="3"/>
                    </a:lnTo>
                    <a:lnTo>
                      <a:pt x="21" y="0"/>
                    </a:lnTo>
                    <a:lnTo>
                      <a:pt x="22" y="1"/>
                    </a:lnTo>
                    <a:lnTo>
                      <a:pt x="23" y="2"/>
                    </a:lnTo>
                    <a:lnTo>
                      <a:pt x="23" y="3"/>
                    </a:lnTo>
                    <a:lnTo>
                      <a:pt x="22" y="6"/>
                    </a:lnTo>
                    <a:lnTo>
                      <a:pt x="21" y="10"/>
                    </a:lnTo>
                    <a:lnTo>
                      <a:pt x="21" y="14"/>
                    </a:lnTo>
                    <a:lnTo>
                      <a:pt x="20" y="1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3" name="Freeform 1069"/>
              <p:cNvSpPr>
                <a:spLocks/>
              </p:cNvSpPr>
              <p:nvPr/>
            </p:nvSpPr>
            <p:spPr bwMode="gray">
              <a:xfrm>
                <a:off x="2963" y="2498"/>
                <a:ext cx="4" cy="5"/>
              </a:xfrm>
              <a:custGeom>
                <a:avLst/>
                <a:gdLst/>
                <a:ahLst/>
                <a:cxnLst>
                  <a:cxn ang="0">
                    <a:pos x="20" y="15"/>
                  </a:cxn>
                  <a:cxn ang="0">
                    <a:pos x="15" y="17"/>
                  </a:cxn>
                  <a:cxn ang="0">
                    <a:pos x="11" y="19"/>
                  </a:cxn>
                  <a:cxn ang="0">
                    <a:pos x="6" y="22"/>
                  </a:cxn>
                  <a:cxn ang="0">
                    <a:pos x="0" y="23"/>
                  </a:cxn>
                  <a:cxn ang="0">
                    <a:pos x="0" y="22"/>
                  </a:cxn>
                  <a:cxn ang="0">
                    <a:pos x="2" y="21"/>
                  </a:cxn>
                  <a:cxn ang="0">
                    <a:pos x="3" y="16"/>
                  </a:cxn>
                  <a:cxn ang="0">
                    <a:pos x="5" y="11"/>
                  </a:cxn>
                  <a:cxn ang="0">
                    <a:pos x="11" y="8"/>
                  </a:cxn>
                  <a:cxn ang="0">
                    <a:pos x="18" y="7"/>
                  </a:cxn>
                  <a:cxn ang="0">
                    <a:pos x="19" y="3"/>
                  </a:cxn>
                  <a:cxn ang="0">
                    <a:pos x="21" y="0"/>
                  </a:cxn>
                  <a:cxn ang="0">
                    <a:pos x="22" y="1"/>
                  </a:cxn>
                  <a:cxn ang="0">
                    <a:pos x="23" y="2"/>
                  </a:cxn>
                  <a:cxn ang="0">
                    <a:pos x="23" y="3"/>
                  </a:cxn>
                  <a:cxn ang="0">
                    <a:pos x="22" y="6"/>
                  </a:cxn>
                  <a:cxn ang="0">
                    <a:pos x="21" y="10"/>
                  </a:cxn>
                  <a:cxn ang="0">
                    <a:pos x="21" y="14"/>
                  </a:cxn>
                  <a:cxn ang="0">
                    <a:pos x="20" y="15"/>
                  </a:cxn>
                </a:cxnLst>
                <a:rect l="0" t="0" r="r" b="b"/>
                <a:pathLst>
                  <a:path w="23" h="23">
                    <a:moveTo>
                      <a:pt x="20" y="15"/>
                    </a:moveTo>
                    <a:lnTo>
                      <a:pt x="15" y="17"/>
                    </a:lnTo>
                    <a:lnTo>
                      <a:pt x="11" y="19"/>
                    </a:lnTo>
                    <a:lnTo>
                      <a:pt x="6" y="22"/>
                    </a:lnTo>
                    <a:lnTo>
                      <a:pt x="0" y="23"/>
                    </a:lnTo>
                    <a:lnTo>
                      <a:pt x="0" y="22"/>
                    </a:lnTo>
                    <a:lnTo>
                      <a:pt x="2" y="21"/>
                    </a:lnTo>
                    <a:lnTo>
                      <a:pt x="3" y="16"/>
                    </a:lnTo>
                    <a:lnTo>
                      <a:pt x="5" y="11"/>
                    </a:lnTo>
                    <a:lnTo>
                      <a:pt x="11" y="8"/>
                    </a:lnTo>
                    <a:lnTo>
                      <a:pt x="18" y="7"/>
                    </a:lnTo>
                    <a:lnTo>
                      <a:pt x="19" y="3"/>
                    </a:lnTo>
                    <a:lnTo>
                      <a:pt x="21" y="0"/>
                    </a:lnTo>
                    <a:lnTo>
                      <a:pt x="22" y="1"/>
                    </a:lnTo>
                    <a:lnTo>
                      <a:pt x="23" y="2"/>
                    </a:lnTo>
                    <a:lnTo>
                      <a:pt x="23" y="3"/>
                    </a:lnTo>
                    <a:lnTo>
                      <a:pt x="22" y="6"/>
                    </a:lnTo>
                    <a:lnTo>
                      <a:pt x="21" y="10"/>
                    </a:lnTo>
                    <a:lnTo>
                      <a:pt x="21" y="14"/>
                    </a:lnTo>
                    <a:lnTo>
                      <a:pt x="20" y="1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4" name="Freeform 1070"/>
              <p:cNvSpPr>
                <a:spLocks/>
              </p:cNvSpPr>
              <p:nvPr/>
            </p:nvSpPr>
            <p:spPr bwMode="gray">
              <a:xfrm>
                <a:off x="2963" y="2498"/>
                <a:ext cx="4" cy="5"/>
              </a:xfrm>
              <a:custGeom>
                <a:avLst/>
                <a:gdLst/>
                <a:ahLst/>
                <a:cxnLst>
                  <a:cxn ang="0">
                    <a:pos x="20" y="15"/>
                  </a:cxn>
                  <a:cxn ang="0">
                    <a:pos x="15" y="17"/>
                  </a:cxn>
                  <a:cxn ang="0">
                    <a:pos x="11" y="19"/>
                  </a:cxn>
                  <a:cxn ang="0">
                    <a:pos x="6" y="22"/>
                  </a:cxn>
                  <a:cxn ang="0">
                    <a:pos x="0" y="23"/>
                  </a:cxn>
                  <a:cxn ang="0">
                    <a:pos x="0" y="22"/>
                  </a:cxn>
                  <a:cxn ang="0">
                    <a:pos x="2" y="21"/>
                  </a:cxn>
                  <a:cxn ang="0">
                    <a:pos x="3" y="16"/>
                  </a:cxn>
                  <a:cxn ang="0">
                    <a:pos x="5" y="11"/>
                  </a:cxn>
                  <a:cxn ang="0">
                    <a:pos x="11" y="8"/>
                  </a:cxn>
                  <a:cxn ang="0">
                    <a:pos x="18" y="7"/>
                  </a:cxn>
                  <a:cxn ang="0">
                    <a:pos x="19" y="3"/>
                  </a:cxn>
                  <a:cxn ang="0">
                    <a:pos x="21" y="0"/>
                  </a:cxn>
                  <a:cxn ang="0">
                    <a:pos x="22" y="1"/>
                  </a:cxn>
                  <a:cxn ang="0">
                    <a:pos x="23" y="2"/>
                  </a:cxn>
                  <a:cxn ang="0">
                    <a:pos x="23" y="3"/>
                  </a:cxn>
                  <a:cxn ang="0">
                    <a:pos x="22" y="6"/>
                  </a:cxn>
                  <a:cxn ang="0">
                    <a:pos x="21" y="10"/>
                  </a:cxn>
                  <a:cxn ang="0">
                    <a:pos x="21" y="14"/>
                  </a:cxn>
                </a:cxnLst>
                <a:rect l="0" t="0" r="r" b="b"/>
                <a:pathLst>
                  <a:path w="23" h="23">
                    <a:moveTo>
                      <a:pt x="20" y="15"/>
                    </a:moveTo>
                    <a:lnTo>
                      <a:pt x="15" y="17"/>
                    </a:lnTo>
                    <a:lnTo>
                      <a:pt x="11" y="19"/>
                    </a:lnTo>
                    <a:lnTo>
                      <a:pt x="6" y="22"/>
                    </a:lnTo>
                    <a:lnTo>
                      <a:pt x="0" y="23"/>
                    </a:lnTo>
                    <a:lnTo>
                      <a:pt x="0" y="22"/>
                    </a:lnTo>
                    <a:lnTo>
                      <a:pt x="2" y="21"/>
                    </a:lnTo>
                    <a:lnTo>
                      <a:pt x="3" y="16"/>
                    </a:lnTo>
                    <a:lnTo>
                      <a:pt x="5" y="11"/>
                    </a:lnTo>
                    <a:lnTo>
                      <a:pt x="11" y="8"/>
                    </a:lnTo>
                    <a:lnTo>
                      <a:pt x="18" y="7"/>
                    </a:lnTo>
                    <a:lnTo>
                      <a:pt x="19" y="3"/>
                    </a:lnTo>
                    <a:lnTo>
                      <a:pt x="21" y="0"/>
                    </a:lnTo>
                    <a:lnTo>
                      <a:pt x="22" y="1"/>
                    </a:lnTo>
                    <a:lnTo>
                      <a:pt x="23" y="2"/>
                    </a:lnTo>
                    <a:lnTo>
                      <a:pt x="23" y="3"/>
                    </a:lnTo>
                    <a:lnTo>
                      <a:pt x="22" y="6"/>
                    </a:lnTo>
                    <a:lnTo>
                      <a:pt x="21" y="10"/>
                    </a:lnTo>
                    <a:lnTo>
                      <a:pt x="21" y="1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5" name="Freeform 1071"/>
              <p:cNvSpPr>
                <a:spLocks/>
              </p:cNvSpPr>
              <p:nvPr/>
            </p:nvSpPr>
            <p:spPr bwMode="gray">
              <a:xfrm>
                <a:off x="2928" y="2455"/>
                <a:ext cx="6" cy="3"/>
              </a:xfrm>
              <a:custGeom>
                <a:avLst/>
                <a:gdLst/>
                <a:ahLst/>
                <a:cxnLst>
                  <a:cxn ang="0">
                    <a:pos x="13" y="3"/>
                  </a:cxn>
                  <a:cxn ang="0">
                    <a:pos x="8" y="2"/>
                  </a:cxn>
                  <a:cxn ang="0">
                    <a:pos x="4" y="0"/>
                  </a:cxn>
                  <a:cxn ang="0">
                    <a:pos x="1" y="1"/>
                  </a:cxn>
                  <a:cxn ang="0">
                    <a:pos x="0" y="3"/>
                  </a:cxn>
                  <a:cxn ang="0">
                    <a:pos x="1" y="6"/>
                  </a:cxn>
                  <a:cxn ang="0">
                    <a:pos x="7" y="10"/>
                  </a:cxn>
                  <a:cxn ang="0">
                    <a:pos x="13" y="12"/>
                  </a:cxn>
                  <a:cxn ang="0">
                    <a:pos x="16" y="13"/>
                  </a:cxn>
                  <a:cxn ang="0">
                    <a:pos x="22" y="11"/>
                  </a:cxn>
                  <a:cxn ang="0">
                    <a:pos x="28" y="7"/>
                  </a:cxn>
                  <a:cxn ang="0">
                    <a:pos x="29" y="6"/>
                  </a:cxn>
                  <a:cxn ang="0">
                    <a:pos x="30" y="6"/>
                  </a:cxn>
                  <a:cxn ang="0">
                    <a:pos x="22" y="4"/>
                  </a:cxn>
                  <a:cxn ang="0">
                    <a:pos x="14" y="3"/>
                  </a:cxn>
                  <a:cxn ang="0">
                    <a:pos x="13" y="3"/>
                  </a:cxn>
                </a:cxnLst>
                <a:rect l="0" t="0" r="r" b="b"/>
                <a:pathLst>
                  <a:path w="30" h="13">
                    <a:moveTo>
                      <a:pt x="13" y="3"/>
                    </a:moveTo>
                    <a:lnTo>
                      <a:pt x="8" y="2"/>
                    </a:lnTo>
                    <a:lnTo>
                      <a:pt x="4" y="0"/>
                    </a:lnTo>
                    <a:lnTo>
                      <a:pt x="1" y="1"/>
                    </a:lnTo>
                    <a:lnTo>
                      <a:pt x="0" y="3"/>
                    </a:lnTo>
                    <a:lnTo>
                      <a:pt x="1" y="6"/>
                    </a:lnTo>
                    <a:lnTo>
                      <a:pt x="7" y="10"/>
                    </a:lnTo>
                    <a:lnTo>
                      <a:pt x="13" y="12"/>
                    </a:lnTo>
                    <a:lnTo>
                      <a:pt x="16" y="13"/>
                    </a:lnTo>
                    <a:lnTo>
                      <a:pt x="22" y="11"/>
                    </a:lnTo>
                    <a:lnTo>
                      <a:pt x="28" y="7"/>
                    </a:lnTo>
                    <a:lnTo>
                      <a:pt x="29" y="6"/>
                    </a:lnTo>
                    <a:lnTo>
                      <a:pt x="30" y="6"/>
                    </a:lnTo>
                    <a:lnTo>
                      <a:pt x="22" y="4"/>
                    </a:lnTo>
                    <a:lnTo>
                      <a:pt x="14" y="3"/>
                    </a:lnTo>
                    <a:lnTo>
                      <a:pt x="13"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6" name="Freeform 1072"/>
              <p:cNvSpPr>
                <a:spLocks/>
              </p:cNvSpPr>
              <p:nvPr/>
            </p:nvSpPr>
            <p:spPr bwMode="gray">
              <a:xfrm>
                <a:off x="2928" y="2455"/>
                <a:ext cx="6" cy="3"/>
              </a:xfrm>
              <a:custGeom>
                <a:avLst/>
                <a:gdLst/>
                <a:ahLst/>
                <a:cxnLst>
                  <a:cxn ang="0">
                    <a:pos x="13" y="3"/>
                  </a:cxn>
                  <a:cxn ang="0">
                    <a:pos x="8" y="2"/>
                  </a:cxn>
                  <a:cxn ang="0">
                    <a:pos x="4" y="0"/>
                  </a:cxn>
                  <a:cxn ang="0">
                    <a:pos x="1" y="1"/>
                  </a:cxn>
                  <a:cxn ang="0">
                    <a:pos x="0" y="3"/>
                  </a:cxn>
                  <a:cxn ang="0">
                    <a:pos x="1" y="6"/>
                  </a:cxn>
                  <a:cxn ang="0">
                    <a:pos x="7" y="10"/>
                  </a:cxn>
                  <a:cxn ang="0">
                    <a:pos x="13" y="12"/>
                  </a:cxn>
                  <a:cxn ang="0">
                    <a:pos x="16" y="13"/>
                  </a:cxn>
                  <a:cxn ang="0">
                    <a:pos x="22" y="11"/>
                  </a:cxn>
                  <a:cxn ang="0">
                    <a:pos x="28" y="7"/>
                  </a:cxn>
                  <a:cxn ang="0">
                    <a:pos x="29" y="6"/>
                  </a:cxn>
                  <a:cxn ang="0">
                    <a:pos x="30" y="6"/>
                  </a:cxn>
                  <a:cxn ang="0">
                    <a:pos x="22" y="4"/>
                  </a:cxn>
                  <a:cxn ang="0">
                    <a:pos x="14" y="3"/>
                  </a:cxn>
                  <a:cxn ang="0">
                    <a:pos x="13" y="3"/>
                  </a:cxn>
                </a:cxnLst>
                <a:rect l="0" t="0" r="r" b="b"/>
                <a:pathLst>
                  <a:path w="30" h="13">
                    <a:moveTo>
                      <a:pt x="13" y="3"/>
                    </a:moveTo>
                    <a:lnTo>
                      <a:pt x="8" y="2"/>
                    </a:lnTo>
                    <a:lnTo>
                      <a:pt x="4" y="0"/>
                    </a:lnTo>
                    <a:lnTo>
                      <a:pt x="1" y="1"/>
                    </a:lnTo>
                    <a:lnTo>
                      <a:pt x="0" y="3"/>
                    </a:lnTo>
                    <a:lnTo>
                      <a:pt x="1" y="6"/>
                    </a:lnTo>
                    <a:lnTo>
                      <a:pt x="7" y="10"/>
                    </a:lnTo>
                    <a:lnTo>
                      <a:pt x="13" y="12"/>
                    </a:lnTo>
                    <a:lnTo>
                      <a:pt x="16" y="13"/>
                    </a:lnTo>
                    <a:lnTo>
                      <a:pt x="22" y="11"/>
                    </a:lnTo>
                    <a:lnTo>
                      <a:pt x="28" y="7"/>
                    </a:lnTo>
                    <a:lnTo>
                      <a:pt x="29" y="6"/>
                    </a:lnTo>
                    <a:lnTo>
                      <a:pt x="30" y="6"/>
                    </a:lnTo>
                    <a:lnTo>
                      <a:pt x="22" y="4"/>
                    </a:lnTo>
                    <a:lnTo>
                      <a:pt x="14" y="3"/>
                    </a:lnTo>
                    <a:lnTo>
                      <a:pt x="13"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7" name="Freeform 1073"/>
              <p:cNvSpPr>
                <a:spLocks/>
              </p:cNvSpPr>
              <p:nvPr/>
            </p:nvSpPr>
            <p:spPr bwMode="gray">
              <a:xfrm>
                <a:off x="2928" y="2455"/>
                <a:ext cx="6" cy="3"/>
              </a:xfrm>
              <a:custGeom>
                <a:avLst/>
                <a:gdLst/>
                <a:ahLst/>
                <a:cxnLst>
                  <a:cxn ang="0">
                    <a:pos x="13" y="3"/>
                  </a:cxn>
                  <a:cxn ang="0">
                    <a:pos x="8" y="2"/>
                  </a:cxn>
                  <a:cxn ang="0">
                    <a:pos x="4" y="0"/>
                  </a:cxn>
                  <a:cxn ang="0">
                    <a:pos x="1" y="2"/>
                  </a:cxn>
                  <a:cxn ang="0">
                    <a:pos x="0" y="3"/>
                  </a:cxn>
                  <a:cxn ang="0">
                    <a:pos x="3" y="6"/>
                  </a:cxn>
                  <a:cxn ang="0">
                    <a:pos x="7" y="10"/>
                  </a:cxn>
                  <a:cxn ang="0">
                    <a:pos x="13" y="12"/>
                  </a:cxn>
                  <a:cxn ang="0">
                    <a:pos x="16" y="13"/>
                  </a:cxn>
                  <a:cxn ang="0">
                    <a:pos x="22" y="11"/>
                  </a:cxn>
                  <a:cxn ang="0">
                    <a:pos x="28" y="7"/>
                  </a:cxn>
                  <a:cxn ang="0">
                    <a:pos x="29" y="6"/>
                  </a:cxn>
                  <a:cxn ang="0">
                    <a:pos x="30" y="6"/>
                  </a:cxn>
                  <a:cxn ang="0">
                    <a:pos x="22" y="4"/>
                  </a:cxn>
                  <a:cxn ang="0">
                    <a:pos x="14" y="3"/>
                  </a:cxn>
                </a:cxnLst>
                <a:rect l="0" t="0" r="r" b="b"/>
                <a:pathLst>
                  <a:path w="30" h="13">
                    <a:moveTo>
                      <a:pt x="13" y="3"/>
                    </a:moveTo>
                    <a:lnTo>
                      <a:pt x="8" y="2"/>
                    </a:lnTo>
                    <a:lnTo>
                      <a:pt x="4" y="0"/>
                    </a:lnTo>
                    <a:lnTo>
                      <a:pt x="1" y="2"/>
                    </a:lnTo>
                    <a:lnTo>
                      <a:pt x="0" y="3"/>
                    </a:lnTo>
                    <a:lnTo>
                      <a:pt x="3" y="6"/>
                    </a:lnTo>
                    <a:lnTo>
                      <a:pt x="7" y="10"/>
                    </a:lnTo>
                    <a:lnTo>
                      <a:pt x="13" y="12"/>
                    </a:lnTo>
                    <a:lnTo>
                      <a:pt x="16" y="13"/>
                    </a:lnTo>
                    <a:lnTo>
                      <a:pt x="22" y="11"/>
                    </a:lnTo>
                    <a:lnTo>
                      <a:pt x="28" y="7"/>
                    </a:lnTo>
                    <a:lnTo>
                      <a:pt x="29" y="6"/>
                    </a:lnTo>
                    <a:lnTo>
                      <a:pt x="30" y="6"/>
                    </a:lnTo>
                    <a:lnTo>
                      <a:pt x="22" y="4"/>
                    </a:lnTo>
                    <a:lnTo>
                      <a:pt x="14" y="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8" name="Freeform 1074"/>
              <p:cNvSpPr>
                <a:spLocks/>
              </p:cNvSpPr>
              <p:nvPr/>
            </p:nvSpPr>
            <p:spPr bwMode="gray">
              <a:xfrm>
                <a:off x="3250" y="2417"/>
                <a:ext cx="2" cy="2"/>
              </a:xfrm>
              <a:custGeom>
                <a:avLst/>
                <a:gdLst/>
                <a:ahLst/>
                <a:cxnLst>
                  <a:cxn ang="0">
                    <a:pos x="9" y="10"/>
                  </a:cxn>
                  <a:cxn ang="0">
                    <a:pos x="4" y="9"/>
                  </a:cxn>
                  <a:cxn ang="0">
                    <a:pos x="2" y="7"/>
                  </a:cxn>
                  <a:cxn ang="0">
                    <a:pos x="0" y="5"/>
                  </a:cxn>
                  <a:cxn ang="0">
                    <a:pos x="0" y="0"/>
                  </a:cxn>
                  <a:cxn ang="0">
                    <a:pos x="4" y="1"/>
                  </a:cxn>
                  <a:cxn ang="0">
                    <a:pos x="8" y="2"/>
                  </a:cxn>
                  <a:cxn ang="0">
                    <a:pos x="9" y="5"/>
                  </a:cxn>
                  <a:cxn ang="0">
                    <a:pos x="10" y="6"/>
                  </a:cxn>
                  <a:cxn ang="0">
                    <a:pos x="10" y="8"/>
                  </a:cxn>
                  <a:cxn ang="0">
                    <a:pos x="9" y="10"/>
                  </a:cxn>
                </a:cxnLst>
                <a:rect l="0" t="0" r="r" b="b"/>
                <a:pathLst>
                  <a:path w="10" h="10">
                    <a:moveTo>
                      <a:pt x="9" y="10"/>
                    </a:moveTo>
                    <a:lnTo>
                      <a:pt x="4" y="9"/>
                    </a:lnTo>
                    <a:lnTo>
                      <a:pt x="2" y="7"/>
                    </a:lnTo>
                    <a:lnTo>
                      <a:pt x="0" y="5"/>
                    </a:lnTo>
                    <a:lnTo>
                      <a:pt x="0" y="0"/>
                    </a:lnTo>
                    <a:lnTo>
                      <a:pt x="4" y="1"/>
                    </a:lnTo>
                    <a:lnTo>
                      <a:pt x="8" y="2"/>
                    </a:lnTo>
                    <a:lnTo>
                      <a:pt x="9" y="5"/>
                    </a:lnTo>
                    <a:lnTo>
                      <a:pt x="10" y="6"/>
                    </a:lnTo>
                    <a:lnTo>
                      <a:pt x="10" y="8"/>
                    </a:lnTo>
                    <a:lnTo>
                      <a:pt x="9" y="1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19" name="Freeform 1075"/>
              <p:cNvSpPr>
                <a:spLocks/>
              </p:cNvSpPr>
              <p:nvPr/>
            </p:nvSpPr>
            <p:spPr bwMode="gray">
              <a:xfrm>
                <a:off x="3250" y="2417"/>
                <a:ext cx="2" cy="2"/>
              </a:xfrm>
              <a:custGeom>
                <a:avLst/>
                <a:gdLst/>
                <a:ahLst/>
                <a:cxnLst>
                  <a:cxn ang="0">
                    <a:pos x="9" y="10"/>
                  </a:cxn>
                  <a:cxn ang="0">
                    <a:pos x="4" y="9"/>
                  </a:cxn>
                  <a:cxn ang="0">
                    <a:pos x="2" y="7"/>
                  </a:cxn>
                  <a:cxn ang="0">
                    <a:pos x="0" y="5"/>
                  </a:cxn>
                  <a:cxn ang="0">
                    <a:pos x="0" y="0"/>
                  </a:cxn>
                  <a:cxn ang="0">
                    <a:pos x="4" y="1"/>
                  </a:cxn>
                  <a:cxn ang="0">
                    <a:pos x="8" y="2"/>
                  </a:cxn>
                  <a:cxn ang="0">
                    <a:pos x="9" y="5"/>
                  </a:cxn>
                  <a:cxn ang="0">
                    <a:pos x="10" y="6"/>
                  </a:cxn>
                  <a:cxn ang="0">
                    <a:pos x="10" y="8"/>
                  </a:cxn>
                  <a:cxn ang="0">
                    <a:pos x="9" y="10"/>
                  </a:cxn>
                </a:cxnLst>
                <a:rect l="0" t="0" r="r" b="b"/>
                <a:pathLst>
                  <a:path w="10" h="10">
                    <a:moveTo>
                      <a:pt x="9" y="10"/>
                    </a:moveTo>
                    <a:lnTo>
                      <a:pt x="4" y="9"/>
                    </a:lnTo>
                    <a:lnTo>
                      <a:pt x="2" y="7"/>
                    </a:lnTo>
                    <a:lnTo>
                      <a:pt x="0" y="5"/>
                    </a:lnTo>
                    <a:lnTo>
                      <a:pt x="0" y="0"/>
                    </a:lnTo>
                    <a:lnTo>
                      <a:pt x="4" y="1"/>
                    </a:lnTo>
                    <a:lnTo>
                      <a:pt x="8" y="2"/>
                    </a:lnTo>
                    <a:lnTo>
                      <a:pt x="9" y="5"/>
                    </a:lnTo>
                    <a:lnTo>
                      <a:pt x="10" y="6"/>
                    </a:lnTo>
                    <a:lnTo>
                      <a:pt x="10" y="8"/>
                    </a:lnTo>
                    <a:lnTo>
                      <a:pt x="9" y="1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0" name="Freeform 1076"/>
              <p:cNvSpPr>
                <a:spLocks/>
              </p:cNvSpPr>
              <p:nvPr/>
            </p:nvSpPr>
            <p:spPr bwMode="gray">
              <a:xfrm>
                <a:off x="3250" y="2417"/>
                <a:ext cx="2" cy="2"/>
              </a:xfrm>
              <a:custGeom>
                <a:avLst/>
                <a:gdLst/>
                <a:ahLst/>
                <a:cxnLst>
                  <a:cxn ang="0">
                    <a:pos x="9" y="10"/>
                  </a:cxn>
                  <a:cxn ang="0">
                    <a:pos x="4" y="9"/>
                  </a:cxn>
                  <a:cxn ang="0">
                    <a:pos x="2" y="7"/>
                  </a:cxn>
                  <a:cxn ang="0">
                    <a:pos x="0" y="5"/>
                  </a:cxn>
                  <a:cxn ang="0">
                    <a:pos x="0" y="0"/>
                  </a:cxn>
                  <a:cxn ang="0">
                    <a:pos x="4" y="1"/>
                  </a:cxn>
                  <a:cxn ang="0">
                    <a:pos x="8" y="2"/>
                  </a:cxn>
                  <a:cxn ang="0">
                    <a:pos x="9" y="5"/>
                  </a:cxn>
                  <a:cxn ang="0">
                    <a:pos x="10" y="6"/>
                  </a:cxn>
                  <a:cxn ang="0">
                    <a:pos x="10" y="8"/>
                  </a:cxn>
                  <a:cxn ang="0">
                    <a:pos x="9" y="10"/>
                  </a:cxn>
                </a:cxnLst>
                <a:rect l="0" t="0" r="r" b="b"/>
                <a:pathLst>
                  <a:path w="10" h="10">
                    <a:moveTo>
                      <a:pt x="9" y="10"/>
                    </a:moveTo>
                    <a:lnTo>
                      <a:pt x="4" y="9"/>
                    </a:lnTo>
                    <a:lnTo>
                      <a:pt x="2" y="7"/>
                    </a:lnTo>
                    <a:lnTo>
                      <a:pt x="0" y="5"/>
                    </a:lnTo>
                    <a:lnTo>
                      <a:pt x="0" y="0"/>
                    </a:lnTo>
                    <a:lnTo>
                      <a:pt x="4" y="1"/>
                    </a:lnTo>
                    <a:lnTo>
                      <a:pt x="8" y="2"/>
                    </a:lnTo>
                    <a:lnTo>
                      <a:pt x="9" y="5"/>
                    </a:lnTo>
                    <a:lnTo>
                      <a:pt x="10" y="6"/>
                    </a:lnTo>
                    <a:lnTo>
                      <a:pt x="10" y="8"/>
                    </a:lnTo>
                    <a:lnTo>
                      <a:pt x="9" y="1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1" name="Freeform 1077"/>
              <p:cNvSpPr>
                <a:spLocks/>
              </p:cNvSpPr>
              <p:nvPr/>
            </p:nvSpPr>
            <p:spPr bwMode="gray">
              <a:xfrm>
                <a:off x="3213" y="2443"/>
                <a:ext cx="3" cy="2"/>
              </a:xfrm>
              <a:custGeom>
                <a:avLst/>
                <a:gdLst/>
                <a:ahLst/>
                <a:cxnLst>
                  <a:cxn ang="0">
                    <a:pos x="18" y="5"/>
                  </a:cxn>
                  <a:cxn ang="0">
                    <a:pos x="16" y="8"/>
                  </a:cxn>
                  <a:cxn ang="0">
                    <a:pos x="13" y="9"/>
                  </a:cxn>
                  <a:cxn ang="0">
                    <a:pos x="11" y="10"/>
                  </a:cxn>
                  <a:cxn ang="0">
                    <a:pos x="10" y="12"/>
                  </a:cxn>
                  <a:cxn ang="0">
                    <a:pos x="8" y="11"/>
                  </a:cxn>
                  <a:cxn ang="0">
                    <a:pos x="7" y="9"/>
                  </a:cxn>
                  <a:cxn ang="0">
                    <a:pos x="3" y="10"/>
                  </a:cxn>
                  <a:cxn ang="0">
                    <a:pos x="1" y="10"/>
                  </a:cxn>
                  <a:cxn ang="0">
                    <a:pos x="0" y="6"/>
                  </a:cxn>
                  <a:cxn ang="0">
                    <a:pos x="0" y="3"/>
                  </a:cxn>
                  <a:cxn ang="0">
                    <a:pos x="2" y="1"/>
                  </a:cxn>
                  <a:cxn ang="0">
                    <a:pos x="7" y="0"/>
                  </a:cxn>
                  <a:cxn ang="0">
                    <a:pos x="13" y="1"/>
                  </a:cxn>
                  <a:cxn ang="0">
                    <a:pos x="18" y="5"/>
                  </a:cxn>
                  <a:cxn ang="0">
                    <a:pos x="18" y="5"/>
                  </a:cxn>
                </a:cxnLst>
                <a:rect l="0" t="0" r="r" b="b"/>
                <a:pathLst>
                  <a:path w="18" h="12">
                    <a:moveTo>
                      <a:pt x="18" y="5"/>
                    </a:moveTo>
                    <a:lnTo>
                      <a:pt x="16" y="8"/>
                    </a:lnTo>
                    <a:lnTo>
                      <a:pt x="13" y="9"/>
                    </a:lnTo>
                    <a:lnTo>
                      <a:pt x="11" y="10"/>
                    </a:lnTo>
                    <a:lnTo>
                      <a:pt x="10" y="12"/>
                    </a:lnTo>
                    <a:lnTo>
                      <a:pt x="8" y="11"/>
                    </a:lnTo>
                    <a:lnTo>
                      <a:pt x="7" y="9"/>
                    </a:lnTo>
                    <a:lnTo>
                      <a:pt x="3" y="10"/>
                    </a:lnTo>
                    <a:lnTo>
                      <a:pt x="1" y="10"/>
                    </a:lnTo>
                    <a:lnTo>
                      <a:pt x="0" y="6"/>
                    </a:lnTo>
                    <a:lnTo>
                      <a:pt x="0" y="3"/>
                    </a:lnTo>
                    <a:lnTo>
                      <a:pt x="2" y="1"/>
                    </a:lnTo>
                    <a:lnTo>
                      <a:pt x="7" y="0"/>
                    </a:lnTo>
                    <a:lnTo>
                      <a:pt x="13" y="1"/>
                    </a:lnTo>
                    <a:lnTo>
                      <a:pt x="18" y="5"/>
                    </a:lnTo>
                    <a:lnTo>
                      <a:pt x="18"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2" name="Freeform 1078"/>
              <p:cNvSpPr>
                <a:spLocks/>
              </p:cNvSpPr>
              <p:nvPr/>
            </p:nvSpPr>
            <p:spPr bwMode="gray">
              <a:xfrm>
                <a:off x="3213" y="2443"/>
                <a:ext cx="3" cy="2"/>
              </a:xfrm>
              <a:custGeom>
                <a:avLst/>
                <a:gdLst/>
                <a:ahLst/>
                <a:cxnLst>
                  <a:cxn ang="0">
                    <a:pos x="18" y="5"/>
                  </a:cxn>
                  <a:cxn ang="0">
                    <a:pos x="16" y="8"/>
                  </a:cxn>
                  <a:cxn ang="0">
                    <a:pos x="13" y="9"/>
                  </a:cxn>
                  <a:cxn ang="0">
                    <a:pos x="11" y="10"/>
                  </a:cxn>
                  <a:cxn ang="0">
                    <a:pos x="10" y="12"/>
                  </a:cxn>
                  <a:cxn ang="0">
                    <a:pos x="8" y="11"/>
                  </a:cxn>
                  <a:cxn ang="0">
                    <a:pos x="7" y="9"/>
                  </a:cxn>
                  <a:cxn ang="0">
                    <a:pos x="3" y="10"/>
                  </a:cxn>
                  <a:cxn ang="0">
                    <a:pos x="1" y="10"/>
                  </a:cxn>
                  <a:cxn ang="0">
                    <a:pos x="0" y="6"/>
                  </a:cxn>
                  <a:cxn ang="0">
                    <a:pos x="0" y="3"/>
                  </a:cxn>
                  <a:cxn ang="0">
                    <a:pos x="2" y="1"/>
                  </a:cxn>
                  <a:cxn ang="0">
                    <a:pos x="7" y="0"/>
                  </a:cxn>
                  <a:cxn ang="0">
                    <a:pos x="13" y="1"/>
                  </a:cxn>
                  <a:cxn ang="0">
                    <a:pos x="18" y="5"/>
                  </a:cxn>
                  <a:cxn ang="0">
                    <a:pos x="18" y="5"/>
                  </a:cxn>
                </a:cxnLst>
                <a:rect l="0" t="0" r="r" b="b"/>
                <a:pathLst>
                  <a:path w="18" h="12">
                    <a:moveTo>
                      <a:pt x="18" y="5"/>
                    </a:moveTo>
                    <a:lnTo>
                      <a:pt x="16" y="8"/>
                    </a:lnTo>
                    <a:lnTo>
                      <a:pt x="13" y="9"/>
                    </a:lnTo>
                    <a:lnTo>
                      <a:pt x="11" y="10"/>
                    </a:lnTo>
                    <a:lnTo>
                      <a:pt x="10" y="12"/>
                    </a:lnTo>
                    <a:lnTo>
                      <a:pt x="8" y="11"/>
                    </a:lnTo>
                    <a:lnTo>
                      <a:pt x="7" y="9"/>
                    </a:lnTo>
                    <a:lnTo>
                      <a:pt x="3" y="10"/>
                    </a:lnTo>
                    <a:lnTo>
                      <a:pt x="1" y="10"/>
                    </a:lnTo>
                    <a:lnTo>
                      <a:pt x="0" y="6"/>
                    </a:lnTo>
                    <a:lnTo>
                      <a:pt x="0" y="3"/>
                    </a:lnTo>
                    <a:lnTo>
                      <a:pt x="2" y="1"/>
                    </a:lnTo>
                    <a:lnTo>
                      <a:pt x="7" y="0"/>
                    </a:lnTo>
                    <a:lnTo>
                      <a:pt x="13" y="1"/>
                    </a:lnTo>
                    <a:lnTo>
                      <a:pt x="18" y="5"/>
                    </a:lnTo>
                    <a:lnTo>
                      <a:pt x="18"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3" name="Freeform 1079"/>
              <p:cNvSpPr>
                <a:spLocks/>
              </p:cNvSpPr>
              <p:nvPr/>
            </p:nvSpPr>
            <p:spPr bwMode="gray">
              <a:xfrm>
                <a:off x="3213" y="2443"/>
                <a:ext cx="3" cy="2"/>
              </a:xfrm>
              <a:custGeom>
                <a:avLst/>
                <a:gdLst/>
                <a:ahLst/>
                <a:cxnLst>
                  <a:cxn ang="0">
                    <a:pos x="18" y="5"/>
                  </a:cxn>
                  <a:cxn ang="0">
                    <a:pos x="16" y="8"/>
                  </a:cxn>
                  <a:cxn ang="0">
                    <a:pos x="13" y="9"/>
                  </a:cxn>
                  <a:cxn ang="0">
                    <a:pos x="11" y="10"/>
                  </a:cxn>
                  <a:cxn ang="0">
                    <a:pos x="10" y="12"/>
                  </a:cxn>
                  <a:cxn ang="0">
                    <a:pos x="8" y="11"/>
                  </a:cxn>
                  <a:cxn ang="0">
                    <a:pos x="7" y="9"/>
                  </a:cxn>
                  <a:cxn ang="0">
                    <a:pos x="3" y="10"/>
                  </a:cxn>
                  <a:cxn ang="0">
                    <a:pos x="1" y="10"/>
                  </a:cxn>
                  <a:cxn ang="0">
                    <a:pos x="0" y="6"/>
                  </a:cxn>
                  <a:cxn ang="0">
                    <a:pos x="0" y="3"/>
                  </a:cxn>
                  <a:cxn ang="0">
                    <a:pos x="2" y="1"/>
                  </a:cxn>
                  <a:cxn ang="0">
                    <a:pos x="7" y="0"/>
                  </a:cxn>
                  <a:cxn ang="0">
                    <a:pos x="13" y="1"/>
                  </a:cxn>
                  <a:cxn ang="0">
                    <a:pos x="18" y="5"/>
                  </a:cxn>
                </a:cxnLst>
                <a:rect l="0" t="0" r="r" b="b"/>
                <a:pathLst>
                  <a:path w="18" h="12">
                    <a:moveTo>
                      <a:pt x="18" y="5"/>
                    </a:moveTo>
                    <a:lnTo>
                      <a:pt x="16" y="8"/>
                    </a:lnTo>
                    <a:lnTo>
                      <a:pt x="13" y="9"/>
                    </a:lnTo>
                    <a:lnTo>
                      <a:pt x="11" y="10"/>
                    </a:lnTo>
                    <a:lnTo>
                      <a:pt x="10" y="12"/>
                    </a:lnTo>
                    <a:lnTo>
                      <a:pt x="8" y="11"/>
                    </a:lnTo>
                    <a:lnTo>
                      <a:pt x="7" y="9"/>
                    </a:lnTo>
                    <a:lnTo>
                      <a:pt x="3" y="10"/>
                    </a:lnTo>
                    <a:lnTo>
                      <a:pt x="1" y="10"/>
                    </a:lnTo>
                    <a:lnTo>
                      <a:pt x="0" y="6"/>
                    </a:lnTo>
                    <a:lnTo>
                      <a:pt x="0" y="3"/>
                    </a:lnTo>
                    <a:lnTo>
                      <a:pt x="2" y="1"/>
                    </a:lnTo>
                    <a:lnTo>
                      <a:pt x="7" y="0"/>
                    </a:lnTo>
                    <a:lnTo>
                      <a:pt x="13" y="1"/>
                    </a:lnTo>
                    <a:lnTo>
                      <a:pt x="18" y="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4" name="Freeform 1080"/>
              <p:cNvSpPr>
                <a:spLocks/>
              </p:cNvSpPr>
              <p:nvPr/>
            </p:nvSpPr>
            <p:spPr bwMode="gray">
              <a:xfrm>
                <a:off x="4057" y="2736"/>
                <a:ext cx="3" cy="5"/>
              </a:xfrm>
              <a:custGeom>
                <a:avLst/>
                <a:gdLst/>
                <a:ahLst/>
                <a:cxnLst>
                  <a:cxn ang="0">
                    <a:pos x="11" y="1"/>
                  </a:cxn>
                  <a:cxn ang="0">
                    <a:pos x="13" y="7"/>
                  </a:cxn>
                  <a:cxn ang="0">
                    <a:pos x="13" y="13"/>
                  </a:cxn>
                  <a:cxn ang="0">
                    <a:pos x="12" y="18"/>
                  </a:cxn>
                  <a:cxn ang="0">
                    <a:pos x="10" y="24"/>
                  </a:cxn>
                  <a:cxn ang="0">
                    <a:pos x="10" y="24"/>
                  </a:cxn>
                  <a:cxn ang="0">
                    <a:pos x="8" y="24"/>
                  </a:cxn>
                  <a:cxn ang="0">
                    <a:pos x="6" y="19"/>
                  </a:cxn>
                  <a:cxn ang="0">
                    <a:pos x="5" y="15"/>
                  </a:cxn>
                  <a:cxn ang="0">
                    <a:pos x="3" y="10"/>
                  </a:cxn>
                  <a:cxn ang="0">
                    <a:pos x="0" y="6"/>
                  </a:cxn>
                  <a:cxn ang="0">
                    <a:pos x="3" y="2"/>
                  </a:cxn>
                  <a:cxn ang="0">
                    <a:pos x="5" y="0"/>
                  </a:cxn>
                  <a:cxn ang="0">
                    <a:pos x="7" y="0"/>
                  </a:cxn>
                  <a:cxn ang="0">
                    <a:pos x="12" y="2"/>
                  </a:cxn>
                  <a:cxn ang="0">
                    <a:pos x="11" y="1"/>
                  </a:cxn>
                </a:cxnLst>
                <a:rect l="0" t="0" r="r" b="b"/>
                <a:pathLst>
                  <a:path w="13" h="24">
                    <a:moveTo>
                      <a:pt x="11" y="1"/>
                    </a:moveTo>
                    <a:lnTo>
                      <a:pt x="13" y="7"/>
                    </a:lnTo>
                    <a:lnTo>
                      <a:pt x="13" y="13"/>
                    </a:lnTo>
                    <a:lnTo>
                      <a:pt x="12" y="18"/>
                    </a:lnTo>
                    <a:lnTo>
                      <a:pt x="10" y="24"/>
                    </a:lnTo>
                    <a:lnTo>
                      <a:pt x="10" y="24"/>
                    </a:lnTo>
                    <a:lnTo>
                      <a:pt x="8" y="24"/>
                    </a:lnTo>
                    <a:lnTo>
                      <a:pt x="6" y="19"/>
                    </a:lnTo>
                    <a:lnTo>
                      <a:pt x="5" y="15"/>
                    </a:lnTo>
                    <a:lnTo>
                      <a:pt x="3" y="10"/>
                    </a:lnTo>
                    <a:lnTo>
                      <a:pt x="0" y="6"/>
                    </a:lnTo>
                    <a:lnTo>
                      <a:pt x="3" y="2"/>
                    </a:lnTo>
                    <a:lnTo>
                      <a:pt x="5" y="0"/>
                    </a:lnTo>
                    <a:lnTo>
                      <a:pt x="7" y="0"/>
                    </a:lnTo>
                    <a:lnTo>
                      <a:pt x="12" y="2"/>
                    </a:lnTo>
                    <a:lnTo>
                      <a:pt x="11"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5" name="Freeform 1081"/>
              <p:cNvSpPr>
                <a:spLocks/>
              </p:cNvSpPr>
              <p:nvPr/>
            </p:nvSpPr>
            <p:spPr bwMode="gray">
              <a:xfrm>
                <a:off x="4057" y="2736"/>
                <a:ext cx="3" cy="5"/>
              </a:xfrm>
              <a:custGeom>
                <a:avLst/>
                <a:gdLst/>
                <a:ahLst/>
                <a:cxnLst>
                  <a:cxn ang="0">
                    <a:pos x="11" y="1"/>
                  </a:cxn>
                  <a:cxn ang="0">
                    <a:pos x="13" y="7"/>
                  </a:cxn>
                  <a:cxn ang="0">
                    <a:pos x="13" y="13"/>
                  </a:cxn>
                  <a:cxn ang="0">
                    <a:pos x="12" y="18"/>
                  </a:cxn>
                  <a:cxn ang="0">
                    <a:pos x="10" y="24"/>
                  </a:cxn>
                  <a:cxn ang="0">
                    <a:pos x="10" y="24"/>
                  </a:cxn>
                  <a:cxn ang="0">
                    <a:pos x="8" y="24"/>
                  </a:cxn>
                  <a:cxn ang="0">
                    <a:pos x="6" y="19"/>
                  </a:cxn>
                  <a:cxn ang="0">
                    <a:pos x="5" y="15"/>
                  </a:cxn>
                  <a:cxn ang="0">
                    <a:pos x="3" y="10"/>
                  </a:cxn>
                  <a:cxn ang="0">
                    <a:pos x="0" y="6"/>
                  </a:cxn>
                  <a:cxn ang="0">
                    <a:pos x="3" y="2"/>
                  </a:cxn>
                  <a:cxn ang="0">
                    <a:pos x="5" y="0"/>
                  </a:cxn>
                  <a:cxn ang="0">
                    <a:pos x="7" y="0"/>
                  </a:cxn>
                  <a:cxn ang="0">
                    <a:pos x="12" y="2"/>
                  </a:cxn>
                  <a:cxn ang="0">
                    <a:pos x="11" y="1"/>
                  </a:cxn>
                </a:cxnLst>
                <a:rect l="0" t="0" r="r" b="b"/>
                <a:pathLst>
                  <a:path w="13" h="24">
                    <a:moveTo>
                      <a:pt x="11" y="1"/>
                    </a:moveTo>
                    <a:lnTo>
                      <a:pt x="13" y="7"/>
                    </a:lnTo>
                    <a:lnTo>
                      <a:pt x="13" y="13"/>
                    </a:lnTo>
                    <a:lnTo>
                      <a:pt x="12" y="18"/>
                    </a:lnTo>
                    <a:lnTo>
                      <a:pt x="10" y="24"/>
                    </a:lnTo>
                    <a:lnTo>
                      <a:pt x="10" y="24"/>
                    </a:lnTo>
                    <a:lnTo>
                      <a:pt x="8" y="24"/>
                    </a:lnTo>
                    <a:lnTo>
                      <a:pt x="6" y="19"/>
                    </a:lnTo>
                    <a:lnTo>
                      <a:pt x="5" y="15"/>
                    </a:lnTo>
                    <a:lnTo>
                      <a:pt x="3" y="10"/>
                    </a:lnTo>
                    <a:lnTo>
                      <a:pt x="0" y="6"/>
                    </a:lnTo>
                    <a:lnTo>
                      <a:pt x="3" y="2"/>
                    </a:lnTo>
                    <a:lnTo>
                      <a:pt x="5" y="0"/>
                    </a:lnTo>
                    <a:lnTo>
                      <a:pt x="7" y="0"/>
                    </a:lnTo>
                    <a:lnTo>
                      <a:pt x="12" y="2"/>
                    </a:lnTo>
                    <a:lnTo>
                      <a:pt x="11"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6" name="Freeform 1082"/>
              <p:cNvSpPr>
                <a:spLocks/>
              </p:cNvSpPr>
              <p:nvPr/>
            </p:nvSpPr>
            <p:spPr bwMode="gray">
              <a:xfrm>
                <a:off x="4057" y="2736"/>
                <a:ext cx="3" cy="5"/>
              </a:xfrm>
              <a:custGeom>
                <a:avLst/>
                <a:gdLst/>
                <a:ahLst/>
                <a:cxnLst>
                  <a:cxn ang="0">
                    <a:pos x="11" y="1"/>
                  </a:cxn>
                  <a:cxn ang="0">
                    <a:pos x="13" y="7"/>
                  </a:cxn>
                  <a:cxn ang="0">
                    <a:pos x="13" y="13"/>
                  </a:cxn>
                  <a:cxn ang="0">
                    <a:pos x="12" y="18"/>
                  </a:cxn>
                  <a:cxn ang="0">
                    <a:pos x="10" y="24"/>
                  </a:cxn>
                  <a:cxn ang="0">
                    <a:pos x="10" y="24"/>
                  </a:cxn>
                  <a:cxn ang="0">
                    <a:pos x="8" y="24"/>
                  </a:cxn>
                  <a:cxn ang="0">
                    <a:pos x="6" y="19"/>
                  </a:cxn>
                  <a:cxn ang="0">
                    <a:pos x="5" y="15"/>
                  </a:cxn>
                  <a:cxn ang="0">
                    <a:pos x="3" y="10"/>
                  </a:cxn>
                  <a:cxn ang="0">
                    <a:pos x="0" y="6"/>
                  </a:cxn>
                  <a:cxn ang="0">
                    <a:pos x="3" y="2"/>
                  </a:cxn>
                  <a:cxn ang="0">
                    <a:pos x="5" y="0"/>
                  </a:cxn>
                  <a:cxn ang="0">
                    <a:pos x="7" y="0"/>
                  </a:cxn>
                  <a:cxn ang="0">
                    <a:pos x="12" y="2"/>
                  </a:cxn>
                </a:cxnLst>
                <a:rect l="0" t="0" r="r" b="b"/>
                <a:pathLst>
                  <a:path w="13" h="24">
                    <a:moveTo>
                      <a:pt x="11" y="1"/>
                    </a:moveTo>
                    <a:lnTo>
                      <a:pt x="13" y="7"/>
                    </a:lnTo>
                    <a:lnTo>
                      <a:pt x="13" y="13"/>
                    </a:lnTo>
                    <a:lnTo>
                      <a:pt x="12" y="18"/>
                    </a:lnTo>
                    <a:lnTo>
                      <a:pt x="10" y="24"/>
                    </a:lnTo>
                    <a:lnTo>
                      <a:pt x="10" y="24"/>
                    </a:lnTo>
                    <a:lnTo>
                      <a:pt x="8" y="24"/>
                    </a:lnTo>
                    <a:lnTo>
                      <a:pt x="6" y="19"/>
                    </a:lnTo>
                    <a:lnTo>
                      <a:pt x="5" y="15"/>
                    </a:lnTo>
                    <a:lnTo>
                      <a:pt x="3" y="10"/>
                    </a:lnTo>
                    <a:lnTo>
                      <a:pt x="0" y="6"/>
                    </a:lnTo>
                    <a:lnTo>
                      <a:pt x="3" y="2"/>
                    </a:lnTo>
                    <a:lnTo>
                      <a:pt x="5" y="0"/>
                    </a:lnTo>
                    <a:lnTo>
                      <a:pt x="7" y="0"/>
                    </a:lnTo>
                    <a:lnTo>
                      <a:pt x="12"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7" name="Freeform 1083"/>
              <p:cNvSpPr>
                <a:spLocks/>
              </p:cNvSpPr>
              <p:nvPr/>
            </p:nvSpPr>
            <p:spPr bwMode="gray">
              <a:xfrm>
                <a:off x="4044" y="2698"/>
                <a:ext cx="2" cy="4"/>
              </a:xfrm>
              <a:custGeom>
                <a:avLst/>
                <a:gdLst/>
                <a:ahLst/>
                <a:cxnLst>
                  <a:cxn ang="0">
                    <a:pos x="11" y="5"/>
                  </a:cxn>
                  <a:cxn ang="0">
                    <a:pos x="11" y="8"/>
                  </a:cxn>
                  <a:cxn ang="0">
                    <a:pos x="9" y="13"/>
                  </a:cxn>
                  <a:cxn ang="0">
                    <a:pos x="8" y="15"/>
                  </a:cxn>
                  <a:cxn ang="0">
                    <a:pos x="5" y="18"/>
                  </a:cxn>
                  <a:cxn ang="0">
                    <a:pos x="3" y="17"/>
                  </a:cxn>
                  <a:cxn ang="0">
                    <a:pos x="0" y="17"/>
                  </a:cxn>
                  <a:cxn ang="0">
                    <a:pos x="1" y="10"/>
                  </a:cxn>
                  <a:cxn ang="0">
                    <a:pos x="4" y="3"/>
                  </a:cxn>
                  <a:cxn ang="0">
                    <a:pos x="5" y="1"/>
                  </a:cxn>
                  <a:cxn ang="0">
                    <a:pos x="7" y="0"/>
                  </a:cxn>
                  <a:cxn ang="0">
                    <a:pos x="8" y="1"/>
                  </a:cxn>
                  <a:cxn ang="0">
                    <a:pos x="11" y="5"/>
                  </a:cxn>
                  <a:cxn ang="0">
                    <a:pos x="11" y="5"/>
                  </a:cxn>
                </a:cxnLst>
                <a:rect l="0" t="0" r="r" b="b"/>
                <a:pathLst>
                  <a:path w="11" h="18">
                    <a:moveTo>
                      <a:pt x="11" y="5"/>
                    </a:moveTo>
                    <a:lnTo>
                      <a:pt x="11" y="8"/>
                    </a:lnTo>
                    <a:lnTo>
                      <a:pt x="9" y="13"/>
                    </a:lnTo>
                    <a:lnTo>
                      <a:pt x="8" y="15"/>
                    </a:lnTo>
                    <a:lnTo>
                      <a:pt x="5" y="18"/>
                    </a:lnTo>
                    <a:lnTo>
                      <a:pt x="3" y="17"/>
                    </a:lnTo>
                    <a:lnTo>
                      <a:pt x="0" y="17"/>
                    </a:lnTo>
                    <a:lnTo>
                      <a:pt x="1" y="10"/>
                    </a:lnTo>
                    <a:lnTo>
                      <a:pt x="4" y="3"/>
                    </a:lnTo>
                    <a:lnTo>
                      <a:pt x="5" y="1"/>
                    </a:lnTo>
                    <a:lnTo>
                      <a:pt x="7" y="0"/>
                    </a:lnTo>
                    <a:lnTo>
                      <a:pt x="8" y="1"/>
                    </a:lnTo>
                    <a:lnTo>
                      <a:pt x="11" y="5"/>
                    </a:lnTo>
                    <a:lnTo>
                      <a:pt x="11"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8" name="Freeform 1084"/>
              <p:cNvSpPr>
                <a:spLocks/>
              </p:cNvSpPr>
              <p:nvPr/>
            </p:nvSpPr>
            <p:spPr bwMode="gray">
              <a:xfrm>
                <a:off x="4044" y="2698"/>
                <a:ext cx="2" cy="4"/>
              </a:xfrm>
              <a:custGeom>
                <a:avLst/>
                <a:gdLst/>
                <a:ahLst/>
                <a:cxnLst>
                  <a:cxn ang="0">
                    <a:pos x="11" y="5"/>
                  </a:cxn>
                  <a:cxn ang="0">
                    <a:pos x="11" y="8"/>
                  </a:cxn>
                  <a:cxn ang="0">
                    <a:pos x="9" y="13"/>
                  </a:cxn>
                  <a:cxn ang="0">
                    <a:pos x="8" y="15"/>
                  </a:cxn>
                  <a:cxn ang="0">
                    <a:pos x="5" y="18"/>
                  </a:cxn>
                  <a:cxn ang="0">
                    <a:pos x="3" y="17"/>
                  </a:cxn>
                  <a:cxn ang="0">
                    <a:pos x="0" y="17"/>
                  </a:cxn>
                  <a:cxn ang="0">
                    <a:pos x="1" y="10"/>
                  </a:cxn>
                  <a:cxn ang="0">
                    <a:pos x="4" y="3"/>
                  </a:cxn>
                  <a:cxn ang="0">
                    <a:pos x="5" y="1"/>
                  </a:cxn>
                  <a:cxn ang="0">
                    <a:pos x="7" y="0"/>
                  </a:cxn>
                  <a:cxn ang="0">
                    <a:pos x="8" y="1"/>
                  </a:cxn>
                  <a:cxn ang="0">
                    <a:pos x="11" y="5"/>
                  </a:cxn>
                  <a:cxn ang="0">
                    <a:pos x="11" y="5"/>
                  </a:cxn>
                </a:cxnLst>
                <a:rect l="0" t="0" r="r" b="b"/>
                <a:pathLst>
                  <a:path w="11" h="18">
                    <a:moveTo>
                      <a:pt x="11" y="5"/>
                    </a:moveTo>
                    <a:lnTo>
                      <a:pt x="11" y="8"/>
                    </a:lnTo>
                    <a:lnTo>
                      <a:pt x="9" y="13"/>
                    </a:lnTo>
                    <a:lnTo>
                      <a:pt x="8" y="15"/>
                    </a:lnTo>
                    <a:lnTo>
                      <a:pt x="5" y="18"/>
                    </a:lnTo>
                    <a:lnTo>
                      <a:pt x="3" y="17"/>
                    </a:lnTo>
                    <a:lnTo>
                      <a:pt x="0" y="17"/>
                    </a:lnTo>
                    <a:lnTo>
                      <a:pt x="1" y="10"/>
                    </a:lnTo>
                    <a:lnTo>
                      <a:pt x="4" y="3"/>
                    </a:lnTo>
                    <a:lnTo>
                      <a:pt x="5" y="1"/>
                    </a:lnTo>
                    <a:lnTo>
                      <a:pt x="7" y="0"/>
                    </a:lnTo>
                    <a:lnTo>
                      <a:pt x="8" y="1"/>
                    </a:lnTo>
                    <a:lnTo>
                      <a:pt x="11" y="5"/>
                    </a:lnTo>
                    <a:lnTo>
                      <a:pt x="11"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29" name="Freeform 1085"/>
              <p:cNvSpPr>
                <a:spLocks/>
              </p:cNvSpPr>
              <p:nvPr/>
            </p:nvSpPr>
            <p:spPr bwMode="gray">
              <a:xfrm>
                <a:off x="4044" y="2698"/>
                <a:ext cx="2" cy="4"/>
              </a:xfrm>
              <a:custGeom>
                <a:avLst/>
                <a:gdLst/>
                <a:ahLst/>
                <a:cxnLst>
                  <a:cxn ang="0">
                    <a:pos x="11" y="5"/>
                  </a:cxn>
                  <a:cxn ang="0">
                    <a:pos x="11" y="8"/>
                  </a:cxn>
                  <a:cxn ang="0">
                    <a:pos x="9" y="13"/>
                  </a:cxn>
                  <a:cxn ang="0">
                    <a:pos x="8" y="15"/>
                  </a:cxn>
                  <a:cxn ang="0">
                    <a:pos x="5" y="18"/>
                  </a:cxn>
                  <a:cxn ang="0">
                    <a:pos x="3" y="17"/>
                  </a:cxn>
                  <a:cxn ang="0">
                    <a:pos x="0" y="17"/>
                  </a:cxn>
                  <a:cxn ang="0">
                    <a:pos x="1" y="10"/>
                  </a:cxn>
                  <a:cxn ang="0">
                    <a:pos x="4" y="3"/>
                  </a:cxn>
                  <a:cxn ang="0">
                    <a:pos x="5" y="1"/>
                  </a:cxn>
                  <a:cxn ang="0">
                    <a:pos x="7" y="0"/>
                  </a:cxn>
                  <a:cxn ang="0">
                    <a:pos x="8" y="1"/>
                  </a:cxn>
                  <a:cxn ang="0">
                    <a:pos x="11" y="5"/>
                  </a:cxn>
                </a:cxnLst>
                <a:rect l="0" t="0" r="r" b="b"/>
                <a:pathLst>
                  <a:path w="11" h="18">
                    <a:moveTo>
                      <a:pt x="11" y="5"/>
                    </a:moveTo>
                    <a:lnTo>
                      <a:pt x="11" y="8"/>
                    </a:lnTo>
                    <a:lnTo>
                      <a:pt x="9" y="13"/>
                    </a:lnTo>
                    <a:lnTo>
                      <a:pt x="8" y="15"/>
                    </a:lnTo>
                    <a:lnTo>
                      <a:pt x="5" y="18"/>
                    </a:lnTo>
                    <a:lnTo>
                      <a:pt x="3" y="17"/>
                    </a:lnTo>
                    <a:lnTo>
                      <a:pt x="0" y="17"/>
                    </a:lnTo>
                    <a:lnTo>
                      <a:pt x="1" y="10"/>
                    </a:lnTo>
                    <a:lnTo>
                      <a:pt x="4" y="3"/>
                    </a:lnTo>
                    <a:lnTo>
                      <a:pt x="5" y="1"/>
                    </a:lnTo>
                    <a:lnTo>
                      <a:pt x="7" y="0"/>
                    </a:lnTo>
                    <a:lnTo>
                      <a:pt x="8" y="1"/>
                    </a:lnTo>
                    <a:lnTo>
                      <a:pt x="11" y="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0" name="Freeform 1086"/>
              <p:cNvSpPr>
                <a:spLocks/>
              </p:cNvSpPr>
              <p:nvPr/>
            </p:nvSpPr>
            <p:spPr bwMode="gray">
              <a:xfrm>
                <a:off x="4046" y="2670"/>
                <a:ext cx="5" cy="22"/>
              </a:xfrm>
              <a:custGeom>
                <a:avLst/>
                <a:gdLst/>
                <a:ahLst/>
                <a:cxnLst>
                  <a:cxn ang="0">
                    <a:pos x="11" y="81"/>
                  </a:cxn>
                  <a:cxn ang="0">
                    <a:pos x="12" y="87"/>
                  </a:cxn>
                  <a:cxn ang="0">
                    <a:pos x="12" y="93"/>
                  </a:cxn>
                  <a:cxn ang="0">
                    <a:pos x="11" y="96"/>
                  </a:cxn>
                  <a:cxn ang="0">
                    <a:pos x="8" y="98"/>
                  </a:cxn>
                  <a:cxn ang="0">
                    <a:pos x="8" y="100"/>
                  </a:cxn>
                  <a:cxn ang="0">
                    <a:pos x="8" y="100"/>
                  </a:cxn>
                  <a:cxn ang="0">
                    <a:pos x="10" y="98"/>
                  </a:cxn>
                  <a:cxn ang="0">
                    <a:pos x="11" y="97"/>
                  </a:cxn>
                  <a:cxn ang="0">
                    <a:pos x="12" y="101"/>
                  </a:cxn>
                  <a:cxn ang="0">
                    <a:pos x="10" y="107"/>
                  </a:cxn>
                  <a:cxn ang="0">
                    <a:pos x="5" y="99"/>
                  </a:cxn>
                  <a:cxn ang="0">
                    <a:pos x="2" y="91"/>
                  </a:cxn>
                  <a:cxn ang="0">
                    <a:pos x="0" y="88"/>
                  </a:cxn>
                  <a:cxn ang="0">
                    <a:pos x="2" y="84"/>
                  </a:cxn>
                  <a:cxn ang="0">
                    <a:pos x="3" y="85"/>
                  </a:cxn>
                  <a:cxn ang="0">
                    <a:pos x="5" y="88"/>
                  </a:cxn>
                  <a:cxn ang="0">
                    <a:pos x="7" y="77"/>
                  </a:cxn>
                  <a:cxn ang="0">
                    <a:pos x="10" y="68"/>
                  </a:cxn>
                  <a:cxn ang="0">
                    <a:pos x="12" y="69"/>
                  </a:cxn>
                  <a:cxn ang="0">
                    <a:pos x="13" y="71"/>
                  </a:cxn>
                  <a:cxn ang="0">
                    <a:pos x="12" y="66"/>
                  </a:cxn>
                  <a:cxn ang="0">
                    <a:pos x="10" y="61"/>
                  </a:cxn>
                  <a:cxn ang="0">
                    <a:pos x="11" y="47"/>
                  </a:cxn>
                  <a:cxn ang="0">
                    <a:pos x="12" y="30"/>
                  </a:cxn>
                  <a:cxn ang="0">
                    <a:pos x="14" y="20"/>
                  </a:cxn>
                  <a:cxn ang="0">
                    <a:pos x="16" y="12"/>
                  </a:cxn>
                  <a:cxn ang="0">
                    <a:pos x="19" y="6"/>
                  </a:cxn>
                  <a:cxn ang="0">
                    <a:pos x="21" y="0"/>
                  </a:cxn>
                  <a:cxn ang="0">
                    <a:pos x="26" y="0"/>
                  </a:cxn>
                  <a:cxn ang="0">
                    <a:pos x="27" y="1"/>
                  </a:cxn>
                  <a:cxn ang="0">
                    <a:pos x="28" y="3"/>
                  </a:cxn>
                  <a:cxn ang="0">
                    <a:pos x="28" y="7"/>
                  </a:cxn>
                  <a:cxn ang="0">
                    <a:pos x="26" y="9"/>
                  </a:cxn>
                  <a:cxn ang="0">
                    <a:pos x="23" y="10"/>
                  </a:cxn>
                  <a:cxn ang="0">
                    <a:pos x="26" y="16"/>
                  </a:cxn>
                  <a:cxn ang="0">
                    <a:pos x="27" y="20"/>
                  </a:cxn>
                  <a:cxn ang="0">
                    <a:pos x="27" y="24"/>
                  </a:cxn>
                  <a:cxn ang="0">
                    <a:pos x="26" y="26"/>
                  </a:cxn>
                  <a:cxn ang="0">
                    <a:pos x="23" y="25"/>
                  </a:cxn>
                  <a:cxn ang="0">
                    <a:pos x="21" y="25"/>
                  </a:cxn>
                  <a:cxn ang="0">
                    <a:pos x="22" y="38"/>
                  </a:cxn>
                  <a:cxn ang="0">
                    <a:pos x="23" y="52"/>
                  </a:cxn>
                  <a:cxn ang="0">
                    <a:pos x="22" y="56"/>
                  </a:cxn>
                  <a:cxn ang="0">
                    <a:pos x="21" y="57"/>
                  </a:cxn>
                  <a:cxn ang="0">
                    <a:pos x="20" y="57"/>
                  </a:cxn>
                  <a:cxn ang="0">
                    <a:pos x="16" y="58"/>
                  </a:cxn>
                  <a:cxn ang="0">
                    <a:pos x="16" y="59"/>
                  </a:cxn>
                  <a:cxn ang="0">
                    <a:pos x="18" y="60"/>
                  </a:cxn>
                  <a:cxn ang="0">
                    <a:pos x="19" y="66"/>
                  </a:cxn>
                  <a:cxn ang="0">
                    <a:pos x="18" y="71"/>
                  </a:cxn>
                  <a:cxn ang="0">
                    <a:pos x="15" y="76"/>
                  </a:cxn>
                  <a:cxn ang="0">
                    <a:pos x="12" y="80"/>
                  </a:cxn>
                  <a:cxn ang="0">
                    <a:pos x="11" y="81"/>
                  </a:cxn>
                </a:cxnLst>
                <a:rect l="0" t="0" r="r" b="b"/>
                <a:pathLst>
                  <a:path w="28" h="107">
                    <a:moveTo>
                      <a:pt x="11" y="81"/>
                    </a:moveTo>
                    <a:lnTo>
                      <a:pt x="12" y="87"/>
                    </a:lnTo>
                    <a:lnTo>
                      <a:pt x="12" y="93"/>
                    </a:lnTo>
                    <a:lnTo>
                      <a:pt x="11" y="96"/>
                    </a:lnTo>
                    <a:lnTo>
                      <a:pt x="8" y="98"/>
                    </a:lnTo>
                    <a:lnTo>
                      <a:pt x="8" y="100"/>
                    </a:lnTo>
                    <a:lnTo>
                      <a:pt x="8" y="100"/>
                    </a:lnTo>
                    <a:lnTo>
                      <a:pt x="10" y="98"/>
                    </a:lnTo>
                    <a:lnTo>
                      <a:pt x="11" y="97"/>
                    </a:lnTo>
                    <a:lnTo>
                      <a:pt x="12" y="101"/>
                    </a:lnTo>
                    <a:lnTo>
                      <a:pt x="10" y="107"/>
                    </a:lnTo>
                    <a:lnTo>
                      <a:pt x="5" y="99"/>
                    </a:lnTo>
                    <a:lnTo>
                      <a:pt x="2" y="91"/>
                    </a:lnTo>
                    <a:lnTo>
                      <a:pt x="0" y="88"/>
                    </a:lnTo>
                    <a:lnTo>
                      <a:pt x="2" y="84"/>
                    </a:lnTo>
                    <a:lnTo>
                      <a:pt x="3" y="85"/>
                    </a:lnTo>
                    <a:lnTo>
                      <a:pt x="5" y="88"/>
                    </a:lnTo>
                    <a:lnTo>
                      <a:pt x="7" y="77"/>
                    </a:lnTo>
                    <a:lnTo>
                      <a:pt x="10" y="68"/>
                    </a:lnTo>
                    <a:lnTo>
                      <a:pt x="12" y="69"/>
                    </a:lnTo>
                    <a:lnTo>
                      <a:pt x="13" y="71"/>
                    </a:lnTo>
                    <a:lnTo>
                      <a:pt x="12" y="66"/>
                    </a:lnTo>
                    <a:lnTo>
                      <a:pt x="10" y="61"/>
                    </a:lnTo>
                    <a:lnTo>
                      <a:pt x="11" y="47"/>
                    </a:lnTo>
                    <a:lnTo>
                      <a:pt x="12" y="30"/>
                    </a:lnTo>
                    <a:lnTo>
                      <a:pt x="14" y="20"/>
                    </a:lnTo>
                    <a:lnTo>
                      <a:pt x="16" y="12"/>
                    </a:lnTo>
                    <a:lnTo>
                      <a:pt x="19" y="6"/>
                    </a:lnTo>
                    <a:lnTo>
                      <a:pt x="21" y="0"/>
                    </a:lnTo>
                    <a:lnTo>
                      <a:pt x="26" y="0"/>
                    </a:lnTo>
                    <a:lnTo>
                      <a:pt x="27" y="1"/>
                    </a:lnTo>
                    <a:lnTo>
                      <a:pt x="28" y="3"/>
                    </a:lnTo>
                    <a:lnTo>
                      <a:pt x="28" y="7"/>
                    </a:lnTo>
                    <a:lnTo>
                      <a:pt x="26" y="9"/>
                    </a:lnTo>
                    <a:lnTo>
                      <a:pt x="23" y="10"/>
                    </a:lnTo>
                    <a:lnTo>
                      <a:pt x="26" y="16"/>
                    </a:lnTo>
                    <a:lnTo>
                      <a:pt x="27" y="20"/>
                    </a:lnTo>
                    <a:lnTo>
                      <a:pt x="27" y="24"/>
                    </a:lnTo>
                    <a:lnTo>
                      <a:pt x="26" y="26"/>
                    </a:lnTo>
                    <a:lnTo>
                      <a:pt x="23" y="25"/>
                    </a:lnTo>
                    <a:lnTo>
                      <a:pt x="21" y="25"/>
                    </a:lnTo>
                    <a:lnTo>
                      <a:pt x="22" y="38"/>
                    </a:lnTo>
                    <a:lnTo>
                      <a:pt x="23" y="52"/>
                    </a:lnTo>
                    <a:lnTo>
                      <a:pt x="22" y="56"/>
                    </a:lnTo>
                    <a:lnTo>
                      <a:pt x="21" y="57"/>
                    </a:lnTo>
                    <a:lnTo>
                      <a:pt x="20" y="57"/>
                    </a:lnTo>
                    <a:lnTo>
                      <a:pt x="16" y="58"/>
                    </a:lnTo>
                    <a:lnTo>
                      <a:pt x="16" y="59"/>
                    </a:lnTo>
                    <a:lnTo>
                      <a:pt x="18" y="60"/>
                    </a:lnTo>
                    <a:lnTo>
                      <a:pt x="19" y="66"/>
                    </a:lnTo>
                    <a:lnTo>
                      <a:pt x="18" y="71"/>
                    </a:lnTo>
                    <a:lnTo>
                      <a:pt x="15" y="76"/>
                    </a:lnTo>
                    <a:lnTo>
                      <a:pt x="12" y="80"/>
                    </a:lnTo>
                    <a:lnTo>
                      <a:pt x="11" y="8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1" name="Freeform 1087"/>
              <p:cNvSpPr>
                <a:spLocks/>
              </p:cNvSpPr>
              <p:nvPr/>
            </p:nvSpPr>
            <p:spPr bwMode="gray">
              <a:xfrm>
                <a:off x="4046" y="2670"/>
                <a:ext cx="5" cy="22"/>
              </a:xfrm>
              <a:custGeom>
                <a:avLst/>
                <a:gdLst/>
                <a:ahLst/>
                <a:cxnLst>
                  <a:cxn ang="0">
                    <a:pos x="11" y="81"/>
                  </a:cxn>
                  <a:cxn ang="0">
                    <a:pos x="12" y="87"/>
                  </a:cxn>
                  <a:cxn ang="0">
                    <a:pos x="12" y="93"/>
                  </a:cxn>
                  <a:cxn ang="0">
                    <a:pos x="11" y="96"/>
                  </a:cxn>
                  <a:cxn ang="0">
                    <a:pos x="8" y="98"/>
                  </a:cxn>
                  <a:cxn ang="0">
                    <a:pos x="8" y="100"/>
                  </a:cxn>
                  <a:cxn ang="0">
                    <a:pos x="8" y="100"/>
                  </a:cxn>
                  <a:cxn ang="0">
                    <a:pos x="10" y="98"/>
                  </a:cxn>
                  <a:cxn ang="0">
                    <a:pos x="11" y="97"/>
                  </a:cxn>
                  <a:cxn ang="0">
                    <a:pos x="12" y="101"/>
                  </a:cxn>
                  <a:cxn ang="0">
                    <a:pos x="10" y="107"/>
                  </a:cxn>
                  <a:cxn ang="0">
                    <a:pos x="5" y="99"/>
                  </a:cxn>
                  <a:cxn ang="0">
                    <a:pos x="2" y="91"/>
                  </a:cxn>
                  <a:cxn ang="0">
                    <a:pos x="0" y="88"/>
                  </a:cxn>
                  <a:cxn ang="0">
                    <a:pos x="2" y="84"/>
                  </a:cxn>
                  <a:cxn ang="0">
                    <a:pos x="3" y="85"/>
                  </a:cxn>
                  <a:cxn ang="0">
                    <a:pos x="5" y="88"/>
                  </a:cxn>
                  <a:cxn ang="0">
                    <a:pos x="7" y="77"/>
                  </a:cxn>
                  <a:cxn ang="0">
                    <a:pos x="10" y="68"/>
                  </a:cxn>
                  <a:cxn ang="0">
                    <a:pos x="12" y="69"/>
                  </a:cxn>
                  <a:cxn ang="0">
                    <a:pos x="13" y="71"/>
                  </a:cxn>
                  <a:cxn ang="0">
                    <a:pos x="12" y="66"/>
                  </a:cxn>
                  <a:cxn ang="0">
                    <a:pos x="10" y="61"/>
                  </a:cxn>
                  <a:cxn ang="0">
                    <a:pos x="11" y="47"/>
                  </a:cxn>
                  <a:cxn ang="0">
                    <a:pos x="12" y="30"/>
                  </a:cxn>
                  <a:cxn ang="0">
                    <a:pos x="14" y="20"/>
                  </a:cxn>
                  <a:cxn ang="0">
                    <a:pos x="16" y="12"/>
                  </a:cxn>
                  <a:cxn ang="0">
                    <a:pos x="19" y="6"/>
                  </a:cxn>
                  <a:cxn ang="0">
                    <a:pos x="21" y="0"/>
                  </a:cxn>
                  <a:cxn ang="0">
                    <a:pos x="26" y="0"/>
                  </a:cxn>
                  <a:cxn ang="0">
                    <a:pos x="27" y="1"/>
                  </a:cxn>
                  <a:cxn ang="0">
                    <a:pos x="28" y="3"/>
                  </a:cxn>
                  <a:cxn ang="0">
                    <a:pos x="28" y="7"/>
                  </a:cxn>
                  <a:cxn ang="0">
                    <a:pos x="26" y="9"/>
                  </a:cxn>
                  <a:cxn ang="0">
                    <a:pos x="23" y="10"/>
                  </a:cxn>
                  <a:cxn ang="0">
                    <a:pos x="26" y="16"/>
                  </a:cxn>
                  <a:cxn ang="0">
                    <a:pos x="27" y="20"/>
                  </a:cxn>
                  <a:cxn ang="0">
                    <a:pos x="27" y="24"/>
                  </a:cxn>
                  <a:cxn ang="0">
                    <a:pos x="26" y="26"/>
                  </a:cxn>
                  <a:cxn ang="0">
                    <a:pos x="23" y="25"/>
                  </a:cxn>
                  <a:cxn ang="0">
                    <a:pos x="21" y="25"/>
                  </a:cxn>
                  <a:cxn ang="0">
                    <a:pos x="22" y="38"/>
                  </a:cxn>
                  <a:cxn ang="0">
                    <a:pos x="23" y="52"/>
                  </a:cxn>
                  <a:cxn ang="0">
                    <a:pos x="22" y="56"/>
                  </a:cxn>
                  <a:cxn ang="0">
                    <a:pos x="21" y="57"/>
                  </a:cxn>
                  <a:cxn ang="0">
                    <a:pos x="20" y="57"/>
                  </a:cxn>
                  <a:cxn ang="0">
                    <a:pos x="16" y="58"/>
                  </a:cxn>
                  <a:cxn ang="0">
                    <a:pos x="16" y="59"/>
                  </a:cxn>
                  <a:cxn ang="0">
                    <a:pos x="18" y="60"/>
                  </a:cxn>
                  <a:cxn ang="0">
                    <a:pos x="19" y="66"/>
                  </a:cxn>
                  <a:cxn ang="0">
                    <a:pos x="18" y="71"/>
                  </a:cxn>
                  <a:cxn ang="0">
                    <a:pos x="15" y="76"/>
                  </a:cxn>
                  <a:cxn ang="0">
                    <a:pos x="12" y="80"/>
                  </a:cxn>
                  <a:cxn ang="0">
                    <a:pos x="11" y="81"/>
                  </a:cxn>
                </a:cxnLst>
                <a:rect l="0" t="0" r="r" b="b"/>
                <a:pathLst>
                  <a:path w="28" h="107">
                    <a:moveTo>
                      <a:pt x="11" y="81"/>
                    </a:moveTo>
                    <a:lnTo>
                      <a:pt x="12" y="87"/>
                    </a:lnTo>
                    <a:lnTo>
                      <a:pt x="12" y="93"/>
                    </a:lnTo>
                    <a:lnTo>
                      <a:pt x="11" y="96"/>
                    </a:lnTo>
                    <a:lnTo>
                      <a:pt x="8" y="98"/>
                    </a:lnTo>
                    <a:lnTo>
                      <a:pt x="8" y="100"/>
                    </a:lnTo>
                    <a:lnTo>
                      <a:pt x="8" y="100"/>
                    </a:lnTo>
                    <a:lnTo>
                      <a:pt x="10" y="98"/>
                    </a:lnTo>
                    <a:lnTo>
                      <a:pt x="11" y="97"/>
                    </a:lnTo>
                    <a:lnTo>
                      <a:pt x="12" y="101"/>
                    </a:lnTo>
                    <a:lnTo>
                      <a:pt x="10" y="107"/>
                    </a:lnTo>
                    <a:lnTo>
                      <a:pt x="5" y="99"/>
                    </a:lnTo>
                    <a:lnTo>
                      <a:pt x="2" y="91"/>
                    </a:lnTo>
                    <a:lnTo>
                      <a:pt x="0" y="88"/>
                    </a:lnTo>
                    <a:lnTo>
                      <a:pt x="2" y="84"/>
                    </a:lnTo>
                    <a:lnTo>
                      <a:pt x="3" y="85"/>
                    </a:lnTo>
                    <a:lnTo>
                      <a:pt x="5" y="88"/>
                    </a:lnTo>
                    <a:lnTo>
                      <a:pt x="7" y="77"/>
                    </a:lnTo>
                    <a:lnTo>
                      <a:pt x="10" y="68"/>
                    </a:lnTo>
                    <a:lnTo>
                      <a:pt x="12" y="69"/>
                    </a:lnTo>
                    <a:lnTo>
                      <a:pt x="13" y="71"/>
                    </a:lnTo>
                    <a:lnTo>
                      <a:pt x="12" y="66"/>
                    </a:lnTo>
                    <a:lnTo>
                      <a:pt x="10" y="61"/>
                    </a:lnTo>
                    <a:lnTo>
                      <a:pt x="11" y="47"/>
                    </a:lnTo>
                    <a:lnTo>
                      <a:pt x="12" y="30"/>
                    </a:lnTo>
                    <a:lnTo>
                      <a:pt x="14" y="20"/>
                    </a:lnTo>
                    <a:lnTo>
                      <a:pt x="16" y="12"/>
                    </a:lnTo>
                    <a:lnTo>
                      <a:pt x="19" y="6"/>
                    </a:lnTo>
                    <a:lnTo>
                      <a:pt x="21" y="0"/>
                    </a:lnTo>
                    <a:lnTo>
                      <a:pt x="26" y="0"/>
                    </a:lnTo>
                    <a:lnTo>
                      <a:pt x="27" y="1"/>
                    </a:lnTo>
                    <a:lnTo>
                      <a:pt x="28" y="3"/>
                    </a:lnTo>
                    <a:lnTo>
                      <a:pt x="28" y="7"/>
                    </a:lnTo>
                    <a:lnTo>
                      <a:pt x="26" y="9"/>
                    </a:lnTo>
                    <a:lnTo>
                      <a:pt x="23" y="10"/>
                    </a:lnTo>
                    <a:lnTo>
                      <a:pt x="26" y="16"/>
                    </a:lnTo>
                    <a:lnTo>
                      <a:pt x="27" y="20"/>
                    </a:lnTo>
                    <a:lnTo>
                      <a:pt x="27" y="24"/>
                    </a:lnTo>
                    <a:lnTo>
                      <a:pt x="26" y="26"/>
                    </a:lnTo>
                    <a:lnTo>
                      <a:pt x="23" y="25"/>
                    </a:lnTo>
                    <a:lnTo>
                      <a:pt x="21" y="25"/>
                    </a:lnTo>
                    <a:lnTo>
                      <a:pt x="22" y="38"/>
                    </a:lnTo>
                    <a:lnTo>
                      <a:pt x="23" y="52"/>
                    </a:lnTo>
                    <a:lnTo>
                      <a:pt x="22" y="56"/>
                    </a:lnTo>
                    <a:lnTo>
                      <a:pt x="21" y="57"/>
                    </a:lnTo>
                    <a:lnTo>
                      <a:pt x="20" y="57"/>
                    </a:lnTo>
                    <a:lnTo>
                      <a:pt x="16" y="58"/>
                    </a:lnTo>
                    <a:lnTo>
                      <a:pt x="16" y="59"/>
                    </a:lnTo>
                    <a:lnTo>
                      <a:pt x="18" y="60"/>
                    </a:lnTo>
                    <a:lnTo>
                      <a:pt x="19" y="66"/>
                    </a:lnTo>
                    <a:lnTo>
                      <a:pt x="18" y="71"/>
                    </a:lnTo>
                    <a:lnTo>
                      <a:pt x="15" y="76"/>
                    </a:lnTo>
                    <a:lnTo>
                      <a:pt x="12" y="80"/>
                    </a:lnTo>
                    <a:lnTo>
                      <a:pt x="11" y="8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2" name="Freeform 1088"/>
              <p:cNvSpPr>
                <a:spLocks/>
              </p:cNvSpPr>
              <p:nvPr/>
            </p:nvSpPr>
            <p:spPr bwMode="gray">
              <a:xfrm>
                <a:off x="4046" y="2670"/>
                <a:ext cx="5" cy="22"/>
              </a:xfrm>
              <a:custGeom>
                <a:avLst/>
                <a:gdLst/>
                <a:ahLst/>
                <a:cxnLst>
                  <a:cxn ang="0">
                    <a:pos x="11" y="81"/>
                  </a:cxn>
                  <a:cxn ang="0">
                    <a:pos x="12" y="87"/>
                  </a:cxn>
                  <a:cxn ang="0">
                    <a:pos x="12" y="93"/>
                  </a:cxn>
                  <a:cxn ang="0">
                    <a:pos x="11" y="96"/>
                  </a:cxn>
                  <a:cxn ang="0">
                    <a:pos x="8" y="98"/>
                  </a:cxn>
                  <a:cxn ang="0">
                    <a:pos x="8" y="100"/>
                  </a:cxn>
                  <a:cxn ang="0">
                    <a:pos x="8" y="100"/>
                  </a:cxn>
                  <a:cxn ang="0">
                    <a:pos x="10" y="98"/>
                  </a:cxn>
                  <a:cxn ang="0">
                    <a:pos x="11" y="97"/>
                  </a:cxn>
                  <a:cxn ang="0">
                    <a:pos x="12" y="101"/>
                  </a:cxn>
                  <a:cxn ang="0">
                    <a:pos x="10" y="107"/>
                  </a:cxn>
                  <a:cxn ang="0">
                    <a:pos x="5" y="99"/>
                  </a:cxn>
                  <a:cxn ang="0">
                    <a:pos x="2" y="91"/>
                  </a:cxn>
                  <a:cxn ang="0">
                    <a:pos x="0" y="88"/>
                  </a:cxn>
                  <a:cxn ang="0">
                    <a:pos x="2" y="84"/>
                  </a:cxn>
                  <a:cxn ang="0">
                    <a:pos x="3" y="85"/>
                  </a:cxn>
                  <a:cxn ang="0">
                    <a:pos x="5" y="88"/>
                  </a:cxn>
                  <a:cxn ang="0">
                    <a:pos x="7" y="77"/>
                  </a:cxn>
                  <a:cxn ang="0">
                    <a:pos x="10" y="68"/>
                  </a:cxn>
                  <a:cxn ang="0">
                    <a:pos x="12" y="69"/>
                  </a:cxn>
                  <a:cxn ang="0">
                    <a:pos x="13" y="71"/>
                  </a:cxn>
                  <a:cxn ang="0">
                    <a:pos x="12" y="66"/>
                  </a:cxn>
                  <a:cxn ang="0">
                    <a:pos x="10" y="61"/>
                  </a:cxn>
                  <a:cxn ang="0">
                    <a:pos x="11" y="47"/>
                  </a:cxn>
                  <a:cxn ang="0">
                    <a:pos x="12" y="30"/>
                  </a:cxn>
                  <a:cxn ang="0">
                    <a:pos x="14" y="20"/>
                  </a:cxn>
                  <a:cxn ang="0">
                    <a:pos x="16" y="12"/>
                  </a:cxn>
                  <a:cxn ang="0">
                    <a:pos x="19" y="6"/>
                  </a:cxn>
                  <a:cxn ang="0">
                    <a:pos x="21" y="0"/>
                  </a:cxn>
                  <a:cxn ang="0">
                    <a:pos x="26" y="0"/>
                  </a:cxn>
                  <a:cxn ang="0">
                    <a:pos x="27" y="1"/>
                  </a:cxn>
                  <a:cxn ang="0">
                    <a:pos x="28" y="3"/>
                  </a:cxn>
                  <a:cxn ang="0">
                    <a:pos x="28" y="7"/>
                  </a:cxn>
                  <a:cxn ang="0">
                    <a:pos x="26" y="9"/>
                  </a:cxn>
                  <a:cxn ang="0">
                    <a:pos x="23" y="10"/>
                  </a:cxn>
                  <a:cxn ang="0">
                    <a:pos x="26" y="16"/>
                  </a:cxn>
                  <a:cxn ang="0">
                    <a:pos x="27" y="20"/>
                  </a:cxn>
                  <a:cxn ang="0">
                    <a:pos x="27" y="24"/>
                  </a:cxn>
                  <a:cxn ang="0">
                    <a:pos x="26" y="26"/>
                  </a:cxn>
                  <a:cxn ang="0">
                    <a:pos x="22" y="25"/>
                  </a:cxn>
                  <a:cxn ang="0">
                    <a:pos x="21" y="25"/>
                  </a:cxn>
                  <a:cxn ang="0">
                    <a:pos x="22" y="38"/>
                  </a:cxn>
                  <a:cxn ang="0">
                    <a:pos x="23" y="52"/>
                  </a:cxn>
                  <a:cxn ang="0">
                    <a:pos x="22" y="56"/>
                  </a:cxn>
                  <a:cxn ang="0">
                    <a:pos x="21" y="57"/>
                  </a:cxn>
                  <a:cxn ang="0">
                    <a:pos x="20" y="57"/>
                  </a:cxn>
                  <a:cxn ang="0">
                    <a:pos x="16" y="58"/>
                  </a:cxn>
                  <a:cxn ang="0">
                    <a:pos x="16" y="59"/>
                  </a:cxn>
                  <a:cxn ang="0">
                    <a:pos x="18" y="60"/>
                  </a:cxn>
                  <a:cxn ang="0">
                    <a:pos x="19" y="66"/>
                  </a:cxn>
                  <a:cxn ang="0">
                    <a:pos x="18" y="71"/>
                  </a:cxn>
                  <a:cxn ang="0">
                    <a:pos x="15" y="76"/>
                  </a:cxn>
                  <a:cxn ang="0">
                    <a:pos x="12" y="80"/>
                  </a:cxn>
                </a:cxnLst>
                <a:rect l="0" t="0" r="r" b="b"/>
                <a:pathLst>
                  <a:path w="28" h="107">
                    <a:moveTo>
                      <a:pt x="11" y="81"/>
                    </a:moveTo>
                    <a:lnTo>
                      <a:pt x="12" y="87"/>
                    </a:lnTo>
                    <a:lnTo>
                      <a:pt x="12" y="93"/>
                    </a:lnTo>
                    <a:lnTo>
                      <a:pt x="11" y="96"/>
                    </a:lnTo>
                    <a:lnTo>
                      <a:pt x="8" y="98"/>
                    </a:lnTo>
                    <a:lnTo>
                      <a:pt x="8" y="100"/>
                    </a:lnTo>
                    <a:lnTo>
                      <a:pt x="8" y="100"/>
                    </a:lnTo>
                    <a:lnTo>
                      <a:pt x="10" y="98"/>
                    </a:lnTo>
                    <a:lnTo>
                      <a:pt x="11" y="97"/>
                    </a:lnTo>
                    <a:lnTo>
                      <a:pt x="12" y="101"/>
                    </a:lnTo>
                    <a:lnTo>
                      <a:pt x="10" y="107"/>
                    </a:lnTo>
                    <a:lnTo>
                      <a:pt x="5" y="99"/>
                    </a:lnTo>
                    <a:lnTo>
                      <a:pt x="2" y="91"/>
                    </a:lnTo>
                    <a:lnTo>
                      <a:pt x="0" y="88"/>
                    </a:lnTo>
                    <a:lnTo>
                      <a:pt x="2" y="84"/>
                    </a:lnTo>
                    <a:lnTo>
                      <a:pt x="3" y="85"/>
                    </a:lnTo>
                    <a:lnTo>
                      <a:pt x="5" y="88"/>
                    </a:lnTo>
                    <a:lnTo>
                      <a:pt x="7" y="77"/>
                    </a:lnTo>
                    <a:lnTo>
                      <a:pt x="10" y="68"/>
                    </a:lnTo>
                    <a:lnTo>
                      <a:pt x="12" y="69"/>
                    </a:lnTo>
                    <a:lnTo>
                      <a:pt x="13" y="71"/>
                    </a:lnTo>
                    <a:lnTo>
                      <a:pt x="12" y="66"/>
                    </a:lnTo>
                    <a:lnTo>
                      <a:pt x="10" y="61"/>
                    </a:lnTo>
                    <a:lnTo>
                      <a:pt x="11" y="47"/>
                    </a:lnTo>
                    <a:lnTo>
                      <a:pt x="12" y="30"/>
                    </a:lnTo>
                    <a:lnTo>
                      <a:pt x="14" y="20"/>
                    </a:lnTo>
                    <a:lnTo>
                      <a:pt x="16" y="12"/>
                    </a:lnTo>
                    <a:lnTo>
                      <a:pt x="19" y="6"/>
                    </a:lnTo>
                    <a:lnTo>
                      <a:pt x="21" y="0"/>
                    </a:lnTo>
                    <a:lnTo>
                      <a:pt x="26" y="0"/>
                    </a:lnTo>
                    <a:lnTo>
                      <a:pt x="27" y="1"/>
                    </a:lnTo>
                    <a:lnTo>
                      <a:pt x="28" y="3"/>
                    </a:lnTo>
                    <a:lnTo>
                      <a:pt x="28" y="7"/>
                    </a:lnTo>
                    <a:lnTo>
                      <a:pt x="26" y="9"/>
                    </a:lnTo>
                    <a:lnTo>
                      <a:pt x="23" y="10"/>
                    </a:lnTo>
                    <a:lnTo>
                      <a:pt x="26" y="16"/>
                    </a:lnTo>
                    <a:lnTo>
                      <a:pt x="27" y="20"/>
                    </a:lnTo>
                    <a:lnTo>
                      <a:pt x="27" y="24"/>
                    </a:lnTo>
                    <a:lnTo>
                      <a:pt x="26" y="26"/>
                    </a:lnTo>
                    <a:lnTo>
                      <a:pt x="22" y="25"/>
                    </a:lnTo>
                    <a:lnTo>
                      <a:pt x="21" y="25"/>
                    </a:lnTo>
                    <a:lnTo>
                      <a:pt x="22" y="38"/>
                    </a:lnTo>
                    <a:lnTo>
                      <a:pt x="23" y="52"/>
                    </a:lnTo>
                    <a:lnTo>
                      <a:pt x="22" y="56"/>
                    </a:lnTo>
                    <a:lnTo>
                      <a:pt x="21" y="57"/>
                    </a:lnTo>
                    <a:lnTo>
                      <a:pt x="20" y="57"/>
                    </a:lnTo>
                    <a:lnTo>
                      <a:pt x="16" y="58"/>
                    </a:lnTo>
                    <a:lnTo>
                      <a:pt x="16" y="59"/>
                    </a:lnTo>
                    <a:lnTo>
                      <a:pt x="18" y="60"/>
                    </a:lnTo>
                    <a:lnTo>
                      <a:pt x="19" y="66"/>
                    </a:lnTo>
                    <a:lnTo>
                      <a:pt x="18" y="71"/>
                    </a:lnTo>
                    <a:lnTo>
                      <a:pt x="15" y="76"/>
                    </a:lnTo>
                    <a:lnTo>
                      <a:pt x="12" y="8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3" name="Freeform 1089"/>
              <p:cNvSpPr>
                <a:spLocks/>
              </p:cNvSpPr>
              <p:nvPr/>
            </p:nvSpPr>
            <p:spPr bwMode="gray">
              <a:xfrm>
                <a:off x="4046" y="2692"/>
                <a:ext cx="1" cy="1"/>
              </a:xfrm>
              <a:custGeom>
                <a:avLst/>
                <a:gdLst/>
                <a:ahLst/>
                <a:cxnLst>
                  <a:cxn ang="0">
                    <a:pos x="4" y="1"/>
                  </a:cxn>
                  <a:cxn ang="0">
                    <a:pos x="4" y="3"/>
                  </a:cxn>
                  <a:cxn ang="0">
                    <a:pos x="4" y="6"/>
                  </a:cxn>
                  <a:cxn ang="0">
                    <a:pos x="2" y="6"/>
                  </a:cxn>
                  <a:cxn ang="0">
                    <a:pos x="0" y="6"/>
                  </a:cxn>
                  <a:cxn ang="0">
                    <a:pos x="0" y="3"/>
                  </a:cxn>
                  <a:cxn ang="0">
                    <a:pos x="1" y="1"/>
                  </a:cxn>
                  <a:cxn ang="0">
                    <a:pos x="2" y="0"/>
                  </a:cxn>
                  <a:cxn ang="0">
                    <a:pos x="4" y="1"/>
                  </a:cxn>
                  <a:cxn ang="0">
                    <a:pos x="4" y="1"/>
                  </a:cxn>
                </a:cxnLst>
                <a:rect l="0" t="0" r="r" b="b"/>
                <a:pathLst>
                  <a:path w="4" h="6">
                    <a:moveTo>
                      <a:pt x="4" y="1"/>
                    </a:moveTo>
                    <a:lnTo>
                      <a:pt x="4" y="3"/>
                    </a:lnTo>
                    <a:lnTo>
                      <a:pt x="4" y="6"/>
                    </a:lnTo>
                    <a:lnTo>
                      <a:pt x="2" y="6"/>
                    </a:lnTo>
                    <a:lnTo>
                      <a:pt x="0" y="6"/>
                    </a:lnTo>
                    <a:lnTo>
                      <a:pt x="0" y="3"/>
                    </a:lnTo>
                    <a:lnTo>
                      <a:pt x="1" y="1"/>
                    </a:lnTo>
                    <a:lnTo>
                      <a:pt x="2" y="0"/>
                    </a:lnTo>
                    <a:lnTo>
                      <a:pt x="4" y="1"/>
                    </a:lnTo>
                    <a:lnTo>
                      <a:pt x="4"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4" name="Freeform 1090"/>
              <p:cNvSpPr>
                <a:spLocks/>
              </p:cNvSpPr>
              <p:nvPr/>
            </p:nvSpPr>
            <p:spPr bwMode="gray">
              <a:xfrm>
                <a:off x="4046" y="2692"/>
                <a:ext cx="1" cy="1"/>
              </a:xfrm>
              <a:custGeom>
                <a:avLst/>
                <a:gdLst/>
                <a:ahLst/>
                <a:cxnLst>
                  <a:cxn ang="0">
                    <a:pos x="4" y="1"/>
                  </a:cxn>
                  <a:cxn ang="0">
                    <a:pos x="4" y="3"/>
                  </a:cxn>
                  <a:cxn ang="0">
                    <a:pos x="4" y="6"/>
                  </a:cxn>
                  <a:cxn ang="0">
                    <a:pos x="2" y="6"/>
                  </a:cxn>
                  <a:cxn ang="0">
                    <a:pos x="0" y="6"/>
                  </a:cxn>
                  <a:cxn ang="0">
                    <a:pos x="0" y="3"/>
                  </a:cxn>
                  <a:cxn ang="0">
                    <a:pos x="1" y="1"/>
                  </a:cxn>
                  <a:cxn ang="0">
                    <a:pos x="2" y="0"/>
                  </a:cxn>
                  <a:cxn ang="0">
                    <a:pos x="4" y="1"/>
                  </a:cxn>
                  <a:cxn ang="0">
                    <a:pos x="4" y="1"/>
                  </a:cxn>
                </a:cxnLst>
                <a:rect l="0" t="0" r="r" b="b"/>
                <a:pathLst>
                  <a:path w="4" h="6">
                    <a:moveTo>
                      <a:pt x="4" y="1"/>
                    </a:moveTo>
                    <a:lnTo>
                      <a:pt x="4" y="3"/>
                    </a:lnTo>
                    <a:lnTo>
                      <a:pt x="4" y="6"/>
                    </a:lnTo>
                    <a:lnTo>
                      <a:pt x="2" y="6"/>
                    </a:lnTo>
                    <a:lnTo>
                      <a:pt x="0" y="6"/>
                    </a:lnTo>
                    <a:lnTo>
                      <a:pt x="0" y="3"/>
                    </a:lnTo>
                    <a:lnTo>
                      <a:pt x="1" y="1"/>
                    </a:lnTo>
                    <a:lnTo>
                      <a:pt x="2" y="0"/>
                    </a:lnTo>
                    <a:lnTo>
                      <a:pt x="4" y="1"/>
                    </a:lnTo>
                    <a:lnTo>
                      <a:pt x="4"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5" name="Freeform 1091"/>
              <p:cNvSpPr>
                <a:spLocks/>
              </p:cNvSpPr>
              <p:nvPr/>
            </p:nvSpPr>
            <p:spPr bwMode="gray">
              <a:xfrm>
                <a:off x="4046" y="2692"/>
                <a:ext cx="1" cy="1"/>
              </a:xfrm>
              <a:custGeom>
                <a:avLst/>
                <a:gdLst/>
                <a:ahLst/>
                <a:cxnLst>
                  <a:cxn ang="0">
                    <a:pos x="4" y="1"/>
                  </a:cxn>
                  <a:cxn ang="0">
                    <a:pos x="4" y="3"/>
                  </a:cxn>
                  <a:cxn ang="0">
                    <a:pos x="4" y="6"/>
                  </a:cxn>
                  <a:cxn ang="0">
                    <a:pos x="2" y="6"/>
                  </a:cxn>
                  <a:cxn ang="0">
                    <a:pos x="0" y="6"/>
                  </a:cxn>
                  <a:cxn ang="0">
                    <a:pos x="0" y="3"/>
                  </a:cxn>
                  <a:cxn ang="0">
                    <a:pos x="1" y="1"/>
                  </a:cxn>
                  <a:cxn ang="0">
                    <a:pos x="2" y="0"/>
                  </a:cxn>
                  <a:cxn ang="0">
                    <a:pos x="4" y="1"/>
                  </a:cxn>
                </a:cxnLst>
                <a:rect l="0" t="0" r="r" b="b"/>
                <a:pathLst>
                  <a:path w="4" h="6">
                    <a:moveTo>
                      <a:pt x="4" y="1"/>
                    </a:moveTo>
                    <a:lnTo>
                      <a:pt x="4" y="3"/>
                    </a:lnTo>
                    <a:lnTo>
                      <a:pt x="4" y="6"/>
                    </a:lnTo>
                    <a:lnTo>
                      <a:pt x="2" y="6"/>
                    </a:lnTo>
                    <a:lnTo>
                      <a:pt x="0" y="6"/>
                    </a:lnTo>
                    <a:lnTo>
                      <a:pt x="0" y="3"/>
                    </a:lnTo>
                    <a:lnTo>
                      <a:pt x="1" y="1"/>
                    </a:lnTo>
                    <a:lnTo>
                      <a:pt x="2" y="0"/>
                    </a:lnTo>
                    <a:lnTo>
                      <a:pt x="4"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6" name="Freeform 1092"/>
              <p:cNvSpPr>
                <a:spLocks/>
              </p:cNvSpPr>
              <p:nvPr/>
            </p:nvSpPr>
            <p:spPr bwMode="gray">
              <a:xfrm>
                <a:off x="4608" y="3250"/>
                <a:ext cx="5" cy="8"/>
              </a:xfrm>
              <a:custGeom>
                <a:avLst/>
                <a:gdLst/>
                <a:ahLst/>
                <a:cxnLst>
                  <a:cxn ang="0">
                    <a:pos x="17" y="38"/>
                  </a:cxn>
                  <a:cxn ang="0">
                    <a:pos x="13" y="33"/>
                  </a:cxn>
                  <a:cxn ang="0">
                    <a:pos x="11" y="29"/>
                  </a:cxn>
                  <a:cxn ang="0">
                    <a:pos x="9" y="25"/>
                  </a:cxn>
                  <a:cxn ang="0">
                    <a:pos x="8" y="22"/>
                  </a:cxn>
                  <a:cxn ang="0">
                    <a:pos x="7" y="19"/>
                  </a:cxn>
                  <a:cxn ang="0">
                    <a:pos x="5" y="15"/>
                  </a:cxn>
                  <a:cxn ang="0">
                    <a:pos x="3" y="14"/>
                  </a:cxn>
                  <a:cxn ang="0">
                    <a:pos x="1" y="13"/>
                  </a:cxn>
                  <a:cxn ang="0">
                    <a:pos x="0" y="12"/>
                  </a:cxn>
                  <a:cxn ang="0">
                    <a:pos x="1" y="9"/>
                  </a:cxn>
                  <a:cxn ang="0">
                    <a:pos x="4" y="6"/>
                  </a:cxn>
                  <a:cxn ang="0">
                    <a:pos x="7" y="3"/>
                  </a:cxn>
                  <a:cxn ang="0">
                    <a:pos x="8" y="1"/>
                  </a:cxn>
                  <a:cxn ang="0">
                    <a:pos x="9" y="0"/>
                  </a:cxn>
                  <a:cxn ang="0">
                    <a:pos x="12" y="5"/>
                  </a:cxn>
                  <a:cxn ang="0">
                    <a:pos x="15" y="8"/>
                  </a:cxn>
                  <a:cxn ang="0">
                    <a:pos x="20" y="13"/>
                  </a:cxn>
                  <a:cxn ang="0">
                    <a:pos x="26" y="17"/>
                  </a:cxn>
                  <a:cxn ang="0">
                    <a:pos x="25" y="23"/>
                  </a:cxn>
                  <a:cxn ang="0">
                    <a:pos x="23" y="29"/>
                  </a:cxn>
                  <a:cxn ang="0">
                    <a:pos x="25" y="28"/>
                  </a:cxn>
                  <a:cxn ang="0">
                    <a:pos x="27" y="28"/>
                  </a:cxn>
                  <a:cxn ang="0">
                    <a:pos x="27" y="28"/>
                  </a:cxn>
                  <a:cxn ang="0">
                    <a:pos x="27" y="28"/>
                  </a:cxn>
                  <a:cxn ang="0">
                    <a:pos x="26" y="30"/>
                  </a:cxn>
                  <a:cxn ang="0">
                    <a:pos x="26" y="32"/>
                  </a:cxn>
                  <a:cxn ang="0">
                    <a:pos x="27" y="36"/>
                  </a:cxn>
                  <a:cxn ang="0">
                    <a:pos x="26" y="36"/>
                  </a:cxn>
                  <a:cxn ang="0">
                    <a:pos x="25" y="34"/>
                  </a:cxn>
                  <a:cxn ang="0">
                    <a:pos x="21" y="33"/>
                  </a:cxn>
                  <a:cxn ang="0">
                    <a:pos x="20" y="36"/>
                  </a:cxn>
                  <a:cxn ang="0">
                    <a:pos x="19" y="37"/>
                  </a:cxn>
                  <a:cxn ang="0">
                    <a:pos x="19" y="38"/>
                  </a:cxn>
                  <a:cxn ang="0">
                    <a:pos x="17" y="38"/>
                  </a:cxn>
                  <a:cxn ang="0">
                    <a:pos x="17" y="38"/>
                  </a:cxn>
                </a:cxnLst>
                <a:rect l="0" t="0" r="r" b="b"/>
                <a:pathLst>
                  <a:path w="27" h="38">
                    <a:moveTo>
                      <a:pt x="17" y="38"/>
                    </a:moveTo>
                    <a:lnTo>
                      <a:pt x="13" y="33"/>
                    </a:lnTo>
                    <a:lnTo>
                      <a:pt x="11" y="29"/>
                    </a:lnTo>
                    <a:lnTo>
                      <a:pt x="9" y="25"/>
                    </a:lnTo>
                    <a:lnTo>
                      <a:pt x="8" y="22"/>
                    </a:lnTo>
                    <a:lnTo>
                      <a:pt x="7" y="19"/>
                    </a:lnTo>
                    <a:lnTo>
                      <a:pt x="5" y="15"/>
                    </a:lnTo>
                    <a:lnTo>
                      <a:pt x="3" y="14"/>
                    </a:lnTo>
                    <a:lnTo>
                      <a:pt x="1" y="13"/>
                    </a:lnTo>
                    <a:lnTo>
                      <a:pt x="0" y="12"/>
                    </a:lnTo>
                    <a:lnTo>
                      <a:pt x="1" y="9"/>
                    </a:lnTo>
                    <a:lnTo>
                      <a:pt x="4" y="6"/>
                    </a:lnTo>
                    <a:lnTo>
                      <a:pt x="7" y="3"/>
                    </a:lnTo>
                    <a:lnTo>
                      <a:pt x="8" y="1"/>
                    </a:lnTo>
                    <a:lnTo>
                      <a:pt x="9" y="0"/>
                    </a:lnTo>
                    <a:lnTo>
                      <a:pt x="12" y="5"/>
                    </a:lnTo>
                    <a:lnTo>
                      <a:pt x="15" y="8"/>
                    </a:lnTo>
                    <a:lnTo>
                      <a:pt x="20" y="13"/>
                    </a:lnTo>
                    <a:lnTo>
                      <a:pt x="26" y="17"/>
                    </a:lnTo>
                    <a:lnTo>
                      <a:pt x="25" y="23"/>
                    </a:lnTo>
                    <a:lnTo>
                      <a:pt x="23" y="29"/>
                    </a:lnTo>
                    <a:lnTo>
                      <a:pt x="25" y="28"/>
                    </a:lnTo>
                    <a:lnTo>
                      <a:pt x="27" y="28"/>
                    </a:lnTo>
                    <a:lnTo>
                      <a:pt x="27" y="28"/>
                    </a:lnTo>
                    <a:lnTo>
                      <a:pt x="27" y="28"/>
                    </a:lnTo>
                    <a:lnTo>
                      <a:pt x="26" y="30"/>
                    </a:lnTo>
                    <a:lnTo>
                      <a:pt x="26" y="32"/>
                    </a:lnTo>
                    <a:lnTo>
                      <a:pt x="27" y="36"/>
                    </a:lnTo>
                    <a:lnTo>
                      <a:pt x="26" y="36"/>
                    </a:lnTo>
                    <a:lnTo>
                      <a:pt x="25" y="34"/>
                    </a:lnTo>
                    <a:lnTo>
                      <a:pt x="21" y="33"/>
                    </a:lnTo>
                    <a:lnTo>
                      <a:pt x="20" y="36"/>
                    </a:lnTo>
                    <a:lnTo>
                      <a:pt x="19" y="37"/>
                    </a:lnTo>
                    <a:lnTo>
                      <a:pt x="19" y="38"/>
                    </a:lnTo>
                    <a:lnTo>
                      <a:pt x="17" y="38"/>
                    </a:lnTo>
                    <a:lnTo>
                      <a:pt x="17" y="3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7" name="Freeform 1093"/>
              <p:cNvSpPr>
                <a:spLocks/>
              </p:cNvSpPr>
              <p:nvPr/>
            </p:nvSpPr>
            <p:spPr bwMode="gray">
              <a:xfrm>
                <a:off x="4608" y="3250"/>
                <a:ext cx="5" cy="8"/>
              </a:xfrm>
              <a:custGeom>
                <a:avLst/>
                <a:gdLst/>
                <a:ahLst/>
                <a:cxnLst>
                  <a:cxn ang="0">
                    <a:pos x="17" y="38"/>
                  </a:cxn>
                  <a:cxn ang="0">
                    <a:pos x="13" y="33"/>
                  </a:cxn>
                  <a:cxn ang="0">
                    <a:pos x="11" y="29"/>
                  </a:cxn>
                  <a:cxn ang="0">
                    <a:pos x="9" y="25"/>
                  </a:cxn>
                  <a:cxn ang="0">
                    <a:pos x="8" y="22"/>
                  </a:cxn>
                  <a:cxn ang="0">
                    <a:pos x="7" y="19"/>
                  </a:cxn>
                  <a:cxn ang="0">
                    <a:pos x="5" y="15"/>
                  </a:cxn>
                  <a:cxn ang="0">
                    <a:pos x="3" y="14"/>
                  </a:cxn>
                  <a:cxn ang="0">
                    <a:pos x="1" y="13"/>
                  </a:cxn>
                  <a:cxn ang="0">
                    <a:pos x="0" y="12"/>
                  </a:cxn>
                  <a:cxn ang="0">
                    <a:pos x="1" y="9"/>
                  </a:cxn>
                  <a:cxn ang="0">
                    <a:pos x="4" y="6"/>
                  </a:cxn>
                  <a:cxn ang="0">
                    <a:pos x="7" y="3"/>
                  </a:cxn>
                  <a:cxn ang="0">
                    <a:pos x="8" y="1"/>
                  </a:cxn>
                  <a:cxn ang="0">
                    <a:pos x="9" y="0"/>
                  </a:cxn>
                  <a:cxn ang="0">
                    <a:pos x="12" y="5"/>
                  </a:cxn>
                  <a:cxn ang="0">
                    <a:pos x="15" y="8"/>
                  </a:cxn>
                  <a:cxn ang="0">
                    <a:pos x="20" y="13"/>
                  </a:cxn>
                  <a:cxn ang="0">
                    <a:pos x="26" y="17"/>
                  </a:cxn>
                  <a:cxn ang="0">
                    <a:pos x="25" y="23"/>
                  </a:cxn>
                  <a:cxn ang="0">
                    <a:pos x="23" y="29"/>
                  </a:cxn>
                  <a:cxn ang="0">
                    <a:pos x="25" y="28"/>
                  </a:cxn>
                  <a:cxn ang="0">
                    <a:pos x="27" y="28"/>
                  </a:cxn>
                  <a:cxn ang="0">
                    <a:pos x="27" y="28"/>
                  </a:cxn>
                  <a:cxn ang="0">
                    <a:pos x="27" y="28"/>
                  </a:cxn>
                  <a:cxn ang="0">
                    <a:pos x="26" y="30"/>
                  </a:cxn>
                  <a:cxn ang="0">
                    <a:pos x="26" y="32"/>
                  </a:cxn>
                  <a:cxn ang="0">
                    <a:pos x="27" y="36"/>
                  </a:cxn>
                  <a:cxn ang="0">
                    <a:pos x="26" y="36"/>
                  </a:cxn>
                  <a:cxn ang="0">
                    <a:pos x="25" y="34"/>
                  </a:cxn>
                  <a:cxn ang="0">
                    <a:pos x="21" y="33"/>
                  </a:cxn>
                  <a:cxn ang="0">
                    <a:pos x="20" y="36"/>
                  </a:cxn>
                  <a:cxn ang="0">
                    <a:pos x="19" y="37"/>
                  </a:cxn>
                  <a:cxn ang="0">
                    <a:pos x="19" y="38"/>
                  </a:cxn>
                  <a:cxn ang="0">
                    <a:pos x="17" y="38"/>
                  </a:cxn>
                  <a:cxn ang="0">
                    <a:pos x="17" y="38"/>
                  </a:cxn>
                </a:cxnLst>
                <a:rect l="0" t="0" r="r" b="b"/>
                <a:pathLst>
                  <a:path w="27" h="38">
                    <a:moveTo>
                      <a:pt x="17" y="38"/>
                    </a:moveTo>
                    <a:lnTo>
                      <a:pt x="13" y="33"/>
                    </a:lnTo>
                    <a:lnTo>
                      <a:pt x="11" y="29"/>
                    </a:lnTo>
                    <a:lnTo>
                      <a:pt x="9" y="25"/>
                    </a:lnTo>
                    <a:lnTo>
                      <a:pt x="8" y="22"/>
                    </a:lnTo>
                    <a:lnTo>
                      <a:pt x="7" y="19"/>
                    </a:lnTo>
                    <a:lnTo>
                      <a:pt x="5" y="15"/>
                    </a:lnTo>
                    <a:lnTo>
                      <a:pt x="3" y="14"/>
                    </a:lnTo>
                    <a:lnTo>
                      <a:pt x="1" y="13"/>
                    </a:lnTo>
                    <a:lnTo>
                      <a:pt x="0" y="12"/>
                    </a:lnTo>
                    <a:lnTo>
                      <a:pt x="1" y="9"/>
                    </a:lnTo>
                    <a:lnTo>
                      <a:pt x="4" y="6"/>
                    </a:lnTo>
                    <a:lnTo>
                      <a:pt x="7" y="3"/>
                    </a:lnTo>
                    <a:lnTo>
                      <a:pt x="8" y="1"/>
                    </a:lnTo>
                    <a:lnTo>
                      <a:pt x="9" y="0"/>
                    </a:lnTo>
                    <a:lnTo>
                      <a:pt x="12" y="5"/>
                    </a:lnTo>
                    <a:lnTo>
                      <a:pt x="15" y="8"/>
                    </a:lnTo>
                    <a:lnTo>
                      <a:pt x="20" y="13"/>
                    </a:lnTo>
                    <a:lnTo>
                      <a:pt x="26" y="17"/>
                    </a:lnTo>
                    <a:lnTo>
                      <a:pt x="25" y="23"/>
                    </a:lnTo>
                    <a:lnTo>
                      <a:pt x="23" y="29"/>
                    </a:lnTo>
                    <a:lnTo>
                      <a:pt x="25" y="28"/>
                    </a:lnTo>
                    <a:lnTo>
                      <a:pt x="27" y="28"/>
                    </a:lnTo>
                    <a:lnTo>
                      <a:pt x="27" y="28"/>
                    </a:lnTo>
                    <a:lnTo>
                      <a:pt x="27" y="28"/>
                    </a:lnTo>
                    <a:lnTo>
                      <a:pt x="26" y="30"/>
                    </a:lnTo>
                    <a:lnTo>
                      <a:pt x="26" y="32"/>
                    </a:lnTo>
                    <a:lnTo>
                      <a:pt x="27" y="36"/>
                    </a:lnTo>
                    <a:lnTo>
                      <a:pt x="26" y="36"/>
                    </a:lnTo>
                    <a:lnTo>
                      <a:pt x="25" y="34"/>
                    </a:lnTo>
                    <a:lnTo>
                      <a:pt x="21" y="33"/>
                    </a:lnTo>
                    <a:lnTo>
                      <a:pt x="20" y="36"/>
                    </a:lnTo>
                    <a:lnTo>
                      <a:pt x="19" y="37"/>
                    </a:lnTo>
                    <a:lnTo>
                      <a:pt x="19" y="38"/>
                    </a:lnTo>
                    <a:lnTo>
                      <a:pt x="17" y="38"/>
                    </a:lnTo>
                    <a:lnTo>
                      <a:pt x="17" y="3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8" name="Freeform 1094"/>
              <p:cNvSpPr>
                <a:spLocks/>
              </p:cNvSpPr>
              <p:nvPr/>
            </p:nvSpPr>
            <p:spPr bwMode="gray">
              <a:xfrm>
                <a:off x="4608" y="3250"/>
                <a:ext cx="5" cy="8"/>
              </a:xfrm>
              <a:custGeom>
                <a:avLst/>
                <a:gdLst/>
                <a:ahLst/>
                <a:cxnLst>
                  <a:cxn ang="0">
                    <a:pos x="17" y="38"/>
                  </a:cxn>
                  <a:cxn ang="0">
                    <a:pos x="13" y="33"/>
                  </a:cxn>
                  <a:cxn ang="0">
                    <a:pos x="11" y="29"/>
                  </a:cxn>
                  <a:cxn ang="0">
                    <a:pos x="9" y="25"/>
                  </a:cxn>
                  <a:cxn ang="0">
                    <a:pos x="8" y="22"/>
                  </a:cxn>
                  <a:cxn ang="0">
                    <a:pos x="7" y="19"/>
                  </a:cxn>
                  <a:cxn ang="0">
                    <a:pos x="5" y="15"/>
                  </a:cxn>
                  <a:cxn ang="0">
                    <a:pos x="3" y="14"/>
                  </a:cxn>
                  <a:cxn ang="0">
                    <a:pos x="1" y="13"/>
                  </a:cxn>
                  <a:cxn ang="0">
                    <a:pos x="0" y="12"/>
                  </a:cxn>
                  <a:cxn ang="0">
                    <a:pos x="1" y="9"/>
                  </a:cxn>
                  <a:cxn ang="0">
                    <a:pos x="4" y="6"/>
                  </a:cxn>
                  <a:cxn ang="0">
                    <a:pos x="7" y="3"/>
                  </a:cxn>
                  <a:cxn ang="0">
                    <a:pos x="8" y="1"/>
                  </a:cxn>
                  <a:cxn ang="0">
                    <a:pos x="9" y="0"/>
                  </a:cxn>
                  <a:cxn ang="0">
                    <a:pos x="12" y="5"/>
                  </a:cxn>
                  <a:cxn ang="0">
                    <a:pos x="15" y="8"/>
                  </a:cxn>
                  <a:cxn ang="0">
                    <a:pos x="20" y="13"/>
                  </a:cxn>
                  <a:cxn ang="0">
                    <a:pos x="26" y="17"/>
                  </a:cxn>
                  <a:cxn ang="0">
                    <a:pos x="25" y="23"/>
                  </a:cxn>
                  <a:cxn ang="0">
                    <a:pos x="23" y="29"/>
                  </a:cxn>
                  <a:cxn ang="0">
                    <a:pos x="25" y="28"/>
                  </a:cxn>
                  <a:cxn ang="0">
                    <a:pos x="27" y="28"/>
                  </a:cxn>
                  <a:cxn ang="0">
                    <a:pos x="27" y="28"/>
                  </a:cxn>
                  <a:cxn ang="0">
                    <a:pos x="27" y="28"/>
                  </a:cxn>
                  <a:cxn ang="0">
                    <a:pos x="26" y="30"/>
                  </a:cxn>
                  <a:cxn ang="0">
                    <a:pos x="26" y="32"/>
                  </a:cxn>
                  <a:cxn ang="0">
                    <a:pos x="27" y="36"/>
                  </a:cxn>
                  <a:cxn ang="0">
                    <a:pos x="26" y="36"/>
                  </a:cxn>
                  <a:cxn ang="0">
                    <a:pos x="25" y="34"/>
                  </a:cxn>
                  <a:cxn ang="0">
                    <a:pos x="21" y="33"/>
                  </a:cxn>
                  <a:cxn ang="0">
                    <a:pos x="20" y="36"/>
                  </a:cxn>
                  <a:cxn ang="0">
                    <a:pos x="19" y="37"/>
                  </a:cxn>
                  <a:cxn ang="0">
                    <a:pos x="19" y="38"/>
                  </a:cxn>
                  <a:cxn ang="0">
                    <a:pos x="17" y="38"/>
                  </a:cxn>
                </a:cxnLst>
                <a:rect l="0" t="0" r="r" b="b"/>
                <a:pathLst>
                  <a:path w="27" h="38">
                    <a:moveTo>
                      <a:pt x="17" y="38"/>
                    </a:moveTo>
                    <a:lnTo>
                      <a:pt x="13" y="33"/>
                    </a:lnTo>
                    <a:lnTo>
                      <a:pt x="11" y="29"/>
                    </a:lnTo>
                    <a:lnTo>
                      <a:pt x="9" y="25"/>
                    </a:lnTo>
                    <a:lnTo>
                      <a:pt x="8" y="22"/>
                    </a:lnTo>
                    <a:lnTo>
                      <a:pt x="7" y="19"/>
                    </a:lnTo>
                    <a:lnTo>
                      <a:pt x="5" y="15"/>
                    </a:lnTo>
                    <a:lnTo>
                      <a:pt x="3" y="14"/>
                    </a:lnTo>
                    <a:lnTo>
                      <a:pt x="1" y="13"/>
                    </a:lnTo>
                    <a:lnTo>
                      <a:pt x="0" y="12"/>
                    </a:lnTo>
                    <a:lnTo>
                      <a:pt x="1" y="9"/>
                    </a:lnTo>
                    <a:lnTo>
                      <a:pt x="4" y="6"/>
                    </a:lnTo>
                    <a:lnTo>
                      <a:pt x="7" y="3"/>
                    </a:lnTo>
                    <a:lnTo>
                      <a:pt x="8" y="1"/>
                    </a:lnTo>
                    <a:lnTo>
                      <a:pt x="9" y="0"/>
                    </a:lnTo>
                    <a:lnTo>
                      <a:pt x="12" y="5"/>
                    </a:lnTo>
                    <a:lnTo>
                      <a:pt x="15" y="8"/>
                    </a:lnTo>
                    <a:lnTo>
                      <a:pt x="20" y="13"/>
                    </a:lnTo>
                    <a:lnTo>
                      <a:pt x="26" y="17"/>
                    </a:lnTo>
                    <a:lnTo>
                      <a:pt x="25" y="23"/>
                    </a:lnTo>
                    <a:lnTo>
                      <a:pt x="23" y="29"/>
                    </a:lnTo>
                    <a:lnTo>
                      <a:pt x="25" y="28"/>
                    </a:lnTo>
                    <a:lnTo>
                      <a:pt x="27" y="28"/>
                    </a:lnTo>
                    <a:lnTo>
                      <a:pt x="27" y="28"/>
                    </a:lnTo>
                    <a:lnTo>
                      <a:pt x="27" y="28"/>
                    </a:lnTo>
                    <a:lnTo>
                      <a:pt x="26" y="30"/>
                    </a:lnTo>
                    <a:lnTo>
                      <a:pt x="26" y="32"/>
                    </a:lnTo>
                    <a:lnTo>
                      <a:pt x="27" y="36"/>
                    </a:lnTo>
                    <a:lnTo>
                      <a:pt x="26" y="36"/>
                    </a:lnTo>
                    <a:lnTo>
                      <a:pt x="25" y="34"/>
                    </a:lnTo>
                    <a:lnTo>
                      <a:pt x="21" y="33"/>
                    </a:lnTo>
                    <a:lnTo>
                      <a:pt x="20" y="36"/>
                    </a:lnTo>
                    <a:lnTo>
                      <a:pt x="19" y="37"/>
                    </a:lnTo>
                    <a:lnTo>
                      <a:pt x="19" y="38"/>
                    </a:lnTo>
                    <a:lnTo>
                      <a:pt x="17" y="3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39" name="Freeform 1095"/>
              <p:cNvSpPr>
                <a:spLocks/>
              </p:cNvSpPr>
              <p:nvPr/>
            </p:nvSpPr>
            <p:spPr bwMode="gray">
              <a:xfrm>
                <a:off x="4610" y="3258"/>
                <a:ext cx="5" cy="3"/>
              </a:xfrm>
              <a:custGeom>
                <a:avLst/>
                <a:gdLst/>
                <a:ahLst/>
                <a:cxnLst>
                  <a:cxn ang="0">
                    <a:pos x="17" y="12"/>
                  </a:cxn>
                  <a:cxn ang="0">
                    <a:pos x="12" y="10"/>
                  </a:cxn>
                  <a:cxn ang="0">
                    <a:pos x="8" y="10"/>
                  </a:cxn>
                  <a:cxn ang="0">
                    <a:pos x="4" y="9"/>
                  </a:cxn>
                  <a:cxn ang="0">
                    <a:pos x="0" y="6"/>
                  </a:cxn>
                  <a:cxn ang="0">
                    <a:pos x="9" y="2"/>
                  </a:cxn>
                  <a:cxn ang="0">
                    <a:pos x="17" y="0"/>
                  </a:cxn>
                  <a:cxn ang="0">
                    <a:pos x="22" y="4"/>
                  </a:cxn>
                  <a:cxn ang="0">
                    <a:pos x="24" y="8"/>
                  </a:cxn>
                  <a:cxn ang="0">
                    <a:pos x="23" y="10"/>
                  </a:cxn>
                  <a:cxn ang="0">
                    <a:pos x="22" y="12"/>
                  </a:cxn>
                  <a:cxn ang="0">
                    <a:pos x="19" y="13"/>
                  </a:cxn>
                  <a:cxn ang="0">
                    <a:pos x="17" y="12"/>
                  </a:cxn>
                  <a:cxn ang="0">
                    <a:pos x="17" y="12"/>
                  </a:cxn>
                </a:cxnLst>
                <a:rect l="0" t="0" r="r" b="b"/>
                <a:pathLst>
                  <a:path w="24" h="13">
                    <a:moveTo>
                      <a:pt x="17" y="12"/>
                    </a:moveTo>
                    <a:lnTo>
                      <a:pt x="12" y="10"/>
                    </a:lnTo>
                    <a:lnTo>
                      <a:pt x="8" y="10"/>
                    </a:lnTo>
                    <a:lnTo>
                      <a:pt x="4" y="9"/>
                    </a:lnTo>
                    <a:lnTo>
                      <a:pt x="0" y="6"/>
                    </a:lnTo>
                    <a:lnTo>
                      <a:pt x="9" y="2"/>
                    </a:lnTo>
                    <a:lnTo>
                      <a:pt x="17" y="0"/>
                    </a:lnTo>
                    <a:lnTo>
                      <a:pt x="22" y="4"/>
                    </a:lnTo>
                    <a:lnTo>
                      <a:pt x="24" y="8"/>
                    </a:lnTo>
                    <a:lnTo>
                      <a:pt x="23" y="10"/>
                    </a:lnTo>
                    <a:lnTo>
                      <a:pt x="22" y="12"/>
                    </a:lnTo>
                    <a:lnTo>
                      <a:pt x="19" y="13"/>
                    </a:lnTo>
                    <a:lnTo>
                      <a:pt x="17" y="12"/>
                    </a:lnTo>
                    <a:lnTo>
                      <a:pt x="17"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0" name="Freeform 1096"/>
              <p:cNvSpPr>
                <a:spLocks/>
              </p:cNvSpPr>
              <p:nvPr/>
            </p:nvSpPr>
            <p:spPr bwMode="gray">
              <a:xfrm>
                <a:off x="4610" y="3258"/>
                <a:ext cx="5" cy="3"/>
              </a:xfrm>
              <a:custGeom>
                <a:avLst/>
                <a:gdLst/>
                <a:ahLst/>
                <a:cxnLst>
                  <a:cxn ang="0">
                    <a:pos x="17" y="12"/>
                  </a:cxn>
                  <a:cxn ang="0">
                    <a:pos x="12" y="10"/>
                  </a:cxn>
                  <a:cxn ang="0">
                    <a:pos x="8" y="10"/>
                  </a:cxn>
                  <a:cxn ang="0">
                    <a:pos x="4" y="9"/>
                  </a:cxn>
                  <a:cxn ang="0">
                    <a:pos x="0" y="6"/>
                  </a:cxn>
                  <a:cxn ang="0">
                    <a:pos x="9" y="2"/>
                  </a:cxn>
                  <a:cxn ang="0">
                    <a:pos x="17" y="0"/>
                  </a:cxn>
                  <a:cxn ang="0">
                    <a:pos x="22" y="4"/>
                  </a:cxn>
                  <a:cxn ang="0">
                    <a:pos x="24" y="8"/>
                  </a:cxn>
                  <a:cxn ang="0">
                    <a:pos x="23" y="10"/>
                  </a:cxn>
                  <a:cxn ang="0">
                    <a:pos x="22" y="12"/>
                  </a:cxn>
                  <a:cxn ang="0">
                    <a:pos x="19" y="13"/>
                  </a:cxn>
                  <a:cxn ang="0">
                    <a:pos x="17" y="12"/>
                  </a:cxn>
                  <a:cxn ang="0">
                    <a:pos x="17" y="12"/>
                  </a:cxn>
                </a:cxnLst>
                <a:rect l="0" t="0" r="r" b="b"/>
                <a:pathLst>
                  <a:path w="24" h="13">
                    <a:moveTo>
                      <a:pt x="17" y="12"/>
                    </a:moveTo>
                    <a:lnTo>
                      <a:pt x="12" y="10"/>
                    </a:lnTo>
                    <a:lnTo>
                      <a:pt x="8" y="10"/>
                    </a:lnTo>
                    <a:lnTo>
                      <a:pt x="4" y="9"/>
                    </a:lnTo>
                    <a:lnTo>
                      <a:pt x="0" y="6"/>
                    </a:lnTo>
                    <a:lnTo>
                      <a:pt x="9" y="2"/>
                    </a:lnTo>
                    <a:lnTo>
                      <a:pt x="17" y="0"/>
                    </a:lnTo>
                    <a:lnTo>
                      <a:pt x="22" y="4"/>
                    </a:lnTo>
                    <a:lnTo>
                      <a:pt x="24" y="8"/>
                    </a:lnTo>
                    <a:lnTo>
                      <a:pt x="23" y="10"/>
                    </a:lnTo>
                    <a:lnTo>
                      <a:pt x="22" y="12"/>
                    </a:lnTo>
                    <a:lnTo>
                      <a:pt x="19" y="13"/>
                    </a:lnTo>
                    <a:lnTo>
                      <a:pt x="17" y="12"/>
                    </a:lnTo>
                    <a:lnTo>
                      <a:pt x="17"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1" name="Freeform 1097"/>
              <p:cNvSpPr>
                <a:spLocks/>
              </p:cNvSpPr>
              <p:nvPr/>
            </p:nvSpPr>
            <p:spPr bwMode="gray">
              <a:xfrm>
                <a:off x="4610" y="3258"/>
                <a:ext cx="5" cy="3"/>
              </a:xfrm>
              <a:custGeom>
                <a:avLst/>
                <a:gdLst/>
                <a:ahLst/>
                <a:cxnLst>
                  <a:cxn ang="0">
                    <a:pos x="17" y="12"/>
                  </a:cxn>
                  <a:cxn ang="0">
                    <a:pos x="12" y="10"/>
                  </a:cxn>
                  <a:cxn ang="0">
                    <a:pos x="8" y="10"/>
                  </a:cxn>
                  <a:cxn ang="0">
                    <a:pos x="4" y="9"/>
                  </a:cxn>
                  <a:cxn ang="0">
                    <a:pos x="0" y="6"/>
                  </a:cxn>
                  <a:cxn ang="0">
                    <a:pos x="9" y="2"/>
                  </a:cxn>
                  <a:cxn ang="0">
                    <a:pos x="17" y="0"/>
                  </a:cxn>
                  <a:cxn ang="0">
                    <a:pos x="22" y="4"/>
                  </a:cxn>
                  <a:cxn ang="0">
                    <a:pos x="24" y="8"/>
                  </a:cxn>
                  <a:cxn ang="0">
                    <a:pos x="23" y="10"/>
                  </a:cxn>
                  <a:cxn ang="0">
                    <a:pos x="22" y="12"/>
                  </a:cxn>
                  <a:cxn ang="0">
                    <a:pos x="19" y="13"/>
                  </a:cxn>
                  <a:cxn ang="0">
                    <a:pos x="17" y="12"/>
                  </a:cxn>
                </a:cxnLst>
                <a:rect l="0" t="0" r="r" b="b"/>
                <a:pathLst>
                  <a:path w="24" h="13">
                    <a:moveTo>
                      <a:pt x="17" y="12"/>
                    </a:moveTo>
                    <a:lnTo>
                      <a:pt x="12" y="10"/>
                    </a:lnTo>
                    <a:lnTo>
                      <a:pt x="8" y="10"/>
                    </a:lnTo>
                    <a:lnTo>
                      <a:pt x="4" y="9"/>
                    </a:lnTo>
                    <a:lnTo>
                      <a:pt x="0" y="6"/>
                    </a:lnTo>
                    <a:lnTo>
                      <a:pt x="9" y="2"/>
                    </a:lnTo>
                    <a:lnTo>
                      <a:pt x="17" y="0"/>
                    </a:lnTo>
                    <a:lnTo>
                      <a:pt x="22" y="4"/>
                    </a:lnTo>
                    <a:lnTo>
                      <a:pt x="24" y="8"/>
                    </a:lnTo>
                    <a:lnTo>
                      <a:pt x="23" y="10"/>
                    </a:lnTo>
                    <a:lnTo>
                      <a:pt x="22" y="12"/>
                    </a:lnTo>
                    <a:lnTo>
                      <a:pt x="19" y="13"/>
                    </a:lnTo>
                    <a:lnTo>
                      <a:pt x="17" y="1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2" name="Freeform 1098"/>
              <p:cNvSpPr>
                <a:spLocks/>
              </p:cNvSpPr>
              <p:nvPr/>
            </p:nvSpPr>
            <p:spPr bwMode="gray">
              <a:xfrm>
                <a:off x="4568" y="3249"/>
                <a:ext cx="3" cy="6"/>
              </a:xfrm>
              <a:custGeom>
                <a:avLst/>
                <a:gdLst/>
                <a:ahLst/>
                <a:cxnLst>
                  <a:cxn ang="0">
                    <a:pos x="14" y="28"/>
                  </a:cxn>
                  <a:cxn ang="0">
                    <a:pos x="10" y="31"/>
                  </a:cxn>
                  <a:cxn ang="0">
                    <a:pos x="7" y="33"/>
                  </a:cxn>
                  <a:cxn ang="0">
                    <a:pos x="5" y="33"/>
                  </a:cxn>
                  <a:cxn ang="0">
                    <a:pos x="4" y="33"/>
                  </a:cxn>
                  <a:cxn ang="0">
                    <a:pos x="1" y="31"/>
                  </a:cxn>
                  <a:cxn ang="0">
                    <a:pos x="0" y="25"/>
                  </a:cxn>
                  <a:cxn ang="0">
                    <a:pos x="1" y="12"/>
                  </a:cxn>
                  <a:cxn ang="0">
                    <a:pos x="4" y="0"/>
                  </a:cxn>
                  <a:cxn ang="0">
                    <a:pos x="6" y="0"/>
                  </a:cxn>
                  <a:cxn ang="0">
                    <a:pos x="8" y="1"/>
                  </a:cxn>
                  <a:cxn ang="0">
                    <a:pos x="12" y="7"/>
                  </a:cxn>
                  <a:cxn ang="0">
                    <a:pos x="14" y="14"/>
                  </a:cxn>
                  <a:cxn ang="0">
                    <a:pos x="15" y="21"/>
                  </a:cxn>
                  <a:cxn ang="0">
                    <a:pos x="14" y="28"/>
                  </a:cxn>
                  <a:cxn ang="0">
                    <a:pos x="14" y="28"/>
                  </a:cxn>
                </a:cxnLst>
                <a:rect l="0" t="0" r="r" b="b"/>
                <a:pathLst>
                  <a:path w="15" h="33">
                    <a:moveTo>
                      <a:pt x="14" y="28"/>
                    </a:moveTo>
                    <a:lnTo>
                      <a:pt x="10" y="31"/>
                    </a:lnTo>
                    <a:lnTo>
                      <a:pt x="7" y="33"/>
                    </a:lnTo>
                    <a:lnTo>
                      <a:pt x="5" y="33"/>
                    </a:lnTo>
                    <a:lnTo>
                      <a:pt x="4" y="33"/>
                    </a:lnTo>
                    <a:lnTo>
                      <a:pt x="1" y="31"/>
                    </a:lnTo>
                    <a:lnTo>
                      <a:pt x="0" y="25"/>
                    </a:lnTo>
                    <a:lnTo>
                      <a:pt x="1" y="12"/>
                    </a:lnTo>
                    <a:lnTo>
                      <a:pt x="4" y="0"/>
                    </a:lnTo>
                    <a:lnTo>
                      <a:pt x="6" y="0"/>
                    </a:lnTo>
                    <a:lnTo>
                      <a:pt x="8" y="1"/>
                    </a:lnTo>
                    <a:lnTo>
                      <a:pt x="12" y="7"/>
                    </a:lnTo>
                    <a:lnTo>
                      <a:pt x="14" y="14"/>
                    </a:lnTo>
                    <a:lnTo>
                      <a:pt x="15" y="21"/>
                    </a:lnTo>
                    <a:lnTo>
                      <a:pt x="14" y="28"/>
                    </a:lnTo>
                    <a:lnTo>
                      <a:pt x="14" y="2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3" name="Freeform 1099"/>
              <p:cNvSpPr>
                <a:spLocks/>
              </p:cNvSpPr>
              <p:nvPr/>
            </p:nvSpPr>
            <p:spPr bwMode="gray">
              <a:xfrm>
                <a:off x="4568" y="3249"/>
                <a:ext cx="3" cy="6"/>
              </a:xfrm>
              <a:custGeom>
                <a:avLst/>
                <a:gdLst/>
                <a:ahLst/>
                <a:cxnLst>
                  <a:cxn ang="0">
                    <a:pos x="14" y="28"/>
                  </a:cxn>
                  <a:cxn ang="0">
                    <a:pos x="10" y="31"/>
                  </a:cxn>
                  <a:cxn ang="0">
                    <a:pos x="7" y="33"/>
                  </a:cxn>
                  <a:cxn ang="0">
                    <a:pos x="5" y="33"/>
                  </a:cxn>
                  <a:cxn ang="0">
                    <a:pos x="4" y="33"/>
                  </a:cxn>
                  <a:cxn ang="0">
                    <a:pos x="1" y="31"/>
                  </a:cxn>
                  <a:cxn ang="0">
                    <a:pos x="0" y="25"/>
                  </a:cxn>
                  <a:cxn ang="0">
                    <a:pos x="1" y="12"/>
                  </a:cxn>
                  <a:cxn ang="0">
                    <a:pos x="4" y="0"/>
                  </a:cxn>
                  <a:cxn ang="0">
                    <a:pos x="6" y="0"/>
                  </a:cxn>
                  <a:cxn ang="0">
                    <a:pos x="8" y="1"/>
                  </a:cxn>
                  <a:cxn ang="0">
                    <a:pos x="12" y="7"/>
                  </a:cxn>
                  <a:cxn ang="0">
                    <a:pos x="14" y="14"/>
                  </a:cxn>
                  <a:cxn ang="0">
                    <a:pos x="15" y="21"/>
                  </a:cxn>
                  <a:cxn ang="0">
                    <a:pos x="14" y="28"/>
                  </a:cxn>
                  <a:cxn ang="0">
                    <a:pos x="14" y="28"/>
                  </a:cxn>
                </a:cxnLst>
                <a:rect l="0" t="0" r="r" b="b"/>
                <a:pathLst>
                  <a:path w="15" h="33">
                    <a:moveTo>
                      <a:pt x="14" y="28"/>
                    </a:moveTo>
                    <a:lnTo>
                      <a:pt x="10" y="31"/>
                    </a:lnTo>
                    <a:lnTo>
                      <a:pt x="7" y="33"/>
                    </a:lnTo>
                    <a:lnTo>
                      <a:pt x="5" y="33"/>
                    </a:lnTo>
                    <a:lnTo>
                      <a:pt x="4" y="33"/>
                    </a:lnTo>
                    <a:lnTo>
                      <a:pt x="1" y="31"/>
                    </a:lnTo>
                    <a:lnTo>
                      <a:pt x="0" y="25"/>
                    </a:lnTo>
                    <a:lnTo>
                      <a:pt x="1" y="12"/>
                    </a:lnTo>
                    <a:lnTo>
                      <a:pt x="4" y="0"/>
                    </a:lnTo>
                    <a:lnTo>
                      <a:pt x="6" y="0"/>
                    </a:lnTo>
                    <a:lnTo>
                      <a:pt x="8" y="1"/>
                    </a:lnTo>
                    <a:lnTo>
                      <a:pt x="12" y="7"/>
                    </a:lnTo>
                    <a:lnTo>
                      <a:pt x="14" y="14"/>
                    </a:lnTo>
                    <a:lnTo>
                      <a:pt x="15" y="21"/>
                    </a:lnTo>
                    <a:lnTo>
                      <a:pt x="14" y="28"/>
                    </a:lnTo>
                    <a:lnTo>
                      <a:pt x="14" y="2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4" name="Freeform 1100"/>
              <p:cNvSpPr>
                <a:spLocks/>
              </p:cNvSpPr>
              <p:nvPr/>
            </p:nvSpPr>
            <p:spPr bwMode="gray">
              <a:xfrm>
                <a:off x="4568" y="3249"/>
                <a:ext cx="3" cy="6"/>
              </a:xfrm>
              <a:custGeom>
                <a:avLst/>
                <a:gdLst/>
                <a:ahLst/>
                <a:cxnLst>
                  <a:cxn ang="0">
                    <a:pos x="14" y="28"/>
                  </a:cxn>
                  <a:cxn ang="0">
                    <a:pos x="10" y="31"/>
                  </a:cxn>
                  <a:cxn ang="0">
                    <a:pos x="7" y="33"/>
                  </a:cxn>
                  <a:cxn ang="0">
                    <a:pos x="5" y="33"/>
                  </a:cxn>
                  <a:cxn ang="0">
                    <a:pos x="4" y="33"/>
                  </a:cxn>
                  <a:cxn ang="0">
                    <a:pos x="1" y="31"/>
                  </a:cxn>
                  <a:cxn ang="0">
                    <a:pos x="0" y="25"/>
                  </a:cxn>
                  <a:cxn ang="0">
                    <a:pos x="1" y="12"/>
                  </a:cxn>
                  <a:cxn ang="0">
                    <a:pos x="4" y="0"/>
                  </a:cxn>
                  <a:cxn ang="0">
                    <a:pos x="6" y="0"/>
                  </a:cxn>
                  <a:cxn ang="0">
                    <a:pos x="8" y="1"/>
                  </a:cxn>
                  <a:cxn ang="0">
                    <a:pos x="12" y="7"/>
                  </a:cxn>
                  <a:cxn ang="0">
                    <a:pos x="14" y="14"/>
                  </a:cxn>
                  <a:cxn ang="0">
                    <a:pos x="15" y="21"/>
                  </a:cxn>
                  <a:cxn ang="0">
                    <a:pos x="14" y="28"/>
                  </a:cxn>
                </a:cxnLst>
                <a:rect l="0" t="0" r="r" b="b"/>
                <a:pathLst>
                  <a:path w="15" h="33">
                    <a:moveTo>
                      <a:pt x="14" y="28"/>
                    </a:moveTo>
                    <a:lnTo>
                      <a:pt x="10" y="31"/>
                    </a:lnTo>
                    <a:lnTo>
                      <a:pt x="7" y="33"/>
                    </a:lnTo>
                    <a:lnTo>
                      <a:pt x="5" y="33"/>
                    </a:lnTo>
                    <a:lnTo>
                      <a:pt x="4" y="33"/>
                    </a:lnTo>
                    <a:lnTo>
                      <a:pt x="1" y="31"/>
                    </a:lnTo>
                    <a:lnTo>
                      <a:pt x="0" y="25"/>
                    </a:lnTo>
                    <a:lnTo>
                      <a:pt x="1" y="12"/>
                    </a:lnTo>
                    <a:lnTo>
                      <a:pt x="4" y="0"/>
                    </a:lnTo>
                    <a:lnTo>
                      <a:pt x="6" y="0"/>
                    </a:lnTo>
                    <a:lnTo>
                      <a:pt x="8" y="1"/>
                    </a:lnTo>
                    <a:lnTo>
                      <a:pt x="12" y="7"/>
                    </a:lnTo>
                    <a:lnTo>
                      <a:pt x="14" y="14"/>
                    </a:lnTo>
                    <a:lnTo>
                      <a:pt x="15" y="21"/>
                    </a:lnTo>
                    <a:lnTo>
                      <a:pt x="14" y="2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5" name="Freeform 1101"/>
              <p:cNvSpPr>
                <a:spLocks/>
              </p:cNvSpPr>
              <p:nvPr/>
            </p:nvSpPr>
            <p:spPr bwMode="gray">
              <a:xfrm>
                <a:off x="4661" y="3069"/>
                <a:ext cx="4" cy="12"/>
              </a:xfrm>
              <a:custGeom>
                <a:avLst/>
                <a:gdLst/>
                <a:ahLst/>
                <a:cxnLst>
                  <a:cxn ang="0">
                    <a:pos x="0" y="58"/>
                  </a:cxn>
                  <a:cxn ang="0">
                    <a:pos x="0" y="51"/>
                  </a:cxn>
                  <a:cxn ang="0">
                    <a:pos x="3" y="43"/>
                  </a:cxn>
                  <a:cxn ang="0">
                    <a:pos x="3" y="40"/>
                  </a:cxn>
                  <a:cxn ang="0">
                    <a:pos x="3" y="36"/>
                  </a:cxn>
                  <a:cxn ang="0">
                    <a:pos x="3" y="33"/>
                  </a:cxn>
                  <a:cxn ang="0">
                    <a:pos x="2" y="29"/>
                  </a:cxn>
                  <a:cxn ang="0">
                    <a:pos x="2" y="29"/>
                  </a:cxn>
                  <a:cxn ang="0">
                    <a:pos x="2" y="28"/>
                  </a:cxn>
                  <a:cxn ang="0">
                    <a:pos x="6" y="24"/>
                  </a:cxn>
                  <a:cxn ang="0">
                    <a:pos x="12" y="19"/>
                  </a:cxn>
                  <a:cxn ang="0">
                    <a:pos x="12" y="11"/>
                  </a:cxn>
                  <a:cxn ang="0">
                    <a:pos x="11" y="3"/>
                  </a:cxn>
                  <a:cxn ang="0">
                    <a:pos x="13" y="1"/>
                  </a:cxn>
                  <a:cxn ang="0">
                    <a:pos x="15" y="0"/>
                  </a:cxn>
                  <a:cxn ang="0">
                    <a:pos x="15" y="1"/>
                  </a:cxn>
                  <a:cxn ang="0">
                    <a:pos x="15" y="2"/>
                  </a:cxn>
                  <a:cxn ang="0">
                    <a:pos x="15" y="5"/>
                  </a:cxn>
                  <a:cxn ang="0">
                    <a:pos x="15" y="9"/>
                  </a:cxn>
                  <a:cxn ang="0">
                    <a:pos x="18" y="13"/>
                  </a:cxn>
                  <a:cxn ang="0">
                    <a:pos x="20" y="17"/>
                  </a:cxn>
                  <a:cxn ang="0">
                    <a:pos x="16" y="27"/>
                  </a:cxn>
                  <a:cxn ang="0">
                    <a:pos x="11" y="37"/>
                  </a:cxn>
                  <a:cxn ang="0">
                    <a:pos x="8" y="42"/>
                  </a:cxn>
                  <a:cxn ang="0">
                    <a:pos x="6" y="47"/>
                  </a:cxn>
                  <a:cxn ang="0">
                    <a:pos x="5" y="52"/>
                  </a:cxn>
                  <a:cxn ang="0">
                    <a:pos x="6" y="58"/>
                  </a:cxn>
                  <a:cxn ang="0">
                    <a:pos x="6" y="59"/>
                  </a:cxn>
                  <a:cxn ang="0">
                    <a:pos x="5" y="61"/>
                  </a:cxn>
                  <a:cxn ang="0">
                    <a:pos x="3" y="60"/>
                  </a:cxn>
                  <a:cxn ang="0">
                    <a:pos x="0" y="58"/>
                  </a:cxn>
                  <a:cxn ang="0">
                    <a:pos x="0" y="58"/>
                  </a:cxn>
                </a:cxnLst>
                <a:rect l="0" t="0" r="r" b="b"/>
                <a:pathLst>
                  <a:path w="20" h="61">
                    <a:moveTo>
                      <a:pt x="0" y="58"/>
                    </a:moveTo>
                    <a:lnTo>
                      <a:pt x="0" y="51"/>
                    </a:lnTo>
                    <a:lnTo>
                      <a:pt x="3" y="43"/>
                    </a:lnTo>
                    <a:lnTo>
                      <a:pt x="3" y="40"/>
                    </a:lnTo>
                    <a:lnTo>
                      <a:pt x="3" y="36"/>
                    </a:lnTo>
                    <a:lnTo>
                      <a:pt x="3" y="33"/>
                    </a:lnTo>
                    <a:lnTo>
                      <a:pt x="2" y="29"/>
                    </a:lnTo>
                    <a:lnTo>
                      <a:pt x="2" y="29"/>
                    </a:lnTo>
                    <a:lnTo>
                      <a:pt x="2" y="28"/>
                    </a:lnTo>
                    <a:lnTo>
                      <a:pt x="6" y="24"/>
                    </a:lnTo>
                    <a:lnTo>
                      <a:pt x="12" y="19"/>
                    </a:lnTo>
                    <a:lnTo>
                      <a:pt x="12" y="11"/>
                    </a:lnTo>
                    <a:lnTo>
                      <a:pt x="11" y="3"/>
                    </a:lnTo>
                    <a:lnTo>
                      <a:pt x="13" y="1"/>
                    </a:lnTo>
                    <a:lnTo>
                      <a:pt x="15" y="0"/>
                    </a:lnTo>
                    <a:lnTo>
                      <a:pt x="15" y="1"/>
                    </a:lnTo>
                    <a:lnTo>
                      <a:pt x="15" y="2"/>
                    </a:lnTo>
                    <a:lnTo>
                      <a:pt x="15" y="5"/>
                    </a:lnTo>
                    <a:lnTo>
                      <a:pt x="15" y="9"/>
                    </a:lnTo>
                    <a:lnTo>
                      <a:pt x="18" y="13"/>
                    </a:lnTo>
                    <a:lnTo>
                      <a:pt x="20" y="17"/>
                    </a:lnTo>
                    <a:lnTo>
                      <a:pt x="16" y="27"/>
                    </a:lnTo>
                    <a:lnTo>
                      <a:pt x="11" y="37"/>
                    </a:lnTo>
                    <a:lnTo>
                      <a:pt x="8" y="42"/>
                    </a:lnTo>
                    <a:lnTo>
                      <a:pt x="6" y="47"/>
                    </a:lnTo>
                    <a:lnTo>
                      <a:pt x="5" y="52"/>
                    </a:lnTo>
                    <a:lnTo>
                      <a:pt x="6" y="58"/>
                    </a:lnTo>
                    <a:lnTo>
                      <a:pt x="6" y="59"/>
                    </a:lnTo>
                    <a:lnTo>
                      <a:pt x="5" y="61"/>
                    </a:lnTo>
                    <a:lnTo>
                      <a:pt x="3" y="60"/>
                    </a:lnTo>
                    <a:lnTo>
                      <a:pt x="0" y="58"/>
                    </a:lnTo>
                    <a:lnTo>
                      <a:pt x="0" y="5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6" name="Freeform 1102"/>
              <p:cNvSpPr>
                <a:spLocks/>
              </p:cNvSpPr>
              <p:nvPr/>
            </p:nvSpPr>
            <p:spPr bwMode="gray">
              <a:xfrm>
                <a:off x="4661" y="3069"/>
                <a:ext cx="4" cy="12"/>
              </a:xfrm>
              <a:custGeom>
                <a:avLst/>
                <a:gdLst/>
                <a:ahLst/>
                <a:cxnLst>
                  <a:cxn ang="0">
                    <a:pos x="0" y="58"/>
                  </a:cxn>
                  <a:cxn ang="0">
                    <a:pos x="0" y="51"/>
                  </a:cxn>
                  <a:cxn ang="0">
                    <a:pos x="3" y="43"/>
                  </a:cxn>
                  <a:cxn ang="0">
                    <a:pos x="3" y="40"/>
                  </a:cxn>
                  <a:cxn ang="0">
                    <a:pos x="3" y="36"/>
                  </a:cxn>
                  <a:cxn ang="0">
                    <a:pos x="3" y="33"/>
                  </a:cxn>
                  <a:cxn ang="0">
                    <a:pos x="2" y="29"/>
                  </a:cxn>
                  <a:cxn ang="0">
                    <a:pos x="2" y="29"/>
                  </a:cxn>
                  <a:cxn ang="0">
                    <a:pos x="2" y="28"/>
                  </a:cxn>
                  <a:cxn ang="0">
                    <a:pos x="6" y="24"/>
                  </a:cxn>
                  <a:cxn ang="0">
                    <a:pos x="12" y="19"/>
                  </a:cxn>
                  <a:cxn ang="0">
                    <a:pos x="12" y="11"/>
                  </a:cxn>
                  <a:cxn ang="0">
                    <a:pos x="11" y="3"/>
                  </a:cxn>
                  <a:cxn ang="0">
                    <a:pos x="13" y="1"/>
                  </a:cxn>
                  <a:cxn ang="0">
                    <a:pos x="15" y="0"/>
                  </a:cxn>
                  <a:cxn ang="0">
                    <a:pos x="15" y="1"/>
                  </a:cxn>
                  <a:cxn ang="0">
                    <a:pos x="15" y="2"/>
                  </a:cxn>
                  <a:cxn ang="0">
                    <a:pos x="15" y="5"/>
                  </a:cxn>
                  <a:cxn ang="0">
                    <a:pos x="15" y="9"/>
                  </a:cxn>
                  <a:cxn ang="0">
                    <a:pos x="18" y="13"/>
                  </a:cxn>
                  <a:cxn ang="0">
                    <a:pos x="20" y="17"/>
                  </a:cxn>
                  <a:cxn ang="0">
                    <a:pos x="16" y="27"/>
                  </a:cxn>
                  <a:cxn ang="0">
                    <a:pos x="11" y="37"/>
                  </a:cxn>
                  <a:cxn ang="0">
                    <a:pos x="8" y="42"/>
                  </a:cxn>
                  <a:cxn ang="0">
                    <a:pos x="6" y="47"/>
                  </a:cxn>
                  <a:cxn ang="0">
                    <a:pos x="5" y="52"/>
                  </a:cxn>
                  <a:cxn ang="0">
                    <a:pos x="6" y="58"/>
                  </a:cxn>
                  <a:cxn ang="0">
                    <a:pos x="6" y="59"/>
                  </a:cxn>
                  <a:cxn ang="0">
                    <a:pos x="5" y="61"/>
                  </a:cxn>
                  <a:cxn ang="0">
                    <a:pos x="3" y="60"/>
                  </a:cxn>
                  <a:cxn ang="0">
                    <a:pos x="0" y="58"/>
                  </a:cxn>
                  <a:cxn ang="0">
                    <a:pos x="0" y="58"/>
                  </a:cxn>
                </a:cxnLst>
                <a:rect l="0" t="0" r="r" b="b"/>
                <a:pathLst>
                  <a:path w="20" h="61">
                    <a:moveTo>
                      <a:pt x="0" y="58"/>
                    </a:moveTo>
                    <a:lnTo>
                      <a:pt x="0" y="51"/>
                    </a:lnTo>
                    <a:lnTo>
                      <a:pt x="3" y="43"/>
                    </a:lnTo>
                    <a:lnTo>
                      <a:pt x="3" y="40"/>
                    </a:lnTo>
                    <a:lnTo>
                      <a:pt x="3" y="36"/>
                    </a:lnTo>
                    <a:lnTo>
                      <a:pt x="3" y="33"/>
                    </a:lnTo>
                    <a:lnTo>
                      <a:pt x="2" y="29"/>
                    </a:lnTo>
                    <a:lnTo>
                      <a:pt x="2" y="29"/>
                    </a:lnTo>
                    <a:lnTo>
                      <a:pt x="2" y="28"/>
                    </a:lnTo>
                    <a:lnTo>
                      <a:pt x="6" y="24"/>
                    </a:lnTo>
                    <a:lnTo>
                      <a:pt x="12" y="19"/>
                    </a:lnTo>
                    <a:lnTo>
                      <a:pt x="12" y="11"/>
                    </a:lnTo>
                    <a:lnTo>
                      <a:pt x="11" y="3"/>
                    </a:lnTo>
                    <a:lnTo>
                      <a:pt x="13" y="1"/>
                    </a:lnTo>
                    <a:lnTo>
                      <a:pt x="15" y="0"/>
                    </a:lnTo>
                    <a:lnTo>
                      <a:pt x="15" y="1"/>
                    </a:lnTo>
                    <a:lnTo>
                      <a:pt x="15" y="2"/>
                    </a:lnTo>
                    <a:lnTo>
                      <a:pt x="15" y="5"/>
                    </a:lnTo>
                    <a:lnTo>
                      <a:pt x="15" y="9"/>
                    </a:lnTo>
                    <a:lnTo>
                      <a:pt x="18" y="13"/>
                    </a:lnTo>
                    <a:lnTo>
                      <a:pt x="20" y="17"/>
                    </a:lnTo>
                    <a:lnTo>
                      <a:pt x="16" y="27"/>
                    </a:lnTo>
                    <a:lnTo>
                      <a:pt x="11" y="37"/>
                    </a:lnTo>
                    <a:lnTo>
                      <a:pt x="8" y="42"/>
                    </a:lnTo>
                    <a:lnTo>
                      <a:pt x="6" y="47"/>
                    </a:lnTo>
                    <a:lnTo>
                      <a:pt x="5" y="52"/>
                    </a:lnTo>
                    <a:lnTo>
                      <a:pt x="6" y="58"/>
                    </a:lnTo>
                    <a:lnTo>
                      <a:pt x="6" y="59"/>
                    </a:lnTo>
                    <a:lnTo>
                      <a:pt x="5" y="61"/>
                    </a:lnTo>
                    <a:lnTo>
                      <a:pt x="3" y="60"/>
                    </a:lnTo>
                    <a:lnTo>
                      <a:pt x="0" y="58"/>
                    </a:lnTo>
                    <a:lnTo>
                      <a:pt x="0" y="5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7" name="Freeform 1103"/>
              <p:cNvSpPr>
                <a:spLocks/>
              </p:cNvSpPr>
              <p:nvPr/>
            </p:nvSpPr>
            <p:spPr bwMode="gray">
              <a:xfrm>
                <a:off x="4661" y="3069"/>
                <a:ext cx="4" cy="12"/>
              </a:xfrm>
              <a:custGeom>
                <a:avLst/>
                <a:gdLst/>
                <a:ahLst/>
                <a:cxnLst>
                  <a:cxn ang="0">
                    <a:pos x="0" y="58"/>
                  </a:cxn>
                  <a:cxn ang="0">
                    <a:pos x="0" y="51"/>
                  </a:cxn>
                  <a:cxn ang="0">
                    <a:pos x="3" y="43"/>
                  </a:cxn>
                  <a:cxn ang="0">
                    <a:pos x="3" y="40"/>
                  </a:cxn>
                  <a:cxn ang="0">
                    <a:pos x="3" y="36"/>
                  </a:cxn>
                  <a:cxn ang="0">
                    <a:pos x="3" y="33"/>
                  </a:cxn>
                  <a:cxn ang="0">
                    <a:pos x="2" y="29"/>
                  </a:cxn>
                  <a:cxn ang="0">
                    <a:pos x="2" y="29"/>
                  </a:cxn>
                  <a:cxn ang="0">
                    <a:pos x="2" y="28"/>
                  </a:cxn>
                  <a:cxn ang="0">
                    <a:pos x="6" y="24"/>
                  </a:cxn>
                  <a:cxn ang="0">
                    <a:pos x="12" y="19"/>
                  </a:cxn>
                  <a:cxn ang="0">
                    <a:pos x="12" y="11"/>
                  </a:cxn>
                  <a:cxn ang="0">
                    <a:pos x="11" y="3"/>
                  </a:cxn>
                  <a:cxn ang="0">
                    <a:pos x="13" y="1"/>
                  </a:cxn>
                  <a:cxn ang="0">
                    <a:pos x="15" y="0"/>
                  </a:cxn>
                  <a:cxn ang="0">
                    <a:pos x="15" y="1"/>
                  </a:cxn>
                  <a:cxn ang="0">
                    <a:pos x="15" y="2"/>
                  </a:cxn>
                  <a:cxn ang="0">
                    <a:pos x="15" y="5"/>
                  </a:cxn>
                  <a:cxn ang="0">
                    <a:pos x="15" y="9"/>
                  </a:cxn>
                  <a:cxn ang="0">
                    <a:pos x="18" y="13"/>
                  </a:cxn>
                  <a:cxn ang="0">
                    <a:pos x="20" y="17"/>
                  </a:cxn>
                  <a:cxn ang="0">
                    <a:pos x="16" y="27"/>
                  </a:cxn>
                  <a:cxn ang="0">
                    <a:pos x="11" y="37"/>
                  </a:cxn>
                  <a:cxn ang="0">
                    <a:pos x="8" y="42"/>
                  </a:cxn>
                  <a:cxn ang="0">
                    <a:pos x="6" y="47"/>
                  </a:cxn>
                  <a:cxn ang="0">
                    <a:pos x="5" y="52"/>
                  </a:cxn>
                  <a:cxn ang="0">
                    <a:pos x="6" y="58"/>
                  </a:cxn>
                  <a:cxn ang="0">
                    <a:pos x="5" y="59"/>
                  </a:cxn>
                  <a:cxn ang="0">
                    <a:pos x="5" y="61"/>
                  </a:cxn>
                  <a:cxn ang="0">
                    <a:pos x="3" y="60"/>
                  </a:cxn>
                  <a:cxn ang="0">
                    <a:pos x="0" y="58"/>
                  </a:cxn>
                </a:cxnLst>
                <a:rect l="0" t="0" r="r" b="b"/>
                <a:pathLst>
                  <a:path w="20" h="61">
                    <a:moveTo>
                      <a:pt x="0" y="58"/>
                    </a:moveTo>
                    <a:lnTo>
                      <a:pt x="0" y="51"/>
                    </a:lnTo>
                    <a:lnTo>
                      <a:pt x="3" y="43"/>
                    </a:lnTo>
                    <a:lnTo>
                      <a:pt x="3" y="40"/>
                    </a:lnTo>
                    <a:lnTo>
                      <a:pt x="3" y="36"/>
                    </a:lnTo>
                    <a:lnTo>
                      <a:pt x="3" y="33"/>
                    </a:lnTo>
                    <a:lnTo>
                      <a:pt x="2" y="29"/>
                    </a:lnTo>
                    <a:lnTo>
                      <a:pt x="2" y="29"/>
                    </a:lnTo>
                    <a:lnTo>
                      <a:pt x="2" y="28"/>
                    </a:lnTo>
                    <a:lnTo>
                      <a:pt x="6" y="24"/>
                    </a:lnTo>
                    <a:lnTo>
                      <a:pt x="12" y="19"/>
                    </a:lnTo>
                    <a:lnTo>
                      <a:pt x="12" y="11"/>
                    </a:lnTo>
                    <a:lnTo>
                      <a:pt x="11" y="3"/>
                    </a:lnTo>
                    <a:lnTo>
                      <a:pt x="13" y="1"/>
                    </a:lnTo>
                    <a:lnTo>
                      <a:pt x="15" y="0"/>
                    </a:lnTo>
                    <a:lnTo>
                      <a:pt x="15" y="1"/>
                    </a:lnTo>
                    <a:lnTo>
                      <a:pt x="15" y="2"/>
                    </a:lnTo>
                    <a:lnTo>
                      <a:pt x="15" y="5"/>
                    </a:lnTo>
                    <a:lnTo>
                      <a:pt x="15" y="9"/>
                    </a:lnTo>
                    <a:lnTo>
                      <a:pt x="18" y="13"/>
                    </a:lnTo>
                    <a:lnTo>
                      <a:pt x="20" y="17"/>
                    </a:lnTo>
                    <a:lnTo>
                      <a:pt x="16" y="27"/>
                    </a:lnTo>
                    <a:lnTo>
                      <a:pt x="11" y="37"/>
                    </a:lnTo>
                    <a:lnTo>
                      <a:pt x="8" y="42"/>
                    </a:lnTo>
                    <a:lnTo>
                      <a:pt x="6" y="47"/>
                    </a:lnTo>
                    <a:lnTo>
                      <a:pt x="5" y="52"/>
                    </a:lnTo>
                    <a:lnTo>
                      <a:pt x="6" y="58"/>
                    </a:lnTo>
                    <a:lnTo>
                      <a:pt x="5" y="59"/>
                    </a:lnTo>
                    <a:lnTo>
                      <a:pt x="5" y="61"/>
                    </a:lnTo>
                    <a:lnTo>
                      <a:pt x="3" y="60"/>
                    </a:lnTo>
                    <a:lnTo>
                      <a:pt x="0" y="5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8" name="Freeform 1104"/>
              <p:cNvSpPr>
                <a:spLocks/>
              </p:cNvSpPr>
              <p:nvPr/>
            </p:nvSpPr>
            <p:spPr bwMode="gray">
              <a:xfrm>
                <a:off x="4492" y="2950"/>
                <a:ext cx="6" cy="7"/>
              </a:xfrm>
              <a:custGeom>
                <a:avLst/>
                <a:gdLst/>
                <a:ahLst/>
                <a:cxnLst>
                  <a:cxn ang="0">
                    <a:pos x="1" y="28"/>
                  </a:cxn>
                  <a:cxn ang="0">
                    <a:pos x="3" y="26"/>
                  </a:cxn>
                  <a:cxn ang="0">
                    <a:pos x="4" y="23"/>
                  </a:cxn>
                  <a:cxn ang="0">
                    <a:pos x="4" y="21"/>
                  </a:cxn>
                  <a:cxn ang="0">
                    <a:pos x="4" y="19"/>
                  </a:cxn>
                  <a:cxn ang="0">
                    <a:pos x="3" y="14"/>
                  </a:cxn>
                  <a:cxn ang="0">
                    <a:pos x="4" y="9"/>
                  </a:cxn>
                  <a:cxn ang="0">
                    <a:pos x="7" y="9"/>
                  </a:cxn>
                  <a:cxn ang="0">
                    <a:pos x="9" y="9"/>
                  </a:cxn>
                  <a:cxn ang="0">
                    <a:pos x="12" y="7"/>
                  </a:cxn>
                  <a:cxn ang="0">
                    <a:pos x="13" y="5"/>
                  </a:cxn>
                  <a:cxn ang="0">
                    <a:pos x="13" y="3"/>
                  </a:cxn>
                  <a:cxn ang="0">
                    <a:pos x="14" y="2"/>
                  </a:cxn>
                  <a:cxn ang="0">
                    <a:pos x="14" y="3"/>
                  </a:cxn>
                  <a:cxn ang="0">
                    <a:pos x="14" y="3"/>
                  </a:cxn>
                  <a:cxn ang="0">
                    <a:pos x="16" y="2"/>
                  </a:cxn>
                  <a:cxn ang="0">
                    <a:pos x="19" y="0"/>
                  </a:cxn>
                  <a:cxn ang="0">
                    <a:pos x="19" y="2"/>
                  </a:cxn>
                  <a:cxn ang="0">
                    <a:pos x="17" y="3"/>
                  </a:cxn>
                  <a:cxn ang="0">
                    <a:pos x="17" y="5"/>
                  </a:cxn>
                  <a:cxn ang="0">
                    <a:pos x="19" y="6"/>
                  </a:cxn>
                  <a:cxn ang="0">
                    <a:pos x="19" y="9"/>
                  </a:cxn>
                  <a:cxn ang="0">
                    <a:pos x="19" y="10"/>
                  </a:cxn>
                  <a:cxn ang="0">
                    <a:pos x="24" y="9"/>
                  </a:cxn>
                  <a:cxn ang="0">
                    <a:pos x="29" y="6"/>
                  </a:cxn>
                  <a:cxn ang="0">
                    <a:pos x="28" y="9"/>
                  </a:cxn>
                  <a:cxn ang="0">
                    <a:pos x="27" y="11"/>
                  </a:cxn>
                  <a:cxn ang="0">
                    <a:pos x="24" y="13"/>
                  </a:cxn>
                  <a:cxn ang="0">
                    <a:pos x="22" y="14"/>
                  </a:cxn>
                  <a:cxn ang="0">
                    <a:pos x="23" y="18"/>
                  </a:cxn>
                  <a:cxn ang="0">
                    <a:pos x="23" y="20"/>
                  </a:cxn>
                  <a:cxn ang="0">
                    <a:pos x="20" y="21"/>
                  </a:cxn>
                  <a:cxn ang="0">
                    <a:pos x="19" y="25"/>
                  </a:cxn>
                  <a:cxn ang="0">
                    <a:pos x="21" y="27"/>
                  </a:cxn>
                  <a:cxn ang="0">
                    <a:pos x="23" y="28"/>
                  </a:cxn>
                  <a:cxn ang="0">
                    <a:pos x="25" y="27"/>
                  </a:cxn>
                  <a:cxn ang="0">
                    <a:pos x="29" y="26"/>
                  </a:cxn>
                  <a:cxn ang="0">
                    <a:pos x="30" y="26"/>
                  </a:cxn>
                  <a:cxn ang="0">
                    <a:pos x="30" y="27"/>
                  </a:cxn>
                  <a:cxn ang="0">
                    <a:pos x="31" y="26"/>
                  </a:cxn>
                  <a:cxn ang="0">
                    <a:pos x="32" y="26"/>
                  </a:cxn>
                  <a:cxn ang="0">
                    <a:pos x="31" y="30"/>
                  </a:cxn>
                  <a:cxn ang="0">
                    <a:pos x="30" y="34"/>
                  </a:cxn>
                  <a:cxn ang="0">
                    <a:pos x="28" y="33"/>
                  </a:cxn>
                  <a:cxn ang="0">
                    <a:pos x="23" y="33"/>
                  </a:cxn>
                  <a:cxn ang="0">
                    <a:pos x="12" y="31"/>
                  </a:cxn>
                  <a:cxn ang="0">
                    <a:pos x="0" y="28"/>
                  </a:cxn>
                  <a:cxn ang="0">
                    <a:pos x="1" y="28"/>
                  </a:cxn>
                </a:cxnLst>
                <a:rect l="0" t="0" r="r" b="b"/>
                <a:pathLst>
                  <a:path w="32" h="34">
                    <a:moveTo>
                      <a:pt x="1" y="28"/>
                    </a:moveTo>
                    <a:lnTo>
                      <a:pt x="3" y="26"/>
                    </a:lnTo>
                    <a:lnTo>
                      <a:pt x="4" y="23"/>
                    </a:lnTo>
                    <a:lnTo>
                      <a:pt x="4" y="21"/>
                    </a:lnTo>
                    <a:lnTo>
                      <a:pt x="4" y="19"/>
                    </a:lnTo>
                    <a:lnTo>
                      <a:pt x="3" y="14"/>
                    </a:lnTo>
                    <a:lnTo>
                      <a:pt x="4" y="9"/>
                    </a:lnTo>
                    <a:lnTo>
                      <a:pt x="7" y="9"/>
                    </a:lnTo>
                    <a:lnTo>
                      <a:pt x="9" y="9"/>
                    </a:lnTo>
                    <a:lnTo>
                      <a:pt x="12" y="7"/>
                    </a:lnTo>
                    <a:lnTo>
                      <a:pt x="13" y="5"/>
                    </a:lnTo>
                    <a:lnTo>
                      <a:pt x="13" y="3"/>
                    </a:lnTo>
                    <a:lnTo>
                      <a:pt x="14" y="2"/>
                    </a:lnTo>
                    <a:lnTo>
                      <a:pt x="14" y="3"/>
                    </a:lnTo>
                    <a:lnTo>
                      <a:pt x="14" y="3"/>
                    </a:lnTo>
                    <a:lnTo>
                      <a:pt x="16" y="2"/>
                    </a:lnTo>
                    <a:lnTo>
                      <a:pt x="19" y="0"/>
                    </a:lnTo>
                    <a:lnTo>
                      <a:pt x="19" y="2"/>
                    </a:lnTo>
                    <a:lnTo>
                      <a:pt x="17" y="3"/>
                    </a:lnTo>
                    <a:lnTo>
                      <a:pt x="17" y="5"/>
                    </a:lnTo>
                    <a:lnTo>
                      <a:pt x="19" y="6"/>
                    </a:lnTo>
                    <a:lnTo>
                      <a:pt x="19" y="9"/>
                    </a:lnTo>
                    <a:lnTo>
                      <a:pt x="19" y="10"/>
                    </a:lnTo>
                    <a:lnTo>
                      <a:pt x="24" y="9"/>
                    </a:lnTo>
                    <a:lnTo>
                      <a:pt x="29" y="6"/>
                    </a:lnTo>
                    <a:lnTo>
                      <a:pt x="28" y="9"/>
                    </a:lnTo>
                    <a:lnTo>
                      <a:pt x="27" y="11"/>
                    </a:lnTo>
                    <a:lnTo>
                      <a:pt x="24" y="13"/>
                    </a:lnTo>
                    <a:lnTo>
                      <a:pt x="22" y="14"/>
                    </a:lnTo>
                    <a:lnTo>
                      <a:pt x="23" y="18"/>
                    </a:lnTo>
                    <a:lnTo>
                      <a:pt x="23" y="20"/>
                    </a:lnTo>
                    <a:lnTo>
                      <a:pt x="20" y="21"/>
                    </a:lnTo>
                    <a:lnTo>
                      <a:pt x="19" y="25"/>
                    </a:lnTo>
                    <a:lnTo>
                      <a:pt x="21" y="27"/>
                    </a:lnTo>
                    <a:lnTo>
                      <a:pt x="23" y="28"/>
                    </a:lnTo>
                    <a:lnTo>
                      <a:pt x="25" y="27"/>
                    </a:lnTo>
                    <a:lnTo>
                      <a:pt x="29" y="26"/>
                    </a:lnTo>
                    <a:lnTo>
                      <a:pt x="30" y="26"/>
                    </a:lnTo>
                    <a:lnTo>
                      <a:pt x="30" y="27"/>
                    </a:lnTo>
                    <a:lnTo>
                      <a:pt x="31" y="26"/>
                    </a:lnTo>
                    <a:lnTo>
                      <a:pt x="32" y="26"/>
                    </a:lnTo>
                    <a:lnTo>
                      <a:pt x="31" y="30"/>
                    </a:lnTo>
                    <a:lnTo>
                      <a:pt x="30" y="34"/>
                    </a:lnTo>
                    <a:lnTo>
                      <a:pt x="28" y="33"/>
                    </a:lnTo>
                    <a:lnTo>
                      <a:pt x="23" y="33"/>
                    </a:lnTo>
                    <a:lnTo>
                      <a:pt x="12" y="31"/>
                    </a:lnTo>
                    <a:lnTo>
                      <a:pt x="0" y="28"/>
                    </a:lnTo>
                    <a:lnTo>
                      <a:pt x="1" y="2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49" name="Freeform 1105"/>
              <p:cNvSpPr>
                <a:spLocks/>
              </p:cNvSpPr>
              <p:nvPr/>
            </p:nvSpPr>
            <p:spPr bwMode="gray">
              <a:xfrm>
                <a:off x="4492" y="2950"/>
                <a:ext cx="6" cy="7"/>
              </a:xfrm>
              <a:custGeom>
                <a:avLst/>
                <a:gdLst/>
                <a:ahLst/>
                <a:cxnLst>
                  <a:cxn ang="0">
                    <a:pos x="1" y="28"/>
                  </a:cxn>
                  <a:cxn ang="0">
                    <a:pos x="3" y="26"/>
                  </a:cxn>
                  <a:cxn ang="0">
                    <a:pos x="4" y="23"/>
                  </a:cxn>
                  <a:cxn ang="0">
                    <a:pos x="4" y="21"/>
                  </a:cxn>
                  <a:cxn ang="0">
                    <a:pos x="4" y="19"/>
                  </a:cxn>
                  <a:cxn ang="0">
                    <a:pos x="3" y="14"/>
                  </a:cxn>
                  <a:cxn ang="0">
                    <a:pos x="4" y="9"/>
                  </a:cxn>
                  <a:cxn ang="0">
                    <a:pos x="7" y="9"/>
                  </a:cxn>
                  <a:cxn ang="0">
                    <a:pos x="9" y="9"/>
                  </a:cxn>
                  <a:cxn ang="0">
                    <a:pos x="12" y="7"/>
                  </a:cxn>
                  <a:cxn ang="0">
                    <a:pos x="13" y="5"/>
                  </a:cxn>
                  <a:cxn ang="0">
                    <a:pos x="13" y="3"/>
                  </a:cxn>
                  <a:cxn ang="0">
                    <a:pos x="14" y="2"/>
                  </a:cxn>
                  <a:cxn ang="0">
                    <a:pos x="14" y="3"/>
                  </a:cxn>
                  <a:cxn ang="0">
                    <a:pos x="14" y="3"/>
                  </a:cxn>
                  <a:cxn ang="0">
                    <a:pos x="16" y="2"/>
                  </a:cxn>
                  <a:cxn ang="0">
                    <a:pos x="19" y="0"/>
                  </a:cxn>
                  <a:cxn ang="0">
                    <a:pos x="19" y="2"/>
                  </a:cxn>
                  <a:cxn ang="0">
                    <a:pos x="17" y="3"/>
                  </a:cxn>
                  <a:cxn ang="0">
                    <a:pos x="17" y="5"/>
                  </a:cxn>
                  <a:cxn ang="0">
                    <a:pos x="19" y="6"/>
                  </a:cxn>
                  <a:cxn ang="0">
                    <a:pos x="19" y="9"/>
                  </a:cxn>
                  <a:cxn ang="0">
                    <a:pos x="19" y="10"/>
                  </a:cxn>
                  <a:cxn ang="0">
                    <a:pos x="24" y="9"/>
                  </a:cxn>
                  <a:cxn ang="0">
                    <a:pos x="29" y="6"/>
                  </a:cxn>
                  <a:cxn ang="0">
                    <a:pos x="28" y="9"/>
                  </a:cxn>
                  <a:cxn ang="0">
                    <a:pos x="27" y="11"/>
                  </a:cxn>
                  <a:cxn ang="0">
                    <a:pos x="24" y="13"/>
                  </a:cxn>
                  <a:cxn ang="0">
                    <a:pos x="22" y="14"/>
                  </a:cxn>
                  <a:cxn ang="0">
                    <a:pos x="23" y="18"/>
                  </a:cxn>
                  <a:cxn ang="0">
                    <a:pos x="23" y="20"/>
                  </a:cxn>
                  <a:cxn ang="0">
                    <a:pos x="20" y="21"/>
                  </a:cxn>
                  <a:cxn ang="0">
                    <a:pos x="19" y="25"/>
                  </a:cxn>
                  <a:cxn ang="0">
                    <a:pos x="21" y="27"/>
                  </a:cxn>
                  <a:cxn ang="0">
                    <a:pos x="23" y="28"/>
                  </a:cxn>
                  <a:cxn ang="0">
                    <a:pos x="25" y="27"/>
                  </a:cxn>
                  <a:cxn ang="0">
                    <a:pos x="29" y="26"/>
                  </a:cxn>
                  <a:cxn ang="0">
                    <a:pos x="30" y="26"/>
                  </a:cxn>
                  <a:cxn ang="0">
                    <a:pos x="30" y="27"/>
                  </a:cxn>
                  <a:cxn ang="0">
                    <a:pos x="31" y="26"/>
                  </a:cxn>
                  <a:cxn ang="0">
                    <a:pos x="32" y="26"/>
                  </a:cxn>
                  <a:cxn ang="0">
                    <a:pos x="31" y="30"/>
                  </a:cxn>
                  <a:cxn ang="0">
                    <a:pos x="30" y="34"/>
                  </a:cxn>
                  <a:cxn ang="0">
                    <a:pos x="28" y="33"/>
                  </a:cxn>
                  <a:cxn ang="0">
                    <a:pos x="23" y="33"/>
                  </a:cxn>
                  <a:cxn ang="0">
                    <a:pos x="12" y="31"/>
                  </a:cxn>
                  <a:cxn ang="0">
                    <a:pos x="0" y="28"/>
                  </a:cxn>
                  <a:cxn ang="0">
                    <a:pos x="1" y="28"/>
                  </a:cxn>
                </a:cxnLst>
                <a:rect l="0" t="0" r="r" b="b"/>
                <a:pathLst>
                  <a:path w="32" h="34">
                    <a:moveTo>
                      <a:pt x="1" y="28"/>
                    </a:moveTo>
                    <a:lnTo>
                      <a:pt x="3" y="26"/>
                    </a:lnTo>
                    <a:lnTo>
                      <a:pt x="4" y="23"/>
                    </a:lnTo>
                    <a:lnTo>
                      <a:pt x="4" y="21"/>
                    </a:lnTo>
                    <a:lnTo>
                      <a:pt x="4" y="19"/>
                    </a:lnTo>
                    <a:lnTo>
                      <a:pt x="3" y="14"/>
                    </a:lnTo>
                    <a:lnTo>
                      <a:pt x="4" y="9"/>
                    </a:lnTo>
                    <a:lnTo>
                      <a:pt x="7" y="9"/>
                    </a:lnTo>
                    <a:lnTo>
                      <a:pt x="9" y="9"/>
                    </a:lnTo>
                    <a:lnTo>
                      <a:pt x="12" y="7"/>
                    </a:lnTo>
                    <a:lnTo>
                      <a:pt x="13" y="5"/>
                    </a:lnTo>
                    <a:lnTo>
                      <a:pt x="13" y="3"/>
                    </a:lnTo>
                    <a:lnTo>
                      <a:pt x="14" y="2"/>
                    </a:lnTo>
                    <a:lnTo>
                      <a:pt x="14" y="3"/>
                    </a:lnTo>
                    <a:lnTo>
                      <a:pt x="14" y="3"/>
                    </a:lnTo>
                    <a:lnTo>
                      <a:pt x="16" y="2"/>
                    </a:lnTo>
                    <a:lnTo>
                      <a:pt x="19" y="0"/>
                    </a:lnTo>
                    <a:lnTo>
                      <a:pt x="19" y="2"/>
                    </a:lnTo>
                    <a:lnTo>
                      <a:pt x="17" y="3"/>
                    </a:lnTo>
                    <a:lnTo>
                      <a:pt x="17" y="5"/>
                    </a:lnTo>
                    <a:lnTo>
                      <a:pt x="19" y="6"/>
                    </a:lnTo>
                    <a:lnTo>
                      <a:pt x="19" y="9"/>
                    </a:lnTo>
                    <a:lnTo>
                      <a:pt x="19" y="10"/>
                    </a:lnTo>
                    <a:lnTo>
                      <a:pt x="24" y="9"/>
                    </a:lnTo>
                    <a:lnTo>
                      <a:pt x="29" y="6"/>
                    </a:lnTo>
                    <a:lnTo>
                      <a:pt x="28" y="9"/>
                    </a:lnTo>
                    <a:lnTo>
                      <a:pt x="27" y="11"/>
                    </a:lnTo>
                    <a:lnTo>
                      <a:pt x="24" y="13"/>
                    </a:lnTo>
                    <a:lnTo>
                      <a:pt x="22" y="14"/>
                    </a:lnTo>
                    <a:lnTo>
                      <a:pt x="23" y="18"/>
                    </a:lnTo>
                    <a:lnTo>
                      <a:pt x="23" y="20"/>
                    </a:lnTo>
                    <a:lnTo>
                      <a:pt x="20" y="21"/>
                    </a:lnTo>
                    <a:lnTo>
                      <a:pt x="19" y="25"/>
                    </a:lnTo>
                    <a:lnTo>
                      <a:pt x="21" y="27"/>
                    </a:lnTo>
                    <a:lnTo>
                      <a:pt x="23" y="28"/>
                    </a:lnTo>
                    <a:lnTo>
                      <a:pt x="25" y="27"/>
                    </a:lnTo>
                    <a:lnTo>
                      <a:pt x="29" y="26"/>
                    </a:lnTo>
                    <a:lnTo>
                      <a:pt x="30" y="26"/>
                    </a:lnTo>
                    <a:lnTo>
                      <a:pt x="30" y="27"/>
                    </a:lnTo>
                    <a:lnTo>
                      <a:pt x="31" y="26"/>
                    </a:lnTo>
                    <a:lnTo>
                      <a:pt x="32" y="26"/>
                    </a:lnTo>
                    <a:lnTo>
                      <a:pt x="31" y="30"/>
                    </a:lnTo>
                    <a:lnTo>
                      <a:pt x="30" y="34"/>
                    </a:lnTo>
                    <a:lnTo>
                      <a:pt x="28" y="33"/>
                    </a:lnTo>
                    <a:lnTo>
                      <a:pt x="23" y="33"/>
                    </a:lnTo>
                    <a:lnTo>
                      <a:pt x="12" y="31"/>
                    </a:lnTo>
                    <a:lnTo>
                      <a:pt x="0" y="28"/>
                    </a:lnTo>
                    <a:lnTo>
                      <a:pt x="1" y="2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0" name="Freeform 1106"/>
              <p:cNvSpPr>
                <a:spLocks/>
              </p:cNvSpPr>
              <p:nvPr/>
            </p:nvSpPr>
            <p:spPr bwMode="gray">
              <a:xfrm>
                <a:off x="4492" y="2950"/>
                <a:ext cx="6" cy="7"/>
              </a:xfrm>
              <a:custGeom>
                <a:avLst/>
                <a:gdLst/>
                <a:ahLst/>
                <a:cxnLst>
                  <a:cxn ang="0">
                    <a:pos x="1" y="28"/>
                  </a:cxn>
                  <a:cxn ang="0">
                    <a:pos x="3" y="26"/>
                  </a:cxn>
                  <a:cxn ang="0">
                    <a:pos x="4" y="23"/>
                  </a:cxn>
                  <a:cxn ang="0">
                    <a:pos x="4" y="21"/>
                  </a:cxn>
                  <a:cxn ang="0">
                    <a:pos x="4" y="19"/>
                  </a:cxn>
                  <a:cxn ang="0">
                    <a:pos x="3" y="14"/>
                  </a:cxn>
                  <a:cxn ang="0">
                    <a:pos x="4" y="9"/>
                  </a:cxn>
                  <a:cxn ang="0">
                    <a:pos x="7" y="9"/>
                  </a:cxn>
                  <a:cxn ang="0">
                    <a:pos x="9" y="9"/>
                  </a:cxn>
                  <a:cxn ang="0">
                    <a:pos x="12" y="7"/>
                  </a:cxn>
                  <a:cxn ang="0">
                    <a:pos x="13" y="5"/>
                  </a:cxn>
                  <a:cxn ang="0">
                    <a:pos x="13" y="3"/>
                  </a:cxn>
                  <a:cxn ang="0">
                    <a:pos x="14" y="2"/>
                  </a:cxn>
                  <a:cxn ang="0">
                    <a:pos x="14" y="2"/>
                  </a:cxn>
                  <a:cxn ang="0">
                    <a:pos x="14" y="3"/>
                  </a:cxn>
                  <a:cxn ang="0">
                    <a:pos x="16" y="2"/>
                  </a:cxn>
                  <a:cxn ang="0">
                    <a:pos x="19" y="0"/>
                  </a:cxn>
                  <a:cxn ang="0">
                    <a:pos x="19" y="2"/>
                  </a:cxn>
                  <a:cxn ang="0">
                    <a:pos x="17" y="3"/>
                  </a:cxn>
                  <a:cxn ang="0">
                    <a:pos x="17" y="5"/>
                  </a:cxn>
                  <a:cxn ang="0">
                    <a:pos x="19" y="6"/>
                  </a:cxn>
                  <a:cxn ang="0">
                    <a:pos x="19" y="9"/>
                  </a:cxn>
                  <a:cxn ang="0">
                    <a:pos x="19" y="10"/>
                  </a:cxn>
                  <a:cxn ang="0">
                    <a:pos x="24" y="9"/>
                  </a:cxn>
                  <a:cxn ang="0">
                    <a:pos x="29" y="6"/>
                  </a:cxn>
                  <a:cxn ang="0">
                    <a:pos x="28" y="9"/>
                  </a:cxn>
                  <a:cxn ang="0">
                    <a:pos x="27" y="11"/>
                  </a:cxn>
                  <a:cxn ang="0">
                    <a:pos x="24" y="13"/>
                  </a:cxn>
                  <a:cxn ang="0">
                    <a:pos x="22" y="14"/>
                  </a:cxn>
                  <a:cxn ang="0">
                    <a:pos x="23" y="18"/>
                  </a:cxn>
                  <a:cxn ang="0">
                    <a:pos x="23" y="20"/>
                  </a:cxn>
                  <a:cxn ang="0">
                    <a:pos x="20" y="21"/>
                  </a:cxn>
                  <a:cxn ang="0">
                    <a:pos x="19" y="25"/>
                  </a:cxn>
                  <a:cxn ang="0">
                    <a:pos x="21" y="27"/>
                  </a:cxn>
                  <a:cxn ang="0">
                    <a:pos x="23" y="28"/>
                  </a:cxn>
                  <a:cxn ang="0">
                    <a:pos x="25" y="27"/>
                  </a:cxn>
                  <a:cxn ang="0">
                    <a:pos x="29" y="26"/>
                  </a:cxn>
                  <a:cxn ang="0">
                    <a:pos x="30" y="26"/>
                  </a:cxn>
                  <a:cxn ang="0">
                    <a:pos x="30" y="27"/>
                  </a:cxn>
                  <a:cxn ang="0">
                    <a:pos x="31" y="26"/>
                  </a:cxn>
                  <a:cxn ang="0">
                    <a:pos x="32" y="26"/>
                  </a:cxn>
                  <a:cxn ang="0">
                    <a:pos x="31" y="30"/>
                  </a:cxn>
                  <a:cxn ang="0">
                    <a:pos x="30" y="34"/>
                  </a:cxn>
                  <a:cxn ang="0">
                    <a:pos x="27" y="33"/>
                  </a:cxn>
                  <a:cxn ang="0">
                    <a:pos x="23" y="33"/>
                  </a:cxn>
                  <a:cxn ang="0">
                    <a:pos x="12" y="31"/>
                  </a:cxn>
                  <a:cxn ang="0">
                    <a:pos x="0" y="28"/>
                  </a:cxn>
                </a:cxnLst>
                <a:rect l="0" t="0" r="r" b="b"/>
                <a:pathLst>
                  <a:path w="32" h="34">
                    <a:moveTo>
                      <a:pt x="1" y="28"/>
                    </a:moveTo>
                    <a:lnTo>
                      <a:pt x="3" y="26"/>
                    </a:lnTo>
                    <a:lnTo>
                      <a:pt x="4" y="23"/>
                    </a:lnTo>
                    <a:lnTo>
                      <a:pt x="4" y="21"/>
                    </a:lnTo>
                    <a:lnTo>
                      <a:pt x="4" y="19"/>
                    </a:lnTo>
                    <a:lnTo>
                      <a:pt x="3" y="14"/>
                    </a:lnTo>
                    <a:lnTo>
                      <a:pt x="4" y="9"/>
                    </a:lnTo>
                    <a:lnTo>
                      <a:pt x="7" y="9"/>
                    </a:lnTo>
                    <a:lnTo>
                      <a:pt x="9" y="9"/>
                    </a:lnTo>
                    <a:lnTo>
                      <a:pt x="12" y="7"/>
                    </a:lnTo>
                    <a:lnTo>
                      <a:pt x="13" y="5"/>
                    </a:lnTo>
                    <a:lnTo>
                      <a:pt x="13" y="3"/>
                    </a:lnTo>
                    <a:lnTo>
                      <a:pt x="14" y="2"/>
                    </a:lnTo>
                    <a:lnTo>
                      <a:pt x="14" y="2"/>
                    </a:lnTo>
                    <a:lnTo>
                      <a:pt x="14" y="3"/>
                    </a:lnTo>
                    <a:lnTo>
                      <a:pt x="16" y="2"/>
                    </a:lnTo>
                    <a:lnTo>
                      <a:pt x="19" y="0"/>
                    </a:lnTo>
                    <a:lnTo>
                      <a:pt x="19" y="2"/>
                    </a:lnTo>
                    <a:lnTo>
                      <a:pt x="17" y="3"/>
                    </a:lnTo>
                    <a:lnTo>
                      <a:pt x="17" y="5"/>
                    </a:lnTo>
                    <a:lnTo>
                      <a:pt x="19" y="6"/>
                    </a:lnTo>
                    <a:lnTo>
                      <a:pt x="19" y="9"/>
                    </a:lnTo>
                    <a:lnTo>
                      <a:pt x="19" y="10"/>
                    </a:lnTo>
                    <a:lnTo>
                      <a:pt x="24" y="9"/>
                    </a:lnTo>
                    <a:lnTo>
                      <a:pt x="29" y="6"/>
                    </a:lnTo>
                    <a:lnTo>
                      <a:pt x="28" y="9"/>
                    </a:lnTo>
                    <a:lnTo>
                      <a:pt x="27" y="11"/>
                    </a:lnTo>
                    <a:lnTo>
                      <a:pt x="24" y="13"/>
                    </a:lnTo>
                    <a:lnTo>
                      <a:pt x="22" y="14"/>
                    </a:lnTo>
                    <a:lnTo>
                      <a:pt x="23" y="18"/>
                    </a:lnTo>
                    <a:lnTo>
                      <a:pt x="23" y="20"/>
                    </a:lnTo>
                    <a:lnTo>
                      <a:pt x="20" y="21"/>
                    </a:lnTo>
                    <a:lnTo>
                      <a:pt x="19" y="25"/>
                    </a:lnTo>
                    <a:lnTo>
                      <a:pt x="21" y="27"/>
                    </a:lnTo>
                    <a:lnTo>
                      <a:pt x="23" y="28"/>
                    </a:lnTo>
                    <a:lnTo>
                      <a:pt x="25" y="27"/>
                    </a:lnTo>
                    <a:lnTo>
                      <a:pt x="29" y="26"/>
                    </a:lnTo>
                    <a:lnTo>
                      <a:pt x="30" y="26"/>
                    </a:lnTo>
                    <a:lnTo>
                      <a:pt x="30" y="27"/>
                    </a:lnTo>
                    <a:lnTo>
                      <a:pt x="31" y="26"/>
                    </a:lnTo>
                    <a:lnTo>
                      <a:pt x="32" y="26"/>
                    </a:lnTo>
                    <a:lnTo>
                      <a:pt x="31" y="30"/>
                    </a:lnTo>
                    <a:lnTo>
                      <a:pt x="30" y="34"/>
                    </a:lnTo>
                    <a:lnTo>
                      <a:pt x="27" y="33"/>
                    </a:lnTo>
                    <a:lnTo>
                      <a:pt x="23" y="33"/>
                    </a:lnTo>
                    <a:lnTo>
                      <a:pt x="12" y="31"/>
                    </a:lnTo>
                    <a:lnTo>
                      <a:pt x="0" y="2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1" name="Freeform 1107"/>
              <p:cNvSpPr>
                <a:spLocks/>
              </p:cNvSpPr>
              <p:nvPr/>
            </p:nvSpPr>
            <p:spPr bwMode="gray">
              <a:xfrm>
                <a:off x="4427" y="2926"/>
                <a:ext cx="7" cy="5"/>
              </a:xfrm>
              <a:custGeom>
                <a:avLst/>
                <a:gdLst/>
                <a:ahLst/>
                <a:cxnLst>
                  <a:cxn ang="0">
                    <a:pos x="0" y="24"/>
                  </a:cxn>
                  <a:cxn ang="0">
                    <a:pos x="0" y="20"/>
                  </a:cxn>
                  <a:cxn ang="0">
                    <a:pos x="2" y="19"/>
                  </a:cxn>
                  <a:cxn ang="0">
                    <a:pos x="4" y="18"/>
                  </a:cxn>
                  <a:cxn ang="0">
                    <a:pos x="8" y="17"/>
                  </a:cxn>
                  <a:cxn ang="0">
                    <a:pos x="6" y="9"/>
                  </a:cxn>
                  <a:cxn ang="0">
                    <a:pos x="4" y="2"/>
                  </a:cxn>
                  <a:cxn ang="0">
                    <a:pos x="8" y="1"/>
                  </a:cxn>
                  <a:cxn ang="0">
                    <a:pos x="10" y="0"/>
                  </a:cxn>
                  <a:cxn ang="0">
                    <a:pos x="17" y="9"/>
                  </a:cxn>
                  <a:cxn ang="0">
                    <a:pos x="21" y="18"/>
                  </a:cxn>
                  <a:cxn ang="0">
                    <a:pos x="26" y="19"/>
                  </a:cxn>
                  <a:cxn ang="0">
                    <a:pos x="29" y="20"/>
                  </a:cxn>
                  <a:cxn ang="0">
                    <a:pos x="31" y="21"/>
                  </a:cxn>
                  <a:cxn ang="0">
                    <a:pos x="29" y="23"/>
                  </a:cxn>
                  <a:cxn ang="0">
                    <a:pos x="28" y="24"/>
                  </a:cxn>
                  <a:cxn ang="0">
                    <a:pos x="25" y="25"/>
                  </a:cxn>
                  <a:cxn ang="0">
                    <a:pos x="19" y="24"/>
                  </a:cxn>
                  <a:cxn ang="0">
                    <a:pos x="15" y="21"/>
                  </a:cxn>
                  <a:cxn ang="0">
                    <a:pos x="7" y="24"/>
                  </a:cxn>
                  <a:cxn ang="0">
                    <a:pos x="0" y="24"/>
                  </a:cxn>
                </a:cxnLst>
                <a:rect l="0" t="0" r="r" b="b"/>
                <a:pathLst>
                  <a:path w="31" h="25">
                    <a:moveTo>
                      <a:pt x="0" y="24"/>
                    </a:moveTo>
                    <a:lnTo>
                      <a:pt x="0" y="20"/>
                    </a:lnTo>
                    <a:lnTo>
                      <a:pt x="2" y="19"/>
                    </a:lnTo>
                    <a:lnTo>
                      <a:pt x="4" y="18"/>
                    </a:lnTo>
                    <a:lnTo>
                      <a:pt x="8" y="17"/>
                    </a:lnTo>
                    <a:lnTo>
                      <a:pt x="6" y="9"/>
                    </a:lnTo>
                    <a:lnTo>
                      <a:pt x="4" y="2"/>
                    </a:lnTo>
                    <a:lnTo>
                      <a:pt x="8" y="1"/>
                    </a:lnTo>
                    <a:lnTo>
                      <a:pt x="10" y="0"/>
                    </a:lnTo>
                    <a:lnTo>
                      <a:pt x="17" y="9"/>
                    </a:lnTo>
                    <a:lnTo>
                      <a:pt x="21" y="18"/>
                    </a:lnTo>
                    <a:lnTo>
                      <a:pt x="26" y="19"/>
                    </a:lnTo>
                    <a:lnTo>
                      <a:pt x="29" y="20"/>
                    </a:lnTo>
                    <a:lnTo>
                      <a:pt x="31" y="21"/>
                    </a:lnTo>
                    <a:lnTo>
                      <a:pt x="29" y="23"/>
                    </a:lnTo>
                    <a:lnTo>
                      <a:pt x="28" y="24"/>
                    </a:lnTo>
                    <a:lnTo>
                      <a:pt x="25" y="25"/>
                    </a:lnTo>
                    <a:lnTo>
                      <a:pt x="19" y="24"/>
                    </a:lnTo>
                    <a:lnTo>
                      <a:pt x="15" y="21"/>
                    </a:lnTo>
                    <a:lnTo>
                      <a:pt x="7" y="24"/>
                    </a:lnTo>
                    <a:lnTo>
                      <a:pt x="0" y="2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2" name="Freeform 1108"/>
              <p:cNvSpPr>
                <a:spLocks/>
              </p:cNvSpPr>
              <p:nvPr/>
            </p:nvSpPr>
            <p:spPr bwMode="gray">
              <a:xfrm>
                <a:off x="4427" y="2926"/>
                <a:ext cx="7" cy="5"/>
              </a:xfrm>
              <a:custGeom>
                <a:avLst/>
                <a:gdLst/>
                <a:ahLst/>
                <a:cxnLst>
                  <a:cxn ang="0">
                    <a:pos x="0" y="24"/>
                  </a:cxn>
                  <a:cxn ang="0">
                    <a:pos x="0" y="20"/>
                  </a:cxn>
                  <a:cxn ang="0">
                    <a:pos x="2" y="19"/>
                  </a:cxn>
                  <a:cxn ang="0">
                    <a:pos x="4" y="18"/>
                  </a:cxn>
                  <a:cxn ang="0">
                    <a:pos x="8" y="17"/>
                  </a:cxn>
                  <a:cxn ang="0">
                    <a:pos x="6" y="9"/>
                  </a:cxn>
                  <a:cxn ang="0">
                    <a:pos x="4" y="2"/>
                  </a:cxn>
                  <a:cxn ang="0">
                    <a:pos x="8" y="1"/>
                  </a:cxn>
                  <a:cxn ang="0">
                    <a:pos x="10" y="0"/>
                  </a:cxn>
                  <a:cxn ang="0">
                    <a:pos x="17" y="9"/>
                  </a:cxn>
                  <a:cxn ang="0">
                    <a:pos x="21" y="18"/>
                  </a:cxn>
                  <a:cxn ang="0">
                    <a:pos x="26" y="19"/>
                  </a:cxn>
                  <a:cxn ang="0">
                    <a:pos x="29" y="20"/>
                  </a:cxn>
                  <a:cxn ang="0">
                    <a:pos x="31" y="21"/>
                  </a:cxn>
                  <a:cxn ang="0">
                    <a:pos x="29" y="23"/>
                  </a:cxn>
                  <a:cxn ang="0">
                    <a:pos x="28" y="24"/>
                  </a:cxn>
                  <a:cxn ang="0">
                    <a:pos x="25" y="25"/>
                  </a:cxn>
                  <a:cxn ang="0">
                    <a:pos x="19" y="24"/>
                  </a:cxn>
                  <a:cxn ang="0">
                    <a:pos x="15" y="21"/>
                  </a:cxn>
                  <a:cxn ang="0">
                    <a:pos x="7" y="24"/>
                  </a:cxn>
                  <a:cxn ang="0">
                    <a:pos x="0" y="24"/>
                  </a:cxn>
                </a:cxnLst>
                <a:rect l="0" t="0" r="r" b="b"/>
                <a:pathLst>
                  <a:path w="31" h="25">
                    <a:moveTo>
                      <a:pt x="0" y="24"/>
                    </a:moveTo>
                    <a:lnTo>
                      <a:pt x="0" y="20"/>
                    </a:lnTo>
                    <a:lnTo>
                      <a:pt x="2" y="19"/>
                    </a:lnTo>
                    <a:lnTo>
                      <a:pt x="4" y="18"/>
                    </a:lnTo>
                    <a:lnTo>
                      <a:pt x="8" y="17"/>
                    </a:lnTo>
                    <a:lnTo>
                      <a:pt x="6" y="9"/>
                    </a:lnTo>
                    <a:lnTo>
                      <a:pt x="4" y="2"/>
                    </a:lnTo>
                    <a:lnTo>
                      <a:pt x="8" y="1"/>
                    </a:lnTo>
                    <a:lnTo>
                      <a:pt x="10" y="0"/>
                    </a:lnTo>
                    <a:lnTo>
                      <a:pt x="17" y="9"/>
                    </a:lnTo>
                    <a:lnTo>
                      <a:pt x="21" y="18"/>
                    </a:lnTo>
                    <a:lnTo>
                      <a:pt x="26" y="19"/>
                    </a:lnTo>
                    <a:lnTo>
                      <a:pt x="29" y="20"/>
                    </a:lnTo>
                    <a:lnTo>
                      <a:pt x="31" y="21"/>
                    </a:lnTo>
                    <a:lnTo>
                      <a:pt x="29" y="23"/>
                    </a:lnTo>
                    <a:lnTo>
                      <a:pt x="28" y="24"/>
                    </a:lnTo>
                    <a:lnTo>
                      <a:pt x="25" y="25"/>
                    </a:lnTo>
                    <a:lnTo>
                      <a:pt x="19" y="24"/>
                    </a:lnTo>
                    <a:lnTo>
                      <a:pt x="15" y="21"/>
                    </a:lnTo>
                    <a:lnTo>
                      <a:pt x="7" y="24"/>
                    </a:lnTo>
                    <a:lnTo>
                      <a:pt x="0" y="2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3" name="Freeform 1109"/>
              <p:cNvSpPr>
                <a:spLocks/>
              </p:cNvSpPr>
              <p:nvPr/>
            </p:nvSpPr>
            <p:spPr bwMode="gray">
              <a:xfrm>
                <a:off x="4427" y="2926"/>
                <a:ext cx="7" cy="5"/>
              </a:xfrm>
              <a:custGeom>
                <a:avLst/>
                <a:gdLst/>
                <a:ahLst/>
                <a:cxnLst>
                  <a:cxn ang="0">
                    <a:pos x="0" y="24"/>
                  </a:cxn>
                  <a:cxn ang="0">
                    <a:pos x="0" y="20"/>
                  </a:cxn>
                  <a:cxn ang="0">
                    <a:pos x="2" y="19"/>
                  </a:cxn>
                  <a:cxn ang="0">
                    <a:pos x="4" y="18"/>
                  </a:cxn>
                  <a:cxn ang="0">
                    <a:pos x="8" y="17"/>
                  </a:cxn>
                  <a:cxn ang="0">
                    <a:pos x="6" y="9"/>
                  </a:cxn>
                  <a:cxn ang="0">
                    <a:pos x="4" y="2"/>
                  </a:cxn>
                  <a:cxn ang="0">
                    <a:pos x="8" y="1"/>
                  </a:cxn>
                  <a:cxn ang="0">
                    <a:pos x="10" y="0"/>
                  </a:cxn>
                  <a:cxn ang="0">
                    <a:pos x="17" y="9"/>
                  </a:cxn>
                  <a:cxn ang="0">
                    <a:pos x="21" y="18"/>
                  </a:cxn>
                  <a:cxn ang="0">
                    <a:pos x="26" y="19"/>
                  </a:cxn>
                  <a:cxn ang="0">
                    <a:pos x="29" y="20"/>
                  </a:cxn>
                  <a:cxn ang="0">
                    <a:pos x="31" y="21"/>
                  </a:cxn>
                  <a:cxn ang="0">
                    <a:pos x="29" y="23"/>
                  </a:cxn>
                  <a:cxn ang="0">
                    <a:pos x="28" y="24"/>
                  </a:cxn>
                  <a:cxn ang="0">
                    <a:pos x="25" y="25"/>
                  </a:cxn>
                  <a:cxn ang="0">
                    <a:pos x="19" y="24"/>
                  </a:cxn>
                  <a:cxn ang="0">
                    <a:pos x="15" y="21"/>
                  </a:cxn>
                  <a:cxn ang="0">
                    <a:pos x="7" y="24"/>
                  </a:cxn>
                  <a:cxn ang="0">
                    <a:pos x="0" y="24"/>
                  </a:cxn>
                </a:cxnLst>
                <a:rect l="0" t="0" r="r" b="b"/>
                <a:pathLst>
                  <a:path w="31" h="25">
                    <a:moveTo>
                      <a:pt x="0" y="24"/>
                    </a:moveTo>
                    <a:lnTo>
                      <a:pt x="0" y="20"/>
                    </a:lnTo>
                    <a:lnTo>
                      <a:pt x="2" y="19"/>
                    </a:lnTo>
                    <a:lnTo>
                      <a:pt x="4" y="18"/>
                    </a:lnTo>
                    <a:lnTo>
                      <a:pt x="8" y="17"/>
                    </a:lnTo>
                    <a:lnTo>
                      <a:pt x="6" y="9"/>
                    </a:lnTo>
                    <a:lnTo>
                      <a:pt x="4" y="2"/>
                    </a:lnTo>
                    <a:lnTo>
                      <a:pt x="8" y="1"/>
                    </a:lnTo>
                    <a:lnTo>
                      <a:pt x="10" y="0"/>
                    </a:lnTo>
                    <a:lnTo>
                      <a:pt x="17" y="9"/>
                    </a:lnTo>
                    <a:lnTo>
                      <a:pt x="21" y="18"/>
                    </a:lnTo>
                    <a:lnTo>
                      <a:pt x="26" y="19"/>
                    </a:lnTo>
                    <a:lnTo>
                      <a:pt x="29" y="20"/>
                    </a:lnTo>
                    <a:lnTo>
                      <a:pt x="31" y="21"/>
                    </a:lnTo>
                    <a:lnTo>
                      <a:pt x="29" y="23"/>
                    </a:lnTo>
                    <a:lnTo>
                      <a:pt x="28" y="24"/>
                    </a:lnTo>
                    <a:lnTo>
                      <a:pt x="25" y="25"/>
                    </a:lnTo>
                    <a:lnTo>
                      <a:pt x="19" y="24"/>
                    </a:lnTo>
                    <a:lnTo>
                      <a:pt x="15" y="21"/>
                    </a:lnTo>
                    <a:lnTo>
                      <a:pt x="7" y="24"/>
                    </a:lnTo>
                    <a:lnTo>
                      <a:pt x="0" y="2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4" name="Freeform 1110"/>
              <p:cNvSpPr>
                <a:spLocks/>
              </p:cNvSpPr>
              <p:nvPr/>
            </p:nvSpPr>
            <p:spPr bwMode="gray">
              <a:xfrm>
                <a:off x="4520" y="2979"/>
                <a:ext cx="6" cy="3"/>
              </a:xfrm>
              <a:custGeom>
                <a:avLst/>
                <a:gdLst/>
                <a:ahLst/>
                <a:cxnLst>
                  <a:cxn ang="0">
                    <a:pos x="0" y="18"/>
                  </a:cxn>
                  <a:cxn ang="0">
                    <a:pos x="0" y="13"/>
                  </a:cxn>
                  <a:cxn ang="0">
                    <a:pos x="2" y="8"/>
                  </a:cxn>
                  <a:cxn ang="0">
                    <a:pos x="8" y="4"/>
                  </a:cxn>
                  <a:cxn ang="0">
                    <a:pos x="16" y="2"/>
                  </a:cxn>
                  <a:cxn ang="0">
                    <a:pos x="19" y="0"/>
                  </a:cxn>
                  <a:cxn ang="0">
                    <a:pos x="24" y="0"/>
                  </a:cxn>
                  <a:cxn ang="0">
                    <a:pos x="27" y="2"/>
                  </a:cxn>
                  <a:cxn ang="0">
                    <a:pos x="29" y="4"/>
                  </a:cxn>
                  <a:cxn ang="0">
                    <a:pos x="27" y="6"/>
                  </a:cxn>
                  <a:cxn ang="0">
                    <a:pos x="24" y="6"/>
                  </a:cxn>
                  <a:cxn ang="0">
                    <a:pos x="20" y="6"/>
                  </a:cxn>
                  <a:cxn ang="0">
                    <a:pos x="17" y="6"/>
                  </a:cxn>
                  <a:cxn ang="0">
                    <a:pos x="15" y="11"/>
                  </a:cxn>
                  <a:cxn ang="0">
                    <a:pos x="12" y="14"/>
                  </a:cxn>
                  <a:cxn ang="0">
                    <a:pos x="9" y="15"/>
                  </a:cxn>
                  <a:cxn ang="0">
                    <a:pos x="3" y="16"/>
                  </a:cxn>
                  <a:cxn ang="0">
                    <a:pos x="1" y="16"/>
                  </a:cxn>
                  <a:cxn ang="0">
                    <a:pos x="0" y="18"/>
                  </a:cxn>
                </a:cxnLst>
                <a:rect l="0" t="0" r="r" b="b"/>
                <a:pathLst>
                  <a:path w="29" h="18">
                    <a:moveTo>
                      <a:pt x="0" y="18"/>
                    </a:moveTo>
                    <a:lnTo>
                      <a:pt x="0" y="13"/>
                    </a:lnTo>
                    <a:lnTo>
                      <a:pt x="2" y="8"/>
                    </a:lnTo>
                    <a:lnTo>
                      <a:pt x="8" y="4"/>
                    </a:lnTo>
                    <a:lnTo>
                      <a:pt x="16" y="2"/>
                    </a:lnTo>
                    <a:lnTo>
                      <a:pt x="19" y="0"/>
                    </a:lnTo>
                    <a:lnTo>
                      <a:pt x="24" y="0"/>
                    </a:lnTo>
                    <a:lnTo>
                      <a:pt x="27" y="2"/>
                    </a:lnTo>
                    <a:lnTo>
                      <a:pt x="29" y="4"/>
                    </a:lnTo>
                    <a:lnTo>
                      <a:pt x="27" y="6"/>
                    </a:lnTo>
                    <a:lnTo>
                      <a:pt x="24" y="6"/>
                    </a:lnTo>
                    <a:lnTo>
                      <a:pt x="20" y="6"/>
                    </a:lnTo>
                    <a:lnTo>
                      <a:pt x="17" y="6"/>
                    </a:lnTo>
                    <a:lnTo>
                      <a:pt x="15" y="11"/>
                    </a:lnTo>
                    <a:lnTo>
                      <a:pt x="12" y="14"/>
                    </a:lnTo>
                    <a:lnTo>
                      <a:pt x="9" y="15"/>
                    </a:lnTo>
                    <a:lnTo>
                      <a:pt x="3" y="16"/>
                    </a:lnTo>
                    <a:lnTo>
                      <a:pt x="1" y="16"/>
                    </a:lnTo>
                    <a:lnTo>
                      <a:pt x="0" y="1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5" name="Freeform 1111"/>
              <p:cNvSpPr>
                <a:spLocks/>
              </p:cNvSpPr>
              <p:nvPr/>
            </p:nvSpPr>
            <p:spPr bwMode="gray">
              <a:xfrm>
                <a:off x="4520" y="2979"/>
                <a:ext cx="6" cy="3"/>
              </a:xfrm>
              <a:custGeom>
                <a:avLst/>
                <a:gdLst/>
                <a:ahLst/>
                <a:cxnLst>
                  <a:cxn ang="0">
                    <a:pos x="0" y="18"/>
                  </a:cxn>
                  <a:cxn ang="0">
                    <a:pos x="0" y="13"/>
                  </a:cxn>
                  <a:cxn ang="0">
                    <a:pos x="2" y="8"/>
                  </a:cxn>
                  <a:cxn ang="0">
                    <a:pos x="8" y="4"/>
                  </a:cxn>
                  <a:cxn ang="0">
                    <a:pos x="16" y="2"/>
                  </a:cxn>
                  <a:cxn ang="0">
                    <a:pos x="19" y="0"/>
                  </a:cxn>
                  <a:cxn ang="0">
                    <a:pos x="24" y="0"/>
                  </a:cxn>
                  <a:cxn ang="0">
                    <a:pos x="27" y="2"/>
                  </a:cxn>
                  <a:cxn ang="0">
                    <a:pos x="29" y="4"/>
                  </a:cxn>
                  <a:cxn ang="0">
                    <a:pos x="27" y="6"/>
                  </a:cxn>
                  <a:cxn ang="0">
                    <a:pos x="24" y="6"/>
                  </a:cxn>
                  <a:cxn ang="0">
                    <a:pos x="20" y="6"/>
                  </a:cxn>
                  <a:cxn ang="0">
                    <a:pos x="17" y="6"/>
                  </a:cxn>
                  <a:cxn ang="0">
                    <a:pos x="15" y="11"/>
                  </a:cxn>
                  <a:cxn ang="0">
                    <a:pos x="12" y="14"/>
                  </a:cxn>
                  <a:cxn ang="0">
                    <a:pos x="9" y="15"/>
                  </a:cxn>
                  <a:cxn ang="0">
                    <a:pos x="3" y="16"/>
                  </a:cxn>
                  <a:cxn ang="0">
                    <a:pos x="1" y="16"/>
                  </a:cxn>
                  <a:cxn ang="0">
                    <a:pos x="0" y="18"/>
                  </a:cxn>
                </a:cxnLst>
                <a:rect l="0" t="0" r="r" b="b"/>
                <a:pathLst>
                  <a:path w="29" h="18">
                    <a:moveTo>
                      <a:pt x="0" y="18"/>
                    </a:moveTo>
                    <a:lnTo>
                      <a:pt x="0" y="13"/>
                    </a:lnTo>
                    <a:lnTo>
                      <a:pt x="2" y="8"/>
                    </a:lnTo>
                    <a:lnTo>
                      <a:pt x="8" y="4"/>
                    </a:lnTo>
                    <a:lnTo>
                      <a:pt x="16" y="2"/>
                    </a:lnTo>
                    <a:lnTo>
                      <a:pt x="19" y="0"/>
                    </a:lnTo>
                    <a:lnTo>
                      <a:pt x="24" y="0"/>
                    </a:lnTo>
                    <a:lnTo>
                      <a:pt x="27" y="2"/>
                    </a:lnTo>
                    <a:lnTo>
                      <a:pt x="29" y="4"/>
                    </a:lnTo>
                    <a:lnTo>
                      <a:pt x="27" y="6"/>
                    </a:lnTo>
                    <a:lnTo>
                      <a:pt x="24" y="6"/>
                    </a:lnTo>
                    <a:lnTo>
                      <a:pt x="20" y="6"/>
                    </a:lnTo>
                    <a:lnTo>
                      <a:pt x="17" y="6"/>
                    </a:lnTo>
                    <a:lnTo>
                      <a:pt x="15" y="11"/>
                    </a:lnTo>
                    <a:lnTo>
                      <a:pt x="12" y="14"/>
                    </a:lnTo>
                    <a:lnTo>
                      <a:pt x="9" y="15"/>
                    </a:lnTo>
                    <a:lnTo>
                      <a:pt x="3" y="16"/>
                    </a:lnTo>
                    <a:lnTo>
                      <a:pt x="1" y="16"/>
                    </a:lnTo>
                    <a:lnTo>
                      <a:pt x="0" y="1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6" name="Freeform 1112"/>
              <p:cNvSpPr>
                <a:spLocks/>
              </p:cNvSpPr>
              <p:nvPr/>
            </p:nvSpPr>
            <p:spPr bwMode="gray">
              <a:xfrm>
                <a:off x="4520" y="2979"/>
                <a:ext cx="6" cy="3"/>
              </a:xfrm>
              <a:custGeom>
                <a:avLst/>
                <a:gdLst/>
                <a:ahLst/>
                <a:cxnLst>
                  <a:cxn ang="0">
                    <a:pos x="0" y="18"/>
                  </a:cxn>
                  <a:cxn ang="0">
                    <a:pos x="0" y="13"/>
                  </a:cxn>
                  <a:cxn ang="0">
                    <a:pos x="2" y="8"/>
                  </a:cxn>
                  <a:cxn ang="0">
                    <a:pos x="8" y="4"/>
                  </a:cxn>
                  <a:cxn ang="0">
                    <a:pos x="16" y="2"/>
                  </a:cxn>
                  <a:cxn ang="0">
                    <a:pos x="19" y="0"/>
                  </a:cxn>
                  <a:cxn ang="0">
                    <a:pos x="24" y="0"/>
                  </a:cxn>
                  <a:cxn ang="0">
                    <a:pos x="27" y="2"/>
                  </a:cxn>
                  <a:cxn ang="0">
                    <a:pos x="29" y="4"/>
                  </a:cxn>
                  <a:cxn ang="0">
                    <a:pos x="27" y="6"/>
                  </a:cxn>
                  <a:cxn ang="0">
                    <a:pos x="24" y="6"/>
                  </a:cxn>
                  <a:cxn ang="0">
                    <a:pos x="20" y="6"/>
                  </a:cxn>
                  <a:cxn ang="0">
                    <a:pos x="17" y="6"/>
                  </a:cxn>
                  <a:cxn ang="0">
                    <a:pos x="15" y="11"/>
                  </a:cxn>
                  <a:cxn ang="0">
                    <a:pos x="12" y="14"/>
                  </a:cxn>
                  <a:cxn ang="0">
                    <a:pos x="9" y="15"/>
                  </a:cxn>
                  <a:cxn ang="0">
                    <a:pos x="3" y="16"/>
                  </a:cxn>
                  <a:cxn ang="0">
                    <a:pos x="1" y="16"/>
                  </a:cxn>
                  <a:cxn ang="0">
                    <a:pos x="0" y="18"/>
                  </a:cxn>
                </a:cxnLst>
                <a:rect l="0" t="0" r="r" b="b"/>
                <a:pathLst>
                  <a:path w="29" h="18">
                    <a:moveTo>
                      <a:pt x="0" y="18"/>
                    </a:moveTo>
                    <a:lnTo>
                      <a:pt x="0" y="13"/>
                    </a:lnTo>
                    <a:lnTo>
                      <a:pt x="2" y="8"/>
                    </a:lnTo>
                    <a:lnTo>
                      <a:pt x="8" y="4"/>
                    </a:lnTo>
                    <a:lnTo>
                      <a:pt x="16" y="2"/>
                    </a:lnTo>
                    <a:lnTo>
                      <a:pt x="19" y="0"/>
                    </a:lnTo>
                    <a:lnTo>
                      <a:pt x="24" y="0"/>
                    </a:lnTo>
                    <a:lnTo>
                      <a:pt x="27" y="2"/>
                    </a:lnTo>
                    <a:lnTo>
                      <a:pt x="29" y="4"/>
                    </a:lnTo>
                    <a:lnTo>
                      <a:pt x="27" y="6"/>
                    </a:lnTo>
                    <a:lnTo>
                      <a:pt x="24" y="6"/>
                    </a:lnTo>
                    <a:lnTo>
                      <a:pt x="20" y="6"/>
                    </a:lnTo>
                    <a:lnTo>
                      <a:pt x="17" y="6"/>
                    </a:lnTo>
                    <a:lnTo>
                      <a:pt x="15" y="11"/>
                    </a:lnTo>
                    <a:lnTo>
                      <a:pt x="12" y="14"/>
                    </a:lnTo>
                    <a:lnTo>
                      <a:pt x="9" y="15"/>
                    </a:lnTo>
                    <a:lnTo>
                      <a:pt x="3" y="16"/>
                    </a:lnTo>
                    <a:lnTo>
                      <a:pt x="1" y="16"/>
                    </a:lnTo>
                    <a:lnTo>
                      <a:pt x="0" y="1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7" name="Freeform 1113"/>
              <p:cNvSpPr>
                <a:spLocks/>
              </p:cNvSpPr>
              <p:nvPr/>
            </p:nvSpPr>
            <p:spPr bwMode="gray">
              <a:xfrm>
                <a:off x="3666" y="3027"/>
                <a:ext cx="6" cy="5"/>
              </a:xfrm>
              <a:custGeom>
                <a:avLst/>
                <a:gdLst/>
                <a:ahLst/>
                <a:cxnLst>
                  <a:cxn ang="0">
                    <a:pos x="0" y="5"/>
                  </a:cxn>
                  <a:cxn ang="0">
                    <a:pos x="0" y="8"/>
                  </a:cxn>
                  <a:cxn ang="0">
                    <a:pos x="0" y="10"/>
                  </a:cxn>
                  <a:cxn ang="0">
                    <a:pos x="2" y="14"/>
                  </a:cxn>
                  <a:cxn ang="0">
                    <a:pos x="4" y="17"/>
                  </a:cxn>
                  <a:cxn ang="0">
                    <a:pos x="7" y="21"/>
                  </a:cxn>
                  <a:cxn ang="0">
                    <a:pos x="12" y="23"/>
                  </a:cxn>
                  <a:cxn ang="0">
                    <a:pos x="17" y="25"/>
                  </a:cxn>
                  <a:cxn ang="0">
                    <a:pos x="22" y="25"/>
                  </a:cxn>
                  <a:cxn ang="0">
                    <a:pos x="27" y="25"/>
                  </a:cxn>
                  <a:cxn ang="0">
                    <a:pos x="30" y="23"/>
                  </a:cxn>
                  <a:cxn ang="0">
                    <a:pos x="32" y="17"/>
                  </a:cxn>
                  <a:cxn ang="0">
                    <a:pos x="31" y="12"/>
                  </a:cxn>
                  <a:cxn ang="0">
                    <a:pos x="29" y="7"/>
                  </a:cxn>
                  <a:cxn ang="0">
                    <a:pos x="24" y="2"/>
                  </a:cxn>
                  <a:cxn ang="0">
                    <a:pos x="20" y="0"/>
                  </a:cxn>
                  <a:cxn ang="0">
                    <a:pos x="13" y="0"/>
                  </a:cxn>
                  <a:cxn ang="0">
                    <a:pos x="11" y="0"/>
                  </a:cxn>
                  <a:cxn ang="0">
                    <a:pos x="7" y="1"/>
                  </a:cxn>
                  <a:cxn ang="0">
                    <a:pos x="4" y="2"/>
                  </a:cxn>
                  <a:cxn ang="0">
                    <a:pos x="0" y="5"/>
                  </a:cxn>
                  <a:cxn ang="0">
                    <a:pos x="0" y="5"/>
                  </a:cxn>
                </a:cxnLst>
                <a:rect l="0" t="0" r="r" b="b"/>
                <a:pathLst>
                  <a:path w="32" h="25">
                    <a:moveTo>
                      <a:pt x="0" y="5"/>
                    </a:moveTo>
                    <a:lnTo>
                      <a:pt x="0" y="8"/>
                    </a:lnTo>
                    <a:lnTo>
                      <a:pt x="0" y="10"/>
                    </a:lnTo>
                    <a:lnTo>
                      <a:pt x="2" y="14"/>
                    </a:lnTo>
                    <a:lnTo>
                      <a:pt x="4" y="17"/>
                    </a:lnTo>
                    <a:lnTo>
                      <a:pt x="7" y="21"/>
                    </a:lnTo>
                    <a:lnTo>
                      <a:pt x="12" y="23"/>
                    </a:lnTo>
                    <a:lnTo>
                      <a:pt x="17" y="25"/>
                    </a:lnTo>
                    <a:lnTo>
                      <a:pt x="22" y="25"/>
                    </a:lnTo>
                    <a:lnTo>
                      <a:pt x="27" y="25"/>
                    </a:lnTo>
                    <a:lnTo>
                      <a:pt x="30" y="23"/>
                    </a:lnTo>
                    <a:lnTo>
                      <a:pt x="32" y="17"/>
                    </a:lnTo>
                    <a:lnTo>
                      <a:pt x="31" y="12"/>
                    </a:lnTo>
                    <a:lnTo>
                      <a:pt x="29" y="7"/>
                    </a:lnTo>
                    <a:lnTo>
                      <a:pt x="24" y="2"/>
                    </a:lnTo>
                    <a:lnTo>
                      <a:pt x="20" y="0"/>
                    </a:lnTo>
                    <a:lnTo>
                      <a:pt x="13" y="0"/>
                    </a:lnTo>
                    <a:lnTo>
                      <a:pt x="11" y="0"/>
                    </a:lnTo>
                    <a:lnTo>
                      <a:pt x="7" y="1"/>
                    </a:lnTo>
                    <a:lnTo>
                      <a:pt x="4" y="2"/>
                    </a:lnTo>
                    <a:lnTo>
                      <a:pt x="0" y="5"/>
                    </a:lnTo>
                    <a:lnTo>
                      <a:pt x="0"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8" name="Freeform 1114"/>
              <p:cNvSpPr>
                <a:spLocks/>
              </p:cNvSpPr>
              <p:nvPr/>
            </p:nvSpPr>
            <p:spPr bwMode="gray">
              <a:xfrm>
                <a:off x="3666" y="3027"/>
                <a:ext cx="6" cy="5"/>
              </a:xfrm>
              <a:custGeom>
                <a:avLst/>
                <a:gdLst/>
                <a:ahLst/>
                <a:cxnLst>
                  <a:cxn ang="0">
                    <a:pos x="0" y="5"/>
                  </a:cxn>
                  <a:cxn ang="0">
                    <a:pos x="0" y="8"/>
                  </a:cxn>
                  <a:cxn ang="0">
                    <a:pos x="0" y="10"/>
                  </a:cxn>
                  <a:cxn ang="0">
                    <a:pos x="2" y="14"/>
                  </a:cxn>
                  <a:cxn ang="0">
                    <a:pos x="4" y="17"/>
                  </a:cxn>
                  <a:cxn ang="0">
                    <a:pos x="7" y="21"/>
                  </a:cxn>
                  <a:cxn ang="0">
                    <a:pos x="12" y="23"/>
                  </a:cxn>
                  <a:cxn ang="0">
                    <a:pos x="17" y="25"/>
                  </a:cxn>
                  <a:cxn ang="0">
                    <a:pos x="22" y="25"/>
                  </a:cxn>
                  <a:cxn ang="0">
                    <a:pos x="27" y="25"/>
                  </a:cxn>
                  <a:cxn ang="0">
                    <a:pos x="30" y="23"/>
                  </a:cxn>
                  <a:cxn ang="0">
                    <a:pos x="32" y="17"/>
                  </a:cxn>
                  <a:cxn ang="0">
                    <a:pos x="31" y="12"/>
                  </a:cxn>
                  <a:cxn ang="0">
                    <a:pos x="29" y="7"/>
                  </a:cxn>
                  <a:cxn ang="0">
                    <a:pos x="24" y="2"/>
                  </a:cxn>
                  <a:cxn ang="0">
                    <a:pos x="20" y="0"/>
                  </a:cxn>
                  <a:cxn ang="0">
                    <a:pos x="13" y="0"/>
                  </a:cxn>
                  <a:cxn ang="0">
                    <a:pos x="11" y="0"/>
                  </a:cxn>
                  <a:cxn ang="0">
                    <a:pos x="7" y="1"/>
                  </a:cxn>
                  <a:cxn ang="0">
                    <a:pos x="4" y="2"/>
                  </a:cxn>
                  <a:cxn ang="0">
                    <a:pos x="0" y="5"/>
                  </a:cxn>
                  <a:cxn ang="0">
                    <a:pos x="0" y="5"/>
                  </a:cxn>
                </a:cxnLst>
                <a:rect l="0" t="0" r="r" b="b"/>
                <a:pathLst>
                  <a:path w="32" h="25">
                    <a:moveTo>
                      <a:pt x="0" y="5"/>
                    </a:moveTo>
                    <a:lnTo>
                      <a:pt x="0" y="8"/>
                    </a:lnTo>
                    <a:lnTo>
                      <a:pt x="0" y="10"/>
                    </a:lnTo>
                    <a:lnTo>
                      <a:pt x="2" y="14"/>
                    </a:lnTo>
                    <a:lnTo>
                      <a:pt x="4" y="17"/>
                    </a:lnTo>
                    <a:lnTo>
                      <a:pt x="7" y="21"/>
                    </a:lnTo>
                    <a:lnTo>
                      <a:pt x="12" y="23"/>
                    </a:lnTo>
                    <a:lnTo>
                      <a:pt x="17" y="25"/>
                    </a:lnTo>
                    <a:lnTo>
                      <a:pt x="22" y="25"/>
                    </a:lnTo>
                    <a:lnTo>
                      <a:pt x="27" y="25"/>
                    </a:lnTo>
                    <a:lnTo>
                      <a:pt x="30" y="23"/>
                    </a:lnTo>
                    <a:lnTo>
                      <a:pt x="32" y="17"/>
                    </a:lnTo>
                    <a:lnTo>
                      <a:pt x="31" y="12"/>
                    </a:lnTo>
                    <a:lnTo>
                      <a:pt x="29" y="7"/>
                    </a:lnTo>
                    <a:lnTo>
                      <a:pt x="24" y="2"/>
                    </a:lnTo>
                    <a:lnTo>
                      <a:pt x="20" y="0"/>
                    </a:lnTo>
                    <a:lnTo>
                      <a:pt x="13" y="0"/>
                    </a:lnTo>
                    <a:lnTo>
                      <a:pt x="11" y="0"/>
                    </a:lnTo>
                    <a:lnTo>
                      <a:pt x="7" y="1"/>
                    </a:lnTo>
                    <a:lnTo>
                      <a:pt x="4" y="2"/>
                    </a:lnTo>
                    <a:lnTo>
                      <a:pt x="0" y="5"/>
                    </a:lnTo>
                    <a:lnTo>
                      <a:pt x="0"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59" name="Freeform 1115"/>
              <p:cNvSpPr>
                <a:spLocks/>
              </p:cNvSpPr>
              <p:nvPr/>
            </p:nvSpPr>
            <p:spPr bwMode="gray">
              <a:xfrm>
                <a:off x="3666" y="3027"/>
                <a:ext cx="6" cy="5"/>
              </a:xfrm>
              <a:custGeom>
                <a:avLst/>
                <a:gdLst/>
                <a:ahLst/>
                <a:cxnLst>
                  <a:cxn ang="0">
                    <a:pos x="0" y="5"/>
                  </a:cxn>
                  <a:cxn ang="0">
                    <a:pos x="0" y="8"/>
                  </a:cxn>
                  <a:cxn ang="0">
                    <a:pos x="0" y="10"/>
                  </a:cxn>
                  <a:cxn ang="0">
                    <a:pos x="2" y="14"/>
                  </a:cxn>
                  <a:cxn ang="0">
                    <a:pos x="4" y="17"/>
                  </a:cxn>
                  <a:cxn ang="0">
                    <a:pos x="7" y="21"/>
                  </a:cxn>
                  <a:cxn ang="0">
                    <a:pos x="12" y="23"/>
                  </a:cxn>
                  <a:cxn ang="0">
                    <a:pos x="17" y="25"/>
                  </a:cxn>
                  <a:cxn ang="0">
                    <a:pos x="22" y="25"/>
                  </a:cxn>
                  <a:cxn ang="0">
                    <a:pos x="27" y="25"/>
                  </a:cxn>
                  <a:cxn ang="0">
                    <a:pos x="30" y="23"/>
                  </a:cxn>
                  <a:cxn ang="0">
                    <a:pos x="32" y="17"/>
                  </a:cxn>
                  <a:cxn ang="0">
                    <a:pos x="31" y="12"/>
                  </a:cxn>
                  <a:cxn ang="0">
                    <a:pos x="29" y="7"/>
                  </a:cxn>
                  <a:cxn ang="0">
                    <a:pos x="24" y="2"/>
                  </a:cxn>
                  <a:cxn ang="0">
                    <a:pos x="20" y="0"/>
                  </a:cxn>
                  <a:cxn ang="0">
                    <a:pos x="13" y="0"/>
                  </a:cxn>
                  <a:cxn ang="0">
                    <a:pos x="11" y="0"/>
                  </a:cxn>
                  <a:cxn ang="0">
                    <a:pos x="7" y="1"/>
                  </a:cxn>
                  <a:cxn ang="0">
                    <a:pos x="4" y="2"/>
                  </a:cxn>
                  <a:cxn ang="0">
                    <a:pos x="0" y="5"/>
                  </a:cxn>
                </a:cxnLst>
                <a:rect l="0" t="0" r="r" b="b"/>
                <a:pathLst>
                  <a:path w="32" h="25">
                    <a:moveTo>
                      <a:pt x="0" y="5"/>
                    </a:moveTo>
                    <a:lnTo>
                      <a:pt x="0" y="8"/>
                    </a:lnTo>
                    <a:lnTo>
                      <a:pt x="0" y="10"/>
                    </a:lnTo>
                    <a:lnTo>
                      <a:pt x="2" y="14"/>
                    </a:lnTo>
                    <a:lnTo>
                      <a:pt x="4" y="17"/>
                    </a:lnTo>
                    <a:lnTo>
                      <a:pt x="7" y="21"/>
                    </a:lnTo>
                    <a:lnTo>
                      <a:pt x="12" y="23"/>
                    </a:lnTo>
                    <a:lnTo>
                      <a:pt x="17" y="25"/>
                    </a:lnTo>
                    <a:lnTo>
                      <a:pt x="22" y="25"/>
                    </a:lnTo>
                    <a:lnTo>
                      <a:pt x="27" y="25"/>
                    </a:lnTo>
                    <a:lnTo>
                      <a:pt x="30" y="23"/>
                    </a:lnTo>
                    <a:lnTo>
                      <a:pt x="32" y="17"/>
                    </a:lnTo>
                    <a:lnTo>
                      <a:pt x="31" y="12"/>
                    </a:lnTo>
                    <a:lnTo>
                      <a:pt x="29" y="7"/>
                    </a:lnTo>
                    <a:lnTo>
                      <a:pt x="24" y="2"/>
                    </a:lnTo>
                    <a:lnTo>
                      <a:pt x="20" y="0"/>
                    </a:lnTo>
                    <a:lnTo>
                      <a:pt x="13" y="0"/>
                    </a:lnTo>
                    <a:lnTo>
                      <a:pt x="11" y="0"/>
                    </a:lnTo>
                    <a:lnTo>
                      <a:pt x="7" y="1"/>
                    </a:lnTo>
                    <a:lnTo>
                      <a:pt x="4" y="2"/>
                    </a:lnTo>
                    <a:lnTo>
                      <a:pt x="0" y="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0" name="Freeform 1116"/>
              <p:cNvSpPr>
                <a:spLocks/>
              </p:cNvSpPr>
              <p:nvPr/>
            </p:nvSpPr>
            <p:spPr bwMode="gray">
              <a:xfrm>
                <a:off x="3687" y="3017"/>
                <a:ext cx="5" cy="6"/>
              </a:xfrm>
              <a:custGeom>
                <a:avLst/>
                <a:gdLst/>
                <a:ahLst/>
                <a:cxnLst>
                  <a:cxn ang="0">
                    <a:pos x="23" y="6"/>
                  </a:cxn>
                  <a:cxn ang="0">
                    <a:pos x="22" y="4"/>
                  </a:cxn>
                  <a:cxn ang="0">
                    <a:pos x="20" y="1"/>
                  </a:cxn>
                  <a:cxn ang="0">
                    <a:pos x="17" y="0"/>
                  </a:cxn>
                  <a:cxn ang="0">
                    <a:pos x="16" y="0"/>
                  </a:cxn>
                  <a:cxn ang="0">
                    <a:pos x="12" y="4"/>
                  </a:cxn>
                  <a:cxn ang="0">
                    <a:pos x="7" y="10"/>
                  </a:cxn>
                  <a:cxn ang="0">
                    <a:pos x="3" y="18"/>
                  </a:cxn>
                  <a:cxn ang="0">
                    <a:pos x="0" y="24"/>
                  </a:cxn>
                  <a:cxn ang="0">
                    <a:pos x="5" y="26"/>
                  </a:cxn>
                  <a:cxn ang="0">
                    <a:pos x="9" y="27"/>
                  </a:cxn>
                  <a:cxn ang="0">
                    <a:pos x="15" y="27"/>
                  </a:cxn>
                  <a:cxn ang="0">
                    <a:pos x="20" y="25"/>
                  </a:cxn>
                  <a:cxn ang="0">
                    <a:pos x="22" y="21"/>
                  </a:cxn>
                  <a:cxn ang="0">
                    <a:pos x="23" y="16"/>
                  </a:cxn>
                  <a:cxn ang="0">
                    <a:pos x="23" y="12"/>
                  </a:cxn>
                  <a:cxn ang="0">
                    <a:pos x="23" y="7"/>
                  </a:cxn>
                  <a:cxn ang="0">
                    <a:pos x="23" y="6"/>
                  </a:cxn>
                </a:cxnLst>
                <a:rect l="0" t="0" r="r" b="b"/>
                <a:pathLst>
                  <a:path w="23" h="27">
                    <a:moveTo>
                      <a:pt x="23" y="6"/>
                    </a:moveTo>
                    <a:lnTo>
                      <a:pt x="22" y="4"/>
                    </a:lnTo>
                    <a:lnTo>
                      <a:pt x="20" y="1"/>
                    </a:lnTo>
                    <a:lnTo>
                      <a:pt x="17" y="0"/>
                    </a:lnTo>
                    <a:lnTo>
                      <a:pt x="16" y="0"/>
                    </a:lnTo>
                    <a:lnTo>
                      <a:pt x="12" y="4"/>
                    </a:lnTo>
                    <a:lnTo>
                      <a:pt x="7" y="10"/>
                    </a:lnTo>
                    <a:lnTo>
                      <a:pt x="3" y="18"/>
                    </a:lnTo>
                    <a:lnTo>
                      <a:pt x="0" y="24"/>
                    </a:lnTo>
                    <a:lnTo>
                      <a:pt x="5" y="26"/>
                    </a:lnTo>
                    <a:lnTo>
                      <a:pt x="9" y="27"/>
                    </a:lnTo>
                    <a:lnTo>
                      <a:pt x="15" y="27"/>
                    </a:lnTo>
                    <a:lnTo>
                      <a:pt x="20" y="25"/>
                    </a:lnTo>
                    <a:lnTo>
                      <a:pt x="22" y="21"/>
                    </a:lnTo>
                    <a:lnTo>
                      <a:pt x="23" y="16"/>
                    </a:lnTo>
                    <a:lnTo>
                      <a:pt x="23" y="12"/>
                    </a:lnTo>
                    <a:lnTo>
                      <a:pt x="23" y="7"/>
                    </a:lnTo>
                    <a:lnTo>
                      <a:pt x="23"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1" name="Freeform 1117"/>
              <p:cNvSpPr>
                <a:spLocks/>
              </p:cNvSpPr>
              <p:nvPr/>
            </p:nvSpPr>
            <p:spPr bwMode="gray">
              <a:xfrm>
                <a:off x="3687" y="3017"/>
                <a:ext cx="5" cy="6"/>
              </a:xfrm>
              <a:custGeom>
                <a:avLst/>
                <a:gdLst/>
                <a:ahLst/>
                <a:cxnLst>
                  <a:cxn ang="0">
                    <a:pos x="23" y="6"/>
                  </a:cxn>
                  <a:cxn ang="0">
                    <a:pos x="22" y="4"/>
                  </a:cxn>
                  <a:cxn ang="0">
                    <a:pos x="20" y="1"/>
                  </a:cxn>
                  <a:cxn ang="0">
                    <a:pos x="17" y="0"/>
                  </a:cxn>
                  <a:cxn ang="0">
                    <a:pos x="16" y="0"/>
                  </a:cxn>
                  <a:cxn ang="0">
                    <a:pos x="12" y="4"/>
                  </a:cxn>
                  <a:cxn ang="0">
                    <a:pos x="7" y="10"/>
                  </a:cxn>
                  <a:cxn ang="0">
                    <a:pos x="3" y="18"/>
                  </a:cxn>
                  <a:cxn ang="0">
                    <a:pos x="0" y="24"/>
                  </a:cxn>
                  <a:cxn ang="0">
                    <a:pos x="5" y="26"/>
                  </a:cxn>
                  <a:cxn ang="0">
                    <a:pos x="9" y="27"/>
                  </a:cxn>
                  <a:cxn ang="0">
                    <a:pos x="15" y="27"/>
                  </a:cxn>
                  <a:cxn ang="0">
                    <a:pos x="20" y="25"/>
                  </a:cxn>
                  <a:cxn ang="0">
                    <a:pos x="22" y="21"/>
                  </a:cxn>
                  <a:cxn ang="0">
                    <a:pos x="23" y="16"/>
                  </a:cxn>
                  <a:cxn ang="0">
                    <a:pos x="23" y="12"/>
                  </a:cxn>
                  <a:cxn ang="0">
                    <a:pos x="23" y="7"/>
                  </a:cxn>
                  <a:cxn ang="0">
                    <a:pos x="23" y="6"/>
                  </a:cxn>
                </a:cxnLst>
                <a:rect l="0" t="0" r="r" b="b"/>
                <a:pathLst>
                  <a:path w="23" h="27">
                    <a:moveTo>
                      <a:pt x="23" y="6"/>
                    </a:moveTo>
                    <a:lnTo>
                      <a:pt x="22" y="4"/>
                    </a:lnTo>
                    <a:lnTo>
                      <a:pt x="20" y="1"/>
                    </a:lnTo>
                    <a:lnTo>
                      <a:pt x="17" y="0"/>
                    </a:lnTo>
                    <a:lnTo>
                      <a:pt x="16" y="0"/>
                    </a:lnTo>
                    <a:lnTo>
                      <a:pt x="12" y="4"/>
                    </a:lnTo>
                    <a:lnTo>
                      <a:pt x="7" y="10"/>
                    </a:lnTo>
                    <a:lnTo>
                      <a:pt x="3" y="18"/>
                    </a:lnTo>
                    <a:lnTo>
                      <a:pt x="0" y="24"/>
                    </a:lnTo>
                    <a:lnTo>
                      <a:pt x="5" y="26"/>
                    </a:lnTo>
                    <a:lnTo>
                      <a:pt x="9" y="27"/>
                    </a:lnTo>
                    <a:lnTo>
                      <a:pt x="15" y="27"/>
                    </a:lnTo>
                    <a:lnTo>
                      <a:pt x="20" y="25"/>
                    </a:lnTo>
                    <a:lnTo>
                      <a:pt x="22" y="21"/>
                    </a:lnTo>
                    <a:lnTo>
                      <a:pt x="23" y="16"/>
                    </a:lnTo>
                    <a:lnTo>
                      <a:pt x="23" y="12"/>
                    </a:lnTo>
                    <a:lnTo>
                      <a:pt x="23" y="7"/>
                    </a:lnTo>
                    <a:lnTo>
                      <a:pt x="23"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2" name="Freeform 1118"/>
              <p:cNvSpPr>
                <a:spLocks/>
              </p:cNvSpPr>
              <p:nvPr/>
            </p:nvSpPr>
            <p:spPr bwMode="gray">
              <a:xfrm>
                <a:off x="3687" y="3017"/>
                <a:ext cx="5" cy="6"/>
              </a:xfrm>
              <a:custGeom>
                <a:avLst/>
                <a:gdLst/>
                <a:ahLst/>
                <a:cxnLst>
                  <a:cxn ang="0">
                    <a:pos x="23" y="6"/>
                  </a:cxn>
                  <a:cxn ang="0">
                    <a:pos x="22" y="4"/>
                  </a:cxn>
                  <a:cxn ang="0">
                    <a:pos x="20" y="1"/>
                  </a:cxn>
                  <a:cxn ang="0">
                    <a:pos x="17" y="0"/>
                  </a:cxn>
                  <a:cxn ang="0">
                    <a:pos x="16" y="0"/>
                  </a:cxn>
                  <a:cxn ang="0">
                    <a:pos x="12" y="4"/>
                  </a:cxn>
                  <a:cxn ang="0">
                    <a:pos x="7" y="10"/>
                  </a:cxn>
                  <a:cxn ang="0">
                    <a:pos x="3" y="18"/>
                  </a:cxn>
                  <a:cxn ang="0">
                    <a:pos x="0" y="24"/>
                  </a:cxn>
                  <a:cxn ang="0">
                    <a:pos x="5" y="26"/>
                  </a:cxn>
                  <a:cxn ang="0">
                    <a:pos x="9" y="27"/>
                  </a:cxn>
                  <a:cxn ang="0">
                    <a:pos x="15" y="27"/>
                  </a:cxn>
                  <a:cxn ang="0">
                    <a:pos x="20" y="25"/>
                  </a:cxn>
                  <a:cxn ang="0">
                    <a:pos x="22" y="21"/>
                  </a:cxn>
                  <a:cxn ang="0">
                    <a:pos x="23" y="16"/>
                  </a:cxn>
                  <a:cxn ang="0">
                    <a:pos x="23" y="12"/>
                  </a:cxn>
                  <a:cxn ang="0">
                    <a:pos x="23" y="7"/>
                  </a:cxn>
                </a:cxnLst>
                <a:rect l="0" t="0" r="r" b="b"/>
                <a:pathLst>
                  <a:path w="23" h="27">
                    <a:moveTo>
                      <a:pt x="23" y="6"/>
                    </a:moveTo>
                    <a:lnTo>
                      <a:pt x="22" y="4"/>
                    </a:lnTo>
                    <a:lnTo>
                      <a:pt x="20" y="1"/>
                    </a:lnTo>
                    <a:lnTo>
                      <a:pt x="17" y="0"/>
                    </a:lnTo>
                    <a:lnTo>
                      <a:pt x="16" y="0"/>
                    </a:lnTo>
                    <a:lnTo>
                      <a:pt x="12" y="4"/>
                    </a:lnTo>
                    <a:lnTo>
                      <a:pt x="7" y="10"/>
                    </a:lnTo>
                    <a:lnTo>
                      <a:pt x="3" y="18"/>
                    </a:lnTo>
                    <a:lnTo>
                      <a:pt x="0" y="24"/>
                    </a:lnTo>
                    <a:lnTo>
                      <a:pt x="5" y="26"/>
                    </a:lnTo>
                    <a:lnTo>
                      <a:pt x="9" y="27"/>
                    </a:lnTo>
                    <a:lnTo>
                      <a:pt x="15" y="27"/>
                    </a:lnTo>
                    <a:lnTo>
                      <a:pt x="20" y="25"/>
                    </a:lnTo>
                    <a:lnTo>
                      <a:pt x="22" y="21"/>
                    </a:lnTo>
                    <a:lnTo>
                      <a:pt x="23" y="16"/>
                    </a:lnTo>
                    <a:lnTo>
                      <a:pt x="23" y="12"/>
                    </a:lnTo>
                    <a:lnTo>
                      <a:pt x="23"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3" name="Freeform 1119"/>
              <p:cNvSpPr>
                <a:spLocks/>
              </p:cNvSpPr>
              <p:nvPr/>
            </p:nvSpPr>
            <p:spPr bwMode="gray">
              <a:xfrm>
                <a:off x="4514" y="2893"/>
                <a:ext cx="3" cy="2"/>
              </a:xfrm>
              <a:custGeom>
                <a:avLst/>
                <a:gdLst/>
                <a:ahLst/>
                <a:cxnLst>
                  <a:cxn ang="0">
                    <a:pos x="13" y="0"/>
                  </a:cxn>
                  <a:cxn ang="0">
                    <a:pos x="13" y="2"/>
                  </a:cxn>
                  <a:cxn ang="0">
                    <a:pos x="13" y="4"/>
                  </a:cxn>
                  <a:cxn ang="0">
                    <a:pos x="14" y="6"/>
                  </a:cxn>
                  <a:cxn ang="0">
                    <a:pos x="15" y="8"/>
                  </a:cxn>
                  <a:cxn ang="0">
                    <a:pos x="16" y="10"/>
                  </a:cxn>
                  <a:cxn ang="0">
                    <a:pos x="15" y="12"/>
                  </a:cxn>
                  <a:cxn ang="0">
                    <a:pos x="8" y="12"/>
                  </a:cxn>
                  <a:cxn ang="0">
                    <a:pos x="0" y="9"/>
                  </a:cxn>
                  <a:cxn ang="0">
                    <a:pos x="2" y="5"/>
                  </a:cxn>
                  <a:cxn ang="0">
                    <a:pos x="5" y="3"/>
                  </a:cxn>
                  <a:cxn ang="0">
                    <a:pos x="8" y="1"/>
                  </a:cxn>
                  <a:cxn ang="0">
                    <a:pos x="13" y="0"/>
                  </a:cxn>
                  <a:cxn ang="0">
                    <a:pos x="13" y="0"/>
                  </a:cxn>
                </a:cxnLst>
                <a:rect l="0" t="0" r="r" b="b"/>
                <a:pathLst>
                  <a:path w="16" h="12">
                    <a:moveTo>
                      <a:pt x="13" y="0"/>
                    </a:moveTo>
                    <a:lnTo>
                      <a:pt x="13" y="2"/>
                    </a:lnTo>
                    <a:lnTo>
                      <a:pt x="13" y="4"/>
                    </a:lnTo>
                    <a:lnTo>
                      <a:pt x="14" y="6"/>
                    </a:lnTo>
                    <a:lnTo>
                      <a:pt x="15" y="8"/>
                    </a:lnTo>
                    <a:lnTo>
                      <a:pt x="16" y="10"/>
                    </a:lnTo>
                    <a:lnTo>
                      <a:pt x="15" y="12"/>
                    </a:lnTo>
                    <a:lnTo>
                      <a:pt x="8" y="12"/>
                    </a:lnTo>
                    <a:lnTo>
                      <a:pt x="0" y="9"/>
                    </a:lnTo>
                    <a:lnTo>
                      <a:pt x="2" y="5"/>
                    </a:lnTo>
                    <a:lnTo>
                      <a:pt x="5" y="3"/>
                    </a:lnTo>
                    <a:lnTo>
                      <a:pt x="8" y="1"/>
                    </a:lnTo>
                    <a:lnTo>
                      <a:pt x="13" y="0"/>
                    </a:lnTo>
                    <a:lnTo>
                      <a:pt x="1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4" name="Freeform 1120"/>
              <p:cNvSpPr>
                <a:spLocks/>
              </p:cNvSpPr>
              <p:nvPr/>
            </p:nvSpPr>
            <p:spPr bwMode="gray">
              <a:xfrm>
                <a:off x="4514" y="2893"/>
                <a:ext cx="3" cy="2"/>
              </a:xfrm>
              <a:custGeom>
                <a:avLst/>
                <a:gdLst/>
                <a:ahLst/>
                <a:cxnLst>
                  <a:cxn ang="0">
                    <a:pos x="13" y="0"/>
                  </a:cxn>
                  <a:cxn ang="0">
                    <a:pos x="13" y="2"/>
                  </a:cxn>
                  <a:cxn ang="0">
                    <a:pos x="13" y="4"/>
                  </a:cxn>
                  <a:cxn ang="0">
                    <a:pos x="14" y="6"/>
                  </a:cxn>
                  <a:cxn ang="0">
                    <a:pos x="15" y="8"/>
                  </a:cxn>
                  <a:cxn ang="0">
                    <a:pos x="16" y="10"/>
                  </a:cxn>
                  <a:cxn ang="0">
                    <a:pos x="15" y="12"/>
                  </a:cxn>
                  <a:cxn ang="0">
                    <a:pos x="8" y="12"/>
                  </a:cxn>
                  <a:cxn ang="0">
                    <a:pos x="0" y="9"/>
                  </a:cxn>
                  <a:cxn ang="0">
                    <a:pos x="2" y="5"/>
                  </a:cxn>
                  <a:cxn ang="0">
                    <a:pos x="5" y="3"/>
                  </a:cxn>
                  <a:cxn ang="0">
                    <a:pos x="8" y="1"/>
                  </a:cxn>
                  <a:cxn ang="0">
                    <a:pos x="13" y="0"/>
                  </a:cxn>
                  <a:cxn ang="0">
                    <a:pos x="13" y="0"/>
                  </a:cxn>
                </a:cxnLst>
                <a:rect l="0" t="0" r="r" b="b"/>
                <a:pathLst>
                  <a:path w="16" h="12">
                    <a:moveTo>
                      <a:pt x="13" y="0"/>
                    </a:moveTo>
                    <a:lnTo>
                      <a:pt x="13" y="2"/>
                    </a:lnTo>
                    <a:lnTo>
                      <a:pt x="13" y="4"/>
                    </a:lnTo>
                    <a:lnTo>
                      <a:pt x="14" y="6"/>
                    </a:lnTo>
                    <a:lnTo>
                      <a:pt x="15" y="8"/>
                    </a:lnTo>
                    <a:lnTo>
                      <a:pt x="16" y="10"/>
                    </a:lnTo>
                    <a:lnTo>
                      <a:pt x="15" y="12"/>
                    </a:lnTo>
                    <a:lnTo>
                      <a:pt x="8" y="12"/>
                    </a:lnTo>
                    <a:lnTo>
                      <a:pt x="0" y="9"/>
                    </a:lnTo>
                    <a:lnTo>
                      <a:pt x="2" y="5"/>
                    </a:lnTo>
                    <a:lnTo>
                      <a:pt x="5" y="3"/>
                    </a:lnTo>
                    <a:lnTo>
                      <a:pt x="8" y="1"/>
                    </a:lnTo>
                    <a:lnTo>
                      <a:pt x="13" y="0"/>
                    </a:lnTo>
                    <a:lnTo>
                      <a:pt x="1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5" name="Freeform 1121"/>
              <p:cNvSpPr>
                <a:spLocks/>
              </p:cNvSpPr>
              <p:nvPr/>
            </p:nvSpPr>
            <p:spPr bwMode="gray">
              <a:xfrm>
                <a:off x="4514" y="2893"/>
                <a:ext cx="3" cy="2"/>
              </a:xfrm>
              <a:custGeom>
                <a:avLst/>
                <a:gdLst/>
                <a:ahLst/>
                <a:cxnLst>
                  <a:cxn ang="0">
                    <a:pos x="13" y="0"/>
                  </a:cxn>
                  <a:cxn ang="0">
                    <a:pos x="13" y="2"/>
                  </a:cxn>
                  <a:cxn ang="0">
                    <a:pos x="13" y="4"/>
                  </a:cxn>
                  <a:cxn ang="0">
                    <a:pos x="14" y="6"/>
                  </a:cxn>
                  <a:cxn ang="0">
                    <a:pos x="15" y="8"/>
                  </a:cxn>
                  <a:cxn ang="0">
                    <a:pos x="16" y="10"/>
                  </a:cxn>
                  <a:cxn ang="0">
                    <a:pos x="15" y="12"/>
                  </a:cxn>
                  <a:cxn ang="0">
                    <a:pos x="8" y="12"/>
                  </a:cxn>
                  <a:cxn ang="0">
                    <a:pos x="0" y="9"/>
                  </a:cxn>
                  <a:cxn ang="0">
                    <a:pos x="2" y="5"/>
                  </a:cxn>
                  <a:cxn ang="0">
                    <a:pos x="5" y="3"/>
                  </a:cxn>
                  <a:cxn ang="0">
                    <a:pos x="8" y="1"/>
                  </a:cxn>
                  <a:cxn ang="0">
                    <a:pos x="13" y="0"/>
                  </a:cxn>
                </a:cxnLst>
                <a:rect l="0" t="0" r="r" b="b"/>
                <a:pathLst>
                  <a:path w="16" h="12">
                    <a:moveTo>
                      <a:pt x="13" y="0"/>
                    </a:moveTo>
                    <a:lnTo>
                      <a:pt x="13" y="2"/>
                    </a:lnTo>
                    <a:lnTo>
                      <a:pt x="13" y="4"/>
                    </a:lnTo>
                    <a:lnTo>
                      <a:pt x="14" y="6"/>
                    </a:lnTo>
                    <a:lnTo>
                      <a:pt x="15" y="8"/>
                    </a:lnTo>
                    <a:lnTo>
                      <a:pt x="16" y="10"/>
                    </a:lnTo>
                    <a:lnTo>
                      <a:pt x="15" y="12"/>
                    </a:lnTo>
                    <a:lnTo>
                      <a:pt x="8" y="12"/>
                    </a:lnTo>
                    <a:lnTo>
                      <a:pt x="0" y="9"/>
                    </a:lnTo>
                    <a:lnTo>
                      <a:pt x="2" y="5"/>
                    </a:lnTo>
                    <a:lnTo>
                      <a:pt x="5" y="3"/>
                    </a:lnTo>
                    <a:lnTo>
                      <a:pt x="8" y="1"/>
                    </a:lnTo>
                    <a:lnTo>
                      <a:pt x="13"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6" name="Freeform 1122"/>
              <p:cNvSpPr>
                <a:spLocks/>
              </p:cNvSpPr>
              <p:nvPr/>
            </p:nvSpPr>
            <p:spPr bwMode="gray">
              <a:xfrm>
                <a:off x="4123" y="2838"/>
                <a:ext cx="3" cy="5"/>
              </a:xfrm>
              <a:custGeom>
                <a:avLst/>
                <a:gdLst/>
                <a:ahLst/>
                <a:cxnLst>
                  <a:cxn ang="0">
                    <a:pos x="15" y="14"/>
                  </a:cxn>
                  <a:cxn ang="0">
                    <a:pos x="15" y="16"/>
                  </a:cxn>
                  <a:cxn ang="0">
                    <a:pos x="14" y="17"/>
                  </a:cxn>
                  <a:cxn ang="0">
                    <a:pos x="14" y="17"/>
                  </a:cxn>
                  <a:cxn ang="0">
                    <a:pos x="12" y="17"/>
                  </a:cxn>
                  <a:cxn ang="0">
                    <a:pos x="13" y="23"/>
                  </a:cxn>
                  <a:cxn ang="0">
                    <a:pos x="15" y="27"/>
                  </a:cxn>
                  <a:cxn ang="0">
                    <a:pos x="8" y="18"/>
                  </a:cxn>
                  <a:cxn ang="0">
                    <a:pos x="1" y="9"/>
                  </a:cxn>
                  <a:cxn ang="0">
                    <a:pos x="0" y="4"/>
                  </a:cxn>
                  <a:cxn ang="0">
                    <a:pos x="0" y="0"/>
                  </a:cxn>
                  <a:cxn ang="0">
                    <a:pos x="5" y="2"/>
                  </a:cxn>
                  <a:cxn ang="0">
                    <a:pos x="10" y="4"/>
                  </a:cxn>
                  <a:cxn ang="0">
                    <a:pos x="14" y="9"/>
                  </a:cxn>
                  <a:cxn ang="0">
                    <a:pos x="15" y="14"/>
                  </a:cxn>
                  <a:cxn ang="0">
                    <a:pos x="15" y="14"/>
                  </a:cxn>
                </a:cxnLst>
                <a:rect l="0" t="0" r="r" b="b"/>
                <a:pathLst>
                  <a:path w="15" h="27">
                    <a:moveTo>
                      <a:pt x="15" y="14"/>
                    </a:moveTo>
                    <a:lnTo>
                      <a:pt x="15" y="16"/>
                    </a:lnTo>
                    <a:lnTo>
                      <a:pt x="14" y="17"/>
                    </a:lnTo>
                    <a:lnTo>
                      <a:pt x="14" y="17"/>
                    </a:lnTo>
                    <a:lnTo>
                      <a:pt x="12" y="17"/>
                    </a:lnTo>
                    <a:lnTo>
                      <a:pt x="13" y="23"/>
                    </a:lnTo>
                    <a:lnTo>
                      <a:pt x="15" y="27"/>
                    </a:lnTo>
                    <a:lnTo>
                      <a:pt x="8" y="18"/>
                    </a:lnTo>
                    <a:lnTo>
                      <a:pt x="1" y="9"/>
                    </a:lnTo>
                    <a:lnTo>
                      <a:pt x="0" y="4"/>
                    </a:lnTo>
                    <a:lnTo>
                      <a:pt x="0" y="0"/>
                    </a:lnTo>
                    <a:lnTo>
                      <a:pt x="5" y="2"/>
                    </a:lnTo>
                    <a:lnTo>
                      <a:pt x="10" y="4"/>
                    </a:lnTo>
                    <a:lnTo>
                      <a:pt x="14" y="9"/>
                    </a:lnTo>
                    <a:lnTo>
                      <a:pt x="15" y="14"/>
                    </a:lnTo>
                    <a:lnTo>
                      <a:pt x="15" y="1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7" name="Freeform 1123"/>
              <p:cNvSpPr>
                <a:spLocks/>
              </p:cNvSpPr>
              <p:nvPr/>
            </p:nvSpPr>
            <p:spPr bwMode="gray">
              <a:xfrm>
                <a:off x="4123" y="2838"/>
                <a:ext cx="3" cy="5"/>
              </a:xfrm>
              <a:custGeom>
                <a:avLst/>
                <a:gdLst/>
                <a:ahLst/>
                <a:cxnLst>
                  <a:cxn ang="0">
                    <a:pos x="15" y="14"/>
                  </a:cxn>
                  <a:cxn ang="0">
                    <a:pos x="15" y="16"/>
                  </a:cxn>
                  <a:cxn ang="0">
                    <a:pos x="14" y="17"/>
                  </a:cxn>
                  <a:cxn ang="0">
                    <a:pos x="14" y="17"/>
                  </a:cxn>
                  <a:cxn ang="0">
                    <a:pos x="12" y="17"/>
                  </a:cxn>
                  <a:cxn ang="0">
                    <a:pos x="13" y="23"/>
                  </a:cxn>
                  <a:cxn ang="0">
                    <a:pos x="15" y="27"/>
                  </a:cxn>
                  <a:cxn ang="0">
                    <a:pos x="8" y="18"/>
                  </a:cxn>
                  <a:cxn ang="0">
                    <a:pos x="1" y="9"/>
                  </a:cxn>
                  <a:cxn ang="0">
                    <a:pos x="0" y="4"/>
                  </a:cxn>
                  <a:cxn ang="0">
                    <a:pos x="0" y="0"/>
                  </a:cxn>
                  <a:cxn ang="0">
                    <a:pos x="5" y="2"/>
                  </a:cxn>
                  <a:cxn ang="0">
                    <a:pos x="10" y="4"/>
                  </a:cxn>
                  <a:cxn ang="0">
                    <a:pos x="14" y="9"/>
                  </a:cxn>
                  <a:cxn ang="0">
                    <a:pos x="15" y="14"/>
                  </a:cxn>
                  <a:cxn ang="0">
                    <a:pos x="15" y="14"/>
                  </a:cxn>
                </a:cxnLst>
                <a:rect l="0" t="0" r="r" b="b"/>
                <a:pathLst>
                  <a:path w="15" h="27">
                    <a:moveTo>
                      <a:pt x="15" y="14"/>
                    </a:moveTo>
                    <a:lnTo>
                      <a:pt x="15" y="16"/>
                    </a:lnTo>
                    <a:lnTo>
                      <a:pt x="14" y="17"/>
                    </a:lnTo>
                    <a:lnTo>
                      <a:pt x="14" y="17"/>
                    </a:lnTo>
                    <a:lnTo>
                      <a:pt x="12" y="17"/>
                    </a:lnTo>
                    <a:lnTo>
                      <a:pt x="13" y="23"/>
                    </a:lnTo>
                    <a:lnTo>
                      <a:pt x="15" y="27"/>
                    </a:lnTo>
                    <a:lnTo>
                      <a:pt x="8" y="18"/>
                    </a:lnTo>
                    <a:lnTo>
                      <a:pt x="1" y="9"/>
                    </a:lnTo>
                    <a:lnTo>
                      <a:pt x="0" y="4"/>
                    </a:lnTo>
                    <a:lnTo>
                      <a:pt x="0" y="0"/>
                    </a:lnTo>
                    <a:lnTo>
                      <a:pt x="5" y="2"/>
                    </a:lnTo>
                    <a:lnTo>
                      <a:pt x="10" y="4"/>
                    </a:lnTo>
                    <a:lnTo>
                      <a:pt x="14" y="9"/>
                    </a:lnTo>
                    <a:lnTo>
                      <a:pt x="15" y="14"/>
                    </a:lnTo>
                    <a:lnTo>
                      <a:pt x="15" y="1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8" name="Freeform 1124"/>
              <p:cNvSpPr>
                <a:spLocks/>
              </p:cNvSpPr>
              <p:nvPr/>
            </p:nvSpPr>
            <p:spPr bwMode="gray">
              <a:xfrm>
                <a:off x="4123" y="2838"/>
                <a:ext cx="3" cy="5"/>
              </a:xfrm>
              <a:custGeom>
                <a:avLst/>
                <a:gdLst/>
                <a:ahLst/>
                <a:cxnLst>
                  <a:cxn ang="0">
                    <a:pos x="15" y="14"/>
                  </a:cxn>
                  <a:cxn ang="0">
                    <a:pos x="15" y="16"/>
                  </a:cxn>
                  <a:cxn ang="0">
                    <a:pos x="15" y="17"/>
                  </a:cxn>
                  <a:cxn ang="0">
                    <a:pos x="14" y="17"/>
                  </a:cxn>
                  <a:cxn ang="0">
                    <a:pos x="12" y="17"/>
                  </a:cxn>
                  <a:cxn ang="0">
                    <a:pos x="13" y="23"/>
                  </a:cxn>
                  <a:cxn ang="0">
                    <a:pos x="15" y="27"/>
                  </a:cxn>
                  <a:cxn ang="0">
                    <a:pos x="8" y="18"/>
                  </a:cxn>
                  <a:cxn ang="0">
                    <a:pos x="1" y="9"/>
                  </a:cxn>
                  <a:cxn ang="0">
                    <a:pos x="0" y="4"/>
                  </a:cxn>
                  <a:cxn ang="0">
                    <a:pos x="0" y="0"/>
                  </a:cxn>
                  <a:cxn ang="0">
                    <a:pos x="6" y="2"/>
                  </a:cxn>
                  <a:cxn ang="0">
                    <a:pos x="10" y="4"/>
                  </a:cxn>
                  <a:cxn ang="0">
                    <a:pos x="12" y="7"/>
                  </a:cxn>
                  <a:cxn ang="0">
                    <a:pos x="14" y="9"/>
                  </a:cxn>
                  <a:cxn ang="0">
                    <a:pos x="15" y="11"/>
                  </a:cxn>
                  <a:cxn ang="0">
                    <a:pos x="15" y="14"/>
                  </a:cxn>
                </a:cxnLst>
                <a:rect l="0" t="0" r="r" b="b"/>
                <a:pathLst>
                  <a:path w="15" h="27">
                    <a:moveTo>
                      <a:pt x="15" y="14"/>
                    </a:moveTo>
                    <a:lnTo>
                      <a:pt x="15" y="16"/>
                    </a:lnTo>
                    <a:lnTo>
                      <a:pt x="15" y="17"/>
                    </a:lnTo>
                    <a:lnTo>
                      <a:pt x="14" y="17"/>
                    </a:lnTo>
                    <a:lnTo>
                      <a:pt x="12" y="17"/>
                    </a:lnTo>
                    <a:lnTo>
                      <a:pt x="13" y="23"/>
                    </a:lnTo>
                    <a:lnTo>
                      <a:pt x="15" y="27"/>
                    </a:lnTo>
                    <a:lnTo>
                      <a:pt x="8" y="18"/>
                    </a:lnTo>
                    <a:lnTo>
                      <a:pt x="1" y="9"/>
                    </a:lnTo>
                    <a:lnTo>
                      <a:pt x="0" y="4"/>
                    </a:lnTo>
                    <a:lnTo>
                      <a:pt x="0" y="0"/>
                    </a:lnTo>
                    <a:lnTo>
                      <a:pt x="6" y="2"/>
                    </a:lnTo>
                    <a:lnTo>
                      <a:pt x="10" y="4"/>
                    </a:lnTo>
                    <a:lnTo>
                      <a:pt x="12" y="7"/>
                    </a:lnTo>
                    <a:lnTo>
                      <a:pt x="14" y="9"/>
                    </a:lnTo>
                    <a:lnTo>
                      <a:pt x="15" y="11"/>
                    </a:lnTo>
                    <a:lnTo>
                      <a:pt x="15" y="1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69" name="Freeform 1125"/>
              <p:cNvSpPr>
                <a:spLocks/>
              </p:cNvSpPr>
              <p:nvPr/>
            </p:nvSpPr>
            <p:spPr bwMode="gray">
              <a:xfrm>
                <a:off x="4121" y="2835"/>
                <a:ext cx="3" cy="3"/>
              </a:xfrm>
              <a:custGeom>
                <a:avLst/>
                <a:gdLst/>
                <a:ahLst/>
                <a:cxnLst>
                  <a:cxn ang="0">
                    <a:pos x="11" y="14"/>
                  </a:cxn>
                  <a:cxn ang="0">
                    <a:pos x="7" y="17"/>
                  </a:cxn>
                  <a:cxn ang="0">
                    <a:pos x="2" y="18"/>
                  </a:cxn>
                  <a:cxn ang="0">
                    <a:pos x="0" y="9"/>
                  </a:cxn>
                  <a:cxn ang="0">
                    <a:pos x="0" y="0"/>
                  </a:cxn>
                  <a:cxn ang="0">
                    <a:pos x="5" y="3"/>
                  </a:cxn>
                  <a:cxn ang="0">
                    <a:pos x="8" y="6"/>
                  </a:cxn>
                  <a:cxn ang="0">
                    <a:pos x="10" y="9"/>
                  </a:cxn>
                  <a:cxn ang="0">
                    <a:pos x="11" y="14"/>
                  </a:cxn>
                  <a:cxn ang="0">
                    <a:pos x="11" y="14"/>
                  </a:cxn>
                </a:cxnLst>
                <a:rect l="0" t="0" r="r" b="b"/>
                <a:pathLst>
                  <a:path w="11" h="18">
                    <a:moveTo>
                      <a:pt x="11" y="14"/>
                    </a:moveTo>
                    <a:lnTo>
                      <a:pt x="7" y="17"/>
                    </a:lnTo>
                    <a:lnTo>
                      <a:pt x="2" y="18"/>
                    </a:lnTo>
                    <a:lnTo>
                      <a:pt x="0" y="9"/>
                    </a:lnTo>
                    <a:lnTo>
                      <a:pt x="0" y="0"/>
                    </a:lnTo>
                    <a:lnTo>
                      <a:pt x="5" y="3"/>
                    </a:lnTo>
                    <a:lnTo>
                      <a:pt x="8" y="6"/>
                    </a:lnTo>
                    <a:lnTo>
                      <a:pt x="10" y="9"/>
                    </a:lnTo>
                    <a:lnTo>
                      <a:pt x="11" y="14"/>
                    </a:lnTo>
                    <a:lnTo>
                      <a:pt x="11" y="1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0" name="Freeform 1126"/>
              <p:cNvSpPr>
                <a:spLocks/>
              </p:cNvSpPr>
              <p:nvPr/>
            </p:nvSpPr>
            <p:spPr bwMode="gray">
              <a:xfrm>
                <a:off x="4121" y="2835"/>
                <a:ext cx="3" cy="3"/>
              </a:xfrm>
              <a:custGeom>
                <a:avLst/>
                <a:gdLst/>
                <a:ahLst/>
                <a:cxnLst>
                  <a:cxn ang="0">
                    <a:pos x="11" y="14"/>
                  </a:cxn>
                  <a:cxn ang="0">
                    <a:pos x="7" y="17"/>
                  </a:cxn>
                  <a:cxn ang="0">
                    <a:pos x="2" y="18"/>
                  </a:cxn>
                  <a:cxn ang="0">
                    <a:pos x="0" y="9"/>
                  </a:cxn>
                  <a:cxn ang="0">
                    <a:pos x="0" y="0"/>
                  </a:cxn>
                  <a:cxn ang="0">
                    <a:pos x="5" y="3"/>
                  </a:cxn>
                  <a:cxn ang="0">
                    <a:pos x="8" y="6"/>
                  </a:cxn>
                  <a:cxn ang="0">
                    <a:pos x="10" y="9"/>
                  </a:cxn>
                  <a:cxn ang="0">
                    <a:pos x="11" y="14"/>
                  </a:cxn>
                  <a:cxn ang="0">
                    <a:pos x="11" y="14"/>
                  </a:cxn>
                </a:cxnLst>
                <a:rect l="0" t="0" r="r" b="b"/>
                <a:pathLst>
                  <a:path w="11" h="18">
                    <a:moveTo>
                      <a:pt x="11" y="14"/>
                    </a:moveTo>
                    <a:lnTo>
                      <a:pt x="7" y="17"/>
                    </a:lnTo>
                    <a:lnTo>
                      <a:pt x="2" y="18"/>
                    </a:lnTo>
                    <a:lnTo>
                      <a:pt x="0" y="9"/>
                    </a:lnTo>
                    <a:lnTo>
                      <a:pt x="0" y="0"/>
                    </a:lnTo>
                    <a:lnTo>
                      <a:pt x="5" y="3"/>
                    </a:lnTo>
                    <a:lnTo>
                      <a:pt x="8" y="6"/>
                    </a:lnTo>
                    <a:lnTo>
                      <a:pt x="10" y="9"/>
                    </a:lnTo>
                    <a:lnTo>
                      <a:pt x="11" y="14"/>
                    </a:lnTo>
                    <a:lnTo>
                      <a:pt x="11" y="1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1" name="Freeform 1127"/>
              <p:cNvSpPr>
                <a:spLocks/>
              </p:cNvSpPr>
              <p:nvPr/>
            </p:nvSpPr>
            <p:spPr bwMode="gray">
              <a:xfrm>
                <a:off x="4121" y="2835"/>
                <a:ext cx="3" cy="3"/>
              </a:xfrm>
              <a:custGeom>
                <a:avLst/>
                <a:gdLst/>
                <a:ahLst/>
                <a:cxnLst>
                  <a:cxn ang="0">
                    <a:pos x="11" y="14"/>
                  </a:cxn>
                  <a:cxn ang="0">
                    <a:pos x="7" y="17"/>
                  </a:cxn>
                  <a:cxn ang="0">
                    <a:pos x="2" y="18"/>
                  </a:cxn>
                  <a:cxn ang="0">
                    <a:pos x="0" y="9"/>
                  </a:cxn>
                  <a:cxn ang="0">
                    <a:pos x="0" y="0"/>
                  </a:cxn>
                  <a:cxn ang="0">
                    <a:pos x="5" y="3"/>
                  </a:cxn>
                  <a:cxn ang="0">
                    <a:pos x="8" y="6"/>
                  </a:cxn>
                  <a:cxn ang="0">
                    <a:pos x="10" y="9"/>
                  </a:cxn>
                  <a:cxn ang="0">
                    <a:pos x="11" y="14"/>
                  </a:cxn>
                </a:cxnLst>
                <a:rect l="0" t="0" r="r" b="b"/>
                <a:pathLst>
                  <a:path w="11" h="18">
                    <a:moveTo>
                      <a:pt x="11" y="14"/>
                    </a:moveTo>
                    <a:lnTo>
                      <a:pt x="7" y="17"/>
                    </a:lnTo>
                    <a:lnTo>
                      <a:pt x="2" y="18"/>
                    </a:lnTo>
                    <a:lnTo>
                      <a:pt x="0" y="9"/>
                    </a:lnTo>
                    <a:lnTo>
                      <a:pt x="0" y="0"/>
                    </a:lnTo>
                    <a:lnTo>
                      <a:pt x="5" y="3"/>
                    </a:lnTo>
                    <a:lnTo>
                      <a:pt x="8" y="6"/>
                    </a:lnTo>
                    <a:lnTo>
                      <a:pt x="10" y="9"/>
                    </a:lnTo>
                    <a:lnTo>
                      <a:pt x="11" y="14"/>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2" name="Freeform 1128"/>
              <p:cNvSpPr>
                <a:spLocks/>
              </p:cNvSpPr>
              <p:nvPr/>
            </p:nvSpPr>
            <p:spPr bwMode="gray">
              <a:xfrm>
                <a:off x="4117" y="2830"/>
                <a:ext cx="3" cy="4"/>
              </a:xfrm>
              <a:custGeom>
                <a:avLst/>
                <a:gdLst/>
                <a:ahLst/>
                <a:cxnLst>
                  <a:cxn ang="0">
                    <a:pos x="17" y="17"/>
                  </a:cxn>
                  <a:cxn ang="0">
                    <a:pos x="16" y="17"/>
                  </a:cxn>
                  <a:cxn ang="0">
                    <a:pos x="15" y="16"/>
                  </a:cxn>
                  <a:cxn ang="0">
                    <a:pos x="10" y="15"/>
                  </a:cxn>
                  <a:cxn ang="0">
                    <a:pos x="6" y="13"/>
                  </a:cxn>
                  <a:cxn ang="0">
                    <a:pos x="4" y="9"/>
                  </a:cxn>
                  <a:cxn ang="0">
                    <a:pos x="0" y="6"/>
                  </a:cxn>
                  <a:cxn ang="0">
                    <a:pos x="1" y="4"/>
                  </a:cxn>
                  <a:cxn ang="0">
                    <a:pos x="2" y="1"/>
                  </a:cxn>
                  <a:cxn ang="0">
                    <a:pos x="6" y="0"/>
                  </a:cxn>
                  <a:cxn ang="0">
                    <a:pos x="8" y="1"/>
                  </a:cxn>
                  <a:cxn ang="0">
                    <a:pos x="10" y="4"/>
                  </a:cxn>
                  <a:cxn ang="0">
                    <a:pos x="13" y="6"/>
                  </a:cxn>
                  <a:cxn ang="0">
                    <a:pos x="16" y="13"/>
                  </a:cxn>
                  <a:cxn ang="0">
                    <a:pos x="17" y="17"/>
                  </a:cxn>
                  <a:cxn ang="0">
                    <a:pos x="17" y="17"/>
                  </a:cxn>
                </a:cxnLst>
                <a:rect l="0" t="0" r="r" b="b"/>
                <a:pathLst>
                  <a:path w="17" h="17">
                    <a:moveTo>
                      <a:pt x="17" y="17"/>
                    </a:moveTo>
                    <a:lnTo>
                      <a:pt x="16" y="17"/>
                    </a:lnTo>
                    <a:lnTo>
                      <a:pt x="15" y="16"/>
                    </a:lnTo>
                    <a:lnTo>
                      <a:pt x="10" y="15"/>
                    </a:lnTo>
                    <a:lnTo>
                      <a:pt x="6" y="13"/>
                    </a:lnTo>
                    <a:lnTo>
                      <a:pt x="4" y="9"/>
                    </a:lnTo>
                    <a:lnTo>
                      <a:pt x="0" y="6"/>
                    </a:lnTo>
                    <a:lnTo>
                      <a:pt x="1" y="4"/>
                    </a:lnTo>
                    <a:lnTo>
                      <a:pt x="2" y="1"/>
                    </a:lnTo>
                    <a:lnTo>
                      <a:pt x="6" y="0"/>
                    </a:lnTo>
                    <a:lnTo>
                      <a:pt x="8" y="1"/>
                    </a:lnTo>
                    <a:lnTo>
                      <a:pt x="10" y="4"/>
                    </a:lnTo>
                    <a:lnTo>
                      <a:pt x="13" y="6"/>
                    </a:lnTo>
                    <a:lnTo>
                      <a:pt x="16" y="13"/>
                    </a:lnTo>
                    <a:lnTo>
                      <a:pt x="17" y="17"/>
                    </a:lnTo>
                    <a:lnTo>
                      <a:pt x="17" y="1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3" name="Freeform 1129"/>
              <p:cNvSpPr>
                <a:spLocks/>
              </p:cNvSpPr>
              <p:nvPr/>
            </p:nvSpPr>
            <p:spPr bwMode="gray">
              <a:xfrm>
                <a:off x="4117" y="2830"/>
                <a:ext cx="3" cy="4"/>
              </a:xfrm>
              <a:custGeom>
                <a:avLst/>
                <a:gdLst/>
                <a:ahLst/>
                <a:cxnLst>
                  <a:cxn ang="0">
                    <a:pos x="17" y="17"/>
                  </a:cxn>
                  <a:cxn ang="0">
                    <a:pos x="16" y="17"/>
                  </a:cxn>
                  <a:cxn ang="0">
                    <a:pos x="15" y="16"/>
                  </a:cxn>
                  <a:cxn ang="0">
                    <a:pos x="10" y="15"/>
                  </a:cxn>
                  <a:cxn ang="0">
                    <a:pos x="6" y="13"/>
                  </a:cxn>
                  <a:cxn ang="0">
                    <a:pos x="4" y="9"/>
                  </a:cxn>
                  <a:cxn ang="0">
                    <a:pos x="0" y="6"/>
                  </a:cxn>
                  <a:cxn ang="0">
                    <a:pos x="1" y="4"/>
                  </a:cxn>
                  <a:cxn ang="0">
                    <a:pos x="2" y="1"/>
                  </a:cxn>
                  <a:cxn ang="0">
                    <a:pos x="6" y="0"/>
                  </a:cxn>
                  <a:cxn ang="0">
                    <a:pos x="8" y="1"/>
                  </a:cxn>
                  <a:cxn ang="0">
                    <a:pos x="10" y="4"/>
                  </a:cxn>
                  <a:cxn ang="0">
                    <a:pos x="13" y="6"/>
                  </a:cxn>
                  <a:cxn ang="0">
                    <a:pos x="16" y="13"/>
                  </a:cxn>
                  <a:cxn ang="0">
                    <a:pos x="17" y="17"/>
                  </a:cxn>
                  <a:cxn ang="0">
                    <a:pos x="17" y="17"/>
                  </a:cxn>
                </a:cxnLst>
                <a:rect l="0" t="0" r="r" b="b"/>
                <a:pathLst>
                  <a:path w="17" h="17">
                    <a:moveTo>
                      <a:pt x="17" y="17"/>
                    </a:moveTo>
                    <a:lnTo>
                      <a:pt x="16" y="17"/>
                    </a:lnTo>
                    <a:lnTo>
                      <a:pt x="15" y="16"/>
                    </a:lnTo>
                    <a:lnTo>
                      <a:pt x="10" y="15"/>
                    </a:lnTo>
                    <a:lnTo>
                      <a:pt x="6" y="13"/>
                    </a:lnTo>
                    <a:lnTo>
                      <a:pt x="4" y="9"/>
                    </a:lnTo>
                    <a:lnTo>
                      <a:pt x="0" y="6"/>
                    </a:lnTo>
                    <a:lnTo>
                      <a:pt x="1" y="4"/>
                    </a:lnTo>
                    <a:lnTo>
                      <a:pt x="2" y="1"/>
                    </a:lnTo>
                    <a:lnTo>
                      <a:pt x="6" y="0"/>
                    </a:lnTo>
                    <a:lnTo>
                      <a:pt x="8" y="1"/>
                    </a:lnTo>
                    <a:lnTo>
                      <a:pt x="10" y="4"/>
                    </a:lnTo>
                    <a:lnTo>
                      <a:pt x="13" y="6"/>
                    </a:lnTo>
                    <a:lnTo>
                      <a:pt x="16" y="13"/>
                    </a:lnTo>
                    <a:lnTo>
                      <a:pt x="17" y="17"/>
                    </a:lnTo>
                    <a:lnTo>
                      <a:pt x="17" y="1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4" name="Freeform 1130"/>
              <p:cNvSpPr>
                <a:spLocks/>
              </p:cNvSpPr>
              <p:nvPr/>
            </p:nvSpPr>
            <p:spPr bwMode="gray">
              <a:xfrm>
                <a:off x="4117" y="2830"/>
                <a:ext cx="3" cy="4"/>
              </a:xfrm>
              <a:custGeom>
                <a:avLst/>
                <a:gdLst/>
                <a:ahLst/>
                <a:cxnLst>
                  <a:cxn ang="0">
                    <a:pos x="17" y="17"/>
                  </a:cxn>
                  <a:cxn ang="0">
                    <a:pos x="16" y="17"/>
                  </a:cxn>
                  <a:cxn ang="0">
                    <a:pos x="15" y="16"/>
                  </a:cxn>
                  <a:cxn ang="0">
                    <a:pos x="10" y="15"/>
                  </a:cxn>
                  <a:cxn ang="0">
                    <a:pos x="6" y="13"/>
                  </a:cxn>
                  <a:cxn ang="0">
                    <a:pos x="4" y="9"/>
                  </a:cxn>
                  <a:cxn ang="0">
                    <a:pos x="0" y="6"/>
                  </a:cxn>
                  <a:cxn ang="0">
                    <a:pos x="1" y="4"/>
                  </a:cxn>
                  <a:cxn ang="0">
                    <a:pos x="2" y="1"/>
                  </a:cxn>
                  <a:cxn ang="0">
                    <a:pos x="6" y="0"/>
                  </a:cxn>
                  <a:cxn ang="0">
                    <a:pos x="8" y="1"/>
                  </a:cxn>
                  <a:cxn ang="0">
                    <a:pos x="10" y="4"/>
                  </a:cxn>
                  <a:cxn ang="0">
                    <a:pos x="13" y="6"/>
                  </a:cxn>
                  <a:cxn ang="0">
                    <a:pos x="16" y="13"/>
                  </a:cxn>
                  <a:cxn ang="0">
                    <a:pos x="17" y="17"/>
                  </a:cxn>
                </a:cxnLst>
                <a:rect l="0" t="0" r="r" b="b"/>
                <a:pathLst>
                  <a:path w="17" h="17">
                    <a:moveTo>
                      <a:pt x="17" y="17"/>
                    </a:moveTo>
                    <a:lnTo>
                      <a:pt x="16" y="17"/>
                    </a:lnTo>
                    <a:lnTo>
                      <a:pt x="15" y="16"/>
                    </a:lnTo>
                    <a:lnTo>
                      <a:pt x="10" y="15"/>
                    </a:lnTo>
                    <a:lnTo>
                      <a:pt x="6" y="13"/>
                    </a:lnTo>
                    <a:lnTo>
                      <a:pt x="4" y="9"/>
                    </a:lnTo>
                    <a:lnTo>
                      <a:pt x="0" y="6"/>
                    </a:lnTo>
                    <a:lnTo>
                      <a:pt x="1" y="4"/>
                    </a:lnTo>
                    <a:lnTo>
                      <a:pt x="2" y="1"/>
                    </a:lnTo>
                    <a:lnTo>
                      <a:pt x="6" y="0"/>
                    </a:lnTo>
                    <a:lnTo>
                      <a:pt x="8" y="1"/>
                    </a:lnTo>
                    <a:lnTo>
                      <a:pt x="10" y="4"/>
                    </a:lnTo>
                    <a:lnTo>
                      <a:pt x="13" y="6"/>
                    </a:lnTo>
                    <a:lnTo>
                      <a:pt x="16" y="13"/>
                    </a:lnTo>
                    <a:lnTo>
                      <a:pt x="17" y="1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5" name="Rectangle 1131"/>
              <p:cNvSpPr>
                <a:spLocks noChangeArrowheads="1"/>
              </p:cNvSpPr>
              <p:nvPr/>
            </p:nvSpPr>
            <p:spPr bwMode="gray">
              <a:xfrm>
                <a:off x="4113" y="2823"/>
                <a:ext cx="1" cy="1"/>
              </a:xfrm>
              <a:prstGeom prst="rect">
                <a:avLst/>
              </a:prstGeom>
              <a:solidFill>
                <a:srgbClr val="D0CFCF"/>
              </a:solidFill>
              <a:ln w="9525">
                <a:noFill/>
                <a:miter lim="800000"/>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6" name="Rectangle 1132"/>
              <p:cNvSpPr>
                <a:spLocks noChangeArrowheads="1"/>
              </p:cNvSpPr>
              <p:nvPr/>
            </p:nvSpPr>
            <p:spPr bwMode="gray">
              <a:xfrm>
                <a:off x="4113" y="2823"/>
                <a:ext cx="1" cy="1"/>
              </a:xfrm>
              <a:prstGeom prst="rect">
                <a:avLst/>
              </a:prstGeom>
              <a:noFill/>
              <a:ln w="1588">
                <a:solidFill>
                  <a:srgbClr val="FFFFFF"/>
                </a:solidFill>
                <a:prstDash val="solid"/>
                <a:miter lim="800000"/>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7" name="Freeform 1133"/>
              <p:cNvSpPr>
                <a:spLocks/>
              </p:cNvSpPr>
              <p:nvPr/>
            </p:nvSpPr>
            <p:spPr bwMode="gray">
              <a:xfrm>
                <a:off x="4113" y="2823"/>
                <a:ext cx="1" cy="1"/>
              </a:xfrm>
              <a:custGeom>
                <a:avLst/>
                <a:gdLst/>
                <a:ahLst/>
                <a:cxnLst>
                  <a:cxn ang="0">
                    <a:pos x="0" y="0"/>
                  </a:cxn>
                  <a:cxn ang="0">
                    <a:pos x="0" y="0"/>
                  </a:cxn>
                  <a:cxn ang="0">
                    <a:pos x="0" y="0"/>
                  </a:cxn>
                </a:cxnLst>
                <a:rect l="0" t="0" r="r" b="b"/>
                <a:pathLst>
                  <a:path>
                    <a:moveTo>
                      <a:pt x="0" y="0"/>
                    </a:moveTo>
                    <a:lnTo>
                      <a:pt x="0" y="0"/>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8" name="Freeform 1134"/>
              <p:cNvSpPr>
                <a:spLocks/>
              </p:cNvSpPr>
              <p:nvPr/>
            </p:nvSpPr>
            <p:spPr bwMode="gray">
              <a:xfrm>
                <a:off x="4217" y="2820"/>
                <a:ext cx="4" cy="3"/>
              </a:xfrm>
              <a:custGeom>
                <a:avLst/>
                <a:gdLst/>
                <a:ahLst/>
                <a:cxnLst>
                  <a:cxn ang="0">
                    <a:pos x="17" y="3"/>
                  </a:cxn>
                  <a:cxn ang="0">
                    <a:pos x="17" y="6"/>
                  </a:cxn>
                  <a:cxn ang="0">
                    <a:pos x="16" y="10"/>
                  </a:cxn>
                  <a:cxn ang="0">
                    <a:pos x="14" y="12"/>
                  </a:cxn>
                  <a:cxn ang="0">
                    <a:pos x="11" y="13"/>
                  </a:cxn>
                  <a:cxn ang="0">
                    <a:pos x="7" y="15"/>
                  </a:cxn>
                  <a:cxn ang="0">
                    <a:pos x="0" y="14"/>
                  </a:cxn>
                  <a:cxn ang="0">
                    <a:pos x="0" y="11"/>
                  </a:cxn>
                  <a:cxn ang="0">
                    <a:pos x="1" y="7"/>
                  </a:cxn>
                  <a:cxn ang="0">
                    <a:pos x="3" y="4"/>
                  </a:cxn>
                  <a:cxn ang="0">
                    <a:pos x="6" y="2"/>
                  </a:cxn>
                  <a:cxn ang="0">
                    <a:pos x="8" y="1"/>
                  </a:cxn>
                  <a:cxn ang="0">
                    <a:pos x="11" y="0"/>
                  </a:cxn>
                  <a:cxn ang="0">
                    <a:pos x="14" y="1"/>
                  </a:cxn>
                  <a:cxn ang="0">
                    <a:pos x="17" y="3"/>
                  </a:cxn>
                  <a:cxn ang="0">
                    <a:pos x="17" y="3"/>
                  </a:cxn>
                  <a:cxn ang="0">
                    <a:pos x="17" y="3"/>
                  </a:cxn>
                </a:cxnLst>
                <a:rect l="0" t="0" r="r" b="b"/>
                <a:pathLst>
                  <a:path w="17" h="15">
                    <a:moveTo>
                      <a:pt x="17" y="3"/>
                    </a:moveTo>
                    <a:lnTo>
                      <a:pt x="17" y="6"/>
                    </a:lnTo>
                    <a:lnTo>
                      <a:pt x="16" y="10"/>
                    </a:lnTo>
                    <a:lnTo>
                      <a:pt x="14" y="12"/>
                    </a:lnTo>
                    <a:lnTo>
                      <a:pt x="11" y="13"/>
                    </a:lnTo>
                    <a:lnTo>
                      <a:pt x="7" y="15"/>
                    </a:lnTo>
                    <a:lnTo>
                      <a:pt x="0" y="14"/>
                    </a:lnTo>
                    <a:lnTo>
                      <a:pt x="0" y="11"/>
                    </a:lnTo>
                    <a:lnTo>
                      <a:pt x="1" y="7"/>
                    </a:lnTo>
                    <a:lnTo>
                      <a:pt x="3" y="4"/>
                    </a:lnTo>
                    <a:lnTo>
                      <a:pt x="6" y="2"/>
                    </a:lnTo>
                    <a:lnTo>
                      <a:pt x="8" y="1"/>
                    </a:lnTo>
                    <a:lnTo>
                      <a:pt x="11" y="0"/>
                    </a:lnTo>
                    <a:lnTo>
                      <a:pt x="14" y="1"/>
                    </a:lnTo>
                    <a:lnTo>
                      <a:pt x="17" y="3"/>
                    </a:lnTo>
                    <a:lnTo>
                      <a:pt x="17" y="3"/>
                    </a:lnTo>
                    <a:lnTo>
                      <a:pt x="17"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79" name="Freeform 1135"/>
              <p:cNvSpPr>
                <a:spLocks/>
              </p:cNvSpPr>
              <p:nvPr/>
            </p:nvSpPr>
            <p:spPr bwMode="gray">
              <a:xfrm>
                <a:off x="4217" y="2820"/>
                <a:ext cx="4" cy="3"/>
              </a:xfrm>
              <a:custGeom>
                <a:avLst/>
                <a:gdLst/>
                <a:ahLst/>
                <a:cxnLst>
                  <a:cxn ang="0">
                    <a:pos x="17" y="3"/>
                  </a:cxn>
                  <a:cxn ang="0">
                    <a:pos x="17" y="6"/>
                  </a:cxn>
                  <a:cxn ang="0">
                    <a:pos x="16" y="10"/>
                  </a:cxn>
                  <a:cxn ang="0">
                    <a:pos x="14" y="12"/>
                  </a:cxn>
                  <a:cxn ang="0">
                    <a:pos x="11" y="13"/>
                  </a:cxn>
                  <a:cxn ang="0">
                    <a:pos x="7" y="15"/>
                  </a:cxn>
                  <a:cxn ang="0">
                    <a:pos x="0" y="14"/>
                  </a:cxn>
                  <a:cxn ang="0">
                    <a:pos x="0" y="11"/>
                  </a:cxn>
                  <a:cxn ang="0">
                    <a:pos x="1" y="7"/>
                  </a:cxn>
                  <a:cxn ang="0">
                    <a:pos x="3" y="4"/>
                  </a:cxn>
                  <a:cxn ang="0">
                    <a:pos x="6" y="2"/>
                  </a:cxn>
                  <a:cxn ang="0">
                    <a:pos x="8" y="1"/>
                  </a:cxn>
                  <a:cxn ang="0">
                    <a:pos x="11" y="0"/>
                  </a:cxn>
                  <a:cxn ang="0">
                    <a:pos x="14" y="1"/>
                  </a:cxn>
                  <a:cxn ang="0">
                    <a:pos x="17" y="3"/>
                  </a:cxn>
                  <a:cxn ang="0">
                    <a:pos x="17" y="3"/>
                  </a:cxn>
                  <a:cxn ang="0">
                    <a:pos x="17" y="3"/>
                  </a:cxn>
                </a:cxnLst>
                <a:rect l="0" t="0" r="r" b="b"/>
                <a:pathLst>
                  <a:path w="17" h="15">
                    <a:moveTo>
                      <a:pt x="17" y="3"/>
                    </a:moveTo>
                    <a:lnTo>
                      <a:pt x="17" y="6"/>
                    </a:lnTo>
                    <a:lnTo>
                      <a:pt x="16" y="10"/>
                    </a:lnTo>
                    <a:lnTo>
                      <a:pt x="14" y="12"/>
                    </a:lnTo>
                    <a:lnTo>
                      <a:pt x="11" y="13"/>
                    </a:lnTo>
                    <a:lnTo>
                      <a:pt x="7" y="15"/>
                    </a:lnTo>
                    <a:lnTo>
                      <a:pt x="0" y="14"/>
                    </a:lnTo>
                    <a:lnTo>
                      <a:pt x="0" y="11"/>
                    </a:lnTo>
                    <a:lnTo>
                      <a:pt x="1" y="7"/>
                    </a:lnTo>
                    <a:lnTo>
                      <a:pt x="3" y="4"/>
                    </a:lnTo>
                    <a:lnTo>
                      <a:pt x="6" y="2"/>
                    </a:lnTo>
                    <a:lnTo>
                      <a:pt x="8" y="1"/>
                    </a:lnTo>
                    <a:lnTo>
                      <a:pt x="11" y="0"/>
                    </a:lnTo>
                    <a:lnTo>
                      <a:pt x="14" y="1"/>
                    </a:lnTo>
                    <a:lnTo>
                      <a:pt x="17" y="3"/>
                    </a:lnTo>
                    <a:lnTo>
                      <a:pt x="17" y="3"/>
                    </a:lnTo>
                    <a:lnTo>
                      <a:pt x="17"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0" name="Freeform 1136"/>
              <p:cNvSpPr>
                <a:spLocks/>
              </p:cNvSpPr>
              <p:nvPr/>
            </p:nvSpPr>
            <p:spPr bwMode="gray">
              <a:xfrm>
                <a:off x="4217" y="2820"/>
                <a:ext cx="4" cy="3"/>
              </a:xfrm>
              <a:custGeom>
                <a:avLst/>
                <a:gdLst/>
                <a:ahLst/>
                <a:cxnLst>
                  <a:cxn ang="0">
                    <a:pos x="17" y="3"/>
                  </a:cxn>
                  <a:cxn ang="0">
                    <a:pos x="17" y="6"/>
                  </a:cxn>
                  <a:cxn ang="0">
                    <a:pos x="16" y="10"/>
                  </a:cxn>
                  <a:cxn ang="0">
                    <a:pos x="14" y="12"/>
                  </a:cxn>
                  <a:cxn ang="0">
                    <a:pos x="11" y="13"/>
                  </a:cxn>
                  <a:cxn ang="0">
                    <a:pos x="7" y="15"/>
                  </a:cxn>
                  <a:cxn ang="0">
                    <a:pos x="0" y="14"/>
                  </a:cxn>
                  <a:cxn ang="0">
                    <a:pos x="0" y="11"/>
                  </a:cxn>
                  <a:cxn ang="0">
                    <a:pos x="1" y="7"/>
                  </a:cxn>
                  <a:cxn ang="0">
                    <a:pos x="3" y="4"/>
                  </a:cxn>
                  <a:cxn ang="0">
                    <a:pos x="6" y="2"/>
                  </a:cxn>
                  <a:cxn ang="0">
                    <a:pos x="8" y="1"/>
                  </a:cxn>
                  <a:cxn ang="0">
                    <a:pos x="11" y="0"/>
                  </a:cxn>
                  <a:cxn ang="0">
                    <a:pos x="14" y="1"/>
                  </a:cxn>
                  <a:cxn ang="0">
                    <a:pos x="17" y="3"/>
                  </a:cxn>
                  <a:cxn ang="0">
                    <a:pos x="17" y="3"/>
                  </a:cxn>
                  <a:cxn ang="0">
                    <a:pos x="17" y="3"/>
                  </a:cxn>
                </a:cxnLst>
                <a:rect l="0" t="0" r="r" b="b"/>
                <a:pathLst>
                  <a:path w="17" h="15">
                    <a:moveTo>
                      <a:pt x="17" y="3"/>
                    </a:moveTo>
                    <a:lnTo>
                      <a:pt x="17" y="6"/>
                    </a:lnTo>
                    <a:lnTo>
                      <a:pt x="16" y="10"/>
                    </a:lnTo>
                    <a:lnTo>
                      <a:pt x="14" y="12"/>
                    </a:lnTo>
                    <a:lnTo>
                      <a:pt x="11" y="13"/>
                    </a:lnTo>
                    <a:lnTo>
                      <a:pt x="7" y="15"/>
                    </a:lnTo>
                    <a:lnTo>
                      <a:pt x="0" y="14"/>
                    </a:lnTo>
                    <a:lnTo>
                      <a:pt x="0" y="11"/>
                    </a:lnTo>
                    <a:lnTo>
                      <a:pt x="1" y="7"/>
                    </a:lnTo>
                    <a:lnTo>
                      <a:pt x="3" y="4"/>
                    </a:lnTo>
                    <a:lnTo>
                      <a:pt x="6" y="2"/>
                    </a:lnTo>
                    <a:lnTo>
                      <a:pt x="8" y="1"/>
                    </a:lnTo>
                    <a:lnTo>
                      <a:pt x="11" y="0"/>
                    </a:lnTo>
                    <a:lnTo>
                      <a:pt x="14" y="1"/>
                    </a:lnTo>
                    <a:lnTo>
                      <a:pt x="17" y="3"/>
                    </a:lnTo>
                    <a:lnTo>
                      <a:pt x="17" y="3"/>
                    </a:lnTo>
                    <a:lnTo>
                      <a:pt x="17"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1" name="Freeform 1137"/>
              <p:cNvSpPr>
                <a:spLocks/>
              </p:cNvSpPr>
              <p:nvPr/>
            </p:nvSpPr>
            <p:spPr bwMode="gray">
              <a:xfrm>
                <a:off x="4217" y="2820"/>
                <a:ext cx="4" cy="3"/>
              </a:xfrm>
              <a:custGeom>
                <a:avLst/>
                <a:gdLst/>
                <a:ahLst/>
                <a:cxnLst>
                  <a:cxn ang="0">
                    <a:pos x="17" y="3"/>
                  </a:cxn>
                  <a:cxn ang="0">
                    <a:pos x="17" y="6"/>
                  </a:cxn>
                  <a:cxn ang="0">
                    <a:pos x="16" y="10"/>
                  </a:cxn>
                  <a:cxn ang="0">
                    <a:pos x="14" y="12"/>
                  </a:cxn>
                  <a:cxn ang="0">
                    <a:pos x="11" y="13"/>
                  </a:cxn>
                  <a:cxn ang="0">
                    <a:pos x="7" y="15"/>
                  </a:cxn>
                  <a:cxn ang="0">
                    <a:pos x="0" y="14"/>
                  </a:cxn>
                  <a:cxn ang="0">
                    <a:pos x="0" y="11"/>
                  </a:cxn>
                  <a:cxn ang="0">
                    <a:pos x="1" y="7"/>
                  </a:cxn>
                  <a:cxn ang="0">
                    <a:pos x="3" y="4"/>
                  </a:cxn>
                  <a:cxn ang="0">
                    <a:pos x="6" y="2"/>
                  </a:cxn>
                  <a:cxn ang="0">
                    <a:pos x="8" y="1"/>
                  </a:cxn>
                  <a:cxn ang="0">
                    <a:pos x="11" y="0"/>
                  </a:cxn>
                  <a:cxn ang="0">
                    <a:pos x="14" y="1"/>
                  </a:cxn>
                  <a:cxn ang="0">
                    <a:pos x="17" y="3"/>
                  </a:cxn>
                  <a:cxn ang="0">
                    <a:pos x="17" y="3"/>
                  </a:cxn>
                  <a:cxn ang="0">
                    <a:pos x="17" y="3"/>
                  </a:cxn>
                </a:cxnLst>
                <a:rect l="0" t="0" r="r" b="b"/>
                <a:pathLst>
                  <a:path w="17" h="15">
                    <a:moveTo>
                      <a:pt x="17" y="3"/>
                    </a:moveTo>
                    <a:lnTo>
                      <a:pt x="17" y="6"/>
                    </a:lnTo>
                    <a:lnTo>
                      <a:pt x="16" y="10"/>
                    </a:lnTo>
                    <a:lnTo>
                      <a:pt x="14" y="12"/>
                    </a:lnTo>
                    <a:lnTo>
                      <a:pt x="11" y="13"/>
                    </a:lnTo>
                    <a:lnTo>
                      <a:pt x="7" y="15"/>
                    </a:lnTo>
                    <a:lnTo>
                      <a:pt x="0" y="14"/>
                    </a:lnTo>
                    <a:lnTo>
                      <a:pt x="0" y="11"/>
                    </a:lnTo>
                    <a:lnTo>
                      <a:pt x="1" y="7"/>
                    </a:lnTo>
                    <a:lnTo>
                      <a:pt x="3" y="4"/>
                    </a:lnTo>
                    <a:lnTo>
                      <a:pt x="6" y="2"/>
                    </a:lnTo>
                    <a:lnTo>
                      <a:pt x="8" y="1"/>
                    </a:lnTo>
                    <a:lnTo>
                      <a:pt x="11" y="0"/>
                    </a:lnTo>
                    <a:lnTo>
                      <a:pt x="14" y="1"/>
                    </a:lnTo>
                    <a:lnTo>
                      <a:pt x="17" y="3"/>
                    </a:lnTo>
                    <a:lnTo>
                      <a:pt x="17" y="3"/>
                    </a:lnTo>
                    <a:lnTo>
                      <a:pt x="17"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2" name="Freeform 1138"/>
              <p:cNvSpPr>
                <a:spLocks/>
              </p:cNvSpPr>
              <p:nvPr/>
            </p:nvSpPr>
            <p:spPr bwMode="gray">
              <a:xfrm>
                <a:off x="4167" y="2809"/>
                <a:ext cx="6" cy="4"/>
              </a:xfrm>
              <a:custGeom>
                <a:avLst/>
                <a:gdLst/>
                <a:ahLst/>
                <a:cxnLst>
                  <a:cxn ang="0">
                    <a:pos x="26" y="15"/>
                  </a:cxn>
                  <a:cxn ang="0">
                    <a:pos x="27" y="16"/>
                  </a:cxn>
                  <a:cxn ang="0">
                    <a:pos x="27" y="16"/>
                  </a:cxn>
                  <a:cxn ang="0">
                    <a:pos x="24" y="17"/>
                  </a:cxn>
                  <a:cxn ang="0">
                    <a:pos x="21" y="17"/>
                  </a:cxn>
                  <a:cxn ang="0">
                    <a:pos x="16" y="15"/>
                  </a:cxn>
                  <a:cxn ang="0">
                    <a:pos x="11" y="15"/>
                  </a:cxn>
                  <a:cxn ang="0">
                    <a:pos x="8" y="15"/>
                  </a:cxn>
                  <a:cxn ang="0">
                    <a:pos x="2" y="15"/>
                  </a:cxn>
                  <a:cxn ang="0">
                    <a:pos x="0" y="12"/>
                  </a:cxn>
                  <a:cxn ang="0">
                    <a:pos x="0" y="8"/>
                  </a:cxn>
                  <a:cxn ang="0">
                    <a:pos x="0" y="5"/>
                  </a:cxn>
                  <a:cxn ang="0">
                    <a:pos x="2" y="1"/>
                  </a:cxn>
                  <a:cxn ang="0">
                    <a:pos x="4" y="0"/>
                  </a:cxn>
                  <a:cxn ang="0">
                    <a:pos x="4" y="0"/>
                  </a:cxn>
                  <a:cxn ang="0">
                    <a:pos x="15" y="8"/>
                  </a:cxn>
                  <a:cxn ang="0">
                    <a:pos x="26" y="15"/>
                  </a:cxn>
                  <a:cxn ang="0">
                    <a:pos x="26" y="15"/>
                  </a:cxn>
                </a:cxnLst>
                <a:rect l="0" t="0" r="r" b="b"/>
                <a:pathLst>
                  <a:path w="27" h="17">
                    <a:moveTo>
                      <a:pt x="26" y="15"/>
                    </a:moveTo>
                    <a:lnTo>
                      <a:pt x="27" y="16"/>
                    </a:lnTo>
                    <a:lnTo>
                      <a:pt x="27" y="16"/>
                    </a:lnTo>
                    <a:lnTo>
                      <a:pt x="24" y="17"/>
                    </a:lnTo>
                    <a:lnTo>
                      <a:pt x="21" y="17"/>
                    </a:lnTo>
                    <a:lnTo>
                      <a:pt x="16" y="15"/>
                    </a:lnTo>
                    <a:lnTo>
                      <a:pt x="11" y="15"/>
                    </a:lnTo>
                    <a:lnTo>
                      <a:pt x="8" y="15"/>
                    </a:lnTo>
                    <a:lnTo>
                      <a:pt x="2" y="15"/>
                    </a:lnTo>
                    <a:lnTo>
                      <a:pt x="0" y="12"/>
                    </a:lnTo>
                    <a:lnTo>
                      <a:pt x="0" y="8"/>
                    </a:lnTo>
                    <a:lnTo>
                      <a:pt x="0" y="5"/>
                    </a:lnTo>
                    <a:lnTo>
                      <a:pt x="2" y="1"/>
                    </a:lnTo>
                    <a:lnTo>
                      <a:pt x="4" y="0"/>
                    </a:lnTo>
                    <a:lnTo>
                      <a:pt x="4" y="0"/>
                    </a:lnTo>
                    <a:lnTo>
                      <a:pt x="15" y="8"/>
                    </a:lnTo>
                    <a:lnTo>
                      <a:pt x="26" y="15"/>
                    </a:lnTo>
                    <a:lnTo>
                      <a:pt x="26" y="1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3" name="Freeform 1139"/>
              <p:cNvSpPr>
                <a:spLocks/>
              </p:cNvSpPr>
              <p:nvPr/>
            </p:nvSpPr>
            <p:spPr bwMode="gray">
              <a:xfrm>
                <a:off x="4167" y="2809"/>
                <a:ext cx="6" cy="4"/>
              </a:xfrm>
              <a:custGeom>
                <a:avLst/>
                <a:gdLst/>
                <a:ahLst/>
                <a:cxnLst>
                  <a:cxn ang="0">
                    <a:pos x="26" y="15"/>
                  </a:cxn>
                  <a:cxn ang="0">
                    <a:pos x="27" y="16"/>
                  </a:cxn>
                  <a:cxn ang="0">
                    <a:pos x="27" y="16"/>
                  </a:cxn>
                  <a:cxn ang="0">
                    <a:pos x="24" y="17"/>
                  </a:cxn>
                  <a:cxn ang="0">
                    <a:pos x="21" y="17"/>
                  </a:cxn>
                  <a:cxn ang="0">
                    <a:pos x="16" y="15"/>
                  </a:cxn>
                  <a:cxn ang="0">
                    <a:pos x="11" y="15"/>
                  </a:cxn>
                  <a:cxn ang="0">
                    <a:pos x="8" y="15"/>
                  </a:cxn>
                  <a:cxn ang="0">
                    <a:pos x="2" y="15"/>
                  </a:cxn>
                  <a:cxn ang="0">
                    <a:pos x="0" y="12"/>
                  </a:cxn>
                  <a:cxn ang="0">
                    <a:pos x="0" y="8"/>
                  </a:cxn>
                  <a:cxn ang="0">
                    <a:pos x="0" y="5"/>
                  </a:cxn>
                  <a:cxn ang="0">
                    <a:pos x="2" y="1"/>
                  </a:cxn>
                  <a:cxn ang="0">
                    <a:pos x="4" y="0"/>
                  </a:cxn>
                  <a:cxn ang="0">
                    <a:pos x="4" y="0"/>
                  </a:cxn>
                  <a:cxn ang="0">
                    <a:pos x="15" y="8"/>
                  </a:cxn>
                  <a:cxn ang="0">
                    <a:pos x="26" y="15"/>
                  </a:cxn>
                  <a:cxn ang="0">
                    <a:pos x="26" y="15"/>
                  </a:cxn>
                </a:cxnLst>
                <a:rect l="0" t="0" r="r" b="b"/>
                <a:pathLst>
                  <a:path w="27" h="17">
                    <a:moveTo>
                      <a:pt x="26" y="15"/>
                    </a:moveTo>
                    <a:lnTo>
                      <a:pt x="27" y="16"/>
                    </a:lnTo>
                    <a:lnTo>
                      <a:pt x="27" y="16"/>
                    </a:lnTo>
                    <a:lnTo>
                      <a:pt x="24" y="17"/>
                    </a:lnTo>
                    <a:lnTo>
                      <a:pt x="21" y="17"/>
                    </a:lnTo>
                    <a:lnTo>
                      <a:pt x="16" y="15"/>
                    </a:lnTo>
                    <a:lnTo>
                      <a:pt x="11" y="15"/>
                    </a:lnTo>
                    <a:lnTo>
                      <a:pt x="8" y="15"/>
                    </a:lnTo>
                    <a:lnTo>
                      <a:pt x="2" y="15"/>
                    </a:lnTo>
                    <a:lnTo>
                      <a:pt x="0" y="12"/>
                    </a:lnTo>
                    <a:lnTo>
                      <a:pt x="0" y="8"/>
                    </a:lnTo>
                    <a:lnTo>
                      <a:pt x="0" y="5"/>
                    </a:lnTo>
                    <a:lnTo>
                      <a:pt x="2" y="1"/>
                    </a:lnTo>
                    <a:lnTo>
                      <a:pt x="4" y="0"/>
                    </a:lnTo>
                    <a:lnTo>
                      <a:pt x="4" y="0"/>
                    </a:lnTo>
                    <a:lnTo>
                      <a:pt x="15" y="8"/>
                    </a:lnTo>
                    <a:lnTo>
                      <a:pt x="26" y="15"/>
                    </a:lnTo>
                    <a:lnTo>
                      <a:pt x="26" y="1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4" name="Freeform 1140"/>
              <p:cNvSpPr>
                <a:spLocks/>
              </p:cNvSpPr>
              <p:nvPr/>
            </p:nvSpPr>
            <p:spPr bwMode="gray">
              <a:xfrm>
                <a:off x="4167" y="2809"/>
                <a:ext cx="6" cy="4"/>
              </a:xfrm>
              <a:custGeom>
                <a:avLst/>
                <a:gdLst/>
                <a:ahLst/>
                <a:cxnLst>
                  <a:cxn ang="0">
                    <a:pos x="26" y="15"/>
                  </a:cxn>
                  <a:cxn ang="0">
                    <a:pos x="27" y="16"/>
                  </a:cxn>
                  <a:cxn ang="0">
                    <a:pos x="27" y="16"/>
                  </a:cxn>
                  <a:cxn ang="0">
                    <a:pos x="24" y="17"/>
                  </a:cxn>
                  <a:cxn ang="0">
                    <a:pos x="21" y="17"/>
                  </a:cxn>
                  <a:cxn ang="0">
                    <a:pos x="16" y="15"/>
                  </a:cxn>
                  <a:cxn ang="0">
                    <a:pos x="11" y="15"/>
                  </a:cxn>
                  <a:cxn ang="0">
                    <a:pos x="8" y="15"/>
                  </a:cxn>
                  <a:cxn ang="0">
                    <a:pos x="2" y="15"/>
                  </a:cxn>
                  <a:cxn ang="0">
                    <a:pos x="0" y="12"/>
                  </a:cxn>
                  <a:cxn ang="0">
                    <a:pos x="0" y="8"/>
                  </a:cxn>
                  <a:cxn ang="0">
                    <a:pos x="0" y="5"/>
                  </a:cxn>
                  <a:cxn ang="0">
                    <a:pos x="2" y="1"/>
                  </a:cxn>
                  <a:cxn ang="0">
                    <a:pos x="4" y="0"/>
                  </a:cxn>
                  <a:cxn ang="0">
                    <a:pos x="4" y="0"/>
                  </a:cxn>
                  <a:cxn ang="0">
                    <a:pos x="15" y="8"/>
                  </a:cxn>
                  <a:cxn ang="0">
                    <a:pos x="26" y="15"/>
                  </a:cxn>
                </a:cxnLst>
                <a:rect l="0" t="0" r="r" b="b"/>
                <a:pathLst>
                  <a:path w="27" h="17">
                    <a:moveTo>
                      <a:pt x="26" y="15"/>
                    </a:moveTo>
                    <a:lnTo>
                      <a:pt x="27" y="16"/>
                    </a:lnTo>
                    <a:lnTo>
                      <a:pt x="27" y="16"/>
                    </a:lnTo>
                    <a:lnTo>
                      <a:pt x="24" y="17"/>
                    </a:lnTo>
                    <a:lnTo>
                      <a:pt x="21" y="17"/>
                    </a:lnTo>
                    <a:lnTo>
                      <a:pt x="16" y="15"/>
                    </a:lnTo>
                    <a:lnTo>
                      <a:pt x="11" y="15"/>
                    </a:lnTo>
                    <a:lnTo>
                      <a:pt x="8" y="15"/>
                    </a:lnTo>
                    <a:lnTo>
                      <a:pt x="2" y="15"/>
                    </a:lnTo>
                    <a:lnTo>
                      <a:pt x="0" y="12"/>
                    </a:lnTo>
                    <a:lnTo>
                      <a:pt x="0" y="8"/>
                    </a:lnTo>
                    <a:lnTo>
                      <a:pt x="0" y="5"/>
                    </a:lnTo>
                    <a:lnTo>
                      <a:pt x="2" y="1"/>
                    </a:lnTo>
                    <a:lnTo>
                      <a:pt x="4" y="0"/>
                    </a:lnTo>
                    <a:lnTo>
                      <a:pt x="4" y="0"/>
                    </a:lnTo>
                    <a:lnTo>
                      <a:pt x="15" y="8"/>
                    </a:lnTo>
                    <a:lnTo>
                      <a:pt x="26" y="1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5" name="Freeform 1141"/>
              <p:cNvSpPr>
                <a:spLocks/>
              </p:cNvSpPr>
              <p:nvPr/>
            </p:nvSpPr>
            <p:spPr bwMode="gray">
              <a:xfrm>
                <a:off x="4165" y="2813"/>
                <a:ext cx="3" cy="3"/>
              </a:xfrm>
              <a:custGeom>
                <a:avLst/>
                <a:gdLst/>
                <a:ahLst/>
                <a:cxnLst>
                  <a:cxn ang="0">
                    <a:pos x="9" y="0"/>
                  </a:cxn>
                  <a:cxn ang="0">
                    <a:pos x="13" y="2"/>
                  </a:cxn>
                  <a:cxn ang="0">
                    <a:pos x="15" y="5"/>
                  </a:cxn>
                  <a:cxn ang="0">
                    <a:pos x="14" y="9"/>
                  </a:cxn>
                  <a:cxn ang="0">
                    <a:pos x="11" y="11"/>
                  </a:cxn>
                  <a:cxn ang="0">
                    <a:pos x="8" y="12"/>
                  </a:cxn>
                  <a:cxn ang="0">
                    <a:pos x="5" y="13"/>
                  </a:cxn>
                  <a:cxn ang="0">
                    <a:pos x="5" y="14"/>
                  </a:cxn>
                  <a:cxn ang="0">
                    <a:pos x="3" y="16"/>
                  </a:cxn>
                  <a:cxn ang="0">
                    <a:pos x="1" y="12"/>
                  </a:cxn>
                  <a:cxn ang="0">
                    <a:pos x="0" y="9"/>
                  </a:cxn>
                  <a:cxn ang="0">
                    <a:pos x="1" y="4"/>
                  </a:cxn>
                  <a:cxn ang="0">
                    <a:pos x="2" y="1"/>
                  </a:cxn>
                  <a:cxn ang="0">
                    <a:pos x="3" y="2"/>
                  </a:cxn>
                  <a:cxn ang="0">
                    <a:pos x="5" y="2"/>
                  </a:cxn>
                  <a:cxn ang="0">
                    <a:pos x="7" y="1"/>
                  </a:cxn>
                  <a:cxn ang="0">
                    <a:pos x="9" y="0"/>
                  </a:cxn>
                  <a:cxn ang="0">
                    <a:pos x="9" y="0"/>
                  </a:cxn>
                </a:cxnLst>
                <a:rect l="0" t="0" r="r" b="b"/>
                <a:pathLst>
                  <a:path w="15" h="16">
                    <a:moveTo>
                      <a:pt x="9" y="0"/>
                    </a:moveTo>
                    <a:lnTo>
                      <a:pt x="13" y="2"/>
                    </a:lnTo>
                    <a:lnTo>
                      <a:pt x="15" y="5"/>
                    </a:lnTo>
                    <a:lnTo>
                      <a:pt x="14" y="9"/>
                    </a:lnTo>
                    <a:lnTo>
                      <a:pt x="11" y="11"/>
                    </a:lnTo>
                    <a:lnTo>
                      <a:pt x="8" y="12"/>
                    </a:lnTo>
                    <a:lnTo>
                      <a:pt x="5" y="13"/>
                    </a:lnTo>
                    <a:lnTo>
                      <a:pt x="5" y="14"/>
                    </a:lnTo>
                    <a:lnTo>
                      <a:pt x="3" y="16"/>
                    </a:lnTo>
                    <a:lnTo>
                      <a:pt x="1" y="12"/>
                    </a:lnTo>
                    <a:lnTo>
                      <a:pt x="0" y="9"/>
                    </a:lnTo>
                    <a:lnTo>
                      <a:pt x="1" y="4"/>
                    </a:lnTo>
                    <a:lnTo>
                      <a:pt x="2" y="1"/>
                    </a:lnTo>
                    <a:lnTo>
                      <a:pt x="3" y="2"/>
                    </a:lnTo>
                    <a:lnTo>
                      <a:pt x="5" y="2"/>
                    </a:lnTo>
                    <a:lnTo>
                      <a:pt x="7" y="1"/>
                    </a:lnTo>
                    <a:lnTo>
                      <a:pt x="9" y="0"/>
                    </a:lnTo>
                    <a:lnTo>
                      <a:pt x="9"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6" name="Freeform 1142"/>
              <p:cNvSpPr>
                <a:spLocks/>
              </p:cNvSpPr>
              <p:nvPr/>
            </p:nvSpPr>
            <p:spPr bwMode="gray">
              <a:xfrm>
                <a:off x="4165" y="2813"/>
                <a:ext cx="3" cy="3"/>
              </a:xfrm>
              <a:custGeom>
                <a:avLst/>
                <a:gdLst/>
                <a:ahLst/>
                <a:cxnLst>
                  <a:cxn ang="0">
                    <a:pos x="9" y="0"/>
                  </a:cxn>
                  <a:cxn ang="0">
                    <a:pos x="13" y="2"/>
                  </a:cxn>
                  <a:cxn ang="0">
                    <a:pos x="15" y="5"/>
                  </a:cxn>
                  <a:cxn ang="0">
                    <a:pos x="14" y="9"/>
                  </a:cxn>
                  <a:cxn ang="0">
                    <a:pos x="11" y="11"/>
                  </a:cxn>
                  <a:cxn ang="0">
                    <a:pos x="8" y="12"/>
                  </a:cxn>
                  <a:cxn ang="0">
                    <a:pos x="5" y="13"/>
                  </a:cxn>
                  <a:cxn ang="0">
                    <a:pos x="5" y="14"/>
                  </a:cxn>
                  <a:cxn ang="0">
                    <a:pos x="3" y="16"/>
                  </a:cxn>
                  <a:cxn ang="0">
                    <a:pos x="1" y="12"/>
                  </a:cxn>
                  <a:cxn ang="0">
                    <a:pos x="0" y="9"/>
                  </a:cxn>
                  <a:cxn ang="0">
                    <a:pos x="1" y="4"/>
                  </a:cxn>
                  <a:cxn ang="0">
                    <a:pos x="2" y="1"/>
                  </a:cxn>
                  <a:cxn ang="0">
                    <a:pos x="3" y="2"/>
                  </a:cxn>
                  <a:cxn ang="0">
                    <a:pos x="5" y="2"/>
                  </a:cxn>
                  <a:cxn ang="0">
                    <a:pos x="7" y="1"/>
                  </a:cxn>
                  <a:cxn ang="0">
                    <a:pos x="9" y="0"/>
                  </a:cxn>
                  <a:cxn ang="0">
                    <a:pos x="9" y="0"/>
                  </a:cxn>
                </a:cxnLst>
                <a:rect l="0" t="0" r="r" b="b"/>
                <a:pathLst>
                  <a:path w="15" h="16">
                    <a:moveTo>
                      <a:pt x="9" y="0"/>
                    </a:moveTo>
                    <a:lnTo>
                      <a:pt x="13" y="2"/>
                    </a:lnTo>
                    <a:lnTo>
                      <a:pt x="15" y="5"/>
                    </a:lnTo>
                    <a:lnTo>
                      <a:pt x="14" y="9"/>
                    </a:lnTo>
                    <a:lnTo>
                      <a:pt x="11" y="11"/>
                    </a:lnTo>
                    <a:lnTo>
                      <a:pt x="8" y="12"/>
                    </a:lnTo>
                    <a:lnTo>
                      <a:pt x="5" y="13"/>
                    </a:lnTo>
                    <a:lnTo>
                      <a:pt x="5" y="14"/>
                    </a:lnTo>
                    <a:lnTo>
                      <a:pt x="3" y="16"/>
                    </a:lnTo>
                    <a:lnTo>
                      <a:pt x="1" y="12"/>
                    </a:lnTo>
                    <a:lnTo>
                      <a:pt x="0" y="9"/>
                    </a:lnTo>
                    <a:lnTo>
                      <a:pt x="1" y="4"/>
                    </a:lnTo>
                    <a:lnTo>
                      <a:pt x="2" y="1"/>
                    </a:lnTo>
                    <a:lnTo>
                      <a:pt x="3" y="2"/>
                    </a:lnTo>
                    <a:lnTo>
                      <a:pt x="5" y="2"/>
                    </a:lnTo>
                    <a:lnTo>
                      <a:pt x="7" y="1"/>
                    </a:lnTo>
                    <a:lnTo>
                      <a:pt x="9" y="0"/>
                    </a:lnTo>
                    <a:lnTo>
                      <a:pt x="9"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7" name="Freeform 1143"/>
              <p:cNvSpPr>
                <a:spLocks/>
              </p:cNvSpPr>
              <p:nvPr/>
            </p:nvSpPr>
            <p:spPr bwMode="gray">
              <a:xfrm>
                <a:off x="4165" y="2813"/>
                <a:ext cx="3" cy="3"/>
              </a:xfrm>
              <a:custGeom>
                <a:avLst/>
                <a:gdLst/>
                <a:ahLst/>
                <a:cxnLst>
                  <a:cxn ang="0">
                    <a:pos x="9" y="0"/>
                  </a:cxn>
                  <a:cxn ang="0">
                    <a:pos x="13" y="2"/>
                  </a:cxn>
                  <a:cxn ang="0">
                    <a:pos x="15" y="5"/>
                  </a:cxn>
                  <a:cxn ang="0">
                    <a:pos x="14" y="9"/>
                  </a:cxn>
                  <a:cxn ang="0">
                    <a:pos x="11" y="11"/>
                  </a:cxn>
                  <a:cxn ang="0">
                    <a:pos x="8" y="12"/>
                  </a:cxn>
                  <a:cxn ang="0">
                    <a:pos x="5" y="13"/>
                  </a:cxn>
                  <a:cxn ang="0">
                    <a:pos x="5" y="14"/>
                  </a:cxn>
                  <a:cxn ang="0">
                    <a:pos x="3" y="16"/>
                  </a:cxn>
                  <a:cxn ang="0">
                    <a:pos x="1" y="12"/>
                  </a:cxn>
                  <a:cxn ang="0">
                    <a:pos x="0" y="9"/>
                  </a:cxn>
                  <a:cxn ang="0">
                    <a:pos x="1" y="4"/>
                  </a:cxn>
                  <a:cxn ang="0">
                    <a:pos x="2" y="1"/>
                  </a:cxn>
                  <a:cxn ang="0">
                    <a:pos x="3" y="2"/>
                  </a:cxn>
                  <a:cxn ang="0">
                    <a:pos x="5" y="2"/>
                  </a:cxn>
                  <a:cxn ang="0">
                    <a:pos x="7" y="1"/>
                  </a:cxn>
                  <a:cxn ang="0">
                    <a:pos x="9" y="0"/>
                  </a:cxn>
                </a:cxnLst>
                <a:rect l="0" t="0" r="r" b="b"/>
                <a:pathLst>
                  <a:path w="15" h="16">
                    <a:moveTo>
                      <a:pt x="9" y="0"/>
                    </a:moveTo>
                    <a:lnTo>
                      <a:pt x="13" y="2"/>
                    </a:lnTo>
                    <a:lnTo>
                      <a:pt x="15" y="5"/>
                    </a:lnTo>
                    <a:lnTo>
                      <a:pt x="14" y="9"/>
                    </a:lnTo>
                    <a:lnTo>
                      <a:pt x="11" y="11"/>
                    </a:lnTo>
                    <a:lnTo>
                      <a:pt x="8" y="12"/>
                    </a:lnTo>
                    <a:lnTo>
                      <a:pt x="5" y="13"/>
                    </a:lnTo>
                    <a:lnTo>
                      <a:pt x="5" y="14"/>
                    </a:lnTo>
                    <a:lnTo>
                      <a:pt x="3" y="16"/>
                    </a:lnTo>
                    <a:lnTo>
                      <a:pt x="1" y="12"/>
                    </a:lnTo>
                    <a:lnTo>
                      <a:pt x="0" y="9"/>
                    </a:lnTo>
                    <a:lnTo>
                      <a:pt x="1" y="4"/>
                    </a:lnTo>
                    <a:lnTo>
                      <a:pt x="2" y="1"/>
                    </a:lnTo>
                    <a:lnTo>
                      <a:pt x="3" y="2"/>
                    </a:lnTo>
                    <a:lnTo>
                      <a:pt x="5" y="2"/>
                    </a:lnTo>
                    <a:lnTo>
                      <a:pt x="7" y="1"/>
                    </a:lnTo>
                    <a:lnTo>
                      <a:pt x="9"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8" name="Freeform 1144"/>
              <p:cNvSpPr>
                <a:spLocks/>
              </p:cNvSpPr>
              <p:nvPr/>
            </p:nvSpPr>
            <p:spPr bwMode="gray">
              <a:xfrm>
                <a:off x="4169" y="2809"/>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89" name="Freeform 1145"/>
              <p:cNvSpPr>
                <a:spLocks/>
              </p:cNvSpPr>
              <p:nvPr/>
            </p:nvSpPr>
            <p:spPr bwMode="gray">
              <a:xfrm>
                <a:off x="4169" y="2809"/>
                <a:ext cx="1" cy="1"/>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0" name="Rectangle 1146"/>
              <p:cNvSpPr>
                <a:spLocks noChangeArrowheads="1"/>
              </p:cNvSpPr>
              <p:nvPr/>
            </p:nvSpPr>
            <p:spPr bwMode="gray">
              <a:xfrm>
                <a:off x="4169" y="2809"/>
                <a:ext cx="1" cy="1"/>
              </a:xfrm>
              <a:prstGeom prst="rect">
                <a:avLst/>
              </a:prstGeom>
              <a:noFill/>
              <a:ln w="1588">
                <a:solidFill>
                  <a:srgbClr val="FFFFFF"/>
                </a:solidFill>
                <a:prstDash val="solid"/>
                <a:miter lim="800000"/>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1" name="Freeform 1147"/>
              <p:cNvSpPr>
                <a:spLocks/>
              </p:cNvSpPr>
              <p:nvPr/>
            </p:nvSpPr>
            <p:spPr bwMode="gray">
              <a:xfrm>
                <a:off x="4157" y="2812"/>
                <a:ext cx="3" cy="1"/>
              </a:xfrm>
              <a:custGeom>
                <a:avLst/>
                <a:gdLst/>
                <a:ahLst/>
                <a:cxnLst>
                  <a:cxn ang="0">
                    <a:pos x="14" y="0"/>
                  </a:cxn>
                  <a:cxn ang="0">
                    <a:pos x="15" y="2"/>
                  </a:cxn>
                  <a:cxn ang="0">
                    <a:pos x="15" y="3"/>
                  </a:cxn>
                  <a:cxn ang="0">
                    <a:pos x="13" y="6"/>
                  </a:cxn>
                  <a:cxn ang="0">
                    <a:pos x="8" y="7"/>
                  </a:cxn>
                  <a:cxn ang="0">
                    <a:pos x="3" y="6"/>
                  </a:cxn>
                  <a:cxn ang="0">
                    <a:pos x="0" y="6"/>
                  </a:cxn>
                  <a:cxn ang="0">
                    <a:pos x="0" y="3"/>
                  </a:cxn>
                  <a:cxn ang="0">
                    <a:pos x="1" y="1"/>
                  </a:cxn>
                  <a:cxn ang="0">
                    <a:pos x="8" y="0"/>
                  </a:cxn>
                  <a:cxn ang="0">
                    <a:pos x="14" y="1"/>
                  </a:cxn>
                  <a:cxn ang="0">
                    <a:pos x="14" y="0"/>
                  </a:cxn>
                </a:cxnLst>
                <a:rect l="0" t="0" r="r" b="b"/>
                <a:pathLst>
                  <a:path w="15" h="7">
                    <a:moveTo>
                      <a:pt x="14" y="0"/>
                    </a:moveTo>
                    <a:lnTo>
                      <a:pt x="15" y="2"/>
                    </a:lnTo>
                    <a:lnTo>
                      <a:pt x="15" y="3"/>
                    </a:lnTo>
                    <a:lnTo>
                      <a:pt x="13" y="6"/>
                    </a:lnTo>
                    <a:lnTo>
                      <a:pt x="8" y="7"/>
                    </a:lnTo>
                    <a:lnTo>
                      <a:pt x="3" y="6"/>
                    </a:lnTo>
                    <a:lnTo>
                      <a:pt x="0" y="6"/>
                    </a:lnTo>
                    <a:lnTo>
                      <a:pt x="0" y="3"/>
                    </a:lnTo>
                    <a:lnTo>
                      <a:pt x="1" y="1"/>
                    </a:lnTo>
                    <a:lnTo>
                      <a:pt x="8" y="0"/>
                    </a:lnTo>
                    <a:lnTo>
                      <a:pt x="14" y="1"/>
                    </a:lnTo>
                    <a:lnTo>
                      <a:pt x="1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2" name="Freeform 1148"/>
              <p:cNvSpPr>
                <a:spLocks/>
              </p:cNvSpPr>
              <p:nvPr/>
            </p:nvSpPr>
            <p:spPr bwMode="gray">
              <a:xfrm>
                <a:off x="4157" y="2812"/>
                <a:ext cx="3" cy="1"/>
              </a:xfrm>
              <a:custGeom>
                <a:avLst/>
                <a:gdLst/>
                <a:ahLst/>
                <a:cxnLst>
                  <a:cxn ang="0">
                    <a:pos x="14" y="0"/>
                  </a:cxn>
                  <a:cxn ang="0">
                    <a:pos x="15" y="2"/>
                  </a:cxn>
                  <a:cxn ang="0">
                    <a:pos x="15" y="3"/>
                  </a:cxn>
                  <a:cxn ang="0">
                    <a:pos x="13" y="6"/>
                  </a:cxn>
                  <a:cxn ang="0">
                    <a:pos x="8" y="7"/>
                  </a:cxn>
                  <a:cxn ang="0">
                    <a:pos x="3" y="6"/>
                  </a:cxn>
                  <a:cxn ang="0">
                    <a:pos x="0" y="6"/>
                  </a:cxn>
                  <a:cxn ang="0">
                    <a:pos x="0" y="3"/>
                  </a:cxn>
                  <a:cxn ang="0">
                    <a:pos x="1" y="1"/>
                  </a:cxn>
                  <a:cxn ang="0">
                    <a:pos x="8" y="0"/>
                  </a:cxn>
                  <a:cxn ang="0">
                    <a:pos x="14" y="1"/>
                  </a:cxn>
                  <a:cxn ang="0">
                    <a:pos x="14" y="0"/>
                  </a:cxn>
                </a:cxnLst>
                <a:rect l="0" t="0" r="r" b="b"/>
                <a:pathLst>
                  <a:path w="15" h="7">
                    <a:moveTo>
                      <a:pt x="14" y="0"/>
                    </a:moveTo>
                    <a:lnTo>
                      <a:pt x="15" y="2"/>
                    </a:lnTo>
                    <a:lnTo>
                      <a:pt x="15" y="3"/>
                    </a:lnTo>
                    <a:lnTo>
                      <a:pt x="13" y="6"/>
                    </a:lnTo>
                    <a:lnTo>
                      <a:pt x="8" y="7"/>
                    </a:lnTo>
                    <a:lnTo>
                      <a:pt x="3" y="6"/>
                    </a:lnTo>
                    <a:lnTo>
                      <a:pt x="0" y="6"/>
                    </a:lnTo>
                    <a:lnTo>
                      <a:pt x="0" y="3"/>
                    </a:lnTo>
                    <a:lnTo>
                      <a:pt x="1" y="1"/>
                    </a:lnTo>
                    <a:lnTo>
                      <a:pt x="8" y="0"/>
                    </a:lnTo>
                    <a:lnTo>
                      <a:pt x="14" y="1"/>
                    </a:lnTo>
                    <a:lnTo>
                      <a:pt x="1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3" name="Freeform 1149"/>
              <p:cNvSpPr>
                <a:spLocks/>
              </p:cNvSpPr>
              <p:nvPr/>
            </p:nvSpPr>
            <p:spPr bwMode="gray">
              <a:xfrm>
                <a:off x="4157" y="2812"/>
                <a:ext cx="3" cy="1"/>
              </a:xfrm>
              <a:custGeom>
                <a:avLst/>
                <a:gdLst/>
                <a:ahLst/>
                <a:cxnLst>
                  <a:cxn ang="0">
                    <a:pos x="14" y="0"/>
                  </a:cxn>
                  <a:cxn ang="0">
                    <a:pos x="14" y="2"/>
                  </a:cxn>
                  <a:cxn ang="0">
                    <a:pos x="15" y="3"/>
                  </a:cxn>
                  <a:cxn ang="0">
                    <a:pos x="13" y="6"/>
                  </a:cxn>
                  <a:cxn ang="0">
                    <a:pos x="8" y="7"/>
                  </a:cxn>
                  <a:cxn ang="0">
                    <a:pos x="3" y="6"/>
                  </a:cxn>
                  <a:cxn ang="0">
                    <a:pos x="0" y="6"/>
                  </a:cxn>
                  <a:cxn ang="0">
                    <a:pos x="0" y="3"/>
                  </a:cxn>
                  <a:cxn ang="0">
                    <a:pos x="1" y="1"/>
                  </a:cxn>
                  <a:cxn ang="0">
                    <a:pos x="8" y="0"/>
                  </a:cxn>
                  <a:cxn ang="0">
                    <a:pos x="14" y="1"/>
                  </a:cxn>
                </a:cxnLst>
                <a:rect l="0" t="0" r="r" b="b"/>
                <a:pathLst>
                  <a:path w="15" h="7">
                    <a:moveTo>
                      <a:pt x="14" y="0"/>
                    </a:moveTo>
                    <a:lnTo>
                      <a:pt x="14" y="2"/>
                    </a:lnTo>
                    <a:lnTo>
                      <a:pt x="15" y="3"/>
                    </a:lnTo>
                    <a:lnTo>
                      <a:pt x="13" y="6"/>
                    </a:lnTo>
                    <a:lnTo>
                      <a:pt x="8" y="7"/>
                    </a:lnTo>
                    <a:lnTo>
                      <a:pt x="3" y="6"/>
                    </a:lnTo>
                    <a:lnTo>
                      <a:pt x="0" y="6"/>
                    </a:lnTo>
                    <a:lnTo>
                      <a:pt x="0" y="3"/>
                    </a:lnTo>
                    <a:lnTo>
                      <a:pt x="1" y="1"/>
                    </a:lnTo>
                    <a:lnTo>
                      <a:pt x="8" y="0"/>
                    </a:lnTo>
                    <a:lnTo>
                      <a:pt x="14"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4" name="Freeform 1150"/>
              <p:cNvSpPr>
                <a:spLocks/>
              </p:cNvSpPr>
              <p:nvPr/>
            </p:nvSpPr>
            <p:spPr bwMode="gray">
              <a:xfrm>
                <a:off x="4156" y="2801"/>
                <a:ext cx="1" cy="2"/>
              </a:xfrm>
              <a:custGeom>
                <a:avLst/>
                <a:gdLst/>
                <a:ahLst/>
                <a:cxnLst>
                  <a:cxn ang="0">
                    <a:pos x="9" y="7"/>
                  </a:cxn>
                  <a:cxn ang="0">
                    <a:pos x="7" y="9"/>
                  </a:cxn>
                  <a:cxn ang="0">
                    <a:pos x="6" y="10"/>
                  </a:cxn>
                  <a:cxn ang="0">
                    <a:pos x="3" y="11"/>
                  </a:cxn>
                  <a:cxn ang="0">
                    <a:pos x="2" y="10"/>
                  </a:cxn>
                  <a:cxn ang="0">
                    <a:pos x="1" y="7"/>
                  </a:cxn>
                  <a:cxn ang="0">
                    <a:pos x="0" y="2"/>
                  </a:cxn>
                  <a:cxn ang="0">
                    <a:pos x="3" y="0"/>
                  </a:cxn>
                  <a:cxn ang="0">
                    <a:pos x="6" y="1"/>
                  </a:cxn>
                  <a:cxn ang="0">
                    <a:pos x="7" y="3"/>
                  </a:cxn>
                  <a:cxn ang="0">
                    <a:pos x="9" y="7"/>
                  </a:cxn>
                </a:cxnLst>
                <a:rect l="0" t="0" r="r" b="b"/>
                <a:pathLst>
                  <a:path w="9" h="11">
                    <a:moveTo>
                      <a:pt x="9" y="7"/>
                    </a:moveTo>
                    <a:lnTo>
                      <a:pt x="7" y="9"/>
                    </a:lnTo>
                    <a:lnTo>
                      <a:pt x="6" y="10"/>
                    </a:lnTo>
                    <a:lnTo>
                      <a:pt x="3" y="11"/>
                    </a:lnTo>
                    <a:lnTo>
                      <a:pt x="2" y="10"/>
                    </a:lnTo>
                    <a:lnTo>
                      <a:pt x="1" y="7"/>
                    </a:lnTo>
                    <a:lnTo>
                      <a:pt x="0" y="2"/>
                    </a:lnTo>
                    <a:lnTo>
                      <a:pt x="3" y="0"/>
                    </a:lnTo>
                    <a:lnTo>
                      <a:pt x="6" y="1"/>
                    </a:lnTo>
                    <a:lnTo>
                      <a:pt x="7" y="3"/>
                    </a:lnTo>
                    <a:lnTo>
                      <a:pt x="9"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5" name="Freeform 1151"/>
              <p:cNvSpPr>
                <a:spLocks/>
              </p:cNvSpPr>
              <p:nvPr/>
            </p:nvSpPr>
            <p:spPr bwMode="gray">
              <a:xfrm>
                <a:off x="4156" y="2801"/>
                <a:ext cx="1" cy="2"/>
              </a:xfrm>
              <a:custGeom>
                <a:avLst/>
                <a:gdLst/>
                <a:ahLst/>
                <a:cxnLst>
                  <a:cxn ang="0">
                    <a:pos x="9" y="7"/>
                  </a:cxn>
                  <a:cxn ang="0">
                    <a:pos x="7" y="9"/>
                  </a:cxn>
                  <a:cxn ang="0">
                    <a:pos x="6" y="10"/>
                  </a:cxn>
                  <a:cxn ang="0">
                    <a:pos x="3" y="11"/>
                  </a:cxn>
                  <a:cxn ang="0">
                    <a:pos x="2" y="10"/>
                  </a:cxn>
                  <a:cxn ang="0">
                    <a:pos x="1" y="7"/>
                  </a:cxn>
                  <a:cxn ang="0">
                    <a:pos x="0" y="2"/>
                  </a:cxn>
                  <a:cxn ang="0">
                    <a:pos x="3" y="0"/>
                  </a:cxn>
                  <a:cxn ang="0">
                    <a:pos x="6" y="1"/>
                  </a:cxn>
                  <a:cxn ang="0">
                    <a:pos x="7" y="3"/>
                  </a:cxn>
                  <a:cxn ang="0">
                    <a:pos x="9" y="7"/>
                  </a:cxn>
                </a:cxnLst>
                <a:rect l="0" t="0" r="r" b="b"/>
                <a:pathLst>
                  <a:path w="9" h="11">
                    <a:moveTo>
                      <a:pt x="9" y="7"/>
                    </a:moveTo>
                    <a:lnTo>
                      <a:pt x="7" y="9"/>
                    </a:lnTo>
                    <a:lnTo>
                      <a:pt x="6" y="10"/>
                    </a:lnTo>
                    <a:lnTo>
                      <a:pt x="3" y="11"/>
                    </a:lnTo>
                    <a:lnTo>
                      <a:pt x="2" y="10"/>
                    </a:lnTo>
                    <a:lnTo>
                      <a:pt x="1" y="7"/>
                    </a:lnTo>
                    <a:lnTo>
                      <a:pt x="0" y="2"/>
                    </a:lnTo>
                    <a:lnTo>
                      <a:pt x="3" y="0"/>
                    </a:lnTo>
                    <a:lnTo>
                      <a:pt x="6" y="1"/>
                    </a:lnTo>
                    <a:lnTo>
                      <a:pt x="7" y="3"/>
                    </a:lnTo>
                    <a:lnTo>
                      <a:pt x="9"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6" name="Freeform 1152"/>
              <p:cNvSpPr>
                <a:spLocks/>
              </p:cNvSpPr>
              <p:nvPr/>
            </p:nvSpPr>
            <p:spPr bwMode="gray">
              <a:xfrm>
                <a:off x="4156" y="2801"/>
                <a:ext cx="1" cy="2"/>
              </a:xfrm>
              <a:custGeom>
                <a:avLst/>
                <a:gdLst/>
                <a:ahLst/>
                <a:cxnLst>
                  <a:cxn ang="0">
                    <a:pos x="9" y="7"/>
                  </a:cxn>
                  <a:cxn ang="0">
                    <a:pos x="7" y="9"/>
                  </a:cxn>
                  <a:cxn ang="0">
                    <a:pos x="6" y="10"/>
                  </a:cxn>
                  <a:cxn ang="0">
                    <a:pos x="3" y="11"/>
                  </a:cxn>
                  <a:cxn ang="0">
                    <a:pos x="2" y="10"/>
                  </a:cxn>
                  <a:cxn ang="0">
                    <a:pos x="1" y="7"/>
                  </a:cxn>
                  <a:cxn ang="0">
                    <a:pos x="0" y="2"/>
                  </a:cxn>
                  <a:cxn ang="0">
                    <a:pos x="3" y="0"/>
                  </a:cxn>
                  <a:cxn ang="0">
                    <a:pos x="6" y="1"/>
                  </a:cxn>
                  <a:cxn ang="0">
                    <a:pos x="7" y="3"/>
                  </a:cxn>
                  <a:cxn ang="0">
                    <a:pos x="9" y="7"/>
                  </a:cxn>
                </a:cxnLst>
                <a:rect l="0" t="0" r="r" b="b"/>
                <a:pathLst>
                  <a:path w="9" h="11">
                    <a:moveTo>
                      <a:pt x="9" y="7"/>
                    </a:moveTo>
                    <a:lnTo>
                      <a:pt x="7" y="9"/>
                    </a:lnTo>
                    <a:lnTo>
                      <a:pt x="6" y="10"/>
                    </a:lnTo>
                    <a:lnTo>
                      <a:pt x="3" y="11"/>
                    </a:lnTo>
                    <a:lnTo>
                      <a:pt x="2" y="10"/>
                    </a:lnTo>
                    <a:lnTo>
                      <a:pt x="1" y="7"/>
                    </a:lnTo>
                    <a:lnTo>
                      <a:pt x="0" y="2"/>
                    </a:lnTo>
                    <a:lnTo>
                      <a:pt x="3" y="0"/>
                    </a:lnTo>
                    <a:lnTo>
                      <a:pt x="6" y="1"/>
                    </a:lnTo>
                    <a:lnTo>
                      <a:pt x="7" y="3"/>
                    </a:lnTo>
                    <a:lnTo>
                      <a:pt x="9"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7" name="Freeform 1153"/>
              <p:cNvSpPr>
                <a:spLocks/>
              </p:cNvSpPr>
              <p:nvPr/>
            </p:nvSpPr>
            <p:spPr bwMode="gray">
              <a:xfrm>
                <a:off x="4154" y="2802"/>
                <a:ext cx="1" cy="2"/>
              </a:xfrm>
              <a:custGeom>
                <a:avLst/>
                <a:gdLst/>
                <a:ahLst/>
                <a:cxnLst>
                  <a:cxn ang="0">
                    <a:pos x="8" y="6"/>
                  </a:cxn>
                  <a:cxn ang="0">
                    <a:pos x="5" y="8"/>
                  </a:cxn>
                  <a:cxn ang="0">
                    <a:pos x="4" y="9"/>
                  </a:cxn>
                  <a:cxn ang="0">
                    <a:pos x="2" y="9"/>
                  </a:cxn>
                  <a:cxn ang="0">
                    <a:pos x="1" y="9"/>
                  </a:cxn>
                  <a:cxn ang="0">
                    <a:pos x="0" y="8"/>
                  </a:cxn>
                  <a:cxn ang="0">
                    <a:pos x="0" y="6"/>
                  </a:cxn>
                  <a:cxn ang="0">
                    <a:pos x="1" y="3"/>
                  </a:cxn>
                  <a:cxn ang="0">
                    <a:pos x="2" y="0"/>
                  </a:cxn>
                  <a:cxn ang="0">
                    <a:pos x="4" y="0"/>
                  </a:cxn>
                  <a:cxn ang="0">
                    <a:pos x="7" y="1"/>
                  </a:cxn>
                  <a:cxn ang="0">
                    <a:pos x="8" y="3"/>
                  </a:cxn>
                  <a:cxn ang="0">
                    <a:pos x="8" y="6"/>
                  </a:cxn>
                  <a:cxn ang="0">
                    <a:pos x="8" y="6"/>
                  </a:cxn>
                </a:cxnLst>
                <a:rect l="0" t="0" r="r" b="b"/>
                <a:pathLst>
                  <a:path w="8" h="9">
                    <a:moveTo>
                      <a:pt x="8" y="6"/>
                    </a:moveTo>
                    <a:lnTo>
                      <a:pt x="5" y="8"/>
                    </a:lnTo>
                    <a:lnTo>
                      <a:pt x="4" y="9"/>
                    </a:lnTo>
                    <a:lnTo>
                      <a:pt x="2" y="9"/>
                    </a:lnTo>
                    <a:lnTo>
                      <a:pt x="1" y="9"/>
                    </a:lnTo>
                    <a:lnTo>
                      <a:pt x="0" y="8"/>
                    </a:lnTo>
                    <a:lnTo>
                      <a:pt x="0" y="6"/>
                    </a:lnTo>
                    <a:lnTo>
                      <a:pt x="1" y="3"/>
                    </a:lnTo>
                    <a:lnTo>
                      <a:pt x="2" y="0"/>
                    </a:lnTo>
                    <a:lnTo>
                      <a:pt x="4" y="0"/>
                    </a:lnTo>
                    <a:lnTo>
                      <a:pt x="7" y="1"/>
                    </a:lnTo>
                    <a:lnTo>
                      <a:pt x="8" y="3"/>
                    </a:lnTo>
                    <a:lnTo>
                      <a:pt x="8" y="6"/>
                    </a:lnTo>
                    <a:lnTo>
                      <a:pt x="8"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8" name="Freeform 1154"/>
              <p:cNvSpPr>
                <a:spLocks/>
              </p:cNvSpPr>
              <p:nvPr/>
            </p:nvSpPr>
            <p:spPr bwMode="gray">
              <a:xfrm>
                <a:off x="4154" y="2802"/>
                <a:ext cx="1" cy="2"/>
              </a:xfrm>
              <a:custGeom>
                <a:avLst/>
                <a:gdLst/>
                <a:ahLst/>
                <a:cxnLst>
                  <a:cxn ang="0">
                    <a:pos x="8" y="6"/>
                  </a:cxn>
                  <a:cxn ang="0">
                    <a:pos x="5" y="8"/>
                  </a:cxn>
                  <a:cxn ang="0">
                    <a:pos x="4" y="9"/>
                  </a:cxn>
                  <a:cxn ang="0">
                    <a:pos x="2" y="9"/>
                  </a:cxn>
                  <a:cxn ang="0">
                    <a:pos x="1" y="9"/>
                  </a:cxn>
                  <a:cxn ang="0">
                    <a:pos x="0" y="8"/>
                  </a:cxn>
                  <a:cxn ang="0">
                    <a:pos x="0" y="6"/>
                  </a:cxn>
                  <a:cxn ang="0">
                    <a:pos x="1" y="3"/>
                  </a:cxn>
                  <a:cxn ang="0">
                    <a:pos x="2" y="0"/>
                  </a:cxn>
                  <a:cxn ang="0">
                    <a:pos x="4" y="0"/>
                  </a:cxn>
                  <a:cxn ang="0">
                    <a:pos x="7" y="1"/>
                  </a:cxn>
                  <a:cxn ang="0">
                    <a:pos x="8" y="3"/>
                  </a:cxn>
                  <a:cxn ang="0">
                    <a:pos x="8" y="6"/>
                  </a:cxn>
                  <a:cxn ang="0">
                    <a:pos x="8" y="6"/>
                  </a:cxn>
                </a:cxnLst>
                <a:rect l="0" t="0" r="r" b="b"/>
                <a:pathLst>
                  <a:path w="8" h="9">
                    <a:moveTo>
                      <a:pt x="8" y="6"/>
                    </a:moveTo>
                    <a:lnTo>
                      <a:pt x="5" y="8"/>
                    </a:lnTo>
                    <a:lnTo>
                      <a:pt x="4" y="9"/>
                    </a:lnTo>
                    <a:lnTo>
                      <a:pt x="2" y="9"/>
                    </a:lnTo>
                    <a:lnTo>
                      <a:pt x="1" y="9"/>
                    </a:lnTo>
                    <a:lnTo>
                      <a:pt x="0" y="8"/>
                    </a:lnTo>
                    <a:lnTo>
                      <a:pt x="0" y="6"/>
                    </a:lnTo>
                    <a:lnTo>
                      <a:pt x="1" y="3"/>
                    </a:lnTo>
                    <a:lnTo>
                      <a:pt x="2" y="0"/>
                    </a:lnTo>
                    <a:lnTo>
                      <a:pt x="4" y="0"/>
                    </a:lnTo>
                    <a:lnTo>
                      <a:pt x="7" y="1"/>
                    </a:lnTo>
                    <a:lnTo>
                      <a:pt x="8" y="3"/>
                    </a:lnTo>
                    <a:lnTo>
                      <a:pt x="8" y="6"/>
                    </a:lnTo>
                    <a:lnTo>
                      <a:pt x="8"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599" name="Freeform 1155"/>
              <p:cNvSpPr>
                <a:spLocks/>
              </p:cNvSpPr>
              <p:nvPr/>
            </p:nvSpPr>
            <p:spPr bwMode="gray">
              <a:xfrm>
                <a:off x="4154" y="2802"/>
                <a:ext cx="1" cy="2"/>
              </a:xfrm>
              <a:custGeom>
                <a:avLst/>
                <a:gdLst/>
                <a:ahLst/>
                <a:cxnLst>
                  <a:cxn ang="0">
                    <a:pos x="8" y="6"/>
                  </a:cxn>
                  <a:cxn ang="0">
                    <a:pos x="5" y="8"/>
                  </a:cxn>
                  <a:cxn ang="0">
                    <a:pos x="4" y="9"/>
                  </a:cxn>
                  <a:cxn ang="0">
                    <a:pos x="2" y="9"/>
                  </a:cxn>
                  <a:cxn ang="0">
                    <a:pos x="1" y="9"/>
                  </a:cxn>
                  <a:cxn ang="0">
                    <a:pos x="0" y="8"/>
                  </a:cxn>
                  <a:cxn ang="0">
                    <a:pos x="0" y="6"/>
                  </a:cxn>
                  <a:cxn ang="0">
                    <a:pos x="1" y="3"/>
                  </a:cxn>
                  <a:cxn ang="0">
                    <a:pos x="2" y="0"/>
                  </a:cxn>
                  <a:cxn ang="0">
                    <a:pos x="4" y="0"/>
                  </a:cxn>
                  <a:cxn ang="0">
                    <a:pos x="7" y="1"/>
                  </a:cxn>
                  <a:cxn ang="0">
                    <a:pos x="8" y="3"/>
                  </a:cxn>
                  <a:cxn ang="0">
                    <a:pos x="8" y="6"/>
                  </a:cxn>
                </a:cxnLst>
                <a:rect l="0" t="0" r="r" b="b"/>
                <a:pathLst>
                  <a:path w="8" h="9">
                    <a:moveTo>
                      <a:pt x="8" y="6"/>
                    </a:moveTo>
                    <a:lnTo>
                      <a:pt x="5" y="8"/>
                    </a:lnTo>
                    <a:lnTo>
                      <a:pt x="4" y="9"/>
                    </a:lnTo>
                    <a:lnTo>
                      <a:pt x="2" y="9"/>
                    </a:lnTo>
                    <a:lnTo>
                      <a:pt x="1" y="9"/>
                    </a:lnTo>
                    <a:lnTo>
                      <a:pt x="0" y="8"/>
                    </a:lnTo>
                    <a:lnTo>
                      <a:pt x="0" y="6"/>
                    </a:lnTo>
                    <a:lnTo>
                      <a:pt x="1" y="3"/>
                    </a:lnTo>
                    <a:lnTo>
                      <a:pt x="2" y="0"/>
                    </a:lnTo>
                    <a:lnTo>
                      <a:pt x="4" y="0"/>
                    </a:lnTo>
                    <a:lnTo>
                      <a:pt x="7" y="1"/>
                    </a:lnTo>
                    <a:lnTo>
                      <a:pt x="8" y="3"/>
                    </a:lnTo>
                    <a:lnTo>
                      <a:pt x="8" y="6"/>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0" name="Freeform 1156"/>
              <p:cNvSpPr>
                <a:spLocks/>
              </p:cNvSpPr>
              <p:nvPr/>
            </p:nvSpPr>
            <p:spPr bwMode="gray">
              <a:xfrm>
                <a:off x="4149" y="2798"/>
                <a:ext cx="5" cy="2"/>
              </a:xfrm>
              <a:custGeom>
                <a:avLst/>
                <a:gdLst/>
                <a:ahLst/>
                <a:cxnLst>
                  <a:cxn ang="0">
                    <a:pos x="26" y="11"/>
                  </a:cxn>
                  <a:cxn ang="0">
                    <a:pos x="20" y="13"/>
                  </a:cxn>
                  <a:cxn ang="0">
                    <a:pos x="17" y="11"/>
                  </a:cxn>
                  <a:cxn ang="0">
                    <a:pos x="12" y="9"/>
                  </a:cxn>
                  <a:cxn ang="0">
                    <a:pos x="8" y="7"/>
                  </a:cxn>
                  <a:cxn ang="0">
                    <a:pos x="4" y="7"/>
                  </a:cxn>
                  <a:cxn ang="0">
                    <a:pos x="0" y="8"/>
                  </a:cxn>
                  <a:cxn ang="0">
                    <a:pos x="2" y="3"/>
                  </a:cxn>
                  <a:cxn ang="0">
                    <a:pos x="5" y="0"/>
                  </a:cxn>
                  <a:cxn ang="0">
                    <a:pos x="9" y="0"/>
                  </a:cxn>
                  <a:cxn ang="0">
                    <a:pos x="12" y="0"/>
                  </a:cxn>
                  <a:cxn ang="0">
                    <a:pos x="17" y="2"/>
                  </a:cxn>
                  <a:cxn ang="0">
                    <a:pos x="20" y="5"/>
                  </a:cxn>
                  <a:cxn ang="0">
                    <a:pos x="24" y="8"/>
                  </a:cxn>
                  <a:cxn ang="0">
                    <a:pos x="26" y="11"/>
                  </a:cxn>
                </a:cxnLst>
                <a:rect l="0" t="0" r="r" b="b"/>
                <a:pathLst>
                  <a:path w="26" h="13">
                    <a:moveTo>
                      <a:pt x="26" y="11"/>
                    </a:moveTo>
                    <a:lnTo>
                      <a:pt x="20" y="13"/>
                    </a:lnTo>
                    <a:lnTo>
                      <a:pt x="17" y="11"/>
                    </a:lnTo>
                    <a:lnTo>
                      <a:pt x="12" y="9"/>
                    </a:lnTo>
                    <a:lnTo>
                      <a:pt x="8" y="7"/>
                    </a:lnTo>
                    <a:lnTo>
                      <a:pt x="4" y="7"/>
                    </a:lnTo>
                    <a:lnTo>
                      <a:pt x="0" y="8"/>
                    </a:lnTo>
                    <a:lnTo>
                      <a:pt x="2" y="3"/>
                    </a:lnTo>
                    <a:lnTo>
                      <a:pt x="5" y="0"/>
                    </a:lnTo>
                    <a:lnTo>
                      <a:pt x="9" y="0"/>
                    </a:lnTo>
                    <a:lnTo>
                      <a:pt x="12" y="0"/>
                    </a:lnTo>
                    <a:lnTo>
                      <a:pt x="17" y="2"/>
                    </a:lnTo>
                    <a:lnTo>
                      <a:pt x="20" y="5"/>
                    </a:lnTo>
                    <a:lnTo>
                      <a:pt x="24" y="8"/>
                    </a:lnTo>
                    <a:lnTo>
                      <a:pt x="26" y="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1" name="Freeform 1157"/>
              <p:cNvSpPr>
                <a:spLocks/>
              </p:cNvSpPr>
              <p:nvPr/>
            </p:nvSpPr>
            <p:spPr bwMode="gray">
              <a:xfrm>
                <a:off x="4149" y="2798"/>
                <a:ext cx="5" cy="2"/>
              </a:xfrm>
              <a:custGeom>
                <a:avLst/>
                <a:gdLst/>
                <a:ahLst/>
                <a:cxnLst>
                  <a:cxn ang="0">
                    <a:pos x="26" y="11"/>
                  </a:cxn>
                  <a:cxn ang="0">
                    <a:pos x="20" y="13"/>
                  </a:cxn>
                  <a:cxn ang="0">
                    <a:pos x="17" y="11"/>
                  </a:cxn>
                  <a:cxn ang="0">
                    <a:pos x="12" y="9"/>
                  </a:cxn>
                  <a:cxn ang="0">
                    <a:pos x="8" y="7"/>
                  </a:cxn>
                  <a:cxn ang="0">
                    <a:pos x="4" y="7"/>
                  </a:cxn>
                  <a:cxn ang="0">
                    <a:pos x="0" y="8"/>
                  </a:cxn>
                  <a:cxn ang="0">
                    <a:pos x="2" y="3"/>
                  </a:cxn>
                  <a:cxn ang="0">
                    <a:pos x="5" y="0"/>
                  </a:cxn>
                  <a:cxn ang="0">
                    <a:pos x="9" y="0"/>
                  </a:cxn>
                  <a:cxn ang="0">
                    <a:pos x="12" y="0"/>
                  </a:cxn>
                  <a:cxn ang="0">
                    <a:pos x="17" y="2"/>
                  </a:cxn>
                  <a:cxn ang="0">
                    <a:pos x="20" y="5"/>
                  </a:cxn>
                  <a:cxn ang="0">
                    <a:pos x="24" y="8"/>
                  </a:cxn>
                  <a:cxn ang="0">
                    <a:pos x="26" y="11"/>
                  </a:cxn>
                </a:cxnLst>
                <a:rect l="0" t="0" r="r" b="b"/>
                <a:pathLst>
                  <a:path w="26" h="13">
                    <a:moveTo>
                      <a:pt x="26" y="11"/>
                    </a:moveTo>
                    <a:lnTo>
                      <a:pt x="20" y="13"/>
                    </a:lnTo>
                    <a:lnTo>
                      <a:pt x="17" y="11"/>
                    </a:lnTo>
                    <a:lnTo>
                      <a:pt x="12" y="9"/>
                    </a:lnTo>
                    <a:lnTo>
                      <a:pt x="8" y="7"/>
                    </a:lnTo>
                    <a:lnTo>
                      <a:pt x="4" y="7"/>
                    </a:lnTo>
                    <a:lnTo>
                      <a:pt x="0" y="8"/>
                    </a:lnTo>
                    <a:lnTo>
                      <a:pt x="2" y="3"/>
                    </a:lnTo>
                    <a:lnTo>
                      <a:pt x="5" y="0"/>
                    </a:lnTo>
                    <a:lnTo>
                      <a:pt x="9" y="0"/>
                    </a:lnTo>
                    <a:lnTo>
                      <a:pt x="12" y="0"/>
                    </a:lnTo>
                    <a:lnTo>
                      <a:pt x="17" y="2"/>
                    </a:lnTo>
                    <a:lnTo>
                      <a:pt x="20" y="5"/>
                    </a:lnTo>
                    <a:lnTo>
                      <a:pt x="24" y="8"/>
                    </a:lnTo>
                    <a:lnTo>
                      <a:pt x="26" y="1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2" name="Freeform 1158"/>
              <p:cNvSpPr>
                <a:spLocks/>
              </p:cNvSpPr>
              <p:nvPr/>
            </p:nvSpPr>
            <p:spPr bwMode="gray">
              <a:xfrm>
                <a:off x="4149" y="2798"/>
                <a:ext cx="5" cy="2"/>
              </a:xfrm>
              <a:custGeom>
                <a:avLst/>
                <a:gdLst/>
                <a:ahLst/>
                <a:cxnLst>
                  <a:cxn ang="0">
                    <a:pos x="26" y="11"/>
                  </a:cxn>
                  <a:cxn ang="0">
                    <a:pos x="20" y="13"/>
                  </a:cxn>
                  <a:cxn ang="0">
                    <a:pos x="17" y="11"/>
                  </a:cxn>
                  <a:cxn ang="0">
                    <a:pos x="12" y="9"/>
                  </a:cxn>
                  <a:cxn ang="0">
                    <a:pos x="8" y="7"/>
                  </a:cxn>
                  <a:cxn ang="0">
                    <a:pos x="4" y="7"/>
                  </a:cxn>
                  <a:cxn ang="0">
                    <a:pos x="0" y="8"/>
                  </a:cxn>
                  <a:cxn ang="0">
                    <a:pos x="2" y="3"/>
                  </a:cxn>
                  <a:cxn ang="0">
                    <a:pos x="5" y="0"/>
                  </a:cxn>
                  <a:cxn ang="0">
                    <a:pos x="9" y="0"/>
                  </a:cxn>
                  <a:cxn ang="0">
                    <a:pos x="12" y="0"/>
                  </a:cxn>
                  <a:cxn ang="0">
                    <a:pos x="17" y="2"/>
                  </a:cxn>
                  <a:cxn ang="0">
                    <a:pos x="20" y="5"/>
                  </a:cxn>
                  <a:cxn ang="0">
                    <a:pos x="24" y="8"/>
                  </a:cxn>
                  <a:cxn ang="0">
                    <a:pos x="26" y="11"/>
                  </a:cxn>
                </a:cxnLst>
                <a:rect l="0" t="0" r="r" b="b"/>
                <a:pathLst>
                  <a:path w="26" h="13">
                    <a:moveTo>
                      <a:pt x="26" y="11"/>
                    </a:moveTo>
                    <a:lnTo>
                      <a:pt x="20" y="13"/>
                    </a:lnTo>
                    <a:lnTo>
                      <a:pt x="17" y="11"/>
                    </a:lnTo>
                    <a:lnTo>
                      <a:pt x="12" y="9"/>
                    </a:lnTo>
                    <a:lnTo>
                      <a:pt x="8" y="7"/>
                    </a:lnTo>
                    <a:lnTo>
                      <a:pt x="4" y="7"/>
                    </a:lnTo>
                    <a:lnTo>
                      <a:pt x="0" y="8"/>
                    </a:lnTo>
                    <a:lnTo>
                      <a:pt x="2" y="3"/>
                    </a:lnTo>
                    <a:lnTo>
                      <a:pt x="5" y="0"/>
                    </a:lnTo>
                    <a:lnTo>
                      <a:pt x="9" y="0"/>
                    </a:lnTo>
                    <a:lnTo>
                      <a:pt x="12" y="0"/>
                    </a:lnTo>
                    <a:lnTo>
                      <a:pt x="17" y="2"/>
                    </a:lnTo>
                    <a:lnTo>
                      <a:pt x="20" y="5"/>
                    </a:lnTo>
                    <a:lnTo>
                      <a:pt x="24" y="8"/>
                    </a:lnTo>
                    <a:lnTo>
                      <a:pt x="26" y="1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3" name="Freeform 1159"/>
              <p:cNvSpPr>
                <a:spLocks/>
              </p:cNvSpPr>
              <p:nvPr/>
            </p:nvSpPr>
            <p:spPr bwMode="gray">
              <a:xfrm>
                <a:off x="4146" y="2798"/>
                <a:ext cx="7" cy="4"/>
              </a:xfrm>
              <a:custGeom>
                <a:avLst/>
                <a:gdLst/>
                <a:ahLst/>
                <a:cxnLst>
                  <a:cxn ang="0">
                    <a:pos x="32" y="18"/>
                  </a:cxn>
                  <a:cxn ang="0">
                    <a:pos x="32" y="21"/>
                  </a:cxn>
                  <a:cxn ang="0">
                    <a:pos x="31" y="23"/>
                  </a:cxn>
                  <a:cxn ang="0">
                    <a:pos x="29" y="22"/>
                  </a:cxn>
                  <a:cxn ang="0">
                    <a:pos x="28" y="21"/>
                  </a:cxn>
                  <a:cxn ang="0">
                    <a:pos x="21" y="18"/>
                  </a:cxn>
                  <a:cxn ang="0">
                    <a:pos x="12" y="18"/>
                  </a:cxn>
                  <a:cxn ang="0">
                    <a:pos x="8" y="18"/>
                  </a:cxn>
                  <a:cxn ang="0">
                    <a:pos x="5" y="18"/>
                  </a:cxn>
                  <a:cxn ang="0">
                    <a:pos x="3" y="16"/>
                  </a:cxn>
                  <a:cxn ang="0">
                    <a:pos x="0" y="14"/>
                  </a:cxn>
                  <a:cxn ang="0">
                    <a:pos x="3" y="12"/>
                  </a:cxn>
                  <a:cxn ang="0">
                    <a:pos x="5" y="10"/>
                  </a:cxn>
                  <a:cxn ang="0">
                    <a:pos x="5" y="6"/>
                  </a:cxn>
                  <a:cxn ang="0">
                    <a:pos x="4" y="0"/>
                  </a:cxn>
                  <a:cxn ang="0">
                    <a:pos x="7" y="1"/>
                  </a:cxn>
                  <a:cxn ang="0">
                    <a:pos x="8" y="4"/>
                  </a:cxn>
                  <a:cxn ang="0">
                    <a:pos x="9" y="5"/>
                  </a:cxn>
                  <a:cxn ang="0">
                    <a:pos x="11" y="8"/>
                  </a:cxn>
                  <a:cxn ang="0">
                    <a:pos x="17" y="9"/>
                  </a:cxn>
                  <a:cxn ang="0">
                    <a:pos x="24" y="10"/>
                  </a:cxn>
                  <a:cxn ang="0">
                    <a:pos x="27" y="12"/>
                  </a:cxn>
                  <a:cxn ang="0">
                    <a:pos x="29" y="13"/>
                  </a:cxn>
                  <a:cxn ang="0">
                    <a:pos x="31" y="15"/>
                  </a:cxn>
                  <a:cxn ang="0">
                    <a:pos x="32" y="18"/>
                  </a:cxn>
                  <a:cxn ang="0">
                    <a:pos x="32" y="18"/>
                  </a:cxn>
                </a:cxnLst>
                <a:rect l="0" t="0" r="r" b="b"/>
                <a:pathLst>
                  <a:path w="32" h="23">
                    <a:moveTo>
                      <a:pt x="32" y="18"/>
                    </a:moveTo>
                    <a:lnTo>
                      <a:pt x="32" y="21"/>
                    </a:lnTo>
                    <a:lnTo>
                      <a:pt x="31" y="23"/>
                    </a:lnTo>
                    <a:lnTo>
                      <a:pt x="29" y="22"/>
                    </a:lnTo>
                    <a:lnTo>
                      <a:pt x="28" y="21"/>
                    </a:lnTo>
                    <a:lnTo>
                      <a:pt x="21" y="18"/>
                    </a:lnTo>
                    <a:lnTo>
                      <a:pt x="12" y="18"/>
                    </a:lnTo>
                    <a:lnTo>
                      <a:pt x="8" y="18"/>
                    </a:lnTo>
                    <a:lnTo>
                      <a:pt x="5" y="18"/>
                    </a:lnTo>
                    <a:lnTo>
                      <a:pt x="3" y="16"/>
                    </a:lnTo>
                    <a:lnTo>
                      <a:pt x="0" y="14"/>
                    </a:lnTo>
                    <a:lnTo>
                      <a:pt x="3" y="12"/>
                    </a:lnTo>
                    <a:lnTo>
                      <a:pt x="5" y="10"/>
                    </a:lnTo>
                    <a:lnTo>
                      <a:pt x="5" y="6"/>
                    </a:lnTo>
                    <a:lnTo>
                      <a:pt x="4" y="0"/>
                    </a:lnTo>
                    <a:lnTo>
                      <a:pt x="7" y="1"/>
                    </a:lnTo>
                    <a:lnTo>
                      <a:pt x="8" y="4"/>
                    </a:lnTo>
                    <a:lnTo>
                      <a:pt x="9" y="5"/>
                    </a:lnTo>
                    <a:lnTo>
                      <a:pt x="11" y="8"/>
                    </a:lnTo>
                    <a:lnTo>
                      <a:pt x="17" y="9"/>
                    </a:lnTo>
                    <a:lnTo>
                      <a:pt x="24" y="10"/>
                    </a:lnTo>
                    <a:lnTo>
                      <a:pt x="27" y="12"/>
                    </a:lnTo>
                    <a:lnTo>
                      <a:pt x="29" y="13"/>
                    </a:lnTo>
                    <a:lnTo>
                      <a:pt x="31" y="15"/>
                    </a:lnTo>
                    <a:lnTo>
                      <a:pt x="32" y="18"/>
                    </a:lnTo>
                    <a:lnTo>
                      <a:pt x="32" y="1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4" name="Freeform 1160"/>
              <p:cNvSpPr>
                <a:spLocks/>
              </p:cNvSpPr>
              <p:nvPr/>
            </p:nvSpPr>
            <p:spPr bwMode="gray">
              <a:xfrm>
                <a:off x="4146" y="2798"/>
                <a:ext cx="7" cy="4"/>
              </a:xfrm>
              <a:custGeom>
                <a:avLst/>
                <a:gdLst/>
                <a:ahLst/>
                <a:cxnLst>
                  <a:cxn ang="0">
                    <a:pos x="32" y="18"/>
                  </a:cxn>
                  <a:cxn ang="0">
                    <a:pos x="32" y="21"/>
                  </a:cxn>
                  <a:cxn ang="0">
                    <a:pos x="31" y="23"/>
                  </a:cxn>
                  <a:cxn ang="0">
                    <a:pos x="29" y="22"/>
                  </a:cxn>
                  <a:cxn ang="0">
                    <a:pos x="28" y="21"/>
                  </a:cxn>
                  <a:cxn ang="0">
                    <a:pos x="21" y="18"/>
                  </a:cxn>
                  <a:cxn ang="0">
                    <a:pos x="12" y="18"/>
                  </a:cxn>
                  <a:cxn ang="0">
                    <a:pos x="8" y="18"/>
                  </a:cxn>
                  <a:cxn ang="0">
                    <a:pos x="5" y="18"/>
                  </a:cxn>
                  <a:cxn ang="0">
                    <a:pos x="3" y="16"/>
                  </a:cxn>
                  <a:cxn ang="0">
                    <a:pos x="0" y="14"/>
                  </a:cxn>
                  <a:cxn ang="0">
                    <a:pos x="3" y="12"/>
                  </a:cxn>
                  <a:cxn ang="0">
                    <a:pos x="5" y="10"/>
                  </a:cxn>
                  <a:cxn ang="0">
                    <a:pos x="5" y="6"/>
                  </a:cxn>
                  <a:cxn ang="0">
                    <a:pos x="4" y="0"/>
                  </a:cxn>
                  <a:cxn ang="0">
                    <a:pos x="7" y="1"/>
                  </a:cxn>
                  <a:cxn ang="0">
                    <a:pos x="8" y="4"/>
                  </a:cxn>
                  <a:cxn ang="0">
                    <a:pos x="9" y="5"/>
                  </a:cxn>
                  <a:cxn ang="0">
                    <a:pos x="11" y="8"/>
                  </a:cxn>
                  <a:cxn ang="0">
                    <a:pos x="17" y="9"/>
                  </a:cxn>
                  <a:cxn ang="0">
                    <a:pos x="24" y="10"/>
                  </a:cxn>
                  <a:cxn ang="0">
                    <a:pos x="27" y="12"/>
                  </a:cxn>
                  <a:cxn ang="0">
                    <a:pos x="29" y="13"/>
                  </a:cxn>
                  <a:cxn ang="0">
                    <a:pos x="31" y="15"/>
                  </a:cxn>
                  <a:cxn ang="0">
                    <a:pos x="32" y="18"/>
                  </a:cxn>
                  <a:cxn ang="0">
                    <a:pos x="32" y="18"/>
                  </a:cxn>
                </a:cxnLst>
                <a:rect l="0" t="0" r="r" b="b"/>
                <a:pathLst>
                  <a:path w="32" h="23">
                    <a:moveTo>
                      <a:pt x="32" y="18"/>
                    </a:moveTo>
                    <a:lnTo>
                      <a:pt x="32" y="21"/>
                    </a:lnTo>
                    <a:lnTo>
                      <a:pt x="31" y="23"/>
                    </a:lnTo>
                    <a:lnTo>
                      <a:pt x="29" y="22"/>
                    </a:lnTo>
                    <a:lnTo>
                      <a:pt x="28" y="21"/>
                    </a:lnTo>
                    <a:lnTo>
                      <a:pt x="21" y="18"/>
                    </a:lnTo>
                    <a:lnTo>
                      <a:pt x="12" y="18"/>
                    </a:lnTo>
                    <a:lnTo>
                      <a:pt x="8" y="18"/>
                    </a:lnTo>
                    <a:lnTo>
                      <a:pt x="5" y="18"/>
                    </a:lnTo>
                    <a:lnTo>
                      <a:pt x="3" y="16"/>
                    </a:lnTo>
                    <a:lnTo>
                      <a:pt x="0" y="14"/>
                    </a:lnTo>
                    <a:lnTo>
                      <a:pt x="3" y="12"/>
                    </a:lnTo>
                    <a:lnTo>
                      <a:pt x="5" y="10"/>
                    </a:lnTo>
                    <a:lnTo>
                      <a:pt x="5" y="6"/>
                    </a:lnTo>
                    <a:lnTo>
                      <a:pt x="4" y="0"/>
                    </a:lnTo>
                    <a:lnTo>
                      <a:pt x="7" y="1"/>
                    </a:lnTo>
                    <a:lnTo>
                      <a:pt x="8" y="4"/>
                    </a:lnTo>
                    <a:lnTo>
                      <a:pt x="9" y="5"/>
                    </a:lnTo>
                    <a:lnTo>
                      <a:pt x="11" y="8"/>
                    </a:lnTo>
                    <a:lnTo>
                      <a:pt x="17" y="9"/>
                    </a:lnTo>
                    <a:lnTo>
                      <a:pt x="24" y="10"/>
                    </a:lnTo>
                    <a:lnTo>
                      <a:pt x="27" y="12"/>
                    </a:lnTo>
                    <a:lnTo>
                      <a:pt x="29" y="13"/>
                    </a:lnTo>
                    <a:lnTo>
                      <a:pt x="31" y="15"/>
                    </a:lnTo>
                    <a:lnTo>
                      <a:pt x="32" y="18"/>
                    </a:lnTo>
                    <a:lnTo>
                      <a:pt x="32" y="1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5" name="Freeform 1161"/>
              <p:cNvSpPr>
                <a:spLocks/>
              </p:cNvSpPr>
              <p:nvPr/>
            </p:nvSpPr>
            <p:spPr bwMode="gray">
              <a:xfrm>
                <a:off x="4146" y="2798"/>
                <a:ext cx="7" cy="4"/>
              </a:xfrm>
              <a:custGeom>
                <a:avLst/>
                <a:gdLst/>
                <a:ahLst/>
                <a:cxnLst>
                  <a:cxn ang="0">
                    <a:pos x="32" y="18"/>
                  </a:cxn>
                  <a:cxn ang="0">
                    <a:pos x="32" y="21"/>
                  </a:cxn>
                  <a:cxn ang="0">
                    <a:pos x="31" y="23"/>
                  </a:cxn>
                  <a:cxn ang="0">
                    <a:pos x="30" y="23"/>
                  </a:cxn>
                  <a:cxn ang="0">
                    <a:pos x="28" y="21"/>
                  </a:cxn>
                  <a:cxn ang="0">
                    <a:pos x="21" y="18"/>
                  </a:cxn>
                  <a:cxn ang="0">
                    <a:pos x="12" y="18"/>
                  </a:cxn>
                  <a:cxn ang="0">
                    <a:pos x="8" y="18"/>
                  </a:cxn>
                  <a:cxn ang="0">
                    <a:pos x="5" y="18"/>
                  </a:cxn>
                  <a:cxn ang="0">
                    <a:pos x="3" y="16"/>
                  </a:cxn>
                  <a:cxn ang="0">
                    <a:pos x="0" y="14"/>
                  </a:cxn>
                  <a:cxn ang="0">
                    <a:pos x="3" y="12"/>
                  </a:cxn>
                  <a:cxn ang="0">
                    <a:pos x="5" y="10"/>
                  </a:cxn>
                  <a:cxn ang="0">
                    <a:pos x="5" y="6"/>
                  </a:cxn>
                  <a:cxn ang="0">
                    <a:pos x="4" y="0"/>
                  </a:cxn>
                  <a:cxn ang="0">
                    <a:pos x="7" y="1"/>
                  </a:cxn>
                  <a:cxn ang="0">
                    <a:pos x="8" y="4"/>
                  </a:cxn>
                  <a:cxn ang="0">
                    <a:pos x="9" y="5"/>
                  </a:cxn>
                  <a:cxn ang="0">
                    <a:pos x="11" y="8"/>
                  </a:cxn>
                  <a:cxn ang="0">
                    <a:pos x="17" y="9"/>
                  </a:cxn>
                  <a:cxn ang="0">
                    <a:pos x="24" y="10"/>
                  </a:cxn>
                  <a:cxn ang="0">
                    <a:pos x="27" y="12"/>
                  </a:cxn>
                  <a:cxn ang="0">
                    <a:pos x="29" y="13"/>
                  </a:cxn>
                  <a:cxn ang="0">
                    <a:pos x="31" y="15"/>
                  </a:cxn>
                  <a:cxn ang="0">
                    <a:pos x="32" y="18"/>
                  </a:cxn>
                </a:cxnLst>
                <a:rect l="0" t="0" r="r" b="b"/>
                <a:pathLst>
                  <a:path w="32" h="23">
                    <a:moveTo>
                      <a:pt x="32" y="18"/>
                    </a:moveTo>
                    <a:lnTo>
                      <a:pt x="32" y="21"/>
                    </a:lnTo>
                    <a:lnTo>
                      <a:pt x="31" y="23"/>
                    </a:lnTo>
                    <a:lnTo>
                      <a:pt x="30" y="23"/>
                    </a:lnTo>
                    <a:lnTo>
                      <a:pt x="28" y="21"/>
                    </a:lnTo>
                    <a:lnTo>
                      <a:pt x="21" y="18"/>
                    </a:lnTo>
                    <a:lnTo>
                      <a:pt x="12" y="18"/>
                    </a:lnTo>
                    <a:lnTo>
                      <a:pt x="8" y="18"/>
                    </a:lnTo>
                    <a:lnTo>
                      <a:pt x="5" y="18"/>
                    </a:lnTo>
                    <a:lnTo>
                      <a:pt x="3" y="16"/>
                    </a:lnTo>
                    <a:lnTo>
                      <a:pt x="0" y="14"/>
                    </a:lnTo>
                    <a:lnTo>
                      <a:pt x="3" y="12"/>
                    </a:lnTo>
                    <a:lnTo>
                      <a:pt x="5" y="10"/>
                    </a:lnTo>
                    <a:lnTo>
                      <a:pt x="5" y="6"/>
                    </a:lnTo>
                    <a:lnTo>
                      <a:pt x="4" y="0"/>
                    </a:lnTo>
                    <a:lnTo>
                      <a:pt x="7" y="1"/>
                    </a:lnTo>
                    <a:lnTo>
                      <a:pt x="8" y="4"/>
                    </a:lnTo>
                    <a:lnTo>
                      <a:pt x="9" y="5"/>
                    </a:lnTo>
                    <a:lnTo>
                      <a:pt x="11" y="8"/>
                    </a:lnTo>
                    <a:lnTo>
                      <a:pt x="17" y="9"/>
                    </a:lnTo>
                    <a:lnTo>
                      <a:pt x="24" y="10"/>
                    </a:lnTo>
                    <a:lnTo>
                      <a:pt x="27" y="12"/>
                    </a:lnTo>
                    <a:lnTo>
                      <a:pt x="29" y="13"/>
                    </a:lnTo>
                    <a:lnTo>
                      <a:pt x="31" y="15"/>
                    </a:lnTo>
                    <a:lnTo>
                      <a:pt x="32" y="1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6" name="Freeform 1162"/>
              <p:cNvSpPr>
                <a:spLocks/>
              </p:cNvSpPr>
              <p:nvPr/>
            </p:nvSpPr>
            <p:spPr bwMode="gray">
              <a:xfrm>
                <a:off x="4168" y="2801"/>
                <a:ext cx="1" cy="1"/>
              </a:xfrm>
              <a:custGeom>
                <a:avLst/>
                <a:gdLst/>
                <a:ahLst/>
                <a:cxnLst>
                  <a:cxn ang="0">
                    <a:pos x="5" y="2"/>
                  </a:cxn>
                  <a:cxn ang="0">
                    <a:pos x="3" y="2"/>
                  </a:cxn>
                  <a:cxn ang="0">
                    <a:pos x="0" y="0"/>
                  </a:cxn>
                  <a:cxn ang="0">
                    <a:pos x="3" y="0"/>
                  </a:cxn>
                  <a:cxn ang="0">
                    <a:pos x="5" y="2"/>
                  </a:cxn>
                  <a:cxn ang="0">
                    <a:pos x="5" y="2"/>
                  </a:cxn>
                </a:cxnLst>
                <a:rect l="0" t="0" r="r" b="b"/>
                <a:pathLst>
                  <a:path w="5" h="2">
                    <a:moveTo>
                      <a:pt x="5" y="2"/>
                    </a:moveTo>
                    <a:lnTo>
                      <a:pt x="3" y="2"/>
                    </a:lnTo>
                    <a:lnTo>
                      <a:pt x="0" y="0"/>
                    </a:lnTo>
                    <a:lnTo>
                      <a:pt x="3" y="0"/>
                    </a:lnTo>
                    <a:lnTo>
                      <a:pt x="5" y="2"/>
                    </a:lnTo>
                    <a:lnTo>
                      <a:pt x="5"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7" name="Freeform 1163"/>
              <p:cNvSpPr>
                <a:spLocks/>
              </p:cNvSpPr>
              <p:nvPr/>
            </p:nvSpPr>
            <p:spPr bwMode="gray">
              <a:xfrm>
                <a:off x="4168" y="2801"/>
                <a:ext cx="1" cy="1"/>
              </a:xfrm>
              <a:custGeom>
                <a:avLst/>
                <a:gdLst/>
                <a:ahLst/>
                <a:cxnLst>
                  <a:cxn ang="0">
                    <a:pos x="5" y="2"/>
                  </a:cxn>
                  <a:cxn ang="0">
                    <a:pos x="3" y="2"/>
                  </a:cxn>
                  <a:cxn ang="0">
                    <a:pos x="0" y="0"/>
                  </a:cxn>
                  <a:cxn ang="0">
                    <a:pos x="3" y="0"/>
                  </a:cxn>
                  <a:cxn ang="0">
                    <a:pos x="5" y="2"/>
                  </a:cxn>
                  <a:cxn ang="0">
                    <a:pos x="5" y="2"/>
                  </a:cxn>
                </a:cxnLst>
                <a:rect l="0" t="0" r="r" b="b"/>
                <a:pathLst>
                  <a:path w="5" h="2">
                    <a:moveTo>
                      <a:pt x="5" y="2"/>
                    </a:moveTo>
                    <a:lnTo>
                      <a:pt x="3" y="2"/>
                    </a:lnTo>
                    <a:lnTo>
                      <a:pt x="0" y="0"/>
                    </a:lnTo>
                    <a:lnTo>
                      <a:pt x="3" y="0"/>
                    </a:lnTo>
                    <a:lnTo>
                      <a:pt x="5" y="2"/>
                    </a:lnTo>
                    <a:lnTo>
                      <a:pt x="5"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8" name="Freeform 1164"/>
              <p:cNvSpPr>
                <a:spLocks/>
              </p:cNvSpPr>
              <p:nvPr/>
            </p:nvSpPr>
            <p:spPr bwMode="gray">
              <a:xfrm>
                <a:off x="4168" y="2801"/>
                <a:ext cx="1" cy="1"/>
              </a:xfrm>
              <a:custGeom>
                <a:avLst/>
                <a:gdLst/>
                <a:ahLst/>
                <a:cxnLst>
                  <a:cxn ang="0">
                    <a:pos x="5" y="2"/>
                  </a:cxn>
                  <a:cxn ang="0">
                    <a:pos x="3" y="2"/>
                  </a:cxn>
                  <a:cxn ang="0">
                    <a:pos x="0" y="0"/>
                  </a:cxn>
                  <a:cxn ang="0">
                    <a:pos x="3" y="0"/>
                  </a:cxn>
                  <a:cxn ang="0">
                    <a:pos x="5" y="2"/>
                  </a:cxn>
                </a:cxnLst>
                <a:rect l="0" t="0" r="r" b="b"/>
                <a:pathLst>
                  <a:path w="5" h="2">
                    <a:moveTo>
                      <a:pt x="5" y="2"/>
                    </a:moveTo>
                    <a:lnTo>
                      <a:pt x="3" y="2"/>
                    </a:lnTo>
                    <a:lnTo>
                      <a:pt x="0" y="0"/>
                    </a:lnTo>
                    <a:lnTo>
                      <a:pt x="3" y="0"/>
                    </a:lnTo>
                    <a:lnTo>
                      <a:pt x="5"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09" name="Freeform 1165"/>
              <p:cNvSpPr>
                <a:spLocks/>
              </p:cNvSpPr>
              <p:nvPr/>
            </p:nvSpPr>
            <p:spPr bwMode="gray">
              <a:xfrm>
                <a:off x="4165" y="2797"/>
                <a:ext cx="4" cy="4"/>
              </a:xfrm>
              <a:custGeom>
                <a:avLst/>
                <a:gdLst/>
                <a:ahLst/>
                <a:cxnLst>
                  <a:cxn ang="0">
                    <a:pos x="21" y="12"/>
                  </a:cxn>
                  <a:cxn ang="0">
                    <a:pos x="20" y="17"/>
                  </a:cxn>
                  <a:cxn ang="0">
                    <a:pos x="18" y="21"/>
                  </a:cxn>
                  <a:cxn ang="0">
                    <a:pos x="14" y="19"/>
                  </a:cxn>
                  <a:cxn ang="0">
                    <a:pos x="12" y="18"/>
                  </a:cxn>
                  <a:cxn ang="0">
                    <a:pos x="11" y="16"/>
                  </a:cxn>
                  <a:cxn ang="0">
                    <a:pos x="11" y="12"/>
                  </a:cxn>
                  <a:cxn ang="0">
                    <a:pos x="12" y="11"/>
                  </a:cxn>
                  <a:cxn ang="0">
                    <a:pos x="12" y="10"/>
                  </a:cxn>
                  <a:cxn ang="0">
                    <a:pos x="8" y="11"/>
                  </a:cxn>
                  <a:cxn ang="0">
                    <a:pos x="4" y="11"/>
                  </a:cxn>
                  <a:cxn ang="0">
                    <a:pos x="2" y="11"/>
                  </a:cxn>
                  <a:cxn ang="0">
                    <a:pos x="0" y="8"/>
                  </a:cxn>
                  <a:cxn ang="0">
                    <a:pos x="3" y="4"/>
                  </a:cxn>
                  <a:cxn ang="0">
                    <a:pos x="8" y="2"/>
                  </a:cxn>
                  <a:cxn ang="0">
                    <a:pos x="13" y="1"/>
                  </a:cxn>
                  <a:cxn ang="0">
                    <a:pos x="18" y="0"/>
                  </a:cxn>
                  <a:cxn ang="0">
                    <a:pos x="20" y="5"/>
                  </a:cxn>
                  <a:cxn ang="0">
                    <a:pos x="21" y="11"/>
                  </a:cxn>
                  <a:cxn ang="0">
                    <a:pos x="21" y="12"/>
                  </a:cxn>
                </a:cxnLst>
                <a:rect l="0" t="0" r="r" b="b"/>
                <a:pathLst>
                  <a:path w="21" h="21">
                    <a:moveTo>
                      <a:pt x="21" y="12"/>
                    </a:moveTo>
                    <a:lnTo>
                      <a:pt x="20" y="17"/>
                    </a:lnTo>
                    <a:lnTo>
                      <a:pt x="18" y="21"/>
                    </a:lnTo>
                    <a:lnTo>
                      <a:pt x="14" y="19"/>
                    </a:lnTo>
                    <a:lnTo>
                      <a:pt x="12" y="18"/>
                    </a:lnTo>
                    <a:lnTo>
                      <a:pt x="11" y="16"/>
                    </a:lnTo>
                    <a:lnTo>
                      <a:pt x="11" y="12"/>
                    </a:lnTo>
                    <a:lnTo>
                      <a:pt x="12" y="11"/>
                    </a:lnTo>
                    <a:lnTo>
                      <a:pt x="12" y="10"/>
                    </a:lnTo>
                    <a:lnTo>
                      <a:pt x="8" y="11"/>
                    </a:lnTo>
                    <a:lnTo>
                      <a:pt x="4" y="11"/>
                    </a:lnTo>
                    <a:lnTo>
                      <a:pt x="2" y="11"/>
                    </a:lnTo>
                    <a:lnTo>
                      <a:pt x="0" y="8"/>
                    </a:lnTo>
                    <a:lnTo>
                      <a:pt x="3" y="4"/>
                    </a:lnTo>
                    <a:lnTo>
                      <a:pt x="8" y="2"/>
                    </a:lnTo>
                    <a:lnTo>
                      <a:pt x="13" y="1"/>
                    </a:lnTo>
                    <a:lnTo>
                      <a:pt x="18" y="0"/>
                    </a:lnTo>
                    <a:lnTo>
                      <a:pt x="20" y="5"/>
                    </a:lnTo>
                    <a:lnTo>
                      <a:pt x="21" y="11"/>
                    </a:lnTo>
                    <a:lnTo>
                      <a:pt x="21"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0" name="Freeform 1166"/>
              <p:cNvSpPr>
                <a:spLocks/>
              </p:cNvSpPr>
              <p:nvPr/>
            </p:nvSpPr>
            <p:spPr bwMode="gray">
              <a:xfrm>
                <a:off x="4165" y="2797"/>
                <a:ext cx="4" cy="4"/>
              </a:xfrm>
              <a:custGeom>
                <a:avLst/>
                <a:gdLst/>
                <a:ahLst/>
                <a:cxnLst>
                  <a:cxn ang="0">
                    <a:pos x="21" y="12"/>
                  </a:cxn>
                  <a:cxn ang="0">
                    <a:pos x="20" y="17"/>
                  </a:cxn>
                  <a:cxn ang="0">
                    <a:pos x="18" y="21"/>
                  </a:cxn>
                  <a:cxn ang="0">
                    <a:pos x="14" y="19"/>
                  </a:cxn>
                  <a:cxn ang="0">
                    <a:pos x="12" y="18"/>
                  </a:cxn>
                  <a:cxn ang="0">
                    <a:pos x="11" y="16"/>
                  </a:cxn>
                  <a:cxn ang="0">
                    <a:pos x="11" y="12"/>
                  </a:cxn>
                  <a:cxn ang="0">
                    <a:pos x="12" y="11"/>
                  </a:cxn>
                  <a:cxn ang="0">
                    <a:pos x="12" y="10"/>
                  </a:cxn>
                  <a:cxn ang="0">
                    <a:pos x="8" y="11"/>
                  </a:cxn>
                  <a:cxn ang="0">
                    <a:pos x="4" y="11"/>
                  </a:cxn>
                  <a:cxn ang="0">
                    <a:pos x="2" y="11"/>
                  </a:cxn>
                  <a:cxn ang="0">
                    <a:pos x="0" y="8"/>
                  </a:cxn>
                  <a:cxn ang="0">
                    <a:pos x="3" y="4"/>
                  </a:cxn>
                  <a:cxn ang="0">
                    <a:pos x="8" y="2"/>
                  </a:cxn>
                  <a:cxn ang="0">
                    <a:pos x="13" y="1"/>
                  </a:cxn>
                  <a:cxn ang="0">
                    <a:pos x="18" y="0"/>
                  </a:cxn>
                  <a:cxn ang="0">
                    <a:pos x="20" y="5"/>
                  </a:cxn>
                  <a:cxn ang="0">
                    <a:pos x="21" y="11"/>
                  </a:cxn>
                  <a:cxn ang="0">
                    <a:pos x="21" y="12"/>
                  </a:cxn>
                </a:cxnLst>
                <a:rect l="0" t="0" r="r" b="b"/>
                <a:pathLst>
                  <a:path w="21" h="21">
                    <a:moveTo>
                      <a:pt x="21" y="12"/>
                    </a:moveTo>
                    <a:lnTo>
                      <a:pt x="20" y="17"/>
                    </a:lnTo>
                    <a:lnTo>
                      <a:pt x="18" y="21"/>
                    </a:lnTo>
                    <a:lnTo>
                      <a:pt x="14" y="19"/>
                    </a:lnTo>
                    <a:lnTo>
                      <a:pt x="12" y="18"/>
                    </a:lnTo>
                    <a:lnTo>
                      <a:pt x="11" y="16"/>
                    </a:lnTo>
                    <a:lnTo>
                      <a:pt x="11" y="12"/>
                    </a:lnTo>
                    <a:lnTo>
                      <a:pt x="12" y="11"/>
                    </a:lnTo>
                    <a:lnTo>
                      <a:pt x="12" y="10"/>
                    </a:lnTo>
                    <a:lnTo>
                      <a:pt x="8" y="11"/>
                    </a:lnTo>
                    <a:lnTo>
                      <a:pt x="4" y="11"/>
                    </a:lnTo>
                    <a:lnTo>
                      <a:pt x="2" y="11"/>
                    </a:lnTo>
                    <a:lnTo>
                      <a:pt x="0" y="8"/>
                    </a:lnTo>
                    <a:lnTo>
                      <a:pt x="3" y="4"/>
                    </a:lnTo>
                    <a:lnTo>
                      <a:pt x="8" y="2"/>
                    </a:lnTo>
                    <a:lnTo>
                      <a:pt x="13" y="1"/>
                    </a:lnTo>
                    <a:lnTo>
                      <a:pt x="18" y="0"/>
                    </a:lnTo>
                    <a:lnTo>
                      <a:pt x="20" y="5"/>
                    </a:lnTo>
                    <a:lnTo>
                      <a:pt x="21" y="11"/>
                    </a:lnTo>
                    <a:lnTo>
                      <a:pt x="21"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1" name="Freeform 1167"/>
              <p:cNvSpPr>
                <a:spLocks/>
              </p:cNvSpPr>
              <p:nvPr/>
            </p:nvSpPr>
            <p:spPr bwMode="gray">
              <a:xfrm>
                <a:off x="4165" y="2797"/>
                <a:ext cx="4" cy="4"/>
              </a:xfrm>
              <a:custGeom>
                <a:avLst/>
                <a:gdLst/>
                <a:ahLst/>
                <a:cxnLst>
                  <a:cxn ang="0">
                    <a:pos x="21" y="12"/>
                  </a:cxn>
                  <a:cxn ang="0">
                    <a:pos x="20" y="17"/>
                  </a:cxn>
                  <a:cxn ang="0">
                    <a:pos x="18" y="21"/>
                  </a:cxn>
                  <a:cxn ang="0">
                    <a:pos x="14" y="19"/>
                  </a:cxn>
                  <a:cxn ang="0">
                    <a:pos x="12" y="18"/>
                  </a:cxn>
                  <a:cxn ang="0">
                    <a:pos x="11" y="16"/>
                  </a:cxn>
                  <a:cxn ang="0">
                    <a:pos x="11" y="12"/>
                  </a:cxn>
                  <a:cxn ang="0">
                    <a:pos x="12" y="11"/>
                  </a:cxn>
                  <a:cxn ang="0">
                    <a:pos x="12" y="10"/>
                  </a:cxn>
                  <a:cxn ang="0">
                    <a:pos x="8" y="11"/>
                  </a:cxn>
                  <a:cxn ang="0">
                    <a:pos x="4" y="11"/>
                  </a:cxn>
                  <a:cxn ang="0">
                    <a:pos x="2" y="11"/>
                  </a:cxn>
                  <a:cxn ang="0">
                    <a:pos x="0" y="8"/>
                  </a:cxn>
                  <a:cxn ang="0">
                    <a:pos x="3" y="4"/>
                  </a:cxn>
                  <a:cxn ang="0">
                    <a:pos x="8" y="2"/>
                  </a:cxn>
                  <a:cxn ang="0">
                    <a:pos x="13" y="1"/>
                  </a:cxn>
                  <a:cxn ang="0">
                    <a:pos x="18" y="0"/>
                  </a:cxn>
                  <a:cxn ang="0">
                    <a:pos x="20" y="5"/>
                  </a:cxn>
                  <a:cxn ang="0">
                    <a:pos x="21" y="11"/>
                  </a:cxn>
                </a:cxnLst>
                <a:rect l="0" t="0" r="r" b="b"/>
                <a:pathLst>
                  <a:path w="21" h="21">
                    <a:moveTo>
                      <a:pt x="21" y="12"/>
                    </a:moveTo>
                    <a:lnTo>
                      <a:pt x="20" y="17"/>
                    </a:lnTo>
                    <a:lnTo>
                      <a:pt x="18" y="21"/>
                    </a:lnTo>
                    <a:lnTo>
                      <a:pt x="14" y="19"/>
                    </a:lnTo>
                    <a:lnTo>
                      <a:pt x="12" y="18"/>
                    </a:lnTo>
                    <a:lnTo>
                      <a:pt x="11" y="16"/>
                    </a:lnTo>
                    <a:lnTo>
                      <a:pt x="11" y="12"/>
                    </a:lnTo>
                    <a:lnTo>
                      <a:pt x="12" y="11"/>
                    </a:lnTo>
                    <a:lnTo>
                      <a:pt x="12" y="10"/>
                    </a:lnTo>
                    <a:lnTo>
                      <a:pt x="8" y="11"/>
                    </a:lnTo>
                    <a:lnTo>
                      <a:pt x="4" y="11"/>
                    </a:lnTo>
                    <a:lnTo>
                      <a:pt x="2" y="11"/>
                    </a:lnTo>
                    <a:lnTo>
                      <a:pt x="0" y="8"/>
                    </a:lnTo>
                    <a:lnTo>
                      <a:pt x="3" y="4"/>
                    </a:lnTo>
                    <a:lnTo>
                      <a:pt x="8" y="2"/>
                    </a:lnTo>
                    <a:lnTo>
                      <a:pt x="13" y="1"/>
                    </a:lnTo>
                    <a:lnTo>
                      <a:pt x="18" y="0"/>
                    </a:lnTo>
                    <a:lnTo>
                      <a:pt x="20" y="5"/>
                    </a:lnTo>
                    <a:lnTo>
                      <a:pt x="21" y="1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2" name="Freeform 1168"/>
              <p:cNvSpPr>
                <a:spLocks/>
              </p:cNvSpPr>
              <p:nvPr/>
            </p:nvSpPr>
            <p:spPr bwMode="gray">
              <a:xfrm>
                <a:off x="4161" y="2798"/>
                <a:ext cx="3" cy="1"/>
              </a:xfrm>
              <a:custGeom>
                <a:avLst/>
                <a:gdLst/>
                <a:ahLst/>
                <a:cxnLst>
                  <a:cxn ang="0">
                    <a:pos x="14" y="1"/>
                  </a:cxn>
                  <a:cxn ang="0">
                    <a:pos x="13" y="3"/>
                  </a:cxn>
                  <a:cxn ang="0">
                    <a:pos x="12" y="6"/>
                  </a:cxn>
                  <a:cxn ang="0">
                    <a:pos x="10" y="8"/>
                  </a:cxn>
                  <a:cxn ang="0">
                    <a:pos x="7" y="9"/>
                  </a:cxn>
                  <a:cxn ang="0">
                    <a:pos x="6" y="9"/>
                  </a:cxn>
                  <a:cxn ang="0">
                    <a:pos x="4" y="8"/>
                  </a:cxn>
                  <a:cxn ang="0">
                    <a:pos x="2" y="7"/>
                  </a:cxn>
                  <a:cxn ang="0">
                    <a:pos x="0" y="5"/>
                  </a:cxn>
                  <a:cxn ang="0">
                    <a:pos x="4" y="2"/>
                  </a:cxn>
                  <a:cxn ang="0">
                    <a:pos x="7" y="0"/>
                  </a:cxn>
                  <a:cxn ang="0">
                    <a:pos x="11" y="0"/>
                  </a:cxn>
                  <a:cxn ang="0">
                    <a:pos x="14" y="1"/>
                  </a:cxn>
                  <a:cxn ang="0">
                    <a:pos x="14" y="1"/>
                  </a:cxn>
                </a:cxnLst>
                <a:rect l="0" t="0" r="r" b="b"/>
                <a:pathLst>
                  <a:path w="14" h="9">
                    <a:moveTo>
                      <a:pt x="14" y="1"/>
                    </a:moveTo>
                    <a:lnTo>
                      <a:pt x="13" y="3"/>
                    </a:lnTo>
                    <a:lnTo>
                      <a:pt x="12" y="6"/>
                    </a:lnTo>
                    <a:lnTo>
                      <a:pt x="10" y="8"/>
                    </a:lnTo>
                    <a:lnTo>
                      <a:pt x="7" y="9"/>
                    </a:lnTo>
                    <a:lnTo>
                      <a:pt x="6" y="9"/>
                    </a:lnTo>
                    <a:lnTo>
                      <a:pt x="4" y="8"/>
                    </a:lnTo>
                    <a:lnTo>
                      <a:pt x="2" y="7"/>
                    </a:lnTo>
                    <a:lnTo>
                      <a:pt x="0" y="5"/>
                    </a:lnTo>
                    <a:lnTo>
                      <a:pt x="4" y="2"/>
                    </a:lnTo>
                    <a:lnTo>
                      <a:pt x="7" y="0"/>
                    </a:lnTo>
                    <a:lnTo>
                      <a:pt x="11" y="0"/>
                    </a:lnTo>
                    <a:lnTo>
                      <a:pt x="14" y="1"/>
                    </a:lnTo>
                    <a:lnTo>
                      <a:pt x="14"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3" name="Freeform 1169"/>
              <p:cNvSpPr>
                <a:spLocks/>
              </p:cNvSpPr>
              <p:nvPr/>
            </p:nvSpPr>
            <p:spPr bwMode="gray">
              <a:xfrm>
                <a:off x="4161" y="2798"/>
                <a:ext cx="3" cy="1"/>
              </a:xfrm>
              <a:custGeom>
                <a:avLst/>
                <a:gdLst/>
                <a:ahLst/>
                <a:cxnLst>
                  <a:cxn ang="0">
                    <a:pos x="14" y="1"/>
                  </a:cxn>
                  <a:cxn ang="0">
                    <a:pos x="13" y="3"/>
                  </a:cxn>
                  <a:cxn ang="0">
                    <a:pos x="12" y="6"/>
                  </a:cxn>
                  <a:cxn ang="0">
                    <a:pos x="10" y="8"/>
                  </a:cxn>
                  <a:cxn ang="0">
                    <a:pos x="7" y="9"/>
                  </a:cxn>
                  <a:cxn ang="0">
                    <a:pos x="6" y="9"/>
                  </a:cxn>
                  <a:cxn ang="0">
                    <a:pos x="4" y="8"/>
                  </a:cxn>
                  <a:cxn ang="0">
                    <a:pos x="2" y="7"/>
                  </a:cxn>
                  <a:cxn ang="0">
                    <a:pos x="0" y="5"/>
                  </a:cxn>
                  <a:cxn ang="0">
                    <a:pos x="4" y="2"/>
                  </a:cxn>
                  <a:cxn ang="0">
                    <a:pos x="7" y="0"/>
                  </a:cxn>
                  <a:cxn ang="0">
                    <a:pos x="11" y="0"/>
                  </a:cxn>
                  <a:cxn ang="0">
                    <a:pos x="14" y="1"/>
                  </a:cxn>
                  <a:cxn ang="0">
                    <a:pos x="14" y="1"/>
                  </a:cxn>
                </a:cxnLst>
                <a:rect l="0" t="0" r="r" b="b"/>
                <a:pathLst>
                  <a:path w="14" h="9">
                    <a:moveTo>
                      <a:pt x="14" y="1"/>
                    </a:moveTo>
                    <a:lnTo>
                      <a:pt x="13" y="3"/>
                    </a:lnTo>
                    <a:lnTo>
                      <a:pt x="12" y="6"/>
                    </a:lnTo>
                    <a:lnTo>
                      <a:pt x="10" y="8"/>
                    </a:lnTo>
                    <a:lnTo>
                      <a:pt x="7" y="9"/>
                    </a:lnTo>
                    <a:lnTo>
                      <a:pt x="6" y="9"/>
                    </a:lnTo>
                    <a:lnTo>
                      <a:pt x="4" y="8"/>
                    </a:lnTo>
                    <a:lnTo>
                      <a:pt x="2" y="7"/>
                    </a:lnTo>
                    <a:lnTo>
                      <a:pt x="0" y="5"/>
                    </a:lnTo>
                    <a:lnTo>
                      <a:pt x="4" y="2"/>
                    </a:lnTo>
                    <a:lnTo>
                      <a:pt x="7" y="0"/>
                    </a:lnTo>
                    <a:lnTo>
                      <a:pt x="11" y="0"/>
                    </a:lnTo>
                    <a:lnTo>
                      <a:pt x="14" y="1"/>
                    </a:lnTo>
                    <a:lnTo>
                      <a:pt x="14"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4" name="Freeform 1170"/>
              <p:cNvSpPr>
                <a:spLocks/>
              </p:cNvSpPr>
              <p:nvPr/>
            </p:nvSpPr>
            <p:spPr bwMode="gray">
              <a:xfrm>
                <a:off x="4161" y="2798"/>
                <a:ext cx="3" cy="1"/>
              </a:xfrm>
              <a:custGeom>
                <a:avLst/>
                <a:gdLst/>
                <a:ahLst/>
                <a:cxnLst>
                  <a:cxn ang="0">
                    <a:pos x="14" y="1"/>
                  </a:cxn>
                  <a:cxn ang="0">
                    <a:pos x="13" y="3"/>
                  </a:cxn>
                  <a:cxn ang="0">
                    <a:pos x="12" y="6"/>
                  </a:cxn>
                  <a:cxn ang="0">
                    <a:pos x="10" y="8"/>
                  </a:cxn>
                  <a:cxn ang="0">
                    <a:pos x="7" y="9"/>
                  </a:cxn>
                  <a:cxn ang="0">
                    <a:pos x="6" y="9"/>
                  </a:cxn>
                  <a:cxn ang="0">
                    <a:pos x="4" y="8"/>
                  </a:cxn>
                  <a:cxn ang="0">
                    <a:pos x="2" y="7"/>
                  </a:cxn>
                  <a:cxn ang="0">
                    <a:pos x="0" y="5"/>
                  </a:cxn>
                  <a:cxn ang="0">
                    <a:pos x="4" y="2"/>
                  </a:cxn>
                  <a:cxn ang="0">
                    <a:pos x="7" y="0"/>
                  </a:cxn>
                  <a:cxn ang="0">
                    <a:pos x="11" y="0"/>
                  </a:cxn>
                  <a:cxn ang="0">
                    <a:pos x="14" y="1"/>
                  </a:cxn>
                </a:cxnLst>
                <a:rect l="0" t="0" r="r" b="b"/>
                <a:pathLst>
                  <a:path w="14" h="9">
                    <a:moveTo>
                      <a:pt x="14" y="1"/>
                    </a:moveTo>
                    <a:lnTo>
                      <a:pt x="13" y="3"/>
                    </a:lnTo>
                    <a:lnTo>
                      <a:pt x="12" y="6"/>
                    </a:lnTo>
                    <a:lnTo>
                      <a:pt x="10" y="8"/>
                    </a:lnTo>
                    <a:lnTo>
                      <a:pt x="7" y="9"/>
                    </a:lnTo>
                    <a:lnTo>
                      <a:pt x="6" y="9"/>
                    </a:lnTo>
                    <a:lnTo>
                      <a:pt x="4" y="8"/>
                    </a:lnTo>
                    <a:lnTo>
                      <a:pt x="2" y="7"/>
                    </a:lnTo>
                    <a:lnTo>
                      <a:pt x="0" y="5"/>
                    </a:lnTo>
                    <a:lnTo>
                      <a:pt x="4" y="2"/>
                    </a:lnTo>
                    <a:lnTo>
                      <a:pt x="7" y="0"/>
                    </a:lnTo>
                    <a:lnTo>
                      <a:pt x="11" y="0"/>
                    </a:lnTo>
                    <a:lnTo>
                      <a:pt x="14"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5" name="Freeform 1171"/>
              <p:cNvSpPr>
                <a:spLocks/>
              </p:cNvSpPr>
              <p:nvPr/>
            </p:nvSpPr>
            <p:spPr bwMode="gray">
              <a:xfrm>
                <a:off x="4159" y="2795"/>
                <a:ext cx="4" cy="2"/>
              </a:xfrm>
              <a:custGeom>
                <a:avLst/>
                <a:gdLst/>
                <a:ahLst/>
                <a:cxnLst>
                  <a:cxn ang="0">
                    <a:pos x="17" y="2"/>
                  </a:cxn>
                  <a:cxn ang="0">
                    <a:pos x="13" y="5"/>
                  </a:cxn>
                  <a:cxn ang="0">
                    <a:pos x="9" y="8"/>
                  </a:cxn>
                  <a:cxn ang="0">
                    <a:pos x="6" y="8"/>
                  </a:cxn>
                  <a:cxn ang="0">
                    <a:pos x="4" y="8"/>
                  </a:cxn>
                  <a:cxn ang="0">
                    <a:pos x="1" y="8"/>
                  </a:cxn>
                  <a:cxn ang="0">
                    <a:pos x="0" y="5"/>
                  </a:cxn>
                  <a:cxn ang="0">
                    <a:pos x="0" y="3"/>
                  </a:cxn>
                  <a:cxn ang="0">
                    <a:pos x="1" y="1"/>
                  </a:cxn>
                  <a:cxn ang="0">
                    <a:pos x="4" y="0"/>
                  </a:cxn>
                  <a:cxn ang="0">
                    <a:pos x="6" y="0"/>
                  </a:cxn>
                  <a:cxn ang="0">
                    <a:pos x="13" y="0"/>
                  </a:cxn>
                  <a:cxn ang="0">
                    <a:pos x="17" y="2"/>
                  </a:cxn>
                  <a:cxn ang="0">
                    <a:pos x="17" y="2"/>
                  </a:cxn>
                </a:cxnLst>
                <a:rect l="0" t="0" r="r" b="b"/>
                <a:pathLst>
                  <a:path w="17" h="8">
                    <a:moveTo>
                      <a:pt x="17" y="2"/>
                    </a:moveTo>
                    <a:lnTo>
                      <a:pt x="13" y="5"/>
                    </a:lnTo>
                    <a:lnTo>
                      <a:pt x="9" y="8"/>
                    </a:lnTo>
                    <a:lnTo>
                      <a:pt x="6" y="8"/>
                    </a:lnTo>
                    <a:lnTo>
                      <a:pt x="4" y="8"/>
                    </a:lnTo>
                    <a:lnTo>
                      <a:pt x="1" y="8"/>
                    </a:lnTo>
                    <a:lnTo>
                      <a:pt x="0" y="5"/>
                    </a:lnTo>
                    <a:lnTo>
                      <a:pt x="0" y="3"/>
                    </a:lnTo>
                    <a:lnTo>
                      <a:pt x="1" y="1"/>
                    </a:lnTo>
                    <a:lnTo>
                      <a:pt x="4" y="0"/>
                    </a:lnTo>
                    <a:lnTo>
                      <a:pt x="6" y="0"/>
                    </a:lnTo>
                    <a:lnTo>
                      <a:pt x="13" y="0"/>
                    </a:lnTo>
                    <a:lnTo>
                      <a:pt x="17" y="2"/>
                    </a:lnTo>
                    <a:lnTo>
                      <a:pt x="17"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6" name="Freeform 1172"/>
              <p:cNvSpPr>
                <a:spLocks/>
              </p:cNvSpPr>
              <p:nvPr/>
            </p:nvSpPr>
            <p:spPr bwMode="gray">
              <a:xfrm>
                <a:off x="4159" y="2795"/>
                <a:ext cx="4" cy="2"/>
              </a:xfrm>
              <a:custGeom>
                <a:avLst/>
                <a:gdLst/>
                <a:ahLst/>
                <a:cxnLst>
                  <a:cxn ang="0">
                    <a:pos x="17" y="2"/>
                  </a:cxn>
                  <a:cxn ang="0">
                    <a:pos x="13" y="5"/>
                  </a:cxn>
                  <a:cxn ang="0">
                    <a:pos x="9" y="8"/>
                  </a:cxn>
                  <a:cxn ang="0">
                    <a:pos x="6" y="8"/>
                  </a:cxn>
                  <a:cxn ang="0">
                    <a:pos x="4" y="8"/>
                  </a:cxn>
                  <a:cxn ang="0">
                    <a:pos x="1" y="8"/>
                  </a:cxn>
                  <a:cxn ang="0">
                    <a:pos x="0" y="5"/>
                  </a:cxn>
                  <a:cxn ang="0">
                    <a:pos x="0" y="3"/>
                  </a:cxn>
                  <a:cxn ang="0">
                    <a:pos x="1" y="1"/>
                  </a:cxn>
                  <a:cxn ang="0">
                    <a:pos x="4" y="0"/>
                  </a:cxn>
                  <a:cxn ang="0">
                    <a:pos x="6" y="0"/>
                  </a:cxn>
                  <a:cxn ang="0">
                    <a:pos x="13" y="0"/>
                  </a:cxn>
                  <a:cxn ang="0">
                    <a:pos x="17" y="2"/>
                  </a:cxn>
                  <a:cxn ang="0">
                    <a:pos x="17" y="2"/>
                  </a:cxn>
                </a:cxnLst>
                <a:rect l="0" t="0" r="r" b="b"/>
                <a:pathLst>
                  <a:path w="17" h="8">
                    <a:moveTo>
                      <a:pt x="17" y="2"/>
                    </a:moveTo>
                    <a:lnTo>
                      <a:pt x="13" y="5"/>
                    </a:lnTo>
                    <a:lnTo>
                      <a:pt x="9" y="8"/>
                    </a:lnTo>
                    <a:lnTo>
                      <a:pt x="6" y="8"/>
                    </a:lnTo>
                    <a:lnTo>
                      <a:pt x="4" y="8"/>
                    </a:lnTo>
                    <a:lnTo>
                      <a:pt x="1" y="8"/>
                    </a:lnTo>
                    <a:lnTo>
                      <a:pt x="0" y="5"/>
                    </a:lnTo>
                    <a:lnTo>
                      <a:pt x="0" y="3"/>
                    </a:lnTo>
                    <a:lnTo>
                      <a:pt x="1" y="1"/>
                    </a:lnTo>
                    <a:lnTo>
                      <a:pt x="4" y="0"/>
                    </a:lnTo>
                    <a:lnTo>
                      <a:pt x="6" y="0"/>
                    </a:lnTo>
                    <a:lnTo>
                      <a:pt x="13" y="0"/>
                    </a:lnTo>
                    <a:lnTo>
                      <a:pt x="17" y="2"/>
                    </a:lnTo>
                    <a:lnTo>
                      <a:pt x="17"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7" name="Freeform 1173"/>
              <p:cNvSpPr>
                <a:spLocks/>
              </p:cNvSpPr>
              <p:nvPr/>
            </p:nvSpPr>
            <p:spPr bwMode="gray">
              <a:xfrm>
                <a:off x="4159" y="2795"/>
                <a:ext cx="4" cy="2"/>
              </a:xfrm>
              <a:custGeom>
                <a:avLst/>
                <a:gdLst/>
                <a:ahLst/>
                <a:cxnLst>
                  <a:cxn ang="0">
                    <a:pos x="17" y="2"/>
                  </a:cxn>
                  <a:cxn ang="0">
                    <a:pos x="13" y="5"/>
                  </a:cxn>
                  <a:cxn ang="0">
                    <a:pos x="9" y="8"/>
                  </a:cxn>
                  <a:cxn ang="0">
                    <a:pos x="6" y="8"/>
                  </a:cxn>
                  <a:cxn ang="0">
                    <a:pos x="4" y="8"/>
                  </a:cxn>
                  <a:cxn ang="0">
                    <a:pos x="1" y="8"/>
                  </a:cxn>
                  <a:cxn ang="0">
                    <a:pos x="0" y="5"/>
                  </a:cxn>
                  <a:cxn ang="0">
                    <a:pos x="0" y="3"/>
                  </a:cxn>
                  <a:cxn ang="0">
                    <a:pos x="1" y="1"/>
                  </a:cxn>
                  <a:cxn ang="0">
                    <a:pos x="4" y="0"/>
                  </a:cxn>
                  <a:cxn ang="0">
                    <a:pos x="6" y="0"/>
                  </a:cxn>
                  <a:cxn ang="0">
                    <a:pos x="13" y="0"/>
                  </a:cxn>
                  <a:cxn ang="0">
                    <a:pos x="17" y="2"/>
                  </a:cxn>
                </a:cxnLst>
                <a:rect l="0" t="0" r="r" b="b"/>
                <a:pathLst>
                  <a:path w="17" h="8">
                    <a:moveTo>
                      <a:pt x="17" y="2"/>
                    </a:moveTo>
                    <a:lnTo>
                      <a:pt x="13" y="5"/>
                    </a:lnTo>
                    <a:lnTo>
                      <a:pt x="9" y="8"/>
                    </a:lnTo>
                    <a:lnTo>
                      <a:pt x="6" y="8"/>
                    </a:lnTo>
                    <a:lnTo>
                      <a:pt x="4" y="8"/>
                    </a:lnTo>
                    <a:lnTo>
                      <a:pt x="1" y="8"/>
                    </a:lnTo>
                    <a:lnTo>
                      <a:pt x="0" y="5"/>
                    </a:lnTo>
                    <a:lnTo>
                      <a:pt x="0" y="3"/>
                    </a:lnTo>
                    <a:lnTo>
                      <a:pt x="1" y="1"/>
                    </a:lnTo>
                    <a:lnTo>
                      <a:pt x="4" y="0"/>
                    </a:lnTo>
                    <a:lnTo>
                      <a:pt x="6" y="0"/>
                    </a:lnTo>
                    <a:lnTo>
                      <a:pt x="13" y="0"/>
                    </a:lnTo>
                    <a:lnTo>
                      <a:pt x="17"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8" name="Freeform 1174"/>
              <p:cNvSpPr>
                <a:spLocks/>
              </p:cNvSpPr>
              <p:nvPr/>
            </p:nvSpPr>
            <p:spPr bwMode="gray">
              <a:xfrm>
                <a:off x="4144" y="2795"/>
                <a:ext cx="3" cy="5"/>
              </a:xfrm>
              <a:custGeom>
                <a:avLst/>
                <a:gdLst/>
                <a:ahLst/>
                <a:cxnLst>
                  <a:cxn ang="0">
                    <a:pos x="14" y="9"/>
                  </a:cxn>
                  <a:cxn ang="0">
                    <a:pos x="12" y="16"/>
                  </a:cxn>
                  <a:cxn ang="0">
                    <a:pos x="11" y="21"/>
                  </a:cxn>
                  <a:cxn ang="0">
                    <a:pos x="9" y="20"/>
                  </a:cxn>
                  <a:cxn ang="0">
                    <a:pos x="7" y="20"/>
                  </a:cxn>
                  <a:cxn ang="0">
                    <a:pos x="3" y="16"/>
                  </a:cxn>
                  <a:cxn ang="0">
                    <a:pos x="1" y="10"/>
                  </a:cxn>
                  <a:cxn ang="0">
                    <a:pos x="0" y="5"/>
                  </a:cxn>
                  <a:cxn ang="0">
                    <a:pos x="0" y="0"/>
                  </a:cxn>
                  <a:cxn ang="0">
                    <a:pos x="5" y="1"/>
                  </a:cxn>
                  <a:cxn ang="0">
                    <a:pos x="8" y="2"/>
                  </a:cxn>
                  <a:cxn ang="0">
                    <a:pos x="10" y="5"/>
                  </a:cxn>
                  <a:cxn ang="0">
                    <a:pos x="14" y="9"/>
                  </a:cxn>
                  <a:cxn ang="0">
                    <a:pos x="14" y="9"/>
                  </a:cxn>
                </a:cxnLst>
                <a:rect l="0" t="0" r="r" b="b"/>
                <a:pathLst>
                  <a:path w="14" h="21">
                    <a:moveTo>
                      <a:pt x="14" y="9"/>
                    </a:moveTo>
                    <a:lnTo>
                      <a:pt x="12" y="16"/>
                    </a:lnTo>
                    <a:lnTo>
                      <a:pt x="11" y="21"/>
                    </a:lnTo>
                    <a:lnTo>
                      <a:pt x="9" y="20"/>
                    </a:lnTo>
                    <a:lnTo>
                      <a:pt x="7" y="20"/>
                    </a:lnTo>
                    <a:lnTo>
                      <a:pt x="3" y="16"/>
                    </a:lnTo>
                    <a:lnTo>
                      <a:pt x="1" y="10"/>
                    </a:lnTo>
                    <a:lnTo>
                      <a:pt x="0" y="5"/>
                    </a:lnTo>
                    <a:lnTo>
                      <a:pt x="0" y="0"/>
                    </a:lnTo>
                    <a:lnTo>
                      <a:pt x="5" y="1"/>
                    </a:lnTo>
                    <a:lnTo>
                      <a:pt x="8" y="2"/>
                    </a:lnTo>
                    <a:lnTo>
                      <a:pt x="10" y="5"/>
                    </a:lnTo>
                    <a:lnTo>
                      <a:pt x="14" y="9"/>
                    </a:lnTo>
                    <a:lnTo>
                      <a:pt x="14"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19" name="Freeform 1175"/>
              <p:cNvSpPr>
                <a:spLocks/>
              </p:cNvSpPr>
              <p:nvPr/>
            </p:nvSpPr>
            <p:spPr bwMode="gray">
              <a:xfrm>
                <a:off x="4144" y="2795"/>
                <a:ext cx="3" cy="5"/>
              </a:xfrm>
              <a:custGeom>
                <a:avLst/>
                <a:gdLst/>
                <a:ahLst/>
                <a:cxnLst>
                  <a:cxn ang="0">
                    <a:pos x="14" y="9"/>
                  </a:cxn>
                  <a:cxn ang="0">
                    <a:pos x="12" y="16"/>
                  </a:cxn>
                  <a:cxn ang="0">
                    <a:pos x="11" y="21"/>
                  </a:cxn>
                  <a:cxn ang="0">
                    <a:pos x="9" y="20"/>
                  </a:cxn>
                  <a:cxn ang="0">
                    <a:pos x="7" y="20"/>
                  </a:cxn>
                  <a:cxn ang="0">
                    <a:pos x="3" y="16"/>
                  </a:cxn>
                  <a:cxn ang="0">
                    <a:pos x="1" y="10"/>
                  </a:cxn>
                  <a:cxn ang="0">
                    <a:pos x="0" y="5"/>
                  </a:cxn>
                  <a:cxn ang="0">
                    <a:pos x="0" y="0"/>
                  </a:cxn>
                  <a:cxn ang="0">
                    <a:pos x="5" y="1"/>
                  </a:cxn>
                  <a:cxn ang="0">
                    <a:pos x="8" y="2"/>
                  </a:cxn>
                  <a:cxn ang="0">
                    <a:pos x="10" y="5"/>
                  </a:cxn>
                  <a:cxn ang="0">
                    <a:pos x="14" y="9"/>
                  </a:cxn>
                  <a:cxn ang="0">
                    <a:pos x="14" y="9"/>
                  </a:cxn>
                </a:cxnLst>
                <a:rect l="0" t="0" r="r" b="b"/>
                <a:pathLst>
                  <a:path w="14" h="21">
                    <a:moveTo>
                      <a:pt x="14" y="9"/>
                    </a:moveTo>
                    <a:lnTo>
                      <a:pt x="12" y="16"/>
                    </a:lnTo>
                    <a:lnTo>
                      <a:pt x="11" y="21"/>
                    </a:lnTo>
                    <a:lnTo>
                      <a:pt x="9" y="20"/>
                    </a:lnTo>
                    <a:lnTo>
                      <a:pt x="7" y="20"/>
                    </a:lnTo>
                    <a:lnTo>
                      <a:pt x="3" y="16"/>
                    </a:lnTo>
                    <a:lnTo>
                      <a:pt x="1" y="10"/>
                    </a:lnTo>
                    <a:lnTo>
                      <a:pt x="0" y="5"/>
                    </a:lnTo>
                    <a:lnTo>
                      <a:pt x="0" y="0"/>
                    </a:lnTo>
                    <a:lnTo>
                      <a:pt x="5" y="1"/>
                    </a:lnTo>
                    <a:lnTo>
                      <a:pt x="8" y="2"/>
                    </a:lnTo>
                    <a:lnTo>
                      <a:pt x="10" y="5"/>
                    </a:lnTo>
                    <a:lnTo>
                      <a:pt x="14" y="9"/>
                    </a:lnTo>
                    <a:lnTo>
                      <a:pt x="14"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0" name="Freeform 1176"/>
              <p:cNvSpPr>
                <a:spLocks/>
              </p:cNvSpPr>
              <p:nvPr/>
            </p:nvSpPr>
            <p:spPr bwMode="gray">
              <a:xfrm>
                <a:off x="4144" y="2795"/>
                <a:ext cx="3" cy="5"/>
              </a:xfrm>
              <a:custGeom>
                <a:avLst/>
                <a:gdLst/>
                <a:ahLst/>
                <a:cxnLst>
                  <a:cxn ang="0">
                    <a:pos x="14" y="9"/>
                  </a:cxn>
                  <a:cxn ang="0">
                    <a:pos x="12" y="14"/>
                  </a:cxn>
                  <a:cxn ang="0">
                    <a:pos x="11" y="21"/>
                  </a:cxn>
                  <a:cxn ang="0">
                    <a:pos x="9" y="20"/>
                  </a:cxn>
                  <a:cxn ang="0">
                    <a:pos x="7" y="20"/>
                  </a:cxn>
                  <a:cxn ang="0">
                    <a:pos x="3" y="16"/>
                  </a:cxn>
                  <a:cxn ang="0">
                    <a:pos x="1" y="10"/>
                  </a:cxn>
                  <a:cxn ang="0">
                    <a:pos x="0" y="5"/>
                  </a:cxn>
                  <a:cxn ang="0">
                    <a:pos x="0" y="0"/>
                  </a:cxn>
                  <a:cxn ang="0">
                    <a:pos x="5" y="1"/>
                  </a:cxn>
                  <a:cxn ang="0">
                    <a:pos x="8" y="2"/>
                  </a:cxn>
                  <a:cxn ang="0">
                    <a:pos x="10" y="5"/>
                  </a:cxn>
                  <a:cxn ang="0">
                    <a:pos x="14" y="9"/>
                  </a:cxn>
                </a:cxnLst>
                <a:rect l="0" t="0" r="r" b="b"/>
                <a:pathLst>
                  <a:path w="14" h="21">
                    <a:moveTo>
                      <a:pt x="14" y="9"/>
                    </a:moveTo>
                    <a:lnTo>
                      <a:pt x="12" y="14"/>
                    </a:lnTo>
                    <a:lnTo>
                      <a:pt x="11" y="21"/>
                    </a:lnTo>
                    <a:lnTo>
                      <a:pt x="9" y="20"/>
                    </a:lnTo>
                    <a:lnTo>
                      <a:pt x="7" y="20"/>
                    </a:lnTo>
                    <a:lnTo>
                      <a:pt x="3" y="16"/>
                    </a:lnTo>
                    <a:lnTo>
                      <a:pt x="1" y="10"/>
                    </a:lnTo>
                    <a:lnTo>
                      <a:pt x="0" y="5"/>
                    </a:lnTo>
                    <a:lnTo>
                      <a:pt x="0" y="0"/>
                    </a:lnTo>
                    <a:lnTo>
                      <a:pt x="5" y="1"/>
                    </a:lnTo>
                    <a:lnTo>
                      <a:pt x="8" y="2"/>
                    </a:lnTo>
                    <a:lnTo>
                      <a:pt x="10" y="5"/>
                    </a:lnTo>
                    <a:lnTo>
                      <a:pt x="14" y="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1" name="Freeform 1177"/>
              <p:cNvSpPr>
                <a:spLocks/>
              </p:cNvSpPr>
              <p:nvPr/>
            </p:nvSpPr>
            <p:spPr bwMode="gray">
              <a:xfrm>
                <a:off x="4142" y="2793"/>
                <a:ext cx="5" cy="3"/>
              </a:xfrm>
              <a:custGeom>
                <a:avLst/>
                <a:gdLst/>
                <a:ahLst/>
                <a:cxnLst>
                  <a:cxn ang="0">
                    <a:pos x="25" y="9"/>
                  </a:cxn>
                  <a:cxn ang="0">
                    <a:pos x="25" y="14"/>
                  </a:cxn>
                  <a:cxn ang="0">
                    <a:pos x="25" y="18"/>
                  </a:cxn>
                  <a:cxn ang="0">
                    <a:pos x="24" y="17"/>
                  </a:cxn>
                  <a:cxn ang="0">
                    <a:pos x="22" y="15"/>
                  </a:cxn>
                  <a:cxn ang="0">
                    <a:pos x="16" y="13"/>
                  </a:cxn>
                  <a:cxn ang="0">
                    <a:pos x="10" y="9"/>
                  </a:cxn>
                  <a:cxn ang="0">
                    <a:pos x="4" y="6"/>
                  </a:cxn>
                  <a:cxn ang="0">
                    <a:pos x="0" y="1"/>
                  </a:cxn>
                  <a:cxn ang="0">
                    <a:pos x="0" y="0"/>
                  </a:cxn>
                  <a:cxn ang="0">
                    <a:pos x="1" y="0"/>
                  </a:cxn>
                  <a:cxn ang="0">
                    <a:pos x="8" y="1"/>
                  </a:cxn>
                  <a:cxn ang="0">
                    <a:pos x="15" y="2"/>
                  </a:cxn>
                  <a:cxn ang="0">
                    <a:pos x="18" y="4"/>
                  </a:cxn>
                  <a:cxn ang="0">
                    <a:pos x="20" y="6"/>
                  </a:cxn>
                  <a:cxn ang="0">
                    <a:pos x="22" y="7"/>
                  </a:cxn>
                  <a:cxn ang="0">
                    <a:pos x="25" y="10"/>
                  </a:cxn>
                  <a:cxn ang="0">
                    <a:pos x="25" y="9"/>
                  </a:cxn>
                </a:cxnLst>
                <a:rect l="0" t="0" r="r" b="b"/>
                <a:pathLst>
                  <a:path w="25" h="18">
                    <a:moveTo>
                      <a:pt x="25" y="9"/>
                    </a:moveTo>
                    <a:lnTo>
                      <a:pt x="25" y="14"/>
                    </a:lnTo>
                    <a:lnTo>
                      <a:pt x="25" y="18"/>
                    </a:lnTo>
                    <a:lnTo>
                      <a:pt x="24" y="17"/>
                    </a:lnTo>
                    <a:lnTo>
                      <a:pt x="22" y="15"/>
                    </a:lnTo>
                    <a:lnTo>
                      <a:pt x="16" y="13"/>
                    </a:lnTo>
                    <a:lnTo>
                      <a:pt x="10" y="9"/>
                    </a:lnTo>
                    <a:lnTo>
                      <a:pt x="4" y="6"/>
                    </a:lnTo>
                    <a:lnTo>
                      <a:pt x="0" y="1"/>
                    </a:lnTo>
                    <a:lnTo>
                      <a:pt x="0" y="0"/>
                    </a:lnTo>
                    <a:lnTo>
                      <a:pt x="1" y="0"/>
                    </a:lnTo>
                    <a:lnTo>
                      <a:pt x="8" y="1"/>
                    </a:lnTo>
                    <a:lnTo>
                      <a:pt x="15" y="2"/>
                    </a:lnTo>
                    <a:lnTo>
                      <a:pt x="18" y="4"/>
                    </a:lnTo>
                    <a:lnTo>
                      <a:pt x="20" y="6"/>
                    </a:lnTo>
                    <a:lnTo>
                      <a:pt x="22" y="7"/>
                    </a:lnTo>
                    <a:lnTo>
                      <a:pt x="25" y="10"/>
                    </a:lnTo>
                    <a:lnTo>
                      <a:pt x="25"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2" name="Freeform 1178"/>
              <p:cNvSpPr>
                <a:spLocks/>
              </p:cNvSpPr>
              <p:nvPr/>
            </p:nvSpPr>
            <p:spPr bwMode="gray">
              <a:xfrm>
                <a:off x="4142" y="2793"/>
                <a:ext cx="5" cy="3"/>
              </a:xfrm>
              <a:custGeom>
                <a:avLst/>
                <a:gdLst/>
                <a:ahLst/>
                <a:cxnLst>
                  <a:cxn ang="0">
                    <a:pos x="25" y="9"/>
                  </a:cxn>
                  <a:cxn ang="0">
                    <a:pos x="25" y="14"/>
                  </a:cxn>
                  <a:cxn ang="0">
                    <a:pos x="25" y="18"/>
                  </a:cxn>
                  <a:cxn ang="0">
                    <a:pos x="24" y="17"/>
                  </a:cxn>
                  <a:cxn ang="0">
                    <a:pos x="22" y="15"/>
                  </a:cxn>
                  <a:cxn ang="0">
                    <a:pos x="16" y="13"/>
                  </a:cxn>
                  <a:cxn ang="0">
                    <a:pos x="10" y="9"/>
                  </a:cxn>
                  <a:cxn ang="0">
                    <a:pos x="4" y="6"/>
                  </a:cxn>
                  <a:cxn ang="0">
                    <a:pos x="0" y="1"/>
                  </a:cxn>
                  <a:cxn ang="0">
                    <a:pos x="0" y="0"/>
                  </a:cxn>
                  <a:cxn ang="0">
                    <a:pos x="1" y="0"/>
                  </a:cxn>
                  <a:cxn ang="0">
                    <a:pos x="8" y="1"/>
                  </a:cxn>
                  <a:cxn ang="0">
                    <a:pos x="15" y="2"/>
                  </a:cxn>
                  <a:cxn ang="0">
                    <a:pos x="18" y="4"/>
                  </a:cxn>
                  <a:cxn ang="0">
                    <a:pos x="20" y="6"/>
                  </a:cxn>
                  <a:cxn ang="0">
                    <a:pos x="22" y="7"/>
                  </a:cxn>
                  <a:cxn ang="0">
                    <a:pos x="25" y="10"/>
                  </a:cxn>
                  <a:cxn ang="0">
                    <a:pos x="25" y="9"/>
                  </a:cxn>
                </a:cxnLst>
                <a:rect l="0" t="0" r="r" b="b"/>
                <a:pathLst>
                  <a:path w="25" h="18">
                    <a:moveTo>
                      <a:pt x="25" y="9"/>
                    </a:moveTo>
                    <a:lnTo>
                      <a:pt x="25" y="14"/>
                    </a:lnTo>
                    <a:lnTo>
                      <a:pt x="25" y="18"/>
                    </a:lnTo>
                    <a:lnTo>
                      <a:pt x="24" y="17"/>
                    </a:lnTo>
                    <a:lnTo>
                      <a:pt x="22" y="15"/>
                    </a:lnTo>
                    <a:lnTo>
                      <a:pt x="16" y="13"/>
                    </a:lnTo>
                    <a:lnTo>
                      <a:pt x="10" y="9"/>
                    </a:lnTo>
                    <a:lnTo>
                      <a:pt x="4" y="6"/>
                    </a:lnTo>
                    <a:lnTo>
                      <a:pt x="0" y="1"/>
                    </a:lnTo>
                    <a:lnTo>
                      <a:pt x="0" y="0"/>
                    </a:lnTo>
                    <a:lnTo>
                      <a:pt x="1" y="0"/>
                    </a:lnTo>
                    <a:lnTo>
                      <a:pt x="8" y="1"/>
                    </a:lnTo>
                    <a:lnTo>
                      <a:pt x="15" y="2"/>
                    </a:lnTo>
                    <a:lnTo>
                      <a:pt x="18" y="4"/>
                    </a:lnTo>
                    <a:lnTo>
                      <a:pt x="20" y="6"/>
                    </a:lnTo>
                    <a:lnTo>
                      <a:pt x="22" y="7"/>
                    </a:lnTo>
                    <a:lnTo>
                      <a:pt x="25" y="10"/>
                    </a:lnTo>
                    <a:lnTo>
                      <a:pt x="25"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3" name="Freeform 1179"/>
              <p:cNvSpPr>
                <a:spLocks/>
              </p:cNvSpPr>
              <p:nvPr/>
            </p:nvSpPr>
            <p:spPr bwMode="gray">
              <a:xfrm>
                <a:off x="4142" y="2793"/>
                <a:ext cx="5" cy="3"/>
              </a:xfrm>
              <a:custGeom>
                <a:avLst/>
                <a:gdLst/>
                <a:ahLst/>
                <a:cxnLst>
                  <a:cxn ang="0">
                    <a:pos x="25" y="9"/>
                  </a:cxn>
                  <a:cxn ang="0">
                    <a:pos x="25" y="14"/>
                  </a:cxn>
                  <a:cxn ang="0">
                    <a:pos x="25" y="18"/>
                  </a:cxn>
                  <a:cxn ang="0">
                    <a:pos x="24" y="17"/>
                  </a:cxn>
                  <a:cxn ang="0">
                    <a:pos x="22" y="15"/>
                  </a:cxn>
                  <a:cxn ang="0">
                    <a:pos x="16" y="13"/>
                  </a:cxn>
                  <a:cxn ang="0">
                    <a:pos x="10" y="9"/>
                  </a:cxn>
                  <a:cxn ang="0">
                    <a:pos x="4" y="6"/>
                  </a:cxn>
                  <a:cxn ang="0">
                    <a:pos x="0" y="1"/>
                  </a:cxn>
                  <a:cxn ang="0">
                    <a:pos x="0" y="1"/>
                  </a:cxn>
                  <a:cxn ang="0">
                    <a:pos x="1" y="0"/>
                  </a:cxn>
                  <a:cxn ang="0">
                    <a:pos x="8" y="1"/>
                  </a:cxn>
                  <a:cxn ang="0">
                    <a:pos x="15" y="2"/>
                  </a:cxn>
                  <a:cxn ang="0">
                    <a:pos x="18" y="4"/>
                  </a:cxn>
                  <a:cxn ang="0">
                    <a:pos x="20" y="6"/>
                  </a:cxn>
                  <a:cxn ang="0">
                    <a:pos x="22" y="7"/>
                  </a:cxn>
                  <a:cxn ang="0">
                    <a:pos x="25" y="10"/>
                  </a:cxn>
                </a:cxnLst>
                <a:rect l="0" t="0" r="r" b="b"/>
                <a:pathLst>
                  <a:path w="25" h="18">
                    <a:moveTo>
                      <a:pt x="25" y="9"/>
                    </a:moveTo>
                    <a:lnTo>
                      <a:pt x="25" y="14"/>
                    </a:lnTo>
                    <a:lnTo>
                      <a:pt x="25" y="18"/>
                    </a:lnTo>
                    <a:lnTo>
                      <a:pt x="24" y="17"/>
                    </a:lnTo>
                    <a:lnTo>
                      <a:pt x="22" y="15"/>
                    </a:lnTo>
                    <a:lnTo>
                      <a:pt x="16" y="13"/>
                    </a:lnTo>
                    <a:lnTo>
                      <a:pt x="10" y="9"/>
                    </a:lnTo>
                    <a:lnTo>
                      <a:pt x="4" y="6"/>
                    </a:lnTo>
                    <a:lnTo>
                      <a:pt x="0" y="1"/>
                    </a:lnTo>
                    <a:lnTo>
                      <a:pt x="0" y="1"/>
                    </a:lnTo>
                    <a:lnTo>
                      <a:pt x="1" y="0"/>
                    </a:lnTo>
                    <a:lnTo>
                      <a:pt x="8" y="1"/>
                    </a:lnTo>
                    <a:lnTo>
                      <a:pt x="15" y="2"/>
                    </a:lnTo>
                    <a:lnTo>
                      <a:pt x="18" y="4"/>
                    </a:lnTo>
                    <a:lnTo>
                      <a:pt x="20" y="6"/>
                    </a:lnTo>
                    <a:lnTo>
                      <a:pt x="22" y="7"/>
                    </a:lnTo>
                    <a:lnTo>
                      <a:pt x="25" y="1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4" name="Freeform 1180"/>
              <p:cNvSpPr>
                <a:spLocks/>
              </p:cNvSpPr>
              <p:nvPr/>
            </p:nvSpPr>
            <p:spPr bwMode="gray">
              <a:xfrm>
                <a:off x="4136" y="2788"/>
                <a:ext cx="4" cy="4"/>
              </a:xfrm>
              <a:custGeom>
                <a:avLst/>
                <a:gdLst/>
                <a:ahLst/>
                <a:cxnLst>
                  <a:cxn ang="0">
                    <a:pos x="18" y="9"/>
                  </a:cxn>
                  <a:cxn ang="0">
                    <a:pos x="17" y="15"/>
                  </a:cxn>
                  <a:cxn ang="0">
                    <a:pos x="14" y="19"/>
                  </a:cxn>
                  <a:cxn ang="0">
                    <a:pos x="11" y="20"/>
                  </a:cxn>
                  <a:cxn ang="0">
                    <a:pos x="9" y="22"/>
                  </a:cxn>
                  <a:cxn ang="0">
                    <a:pos x="7" y="20"/>
                  </a:cxn>
                  <a:cxn ang="0">
                    <a:pos x="3" y="19"/>
                  </a:cxn>
                  <a:cxn ang="0">
                    <a:pos x="1" y="16"/>
                  </a:cxn>
                  <a:cxn ang="0">
                    <a:pos x="0" y="12"/>
                  </a:cxn>
                  <a:cxn ang="0">
                    <a:pos x="0" y="10"/>
                  </a:cxn>
                  <a:cxn ang="0">
                    <a:pos x="0" y="7"/>
                  </a:cxn>
                  <a:cxn ang="0">
                    <a:pos x="2" y="4"/>
                  </a:cxn>
                  <a:cxn ang="0">
                    <a:pos x="4" y="2"/>
                  </a:cxn>
                  <a:cxn ang="0">
                    <a:pos x="8" y="1"/>
                  </a:cxn>
                  <a:cxn ang="0">
                    <a:pos x="12" y="0"/>
                  </a:cxn>
                  <a:cxn ang="0">
                    <a:pos x="16" y="4"/>
                  </a:cxn>
                  <a:cxn ang="0">
                    <a:pos x="18" y="9"/>
                  </a:cxn>
                  <a:cxn ang="0">
                    <a:pos x="18" y="9"/>
                  </a:cxn>
                </a:cxnLst>
                <a:rect l="0" t="0" r="r" b="b"/>
                <a:pathLst>
                  <a:path w="18" h="22">
                    <a:moveTo>
                      <a:pt x="18" y="9"/>
                    </a:moveTo>
                    <a:lnTo>
                      <a:pt x="17" y="15"/>
                    </a:lnTo>
                    <a:lnTo>
                      <a:pt x="14" y="19"/>
                    </a:lnTo>
                    <a:lnTo>
                      <a:pt x="11" y="20"/>
                    </a:lnTo>
                    <a:lnTo>
                      <a:pt x="9" y="22"/>
                    </a:lnTo>
                    <a:lnTo>
                      <a:pt x="7" y="20"/>
                    </a:lnTo>
                    <a:lnTo>
                      <a:pt x="3" y="19"/>
                    </a:lnTo>
                    <a:lnTo>
                      <a:pt x="1" y="16"/>
                    </a:lnTo>
                    <a:lnTo>
                      <a:pt x="0" y="12"/>
                    </a:lnTo>
                    <a:lnTo>
                      <a:pt x="0" y="10"/>
                    </a:lnTo>
                    <a:lnTo>
                      <a:pt x="0" y="7"/>
                    </a:lnTo>
                    <a:lnTo>
                      <a:pt x="2" y="4"/>
                    </a:lnTo>
                    <a:lnTo>
                      <a:pt x="4" y="2"/>
                    </a:lnTo>
                    <a:lnTo>
                      <a:pt x="8" y="1"/>
                    </a:lnTo>
                    <a:lnTo>
                      <a:pt x="12" y="0"/>
                    </a:lnTo>
                    <a:lnTo>
                      <a:pt x="16" y="4"/>
                    </a:lnTo>
                    <a:lnTo>
                      <a:pt x="18" y="9"/>
                    </a:lnTo>
                    <a:lnTo>
                      <a:pt x="18"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5" name="Freeform 1181"/>
              <p:cNvSpPr>
                <a:spLocks/>
              </p:cNvSpPr>
              <p:nvPr/>
            </p:nvSpPr>
            <p:spPr bwMode="gray">
              <a:xfrm>
                <a:off x="4136" y="2788"/>
                <a:ext cx="4" cy="4"/>
              </a:xfrm>
              <a:custGeom>
                <a:avLst/>
                <a:gdLst/>
                <a:ahLst/>
                <a:cxnLst>
                  <a:cxn ang="0">
                    <a:pos x="18" y="9"/>
                  </a:cxn>
                  <a:cxn ang="0">
                    <a:pos x="17" y="15"/>
                  </a:cxn>
                  <a:cxn ang="0">
                    <a:pos x="14" y="19"/>
                  </a:cxn>
                  <a:cxn ang="0">
                    <a:pos x="11" y="20"/>
                  </a:cxn>
                  <a:cxn ang="0">
                    <a:pos x="9" y="22"/>
                  </a:cxn>
                  <a:cxn ang="0">
                    <a:pos x="7" y="20"/>
                  </a:cxn>
                  <a:cxn ang="0">
                    <a:pos x="3" y="19"/>
                  </a:cxn>
                  <a:cxn ang="0">
                    <a:pos x="1" y="16"/>
                  </a:cxn>
                  <a:cxn ang="0">
                    <a:pos x="0" y="12"/>
                  </a:cxn>
                  <a:cxn ang="0">
                    <a:pos x="0" y="10"/>
                  </a:cxn>
                  <a:cxn ang="0">
                    <a:pos x="0" y="7"/>
                  </a:cxn>
                  <a:cxn ang="0">
                    <a:pos x="2" y="4"/>
                  </a:cxn>
                  <a:cxn ang="0">
                    <a:pos x="4" y="2"/>
                  </a:cxn>
                  <a:cxn ang="0">
                    <a:pos x="8" y="1"/>
                  </a:cxn>
                  <a:cxn ang="0">
                    <a:pos x="12" y="0"/>
                  </a:cxn>
                  <a:cxn ang="0">
                    <a:pos x="16" y="4"/>
                  </a:cxn>
                  <a:cxn ang="0">
                    <a:pos x="18" y="9"/>
                  </a:cxn>
                  <a:cxn ang="0">
                    <a:pos x="18" y="9"/>
                  </a:cxn>
                </a:cxnLst>
                <a:rect l="0" t="0" r="r" b="b"/>
                <a:pathLst>
                  <a:path w="18" h="22">
                    <a:moveTo>
                      <a:pt x="18" y="9"/>
                    </a:moveTo>
                    <a:lnTo>
                      <a:pt x="17" y="15"/>
                    </a:lnTo>
                    <a:lnTo>
                      <a:pt x="14" y="19"/>
                    </a:lnTo>
                    <a:lnTo>
                      <a:pt x="11" y="20"/>
                    </a:lnTo>
                    <a:lnTo>
                      <a:pt x="9" y="22"/>
                    </a:lnTo>
                    <a:lnTo>
                      <a:pt x="7" y="20"/>
                    </a:lnTo>
                    <a:lnTo>
                      <a:pt x="3" y="19"/>
                    </a:lnTo>
                    <a:lnTo>
                      <a:pt x="1" y="16"/>
                    </a:lnTo>
                    <a:lnTo>
                      <a:pt x="0" y="12"/>
                    </a:lnTo>
                    <a:lnTo>
                      <a:pt x="0" y="10"/>
                    </a:lnTo>
                    <a:lnTo>
                      <a:pt x="0" y="7"/>
                    </a:lnTo>
                    <a:lnTo>
                      <a:pt x="2" y="4"/>
                    </a:lnTo>
                    <a:lnTo>
                      <a:pt x="4" y="2"/>
                    </a:lnTo>
                    <a:lnTo>
                      <a:pt x="8" y="1"/>
                    </a:lnTo>
                    <a:lnTo>
                      <a:pt x="12" y="0"/>
                    </a:lnTo>
                    <a:lnTo>
                      <a:pt x="16" y="4"/>
                    </a:lnTo>
                    <a:lnTo>
                      <a:pt x="18" y="9"/>
                    </a:lnTo>
                    <a:lnTo>
                      <a:pt x="18"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6" name="Freeform 1182"/>
              <p:cNvSpPr>
                <a:spLocks/>
              </p:cNvSpPr>
              <p:nvPr/>
            </p:nvSpPr>
            <p:spPr bwMode="gray">
              <a:xfrm>
                <a:off x="4136" y="2788"/>
                <a:ext cx="4" cy="4"/>
              </a:xfrm>
              <a:custGeom>
                <a:avLst/>
                <a:gdLst/>
                <a:ahLst/>
                <a:cxnLst>
                  <a:cxn ang="0">
                    <a:pos x="18" y="9"/>
                  </a:cxn>
                  <a:cxn ang="0">
                    <a:pos x="17" y="15"/>
                  </a:cxn>
                  <a:cxn ang="0">
                    <a:pos x="14" y="19"/>
                  </a:cxn>
                  <a:cxn ang="0">
                    <a:pos x="11" y="20"/>
                  </a:cxn>
                  <a:cxn ang="0">
                    <a:pos x="9" y="22"/>
                  </a:cxn>
                  <a:cxn ang="0">
                    <a:pos x="7" y="20"/>
                  </a:cxn>
                  <a:cxn ang="0">
                    <a:pos x="3" y="19"/>
                  </a:cxn>
                  <a:cxn ang="0">
                    <a:pos x="1" y="16"/>
                  </a:cxn>
                  <a:cxn ang="0">
                    <a:pos x="0" y="12"/>
                  </a:cxn>
                  <a:cxn ang="0">
                    <a:pos x="0" y="10"/>
                  </a:cxn>
                  <a:cxn ang="0">
                    <a:pos x="0" y="7"/>
                  </a:cxn>
                  <a:cxn ang="0">
                    <a:pos x="2" y="4"/>
                  </a:cxn>
                  <a:cxn ang="0">
                    <a:pos x="4" y="2"/>
                  </a:cxn>
                  <a:cxn ang="0">
                    <a:pos x="8" y="1"/>
                  </a:cxn>
                  <a:cxn ang="0">
                    <a:pos x="12" y="0"/>
                  </a:cxn>
                  <a:cxn ang="0">
                    <a:pos x="16" y="4"/>
                  </a:cxn>
                  <a:cxn ang="0">
                    <a:pos x="18" y="9"/>
                  </a:cxn>
                </a:cxnLst>
                <a:rect l="0" t="0" r="r" b="b"/>
                <a:pathLst>
                  <a:path w="18" h="22">
                    <a:moveTo>
                      <a:pt x="18" y="9"/>
                    </a:moveTo>
                    <a:lnTo>
                      <a:pt x="17" y="15"/>
                    </a:lnTo>
                    <a:lnTo>
                      <a:pt x="14" y="19"/>
                    </a:lnTo>
                    <a:lnTo>
                      <a:pt x="11" y="20"/>
                    </a:lnTo>
                    <a:lnTo>
                      <a:pt x="9" y="22"/>
                    </a:lnTo>
                    <a:lnTo>
                      <a:pt x="7" y="20"/>
                    </a:lnTo>
                    <a:lnTo>
                      <a:pt x="3" y="19"/>
                    </a:lnTo>
                    <a:lnTo>
                      <a:pt x="1" y="16"/>
                    </a:lnTo>
                    <a:lnTo>
                      <a:pt x="0" y="12"/>
                    </a:lnTo>
                    <a:lnTo>
                      <a:pt x="0" y="10"/>
                    </a:lnTo>
                    <a:lnTo>
                      <a:pt x="0" y="7"/>
                    </a:lnTo>
                    <a:lnTo>
                      <a:pt x="2" y="4"/>
                    </a:lnTo>
                    <a:lnTo>
                      <a:pt x="4" y="2"/>
                    </a:lnTo>
                    <a:lnTo>
                      <a:pt x="8" y="1"/>
                    </a:lnTo>
                    <a:lnTo>
                      <a:pt x="12" y="0"/>
                    </a:lnTo>
                    <a:lnTo>
                      <a:pt x="16" y="4"/>
                    </a:lnTo>
                    <a:lnTo>
                      <a:pt x="18" y="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7" name="Freeform 1183"/>
              <p:cNvSpPr>
                <a:spLocks/>
              </p:cNvSpPr>
              <p:nvPr/>
            </p:nvSpPr>
            <p:spPr bwMode="gray">
              <a:xfrm>
                <a:off x="4203" y="2766"/>
                <a:ext cx="4" cy="6"/>
              </a:xfrm>
              <a:custGeom>
                <a:avLst/>
                <a:gdLst/>
                <a:ahLst/>
                <a:cxnLst>
                  <a:cxn ang="0">
                    <a:pos x="2" y="19"/>
                  </a:cxn>
                  <a:cxn ang="0">
                    <a:pos x="1" y="16"/>
                  </a:cxn>
                  <a:cxn ang="0">
                    <a:pos x="0" y="14"/>
                  </a:cxn>
                  <a:cxn ang="0">
                    <a:pos x="1" y="10"/>
                  </a:cxn>
                  <a:cxn ang="0">
                    <a:pos x="2" y="8"/>
                  </a:cxn>
                  <a:cxn ang="0">
                    <a:pos x="6" y="3"/>
                  </a:cxn>
                  <a:cxn ang="0">
                    <a:pos x="12" y="0"/>
                  </a:cxn>
                  <a:cxn ang="0">
                    <a:pos x="14" y="2"/>
                  </a:cxn>
                  <a:cxn ang="0">
                    <a:pos x="16" y="6"/>
                  </a:cxn>
                  <a:cxn ang="0">
                    <a:pos x="17" y="9"/>
                  </a:cxn>
                  <a:cxn ang="0">
                    <a:pos x="18" y="14"/>
                  </a:cxn>
                  <a:cxn ang="0">
                    <a:pos x="18" y="17"/>
                  </a:cxn>
                  <a:cxn ang="0">
                    <a:pos x="18" y="22"/>
                  </a:cxn>
                  <a:cxn ang="0">
                    <a:pos x="17" y="25"/>
                  </a:cxn>
                  <a:cxn ang="0">
                    <a:pos x="15" y="28"/>
                  </a:cxn>
                  <a:cxn ang="0">
                    <a:pos x="12" y="30"/>
                  </a:cxn>
                  <a:cxn ang="0">
                    <a:pos x="9" y="30"/>
                  </a:cxn>
                  <a:cxn ang="0">
                    <a:pos x="7" y="28"/>
                  </a:cxn>
                  <a:cxn ang="0">
                    <a:pos x="6" y="25"/>
                  </a:cxn>
                  <a:cxn ang="0">
                    <a:pos x="7" y="25"/>
                  </a:cxn>
                  <a:cxn ang="0">
                    <a:pos x="8" y="25"/>
                  </a:cxn>
                  <a:cxn ang="0">
                    <a:pos x="9" y="24"/>
                  </a:cxn>
                  <a:cxn ang="0">
                    <a:pos x="9" y="23"/>
                  </a:cxn>
                  <a:cxn ang="0">
                    <a:pos x="10" y="23"/>
                  </a:cxn>
                  <a:cxn ang="0">
                    <a:pos x="12" y="24"/>
                  </a:cxn>
                  <a:cxn ang="0">
                    <a:pos x="13" y="25"/>
                  </a:cxn>
                  <a:cxn ang="0">
                    <a:pos x="14" y="25"/>
                  </a:cxn>
                  <a:cxn ang="0">
                    <a:pos x="12" y="23"/>
                  </a:cxn>
                  <a:cxn ang="0">
                    <a:pos x="9" y="20"/>
                  </a:cxn>
                  <a:cxn ang="0">
                    <a:pos x="6" y="20"/>
                  </a:cxn>
                  <a:cxn ang="0">
                    <a:pos x="2" y="19"/>
                  </a:cxn>
                  <a:cxn ang="0">
                    <a:pos x="2" y="19"/>
                  </a:cxn>
                </a:cxnLst>
                <a:rect l="0" t="0" r="r" b="b"/>
                <a:pathLst>
                  <a:path w="18" h="30">
                    <a:moveTo>
                      <a:pt x="2" y="19"/>
                    </a:moveTo>
                    <a:lnTo>
                      <a:pt x="1" y="16"/>
                    </a:lnTo>
                    <a:lnTo>
                      <a:pt x="0" y="14"/>
                    </a:lnTo>
                    <a:lnTo>
                      <a:pt x="1" y="10"/>
                    </a:lnTo>
                    <a:lnTo>
                      <a:pt x="2" y="8"/>
                    </a:lnTo>
                    <a:lnTo>
                      <a:pt x="6" y="3"/>
                    </a:lnTo>
                    <a:lnTo>
                      <a:pt x="12" y="0"/>
                    </a:lnTo>
                    <a:lnTo>
                      <a:pt x="14" y="2"/>
                    </a:lnTo>
                    <a:lnTo>
                      <a:pt x="16" y="6"/>
                    </a:lnTo>
                    <a:lnTo>
                      <a:pt x="17" y="9"/>
                    </a:lnTo>
                    <a:lnTo>
                      <a:pt x="18" y="14"/>
                    </a:lnTo>
                    <a:lnTo>
                      <a:pt x="18" y="17"/>
                    </a:lnTo>
                    <a:lnTo>
                      <a:pt x="18" y="22"/>
                    </a:lnTo>
                    <a:lnTo>
                      <a:pt x="17" y="25"/>
                    </a:lnTo>
                    <a:lnTo>
                      <a:pt x="15" y="28"/>
                    </a:lnTo>
                    <a:lnTo>
                      <a:pt x="12" y="30"/>
                    </a:lnTo>
                    <a:lnTo>
                      <a:pt x="9" y="30"/>
                    </a:lnTo>
                    <a:lnTo>
                      <a:pt x="7" y="28"/>
                    </a:lnTo>
                    <a:lnTo>
                      <a:pt x="6" y="25"/>
                    </a:lnTo>
                    <a:lnTo>
                      <a:pt x="7" y="25"/>
                    </a:lnTo>
                    <a:lnTo>
                      <a:pt x="8" y="25"/>
                    </a:lnTo>
                    <a:lnTo>
                      <a:pt x="9" y="24"/>
                    </a:lnTo>
                    <a:lnTo>
                      <a:pt x="9" y="23"/>
                    </a:lnTo>
                    <a:lnTo>
                      <a:pt x="10" y="23"/>
                    </a:lnTo>
                    <a:lnTo>
                      <a:pt x="12" y="24"/>
                    </a:lnTo>
                    <a:lnTo>
                      <a:pt x="13" y="25"/>
                    </a:lnTo>
                    <a:lnTo>
                      <a:pt x="14" y="25"/>
                    </a:lnTo>
                    <a:lnTo>
                      <a:pt x="12" y="23"/>
                    </a:lnTo>
                    <a:lnTo>
                      <a:pt x="9" y="20"/>
                    </a:lnTo>
                    <a:lnTo>
                      <a:pt x="6" y="20"/>
                    </a:lnTo>
                    <a:lnTo>
                      <a:pt x="2" y="19"/>
                    </a:lnTo>
                    <a:lnTo>
                      <a:pt x="2"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8" name="Freeform 1184"/>
              <p:cNvSpPr>
                <a:spLocks/>
              </p:cNvSpPr>
              <p:nvPr/>
            </p:nvSpPr>
            <p:spPr bwMode="gray">
              <a:xfrm>
                <a:off x="4203" y="2766"/>
                <a:ext cx="4" cy="6"/>
              </a:xfrm>
              <a:custGeom>
                <a:avLst/>
                <a:gdLst/>
                <a:ahLst/>
                <a:cxnLst>
                  <a:cxn ang="0">
                    <a:pos x="2" y="19"/>
                  </a:cxn>
                  <a:cxn ang="0">
                    <a:pos x="1" y="16"/>
                  </a:cxn>
                  <a:cxn ang="0">
                    <a:pos x="0" y="14"/>
                  </a:cxn>
                  <a:cxn ang="0">
                    <a:pos x="1" y="10"/>
                  </a:cxn>
                  <a:cxn ang="0">
                    <a:pos x="2" y="8"/>
                  </a:cxn>
                  <a:cxn ang="0">
                    <a:pos x="6" y="3"/>
                  </a:cxn>
                  <a:cxn ang="0">
                    <a:pos x="12" y="0"/>
                  </a:cxn>
                  <a:cxn ang="0">
                    <a:pos x="14" y="2"/>
                  </a:cxn>
                  <a:cxn ang="0">
                    <a:pos x="16" y="6"/>
                  </a:cxn>
                  <a:cxn ang="0">
                    <a:pos x="17" y="9"/>
                  </a:cxn>
                  <a:cxn ang="0">
                    <a:pos x="18" y="14"/>
                  </a:cxn>
                  <a:cxn ang="0">
                    <a:pos x="18" y="17"/>
                  </a:cxn>
                  <a:cxn ang="0">
                    <a:pos x="18" y="22"/>
                  </a:cxn>
                  <a:cxn ang="0">
                    <a:pos x="17" y="25"/>
                  </a:cxn>
                  <a:cxn ang="0">
                    <a:pos x="15" y="28"/>
                  </a:cxn>
                  <a:cxn ang="0">
                    <a:pos x="12" y="30"/>
                  </a:cxn>
                  <a:cxn ang="0">
                    <a:pos x="9" y="30"/>
                  </a:cxn>
                  <a:cxn ang="0">
                    <a:pos x="7" y="28"/>
                  </a:cxn>
                  <a:cxn ang="0">
                    <a:pos x="6" y="25"/>
                  </a:cxn>
                  <a:cxn ang="0">
                    <a:pos x="7" y="25"/>
                  </a:cxn>
                  <a:cxn ang="0">
                    <a:pos x="8" y="25"/>
                  </a:cxn>
                  <a:cxn ang="0">
                    <a:pos x="9" y="24"/>
                  </a:cxn>
                  <a:cxn ang="0">
                    <a:pos x="9" y="23"/>
                  </a:cxn>
                  <a:cxn ang="0">
                    <a:pos x="10" y="23"/>
                  </a:cxn>
                  <a:cxn ang="0">
                    <a:pos x="12" y="24"/>
                  </a:cxn>
                  <a:cxn ang="0">
                    <a:pos x="13" y="25"/>
                  </a:cxn>
                  <a:cxn ang="0">
                    <a:pos x="14" y="25"/>
                  </a:cxn>
                  <a:cxn ang="0">
                    <a:pos x="12" y="23"/>
                  </a:cxn>
                  <a:cxn ang="0">
                    <a:pos x="9" y="20"/>
                  </a:cxn>
                  <a:cxn ang="0">
                    <a:pos x="6" y="20"/>
                  </a:cxn>
                  <a:cxn ang="0">
                    <a:pos x="2" y="19"/>
                  </a:cxn>
                  <a:cxn ang="0">
                    <a:pos x="2" y="19"/>
                  </a:cxn>
                </a:cxnLst>
                <a:rect l="0" t="0" r="r" b="b"/>
                <a:pathLst>
                  <a:path w="18" h="30">
                    <a:moveTo>
                      <a:pt x="2" y="19"/>
                    </a:moveTo>
                    <a:lnTo>
                      <a:pt x="1" y="16"/>
                    </a:lnTo>
                    <a:lnTo>
                      <a:pt x="0" y="14"/>
                    </a:lnTo>
                    <a:lnTo>
                      <a:pt x="1" y="10"/>
                    </a:lnTo>
                    <a:lnTo>
                      <a:pt x="2" y="8"/>
                    </a:lnTo>
                    <a:lnTo>
                      <a:pt x="6" y="3"/>
                    </a:lnTo>
                    <a:lnTo>
                      <a:pt x="12" y="0"/>
                    </a:lnTo>
                    <a:lnTo>
                      <a:pt x="14" y="2"/>
                    </a:lnTo>
                    <a:lnTo>
                      <a:pt x="16" y="6"/>
                    </a:lnTo>
                    <a:lnTo>
                      <a:pt x="17" y="9"/>
                    </a:lnTo>
                    <a:lnTo>
                      <a:pt x="18" y="14"/>
                    </a:lnTo>
                    <a:lnTo>
                      <a:pt x="18" y="17"/>
                    </a:lnTo>
                    <a:lnTo>
                      <a:pt x="18" y="22"/>
                    </a:lnTo>
                    <a:lnTo>
                      <a:pt x="17" y="25"/>
                    </a:lnTo>
                    <a:lnTo>
                      <a:pt x="15" y="28"/>
                    </a:lnTo>
                    <a:lnTo>
                      <a:pt x="12" y="30"/>
                    </a:lnTo>
                    <a:lnTo>
                      <a:pt x="9" y="30"/>
                    </a:lnTo>
                    <a:lnTo>
                      <a:pt x="7" y="28"/>
                    </a:lnTo>
                    <a:lnTo>
                      <a:pt x="6" y="25"/>
                    </a:lnTo>
                    <a:lnTo>
                      <a:pt x="7" y="25"/>
                    </a:lnTo>
                    <a:lnTo>
                      <a:pt x="8" y="25"/>
                    </a:lnTo>
                    <a:lnTo>
                      <a:pt x="9" y="24"/>
                    </a:lnTo>
                    <a:lnTo>
                      <a:pt x="9" y="23"/>
                    </a:lnTo>
                    <a:lnTo>
                      <a:pt x="10" y="23"/>
                    </a:lnTo>
                    <a:lnTo>
                      <a:pt x="12" y="24"/>
                    </a:lnTo>
                    <a:lnTo>
                      <a:pt x="13" y="25"/>
                    </a:lnTo>
                    <a:lnTo>
                      <a:pt x="14" y="25"/>
                    </a:lnTo>
                    <a:lnTo>
                      <a:pt x="12" y="23"/>
                    </a:lnTo>
                    <a:lnTo>
                      <a:pt x="9" y="20"/>
                    </a:lnTo>
                    <a:lnTo>
                      <a:pt x="6" y="20"/>
                    </a:lnTo>
                    <a:lnTo>
                      <a:pt x="2" y="19"/>
                    </a:lnTo>
                    <a:lnTo>
                      <a:pt x="2"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29" name="Freeform 1185"/>
              <p:cNvSpPr>
                <a:spLocks/>
              </p:cNvSpPr>
              <p:nvPr/>
            </p:nvSpPr>
            <p:spPr bwMode="gray">
              <a:xfrm>
                <a:off x="4203" y="2766"/>
                <a:ext cx="4" cy="6"/>
              </a:xfrm>
              <a:custGeom>
                <a:avLst/>
                <a:gdLst/>
                <a:ahLst/>
                <a:cxnLst>
                  <a:cxn ang="0">
                    <a:pos x="2" y="19"/>
                  </a:cxn>
                  <a:cxn ang="0">
                    <a:pos x="1" y="16"/>
                  </a:cxn>
                  <a:cxn ang="0">
                    <a:pos x="0" y="14"/>
                  </a:cxn>
                  <a:cxn ang="0">
                    <a:pos x="1" y="10"/>
                  </a:cxn>
                  <a:cxn ang="0">
                    <a:pos x="2" y="8"/>
                  </a:cxn>
                  <a:cxn ang="0">
                    <a:pos x="6" y="3"/>
                  </a:cxn>
                  <a:cxn ang="0">
                    <a:pos x="12" y="0"/>
                  </a:cxn>
                  <a:cxn ang="0">
                    <a:pos x="14" y="2"/>
                  </a:cxn>
                  <a:cxn ang="0">
                    <a:pos x="16" y="6"/>
                  </a:cxn>
                  <a:cxn ang="0">
                    <a:pos x="17" y="9"/>
                  </a:cxn>
                  <a:cxn ang="0">
                    <a:pos x="18" y="14"/>
                  </a:cxn>
                  <a:cxn ang="0">
                    <a:pos x="18" y="17"/>
                  </a:cxn>
                  <a:cxn ang="0">
                    <a:pos x="18" y="22"/>
                  </a:cxn>
                  <a:cxn ang="0">
                    <a:pos x="17" y="25"/>
                  </a:cxn>
                  <a:cxn ang="0">
                    <a:pos x="15" y="28"/>
                  </a:cxn>
                  <a:cxn ang="0">
                    <a:pos x="12" y="30"/>
                  </a:cxn>
                  <a:cxn ang="0">
                    <a:pos x="9" y="30"/>
                  </a:cxn>
                  <a:cxn ang="0">
                    <a:pos x="7" y="28"/>
                  </a:cxn>
                  <a:cxn ang="0">
                    <a:pos x="6" y="25"/>
                  </a:cxn>
                  <a:cxn ang="0">
                    <a:pos x="7" y="25"/>
                  </a:cxn>
                  <a:cxn ang="0">
                    <a:pos x="8" y="25"/>
                  </a:cxn>
                  <a:cxn ang="0">
                    <a:pos x="9" y="24"/>
                  </a:cxn>
                  <a:cxn ang="0">
                    <a:pos x="9" y="23"/>
                  </a:cxn>
                  <a:cxn ang="0">
                    <a:pos x="10" y="23"/>
                  </a:cxn>
                  <a:cxn ang="0">
                    <a:pos x="12" y="24"/>
                  </a:cxn>
                  <a:cxn ang="0">
                    <a:pos x="13" y="25"/>
                  </a:cxn>
                  <a:cxn ang="0">
                    <a:pos x="14" y="25"/>
                  </a:cxn>
                  <a:cxn ang="0">
                    <a:pos x="12" y="23"/>
                  </a:cxn>
                  <a:cxn ang="0">
                    <a:pos x="9" y="20"/>
                  </a:cxn>
                  <a:cxn ang="0">
                    <a:pos x="6" y="20"/>
                  </a:cxn>
                  <a:cxn ang="0">
                    <a:pos x="2" y="19"/>
                  </a:cxn>
                </a:cxnLst>
                <a:rect l="0" t="0" r="r" b="b"/>
                <a:pathLst>
                  <a:path w="18" h="30">
                    <a:moveTo>
                      <a:pt x="2" y="19"/>
                    </a:moveTo>
                    <a:lnTo>
                      <a:pt x="1" y="16"/>
                    </a:lnTo>
                    <a:lnTo>
                      <a:pt x="0" y="14"/>
                    </a:lnTo>
                    <a:lnTo>
                      <a:pt x="1" y="10"/>
                    </a:lnTo>
                    <a:lnTo>
                      <a:pt x="2" y="8"/>
                    </a:lnTo>
                    <a:lnTo>
                      <a:pt x="6" y="3"/>
                    </a:lnTo>
                    <a:lnTo>
                      <a:pt x="12" y="0"/>
                    </a:lnTo>
                    <a:lnTo>
                      <a:pt x="14" y="2"/>
                    </a:lnTo>
                    <a:lnTo>
                      <a:pt x="16" y="6"/>
                    </a:lnTo>
                    <a:lnTo>
                      <a:pt x="17" y="9"/>
                    </a:lnTo>
                    <a:lnTo>
                      <a:pt x="18" y="14"/>
                    </a:lnTo>
                    <a:lnTo>
                      <a:pt x="18" y="17"/>
                    </a:lnTo>
                    <a:lnTo>
                      <a:pt x="18" y="22"/>
                    </a:lnTo>
                    <a:lnTo>
                      <a:pt x="17" y="25"/>
                    </a:lnTo>
                    <a:lnTo>
                      <a:pt x="15" y="28"/>
                    </a:lnTo>
                    <a:lnTo>
                      <a:pt x="12" y="30"/>
                    </a:lnTo>
                    <a:lnTo>
                      <a:pt x="9" y="30"/>
                    </a:lnTo>
                    <a:lnTo>
                      <a:pt x="7" y="28"/>
                    </a:lnTo>
                    <a:lnTo>
                      <a:pt x="6" y="25"/>
                    </a:lnTo>
                    <a:lnTo>
                      <a:pt x="7" y="25"/>
                    </a:lnTo>
                    <a:lnTo>
                      <a:pt x="8" y="25"/>
                    </a:lnTo>
                    <a:lnTo>
                      <a:pt x="9" y="24"/>
                    </a:lnTo>
                    <a:lnTo>
                      <a:pt x="9" y="23"/>
                    </a:lnTo>
                    <a:lnTo>
                      <a:pt x="10" y="23"/>
                    </a:lnTo>
                    <a:lnTo>
                      <a:pt x="12" y="24"/>
                    </a:lnTo>
                    <a:lnTo>
                      <a:pt x="13" y="25"/>
                    </a:lnTo>
                    <a:lnTo>
                      <a:pt x="14" y="25"/>
                    </a:lnTo>
                    <a:lnTo>
                      <a:pt x="12" y="23"/>
                    </a:lnTo>
                    <a:lnTo>
                      <a:pt x="9" y="20"/>
                    </a:lnTo>
                    <a:lnTo>
                      <a:pt x="6" y="20"/>
                    </a:lnTo>
                    <a:lnTo>
                      <a:pt x="2" y="1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0" name="Freeform 1186"/>
              <p:cNvSpPr>
                <a:spLocks/>
              </p:cNvSpPr>
              <p:nvPr/>
            </p:nvSpPr>
            <p:spPr bwMode="gray">
              <a:xfrm>
                <a:off x="4285" y="2843"/>
                <a:ext cx="3" cy="8"/>
              </a:xfrm>
              <a:custGeom>
                <a:avLst/>
                <a:gdLst/>
                <a:ahLst/>
                <a:cxnLst>
                  <a:cxn ang="0">
                    <a:pos x="13" y="2"/>
                  </a:cxn>
                  <a:cxn ang="0">
                    <a:pos x="13" y="10"/>
                  </a:cxn>
                  <a:cxn ang="0">
                    <a:pos x="14" y="21"/>
                  </a:cxn>
                  <a:cxn ang="0">
                    <a:pos x="14" y="28"/>
                  </a:cxn>
                  <a:cxn ang="0">
                    <a:pos x="13" y="33"/>
                  </a:cxn>
                  <a:cxn ang="0">
                    <a:pos x="12" y="37"/>
                  </a:cxn>
                  <a:cxn ang="0">
                    <a:pos x="9" y="40"/>
                  </a:cxn>
                  <a:cxn ang="0">
                    <a:pos x="6" y="41"/>
                  </a:cxn>
                  <a:cxn ang="0">
                    <a:pos x="4" y="42"/>
                  </a:cxn>
                  <a:cxn ang="0">
                    <a:pos x="1" y="41"/>
                  </a:cxn>
                  <a:cxn ang="0">
                    <a:pos x="1" y="38"/>
                  </a:cxn>
                  <a:cxn ang="0">
                    <a:pos x="3" y="37"/>
                  </a:cxn>
                  <a:cxn ang="0">
                    <a:pos x="4" y="35"/>
                  </a:cxn>
                  <a:cxn ang="0">
                    <a:pos x="3" y="26"/>
                  </a:cxn>
                  <a:cxn ang="0">
                    <a:pos x="0" y="17"/>
                  </a:cxn>
                  <a:cxn ang="0">
                    <a:pos x="3" y="12"/>
                  </a:cxn>
                  <a:cxn ang="0">
                    <a:pos x="5" y="8"/>
                  </a:cxn>
                  <a:cxn ang="0">
                    <a:pos x="8" y="3"/>
                  </a:cxn>
                  <a:cxn ang="0">
                    <a:pos x="11" y="0"/>
                  </a:cxn>
                  <a:cxn ang="0">
                    <a:pos x="12" y="0"/>
                  </a:cxn>
                  <a:cxn ang="0">
                    <a:pos x="13" y="0"/>
                  </a:cxn>
                  <a:cxn ang="0">
                    <a:pos x="13" y="1"/>
                  </a:cxn>
                  <a:cxn ang="0">
                    <a:pos x="13" y="2"/>
                  </a:cxn>
                  <a:cxn ang="0">
                    <a:pos x="13" y="2"/>
                  </a:cxn>
                </a:cxnLst>
                <a:rect l="0" t="0" r="r" b="b"/>
                <a:pathLst>
                  <a:path w="14" h="42">
                    <a:moveTo>
                      <a:pt x="13" y="2"/>
                    </a:moveTo>
                    <a:lnTo>
                      <a:pt x="13" y="10"/>
                    </a:lnTo>
                    <a:lnTo>
                      <a:pt x="14" y="21"/>
                    </a:lnTo>
                    <a:lnTo>
                      <a:pt x="14" y="28"/>
                    </a:lnTo>
                    <a:lnTo>
                      <a:pt x="13" y="33"/>
                    </a:lnTo>
                    <a:lnTo>
                      <a:pt x="12" y="37"/>
                    </a:lnTo>
                    <a:lnTo>
                      <a:pt x="9" y="40"/>
                    </a:lnTo>
                    <a:lnTo>
                      <a:pt x="6" y="41"/>
                    </a:lnTo>
                    <a:lnTo>
                      <a:pt x="4" y="42"/>
                    </a:lnTo>
                    <a:lnTo>
                      <a:pt x="1" y="41"/>
                    </a:lnTo>
                    <a:lnTo>
                      <a:pt x="1" y="38"/>
                    </a:lnTo>
                    <a:lnTo>
                      <a:pt x="3" y="37"/>
                    </a:lnTo>
                    <a:lnTo>
                      <a:pt x="4" y="35"/>
                    </a:lnTo>
                    <a:lnTo>
                      <a:pt x="3" y="26"/>
                    </a:lnTo>
                    <a:lnTo>
                      <a:pt x="0" y="17"/>
                    </a:lnTo>
                    <a:lnTo>
                      <a:pt x="3" y="12"/>
                    </a:lnTo>
                    <a:lnTo>
                      <a:pt x="5" y="8"/>
                    </a:lnTo>
                    <a:lnTo>
                      <a:pt x="8" y="3"/>
                    </a:lnTo>
                    <a:lnTo>
                      <a:pt x="11" y="0"/>
                    </a:lnTo>
                    <a:lnTo>
                      <a:pt x="12" y="0"/>
                    </a:lnTo>
                    <a:lnTo>
                      <a:pt x="13" y="0"/>
                    </a:lnTo>
                    <a:lnTo>
                      <a:pt x="13" y="1"/>
                    </a:lnTo>
                    <a:lnTo>
                      <a:pt x="13" y="2"/>
                    </a:lnTo>
                    <a:lnTo>
                      <a:pt x="13"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1" name="Freeform 1187"/>
              <p:cNvSpPr>
                <a:spLocks/>
              </p:cNvSpPr>
              <p:nvPr/>
            </p:nvSpPr>
            <p:spPr bwMode="gray">
              <a:xfrm>
                <a:off x="4285" y="2843"/>
                <a:ext cx="3" cy="8"/>
              </a:xfrm>
              <a:custGeom>
                <a:avLst/>
                <a:gdLst/>
                <a:ahLst/>
                <a:cxnLst>
                  <a:cxn ang="0">
                    <a:pos x="13" y="2"/>
                  </a:cxn>
                  <a:cxn ang="0">
                    <a:pos x="13" y="10"/>
                  </a:cxn>
                  <a:cxn ang="0">
                    <a:pos x="14" y="21"/>
                  </a:cxn>
                  <a:cxn ang="0">
                    <a:pos x="14" y="28"/>
                  </a:cxn>
                  <a:cxn ang="0">
                    <a:pos x="13" y="33"/>
                  </a:cxn>
                  <a:cxn ang="0">
                    <a:pos x="12" y="37"/>
                  </a:cxn>
                  <a:cxn ang="0">
                    <a:pos x="9" y="40"/>
                  </a:cxn>
                  <a:cxn ang="0">
                    <a:pos x="6" y="41"/>
                  </a:cxn>
                  <a:cxn ang="0">
                    <a:pos x="4" y="42"/>
                  </a:cxn>
                  <a:cxn ang="0">
                    <a:pos x="1" y="41"/>
                  </a:cxn>
                  <a:cxn ang="0">
                    <a:pos x="1" y="38"/>
                  </a:cxn>
                  <a:cxn ang="0">
                    <a:pos x="3" y="37"/>
                  </a:cxn>
                  <a:cxn ang="0">
                    <a:pos x="4" y="35"/>
                  </a:cxn>
                  <a:cxn ang="0">
                    <a:pos x="3" y="26"/>
                  </a:cxn>
                  <a:cxn ang="0">
                    <a:pos x="0" y="17"/>
                  </a:cxn>
                  <a:cxn ang="0">
                    <a:pos x="3" y="12"/>
                  </a:cxn>
                  <a:cxn ang="0">
                    <a:pos x="5" y="8"/>
                  </a:cxn>
                  <a:cxn ang="0">
                    <a:pos x="8" y="3"/>
                  </a:cxn>
                  <a:cxn ang="0">
                    <a:pos x="11" y="0"/>
                  </a:cxn>
                  <a:cxn ang="0">
                    <a:pos x="12" y="0"/>
                  </a:cxn>
                  <a:cxn ang="0">
                    <a:pos x="13" y="0"/>
                  </a:cxn>
                  <a:cxn ang="0">
                    <a:pos x="13" y="1"/>
                  </a:cxn>
                  <a:cxn ang="0">
                    <a:pos x="13" y="2"/>
                  </a:cxn>
                  <a:cxn ang="0">
                    <a:pos x="13" y="2"/>
                  </a:cxn>
                </a:cxnLst>
                <a:rect l="0" t="0" r="r" b="b"/>
                <a:pathLst>
                  <a:path w="14" h="42">
                    <a:moveTo>
                      <a:pt x="13" y="2"/>
                    </a:moveTo>
                    <a:lnTo>
                      <a:pt x="13" y="10"/>
                    </a:lnTo>
                    <a:lnTo>
                      <a:pt x="14" y="21"/>
                    </a:lnTo>
                    <a:lnTo>
                      <a:pt x="14" y="28"/>
                    </a:lnTo>
                    <a:lnTo>
                      <a:pt x="13" y="33"/>
                    </a:lnTo>
                    <a:lnTo>
                      <a:pt x="12" y="37"/>
                    </a:lnTo>
                    <a:lnTo>
                      <a:pt x="9" y="40"/>
                    </a:lnTo>
                    <a:lnTo>
                      <a:pt x="6" y="41"/>
                    </a:lnTo>
                    <a:lnTo>
                      <a:pt x="4" y="42"/>
                    </a:lnTo>
                    <a:lnTo>
                      <a:pt x="1" y="41"/>
                    </a:lnTo>
                    <a:lnTo>
                      <a:pt x="1" y="38"/>
                    </a:lnTo>
                    <a:lnTo>
                      <a:pt x="3" y="37"/>
                    </a:lnTo>
                    <a:lnTo>
                      <a:pt x="4" y="35"/>
                    </a:lnTo>
                    <a:lnTo>
                      <a:pt x="3" y="26"/>
                    </a:lnTo>
                    <a:lnTo>
                      <a:pt x="0" y="17"/>
                    </a:lnTo>
                    <a:lnTo>
                      <a:pt x="3" y="12"/>
                    </a:lnTo>
                    <a:lnTo>
                      <a:pt x="5" y="8"/>
                    </a:lnTo>
                    <a:lnTo>
                      <a:pt x="8" y="3"/>
                    </a:lnTo>
                    <a:lnTo>
                      <a:pt x="11" y="0"/>
                    </a:lnTo>
                    <a:lnTo>
                      <a:pt x="12" y="0"/>
                    </a:lnTo>
                    <a:lnTo>
                      <a:pt x="13" y="0"/>
                    </a:lnTo>
                    <a:lnTo>
                      <a:pt x="13" y="1"/>
                    </a:lnTo>
                    <a:lnTo>
                      <a:pt x="13" y="2"/>
                    </a:lnTo>
                    <a:lnTo>
                      <a:pt x="13"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2" name="Freeform 1188"/>
              <p:cNvSpPr>
                <a:spLocks/>
              </p:cNvSpPr>
              <p:nvPr/>
            </p:nvSpPr>
            <p:spPr bwMode="gray">
              <a:xfrm>
                <a:off x="4285" y="2843"/>
                <a:ext cx="3" cy="8"/>
              </a:xfrm>
              <a:custGeom>
                <a:avLst/>
                <a:gdLst/>
                <a:ahLst/>
                <a:cxnLst>
                  <a:cxn ang="0">
                    <a:pos x="13" y="2"/>
                  </a:cxn>
                  <a:cxn ang="0">
                    <a:pos x="13" y="10"/>
                  </a:cxn>
                  <a:cxn ang="0">
                    <a:pos x="14" y="21"/>
                  </a:cxn>
                  <a:cxn ang="0">
                    <a:pos x="14" y="28"/>
                  </a:cxn>
                  <a:cxn ang="0">
                    <a:pos x="13" y="33"/>
                  </a:cxn>
                  <a:cxn ang="0">
                    <a:pos x="12" y="37"/>
                  </a:cxn>
                  <a:cxn ang="0">
                    <a:pos x="9" y="40"/>
                  </a:cxn>
                  <a:cxn ang="0">
                    <a:pos x="6" y="41"/>
                  </a:cxn>
                  <a:cxn ang="0">
                    <a:pos x="4" y="42"/>
                  </a:cxn>
                  <a:cxn ang="0">
                    <a:pos x="1" y="41"/>
                  </a:cxn>
                  <a:cxn ang="0">
                    <a:pos x="1" y="38"/>
                  </a:cxn>
                  <a:cxn ang="0">
                    <a:pos x="3" y="37"/>
                  </a:cxn>
                  <a:cxn ang="0">
                    <a:pos x="4" y="35"/>
                  </a:cxn>
                  <a:cxn ang="0">
                    <a:pos x="3" y="26"/>
                  </a:cxn>
                  <a:cxn ang="0">
                    <a:pos x="0" y="17"/>
                  </a:cxn>
                  <a:cxn ang="0">
                    <a:pos x="3" y="12"/>
                  </a:cxn>
                  <a:cxn ang="0">
                    <a:pos x="5" y="8"/>
                  </a:cxn>
                  <a:cxn ang="0">
                    <a:pos x="8" y="3"/>
                  </a:cxn>
                  <a:cxn ang="0">
                    <a:pos x="11" y="0"/>
                  </a:cxn>
                  <a:cxn ang="0">
                    <a:pos x="12" y="0"/>
                  </a:cxn>
                  <a:cxn ang="0">
                    <a:pos x="13" y="0"/>
                  </a:cxn>
                  <a:cxn ang="0">
                    <a:pos x="13" y="1"/>
                  </a:cxn>
                  <a:cxn ang="0">
                    <a:pos x="13" y="2"/>
                  </a:cxn>
                </a:cxnLst>
                <a:rect l="0" t="0" r="r" b="b"/>
                <a:pathLst>
                  <a:path w="14" h="42">
                    <a:moveTo>
                      <a:pt x="13" y="2"/>
                    </a:moveTo>
                    <a:lnTo>
                      <a:pt x="13" y="10"/>
                    </a:lnTo>
                    <a:lnTo>
                      <a:pt x="14" y="21"/>
                    </a:lnTo>
                    <a:lnTo>
                      <a:pt x="14" y="28"/>
                    </a:lnTo>
                    <a:lnTo>
                      <a:pt x="13" y="33"/>
                    </a:lnTo>
                    <a:lnTo>
                      <a:pt x="12" y="37"/>
                    </a:lnTo>
                    <a:lnTo>
                      <a:pt x="9" y="40"/>
                    </a:lnTo>
                    <a:lnTo>
                      <a:pt x="6" y="41"/>
                    </a:lnTo>
                    <a:lnTo>
                      <a:pt x="4" y="42"/>
                    </a:lnTo>
                    <a:lnTo>
                      <a:pt x="1" y="41"/>
                    </a:lnTo>
                    <a:lnTo>
                      <a:pt x="1" y="38"/>
                    </a:lnTo>
                    <a:lnTo>
                      <a:pt x="3" y="37"/>
                    </a:lnTo>
                    <a:lnTo>
                      <a:pt x="4" y="35"/>
                    </a:lnTo>
                    <a:lnTo>
                      <a:pt x="3" y="26"/>
                    </a:lnTo>
                    <a:lnTo>
                      <a:pt x="0" y="17"/>
                    </a:lnTo>
                    <a:lnTo>
                      <a:pt x="3" y="12"/>
                    </a:lnTo>
                    <a:lnTo>
                      <a:pt x="5" y="8"/>
                    </a:lnTo>
                    <a:lnTo>
                      <a:pt x="8" y="3"/>
                    </a:lnTo>
                    <a:lnTo>
                      <a:pt x="11" y="0"/>
                    </a:lnTo>
                    <a:lnTo>
                      <a:pt x="12" y="0"/>
                    </a:lnTo>
                    <a:lnTo>
                      <a:pt x="13" y="0"/>
                    </a:lnTo>
                    <a:lnTo>
                      <a:pt x="13" y="1"/>
                    </a:lnTo>
                    <a:lnTo>
                      <a:pt x="13"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3" name="Freeform 1189"/>
              <p:cNvSpPr>
                <a:spLocks/>
              </p:cNvSpPr>
              <p:nvPr/>
            </p:nvSpPr>
            <p:spPr bwMode="gray">
              <a:xfrm>
                <a:off x="4299" y="2775"/>
                <a:ext cx="1" cy="1"/>
              </a:xfrm>
              <a:custGeom>
                <a:avLst/>
                <a:gdLst/>
                <a:ahLst/>
                <a:cxnLst>
                  <a:cxn ang="0">
                    <a:pos x="0" y="0"/>
                  </a:cxn>
                  <a:cxn ang="0">
                    <a:pos x="6" y="0"/>
                  </a:cxn>
                  <a:cxn ang="0">
                    <a:pos x="6" y="2"/>
                  </a:cxn>
                  <a:cxn ang="0">
                    <a:pos x="2" y="3"/>
                  </a:cxn>
                  <a:cxn ang="0">
                    <a:pos x="0" y="3"/>
                  </a:cxn>
                  <a:cxn ang="0">
                    <a:pos x="0" y="2"/>
                  </a:cxn>
                  <a:cxn ang="0">
                    <a:pos x="1" y="0"/>
                  </a:cxn>
                  <a:cxn ang="0">
                    <a:pos x="0" y="0"/>
                  </a:cxn>
                </a:cxnLst>
                <a:rect l="0" t="0" r="r" b="b"/>
                <a:pathLst>
                  <a:path w="6" h="3">
                    <a:moveTo>
                      <a:pt x="0" y="0"/>
                    </a:moveTo>
                    <a:lnTo>
                      <a:pt x="6" y="0"/>
                    </a:lnTo>
                    <a:lnTo>
                      <a:pt x="6" y="2"/>
                    </a:lnTo>
                    <a:lnTo>
                      <a:pt x="2" y="3"/>
                    </a:lnTo>
                    <a:lnTo>
                      <a:pt x="0" y="3"/>
                    </a:lnTo>
                    <a:lnTo>
                      <a:pt x="0" y="2"/>
                    </a:lnTo>
                    <a:lnTo>
                      <a:pt x="1" y="0"/>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4" name="Freeform 1190"/>
              <p:cNvSpPr>
                <a:spLocks/>
              </p:cNvSpPr>
              <p:nvPr/>
            </p:nvSpPr>
            <p:spPr bwMode="gray">
              <a:xfrm>
                <a:off x="4299" y="2775"/>
                <a:ext cx="1" cy="1"/>
              </a:xfrm>
              <a:custGeom>
                <a:avLst/>
                <a:gdLst/>
                <a:ahLst/>
                <a:cxnLst>
                  <a:cxn ang="0">
                    <a:pos x="0" y="0"/>
                  </a:cxn>
                  <a:cxn ang="0">
                    <a:pos x="6" y="0"/>
                  </a:cxn>
                  <a:cxn ang="0">
                    <a:pos x="6" y="2"/>
                  </a:cxn>
                  <a:cxn ang="0">
                    <a:pos x="2" y="3"/>
                  </a:cxn>
                  <a:cxn ang="0">
                    <a:pos x="0" y="3"/>
                  </a:cxn>
                  <a:cxn ang="0">
                    <a:pos x="0" y="2"/>
                  </a:cxn>
                  <a:cxn ang="0">
                    <a:pos x="1" y="0"/>
                  </a:cxn>
                  <a:cxn ang="0">
                    <a:pos x="0" y="0"/>
                  </a:cxn>
                </a:cxnLst>
                <a:rect l="0" t="0" r="r" b="b"/>
                <a:pathLst>
                  <a:path w="6" h="3">
                    <a:moveTo>
                      <a:pt x="0" y="0"/>
                    </a:moveTo>
                    <a:lnTo>
                      <a:pt x="6" y="0"/>
                    </a:lnTo>
                    <a:lnTo>
                      <a:pt x="6" y="2"/>
                    </a:lnTo>
                    <a:lnTo>
                      <a:pt x="2" y="3"/>
                    </a:lnTo>
                    <a:lnTo>
                      <a:pt x="0" y="3"/>
                    </a:lnTo>
                    <a:lnTo>
                      <a:pt x="0" y="2"/>
                    </a:lnTo>
                    <a:lnTo>
                      <a:pt x="1" y="0"/>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5" name="Freeform 1191"/>
              <p:cNvSpPr>
                <a:spLocks/>
              </p:cNvSpPr>
              <p:nvPr/>
            </p:nvSpPr>
            <p:spPr bwMode="gray">
              <a:xfrm>
                <a:off x="4299" y="2775"/>
                <a:ext cx="1" cy="1"/>
              </a:xfrm>
              <a:custGeom>
                <a:avLst/>
                <a:gdLst/>
                <a:ahLst/>
                <a:cxnLst>
                  <a:cxn ang="0">
                    <a:pos x="0" y="0"/>
                  </a:cxn>
                  <a:cxn ang="0">
                    <a:pos x="6" y="0"/>
                  </a:cxn>
                  <a:cxn ang="0">
                    <a:pos x="6" y="2"/>
                  </a:cxn>
                  <a:cxn ang="0">
                    <a:pos x="2" y="3"/>
                  </a:cxn>
                  <a:cxn ang="0">
                    <a:pos x="0" y="3"/>
                  </a:cxn>
                  <a:cxn ang="0">
                    <a:pos x="0" y="3"/>
                  </a:cxn>
                  <a:cxn ang="0">
                    <a:pos x="1" y="0"/>
                  </a:cxn>
                </a:cxnLst>
                <a:rect l="0" t="0" r="r" b="b"/>
                <a:pathLst>
                  <a:path w="6" h="3">
                    <a:moveTo>
                      <a:pt x="0" y="0"/>
                    </a:moveTo>
                    <a:lnTo>
                      <a:pt x="6" y="0"/>
                    </a:lnTo>
                    <a:lnTo>
                      <a:pt x="6" y="2"/>
                    </a:lnTo>
                    <a:lnTo>
                      <a:pt x="2" y="3"/>
                    </a:lnTo>
                    <a:lnTo>
                      <a:pt x="0" y="3"/>
                    </a:lnTo>
                    <a:lnTo>
                      <a:pt x="0" y="3"/>
                    </a:lnTo>
                    <a:lnTo>
                      <a:pt x="1"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6" name="Freeform 1192"/>
              <p:cNvSpPr>
                <a:spLocks/>
              </p:cNvSpPr>
              <p:nvPr/>
            </p:nvSpPr>
            <p:spPr bwMode="gray">
              <a:xfrm>
                <a:off x="4300" y="2775"/>
                <a:ext cx="1" cy="1"/>
              </a:xfrm>
              <a:custGeom>
                <a:avLst/>
                <a:gdLst/>
                <a:ahLst/>
                <a:cxnLst>
                  <a:cxn ang="0">
                    <a:pos x="0" y="1"/>
                  </a:cxn>
                  <a:cxn ang="0">
                    <a:pos x="2" y="1"/>
                  </a:cxn>
                  <a:cxn ang="0">
                    <a:pos x="3" y="2"/>
                  </a:cxn>
                  <a:cxn ang="0">
                    <a:pos x="2" y="2"/>
                  </a:cxn>
                  <a:cxn ang="0">
                    <a:pos x="0" y="3"/>
                  </a:cxn>
                  <a:cxn ang="0">
                    <a:pos x="0" y="2"/>
                  </a:cxn>
                  <a:cxn ang="0">
                    <a:pos x="2" y="0"/>
                  </a:cxn>
                  <a:cxn ang="0">
                    <a:pos x="0" y="1"/>
                  </a:cxn>
                </a:cxnLst>
                <a:rect l="0" t="0" r="r" b="b"/>
                <a:pathLst>
                  <a:path w="3" h="3">
                    <a:moveTo>
                      <a:pt x="0" y="1"/>
                    </a:moveTo>
                    <a:lnTo>
                      <a:pt x="2" y="1"/>
                    </a:lnTo>
                    <a:lnTo>
                      <a:pt x="3" y="2"/>
                    </a:lnTo>
                    <a:lnTo>
                      <a:pt x="2" y="2"/>
                    </a:lnTo>
                    <a:lnTo>
                      <a:pt x="0" y="3"/>
                    </a:lnTo>
                    <a:lnTo>
                      <a:pt x="0" y="2"/>
                    </a:lnTo>
                    <a:lnTo>
                      <a:pt x="2" y="0"/>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7" name="Freeform 1193"/>
              <p:cNvSpPr>
                <a:spLocks/>
              </p:cNvSpPr>
              <p:nvPr/>
            </p:nvSpPr>
            <p:spPr bwMode="gray">
              <a:xfrm>
                <a:off x="4300" y="2775"/>
                <a:ext cx="1" cy="1"/>
              </a:xfrm>
              <a:custGeom>
                <a:avLst/>
                <a:gdLst/>
                <a:ahLst/>
                <a:cxnLst>
                  <a:cxn ang="0">
                    <a:pos x="0" y="1"/>
                  </a:cxn>
                  <a:cxn ang="0">
                    <a:pos x="2" y="1"/>
                  </a:cxn>
                  <a:cxn ang="0">
                    <a:pos x="3" y="2"/>
                  </a:cxn>
                  <a:cxn ang="0">
                    <a:pos x="2" y="2"/>
                  </a:cxn>
                  <a:cxn ang="0">
                    <a:pos x="0" y="3"/>
                  </a:cxn>
                  <a:cxn ang="0">
                    <a:pos x="0" y="2"/>
                  </a:cxn>
                  <a:cxn ang="0">
                    <a:pos x="2" y="0"/>
                  </a:cxn>
                  <a:cxn ang="0">
                    <a:pos x="0" y="1"/>
                  </a:cxn>
                </a:cxnLst>
                <a:rect l="0" t="0" r="r" b="b"/>
                <a:pathLst>
                  <a:path w="3" h="3">
                    <a:moveTo>
                      <a:pt x="0" y="1"/>
                    </a:moveTo>
                    <a:lnTo>
                      <a:pt x="2" y="1"/>
                    </a:lnTo>
                    <a:lnTo>
                      <a:pt x="3" y="2"/>
                    </a:lnTo>
                    <a:lnTo>
                      <a:pt x="2" y="2"/>
                    </a:lnTo>
                    <a:lnTo>
                      <a:pt x="0" y="3"/>
                    </a:lnTo>
                    <a:lnTo>
                      <a:pt x="0" y="2"/>
                    </a:lnTo>
                    <a:lnTo>
                      <a:pt x="2" y="0"/>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8" name="Freeform 1194"/>
              <p:cNvSpPr>
                <a:spLocks/>
              </p:cNvSpPr>
              <p:nvPr/>
            </p:nvSpPr>
            <p:spPr bwMode="gray">
              <a:xfrm>
                <a:off x="4300" y="2775"/>
                <a:ext cx="1" cy="1"/>
              </a:xfrm>
              <a:custGeom>
                <a:avLst/>
                <a:gdLst/>
                <a:ahLst/>
                <a:cxnLst>
                  <a:cxn ang="0">
                    <a:pos x="0" y="1"/>
                  </a:cxn>
                  <a:cxn ang="0">
                    <a:pos x="2" y="1"/>
                  </a:cxn>
                  <a:cxn ang="0">
                    <a:pos x="3" y="2"/>
                  </a:cxn>
                  <a:cxn ang="0">
                    <a:pos x="2" y="2"/>
                  </a:cxn>
                  <a:cxn ang="0">
                    <a:pos x="0" y="3"/>
                  </a:cxn>
                  <a:cxn ang="0">
                    <a:pos x="0" y="2"/>
                  </a:cxn>
                  <a:cxn ang="0">
                    <a:pos x="2" y="0"/>
                  </a:cxn>
                </a:cxnLst>
                <a:rect l="0" t="0" r="r" b="b"/>
                <a:pathLst>
                  <a:path w="3" h="3">
                    <a:moveTo>
                      <a:pt x="0" y="1"/>
                    </a:moveTo>
                    <a:lnTo>
                      <a:pt x="2" y="1"/>
                    </a:lnTo>
                    <a:lnTo>
                      <a:pt x="3" y="2"/>
                    </a:lnTo>
                    <a:lnTo>
                      <a:pt x="2" y="2"/>
                    </a:lnTo>
                    <a:lnTo>
                      <a:pt x="0" y="3"/>
                    </a:lnTo>
                    <a:lnTo>
                      <a:pt x="0" y="2"/>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39" name="Freeform 1195"/>
              <p:cNvSpPr>
                <a:spLocks/>
              </p:cNvSpPr>
              <p:nvPr/>
            </p:nvSpPr>
            <p:spPr bwMode="gray">
              <a:xfrm>
                <a:off x="4301" y="2775"/>
                <a:ext cx="1" cy="1"/>
              </a:xfrm>
              <a:custGeom>
                <a:avLst/>
                <a:gdLst/>
                <a:ahLst/>
                <a:cxnLst>
                  <a:cxn ang="0">
                    <a:pos x="0" y="0"/>
                  </a:cxn>
                  <a:cxn ang="0">
                    <a:pos x="5" y="1"/>
                  </a:cxn>
                  <a:cxn ang="0">
                    <a:pos x="7" y="2"/>
                  </a:cxn>
                  <a:cxn ang="0">
                    <a:pos x="7" y="4"/>
                  </a:cxn>
                  <a:cxn ang="0">
                    <a:pos x="6" y="9"/>
                  </a:cxn>
                  <a:cxn ang="0">
                    <a:pos x="2" y="8"/>
                  </a:cxn>
                  <a:cxn ang="0">
                    <a:pos x="0" y="6"/>
                  </a:cxn>
                  <a:cxn ang="0">
                    <a:pos x="0" y="2"/>
                  </a:cxn>
                  <a:cxn ang="0">
                    <a:pos x="0" y="0"/>
                  </a:cxn>
                  <a:cxn ang="0">
                    <a:pos x="0" y="0"/>
                  </a:cxn>
                </a:cxnLst>
                <a:rect l="0" t="0" r="r" b="b"/>
                <a:pathLst>
                  <a:path w="7" h="9">
                    <a:moveTo>
                      <a:pt x="0" y="0"/>
                    </a:moveTo>
                    <a:lnTo>
                      <a:pt x="5" y="1"/>
                    </a:lnTo>
                    <a:lnTo>
                      <a:pt x="7" y="2"/>
                    </a:lnTo>
                    <a:lnTo>
                      <a:pt x="7" y="4"/>
                    </a:lnTo>
                    <a:lnTo>
                      <a:pt x="6" y="9"/>
                    </a:lnTo>
                    <a:lnTo>
                      <a:pt x="2" y="8"/>
                    </a:lnTo>
                    <a:lnTo>
                      <a:pt x="0" y="6"/>
                    </a:lnTo>
                    <a:lnTo>
                      <a:pt x="0" y="2"/>
                    </a:lnTo>
                    <a:lnTo>
                      <a:pt x="0" y="0"/>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0" name="Freeform 1196"/>
              <p:cNvSpPr>
                <a:spLocks/>
              </p:cNvSpPr>
              <p:nvPr/>
            </p:nvSpPr>
            <p:spPr bwMode="gray">
              <a:xfrm>
                <a:off x="4301" y="2775"/>
                <a:ext cx="1" cy="1"/>
              </a:xfrm>
              <a:custGeom>
                <a:avLst/>
                <a:gdLst/>
                <a:ahLst/>
                <a:cxnLst>
                  <a:cxn ang="0">
                    <a:pos x="0" y="0"/>
                  </a:cxn>
                  <a:cxn ang="0">
                    <a:pos x="5" y="1"/>
                  </a:cxn>
                  <a:cxn ang="0">
                    <a:pos x="7" y="2"/>
                  </a:cxn>
                  <a:cxn ang="0">
                    <a:pos x="7" y="4"/>
                  </a:cxn>
                  <a:cxn ang="0">
                    <a:pos x="6" y="9"/>
                  </a:cxn>
                  <a:cxn ang="0">
                    <a:pos x="2" y="8"/>
                  </a:cxn>
                  <a:cxn ang="0">
                    <a:pos x="0" y="6"/>
                  </a:cxn>
                  <a:cxn ang="0">
                    <a:pos x="0" y="2"/>
                  </a:cxn>
                  <a:cxn ang="0">
                    <a:pos x="0" y="0"/>
                  </a:cxn>
                  <a:cxn ang="0">
                    <a:pos x="0" y="0"/>
                  </a:cxn>
                </a:cxnLst>
                <a:rect l="0" t="0" r="r" b="b"/>
                <a:pathLst>
                  <a:path w="7" h="9">
                    <a:moveTo>
                      <a:pt x="0" y="0"/>
                    </a:moveTo>
                    <a:lnTo>
                      <a:pt x="5" y="1"/>
                    </a:lnTo>
                    <a:lnTo>
                      <a:pt x="7" y="2"/>
                    </a:lnTo>
                    <a:lnTo>
                      <a:pt x="7" y="4"/>
                    </a:lnTo>
                    <a:lnTo>
                      <a:pt x="6" y="9"/>
                    </a:lnTo>
                    <a:lnTo>
                      <a:pt x="2" y="8"/>
                    </a:lnTo>
                    <a:lnTo>
                      <a:pt x="0" y="6"/>
                    </a:lnTo>
                    <a:lnTo>
                      <a:pt x="0" y="2"/>
                    </a:lnTo>
                    <a:lnTo>
                      <a:pt x="0" y="0"/>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1" name="Freeform 1197"/>
              <p:cNvSpPr>
                <a:spLocks/>
              </p:cNvSpPr>
              <p:nvPr/>
            </p:nvSpPr>
            <p:spPr bwMode="gray">
              <a:xfrm>
                <a:off x="4301" y="2775"/>
                <a:ext cx="1" cy="1"/>
              </a:xfrm>
              <a:custGeom>
                <a:avLst/>
                <a:gdLst/>
                <a:ahLst/>
                <a:cxnLst>
                  <a:cxn ang="0">
                    <a:pos x="0" y="0"/>
                  </a:cxn>
                  <a:cxn ang="0">
                    <a:pos x="5" y="1"/>
                  </a:cxn>
                  <a:cxn ang="0">
                    <a:pos x="7" y="2"/>
                  </a:cxn>
                  <a:cxn ang="0">
                    <a:pos x="7" y="4"/>
                  </a:cxn>
                  <a:cxn ang="0">
                    <a:pos x="6" y="9"/>
                  </a:cxn>
                  <a:cxn ang="0">
                    <a:pos x="2" y="8"/>
                  </a:cxn>
                  <a:cxn ang="0">
                    <a:pos x="0" y="6"/>
                  </a:cxn>
                  <a:cxn ang="0">
                    <a:pos x="0" y="2"/>
                  </a:cxn>
                  <a:cxn ang="0">
                    <a:pos x="0" y="0"/>
                  </a:cxn>
                </a:cxnLst>
                <a:rect l="0" t="0" r="r" b="b"/>
                <a:pathLst>
                  <a:path w="7" h="9">
                    <a:moveTo>
                      <a:pt x="0" y="0"/>
                    </a:moveTo>
                    <a:lnTo>
                      <a:pt x="5" y="1"/>
                    </a:lnTo>
                    <a:lnTo>
                      <a:pt x="7" y="2"/>
                    </a:lnTo>
                    <a:lnTo>
                      <a:pt x="7" y="4"/>
                    </a:lnTo>
                    <a:lnTo>
                      <a:pt x="6" y="9"/>
                    </a:lnTo>
                    <a:lnTo>
                      <a:pt x="2" y="8"/>
                    </a:lnTo>
                    <a:lnTo>
                      <a:pt x="0" y="6"/>
                    </a:lnTo>
                    <a:lnTo>
                      <a:pt x="0" y="2"/>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2" name="Freeform 1198"/>
              <p:cNvSpPr>
                <a:spLocks/>
              </p:cNvSpPr>
              <p:nvPr/>
            </p:nvSpPr>
            <p:spPr bwMode="gray">
              <a:xfrm>
                <a:off x="4354" y="2916"/>
                <a:ext cx="6" cy="5"/>
              </a:xfrm>
              <a:custGeom>
                <a:avLst/>
                <a:gdLst/>
                <a:ahLst/>
                <a:cxnLst>
                  <a:cxn ang="0">
                    <a:pos x="1" y="16"/>
                  </a:cxn>
                  <a:cxn ang="0">
                    <a:pos x="10" y="13"/>
                  </a:cxn>
                  <a:cxn ang="0">
                    <a:pos x="18" y="9"/>
                  </a:cxn>
                  <a:cxn ang="0">
                    <a:pos x="23" y="5"/>
                  </a:cxn>
                  <a:cxn ang="0">
                    <a:pos x="29" y="0"/>
                  </a:cxn>
                  <a:cxn ang="0">
                    <a:pos x="28" y="3"/>
                  </a:cxn>
                  <a:cxn ang="0">
                    <a:pos x="27" y="8"/>
                  </a:cxn>
                  <a:cxn ang="0">
                    <a:pos x="28" y="8"/>
                  </a:cxn>
                  <a:cxn ang="0">
                    <a:pos x="29" y="9"/>
                  </a:cxn>
                  <a:cxn ang="0">
                    <a:pos x="29" y="10"/>
                  </a:cxn>
                  <a:cxn ang="0">
                    <a:pos x="29" y="13"/>
                  </a:cxn>
                  <a:cxn ang="0">
                    <a:pos x="23" y="16"/>
                  </a:cxn>
                  <a:cxn ang="0">
                    <a:pos x="16" y="19"/>
                  </a:cxn>
                  <a:cxn ang="0">
                    <a:pos x="9" y="23"/>
                  </a:cxn>
                  <a:cxn ang="0">
                    <a:pos x="1" y="25"/>
                  </a:cxn>
                  <a:cxn ang="0">
                    <a:pos x="0" y="23"/>
                  </a:cxn>
                  <a:cxn ang="0">
                    <a:pos x="0" y="21"/>
                  </a:cxn>
                  <a:cxn ang="0">
                    <a:pos x="0" y="18"/>
                  </a:cxn>
                  <a:cxn ang="0">
                    <a:pos x="2" y="16"/>
                  </a:cxn>
                  <a:cxn ang="0">
                    <a:pos x="1" y="16"/>
                  </a:cxn>
                </a:cxnLst>
                <a:rect l="0" t="0" r="r" b="b"/>
                <a:pathLst>
                  <a:path w="29" h="25">
                    <a:moveTo>
                      <a:pt x="1" y="16"/>
                    </a:moveTo>
                    <a:lnTo>
                      <a:pt x="10" y="13"/>
                    </a:lnTo>
                    <a:lnTo>
                      <a:pt x="18" y="9"/>
                    </a:lnTo>
                    <a:lnTo>
                      <a:pt x="23" y="5"/>
                    </a:lnTo>
                    <a:lnTo>
                      <a:pt x="29" y="0"/>
                    </a:lnTo>
                    <a:lnTo>
                      <a:pt x="28" y="3"/>
                    </a:lnTo>
                    <a:lnTo>
                      <a:pt x="27" y="8"/>
                    </a:lnTo>
                    <a:lnTo>
                      <a:pt x="28" y="8"/>
                    </a:lnTo>
                    <a:lnTo>
                      <a:pt x="29" y="9"/>
                    </a:lnTo>
                    <a:lnTo>
                      <a:pt x="29" y="10"/>
                    </a:lnTo>
                    <a:lnTo>
                      <a:pt x="29" y="13"/>
                    </a:lnTo>
                    <a:lnTo>
                      <a:pt x="23" y="16"/>
                    </a:lnTo>
                    <a:lnTo>
                      <a:pt x="16" y="19"/>
                    </a:lnTo>
                    <a:lnTo>
                      <a:pt x="9" y="23"/>
                    </a:lnTo>
                    <a:lnTo>
                      <a:pt x="1" y="25"/>
                    </a:lnTo>
                    <a:lnTo>
                      <a:pt x="0" y="23"/>
                    </a:lnTo>
                    <a:lnTo>
                      <a:pt x="0" y="21"/>
                    </a:lnTo>
                    <a:lnTo>
                      <a:pt x="0" y="18"/>
                    </a:lnTo>
                    <a:lnTo>
                      <a:pt x="2" y="16"/>
                    </a:lnTo>
                    <a:lnTo>
                      <a:pt x="1" y="1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3" name="Freeform 1199"/>
              <p:cNvSpPr>
                <a:spLocks/>
              </p:cNvSpPr>
              <p:nvPr/>
            </p:nvSpPr>
            <p:spPr bwMode="gray">
              <a:xfrm>
                <a:off x="4354" y="2916"/>
                <a:ext cx="6" cy="5"/>
              </a:xfrm>
              <a:custGeom>
                <a:avLst/>
                <a:gdLst/>
                <a:ahLst/>
                <a:cxnLst>
                  <a:cxn ang="0">
                    <a:pos x="1" y="16"/>
                  </a:cxn>
                  <a:cxn ang="0">
                    <a:pos x="10" y="13"/>
                  </a:cxn>
                  <a:cxn ang="0">
                    <a:pos x="18" y="9"/>
                  </a:cxn>
                  <a:cxn ang="0">
                    <a:pos x="23" y="5"/>
                  </a:cxn>
                  <a:cxn ang="0">
                    <a:pos x="29" y="0"/>
                  </a:cxn>
                  <a:cxn ang="0">
                    <a:pos x="28" y="3"/>
                  </a:cxn>
                  <a:cxn ang="0">
                    <a:pos x="27" y="8"/>
                  </a:cxn>
                  <a:cxn ang="0">
                    <a:pos x="28" y="8"/>
                  </a:cxn>
                  <a:cxn ang="0">
                    <a:pos x="29" y="9"/>
                  </a:cxn>
                  <a:cxn ang="0">
                    <a:pos x="29" y="10"/>
                  </a:cxn>
                  <a:cxn ang="0">
                    <a:pos x="29" y="13"/>
                  </a:cxn>
                  <a:cxn ang="0">
                    <a:pos x="23" y="16"/>
                  </a:cxn>
                  <a:cxn ang="0">
                    <a:pos x="16" y="19"/>
                  </a:cxn>
                  <a:cxn ang="0">
                    <a:pos x="9" y="23"/>
                  </a:cxn>
                  <a:cxn ang="0">
                    <a:pos x="1" y="25"/>
                  </a:cxn>
                  <a:cxn ang="0">
                    <a:pos x="0" y="23"/>
                  </a:cxn>
                  <a:cxn ang="0">
                    <a:pos x="0" y="21"/>
                  </a:cxn>
                  <a:cxn ang="0">
                    <a:pos x="0" y="18"/>
                  </a:cxn>
                  <a:cxn ang="0">
                    <a:pos x="2" y="16"/>
                  </a:cxn>
                  <a:cxn ang="0">
                    <a:pos x="1" y="16"/>
                  </a:cxn>
                </a:cxnLst>
                <a:rect l="0" t="0" r="r" b="b"/>
                <a:pathLst>
                  <a:path w="29" h="25">
                    <a:moveTo>
                      <a:pt x="1" y="16"/>
                    </a:moveTo>
                    <a:lnTo>
                      <a:pt x="10" y="13"/>
                    </a:lnTo>
                    <a:lnTo>
                      <a:pt x="18" y="9"/>
                    </a:lnTo>
                    <a:lnTo>
                      <a:pt x="23" y="5"/>
                    </a:lnTo>
                    <a:lnTo>
                      <a:pt x="29" y="0"/>
                    </a:lnTo>
                    <a:lnTo>
                      <a:pt x="28" y="3"/>
                    </a:lnTo>
                    <a:lnTo>
                      <a:pt x="27" y="8"/>
                    </a:lnTo>
                    <a:lnTo>
                      <a:pt x="28" y="8"/>
                    </a:lnTo>
                    <a:lnTo>
                      <a:pt x="29" y="9"/>
                    </a:lnTo>
                    <a:lnTo>
                      <a:pt x="29" y="10"/>
                    </a:lnTo>
                    <a:lnTo>
                      <a:pt x="29" y="13"/>
                    </a:lnTo>
                    <a:lnTo>
                      <a:pt x="23" y="16"/>
                    </a:lnTo>
                    <a:lnTo>
                      <a:pt x="16" y="19"/>
                    </a:lnTo>
                    <a:lnTo>
                      <a:pt x="9" y="23"/>
                    </a:lnTo>
                    <a:lnTo>
                      <a:pt x="1" y="25"/>
                    </a:lnTo>
                    <a:lnTo>
                      <a:pt x="0" y="23"/>
                    </a:lnTo>
                    <a:lnTo>
                      <a:pt x="0" y="21"/>
                    </a:lnTo>
                    <a:lnTo>
                      <a:pt x="0" y="18"/>
                    </a:lnTo>
                    <a:lnTo>
                      <a:pt x="2" y="16"/>
                    </a:lnTo>
                    <a:lnTo>
                      <a:pt x="1" y="1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4" name="Freeform 1200"/>
              <p:cNvSpPr>
                <a:spLocks/>
              </p:cNvSpPr>
              <p:nvPr/>
            </p:nvSpPr>
            <p:spPr bwMode="gray">
              <a:xfrm>
                <a:off x="4354" y="2916"/>
                <a:ext cx="6" cy="5"/>
              </a:xfrm>
              <a:custGeom>
                <a:avLst/>
                <a:gdLst/>
                <a:ahLst/>
                <a:cxnLst>
                  <a:cxn ang="0">
                    <a:pos x="1" y="16"/>
                  </a:cxn>
                  <a:cxn ang="0">
                    <a:pos x="10" y="13"/>
                  </a:cxn>
                  <a:cxn ang="0">
                    <a:pos x="18" y="9"/>
                  </a:cxn>
                  <a:cxn ang="0">
                    <a:pos x="23" y="5"/>
                  </a:cxn>
                  <a:cxn ang="0">
                    <a:pos x="29" y="0"/>
                  </a:cxn>
                  <a:cxn ang="0">
                    <a:pos x="28" y="3"/>
                  </a:cxn>
                  <a:cxn ang="0">
                    <a:pos x="27" y="8"/>
                  </a:cxn>
                  <a:cxn ang="0">
                    <a:pos x="28" y="8"/>
                  </a:cxn>
                  <a:cxn ang="0">
                    <a:pos x="29" y="9"/>
                  </a:cxn>
                  <a:cxn ang="0">
                    <a:pos x="29" y="10"/>
                  </a:cxn>
                  <a:cxn ang="0">
                    <a:pos x="29" y="13"/>
                  </a:cxn>
                  <a:cxn ang="0">
                    <a:pos x="23" y="16"/>
                  </a:cxn>
                  <a:cxn ang="0">
                    <a:pos x="16" y="19"/>
                  </a:cxn>
                  <a:cxn ang="0">
                    <a:pos x="9" y="23"/>
                  </a:cxn>
                  <a:cxn ang="0">
                    <a:pos x="1" y="25"/>
                  </a:cxn>
                  <a:cxn ang="0">
                    <a:pos x="0" y="23"/>
                  </a:cxn>
                  <a:cxn ang="0">
                    <a:pos x="0" y="21"/>
                  </a:cxn>
                  <a:cxn ang="0">
                    <a:pos x="0" y="18"/>
                  </a:cxn>
                  <a:cxn ang="0">
                    <a:pos x="2" y="16"/>
                  </a:cxn>
                </a:cxnLst>
                <a:rect l="0" t="0" r="r" b="b"/>
                <a:pathLst>
                  <a:path w="29" h="25">
                    <a:moveTo>
                      <a:pt x="1" y="16"/>
                    </a:moveTo>
                    <a:lnTo>
                      <a:pt x="10" y="13"/>
                    </a:lnTo>
                    <a:lnTo>
                      <a:pt x="18" y="9"/>
                    </a:lnTo>
                    <a:lnTo>
                      <a:pt x="23" y="5"/>
                    </a:lnTo>
                    <a:lnTo>
                      <a:pt x="29" y="0"/>
                    </a:lnTo>
                    <a:lnTo>
                      <a:pt x="28" y="3"/>
                    </a:lnTo>
                    <a:lnTo>
                      <a:pt x="27" y="8"/>
                    </a:lnTo>
                    <a:lnTo>
                      <a:pt x="28" y="8"/>
                    </a:lnTo>
                    <a:lnTo>
                      <a:pt x="29" y="9"/>
                    </a:lnTo>
                    <a:lnTo>
                      <a:pt x="29" y="10"/>
                    </a:lnTo>
                    <a:lnTo>
                      <a:pt x="29" y="13"/>
                    </a:lnTo>
                    <a:lnTo>
                      <a:pt x="23" y="16"/>
                    </a:lnTo>
                    <a:lnTo>
                      <a:pt x="16" y="19"/>
                    </a:lnTo>
                    <a:lnTo>
                      <a:pt x="9" y="23"/>
                    </a:lnTo>
                    <a:lnTo>
                      <a:pt x="1" y="25"/>
                    </a:lnTo>
                    <a:lnTo>
                      <a:pt x="0" y="23"/>
                    </a:lnTo>
                    <a:lnTo>
                      <a:pt x="0" y="21"/>
                    </a:lnTo>
                    <a:lnTo>
                      <a:pt x="0" y="18"/>
                    </a:lnTo>
                    <a:lnTo>
                      <a:pt x="2" y="16"/>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5" name="Freeform 1201"/>
              <p:cNvSpPr>
                <a:spLocks/>
              </p:cNvSpPr>
              <p:nvPr/>
            </p:nvSpPr>
            <p:spPr bwMode="gray">
              <a:xfrm>
                <a:off x="4343" y="2916"/>
                <a:ext cx="3" cy="2"/>
              </a:xfrm>
              <a:custGeom>
                <a:avLst/>
                <a:gdLst/>
                <a:ahLst/>
                <a:cxnLst>
                  <a:cxn ang="0">
                    <a:pos x="0" y="6"/>
                  </a:cxn>
                  <a:cxn ang="0">
                    <a:pos x="7" y="1"/>
                  </a:cxn>
                  <a:cxn ang="0">
                    <a:pos x="14" y="0"/>
                  </a:cxn>
                  <a:cxn ang="0">
                    <a:pos x="14" y="2"/>
                  </a:cxn>
                  <a:cxn ang="0">
                    <a:pos x="14" y="5"/>
                  </a:cxn>
                  <a:cxn ang="0">
                    <a:pos x="10" y="7"/>
                  </a:cxn>
                  <a:cxn ang="0">
                    <a:pos x="6" y="8"/>
                  </a:cxn>
                  <a:cxn ang="0">
                    <a:pos x="4" y="8"/>
                  </a:cxn>
                  <a:cxn ang="0">
                    <a:pos x="2" y="8"/>
                  </a:cxn>
                  <a:cxn ang="0">
                    <a:pos x="1" y="7"/>
                  </a:cxn>
                  <a:cxn ang="0">
                    <a:pos x="0" y="5"/>
                  </a:cxn>
                  <a:cxn ang="0">
                    <a:pos x="0" y="6"/>
                  </a:cxn>
                </a:cxnLst>
                <a:rect l="0" t="0" r="r" b="b"/>
                <a:pathLst>
                  <a:path w="14" h="8">
                    <a:moveTo>
                      <a:pt x="0" y="6"/>
                    </a:moveTo>
                    <a:lnTo>
                      <a:pt x="7" y="1"/>
                    </a:lnTo>
                    <a:lnTo>
                      <a:pt x="14" y="0"/>
                    </a:lnTo>
                    <a:lnTo>
                      <a:pt x="14" y="2"/>
                    </a:lnTo>
                    <a:lnTo>
                      <a:pt x="14" y="5"/>
                    </a:lnTo>
                    <a:lnTo>
                      <a:pt x="10" y="7"/>
                    </a:lnTo>
                    <a:lnTo>
                      <a:pt x="6" y="8"/>
                    </a:lnTo>
                    <a:lnTo>
                      <a:pt x="4" y="8"/>
                    </a:lnTo>
                    <a:lnTo>
                      <a:pt x="2" y="8"/>
                    </a:lnTo>
                    <a:lnTo>
                      <a:pt x="1" y="7"/>
                    </a:lnTo>
                    <a:lnTo>
                      <a:pt x="0" y="5"/>
                    </a:lnTo>
                    <a:lnTo>
                      <a:pt x="0"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6" name="Freeform 1202"/>
              <p:cNvSpPr>
                <a:spLocks/>
              </p:cNvSpPr>
              <p:nvPr/>
            </p:nvSpPr>
            <p:spPr bwMode="gray">
              <a:xfrm>
                <a:off x="4343" y="2916"/>
                <a:ext cx="3" cy="2"/>
              </a:xfrm>
              <a:custGeom>
                <a:avLst/>
                <a:gdLst/>
                <a:ahLst/>
                <a:cxnLst>
                  <a:cxn ang="0">
                    <a:pos x="0" y="6"/>
                  </a:cxn>
                  <a:cxn ang="0">
                    <a:pos x="7" y="1"/>
                  </a:cxn>
                  <a:cxn ang="0">
                    <a:pos x="14" y="0"/>
                  </a:cxn>
                  <a:cxn ang="0">
                    <a:pos x="14" y="2"/>
                  </a:cxn>
                  <a:cxn ang="0">
                    <a:pos x="14" y="5"/>
                  </a:cxn>
                  <a:cxn ang="0">
                    <a:pos x="10" y="7"/>
                  </a:cxn>
                  <a:cxn ang="0">
                    <a:pos x="6" y="8"/>
                  </a:cxn>
                  <a:cxn ang="0">
                    <a:pos x="4" y="8"/>
                  </a:cxn>
                  <a:cxn ang="0">
                    <a:pos x="2" y="8"/>
                  </a:cxn>
                  <a:cxn ang="0">
                    <a:pos x="1" y="7"/>
                  </a:cxn>
                  <a:cxn ang="0">
                    <a:pos x="0" y="5"/>
                  </a:cxn>
                  <a:cxn ang="0">
                    <a:pos x="0" y="6"/>
                  </a:cxn>
                </a:cxnLst>
                <a:rect l="0" t="0" r="r" b="b"/>
                <a:pathLst>
                  <a:path w="14" h="8">
                    <a:moveTo>
                      <a:pt x="0" y="6"/>
                    </a:moveTo>
                    <a:lnTo>
                      <a:pt x="7" y="1"/>
                    </a:lnTo>
                    <a:lnTo>
                      <a:pt x="14" y="0"/>
                    </a:lnTo>
                    <a:lnTo>
                      <a:pt x="14" y="2"/>
                    </a:lnTo>
                    <a:lnTo>
                      <a:pt x="14" y="5"/>
                    </a:lnTo>
                    <a:lnTo>
                      <a:pt x="10" y="7"/>
                    </a:lnTo>
                    <a:lnTo>
                      <a:pt x="6" y="8"/>
                    </a:lnTo>
                    <a:lnTo>
                      <a:pt x="4" y="8"/>
                    </a:lnTo>
                    <a:lnTo>
                      <a:pt x="2" y="8"/>
                    </a:lnTo>
                    <a:lnTo>
                      <a:pt x="1" y="7"/>
                    </a:lnTo>
                    <a:lnTo>
                      <a:pt x="0" y="5"/>
                    </a:lnTo>
                    <a:lnTo>
                      <a:pt x="0"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7" name="Freeform 1203"/>
              <p:cNvSpPr>
                <a:spLocks/>
              </p:cNvSpPr>
              <p:nvPr/>
            </p:nvSpPr>
            <p:spPr bwMode="gray">
              <a:xfrm>
                <a:off x="4343" y="2916"/>
                <a:ext cx="3" cy="2"/>
              </a:xfrm>
              <a:custGeom>
                <a:avLst/>
                <a:gdLst/>
                <a:ahLst/>
                <a:cxnLst>
                  <a:cxn ang="0">
                    <a:pos x="0" y="6"/>
                  </a:cxn>
                  <a:cxn ang="0">
                    <a:pos x="7" y="1"/>
                  </a:cxn>
                  <a:cxn ang="0">
                    <a:pos x="14" y="0"/>
                  </a:cxn>
                  <a:cxn ang="0">
                    <a:pos x="14" y="2"/>
                  </a:cxn>
                  <a:cxn ang="0">
                    <a:pos x="14" y="5"/>
                  </a:cxn>
                  <a:cxn ang="0">
                    <a:pos x="10" y="7"/>
                  </a:cxn>
                  <a:cxn ang="0">
                    <a:pos x="6" y="8"/>
                  </a:cxn>
                  <a:cxn ang="0">
                    <a:pos x="4" y="8"/>
                  </a:cxn>
                  <a:cxn ang="0">
                    <a:pos x="2" y="8"/>
                  </a:cxn>
                  <a:cxn ang="0">
                    <a:pos x="1" y="7"/>
                  </a:cxn>
                  <a:cxn ang="0">
                    <a:pos x="0" y="5"/>
                  </a:cxn>
                </a:cxnLst>
                <a:rect l="0" t="0" r="r" b="b"/>
                <a:pathLst>
                  <a:path w="14" h="8">
                    <a:moveTo>
                      <a:pt x="0" y="6"/>
                    </a:moveTo>
                    <a:lnTo>
                      <a:pt x="7" y="1"/>
                    </a:lnTo>
                    <a:lnTo>
                      <a:pt x="14" y="0"/>
                    </a:lnTo>
                    <a:lnTo>
                      <a:pt x="14" y="2"/>
                    </a:lnTo>
                    <a:lnTo>
                      <a:pt x="14" y="5"/>
                    </a:lnTo>
                    <a:lnTo>
                      <a:pt x="10" y="7"/>
                    </a:lnTo>
                    <a:lnTo>
                      <a:pt x="6" y="8"/>
                    </a:lnTo>
                    <a:lnTo>
                      <a:pt x="4" y="8"/>
                    </a:lnTo>
                    <a:lnTo>
                      <a:pt x="2" y="8"/>
                    </a:lnTo>
                    <a:lnTo>
                      <a:pt x="1" y="7"/>
                    </a:lnTo>
                    <a:lnTo>
                      <a:pt x="0" y="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8" name="Freeform 1204"/>
              <p:cNvSpPr>
                <a:spLocks/>
              </p:cNvSpPr>
              <p:nvPr/>
            </p:nvSpPr>
            <p:spPr bwMode="gray">
              <a:xfrm>
                <a:off x="4438" y="2882"/>
                <a:ext cx="7" cy="10"/>
              </a:xfrm>
              <a:custGeom>
                <a:avLst/>
                <a:gdLst/>
                <a:ahLst/>
                <a:cxnLst>
                  <a:cxn ang="0">
                    <a:pos x="27" y="0"/>
                  </a:cxn>
                  <a:cxn ang="0">
                    <a:pos x="28" y="0"/>
                  </a:cxn>
                  <a:cxn ang="0">
                    <a:pos x="28" y="0"/>
                  </a:cxn>
                  <a:cxn ang="0">
                    <a:pos x="30" y="2"/>
                  </a:cxn>
                  <a:cxn ang="0">
                    <a:pos x="31" y="5"/>
                  </a:cxn>
                  <a:cxn ang="0">
                    <a:pos x="29" y="6"/>
                  </a:cxn>
                  <a:cxn ang="0">
                    <a:pos x="27" y="7"/>
                  </a:cxn>
                  <a:cxn ang="0">
                    <a:pos x="27" y="13"/>
                  </a:cxn>
                  <a:cxn ang="0">
                    <a:pos x="28" y="17"/>
                  </a:cxn>
                  <a:cxn ang="0">
                    <a:pos x="28" y="21"/>
                  </a:cxn>
                  <a:cxn ang="0">
                    <a:pos x="26" y="26"/>
                  </a:cxn>
                  <a:cxn ang="0">
                    <a:pos x="22" y="30"/>
                  </a:cxn>
                  <a:cxn ang="0">
                    <a:pos x="18" y="33"/>
                  </a:cxn>
                  <a:cxn ang="0">
                    <a:pos x="14" y="37"/>
                  </a:cxn>
                  <a:cxn ang="0">
                    <a:pos x="11" y="41"/>
                  </a:cxn>
                  <a:cxn ang="0">
                    <a:pos x="11" y="45"/>
                  </a:cxn>
                  <a:cxn ang="0">
                    <a:pos x="10" y="47"/>
                  </a:cxn>
                  <a:cxn ang="0">
                    <a:pos x="9" y="45"/>
                  </a:cxn>
                  <a:cxn ang="0">
                    <a:pos x="9" y="42"/>
                  </a:cxn>
                  <a:cxn ang="0">
                    <a:pos x="5" y="43"/>
                  </a:cxn>
                  <a:cxn ang="0">
                    <a:pos x="1" y="46"/>
                  </a:cxn>
                  <a:cxn ang="0">
                    <a:pos x="0" y="46"/>
                  </a:cxn>
                  <a:cxn ang="0">
                    <a:pos x="0" y="45"/>
                  </a:cxn>
                  <a:cxn ang="0">
                    <a:pos x="1" y="38"/>
                  </a:cxn>
                  <a:cxn ang="0">
                    <a:pos x="0" y="30"/>
                  </a:cxn>
                  <a:cxn ang="0">
                    <a:pos x="0" y="30"/>
                  </a:cxn>
                  <a:cxn ang="0">
                    <a:pos x="1" y="29"/>
                  </a:cxn>
                  <a:cxn ang="0">
                    <a:pos x="3" y="30"/>
                  </a:cxn>
                  <a:cxn ang="0">
                    <a:pos x="6" y="30"/>
                  </a:cxn>
                  <a:cxn ang="0">
                    <a:pos x="4" y="29"/>
                  </a:cxn>
                  <a:cxn ang="0">
                    <a:pos x="3" y="27"/>
                  </a:cxn>
                  <a:cxn ang="0">
                    <a:pos x="8" y="19"/>
                  </a:cxn>
                  <a:cxn ang="0">
                    <a:pos x="13" y="11"/>
                  </a:cxn>
                  <a:cxn ang="0">
                    <a:pos x="20" y="6"/>
                  </a:cxn>
                  <a:cxn ang="0">
                    <a:pos x="27" y="0"/>
                  </a:cxn>
                  <a:cxn ang="0">
                    <a:pos x="27" y="0"/>
                  </a:cxn>
                </a:cxnLst>
                <a:rect l="0" t="0" r="r" b="b"/>
                <a:pathLst>
                  <a:path w="31" h="47">
                    <a:moveTo>
                      <a:pt x="27" y="0"/>
                    </a:moveTo>
                    <a:lnTo>
                      <a:pt x="28" y="0"/>
                    </a:lnTo>
                    <a:lnTo>
                      <a:pt x="28" y="0"/>
                    </a:lnTo>
                    <a:lnTo>
                      <a:pt x="30" y="2"/>
                    </a:lnTo>
                    <a:lnTo>
                      <a:pt x="31" y="5"/>
                    </a:lnTo>
                    <a:lnTo>
                      <a:pt x="29" y="6"/>
                    </a:lnTo>
                    <a:lnTo>
                      <a:pt x="27" y="7"/>
                    </a:lnTo>
                    <a:lnTo>
                      <a:pt x="27" y="13"/>
                    </a:lnTo>
                    <a:lnTo>
                      <a:pt x="28" y="17"/>
                    </a:lnTo>
                    <a:lnTo>
                      <a:pt x="28" y="21"/>
                    </a:lnTo>
                    <a:lnTo>
                      <a:pt x="26" y="26"/>
                    </a:lnTo>
                    <a:lnTo>
                      <a:pt x="22" y="30"/>
                    </a:lnTo>
                    <a:lnTo>
                      <a:pt x="18" y="33"/>
                    </a:lnTo>
                    <a:lnTo>
                      <a:pt x="14" y="37"/>
                    </a:lnTo>
                    <a:lnTo>
                      <a:pt x="11" y="41"/>
                    </a:lnTo>
                    <a:lnTo>
                      <a:pt x="11" y="45"/>
                    </a:lnTo>
                    <a:lnTo>
                      <a:pt x="10" y="47"/>
                    </a:lnTo>
                    <a:lnTo>
                      <a:pt x="9" y="45"/>
                    </a:lnTo>
                    <a:lnTo>
                      <a:pt x="9" y="42"/>
                    </a:lnTo>
                    <a:lnTo>
                      <a:pt x="5" y="43"/>
                    </a:lnTo>
                    <a:lnTo>
                      <a:pt x="1" y="46"/>
                    </a:lnTo>
                    <a:lnTo>
                      <a:pt x="0" y="46"/>
                    </a:lnTo>
                    <a:lnTo>
                      <a:pt x="0" y="45"/>
                    </a:lnTo>
                    <a:lnTo>
                      <a:pt x="1" y="38"/>
                    </a:lnTo>
                    <a:lnTo>
                      <a:pt x="0" y="30"/>
                    </a:lnTo>
                    <a:lnTo>
                      <a:pt x="0" y="30"/>
                    </a:lnTo>
                    <a:lnTo>
                      <a:pt x="1" y="29"/>
                    </a:lnTo>
                    <a:lnTo>
                      <a:pt x="3" y="30"/>
                    </a:lnTo>
                    <a:lnTo>
                      <a:pt x="6" y="30"/>
                    </a:lnTo>
                    <a:lnTo>
                      <a:pt x="4" y="29"/>
                    </a:lnTo>
                    <a:lnTo>
                      <a:pt x="3" y="27"/>
                    </a:lnTo>
                    <a:lnTo>
                      <a:pt x="8" y="19"/>
                    </a:lnTo>
                    <a:lnTo>
                      <a:pt x="13" y="11"/>
                    </a:lnTo>
                    <a:lnTo>
                      <a:pt x="20" y="6"/>
                    </a:lnTo>
                    <a:lnTo>
                      <a:pt x="27" y="0"/>
                    </a:lnTo>
                    <a:lnTo>
                      <a:pt x="2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49" name="Freeform 1205"/>
              <p:cNvSpPr>
                <a:spLocks/>
              </p:cNvSpPr>
              <p:nvPr/>
            </p:nvSpPr>
            <p:spPr bwMode="gray">
              <a:xfrm>
                <a:off x="4438" y="2882"/>
                <a:ext cx="7" cy="10"/>
              </a:xfrm>
              <a:custGeom>
                <a:avLst/>
                <a:gdLst/>
                <a:ahLst/>
                <a:cxnLst>
                  <a:cxn ang="0">
                    <a:pos x="27" y="0"/>
                  </a:cxn>
                  <a:cxn ang="0">
                    <a:pos x="28" y="0"/>
                  </a:cxn>
                  <a:cxn ang="0">
                    <a:pos x="28" y="0"/>
                  </a:cxn>
                  <a:cxn ang="0">
                    <a:pos x="30" y="2"/>
                  </a:cxn>
                  <a:cxn ang="0">
                    <a:pos x="31" y="5"/>
                  </a:cxn>
                  <a:cxn ang="0">
                    <a:pos x="29" y="6"/>
                  </a:cxn>
                  <a:cxn ang="0">
                    <a:pos x="27" y="7"/>
                  </a:cxn>
                  <a:cxn ang="0">
                    <a:pos x="27" y="13"/>
                  </a:cxn>
                  <a:cxn ang="0">
                    <a:pos x="28" y="17"/>
                  </a:cxn>
                  <a:cxn ang="0">
                    <a:pos x="28" y="21"/>
                  </a:cxn>
                  <a:cxn ang="0">
                    <a:pos x="26" y="26"/>
                  </a:cxn>
                  <a:cxn ang="0">
                    <a:pos x="22" y="30"/>
                  </a:cxn>
                  <a:cxn ang="0">
                    <a:pos x="18" y="33"/>
                  </a:cxn>
                  <a:cxn ang="0">
                    <a:pos x="14" y="37"/>
                  </a:cxn>
                  <a:cxn ang="0">
                    <a:pos x="11" y="41"/>
                  </a:cxn>
                  <a:cxn ang="0">
                    <a:pos x="11" y="45"/>
                  </a:cxn>
                  <a:cxn ang="0">
                    <a:pos x="10" y="47"/>
                  </a:cxn>
                  <a:cxn ang="0">
                    <a:pos x="9" y="45"/>
                  </a:cxn>
                  <a:cxn ang="0">
                    <a:pos x="9" y="42"/>
                  </a:cxn>
                  <a:cxn ang="0">
                    <a:pos x="5" y="43"/>
                  </a:cxn>
                  <a:cxn ang="0">
                    <a:pos x="1" y="46"/>
                  </a:cxn>
                  <a:cxn ang="0">
                    <a:pos x="0" y="46"/>
                  </a:cxn>
                  <a:cxn ang="0">
                    <a:pos x="0" y="45"/>
                  </a:cxn>
                  <a:cxn ang="0">
                    <a:pos x="1" y="38"/>
                  </a:cxn>
                  <a:cxn ang="0">
                    <a:pos x="0" y="30"/>
                  </a:cxn>
                  <a:cxn ang="0">
                    <a:pos x="0" y="30"/>
                  </a:cxn>
                  <a:cxn ang="0">
                    <a:pos x="1" y="29"/>
                  </a:cxn>
                  <a:cxn ang="0">
                    <a:pos x="3" y="30"/>
                  </a:cxn>
                  <a:cxn ang="0">
                    <a:pos x="6" y="30"/>
                  </a:cxn>
                  <a:cxn ang="0">
                    <a:pos x="4" y="29"/>
                  </a:cxn>
                  <a:cxn ang="0">
                    <a:pos x="3" y="27"/>
                  </a:cxn>
                  <a:cxn ang="0">
                    <a:pos x="8" y="19"/>
                  </a:cxn>
                  <a:cxn ang="0">
                    <a:pos x="13" y="11"/>
                  </a:cxn>
                  <a:cxn ang="0">
                    <a:pos x="20" y="6"/>
                  </a:cxn>
                  <a:cxn ang="0">
                    <a:pos x="27" y="0"/>
                  </a:cxn>
                  <a:cxn ang="0">
                    <a:pos x="27" y="0"/>
                  </a:cxn>
                </a:cxnLst>
                <a:rect l="0" t="0" r="r" b="b"/>
                <a:pathLst>
                  <a:path w="31" h="47">
                    <a:moveTo>
                      <a:pt x="27" y="0"/>
                    </a:moveTo>
                    <a:lnTo>
                      <a:pt x="28" y="0"/>
                    </a:lnTo>
                    <a:lnTo>
                      <a:pt x="28" y="0"/>
                    </a:lnTo>
                    <a:lnTo>
                      <a:pt x="30" y="2"/>
                    </a:lnTo>
                    <a:lnTo>
                      <a:pt x="31" y="5"/>
                    </a:lnTo>
                    <a:lnTo>
                      <a:pt x="29" y="6"/>
                    </a:lnTo>
                    <a:lnTo>
                      <a:pt x="27" y="7"/>
                    </a:lnTo>
                    <a:lnTo>
                      <a:pt x="27" y="13"/>
                    </a:lnTo>
                    <a:lnTo>
                      <a:pt x="28" y="17"/>
                    </a:lnTo>
                    <a:lnTo>
                      <a:pt x="28" y="21"/>
                    </a:lnTo>
                    <a:lnTo>
                      <a:pt x="26" y="26"/>
                    </a:lnTo>
                    <a:lnTo>
                      <a:pt x="22" y="30"/>
                    </a:lnTo>
                    <a:lnTo>
                      <a:pt x="18" y="33"/>
                    </a:lnTo>
                    <a:lnTo>
                      <a:pt x="14" y="37"/>
                    </a:lnTo>
                    <a:lnTo>
                      <a:pt x="11" y="41"/>
                    </a:lnTo>
                    <a:lnTo>
                      <a:pt x="11" y="45"/>
                    </a:lnTo>
                    <a:lnTo>
                      <a:pt x="10" y="47"/>
                    </a:lnTo>
                    <a:lnTo>
                      <a:pt x="9" y="45"/>
                    </a:lnTo>
                    <a:lnTo>
                      <a:pt x="9" y="42"/>
                    </a:lnTo>
                    <a:lnTo>
                      <a:pt x="5" y="43"/>
                    </a:lnTo>
                    <a:lnTo>
                      <a:pt x="1" y="46"/>
                    </a:lnTo>
                    <a:lnTo>
                      <a:pt x="0" y="46"/>
                    </a:lnTo>
                    <a:lnTo>
                      <a:pt x="0" y="45"/>
                    </a:lnTo>
                    <a:lnTo>
                      <a:pt x="1" y="38"/>
                    </a:lnTo>
                    <a:lnTo>
                      <a:pt x="0" y="30"/>
                    </a:lnTo>
                    <a:lnTo>
                      <a:pt x="0" y="30"/>
                    </a:lnTo>
                    <a:lnTo>
                      <a:pt x="1" y="29"/>
                    </a:lnTo>
                    <a:lnTo>
                      <a:pt x="3" y="30"/>
                    </a:lnTo>
                    <a:lnTo>
                      <a:pt x="6" y="30"/>
                    </a:lnTo>
                    <a:lnTo>
                      <a:pt x="4" y="29"/>
                    </a:lnTo>
                    <a:lnTo>
                      <a:pt x="3" y="27"/>
                    </a:lnTo>
                    <a:lnTo>
                      <a:pt x="8" y="19"/>
                    </a:lnTo>
                    <a:lnTo>
                      <a:pt x="13" y="11"/>
                    </a:lnTo>
                    <a:lnTo>
                      <a:pt x="20" y="6"/>
                    </a:lnTo>
                    <a:lnTo>
                      <a:pt x="27" y="0"/>
                    </a:lnTo>
                    <a:lnTo>
                      <a:pt x="2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0" name="Freeform 1206"/>
              <p:cNvSpPr>
                <a:spLocks/>
              </p:cNvSpPr>
              <p:nvPr/>
            </p:nvSpPr>
            <p:spPr bwMode="gray">
              <a:xfrm>
                <a:off x="4438" y="2882"/>
                <a:ext cx="7" cy="10"/>
              </a:xfrm>
              <a:custGeom>
                <a:avLst/>
                <a:gdLst/>
                <a:ahLst/>
                <a:cxnLst>
                  <a:cxn ang="0">
                    <a:pos x="27" y="0"/>
                  </a:cxn>
                  <a:cxn ang="0">
                    <a:pos x="27" y="0"/>
                  </a:cxn>
                  <a:cxn ang="0">
                    <a:pos x="28" y="0"/>
                  </a:cxn>
                  <a:cxn ang="0">
                    <a:pos x="30" y="2"/>
                  </a:cxn>
                  <a:cxn ang="0">
                    <a:pos x="31" y="5"/>
                  </a:cxn>
                  <a:cxn ang="0">
                    <a:pos x="29" y="6"/>
                  </a:cxn>
                  <a:cxn ang="0">
                    <a:pos x="27" y="7"/>
                  </a:cxn>
                  <a:cxn ang="0">
                    <a:pos x="27" y="13"/>
                  </a:cxn>
                  <a:cxn ang="0">
                    <a:pos x="28" y="17"/>
                  </a:cxn>
                  <a:cxn ang="0">
                    <a:pos x="28" y="21"/>
                  </a:cxn>
                  <a:cxn ang="0">
                    <a:pos x="26" y="26"/>
                  </a:cxn>
                  <a:cxn ang="0">
                    <a:pos x="22" y="30"/>
                  </a:cxn>
                  <a:cxn ang="0">
                    <a:pos x="18" y="33"/>
                  </a:cxn>
                  <a:cxn ang="0">
                    <a:pos x="14" y="37"/>
                  </a:cxn>
                  <a:cxn ang="0">
                    <a:pos x="11" y="41"/>
                  </a:cxn>
                  <a:cxn ang="0">
                    <a:pos x="11" y="45"/>
                  </a:cxn>
                  <a:cxn ang="0">
                    <a:pos x="10" y="47"/>
                  </a:cxn>
                  <a:cxn ang="0">
                    <a:pos x="10" y="45"/>
                  </a:cxn>
                  <a:cxn ang="0">
                    <a:pos x="9" y="42"/>
                  </a:cxn>
                  <a:cxn ang="0">
                    <a:pos x="5" y="43"/>
                  </a:cxn>
                  <a:cxn ang="0">
                    <a:pos x="1" y="46"/>
                  </a:cxn>
                  <a:cxn ang="0">
                    <a:pos x="1" y="45"/>
                  </a:cxn>
                  <a:cxn ang="0">
                    <a:pos x="0" y="45"/>
                  </a:cxn>
                  <a:cxn ang="0">
                    <a:pos x="1" y="38"/>
                  </a:cxn>
                  <a:cxn ang="0">
                    <a:pos x="0" y="30"/>
                  </a:cxn>
                  <a:cxn ang="0">
                    <a:pos x="0" y="30"/>
                  </a:cxn>
                  <a:cxn ang="0">
                    <a:pos x="1" y="29"/>
                  </a:cxn>
                  <a:cxn ang="0">
                    <a:pos x="3" y="30"/>
                  </a:cxn>
                  <a:cxn ang="0">
                    <a:pos x="6" y="30"/>
                  </a:cxn>
                  <a:cxn ang="0">
                    <a:pos x="4" y="29"/>
                  </a:cxn>
                  <a:cxn ang="0">
                    <a:pos x="3" y="27"/>
                  </a:cxn>
                  <a:cxn ang="0">
                    <a:pos x="8" y="19"/>
                  </a:cxn>
                  <a:cxn ang="0">
                    <a:pos x="13" y="11"/>
                  </a:cxn>
                  <a:cxn ang="0">
                    <a:pos x="20" y="6"/>
                  </a:cxn>
                  <a:cxn ang="0">
                    <a:pos x="27" y="0"/>
                  </a:cxn>
                </a:cxnLst>
                <a:rect l="0" t="0" r="r" b="b"/>
                <a:pathLst>
                  <a:path w="31" h="47">
                    <a:moveTo>
                      <a:pt x="27" y="0"/>
                    </a:moveTo>
                    <a:lnTo>
                      <a:pt x="27" y="0"/>
                    </a:lnTo>
                    <a:lnTo>
                      <a:pt x="28" y="0"/>
                    </a:lnTo>
                    <a:lnTo>
                      <a:pt x="30" y="2"/>
                    </a:lnTo>
                    <a:lnTo>
                      <a:pt x="31" y="5"/>
                    </a:lnTo>
                    <a:lnTo>
                      <a:pt x="29" y="6"/>
                    </a:lnTo>
                    <a:lnTo>
                      <a:pt x="27" y="7"/>
                    </a:lnTo>
                    <a:lnTo>
                      <a:pt x="27" y="13"/>
                    </a:lnTo>
                    <a:lnTo>
                      <a:pt x="28" y="17"/>
                    </a:lnTo>
                    <a:lnTo>
                      <a:pt x="28" y="21"/>
                    </a:lnTo>
                    <a:lnTo>
                      <a:pt x="26" y="26"/>
                    </a:lnTo>
                    <a:lnTo>
                      <a:pt x="22" y="30"/>
                    </a:lnTo>
                    <a:lnTo>
                      <a:pt x="18" y="33"/>
                    </a:lnTo>
                    <a:lnTo>
                      <a:pt x="14" y="37"/>
                    </a:lnTo>
                    <a:lnTo>
                      <a:pt x="11" y="41"/>
                    </a:lnTo>
                    <a:lnTo>
                      <a:pt x="11" y="45"/>
                    </a:lnTo>
                    <a:lnTo>
                      <a:pt x="10" y="47"/>
                    </a:lnTo>
                    <a:lnTo>
                      <a:pt x="10" y="45"/>
                    </a:lnTo>
                    <a:lnTo>
                      <a:pt x="9" y="42"/>
                    </a:lnTo>
                    <a:lnTo>
                      <a:pt x="5" y="43"/>
                    </a:lnTo>
                    <a:lnTo>
                      <a:pt x="1" y="46"/>
                    </a:lnTo>
                    <a:lnTo>
                      <a:pt x="1" y="45"/>
                    </a:lnTo>
                    <a:lnTo>
                      <a:pt x="0" y="45"/>
                    </a:lnTo>
                    <a:lnTo>
                      <a:pt x="1" y="38"/>
                    </a:lnTo>
                    <a:lnTo>
                      <a:pt x="0" y="30"/>
                    </a:lnTo>
                    <a:lnTo>
                      <a:pt x="0" y="30"/>
                    </a:lnTo>
                    <a:lnTo>
                      <a:pt x="1" y="29"/>
                    </a:lnTo>
                    <a:lnTo>
                      <a:pt x="3" y="30"/>
                    </a:lnTo>
                    <a:lnTo>
                      <a:pt x="6" y="30"/>
                    </a:lnTo>
                    <a:lnTo>
                      <a:pt x="4" y="29"/>
                    </a:lnTo>
                    <a:lnTo>
                      <a:pt x="3" y="27"/>
                    </a:lnTo>
                    <a:lnTo>
                      <a:pt x="8" y="19"/>
                    </a:lnTo>
                    <a:lnTo>
                      <a:pt x="13" y="11"/>
                    </a:lnTo>
                    <a:lnTo>
                      <a:pt x="20" y="6"/>
                    </a:lnTo>
                    <a:lnTo>
                      <a:pt x="27"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1" name="Freeform 1207"/>
              <p:cNvSpPr>
                <a:spLocks/>
              </p:cNvSpPr>
              <p:nvPr/>
            </p:nvSpPr>
            <p:spPr bwMode="gray">
              <a:xfrm>
                <a:off x="4424" y="2827"/>
                <a:ext cx="7" cy="3"/>
              </a:xfrm>
              <a:custGeom>
                <a:avLst/>
                <a:gdLst/>
                <a:ahLst/>
                <a:cxnLst>
                  <a:cxn ang="0">
                    <a:pos x="32" y="0"/>
                  </a:cxn>
                  <a:cxn ang="0">
                    <a:pos x="34" y="3"/>
                  </a:cxn>
                  <a:cxn ang="0">
                    <a:pos x="34" y="6"/>
                  </a:cxn>
                  <a:cxn ang="0">
                    <a:pos x="33" y="9"/>
                  </a:cxn>
                  <a:cxn ang="0">
                    <a:pos x="32" y="12"/>
                  </a:cxn>
                  <a:cxn ang="0">
                    <a:pos x="34" y="14"/>
                  </a:cxn>
                  <a:cxn ang="0">
                    <a:pos x="35" y="15"/>
                  </a:cxn>
                  <a:cxn ang="0">
                    <a:pos x="35" y="16"/>
                  </a:cxn>
                  <a:cxn ang="0">
                    <a:pos x="33" y="17"/>
                  </a:cxn>
                  <a:cxn ang="0">
                    <a:pos x="32" y="16"/>
                  </a:cxn>
                  <a:cxn ang="0">
                    <a:pos x="31" y="14"/>
                  </a:cxn>
                  <a:cxn ang="0">
                    <a:pos x="28" y="16"/>
                  </a:cxn>
                  <a:cxn ang="0">
                    <a:pos x="27" y="19"/>
                  </a:cxn>
                  <a:cxn ang="0">
                    <a:pos x="19" y="19"/>
                  </a:cxn>
                  <a:cxn ang="0">
                    <a:pos x="12" y="18"/>
                  </a:cxn>
                  <a:cxn ang="0">
                    <a:pos x="6" y="15"/>
                  </a:cxn>
                  <a:cxn ang="0">
                    <a:pos x="0" y="10"/>
                  </a:cxn>
                  <a:cxn ang="0">
                    <a:pos x="2" y="9"/>
                  </a:cxn>
                  <a:cxn ang="0">
                    <a:pos x="4" y="8"/>
                  </a:cxn>
                  <a:cxn ang="0">
                    <a:pos x="10" y="6"/>
                  </a:cxn>
                  <a:cxn ang="0">
                    <a:pos x="17" y="3"/>
                  </a:cxn>
                  <a:cxn ang="0">
                    <a:pos x="22" y="3"/>
                  </a:cxn>
                  <a:cxn ang="0">
                    <a:pos x="26" y="2"/>
                  </a:cxn>
                  <a:cxn ang="0">
                    <a:pos x="27" y="2"/>
                  </a:cxn>
                  <a:cxn ang="0">
                    <a:pos x="27" y="1"/>
                  </a:cxn>
                  <a:cxn ang="0">
                    <a:pos x="27" y="1"/>
                  </a:cxn>
                  <a:cxn ang="0">
                    <a:pos x="27" y="1"/>
                  </a:cxn>
                  <a:cxn ang="0">
                    <a:pos x="28" y="1"/>
                  </a:cxn>
                  <a:cxn ang="0">
                    <a:pos x="30" y="1"/>
                  </a:cxn>
                  <a:cxn ang="0">
                    <a:pos x="31" y="0"/>
                  </a:cxn>
                  <a:cxn ang="0">
                    <a:pos x="32" y="0"/>
                  </a:cxn>
                  <a:cxn ang="0">
                    <a:pos x="32" y="0"/>
                  </a:cxn>
                </a:cxnLst>
                <a:rect l="0" t="0" r="r" b="b"/>
                <a:pathLst>
                  <a:path w="35" h="19">
                    <a:moveTo>
                      <a:pt x="32" y="0"/>
                    </a:moveTo>
                    <a:lnTo>
                      <a:pt x="34" y="3"/>
                    </a:lnTo>
                    <a:lnTo>
                      <a:pt x="34" y="6"/>
                    </a:lnTo>
                    <a:lnTo>
                      <a:pt x="33" y="9"/>
                    </a:lnTo>
                    <a:lnTo>
                      <a:pt x="32" y="12"/>
                    </a:lnTo>
                    <a:lnTo>
                      <a:pt x="34" y="14"/>
                    </a:lnTo>
                    <a:lnTo>
                      <a:pt x="35" y="15"/>
                    </a:lnTo>
                    <a:lnTo>
                      <a:pt x="35" y="16"/>
                    </a:lnTo>
                    <a:lnTo>
                      <a:pt x="33" y="17"/>
                    </a:lnTo>
                    <a:lnTo>
                      <a:pt x="32" y="16"/>
                    </a:lnTo>
                    <a:lnTo>
                      <a:pt x="31" y="14"/>
                    </a:lnTo>
                    <a:lnTo>
                      <a:pt x="28" y="16"/>
                    </a:lnTo>
                    <a:lnTo>
                      <a:pt x="27" y="19"/>
                    </a:lnTo>
                    <a:lnTo>
                      <a:pt x="19" y="19"/>
                    </a:lnTo>
                    <a:lnTo>
                      <a:pt x="12" y="18"/>
                    </a:lnTo>
                    <a:lnTo>
                      <a:pt x="6" y="15"/>
                    </a:lnTo>
                    <a:lnTo>
                      <a:pt x="0" y="10"/>
                    </a:lnTo>
                    <a:lnTo>
                      <a:pt x="2" y="9"/>
                    </a:lnTo>
                    <a:lnTo>
                      <a:pt x="4" y="8"/>
                    </a:lnTo>
                    <a:lnTo>
                      <a:pt x="10" y="6"/>
                    </a:lnTo>
                    <a:lnTo>
                      <a:pt x="17" y="3"/>
                    </a:lnTo>
                    <a:lnTo>
                      <a:pt x="22" y="3"/>
                    </a:lnTo>
                    <a:lnTo>
                      <a:pt x="26" y="2"/>
                    </a:lnTo>
                    <a:lnTo>
                      <a:pt x="27" y="2"/>
                    </a:lnTo>
                    <a:lnTo>
                      <a:pt x="27" y="1"/>
                    </a:lnTo>
                    <a:lnTo>
                      <a:pt x="27" y="1"/>
                    </a:lnTo>
                    <a:lnTo>
                      <a:pt x="27" y="1"/>
                    </a:lnTo>
                    <a:lnTo>
                      <a:pt x="28" y="1"/>
                    </a:lnTo>
                    <a:lnTo>
                      <a:pt x="30" y="1"/>
                    </a:lnTo>
                    <a:lnTo>
                      <a:pt x="31" y="0"/>
                    </a:lnTo>
                    <a:lnTo>
                      <a:pt x="32" y="0"/>
                    </a:lnTo>
                    <a:lnTo>
                      <a:pt x="3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2" name="Freeform 1208"/>
              <p:cNvSpPr>
                <a:spLocks/>
              </p:cNvSpPr>
              <p:nvPr/>
            </p:nvSpPr>
            <p:spPr bwMode="gray">
              <a:xfrm>
                <a:off x="4424" y="2827"/>
                <a:ext cx="7" cy="3"/>
              </a:xfrm>
              <a:custGeom>
                <a:avLst/>
                <a:gdLst/>
                <a:ahLst/>
                <a:cxnLst>
                  <a:cxn ang="0">
                    <a:pos x="32" y="0"/>
                  </a:cxn>
                  <a:cxn ang="0">
                    <a:pos x="34" y="3"/>
                  </a:cxn>
                  <a:cxn ang="0">
                    <a:pos x="34" y="6"/>
                  </a:cxn>
                  <a:cxn ang="0">
                    <a:pos x="33" y="9"/>
                  </a:cxn>
                  <a:cxn ang="0">
                    <a:pos x="32" y="12"/>
                  </a:cxn>
                  <a:cxn ang="0">
                    <a:pos x="34" y="14"/>
                  </a:cxn>
                  <a:cxn ang="0">
                    <a:pos x="35" y="15"/>
                  </a:cxn>
                  <a:cxn ang="0">
                    <a:pos x="35" y="16"/>
                  </a:cxn>
                  <a:cxn ang="0">
                    <a:pos x="33" y="17"/>
                  </a:cxn>
                  <a:cxn ang="0">
                    <a:pos x="32" y="16"/>
                  </a:cxn>
                  <a:cxn ang="0">
                    <a:pos x="31" y="14"/>
                  </a:cxn>
                  <a:cxn ang="0">
                    <a:pos x="28" y="16"/>
                  </a:cxn>
                  <a:cxn ang="0">
                    <a:pos x="27" y="19"/>
                  </a:cxn>
                  <a:cxn ang="0">
                    <a:pos x="19" y="19"/>
                  </a:cxn>
                  <a:cxn ang="0">
                    <a:pos x="12" y="18"/>
                  </a:cxn>
                  <a:cxn ang="0">
                    <a:pos x="6" y="15"/>
                  </a:cxn>
                  <a:cxn ang="0">
                    <a:pos x="0" y="10"/>
                  </a:cxn>
                  <a:cxn ang="0">
                    <a:pos x="2" y="9"/>
                  </a:cxn>
                  <a:cxn ang="0">
                    <a:pos x="4" y="8"/>
                  </a:cxn>
                  <a:cxn ang="0">
                    <a:pos x="10" y="6"/>
                  </a:cxn>
                  <a:cxn ang="0">
                    <a:pos x="17" y="3"/>
                  </a:cxn>
                  <a:cxn ang="0">
                    <a:pos x="22" y="3"/>
                  </a:cxn>
                  <a:cxn ang="0">
                    <a:pos x="26" y="2"/>
                  </a:cxn>
                  <a:cxn ang="0">
                    <a:pos x="27" y="2"/>
                  </a:cxn>
                  <a:cxn ang="0">
                    <a:pos x="27" y="1"/>
                  </a:cxn>
                  <a:cxn ang="0">
                    <a:pos x="27" y="1"/>
                  </a:cxn>
                  <a:cxn ang="0">
                    <a:pos x="27" y="1"/>
                  </a:cxn>
                  <a:cxn ang="0">
                    <a:pos x="28" y="1"/>
                  </a:cxn>
                  <a:cxn ang="0">
                    <a:pos x="30" y="1"/>
                  </a:cxn>
                  <a:cxn ang="0">
                    <a:pos x="31" y="0"/>
                  </a:cxn>
                  <a:cxn ang="0">
                    <a:pos x="32" y="0"/>
                  </a:cxn>
                  <a:cxn ang="0">
                    <a:pos x="32" y="0"/>
                  </a:cxn>
                </a:cxnLst>
                <a:rect l="0" t="0" r="r" b="b"/>
                <a:pathLst>
                  <a:path w="35" h="19">
                    <a:moveTo>
                      <a:pt x="32" y="0"/>
                    </a:moveTo>
                    <a:lnTo>
                      <a:pt x="34" y="3"/>
                    </a:lnTo>
                    <a:lnTo>
                      <a:pt x="34" y="6"/>
                    </a:lnTo>
                    <a:lnTo>
                      <a:pt x="33" y="9"/>
                    </a:lnTo>
                    <a:lnTo>
                      <a:pt x="32" y="12"/>
                    </a:lnTo>
                    <a:lnTo>
                      <a:pt x="34" y="14"/>
                    </a:lnTo>
                    <a:lnTo>
                      <a:pt x="35" y="15"/>
                    </a:lnTo>
                    <a:lnTo>
                      <a:pt x="35" y="16"/>
                    </a:lnTo>
                    <a:lnTo>
                      <a:pt x="33" y="17"/>
                    </a:lnTo>
                    <a:lnTo>
                      <a:pt x="32" y="16"/>
                    </a:lnTo>
                    <a:lnTo>
                      <a:pt x="31" y="14"/>
                    </a:lnTo>
                    <a:lnTo>
                      <a:pt x="28" y="16"/>
                    </a:lnTo>
                    <a:lnTo>
                      <a:pt x="27" y="19"/>
                    </a:lnTo>
                    <a:lnTo>
                      <a:pt x="19" y="19"/>
                    </a:lnTo>
                    <a:lnTo>
                      <a:pt x="12" y="18"/>
                    </a:lnTo>
                    <a:lnTo>
                      <a:pt x="6" y="15"/>
                    </a:lnTo>
                    <a:lnTo>
                      <a:pt x="0" y="10"/>
                    </a:lnTo>
                    <a:lnTo>
                      <a:pt x="2" y="9"/>
                    </a:lnTo>
                    <a:lnTo>
                      <a:pt x="4" y="8"/>
                    </a:lnTo>
                    <a:lnTo>
                      <a:pt x="10" y="6"/>
                    </a:lnTo>
                    <a:lnTo>
                      <a:pt x="17" y="3"/>
                    </a:lnTo>
                    <a:lnTo>
                      <a:pt x="22" y="3"/>
                    </a:lnTo>
                    <a:lnTo>
                      <a:pt x="26" y="2"/>
                    </a:lnTo>
                    <a:lnTo>
                      <a:pt x="27" y="2"/>
                    </a:lnTo>
                    <a:lnTo>
                      <a:pt x="27" y="1"/>
                    </a:lnTo>
                    <a:lnTo>
                      <a:pt x="27" y="1"/>
                    </a:lnTo>
                    <a:lnTo>
                      <a:pt x="27" y="1"/>
                    </a:lnTo>
                    <a:lnTo>
                      <a:pt x="28" y="1"/>
                    </a:lnTo>
                    <a:lnTo>
                      <a:pt x="30" y="1"/>
                    </a:lnTo>
                    <a:lnTo>
                      <a:pt x="31" y="0"/>
                    </a:lnTo>
                    <a:lnTo>
                      <a:pt x="32" y="0"/>
                    </a:lnTo>
                    <a:lnTo>
                      <a:pt x="3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653" name="Freeform 1209"/>
              <p:cNvSpPr>
                <a:spLocks/>
              </p:cNvSpPr>
              <p:nvPr/>
            </p:nvSpPr>
            <p:spPr bwMode="gray">
              <a:xfrm>
                <a:off x="4424" y="2827"/>
                <a:ext cx="7" cy="3"/>
              </a:xfrm>
              <a:custGeom>
                <a:avLst/>
                <a:gdLst/>
                <a:ahLst/>
                <a:cxnLst>
                  <a:cxn ang="0">
                    <a:pos x="32" y="0"/>
                  </a:cxn>
                  <a:cxn ang="0">
                    <a:pos x="34" y="3"/>
                  </a:cxn>
                  <a:cxn ang="0">
                    <a:pos x="34" y="6"/>
                  </a:cxn>
                  <a:cxn ang="0">
                    <a:pos x="33" y="9"/>
                  </a:cxn>
                  <a:cxn ang="0">
                    <a:pos x="32" y="12"/>
                  </a:cxn>
                  <a:cxn ang="0">
                    <a:pos x="34" y="14"/>
                  </a:cxn>
                  <a:cxn ang="0">
                    <a:pos x="35" y="15"/>
                  </a:cxn>
                  <a:cxn ang="0">
                    <a:pos x="35" y="16"/>
                  </a:cxn>
                  <a:cxn ang="0">
                    <a:pos x="33" y="17"/>
                  </a:cxn>
                  <a:cxn ang="0">
                    <a:pos x="32" y="16"/>
                  </a:cxn>
                  <a:cxn ang="0">
                    <a:pos x="31" y="14"/>
                  </a:cxn>
                  <a:cxn ang="0">
                    <a:pos x="28" y="16"/>
                  </a:cxn>
                  <a:cxn ang="0">
                    <a:pos x="27" y="19"/>
                  </a:cxn>
                  <a:cxn ang="0">
                    <a:pos x="19" y="19"/>
                  </a:cxn>
                  <a:cxn ang="0">
                    <a:pos x="12" y="18"/>
                  </a:cxn>
                  <a:cxn ang="0">
                    <a:pos x="6" y="15"/>
                  </a:cxn>
                  <a:cxn ang="0">
                    <a:pos x="0" y="10"/>
                  </a:cxn>
                  <a:cxn ang="0">
                    <a:pos x="2" y="9"/>
                  </a:cxn>
                  <a:cxn ang="0">
                    <a:pos x="4" y="8"/>
                  </a:cxn>
                  <a:cxn ang="0">
                    <a:pos x="10" y="6"/>
                  </a:cxn>
                  <a:cxn ang="0">
                    <a:pos x="17" y="3"/>
                  </a:cxn>
                  <a:cxn ang="0">
                    <a:pos x="22" y="3"/>
                  </a:cxn>
                  <a:cxn ang="0">
                    <a:pos x="26" y="2"/>
                  </a:cxn>
                  <a:cxn ang="0">
                    <a:pos x="27" y="2"/>
                  </a:cxn>
                  <a:cxn ang="0">
                    <a:pos x="27" y="1"/>
                  </a:cxn>
                  <a:cxn ang="0">
                    <a:pos x="27" y="1"/>
                  </a:cxn>
                  <a:cxn ang="0">
                    <a:pos x="27" y="1"/>
                  </a:cxn>
                  <a:cxn ang="0">
                    <a:pos x="28" y="1"/>
                  </a:cxn>
                  <a:cxn ang="0">
                    <a:pos x="30" y="1"/>
                  </a:cxn>
                  <a:cxn ang="0">
                    <a:pos x="31" y="0"/>
                  </a:cxn>
                  <a:cxn ang="0">
                    <a:pos x="32" y="0"/>
                  </a:cxn>
                </a:cxnLst>
                <a:rect l="0" t="0" r="r" b="b"/>
                <a:pathLst>
                  <a:path w="35" h="19">
                    <a:moveTo>
                      <a:pt x="32" y="0"/>
                    </a:moveTo>
                    <a:lnTo>
                      <a:pt x="34" y="3"/>
                    </a:lnTo>
                    <a:lnTo>
                      <a:pt x="34" y="6"/>
                    </a:lnTo>
                    <a:lnTo>
                      <a:pt x="33" y="9"/>
                    </a:lnTo>
                    <a:lnTo>
                      <a:pt x="32" y="12"/>
                    </a:lnTo>
                    <a:lnTo>
                      <a:pt x="34" y="14"/>
                    </a:lnTo>
                    <a:lnTo>
                      <a:pt x="35" y="15"/>
                    </a:lnTo>
                    <a:lnTo>
                      <a:pt x="35" y="16"/>
                    </a:lnTo>
                    <a:lnTo>
                      <a:pt x="33" y="17"/>
                    </a:lnTo>
                    <a:lnTo>
                      <a:pt x="32" y="16"/>
                    </a:lnTo>
                    <a:lnTo>
                      <a:pt x="31" y="14"/>
                    </a:lnTo>
                    <a:lnTo>
                      <a:pt x="28" y="16"/>
                    </a:lnTo>
                    <a:lnTo>
                      <a:pt x="27" y="19"/>
                    </a:lnTo>
                    <a:lnTo>
                      <a:pt x="19" y="19"/>
                    </a:lnTo>
                    <a:lnTo>
                      <a:pt x="12" y="18"/>
                    </a:lnTo>
                    <a:lnTo>
                      <a:pt x="6" y="15"/>
                    </a:lnTo>
                    <a:lnTo>
                      <a:pt x="0" y="10"/>
                    </a:lnTo>
                    <a:lnTo>
                      <a:pt x="2" y="9"/>
                    </a:lnTo>
                    <a:lnTo>
                      <a:pt x="4" y="8"/>
                    </a:lnTo>
                    <a:lnTo>
                      <a:pt x="10" y="6"/>
                    </a:lnTo>
                    <a:lnTo>
                      <a:pt x="17" y="3"/>
                    </a:lnTo>
                    <a:lnTo>
                      <a:pt x="22" y="3"/>
                    </a:lnTo>
                    <a:lnTo>
                      <a:pt x="26" y="2"/>
                    </a:lnTo>
                    <a:lnTo>
                      <a:pt x="27" y="2"/>
                    </a:lnTo>
                    <a:lnTo>
                      <a:pt x="27" y="1"/>
                    </a:lnTo>
                    <a:lnTo>
                      <a:pt x="27" y="1"/>
                    </a:lnTo>
                    <a:lnTo>
                      <a:pt x="27" y="1"/>
                    </a:lnTo>
                    <a:lnTo>
                      <a:pt x="28" y="1"/>
                    </a:lnTo>
                    <a:lnTo>
                      <a:pt x="30" y="1"/>
                    </a:lnTo>
                    <a:lnTo>
                      <a:pt x="31" y="0"/>
                    </a:lnTo>
                    <a:lnTo>
                      <a:pt x="3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grpSp>
        <p:grpSp>
          <p:nvGrpSpPr>
            <p:cNvPr id="793" name="Group 1813"/>
            <p:cNvGrpSpPr>
              <a:grpSpLocks/>
            </p:cNvGrpSpPr>
            <p:nvPr/>
          </p:nvGrpSpPr>
          <p:grpSpPr bwMode="gray">
            <a:xfrm>
              <a:off x="2732088" y="2671763"/>
              <a:ext cx="5081588" cy="2854325"/>
              <a:chOff x="1721" y="1683"/>
              <a:chExt cx="3201" cy="1798"/>
            </a:xfrm>
          </p:grpSpPr>
          <p:sp>
            <p:nvSpPr>
              <p:cNvPr id="1254" name="Freeform 1613"/>
              <p:cNvSpPr>
                <a:spLocks/>
              </p:cNvSpPr>
              <p:nvPr/>
            </p:nvSpPr>
            <p:spPr bwMode="gray">
              <a:xfrm>
                <a:off x="4805" y="2973"/>
                <a:ext cx="7" cy="8"/>
              </a:xfrm>
              <a:custGeom>
                <a:avLst/>
                <a:gdLst/>
                <a:ahLst/>
                <a:cxnLst>
                  <a:cxn ang="0">
                    <a:pos x="13" y="31"/>
                  </a:cxn>
                  <a:cxn ang="0">
                    <a:pos x="11" y="22"/>
                  </a:cxn>
                  <a:cxn ang="0">
                    <a:pos x="9" y="14"/>
                  </a:cxn>
                  <a:cxn ang="0">
                    <a:pos x="8" y="14"/>
                  </a:cxn>
                  <a:cxn ang="0">
                    <a:pos x="6" y="15"/>
                  </a:cxn>
                  <a:cxn ang="0">
                    <a:pos x="2" y="15"/>
                  </a:cxn>
                  <a:cxn ang="0">
                    <a:pos x="1" y="12"/>
                  </a:cxn>
                  <a:cxn ang="0">
                    <a:pos x="0" y="11"/>
                  </a:cxn>
                  <a:cxn ang="0">
                    <a:pos x="0" y="8"/>
                  </a:cxn>
                  <a:cxn ang="0">
                    <a:pos x="0" y="7"/>
                  </a:cxn>
                  <a:cxn ang="0">
                    <a:pos x="1" y="7"/>
                  </a:cxn>
                  <a:cxn ang="0">
                    <a:pos x="1" y="3"/>
                  </a:cxn>
                  <a:cxn ang="0">
                    <a:pos x="1" y="1"/>
                  </a:cxn>
                  <a:cxn ang="0">
                    <a:pos x="3" y="0"/>
                  </a:cxn>
                  <a:cxn ang="0">
                    <a:pos x="4" y="0"/>
                  </a:cxn>
                  <a:cxn ang="0">
                    <a:pos x="16" y="11"/>
                  </a:cxn>
                  <a:cxn ang="0">
                    <a:pos x="27" y="23"/>
                  </a:cxn>
                  <a:cxn ang="0">
                    <a:pos x="29" y="24"/>
                  </a:cxn>
                  <a:cxn ang="0">
                    <a:pos x="32" y="25"/>
                  </a:cxn>
                  <a:cxn ang="0">
                    <a:pos x="32" y="27"/>
                  </a:cxn>
                  <a:cxn ang="0">
                    <a:pos x="32" y="30"/>
                  </a:cxn>
                  <a:cxn ang="0">
                    <a:pos x="32" y="31"/>
                  </a:cxn>
                  <a:cxn ang="0">
                    <a:pos x="32" y="31"/>
                  </a:cxn>
                  <a:cxn ang="0">
                    <a:pos x="33" y="30"/>
                  </a:cxn>
                  <a:cxn ang="0">
                    <a:pos x="33" y="31"/>
                  </a:cxn>
                  <a:cxn ang="0">
                    <a:pos x="33" y="32"/>
                  </a:cxn>
                  <a:cxn ang="0">
                    <a:pos x="32" y="33"/>
                  </a:cxn>
                  <a:cxn ang="0">
                    <a:pos x="27" y="33"/>
                  </a:cxn>
                  <a:cxn ang="0">
                    <a:pos x="23" y="33"/>
                  </a:cxn>
                  <a:cxn ang="0">
                    <a:pos x="20" y="35"/>
                  </a:cxn>
                  <a:cxn ang="0">
                    <a:pos x="18" y="38"/>
                  </a:cxn>
                  <a:cxn ang="0">
                    <a:pos x="16" y="38"/>
                  </a:cxn>
                  <a:cxn ang="0">
                    <a:pos x="13" y="34"/>
                  </a:cxn>
                  <a:cxn ang="0">
                    <a:pos x="15" y="33"/>
                  </a:cxn>
                  <a:cxn ang="0">
                    <a:pos x="13" y="31"/>
                  </a:cxn>
                </a:cxnLst>
                <a:rect l="0" t="0" r="r" b="b"/>
                <a:pathLst>
                  <a:path w="33" h="38">
                    <a:moveTo>
                      <a:pt x="13" y="31"/>
                    </a:moveTo>
                    <a:lnTo>
                      <a:pt x="11" y="22"/>
                    </a:lnTo>
                    <a:lnTo>
                      <a:pt x="9" y="14"/>
                    </a:lnTo>
                    <a:lnTo>
                      <a:pt x="8" y="14"/>
                    </a:lnTo>
                    <a:lnTo>
                      <a:pt x="6" y="15"/>
                    </a:lnTo>
                    <a:lnTo>
                      <a:pt x="2" y="15"/>
                    </a:lnTo>
                    <a:lnTo>
                      <a:pt x="1" y="12"/>
                    </a:lnTo>
                    <a:lnTo>
                      <a:pt x="0" y="11"/>
                    </a:lnTo>
                    <a:lnTo>
                      <a:pt x="0" y="8"/>
                    </a:lnTo>
                    <a:lnTo>
                      <a:pt x="0" y="7"/>
                    </a:lnTo>
                    <a:lnTo>
                      <a:pt x="1" y="7"/>
                    </a:lnTo>
                    <a:lnTo>
                      <a:pt x="1" y="3"/>
                    </a:lnTo>
                    <a:lnTo>
                      <a:pt x="1" y="1"/>
                    </a:lnTo>
                    <a:lnTo>
                      <a:pt x="3" y="0"/>
                    </a:lnTo>
                    <a:lnTo>
                      <a:pt x="4" y="0"/>
                    </a:lnTo>
                    <a:lnTo>
                      <a:pt x="16" y="11"/>
                    </a:lnTo>
                    <a:lnTo>
                      <a:pt x="27" y="23"/>
                    </a:lnTo>
                    <a:lnTo>
                      <a:pt x="29" y="24"/>
                    </a:lnTo>
                    <a:lnTo>
                      <a:pt x="32" y="25"/>
                    </a:lnTo>
                    <a:lnTo>
                      <a:pt x="32" y="27"/>
                    </a:lnTo>
                    <a:lnTo>
                      <a:pt x="32" y="30"/>
                    </a:lnTo>
                    <a:lnTo>
                      <a:pt x="32" y="31"/>
                    </a:lnTo>
                    <a:lnTo>
                      <a:pt x="32" y="31"/>
                    </a:lnTo>
                    <a:lnTo>
                      <a:pt x="33" y="30"/>
                    </a:lnTo>
                    <a:lnTo>
                      <a:pt x="33" y="31"/>
                    </a:lnTo>
                    <a:lnTo>
                      <a:pt x="33" y="32"/>
                    </a:lnTo>
                    <a:lnTo>
                      <a:pt x="32" y="33"/>
                    </a:lnTo>
                    <a:lnTo>
                      <a:pt x="27" y="33"/>
                    </a:lnTo>
                    <a:lnTo>
                      <a:pt x="23" y="33"/>
                    </a:lnTo>
                    <a:lnTo>
                      <a:pt x="20" y="35"/>
                    </a:lnTo>
                    <a:lnTo>
                      <a:pt x="18" y="38"/>
                    </a:lnTo>
                    <a:lnTo>
                      <a:pt x="16" y="38"/>
                    </a:lnTo>
                    <a:lnTo>
                      <a:pt x="13" y="34"/>
                    </a:lnTo>
                    <a:lnTo>
                      <a:pt x="15" y="33"/>
                    </a:lnTo>
                    <a:lnTo>
                      <a:pt x="13" y="3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5" name="Freeform 1614"/>
              <p:cNvSpPr>
                <a:spLocks/>
              </p:cNvSpPr>
              <p:nvPr/>
            </p:nvSpPr>
            <p:spPr bwMode="gray">
              <a:xfrm>
                <a:off x="4799" y="2960"/>
                <a:ext cx="7" cy="11"/>
              </a:xfrm>
              <a:custGeom>
                <a:avLst/>
                <a:gdLst/>
                <a:ahLst/>
                <a:cxnLst>
                  <a:cxn ang="0">
                    <a:pos x="2" y="18"/>
                  </a:cxn>
                  <a:cxn ang="0">
                    <a:pos x="3" y="26"/>
                  </a:cxn>
                  <a:cxn ang="0">
                    <a:pos x="4" y="35"/>
                  </a:cxn>
                  <a:cxn ang="0">
                    <a:pos x="8" y="45"/>
                  </a:cxn>
                  <a:cxn ang="0">
                    <a:pos x="12" y="51"/>
                  </a:cxn>
                  <a:cxn ang="0">
                    <a:pos x="18" y="50"/>
                  </a:cxn>
                  <a:cxn ang="0">
                    <a:pos x="25" y="49"/>
                  </a:cxn>
                  <a:cxn ang="0">
                    <a:pos x="31" y="47"/>
                  </a:cxn>
                  <a:cxn ang="0">
                    <a:pos x="36" y="45"/>
                  </a:cxn>
                  <a:cxn ang="0">
                    <a:pos x="35" y="39"/>
                  </a:cxn>
                  <a:cxn ang="0">
                    <a:pos x="34" y="34"/>
                  </a:cxn>
                  <a:cxn ang="0">
                    <a:pos x="31" y="30"/>
                  </a:cxn>
                  <a:cxn ang="0">
                    <a:pos x="28" y="25"/>
                  </a:cxn>
                  <a:cxn ang="0">
                    <a:pos x="27" y="21"/>
                  </a:cxn>
                  <a:cxn ang="0">
                    <a:pos x="27" y="15"/>
                  </a:cxn>
                  <a:cxn ang="0">
                    <a:pos x="27" y="15"/>
                  </a:cxn>
                  <a:cxn ang="0">
                    <a:pos x="28" y="14"/>
                  </a:cxn>
                  <a:cxn ang="0">
                    <a:pos x="25" y="15"/>
                  </a:cxn>
                  <a:cxn ang="0">
                    <a:pos x="24" y="16"/>
                  </a:cxn>
                  <a:cxn ang="0">
                    <a:pos x="23" y="17"/>
                  </a:cxn>
                  <a:cxn ang="0">
                    <a:pos x="23" y="19"/>
                  </a:cxn>
                  <a:cxn ang="0">
                    <a:pos x="22" y="23"/>
                  </a:cxn>
                  <a:cxn ang="0">
                    <a:pos x="19" y="25"/>
                  </a:cxn>
                  <a:cxn ang="0">
                    <a:pos x="17" y="26"/>
                  </a:cxn>
                  <a:cxn ang="0">
                    <a:pos x="14" y="26"/>
                  </a:cxn>
                  <a:cxn ang="0">
                    <a:pos x="14" y="25"/>
                  </a:cxn>
                  <a:cxn ang="0">
                    <a:pos x="14" y="25"/>
                  </a:cxn>
                  <a:cxn ang="0">
                    <a:pos x="11" y="17"/>
                  </a:cxn>
                  <a:cxn ang="0">
                    <a:pos x="8" y="6"/>
                  </a:cxn>
                  <a:cxn ang="0">
                    <a:pos x="6" y="2"/>
                  </a:cxn>
                  <a:cxn ang="0">
                    <a:pos x="3" y="0"/>
                  </a:cxn>
                  <a:cxn ang="0">
                    <a:pos x="1" y="2"/>
                  </a:cxn>
                  <a:cxn ang="0">
                    <a:pos x="0" y="8"/>
                  </a:cxn>
                  <a:cxn ang="0">
                    <a:pos x="1" y="13"/>
                  </a:cxn>
                  <a:cxn ang="0">
                    <a:pos x="2" y="17"/>
                  </a:cxn>
                  <a:cxn ang="0">
                    <a:pos x="2" y="18"/>
                  </a:cxn>
                </a:cxnLst>
                <a:rect l="0" t="0" r="r" b="b"/>
                <a:pathLst>
                  <a:path w="36" h="51">
                    <a:moveTo>
                      <a:pt x="2" y="18"/>
                    </a:moveTo>
                    <a:lnTo>
                      <a:pt x="3" y="26"/>
                    </a:lnTo>
                    <a:lnTo>
                      <a:pt x="4" y="35"/>
                    </a:lnTo>
                    <a:lnTo>
                      <a:pt x="8" y="45"/>
                    </a:lnTo>
                    <a:lnTo>
                      <a:pt x="12" y="51"/>
                    </a:lnTo>
                    <a:lnTo>
                      <a:pt x="18" y="50"/>
                    </a:lnTo>
                    <a:lnTo>
                      <a:pt x="25" y="49"/>
                    </a:lnTo>
                    <a:lnTo>
                      <a:pt x="31" y="47"/>
                    </a:lnTo>
                    <a:lnTo>
                      <a:pt x="36" y="45"/>
                    </a:lnTo>
                    <a:lnTo>
                      <a:pt x="35" y="39"/>
                    </a:lnTo>
                    <a:lnTo>
                      <a:pt x="34" y="34"/>
                    </a:lnTo>
                    <a:lnTo>
                      <a:pt x="31" y="30"/>
                    </a:lnTo>
                    <a:lnTo>
                      <a:pt x="28" y="25"/>
                    </a:lnTo>
                    <a:lnTo>
                      <a:pt x="27" y="21"/>
                    </a:lnTo>
                    <a:lnTo>
                      <a:pt x="27" y="15"/>
                    </a:lnTo>
                    <a:lnTo>
                      <a:pt x="27" y="15"/>
                    </a:lnTo>
                    <a:lnTo>
                      <a:pt x="28" y="14"/>
                    </a:lnTo>
                    <a:lnTo>
                      <a:pt x="25" y="15"/>
                    </a:lnTo>
                    <a:lnTo>
                      <a:pt x="24" y="16"/>
                    </a:lnTo>
                    <a:lnTo>
                      <a:pt x="23" y="17"/>
                    </a:lnTo>
                    <a:lnTo>
                      <a:pt x="23" y="19"/>
                    </a:lnTo>
                    <a:lnTo>
                      <a:pt x="22" y="23"/>
                    </a:lnTo>
                    <a:lnTo>
                      <a:pt x="19" y="25"/>
                    </a:lnTo>
                    <a:lnTo>
                      <a:pt x="17" y="26"/>
                    </a:lnTo>
                    <a:lnTo>
                      <a:pt x="14" y="26"/>
                    </a:lnTo>
                    <a:lnTo>
                      <a:pt x="14" y="25"/>
                    </a:lnTo>
                    <a:lnTo>
                      <a:pt x="14" y="25"/>
                    </a:lnTo>
                    <a:lnTo>
                      <a:pt x="11" y="17"/>
                    </a:lnTo>
                    <a:lnTo>
                      <a:pt x="8" y="6"/>
                    </a:lnTo>
                    <a:lnTo>
                      <a:pt x="6" y="2"/>
                    </a:lnTo>
                    <a:lnTo>
                      <a:pt x="3" y="0"/>
                    </a:lnTo>
                    <a:lnTo>
                      <a:pt x="1" y="2"/>
                    </a:lnTo>
                    <a:lnTo>
                      <a:pt x="0" y="8"/>
                    </a:lnTo>
                    <a:lnTo>
                      <a:pt x="1" y="13"/>
                    </a:lnTo>
                    <a:lnTo>
                      <a:pt x="2" y="17"/>
                    </a:lnTo>
                    <a:lnTo>
                      <a:pt x="2" y="1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6" name="Freeform 1615"/>
              <p:cNvSpPr>
                <a:spLocks/>
              </p:cNvSpPr>
              <p:nvPr/>
            </p:nvSpPr>
            <p:spPr bwMode="gray">
              <a:xfrm>
                <a:off x="4799" y="2960"/>
                <a:ext cx="7" cy="11"/>
              </a:xfrm>
              <a:custGeom>
                <a:avLst/>
                <a:gdLst/>
                <a:ahLst/>
                <a:cxnLst>
                  <a:cxn ang="0">
                    <a:pos x="2" y="18"/>
                  </a:cxn>
                  <a:cxn ang="0">
                    <a:pos x="3" y="26"/>
                  </a:cxn>
                  <a:cxn ang="0">
                    <a:pos x="4" y="35"/>
                  </a:cxn>
                  <a:cxn ang="0">
                    <a:pos x="8" y="45"/>
                  </a:cxn>
                  <a:cxn ang="0">
                    <a:pos x="12" y="51"/>
                  </a:cxn>
                  <a:cxn ang="0">
                    <a:pos x="18" y="50"/>
                  </a:cxn>
                  <a:cxn ang="0">
                    <a:pos x="25" y="49"/>
                  </a:cxn>
                  <a:cxn ang="0">
                    <a:pos x="31" y="47"/>
                  </a:cxn>
                  <a:cxn ang="0">
                    <a:pos x="36" y="45"/>
                  </a:cxn>
                  <a:cxn ang="0">
                    <a:pos x="35" y="39"/>
                  </a:cxn>
                  <a:cxn ang="0">
                    <a:pos x="34" y="34"/>
                  </a:cxn>
                  <a:cxn ang="0">
                    <a:pos x="31" y="30"/>
                  </a:cxn>
                  <a:cxn ang="0">
                    <a:pos x="28" y="25"/>
                  </a:cxn>
                  <a:cxn ang="0">
                    <a:pos x="27" y="21"/>
                  </a:cxn>
                  <a:cxn ang="0">
                    <a:pos x="27" y="15"/>
                  </a:cxn>
                  <a:cxn ang="0">
                    <a:pos x="27" y="15"/>
                  </a:cxn>
                  <a:cxn ang="0">
                    <a:pos x="28" y="14"/>
                  </a:cxn>
                  <a:cxn ang="0">
                    <a:pos x="25" y="15"/>
                  </a:cxn>
                  <a:cxn ang="0">
                    <a:pos x="24" y="16"/>
                  </a:cxn>
                  <a:cxn ang="0">
                    <a:pos x="23" y="17"/>
                  </a:cxn>
                  <a:cxn ang="0">
                    <a:pos x="23" y="19"/>
                  </a:cxn>
                  <a:cxn ang="0">
                    <a:pos x="22" y="23"/>
                  </a:cxn>
                  <a:cxn ang="0">
                    <a:pos x="19" y="25"/>
                  </a:cxn>
                  <a:cxn ang="0">
                    <a:pos x="17" y="26"/>
                  </a:cxn>
                  <a:cxn ang="0">
                    <a:pos x="14" y="26"/>
                  </a:cxn>
                  <a:cxn ang="0">
                    <a:pos x="14" y="25"/>
                  </a:cxn>
                  <a:cxn ang="0">
                    <a:pos x="14" y="25"/>
                  </a:cxn>
                  <a:cxn ang="0">
                    <a:pos x="11" y="17"/>
                  </a:cxn>
                  <a:cxn ang="0">
                    <a:pos x="8" y="6"/>
                  </a:cxn>
                  <a:cxn ang="0">
                    <a:pos x="6" y="2"/>
                  </a:cxn>
                  <a:cxn ang="0">
                    <a:pos x="3" y="0"/>
                  </a:cxn>
                  <a:cxn ang="0">
                    <a:pos x="1" y="2"/>
                  </a:cxn>
                  <a:cxn ang="0">
                    <a:pos x="0" y="8"/>
                  </a:cxn>
                  <a:cxn ang="0">
                    <a:pos x="1" y="13"/>
                  </a:cxn>
                  <a:cxn ang="0">
                    <a:pos x="2" y="17"/>
                  </a:cxn>
                  <a:cxn ang="0">
                    <a:pos x="2" y="18"/>
                  </a:cxn>
                </a:cxnLst>
                <a:rect l="0" t="0" r="r" b="b"/>
                <a:pathLst>
                  <a:path w="36" h="51">
                    <a:moveTo>
                      <a:pt x="2" y="18"/>
                    </a:moveTo>
                    <a:lnTo>
                      <a:pt x="3" y="26"/>
                    </a:lnTo>
                    <a:lnTo>
                      <a:pt x="4" y="35"/>
                    </a:lnTo>
                    <a:lnTo>
                      <a:pt x="8" y="45"/>
                    </a:lnTo>
                    <a:lnTo>
                      <a:pt x="12" y="51"/>
                    </a:lnTo>
                    <a:lnTo>
                      <a:pt x="18" y="50"/>
                    </a:lnTo>
                    <a:lnTo>
                      <a:pt x="25" y="49"/>
                    </a:lnTo>
                    <a:lnTo>
                      <a:pt x="31" y="47"/>
                    </a:lnTo>
                    <a:lnTo>
                      <a:pt x="36" y="45"/>
                    </a:lnTo>
                    <a:lnTo>
                      <a:pt x="35" y="39"/>
                    </a:lnTo>
                    <a:lnTo>
                      <a:pt x="34" y="34"/>
                    </a:lnTo>
                    <a:lnTo>
                      <a:pt x="31" y="30"/>
                    </a:lnTo>
                    <a:lnTo>
                      <a:pt x="28" y="25"/>
                    </a:lnTo>
                    <a:lnTo>
                      <a:pt x="27" y="21"/>
                    </a:lnTo>
                    <a:lnTo>
                      <a:pt x="27" y="15"/>
                    </a:lnTo>
                    <a:lnTo>
                      <a:pt x="27" y="15"/>
                    </a:lnTo>
                    <a:lnTo>
                      <a:pt x="28" y="14"/>
                    </a:lnTo>
                    <a:lnTo>
                      <a:pt x="25" y="15"/>
                    </a:lnTo>
                    <a:lnTo>
                      <a:pt x="24" y="16"/>
                    </a:lnTo>
                    <a:lnTo>
                      <a:pt x="23" y="17"/>
                    </a:lnTo>
                    <a:lnTo>
                      <a:pt x="23" y="19"/>
                    </a:lnTo>
                    <a:lnTo>
                      <a:pt x="22" y="23"/>
                    </a:lnTo>
                    <a:lnTo>
                      <a:pt x="19" y="25"/>
                    </a:lnTo>
                    <a:lnTo>
                      <a:pt x="17" y="26"/>
                    </a:lnTo>
                    <a:lnTo>
                      <a:pt x="14" y="26"/>
                    </a:lnTo>
                    <a:lnTo>
                      <a:pt x="14" y="25"/>
                    </a:lnTo>
                    <a:lnTo>
                      <a:pt x="14" y="25"/>
                    </a:lnTo>
                    <a:lnTo>
                      <a:pt x="11" y="17"/>
                    </a:lnTo>
                    <a:lnTo>
                      <a:pt x="8" y="6"/>
                    </a:lnTo>
                    <a:lnTo>
                      <a:pt x="6" y="2"/>
                    </a:lnTo>
                    <a:lnTo>
                      <a:pt x="3" y="0"/>
                    </a:lnTo>
                    <a:lnTo>
                      <a:pt x="1" y="2"/>
                    </a:lnTo>
                    <a:lnTo>
                      <a:pt x="0" y="8"/>
                    </a:lnTo>
                    <a:lnTo>
                      <a:pt x="1" y="13"/>
                    </a:lnTo>
                    <a:lnTo>
                      <a:pt x="2" y="17"/>
                    </a:lnTo>
                    <a:lnTo>
                      <a:pt x="2" y="1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7" name="Freeform 1616"/>
              <p:cNvSpPr>
                <a:spLocks/>
              </p:cNvSpPr>
              <p:nvPr/>
            </p:nvSpPr>
            <p:spPr bwMode="gray">
              <a:xfrm>
                <a:off x="4799" y="2960"/>
                <a:ext cx="7" cy="11"/>
              </a:xfrm>
              <a:custGeom>
                <a:avLst/>
                <a:gdLst/>
                <a:ahLst/>
                <a:cxnLst>
                  <a:cxn ang="0">
                    <a:pos x="2" y="18"/>
                  </a:cxn>
                  <a:cxn ang="0">
                    <a:pos x="3" y="26"/>
                  </a:cxn>
                  <a:cxn ang="0">
                    <a:pos x="4" y="35"/>
                  </a:cxn>
                  <a:cxn ang="0">
                    <a:pos x="8" y="45"/>
                  </a:cxn>
                  <a:cxn ang="0">
                    <a:pos x="12" y="51"/>
                  </a:cxn>
                  <a:cxn ang="0">
                    <a:pos x="18" y="50"/>
                  </a:cxn>
                  <a:cxn ang="0">
                    <a:pos x="25" y="49"/>
                  </a:cxn>
                  <a:cxn ang="0">
                    <a:pos x="31" y="47"/>
                  </a:cxn>
                  <a:cxn ang="0">
                    <a:pos x="36" y="45"/>
                  </a:cxn>
                  <a:cxn ang="0">
                    <a:pos x="35" y="39"/>
                  </a:cxn>
                  <a:cxn ang="0">
                    <a:pos x="34" y="34"/>
                  </a:cxn>
                  <a:cxn ang="0">
                    <a:pos x="31" y="30"/>
                  </a:cxn>
                  <a:cxn ang="0">
                    <a:pos x="28" y="25"/>
                  </a:cxn>
                  <a:cxn ang="0">
                    <a:pos x="27" y="21"/>
                  </a:cxn>
                  <a:cxn ang="0">
                    <a:pos x="27" y="15"/>
                  </a:cxn>
                  <a:cxn ang="0">
                    <a:pos x="27" y="15"/>
                  </a:cxn>
                  <a:cxn ang="0">
                    <a:pos x="28" y="14"/>
                  </a:cxn>
                  <a:cxn ang="0">
                    <a:pos x="25" y="15"/>
                  </a:cxn>
                  <a:cxn ang="0">
                    <a:pos x="24" y="16"/>
                  </a:cxn>
                  <a:cxn ang="0">
                    <a:pos x="23" y="17"/>
                  </a:cxn>
                  <a:cxn ang="0">
                    <a:pos x="23" y="19"/>
                  </a:cxn>
                  <a:cxn ang="0">
                    <a:pos x="22" y="23"/>
                  </a:cxn>
                  <a:cxn ang="0">
                    <a:pos x="19" y="25"/>
                  </a:cxn>
                  <a:cxn ang="0">
                    <a:pos x="16" y="26"/>
                  </a:cxn>
                  <a:cxn ang="0">
                    <a:pos x="14" y="26"/>
                  </a:cxn>
                  <a:cxn ang="0">
                    <a:pos x="14" y="25"/>
                  </a:cxn>
                  <a:cxn ang="0">
                    <a:pos x="14" y="25"/>
                  </a:cxn>
                  <a:cxn ang="0">
                    <a:pos x="11" y="17"/>
                  </a:cxn>
                  <a:cxn ang="0">
                    <a:pos x="8" y="6"/>
                  </a:cxn>
                  <a:cxn ang="0">
                    <a:pos x="6" y="2"/>
                  </a:cxn>
                  <a:cxn ang="0">
                    <a:pos x="3" y="0"/>
                  </a:cxn>
                  <a:cxn ang="0">
                    <a:pos x="1" y="2"/>
                  </a:cxn>
                  <a:cxn ang="0">
                    <a:pos x="0" y="8"/>
                  </a:cxn>
                  <a:cxn ang="0">
                    <a:pos x="1" y="13"/>
                  </a:cxn>
                  <a:cxn ang="0">
                    <a:pos x="2" y="17"/>
                  </a:cxn>
                </a:cxnLst>
                <a:rect l="0" t="0" r="r" b="b"/>
                <a:pathLst>
                  <a:path w="36" h="51">
                    <a:moveTo>
                      <a:pt x="2" y="18"/>
                    </a:moveTo>
                    <a:lnTo>
                      <a:pt x="3" y="26"/>
                    </a:lnTo>
                    <a:lnTo>
                      <a:pt x="4" y="35"/>
                    </a:lnTo>
                    <a:lnTo>
                      <a:pt x="8" y="45"/>
                    </a:lnTo>
                    <a:lnTo>
                      <a:pt x="12" y="51"/>
                    </a:lnTo>
                    <a:lnTo>
                      <a:pt x="18" y="50"/>
                    </a:lnTo>
                    <a:lnTo>
                      <a:pt x="25" y="49"/>
                    </a:lnTo>
                    <a:lnTo>
                      <a:pt x="31" y="47"/>
                    </a:lnTo>
                    <a:lnTo>
                      <a:pt x="36" y="45"/>
                    </a:lnTo>
                    <a:lnTo>
                      <a:pt x="35" y="39"/>
                    </a:lnTo>
                    <a:lnTo>
                      <a:pt x="34" y="34"/>
                    </a:lnTo>
                    <a:lnTo>
                      <a:pt x="31" y="30"/>
                    </a:lnTo>
                    <a:lnTo>
                      <a:pt x="28" y="25"/>
                    </a:lnTo>
                    <a:lnTo>
                      <a:pt x="27" y="21"/>
                    </a:lnTo>
                    <a:lnTo>
                      <a:pt x="27" y="15"/>
                    </a:lnTo>
                    <a:lnTo>
                      <a:pt x="27" y="15"/>
                    </a:lnTo>
                    <a:lnTo>
                      <a:pt x="28" y="14"/>
                    </a:lnTo>
                    <a:lnTo>
                      <a:pt x="25" y="15"/>
                    </a:lnTo>
                    <a:lnTo>
                      <a:pt x="24" y="16"/>
                    </a:lnTo>
                    <a:lnTo>
                      <a:pt x="23" y="17"/>
                    </a:lnTo>
                    <a:lnTo>
                      <a:pt x="23" y="19"/>
                    </a:lnTo>
                    <a:lnTo>
                      <a:pt x="22" y="23"/>
                    </a:lnTo>
                    <a:lnTo>
                      <a:pt x="19" y="25"/>
                    </a:lnTo>
                    <a:lnTo>
                      <a:pt x="16" y="26"/>
                    </a:lnTo>
                    <a:lnTo>
                      <a:pt x="14" y="26"/>
                    </a:lnTo>
                    <a:lnTo>
                      <a:pt x="14" y="25"/>
                    </a:lnTo>
                    <a:lnTo>
                      <a:pt x="14" y="25"/>
                    </a:lnTo>
                    <a:lnTo>
                      <a:pt x="11" y="17"/>
                    </a:lnTo>
                    <a:lnTo>
                      <a:pt x="8" y="6"/>
                    </a:lnTo>
                    <a:lnTo>
                      <a:pt x="6" y="2"/>
                    </a:lnTo>
                    <a:lnTo>
                      <a:pt x="3" y="0"/>
                    </a:lnTo>
                    <a:lnTo>
                      <a:pt x="1" y="2"/>
                    </a:lnTo>
                    <a:lnTo>
                      <a:pt x="0" y="8"/>
                    </a:lnTo>
                    <a:lnTo>
                      <a:pt x="1" y="13"/>
                    </a:lnTo>
                    <a:lnTo>
                      <a:pt x="2" y="1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8" name="Freeform 1617"/>
              <p:cNvSpPr>
                <a:spLocks/>
              </p:cNvSpPr>
              <p:nvPr/>
            </p:nvSpPr>
            <p:spPr bwMode="gray">
              <a:xfrm>
                <a:off x="2358" y="2613"/>
                <a:ext cx="5" cy="3"/>
              </a:xfrm>
              <a:custGeom>
                <a:avLst/>
                <a:gdLst/>
                <a:ahLst/>
                <a:cxnLst>
                  <a:cxn ang="0">
                    <a:pos x="0" y="1"/>
                  </a:cxn>
                  <a:cxn ang="0">
                    <a:pos x="2" y="0"/>
                  </a:cxn>
                  <a:cxn ang="0">
                    <a:pos x="5" y="0"/>
                  </a:cxn>
                  <a:cxn ang="0">
                    <a:pos x="7" y="0"/>
                  </a:cxn>
                  <a:cxn ang="0">
                    <a:pos x="9" y="1"/>
                  </a:cxn>
                  <a:cxn ang="0">
                    <a:pos x="14" y="2"/>
                  </a:cxn>
                  <a:cxn ang="0">
                    <a:pos x="19" y="4"/>
                  </a:cxn>
                  <a:cxn ang="0">
                    <a:pos x="23" y="8"/>
                  </a:cxn>
                  <a:cxn ang="0">
                    <a:pos x="26" y="11"/>
                  </a:cxn>
                  <a:cxn ang="0">
                    <a:pos x="25" y="12"/>
                  </a:cxn>
                  <a:cxn ang="0">
                    <a:pos x="24" y="13"/>
                  </a:cxn>
                  <a:cxn ang="0">
                    <a:pos x="24" y="13"/>
                  </a:cxn>
                  <a:cxn ang="0">
                    <a:pos x="24" y="13"/>
                  </a:cxn>
                  <a:cxn ang="0">
                    <a:pos x="23" y="12"/>
                  </a:cxn>
                  <a:cxn ang="0">
                    <a:pos x="23" y="12"/>
                  </a:cxn>
                  <a:cxn ang="0">
                    <a:pos x="21" y="11"/>
                  </a:cxn>
                  <a:cxn ang="0">
                    <a:pos x="19" y="11"/>
                  </a:cxn>
                  <a:cxn ang="0">
                    <a:pos x="16" y="11"/>
                  </a:cxn>
                  <a:cxn ang="0">
                    <a:pos x="14" y="10"/>
                  </a:cxn>
                  <a:cxn ang="0">
                    <a:pos x="13" y="10"/>
                  </a:cxn>
                  <a:cxn ang="0">
                    <a:pos x="10" y="8"/>
                  </a:cxn>
                  <a:cxn ang="0">
                    <a:pos x="7" y="6"/>
                  </a:cxn>
                  <a:cxn ang="0">
                    <a:pos x="2" y="3"/>
                  </a:cxn>
                  <a:cxn ang="0">
                    <a:pos x="1" y="3"/>
                  </a:cxn>
                  <a:cxn ang="0">
                    <a:pos x="0" y="1"/>
                  </a:cxn>
                  <a:cxn ang="0">
                    <a:pos x="0" y="1"/>
                  </a:cxn>
                </a:cxnLst>
                <a:rect l="0" t="0" r="r" b="b"/>
                <a:pathLst>
                  <a:path w="26" h="13">
                    <a:moveTo>
                      <a:pt x="0" y="1"/>
                    </a:moveTo>
                    <a:lnTo>
                      <a:pt x="2" y="0"/>
                    </a:lnTo>
                    <a:lnTo>
                      <a:pt x="5" y="0"/>
                    </a:lnTo>
                    <a:lnTo>
                      <a:pt x="7" y="0"/>
                    </a:lnTo>
                    <a:lnTo>
                      <a:pt x="9" y="1"/>
                    </a:lnTo>
                    <a:lnTo>
                      <a:pt x="14" y="2"/>
                    </a:lnTo>
                    <a:lnTo>
                      <a:pt x="19" y="4"/>
                    </a:lnTo>
                    <a:lnTo>
                      <a:pt x="23" y="8"/>
                    </a:lnTo>
                    <a:lnTo>
                      <a:pt x="26" y="11"/>
                    </a:lnTo>
                    <a:lnTo>
                      <a:pt x="25" y="12"/>
                    </a:lnTo>
                    <a:lnTo>
                      <a:pt x="24" y="13"/>
                    </a:lnTo>
                    <a:lnTo>
                      <a:pt x="24" y="13"/>
                    </a:lnTo>
                    <a:lnTo>
                      <a:pt x="24" y="13"/>
                    </a:lnTo>
                    <a:lnTo>
                      <a:pt x="23" y="12"/>
                    </a:lnTo>
                    <a:lnTo>
                      <a:pt x="23" y="12"/>
                    </a:lnTo>
                    <a:lnTo>
                      <a:pt x="21" y="11"/>
                    </a:lnTo>
                    <a:lnTo>
                      <a:pt x="19" y="11"/>
                    </a:lnTo>
                    <a:lnTo>
                      <a:pt x="16" y="11"/>
                    </a:lnTo>
                    <a:lnTo>
                      <a:pt x="14" y="10"/>
                    </a:lnTo>
                    <a:lnTo>
                      <a:pt x="13" y="10"/>
                    </a:lnTo>
                    <a:lnTo>
                      <a:pt x="10" y="8"/>
                    </a:lnTo>
                    <a:lnTo>
                      <a:pt x="7" y="6"/>
                    </a:lnTo>
                    <a:lnTo>
                      <a:pt x="2" y="3"/>
                    </a:lnTo>
                    <a:lnTo>
                      <a:pt x="1" y="3"/>
                    </a:lnTo>
                    <a:lnTo>
                      <a:pt x="0" y="1"/>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9" name="Freeform 1618"/>
              <p:cNvSpPr>
                <a:spLocks/>
              </p:cNvSpPr>
              <p:nvPr/>
            </p:nvSpPr>
            <p:spPr bwMode="gray">
              <a:xfrm>
                <a:off x="2358" y="2613"/>
                <a:ext cx="5" cy="3"/>
              </a:xfrm>
              <a:custGeom>
                <a:avLst/>
                <a:gdLst/>
                <a:ahLst/>
                <a:cxnLst>
                  <a:cxn ang="0">
                    <a:pos x="0" y="1"/>
                  </a:cxn>
                  <a:cxn ang="0">
                    <a:pos x="2" y="0"/>
                  </a:cxn>
                  <a:cxn ang="0">
                    <a:pos x="5" y="0"/>
                  </a:cxn>
                  <a:cxn ang="0">
                    <a:pos x="7" y="0"/>
                  </a:cxn>
                  <a:cxn ang="0">
                    <a:pos x="9" y="1"/>
                  </a:cxn>
                  <a:cxn ang="0">
                    <a:pos x="14" y="2"/>
                  </a:cxn>
                  <a:cxn ang="0">
                    <a:pos x="19" y="4"/>
                  </a:cxn>
                  <a:cxn ang="0">
                    <a:pos x="23" y="8"/>
                  </a:cxn>
                  <a:cxn ang="0">
                    <a:pos x="26" y="11"/>
                  </a:cxn>
                  <a:cxn ang="0">
                    <a:pos x="25" y="12"/>
                  </a:cxn>
                  <a:cxn ang="0">
                    <a:pos x="24" y="13"/>
                  </a:cxn>
                  <a:cxn ang="0">
                    <a:pos x="24" y="13"/>
                  </a:cxn>
                  <a:cxn ang="0">
                    <a:pos x="24" y="13"/>
                  </a:cxn>
                  <a:cxn ang="0">
                    <a:pos x="23" y="12"/>
                  </a:cxn>
                  <a:cxn ang="0">
                    <a:pos x="23" y="12"/>
                  </a:cxn>
                  <a:cxn ang="0">
                    <a:pos x="21" y="11"/>
                  </a:cxn>
                  <a:cxn ang="0">
                    <a:pos x="19" y="11"/>
                  </a:cxn>
                  <a:cxn ang="0">
                    <a:pos x="16" y="11"/>
                  </a:cxn>
                  <a:cxn ang="0">
                    <a:pos x="14" y="10"/>
                  </a:cxn>
                  <a:cxn ang="0">
                    <a:pos x="13" y="10"/>
                  </a:cxn>
                  <a:cxn ang="0">
                    <a:pos x="10" y="8"/>
                  </a:cxn>
                  <a:cxn ang="0">
                    <a:pos x="7" y="6"/>
                  </a:cxn>
                  <a:cxn ang="0">
                    <a:pos x="2" y="3"/>
                  </a:cxn>
                  <a:cxn ang="0">
                    <a:pos x="1" y="3"/>
                  </a:cxn>
                  <a:cxn ang="0">
                    <a:pos x="0" y="1"/>
                  </a:cxn>
                  <a:cxn ang="0">
                    <a:pos x="0" y="1"/>
                  </a:cxn>
                </a:cxnLst>
                <a:rect l="0" t="0" r="r" b="b"/>
                <a:pathLst>
                  <a:path w="26" h="13">
                    <a:moveTo>
                      <a:pt x="0" y="1"/>
                    </a:moveTo>
                    <a:lnTo>
                      <a:pt x="2" y="0"/>
                    </a:lnTo>
                    <a:lnTo>
                      <a:pt x="5" y="0"/>
                    </a:lnTo>
                    <a:lnTo>
                      <a:pt x="7" y="0"/>
                    </a:lnTo>
                    <a:lnTo>
                      <a:pt x="9" y="1"/>
                    </a:lnTo>
                    <a:lnTo>
                      <a:pt x="14" y="2"/>
                    </a:lnTo>
                    <a:lnTo>
                      <a:pt x="19" y="4"/>
                    </a:lnTo>
                    <a:lnTo>
                      <a:pt x="23" y="8"/>
                    </a:lnTo>
                    <a:lnTo>
                      <a:pt x="26" y="11"/>
                    </a:lnTo>
                    <a:lnTo>
                      <a:pt x="25" y="12"/>
                    </a:lnTo>
                    <a:lnTo>
                      <a:pt x="24" y="13"/>
                    </a:lnTo>
                    <a:lnTo>
                      <a:pt x="24" y="13"/>
                    </a:lnTo>
                    <a:lnTo>
                      <a:pt x="24" y="13"/>
                    </a:lnTo>
                    <a:lnTo>
                      <a:pt x="23" y="12"/>
                    </a:lnTo>
                    <a:lnTo>
                      <a:pt x="23" y="12"/>
                    </a:lnTo>
                    <a:lnTo>
                      <a:pt x="21" y="11"/>
                    </a:lnTo>
                    <a:lnTo>
                      <a:pt x="19" y="11"/>
                    </a:lnTo>
                    <a:lnTo>
                      <a:pt x="16" y="11"/>
                    </a:lnTo>
                    <a:lnTo>
                      <a:pt x="14" y="10"/>
                    </a:lnTo>
                    <a:lnTo>
                      <a:pt x="13" y="10"/>
                    </a:lnTo>
                    <a:lnTo>
                      <a:pt x="10" y="8"/>
                    </a:lnTo>
                    <a:lnTo>
                      <a:pt x="7" y="6"/>
                    </a:lnTo>
                    <a:lnTo>
                      <a:pt x="2" y="3"/>
                    </a:lnTo>
                    <a:lnTo>
                      <a:pt x="1" y="3"/>
                    </a:lnTo>
                    <a:lnTo>
                      <a:pt x="0" y="1"/>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0" name="Freeform 1619"/>
              <p:cNvSpPr>
                <a:spLocks/>
              </p:cNvSpPr>
              <p:nvPr/>
            </p:nvSpPr>
            <p:spPr bwMode="gray">
              <a:xfrm>
                <a:off x="2358" y="2613"/>
                <a:ext cx="5" cy="3"/>
              </a:xfrm>
              <a:custGeom>
                <a:avLst/>
                <a:gdLst/>
                <a:ahLst/>
                <a:cxnLst>
                  <a:cxn ang="0">
                    <a:pos x="0" y="1"/>
                  </a:cxn>
                  <a:cxn ang="0">
                    <a:pos x="2" y="0"/>
                  </a:cxn>
                  <a:cxn ang="0">
                    <a:pos x="5" y="0"/>
                  </a:cxn>
                  <a:cxn ang="0">
                    <a:pos x="7" y="0"/>
                  </a:cxn>
                  <a:cxn ang="0">
                    <a:pos x="9" y="1"/>
                  </a:cxn>
                  <a:cxn ang="0">
                    <a:pos x="14" y="2"/>
                  </a:cxn>
                  <a:cxn ang="0">
                    <a:pos x="19" y="4"/>
                  </a:cxn>
                  <a:cxn ang="0">
                    <a:pos x="23" y="8"/>
                  </a:cxn>
                  <a:cxn ang="0">
                    <a:pos x="26" y="11"/>
                  </a:cxn>
                  <a:cxn ang="0">
                    <a:pos x="25" y="12"/>
                  </a:cxn>
                  <a:cxn ang="0">
                    <a:pos x="24" y="13"/>
                  </a:cxn>
                  <a:cxn ang="0">
                    <a:pos x="24" y="13"/>
                  </a:cxn>
                  <a:cxn ang="0">
                    <a:pos x="24" y="13"/>
                  </a:cxn>
                  <a:cxn ang="0">
                    <a:pos x="23" y="12"/>
                  </a:cxn>
                  <a:cxn ang="0">
                    <a:pos x="23" y="12"/>
                  </a:cxn>
                  <a:cxn ang="0">
                    <a:pos x="21" y="11"/>
                  </a:cxn>
                  <a:cxn ang="0">
                    <a:pos x="19" y="11"/>
                  </a:cxn>
                  <a:cxn ang="0">
                    <a:pos x="16" y="11"/>
                  </a:cxn>
                  <a:cxn ang="0">
                    <a:pos x="14" y="10"/>
                  </a:cxn>
                  <a:cxn ang="0">
                    <a:pos x="13" y="10"/>
                  </a:cxn>
                  <a:cxn ang="0">
                    <a:pos x="10" y="8"/>
                  </a:cxn>
                  <a:cxn ang="0">
                    <a:pos x="7" y="6"/>
                  </a:cxn>
                  <a:cxn ang="0">
                    <a:pos x="2" y="3"/>
                  </a:cxn>
                  <a:cxn ang="0">
                    <a:pos x="1" y="2"/>
                  </a:cxn>
                  <a:cxn ang="0">
                    <a:pos x="0" y="1"/>
                  </a:cxn>
                </a:cxnLst>
                <a:rect l="0" t="0" r="r" b="b"/>
                <a:pathLst>
                  <a:path w="26" h="13">
                    <a:moveTo>
                      <a:pt x="0" y="1"/>
                    </a:moveTo>
                    <a:lnTo>
                      <a:pt x="2" y="0"/>
                    </a:lnTo>
                    <a:lnTo>
                      <a:pt x="5" y="0"/>
                    </a:lnTo>
                    <a:lnTo>
                      <a:pt x="7" y="0"/>
                    </a:lnTo>
                    <a:lnTo>
                      <a:pt x="9" y="1"/>
                    </a:lnTo>
                    <a:lnTo>
                      <a:pt x="14" y="2"/>
                    </a:lnTo>
                    <a:lnTo>
                      <a:pt x="19" y="4"/>
                    </a:lnTo>
                    <a:lnTo>
                      <a:pt x="23" y="8"/>
                    </a:lnTo>
                    <a:lnTo>
                      <a:pt x="26" y="11"/>
                    </a:lnTo>
                    <a:lnTo>
                      <a:pt x="25" y="12"/>
                    </a:lnTo>
                    <a:lnTo>
                      <a:pt x="24" y="13"/>
                    </a:lnTo>
                    <a:lnTo>
                      <a:pt x="24" y="13"/>
                    </a:lnTo>
                    <a:lnTo>
                      <a:pt x="24" y="13"/>
                    </a:lnTo>
                    <a:lnTo>
                      <a:pt x="23" y="12"/>
                    </a:lnTo>
                    <a:lnTo>
                      <a:pt x="23" y="12"/>
                    </a:lnTo>
                    <a:lnTo>
                      <a:pt x="21" y="11"/>
                    </a:lnTo>
                    <a:lnTo>
                      <a:pt x="19" y="11"/>
                    </a:lnTo>
                    <a:lnTo>
                      <a:pt x="16" y="11"/>
                    </a:lnTo>
                    <a:lnTo>
                      <a:pt x="14" y="10"/>
                    </a:lnTo>
                    <a:lnTo>
                      <a:pt x="13" y="10"/>
                    </a:lnTo>
                    <a:lnTo>
                      <a:pt x="10" y="8"/>
                    </a:lnTo>
                    <a:lnTo>
                      <a:pt x="7" y="6"/>
                    </a:lnTo>
                    <a:lnTo>
                      <a:pt x="2" y="3"/>
                    </a:lnTo>
                    <a:lnTo>
                      <a:pt x="1" y="2"/>
                    </a:lnTo>
                    <a:lnTo>
                      <a:pt x="0"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1" name="Freeform 1620"/>
              <p:cNvSpPr>
                <a:spLocks/>
              </p:cNvSpPr>
              <p:nvPr/>
            </p:nvSpPr>
            <p:spPr bwMode="gray">
              <a:xfrm>
                <a:off x="2271" y="2731"/>
                <a:ext cx="3" cy="3"/>
              </a:xfrm>
              <a:custGeom>
                <a:avLst/>
                <a:gdLst/>
                <a:ahLst/>
                <a:cxnLst>
                  <a:cxn ang="0">
                    <a:pos x="7" y="0"/>
                  </a:cxn>
                  <a:cxn ang="0">
                    <a:pos x="9" y="5"/>
                  </a:cxn>
                  <a:cxn ang="0">
                    <a:pos x="9" y="9"/>
                  </a:cxn>
                  <a:cxn ang="0">
                    <a:pos x="11" y="13"/>
                  </a:cxn>
                  <a:cxn ang="0">
                    <a:pos x="15" y="16"/>
                  </a:cxn>
                  <a:cxn ang="0">
                    <a:pos x="12" y="16"/>
                  </a:cxn>
                  <a:cxn ang="0">
                    <a:pos x="11" y="16"/>
                  </a:cxn>
                  <a:cxn ang="0">
                    <a:pos x="4" y="12"/>
                  </a:cxn>
                  <a:cxn ang="0">
                    <a:pos x="0" y="7"/>
                  </a:cxn>
                  <a:cxn ang="0">
                    <a:pos x="1" y="5"/>
                  </a:cxn>
                  <a:cxn ang="0">
                    <a:pos x="3" y="4"/>
                  </a:cxn>
                  <a:cxn ang="0">
                    <a:pos x="6" y="1"/>
                  </a:cxn>
                  <a:cxn ang="0">
                    <a:pos x="7" y="0"/>
                  </a:cxn>
                </a:cxnLst>
                <a:rect l="0" t="0" r="r" b="b"/>
                <a:pathLst>
                  <a:path w="15" h="16">
                    <a:moveTo>
                      <a:pt x="7" y="0"/>
                    </a:moveTo>
                    <a:lnTo>
                      <a:pt x="9" y="5"/>
                    </a:lnTo>
                    <a:lnTo>
                      <a:pt x="9" y="9"/>
                    </a:lnTo>
                    <a:lnTo>
                      <a:pt x="11" y="13"/>
                    </a:lnTo>
                    <a:lnTo>
                      <a:pt x="15" y="16"/>
                    </a:lnTo>
                    <a:lnTo>
                      <a:pt x="12" y="16"/>
                    </a:lnTo>
                    <a:lnTo>
                      <a:pt x="11" y="16"/>
                    </a:lnTo>
                    <a:lnTo>
                      <a:pt x="4" y="12"/>
                    </a:lnTo>
                    <a:lnTo>
                      <a:pt x="0" y="7"/>
                    </a:lnTo>
                    <a:lnTo>
                      <a:pt x="1" y="5"/>
                    </a:lnTo>
                    <a:lnTo>
                      <a:pt x="3" y="4"/>
                    </a:lnTo>
                    <a:lnTo>
                      <a:pt x="6" y="1"/>
                    </a:lnTo>
                    <a:lnTo>
                      <a:pt x="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2" name="Freeform 1621"/>
              <p:cNvSpPr>
                <a:spLocks/>
              </p:cNvSpPr>
              <p:nvPr/>
            </p:nvSpPr>
            <p:spPr bwMode="gray">
              <a:xfrm>
                <a:off x="2271" y="2731"/>
                <a:ext cx="3" cy="3"/>
              </a:xfrm>
              <a:custGeom>
                <a:avLst/>
                <a:gdLst/>
                <a:ahLst/>
                <a:cxnLst>
                  <a:cxn ang="0">
                    <a:pos x="7" y="0"/>
                  </a:cxn>
                  <a:cxn ang="0">
                    <a:pos x="9" y="5"/>
                  </a:cxn>
                  <a:cxn ang="0">
                    <a:pos x="9" y="9"/>
                  </a:cxn>
                  <a:cxn ang="0">
                    <a:pos x="11" y="13"/>
                  </a:cxn>
                  <a:cxn ang="0">
                    <a:pos x="15" y="16"/>
                  </a:cxn>
                  <a:cxn ang="0">
                    <a:pos x="12" y="16"/>
                  </a:cxn>
                  <a:cxn ang="0">
                    <a:pos x="11" y="16"/>
                  </a:cxn>
                  <a:cxn ang="0">
                    <a:pos x="4" y="12"/>
                  </a:cxn>
                  <a:cxn ang="0">
                    <a:pos x="0" y="7"/>
                  </a:cxn>
                  <a:cxn ang="0">
                    <a:pos x="1" y="5"/>
                  </a:cxn>
                  <a:cxn ang="0">
                    <a:pos x="3" y="4"/>
                  </a:cxn>
                  <a:cxn ang="0">
                    <a:pos x="6" y="1"/>
                  </a:cxn>
                  <a:cxn ang="0">
                    <a:pos x="7" y="0"/>
                  </a:cxn>
                </a:cxnLst>
                <a:rect l="0" t="0" r="r" b="b"/>
                <a:pathLst>
                  <a:path w="15" h="16">
                    <a:moveTo>
                      <a:pt x="7" y="0"/>
                    </a:moveTo>
                    <a:lnTo>
                      <a:pt x="9" y="5"/>
                    </a:lnTo>
                    <a:lnTo>
                      <a:pt x="9" y="9"/>
                    </a:lnTo>
                    <a:lnTo>
                      <a:pt x="11" y="13"/>
                    </a:lnTo>
                    <a:lnTo>
                      <a:pt x="15" y="16"/>
                    </a:lnTo>
                    <a:lnTo>
                      <a:pt x="12" y="16"/>
                    </a:lnTo>
                    <a:lnTo>
                      <a:pt x="11" y="16"/>
                    </a:lnTo>
                    <a:lnTo>
                      <a:pt x="4" y="12"/>
                    </a:lnTo>
                    <a:lnTo>
                      <a:pt x="0" y="7"/>
                    </a:lnTo>
                    <a:lnTo>
                      <a:pt x="1" y="5"/>
                    </a:lnTo>
                    <a:lnTo>
                      <a:pt x="3" y="4"/>
                    </a:lnTo>
                    <a:lnTo>
                      <a:pt x="6" y="1"/>
                    </a:lnTo>
                    <a:lnTo>
                      <a:pt x="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3" name="Freeform 1622"/>
              <p:cNvSpPr>
                <a:spLocks/>
              </p:cNvSpPr>
              <p:nvPr/>
            </p:nvSpPr>
            <p:spPr bwMode="gray">
              <a:xfrm>
                <a:off x="2271" y="2731"/>
                <a:ext cx="3" cy="3"/>
              </a:xfrm>
              <a:custGeom>
                <a:avLst/>
                <a:gdLst/>
                <a:ahLst/>
                <a:cxnLst>
                  <a:cxn ang="0">
                    <a:pos x="7" y="0"/>
                  </a:cxn>
                  <a:cxn ang="0">
                    <a:pos x="9" y="5"/>
                  </a:cxn>
                  <a:cxn ang="0">
                    <a:pos x="9" y="9"/>
                  </a:cxn>
                  <a:cxn ang="0">
                    <a:pos x="11" y="13"/>
                  </a:cxn>
                  <a:cxn ang="0">
                    <a:pos x="15" y="16"/>
                  </a:cxn>
                  <a:cxn ang="0">
                    <a:pos x="12" y="16"/>
                  </a:cxn>
                  <a:cxn ang="0">
                    <a:pos x="11" y="16"/>
                  </a:cxn>
                  <a:cxn ang="0">
                    <a:pos x="4" y="12"/>
                  </a:cxn>
                  <a:cxn ang="0">
                    <a:pos x="0" y="7"/>
                  </a:cxn>
                  <a:cxn ang="0">
                    <a:pos x="1" y="5"/>
                  </a:cxn>
                  <a:cxn ang="0">
                    <a:pos x="3" y="4"/>
                  </a:cxn>
                  <a:cxn ang="0">
                    <a:pos x="6" y="1"/>
                  </a:cxn>
                  <a:cxn ang="0">
                    <a:pos x="7" y="0"/>
                  </a:cxn>
                </a:cxnLst>
                <a:rect l="0" t="0" r="r" b="b"/>
                <a:pathLst>
                  <a:path w="15" h="16">
                    <a:moveTo>
                      <a:pt x="7" y="0"/>
                    </a:moveTo>
                    <a:lnTo>
                      <a:pt x="9" y="5"/>
                    </a:lnTo>
                    <a:lnTo>
                      <a:pt x="9" y="9"/>
                    </a:lnTo>
                    <a:lnTo>
                      <a:pt x="11" y="13"/>
                    </a:lnTo>
                    <a:lnTo>
                      <a:pt x="15" y="16"/>
                    </a:lnTo>
                    <a:lnTo>
                      <a:pt x="12" y="16"/>
                    </a:lnTo>
                    <a:lnTo>
                      <a:pt x="11" y="16"/>
                    </a:lnTo>
                    <a:lnTo>
                      <a:pt x="4" y="12"/>
                    </a:lnTo>
                    <a:lnTo>
                      <a:pt x="0" y="7"/>
                    </a:lnTo>
                    <a:lnTo>
                      <a:pt x="1" y="5"/>
                    </a:lnTo>
                    <a:lnTo>
                      <a:pt x="3" y="4"/>
                    </a:lnTo>
                    <a:lnTo>
                      <a:pt x="6" y="1"/>
                    </a:lnTo>
                    <a:lnTo>
                      <a:pt x="7"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4" name="Freeform 1623"/>
              <p:cNvSpPr>
                <a:spLocks/>
              </p:cNvSpPr>
              <p:nvPr/>
            </p:nvSpPr>
            <p:spPr bwMode="gray">
              <a:xfrm>
                <a:off x="2301" y="2723"/>
                <a:ext cx="1" cy="2"/>
              </a:xfrm>
              <a:custGeom>
                <a:avLst/>
                <a:gdLst/>
                <a:ahLst/>
                <a:cxnLst>
                  <a:cxn ang="0">
                    <a:pos x="5" y="0"/>
                  </a:cxn>
                  <a:cxn ang="0">
                    <a:pos x="6" y="5"/>
                  </a:cxn>
                  <a:cxn ang="0">
                    <a:pos x="7" y="8"/>
                  </a:cxn>
                  <a:cxn ang="0">
                    <a:pos x="5" y="9"/>
                  </a:cxn>
                  <a:cxn ang="0">
                    <a:pos x="3" y="9"/>
                  </a:cxn>
                  <a:cxn ang="0">
                    <a:pos x="3" y="9"/>
                  </a:cxn>
                  <a:cxn ang="0">
                    <a:pos x="3" y="10"/>
                  </a:cxn>
                  <a:cxn ang="0">
                    <a:pos x="3" y="12"/>
                  </a:cxn>
                  <a:cxn ang="0">
                    <a:pos x="3" y="13"/>
                  </a:cxn>
                  <a:cxn ang="0">
                    <a:pos x="2" y="12"/>
                  </a:cxn>
                  <a:cxn ang="0">
                    <a:pos x="2" y="10"/>
                  </a:cxn>
                  <a:cxn ang="0">
                    <a:pos x="0" y="7"/>
                  </a:cxn>
                  <a:cxn ang="0">
                    <a:pos x="0" y="5"/>
                  </a:cxn>
                  <a:cxn ang="0">
                    <a:pos x="2" y="2"/>
                  </a:cxn>
                  <a:cxn ang="0">
                    <a:pos x="5" y="1"/>
                  </a:cxn>
                  <a:cxn ang="0">
                    <a:pos x="5" y="0"/>
                  </a:cxn>
                </a:cxnLst>
                <a:rect l="0" t="0" r="r" b="b"/>
                <a:pathLst>
                  <a:path w="7" h="13">
                    <a:moveTo>
                      <a:pt x="5" y="0"/>
                    </a:moveTo>
                    <a:lnTo>
                      <a:pt x="6" y="5"/>
                    </a:lnTo>
                    <a:lnTo>
                      <a:pt x="7" y="8"/>
                    </a:lnTo>
                    <a:lnTo>
                      <a:pt x="5" y="9"/>
                    </a:lnTo>
                    <a:lnTo>
                      <a:pt x="3" y="9"/>
                    </a:lnTo>
                    <a:lnTo>
                      <a:pt x="3" y="9"/>
                    </a:lnTo>
                    <a:lnTo>
                      <a:pt x="3" y="10"/>
                    </a:lnTo>
                    <a:lnTo>
                      <a:pt x="3" y="12"/>
                    </a:lnTo>
                    <a:lnTo>
                      <a:pt x="3" y="13"/>
                    </a:lnTo>
                    <a:lnTo>
                      <a:pt x="2" y="12"/>
                    </a:lnTo>
                    <a:lnTo>
                      <a:pt x="2" y="10"/>
                    </a:lnTo>
                    <a:lnTo>
                      <a:pt x="0" y="7"/>
                    </a:lnTo>
                    <a:lnTo>
                      <a:pt x="0" y="5"/>
                    </a:lnTo>
                    <a:lnTo>
                      <a:pt x="2" y="2"/>
                    </a:lnTo>
                    <a:lnTo>
                      <a:pt x="5" y="1"/>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5" name="Freeform 1624"/>
              <p:cNvSpPr>
                <a:spLocks/>
              </p:cNvSpPr>
              <p:nvPr/>
            </p:nvSpPr>
            <p:spPr bwMode="gray">
              <a:xfrm>
                <a:off x="2301" y="2723"/>
                <a:ext cx="1" cy="2"/>
              </a:xfrm>
              <a:custGeom>
                <a:avLst/>
                <a:gdLst/>
                <a:ahLst/>
                <a:cxnLst>
                  <a:cxn ang="0">
                    <a:pos x="5" y="0"/>
                  </a:cxn>
                  <a:cxn ang="0">
                    <a:pos x="6" y="5"/>
                  </a:cxn>
                  <a:cxn ang="0">
                    <a:pos x="7" y="8"/>
                  </a:cxn>
                  <a:cxn ang="0">
                    <a:pos x="5" y="9"/>
                  </a:cxn>
                  <a:cxn ang="0">
                    <a:pos x="3" y="9"/>
                  </a:cxn>
                  <a:cxn ang="0">
                    <a:pos x="3" y="9"/>
                  </a:cxn>
                  <a:cxn ang="0">
                    <a:pos x="3" y="10"/>
                  </a:cxn>
                  <a:cxn ang="0">
                    <a:pos x="3" y="12"/>
                  </a:cxn>
                  <a:cxn ang="0">
                    <a:pos x="3" y="13"/>
                  </a:cxn>
                  <a:cxn ang="0">
                    <a:pos x="2" y="12"/>
                  </a:cxn>
                  <a:cxn ang="0">
                    <a:pos x="2" y="10"/>
                  </a:cxn>
                  <a:cxn ang="0">
                    <a:pos x="0" y="7"/>
                  </a:cxn>
                  <a:cxn ang="0">
                    <a:pos x="0" y="5"/>
                  </a:cxn>
                  <a:cxn ang="0">
                    <a:pos x="2" y="2"/>
                  </a:cxn>
                  <a:cxn ang="0">
                    <a:pos x="5" y="1"/>
                  </a:cxn>
                  <a:cxn ang="0">
                    <a:pos x="5" y="0"/>
                  </a:cxn>
                </a:cxnLst>
                <a:rect l="0" t="0" r="r" b="b"/>
                <a:pathLst>
                  <a:path w="7" h="13">
                    <a:moveTo>
                      <a:pt x="5" y="0"/>
                    </a:moveTo>
                    <a:lnTo>
                      <a:pt x="6" y="5"/>
                    </a:lnTo>
                    <a:lnTo>
                      <a:pt x="7" y="8"/>
                    </a:lnTo>
                    <a:lnTo>
                      <a:pt x="5" y="9"/>
                    </a:lnTo>
                    <a:lnTo>
                      <a:pt x="3" y="9"/>
                    </a:lnTo>
                    <a:lnTo>
                      <a:pt x="3" y="9"/>
                    </a:lnTo>
                    <a:lnTo>
                      <a:pt x="3" y="10"/>
                    </a:lnTo>
                    <a:lnTo>
                      <a:pt x="3" y="12"/>
                    </a:lnTo>
                    <a:lnTo>
                      <a:pt x="3" y="13"/>
                    </a:lnTo>
                    <a:lnTo>
                      <a:pt x="2" y="12"/>
                    </a:lnTo>
                    <a:lnTo>
                      <a:pt x="2" y="10"/>
                    </a:lnTo>
                    <a:lnTo>
                      <a:pt x="0" y="7"/>
                    </a:lnTo>
                    <a:lnTo>
                      <a:pt x="0" y="5"/>
                    </a:lnTo>
                    <a:lnTo>
                      <a:pt x="2" y="2"/>
                    </a:lnTo>
                    <a:lnTo>
                      <a:pt x="5" y="1"/>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6" name="Freeform 1625"/>
              <p:cNvSpPr>
                <a:spLocks/>
              </p:cNvSpPr>
              <p:nvPr/>
            </p:nvSpPr>
            <p:spPr bwMode="gray">
              <a:xfrm>
                <a:off x="2301" y="2723"/>
                <a:ext cx="1" cy="2"/>
              </a:xfrm>
              <a:custGeom>
                <a:avLst/>
                <a:gdLst/>
                <a:ahLst/>
                <a:cxnLst>
                  <a:cxn ang="0">
                    <a:pos x="5" y="0"/>
                  </a:cxn>
                  <a:cxn ang="0">
                    <a:pos x="6" y="5"/>
                  </a:cxn>
                  <a:cxn ang="0">
                    <a:pos x="7" y="8"/>
                  </a:cxn>
                  <a:cxn ang="0">
                    <a:pos x="3" y="9"/>
                  </a:cxn>
                  <a:cxn ang="0">
                    <a:pos x="3" y="10"/>
                  </a:cxn>
                  <a:cxn ang="0">
                    <a:pos x="3" y="12"/>
                  </a:cxn>
                  <a:cxn ang="0">
                    <a:pos x="3" y="13"/>
                  </a:cxn>
                  <a:cxn ang="0">
                    <a:pos x="2" y="12"/>
                  </a:cxn>
                  <a:cxn ang="0">
                    <a:pos x="2" y="10"/>
                  </a:cxn>
                  <a:cxn ang="0">
                    <a:pos x="0" y="7"/>
                  </a:cxn>
                  <a:cxn ang="0">
                    <a:pos x="0" y="5"/>
                  </a:cxn>
                  <a:cxn ang="0">
                    <a:pos x="2" y="2"/>
                  </a:cxn>
                  <a:cxn ang="0">
                    <a:pos x="5" y="1"/>
                  </a:cxn>
                </a:cxnLst>
                <a:rect l="0" t="0" r="r" b="b"/>
                <a:pathLst>
                  <a:path w="7" h="13">
                    <a:moveTo>
                      <a:pt x="5" y="0"/>
                    </a:moveTo>
                    <a:lnTo>
                      <a:pt x="6" y="5"/>
                    </a:lnTo>
                    <a:lnTo>
                      <a:pt x="7" y="8"/>
                    </a:lnTo>
                    <a:lnTo>
                      <a:pt x="3" y="9"/>
                    </a:lnTo>
                    <a:lnTo>
                      <a:pt x="3" y="10"/>
                    </a:lnTo>
                    <a:lnTo>
                      <a:pt x="3" y="12"/>
                    </a:lnTo>
                    <a:lnTo>
                      <a:pt x="3" y="13"/>
                    </a:lnTo>
                    <a:lnTo>
                      <a:pt x="2" y="12"/>
                    </a:lnTo>
                    <a:lnTo>
                      <a:pt x="2" y="10"/>
                    </a:lnTo>
                    <a:lnTo>
                      <a:pt x="0" y="7"/>
                    </a:lnTo>
                    <a:lnTo>
                      <a:pt x="0" y="5"/>
                    </a:lnTo>
                    <a:lnTo>
                      <a:pt x="2" y="2"/>
                    </a:lnTo>
                    <a:lnTo>
                      <a:pt x="5"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7" name="Freeform 1626"/>
              <p:cNvSpPr>
                <a:spLocks/>
              </p:cNvSpPr>
              <p:nvPr/>
            </p:nvSpPr>
            <p:spPr bwMode="gray">
              <a:xfrm>
                <a:off x="3320" y="1971"/>
                <a:ext cx="2" cy="3"/>
              </a:xfrm>
              <a:custGeom>
                <a:avLst/>
                <a:gdLst/>
                <a:ahLst/>
                <a:cxnLst>
                  <a:cxn ang="0">
                    <a:pos x="14" y="3"/>
                  </a:cxn>
                  <a:cxn ang="0">
                    <a:pos x="13" y="6"/>
                  </a:cxn>
                  <a:cxn ang="0">
                    <a:pos x="12" y="9"/>
                  </a:cxn>
                  <a:cxn ang="0">
                    <a:pos x="11" y="11"/>
                  </a:cxn>
                  <a:cxn ang="0">
                    <a:pos x="9" y="12"/>
                  </a:cxn>
                  <a:cxn ang="0">
                    <a:pos x="6" y="12"/>
                  </a:cxn>
                  <a:cxn ang="0">
                    <a:pos x="5" y="11"/>
                  </a:cxn>
                  <a:cxn ang="0">
                    <a:pos x="1" y="8"/>
                  </a:cxn>
                  <a:cxn ang="0">
                    <a:pos x="0" y="6"/>
                  </a:cxn>
                  <a:cxn ang="0">
                    <a:pos x="0" y="3"/>
                  </a:cxn>
                  <a:cxn ang="0">
                    <a:pos x="1" y="0"/>
                  </a:cxn>
                  <a:cxn ang="0">
                    <a:pos x="4" y="0"/>
                  </a:cxn>
                  <a:cxn ang="0">
                    <a:pos x="4" y="2"/>
                  </a:cxn>
                  <a:cxn ang="0">
                    <a:pos x="4" y="3"/>
                  </a:cxn>
                  <a:cxn ang="0">
                    <a:pos x="4" y="5"/>
                  </a:cxn>
                  <a:cxn ang="0">
                    <a:pos x="9" y="3"/>
                  </a:cxn>
                  <a:cxn ang="0">
                    <a:pos x="14" y="2"/>
                  </a:cxn>
                  <a:cxn ang="0">
                    <a:pos x="14" y="3"/>
                  </a:cxn>
                </a:cxnLst>
                <a:rect l="0" t="0" r="r" b="b"/>
                <a:pathLst>
                  <a:path w="14" h="12">
                    <a:moveTo>
                      <a:pt x="14" y="3"/>
                    </a:moveTo>
                    <a:lnTo>
                      <a:pt x="13" y="6"/>
                    </a:lnTo>
                    <a:lnTo>
                      <a:pt x="12" y="9"/>
                    </a:lnTo>
                    <a:lnTo>
                      <a:pt x="11" y="11"/>
                    </a:lnTo>
                    <a:lnTo>
                      <a:pt x="9" y="12"/>
                    </a:lnTo>
                    <a:lnTo>
                      <a:pt x="6" y="12"/>
                    </a:lnTo>
                    <a:lnTo>
                      <a:pt x="5" y="11"/>
                    </a:lnTo>
                    <a:lnTo>
                      <a:pt x="1" y="8"/>
                    </a:lnTo>
                    <a:lnTo>
                      <a:pt x="0" y="6"/>
                    </a:lnTo>
                    <a:lnTo>
                      <a:pt x="0" y="3"/>
                    </a:lnTo>
                    <a:lnTo>
                      <a:pt x="1" y="0"/>
                    </a:lnTo>
                    <a:lnTo>
                      <a:pt x="4" y="0"/>
                    </a:lnTo>
                    <a:lnTo>
                      <a:pt x="4" y="2"/>
                    </a:lnTo>
                    <a:lnTo>
                      <a:pt x="4" y="3"/>
                    </a:lnTo>
                    <a:lnTo>
                      <a:pt x="4" y="5"/>
                    </a:lnTo>
                    <a:lnTo>
                      <a:pt x="9" y="3"/>
                    </a:lnTo>
                    <a:lnTo>
                      <a:pt x="14" y="2"/>
                    </a:lnTo>
                    <a:lnTo>
                      <a:pt x="14"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8" name="Freeform 1627"/>
              <p:cNvSpPr>
                <a:spLocks/>
              </p:cNvSpPr>
              <p:nvPr/>
            </p:nvSpPr>
            <p:spPr bwMode="gray">
              <a:xfrm>
                <a:off x="3320" y="1971"/>
                <a:ext cx="2" cy="3"/>
              </a:xfrm>
              <a:custGeom>
                <a:avLst/>
                <a:gdLst/>
                <a:ahLst/>
                <a:cxnLst>
                  <a:cxn ang="0">
                    <a:pos x="14" y="3"/>
                  </a:cxn>
                  <a:cxn ang="0">
                    <a:pos x="13" y="6"/>
                  </a:cxn>
                  <a:cxn ang="0">
                    <a:pos x="12" y="9"/>
                  </a:cxn>
                  <a:cxn ang="0">
                    <a:pos x="11" y="11"/>
                  </a:cxn>
                  <a:cxn ang="0">
                    <a:pos x="9" y="12"/>
                  </a:cxn>
                  <a:cxn ang="0">
                    <a:pos x="6" y="12"/>
                  </a:cxn>
                  <a:cxn ang="0">
                    <a:pos x="5" y="11"/>
                  </a:cxn>
                  <a:cxn ang="0">
                    <a:pos x="1" y="8"/>
                  </a:cxn>
                  <a:cxn ang="0">
                    <a:pos x="0" y="6"/>
                  </a:cxn>
                  <a:cxn ang="0">
                    <a:pos x="0" y="3"/>
                  </a:cxn>
                  <a:cxn ang="0">
                    <a:pos x="1" y="0"/>
                  </a:cxn>
                  <a:cxn ang="0">
                    <a:pos x="4" y="0"/>
                  </a:cxn>
                  <a:cxn ang="0">
                    <a:pos x="4" y="2"/>
                  </a:cxn>
                  <a:cxn ang="0">
                    <a:pos x="4" y="3"/>
                  </a:cxn>
                  <a:cxn ang="0">
                    <a:pos x="4" y="5"/>
                  </a:cxn>
                  <a:cxn ang="0">
                    <a:pos x="9" y="3"/>
                  </a:cxn>
                  <a:cxn ang="0">
                    <a:pos x="14" y="2"/>
                  </a:cxn>
                  <a:cxn ang="0">
                    <a:pos x="14" y="3"/>
                  </a:cxn>
                </a:cxnLst>
                <a:rect l="0" t="0" r="r" b="b"/>
                <a:pathLst>
                  <a:path w="14" h="12">
                    <a:moveTo>
                      <a:pt x="14" y="3"/>
                    </a:moveTo>
                    <a:lnTo>
                      <a:pt x="13" y="6"/>
                    </a:lnTo>
                    <a:lnTo>
                      <a:pt x="12" y="9"/>
                    </a:lnTo>
                    <a:lnTo>
                      <a:pt x="11" y="11"/>
                    </a:lnTo>
                    <a:lnTo>
                      <a:pt x="9" y="12"/>
                    </a:lnTo>
                    <a:lnTo>
                      <a:pt x="6" y="12"/>
                    </a:lnTo>
                    <a:lnTo>
                      <a:pt x="5" y="11"/>
                    </a:lnTo>
                    <a:lnTo>
                      <a:pt x="1" y="8"/>
                    </a:lnTo>
                    <a:lnTo>
                      <a:pt x="0" y="6"/>
                    </a:lnTo>
                    <a:lnTo>
                      <a:pt x="0" y="3"/>
                    </a:lnTo>
                    <a:lnTo>
                      <a:pt x="1" y="0"/>
                    </a:lnTo>
                    <a:lnTo>
                      <a:pt x="4" y="0"/>
                    </a:lnTo>
                    <a:lnTo>
                      <a:pt x="4" y="2"/>
                    </a:lnTo>
                    <a:lnTo>
                      <a:pt x="4" y="3"/>
                    </a:lnTo>
                    <a:lnTo>
                      <a:pt x="4" y="5"/>
                    </a:lnTo>
                    <a:lnTo>
                      <a:pt x="9" y="3"/>
                    </a:lnTo>
                    <a:lnTo>
                      <a:pt x="14" y="2"/>
                    </a:lnTo>
                    <a:lnTo>
                      <a:pt x="14"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69" name="Freeform 1628"/>
              <p:cNvSpPr>
                <a:spLocks/>
              </p:cNvSpPr>
              <p:nvPr/>
            </p:nvSpPr>
            <p:spPr bwMode="gray">
              <a:xfrm>
                <a:off x="3320" y="1971"/>
                <a:ext cx="2" cy="3"/>
              </a:xfrm>
              <a:custGeom>
                <a:avLst/>
                <a:gdLst/>
                <a:ahLst/>
                <a:cxnLst>
                  <a:cxn ang="0">
                    <a:pos x="14" y="3"/>
                  </a:cxn>
                  <a:cxn ang="0">
                    <a:pos x="13" y="6"/>
                  </a:cxn>
                  <a:cxn ang="0">
                    <a:pos x="12" y="9"/>
                  </a:cxn>
                  <a:cxn ang="0">
                    <a:pos x="11" y="11"/>
                  </a:cxn>
                  <a:cxn ang="0">
                    <a:pos x="9" y="12"/>
                  </a:cxn>
                  <a:cxn ang="0">
                    <a:pos x="6" y="12"/>
                  </a:cxn>
                  <a:cxn ang="0">
                    <a:pos x="5" y="11"/>
                  </a:cxn>
                  <a:cxn ang="0">
                    <a:pos x="1" y="8"/>
                  </a:cxn>
                  <a:cxn ang="0">
                    <a:pos x="0" y="6"/>
                  </a:cxn>
                  <a:cxn ang="0">
                    <a:pos x="0" y="3"/>
                  </a:cxn>
                  <a:cxn ang="0">
                    <a:pos x="1" y="0"/>
                  </a:cxn>
                  <a:cxn ang="0">
                    <a:pos x="4" y="0"/>
                  </a:cxn>
                  <a:cxn ang="0">
                    <a:pos x="4" y="2"/>
                  </a:cxn>
                  <a:cxn ang="0">
                    <a:pos x="4" y="3"/>
                  </a:cxn>
                  <a:cxn ang="0">
                    <a:pos x="4" y="5"/>
                  </a:cxn>
                  <a:cxn ang="0">
                    <a:pos x="9" y="3"/>
                  </a:cxn>
                  <a:cxn ang="0">
                    <a:pos x="14" y="2"/>
                  </a:cxn>
                </a:cxnLst>
                <a:rect l="0" t="0" r="r" b="b"/>
                <a:pathLst>
                  <a:path w="14" h="12">
                    <a:moveTo>
                      <a:pt x="14" y="3"/>
                    </a:moveTo>
                    <a:lnTo>
                      <a:pt x="13" y="6"/>
                    </a:lnTo>
                    <a:lnTo>
                      <a:pt x="12" y="9"/>
                    </a:lnTo>
                    <a:lnTo>
                      <a:pt x="11" y="11"/>
                    </a:lnTo>
                    <a:lnTo>
                      <a:pt x="9" y="12"/>
                    </a:lnTo>
                    <a:lnTo>
                      <a:pt x="6" y="12"/>
                    </a:lnTo>
                    <a:lnTo>
                      <a:pt x="5" y="11"/>
                    </a:lnTo>
                    <a:lnTo>
                      <a:pt x="1" y="8"/>
                    </a:lnTo>
                    <a:lnTo>
                      <a:pt x="0" y="6"/>
                    </a:lnTo>
                    <a:lnTo>
                      <a:pt x="0" y="3"/>
                    </a:lnTo>
                    <a:lnTo>
                      <a:pt x="1" y="0"/>
                    </a:lnTo>
                    <a:lnTo>
                      <a:pt x="4" y="0"/>
                    </a:lnTo>
                    <a:lnTo>
                      <a:pt x="4" y="2"/>
                    </a:lnTo>
                    <a:lnTo>
                      <a:pt x="4" y="3"/>
                    </a:lnTo>
                    <a:lnTo>
                      <a:pt x="4" y="5"/>
                    </a:lnTo>
                    <a:lnTo>
                      <a:pt x="9" y="3"/>
                    </a:lnTo>
                    <a:lnTo>
                      <a:pt x="14"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0" name="Freeform 1629"/>
              <p:cNvSpPr>
                <a:spLocks/>
              </p:cNvSpPr>
              <p:nvPr/>
            </p:nvSpPr>
            <p:spPr bwMode="gray">
              <a:xfrm>
                <a:off x="3355" y="1929"/>
                <a:ext cx="4" cy="3"/>
              </a:xfrm>
              <a:custGeom>
                <a:avLst/>
                <a:gdLst/>
                <a:ahLst/>
                <a:cxnLst>
                  <a:cxn ang="0">
                    <a:pos x="0" y="13"/>
                  </a:cxn>
                  <a:cxn ang="0">
                    <a:pos x="1" y="7"/>
                  </a:cxn>
                  <a:cxn ang="0">
                    <a:pos x="3" y="4"/>
                  </a:cxn>
                  <a:cxn ang="0">
                    <a:pos x="4" y="1"/>
                  </a:cxn>
                  <a:cxn ang="0">
                    <a:pos x="6" y="0"/>
                  </a:cxn>
                  <a:cxn ang="0">
                    <a:pos x="12" y="1"/>
                  </a:cxn>
                  <a:cxn ang="0">
                    <a:pos x="21" y="4"/>
                  </a:cxn>
                  <a:cxn ang="0">
                    <a:pos x="22" y="4"/>
                  </a:cxn>
                  <a:cxn ang="0">
                    <a:pos x="23" y="5"/>
                  </a:cxn>
                  <a:cxn ang="0">
                    <a:pos x="16" y="5"/>
                  </a:cxn>
                  <a:cxn ang="0">
                    <a:pos x="9" y="5"/>
                  </a:cxn>
                  <a:cxn ang="0">
                    <a:pos x="12" y="7"/>
                  </a:cxn>
                  <a:cxn ang="0">
                    <a:pos x="12" y="8"/>
                  </a:cxn>
                  <a:cxn ang="0">
                    <a:pos x="12" y="11"/>
                  </a:cxn>
                  <a:cxn ang="0">
                    <a:pos x="12" y="14"/>
                  </a:cxn>
                  <a:cxn ang="0">
                    <a:pos x="9" y="15"/>
                  </a:cxn>
                  <a:cxn ang="0">
                    <a:pos x="8" y="15"/>
                  </a:cxn>
                  <a:cxn ang="0">
                    <a:pos x="7" y="15"/>
                  </a:cxn>
                  <a:cxn ang="0">
                    <a:pos x="6" y="13"/>
                  </a:cxn>
                  <a:cxn ang="0">
                    <a:pos x="7" y="12"/>
                  </a:cxn>
                  <a:cxn ang="0">
                    <a:pos x="8" y="9"/>
                  </a:cxn>
                  <a:cxn ang="0">
                    <a:pos x="8" y="9"/>
                  </a:cxn>
                  <a:cxn ang="0">
                    <a:pos x="6" y="9"/>
                  </a:cxn>
                  <a:cxn ang="0">
                    <a:pos x="5" y="12"/>
                  </a:cxn>
                  <a:cxn ang="0">
                    <a:pos x="4" y="13"/>
                  </a:cxn>
                  <a:cxn ang="0">
                    <a:pos x="3" y="13"/>
                  </a:cxn>
                  <a:cxn ang="0">
                    <a:pos x="0" y="13"/>
                  </a:cxn>
                  <a:cxn ang="0">
                    <a:pos x="0" y="13"/>
                  </a:cxn>
                </a:cxnLst>
                <a:rect l="0" t="0" r="r" b="b"/>
                <a:pathLst>
                  <a:path w="23" h="15">
                    <a:moveTo>
                      <a:pt x="0" y="13"/>
                    </a:moveTo>
                    <a:lnTo>
                      <a:pt x="1" y="7"/>
                    </a:lnTo>
                    <a:lnTo>
                      <a:pt x="3" y="4"/>
                    </a:lnTo>
                    <a:lnTo>
                      <a:pt x="4" y="1"/>
                    </a:lnTo>
                    <a:lnTo>
                      <a:pt x="6" y="0"/>
                    </a:lnTo>
                    <a:lnTo>
                      <a:pt x="12" y="1"/>
                    </a:lnTo>
                    <a:lnTo>
                      <a:pt x="21" y="4"/>
                    </a:lnTo>
                    <a:lnTo>
                      <a:pt x="22" y="4"/>
                    </a:lnTo>
                    <a:lnTo>
                      <a:pt x="23" y="5"/>
                    </a:lnTo>
                    <a:lnTo>
                      <a:pt x="16" y="5"/>
                    </a:lnTo>
                    <a:lnTo>
                      <a:pt x="9" y="5"/>
                    </a:lnTo>
                    <a:lnTo>
                      <a:pt x="12" y="7"/>
                    </a:lnTo>
                    <a:lnTo>
                      <a:pt x="12" y="8"/>
                    </a:lnTo>
                    <a:lnTo>
                      <a:pt x="12" y="11"/>
                    </a:lnTo>
                    <a:lnTo>
                      <a:pt x="12" y="14"/>
                    </a:lnTo>
                    <a:lnTo>
                      <a:pt x="9" y="15"/>
                    </a:lnTo>
                    <a:lnTo>
                      <a:pt x="8" y="15"/>
                    </a:lnTo>
                    <a:lnTo>
                      <a:pt x="7" y="15"/>
                    </a:lnTo>
                    <a:lnTo>
                      <a:pt x="6" y="13"/>
                    </a:lnTo>
                    <a:lnTo>
                      <a:pt x="7" y="12"/>
                    </a:lnTo>
                    <a:lnTo>
                      <a:pt x="8" y="9"/>
                    </a:lnTo>
                    <a:lnTo>
                      <a:pt x="8" y="9"/>
                    </a:lnTo>
                    <a:lnTo>
                      <a:pt x="6" y="9"/>
                    </a:lnTo>
                    <a:lnTo>
                      <a:pt x="5" y="12"/>
                    </a:lnTo>
                    <a:lnTo>
                      <a:pt x="4" y="13"/>
                    </a:lnTo>
                    <a:lnTo>
                      <a:pt x="3" y="13"/>
                    </a:lnTo>
                    <a:lnTo>
                      <a:pt x="0" y="13"/>
                    </a:lnTo>
                    <a:lnTo>
                      <a:pt x="0" y="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1" name="Freeform 1630"/>
              <p:cNvSpPr>
                <a:spLocks/>
              </p:cNvSpPr>
              <p:nvPr/>
            </p:nvSpPr>
            <p:spPr bwMode="gray">
              <a:xfrm>
                <a:off x="3355" y="1929"/>
                <a:ext cx="4" cy="3"/>
              </a:xfrm>
              <a:custGeom>
                <a:avLst/>
                <a:gdLst/>
                <a:ahLst/>
                <a:cxnLst>
                  <a:cxn ang="0">
                    <a:pos x="0" y="13"/>
                  </a:cxn>
                  <a:cxn ang="0">
                    <a:pos x="1" y="7"/>
                  </a:cxn>
                  <a:cxn ang="0">
                    <a:pos x="3" y="4"/>
                  </a:cxn>
                  <a:cxn ang="0">
                    <a:pos x="4" y="1"/>
                  </a:cxn>
                  <a:cxn ang="0">
                    <a:pos x="6" y="0"/>
                  </a:cxn>
                  <a:cxn ang="0">
                    <a:pos x="12" y="1"/>
                  </a:cxn>
                  <a:cxn ang="0">
                    <a:pos x="21" y="4"/>
                  </a:cxn>
                  <a:cxn ang="0">
                    <a:pos x="22" y="4"/>
                  </a:cxn>
                  <a:cxn ang="0">
                    <a:pos x="23" y="5"/>
                  </a:cxn>
                  <a:cxn ang="0">
                    <a:pos x="16" y="5"/>
                  </a:cxn>
                  <a:cxn ang="0">
                    <a:pos x="9" y="5"/>
                  </a:cxn>
                  <a:cxn ang="0">
                    <a:pos x="12" y="7"/>
                  </a:cxn>
                  <a:cxn ang="0">
                    <a:pos x="12" y="8"/>
                  </a:cxn>
                  <a:cxn ang="0">
                    <a:pos x="12" y="11"/>
                  </a:cxn>
                  <a:cxn ang="0">
                    <a:pos x="12" y="14"/>
                  </a:cxn>
                  <a:cxn ang="0">
                    <a:pos x="9" y="15"/>
                  </a:cxn>
                  <a:cxn ang="0">
                    <a:pos x="8" y="15"/>
                  </a:cxn>
                  <a:cxn ang="0">
                    <a:pos x="7" y="15"/>
                  </a:cxn>
                  <a:cxn ang="0">
                    <a:pos x="6" y="13"/>
                  </a:cxn>
                  <a:cxn ang="0">
                    <a:pos x="7" y="12"/>
                  </a:cxn>
                  <a:cxn ang="0">
                    <a:pos x="8" y="9"/>
                  </a:cxn>
                  <a:cxn ang="0">
                    <a:pos x="8" y="9"/>
                  </a:cxn>
                  <a:cxn ang="0">
                    <a:pos x="6" y="9"/>
                  </a:cxn>
                  <a:cxn ang="0">
                    <a:pos x="5" y="12"/>
                  </a:cxn>
                  <a:cxn ang="0">
                    <a:pos x="4" y="13"/>
                  </a:cxn>
                  <a:cxn ang="0">
                    <a:pos x="3" y="13"/>
                  </a:cxn>
                  <a:cxn ang="0">
                    <a:pos x="0" y="13"/>
                  </a:cxn>
                  <a:cxn ang="0">
                    <a:pos x="0" y="13"/>
                  </a:cxn>
                </a:cxnLst>
                <a:rect l="0" t="0" r="r" b="b"/>
                <a:pathLst>
                  <a:path w="23" h="15">
                    <a:moveTo>
                      <a:pt x="0" y="13"/>
                    </a:moveTo>
                    <a:lnTo>
                      <a:pt x="1" y="7"/>
                    </a:lnTo>
                    <a:lnTo>
                      <a:pt x="3" y="4"/>
                    </a:lnTo>
                    <a:lnTo>
                      <a:pt x="4" y="1"/>
                    </a:lnTo>
                    <a:lnTo>
                      <a:pt x="6" y="0"/>
                    </a:lnTo>
                    <a:lnTo>
                      <a:pt x="12" y="1"/>
                    </a:lnTo>
                    <a:lnTo>
                      <a:pt x="21" y="4"/>
                    </a:lnTo>
                    <a:lnTo>
                      <a:pt x="22" y="4"/>
                    </a:lnTo>
                    <a:lnTo>
                      <a:pt x="23" y="5"/>
                    </a:lnTo>
                    <a:lnTo>
                      <a:pt x="16" y="5"/>
                    </a:lnTo>
                    <a:lnTo>
                      <a:pt x="9" y="5"/>
                    </a:lnTo>
                    <a:lnTo>
                      <a:pt x="12" y="7"/>
                    </a:lnTo>
                    <a:lnTo>
                      <a:pt x="12" y="8"/>
                    </a:lnTo>
                    <a:lnTo>
                      <a:pt x="12" y="11"/>
                    </a:lnTo>
                    <a:lnTo>
                      <a:pt x="12" y="14"/>
                    </a:lnTo>
                    <a:lnTo>
                      <a:pt x="9" y="15"/>
                    </a:lnTo>
                    <a:lnTo>
                      <a:pt x="8" y="15"/>
                    </a:lnTo>
                    <a:lnTo>
                      <a:pt x="7" y="15"/>
                    </a:lnTo>
                    <a:lnTo>
                      <a:pt x="6" y="13"/>
                    </a:lnTo>
                    <a:lnTo>
                      <a:pt x="7" y="12"/>
                    </a:lnTo>
                    <a:lnTo>
                      <a:pt x="8" y="9"/>
                    </a:lnTo>
                    <a:lnTo>
                      <a:pt x="8" y="9"/>
                    </a:lnTo>
                    <a:lnTo>
                      <a:pt x="6" y="9"/>
                    </a:lnTo>
                    <a:lnTo>
                      <a:pt x="5" y="12"/>
                    </a:lnTo>
                    <a:lnTo>
                      <a:pt x="4" y="13"/>
                    </a:lnTo>
                    <a:lnTo>
                      <a:pt x="3" y="13"/>
                    </a:lnTo>
                    <a:lnTo>
                      <a:pt x="0" y="13"/>
                    </a:lnTo>
                    <a:lnTo>
                      <a:pt x="0" y="1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2" name="Freeform 1631"/>
              <p:cNvSpPr>
                <a:spLocks/>
              </p:cNvSpPr>
              <p:nvPr/>
            </p:nvSpPr>
            <p:spPr bwMode="gray">
              <a:xfrm>
                <a:off x="3355" y="1929"/>
                <a:ext cx="4" cy="3"/>
              </a:xfrm>
              <a:custGeom>
                <a:avLst/>
                <a:gdLst/>
                <a:ahLst/>
                <a:cxnLst>
                  <a:cxn ang="0">
                    <a:pos x="0" y="13"/>
                  </a:cxn>
                  <a:cxn ang="0">
                    <a:pos x="1" y="7"/>
                  </a:cxn>
                  <a:cxn ang="0">
                    <a:pos x="3" y="4"/>
                  </a:cxn>
                  <a:cxn ang="0">
                    <a:pos x="4" y="1"/>
                  </a:cxn>
                  <a:cxn ang="0">
                    <a:pos x="6" y="0"/>
                  </a:cxn>
                  <a:cxn ang="0">
                    <a:pos x="12" y="1"/>
                  </a:cxn>
                  <a:cxn ang="0">
                    <a:pos x="21" y="4"/>
                  </a:cxn>
                  <a:cxn ang="0">
                    <a:pos x="21" y="4"/>
                  </a:cxn>
                  <a:cxn ang="0">
                    <a:pos x="23" y="5"/>
                  </a:cxn>
                  <a:cxn ang="0">
                    <a:pos x="16" y="5"/>
                  </a:cxn>
                  <a:cxn ang="0">
                    <a:pos x="9" y="5"/>
                  </a:cxn>
                  <a:cxn ang="0">
                    <a:pos x="12" y="7"/>
                  </a:cxn>
                  <a:cxn ang="0">
                    <a:pos x="12" y="8"/>
                  </a:cxn>
                  <a:cxn ang="0">
                    <a:pos x="12" y="11"/>
                  </a:cxn>
                  <a:cxn ang="0">
                    <a:pos x="12" y="14"/>
                  </a:cxn>
                  <a:cxn ang="0">
                    <a:pos x="9" y="15"/>
                  </a:cxn>
                  <a:cxn ang="0">
                    <a:pos x="8" y="15"/>
                  </a:cxn>
                  <a:cxn ang="0">
                    <a:pos x="7" y="15"/>
                  </a:cxn>
                  <a:cxn ang="0">
                    <a:pos x="6" y="13"/>
                  </a:cxn>
                  <a:cxn ang="0">
                    <a:pos x="7" y="12"/>
                  </a:cxn>
                  <a:cxn ang="0">
                    <a:pos x="8" y="9"/>
                  </a:cxn>
                  <a:cxn ang="0">
                    <a:pos x="8" y="9"/>
                  </a:cxn>
                  <a:cxn ang="0">
                    <a:pos x="6" y="9"/>
                  </a:cxn>
                  <a:cxn ang="0">
                    <a:pos x="5" y="12"/>
                  </a:cxn>
                  <a:cxn ang="0">
                    <a:pos x="4" y="13"/>
                  </a:cxn>
                  <a:cxn ang="0">
                    <a:pos x="3" y="13"/>
                  </a:cxn>
                  <a:cxn ang="0">
                    <a:pos x="0" y="13"/>
                  </a:cxn>
                </a:cxnLst>
                <a:rect l="0" t="0" r="r" b="b"/>
                <a:pathLst>
                  <a:path w="23" h="15">
                    <a:moveTo>
                      <a:pt x="0" y="13"/>
                    </a:moveTo>
                    <a:lnTo>
                      <a:pt x="1" y="7"/>
                    </a:lnTo>
                    <a:lnTo>
                      <a:pt x="3" y="4"/>
                    </a:lnTo>
                    <a:lnTo>
                      <a:pt x="4" y="1"/>
                    </a:lnTo>
                    <a:lnTo>
                      <a:pt x="6" y="0"/>
                    </a:lnTo>
                    <a:lnTo>
                      <a:pt x="12" y="1"/>
                    </a:lnTo>
                    <a:lnTo>
                      <a:pt x="21" y="4"/>
                    </a:lnTo>
                    <a:lnTo>
                      <a:pt x="21" y="4"/>
                    </a:lnTo>
                    <a:lnTo>
                      <a:pt x="23" y="5"/>
                    </a:lnTo>
                    <a:lnTo>
                      <a:pt x="16" y="5"/>
                    </a:lnTo>
                    <a:lnTo>
                      <a:pt x="9" y="5"/>
                    </a:lnTo>
                    <a:lnTo>
                      <a:pt x="12" y="7"/>
                    </a:lnTo>
                    <a:lnTo>
                      <a:pt x="12" y="8"/>
                    </a:lnTo>
                    <a:lnTo>
                      <a:pt x="12" y="11"/>
                    </a:lnTo>
                    <a:lnTo>
                      <a:pt x="12" y="14"/>
                    </a:lnTo>
                    <a:lnTo>
                      <a:pt x="9" y="15"/>
                    </a:lnTo>
                    <a:lnTo>
                      <a:pt x="8" y="15"/>
                    </a:lnTo>
                    <a:lnTo>
                      <a:pt x="7" y="15"/>
                    </a:lnTo>
                    <a:lnTo>
                      <a:pt x="6" y="13"/>
                    </a:lnTo>
                    <a:lnTo>
                      <a:pt x="7" y="12"/>
                    </a:lnTo>
                    <a:lnTo>
                      <a:pt x="8" y="9"/>
                    </a:lnTo>
                    <a:lnTo>
                      <a:pt x="8" y="9"/>
                    </a:lnTo>
                    <a:lnTo>
                      <a:pt x="6" y="9"/>
                    </a:lnTo>
                    <a:lnTo>
                      <a:pt x="5" y="12"/>
                    </a:lnTo>
                    <a:lnTo>
                      <a:pt x="4" y="13"/>
                    </a:lnTo>
                    <a:lnTo>
                      <a:pt x="3" y="13"/>
                    </a:lnTo>
                    <a:lnTo>
                      <a:pt x="0" y="1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3" name="Freeform 1632"/>
              <p:cNvSpPr>
                <a:spLocks/>
              </p:cNvSpPr>
              <p:nvPr/>
            </p:nvSpPr>
            <p:spPr bwMode="gray">
              <a:xfrm>
                <a:off x="3407" y="1800"/>
                <a:ext cx="4" cy="4"/>
              </a:xfrm>
              <a:custGeom>
                <a:avLst/>
                <a:gdLst/>
                <a:ahLst/>
                <a:cxnLst>
                  <a:cxn ang="0">
                    <a:pos x="14" y="2"/>
                  </a:cxn>
                  <a:cxn ang="0">
                    <a:pos x="17" y="7"/>
                  </a:cxn>
                  <a:cxn ang="0">
                    <a:pos x="20" y="12"/>
                  </a:cxn>
                  <a:cxn ang="0">
                    <a:pos x="16" y="14"/>
                  </a:cxn>
                  <a:cxn ang="0">
                    <a:pos x="13" y="16"/>
                  </a:cxn>
                  <a:cxn ang="0">
                    <a:pos x="11" y="17"/>
                  </a:cxn>
                  <a:cxn ang="0">
                    <a:pos x="8" y="17"/>
                  </a:cxn>
                  <a:cxn ang="0">
                    <a:pos x="7" y="17"/>
                  </a:cxn>
                  <a:cxn ang="0">
                    <a:pos x="6" y="20"/>
                  </a:cxn>
                  <a:cxn ang="0">
                    <a:pos x="6" y="21"/>
                  </a:cxn>
                  <a:cxn ang="0">
                    <a:pos x="5" y="22"/>
                  </a:cxn>
                  <a:cxn ang="0">
                    <a:pos x="4" y="22"/>
                  </a:cxn>
                  <a:cxn ang="0">
                    <a:pos x="1" y="21"/>
                  </a:cxn>
                  <a:cxn ang="0">
                    <a:pos x="0" y="20"/>
                  </a:cxn>
                  <a:cxn ang="0">
                    <a:pos x="0" y="18"/>
                  </a:cxn>
                  <a:cxn ang="0">
                    <a:pos x="1" y="17"/>
                  </a:cxn>
                  <a:cxn ang="0">
                    <a:pos x="1" y="16"/>
                  </a:cxn>
                  <a:cxn ang="0">
                    <a:pos x="4" y="12"/>
                  </a:cxn>
                  <a:cxn ang="0">
                    <a:pos x="5" y="7"/>
                  </a:cxn>
                  <a:cxn ang="0">
                    <a:pos x="6" y="2"/>
                  </a:cxn>
                  <a:cxn ang="0">
                    <a:pos x="7" y="0"/>
                  </a:cxn>
                  <a:cxn ang="0">
                    <a:pos x="9" y="0"/>
                  </a:cxn>
                  <a:cxn ang="0">
                    <a:pos x="14" y="2"/>
                  </a:cxn>
                  <a:cxn ang="0">
                    <a:pos x="14" y="2"/>
                  </a:cxn>
                </a:cxnLst>
                <a:rect l="0" t="0" r="r" b="b"/>
                <a:pathLst>
                  <a:path w="20" h="22">
                    <a:moveTo>
                      <a:pt x="14" y="2"/>
                    </a:moveTo>
                    <a:lnTo>
                      <a:pt x="17" y="7"/>
                    </a:lnTo>
                    <a:lnTo>
                      <a:pt x="20" y="12"/>
                    </a:lnTo>
                    <a:lnTo>
                      <a:pt x="16" y="14"/>
                    </a:lnTo>
                    <a:lnTo>
                      <a:pt x="13" y="16"/>
                    </a:lnTo>
                    <a:lnTo>
                      <a:pt x="11" y="17"/>
                    </a:lnTo>
                    <a:lnTo>
                      <a:pt x="8" y="17"/>
                    </a:lnTo>
                    <a:lnTo>
                      <a:pt x="7" y="17"/>
                    </a:lnTo>
                    <a:lnTo>
                      <a:pt x="6" y="20"/>
                    </a:lnTo>
                    <a:lnTo>
                      <a:pt x="6" y="21"/>
                    </a:lnTo>
                    <a:lnTo>
                      <a:pt x="5" y="22"/>
                    </a:lnTo>
                    <a:lnTo>
                      <a:pt x="4" y="22"/>
                    </a:lnTo>
                    <a:lnTo>
                      <a:pt x="1" y="21"/>
                    </a:lnTo>
                    <a:lnTo>
                      <a:pt x="0" y="20"/>
                    </a:lnTo>
                    <a:lnTo>
                      <a:pt x="0" y="18"/>
                    </a:lnTo>
                    <a:lnTo>
                      <a:pt x="1" y="17"/>
                    </a:lnTo>
                    <a:lnTo>
                      <a:pt x="1" y="16"/>
                    </a:lnTo>
                    <a:lnTo>
                      <a:pt x="4" y="12"/>
                    </a:lnTo>
                    <a:lnTo>
                      <a:pt x="5" y="7"/>
                    </a:lnTo>
                    <a:lnTo>
                      <a:pt x="6" y="2"/>
                    </a:lnTo>
                    <a:lnTo>
                      <a:pt x="7" y="0"/>
                    </a:lnTo>
                    <a:lnTo>
                      <a:pt x="9" y="0"/>
                    </a:lnTo>
                    <a:lnTo>
                      <a:pt x="14" y="2"/>
                    </a:lnTo>
                    <a:lnTo>
                      <a:pt x="14"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4" name="Freeform 1633"/>
              <p:cNvSpPr>
                <a:spLocks/>
              </p:cNvSpPr>
              <p:nvPr/>
            </p:nvSpPr>
            <p:spPr bwMode="gray">
              <a:xfrm>
                <a:off x="3407" y="1800"/>
                <a:ext cx="4" cy="4"/>
              </a:xfrm>
              <a:custGeom>
                <a:avLst/>
                <a:gdLst/>
                <a:ahLst/>
                <a:cxnLst>
                  <a:cxn ang="0">
                    <a:pos x="14" y="2"/>
                  </a:cxn>
                  <a:cxn ang="0">
                    <a:pos x="17" y="7"/>
                  </a:cxn>
                  <a:cxn ang="0">
                    <a:pos x="20" y="12"/>
                  </a:cxn>
                  <a:cxn ang="0">
                    <a:pos x="16" y="14"/>
                  </a:cxn>
                  <a:cxn ang="0">
                    <a:pos x="13" y="16"/>
                  </a:cxn>
                  <a:cxn ang="0">
                    <a:pos x="11" y="17"/>
                  </a:cxn>
                  <a:cxn ang="0">
                    <a:pos x="8" y="17"/>
                  </a:cxn>
                  <a:cxn ang="0">
                    <a:pos x="7" y="17"/>
                  </a:cxn>
                  <a:cxn ang="0">
                    <a:pos x="6" y="20"/>
                  </a:cxn>
                  <a:cxn ang="0">
                    <a:pos x="6" y="21"/>
                  </a:cxn>
                  <a:cxn ang="0">
                    <a:pos x="5" y="22"/>
                  </a:cxn>
                  <a:cxn ang="0">
                    <a:pos x="4" y="22"/>
                  </a:cxn>
                  <a:cxn ang="0">
                    <a:pos x="1" y="21"/>
                  </a:cxn>
                  <a:cxn ang="0">
                    <a:pos x="0" y="20"/>
                  </a:cxn>
                  <a:cxn ang="0">
                    <a:pos x="0" y="18"/>
                  </a:cxn>
                  <a:cxn ang="0">
                    <a:pos x="1" y="17"/>
                  </a:cxn>
                  <a:cxn ang="0">
                    <a:pos x="1" y="16"/>
                  </a:cxn>
                  <a:cxn ang="0">
                    <a:pos x="4" y="12"/>
                  </a:cxn>
                  <a:cxn ang="0">
                    <a:pos x="5" y="7"/>
                  </a:cxn>
                  <a:cxn ang="0">
                    <a:pos x="6" y="2"/>
                  </a:cxn>
                  <a:cxn ang="0">
                    <a:pos x="7" y="0"/>
                  </a:cxn>
                  <a:cxn ang="0">
                    <a:pos x="9" y="0"/>
                  </a:cxn>
                  <a:cxn ang="0">
                    <a:pos x="14" y="2"/>
                  </a:cxn>
                  <a:cxn ang="0">
                    <a:pos x="14" y="2"/>
                  </a:cxn>
                </a:cxnLst>
                <a:rect l="0" t="0" r="r" b="b"/>
                <a:pathLst>
                  <a:path w="20" h="22">
                    <a:moveTo>
                      <a:pt x="14" y="2"/>
                    </a:moveTo>
                    <a:lnTo>
                      <a:pt x="17" y="7"/>
                    </a:lnTo>
                    <a:lnTo>
                      <a:pt x="20" y="12"/>
                    </a:lnTo>
                    <a:lnTo>
                      <a:pt x="16" y="14"/>
                    </a:lnTo>
                    <a:lnTo>
                      <a:pt x="13" y="16"/>
                    </a:lnTo>
                    <a:lnTo>
                      <a:pt x="11" y="17"/>
                    </a:lnTo>
                    <a:lnTo>
                      <a:pt x="8" y="17"/>
                    </a:lnTo>
                    <a:lnTo>
                      <a:pt x="7" y="17"/>
                    </a:lnTo>
                    <a:lnTo>
                      <a:pt x="6" y="20"/>
                    </a:lnTo>
                    <a:lnTo>
                      <a:pt x="6" y="21"/>
                    </a:lnTo>
                    <a:lnTo>
                      <a:pt x="5" y="22"/>
                    </a:lnTo>
                    <a:lnTo>
                      <a:pt x="4" y="22"/>
                    </a:lnTo>
                    <a:lnTo>
                      <a:pt x="1" y="21"/>
                    </a:lnTo>
                    <a:lnTo>
                      <a:pt x="0" y="20"/>
                    </a:lnTo>
                    <a:lnTo>
                      <a:pt x="0" y="18"/>
                    </a:lnTo>
                    <a:lnTo>
                      <a:pt x="1" y="17"/>
                    </a:lnTo>
                    <a:lnTo>
                      <a:pt x="1" y="16"/>
                    </a:lnTo>
                    <a:lnTo>
                      <a:pt x="4" y="12"/>
                    </a:lnTo>
                    <a:lnTo>
                      <a:pt x="5" y="7"/>
                    </a:lnTo>
                    <a:lnTo>
                      <a:pt x="6" y="2"/>
                    </a:lnTo>
                    <a:lnTo>
                      <a:pt x="7" y="0"/>
                    </a:lnTo>
                    <a:lnTo>
                      <a:pt x="9" y="0"/>
                    </a:lnTo>
                    <a:lnTo>
                      <a:pt x="14" y="2"/>
                    </a:lnTo>
                    <a:lnTo>
                      <a:pt x="14"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5" name="Freeform 1634"/>
              <p:cNvSpPr>
                <a:spLocks/>
              </p:cNvSpPr>
              <p:nvPr/>
            </p:nvSpPr>
            <p:spPr bwMode="gray">
              <a:xfrm>
                <a:off x="3407" y="1800"/>
                <a:ext cx="4" cy="4"/>
              </a:xfrm>
              <a:custGeom>
                <a:avLst/>
                <a:gdLst/>
                <a:ahLst/>
                <a:cxnLst>
                  <a:cxn ang="0">
                    <a:pos x="14" y="2"/>
                  </a:cxn>
                  <a:cxn ang="0">
                    <a:pos x="17" y="7"/>
                  </a:cxn>
                  <a:cxn ang="0">
                    <a:pos x="20" y="12"/>
                  </a:cxn>
                  <a:cxn ang="0">
                    <a:pos x="16" y="14"/>
                  </a:cxn>
                  <a:cxn ang="0">
                    <a:pos x="13" y="16"/>
                  </a:cxn>
                  <a:cxn ang="0">
                    <a:pos x="11" y="17"/>
                  </a:cxn>
                  <a:cxn ang="0">
                    <a:pos x="8" y="17"/>
                  </a:cxn>
                  <a:cxn ang="0">
                    <a:pos x="7" y="17"/>
                  </a:cxn>
                  <a:cxn ang="0">
                    <a:pos x="6" y="20"/>
                  </a:cxn>
                  <a:cxn ang="0">
                    <a:pos x="6" y="21"/>
                  </a:cxn>
                  <a:cxn ang="0">
                    <a:pos x="5" y="22"/>
                  </a:cxn>
                  <a:cxn ang="0">
                    <a:pos x="4" y="22"/>
                  </a:cxn>
                  <a:cxn ang="0">
                    <a:pos x="1" y="21"/>
                  </a:cxn>
                  <a:cxn ang="0">
                    <a:pos x="0" y="20"/>
                  </a:cxn>
                  <a:cxn ang="0">
                    <a:pos x="0" y="18"/>
                  </a:cxn>
                  <a:cxn ang="0">
                    <a:pos x="1" y="17"/>
                  </a:cxn>
                  <a:cxn ang="0">
                    <a:pos x="1" y="16"/>
                  </a:cxn>
                  <a:cxn ang="0">
                    <a:pos x="4" y="12"/>
                  </a:cxn>
                  <a:cxn ang="0">
                    <a:pos x="5" y="7"/>
                  </a:cxn>
                  <a:cxn ang="0">
                    <a:pos x="6" y="2"/>
                  </a:cxn>
                  <a:cxn ang="0">
                    <a:pos x="7" y="0"/>
                  </a:cxn>
                  <a:cxn ang="0">
                    <a:pos x="9" y="0"/>
                  </a:cxn>
                  <a:cxn ang="0">
                    <a:pos x="14" y="2"/>
                  </a:cxn>
                </a:cxnLst>
                <a:rect l="0" t="0" r="r" b="b"/>
                <a:pathLst>
                  <a:path w="20" h="22">
                    <a:moveTo>
                      <a:pt x="14" y="2"/>
                    </a:moveTo>
                    <a:lnTo>
                      <a:pt x="17" y="7"/>
                    </a:lnTo>
                    <a:lnTo>
                      <a:pt x="20" y="12"/>
                    </a:lnTo>
                    <a:lnTo>
                      <a:pt x="16" y="14"/>
                    </a:lnTo>
                    <a:lnTo>
                      <a:pt x="13" y="16"/>
                    </a:lnTo>
                    <a:lnTo>
                      <a:pt x="11" y="17"/>
                    </a:lnTo>
                    <a:lnTo>
                      <a:pt x="8" y="17"/>
                    </a:lnTo>
                    <a:lnTo>
                      <a:pt x="7" y="17"/>
                    </a:lnTo>
                    <a:lnTo>
                      <a:pt x="6" y="20"/>
                    </a:lnTo>
                    <a:lnTo>
                      <a:pt x="6" y="21"/>
                    </a:lnTo>
                    <a:lnTo>
                      <a:pt x="5" y="22"/>
                    </a:lnTo>
                    <a:lnTo>
                      <a:pt x="4" y="22"/>
                    </a:lnTo>
                    <a:lnTo>
                      <a:pt x="1" y="21"/>
                    </a:lnTo>
                    <a:lnTo>
                      <a:pt x="0" y="20"/>
                    </a:lnTo>
                    <a:lnTo>
                      <a:pt x="0" y="18"/>
                    </a:lnTo>
                    <a:lnTo>
                      <a:pt x="1" y="17"/>
                    </a:lnTo>
                    <a:lnTo>
                      <a:pt x="1" y="16"/>
                    </a:lnTo>
                    <a:lnTo>
                      <a:pt x="4" y="12"/>
                    </a:lnTo>
                    <a:lnTo>
                      <a:pt x="5" y="7"/>
                    </a:lnTo>
                    <a:lnTo>
                      <a:pt x="6" y="2"/>
                    </a:lnTo>
                    <a:lnTo>
                      <a:pt x="7" y="0"/>
                    </a:lnTo>
                    <a:lnTo>
                      <a:pt x="9" y="0"/>
                    </a:lnTo>
                    <a:lnTo>
                      <a:pt x="14"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6" name="Freeform 1635"/>
              <p:cNvSpPr>
                <a:spLocks/>
              </p:cNvSpPr>
              <p:nvPr/>
            </p:nvSpPr>
            <p:spPr bwMode="gray">
              <a:xfrm>
                <a:off x="3348" y="1766"/>
                <a:ext cx="3" cy="3"/>
              </a:xfrm>
              <a:custGeom>
                <a:avLst/>
                <a:gdLst/>
                <a:ahLst/>
                <a:cxnLst>
                  <a:cxn ang="0">
                    <a:pos x="5" y="13"/>
                  </a:cxn>
                  <a:cxn ang="0">
                    <a:pos x="4" y="11"/>
                  </a:cxn>
                  <a:cxn ang="0">
                    <a:pos x="2" y="10"/>
                  </a:cxn>
                  <a:cxn ang="0">
                    <a:pos x="2" y="8"/>
                  </a:cxn>
                  <a:cxn ang="0">
                    <a:pos x="4" y="7"/>
                  </a:cxn>
                  <a:cxn ang="0">
                    <a:pos x="7" y="7"/>
                  </a:cxn>
                  <a:cxn ang="0">
                    <a:pos x="8" y="6"/>
                  </a:cxn>
                  <a:cxn ang="0">
                    <a:pos x="4" y="6"/>
                  </a:cxn>
                  <a:cxn ang="0">
                    <a:pos x="0" y="5"/>
                  </a:cxn>
                  <a:cxn ang="0">
                    <a:pos x="0" y="4"/>
                  </a:cxn>
                  <a:cxn ang="0">
                    <a:pos x="1" y="3"/>
                  </a:cxn>
                  <a:cxn ang="0">
                    <a:pos x="3" y="2"/>
                  </a:cxn>
                  <a:cxn ang="0">
                    <a:pos x="7" y="0"/>
                  </a:cxn>
                  <a:cxn ang="0">
                    <a:pos x="9" y="2"/>
                  </a:cxn>
                  <a:cxn ang="0">
                    <a:pos x="12" y="2"/>
                  </a:cxn>
                  <a:cxn ang="0">
                    <a:pos x="15" y="2"/>
                  </a:cxn>
                  <a:cxn ang="0">
                    <a:pos x="17" y="3"/>
                  </a:cxn>
                  <a:cxn ang="0">
                    <a:pos x="13" y="4"/>
                  </a:cxn>
                  <a:cxn ang="0">
                    <a:pos x="10" y="5"/>
                  </a:cxn>
                  <a:cxn ang="0">
                    <a:pos x="10" y="6"/>
                  </a:cxn>
                  <a:cxn ang="0">
                    <a:pos x="10" y="6"/>
                  </a:cxn>
                  <a:cxn ang="0">
                    <a:pos x="13" y="8"/>
                  </a:cxn>
                  <a:cxn ang="0">
                    <a:pos x="18" y="8"/>
                  </a:cxn>
                  <a:cxn ang="0">
                    <a:pos x="18" y="11"/>
                  </a:cxn>
                  <a:cxn ang="0">
                    <a:pos x="17" y="12"/>
                  </a:cxn>
                  <a:cxn ang="0">
                    <a:pos x="16" y="13"/>
                  </a:cxn>
                  <a:cxn ang="0">
                    <a:pos x="13" y="14"/>
                  </a:cxn>
                  <a:cxn ang="0">
                    <a:pos x="11" y="15"/>
                  </a:cxn>
                  <a:cxn ang="0">
                    <a:pos x="10" y="15"/>
                  </a:cxn>
                  <a:cxn ang="0">
                    <a:pos x="8" y="15"/>
                  </a:cxn>
                  <a:cxn ang="0">
                    <a:pos x="5" y="13"/>
                  </a:cxn>
                  <a:cxn ang="0">
                    <a:pos x="5" y="13"/>
                  </a:cxn>
                </a:cxnLst>
                <a:rect l="0" t="0" r="r" b="b"/>
                <a:pathLst>
                  <a:path w="18" h="15">
                    <a:moveTo>
                      <a:pt x="5" y="13"/>
                    </a:moveTo>
                    <a:lnTo>
                      <a:pt x="4" y="11"/>
                    </a:lnTo>
                    <a:lnTo>
                      <a:pt x="2" y="10"/>
                    </a:lnTo>
                    <a:lnTo>
                      <a:pt x="2" y="8"/>
                    </a:lnTo>
                    <a:lnTo>
                      <a:pt x="4" y="7"/>
                    </a:lnTo>
                    <a:lnTo>
                      <a:pt x="7" y="7"/>
                    </a:lnTo>
                    <a:lnTo>
                      <a:pt x="8" y="6"/>
                    </a:lnTo>
                    <a:lnTo>
                      <a:pt x="4" y="6"/>
                    </a:lnTo>
                    <a:lnTo>
                      <a:pt x="0" y="5"/>
                    </a:lnTo>
                    <a:lnTo>
                      <a:pt x="0" y="4"/>
                    </a:lnTo>
                    <a:lnTo>
                      <a:pt x="1" y="3"/>
                    </a:lnTo>
                    <a:lnTo>
                      <a:pt x="3" y="2"/>
                    </a:lnTo>
                    <a:lnTo>
                      <a:pt x="7" y="0"/>
                    </a:lnTo>
                    <a:lnTo>
                      <a:pt x="9" y="2"/>
                    </a:lnTo>
                    <a:lnTo>
                      <a:pt x="12" y="2"/>
                    </a:lnTo>
                    <a:lnTo>
                      <a:pt x="15" y="2"/>
                    </a:lnTo>
                    <a:lnTo>
                      <a:pt x="17" y="3"/>
                    </a:lnTo>
                    <a:lnTo>
                      <a:pt x="13" y="4"/>
                    </a:lnTo>
                    <a:lnTo>
                      <a:pt x="10" y="5"/>
                    </a:lnTo>
                    <a:lnTo>
                      <a:pt x="10" y="6"/>
                    </a:lnTo>
                    <a:lnTo>
                      <a:pt x="10" y="6"/>
                    </a:lnTo>
                    <a:lnTo>
                      <a:pt x="13" y="8"/>
                    </a:lnTo>
                    <a:lnTo>
                      <a:pt x="18" y="8"/>
                    </a:lnTo>
                    <a:lnTo>
                      <a:pt x="18" y="11"/>
                    </a:lnTo>
                    <a:lnTo>
                      <a:pt x="17" y="12"/>
                    </a:lnTo>
                    <a:lnTo>
                      <a:pt x="16" y="13"/>
                    </a:lnTo>
                    <a:lnTo>
                      <a:pt x="13" y="14"/>
                    </a:lnTo>
                    <a:lnTo>
                      <a:pt x="11" y="15"/>
                    </a:lnTo>
                    <a:lnTo>
                      <a:pt x="10" y="15"/>
                    </a:lnTo>
                    <a:lnTo>
                      <a:pt x="8" y="15"/>
                    </a:lnTo>
                    <a:lnTo>
                      <a:pt x="5" y="13"/>
                    </a:lnTo>
                    <a:lnTo>
                      <a:pt x="5" y="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7" name="Freeform 1636"/>
              <p:cNvSpPr>
                <a:spLocks/>
              </p:cNvSpPr>
              <p:nvPr/>
            </p:nvSpPr>
            <p:spPr bwMode="gray">
              <a:xfrm>
                <a:off x="3348" y="1766"/>
                <a:ext cx="3" cy="3"/>
              </a:xfrm>
              <a:custGeom>
                <a:avLst/>
                <a:gdLst/>
                <a:ahLst/>
                <a:cxnLst>
                  <a:cxn ang="0">
                    <a:pos x="5" y="13"/>
                  </a:cxn>
                  <a:cxn ang="0">
                    <a:pos x="4" y="11"/>
                  </a:cxn>
                  <a:cxn ang="0">
                    <a:pos x="2" y="10"/>
                  </a:cxn>
                  <a:cxn ang="0">
                    <a:pos x="2" y="8"/>
                  </a:cxn>
                  <a:cxn ang="0">
                    <a:pos x="4" y="7"/>
                  </a:cxn>
                  <a:cxn ang="0">
                    <a:pos x="7" y="7"/>
                  </a:cxn>
                  <a:cxn ang="0">
                    <a:pos x="8" y="6"/>
                  </a:cxn>
                  <a:cxn ang="0">
                    <a:pos x="4" y="6"/>
                  </a:cxn>
                  <a:cxn ang="0">
                    <a:pos x="0" y="5"/>
                  </a:cxn>
                  <a:cxn ang="0">
                    <a:pos x="0" y="4"/>
                  </a:cxn>
                  <a:cxn ang="0">
                    <a:pos x="1" y="3"/>
                  </a:cxn>
                  <a:cxn ang="0">
                    <a:pos x="3" y="2"/>
                  </a:cxn>
                  <a:cxn ang="0">
                    <a:pos x="7" y="0"/>
                  </a:cxn>
                  <a:cxn ang="0">
                    <a:pos x="9" y="2"/>
                  </a:cxn>
                  <a:cxn ang="0">
                    <a:pos x="12" y="2"/>
                  </a:cxn>
                  <a:cxn ang="0">
                    <a:pos x="15" y="2"/>
                  </a:cxn>
                  <a:cxn ang="0">
                    <a:pos x="17" y="3"/>
                  </a:cxn>
                  <a:cxn ang="0">
                    <a:pos x="13" y="4"/>
                  </a:cxn>
                  <a:cxn ang="0">
                    <a:pos x="10" y="5"/>
                  </a:cxn>
                  <a:cxn ang="0">
                    <a:pos x="10" y="6"/>
                  </a:cxn>
                  <a:cxn ang="0">
                    <a:pos x="10" y="6"/>
                  </a:cxn>
                  <a:cxn ang="0">
                    <a:pos x="13" y="8"/>
                  </a:cxn>
                  <a:cxn ang="0">
                    <a:pos x="18" y="8"/>
                  </a:cxn>
                  <a:cxn ang="0">
                    <a:pos x="18" y="11"/>
                  </a:cxn>
                  <a:cxn ang="0">
                    <a:pos x="17" y="12"/>
                  </a:cxn>
                  <a:cxn ang="0">
                    <a:pos x="16" y="13"/>
                  </a:cxn>
                  <a:cxn ang="0">
                    <a:pos x="13" y="14"/>
                  </a:cxn>
                  <a:cxn ang="0">
                    <a:pos x="11" y="15"/>
                  </a:cxn>
                  <a:cxn ang="0">
                    <a:pos x="10" y="15"/>
                  </a:cxn>
                  <a:cxn ang="0">
                    <a:pos x="8" y="15"/>
                  </a:cxn>
                  <a:cxn ang="0">
                    <a:pos x="5" y="13"/>
                  </a:cxn>
                  <a:cxn ang="0">
                    <a:pos x="5" y="13"/>
                  </a:cxn>
                </a:cxnLst>
                <a:rect l="0" t="0" r="r" b="b"/>
                <a:pathLst>
                  <a:path w="18" h="15">
                    <a:moveTo>
                      <a:pt x="5" y="13"/>
                    </a:moveTo>
                    <a:lnTo>
                      <a:pt x="4" y="11"/>
                    </a:lnTo>
                    <a:lnTo>
                      <a:pt x="2" y="10"/>
                    </a:lnTo>
                    <a:lnTo>
                      <a:pt x="2" y="8"/>
                    </a:lnTo>
                    <a:lnTo>
                      <a:pt x="4" y="7"/>
                    </a:lnTo>
                    <a:lnTo>
                      <a:pt x="7" y="7"/>
                    </a:lnTo>
                    <a:lnTo>
                      <a:pt x="8" y="6"/>
                    </a:lnTo>
                    <a:lnTo>
                      <a:pt x="4" y="6"/>
                    </a:lnTo>
                    <a:lnTo>
                      <a:pt x="0" y="5"/>
                    </a:lnTo>
                    <a:lnTo>
                      <a:pt x="0" y="4"/>
                    </a:lnTo>
                    <a:lnTo>
                      <a:pt x="1" y="3"/>
                    </a:lnTo>
                    <a:lnTo>
                      <a:pt x="3" y="2"/>
                    </a:lnTo>
                    <a:lnTo>
                      <a:pt x="7" y="0"/>
                    </a:lnTo>
                    <a:lnTo>
                      <a:pt x="9" y="2"/>
                    </a:lnTo>
                    <a:lnTo>
                      <a:pt x="12" y="2"/>
                    </a:lnTo>
                    <a:lnTo>
                      <a:pt x="15" y="2"/>
                    </a:lnTo>
                    <a:lnTo>
                      <a:pt x="17" y="3"/>
                    </a:lnTo>
                    <a:lnTo>
                      <a:pt x="13" y="4"/>
                    </a:lnTo>
                    <a:lnTo>
                      <a:pt x="10" y="5"/>
                    </a:lnTo>
                    <a:lnTo>
                      <a:pt x="10" y="6"/>
                    </a:lnTo>
                    <a:lnTo>
                      <a:pt x="10" y="6"/>
                    </a:lnTo>
                    <a:lnTo>
                      <a:pt x="13" y="8"/>
                    </a:lnTo>
                    <a:lnTo>
                      <a:pt x="18" y="8"/>
                    </a:lnTo>
                    <a:lnTo>
                      <a:pt x="18" y="11"/>
                    </a:lnTo>
                    <a:lnTo>
                      <a:pt x="17" y="12"/>
                    </a:lnTo>
                    <a:lnTo>
                      <a:pt x="16" y="13"/>
                    </a:lnTo>
                    <a:lnTo>
                      <a:pt x="13" y="14"/>
                    </a:lnTo>
                    <a:lnTo>
                      <a:pt x="11" y="15"/>
                    </a:lnTo>
                    <a:lnTo>
                      <a:pt x="10" y="15"/>
                    </a:lnTo>
                    <a:lnTo>
                      <a:pt x="8" y="15"/>
                    </a:lnTo>
                    <a:lnTo>
                      <a:pt x="5" y="13"/>
                    </a:lnTo>
                    <a:lnTo>
                      <a:pt x="5" y="1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8" name="Freeform 1637"/>
              <p:cNvSpPr>
                <a:spLocks/>
              </p:cNvSpPr>
              <p:nvPr/>
            </p:nvSpPr>
            <p:spPr bwMode="gray">
              <a:xfrm>
                <a:off x="3348" y="1766"/>
                <a:ext cx="3" cy="3"/>
              </a:xfrm>
              <a:custGeom>
                <a:avLst/>
                <a:gdLst/>
                <a:ahLst/>
                <a:cxnLst>
                  <a:cxn ang="0">
                    <a:pos x="5" y="13"/>
                  </a:cxn>
                  <a:cxn ang="0">
                    <a:pos x="4" y="11"/>
                  </a:cxn>
                  <a:cxn ang="0">
                    <a:pos x="2" y="10"/>
                  </a:cxn>
                  <a:cxn ang="0">
                    <a:pos x="2" y="8"/>
                  </a:cxn>
                  <a:cxn ang="0">
                    <a:pos x="4" y="7"/>
                  </a:cxn>
                  <a:cxn ang="0">
                    <a:pos x="5" y="7"/>
                  </a:cxn>
                  <a:cxn ang="0">
                    <a:pos x="8" y="6"/>
                  </a:cxn>
                  <a:cxn ang="0">
                    <a:pos x="4" y="6"/>
                  </a:cxn>
                  <a:cxn ang="0">
                    <a:pos x="0" y="5"/>
                  </a:cxn>
                  <a:cxn ang="0">
                    <a:pos x="0" y="4"/>
                  </a:cxn>
                  <a:cxn ang="0">
                    <a:pos x="1" y="3"/>
                  </a:cxn>
                  <a:cxn ang="0">
                    <a:pos x="3" y="2"/>
                  </a:cxn>
                  <a:cxn ang="0">
                    <a:pos x="7" y="0"/>
                  </a:cxn>
                  <a:cxn ang="0">
                    <a:pos x="9" y="2"/>
                  </a:cxn>
                  <a:cxn ang="0">
                    <a:pos x="12" y="2"/>
                  </a:cxn>
                  <a:cxn ang="0">
                    <a:pos x="15" y="2"/>
                  </a:cxn>
                  <a:cxn ang="0">
                    <a:pos x="17" y="3"/>
                  </a:cxn>
                  <a:cxn ang="0">
                    <a:pos x="13" y="4"/>
                  </a:cxn>
                  <a:cxn ang="0">
                    <a:pos x="10" y="5"/>
                  </a:cxn>
                  <a:cxn ang="0">
                    <a:pos x="10" y="6"/>
                  </a:cxn>
                  <a:cxn ang="0">
                    <a:pos x="10" y="6"/>
                  </a:cxn>
                  <a:cxn ang="0">
                    <a:pos x="13" y="8"/>
                  </a:cxn>
                  <a:cxn ang="0">
                    <a:pos x="18" y="8"/>
                  </a:cxn>
                  <a:cxn ang="0">
                    <a:pos x="18" y="11"/>
                  </a:cxn>
                  <a:cxn ang="0">
                    <a:pos x="17" y="12"/>
                  </a:cxn>
                  <a:cxn ang="0">
                    <a:pos x="16" y="13"/>
                  </a:cxn>
                  <a:cxn ang="0">
                    <a:pos x="13" y="14"/>
                  </a:cxn>
                  <a:cxn ang="0">
                    <a:pos x="11" y="15"/>
                  </a:cxn>
                  <a:cxn ang="0">
                    <a:pos x="10" y="15"/>
                  </a:cxn>
                  <a:cxn ang="0">
                    <a:pos x="8" y="15"/>
                  </a:cxn>
                  <a:cxn ang="0">
                    <a:pos x="5" y="13"/>
                  </a:cxn>
                </a:cxnLst>
                <a:rect l="0" t="0" r="r" b="b"/>
                <a:pathLst>
                  <a:path w="18" h="15">
                    <a:moveTo>
                      <a:pt x="5" y="13"/>
                    </a:moveTo>
                    <a:lnTo>
                      <a:pt x="4" y="11"/>
                    </a:lnTo>
                    <a:lnTo>
                      <a:pt x="2" y="10"/>
                    </a:lnTo>
                    <a:lnTo>
                      <a:pt x="2" y="8"/>
                    </a:lnTo>
                    <a:lnTo>
                      <a:pt x="4" y="7"/>
                    </a:lnTo>
                    <a:lnTo>
                      <a:pt x="5" y="7"/>
                    </a:lnTo>
                    <a:lnTo>
                      <a:pt x="8" y="6"/>
                    </a:lnTo>
                    <a:lnTo>
                      <a:pt x="4" y="6"/>
                    </a:lnTo>
                    <a:lnTo>
                      <a:pt x="0" y="5"/>
                    </a:lnTo>
                    <a:lnTo>
                      <a:pt x="0" y="4"/>
                    </a:lnTo>
                    <a:lnTo>
                      <a:pt x="1" y="3"/>
                    </a:lnTo>
                    <a:lnTo>
                      <a:pt x="3" y="2"/>
                    </a:lnTo>
                    <a:lnTo>
                      <a:pt x="7" y="0"/>
                    </a:lnTo>
                    <a:lnTo>
                      <a:pt x="9" y="2"/>
                    </a:lnTo>
                    <a:lnTo>
                      <a:pt x="12" y="2"/>
                    </a:lnTo>
                    <a:lnTo>
                      <a:pt x="15" y="2"/>
                    </a:lnTo>
                    <a:lnTo>
                      <a:pt x="17" y="3"/>
                    </a:lnTo>
                    <a:lnTo>
                      <a:pt x="13" y="4"/>
                    </a:lnTo>
                    <a:lnTo>
                      <a:pt x="10" y="5"/>
                    </a:lnTo>
                    <a:lnTo>
                      <a:pt x="10" y="6"/>
                    </a:lnTo>
                    <a:lnTo>
                      <a:pt x="10" y="6"/>
                    </a:lnTo>
                    <a:lnTo>
                      <a:pt x="13" y="8"/>
                    </a:lnTo>
                    <a:lnTo>
                      <a:pt x="18" y="8"/>
                    </a:lnTo>
                    <a:lnTo>
                      <a:pt x="18" y="11"/>
                    </a:lnTo>
                    <a:lnTo>
                      <a:pt x="17" y="12"/>
                    </a:lnTo>
                    <a:lnTo>
                      <a:pt x="16" y="13"/>
                    </a:lnTo>
                    <a:lnTo>
                      <a:pt x="13" y="14"/>
                    </a:lnTo>
                    <a:lnTo>
                      <a:pt x="11" y="15"/>
                    </a:lnTo>
                    <a:lnTo>
                      <a:pt x="10" y="15"/>
                    </a:lnTo>
                    <a:lnTo>
                      <a:pt x="8" y="15"/>
                    </a:lnTo>
                    <a:lnTo>
                      <a:pt x="5" y="1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79" name="Freeform 1638"/>
              <p:cNvSpPr>
                <a:spLocks/>
              </p:cNvSpPr>
              <p:nvPr/>
            </p:nvSpPr>
            <p:spPr bwMode="gray">
              <a:xfrm>
                <a:off x="1721" y="2093"/>
                <a:ext cx="3" cy="7"/>
              </a:xfrm>
              <a:custGeom>
                <a:avLst/>
                <a:gdLst/>
                <a:ahLst/>
                <a:cxnLst>
                  <a:cxn ang="0">
                    <a:pos x="7" y="31"/>
                  </a:cxn>
                  <a:cxn ang="0">
                    <a:pos x="5" y="34"/>
                  </a:cxn>
                  <a:cxn ang="0">
                    <a:pos x="2" y="34"/>
                  </a:cxn>
                  <a:cxn ang="0">
                    <a:pos x="0" y="34"/>
                  </a:cxn>
                  <a:cxn ang="0">
                    <a:pos x="0" y="31"/>
                  </a:cxn>
                  <a:cxn ang="0">
                    <a:pos x="1" y="29"/>
                  </a:cxn>
                  <a:cxn ang="0">
                    <a:pos x="2" y="26"/>
                  </a:cxn>
                  <a:cxn ang="0">
                    <a:pos x="5" y="20"/>
                  </a:cxn>
                  <a:cxn ang="0">
                    <a:pos x="7" y="16"/>
                  </a:cxn>
                  <a:cxn ang="0">
                    <a:pos x="3" y="14"/>
                  </a:cxn>
                  <a:cxn ang="0">
                    <a:pos x="1" y="13"/>
                  </a:cxn>
                  <a:cxn ang="0">
                    <a:pos x="0" y="11"/>
                  </a:cxn>
                  <a:cxn ang="0">
                    <a:pos x="0" y="6"/>
                  </a:cxn>
                  <a:cxn ang="0">
                    <a:pos x="0" y="4"/>
                  </a:cxn>
                  <a:cxn ang="0">
                    <a:pos x="0" y="2"/>
                  </a:cxn>
                  <a:cxn ang="0">
                    <a:pos x="2" y="0"/>
                  </a:cxn>
                  <a:cxn ang="0">
                    <a:pos x="6" y="0"/>
                  </a:cxn>
                  <a:cxn ang="0">
                    <a:pos x="8" y="3"/>
                  </a:cxn>
                  <a:cxn ang="0">
                    <a:pos x="10" y="5"/>
                  </a:cxn>
                  <a:cxn ang="0">
                    <a:pos x="13" y="8"/>
                  </a:cxn>
                  <a:cxn ang="0">
                    <a:pos x="14" y="12"/>
                  </a:cxn>
                  <a:cxn ang="0">
                    <a:pos x="14" y="16"/>
                  </a:cxn>
                  <a:cxn ang="0">
                    <a:pos x="14" y="20"/>
                  </a:cxn>
                  <a:cxn ang="0">
                    <a:pos x="14" y="23"/>
                  </a:cxn>
                  <a:cxn ang="0">
                    <a:pos x="11" y="27"/>
                  </a:cxn>
                  <a:cxn ang="0">
                    <a:pos x="10" y="29"/>
                  </a:cxn>
                  <a:cxn ang="0">
                    <a:pos x="8" y="31"/>
                  </a:cxn>
                  <a:cxn ang="0">
                    <a:pos x="7" y="31"/>
                  </a:cxn>
                </a:cxnLst>
                <a:rect l="0" t="0" r="r" b="b"/>
                <a:pathLst>
                  <a:path w="14" h="34">
                    <a:moveTo>
                      <a:pt x="7" y="31"/>
                    </a:moveTo>
                    <a:lnTo>
                      <a:pt x="5" y="34"/>
                    </a:lnTo>
                    <a:lnTo>
                      <a:pt x="2" y="34"/>
                    </a:lnTo>
                    <a:lnTo>
                      <a:pt x="0" y="34"/>
                    </a:lnTo>
                    <a:lnTo>
                      <a:pt x="0" y="31"/>
                    </a:lnTo>
                    <a:lnTo>
                      <a:pt x="1" y="29"/>
                    </a:lnTo>
                    <a:lnTo>
                      <a:pt x="2" y="26"/>
                    </a:lnTo>
                    <a:lnTo>
                      <a:pt x="5" y="20"/>
                    </a:lnTo>
                    <a:lnTo>
                      <a:pt x="7" y="16"/>
                    </a:lnTo>
                    <a:lnTo>
                      <a:pt x="3" y="14"/>
                    </a:lnTo>
                    <a:lnTo>
                      <a:pt x="1" y="13"/>
                    </a:lnTo>
                    <a:lnTo>
                      <a:pt x="0" y="11"/>
                    </a:lnTo>
                    <a:lnTo>
                      <a:pt x="0" y="6"/>
                    </a:lnTo>
                    <a:lnTo>
                      <a:pt x="0" y="4"/>
                    </a:lnTo>
                    <a:lnTo>
                      <a:pt x="0" y="2"/>
                    </a:lnTo>
                    <a:lnTo>
                      <a:pt x="2" y="0"/>
                    </a:lnTo>
                    <a:lnTo>
                      <a:pt x="6" y="0"/>
                    </a:lnTo>
                    <a:lnTo>
                      <a:pt x="8" y="3"/>
                    </a:lnTo>
                    <a:lnTo>
                      <a:pt x="10" y="5"/>
                    </a:lnTo>
                    <a:lnTo>
                      <a:pt x="13" y="8"/>
                    </a:lnTo>
                    <a:lnTo>
                      <a:pt x="14" y="12"/>
                    </a:lnTo>
                    <a:lnTo>
                      <a:pt x="14" y="16"/>
                    </a:lnTo>
                    <a:lnTo>
                      <a:pt x="14" y="20"/>
                    </a:lnTo>
                    <a:lnTo>
                      <a:pt x="14" y="23"/>
                    </a:lnTo>
                    <a:lnTo>
                      <a:pt x="11" y="27"/>
                    </a:lnTo>
                    <a:lnTo>
                      <a:pt x="10" y="29"/>
                    </a:lnTo>
                    <a:lnTo>
                      <a:pt x="8" y="31"/>
                    </a:lnTo>
                    <a:lnTo>
                      <a:pt x="7" y="3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0" name="Freeform 1639"/>
              <p:cNvSpPr>
                <a:spLocks/>
              </p:cNvSpPr>
              <p:nvPr/>
            </p:nvSpPr>
            <p:spPr bwMode="gray">
              <a:xfrm>
                <a:off x="1721" y="2093"/>
                <a:ext cx="3" cy="7"/>
              </a:xfrm>
              <a:custGeom>
                <a:avLst/>
                <a:gdLst/>
                <a:ahLst/>
                <a:cxnLst>
                  <a:cxn ang="0">
                    <a:pos x="7" y="31"/>
                  </a:cxn>
                  <a:cxn ang="0">
                    <a:pos x="5" y="34"/>
                  </a:cxn>
                  <a:cxn ang="0">
                    <a:pos x="2" y="34"/>
                  </a:cxn>
                  <a:cxn ang="0">
                    <a:pos x="0" y="34"/>
                  </a:cxn>
                  <a:cxn ang="0">
                    <a:pos x="0" y="31"/>
                  </a:cxn>
                  <a:cxn ang="0">
                    <a:pos x="1" y="29"/>
                  </a:cxn>
                  <a:cxn ang="0">
                    <a:pos x="2" y="26"/>
                  </a:cxn>
                  <a:cxn ang="0">
                    <a:pos x="5" y="20"/>
                  </a:cxn>
                  <a:cxn ang="0">
                    <a:pos x="7" y="16"/>
                  </a:cxn>
                  <a:cxn ang="0">
                    <a:pos x="3" y="14"/>
                  </a:cxn>
                  <a:cxn ang="0">
                    <a:pos x="1" y="13"/>
                  </a:cxn>
                  <a:cxn ang="0">
                    <a:pos x="0" y="11"/>
                  </a:cxn>
                  <a:cxn ang="0">
                    <a:pos x="0" y="6"/>
                  </a:cxn>
                  <a:cxn ang="0">
                    <a:pos x="0" y="4"/>
                  </a:cxn>
                  <a:cxn ang="0">
                    <a:pos x="0" y="2"/>
                  </a:cxn>
                  <a:cxn ang="0">
                    <a:pos x="2" y="0"/>
                  </a:cxn>
                  <a:cxn ang="0">
                    <a:pos x="6" y="0"/>
                  </a:cxn>
                  <a:cxn ang="0">
                    <a:pos x="8" y="3"/>
                  </a:cxn>
                  <a:cxn ang="0">
                    <a:pos x="10" y="5"/>
                  </a:cxn>
                  <a:cxn ang="0">
                    <a:pos x="13" y="8"/>
                  </a:cxn>
                  <a:cxn ang="0">
                    <a:pos x="14" y="12"/>
                  </a:cxn>
                  <a:cxn ang="0">
                    <a:pos x="14" y="16"/>
                  </a:cxn>
                  <a:cxn ang="0">
                    <a:pos x="14" y="20"/>
                  </a:cxn>
                  <a:cxn ang="0">
                    <a:pos x="14" y="23"/>
                  </a:cxn>
                  <a:cxn ang="0">
                    <a:pos x="11" y="27"/>
                  </a:cxn>
                  <a:cxn ang="0">
                    <a:pos x="10" y="29"/>
                  </a:cxn>
                  <a:cxn ang="0">
                    <a:pos x="8" y="31"/>
                  </a:cxn>
                  <a:cxn ang="0">
                    <a:pos x="7" y="31"/>
                  </a:cxn>
                </a:cxnLst>
                <a:rect l="0" t="0" r="r" b="b"/>
                <a:pathLst>
                  <a:path w="14" h="34">
                    <a:moveTo>
                      <a:pt x="7" y="31"/>
                    </a:moveTo>
                    <a:lnTo>
                      <a:pt x="5" y="34"/>
                    </a:lnTo>
                    <a:lnTo>
                      <a:pt x="2" y="34"/>
                    </a:lnTo>
                    <a:lnTo>
                      <a:pt x="0" y="34"/>
                    </a:lnTo>
                    <a:lnTo>
                      <a:pt x="0" y="31"/>
                    </a:lnTo>
                    <a:lnTo>
                      <a:pt x="1" y="29"/>
                    </a:lnTo>
                    <a:lnTo>
                      <a:pt x="2" y="26"/>
                    </a:lnTo>
                    <a:lnTo>
                      <a:pt x="5" y="20"/>
                    </a:lnTo>
                    <a:lnTo>
                      <a:pt x="7" y="16"/>
                    </a:lnTo>
                    <a:lnTo>
                      <a:pt x="3" y="14"/>
                    </a:lnTo>
                    <a:lnTo>
                      <a:pt x="1" y="13"/>
                    </a:lnTo>
                    <a:lnTo>
                      <a:pt x="0" y="11"/>
                    </a:lnTo>
                    <a:lnTo>
                      <a:pt x="0" y="6"/>
                    </a:lnTo>
                    <a:lnTo>
                      <a:pt x="0" y="4"/>
                    </a:lnTo>
                    <a:lnTo>
                      <a:pt x="0" y="2"/>
                    </a:lnTo>
                    <a:lnTo>
                      <a:pt x="2" y="0"/>
                    </a:lnTo>
                    <a:lnTo>
                      <a:pt x="6" y="0"/>
                    </a:lnTo>
                    <a:lnTo>
                      <a:pt x="8" y="3"/>
                    </a:lnTo>
                    <a:lnTo>
                      <a:pt x="10" y="5"/>
                    </a:lnTo>
                    <a:lnTo>
                      <a:pt x="13" y="8"/>
                    </a:lnTo>
                    <a:lnTo>
                      <a:pt x="14" y="12"/>
                    </a:lnTo>
                    <a:lnTo>
                      <a:pt x="14" y="16"/>
                    </a:lnTo>
                    <a:lnTo>
                      <a:pt x="14" y="20"/>
                    </a:lnTo>
                    <a:lnTo>
                      <a:pt x="14" y="23"/>
                    </a:lnTo>
                    <a:lnTo>
                      <a:pt x="11" y="27"/>
                    </a:lnTo>
                    <a:lnTo>
                      <a:pt x="10" y="29"/>
                    </a:lnTo>
                    <a:lnTo>
                      <a:pt x="8" y="31"/>
                    </a:lnTo>
                    <a:lnTo>
                      <a:pt x="7" y="3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1" name="Freeform 1640"/>
              <p:cNvSpPr>
                <a:spLocks/>
              </p:cNvSpPr>
              <p:nvPr/>
            </p:nvSpPr>
            <p:spPr bwMode="gray">
              <a:xfrm>
                <a:off x="1721" y="2093"/>
                <a:ext cx="3" cy="7"/>
              </a:xfrm>
              <a:custGeom>
                <a:avLst/>
                <a:gdLst/>
                <a:ahLst/>
                <a:cxnLst>
                  <a:cxn ang="0">
                    <a:pos x="7" y="31"/>
                  </a:cxn>
                  <a:cxn ang="0">
                    <a:pos x="5" y="34"/>
                  </a:cxn>
                  <a:cxn ang="0">
                    <a:pos x="2" y="34"/>
                  </a:cxn>
                  <a:cxn ang="0">
                    <a:pos x="0" y="34"/>
                  </a:cxn>
                  <a:cxn ang="0">
                    <a:pos x="0" y="31"/>
                  </a:cxn>
                  <a:cxn ang="0">
                    <a:pos x="1" y="29"/>
                  </a:cxn>
                  <a:cxn ang="0">
                    <a:pos x="2" y="26"/>
                  </a:cxn>
                  <a:cxn ang="0">
                    <a:pos x="5" y="20"/>
                  </a:cxn>
                  <a:cxn ang="0">
                    <a:pos x="7" y="16"/>
                  </a:cxn>
                  <a:cxn ang="0">
                    <a:pos x="3" y="14"/>
                  </a:cxn>
                  <a:cxn ang="0">
                    <a:pos x="1" y="13"/>
                  </a:cxn>
                  <a:cxn ang="0">
                    <a:pos x="0" y="11"/>
                  </a:cxn>
                  <a:cxn ang="0">
                    <a:pos x="0" y="6"/>
                  </a:cxn>
                  <a:cxn ang="0">
                    <a:pos x="0" y="3"/>
                  </a:cxn>
                  <a:cxn ang="0">
                    <a:pos x="0" y="2"/>
                  </a:cxn>
                  <a:cxn ang="0">
                    <a:pos x="2" y="0"/>
                  </a:cxn>
                  <a:cxn ang="0">
                    <a:pos x="6" y="0"/>
                  </a:cxn>
                  <a:cxn ang="0">
                    <a:pos x="8" y="3"/>
                  </a:cxn>
                  <a:cxn ang="0">
                    <a:pos x="10" y="5"/>
                  </a:cxn>
                  <a:cxn ang="0">
                    <a:pos x="13" y="8"/>
                  </a:cxn>
                  <a:cxn ang="0">
                    <a:pos x="14" y="12"/>
                  </a:cxn>
                  <a:cxn ang="0">
                    <a:pos x="14" y="16"/>
                  </a:cxn>
                  <a:cxn ang="0">
                    <a:pos x="14" y="20"/>
                  </a:cxn>
                  <a:cxn ang="0">
                    <a:pos x="14" y="23"/>
                  </a:cxn>
                  <a:cxn ang="0">
                    <a:pos x="11" y="27"/>
                  </a:cxn>
                  <a:cxn ang="0">
                    <a:pos x="10" y="29"/>
                  </a:cxn>
                  <a:cxn ang="0">
                    <a:pos x="8" y="31"/>
                  </a:cxn>
                </a:cxnLst>
                <a:rect l="0" t="0" r="r" b="b"/>
                <a:pathLst>
                  <a:path w="14" h="34">
                    <a:moveTo>
                      <a:pt x="7" y="31"/>
                    </a:moveTo>
                    <a:lnTo>
                      <a:pt x="5" y="34"/>
                    </a:lnTo>
                    <a:lnTo>
                      <a:pt x="2" y="34"/>
                    </a:lnTo>
                    <a:lnTo>
                      <a:pt x="0" y="34"/>
                    </a:lnTo>
                    <a:lnTo>
                      <a:pt x="0" y="31"/>
                    </a:lnTo>
                    <a:lnTo>
                      <a:pt x="1" y="29"/>
                    </a:lnTo>
                    <a:lnTo>
                      <a:pt x="2" y="26"/>
                    </a:lnTo>
                    <a:lnTo>
                      <a:pt x="5" y="20"/>
                    </a:lnTo>
                    <a:lnTo>
                      <a:pt x="7" y="16"/>
                    </a:lnTo>
                    <a:lnTo>
                      <a:pt x="3" y="14"/>
                    </a:lnTo>
                    <a:lnTo>
                      <a:pt x="1" y="13"/>
                    </a:lnTo>
                    <a:lnTo>
                      <a:pt x="0" y="11"/>
                    </a:lnTo>
                    <a:lnTo>
                      <a:pt x="0" y="6"/>
                    </a:lnTo>
                    <a:lnTo>
                      <a:pt x="0" y="3"/>
                    </a:lnTo>
                    <a:lnTo>
                      <a:pt x="0" y="2"/>
                    </a:lnTo>
                    <a:lnTo>
                      <a:pt x="2" y="0"/>
                    </a:lnTo>
                    <a:lnTo>
                      <a:pt x="6" y="0"/>
                    </a:lnTo>
                    <a:lnTo>
                      <a:pt x="8" y="3"/>
                    </a:lnTo>
                    <a:lnTo>
                      <a:pt x="10" y="5"/>
                    </a:lnTo>
                    <a:lnTo>
                      <a:pt x="13" y="8"/>
                    </a:lnTo>
                    <a:lnTo>
                      <a:pt x="14" y="12"/>
                    </a:lnTo>
                    <a:lnTo>
                      <a:pt x="14" y="16"/>
                    </a:lnTo>
                    <a:lnTo>
                      <a:pt x="14" y="20"/>
                    </a:lnTo>
                    <a:lnTo>
                      <a:pt x="14" y="23"/>
                    </a:lnTo>
                    <a:lnTo>
                      <a:pt x="11" y="27"/>
                    </a:lnTo>
                    <a:lnTo>
                      <a:pt x="10" y="29"/>
                    </a:lnTo>
                    <a:lnTo>
                      <a:pt x="8" y="3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2" name="Freeform 1641"/>
              <p:cNvSpPr>
                <a:spLocks/>
              </p:cNvSpPr>
              <p:nvPr/>
            </p:nvSpPr>
            <p:spPr bwMode="gray">
              <a:xfrm>
                <a:off x="1773" y="2152"/>
                <a:ext cx="5" cy="4"/>
              </a:xfrm>
              <a:custGeom>
                <a:avLst/>
                <a:gdLst/>
                <a:ahLst/>
                <a:cxnLst>
                  <a:cxn ang="0">
                    <a:pos x="24" y="6"/>
                  </a:cxn>
                  <a:cxn ang="0">
                    <a:pos x="24" y="11"/>
                  </a:cxn>
                  <a:cxn ang="0">
                    <a:pos x="23" y="14"/>
                  </a:cxn>
                  <a:cxn ang="0">
                    <a:pos x="19" y="16"/>
                  </a:cxn>
                  <a:cxn ang="0">
                    <a:pos x="15" y="17"/>
                  </a:cxn>
                  <a:cxn ang="0">
                    <a:pos x="13" y="18"/>
                  </a:cxn>
                  <a:cxn ang="0">
                    <a:pos x="11" y="19"/>
                  </a:cxn>
                  <a:cxn ang="0">
                    <a:pos x="15" y="12"/>
                  </a:cxn>
                  <a:cxn ang="0">
                    <a:pos x="19" y="6"/>
                  </a:cxn>
                  <a:cxn ang="0">
                    <a:pos x="17" y="6"/>
                  </a:cxn>
                  <a:cxn ang="0">
                    <a:pos x="16" y="6"/>
                  </a:cxn>
                  <a:cxn ang="0">
                    <a:pos x="15" y="6"/>
                  </a:cxn>
                  <a:cxn ang="0">
                    <a:pos x="14" y="9"/>
                  </a:cxn>
                  <a:cxn ang="0">
                    <a:pos x="11" y="11"/>
                  </a:cxn>
                  <a:cxn ang="0">
                    <a:pos x="9" y="13"/>
                  </a:cxn>
                  <a:cxn ang="0">
                    <a:pos x="7" y="13"/>
                  </a:cxn>
                  <a:cxn ang="0">
                    <a:pos x="4" y="11"/>
                  </a:cxn>
                  <a:cxn ang="0">
                    <a:pos x="4" y="14"/>
                  </a:cxn>
                  <a:cxn ang="0">
                    <a:pos x="5" y="18"/>
                  </a:cxn>
                  <a:cxn ang="0">
                    <a:pos x="5" y="19"/>
                  </a:cxn>
                  <a:cxn ang="0">
                    <a:pos x="4" y="20"/>
                  </a:cxn>
                  <a:cxn ang="0">
                    <a:pos x="2" y="20"/>
                  </a:cxn>
                  <a:cxn ang="0">
                    <a:pos x="0" y="19"/>
                  </a:cxn>
                  <a:cxn ang="0">
                    <a:pos x="0" y="14"/>
                  </a:cxn>
                  <a:cxn ang="0">
                    <a:pos x="1" y="10"/>
                  </a:cxn>
                  <a:cxn ang="0">
                    <a:pos x="4" y="5"/>
                  </a:cxn>
                  <a:cxn ang="0">
                    <a:pos x="7" y="2"/>
                  </a:cxn>
                  <a:cxn ang="0">
                    <a:pos x="10" y="1"/>
                  </a:cxn>
                  <a:cxn ang="0">
                    <a:pos x="15" y="0"/>
                  </a:cxn>
                  <a:cxn ang="0">
                    <a:pos x="19" y="2"/>
                  </a:cxn>
                  <a:cxn ang="0">
                    <a:pos x="23" y="5"/>
                  </a:cxn>
                  <a:cxn ang="0">
                    <a:pos x="24" y="6"/>
                  </a:cxn>
                </a:cxnLst>
                <a:rect l="0" t="0" r="r" b="b"/>
                <a:pathLst>
                  <a:path w="24" h="20">
                    <a:moveTo>
                      <a:pt x="24" y="6"/>
                    </a:moveTo>
                    <a:lnTo>
                      <a:pt x="24" y="11"/>
                    </a:lnTo>
                    <a:lnTo>
                      <a:pt x="23" y="14"/>
                    </a:lnTo>
                    <a:lnTo>
                      <a:pt x="19" y="16"/>
                    </a:lnTo>
                    <a:lnTo>
                      <a:pt x="15" y="17"/>
                    </a:lnTo>
                    <a:lnTo>
                      <a:pt x="13" y="18"/>
                    </a:lnTo>
                    <a:lnTo>
                      <a:pt x="11" y="19"/>
                    </a:lnTo>
                    <a:lnTo>
                      <a:pt x="15" y="12"/>
                    </a:lnTo>
                    <a:lnTo>
                      <a:pt x="19" y="6"/>
                    </a:lnTo>
                    <a:lnTo>
                      <a:pt x="17" y="6"/>
                    </a:lnTo>
                    <a:lnTo>
                      <a:pt x="16" y="6"/>
                    </a:lnTo>
                    <a:lnTo>
                      <a:pt x="15" y="6"/>
                    </a:lnTo>
                    <a:lnTo>
                      <a:pt x="14" y="9"/>
                    </a:lnTo>
                    <a:lnTo>
                      <a:pt x="11" y="11"/>
                    </a:lnTo>
                    <a:lnTo>
                      <a:pt x="9" y="13"/>
                    </a:lnTo>
                    <a:lnTo>
                      <a:pt x="7" y="13"/>
                    </a:lnTo>
                    <a:lnTo>
                      <a:pt x="4" y="11"/>
                    </a:lnTo>
                    <a:lnTo>
                      <a:pt x="4" y="14"/>
                    </a:lnTo>
                    <a:lnTo>
                      <a:pt x="5" y="18"/>
                    </a:lnTo>
                    <a:lnTo>
                      <a:pt x="5" y="19"/>
                    </a:lnTo>
                    <a:lnTo>
                      <a:pt x="4" y="20"/>
                    </a:lnTo>
                    <a:lnTo>
                      <a:pt x="2" y="20"/>
                    </a:lnTo>
                    <a:lnTo>
                      <a:pt x="0" y="19"/>
                    </a:lnTo>
                    <a:lnTo>
                      <a:pt x="0" y="14"/>
                    </a:lnTo>
                    <a:lnTo>
                      <a:pt x="1" y="10"/>
                    </a:lnTo>
                    <a:lnTo>
                      <a:pt x="4" y="5"/>
                    </a:lnTo>
                    <a:lnTo>
                      <a:pt x="7" y="2"/>
                    </a:lnTo>
                    <a:lnTo>
                      <a:pt x="10" y="1"/>
                    </a:lnTo>
                    <a:lnTo>
                      <a:pt x="15" y="0"/>
                    </a:lnTo>
                    <a:lnTo>
                      <a:pt x="19" y="2"/>
                    </a:lnTo>
                    <a:lnTo>
                      <a:pt x="23" y="5"/>
                    </a:lnTo>
                    <a:lnTo>
                      <a:pt x="24"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3" name="Freeform 1642"/>
              <p:cNvSpPr>
                <a:spLocks/>
              </p:cNvSpPr>
              <p:nvPr/>
            </p:nvSpPr>
            <p:spPr bwMode="gray">
              <a:xfrm>
                <a:off x="1773" y="2152"/>
                <a:ext cx="5" cy="4"/>
              </a:xfrm>
              <a:custGeom>
                <a:avLst/>
                <a:gdLst/>
                <a:ahLst/>
                <a:cxnLst>
                  <a:cxn ang="0">
                    <a:pos x="24" y="6"/>
                  </a:cxn>
                  <a:cxn ang="0">
                    <a:pos x="24" y="11"/>
                  </a:cxn>
                  <a:cxn ang="0">
                    <a:pos x="23" y="14"/>
                  </a:cxn>
                  <a:cxn ang="0">
                    <a:pos x="19" y="16"/>
                  </a:cxn>
                  <a:cxn ang="0">
                    <a:pos x="15" y="17"/>
                  </a:cxn>
                  <a:cxn ang="0">
                    <a:pos x="13" y="18"/>
                  </a:cxn>
                  <a:cxn ang="0">
                    <a:pos x="11" y="19"/>
                  </a:cxn>
                  <a:cxn ang="0">
                    <a:pos x="15" y="12"/>
                  </a:cxn>
                  <a:cxn ang="0">
                    <a:pos x="19" y="6"/>
                  </a:cxn>
                  <a:cxn ang="0">
                    <a:pos x="17" y="6"/>
                  </a:cxn>
                  <a:cxn ang="0">
                    <a:pos x="16" y="6"/>
                  </a:cxn>
                  <a:cxn ang="0">
                    <a:pos x="15" y="6"/>
                  </a:cxn>
                  <a:cxn ang="0">
                    <a:pos x="14" y="9"/>
                  </a:cxn>
                  <a:cxn ang="0">
                    <a:pos x="11" y="11"/>
                  </a:cxn>
                  <a:cxn ang="0">
                    <a:pos x="9" y="13"/>
                  </a:cxn>
                  <a:cxn ang="0">
                    <a:pos x="7" y="13"/>
                  </a:cxn>
                  <a:cxn ang="0">
                    <a:pos x="4" y="11"/>
                  </a:cxn>
                  <a:cxn ang="0">
                    <a:pos x="4" y="14"/>
                  </a:cxn>
                  <a:cxn ang="0">
                    <a:pos x="5" y="18"/>
                  </a:cxn>
                  <a:cxn ang="0">
                    <a:pos x="5" y="19"/>
                  </a:cxn>
                  <a:cxn ang="0">
                    <a:pos x="4" y="20"/>
                  </a:cxn>
                  <a:cxn ang="0">
                    <a:pos x="2" y="20"/>
                  </a:cxn>
                  <a:cxn ang="0">
                    <a:pos x="0" y="19"/>
                  </a:cxn>
                  <a:cxn ang="0">
                    <a:pos x="0" y="14"/>
                  </a:cxn>
                  <a:cxn ang="0">
                    <a:pos x="1" y="10"/>
                  </a:cxn>
                  <a:cxn ang="0">
                    <a:pos x="4" y="5"/>
                  </a:cxn>
                  <a:cxn ang="0">
                    <a:pos x="7" y="2"/>
                  </a:cxn>
                  <a:cxn ang="0">
                    <a:pos x="10" y="1"/>
                  </a:cxn>
                  <a:cxn ang="0">
                    <a:pos x="15" y="0"/>
                  </a:cxn>
                  <a:cxn ang="0">
                    <a:pos x="19" y="2"/>
                  </a:cxn>
                  <a:cxn ang="0">
                    <a:pos x="23" y="5"/>
                  </a:cxn>
                  <a:cxn ang="0">
                    <a:pos x="24" y="6"/>
                  </a:cxn>
                </a:cxnLst>
                <a:rect l="0" t="0" r="r" b="b"/>
                <a:pathLst>
                  <a:path w="24" h="20">
                    <a:moveTo>
                      <a:pt x="24" y="6"/>
                    </a:moveTo>
                    <a:lnTo>
                      <a:pt x="24" y="11"/>
                    </a:lnTo>
                    <a:lnTo>
                      <a:pt x="23" y="14"/>
                    </a:lnTo>
                    <a:lnTo>
                      <a:pt x="19" y="16"/>
                    </a:lnTo>
                    <a:lnTo>
                      <a:pt x="15" y="17"/>
                    </a:lnTo>
                    <a:lnTo>
                      <a:pt x="13" y="18"/>
                    </a:lnTo>
                    <a:lnTo>
                      <a:pt x="11" y="19"/>
                    </a:lnTo>
                    <a:lnTo>
                      <a:pt x="15" y="12"/>
                    </a:lnTo>
                    <a:lnTo>
                      <a:pt x="19" y="6"/>
                    </a:lnTo>
                    <a:lnTo>
                      <a:pt x="17" y="6"/>
                    </a:lnTo>
                    <a:lnTo>
                      <a:pt x="16" y="6"/>
                    </a:lnTo>
                    <a:lnTo>
                      <a:pt x="15" y="6"/>
                    </a:lnTo>
                    <a:lnTo>
                      <a:pt x="14" y="9"/>
                    </a:lnTo>
                    <a:lnTo>
                      <a:pt x="11" y="11"/>
                    </a:lnTo>
                    <a:lnTo>
                      <a:pt x="9" y="13"/>
                    </a:lnTo>
                    <a:lnTo>
                      <a:pt x="7" y="13"/>
                    </a:lnTo>
                    <a:lnTo>
                      <a:pt x="4" y="11"/>
                    </a:lnTo>
                    <a:lnTo>
                      <a:pt x="4" y="14"/>
                    </a:lnTo>
                    <a:lnTo>
                      <a:pt x="5" y="18"/>
                    </a:lnTo>
                    <a:lnTo>
                      <a:pt x="5" y="19"/>
                    </a:lnTo>
                    <a:lnTo>
                      <a:pt x="4" y="20"/>
                    </a:lnTo>
                    <a:lnTo>
                      <a:pt x="2" y="20"/>
                    </a:lnTo>
                    <a:lnTo>
                      <a:pt x="0" y="19"/>
                    </a:lnTo>
                    <a:lnTo>
                      <a:pt x="0" y="14"/>
                    </a:lnTo>
                    <a:lnTo>
                      <a:pt x="1" y="10"/>
                    </a:lnTo>
                    <a:lnTo>
                      <a:pt x="4" y="5"/>
                    </a:lnTo>
                    <a:lnTo>
                      <a:pt x="7" y="2"/>
                    </a:lnTo>
                    <a:lnTo>
                      <a:pt x="10" y="1"/>
                    </a:lnTo>
                    <a:lnTo>
                      <a:pt x="15" y="0"/>
                    </a:lnTo>
                    <a:lnTo>
                      <a:pt x="19" y="2"/>
                    </a:lnTo>
                    <a:lnTo>
                      <a:pt x="23" y="5"/>
                    </a:lnTo>
                    <a:lnTo>
                      <a:pt x="24"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4" name="Freeform 1643"/>
              <p:cNvSpPr>
                <a:spLocks/>
              </p:cNvSpPr>
              <p:nvPr/>
            </p:nvSpPr>
            <p:spPr bwMode="gray">
              <a:xfrm>
                <a:off x="1773" y="2152"/>
                <a:ext cx="5" cy="4"/>
              </a:xfrm>
              <a:custGeom>
                <a:avLst/>
                <a:gdLst/>
                <a:ahLst/>
                <a:cxnLst>
                  <a:cxn ang="0">
                    <a:pos x="24" y="6"/>
                  </a:cxn>
                  <a:cxn ang="0">
                    <a:pos x="24" y="11"/>
                  </a:cxn>
                  <a:cxn ang="0">
                    <a:pos x="23" y="14"/>
                  </a:cxn>
                  <a:cxn ang="0">
                    <a:pos x="19" y="16"/>
                  </a:cxn>
                  <a:cxn ang="0">
                    <a:pos x="15" y="17"/>
                  </a:cxn>
                  <a:cxn ang="0">
                    <a:pos x="13" y="18"/>
                  </a:cxn>
                  <a:cxn ang="0">
                    <a:pos x="11" y="19"/>
                  </a:cxn>
                  <a:cxn ang="0">
                    <a:pos x="15" y="12"/>
                  </a:cxn>
                  <a:cxn ang="0">
                    <a:pos x="19" y="6"/>
                  </a:cxn>
                  <a:cxn ang="0">
                    <a:pos x="17" y="6"/>
                  </a:cxn>
                  <a:cxn ang="0">
                    <a:pos x="16" y="6"/>
                  </a:cxn>
                  <a:cxn ang="0">
                    <a:pos x="15" y="6"/>
                  </a:cxn>
                  <a:cxn ang="0">
                    <a:pos x="14" y="9"/>
                  </a:cxn>
                  <a:cxn ang="0">
                    <a:pos x="11" y="11"/>
                  </a:cxn>
                  <a:cxn ang="0">
                    <a:pos x="9" y="13"/>
                  </a:cxn>
                  <a:cxn ang="0">
                    <a:pos x="7" y="13"/>
                  </a:cxn>
                  <a:cxn ang="0">
                    <a:pos x="4" y="11"/>
                  </a:cxn>
                  <a:cxn ang="0">
                    <a:pos x="5" y="14"/>
                  </a:cxn>
                  <a:cxn ang="0">
                    <a:pos x="5" y="18"/>
                  </a:cxn>
                  <a:cxn ang="0">
                    <a:pos x="5" y="19"/>
                  </a:cxn>
                  <a:cxn ang="0">
                    <a:pos x="4" y="20"/>
                  </a:cxn>
                  <a:cxn ang="0">
                    <a:pos x="2" y="20"/>
                  </a:cxn>
                  <a:cxn ang="0">
                    <a:pos x="0" y="19"/>
                  </a:cxn>
                  <a:cxn ang="0">
                    <a:pos x="0" y="14"/>
                  </a:cxn>
                  <a:cxn ang="0">
                    <a:pos x="1" y="10"/>
                  </a:cxn>
                  <a:cxn ang="0">
                    <a:pos x="4" y="5"/>
                  </a:cxn>
                  <a:cxn ang="0">
                    <a:pos x="7" y="2"/>
                  </a:cxn>
                  <a:cxn ang="0">
                    <a:pos x="10" y="1"/>
                  </a:cxn>
                  <a:cxn ang="0">
                    <a:pos x="15" y="0"/>
                  </a:cxn>
                  <a:cxn ang="0">
                    <a:pos x="19" y="2"/>
                  </a:cxn>
                  <a:cxn ang="0">
                    <a:pos x="23" y="5"/>
                  </a:cxn>
                </a:cxnLst>
                <a:rect l="0" t="0" r="r" b="b"/>
                <a:pathLst>
                  <a:path w="24" h="20">
                    <a:moveTo>
                      <a:pt x="24" y="6"/>
                    </a:moveTo>
                    <a:lnTo>
                      <a:pt x="24" y="11"/>
                    </a:lnTo>
                    <a:lnTo>
                      <a:pt x="23" y="14"/>
                    </a:lnTo>
                    <a:lnTo>
                      <a:pt x="19" y="16"/>
                    </a:lnTo>
                    <a:lnTo>
                      <a:pt x="15" y="17"/>
                    </a:lnTo>
                    <a:lnTo>
                      <a:pt x="13" y="18"/>
                    </a:lnTo>
                    <a:lnTo>
                      <a:pt x="11" y="19"/>
                    </a:lnTo>
                    <a:lnTo>
                      <a:pt x="15" y="12"/>
                    </a:lnTo>
                    <a:lnTo>
                      <a:pt x="19" y="6"/>
                    </a:lnTo>
                    <a:lnTo>
                      <a:pt x="17" y="6"/>
                    </a:lnTo>
                    <a:lnTo>
                      <a:pt x="16" y="6"/>
                    </a:lnTo>
                    <a:lnTo>
                      <a:pt x="15" y="6"/>
                    </a:lnTo>
                    <a:lnTo>
                      <a:pt x="14" y="9"/>
                    </a:lnTo>
                    <a:lnTo>
                      <a:pt x="11" y="11"/>
                    </a:lnTo>
                    <a:lnTo>
                      <a:pt x="9" y="13"/>
                    </a:lnTo>
                    <a:lnTo>
                      <a:pt x="7" y="13"/>
                    </a:lnTo>
                    <a:lnTo>
                      <a:pt x="4" y="11"/>
                    </a:lnTo>
                    <a:lnTo>
                      <a:pt x="5" y="14"/>
                    </a:lnTo>
                    <a:lnTo>
                      <a:pt x="5" y="18"/>
                    </a:lnTo>
                    <a:lnTo>
                      <a:pt x="5" y="19"/>
                    </a:lnTo>
                    <a:lnTo>
                      <a:pt x="4" y="20"/>
                    </a:lnTo>
                    <a:lnTo>
                      <a:pt x="2" y="20"/>
                    </a:lnTo>
                    <a:lnTo>
                      <a:pt x="0" y="19"/>
                    </a:lnTo>
                    <a:lnTo>
                      <a:pt x="0" y="14"/>
                    </a:lnTo>
                    <a:lnTo>
                      <a:pt x="1" y="10"/>
                    </a:lnTo>
                    <a:lnTo>
                      <a:pt x="4" y="5"/>
                    </a:lnTo>
                    <a:lnTo>
                      <a:pt x="7" y="2"/>
                    </a:lnTo>
                    <a:lnTo>
                      <a:pt x="10" y="1"/>
                    </a:lnTo>
                    <a:lnTo>
                      <a:pt x="15" y="0"/>
                    </a:lnTo>
                    <a:lnTo>
                      <a:pt x="19" y="2"/>
                    </a:lnTo>
                    <a:lnTo>
                      <a:pt x="23" y="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5" name="Freeform 1644"/>
              <p:cNvSpPr>
                <a:spLocks/>
              </p:cNvSpPr>
              <p:nvPr/>
            </p:nvSpPr>
            <p:spPr bwMode="gray">
              <a:xfrm>
                <a:off x="1764" y="2131"/>
                <a:ext cx="3" cy="5"/>
              </a:xfrm>
              <a:custGeom>
                <a:avLst/>
                <a:gdLst/>
                <a:ahLst/>
                <a:cxnLst>
                  <a:cxn ang="0">
                    <a:pos x="3" y="25"/>
                  </a:cxn>
                  <a:cxn ang="0">
                    <a:pos x="2" y="25"/>
                  </a:cxn>
                  <a:cxn ang="0">
                    <a:pos x="0" y="24"/>
                  </a:cxn>
                  <a:cxn ang="0">
                    <a:pos x="0" y="20"/>
                  </a:cxn>
                  <a:cxn ang="0">
                    <a:pos x="2" y="18"/>
                  </a:cxn>
                  <a:cxn ang="0">
                    <a:pos x="3" y="16"/>
                  </a:cxn>
                  <a:cxn ang="0">
                    <a:pos x="5" y="13"/>
                  </a:cxn>
                  <a:cxn ang="0">
                    <a:pos x="4" y="9"/>
                  </a:cxn>
                  <a:cxn ang="0">
                    <a:pos x="2" y="6"/>
                  </a:cxn>
                  <a:cxn ang="0">
                    <a:pos x="2" y="3"/>
                  </a:cxn>
                  <a:cxn ang="0">
                    <a:pos x="4" y="0"/>
                  </a:cxn>
                  <a:cxn ang="0">
                    <a:pos x="7" y="2"/>
                  </a:cxn>
                  <a:cxn ang="0">
                    <a:pos x="10" y="4"/>
                  </a:cxn>
                  <a:cxn ang="0">
                    <a:pos x="12" y="6"/>
                  </a:cxn>
                  <a:cxn ang="0">
                    <a:pos x="13" y="10"/>
                  </a:cxn>
                  <a:cxn ang="0">
                    <a:pos x="13" y="17"/>
                  </a:cxn>
                  <a:cxn ang="0">
                    <a:pos x="13" y="24"/>
                  </a:cxn>
                  <a:cxn ang="0">
                    <a:pos x="10" y="24"/>
                  </a:cxn>
                  <a:cxn ang="0">
                    <a:pos x="7" y="24"/>
                  </a:cxn>
                  <a:cxn ang="0">
                    <a:pos x="6" y="22"/>
                  </a:cxn>
                  <a:cxn ang="0">
                    <a:pos x="7" y="20"/>
                  </a:cxn>
                  <a:cxn ang="0">
                    <a:pos x="6" y="18"/>
                  </a:cxn>
                  <a:cxn ang="0">
                    <a:pos x="5" y="17"/>
                  </a:cxn>
                  <a:cxn ang="0">
                    <a:pos x="4" y="18"/>
                  </a:cxn>
                  <a:cxn ang="0">
                    <a:pos x="4" y="18"/>
                  </a:cxn>
                  <a:cxn ang="0">
                    <a:pos x="3" y="21"/>
                  </a:cxn>
                  <a:cxn ang="0">
                    <a:pos x="3" y="25"/>
                  </a:cxn>
                  <a:cxn ang="0">
                    <a:pos x="3" y="25"/>
                  </a:cxn>
                  <a:cxn ang="0">
                    <a:pos x="3" y="25"/>
                  </a:cxn>
                </a:cxnLst>
                <a:rect l="0" t="0" r="r" b="b"/>
                <a:pathLst>
                  <a:path w="13" h="25">
                    <a:moveTo>
                      <a:pt x="3" y="25"/>
                    </a:moveTo>
                    <a:lnTo>
                      <a:pt x="2" y="25"/>
                    </a:lnTo>
                    <a:lnTo>
                      <a:pt x="0" y="24"/>
                    </a:lnTo>
                    <a:lnTo>
                      <a:pt x="0" y="20"/>
                    </a:lnTo>
                    <a:lnTo>
                      <a:pt x="2" y="18"/>
                    </a:lnTo>
                    <a:lnTo>
                      <a:pt x="3" y="16"/>
                    </a:lnTo>
                    <a:lnTo>
                      <a:pt x="5" y="13"/>
                    </a:lnTo>
                    <a:lnTo>
                      <a:pt x="4" y="9"/>
                    </a:lnTo>
                    <a:lnTo>
                      <a:pt x="2" y="6"/>
                    </a:lnTo>
                    <a:lnTo>
                      <a:pt x="2" y="3"/>
                    </a:lnTo>
                    <a:lnTo>
                      <a:pt x="4" y="0"/>
                    </a:lnTo>
                    <a:lnTo>
                      <a:pt x="7" y="2"/>
                    </a:lnTo>
                    <a:lnTo>
                      <a:pt x="10" y="4"/>
                    </a:lnTo>
                    <a:lnTo>
                      <a:pt x="12" y="6"/>
                    </a:lnTo>
                    <a:lnTo>
                      <a:pt x="13" y="10"/>
                    </a:lnTo>
                    <a:lnTo>
                      <a:pt x="13" y="17"/>
                    </a:lnTo>
                    <a:lnTo>
                      <a:pt x="13" y="24"/>
                    </a:lnTo>
                    <a:lnTo>
                      <a:pt x="10" y="24"/>
                    </a:lnTo>
                    <a:lnTo>
                      <a:pt x="7" y="24"/>
                    </a:lnTo>
                    <a:lnTo>
                      <a:pt x="6" y="22"/>
                    </a:lnTo>
                    <a:lnTo>
                      <a:pt x="7" y="20"/>
                    </a:lnTo>
                    <a:lnTo>
                      <a:pt x="6" y="18"/>
                    </a:lnTo>
                    <a:lnTo>
                      <a:pt x="5" y="17"/>
                    </a:lnTo>
                    <a:lnTo>
                      <a:pt x="4" y="18"/>
                    </a:lnTo>
                    <a:lnTo>
                      <a:pt x="4" y="18"/>
                    </a:lnTo>
                    <a:lnTo>
                      <a:pt x="3" y="21"/>
                    </a:lnTo>
                    <a:lnTo>
                      <a:pt x="3" y="25"/>
                    </a:lnTo>
                    <a:lnTo>
                      <a:pt x="3" y="25"/>
                    </a:lnTo>
                    <a:lnTo>
                      <a:pt x="3" y="2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6" name="Freeform 1645"/>
              <p:cNvSpPr>
                <a:spLocks/>
              </p:cNvSpPr>
              <p:nvPr/>
            </p:nvSpPr>
            <p:spPr bwMode="gray">
              <a:xfrm>
                <a:off x="1764" y="2131"/>
                <a:ext cx="3" cy="5"/>
              </a:xfrm>
              <a:custGeom>
                <a:avLst/>
                <a:gdLst/>
                <a:ahLst/>
                <a:cxnLst>
                  <a:cxn ang="0">
                    <a:pos x="3" y="25"/>
                  </a:cxn>
                  <a:cxn ang="0">
                    <a:pos x="2" y="25"/>
                  </a:cxn>
                  <a:cxn ang="0">
                    <a:pos x="0" y="24"/>
                  </a:cxn>
                  <a:cxn ang="0">
                    <a:pos x="0" y="20"/>
                  </a:cxn>
                  <a:cxn ang="0">
                    <a:pos x="2" y="18"/>
                  </a:cxn>
                  <a:cxn ang="0">
                    <a:pos x="3" y="16"/>
                  </a:cxn>
                  <a:cxn ang="0">
                    <a:pos x="5" y="13"/>
                  </a:cxn>
                  <a:cxn ang="0">
                    <a:pos x="4" y="9"/>
                  </a:cxn>
                  <a:cxn ang="0">
                    <a:pos x="2" y="6"/>
                  </a:cxn>
                  <a:cxn ang="0">
                    <a:pos x="2" y="3"/>
                  </a:cxn>
                  <a:cxn ang="0">
                    <a:pos x="4" y="0"/>
                  </a:cxn>
                  <a:cxn ang="0">
                    <a:pos x="7" y="2"/>
                  </a:cxn>
                  <a:cxn ang="0">
                    <a:pos x="10" y="4"/>
                  </a:cxn>
                  <a:cxn ang="0">
                    <a:pos x="12" y="6"/>
                  </a:cxn>
                  <a:cxn ang="0">
                    <a:pos x="13" y="10"/>
                  </a:cxn>
                  <a:cxn ang="0">
                    <a:pos x="13" y="17"/>
                  </a:cxn>
                  <a:cxn ang="0">
                    <a:pos x="13" y="24"/>
                  </a:cxn>
                  <a:cxn ang="0">
                    <a:pos x="10" y="24"/>
                  </a:cxn>
                  <a:cxn ang="0">
                    <a:pos x="7" y="24"/>
                  </a:cxn>
                  <a:cxn ang="0">
                    <a:pos x="6" y="22"/>
                  </a:cxn>
                  <a:cxn ang="0">
                    <a:pos x="7" y="20"/>
                  </a:cxn>
                  <a:cxn ang="0">
                    <a:pos x="6" y="18"/>
                  </a:cxn>
                  <a:cxn ang="0">
                    <a:pos x="5" y="17"/>
                  </a:cxn>
                  <a:cxn ang="0">
                    <a:pos x="4" y="18"/>
                  </a:cxn>
                  <a:cxn ang="0">
                    <a:pos x="4" y="18"/>
                  </a:cxn>
                  <a:cxn ang="0">
                    <a:pos x="3" y="21"/>
                  </a:cxn>
                  <a:cxn ang="0">
                    <a:pos x="3" y="25"/>
                  </a:cxn>
                  <a:cxn ang="0">
                    <a:pos x="3" y="25"/>
                  </a:cxn>
                  <a:cxn ang="0">
                    <a:pos x="3" y="25"/>
                  </a:cxn>
                </a:cxnLst>
                <a:rect l="0" t="0" r="r" b="b"/>
                <a:pathLst>
                  <a:path w="13" h="25">
                    <a:moveTo>
                      <a:pt x="3" y="25"/>
                    </a:moveTo>
                    <a:lnTo>
                      <a:pt x="2" y="25"/>
                    </a:lnTo>
                    <a:lnTo>
                      <a:pt x="0" y="24"/>
                    </a:lnTo>
                    <a:lnTo>
                      <a:pt x="0" y="20"/>
                    </a:lnTo>
                    <a:lnTo>
                      <a:pt x="2" y="18"/>
                    </a:lnTo>
                    <a:lnTo>
                      <a:pt x="3" y="16"/>
                    </a:lnTo>
                    <a:lnTo>
                      <a:pt x="5" y="13"/>
                    </a:lnTo>
                    <a:lnTo>
                      <a:pt x="4" y="9"/>
                    </a:lnTo>
                    <a:lnTo>
                      <a:pt x="2" y="6"/>
                    </a:lnTo>
                    <a:lnTo>
                      <a:pt x="2" y="3"/>
                    </a:lnTo>
                    <a:lnTo>
                      <a:pt x="4" y="0"/>
                    </a:lnTo>
                    <a:lnTo>
                      <a:pt x="7" y="2"/>
                    </a:lnTo>
                    <a:lnTo>
                      <a:pt x="10" y="4"/>
                    </a:lnTo>
                    <a:lnTo>
                      <a:pt x="12" y="6"/>
                    </a:lnTo>
                    <a:lnTo>
                      <a:pt x="13" y="10"/>
                    </a:lnTo>
                    <a:lnTo>
                      <a:pt x="13" y="17"/>
                    </a:lnTo>
                    <a:lnTo>
                      <a:pt x="13" y="24"/>
                    </a:lnTo>
                    <a:lnTo>
                      <a:pt x="10" y="24"/>
                    </a:lnTo>
                    <a:lnTo>
                      <a:pt x="7" y="24"/>
                    </a:lnTo>
                    <a:lnTo>
                      <a:pt x="6" y="22"/>
                    </a:lnTo>
                    <a:lnTo>
                      <a:pt x="7" y="20"/>
                    </a:lnTo>
                    <a:lnTo>
                      <a:pt x="6" y="18"/>
                    </a:lnTo>
                    <a:lnTo>
                      <a:pt x="5" y="17"/>
                    </a:lnTo>
                    <a:lnTo>
                      <a:pt x="4" y="18"/>
                    </a:lnTo>
                    <a:lnTo>
                      <a:pt x="4" y="18"/>
                    </a:lnTo>
                    <a:lnTo>
                      <a:pt x="3" y="21"/>
                    </a:lnTo>
                    <a:lnTo>
                      <a:pt x="3" y="25"/>
                    </a:lnTo>
                    <a:lnTo>
                      <a:pt x="3" y="25"/>
                    </a:lnTo>
                    <a:lnTo>
                      <a:pt x="3" y="2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7" name="Freeform 1646"/>
              <p:cNvSpPr>
                <a:spLocks/>
              </p:cNvSpPr>
              <p:nvPr/>
            </p:nvSpPr>
            <p:spPr bwMode="gray">
              <a:xfrm>
                <a:off x="1764" y="2131"/>
                <a:ext cx="3" cy="5"/>
              </a:xfrm>
              <a:custGeom>
                <a:avLst/>
                <a:gdLst/>
                <a:ahLst/>
                <a:cxnLst>
                  <a:cxn ang="0">
                    <a:pos x="3" y="25"/>
                  </a:cxn>
                  <a:cxn ang="0">
                    <a:pos x="2" y="25"/>
                  </a:cxn>
                  <a:cxn ang="0">
                    <a:pos x="0" y="24"/>
                  </a:cxn>
                  <a:cxn ang="0">
                    <a:pos x="2" y="18"/>
                  </a:cxn>
                  <a:cxn ang="0">
                    <a:pos x="5" y="13"/>
                  </a:cxn>
                  <a:cxn ang="0">
                    <a:pos x="4" y="9"/>
                  </a:cxn>
                  <a:cxn ang="0">
                    <a:pos x="2" y="6"/>
                  </a:cxn>
                  <a:cxn ang="0">
                    <a:pos x="2" y="3"/>
                  </a:cxn>
                  <a:cxn ang="0">
                    <a:pos x="4" y="0"/>
                  </a:cxn>
                  <a:cxn ang="0">
                    <a:pos x="7" y="2"/>
                  </a:cxn>
                  <a:cxn ang="0">
                    <a:pos x="10" y="4"/>
                  </a:cxn>
                  <a:cxn ang="0">
                    <a:pos x="12" y="6"/>
                  </a:cxn>
                  <a:cxn ang="0">
                    <a:pos x="13" y="10"/>
                  </a:cxn>
                  <a:cxn ang="0">
                    <a:pos x="13" y="17"/>
                  </a:cxn>
                  <a:cxn ang="0">
                    <a:pos x="13" y="24"/>
                  </a:cxn>
                  <a:cxn ang="0">
                    <a:pos x="10" y="24"/>
                  </a:cxn>
                  <a:cxn ang="0">
                    <a:pos x="7" y="24"/>
                  </a:cxn>
                  <a:cxn ang="0">
                    <a:pos x="7" y="22"/>
                  </a:cxn>
                  <a:cxn ang="0">
                    <a:pos x="7" y="20"/>
                  </a:cxn>
                  <a:cxn ang="0">
                    <a:pos x="6" y="18"/>
                  </a:cxn>
                  <a:cxn ang="0">
                    <a:pos x="5" y="17"/>
                  </a:cxn>
                  <a:cxn ang="0">
                    <a:pos x="4" y="18"/>
                  </a:cxn>
                  <a:cxn ang="0">
                    <a:pos x="4" y="18"/>
                  </a:cxn>
                  <a:cxn ang="0">
                    <a:pos x="3" y="21"/>
                  </a:cxn>
                  <a:cxn ang="0">
                    <a:pos x="3" y="25"/>
                  </a:cxn>
                  <a:cxn ang="0">
                    <a:pos x="3" y="25"/>
                  </a:cxn>
                  <a:cxn ang="0">
                    <a:pos x="3" y="25"/>
                  </a:cxn>
                </a:cxnLst>
                <a:rect l="0" t="0" r="r" b="b"/>
                <a:pathLst>
                  <a:path w="13" h="25">
                    <a:moveTo>
                      <a:pt x="3" y="25"/>
                    </a:moveTo>
                    <a:lnTo>
                      <a:pt x="2" y="25"/>
                    </a:lnTo>
                    <a:lnTo>
                      <a:pt x="0" y="24"/>
                    </a:lnTo>
                    <a:lnTo>
                      <a:pt x="2" y="18"/>
                    </a:lnTo>
                    <a:lnTo>
                      <a:pt x="5" y="13"/>
                    </a:lnTo>
                    <a:lnTo>
                      <a:pt x="4" y="9"/>
                    </a:lnTo>
                    <a:lnTo>
                      <a:pt x="2" y="6"/>
                    </a:lnTo>
                    <a:lnTo>
                      <a:pt x="2" y="3"/>
                    </a:lnTo>
                    <a:lnTo>
                      <a:pt x="4" y="0"/>
                    </a:lnTo>
                    <a:lnTo>
                      <a:pt x="7" y="2"/>
                    </a:lnTo>
                    <a:lnTo>
                      <a:pt x="10" y="4"/>
                    </a:lnTo>
                    <a:lnTo>
                      <a:pt x="12" y="6"/>
                    </a:lnTo>
                    <a:lnTo>
                      <a:pt x="13" y="10"/>
                    </a:lnTo>
                    <a:lnTo>
                      <a:pt x="13" y="17"/>
                    </a:lnTo>
                    <a:lnTo>
                      <a:pt x="13" y="24"/>
                    </a:lnTo>
                    <a:lnTo>
                      <a:pt x="10" y="24"/>
                    </a:lnTo>
                    <a:lnTo>
                      <a:pt x="7" y="24"/>
                    </a:lnTo>
                    <a:lnTo>
                      <a:pt x="7" y="22"/>
                    </a:lnTo>
                    <a:lnTo>
                      <a:pt x="7" y="20"/>
                    </a:lnTo>
                    <a:lnTo>
                      <a:pt x="6" y="18"/>
                    </a:lnTo>
                    <a:lnTo>
                      <a:pt x="5" y="17"/>
                    </a:lnTo>
                    <a:lnTo>
                      <a:pt x="4" y="18"/>
                    </a:lnTo>
                    <a:lnTo>
                      <a:pt x="4" y="18"/>
                    </a:lnTo>
                    <a:lnTo>
                      <a:pt x="3" y="21"/>
                    </a:lnTo>
                    <a:lnTo>
                      <a:pt x="3" y="25"/>
                    </a:lnTo>
                    <a:lnTo>
                      <a:pt x="3" y="25"/>
                    </a:lnTo>
                    <a:lnTo>
                      <a:pt x="3" y="2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8" name="Freeform 1647"/>
              <p:cNvSpPr>
                <a:spLocks/>
              </p:cNvSpPr>
              <p:nvPr/>
            </p:nvSpPr>
            <p:spPr bwMode="gray">
              <a:xfrm>
                <a:off x="1764" y="2131"/>
                <a:ext cx="3" cy="5"/>
              </a:xfrm>
              <a:custGeom>
                <a:avLst/>
                <a:gdLst/>
                <a:ahLst/>
                <a:cxnLst>
                  <a:cxn ang="0">
                    <a:pos x="3" y="25"/>
                  </a:cxn>
                  <a:cxn ang="0">
                    <a:pos x="2" y="25"/>
                  </a:cxn>
                  <a:cxn ang="0">
                    <a:pos x="0" y="24"/>
                  </a:cxn>
                  <a:cxn ang="0">
                    <a:pos x="2" y="18"/>
                  </a:cxn>
                  <a:cxn ang="0">
                    <a:pos x="5" y="13"/>
                  </a:cxn>
                  <a:cxn ang="0">
                    <a:pos x="4" y="9"/>
                  </a:cxn>
                  <a:cxn ang="0">
                    <a:pos x="2" y="6"/>
                  </a:cxn>
                  <a:cxn ang="0">
                    <a:pos x="2" y="3"/>
                  </a:cxn>
                  <a:cxn ang="0">
                    <a:pos x="4" y="0"/>
                  </a:cxn>
                  <a:cxn ang="0">
                    <a:pos x="7" y="2"/>
                  </a:cxn>
                  <a:cxn ang="0">
                    <a:pos x="10" y="4"/>
                  </a:cxn>
                  <a:cxn ang="0">
                    <a:pos x="12" y="6"/>
                  </a:cxn>
                  <a:cxn ang="0">
                    <a:pos x="13" y="10"/>
                  </a:cxn>
                  <a:cxn ang="0">
                    <a:pos x="13" y="17"/>
                  </a:cxn>
                  <a:cxn ang="0">
                    <a:pos x="13" y="24"/>
                  </a:cxn>
                  <a:cxn ang="0">
                    <a:pos x="10" y="24"/>
                  </a:cxn>
                  <a:cxn ang="0">
                    <a:pos x="7" y="24"/>
                  </a:cxn>
                  <a:cxn ang="0">
                    <a:pos x="7" y="22"/>
                  </a:cxn>
                  <a:cxn ang="0">
                    <a:pos x="7" y="20"/>
                  </a:cxn>
                  <a:cxn ang="0">
                    <a:pos x="6" y="18"/>
                  </a:cxn>
                  <a:cxn ang="0">
                    <a:pos x="5" y="17"/>
                  </a:cxn>
                  <a:cxn ang="0">
                    <a:pos x="4" y="18"/>
                  </a:cxn>
                  <a:cxn ang="0">
                    <a:pos x="4" y="18"/>
                  </a:cxn>
                  <a:cxn ang="0">
                    <a:pos x="3" y="21"/>
                  </a:cxn>
                  <a:cxn ang="0">
                    <a:pos x="3" y="25"/>
                  </a:cxn>
                  <a:cxn ang="0">
                    <a:pos x="3" y="25"/>
                  </a:cxn>
                  <a:cxn ang="0">
                    <a:pos x="3" y="25"/>
                  </a:cxn>
                </a:cxnLst>
                <a:rect l="0" t="0" r="r" b="b"/>
                <a:pathLst>
                  <a:path w="13" h="25">
                    <a:moveTo>
                      <a:pt x="3" y="25"/>
                    </a:moveTo>
                    <a:lnTo>
                      <a:pt x="2" y="25"/>
                    </a:lnTo>
                    <a:lnTo>
                      <a:pt x="0" y="24"/>
                    </a:lnTo>
                    <a:lnTo>
                      <a:pt x="2" y="18"/>
                    </a:lnTo>
                    <a:lnTo>
                      <a:pt x="5" y="13"/>
                    </a:lnTo>
                    <a:lnTo>
                      <a:pt x="4" y="9"/>
                    </a:lnTo>
                    <a:lnTo>
                      <a:pt x="2" y="6"/>
                    </a:lnTo>
                    <a:lnTo>
                      <a:pt x="2" y="3"/>
                    </a:lnTo>
                    <a:lnTo>
                      <a:pt x="4" y="0"/>
                    </a:lnTo>
                    <a:lnTo>
                      <a:pt x="7" y="2"/>
                    </a:lnTo>
                    <a:lnTo>
                      <a:pt x="10" y="4"/>
                    </a:lnTo>
                    <a:lnTo>
                      <a:pt x="12" y="6"/>
                    </a:lnTo>
                    <a:lnTo>
                      <a:pt x="13" y="10"/>
                    </a:lnTo>
                    <a:lnTo>
                      <a:pt x="13" y="17"/>
                    </a:lnTo>
                    <a:lnTo>
                      <a:pt x="13" y="24"/>
                    </a:lnTo>
                    <a:lnTo>
                      <a:pt x="10" y="24"/>
                    </a:lnTo>
                    <a:lnTo>
                      <a:pt x="7" y="24"/>
                    </a:lnTo>
                    <a:lnTo>
                      <a:pt x="7" y="22"/>
                    </a:lnTo>
                    <a:lnTo>
                      <a:pt x="7" y="20"/>
                    </a:lnTo>
                    <a:lnTo>
                      <a:pt x="6" y="18"/>
                    </a:lnTo>
                    <a:lnTo>
                      <a:pt x="5" y="17"/>
                    </a:lnTo>
                    <a:lnTo>
                      <a:pt x="4" y="18"/>
                    </a:lnTo>
                    <a:lnTo>
                      <a:pt x="4" y="18"/>
                    </a:lnTo>
                    <a:lnTo>
                      <a:pt x="3" y="21"/>
                    </a:lnTo>
                    <a:lnTo>
                      <a:pt x="3" y="25"/>
                    </a:lnTo>
                    <a:lnTo>
                      <a:pt x="3" y="25"/>
                    </a:lnTo>
                    <a:lnTo>
                      <a:pt x="3" y="2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89" name="Freeform 1648"/>
              <p:cNvSpPr>
                <a:spLocks/>
              </p:cNvSpPr>
              <p:nvPr/>
            </p:nvSpPr>
            <p:spPr bwMode="gray">
              <a:xfrm>
                <a:off x="1762" y="2129"/>
                <a:ext cx="2" cy="5"/>
              </a:xfrm>
              <a:custGeom>
                <a:avLst/>
                <a:gdLst/>
                <a:ahLst/>
                <a:cxnLst>
                  <a:cxn ang="0">
                    <a:pos x="2" y="0"/>
                  </a:cxn>
                  <a:cxn ang="0">
                    <a:pos x="7" y="6"/>
                  </a:cxn>
                  <a:cxn ang="0">
                    <a:pos x="11" y="10"/>
                  </a:cxn>
                  <a:cxn ang="0">
                    <a:pos x="11" y="11"/>
                  </a:cxn>
                  <a:cxn ang="0">
                    <a:pos x="10" y="11"/>
                  </a:cxn>
                  <a:cxn ang="0">
                    <a:pos x="9" y="13"/>
                  </a:cxn>
                  <a:cxn ang="0">
                    <a:pos x="9" y="14"/>
                  </a:cxn>
                  <a:cxn ang="0">
                    <a:pos x="9" y="16"/>
                  </a:cxn>
                  <a:cxn ang="0">
                    <a:pos x="8" y="17"/>
                  </a:cxn>
                  <a:cxn ang="0">
                    <a:pos x="7" y="16"/>
                  </a:cxn>
                  <a:cxn ang="0">
                    <a:pos x="5" y="15"/>
                  </a:cxn>
                  <a:cxn ang="0">
                    <a:pos x="7" y="19"/>
                  </a:cxn>
                  <a:cxn ang="0">
                    <a:pos x="7" y="25"/>
                  </a:cxn>
                  <a:cxn ang="0">
                    <a:pos x="5" y="24"/>
                  </a:cxn>
                  <a:cxn ang="0">
                    <a:pos x="2" y="22"/>
                  </a:cxn>
                  <a:cxn ang="0">
                    <a:pos x="1" y="18"/>
                  </a:cxn>
                  <a:cxn ang="0">
                    <a:pos x="0" y="15"/>
                  </a:cxn>
                  <a:cxn ang="0">
                    <a:pos x="1" y="7"/>
                  </a:cxn>
                  <a:cxn ang="0">
                    <a:pos x="2" y="0"/>
                  </a:cxn>
                </a:cxnLst>
                <a:rect l="0" t="0" r="r" b="b"/>
                <a:pathLst>
                  <a:path w="11" h="25">
                    <a:moveTo>
                      <a:pt x="2" y="0"/>
                    </a:moveTo>
                    <a:lnTo>
                      <a:pt x="7" y="6"/>
                    </a:lnTo>
                    <a:lnTo>
                      <a:pt x="11" y="10"/>
                    </a:lnTo>
                    <a:lnTo>
                      <a:pt x="11" y="11"/>
                    </a:lnTo>
                    <a:lnTo>
                      <a:pt x="10" y="11"/>
                    </a:lnTo>
                    <a:lnTo>
                      <a:pt x="9" y="13"/>
                    </a:lnTo>
                    <a:lnTo>
                      <a:pt x="9" y="14"/>
                    </a:lnTo>
                    <a:lnTo>
                      <a:pt x="9" y="16"/>
                    </a:lnTo>
                    <a:lnTo>
                      <a:pt x="8" y="17"/>
                    </a:lnTo>
                    <a:lnTo>
                      <a:pt x="7" y="16"/>
                    </a:lnTo>
                    <a:lnTo>
                      <a:pt x="5" y="15"/>
                    </a:lnTo>
                    <a:lnTo>
                      <a:pt x="7" y="19"/>
                    </a:lnTo>
                    <a:lnTo>
                      <a:pt x="7" y="25"/>
                    </a:lnTo>
                    <a:lnTo>
                      <a:pt x="5" y="24"/>
                    </a:lnTo>
                    <a:lnTo>
                      <a:pt x="2" y="22"/>
                    </a:lnTo>
                    <a:lnTo>
                      <a:pt x="1" y="18"/>
                    </a:lnTo>
                    <a:lnTo>
                      <a:pt x="0" y="15"/>
                    </a:lnTo>
                    <a:lnTo>
                      <a:pt x="1" y="7"/>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0" name="Freeform 1649"/>
              <p:cNvSpPr>
                <a:spLocks/>
              </p:cNvSpPr>
              <p:nvPr/>
            </p:nvSpPr>
            <p:spPr bwMode="gray">
              <a:xfrm>
                <a:off x="1762" y="2129"/>
                <a:ext cx="2" cy="5"/>
              </a:xfrm>
              <a:custGeom>
                <a:avLst/>
                <a:gdLst/>
                <a:ahLst/>
                <a:cxnLst>
                  <a:cxn ang="0">
                    <a:pos x="2" y="0"/>
                  </a:cxn>
                  <a:cxn ang="0">
                    <a:pos x="7" y="6"/>
                  </a:cxn>
                  <a:cxn ang="0">
                    <a:pos x="11" y="10"/>
                  </a:cxn>
                  <a:cxn ang="0">
                    <a:pos x="11" y="11"/>
                  </a:cxn>
                  <a:cxn ang="0">
                    <a:pos x="10" y="11"/>
                  </a:cxn>
                  <a:cxn ang="0">
                    <a:pos x="9" y="13"/>
                  </a:cxn>
                  <a:cxn ang="0">
                    <a:pos x="9" y="14"/>
                  </a:cxn>
                  <a:cxn ang="0">
                    <a:pos x="9" y="16"/>
                  </a:cxn>
                  <a:cxn ang="0">
                    <a:pos x="8" y="17"/>
                  </a:cxn>
                  <a:cxn ang="0">
                    <a:pos x="7" y="16"/>
                  </a:cxn>
                  <a:cxn ang="0">
                    <a:pos x="5" y="15"/>
                  </a:cxn>
                  <a:cxn ang="0">
                    <a:pos x="7" y="19"/>
                  </a:cxn>
                  <a:cxn ang="0">
                    <a:pos x="7" y="25"/>
                  </a:cxn>
                  <a:cxn ang="0">
                    <a:pos x="5" y="24"/>
                  </a:cxn>
                  <a:cxn ang="0">
                    <a:pos x="2" y="22"/>
                  </a:cxn>
                  <a:cxn ang="0">
                    <a:pos x="1" y="18"/>
                  </a:cxn>
                  <a:cxn ang="0">
                    <a:pos x="0" y="15"/>
                  </a:cxn>
                  <a:cxn ang="0">
                    <a:pos x="1" y="7"/>
                  </a:cxn>
                  <a:cxn ang="0">
                    <a:pos x="2" y="0"/>
                  </a:cxn>
                </a:cxnLst>
                <a:rect l="0" t="0" r="r" b="b"/>
                <a:pathLst>
                  <a:path w="11" h="25">
                    <a:moveTo>
                      <a:pt x="2" y="0"/>
                    </a:moveTo>
                    <a:lnTo>
                      <a:pt x="7" y="6"/>
                    </a:lnTo>
                    <a:lnTo>
                      <a:pt x="11" y="10"/>
                    </a:lnTo>
                    <a:lnTo>
                      <a:pt x="11" y="11"/>
                    </a:lnTo>
                    <a:lnTo>
                      <a:pt x="10" y="11"/>
                    </a:lnTo>
                    <a:lnTo>
                      <a:pt x="9" y="13"/>
                    </a:lnTo>
                    <a:lnTo>
                      <a:pt x="9" y="14"/>
                    </a:lnTo>
                    <a:lnTo>
                      <a:pt x="9" y="16"/>
                    </a:lnTo>
                    <a:lnTo>
                      <a:pt x="8" y="17"/>
                    </a:lnTo>
                    <a:lnTo>
                      <a:pt x="7" y="16"/>
                    </a:lnTo>
                    <a:lnTo>
                      <a:pt x="5" y="15"/>
                    </a:lnTo>
                    <a:lnTo>
                      <a:pt x="7" y="19"/>
                    </a:lnTo>
                    <a:lnTo>
                      <a:pt x="7" y="25"/>
                    </a:lnTo>
                    <a:lnTo>
                      <a:pt x="5" y="24"/>
                    </a:lnTo>
                    <a:lnTo>
                      <a:pt x="2" y="22"/>
                    </a:lnTo>
                    <a:lnTo>
                      <a:pt x="1" y="18"/>
                    </a:lnTo>
                    <a:lnTo>
                      <a:pt x="0" y="15"/>
                    </a:lnTo>
                    <a:lnTo>
                      <a:pt x="1" y="7"/>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1" name="Freeform 1650"/>
              <p:cNvSpPr>
                <a:spLocks/>
              </p:cNvSpPr>
              <p:nvPr/>
            </p:nvSpPr>
            <p:spPr bwMode="gray">
              <a:xfrm>
                <a:off x="1762" y="2129"/>
                <a:ext cx="2" cy="5"/>
              </a:xfrm>
              <a:custGeom>
                <a:avLst/>
                <a:gdLst/>
                <a:ahLst/>
                <a:cxnLst>
                  <a:cxn ang="0">
                    <a:pos x="2" y="0"/>
                  </a:cxn>
                  <a:cxn ang="0">
                    <a:pos x="7" y="6"/>
                  </a:cxn>
                  <a:cxn ang="0">
                    <a:pos x="11" y="10"/>
                  </a:cxn>
                  <a:cxn ang="0">
                    <a:pos x="10" y="11"/>
                  </a:cxn>
                  <a:cxn ang="0">
                    <a:pos x="10" y="11"/>
                  </a:cxn>
                  <a:cxn ang="0">
                    <a:pos x="9" y="13"/>
                  </a:cxn>
                  <a:cxn ang="0">
                    <a:pos x="9" y="14"/>
                  </a:cxn>
                  <a:cxn ang="0">
                    <a:pos x="9" y="16"/>
                  </a:cxn>
                  <a:cxn ang="0">
                    <a:pos x="8" y="17"/>
                  </a:cxn>
                  <a:cxn ang="0">
                    <a:pos x="7" y="16"/>
                  </a:cxn>
                  <a:cxn ang="0">
                    <a:pos x="5" y="15"/>
                  </a:cxn>
                  <a:cxn ang="0">
                    <a:pos x="7" y="19"/>
                  </a:cxn>
                  <a:cxn ang="0">
                    <a:pos x="7" y="25"/>
                  </a:cxn>
                  <a:cxn ang="0">
                    <a:pos x="5" y="24"/>
                  </a:cxn>
                  <a:cxn ang="0">
                    <a:pos x="2" y="22"/>
                  </a:cxn>
                  <a:cxn ang="0">
                    <a:pos x="1" y="18"/>
                  </a:cxn>
                  <a:cxn ang="0">
                    <a:pos x="0" y="15"/>
                  </a:cxn>
                  <a:cxn ang="0">
                    <a:pos x="1" y="7"/>
                  </a:cxn>
                  <a:cxn ang="0">
                    <a:pos x="2" y="0"/>
                  </a:cxn>
                </a:cxnLst>
                <a:rect l="0" t="0" r="r" b="b"/>
                <a:pathLst>
                  <a:path w="11" h="25">
                    <a:moveTo>
                      <a:pt x="2" y="0"/>
                    </a:moveTo>
                    <a:lnTo>
                      <a:pt x="7" y="6"/>
                    </a:lnTo>
                    <a:lnTo>
                      <a:pt x="11" y="10"/>
                    </a:lnTo>
                    <a:lnTo>
                      <a:pt x="10" y="11"/>
                    </a:lnTo>
                    <a:lnTo>
                      <a:pt x="10" y="11"/>
                    </a:lnTo>
                    <a:lnTo>
                      <a:pt x="9" y="13"/>
                    </a:lnTo>
                    <a:lnTo>
                      <a:pt x="9" y="14"/>
                    </a:lnTo>
                    <a:lnTo>
                      <a:pt x="9" y="16"/>
                    </a:lnTo>
                    <a:lnTo>
                      <a:pt x="8" y="17"/>
                    </a:lnTo>
                    <a:lnTo>
                      <a:pt x="7" y="16"/>
                    </a:lnTo>
                    <a:lnTo>
                      <a:pt x="5" y="15"/>
                    </a:lnTo>
                    <a:lnTo>
                      <a:pt x="7" y="19"/>
                    </a:lnTo>
                    <a:lnTo>
                      <a:pt x="7" y="25"/>
                    </a:lnTo>
                    <a:lnTo>
                      <a:pt x="5" y="24"/>
                    </a:lnTo>
                    <a:lnTo>
                      <a:pt x="2" y="22"/>
                    </a:lnTo>
                    <a:lnTo>
                      <a:pt x="1" y="18"/>
                    </a:lnTo>
                    <a:lnTo>
                      <a:pt x="0" y="15"/>
                    </a:lnTo>
                    <a:lnTo>
                      <a:pt x="1" y="7"/>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2" name="Freeform 1651"/>
              <p:cNvSpPr>
                <a:spLocks/>
              </p:cNvSpPr>
              <p:nvPr/>
            </p:nvSpPr>
            <p:spPr bwMode="gray">
              <a:xfrm>
                <a:off x="4344" y="2861"/>
                <a:ext cx="2" cy="4"/>
              </a:xfrm>
              <a:custGeom>
                <a:avLst/>
                <a:gdLst/>
                <a:ahLst/>
                <a:cxnLst>
                  <a:cxn ang="0">
                    <a:pos x="0" y="9"/>
                  </a:cxn>
                  <a:cxn ang="0">
                    <a:pos x="0" y="6"/>
                  </a:cxn>
                  <a:cxn ang="0">
                    <a:pos x="1" y="3"/>
                  </a:cxn>
                  <a:cxn ang="0">
                    <a:pos x="2" y="2"/>
                  </a:cxn>
                  <a:cxn ang="0">
                    <a:pos x="4" y="0"/>
                  </a:cxn>
                  <a:cxn ang="0">
                    <a:pos x="8" y="2"/>
                  </a:cxn>
                  <a:cxn ang="0">
                    <a:pos x="10" y="6"/>
                  </a:cxn>
                  <a:cxn ang="0">
                    <a:pos x="11" y="11"/>
                  </a:cxn>
                  <a:cxn ang="0">
                    <a:pos x="11" y="17"/>
                  </a:cxn>
                  <a:cxn ang="0">
                    <a:pos x="10" y="19"/>
                  </a:cxn>
                  <a:cxn ang="0">
                    <a:pos x="10" y="22"/>
                  </a:cxn>
                  <a:cxn ang="0">
                    <a:pos x="8" y="22"/>
                  </a:cxn>
                  <a:cxn ang="0">
                    <a:pos x="5" y="21"/>
                  </a:cxn>
                  <a:cxn ang="0">
                    <a:pos x="3" y="17"/>
                  </a:cxn>
                  <a:cxn ang="0">
                    <a:pos x="1" y="16"/>
                  </a:cxn>
                  <a:cxn ang="0">
                    <a:pos x="0" y="13"/>
                  </a:cxn>
                  <a:cxn ang="0">
                    <a:pos x="0" y="9"/>
                  </a:cxn>
                </a:cxnLst>
                <a:rect l="0" t="0" r="r" b="b"/>
                <a:pathLst>
                  <a:path w="11" h="22">
                    <a:moveTo>
                      <a:pt x="0" y="9"/>
                    </a:moveTo>
                    <a:lnTo>
                      <a:pt x="0" y="6"/>
                    </a:lnTo>
                    <a:lnTo>
                      <a:pt x="1" y="3"/>
                    </a:lnTo>
                    <a:lnTo>
                      <a:pt x="2" y="2"/>
                    </a:lnTo>
                    <a:lnTo>
                      <a:pt x="4" y="0"/>
                    </a:lnTo>
                    <a:lnTo>
                      <a:pt x="8" y="2"/>
                    </a:lnTo>
                    <a:lnTo>
                      <a:pt x="10" y="6"/>
                    </a:lnTo>
                    <a:lnTo>
                      <a:pt x="11" y="11"/>
                    </a:lnTo>
                    <a:lnTo>
                      <a:pt x="11" y="17"/>
                    </a:lnTo>
                    <a:lnTo>
                      <a:pt x="10" y="19"/>
                    </a:lnTo>
                    <a:lnTo>
                      <a:pt x="10" y="22"/>
                    </a:lnTo>
                    <a:lnTo>
                      <a:pt x="8" y="22"/>
                    </a:lnTo>
                    <a:lnTo>
                      <a:pt x="5" y="21"/>
                    </a:lnTo>
                    <a:lnTo>
                      <a:pt x="3" y="17"/>
                    </a:lnTo>
                    <a:lnTo>
                      <a:pt x="1" y="16"/>
                    </a:lnTo>
                    <a:lnTo>
                      <a:pt x="0" y="13"/>
                    </a:lnTo>
                    <a:lnTo>
                      <a:pt x="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3" name="Freeform 1652"/>
              <p:cNvSpPr>
                <a:spLocks/>
              </p:cNvSpPr>
              <p:nvPr/>
            </p:nvSpPr>
            <p:spPr bwMode="gray">
              <a:xfrm>
                <a:off x="4344" y="2861"/>
                <a:ext cx="2" cy="4"/>
              </a:xfrm>
              <a:custGeom>
                <a:avLst/>
                <a:gdLst/>
                <a:ahLst/>
                <a:cxnLst>
                  <a:cxn ang="0">
                    <a:pos x="0" y="9"/>
                  </a:cxn>
                  <a:cxn ang="0">
                    <a:pos x="0" y="6"/>
                  </a:cxn>
                  <a:cxn ang="0">
                    <a:pos x="1" y="3"/>
                  </a:cxn>
                  <a:cxn ang="0">
                    <a:pos x="2" y="2"/>
                  </a:cxn>
                  <a:cxn ang="0">
                    <a:pos x="4" y="0"/>
                  </a:cxn>
                  <a:cxn ang="0">
                    <a:pos x="8" y="2"/>
                  </a:cxn>
                  <a:cxn ang="0">
                    <a:pos x="10" y="6"/>
                  </a:cxn>
                  <a:cxn ang="0">
                    <a:pos x="11" y="11"/>
                  </a:cxn>
                  <a:cxn ang="0">
                    <a:pos x="11" y="17"/>
                  </a:cxn>
                  <a:cxn ang="0">
                    <a:pos x="10" y="19"/>
                  </a:cxn>
                  <a:cxn ang="0">
                    <a:pos x="10" y="22"/>
                  </a:cxn>
                  <a:cxn ang="0">
                    <a:pos x="8" y="22"/>
                  </a:cxn>
                  <a:cxn ang="0">
                    <a:pos x="5" y="21"/>
                  </a:cxn>
                  <a:cxn ang="0">
                    <a:pos x="3" y="17"/>
                  </a:cxn>
                  <a:cxn ang="0">
                    <a:pos x="1" y="16"/>
                  </a:cxn>
                  <a:cxn ang="0">
                    <a:pos x="0" y="13"/>
                  </a:cxn>
                  <a:cxn ang="0">
                    <a:pos x="0" y="9"/>
                  </a:cxn>
                </a:cxnLst>
                <a:rect l="0" t="0" r="r" b="b"/>
                <a:pathLst>
                  <a:path w="11" h="22">
                    <a:moveTo>
                      <a:pt x="0" y="9"/>
                    </a:moveTo>
                    <a:lnTo>
                      <a:pt x="0" y="6"/>
                    </a:lnTo>
                    <a:lnTo>
                      <a:pt x="1" y="3"/>
                    </a:lnTo>
                    <a:lnTo>
                      <a:pt x="2" y="2"/>
                    </a:lnTo>
                    <a:lnTo>
                      <a:pt x="4" y="0"/>
                    </a:lnTo>
                    <a:lnTo>
                      <a:pt x="8" y="2"/>
                    </a:lnTo>
                    <a:lnTo>
                      <a:pt x="10" y="6"/>
                    </a:lnTo>
                    <a:lnTo>
                      <a:pt x="11" y="11"/>
                    </a:lnTo>
                    <a:lnTo>
                      <a:pt x="11" y="17"/>
                    </a:lnTo>
                    <a:lnTo>
                      <a:pt x="10" y="19"/>
                    </a:lnTo>
                    <a:lnTo>
                      <a:pt x="10" y="22"/>
                    </a:lnTo>
                    <a:lnTo>
                      <a:pt x="8" y="22"/>
                    </a:lnTo>
                    <a:lnTo>
                      <a:pt x="5" y="21"/>
                    </a:lnTo>
                    <a:lnTo>
                      <a:pt x="3" y="17"/>
                    </a:lnTo>
                    <a:lnTo>
                      <a:pt x="1" y="16"/>
                    </a:lnTo>
                    <a:lnTo>
                      <a:pt x="0" y="13"/>
                    </a:lnTo>
                    <a:lnTo>
                      <a:pt x="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4" name="Freeform 1653"/>
              <p:cNvSpPr>
                <a:spLocks/>
              </p:cNvSpPr>
              <p:nvPr/>
            </p:nvSpPr>
            <p:spPr bwMode="gray">
              <a:xfrm>
                <a:off x="4344" y="2861"/>
                <a:ext cx="2" cy="4"/>
              </a:xfrm>
              <a:custGeom>
                <a:avLst/>
                <a:gdLst/>
                <a:ahLst/>
                <a:cxnLst>
                  <a:cxn ang="0">
                    <a:pos x="0" y="9"/>
                  </a:cxn>
                  <a:cxn ang="0">
                    <a:pos x="0" y="6"/>
                  </a:cxn>
                  <a:cxn ang="0">
                    <a:pos x="1" y="3"/>
                  </a:cxn>
                  <a:cxn ang="0">
                    <a:pos x="2" y="2"/>
                  </a:cxn>
                  <a:cxn ang="0">
                    <a:pos x="4" y="0"/>
                  </a:cxn>
                  <a:cxn ang="0">
                    <a:pos x="8" y="2"/>
                  </a:cxn>
                  <a:cxn ang="0">
                    <a:pos x="10" y="6"/>
                  </a:cxn>
                  <a:cxn ang="0">
                    <a:pos x="11" y="11"/>
                  </a:cxn>
                  <a:cxn ang="0">
                    <a:pos x="11" y="17"/>
                  </a:cxn>
                  <a:cxn ang="0">
                    <a:pos x="10" y="19"/>
                  </a:cxn>
                  <a:cxn ang="0">
                    <a:pos x="10" y="22"/>
                  </a:cxn>
                  <a:cxn ang="0">
                    <a:pos x="8" y="22"/>
                  </a:cxn>
                  <a:cxn ang="0">
                    <a:pos x="5" y="21"/>
                  </a:cxn>
                  <a:cxn ang="0">
                    <a:pos x="3" y="17"/>
                  </a:cxn>
                  <a:cxn ang="0">
                    <a:pos x="1" y="16"/>
                  </a:cxn>
                  <a:cxn ang="0">
                    <a:pos x="0" y="13"/>
                  </a:cxn>
                  <a:cxn ang="0">
                    <a:pos x="0" y="9"/>
                  </a:cxn>
                </a:cxnLst>
                <a:rect l="0" t="0" r="r" b="b"/>
                <a:pathLst>
                  <a:path w="11" h="22">
                    <a:moveTo>
                      <a:pt x="0" y="9"/>
                    </a:moveTo>
                    <a:lnTo>
                      <a:pt x="0" y="6"/>
                    </a:lnTo>
                    <a:lnTo>
                      <a:pt x="1" y="3"/>
                    </a:lnTo>
                    <a:lnTo>
                      <a:pt x="2" y="2"/>
                    </a:lnTo>
                    <a:lnTo>
                      <a:pt x="4" y="0"/>
                    </a:lnTo>
                    <a:lnTo>
                      <a:pt x="8" y="2"/>
                    </a:lnTo>
                    <a:lnTo>
                      <a:pt x="10" y="6"/>
                    </a:lnTo>
                    <a:lnTo>
                      <a:pt x="11" y="11"/>
                    </a:lnTo>
                    <a:lnTo>
                      <a:pt x="11" y="17"/>
                    </a:lnTo>
                    <a:lnTo>
                      <a:pt x="10" y="19"/>
                    </a:lnTo>
                    <a:lnTo>
                      <a:pt x="10" y="22"/>
                    </a:lnTo>
                    <a:lnTo>
                      <a:pt x="8" y="22"/>
                    </a:lnTo>
                    <a:lnTo>
                      <a:pt x="5" y="21"/>
                    </a:lnTo>
                    <a:lnTo>
                      <a:pt x="3" y="17"/>
                    </a:lnTo>
                    <a:lnTo>
                      <a:pt x="1" y="16"/>
                    </a:lnTo>
                    <a:lnTo>
                      <a:pt x="0" y="13"/>
                    </a:lnTo>
                    <a:lnTo>
                      <a:pt x="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5" name="Freeform 1654"/>
              <p:cNvSpPr>
                <a:spLocks/>
              </p:cNvSpPr>
              <p:nvPr/>
            </p:nvSpPr>
            <p:spPr bwMode="gray">
              <a:xfrm>
                <a:off x="4344" y="2861"/>
                <a:ext cx="2" cy="4"/>
              </a:xfrm>
              <a:custGeom>
                <a:avLst/>
                <a:gdLst/>
                <a:ahLst/>
                <a:cxnLst>
                  <a:cxn ang="0">
                    <a:pos x="0" y="9"/>
                  </a:cxn>
                  <a:cxn ang="0">
                    <a:pos x="0" y="6"/>
                  </a:cxn>
                  <a:cxn ang="0">
                    <a:pos x="1" y="3"/>
                  </a:cxn>
                  <a:cxn ang="0">
                    <a:pos x="2" y="2"/>
                  </a:cxn>
                  <a:cxn ang="0">
                    <a:pos x="4" y="0"/>
                  </a:cxn>
                  <a:cxn ang="0">
                    <a:pos x="8" y="2"/>
                  </a:cxn>
                  <a:cxn ang="0">
                    <a:pos x="10" y="6"/>
                  </a:cxn>
                  <a:cxn ang="0">
                    <a:pos x="11" y="11"/>
                  </a:cxn>
                  <a:cxn ang="0">
                    <a:pos x="11" y="17"/>
                  </a:cxn>
                  <a:cxn ang="0">
                    <a:pos x="10" y="19"/>
                  </a:cxn>
                  <a:cxn ang="0">
                    <a:pos x="10" y="22"/>
                  </a:cxn>
                  <a:cxn ang="0">
                    <a:pos x="8" y="22"/>
                  </a:cxn>
                  <a:cxn ang="0">
                    <a:pos x="5" y="21"/>
                  </a:cxn>
                  <a:cxn ang="0">
                    <a:pos x="3" y="17"/>
                  </a:cxn>
                  <a:cxn ang="0">
                    <a:pos x="1" y="16"/>
                  </a:cxn>
                  <a:cxn ang="0">
                    <a:pos x="0" y="13"/>
                  </a:cxn>
                  <a:cxn ang="0">
                    <a:pos x="0" y="9"/>
                  </a:cxn>
                </a:cxnLst>
                <a:rect l="0" t="0" r="r" b="b"/>
                <a:pathLst>
                  <a:path w="11" h="22">
                    <a:moveTo>
                      <a:pt x="0" y="9"/>
                    </a:moveTo>
                    <a:lnTo>
                      <a:pt x="0" y="6"/>
                    </a:lnTo>
                    <a:lnTo>
                      <a:pt x="1" y="3"/>
                    </a:lnTo>
                    <a:lnTo>
                      <a:pt x="2" y="2"/>
                    </a:lnTo>
                    <a:lnTo>
                      <a:pt x="4" y="0"/>
                    </a:lnTo>
                    <a:lnTo>
                      <a:pt x="8" y="2"/>
                    </a:lnTo>
                    <a:lnTo>
                      <a:pt x="10" y="6"/>
                    </a:lnTo>
                    <a:lnTo>
                      <a:pt x="11" y="11"/>
                    </a:lnTo>
                    <a:lnTo>
                      <a:pt x="11" y="17"/>
                    </a:lnTo>
                    <a:lnTo>
                      <a:pt x="10" y="19"/>
                    </a:lnTo>
                    <a:lnTo>
                      <a:pt x="10" y="22"/>
                    </a:lnTo>
                    <a:lnTo>
                      <a:pt x="8" y="22"/>
                    </a:lnTo>
                    <a:lnTo>
                      <a:pt x="5" y="21"/>
                    </a:lnTo>
                    <a:lnTo>
                      <a:pt x="3" y="17"/>
                    </a:lnTo>
                    <a:lnTo>
                      <a:pt x="1" y="16"/>
                    </a:lnTo>
                    <a:lnTo>
                      <a:pt x="0" y="13"/>
                    </a:lnTo>
                    <a:lnTo>
                      <a:pt x="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6" name="Freeform 1655"/>
              <p:cNvSpPr>
                <a:spLocks/>
              </p:cNvSpPr>
              <p:nvPr/>
            </p:nvSpPr>
            <p:spPr bwMode="gray">
              <a:xfrm>
                <a:off x="4330" y="2869"/>
                <a:ext cx="1" cy="6"/>
              </a:xfrm>
              <a:custGeom>
                <a:avLst/>
                <a:gdLst/>
                <a:ahLst/>
                <a:cxnLst>
                  <a:cxn ang="0">
                    <a:pos x="0" y="5"/>
                  </a:cxn>
                  <a:cxn ang="0">
                    <a:pos x="2" y="1"/>
                  </a:cxn>
                  <a:cxn ang="0">
                    <a:pos x="3" y="0"/>
                  </a:cxn>
                  <a:cxn ang="0">
                    <a:pos x="4" y="0"/>
                  </a:cxn>
                  <a:cxn ang="0">
                    <a:pos x="4" y="2"/>
                  </a:cxn>
                  <a:cxn ang="0">
                    <a:pos x="6" y="10"/>
                  </a:cxn>
                  <a:cxn ang="0">
                    <a:pos x="6" y="14"/>
                  </a:cxn>
                  <a:cxn ang="0">
                    <a:pos x="6" y="22"/>
                  </a:cxn>
                  <a:cxn ang="0">
                    <a:pos x="4" y="30"/>
                  </a:cxn>
                  <a:cxn ang="0">
                    <a:pos x="3" y="33"/>
                  </a:cxn>
                  <a:cxn ang="0">
                    <a:pos x="2" y="33"/>
                  </a:cxn>
                  <a:cxn ang="0">
                    <a:pos x="2" y="30"/>
                  </a:cxn>
                  <a:cxn ang="0">
                    <a:pos x="1" y="28"/>
                  </a:cxn>
                  <a:cxn ang="0">
                    <a:pos x="0" y="24"/>
                  </a:cxn>
                  <a:cxn ang="0">
                    <a:pos x="0" y="18"/>
                  </a:cxn>
                  <a:cxn ang="0">
                    <a:pos x="0" y="12"/>
                  </a:cxn>
                  <a:cxn ang="0">
                    <a:pos x="0" y="5"/>
                  </a:cxn>
                </a:cxnLst>
                <a:rect l="0" t="0" r="r" b="b"/>
                <a:pathLst>
                  <a:path w="6" h="33">
                    <a:moveTo>
                      <a:pt x="0" y="5"/>
                    </a:moveTo>
                    <a:lnTo>
                      <a:pt x="2" y="1"/>
                    </a:lnTo>
                    <a:lnTo>
                      <a:pt x="3" y="0"/>
                    </a:lnTo>
                    <a:lnTo>
                      <a:pt x="4" y="0"/>
                    </a:lnTo>
                    <a:lnTo>
                      <a:pt x="4" y="2"/>
                    </a:lnTo>
                    <a:lnTo>
                      <a:pt x="6" y="10"/>
                    </a:lnTo>
                    <a:lnTo>
                      <a:pt x="6" y="14"/>
                    </a:lnTo>
                    <a:lnTo>
                      <a:pt x="6" y="22"/>
                    </a:lnTo>
                    <a:lnTo>
                      <a:pt x="4" y="30"/>
                    </a:lnTo>
                    <a:lnTo>
                      <a:pt x="3" y="33"/>
                    </a:lnTo>
                    <a:lnTo>
                      <a:pt x="2" y="33"/>
                    </a:lnTo>
                    <a:lnTo>
                      <a:pt x="2" y="30"/>
                    </a:lnTo>
                    <a:lnTo>
                      <a:pt x="1" y="28"/>
                    </a:lnTo>
                    <a:lnTo>
                      <a:pt x="0" y="24"/>
                    </a:lnTo>
                    <a:lnTo>
                      <a:pt x="0" y="18"/>
                    </a:lnTo>
                    <a:lnTo>
                      <a:pt x="0" y="12"/>
                    </a:lnTo>
                    <a:lnTo>
                      <a:pt x="0"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7" name="Freeform 1656"/>
              <p:cNvSpPr>
                <a:spLocks/>
              </p:cNvSpPr>
              <p:nvPr/>
            </p:nvSpPr>
            <p:spPr bwMode="gray">
              <a:xfrm>
                <a:off x="4330" y="2869"/>
                <a:ext cx="1" cy="6"/>
              </a:xfrm>
              <a:custGeom>
                <a:avLst/>
                <a:gdLst/>
                <a:ahLst/>
                <a:cxnLst>
                  <a:cxn ang="0">
                    <a:pos x="0" y="5"/>
                  </a:cxn>
                  <a:cxn ang="0">
                    <a:pos x="2" y="1"/>
                  </a:cxn>
                  <a:cxn ang="0">
                    <a:pos x="3" y="0"/>
                  </a:cxn>
                  <a:cxn ang="0">
                    <a:pos x="4" y="0"/>
                  </a:cxn>
                  <a:cxn ang="0">
                    <a:pos x="4" y="2"/>
                  </a:cxn>
                  <a:cxn ang="0">
                    <a:pos x="6" y="10"/>
                  </a:cxn>
                  <a:cxn ang="0">
                    <a:pos x="6" y="14"/>
                  </a:cxn>
                  <a:cxn ang="0">
                    <a:pos x="6" y="22"/>
                  </a:cxn>
                  <a:cxn ang="0">
                    <a:pos x="4" y="30"/>
                  </a:cxn>
                  <a:cxn ang="0">
                    <a:pos x="3" y="33"/>
                  </a:cxn>
                  <a:cxn ang="0">
                    <a:pos x="2" y="33"/>
                  </a:cxn>
                  <a:cxn ang="0">
                    <a:pos x="2" y="30"/>
                  </a:cxn>
                  <a:cxn ang="0">
                    <a:pos x="1" y="28"/>
                  </a:cxn>
                  <a:cxn ang="0">
                    <a:pos x="0" y="24"/>
                  </a:cxn>
                  <a:cxn ang="0">
                    <a:pos x="0" y="18"/>
                  </a:cxn>
                  <a:cxn ang="0">
                    <a:pos x="0" y="12"/>
                  </a:cxn>
                  <a:cxn ang="0">
                    <a:pos x="0" y="5"/>
                  </a:cxn>
                </a:cxnLst>
                <a:rect l="0" t="0" r="r" b="b"/>
                <a:pathLst>
                  <a:path w="6" h="33">
                    <a:moveTo>
                      <a:pt x="0" y="5"/>
                    </a:moveTo>
                    <a:lnTo>
                      <a:pt x="2" y="1"/>
                    </a:lnTo>
                    <a:lnTo>
                      <a:pt x="3" y="0"/>
                    </a:lnTo>
                    <a:lnTo>
                      <a:pt x="4" y="0"/>
                    </a:lnTo>
                    <a:lnTo>
                      <a:pt x="4" y="2"/>
                    </a:lnTo>
                    <a:lnTo>
                      <a:pt x="6" y="10"/>
                    </a:lnTo>
                    <a:lnTo>
                      <a:pt x="6" y="14"/>
                    </a:lnTo>
                    <a:lnTo>
                      <a:pt x="6" y="22"/>
                    </a:lnTo>
                    <a:lnTo>
                      <a:pt x="4" y="30"/>
                    </a:lnTo>
                    <a:lnTo>
                      <a:pt x="3" y="33"/>
                    </a:lnTo>
                    <a:lnTo>
                      <a:pt x="2" y="33"/>
                    </a:lnTo>
                    <a:lnTo>
                      <a:pt x="2" y="30"/>
                    </a:lnTo>
                    <a:lnTo>
                      <a:pt x="1" y="28"/>
                    </a:lnTo>
                    <a:lnTo>
                      <a:pt x="0" y="24"/>
                    </a:lnTo>
                    <a:lnTo>
                      <a:pt x="0" y="18"/>
                    </a:lnTo>
                    <a:lnTo>
                      <a:pt x="0" y="12"/>
                    </a:lnTo>
                    <a:lnTo>
                      <a:pt x="0"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8" name="Freeform 1657"/>
              <p:cNvSpPr>
                <a:spLocks/>
              </p:cNvSpPr>
              <p:nvPr/>
            </p:nvSpPr>
            <p:spPr bwMode="gray">
              <a:xfrm>
                <a:off x="4330" y="2869"/>
                <a:ext cx="1" cy="6"/>
              </a:xfrm>
              <a:custGeom>
                <a:avLst/>
                <a:gdLst/>
                <a:ahLst/>
                <a:cxnLst>
                  <a:cxn ang="0">
                    <a:pos x="0" y="5"/>
                  </a:cxn>
                  <a:cxn ang="0">
                    <a:pos x="2" y="1"/>
                  </a:cxn>
                  <a:cxn ang="0">
                    <a:pos x="3" y="0"/>
                  </a:cxn>
                  <a:cxn ang="0">
                    <a:pos x="4" y="0"/>
                  </a:cxn>
                  <a:cxn ang="0">
                    <a:pos x="4" y="2"/>
                  </a:cxn>
                  <a:cxn ang="0">
                    <a:pos x="6" y="10"/>
                  </a:cxn>
                  <a:cxn ang="0">
                    <a:pos x="6" y="14"/>
                  </a:cxn>
                  <a:cxn ang="0">
                    <a:pos x="6" y="22"/>
                  </a:cxn>
                  <a:cxn ang="0">
                    <a:pos x="4" y="30"/>
                  </a:cxn>
                  <a:cxn ang="0">
                    <a:pos x="3" y="33"/>
                  </a:cxn>
                  <a:cxn ang="0">
                    <a:pos x="2" y="33"/>
                  </a:cxn>
                  <a:cxn ang="0">
                    <a:pos x="1" y="30"/>
                  </a:cxn>
                  <a:cxn ang="0">
                    <a:pos x="1" y="28"/>
                  </a:cxn>
                  <a:cxn ang="0">
                    <a:pos x="1" y="24"/>
                  </a:cxn>
                  <a:cxn ang="0">
                    <a:pos x="0" y="18"/>
                  </a:cxn>
                  <a:cxn ang="0">
                    <a:pos x="0" y="12"/>
                  </a:cxn>
                  <a:cxn ang="0">
                    <a:pos x="0" y="5"/>
                  </a:cxn>
                </a:cxnLst>
                <a:rect l="0" t="0" r="r" b="b"/>
                <a:pathLst>
                  <a:path w="6" h="33">
                    <a:moveTo>
                      <a:pt x="0" y="5"/>
                    </a:moveTo>
                    <a:lnTo>
                      <a:pt x="2" y="1"/>
                    </a:lnTo>
                    <a:lnTo>
                      <a:pt x="3" y="0"/>
                    </a:lnTo>
                    <a:lnTo>
                      <a:pt x="4" y="0"/>
                    </a:lnTo>
                    <a:lnTo>
                      <a:pt x="4" y="2"/>
                    </a:lnTo>
                    <a:lnTo>
                      <a:pt x="6" y="10"/>
                    </a:lnTo>
                    <a:lnTo>
                      <a:pt x="6" y="14"/>
                    </a:lnTo>
                    <a:lnTo>
                      <a:pt x="6" y="22"/>
                    </a:lnTo>
                    <a:lnTo>
                      <a:pt x="4" y="30"/>
                    </a:lnTo>
                    <a:lnTo>
                      <a:pt x="3" y="33"/>
                    </a:lnTo>
                    <a:lnTo>
                      <a:pt x="2" y="33"/>
                    </a:lnTo>
                    <a:lnTo>
                      <a:pt x="1" y="30"/>
                    </a:lnTo>
                    <a:lnTo>
                      <a:pt x="1" y="28"/>
                    </a:lnTo>
                    <a:lnTo>
                      <a:pt x="1" y="24"/>
                    </a:lnTo>
                    <a:lnTo>
                      <a:pt x="0" y="18"/>
                    </a:lnTo>
                    <a:lnTo>
                      <a:pt x="0" y="12"/>
                    </a:lnTo>
                    <a:lnTo>
                      <a:pt x="0"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99" name="Freeform 1658"/>
              <p:cNvSpPr>
                <a:spLocks/>
              </p:cNvSpPr>
              <p:nvPr/>
            </p:nvSpPr>
            <p:spPr bwMode="gray">
              <a:xfrm>
                <a:off x="4330" y="2869"/>
                <a:ext cx="1" cy="6"/>
              </a:xfrm>
              <a:custGeom>
                <a:avLst/>
                <a:gdLst/>
                <a:ahLst/>
                <a:cxnLst>
                  <a:cxn ang="0">
                    <a:pos x="0" y="5"/>
                  </a:cxn>
                  <a:cxn ang="0">
                    <a:pos x="2" y="1"/>
                  </a:cxn>
                  <a:cxn ang="0">
                    <a:pos x="3" y="0"/>
                  </a:cxn>
                  <a:cxn ang="0">
                    <a:pos x="4" y="0"/>
                  </a:cxn>
                  <a:cxn ang="0">
                    <a:pos x="4" y="2"/>
                  </a:cxn>
                  <a:cxn ang="0">
                    <a:pos x="6" y="10"/>
                  </a:cxn>
                  <a:cxn ang="0">
                    <a:pos x="6" y="14"/>
                  </a:cxn>
                  <a:cxn ang="0">
                    <a:pos x="6" y="22"/>
                  </a:cxn>
                  <a:cxn ang="0">
                    <a:pos x="4" y="30"/>
                  </a:cxn>
                  <a:cxn ang="0">
                    <a:pos x="3" y="33"/>
                  </a:cxn>
                  <a:cxn ang="0">
                    <a:pos x="2" y="33"/>
                  </a:cxn>
                  <a:cxn ang="0">
                    <a:pos x="1" y="30"/>
                  </a:cxn>
                  <a:cxn ang="0">
                    <a:pos x="1" y="28"/>
                  </a:cxn>
                  <a:cxn ang="0">
                    <a:pos x="1" y="24"/>
                  </a:cxn>
                  <a:cxn ang="0">
                    <a:pos x="0" y="18"/>
                  </a:cxn>
                  <a:cxn ang="0">
                    <a:pos x="0" y="12"/>
                  </a:cxn>
                  <a:cxn ang="0">
                    <a:pos x="0" y="5"/>
                  </a:cxn>
                </a:cxnLst>
                <a:rect l="0" t="0" r="r" b="b"/>
                <a:pathLst>
                  <a:path w="6" h="33">
                    <a:moveTo>
                      <a:pt x="0" y="5"/>
                    </a:moveTo>
                    <a:lnTo>
                      <a:pt x="2" y="1"/>
                    </a:lnTo>
                    <a:lnTo>
                      <a:pt x="3" y="0"/>
                    </a:lnTo>
                    <a:lnTo>
                      <a:pt x="4" y="0"/>
                    </a:lnTo>
                    <a:lnTo>
                      <a:pt x="4" y="2"/>
                    </a:lnTo>
                    <a:lnTo>
                      <a:pt x="6" y="10"/>
                    </a:lnTo>
                    <a:lnTo>
                      <a:pt x="6" y="14"/>
                    </a:lnTo>
                    <a:lnTo>
                      <a:pt x="6" y="22"/>
                    </a:lnTo>
                    <a:lnTo>
                      <a:pt x="4" y="30"/>
                    </a:lnTo>
                    <a:lnTo>
                      <a:pt x="3" y="33"/>
                    </a:lnTo>
                    <a:lnTo>
                      <a:pt x="2" y="33"/>
                    </a:lnTo>
                    <a:lnTo>
                      <a:pt x="1" y="30"/>
                    </a:lnTo>
                    <a:lnTo>
                      <a:pt x="1" y="28"/>
                    </a:lnTo>
                    <a:lnTo>
                      <a:pt x="1" y="24"/>
                    </a:lnTo>
                    <a:lnTo>
                      <a:pt x="0" y="18"/>
                    </a:lnTo>
                    <a:lnTo>
                      <a:pt x="0" y="12"/>
                    </a:lnTo>
                    <a:lnTo>
                      <a:pt x="0"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0" name="Freeform 1659"/>
              <p:cNvSpPr>
                <a:spLocks/>
              </p:cNvSpPr>
              <p:nvPr/>
            </p:nvSpPr>
            <p:spPr bwMode="gray">
              <a:xfrm>
                <a:off x="4908" y="2988"/>
                <a:ext cx="14" cy="10"/>
              </a:xfrm>
              <a:custGeom>
                <a:avLst/>
                <a:gdLst/>
                <a:ahLst/>
                <a:cxnLst>
                  <a:cxn ang="0">
                    <a:pos x="0" y="40"/>
                  </a:cxn>
                  <a:cxn ang="0">
                    <a:pos x="1" y="32"/>
                  </a:cxn>
                  <a:cxn ang="0">
                    <a:pos x="3" y="27"/>
                  </a:cxn>
                  <a:cxn ang="0">
                    <a:pos x="6" y="22"/>
                  </a:cxn>
                  <a:cxn ang="0">
                    <a:pos x="9" y="15"/>
                  </a:cxn>
                  <a:cxn ang="0">
                    <a:pos x="11" y="13"/>
                  </a:cxn>
                  <a:cxn ang="0">
                    <a:pos x="12" y="11"/>
                  </a:cxn>
                  <a:cxn ang="0">
                    <a:pos x="14" y="9"/>
                  </a:cxn>
                  <a:cxn ang="0">
                    <a:pos x="16" y="8"/>
                  </a:cxn>
                  <a:cxn ang="0">
                    <a:pos x="20" y="7"/>
                  </a:cxn>
                  <a:cxn ang="0">
                    <a:pos x="25" y="5"/>
                  </a:cxn>
                  <a:cxn ang="0">
                    <a:pos x="27" y="4"/>
                  </a:cxn>
                  <a:cxn ang="0">
                    <a:pos x="30" y="3"/>
                  </a:cxn>
                  <a:cxn ang="0">
                    <a:pos x="31" y="3"/>
                  </a:cxn>
                  <a:cxn ang="0">
                    <a:pos x="32" y="4"/>
                  </a:cxn>
                  <a:cxn ang="0">
                    <a:pos x="38" y="4"/>
                  </a:cxn>
                  <a:cxn ang="0">
                    <a:pos x="42" y="3"/>
                  </a:cxn>
                  <a:cxn ang="0">
                    <a:pos x="47" y="0"/>
                  </a:cxn>
                  <a:cxn ang="0">
                    <a:pos x="50" y="0"/>
                  </a:cxn>
                  <a:cxn ang="0">
                    <a:pos x="51" y="3"/>
                  </a:cxn>
                  <a:cxn ang="0">
                    <a:pos x="51" y="4"/>
                  </a:cxn>
                  <a:cxn ang="0">
                    <a:pos x="54" y="6"/>
                  </a:cxn>
                  <a:cxn ang="0">
                    <a:pos x="56" y="7"/>
                  </a:cxn>
                  <a:cxn ang="0">
                    <a:pos x="63" y="11"/>
                  </a:cxn>
                  <a:cxn ang="0">
                    <a:pos x="67" y="14"/>
                  </a:cxn>
                  <a:cxn ang="0">
                    <a:pos x="68" y="17"/>
                  </a:cxn>
                  <a:cxn ang="0">
                    <a:pos x="69" y="20"/>
                  </a:cxn>
                  <a:cxn ang="0">
                    <a:pos x="69" y="23"/>
                  </a:cxn>
                  <a:cxn ang="0">
                    <a:pos x="68" y="27"/>
                  </a:cxn>
                  <a:cxn ang="0">
                    <a:pos x="71" y="35"/>
                  </a:cxn>
                  <a:cxn ang="0">
                    <a:pos x="72" y="43"/>
                  </a:cxn>
                  <a:cxn ang="0">
                    <a:pos x="65" y="44"/>
                  </a:cxn>
                  <a:cxn ang="0">
                    <a:pos x="60" y="43"/>
                  </a:cxn>
                  <a:cxn ang="0">
                    <a:pos x="57" y="43"/>
                  </a:cxn>
                  <a:cxn ang="0">
                    <a:pos x="55" y="43"/>
                  </a:cxn>
                  <a:cxn ang="0">
                    <a:pos x="52" y="44"/>
                  </a:cxn>
                  <a:cxn ang="0">
                    <a:pos x="49" y="47"/>
                  </a:cxn>
                  <a:cxn ang="0">
                    <a:pos x="46" y="49"/>
                  </a:cxn>
                  <a:cxn ang="0">
                    <a:pos x="42" y="50"/>
                  </a:cxn>
                  <a:cxn ang="0">
                    <a:pos x="39" y="50"/>
                  </a:cxn>
                  <a:cxn ang="0">
                    <a:pos x="34" y="50"/>
                  </a:cxn>
                  <a:cxn ang="0">
                    <a:pos x="26" y="49"/>
                  </a:cxn>
                  <a:cxn ang="0">
                    <a:pos x="19" y="47"/>
                  </a:cxn>
                  <a:cxn ang="0">
                    <a:pos x="14" y="47"/>
                  </a:cxn>
                  <a:cxn ang="0">
                    <a:pos x="8" y="46"/>
                  </a:cxn>
                  <a:cxn ang="0">
                    <a:pos x="6" y="45"/>
                  </a:cxn>
                  <a:cxn ang="0">
                    <a:pos x="3" y="44"/>
                  </a:cxn>
                  <a:cxn ang="0">
                    <a:pos x="1" y="43"/>
                  </a:cxn>
                  <a:cxn ang="0">
                    <a:pos x="0" y="40"/>
                  </a:cxn>
                </a:cxnLst>
                <a:rect l="0" t="0" r="r" b="b"/>
                <a:pathLst>
                  <a:path w="72" h="50">
                    <a:moveTo>
                      <a:pt x="0" y="40"/>
                    </a:moveTo>
                    <a:lnTo>
                      <a:pt x="1" y="32"/>
                    </a:lnTo>
                    <a:lnTo>
                      <a:pt x="3" y="27"/>
                    </a:lnTo>
                    <a:lnTo>
                      <a:pt x="6" y="22"/>
                    </a:lnTo>
                    <a:lnTo>
                      <a:pt x="9" y="15"/>
                    </a:lnTo>
                    <a:lnTo>
                      <a:pt x="11" y="13"/>
                    </a:lnTo>
                    <a:lnTo>
                      <a:pt x="12" y="11"/>
                    </a:lnTo>
                    <a:lnTo>
                      <a:pt x="14" y="9"/>
                    </a:lnTo>
                    <a:lnTo>
                      <a:pt x="16" y="8"/>
                    </a:lnTo>
                    <a:lnTo>
                      <a:pt x="20" y="7"/>
                    </a:lnTo>
                    <a:lnTo>
                      <a:pt x="25" y="5"/>
                    </a:lnTo>
                    <a:lnTo>
                      <a:pt x="27" y="4"/>
                    </a:lnTo>
                    <a:lnTo>
                      <a:pt x="30" y="3"/>
                    </a:lnTo>
                    <a:lnTo>
                      <a:pt x="31" y="3"/>
                    </a:lnTo>
                    <a:lnTo>
                      <a:pt x="32" y="4"/>
                    </a:lnTo>
                    <a:lnTo>
                      <a:pt x="38" y="4"/>
                    </a:lnTo>
                    <a:lnTo>
                      <a:pt x="42" y="3"/>
                    </a:lnTo>
                    <a:lnTo>
                      <a:pt x="47" y="0"/>
                    </a:lnTo>
                    <a:lnTo>
                      <a:pt x="50" y="0"/>
                    </a:lnTo>
                    <a:lnTo>
                      <a:pt x="51" y="3"/>
                    </a:lnTo>
                    <a:lnTo>
                      <a:pt x="51" y="4"/>
                    </a:lnTo>
                    <a:lnTo>
                      <a:pt x="54" y="6"/>
                    </a:lnTo>
                    <a:lnTo>
                      <a:pt x="56" y="7"/>
                    </a:lnTo>
                    <a:lnTo>
                      <a:pt x="63" y="11"/>
                    </a:lnTo>
                    <a:lnTo>
                      <a:pt x="67" y="14"/>
                    </a:lnTo>
                    <a:lnTo>
                      <a:pt x="68" y="17"/>
                    </a:lnTo>
                    <a:lnTo>
                      <a:pt x="69" y="20"/>
                    </a:lnTo>
                    <a:lnTo>
                      <a:pt x="69" y="23"/>
                    </a:lnTo>
                    <a:lnTo>
                      <a:pt x="68" y="27"/>
                    </a:lnTo>
                    <a:lnTo>
                      <a:pt x="71" y="35"/>
                    </a:lnTo>
                    <a:lnTo>
                      <a:pt x="72" y="43"/>
                    </a:lnTo>
                    <a:lnTo>
                      <a:pt x="65" y="44"/>
                    </a:lnTo>
                    <a:lnTo>
                      <a:pt x="60" y="43"/>
                    </a:lnTo>
                    <a:lnTo>
                      <a:pt x="57" y="43"/>
                    </a:lnTo>
                    <a:lnTo>
                      <a:pt x="55" y="43"/>
                    </a:lnTo>
                    <a:lnTo>
                      <a:pt x="52" y="44"/>
                    </a:lnTo>
                    <a:lnTo>
                      <a:pt x="49" y="47"/>
                    </a:lnTo>
                    <a:lnTo>
                      <a:pt x="46" y="49"/>
                    </a:lnTo>
                    <a:lnTo>
                      <a:pt x="42" y="50"/>
                    </a:lnTo>
                    <a:lnTo>
                      <a:pt x="39" y="50"/>
                    </a:lnTo>
                    <a:lnTo>
                      <a:pt x="34" y="50"/>
                    </a:lnTo>
                    <a:lnTo>
                      <a:pt x="26" y="49"/>
                    </a:lnTo>
                    <a:lnTo>
                      <a:pt x="19" y="47"/>
                    </a:lnTo>
                    <a:lnTo>
                      <a:pt x="14" y="47"/>
                    </a:lnTo>
                    <a:lnTo>
                      <a:pt x="8" y="46"/>
                    </a:lnTo>
                    <a:lnTo>
                      <a:pt x="6" y="45"/>
                    </a:lnTo>
                    <a:lnTo>
                      <a:pt x="3" y="44"/>
                    </a:lnTo>
                    <a:lnTo>
                      <a:pt x="1" y="43"/>
                    </a:lnTo>
                    <a:lnTo>
                      <a:pt x="0" y="4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1" name="Freeform 1660"/>
              <p:cNvSpPr>
                <a:spLocks/>
              </p:cNvSpPr>
              <p:nvPr/>
            </p:nvSpPr>
            <p:spPr bwMode="gray">
              <a:xfrm>
                <a:off x="4908" y="2988"/>
                <a:ext cx="14" cy="10"/>
              </a:xfrm>
              <a:custGeom>
                <a:avLst/>
                <a:gdLst/>
                <a:ahLst/>
                <a:cxnLst>
                  <a:cxn ang="0">
                    <a:pos x="0" y="40"/>
                  </a:cxn>
                  <a:cxn ang="0">
                    <a:pos x="1" y="32"/>
                  </a:cxn>
                  <a:cxn ang="0">
                    <a:pos x="3" y="27"/>
                  </a:cxn>
                  <a:cxn ang="0">
                    <a:pos x="6" y="22"/>
                  </a:cxn>
                  <a:cxn ang="0">
                    <a:pos x="9" y="15"/>
                  </a:cxn>
                  <a:cxn ang="0">
                    <a:pos x="11" y="13"/>
                  </a:cxn>
                  <a:cxn ang="0">
                    <a:pos x="12" y="11"/>
                  </a:cxn>
                  <a:cxn ang="0">
                    <a:pos x="14" y="9"/>
                  </a:cxn>
                  <a:cxn ang="0">
                    <a:pos x="16" y="8"/>
                  </a:cxn>
                  <a:cxn ang="0">
                    <a:pos x="20" y="7"/>
                  </a:cxn>
                  <a:cxn ang="0">
                    <a:pos x="25" y="5"/>
                  </a:cxn>
                  <a:cxn ang="0">
                    <a:pos x="27" y="4"/>
                  </a:cxn>
                  <a:cxn ang="0">
                    <a:pos x="30" y="3"/>
                  </a:cxn>
                  <a:cxn ang="0">
                    <a:pos x="31" y="3"/>
                  </a:cxn>
                  <a:cxn ang="0">
                    <a:pos x="32" y="4"/>
                  </a:cxn>
                  <a:cxn ang="0">
                    <a:pos x="38" y="4"/>
                  </a:cxn>
                  <a:cxn ang="0">
                    <a:pos x="42" y="3"/>
                  </a:cxn>
                  <a:cxn ang="0">
                    <a:pos x="47" y="0"/>
                  </a:cxn>
                  <a:cxn ang="0">
                    <a:pos x="50" y="0"/>
                  </a:cxn>
                  <a:cxn ang="0">
                    <a:pos x="51" y="3"/>
                  </a:cxn>
                  <a:cxn ang="0">
                    <a:pos x="51" y="4"/>
                  </a:cxn>
                  <a:cxn ang="0">
                    <a:pos x="54" y="6"/>
                  </a:cxn>
                  <a:cxn ang="0">
                    <a:pos x="56" y="7"/>
                  </a:cxn>
                  <a:cxn ang="0">
                    <a:pos x="63" y="11"/>
                  </a:cxn>
                  <a:cxn ang="0">
                    <a:pos x="67" y="14"/>
                  </a:cxn>
                  <a:cxn ang="0">
                    <a:pos x="68" y="17"/>
                  </a:cxn>
                  <a:cxn ang="0">
                    <a:pos x="69" y="20"/>
                  </a:cxn>
                  <a:cxn ang="0">
                    <a:pos x="69" y="23"/>
                  </a:cxn>
                  <a:cxn ang="0">
                    <a:pos x="68" y="27"/>
                  </a:cxn>
                  <a:cxn ang="0">
                    <a:pos x="71" y="35"/>
                  </a:cxn>
                  <a:cxn ang="0">
                    <a:pos x="72" y="43"/>
                  </a:cxn>
                  <a:cxn ang="0">
                    <a:pos x="65" y="44"/>
                  </a:cxn>
                  <a:cxn ang="0">
                    <a:pos x="60" y="43"/>
                  </a:cxn>
                  <a:cxn ang="0">
                    <a:pos x="57" y="43"/>
                  </a:cxn>
                  <a:cxn ang="0">
                    <a:pos x="55" y="43"/>
                  </a:cxn>
                  <a:cxn ang="0">
                    <a:pos x="52" y="44"/>
                  </a:cxn>
                  <a:cxn ang="0">
                    <a:pos x="49" y="47"/>
                  </a:cxn>
                  <a:cxn ang="0">
                    <a:pos x="46" y="49"/>
                  </a:cxn>
                  <a:cxn ang="0">
                    <a:pos x="42" y="50"/>
                  </a:cxn>
                  <a:cxn ang="0">
                    <a:pos x="39" y="50"/>
                  </a:cxn>
                  <a:cxn ang="0">
                    <a:pos x="34" y="50"/>
                  </a:cxn>
                  <a:cxn ang="0">
                    <a:pos x="26" y="49"/>
                  </a:cxn>
                  <a:cxn ang="0">
                    <a:pos x="19" y="47"/>
                  </a:cxn>
                  <a:cxn ang="0">
                    <a:pos x="14" y="47"/>
                  </a:cxn>
                  <a:cxn ang="0">
                    <a:pos x="8" y="46"/>
                  </a:cxn>
                  <a:cxn ang="0">
                    <a:pos x="6" y="45"/>
                  </a:cxn>
                  <a:cxn ang="0">
                    <a:pos x="3" y="44"/>
                  </a:cxn>
                  <a:cxn ang="0">
                    <a:pos x="1" y="43"/>
                  </a:cxn>
                  <a:cxn ang="0">
                    <a:pos x="0" y="40"/>
                  </a:cxn>
                </a:cxnLst>
                <a:rect l="0" t="0" r="r" b="b"/>
                <a:pathLst>
                  <a:path w="72" h="50">
                    <a:moveTo>
                      <a:pt x="0" y="40"/>
                    </a:moveTo>
                    <a:lnTo>
                      <a:pt x="1" y="32"/>
                    </a:lnTo>
                    <a:lnTo>
                      <a:pt x="3" y="27"/>
                    </a:lnTo>
                    <a:lnTo>
                      <a:pt x="6" y="22"/>
                    </a:lnTo>
                    <a:lnTo>
                      <a:pt x="9" y="15"/>
                    </a:lnTo>
                    <a:lnTo>
                      <a:pt x="11" y="13"/>
                    </a:lnTo>
                    <a:lnTo>
                      <a:pt x="12" y="11"/>
                    </a:lnTo>
                    <a:lnTo>
                      <a:pt x="14" y="9"/>
                    </a:lnTo>
                    <a:lnTo>
                      <a:pt x="16" y="8"/>
                    </a:lnTo>
                    <a:lnTo>
                      <a:pt x="20" y="7"/>
                    </a:lnTo>
                    <a:lnTo>
                      <a:pt x="25" y="5"/>
                    </a:lnTo>
                    <a:lnTo>
                      <a:pt x="27" y="4"/>
                    </a:lnTo>
                    <a:lnTo>
                      <a:pt x="30" y="3"/>
                    </a:lnTo>
                    <a:lnTo>
                      <a:pt x="31" y="3"/>
                    </a:lnTo>
                    <a:lnTo>
                      <a:pt x="32" y="4"/>
                    </a:lnTo>
                    <a:lnTo>
                      <a:pt x="38" y="4"/>
                    </a:lnTo>
                    <a:lnTo>
                      <a:pt x="42" y="3"/>
                    </a:lnTo>
                    <a:lnTo>
                      <a:pt x="47" y="0"/>
                    </a:lnTo>
                    <a:lnTo>
                      <a:pt x="50" y="0"/>
                    </a:lnTo>
                    <a:lnTo>
                      <a:pt x="51" y="3"/>
                    </a:lnTo>
                    <a:lnTo>
                      <a:pt x="51" y="4"/>
                    </a:lnTo>
                    <a:lnTo>
                      <a:pt x="54" y="6"/>
                    </a:lnTo>
                    <a:lnTo>
                      <a:pt x="56" y="7"/>
                    </a:lnTo>
                    <a:lnTo>
                      <a:pt x="63" y="11"/>
                    </a:lnTo>
                    <a:lnTo>
                      <a:pt x="67" y="14"/>
                    </a:lnTo>
                    <a:lnTo>
                      <a:pt x="68" y="17"/>
                    </a:lnTo>
                    <a:lnTo>
                      <a:pt x="69" y="20"/>
                    </a:lnTo>
                    <a:lnTo>
                      <a:pt x="69" y="23"/>
                    </a:lnTo>
                    <a:lnTo>
                      <a:pt x="68" y="27"/>
                    </a:lnTo>
                    <a:lnTo>
                      <a:pt x="71" y="35"/>
                    </a:lnTo>
                    <a:lnTo>
                      <a:pt x="72" y="43"/>
                    </a:lnTo>
                    <a:lnTo>
                      <a:pt x="65" y="44"/>
                    </a:lnTo>
                    <a:lnTo>
                      <a:pt x="60" y="43"/>
                    </a:lnTo>
                    <a:lnTo>
                      <a:pt x="57" y="43"/>
                    </a:lnTo>
                    <a:lnTo>
                      <a:pt x="55" y="43"/>
                    </a:lnTo>
                    <a:lnTo>
                      <a:pt x="52" y="44"/>
                    </a:lnTo>
                    <a:lnTo>
                      <a:pt x="49" y="47"/>
                    </a:lnTo>
                    <a:lnTo>
                      <a:pt x="46" y="49"/>
                    </a:lnTo>
                    <a:lnTo>
                      <a:pt x="42" y="50"/>
                    </a:lnTo>
                    <a:lnTo>
                      <a:pt x="39" y="50"/>
                    </a:lnTo>
                    <a:lnTo>
                      <a:pt x="34" y="50"/>
                    </a:lnTo>
                    <a:lnTo>
                      <a:pt x="26" y="49"/>
                    </a:lnTo>
                    <a:lnTo>
                      <a:pt x="19" y="47"/>
                    </a:lnTo>
                    <a:lnTo>
                      <a:pt x="14" y="47"/>
                    </a:lnTo>
                    <a:lnTo>
                      <a:pt x="8" y="46"/>
                    </a:lnTo>
                    <a:lnTo>
                      <a:pt x="6" y="45"/>
                    </a:lnTo>
                    <a:lnTo>
                      <a:pt x="3" y="44"/>
                    </a:lnTo>
                    <a:lnTo>
                      <a:pt x="1" y="43"/>
                    </a:lnTo>
                    <a:lnTo>
                      <a:pt x="0" y="4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2" name="Freeform 1661"/>
              <p:cNvSpPr>
                <a:spLocks/>
              </p:cNvSpPr>
              <p:nvPr/>
            </p:nvSpPr>
            <p:spPr bwMode="gray">
              <a:xfrm>
                <a:off x="4908" y="2988"/>
                <a:ext cx="14" cy="10"/>
              </a:xfrm>
              <a:custGeom>
                <a:avLst/>
                <a:gdLst/>
                <a:ahLst/>
                <a:cxnLst>
                  <a:cxn ang="0">
                    <a:pos x="0" y="40"/>
                  </a:cxn>
                  <a:cxn ang="0">
                    <a:pos x="1" y="32"/>
                  </a:cxn>
                  <a:cxn ang="0">
                    <a:pos x="3" y="27"/>
                  </a:cxn>
                  <a:cxn ang="0">
                    <a:pos x="6" y="22"/>
                  </a:cxn>
                  <a:cxn ang="0">
                    <a:pos x="9" y="15"/>
                  </a:cxn>
                  <a:cxn ang="0">
                    <a:pos x="11" y="13"/>
                  </a:cxn>
                  <a:cxn ang="0">
                    <a:pos x="12" y="11"/>
                  </a:cxn>
                  <a:cxn ang="0">
                    <a:pos x="14" y="9"/>
                  </a:cxn>
                  <a:cxn ang="0">
                    <a:pos x="16" y="8"/>
                  </a:cxn>
                  <a:cxn ang="0">
                    <a:pos x="20" y="7"/>
                  </a:cxn>
                  <a:cxn ang="0">
                    <a:pos x="25" y="5"/>
                  </a:cxn>
                  <a:cxn ang="0">
                    <a:pos x="28" y="4"/>
                  </a:cxn>
                  <a:cxn ang="0">
                    <a:pos x="30" y="3"/>
                  </a:cxn>
                  <a:cxn ang="0">
                    <a:pos x="31" y="3"/>
                  </a:cxn>
                  <a:cxn ang="0">
                    <a:pos x="32" y="4"/>
                  </a:cxn>
                  <a:cxn ang="0">
                    <a:pos x="38" y="4"/>
                  </a:cxn>
                  <a:cxn ang="0">
                    <a:pos x="42" y="3"/>
                  </a:cxn>
                  <a:cxn ang="0">
                    <a:pos x="46" y="0"/>
                  </a:cxn>
                  <a:cxn ang="0">
                    <a:pos x="50" y="0"/>
                  </a:cxn>
                  <a:cxn ang="0">
                    <a:pos x="51" y="3"/>
                  </a:cxn>
                  <a:cxn ang="0">
                    <a:pos x="51" y="4"/>
                  </a:cxn>
                  <a:cxn ang="0">
                    <a:pos x="54" y="6"/>
                  </a:cxn>
                  <a:cxn ang="0">
                    <a:pos x="56" y="7"/>
                  </a:cxn>
                  <a:cxn ang="0">
                    <a:pos x="63" y="11"/>
                  </a:cxn>
                  <a:cxn ang="0">
                    <a:pos x="67" y="14"/>
                  </a:cxn>
                  <a:cxn ang="0">
                    <a:pos x="68" y="17"/>
                  </a:cxn>
                  <a:cxn ang="0">
                    <a:pos x="69" y="20"/>
                  </a:cxn>
                  <a:cxn ang="0">
                    <a:pos x="69" y="23"/>
                  </a:cxn>
                  <a:cxn ang="0">
                    <a:pos x="68" y="27"/>
                  </a:cxn>
                  <a:cxn ang="0">
                    <a:pos x="71" y="35"/>
                  </a:cxn>
                  <a:cxn ang="0">
                    <a:pos x="72" y="43"/>
                  </a:cxn>
                  <a:cxn ang="0">
                    <a:pos x="65" y="44"/>
                  </a:cxn>
                  <a:cxn ang="0">
                    <a:pos x="60" y="43"/>
                  </a:cxn>
                  <a:cxn ang="0">
                    <a:pos x="57" y="43"/>
                  </a:cxn>
                  <a:cxn ang="0">
                    <a:pos x="55" y="43"/>
                  </a:cxn>
                  <a:cxn ang="0">
                    <a:pos x="52" y="44"/>
                  </a:cxn>
                  <a:cxn ang="0">
                    <a:pos x="49" y="47"/>
                  </a:cxn>
                  <a:cxn ang="0">
                    <a:pos x="46" y="49"/>
                  </a:cxn>
                  <a:cxn ang="0">
                    <a:pos x="42" y="50"/>
                  </a:cxn>
                  <a:cxn ang="0">
                    <a:pos x="39" y="50"/>
                  </a:cxn>
                  <a:cxn ang="0">
                    <a:pos x="34" y="50"/>
                  </a:cxn>
                  <a:cxn ang="0">
                    <a:pos x="26" y="49"/>
                  </a:cxn>
                  <a:cxn ang="0">
                    <a:pos x="19" y="47"/>
                  </a:cxn>
                  <a:cxn ang="0">
                    <a:pos x="14" y="47"/>
                  </a:cxn>
                  <a:cxn ang="0">
                    <a:pos x="8" y="46"/>
                  </a:cxn>
                  <a:cxn ang="0">
                    <a:pos x="6" y="45"/>
                  </a:cxn>
                  <a:cxn ang="0">
                    <a:pos x="3" y="44"/>
                  </a:cxn>
                  <a:cxn ang="0">
                    <a:pos x="1" y="43"/>
                  </a:cxn>
                  <a:cxn ang="0">
                    <a:pos x="0" y="40"/>
                  </a:cxn>
                </a:cxnLst>
                <a:rect l="0" t="0" r="r" b="b"/>
                <a:pathLst>
                  <a:path w="72" h="50">
                    <a:moveTo>
                      <a:pt x="0" y="40"/>
                    </a:moveTo>
                    <a:lnTo>
                      <a:pt x="1" y="32"/>
                    </a:lnTo>
                    <a:lnTo>
                      <a:pt x="3" y="27"/>
                    </a:lnTo>
                    <a:lnTo>
                      <a:pt x="6" y="22"/>
                    </a:lnTo>
                    <a:lnTo>
                      <a:pt x="9" y="15"/>
                    </a:lnTo>
                    <a:lnTo>
                      <a:pt x="11" y="13"/>
                    </a:lnTo>
                    <a:lnTo>
                      <a:pt x="12" y="11"/>
                    </a:lnTo>
                    <a:lnTo>
                      <a:pt x="14" y="9"/>
                    </a:lnTo>
                    <a:lnTo>
                      <a:pt x="16" y="8"/>
                    </a:lnTo>
                    <a:lnTo>
                      <a:pt x="20" y="7"/>
                    </a:lnTo>
                    <a:lnTo>
                      <a:pt x="25" y="5"/>
                    </a:lnTo>
                    <a:lnTo>
                      <a:pt x="28" y="4"/>
                    </a:lnTo>
                    <a:lnTo>
                      <a:pt x="30" y="3"/>
                    </a:lnTo>
                    <a:lnTo>
                      <a:pt x="31" y="3"/>
                    </a:lnTo>
                    <a:lnTo>
                      <a:pt x="32" y="4"/>
                    </a:lnTo>
                    <a:lnTo>
                      <a:pt x="38" y="4"/>
                    </a:lnTo>
                    <a:lnTo>
                      <a:pt x="42" y="3"/>
                    </a:lnTo>
                    <a:lnTo>
                      <a:pt x="46" y="0"/>
                    </a:lnTo>
                    <a:lnTo>
                      <a:pt x="50" y="0"/>
                    </a:lnTo>
                    <a:lnTo>
                      <a:pt x="51" y="3"/>
                    </a:lnTo>
                    <a:lnTo>
                      <a:pt x="51" y="4"/>
                    </a:lnTo>
                    <a:lnTo>
                      <a:pt x="54" y="6"/>
                    </a:lnTo>
                    <a:lnTo>
                      <a:pt x="56" y="7"/>
                    </a:lnTo>
                    <a:lnTo>
                      <a:pt x="63" y="11"/>
                    </a:lnTo>
                    <a:lnTo>
                      <a:pt x="67" y="14"/>
                    </a:lnTo>
                    <a:lnTo>
                      <a:pt x="68" y="17"/>
                    </a:lnTo>
                    <a:lnTo>
                      <a:pt x="69" y="20"/>
                    </a:lnTo>
                    <a:lnTo>
                      <a:pt x="69" y="23"/>
                    </a:lnTo>
                    <a:lnTo>
                      <a:pt x="68" y="27"/>
                    </a:lnTo>
                    <a:lnTo>
                      <a:pt x="71" y="35"/>
                    </a:lnTo>
                    <a:lnTo>
                      <a:pt x="72" y="43"/>
                    </a:lnTo>
                    <a:lnTo>
                      <a:pt x="65" y="44"/>
                    </a:lnTo>
                    <a:lnTo>
                      <a:pt x="60" y="43"/>
                    </a:lnTo>
                    <a:lnTo>
                      <a:pt x="57" y="43"/>
                    </a:lnTo>
                    <a:lnTo>
                      <a:pt x="55" y="43"/>
                    </a:lnTo>
                    <a:lnTo>
                      <a:pt x="52" y="44"/>
                    </a:lnTo>
                    <a:lnTo>
                      <a:pt x="49" y="47"/>
                    </a:lnTo>
                    <a:lnTo>
                      <a:pt x="46" y="49"/>
                    </a:lnTo>
                    <a:lnTo>
                      <a:pt x="42" y="50"/>
                    </a:lnTo>
                    <a:lnTo>
                      <a:pt x="39" y="50"/>
                    </a:lnTo>
                    <a:lnTo>
                      <a:pt x="34" y="50"/>
                    </a:lnTo>
                    <a:lnTo>
                      <a:pt x="26" y="49"/>
                    </a:lnTo>
                    <a:lnTo>
                      <a:pt x="19" y="47"/>
                    </a:lnTo>
                    <a:lnTo>
                      <a:pt x="14" y="47"/>
                    </a:lnTo>
                    <a:lnTo>
                      <a:pt x="8" y="46"/>
                    </a:lnTo>
                    <a:lnTo>
                      <a:pt x="6" y="45"/>
                    </a:lnTo>
                    <a:lnTo>
                      <a:pt x="3" y="44"/>
                    </a:lnTo>
                    <a:lnTo>
                      <a:pt x="1" y="43"/>
                    </a:lnTo>
                    <a:lnTo>
                      <a:pt x="0" y="40"/>
                    </a:lnTo>
                    <a:close/>
                  </a:path>
                </a:pathLst>
              </a:custGeom>
              <a:solidFill>
                <a:schemeClr val="accent1">
                  <a:lumMod val="60000"/>
                  <a:lumOff val="40000"/>
                </a:schemeClr>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3" name="Freeform 1662"/>
              <p:cNvSpPr>
                <a:spLocks/>
              </p:cNvSpPr>
              <p:nvPr/>
            </p:nvSpPr>
            <p:spPr bwMode="gray">
              <a:xfrm>
                <a:off x="4908" y="2988"/>
                <a:ext cx="14" cy="10"/>
              </a:xfrm>
              <a:custGeom>
                <a:avLst/>
                <a:gdLst/>
                <a:ahLst/>
                <a:cxnLst>
                  <a:cxn ang="0">
                    <a:pos x="0" y="40"/>
                  </a:cxn>
                  <a:cxn ang="0">
                    <a:pos x="1" y="32"/>
                  </a:cxn>
                  <a:cxn ang="0">
                    <a:pos x="3" y="27"/>
                  </a:cxn>
                  <a:cxn ang="0">
                    <a:pos x="6" y="22"/>
                  </a:cxn>
                  <a:cxn ang="0">
                    <a:pos x="9" y="15"/>
                  </a:cxn>
                  <a:cxn ang="0">
                    <a:pos x="11" y="13"/>
                  </a:cxn>
                  <a:cxn ang="0">
                    <a:pos x="12" y="11"/>
                  </a:cxn>
                  <a:cxn ang="0">
                    <a:pos x="14" y="9"/>
                  </a:cxn>
                  <a:cxn ang="0">
                    <a:pos x="16" y="8"/>
                  </a:cxn>
                  <a:cxn ang="0">
                    <a:pos x="20" y="7"/>
                  </a:cxn>
                  <a:cxn ang="0">
                    <a:pos x="25" y="5"/>
                  </a:cxn>
                  <a:cxn ang="0">
                    <a:pos x="28" y="4"/>
                  </a:cxn>
                  <a:cxn ang="0">
                    <a:pos x="30" y="3"/>
                  </a:cxn>
                  <a:cxn ang="0">
                    <a:pos x="31" y="3"/>
                  </a:cxn>
                  <a:cxn ang="0">
                    <a:pos x="32" y="4"/>
                  </a:cxn>
                  <a:cxn ang="0">
                    <a:pos x="38" y="4"/>
                  </a:cxn>
                  <a:cxn ang="0">
                    <a:pos x="42" y="3"/>
                  </a:cxn>
                  <a:cxn ang="0">
                    <a:pos x="46" y="0"/>
                  </a:cxn>
                  <a:cxn ang="0">
                    <a:pos x="50" y="0"/>
                  </a:cxn>
                  <a:cxn ang="0">
                    <a:pos x="51" y="3"/>
                  </a:cxn>
                  <a:cxn ang="0">
                    <a:pos x="51" y="4"/>
                  </a:cxn>
                  <a:cxn ang="0">
                    <a:pos x="54" y="6"/>
                  </a:cxn>
                  <a:cxn ang="0">
                    <a:pos x="56" y="7"/>
                  </a:cxn>
                  <a:cxn ang="0">
                    <a:pos x="63" y="11"/>
                  </a:cxn>
                  <a:cxn ang="0">
                    <a:pos x="67" y="14"/>
                  </a:cxn>
                  <a:cxn ang="0">
                    <a:pos x="68" y="17"/>
                  </a:cxn>
                  <a:cxn ang="0">
                    <a:pos x="69" y="20"/>
                  </a:cxn>
                  <a:cxn ang="0">
                    <a:pos x="69" y="23"/>
                  </a:cxn>
                  <a:cxn ang="0">
                    <a:pos x="68" y="27"/>
                  </a:cxn>
                  <a:cxn ang="0">
                    <a:pos x="71" y="35"/>
                  </a:cxn>
                  <a:cxn ang="0">
                    <a:pos x="72" y="43"/>
                  </a:cxn>
                  <a:cxn ang="0">
                    <a:pos x="65" y="44"/>
                  </a:cxn>
                  <a:cxn ang="0">
                    <a:pos x="60" y="43"/>
                  </a:cxn>
                  <a:cxn ang="0">
                    <a:pos x="57" y="43"/>
                  </a:cxn>
                  <a:cxn ang="0">
                    <a:pos x="55" y="43"/>
                  </a:cxn>
                  <a:cxn ang="0">
                    <a:pos x="52" y="44"/>
                  </a:cxn>
                  <a:cxn ang="0">
                    <a:pos x="49" y="47"/>
                  </a:cxn>
                  <a:cxn ang="0">
                    <a:pos x="46" y="49"/>
                  </a:cxn>
                  <a:cxn ang="0">
                    <a:pos x="42" y="50"/>
                  </a:cxn>
                  <a:cxn ang="0">
                    <a:pos x="39" y="50"/>
                  </a:cxn>
                  <a:cxn ang="0">
                    <a:pos x="34" y="50"/>
                  </a:cxn>
                  <a:cxn ang="0">
                    <a:pos x="26" y="49"/>
                  </a:cxn>
                  <a:cxn ang="0">
                    <a:pos x="19" y="47"/>
                  </a:cxn>
                  <a:cxn ang="0">
                    <a:pos x="14" y="47"/>
                  </a:cxn>
                  <a:cxn ang="0">
                    <a:pos x="8" y="46"/>
                  </a:cxn>
                  <a:cxn ang="0">
                    <a:pos x="6" y="45"/>
                  </a:cxn>
                  <a:cxn ang="0">
                    <a:pos x="3" y="44"/>
                  </a:cxn>
                  <a:cxn ang="0">
                    <a:pos x="1" y="43"/>
                  </a:cxn>
                  <a:cxn ang="0">
                    <a:pos x="0" y="40"/>
                  </a:cxn>
                </a:cxnLst>
                <a:rect l="0" t="0" r="r" b="b"/>
                <a:pathLst>
                  <a:path w="72" h="50">
                    <a:moveTo>
                      <a:pt x="0" y="40"/>
                    </a:moveTo>
                    <a:lnTo>
                      <a:pt x="1" y="32"/>
                    </a:lnTo>
                    <a:lnTo>
                      <a:pt x="3" y="27"/>
                    </a:lnTo>
                    <a:lnTo>
                      <a:pt x="6" y="22"/>
                    </a:lnTo>
                    <a:lnTo>
                      <a:pt x="9" y="15"/>
                    </a:lnTo>
                    <a:lnTo>
                      <a:pt x="11" y="13"/>
                    </a:lnTo>
                    <a:lnTo>
                      <a:pt x="12" y="11"/>
                    </a:lnTo>
                    <a:lnTo>
                      <a:pt x="14" y="9"/>
                    </a:lnTo>
                    <a:lnTo>
                      <a:pt x="16" y="8"/>
                    </a:lnTo>
                    <a:lnTo>
                      <a:pt x="20" y="7"/>
                    </a:lnTo>
                    <a:lnTo>
                      <a:pt x="25" y="5"/>
                    </a:lnTo>
                    <a:lnTo>
                      <a:pt x="28" y="4"/>
                    </a:lnTo>
                    <a:lnTo>
                      <a:pt x="30" y="3"/>
                    </a:lnTo>
                    <a:lnTo>
                      <a:pt x="31" y="3"/>
                    </a:lnTo>
                    <a:lnTo>
                      <a:pt x="32" y="4"/>
                    </a:lnTo>
                    <a:lnTo>
                      <a:pt x="38" y="4"/>
                    </a:lnTo>
                    <a:lnTo>
                      <a:pt x="42" y="3"/>
                    </a:lnTo>
                    <a:lnTo>
                      <a:pt x="46" y="0"/>
                    </a:lnTo>
                    <a:lnTo>
                      <a:pt x="50" y="0"/>
                    </a:lnTo>
                    <a:lnTo>
                      <a:pt x="51" y="3"/>
                    </a:lnTo>
                    <a:lnTo>
                      <a:pt x="51" y="4"/>
                    </a:lnTo>
                    <a:lnTo>
                      <a:pt x="54" y="6"/>
                    </a:lnTo>
                    <a:lnTo>
                      <a:pt x="56" y="7"/>
                    </a:lnTo>
                    <a:lnTo>
                      <a:pt x="63" y="11"/>
                    </a:lnTo>
                    <a:lnTo>
                      <a:pt x="67" y="14"/>
                    </a:lnTo>
                    <a:lnTo>
                      <a:pt x="68" y="17"/>
                    </a:lnTo>
                    <a:lnTo>
                      <a:pt x="69" y="20"/>
                    </a:lnTo>
                    <a:lnTo>
                      <a:pt x="69" y="23"/>
                    </a:lnTo>
                    <a:lnTo>
                      <a:pt x="68" y="27"/>
                    </a:lnTo>
                    <a:lnTo>
                      <a:pt x="71" y="35"/>
                    </a:lnTo>
                    <a:lnTo>
                      <a:pt x="72" y="43"/>
                    </a:lnTo>
                    <a:lnTo>
                      <a:pt x="65" y="44"/>
                    </a:lnTo>
                    <a:lnTo>
                      <a:pt x="60" y="43"/>
                    </a:lnTo>
                    <a:lnTo>
                      <a:pt x="57" y="43"/>
                    </a:lnTo>
                    <a:lnTo>
                      <a:pt x="55" y="43"/>
                    </a:lnTo>
                    <a:lnTo>
                      <a:pt x="52" y="44"/>
                    </a:lnTo>
                    <a:lnTo>
                      <a:pt x="49" y="47"/>
                    </a:lnTo>
                    <a:lnTo>
                      <a:pt x="46" y="49"/>
                    </a:lnTo>
                    <a:lnTo>
                      <a:pt x="42" y="50"/>
                    </a:lnTo>
                    <a:lnTo>
                      <a:pt x="39" y="50"/>
                    </a:lnTo>
                    <a:lnTo>
                      <a:pt x="34" y="50"/>
                    </a:lnTo>
                    <a:lnTo>
                      <a:pt x="26" y="49"/>
                    </a:lnTo>
                    <a:lnTo>
                      <a:pt x="19" y="47"/>
                    </a:lnTo>
                    <a:lnTo>
                      <a:pt x="14" y="47"/>
                    </a:lnTo>
                    <a:lnTo>
                      <a:pt x="8" y="46"/>
                    </a:lnTo>
                    <a:lnTo>
                      <a:pt x="6" y="45"/>
                    </a:lnTo>
                    <a:lnTo>
                      <a:pt x="3" y="44"/>
                    </a:lnTo>
                    <a:lnTo>
                      <a:pt x="1" y="43"/>
                    </a:lnTo>
                    <a:lnTo>
                      <a:pt x="0" y="4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4" name="Freeform 1663"/>
              <p:cNvSpPr>
                <a:spLocks/>
              </p:cNvSpPr>
              <p:nvPr/>
            </p:nvSpPr>
            <p:spPr bwMode="gray">
              <a:xfrm>
                <a:off x="3816" y="1683"/>
                <a:ext cx="18" cy="18"/>
              </a:xfrm>
              <a:custGeom>
                <a:avLst/>
                <a:gdLst/>
                <a:ahLst/>
                <a:cxnLst>
                  <a:cxn ang="0">
                    <a:pos x="3" y="86"/>
                  </a:cxn>
                  <a:cxn ang="0">
                    <a:pos x="0" y="78"/>
                  </a:cxn>
                  <a:cxn ang="0">
                    <a:pos x="3" y="68"/>
                  </a:cxn>
                  <a:cxn ang="0">
                    <a:pos x="7" y="55"/>
                  </a:cxn>
                  <a:cxn ang="0">
                    <a:pos x="8" y="41"/>
                  </a:cxn>
                  <a:cxn ang="0">
                    <a:pos x="6" y="29"/>
                  </a:cxn>
                  <a:cxn ang="0">
                    <a:pos x="5" y="17"/>
                  </a:cxn>
                  <a:cxn ang="0">
                    <a:pos x="12" y="11"/>
                  </a:cxn>
                  <a:cxn ang="0">
                    <a:pos x="24" y="6"/>
                  </a:cxn>
                  <a:cxn ang="0">
                    <a:pos x="40" y="1"/>
                  </a:cxn>
                  <a:cxn ang="0">
                    <a:pos x="54" y="0"/>
                  </a:cxn>
                  <a:cxn ang="0">
                    <a:pos x="62" y="2"/>
                  </a:cxn>
                  <a:cxn ang="0">
                    <a:pos x="68" y="7"/>
                  </a:cxn>
                  <a:cxn ang="0">
                    <a:pos x="69" y="11"/>
                  </a:cxn>
                  <a:cxn ang="0">
                    <a:pos x="65" y="16"/>
                  </a:cxn>
                  <a:cxn ang="0">
                    <a:pos x="63" y="22"/>
                  </a:cxn>
                  <a:cxn ang="0">
                    <a:pos x="62" y="30"/>
                  </a:cxn>
                  <a:cxn ang="0">
                    <a:pos x="61" y="33"/>
                  </a:cxn>
                  <a:cxn ang="0">
                    <a:pos x="57" y="42"/>
                  </a:cxn>
                  <a:cxn ang="0">
                    <a:pos x="58" y="42"/>
                  </a:cxn>
                  <a:cxn ang="0">
                    <a:pos x="64" y="43"/>
                  </a:cxn>
                  <a:cxn ang="0">
                    <a:pos x="71" y="44"/>
                  </a:cxn>
                  <a:cxn ang="0">
                    <a:pos x="71" y="42"/>
                  </a:cxn>
                  <a:cxn ang="0">
                    <a:pos x="73" y="34"/>
                  </a:cxn>
                  <a:cxn ang="0">
                    <a:pos x="78" y="31"/>
                  </a:cxn>
                  <a:cxn ang="0">
                    <a:pos x="82" y="34"/>
                  </a:cxn>
                  <a:cxn ang="0">
                    <a:pos x="88" y="43"/>
                  </a:cxn>
                  <a:cxn ang="0">
                    <a:pos x="89" y="52"/>
                  </a:cxn>
                  <a:cxn ang="0">
                    <a:pos x="76" y="65"/>
                  </a:cxn>
                  <a:cxn ang="0">
                    <a:pos x="55" y="75"/>
                  </a:cxn>
                  <a:cxn ang="0">
                    <a:pos x="40" y="80"/>
                  </a:cxn>
                  <a:cxn ang="0">
                    <a:pos x="28" y="80"/>
                  </a:cxn>
                  <a:cxn ang="0">
                    <a:pos x="22" y="82"/>
                  </a:cxn>
                  <a:cxn ang="0">
                    <a:pos x="17" y="82"/>
                  </a:cxn>
                  <a:cxn ang="0">
                    <a:pos x="12" y="78"/>
                  </a:cxn>
                  <a:cxn ang="0">
                    <a:pos x="8" y="76"/>
                  </a:cxn>
                  <a:cxn ang="0">
                    <a:pos x="7" y="80"/>
                  </a:cxn>
                  <a:cxn ang="0">
                    <a:pos x="12" y="87"/>
                  </a:cxn>
                  <a:cxn ang="0">
                    <a:pos x="9" y="90"/>
                  </a:cxn>
                </a:cxnLst>
                <a:rect l="0" t="0" r="r" b="b"/>
                <a:pathLst>
                  <a:path w="89" h="90">
                    <a:moveTo>
                      <a:pt x="5" y="90"/>
                    </a:moveTo>
                    <a:lnTo>
                      <a:pt x="3" y="86"/>
                    </a:lnTo>
                    <a:lnTo>
                      <a:pt x="1" y="82"/>
                    </a:lnTo>
                    <a:lnTo>
                      <a:pt x="0" y="78"/>
                    </a:lnTo>
                    <a:lnTo>
                      <a:pt x="1" y="73"/>
                    </a:lnTo>
                    <a:lnTo>
                      <a:pt x="3" y="68"/>
                    </a:lnTo>
                    <a:lnTo>
                      <a:pt x="4" y="64"/>
                    </a:lnTo>
                    <a:lnTo>
                      <a:pt x="7" y="55"/>
                    </a:lnTo>
                    <a:lnTo>
                      <a:pt x="8" y="46"/>
                    </a:lnTo>
                    <a:lnTo>
                      <a:pt x="8" y="41"/>
                    </a:lnTo>
                    <a:lnTo>
                      <a:pt x="7" y="35"/>
                    </a:lnTo>
                    <a:lnTo>
                      <a:pt x="6" y="29"/>
                    </a:lnTo>
                    <a:lnTo>
                      <a:pt x="4" y="21"/>
                    </a:lnTo>
                    <a:lnTo>
                      <a:pt x="5" y="17"/>
                    </a:lnTo>
                    <a:lnTo>
                      <a:pt x="7" y="14"/>
                    </a:lnTo>
                    <a:lnTo>
                      <a:pt x="12" y="11"/>
                    </a:lnTo>
                    <a:lnTo>
                      <a:pt x="15" y="9"/>
                    </a:lnTo>
                    <a:lnTo>
                      <a:pt x="24" y="6"/>
                    </a:lnTo>
                    <a:lnTo>
                      <a:pt x="32" y="3"/>
                    </a:lnTo>
                    <a:lnTo>
                      <a:pt x="40" y="1"/>
                    </a:lnTo>
                    <a:lnTo>
                      <a:pt x="49" y="0"/>
                    </a:lnTo>
                    <a:lnTo>
                      <a:pt x="54" y="0"/>
                    </a:lnTo>
                    <a:lnTo>
                      <a:pt x="58" y="1"/>
                    </a:lnTo>
                    <a:lnTo>
                      <a:pt x="62" y="2"/>
                    </a:lnTo>
                    <a:lnTo>
                      <a:pt x="65" y="5"/>
                    </a:lnTo>
                    <a:lnTo>
                      <a:pt x="68" y="7"/>
                    </a:lnTo>
                    <a:lnTo>
                      <a:pt x="70" y="9"/>
                    </a:lnTo>
                    <a:lnTo>
                      <a:pt x="69" y="11"/>
                    </a:lnTo>
                    <a:lnTo>
                      <a:pt x="68" y="13"/>
                    </a:lnTo>
                    <a:lnTo>
                      <a:pt x="65" y="16"/>
                    </a:lnTo>
                    <a:lnTo>
                      <a:pt x="63" y="18"/>
                    </a:lnTo>
                    <a:lnTo>
                      <a:pt x="63" y="22"/>
                    </a:lnTo>
                    <a:lnTo>
                      <a:pt x="62" y="24"/>
                    </a:lnTo>
                    <a:lnTo>
                      <a:pt x="62" y="30"/>
                    </a:lnTo>
                    <a:lnTo>
                      <a:pt x="62" y="31"/>
                    </a:lnTo>
                    <a:lnTo>
                      <a:pt x="61" y="33"/>
                    </a:lnTo>
                    <a:lnTo>
                      <a:pt x="60" y="40"/>
                    </a:lnTo>
                    <a:lnTo>
                      <a:pt x="57" y="42"/>
                    </a:lnTo>
                    <a:lnTo>
                      <a:pt x="57" y="43"/>
                    </a:lnTo>
                    <a:lnTo>
                      <a:pt x="58" y="42"/>
                    </a:lnTo>
                    <a:lnTo>
                      <a:pt x="62" y="43"/>
                    </a:lnTo>
                    <a:lnTo>
                      <a:pt x="64" y="43"/>
                    </a:lnTo>
                    <a:lnTo>
                      <a:pt x="68" y="44"/>
                    </a:lnTo>
                    <a:lnTo>
                      <a:pt x="71" y="44"/>
                    </a:lnTo>
                    <a:lnTo>
                      <a:pt x="71" y="44"/>
                    </a:lnTo>
                    <a:lnTo>
                      <a:pt x="71" y="42"/>
                    </a:lnTo>
                    <a:lnTo>
                      <a:pt x="72" y="38"/>
                    </a:lnTo>
                    <a:lnTo>
                      <a:pt x="73" y="34"/>
                    </a:lnTo>
                    <a:lnTo>
                      <a:pt x="76" y="31"/>
                    </a:lnTo>
                    <a:lnTo>
                      <a:pt x="78" y="31"/>
                    </a:lnTo>
                    <a:lnTo>
                      <a:pt x="79" y="31"/>
                    </a:lnTo>
                    <a:lnTo>
                      <a:pt x="82" y="34"/>
                    </a:lnTo>
                    <a:lnTo>
                      <a:pt x="86" y="38"/>
                    </a:lnTo>
                    <a:lnTo>
                      <a:pt x="88" y="43"/>
                    </a:lnTo>
                    <a:lnTo>
                      <a:pt x="89" y="47"/>
                    </a:lnTo>
                    <a:lnTo>
                      <a:pt x="89" y="52"/>
                    </a:lnTo>
                    <a:lnTo>
                      <a:pt x="89" y="57"/>
                    </a:lnTo>
                    <a:lnTo>
                      <a:pt x="76" y="65"/>
                    </a:lnTo>
                    <a:lnTo>
                      <a:pt x="62" y="72"/>
                    </a:lnTo>
                    <a:lnTo>
                      <a:pt x="55" y="75"/>
                    </a:lnTo>
                    <a:lnTo>
                      <a:pt x="48" y="78"/>
                    </a:lnTo>
                    <a:lnTo>
                      <a:pt x="40" y="80"/>
                    </a:lnTo>
                    <a:lnTo>
                      <a:pt x="33" y="80"/>
                    </a:lnTo>
                    <a:lnTo>
                      <a:pt x="28" y="80"/>
                    </a:lnTo>
                    <a:lnTo>
                      <a:pt x="23" y="81"/>
                    </a:lnTo>
                    <a:lnTo>
                      <a:pt x="22" y="82"/>
                    </a:lnTo>
                    <a:lnTo>
                      <a:pt x="20" y="83"/>
                    </a:lnTo>
                    <a:lnTo>
                      <a:pt x="17" y="82"/>
                    </a:lnTo>
                    <a:lnTo>
                      <a:pt x="16" y="80"/>
                    </a:lnTo>
                    <a:lnTo>
                      <a:pt x="12" y="78"/>
                    </a:lnTo>
                    <a:lnTo>
                      <a:pt x="8" y="76"/>
                    </a:lnTo>
                    <a:lnTo>
                      <a:pt x="8" y="76"/>
                    </a:lnTo>
                    <a:lnTo>
                      <a:pt x="7" y="78"/>
                    </a:lnTo>
                    <a:lnTo>
                      <a:pt x="7" y="80"/>
                    </a:lnTo>
                    <a:lnTo>
                      <a:pt x="9" y="83"/>
                    </a:lnTo>
                    <a:lnTo>
                      <a:pt x="12" y="87"/>
                    </a:lnTo>
                    <a:lnTo>
                      <a:pt x="12" y="90"/>
                    </a:lnTo>
                    <a:lnTo>
                      <a:pt x="9" y="90"/>
                    </a:lnTo>
                    <a:lnTo>
                      <a:pt x="5" y="9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5" name="Freeform 1664"/>
              <p:cNvSpPr>
                <a:spLocks/>
              </p:cNvSpPr>
              <p:nvPr/>
            </p:nvSpPr>
            <p:spPr bwMode="gray">
              <a:xfrm>
                <a:off x="3816" y="1683"/>
                <a:ext cx="18" cy="18"/>
              </a:xfrm>
              <a:custGeom>
                <a:avLst/>
                <a:gdLst/>
                <a:ahLst/>
                <a:cxnLst>
                  <a:cxn ang="0">
                    <a:pos x="3" y="86"/>
                  </a:cxn>
                  <a:cxn ang="0">
                    <a:pos x="0" y="78"/>
                  </a:cxn>
                  <a:cxn ang="0">
                    <a:pos x="3" y="68"/>
                  </a:cxn>
                  <a:cxn ang="0">
                    <a:pos x="7" y="55"/>
                  </a:cxn>
                  <a:cxn ang="0">
                    <a:pos x="8" y="41"/>
                  </a:cxn>
                  <a:cxn ang="0">
                    <a:pos x="6" y="29"/>
                  </a:cxn>
                  <a:cxn ang="0">
                    <a:pos x="5" y="17"/>
                  </a:cxn>
                  <a:cxn ang="0">
                    <a:pos x="12" y="11"/>
                  </a:cxn>
                  <a:cxn ang="0">
                    <a:pos x="24" y="6"/>
                  </a:cxn>
                  <a:cxn ang="0">
                    <a:pos x="40" y="1"/>
                  </a:cxn>
                  <a:cxn ang="0">
                    <a:pos x="54" y="0"/>
                  </a:cxn>
                  <a:cxn ang="0">
                    <a:pos x="62" y="2"/>
                  </a:cxn>
                  <a:cxn ang="0">
                    <a:pos x="68" y="7"/>
                  </a:cxn>
                  <a:cxn ang="0">
                    <a:pos x="69" y="11"/>
                  </a:cxn>
                  <a:cxn ang="0">
                    <a:pos x="65" y="16"/>
                  </a:cxn>
                  <a:cxn ang="0">
                    <a:pos x="63" y="22"/>
                  </a:cxn>
                  <a:cxn ang="0">
                    <a:pos x="62" y="30"/>
                  </a:cxn>
                  <a:cxn ang="0">
                    <a:pos x="61" y="33"/>
                  </a:cxn>
                  <a:cxn ang="0">
                    <a:pos x="57" y="42"/>
                  </a:cxn>
                  <a:cxn ang="0">
                    <a:pos x="58" y="42"/>
                  </a:cxn>
                  <a:cxn ang="0">
                    <a:pos x="64" y="43"/>
                  </a:cxn>
                  <a:cxn ang="0">
                    <a:pos x="71" y="44"/>
                  </a:cxn>
                  <a:cxn ang="0">
                    <a:pos x="71" y="42"/>
                  </a:cxn>
                  <a:cxn ang="0">
                    <a:pos x="73" y="34"/>
                  </a:cxn>
                  <a:cxn ang="0">
                    <a:pos x="78" y="31"/>
                  </a:cxn>
                  <a:cxn ang="0">
                    <a:pos x="82" y="34"/>
                  </a:cxn>
                  <a:cxn ang="0">
                    <a:pos x="88" y="43"/>
                  </a:cxn>
                  <a:cxn ang="0">
                    <a:pos x="89" y="52"/>
                  </a:cxn>
                  <a:cxn ang="0">
                    <a:pos x="76" y="65"/>
                  </a:cxn>
                  <a:cxn ang="0">
                    <a:pos x="55" y="75"/>
                  </a:cxn>
                  <a:cxn ang="0">
                    <a:pos x="40" y="80"/>
                  </a:cxn>
                  <a:cxn ang="0">
                    <a:pos x="28" y="80"/>
                  </a:cxn>
                  <a:cxn ang="0">
                    <a:pos x="22" y="82"/>
                  </a:cxn>
                  <a:cxn ang="0">
                    <a:pos x="17" y="82"/>
                  </a:cxn>
                  <a:cxn ang="0">
                    <a:pos x="12" y="78"/>
                  </a:cxn>
                  <a:cxn ang="0">
                    <a:pos x="8" y="76"/>
                  </a:cxn>
                  <a:cxn ang="0">
                    <a:pos x="7" y="80"/>
                  </a:cxn>
                  <a:cxn ang="0">
                    <a:pos x="12" y="87"/>
                  </a:cxn>
                  <a:cxn ang="0">
                    <a:pos x="9" y="90"/>
                  </a:cxn>
                </a:cxnLst>
                <a:rect l="0" t="0" r="r" b="b"/>
                <a:pathLst>
                  <a:path w="89" h="90">
                    <a:moveTo>
                      <a:pt x="5" y="90"/>
                    </a:moveTo>
                    <a:lnTo>
                      <a:pt x="3" y="86"/>
                    </a:lnTo>
                    <a:lnTo>
                      <a:pt x="1" y="82"/>
                    </a:lnTo>
                    <a:lnTo>
                      <a:pt x="0" y="78"/>
                    </a:lnTo>
                    <a:lnTo>
                      <a:pt x="1" y="73"/>
                    </a:lnTo>
                    <a:lnTo>
                      <a:pt x="3" y="68"/>
                    </a:lnTo>
                    <a:lnTo>
                      <a:pt x="4" y="64"/>
                    </a:lnTo>
                    <a:lnTo>
                      <a:pt x="7" y="55"/>
                    </a:lnTo>
                    <a:lnTo>
                      <a:pt x="8" y="46"/>
                    </a:lnTo>
                    <a:lnTo>
                      <a:pt x="8" y="41"/>
                    </a:lnTo>
                    <a:lnTo>
                      <a:pt x="7" y="35"/>
                    </a:lnTo>
                    <a:lnTo>
                      <a:pt x="6" y="29"/>
                    </a:lnTo>
                    <a:lnTo>
                      <a:pt x="4" y="21"/>
                    </a:lnTo>
                    <a:lnTo>
                      <a:pt x="5" y="17"/>
                    </a:lnTo>
                    <a:lnTo>
                      <a:pt x="7" y="14"/>
                    </a:lnTo>
                    <a:lnTo>
                      <a:pt x="12" y="11"/>
                    </a:lnTo>
                    <a:lnTo>
                      <a:pt x="15" y="9"/>
                    </a:lnTo>
                    <a:lnTo>
                      <a:pt x="24" y="6"/>
                    </a:lnTo>
                    <a:lnTo>
                      <a:pt x="32" y="3"/>
                    </a:lnTo>
                    <a:lnTo>
                      <a:pt x="40" y="1"/>
                    </a:lnTo>
                    <a:lnTo>
                      <a:pt x="49" y="0"/>
                    </a:lnTo>
                    <a:lnTo>
                      <a:pt x="54" y="0"/>
                    </a:lnTo>
                    <a:lnTo>
                      <a:pt x="58" y="1"/>
                    </a:lnTo>
                    <a:lnTo>
                      <a:pt x="62" y="2"/>
                    </a:lnTo>
                    <a:lnTo>
                      <a:pt x="65" y="5"/>
                    </a:lnTo>
                    <a:lnTo>
                      <a:pt x="68" y="7"/>
                    </a:lnTo>
                    <a:lnTo>
                      <a:pt x="70" y="9"/>
                    </a:lnTo>
                    <a:lnTo>
                      <a:pt x="69" y="11"/>
                    </a:lnTo>
                    <a:lnTo>
                      <a:pt x="68" y="13"/>
                    </a:lnTo>
                    <a:lnTo>
                      <a:pt x="65" y="16"/>
                    </a:lnTo>
                    <a:lnTo>
                      <a:pt x="63" y="18"/>
                    </a:lnTo>
                    <a:lnTo>
                      <a:pt x="63" y="22"/>
                    </a:lnTo>
                    <a:lnTo>
                      <a:pt x="62" y="24"/>
                    </a:lnTo>
                    <a:lnTo>
                      <a:pt x="62" y="30"/>
                    </a:lnTo>
                    <a:lnTo>
                      <a:pt x="62" y="31"/>
                    </a:lnTo>
                    <a:lnTo>
                      <a:pt x="61" y="33"/>
                    </a:lnTo>
                    <a:lnTo>
                      <a:pt x="60" y="40"/>
                    </a:lnTo>
                    <a:lnTo>
                      <a:pt x="57" y="42"/>
                    </a:lnTo>
                    <a:lnTo>
                      <a:pt x="57" y="43"/>
                    </a:lnTo>
                    <a:lnTo>
                      <a:pt x="58" y="42"/>
                    </a:lnTo>
                    <a:lnTo>
                      <a:pt x="62" y="43"/>
                    </a:lnTo>
                    <a:lnTo>
                      <a:pt x="64" y="43"/>
                    </a:lnTo>
                    <a:lnTo>
                      <a:pt x="68" y="44"/>
                    </a:lnTo>
                    <a:lnTo>
                      <a:pt x="71" y="44"/>
                    </a:lnTo>
                    <a:lnTo>
                      <a:pt x="71" y="44"/>
                    </a:lnTo>
                    <a:lnTo>
                      <a:pt x="71" y="42"/>
                    </a:lnTo>
                    <a:lnTo>
                      <a:pt x="72" y="38"/>
                    </a:lnTo>
                    <a:lnTo>
                      <a:pt x="73" y="34"/>
                    </a:lnTo>
                    <a:lnTo>
                      <a:pt x="76" y="31"/>
                    </a:lnTo>
                    <a:lnTo>
                      <a:pt x="78" y="31"/>
                    </a:lnTo>
                    <a:lnTo>
                      <a:pt x="79" y="31"/>
                    </a:lnTo>
                    <a:lnTo>
                      <a:pt x="82" y="34"/>
                    </a:lnTo>
                    <a:lnTo>
                      <a:pt x="86" y="38"/>
                    </a:lnTo>
                    <a:lnTo>
                      <a:pt x="88" y="43"/>
                    </a:lnTo>
                    <a:lnTo>
                      <a:pt x="89" y="47"/>
                    </a:lnTo>
                    <a:lnTo>
                      <a:pt x="89" y="52"/>
                    </a:lnTo>
                    <a:lnTo>
                      <a:pt x="89" y="57"/>
                    </a:lnTo>
                    <a:lnTo>
                      <a:pt x="76" y="65"/>
                    </a:lnTo>
                    <a:lnTo>
                      <a:pt x="62" y="72"/>
                    </a:lnTo>
                    <a:lnTo>
                      <a:pt x="55" y="75"/>
                    </a:lnTo>
                    <a:lnTo>
                      <a:pt x="48" y="78"/>
                    </a:lnTo>
                    <a:lnTo>
                      <a:pt x="40" y="80"/>
                    </a:lnTo>
                    <a:lnTo>
                      <a:pt x="33" y="80"/>
                    </a:lnTo>
                    <a:lnTo>
                      <a:pt x="28" y="80"/>
                    </a:lnTo>
                    <a:lnTo>
                      <a:pt x="23" y="81"/>
                    </a:lnTo>
                    <a:lnTo>
                      <a:pt x="22" y="82"/>
                    </a:lnTo>
                    <a:lnTo>
                      <a:pt x="20" y="83"/>
                    </a:lnTo>
                    <a:lnTo>
                      <a:pt x="17" y="82"/>
                    </a:lnTo>
                    <a:lnTo>
                      <a:pt x="16" y="80"/>
                    </a:lnTo>
                    <a:lnTo>
                      <a:pt x="12" y="78"/>
                    </a:lnTo>
                    <a:lnTo>
                      <a:pt x="8" y="76"/>
                    </a:lnTo>
                    <a:lnTo>
                      <a:pt x="8" y="76"/>
                    </a:lnTo>
                    <a:lnTo>
                      <a:pt x="7" y="78"/>
                    </a:lnTo>
                    <a:lnTo>
                      <a:pt x="7" y="80"/>
                    </a:lnTo>
                    <a:lnTo>
                      <a:pt x="9" y="83"/>
                    </a:lnTo>
                    <a:lnTo>
                      <a:pt x="12" y="87"/>
                    </a:lnTo>
                    <a:lnTo>
                      <a:pt x="12" y="90"/>
                    </a:lnTo>
                    <a:lnTo>
                      <a:pt x="9" y="90"/>
                    </a:lnTo>
                    <a:lnTo>
                      <a:pt x="5" y="9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6" name="Freeform 1665"/>
              <p:cNvSpPr>
                <a:spLocks/>
              </p:cNvSpPr>
              <p:nvPr/>
            </p:nvSpPr>
            <p:spPr bwMode="gray">
              <a:xfrm>
                <a:off x="3816" y="1683"/>
                <a:ext cx="18" cy="18"/>
              </a:xfrm>
              <a:custGeom>
                <a:avLst/>
                <a:gdLst/>
                <a:ahLst/>
                <a:cxnLst>
                  <a:cxn ang="0">
                    <a:pos x="3" y="86"/>
                  </a:cxn>
                  <a:cxn ang="0">
                    <a:pos x="0" y="78"/>
                  </a:cxn>
                  <a:cxn ang="0">
                    <a:pos x="3" y="68"/>
                  </a:cxn>
                  <a:cxn ang="0">
                    <a:pos x="7" y="55"/>
                  </a:cxn>
                  <a:cxn ang="0">
                    <a:pos x="8" y="41"/>
                  </a:cxn>
                  <a:cxn ang="0">
                    <a:pos x="6" y="29"/>
                  </a:cxn>
                  <a:cxn ang="0">
                    <a:pos x="5" y="17"/>
                  </a:cxn>
                  <a:cxn ang="0">
                    <a:pos x="11" y="11"/>
                  </a:cxn>
                  <a:cxn ang="0">
                    <a:pos x="24" y="6"/>
                  </a:cxn>
                  <a:cxn ang="0">
                    <a:pos x="40" y="1"/>
                  </a:cxn>
                  <a:cxn ang="0">
                    <a:pos x="54" y="0"/>
                  </a:cxn>
                  <a:cxn ang="0">
                    <a:pos x="62" y="2"/>
                  </a:cxn>
                  <a:cxn ang="0">
                    <a:pos x="68" y="7"/>
                  </a:cxn>
                  <a:cxn ang="0">
                    <a:pos x="69" y="10"/>
                  </a:cxn>
                  <a:cxn ang="0">
                    <a:pos x="65" y="16"/>
                  </a:cxn>
                  <a:cxn ang="0">
                    <a:pos x="63" y="22"/>
                  </a:cxn>
                  <a:cxn ang="0">
                    <a:pos x="62" y="30"/>
                  </a:cxn>
                  <a:cxn ang="0">
                    <a:pos x="61" y="33"/>
                  </a:cxn>
                  <a:cxn ang="0">
                    <a:pos x="57" y="42"/>
                  </a:cxn>
                  <a:cxn ang="0">
                    <a:pos x="58" y="42"/>
                  </a:cxn>
                  <a:cxn ang="0">
                    <a:pos x="64" y="43"/>
                  </a:cxn>
                  <a:cxn ang="0">
                    <a:pos x="71" y="44"/>
                  </a:cxn>
                  <a:cxn ang="0">
                    <a:pos x="71" y="42"/>
                  </a:cxn>
                  <a:cxn ang="0">
                    <a:pos x="73" y="34"/>
                  </a:cxn>
                  <a:cxn ang="0">
                    <a:pos x="77" y="31"/>
                  </a:cxn>
                  <a:cxn ang="0">
                    <a:pos x="82" y="34"/>
                  </a:cxn>
                  <a:cxn ang="0">
                    <a:pos x="88" y="43"/>
                  </a:cxn>
                  <a:cxn ang="0">
                    <a:pos x="89" y="52"/>
                  </a:cxn>
                  <a:cxn ang="0">
                    <a:pos x="76" y="65"/>
                  </a:cxn>
                  <a:cxn ang="0">
                    <a:pos x="55" y="75"/>
                  </a:cxn>
                  <a:cxn ang="0">
                    <a:pos x="40" y="80"/>
                  </a:cxn>
                  <a:cxn ang="0">
                    <a:pos x="28" y="80"/>
                  </a:cxn>
                  <a:cxn ang="0">
                    <a:pos x="22" y="82"/>
                  </a:cxn>
                  <a:cxn ang="0">
                    <a:pos x="19" y="82"/>
                  </a:cxn>
                  <a:cxn ang="0">
                    <a:pos x="12" y="78"/>
                  </a:cxn>
                  <a:cxn ang="0">
                    <a:pos x="8" y="76"/>
                  </a:cxn>
                  <a:cxn ang="0">
                    <a:pos x="7" y="80"/>
                  </a:cxn>
                  <a:cxn ang="0">
                    <a:pos x="12" y="87"/>
                  </a:cxn>
                  <a:cxn ang="0">
                    <a:pos x="9" y="90"/>
                  </a:cxn>
                </a:cxnLst>
                <a:rect l="0" t="0" r="r" b="b"/>
                <a:pathLst>
                  <a:path w="89" h="90">
                    <a:moveTo>
                      <a:pt x="5" y="90"/>
                    </a:moveTo>
                    <a:lnTo>
                      <a:pt x="3" y="86"/>
                    </a:lnTo>
                    <a:lnTo>
                      <a:pt x="1" y="82"/>
                    </a:lnTo>
                    <a:lnTo>
                      <a:pt x="0" y="78"/>
                    </a:lnTo>
                    <a:lnTo>
                      <a:pt x="1" y="73"/>
                    </a:lnTo>
                    <a:lnTo>
                      <a:pt x="3" y="68"/>
                    </a:lnTo>
                    <a:lnTo>
                      <a:pt x="4" y="64"/>
                    </a:lnTo>
                    <a:lnTo>
                      <a:pt x="7" y="55"/>
                    </a:lnTo>
                    <a:lnTo>
                      <a:pt x="8" y="46"/>
                    </a:lnTo>
                    <a:lnTo>
                      <a:pt x="8" y="41"/>
                    </a:lnTo>
                    <a:lnTo>
                      <a:pt x="7" y="35"/>
                    </a:lnTo>
                    <a:lnTo>
                      <a:pt x="6" y="29"/>
                    </a:lnTo>
                    <a:lnTo>
                      <a:pt x="4" y="21"/>
                    </a:lnTo>
                    <a:lnTo>
                      <a:pt x="5" y="17"/>
                    </a:lnTo>
                    <a:lnTo>
                      <a:pt x="7" y="14"/>
                    </a:lnTo>
                    <a:lnTo>
                      <a:pt x="11" y="11"/>
                    </a:lnTo>
                    <a:lnTo>
                      <a:pt x="15" y="9"/>
                    </a:lnTo>
                    <a:lnTo>
                      <a:pt x="24" y="6"/>
                    </a:lnTo>
                    <a:lnTo>
                      <a:pt x="32" y="3"/>
                    </a:lnTo>
                    <a:lnTo>
                      <a:pt x="40" y="1"/>
                    </a:lnTo>
                    <a:lnTo>
                      <a:pt x="49" y="0"/>
                    </a:lnTo>
                    <a:lnTo>
                      <a:pt x="54" y="0"/>
                    </a:lnTo>
                    <a:lnTo>
                      <a:pt x="58" y="1"/>
                    </a:lnTo>
                    <a:lnTo>
                      <a:pt x="62" y="2"/>
                    </a:lnTo>
                    <a:lnTo>
                      <a:pt x="65" y="5"/>
                    </a:lnTo>
                    <a:lnTo>
                      <a:pt x="68" y="7"/>
                    </a:lnTo>
                    <a:lnTo>
                      <a:pt x="70" y="9"/>
                    </a:lnTo>
                    <a:lnTo>
                      <a:pt x="69" y="10"/>
                    </a:lnTo>
                    <a:lnTo>
                      <a:pt x="68" y="13"/>
                    </a:lnTo>
                    <a:lnTo>
                      <a:pt x="65" y="16"/>
                    </a:lnTo>
                    <a:lnTo>
                      <a:pt x="63" y="18"/>
                    </a:lnTo>
                    <a:lnTo>
                      <a:pt x="63" y="22"/>
                    </a:lnTo>
                    <a:lnTo>
                      <a:pt x="62" y="24"/>
                    </a:lnTo>
                    <a:lnTo>
                      <a:pt x="62" y="30"/>
                    </a:lnTo>
                    <a:lnTo>
                      <a:pt x="62" y="31"/>
                    </a:lnTo>
                    <a:lnTo>
                      <a:pt x="61" y="33"/>
                    </a:lnTo>
                    <a:lnTo>
                      <a:pt x="60" y="40"/>
                    </a:lnTo>
                    <a:lnTo>
                      <a:pt x="57" y="42"/>
                    </a:lnTo>
                    <a:lnTo>
                      <a:pt x="57" y="43"/>
                    </a:lnTo>
                    <a:lnTo>
                      <a:pt x="58" y="42"/>
                    </a:lnTo>
                    <a:lnTo>
                      <a:pt x="62" y="43"/>
                    </a:lnTo>
                    <a:lnTo>
                      <a:pt x="64" y="43"/>
                    </a:lnTo>
                    <a:lnTo>
                      <a:pt x="68" y="44"/>
                    </a:lnTo>
                    <a:lnTo>
                      <a:pt x="71" y="44"/>
                    </a:lnTo>
                    <a:lnTo>
                      <a:pt x="71" y="44"/>
                    </a:lnTo>
                    <a:lnTo>
                      <a:pt x="71" y="42"/>
                    </a:lnTo>
                    <a:lnTo>
                      <a:pt x="72" y="38"/>
                    </a:lnTo>
                    <a:lnTo>
                      <a:pt x="73" y="34"/>
                    </a:lnTo>
                    <a:lnTo>
                      <a:pt x="76" y="31"/>
                    </a:lnTo>
                    <a:lnTo>
                      <a:pt x="77" y="31"/>
                    </a:lnTo>
                    <a:lnTo>
                      <a:pt x="79" y="31"/>
                    </a:lnTo>
                    <a:lnTo>
                      <a:pt x="82" y="34"/>
                    </a:lnTo>
                    <a:lnTo>
                      <a:pt x="86" y="38"/>
                    </a:lnTo>
                    <a:lnTo>
                      <a:pt x="88" y="43"/>
                    </a:lnTo>
                    <a:lnTo>
                      <a:pt x="89" y="47"/>
                    </a:lnTo>
                    <a:lnTo>
                      <a:pt x="89" y="52"/>
                    </a:lnTo>
                    <a:lnTo>
                      <a:pt x="89" y="57"/>
                    </a:lnTo>
                    <a:lnTo>
                      <a:pt x="76" y="65"/>
                    </a:lnTo>
                    <a:lnTo>
                      <a:pt x="62" y="72"/>
                    </a:lnTo>
                    <a:lnTo>
                      <a:pt x="55" y="75"/>
                    </a:lnTo>
                    <a:lnTo>
                      <a:pt x="48" y="78"/>
                    </a:lnTo>
                    <a:lnTo>
                      <a:pt x="40" y="80"/>
                    </a:lnTo>
                    <a:lnTo>
                      <a:pt x="33" y="80"/>
                    </a:lnTo>
                    <a:lnTo>
                      <a:pt x="28" y="80"/>
                    </a:lnTo>
                    <a:lnTo>
                      <a:pt x="23" y="81"/>
                    </a:lnTo>
                    <a:lnTo>
                      <a:pt x="22" y="82"/>
                    </a:lnTo>
                    <a:lnTo>
                      <a:pt x="20" y="83"/>
                    </a:lnTo>
                    <a:lnTo>
                      <a:pt x="19" y="82"/>
                    </a:lnTo>
                    <a:lnTo>
                      <a:pt x="16" y="80"/>
                    </a:lnTo>
                    <a:lnTo>
                      <a:pt x="12" y="78"/>
                    </a:lnTo>
                    <a:lnTo>
                      <a:pt x="8" y="76"/>
                    </a:lnTo>
                    <a:lnTo>
                      <a:pt x="8" y="76"/>
                    </a:lnTo>
                    <a:lnTo>
                      <a:pt x="7" y="78"/>
                    </a:lnTo>
                    <a:lnTo>
                      <a:pt x="7" y="80"/>
                    </a:lnTo>
                    <a:lnTo>
                      <a:pt x="9" y="83"/>
                    </a:lnTo>
                    <a:lnTo>
                      <a:pt x="12" y="87"/>
                    </a:lnTo>
                    <a:lnTo>
                      <a:pt x="12" y="90"/>
                    </a:lnTo>
                    <a:lnTo>
                      <a:pt x="9" y="90"/>
                    </a:lnTo>
                    <a:lnTo>
                      <a:pt x="5" y="9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7" name="Freeform 1666"/>
              <p:cNvSpPr>
                <a:spLocks/>
              </p:cNvSpPr>
              <p:nvPr/>
            </p:nvSpPr>
            <p:spPr bwMode="gray">
              <a:xfrm>
                <a:off x="3816" y="1683"/>
                <a:ext cx="18" cy="18"/>
              </a:xfrm>
              <a:custGeom>
                <a:avLst/>
                <a:gdLst/>
                <a:ahLst/>
                <a:cxnLst>
                  <a:cxn ang="0">
                    <a:pos x="3" y="86"/>
                  </a:cxn>
                  <a:cxn ang="0">
                    <a:pos x="0" y="78"/>
                  </a:cxn>
                  <a:cxn ang="0">
                    <a:pos x="3" y="68"/>
                  </a:cxn>
                  <a:cxn ang="0">
                    <a:pos x="7" y="55"/>
                  </a:cxn>
                  <a:cxn ang="0">
                    <a:pos x="8" y="41"/>
                  </a:cxn>
                  <a:cxn ang="0">
                    <a:pos x="6" y="29"/>
                  </a:cxn>
                  <a:cxn ang="0">
                    <a:pos x="5" y="17"/>
                  </a:cxn>
                  <a:cxn ang="0">
                    <a:pos x="11" y="11"/>
                  </a:cxn>
                  <a:cxn ang="0">
                    <a:pos x="24" y="6"/>
                  </a:cxn>
                  <a:cxn ang="0">
                    <a:pos x="40" y="1"/>
                  </a:cxn>
                  <a:cxn ang="0">
                    <a:pos x="54" y="0"/>
                  </a:cxn>
                  <a:cxn ang="0">
                    <a:pos x="62" y="2"/>
                  </a:cxn>
                  <a:cxn ang="0">
                    <a:pos x="68" y="7"/>
                  </a:cxn>
                  <a:cxn ang="0">
                    <a:pos x="69" y="10"/>
                  </a:cxn>
                  <a:cxn ang="0">
                    <a:pos x="65" y="16"/>
                  </a:cxn>
                  <a:cxn ang="0">
                    <a:pos x="63" y="22"/>
                  </a:cxn>
                  <a:cxn ang="0">
                    <a:pos x="62" y="30"/>
                  </a:cxn>
                  <a:cxn ang="0">
                    <a:pos x="61" y="33"/>
                  </a:cxn>
                  <a:cxn ang="0">
                    <a:pos x="57" y="42"/>
                  </a:cxn>
                  <a:cxn ang="0">
                    <a:pos x="58" y="42"/>
                  </a:cxn>
                  <a:cxn ang="0">
                    <a:pos x="64" y="43"/>
                  </a:cxn>
                  <a:cxn ang="0">
                    <a:pos x="71" y="44"/>
                  </a:cxn>
                  <a:cxn ang="0">
                    <a:pos x="71" y="42"/>
                  </a:cxn>
                  <a:cxn ang="0">
                    <a:pos x="73" y="34"/>
                  </a:cxn>
                  <a:cxn ang="0">
                    <a:pos x="77" y="31"/>
                  </a:cxn>
                  <a:cxn ang="0">
                    <a:pos x="82" y="34"/>
                  </a:cxn>
                  <a:cxn ang="0">
                    <a:pos x="88" y="43"/>
                  </a:cxn>
                  <a:cxn ang="0">
                    <a:pos x="89" y="52"/>
                  </a:cxn>
                  <a:cxn ang="0">
                    <a:pos x="76" y="65"/>
                  </a:cxn>
                  <a:cxn ang="0">
                    <a:pos x="55" y="75"/>
                  </a:cxn>
                  <a:cxn ang="0">
                    <a:pos x="40" y="80"/>
                  </a:cxn>
                  <a:cxn ang="0">
                    <a:pos x="28" y="80"/>
                  </a:cxn>
                  <a:cxn ang="0">
                    <a:pos x="22" y="82"/>
                  </a:cxn>
                  <a:cxn ang="0">
                    <a:pos x="19" y="82"/>
                  </a:cxn>
                  <a:cxn ang="0">
                    <a:pos x="12" y="78"/>
                  </a:cxn>
                  <a:cxn ang="0">
                    <a:pos x="8" y="76"/>
                  </a:cxn>
                  <a:cxn ang="0">
                    <a:pos x="7" y="80"/>
                  </a:cxn>
                  <a:cxn ang="0">
                    <a:pos x="12" y="87"/>
                  </a:cxn>
                  <a:cxn ang="0">
                    <a:pos x="9" y="90"/>
                  </a:cxn>
                </a:cxnLst>
                <a:rect l="0" t="0" r="r" b="b"/>
                <a:pathLst>
                  <a:path w="89" h="90">
                    <a:moveTo>
                      <a:pt x="5" y="90"/>
                    </a:moveTo>
                    <a:lnTo>
                      <a:pt x="3" y="86"/>
                    </a:lnTo>
                    <a:lnTo>
                      <a:pt x="1" y="82"/>
                    </a:lnTo>
                    <a:lnTo>
                      <a:pt x="0" y="78"/>
                    </a:lnTo>
                    <a:lnTo>
                      <a:pt x="1" y="73"/>
                    </a:lnTo>
                    <a:lnTo>
                      <a:pt x="3" y="68"/>
                    </a:lnTo>
                    <a:lnTo>
                      <a:pt x="4" y="64"/>
                    </a:lnTo>
                    <a:lnTo>
                      <a:pt x="7" y="55"/>
                    </a:lnTo>
                    <a:lnTo>
                      <a:pt x="8" y="46"/>
                    </a:lnTo>
                    <a:lnTo>
                      <a:pt x="8" y="41"/>
                    </a:lnTo>
                    <a:lnTo>
                      <a:pt x="7" y="35"/>
                    </a:lnTo>
                    <a:lnTo>
                      <a:pt x="6" y="29"/>
                    </a:lnTo>
                    <a:lnTo>
                      <a:pt x="4" y="21"/>
                    </a:lnTo>
                    <a:lnTo>
                      <a:pt x="5" y="17"/>
                    </a:lnTo>
                    <a:lnTo>
                      <a:pt x="7" y="14"/>
                    </a:lnTo>
                    <a:lnTo>
                      <a:pt x="11" y="11"/>
                    </a:lnTo>
                    <a:lnTo>
                      <a:pt x="15" y="9"/>
                    </a:lnTo>
                    <a:lnTo>
                      <a:pt x="24" y="6"/>
                    </a:lnTo>
                    <a:lnTo>
                      <a:pt x="32" y="3"/>
                    </a:lnTo>
                    <a:lnTo>
                      <a:pt x="40" y="1"/>
                    </a:lnTo>
                    <a:lnTo>
                      <a:pt x="49" y="0"/>
                    </a:lnTo>
                    <a:lnTo>
                      <a:pt x="54" y="0"/>
                    </a:lnTo>
                    <a:lnTo>
                      <a:pt x="58" y="1"/>
                    </a:lnTo>
                    <a:lnTo>
                      <a:pt x="62" y="2"/>
                    </a:lnTo>
                    <a:lnTo>
                      <a:pt x="65" y="5"/>
                    </a:lnTo>
                    <a:lnTo>
                      <a:pt x="68" y="7"/>
                    </a:lnTo>
                    <a:lnTo>
                      <a:pt x="70" y="9"/>
                    </a:lnTo>
                    <a:lnTo>
                      <a:pt x="69" y="10"/>
                    </a:lnTo>
                    <a:lnTo>
                      <a:pt x="68" y="13"/>
                    </a:lnTo>
                    <a:lnTo>
                      <a:pt x="65" y="16"/>
                    </a:lnTo>
                    <a:lnTo>
                      <a:pt x="63" y="18"/>
                    </a:lnTo>
                    <a:lnTo>
                      <a:pt x="63" y="22"/>
                    </a:lnTo>
                    <a:lnTo>
                      <a:pt x="62" y="24"/>
                    </a:lnTo>
                    <a:lnTo>
                      <a:pt x="62" y="30"/>
                    </a:lnTo>
                    <a:lnTo>
                      <a:pt x="62" y="31"/>
                    </a:lnTo>
                    <a:lnTo>
                      <a:pt x="61" y="33"/>
                    </a:lnTo>
                    <a:lnTo>
                      <a:pt x="60" y="40"/>
                    </a:lnTo>
                    <a:lnTo>
                      <a:pt x="57" y="42"/>
                    </a:lnTo>
                    <a:lnTo>
                      <a:pt x="57" y="43"/>
                    </a:lnTo>
                    <a:lnTo>
                      <a:pt x="58" y="42"/>
                    </a:lnTo>
                    <a:lnTo>
                      <a:pt x="62" y="43"/>
                    </a:lnTo>
                    <a:lnTo>
                      <a:pt x="64" y="43"/>
                    </a:lnTo>
                    <a:lnTo>
                      <a:pt x="68" y="44"/>
                    </a:lnTo>
                    <a:lnTo>
                      <a:pt x="71" y="44"/>
                    </a:lnTo>
                    <a:lnTo>
                      <a:pt x="71" y="44"/>
                    </a:lnTo>
                    <a:lnTo>
                      <a:pt x="71" y="42"/>
                    </a:lnTo>
                    <a:lnTo>
                      <a:pt x="72" y="38"/>
                    </a:lnTo>
                    <a:lnTo>
                      <a:pt x="73" y="34"/>
                    </a:lnTo>
                    <a:lnTo>
                      <a:pt x="76" y="31"/>
                    </a:lnTo>
                    <a:lnTo>
                      <a:pt x="77" y="31"/>
                    </a:lnTo>
                    <a:lnTo>
                      <a:pt x="79" y="31"/>
                    </a:lnTo>
                    <a:lnTo>
                      <a:pt x="82" y="34"/>
                    </a:lnTo>
                    <a:lnTo>
                      <a:pt x="86" y="38"/>
                    </a:lnTo>
                    <a:lnTo>
                      <a:pt x="88" y="43"/>
                    </a:lnTo>
                    <a:lnTo>
                      <a:pt x="89" y="47"/>
                    </a:lnTo>
                    <a:lnTo>
                      <a:pt x="89" y="52"/>
                    </a:lnTo>
                    <a:lnTo>
                      <a:pt x="89" y="57"/>
                    </a:lnTo>
                    <a:lnTo>
                      <a:pt x="76" y="65"/>
                    </a:lnTo>
                    <a:lnTo>
                      <a:pt x="62" y="72"/>
                    </a:lnTo>
                    <a:lnTo>
                      <a:pt x="55" y="75"/>
                    </a:lnTo>
                    <a:lnTo>
                      <a:pt x="48" y="78"/>
                    </a:lnTo>
                    <a:lnTo>
                      <a:pt x="40" y="80"/>
                    </a:lnTo>
                    <a:lnTo>
                      <a:pt x="33" y="80"/>
                    </a:lnTo>
                    <a:lnTo>
                      <a:pt x="28" y="80"/>
                    </a:lnTo>
                    <a:lnTo>
                      <a:pt x="23" y="81"/>
                    </a:lnTo>
                    <a:lnTo>
                      <a:pt x="22" y="82"/>
                    </a:lnTo>
                    <a:lnTo>
                      <a:pt x="20" y="83"/>
                    </a:lnTo>
                    <a:lnTo>
                      <a:pt x="19" y="82"/>
                    </a:lnTo>
                    <a:lnTo>
                      <a:pt x="16" y="80"/>
                    </a:lnTo>
                    <a:lnTo>
                      <a:pt x="12" y="78"/>
                    </a:lnTo>
                    <a:lnTo>
                      <a:pt x="8" y="76"/>
                    </a:lnTo>
                    <a:lnTo>
                      <a:pt x="8" y="76"/>
                    </a:lnTo>
                    <a:lnTo>
                      <a:pt x="7" y="78"/>
                    </a:lnTo>
                    <a:lnTo>
                      <a:pt x="7" y="80"/>
                    </a:lnTo>
                    <a:lnTo>
                      <a:pt x="9" y="83"/>
                    </a:lnTo>
                    <a:lnTo>
                      <a:pt x="12" y="87"/>
                    </a:lnTo>
                    <a:lnTo>
                      <a:pt x="12" y="90"/>
                    </a:lnTo>
                    <a:lnTo>
                      <a:pt x="9" y="90"/>
                    </a:lnTo>
                    <a:lnTo>
                      <a:pt x="5" y="9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8" name="Freeform 1667"/>
              <p:cNvSpPr>
                <a:spLocks/>
              </p:cNvSpPr>
              <p:nvPr/>
            </p:nvSpPr>
            <p:spPr bwMode="gray">
              <a:xfrm>
                <a:off x="2445" y="3477"/>
                <a:ext cx="9" cy="4"/>
              </a:xfrm>
              <a:custGeom>
                <a:avLst/>
                <a:gdLst/>
                <a:ahLst/>
                <a:cxnLst>
                  <a:cxn ang="0">
                    <a:pos x="38" y="1"/>
                  </a:cxn>
                  <a:cxn ang="0">
                    <a:pos x="43" y="1"/>
                  </a:cxn>
                  <a:cxn ang="0">
                    <a:pos x="45" y="1"/>
                  </a:cxn>
                  <a:cxn ang="0">
                    <a:pos x="46" y="2"/>
                  </a:cxn>
                  <a:cxn ang="0">
                    <a:pos x="46" y="3"/>
                  </a:cxn>
                  <a:cxn ang="0">
                    <a:pos x="43" y="7"/>
                  </a:cxn>
                  <a:cxn ang="0">
                    <a:pos x="38" y="9"/>
                  </a:cxn>
                  <a:cxn ang="0">
                    <a:pos x="39" y="7"/>
                  </a:cxn>
                  <a:cxn ang="0">
                    <a:pos x="39" y="4"/>
                  </a:cxn>
                  <a:cxn ang="0">
                    <a:pos x="31" y="8"/>
                  </a:cxn>
                  <a:cxn ang="0">
                    <a:pos x="25" y="11"/>
                  </a:cxn>
                  <a:cxn ang="0">
                    <a:pos x="25" y="8"/>
                  </a:cxn>
                  <a:cxn ang="0">
                    <a:pos x="22" y="5"/>
                  </a:cxn>
                  <a:cxn ang="0">
                    <a:pos x="14" y="11"/>
                  </a:cxn>
                  <a:cxn ang="0">
                    <a:pos x="9" y="16"/>
                  </a:cxn>
                  <a:cxn ang="0">
                    <a:pos x="6" y="15"/>
                  </a:cxn>
                  <a:cxn ang="0">
                    <a:pos x="3" y="13"/>
                  </a:cxn>
                  <a:cxn ang="0">
                    <a:pos x="2" y="12"/>
                  </a:cxn>
                  <a:cxn ang="0">
                    <a:pos x="0" y="11"/>
                  </a:cxn>
                  <a:cxn ang="0">
                    <a:pos x="1" y="8"/>
                  </a:cxn>
                  <a:cxn ang="0">
                    <a:pos x="4" y="7"/>
                  </a:cxn>
                  <a:cxn ang="0">
                    <a:pos x="8" y="7"/>
                  </a:cxn>
                  <a:cxn ang="0">
                    <a:pos x="12" y="5"/>
                  </a:cxn>
                  <a:cxn ang="0">
                    <a:pos x="10" y="3"/>
                  </a:cxn>
                  <a:cxn ang="0">
                    <a:pos x="9" y="1"/>
                  </a:cxn>
                  <a:cxn ang="0">
                    <a:pos x="10" y="1"/>
                  </a:cxn>
                  <a:cxn ang="0">
                    <a:pos x="11" y="2"/>
                  </a:cxn>
                  <a:cxn ang="0">
                    <a:pos x="12" y="3"/>
                  </a:cxn>
                  <a:cxn ang="0">
                    <a:pos x="13" y="3"/>
                  </a:cxn>
                  <a:cxn ang="0">
                    <a:pos x="14" y="3"/>
                  </a:cxn>
                  <a:cxn ang="0">
                    <a:pos x="17" y="2"/>
                  </a:cxn>
                  <a:cxn ang="0">
                    <a:pos x="18" y="4"/>
                  </a:cxn>
                  <a:cxn ang="0">
                    <a:pos x="18" y="7"/>
                  </a:cxn>
                  <a:cxn ang="0">
                    <a:pos x="19" y="3"/>
                  </a:cxn>
                  <a:cxn ang="0">
                    <a:pos x="19" y="0"/>
                  </a:cxn>
                  <a:cxn ang="0">
                    <a:pos x="28" y="1"/>
                  </a:cxn>
                  <a:cxn ang="0">
                    <a:pos x="37" y="2"/>
                  </a:cxn>
                  <a:cxn ang="0">
                    <a:pos x="38" y="1"/>
                  </a:cxn>
                </a:cxnLst>
                <a:rect l="0" t="0" r="r" b="b"/>
                <a:pathLst>
                  <a:path w="46" h="16">
                    <a:moveTo>
                      <a:pt x="38" y="1"/>
                    </a:moveTo>
                    <a:lnTo>
                      <a:pt x="43" y="1"/>
                    </a:lnTo>
                    <a:lnTo>
                      <a:pt x="45" y="1"/>
                    </a:lnTo>
                    <a:lnTo>
                      <a:pt x="46" y="2"/>
                    </a:lnTo>
                    <a:lnTo>
                      <a:pt x="46" y="3"/>
                    </a:lnTo>
                    <a:lnTo>
                      <a:pt x="43" y="7"/>
                    </a:lnTo>
                    <a:lnTo>
                      <a:pt x="38" y="9"/>
                    </a:lnTo>
                    <a:lnTo>
                      <a:pt x="39" y="7"/>
                    </a:lnTo>
                    <a:lnTo>
                      <a:pt x="39" y="4"/>
                    </a:lnTo>
                    <a:lnTo>
                      <a:pt x="31" y="8"/>
                    </a:lnTo>
                    <a:lnTo>
                      <a:pt x="25" y="11"/>
                    </a:lnTo>
                    <a:lnTo>
                      <a:pt x="25" y="8"/>
                    </a:lnTo>
                    <a:lnTo>
                      <a:pt x="22" y="5"/>
                    </a:lnTo>
                    <a:lnTo>
                      <a:pt x="14" y="11"/>
                    </a:lnTo>
                    <a:lnTo>
                      <a:pt x="9" y="16"/>
                    </a:lnTo>
                    <a:lnTo>
                      <a:pt x="6" y="15"/>
                    </a:lnTo>
                    <a:lnTo>
                      <a:pt x="3" y="13"/>
                    </a:lnTo>
                    <a:lnTo>
                      <a:pt x="2" y="12"/>
                    </a:lnTo>
                    <a:lnTo>
                      <a:pt x="0" y="11"/>
                    </a:lnTo>
                    <a:lnTo>
                      <a:pt x="1" y="8"/>
                    </a:lnTo>
                    <a:lnTo>
                      <a:pt x="4" y="7"/>
                    </a:lnTo>
                    <a:lnTo>
                      <a:pt x="8" y="7"/>
                    </a:lnTo>
                    <a:lnTo>
                      <a:pt x="12" y="5"/>
                    </a:lnTo>
                    <a:lnTo>
                      <a:pt x="10" y="3"/>
                    </a:lnTo>
                    <a:lnTo>
                      <a:pt x="9" y="1"/>
                    </a:lnTo>
                    <a:lnTo>
                      <a:pt x="10" y="1"/>
                    </a:lnTo>
                    <a:lnTo>
                      <a:pt x="11" y="2"/>
                    </a:lnTo>
                    <a:lnTo>
                      <a:pt x="12" y="3"/>
                    </a:lnTo>
                    <a:lnTo>
                      <a:pt x="13" y="3"/>
                    </a:lnTo>
                    <a:lnTo>
                      <a:pt x="14" y="3"/>
                    </a:lnTo>
                    <a:lnTo>
                      <a:pt x="17" y="2"/>
                    </a:lnTo>
                    <a:lnTo>
                      <a:pt x="18" y="4"/>
                    </a:lnTo>
                    <a:lnTo>
                      <a:pt x="18" y="7"/>
                    </a:lnTo>
                    <a:lnTo>
                      <a:pt x="19" y="3"/>
                    </a:lnTo>
                    <a:lnTo>
                      <a:pt x="19" y="0"/>
                    </a:lnTo>
                    <a:lnTo>
                      <a:pt x="28" y="1"/>
                    </a:lnTo>
                    <a:lnTo>
                      <a:pt x="37" y="2"/>
                    </a:lnTo>
                    <a:lnTo>
                      <a:pt x="38"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09" name="Freeform 1668"/>
              <p:cNvSpPr>
                <a:spLocks/>
              </p:cNvSpPr>
              <p:nvPr/>
            </p:nvSpPr>
            <p:spPr bwMode="gray">
              <a:xfrm>
                <a:off x="2445" y="3477"/>
                <a:ext cx="9" cy="4"/>
              </a:xfrm>
              <a:custGeom>
                <a:avLst/>
                <a:gdLst/>
                <a:ahLst/>
                <a:cxnLst>
                  <a:cxn ang="0">
                    <a:pos x="38" y="1"/>
                  </a:cxn>
                  <a:cxn ang="0">
                    <a:pos x="43" y="1"/>
                  </a:cxn>
                  <a:cxn ang="0">
                    <a:pos x="45" y="1"/>
                  </a:cxn>
                  <a:cxn ang="0">
                    <a:pos x="46" y="2"/>
                  </a:cxn>
                  <a:cxn ang="0">
                    <a:pos x="46" y="3"/>
                  </a:cxn>
                  <a:cxn ang="0">
                    <a:pos x="43" y="7"/>
                  </a:cxn>
                  <a:cxn ang="0">
                    <a:pos x="38" y="9"/>
                  </a:cxn>
                  <a:cxn ang="0">
                    <a:pos x="39" y="7"/>
                  </a:cxn>
                  <a:cxn ang="0">
                    <a:pos x="39" y="4"/>
                  </a:cxn>
                  <a:cxn ang="0">
                    <a:pos x="31" y="8"/>
                  </a:cxn>
                  <a:cxn ang="0">
                    <a:pos x="25" y="11"/>
                  </a:cxn>
                  <a:cxn ang="0">
                    <a:pos x="25" y="8"/>
                  </a:cxn>
                  <a:cxn ang="0">
                    <a:pos x="22" y="5"/>
                  </a:cxn>
                  <a:cxn ang="0">
                    <a:pos x="14" y="11"/>
                  </a:cxn>
                  <a:cxn ang="0">
                    <a:pos x="9" y="16"/>
                  </a:cxn>
                  <a:cxn ang="0">
                    <a:pos x="6" y="15"/>
                  </a:cxn>
                  <a:cxn ang="0">
                    <a:pos x="3" y="13"/>
                  </a:cxn>
                  <a:cxn ang="0">
                    <a:pos x="2" y="12"/>
                  </a:cxn>
                  <a:cxn ang="0">
                    <a:pos x="0" y="11"/>
                  </a:cxn>
                  <a:cxn ang="0">
                    <a:pos x="1" y="8"/>
                  </a:cxn>
                  <a:cxn ang="0">
                    <a:pos x="4" y="7"/>
                  </a:cxn>
                  <a:cxn ang="0">
                    <a:pos x="8" y="7"/>
                  </a:cxn>
                  <a:cxn ang="0">
                    <a:pos x="12" y="5"/>
                  </a:cxn>
                  <a:cxn ang="0">
                    <a:pos x="10" y="3"/>
                  </a:cxn>
                  <a:cxn ang="0">
                    <a:pos x="9" y="1"/>
                  </a:cxn>
                  <a:cxn ang="0">
                    <a:pos x="10" y="1"/>
                  </a:cxn>
                  <a:cxn ang="0">
                    <a:pos x="11" y="2"/>
                  </a:cxn>
                  <a:cxn ang="0">
                    <a:pos x="12" y="3"/>
                  </a:cxn>
                  <a:cxn ang="0">
                    <a:pos x="13" y="3"/>
                  </a:cxn>
                  <a:cxn ang="0">
                    <a:pos x="14" y="3"/>
                  </a:cxn>
                  <a:cxn ang="0">
                    <a:pos x="17" y="2"/>
                  </a:cxn>
                  <a:cxn ang="0">
                    <a:pos x="18" y="4"/>
                  </a:cxn>
                  <a:cxn ang="0">
                    <a:pos x="18" y="7"/>
                  </a:cxn>
                  <a:cxn ang="0">
                    <a:pos x="19" y="3"/>
                  </a:cxn>
                  <a:cxn ang="0">
                    <a:pos x="19" y="0"/>
                  </a:cxn>
                  <a:cxn ang="0">
                    <a:pos x="28" y="1"/>
                  </a:cxn>
                  <a:cxn ang="0">
                    <a:pos x="37" y="2"/>
                  </a:cxn>
                  <a:cxn ang="0">
                    <a:pos x="38" y="1"/>
                  </a:cxn>
                </a:cxnLst>
                <a:rect l="0" t="0" r="r" b="b"/>
                <a:pathLst>
                  <a:path w="46" h="16">
                    <a:moveTo>
                      <a:pt x="38" y="1"/>
                    </a:moveTo>
                    <a:lnTo>
                      <a:pt x="43" y="1"/>
                    </a:lnTo>
                    <a:lnTo>
                      <a:pt x="45" y="1"/>
                    </a:lnTo>
                    <a:lnTo>
                      <a:pt x="46" y="2"/>
                    </a:lnTo>
                    <a:lnTo>
                      <a:pt x="46" y="3"/>
                    </a:lnTo>
                    <a:lnTo>
                      <a:pt x="43" y="7"/>
                    </a:lnTo>
                    <a:lnTo>
                      <a:pt x="38" y="9"/>
                    </a:lnTo>
                    <a:lnTo>
                      <a:pt x="39" y="7"/>
                    </a:lnTo>
                    <a:lnTo>
                      <a:pt x="39" y="4"/>
                    </a:lnTo>
                    <a:lnTo>
                      <a:pt x="31" y="8"/>
                    </a:lnTo>
                    <a:lnTo>
                      <a:pt x="25" y="11"/>
                    </a:lnTo>
                    <a:lnTo>
                      <a:pt x="25" y="8"/>
                    </a:lnTo>
                    <a:lnTo>
                      <a:pt x="22" y="5"/>
                    </a:lnTo>
                    <a:lnTo>
                      <a:pt x="14" y="11"/>
                    </a:lnTo>
                    <a:lnTo>
                      <a:pt x="9" y="16"/>
                    </a:lnTo>
                    <a:lnTo>
                      <a:pt x="6" y="15"/>
                    </a:lnTo>
                    <a:lnTo>
                      <a:pt x="3" y="13"/>
                    </a:lnTo>
                    <a:lnTo>
                      <a:pt x="2" y="12"/>
                    </a:lnTo>
                    <a:lnTo>
                      <a:pt x="0" y="11"/>
                    </a:lnTo>
                    <a:lnTo>
                      <a:pt x="1" y="8"/>
                    </a:lnTo>
                    <a:lnTo>
                      <a:pt x="4" y="7"/>
                    </a:lnTo>
                    <a:lnTo>
                      <a:pt x="8" y="7"/>
                    </a:lnTo>
                    <a:lnTo>
                      <a:pt x="12" y="5"/>
                    </a:lnTo>
                    <a:lnTo>
                      <a:pt x="10" y="3"/>
                    </a:lnTo>
                    <a:lnTo>
                      <a:pt x="9" y="1"/>
                    </a:lnTo>
                    <a:lnTo>
                      <a:pt x="10" y="1"/>
                    </a:lnTo>
                    <a:lnTo>
                      <a:pt x="11" y="2"/>
                    </a:lnTo>
                    <a:lnTo>
                      <a:pt x="12" y="3"/>
                    </a:lnTo>
                    <a:lnTo>
                      <a:pt x="13" y="3"/>
                    </a:lnTo>
                    <a:lnTo>
                      <a:pt x="14" y="3"/>
                    </a:lnTo>
                    <a:lnTo>
                      <a:pt x="17" y="2"/>
                    </a:lnTo>
                    <a:lnTo>
                      <a:pt x="18" y="4"/>
                    </a:lnTo>
                    <a:lnTo>
                      <a:pt x="18" y="7"/>
                    </a:lnTo>
                    <a:lnTo>
                      <a:pt x="19" y="3"/>
                    </a:lnTo>
                    <a:lnTo>
                      <a:pt x="19" y="0"/>
                    </a:lnTo>
                    <a:lnTo>
                      <a:pt x="28" y="1"/>
                    </a:lnTo>
                    <a:lnTo>
                      <a:pt x="37" y="2"/>
                    </a:lnTo>
                    <a:lnTo>
                      <a:pt x="38"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0" name="Freeform 1669"/>
              <p:cNvSpPr>
                <a:spLocks/>
              </p:cNvSpPr>
              <p:nvPr/>
            </p:nvSpPr>
            <p:spPr bwMode="gray">
              <a:xfrm>
                <a:off x="2445" y="3477"/>
                <a:ext cx="9" cy="4"/>
              </a:xfrm>
              <a:custGeom>
                <a:avLst/>
                <a:gdLst/>
                <a:ahLst/>
                <a:cxnLst>
                  <a:cxn ang="0">
                    <a:pos x="38" y="1"/>
                  </a:cxn>
                  <a:cxn ang="0">
                    <a:pos x="43" y="1"/>
                  </a:cxn>
                  <a:cxn ang="0">
                    <a:pos x="45" y="1"/>
                  </a:cxn>
                  <a:cxn ang="0">
                    <a:pos x="46" y="2"/>
                  </a:cxn>
                  <a:cxn ang="0">
                    <a:pos x="46" y="3"/>
                  </a:cxn>
                  <a:cxn ang="0">
                    <a:pos x="43" y="7"/>
                  </a:cxn>
                  <a:cxn ang="0">
                    <a:pos x="38" y="9"/>
                  </a:cxn>
                  <a:cxn ang="0">
                    <a:pos x="39" y="7"/>
                  </a:cxn>
                  <a:cxn ang="0">
                    <a:pos x="39" y="4"/>
                  </a:cxn>
                  <a:cxn ang="0">
                    <a:pos x="31" y="8"/>
                  </a:cxn>
                  <a:cxn ang="0">
                    <a:pos x="25" y="11"/>
                  </a:cxn>
                  <a:cxn ang="0">
                    <a:pos x="25" y="8"/>
                  </a:cxn>
                  <a:cxn ang="0">
                    <a:pos x="22" y="5"/>
                  </a:cxn>
                  <a:cxn ang="0">
                    <a:pos x="13" y="11"/>
                  </a:cxn>
                  <a:cxn ang="0">
                    <a:pos x="9" y="16"/>
                  </a:cxn>
                  <a:cxn ang="0">
                    <a:pos x="6" y="15"/>
                  </a:cxn>
                  <a:cxn ang="0">
                    <a:pos x="3" y="13"/>
                  </a:cxn>
                  <a:cxn ang="0">
                    <a:pos x="2" y="12"/>
                  </a:cxn>
                  <a:cxn ang="0">
                    <a:pos x="0" y="11"/>
                  </a:cxn>
                  <a:cxn ang="0">
                    <a:pos x="1" y="8"/>
                  </a:cxn>
                  <a:cxn ang="0">
                    <a:pos x="4" y="7"/>
                  </a:cxn>
                  <a:cxn ang="0">
                    <a:pos x="8" y="7"/>
                  </a:cxn>
                  <a:cxn ang="0">
                    <a:pos x="12" y="5"/>
                  </a:cxn>
                  <a:cxn ang="0">
                    <a:pos x="10" y="3"/>
                  </a:cxn>
                  <a:cxn ang="0">
                    <a:pos x="9" y="1"/>
                  </a:cxn>
                  <a:cxn ang="0">
                    <a:pos x="10" y="1"/>
                  </a:cxn>
                  <a:cxn ang="0">
                    <a:pos x="11" y="2"/>
                  </a:cxn>
                  <a:cxn ang="0">
                    <a:pos x="12" y="3"/>
                  </a:cxn>
                  <a:cxn ang="0">
                    <a:pos x="13" y="3"/>
                  </a:cxn>
                  <a:cxn ang="0">
                    <a:pos x="14" y="3"/>
                  </a:cxn>
                  <a:cxn ang="0">
                    <a:pos x="17" y="2"/>
                  </a:cxn>
                  <a:cxn ang="0">
                    <a:pos x="18" y="4"/>
                  </a:cxn>
                  <a:cxn ang="0">
                    <a:pos x="18" y="7"/>
                  </a:cxn>
                  <a:cxn ang="0">
                    <a:pos x="19" y="3"/>
                  </a:cxn>
                  <a:cxn ang="0">
                    <a:pos x="19" y="0"/>
                  </a:cxn>
                  <a:cxn ang="0">
                    <a:pos x="28" y="1"/>
                  </a:cxn>
                  <a:cxn ang="0">
                    <a:pos x="37" y="2"/>
                  </a:cxn>
                </a:cxnLst>
                <a:rect l="0" t="0" r="r" b="b"/>
                <a:pathLst>
                  <a:path w="46" h="16">
                    <a:moveTo>
                      <a:pt x="38" y="1"/>
                    </a:moveTo>
                    <a:lnTo>
                      <a:pt x="43" y="1"/>
                    </a:lnTo>
                    <a:lnTo>
                      <a:pt x="45" y="1"/>
                    </a:lnTo>
                    <a:lnTo>
                      <a:pt x="46" y="2"/>
                    </a:lnTo>
                    <a:lnTo>
                      <a:pt x="46" y="3"/>
                    </a:lnTo>
                    <a:lnTo>
                      <a:pt x="43" y="7"/>
                    </a:lnTo>
                    <a:lnTo>
                      <a:pt x="38" y="9"/>
                    </a:lnTo>
                    <a:lnTo>
                      <a:pt x="39" y="7"/>
                    </a:lnTo>
                    <a:lnTo>
                      <a:pt x="39" y="4"/>
                    </a:lnTo>
                    <a:lnTo>
                      <a:pt x="31" y="8"/>
                    </a:lnTo>
                    <a:lnTo>
                      <a:pt x="25" y="11"/>
                    </a:lnTo>
                    <a:lnTo>
                      <a:pt x="25" y="8"/>
                    </a:lnTo>
                    <a:lnTo>
                      <a:pt x="22" y="5"/>
                    </a:lnTo>
                    <a:lnTo>
                      <a:pt x="13" y="11"/>
                    </a:lnTo>
                    <a:lnTo>
                      <a:pt x="9" y="16"/>
                    </a:lnTo>
                    <a:lnTo>
                      <a:pt x="6" y="15"/>
                    </a:lnTo>
                    <a:lnTo>
                      <a:pt x="3" y="13"/>
                    </a:lnTo>
                    <a:lnTo>
                      <a:pt x="2" y="12"/>
                    </a:lnTo>
                    <a:lnTo>
                      <a:pt x="0" y="11"/>
                    </a:lnTo>
                    <a:lnTo>
                      <a:pt x="1" y="8"/>
                    </a:lnTo>
                    <a:lnTo>
                      <a:pt x="4" y="7"/>
                    </a:lnTo>
                    <a:lnTo>
                      <a:pt x="8" y="7"/>
                    </a:lnTo>
                    <a:lnTo>
                      <a:pt x="12" y="5"/>
                    </a:lnTo>
                    <a:lnTo>
                      <a:pt x="10" y="3"/>
                    </a:lnTo>
                    <a:lnTo>
                      <a:pt x="9" y="1"/>
                    </a:lnTo>
                    <a:lnTo>
                      <a:pt x="10" y="1"/>
                    </a:lnTo>
                    <a:lnTo>
                      <a:pt x="11" y="2"/>
                    </a:lnTo>
                    <a:lnTo>
                      <a:pt x="12" y="3"/>
                    </a:lnTo>
                    <a:lnTo>
                      <a:pt x="13" y="3"/>
                    </a:lnTo>
                    <a:lnTo>
                      <a:pt x="14" y="3"/>
                    </a:lnTo>
                    <a:lnTo>
                      <a:pt x="17" y="2"/>
                    </a:lnTo>
                    <a:lnTo>
                      <a:pt x="18" y="4"/>
                    </a:lnTo>
                    <a:lnTo>
                      <a:pt x="18" y="7"/>
                    </a:lnTo>
                    <a:lnTo>
                      <a:pt x="19" y="3"/>
                    </a:lnTo>
                    <a:lnTo>
                      <a:pt x="19" y="0"/>
                    </a:lnTo>
                    <a:lnTo>
                      <a:pt x="28" y="1"/>
                    </a:lnTo>
                    <a:lnTo>
                      <a:pt x="37"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1" name="Freeform 1670"/>
              <p:cNvSpPr>
                <a:spLocks/>
              </p:cNvSpPr>
              <p:nvPr/>
            </p:nvSpPr>
            <p:spPr bwMode="gray">
              <a:xfrm>
                <a:off x="3386" y="2411"/>
                <a:ext cx="5" cy="7"/>
              </a:xfrm>
              <a:custGeom>
                <a:avLst/>
                <a:gdLst/>
                <a:ahLst/>
                <a:cxnLst>
                  <a:cxn ang="0">
                    <a:pos x="12" y="28"/>
                  </a:cxn>
                  <a:cxn ang="0">
                    <a:pos x="9" y="31"/>
                  </a:cxn>
                  <a:cxn ang="0">
                    <a:pos x="5" y="34"/>
                  </a:cxn>
                  <a:cxn ang="0">
                    <a:pos x="2" y="30"/>
                  </a:cxn>
                  <a:cxn ang="0">
                    <a:pos x="2" y="28"/>
                  </a:cxn>
                  <a:cxn ang="0">
                    <a:pos x="4" y="26"/>
                  </a:cxn>
                  <a:cxn ang="0">
                    <a:pos x="4" y="21"/>
                  </a:cxn>
                  <a:cxn ang="0">
                    <a:pos x="1" y="20"/>
                  </a:cxn>
                  <a:cxn ang="0">
                    <a:pos x="0" y="18"/>
                  </a:cxn>
                  <a:cxn ang="0">
                    <a:pos x="5" y="13"/>
                  </a:cxn>
                  <a:cxn ang="0">
                    <a:pos x="9" y="8"/>
                  </a:cxn>
                  <a:cxn ang="0">
                    <a:pos x="15" y="5"/>
                  </a:cxn>
                  <a:cxn ang="0">
                    <a:pos x="21" y="2"/>
                  </a:cxn>
                  <a:cxn ang="0">
                    <a:pos x="24" y="0"/>
                  </a:cxn>
                  <a:cxn ang="0">
                    <a:pos x="29" y="0"/>
                  </a:cxn>
                  <a:cxn ang="0">
                    <a:pos x="25" y="11"/>
                  </a:cxn>
                  <a:cxn ang="0">
                    <a:pos x="21" y="21"/>
                  </a:cxn>
                  <a:cxn ang="0">
                    <a:pos x="21" y="22"/>
                  </a:cxn>
                  <a:cxn ang="0">
                    <a:pos x="21" y="24"/>
                  </a:cxn>
                  <a:cxn ang="0">
                    <a:pos x="16" y="24"/>
                  </a:cxn>
                  <a:cxn ang="0">
                    <a:pos x="13" y="27"/>
                  </a:cxn>
                  <a:cxn ang="0">
                    <a:pos x="12" y="28"/>
                  </a:cxn>
                </a:cxnLst>
                <a:rect l="0" t="0" r="r" b="b"/>
                <a:pathLst>
                  <a:path w="29" h="34">
                    <a:moveTo>
                      <a:pt x="12" y="28"/>
                    </a:moveTo>
                    <a:lnTo>
                      <a:pt x="9" y="31"/>
                    </a:lnTo>
                    <a:lnTo>
                      <a:pt x="5" y="34"/>
                    </a:lnTo>
                    <a:lnTo>
                      <a:pt x="2" y="30"/>
                    </a:lnTo>
                    <a:lnTo>
                      <a:pt x="2" y="28"/>
                    </a:lnTo>
                    <a:lnTo>
                      <a:pt x="4" y="26"/>
                    </a:lnTo>
                    <a:lnTo>
                      <a:pt x="4" y="21"/>
                    </a:lnTo>
                    <a:lnTo>
                      <a:pt x="1" y="20"/>
                    </a:lnTo>
                    <a:lnTo>
                      <a:pt x="0" y="18"/>
                    </a:lnTo>
                    <a:lnTo>
                      <a:pt x="5" y="13"/>
                    </a:lnTo>
                    <a:lnTo>
                      <a:pt x="9" y="8"/>
                    </a:lnTo>
                    <a:lnTo>
                      <a:pt x="15" y="5"/>
                    </a:lnTo>
                    <a:lnTo>
                      <a:pt x="21" y="2"/>
                    </a:lnTo>
                    <a:lnTo>
                      <a:pt x="24" y="0"/>
                    </a:lnTo>
                    <a:lnTo>
                      <a:pt x="29" y="0"/>
                    </a:lnTo>
                    <a:lnTo>
                      <a:pt x="25" y="11"/>
                    </a:lnTo>
                    <a:lnTo>
                      <a:pt x="21" y="21"/>
                    </a:lnTo>
                    <a:lnTo>
                      <a:pt x="21" y="22"/>
                    </a:lnTo>
                    <a:lnTo>
                      <a:pt x="21" y="24"/>
                    </a:lnTo>
                    <a:lnTo>
                      <a:pt x="16" y="24"/>
                    </a:lnTo>
                    <a:lnTo>
                      <a:pt x="13" y="27"/>
                    </a:lnTo>
                    <a:lnTo>
                      <a:pt x="12" y="2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2" name="Freeform 1671"/>
              <p:cNvSpPr>
                <a:spLocks/>
              </p:cNvSpPr>
              <p:nvPr/>
            </p:nvSpPr>
            <p:spPr bwMode="gray">
              <a:xfrm>
                <a:off x="3386" y="2411"/>
                <a:ext cx="5" cy="7"/>
              </a:xfrm>
              <a:custGeom>
                <a:avLst/>
                <a:gdLst/>
                <a:ahLst/>
                <a:cxnLst>
                  <a:cxn ang="0">
                    <a:pos x="12" y="28"/>
                  </a:cxn>
                  <a:cxn ang="0">
                    <a:pos x="9" y="31"/>
                  </a:cxn>
                  <a:cxn ang="0">
                    <a:pos x="5" y="34"/>
                  </a:cxn>
                  <a:cxn ang="0">
                    <a:pos x="2" y="30"/>
                  </a:cxn>
                  <a:cxn ang="0">
                    <a:pos x="2" y="28"/>
                  </a:cxn>
                  <a:cxn ang="0">
                    <a:pos x="4" y="26"/>
                  </a:cxn>
                  <a:cxn ang="0">
                    <a:pos x="4" y="21"/>
                  </a:cxn>
                  <a:cxn ang="0">
                    <a:pos x="1" y="20"/>
                  </a:cxn>
                  <a:cxn ang="0">
                    <a:pos x="0" y="18"/>
                  </a:cxn>
                  <a:cxn ang="0">
                    <a:pos x="5" y="13"/>
                  </a:cxn>
                  <a:cxn ang="0">
                    <a:pos x="9" y="8"/>
                  </a:cxn>
                  <a:cxn ang="0">
                    <a:pos x="15" y="5"/>
                  </a:cxn>
                  <a:cxn ang="0">
                    <a:pos x="21" y="2"/>
                  </a:cxn>
                  <a:cxn ang="0">
                    <a:pos x="24" y="0"/>
                  </a:cxn>
                  <a:cxn ang="0">
                    <a:pos x="29" y="0"/>
                  </a:cxn>
                  <a:cxn ang="0">
                    <a:pos x="25" y="11"/>
                  </a:cxn>
                  <a:cxn ang="0">
                    <a:pos x="21" y="21"/>
                  </a:cxn>
                  <a:cxn ang="0">
                    <a:pos x="21" y="22"/>
                  </a:cxn>
                  <a:cxn ang="0">
                    <a:pos x="21" y="24"/>
                  </a:cxn>
                  <a:cxn ang="0">
                    <a:pos x="16" y="24"/>
                  </a:cxn>
                  <a:cxn ang="0">
                    <a:pos x="13" y="27"/>
                  </a:cxn>
                  <a:cxn ang="0">
                    <a:pos x="12" y="28"/>
                  </a:cxn>
                </a:cxnLst>
                <a:rect l="0" t="0" r="r" b="b"/>
                <a:pathLst>
                  <a:path w="29" h="34">
                    <a:moveTo>
                      <a:pt x="12" y="28"/>
                    </a:moveTo>
                    <a:lnTo>
                      <a:pt x="9" y="31"/>
                    </a:lnTo>
                    <a:lnTo>
                      <a:pt x="5" y="34"/>
                    </a:lnTo>
                    <a:lnTo>
                      <a:pt x="2" y="30"/>
                    </a:lnTo>
                    <a:lnTo>
                      <a:pt x="2" y="28"/>
                    </a:lnTo>
                    <a:lnTo>
                      <a:pt x="4" y="26"/>
                    </a:lnTo>
                    <a:lnTo>
                      <a:pt x="4" y="21"/>
                    </a:lnTo>
                    <a:lnTo>
                      <a:pt x="1" y="20"/>
                    </a:lnTo>
                    <a:lnTo>
                      <a:pt x="0" y="18"/>
                    </a:lnTo>
                    <a:lnTo>
                      <a:pt x="5" y="13"/>
                    </a:lnTo>
                    <a:lnTo>
                      <a:pt x="9" y="8"/>
                    </a:lnTo>
                    <a:lnTo>
                      <a:pt x="15" y="5"/>
                    </a:lnTo>
                    <a:lnTo>
                      <a:pt x="21" y="2"/>
                    </a:lnTo>
                    <a:lnTo>
                      <a:pt x="24" y="0"/>
                    </a:lnTo>
                    <a:lnTo>
                      <a:pt x="29" y="0"/>
                    </a:lnTo>
                    <a:lnTo>
                      <a:pt x="25" y="11"/>
                    </a:lnTo>
                    <a:lnTo>
                      <a:pt x="21" y="21"/>
                    </a:lnTo>
                    <a:lnTo>
                      <a:pt x="21" y="22"/>
                    </a:lnTo>
                    <a:lnTo>
                      <a:pt x="21" y="24"/>
                    </a:lnTo>
                    <a:lnTo>
                      <a:pt x="16" y="24"/>
                    </a:lnTo>
                    <a:lnTo>
                      <a:pt x="13" y="27"/>
                    </a:lnTo>
                    <a:lnTo>
                      <a:pt x="12" y="2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3" name="Freeform 1672"/>
              <p:cNvSpPr>
                <a:spLocks/>
              </p:cNvSpPr>
              <p:nvPr/>
            </p:nvSpPr>
            <p:spPr bwMode="gray">
              <a:xfrm>
                <a:off x="3386" y="2411"/>
                <a:ext cx="5" cy="7"/>
              </a:xfrm>
              <a:custGeom>
                <a:avLst/>
                <a:gdLst/>
                <a:ahLst/>
                <a:cxnLst>
                  <a:cxn ang="0">
                    <a:pos x="12" y="28"/>
                  </a:cxn>
                  <a:cxn ang="0">
                    <a:pos x="9" y="31"/>
                  </a:cxn>
                  <a:cxn ang="0">
                    <a:pos x="5" y="34"/>
                  </a:cxn>
                  <a:cxn ang="0">
                    <a:pos x="2" y="30"/>
                  </a:cxn>
                  <a:cxn ang="0">
                    <a:pos x="2" y="28"/>
                  </a:cxn>
                  <a:cxn ang="0">
                    <a:pos x="4" y="26"/>
                  </a:cxn>
                  <a:cxn ang="0">
                    <a:pos x="4" y="21"/>
                  </a:cxn>
                  <a:cxn ang="0">
                    <a:pos x="1" y="20"/>
                  </a:cxn>
                  <a:cxn ang="0">
                    <a:pos x="0" y="18"/>
                  </a:cxn>
                  <a:cxn ang="0">
                    <a:pos x="5" y="13"/>
                  </a:cxn>
                  <a:cxn ang="0">
                    <a:pos x="9" y="8"/>
                  </a:cxn>
                  <a:cxn ang="0">
                    <a:pos x="15" y="5"/>
                  </a:cxn>
                  <a:cxn ang="0">
                    <a:pos x="21" y="2"/>
                  </a:cxn>
                  <a:cxn ang="0">
                    <a:pos x="24" y="0"/>
                  </a:cxn>
                  <a:cxn ang="0">
                    <a:pos x="29" y="0"/>
                  </a:cxn>
                  <a:cxn ang="0">
                    <a:pos x="25" y="11"/>
                  </a:cxn>
                  <a:cxn ang="0">
                    <a:pos x="21" y="21"/>
                  </a:cxn>
                  <a:cxn ang="0">
                    <a:pos x="21" y="22"/>
                  </a:cxn>
                  <a:cxn ang="0">
                    <a:pos x="21" y="24"/>
                  </a:cxn>
                  <a:cxn ang="0">
                    <a:pos x="16" y="24"/>
                  </a:cxn>
                  <a:cxn ang="0">
                    <a:pos x="13" y="27"/>
                  </a:cxn>
                </a:cxnLst>
                <a:rect l="0" t="0" r="r" b="b"/>
                <a:pathLst>
                  <a:path w="29" h="34">
                    <a:moveTo>
                      <a:pt x="12" y="28"/>
                    </a:moveTo>
                    <a:lnTo>
                      <a:pt x="9" y="31"/>
                    </a:lnTo>
                    <a:lnTo>
                      <a:pt x="5" y="34"/>
                    </a:lnTo>
                    <a:lnTo>
                      <a:pt x="2" y="30"/>
                    </a:lnTo>
                    <a:lnTo>
                      <a:pt x="2" y="28"/>
                    </a:lnTo>
                    <a:lnTo>
                      <a:pt x="4" y="26"/>
                    </a:lnTo>
                    <a:lnTo>
                      <a:pt x="4" y="21"/>
                    </a:lnTo>
                    <a:lnTo>
                      <a:pt x="1" y="20"/>
                    </a:lnTo>
                    <a:lnTo>
                      <a:pt x="0" y="18"/>
                    </a:lnTo>
                    <a:lnTo>
                      <a:pt x="5" y="13"/>
                    </a:lnTo>
                    <a:lnTo>
                      <a:pt x="9" y="8"/>
                    </a:lnTo>
                    <a:lnTo>
                      <a:pt x="15" y="5"/>
                    </a:lnTo>
                    <a:lnTo>
                      <a:pt x="21" y="2"/>
                    </a:lnTo>
                    <a:lnTo>
                      <a:pt x="24" y="0"/>
                    </a:lnTo>
                    <a:lnTo>
                      <a:pt x="29" y="0"/>
                    </a:lnTo>
                    <a:lnTo>
                      <a:pt x="25" y="11"/>
                    </a:lnTo>
                    <a:lnTo>
                      <a:pt x="21" y="21"/>
                    </a:lnTo>
                    <a:lnTo>
                      <a:pt x="21" y="22"/>
                    </a:lnTo>
                    <a:lnTo>
                      <a:pt x="21" y="24"/>
                    </a:lnTo>
                    <a:lnTo>
                      <a:pt x="16" y="24"/>
                    </a:lnTo>
                    <a:lnTo>
                      <a:pt x="13" y="2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4" name="Freeform 1673"/>
              <p:cNvSpPr>
                <a:spLocks/>
              </p:cNvSpPr>
              <p:nvPr/>
            </p:nvSpPr>
            <p:spPr bwMode="gray">
              <a:xfrm>
                <a:off x="3362" y="2401"/>
                <a:ext cx="2" cy="4"/>
              </a:xfrm>
              <a:custGeom>
                <a:avLst/>
                <a:gdLst/>
                <a:ahLst/>
                <a:cxnLst>
                  <a:cxn ang="0">
                    <a:pos x="11" y="11"/>
                  </a:cxn>
                  <a:cxn ang="0">
                    <a:pos x="9" y="13"/>
                  </a:cxn>
                  <a:cxn ang="0">
                    <a:pos x="6" y="16"/>
                  </a:cxn>
                  <a:cxn ang="0">
                    <a:pos x="5" y="16"/>
                  </a:cxn>
                  <a:cxn ang="0">
                    <a:pos x="3" y="14"/>
                  </a:cxn>
                  <a:cxn ang="0">
                    <a:pos x="1" y="11"/>
                  </a:cxn>
                  <a:cxn ang="0">
                    <a:pos x="0" y="6"/>
                  </a:cxn>
                  <a:cxn ang="0">
                    <a:pos x="2" y="3"/>
                  </a:cxn>
                  <a:cxn ang="0">
                    <a:pos x="5" y="1"/>
                  </a:cxn>
                  <a:cxn ang="0">
                    <a:pos x="8" y="0"/>
                  </a:cxn>
                  <a:cxn ang="0">
                    <a:pos x="9" y="0"/>
                  </a:cxn>
                  <a:cxn ang="0">
                    <a:pos x="10" y="1"/>
                  </a:cxn>
                  <a:cxn ang="0">
                    <a:pos x="11" y="3"/>
                  </a:cxn>
                  <a:cxn ang="0">
                    <a:pos x="11" y="6"/>
                  </a:cxn>
                  <a:cxn ang="0">
                    <a:pos x="11" y="11"/>
                  </a:cxn>
                  <a:cxn ang="0">
                    <a:pos x="11" y="11"/>
                  </a:cxn>
                </a:cxnLst>
                <a:rect l="0" t="0" r="r" b="b"/>
                <a:pathLst>
                  <a:path w="11" h="16">
                    <a:moveTo>
                      <a:pt x="11" y="11"/>
                    </a:moveTo>
                    <a:lnTo>
                      <a:pt x="9" y="13"/>
                    </a:lnTo>
                    <a:lnTo>
                      <a:pt x="6" y="16"/>
                    </a:lnTo>
                    <a:lnTo>
                      <a:pt x="5" y="16"/>
                    </a:lnTo>
                    <a:lnTo>
                      <a:pt x="3" y="14"/>
                    </a:lnTo>
                    <a:lnTo>
                      <a:pt x="1" y="11"/>
                    </a:lnTo>
                    <a:lnTo>
                      <a:pt x="0" y="6"/>
                    </a:lnTo>
                    <a:lnTo>
                      <a:pt x="2" y="3"/>
                    </a:lnTo>
                    <a:lnTo>
                      <a:pt x="5" y="1"/>
                    </a:lnTo>
                    <a:lnTo>
                      <a:pt x="8" y="0"/>
                    </a:lnTo>
                    <a:lnTo>
                      <a:pt x="9" y="0"/>
                    </a:lnTo>
                    <a:lnTo>
                      <a:pt x="10" y="1"/>
                    </a:lnTo>
                    <a:lnTo>
                      <a:pt x="11" y="3"/>
                    </a:lnTo>
                    <a:lnTo>
                      <a:pt x="11" y="6"/>
                    </a:lnTo>
                    <a:lnTo>
                      <a:pt x="11" y="11"/>
                    </a:lnTo>
                    <a:lnTo>
                      <a:pt x="11" y="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5" name="Freeform 1674"/>
              <p:cNvSpPr>
                <a:spLocks/>
              </p:cNvSpPr>
              <p:nvPr/>
            </p:nvSpPr>
            <p:spPr bwMode="gray">
              <a:xfrm>
                <a:off x="3362" y="2401"/>
                <a:ext cx="2" cy="4"/>
              </a:xfrm>
              <a:custGeom>
                <a:avLst/>
                <a:gdLst/>
                <a:ahLst/>
                <a:cxnLst>
                  <a:cxn ang="0">
                    <a:pos x="11" y="11"/>
                  </a:cxn>
                  <a:cxn ang="0">
                    <a:pos x="9" y="13"/>
                  </a:cxn>
                  <a:cxn ang="0">
                    <a:pos x="6" y="16"/>
                  </a:cxn>
                  <a:cxn ang="0">
                    <a:pos x="5" y="16"/>
                  </a:cxn>
                  <a:cxn ang="0">
                    <a:pos x="3" y="14"/>
                  </a:cxn>
                  <a:cxn ang="0">
                    <a:pos x="1" y="11"/>
                  </a:cxn>
                  <a:cxn ang="0">
                    <a:pos x="0" y="6"/>
                  </a:cxn>
                  <a:cxn ang="0">
                    <a:pos x="2" y="3"/>
                  </a:cxn>
                  <a:cxn ang="0">
                    <a:pos x="5" y="1"/>
                  </a:cxn>
                  <a:cxn ang="0">
                    <a:pos x="8" y="0"/>
                  </a:cxn>
                  <a:cxn ang="0">
                    <a:pos x="9" y="0"/>
                  </a:cxn>
                  <a:cxn ang="0">
                    <a:pos x="10" y="1"/>
                  </a:cxn>
                  <a:cxn ang="0">
                    <a:pos x="11" y="3"/>
                  </a:cxn>
                  <a:cxn ang="0">
                    <a:pos x="11" y="6"/>
                  </a:cxn>
                  <a:cxn ang="0">
                    <a:pos x="11" y="11"/>
                  </a:cxn>
                  <a:cxn ang="0">
                    <a:pos x="11" y="11"/>
                  </a:cxn>
                </a:cxnLst>
                <a:rect l="0" t="0" r="r" b="b"/>
                <a:pathLst>
                  <a:path w="11" h="16">
                    <a:moveTo>
                      <a:pt x="11" y="11"/>
                    </a:moveTo>
                    <a:lnTo>
                      <a:pt x="9" y="13"/>
                    </a:lnTo>
                    <a:lnTo>
                      <a:pt x="6" y="16"/>
                    </a:lnTo>
                    <a:lnTo>
                      <a:pt x="5" y="16"/>
                    </a:lnTo>
                    <a:lnTo>
                      <a:pt x="3" y="14"/>
                    </a:lnTo>
                    <a:lnTo>
                      <a:pt x="1" y="11"/>
                    </a:lnTo>
                    <a:lnTo>
                      <a:pt x="0" y="6"/>
                    </a:lnTo>
                    <a:lnTo>
                      <a:pt x="2" y="3"/>
                    </a:lnTo>
                    <a:lnTo>
                      <a:pt x="5" y="1"/>
                    </a:lnTo>
                    <a:lnTo>
                      <a:pt x="8" y="0"/>
                    </a:lnTo>
                    <a:lnTo>
                      <a:pt x="9" y="0"/>
                    </a:lnTo>
                    <a:lnTo>
                      <a:pt x="10" y="1"/>
                    </a:lnTo>
                    <a:lnTo>
                      <a:pt x="11" y="3"/>
                    </a:lnTo>
                    <a:lnTo>
                      <a:pt x="11" y="6"/>
                    </a:lnTo>
                    <a:lnTo>
                      <a:pt x="11" y="11"/>
                    </a:lnTo>
                    <a:lnTo>
                      <a:pt x="11" y="1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6" name="Freeform 1675"/>
              <p:cNvSpPr>
                <a:spLocks/>
              </p:cNvSpPr>
              <p:nvPr/>
            </p:nvSpPr>
            <p:spPr bwMode="gray">
              <a:xfrm>
                <a:off x="3362" y="2401"/>
                <a:ext cx="2" cy="4"/>
              </a:xfrm>
              <a:custGeom>
                <a:avLst/>
                <a:gdLst/>
                <a:ahLst/>
                <a:cxnLst>
                  <a:cxn ang="0">
                    <a:pos x="11" y="11"/>
                  </a:cxn>
                  <a:cxn ang="0">
                    <a:pos x="9" y="13"/>
                  </a:cxn>
                  <a:cxn ang="0">
                    <a:pos x="6" y="16"/>
                  </a:cxn>
                  <a:cxn ang="0">
                    <a:pos x="5" y="16"/>
                  </a:cxn>
                  <a:cxn ang="0">
                    <a:pos x="3" y="14"/>
                  </a:cxn>
                  <a:cxn ang="0">
                    <a:pos x="1" y="11"/>
                  </a:cxn>
                  <a:cxn ang="0">
                    <a:pos x="0" y="6"/>
                  </a:cxn>
                  <a:cxn ang="0">
                    <a:pos x="2" y="3"/>
                  </a:cxn>
                  <a:cxn ang="0">
                    <a:pos x="5" y="1"/>
                  </a:cxn>
                  <a:cxn ang="0">
                    <a:pos x="8" y="0"/>
                  </a:cxn>
                  <a:cxn ang="0">
                    <a:pos x="9" y="0"/>
                  </a:cxn>
                  <a:cxn ang="0">
                    <a:pos x="10" y="1"/>
                  </a:cxn>
                  <a:cxn ang="0">
                    <a:pos x="11" y="3"/>
                  </a:cxn>
                  <a:cxn ang="0">
                    <a:pos x="11" y="6"/>
                  </a:cxn>
                  <a:cxn ang="0">
                    <a:pos x="11" y="11"/>
                  </a:cxn>
                </a:cxnLst>
                <a:rect l="0" t="0" r="r" b="b"/>
                <a:pathLst>
                  <a:path w="11" h="16">
                    <a:moveTo>
                      <a:pt x="11" y="11"/>
                    </a:moveTo>
                    <a:lnTo>
                      <a:pt x="9" y="13"/>
                    </a:lnTo>
                    <a:lnTo>
                      <a:pt x="6" y="16"/>
                    </a:lnTo>
                    <a:lnTo>
                      <a:pt x="5" y="16"/>
                    </a:lnTo>
                    <a:lnTo>
                      <a:pt x="3" y="14"/>
                    </a:lnTo>
                    <a:lnTo>
                      <a:pt x="1" y="11"/>
                    </a:lnTo>
                    <a:lnTo>
                      <a:pt x="0" y="6"/>
                    </a:lnTo>
                    <a:lnTo>
                      <a:pt x="2" y="3"/>
                    </a:lnTo>
                    <a:lnTo>
                      <a:pt x="5" y="1"/>
                    </a:lnTo>
                    <a:lnTo>
                      <a:pt x="8" y="0"/>
                    </a:lnTo>
                    <a:lnTo>
                      <a:pt x="9" y="0"/>
                    </a:lnTo>
                    <a:lnTo>
                      <a:pt x="10" y="1"/>
                    </a:lnTo>
                    <a:lnTo>
                      <a:pt x="11" y="3"/>
                    </a:lnTo>
                    <a:lnTo>
                      <a:pt x="11" y="6"/>
                    </a:lnTo>
                    <a:lnTo>
                      <a:pt x="11" y="1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7" name="Freeform 1676"/>
              <p:cNvSpPr>
                <a:spLocks/>
              </p:cNvSpPr>
              <p:nvPr/>
            </p:nvSpPr>
            <p:spPr bwMode="gray">
              <a:xfrm>
                <a:off x="3360" y="2402"/>
                <a:ext cx="1" cy="2"/>
              </a:xfrm>
              <a:custGeom>
                <a:avLst/>
                <a:gdLst/>
                <a:ahLst/>
                <a:cxnLst>
                  <a:cxn ang="0">
                    <a:pos x="6" y="8"/>
                  </a:cxn>
                  <a:cxn ang="0">
                    <a:pos x="2" y="9"/>
                  </a:cxn>
                  <a:cxn ang="0">
                    <a:pos x="1" y="8"/>
                  </a:cxn>
                  <a:cxn ang="0">
                    <a:pos x="0" y="8"/>
                  </a:cxn>
                  <a:cxn ang="0">
                    <a:pos x="0" y="7"/>
                  </a:cxn>
                  <a:cxn ang="0">
                    <a:pos x="0" y="5"/>
                  </a:cxn>
                  <a:cxn ang="0">
                    <a:pos x="1" y="0"/>
                  </a:cxn>
                  <a:cxn ang="0">
                    <a:pos x="5" y="0"/>
                  </a:cxn>
                  <a:cxn ang="0">
                    <a:pos x="7" y="0"/>
                  </a:cxn>
                  <a:cxn ang="0">
                    <a:pos x="8" y="0"/>
                  </a:cxn>
                  <a:cxn ang="0">
                    <a:pos x="8" y="1"/>
                  </a:cxn>
                  <a:cxn ang="0">
                    <a:pos x="8" y="5"/>
                  </a:cxn>
                  <a:cxn ang="0">
                    <a:pos x="6" y="8"/>
                  </a:cxn>
                  <a:cxn ang="0">
                    <a:pos x="6" y="8"/>
                  </a:cxn>
                </a:cxnLst>
                <a:rect l="0" t="0" r="r" b="b"/>
                <a:pathLst>
                  <a:path w="8" h="9">
                    <a:moveTo>
                      <a:pt x="6" y="8"/>
                    </a:moveTo>
                    <a:lnTo>
                      <a:pt x="2" y="9"/>
                    </a:lnTo>
                    <a:lnTo>
                      <a:pt x="1" y="8"/>
                    </a:lnTo>
                    <a:lnTo>
                      <a:pt x="0" y="8"/>
                    </a:lnTo>
                    <a:lnTo>
                      <a:pt x="0" y="7"/>
                    </a:lnTo>
                    <a:lnTo>
                      <a:pt x="0" y="5"/>
                    </a:lnTo>
                    <a:lnTo>
                      <a:pt x="1" y="0"/>
                    </a:lnTo>
                    <a:lnTo>
                      <a:pt x="5" y="0"/>
                    </a:lnTo>
                    <a:lnTo>
                      <a:pt x="7" y="0"/>
                    </a:lnTo>
                    <a:lnTo>
                      <a:pt x="8" y="0"/>
                    </a:lnTo>
                    <a:lnTo>
                      <a:pt x="8" y="1"/>
                    </a:lnTo>
                    <a:lnTo>
                      <a:pt x="8" y="5"/>
                    </a:lnTo>
                    <a:lnTo>
                      <a:pt x="6" y="8"/>
                    </a:lnTo>
                    <a:lnTo>
                      <a:pt x="6"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8" name="Freeform 1677"/>
              <p:cNvSpPr>
                <a:spLocks/>
              </p:cNvSpPr>
              <p:nvPr/>
            </p:nvSpPr>
            <p:spPr bwMode="gray">
              <a:xfrm>
                <a:off x="3360" y="2402"/>
                <a:ext cx="1" cy="2"/>
              </a:xfrm>
              <a:custGeom>
                <a:avLst/>
                <a:gdLst/>
                <a:ahLst/>
                <a:cxnLst>
                  <a:cxn ang="0">
                    <a:pos x="6" y="8"/>
                  </a:cxn>
                  <a:cxn ang="0">
                    <a:pos x="2" y="9"/>
                  </a:cxn>
                  <a:cxn ang="0">
                    <a:pos x="1" y="8"/>
                  </a:cxn>
                  <a:cxn ang="0">
                    <a:pos x="0" y="8"/>
                  </a:cxn>
                  <a:cxn ang="0">
                    <a:pos x="0" y="7"/>
                  </a:cxn>
                  <a:cxn ang="0">
                    <a:pos x="0" y="5"/>
                  </a:cxn>
                  <a:cxn ang="0">
                    <a:pos x="1" y="0"/>
                  </a:cxn>
                  <a:cxn ang="0">
                    <a:pos x="5" y="0"/>
                  </a:cxn>
                  <a:cxn ang="0">
                    <a:pos x="7" y="0"/>
                  </a:cxn>
                  <a:cxn ang="0">
                    <a:pos x="8" y="0"/>
                  </a:cxn>
                  <a:cxn ang="0">
                    <a:pos x="8" y="1"/>
                  </a:cxn>
                  <a:cxn ang="0">
                    <a:pos x="8" y="5"/>
                  </a:cxn>
                  <a:cxn ang="0">
                    <a:pos x="6" y="8"/>
                  </a:cxn>
                  <a:cxn ang="0">
                    <a:pos x="6" y="8"/>
                  </a:cxn>
                </a:cxnLst>
                <a:rect l="0" t="0" r="r" b="b"/>
                <a:pathLst>
                  <a:path w="8" h="9">
                    <a:moveTo>
                      <a:pt x="6" y="8"/>
                    </a:moveTo>
                    <a:lnTo>
                      <a:pt x="2" y="9"/>
                    </a:lnTo>
                    <a:lnTo>
                      <a:pt x="1" y="8"/>
                    </a:lnTo>
                    <a:lnTo>
                      <a:pt x="0" y="8"/>
                    </a:lnTo>
                    <a:lnTo>
                      <a:pt x="0" y="7"/>
                    </a:lnTo>
                    <a:lnTo>
                      <a:pt x="0" y="5"/>
                    </a:lnTo>
                    <a:lnTo>
                      <a:pt x="1" y="0"/>
                    </a:lnTo>
                    <a:lnTo>
                      <a:pt x="5" y="0"/>
                    </a:lnTo>
                    <a:lnTo>
                      <a:pt x="7" y="0"/>
                    </a:lnTo>
                    <a:lnTo>
                      <a:pt x="8" y="0"/>
                    </a:lnTo>
                    <a:lnTo>
                      <a:pt x="8" y="1"/>
                    </a:lnTo>
                    <a:lnTo>
                      <a:pt x="8" y="5"/>
                    </a:lnTo>
                    <a:lnTo>
                      <a:pt x="6" y="8"/>
                    </a:lnTo>
                    <a:lnTo>
                      <a:pt x="6"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19" name="Freeform 1678"/>
              <p:cNvSpPr>
                <a:spLocks/>
              </p:cNvSpPr>
              <p:nvPr/>
            </p:nvSpPr>
            <p:spPr bwMode="gray">
              <a:xfrm>
                <a:off x="3360" y="2402"/>
                <a:ext cx="1" cy="2"/>
              </a:xfrm>
              <a:custGeom>
                <a:avLst/>
                <a:gdLst/>
                <a:ahLst/>
                <a:cxnLst>
                  <a:cxn ang="0">
                    <a:pos x="6" y="8"/>
                  </a:cxn>
                  <a:cxn ang="0">
                    <a:pos x="2" y="9"/>
                  </a:cxn>
                  <a:cxn ang="0">
                    <a:pos x="1" y="8"/>
                  </a:cxn>
                  <a:cxn ang="0">
                    <a:pos x="0" y="8"/>
                  </a:cxn>
                  <a:cxn ang="0">
                    <a:pos x="0" y="7"/>
                  </a:cxn>
                  <a:cxn ang="0">
                    <a:pos x="0" y="5"/>
                  </a:cxn>
                  <a:cxn ang="0">
                    <a:pos x="1" y="0"/>
                  </a:cxn>
                  <a:cxn ang="0">
                    <a:pos x="5" y="0"/>
                  </a:cxn>
                  <a:cxn ang="0">
                    <a:pos x="7" y="0"/>
                  </a:cxn>
                  <a:cxn ang="0">
                    <a:pos x="8" y="0"/>
                  </a:cxn>
                  <a:cxn ang="0">
                    <a:pos x="8" y="1"/>
                  </a:cxn>
                  <a:cxn ang="0">
                    <a:pos x="8" y="5"/>
                  </a:cxn>
                  <a:cxn ang="0">
                    <a:pos x="6" y="8"/>
                  </a:cxn>
                </a:cxnLst>
                <a:rect l="0" t="0" r="r" b="b"/>
                <a:pathLst>
                  <a:path w="8" h="9">
                    <a:moveTo>
                      <a:pt x="6" y="8"/>
                    </a:moveTo>
                    <a:lnTo>
                      <a:pt x="2" y="9"/>
                    </a:lnTo>
                    <a:lnTo>
                      <a:pt x="1" y="8"/>
                    </a:lnTo>
                    <a:lnTo>
                      <a:pt x="0" y="8"/>
                    </a:lnTo>
                    <a:lnTo>
                      <a:pt x="0" y="7"/>
                    </a:lnTo>
                    <a:lnTo>
                      <a:pt x="0" y="5"/>
                    </a:lnTo>
                    <a:lnTo>
                      <a:pt x="1" y="0"/>
                    </a:lnTo>
                    <a:lnTo>
                      <a:pt x="5" y="0"/>
                    </a:lnTo>
                    <a:lnTo>
                      <a:pt x="7" y="0"/>
                    </a:lnTo>
                    <a:lnTo>
                      <a:pt x="8" y="0"/>
                    </a:lnTo>
                    <a:lnTo>
                      <a:pt x="8" y="1"/>
                    </a:lnTo>
                    <a:lnTo>
                      <a:pt x="8" y="5"/>
                    </a:lnTo>
                    <a:lnTo>
                      <a:pt x="6" y="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0" name="Freeform 1679"/>
              <p:cNvSpPr>
                <a:spLocks/>
              </p:cNvSpPr>
              <p:nvPr/>
            </p:nvSpPr>
            <p:spPr bwMode="gray">
              <a:xfrm>
                <a:off x="3368" y="2395"/>
                <a:ext cx="4" cy="2"/>
              </a:xfrm>
              <a:custGeom>
                <a:avLst/>
                <a:gdLst/>
                <a:ahLst/>
                <a:cxnLst>
                  <a:cxn ang="0">
                    <a:pos x="19" y="0"/>
                  </a:cxn>
                  <a:cxn ang="0">
                    <a:pos x="14" y="3"/>
                  </a:cxn>
                  <a:cxn ang="0">
                    <a:pos x="10" y="7"/>
                  </a:cxn>
                  <a:cxn ang="0">
                    <a:pos x="5" y="9"/>
                  </a:cxn>
                  <a:cxn ang="0">
                    <a:pos x="0" y="9"/>
                  </a:cxn>
                  <a:cxn ang="0">
                    <a:pos x="1" y="7"/>
                  </a:cxn>
                  <a:cxn ang="0">
                    <a:pos x="3" y="3"/>
                  </a:cxn>
                  <a:cxn ang="0">
                    <a:pos x="10" y="1"/>
                  </a:cxn>
                  <a:cxn ang="0">
                    <a:pos x="17" y="0"/>
                  </a:cxn>
                  <a:cxn ang="0">
                    <a:pos x="18" y="0"/>
                  </a:cxn>
                  <a:cxn ang="0">
                    <a:pos x="19" y="0"/>
                  </a:cxn>
                  <a:cxn ang="0">
                    <a:pos x="19" y="0"/>
                  </a:cxn>
                </a:cxnLst>
                <a:rect l="0" t="0" r="r" b="b"/>
                <a:pathLst>
                  <a:path w="19" h="9">
                    <a:moveTo>
                      <a:pt x="19" y="0"/>
                    </a:moveTo>
                    <a:lnTo>
                      <a:pt x="14" y="3"/>
                    </a:lnTo>
                    <a:lnTo>
                      <a:pt x="10" y="7"/>
                    </a:lnTo>
                    <a:lnTo>
                      <a:pt x="5" y="9"/>
                    </a:lnTo>
                    <a:lnTo>
                      <a:pt x="0" y="9"/>
                    </a:lnTo>
                    <a:lnTo>
                      <a:pt x="1" y="7"/>
                    </a:lnTo>
                    <a:lnTo>
                      <a:pt x="3" y="3"/>
                    </a:lnTo>
                    <a:lnTo>
                      <a:pt x="10" y="1"/>
                    </a:lnTo>
                    <a:lnTo>
                      <a:pt x="17" y="0"/>
                    </a:lnTo>
                    <a:lnTo>
                      <a:pt x="18" y="0"/>
                    </a:lnTo>
                    <a:lnTo>
                      <a:pt x="19" y="0"/>
                    </a:lnTo>
                    <a:lnTo>
                      <a:pt x="19"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1" name="Freeform 1680"/>
              <p:cNvSpPr>
                <a:spLocks/>
              </p:cNvSpPr>
              <p:nvPr/>
            </p:nvSpPr>
            <p:spPr bwMode="gray">
              <a:xfrm>
                <a:off x="3368" y="2395"/>
                <a:ext cx="4" cy="2"/>
              </a:xfrm>
              <a:custGeom>
                <a:avLst/>
                <a:gdLst/>
                <a:ahLst/>
                <a:cxnLst>
                  <a:cxn ang="0">
                    <a:pos x="19" y="0"/>
                  </a:cxn>
                  <a:cxn ang="0">
                    <a:pos x="14" y="3"/>
                  </a:cxn>
                  <a:cxn ang="0">
                    <a:pos x="10" y="7"/>
                  </a:cxn>
                  <a:cxn ang="0">
                    <a:pos x="5" y="9"/>
                  </a:cxn>
                  <a:cxn ang="0">
                    <a:pos x="0" y="9"/>
                  </a:cxn>
                  <a:cxn ang="0">
                    <a:pos x="1" y="7"/>
                  </a:cxn>
                  <a:cxn ang="0">
                    <a:pos x="3" y="3"/>
                  </a:cxn>
                  <a:cxn ang="0">
                    <a:pos x="10" y="1"/>
                  </a:cxn>
                  <a:cxn ang="0">
                    <a:pos x="17" y="0"/>
                  </a:cxn>
                  <a:cxn ang="0">
                    <a:pos x="18" y="0"/>
                  </a:cxn>
                  <a:cxn ang="0">
                    <a:pos x="19" y="0"/>
                  </a:cxn>
                  <a:cxn ang="0">
                    <a:pos x="19" y="0"/>
                  </a:cxn>
                </a:cxnLst>
                <a:rect l="0" t="0" r="r" b="b"/>
                <a:pathLst>
                  <a:path w="19" h="9">
                    <a:moveTo>
                      <a:pt x="19" y="0"/>
                    </a:moveTo>
                    <a:lnTo>
                      <a:pt x="14" y="3"/>
                    </a:lnTo>
                    <a:lnTo>
                      <a:pt x="10" y="7"/>
                    </a:lnTo>
                    <a:lnTo>
                      <a:pt x="5" y="9"/>
                    </a:lnTo>
                    <a:lnTo>
                      <a:pt x="0" y="9"/>
                    </a:lnTo>
                    <a:lnTo>
                      <a:pt x="1" y="7"/>
                    </a:lnTo>
                    <a:lnTo>
                      <a:pt x="3" y="3"/>
                    </a:lnTo>
                    <a:lnTo>
                      <a:pt x="10" y="1"/>
                    </a:lnTo>
                    <a:lnTo>
                      <a:pt x="17" y="0"/>
                    </a:lnTo>
                    <a:lnTo>
                      <a:pt x="18" y="0"/>
                    </a:lnTo>
                    <a:lnTo>
                      <a:pt x="19" y="0"/>
                    </a:lnTo>
                    <a:lnTo>
                      <a:pt x="19"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2" name="Freeform 1681"/>
              <p:cNvSpPr>
                <a:spLocks/>
              </p:cNvSpPr>
              <p:nvPr/>
            </p:nvSpPr>
            <p:spPr bwMode="gray">
              <a:xfrm>
                <a:off x="3368" y="2395"/>
                <a:ext cx="4" cy="2"/>
              </a:xfrm>
              <a:custGeom>
                <a:avLst/>
                <a:gdLst/>
                <a:ahLst/>
                <a:cxnLst>
                  <a:cxn ang="0">
                    <a:pos x="19" y="0"/>
                  </a:cxn>
                  <a:cxn ang="0">
                    <a:pos x="14" y="3"/>
                  </a:cxn>
                  <a:cxn ang="0">
                    <a:pos x="10" y="7"/>
                  </a:cxn>
                  <a:cxn ang="0">
                    <a:pos x="5" y="9"/>
                  </a:cxn>
                  <a:cxn ang="0">
                    <a:pos x="0" y="9"/>
                  </a:cxn>
                  <a:cxn ang="0">
                    <a:pos x="1" y="7"/>
                  </a:cxn>
                  <a:cxn ang="0">
                    <a:pos x="3" y="3"/>
                  </a:cxn>
                  <a:cxn ang="0">
                    <a:pos x="10" y="1"/>
                  </a:cxn>
                  <a:cxn ang="0">
                    <a:pos x="17" y="0"/>
                  </a:cxn>
                  <a:cxn ang="0">
                    <a:pos x="18" y="0"/>
                  </a:cxn>
                  <a:cxn ang="0">
                    <a:pos x="19" y="0"/>
                  </a:cxn>
                </a:cxnLst>
                <a:rect l="0" t="0" r="r" b="b"/>
                <a:pathLst>
                  <a:path w="19" h="9">
                    <a:moveTo>
                      <a:pt x="19" y="0"/>
                    </a:moveTo>
                    <a:lnTo>
                      <a:pt x="14" y="3"/>
                    </a:lnTo>
                    <a:lnTo>
                      <a:pt x="10" y="7"/>
                    </a:lnTo>
                    <a:lnTo>
                      <a:pt x="5" y="9"/>
                    </a:lnTo>
                    <a:lnTo>
                      <a:pt x="0" y="9"/>
                    </a:lnTo>
                    <a:lnTo>
                      <a:pt x="1" y="7"/>
                    </a:lnTo>
                    <a:lnTo>
                      <a:pt x="3" y="3"/>
                    </a:lnTo>
                    <a:lnTo>
                      <a:pt x="10" y="1"/>
                    </a:lnTo>
                    <a:lnTo>
                      <a:pt x="17" y="0"/>
                    </a:lnTo>
                    <a:lnTo>
                      <a:pt x="18" y="0"/>
                    </a:lnTo>
                    <a:lnTo>
                      <a:pt x="19"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3" name="Freeform 1682"/>
              <p:cNvSpPr>
                <a:spLocks/>
              </p:cNvSpPr>
              <p:nvPr/>
            </p:nvSpPr>
            <p:spPr bwMode="gray">
              <a:xfrm>
                <a:off x="3359" y="2395"/>
                <a:ext cx="2" cy="2"/>
              </a:xfrm>
              <a:custGeom>
                <a:avLst/>
                <a:gdLst/>
                <a:ahLst/>
                <a:cxnLst>
                  <a:cxn ang="0">
                    <a:pos x="1" y="0"/>
                  </a:cxn>
                  <a:cxn ang="0">
                    <a:pos x="5" y="2"/>
                  </a:cxn>
                  <a:cxn ang="0">
                    <a:pos x="11" y="5"/>
                  </a:cxn>
                  <a:cxn ang="0">
                    <a:pos x="10" y="8"/>
                  </a:cxn>
                  <a:cxn ang="0">
                    <a:pos x="8" y="9"/>
                  </a:cxn>
                  <a:cxn ang="0">
                    <a:pos x="4" y="8"/>
                  </a:cxn>
                  <a:cxn ang="0">
                    <a:pos x="1" y="7"/>
                  </a:cxn>
                  <a:cxn ang="0">
                    <a:pos x="0" y="5"/>
                  </a:cxn>
                  <a:cxn ang="0">
                    <a:pos x="0" y="4"/>
                  </a:cxn>
                  <a:cxn ang="0">
                    <a:pos x="0" y="2"/>
                  </a:cxn>
                  <a:cxn ang="0">
                    <a:pos x="0" y="0"/>
                  </a:cxn>
                  <a:cxn ang="0">
                    <a:pos x="1" y="0"/>
                  </a:cxn>
                </a:cxnLst>
                <a:rect l="0" t="0" r="r" b="b"/>
                <a:pathLst>
                  <a:path w="11" h="9">
                    <a:moveTo>
                      <a:pt x="1" y="0"/>
                    </a:moveTo>
                    <a:lnTo>
                      <a:pt x="5" y="2"/>
                    </a:lnTo>
                    <a:lnTo>
                      <a:pt x="11" y="5"/>
                    </a:lnTo>
                    <a:lnTo>
                      <a:pt x="10" y="8"/>
                    </a:lnTo>
                    <a:lnTo>
                      <a:pt x="8" y="9"/>
                    </a:lnTo>
                    <a:lnTo>
                      <a:pt x="4" y="8"/>
                    </a:lnTo>
                    <a:lnTo>
                      <a:pt x="1" y="7"/>
                    </a:lnTo>
                    <a:lnTo>
                      <a:pt x="0" y="5"/>
                    </a:lnTo>
                    <a:lnTo>
                      <a:pt x="0" y="4"/>
                    </a:lnTo>
                    <a:lnTo>
                      <a:pt x="0" y="2"/>
                    </a:lnTo>
                    <a:lnTo>
                      <a:pt x="0" y="0"/>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4" name="Freeform 1683"/>
              <p:cNvSpPr>
                <a:spLocks/>
              </p:cNvSpPr>
              <p:nvPr/>
            </p:nvSpPr>
            <p:spPr bwMode="gray">
              <a:xfrm>
                <a:off x="3359" y="2395"/>
                <a:ext cx="2" cy="2"/>
              </a:xfrm>
              <a:custGeom>
                <a:avLst/>
                <a:gdLst/>
                <a:ahLst/>
                <a:cxnLst>
                  <a:cxn ang="0">
                    <a:pos x="1" y="0"/>
                  </a:cxn>
                  <a:cxn ang="0">
                    <a:pos x="5" y="2"/>
                  </a:cxn>
                  <a:cxn ang="0">
                    <a:pos x="11" y="5"/>
                  </a:cxn>
                  <a:cxn ang="0">
                    <a:pos x="10" y="8"/>
                  </a:cxn>
                  <a:cxn ang="0">
                    <a:pos x="8" y="9"/>
                  </a:cxn>
                  <a:cxn ang="0">
                    <a:pos x="4" y="8"/>
                  </a:cxn>
                  <a:cxn ang="0">
                    <a:pos x="1" y="7"/>
                  </a:cxn>
                  <a:cxn ang="0">
                    <a:pos x="0" y="5"/>
                  </a:cxn>
                  <a:cxn ang="0">
                    <a:pos x="0" y="4"/>
                  </a:cxn>
                  <a:cxn ang="0">
                    <a:pos x="0" y="2"/>
                  </a:cxn>
                  <a:cxn ang="0">
                    <a:pos x="0" y="0"/>
                  </a:cxn>
                  <a:cxn ang="0">
                    <a:pos x="1" y="0"/>
                  </a:cxn>
                </a:cxnLst>
                <a:rect l="0" t="0" r="r" b="b"/>
                <a:pathLst>
                  <a:path w="11" h="9">
                    <a:moveTo>
                      <a:pt x="1" y="0"/>
                    </a:moveTo>
                    <a:lnTo>
                      <a:pt x="5" y="2"/>
                    </a:lnTo>
                    <a:lnTo>
                      <a:pt x="11" y="5"/>
                    </a:lnTo>
                    <a:lnTo>
                      <a:pt x="10" y="8"/>
                    </a:lnTo>
                    <a:lnTo>
                      <a:pt x="8" y="9"/>
                    </a:lnTo>
                    <a:lnTo>
                      <a:pt x="4" y="8"/>
                    </a:lnTo>
                    <a:lnTo>
                      <a:pt x="1" y="7"/>
                    </a:lnTo>
                    <a:lnTo>
                      <a:pt x="0" y="5"/>
                    </a:lnTo>
                    <a:lnTo>
                      <a:pt x="0" y="4"/>
                    </a:lnTo>
                    <a:lnTo>
                      <a:pt x="0" y="2"/>
                    </a:lnTo>
                    <a:lnTo>
                      <a:pt x="0" y="0"/>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5" name="Freeform 1684"/>
              <p:cNvSpPr>
                <a:spLocks/>
              </p:cNvSpPr>
              <p:nvPr/>
            </p:nvSpPr>
            <p:spPr bwMode="gray">
              <a:xfrm>
                <a:off x="3359" y="2395"/>
                <a:ext cx="2" cy="2"/>
              </a:xfrm>
              <a:custGeom>
                <a:avLst/>
                <a:gdLst/>
                <a:ahLst/>
                <a:cxnLst>
                  <a:cxn ang="0">
                    <a:pos x="1" y="0"/>
                  </a:cxn>
                  <a:cxn ang="0">
                    <a:pos x="5" y="3"/>
                  </a:cxn>
                  <a:cxn ang="0">
                    <a:pos x="11" y="5"/>
                  </a:cxn>
                  <a:cxn ang="0">
                    <a:pos x="10" y="7"/>
                  </a:cxn>
                  <a:cxn ang="0">
                    <a:pos x="8" y="9"/>
                  </a:cxn>
                  <a:cxn ang="0">
                    <a:pos x="4" y="8"/>
                  </a:cxn>
                  <a:cxn ang="0">
                    <a:pos x="1" y="7"/>
                  </a:cxn>
                  <a:cxn ang="0">
                    <a:pos x="0" y="5"/>
                  </a:cxn>
                  <a:cxn ang="0">
                    <a:pos x="0" y="4"/>
                  </a:cxn>
                  <a:cxn ang="0">
                    <a:pos x="0" y="2"/>
                  </a:cxn>
                  <a:cxn ang="0">
                    <a:pos x="0" y="0"/>
                  </a:cxn>
                </a:cxnLst>
                <a:rect l="0" t="0" r="r" b="b"/>
                <a:pathLst>
                  <a:path w="11" h="9">
                    <a:moveTo>
                      <a:pt x="1" y="0"/>
                    </a:moveTo>
                    <a:lnTo>
                      <a:pt x="5" y="3"/>
                    </a:lnTo>
                    <a:lnTo>
                      <a:pt x="11" y="5"/>
                    </a:lnTo>
                    <a:lnTo>
                      <a:pt x="10" y="7"/>
                    </a:lnTo>
                    <a:lnTo>
                      <a:pt x="8" y="9"/>
                    </a:lnTo>
                    <a:lnTo>
                      <a:pt x="4" y="8"/>
                    </a:lnTo>
                    <a:lnTo>
                      <a:pt x="1" y="7"/>
                    </a:lnTo>
                    <a:lnTo>
                      <a:pt x="0" y="5"/>
                    </a:lnTo>
                    <a:lnTo>
                      <a:pt x="0" y="4"/>
                    </a:lnTo>
                    <a:lnTo>
                      <a:pt x="0" y="2"/>
                    </a:lnTo>
                    <a:lnTo>
                      <a:pt x="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6" name="Freeform 1685"/>
              <p:cNvSpPr>
                <a:spLocks/>
              </p:cNvSpPr>
              <p:nvPr/>
            </p:nvSpPr>
            <p:spPr bwMode="gray">
              <a:xfrm>
                <a:off x="3355" y="2391"/>
                <a:ext cx="3" cy="4"/>
              </a:xfrm>
              <a:custGeom>
                <a:avLst/>
                <a:gdLst/>
                <a:ahLst/>
                <a:cxnLst>
                  <a:cxn ang="0">
                    <a:pos x="6" y="0"/>
                  </a:cxn>
                  <a:cxn ang="0">
                    <a:pos x="6" y="1"/>
                  </a:cxn>
                  <a:cxn ang="0">
                    <a:pos x="6" y="1"/>
                  </a:cxn>
                  <a:cxn ang="0">
                    <a:pos x="11" y="6"/>
                  </a:cxn>
                  <a:cxn ang="0">
                    <a:pos x="14" y="9"/>
                  </a:cxn>
                  <a:cxn ang="0">
                    <a:pos x="16" y="13"/>
                  </a:cxn>
                  <a:cxn ang="0">
                    <a:pos x="16" y="15"/>
                  </a:cxn>
                  <a:cxn ang="0">
                    <a:pos x="16" y="17"/>
                  </a:cxn>
                  <a:cxn ang="0">
                    <a:pos x="15" y="21"/>
                  </a:cxn>
                  <a:cxn ang="0">
                    <a:pos x="12" y="17"/>
                  </a:cxn>
                  <a:cxn ang="0">
                    <a:pos x="11" y="15"/>
                  </a:cxn>
                  <a:cxn ang="0">
                    <a:pos x="6" y="9"/>
                  </a:cxn>
                  <a:cxn ang="0">
                    <a:pos x="0" y="4"/>
                  </a:cxn>
                  <a:cxn ang="0">
                    <a:pos x="3" y="1"/>
                  </a:cxn>
                  <a:cxn ang="0">
                    <a:pos x="6" y="0"/>
                  </a:cxn>
                </a:cxnLst>
                <a:rect l="0" t="0" r="r" b="b"/>
                <a:pathLst>
                  <a:path w="16" h="21">
                    <a:moveTo>
                      <a:pt x="6" y="0"/>
                    </a:moveTo>
                    <a:lnTo>
                      <a:pt x="6" y="1"/>
                    </a:lnTo>
                    <a:lnTo>
                      <a:pt x="6" y="1"/>
                    </a:lnTo>
                    <a:lnTo>
                      <a:pt x="11" y="6"/>
                    </a:lnTo>
                    <a:lnTo>
                      <a:pt x="14" y="9"/>
                    </a:lnTo>
                    <a:lnTo>
                      <a:pt x="16" y="13"/>
                    </a:lnTo>
                    <a:lnTo>
                      <a:pt x="16" y="15"/>
                    </a:lnTo>
                    <a:lnTo>
                      <a:pt x="16" y="17"/>
                    </a:lnTo>
                    <a:lnTo>
                      <a:pt x="15" y="21"/>
                    </a:lnTo>
                    <a:lnTo>
                      <a:pt x="12" y="17"/>
                    </a:lnTo>
                    <a:lnTo>
                      <a:pt x="11" y="15"/>
                    </a:lnTo>
                    <a:lnTo>
                      <a:pt x="6" y="9"/>
                    </a:lnTo>
                    <a:lnTo>
                      <a:pt x="0" y="4"/>
                    </a:lnTo>
                    <a:lnTo>
                      <a:pt x="3" y="1"/>
                    </a:lnTo>
                    <a:lnTo>
                      <a:pt x="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7" name="Freeform 1686"/>
              <p:cNvSpPr>
                <a:spLocks/>
              </p:cNvSpPr>
              <p:nvPr/>
            </p:nvSpPr>
            <p:spPr bwMode="gray">
              <a:xfrm>
                <a:off x="3355" y="2391"/>
                <a:ext cx="3" cy="4"/>
              </a:xfrm>
              <a:custGeom>
                <a:avLst/>
                <a:gdLst/>
                <a:ahLst/>
                <a:cxnLst>
                  <a:cxn ang="0">
                    <a:pos x="6" y="0"/>
                  </a:cxn>
                  <a:cxn ang="0">
                    <a:pos x="6" y="1"/>
                  </a:cxn>
                  <a:cxn ang="0">
                    <a:pos x="6" y="1"/>
                  </a:cxn>
                  <a:cxn ang="0">
                    <a:pos x="11" y="6"/>
                  </a:cxn>
                  <a:cxn ang="0">
                    <a:pos x="14" y="9"/>
                  </a:cxn>
                  <a:cxn ang="0">
                    <a:pos x="16" y="13"/>
                  </a:cxn>
                  <a:cxn ang="0">
                    <a:pos x="16" y="15"/>
                  </a:cxn>
                  <a:cxn ang="0">
                    <a:pos x="16" y="17"/>
                  </a:cxn>
                  <a:cxn ang="0">
                    <a:pos x="15" y="21"/>
                  </a:cxn>
                  <a:cxn ang="0">
                    <a:pos x="12" y="17"/>
                  </a:cxn>
                  <a:cxn ang="0">
                    <a:pos x="11" y="15"/>
                  </a:cxn>
                  <a:cxn ang="0">
                    <a:pos x="6" y="9"/>
                  </a:cxn>
                  <a:cxn ang="0">
                    <a:pos x="0" y="4"/>
                  </a:cxn>
                  <a:cxn ang="0">
                    <a:pos x="3" y="1"/>
                  </a:cxn>
                  <a:cxn ang="0">
                    <a:pos x="6" y="0"/>
                  </a:cxn>
                </a:cxnLst>
                <a:rect l="0" t="0" r="r" b="b"/>
                <a:pathLst>
                  <a:path w="16" h="21">
                    <a:moveTo>
                      <a:pt x="6" y="0"/>
                    </a:moveTo>
                    <a:lnTo>
                      <a:pt x="6" y="1"/>
                    </a:lnTo>
                    <a:lnTo>
                      <a:pt x="6" y="1"/>
                    </a:lnTo>
                    <a:lnTo>
                      <a:pt x="11" y="6"/>
                    </a:lnTo>
                    <a:lnTo>
                      <a:pt x="14" y="9"/>
                    </a:lnTo>
                    <a:lnTo>
                      <a:pt x="16" y="13"/>
                    </a:lnTo>
                    <a:lnTo>
                      <a:pt x="16" y="15"/>
                    </a:lnTo>
                    <a:lnTo>
                      <a:pt x="16" y="17"/>
                    </a:lnTo>
                    <a:lnTo>
                      <a:pt x="15" y="21"/>
                    </a:lnTo>
                    <a:lnTo>
                      <a:pt x="12" y="17"/>
                    </a:lnTo>
                    <a:lnTo>
                      <a:pt x="11" y="15"/>
                    </a:lnTo>
                    <a:lnTo>
                      <a:pt x="6" y="9"/>
                    </a:lnTo>
                    <a:lnTo>
                      <a:pt x="0" y="4"/>
                    </a:lnTo>
                    <a:lnTo>
                      <a:pt x="3" y="1"/>
                    </a:lnTo>
                    <a:lnTo>
                      <a:pt x="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8" name="Freeform 1687"/>
              <p:cNvSpPr>
                <a:spLocks/>
              </p:cNvSpPr>
              <p:nvPr/>
            </p:nvSpPr>
            <p:spPr bwMode="gray">
              <a:xfrm>
                <a:off x="3355" y="2391"/>
                <a:ext cx="3" cy="4"/>
              </a:xfrm>
              <a:custGeom>
                <a:avLst/>
                <a:gdLst/>
                <a:ahLst/>
                <a:cxnLst>
                  <a:cxn ang="0">
                    <a:pos x="6" y="0"/>
                  </a:cxn>
                  <a:cxn ang="0">
                    <a:pos x="6" y="1"/>
                  </a:cxn>
                  <a:cxn ang="0">
                    <a:pos x="6" y="1"/>
                  </a:cxn>
                  <a:cxn ang="0">
                    <a:pos x="11" y="6"/>
                  </a:cxn>
                  <a:cxn ang="0">
                    <a:pos x="14" y="9"/>
                  </a:cxn>
                  <a:cxn ang="0">
                    <a:pos x="16" y="13"/>
                  </a:cxn>
                  <a:cxn ang="0">
                    <a:pos x="16" y="15"/>
                  </a:cxn>
                  <a:cxn ang="0">
                    <a:pos x="16" y="17"/>
                  </a:cxn>
                  <a:cxn ang="0">
                    <a:pos x="15" y="21"/>
                  </a:cxn>
                  <a:cxn ang="0">
                    <a:pos x="12" y="17"/>
                  </a:cxn>
                  <a:cxn ang="0">
                    <a:pos x="11" y="15"/>
                  </a:cxn>
                  <a:cxn ang="0">
                    <a:pos x="6" y="9"/>
                  </a:cxn>
                  <a:cxn ang="0">
                    <a:pos x="0" y="4"/>
                  </a:cxn>
                  <a:cxn ang="0">
                    <a:pos x="3" y="1"/>
                  </a:cxn>
                  <a:cxn ang="0">
                    <a:pos x="6" y="0"/>
                  </a:cxn>
                </a:cxnLst>
                <a:rect l="0" t="0" r="r" b="b"/>
                <a:pathLst>
                  <a:path w="16" h="21">
                    <a:moveTo>
                      <a:pt x="6" y="0"/>
                    </a:moveTo>
                    <a:lnTo>
                      <a:pt x="6" y="1"/>
                    </a:lnTo>
                    <a:lnTo>
                      <a:pt x="6" y="1"/>
                    </a:lnTo>
                    <a:lnTo>
                      <a:pt x="11" y="6"/>
                    </a:lnTo>
                    <a:lnTo>
                      <a:pt x="14" y="9"/>
                    </a:lnTo>
                    <a:lnTo>
                      <a:pt x="16" y="13"/>
                    </a:lnTo>
                    <a:lnTo>
                      <a:pt x="16" y="15"/>
                    </a:lnTo>
                    <a:lnTo>
                      <a:pt x="16" y="17"/>
                    </a:lnTo>
                    <a:lnTo>
                      <a:pt x="15" y="21"/>
                    </a:lnTo>
                    <a:lnTo>
                      <a:pt x="12" y="17"/>
                    </a:lnTo>
                    <a:lnTo>
                      <a:pt x="11" y="15"/>
                    </a:lnTo>
                    <a:lnTo>
                      <a:pt x="6" y="9"/>
                    </a:lnTo>
                    <a:lnTo>
                      <a:pt x="0" y="4"/>
                    </a:lnTo>
                    <a:lnTo>
                      <a:pt x="3" y="1"/>
                    </a:lnTo>
                    <a:lnTo>
                      <a:pt x="6"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29" name="Freeform 1688"/>
              <p:cNvSpPr>
                <a:spLocks/>
              </p:cNvSpPr>
              <p:nvPr/>
            </p:nvSpPr>
            <p:spPr bwMode="gray">
              <a:xfrm>
                <a:off x="3367" y="2383"/>
                <a:ext cx="3" cy="6"/>
              </a:xfrm>
              <a:custGeom>
                <a:avLst/>
                <a:gdLst/>
                <a:ahLst/>
                <a:cxnLst>
                  <a:cxn ang="0">
                    <a:pos x="9" y="29"/>
                  </a:cxn>
                  <a:cxn ang="0">
                    <a:pos x="4" y="25"/>
                  </a:cxn>
                  <a:cxn ang="0">
                    <a:pos x="3" y="23"/>
                  </a:cxn>
                  <a:cxn ang="0">
                    <a:pos x="5" y="21"/>
                  </a:cxn>
                  <a:cxn ang="0">
                    <a:pos x="9" y="16"/>
                  </a:cxn>
                  <a:cxn ang="0">
                    <a:pos x="4" y="9"/>
                  </a:cxn>
                  <a:cxn ang="0">
                    <a:pos x="0" y="4"/>
                  </a:cxn>
                  <a:cxn ang="0">
                    <a:pos x="3" y="2"/>
                  </a:cxn>
                  <a:cxn ang="0">
                    <a:pos x="6" y="0"/>
                  </a:cxn>
                  <a:cxn ang="0">
                    <a:pos x="11" y="2"/>
                  </a:cxn>
                  <a:cxn ang="0">
                    <a:pos x="14" y="3"/>
                  </a:cxn>
                  <a:cxn ang="0">
                    <a:pos x="16" y="6"/>
                  </a:cxn>
                  <a:cxn ang="0">
                    <a:pos x="18" y="9"/>
                  </a:cxn>
                  <a:cxn ang="0">
                    <a:pos x="18" y="14"/>
                  </a:cxn>
                  <a:cxn ang="0">
                    <a:pos x="17" y="19"/>
                  </a:cxn>
                  <a:cxn ang="0">
                    <a:pos x="16" y="23"/>
                  </a:cxn>
                  <a:cxn ang="0">
                    <a:pos x="13" y="25"/>
                  </a:cxn>
                  <a:cxn ang="0">
                    <a:pos x="11" y="28"/>
                  </a:cxn>
                  <a:cxn ang="0">
                    <a:pos x="9" y="29"/>
                  </a:cxn>
                  <a:cxn ang="0">
                    <a:pos x="9" y="29"/>
                  </a:cxn>
                </a:cxnLst>
                <a:rect l="0" t="0" r="r" b="b"/>
                <a:pathLst>
                  <a:path w="18" h="29">
                    <a:moveTo>
                      <a:pt x="9" y="29"/>
                    </a:moveTo>
                    <a:lnTo>
                      <a:pt x="4" y="25"/>
                    </a:lnTo>
                    <a:lnTo>
                      <a:pt x="3" y="23"/>
                    </a:lnTo>
                    <a:lnTo>
                      <a:pt x="5" y="21"/>
                    </a:lnTo>
                    <a:lnTo>
                      <a:pt x="9" y="16"/>
                    </a:lnTo>
                    <a:lnTo>
                      <a:pt x="4" y="9"/>
                    </a:lnTo>
                    <a:lnTo>
                      <a:pt x="0" y="4"/>
                    </a:lnTo>
                    <a:lnTo>
                      <a:pt x="3" y="2"/>
                    </a:lnTo>
                    <a:lnTo>
                      <a:pt x="6" y="0"/>
                    </a:lnTo>
                    <a:lnTo>
                      <a:pt x="11" y="2"/>
                    </a:lnTo>
                    <a:lnTo>
                      <a:pt x="14" y="3"/>
                    </a:lnTo>
                    <a:lnTo>
                      <a:pt x="16" y="6"/>
                    </a:lnTo>
                    <a:lnTo>
                      <a:pt x="18" y="9"/>
                    </a:lnTo>
                    <a:lnTo>
                      <a:pt x="18" y="14"/>
                    </a:lnTo>
                    <a:lnTo>
                      <a:pt x="17" y="19"/>
                    </a:lnTo>
                    <a:lnTo>
                      <a:pt x="16" y="23"/>
                    </a:lnTo>
                    <a:lnTo>
                      <a:pt x="13" y="25"/>
                    </a:lnTo>
                    <a:lnTo>
                      <a:pt x="11" y="28"/>
                    </a:lnTo>
                    <a:lnTo>
                      <a:pt x="9" y="29"/>
                    </a:lnTo>
                    <a:lnTo>
                      <a:pt x="9" y="2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0" name="Freeform 1689"/>
              <p:cNvSpPr>
                <a:spLocks/>
              </p:cNvSpPr>
              <p:nvPr/>
            </p:nvSpPr>
            <p:spPr bwMode="gray">
              <a:xfrm>
                <a:off x="3367" y="2383"/>
                <a:ext cx="3" cy="6"/>
              </a:xfrm>
              <a:custGeom>
                <a:avLst/>
                <a:gdLst/>
                <a:ahLst/>
                <a:cxnLst>
                  <a:cxn ang="0">
                    <a:pos x="9" y="29"/>
                  </a:cxn>
                  <a:cxn ang="0">
                    <a:pos x="4" y="25"/>
                  </a:cxn>
                  <a:cxn ang="0">
                    <a:pos x="3" y="23"/>
                  </a:cxn>
                  <a:cxn ang="0">
                    <a:pos x="5" y="21"/>
                  </a:cxn>
                  <a:cxn ang="0">
                    <a:pos x="9" y="16"/>
                  </a:cxn>
                  <a:cxn ang="0">
                    <a:pos x="4" y="9"/>
                  </a:cxn>
                  <a:cxn ang="0">
                    <a:pos x="0" y="4"/>
                  </a:cxn>
                  <a:cxn ang="0">
                    <a:pos x="3" y="2"/>
                  </a:cxn>
                  <a:cxn ang="0">
                    <a:pos x="6" y="0"/>
                  </a:cxn>
                  <a:cxn ang="0">
                    <a:pos x="11" y="2"/>
                  </a:cxn>
                  <a:cxn ang="0">
                    <a:pos x="14" y="3"/>
                  </a:cxn>
                  <a:cxn ang="0">
                    <a:pos x="16" y="6"/>
                  </a:cxn>
                  <a:cxn ang="0">
                    <a:pos x="18" y="9"/>
                  </a:cxn>
                  <a:cxn ang="0">
                    <a:pos x="18" y="14"/>
                  </a:cxn>
                  <a:cxn ang="0">
                    <a:pos x="17" y="19"/>
                  </a:cxn>
                  <a:cxn ang="0">
                    <a:pos x="16" y="23"/>
                  </a:cxn>
                  <a:cxn ang="0">
                    <a:pos x="13" y="25"/>
                  </a:cxn>
                  <a:cxn ang="0">
                    <a:pos x="11" y="28"/>
                  </a:cxn>
                  <a:cxn ang="0">
                    <a:pos x="9" y="29"/>
                  </a:cxn>
                  <a:cxn ang="0">
                    <a:pos x="9" y="29"/>
                  </a:cxn>
                </a:cxnLst>
                <a:rect l="0" t="0" r="r" b="b"/>
                <a:pathLst>
                  <a:path w="18" h="29">
                    <a:moveTo>
                      <a:pt x="9" y="29"/>
                    </a:moveTo>
                    <a:lnTo>
                      <a:pt x="4" y="25"/>
                    </a:lnTo>
                    <a:lnTo>
                      <a:pt x="3" y="23"/>
                    </a:lnTo>
                    <a:lnTo>
                      <a:pt x="5" y="21"/>
                    </a:lnTo>
                    <a:lnTo>
                      <a:pt x="9" y="16"/>
                    </a:lnTo>
                    <a:lnTo>
                      <a:pt x="4" y="9"/>
                    </a:lnTo>
                    <a:lnTo>
                      <a:pt x="0" y="4"/>
                    </a:lnTo>
                    <a:lnTo>
                      <a:pt x="3" y="2"/>
                    </a:lnTo>
                    <a:lnTo>
                      <a:pt x="6" y="0"/>
                    </a:lnTo>
                    <a:lnTo>
                      <a:pt x="11" y="2"/>
                    </a:lnTo>
                    <a:lnTo>
                      <a:pt x="14" y="3"/>
                    </a:lnTo>
                    <a:lnTo>
                      <a:pt x="16" y="6"/>
                    </a:lnTo>
                    <a:lnTo>
                      <a:pt x="18" y="9"/>
                    </a:lnTo>
                    <a:lnTo>
                      <a:pt x="18" y="14"/>
                    </a:lnTo>
                    <a:lnTo>
                      <a:pt x="17" y="19"/>
                    </a:lnTo>
                    <a:lnTo>
                      <a:pt x="16" y="23"/>
                    </a:lnTo>
                    <a:lnTo>
                      <a:pt x="13" y="25"/>
                    </a:lnTo>
                    <a:lnTo>
                      <a:pt x="11" y="28"/>
                    </a:lnTo>
                    <a:lnTo>
                      <a:pt x="9" y="29"/>
                    </a:lnTo>
                    <a:lnTo>
                      <a:pt x="9" y="2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1" name="Freeform 1690"/>
              <p:cNvSpPr>
                <a:spLocks/>
              </p:cNvSpPr>
              <p:nvPr/>
            </p:nvSpPr>
            <p:spPr bwMode="gray">
              <a:xfrm>
                <a:off x="3367" y="2383"/>
                <a:ext cx="3" cy="6"/>
              </a:xfrm>
              <a:custGeom>
                <a:avLst/>
                <a:gdLst/>
                <a:ahLst/>
                <a:cxnLst>
                  <a:cxn ang="0">
                    <a:pos x="9" y="29"/>
                  </a:cxn>
                  <a:cxn ang="0">
                    <a:pos x="4" y="25"/>
                  </a:cxn>
                  <a:cxn ang="0">
                    <a:pos x="3" y="23"/>
                  </a:cxn>
                  <a:cxn ang="0">
                    <a:pos x="5" y="21"/>
                  </a:cxn>
                  <a:cxn ang="0">
                    <a:pos x="9" y="16"/>
                  </a:cxn>
                  <a:cxn ang="0">
                    <a:pos x="4" y="9"/>
                  </a:cxn>
                  <a:cxn ang="0">
                    <a:pos x="0" y="4"/>
                  </a:cxn>
                  <a:cxn ang="0">
                    <a:pos x="3" y="2"/>
                  </a:cxn>
                  <a:cxn ang="0">
                    <a:pos x="6" y="0"/>
                  </a:cxn>
                  <a:cxn ang="0">
                    <a:pos x="11" y="2"/>
                  </a:cxn>
                  <a:cxn ang="0">
                    <a:pos x="14" y="3"/>
                  </a:cxn>
                  <a:cxn ang="0">
                    <a:pos x="16" y="6"/>
                  </a:cxn>
                  <a:cxn ang="0">
                    <a:pos x="18" y="9"/>
                  </a:cxn>
                  <a:cxn ang="0">
                    <a:pos x="18" y="14"/>
                  </a:cxn>
                  <a:cxn ang="0">
                    <a:pos x="17" y="19"/>
                  </a:cxn>
                  <a:cxn ang="0">
                    <a:pos x="16" y="23"/>
                  </a:cxn>
                  <a:cxn ang="0">
                    <a:pos x="13" y="25"/>
                  </a:cxn>
                  <a:cxn ang="0">
                    <a:pos x="11" y="28"/>
                  </a:cxn>
                  <a:cxn ang="0">
                    <a:pos x="9" y="29"/>
                  </a:cxn>
                </a:cxnLst>
                <a:rect l="0" t="0" r="r" b="b"/>
                <a:pathLst>
                  <a:path w="18" h="29">
                    <a:moveTo>
                      <a:pt x="9" y="29"/>
                    </a:moveTo>
                    <a:lnTo>
                      <a:pt x="4" y="25"/>
                    </a:lnTo>
                    <a:lnTo>
                      <a:pt x="3" y="23"/>
                    </a:lnTo>
                    <a:lnTo>
                      <a:pt x="5" y="21"/>
                    </a:lnTo>
                    <a:lnTo>
                      <a:pt x="9" y="16"/>
                    </a:lnTo>
                    <a:lnTo>
                      <a:pt x="4" y="9"/>
                    </a:lnTo>
                    <a:lnTo>
                      <a:pt x="0" y="4"/>
                    </a:lnTo>
                    <a:lnTo>
                      <a:pt x="3" y="2"/>
                    </a:lnTo>
                    <a:lnTo>
                      <a:pt x="6" y="0"/>
                    </a:lnTo>
                    <a:lnTo>
                      <a:pt x="11" y="2"/>
                    </a:lnTo>
                    <a:lnTo>
                      <a:pt x="14" y="3"/>
                    </a:lnTo>
                    <a:lnTo>
                      <a:pt x="16" y="6"/>
                    </a:lnTo>
                    <a:lnTo>
                      <a:pt x="18" y="9"/>
                    </a:lnTo>
                    <a:lnTo>
                      <a:pt x="18" y="14"/>
                    </a:lnTo>
                    <a:lnTo>
                      <a:pt x="17" y="19"/>
                    </a:lnTo>
                    <a:lnTo>
                      <a:pt x="16" y="23"/>
                    </a:lnTo>
                    <a:lnTo>
                      <a:pt x="13" y="25"/>
                    </a:lnTo>
                    <a:lnTo>
                      <a:pt x="11" y="28"/>
                    </a:lnTo>
                    <a:lnTo>
                      <a:pt x="9" y="2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2" name="Freeform 1691"/>
              <p:cNvSpPr>
                <a:spLocks/>
              </p:cNvSpPr>
              <p:nvPr/>
            </p:nvSpPr>
            <p:spPr bwMode="gray">
              <a:xfrm>
                <a:off x="3367" y="2373"/>
                <a:ext cx="8" cy="5"/>
              </a:xfrm>
              <a:custGeom>
                <a:avLst/>
                <a:gdLst/>
                <a:ahLst/>
                <a:cxnLst>
                  <a:cxn ang="0">
                    <a:pos x="34" y="25"/>
                  </a:cxn>
                  <a:cxn ang="0">
                    <a:pos x="28" y="26"/>
                  </a:cxn>
                  <a:cxn ang="0">
                    <a:pos x="21" y="26"/>
                  </a:cxn>
                  <a:cxn ang="0">
                    <a:pos x="18" y="25"/>
                  </a:cxn>
                  <a:cxn ang="0">
                    <a:pos x="16" y="24"/>
                  </a:cxn>
                  <a:cxn ang="0">
                    <a:pos x="14" y="23"/>
                  </a:cxn>
                  <a:cxn ang="0">
                    <a:pos x="11" y="19"/>
                  </a:cxn>
                  <a:cxn ang="0">
                    <a:pos x="17" y="17"/>
                  </a:cxn>
                  <a:cxn ang="0">
                    <a:pos x="21" y="13"/>
                  </a:cxn>
                  <a:cxn ang="0">
                    <a:pos x="17" y="13"/>
                  </a:cxn>
                  <a:cxn ang="0">
                    <a:pos x="15" y="14"/>
                  </a:cxn>
                  <a:cxn ang="0">
                    <a:pos x="12" y="16"/>
                  </a:cxn>
                  <a:cxn ang="0">
                    <a:pos x="10" y="19"/>
                  </a:cxn>
                  <a:cxn ang="0">
                    <a:pos x="6" y="18"/>
                  </a:cxn>
                  <a:cxn ang="0">
                    <a:pos x="2" y="16"/>
                  </a:cxn>
                  <a:cxn ang="0">
                    <a:pos x="0" y="13"/>
                  </a:cxn>
                  <a:cxn ang="0">
                    <a:pos x="0" y="8"/>
                  </a:cxn>
                  <a:cxn ang="0">
                    <a:pos x="6" y="6"/>
                  </a:cxn>
                  <a:cxn ang="0">
                    <a:pos x="12" y="5"/>
                  </a:cxn>
                  <a:cxn ang="0">
                    <a:pos x="15" y="2"/>
                  </a:cxn>
                  <a:cxn ang="0">
                    <a:pos x="18" y="0"/>
                  </a:cxn>
                  <a:cxn ang="0">
                    <a:pos x="20" y="0"/>
                  </a:cxn>
                  <a:cxn ang="0">
                    <a:pos x="24" y="0"/>
                  </a:cxn>
                  <a:cxn ang="0">
                    <a:pos x="25" y="1"/>
                  </a:cxn>
                  <a:cxn ang="0">
                    <a:pos x="25" y="2"/>
                  </a:cxn>
                  <a:cxn ang="0">
                    <a:pos x="27" y="3"/>
                  </a:cxn>
                  <a:cxn ang="0">
                    <a:pos x="27" y="5"/>
                  </a:cxn>
                  <a:cxn ang="0">
                    <a:pos x="27" y="6"/>
                  </a:cxn>
                  <a:cxn ang="0">
                    <a:pos x="26" y="8"/>
                  </a:cxn>
                  <a:cxn ang="0">
                    <a:pos x="31" y="11"/>
                  </a:cxn>
                  <a:cxn ang="0">
                    <a:pos x="34" y="15"/>
                  </a:cxn>
                  <a:cxn ang="0">
                    <a:pos x="36" y="18"/>
                  </a:cxn>
                  <a:cxn ang="0">
                    <a:pos x="37" y="24"/>
                  </a:cxn>
                  <a:cxn ang="0">
                    <a:pos x="34" y="21"/>
                  </a:cxn>
                  <a:cxn ang="0">
                    <a:pos x="31" y="18"/>
                  </a:cxn>
                  <a:cxn ang="0">
                    <a:pos x="31" y="19"/>
                  </a:cxn>
                  <a:cxn ang="0">
                    <a:pos x="34" y="25"/>
                  </a:cxn>
                  <a:cxn ang="0">
                    <a:pos x="34" y="25"/>
                  </a:cxn>
                </a:cxnLst>
                <a:rect l="0" t="0" r="r" b="b"/>
                <a:pathLst>
                  <a:path w="37" h="26">
                    <a:moveTo>
                      <a:pt x="34" y="25"/>
                    </a:moveTo>
                    <a:lnTo>
                      <a:pt x="28" y="26"/>
                    </a:lnTo>
                    <a:lnTo>
                      <a:pt x="21" y="26"/>
                    </a:lnTo>
                    <a:lnTo>
                      <a:pt x="18" y="25"/>
                    </a:lnTo>
                    <a:lnTo>
                      <a:pt x="16" y="24"/>
                    </a:lnTo>
                    <a:lnTo>
                      <a:pt x="14" y="23"/>
                    </a:lnTo>
                    <a:lnTo>
                      <a:pt x="11" y="19"/>
                    </a:lnTo>
                    <a:lnTo>
                      <a:pt x="17" y="17"/>
                    </a:lnTo>
                    <a:lnTo>
                      <a:pt x="21" y="13"/>
                    </a:lnTo>
                    <a:lnTo>
                      <a:pt x="17" y="13"/>
                    </a:lnTo>
                    <a:lnTo>
                      <a:pt x="15" y="14"/>
                    </a:lnTo>
                    <a:lnTo>
                      <a:pt x="12" y="16"/>
                    </a:lnTo>
                    <a:lnTo>
                      <a:pt x="10" y="19"/>
                    </a:lnTo>
                    <a:lnTo>
                      <a:pt x="6" y="18"/>
                    </a:lnTo>
                    <a:lnTo>
                      <a:pt x="2" y="16"/>
                    </a:lnTo>
                    <a:lnTo>
                      <a:pt x="0" y="13"/>
                    </a:lnTo>
                    <a:lnTo>
                      <a:pt x="0" y="8"/>
                    </a:lnTo>
                    <a:lnTo>
                      <a:pt x="6" y="6"/>
                    </a:lnTo>
                    <a:lnTo>
                      <a:pt x="12" y="5"/>
                    </a:lnTo>
                    <a:lnTo>
                      <a:pt x="15" y="2"/>
                    </a:lnTo>
                    <a:lnTo>
                      <a:pt x="18" y="0"/>
                    </a:lnTo>
                    <a:lnTo>
                      <a:pt x="20" y="0"/>
                    </a:lnTo>
                    <a:lnTo>
                      <a:pt x="24" y="0"/>
                    </a:lnTo>
                    <a:lnTo>
                      <a:pt x="25" y="1"/>
                    </a:lnTo>
                    <a:lnTo>
                      <a:pt x="25" y="2"/>
                    </a:lnTo>
                    <a:lnTo>
                      <a:pt x="27" y="3"/>
                    </a:lnTo>
                    <a:lnTo>
                      <a:pt x="27" y="5"/>
                    </a:lnTo>
                    <a:lnTo>
                      <a:pt x="27" y="6"/>
                    </a:lnTo>
                    <a:lnTo>
                      <a:pt x="26" y="8"/>
                    </a:lnTo>
                    <a:lnTo>
                      <a:pt x="31" y="11"/>
                    </a:lnTo>
                    <a:lnTo>
                      <a:pt x="34" y="15"/>
                    </a:lnTo>
                    <a:lnTo>
                      <a:pt x="36" y="18"/>
                    </a:lnTo>
                    <a:lnTo>
                      <a:pt x="37" y="24"/>
                    </a:lnTo>
                    <a:lnTo>
                      <a:pt x="34" y="21"/>
                    </a:lnTo>
                    <a:lnTo>
                      <a:pt x="31" y="18"/>
                    </a:lnTo>
                    <a:lnTo>
                      <a:pt x="31" y="19"/>
                    </a:lnTo>
                    <a:lnTo>
                      <a:pt x="34" y="25"/>
                    </a:lnTo>
                    <a:lnTo>
                      <a:pt x="34" y="2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3" name="Freeform 1692"/>
              <p:cNvSpPr>
                <a:spLocks/>
              </p:cNvSpPr>
              <p:nvPr/>
            </p:nvSpPr>
            <p:spPr bwMode="gray">
              <a:xfrm>
                <a:off x="3367" y="2373"/>
                <a:ext cx="8" cy="5"/>
              </a:xfrm>
              <a:custGeom>
                <a:avLst/>
                <a:gdLst/>
                <a:ahLst/>
                <a:cxnLst>
                  <a:cxn ang="0">
                    <a:pos x="34" y="25"/>
                  </a:cxn>
                  <a:cxn ang="0">
                    <a:pos x="28" y="26"/>
                  </a:cxn>
                  <a:cxn ang="0">
                    <a:pos x="21" y="26"/>
                  </a:cxn>
                  <a:cxn ang="0">
                    <a:pos x="18" y="25"/>
                  </a:cxn>
                  <a:cxn ang="0">
                    <a:pos x="16" y="24"/>
                  </a:cxn>
                  <a:cxn ang="0">
                    <a:pos x="14" y="23"/>
                  </a:cxn>
                  <a:cxn ang="0">
                    <a:pos x="11" y="19"/>
                  </a:cxn>
                  <a:cxn ang="0">
                    <a:pos x="17" y="17"/>
                  </a:cxn>
                  <a:cxn ang="0">
                    <a:pos x="21" y="13"/>
                  </a:cxn>
                  <a:cxn ang="0">
                    <a:pos x="17" y="13"/>
                  </a:cxn>
                  <a:cxn ang="0">
                    <a:pos x="15" y="14"/>
                  </a:cxn>
                  <a:cxn ang="0">
                    <a:pos x="12" y="16"/>
                  </a:cxn>
                  <a:cxn ang="0">
                    <a:pos x="10" y="19"/>
                  </a:cxn>
                  <a:cxn ang="0">
                    <a:pos x="6" y="18"/>
                  </a:cxn>
                  <a:cxn ang="0">
                    <a:pos x="2" y="16"/>
                  </a:cxn>
                  <a:cxn ang="0">
                    <a:pos x="0" y="13"/>
                  </a:cxn>
                  <a:cxn ang="0">
                    <a:pos x="0" y="8"/>
                  </a:cxn>
                  <a:cxn ang="0">
                    <a:pos x="6" y="6"/>
                  </a:cxn>
                  <a:cxn ang="0">
                    <a:pos x="12" y="5"/>
                  </a:cxn>
                  <a:cxn ang="0">
                    <a:pos x="15" y="2"/>
                  </a:cxn>
                  <a:cxn ang="0">
                    <a:pos x="18" y="0"/>
                  </a:cxn>
                  <a:cxn ang="0">
                    <a:pos x="20" y="0"/>
                  </a:cxn>
                  <a:cxn ang="0">
                    <a:pos x="24" y="0"/>
                  </a:cxn>
                  <a:cxn ang="0">
                    <a:pos x="25" y="1"/>
                  </a:cxn>
                  <a:cxn ang="0">
                    <a:pos x="25" y="2"/>
                  </a:cxn>
                  <a:cxn ang="0">
                    <a:pos x="27" y="3"/>
                  </a:cxn>
                  <a:cxn ang="0">
                    <a:pos x="27" y="5"/>
                  </a:cxn>
                  <a:cxn ang="0">
                    <a:pos x="27" y="6"/>
                  </a:cxn>
                  <a:cxn ang="0">
                    <a:pos x="26" y="8"/>
                  </a:cxn>
                  <a:cxn ang="0">
                    <a:pos x="31" y="11"/>
                  </a:cxn>
                  <a:cxn ang="0">
                    <a:pos x="34" y="15"/>
                  </a:cxn>
                  <a:cxn ang="0">
                    <a:pos x="36" y="18"/>
                  </a:cxn>
                  <a:cxn ang="0">
                    <a:pos x="37" y="24"/>
                  </a:cxn>
                  <a:cxn ang="0">
                    <a:pos x="34" y="21"/>
                  </a:cxn>
                  <a:cxn ang="0">
                    <a:pos x="31" y="18"/>
                  </a:cxn>
                  <a:cxn ang="0">
                    <a:pos x="31" y="19"/>
                  </a:cxn>
                  <a:cxn ang="0">
                    <a:pos x="34" y="25"/>
                  </a:cxn>
                  <a:cxn ang="0">
                    <a:pos x="34" y="25"/>
                  </a:cxn>
                </a:cxnLst>
                <a:rect l="0" t="0" r="r" b="b"/>
                <a:pathLst>
                  <a:path w="37" h="26">
                    <a:moveTo>
                      <a:pt x="34" y="25"/>
                    </a:moveTo>
                    <a:lnTo>
                      <a:pt x="28" y="26"/>
                    </a:lnTo>
                    <a:lnTo>
                      <a:pt x="21" y="26"/>
                    </a:lnTo>
                    <a:lnTo>
                      <a:pt x="18" y="25"/>
                    </a:lnTo>
                    <a:lnTo>
                      <a:pt x="16" y="24"/>
                    </a:lnTo>
                    <a:lnTo>
                      <a:pt x="14" y="23"/>
                    </a:lnTo>
                    <a:lnTo>
                      <a:pt x="11" y="19"/>
                    </a:lnTo>
                    <a:lnTo>
                      <a:pt x="17" y="17"/>
                    </a:lnTo>
                    <a:lnTo>
                      <a:pt x="21" y="13"/>
                    </a:lnTo>
                    <a:lnTo>
                      <a:pt x="17" y="13"/>
                    </a:lnTo>
                    <a:lnTo>
                      <a:pt x="15" y="14"/>
                    </a:lnTo>
                    <a:lnTo>
                      <a:pt x="12" y="16"/>
                    </a:lnTo>
                    <a:lnTo>
                      <a:pt x="10" y="19"/>
                    </a:lnTo>
                    <a:lnTo>
                      <a:pt x="6" y="18"/>
                    </a:lnTo>
                    <a:lnTo>
                      <a:pt x="2" y="16"/>
                    </a:lnTo>
                    <a:lnTo>
                      <a:pt x="0" y="13"/>
                    </a:lnTo>
                    <a:lnTo>
                      <a:pt x="0" y="8"/>
                    </a:lnTo>
                    <a:lnTo>
                      <a:pt x="6" y="6"/>
                    </a:lnTo>
                    <a:lnTo>
                      <a:pt x="12" y="5"/>
                    </a:lnTo>
                    <a:lnTo>
                      <a:pt x="15" y="2"/>
                    </a:lnTo>
                    <a:lnTo>
                      <a:pt x="18" y="0"/>
                    </a:lnTo>
                    <a:lnTo>
                      <a:pt x="20" y="0"/>
                    </a:lnTo>
                    <a:lnTo>
                      <a:pt x="24" y="0"/>
                    </a:lnTo>
                    <a:lnTo>
                      <a:pt x="25" y="1"/>
                    </a:lnTo>
                    <a:lnTo>
                      <a:pt x="25" y="2"/>
                    </a:lnTo>
                    <a:lnTo>
                      <a:pt x="27" y="3"/>
                    </a:lnTo>
                    <a:lnTo>
                      <a:pt x="27" y="5"/>
                    </a:lnTo>
                    <a:lnTo>
                      <a:pt x="27" y="6"/>
                    </a:lnTo>
                    <a:lnTo>
                      <a:pt x="26" y="8"/>
                    </a:lnTo>
                    <a:lnTo>
                      <a:pt x="31" y="11"/>
                    </a:lnTo>
                    <a:lnTo>
                      <a:pt x="34" y="15"/>
                    </a:lnTo>
                    <a:lnTo>
                      <a:pt x="36" y="18"/>
                    </a:lnTo>
                    <a:lnTo>
                      <a:pt x="37" y="24"/>
                    </a:lnTo>
                    <a:lnTo>
                      <a:pt x="34" y="21"/>
                    </a:lnTo>
                    <a:lnTo>
                      <a:pt x="31" y="18"/>
                    </a:lnTo>
                    <a:lnTo>
                      <a:pt x="31" y="19"/>
                    </a:lnTo>
                    <a:lnTo>
                      <a:pt x="34" y="25"/>
                    </a:lnTo>
                    <a:lnTo>
                      <a:pt x="34" y="2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4" name="Freeform 1693"/>
              <p:cNvSpPr>
                <a:spLocks/>
              </p:cNvSpPr>
              <p:nvPr/>
            </p:nvSpPr>
            <p:spPr bwMode="gray">
              <a:xfrm>
                <a:off x="3367" y="2373"/>
                <a:ext cx="8" cy="5"/>
              </a:xfrm>
              <a:custGeom>
                <a:avLst/>
                <a:gdLst/>
                <a:ahLst/>
                <a:cxnLst>
                  <a:cxn ang="0">
                    <a:pos x="34" y="25"/>
                  </a:cxn>
                  <a:cxn ang="0">
                    <a:pos x="28" y="26"/>
                  </a:cxn>
                  <a:cxn ang="0">
                    <a:pos x="21" y="26"/>
                  </a:cxn>
                  <a:cxn ang="0">
                    <a:pos x="18" y="25"/>
                  </a:cxn>
                  <a:cxn ang="0">
                    <a:pos x="16" y="24"/>
                  </a:cxn>
                  <a:cxn ang="0">
                    <a:pos x="14" y="23"/>
                  </a:cxn>
                  <a:cxn ang="0">
                    <a:pos x="11" y="19"/>
                  </a:cxn>
                  <a:cxn ang="0">
                    <a:pos x="17" y="17"/>
                  </a:cxn>
                  <a:cxn ang="0">
                    <a:pos x="21" y="13"/>
                  </a:cxn>
                  <a:cxn ang="0">
                    <a:pos x="17" y="13"/>
                  </a:cxn>
                  <a:cxn ang="0">
                    <a:pos x="15" y="14"/>
                  </a:cxn>
                  <a:cxn ang="0">
                    <a:pos x="12" y="16"/>
                  </a:cxn>
                  <a:cxn ang="0">
                    <a:pos x="10" y="19"/>
                  </a:cxn>
                  <a:cxn ang="0">
                    <a:pos x="6" y="18"/>
                  </a:cxn>
                  <a:cxn ang="0">
                    <a:pos x="2" y="16"/>
                  </a:cxn>
                  <a:cxn ang="0">
                    <a:pos x="0" y="13"/>
                  </a:cxn>
                  <a:cxn ang="0">
                    <a:pos x="0" y="8"/>
                  </a:cxn>
                  <a:cxn ang="0">
                    <a:pos x="6" y="6"/>
                  </a:cxn>
                  <a:cxn ang="0">
                    <a:pos x="12" y="5"/>
                  </a:cxn>
                  <a:cxn ang="0">
                    <a:pos x="15" y="2"/>
                  </a:cxn>
                  <a:cxn ang="0">
                    <a:pos x="18" y="0"/>
                  </a:cxn>
                  <a:cxn ang="0">
                    <a:pos x="20" y="0"/>
                  </a:cxn>
                  <a:cxn ang="0">
                    <a:pos x="24" y="0"/>
                  </a:cxn>
                  <a:cxn ang="0">
                    <a:pos x="25" y="1"/>
                  </a:cxn>
                  <a:cxn ang="0">
                    <a:pos x="25" y="2"/>
                  </a:cxn>
                  <a:cxn ang="0">
                    <a:pos x="27" y="3"/>
                  </a:cxn>
                  <a:cxn ang="0">
                    <a:pos x="27" y="5"/>
                  </a:cxn>
                  <a:cxn ang="0">
                    <a:pos x="27" y="6"/>
                  </a:cxn>
                  <a:cxn ang="0">
                    <a:pos x="26" y="8"/>
                  </a:cxn>
                  <a:cxn ang="0">
                    <a:pos x="31" y="11"/>
                  </a:cxn>
                  <a:cxn ang="0">
                    <a:pos x="34" y="15"/>
                  </a:cxn>
                  <a:cxn ang="0">
                    <a:pos x="36" y="18"/>
                  </a:cxn>
                  <a:cxn ang="0">
                    <a:pos x="37" y="24"/>
                  </a:cxn>
                  <a:cxn ang="0">
                    <a:pos x="34" y="21"/>
                  </a:cxn>
                  <a:cxn ang="0">
                    <a:pos x="31" y="18"/>
                  </a:cxn>
                  <a:cxn ang="0">
                    <a:pos x="31" y="19"/>
                  </a:cxn>
                  <a:cxn ang="0">
                    <a:pos x="34" y="25"/>
                  </a:cxn>
                </a:cxnLst>
                <a:rect l="0" t="0" r="r" b="b"/>
                <a:pathLst>
                  <a:path w="37" h="26">
                    <a:moveTo>
                      <a:pt x="34" y="25"/>
                    </a:moveTo>
                    <a:lnTo>
                      <a:pt x="28" y="26"/>
                    </a:lnTo>
                    <a:lnTo>
                      <a:pt x="21" y="26"/>
                    </a:lnTo>
                    <a:lnTo>
                      <a:pt x="18" y="25"/>
                    </a:lnTo>
                    <a:lnTo>
                      <a:pt x="16" y="24"/>
                    </a:lnTo>
                    <a:lnTo>
                      <a:pt x="14" y="23"/>
                    </a:lnTo>
                    <a:lnTo>
                      <a:pt x="11" y="19"/>
                    </a:lnTo>
                    <a:lnTo>
                      <a:pt x="17" y="17"/>
                    </a:lnTo>
                    <a:lnTo>
                      <a:pt x="21" y="13"/>
                    </a:lnTo>
                    <a:lnTo>
                      <a:pt x="17" y="13"/>
                    </a:lnTo>
                    <a:lnTo>
                      <a:pt x="15" y="14"/>
                    </a:lnTo>
                    <a:lnTo>
                      <a:pt x="12" y="16"/>
                    </a:lnTo>
                    <a:lnTo>
                      <a:pt x="10" y="19"/>
                    </a:lnTo>
                    <a:lnTo>
                      <a:pt x="6" y="18"/>
                    </a:lnTo>
                    <a:lnTo>
                      <a:pt x="2" y="16"/>
                    </a:lnTo>
                    <a:lnTo>
                      <a:pt x="0" y="13"/>
                    </a:lnTo>
                    <a:lnTo>
                      <a:pt x="0" y="8"/>
                    </a:lnTo>
                    <a:lnTo>
                      <a:pt x="6" y="6"/>
                    </a:lnTo>
                    <a:lnTo>
                      <a:pt x="12" y="5"/>
                    </a:lnTo>
                    <a:lnTo>
                      <a:pt x="15" y="2"/>
                    </a:lnTo>
                    <a:lnTo>
                      <a:pt x="18" y="0"/>
                    </a:lnTo>
                    <a:lnTo>
                      <a:pt x="20" y="0"/>
                    </a:lnTo>
                    <a:lnTo>
                      <a:pt x="24" y="0"/>
                    </a:lnTo>
                    <a:lnTo>
                      <a:pt x="25" y="1"/>
                    </a:lnTo>
                    <a:lnTo>
                      <a:pt x="25" y="2"/>
                    </a:lnTo>
                    <a:lnTo>
                      <a:pt x="27" y="3"/>
                    </a:lnTo>
                    <a:lnTo>
                      <a:pt x="27" y="5"/>
                    </a:lnTo>
                    <a:lnTo>
                      <a:pt x="27" y="6"/>
                    </a:lnTo>
                    <a:lnTo>
                      <a:pt x="26" y="8"/>
                    </a:lnTo>
                    <a:lnTo>
                      <a:pt x="31" y="11"/>
                    </a:lnTo>
                    <a:lnTo>
                      <a:pt x="34" y="15"/>
                    </a:lnTo>
                    <a:lnTo>
                      <a:pt x="36" y="18"/>
                    </a:lnTo>
                    <a:lnTo>
                      <a:pt x="37" y="24"/>
                    </a:lnTo>
                    <a:lnTo>
                      <a:pt x="34" y="21"/>
                    </a:lnTo>
                    <a:lnTo>
                      <a:pt x="31" y="18"/>
                    </a:lnTo>
                    <a:lnTo>
                      <a:pt x="31" y="19"/>
                    </a:lnTo>
                    <a:lnTo>
                      <a:pt x="34" y="25"/>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5" name="Freeform 1694"/>
              <p:cNvSpPr>
                <a:spLocks/>
              </p:cNvSpPr>
              <p:nvPr/>
            </p:nvSpPr>
            <p:spPr bwMode="gray">
              <a:xfrm>
                <a:off x="3353" y="2354"/>
                <a:ext cx="3" cy="3"/>
              </a:xfrm>
              <a:custGeom>
                <a:avLst/>
                <a:gdLst/>
                <a:ahLst/>
                <a:cxnLst>
                  <a:cxn ang="0">
                    <a:pos x="7" y="0"/>
                  </a:cxn>
                  <a:cxn ang="0">
                    <a:pos x="10" y="4"/>
                  </a:cxn>
                  <a:cxn ang="0">
                    <a:pos x="12" y="7"/>
                  </a:cxn>
                  <a:cxn ang="0">
                    <a:pos x="12" y="11"/>
                  </a:cxn>
                  <a:cxn ang="0">
                    <a:pos x="12" y="13"/>
                  </a:cxn>
                  <a:cxn ang="0">
                    <a:pos x="11" y="14"/>
                  </a:cxn>
                  <a:cxn ang="0">
                    <a:pos x="8" y="15"/>
                  </a:cxn>
                  <a:cxn ang="0">
                    <a:pos x="5" y="14"/>
                  </a:cxn>
                  <a:cxn ang="0">
                    <a:pos x="0" y="12"/>
                  </a:cxn>
                  <a:cxn ang="0">
                    <a:pos x="0" y="8"/>
                  </a:cxn>
                  <a:cxn ang="0">
                    <a:pos x="2" y="5"/>
                  </a:cxn>
                  <a:cxn ang="0">
                    <a:pos x="4" y="3"/>
                  </a:cxn>
                  <a:cxn ang="0">
                    <a:pos x="7" y="0"/>
                  </a:cxn>
                </a:cxnLst>
                <a:rect l="0" t="0" r="r" b="b"/>
                <a:pathLst>
                  <a:path w="12" h="15">
                    <a:moveTo>
                      <a:pt x="7" y="0"/>
                    </a:moveTo>
                    <a:lnTo>
                      <a:pt x="10" y="4"/>
                    </a:lnTo>
                    <a:lnTo>
                      <a:pt x="12" y="7"/>
                    </a:lnTo>
                    <a:lnTo>
                      <a:pt x="12" y="11"/>
                    </a:lnTo>
                    <a:lnTo>
                      <a:pt x="12" y="13"/>
                    </a:lnTo>
                    <a:lnTo>
                      <a:pt x="11" y="14"/>
                    </a:lnTo>
                    <a:lnTo>
                      <a:pt x="8" y="15"/>
                    </a:lnTo>
                    <a:lnTo>
                      <a:pt x="5" y="14"/>
                    </a:lnTo>
                    <a:lnTo>
                      <a:pt x="0" y="12"/>
                    </a:lnTo>
                    <a:lnTo>
                      <a:pt x="0" y="8"/>
                    </a:lnTo>
                    <a:lnTo>
                      <a:pt x="2" y="5"/>
                    </a:lnTo>
                    <a:lnTo>
                      <a:pt x="4" y="3"/>
                    </a:lnTo>
                    <a:lnTo>
                      <a:pt x="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6" name="Freeform 1695"/>
              <p:cNvSpPr>
                <a:spLocks/>
              </p:cNvSpPr>
              <p:nvPr/>
            </p:nvSpPr>
            <p:spPr bwMode="gray">
              <a:xfrm>
                <a:off x="3353" y="2354"/>
                <a:ext cx="3" cy="3"/>
              </a:xfrm>
              <a:custGeom>
                <a:avLst/>
                <a:gdLst/>
                <a:ahLst/>
                <a:cxnLst>
                  <a:cxn ang="0">
                    <a:pos x="7" y="0"/>
                  </a:cxn>
                  <a:cxn ang="0">
                    <a:pos x="10" y="4"/>
                  </a:cxn>
                  <a:cxn ang="0">
                    <a:pos x="12" y="7"/>
                  </a:cxn>
                  <a:cxn ang="0">
                    <a:pos x="12" y="11"/>
                  </a:cxn>
                  <a:cxn ang="0">
                    <a:pos x="12" y="13"/>
                  </a:cxn>
                  <a:cxn ang="0">
                    <a:pos x="11" y="14"/>
                  </a:cxn>
                  <a:cxn ang="0">
                    <a:pos x="8" y="15"/>
                  </a:cxn>
                  <a:cxn ang="0">
                    <a:pos x="5" y="14"/>
                  </a:cxn>
                  <a:cxn ang="0">
                    <a:pos x="0" y="12"/>
                  </a:cxn>
                  <a:cxn ang="0">
                    <a:pos x="0" y="8"/>
                  </a:cxn>
                  <a:cxn ang="0">
                    <a:pos x="2" y="5"/>
                  </a:cxn>
                  <a:cxn ang="0">
                    <a:pos x="4" y="3"/>
                  </a:cxn>
                  <a:cxn ang="0">
                    <a:pos x="7" y="0"/>
                  </a:cxn>
                </a:cxnLst>
                <a:rect l="0" t="0" r="r" b="b"/>
                <a:pathLst>
                  <a:path w="12" h="15">
                    <a:moveTo>
                      <a:pt x="7" y="0"/>
                    </a:moveTo>
                    <a:lnTo>
                      <a:pt x="10" y="4"/>
                    </a:lnTo>
                    <a:lnTo>
                      <a:pt x="12" y="7"/>
                    </a:lnTo>
                    <a:lnTo>
                      <a:pt x="12" y="11"/>
                    </a:lnTo>
                    <a:lnTo>
                      <a:pt x="12" y="13"/>
                    </a:lnTo>
                    <a:lnTo>
                      <a:pt x="11" y="14"/>
                    </a:lnTo>
                    <a:lnTo>
                      <a:pt x="8" y="15"/>
                    </a:lnTo>
                    <a:lnTo>
                      <a:pt x="5" y="14"/>
                    </a:lnTo>
                    <a:lnTo>
                      <a:pt x="0" y="12"/>
                    </a:lnTo>
                    <a:lnTo>
                      <a:pt x="0" y="8"/>
                    </a:lnTo>
                    <a:lnTo>
                      <a:pt x="2" y="5"/>
                    </a:lnTo>
                    <a:lnTo>
                      <a:pt x="4" y="3"/>
                    </a:lnTo>
                    <a:lnTo>
                      <a:pt x="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7" name="Freeform 1696"/>
              <p:cNvSpPr>
                <a:spLocks/>
              </p:cNvSpPr>
              <p:nvPr/>
            </p:nvSpPr>
            <p:spPr bwMode="gray">
              <a:xfrm>
                <a:off x="3353" y="2354"/>
                <a:ext cx="3" cy="3"/>
              </a:xfrm>
              <a:custGeom>
                <a:avLst/>
                <a:gdLst/>
                <a:ahLst/>
                <a:cxnLst>
                  <a:cxn ang="0">
                    <a:pos x="7" y="0"/>
                  </a:cxn>
                  <a:cxn ang="0">
                    <a:pos x="10" y="4"/>
                  </a:cxn>
                  <a:cxn ang="0">
                    <a:pos x="12" y="7"/>
                  </a:cxn>
                  <a:cxn ang="0">
                    <a:pos x="12" y="11"/>
                  </a:cxn>
                  <a:cxn ang="0">
                    <a:pos x="12" y="13"/>
                  </a:cxn>
                  <a:cxn ang="0">
                    <a:pos x="11" y="14"/>
                  </a:cxn>
                  <a:cxn ang="0">
                    <a:pos x="8" y="15"/>
                  </a:cxn>
                  <a:cxn ang="0">
                    <a:pos x="5" y="14"/>
                  </a:cxn>
                  <a:cxn ang="0">
                    <a:pos x="0" y="12"/>
                  </a:cxn>
                  <a:cxn ang="0">
                    <a:pos x="0" y="8"/>
                  </a:cxn>
                  <a:cxn ang="0">
                    <a:pos x="2" y="5"/>
                  </a:cxn>
                  <a:cxn ang="0">
                    <a:pos x="4" y="3"/>
                  </a:cxn>
                  <a:cxn ang="0">
                    <a:pos x="7" y="0"/>
                  </a:cxn>
                </a:cxnLst>
                <a:rect l="0" t="0" r="r" b="b"/>
                <a:pathLst>
                  <a:path w="12" h="15">
                    <a:moveTo>
                      <a:pt x="7" y="0"/>
                    </a:moveTo>
                    <a:lnTo>
                      <a:pt x="10" y="4"/>
                    </a:lnTo>
                    <a:lnTo>
                      <a:pt x="12" y="7"/>
                    </a:lnTo>
                    <a:lnTo>
                      <a:pt x="12" y="11"/>
                    </a:lnTo>
                    <a:lnTo>
                      <a:pt x="12" y="13"/>
                    </a:lnTo>
                    <a:lnTo>
                      <a:pt x="11" y="14"/>
                    </a:lnTo>
                    <a:lnTo>
                      <a:pt x="8" y="15"/>
                    </a:lnTo>
                    <a:lnTo>
                      <a:pt x="5" y="14"/>
                    </a:lnTo>
                    <a:lnTo>
                      <a:pt x="0" y="12"/>
                    </a:lnTo>
                    <a:lnTo>
                      <a:pt x="0" y="8"/>
                    </a:lnTo>
                    <a:lnTo>
                      <a:pt x="2" y="5"/>
                    </a:lnTo>
                    <a:lnTo>
                      <a:pt x="4" y="3"/>
                    </a:lnTo>
                    <a:lnTo>
                      <a:pt x="7"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8" name="Freeform 1697"/>
              <p:cNvSpPr>
                <a:spLocks/>
              </p:cNvSpPr>
              <p:nvPr/>
            </p:nvSpPr>
            <p:spPr bwMode="gray">
              <a:xfrm>
                <a:off x="3359" y="2364"/>
                <a:ext cx="4" cy="3"/>
              </a:xfrm>
              <a:custGeom>
                <a:avLst/>
                <a:gdLst/>
                <a:ahLst/>
                <a:cxnLst>
                  <a:cxn ang="0">
                    <a:pos x="3" y="2"/>
                  </a:cxn>
                  <a:cxn ang="0">
                    <a:pos x="8" y="2"/>
                  </a:cxn>
                  <a:cxn ang="0">
                    <a:pos x="11" y="3"/>
                  </a:cxn>
                  <a:cxn ang="0">
                    <a:pos x="12" y="4"/>
                  </a:cxn>
                  <a:cxn ang="0">
                    <a:pos x="12" y="5"/>
                  </a:cxn>
                  <a:cxn ang="0">
                    <a:pos x="17" y="2"/>
                  </a:cxn>
                  <a:cxn ang="0">
                    <a:pos x="20" y="0"/>
                  </a:cxn>
                  <a:cxn ang="0">
                    <a:pos x="19" y="4"/>
                  </a:cxn>
                  <a:cxn ang="0">
                    <a:pos x="16" y="8"/>
                  </a:cxn>
                  <a:cxn ang="0">
                    <a:pos x="16" y="12"/>
                  </a:cxn>
                  <a:cxn ang="0">
                    <a:pos x="16" y="16"/>
                  </a:cxn>
                  <a:cxn ang="0">
                    <a:pos x="13" y="16"/>
                  </a:cxn>
                  <a:cxn ang="0">
                    <a:pos x="12" y="15"/>
                  </a:cxn>
                  <a:cxn ang="0">
                    <a:pos x="12" y="12"/>
                  </a:cxn>
                  <a:cxn ang="0">
                    <a:pos x="11" y="11"/>
                  </a:cxn>
                  <a:cxn ang="0">
                    <a:pos x="11" y="10"/>
                  </a:cxn>
                  <a:cxn ang="0">
                    <a:pos x="11" y="9"/>
                  </a:cxn>
                  <a:cxn ang="0">
                    <a:pos x="11" y="8"/>
                  </a:cxn>
                  <a:cxn ang="0">
                    <a:pos x="10" y="8"/>
                  </a:cxn>
                  <a:cxn ang="0">
                    <a:pos x="9" y="10"/>
                  </a:cxn>
                  <a:cxn ang="0">
                    <a:pos x="9" y="12"/>
                  </a:cxn>
                  <a:cxn ang="0">
                    <a:pos x="8" y="13"/>
                  </a:cxn>
                  <a:cxn ang="0">
                    <a:pos x="5" y="15"/>
                  </a:cxn>
                  <a:cxn ang="0">
                    <a:pos x="5" y="13"/>
                  </a:cxn>
                  <a:cxn ang="0">
                    <a:pos x="6" y="11"/>
                  </a:cxn>
                  <a:cxn ang="0">
                    <a:pos x="3" y="12"/>
                  </a:cxn>
                  <a:cxn ang="0">
                    <a:pos x="0" y="12"/>
                  </a:cxn>
                  <a:cxn ang="0">
                    <a:pos x="0" y="10"/>
                  </a:cxn>
                  <a:cxn ang="0">
                    <a:pos x="0" y="7"/>
                  </a:cxn>
                  <a:cxn ang="0">
                    <a:pos x="1" y="4"/>
                  </a:cxn>
                  <a:cxn ang="0">
                    <a:pos x="3" y="2"/>
                  </a:cxn>
                  <a:cxn ang="0">
                    <a:pos x="3" y="2"/>
                  </a:cxn>
                </a:cxnLst>
                <a:rect l="0" t="0" r="r" b="b"/>
                <a:pathLst>
                  <a:path w="20" h="16">
                    <a:moveTo>
                      <a:pt x="3" y="2"/>
                    </a:moveTo>
                    <a:lnTo>
                      <a:pt x="8" y="2"/>
                    </a:lnTo>
                    <a:lnTo>
                      <a:pt x="11" y="3"/>
                    </a:lnTo>
                    <a:lnTo>
                      <a:pt x="12" y="4"/>
                    </a:lnTo>
                    <a:lnTo>
                      <a:pt x="12" y="5"/>
                    </a:lnTo>
                    <a:lnTo>
                      <a:pt x="17" y="2"/>
                    </a:lnTo>
                    <a:lnTo>
                      <a:pt x="20" y="0"/>
                    </a:lnTo>
                    <a:lnTo>
                      <a:pt x="19" y="4"/>
                    </a:lnTo>
                    <a:lnTo>
                      <a:pt x="16" y="8"/>
                    </a:lnTo>
                    <a:lnTo>
                      <a:pt x="16" y="12"/>
                    </a:lnTo>
                    <a:lnTo>
                      <a:pt x="16" y="16"/>
                    </a:lnTo>
                    <a:lnTo>
                      <a:pt x="13" y="16"/>
                    </a:lnTo>
                    <a:lnTo>
                      <a:pt x="12" y="15"/>
                    </a:lnTo>
                    <a:lnTo>
                      <a:pt x="12" y="12"/>
                    </a:lnTo>
                    <a:lnTo>
                      <a:pt x="11" y="11"/>
                    </a:lnTo>
                    <a:lnTo>
                      <a:pt x="11" y="10"/>
                    </a:lnTo>
                    <a:lnTo>
                      <a:pt x="11" y="9"/>
                    </a:lnTo>
                    <a:lnTo>
                      <a:pt x="11" y="8"/>
                    </a:lnTo>
                    <a:lnTo>
                      <a:pt x="10" y="8"/>
                    </a:lnTo>
                    <a:lnTo>
                      <a:pt x="9" y="10"/>
                    </a:lnTo>
                    <a:lnTo>
                      <a:pt x="9" y="12"/>
                    </a:lnTo>
                    <a:lnTo>
                      <a:pt x="8" y="13"/>
                    </a:lnTo>
                    <a:lnTo>
                      <a:pt x="5" y="15"/>
                    </a:lnTo>
                    <a:lnTo>
                      <a:pt x="5" y="13"/>
                    </a:lnTo>
                    <a:lnTo>
                      <a:pt x="6" y="11"/>
                    </a:lnTo>
                    <a:lnTo>
                      <a:pt x="3" y="12"/>
                    </a:lnTo>
                    <a:lnTo>
                      <a:pt x="0" y="12"/>
                    </a:lnTo>
                    <a:lnTo>
                      <a:pt x="0" y="10"/>
                    </a:lnTo>
                    <a:lnTo>
                      <a:pt x="0" y="7"/>
                    </a:lnTo>
                    <a:lnTo>
                      <a:pt x="1" y="4"/>
                    </a:lnTo>
                    <a:lnTo>
                      <a:pt x="3" y="2"/>
                    </a:lnTo>
                    <a:lnTo>
                      <a:pt x="3"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39" name="Freeform 1698"/>
              <p:cNvSpPr>
                <a:spLocks/>
              </p:cNvSpPr>
              <p:nvPr/>
            </p:nvSpPr>
            <p:spPr bwMode="gray">
              <a:xfrm>
                <a:off x="3359" y="2364"/>
                <a:ext cx="4" cy="3"/>
              </a:xfrm>
              <a:custGeom>
                <a:avLst/>
                <a:gdLst/>
                <a:ahLst/>
                <a:cxnLst>
                  <a:cxn ang="0">
                    <a:pos x="3" y="2"/>
                  </a:cxn>
                  <a:cxn ang="0">
                    <a:pos x="8" y="2"/>
                  </a:cxn>
                  <a:cxn ang="0">
                    <a:pos x="11" y="3"/>
                  </a:cxn>
                  <a:cxn ang="0">
                    <a:pos x="12" y="4"/>
                  </a:cxn>
                  <a:cxn ang="0">
                    <a:pos x="12" y="5"/>
                  </a:cxn>
                  <a:cxn ang="0">
                    <a:pos x="17" y="2"/>
                  </a:cxn>
                  <a:cxn ang="0">
                    <a:pos x="20" y="0"/>
                  </a:cxn>
                  <a:cxn ang="0">
                    <a:pos x="19" y="4"/>
                  </a:cxn>
                  <a:cxn ang="0">
                    <a:pos x="16" y="8"/>
                  </a:cxn>
                  <a:cxn ang="0">
                    <a:pos x="16" y="12"/>
                  </a:cxn>
                  <a:cxn ang="0">
                    <a:pos x="16" y="16"/>
                  </a:cxn>
                  <a:cxn ang="0">
                    <a:pos x="13" y="16"/>
                  </a:cxn>
                  <a:cxn ang="0">
                    <a:pos x="12" y="15"/>
                  </a:cxn>
                  <a:cxn ang="0">
                    <a:pos x="12" y="12"/>
                  </a:cxn>
                  <a:cxn ang="0">
                    <a:pos x="11" y="11"/>
                  </a:cxn>
                  <a:cxn ang="0">
                    <a:pos x="11" y="10"/>
                  </a:cxn>
                  <a:cxn ang="0">
                    <a:pos x="11" y="9"/>
                  </a:cxn>
                  <a:cxn ang="0">
                    <a:pos x="11" y="8"/>
                  </a:cxn>
                  <a:cxn ang="0">
                    <a:pos x="10" y="8"/>
                  </a:cxn>
                  <a:cxn ang="0">
                    <a:pos x="9" y="10"/>
                  </a:cxn>
                  <a:cxn ang="0">
                    <a:pos x="9" y="12"/>
                  </a:cxn>
                  <a:cxn ang="0">
                    <a:pos x="8" y="13"/>
                  </a:cxn>
                  <a:cxn ang="0">
                    <a:pos x="5" y="15"/>
                  </a:cxn>
                  <a:cxn ang="0">
                    <a:pos x="5" y="13"/>
                  </a:cxn>
                  <a:cxn ang="0">
                    <a:pos x="6" y="11"/>
                  </a:cxn>
                  <a:cxn ang="0">
                    <a:pos x="3" y="12"/>
                  </a:cxn>
                  <a:cxn ang="0">
                    <a:pos x="0" y="12"/>
                  </a:cxn>
                  <a:cxn ang="0">
                    <a:pos x="0" y="10"/>
                  </a:cxn>
                  <a:cxn ang="0">
                    <a:pos x="0" y="7"/>
                  </a:cxn>
                  <a:cxn ang="0">
                    <a:pos x="1" y="4"/>
                  </a:cxn>
                  <a:cxn ang="0">
                    <a:pos x="3" y="2"/>
                  </a:cxn>
                  <a:cxn ang="0">
                    <a:pos x="3" y="2"/>
                  </a:cxn>
                </a:cxnLst>
                <a:rect l="0" t="0" r="r" b="b"/>
                <a:pathLst>
                  <a:path w="20" h="16">
                    <a:moveTo>
                      <a:pt x="3" y="2"/>
                    </a:moveTo>
                    <a:lnTo>
                      <a:pt x="8" y="2"/>
                    </a:lnTo>
                    <a:lnTo>
                      <a:pt x="11" y="3"/>
                    </a:lnTo>
                    <a:lnTo>
                      <a:pt x="12" y="4"/>
                    </a:lnTo>
                    <a:lnTo>
                      <a:pt x="12" y="5"/>
                    </a:lnTo>
                    <a:lnTo>
                      <a:pt x="17" y="2"/>
                    </a:lnTo>
                    <a:lnTo>
                      <a:pt x="20" y="0"/>
                    </a:lnTo>
                    <a:lnTo>
                      <a:pt x="19" y="4"/>
                    </a:lnTo>
                    <a:lnTo>
                      <a:pt x="16" y="8"/>
                    </a:lnTo>
                    <a:lnTo>
                      <a:pt x="16" y="12"/>
                    </a:lnTo>
                    <a:lnTo>
                      <a:pt x="16" y="16"/>
                    </a:lnTo>
                    <a:lnTo>
                      <a:pt x="13" y="16"/>
                    </a:lnTo>
                    <a:lnTo>
                      <a:pt x="12" y="15"/>
                    </a:lnTo>
                    <a:lnTo>
                      <a:pt x="12" y="12"/>
                    </a:lnTo>
                    <a:lnTo>
                      <a:pt x="11" y="11"/>
                    </a:lnTo>
                    <a:lnTo>
                      <a:pt x="11" y="10"/>
                    </a:lnTo>
                    <a:lnTo>
                      <a:pt x="11" y="9"/>
                    </a:lnTo>
                    <a:lnTo>
                      <a:pt x="11" y="8"/>
                    </a:lnTo>
                    <a:lnTo>
                      <a:pt x="10" y="8"/>
                    </a:lnTo>
                    <a:lnTo>
                      <a:pt x="9" y="10"/>
                    </a:lnTo>
                    <a:lnTo>
                      <a:pt x="9" y="12"/>
                    </a:lnTo>
                    <a:lnTo>
                      <a:pt x="8" y="13"/>
                    </a:lnTo>
                    <a:lnTo>
                      <a:pt x="5" y="15"/>
                    </a:lnTo>
                    <a:lnTo>
                      <a:pt x="5" y="13"/>
                    </a:lnTo>
                    <a:lnTo>
                      <a:pt x="6" y="11"/>
                    </a:lnTo>
                    <a:lnTo>
                      <a:pt x="3" y="12"/>
                    </a:lnTo>
                    <a:lnTo>
                      <a:pt x="0" y="12"/>
                    </a:lnTo>
                    <a:lnTo>
                      <a:pt x="0" y="10"/>
                    </a:lnTo>
                    <a:lnTo>
                      <a:pt x="0" y="7"/>
                    </a:lnTo>
                    <a:lnTo>
                      <a:pt x="1" y="4"/>
                    </a:lnTo>
                    <a:lnTo>
                      <a:pt x="3" y="2"/>
                    </a:lnTo>
                    <a:lnTo>
                      <a:pt x="3"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0" name="Freeform 1699"/>
              <p:cNvSpPr>
                <a:spLocks/>
              </p:cNvSpPr>
              <p:nvPr/>
            </p:nvSpPr>
            <p:spPr bwMode="gray">
              <a:xfrm>
                <a:off x="3359" y="2364"/>
                <a:ext cx="4" cy="3"/>
              </a:xfrm>
              <a:custGeom>
                <a:avLst/>
                <a:gdLst/>
                <a:ahLst/>
                <a:cxnLst>
                  <a:cxn ang="0">
                    <a:pos x="3" y="2"/>
                  </a:cxn>
                  <a:cxn ang="0">
                    <a:pos x="8" y="2"/>
                  </a:cxn>
                  <a:cxn ang="0">
                    <a:pos x="11" y="3"/>
                  </a:cxn>
                  <a:cxn ang="0">
                    <a:pos x="12" y="4"/>
                  </a:cxn>
                  <a:cxn ang="0">
                    <a:pos x="12" y="5"/>
                  </a:cxn>
                  <a:cxn ang="0">
                    <a:pos x="17" y="2"/>
                  </a:cxn>
                  <a:cxn ang="0">
                    <a:pos x="20" y="0"/>
                  </a:cxn>
                  <a:cxn ang="0">
                    <a:pos x="19" y="4"/>
                  </a:cxn>
                  <a:cxn ang="0">
                    <a:pos x="16" y="8"/>
                  </a:cxn>
                  <a:cxn ang="0">
                    <a:pos x="16" y="12"/>
                  </a:cxn>
                  <a:cxn ang="0">
                    <a:pos x="16" y="16"/>
                  </a:cxn>
                  <a:cxn ang="0">
                    <a:pos x="13" y="16"/>
                  </a:cxn>
                  <a:cxn ang="0">
                    <a:pos x="12" y="15"/>
                  </a:cxn>
                  <a:cxn ang="0">
                    <a:pos x="12" y="12"/>
                  </a:cxn>
                  <a:cxn ang="0">
                    <a:pos x="11" y="11"/>
                  </a:cxn>
                  <a:cxn ang="0">
                    <a:pos x="11" y="10"/>
                  </a:cxn>
                  <a:cxn ang="0">
                    <a:pos x="11" y="9"/>
                  </a:cxn>
                  <a:cxn ang="0">
                    <a:pos x="11" y="8"/>
                  </a:cxn>
                  <a:cxn ang="0">
                    <a:pos x="10" y="8"/>
                  </a:cxn>
                  <a:cxn ang="0">
                    <a:pos x="9" y="10"/>
                  </a:cxn>
                  <a:cxn ang="0">
                    <a:pos x="9" y="12"/>
                  </a:cxn>
                  <a:cxn ang="0">
                    <a:pos x="8" y="13"/>
                  </a:cxn>
                  <a:cxn ang="0">
                    <a:pos x="5" y="15"/>
                  </a:cxn>
                  <a:cxn ang="0">
                    <a:pos x="5" y="13"/>
                  </a:cxn>
                  <a:cxn ang="0">
                    <a:pos x="6" y="11"/>
                  </a:cxn>
                  <a:cxn ang="0">
                    <a:pos x="3" y="12"/>
                  </a:cxn>
                  <a:cxn ang="0">
                    <a:pos x="0" y="12"/>
                  </a:cxn>
                  <a:cxn ang="0">
                    <a:pos x="0" y="10"/>
                  </a:cxn>
                  <a:cxn ang="0">
                    <a:pos x="0" y="7"/>
                  </a:cxn>
                  <a:cxn ang="0">
                    <a:pos x="1" y="4"/>
                  </a:cxn>
                  <a:cxn ang="0">
                    <a:pos x="3" y="2"/>
                  </a:cxn>
                </a:cxnLst>
                <a:rect l="0" t="0" r="r" b="b"/>
                <a:pathLst>
                  <a:path w="20" h="16">
                    <a:moveTo>
                      <a:pt x="3" y="2"/>
                    </a:moveTo>
                    <a:lnTo>
                      <a:pt x="8" y="2"/>
                    </a:lnTo>
                    <a:lnTo>
                      <a:pt x="11" y="3"/>
                    </a:lnTo>
                    <a:lnTo>
                      <a:pt x="12" y="4"/>
                    </a:lnTo>
                    <a:lnTo>
                      <a:pt x="12" y="5"/>
                    </a:lnTo>
                    <a:lnTo>
                      <a:pt x="17" y="2"/>
                    </a:lnTo>
                    <a:lnTo>
                      <a:pt x="20" y="0"/>
                    </a:lnTo>
                    <a:lnTo>
                      <a:pt x="19" y="4"/>
                    </a:lnTo>
                    <a:lnTo>
                      <a:pt x="16" y="8"/>
                    </a:lnTo>
                    <a:lnTo>
                      <a:pt x="16" y="12"/>
                    </a:lnTo>
                    <a:lnTo>
                      <a:pt x="16" y="16"/>
                    </a:lnTo>
                    <a:lnTo>
                      <a:pt x="13" y="16"/>
                    </a:lnTo>
                    <a:lnTo>
                      <a:pt x="12" y="15"/>
                    </a:lnTo>
                    <a:lnTo>
                      <a:pt x="12" y="12"/>
                    </a:lnTo>
                    <a:lnTo>
                      <a:pt x="11" y="11"/>
                    </a:lnTo>
                    <a:lnTo>
                      <a:pt x="11" y="10"/>
                    </a:lnTo>
                    <a:lnTo>
                      <a:pt x="11" y="9"/>
                    </a:lnTo>
                    <a:lnTo>
                      <a:pt x="11" y="8"/>
                    </a:lnTo>
                    <a:lnTo>
                      <a:pt x="10" y="8"/>
                    </a:lnTo>
                    <a:lnTo>
                      <a:pt x="9" y="10"/>
                    </a:lnTo>
                    <a:lnTo>
                      <a:pt x="9" y="12"/>
                    </a:lnTo>
                    <a:lnTo>
                      <a:pt x="8" y="13"/>
                    </a:lnTo>
                    <a:lnTo>
                      <a:pt x="5" y="15"/>
                    </a:lnTo>
                    <a:lnTo>
                      <a:pt x="5" y="13"/>
                    </a:lnTo>
                    <a:lnTo>
                      <a:pt x="6" y="11"/>
                    </a:lnTo>
                    <a:lnTo>
                      <a:pt x="3" y="12"/>
                    </a:lnTo>
                    <a:lnTo>
                      <a:pt x="0" y="12"/>
                    </a:lnTo>
                    <a:lnTo>
                      <a:pt x="0" y="10"/>
                    </a:lnTo>
                    <a:lnTo>
                      <a:pt x="0" y="7"/>
                    </a:lnTo>
                    <a:lnTo>
                      <a:pt x="1" y="4"/>
                    </a:lnTo>
                    <a:lnTo>
                      <a:pt x="3"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1" name="Freeform 1700"/>
              <p:cNvSpPr>
                <a:spLocks/>
              </p:cNvSpPr>
              <p:nvPr/>
            </p:nvSpPr>
            <p:spPr bwMode="gray">
              <a:xfrm>
                <a:off x="3365" y="2361"/>
                <a:ext cx="4" cy="2"/>
              </a:xfrm>
              <a:custGeom>
                <a:avLst/>
                <a:gdLst/>
                <a:ahLst/>
                <a:cxnLst>
                  <a:cxn ang="0">
                    <a:pos x="17" y="7"/>
                  </a:cxn>
                  <a:cxn ang="0">
                    <a:pos x="12" y="8"/>
                  </a:cxn>
                  <a:cxn ang="0">
                    <a:pos x="8" y="9"/>
                  </a:cxn>
                  <a:cxn ang="0">
                    <a:pos x="4" y="9"/>
                  </a:cxn>
                  <a:cxn ang="0">
                    <a:pos x="0" y="6"/>
                  </a:cxn>
                  <a:cxn ang="0">
                    <a:pos x="4" y="2"/>
                  </a:cxn>
                  <a:cxn ang="0">
                    <a:pos x="9" y="0"/>
                  </a:cxn>
                  <a:cxn ang="0">
                    <a:pos x="11" y="1"/>
                  </a:cxn>
                  <a:cxn ang="0">
                    <a:pos x="13" y="2"/>
                  </a:cxn>
                  <a:cxn ang="0">
                    <a:pos x="16" y="3"/>
                  </a:cxn>
                  <a:cxn ang="0">
                    <a:pos x="17" y="7"/>
                  </a:cxn>
                  <a:cxn ang="0">
                    <a:pos x="17" y="7"/>
                  </a:cxn>
                </a:cxnLst>
                <a:rect l="0" t="0" r="r" b="b"/>
                <a:pathLst>
                  <a:path w="17" h="9">
                    <a:moveTo>
                      <a:pt x="17" y="7"/>
                    </a:moveTo>
                    <a:lnTo>
                      <a:pt x="12" y="8"/>
                    </a:lnTo>
                    <a:lnTo>
                      <a:pt x="8" y="9"/>
                    </a:lnTo>
                    <a:lnTo>
                      <a:pt x="4" y="9"/>
                    </a:lnTo>
                    <a:lnTo>
                      <a:pt x="0" y="6"/>
                    </a:lnTo>
                    <a:lnTo>
                      <a:pt x="4" y="2"/>
                    </a:lnTo>
                    <a:lnTo>
                      <a:pt x="9" y="0"/>
                    </a:lnTo>
                    <a:lnTo>
                      <a:pt x="11" y="1"/>
                    </a:lnTo>
                    <a:lnTo>
                      <a:pt x="13" y="2"/>
                    </a:lnTo>
                    <a:lnTo>
                      <a:pt x="16" y="3"/>
                    </a:lnTo>
                    <a:lnTo>
                      <a:pt x="17" y="7"/>
                    </a:lnTo>
                    <a:lnTo>
                      <a:pt x="17"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2" name="Freeform 1701"/>
              <p:cNvSpPr>
                <a:spLocks/>
              </p:cNvSpPr>
              <p:nvPr/>
            </p:nvSpPr>
            <p:spPr bwMode="gray">
              <a:xfrm>
                <a:off x="3365" y="2361"/>
                <a:ext cx="4" cy="2"/>
              </a:xfrm>
              <a:custGeom>
                <a:avLst/>
                <a:gdLst/>
                <a:ahLst/>
                <a:cxnLst>
                  <a:cxn ang="0">
                    <a:pos x="17" y="7"/>
                  </a:cxn>
                  <a:cxn ang="0">
                    <a:pos x="12" y="8"/>
                  </a:cxn>
                  <a:cxn ang="0">
                    <a:pos x="8" y="9"/>
                  </a:cxn>
                  <a:cxn ang="0">
                    <a:pos x="4" y="9"/>
                  </a:cxn>
                  <a:cxn ang="0">
                    <a:pos x="0" y="6"/>
                  </a:cxn>
                  <a:cxn ang="0">
                    <a:pos x="4" y="2"/>
                  </a:cxn>
                  <a:cxn ang="0">
                    <a:pos x="9" y="0"/>
                  </a:cxn>
                  <a:cxn ang="0">
                    <a:pos x="11" y="1"/>
                  </a:cxn>
                  <a:cxn ang="0">
                    <a:pos x="13" y="2"/>
                  </a:cxn>
                  <a:cxn ang="0">
                    <a:pos x="16" y="3"/>
                  </a:cxn>
                  <a:cxn ang="0">
                    <a:pos x="17" y="7"/>
                  </a:cxn>
                  <a:cxn ang="0">
                    <a:pos x="17" y="7"/>
                  </a:cxn>
                </a:cxnLst>
                <a:rect l="0" t="0" r="r" b="b"/>
                <a:pathLst>
                  <a:path w="17" h="9">
                    <a:moveTo>
                      <a:pt x="17" y="7"/>
                    </a:moveTo>
                    <a:lnTo>
                      <a:pt x="12" y="8"/>
                    </a:lnTo>
                    <a:lnTo>
                      <a:pt x="8" y="9"/>
                    </a:lnTo>
                    <a:lnTo>
                      <a:pt x="4" y="9"/>
                    </a:lnTo>
                    <a:lnTo>
                      <a:pt x="0" y="6"/>
                    </a:lnTo>
                    <a:lnTo>
                      <a:pt x="4" y="2"/>
                    </a:lnTo>
                    <a:lnTo>
                      <a:pt x="9" y="0"/>
                    </a:lnTo>
                    <a:lnTo>
                      <a:pt x="11" y="1"/>
                    </a:lnTo>
                    <a:lnTo>
                      <a:pt x="13" y="2"/>
                    </a:lnTo>
                    <a:lnTo>
                      <a:pt x="16" y="3"/>
                    </a:lnTo>
                    <a:lnTo>
                      <a:pt x="17" y="7"/>
                    </a:lnTo>
                    <a:lnTo>
                      <a:pt x="17"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3" name="Freeform 1702"/>
              <p:cNvSpPr>
                <a:spLocks/>
              </p:cNvSpPr>
              <p:nvPr/>
            </p:nvSpPr>
            <p:spPr bwMode="gray">
              <a:xfrm>
                <a:off x="3365" y="2361"/>
                <a:ext cx="4" cy="2"/>
              </a:xfrm>
              <a:custGeom>
                <a:avLst/>
                <a:gdLst/>
                <a:ahLst/>
                <a:cxnLst>
                  <a:cxn ang="0">
                    <a:pos x="17" y="7"/>
                  </a:cxn>
                  <a:cxn ang="0">
                    <a:pos x="12" y="8"/>
                  </a:cxn>
                  <a:cxn ang="0">
                    <a:pos x="8" y="9"/>
                  </a:cxn>
                  <a:cxn ang="0">
                    <a:pos x="4" y="9"/>
                  </a:cxn>
                  <a:cxn ang="0">
                    <a:pos x="0" y="6"/>
                  </a:cxn>
                  <a:cxn ang="0">
                    <a:pos x="4" y="2"/>
                  </a:cxn>
                  <a:cxn ang="0">
                    <a:pos x="9" y="0"/>
                  </a:cxn>
                  <a:cxn ang="0">
                    <a:pos x="11" y="1"/>
                  </a:cxn>
                  <a:cxn ang="0">
                    <a:pos x="13" y="2"/>
                  </a:cxn>
                  <a:cxn ang="0">
                    <a:pos x="16" y="3"/>
                  </a:cxn>
                  <a:cxn ang="0">
                    <a:pos x="17" y="7"/>
                  </a:cxn>
                </a:cxnLst>
                <a:rect l="0" t="0" r="r" b="b"/>
                <a:pathLst>
                  <a:path w="17" h="9">
                    <a:moveTo>
                      <a:pt x="17" y="7"/>
                    </a:moveTo>
                    <a:lnTo>
                      <a:pt x="12" y="8"/>
                    </a:lnTo>
                    <a:lnTo>
                      <a:pt x="8" y="9"/>
                    </a:lnTo>
                    <a:lnTo>
                      <a:pt x="4" y="9"/>
                    </a:lnTo>
                    <a:lnTo>
                      <a:pt x="0" y="6"/>
                    </a:lnTo>
                    <a:lnTo>
                      <a:pt x="4" y="2"/>
                    </a:lnTo>
                    <a:lnTo>
                      <a:pt x="9" y="0"/>
                    </a:lnTo>
                    <a:lnTo>
                      <a:pt x="11" y="1"/>
                    </a:lnTo>
                    <a:lnTo>
                      <a:pt x="13" y="2"/>
                    </a:lnTo>
                    <a:lnTo>
                      <a:pt x="16" y="3"/>
                    </a:lnTo>
                    <a:lnTo>
                      <a:pt x="17"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4" name="Freeform 1703"/>
              <p:cNvSpPr>
                <a:spLocks/>
              </p:cNvSpPr>
              <p:nvPr/>
            </p:nvSpPr>
            <p:spPr bwMode="gray">
              <a:xfrm>
                <a:off x="2584" y="2818"/>
                <a:ext cx="1" cy="2"/>
              </a:xfrm>
              <a:custGeom>
                <a:avLst/>
                <a:gdLst/>
                <a:ahLst/>
                <a:cxnLst>
                  <a:cxn ang="0">
                    <a:pos x="4" y="7"/>
                  </a:cxn>
                  <a:cxn ang="0">
                    <a:pos x="1" y="8"/>
                  </a:cxn>
                  <a:cxn ang="0">
                    <a:pos x="0" y="9"/>
                  </a:cxn>
                  <a:cxn ang="0">
                    <a:pos x="0" y="7"/>
                  </a:cxn>
                  <a:cxn ang="0">
                    <a:pos x="1" y="3"/>
                  </a:cxn>
                  <a:cxn ang="0">
                    <a:pos x="5" y="1"/>
                  </a:cxn>
                  <a:cxn ang="0">
                    <a:pos x="6" y="0"/>
                  </a:cxn>
                  <a:cxn ang="0">
                    <a:pos x="6" y="2"/>
                  </a:cxn>
                  <a:cxn ang="0">
                    <a:pos x="5" y="7"/>
                  </a:cxn>
                  <a:cxn ang="0">
                    <a:pos x="4" y="7"/>
                  </a:cxn>
                </a:cxnLst>
                <a:rect l="0" t="0" r="r" b="b"/>
                <a:pathLst>
                  <a:path w="6" h="9">
                    <a:moveTo>
                      <a:pt x="4" y="7"/>
                    </a:moveTo>
                    <a:lnTo>
                      <a:pt x="1" y="8"/>
                    </a:lnTo>
                    <a:lnTo>
                      <a:pt x="0" y="9"/>
                    </a:lnTo>
                    <a:lnTo>
                      <a:pt x="0" y="7"/>
                    </a:lnTo>
                    <a:lnTo>
                      <a:pt x="1" y="3"/>
                    </a:lnTo>
                    <a:lnTo>
                      <a:pt x="5" y="1"/>
                    </a:lnTo>
                    <a:lnTo>
                      <a:pt x="6" y="0"/>
                    </a:lnTo>
                    <a:lnTo>
                      <a:pt x="6" y="2"/>
                    </a:lnTo>
                    <a:lnTo>
                      <a:pt x="5" y="7"/>
                    </a:lnTo>
                    <a:lnTo>
                      <a:pt x="4"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5" name="Freeform 1704"/>
              <p:cNvSpPr>
                <a:spLocks/>
              </p:cNvSpPr>
              <p:nvPr/>
            </p:nvSpPr>
            <p:spPr bwMode="gray">
              <a:xfrm>
                <a:off x="2584" y="2818"/>
                <a:ext cx="1" cy="2"/>
              </a:xfrm>
              <a:custGeom>
                <a:avLst/>
                <a:gdLst/>
                <a:ahLst/>
                <a:cxnLst>
                  <a:cxn ang="0">
                    <a:pos x="4" y="7"/>
                  </a:cxn>
                  <a:cxn ang="0">
                    <a:pos x="1" y="8"/>
                  </a:cxn>
                  <a:cxn ang="0">
                    <a:pos x="0" y="9"/>
                  </a:cxn>
                  <a:cxn ang="0">
                    <a:pos x="0" y="7"/>
                  </a:cxn>
                  <a:cxn ang="0">
                    <a:pos x="1" y="3"/>
                  </a:cxn>
                  <a:cxn ang="0">
                    <a:pos x="5" y="1"/>
                  </a:cxn>
                  <a:cxn ang="0">
                    <a:pos x="6" y="0"/>
                  </a:cxn>
                  <a:cxn ang="0">
                    <a:pos x="6" y="2"/>
                  </a:cxn>
                  <a:cxn ang="0">
                    <a:pos x="5" y="7"/>
                  </a:cxn>
                  <a:cxn ang="0">
                    <a:pos x="4" y="7"/>
                  </a:cxn>
                </a:cxnLst>
                <a:rect l="0" t="0" r="r" b="b"/>
                <a:pathLst>
                  <a:path w="6" h="9">
                    <a:moveTo>
                      <a:pt x="4" y="7"/>
                    </a:moveTo>
                    <a:lnTo>
                      <a:pt x="1" y="8"/>
                    </a:lnTo>
                    <a:lnTo>
                      <a:pt x="0" y="9"/>
                    </a:lnTo>
                    <a:lnTo>
                      <a:pt x="0" y="7"/>
                    </a:lnTo>
                    <a:lnTo>
                      <a:pt x="1" y="3"/>
                    </a:lnTo>
                    <a:lnTo>
                      <a:pt x="5" y="1"/>
                    </a:lnTo>
                    <a:lnTo>
                      <a:pt x="6" y="0"/>
                    </a:lnTo>
                    <a:lnTo>
                      <a:pt x="6" y="2"/>
                    </a:lnTo>
                    <a:lnTo>
                      <a:pt x="5" y="7"/>
                    </a:lnTo>
                    <a:lnTo>
                      <a:pt x="4"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6" name="Freeform 1705"/>
              <p:cNvSpPr>
                <a:spLocks/>
              </p:cNvSpPr>
              <p:nvPr/>
            </p:nvSpPr>
            <p:spPr bwMode="gray">
              <a:xfrm>
                <a:off x="2584" y="2818"/>
                <a:ext cx="1" cy="2"/>
              </a:xfrm>
              <a:custGeom>
                <a:avLst/>
                <a:gdLst/>
                <a:ahLst/>
                <a:cxnLst>
                  <a:cxn ang="0">
                    <a:pos x="4" y="7"/>
                  </a:cxn>
                  <a:cxn ang="0">
                    <a:pos x="1" y="8"/>
                  </a:cxn>
                  <a:cxn ang="0">
                    <a:pos x="0" y="9"/>
                  </a:cxn>
                  <a:cxn ang="0">
                    <a:pos x="0" y="7"/>
                  </a:cxn>
                  <a:cxn ang="0">
                    <a:pos x="1" y="3"/>
                  </a:cxn>
                  <a:cxn ang="0">
                    <a:pos x="5" y="1"/>
                  </a:cxn>
                  <a:cxn ang="0">
                    <a:pos x="6" y="0"/>
                  </a:cxn>
                  <a:cxn ang="0">
                    <a:pos x="6" y="2"/>
                  </a:cxn>
                  <a:cxn ang="0">
                    <a:pos x="5" y="7"/>
                  </a:cxn>
                </a:cxnLst>
                <a:rect l="0" t="0" r="r" b="b"/>
                <a:pathLst>
                  <a:path w="6" h="9">
                    <a:moveTo>
                      <a:pt x="4" y="7"/>
                    </a:moveTo>
                    <a:lnTo>
                      <a:pt x="1" y="8"/>
                    </a:lnTo>
                    <a:lnTo>
                      <a:pt x="0" y="9"/>
                    </a:lnTo>
                    <a:lnTo>
                      <a:pt x="0" y="7"/>
                    </a:lnTo>
                    <a:lnTo>
                      <a:pt x="1" y="3"/>
                    </a:lnTo>
                    <a:lnTo>
                      <a:pt x="5" y="1"/>
                    </a:lnTo>
                    <a:lnTo>
                      <a:pt x="6" y="0"/>
                    </a:lnTo>
                    <a:lnTo>
                      <a:pt x="6" y="2"/>
                    </a:lnTo>
                    <a:lnTo>
                      <a:pt x="5"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7" name="Freeform 1706"/>
              <p:cNvSpPr>
                <a:spLocks/>
              </p:cNvSpPr>
              <p:nvPr/>
            </p:nvSpPr>
            <p:spPr bwMode="gray">
              <a:xfrm>
                <a:off x="2584" y="2815"/>
                <a:ext cx="3" cy="3"/>
              </a:xfrm>
              <a:custGeom>
                <a:avLst/>
                <a:gdLst/>
                <a:ahLst/>
                <a:cxnLst>
                  <a:cxn ang="0">
                    <a:pos x="13" y="1"/>
                  </a:cxn>
                  <a:cxn ang="0">
                    <a:pos x="15" y="4"/>
                  </a:cxn>
                  <a:cxn ang="0">
                    <a:pos x="13" y="8"/>
                  </a:cxn>
                  <a:cxn ang="0">
                    <a:pos x="7" y="10"/>
                  </a:cxn>
                  <a:cxn ang="0">
                    <a:pos x="0" y="12"/>
                  </a:cxn>
                  <a:cxn ang="0">
                    <a:pos x="0" y="10"/>
                  </a:cxn>
                  <a:cxn ang="0">
                    <a:pos x="1" y="9"/>
                  </a:cxn>
                  <a:cxn ang="0">
                    <a:pos x="5" y="4"/>
                  </a:cxn>
                  <a:cxn ang="0">
                    <a:pos x="11" y="1"/>
                  </a:cxn>
                  <a:cxn ang="0">
                    <a:pos x="12" y="2"/>
                  </a:cxn>
                  <a:cxn ang="0">
                    <a:pos x="13" y="0"/>
                  </a:cxn>
                  <a:cxn ang="0">
                    <a:pos x="13" y="1"/>
                  </a:cxn>
                </a:cxnLst>
                <a:rect l="0" t="0" r="r" b="b"/>
                <a:pathLst>
                  <a:path w="15" h="12">
                    <a:moveTo>
                      <a:pt x="13" y="1"/>
                    </a:moveTo>
                    <a:lnTo>
                      <a:pt x="15" y="4"/>
                    </a:lnTo>
                    <a:lnTo>
                      <a:pt x="13" y="8"/>
                    </a:lnTo>
                    <a:lnTo>
                      <a:pt x="7" y="10"/>
                    </a:lnTo>
                    <a:lnTo>
                      <a:pt x="0" y="12"/>
                    </a:lnTo>
                    <a:lnTo>
                      <a:pt x="0" y="10"/>
                    </a:lnTo>
                    <a:lnTo>
                      <a:pt x="1" y="9"/>
                    </a:lnTo>
                    <a:lnTo>
                      <a:pt x="5" y="4"/>
                    </a:lnTo>
                    <a:lnTo>
                      <a:pt x="11" y="1"/>
                    </a:lnTo>
                    <a:lnTo>
                      <a:pt x="12" y="2"/>
                    </a:lnTo>
                    <a:lnTo>
                      <a:pt x="13" y="0"/>
                    </a:lnTo>
                    <a:lnTo>
                      <a:pt x="13"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8" name="Freeform 1707"/>
              <p:cNvSpPr>
                <a:spLocks/>
              </p:cNvSpPr>
              <p:nvPr/>
            </p:nvSpPr>
            <p:spPr bwMode="gray">
              <a:xfrm>
                <a:off x="2584" y="2815"/>
                <a:ext cx="3" cy="3"/>
              </a:xfrm>
              <a:custGeom>
                <a:avLst/>
                <a:gdLst/>
                <a:ahLst/>
                <a:cxnLst>
                  <a:cxn ang="0">
                    <a:pos x="13" y="1"/>
                  </a:cxn>
                  <a:cxn ang="0">
                    <a:pos x="15" y="4"/>
                  </a:cxn>
                  <a:cxn ang="0">
                    <a:pos x="13" y="8"/>
                  </a:cxn>
                  <a:cxn ang="0">
                    <a:pos x="7" y="10"/>
                  </a:cxn>
                  <a:cxn ang="0">
                    <a:pos x="0" y="12"/>
                  </a:cxn>
                  <a:cxn ang="0">
                    <a:pos x="0" y="10"/>
                  </a:cxn>
                  <a:cxn ang="0">
                    <a:pos x="1" y="9"/>
                  </a:cxn>
                  <a:cxn ang="0">
                    <a:pos x="5" y="4"/>
                  </a:cxn>
                  <a:cxn ang="0">
                    <a:pos x="11" y="1"/>
                  </a:cxn>
                  <a:cxn ang="0">
                    <a:pos x="12" y="2"/>
                  </a:cxn>
                  <a:cxn ang="0">
                    <a:pos x="13" y="0"/>
                  </a:cxn>
                  <a:cxn ang="0">
                    <a:pos x="13" y="1"/>
                  </a:cxn>
                </a:cxnLst>
                <a:rect l="0" t="0" r="r" b="b"/>
                <a:pathLst>
                  <a:path w="15" h="12">
                    <a:moveTo>
                      <a:pt x="13" y="1"/>
                    </a:moveTo>
                    <a:lnTo>
                      <a:pt x="15" y="4"/>
                    </a:lnTo>
                    <a:lnTo>
                      <a:pt x="13" y="8"/>
                    </a:lnTo>
                    <a:lnTo>
                      <a:pt x="7" y="10"/>
                    </a:lnTo>
                    <a:lnTo>
                      <a:pt x="0" y="12"/>
                    </a:lnTo>
                    <a:lnTo>
                      <a:pt x="0" y="10"/>
                    </a:lnTo>
                    <a:lnTo>
                      <a:pt x="1" y="9"/>
                    </a:lnTo>
                    <a:lnTo>
                      <a:pt x="5" y="4"/>
                    </a:lnTo>
                    <a:lnTo>
                      <a:pt x="11" y="1"/>
                    </a:lnTo>
                    <a:lnTo>
                      <a:pt x="12" y="2"/>
                    </a:lnTo>
                    <a:lnTo>
                      <a:pt x="13" y="0"/>
                    </a:lnTo>
                    <a:lnTo>
                      <a:pt x="13"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49" name="Freeform 1708"/>
              <p:cNvSpPr>
                <a:spLocks/>
              </p:cNvSpPr>
              <p:nvPr/>
            </p:nvSpPr>
            <p:spPr bwMode="gray">
              <a:xfrm>
                <a:off x="2584" y="2815"/>
                <a:ext cx="3" cy="3"/>
              </a:xfrm>
              <a:custGeom>
                <a:avLst/>
                <a:gdLst/>
                <a:ahLst/>
                <a:cxnLst>
                  <a:cxn ang="0">
                    <a:pos x="13" y="1"/>
                  </a:cxn>
                  <a:cxn ang="0">
                    <a:pos x="15" y="4"/>
                  </a:cxn>
                  <a:cxn ang="0">
                    <a:pos x="13" y="8"/>
                  </a:cxn>
                  <a:cxn ang="0">
                    <a:pos x="7" y="10"/>
                  </a:cxn>
                  <a:cxn ang="0">
                    <a:pos x="0" y="12"/>
                  </a:cxn>
                  <a:cxn ang="0">
                    <a:pos x="0" y="11"/>
                  </a:cxn>
                  <a:cxn ang="0">
                    <a:pos x="1" y="9"/>
                  </a:cxn>
                  <a:cxn ang="0">
                    <a:pos x="5" y="4"/>
                  </a:cxn>
                  <a:cxn ang="0">
                    <a:pos x="11" y="1"/>
                  </a:cxn>
                  <a:cxn ang="0">
                    <a:pos x="12" y="2"/>
                  </a:cxn>
                  <a:cxn ang="0">
                    <a:pos x="13" y="0"/>
                  </a:cxn>
                </a:cxnLst>
                <a:rect l="0" t="0" r="r" b="b"/>
                <a:pathLst>
                  <a:path w="15" h="12">
                    <a:moveTo>
                      <a:pt x="13" y="1"/>
                    </a:moveTo>
                    <a:lnTo>
                      <a:pt x="15" y="4"/>
                    </a:lnTo>
                    <a:lnTo>
                      <a:pt x="13" y="8"/>
                    </a:lnTo>
                    <a:lnTo>
                      <a:pt x="7" y="10"/>
                    </a:lnTo>
                    <a:lnTo>
                      <a:pt x="0" y="12"/>
                    </a:lnTo>
                    <a:lnTo>
                      <a:pt x="0" y="11"/>
                    </a:lnTo>
                    <a:lnTo>
                      <a:pt x="1" y="9"/>
                    </a:lnTo>
                    <a:lnTo>
                      <a:pt x="5" y="4"/>
                    </a:lnTo>
                    <a:lnTo>
                      <a:pt x="11" y="1"/>
                    </a:lnTo>
                    <a:lnTo>
                      <a:pt x="12" y="2"/>
                    </a:lnTo>
                    <a:lnTo>
                      <a:pt x="13"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0" name="Freeform 1709"/>
              <p:cNvSpPr>
                <a:spLocks/>
              </p:cNvSpPr>
              <p:nvPr/>
            </p:nvSpPr>
            <p:spPr bwMode="gray">
              <a:xfrm>
                <a:off x="2585" y="2817"/>
                <a:ext cx="1" cy="1"/>
              </a:xfrm>
              <a:custGeom>
                <a:avLst/>
                <a:gdLst/>
                <a:ahLst/>
                <a:cxnLst>
                  <a:cxn ang="0">
                    <a:pos x="6" y="0"/>
                  </a:cxn>
                  <a:cxn ang="0">
                    <a:pos x="4" y="2"/>
                  </a:cxn>
                  <a:cxn ang="0">
                    <a:pos x="2" y="5"/>
                  </a:cxn>
                  <a:cxn ang="0">
                    <a:pos x="1" y="6"/>
                  </a:cxn>
                  <a:cxn ang="0">
                    <a:pos x="1" y="6"/>
                  </a:cxn>
                  <a:cxn ang="0">
                    <a:pos x="0" y="5"/>
                  </a:cxn>
                  <a:cxn ang="0">
                    <a:pos x="1" y="1"/>
                  </a:cxn>
                  <a:cxn ang="0">
                    <a:pos x="3" y="0"/>
                  </a:cxn>
                  <a:cxn ang="0">
                    <a:pos x="6" y="0"/>
                  </a:cxn>
                  <a:cxn ang="0">
                    <a:pos x="6" y="0"/>
                  </a:cxn>
                </a:cxnLst>
                <a:rect l="0" t="0" r="r" b="b"/>
                <a:pathLst>
                  <a:path w="6" h="6">
                    <a:moveTo>
                      <a:pt x="6" y="0"/>
                    </a:moveTo>
                    <a:lnTo>
                      <a:pt x="4" y="2"/>
                    </a:lnTo>
                    <a:lnTo>
                      <a:pt x="2" y="5"/>
                    </a:lnTo>
                    <a:lnTo>
                      <a:pt x="1" y="6"/>
                    </a:lnTo>
                    <a:lnTo>
                      <a:pt x="1" y="6"/>
                    </a:lnTo>
                    <a:lnTo>
                      <a:pt x="0" y="5"/>
                    </a:lnTo>
                    <a:lnTo>
                      <a:pt x="1" y="1"/>
                    </a:lnTo>
                    <a:lnTo>
                      <a:pt x="3" y="0"/>
                    </a:lnTo>
                    <a:lnTo>
                      <a:pt x="6" y="0"/>
                    </a:lnTo>
                    <a:lnTo>
                      <a:pt x="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1" name="Freeform 1710"/>
              <p:cNvSpPr>
                <a:spLocks/>
              </p:cNvSpPr>
              <p:nvPr/>
            </p:nvSpPr>
            <p:spPr bwMode="gray">
              <a:xfrm>
                <a:off x="2585" y="2817"/>
                <a:ext cx="1" cy="1"/>
              </a:xfrm>
              <a:custGeom>
                <a:avLst/>
                <a:gdLst/>
                <a:ahLst/>
                <a:cxnLst>
                  <a:cxn ang="0">
                    <a:pos x="6" y="0"/>
                  </a:cxn>
                  <a:cxn ang="0">
                    <a:pos x="4" y="2"/>
                  </a:cxn>
                  <a:cxn ang="0">
                    <a:pos x="2" y="5"/>
                  </a:cxn>
                  <a:cxn ang="0">
                    <a:pos x="1" y="6"/>
                  </a:cxn>
                  <a:cxn ang="0">
                    <a:pos x="1" y="6"/>
                  </a:cxn>
                  <a:cxn ang="0">
                    <a:pos x="0" y="5"/>
                  </a:cxn>
                  <a:cxn ang="0">
                    <a:pos x="1" y="1"/>
                  </a:cxn>
                  <a:cxn ang="0">
                    <a:pos x="3" y="0"/>
                  </a:cxn>
                  <a:cxn ang="0">
                    <a:pos x="6" y="0"/>
                  </a:cxn>
                  <a:cxn ang="0">
                    <a:pos x="6" y="0"/>
                  </a:cxn>
                </a:cxnLst>
                <a:rect l="0" t="0" r="r" b="b"/>
                <a:pathLst>
                  <a:path w="6" h="6">
                    <a:moveTo>
                      <a:pt x="6" y="0"/>
                    </a:moveTo>
                    <a:lnTo>
                      <a:pt x="4" y="2"/>
                    </a:lnTo>
                    <a:lnTo>
                      <a:pt x="2" y="5"/>
                    </a:lnTo>
                    <a:lnTo>
                      <a:pt x="1" y="6"/>
                    </a:lnTo>
                    <a:lnTo>
                      <a:pt x="1" y="6"/>
                    </a:lnTo>
                    <a:lnTo>
                      <a:pt x="0" y="5"/>
                    </a:lnTo>
                    <a:lnTo>
                      <a:pt x="1" y="1"/>
                    </a:lnTo>
                    <a:lnTo>
                      <a:pt x="3" y="0"/>
                    </a:lnTo>
                    <a:lnTo>
                      <a:pt x="6" y="0"/>
                    </a:lnTo>
                    <a:lnTo>
                      <a:pt x="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2" name="Freeform 1711"/>
              <p:cNvSpPr>
                <a:spLocks/>
              </p:cNvSpPr>
              <p:nvPr/>
            </p:nvSpPr>
            <p:spPr bwMode="gray">
              <a:xfrm>
                <a:off x="2585" y="2817"/>
                <a:ext cx="1" cy="1"/>
              </a:xfrm>
              <a:custGeom>
                <a:avLst/>
                <a:gdLst/>
                <a:ahLst/>
                <a:cxnLst>
                  <a:cxn ang="0">
                    <a:pos x="6" y="0"/>
                  </a:cxn>
                  <a:cxn ang="0">
                    <a:pos x="4" y="2"/>
                  </a:cxn>
                  <a:cxn ang="0">
                    <a:pos x="2" y="5"/>
                  </a:cxn>
                  <a:cxn ang="0">
                    <a:pos x="1" y="6"/>
                  </a:cxn>
                  <a:cxn ang="0">
                    <a:pos x="1" y="6"/>
                  </a:cxn>
                  <a:cxn ang="0">
                    <a:pos x="0" y="5"/>
                  </a:cxn>
                  <a:cxn ang="0">
                    <a:pos x="1" y="1"/>
                  </a:cxn>
                  <a:cxn ang="0">
                    <a:pos x="3" y="0"/>
                  </a:cxn>
                  <a:cxn ang="0">
                    <a:pos x="6" y="0"/>
                  </a:cxn>
                </a:cxnLst>
                <a:rect l="0" t="0" r="r" b="b"/>
                <a:pathLst>
                  <a:path w="6" h="6">
                    <a:moveTo>
                      <a:pt x="6" y="0"/>
                    </a:moveTo>
                    <a:lnTo>
                      <a:pt x="4" y="2"/>
                    </a:lnTo>
                    <a:lnTo>
                      <a:pt x="2" y="5"/>
                    </a:lnTo>
                    <a:lnTo>
                      <a:pt x="1" y="6"/>
                    </a:lnTo>
                    <a:lnTo>
                      <a:pt x="1" y="6"/>
                    </a:lnTo>
                    <a:lnTo>
                      <a:pt x="0" y="5"/>
                    </a:lnTo>
                    <a:lnTo>
                      <a:pt x="1" y="1"/>
                    </a:lnTo>
                    <a:lnTo>
                      <a:pt x="3" y="0"/>
                    </a:lnTo>
                    <a:lnTo>
                      <a:pt x="6"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3" name="Freeform 1712"/>
              <p:cNvSpPr>
                <a:spLocks/>
              </p:cNvSpPr>
              <p:nvPr/>
            </p:nvSpPr>
            <p:spPr bwMode="gray">
              <a:xfrm>
                <a:off x="2585" y="2813"/>
                <a:ext cx="2" cy="2"/>
              </a:xfrm>
              <a:custGeom>
                <a:avLst/>
                <a:gdLst/>
                <a:ahLst/>
                <a:cxnLst>
                  <a:cxn ang="0">
                    <a:pos x="8" y="0"/>
                  </a:cxn>
                  <a:cxn ang="0">
                    <a:pos x="8" y="1"/>
                  </a:cxn>
                  <a:cxn ang="0">
                    <a:pos x="8" y="2"/>
                  </a:cxn>
                  <a:cxn ang="0">
                    <a:pos x="6" y="4"/>
                  </a:cxn>
                  <a:cxn ang="0">
                    <a:pos x="5" y="8"/>
                  </a:cxn>
                  <a:cxn ang="0">
                    <a:pos x="4" y="9"/>
                  </a:cxn>
                  <a:cxn ang="0">
                    <a:pos x="3" y="9"/>
                  </a:cxn>
                  <a:cxn ang="0">
                    <a:pos x="1" y="9"/>
                  </a:cxn>
                  <a:cxn ang="0">
                    <a:pos x="0" y="8"/>
                  </a:cxn>
                  <a:cxn ang="0">
                    <a:pos x="3" y="3"/>
                  </a:cxn>
                  <a:cxn ang="0">
                    <a:pos x="6" y="0"/>
                  </a:cxn>
                  <a:cxn ang="0">
                    <a:pos x="8" y="0"/>
                  </a:cxn>
                </a:cxnLst>
                <a:rect l="0" t="0" r="r" b="b"/>
                <a:pathLst>
                  <a:path w="8" h="9">
                    <a:moveTo>
                      <a:pt x="8" y="0"/>
                    </a:moveTo>
                    <a:lnTo>
                      <a:pt x="8" y="1"/>
                    </a:lnTo>
                    <a:lnTo>
                      <a:pt x="8" y="2"/>
                    </a:lnTo>
                    <a:lnTo>
                      <a:pt x="6" y="4"/>
                    </a:lnTo>
                    <a:lnTo>
                      <a:pt x="5" y="8"/>
                    </a:lnTo>
                    <a:lnTo>
                      <a:pt x="4" y="9"/>
                    </a:lnTo>
                    <a:lnTo>
                      <a:pt x="3" y="9"/>
                    </a:lnTo>
                    <a:lnTo>
                      <a:pt x="1" y="9"/>
                    </a:lnTo>
                    <a:lnTo>
                      <a:pt x="0" y="8"/>
                    </a:lnTo>
                    <a:lnTo>
                      <a:pt x="3" y="3"/>
                    </a:lnTo>
                    <a:lnTo>
                      <a:pt x="6" y="0"/>
                    </a:lnTo>
                    <a:lnTo>
                      <a:pt x="8"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4" name="Freeform 1713"/>
              <p:cNvSpPr>
                <a:spLocks/>
              </p:cNvSpPr>
              <p:nvPr/>
            </p:nvSpPr>
            <p:spPr bwMode="gray">
              <a:xfrm>
                <a:off x="2585" y="2813"/>
                <a:ext cx="2" cy="2"/>
              </a:xfrm>
              <a:custGeom>
                <a:avLst/>
                <a:gdLst/>
                <a:ahLst/>
                <a:cxnLst>
                  <a:cxn ang="0">
                    <a:pos x="8" y="0"/>
                  </a:cxn>
                  <a:cxn ang="0">
                    <a:pos x="8" y="1"/>
                  </a:cxn>
                  <a:cxn ang="0">
                    <a:pos x="8" y="2"/>
                  </a:cxn>
                  <a:cxn ang="0">
                    <a:pos x="6" y="4"/>
                  </a:cxn>
                  <a:cxn ang="0">
                    <a:pos x="5" y="8"/>
                  </a:cxn>
                  <a:cxn ang="0">
                    <a:pos x="4" y="9"/>
                  </a:cxn>
                  <a:cxn ang="0">
                    <a:pos x="3" y="9"/>
                  </a:cxn>
                  <a:cxn ang="0">
                    <a:pos x="1" y="9"/>
                  </a:cxn>
                  <a:cxn ang="0">
                    <a:pos x="0" y="8"/>
                  </a:cxn>
                  <a:cxn ang="0">
                    <a:pos x="3" y="3"/>
                  </a:cxn>
                  <a:cxn ang="0">
                    <a:pos x="6" y="0"/>
                  </a:cxn>
                  <a:cxn ang="0">
                    <a:pos x="8" y="0"/>
                  </a:cxn>
                </a:cxnLst>
                <a:rect l="0" t="0" r="r" b="b"/>
                <a:pathLst>
                  <a:path w="8" h="9">
                    <a:moveTo>
                      <a:pt x="8" y="0"/>
                    </a:moveTo>
                    <a:lnTo>
                      <a:pt x="8" y="1"/>
                    </a:lnTo>
                    <a:lnTo>
                      <a:pt x="8" y="2"/>
                    </a:lnTo>
                    <a:lnTo>
                      <a:pt x="6" y="4"/>
                    </a:lnTo>
                    <a:lnTo>
                      <a:pt x="5" y="8"/>
                    </a:lnTo>
                    <a:lnTo>
                      <a:pt x="4" y="9"/>
                    </a:lnTo>
                    <a:lnTo>
                      <a:pt x="3" y="9"/>
                    </a:lnTo>
                    <a:lnTo>
                      <a:pt x="1" y="9"/>
                    </a:lnTo>
                    <a:lnTo>
                      <a:pt x="0" y="8"/>
                    </a:lnTo>
                    <a:lnTo>
                      <a:pt x="3" y="3"/>
                    </a:lnTo>
                    <a:lnTo>
                      <a:pt x="6" y="0"/>
                    </a:lnTo>
                    <a:lnTo>
                      <a:pt x="8"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5" name="Freeform 1714"/>
              <p:cNvSpPr>
                <a:spLocks/>
              </p:cNvSpPr>
              <p:nvPr/>
            </p:nvSpPr>
            <p:spPr bwMode="gray">
              <a:xfrm>
                <a:off x="2585" y="2813"/>
                <a:ext cx="2" cy="2"/>
              </a:xfrm>
              <a:custGeom>
                <a:avLst/>
                <a:gdLst/>
                <a:ahLst/>
                <a:cxnLst>
                  <a:cxn ang="0">
                    <a:pos x="8" y="0"/>
                  </a:cxn>
                  <a:cxn ang="0">
                    <a:pos x="8" y="1"/>
                  </a:cxn>
                  <a:cxn ang="0">
                    <a:pos x="8" y="2"/>
                  </a:cxn>
                  <a:cxn ang="0">
                    <a:pos x="6" y="4"/>
                  </a:cxn>
                  <a:cxn ang="0">
                    <a:pos x="5" y="8"/>
                  </a:cxn>
                  <a:cxn ang="0">
                    <a:pos x="4" y="9"/>
                  </a:cxn>
                  <a:cxn ang="0">
                    <a:pos x="3" y="9"/>
                  </a:cxn>
                  <a:cxn ang="0">
                    <a:pos x="1" y="9"/>
                  </a:cxn>
                  <a:cxn ang="0">
                    <a:pos x="0" y="8"/>
                  </a:cxn>
                  <a:cxn ang="0">
                    <a:pos x="3" y="3"/>
                  </a:cxn>
                  <a:cxn ang="0">
                    <a:pos x="6" y="0"/>
                  </a:cxn>
                </a:cxnLst>
                <a:rect l="0" t="0" r="r" b="b"/>
                <a:pathLst>
                  <a:path w="8" h="9">
                    <a:moveTo>
                      <a:pt x="8" y="0"/>
                    </a:moveTo>
                    <a:lnTo>
                      <a:pt x="8" y="1"/>
                    </a:lnTo>
                    <a:lnTo>
                      <a:pt x="8" y="2"/>
                    </a:lnTo>
                    <a:lnTo>
                      <a:pt x="6" y="4"/>
                    </a:lnTo>
                    <a:lnTo>
                      <a:pt x="5" y="8"/>
                    </a:lnTo>
                    <a:lnTo>
                      <a:pt x="4" y="9"/>
                    </a:lnTo>
                    <a:lnTo>
                      <a:pt x="3" y="9"/>
                    </a:lnTo>
                    <a:lnTo>
                      <a:pt x="1" y="9"/>
                    </a:lnTo>
                    <a:lnTo>
                      <a:pt x="0" y="8"/>
                    </a:lnTo>
                    <a:lnTo>
                      <a:pt x="3" y="3"/>
                    </a:lnTo>
                    <a:lnTo>
                      <a:pt x="6"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6" name="Freeform 1715"/>
              <p:cNvSpPr>
                <a:spLocks/>
              </p:cNvSpPr>
              <p:nvPr/>
            </p:nvSpPr>
            <p:spPr bwMode="gray">
              <a:xfrm>
                <a:off x="2584" y="2813"/>
                <a:ext cx="2" cy="2"/>
              </a:xfrm>
              <a:custGeom>
                <a:avLst/>
                <a:gdLst/>
                <a:ahLst/>
                <a:cxnLst>
                  <a:cxn ang="0">
                    <a:pos x="9" y="1"/>
                  </a:cxn>
                  <a:cxn ang="0">
                    <a:pos x="8" y="3"/>
                  </a:cxn>
                  <a:cxn ang="0">
                    <a:pos x="6" y="5"/>
                  </a:cxn>
                  <a:cxn ang="0">
                    <a:pos x="3" y="8"/>
                  </a:cxn>
                  <a:cxn ang="0">
                    <a:pos x="0" y="9"/>
                  </a:cxn>
                  <a:cxn ang="0">
                    <a:pos x="1" y="5"/>
                  </a:cxn>
                  <a:cxn ang="0">
                    <a:pos x="3" y="3"/>
                  </a:cxn>
                  <a:cxn ang="0">
                    <a:pos x="6" y="2"/>
                  </a:cxn>
                  <a:cxn ang="0">
                    <a:pos x="9" y="0"/>
                  </a:cxn>
                  <a:cxn ang="0">
                    <a:pos x="9" y="1"/>
                  </a:cxn>
                </a:cxnLst>
                <a:rect l="0" t="0" r="r" b="b"/>
                <a:pathLst>
                  <a:path w="9" h="9">
                    <a:moveTo>
                      <a:pt x="9" y="1"/>
                    </a:moveTo>
                    <a:lnTo>
                      <a:pt x="8" y="3"/>
                    </a:lnTo>
                    <a:lnTo>
                      <a:pt x="6" y="5"/>
                    </a:lnTo>
                    <a:lnTo>
                      <a:pt x="3" y="8"/>
                    </a:lnTo>
                    <a:lnTo>
                      <a:pt x="0" y="9"/>
                    </a:lnTo>
                    <a:lnTo>
                      <a:pt x="1" y="5"/>
                    </a:lnTo>
                    <a:lnTo>
                      <a:pt x="3" y="3"/>
                    </a:lnTo>
                    <a:lnTo>
                      <a:pt x="6" y="2"/>
                    </a:lnTo>
                    <a:lnTo>
                      <a:pt x="9" y="0"/>
                    </a:lnTo>
                    <a:lnTo>
                      <a:pt x="9"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7" name="Freeform 1716"/>
              <p:cNvSpPr>
                <a:spLocks/>
              </p:cNvSpPr>
              <p:nvPr/>
            </p:nvSpPr>
            <p:spPr bwMode="gray">
              <a:xfrm>
                <a:off x="2584" y="2813"/>
                <a:ext cx="2" cy="2"/>
              </a:xfrm>
              <a:custGeom>
                <a:avLst/>
                <a:gdLst/>
                <a:ahLst/>
                <a:cxnLst>
                  <a:cxn ang="0">
                    <a:pos x="9" y="1"/>
                  </a:cxn>
                  <a:cxn ang="0">
                    <a:pos x="8" y="3"/>
                  </a:cxn>
                  <a:cxn ang="0">
                    <a:pos x="6" y="5"/>
                  </a:cxn>
                  <a:cxn ang="0">
                    <a:pos x="3" y="8"/>
                  </a:cxn>
                  <a:cxn ang="0">
                    <a:pos x="0" y="9"/>
                  </a:cxn>
                  <a:cxn ang="0">
                    <a:pos x="1" y="5"/>
                  </a:cxn>
                  <a:cxn ang="0">
                    <a:pos x="3" y="3"/>
                  </a:cxn>
                  <a:cxn ang="0">
                    <a:pos x="6" y="2"/>
                  </a:cxn>
                  <a:cxn ang="0">
                    <a:pos x="9" y="0"/>
                  </a:cxn>
                  <a:cxn ang="0">
                    <a:pos x="9" y="1"/>
                  </a:cxn>
                </a:cxnLst>
                <a:rect l="0" t="0" r="r" b="b"/>
                <a:pathLst>
                  <a:path w="9" h="9">
                    <a:moveTo>
                      <a:pt x="9" y="1"/>
                    </a:moveTo>
                    <a:lnTo>
                      <a:pt x="8" y="3"/>
                    </a:lnTo>
                    <a:lnTo>
                      <a:pt x="6" y="5"/>
                    </a:lnTo>
                    <a:lnTo>
                      <a:pt x="3" y="8"/>
                    </a:lnTo>
                    <a:lnTo>
                      <a:pt x="0" y="9"/>
                    </a:lnTo>
                    <a:lnTo>
                      <a:pt x="1" y="5"/>
                    </a:lnTo>
                    <a:lnTo>
                      <a:pt x="3" y="3"/>
                    </a:lnTo>
                    <a:lnTo>
                      <a:pt x="6" y="2"/>
                    </a:lnTo>
                    <a:lnTo>
                      <a:pt x="9" y="0"/>
                    </a:lnTo>
                    <a:lnTo>
                      <a:pt x="9"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8" name="Freeform 1717"/>
              <p:cNvSpPr>
                <a:spLocks/>
              </p:cNvSpPr>
              <p:nvPr/>
            </p:nvSpPr>
            <p:spPr bwMode="gray">
              <a:xfrm>
                <a:off x="2584" y="2813"/>
                <a:ext cx="2" cy="2"/>
              </a:xfrm>
              <a:custGeom>
                <a:avLst/>
                <a:gdLst/>
                <a:ahLst/>
                <a:cxnLst>
                  <a:cxn ang="0">
                    <a:pos x="9" y="1"/>
                  </a:cxn>
                  <a:cxn ang="0">
                    <a:pos x="8" y="3"/>
                  </a:cxn>
                  <a:cxn ang="0">
                    <a:pos x="6" y="5"/>
                  </a:cxn>
                  <a:cxn ang="0">
                    <a:pos x="3" y="8"/>
                  </a:cxn>
                  <a:cxn ang="0">
                    <a:pos x="0" y="9"/>
                  </a:cxn>
                  <a:cxn ang="0">
                    <a:pos x="1" y="5"/>
                  </a:cxn>
                  <a:cxn ang="0">
                    <a:pos x="3" y="3"/>
                  </a:cxn>
                  <a:cxn ang="0">
                    <a:pos x="6" y="2"/>
                  </a:cxn>
                  <a:cxn ang="0">
                    <a:pos x="9" y="0"/>
                  </a:cxn>
                </a:cxnLst>
                <a:rect l="0" t="0" r="r" b="b"/>
                <a:pathLst>
                  <a:path w="9" h="9">
                    <a:moveTo>
                      <a:pt x="9" y="1"/>
                    </a:moveTo>
                    <a:lnTo>
                      <a:pt x="8" y="3"/>
                    </a:lnTo>
                    <a:lnTo>
                      <a:pt x="6" y="5"/>
                    </a:lnTo>
                    <a:lnTo>
                      <a:pt x="3" y="8"/>
                    </a:lnTo>
                    <a:lnTo>
                      <a:pt x="0" y="9"/>
                    </a:lnTo>
                    <a:lnTo>
                      <a:pt x="1" y="5"/>
                    </a:lnTo>
                    <a:lnTo>
                      <a:pt x="3" y="3"/>
                    </a:lnTo>
                    <a:lnTo>
                      <a:pt x="6" y="2"/>
                    </a:lnTo>
                    <a:lnTo>
                      <a:pt x="9"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59" name="Freeform 1718"/>
              <p:cNvSpPr>
                <a:spLocks/>
              </p:cNvSpPr>
              <p:nvPr/>
            </p:nvSpPr>
            <p:spPr bwMode="gray">
              <a:xfrm>
                <a:off x="2583" y="2813"/>
                <a:ext cx="2" cy="2"/>
              </a:xfrm>
              <a:custGeom>
                <a:avLst/>
                <a:gdLst/>
                <a:ahLst/>
                <a:cxnLst>
                  <a:cxn ang="0">
                    <a:pos x="7" y="0"/>
                  </a:cxn>
                  <a:cxn ang="0">
                    <a:pos x="9" y="1"/>
                  </a:cxn>
                  <a:cxn ang="0">
                    <a:pos x="10" y="3"/>
                  </a:cxn>
                  <a:cxn ang="0">
                    <a:pos x="6" y="4"/>
                  </a:cxn>
                  <a:cxn ang="0">
                    <a:pos x="4" y="6"/>
                  </a:cxn>
                  <a:cxn ang="0">
                    <a:pos x="3" y="9"/>
                  </a:cxn>
                  <a:cxn ang="0">
                    <a:pos x="0" y="12"/>
                  </a:cxn>
                  <a:cxn ang="0">
                    <a:pos x="0" y="9"/>
                  </a:cxn>
                  <a:cxn ang="0">
                    <a:pos x="0" y="6"/>
                  </a:cxn>
                  <a:cxn ang="0">
                    <a:pos x="1" y="4"/>
                  </a:cxn>
                  <a:cxn ang="0">
                    <a:pos x="2" y="3"/>
                  </a:cxn>
                  <a:cxn ang="0">
                    <a:pos x="4" y="1"/>
                  </a:cxn>
                  <a:cxn ang="0">
                    <a:pos x="7" y="0"/>
                  </a:cxn>
                  <a:cxn ang="0">
                    <a:pos x="7" y="0"/>
                  </a:cxn>
                </a:cxnLst>
                <a:rect l="0" t="0" r="r" b="b"/>
                <a:pathLst>
                  <a:path w="10" h="12">
                    <a:moveTo>
                      <a:pt x="7" y="0"/>
                    </a:moveTo>
                    <a:lnTo>
                      <a:pt x="9" y="1"/>
                    </a:lnTo>
                    <a:lnTo>
                      <a:pt x="10" y="3"/>
                    </a:lnTo>
                    <a:lnTo>
                      <a:pt x="6" y="4"/>
                    </a:lnTo>
                    <a:lnTo>
                      <a:pt x="4" y="6"/>
                    </a:lnTo>
                    <a:lnTo>
                      <a:pt x="3" y="9"/>
                    </a:lnTo>
                    <a:lnTo>
                      <a:pt x="0" y="12"/>
                    </a:lnTo>
                    <a:lnTo>
                      <a:pt x="0" y="9"/>
                    </a:lnTo>
                    <a:lnTo>
                      <a:pt x="0" y="6"/>
                    </a:lnTo>
                    <a:lnTo>
                      <a:pt x="1" y="4"/>
                    </a:lnTo>
                    <a:lnTo>
                      <a:pt x="2" y="3"/>
                    </a:lnTo>
                    <a:lnTo>
                      <a:pt x="4" y="1"/>
                    </a:lnTo>
                    <a:lnTo>
                      <a:pt x="7" y="0"/>
                    </a:lnTo>
                    <a:lnTo>
                      <a:pt x="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0" name="Freeform 1719"/>
              <p:cNvSpPr>
                <a:spLocks/>
              </p:cNvSpPr>
              <p:nvPr/>
            </p:nvSpPr>
            <p:spPr bwMode="gray">
              <a:xfrm>
                <a:off x="2583" y="2813"/>
                <a:ext cx="2" cy="2"/>
              </a:xfrm>
              <a:custGeom>
                <a:avLst/>
                <a:gdLst/>
                <a:ahLst/>
                <a:cxnLst>
                  <a:cxn ang="0">
                    <a:pos x="7" y="0"/>
                  </a:cxn>
                  <a:cxn ang="0">
                    <a:pos x="9" y="1"/>
                  </a:cxn>
                  <a:cxn ang="0">
                    <a:pos x="10" y="3"/>
                  </a:cxn>
                  <a:cxn ang="0">
                    <a:pos x="6" y="4"/>
                  </a:cxn>
                  <a:cxn ang="0">
                    <a:pos x="4" y="6"/>
                  </a:cxn>
                  <a:cxn ang="0">
                    <a:pos x="3" y="9"/>
                  </a:cxn>
                  <a:cxn ang="0">
                    <a:pos x="0" y="12"/>
                  </a:cxn>
                  <a:cxn ang="0">
                    <a:pos x="0" y="9"/>
                  </a:cxn>
                  <a:cxn ang="0">
                    <a:pos x="0" y="6"/>
                  </a:cxn>
                  <a:cxn ang="0">
                    <a:pos x="1" y="4"/>
                  </a:cxn>
                  <a:cxn ang="0">
                    <a:pos x="2" y="3"/>
                  </a:cxn>
                  <a:cxn ang="0">
                    <a:pos x="4" y="1"/>
                  </a:cxn>
                  <a:cxn ang="0">
                    <a:pos x="7" y="0"/>
                  </a:cxn>
                  <a:cxn ang="0">
                    <a:pos x="7" y="0"/>
                  </a:cxn>
                </a:cxnLst>
                <a:rect l="0" t="0" r="r" b="b"/>
                <a:pathLst>
                  <a:path w="10" h="12">
                    <a:moveTo>
                      <a:pt x="7" y="0"/>
                    </a:moveTo>
                    <a:lnTo>
                      <a:pt x="9" y="1"/>
                    </a:lnTo>
                    <a:lnTo>
                      <a:pt x="10" y="3"/>
                    </a:lnTo>
                    <a:lnTo>
                      <a:pt x="6" y="4"/>
                    </a:lnTo>
                    <a:lnTo>
                      <a:pt x="4" y="6"/>
                    </a:lnTo>
                    <a:lnTo>
                      <a:pt x="3" y="9"/>
                    </a:lnTo>
                    <a:lnTo>
                      <a:pt x="0" y="12"/>
                    </a:lnTo>
                    <a:lnTo>
                      <a:pt x="0" y="9"/>
                    </a:lnTo>
                    <a:lnTo>
                      <a:pt x="0" y="6"/>
                    </a:lnTo>
                    <a:lnTo>
                      <a:pt x="1" y="4"/>
                    </a:lnTo>
                    <a:lnTo>
                      <a:pt x="2" y="3"/>
                    </a:lnTo>
                    <a:lnTo>
                      <a:pt x="4" y="1"/>
                    </a:lnTo>
                    <a:lnTo>
                      <a:pt x="7" y="0"/>
                    </a:lnTo>
                    <a:lnTo>
                      <a:pt x="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1" name="Freeform 1720"/>
              <p:cNvSpPr>
                <a:spLocks/>
              </p:cNvSpPr>
              <p:nvPr/>
            </p:nvSpPr>
            <p:spPr bwMode="gray">
              <a:xfrm>
                <a:off x="2583" y="2813"/>
                <a:ext cx="2" cy="2"/>
              </a:xfrm>
              <a:custGeom>
                <a:avLst/>
                <a:gdLst/>
                <a:ahLst/>
                <a:cxnLst>
                  <a:cxn ang="0">
                    <a:pos x="7" y="0"/>
                  </a:cxn>
                  <a:cxn ang="0">
                    <a:pos x="9" y="1"/>
                  </a:cxn>
                  <a:cxn ang="0">
                    <a:pos x="10" y="3"/>
                  </a:cxn>
                  <a:cxn ang="0">
                    <a:pos x="6" y="4"/>
                  </a:cxn>
                  <a:cxn ang="0">
                    <a:pos x="4" y="6"/>
                  </a:cxn>
                  <a:cxn ang="0">
                    <a:pos x="3" y="9"/>
                  </a:cxn>
                  <a:cxn ang="0">
                    <a:pos x="0" y="12"/>
                  </a:cxn>
                  <a:cxn ang="0">
                    <a:pos x="0" y="9"/>
                  </a:cxn>
                  <a:cxn ang="0">
                    <a:pos x="0" y="6"/>
                  </a:cxn>
                  <a:cxn ang="0">
                    <a:pos x="1" y="5"/>
                  </a:cxn>
                  <a:cxn ang="0">
                    <a:pos x="2" y="3"/>
                  </a:cxn>
                  <a:cxn ang="0">
                    <a:pos x="4" y="1"/>
                  </a:cxn>
                  <a:cxn ang="0">
                    <a:pos x="7" y="0"/>
                  </a:cxn>
                </a:cxnLst>
                <a:rect l="0" t="0" r="r" b="b"/>
                <a:pathLst>
                  <a:path w="10" h="12">
                    <a:moveTo>
                      <a:pt x="7" y="0"/>
                    </a:moveTo>
                    <a:lnTo>
                      <a:pt x="9" y="1"/>
                    </a:lnTo>
                    <a:lnTo>
                      <a:pt x="10" y="3"/>
                    </a:lnTo>
                    <a:lnTo>
                      <a:pt x="6" y="4"/>
                    </a:lnTo>
                    <a:lnTo>
                      <a:pt x="4" y="6"/>
                    </a:lnTo>
                    <a:lnTo>
                      <a:pt x="3" y="9"/>
                    </a:lnTo>
                    <a:lnTo>
                      <a:pt x="0" y="12"/>
                    </a:lnTo>
                    <a:lnTo>
                      <a:pt x="0" y="9"/>
                    </a:lnTo>
                    <a:lnTo>
                      <a:pt x="0" y="6"/>
                    </a:lnTo>
                    <a:lnTo>
                      <a:pt x="1" y="5"/>
                    </a:lnTo>
                    <a:lnTo>
                      <a:pt x="2" y="3"/>
                    </a:lnTo>
                    <a:lnTo>
                      <a:pt x="4" y="1"/>
                    </a:lnTo>
                    <a:lnTo>
                      <a:pt x="7"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2" name="Freeform 1721"/>
              <p:cNvSpPr>
                <a:spLocks/>
              </p:cNvSpPr>
              <p:nvPr/>
            </p:nvSpPr>
            <p:spPr bwMode="gray">
              <a:xfrm>
                <a:off x="2581" y="2811"/>
                <a:ext cx="3" cy="3"/>
              </a:xfrm>
              <a:custGeom>
                <a:avLst/>
                <a:gdLst/>
                <a:ahLst/>
                <a:cxnLst>
                  <a:cxn ang="0">
                    <a:pos x="14" y="0"/>
                  </a:cxn>
                  <a:cxn ang="0">
                    <a:pos x="11" y="6"/>
                  </a:cxn>
                  <a:cxn ang="0">
                    <a:pos x="9" y="11"/>
                  </a:cxn>
                  <a:cxn ang="0">
                    <a:pos x="7" y="13"/>
                  </a:cxn>
                  <a:cxn ang="0">
                    <a:pos x="6" y="15"/>
                  </a:cxn>
                  <a:cxn ang="0">
                    <a:pos x="2" y="16"/>
                  </a:cxn>
                  <a:cxn ang="0">
                    <a:pos x="0" y="16"/>
                  </a:cxn>
                  <a:cxn ang="0">
                    <a:pos x="0" y="15"/>
                  </a:cxn>
                  <a:cxn ang="0">
                    <a:pos x="0" y="14"/>
                  </a:cxn>
                  <a:cxn ang="0">
                    <a:pos x="5" y="7"/>
                  </a:cxn>
                  <a:cxn ang="0">
                    <a:pos x="9" y="1"/>
                  </a:cxn>
                  <a:cxn ang="0">
                    <a:pos x="11" y="0"/>
                  </a:cxn>
                  <a:cxn ang="0">
                    <a:pos x="14" y="0"/>
                  </a:cxn>
                </a:cxnLst>
                <a:rect l="0" t="0" r="r" b="b"/>
                <a:pathLst>
                  <a:path w="14" h="16">
                    <a:moveTo>
                      <a:pt x="14" y="0"/>
                    </a:moveTo>
                    <a:lnTo>
                      <a:pt x="11" y="6"/>
                    </a:lnTo>
                    <a:lnTo>
                      <a:pt x="9" y="11"/>
                    </a:lnTo>
                    <a:lnTo>
                      <a:pt x="7" y="13"/>
                    </a:lnTo>
                    <a:lnTo>
                      <a:pt x="6" y="15"/>
                    </a:lnTo>
                    <a:lnTo>
                      <a:pt x="2" y="16"/>
                    </a:lnTo>
                    <a:lnTo>
                      <a:pt x="0" y="16"/>
                    </a:lnTo>
                    <a:lnTo>
                      <a:pt x="0" y="15"/>
                    </a:lnTo>
                    <a:lnTo>
                      <a:pt x="0" y="14"/>
                    </a:lnTo>
                    <a:lnTo>
                      <a:pt x="5" y="7"/>
                    </a:lnTo>
                    <a:lnTo>
                      <a:pt x="9" y="1"/>
                    </a:lnTo>
                    <a:lnTo>
                      <a:pt x="11" y="0"/>
                    </a:lnTo>
                    <a:lnTo>
                      <a:pt x="1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3" name="Freeform 1722"/>
              <p:cNvSpPr>
                <a:spLocks/>
              </p:cNvSpPr>
              <p:nvPr/>
            </p:nvSpPr>
            <p:spPr bwMode="gray">
              <a:xfrm>
                <a:off x="2581" y="2811"/>
                <a:ext cx="3" cy="3"/>
              </a:xfrm>
              <a:custGeom>
                <a:avLst/>
                <a:gdLst/>
                <a:ahLst/>
                <a:cxnLst>
                  <a:cxn ang="0">
                    <a:pos x="14" y="0"/>
                  </a:cxn>
                  <a:cxn ang="0">
                    <a:pos x="11" y="6"/>
                  </a:cxn>
                  <a:cxn ang="0">
                    <a:pos x="9" y="11"/>
                  </a:cxn>
                  <a:cxn ang="0">
                    <a:pos x="7" y="13"/>
                  </a:cxn>
                  <a:cxn ang="0">
                    <a:pos x="6" y="15"/>
                  </a:cxn>
                  <a:cxn ang="0">
                    <a:pos x="2" y="16"/>
                  </a:cxn>
                  <a:cxn ang="0">
                    <a:pos x="0" y="16"/>
                  </a:cxn>
                  <a:cxn ang="0">
                    <a:pos x="0" y="15"/>
                  </a:cxn>
                  <a:cxn ang="0">
                    <a:pos x="0" y="14"/>
                  </a:cxn>
                  <a:cxn ang="0">
                    <a:pos x="5" y="7"/>
                  </a:cxn>
                  <a:cxn ang="0">
                    <a:pos x="9" y="1"/>
                  </a:cxn>
                  <a:cxn ang="0">
                    <a:pos x="11" y="0"/>
                  </a:cxn>
                  <a:cxn ang="0">
                    <a:pos x="14" y="0"/>
                  </a:cxn>
                </a:cxnLst>
                <a:rect l="0" t="0" r="r" b="b"/>
                <a:pathLst>
                  <a:path w="14" h="16">
                    <a:moveTo>
                      <a:pt x="14" y="0"/>
                    </a:moveTo>
                    <a:lnTo>
                      <a:pt x="11" y="6"/>
                    </a:lnTo>
                    <a:lnTo>
                      <a:pt x="9" y="11"/>
                    </a:lnTo>
                    <a:lnTo>
                      <a:pt x="7" y="13"/>
                    </a:lnTo>
                    <a:lnTo>
                      <a:pt x="6" y="15"/>
                    </a:lnTo>
                    <a:lnTo>
                      <a:pt x="2" y="16"/>
                    </a:lnTo>
                    <a:lnTo>
                      <a:pt x="0" y="16"/>
                    </a:lnTo>
                    <a:lnTo>
                      <a:pt x="0" y="15"/>
                    </a:lnTo>
                    <a:lnTo>
                      <a:pt x="0" y="14"/>
                    </a:lnTo>
                    <a:lnTo>
                      <a:pt x="5" y="7"/>
                    </a:lnTo>
                    <a:lnTo>
                      <a:pt x="9" y="1"/>
                    </a:lnTo>
                    <a:lnTo>
                      <a:pt x="11" y="0"/>
                    </a:lnTo>
                    <a:lnTo>
                      <a:pt x="1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4" name="Freeform 1723"/>
              <p:cNvSpPr>
                <a:spLocks/>
              </p:cNvSpPr>
              <p:nvPr/>
            </p:nvSpPr>
            <p:spPr bwMode="gray">
              <a:xfrm>
                <a:off x="2581" y="2811"/>
                <a:ext cx="3" cy="3"/>
              </a:xfrm>
              <a:custGeom>
                <a:avLst/>
                <a:gdLst/>
                <a:ahLst/>
                <a:cxnLst>
                  <a:cxn ang="0">
                    <a:pos x="14" y="0"/>
                  </a:cxn>
                  <a:cxn ang="0">
                    <a:pos x="11" y="6"/>
                  </a:cxn>
                  <a:cxn ang="0">
                    <a:pos x="9" y="11"/>
                  </a:cxn>
                  <a:cxn ang="0">
                    <a:pos x="7" y="13"/>
                  </a:cxn>
                  <a:cxn ang="0">
                    <a:pos x="6" y="15"/>
                  </a:cxn>
                  <a:cxn ang="0">
                    <a:pos x="2" y="16"/>
                  </a:cxn>
                  <a:cxn ang="0">
                    <a:pos x="0" y="16"/>
                  </a:cxn>
                  <a:cxn ang="0">
                    <a:pos x="0" y="15"/>
                  </a:cxn>
                  <a:cxn ang="0">
                    <a:pos x="0" y="14"/>
                  </a:cxn>
                  <a:cxn ang="0">
                    <a:pos x="5" y="7"/>
                  </a:cxn>
                  <a:cxn ang="0">
                    <a:pos x="9" y="1"/>
                  </a:cxn>
                  <a:cxn ang="0">
                    <a:pos x="13" y="0"/>
                  </a:cxn>
                  <a:cxn ang="0">
                    <a:pos x="14" y="0"/>
                  </a:cxn>
                </a:cxnLst>
                <a:rect l="0" t="0" r="r" b="b"/>
                <a:pathLst>
                  <a:path w="14" h="16">
                    <a:moveTo>
                      <a:pt x="14" y="0"/>
                    </a:moveTo>
                    <a:lnTo>
                      <a:pt x="11" y="6"/>
                    </a:lnTo>
                    <a:lnTo>
                      <a:pt x="9" y="11"/>
                    </a:lnTo>
                    <a:lnTo>
                      <a:pt x="7" y="13"/>
                    </a:lnTo>
                    <a:lnTo>
                      <a:pt x="6" y="15"/>
                    </a:lnTo>
                    <a:lnTo>
                      <a:pt x="2" y="16"/>
                    </a:lnTo>
                    <a:lnTo>
                      <a:pt x="0" y="16"/>
                    </a:lnTo>
                    <a:lnTo>
                      <a:pt x="0" y="15"/>
                    </a:lnTo>
                    <a:lnTo>
                      <a:pt x="0" y="14"/>
                    </a:lnTo>
                    <a:lnTo>
                      <a:pt x="5" y="7"/>
                    </a:lnTo>
                    <a:lnTo>
                      <a:pt x="9" y="1"/>
                    </a:lnTo>
                    <a:lnTo>
                      <a:pt x="13" y="0"/>
                    </a:lnTo>
                    <a:lnTo>
                      <a:pt x="14"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5" name="Freeform 1724"/>
              <p:cNvSpPr>
                <a:spLocks/>
              </p:cNvSpPr>
              <p:nvPr/>
            </p:nvSpPr>
            <p:spPr bwMode="gray">
              <a:xfrm>
                <a:off x="2590" y="2803"/>
                <a:ext cx="2" cy="5"/>
              </a:xfrm>
              <a:custGeom>
                <a:avLst/>
                <a:gdLst/>
                <a:ahLst/>
                <a:cxnLst>
                  <a:cxn ang="0">
                    <a:pos x="8" y="0"/>
                  </a:cxn>
                  <a:cxn ang="0">
                    <a:pos x="10" y="4"/>
                  </a:cxn>
                  <a:cxn ang="0">
                    <a:pos x="8" y="9"/>
                  </a:cxn>
                  <a:cxn ang="0">
                    <a:pos x="11" y="12"/>
                  </a:cxn>
                  <a:cxn ang="0">
                    <a:pos x="14" y="16"/>
                  </a:cxn>
                  <a:cxn ang="0">
                    <a:pos x="10" y="18"/>
                  </a:cxn>
                  <a:cxn ang="0">
                    <a:pos x="6" y="21"/>
                  </a:cxn>
                  <a:cxn ang="0">
                    <a:pos x="4" y="21"/>
                  </a:cxn>
                  <a:cxn ang="0">
                    <a:pos x="0" y="20"/>
                  </a:cxn>
                  <a:cxn ang="0">
                    <a:pos x="3" y="14"/>
                  </a:cxn>
                  <a:cxn ang="0">
                    <a:pos x="6" y="9"/>
                  </a:cxn>
                  <a:cxn ang="0">
                    <a:pos x="6" y="6"/>
                  </a:cxn>
                  <a:cxn ang="0">
                    <a:pos x="6" y="3"/>
                  </a:cxn>
                  <a:cxn ang="0">
                    <a:pos x="6" y="1"/>
                  </a:cxn>
                  <a:cxn ang="0">
                    <a:pos x="8" y="0"/>
                  </a:cxn>
                  <a:cxn ang="0">
                    <a:pos x="8" y="0"/>
                  </a:cxn>
                </a:cxnLst>
                <a:rect l="0" t="0" r="r" b="b"/>
                <a:pathLst>
                  <a:path w="14" h="21">
                    <a:moveTo>
                      <a:pt x="8" y="0"/>
                    </a:moveTo>
                    <a:lnTo>
                      <a:pt x="10" y="4"/>
                    </a:lnTo>
                    <a:lnTo>
                      <a:pt x="8" y="9"/>
                    </a:lnTo>
                    <a:lnTo>
                      <a:pt x="11" y="12"/>
                    </a:lnTo>
                    <a:lnTo>
                      <a:pt x="14" y="16"/>
                    </a:lnTo>
                    <a:lnTo>
                      <a:pt x="10" y="18"/>
                    </a:lnTo>
                    <a:lnTo>
                      <a:pt x="6" y="21"/>
                    </a:lnTo>
                    <a:lnTo>
                      <a:pt x="4" y="21"/>
                    </a:lnTo>
                    <a:lnTo>
                      <a:pt x="0" y="20"/>
                    </a:lnTo>
                    <a:lnTo>
                      <a:pt x="3" y="14"/>
                    </a:lnTo>
                    <a:lnTo>
                      <a:pt x="6" y="9"/>
                    </a:lnTo>
                    <a:lnTo>
                      <a:pt x="6" y="6"/>
                    </a:lnTo>
                    <a:lnTo>
                      <a:pt x="6" y="3"/>
                    </a:lnTo>
                    <a:lnTo>
                      <a:pt x="6" y="1"/>
                    </a:lnTo>
                    <a:lnTo>
                      <a:pt x="8" y="0"/>
                    </a:lnTo>
                    <a:lnTo>
                      <a:pt x="8"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6" name="Freeform 1725"/>
              <p:cNvSpPr>
                <a:spLocks/>
              </p:cNvSpPr>
              <p:nvPr/>
            </p:nvSpPr>
            <p:spPr bwMode="gray">
              <a:xfrm>
                <a:off x="2590" y="2803"/>
                <a:ext cx="2" cy="5"/>
              </a:xfrm>
              <a:custGeom>
                <a:avLst/>
                <a:gdLst/>
                <a:ahLst/>
                <a:cxnLst>
                  <a:cxn ang="0">
                    <a:pos x="8" y="0"/>
                  </a:cxn>
                  <a:cxn ang="0">
                    <a:pos x="10" y="4"/>
                  </a:cxn>
                  <a:cxn ang="0">
                    <a:pos x="8" y="9"/>
                  </a:cxn>
                  <a:cxn ang="0">
                    <a:pos x="11" y="12"/>
                  </a:cxn>
                  <a:cxn ang="0">
                    <a:pos x="14" y="16"/>
                  </a:cxn>
                  <a:cxn ang="0">
                    <a:pos x="10" y="18"/>
                  </a:cxn>
                  <a:cxn ang="0">
                    <a:pos x="6" y="21"/>
                  </a:cxn>
                  <a:cxn ang="0">
                    <a:pos x="4" y="21"/>
                  </a:cxn>
                  <a:cxn ang="0">
                    <a:pos x="0" y="20"/>
                  </a:cxn>
                  <a:cxn ang="0">
                    <a:pos x="3" y="14"/>
                  </a:cxn>
                  <a:cxn ang="0">
                    <a:pos x="6" y="9"/>
                  </a:cxn>
                  <a:cxn ang="0">
                    <a:pos x="6" y="6"/>
                  </a:cxn>
                  <a:cxn ang="0">
                    <a:pos x="6" y="3"/>
                  </a:cxn>
                  <a:cxn ang="0">
                    <a:pos x="6" y="1"/>
                  </a:cxn>
                  <a:cxn ang="0">
                    <a:pos x="8" y="0"/>
                  </a:cxn>
                  <a:cxn ang="0">
                    <a:pos x="8" y="0"/>
                  </a:cxn>
                </a:cxnLst>
                <a:rect l="0" t="0" r="r" b="b"/>
                <a:pathLst>
                  <a:path w="14" h="21">
                    <a:moveTo>
                      <a:pt x="8" y="0"/>
                    </a:moveTo>
                    <a:lnTo>
                      <a:pt x="10" y="4"/>
                    </a:lnTo>
                    <a:lnTo>
                      <a:pt x="8" y="9"/>
                    </a:lnTo>
                    <a:lnTo>
                      <a:pt x="11" y="12"/>
                    </a:lnTo>
                    <a:lnTo>
                      <a:pt x="14" y="16"/>
                    </a:lnTo>
                    <a:lnTo>
                      <a:pt x="10" y="18"/>
                    </a:lnTo>
                    <a:lnTo>
                      <a:pt x="6" y="21"/>
                    </a:lnTo>
                    <a:lnTo>
                      <a:pt x="4" y="21"/>
                    </a:lnTo>
                    <a:lnTo>
                      <a:pt x="0" y="20"/>
                    </a:lnTo>
                    <a:lnTo>
                      <a:pt x="3" y="14"/>
                    </a:lnTo>
                    <a:lnTo>
                      <a:pt x="6" y="9"/>
                    </a:lnTo>
                    <a:lnTo>
                      <a:pt x="6" y="6"/>
                    </a:lnTo>
                    <a:lnTo>
                      <a:pt x="6" y="3"/>
                    </a:lnTo>
                    <a:lnTo>
                      <a:pt x="6" y="1"/>
                    </a:lnTo>
                    <a:lnTo>
                      <a:pt x="8" y="0"/>
                    </a:lnTo>
                    <a:lnTo>
                      <a:pt x="8"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7" name="Freeform 1726"/>
              <p:cNvSpPr>
                <a:spLocks/>
              </p:cNvSpPr>
              <p:nvPr/>
            </p:nvSpPr>
            <p:spPr bwMode="gray">
              <a:xfrm>
                <a:off x="2590" y="2803"/>
                <a:ext cx="2" cy="5"/>
              </a:xfrm>
              <a:custGeom>
                <a:avLst/>
                <a:gdLst/>
                <a:ahLst/>
                <a:cxnLst>
                  <a:cxn ang="0">
                    <a:pos x="8" y="0"/>
                  </a:cxn>
                  <a:cxn ang="0">
                    <a:pos x="10" y="4"/>
                  </a:cxn>
                  <a:cxn ang="0">
                    <a:pos x="8" y="9"/>
                  </a:cxn>
                  <a:cxn ang="0">
                    <a:pos x="11" y="12"/>
                  </a:cxn>
                  <a:cxn ang="0">
                    <a:pos x="14" y="16"/>
                  </a:cxn>
                  <a:cxn ang="0">
                    <a:pos x="10" y="18"/>
                  </a:cxn>
                  <a:cxn ang="0">
                    <a:pos x="6" y="21"/>
                  </a:cxn>
                  <a:cxn ang="0">
                    <a:pos x="4" y="21"/>
                  </a:cxn>
                  <a:cxn ang="0">
                    <a:pos x="0" y="20"/>
                  </a:cxn>
                  <a:cxn ang="0">
                    <a:pos x="3" y="14"/>
                  </a:cxn>
                  <a:cxn ang="0">
                    <a:pos x="6" y="9"/>
                  </a:cxn>
                  <a:cxn ang="0">
                    <a:pos x="6" y="6"/>
                  </a:cxn>
                  <a:cxn ang="0">
                    <a:pos x="6" y="3"/>
                  </a:cxn>
                  <a:cxn ang="0">
                    <a:pos x="6" y="1"/>
                  </a:cxn>
                  <a:cxn ang="0">
                    <a:pos x="8" y="0"/>
                  </a:cxn>
                </a:cxnLst>
                <a:rect l="0" t="0" r="r" b="b"/>
                <a:pathLst>
                  <a:path w="14" h="21">
                    <a:moveTo>
                      <a:pt x="8" y="0"/>
                    </a:moveTo>
                    <a:lnTo>
                      <a:pt x="10" y="4"/>
                    </a:lnTo>
                    <a:lnTo>
                      <a:pt x="8" y="9"/>
                    </a:lnTo>
                    <a:lnTo>
                      <a:pt x="11" y="12"/>
                    </a:lnTo>
                    <a:lnTo>
                      <a:pt x="14" y="16"/>
                    </a:lnTo>
                    <a:lnTo>
                      <a:pt x="10" y="18"/>
                    </a:lnTo>
                    <a:lnTo>
                      <a:pt x="6" y="21"/>
                    </a:lnTo>
                    <a:lnTo>
                      <a:pt x="4" y="21"/>
                    </a:lnTo>
                    <a:lnTo>
                      <a:pt x="0" y="20"/>
                    </a:lnTo>
                    <a:lnTo>
                      <a:pt x="3" y="14"/>
                    </a:lnTo>
                    <a:lnTo>
                      <a:pt x="6" y="9"/>
                    </a:lnTo>
                    <a:lnTo>
                      <a:pt x="6" y="6"/>
                    </a:lnTo>
                    <a:lnTo>
                      <a:pt x="6" y="3"/>
                    </a:lnTo>
                    <a:lnTo>
                      <a:pt x="6" y="1"/>
                    </a:lnTo>
                    <a:lnTo>
                      <a:pt x="8"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8" name="Freeform 1727"/>
              <p:cNvSpPr>
                <a:spLocks/>
              </p:cNvSpPr>
              <p:nvPr/>
            </p:nvSpPr>
            <p:spPr bwMode="gray">
              <a:xfrm>
                <a:off x="2592" y="2803"/>
                <a:ext cx="2" cy="3"/>
              </a:xfrm>
              <a:custGeom>
                <a:avLst/>
                <a:gdLst/>
                <a:ahLst/>
                <a:cxnLst>
                  <a:cxn ang="0">
                    <a:pos x="13" y="0"/>
                  </a:cxn>
                  <a:cxn ang="0">
                    <a:pos x="13" y="3"/>
                  </a:cxn>
                  <a:cxn ang="0">
                    <a:pos x="13" y="6"/>
                  </a:cxn>
                  <a:cxn ang="0">
                    <a:pos x="13" y="8"/>
                  </a:cxn>
                  <a:cxn ang="0">
                    <a:pos x="12" y="11"/>
                  </a:cxn>
                  <a:cxn ang="0">
                    <a:pos x="10" y="13"/>
                  </a:cxn>
                  <a:cxn ang="0">
                    <a:pos x="8" y="15"/>
                  </a:cxn>
                  <a:cxn ang="0">
                    <a:pos x="5" y="16"/>
                  </a:cxn>
                  <a:cxn ang="0">
                    <a:pos x="3" y="16"/>
                  </a:cxn>
                  <a:cxn ang="0">
                    <a:pos x="1" y="13"/>
                  </a:cxn>
                  <a:cxn ang="0">
                    <a:pos x="0" y="9"/>
                  </a:cxn>
                  <a:cxn ang="0">
                    <a:pos x="1" y="6"/>
                  </a:cxn>
                  <a:cxn ang="0">
                    <a:pos x="4" y="3"/>
                  </a:cxn>
                  <a:cxn ang="0">
                    <a:pos x="7" y="4"/>
                  </a:cxn>
                  <a:cxn ang="0">
                    <a:pos x="10" y="4"/>
                  </a:cxn>
                  <a:cxn ang="0">
                    <a:pos x="11" y="3"/>
                  </a:cxn>
                  <a:cxn ang="0">
                    <a:pos x="12" y="0"/>
                  </a:cxn>
                  <a:cxn ang="0">
                    <a:pos x="13" y="0"/>
                  </a:cxn>
                </a:cxnLst>
                <a:rect l="0" t="0" r="r" b="b"/>
                <a:pathLst>
                  <a:path w="13" h="16">
                    <a:moveTo>
                      <a:pt x="13" y="0"/>
                    </a:moveTo>
                    <a:lnTo>
                      <a:pt x="13" y="3"/>
                    </a:lnTo>
                    <a:lnTo>
                      <a:pt x="13" y="6"/>
                    </a:lnTo>
                    <a:lnTo>
                      <a:pt x="13" y="8"/>
                    </a:lnTo>
                    <a:lnTo>
                      <a:pt x="12" y="11"/>
                    </a:lnTo>
                    <a:lnTo>
                      <a:pt x="10" y="13"/>
                    </a:lnTo>
                    <a:lnTo>
                      <a:pt x="8" y="15"/>
                    </a:lnTo>
                    <a:lnTo>
                      <a:pt x="5" y="16"/>
                    </a:lnTo>
                    <a:lnTo>
                      <a:pt x="3" y="16"/>
                    </a:lnTo>
                    <a:lnTo>
                      <a:pt x="1" y="13"/>
                    </a:lnTo>
                    <a:lnTo>
                      <a:pt x="0" y="9"/>
                    </a:lnTo>
                    <a:lnTo>
                      <a:pt x="1" y="6"/>
                    </a:lnTo>
                    <a:lnTo>
                      <a:pt x="4" y="3"/>
                    </a:lnTo>
                    <a:lnTo>
                      <a:pt x="7" y="4"/>
                    </a:lnTo>
                    <a:lnTo>
                      <a:pt x="10" y="4"/>
                    </a:lnTo>
                    <a:lnTo>
                      <a:pt x="11" y="3"/>
                    </a:lnTo>
                    <a:lnTo>
                      <a:pt x="12" y="0"/>
                    </a:lnTo>
                    <a:lnTo>
                      <a:pt x="1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69" name="Freeform 1728"/>
              <p:cNvSpPr>
                <a:spLocks/>
              </p:cNvSpPr>
              <p:nvPr/>
            </p:nvSpPr>
            <p:spPr bwMode="gray">
              <a:xfrm>
                <a:off x="2592" y="2803"/>
                <a:ext cx="2" cy="3"/>
              </a:xfrm>
              <a:custGeom>
                <a:avLst/>
                <a:gdLst/>
                <a:ahLst/>
                <a:cxnLst>
                  <a:cxn ang="0">
                    <a:pos x="13" y="0"/>
                  </a:cxn>
                  <a:cxn ang="0">
                    <a:pos x="13" y="3"/>
                  </a:cxn>
                  <a:cxn ang="0">
                    <a:pos x="13" y="6"/>
                  </a:cxn>
                  <a:cxn ang="0">
                    <a:pos x="13" y="8"/>
                  </a:cxn>
                  <a:cxn ang="0">
                    <a:pos x="12" y="11"/>
                  </a:cxn>
                  <a:cxn ang="0">
                    <a:pos x="10" y="13"/>
                  </a:cxn>
                  <a:cxn ang="0">
                    <a:pos x="8" y="15"/>
                  </a:cxn>
                  <a:cxn ang="0">
                    <a:pos x="5" y="16"/>
                  </a:cxn>
                  <a:cxn ang="0">
                    <a:pos x="3" y="16"/>
                  </a:cxn>
                  <a:cxn ang="0">
                    <a:pos x="1" y="13"/>
                  </a:cxn>
                  <a:cxn ang="0">
                    <a:pos x="0" y="9"/>
                  </a:cxn>
                  <a:cxn ang="0">
                    <a:pos x="1" y="6"/>
                  </a:cxn>
                  <a:cxn ang="0">
                    <a:pos x="4" y="3"/>
                  </a:cxn>
                  <a:cxn ang="0">
                    <a:pos x="7" y="4"/>
                  </a:cxn>
                  <a:cxn ang="0">
                    <a:pos x="10" y="4"/>
                  </a:cxn>
                  <a:cxn ang="0">
                    <a:pos x="11" y="3"/>
                  </a:cxn>
                  <a:cxn ang="0">
                    <a:pos x="12" y="0"/>
                  </a:cxn>
                  <a:cxn ang="0">
                    <a:pos x="13" y="0"/>
                  </a:cxn>
                </a:cxnLst>
                <a:rect l="0" t="0" r="r" b="b"/>
                <a:pathLst>
                  <a:path w="13" h="16">
                    <a:moveTo>
                      <a:pt x="13" y="0"/>
                    </a:moveTo>
                    <a:lnTo>
                      <a:pt x="13" y="3"/>
                    </a:lnTo>
                    <a:lnTo>
                      <a:pt x="13" y="6"/>
                    </a:lnTo>
                    <a:lnTo>
                      <a:pt x="13" y="8"/>
                    </a:lnTo>
                    <a:lnTo>
                      <a:pt x="12" y="11"/>
                    </a:lnTo>
                    <a:lnTo>
                      <a:pt x="10" y="13"/>
                    </a:lnTo>
                    <a:lnTo>
                      <a:pt x="8" y="15"/>
                    </a:lnTo>
                    <a:lnTo>
                      <a:pt x="5" y="16"/>
                    </a:lnTo>
                    <a:lnTo>
                      <a:pt x="3" y="16"/>
                    </a:lnTo>
                    <a:lnTo>
                      <a:pt x="1" y="13"/>
                    </a:lnTo>
                    <a:lnTo>
                      <a:pt x="0" y="9"/>
                    </a:lnTo>
                    <a:lnTo>
                      <a:pt x="1" y="6"/>
                    </a:lnTo>
                    <a:lnTo>
                      <a:pt x="4" y="3"/>
                    </a:lnTo>
                    <a:lnTo>
                      <a:pt x="7" y="4"/>
                    </a:lnTo>
                    <a:lnTo>
                      <a:pt x="10" y="4"/>
                    </a:lnTo>
                    <a:lnTo>
                      <a:pt x="11" y="3"/>
                    </a:lnTo>
                    <a:lnTo>
                      <a:pt x="12" y="0"/>
                    </a:lnTo>
                    <a:lnTo>
                      <a:pt x="1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0" name="Freeform 1729"/>
              <p:cNvSpPr>
                <a:spLocks/>
              </p:cNvSpPr>
              <p:nvPr/>
            </p:nvSpPr>
            <p:spPr bwMode="gray">
              <a:xfrm>
                <a:off x="2592" y="2803"/>
                <a:ext cx="2" cy="3"/>
              </a:xfrm>
              <a:custGeom>
                <a:avLst/>
                <a:gdLst/>
                <a:ahLst/>
                <a:cxnLst>
                  <a:cxn ang="0">
                    <a:pos x="13" y="0"/>
                  </a:cxn>
                  <a:cxn ang="0">
                    <a:pos x="13" y="3"/>
                  </a:cxn>
                  <a:cxn ang="0">
                    <a:pos x="13" y="6"/>
                  </a:cxn>
                  <a:cxn ang="0">
                    <a:pos x="13" y="8"/>
                  </a:cxn>
                  <a:cxn ang="0">
                    <a:pos x="12" y="11"/>
                  </a:cxn>
                  <a:cxn ang="0">
                    <a:pos x="10" y="13"/>
                  </a:cxn>
                  <a:cxn ang="0">
                    <a:pos x="8" y="15"/>
                  </a:cxn>
                  <a:cxn ang="0">
                    <a:pos x="5" y="16"/>
                  </a:cxn>
                  <a:cxn ang="0">
                    <a:pos x="3" y="16"/>
                  </a:cxn>
                  <a:cxn ang="0">
                    <a:pos x="1" y="13"/>
                  </a:cxn>
                  <a:cxn ang="0">
                    <a:pos x="0" y="9"/>
                  </a:cxn>
                  <a:cxn ang="0">
                    <a:pos x="1" y="6"/>
                  </a:cxn>
                  <a:cxn ang="0">
                    <a:pos x="4" y="3"/>
                  </a:cxn>
                  <a:cxn ang="0">
                    <a:pos x="7" y="4"/>
                  </a:cxn>
                  <a:cxn ang="0">
                    <a:pos x="10" y="4"/>
                  </a:cxn>
                  <a:cxn ang="0">
                    <a:pos x="11" y="3"/>
                  </a:cxn>
                  <a:cxn ang="0">
                    <a:pos x="12" y="0"/>
                  </a:cxn>
                </a:cxnLst>
                <a:rect l="0" t="0" r="r" b="b"/>
                <a:pathLst>
                  <a:path w="13" h="16">
                    <a:moveTo>
                      <a:pt x="13" y="0"/>
                    </a:moveTo>
                    <a:lnTo>
                      <a:pt x="13" y="3"/>
                    </a:lnTo>
                    <a:lnTo>
                      <a:pt x="13" y="6"/>
                    </a:lnTo>
                    <a:lnTo>
                      <a:pt x="13" y="8"/>
                    </a:lnTo>
                    <a:lnTo>
                      <a:pt x="12" y="11"/>
                    </a:lnTo>
                    <a:lnTo>
                      <a:pt x="10" y="13"/>
                    </a:lnTo>
                    <a:lnTo>
                      <a:pt x="8" y="15"/>
                    </a:lnTo>
                    <a:lnTo>
                      <a:pt x="5" y="16"/>
                    </a:lnTo>
                    <a:lnTo>
                      <a:pt x="3" y="16"/>
                    </a:lnTo>
                    <a:lnTo>
                      <a:pt x="1" y="13"/>
                    </a:lnTo>
                    <a:lnTo>
                      <a:pt x="0" y="9"/>
                    </a:lnTo>
                    <a:lnTo>
                      <a:pt x="1" y="6"/>
                    </a:lnTo>
                    <a:lnTo>
                      <a:pt x="4" y="3"/>
                    </a:lnTo>
                    <a:lnTo>
                      <a:pt x="7" y="4"/>
                    </a:lnTo>
                    <a:lnTo>
                      <a:pt x="10" y="4"/>
                    </a:lnTo>
                    <a:lnTo>
                      <a:pt x="11" y="3"/>
                    </a:lnTo>
                    <a:lnTo>
                      <a:pt x="1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1" name="Freeform 1730"/>
              <p:cNvSpPr>
                <a:spLocks/>
              </p:cNvSpPr>
              <p:nvPr/>
            </p:nvSpPr>
            <p:spPr bwMode="gray">
              <a:xfrm>
                <a:off x="2593" y="2806"/>
                <a:ext cx="2" cy="1"/>
              </a:xfrm>
              <a:custGeom>
                <a:avLst/>
                <a:gdLst/>
                <a:ahLst/>
                <a:cxnLst>
                  <a:cxn ang="0">
                    <a:pos x="11" y="0"/>
                  </a:cxn>
                  <a:cxn ang="0">
                    <a:pos x="8" y="2"/>
                  </a:cxn>
                  <a:cxn ang="0">
                    <a:pos x="6" y="4"/>
                  </a:cxn>
                  <a:cxn ang="0">
                    <a:pos x="3" y="5"/>
                  </a:cxn>
                  <a:cxn ang="0">
                    <a:pos x="0" y="5"/>
                  </a:cxn>
                  <a:cxn ang="0">
                    <a:pos x="3" y="2"/>
                  </a:cxn>
                  <a:cxn ang="0">
                    <a:pos x="5" y="1"/>
                  </a:cxn>
                  <a:cxn ang="0">
                    <a:pos x="7" y="0"/>
                  </a:cxn>
                  <a:cxn ang="0">
                    <a:pos x="10" y="0"/>
                  </a:cxn>
                  <a:cxn ang="0">
                    <a:pos x="11" y="0"/>
                  </a:cxn>
                </a:cxnLst>
                <a:rect l="0" t="0" r="r" b="b"/>
                <a:pathLst>
                  <a:path w="11" h="5">
                    <a:moveTo>
                      <a:pt x="11" y="0"/>
                    </a:moveTo>
                    <a:lnTo>
                      <a:pt x="8" y="2"/>
                    </a:lnTo>
                    <a:lnTo>
                      <a:pt x="6" y="4"/>
                    </a:lnTo>
                    <a:lnTo>
                      <a:pt x="3" y="5"/>
                    </a:lnTo>
                    <a:lnTo>
                      <a:pt x="0" y="5"/>
                    </a:lnTo>
                    <a:lnTo>
                      <a:pt x="3" y="2"/>
                    </a:lnTo>
                    <a:lnTo>
                      <a:pt x="5" y="1"/>
                    </a:lnTo>
                    <a:lnTo>
                      <a:pt x="7" y="0"/>
                    </a:lnTo>
                    <a:lnTo>
                      <a:pt x="10" y="0"/>
                    </a:lnTo>
                    <a:lnTo>
                      <a:pt x="1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2" name="Freeform 1731"/>
              <p:cNvSpPr>
                <a:spLocks/>
              </p:cNvSpPr>
              <p:nvPr/>
            </p:nvSpPr>
            <p:spPr bwMode="gray">
              <a:xfrm>
                <a:off x="2593" y="2806"/>
                <a:ext cx="2" cy="1"/>
              </a:xfrm>
              <a:custGeom>
                <a:avLst/>
                <a:gdLst/>
                <a:ahLst/>
                <a:cxnLst>
                  <a:cxn ang="0">
                    <a:pos x="11" y="0"/>
                  </a:cxn>
                  <a:cxn ang="0">
                    <a:pos x="8" y="2"/>
                  </a:cxn>
                  <a:cxn ang="0">
                    <a:pos x="6" y="4"/>
                  </a:cxn>
                  <a:cxn ang="0">
                    <a:pos x="3" y="5"/>
                  </a:cxn>
                  <a:cxn ang="0">
                    <a:pos x="0" y="5"/>
                  </a:cxn>
                  <a:cxn ang="0">
                    <a:pos x="3" y="2"/>
                  </a:cxn>
                  <a:cxn ang="0">
                    <a:pos x="5" y="1"/>
                  </a:cxn>
                  <a:cxn ang="0">
                    <a:pos x="7" y="0"/>
                  </a:cxn>
                  <a:cxn ang="0">
                    <a:pos x="10" y="0"/>
                  </a:cxn>
                  <a:cxn ang="0">
                    <a:pos x="11" y="0"/>
                  </a:cxn>
                </a:cxnLst>
                <a:rect l="0" t="0" r="r" b="b"/>
                <a:pathLst>
                  <a:path w="11" h="5">
                    <a:moveTo>
                      <a:pt x="11" y="0"/>
                    </a:moveTo>
                    <a:lnTo>
                      <a:pt x="8" y="2"/>
                    </a:lnTo>
                    <a:lnTo>
                      <a:pt x="6" y="4"/>
                    </a:lnTo>
                    <a:lnTo>
                      <a:pt x="3" y="5"/>
                    </a:lnTo>
                    <a:lnTo>
                      <a:pt x="0" y="5"/>
                    </a:lnTo>
                    <a:lnTo>
                      <a:pt x="3" y="2"/>
                    </a:lnTo>
                    <a:lnTo>
                      <a:pt x="5" y="1"/>
                    </a:lnTo>
                    <a:lnTo>
                      <a:pt x="7" y="0"/>
                    </a:lnTo>
                    <a:lnTo>
                      <a:pt x="10" y="0"/>
                    </a:lnTo>
                    <a:lnTo>
                      <a:pt x="1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3" name="Freeform 1732"/>
              <p:cNvSpPr>
                <a:spLocks/>
              </p:cNvSpPr>
              <p:nvPr/>
            </p:nvSpPr>
            <p:spPr bwMode="gray">
              <a:xfrm>
                <a:off x="2593" y="2806"/>
                <a:ext cx="2" cy="1"/>
              </a:xfrm>
              <a:custGeom>
                <a:avLst/>
                <a:gdLst/>
                <a:ahLst/>
                <a:cxnLst>
                  <a:cxn ang="0">
                    <a:pos x="11" y="0"/>
                  </a:cxn>
                  <a:cxn ang="0">
                    <a:pos x="8" y="2"/>
                  </a:cxn>
                  <a:cxn ang="0">
                    <a:pos x="6" y="4"/>
                  </a:cxn>
                  <a:cxn ang="0">
                    <a:pos x="3" y="5"/>
                  </a:cxn>
                  <a:cxn ang="0">
                    <a:pos x="0" y="5"/>
                  </a:cxn>
                  <a:cxn ang="0">
                    <a:pos x="3" y="2"/>
                  </a:cxn>
                  <a:cxn ang="0">
                    <a:pos x="5" y="1"/>
                  </a:cxn>
                  <a:cxn ang="0">
                    <a:pos x="7" y="0"/>
                  </a:cxn>
                  <a:cxn ang="0">
                    <a:pos x="10" y="0"/>
                  </a:cxn>
                </a:cxnLst>
                <a:rect l="0" t="0" r="r" b="b"/>
                <a:pathLst>
                  <a:path w="11" h="5">
                    <a:moveTo>
                      <a:pt x="11" y="0"/>
                    </a:moveTo>
                    <a:lnTo>
                      <a:pt x="8" y="2"/>
                    </a:lnTo>
                    <a:lnTo>
                      <a:pt x="6" y="4"/>
                    </a:lnTo>
                    <a:lnTo>
                      <a:pt x="3" y="5"/>
                    </a:lnTo>
                    <a:lnTo>
                      <a:pt x="0" y="5"/>
                    </a:lnTo>
                    <a:lnTo>
                      <a:pt x="3" y="2"/>
                    </a:lnTo>
                    <a:lnTo>
                      <a:pt x="5" y="1"/>
                    </a:lnTo>
                    <a:lnTo>
                      <a:pt x="7" y="0"/>
                    </a:lnTo>
                    <a:lnTo>
                      <a:pt x="1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4" name="Freeform 1733"/>
              <p:cNvSpPr>
                <a:spLocks/>
              </p:cNvSpPr>
              <p:nvPr/>
            </p:nvSpPr>
            <p:spPr bwMode="gray">
              <a:xfrm>
                <a:off x="2592" y="2801"/>
                <a:ext cx="3" cy="1"/>
              </a:xfrm>
              <a:custGeom>
                <a:avLst/>
                <a:gdLst/>
                <a:ahLst/>
                <a:cxnLst>
                  <a:cxn ang="0">
                    <a:pos x="12" y="0"/>
                  </a:cxn>
                  <a:cxn ang="0">
                    <a:pos x="10" y="2"/>
                  </a:cxn>
                  <a:cxn ang="0">
                    <a:pos x="7" y="6"/>
                  </a:cxn>
                  <a:cxn ang="0">
                    <a:pos x="4" y="8"/>
                  </a:cxn>
                  <a:cxn ang="0">
                    <a:pos x="1" y="8"/>
                  </a:cxn>
                  <a:cxn ang="0">
                    <a:pos x="0" y="6"/>
                  </a:cxn>
                  <a:cxn ang="0">
                    <a:pos x="0" y="3"/>
                  </a:cxn>
                  <a:cxn ang="0">
                    <a:pos x="6" y="1"/>
                  </a:cxn>
                  <a:cxn ang="0">
                    <a:pos x="12" y="0"/>
                  </a:cxn>
                  <a:cxn ang="0">
                    <a:pos x="12" y="0"/>
                  </a:cxn>
                </a:cxnLst>
                <a:rect l="0" t="0" r="r" b="b"/>
                <a:pathLst>
                  <a:path w="12" h="8">
                    <a:moveTo>
                      <a:pt x="12" y="0"/>
                    </a:moveTo>
                    <a:lnTo>
                      <a:pt x="10" y="2"/>
                    </a:lnTo>
                    <a:lnTo>
                      <a:pt x="7" y="6"/>
                    </a:lnTo>
                    <a:lnTo>
                      <a:pt x="4" y="8"/>
                    </a:lnTo>
                    <a:lnTo>
                      <a:pt x="1" y="8"/>
                    </a:lnTo>
                    <a:lnTo>
                      <a:pt x="0" y="6"/>
                    </a:lnTo>
                    <a:lnTo>
                      <a:pt x="0" y="3"/>
                    </a:lnTo>
                    <a:lnTo>
                      <a:pt x="6" y="1"/>
                    </a:lnTo>
                    <a:lnTo>
                      <a:pt x="12" y="0"/>
                    </a:lnTo>
                    <a:lnTo>
                      <a:pt x="1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5" name="Freeform 1734"/>
              <p:cNvSpPr>
                <a:spLocks/>
              </p:cNvSpPr>
              <p:nvPr/>
            </p:nvSpPr>
            <p:spPr bwMode="gray">
              <a:xfrm>
                <a:off x="2592" y="2801"/>
                <a:ext cx="3" cy="1"/>
              </a:xfrm>
              <a:custGeom>
                <a:avLst/>
                <a:gdLst/>
                <a:ahLst/>
                <a:cxnLst>
                  <a:cxn ang="0">
                    <a:pos x="12" y="0"/>
                  </a:cxn>
                  <a:cxn ang="0">
                    <a:pos x="10" y="2"/>
                  </a:cxn>
                  <a:cxn ang="0">
                    <a:pos x="7" y="6"/>
                  </a:cxn>
                  <a:cxn ang="0">
                    <a:pos x="4" y="8"/>
                  </a:cxn>
                  <a:cxn ang="0">
                    <a:pos x="1" y="8"/>
                  </a:cxn>
                  <a:cxn ang="0">
                    <a:pos x="0" y="6"/>
                  </a:cxn>
                  <a:cxn ang="0">
                    <a:pos x="0" y="3"/>
                  </a:cxn>
                  <a:cxn ang="0">
                    <a:pos x="6" y="1"/>
                  </a:cxn>
                  <a:cxn ang="0">
                    <a:pos x="12" y="0"/>
                  </a:cxn>
                  <a:cxn ang="0">
                    <a:pos x="12" y="0"/>
                  </a:cxn>
                </a:cxnLst>
                <a:rect l="0" t="0" r="r" b="b"/>
                <a:pathLst>
                  <a:path w="12" h="8">
                    <a:moveTo>
                      <a:pt x="12" y="0"/>
                    </a:moveTo>
                    <a:lnTo>
                      <a:pt x="10" y="2"/>
                    </a:lnTo>
                    <a:lnTo>
                      <a:pt x="7" y="6"/>
                    </a:lnTo>
                    <a:lnTo>
                      <a:pt x="4" y="8"/>
                    </a:lnTo>
                    <a:lnTo>
                      <a:pt x="1" y="8"/>
                    </a:lnTo>
                    <a:lnTo>
                      <a:pt x="0" y="6"/>
                    </a:lnTo>
                    <a:lnTo>
                      <a:pt x="0" y="3"/>
                    </a:lnTo>
                    <a:lnTo>
                      <a:pt x="6" y="1"/>
                    </a:lnTo>
                    <a:lnTo>
                      <a:pt x="12" y="0"/>
                    </a:lnTo>
                    <a:lnTo>
                      <a:pt x="1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6" name="Freeform 1735"/>
              <p:cNvSpPr>
                <a:spLocks/>
              </p:cNvSpPr>
              <p:nvPr/>
            </p:nvSpPr>
            <p:spPr bwMode="gray">
              <a:xfrm>
                <a:off x="2592" y="2801"/>
                <a:ext cx="3" cy="1"/>
              </a:xfrm>
              <a:custGeom>
                <a:avLst/>
                <a:gdLst/>
                <a:ahLst/>
                <a:cxnLst>
                  <a:cxn ang="0">
                    <a:pos x="12" y="0"/>
                  </a:cxn>
                  <a:cxn ang="0">
                    <a:pos x="10" y="2"/>
                  </a:cxn>
                  <a:cxn ang="0">
                    <a:pos x="7" y="6"/>
                  </a:cxn>
                  <a:cxn ang="0">
                    <a:pos x="4" y="8"/>
                  </a:cxn>
                  <a:cxn ang="0">
                    <a:pos x="1" y="8"/>
                  </a:cxn>
                  <a:cxn ang="0">
                    <a:pos x="0" y="6"/>
                  </a:cxn>
                  <a:cxn ang="0">
                    <a:pos x="0" y="3"/>
                  </a:cxn>
                  <a:cxn ang="0">
                    <a:pos x="6" y="1"/>
                  </a:cxn>
                  <a:cxn ang="0">
                    <a:pos x="12" y="0"/>
                  </a:cxn>
                </a:cxnLst>
                <a:rect l="0" t="0" r="r" b="b"/>
                <a:pathLst>
                  <a:path w="12" h="8">
                    <a:moveTo>
                      <a:pt x="12" y="0"/>
                    </a:moveTo>
                    <a:lnTo>
                      <a:pt x="10" y="2"/>
                    </a:lnTo>
                    <a:lnTo>
                      <a:pt x="7" y="6"/>
                    </a:lnTo>
                    <a:lnTo>
                      <a:pt x="4" y="8"/>
                    </a:lnTo>
                    <a:lnTo>
                      <a:pt x="1" y="8"/>
                    </a:lnTo>
                    <a:lnTo>
                      <a:pt x="0" y="6"/>
                    </a:lnTo>
                    <a:lnTo>
                      <a:pt x="0" y="3"/>
                    </a:lnTo>
                    <a:lnTo>
                      <a:pt x="6" y="1"/>
                    </a:lnTo>
                    <a:lnTo>
                      <a:pt x="1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7" name="Freeform 1736"/>
              <p:cNvSpPr>
                <a:spLocks/>
              </p:cNvSpPr>
              <p:nvPr/>
            </p:nvSpPr>
            <p:spPr bwMode="gray">
              <a:xfrm>
                <a:off x="2590" y="2788"/>
                <a:ext cx="2" cy="2"/>
              </a:xfrm>
              <a:custGeom>
                <a:avLst/>
                <a:gdLst/>
                <a:ahLst/>
                <a:cxnLst>
                  <a:cxn ang="0">
                    <a:pos x="12" y="8"/>
                  </a:cxn>
                  <a:cxn ang="0">
                    <a:pos x="12" y="11"/>
                  </a:cxn>
                  <a:cxn ang="0">
                    <a:pos x="12" y="14"/>
                  </a:cxn>
                  <a:cxn ang="0">
                    <a:pos x="11" y="14"/>
                  </a:cxn>
                  <a:cxn ang="0">
                    <a:pos x="8" y="14"/>
                  </a:cxn>
                  <a:cxn ang="0">
                    <a:pos x="4" y="11"/>
                  </a:cxn>
                  <a:cxn ang="0">
                    <a:pos x="0" y="7"/>
                  </a:cxn>
                  <a:cxn ang="0">
                    <a:pos x="0" y="3"/>
                  </a:cxn>
                  <a:cxn ang="0">
                    <a:pos x="3" y="0"/>
                  </a:cxn>
                  <a:cxn ang="0">
                    <a:pos x="4" y="0"/>
                  </a:cxn>
                  <a:cxn ang="0">
                    <a:pos x="5" y="0"/>
                  </a:cxn>
                  <a:cxn ang="0">
                    <a:pos x="8" y="2"/>
                  </a:cxn>
                  <a:cxn ang="0">
                    <a:pos x="12" y="8"/>
                  </a:cxn>
                  <a:cxn ang="0">
                    <a:pos x="12" y="8"/>
                  </a:cxn>
                </a:cxnLst>
                <a:rect l="0" t="0" r="r" b="b"/>
                <a:pathLst>
                  <a:path w="12" h="14">
                    <a:moveTo>
                      <a:pt x="12" y="8"/>
                    </a:moveTo>
                    <a:lnTo>
                      <a:pt x="12" y="11"/>
                    </a:lnTo>
                    <a:lnTo>
                      <a:pt x="12" y="14"/>
                    </a:lnTo>
                    <a:lnTo>
                      <a:pt x="11" y="14"/>
                    </a:lnTo>
                    <a:lnTo>
                      <a:pt x="8" y="14"/>
                    </a:lnTo>
                    <a:lnTo>
                      <a:pt x="4" y="11"/>
                    </a:lnTo>
                    <a:lnTo>
                      <a:pt x="0" y="7"/>
                    </a:lnTo>
                    <a:lnTo>
                      <a:pt x="0" y="3"/>
                    </a:lnTo>
                    <a:lnTo>
                      <a:pt x="3" y="0"/>
                    </a:lnTo>
                    <a:lnTo>
                      <a:pt x="4" y="0"/>
                    </a:lnTo>
                    <a:lnTo>
                      <a:pt x="5" y="0"/>
                    </a:lnTo>
                    <a:lnTo>
                      <a:pt x="8" y="2"/>
                    </a:lnTo>
                    <a:lnTo>
                      <a:pt x="12" y="8"/>
                    </a:lnTo>
                    <a:lnTo>
                      <a:pt x="12"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8" name="Freeform 1737"/>
              <p:cNvSpPr>
                <a:spLocks/>
              </p:cNvSpPr>
              <p:nvPr/>
            </p:nvSpPr>
            <p:spPr bwMode="gray">
              <a:xfrm>
                <a:off x="2590" y="2788"/>
                <a:ext cx="2" cy="2"/>
              </a:xfrm>
              <a:custGeom>
                <a:avLst/>
                <a:gdLst/>
                <a:ahLst/>
                <a:cxnLst>
                  <a:cxn ang="0">
                    <a:pos x="12" y="8"/>
                  </a:cxn>
                  <a:cxn ang="0">
                    <a:pos x="12" y="11"/>
                  </a:cxn>
                  <a:cxn ang="0">
                    <a:pos x="12" y="14"/>
                  </a:cxn>
                  <a:cxn ang="0">
                    <a:pos x="11" y="14"/>
                  </a:cxn>
                  <a:cxn ang="0">
                    <a:pos x="8" y="14"/>
                  </a:cxn>
                  <a:cxn ang="0">
                    <a:pos x="4" y="11"/>
                  </a:cxn>
                  <a:cxn ang="0">
                    <a:pos x="0" y="7"/>
                  </a:cxn>
                  <a:cxn ang="0">
                    <a:pos x="0" y="3"/>
                  </a:cxn>
                  <a:cxn ang="0">
                    <a:pos x="3" y="0"/>
                  </a:cxn>
                  <a:cxn ang="0">
                    <a:pos x="4" y="0"/>
                  </a:cxn>
                  <a:cxn ang="0">
                    <a:pos x="5" y="0"/>
                  </a:cxn>
                  <a:cxn ang="0">
                    <a:pos x="8" y="2"/>
                  </a:cxn>
                  <a:cxn ang="0">
                    <a:pos x="12" y="8"/>
                  </a:cxn>
                  <a:cxn ang="0">
                    <a:pos x="12" y="8"/>
                  </a:cxn>
                </a:cxnLst>
                <a:rect l="0" t="0" r="r" b="b"/>
                <a:pathLst>
                  <a:path w="12" h="14">
                    <a:moveTo>
                      <a:pt x="12" y="8"/>
                    </a:moveTo>
                    <a:lnTo>
                      <a:pt x="12" y="11"/>
                    </a:lnTo>
                    <a:lnTo>
                      <a:pt x="12" y="14"/>
                    </a:lnTo>
                    <a:lnTo>
                      <a:pt x="11" y="14"/>
                    </a:lnTo>
                    <a:lnTo>
                      <a:pt x="8" y="14"/>
                    </a:lnTo>
                    <a:lnTo>
                      <a:pt x="4" y="11"/>
                    </a:lnTo>
                    <a:lnTo>
                      <a:pt x="0" y="7"/>
                    </a:lnTo>
                    <a:lnTo>
                      <a:pt x="0" y="3"/>
                    </a:lnTo>
                    <a:lnTo>
                      <a:pt x="3" y="0"/>
                    </a:lnTo>
                    <a:lnTo>
                      <a:pt x="4" y="0"/>
                    </a:lnTo>
                    <a:lnTo>
                      <a:pt x="5" y="0"/>
                    </a:lnTo>
                    <a:lnTo>
                      <a:pt x="8" y="2"/>
                    </a:lnTo>
                    <a:lnTo>
                      <a:pt x="12" y="8"/>
                    </a:lnTo>
                    <a:lnTo>
                      <a:pt x="12"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79" name="Freeform 1738"/>
              <p:cNvSpPr>
                <a:spLocks/>
              </p:cNvSpPr>
              <p:nvPr/>
            </p:nvSpPr>
            <p:spPr bwMode="gray">
              <a:xfrm>
                <a:off x="2590" y="2788"/>
                <a:ext cx="2" cy="2"/>
              </a:xfrm>
              <a:custGeom>
                <a:avLst/>
                <a:gdLst/>
                <a:ahLst/>
                <a:cxnLst>
                  <a:cxn ang="0">
                    <a:pos x="12" y="8"/>
                  </a:cxn>
                  <a:cxn ang="0">
                    <a:pos x="12" y="11"/>
                  </a:cxn>
                  <a:cxn ang="0">
                    <a:pos x="12" y="14"/>
                  </a:cxn>
                  <a:cxn ang="0">
                    <a:pos x="11" y="14"/>
                  </a:cxn>
                  <a:cxn ang="0">
                    <a:pos x="8" y="14"/>
                  </a:cxn>
                  <a:cxn ang="0">
                    <a:pos x="4" y="11"/>
                  </a:cxn>
                  <a:cxn ang="0">
                    <a:pos x="0" y="7"/>
                  </a:cxn>
                  <a:cxn ang="0">
                    <a:pos x="0" y="3"/>
                  </a:cxn>
                  <a:cxn ang="0">
                    <a:pos x="3" y="0"/>
                  </a:cxn>
                  <a:cxn ang="0">
                    <a:pos x="4" y="0"/>
                  </a:cxn>
                  <a:cxn ang="0">
                    <a:pos x="5" y="0"/>
                  </a:cxn>
                  <a:cxn ang="0">
                    <a:pos x="8" y="2"/>
                  </a:cxn>
                  <a:cxn ang="0">
                    <a:pos x="12" y="8"/>
                  </a:cxn>
                </a:cxnLst>
                <a:rect l="0" t="0" r="r" b="b"/>
                <a:pathLst>
                  <a:path w="12" h="14">
                    <a:moveTo>
                      <a:pt x="12" y="8"/>
                    </a:moveTo>
                    <a:lnTo>
                      <a:pt x="12" y="11"/>
                    </a:lnTo>
                    <a:lnTo>
                      <a:pt x="12" y="14"/>
                    </a:lnTo>
                    <a:lnTo>
                      <a:pt x="11" y="14"/>
                    </a:lnTo>
                    <a:lnTo>
                      <a:pt x="8" y="14"/>
                    </a:lnTo>
                    <a:lnTo>
                      <a:pt x="4" y="11"/>
                    </a:lnTo>
                    <a:lnTo>
                      <a:pt x="0" y="7"/>
                    </a:lnTo>
                    <a:lnTo>
                      <a:pt x="0" y="3"/>
                    </a:lnTo>
                    <a:lnTo>
                      <a:pt x="3" y="0"/>
                    </a:lnTo>
                    <a:lnTo>
                      <a:pt x="4" y="0"/>
                    </a:lnTo>
                    <a:lnTo>
                      <a:pt x="5" y="0"/>
                    </a:lnTo>
                    <a:lnTo>
                      <a:pt x="8" y="2"/>
                    </a:lnTo>
                    <a:lnTo>
                      <a:pt x="12" y="8"/>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0" name="Freeform 1739"/>
              <p:cNvSpPr>
                <a:spLocks/>
              </p:cNvSpPr>
              <p:nvPr/>
            </p:nvSpPr>
            <p:spPr bwMode="gray">
              <a:xfrm>
                <a:off x="2589" y="2786"/>
                <a:ext cx="2" cy="1"/>
              </a:xfrm>
              <a:custGeom>
                <a:avLst/>
                <a:gdLst/>
                <a:ahLst/>
                <a:cxnLst>
                  <a:cxn ang="0">
                    <a:pos x="5" y="0"/>
                  </a:cxn>
                  <a:cxn ang="0">
                    <a:pos x="6" y="0"/>
                  </a:cxn>
                  <a:cxn ang="0">
                    <a:pos x="7" y="1"/>
                  </a:cxn>
                  <a:cxn ang="0">
                    <a:pos x="8" y="2"/>
                  </a:cxn>
                  <a:cxn ang="0">
                    <a:pos x="8" y="3"/>
                  </a:cxn>
                  <a:cxn ang="0">
                    <a:pos x="5" y="5"/>
                  </a:cxn>
                  <a:cxn ang="0">
                    <a:pos x="1" y="3"/>
                  </a:cxn>
                  <a:cxn ang="0">
                    <a:pos x="0" y="3"/>
                  </a:cxn>
                  <a:cxn ang="0">
                    <a:pos x="0" y="2"/>
                  </a:cxn>
                  <a:cxn ang="0">
                    <a:pos x="1" y="1"/>
                  </a:cxn>
                  <a:cxn ang="0">
                    <a:pos x="5" y="0"/>
                  </a:cxn>
                  <a:cxn ang="0">
                    <a:pos x="5" y="0"/>
                  </a:cxn>
                </a:cxnLst>
                <a:rect l="0" t="0" r="r" b="b"/>
                <a:pathLst>
                  <a:path w="8" h="5">
                    <a:moveTo>
                      <a:pt x="5" y="0"/>
                    </a:moveTo>
                    <a:lnTo>
                      <a:pt x="6" y="0"/>
                    </a:lnTo>
                    <a:lnTo>
                      <a:pt x="7" y="1"/>
                    </a:lnTo>
                    <a:lnTo>
                      <a:pt x="8" y="2"/>
                    </a:lnTo>
                    <a:lnTo>
                      <a:pt x="8" y="3"/>
                    </a:lnTo>
                    <a:lnTo>
                      <a:pt x="5" y="5"/>
                    </a:lnTo>
                    <a:lnTo>
                      <a:pt x="1" y="3"/>
                    </a:lnTo>
                    <a:lnTo>
                      <a:pt x="0" y="3"/>
                    </a:lnTo>
                    <a:lnTo>
                      <a:pt x="0" y="2"/>
                    </a:lnTo>
                    <a:lnTo>
                      <a:pt x="1" y="1"/>
                    </a:lnTo>
                    <a:lnTo>
                      <a:pt x="5" y="0"/>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1" name="Freeform 1740"/>
              <p:cNvSpPr>
                <a:spLocks/>
              </p:cNvSpPr>
              <p:nvPr/>
            </p:nvSpPr>
            <p:spPr bwMode="gray">
              <a:xfrm>
                <a:off x="2589" y="2786"/>
                <a:ext cx="2" cy="1"/>
              </a:xfrm>
              <a:custGeom>
                <a:avLst/>
                <a:gdLst/>
                <a:ahLst/>
                <a:cxnLst>
                  <a:cxn ang="0">
                    <a:pos x="5" y="0"/>
                  </a:cxn>
                  <a:cxn ang="0">
                    <a:pos x="6" y="0"/>
                  </a:cxn>
                  <a:cxn ang="0">
                    <a:pos x="7" y="1"/>
                  </a:cxn>
                  <a:cxn ang="0">
                    <a:pos x="8" y="2"/>
                  </a:cxn>
                  <a:cxn ang="0">
                    <a:pos x="8" y="3"/>
                  </a:cxn>
                  <a:cxn ang="0">
                    <a:pos x="5" y="5"/>
                  </a:cxn>
                  <a:cxn ang="0">
                    <a:pos x="1" y="3"/>
                  </a:cxn>
                  <a:cxn ang="0">
                    <a:pos x="0" y="3"/>
                  </a:cxn>
                  <a:cxn ang="0">
                    <a:pos x="0" y="2"/>
                  </a:cxn>
                  <a:cxn ang="0">
                    <a:pos x="1" y="1"/>
                  </a:cxn>
                  <a:cxn ang="0">
                    <a:pos x="5" y="0"/>
                  </a:cxn>
                  <a:cxn ang="0">
                    <a:pos x="5" y="0"/>
                  </a:cxn>
                </a:cxnLst>
                <a:rect l="0" t="0" r="r" b="b"/>
                <a:pathLst>
                  <a:path w="8" h="5">
                    <a:moveTo>
                      <a:pt x="5" y="0"/>
                    </a:moveTo>
                    <a:lnTo>
                      <a:pt x="6" y="0"/>
                    </a:lnTo>
                    <a:lnTo>
                      <a:pt x="7" y="1"/>
                    </a:lnTo>
                    <a:lnTo>
                      <a:pt x="8" y="2"/>
                    </a:lnTo>
                    <a:lnTo>
                      <a:pt x="8" y="3"/>
                    </a:lnTo>
                    <a:lnTo>
                      <a:pt x="5" y="5"/>
                    </a:lnTo>
                    <a:lnTo>
                      <a:pt x="1" y="3"/>
                    </a:lnTo>
                    <a:lnTo>
                      <a:pt x="0" y="3"/>
                    </a:lnTo>
                    <a:lnTo>
                      <a:pt x="0" y="2"/>
                    </a:lnTo>
                    <a:lnTo>
                      <a:pt x="1" y="1"/>
                    </a:lnTo>
                    <a:lnTo>
                      <a:pt x="5" y="0"/>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2" name="Freeform 1741"/>
              <p:cNvSpPr>
                <a:spLocks/>
              </p:cNvSpPr>
              <p:nvPr/>
            </p:nvSpPr>
            <p:spPr bwMode="gray">
              <a:xfrm>
                <a:off x="2589" y="2786"/>
                <a:ext cx="2" cy="1"/>
              </a:xfrm>
              <a:custGeom>
                <a:avLst/>
                <a:gdLst/>
                <a:ahLst/>
                <a:cxnLst>
                  <a:cxn ang="0">
                    <a:pos x="5" y="0"/>
                  </a:cxn>
                  <a:cxn ang="0">
                    <a:pos x="7" y="1"/>
                  </a:cxn>
                  <a:cxn ang="0">
                    <a:pos x="8" y="3"/>
                  </a:cxn>
                  <a:cxn ang="0">
                    <a:pos x="5" y="5"/>
                  </a:cxn>
                  <a:cxn ang="0">
                    <a:pos x="1" y="3"/>
                  </a:cxn>
                  <a:cxn ang="0">
                    <a:pos x="0" y="3"/>
                  </a:cxn>
                  <a:cxn ang="0">
                    <a:pos x="0" y="2"/>
                  </a:cxn>
                  <a:cxn ang="0">
                    <a:pos x="1" y="1"/>
                  </a:cxn>
                  <a:cxn ang="0">
                    <a:pos x="5" y="0"/>
                  </a:cxn>
                </a:cxnLst>
                <a:rect l="0" t="0" r="r" b="b"/>
                <a:pathLst>
                  <a:path w="8" h="5">
                    <a:moveTo>
                      <a:pt x="5" y="0"/>
                    </a:moveTo>
                    <a:lnTo>
                      <a:pt x="7" y="1"/>
                    </a:lnTo>
                    <a:lnTo>
                      <a:pt x="8" y="3"/>
                    </a:lnTo>
                    <a:lnTo>
                      <a:pt x="5" y="5"/>
                    </a:lnTo>
                    <a:lnTo>
                      <a:pt x="1" y="3"/>
                    </a:lnTo>
                    <a:lnTo>
                      <a:pt x="0" y="3"/>
                    </a:lnTo>
                    <a:lnTo>
                      <a:pt x="0" y="2"/>
                    </a:lnTo>
                    <a:lnTo>
                      <a:pt x="1" y="1"/>
                    </a:lnTo>
                    <a:lnTo>
                      <a:pt x="5"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3" name="Freeform 1742"/>
              <p:cNvSpPr>
                <a:spLocks/>
              </p:cNvSpPr>
              <p:nvPr/>
            </p:nvSpPr>
            <p:spPr bwMode="gray">
              <a:xfrm>
                <a:off x="3311" y="2385"/>
                <a:ext cx="5" cy="5"/>
              </a:xfrm>
              <a:custGeom>
                <a:avLst/>
                <a:gdLst/>
                <a:ahLst/>
                <a:cxnLst>
                  <a:cxn ang="0">
                    <a:pos x="12" y="0"/>
                  </a:cxn>
                  <a:cxn ang="0">
                    <a:pos x="13" y="7"/>
                  </a:cxn>
                  <a:cxn ang="0">
                    <a:pos x="14" y="13"/>
                  </a:cxn>
                  <a:cxn ang="0">
                    <a:pos x="19" y="17"/>
                  </a:cxn>
                  <a:cxn ang="0">
                    <a:pos x="24" y="22"/>
                  </a:cxn>
                  <a:cxn ang="0">
                    <a:pos x="23" y="24"/>
                  </a:cxn>
                  <a:cxn ang="0">
                    <a:pos x="22" y="27"/>
                  </a:cxn>
                  <a:cxn ang="0">
                    <a:pos x="21" y="27"/>
                  </a:cxn>
                  <a:cxn ang="0">
                    <a:pos x="20" y="27"/>
                  </a:cxn>
                  <a:cxn ang="0">
                    <a:pos x="16" y="25"/>
                  </a:cxn>
                  <a:cxn ang="0">
                    <a:pos x="14" y="23"/>
                  </a:cxn>
                  <a:cxn ang="0">
                    <a:pos x="12" y="24"/>
                  </a:cxn>
                  <a:cxn ang="0">
                    <a:pos x="8" y="24"/>
                  </a:cxn>
                  <a:cxn ang="0">
                    <a:pos x="7" y="22"/>
                  </a:cxn>
                  <a:cxn ang="0">
                    <a:pos x="7" y="19"/>
                  </a:cxn>
                  <a:cxn ang="0">
                    <a:pos x="7" y="17"/>
                  </a:cxn>
                  <a:cxn ang="0">
                    <a:pos x="6" y="15"/>
                  </a:cxn>
                  <a:cxn ang="0">
                    <a:pos x="5" y="14"/>
                  </a:cxn>
                  <a:cxn ang="0">
                    <a:pos x="5" y="13"/>
                  </a:cxn>
                  <a:cxn ang="0">
                    <a:pos x="5" y="15"/>
                  </a:cxn>
                  <a:cxn ang="0">
                    <a:pos x="5" y="17"/>
                  </a:cxn>
                  <a:cxn ang="0">
                    <a:pos x="4" y="20"/>
                  </a:cxn>
                  <a:cxn ang="0">
                    <a:pos x="2" y="21"/>
                  </a:cxn>
                  <a:cxn ang="0">
                    <a:pos x="0" y="17"/>
                  </a:cxn>
                  <a:cxn ang="0">
                    <a:pos x="0" y="14"/>
                  </a:cxn>
                  <a:cxn ang="0">
                    <a:pos x="2" y="11"/>
                  </a:cxn>
                  <a:cxn ang="0">
                    <a:pos x="3" y="7"/>
                  </a:cxn>
                  <a:cxn ang="0">
                    <a:pos x="5" y="9"/>
                  </a:cxn>
                  <a:cxn ang="0">
                    <a:pos x="7" y="11"/>
                  </a:cxn>
                  <a:cxn ang="0">
                    <a:pos x="8" y="9"/>
                  </a:cxn>
                  <a:cxn ang="0">
                    <a:pos x="10" y="6"/>
                  </a:cxn>
                  <a:cxn ang="0">
                    <a:pos x="10" y="4"/>
                  </a:cxn>
                  <a:cxn ang="0">
                    <a:pos x="10" y="3"/>
                  </a:cxn>
                  <a:cxn ang="0">
                    <a:pos x="10" y="1"/>
                  </a:cxn>
                  <a:cxn ang="0">
                    <a:pos x="12" y="0"/>
                  </a:cxn>
                </a:cxnLst>
                <a:rect l="0" t="0" r="r" b="b"/>
                <a:pathLst>
                  <a:path w="24" h="27">
                    <a:moveTo>
                      <a:pt x="12" y="0"/>
                    </a:moveTo>
                    <a:lnTo>
                      <a:pt x="13" y="7"/>
                    </a:lnTo>
                    <a:lnTo>
                      <a:pt x="14" y="13"/>
                    </a:lnTo>
                    <a:lnTo>
                      <a:pt x="19" y="17"/>
                    </a:lnTo>
                    <a:lnTo>
                      <a:pt x="24" y="22"/>
                    </a:lnTo>
                    <a:lnTo>
                      <a:pt x="23" y="24"/>
                    </a:lnTo>
                    <a:lnTo>
                      <a:pt x="22" y="27"/>
                    </a:lnTo>
                    <a:lnTo>
                      <a:pt x="21" y="27"/>
                    </a:lnTo>
                    <a:lnTo>
                      <a:pt x="20" y="27"/>
                    </a:lnTo>
                    <a:lnTo>
                      <a:pt x="16" y="25"/>
                    </a:lnTo>
                    <a:lnTo>
                      <a:pt x="14" y="23"/>
                    </a:lnTo>
                    <a:lnTo>
                      <a:pt x="12" y="24"/>
                    </a:lnTo>
                    <a:lnTo>
                      <a:pt x="8" y="24"/>
                    </a:lnTo>
                    <a:lnTo>
                      <a:pt x="7" y="22"/>
                    </a:lnTo>
                    <a:lnTo>
                      <a:pt x="7" y="19"/>
                    </a:lnTo>
                    <a:lnTo>
                      <a:pt x="7" y="17"/>
                    </a:lnTo>
                    <a:lnTo>
                      <a:pt x="6" y="15"/>
                    </a:lnTo>
                    <a:lnTo>
                      <a:pt x="5" y="14"/>
                    </a:lnTo>
                    <a:lnTo>
                      <a:pt x="5" y="13"/>
                    </a:lnTo>
                    <a:lnTo>
                      <a:pt x="5" y="15"/>
                    </a:lnTo>
                    <a:lnTo>
                      <a:pt x="5" y="17"/>
                    </a:lnTo>
                    <a:lnTo>
                      <a:pt x="4" y="20"/>
                    </a:lnTo>
                    <a:lnTo>
                      <a:pt x="2" y="21"/>
                    </a:lnTo>
                    <a:lnTo>
                      <a:pt x="0" y="17"/>
                    </a:lnTo>
                    <a:lnTo>
                      <a:pt x="0" y="14"/>
                    </a:lnTo>
                    <a:lnTo>
                      <a:pt x="2" y="11"/>
                    </a:lnTo>
                    <a:lnTo>
                      <a:pt x="3" y="7"/>
                    </a:lnTo>
                    <a:lnTo>
                      <a:pt x="5" y="9"/>
                    </a:lnTo>
                    <a:lnTo>
                      <a:pt x="7" y="11"/>
                    </a:lnTo>
                    <a:lnTo>
                      <a:pt x="8" y="9"/>
                    </a:lnTo>
                    <a:lnTo>
                      <a:pt x="10" y="6"/>
                    </a:lnTo>
                    <a:lnTo>
                      <a:pt x="10" y="4"/>
                    </a:lnTo>
                    <a:lnTo>
                      <a:pt x="10" y="3"/>
                    </a:lnTo>
                    <a:lnTo>
                      <a:pt x="10" y="1"/>
                    </a:lnTo>
                    <a:lnTo>
                      <a:pt x="1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4" name="Freeform 1743"/>
              <p:cNvSpPr>
                <a:spLocks/>
              </p:cNvSpPr>
              <p:nvPr/>
            </p:nvSpPr>
            <p:spPr bwMode="gray">
              <a:xfrm>
                <a:off x="3311" y="2385"/>
                <a:ext cx="5" cy="5"/>
              </a:xfrm>
              <a:custGeom>
                <a:avLst/>
                <a:gdLst/>
                <a:ahLst/>
                <a:cxnLst>
                  <a:cxn ang="0">
                    <a:pos x="12" y="0"/>
                  </a:cxn>
                  <a:cxn ang="0">
                    <a:pos x="13" y="7"/>
                  </a:cxn>
                  <a:cxn ang="0">
                    <a:pos x="14" y="13"/>
                  </a:cxn>
                  <a:cxn ang="0">
                    <a:pos x="19" y="17"/>
                  </a:cxn>
                  <a:cxn ang="0">
                    <a:pos x="24" y="22"/>
                  </a:cxn>
                  <a:cxn ang="0">
                    <a:pos x="23" y="24"/>
                  </a:cxn>
                  <a:cxn ang="0">
                    <a:pos x="22" y="27"/>
                  </a:cxn>
                  <a:cxn ang="0">
                    <a:pos x="21" y="27"/>
                  </a:cxn>
                  <a:cxn ang="0">
                    <a:pos x="20" y="27"/>
                  </a:cxn>
                  <a:cxn ang="0">
                    <a:pos x="16" y="25"/>
                  </a:cxn>
                  <a:cxn ang="0">
                    <a:pos x="14" y="23"/>
                  </a:cxn>
                  <a:cxn ang="0">
                    <a:pos x="12" y="24"/>
                  </a:cxn>
                  <a:cxn ang="0">
                    <a:pos x="8" y="24"/>
                  </a:cxn>
                  <a:cxn ang="0">
                    <a:pos x="7" y="22"/>
                  </a:cxn>
                  <a:cxn ang="0">
                    <a:pos x="7" y="19"/>
                  </a:cxn>
                  <a:cxn ang="0">
                    <a:pos x="7" y="17"/>
                  </a:cxn>
                  <a:cxn ang="0">
                    <a:pos x="6" y="15"/>
                  </a:cxn>
                  <a:cxn ang="0">
                    <a:pos x="5" y="14"/>
                  </a:cxn>
                  <a:cxn ang="0">
                    <a:pos x="5" y="13"/>
                  </a:cxn>
                  <a:cxn ang="0">
                    <a:pos x="5" y="15"/>
                  </a:cxn>
                  <a:cxn ang="0">
                    <a:pos x="5" y="17"/>
                  </a:cxn>
                  <a:cxn ang="0">
                    <a:pos x="4" y="20"/>
                  </a:cxn>
                  <a:cxn ang="0">
                    <a:pos x="2" y="21"/>
                  </a:cxn>
                  <a:cxn ang="0">
                    <a:pos x="0" y="17"/>
                  </a:cxn>
                  <a:cxn ang="0">
                    <a:pos x="0" y="14"/>
                  </a:cxn>
                  <a:cxn ang="0">
                    <a:pos x="2" y="11"/>
                  </a:cxn>
                  <a:cxn ang="0">
                    <a:pos x="3" y="7"/>
                  </a:cxn>
                  <a:cxn ang="0">
                    <a:pos x="5" y="9"/>
                  </a:cxn>
                  <a:cxn ang="0">
                    <a:pos x="7" y="11"/>
                  </a:cxn>
                  <a:cxn ang="0">
                    <a:pos x="8" y="9"/>
                  </a:cxn>
                  <a:cxn ang="0">
                    <a:pos x="10" y="6"/>
                  </a:cxn>
                  <a:cxn ang="0">
                    <a:pos x="10" y="4"/>
                  </a:cxn>
                  <a:cxn ang="0">
                    <a:pos x="10" y="3"/>
                  </a:cxn>
                  <a:cxn ang="0">
                    <a:pos x="10" y="1"/>
                  </a:cxn>
                  <a:cxn ang="0">
                    <a:pos x="12" y="0"/>
                  </a:cxn>
                </a:cxnLst>
                <a:rect l="0" t="0" r="r" b="b"/>
                <a:pathLst>
                  <a:path w="24" h="27">
                    <a:moveTo>
                      <a:pt x="12" y="0"/>
                    </a:moveTo>
                    <a:lnTo>
                      <a:pt x="13" y="7"/>
                    </a:lnTo>
                    <a:lnTo>
                      <a:pt x="14" y="13"/>
                    </a:lnTo>
                    <a:lnTo>
                      <a:pt x="19" y="17"/>
                    </a:lnTo>
                    <a:lnTo>
                      <a:pt x="24" y="22"/>
                    </a:lnTo>
                    <a:lnTo>
                      <a:pt x="23" y="24"/>
                    </a:lnTo>
                    <a:lnTo>
                      <a:pt x="22" y="27"/>
                    </a:lnTo>
                    <a:lnTo>
                      <a:pt x="21" y="27"/>
                    </a:lnTo>
                    <a:lnTo>
                      <a:pt x="20" y="27"/>
                    </a:lnTo>
                    <a:lnTo>
                      <a:pt x="16" y="25"/>
                    </a:lnTo>
                    <a:lnTo>
                      <a:pt x="14" y="23"/>
                    </a:lnTo>
                    <a:lnTo>
                      <a:pt x="12" y="24"/>
                    </a:lnTo>
                    <a:lnTo>
                      <a:pt x="8" y="24"/>
                    </a:lnTo>
                    <a:lnTo>
                      <a:pt x="7" y="22"/>
                    </a:lnTo>
                    <a:lnTo>
                      <a:pt x="7" y="19"/>
                    </a:lnTo>
                    <a:lnTo>
                      <a:pt x="7" y="17"/>
                    </a:lnTo>
                    <a:lnTo>
                      <a:pt x="6" y="15"/>
                    </a:lnTo>
                    <a:lnTo>
                      <a:pt x="5" y="14"/>
                    </a:lnTo>
                    <a:lnTo>
                      <a:pt x="5" y="13"/>
                    </a:lnTo>
                    <a:lnTo>
                      <a:pt x="5" y="15"/>
                    </a:lnTo>
                    <a:lnTo>
                      <a:pt x="5" y="17"/>
                    </a:lnTo>
                    <a:lnTo>
                      <a:pt x="4" y="20"/>
                    </a:lnTo>
                    <a:lnTo>
                      <a:pt x="2" y="21"/>
                    </a:lnTo>
                    <a:lnTo>
                      <a:pt x="0" y="17"/>
                    </a:lnTo>
                    <a:lnTo>
                      <a:pt x="0" y="14"/>
                    </a:lnTo>
                    <a:lnTo>
                      <a:pt x="2" y="11"/>
                    </a:lnTo>
                    <a:lnTo>
                      <a:pt x="3" y="7"/>
                    </a:lnTo>
                    <a:lnTo>
                      <a:pt x="5" y="9"/>
                    </a:lnTo>
                    <a:lnTo>
                      <a:pt x="7" y="11"/>
                    </a:lnTo>
                    <a:lnTo>
                      <a:pt x="8" y="9"/>
                    </a:lnTo>
                    <a:lnTo>
                      <a:pt x="10" y="6"/>
                    </a:lnTo>
                    <a:lnTo>
                      <a:pt x="10" y="4"/>
                    </a:lnTo>
                    <a:lnTo>
                      <a:pt x="10" y="3"/>
                    </a:lnTo>
                    <a:lnTo>
                      <a:pt x="10" y="1"/>
                    </a:lnTo>
                    <a:lnTo>
                      <a:pt x="1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5" name="Freeform 1744"/>
              <p:cNvSpPr>
                <a:spLocks/>
              </p:cNvSpPr>
              <p:nvPr/>
            </p:nvSpPr>
            <p:spPr bwMode="gray">
              <a:xfrm>
                <a:off x="3311" y="2385"/>
                <a:ext cx="5" cy="5"/>
              </a:xfrm>
              <a:custGeom>
                <a:avLst/>
                <a:gdLst/>
                <a:ahLst/>
                <a:cxnLst>
                  <a:cxn ang="0">
                    <a:pos x="12" y="0"/>
                  </a:cxn>
                  <a:cxn ang="0">
                    <a:pos x="13" y="7"/>
                  </a:cxn>
                  <a:cxn ang="0">
                    <a:pos x="14" y="13"/>
                  </a:cxn>
                  <a:cxn ang="0">
                    <a:pos x="20" y="19"/>
                  </a:cxn>
                  <a:cxn ang="0">
                    <a:pos x="24" y="22"/>
                  </a:cxn>
                  <a:cxn ang="0">
                    <a:pos x="23" y="24"/>
                  </a:cxn>
                  <a:cxn ang="0">
                    <a:pos x="22" y="27"/>
                  </a:cxn>
                  <a:cxn ang="0">
                    <a:pos x="21" y="27"/>
                  </a:cxn>
                  <a:cxn ang="0">
                    <a:pos x="20" y="27"/>
                  </a:cxn>
                  <a:cxn ang="0">
                    <a:pos x="16" y="25"/>
                  </a:cxn>
                  <a:cxn ang="0">
                    <a:pos x="14" y="23"/>
                  </a:cxn>
                  <a:cxn ang="0">
                    <a:pos x="12" y="24"/>
                  </a:cxn>
                  <a:cxn ang="0">
                    <a:pos x="8" y="24"/>
                  </a:cxn>
                  <a:cxn ang="0">
                    <a:pos x="7" y="21"/>
                  </a:cxn>
                  <a:cxn ang="0">
                    <a:pos x="7" y="19"/>
                  </a:cxn>
                  <a:cxn ang="0">
                    <a:pos x="7" y="17"/>
                  </a:cxn>
                  <a:cxn ang="0">
                    <a:pos x="6" y="15"/>
                  </a:cxn>
                  <a:cxn ang="0">
                    <a:pos x="5" y="14"/>
                  </a:cxn>
                  <a:cxn ang="0">
                    <a:pos x="5" y="13"/>
                  </a:cxn>
                  <a:cxn ang="0">
                    <a:pos x="5" y="15"/>
                  </a:cxn>
                  <a:cxn ang="0">
                    <a:pos x="5" y="17"/>
                  </a:cxn>
                  <a:cxn ang="0">
                    <a:pos x="4" y="20"/>
                  </a:cxn>
                  <a:cxn ang="0">
                    <a:pos x="2" y="21"/>
                  </a:cxn>
                  <a:cxn ang="0">
                    <a:pos x="0" y="17"/>
                  </a:cxn>
                  <a:cxn ang="0">
                    <a:pos x="0" y="14"/>
                  </a:cxn>
                  <a:cxn ang="0">
                    <a:pos x="2" y="11"/>
                  </a:cxn>
                  <a:cxn ang="0">
                    <a:pos x="3" y="7"/>
                  </a:cxn>
                  <a:cxn ang="0">
                    <a:pos x="5" y="9"/>
                  </a:cxn>
                  <a:cxn ang="0">
                    <a:pos x="7" y="11"/>
                  </a:cxn>
                  <a:cxn ang="0">
                    <a:pos x="8" y="9"/>
                  </a:cxn>
                  <a:cxn ang="0">
                    <a:pos x="10" y="6"/>
                  </a:cxn>
                  <a:cxn ang="0">
                    <a:pos x="10" y="3"/>
                  </a:cxn>
                  <a:cxn ang="0">
                    <a:pos x="12" y="0"/>
                  </a:cxn>
                </a:cxnLst>
                <a:rect l="0" t="0" r="r" b="b"/>
                <a:pathLst>
                  <a:path w="24" h="27">
                    <a:moveTo>
                      <a:pt x="12" y="0"/>
                    </a:moveTo>
                    <a:lnTo>
                      <a:pt x="13" y="7"/>
                    </a:lnTo>
                    <a:lnTo>
                      <a:pt x="14" y="13"/>
                    </a:lnTo>
                    <a:lnTo>
                      <a:pt x="20" y="19"/>
                    </a:lnTo>
                    <a:lnTo>
                      <a:pt x="24" y="22"/>
                    </a:lnTo>
                    <a:lnTo>
                      <a:pt x="23" y="24"/>
                    </a:lnTo>
                    <a:lnTo>
                      <a:pt x="22" y="27"/>
                    </a:lnTo>
                    <a:lnTo>
                      <a:pt x="21" y="27"/>
                    </a:lnTo>
                    <a:lnTo>
                      <a:pt x="20" y="27"/>
                    </a:lnTo>
                    <a:lnTo>
                      <a:pt x="16" y="25"/>
                    </a:lnTo>
                    <a:lnTo>
                      <a:pt x="14" y="23"/>
                    </a:lnTo>
                    <a:lnTo>
                      <a:pt x="12" y="24"/>
                    </a:lnTo>
                    <a:lnTo>
                      <a:pt x="8" y="24"/>
                    </a:lnTo>
                    <a:lnTo>
                      <a:pt x="7" y="21"/>
                    </a:lnTo>
                    <a:lnTo>
                      <a:pt x="7" y="19"/>
                    </a:lnTo>
                    <a:lnTo>
                      <a:pt x="7" y="17"/>
                    </a:lnTo>
                    <a:lnTo>
                      <a:pt x="6" y="15"/>
                    </a:lnTo>
                    <a:lnTo>
                      <a:pt x="5" y="14"/>
                    </a:lnTo>
                    <a:lnTo>
                      <a:pt x="5" y="13"/>
                    </a:lnTo>
                    <a:lnTo>
                      <a:pt x="5" y="15"/>
                    </a:lnTo>
                    <a:lnTo>
                      <a:pt x="5" y="17"/>
                    </a:lnTo>
                    <a:lnTo>
                      <a:pt x="4" y="20"/>
                    </a:lnTo>
                    <a:lnTo>
                      <a:pt x="2" y="21"/>
                    </a:lnTo>
                    <a:lnTo>
                      <a:pt x="0" y="17"/>
                    </a:lnTo>
                    <a:lnTo>
                      <a:pt x="0" y="14"/>
                    </a:lnTo>
                    <a:lnTo>
                      <a:pt x="2" y="11"/>
                    </a:lnTo>
                    <a:lnTo>
                      <a:pt x="3" y="7"/>
                    </a:lnTo>
                    <a:lnTo>
                      <a:pt x="5" y="9"/>
                    </a:lnTo>
                    <a:lnTo>
                      <a:pt x="7" y="11"/>
                    </a:lnTo>
                    <a:lnTo>
                      <a:pt x="8" y="9"/>
                    </a:lnTo>
                    <a:lnTo>
                      <a:pt x="10" y="6"/>
                    </a:lnTo>
                    <a:lnTo>
                      <a:pt x="10" y="3"/>
                    </a:lnTo>
                    <a:lnTo>
                      <a:pt x="1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6" name="Freeform 1745"/>
              <p:cNvSpPr>
                <a:spLocks/>
              </p:cNvSpPr>
              <p:nvPr/>
            </p:nvSpPr>
            <p:spPr bwMode="gray">
              <a:xfrm>
                <a:off x="3313" y="2380"/>
                <a:ext cx="1" cy="4"/>
              </a:xfrm>
              <a:custGeom>
                <a:avLst/>
                <a:gdLst/>
                <a:ahLst/>
                <a:cxnLst>
                  <a:cxn ang="0">
                    <a:pos x="8" y="0"/>
                  </a:cxn>
                  <a:cxn ang="0">
                    <a:pos x="9" y="3"/>
                  </a:cxn>
                  <a:cxn ang="0">
                    <a:pos x="9" y="5"/>
                  </a:cxn>
                  <a:cxn ang="0">
                    <a:pos x="9" y="10"/>
                  </a:cxn>
                  <a:cxn ang="0">
                    <a:pos x="9" y="12"/>
                  </a:cxn>
                  <a:cxn ang="0">
                    <a:pos x="7" y="14"/>
                  </a:cxn>
                  <a:cxn ang="0">
                    <a:pos x="4" y="14"/>
                  </a:cxn>
                  <a:cxn ang="0">
                    <a:pos x="2" y="16"/>
                  </a:cxn>
                  <a:cxn ang="0">
                    <a:pos x="0" y="19"/>
                  </a:cxn>
                  <a:cxn ang="0">
                    <a:pos x="0" y="13"/>
                  </a:cxn>
                  <a:cxn ang="0">
                    <a:pos x="2" y="8"/>
                  </a:cxn>
                  <a:cxn ang="0">
                    <a:pos x="5" y="4"/>
                  </a:cxn>
                  <a:cxn ang="0">
                    <a:pos x="8" y="0"/>
                  </a:cxn>
                </a:cxnLst>
                <a:rect l="0" t="0" r="r" b="b"/>
                <a:pathLst>
                  <a:path w="9" h="19">
                    <a:moveTo>
                      <a:pt x="8" y="0"/>
                    </a:moveTo>
                    <a:lnTo>
                      <a:pt x="9" y="3"/>
                    </a:lnTo>
                    <a:lnTo>
                      <a:pt x="9" y="5"/>
                    </a:lnTo>
                    <a:lnTo>
                      <a:pt x="9" y="10"/>
                    </a:lnTo>
                    <a:lnTo>
                      <a:pt x="9" y="12"/>
                    </a:lnTo>
                    <a:lnTo>
                      <a:pt x="7" y="14"/>
                    </a:lnTo>
                    <a:lnTo>
                      <a:pt x="4" y="14"/>
                    </a:lnTo>
                    <a:lnTo>
                      <a:pt x="2" y="16"/>
                    </a:lnTo>
                    <a:lnTo>
                      <a:pt x="0" y="19"/>
                    </a:lnTo>
                    <a:lnTo>
                      <a:pt x="0" y="13"/>
                    </a:lnTo>
                    <a:lnTo>
                      <a:pt x="2" y="8"/>
                    </a:lnTo>
                    <a:lnTo>
                      <a:pt x="5" y="4"/>
                    </a:lnTo>
                    <a:lnTo>
                      <a:pt x="8"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7" name="Freeform 1746"/>
              <p:cNvSpPr>
                <a:spLocks/>
              </p:cNvSpPr>
              <p:nvPr/>
            </p:nvSpPr>
            <p:spPr bwMode="gray">
              <a:xfrm>
                <a:off x="3313" y="2380"/>
                <a:ext cx="1" cy="4"/>
              </a:xfrm>
              <a:custGeom>
                <a:avLst/>
                <a:gdLst/>
                <a:ahLst/>
                <a:cxnLst>
                  <a:cxn ang="0">
                    <a:pos x="8" y="0"/>
                  </a:cxn>
                  <a:cxn ang="0">
                    <a:pos x="9" y="3"/>
                  </a:cxn>
                  <a:cxn ang="0">
                    <a:pos x="9" y="5"/>
                  </a:cxn>
                  <a:cxn ang="0">
                    <a:pos x="9" y="10"/>
                  </a:cxn>
                  <a:cxn ang="0">
                    <a:pos x="9" y="12"/>
                  </a:cxn>
                  <a:cxn ang="0">
                    <a:pos x="7" y="14"/>
                  </a:cxn>
                  <a:cxn ang="0">
                    <a:pos x="4" y="14"/>
                  </a:cxn>
                  <a:cxn ang="0">
                    <a:pos x="2" y="16"/>
                  </a:cxn>
                  <a:cxn ang="0">
                    <a:pos x="0" y="19"/>
                  </a:cxn>
                  <a:cxn ang="0">
                    <a:pos x="0" y="13"/>
                  </a:cxn>
                  <a:cxn ang="0">
                    <a:pos x="2" y="8"/>
                  </a:cxn>
                  <a:cxn ang="0">
                    <a:pos x="5" y="4"/>
                  </a:cxn>
                  <a:cxn ang="0">
                    <a:pos x="8" y="0"/>
                  </a:cxn>
                </a:cxnLst>
                <a:rect l="0" t="0" r="r" b="b"/>
                <a:pathLst>
                  <a:path w="9" h="19">
                    <a:moveTo>
                      <a:pt x="8" y="0"/>
                    </a:moveTo>
                    <a:lnTo>
                      <a:pt x="9" y="3"/>
                    </a:lnTo>
                    <a:lnTo>
                      <a:pt x="9" y="5"/>
                    </a:lnTo>
                    <a:lnTo>
                      <a:pt x="9" y="10"/>
                    </a:lnTo>
                    <a:lnTo>
                      <a:pt x="9" y="12"/>
                    </a:lnTo>
                    <a:lnTo>
                      <a:pt x="7" y="14"/>
                    </a:lnTo>
                    <a:lnTo>
                      <a:pt x="4" y="14"/>
                    </a:lnTo>
                    <a:lnTo>
                      <a:pt x="2" y="16"/>
                    </a:lnTo>
                    <a:lnTo>
                      <a:pt x="0" y="19"/>
                    </a:lnTo>
                    <a:lnTo>
                      <a:pt x="0" y="13"/>
                    </a:lnTo>
                    <a:lnTo>
                      <a:pt x="2" y="8"/>
                    </a:lnTo>
                    <a:lnTo>
                      <a:pt x="5" y="4"/>
                    </a:lnTo>
                    <a:lnTo>
                      <a:pt x="8"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8" name="Freeform 1747"/>
              <p:cNvSpPr>
                <a:spLocks/>
              </p:cNvSpPr>
              <p:nvPr/>
            </p:nvSpPr>
            <p:spPr bwMode="gray">
              <a:xfrm>
                <a:off x="3313" y="2380"/>
                <a:ext cx="1" cy="4"/>
              </a:xfrm>
              <a:custGeom>
                <a:avLst/>
                <a:gdLst/>
                <a:ahLst/>
                <a:cxnLst>
                  <a:cxn ang="0">
                    <a:pos x="8" y="0"/>
                  </a:cxn>
                  <a:cxn ang="0">
                    <a:pos x="9" y="3"/>
                  </a:cxn>
                  <a:cxn ang="0">
                    <a:pos x="9" y="5"/>
                  </a:cxn>
                  <a:cxn ang="0">
                    <a:pos x="9" y="10"/>
                  </a:cxn>
                  <a:cxn ang="0">
                    <a:pos x="9" y="12"/>
                  </a:cxn>
                  <a:cxn ang="0">
                    <a:pos x="7" y="14"/>
                  </a:cxn>
                  <a:cxn ang="0">
                    <a:pos x="4" y="14"/>
                  </a:cxn>
                  <a:cxn ang="0">
                    <a:pos x="2" y="16"/>
                  </a:cxn>
                  <a:cxn ang="0">
                    <a:pos x="0" y="19"/>
                  </a:cxn>
                  <a:cxn ang="0">
                    <a:pos x="0" y="13"/>
                  </a:cxn>
                  <a:cxn ang="0">
                    <a:pos x="2" y="8"/>
                  </a:cxn>
                  <a:cxn ang="0">
                    <a:pos x="5" y="4"/>
                  </a:cxn>
                  <a:cxn ang="0">
                    <a:pos x="8" y="0"/>
                  </a:cxn>
                </a:cxnLst>
                <a:rect l="0" t="0" r="r" b="b"/>
                <a:pathLst>
                  <a:path w="9" h="19">
                    <a:moveTo>
                      <a:pt x="8" y="0"/>
                    </a:moveTo>
                    <a:lnTo>
                      <a:pt x="9" y="3"/>
                    </a:lnTo>
                    <a:lnTo>
                      <a:pt x="9" y="5"/>
                    </a:lnTo>
                    <a:lnTo>
                      <a:pt x="9" y="10"/>
                    </a:lnTo>
                    <a:lnTo>
                      <a:pt x="9" y="12"/>
                    </a:lnTo>
                    <a:lnTo>
                      <a:pt x="7" y="14"/>
                    </a:lnTo>
                    <a:lnTo>
                      <a:pt x="4" y="14"/>
                    </a:lnTo>
                    <a:lnTo>
                      <a:pt x="2" y="16"/>
                    </a:lnTo>
                    <a:lnTo>
                      <a:pt x="0" y="19"/>
                    </a:lnTo>
                    <a:lnTo>
                      <a:pt x="0" y="13"/>
                    </a:lnTo>
                    <a:lnTo>
                      <a:pt x="2" y="8"/>
                    </a:lnTo>
                    <a:lnTo>
                      <a:pt x="5" y="4"/>
                    </a:lnTo>
                    <a:lnTo>
                      <a:pt x="8"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89" name="Freeform 1748"/>
              <p:cNvSpPr>
                <a:spLocks/>
              </p:cNvSpPr>
              <p:nvPr/>
            </p:nvSpPr>
            <p:spPr bwMode="gray">
              <a:xfrm>
                <a:off x="3304" y="2367"/>
                <a:ext cx="4" cy="6"/>
              </a:xfrm>
              <a:custGeom>
                <a:avLst/>
                <a:gdLst/>
                <a:ahLst/>
                <a:cxnLst>
                  <a:cxn ang="0">
                    <a:pos x="18" y="24"/>
                  </a:cxn>
                  <a:cxn ang="0">
                    <a:pos x="21" y="26"/>
                  </a:cxn>
                  <a:cxn ang="0">
                    <a:pos x="23" y="28"/>
                  </a:cxn>
                  <a:cxn ang="0">
                    <a:pos x="21" y="27"/>
                  </a:cxn>
                  <a:cxn ang="0">
                    <a:pos x="20" y="27"/>
                  </a:cxn>
                  <a:cxn ang="0">
                    <a:pos x="15" y="22"/>
                  </a:cxn>
                  <a:cxn ang="0">
                    <a:pos x="8" y="17"/>
                  </a:cxn>
                  <a:cxn ang="0">
                    <a:pos x="3" y="10"/>
                  </a:cxn>
                  <a:cxn ang="0">
                    <a:pos x="0" y="4"/>
                  </a:cxn>
                  <a:cxn ang="0">
                    <a:pos x="1" y="2"/>
                  </a:cxn>
                  <a:cxn ang="0">
                    <a:pos x="1" y="1"/>
                  </a:cxn>
                  <a:cxn ang="0">
                    <a:pos x="5" y="0"/>
                  </a:cxn>
                  <a:cxn ang="0">
                    <a:pos x="9" y="0"/>
                  </a:cxn>
                  <a:cxn ang="0">
                    <a:pos x="12" y="1"/>
                  </a:cxn>
                  <a:cxn ang="0">
                    <a:pos x="16" y="2"/>
                  </a:cxn>
                  <a:cxn ang="0">
                    <a:pos x="13" y="5"/>
                  </a:cxn>
                  <a:cxn ang="0">
                    <a:pos x="10" y="6"/>
                  </a:cxn>
                  <a:cxn ang="0">
                    <a:pos x="10" y="9"/>
                  </a:cxn>
                  <a:cxn ang="0">
                    <a:pos x="11" y="10"/>
                  </a:cxn>
                  <a:cxn ang="0">
                    <a:pos x="11" y="11"/>
                  </a:cxn>
                  <a:cxn ang="0">
                    <a:pos x="13" y="12"/>
                  </a:cxn>
                  <a:cxn ang="0">
                    <a:pos x="15" y="14"/>
                  </a:cxn>
                  <a:cxn ang="0">
                    <a:pos x="15" y="19"/>
                  </a:cxn>
                  <a:cxn ang="0">
                    <a:pos x="17" y="21"/>
                  </a:cxn>
                  <a:cxn ang="0">
                    <a:pos x="18" y="22"/>
                  </a:cxn>
                  <a:cxn ang="0">
                    <a:pos x="18" y="24"/>
                  </a:cxn>
                </a:cxnLst>
                <a:rect l="0" t="0" r="r" b="b"/>
                <a:pathLst>
                  <a:path w="23" h="28">
                    <a:moveTo>
                      <a:pt x="18" y="24"/>
                    </a:moveTo>
                    <a:lnTo>
                      <a:pt x="21" y="26"/>
                    </a:lnTo>
                    <a:lnTo>
                      <a:pt x="23" y="28"/>
                    </a:lnTo>
                    <a:lnTo>
                      <a:pt x="21" y="27"/>
                    </a:lnTo>
                    <a:lnTo>
                      <a:pt x="20" y="27"/>
                    </a:lnTo>
                    <a:lnTo>
                      <a:pt x="15" y="22"/>
                    </a:lnTo>
                    <a:lnTo>
                      <a:pt x="8" y="17"/>
                    </a:lnTo>
                    <a:lnTo>
                      <a:pt x="3" y="10"/>
                    </a:lnTo>
                    <a:lnTo>
                      <a:pt x="0" y="4"/>
                    </a:lnTo>
                    <a:lnTo>
                      <a:pt x="1" y="2"/>
                    </a:lnTo>
                    <a:lnTo>
                      <a:pt x="1" y="1"/>
                    </a:lnTo>
                    <a:lnTo>
                      <a:pt x="5" y="0"/>
                    </a:lnTo>
                    <a:lnTo>
                      <a:pt x="9" y="0"/>
                    </a:lnTo>
                    <a:lnTo>
                      <a:pt x="12" y="1"/>
                    </a:lnTo>
                    <a:lnTo>
                      <a:pt x="16" y="2"/>
                    </a:lnTo>
                    <a:lnTo>
                      <a:pt x="13" y="5"/>
                    </a:lnTo>
                    <a:lnTo>
                      <a:pt x="10" y="6"/>
                    </a:lnTo>
                    <a:lnTo>
                      <a:pt x="10" y="9"/>
                    </a:lnTo>
                    <a:lnTo>
                      <a:pt x="11" y="10"/>
                    </a:lnTo>
                    <a:lnTo>
                      <a:pt x="11" y="11"/>
                    </a:lnTo>
                    <a:lnTo>
                      <a:pt x="13" y="12"/>
                    </a:lnTo>
                    <a:lnTo>
                      <a:pt x="15" y="14"/>
                    </a:lnTo>
                    <a:lnTo>
                      <a:pt x="15" y="19"/>
                    </a:lnTo>
                    <a:lnTo>
                      <a:pt x="17" y="21"/>
                    </a:lnTo>
                    <a:lnTo>
                      <a:pt x="18" y="22"/>
                    </a:lnTo>
                    <a:lnTo>
                      <a:pt x="18" y="2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0" name="Freeform 1749"/>
              <p:cNvSpPr>
                <a:spLocks/>
              </p:cNvSpPr>
              <p:nvPr/>
            </p:nvSpPr>
            <p:spPr bwMode="gray">
              <a:xfrm>
                <a:off x="3304" y="2367"/>
                <a:ext cx="4" cy="6"/>
              </a:xfrm>
              <a:custGeom>
                <a:avLst/>
                <a:gdLst/>
                <a:ahLst/>
                <a:cxnLst>
                  <a:cxn ang="0">
                    <a:pos x="18" y="24"/>
                  </a:cxn>
                  <a:cxn ang="0">
                    <a:pos x="21" y="26"/>
                  </a:cxn>
                  <a:cxn ang="0">
                    <a:pos x="23" y="28"/>
                  </a:cxn>
                  <a:cxn ang="0">
                    <a:pos x="21" y="27"/>
                  </a:cxn>
                  <a:cxn ang="0">
                    <a:pos x="20" y="27"/>
                  </a:cxn>
                  <a:cxn ang="0">
                    <a:pos x="15" y="22"/>
                  </a:cxn>
                  <a:cxn ang="0">
                    <a:pos x="8" y="17"/>
                  </a:cxn>
                  <a:cxn ang="0">
                    <a:pos x="3" y="10"/>
                  </a:cxn>
                  <a:cxn ang="0">
                    <a:pos x="0" y="4"/>
                  </a:cxn>
                  <a:cxn ang="0">
                    <a:pos x="1" y="2"/>
                  </a:cxn>
                  <a:cxn ang="0">
                    <a:pos x="1" y="1"/>
                  </a:cxn>
                  <a:cxn ang="0">
                    <a:pos x="5" y="0"/>
                  </a:cxn>
                  <a:cxn ang="0">
                    <a:pos x="9" y="0"/>
                  </a:cxn>
                  <a:cxn ang="0">
                    <a:pos x="12" y="1"/>
                  </a:cxn>
                  <a:cxn ang="0">
                    <a:pos x="16" y="2"/>
                  </a:cxn>
                  <a:cxn ang="0">
                    <a:pos x="13" y="5"/>
                  </a:cxn>
                  <a:cxn ang="0">
                    <a:pos x="10" y="6"/>
                  </a:cxn>
                  <a:cxn ang="0">
                    <a:pos x="10" y="9"/>
                  </a:cxn>
                  <a:cxn ang="0">
                    <a:pos x="11" y="10"/>
                  </a:cxn>
                  <a:cxn ang="0">
                    <a:pos x="11" y="11"/>
                  </a:cxn>
                  <a:cxn ang="0">
                    <a:pos x="13" y="12"/>
                  </a:cxn>
                  <a:cxn ang="0">
                    <a:pos x="15" y="14"/>
                  </a:cxn>
                  <a:cxn ang="0">
                    <a:pos x="15" y="19"/>
                  </a:cxn>
                  <a:cxn ang="0">
                    <a:pos x="17" y="21"/>
                  </a:cxn>
                  <a:cxn ang="0">
                    <a:pos x="18" y="22"/>
                  </a:cxn>
                  <a:cxn ang="0">
                    <a:pos x="18" y="24"/>
                  </a:cxn>
                </a:cxnLst>
                <a:rect l="0" t="0" r="r" b="b"/>
                <a:pathLst>
                  <a:path w="23" h="28">
                    <a:moveTo>
                      <a:pt x="18" y="24"/>
                    </a:moveTo>
                    <a:lnTo>
                      <a:pt x="21" y="26"/>
                    </a:lnTo>
                    <a:lnTo>
                      <a:pt x="23" y="28"/>
                    </a:lnTo>
                    <a:lnTo>
                      <a:pt x="21" y="27"/>
                    </a:lnTo>
                    <a:lnTo>
                      <a:pt x="20" y="27"/>
                    </a:lnTo>
                    <a:lnTo>
                      <a:pt x="15" y="22"/>
                    </a:lnTo>
                    <a:lnTo>
                      <a:pt x="8" y="17"/>
                    </a:lnTo>
                    <a:lnTo>
                      <a:pt x="3" y="10"/>
                    </a:lnTo>
                    <a:lnTo>
                      <a:pt x="0" y="4"/>
                    </a:lnTo>
                    <a:lnTo>
                      <a:pt x="1" y="2"/>
                    </a:lnTo>
                    <a:lnTo>
                      <a:pt x="1" y="1"/>
                    </a:lnTo>
                    <a:lnTo>
                      <a:pt x="5" y="0"/>
                    </a:lnTo>
                    <a:lnTo>
                      <a:pt x="9" y="0"/>
                    </a:lnTo>
                    <a:lnTo>
                      <a:pt x="12" y="1"/>
                    </a:lnTo>
                    <a:lnTo>
                      <a:pt x="16" y="2"/>
                    </a:lnTo>
                    <a:lnTo>
                      <a:pt x="13" y="5"/>
                    </a:lnTo>
                    <a:lnTo>
                      <a:pt x="10" y="6"/>
                    </a:lnTo>
                    <a:lnTo>
                      <a:pt x="10" y="9"/>
                    </a:lnTo>
                    <a:lnTo>
                      <a:pt x="11" y="10"/>
                    </a:lnTo>
                    <a:lnTo>
                      <a:pt x="11" y="11"/>
                    </a:lnTo>
                    <a:lnTo>
                      <a:pt x="13" y="12"/>
                    </a:lnTo>
                    <a:lnTo>
                      <a:pt x="15" y="14"/>
                    </a:lnTo>
                    <a:lnTo>
                      <a:pt x="15" y="19"/>
                    </a:lnTo>
                    <a:lnTo>
                      <a:pt x="17" y="21"/>
                    </a:lnTo>
                    <a:lnTo>
                      <a:pt x="18" y="22"/>
                    </a:lnTo>
                    <a:lnTo>
                      <a:pt x="18" y="2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1" name="Freeform 1750"/>
              <p:cNvSpPr>
                <a:spLocks/>
              </p:cNvSpPr>
              <p:nvPr/>
            </p:nvSpPr>
            <p:spPr bwMode="gray">
              <a:xfrm>
                <a:off x="3304" y="2367"/>
                <a:ext cx="4" cy="6"/>
              </a:xfrm>
              <a:custGeom>
                <a:avLst/>
                <a:gdLst/>
                <a:ahLst/>
                <a:cxnLst>
                  <a:cxn ang="0">
                    <a:pos x="18" y="24"/>
                  </a:cxn>
                  <a:cxn ang="0">
                    <a:pos x="21" y="26"/>
                  </a:cxn>
                  <a:cxn ang="0">
                    <a:pos x="23" y="28"/>
                  </a:cxn>
                  <a:cxn ang="0">
                    <a:pos x="21" y="28"/>
                  </a:cxn>
                  <a:cxn ang="0">
                    <a:pos x="20" y="27"/>
                  </a:cxn>
                  <a:cxn ang="0">
                    <a:pos x="15" y="22"/>
                  </a:cxn>
                  <a:cxn ang="0">
                    <a:pos x="8" y="17"/>
                  </a:cxn>
                  <a:cxn ang="0">
                    <a:pos x="3" y="10"/>
                  </a:cxn>
                  <a:cxn ang="0">
                    <a:pos x="0" y="4"/>
                  </a:cxn>
                  <a:cxn ang="0">
                    <a:pos x="1" y="2"/>
                  </a:cxn>
                  <a:cxn ang="0">
                    <a:pos x="1" y="1"/>
                  </a:cxn>
                  <a:cxn ang="0">
                    <a:pos x="5" y="0"/>
                  </a:cxn>
                  <a:cxn ang="0">
                    <a:pos x="9" y="0"/>
                  </a:cxn>
                  <a:cxn ang="0">
                    <a:pos x="12" y="1"/>
                  </a:cxn>
                  <a:cxn ang="0">
                    <a:pos x="16" y="2"/>
                  </a:cxn>
                  <a:cxn ang="0">
                    <a:pos x="13" y="5"/>
                  </a:cxn>
                  <a:cxn ang="0">
                    <a:pos x="10" y="6"/>
                  </a:cxn>
                  <a:cxn ang="0">
                    <a:pos x="10" y="9"/>
                  </a:cxn>
                  <a:cxn ang="0">
                    <a:pos x="11" y="10"/>
                  </a:cxn>
                  <a:cxn ang="0">
                    <a:pos x="12" y="11"/>
                  </a:cxn>
                  <a:cxn ang="0">
                    <a:pos x="13" y="12"/>
                  </a:cxn>
                  <a:cxn ang="0">
                    <a:pos x="15" y="14"/>
                  </a:cxn>
                  <a:cxn ang="0">
                    <a:pos x="15" y="19"/>
                  </a:cxn>
                  <a:cxn ang="0">
                    <a:pos x="17" y="21"/>
                  </a:cxn>
                  <a:cxn ang="0">
                    <a:pos x="18" y="22"/>
                  </a:cxn>
                </a:cxnLst>
                <a:rect l="0" t="0" r="r" b="b"/>
                <a:pathLst>
                  <a:path w="23" h="28">
                    <a:moveTo>
                      <a:pt x="18" y="24"/>
                    </a:moveTo>
                    <a:lnTo>
                      <a:pt x="21" y="26"/>
                    </a:lnTo>
                    <a:lnTo>
                      <a:pt x="23" y="28"/>
                    </a:lnTo>
                    <a:lnTo>
                      <a:pt x="21" y="28"/>
                    </a:lnTo>
                    <a:lnTo>
                      <a:pt x="20" y="27"/>
                    </a:lnTo>
                    <a:lnTo>
                      <a:pt x="15" y="22"/>
                    </a:lnTo>
                    <a:lnTo>
                      <a:pt x="8" y="17"/>
                    </a:lnTo>
                    <a:lnTo>
                      <a:pt x="3" y="10"/>
                    </a:lnTo>
                    <a:lnTo>
                      <a:pt x="0" y="4"/>
                    </a:lnTo>
                    <a:lnTo>
                      <a:pt x="1" y="2"/>
                    </a:lnTo>
                    <a:lnTo>
                      <a:pt x="1" y="1"/>
                    </a:lnTo>
                    <a:lnTo>
                      <a:pt x="5" y="0"/>
                    </a:lnTo>
                    <a:lnTo>
                      <a:pt x="9" y="0"/>
                    </a:lnTo>
                    <a:lnTo>
                      <a:pt x="12" y="1"/>
                    </a:lnTo>
                    <a:lnTo>
                      <a:pt x="16" y="2"/>
                    </a:lnTo>
                    <a:lnTo>
                      <a:pt x="13" y="5"/>
                    </a:lnTo>
                    <a:lnTo>
                      <a:pt x="10" y="6"/>
                    </a:lnTo>
                    <a:lnTo>
                      <a:pt x="10" y="9"/>
                    </a:lnTo>
                    <a:lnTo>
                      <a:pt x="11" y="10"/>
                    </a:lnTo>
                    <a:lnTo>
                      <a:pt x="12" y="11"/>
                    </a:lnTo>
                    <a:lnTo>
                      <a:pt x="13" y="12"/>
                    </a:lnTo>
                    <a:lnTo>
                      <a:pt x="15" y="14"/>
                    </a:lnTo>
                    <a:lnTo>
                      <a:pt x="15" y="19"/>
                    </a:lnTo>
                    <a:lnTo>
                      <a:pt x="17" y="21"/>
                    </a:lnTo>
                    <a:lnTo>
                      <a:pt x="18" y="2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2" name="Freeform 1751"/>
              <p:cNvSpPr>
                <a:spLocks/>
              </p:cNvSpPr>
              <p:nvPr/>
            </p:nvSpPr>
            <p:spPr bwMode="gray">
              <a:xfrm>
                <a:off x="3314" y="2392"/>
                <a:ext cx="3" cy="3"/>
              </a:xfrm>
              <a:custGeom>
                <a:avLst/>
                <a:gdLst/>
                <a:ahLst/>
                <a:cxnLst>
                  <a:cxn ang="0">
                    <a:pos x="4" y="0"/>
                  </a:cxn>
                  <a:cxn ang="0">
                    <a:pos x="10" y="7"/>
                  </a:cxn>
                  <a:cxn ang="0">
                    <a:pos x="17" y="15"/>
                  </a:cxn>
                  <a:cxn ang="0">
                    <a:pos x="14" y="15"/>
                  </a:cxn>
                  <a:cxn ang="0">
                    <a:pos x="10" y="15"/>
                  </a:cxn>
                  <a:cxn ang="0">
                    <a:pos x="7" y="15"/>
                  </a:cxn>
                  <a:cxn ang="0">
                    <a:pos x="5" y="13"/>
                  </a:cxn>
                  <a:cxn ang="0">
                    <a:pos x="4" y="12"/>
                  </a:cxn>
                  <a:cxn ang="0">
                    <a:pos x="2" y="11"/>
                  </a:cxn>
                  <a:cxn ang="0">
                    <a:pos x="0" y="7"/>
                  </a:cxn>
                  <a:cxn ang="0">
                    <a:pos x="0" y="2"/>
                  </a:cxn>
                  <a:cxn ang="0">
                    <a:pos x="1" y="0"/>
                  </a:cxn>
                  <a:cxn ang="0">
                    <a:pos x="4" y="0"/>
                  </a:cxn>
                </a:cxnLst>
                <a:rect l="0" t="0" r="r" b="b"/>
                <a:pathLst>
                  <a:path w="17" h="15">
                    <a:moveTo>
                      <a:pt x="4" y="0"/>
                    </a:moveTo>
                    <a:lnTo>
                      <a:pt x="10" y="7"/>
                    </a:lnTo>
                    <a:lnTo>
                      <a:pt x="17" y="15"/>
                    </a:lnTo>
                    <a:lnTo>
                      <a:pt x="14" y="15"/>
                    </a:lnTo>
                    <a:lnTo>
                      <a:pt x="10" y="15"/>
                    </a:lnTo>
                    <a:lnTo>
                      <a:pt x="7" y="15"/>
                    </a:lnTo>
                    <a:lnTo>
                      <a:pt x="5" y="13"/>
                    </a:lnTo>
                    <a:lnTo>
                      <a:pt x="4" y="12"/>
                    </a:lnTo>
                    <a:lnTo>
                      <a:pt x="2" y="11"/>
                    </a:lnTo>
                    <a:lnTo>
                      <a:pt x="0" y="7"/>
                    </a:lnTo>
                    <a:lnTo>
                      <a:pt x="0" y="2"/>
                    </a:lnTo>
                    <a:lnTo>
                      <a:pt x="1" y="0"/>
                    </a:lnTo>
                    <a:lnTo>
                      <a:pt x="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3" name="Freeform 1752"/>
              <p:cNvSpPr>
                <a:spLocks/>
              </p:cNvSpPr>
              <p:nvPr/>
            </p:nvSpPr>
            <p:spPr bwMode="gray">
              <a:xfrm>
                <a:off x="3314" y="2392"/>
                <a:ext cx="3" cy="3"/>
              </a:xfrm>
              <a:custGeom>
                <a:avLst/>
                <a:gdLst/>
                <a:ahLst/>
                <a:cxnLst>
                  <a:cxn ang="0">
                    <a:pos x="4" y="0"/>
                  </a:cxn>
                  <a:cxn ang="0">
                    <a:pos x="10" y="7"/>
                  </a:cxn>
                  <a:cxn ang="0">
                    <a:pos x="17" y="15"/>
                  </a:cxn>
                  <a:cxn ang="0">
                    <a:pos x="14" y="15"/>
                  </a:cxn>
                  <a:cxn ang="0">
                    <a:pos x="10" y="15"/>
                  </a:cxn>
                  <a:cxn ang="0">
                    <a:pos x="7" y="15"/>
                  </a:cxn>
                  <a:cxn ang="0">
                    <a:pos x="5" y="13"/>
                  </a:cxn>
                  <a:cxn ang="0">
                    <a:pos x="4" y="12"/>
                  </a:cxn>
                  <a:cxn ang="0">
                    <a:pos x="2" y="11"/>
                  </a:cxn>
                  <a:cxn ang="0">
                    <a:pos x="0" y="7"/>
                  </a:cxn>
                  <a:cxn ang="0">
                    <a:pos x="0" y="2"/>
                  </a:cxn>
                  <a:cxn ang="0">
                    <a:pos x="1" y="0"/>
                  </a:cxn>
                  <a:cxn ang="0">
                    <a:pos x="4" y="0"/>
                  </a:cxn>
                </a:cxnLst>
                <a:rect l="0" t="0" r="r" b="b"/>
                <a:pathLst>
                  <a:path w="17" h="15">
                    <a:moveTo>
                      <a:pt x="4" y="0"/>
                    </a:moveTo>
                    <a:lnTo>
                      <a:pt x="10" y="7"/>
                    </a:lnTo>
                    <a:lnTo>
                      <a:pt x="17" y="15"/>
                    </a:lnTo>
                    <a:lnTo>
                      <a:pt x="14" y="15"/>
                    </a:lnTo>
                    <a:lnTo>
                      <a:pt x="10" y="15"/>
                    </a:lnTo>
                    <a:lnTo>
                      <a:pt x="7" y="15"/>
                    </a:lnTo>
                    <a:lnTo>
                      <a:pt x="5" y="13"/>
                    </a:lnTo>
                    <a:lnTo>
                      <a:pt x="4" y="12"/>
                    </a:lnTo>
                    <a:lnTo>
                      <a:pt x="2" y="11"/>
                    </a:lnTo>
                    <a:lnTo>
                      <a:pt x="0" y="7"/>
                    </a:lnTo>
                    <a:lnTo>
                      <a:pt x="0" y="2"/>
                    </a:lnTo>
                    <a:lnTo>
                      <a:pt x="1" y="0"/>
                    </a:lnTo>
                    <a:lnTo>
                      <a:pt x="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4" name="Freeform 1753"/>
              <p:cNvSpPr>
                <a:spLocks/>
              </p:cNvSpPr>
              <p:nvPr/>
            </p:nvSpPr>
            <p:spPr bwMode="gray">
              <a:xfrm>
                <a:off x="3314" y="2392"/>
                <a:ext cx="3" cy="3"/>
              </a:xfrm>
              <a:custGeom>
                <a:avLst/>
                <a:gdLst/>
                <a:ahLst/>
                <a:cxnLst>
                  <a:cxn ang="0">
                    <a:pos x="4" y="0"/>
                  </a:cxn>
                  <a:cxn ang="0">
                    <a:pos x="10" y="7"/>
                  </a:cxn>
                  <a:cxn ang="0">
                    <a:pos x="17" y="15"/>
                  </a:cxn>
                  <a:cxn ang="0">
                    <a:pos x="14" y="15"/>
                  </a:cxn>
                  <a:cxn ang="0">
                    <a:pos x="10" y="15"/>
                  </a:cxn>
                  <a:cxn ang="0">
                    <a:pos x="7" y="15"/>
                  </a:cxn>
                  <a:cxn ang="0">
                    <a:pos x="5" y="13"/>
                  </a:cxn>
                  <a:cxn ang="0">
                    <a:pos x="4" y="12"/>
                  </a:cxn>
                  <a:cxn ang="0">
                    <a:pos x="2" y="11"/>
                  </a:cxn>
                  <a:cxn ang="0">
                    <a:pos x="0" y="7"/>
                  </a:cxn>
                  <a:cxn ang="0">
                    <a:pos x="0" y="2"/>
                  </a:cxn>
                  <a:cxn ang="0">
                    <a:pos x="1" y="1"/>
                  </a:cxn>
                  <a:cxn ang="0">
                    <a:pos x="4" y="0"/>
                  </a:cxn>
                </a:cxnLst>
                <a:rect l="0" t="0" r="r" b="b"/>
                <a:pathLst>
                  <a:path w="17" h="15">
                    <a:moveTo>
                      <a:pt x="4" y="0"/>
                    </a:moveTo>
                    <a:lnTo>
                      <a:pt x="10" y="7"/>
                    </a:lnTo>
                    <a:lnTo>
                      <a:pt x="17" y="15"/>
                    </a:lnTo>
                    <a:lnTo>
                      <a:pt x="14" y="15"/>
                    </a:lnTo>
                    <a:lnTo>
                      <a:pt x="10" y="15"/>
                    </a:lnTo>
                    <a:lnTo>
                      <a:pt x="7" y="15"/>
                    </a:lnTo>
                    <a:lnTo>
                      <a:pt x="5" y="13"/>
                    </a:lnTo>
                    <a:lnTo>
                      <a:pt x="4" y="12"/>
                    </a:lnTo>
                    <a:lnTo>
                      <a:pt x="2" y="11"/>
                    </a:lnTo>
                    <a:lnTo>
                      <a:pt x="0" y="7"/>
                    </a:lnTo>
                    <a:lnTo>
                      <a:pt x="0" y="2"/>
                    </a:lnTo>
                    <a:lnTo>
                      <a:pt x="1" y="1"/>
                    </a:lnTo>
                    <a:lnTo>
                      <a:pt x="4"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5" name="Freeform 1754"/>
              <p:cNvSpPr>
                <a:spLocks/>
              </p:cNvSpPr>
              <p:nvPr/>
            </p:nvSpPr>
            <p:spPr bwMode="gray">
              <a:xfrm>
                <a:off x="3322" y="2030"/>
                <a:ext cx="1" cy="1"/>
              </a:xfrm>
              <a:custGeom>
                <a:avLst/>
                <a:gdLst/>
                <a:ahLst/>
                <a:cxnLst>
                  <a:cxn ang="0">
                    <a:pos x="2" y="0"/>
                  </a:cxn>
                  <a:cxn ang="0">
                    <a:pos x="4" y="2"/>
                  </a:cxn>
                  <a:cxn ang="0">
                    <a:pos x="7" y="4"/>
                  </a:cxn>
                  <a:cxn ang="0">
                    <a:pos x="7" y="5"/>
                  </a:cxn>
                  <a:cxn ang="0">
                    <a:pos x="6" y="7"/>
                  </a:cxn>
                  <a:cxn ang="0">
                    <a:pos x="4" y="8"/>
                  </a:cxn>
                  <a:cxn ang="0">
                    <a:pos x="3" y="8"/>
                  </a:cxn>
                  <a:cxn ang="0">
                    <a:pos x="1" y="7"/>
                  </a:cxn>
                  <a:cxn ang="0">
                    <a:pos x="0" y="5"/>
                  </a:cxn>
                  <a:cxn ang="0">
                    <a:pos x="0" y="3"/>
                  </a:cxn>
                  <a:cxn ang="0">
                    <a:pos x="2" y="0"/>
                  </a:cxn>
                </a:cxnLst>
                <a:rect l="0" t="0" r="r" b="b"/>
                <a:pathLst>
                  <a:path w="7" h="8">
                    <a:moveTo>
                      <a:pt x="2" y="0"/>
                    </a:moveTo>
                    <a:lnTo>
                      <a:pt x="4" y="2"/>
                    </a:lnTo>
                    <a:lnTo>
                      <a:pt x="7" y="4"/>
                    </a:lnTo>
                    <a:lnTo>
                      <a:pt x="7" y="5"/>
                    </a:lnTo>
                    <a:lnTo>
                      <a:pt x="6" y="7"/>
                    </a:lnTo>
                    <a:lnTo>
                      <a:pt x="4" y="8"/>
                    </a:lnTo>
                    <a:lnTo>
                      <a:pt x="3" y="8"/>
                    </a:lnTo>
                    <a:lnTo>
                      <a:pt x="1" y="7"/>
                    </a:lnTo>
                    <a:lnTo>
                      <a:pt x="0" y="5"/>
                    </a:lnTo>
                    <a:lnTo>
                      <a:pt x="0" y="3"/>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6" name="Freeform 1755"/>
              <p:cNvSpPr>
                <a:spLocks/>
              </p:cNvSpPr>
              <p:nvPr/>
            </p:nvSpPr>
            <p:spPr bwMode="gray">
              <a:xfrm>
                <a:off x="3322" y="2030"/>
                <a:ext cx="1" cy="1"/>
              </a:xfrm>
              <a:custGeom>
                <a:avLst/>
                <a:gdLst/>
                <a:ahLst/>
                <a:cxnLst>
                  <a:cxn ang="0">
                    <a:pos x="2" y="0"/>
                  </a:cxn>
                  <a:cxn ang="0">
                    <a:pos x="4" y="2"/>
                  </a:cxn>
                  <a:cxn ang="0">
                    <a:pos x="7" y="4"/>
                  </a:cxn>
                  <a:cxn ang="0">
                    <a:pos x="7" y="5"/>
                  </a:cxn>
                  <a:cxn ang="0">
                    <a:pos x="6" y="7"/>
                  </a:cxn>
                  <a:cxn ang="0">
                    <a:pos x="4" y="8"/>
                  </a:cxn>
                  <a:cxn ang="0">
                    <a:pos x="3" y="8"/>
                  </a:cxn>
                  <a:cxn ang="0">
                    <a:pos x="1" y="7"/>
                  </a:cxn>
                  <a:cxn ang="0">
                    <a:pos x="0" y="5"/>
                  </a:cxn>
                  <a:cxn ang="0">
                    <a:pos x="0" y="3"/>
                  </a:cxn>
                  <a:cxn ang="0">
                    <a:pos x="2" y="0"/>
                  </a:cxn>
                </a:cxnLst>
                <a:rect l="0" t="0" r="r" b="b"/>
                <a:pathLst>
                  <a:path w="7" h="8">
                    <a:moveTo>
                      <a:pt x="2" y="0"/>
                    </a:moveTo>
                    <a:lnTo>
                      <a:pt x="4" y="2"/>
                    </a:lnTo>
                    <a:lnTo>
                      <a:pt x="7" y="4"/>
                    </a:lnTo>
                    <a:lnTo>
                      <a:pt x="7" y="5"/>
                    </a:lnTo>
                    <a:lnTo>
                      <a:pt x="6" y="7"/>
                    </a:lnTo>
                    <a:lnTo>
                      <a:pt x="4" y="8"/>
                    </a:lnTo>
                    <a:lnTo>
                      <a:pt x="3" y="8"/>
                    </a:lnTo>
                    <a:lnTo>
                      <a:pt x="1" y="7"/>
                    </a:lnTo>
                    <a:lnTo>
                      <a:pt x="0" y="5"/>
                    </a:lnTo>
                    <a:lnTo>
                      <a:pt x="0" y="3"/>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7" name="Freeform 1756"/>
              <p:cNvSpPr>
                <a:spLocks/>
              </p:cNvSpPr>
              <p:nvPr/>
            </p:nvSpPr>
            <p:spPr bwMode="gray">
              <a:xfrm>
                <a:off x="3322" y="2030"/>
                <a:ext cx="1" cy="1"/>
              </a:xfrm>
              <a:custGeom>
                <a:avLst/>
                <a:gdLst/>
                <a:ahLst/>
                <a:cxnLst>
                  <a:cxn ang="0">
                    <a:pos x="2" y="0"/>
                  </a:cxn>
                  <a:cxn ang="0">
                    <a:pos x="4" y="2"/>
                  </a:cxn>
                  <a:cxn ang="0">
                    <a:pos x="7" y="4"/>
                  </a:cxn>
                  <a:cxn ang="0">
                    <a:pos x="7" y="5"/>
                  </a:cxn>
                  <a:cxn ang="0">
                    <a:pos x="6" y="7"/>
                  </a:cxn>
                  <a:cxn ang="0">
                    <a:pos x="4" y="8"/>
                  </a:cxn>
                  <a:cxn ang="0">
                    <a:pos x="3" y="8"/>
                  </a:cxn>
                  <a:cxn ang="0">
                    <a:pos x="1" y="7"/>
                  </a:cxn>
                  <a:cxn ang="0">
                    <a:pos x="0" y="5"/>
                  </a:cxn>
                  <a:cxn ang="0">
                    <a:pos x="0" y="3"/>
                  </a:cxn>
                  <a:cxn ang="0">
                    <a:pos x="2" y="0"/>
                  </a:cxn>
                </a:cxnLst>
                <a:rect l="0" t="0" r="r" b="b"/>
                <a:pathLst>
                  <a:path w="7" h="8">
                    <a:moveTo>
                      <a:pt x="2" y="0"/>
                    </a:moveTo>
                    <a:lnTo>
                      <a:pt x="4" y="2"/>
                    </a:lnTo>
                    <a:lnTo>
                      <a:pt x="7" y="4"/>
                    </a:lnTo>
                    <a:lnTo>
                      <a:pt x="7" y="5"/>
                    </a:lnTo>
                    <a:lnTo>
                      <a:pt x="6" y="7"/>
                    </a:lnTo>
                    <a:lnTo>
                      <a:pt x="4" y="8"/>
                    </a:lnTo>
                    <a:lnTo>
                      <a:pt x="3" y="8"/>
                    </a:lnTo>
                    <a:lnTo>
                      <a:pt x="1" y="7"/>
                    </a:lnTo>
                    <a:lnTo>
                      <a:pt x="0" y="5"/>
                    </a:lnTo>
                    <a:lnTo>
                      <a:pt x="0" y="3"/>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8" name="Freeform 1757"/>
              <p:cNvSpPr>
                <a:spLocks/>
              </p:cNvSpPr>
              <p:nvPr/>
            </p:nvSpPr>
            <p:spPr bwMode="gray">
              <a:xfrm>
                <a:off x="3073" y="2065"/>
                <a:ext cx="1" cy="2"/>
              </a:xfrm>
              <a:custGeom>
                <a:avLst/>
                <a:gdLst/>
                <a:ahLst/>
                <a:cxnLst>
                  <a:cxn ang="0">
                    <a:pos x="3" y="0"/>
                  </a:cxn>
                  <a:cxn ang="0">
                    <a:pos x="6" y="1"/>
                  </a:cxn>
                  <a:cxn ang="0">
                    <a:pos x="6" y="2"/>
                  </a:cxn>
                  <a:cxn ang="0">
                    <a:pos x="6" y="5"/>
                  </a:cxn>
                  <a:cxn ang="0">
                    <a:pos x="5" y="8"/>
                  </a:cxn>
                  <a:cxn ang="0">
                    <a:pos x="5" y="10"/>
                  </a:cxn>
                  <a:cxn ang="0">
                    <a:pos x="4" y="10"/>
                  </a:cxn>
                  <a:cxn ang="0">
                    <a:pos x="3" y="9"/>
                  </a:cxn>
                  <a:cxn ang="0">
                    <a:pos x="1" y="7"/>
                  </a:cxn>
                  <a:cxn ang="0">
                    <a:pos x="0" y="4"/>
                  </a:cxn>
                  <a:cxn ang="0">
                    <a:pos x="0" y="3"/>
                  </a:cxn>
                  <a:cxn ang="0">
                    <a:pos x="0" y="2"/>
                  </a:cxn>
                  <a:cxn ang="0">
                    <a:pos x="3" y="0"/>
                  </a:cxn>
                </a:cxnLst>
                <a:rect l="0" t="0" r="r" b="b"/>
                <a:pathLst>
                  <a:path w="6" h="10">
                    <a:moveTo>
                      <a:pt x="3" y="0"/>
                    </a:moveTo>
                    <a:lnTo>
                      <a:pt x="6" y="1"/>
                    </a:lnTo>
                    <a:lnTo>
                      <a:pt x="6" y="2"/>
                    </a:lnTo>
                    <a:lnTo>
                      <a:pt x="6" y="5"/>
                    </a:lnTo>
                    <a:lnTo>
                      <a:pt x="5" y="8"/>
                    </a:lnTo>
                    <a:lnTo>
                      <a:pt x="5" y="10"/>
                    </a:lnTo>
                    <a:lnTo>
                      <a:pt x="4" y="10"/>
                    </a:lnTo>
                    <a:lnTo>
                      <a:pt x="3" y="9"/>
                    </a:lnTo>
                    <a:lnTo>
                      <a:pt x="1" y="7"/>
                    </a:lnTo>
                    <a:lnTo>
                      <a:pt x="0" y="4"/>
                    </a:lnTo>
                    <a:lnTo>
                      <a:pt x="0" y="3"/>
                    </a:lnTo>
                    <a:lnTo>
                      <a:pt x="0" y="2"/>
                    </a:lnTo>
                    <a:lnTo>
                      <a:pt x="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399" name="Freeform 1758"/>
              <p:cNvSpPr>
                <a:spLocks/>
              </p:cNvSpPr>
              <p:nvPr/>
            </p:nvSpPr>
            <p:spPr bwMode="gray">
              <a:xfrm>
                <a:off x="3073" y="2065"/>
                <a:ext cx="1" cy="2"/>
              </a:xfrm>
              <a:custGeom>
                <a:avLst/>
                <a:gdLst/>
                <a:ahLst/>
                <a:cxnLst>
                  <a:cxn ang="0">
                    <a:pos x="3" y="0"/>
                  </a:cxn>
                  <a:cxn ang="0">
                    <a:pos x="6" y="1"/>
                  </a:cxn>
                  <a:cxn ang="0">
                    <a:pos x="6" y="2"/>
                  </a:cxn>
                  <a:cxn ang="0">
                    <a:pos x="6" y="5"/>
                  </a:cxn>
                  <a:cxn ang="0">
                    <a:pos x="5" y="8"/>
                  </a:cxn>
                  <a:cxn ang="0">
                    <a:pos x="5" y="10"/>
                  </a:cxn>
                  <a:cxn ang="0">
                    <a:pos x="4" y="10"/>
                  </a:cxn>
                  <a:cxn ang="0">
                    <a:pos x="3" y="9"/>
                  </a:cxn>
                  <a:cxn ang="0">
                    <a:pos x="1" y="7"/>
                  </a:cxn>
                  <a:cxn ang="0">
                    <a:pos x="0" y="4"/>
                  </a:cxn>
                  <a:cxn ang="0">
                    <a:pos x="0" y="3"/>
                  </a:cxn>
                  <a:cxn ang="0">
                    <a:pos x="0" y="2"/>
                  </a:cxn>
                  <a:cxn ang="0">
                    <a:pos x="3" y="0"/>
                  </a:cxn>
                </a:cxnLst>
                <a:rect l="0" t="0" r="r" b="b"/>
                <a:pathLst>
                  <a:path w="6" h="10">
                    <a:moveTo>
                      <a:pt x="3" y="0"/>
                    </a:moveTo>
                    <a:lnTo>
                      <a:pt x="6" y="1"/>
                    </a:lnTo>
                    <a:lnTo>
                      <a:pt x="6" y="2"/>
                    </a:lnTo>
                    <a:lnTo>
                      <a:pt x="6" y="5"/>
                    </a:lnTo>
                    <a:lnTo>
                      <a:pt x="5" y="8"/>
                    </a:lnTo>
                    <a:lnTo>
                      <a:pt x="5" y="10"/>
                    </a:lnTo>
                    <a:lnTo>
                      <a:pt x="4" y="10"/>
                    </a:lnTo>
                    <a:lnTo>
                      <a:pt x="3" y="9"/>
                    </a:lnTo>
                    <a:lnTo>
                      <a:pt x="1" y="7"/>
                    </a:lnTo>
                    <a:lnTo>
                      <a:pt x="0" y="4"/>
                    </a:lnTo>
                    <a:lnTo>
                      <a:pt x="0" y="3"/>
                    </a:lnTo>
                    <a:lnTo>
                      <a:pt x="0" y="2"/>
                    </a:lnTo>
                    <a:lnTo>
                      <a:pt x="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0" name="Freeform 1759"/>
              <p:cNvSpPr>
                <a:spLocks/>
              </p:cNvSpPr>
              <p:nvPr/>
            </p:nvSpPr>
            <p:spPr bwMode="gray">
              <a:xfrm>
                <a:off x="3073" y="2057"/>
                <a:ext cx="1" cy="2"/>
              </a:xfrm>
              <a:custGeom>
                <a:avLst/>
                <a:gdLst/>
                <a:ahLst/>
                <a:cxnLst>
                  <a:cxn ang="0">
                    <a:pos x="1" y="0"/>
                  </a:cxn>
                  <a:cxn ang="0">
                    <a:pos x="3" y="0"/>
                  </a:cxn>
                  <a:cxn ang="0">
                    <a:pos x="5" y="1"/>
                  </a:cxn>
                  <a:cxn ang="0">
                    <a:pos x="5" y="2"/>
                  </a:cxn>
                  <a:cxn ang="0">
                    <a:pos x="5" y="5"/>
                  </a:cxn>
                  <a:cxn ang="0">
                    <a:pos x="1" y="7"/>
                  </a:cxn>
                  <a:cxn ang="0">
                    <a:pos x="0" y="6"/>
                  </a:cxn>
                  <a:cxn ang="0">
                    <a:pos x="0" y="4"/>
                  </a:cxn>
                  <a:cxn ang="0">
                    <a:pos x="1" y="0"/>
                  </a:cxn>
                </a:cxnLst>
                <a:rect l="0" t="0" r="r" b="b"/>
                <a:pathLst>
                  <a:path w="5" h="7">
                    <a:moveTo>
                      <a:pt x="1" y="0"/>
                    </a:moveTo>
                    <a:lnTo>
                      <a:pt x="3" y="0"/>
                    </a:lnTo>
                    <a:lnTo>
                      <a:pt x="5" y="1"/>
                    </a:lnTo>
                    <a:lnTo>
                      <a:pt x="5" y="2"/>
                    </a:lnTo>
                    <a:lnTo>
                      <a:pt x="5" y="5"/>
                    </a:lnTo>
                    <a:lnTo>
                      <a:pt x="1" y="7"/>
                    </a:lnTo>
                    <a:lnTo>
                      <a:pt x="0" y="6"/>
                    </a:lnTo>
                    <a:lnTo>
                      <a:pt x="0" y="4"/>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1" name="Freeform 1760"/>
              <p:cNvSpPr>
                <a:spLocks/>
              </p:cNvSpPr>
              <p:nvPr/>
            </p:nvSpPr>
            <p:spPr bwMode="gray">
              <a:xfrm>
                <a:off x="3073" y="2057"/>
                <a:ext cx="1" cy="2"/>
              </a:xfrm>
              <a:custGeom>
                <a:avLst/>
                <a:gdLst/>
                <a:ahLst/>
                <a:cxnLst>
                  <a:cxn ang="0">
                    <a:pos x="1" y="0"/>
                  </a:cxn>
                  <a:cxn ang="0">
                    <a:pos x="3" y="0"/>
                  </a:cxn>
                  <a:cxn ang="0">
                    <a:pos x="5" y="1"/>
                  </a:cxn>
                  <a:cxn ang="0">
                    <a:pos x="5" y="2"/>
                  </a:cxn>
                  <a:cxn ang="0">
                    <a:pos x="5" y="5"/>
                  </a:cxn>
                  <a:cxn ang="0">
                    <a:pos x="1" y="7"/>
                  </a:cxn>
                  <a:cxn ang="0">
                    <a:pos x="0" y="6"/>
                  </a:cxn>
                  <a:cxn ang="0">
                    <a:pos x="0" y="4"/>
                  </a:cxn>
                  <a:cxn ang="0">
                    <a:pos x="1" y="0"/>
                  </a:cxn>
                </a:cxnLst>
                <a:rect l="0" t="0" r="r" b="b"/>
                <a:pathLst>
                  <a:path w="5" h="7">
                    <a:moveTo>
                      <a:pt x="1" y="0"/>
                    </a:moveTo>
                    <a:lnTo>
                      <a:pt x="3" y="0"/>
                    </a:lnTo>
                    <a:lnTo>
                      <a:pt x="5" y="1"/>
                    </a:lnTo>
                    <a:lnTo>
                      <a:pt x="5" y="2"/>
                    </a:lnTo>
                    <a:lnTo>
                      <a:pt x="5" y="5"/>
                    </a:lnTo>
                    <a:lnTo>
                      <a:pt x="1" y="7"/>
                    </a:lnTo>
                    <a:lnTo>
                      <a:pt x="0" y="6"/>
                    </a:lnTo>
                    <a:lnTo>
                      <a:pt x="0" y="4"/>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2" name="Freeform 1761"/>
              <p:cNvSpPr>
                <a:spLocks/>
              </p:cNvSpPr>
              <p:nvPr/>
            </p:nvSpPr>
            <p:spPr bwMode="gray">
              <a:xfrm>
                <a:off x="3073" y="2057"/>
                <a:ext cx="1" cy="2"/>
              </a:xfrm>
              <a:custGeom>
                <a:avLst/>
                <a:gdLst/>
                <a:ahLst/>
                <a:cxnLst>
                  <a:cxn ang="0">
                    <a:pos x="1" y="0"/>
                  </a:cxn>
                  <a:cxn ang="0">
                    <a:pos x="3" y="0"/>
                  </a:cxn>
                  <a:cxn ang="0">
                    <a:pos x="5" y="1"/>
                  </a:cxn>
                  <a:cxn ang="0">
                    <a:pos x="5" y="2"/>
                  </a:cxn>
                  <a:cxn ang="0">
                    <a:pos x="5" y="5"/>
                  </a:cxn>
                  <a:cxn ang="0">
                    <a:pos x="1" y="7"/>
                  </a:cxn>
                  <a:cxn ang="0">
                    <a:pos x="0" y="6"/>
                  </a:cxn>
                  <a:cxn ang="0">
                    <a:pos x="0" y="4"/>
                  </a:cxn>
                  <a:cxn ang="0">
                    <a:pos x="1" y="0"/>
                  </a:cxn>
                </a:cxnLst>
                <a:rect l="0" t="0" r="r" b="b"/>
                <a:pathLst>
                  <a:path w="5" h="7">
                    <a:moveTo>
                      <a:pt x="1" y="0"/>
                    </a:moveTo>
                    <a:lnTo>
                      <a:pt x="3" y="0"/>
                    </a:lnTo>
                    <a:lnTo>
                      <a:pt x="5" y="1"/>
                    </a:lnTo>
                    <a:lnTo>
                      <a:pt x="5" y="2"/>
                    </a:lnTo>
                    <a:lnTo>
                      <a:pt x="5" y="5"/>
                    </a:lnTo>
                    <a:lnTo>
                      <a:pt x="1" y="7"/>
                    </a:lnTo>
                    <a:lnTo>
                      <a:pt x="0" y="6"/>
                    </a:lnTo>
                    <a:lnTo>
                      <a:pt x="0" y="4"/>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3" name="Freeform 1762"/>
              <p:cNvSpPr>
                <a:spLocks/>
              </p:cNvSpPr>
              <p:nvPr/>
            </p:nvSpPr>
            <p:spPr bwMode="gray">
              <a:xfrm>
                <a:off x="3073" y="2057"/>
                <a:ext cx="1" cy="2"/>
              </a:xfrm>
              <a:custGeom>
                <a:avLst/>
                <a:gdLst/>
                <a:ahLst/>
                <a:cxnLst>
                  <a:cxn ang="0">
                    <a:pos x="1" y="0"/>
                  </a:cxn>
                  <a:cxn ang="0">
                    <a:pos x="3" y="0"/>
                  </a:cxn>
                  <a:cxn ang="0">
                    <a:pos x="5" y="1"/>
                  </a:cxn>
                  <a:cxn ang="0">
                    <a:pos x="5" y="2"/>
                  </a:cxn>
                  <a:cxn ang="0">
                    <a:pos x="5" y="5"/>
                  </a:cxn>
                  <a:cxn ang="0">
                    <a:pos x="1" y="7"/>
                  </a:cxn>
                  <a:cxn ang="0">
                    <a:pos x="0" y="6"/>
                  </a:cxn>
                  <a:cxn ang="0">
                    <a:pos x="0" y="4"/>
                  </a:cxn>
                  <a:cxn ang="0">
                    <a:pos x="1" y="0"/>
                  </a:cxn>
                </a:cxnLst>
                <a:rect l="0" t="0" r="r" b="b"/>
                <a:pathLst>
                  <a:path w="5" h="7">
                    <a:moveTo>
                      <a:pt x="1" y="0"/>
                    </a:moveTo>
                    <a:lnTo>
                      <a:pt x="3" y="0"/>
                    </a:lnTo>
                    <a:lnTo>
                      <a:pt x="5" y="1"/>
                    </a:lnTo>
                    <a:lnTo>
                      <a:pt x="5" y="2"/>
                    </a:lnTo>
                    <a:lnTo>
                      <a:pt x="5" y="5"/>
                    </a:lnTo>
                    <a:lnTo>
                      <a:pt x="1" y="7"/>
                    </a:lnTo>
                    <a:lnTo>
                      <a:pt x="0" y="6"/>
                    </a:lnTo>
                    <a:lnTo>
                      <a:pt x="0" y="4"/>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4" name="Freeform 1763"/>
              <p:cNvSpPr>
                <a:spLocks/>
              </p:cNvSpPr>
              <p:nvPr/>
            </p:nvSpPr>
            <p:spPr bwMode="gray">
              <a:xfrm>
                <a:off x="3073" y="2054"/>
                <a:ext cx="2" cy="3"/>
              </a:xfrm>
              <a:custGeom>
                <a:avLst/>
                <a:gdLst/>
                <a:ahLst/>
                <a:cxnLst>
                  <a:cxn ang="0">
                    <a:pos x="0" y="1"/>
                  </a:cxn>
                  <a:cxn ang="0">
                    <a:pos x="2" y="0"/>
                  </a:cxn>
                  <a:cxn ang="0">
                    <a:pos x="4" y="0"/>
                  </a:cxn>
                  <a:cxn ang="0">
                    <a:pos x="5" y="0"/>
                  </a:cxn>
                  <a:cxn ang="0">
                    <a:pos x="5" y="1"/>
                  </a:cxn>
                  <a:cxn ang="0">
                    <a:pos x="7" y="7"/>
                  </a:cxn>
                  <a:cxn ang="0">
                    <a:pos x="9" y="12"/>
                  </a:cxn>
                  <a:cxn ang="0">
                    <a:pos x="8" y="13"/>
                  </a:cxn>
                  <a:cxn ang="0">
                    <a:pos x="7" y="12"/>
                  </a:cxn>
                  <a:cxn ang="0">
                    <a:pos x="7" y="10"/>
                  </a:cxn>
                  <a:cxn ang="0">
                    <a:pos x="6" y="8"/>
                  </a:cxn>
                  <a:cxn ang="0">
                    <a:pos x="4" y="8"/>
                  </a:cxn>
                  <a:cxn ang="0">
                    <a:pos x="1" y="6"/>
                  </a:cxn>
                  <a:cxn ang="0">
                    <a:pos x="0" y="4"/>
                  </a:cxn>
                  <a:cxn ang="0">
                    <a:pos x="0" y="1"/>
                  </a:cxn>
                </a:cxnLst>
                <a:rect l="0" t="0" r="r" b="b"/>
                <a:pathLst>
                  <a:path w="9" h="13">
                    <a:moveTo>
                      <a:pt x="0" y="1"/>
                    </a:moveTo>
                    <a:lnTo>
                      <a:pt x="2" y="0"/>
                    </a:lnTo>
                    <a:lnTo>
                      <a:pt x="4" y="0"/>
                    </a:lnTo>
                    <a:lnTo>
                      <a:pt x="5" y="0"/>
                    </a:lnTo>
                    <a:lnTo>
                      <a:pt x="5" y="1"/>
                    </a:lnTo>
                    <a:lnTo>
                      <a:pt x="7" y="7"/>
                    </a:lnTo>
                    <a:lnTo>
                      <a:pt x="9" y="12"/>
                    </a:lnTo>
                    <a:lnTo>
                      <a:pt x="8" y="13"/>
                    </a:lnTo>
                    <a:lnTo>
                      <a:pt x="7" y="12"/>
                    </a:lnTo>
                    <a:lnTo>
                      <a:pt x="7" y="10"/>
                    </a:lnTo>
                    <a:lnTo>
                      <a:pt x="6" y="8"/>
                    </a:lnTo>
                    <a:lnTo>
                      <a:pt x="4" y="8"/>
                    </a:lnTo>
                    <a:lnTo>
                      <a:pt x="1" y="6"/>
                    </a:lnTo>
                    <a:lnTo>
                      <a:pt x="0" y="4"/>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5" name="Freeform 1764"/>
              <p:cNvSpPr>
                <a:spLocks/>
              </p:cNvSpPr>
              <p:nvPr/>
            </p:nvSpPr>
            <p:spPr bwMode="gray">
              <a:xfrm>
                <a:off x="3073" y="2054"/>
                <a:ext cx="2" cy="3"/>
              </a:xfrm>
              <a:custGeom>
                <a:avLst/>
                <a:gdLst/>
                <a:ahLst/>
                <a:cxnLst>
                  <a:cxn ang="0">
                    <a:pos x="0" y="1"/>
                  </a:cxn>
                  <a:cxn ang="0">
                    <a:pos x="2" y="0"/>
                  </a:cxn>
                  <a:cxn ang="0">
                    <a:pos x="4" y="0"/>
                  </a:cxn>
                  <a:cxn ang="0">
                    <a:pos x="5" y="0"/>
                  </a:cxn>
                  <a:cxn ang="0">
                    <a:pos x="5" y="1"/>
                  </a:cxn>
                  <a:cxn ang="0">
                    <a:pos x="7" y="7"/>
                  </a:cxn>
                  <a:cxn ang="0">
                    <a:pos x="9" y="12"/>
                  </a:cxn>
                  <a:cxn ang="0">
                    <a:pos x="8" y="13"/>
                  </a:cxn>
                  <a:cxn ang="0">
                    <a:pos x="7" y="12"/>
                  </a:cxn>
                  <a:cxn ang="0">
                    <a:pos x="7" y="10"/>
                  </a:cxn>
                  <a:cxn ang="0">
                    <a:pos x="6" y="8"/>
                  </a:cxn>
                  <a:cxn ang="0">
                    <a:pos x="4" y="8"/>
                  </a:cxn>
                  <a:cxn ang="0">
                    <a:pos x="1" y="6"/>
                  </a:cxn>
                  <a:cxn ang="0">
                    <a:pos x="0" y="4"/>
                  </a:cxn>
                  <a:cxn ang="0">
                    <a:pos x="0" y="1"/>
                  </a:cxn>
                </a:cxnLst>
                <a:rect l="0" t="0" r="r" b="b"/>
                <a:pathLst>
                  <a:path w="9" h="13">
                    <a:moveTo>
                      <a:pt x="0" y="1"/>
                    </a:moveTo>
                    <a:lnTo>
                      <a:pt x="2" y="0"/>
                    </a:lnTo>
                    <a:lnTo>
                      <a:pt x="4" y="0"/>
                    </a:lnTo>
                    <a:lnTo>
                      <a:pt x="5" y="0"/>
                    </a:lnTo>
                    <a:lnTo>
                      <a:pt x="5" y="1"/>
                    </a:lnTo>
                    <a:lnTo>
                      <a:pt x="7" y="7"/>
                    </a:lnTo>
                    <a:lnTo>
                      <a:pt x="9" y="12"/>
                    </a:lnTo>
                    <a:lnTo>
                      <a:pt x="8" y="13"/>
                    </a:lnTo>
                    <a:lnTo>
                      <a:pt x="7" y="12"/>
                    </a:lnTo>
                    <a:lnTo>
                      <a:pt x="7" y="10"/>
                    </a:lnTo>
                    <a:lnTo>
                      <a:pt x="6" y="8"/>
                    </a:lnTo>
                    <a:lnTo>
                      <a:pt x="4" y="8"/>
                    </a:lnTo>
                    <a:lnTo>
                      <a:pt x="1" y="6"/>
                    </a:lnTo>
                    <a:lnTo>
                      <a:pt x="0" y="4"/>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6" name="Freeform 1765"/>
              <p:cNvSpPr>
                <a:spLocks/>
              </p:cNvSpPr>
              <p:nvPr/>
            </p:nvSpPr>
            <p:spPr bwMode="gray">
              <a:xfrm>
                <a:off x="3073" y="2054"/>
                <a:ext cx="2" cy="3"/>
              </a:xfrm>
              <a:custGeom>
                <a:avLst/>
                <a:gdLst/>
                <a:ahLst/>
                <a:cxnLst>
                  <a:cxn ang="0">
                    <a:pos x="0" y="1"/>
                  </a:cxn>
                  <a:cxn ang="0">
                    <a:pos x="2" y="0"/>
                  </a:cxn>
                  <a:cxn ang="0">
                    <a:pos x="4" y="0"/>
                  </a:cxn>
                  <a:cxn ang="0">
                    <a:pos x="5" y="0"/>
                  </a:cxn>
                  <a:cxn ang="0">
                    <a:pos x="5" y="1"/>
                  </a:cxn>
                  <a:cxn ang="0">
                    <a:pos x="7" y="7"/>
                  </a:cxn>
                  <a:cxn ang="0">
                    <a:pos x="9" y="12"/>
                  </a:cxn>
                  <a:cxn ang="0">
                    <a:pos x="8" y="13"/>
                  </a:cxn>
                  <a:cxn ang="0">
                    <a:pos x="7" y="12"/>
                  </a:cxn>
                  <a:cxn ang="0">
                    <a:pos x="7" y="10"/>
                  </a:cxn>
                  <a:cxn ang="0">
                    <a:pos x="6" y="8"/>
                  </a:cxn>
                  <a:cxn ang="0">
                    <a:pos x="4" y="8"/>
                  </a:cxn>
                  <a:cxn ang="0">
                    <a:pos x="1" y="6"/>
                  </a:cxn>
                  <a:cxn ang="0">
                    <a:pos x="0" y="4"/>
                  </a:cxn>
                  <a:cxn ang="0">
                    <a:pos x="0" y="1"/>
                  </a:cxn>
                </a:cxnLst>
                <a:rect l="0" t="0" r="r" b="b"/>
                <a:pathLst>
                  <a:path w="9" h="13">
                    <a:moveTo>
                      <a:pt x="0" y="1"/>
                    </a:moveTo>
                    <a:lnTo>
                      <a:pt x="2" y="0"/>
                    </a:lnTo>
                    <a:lnTo>
                      <a:pt x="4" y="0"/>
                    </a:lnTo>
                    <a:lnTo>
                      <a:pt x="5" y="0"/>
                    </a:lnTo>
                    <a:lnTo>
                      <a:pt x="5" y="1"/>
                    </a:lnTo>
                    <a:lnTo>
                      <a:pt x="7" y="7"/>
                    </a:lnTo>
                    <a:lnTo>
                      <a:pt x="9" y="12"/>
                    </a:lnTo>
                    <a:lnTo>
                      <a:pt x="8" y="13"/>
                    </a:lnTo>
                    <a:lnTo>
                      <a:pt x="7" y="12"/>
                    </a:lnTo>
                    <a:lnTo>
                      <a:pt x="7" y="10"/>
                    </a:lnTo>
                    <a:lnTo>
                      <a:pt x="6" y="8"/>
                    </a:lnTo>
                    <a:lnTo>
                      <a:pt x="4" y="8"/>
                    </a:lnTo>
                    <a:lnTo>
                      <a:pt x="1" y="6"/>
                    </a:lnTo>
                    <a:lnTo>
                      <a:pt x="0" y="4"/>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7" name="Freeform 1766"/>
              <p:cNvSpPr>
                <a:spLocks/>
              </p:cNvSpPr>
              <p:nvPr/>
            </p:nvSpPr>
            <p:spPr bwMode="gray">
              <a:xfrm>
                <a:off x="3073" y="2054"/>
                <a:ext cx="2" cy="3"/>
              </a:xfrm>
              <a:custGeom>
                <a:avLst/>
                <a:gdLst/>
                <a:ahLst/>
                <a:cxnLst>
                  <a:cxn ang="0">
                    <a:pos x="0" y="1"/>
                  </a:cxn>
                  <a:cxn ang="0">
                    <a:pos x="2" y="0"/>
                  </a:cxn>
                  <a:cxn ang="0">
                    <a:pos x="4" y="0"/>
                  </a:cxn>
                  <a:cxn ang="0">
                    <a:pos x="5" y="0"/>
                  </a:cxn>
                  <a:cxn ang="0">
                    <a:pos x="5" y="1"/>
                  </a:cxn>
                  <a:cxn ang="0">
                    <a:pos x="7" y="7"/>
                  </a:cxn>
                  <a:cxn ang="0">
                    <a:pos x="9" y="12"/>
                  </a:cxn>
                  <a:cxn ang="0">
                    <a:pos x="8" y="13"/>
                  </a:cxn>
                  <a:cxn ang="0">
                    <a:pos x="7" y="12"/>
                  </a:cxn>
                  <a:cxn ang="0">
                    <a:pos x="7" y="10"/>
                  </a:cxn>
                  <a:cxn ang="0">
                    <a:pos x="6" y="8"/>
                  </a:cxn>
                  <a:cxn ang="0">
                    <a:pos x="4" y="8"/>
                  </a:cxn>
                  <a:cxn ang="0">
                    <a:pos x="1" y="6"/>
                  </a:cxn>
                  <a:cxn ang="0">
                    <a:pos x="0" y="4"/>
                  </a:cxn>
                  <a:cxn ang="0">
                    <a:pos x="0" y="1"/>
                  </a:cxn>
                </a:cxnLst>
                <a:rect l="0" t="0" r="r" b="b"/>
                <a:pathLst>
                  <a:path w="9" h="13">
                    <a:moveTo>
                      <a:pt x="0" y="1"/>
                    </a:moveTo>
                    <a:lnTo>
                      <a:pt x="2" y="0"/>
                    </a:lnTo>
                    <a:lnTo>
                      <a:pt x="4" y="0"/>
                    </a:lnTo>
                    <a:lnTo>
                      <a:pt x="5" y="0"/>
                    </a:lnTo>
                    <a:lnTo>
                      <a:pt x="5" y="1"/>
                    </a:lnTo>
                    <a:lnTo>
                      <a:pt x="7" y="7"/>
                    </a:lnTo>
                    <a:lnTo>
                      <a:pt x="9" y="12"/>
                    </a:lnTo>
                    <a:lnTo>
                      <a:pt x="8" y="13"/>
                    </a:lnTo>
                    <a:lnTo>
                      <a:pt x="7" y="12"/>
                    </a:lnTo>
                    <a:lnTo>
                      <a:pt x="7" y="10"/>
                    </a:lnTo>
                    <a:lnTo>
                      <a:pt x="6" y="8"/>
                    </a:lnTo>
                    <a:lnTo>
                      <a:pt x="4" y="8"/>
                    </a:lnTo>
                    <a:lnTo>
                      <a:pt x="1" y="6"/>
                    </a:lnTo>
                    <a:lnTo>
                      <a:pt x="0" y="4"/>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8" name="Freeform 1767"/>
              <p:cNvSpPr>
                <a:spLocks/>
              </p:cNvSpPr>
              <p:nvPr/>
            </p:nvSpPr>
            <p:spPr bwMode="gray">
              <a:xfrm>
                <a:off x="3075" y="2057"/>
                <a:ext cx="1" cy="2"/>
              </a:xfrm>
              <a:custGeom>
                <a:avLst/>
                <a:gdLst/>
                <a:ahLst/>
                <a:cxnLst>
                  <a:cxn ang="0">
                    <a:pos x="2" y="0"/>
                  </a:cxn>
                  <a:cxn ang="0">
                    <a:pos x="3" y="2"/>
                  </a:cxn>
                  <a:cxn ang="0">
                    <a:pos x="3" y="5"/>
                  </a:cxn>
                  <a:cxn ang="0">
                    <a:pos x="3" y="8"/>
                  </a:cxn>
                  <a:cxn ang="0">
                    <a:pos x="0" y="10"/>
                  </a:cxn>
                  <a:cxn ang="0">
                    <a:pos x="0" y="8"/>
                  </a:cxn>
                  <a:cxn ang="0">
                    <a:pos x="0" y="4"/>
                  </a:cxn>
                  <a:cxn ang="0">
                    <a:pos x="0" y="2"/>
                  </a:cxn>
                  <a:cxn ang="0">
                    <a:pos x="2" y="0"/>
                  </a:cxn>
                </a:cxnLst>
                <a:rect l="0" t="0" r="r" b="b"/>
                <a:pathLst>
                  <a:path w="3" h="10">
                    <a:moveTo>
                      <a:pt x="2" y="0"/>
                    </a:moveTo>
                    <a:lnTo>
                      <a:pt x="3" y="2"/>
                    </a:lnTo>
                    <a:lnTo>
                      <a:pt x="3" y="5"/>
                    </a:lnTo>
                    <a:lnTo>
                      <a:pt x="3" y="8"/>
                    </a:lnTo>
                    <a:lnTo>
                      <a:pt x="0" y="10"/>
                    </a:lnTo>
                    <a:lnTo>
                      <a:pt x="0" y="8"/>
                    </a:lnTo>
                    <a:lnTo>
                      <a:pt x="0" y="4"/>
                    </a:lnTo>
                    <a:lnTo>
                      <a:pt x="0" y="2"/>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09" name="Freeform 1768"/>
              <p:cNvSpPr>
                <a:spLocks/>
              </p:cNvSpPr>
              <p:nvPr/>
            </p:nvSpPr>
            <p:spPr bwMode="gray">
              <a:xfrm>
                <a:off x="3075" y="2057"/>
                <a:ext cx="1" cy="2"/>
              </a:xfrm>
              <a:custGeom>
                <a:avLst/>
                <a:gdLst/>
                <a:ahLst/>
                <a:cxnLst>
                  <a:cxn ang="0">
                    <a:pos x="2" y="0"/>
                  </a:cxn>
                  <a:cxn ang="0">
                    <a:pos x="3" y="2"/>
                  </a:cxn>
                  <a:cxn ang="0">
                    <a:pos x="3" y="5"/>
                  </a:cxn>
                  <a:cxn ang="0">
                    <a:pos x="3" y="8"/>
                  </a:cxn>
                  <a:cxn ang="0">
                    <a:pos x="0" y="10"/>
                  </a:cxn>
                  <a:cxn ang="0">
                    <a:pos x="0" y="8"/>
                  </a:cxn>
                  <a:cxn ang="0">
                    <a:pos x="0" y="4"/>
                  </a:cxn>
                  <a:cxn ang="0">
                    <a:pos x="0" y="2"/>
                  </a:cxn>
                  <a:cxn ang="0">
                    <a:pos x="2" y="0"/>
                  </a:cxn>
                </a:cxnLst>
                <a:rect l="0" t="0" r="r" b="b"/>
                <a:pathLst>
                  <a:path w="3" h="10">
                    <a:moveTo>
                      <a:pt x="2" y="0"/>
                    </a:moveTo>
                    <a:lnTo>
                      <a:pt x="3" y="2"/>
                    </a:lnTo>
                    <a:lnTo>
                      <a:pt x="3" y="5"/>
                    </a:lnTo>
                    <a:lnTo>
                      <a:pt x="3" y="8"/>
                    </a:lnTo>
                    <a:lnTo>
                      <a:pt x="0" y="10"/>
                    </a:lnTo>
                    <a:lnTo>
                      <a:pt x="0" y="8"/>
                    </a:lnTo>
                    <a:lnTo>
                      <a:pt x="0" y="4"/>
                    </a:lnTo>
                    <a:lnTo>
                      <a:pt x="0" y="2"/>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0" name="Freeform 1769"/>
              <p:cNvSpPr>
                <a:spLocks/>
              </p:cNvSpPr>
              <p:nvPr/>
            </p:nvSpPr>
            <p:spPr bwMode="gray">
              <a:xfrm>
                <a:off x="3074" y="2060"/>
                <a:ext cx="1" cy="1"/>
              </a:xfrm>
              <a:custGeom>
                <a:avLst/>
                <a:gdLst/>
                <a:ahLst/>
                <a:cxnLst>
                  <a:cxn ang="0">
                    <a:pos x="0" y="1"/>
                  </a:cxn>
                  <a:cxn ang="0">
                    <a:pos x="2" y="0"/>
                  </a:cxn>
                  <a:cxn ang="0">
                    <a:pos x="4" y="0"/>
                  </a:cxn>
                  <a:cxn ang="0">
                    <a:pos x="4" y="0"/>
                  </a:cxn>
                  <a:cxn ang="0">
                    <a:pos x="4" y="2"/>
                  </a:cxn>
                  <a:cxn ang="0">
                    <a:pos x="3" y="3"/>
                  </a:cxn>
                  <a:cxn ang="0">
                    <a:pos x="2" y="4"/>
                  </a:cxn>
                  <a:cxn ang="0">
                    <a:pos x="0" y="3"/>
                  </a:cxn>
                  <a:cxn ang="0">
                    <a:pos x="0" y="1"/>
                  </a:cxn>
                </a:cxnLst>
                <a:rect l="0" t="0" r="r" b="b"/>
                <a:pathLst>
                  <a:path w="4" h="4">
                    <a:moveTo>
                      <a:pt x="0" y="1"/>
                    </a:moveTo>
                    <a:lnTo>
                      <a:pt x="2" y="0"/>
                    </a:lnTo>
                    <a:lnTo>
                      <a:pt x="4" y="0"/>
                    </a:lnTo>
                    <a:lnTo>
                      <a:pt x="4" y="0"/>
                    </a:lnTo>
                    <a:lnTo>
                      <a:pt x="4" y="2"/>
                    </a:lnTo>
                    <a:lnTo>
                      <a:pt x="3" y="3"/>
                    </a:lnTo>
                    <a:lnTo>
                      <a:pt x="2" y="4"/>
                    </a:lnTo>
                    <a:lnTo>
                      <a:pt x="0" y="3"/>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1" name="Freeform 1770"/>
              <p:cNvSpPr>
                <a:spLocks/>
              </p:cNvSpPr>
              <p:nvPr/>
            </p:nvSpPr>
            <p:spPr bwMode="gray">
              <a:xfrm>
                <a:off x="3074" y="2060"/>
                <a:ext cx="1" cy="1"/>
              </a:xfrm>
              <a:custGeom>
                <a:avLst/>
                <a:gdLst/>
                <a:ahLst/>
                <a:cxnLst>
                  <a:cxn ang="0">
                    <a:pos x="0" y="1"/>
                  </a:cxn>
                  <a:cxn ang="0">
                    <a:pos x="2" y="0"/>
                  </a:cxn>
                  <a:cxn ang="0">
                    <a:pos x="4" y="0"/>
                  </a:cxn>
                  <a:cxn ang="0">
                    <a:pos x="4" y="0"/>
                  </a:cxn>
                  <a:cxn ang="0">
                    <a:pos x="4" y="2"/>
                  </a:cxn>
                  <a:cxn ang="0">
                    <a:pos x="3" y="3"/>
                  </a:cxn>
                  <a:cxn ang="0">
                    <a:pos x="2" y="4"/>
                  </a:cxn>
                  <a:cxn ang="0">
                    <a:pos x="0" y="3"/>
                  </a:cxn>
                  <a:cxn ang="0">
                    <a:pos x="0" y="1"/>
                  </a:cxn>
                </a:cxnLst>
                <a:rect l="0" t="0" r="r" b="b"/>
                <a:pathLst>
                  <a:path w="4" h="4">
                    <a:moveTo>
                      <a:pt x="0" y="1"/>
                    </a:moveTo>
                    <a:lnTo>
                      <a:pt x="2" y="0"/>
                    </a:lnTo>
                    <a:lnTo>
                      <a:pt x="4" y="0"/>
                    </a:lnTo>
                    <a:lnTo>
                      <a:pt x="4" y="0"/>
                    </a:lnTo>
                    <a:lnTo>
                      <a:pt x="4" y="2"/>
                    </a:lnTo>
                    <a:lnTo>
                      <a:pt x="3" y="3"/>
                    </a:lnTo>
                    <a:lnTo>
                      <a:pt x="2" y="4"/>
                    </a:lnTo>
                    <a:lnTo>
                      <a:pt x="0" y="3"/>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2" name="Freeform 1771"/>
              <p:cNvSpPr>
                <a:spLocks/>
              </p:cNvSpPr>
              <p:nvPr/>
            </p:nvSpPr>
            <p:spPr bwMode="gray">
              <a:xfrm>
                <a:off x="3074" y="2060"/>
                <a:ext cx="1" cy="1"/>
              </a:xfrm>
              <a:custGeom>
                <a:avLst/>
                <a:gdLst/>
                <a:ahLst/>
                <a:cxnLst>
                  <a:cxn ang="0">
                    <a:pos x="0" y="1"/>
                  </a:cxn>
                  <a:cxn ang="0">
                    <a:pos x="2" y="0"/>
                  </a:cxn>
                  <a:cxn ang="0">
                    <a:pos x="4" y="0"/>
                  </a:cxn>
                  <a:cxn ang="0">
                    <a:pos x="4" y="0"/>
                  </a:cxn>
                  <a:cxn ang="0">
                    <a:pos x="4" y="2"/>
                  </a:cxn>
                  <a:cxn ang="0">
                    <a:pos x="3" y="3"/>
                  </a:cxn>
                  <a:cxn ang="0">
                    <a:pos x="2" y="4"/>
                  </a:cxn>
                  <a:cxn ang="0">
                    <a:pos x="0" y="3"/>
                  </a:cxn>
                  <a:cxn ang="0">
                    <a:pos x="0" y="1"/>
                  </a:cxn>
                </a:cxnLst>
                <a:rect l="0" t="0" r="r" b="b"/>
                <a:pathLst>
                  <a:path w="4" h="4">
                    <a:moveTo>
                      <a:pt x="0" y="1"/>
                    </a:moveTo>
                    <a:lnTo>
                      <a:pt x="2" y="0"/>
                    </a:lnTo>
                    <a:lnTo>
                      <a:pt x="4" y="0"/>
                    </a:lnTo>
                    <a:lnTo>
                      <a:pt x="4" y="0"/>
                    </a:lnTo>
                    <a:lnTo>
                      <a:pt x="4" y="2"/>
                    </a:lnTo>
                    <a:lnTo>
                      <a:pt x="3" y="3"/>
                    </a:lnTo>
                    <a:lnTo>
                      <a:pt x="2" y="4"/>
                    </a:lnTo>
                    <a:lnTo>
                      <a:pt x="0" y="3"/>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3" name="Freeform 1772"/>
              <p:cNvSpPr>
                <a:spLocks/>
              </p:cNvSpPr>
              <p:nvPr/>
            </p:nvSpPr>
            <p:spPr bwMode="gray">
              <a:xfrm>
                <a:off x="3074" y="2060"/>
                <a:ext cx="1" cy="1"/>
              </a:xfrm>
              <a:custGeom>
                <a:avLst/>
                <a:gdLst/>
                <a:ahLst/>
                <a:cxnLst>
                  <a:cxn ang="0">
                    <a:pos x="0" y="1"/>
                  </a:cxn>
                  <a:cxn ang="0">
                    <a:pos x="2" y="0"/>
                  </a:cxn>
                  <a:cxn ang="0">
                    <a:pos x="4" y="0"/>
                  </a:cxn>
                  <a:cxn ang="0">
                    <a:pos x="4" y="0"/>
                  </a:cxn>
                  <a:cxn ang="0">
                    <a:pos x="4" y="2"/>
                  </a:cxn>
                  <a:cxn ang="0">
                    <a:pos x="3" y="3"/>
                  </a:cxn>
                  <a:cxn ang="0">
                    <a:pos x="2" y="4"/>
                  </a:cxn>
                  <a:cxn ang="0">
                    <a:pos x="0" y="3"/>
                  </a:cxn>
                  <a:cxn ang="0">
                    <a:pos x="0" y="1"/>
                  </a:cxn>
                </a:cxnLst>
                <a:rect l="0" t="0" r="r" b="b"/>
                <a:pathLst>
                  <a:path w="4" h="4">
                    <a:moveTo>
                      <a:pt x="0" y="1"/>
                    </a:moveTo>
                    <a:lnTo>
                      <a:pt x="2" y="0"/>
                    </a:lnTo>
                    <a:lnTo>
                      <a:pt x="4" y="0"/>
                    </a:lnTo>
                    <a:lnTo>
                      <a:pt x="4" y="0"/>
                    </a:lnTo>
                    <a:lnTo>
                      <a:pt x="4" y="2"/>
                    </a:lnTo>
                    <a:lnTo>
                      <a:pt x="3" y="3"/>
                    </a:lnTo>
                    <a:lnTo>
                      <a:pt x="2" y="4"/>
                    </a:lnTo>
                    <a:lnTo>
                      <a:pt x="0" y="3"/>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4" name="Freeform 1773"/>
              <p:cNvSpPr>
                <a:spLocks/>
              </p:cNvSpPr>
              <p:nvPr/>
            </p:nvSpPr>
            <p:spPr bwMode="gray">
              <a:xfrm>
                <a:off x="3076" y="2055"/>
                <a:ext cx="3" cy="2"/>
              </a:xfrm>
              <a:custGeom>
                <a:avLst/>
                <a:gdLst/>
                <a:ahLst/>
                <a:cxnLst>
                  <a:cxn ang="0">
                    <a:pos x="0" y="8"/>
                  </a:cxn>
                  <a:cxn ang="0">
                    <a:pos x="2" y="4"/>
                  </a:cxn>
                  <a:cxn ang="0">
                    <a:pos x="5" y="1"/>
                  </a:cxn>
                  <a:cxn ang="0">
                    <a:pos x="6" y="3"/>
                  </a:cxn>
                  <a:cxn ang="0">
                    <a:pos x="7" y="4"/>
                  </a:cxn>
                  <a:cxn ang="0">
                    <a:pos x="9" y="2"/>
                  </a:cxn>
                  <a:cxn ang="0">
                    <a:pos x="10" y="1"/>
                  </a:cxn>
                  <a:cxn ang="0">
                    <a:pos x="11" y="0"/>
                  </a:cxn>
                  <a:cxn ang="0">
                    <a:pos x="13" y="1"/>
                  </a:cxn>
                  <a:cxn ang="0">
                    <a:pos x="11" y="4"/>
                  </a:cxn>
                  <a:cxn ang="0">
                    <a:pos x="9" y="7"/>
                  </a:cxn>
                  <a:cxn ang="0">
                    <a:pos x="8" y="8"/>
                  </a:cxn>
                  <a:cxn ang="0">
                    <a:pos x="6" y="9"/>
                  </a:cxn>
                  <a:cxn ang="0">
                    <a:pos x="3" y="8"/>
                  </a:cxn>
                  <a:cxn ang="0">
                    <a:pos x="2" y="9"/>
                  </a:cxn>
                  <a:cxn ang="0">
                    <a:pos x="0" y="11"/>
                  </a:cxn>
                  <a:cxn ang="0">
                    <a:pos x="0" y="11"/>
                  </a:cxn>
                  <a:cxn ang="0">
                    <a:pos x="0" y="10"/>
                  </a:cxn>
                  <a:cxn ang="0">
                    <a:pos x="0" y="8"/>
                  </a:cxn>
                </a:cxnLst>
                <a:rect l="0" t="0" r="r" b="b"/>
                <a:pathLst>
                  <a:path w="13" h="11">
                    <a:moveTo>
                      <a:pt x="0" y="8"/>
                    </a:moveTo>
                    <a:lnTo>
                      <a:pt x="2" y="4"/>
                    </a:lnTo>
                    <a:lnTo>
                      <a:pt x="5" y="1"/>
                    </a:lnTo>
                    <a:lnTo>
                      <a:pt x="6" y="3"/>
                    </a:lnTo>
                    <a:lnTo>
                      <a:pt x="7" y="4"/>
                    </a:lnTo>
                    <a:lnTo>
                      <a:pt x="9" y="2"/>
                    </a:lnTo>
                    <a:lnTo>
                      <a:pt x="10" y="1"/>
                    </a:lnTo>
                    <a:lnTo>
                      <a:pt x="11" y="0"/>
                    </a:lnTo>
                    <a:lnTo>
                      <a:pt x="13" y="1"/>
                    </a:lnTo>
                    <a:lnTo>
                      <a:pt x="11" y="4"/>
                    </a:lnTo>
                    <a:lnTo>
                      <a:pt x="9" y="7"/>
                    </a:lnTo>
                    <a:lnTo>
                      <a:pt x="8" y="8"/>
                    </a:lnTo>
                    <a:lnTo>
                      <a:pt x="6" y="9"/>
                    </a:lnTo>
                    <a:lnTo>
                      <a:pt x="3" y="8"/>
                    </a:lnTo>
                    <a:lnTo>
                      <a:pt x="2" y="9"/>
                    </a:lnTo>
                    <a:lnTo>
                      <a:pt x="0" y="11"/>
                    </a:lnTo>
                    <a:lnTo>
                      <a:pt x="0" y="11"/>
                    </a:lnTo>
                    <a:lnTo>
                      <a:pt x="0" y="10"/>
                    </a:lnTo>
                    <a:lnTo>
                      <a:pt x="0"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5" name="Freeform 1774"/>
              <p:cNvSpPr>
                <a:spLocks/>
              </p:cNvSpPr>
              <p:nvPr/>
            </p:nvSpPr>
            <p:spPr bwMode="gray">
              <a:xfrm>
                <a:off x="3076" y="2055"/>
                <a:ext cx="3" cy="2"/>
              </a:xfrm>
              <a:custGeom>
                <a:avLst/>
                <a:gdLst/>
                <a:ahLst/>
                <a:cxnLst>
                  <a:cxn ang="0">
                    <a:pos x="0" y="8"/>
                  </a:cxn>
                  <a:cxn ang="0">
                    <a:pos x="2" y="4"/>
                  </a:cxn>
                  <a:cxn ang="0">
                    <a:pos x="5" y="1"/>
                  </a:cxn>
                  <a:cxn ang="0">
                    <a:pos x="6" y="3"/>
                  </a:cxn>
                  <a:cxn ang="0">
                    <a:pos x="7" y="4"/>
                  </a:cxn>
                  <a:cxn ang="0">
                    <a:pos x="9" y="2"/>
                  </a:cxn>
                  <a:cxn ang="0">
                    <a:pos x="10" y="1"/>
                  </a:cxn>
                  <a:cxn ang="0">
                    <a:pos x="11" y="0"/>
                  </a:cxn>
                  <a:cxn ang="0">
                    <a:pos x="13" y="1"/>
                  </a:cxn>
                  <a:cxn ang="0">
                    <a:pos x="11" y="4"/>
                  </a:cxn>
                  <a:cxn ang="0">
                    <a:pos x="9" y="7"/>
                  </a:cxn>
                  <a:cxn ang="0">
                    <a:pos x="8" y="8"/>
                  </a:cxn>
                  <a:cxn ang="0">
                    <a:pos x="6" y="9"/>
                  </a:cxn>
                  <a:cxn ang="0">
                    <a:pos x="3" y="8"/>
                  </a:cxn>
                  <a:cxn ang="0">
                    <a:pos x="2" y="9"/>
                  </a:cxn>
                  <a:cxn ang="0">
                    <a:pos x="0" y="11"/>
                  </a:cxn>
                  <a:cxn ang="0">
                    <a:pos x="0" y="11"/>
                  </a:cxn>
                  <a:cxn ang="0">
                    <a:pos x="0" y="10"/>
                  </a:cxn>
                  <a:cxn ang="0">
                    <a:pos x="0" y="8"/>
                  </a:cxn>
                </a:cxnLst>
                <a:rect l="0" t="0" r="r" b="b"/>
                <a:pathLst>
                  <a:path w="13" h="11">
                    <a:moveTo>
                      <a:pt x="0" y="8"/>
                    </a:moveTo>
                    <a:lnTo>
                      <a:pt x="2" y="4"/>
                    </a:lnTo>
                    <a:lnTo>
                      <a:pt x="5" y="1"/>
                    </a:lnTo>
                    <a:lnTo>
                      <a:pt x="6" y="3"/>
                    </a:lnTo>
                    <a:lnTo>
                      <a:pt x="7" y="4"/>
                    </a:lnTo>
                    <a:lnTo>
                      <a:pt x="9" y="2"/>
                    </a:lnTo>
                    <a:lnTo>
                      <a:pt x="10" y="1"/>
                    </a:lnTo>
                    <a:lnTo>
                      <a:pt x="11" y="0"/>
                    </a:lnTo>
                    <a:lnTo>
                      <a:pt x="13" y="1"/>
                    </a:lnTo>
                    <a:lnTo>
                      <a:pt x="11" y="4"/>
                    </a:lnTo>
                    <a:lnTo>
                      <a:pt x="9" y="7"/>
                    </a:lnTo>
                    <a:lnTo>
                      <a:pt x="8" y="8"/>
                    </a:lnTo>
                    <a:lnTo>
                      <a:pt x="6" y="9"/>
                    </a:lnTo>
                    <a:lnTo>
                      <a:pt x="3" y="8"/>
                    </a:lnTo>
                    <a:lnTo>
                      <a:pt x="2" y="9"/>
                    </a:lnTo>
                    <a:lnTo>
                      <a:pt x="0" y="11"/>
                    </a:lnTo>
                    <a:lnTo>
                      <a:pt x="0" y="11"/>
                    </a:lnTo>
                    <a:lnTo>
                      <a:pt x="0" y="10"/>
                    </a:lnTo>
                    <a:lnTo>
                      <a:pt x="0"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6" name="Freeform 1775"/>
              <p:cNvSpPr>
                <a:spLocks/>
              </p:cNvSpPr>
              <p:nvPr/>
            </p:nvSpPr>
            <p:spPr bwMode="gray">
              <a:xfrm>
                <a:off x="3076" y="2058"/>
                <a:ext cx="1" cy="2"/>
              </a:xfrm>
              <a:custGeom>
                <a:avLst/>
                <a:gdLst/>
                <a:ahLst/>
                <a:cxnLst>
                  <a:cxn ang="0">
                    <a:pos x="1" y="0"/>
                  </a:cxn>
                  <a:cxn ang="0">
                    <a:pos x="3" y="2"/>
                  </a:cxn>
                  <a:cxn ang="0">
                    <a:pos x="6" y="3"/>
                  </a:cxn>
                  <a:cxn ang="0">
                    <a:pos x="7" y="4"/>
                  </a:cxn>
                  <a:cxn ang="0">
                    <a:pos x="7" y="5"/>
                  </a:cxn>
                  <a:cxn ang="0">
                    <a:pos x="7" y="7"/>
                  </a:cxn>
                  <a:cxn ang="0">
                    <a:pos x="7" y="8"/>
                  </a:cxn>
                  <a:cxn ang="0">
                    <a:pos x="5" y="8"/>
                  </a:cxn>
                  <a:cxn ang="0">
                    <a:pos x="2" y="8"/>
                  </a:cxn>
                  <a:cxn ang="0">
                    <a:pos x="1" y="8"/>
                  </a:cxn>
                  <a:cxn ang="0">
                    <a:pos x="0" y="7"/>
                  </a:cxn>
                  <a:cxn ang="0">
                    <a:pos x="0" y="7"/>
                  </a:cxn>
                  <a:cxn ang="0">
                    <a:pos x="1" y="5"/>
                  </a:cxn>
                  <a:cxn ang="0">
                    <a:pos x="2" y="3"/>
                  </a:cxn>
                  <a:cxn ang="0">
                    <a:pos x="1" y="0"/>
                  </a:cxn>
                </a:cxnLst>
                <a:rect l="0" t="0" r="r" b="b"/>
                <a:pathLst>
                  <a:path w="7" h="8">
                    <a:moveTo>
                      <a:pt x="1" y="0"/>
                    </a:moveTo>
                    <a:lnTo>
                      <a:pt x="3" y="2"/>
                    </a:lnTo>
                    <a:lnTo>
                      <a:pt x="6" y="3"/>
                    </a:lnTo>
                    <a:lnTo>
                      <a:pt x="7" y="4"/>
                    </a:lnTo>
                    <a:lnTo>
                      <a:pt x="7" y="5"/>
                    </a:lnTo>
                    <a:lnTo>
                      <a:pt x="7" y="7"/>
                    </a:lnTo>
                    <a:lnTo>
                      <a:pt x="7" y="8"/>
                    </a:lnTo>
                    <a:lnTo>
                      <a:pt x="5" y="8"/>
                    </a:lnTo>
                    <a:lnTo>
                      <a:pt x="2" y="8"/>
                    </a:lnTo>
                    <a:lnTo>
                      <a:pt x="1" y="8"/>
                    </a:lnTo>
                    <a:lnTo>
                      <a:pt x="0" y="7"/>
                    </a:lnTo>
                    <a:lnTo>
                      <a:pt x="0" y="7"/>
                    </a:lnTo>
                    <a:lnTo>
                      <a:pt x="1" y="5"/>
                    </a:lnTo>
                    <a:lnTo>
                      <a:pt x="2" y="3"/>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7" name="Freeform 1776"/>
              <p:cNvSpPr>
                <a:spLocks/>
              </p:cNvSpPr>
              <p:nvPr/>
            </p:nvSpPr>
            <p:spPr bwMode="gray">
              <a:xfrm>
                <a:off x="3076" y="2058"/>
                <a:ext cx="1" cy="2"/>
              </a:xfrm>
              <a:custGeom>
                <a:avLst/>
                <a:gdLst/>
                <a:ahLst/>
                <a:cxnLst>
                  <a:cxn ang="0">
                    <a:pos x="1" y="0"/>
                  </a:cxn>
                  <a:cxn ang="0">
                    <a:pos x="3" y="2"/>
                  </a:cxn>
                  <a:cxn ang="0">
                    <a:pos x="6" y="3"/>
                  </a:cxn>
                  <a:cxn ang="0">
                    <a:pos x="7" y="4"/>
                  </a:cxn>
                  <a:cxn ang="0">
                    <a:pos x="7" y="5"/>
                  </a:cxn>
                  <a:cxn ang="0">
                    <a:pos x="7" y="7"/>
                  </a:cxn>
                  <a:cxn ang="0">
                    <a:pos x="7" y="8"/>
                  </a:cxn>
                  <a:cxn ang="0">
                    <a:pos x="5" y="8"/>
                  </a:cxn>
                  <a:cxn ang="0">
                    <a:pos x="2" y="8"/>
                  </a:cxn>
                  <a:cxn ang="0">
                    <a:pos x="1" y="8"/>
                  </a:cxn>
                  <a:cxn ang="0">
                    <a:pos x="0" y="7"/>
                  </a:cxn>
                  <a:cxn ang="0">
                    <a:pos x="0" y="7"/>
                  </a:cxn>
                  <a:cxn ang="0">
                    <a:pos x="1" y="5"/>
                  </a:cxn>
                  <a:cxn ang="0">
                    <a:pos x="2" y="3"/>
                  </a:cxn>
                  <a:cxn ang="0">
                    <a:pos x="1" y="0"/>
                  </a:cxn>
                </a:cxnLst>
                <a:rect l="0" t="0" r="r" b="b"/>
                <a:pathLst>
                  <a:path w="7" h="8">
                    <a:moveTo>
                      <a:pt x="1" y="0"/>
                    </a:moveTo>
                    <a:lnTo>
                      <a:pt x="3" y="2"/>
                    </a:lnTo>
                    <a:lnTo>
                      <a:pt x="6" y="3"/>
                    </a:lnTo>
                    <a:lnTo>
                      <a:pt x="7" y="4"/>
                    </a:lnTo>
                    <a:lnTo>
                      <a:pt x="7" y="5"/>
                    </a:lnTo>
                    <a:lnTo>
                      <a:pt x="7" y="7"/>
                    </a:lnTo>
                    <a:lnTo>
                      <a:pt x="7" y="8"/>
                    </a:lnTo>
                    <a:lnTo>
                      <a:pt x="5" y="8"/>
                    </a:lnTo>
                    <a:lnTo>
                      <a:pt x="2" y="8"/>
                    </a:lnTo>
                    <a:lnTo>
                      <a:pt x="1" y="8"/>
                    </a:lnTo>
                    <a:lnTo>
                      <a:pt x="0" y="7"/>
                    </a:lnTo>
                    <a:lnTo>
                      <a:pt x="0" y="7"/>
                    </a:lnTo>
                    <a:lnTo>
                      <a:pt x="1" y="5"/>
                    </a:lnTo>
                    <a:lnTo>
                      <a:pt x="2" y="3"/>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8" name="Freeform 1777"/>
              <p:cNvSpPr>
                <a:spLocks/>
              </p:cNvSpPr>
              <p:nvPr/>
            </p:nvSpPr>
            <p:spPr bwMode="gray">
              <a:xfrm>
                <a:off x="3076" y="2058"/>
                <a:ext cx="1" cy="2"/>
              </a:xfrm>
              <a:custGeom>
                <a:avLst/>
                <a:gdLst/>
                <a:ahLst/>
                <a:cxnLst>
                  <a:cxn ang="0">
                    <a:pos x="1" y="0"/>
                  </a:cxn>
                  <a:cxn ang="0">
                    <a:pos x="3" y="2"/>
                  </a:cxn>
                  <a:cxn ang="0">
                    <a:pos x="6" y="3"/>
                  </a:cxn>
                  <a:cxn ang="0">
                    <a:pos x="7" y="4"/>
                  </a:cxn>
                  <a:cxn ang="0">
                    <a:pos x="7" y="5"/>
                  </a:cxn>
                  <a:cxn ang="0">
                    <a:pos x="7" y="7"/>
                  </a:cxn>
                  <a:cxn ang="0">
                    <a:pos x="7" y="8"/>
                  </a:cxn>
                  <a:cxn ang="0">
                    <a:pos x="5" y="8"/>
                  </a:cxn>
                  <a:cxn ang="0">
                    <a:pos x="2" y="8"/>
                  </a:cxn>
                  <a:cxn ang="0">
                    <a:pos x="1" y="8"/>
                  </a:cxn>
                  <a:cxn ang="0">
                    <a:pos x="0" y="7"/>
                  </a:cxn>
                  <a:cxn ang="0">
                    <a:pos x="0" y="7"/>
                  </a:cxn>
                  <a:cxn ang="0">
                    <a:pos x="1" y="5"/>
                  </a:cxn>
                  <a:cxn ang="0">
                    <a:pos x="2" y="3"/>
                  </a:cxn>
                  <a:cxn ang="0">
                    <a:pos x="1" y="0"/>
                  </a:cxn>
                </a:cxnLst>
                <a:rect l="0" t="0" r="r" b="b"/>
                <a:pathLst>
                  <a:path w="7" h="8">
                    <a:moveTo>
                      <a:pt x="1" y="0"/>
                    </a:moveTo>
                    <a:lnTo>
                      <a:pt x="3" y="2"/>
                    </a:lnTo>
                    <a:lnTo>
                      <a:pt x="6" y="3"/>
                    </a:lnTo>
                    <a:lnTo>
                      <a:pt x="7" y="4"/>
                    </a:lnTo>
                    <a:lnTo>
                      <a:pt x="7" y="5"/>
                    </a:lnTo>
                    <a:lnTo>
                      <a:pt x="7" y="7"/>
                    </a:lnTo>
                    <a:lnTo>
                      <a:pt x="7" y="8"/>
                    </a:lnTo>
                    <a:lnTo>
                      <a:pt x="5" y="8"/>
                    </a:lnTo>
                    <a:lnTo>
                      <a:pt x="2" y="8"/>
                    </a:lnTo>
                    <a:lnTo>
                      <a:pt x="1" y="8"/>
                    </a:lnTo>
                    <a:lnTo>
                      <a:pt x="0" y="7"/>
                    </a:lnTo>
                    <a:lnTo>
                      <a:pt x="0" y="7"/>
                    </a:lnTo>
                    <a:lnTo>
                      <a:pt x="1" y="5"/>
                    </a:lnTo>
                    <a:lnTo>
                      <a:pt x="2" y="3"/>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19" name="Freeform 1778"/>
              <p:cNvSpPr>
                <a:spLocks/>
              </p:cNvSpPr>
              <p:nvPr/>
            </p:nvSpPr>
            <p:spPr bwMode="gray">
              <a:xfrm>
                <a:off x="3076" y="2058"/>
                <a:ext cx="1" cy="2"/>
              </a:xfrm>
              <a:custGeom>
                <a:avLst/>
                <a:gdLst/>
                <a:ahLst/>
                <a:cxnLst>
                  <a:cxn ang="0">
                    <a:pos x="1" y="0"/>
                  </a:cxn>
                  <a:cxn ang="0">
                    <a:pos x="3" y="2"/>
                  </a:cxn>
                  <a:cxn ang="0">
                    <a:pos x="6" y="3"/>
                  </a:cxn>
                  <a:cxn ang="0">
                    <a:pos x="7" y="4"/>
                  </a:cxn>
                  <a:cxn ang="0">
                    <a:pos x="7" y="5"/>
                  </a:cxn>
                  <a:cxn ang="0">
                    <a:pos x="7" y="7"/>
                  </a:cxn>
                  <a:cxn ang="0">
                    <a:pos x="7" y="8"/>
                  </a:cxn>
                  <a:cxn ang="0">
                    <a:pos x="5" y="8"/>
                  </a:cxn>
                  <a:cxn ang="0">
                    <a:pos x="2" y="8"/>
                  </a:cxn>
                  <a:cxn ang="0">
                    <a:pos x="1" y="8"/>
                  </a:cxn>
                  <a:cxn ang="0">
                    <a:pos x="0" y="7"/>
                  </a:cxn>
                  <a:cxn ang="0">
                    <a:pos x="0" y="7"/>
                  </a:cxn>
                  <a:cxn ang="0">
                    <a:pos x="1" y="5"/>
                  </a:cxn>
                  <a:cxn ang="0">
                    <a:pos x="2" y="3"/>
                  </a:cxn>
                  <a:cxn ang="0">
                    <a:pos x="1" y="0"/>
                  </a:cxn>
                </a:cxnLst>
                <a:rect l="0" t="0" r="r" b="b"/>
                <a:pathLst>
                  <a:path w="7" h="8">
                    <a:moveTo>
                      <a:pt x="1" y="0"/>
                    </a:moveTo>
                    <a:lnTo>
                      <a:pt x="3" y="2"/>
                    </a:lnTo>
                    <a:lnTo>
                      <a:pt x="6" y="3"/>
                    </a:lnTo>
                    <a:lnTo>
                      <a:pt x="7" y="4"/>
                    </a:lnTo>
                    <a:lnTo>
                      <a:pt x="7" y="5"/>
                    </a:lnTo>
                    <a:lnTo>
                      <a:pt x="7" y="7"/>
                    </a:lnTo>
                    <a:lnTo>
                      <a:pt x="7" y="8"/>
                    </a:lnTo>
                    <a:lnTo>
                      <a:pt x="5" y="8"/>
                    </a:lnTo>
                    <a:lnTo>
                      <a:pt x="2" y="8"/>
                    </a:lnTo>
                    <a:lnTo>
                      <a:pt x="1" y="8"/>
                    </a:lnTo>
                    <a:lnTo>
                      <a:pt x="0" y="7"/>
                    </a:lnTo>
                    <a:lnTo>
                      <a:pt x="0" y="7"/>
                    </a:lnTo>
                    <a:lnTo>
                      <a:pt x="1" y="5"/>
                    </a:lnTo>
                    <a:lnTo>
                      <a:pt x="2" y="3"/>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0" name="Freeform 1779"/>
              <p:cNvSpPr>
                <a:spLocks/>
              </p:cNvSpPr>
              <p:nvPr/>
            </p:nvSpPr>
            <p:spPr bwMode="gray">
              <a:xfrm>
                <a:off x="3092" y="2026"/>
                <a:ext cx="2" cy="5"/>
              </a:xfrm>
              <a:custGeom>
                <a:avLst/>
                <a:gdLst/>
                <a:ahLst/>
                <a:cxnLst>
                  <a:cxn ang="0">
                    <a:pos x="0" y="19"/>
                  </a:cxn>
                  <a:cxn ang="0">
                    <a:pos x="0" y="17"/>
                  </a:cxn>
                  <a:cxn ang="0">
                    <a:pos x="0" y="13"/>
                  </a:cxn>
                  <a:cxn ang="0">
                    <a:pos x="0" y="10"/>
                  </a:cxn>
                  <a:cxn ang="0">
                    <a:pos x="0" y="9"/>
                  </a:cxn>
                  <a:cxn ang="0">
                    <a:pos x="1" y="9"/>
                  </a:cxn>
                  <a:cxn ang="0">
                    <a:pos x="2" y="10"/>
                  </a:cxn>
                  <a:cxn ang="0">
                    <a:pos x="3" y="11"/>
                  </a:cxn>
                  <a:cxn ang="0">
                    <a:pos x="3" y="11"/>
                  </a:cxn>
                  <a:cxn ang="0">
                    <a:pos x="4" y="11"/>
                  </a:cxn>
                  <a:cxn ang="0">
                    <a:pos x="4" y="10"/>
                  </a:cxn>
                  <a:cxn ang="0">
                    <a:pos x="3" y="8"/>
                  </a:cxn>
                  <a:cxn ang="0">
                    <a:pos x="3" y="6"/>
                  </a:cxn>
                  <a:cxn ang="0">
                    <a:pos x="3" y="3"/>
                  </a:cxn>
                  <a:cxn ang="0">
                    <a:pos x="4" y="1"/>
                  </a:cxn>
                  <a:cxn ang="0">
                    <a:pos x="4" y="0"/>
                  </a:cxn>
                  <a:cxn ang="0">
                    <a:pos x="8" y="0"/>
                  </a:cxn>
                  <a:cxn ang="0">
                    <a:pos x="9" y="2"/>
                  </a:cxn>
                  <a:cxn ang="0">
                    <a:pos x="10" y="5"/>
                  </a:cxn>
                  <a:cxn ang="0">
                    <a:pos x="10" y="7"/>
                  </a:cxn>
                  <a:cxn ang="0">
                    <a:pos x="9" y="10"/>
                  </a:cxn>
                  <a:cxn ang="0">
                    <a:pos x="8" y="9"/>
                  </a:cxn>
                  <a:cxn ang="0">
                    <a:pos x="7" y="8"/>
                  </a:cxn>
                  <a:cxn ang="0">
                    <a:pos x="7" y="8"/>
                  </a:cxn>
                  <a:cxn ang="0">
                    <a:pos x="8" y="10"/>
                  </a:cxn>
                  <a:cxn ang="0">
                    <a:pos x="7" y="13"/>
                  </a:cxn>
                  <a:cxn ang="0">
                    <a:pos x="8" y="15"/>
                  </a:cxn>
                  <a:cxn ang="0">
                    <a:pos x="8" y="18"/>
                  </a:cxn>
                  <a:cxn ang="0">
                    <a:pos x="8" y="21"/>
                  </a:cxn>
                  <a:cxn ang="0">
                    <a:pos x="8" y="22"/>
                  </a:cxn>
                  <a:cxn ang="0">
                    <a:pos x="5" y="24"/>
                  </a:cxn>
                  <a:cxn ang="0">
                    <a:pos x="4" y="25"/>
                  </a:cxn>
                  <a:cxn ang="0">
                    <a:pos x="3" y="26"/>
                  </a:cxn>
                  <a:cxn ang="0">
                    <a:pos x="1" y="23"/>
                  </a:cxn>
                  <a:cxn ang="0">
                    <a:pos x="0" y="19"/>
                  </a:cxn>
                </a:cxnLst>
                <a:rect l="0" t="0" r="r" b="b"/>
                <a:pathLst>
                  <a:path w="10" h="26">
                    <a:moveTo>
                      <a:pt x="0" y="19"/>
                    </a:moveTo>
                    <a:lnTo>
                      <a:pt x="0" y="17"/>
                    </a:lnTo>
                    <a:lnTo>
                      <a:pt x="0" y="13"/>
                    </a:lnTo>
                    <a:lnTo>
                      <a:pt x="0" y="10"/>
                    </a:lnTo>
                    <a:lnTo>
                      <a:pt x="0" y="9"/>
                    </a:lnTo>
                    <a:lnTo>
                      <a:pt x="1" y="9"/>
                    </a:lnTo>
                    <a:lnTo>
                      <a:pt x="2" y="10"/>
                    </a:lnTo>
                    <a:lnTo>
                      <a:pt x="3" y="11"/>
                    </a:lnTo>
                    <a:lnTo>
                      <a:pt x="3" y="11"/>
                    </a:lnTo>
                    <a:lnTo>
                      <a:pt x="4" y="11"/>
                    </a:lnTo>
                    <a:lnTo>
                      <a:pt x="4" y="10"/>
                    </a:lnTo>
                    <a:lnTo>
                      <a:pt x="3" y="8"/>
                    </a:lnTo>
                    <a:lnTo>
                      <a:pt x="3" y="6"/>
                    </a:lnTo>
                    <a:lnTo>
                      <a:pt x="3" y="3"/>
                    </a:lnTo>
                    <a:lnTo>
                      <a:pt x="4" y="1"/>
                    </a:lnTo>
                    <a:lnTo>
                      <a:pt x="4" y="0"/>
                    </a:lnTo>
                    <a:lnTo>
                      <a:pt x="8" y="0"/>
                    </a:lnTo>
                    <a:lnTo>
                      <a:pt x="9" y="2"/>
                    </a:lnTo>
                    <a:lnTo>
                      <a:pt x="10" y="5"/>
                    </a:lnTo>
                    <a:lnTo>
                      <a:pt x="10" y="7"/>
                    </a:lnTo>
                    <a:lnTo>
                      <a:pt x="9" y="10"/>
                    </a:lnTo>
                    <a:lnTo>
                      <a:pt x="8" y="9"/>
                    </a:lnTo>
                    <a:lnTo>
                      <a:pt x="7" y="8"/>
                    </a:lnTo>
                    <a:lnTo>
                      <a:pt x="7" y="8"/>
                    </a:lnTo>
                    <a:lnTo>
                      <a:pt x="8" y="10"/>
                    </a:lnTo>
                    <a:lnTo>
                      <a:pt x="7" y="13"/>
                    </a:lnTo>
                    <a:lnTo>
                      <a:pt x="8" y="15"/>
                    </a:lnTo>
                    <a:lnTo>
                      <a:pt x="8" y="18"/>
                    </a:lnTo>
                    <a:lnTo>
                      <a:pt x="8" y="21"/>
                    </a:lnTo>
                    <a:lnTo>
                      <a:pt x="8" y="22"/>
                    </a:lnTo>
                    <a:lnTo>
                      <a:pt x="5" y="24"/>
                    </a:lnTo>
                    <a:lnTo>
                      <a:pt x="4" y="25"/>
                    </a:lnTo>
                    <a:lnTo>
                      <a:pt x="3" y="26"/>
                    </a:lnTo>
                    <a:lnTo>
                      <a:pt x="1" y="23"/>
                    </a:lnTo>
                    <a:lnTo>
                      <a:pt x="0"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1" name="Freeform 1780"/>
              <p:cNvSpPr>
                <a:spLocks/>
              </p:cNvSpPr>
              <p:nvPr/>
            </p:nvSpPr>
            <p:spPr bwMode="gray">
              <a:xfrm>
                <a:off x="3092" y="2026"/>
                <a:ext cx="2" cy="5"/>
              </a:xfrm>
              <a:custGeom>
                <a:avLst/>
                <a:gdLst/>
                <a:ahLst/>
                <a:cxnLst>
                  <a:cxn ang="0">
                    <a:pos x="0" y="19"/>
                  </a:cxn>
                  <a:cxn ang="0">
                    <a:pos x="0" y="17"/>
                  </a:cxn>
                  <a:cxn ang="0">
                    <a:pos x="0" y="13"/>
                  </a:cxn>
                  <a:cxn ang="0">
                    <a:pos x="0" y="10"/>
                  </a:cxn>
                  <a:cxn ang="0">
                    <a:pos x="0" y="9"/>
                  </a:cxn>
                  <a:cxn ang="0">
                    <a:pos x="1" y="9"/>
                  </a:cxn>
                  <a:cxn ang="0">
                    <a:pos x="2" y="10"/>
                  </a:cxn>
                  <a:cxn ang="0">
                    <a:pos x="3" y="11"/>
                  </a:cxn>
                  <a:cxn ang="0">
                    <a:pos x="3" y="11"/>
                  </a:cxn>
                  <a:cxn ang="0">
                    <a:pos x="4" y="11"/>
                  </a:cxn>
                  <a:cxn ang="0">
                    <a:pos x="4" y="10"/>
                  </a:cxn>
                  <a:cxn ang="0">
                    <a:pos x="3" y="8"/>
                  </a:cxn>
                  <a:cxn ang="0">
                    <a:pos x="3" y="6"/>
                  </a:cxn>
                  <a:cxn ang="0">
                    <a:pos x="3" y="3"/>
                  </a:cxn>
                  <a:cxn ang="0">
                    <a:pos x="4" y="1"/>
                  </a:cxn>
                  <a:cxn ang="0">
                    <a:pos x="4" y="0"/>
                  </a:cxn>
                  <a:cxn ang="0">
                    <a:pos x="8" y="0"/>
                  </a:cxn>
                  <a:cxn ang="0">
                    <a:pos x="9" y="2"/>
                  </a:cxn>
                  <a:cxn ang="0">
                    <a:pos x="10" y="5"/>
                  </a:cxn>
                  <a:cxn ang="0">
                    <a:pos x="10" y="7"/>
                  </a:cxn>
                  <a:cxn ang="0">
                    <a:pos x="9" y="10"/>
                  </a:cxn>
                  <a:cxn ang="0">
                    <a:pos x="8" y="9"/>
                  </a:cxn>
                  <a:cxn ang="0">
                    <a:pos x="7" y="8"/>
                  </a:cxn>
                  <a:cxn ang="0">
                    <a:pos x="7" y="8"/>
                  </a:cxn>
                  <a:cxn ang="0">
                    <a:pos x="8" y="10"/>
                  </a:cxn>
                  <a:cxn ang="0">
                    <a:pos x="7" y="13"/>
                  </a:cxn>
                  <a:cxn ang="0">
                    <a:pos x="8" y="15"/>
                  </a:cxn>
                  <a:cxn ang="0">
                    <a:pos x="8" y="18"/>
                  </a:cxn>
                  <a:cxn ang="0">
                    <a:pos x="8" y="21"/>
                  </a:cxn>
                  <a:cxn ang="0">
                    <a:pos x="8" y="22"/>
                  </a:cxn>
                  <a:cxn ang="0">
                    <a:pos x="5" y="24"/>
                  </a:cxn>
                  <a:cxn ang="0">
                    <a:pos x="4" y="25"/>
                  </a:cxn>
                  <a:cxn ang="0">
                    <a:pos x="3" y="26"/>
                  </a:cxn>
                  <a:cxn ang="0">
                    <a:pos x="1" y="23"/>
                  </a:cxn>
                  <a:cxn ang="0">
                    <a:pos x="0" y="19"/>
                  </a:cxn>
                </a:cxnLst>
                <a:rect l="0" t="0" r="r" b="b"/>
                <a:pathLst>
                  <a:path w="10" h="26">
                    <a:moveTo>
                      <a:pt x="0" y="19"/>
                    </a:moveTo>
                    <a:lnTo>
                      <a:pt x="0" y="17"/>
                    </a:lnTo>
                    <a:lnTo>
                      <a:pt x="0" y="13"/>
                    </a:lnTo>
                    <a:lnTo>
                      <a:pt x="0" y="10"/>
                    </a:lnTo>
                    <a:lnTo>
                      <a:pt x="0" y="9"/>
                    </a:lnTo>
                    <a:lnTo>
                      <a:pt x="1" y="9"/>
                    </a:lnTo>
                    <a:lnTo>
                      <a:pt x="2" y="10"/>
                    </a:lnTo>
                    <a:lnTo>
                      <a:pt x="3" y="11"/>
                    </a:lnTo>
                    <a:lnTo>
                      <a:pt x="3" y="11"/>
                    </a:lnTo>
                    <a:lnTo>
                      <a:pt x="4" y="11"/>
                    </a:lnTo>
                    <a:lnTo>
                      <a:pt x="4" y="10"/>
                    </a:lnTo>
                    <a:lnTo>
                      <a:pt x="3" y="8"/>
                    </a:lnTo>
                    <a:lnTo>
                      <a:pt x="3" y="6"/>
                    </a:lnTo>
                    <a:lnTo>
                      <a:pt x="3" y="3"/>
                    </a:lnTo>
                    <a:lnTo>
                      <a:pt x="4" y="1"/>
                    </a:lnTo>
                    <a:lnTo>
                      <a:pt x="4" y="0"/>
                    </a:lnTo>
                    <a:lnTo>
                      <a:pt x="8" y="0"/>
                    </a:lnTo>
                    <a:lnTo>
                      <a:pt x="9" y="2"/>
                    </a:lnTo>
                    <a:lnTo>
                      <a:pt x="10" y="5"/>
                    </a:lnTo>
                    <a:lnTo>
                      <a:pt x="10" y="7"/>
                    </a:lnTo>
                    <a:lnTo>
                      <a:pt x="9" y="10"/>
                    </a:lnTo>
                    <a:lnTo>
                      <a:pt x="8" y="9"/>
                    </a:lnTo>
                    <a:lnTo>
                      <a:pt x="7" y="8"/>
                    </a:lnTo>
                    <a:lnTo>
                      <a:pt x="7" y="8"/>
                    </a:lnTo>
                    <a:lnTo>
                      <a:pt x="8" y="10"/>
                    </a:lnTo>
                    <a:lnTo>
                      <a:pt x="7" y="13"/>
                    </a:lnTo>
                    <a:lnTo>
                      <a:pt x="8" y="15"/>
                    </a:lnTo>
                    <a:lnTo>
                      <a:pt x="8" y="18"/>
                    </a:lnTo>
                    <a:lnTo>
                      <a:pt x="8" y="21"/>
                    </a:lnTo>
                    <a:lnTo>
                      <a:pt x="8" y="22"/>
                    </a:lnTo>
                    <a:lnTo>
                      <a:pt x="5" y="24"/>
                    </a:lnTo>
                    <a:lnTo>
                      <a:pt x="4" y="25"/>
                    </a:lnTo>
                    <a:lnTo>
                      <a:pt x="3" y="26"/>
                    </a:lnTo>
                    <a:lnTo>
                      <a:pt x="1" y="23"/>
                    </a:lnTo>
                    <a:lnTo>
                      <a:pt x="0"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2" name="Freeform 1781"/>
              <p:cNvSpPr>
                <a:spLocks/>
              </p:cNvSpPr>
              <p:nvPr/>
            </p:nvSpPr>
            <p:spPr bwMode="gray">
              <a:xfrm>
                <a:off x="3092" y="2026"/>
                <a:ext cx="2" cy="5"/>
              </a:xfrm>
              <a:custGeom>
                <a:avLst/>
                <a:gdLst/>
                <a:ahLst/>
                <a:cxnLst>
                  <a:cxn ang="0">
                    <a:pos x="0" y="19"/>
                  </a:cxn>
                  <a:cxn ang="0">
                    <a:pos x="0" y="17"/>
                  </a:cxn>
                  <a:cxn ang="0">
                    <a:pos x="0" y="13"/>
                  </a:cxn>
                  <a:cxn ang="0">
                    <a:pos x="0" y="10"/>
                  </a:cxn>
                  <a:cxn ang="0">
                    <a:pos x="0" y="9"/>
                  </a:cxn>
                  <a:cxn ang="0">
                    <a:pos x="1" y="9"/>
                  </a:cxn>
                  <a:cxn ang="0">
                    <a:pos x="2" y="10"/>
                  </a:cxn>
                  <a:cxn ang="0">
                    <a:pos x="3" y="11"/>
                  </a:cxn>
                  <a:cxn ang="0">
                    <a:pos x="3" y="11"/>
                  </a:cxn>
                  <a:cxn ang="0">
                    <a:pos x="4" y="11"/>
                  </a:cxn>
                  <a:cxn ang="0">
                    <a:pos x="4" y="10"/>
                  </a:cxn>
                  <a:cxn ang="0">
                    <a:pos x="3" y="7"/>
                  </a:cxn>
                  <a:cxn ang="0">
                    <a:pos x="3" y="6"/>
                  </a:cxn>
                  <a:cxn ang="0">
                    <a:pos x="3" y="3"/>
                  </a:cxn>
                  <a:cxn ang="0">
                    <a:pos x="3" y="1"/>
                  </a:cxn>
                  <a:cxn ang="0">
                    <a:pos x="4" y="0"/>
                  </a:cxn>
                  <a:cxn ang="0">
                    <a:pos x="8" y="0"/>
                  </a:cxn>
                  <a:cxn ang="0">
                    <a:pos x="9" y="2"/>
                  </a:cxn>
                  <a:cxn ang="0">
                    <a:pos x="10" y="5"/>
                  </a:cxn>
                  <a:cxn ang="0">
                    <a:pos x="10" y="7"/>
                  </a:cxn>
                  <a:cxn ang="0">
                    <a:pos x="9" y="10"/>
                  </a:cxn>
                  <a:cxn ang="0">
                    <a:pos x="8" y="9"/>
                  </a:cxn>
                  <a:cxn ang="0">
                    <a:pos x="7" y="8"/>
                  </a:cxn>
                  <a:cxn ang="0">
                    <a:pos x="7" y="8"/>
                  </a:cxn>
                  <a:cxn ang="0">
                    <a:pos x="8" y="10"/>
                  </a:cxn>
                  <a:cxn ang="0">
                    <a:pos x="7" y="13"/>
                  </a:cxn>
                  <a:cxn ang="0">
                    <a:pos x="8" y="15"/>
                  </a:cxn>
                  <a:cxn ang="0">
                    <a:pos x="8" y="18"/>
                  </a:cxn>
                  <a:cxn ang="0">
                    <a:pos x="8" y="21"/>
                  </a:cxn>
                  <a:cxn ang="0">
                    <a:pos x="8" y="22"/>
                  </a:cxn>
                  <a:cxn ang="0">
                    <a:pos x="5" y="24"/>
                  </a:cxn>
                  <a:cxn ang="0">
                    <a:pos x="4" y="25"/>
                  </a:cxn>
                  <a:cxn ang="0">
                    <a:pos x="3" y="26"/>
                  </a:cxn>
                  <a:cxn ang="0">
                    <a:pos x="1" y="23"/>
                  </a:cxn>
                  <a:cxn ang="0">
                    <a:pos x="0" y="19"/>
                  </a:cxn>
                </a:cxnLst>
                <a:rect l="0" t="0" r="r" b="b"/>
                <a:pathLst>
                  <a:path w="10" h="26">
                    <a:moveTo>
                      <a:pt x="0" y="19"/>
                    </a:moveTo>
                    <a:lnTo>
                      <a:pt x="0" y="17"/>
                    </a:lnTo>
                    <a:lnTo>
                      <a:pt x="0" y="13"/>
                    </a:lnTo>
                    <a:lnTo>
                      <a:pt x="0" y="10"/>
                    </a:lnTo>
                    <a:lnTo>
                      <a:pt x="0" y="9"/>
                    </a:lnTo>
                    <a:lnTo>
                      <a:pt x="1" y="9"/>
                    </a:lnTo>
                    <a:lnTo>
                      <a:pt x="2" y="10"/>
                    </a:lnTo>
                    <a:lnTo>
                      <a:pt x="3" y="11"/>
                    </a:lnTo>
                    <a:lnTo>
                      <a:pt x="3" y="11"/>
                    </a:lnTo>
                    <a:lnTo>
                      <a:pt x="4" y="11"/>
                    </a:lnTo>
                    <a:lnTo>
                      <a:pt x="4" y="10"/>
                    </a:lnTo>
                    <a:lnTo>
                      <a:pt x="3" y="7"/>
                    </a:lnTo>
                    <a:lnTo>
                      <a:pt x="3" y="6"/>
                    </a:lnTo>
                    <a:lnTo>
                      <a:pt x="3" y="3"/>
                    </a:lnTo>
                    <a:lnTo>
                      <a:pt x="3" y="1"/>
                    </a:lnTo>
                    <a:lnTo>
                      <a:pt x="4" y="0"/>
                    </a:lnTo>
                    <a:lnTo>
                      <a:pt x="8" y="0"/>
                    </a:lnTo>
                    <a:lnTo>
                      <a:pt x="9" y="2"/>
                    </a:lnTo>
                    <a:lnTo>
                      <a:pt x="10" y="5"/>
                    </a:lnTo>
                    <a:lnTo>
                      <a:pt x="10" y="7"/>
                    </a:lnTo>
                    <a:lnTo>
                      <a:pt x="9" y="10"/>
                    </a:lnTo>
                    <a:lnTo>
                      <a:pt x="8" y="9"/>
                    </a:lnTo>
                    <a:lnTo>
                      <a:pt x="7" y="8"/>
                    </a:lnTo>
                    <a:lnTo>
                      <a:pt x="7" y="8"/>
                    </a:lnTo>
                    <a:lnTo>
                      <a:pt x="8" y="10"/>
                    </a:lnTo>
                    <a:lnTo>
                      <a:pt x="7" y="13"/>
                    </a:lnTo>
                    <a:lnTo>
                      <a:pt x="8" y="15"/>
                    </a:lnTo>
                    <a:lnTo>
                      <a:pt x="8" y="18"/>
                    </a:lnTo>
                    <a:lnTo>
                      <a:pt x="8" y="21"/>
                    </a:lnTo>
                    <a:lnTo>
                      <a:pt x="8" y="22"/>
                    </a:lnTo>
                    <a:lnTo>
                      <a:pt x="5" y="24"/>
                    </a:lnTo>
                    <a:lnTo>
                      <a:pt x="4" y="25"/>
                    </a:lnTo>
                    <a:lnTo>
                      <a:pt x="3" y="26"/>
                    </a:lnTo>
                    <a:lnTo>
                      <a:pt x="1" y="23"/>
                    </a:lnTo>
                    <a:lnTo>
                      <a:pt x="0"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3" name="Freeform 1782"/>
              <p:cNvSpPr>
                <a:spLocks/>
              </p:cNvSpPr>
              <p:nvPr/>
            </p:nvSpPr>
            <p:spPr bwMode="gray">
              <a:xfrm>
                <a:off x="3092" y="2026"/>
                <a:ext cx="2" cy="5"/>
              </a:xfrm>
              <a:custGeom>
                <a:avLst/>
                <a:gdLst/>
                <a:ahLst/>
                <a:cxnLst>
                  <a:cxn ang="0">
                    <a:pos x="0" y="19"/>
                  </a:cxn>
                  <a:cxn ang="0">
                    <a:pos x="0" y="17"/>
                  </a:cxn>
                  <a:cxn ang="0">
                    <a:pos x="0" y="13"/>
                  </a:cxn>
                  <a:cxn ang="0">
                    <a:pos x="0" y="10"/>
                  </a:cxn>
                  <a:cxn ang="0">
                    <a:pos x="0" y="9"/>
                  </a:cxn>
                  <a:cxn ang="0">
                    <a:pos x="1" y="9"/>
                  </a:cxn>
                  <a:cxn ang="0">
                    <a:pos x="2" y="10"/>
                  </a:cxn>
                  <a:cxn ang="0">
                    <a:pos x="3" y="11"/>
                  </a:cxn>
                  <a:cxn ang="0">
                    <a:pos x="3" y="11"/>
                  </a:cxn>
                  <a:cxn ang="0">
                    <a:pos x="4" y="11"/>
                  </a:cxn>
                  <a:cxn ang="0">
                    <a:pos x="4" y="10"/>
                  </a:cxn>
                  <a:cxn ang="0">
                    <a:pos x="3" y="7"/>
                  </a:cxn>
                  <a:cxn ang="0">
                    <a:pos x="3" y="6"/>
                  </a:cxn>
                  <a:cxn ang="0">
                    <a:pos x="3" y="3"/>
                  </a:cxn>
                  <a:cxn ang="0">
                    <a:pos x="3" y="1"/>
                  </a:cxn>
                  <a:cxn ang="0">
                    <a:pos x="4" y="0"/>
                  </a:cxn>
                  <a:cxn ang="0">
                    <a:pos x="8" y="0"/>
                  </a:cxn>
                  <a:cxn ang="0">
                    <a:pos x="9" y="2"/>
                  </a:cxn>
                  <a:cxn ang="0">
                    <a:pos x="10" y="5"/>
                  </a:cxn>
                  <a:cxn ang="0">
                    <a:pos x="10" y="7"/>
                  </a:cxn>
                  <a:cxn ang="0">
                    <a:pos x="9" y="10"/>
                  </a:cxn>
                  <a:cxn ang="0">
                    <a:pos x="8" y="9"/>
                  </a:cxn>
                  <a:cxn ang="0">
                    <a:pos x="7" y="8"/>
                  </a:cxn>
                  <a:cxn ang="0">
                    <a:pos x="7" y="8"/>
                  </a:cxn>
                  <a:cxn ang="0">
                    <a:pos x="8" y="10"/>
                  </a:cxn>
                  <a:cxn ang="0">
                    <a:pos x="7" y="13"/>
                  </a:cxn>
                  <a:cxn ang="0">
                    <a:pos x="8" y="15"/>
                  </a:cxn>
                  <a:cxn ang="0">
                    <a:pos x="8" y="18"/>
                  </a:cxn>
                  <a:cxn ang="0">
                    <a:pos x="8" y="21"/>
                  </a:cxn>
                  <a:cxn ang="0">
                    <a:pos x="8" y="22"/>
                  </a:cxn>
                  <a:cxn ang="0">
                    <a:pos x="5" y="24"/>
                  </a:cxn>
                  <a:cxn ang="0">
                    <a:pos x="4" y="25"/>
                  </a:cxn>
                  <a:cxn ang="0">
                    <a:pos x="3" y="26"/>
                  </a:cxn>
                  <a:cxn ang="0">
                    <a:pos x="1" y="23"/>
                  </a:cxn>
                  <a:cxn ang="0">
                    <a:pos x="0" y="19"/>
                  </a:cxn>
                </a:cxnLst>
                <a:rect l="0" t="0" r="r" b="b"/>
                <a:pathLst>
                  <a:path w="10" h="26">
                    <a:moveTo>
                      <a:pt x="0" y="19"/>
                    </a:moveTo>
                    <a:lnTo>
                      <a:pt x="0" y="17"/>
                    </a:lnTo>
                    <a:lnTo>
                      <a:pt x="0" y="13"/>
                    </a:lnTo>
                    <a:lnTo>
                      <a:pt x="0" y="10"/>
                    </a:lnTo>
                    <a:lnTo>
                      <a:pt x="0" y="9"/>
                    </a:lnTo>
                    <a:lnTo>
                      <a:pt x="1" y="9"/>
                    </a:lnTo>
                    <a:lnTo>
                      <a:pt x="2" y="10"/>
                    </a:lnTo>
                    <a:lnTo>
                      <a:pt x="3" y="11"/>
                    </a:lnTo>
                    <a:lnTo>
                      <a:pt x="3" y="11"/>
                    </a:lnTo>
                    <a:lnTo>
                      <a:pt x="4" y="11"/>
                    </a:lnTo>
                    <a:lnTo>
                      <a:pt x="4" y="10"/>
                    </a:lnTo>
                    <a:lnTo>
                      <a:pt x="3" y="7"/>
                    </a:lnTo>
                    <a:lnTo>
                      <a:pt x="3" y="6"/>
                    </a:lnTo>
                    <a:lnTo>
                      <a:pt x="3" y="3"/>
                    </a:lnTo>
                    <a:lnTo>
                      <a:pt x="3" y="1"/>
                    </a:lnTo>
                    <a:lnTo>
                      <a:pt x="4" y="0"/>
                    </a:lnTo>
                    <a:lnTo>
                      <a:pt x="8" y="0"/>
                    </a:lnTo>
                    <a:lnTo>
                      <a:pt x="9" y="2"/>
                    </a:lnTo>
                    <a:lnTo>
                      <a:pt x="10" y="5"/>
                    </a:lnTo>
                    <a:lnTo>
                      <a:pt x="10" y="7"/>
                    </a:lnTo>
                    <a:lnTo>
                      <a:pt x="9" y="10"/>
                    </a:lnTo>
                    <a:lnTo>
                      <a:pt x="8" y="9"/>
                    </a:lnTo>
                    <a:lnTo>
                      <a:pt x="7" y="8"/>
                    </a:lnTo>
                    <a:lnTo>
                      <a:pt x="7" y="8"/>
                    </a:lnTo>
                    <a:lnTo>
                      <a:pt x="8" y="10"/>
                    </a:lnTo>
                    <a:lnTo>
                      <a:pt x="7" y="13"/>
                    </a:lnTo>
                    <a:lnTo>
                      <a:pt x="8" y="15"/>
                    </a:lnTo>
                    <a:lnTo>
                      <a:pt x="8" y="18"/>
                    </a:lnTo>
                    <a:lnTo>
                      <a:pt x="8" y="21"/>
                    </a:lnTo>
                    <a:lnTo>
                      <a:pt x="8" y="22"/>
                    </a:lnTo>
                    <a:lnTo>
                      <a:pt x="5" y="24"/>
                    </a:lnTo>
                    <a:lnTo>
                      <a:pt x="4" y="25"/>
                    </a:lnTo>
                    <a:lnTo>
                      <a:pt x="3" y="26"/>
                    </a:lnTo>
                    <a:lnTo>
                      <a:pt x="1" y="23"/>
                    </a:lnTo>
                    <a:lnTo>
                      <a:pt x="0"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4" name="Freeform 1783"/>
              <p:cNvSpPr>
                <a:spLocks/>
              </p:cNvSpPr>
              <p:nvPr/>
            </p:nvSpPr>
            <p:spPr bwMode="gray">
              <a:xfrm>
                <a:off x="3094" y="2023"/>
                <a:ext cx="2" cy="4"/>
              </a:xfrm>
              <a:custGeom>
                <a:avLst/>
                <a:gdLst/>
                <a:ahLst/>
                <a:cxnLst>
                  <a:cxn ang="0">
                    <a:pos x="0" y="14"/>
                  </a:cxn>
                  <a:cxn ang="0">
                    <a:pos x="1" y="8"/>
                  </a:cxn>
                  <a:cxn ang="0">
                    <a:pos x="2" y="3"/>
                  </a:cxn>
                  <a:cxn ang="0">
                    <a:pos x="4" y="0"/>
                  </a:cxn>
                  <a:cxn ang="0">
                    <a:pos x="4" y="0"/>
                  </a:cxn>
                  <a:cxn ang="0">
                    <a:pos x="5" y="0"/>
                  </a:cxn>
                  <a:cxn ang="0">
                    <a:pos x="6" y="0"/>
                  </a:cxn>
                  <a:cxn ang="0">
                    <a:pos x="8" y="2"/>
                  </a:cxn>
                  <a:cxn ang="0">
                    <a:pos x="8" y="2"/>
                  </a:cxn>
                  <a:cxn ang="0">
                    <a:pos x="8" y="3"/>
                  </a:cxn>
                  <a:cxn ang="0">
                    <a:pos x="8" y="5"/>
                  </a:cxn>
                  <a:cxn ang="0">
                    <a:pos x="7" y="12"/>
                  </a:cxn>
                  <a:cxn ang="0">
                    <a:pos x="5" y="18"/>
                  </a:cxn>
                  <a:cxn ang="0">
                    <a:pos x="2" y="18"/>
                  </a:cxn>
                  <a:cxn ang="0">
                    <a:pos x="1" y="18"/>
                  </a:cxn>
                  <a:cxn ang="0">
                    <a:pos x="0" y="16"/>
                  </a:cxn>
                  <a:cxn ang="0">
                    <a:pos x="0" y="14"/>
                  </a:cxn>
                </a:cxnLst>
                <a:rect l="0" t="0" r="r" b="b"/>
                <a:pathLst>
                  <a:path w="8" h="18">
                    <a:moveTo>
                      <a:pt x="0" y="14"/>
                    </a:moveTo>
                    <a:lnTo>
                      <a:pt x="1" y="8"/>
                    </a:lnTo>
                    <a:lnTo>
                      <a:pt x="2" y="3"/>
                    </a:lnTo>
                    <a:lnTo>
                      <a:pt x="4" y="0"/>
                    </a:lnTo>
                    <a:lnTo>
                      <a:pt x="4" y="0"/>
                    </a:lnTo>
                    <a:lnTo>
                      <a:pt x="5" y="0"/>
                    </a:lnTo>
                    <a:lnTo>
                      <a:pt x="6" y="0"/>
                    </a:lnTo>
                    <a:lnTo>
                      <a:pt x="8" y="2"/>
                    </a:lnTo>
                    <a:lnTo>
                      <a:pt x="8" y="2"/>
                    </a:lnTo>
                    <a:lnTo>
                      <a:pt x="8" y="3"/>
                    </a:lnTo>
                    <a:lnTo>
                      <a:pt x="8" y="5"/>
                    </a:lnTo>
                    <a:lnTo>
                      <a:pt x="7" y="12"/>
                    </a:lnTo>
                    <a:lnTo>
                      <a:pt x="5" y="18"/>
                    </a:lnTo>
                    <a:lnTo>
                      <a:pt x="2" y="18"/>
                    </a:lnTo>
                    <a:lnTo>
                      <a:pt x="1" y="18"/>
                    </a:lnTo>
                    <a:lnTo>
                      <a:pt x="0" y="16"/>
                    </a:lnTo>
                    <a:lnTo>
                      <a:pt x="0" y="1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5" name="Freeform 1784"/>
              <p:cNvSpPr>
                <a:spLocks/>
              </p:cNvSpPr>
              <p:nvPr/>
            </p:nvSpPr>
            <p:spPr bwMode="gray">
              <a:xfrm>
                <a:off x="3094" y="2023"/>
                <a:ext cx="2" cy="4"/>
              </a:xfrm>
              <a:custGeom>
                <a:avLst/>
                <a:gdLst/>
                <a:ahLst/>
                <a:cxnLst>
                  <a:cxn ang="0">
                    <a:pos x="0" y="14"/>
                  </a:cxn>
                  <a:cxn ang="0">
                    <a:pos x="1" y="8"/>
                  </a:cxn>
                  <a:cxn ang="0">
                    <a:pos x="2" y="3"/>
                  </a:cxn>
                  <a:cxn ang="0">
                    <a:pos x="4" y="0"/>
                  </a:cxn>
                  <a:cxn ang="0">
                    <a:pos x="4" y="0"/>
                  </a:cxn>
                  <a:cxn ang="0">
                    <a:pos x="5" y="0"/>
                  </a:cxn>
                  <a:cxn ang="0">
                    <a:pos x="6" y="0"/>
                  </a:cxn>
                  <a:cxn ang="0">
                    <a:pos x="8" y="2"/>
                  </a:cxn>
                  <a:cxn ang="0">
                    <a:pos x="8" y="2"/>
                  </a:cxn>
                  <a:cxn ang="0">
                    <a:pos x="8" y="3"/>
                  </a:cxn>
                  <a:cxn ang="0">
                    <a:pos x="8" y="5"/>
                  </a:cxn>
                  <a:cxn ang="0">
                    <a:pos x="7" y="12"/>
                  </a:cxn>
                  <a:cxn ang="0">
                    <a:pos x="5" y="18"/>
                  </a:cxn>
                  <a:cxn ang="0">
                    <a:pos x="2" y="18"/>
                  </a:cxn>
                  <a:cxn ang="0">
                    <a:pos x="1" y="18"/>
                  </a:cxn>
                  <a:cxn ang="0">
                    <a:pos x="0" y="16"/>
                  </a:cxn>
                  <a:cxn ang="0">
                    <a:pos x="0" y="14"/>
                  </a:cxn>
                </a:cxnLst>
                <a:rect l="0" t="0" r="r" b="b"/>
                <a:pathLst>
                  <a:path w="8" h="18">
                    <a:moveTo>
                      <a:pt x="0" y="14"/>
                    </a:moveTo>
                    <a:lnTo>
                      <a:pt x="1" y="8"/>
                    </a:lnTo>
                    <a:lnTo>
                      <a:pt x="2" y="3"/>
                    </a:lnTo>
                    <a:lnTo>
                      <a:pt x="4" y="0"/>
                    </a:lnTo>
                    <a:lnTo>
                      <a:pt x="4" y="0"/>
                    </a:lnTo>
                    <a:lnTo>
                      <a:pt x="5" y="0"/>
                    </a:lnTo>
                    <a:lnTo>
                      <a:pt x="6" y="0"/>
                    </a:lnTo>
                    <a:lnTo>
                      <a:pt x="8" y="2"/>
                    </a:lnTo>
                    <a:lnTo>
                      <a:pt x="8" y="2"/>
                    </a:lnTo>
                    <a:lnTo>
                      <a:pt x="8" y="3"/>
                    </a:lnTo>
                    <a:lnTo>
                      <a:pt x="8" y="5"/>
                    </a:lnTo>
                    <a:lnTo>
                      <a:pt x="7" y="12"/>
                    </a:lnTo>
                    <a:lnTo>
                      <a:pt x="5" y="18"/>
                    </a:lnTo>
                    <a:lnTo>
                      <a:pt x="2" y="18"/>
                    </a:lnTo>
                    <a:lnTo>
                      <a:pt x="1" y="18"/>
                    </a:lnTo>
                    <a:lnTo>
                      <a:pt x="0" y="16"/>
                    </a:lnTo>
                    <a:lnTo>
                      <a:pt x="0" y="1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6" name="Freeform 1785"/>
              <p:cNvSpPr>
                <a:spLocks/>
              </p:cNvSpPr>
              <p:nvPr/>
            </p:nvSpPr>
            <p:spPr bwMode="gray">
              <a:xfrm>
                <a:off x="3094" y="2028"/>
                <a:ext cx="2" cy="1"/>
              </a:xfrm>
              <a:custGeom>
                <a:avLst/>
                <a:gdLst/>
                <a:ahLst/>
                <a:cxnLst>
                  <a:cxn ang="0">
                    <a:pos x="0" y="1"/>
                  </a:cxn>
                  <a:cxn ang="0">
                    <a:pos x="3" y="0"/>
                  </a:cxn>
                  <a:cxn ang="0">
                    <a:pos x="5" y="1"/>
                  </a:cxn>
                  <a:cxn ang="0">
                    <a:pos x="7" y="3"/>
                  </a:cxn>
                  <a:cxn ang="0">
                    <a:pos x="8" y="5"/>
                  </a:cxn>
                  <a:cxn ang="0">
                    <a:pos x="6" y="6"/>
                  </a:cxn>
                  <a:cxn ang="0">
                    <a:pos x="4" y="5"/>
                  </a:cxn>
                  <a:cxn ang="0">
                    <a:pos x="1" y="4"/>
                  </a:cxn>
                  <a:cxn ang="0">
                    <a:pos x="0" y="1"/>
                  </a:cxn>
                </a:cxnLst>
                <a:rect l="0" t="0" r="r" b="b"/>
                <a:pathLst>
                  <a:path w="8" h="6">
                    <a:moveTo>
                      <a:pt x="0" y="1"/>
                    </a:moveTo>
                    <a:lnTo>
                      <a:pt x="3" y="0"/>
                    </a:lnTo>
                    <a:lnTo>
                      <a:pt x="5" y="1"/>
                    </a:lnTo>
                    <a:lnTo>
                      <a:pt x="7" y="3"/>
                    </a:lnTo>
                    <a:lnTo>
                      <a:pt x="8" y="5"/>
                    </a:lnTo>
                    <a:lnTo>
                      <a:pt x="6" y="6"/>
                    </a:lnTo>
                    <a:lnTo>
                      <a:pt x="4" y="5"/>
                    </a:lnTo>
                    <a:lnTo>
                      <a:pt x="1" y="4"/>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7" name="Freeform 1786"/>
              <p:cNvSpPr>
                <a:spLocks/>
              </p:cNvSpPr>
              <p:nvPr/>
            </p:nvSpPr>
            <p:spPr bwMode="gray">
              <a:xfrm>
                <a:off x="3094" y="2028"/>
                <a:ext cx="2" cy="1"/>
              </a:xfrm>
              <a:custGeom>
                <a:avLst/>
                <a:gdLst/>
                <a:ahLst/>
                <a:cxnLst>
                  <a:cxn ang="0">
                    <a:pos x="0" y="1"/>
                  </a:cxn>
                  <a:cxn ang="0">
                    <a:pos x="3" y="0"/>
                  </a:cxn>
                  <a:cxn ang="0">
                    <a:pos x="5" y="1"/>
                  </a:cxn>
                  <a:cxn ang="0">
                    <a:pos x="7" y="3"/>
                  </a:cxn>
                  <a:cxn ang="0">
                    <a:pos x="8" y="5"/>
                  </a:cxn>
                  <a:cxn ang="0">
                    <a:pos x="6" y="6"/>
                  </a:cxn>
                  <a:cxn ang="0">
                    <a:pos x="4" y="5"/>
                  </a:cxn>
                  <a:cxn ang="0">
                    <a:pos x="1" y="4"/>
                  </a:cxn>
                  <a:cxn ang="0">
                    <a:pos x="0" y="1"/>
                  </a:cxn>
                </a:cxnLst>
                <a:rect l="0" t="0" r="r" b="b"/>
                <a:pathLst>
                  <a:path w="8" h="6">
                    <a:moveTo>
                      <a:pt x="0" y="1"/>
                    </a:moveTo>
                    <a:lnTo>
                      <a:pt x="3" y="0"/>
                    </a:lnTo>
                    <a:lnTo>
                      <a:pt x="5" y="1"/>
                    </a:lnTo>
                    <a:lnTo>
                      <a:pt x="7" y="3"/>
                    </a:lnTo>
                    <a:lnTo>
                      <a:pt x="8" y="5"/>
                    </a:lnTo>
                    <a:lnTo>
                      <a:pt x="6" y="6"/>
                    </a:lnTo>
                    <a:lnTo>
                      <a:pt x="4" y="5"/>
                    </a:lnTo>
                    <a:lnTo>
                      <a:pt x="1" y="4"/>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8" name="Freeform 1787"/>
              <p:cNvSpPr>
                <a:spLocks/>
              </p:cNvSpPr>
              <p:nvPr/>
            </p:nvSpPr>
            <p:spPr bwMode="gray">
              <a:xfrm>
                <a:off x="3093" y="2038"/>
                <a:ext cx="1" cy="1"/>
              </a:xfrm>
              <a:custGeom>
                <a:avLst/>
                <a:gdLst/>
                <a:ahLst/>
                <a:cxnLst>
                  <a:cxn ang="0">
                    <a:pos x="1" y="0"/>
                  </a:cxn>
                  <a:cxn ang="0">
                    <a:pos x="3" y="1"/>
                  </a:cxn>
                  <a:cxn ang="0">
                    <a:pos x="4" y="4"/>
                  </a:cxn>
                  <a:cxn ang="0">
                    <a:pos x="4" y="6"/>
                  </a:cxn>
                  <a:cxn ang="0">
                    <a:pos x="3" y="8"/>
                  </a:cxn>
                  <a:cxn ang="0">
                    <a:pos x="0" y="7"/>
                  </a:cxn>
                  <a:cxn ang="0">
                    <a:pos x="0" y="5"/>
                  </a:cxn>
                  <a:cxn ang="0">
                    <a:pos x="0" y="2"/>
                  </a:cxn>
                  <a:cxn ang="0">
                    <a:pos x="1" y="0"/>
                  </a:cxn>
                </a:cxnLst>
                <a:rect l="0" t="0" r="r" b="b"/>
                <a:pathLst>
                  <a:path w="4" h="8">
                    <a:moveTo>
                      <a:pt x="1" y="0"/>
                    </a:moveTo>
                    <a:lnTo>
                      <a:pt x="3" y="1"/>
                    </a:lnTo>
                    <a:lnTo>
                      <a:pt x="4" y="4"/>
                    </a:lnTo>
                    <a:lnTo>
                      <a:pt x="4" y="6"/>
                    </a:lnTo>
                    <a:lnTo>
                      <a:pt x="3" y="8"/>
                    </a:lnTo>
                    <a:lnTo>
                      <a:pt x="0" y="7"/>
                    </a:lnTo>
                    <a:lnTo>
                      <a:pt x="0" y="5"/>
                    </a:lnTo>
                    <a:lnTo>
                      <a:pt x="0" y="2"/>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29" name="Freeform 1788"/>
              <p:cNvSpPr>
                <a:spLocks/>
              </p:cNvSpPr>
              <p:nvPr/>
            </p:nvSpPr>
            <p:spPr bwMode="gray">
              <a:xfrm>
                <a:off x="3093" y="2038"/>
                <a:ext cx="1" cy="1"/>
              </a:xfrm>
              <a:custGeom>
                <a:avLst/>
                <a:gdLst/>
                <a:ahLst/>
                <a:cxnLst>
                  <a:cxn ang="0">
                    <a:pos x="1" y="0"/>
                  </a:cxn>
                  <a:cxn ang="0">
                    <a:pos x="3" y="1"/>
                  </a:cxn>
                  <a:cxn ang="0">
                    <a:pos x="4" y="4"/>
                  </a:cxn>
                  <a:cxn ang="0">
                    <a:pos x="4" y="6"/>
                  </a:cxn>
                  <a:cxn ang="0">
                    <a:pos x="3" y="8"/>
                  </a:cxn>
                  <a:cxn ang="0">
                    <a:pos x="0" y="7"/>
                  </a:cxn>
                  <a:cxn ang="0">
                    <a:pos x="0" y="5"/>
                  </a:cxn>
                  <a:cxn ang="0">
                    <a:pos x="0" y="2"/>
                  </a:cxn>
                  <a:cxn ang="0">
                    <a:pos x="1" y="0"/>
                  </a:cxn>
                </a:cxnLst>
                <a:rect l="0" t="0" r="r" b="b"/>
                <a:pathLst>
                  <a:path w="4" h="8">
                    <a:moveTo>
                      <a:pt x="1" y="0"/>
                    </a:moveTo>
                    <a:lnTo>
                      <a:pt x="3" y="1"/>
                    </a:lnTo>
                    <a:lnTo>
                      <a:pt x="4" y="4"/>
                    </a:lnTo>
                    <a:lnTo>
                      <a:pt x="4" y="6"/>
                    </a:lnTo>
                    <a:lnTo>
                      <a:pt x="3" y="8"/>
                    </a:lnTo>
                    <a:lnTo>
                      <a:pt x="0" y="7"/>
                    </a:lnTo>
                    <a:lnTo>
                      <a:pt x="0" y="5"/>
                    </a:lnTo>
                    <a:lnTo>
                      <a:pt x="0" y="2"/>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0" name="Freeform 1789"/>
              <p:cNvSpPr>
                <a:spLocks/>
              </p:cNvSpPr>
              <p:nvPr/>
            </p:nvSpPr>
            <p:spPr bwMode="gray">
              <a:xfrm>
                <a:off x="4078" y="2780"/>
                <a:ext cx="8" cy="6"/>
              </a:xfrm>
              <a:custGeom>
                <a:avLst/>
                <a:gdLst/>
                <a:ahLst/>
                <a:cxnLst>
                  <a:cxn ang="0">
                    <a:pos x="1" y="5"/>
                  </a:cxn>
                  <a:cxn ang="0">
                    <a:pos x="3" y="3"/>
                  </a:cxn>
                  <a:cxn ang="0">
                    <a:pos x="6" y="0"/>
                  </a:cxn>
                  <a:cxn ang="0">
                    <a:pos x="11" y="4"/>
                  </a:cxn>
                  <a:cxn ang="0">
                    <a:pos x="14" y="8"/>
                  </a:cxn>
                  <a:cxn ang="0">
                    <a:pos x="22" y="12"/>
                  </a:cxn>
                  <a:cxn ang="0">
                    <a:pos x="28" y="16"/>
                  </a:cxn>
                  <a:cxn ang="0">
                    <a:pos x="33" y="20"/>
                  </a:cxn>
                  <a:cxn ang="0">
                    <a:pos x="38" y="24"/>
                  </a:cxn>
                  <a:cxn ang="0">
                    <a:pos x="37" y="30"/>
                  </a:cxn>
                  <a:cxn ang="0">
                    <a:pos x="36" y="31"/>
                  </a:cxn>
                  <a:cxn ang="0">
                    <a:pos x="33" y="30"/>
                  </a:cxn>
                  <a:cxn ang="0">
                    <a:pos x="30" y="28"/>
                  </a:cxn>
                  <a:cxn ang="0">
                    <a:pos x="27" y="24"/>
                  </a:cxn>
                  <a:cxn ang="0">
                    <a:pos x="23" y="21"/>
                  </a:cxn>
                  <a:cxn ang="0">
                    <a:pos x="20" y="20"/>
                  </a:cxn>
                  <a:cxn ang="0">
                    <a:pos x="15" y="17"/>
                  </a:cxn>
                  <a:cxn ang="0">
                    <a:pos x="12" y="17"/>
                  </a:cxn>
                  <a:cxn ang="0">
                    <a:pos x="9" y="16"/>
                  </a:cxn>
                  <a:cxn ang="0">
                    <a:pos x="7" y="15"/>
                  </a:cxn>
                  <a:cxn ang="0">
                    <a:pos x="4" y="13"/>
                  </a:cxn>
                  <a:cxn ang="0">
                    <a:pos x="3" y="11"/>
                  </a:cxn>
                  <a:cxn ang="0">
                    <a:pos x="0" y="9"/>
                  </a:cxn>
                  <a:cxn ang="0">
                    <a:pos x="0" y="7"/>
                  </a:cxn>
                  <a:cxn ang="0">
                    <a:pos x="1" y="5"/>
                  </a:cxn>
                </a:cxnLst>
                <a:rect l="0" t="0" r="r" b="b"/>
                <a:pathLst>
                  <a:path w="38" h="31">
                    <a:moveTo>
                      <a:pt x="1" y="5"/>
                    </a:moveTo>
                    <a:lnTo>
                      <a:pt x="3" y="3"/>
                    </a:lnTo>
                    <a:lnTo>
                      <a:pt x="6" y="0"/>
                    </a:lnTo>
                    <a:lnTo>
                      <a:pt x="11" y="4"/>
                    </a:lnTo>
                    <a:lnTo>
                      <a:pt x="14" y="8"/>
                    </a:lnTo>
                    <a:lnTo>
                      <a:pt x="22" y="12"/>
                    </a:lnTo>
                    <a:lnTo>
                      <a:pt x="28" y="16"/>
                    </a:lnTo>
                    <a:lnTo>
                      <a:pt x="33" y="20"/>
                    </a:lnTo>
                    <a:lnTo>
                      <a:pt x="38" y="24"/>
                    </a:lnTo>
                    <a:lnTo>
                      <a:pt x="37" y="30"/>
                    </a:lnTo>
                    <a:lnTo>
                      <a:pt x="36" y="31"/>
                    </a:lnTo>
                    <a:lnTo>
                      <a:pt x="33" y="30"/>
                    </a:lnTo>
                    <a:lnTo>
                      <a:pt x="30" y="28"/>
                    </a:lnTo>
                    <a:lnTo>
                      <a:pt x="27" y="24"/>
                    </a:lnTo>
                    <a:lnTo>
                      <a:pt x="23" y="21"/>
                    </a:lnTo>
                    <a:lnTo>
                      <a:pt x="20" y="20"/>
                    </a:lnTo>
                    <a:lnTo>
                      <a:pt x="15" y="17"/>
                    </a:lnTo>
                    <a:lnTo>
                      <a:pt x="12" y="17"/>
                    </a:lnTo>
                    <a:lnTo>
                      <a:pt x="9" y="16"/>
                    </a:lnTo>
                    <a:lnTo>
                      <a:pt x="7" y="15"/>
                    </a:lnTo>
                    <a:lnTo>
                      <a:pt x="4" y="13"/>
                    </a:lnTo>
                    <a:lnTo>
                      <a:pt x="3" y="11"/>
                    </a:lnTo>
                    <a:lnTo>
                      <a:pt x="0" y="9"/>
                    </a:lnTo>
                    <a:lnTo>
                      <a:pt x="0" y="7"/>
                    </a:lnTo>
                    <a:lnTo>
                      <a:pt x="1"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1" name="Freeform 1790"/>
              <p:cNvSpPr>
                <a:spLocks/>
              </p:cNvSpPr>
              <p:nvPr/>
            </p:nvSpPr>
            <p:spPr bwMode="gray">
              <a:xfrm>
                <a:off x="4078" y="2780"/>
                <a:ext cx="8" cy="6"/>
              </a:xfrm>
              <a:custGeom>
                <a:avLst/>
                <a:gdLst/>
                <a:ahLst/>
                <a:cxnLst>
                  <a:cxn ang="0">
                    <a:pos x="1" y="5"/>
                  </a:cxn>
                  <a:cxn ang="0">
                    <a:pos x="3" y="3"/>
                  </a:cxn>
                  <a:cxn ang="0">
                    <a:pos x="6" y="0"/>
                  </a:cxn>
                  <a:cxn ang="0">
                    <a:pos x="11" y="4"/>
                  </a:cxn>
                  <a:cxn ang="0">
                    <a:pos x="14" y="8"/>
                  </a:cxn>
                  <a:cxn ang="0">
                    <a:pos x="22" y="12"/>
                  </a:cxn>
                  <a:cxn ang="0">
                    <a:pos x="28" y="16"/>
                  </a:cxn>
                  <a:cxn ang="0">
                    <a:pos x="33" y="20"/>
                  </a:cxn>
                  <a:cxn ang="0">
                    <a:pos x="38" y="24"/>
                  </a:cxn>
                  <a:cxn ang="0">
                    <a:pos x="37" y="30"/>
                  </a:cxn>
                  <a:cxn ang="0">
                    <a:pos x="36" y="31"/>
                  </a:cxn>
                  <a:cxn ang="0">
                    <a:pos x="33" y="30"/>
                  </a:cxn>
                  <a:cxn ang="0">
                    <a:pos x="30" y="28"/>
                  </a:cxn>
                  <a:cxn ang="0">
                    <a:pos x="27" y="24"/>
                  </a:cxn>
                  <a:cxn ang="0">
                    <a:pos x="23" y="21"/>
                  </a:cxn>
                  <a:cxn ang="0">
                    <a:pos x="20" y="20"/>
                  </a:cxn>
                  <a:cxn ang="0">
                    <a:pos x="15" y="17"/>
                  </a:cxn>
                  <a:cxn ang="0">
                    <a:pos x="12" y="17"/>
                  </a:cxn>
                  <a:cxn ang="0">
                    <a:pos x="9" y="16"/>
                  </a:cxn>
                  <a:cxn ang="0">
                    <a:pos x="7" y="15"/>
                  </a:cxn>
                  <a:cxn ang="0">
                    <a:pos x="4" y="13"/>
                  </a:cxn>
                  <a:cxn ang="0">
                    <a:pos x="3" y="11"/>
                  </a:cxn>
                  <a:cxn ang="0">
                    <a:pos x="0" y="9"/>
                  </a:cxn>
                  <a:cxn ang="0">
                    <a:pos x="0" y="7"/>
                  </a:cxn>
                  <a:cxn ang="0">
                    <a:pos x="1" y="5"/>
                  </a:cxn>
                </a:cxnLst>
                <a:rect l="0" t="0" r="r" b="b"/>
                <a:pathLst>
                  <a:path w="38" h="31">
                    <a:moveTo>
                      <a:pt x="1" y="5"/>
                    </a:moveTo>
                    <a:lnTo>
                      <a:pt x="3" y="3"/>
                    </a:lnTo>
                    <a:lnTo>
                      <a:pt x="6" y="0"/>
                    </a:lnTo>
                    <a:lnTo>
                      <a:pt x="11" y="4"/>
                    </a:lnTo>
                    <a:lnTo>
                      <a:pt x="14" y="8"/>
                    </a:lnTo>
                    <a:lnTo>
                      <a:pt x="22" y="12"/>
                    </a:lnTo>
                    <a:lnTo>
                      <a:pt x="28" y="16"/>
                    </a:lnTo>
                    <a:lnTo>
                      <a:pt x="33" y="20"/>
                    </a:lnTo>
                    <a:lnTo>
                      <a:pt x="38" y="24"/>
                    </a:lnTo>
                    <a:lnTo>
                      <a:pt x="37" y="30"/>
                    </a:lnTo>
                    <a:lnTo>
                      <a:pt x="36" y="31"/>
                    </a:lnTo>
                    <a:lnTo>
                      <a:pt x="33" y="30"/>
                    </a:lnTo>
                    <a:lnTo>
                      <a:pt x="30" y="28"/>
                    </a:lnTo>
                    <a:lnTo>
                      <a:pt x="27" y="24"/>
                    </a:lnTo>
                    <a:lnTo>
                      <a:pt x="23" y="21"/>
                    </a:lnTo>
                    <a:lnTo>
                      <a:pt x="20" y="20"/>
                    </a:lnTo>
                    <a:lnTo>
                      <a:pt x="15" y="17"/>
                    </a:lnTo>
                    <a:lnTo>
                      <a:pt x="12" y="17"/>
                    </a:lnTo>
                    <a:lnTo>
                      <a:pt x="9" y="16"/>
                    </a:lnTo>
                    <a:lnTo>
                      <a:pt x="7" y="15"/>
                    </a:lnTo>
                    <a:lnTo>
                      <a:pt x="4" y="13"/>
                    </a:lnTo>
                    <a:lnTo>
                      <a:pt x="3" y="11"/>
                    </a:lnTo>
                    <a:lnTo>
                      <a:pt x="0" y="9"/>
                    </a:lnTo>
                    <a:lnTo>
                      <a:pt x="0" y="7"/>
                    </a:lnTo>
                    <a:lnTo>
                      <a:pt x="1"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2" name="Freeform 1791"/>
              <p:cNvSpPr>
                <a:spLocks/>
              </p:cNvSpPr>
              <p:nvPr/>
            </p:nvSpPr>
            <p:spPr bwMode="gray">
              <a:xfrm>
                <a:off x="4078" y="2780"/>
                <a:ext cx="8" cy="6"/>
              </a:xfrm>
              <a:custGeom>
                <a:avLst/>
                <a:gdLst/>
                <a:ahLst/>
                <a:cxnLst>
                  <a:cxn ang="0">
                    <a:pos x="1" y="5"/>
                  </a:cxn>
                  <a:cxn ang="0">
                    <a:pos x="3" y="3"/>
                  </a:cxn>
                  <a:cxn ang="0">
                    <a:pos x="6" y="0"/>
                  </a:cxn>
                  <a:cxn ang="0">
                    <a:pos x="11" y="4"/>
                  </a:cxn>
                  <a:cxn ang="0">
                    <a:pos x="14" y="8"/>
                  </a:cxn>
                  <a:cxn ang="0">
                    <a:pos x="22" y="12"/>
                  </a:cxn>
                  <a:cxn ang="0">
                    <a:pos x="28" y="16"/>
                  </a:cxn>
                  <a:cxn ang="0">
                    <a:pos x="33" y="20"/>
                  </a:cxn>
                  <a:cxn ang="0">
                    <a:pos x="38" y="24"/>
                  </a:cxn>
                  <a:cxn ang="0">
                    <a:pos x="38" y="30"/>
                  </a:cxn>
                  <a:cxn ang="0">
                    <a:pos x="36" y="31"/>
                  </a:cxn>
                  <a:cxn ang="0">
                    <a:pos x="33" y="30"/>
                  </a:cxn>
                  <a:cxn ang="0">
                    <a:pos x="30" y="28"/>
                  </a:cxn>
                  <a:cxn ang="0">
                    <a:pos x="27" y="24"/>
                  </a:cxn>
                  <a:cxn ang="0">
                    <a:pos x="23" y="21"/>
                  </a:cxn>
                  <a:cxn ang="0">
                    <a:pos x="20" y="20"/>
                  </a:cxn>
                  <a:cxn ang="0">
                    <a:pos x="15" y="17"/>
                  </a:cxn>
                  <a:cxn ang="0">
                    <a:pos x="12" y="17"/>
                  </a:cxn>
                  <a:cxn ang="0">
                    <a:pos x="9" y="16"/>
                  </a:cxn>
                  <a:cxn ang="0">
                    <a:pos x="7" y="15"/>
                  </a:cxn>
                  <a:cxn ang="0">
                    <a:pos x="4" y="13"/>
                  </a:cxn>
                  <a:cxn ang="0">
                    <a:pos x="3" y="11"/>
                  </a:cxn>
                  <a:cxn ang="0">
                    <a:pos x="0" y="9"/>
                  </a:cxn>
                  <a:cxn ang="0">
                    <a:pos x="0" y="7"/>
                  </a:cxn>
                  <a:cxn ang="0">
                    <a:pos x="1" y="5"/>
                  </a:cxn>
                </a:cxnLst>
                <a:rect l="0" t="0" r="r" b="b"/>
                <a:pathLst>
                  <a:path w="38" h="31">
                    <a:moveTo>
                      <a:pt x="1" y="5"/>
                    </a:moveTo>
                    <a:lnTo>
                      <a:pt x="3" y="3"/>
                    </a:lnTo>
                    <a:lnTo>
                      <a:pt x="6" y="0"/>
                    </a:lnTo>
                    <a:lnTo>
                      <a:pt x="11" y="4"/>
                    </a:lnTo>
                    <a:lnTo>
                      <a:pt x="14" y="8"/>
                    </a:lnTo>
                    <a:lnTo>
                      <a:pt x="22" y="12"/>
                    </a:lnTo>
                    <a:lnTo>
                      <a:pt x="28" y="16"/>
                    </a:lnTo>
                    <a:lnTo>
                      <a:pt x="33" y="20"/>
                    </a:lnTo>
                    <a:lnTo>
                      <a:pt x="38" y="24"/>
                    </a:lnTo>
                    <a:lnTo>
                      <a:pt x="38" y="30"/>
                    </a:lnTo>
                    <a:lnTo>
                      <a:pt x="36" y="31"/>
                    </a:lnTo>
                    <a:lnTo>
                      <a:pt x="33" y="30"/>
                    </a:lnTo>
                    <a:lnTo>
                      <a:pt x="30" y="28"/>
                    </a:lnTo>
                    <a:lnTo>
                      <a:pt x="27" y="24"/>
                    </a:lnTo>
                    <a:lnTo>
                      <a:pt x="23" y="21"/>
                    </a:lnTo>
                    <a:lnTo>
                      <a:pt x="20" y="20"/>
                    </a:lnTo>
                    <a:lnTo>
                      <a:pt x="15" y="17"/>
                    </a:lnTo>
                    <a:lnTo>
                      <a:pt x="12" y="17"/>
                    </a:lnTo>
                    <a:lnTo>
                      <a:pt x="9" y="16"/>
                    </a:lnTo>
                    <a:lnTo>
                      <a:pt x="7" y="15"/>
                    </a:lnTo>
                    <a:lnTo>
                      <a:pt x="4" y="13"/>
                    </a:lnTo>
                    <a:lnTo>
                      <a:pt x="3" y="11"/>
                    </a:lnTo>
                    <a:lnTo>
                      <a:pt x="0" y="9"/>
                    </a:lnTo>
                    <a:lnTo>
                      <a:pt x="0" y="7"/>
                    </a:lnTo>
                    <a:lnTo>
                      <a:pt x="1"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3" name="Freeform 1792"/>
              <p:cNvSpPr>
                <a:spLocks/>
              </p:cNvSpPr>
              <p:nvPr/>
            </p:nvSpPr>
            <p:spPr bwMode="gray">
              <a:xfrm>
                <a:off x="4078" y="2780"/>
                <a:ext cx="8" cy="6"/>
              </a:xfrm>
              <a:custGeom>
                <a:avLst/>
                <a:gdLst/>
                <a:ahLst/>
                <a:cxnLst>
                  <a:cxn ang="0">
                    <a:pos x="1" y="5"/>
                  </a:cxn>
                  <a:cxn ang="0">
                    <a:pos x="3" y="3"/>
                  </a:cxn>
                  <a:cxn ang="0">
                    <a:pos x="6" y="0"/>
                  </a:cxn>
                  <a:cxn ang="0">
                    <a:pos x="11" y="4"/>
                  </a:cxn>
                  <a:cxn ang="0">
                    <a:pos x="14" y="8"/>
                  </a:cxn>
                  <a:cxn ang="0">
                    <a:pos x="22" y="12"/>
                  </a:cxn>
                  <a:cxn ang="0">
                    <a:pos x="28" y="16"/>
                  </a:cxn>
                  <a:cxn ang="0">
                    <a:pos x="33" y="20"/>
                  </a:cxn>
                  <a:cxn ang="0">
                    <a:pos x="38" y="24"/>
                  </a:cxn>
                  <a:cxn ang="0">
                    <a:pos x="38" y="30"/>
                  </a:cxn>
                  <a:cxn ang="0">
                    <a:pos x="36" y="31"/>
                  </a:cxn>
                  <a:cxn ang="0">
                    <a:pos x="33" y="30"/>
                  </a:cxn>
                  <a:cxn ang="0">
                    <a:pos x="30" y="28"/>
                  </a:cxn>
                  <a:cxn ang="0">
                    <a:pos x="27" y="24"/>
                  </a:cxn>
                  <a:cxn ang="0">
                    <a:pos x="23" y="21"/>
                  </a:cxn>
                  <a:cxn ang="0">
                    <a:pos x="20" y="20"/>
                  </a:cxn>
                  <a:cxn ang="0">
                    <a:pos x="15" y="17"/>
                  </a:cxn>
                  <a:cxn ang="0">
                    <a:pos x="12" y="17"/>
                  </a:cxn>
                  <a:cxn ang="0">
                    <a:pos x="9" y="16"/>
                  </a:cxn>
                  <a:cxn ang="0">
                    <a:pos x="7" y="15"/>
                  </a:cxn>
                  <a:cxn ang="0">
                    <a:pos x="4" y="13"/>
                  </a:cxn>
                  <a:cxn ang="0">
                    <a:pos x="3" y="11"/>
                  </a:cxn>
                  <a:cxn ang="0">
                    <a:pos x="0" y="9"/>
                  </a:cxn>
                  <a:cxn ang="0">
                    <a:pos x="0" y="7"/>
                  </a:cxn>
                  <a:cxn ang="0">
                    <a:pos x="1" y="5"/>
                  </a:cxn>
                </a:cxnLst>
                <a:rect l="0" t="0" r="r" b="b"/>
                <a:pathLst>
                  <a:path w="38" h="31">
                    <a:moveTo>
                      <a:pt x="1" y="5"/>
                    </a:moveTo>
                    <a:lnTo>
                      <a:pt x="3" y="3"/>
                    </a:lnTo>
                    <a:lnTo>
                      <a:pt x="6" y="0"/>
                    </a:lnTo>
                    <a:lnTo>
                      <a:pt x="11" y="4"/>
                    </a:lnTo>
                    <a:lnTo>
                      <a:pt x="14" y="8"/>
                    </a:lnTo>
                    <a:lnTo>
                      <a:pt x="22" y="12"/>
                    </a:lnTo>
                    <a:lnTo>
                      <a:pt x="28" y="16"/>
                    </a:lnTo>
                    <a:lnTo>
                      <a:pt x="33" y="20"/>
                    </a:lnTo>
                    <a:lnTo>
                      <a:pt x="38" y="24"/>
                    </a:lnTo>
                    <a:lnTo>
                      <a:pt x="38" y="30"/>
                    </a:lnTo>
                    <a:lnTo>
                      <a:pt x="36" y="31"/>
                    </a:lnTo>
                    <a:lnTo>
                      <a:pt x="33" y="30"/>
                    </a:lnTo>
                    <a:lnTo>
                      <a:pt x="30" y="28"/>
                    </a:lnTo>
                    <a:lnTo>
                      <a:pt x="27" y="24"/>
                    </a:lnTo>
                    <a:lnTo>
                      <a:pt x="23" y="21"/>
                    </a:lnTo>
                    <a:lnTo>
                      <a:pt x="20" y="20"/>
                    </a:lnTo>
                    <a:lnTo>
                      <a:pt x="15" y="17"/>
                    </a:lnTo>
                    <a:lnTo>
                      <a:pt x="12" y="17"/>
                    </a:lnTo>
                    <a:lnTo>
                      <a:pt x="9" y="16"/>
                    </a:lnTo>
                    <a:lnTo>
                      <a:pt x="7" y="15"/>
                    </a:lnTo>
                    <a:lnTo>
                      <a:pt x="4" y="13"/>
                    </a:lnTo>
                    <a:lnTo>
                      <a:pt x="3" y="11"/>
                    </a:lnTo>
                    <a:lnTo>
                      <a:pt x="0" y="9"/>
                    </a:lnTo>
                    <a:lnTo>
                      <a:pt x="0" y="7"/>
                    </a:lnTo>
                    <a:lnTo>
                      <a:pt x="1"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4" name="Freeform 1793"/>
              <p:cNvSpPr>
                <a:spLocks/>
              </p:cNvSpPr>
              <p:nvPr/>
            </p:nvSpPr>
            <p:spPr bwMode="gray">
              <a:xfrm>
                <a:off x="4400" y="2813"/>
                <a:ext cx="5" cy="5"/>
              </a:xfrm>
              <a:custGeom>
                <a:avLst/>
                <a:gdLst/>
                <a:ahLst/>
                <a:cxnLst>
                  <a:cxn ang="0">
                    <a:pos x="2" y="1"/>
                  </a:cxn>
                  <a:cxn ang="0">
                    <a:pos x="5" y="4"/>
                  </a:cxn>
                  <a:cxn ang="0">
                    <a:pos x="9" y="5"/>
                  </a:cxn>
                  <a:cxn ang="0">
                    <a:pos x="10" y="3"/>
                  </a:cxn>
                  <a:cxn ang="0">
                    <a:pos x="10" y="1"/>
                  </a:cxn>
                  <a:cxn ang="0">
                    <a:pos x="11" y="0"/>
                  </a:cxn>
                  <a:cxn ang="0">
                    <a:pos x="13" y="0"/>
                  </a:cxn>
                  <a:cxn ang="0">
                    <a:pos x="16" y="4"/>
                  </a:cxn>
                  <a:cxn ang="0">
                    <a:pos x="17" y="6"/>
                  </a:cxn>
                  <a:cxn ang="0">
                    <a:pos x="19" y="7"/>
                  </a:cxn>
                  <a:cxn ang="0">
                    <a:pos x="19" y="8"/>
                  </a:cxn>
                  <a:cxn ang="0">
                    <a:pos x="19" y="11"/>
                  </a:cxn>
                  <a:cxn ang="0">
                    <a:pos x="18" y="12"/>
                  </a:cxn>
                  <a:cxn ang="0">
                    <a:pos x="17" y="15"/>
                  </a:cxn>
                  <a:cxn ang="0">
                    <a:pos x="16" y="16"/>
                  </a:cxn>
                  <a:cxn ang="0">
                    <a:pos x="17" y="17"/>
                  </a:cxn>
                  <a:cxn ang="0">
                    <a:pos x="18" y="19"/>
                  </a:cxn>
                  <a:cxn ang="0">
                    <a:pos x="19" y="21"/>
                  </a:cxn>
                  <a:cxn ang="0">
                    <a:pos x="20" y="21"/>
                  </a:cxn>
                  <a:cxn ang="0">
                    <a:pos x="21" y="21"/>
                  </a:cxn>
                  <a:cxn ang="0">
                    <a:pos x="24" y="20"/>
                  </a:cxn>
                  <a:cxn ang="0">
                    <a:pos x="26" y="21"/>
                  </a:cxn>
                  <a:cxn ang="0">
                    <a:pos x="27" y="21"/>
                  </a:cxn>
                  <a:cxn ang="0">
                    <a:pos x="28" y="22"/>
                  </a:cxn>
                  <a:cxn ang="0">
                    <a:pos x="29" y="23"/>
                  </a:cxn>
                  <a:cxn ang="0">
                    <a:pos x="29" y="25"/>
                  </a:cxn>
                  <a:cxn ang="0">
                    <a:pos x="28" y="28"/>
                  </a:cxn>
                  <a:cxn ang="0">
                    <a:pos x="27" y="29"/>
                  </a:cxn>
                  <a:cxn ang="0">
                    <a:pos x="25" y="29"/>
                  </a:cxn>
                  <a:cxn ang="0">
                    <a:pos x="23" y="29"/>
                  </a:cxn>
                  <a:cxn ang="0">
                    <a:pos x="20" y="29"/>
                  </a:cxn>
                  <a:cxn ang="0">
                    <a:pos x="19" y="28"/>
                  </a:cxn>
                  <a:cxn ang="0">
                    <a:pos x="18" y="25"/>
                  </a:cxn>
                  <a:cxn ang="0">
                    <a:pos x="18" y="24"/>
                  </a:cxn>
                  <a:cxn ang="0">
                    <a:pos x="18" y="23"/>
                  </a:cxn>
                  <a:cxn ang="0">
                    <a:pos x="17" y="23"/>
                  </a:cxn>
                  <a:cxn ang="0">
                    <a:pos x="16" y="24"/>
                  </a:cxn>
                  <a:cxn ang="0">
                    <a:pos x="13" y="25"/>
                  </a:cxn>
                  <a:cxn ang="0">
                    <a:pos x="11" y="27"/>
                  </a:cxn>
                  <a:cxn ang="0">
                    <a:pos x="9" y="27"/>
                  </a:cxn>
                  <a:cxn ang="0">
                    <a:pos x="8" y="24"/>
                  </a:cxn>
                  <a:cxn ang="0">
                    <a:pos x="8" y="21"/>
                  </a:cxn>
                  <a:cxn ang="0">
                    <a:pos x="8" y="17"/>
                  </a:cxn>
                  <a:cxn ang="0">
                    <a:pos x="4" y="15"/>
                  </a:cxn>
                  <a:cxn ang="0">
                    <a:pos x="2" y="12"/>
                  </a:cxn>
                  <a:cxn ang="0">
                    <a:pos x="1" y="11"/>
                  </a:cxn>
                  <a:cxn ang="0">
                    <a:pos x="0" y="9"/>
                  </a:cxn>
                  <a:cxn ang="0">
                    <a:pos x="0" y="8"/>
                  </a:cxn>
                  <a:cxn ang="0">
                    <a:pos x="1" y="7"/>
                  </a:cxn>
                  <a:cxn ang="0">
                    <a:pos x="1" y="5"/>
                  </a:cxn>
                  <a:cxn ang="0">
                    <a:pos x="2" y="1"/>
                  </a:cxn>
                </a:cxnLst>
                <a:rect l="0" t="0" r="r" b="b"/>
                <a:pathLst>
                  <a:path w="29" h="29">
                    <a:moveTo>
                      <a:pt x="2" y="1"/>
                    </a:moveTo>
                    <a:lnTo>
                      <a:pt x="5" y="4"/>
                    </a:lnTo>
                    <a:lnTo>
                      <a:pt x="9" y="5"/>
                    </a:lnTo>
                    <a:lnTo>
                      <a:pt x="10" y="3"/>
                    </a:lnTo>
                    <a:lnTo>
                      <a:pt x="10" y="1"/>
                    </a:lnTo>
                    <a:lnTo>
                      <a:pt x="11" y="0"/>
                    </a:lnTo>
                    <a:lnTo>
                      <a:pt x="13" y="0"/>
                    </a:lnTo>
                    <a:lnTo>
                      <a:pt x="16" y="4"/>
                    </a:lnTo>
                    <a:lnTo>
                      <a:pt x="17" y="6"/>
                    </a:lnTo>
                    <a:lnTo>
                      <a:pt x="19" y="7"/>
                    </a:lnTo>
                    <a:lnTo>
                      <a:pt x="19" y="8"/>
                    </a:lnTo>
                    <a:lnTo>
                      <a:pt x="19" y="11"/>
                    </a:lnTo>
                    <a:lnTo>
                      <a:pt x="18" y="12"/>
                    </a:lnTo>
                    <a:lnTo>
                      <a:pt x="17" y="15"/>
                    </a:lnTo>
                    <a:lnTo>
                      <a:pt x="16" y="16"/>
                    </a:lnTo>
                    <a:lnTo>
                      <a:pt x="17" y="17"/>
                    </a:lnTo>
                    <a:lnTo>
                      <a:pt x="18" y="19"/>
                    </a:lnTo>
                    <a:lnTo>
                      <a:pt x="19" y="21"/>
                    </a:lnTo>
                    <a:lnTo>
                      <a:pt x="20" y="21"/>
                    </a:lnTo>
                    <a:lnTo>
                      <a:pt x="21" y="21"/>
                    </a:lnTo>
                    <a:lnTo>
                      <a:pt x="24" y="20"/>
                    </a:lnTo>
                    <a:lnTo>
                      <a:pt x="26" y="21"/>
                    </a:lnTo>
                    <a:lnTo>
                      <a:pt x="27" y="21"/>
                    </a:lnTo>
                    <a:lnTo>
                      <a:pt x="28" y="22"/>
                    </a:lnTo>
                    <a:lnTo>
                      <a:pt x="29" y="23"/>
                    </a:lnTo>
                    <a:lnTo>
                      <a:pt x="29" y="25"/>
                    </a:lnTo>
                    <a:lnTo>
                      <a:pt x="28" y="28"/>
                    </a:lnTo>
                    <a:lnTo>
                      <a:pt x="27" y="29"/>
                    </a:lnTo>
                    <a:lnTo>
                      <a:pt x="25" y="29"/>
                    </a:lnTo>
                    <a:lnTo>
                      <a:pt x="23" y="29"/>
                    </a:lnTo>
                    <a:lnTo>
                      <a:pt x="20" y="29"/>
                    </a:lnTo>
                    <a:lnTo>
                      <a:pt x="19" y="28"/>
                    </a:lnTo>
                    <a:lnTo>
                      <a:pt x="18" y="25"/>
                    </a:lnTo>
                    <a:lnTo>
                      <a:pt x="18" y="24"/>
                    </a:lnTo>
                    <a:lnTo>
                      <a:pt x="18" y="23"/>
                    </a:lnTo>
                    <a:lnTo>
                      <a:pt x="17" y="23"/>
                    </a:lnTo>
                    <a:lnTo>
                      <a:pt x="16" y="24"/>
                    </a:lnTo>
                    <a:lnTo>
                      <a:pt x="13" y="25"/>
                    </a:lnTo>
                    <a:lnTo>
                      <a:pt x="11" y="27"/>
                    </a:lnTo>
                    <a:lnTo>
                      <a:pt x="9" y="27"/>
                    </a:lnTo>
                    <a:lnTo>
                      <a:pt x="8" y="24"/>
                    </a:lnTo>
                    <a:lnTo>
                      <a:pt x="8" y="21"/>
                    </a:lnTo>
                    <a:lnTo>
                      <a:pt x="8" y="17"/>
                    </a:lnTo>
                    <a:lnTo>
                      <a:pt x="4" y="15"/>
                    </a:lnTo>
                    <a:lnTo>
                      <a:pt x="2" y="12"/>
                    </a:lnTo>
                    <a:lnTo>
                      <a:pt x="1" y="11"/>
                    </a:lnTo>
                    <a:lnTo>
                      <a:pt x="0" y="9"/>
                    </a:lnTo>
                    <a:lnTo>
                      <a:pt x="0" y="8"/>
                    </a:lnTo>
                    <a:lnTo>
                      <a:pt x="1" y="7"/>
                    </a:lnTo>
                    <a:lnTo>
                      <a:pt x="1" y="5"/>
                    </a:lnTo>
                    <a:lnTo>
                      <a:pt x="2"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5" name="Freeform 1794"/>
              <p:cNvSpPr>
                <a:spLocks/>
              </p:cNvSpPr>
              <p:nvPr/>
            </p:nvSpPr>
            <p:spPr bwMode="gray">
              <a:xfrm>
                <a:off x="4400" y="2813"/>
                <a:ext cx="5" cy="5"/>
              </a:xfrm>
              <a:custGeom>
                <a:avLst/>
                <a:gdLst/>
                <a:ahLst/>
                <a:cxnLst>
                  <a:cxn ang="0">
                    <a:pos x="2" y="1"/>
                  </a:cxn>
                  <a:cxn ang="0">
                    <a:pos x="5" y="4"/>
                  </a:cxn>
                  <a:cxn ang="0">
                    <a:pos x="9" y="5"/>
                  </a:cxn>
                  <a:cxn ang="0">
                    <a:pos x="10" y="3"/>
                  </a:cxn>
                  <a:cxn ang="0">
                    <a:pos x="10" y="1"/>
                  </a:cxn>
                  <a:cxn ang="0">
                    <a:pos x="11" y="0"/>
                  </a:cxn>
                  <a:cxn ang="0">
                    <a:pos x="13" y="0"/>
                  </a:cxn>
                  <a:cxn ang="0">
                    <a:pos x="16" y="4"/>
                  </a:cxn>
                  <a:cxn ang="0">
                    <a:pos x="17" y="6"/>
                  </a:cxn>
                  <a:cxn ang="0">
                    <a:pos x="19" y="7"/>
                  </a:cxn>
                  <a:cxn ang="0">
                    <a:pos x="19" y="8"/>
                  </a:cxn>
                  <a:cxn ang="0">
                    <a:pos x="19" y="11"/>
                  </a:cxn>
                  <a:cxn ang="0">
                    <a:pos x="18" y="12"/>
                  </a:cxn>
                  <a:cxn ang="0">
                    <a:pos x="17" y="15"/>
                  </a:cxn>
                  <a:cxn ang="0">
                    <a:pos x="16" y="16"/>
                  </a:cxn>
                  <a:cxn ang="0">
                    <a:pos x="17" y="17"/>
                  </a:cxn>
                  <a:cxn ang="0">
                    <a:pos x="18" y="19"/>
                  </a:cxn>
                  <a:cxn ang="0">
                    <a:pos x="19" y="21"/>
                  </a:cxn>
                  <a:cxn ang="0">
                    <a:pos x="20" y="21"/>
                  </a:cxn>
                  <a:cxn ang="0">
                    <a:pos x="21" y="21"/>
                  </a:cxn>
                  <a:cxn ang="0">
                    <a:pos x="24" y="20"/>
                  </a:cxn>
                  <a:cxn ang="0">
                    <a:pos x="26" y="21"/>
                  </a:cxn>
                  <a:cxn ang="0">
                    <a:pos x="27" y="21"/>
                  </a:cxn>
                  <a:cxn ang="0">
                    <a:pos x="28" y="22"/>
                  </a:cxn>
                  <a:cxn ang="0">
                    <a:pos x="29" y="23"/>
                  </a:cxn>
                  <a:cxn ang="0">
                    <a:pos x="29" y="25"/>
                  </a:cxn>
                  <a:cxn ang="0">
                    <a:pos x="28" y="28"/>
                  </a:cxn>
                  <a:cxn ang="0">
                    <a:pos x="27" y="29"/>
                  </a:cxn>
                  <a:cxn ang="0">
                    <a:pos x="25" y="29"/>
                  </a:cxn>
                  <a:cxn ang="0">
                    <a:pos x="23" y="29"/>
                  </a:cxn>
                  <a:cxn ang="0">
                    <a:pos x="20" y="29"/>
                  </a:cxn>
                  <a:cxn ang="0">
                    <a:pos x="19" y="28"/>
                  </a:cxn>
                  <a:cxn ang="0">
                    <a:pos x="18" y="25"/>
                  </a:cxn>
                  <a:cxn ang="0">
                    <a:pos x="18" y="24"/>
                  </a:cxn>
                  <a:cxn ang="0">
                    <a:pos x="18" y="23"/>
                  </a:cxn>
                  <a:cxn ang="0">
                    <a:pos x="17" y="23"/>
                  </a:cxn>
                  <a:cxn ang="0">
                    <a:pos x="16" y="24"/>
                  </a:cxn>
                  <a:cxn ang="0">
                    <a:pos x="13" y="25"/>
                  </a:cxn>
                  <a:cxn ang="0">
                    <a:pos x="11" y="27"/>
                  </a:cxn>
                  <a:cxn ang="0">
                    <a:pos x="9" y="27"/>
                  </a:cxn>
                  <a:cxn ang="0">
                    <a:pos x="8" y="24"/>
                  </a:cxn>
                  <a:cxn ang="0">
                    <a:pos x="8" y="21"/>
                  </a:cxn>
                  <a:cxn ang="0">
                    <a:pos x="8" y="17"/>
                  </a:cxn>
                  <a:cxn ang="0">
                    <a:pos x="4" y="15"/>
                  </a:cxn>
                  <a:cxn ang="0">
                    <a:pos x="2" y="12"/>
                  </a:cxn>
                  <a:cxn ang="0">
                    <a:pos x="1" y="11"/>
                  </a:cxn>
                  <a:cxn ang="0">
                    <a:pos x="0" y="9"/>
                  </a:cxn>
                  <a:cxn ang="0">
                    <a:pos x="0" y="8"/>
                  </a:cxn>
                  <a:cxn ang="0">
                    <a:pos x="1" y="7"/>
                  </a:cxn>
                  <a:cxn ang="0">
                    <a:pos x="1" y="5"/>
                  </a:cxn>
                  <a:cxn ang="0">
                    <a:pos x="2" y="1"/>
                  </a:cxn>
                </a:cxnLst>
                <a:rect l="0" t="0" r="r" b="b"/>
                <a:pathLst>
                  <a:path w="29" h="29">
                    <a:moveTo>
                      <a:pt x="2" y="1"/>
                    </a:moveTo>
                    <a:lnTo>
                      <a:pt x="5" y="4"/>
                    </a:lnTo>
                    <a:lnTo>
                      <a:pt x="9" y="5"/>
                    </a:lnTo>
                    <a:lnTo>
                      <a:pt x="10" y="3"/>
                    </a:lnTo>
                    <a:lnTo>
                      <a:pt x="10" y="1"/>
                    </a:lnTo>
                    <a:lnTo>
                      <a:pt x="11" y="0"/>
                    </a:lnTo>
                    <a:lnTo>
                      <a:pt x="13" y="0"/>
                    </a:lnTo>
                    <a:lnTo>
                      <a:pt x="16" y="4"/>
                    </a:lnTo>
                    <a:lnTo>
                      <a:pt x="17" y="6"/>
                    </a:lnTo>
                    <a:lnTo>
                      <a:pt x="19" y="7"/>
                    </a:lnTo>
                    <a:lnTo>
                      <a:pt x="19" y="8"/>
                    </a:lnTo>
                    <a:lnTo>
                      <a:pt x="19" y="11"/>
                    </a:lnTo>
                    <a:lnTo>
                      <a:pt x="18" y="12"/>
                    </a:lnTo>
                    <a:lnTo>
                      <a:pt x="17" y="15"/>
                    </a:lnTo>
                    <a:lnTo>
                      <a:pt x="16" y="16"/>
                    </a:lnTo>
                    <a:lnTo>
                      <a:pt x="17" y="17"/>
                    </a:lnTo>
                    <a:lnTo>
                      <a:pt x="18" y="19"/>
                    </a:lnTo>
                    <a:lnTo>
                      <a:pt x="19" y="21"/>
                    </a:lnTo>
                    <a:lnTo>
                      <a:pt x="20" y="21"/>
                    </a:lnTo>
                    <a:lnTo>
                      <a:pt x="21" y="21"/>
                    </a:lnTo>
                    <a:lnTo>
                      <a:pt x="24" y="20"/>
                    </a:lnTo>
                    <a:lnTo>
                      <a:pt x="26" y="21"/>
                    </a:lnTo>
                    <a:lnTo>
                      <a:pt x="27" y="21"/>
                    </a:lnTo>
                    <a:lnTo>
                      <a:pt x="28" y="22"/>
                    </a:lnTo>
                    <a:lnTo>
                      <a:pt x="29" y="23"/>
                    </a:lnTo>
                    <a:lnTo>
                      <a:pt x="29" y="25"/>
                    </a:lnTo>
                    <a:lnTo>
                      <a:pt x="28" y="28"/>
                    </a:lnTo>
                    <a:lnTo>
                      <a:pt x="27" y="29"/>
                    </a:lnTo>
                    <a:lnTo>
                      <a:pt x="25" y="29"/>
                    </a:lnTo>
                    <a:lnTo>
                      <a:pt x="23" y="29"/>
                    </a:lnTo>
                    <a:lnTo>
                      <a:pt x="20" y="29"/>
                    </a:lnTo>
                    <a:lnTo>
                      <a:pt x="19" y="28"/>
                    </a:lnTo>
                    <a:lnTo>
                      <a:pt x="18" y="25"/>
                    </a:lnTo>
                    <a:lnTo>
                      <a:pt x="18" y="24"/>
                    </a:lnTo>
                    <a:lnTo>
                      <a:pt x="18" y="23"/>
                    </a:lnTo>
                    <a:lnTo>
                      <a:pt x="17" y="23"/>
                    </a:lnTo>
                    <a:lnTo>
                      <a:pt x="16" y="24"/>
                    </a:lnTo>
                    <a:lnTo>
                      <a:pt x="13" y="25"/>
                    </a:lnTo>
                    <a:lnTo>
                      <a:pt x="11" y="27"/>
                    </a:lnTo>
                    <a:lnTo>
                      <a:pt x="9" y="27"/>
                    </a:lnTo>
                    <a:lnTo>
                      <a:pt x="8" y="24"/>
                    </a:lnTo>
                    <a:lnTo>
                      <a:pt x="8" y="21"/>
                    </a:lnTo>
                    <a:lnTo>
                      <a:pt x="8" y="17"/>
                    </a:lnTo>
                    <a:lnTo>
                      <a:pt x="4" y="15"/>
                    </a:lnTo>
                    <a:lnTo>
                      <a:pt x="2" y="12"/>
                    </a:lnTo>
                    <a:lnTo>
                      <a:pt x="1" y="11"/>
                    </a:lnTo>
                    <a:lnTo>
                      <a:pt x="0" y="9"/>
                    </a:lnTo>
                    <a:lnTo>
                      <a:pt x="0" y="8"/>
                    </a:lnTo>
                    <a:lnTo>
                      <a:pt x="1" y="7"/>
                    </a:lnTo>
                    <a:lnTo>
                      <a:pt x="1" y="5"/>
                    </a:lnTo>
                    <a:lnTo>
                      <a:pt x="2"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6" name="Freeform 1795"/>
              <p:cNvSpPr>
                <a:spLocks/>
              </p:cNvSpPr>
              <p:nvPr/>
            </p:nvSpPr>
            <p:spPr bwMode="gray">
              <a:xfrm>
                <a:off x="4400" y="2813"/>
                <a:ext cx="5" cy="5"/>
              </a:xfrm>
              <a:custGeom>
                <a:avLst/>
                <a:gdLst/>
                <a:ahLst/>
                <a:cxnLst>
                  <a:cxn ang="0">
                    <a:pos x="2" y="1"/>
                  </a:cxn>
                  <a:cxn ang="0">
                    <a:pos x="5" y="4"/>
                  </a:cxn>
                  <a:cxn ang="0">
                    <a:pos x="9" y="5"/>
                  </a:cxn>
                  <a:cxn ang="0">
                    <a:pos x="10" y="3"/>
                  </a:cxn>
                  <a:cxn ang="0">
                    <a:pos x="10" y="1"/>
                  </a:cxn>
                  <a:cxn ang="0">
                    <a:pos x="11" y="0"/>
                  </a:cxn>
                  <a:cxn ang="0">
                    <a:pos x="13" y="0"/>
                  </a:cxn>
                  <a:cxn ang="0">
                    <a:pos x="16" y="4"/>
                  </a:cxn>
                  <a:cxn ang="0">
                    <a:pos x="17" y="6"/>
                  </a:cxn>
                  <a:cxn ang="0">
                    <a:pos x="19" y="7"/>
                  </a:cxn>
                  <a:cxn ang="0">
                    <a:pos x="19" y="8"/>
                  </a:cxn>
                  <a:cxn ang="0">
                    <a:pos x="19" y="11"/>
                  </a:cxn>
                  <a:cxn ang="0">
                    <a:pos x="18" y="12"/>
                  </a:cxn>
                  <a:cxn ang="0">
                    <a:pos x="17" y="15"/>
                  </a:cxn>
                  <a:cxn ang="0">
                    <a:pos x="16" y="16"/>
                  </a:cxn>
                  <a:cxn ang="0">
                    <a:pos x="17" y="17"/>
                  </a:cxn>
                  <a:cxn ang="0">
                    <a:pos x="18" y="19"/>
                  </a:cxn>
                  <a:cxn ang="0">
                    <a:pos x="19" y="21"/>
                  </a:cxn>
                  <a:cxn ang="0">
                    <a:pos x="20" y="21"/>
                  </a:cxn>
                  <a:cxn ang="0">
                    <a:pos x="21" y="21"/>
                  </a:cxn>
                  <a:cxn ang="0">
                    <a:pos x="24" y="20"/>
                  </a:cxn>
                  <a:cxn ang="0">
                    <a:pos x="26" y="21"/>
                  </a:cxn>
                  <a:cxn ang="0">
                    <a:pos x="27" y="21"/>
                  </a:cxn>
                  <a:cxn ang="0">
                    <a:pos x="28" y="22"/>
                  </a:cxn>
                  <a:cxn ang="0">
                    <a:pos x="29" y="23"/>
                  </a:cxn>
                  <a:cxn ang="0">
                    <a:pos x="29" y="25"/>
                  </a:cxn>
                  <a:cxn ang="0">
                    <a:pos x="28" y="28"/>
                  </a:cxn>
                  <a:cxn ang="0">
                    <a:pos x="27" y="29"/>
                  </a:cxn>
                  <a:cxn ang="0">
                    <a:pos x="25" y="29"/>
                  </a:cxn>
                  <a:cxn ang="0">
                    <a:pos x="23" y="29"/>
                  </a:cxn>
                  <a:cxn ang="0">
                    <a:pos x="20" y="29"/>
                  </a:cxn>
                  <a:cxn ang="0">
                    <a:pos x="19" y="28"/>
                  </a:cxn>
                  <a:cxn ang="0">
                    <a:pos x="18" y="25"/>
                  </a:cxn>
                  <a:cxn ang="0">
                    <a:pos x="18" y="24"/>
                  </a:cxn>
                  <a:cxn ang="0">
                    <a:pos x="18" y="23"/>
                  </a:cxn>
                  <a:cxn ang="0">
                    <a:pos x="17" y="23"/>
                  </a:cxn>
                  <a:cxn ang="0">
                    <a:pos x="16" y="24"/>
                  </a:cxn>
                  <a:cxn ang="0">
                    <a:pos x="13" y="25"/>
                  </a:cxn>
                  <a:cxn ang="0">
                    <a:pos x="11" y="27"/>
                  </a:cxn>
                  <a:cxn ang="0">
                    <a:pos x="9" y="27"/>
                  </a:cxn>
                  <a:cxn ang="0">
                    <a:pos x="8" y="24"/>
                  </a:cxn>
                  <a:cxn ang="0">
                    <a:pos x="8" y="21"/>
                  </a:cxn>
                  <a:cxn ang="0">
                    <a:pos x="8" y="17"/>
                  </a:cxn>
                  <a:cxn ang="0">
                    <a:pos x="4" y="15"/>
                  </a:cxn>
                  <a:cxn ang="0">
                    <a:pos x="2" y="12"/>
                  </a:cxn>
                  <a:cxn ang="0">
                    <a:pos x="1" y="11"/>
                  </a:cxn>
                  <a:cxn ang="0">
                    <a:pos x="0" y="9"/>
                  </a:cxn>
                  <a:cxn ang="0">
                    <a:pos x="0" y="8"/>
                  </a:cxn>
                  <a:cxn ang="0">
                    <a:pos x="1" y="7"/>
                  </a:cxn>
                  <a:cxn ang="0">
                    <a:pos x="1" y="5"/>
                  </a:cxn>
                  <a:cxn ang="0">
                    <a:pos x="2" y="1"/>
                  </a:cxn>
                </a:cxnLst>
                <a:rect l="0" t="0" r="r" b="b"/>
                <a:pathLst>
                  <a:path w="29" h="29">
                    <a:moveTo>
                      <a:pt x="2" y="1"/>
                    </a:moveTo>
                    <a:lnTo>
                      <a:pt x="5" y="4"/>
                    </a:lnTo>
                    <a:lnTo>
                      <a:pt x="9" y="5"/>
                    </a:lnTo>
                    <a:lnTo>
                      <a:pt x="10" y="3"/>
                    </a:lnTo>
                    <a:lnTo>
                      <a:pt x="10" y="1"/>
                    </a:lnTo>
                    <a:lnTo>
                      <a:pt x="11" y="0"/>
                    </a:lnTo>
                    <a:lnTo>
                      <a:pt x="13" y="0"/>
                    </a:lnTo>
                    <a:lnTo>
                      <a:pt x="16" y="4"/>
                    </a:lnTo>
                    <a:lnTo>
                      <a:pt x="17" y="6"/>
                    </a:lnTo>
                    <a:lnTo>
                      <a:pt x="19" y="7"/>
                    </a:lnTo>
                    <a:lnTo>
                      <a:pt x="19" y="8"/>
                    </a:lnTo>
                    <a:lnTo>
                      <a:pt x="19" y="11"/>
                    </a:lnTo>
                    <a:lnTo>
                      <a:pt x="18" y="12"/>
                    </a:lnTo>
                    <a:lnTo>
                      <a:pt x="17" y="15"/>
                    </a:lnTo>
                    <a:lnTo>
                      <a:pt x="16" y="16"/>
                    </a:lnTo>
                    <a:lnTo>
                      <a:pt x="17" y="17"/>
                    </a:lnTo>
                    <a:lnTo>
                      <a:pt x="18" y="19"/>
                    </a:lnTo>
                    <a:lnTo>
                      <a:pt x="19" y="21"/>
                    </a:lnTo>
                    <a:lnTo>
                      <a:pt x="20" y="21"/>
                    </a:lnTo>
                    <a:lnTo>
                      <a:pt x="21" y="21"/>
                    </a:lnTo>
                    <a:lnTo>
                      <a:pt x="24" y="20"/>
                    </a:lnTo>
                    <a:lnTo>
                      <a:pt x="26" y="21"/>
                    </a:lnTo>
                    <a:lnTo>
                      <a:pt x="27" y="21"/>
                    </a:lnTo>
                    <a:lnTo>
                      <a:pt x="28" y="22"/>
                    </a:lnTo>
                    <a:lnTo>
                      <a:pt x="29" y="23"/>
                    </a:lnTo>
                    <a:lnTo>
                      <a:pt x="29" y="25"/>
                    </a:lnTo>
                    <a:lnTo>
                      <a:pt x="28" y="28"/>
                    </a:lnTo>
                    <a:lnTo>
                      <a:pt x="27" y="29"/>
                    </a:lnTo>
                    <a:lnTo>
                      <a:pt x="25" y="29"/>
                    </a:lnTo>
                    <a:lnTo>
                      <a:pt x="23" y="29"/>
                    </a:lnTo>
                    <a:lnTo>
                      <a:pt x="20" y="29"/>
                    </a:lnTo>
                    <a:lnTo>
                      <a:pt x="19" y="28"/>
                    </a:lnTo>
                    <a:lnTo>
                      <a:pt x="18" y="25"/>
                    </a:lnTo>
                    <a:lnTo>
                      <a:pt x="18" y="24"/>
                    </a:lnTo>
                    <a:lnTo>
                      <a:pt x="18" y="23"/>
                    </a:lnTo>
                    <a:lnTo>
                      <a:pt x="17" y="23"/>
                    </a:lnTo>
                    <a:lnTo>
                      <a:pt x="16" y="24"/>
                    </a:lnTo>
                    <a:lnTo>
                      <a:pt x="13" y="25"/>
                    </a:lnTo>
                    <a:lnTo>
                      <a:pt x="11" y="27"/>
                    </a:lnTo>
                    <a:lnTo>
                      <a:pt x="9" y="27"/>
                    </a:lnTo>
                    <a:lnTo>
                      <a:pt x="8" y="24"/>
                    </a:lnTo>
                    <a:lnTo>
                      <a:pt x="8" y="21"/>
                    </a:lnTo>
                    <a:lnTo>
                      <a:pt x="8" y="17"/>
                    </a:lnTo>
                    <a:lnTo>
                      <a:pt x="4" y="15"/>
                    </a:lnTo>
                    <a:lnTo>
                      <a:pt x="2" y="12"/>
                    </a:lnTo>
                    <a:lnTo>
                      <a:pt x="1" y="11"/>
                    </a:lnTo>
                    <a:lnTo>
                      <a:pt x="0" y="9"/>
                    </a:lnTo>
                    <a:lnTo>
                      <a:pt x="0" y="8"/>
                    </a:lnTo>
                    <a:lnTo>
                      <a:pt x="1" y="7"/>
                    </a:lnTo>
                    <a:lnTo>
                      <a:pt x="1" y="5"/>
                    </a:lnTo>
                    <a:lnTo>
                      <a:pt x="2"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7" name="Freeform 1796"/>
              <p:cNvSpPr>
                <a:spLocks/>
              </p:cNvSpPr>
              <p:nvPr/>
            </p:nvSpPr>
            <p:spPr bwMode="gray">
              <a:xfrm>
                <a:off x="4400" y="2813"/>
                <a:ext cx="5" cy="5"/>
              </a:xfrm>
              <a:custGeom>
                <a:avLst/>
                <a:gdLst/>
                <a:ahLst/>
                <a:cxnLst>
                  <a:cxn ang="0">
                    <a:pos x="2" y="1"/>
                  </a:cxn>
                  <a:cxn ang="0">
                    <a:pos x="5" y="4"/>
                  </a:cxn>
                  <a:cxn ang="0">
                    <a:pos x="9" y="5"/>
                  </a:cxn>
                  <a:cxn ang="0">
                    <a:pos x="10" y="3"/>
                  </a:cxn>
                  <a:cxn ang="0">
                    <a:pos x="10" y="1"/>
                  </a:cxn>
                  <a:cxn ang="0">
                    <a:pos x="11" y="0"/>
                  </a:cxn>
                  <a:cxn ang="0">
                    <a:pos x="13" y="0"/>
                  </a:cxn>
                  <a:cxn ang="0">
                    <a:pos x="16" y="4"/>
                  </a:cxn>
                  <a:cxn ang="0">
                    <a:pos x="17" y="6"/>
                  </a:cxn>
                  <a:cxn ang="0">
                    <a:pos x="19" y="7"/>
                  </a:cxn>
                  <a:cxn ang="0">
                    <a:pos x="19" y="8"/>
                  </a:cxn>
                  <a:cxn ang="0">
                    <a:pos x="19" y="11"/>
                  </a:cxn>
                  <a:cxn ang="0">
                    <a:pos x="18" y="12"/>
                  </a:cxn>
                  <a:cxn ang="0">
                    <a:pos x="17" y="15"/>
                  </a:cxn>
                  <a:cxn ang="0">
                    <a:pos x="16" y="16"/>
                  </a:cxn>
                  <a:cxn ang="0">
                    <a:pos x="17" y="17"/>
                  </a:cxn>
                  <a:cxn ang="0">
                    <a:pos x="18" y="19"/>
                  </a:cxn>
                  <a:cxn ang="0">
                    <a:pos x="19" y="21"/>
                  </a:cxn>
                  <a:cxn ang="0">
                    <a:pos x="20" y="21"/>
                  </a:cxn>
                  <a:cxn ang="0">
                    <a:pos x="21" y="21"/>
                  </a:cxn>
                  <a:cxn ang="0">
                    <a:pos x="24" y="20"/>
                  </a:cxn>
                  <a:cxn ang="0">
                    <a:pos x="26" y="21"/>
                  </a:cxn>
                  <a:cxn ang="0">
                    <a:pos x="27" y="21"/>
                  </a:cxn>
                  <a:cxn ang="0">
                    <a:pos x="28" y="22"/>
                  </a:cxn>
                  <a:cxn ang="0">
                    <a:pos x="29" y="23"/>
                  </a:cxn>
                  <a:cxn ang="0">
                    <a:pos x="29" y="25"/>
                  </a:cxn>
                  <a:cxn ang="0">
                    <a:pos x="28" y="28"/>
                  </a:cxn>
                  <a:cxn ang="0">
                    <a:pos x="27" y="29"/>
                  </a:cxn>
                  <a:cxn ang="0">
                    <a:pos x="25" y="29"/>
                  </a:cxn>
                  <a:cxn ang="0">
                    <a:pos x="23" y="29"/>
                  </a:cxn>
                  <a:cxn ang="0">
                    <a:pos x="20" y="29"/>
                  </a:cxn>
                  <a:cxn ang="0">
                    <a:pos x="19" y="28"/>
                  </a:cxn>
                  <a:cxn ang="0">
                    <a:pos x="18" y="25"/>
                  </a:cxn>
                  <a:cxn ang="0">
                    <a:pos x="18" y="24"/>
                  </a:cxn>
                  <a:cxn ang="0">
                    <a:pos x="18" y="23"/>
                  </a:cxn>
                  <a:cxn ang="0">
                    <a:pos x="17" y="23"/>
                  </a:cxn>
                  <a:cxn ang="0">
                    <a:pos x="16" y="24"/>
                  </a:cxn>
                  <a:cxn ang="0">
                    <a:pos x="13" y="25"/>
                  </a:cxn>
                  <a:cxn ang="0">
                    <a:pos x="11" y="27"/>
                  </a:cxn>
                  <a:cxn ang="0">
                    <a:pos x="9" y="27"/>
                  </a:cxn>
                  <a:cxn ang="0">
                    <a:pos x="8" y="24"/>
                  </a:cxn>
                  <a:cxn ang="0">
                    <a:pos x="8" y="21"/>
                  </a:cxn>
                  <a:cxn ang="0">
                    <a:pos x="8" y="17"/>
                  </a:cxn>
                  <a:cxn ang="0">
                    <a:pos x="4" y="15"/>
                  </a:cxn>
                  <a:cxn ang="0">
                    <a:pos x="2" y="12"/>
                  </a:cxn>
                  <a:cxn ang="0">
                    <a:pos x="1" y="11"/>
                  </a:cxn>
                  <a:cxn ang="0">
                    <a:pos x="0" y="9"/>
                  </a:cxn>
                  <a:cxn ang="0">
                    <a:pos x="0" y="8"/>
                  </a:cxn>
                  <a:cxn ang="0">
                    <a:pos x="1" y="7"/>
                  </a:cxn>
                  <a:cxn ang="0">
                    <a:pos x="1" y="5"/>
                  </a:cxn>
                  <a:cxn ang="0">
                    <a:pos x="2" y="1"/>
                  </a:cxn>
                </a:cxnLst>
                <a:rect l="0" t="0" r="r" b="b"/>
                <a:pathLst>
                  <a:path w="29" h="29">
                    <a:moveTo>
                      <a:pt x="2" y="1"/>
                    </a:moveTo>
                    <a:lnTo>
                      <a:pt x="5" y="4"/>
                    </a:lnTo>
                    <a:lnTo>
                      <a:pt x="9" y="5"/>
                    </a:lnTo>
                    <a:lnTo>
                      <a:pt x="10" y="3"/>
                    </a:lnTo>
                    <a:lnTo>
                      <a:pt x="10" y="1"/>
                    </a:lnTo>
                    <a:lnTo>
                      <a:pt x="11" y="0"/>
                    </a:lnTo>
                    <a:lnTo>
                      <a:pt x="13" y="0"/>
                    </a:lnTo>
                    <a:lnTo>
                      <a:pt x="16" y="4"/>
                    </a:lnTo>
                    <a:lnTo>
                      <a:pt x="17" y="6"/>
                    </a:lnTo>
                    <a:lnTo>
                      <a:pt x="19" y="7"/>
                    </a:lnTo>
                    <a:lnTo>
                      <a:pt x="19" y="8"/>
                    </a:lnTo>
                    <a:lnTo>
                      <a:pt x="19" y="11"/>
                    </a:lnTo>
                    <a:lnTo>
                      <a:pt x="18" y="12"/>
                    </a:lnTo>
                    <a:lnTo>
                      <a:pt x="17" y="15"/>
                    </a:lnTo>
                    <a:lnTo>
                      <a:pt x="16" y="16"/>
                    </a:lnTo>
                    <a:lnTo>
                      <a:pt x="17" y="17"/>
                    </a:lnTo>
                    <a:lnTo>
                      <a:pt x="18" y="19"/>
                    </a:lnTo>
                    <a:lnTo>
                      <a:pt x="19" y="21"/>
                    </a:lnTo>
                    <a:lnTo>
                      <a:pt x="20" y="21"/>
                    </a:lnTo>
                    <a:lnTo>
                      <a:pt x="21" y="21"/>
                    </a:lnTo>
                    <a:lnTo>
                      <a:pt x="24" y="20"/>
                    </a:lnTo>
                    <a:lnTo>
                      <a:pt x="26" y="21"/>
                    </a:lnTo>
                    <a:lnTo>
                      <a:pt x="27" y="21"/>
                    </a:lnTo>
                    <a:lnTo>
                      <a:pt x="28" y="22"/>
                    </a:lnTo>
                    <a:lnTo>
                      <a:pt x="29" y="23"/>
                    </a:lnTo>
                    <a:lnTo>
                      <a:pt x="29" y="25"/>
                    </a:lnTo>
                    <a:lnTo>
                      <a:pt x="28" y="28"/>
                    </a:lnTo>
                    <a:lnTo>
                      <a:pt x="27" y="29"/>
                    </a:lnTo>
                    <a:lnTo>
                      <a:pt x="25" y="29"/>
                    </a:lnTo>
                    <a:lnTo>
                      <a:pt x="23" y="29"/>
                    </a:lnTo>
                    <a:lnTo>
                      <a:pt x="20" y="29"/>
                    </a:lnTo>
                    <a:lnTo>
                      <a:pt x="19" y="28"/>
                    </a:lnTo>
                    <a:lnTo>
                      <a:pt x="18" y="25"/>
                    </a:lnTo>
                    <a:lnTo>
                      <a:pt x="18" y="24"/>
                    </a:lnTo>
                    <a:lnTo>
                      <a:pt x="18" y="23"/>
                    </a:lnTo>
                    <a:lnTo>
                      <a:pt x="17" y="23"/>
                    </a:lnTo>
                    <a:lnTo>
                      <a:pt x="16" y="24"/>
                    </a:lnTo>
                    <a:lnTo>
                      <a:pt x="13" y="25"/>
                    </a:lnTo>
                    <a:lnTo>
                      <a:pt x="11" y="27"/>
                    </a:lnTo>
                    <a:lnTo>
                      <a:pt x="9" y="27"/>
                    </a:lnTo>
                    <a:lnTo>
                      <a:pt x="8" y="24"/>
                    </a:lnTo>
                    <a:lnTo>
                      <a:pt x="8" y="21"/>
                    </a:lnTo>
                    <a:lnTo>
                      <a:pt x="8" y="17"/>
                    </a:lnTo>
                    <a:lnTo>
                      <a:pt x="4" y="15"/>
                    </a:lnTo>
                    <a:lnTo>
                      <a:pt x="2" y="12"/>
                    </a:lnTo>
                    <a:lnTo>
                      <a:pt x="1" y="11"/>
                    </a:lnTo>
                    <a:lnTo>
                      <a:pt x="0" y="9"/>
                    </a:lnTo>
                    <a:lnTo>
                      <a:pt x="0" y="8"/>
                    </a:lnTo>
                    <a:lnTo>
                      <a:pt x="1" y="7"/>
                    </a:lnTo>
                    <a:lnTo>
                      <a:pt x="1" y="5"/>
                    </a:lnTo>
                    <a:lnTo>
                      <a:pt x="2"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8" name="Freeform 1797"/>
              <p:cNvSpPr>
                <a:spLocks/>
              </p:cNvSpPr>
              <p:nvPr/>
            </p:nvSpPr>
            <p:spPr bwMode="gray">
              <a:xfrm>
                <a:off x="4398" y="2812"/>
                <a:ext cx="2" cy="3"/>
              </a:xfrm>
              <a:custGeom>
                <a:avLst/>
                <a:gdLst/>
                <a:ahLst/>
                <a:cxnLst>
                  <a:cxn ang="0">
                    <a:pos x="2" y="0"/>
                  </a:cxn>
                  <a:cxn ang="0">
                    <a:pos x="5" y="0"/>
                  </a:cxn>
                  <a:cxn ang="0">
                    <a:pos x="8" y="0"/>
                  </a:cxn>
                  <a:cxn ang="0">
                    <a:pos x="9" y="1"/>
                  </a:cxn>
                  <a:cxn ang="0">
                    <a:pos x="9" y="1"/>
                  </a:cxn>
                  <a:cxn ang="0">
                    <a:pos x="9" y="1"/>
                  </a:cxn>
                  <a:cxn ang="0">
                    <a:pos x="8" y="2"/>
                  </a:cxn>
                  <a:cxn ang="0">
                    <a:pos x="8" y="5"/>
                  </a:cxn>
                  <a:cxn ang="0">
                    <a:pos x="8" y="8"/>
                  </a:cxn>
                  <a:cxn ang="0">
                    <a:pos x="6" y="10"/>
                  </a:cxn>
                  <a:cxn ang="0">
                    <a:pos x="5" y="13"/>
                  </a:cxn>
                  <a:cxn ang="0">
                    <a:pos x="3" y="14"/>
                  </a:cxn>
                  <a:cxn ang="0">
                    <a:pos x="0" y="13"/>
                  </a:cxn>
                  <a:cxn ang="0">
                    <a:pos x="1" y="11"/>
                  </a:cxn>
                  <a:cxn ang="0">
                    <a:pos x="0" y="9"/>
                  </a:cxn>
                  <a:cxn ang="0">
                    <a:pos x="0" y="6"/>
                  </a:cxn>
                  <a:cxn ang="0">
                    <a:pos x="0" y="2"/>
                  </a:cxn>
                  <a:cxn ang="0">
                    <a:pos x="1" y="1"/>
                  </a:cxn>
                  <a:cxn ang="0">
                    <a:pos x="2" y="0"/>
                  </a:cxn>
                </a:cxnLst>
                <a:rect l="0" t="0" r="r" b="b"/>
                <a:pathLst>
                  <a:path w="9" h="14">
                    <a:moveTo>
                      <a:pt x="2" y="0"/>
                    </a:moveTo>
                    <a:lnTo>
                      <a:pt x="5" y="0"/>
                    </a:lnTo>
                    <a:lnTo>
                      <a:pt x="8" y="0"/>
                    </a:lnTo>
                    <a:lnTo>
                      <a:pt x="9" y="1"/>
                    </a:lnTo>
                    <a:lnTo>
                      <a:pt x="9" y="1"/>
                    </a:lnTo>
                    <a:lnTo>
                      <a:pt x="9" y="1"/>
                    </a:lnTo>
                    <a:lnTo>
                      <a:pt x="8" y="2"/>
                    </a:lnTo>
                    <a:lnTo>
                      <a:pt x="8" y="5"/>
                    </a:lnTo>
                    <a:lnTo>
                      <a:pt x="8" y="8"/>
                    </a:lnTo>
                    <a:lnTo>
                      <a:pt x="6" y="10"/>
                    </a:lnTo>
                    <a:lnTo>
                      <a:pt x="5" y="13"/>
                    </a:lnTo>
                    <a:lnTo>
                      <a:pt x="3" y="14"/>
                    </a:lnTo>
                    <a:lnTo>
                      <a:pt x="0" y="13"/>
                    </a:lnTo>
                    <a:lnTo>
                      <a:pt x="1" y="11"/>
                    </a:lnTo>
                    <a:lnTo>
                      <a:pt x="0" y="9"/>
                    </a:lnTo>
                    <a:lnTo>
                      <a:pt x="0" y="6"/>
                    </a:lnTo>
                    <a:lnTo>
                      <a:pt x="0" y="2"/>
                    </a:lnTo>
                    <a:lnTo>
                      <a:pt x="1" y="1"/>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39" name="Freeform 1798"/>
              <p:cNvSpPr>
                <a:spLocks/>
              </p:cNvSpPr>
              <p:nvPr/>
            </p:nvSpPr>
            <p:spPr bwMode="gray">
              <a:xfrm>
                <a:off x="4398" y="2812"/>
                <a:ext cx="2" cy="3"/>
              </a:xfrm>
              <a:custGeom>
                <a:avLst/>
                <a:gdLst/>
                <a:ahLst/>
                <a:cxnLst>
                  <a:cxn ang="0">
                    <a:pos x="2" y="0"/>
                  </a:cxn>
                  <a:cxn ang="0">
                    <a:pos x="5" y="0"/>
                  </a:cxn>
                  <a:cxn ang="0">
                    <a:pos x="8" y="0"/>
                  </a:cxn>
                  <a:cxn ang="0">
                    <a:pos x="9" y="1"/>
                  </a:cxn>
                  <a:cxn ang="0">
                    <a:pos x="9" y="1"/>
                  </a:cxn>
                  <a:cxn ang="0">
                    <a:pos x="9" y="1"/>
                  </a:cxn>
                  <a:cxn ang="0">
                    <a:pos x="8" y="2"/>
                  </a:cxn>
                  <a:cxn ang="0">
                    <a:pos x="8" y="5"/>
                  </a:cxn>
                  <a:cxn ang="0">
                    <a:pos x="8" y="8"/>
                  </a:cxn>
                  <a:cxn ang="0">
                    <a:pos x="6" y="10"/>
                  </a:cxn>
                  <a:cxn ang="0">
                    <a:pos x="5" y="13"/>
                  </a:cxn>
                  <a:cxn ang="0">
                    <a:pos x="3" y="14"/>
                  </a:cxn>
                  <a:cxn ang="0">
                    <a:pos x="0" y="13"/>
                  </a:cxn>
                  <a:cxn ang="0">
                    <a:pos x="1" y="11"/>
                  </a:cxn>
                  <a:cxn ang="0">
                    <a:pos x="0" y="9"/>
                  </a:cxn>
                  <a:cxn ang="0">
                    <a:pos x="0" y="6"/>
                  </a:cxn>
                  <a:cxn ang="0">
                    <a:pos x="0" y="2"/>
                  </a:cxn>
                  <a:cxn ang="0">
                    <a:pos x="1" y="1"/>
                  </a:cxn>
                  <a:cxn ang="0">
                    <a:pos x="2" y="0"/>
                  </a:cxn>
                </a:cxnLst>
                <a:rect l="0" t="0" r="r" b="b"/>
                <a:pathLst>
                  <a:path w="9" h="14">
                    <a:moveTo>
                      <a:pt x="2" y="0"/>
                    </a:moveTo>
                    <a:lnTo>
                      <a:pt x="5" y="0"/>
                    </a:lnTo>
                    <a:lnTo>
                      <a:pt x="8" y="0"/>
                    </a:lnTo>
                    <a:lnTo>
                      <a:pt x="9" y="1"/>
                    </a:lnTo>
                    <a:lnTo>
                      <a:pt x="9" y="1"/>
                    </a:lnTo>
                    <a:lnTo>
                      <a:pt x="9" y="1"/>
                    </a:lnTo>
                    <a:lnTo>
                      <a:pt x="8" y="2"/>
                    </a:lnTo>
                    <a:lnTo>
                      <a:pt x="8" y="5"/>
                    </a:lnTo>
                    <a:lnTo>
                      <a:pt x="8" y="8"/>
                    </a:lnTo>
                    <a:lnTo>
                      <a:pt x="6" y="10"/>
                    </a:lnTo>
                    <a:lnTo>
                      <a:pt x="5" y="13"/>
                    </a:lnTo>
                    <a:lnTo>
                      <a:pt x="3" y="14"/>
                    </a:lnTo>
                    <a:lnTo>
                      <a:pt x="0" y="13"/>
                    </a:lnTo>
                    <a:lnTo>
                      <a:pt x="1" y="11"/>
                    </a:lnTo>
                    <a:lnTo>
                      <a:pt x="0" y="9"/>
                    </a:lnTo>
                    <a:lnTo>
                      <a:pt x="0" y="6"/>
                    </a:lnTo>
                    <a:lnTo>
                      <a:pt x="0" y="2"/>
                    </a:lnTo>
                    <a:lnTo>
                      <a:pt x="1" y="1"/>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0" name="Freeform 1799"/>
              <p:cNvSpPr>
                <a:spLocks/>
              </p:cNvSpPr>
              <p:nvPr/>
            </p:nvSpPr>
            <p:spPr bwMode="gray">
              <a:xfrm>
                <a:off x="4398" y="2812"/>
                <a:ext cx="2" cy="3"/>
              </a:xfrm>
              <a:custGeom>
                <a:avLst/>
                <a:gdLst/>
                <a:ahLst/>
                <a:cxnLst>
                  <a:cxn ang="0">
                    <a:pos x="2" y="0"/>
                  </a:cxn>
                  <a:cxn ang="0">
                    <a:pos x="5" y="0"/>
                  </a:cxn>
                  <a:cxn ang="0">
                    <a:pos x="8" y="0"/>
                  </a:cxn>
                  <a:cxn ang="0">
                    <a:pos x="9" y="1"/>
                  </a:cxn>
                  <a:cxn ang="0">
                    <a:pos x="9" y="1"/>
                  </a:cxn>
                  <a:cxn ang="0">
                    <a:pos x="9" y="1"/>
                  </a:cxn>
                  <a:cxn ang="0">
                    <a:pos x="8" y="2"/>
                  </a:cxn>
                  <a:cxn ang="0">
                    <a:pos x="8" y="5"/>
                  </a:cxn>
                  <a:cxn ang="0">
                    <a:pos x="8" y="8"/>
                  </a:cxn>
                  <a:cxn ang="0">
                    <a:pos x="6" y="10"/>
                  </a:cxn>
                  <a:cxn ang="0">
                    <a:pos x="5" y="13"/>
                  </a:cxn>
                  <a:cxn ang="0">
                    <a:pos x="3" y="14"/>
                  </a:cxn>
                  <a:cxn ang="0">
                    <a:pos x="0" y="13"/>
                  </a:cxn>
                  <a:cxn ang="0">
                    <a:pos x="1" y="11"/>
                  </a:cxn>
                  <a:cxn ang="0">
                    <a:pos x="0" y="9"/>
                  </a:cxn>
                  <a:cxn ang="0">
                    <a:pos x="0" y="6"/>
                  </a:cxn>
                  <a:cxn ang="0">
                    <a:pos x="0" y="2"/>
                  </a:cxn>
                  <a:cxn ang="0">
                    <a:pos x="1" y="1"/>
                  </a:cxn>
                  <a:cxn ang="0">
                    <a:pos x="2" y="0"/>
                  </a:cxn>
                </a:cxnLst>
                <a:rect l="0" t="0" r="r" b="b"/>
                <a:pathLst>
                  <a:path w="9" h="14">
                    <a:moveTo>
                      <a:pt x="2" y="0"/>
                    </a:moveTo>
                    <a:lnTo>
                      <a:pt x="5" y="0"/>
                    </a:lnTo>
                    <a:lnTo>
                      <a:pt x="8" y="0"/>
                    </a:lnTo>
                    <a:lnTo>
                      <a:pt x="9" y="1"/>
                    </a:lnTo>
                    <a:lnTo>
                      <a:pt x="9" y="1"/>
                    </a:lnTo>
                    <a:lnTo>
                      <a:pt x="9" y="1"/>
                    </a:lnTo>
                    <a:lnTo>
                      <a:pt x="8" y="2"/>
                    </a:lnTo>
                    <a:lnTo>
                      <a:pt x="8" y="5"/>
                    </a:lnTo>
                    <a:lnTo>
                      <a:pt x="8" y="8"/>
                    </a:lnTo>
                    <a:lnTo>
                      <a:pt x="6" y="10"/>
                    </a:lnTo>
                    <a:lnTo>
                      <a:pt x="5" y="13"/>
                    </a:lnTo>
                    <a:lnTo>
                      <a:pt x="3" y="14"/>
                    </a:lnTo>
                    <a:lnTo>
                      <a:pt x="0" y="13"/>
                    </a:lnTo>
                    <a:lnTo>
                      <a:pt x="1" y="11"/>
                    </a:lnTo>
                    <a:lnTo>
                      <a:pt x="0" y="9"/>
                    </a:lnTo>
                    <a:lnTo>
                      <a:pt x="0" y="6"/>
                    </a:lnTo>
                    <a:lnTo>
                      <a:pt x="0" y="2"/>
                    </a:lnTo>
                    <a:lnTo>
                      <a:pt x="1" y="1"/>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1" name="Freeform 1800"/>
              <p:cNvSpPr>
                <a:spLocks/>
              </p:cNvSpPr>
              <p:nvPr/>
            </p:nvSpPr>
            <p:spPr bwMode="gray">
              <a:xfrm>
                <a:off x="4398" y="2812"/>
                <a:ext cx="2" cy="3"/>
              </a:xfrm>
              <a:custGeom>
                <a:avLst/>
                <a:gdLst/>
                <a:ahLst/>
                <a:cxnLst>
                  <a:cxn ang="0">
                    <a:pos x="2" y="0"/>
                  </a:cxn>
                  <a:cxn ang="0">
                    <a:pos x="5" y="0"/>
                  </a:cxn>
                  <a:cxn ang="0">
                    <a:pos x="8" y="0"/>
                  </a:cxn>
                  <a:cxn ang="0">
                    <a:pos x="9" y="1"/>
                  </a:cxn>
                  <a:cxn ang="0">
                    <a:pos x="9" y="1"/>
                  </a:cxn>
                  <a:cxn ang="0">
                    <a:pos x="9" y="1"/>
                  </a:cxn>
                  <a:cxn ang="0">
                    <a:pos x="8" y="2"/>
                  </a:cxn>
                  <a:cxn ang="0">
                    <a:pos x="8" y="5"/>
                  </a:cxn>
                  <a:cxn ang="0">
                    <a:pos x="8" y="8"/>
                  </a:cxn>
                  <a:cxn ang="0">
                    <a:pos x="6" y="10"/>
                  </a:cxn>
                  <a:cxn ang="0">
                    <a:pos x="5" y="13"/>
                  </a:cxn>
                  <a:cxn ang="0">
                    <a:pos x="3" y="14"/>
                  </a:cxn>
                  <a:cxn ang="0">
                    <a:pos x="0" y="13"/>
                  </a:cxn>
                  <a:cxn ang="0">
                    <a:pos x="1" y="11"/>
                  </a:cxn>
                  <a:cxn ang="0">
                    <a:pos x="0" y="9"/>
                  </a:cxn>
                  <a:cxn ang="0">
                    <a:pos x="0" y="6"/>
                  </a:cxn>
                  <a:cxn ang="0">
                    <a:pos x="0" y="2"/>
                  </a:cxn>
                  <a:cxn ang="0">
                    <a:pos x="1" y="1"/>
                  </a:cxn>
                  <a:cxn ang="0">
                    <a:pos x="2" y="0"/>
                  </a:cxn>
                </a:cxnLst>
                <a:rect l="0" t="0" r="r" b="b"/>
                <a:pathLst>
                  <a:path w="9" h="14">
                    <a:moveTo>
                      <a:pt x="2" y="0"/>
                    </a:moveTo>
                    <a:lnTo>
                      <a:pt x="5" y="0"/>
                    </a:lnTo>
                    <a:lnTo>
                      <a:pt x="8" y="0"/>
                    </a:lnTo>
                    <a:lnTo>
                      <a:pt x="9" y="1"/>
                    </a:lnTo>
                    <a:lnTo>
                      <a:pt x="9" y="1"/>
                    </a:lnTo>
                    <a:lnTo>
                      <a:pt x="9" y="1"/>
                    </a:lnTo>
                    <a:lnTo>
                      <a:pt x="8" y="2"/>
                    </a:lnTo>
                    <a:lnTo>
                      <a:pt x="8" y="5"/>
                    </a:lnTo>
                    <a:lnTo>
                      <a:pt x="8" y="8"/>
                    </a:lnTo>
                    <a:lnTo>
                      <a:pt x="6" y="10"/>
                    </a:lnTo>
                    <a:lnTo>
                      <a:pt x="5" y="13"/>
                    </a:lnTo>
                    <a:lnTo>
                      <a:pt x="3" y="14"/>
                    </a:lnTo>
                    <a:lnTo>
                      <a:pt x="0" y="13"/>
                    </a:lnTo>
                    <a:lnTo>
                      <a:pt x="1" y="11"/>
                    </a:lnTo>
                    <a:lnTo>
                      <a:pt x="0" y="9"/>
                    </a:lnTo>
                    <a:lnTo>
                      <a:pt x="0" y="6"/>
                    </a:lnTo>
                    <a:lnTo>
                      <a:pt x="0" y="2"/>
                    </a:lnTo>
                    <a:lnTo>
                      <a:pt x="1" y="1"/>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2" name="Freeform 1801"/>
              <p:cNvSpPr>
                <a:spLocks/>
              </p:cNvSpPr>
              <p:nvPr/>
            </p:nvSpPr>
            <p:spPr bwMode="gray">
              <a:xfrm>
                <a:off x="4400" y="2823"/>
                <a:ext cx="8" cy="4"/>
              </a:xfrm>
              <a:custGeom>
                <a:avLst/>
                <a:gdLst/>
                <a:ahLst/>
                <a:cxnLst>
                  <a:cxn ang="0">
                    <a:pos x="6" y="19"/>
                  </a:cxn>
                  <a:cxn ang="0">
                    <a:pos x="3" y="17"/>
                  </a:cxn>
                  <a:cxn ang="0">
                    <a:pos x="0" y="15"/>
                  </a:cxn>
                  <a:cxn ang="0">
                    <a:pos x="0" y="12"/>
                  </a:cxn>
                  <a:cxn ang="0">
                    <a:pos x="1" y="9"/>
                  </a:cxn>
                  <a:cxn ang="0">
                    <a:pos x="1" y="7"/>
                  </a:cxn>
                  <a:cxn ang="0">
                    <a:pos x="3" y="5"/>
                  </a:cxn>
                  <a:cxn ang="0">
                    <a:pos x="3" y="4"/>
                  </a:cxn>
                  <a:cxn ang="0">
                    <a:pos x="4" y="4"/>
                  </a:cxn>
                  <a:cxn ang="0">
                    <a:pos x="7" y="3"/>
                  </a:cxn>
                  <a:cxn ang="0">
                    <a:pos x="11" y="1"/>
                  </a:cxn>
                  <a:cxn ang="0">
                    <a:pos x="14" y="0"/>
                  </a:cxn>
                  <a:cxn ang="0">
                    <a:pos x="16" y="0"/>
                  </a:cxn>
                  <a:cxn ang="0">
                    <a:pos x="19" y="1"/>
                  </a:cxn>
                  <a:cxn ang="0">
                    <a:pos x="21" y="2"/>
                  </a:cxn>
                  <a:cxn ang="0">
                    <a:pos x="24" y="4"/>
                  </a:cxn>
                  <a:cxn ang="0">
                    <a:pos x="28" y="5"/>
                  </a:cxn>
                  <a:cxn ang="0">
                    <a:pos x="32" y="9"/>
                  </a:cxn>
                  <a:cxn ang="0">
                    <a:pos x="37" y="11"/>
                  </a:cxn>
                  <a:cxn ang="0">
                    <a:pos x="39" y="12"/>
                  </a:cxn>
                  <a:cxn ang="0">
                    <a:pos x="39" y="15"/>
                  </a:cxn>
                  <a:cxn ang="0">
                    <a:pos x="39" y="16"/>
                  </a:cxn>
                  <a:cxn ang="0">
                    <a:pos x="38" y="18"/>
                  </a:cxn>
                  <a:cxn ang="0">
                    <a:pos x="31" y="18"/>
                  </a:cxn>
                  <a:cxn ang="0">
                    <a:pos x="25" y="17"/>
                  </a:cxn>
                  <a:cxn ang="0">
                    <a:pos x="21" y="18"/>
                  </a:cxn>
                  <a:cxn ang="0">
                    <a:pos x="15" y="18"/>
                  </a:cxn>
                  <a:cxn ang="0">
                    <a:pos x="13" y="19"/>
                  </a:cxn>
                  <a:cxn ang="0">
                    <a:pos x="11" y="20"/>
                  </a:cxn>
                  <a:cxn ang="0">
                    <a:pos x="8" y="19"/>
                  </a:cxn>
                  <a:cxn ang="0">
                    <a:pos x="6" y="19"/>
                  </a:cxn>
                </a:cxnLst>
                <a:rect l="0" t="0" r="r" b="b"/>
                <a:pathLst>
                  <a:path w="39" h="20">
                    <a:moveTo>
                      <a:pt x="6" y="19"/>
                    </a:moveTo>
                    <a:lnTo>
                      <a:pt x="3" y="17"/>
                    </a:lnTo>
                    <a:lnTo>
                      <a:pt x="0" y="15"/>
                    </a:lnTo>
                    <a:lnTo>
                      <a:pt x="0" y="12"/>
                    </a:lnTo>
                    <a:lnTo>
                      <a:pt x="1" y="9"/>
                    </a:lnTo>
                    <a:lnTo>
                      <a:pt x="1" y="7"/>
                    </a:lnTo>
                    <a:lnTo>
                      <a:pt x="3" y="5"/>
                    </a:lnTo>
                    <a:lnTo>
                      <a:pt x="3" y="4"/>
                    </a:lnTo>
                    <a:lnTo>
                      <a:pt x="4" y="4"/>
                    </a:lnTo>
                    <a:lnTo>
                      <a:pt x="7" y="3"/>
                    </a:lnTo>
                    <a:lnTo>
                      <a:pt x="11" y="1"/>
                    </a:lnTo>
                    <a:lnTo>
                      <a:pt x="14" y="0"/>
                    </a:lnTo>
                    <a:lnTo>
                      <a:pt x="16" y="0"/>
                    </a:lnTo>
                    <a:lnTo>
                      <a:pt x="19" y="1"/>
                    </a:lnTo>
                    <a:lnTo>
                      <a:pt x="21" y="2"/>
                    </a:lnTo>
                    <a:lnTo>
                      <a:pt x="24" y="4"/>
                    </a:lnTo>
                    <a:lnTo>
                      <a:pt x="28" y="5"/>
                    </a:lnTo>
                    <a:lnTo>
                      <a:pt x="32" y="9"/>
                    </a:lnTo>
                    <a:lnTo>
                      <a:pt x="37" y="11"/>
                    </a:lnTo>
                    <a:lnTo>
                      <a:pt x="39" y="12"/>
                    </a:lnTo>
                    <a:lnTo>
                      <a:pt x="39" y="15"/>
                    </a:lnTo>
                    <a:lnTo>
                      <a:pt x="39" y="16"/>
                    </a:lnTo>
                    <a:lnTo>
                      <a:pt x="38" y="18"/>
                    </a:lnTo>
                    <a:lnTo>
                      <a:pt x="31" y="18"/>
                    </a:lnTo>
                    <a:lnTo>
                      <a:pt x="25" y="17"/>
                    </a:lnTo>
                    <a:lnTo>
                      <a:pt x="21" y="18"/>
                    </a:lnTo>
                    <a:lnTo>
                      <a:pt x="15" y="18"/>
                    </a:lnTo>
                    <a:lnTo>
                      <a:pt x="13" y="19"/>
                    </a:lnTo>
                    <a:lnTo>
                      <a:pt x="11" y="20"/>
                    </a:lnTo>
                    <a:lnTo>
                      <a:pt x="8" y="19"/>
                    </a:lnTo>
                    <a:lnTo>
                      <a:pt x="6"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3" name="Freeform 1802"/>
              <p:cNvSpPr>
                <a:spLocks/>
              </p:cNvSpPr>
              <p:nvPr/>
            </p:nvSpPr>
            <p:spPr bwMode="gray">
              <a:xfrm>
                <a:off x="4400" y="2823"/>
                <a:ext cx="8" cy="4"/>
              </a:xfrm>
              <a:custGeom>
                <a:avLst/>
                <a:gdLst/>
                <a:ahLst/>
                <a:cxnLst>
                  <a:cxn ang="0">
                    <a:pos x="6" y="19"/>
                  </a:cxn>
                  <a:cxn ang="0">
                    <a:pos x="3" y="17"/>
                  </a:cxn>
                  <a:cxn ang="0">
                    <a:pos x="0" y="15"/>
                  </a:cxn>
                  <a:cxn ang="0">
                    <a:pos x="0" y="12"/>
                  </a:cxn>
                  <a:cxn ang="0">
                    <a:pos x="1" y="9"/>
                  </a:cxn>
                  <a:cxn ang="0">
                    <a:pos x="1" y="7"/>
                  </a:cxn>
                  <a:cxn ang="0">
                    <a:pos x="3" y="5"/>
                  </a:cxn>
                  <a:cxn ang="0">
                    <a:pos x="3" y="4"/>
                  </a:cxn>
                  <a:cxn ang="0">
                    <a:pos x="4" y="4"/>
                  </a:cxn>
                  <a:cxn ang="0">
                    <a:pos x="7" y="3"/>
                  </a:cxn>
                  <a:cxn ang="0">
                    <a:pos x="11" y="1"/>
                  </a:cxn>
                  <a:cxn ang="0">
                    <a:pos x="14" y="0"/>
                  </a:cxn>
                  <a:cxn ang="0">
                    <a:pos x="16" y="0"/>
                  </a:cxn>
                  <a:cxn ang="0">
                    <a:pos x="19" y="1"/>
                  </a:cxn>
                  <a:cxn ang="0">
                    <a:pos x="21" y="2"/>
                  </a:cxn>
                  <a:cxn ang="0">
                    <a:pos x="24" y="4"/>
                  </a:cxn>
                  <a:cxn ang="0">
                    <a:pos x="28" y="5"/>
                  </a:cxn>
                  <a:cxn ang="0">
                    <a:pos x="32" y="9"/>
                  </a:cxn>
                  <a:cxn ang="0">
                    <a:pos x="37" y="11"/>
                  </a:cxn>
                  <a:cxn ang="0">
                    <a:pos x="39" y="12"/>
                  </a:cxn>
                  <a:cxn ang="0">
                    <a:pos x="39" y="15"/>
                  </a:cxn>
                  <a:cxn ang="0">
                    <a:pos x="39" y="16"/>
                  </a:cxn>
                  <a:cxn ang="0">
                    <a:pos x="38" y="18"/>
                  </a:cxn>
                  <a:cxn ang="0">
                    <a:pos x="31" y="18"/>
                  </a:cxn>
                  <a:cxn ang="0">
                    <a:pos x="25" y="17"/>
                  </a:cxn>
                  <a:cxn ang="0">
                    <a:pos x="21" y="18"/>
                  </a:cxn>
                  <a:cxn ang="0">
                    <a:pos x="15" y="18"/>
                  </a:cxn>
                  <a:cxn ang="0">
                    <a:pos x="13" y="19"/>
                  </a:cxn>
                  <a:cxn ang="0">
                    <a:pos x="11" y="20"/>
                  </a:cxn>
                  <a:cxn ang="0">
                    <a:pos x="8" y="19"/>
                  </a:cxn>
                  <a:cxn ang="0">
                    <a:pos x="6" y="19"/>
                  </a:cxn>
                </a:cxnLst>
                <a:rect l="0" t="0" r="r" b="b"/>
                <a:pathLst>
                  <a:path w="39" h="20">
                    <a:moveTo>
                      <a:pt x="6" y="19"/>
                    </a:moveTo>
                    <a:lnTo>
                      <a:pt x="3" y="17"/>
                    </a:lnTo>
                    <a:lnTo>
                      <a:pt x="0" y="15"/>
                    </a:lnTo>
                    <a:lnTo>
                      <a:pt x="0" y="12"/>
                    </a:lnTo>
                    <a:lnTo>
                      <a:pt x="1" y="9"/>
                    </a:lnTo>
                    <a:lnTo>
                      <a:pt x="1" y="7"/>
                    </a:lnTo>
                    <a:lnTo>
                      <a:pt x="3" y="5"/>
                    </a:lnTo>
                    <a:lnTo>
                      <a:pt x="3" y="4"/>
                    </a:lnTo>
                    <a:lnTo>
                      <a:pt x="4" y="4"/>
                    </a:lnTo>
                    <a:lnTo>
                      <a:pt x="7" y="3"/>
                    </a:lnTo>
                    <a:lnTo>
                      <a:pt x="11" y="1"/>
                    </a:lnTo>
                    <a:lnTo>
                      <a:pt x="14" y="0"/>
                    </a:lnTo>
                    <a:lnTo>
                      <a:pt x="16" y="0"/>
                    </a:lnTo>
                    <a:lnTo>
                      <a:pt x="19" y="1"/>
                    </a:lnTo>
                    <a:lnTo>
                      <a:pt x="21" y="2"/>
                    </a:lnTo>
                    <a:lnTo>
                      <a:pt x="24" y="4"/>
                    </a:lnTo>
                    <a:lnTo>
                      <a:pt x="28" y="5"/>
                    </a:lnTo>
                    <a:lnTo>
                      <a:pt x="32" y="9"/>
                    </a:lnTo>
                    <a:lnTo>
                      <a:pt x="37" y="11"/>
                    </a:lnTo>
                    <a:lnTo>
                      <a:pt x="39" y="12"/>
                    </a:lnTo>
                    <a:lnTo>
                      <a:pt x="39" y="15"/>
                    </a:lnTo>
                    <a:lnTo>
                      <a:pt x="39" y="16"/>
                    </a:lnTo>
                    <a:lnTo>
                      <a:pt x="38" y="18"/>
                    </a:lnTo>
                    <a:lnTo>
                      <a:pt x="31" y="18"/>
                    </a:lnTo>
                    <a:lnTo>
                      <a:pt x="25" y="17"/>
                    </a:lnTo>
                    <a:lnTo>
                      <a:pt x="21" y="18"/>
                    </a:lnTo>
                    <a:lnTo>
                      <a:pt x="15" y="18"/>
                    </a:lnTo>
                    <a:lnTo>
                      <a:pt x="13" y="19"/>
                    </a:lnTo>
                    <a:lnTo>
                      <a:pt x="11" y="20"/>
                    </a:lnTo>
                    <a:lnTo>
                      <a:pt x="8" y="19"/>
                    </a:lnTo>
                    <a:lnTo>
                      <a:pt x="6"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4" name="Freeform 1803"/>
              <p:cNvSpPr>
                <a:spLocks/>
              </p:cNvSpPr>
              <p:nvPr/>
            </p:nvSpPr>
            <p:spPr bwMode="gray">
              <a:xfrm>
                <a:off x="4369" y="2826"/>
                <a:ext cx="10" cy="4"/>
              </a:xfrm>
              <a:custGeom>
                <a:avLst/>
                <a:gdLst/>
                <a:ahLst/>
                <a:cxnLst>
                  <a:cxn ang="0">
                    <a:pos x="4" y="18"/>
                  </a:cxn>
                  <a:cxn ang="0">
                    <a:pos x="1" y="14"/>
                  </a:cxn>
                  <a:cxn ang="0">
                    <a:pos x="0" y="11"/>
                  </a:cxn>
                  <a:cxn ang="0">
                    <a:pos x="1" y="8"/>
                  </a:cxn>
                  <a:cxn ang="0">
                    <a:pos x="3" y="4"/>
                  </a:cxn>
                  <a:cxn ang="0">
                    <a:pos x="3" y="2"/>
                  </a:cxn>
                  <a:cxn ang="0">
                    <a:pos x="5" y="1"/>
                  </a:cxn>
                  <a:cxn ang="0">
                    <a:pos x="6" y="1"/>
                  </a:cxn>
                  <a:cxn ang="0">
                    <a:pos x="8" y="1"/>
                  </a:cxn>
                  <a:cxn ang="0">
                    <a:pos x="15" y="0"/>
                  </a:cxn>
                  <a:cxn ang="0">
                    <a:pos x="21" y="1"/>
                  </a:cxn>
                  <a:cxn ang="0">
                    <a:pos x="24" y="2"/>
                  </a:cxn>
                  <a:cxn ang="0">
                    <a:pos x="28" y="2"/>
                  </a:cxn>
                  <a:cxn ang="0">
                    <a:pos x="31" y="3"/>
                  </a:cxn>
                  <a:cxn ang="0">
                    <a:pos x="34" y="4"/>
                  </a:cxn>
                  <a:cxn ang="0">
                    <a:pos x="36" y="5"/>
                  </a:cxn>
                  <a:cxn ang="0">
                    <a:pos x="38" y="6"/>
                  </a:cxn>
                  <a:cxn ang="0">
                    <a:pos x="40" y="4"/>
                  </a:cxn>
                  <a:cxn ang="0">
                    <a:pos x="42" y="2"/>
                  </a:cxn>
                  <a:cxn ang="0">
                    <a:pos x="44" y="5"/>
                  </a:cxn>
                  <a:cxn ang="0">
                    <a:pos x="45" y="8"/>
                  </a:cxn>
                  <a:cxn ang="0">
                    <a:pos x="46" y="6"/>
                  </a:cxn>
                  <a:cxn ang="0">
                    <a:pos x="48" y="4"/>
                  </a:cxn>
                  <a:cxn ang="0">
                    <a:pos x="49" y="5"/>
                  </a:cxn>
                  <a:cxn ang="0">
                    <a:pos x="49" y="8"/>
                  </a:cxn>
                  <a:cxn ang="0">
                    <a:pos x="50" y="9"/>
                  </a:cxn>
                  <a:cxn ang="0">
                    <a:pos x="50" y="11"/>
                  </a:cxn>
                  <a:cxn ang="0">
                    <a:pos x="50" y="12"/>
                  </a:cxn>
                  <a:cxn ang="0">
                    <a:pos x="49" y="12"/>
                  </a:cxn>
                  <a:cxn ang="0">
                    <a:pos x="48" y="12"/>
                  </a:cxn>
                  <a:cxn ang="0">
                    <a:pos x="47" y="12"/>
                  </a:cxn>
                  <a:cxn ang="0">
                    <a:pos x="44" y="12"/>
                  </a:cxn>
                  <a:cxn ang="0">
                    <a:pos x="41" y="12"/>
                  </a:cxn>
                  <a:cxn ang="0">
                    <a:pos x="38" y="13"/>
                  </a:cxn>
                  <a:cxn ang="0">
                    <a:pos x="36" y="13"/>
                  </a:cxn>
                  <a:cxn ang="0">
                    <a:pos x="36" y="16"/>
                  </a:cxn>
                  <a:cxn ang="0">
                    <a:pos x="33" y="16"/>
                  </a:cxn>
                  <a:cxn ang="0">
                    <a:pos x="32" y="14"/>
                  </a:cxn>
                  <a:cxn ang="0">
                    <a:pos x="30" y="14"/>
                  </a:cxn>
                  <a:cxn ang="0">
                    <a:pos x="26" y="13"/>
                  </a:cxn>
                  <a:cxn ang="0">
                    <a:pos x="23" y="14"/>
                  </a:cxn>
                  <a:cxn ang="0">
                    <a:pos x="21" y="16"/>
                  </a:cxn>
                  <a:cxn ang="0">
                    <a:pos x="17" y="17"/>
                  </a:cxn>
                  <a:cxn ang="0">
                    <a:pos x="12" y="18"/>
                  </a:cxn>
                  <a:cxn ang="0">
                    <a:pos x="6" y="19"/>
                  </a:cxn>
                  <a:cxn ang="0">
                    <a:pos x="5" y="19"/>
                  </a:cxn>
                  <a:cxn ang="0">
                    <a:pos x="4" y="18"/>
                  </a:cxn>
                </a:cxnLst>
                <a:rect l="0" t="0" r="r" b="b"/>
                <a:pathLst>
                  <a:path w="50" h="19">
                    <a:moveTo>
                      <a:pt x="4" y="18"/>
                    </a:moveTo>
                    <a:lnTo>
                      <a:pt x="1" y="14"/>
                    </a:lnTo>
                    <a:lnTo>
                      <a:pt x="0" y="11"/>
                    </a:lnTo>
                    <a:lnTo>
                      <a:pt x="1" y="8"/>
                    </a:lnTo>
                    <a:lnTo>
                      <a:pt x="3" y="4"/>
                    </a:lnTo>
                    <a:lnTo>
                      <a:pt x="3" y="2"/>
                    </a:lnTo>
                    <a:lnTo>
                      <a:pt x="5" y="1"/>
                    </a:lnTo>
                    <a:lnTo>
                      <a:pt x="6" y="1"/>
                    </a:lnTo>
                    <a:lnTo>
                      <a:pt x="8" y="1"/>
                    </a:lnTo>
                    <a:lnTo>
                      <a:pt x="15" y="0"/>
                    </a:lnTo>
                    <a:lnTo>
                      <a:pt x="21" y="1"/>
                    </a:lnTo>
                    <a:lnTo>
                      <a:pt x="24" y="2"/>
                    </a:lnTo>
                    <a:lnTo>
                      <a:pt x="28" y="2"/>
                    </a:lnTo>
                    <a:lnTo>
                      <a:pt x="31" y="3"/>
                    </a:lnTo>
                    <a:lnTo>
                      <a:pt x="34" y="4"/>
                    </a:lnTo>
                    <a:lnTo>
                      <a:pt x="36" y="5"/>
                    </a:lnTo>
                    <a:lnTo>
                      <a:pt x="38" y="6"/>
                    </a:lnTo>
                    <a:lnTo>
                      <a:pt x="40" y="4"/>
                    </a:lnTo>
                    <a:lnTo>
                      <a:pt x="42" y="2"/>
                    </a:lnTo>
                    <a:lnTo>
                      <a:pt x="44" y="5"/>
                    </a:lnTo>
                    <a:lnTo>
                      <a:pt x="45" y="8"/>
                    </a:lnTo>
                    <a:lnTo>
                      <a:pt x="46" y="6"/>
                    </a:lnTo>
                    <a:lnTo>
                      <a:pt x="48" y="4"/>
                    </a:lnTo>
                    <a:lnTo>
                      <a:pt x="49" y="5"/>
                    </a:lnTo>
                    <a:lnTo>
                      <a:pt x="49" y="8"/>
                    </a:lnTo>
                    <a:lnTo>
                      <a:pt x="50" y="9"/>
                    </a:lnTo>
                    <a:lnTo>
                      <a:pt x="50" y="11"/>
                    </a:lnTo>
                    <a:lnTo>
                      <a:pt x="50" y="12"/>
                    </a:lnTo>
                    <a:lnTo>
                      <a:pt x="49" y="12"/>
                    </a:lnTo>
                    <a:lnTo>
                      <a:pt x="48" y="12"/>
                    </a:lnTo>
                    <a:lnTo>
                      <a:pt x="47" y="12"/>
                    </a:lnTo>
                    <a:lnTo>
                      <a:pt x="44" y="12"/>
                    </a:lnTo>
                    <a:lnTo>
                      <a:pt x="41" y="12"/>
                    </a:lnTo>
                    <a:lnTo>
                      <a:pt x="38" y="13"/>
                    </a:lnTo>
                    <a:lnTo>
                      <a:pt x="36" y="13"/>
                    </a:lnTo>
                    <a:lnTo>
                      <a:pt x="36" y="16"/>
                    </a:lnTo>
                    <a:lnTo>
                      <a:pt x="33" y="16"/>
                    </a:lnTo>
                    <a:lnTo>
                      <a:pt x="32" y="14"/>
                    </a:lnTo>
                    <a:lnTo>
                      <a:pt x="30" y="14"/>
                    </a:lnTo>
                    <a:lnTo>
                      <a:pt x="26" y="13"/>
                    </a:lnTo>
                    <a:lnTo>
                      <a:pt x="23" y="14"/>
                    </a:lnTo>
                    <a:lnTo>
                      <a:pt x="21" y="16"/>
                    </a:lnTo>
                    <a:lnTo>
                      <a:pt x="17" y="17"/>
                    </a:lnTo>
                    <a:lnTo>
                      <a:pt x="12" y="18"/>
                    </a:lnTo>
                    <a:lnTo>
                      <a:pt x="6" y="19"/>
                    </a:lnTo>
                    <a:lnTo>
                      <a:pt x="5" y="19"/>
                    </a:lnTo>
                    <a:lnTo>
                      <a:pt x="4" y="1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5" name="Freeform 1804"/>
              <p:cNvSpPr>
                <a:spLocks/>
              </p:cNvSpPr>
              <p:nvPr/>
            </p:nvSpPr>
            <p:spPr bwMode="gray">
              <a:xfrm>
                <a:off x="4369" y="2826"/>
                <a:ext cx="10" cy="4"/>
              </a:xfrm>
              <a:custGeom>
                <a:avLst/>
                <a:gdLst/>
                <a:ahLst/>
                <a:cxnLst>
                  <a:cxn ang="0">
                    <a:pos x="4" y="18"/>
                  </a:cxn>
                  <a:cxn ang="0">
                    <a:pos x="1" y="14"/>
                  </a:cxn>
                  <a:cxn ang="0">
                    <a:pos x="0" y="11"/>
                  </a:cxn>
                  <a:cxn ang="0">
                    <a:pos x="1" y="8"/>
                  </a:cxn>
                  <a:cxn ang="0">
                    <a:pos x="3" y="4"/>
                  </a:cxn>
                  <a:cxn ang="0">
                    <a:pos x="3" y="2"/>
                  </a:cxn>
                  <a:cxn ang="0">
                    <a:pos x="5" y="1"/>
                  </a:cxn>
                  <a:cxn ang="0">
                    <a:pos x="6" y="1"/>
                  </a:cxn>
                  <a:cxn ang="0">
                    <a:pos x="8" y="1"/>
                  </a:cxn>
                  <a:cxn ang="0">
                    <a:pos x="15" y="0"/>
                  </a:cxn>
                  <a:cxn ang="0">
                    <a:pos x="21" y="1"/>
                  </a:cxn>
                  <a:cxn ang="0">
                    <a:pos x="24" y="2"/>
                  </a:cxn>
                  <a:cxn ang="0">
                    <a:pos x="28" y="2"/>
                  </a:cxn>
                  <a:cxn ang="0">
                    <a:pos x="31" y="3"/>
                  </a:cxn>
                  <a:cxn ang="0">
                    <a:pos x="34" y="4"/>
                  </a:cxn>
                  <a:cxn ang="0">
                    <a:pos x="36" y="5"/>
                  </a:cxn>
                  <a:cxn ang="0">
                    <a:pos x="38" y="6"/>
                  </a:cxn>
                  <a:cxn ang="0">
                    <a:pos x="40" y="4"/>
                  </a:cxn>
                  <a:cxn ang="0">
                    <a:pos x="42" y="2"/>
                  </a:cxn>
                  <a:cxn ang="0">
                    <a:pos x="44" y="5"/>
                  </a:cxn>
                  <a:cxn ang="0">
                    <a:pos x="45" y="8"/>
                  </a:cxn>
                  <a:cxn ang="0">
                    <a:pos x="46" y="6"/>
                  </a:cxn>
                  <a:cxn ang="0">
                    <a:pos x="48" y="4"/>
                  </a:cxn>
                  <a:cxn ang="0">
                    <a:pos x="49" y="5"/>
                  </a:cxn>
                  <a:cxn ang="0">
                    <a:pos x="49" y="8"/>
                  </a:cxn>
                  <a:cxn ang="0">
                    <a:pos x="50" y="9"/>
                  </a:cxn>
                  <a:cxn ang="0">
                    <a:pos x="50" y="11"/>
                  </a:cxn>
                  <a:cxn ang="0">
                    <a:pos x="50" y="12"/>
                  </a:cxn>
                  <a:cxn ang="0">
                    <a:pos x="49" y="12"/>
                  </a:cxn>
                  <a:cxn ang="0">
                    <a:pos x="48" y="12"/>
                  </a:cxn>
                  <a:cxn ang="0">
                    <a:pos x="47" y="12"/>
                  </a:cxn>
                  <a:cxn ang="0">
                    <a:pos x="44" y="12"/>
                  </a:cxn>
                  <a:cxn ang="0">
                    <a:pos x="41" y="12"/>
                  </a:cxn>
                  <a:cxn ang="0">
                    <a:pos x="38" y="13"/>
                  </a:cxn>
                  <a:cxn ang="0">
                    <a:pos x="36" y="13"/>
                  </a:cxn>
                  <a:cxn ang="0">
                    <a:pos x="36" y="16"/>
                  </a:cxn>
                  <a:cxn ang="0">
                    <a:pos x="33" y="16"/>
                  </a:cxn>
                  <a:cxn ang="0">
                    <a:pos x="32" y="14"/>
                  </a:cxn>
                  <a:cxn ang="0">
                    <a:pos x="30" y="14"/>
                  </a:cxn>
                  <a:cxn ang="0">
                    <a:pos x="26" y="13"/>
                  </a:cxn>
                  <a:cxn ang="0">
                    <a:pos x="23" y="14"/>
                  </a:cxn>
                  <a:cxn ang="0">
                    <a:pos x="21" y="16"/>
                  </a:cxn>
                  <a:cxn ang="0">
                    <a:pos x="17" y="17"/>
                  </a:cxn>
                  <a:cxn ang="0">
                    <a:pos x="12" y="18"/>
                  </a:cxn>
                  <a:cxn ang="0">
                    <a:pos x="6" y="19"/>
                  </a:cxn>
                  <a:cxn ang="0">
                    <a:pos x="5" y="19"/>
                  </a:cxn>
                  <a:cxn ang="0">
                    <a:pos x="4" y="18"/>
                  </a:cxn>
                </a:cxnLst>
                <a:rect l="0" t="0" r="r" b="b"/>
                <a:pathLst>
                  <a:path w="50" h="19">
                    <a:moveTo>
                      <a:pt x="4" y="18"/>
                    </a:moveTo>
                    <a:lnTo>
                      <a:pt x="1" y="14"/>
                    </a:lnTo>
                    <a:lnTo>
                      <a:pt x="0" y="11"/>
                    </a:lnTo>
                    <a:lnTo>
                      <a:pt x="1" y="8"/>
                    </a:lnTo>
                    <a:lnTo>
                      <a:pt x="3" y="4"/>
                    </a:lnTo>
                    <a:lnTo>
                      <a:pt x="3" y="2"/>
                    </a:lnTo>
                    <a:lnTo>
                      <a:pt x="5" y="1"/>
                    </a:lnTo>
                    <a:lnTo>
                      <a:pt x="6" y="1"/>
                    </a:lnTo>
                    <a:lnTo>
                      <a:pt x="8" y="1"/>
                    </a:lnTo>
                    <a:lnTo>
                      <a:pt x="15" y="0"/>
                    </a:lnTo>
                    <a:lnTo>
                      <a:pt x="21" y="1"/>
                    </a:lnTo>
                    <a:lnTo>
                      <a:pt x="24" y="2"/>
                    </a:lnTo>
                    <a:lnTo>
                      <a:pt x="28" y="2"/>
                    </a:lnTo>
                    <a:lnTo>
                      <a:pt x="31" y="3"/>
                    </a:lnTo>
                    <a:lnTo>
                      <a:pt x="34" y="4"/>
                    </a:lnTo>
                    <a:lnTo>
                      <a:pt x="36" y="5"/>
                    </a:lnTo>
                    <a:lnTo>
                      <a:pt x="38" y="6"/>
                    </a:lnTo>
                    <a:lnTo>
                      <a:pt x="40" y="4"/>
                    </a:lnTo>
                    <a:lnTo>
                      <a:pt x="42" y="2"/>
                    </a:lnTo>
                    <a:lnTo>
                      <a:pt x="44" y="5"/>
                    </a:lnTo>
                    <a:lnTo>
                      <a:pt x="45" y="8"/>
                    </a:lnTo>
                    <a:lnTo>
                      <a:pt x="46" y="6"/>
                    </a:lnTo>
                    <a:lnTo>
                      <a:pt x="48" y="4"/>
                    </a:lnTo>
                    <a:lnTo>
                      <a:pt x="49" y="5"/>
                    </a:lnTo>
                    <a:lnTo>
                      <a:pt x="49" y="8"/>
                    </a:lnTo>
                    <a:lnTo>
                      <a:pt x="50" y="9"/>
                    </a:lnTo>
                    <a:lnTo>
                      <a:pt x="50" y="11"/>
                    </a:lnTo>
                    <a:lnTo>
                      <a:pt x="50" y="12"/>
                    </a:lnTo>
                    <a:lnTo>
                      <a:pt x="49" y="12"/>
                    </a:lnTo>
                    <a:lnTo>
                      <a:pt x="48" y="12"/>
                    </a:lnTo>
                    <a:lnTo>
                      <a:pt x="47" y="12"/>
                    </a:lnTo>
                    <a:lnTo>
                      <a:pt x="44" y="12"/>
                    </a:lnTo>
                    <a:lnTo>
                      <a:pt x="41" y="12"/>
                    </a:lnTo>
                    <a:lnTo>
                      <a:pt x="38" y="13"/>
                    </a:lnTo>
                    <a:lnTo>
                      <a:pt x="36" y="13"/>
                    </a:lnTo>
                    <a:lnTo>
                      <a:pt x="36" y="16"/>
                    </a:lnTo>
                    <a:lnTo>
                      <a:pt x="33" y="16"/>
                    </a:lnTo>
                    <a:lnTo>
                      <a:pt x="32" y="14"/>
                    </a:lnTo>
                    <a:lnTo>
                      <a:pt x="30" y="14"/>
                    </a:lnTo>
                    <a:lnTo>
                      <a:pt x="26" y="13"/>
                    </a:lnTo>
                    <a:lnTo>
                      <a:pt x="23" y="14"/>
                    </a:lnTo>
                    <a:lnTo>
                      <a:pt x="21" y="16"/>
                    </a:lnTo>
                    <a:lnTo>
                      <a:pt x="17" y="17"/>
                    </a:lnTo>
                    <a:lnTo>
                      <a:pt x="12" y="18"/>
                    </a:lnTo>
                    <a:lnTo>
                      <a:pt x="6" y="19"/>
                    </a:lnTo>
                    <a:lnTo>
                      <a:pt x="5" y="19"/>
                    </a:lnTo>
                    <a:lnTo>
                      <a:pt x="4" y="1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6" name="Freeform 1805"/>
              <p:cNvSpPr>
                <a:spLocks/>
              </p:cNvSpPr>
              <p:nvPr/>
            </p:nvSpPr>
            <p:spPr bwMode="gray">
              <a:xfrm>
                <a:off x="4369" y="2826"/>
                <a:ext cx="10" cy="4"/>
              </a:xfrm>
              <a:custGeom>
                <a:avLst/>
                <a:gdLst/>
                <a:ahLst/>
                <a:cxnLst>
                  <a:cxn ang="0">
                    <a:pos x="4" y="18"/>
                  </a:cxn>
                  <a:cxn ang="0">
                    <a:pos x="1" y="14"/>
                  </a:cxn>
                  <a:cxn ang="0">
                    <a:pos x="0" y="11"/>
                  </a:cxn>
                  <a:cxn ang="0">
                    <a:pos x="1" y="8"/>
                  </a:cxn>
                  <a:cxn ang="0">
                    <a:pos x="3" y="4"/>
                  </a:cxn>
                  <a:cxn ang="0">
                    <a:pos x="3" y="2"/>
                  </a:cxn>
                  <a:cxn ang="0">
                    <a:pos x="5" y="1"/>
                  </a:cxn>
                  <a:cxn ang="0">
                    <a:pos x="6" y="1"/>
                  </a:cxn>
                  <a:cxn ang="0">
                    <a:pos x="8" y="1"/>
                  </a:cxn>
                  <a:cxn ang="0">
                    <a:pos x="15" y="0"/>
                  </a:cxn>
                  <a:cxn ang="0">
                    <a:pos x="21" y="1"/>
                  </a:cxn>
                  <a:cxn ang="0">
                    <a:pos x="24" y="2"/>
                  </a:cxn>
                  <a:cxn ang="0">
                    <a:pos x="28" y="2"/>
                  </a:cxn>
                  <a:cxn ang="0">
                    <a:pos x="31" y="3"/>
                  </a:cxn>
                  <a:cxn ang="0">
                    <a:pos x="34" y="4"/>
                  </a:cxn>
                  <a:cxn ang="0">
                    <a:pos x="36" y="5"/>
                  </a:cxn>
                  <a:cxn ang="0">
                    <a:pos x="38" y="6"/>
                  </a:cxn>
                  <a:cxn ang="0">
                    <a:pos x="40" y="4"/>
                  </a:cxn>
                  <a:cxn ang="0">
                    <a:pos x="42" y="2"/>
                  </a:cxn>
                  <a:cxn ang="0">
                    <a:pos x="44" y="5"/>
                  </a:cxn>
                  <a:cxn ang="0">
                    <a:pos x="45" y="8"/>
                  </a:cxn>
                  <a:cxn ang="0">
                    <a:pos x="46" y="6"/>
                  </a:cxn>
                  <a:cxn ang="0">
                    <a:pos x="48" y="4"/>
                  </a:cxn>
                  <a:cxn ang="0">
                    <a:pos x="49" y="5"/>
                  </a:cxn>
                  <a:cxn ang="0">
                    <a:pos x="49" y="8"/>
                  </a:cxn>
                  <a:cxn ang="0">
                    <a:pos x="50" y="9"/>
                  </a:cxn>
                  <a:cxn ang="0">
                    <a:pos x="50" y="11"/>
                  </a:cxn>
                  <a:cxn ang="0">
                    <a:pos x="50" y="12"/>
                  </a:cxn>
                  <a:cxn ang="0">
                    <a:pos x="49" y="12"/>
                  </a:cxn>
                  <a:cxn ang="0">
                    <a:pos x="48" y="12"/>
                  </a:cxn>
                  <a:cxn ang="0">
                    <a:pos x="47" y="12"/>
                  </a:cxn>
                  <a:cxn ang="0">
                    <a:pos x="44" y="12"/>
                  </a:cxn>
                  <a:cxn ang="0">
                    <a:pos x="41" y="12"/>
                  </a:cxn>
                  <a:cxn ang="0">
                    <a:pos x="39" y="12"/>
                  </a:cxn>
                  <a:cxn ang="0">
                    <a:pos x="36" y="13"/>
                  </a:cxn>
                  <a:cxn ang="0">
                    <a:pos x="36" y="16"/>
                  </a:cxn>
                  <a:cxn ang="0">
                    <a:pos x="33" y="16"/>
                  </a:cxn>
                  <a:cxn ang="0">
                    <a:pos x="32" y="14"/>
                  </a:cxn>
                  <a:cxn ang="0">
                    <a:pos x="30" y="14"/>
                  </a:cxn>
                  <a:cxn ang="0">
                    <a:pos x="26" y="13"/>
                  </a:cxn>
                  <a:cxn ang="0">
                    <a:pos x="23" y="14"/>
                  </a:cxn>
                  <a:cxn ang="0">
                    <a:pos x="21" y="16"/>
                  </a:cxn>
                  <a:cxn ang="0">
                    <a:pos x="17" y="17"/>
                  </a:cxn>
                  <a:cxn ang="0">
                    <a:pos x="12" y="18"/>
                  </a:cxn>
                  <a:cxn ang="0">
                    <a:pos x="6" y="19"/>
                  </a:cxn>
                  <a:cxn ang="0">
                    <a:pos x="5" y="18"/>
                  </a:cxn>
                  <a:cxn ang="0">
                    <a:pos x="4" y="18"/>
                  </a:cxn>
                </a:cxnLst>
                <a:rect l="0" t="0" r="r" b="b"/>
                <a:pathLst>
                  <a:path w="50" h="19">
                    <a:moveTo>
                      <a:pt x="4" y="18"/>
                    </a:moveTo>
                    <a:lnTo>
                      <a:pt x="1" y="14"/>
                    </a:lnTo>
                    <a:lnTo>
                      <a:pt x="0" y="11"/>
                    </a:lnTo>
                    <a:lnTo>
                      <a:pt x="1" y="8"/>
                    </a:lnTo>
                    <a:lnTo>
                      <a:pt x="3" y="4"/>
                    </a:lnTo>
                    <a:lnTo>
                      <a:pt x="3" y="2"/>
                    </a:lnTo>
                    <a:lnTo>
                      <a:pt x="5" y="1"/>
                    </a:lnTo>
                    <a:lnTo>
                      <a:pt x="6" y="1"/>
                    </a:lnTo>
                    <a:lnTo>
                      <a:pt x="8" y="1"/>
                    </a:lnTo>
                    <a:lnTo>
                      <a:pt x="15" y="0"/>
                    </a:lnTo>
                    <a:lnTo>
                      <a:pt x="21" y="1"/>
                    </a:lnTo>
                    <a:lnTo>
                      <a:pt x="24" y="2"/>
                    </a:lnTo>
                    <a:lnTo>
                      <a:pt x="28" y="2"/>
                    </a:lnTo>
                    <a:lnTo>
                      <a:pt x="31" y="3"/>
                    </a:lnTo>
                    <a:lnTo>
                      <a:pt x="34" y="4"/>
                    </a:lnTo>
                    <a:lnTo>
                      <a:pt x="36" y="5"/>
                    </a:lnTo>
                    <a:lnTo>
                      <a:pt x="38" y="6"/>
                    </a:lnTo>
                    <a:lnTo>
                      <a:pt x="40" y="4"/>
                    </a:lnTo>
                    <a:lnTo>
                      <a:pt x="42" y="2"/>
                    </a:lnTo>
                    <a:lnTo>
                      <a:pt x="44" y="5"/>
                    </a:lnTo>
                    <a:lnTo>
                      <a:pt x="45" y="8"/>
                    </a:lnTo>
                    <a:lnTo>
                      <a:pt x="46" y="6"/>
                    </a:lnTo>
                    <a:lnTo>
                      <a:pt x="48" y="4"/>
                    </a:lnTo>
                    <a:lnTo>
                      <a:pt x="49" y="5"/>
                    </a:lnTo>
                    <a:lnTo>
                      <a:pt x="49" y="8"/>
                    </a:lnTo>
                    <a:lnTo>
                      <a:pt x="50" y="9"/>
                    </a:lnTo>
                    <a:lnTo>
                      <a:pt x="50" y="11"/>
                    </a:lnTo>
                    <a:lnTo>
                      <a:pt x="50" y="12"/>
                    </a:lnTo>
                    <a:lnTo>
                      <a:pt x="49" y="12"/>
                    </a:lnTo>
                    <a:lnTo>
                      <a:pt x="48" y="12"/>
                    </a:lnTo>
                    <a:lnTo>
                      <a:pt x="47" y="12"/>
                    </a:lnTo>
                    <a:lnTo>
                      <a:pt x="44" y="12"/>
                    </a:lnTo>
                    <a:lnTo>
                      <a:pt x="41" y="12"/>
                    </a:lnTo>
                    <a:lnTo>
                      <a:pt x="39" y="12"/>
                    </a:lnTo>
                    <a:lnTo>
                      <a:pt x="36" y="13"/>
                    </a:lnTo>
                    <a:lnTo>
                      <a:pt x="36" y="16"/>
                    </a:lnTo>
                    <a:lnTo>
                      <a:pt x="33" y="16"/>
                    </a:lnTo>
                    <a:lnTo>
                      <a:pt x="32" y="14"/>
                    </a:lnTo>
                    <a:lnTo>
                      <a:pt x="30" y="14"/>
                    </a:lnTo>
                    <a:lnTo>
                      <a:pt x="26" y="13"/>
                    </a:lnTo>
                    <a:lnTo>
                      <a:pt x="23" y="14"/>
                    </a:lnTo>
                    <a:lnTo>
                      <a:pt x="21" y="16"/>
                    </a:lnTo>
                    <a:lnTo>
                      <a:pt x="17" y="17"/>
                    </a:lnTo>
                    <a:lnTo>
                      <a:pt x="12" y="18"/>
                    </a:lnTo>
                    <a:lnTo>
                      <a:pt x="6" y="19"/>
                    </a:lnTo>
                    <a:lnTo>
                      <a:pt x="5" y="18"/>
                    </a:lnTo>
                    <a:lnTo>
                      <a:pt x="4" y="1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7" name="Freeform 1806"/>
              <p:cNvSpPr>
                <a:spLocks/>
              </p:cNvSpPr>
              <p:nvPr/>
            </p:nvSpPr>
            <p:spPr bwMode="gray">
              <a:xfrm>
                <a:off x="4369" y="2826"/>
                <a:ext cx="10" cy="4"/>
              </a:xfrm>
              <a:custGeom>
                <a:avLst/>
                <a:gdLst/>
                <a:ahLst/>
                <a:cxnLst>
                  <a:cxn ang="0">
                    <a:pos x="4" y="18"/>
                  </a:cxn>
                  <a:cxn ang="0">
                    <a:pos x="1" y="14"/>
                  </a:cxn>
                  <a:cxn ang="0">
                    <a:pos x="0" y="11"/>
                  </a:cxn>
                  <a:cxn ang="0">
                    <a:pos x="1" y="8"/>
                  </a:cxn>
                  <a:cxn ang="0">
                    <a:pos x="3" y="4"/>
                  </a:cxn>
                  <a:cxn ang="0">
                    <a:pos x="3" y="2"/>
                  </a:cxn>
                  <a:cxn ang="0">
                    <a:pos x="5" y="1"/>
                  </a:cxn>
                  <a:cxn ang="0">
                    <a:pos x="6" y="1"/>
                  </a:cxn>
                  <a:cxn ang="0">
                    <a:pos x="8" y="1"/>
                  </a:cxn>
                  <a:cxn ang="0">
                    <a:pos x="15" y="0"/>
                  </a:cxn>
                  <a:cxn ang="0">
                    <a:pos x="21" y="1"/>
                  </a:cxn>
                  <a:cxn ang="0">
                    <a:pos x="24" y="2"/>
                  </a:cxn>
                  <a:cxn ang="0">
                    <a:pos x="28" y="2"/>
                  </a:cxn>
                  <a:cxn ang="0">
                    <a:pos x="31" y="3"/>
                  </a:cxn>
                  <a:cxn ang="0">
                    <a:pos x="34" y="4"/>
                  </a:cxn>
                  <a:cxn ang="0">
                    <a:pos x="36" y="5"/>
                  </a:cxn>
                  <a:cxn ang="0">
                    <a:pos x="38" y="6"/>
                  </a:cxn>
                  <a:cxn ang="0">
                    <a:pos x="40" y="4"/>
                  </a:cxn>
                  <a:cxn ang="0">
                    <a:pos x="42" y="2"/>
                  </a:cxn>
                  <a:cxn ang="0">
                    <a:pos x="44" y="5"/>
                  </a:cxn>
                  <a:cxn ang="0">
                    <a:pos x="45" y="8"/>
                  </a:cxn>
                  <a:cxn ang="0">
                    <a:pos x="46" y="6"/>
                  </a:cxn>
                  <a:cxn ang="0">
                    <a:pos x="48" y="4"/>
                  </a:cxn>
                  <a:cxn ang="0">
                    <a:pos x="49" y="5"/>
                  </a:cxn>
                  <a:cxn ang="0">
                    <a:pos x="49" y="8"/>
                  </a:cxn>
                  <a:cxn ang="0">
                    <a:pos x="50" y="9"/>
                  </a:cxn>
                  <a:cxn ang="0">
                    <a:pos x="50" y="11"/>
                  </a:cxn>
                  <a:cxn ang="0">
                    <a:pos x="50" y="12"/>
                  </a:cxn>
                  <a:cxn ang="0">
                    <a:pos x="49" y="12"/>
                  </a:cxn>
                  <a:cxn ang="0">
                    <a:pos x="48" y="12"/>
                  </a:cxn>
                  <a:cxn ang="0">
                    <a:pos x="47" y="12"/>
                  </a:cxn>
                  <a:cxn ang="0">
                    <a:pos x="44" y="12"/>
                  </a:cxn>
                  <a:cxn ang="0">
                    <a:pos x="41" y="12"/>
                  </a:cxn>
                  <a:cxn ang="0">
                    <a:pos x="39" y="12"/>
                  </a:cxn>
                  <a:cxn ang="0">
                    <a:pos x="36" y="13"/>
                  </a:cxn>
                  <a:cxn ang="0">
                    <a:pos x="36" y="16"/>
                  </a:cxn>
                  <a:cxn ang="0">
                    <a:pos x="33" y="16"/>
                  </a:cxn>
                  <a:cxn ang="0">
                    <a:pos x="32" y="14"/>
                  </a:cxn>
                  <a:cxn ang="0">
                    <a:pos x="30" y="14"/>
                  </a:cxn>
                  <a:cxn ang="0">
                    <a:pos x="26" y="13"/>
                  </a:cxn>
                  <a:cxn ang="0">
                    <a:pos x="23" y="14"/>
                  </a:cxn>
                  <a:cxn ang="0">
                    <a:pos x="21" y="16"/>
                  </a:cxn>
                  <a:cxn ang="0">
                    <a:pos x="17" y="17"/>
                  </a:cxn>
                  <a:cxn ang="0">
                    <a:pos x="12" y="18"/>
                  </a:cxn>
                  <a:cxn ang="0">
                    <a:pos x="6" y="19"/>
                  </a:cxn>
                  <a:cxn ang="0">
                    <a:pos x="5" y="18"/>
                  </a:cxn>
                  <a:cxn ang="0">
                    <a:pos x="4" y="18"/>
                  </a:cxn>
                </a:cxnLst>
                <a:rect l="0" t="0" r="r" b="b"/>
                <a:pathLst>
                  <a:path w="50" h="19">
                    <a:moveTo>
                      <a:pt x="4" y="18"/>
                    </a:moveTo>
                    <a:lnTo>
                      <a:pt x="1" y="14"/>
                    </a:lnTo>
                    <a:lnTo>
                      <a:pt x="0" y="11"/>
                    </a:lnTo>
                    <a:lnTo>
                      <a:pt x="1" y="8"/>
                    </a:lnTo>
                    <a:lnTo>
                      <a:pt x="3" y="4"/>
                    </a:lnTo>
                    <a:lnTo>
                      <a:pt x="3" y="2"/>
                    </a:lnTo>
                    <a:lnTo>
                      <a:pt x="5" y="1"/>
                    </a:lnTo>
                    <a:lnTo>
                      <a:pt x="6" y="1"/>
                    </a:lnTo>
                    <a:lnTo>
                      <a:pt x="8" y="1"/>
                    </a:lnTo>
                    <a:lnTo>
                      <a:pt x="15" y="0"/>
                    </a:lnTo>
                    <a:lnTo>
                      <a:pt x="21" y="1"/>
                    </a:lnTo>
                    <a:lnTo>
                      <a:pt x="24" y="2"/>
                    </a:lnTo>
                    <a:lnTo>
                      <a:pt x="28" y="2"/>
                    </a:lnTo>
                    <a:lnTo>
                      <a:pt x="31" y="3"/>
                    </a:lnTo>
                    <a:lnTo>
                      <a:pt x="34" y="4"/>
                    </a:lnTo>
                    <a:lnTo>
                      <a:pt x="36" y="5"/>
                    </a:lnTo>
                    <a:lnTo>
                      <a:pt x="38" y="6"/>
                    </a:lnTo>
                    <a:lnTo>
                      <a:pt x="40" y="4"/>
                    </a:lnTo>
                    <a:lnTo>
                      <a:pt x="42" y="2"/>
                    </a:lnTo>
                    <a:lnTo>
                      <a:pt x="44" y="5"/>
                    </a:lnTo>
                    <a:lnTo>
                      <a:pt x="45" y="8"/>
                    </a:lnTo>
                    <a:lnTo>
                      <a:pt x="46" y="6"/>
                    </a:lnTo>
                    <a:lnTo>
                      <a:pt x="48" y="4"/>
                    </a:lnTo>
                    <a:lnTo>
                      <a:pt x="49" y="5"/>
                    </a:lnTo>
                    <a:lnTo>
                      <a:pt x="49" y="8"/>
                    </a:lnTo>
                    <a:lnTo>
                      <a:pt x="50" y="9"/>
                    </a:lnTo>
                    <a:lnTo>
                      <a:pt x="50" y="11"/>
                    </a:lnTo>
                    <a:lnTo>
                      <a:pt x="50" y="12"/>
                    </a:lnTo>
                    <a:lnTo>
                      <a:pt x="49" y="12"/>
                    </a:lnTo>
                    <a:lnTo>
                      <a:pt x="48" y="12"/>
                    </a:lnTo>
                    <a:lnTo>
                      <a:pt x="47" y="12"/>
                    </a:lnTo>
                    <a:lnTo>
                      <a:pt x="44" y="12"/>
                    </a:lnTo>
                    <a:lnTo>
                      <a:pt x="41" y="12"/>
                    </a:lnTo>
                    <a:lnTo>
                      <a:pt x="39" y="12"/>
                    </a:lnTo>
                    <a:lnTo>
                      <a:pt x="36" y="13"/>
                    </a:lnTo>
                    <a:lnTo>
                      <a:pt x="36" y="16"/>
                    </a:lnTo>
                    <a:lnTo>
                      <a:pt x="33" y="16"/>
                    </a:lnTo>
                    <a:lnTo>
                      <a:pt x="32" y="14"/>
                    </a:lnTo>
                    <a:lnTo>
                      <a:pt x="30" y="14"/>
                    </a:lnTo>
                    <a:lnTo>
                      <a:pt x="26" y="13"/>
                    </a:lnTo>
                    <a:lnTo>
                      <a:pt x="23" y="14"/>
                    </a:lnTo>
                    <a:lnTo>
                      <a:pt x="21" y="16"/>
                    </a:lnTo>
                    <a:lnTo>
                      <a:pt x="17" y="17"/>
                    </a:lnTo>
                    <a:lnTo>
                      <a:pt x="12" y="18"/>
                    </a:lnTo>
                    <a:lnTo>
                      <a:pt x="6" y="19"/>
                    </a:lnTo>
                    <a:lnTo>
                      <a:pt x="5" y="18"/>
                    </a:lnTo>
                    <a:lnTo>
                      <a:pt x="4" y="1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8" name="Freeform 1807"/>
              <p:cNvSpPr>
                <a:spLocks/>
              </p:cNvSpPr>
              <p:nvPr/>
            </p:nvSpPr>
            <p:spPr bwMode="gray">
              <a:xfrm>
                <a:off x="4380" y="2827"/>
                <a:ext cx="10" cy="2"/>
              </a:xfrm>
              <a:custGeom>
                <a:avLst/>
                <a:gdLst/>
                <a:ahLst/>
                <a:cxnLst>
                  <a:cxn ang="0">
                    <a:pos x="0" y="5"/>
                  </a:cxn>
                  <a:cxn ang="0">
                    <a:pos x="1" y="3"/>
                  </a:cxn>
                  <a:cxn ang="0">
                    <a:pos x="2" y="2"/>
                  </a:cxn>
                  <a:cxn ang="0">
                    <a:pos x="2" y="0"/>
                  </a:cxn>
                  <a:cxn ang="0">
                    <a:pos x="3" y="0"/>
                  </a:cxn>
                  <a:cxn ang="0">
                    <a:pos x="3" y="0"/>
                  </a:cxn>
                  <a:cxn ang="0">
                    <a:pos x="4" y="2"/>
                  </a:cxn>
                  <a:cxn ang="0">
                    <a:pos x="5" y="2"/>
                  </a:cxn>
                  <a:cxn ang="0">
                    <a:pos x="8" y="2"/>
                  </a:cxn>
                  <a:cxn ang="0">
                    <a:pos x="10" y="3"/>
                  </a:cxn>
                  <a:cxn ang="0">
                    <a:pos x="13" y="3"/>
                  </a:cxn>
                  <a:cxn ang="0">
                    <a:pos x="18" y="3"/>
                  </a:cxn>
                  <a:cxn ang="0">
                    <a:pos x="22" y="2"/>
                  </a:cxn>
                  <a:cxn ang="0">
                    <a:pos x="27" y="2"/>
                  </a:cxn>
                  <a:cxn ang="0">
                    <a:pos x="33" y="2"/>
                  </a:cxn>
                  <a:cxn ang="0">
                    <a:pos x="38" y="2"/>
                  </a:cxn>
                  <a:cxn ang="0">
                    <a:pos x="44" y="3"/>
                  </a:cxn>
                  <a:cxn ang="0">
                    <a:pos x="47" y="3"/>
                  </a:cxn>
                  <a:cxn ang="0">
                    <a:pos x="50" y="3"/>
                  </a:cxn>
                  <a:cxn ang="0">
                    <a:pos x="50" y="4"/>
                  </a:cxn>
                  <a:cxn ang="0">
                    <a:pos x="47" y="5"/>
                  </a:cxn>
                  <a:cxn ang="0">
                    <a:pos x="45" y="6"/>
                  </a:cxn>
                  <a:cxn ang="0">
                    <a:pos x="43" y="6"/>
                  </a:cxn>
                  <a:cxn ang="0">
                    <a:pos x="38" y="6"/>
                  </a:cxn>
                  <a:cxn ang="0">
                    <a:pos x="34" y="7"/>
                  </a:cxn>
                  <a:cxn ang="0">
                    <a:pos x="28" y="7"/>
                  </a:cxn>
                  <a:cxn ang="0">
                    <a:pos x="25" y="7"/>
                  </a:cxn>
                  <a:cxn ang="0">
                    <a:pos x="17" y="8"/>
                  </a:cxn>
                  <a:cxn ang="0">
                    <a:pos x="9" y="10"/>
                  </a:cxn>
                  <a:cxn ang="0">
                    <a:pos x="6" y="10"/>
                  </a:cxn>
                  <a:cxn ang="0">
                    <a:pos x="5" y="10"/>
                  </a:cxn>
                  <a:cxn ang="0">
                    <a:pos x="4" y="8"/>
                  </a:cxn>
                  <a:cxn ang="0">
                    <a:pos x="3" y="6"/>
                  </a:cxn>
                  <a:cxn ang="0">
                    <a:pos x="1" y="6"/>
                  </a:cxn>
                  <a:cxn ang="0">
                    <a:pos x="0" y="5"/>
                  </a:cxn>
                </a:cxnLst>
                <a:rect l="0" t="0" r="r" b="b"/>
                <a:pathLst>
                  <a:path w="50" h="10">
                    <a:moveTo>
                      <a:pt x="0" y="5"/>
                    </a:moveTo>
                    <a:lnTo>
                      <a:pt x="1" y="3"/>
                    </a:lnTo>
                    <a:lnTo>
                      <a:pt x="2" y="2"/>
                    </a:lnTo>
                    <a:lnTo>
                      <a:pt x="2" y="0"/>
                    </a:lnTo>
                    <a:lnTo>
                      <a:pt x="3" y="0"/>
                    </a:lnTo>
                    <a:lnTo>
                      <a:pt x="3" y="0"/>
                    </a:lnTo>
                    <a:lnTo>
                      <a:pt x="4" y="2"/>
                    </a:lnTo>
                    <a:lnTo>
                      <a:pt x="5" y="2"/>
                    </a:lnTo>
                    <a:lnTo>
                      <a:pt x="8" y="2"/>
                    </a:lnTo>
                    <a:lnTo>
                      <a:pt x="10" y="3"/>
                    </a:lnTo>
                    <a:lnTo>
                      <a:pt x="13" y="3"/>
                    </a:lnTo>
                    <a:lnTo>
                      <a:pt x="18" y="3"/>
                    </a:lnTo>
                    <a:lnTo>
                      <a:pt x="22" y="2"/>
                    </a:lnTo>
                    <a:lnTo>
                      <a:pt x="27" y="2"/>
                    </a:lnTo>
                    <a:lnTo>
                      <a:pt x="33" y="2"/>
                    </a:lnTo>
                    <a:lnTo>
                      <a:pt x="38" y="2"/>
                    </a:lnTo>
                    <a:lnTo>
                      <a:pt x="44" y="3"/>
                    </a:lnTo>
                    <a:lnTo>
                      <a:pt x="47" y="3"/>
                    </a:lnTo>
                    <a:lnTo>
                      <a:pt x="50" y="3"/>
                    </a:lnTo>
                    <a:lnTo>
                      <a:pt x="50" y="4"/>
                    </a:lnTo>
                    <a:lnTo>
                      <a:pt x="47" y="5"/>
                    </a:lnTo>
                    <a:lnTo>
                      <a:pt x="45" y="6"/>
                    </a:lnTo>
                    <a:lnTo>
                      <a:pt x="43" y="6"/>
                    </a:lnTo>
                    <a:lnTo>
                      <a:pt x="38" y="6"/>
                    </a:lnTo>
                    <a:lnTo>
                      <a:pt x="34" y="7"/>
                    </a:lnTo>
                    <a:lnTo>
                      <a:pt x="28" y="7"/>
                    </a:lnTo>
                    <a:lnTo>
                      <a:pt x="25" y="7"/>
                    </a:lnTo>
                    <a:lnTo>
                      <a:pt x="17" y="8"/>
                    </a:lnTo>
                    <a:lnTo>
                      <a:pt x="9" y="10"/>
                    </a:lnTo>
                    <a:lnTo>
                      <a:pt x="6" y="10"/>
                    </a:lnTo>
                    <a:lnTo>
                      <a:pt x="5" y="10"/>
                    </a:lnTo>
                    <a:lnTo>
                      <a:pt x="4" y="8"/>
                    </a:lnTo>
                    <a:lnTo>
                      <a:pt x="3" y="6"/>
                    </a:lnTo>
                    <a:lnTo>
                      <a:pt x="1" y="6"/>
                    </a:lnTo>
                    <a:lnTo>
                      <a:pt x="0"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49" name="Freeform 1808"/>
              <p:cNvSpPr>
                <a:spLocks/>
              </p:cNvSpPr>
              <p:nvPr/>
            </p:nvSpPr>
            <p:spPr bwMode="gray">
              <a:xfrm>
                <a:off x="4380" y="2827"/>
                <a:ext cx="10" cy="2"/>
              </a:xfrm>
              <a:custGeom>
                <a:avLst/>
                <a:gdLst/>
                <a:ahLst/>
                <a:cxnLst>
                  <a:cxn ang="0">
                    <a:pos x="0" y="5"/>
                  </a:cxn>
                  <a:cxn ang="0">
                    <a:pos x="1" y="3"/>
                  </a:cxn>
                  <a:cxn ang="0">
                    <a:pos x="2" y="2"/>
                  </a:cxn>
                  <a:cxn ang="0">
                    <a:pos x="2" y="0"/>
                  </a:cxn>
                  <a:cxn ang="0">
                    <a:pos x="3" y="0"/>
                  </a:cxn>
                  <a:cxn ang="0">
                    <a:pos x="3" y="0"/>
                  </a:cxn>
                  <a:cxn ang="0">
                    <a:pos x="4" y="2"/>
                  </a:cxn>
                  <a:cxn ang="0">
                    <a:pos x="5" y="2"/>
                  </a:cxn>
                  <a:cxn ang="0">
                    <a:pos x="8" y="2"/>
                  </a:cxn>
                  <a:cxn ang="0">
                    <a:pos x="10" y="3"/>
                  </a:cxn>
                  <a:cxn ang="0">
                    <a:pos x="13" y="3"/>
                  </a:cxn>
                  <a:cxn ang="0">
                    <a:pos x="18" y="3"/>
                  </a:cxn>
                  <a:cxn ang="0">
                    <a:pos x="22" y="2"/>
                  </a:cxn>
                  <a:cxn ang="0">
                    <a:pos x="27" y="2"/>
                  </a:cxn>
                  <a:cxn ang="0">
                    <a:pos x="33" y="2"/>
                  </a:cxn>
                  <a:cxn ang="0">
                    <a:pos x="38" y="2"/>
                  </a:cxn>
                  <a:cxn ang="0">
                    <a:pos x="44" y="3"/>
                  </a:cxn>
                  <a:cxn ang="0">
                    <a:pos x="47" y="3"/>
                  </a:cxn>
                  <a:cxn ang="0">
                    <a:pos x="50" y="3"/>
                  </a:cxn>
                  <a:cxn ang="0">
                    <a:pos x="50" y="4"/>
                  </a:cxn>
                  <a:cxn ang="0">
                    <a:pos x="47" y="5"/>
                  </a:cxn>
                  <a:cxn ang="0">
                    <a:pos x="45" y="6"/>
                  </a:cxn>
                  <a:cxn ang="0">
                    <a:pos x="43" y="6"/>
                  </a:cxn>
                  <a:cxn ang="0">
                    <a:pos x="38" y="6"/>
                  </a:cxn>
                  <a:cxn ang="0">
                    <a:pos x="34" y="7"/>
                  </a:cxn>
                  <a:cxn ang="0">
                    <a:pos x="28" y="7"/>
                  </a:cxn>
                  <a:cxn ang="0">
                    <a:pos x="25" y="7"/>
                  </a:cxn>
                  <a:cxn ang="0">
                    <a:pos x="17" y="8"/>
                  </a:cxn>
                  <a:cxn ang="0">
                    <a:pos x="9" y="10"/>
                  </a:cxn>
                  <a:cxn ang="0">
                    <a:pos x="6" y="10"/>
                  </a:cxn>
                  <a:cxn ang="0">
                    <a:pos x="5" y="10"/>
                  </a:cxn>
                  <a:cxn ang="0">
                    <a:pos x="4" y="8"/>
                  </a:cxn>
                  <a:cxn ang="0">
                    <a:pos x="3" y="6"/>
                  </a:cxn>
                  <a:cxn ang="0">
                    <a:pos x="1" y="6"/>
                  </a:cxn>
                  <a:cxn ang="0">
                    <a:pos x="0" y="5"/>
                  </a:cxn>
                </a:cxnLst>
                <a:rect l="0" t="0" r="r" b="b"/>
                <a:pathLst>
                  <a:path w="50" h="10">
                    <a:moveTo>
                      <a:pt x="0" y="5"/>
                    </a:moveTo>
                    <a:lnTo>
                      <a:pt x="1" y="3"/>
                    </a:lnTo>
                    <a:lnTo>
                      <a:pt x="2" y="2"/>
                    </a:lnTo>
                    <a:lnTo>
                      <a:pt x="2" y="0"/>
                    </a:lnTo>
                    <a:lnTo>
                      <a:pt x="3" y="0"/>
                    </a:lnTo>
                    <a:lnTo>
                      <a:pt x="3" y="0"/>
                    </a:lnTo>
                    <a:lnTo>
                      <a:pt x="4" y="2"/>
                    </a:lnTo>
                    <a:lnTo>
                      <a:pt x="5" y="2"/>
                    </a:lnTo>
                    <a:lnTo>
                      <a:pt x="8" y="2"/>
                    </a:lnTo>
                    <a:lnTo>
                      <a:pt x="10" y="3"/>
                    </a:lnTo>
                    <a:lnTo>
                      <a:pt x="13" y="3"/>
                    </a:lnTo>
                    <a:lnTo>
                      <a:pt x="18" y="3"/>
                    </a:lnTo>
                    <a:lnTo>
                      <a:pt x="22" y="2"/>
                    </a:lnTo>
                    <a:lnTo>
                      <a:pt x="27" y="2"/>
                    </a:lnTo>
                    <a:lnTo>
                      <a:pt x="33" y="2"/>
                    </a:lnTo>
                    <a:lnTo>
                      <a:pt x="38" y="2"/>
                    </a:lnTo>
                    <a:lnTo>
                      <a:pt x="44" y="3"/>
                    </a:lnTo>
                    <a:lnTo>
                      <a:pt x="47" y="3"/>
                    </a:lnTo>
                    <a:lnTo>
                      <a:pt x="50" y="3"/>
                    </a:lnTo>
                    <a:lnTo>
                      <a:pt x="50" y="4"/>
                    </a:lnTo>
                    <a:lnTo>
                      <a:pt x="47" y="5"/>
                    </a:lnTo>
                    <a:lnTo>
                      <a:pt x="45" y="6"/>
                    </a:lnTo>
                    <a:lnTo>
                      <a:pt x="43" y="6"/>
                    </a:lnTo>
                    <a:lnTo>
                      <a:pt x="38" y="6"/>
                    </a:lnTo>
                    <a:lnTo>
                      <a:pt x="34" y="7"/>
                    </a:lnTo>
                    <a:lnTo>
                      <a:pt x="28" y="7"/>
                    </a:lnTo>
                    <a:lnTo>
                      <a:pt x="25" y="7"/>
                    </a:lnTo>
                    <a:lnTo>
                      <a:pt x="17" y="8"/>
                    </a:lnTo>
                    <a:lnTo>
                      <a:pt x="9" y="10"/>
                    </a:lnTo>
                    <a:lnTo>
                      <a:pt x="6" y="10"/>
                    </a:lnTo>
                    <a:lnTo>
                      <a:pt x="5" y="10"/>
                    </a:lnTo>
                    <a:lnTo>
                      <a:pt x="4" y="8"/>
                    </a:lnTo>
                    <a:lnTo>
                      <a:pt x="3" y="6"/>
                    </a:lnTo>
                    <a:lnTo>
                      <a:pt x="1" y="6"/>
                    </a:lnTo>
                    <a:lnTo>
                      <a:pt x="0"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0" name="Freeform 1809"/>
              <p:cNvSpPr>
                <a:spLocks/>
              </p:cNvSpPr>
              <p:nvPr/>
            </p:nvSpPr>
            <p:spPr bwMode="gray">
              <a:xfrm>
                <a:off x="4380" y="2827"/>
                <a:ext cx="10" cy="2"/>
              </a:xfrm>
              <a:custGeom>
                <a:avLst/>
                <a:gdLst/>
                <a:ahLst/>
                <a:cxnLst>
                  <a:cxn ang="0">
                    <a:pos x="0" y="5"/>
                  </a:cxn>
                  <a:cxn ang="0">
                    <a:pos x="1" y="3"/>
                  </a:cxn>
                  <a:cxn ang="0">
                    <a:pos x="2" y="2"/>
                  </a:cxn>
                  <a:cxn ang="0">
                    <a:pos x="2" y="0"/>
                  </a:cxn>
                  <a:cxn ang="0">
                    <a:pos x="3" y="0"/>
                  </a:cxn>
                  <a:cxn ang="0">
                    <a:pos x="3" y="0"/>
                  </a:cxn>
                  <a:cxn ang="0">
                    <a:pos x="4" y="2"/>
                  </a:cxn>
                  <a:cxn ang="0">
                    <a:pos x="5" y="2"/>
                  </a:cxn>
                  <a:cxn ang="0">
                    <a:pos x="8" y="2"/>
                  </a:cxn>
                  <a:cxn ang="0">
                    <a:pos x="11" y="3"/>
                  </a:cxn>
                  <a:cxn ang="0">
                    <a:pos x="13" y="3"/>
                  </a:cxn>
                  <a:cxn ang="0">
                    <a:pos x="18" y="3"/>
                  </a:cxn>
                  <a:cxn ang="0">
                    <a:pos x="22" y="2"/>
                  </a:cxn>
                  <a:cxn ang="0">
                    <a:pos x="27" y="2"/>
                  </a:cxn>
                  <a:cxn ang="0">
                    <a:pos x="33" y="2"/>
                  </a:cxn>
                  <a:cxn ang="0">
                    <a:pos x="38" y="2"/>
                  </a:cxn>
                  <a:cxn ang="0">
                    <a:pos x="44" y="3"/>
                  </a:cxn>
                  <a:cxn ang="0">
                    <a:pos x="47" y="3"/>
                  </a:cxn>
                  <a:cxn ang="0">
                    <a:pos x="50" y="3"/>
                  </a:cxn>
                  <a:cxn ang="0">
                    <a:pos x="50" y="4"/>
                  </a:cxn>
                  <a:cxn ang="0">
                    <a:pos x="47" y="5"/>
                  </a:cxn>
                  <a:cxn ang="0">
                    <a:pos x="45" y="6"/>
                  </a:cxn>
                  <a:cxn ang="0">
                    <a:pos x="43" y="6"/>
                  </a:cxn>
                  <a:cxn ang="0">
                    <a:pos x="38" y="6"/>
                  </a:cxn>
                  <a:cxn ang="0">
                    <a:pos x="34" y="7"/>
                  </a:cxn>
                  <a:cxn ang="0">
                    <a:pos x="28" y="7"/>
                  </a:cxn>
                  <a:cxn ang="0">
                    <a:pos x="25" y="7"/>
                  </a:cxn>
                  <a:cxn ang="0">
                    <a:pos x="17" y="8"/>
                  </a:cxn>
                  <a:cxn ang="0">
                    <a:pos x="9" y="10"/>
                  </a:cxn>
                  <a:cxn ang="0">
                    <a:pos x="6" y="10"/>
                  </a:cxn>
                  <a:cxn ang="0">
                    <a:pos x="5" y="10"/>
                  </a:cxn>
                  <a:cxn ang="0">
                    <a:pos x="4" y="8"/>
                  </a:cxn>
                  <a:cxn ang="0">
                    <a:pos x="3" y="6"/>
                  </a:cxn>
                  <a:cxn ang="0">
                    <a:pos x="1" y="6"/>
                  </a:cxn>
                  <a:cxn ang="0">
                    <a:pos x="0" y="5"/>
                  </a:cxn>
                </a:cxnLst>
                <a:rect l="0" t="0" r="r" b="b"/>
                <a:pathLst>
                  <a:path w="50" h="10">
                    <a:moveTo>
                      <a:pt x="0" y="5"/>
                    </a:moveTo>
                    <a:lnTo>
                      <a:pt x="1" y="3"/>
                    </a:lnTo>
                    <a:lnTo>
                      <a:pt x="2" y="2"/>
                    </a:lnTo>
                    <a:lnTo>
                      <a:pt x="2" y="0"/>
                    </a:lnTo>
                    <a:lnTo>
                      <a:pt x="3" y="0"/>
                    </a:lnTo>
                    <a:lnTo>
                      <a:pt x="3" y="0"/>
                    </a:lnTo>
                    <a:lnTo>
                      <a:pt x="4" y="2"/>
                    </a:lnTo>
                    <a:lnTo>
                      <a:pt x="5" y="2"/>
                    </a:lnTo>
                    <a:lnTo>
                      <a:pt x="8" y="2"/>
                    </a:lnTo>
                    <a:lnTo>
                      <a:pt x="11" y="3"/>
                    </a:lnTo>
                    <a:lnTo>
                      <a:pt x="13" y="3"/>
                    </a:lnTo>
                    <a:lnTo>
                      <a:pt x="18" y="3"/>
                    </a:lnTo>
                    <a:lnTo>
                      <a:pt x="22" y="2"/>
                    </a:lnTo>
                    <a:lnTo>
                      <a:pt x="27" y="2"/>
                    </a:lnTo>
                    <a:lnTo>
                      <a:pt x="33" y="2"/>
                    </a:lnTo>
                    <a:lnTo>
                      <a:pt x="38" y="2"/>
                    </a:lnTo>
                    <a:lnTo>
                      <a:pt x="44" y="3"/>
                    </a:lnTo>
                    <a:lnTo>
                      <a:pt x="47" y="3"/>
                    </a:lnTo>
                    <a:lnTo>
                      <a:pt x="50" y="3"/>
                    </a:lnTo>
                    <a:lnTo>
                      <a:pt x="50" y="4"/>
                    </a:lnTo>
                    <a:lnTo>
                      <a:pt x="47" y="5"/>
                    </a:lnTo>
                    <a:lnTo>
                      <a:pt x="45" y="6"/>
                    </a:lnTo>
                    <a:lnTo>
                      <a:pt x="43" y="6"/>
                    </a:lnTo>
                    <a:lnTo>
                      <a:pt x="38" y="6"/>
                    </a:lnTo>
                    <a:lnTo>
                      <a:pt x="34" y="7"/>
                    </a:lnTo>
                    <a:lnTo>
                      <a:pt x="28" y="7"/>
                    </a:lnTo>
                    <a:lnTo>
                      <a:pt x="25" y="7"/>
                    </a:lnTo>
                    <a:lnTo>
                      <a:pt x="17" y="8"/>
                    </a:lnTo>
                    <a:lnTo>
                      <a:pt x="9" y="10"/>
                    </a:lnTo>
                    <a:lnTo>
                      <a:pt x="6" y="10"/>
                    </a:lnTo>
                    <a:lnTo>
                      <a:pt x="5" y="10"/>
                    </a:lnTo>
                    <a:lnTo>
                      <a:pt x="4" y="8"/>
                    </a:lnTo>
                    <a:lnTo>
                      <a:pt x="3" y="6"/>
                    </a:lnTo>
                    <a:lnTo>
                      <a:pt x="1" y="6"/>
                    </a:lnTo>
                    <a:lnTo>
                      <a:pt x="0"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1" name="Freeform 1810"/>
              <p:cNvSpPr>
                <a:spLocks/>
              </p:cNvSpPr>
              <p:nvPr/>
            </p:nvSpPr>
            <p:spPr bwMode="gray">
              <a:xfrm>
                <a:off x="4380" y="2827"/>
                <a:ext cx="10" cy="2"/>
              </a:xfrm>
              <a:custGeom>
                <a:avLst/>
                <a:gdLst/>
                <a:ahLst/>
                <a:cxnLst>
                  <a:cxn ang="0">
                    <a:pos x="0" y="5"/>
                  </a:cxn>
                  <a:cxn ang="0">
                    <a:pos x="1" y="3"/>
                  </a:cxn>
                  <a:cxn ang="0">
                    <a:pos x="2" y="2"/>
                  </a:cxn>
                  <a:cxn ang="0">
                    <a:pos x="2" y="0"/>
                  </a:cxn>
                  <a:cxn ang="0">
                    <a:pos x="3" y="0"/>
                  </a:cxn>
                  <a:cxn ang="0">
                    <a:pos x="3" y="0"/>
                  </a:cxn>
                  <a:cxn ang="0">
                    <a:pos x="4" y="2"/>
                  </a:cxn>
                  <a:cxn ang="0">
                    <a:pos x="5" y="2"/>
                  </a:cxn>
                  <a:cxn ang="0">
                    <a:pos x="8" y="2"/>
                  </a:cxn>
                  <a:cxn ang="0">
                    <a:pos x="11" y="3"/>
                  </a:cxn>
                  <a:cxn ang="0">
                    <a:pos x="13" y="3"/>
                  </a:cxn>
                  <a:cxn ang="0">
                    <a:pos x="18" y="3"/>
                  </a:cxn>
                  <a:cxn ang="0">
                    <a:pos x="22" y="2"/>
                  </a:cxn>
                  <a:cxn ang="0">
                    <a:pos x="27" y="2"/>
                  </a:cxn>
                  <a:cxn ang="0">
                    <a:pos x="33" y="2"/>
                  </a:cxn>
                  <a:cxn ang="0">
                    <a:pos x="38" y="2"/>
                  </a:cxn>
                  <a:cxn ang="0">
                    <a:pos x="44" y="3"/>
                  </a:cxn>
                  <a:cxn ang="0">
                    <a:pos x="47" y="3"/>
                  </a:cxn>
                  <a:cxn ang="0">
                    <a:pos x="50" y="3"/>
                  </a:cxn>
                  <a:cxn ang="0">
                    <a:pos x="50" y="4"/>
                  </a:cxn>
                  <a:cxn ang="0">
                    <a:pos x="47" y="5"/>
                  </a:cxn>
                  <a:cxn ang="0">
                    <a:pos x="45" y="6"/>
                  </a:cxn>
                  <a:cxn ang="0">
                    <a:pos x="43" y="6"/>
                  </a:cxn>
                  <a:cxn ang="0">
                    <a:pos x="38" y="6"/>
                  </a:cxn>
                  <a:cxn ang="0">
                    <a:pos x="34" y="7"/>
                  </a:cxn>
                  <a:cxn ang="0">
                    <a:pos x="28" y="7"/>
                  </a:cxn>
                  <a:cxn ang="0">
                    <a:pos x="25" y="7"/>
                  </a:cxn>
                  <a:cxn ang="0">
                    <a:pos x="17" y="8"/>
                  </a:cxn>
                  <a:cxn ang="0">
                    <a:pos x="9" y="10"/>
                  </a:cxn>
                  <a:cxn ang="0">
                    <a:pos x="6" y="10"/>
                  </a:cxn>
                  <a:cxn ang="0">
                    <a:pos x="5" y="10"/>
                  </a:cxn>
                  <a:cxn ang="0">
                    <a:pos x="4" y="8"/>
                  </a:cxn>
                  <a:cxn ang="0">
                    <a:pos x="3" y="6"/>
                  </a:cxn>
                  <a:cxn ang="0">
                    <a:pos x="1" y="6"/>
                  </a:cxn>
                  <a:cxn ang="0">
                    <a:pos x="0" y="5"/>
                  </a:cxn>
                </a:cxnLst>
                <a:rect l="0" t="0" r="r" b="b"/>
                <a:pathLst>
                  <a:path w="50" h="10">
                    <a:moveTo>
                      <a:pt x="0" y="5"/>
                    </a:moveTo>
                    <a:lnTo>
                      <a:pt x="1" y="3"/>
                    </a:lnTo>
                    <a:lnTo>
                      <a:pt x="2" y="2"/>
                    </a:lnTo>
                    <a:lnTo>
                      <a:pt x="2" y="0"/>
                    </a:lnTo>
                    <a:lnTo>
                      <a:pt x="3" y="0"/>
                    </a:lnTo>
                    <a:lnTo>
                      <a:pt x="3" y="0"/>
                    </a:lnTo>
                    <a:lnTo>
                      <a:pt x="4" y="2"/>
                    </a:lnTo>
                    <a:lnTo>
                      <a:pt x="5" y="2"/>
                    </a:lnTo>
                    <a:lnTo>
                      <a:pt x="8" y="2"/>
                    </a:lnTo>
                    <a:lnTo>
                      <a:pt x="11" y="3"/>
                    </a:lnTo>
                    <a:lnTo>
                      <a:pt x="13" y="3"/>
                    </a:lnTo>
                    <a:lnTo>
                      <a:pt x="18" y="3"/>
                    </a:lnTo>
                    <a:lnTo>
                      <a:pt x="22" y="2"/>
                    </a:lnTo>
                    <a:lnTo>
                      <a:pt x="27" y="2"/>
                    </a:lnTo>
                    <a:lnTo>
                      <a:pt x="33" y="2"/>
                    </a:lnTo>
                    <a:lnTo>
                      <a:pt x="38" y="2"/>
                    </a:lnTo>
                    <a:lnTo>
                      <a:pt x="44" y="3"/>
                    </a:lnTo>
                    <a:lnTo>
                      <a:pt x="47" y="3"/>
                    </a:lnTo>
                    <a:lnTo>
                      <a:pt x="50" y="3"/>
                    </a:lnTo>
                    <a:lnTo>
                      <a:pt x="50" y="4"/>
                    </a:lnTo>
                    <a:lnTo>
                      <a:pt x="47" y="5"/>
                    </a:lnTo>
                    <a:lnTo>
                      <a:pt x="45" y="6"/>
                    </a:lnTo>
                    <a:lnTo>
                      <a:pt x="43" y="6"/>
                    </a:lnTo>
                    <a:lnTo>
                      <a:pt x="38" y="6"/>
                    </a:lnTo>
                    <a:lnTo>
                      <a:pt x="34" y="7"/>
                    </a:lnTo>
                    <a:lnTo>
                      <a:pt x="28" y="7"/>
                    </a:lnTo>
                    <a:lnTo>
                      <a:pt x="25" y="7"/>
                    </a:lnTo>
                    <a:lnTo>
                      <a:pt x="17" y="8"/>
                    </a:lnTo>
                    <a:lnTo>
                      <a:pt x="9" y="10"/>
                    </a:lnTo>
                    <a:lnTo>
                      <a:pt x="6" y="10"/>
                    </a:lnTo>
                    <a:lnTo>
                      <a:pt x="5" y="10"/>
                    </a:lnTo>
                    <a:lnTo>
                      <a:pt x="4" y="8"/>
                    </a:lnTo>
                    <a:lnTo>
                      <a:pt x="3" y="6"/>
                    </a:lnTo>
                    <a:lnTo>
                      <a:pt x="1" y="6"/>
                    </a:lnTo>
                    <a:lnTo>
                      <a:pt x="0"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2" name="Freeform 1811"/>
              <p:cNvSpPr>
                <a:spLocks/>
              </p:cNvSpPr>
              <p:nvPr/>
            </p:nvSpPr>
            <p:spPr bwMode="gray">
              <a:xfrm>
                <a:off x="4354" y="2821"/>
                <a:ext cx="8" cy="5"/>
              </a:xfrm>
              <a:custGeom>
                <a:avLst/>
                <a:gdLst/>
                <a:ahLst/>
                <a:cxnLst>
                  <a:cxn ang="0">
                    <a:pos x="0" y="9"/>
                  </a:cxn>
                  <a:cxn ang="0">
                    <a:pos x="1" y="5"/>
                  </a:cxn>
                  <a:cxn ang="0">
                    <a:pos x="2" y="2"/>
                  </a:cxn>
                  <a:cxn ang="0">
                    <a:pos x="4" y="1"/>
                  </a:cxn>
                  <a:cxn ang="0">
                    <a:pos x="7" y="1"/>
                  </a:cxn>
                  <a:cxn ang="0">
                    <a:pos x="11" y="1"/>
                  </a:cxn>
                  <a:cxn ang="0">
                    <a:pos x="15" y="0"/>
                  </a:cxn>
                  <a:cxn ang="0">
                    <a:pos x="17" y="0"/>
                  </a:cxn>
                  <a:cxn ang="0">
                    <a:pos x="19" y="0"/>
                  </a:cxn>
                  <a:cxn ang="0">
                    <a:pos x="20" y="2"/>
                  </a:cxn>
                  <a:cxn ang="0">
                    <a:pos x="20" y="3"/>
                  </a:cxn>
                  <a:cxn ang="0">
                    <a:pos x="20" y="4"/>
                  </a:cxn>
                  <a:cxn ang="0">
                    <a:pos x="19" y="6"/>
                  </a:cxn>
                  <a:cxn ang="0">
                    <a:pos x="19" y="9"/>
                  </a:cxn>
                  <a:cxn ang="0">
                    <a:pos x="19" y="10"/>
                  </a:cxn>
                  <a:cxn ang="0">
                    <a:pos x="20" y="11"/>
                  </a:cxn>
                  <a:cxn ang="0">
                    <a:pos x="23" y="10"/>
                  </a:cxn>
                  <a:cxn ang="0">
                    <a:pos x="25" y="8"/>
                  </a:cxn>
                  <a:cxn ang="0">
                    <a:pos x="26" y="4"/>
                  </a:cxn>
                  <a:cxn ang="0">
                    <a:pos x="27" y="3"/>
                  </a:cxn>
                  <a:cxn ang="0">
                    <a:pos x="30" y="3"/>
                  </a:cxn>
                  <a:cxn ang="0">
                    <a:pos x="31" y="3"/>
                  </a:cxn>
                  <a:cxn ang="0">
                    <a:pos x="33" y="4"/>
                  </a:cxn>
                  <a:cxn ang="0">
                    <a:pos x="35" y="4"/>
                  </a:cxn>
                  <a:cxn ang="0">
                    <a:pos x="36" y="5"/>
                  </a:cxn>
                  <a:cxn ang="0">
                    <a:pos x="36" y="6"/>
                  </a:cxn>
                  <a:cxn ang="0">
                    <a:pos x="38" y="9"/>
                  </a:cxn>
                  <a:cxn ang="0">
                    <a:pos x="36" y="12"/>
                  </a:cxn>
                  <a:cxn ang="0">
                    <a:pos x="34" y="16"/>
                  </a:cxn>
                  <a:cxn ang="0">
                    <a:pos x="31" y="17"/>
                  </a:cxn>
                  <a:cxn ang="0">
                    <a:pos x="30" y="17"/>
                  </a:cxn>
                  <a:cxn ang="0">
                    <a:pos x="27" y="17"/>
                  </a:cxn>
                  <a:cxn ang="0">
                    <a:pos x="26" y="14"/>
                  </a:cxn>
                  <a:cxn ang="0">
                    <a:pos x="23" y="14"/>
                  </a:cxn>
                  <a:cxn ang="0">
                    <a:pos x="22" y="16"/>
                  </a:cxn>
                  <a:cxn ang="0">
                    <a:pos x="22" y="18"/>
                  </a:cxn>
                  <a:cxn ang="0">
                    <a:pos x="22" y="20"/>
                  </a:cxn>
                  <a:cxn ang="0">
                    <a:pos x="22" y="21"/>
                  </a:cxn>
                  <a:cxn ang="0">
                    <a:pos x="22" y="24"/>
                  </a:cxn>
                  <a:cxn ang="0">
                    <a:pos x="22" y="24"/>
                  </a:cxn>
                  <a:cxn ang="0">
                    <a:pos x="20" y="22"/>
                  </a:cxn>
                  <a:cxn ang="0">
                    <a:pos x="19" y="22"/>
                  </a:cxn>
                  <a:cxn ang="0">
                    <a:pos x="17" y="22"/>
                  </a:cxn>
                  <a:cxn ang="0">
                    <a:pos x="15" y="20"/>
                  </a:cxn>
                  <a:cxn ang="0">
                    <a:pos x="16" y="19"/>
                  </a:cxn>
                  <a:cxn ang="0">
                    <a:pos x="17" y="18"/>
                  </a:cxn>
                  <a:cxn ang="0">
                    <a:pos x="18" y="16"/>
                  </a:cxn>
                  <a:cxn ang="0">
                    <a:pos x="18" y="13"/>
                  </a:cxn>
                  <a:cxn ang="0">
                    <a:pos x="18" y="10"/>
                  </a:cxn>
                  <a:cxn ang="0">
                    <a:pos x="18" y="8"/>
                  </a:cxn>
                  <a:cxn ang="0">
                    <a:pos x="16" y="8"/>
                  </a:cxn>
                  <a:cxn ang="0">
                    <a:pos x="12" y="12"/>
                  </a:cxn>
                  <a:cxn ang="0">
                    <a:pos x="9" y="18"/>
                  </a:cxn>
                  <a:cxn ang="0">
                    <a:pos x="7" y="19"/>
                  </a:cxn>
                  <a:cxn ang="0">
                    <a:pos x="6" y="21"/>
                  </a:cxn>
                  <a:cxn ang="0">
                    <a:pos x="3" y="21"/>
                  </a:cxn>
                  <a:cxn ang="0">
                    <a:pos x="2" y="20"/>
                  </a:cxn>
                  <a:cxn ang="0">
                    <a:pos x="0" y="14"/>
                  </a:cxn>
                  <a:cxn ang="0">
                    <a:pos x="0" y="9"/>
                  </a:cxn>
                </a:cxnLst>
                <a:rect l="0" t="0" r="r" b="b"/>
                <a:pathLst>
                  <a:path w="38" h="24">
                    <a:moveTo>
                      <a:pt x="0" y="9"/>
                    </a:moveTo>
                    <a:lnTo>
                      <a:pt x="1" y="5"/>
                    </a:lnTo>
                    <a:lnTo>
                      <a:pt x="2" y="2"/>
                    </a:lnTo>
                    <a:lnTo>
                      <a:pt x="4" y="1"/>
                    </a:lnTo>
                    <a:lnTo>
                      <a:pt x="7" y="1"/>
                    </a:lnTo>
                    <a:lnTo>
                      <a:pt x="11" y="1"/>
                    </a:lnTo>
                    <a:lnTo>
                      <a:pt x="15" y="0"/>
                    </a:lnTo>
                    <a:lnTo>
                      <a:pt x="17" y="0"/>
                    </a:lnTo>
                    <a:lnTo>
                      <a:pt x="19" y="0"/>
                    </a:lnTo>
                    <a:lnTo>
                      <a:pt x="20" y="2"/>
                    </a:lnTo>
                    <a:lnTo>
                      <a:pt x="20" y="3"/>
                    </a:lnTo>
                    <a:lnTo>
                      <a:pt x="20" y="4"/>
                    </a:lnTo>
                    <a:lnTo>
                      <a:pt x="19" y="6"/>
                    </a:lnTo>
                    <a:lnTo>
                      <a:pt x="19" y="9"/>
                    </a:lnTo>
                    <a:lnTo>
                      <a:pt x="19" y="10"/>
                    </a:lnTo>
                    <a:lnTo>
                      <a:pt x="20" y="11"/>
                    </a:lnTo>
                    <a:lnTo>
                      <a:pt x="23" y="10"/>
                    </a:lnTo>
                    <a:lnTo>
                      <a:pt x="25" y="8"/>
                    </a:lnTo>
                    <a:lnTo>
                      <a:pt x="26" y="4"/>
                    </a:lnTo>
                    <a:lnTo>
                      <a:pt x="27" y="3"/>
                    </a:lnTo>
                    <a:lnTo>
                      <a:pt x="30" y="3"/>
                    </a:lnTo>
                    <a:lnTo>
                      <a:pt x="31" y="3"/>
                    </a:lnTo>
                    <a:lnTo>
                      <a:pt x="33" y="4"/>
                    </a:lnTo>
                    <a:lnTo>
                      <a:pt x="35" y="4"/>
                    </a:lnTo>
                    <a:lnTo>
                      <a:pt x="36" y="5"/>
                    </a:lnTo>
                    <a:lnTo>
                      <a:pt x="36" y="6"/>
                    </a:lnTo>
                    <a:lnTo>
                      <a:pt x="38" y="9"/>
                    </a:lnTo>
                    <a:lnTo>
                      <a:pt x="36" y="12"/>
                    </a:lnTo>
                    <a:lnTo>
                      <a:pt x="34" y="16"/>
                    </a:lnTo>
                    <a:lnTo>
                      <a:pt x="31" y="17"/>
                    </a:lnTo>
                    <a:lnTo>
                      <a:pt x="30" y="17"/>
                    </a:lnTo>
                    <a:lnTo>
                      <a:pt x="27" y="17"/>
                    </a:lnTo>
                    <a:lnTo>
                      <a:pt x="26" y="14"/>
                    </a:lnTo>
                    <a:lnTo>
                      <a:pt x="23" y="14"/>
                    </a:lnTo>
                    <a:lnTo>
                      <a:pt x="22" y="16"/>
                    </a:lnTo>
                    <a:lnTo>
                      <a:pt x="22" y="18"/>
                    </a:lnTo>
                    <a:lnTo>
                      <a:pt x="22" y="20"/>
                    </a:lnTo>
                    <a:lnTo>
                      <a:pt x="22" y="21"/>
                    </a:lnTo>
                    <a:lnTo>
                      <a:pt x="22" y="24"/>
                    </a:lnTo>
                    <a:lnTo>
                      <a:pt x="22" y="24"/>
                    </a:lnTo>
                    <a:lnTo>
                      <a:pt x="20" y="22"/>
                    </a:lnTo>
                    <a:lnTo>
                      <a:pt x="19" y="22"/>
                    </a:lnTo>
                    <a:lnTo>
                      <a:pt x="17" y="22"/>
                    </a:lnTo>
                    <a:lnTo>
                      <a:pt x="15" y="20"/>
                    </a:lnTo>
                    <a:lnTo>
                      <a:pt x="16" y="19"/>
                    </a:lnTo>
                    <a:lnTo>
                      <a:pt x="17" y="18"/>
                    </a:lnTo>
                    <a:lnTo>
                      <a:pt x="18" y="16"/>
                    </a:lnTo>
                    <a:lnTo>
                      <a:pt x="18" y="13"/>
                    </a:lnTo>
                    <a:lnTo>
                      <a:pt x="18" y="10"/>
                    </a:lnTo>
                    <a:lnTo>
                      <a:pt x="18" y="8"/>
                    </a:lnTo>
                    <a:lnTo>
                      <a:pt x="16" y="8"/>
                    </a:lnTo>
                    <a:lnTo>
                      <a:pt x="12" y="12"/>
                    </a:lnTo>
                    <a:lnTo>
                      <a:pt x="9" y="18"/>
                    </a:lnTo>
                    <a:lnTo>
                      <a:pt x="7" y="19"/>
                    </a:lnTo>
                    <a:lnTo>
                      <a:pt x="6" y="21"/>
                    </a:lnTo>
                    <a:lnTo>
                      <a:pt x="3" y="21"/>
                    </a:lnTo>
                    <a:lnTo>
                      <a:pt x="2" y="20"/>
                    </a:lnTo>
                    <a:lnTo>
                      <a:pt x="0" y="14"/>
                    </a:lnTo>
                    <a:lnTo>
                      <a:pt x="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453" name="Freeform 1812"/>
              <p:cNvSpPr>
                <a:spLocks/>
              </p:cNvSpPr>
              <p:nvPr/>
            </p:nvSpPr>
            <p:spPr bwMode="gray">
              <a:xfrm>
                <a:off x="4354" y="2821"/>
                <a:ext cx="8" cy="5"/>
              </a:xfrm>
              <a:custGeom>
                <a:avLst/>
                <a:gdLst/>
                <a:ahLst/>
                <a:cxnLst>
                  <a:cxn ang="0">
                    <a:pos x="0" y="9"/>
                  </a:cxn>
                  <a:cxn ang="0">
                    <a:pos x="1" y="5"/>
                  </a:cxn>
                  <a:cxn ang="0">
                    <a:pos x="2" y="2"/>
                  </a:cxn>
                  <a:cxn ang="0">
                    <a:pos x="4" y="1"/>
                  </a:cxn>
                  <a:cxn ang="0">
                    <a:pos x="7" y="1"/>
                  </a:cxn>
                  <a:cxn ang="0">
                    <a:pos x="11" y="1"/>
                  </a:cxn>
                  <a:cxn ang="0">
                    <a:pos x="15" y="0"/>
                  </a:cxn>
                  <a:cxn ang="0">
                    <a:pos x="17" y="0"/>
                  </a:cxn>
                  <a:cxn ang="0">
                    <a:pos x="19" y="0"/>
                  </a:cxn>
                  <a:cxn ang="0">
                    <a:pos x="20" y="2"/>
                  </a:cxn>
                  <a:cxn ang="0">
                    <a:pos x="20" y="3"/>
                  </a:cxn>
                  <a:cxn ang="0">
                    <a:pos x="20" y="4"/>
                  </a:cxn>
                  <a:cxn ang="0">
                    <a:pos x="19" y="6"/>
                  </a:cxn>
                  <a:cxn ang="0">
                    <a:pos x="19" y="9"/>
                  </a:cxn>
                  <a:cxn ang="0">
                    <a:pos x="19" y="10"/>
                  </a:cxn>
                  <a:cxn ang="0">
                    <a:pos x="20" y="11"/>
                  </a:cxn>
                  <a:cxn ang="0">
                    <a:pos x="23" y="10"/>
                  </a:cxn>
                  <a:cxn ang="0">
                    <a:pos x="25" y="8"/>
                  </a:cxn>
                  <a:cxn ang="0">
                    <a:pos x="26" y="4"/>
                  </a:cxn>
                  <a:cxn ang="0">
                    <a:pos x="27" y="3"/>
                  </a:cxn>
                  <a:cxn ang="0">
                    <a:pos x="30" y="3"/>
                  </a:cxn>
                  <a:cxn ang="0">
                    <a:pos x="31" y="3"/>
                  </a:cxn>
                  <a:cxn ang="0">
                    <a:pos x="33" y="4"/>
                  </a:cxn>
                  <a:cxn ang="0">
                    <a:pos x="35" y="4"/>
                  </a:cxn>
                  <a:cxn ang="0">
                    <a:pos x="36" y="5"/>
                  </a:cxn>
                  <a:cxn ang="0">
                    <a:pos x="36" y="6"/>
                  </a:cxn>
                  <a:cxn ang="0">
                    <a:pos x="38" y="9"/>
                  </a:cxn>
                  <a:cxn ang="0">
                    <a:pos x="36" y="12"/>
                  </a:cxn>
                  <a:cxn ang="0">
                    <a:pos x="34" y="16"/>
                  </a:cxn>
                  <a:cxn ang="0">
                    <a:pos x="31" y="17"/>
                  </a:cxn>
                  <a:cxn ang="0">
                    <a:pos x="30" y="17"/>
                  </a:cxn>
                  <a:cxn ang="0">
                    <a:pos x="27" y="17"/>
                  </a:cxn>
                  <a:cxn ang="0">
                    <a:pos x="26" y="14"/>
                  </a:cxn>
                  <a:cxn ang="0">
                    <a:pos x="23" y="14"/>
                  </a:cxn>
                  <a:cxn ang="0">
                    <a:pos x="22" y="16"/>
                  </a:cxn>
                  <a:cxn ang="0">
                    <a:pos x="22" y="18"/>
                  </a:cxn>
                  <a:cxn ang="0">
                    <a:pos x="22" y="20"/>
                  </a:cxn>
                  <a:cxn ang="0">
                    <a:pos x="22" y="21"/>
                  </a:cxn>
                  <a:cxn ang="0">
                    <a:pos x="22" y="24"/>
                  </a:cxn>
                  <a:cxn ang="0">
                    <a:pos x="22" y="24"/>
                  </a:cxn>
                  <a:cxn ang="0">
                    <a:pos x="20" y="22"/>
                  </a:cxn>
                  <a:cxn ang="0">
                    <a:pos x="19" y="22"/>
                  </a:cxn>
                  <a:cxn ang="0">
                    <a:pos x="17" y="22"/>
                  </a:cxn>
                  <a:cxn ang="0">
                    <a:pos x="15" y="20"/>
                  </a:cxn>
                  <a:cxn ang="0">
                    <a:pos x="16" y="19"/>
                  </a:cxn>
                  <a:cxn ang="0">
                    <a:pos x="17" y="18"/>
                  </a:cxn>
                  <a:cxn ang="0">
                    <a:pos x="18" y="16"/>
                  </a:cxn>
                  <a:cxn ang="0">
                    <a:pos x="18" y="13"/>
                  </a:cxn>
                  <a:cxn ang="0">
                    <a:pos x="18" y="10"/>
                  </a:cxn>
                  <a:cxn ang="0">
                    <a:pos x="18" y="8"/>
                  </a:cxn>
                  <a:cxn ang="0">
                    <a:pos x="16" y="8"/>
                  </a:cxn>
                  <a:cxn ang="0">
                    <a:pos x="12" y="12"/>
                  </a:cxn>
                  <a:cxn ang="0">
                    <a:pos x="9" y="18"/>
                  </a:cxn>
                  <a:cxn ang="0">
                    <a:pos x="7" y="19"/>
                  </a:cxn>
                  <a:cxn ang="0">
                    <a:pos x="6" y="21"/>
                  </a:cxn>
                  <a:cxn ang="0">
                    <a:pos x="3" y="21"/>
                  </a:cxn>
                  <a:cxn ang="0">
                    <a:pos x="2" y="20"/>
                  </a:cxn>
                  <a:cxn ang="0">
                    <a:pos x="0" y="14"/>
                  </a:cxn>
                  <a:cxn ang="0">
                    <a:pos x="0" y="9"/>
                  </a:cxn>
                </a:cxnLst>
                <a:rect l="0" t="0" r="r" b="b"/>
                <a:pathLst>
                  <a:path w="38" h="24">
                    <a:moveTo>
                      <a:pt x="0" y="9"/>
                    </a:moveTo>
                    <a:lnTo>
                      <a:pt x="1" y="5"/>
                    </a:lnTo>
                    <a:lnTo>
                      <a:pt x="2" y="2"/>
                    </a:lnTo>
                    <a:lnTo>
                      <a:pt x="4" y="1"/>
                    </a:lnTo>
                    <a:lnTo>
                      <a:pt x="7" y="1"/>
                    </a:lnTo>
                    <a:lnTo>
                      <a:pt x="11" y="1"/>
                    </a:lnTo>
                    <a:lnTo>
                      <a:pt x="15" y="0"/>
                    </a:lnTo>
                    <a:lnTo>
                      <a:pt x="17" y="0"/>
                    </a:lnTo>
                    <a:lnTo>
                      <a:pt x="19" y="0"/>
                    </a:lnTo>
                    <a:lnTo>
                      <a:pt x="20" y="2"/>
                    </a:lnTo>
                    <a:lnTo>
                      <a:pt x="20" y="3"/>
                    </a:lnTo>
                    <a:lnTo>
                      <a:pt x="20" y="4"/>
                    </a:lnTo>
                    <a:lnTo>
                      <a:pt x="19" y="6"/>
                    </a:lnTo>
                    <a:lnTo>
                      <a:pt x="19" y="9"/>
                    </a:lnTo>
                    <a:lnTo>
                      <a:pt x="19" y="10"/>
                    </a:lnTo>
                    <a:lnTo>
                      <a:pt x="20" y="11"/>
                    </a:lnTo>
                    <a:lnTo>
                      <a:pt x="23" y="10"/>
                    </a:lnTo>
                    <a:lnTo>
                      <a:pt x="25" y="8"/>
                    </a:lnTo>
                    <a:lnTo>
                      <a:pt x="26" y="4"/>
                    </a:lnTo>
                    <a:lnTo>
                      <a:pt x="27" y="3"/>
                    </a:lnTo>
                    <a:lnTo>
                      <a:pt x="30" y="3"/>
                    </a:lnTo>
                    <a:lnTo>
                      <a:pt x="31" y="3"/>
                    </a:lnTo>
                    <a:lnTo>
                      <a:pt x="33" y="4"/>
                    </a:lnTo>
                    <a:lnTo>
                      <a:pt x="35" y="4"/>
                    </a:lnTo>
                    <a:lnTo>
                      <a:pt x="36" y="5"/>
                    </a:lnTo>
                    <a:lnTo>
                      <a:pt x="36" y="6"/>
                    </a:lnTo>
                    <a:lnTo>
                      <a:pt x="38" y="9"/>
                    </a:lnTo>
                    <a:lnTo>
                      <a:pt x="36" y="12"/>
                    </a:lnTo>
                    <a:lnTo>
                      <a:pt x="34" y="16"/>
                    </a:lnTo>
                    <a:lnTo>
                      <a:pt x="31" y="17"/>
                    </a:lnTo>
                    <a:lnTo>
                      <a:pt x="30" y="17"/>
                    </a:lnTo>
                    <a:lnTo>
                      <a:pt x="27" y="17"/>
                    </a:lnTo>
                    <a:lnTo>
                      <a:pt x="26" y="14"/>
                    </a:lnTo>
                    <a:lnTo>
                      <a:pt x="23" y="14"/>
                    </a:lnTo>
                    <a:lnTo>
                      <a:pt x="22" y="16"/>
                    </a:lnTo>
                    <a:lnTo>
                      <a:pt x="22" y="18"/>
                    </a:lnTo>
                    <a:lnTo>
                      <a:pt x="22" y="20"/>
                    </a:lnTo>
                    <a:lnTo>
                      <a:pt x="22" y="21"/>
                    </a:lnTo>
                    <a:lnTo>
                      <a:pt x="22" y="24"/>
                    </a:lnTo>
                    <a:lnTo>
                      <a:pt x="22" y="24"/>
                    </a:lnTo>
                    <a:lnTo>
                      <a:pt x="20" y="22"/>
                    </a:lnTo>
                    <a:lnTo>
                      <a:pt x="19" y="22"/>
                    </a:lnTo>
                    <a:lnTo>
                      <a:pt x="17" y="22"/>
                    </a:lnTo>
                    <a:lnTo>
                      <a:pt x="15" y="20"/>
                    </a:lnTo>
                    <a:lnTo>
                      <a:pt x="16" y="19"/>
                    </a:lnTo>
                    <a:lnTo>
                      <a:pt x="17" y="18"/>
                    </a:lnTo>
                    <a:lnTo>
                      <a:pt x="18" y="16"/>
                    </a:lnTo>
                    <a:lnTo>
                      <a:pt x="18" y="13"/>
                    </a:lnTo>
                    <a:lnTo>
                      <a:pt x="18" y="10"/>
                    </a:lnTo>
                    <a:lnTo>
                      <a:pt x="18" y="8"/>
                    </a:lnTo>
                    <a:lnTo>
                      <a:pt x="16" y="8"/>
                    </a:lnTo>
                    <a:lnTo>
                      <a:pt x="12" y="12"/>
                    </a:lnTo>
                    <a:lnTo>
                      <a:pt x="9" y="18"/>
                    </a:lnTo>
                    <a:lnTo>
                      <a:pt x="7" y="19"/>
                    </a:lnTo>
                    <a:lnTo>
                      <a:pt x="6" y="21"/>
                    </a:lnTo>
                    <a:lnTo>
                      <a:pt x="3" y="21"/>
                    </a:lnTo>
                    <a:lnTo>
                      <a:pt x="2" y="20"/>
                    </a:lnTo>
                    <a:lnTo>
                      <a:pt x="0" y="14"/>
                    </a:lnTo>
                    <a:lnTo>
                      <a:pt x="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grpSp>
        <p:grpSp>
          <p:nvGrpSpPr>
            <p:cNvPr id="794" name="Group 2014"/>
            <p:cNvGrpSpPr>
              <a:grpSpLocks/>
            </p:cNvGrpSpPr>
            <p:nvPr/>
          </p:nvGrpSpPr>
          <p:grpSpPr bwMode="gray">
            <a:xfrm>
              <a:off x="2451100" y="2205038"/>
              <a:ext cx="5213350" cy="3227388"/>
              <a:chOff x="1544" y="1389"/>
              <a:chExt cx="3284" cy="2033"/>
            </a:xfrm>
          </p:grpSpPr>
          <p:sp>
            <p:nvSpPr>
              <p:cNvPr id="1054" name="Freeform 1814"/>
              <p:cNvSpPr>
                <a:spLocks/>
              </p:cNvSpPr>
              <p:nvPr/>
            </p:nvSpPr>
            <p:spPr bwMode="gray">
              <a:xfrm>
                <a:off x="4354" y="2821"/>
                <a:ext cx="8" cy="5"/>
              </a:xfrm>
              <a:custGeom>
                <a:avLst/>
                <a:gdLst/>
                <a:ahLst/>
                <a:cxnLst>
                  <a:cxn ang="0">
                    <a:pos x="0" y="9"/>
                  </a:cxn>
                  <a:cxn ang="0">
                    <a:pos x="1" y="5"/>
                  </a:cxn>
                  <a:cxn ang="0">
                    <a:pos x="2" y="2"/>
                  </a:cxn>
                  <a:cxn ang="0">
                    <a:pos x="4" y="1"/>
                  </a:cxn>
                  <a:cxn ang="0">
                    <a:pos x="7" y="1"/>
                  </a:cxn>
                  <a:cxn ang="0">
                    <a:pos x="11" y="1"/>
                  </a:cxn>
                  <a:cxn ang="0">
                    <a:pos x="15" y="0"/>
                  </a:cxn>
                  <a:cxn ang="0">
                    <a:pos x="17" y="0"/>
                  </a:cxn>
                  <a:cxn ang="0">
                    <a:pos x="19" y="0"/>
                  </a:cxn>
                  <a:cxn ang="0">
                    <a:pos x="20" y="2"/>
                  </a:cxn>
                  <a:cxn ang="0">
                    <a:pos x="20" y="3"/>
                  </a:cxn>
                  <a:cxn ang="0">
                    <a:pos x="20" y="4"/>
                  </a:cxn>
                  <a:cxn ang="0">
                    <a:pos x="19" y="6"/>
                  </a:cxn>
                  <a:cxn ang="0">
                    <a:pos x="19" y="9"/>
                  </a:cxn>
                  <a:cxn ang="0">
                    <a:pos x="19" y="10"/>
                  </a:cxn>
                  <a:cxn ang="0">
                    <a:pos x="20" y="11"/>
                  </a:cxn>
                  <a:cxn ang="0">
                    <a:pos x="23" y="10"/>
                  </a:cxn>
                  <a:cxn ang="0">
                    <a:pos x="25" y="8"/>
                  </a:cxn>
                  <a:cxn ang="0">
                    <a:pos x="26" y="4"/>
                  </a:cxn>
                  <a:cxn ang="0">
                    <a:pos x="27" y="3"/>
                  </a:cxn>
                  <a:cxn ang="0">
                    <a:pos x="30" y="3"/>
                  </a:cxn>
                  <a:cxn ang="0">
                    <a:pos x="31" y="3"/>
                  </a:cxn>
                  <a:cxn ang="0">
                    <a:pos x="33" y="4"/>
                  </a:cxn>
                  <a:cxn ang="0">
                    <a:pos x="35" y="4"/>
                  </a:cxn>
                  <a:cxn ang="0">
                    <a:pos x="36" y="5"/>
                  </a:cxn>
                  <a:cxn ang="0">
                    <a:pos x="36" y="6"/>
                  </a:cxn>
                  <a:cxn ang="0">
                    <a:pos x="38" y="9"/>
                  </a:cxn>
                  <a:cxn ang="0">
                    <a:pos x="36" y="12"/>
                  </a:cxn>
                  <a:cxn ang="0">
                    <a:pos x="34" y="16"/>
                  </a:cxn>
                  <a:cxn ang="0">
                    <a:pos x="31" y="17"/>
                  </a:cxn>
                  <a:cxn ang="0">
                    <a:pos x="30" y="17"/>
                  </a:cxn>
                  <a:cxn ang="0">
                    <a:pos x="27" y="17"/>
                  </a:cxn>
                  <a:cxn ang="0">
                    <a:pos x="26" y="14"/>
                  </a:cxn>
                  <a:cxn ang="0">
                    <a:pos x="23" y="14"/>
                  </a:cxn>
                  <a:cxn ang="0">
                    <a:pos x="22" y="16"/>
                  </a:cxn>
                  <a:cxn ang="0">
                    <a:pos x="22" y="18"/>
                  </a:cxn>
                  <a:cxn ang="0">
                    <a:pos x="22" y="20"/>
                  </a:cxn>
                  <a:cxn ang="0">
                    <a:pos x="22" y="22"/>
                  </a:cxn>
                  <a:cxn ang="0">
                    <a:pos x="20" y="22"/>
                  </a:cxn>
                  <a:cxn ang="0">
                    <a:pos x="19" y="22"/>
                  </a:cxn>
                  <a:cxn ang="0">
                    <a:pos x="17" y="22"/>
                  </a:cxn>
                  <a:cxn ang="0">
                    <a:pos x="15" y="20"/>
                  </a:cxn>
                  <a:cxn ang="0">
                    <a:pos x="16" y="19"/>
                  </a:cxn>
                  <a:cxn ang="0">
                    <a:pos x="17" y="18"/>
                  </a:cxn>
                  <a:cxn ang="0">
                    <a:pos x="18" y="16"/>
                  </a:cxn>
                  <a:cxn ang="0">
                    <a:pos x="18" y="13"/>
                  </a:cxn>
                  <a:cxn ang="0">
                    <a:pos x="18" y="10"/>
                  </a:cxn>
                  <a:cxn ang="0">
                    <a:pos x="18" y="8"/>
                  </a:cxn>
                  <a:cxn ang="0">
                    <a:pos x="16" y="8"/>
                  </a:cxn>
                  <a:cxn ang="0">
                    <a:pos x="12" y="12"/>
                  </a:cxn>
                  <a:cxn ang="0">
                    <a:pos x="9" y="18"/>
                  </a:cxn>
                  <a:cxn ang="0">
                    <a:pos x="7" y="19"/>
                  </a:cxn>
                  <a:cxn ang="0">
                    <a:pos x="6" y="21"/>
                  </a:cxn>
                  <a:cxn ang="0">
                    <a:pos x="3" y="21"/>
                  </a:cxn>
                  <a:cxn ang="0">
                    <a:pos x="2" y="20"/>
                  </a:cxn>
                  <a:cxn ang="0">
                    <a:pos x="0" y="14"/>
                  </a:cxn>
                  <a:cxn ang="0">
                    <a:pos x="0" y="9"/>
                  </a:cxn>
                </a:cxnLst>
                <a:rect l="0" t="0" r="r" b="b"/>
                <a:pathLst>
                  <a:path w="38" h="22">
                    <a:moveTo>
                      <a:pt x="0" y="9"/>
                    </a:moveTo>
                    <a:lnTo>
                      <a:pt x="1" y="5"/>
                    </a:lnTo>
                    <a:lnTo>
                      <a:pt x="2" y="2"/>
                    </a:lnTo>
                    <a:lnTo>
                      <a:pt x="4" y="1"/>
                    </a:lnTo>
                    <a:lnTo>
                      <a:pt x="7" y="1"/>
                    </a:lnTo>
                    <a:lnTo>
                      <a:pt x="11" y="1"/>
                    </a:lnTo>
                    <a:lnTo>
                      <a:pt x="15" y="0"/>
                    </a:lnTo>
                    <a:lnTo>
                      <a:pt x="17" y="0"/>
                    </a:lnTo>
                    <a:lnTo>
                      <a:pt x="19" y="0"/>
                    </a:lnTo>
                    <a:lnTo>
                      <a:pt x="20" y="2"/>
                    </a:lnTo>
                    <a:lnTo>
                      <a:pt x="20" y="3"/>
                    </a:lnTo>
                    <a:lnTo>
                      <a:pt x="20" y="4"/>
                    </a:lnTo>
                    <a:lnTo>
                      <a:pt x="19" y="6"/>
                    </a:lnTo>
                    <a:lnTo>
                      <a:pt x="19" y="9"/>
                    </a:lnTo>
                    <a:lnTo>
                      <a:pt x="19" y="10"/>
                    </a:lnTo>
                    <a:lnTo>
                      <a:pt x="20" y="11"/>
                    </a:lnTo>
                    <a:lnTo>
                      <a:pt x="23" y="10"/>
                    </a:lnTo>
                    <a:lnTo>
                      <a:pt x="25" y="8"/>
                    </a:lnTo>
                    <a:lnTo>
                      <a:pt x="26" y="4"/>
                    </a:lnTo>
                    <a:lnTo>
                      <a:pt x="27" y="3"/>
                    </a:lnTo>
                    <a:lnTo>
                      <a:pt x="30" y="3"/>
                    </a:lnTo>
                    <a:lnTo>
                      <a:pt x="31" y="3"/>
                    </a:lnTo>
                    <a:lnTo>
                      <a:pt x="33" y="4"/>
                    </a:lnTo>
                    <a:lnTo>
                      <a:pt x="35" y="4"/>
                    </a:lnTo>
                    <a:lnTo>
                      <a:pt x="36" y="5"/>
                    </a:lnTo>
                    <a:lnTo>
                      <a:pt x="36" y="6"/>
                    </a:lnTo>
                    <a:lnTo>
                      <a:pt x="38" y="9"/>
                    </a:lnTo>
                    <a:lnTo>
                      <a:pt x="36" y="12"/>
                    </a:lnTo>
                    <a:lnTo>
                      <a:pt x="34" y="16"/>
                    </a:lnTo>
                    <a:lnTo>
                      <a:pt x="31" y="17"/>
                    </a:lnTo>
                    <a:lnTo>
                      <a:pt x="30" y="17"/>
                    </a:lnTo>
                    <a:lnTo>
                      <a:pt x="27" y="17"/>
                    </a:lnTo>
                    <a:lnTo>
                      <a:pt x="26" y="14"/>
                    </a:lnTo>
                    <a:lnTo>
                      <a:pt x="23" y="14"/>
                    </a:lnTo>
                    <a:lnTo>
                      <a:pt x="22" y="16"/>
                    </a:lnTo>
                    <a:lnTo>
                      <a:pt x="22" y="18"/>
                    </a:lnTo>
                    <a:lnTo>
                      <a:pt x="22" y="20"/>
                    </a:lnTo>
                    <a:lnTo>
                      <a:pt x="22" y="22"/>
                    </a:lnTo>
                    <a:lnTo>
                      <a:pt x="20" y="22"/>
                    </a:lnTo>
                    <a:lnTo>
                      <a:pt x="19" y="22"/>
                    </a:lnTo>
                    <a:lnTo>
                      <a:pt x="17" y="22"/>
                    </a:lnTo>
                    <a:lnTo>
                      <a:pt x="15" y="20"/>
                    </a:lnTo>
                    <a:lnTo>
                      <a:pt x="16" y="19"/>
                    </a:lnTo>
                    <a:lnTo>
                      <a:pt x="17" y="18"/>
                    </a:lnTo>
                    <a:lnTo>
                      <a:pt x="18" y="16"/>
                    </a:lnTo>
                    <a:lnTo>
                      <a:pt x="18" y="13"/>
                    </a:lnTo>
                    <a:lnTo>
                      <a:pt x="18" y="10"/>
                    </a:lnTo>
                    <a:lnTo>
                      <a:pt x="18" y="8"/>
                    </a:lnTo>
                    <a:lnTo>
                      <a:pt x="16" y="8"/>
                    </a:lnTo>
                    <a:lnTo>
                      <a:pt x="12" y="12"/>
                    </a:lnTo>
                    <a:lnTo>
                      <a:pt x="9" y="18"/>
                    </a:lnTo>
                    <a:lnTo>
                      <a:pt x="7" y="19"/>
                    </a:lnTo>
                    <a:lnTo>
                      <a:pt x="6" y="21"/>
                    </a:lnTo>
                    <a:lnTo>
                      <a:pt x="3" y="21"/>
                    </a:lnTo>
                    <a:lnTo>
                      <a:pt x="2" y="20"/>
                    </a:lnTo>
                    <a:lnTo>
                      <a:pt x="0" y="14"/>
                    </a:lnTo>
                    <a:lnTo>
                      <a:pt x="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5" name="Freeform 1815"/>
              <p:cNvSpPr>
                <a:spLocks/>
              </p:cNvSpPr>
              <p:nvPr/>
            </p:nvSpPr>
            <p:spPr bwMode="gray">
              <a:xfrm>
                <a:off x="4354" y="2821"/>
                <a:ext cx="8" cy="5"/>
              </a:xfrm>
              <a:custGeom>
                <a:avLst/>
                <a:gdLst/>
                <a:ahLst/>
                <a:cxnLst>
                  <a:cxn ang="0">
                    <a:pos x="0" y="9"/>
                  </a:cxn>
                  <a:cxn ang="0">
                    <a:pos x="1" y="5"/>
                  </a:cxn>
                  <a:cxn ang="0">
                    <a:pos x="2" y="2"/>
                  </a:cxn>
                  <a:cxn ang="0">
                    <a:pos x="4" y="1"/>
                  </a:cxn>
                  <a:cxn ang="0">
                    <a:pos x="7" y="1"/>
                  </a:cxn>
                  <a:cxn ang="0">
                    <a:pos x="11" y="1"/>
                  </a:cxn>
                  <a:cxn ang="0">
                    <a:pos x="15" y="0"/>
                  </a:cxn>
                  <a:cxn ang="0">
                    <a:pos x="17" y="0"/>
                  </a:cxn>
                  <a:cxn ang="0">
                    <a:pos x="19" y="0"/>
                  </a:cxn>
                  <a:cxn ang="0">
                    <a:pos x="20" y="2"/>
                  </a:cxn>
                  <a:cxn ang="0">
                    <a:pos x="20" y="3"/>
                  </a:cxn>
                  <a:cxn ang="0">
                    <a:pos x="20" y="4"/>
                  </a:cxn>
                  <a:cxn ang="0">
                    <a:pos x="19" y="6"/>
                  </a:cxn>
                  <a:cxn ang="0">
                    <a:pos x="19" y="9"/>
                  </a:cxn>
                  <a:cxn ang="0">
                    <a:pos x="19" y="10"/>
                  </a:cxn>
                  <a:cxn ang="0">
                    <a:pos x="20" y="11"/>
                  </a:cxn>
                  <a:cxn ang="0">
                    <a:pos x="23" y="10"/>
                  </a:cxn>
                  <a:cxn ang="0">
                    <a:pos x="25" y="8"/>
                  </a:cxn>
                  <a:cxn ang="0">
                    <a:pos x="26" y="4"/>
                  </a:cxn>
                  <a:cxn ang="0">
                    <a:pos x="27" y="3"/>
                  </a:cxn>
                  <a:cxn ang="0">
                    <a:pos x="30" y="3"/>
                  </a:cxn>
                  <a:cxn ang="0">
                    <a:pos x="31" y="3"/>
                  </a:cxn>
                  <a:cxn ang="0">
                    <a:pos x="33" y="4"/>
                  </a:cxn>
                  <a:cxn ang="0">
                    <a:pos x="35" y="4"/>
                  </a:cxn>
                  <a:cxn ang="0">
                    <a:pos x="36" y="5"/>
                  </a:cxn>
                  <a:cxn ang="0">
                    <a:pos x="36" y="6"/>
                  </a:cxn>
                  <a:cxn ang="0">
                    <a:pos x="38" y="9"/>
                  </a:cxn>
                  <a:cxn ang="0">
                    <a:pos x="36" y="12"/>
                  </a:cxn>
                  <a:cxn ang="0">
                    <a:pos x="34" y="16"/>
                  </a:cxn>
                  <a:cxn ang="0">
                    <a:pos x="31" y="17"/>
                  </a:cxn>
                  <a:cxn ang="0">
                    <a:pos x="30" y="17"/>
                  </a:cxn>
                  <a:cxn ang="0">
                    <a:pos x="27" y="17"/>
                  </a:cxn>
                  <a:cxn ang="0">
                    <a:pos x="26" y="14"/>
                  </a:cxn>
                  <a:cxn ang="0">
                    <a:pos x="23" y="14"/>
                  </a:cxn>
                  <a:cxn ang="0">
                    <a:pos x="22" y="16"/>
                  </a:cxn>
                  <a:cxn ang="0">
                    <a:pos x="22" y="18"/>
                  </a:cxn>
                  <a:cxn ang="0">
                    <a:pos x="22" y="20"/>
                  </a:cxn>
                  <a:cxn ang="0">
                    <a:pos x="22" y="22"/>
                  </a:cxn>
                  <a:cxn ang="0">
                    <a:pos x="20" y="22"/>
                  </a:cxn>
                  <a:cxn ang="0">
                    <a:pos x="19" y="22"/>
                  </a:cxn>
                  <a:cxn ang="0">
                    <a:pos x="17" y="22"/>
                  </a:cxn>
                  <a:cxn ang="0">
                    <a:pos x="15" y="20"/>
                  </a:cxn>
                  <a:cxn ang="0">
                    <a:pos x="16" y="19"/>
                  </a:cxn>
                  <a:cxn ang="0">
                    <a:pos x="17" y="18"/>
                  </a:cxn>
                  <a:cxn ang="0">
                    <a:pos x="18" y="16"/>
                  </a:cxn>
                  <a:cxn ang="0">
                    <a:pos x="18" y="13"/>
                  </a:cxn>
                  <a:cxn ang="0">
                    <a:pos x="18" y="10"/>
                  </a:cxn>
                  <a:cxn ang="0">
                    <a:pos x="18" y="8"/>
                  </a:cxn>
                  <a:cxn ang="0">
                    <a:pos x="16" y="8"/>
                  </a:cxn>
                  <a:cxn ang="0">
                    <a:pos x="12" y="12"/>
                  </a:cxn>
                  <a:cxn ang="0">
                    <a:pos x="9" y="18"/>
                  </a:cxn>
                  <a:cxn ang="0">
                    <a:pos x="7" y="19"/>
                  </a:cxn>
                  <a:cxn ang="0">
                    <a:pos x="6" y="21"/>
                  </a:cxn>
                  <a:cxn ang="0">
                    <a:pos x="3" y="21"/>
                  </a:cxn>
                  <a:cxn ang="0">
                    <a:pos x="2" y="20"/>
                  </a:cxn>
                  <a:cxn ang="0">
                    <a:pos x="0" y="14"/>
                  </a:cxn>
                  <a:cxn ang="0">
                    <a:pos x="0" y="9"/>
                  </a:cxn>
                </a:cxnLst>
                <a:rect l="0" t="0" r="r" b="b"/>
                <a:pathLst>
                  <a:path w="38" h="22">
                    <a:moveTo>
                      <a:pt x="0" y="9"/>
                    </a:moveTo>
                    <a:lnTo>
                      <a:pt x="1" y="5"/>
                    </a:lnTo>
                    <a:lnTo>
                      <a:pt x="2" y="2"/>
                    </a:lnTo>
                    <a:lnTo>
                      <a:pt x="4" y="1"/>
                    </a:lnTo>
                    <a:lnTo>
                      <a:pt x="7" y="1"/>
                    </a:lnTo>
                    <a:lnTo>
                      <a:pt x="11" y="1"/>
                    </a:lnTo>
                    <a:lnTo>
                      <a:pt x="15" y="0"/>
                    </a:lnTo>
                    <a:lnTo>
                      <a:pt x="17" y="0"/>
                    </a:lnTo>
                    <a:lnTo>
                      <a:pt x="19" y="0"/>
                    </a:lnTo>
                    <a:lnTo>
                      <a:pt x="20" y="2"/>
                    </a:lnTo>
                    <a:lnTo>
                      <a:pt x="20" y="3"/>
                    </a:lnTo>
                    <a:lnTo>
                      <a:pt x="20" y="4"/>
                    </a:lnTo>
                    <a:lnTo>
                      <a:pt x="19" y="6"/>
                    </a:lnTo>
                    <a:lnTo>
                      <a:pt x="19" y="9"/>
                    </a:lnTo>
                    <a:lnTo>
                      <a:pt x="19" y="10"/>
                    </a:lnTo>
                    <a:lnTo>
                      <a:pt x="20" y="11"/>
                    </a:lnTo>
                    <a:lnTo>
                      <a:pt x="23" y="10"/>
                    </a:lnTo>
                    <a:lnTo>
                      <a:pt x="25" y="8"/>
                    </a:lnTo>
                    <a:lnTo>
                      <a:pt x="26" y="4"/>
                    </a:lnTo>
                    <a:lnTo>
                      <a:pt x="27" y="3"/>
                    </a:lnTo>
                    <a:lnTo>
                      <a:pt x="30" y="3"/>
                    </a:lnTo>
                    <a:lnTo>
                      <a:pt x="31" y="3"/>
                    </a:lnTo>
                    <a:lnTo>
                      <a:pt x="33" y="4"/>
                    </a:lnTo>
                    <a:lnTo>
                      <a:pt x="35" y="4"/>
                    </a:lnTo>
                    <a:lnTo>
                      <a:pt x="36" y="5"/>
                    </a:lnTo>
                    <a:lnTo>
                      <a:pt x="36" y="6"/>
                    </a:lnTo>
                    <a:lnTo>
                      <a:pt x="38" y="9"/>
                    </a:lnTo>
                    <a:lnTo>
                      <a:pt x="36" y="12"/>
                    </a:lnTo>
                    <a:lnTo>
                      <a:pt x="34" y="16"/>
                    </a:lnTo>
                    <a:lnTo>
                      <a:pt x="31" y="17"/>
                    </a:lnTo>
                    <a:lnTo>
                      <a:pt x="30" y="17"/>
                    </a:lnTo>
                    <a:lnTo>
                      <a:pt x="27" y="17"/>
                    </a:lnTo>
                    <a:lnTo>
                      <a:pt x="26" y="14"/>
                    </a:lnTo>
                    <a:lnTo>
                      <a:pt x="23" y="14"/>
                    </a:lnTo>
                    <a:lnTo>
                      <a:pt x="22" y="16"/>
                    </a:lnTo>
                    <a:lnTo>
                      <a:pt x="22" y="18"/>
                    </a:lnTo>
                    <a:lnTo>
                      <a:pt x="22" y="20"/>
                    </a:lnTo>
                    <a:lnTo>
                      <a:pt x="22" y="22"/>
                    </a:lnTo>
                    <a:lnTo>
                      <a:pt x="20" y="22"/>
                    </a:lnTo>
                    <a:lnTo>
                      <a:pt x="19" y="22"/>
                    </a:lnTo>
                    <a:lnTo>
                      <a:pt x="17" y="22"/>
                    </a:lnTo>
                    <a:lnTo>
                      <a:pt x="15" y="20"/>
                    </a:lnTo>
                    <a:lnTo>
                      <a:pt x="16" y="19"/>
                    </a:lnTo>
                    <a:lnTo>
                      <a:pt x="17" y="18"/>
                    </a:lnTo>
                    <a:lnTo>
                      <a:pt x="18" y="16"/>
                    </a:lnTo>
                    <a:lnTo>
                      <a:pt x="18" y="13"/>
                    </a:lnTo>
                    <a:lnTo>
                      <a:pt x="18" y="10"/>
                    </a:lnTo>
                    <a:lnTo>
                      <a:pt x="18" y="8"/>
                    </a:lnTo>
                    <a:lnTo>
                      <a:pt x="16" y="8"/>
                    </a:lnTo>
                    <a:lnTo>
                      <a:pt x="12" y="12"/>
                    </a:lnTo>
                    <a:lnTo>
                      <a:pt x="9" y="18"/>
                    </a:lnTo>
                    <a:lnTo>
                      <a:pt x="7" y="19"/>
                    </a:lnTo>
                    <a:lnTo>
                      <a:pt x="6" y="21"/>
                    </a:lnTo>
                    <a:lnTo>
                      <a:pt x="3" y="21"/>
                    </a:lnTo>
                    <a:lnTo>
                      <a:pt x="2" y="20"/>
                    </a:lnTo>
                    <a:lnTo>
                      <a:pt x="0" y="14"/>
                    </a:lnTo>
                    <a:lnTo>
                      <a:pt x="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6" name="Freeform 1816"/>
              <p:cNvSpPr>
                <a:spLocks/>
              </p:cNvSpPr>
              <p:nvPr/>
            </p:nvSpPr>
            <p:spPr bwMode="gray">
              <a:xfrm>
                <a:off x="4349" y="2856"/>
                <a:ext cx="4" cy="9"/>
              </a:xfrm>
              <a:custGeom>
                <a:avLst/>
                <a:gdLst/>
                <a:ahLst/>
                <a:cxnLst>
                  <a:cxn ang="0">
                    <a:pos x="8" y="7"/>
                  </a:cxn>
                  <a:cxn ang="0">
                    <a:pos x="13" y="4"/>
                  </a:cxn>
                  <a:cxn ang="0">
                    <a:pos x="19" y="0"/>
                  </a:cxn>
                  <a:cxn ang="0">
                    <a:pos x="22" y="6"/>
                  </a:cxn>
                  <a:cxn ang="0">
                    <a:pos x="23" y="14"/>
                  </a:cxn>
                  <a:cxn ang="0">
                    <a:pos x="22" y="18"/>
                  </a:cxn>
                  <a:cxn ang="0">
                    <a:pos x="21" y="21"/>
                  </a:cxn>
                  <a:cxn ang="0">
                    <a:pos x="19" y="22"/>
                  </a:cxn>
                  <a:cxn ang="0">
                    <a:pos x="17" y="25"/>
                  </a:cxn>
                  <a:cxn ang="0">
                    <a:pos x="17" y="32"/>
                  </a:cxn>
                  <a:cxn ang="0">
                    <a:pos x="15" y="38"/>
                  </a:cxn>
                  <a:cxn ang="0">
                    <a:pos x="14" y="41"/>
                  </a:cxn>
                  <a:cxn ang="0">
                    <a:pos x="13" y="42"/>
                  </a:cxn>
                  <a:cxn ang="0">
                    <a:pos x="12" y="42"/>
                  </a:cxn>
                  <a:cxn ang="0">
                    <a:pos x="11" y="39"/>
                  </a:cxn>
                  <a:cxn ang="0">
                    <a:pos x="9" y="39"/>
                  </a:cxn>
                  <a:cxn ang="0">
                    <a:pos x="5" y="41"/>
                  </a:cxn>
                  <a:cxn ang="0">
                    <a:pos x="3" y="41"/>
                  </a:cxn>
                  <a:cxn ang="0">
                    <a:pos x="0" y="41"/>
                  </a:cxn>
                  <a:cxn ang="0">
                    <a:pos x="0" y="36"/>
                  </a:cxn>
                  <a:cxn ang="0">
                    <a:pos x="1" y="30"/>
                  </a:cxn>
                  <a:cxn ang="0">
                    <a:pos x="2" y="25"/>
                  </a:cxn>
                  <a:cxn ang="0">
                    <a:pos x="3" y="21"/>
                  </a:cxn>
                  <a:cxn ang="0">
                    <a:pos x="2" y="16"/>
                  </a:cxn>
                  <a:cxn ang="0">
                    <a:pos x="2" y="13"/>
                  </a:cxn>
                  <a:cxn ang="0">
                    <a:pos x="4" y="9"/>
                  </a:cxn>
                  <a:cxn ang="0">
                    <a:pos x="8" y="7"/>
                  </a:cxn>
                </a:cxnLst>
                <a:rect l="0" t="0" r="r" b="b"/>
                <a:pathLst>
                  <a:path w="23" h="42">
                    <a:moveTo>
                      <a:pt x="8" y="7"/>
                    </a:moveTo>
                    <a:lnTo>
                      <a:pt x="13" y="4"/>
                    </a:lnTo>
                    <a:lnTo>
                      <a:pt x="19" y="0"/>
                    </a:lnTo>
                    <a:lnTo>
                      <a:pt x="22" y="6"/>
                    </a:lnTo>
                    <a:lnTo>
                      <a:pt x="23" y="14"/>
                    </a:lnTo>
                    <a:lnTo>
                      <a:pt x="22" y="18"/>
                    </a:lnTo>
                    <a:lnTo>
                      <a:pt x="21" y="21"/>
                    </a:lnTo>
                    <a:lnTo>
                      <a:pt x="19" y="22"/>
                    </a:lnTo>
                    <a:lnTo>
                      <a:pt x="17" y="25"/>
                    </a:lnTo>
                    <a:lnTo>
                      <a:pt x="17" y="32"/>
                    </a:lnTo>
                    <a:lnTo>
                      <a:pt x="15" y="38"/>
                    </a:lnTo>
                    <a:lnTo>
                      <a:pt x="14" y="41"/>
                    </a:lnTo>
                    <a:lnTo>
                      <a:pt x="13" y="42"/>
                    </a:lnTo>
                    <a:lnTo>
                      <a:pt x="12" y="42"/>
                    </a:lnTo>
                    <a:lnTo>
                      <a:pt x="11" y="39"/>
                    </a:lnTo>
                    <a:lnTo>
                      <a:pt x="9" y="39"/>
                    </a:lnTo>
                    <a:lnTo>
                      <a:pt x="5" y="41"/>
                    </a:lnTo>
                    <a:lnTo>
                      <a:pt x="3" y="41"/>
                    </a:lnTo>
                    <a:lnTo>
                      <a:pt x="0" y="41"/>
                    </a:lnTo>
                    <a:lnTo>
                      <a:pt x="0" y="36"/>
                    </a:lnTo>
                    <a:lnTo>
                      <a:pt x="1" y="30"/>
                    </a:lnTo>
                    <a:lnTo>
                      <a:pt x="2" y="25"/>
                    </a:lnTo>
                    <a:lnTo>
                      <a:pt x="3" y="21"/>
                    </a:lnTo>
                    <a:lnTo>
                      <a:pt x="2" y="16"/>
                    </a:lnTo>
                    <a:lnTo>
                      <a:pt x="2" y="13"/>
                    </a:lnTo>
                    <a:lnTo>
                      <a:pt x="4" y="9"/>
                    </a:lnTo>
                    <a:lnTo>
                      <a:pt x="8"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7" name="Freeform 1817"/>
              <p:cNvSpPr>
                <a:spLocks/>
              </p:cNvSpPr>
              <p:nvPr/>
            </p:nvSpPr>
            <p:spPr bwMode="gray">
              <a:xfrm>
                <a:off x="4349" y="2856"/>
                <a:ext cx="4" cy="9"/>
              </a:xfrm>
              <a:custGeom>
                <a:avLst/>
                <a:gdLst/>
                <a:ahLst/>
                <a:cxnLst>
                  <a:cxn ang="0">
                    <a:pos x="8" y="7"/>
                  </a:cxn>
                  <a:cxn ang="0">
                    <a:pos x="13" y="4"/>
                  </a:cxn>
                  <a:cxn ang="0">
                    <a:pos x="19" y="0"/>
                  </a:cxn>
                  <a:cxn ang="0">
                    <a:pos x="22" y="6"/>
                  </a:cxn>
                  <a:cxn ang="0">
                    <a:pos x="23" y="14"/>
                  </a:cxn>
                  <a:cxn ang="0">
                    <a:pos x="22" y="18"/>
                  </a:cxn>
                  <a:cxn ang="0">
                    <a:pos x="21" y="21"/>
                  </a:cxn>
                  <a:cxn ang="0">
                    <a:pos x="19" y="22"/>
                  </a:cxn>
                  <a:cxn ang="0">
                    <a:pos x="17" y="25"/>
                  </a:cxn>
                  <a:cxn ang="0">
                    <a:pos x="17" y="32"/>
                  </a:cxn>
                  <a:cxn ang="0">
                    <a:pos x="15" y="38"/>
                  </a:cxn>
                  <a:cxn ang="0">
                    <a:pos x="14" y="41"/>
                  </a:cxn>
                  <a:cxn ang="0">
                    <a:pos x="13" y="42"/>
                  </a:cxn>
                  <a:cxn ang="0">
                    <a:pos x="12" y="42"/>
                  </a:cxn>
                  <a:cxn ang="0">
                    <a:pos x="11" y="39"/>
                  </a:cxn>
                  <a:cxn ang="0">
                    <a:pos x="9" y="39"/>
                  </a:cxn>
                  <a:cxn ang="0">
                    <a:pos x="5" y="41"/>
                  </a:cxn>
                  <a:cxn ang="0">
                    <a:pos x="3" y="41"/>
                  </a:cxn>
                  <a:cxn ang="0">
                    <a:pos x="0" y="41"/>
                  </a:cxn>
                  <a:cxn ang="0">
                    <a:pos x="0" y="36"/>
                  </a:cxn>
                  <a:cxn ang="0">
                    <a:pos x="1" y="30"/>
                  </a:cxn>
                  <a:cxn ang="0">
                    <a:pos x="2" y="25"/>
                  </a:cxn>
                  <a:cxn ang="0">
                    <a:pos x="3" y="21"/>
                  </a:cxn>
                  <a:cxn ang="0">
                    <a:pos x="2" y="16"/>
                  </a:cxn>
                  <a:cxn ang="0">
                    <a:pos x="2" y="13"/>
                  </a:cxn>
                  <a:cxn ang="0">
                    <a:pos x="4" y="9"/>
                  </a:cxn>
                  <a:cxn ang="0">
                    <a:pos x="8" y="7"/>
                  </a:cxn>
                </a:cxnLst>
                <a:rect l="0" t="0" r="r" b="b"/>
                <a:pathLst>
                  <a:path w="23" h="42">
                    <a:moveTo>
                      <a:pt x="8" y="7"/>
                    </a:moveTo>
                    <a:lnTo>
                      <a:pt x="13" y="4"/>
                    </a:lnTo>
                    <a:lnTo>
                      <a:pt x="19" y="0"/>
                    </a:lnTo>
                    <a:lnTo>
                      <a:pt x="22" y="6"/>
                    </a:lnTo>
                    <a:lnTo>
                      <a:pt x="23" y="14"/>
                    </a:lnTo>
                    <a:lnTo>
                      <a:pt x="22" y="18"/>
                    </a:lnTo>
                    <a:lnTo>
                      <a:pt x="21" y="21"/>
                    </a:lnTo>
                    <a:lnTo>
                      <a:pt x="19" y="22"/>
                    </a:lnTo>
                    <a:lnTo>
                      <a:pt x="17" y="25"/>
                    </a:lnTo>
                    <a:lnTo>
                      <a:pt x="17" y="32"/>
                    </a:lnTo>
                    <a:lnTo>
                      <a:pt x="15" y="38"/>
                    </a:lnTo>
                    <a:lnTo>
                      <a:pt x="14" y="41"/>
                    </a:lnTo>
                    <a:lnTo>
                      <a:pt x="13" y="42"/>
                    </a:lnTo>
                    <a:lnTo>
                      <a:pt x="12" y="42"/>
                    </a:lnTo>
                    <a:lnTo>
                      <a:pt x="11" y="39"/>
                    </a:lnTo>
                    <a:lnTo>
                      <a:pt x="9" y="39"/>
                    </a:lnTo>
                    <a:lnTo>
                      <a:pt x="5" y="41"/>
                    </a:lnTo>
                    <a:lnTo>
                      <a:pt x="3" y="41"/>
                    </a:lnTo>
                    <a:lnTo>
                      <a:pt x="0" y="41"/>
                    </a:lnTo>
                    <a:lnTo>
                      <a:pt x="0" y="36"/>
                    </a:lnTo>
                    <a:lnTo>
                      <a:pt x="1" y="30"/>
                    </a:lnTo>
                    <a:lnTo>
                      <a:pt x="2" y="25"/>
                    </a:lnTo>
                    <a:lnTo>
                      <a:pt x="3" y="21"/>
                    </a:lnTo>
                    <a:lnTo>
                      <a:pt x="2" y="16"/>
                    </a:lnTo>
                    <a:lnTo>
                      <a:pt x="2" y="13"/>
                    </a:lnTo>
                    <a:lnTo>
                      <a:pt x="4" y="9"/>
                    </a:lnTo>
                    <a:lnTo>
                      <a:pt x="8"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8" name="Freeform 1818"/>
              <p:cNvSpPr>
                <a:spLocks/>
              </p:cNvSpPr>
              <p:nvPr/>
            </p:nvSpPr>
            <p:spPr bwMode="gray">
              <a:xfrm>
                <a:off x="4349" y="2856"/>
                <a:ext cx="4" cy="9"/>
              </a:xfrm>
              <a:custGeom>
                <a:avLst/>
                <a:gdLst/>
                <a:ahLst/>
                <a:cxnLst>
                  <a:cxn ang="0">
                    <a:pos x="8" y="7"/>
                  </a:cxn>
                  <a:cxn ang="0">
                    <a:pos x="13" y="4"/>
                  </a:cxn>
                  <a:cxn ang="0">
                    <a:pos x="19" y="0"/>
                  </a:cxn>
                  <a:cxn ang="0">
                    <a:pos x="22" y="6"/>
                  </a:cxn>
                  <a:cxn ang="0">
                    <a:pos x="23" y="14"/>
                  </a:cxn>
                  <a:cxn ang="0">
                    <a:pos x="22" y="18"/>
                  </a:cxn>
                  <a:cxn ang="0">
                    <a:pos x="21" y="21"/>
                  </a:cxn>
                  <a:cxn ang="0">
                    <a:pos x="19" y="22"/>
                  </a:cxn>
                  <a:cxn ang="0">
                    <a:pos x="17" y="25"/>
                  </a:cxn>
                  <a:cxn ang="0">
                    <a:pos x="17" y="32"/>
                  </a:cxn>
                  <a:cxn ang="0">
                    <a:pos x="15" y="38"/>
                  </a:cxn>
                  <a:cxn ang="0">
                    <a:pos x="14" y="41"/>
                  </a:cxn>
                  <a:cxn ang="0">
                    <a:pos x="13" y="42"/>
                  </a:cxn>
                  <a:cxn ang="0">
                    <a:pos x="12" y="42"/>
                  </a:cxn>
                  <a:cxn ang="0">
                    <a:pos x="11" y="39"/>
                  </a:cxn>
                  <a:cxn ang="0">
                    <a:pos x="9" y="39"/>
                  </a:cxn>
                  <a:cxn ang="0">
                    <a:pos x="5" y="41"/>
                  </a:cxn>
                  <a:cxn ang="0">
                    <a:pos x="3" y="41"/>
                  </a:cxn>
                  <a:cxn ang="0">
                    <a:pos x="0" y="41"/>
                  </a:cxn>
                  <a:cxn ang="0">
                    <a:pos x="0" y="36"/>
                  </a:cxn>
                  <a:cxn ang="0">
                    <a:pos x="1" y="30"/>
                  </a:cxn>
                  <a:cxn ang="0">
                    <a:pos x="2" y="25"/>
                  </a:cxn>
                  <a:cxn ang="0">
                    <a:pos x="3" y="21"/>
                  </a:cxn>
                  <a:cxn ang="0">
                    <a:pos x="2" y="16"/>
                  </a:cxn>
                  <a:cxn ang="0">
                    <a:pos x="2" y="13"/>
                  </a:cxn>
                  <a:cxn ang="0">
                    <a:pos x="4" y="9"/>
                  </a:cxn>
                  <a:cxn ang="0">
                    <a:pos x="8" y="7"/>
                  </a:cxn>
                </a:cxnLst>
                <a:rect l="0" t="0" r="r" b="b"/>
                <a:pathLst>
                  <a:path w="23" h="42">
                    <a:moveTo>
                      <a:pt x="8" y="7"/>
                    </a:moveTo>
                    <a:lnTo>
                      <a:pt x="13" y="4"/>
                    </a:lnTo>
                    <a:lnTo>
                      <a:pt x="19" y="0"/>
                    </a:lnTo>
                    <a:lnTo>
                      <a:pt x="22" y="6"/>
                    </a:lnTo>
                    <a:lnTo>
                      <a:pt x="23" y="14"/>
                    </a:lnTo>
                    <a:lnTo>
                      <a:pt x="22" y="18"/>
                    </a:lnTo>
                    <a:lnTo>
                      <a:pt x="21" y="21"/>
                    </a:lnTo>
                    <a:lnTo>
                      <a:pt x="19" y="22"/>
                    </a:lnTo>
                    <a:lnTo>
                      <a:pt x="17" y="25"/>
                    </a:lnTo>
                    <a:lnTo>
                      <a:pt x="17" y="32"/>
                    </a:lnTo>
                    <a:lnTo>
                      <a:pt x="15" y="38"/>
                    </a:lnTo>
                    <a:lnTo>
                      <a:pt x="14" y="41"/>
                    </a:lnTo>
                    <a:lnTo>
                      <a:pt x="13" y="42"/>
                    </a:lnTo>
                    <a:lnTo>
                      <a:pt x="12" y="42"/>
                    </a:lnTo>
                    <a:lnTo>
                      <a:pt x="11" y="39"/>
                    </a:lnTo>
                    <a:lnTo>
                      <a:pt x="9" y="39"/>
                    </a:lnTo>
                    <a:lnTo>
                      <a:pt x="5" y="41"/>
                    </a:lnTo>
                    <a:lnTo>
                      <a:pt x="3" y="41"/>
                    </a:lnTo>
                    <a:lnTo>
                      <a:pt x="0" y="41"/>
                    </a:lnTo>
                    <a:lnTo>
                      <a:pt x="0" y="36"/>
                    </a:lnTo>
                    <a:lnTo>
                      <a:pt x="1" y="30"/>
                    </a:lnTo>
                    <a:lnTo>
                      <a:pt x="2" y="25"/>
                    </a:lnTo>
                    <a:lnTo>
                      <a:pt x="3" y="21"/>
                    </a:lnTo>
                    <a:lnTo>
                      <a:pt x="2" y="16"/>
                    </a:lnTo>
                    <a:lnTo>
                      <a:pt x="2" y="13"/>
                    </a:lnTo>
                    <a:lnTo>
                      <a:pt x="4" y="9"/>
                    </a:lnTo>
                    <a:lnTo>
                      <a:pt x="8"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9" name="Freeform 1819"/>
              <p:cNvSpPr>
                <a:spLocks/>
              </p:cNvSpPr>
              <p:nvPr/>
            </p:nvSpPr>
            <p:spPr bwMode="gray">
              <a:xfrm>
                <a:off x="4349" y="2856"/>
                <a:ext cx="4" cy="9"/>
              </a:xfrm>
              <a:custGeom>
                <a:avLst/>
                <a:gdLst/>
                <a:ahLst/>
                <a:cxnLst>
                  <a:cxn ang="0">
                    <a:pos x="8" y="7"/>
                  </a:cxn>
                  <a:cxn ang="0">
                    <a:pos x="13" y="4"/>
                  </a:cxn>
                  <a:cxn ang="0">
                    <a:pos x="19" y="0"/>
                  </a:cxn>
                  <a:cxn ang="0">
                    <a:pos x="22" y="6"/>
                  </a:cxn>
                  <a:cxn ang="0">
                    <a:pos x="23" y="14"/>
                  </a:cxn>
                  <a:cxn ang="0">
                    <a:pos x="22" y="18"/>
                  </a:cxn>
                  <a:cxn ang="0">
                    <a:pos x="21" y="21"/>
                  </a:cxn>
                  <a:cxn ang="0">
                    <a:pos x="19" y="22"/>
                  </a:cxn>
                  <a:cxn ang="0">
                    <a:pos x="17" y="25"/>
                  </a:cxn>
                  <a:cxn ang="0">
                    <a:pos x="17" y="32"/>
                  </a:cxn>
                  <a:cxn ang="0">
                    <a:pos x="15" y="38"/>
                  </a:cxn>
                  <a:cxn ang="0">
                    <a:pos x="14" y="41"/>
                  </a:cxn>
                  <a:cxn ang="0">
                    <a:pos x="13" y="42"/>
                  </a:cxn>
                  <a:cxn ang="0">
                    <a:pos x="12" y="42"/>
                  </a:cxn>
                  <a:cxn ang="0">
                    <a:pos x="11" y="39"/>
                  </a:cxn>
                  <a:cxn ang="0">
                    <a:pos x="9" y="39"/>
                  </a:cxn>
                  <a:cxn ang="0">
                    <a:pos x="5" y="41"/>
                  </a:cxn>
                  <a:cxn ang="0">
                    <a:pos x="3" y="41"/>
                  </a:cxn>
                  <a:cxn ang="0">
                    <a:pos x="0" y="41"/>
                  </a:cxn>
                  <a:cxn ang="0">
                    <a:pos x="0" y="36"/>
                  </a:cxn>
                  <a:cxn ang="0">
                    <a:pos x="1" y="30"/>
                  </a:cxn>
                  <a:cxn ang="0">
                    <a:pos x="2" y="25"/>
                  </a:cxn>
                  <a:cxn ang="0">
                    <a:pos x="3" y="21"/>
                  </a:cxn>
                  <a:cxn ang="0">
                    <a:pos x="2" y="16"/>
                  </a:cxn>
                  <a:cxn ang="0">
                    <a:pos x="2" y="13"/>
                  </a:cxn>
                  <a:cxn ang="0">
                    <a:pos x="4" y="9"/>
                  </a:cxn>
                  <a:cxn ang="0">
                    <a:pos x="8" y="7"/>
                  </a:cxn>
                </a:cxnLst>
                <a:rect l="0" t="0" r="r" b="b"/>
                <a:pathLst>
                  <a:path w="23" h="42">
                    <a:moveTo>
                      <a:pt x="8" y="7"/>
                    </a:moveTo>
                    <a:lnTo>
                      <a:pt x="13" y="4"/>
                    </a:lnTo>
                    <a:lnTo>
                      <a:pt x="19" y="0"/>
                    </a:lnTo>
                    <a:lnTo>
                      <a:pt x="22" y="6"/>
                    </a:lnTo>
                    <a:lnTo>
                      <a:pt x="23" y="14"/>
                    </a:lnTo>
                    <a:lnTo>
                      <a:pt x="22" y="18"/>
                    </a:lnTo>
                    <a:lnTo>
                      <a:pt x="21" y="21"/>
                    </a:lnTo>
                    <a:lnTo>
                      <a:pt x="19" y="22"/>
                    </a:lnTo>
                    <a:lnTo>
                      <a:pt x="17" y="25"/>
                    </a:lnTo>
                    <a:lnTo>
                      <a:pt x="17" y="32"/>
                    </a:lnTo>
                    <a:lnTo>
                      <a:pt x="15" y="38"/>
                    </a:lnTo>
                    <a:lnTo>
                      <a:pt x="14" y="41"/>
                    </a:lnTo>
                    <a:lnTo>
                      <a:pt x="13" y="42"/>
                    </a:lnTo>
                    <a:lnTo>
                      <a:pt x="12" y="42"/>
                    </a:lnTo>
                    <a:lnTo>
                      <a:pt x="11" y="39"/>
                    </a:lnTo>
                    <a:lnTo>
                      <a:pt x="9" y="39"/>
                    </a:lnTo>
                    <a:lnTo>
                      <a:pt x="5" y="41"/>
                    </a:lnTo>
                    <a:lnTo>
                      <a:pt x="3" y="41"/>
                    </a:lnTo>
                    <a:lnTo>
                      <a:pt x="0" y="41"/>
                    </a:lnTo>
                    <a:lnTo>
                      <a:pt x="0" y="36"/>
                    </a:lnTo>
                    <a:lnTo>
                      <a:pt x="1" y="30"/>
                    </a:lnTo>
                    <a:lnTo>
                      <a:pt x="2" y="25"/>
                    </a:lnTo>
                    <a:lnTo>
                      <a:pt x="3" y="21"/>
                    </a:lnTo>
                    <a:lnTo>
                      <a:pt x="2" y="16"/>
                    </a:lnTo>
                    <a:lnTo>
                      <a:pt x="2" y="13"/>
                    </a:lnTo>
                    <a:lnTo>
                      <a:pt x="4" y="9"/>
                    </a:lnTo>
                    <a:lnTo>
                      <a:pt x="8"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0" name="Freeform 1820"/>
              <p:cNvSpPr>
                <a:spLocks/>
              </p:cNvSpPr>
              <p:nvPr/>
            </p:nvSpPr>
            <p:spPr bwMode="gray">
              <a:xfrm>
                <a:off x="4352" y="2854"/>
                <a:ext cx="6" cy="13"/>
              </a:xfrm>
              <a:custGeom>
                <a:avLst/>
                <a:gdLst/>
                <a:ahLst/>
                <a:cxnLst>
                  <a:cxn ang="0">
                    <a:pos x="17" y="4"/>
                  </a:cxn>
                  <a:cxn ang="0">
                    <a:pos x="20" y="2"/>
                  </a:cxn>
                  <a:cxn ang="0">
                    <a:pos x="22" y="1"/>
                  </a:cxn>
                  <a:cxn ang="0">
                    <a:pos x="23" y="0"/>
                  </a:cxn>
                  <a:cxn ang="0">
                    <a:pos x="24" y="1"/>
                  </a:cxn>
                  <a:cxn ang="0">
                    <a:pos x="24" y="2"/>
                  </a:cxn>
                  <a:cxn ang="0">
                    <a:pos x="25" y="4"/>
                  </a:cxn>
                  <a:cxn ang="0">
                    <a:pos x="28" y="7"/>
                  </a:cxn>
                  <a:cxn ang="0">
                    <a:pos x="30" y="8"/>
                  </a:cxn>
                  <a:cxn ang="0">
                    <a:pos x="32" y="16"/>
                  </a:cxn>
                  <a:cxn ang="0">
                    <a:pos x="31" y="23"/>
                  </a:cxn>
                  <a:cxn ang="0">
                    <a:pos x="29" y="19"/>
                  </a:cxn>
                  <a:cxn ang="0">
                    <a:pos x="27" y="18"/>
                  </a:cxn>
                  <a:cxn ang="0">
                    <a:pos x="24" y="19"/>
                  </a:cxn>
                  <a:cxn ang="0">
                    <a:pos x="23" y="23"/>
                  </a:cxn>
                  <a:cxn ang="0">
                    <a:pos x="21" y="28"/>
                  </a:cxn>
                  <a:cxn ang="0">
                    <a:pos x="20" y="33"/>
                  </a:cxn>
                  <a:cxn ang="0">
                    <a:pos x="19" y="37"/>
                  </a:cxn>
                  <a:cxn ang="0">
                    <a:pos x="20" y="41"/>
                  </a:cxn>
                  <a:cxn ang="0">
                    <a:pos x="22" y="40"/>
                  </a:cxn>
                  <a:cxn ang="0">
                    <a:pos x="23" y="40"/>
                  </a:cxn>
                  <a:cxn ang="0">
                    <a:pos x="25" y="40"/>
                  </a:cxn>
                  <a:cxn ang="0">
                    <a:pos x="27" y="42"/>
                  </a:cxn>
                  <a:cxn ang="0">
                    <a:pos x="30" y="43"/>
                  </a:cxn>
                  <a:cxn ang="0">
                    <a:pos x="31" y="45"/>
                  </a:cxn>
                  <a:cxn ang="0">
                    <a:pos x="31" y="47"/>
                  </a:cxn>
                  <a:cxn ang="0">
                    <a:pos x="30" y="50"/>
                  </a:cxn>
                  <a:cxn ang="0">
                    <a:pos x="23" y="52"/>
                  </a:cxn>
                  <a:cxn ang="0">
                    <a:pos x="15" y="55"/>
                  </a:cxn>
                  <a:cxn ang="0">
                    <a:pos x="15" y="58"/>
                  </a:cxn>
                  <a:cxn ang="0">
                    <a:pos x="15" y="59"/>
                  </a:cxn>
                  <a:cxn ang="0">
                    <a:pos x="16" y="59"/>
                  </a:cxn>
                  <a:cxn ang="0">
                    <a:pos x="16" y="58"/>
                  </a:cxn>
                  <a:cxn ang="0">
                    <a:pos x="17" y="58"/>
                  </a:cxn>
                  <a:cxn ang="0">
                    <a:pos x="15" y="63"/>
                  </a:cxn>
                  <a:cxn ang="0">
                    <a:pos x="13" y="65"/>
                  </a:cxn>
                  <a:cxn ang="0">
                    <a:pos x="11" y="66"/>
                  </a:cxn>
                  <a:cxn ang="0">
                    <a:pos x="8" y="66"/>
                  </a:cxn>
                  <a:cxn ang="0">
                    <a:pos x="5" y="66"/>
                  </a:cxn>
                  <a:cxn ang="0">
                    <a:pos x="1" y="65"/>
                  </a:cxn>
                  <a:cxn ang="0">
                    <a:pos x="0" y="63"/>
                  </a:cxn>
                  <a:cxn ang="0">
                    <a:pos x="0" y="60"/>
                  </a:cxn>
                  <a:cxn ang="0">
                    <a:pos x="1" y="56"/>
                  </a:cxn>
                  <a:cxn ang="0">
                    <a:pos x="5" y="50"/>
                  </a:cxn>
                  <a:cxn ang="0">
                    <a:pos x="9" y="44"/>
                  </a:cxn>
                  <a:cxn ang="0">
                    <a:pos x="12" y="43"/>
                  </a:cxn>
                  <a:cxn ang="0">
                    <a:pos x="12" y="42"/>
                  </a:cxn>
                  <a:cxn ang="0">
                    <a:pos x="11" y="40"/>
                  </a:cxn>
                  <a:cxn ang="0">
                    <a:pos x="11" y="36"/>
                  </a:cxn>
                  <a:cxn ang="0">
                    <a:pos x="12" y="29"/>
                  </a:cxn>
                  <a:cxn ang="0">
                    <a:pos x="13" y="23"/>
                  </a:cxn>
                  <a:cxn ang="0">
                    <a:pos x="13" y="18"/>
                  </a:cxn>
                  <a:cxn ang="0">
                    <a:pos x="13" y="13"/>
                  </a:cxn>
                  <a:cxn ang="0">
                    <a:pos x="14" y="9"/>
                  </a:cxn>
                  <a:cxn ang="0">
                    <a:pos x="17" y="4"/>
                  </a:cxn>
                </a:cxnLst>
                <a:rect l="0" t="0" r="r" b="b"/>
                <a:pathLst>
                  <a:path w="32" h="66">
                    <a:moveTo>
                      <a:pt x="17" y="4"/>
                    </a:moveTo>
                    <a:lnTo>
                      <a:pt x="20" y="2"/>
                    </a:lnTo>
                    <a:lnTo>
                      <a:pt x="22" y="1"/>
                    </a:lnTo>
                    <a:lnTo>
                      <a:pt x="23" y="0"/>
                    </a:lnTo>
                    <a:lnTo>
                      <a:pt x="24" y="1"/>
                    </a:lnTo>
                    <a:lnTo>
                      <a:pt x="24" y="2"/>
                    </a:lnTo>
                    <a:lnTo>
                      <a:pt x="25" y="4"/>
                    </a:lnTo>
                    <a:lnTo>
                      <a:pt x="28" y="7"/>
                    </a:lnTo>
                    <a:lnTo>
                      <a:pt x="30" y="8"/>
                    </a:lnTo>
                    <a:lnTo>
                      <a:pt x="32" y="16"/>
                    </a:lnTo>
                    <a:lnTo>
                      <a:pt x="31" y="23"/>
                    </a:lnTo>
                    <a:lnTo>
                      <a:pt x="29" y="19"/>
                    </a:lnTo>
                    <a:lnTo>
                      <a:pt x="27" y="18"/>
                    </a:lnTo>
                    <a:lnTo>
                      <a:pt x="24" y="19"/>
                    </a:lnTo>
                    <a:lnTo>
                      <a:pt x="23" y="23"/>
                    </a:lnTo>
                    <a:lnTo>
                      <a:pt x="21" y="28"/>
                    </a:lnTo>
                    <a:lnTo>
                      <a:pt x="20" y="33"/>
                    </a:lnTo>
                    <a:lnTo>
                      <a:pt x="19" y="37"/>
                    </a:lnTo>
                    <a:lnTo>
                      <a:pt x="20" y="41"/>
                    </a:lnTo>
                    <a:lnTo>
                      <a:pt x="22" y="40"/>
                    </a:lnTo>
                    <a:lnTo>
                      <a:pt x="23" y="40"/>
                    </a:lnTo>
                    <a:lnTo>
                      <a:pt x="25" y="40"/>
                    </a:lnTo>
                    <a:lnTo>
                      <a:pt x="27" y="42"/>
                    </a:lnTo>
                    <a:lnTo>
                      <a:pt x="30" y="43"/>
                    </a:lnTo>
                    <a:lnTo>
                      <a:pt x="31" y="45"/>
                    </a:lnTo>
                    <a:lnTo>
                      <a:pt x="31" y="47"/>
                    </a:lnTo>
                    <a:lnTo>
                      <a:pt x="30" y="50"/>
                    </a:lnTo>
                    <a:lnTo>
                      <a:pt x="23" y="52"/>
                    </a:lnTo>
                    <a:lnTo>
                      <a:pt x="15" y="55"/>
                    </a:lnTo>
                    <a:lnTo>
                      <a:pt x="15" y="58"/>
                    </a:lnTo>
                    <a:lnTo>
                      <a:pt x="15" y="59"/>
                    </a:lnTo>
                    <a:lnTo>
                      <a:pt x="16" y="59"/>
                    </a:lnTo>
                    <a:lnTo>
                      <a:pt x="16" y="58"/>
                    </a:lnTo>
                    <a:lnTo>
                      <a:pt x="17" y="58"/>
                    </a:lnTo>
                    <a:lnTo>
                      <a:pt x="15" y="63"/>
                    </a:lnTo>
                    <a:lnTo>
                      <a:pt x="13" y="65"/>
                    </a:lnTo>
                    <a:lnTo>
                      <a:pt x="11" y="66"/>
                    </a:lnTo>
                    <a:lnTo>
                      <a:pt x="8" y="66"/>
                    </a:lnTo>
                    <a:lnTo>
                      <a:pt x="5" y="66"/>
                    </a:lnTo>
                    <a:lnTo>
                      <a:pt x="1" y="65"/>
                    </a:lnTo>
                    <a:lnTo>
                      <a:pt x="0" y="63"/>
                    </a:lnTo>
                    <a:lnTo>
                      <a:pt x="0" y="60"/>
                    </a:lnTo>
                    <a:lnTo>
                      <a:pt x="1" y="56"/>
                    </a:lnTo>
                    <a:lnTo>
                      <a:pt x="5" y="50"/>
                    </a:lnTo>
                    <a:lnTo>
                      <a:pt x="9" y="44"/>
                    </a:lnTo>
                    <a:lnTo>
                      <a:pt x="12" y="43"/>
                    </a:lnTo>
                    <a:lnTo>
                      <a:pt x="12" y="42"/>
                    </a:lnTo>
                    <a:lnTo>
                      <a:pt x="11" y="40"/>
                    </a:lnTo>
                    <a:lnTo>
                      <a:pt x="11" y="36"/>
                    </a:lnTo>
                    <a:lnTo>
                      <a:pt x="12" y="29"/>
                    </a:lnTo>
                    <a:lnTo>
                      <a:pt x="13" y="23"/>
                    </a:lnTo>
                    <a:lnTo>
                      <a:pt x="13" y="18"/>
                    </a:lnTo>
                    <a:lnTo>
                      <a:pt x="13" y="13"/>
                    </a:lnTo>
                    <a:lnTo>
                      <a:pt x="14" y="9"/>
                    </a:lnTo>
                    <a:lnTo>
                      <a:pt x="17"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1" name="Freeform 1821"/>
              <p:cNvSpPr>
                <a:spLocks/>
              </p:cNvSpPr>
              <p:nvPr/>
            </p:nvSpPr>
            <p:spPr bwMode="gray">
              <a:xfrm>
                <a:off x="4352" y="2854"/>
                <a:ext cx="6" cy="13"/>
              </a:xfrm>
              <a:custGeom>
                <a:avLst/>
                <a:gdLst/>
                <a:ahLst/>
                <a:cxnLst>
                  <a:cxn ang="0">
                    <a:pos x="17" y="4"/>
                  </a:cxn>
                  <a:cxn ang="0">
                    <a:pos x="20" y="2"/>
                  </a:cxn>
                  <a:cxn ang="0">
                    <a:pos x="22" y="1"/>
                  </a:cxn>
                  <a:cxn ang="0">
                    <a:pos x="23" y="0"/>
                  </a:cxn>
                  <a:cxn ang="0">
                    <a:pos x="24" y="1"/>
                  </a:cxn>
                  <a:cxn ang="0">
                    <a:pos x="24" y="2"/>
                  </a:cxn>
                  <a:cxn ang="0">
                    <a:pos x="25" y="4"/>
                  </a:cxn>
                  <a:cxn ang="0">
                    <a:pos x="28" y="7"/>
                  </a:cxn>
                  <a:cxn ang="0">
                    <a:pos x="30" y="8"/>
                  </a:cxn>
                  <a:cxn ang="0">
                    <a:pos x="32" y="16"/>
                  </a:cxn>
                  <a:cxn ang="0">
                    <a:pos x="31" y="23"/>
                  </a:cxn>
                  <a:cxn ang="0">
                    <a:pos x="29" y="19"/>
                  </a:cxn>
                  <a:cxn ang="0">
                    <a:pos x="27" y="18"/>
                  </a:cxn>
                  <a:cxn ang="0">
                    <a:pos x="24" y="19"/>
                  </a:cxn>
                  <a:cxn ang="0">
                    <a:pos x="23" y="23"/>
                  </a:cxn>
                  <a:cxn ang="0">
                    <a:pos x="21" y="28"/>
                  </a:cxn>
                  <a:cxn ang="0">
                    <a:pos x="20" y="33"/>
                  </a:cxn>
                  <a:cxn ang="0">
                    <a:pos x="19" y="37"/>
                  </a:cxn>
                  <a:cxn ang="0">
                    <a:pos x="20" y="41"/>
                  </a:cxn>
                  <a:cxn ang="0">
                    <a:pos x="22" y="40"/>
                  </a:cxn>
                  <a:cxn ang="0">
                    <a:pos x="23" y="40"/>
                  </a:cxn>
                  <a:cxn ang="0">
                    <a:pos x="25" y="40"/>
                  </a:cxn>
                  <a:cxn ang="0">
                    <a:pos x="27" y="42"/>
                  </a:cxn>
                  <a:cxn ang="0">
                    <a:pos x="30" y="43"/>
                  </a:cxn>
                  <a:cxn ang="0">
                    <a:pos x="31" y="45"/>
                  </a:cxn>
                  <a:cxn ang="0">
                    <a:pos x="31" y="47"/>
                  </a:cxn>
                  <a:cxn ang="0">
                    <a:pos x="30" y="50"/>
                  </a:cxn>
                  <a:cxn ang="0">
                    <a:pos x="23" y="52"/>
                  </a:cxn>
                  <a:cxn ang="0">
                    <a:pos x="15" y="55"/>
                  </a:cxn>
                  <a:cxn ang="0">
                    <a:pos x="15" y="58"/>
                  </a:cxn>
                  <a:cxn ang="0">
                    <a:pos x="15" y="59"/>
                  </a:cxn>
                  <a:cxn ang="0">
                    <a:pos x="16" y="59"/>
                  </a:cxn>
                  <a:cxn ang="0">
                    <a:pos x="16" y="58"/>
                  </a:cxn>
                  <a:cxn ang="0">
                    <a:pos x="17" y="58"/>
                  </a:cxn>
                  <a:cxn ang="0">
                    <a:pos x="15" y="63"/>
                  </a:cxn>
                  <a:cxn ang="0">
                    <a:pos x="13" y="65"/>
                  </a:cxn>
                  <a:cxn ang="0">
                    <a:pos x="11" y="66"/>
                  </a:cxn>
                  <a:cxn ang="0">
                    <a:pos x="8" y="66"/>
                  </a:cxn>
                  <a:cxn ang="0">
                    <a:pos x="5" y="66"/>
                  </a:cxn>
                  <a:cxn ang="0">
                    <a:pos x="1" y="65"/>
                  </a:cxn>
                  <a:cxn ang="0">
                    <a:pos x="0" y="63"/>
                  </a:cxn>
                  <a:cxn ang="0">
                    <a:pos x="0" y="60"/>
                  </a:cxn>
                  <a:cxn ang="0">
                    <a:pos x="1" y="56"/>
                  </a:cxn>
                  <a:cxn ang="0">
                    <a:pos x="5" y="50"/>
                  </a:cxn>
                  <a:cxn ang="0">
                    <a:pos x="9" y="44"/>
                  </a:cxn>
                  <a:cxn ang="0">
                    <a:pos x="12" y="43"/>
                  </a:cxn>
                  <a:cxn ang="0">
                    <a:pos x="12" y="42"/>
                  </a:cxn>
                  <a:cxn ang="0">
                    <a:pos x="11" y="40"/>
                  </a:cxn>
                  <a:cxn ang="0">
                    <a:pos x="11" y="36"/>
                  </a:cxn>
                  <a:cxn ang="0">
                    <a:pos x="12" y="29"/>
                  </a:cxn>
                  <a:cxn ang="0">
                    <a:pos x="13" y="23"/>
                  </a:cxn>
                  <a:cxn ang="0">
                    <a:pos x="13" y="18"/>
                  </a:cxn>
                  <a:cxn ang="0">
                    <a:pos x="13" y="13"/>
                  </a:cxn>
                  <a:cxn ang="0">
                    <a:pos x="14" y="9"/>
                  </a:cxn>
                  <a:cxn ang="0">
                    <a:pos x="17" y="4"/>
                  </a:cxn>
                </a:cxnLst>
                <a:rect l="0" t="0" r="r" b="b"/>
                <a:pathLst>
                  <a:path w="32" h="66">
                    <a:moveTo>
                      <a:pt x="17" y="4"/>
                    </a:moveTo>
                    <a:lnTo>
                      <a:pt x="20" y="2"/>
                    </a:lnTo>
                    <a:lnTo>
                      <a:pt x="22" y="1"/>
                    </a:lnTo>
                    <a:lnTo>
                      <a:pt x="23" y="0"/>
                    </a:lnTo>
                    <a:lnTo>
                      <a:pt x="24" y="1"/>
                    </a:lnTo>
                    <a:lnTo>
                      <a:pt x="24" y="2"/>
                    </a:lnTo>
                    <a:lnTo>
                      <a:pt x="25" y="4"/>
                    </a:lnTo>
                    <a:lnTo>
                      <a:pt x="28" y="7"/>
                    </a:lnTo>
                    <a:lnTo>
                      <a:pt x="30" y="8"/>
                    </a:lnTo>
                    <a:lnTo>
                      <a:pt x="32" y="16"/>
                    </a:lnTo>
                    <a:lnTo>
                      <a:pt x="31" y="23"/>
                    </a:lnTo>
                    <a:lnTo>
                      <a:pt x="29" y="19"/>
                    </a:lnTo>
                    <a:lnTo>
                      <a:pt x="27" y="18"/>
                    </a:lnTo>
                    <a:lnTo>
                      <a:pt x="24" y="19"/>
                    </a:lnTo>
                    <a:lnTo>
                      <a:pt x="23" y="23"/>
                    </a:lnTo>
                    <a:lnTo>
                      <a:pt x="21" y="28"/>
                    </a:lnTo>
                    <a:lnTo>
                      <a:pt x="20" y="33"/>
                    </a:lnTo>
                    <a:lnTo>
                      <a:pt x="19" y="37"/>
                    </a:lnTo>
                    <a:lnTo>
                      <a:pt x="20" y="41"/>
                    </a:lnTo>
                    <a:lnTo>
                      <a:pt x="22" y="40"/>
                    </a:lnTo>
                    <a:lnTo>
                      <a:pt x="23" y="40"/>
                    </a:lnTo>
                    <a:lnTo>
                      <a:pt x="25" y="40"/>
                    </a:lnTo>
                    <a:lnTo>
                      <a:pt x="27" y="42"/>
                    </a:lnTo>
                    <a:lnTo>
                      <a:pt x="30" y="43"/>
                    </a:lnTo>
                    <a:lnTo>
                      <a:pt x="31" y="45"/>
                    </a:lnTo>
                    <a:lnTo>
                      <a:pt x="31" y="47"/>
                    </a:lnTo>
                    <a:lnTo>
                      <a:pt x="30" y="50"/>
                    </a:lnTo>
                    <a:lnTo>
                      <a:pt x="23" y="52"/>
                    </a:lnTo>
                    <a:lnTo>
                      <a:pt x="15" y="55"/>
                    </a:lnTo>
                    <a:lnTo>
                      <a:pt x="15" y="58"/>
                    </a:lnTo>
                    <a:lnTo>
                      <a:pt x="15" y="59"/>
                    </a:lnTo>
                    <a:lnTo>
                      <a:pt x="16" y="59"/>
                    </a:lnTo>
                    <a:lnTo>
                      <a:pt x="16" y="58"/>
                    </a:lnTo>
                    <a:lnTo>
                      <a:pt x="17" y="58"/>
                    </a:lnTo>
                    <a:lnTo>
                      <a:pt x="15" y="63"/>
                    </a:lnTo>
                    <a:lnTo>
                      <a:pt x="13" y="65"/>
                    </a:lnTo>
                    <a:lnTo>
                      <a:pt x="11" y="66"/>
                    </a:lnTo>
                    <a:lnTo>
                      <a:pt x="8" y="66"/>
                    </a:lnTo>
                    <a:lnTo>
                      <a:pt x="5" y="66"/>
                    </a:lnTo>
                    <a:lnTo>
                      <a:pt x="1" y="65"/>
                    </a:lnTo>
                    <a:lnTo>
                      <a:pt x="0" y="63"/>
                    </a:lnTo>
                    <a:lnTo>
                      <a:pt x="0" y="60"/>
                    </a:lnTo>
                    <a:lnTo>
                      <a:pt x="1" y="56"/>
                    </a:lnTo>
                    <a:lnTo>
                      <a:pt x="5" y="50"/>
                    </a:lnTo>
                    <a:lnTo>
                      <a:pt x="9" y="44"/>
                    </a:lnTo>
                    <a:lnTo>
                      <a:pt x="12" y="43"/>
                    </a:lnTo>
                    <a:lnTo>
                      <a:pt x="12" y="42"/>
                    </a:lnTo>
                    <a:lnTo>
                      <a:pt x="11" y="40"/>
                    </a:lnTo>
                    <a:lnTo>
                      <a:pt x="11" y="36"/>
                    </a:lnTo>
                    <a:lnTo>
                      <a:pt x="12" y="29"/>
                    </a:lnTo>
                    <a:lnTo>
                      <a:pt x="13" y="23"/>
                    </a:lnTo>
                    <a:lnTo>
                      <a:pt x="13" y="18"/>
                    </a:lnTo>
                    <a:lnTo>
                      <a:pt x="13" y="13"/>
                    </a:lnTo>
                    <a:lnTo>
                      <a:pt x="14" y="9"/>
                    </a:lnTo>
                    <a:lnTo>
                      <a:pt x="17"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2" name="Freeform 1822"/>
              <p:cNvSpPr>
                <a:spLocks/>
              </p:cNvSpPr>
              <p:nvPr/>
            </p:nvSpPr>
            <p:spPr bwMode="gray">
              <a:xfrm>
                <a:off x="4352" y="2854"/>
                <a:ext cx="6" cy="13"/>
              </a:xfrm>
              <a:custGeom>
                <a:avLst/>
                <a:gdLst/>
                <a:ahLst/>
                <a:cxnLst>
                  <a:cxn ang="0">
                    <a:pos x="17" y="4"/>
                  </a:cxn>
                  <a:cxn ang="0">
                    <a:pos x="20" y="2"/>
                  </a:cxn>
                  <a:cxn ang="0">
                    <a:pos x="22" y="1"/>
                  </a:cxn>
                  <a:cxn ang="0">
                    <a:pos x="23" y="0"/>
                  </a:cxn>
                  <a:cxn ang="0">
                    <a:pos x="24" y="1"/>
                  </a:cxn>
                  <a:cxn ang="0">
                    <a:pos x="24" y="2"/>
                  </a:cxn>
                  <a:cxn ang="0">
                    <a:pos x="25" y="4"/>
                  </a:cxn>
                  <a:cxn ang="0">
                    <a:pos x="28" y="7"/>
                  </a:cxn>
                  <a:cxn ang="0">
                    <a:pos x="30" y="8"/>
                  </a:cxn>
                  <a:cxn ang="0">
                    <a:pos x="32" y="16"/>
                  </a:cxn>
                  <a:cxn ang="0">
                    <a:pos x="31" y="23"/>
                  </a:cxn>
                  <a:cxn ang="0">
                    <a:pos x="29" y="19"/>
                  </a:cxn>
                  <a:cxn ang="0">
                    <a:pos x="27" y="18"/>
                  </a:cxn>
                  <a:cxn ang="0">
                    <a:pos x="24" y="19"/>
                  </a:cxn>
                  <a:cxn ang="0">
                    <a:pos x="23" y="23"/>
                  </a:cxn>
                  <a:cxn ang="0">
                    <a:pos x="21" y="28"/>
                  </a:cxn>
                  <a:cxn ang="0">
                    <a:pos x="20" y="33"/>
                  </a:cxn>
                  <a:cxn ang="0">
                    <a:pos x="19" y="37"/>
                  </a:cxn>
                  <a:cxn ang="0">
                    <a:pos x="20" y="41"/>
                  </a:cxn>
                  <a:cxn ang="0">
                    <a:pos x="22" y="40"/>
                  </a:cxn>
                  <a:cxn ang="0">
                    <a:pos x="23" y="40"/>
                  </a:cxn>
                  <a:cxn ang="0">
                    <a:pos x="25" y="40"/>
                  </a:cxn>
                  <a:cxn ang="0">
                    <a:pos x="27" y="42"/>
                  </a:cxn>
                  <a:cxn ang="0">
                    <a:pos x="30" y="43"/>
                  </a:cxn>
                  <a:cxn ang="0">
                    <a:pos x="31" y="45"/>
                  </a:cxn>
                  <a:cxn ang="0">
                    <a:pos x="31" y="47"/>
                  </a:cxn>
                  <a:cxn ang="0">
                    <a:pos x="30" y="50"/>
                  </a:cxn>
                  <a:cxn ang="0">
                    <a:pos x="23" y="52"/>
                  </a:cxn>
                  <a:cxn ang="0">
                    <a:pos x="15" y="55"/>
                  </a:cxn>
                  <a:cxn ang="0">
                    <a:pos x="15" y="58"/>
                  </a:cxn>
                  <a:cxn ang="0">
                    <a:pos x="15" y="59"/>
                  </a:cxn>
                  <a:cxn ang="0">
                    <a:pos x="16" y="59"/>
                  </a:cxn>
                  <a:cxn ang="0">
                    <a:pos x="16" y="58"/>
                  </a:cxn>
                  <a:cxn ang="0">
                    <a:pos x="17" y="58"/>
                  </a:cxn>
                  <a:cxn ang="0">
                    <a:pos x="15" y="63"/>
                  </a:cxn>
                  <a:cxn ang="0">
                    <a:pos x="13" y="65"/>
                  </a:cxn>
                  <a:cxn ang="0">
                    <a:pos x="11" y="66"/>
                  </a:cxn>
                  <a:cxn ang="0">
                    <a:pos x="8" y="66"/>
                  </a:cxn>
                  <a:cxn ang="0">
                    <a:pos x="5" y="66"/>
                  </a:cxn>
                  <a:cxn ang="0">
                    <a:pos x="1" y="65"/>
                  </a:cxn>
                  <a:cxn ang="0">
                    <a:pos x="0" y="63"/>
                  </a:cxn>
                  <a:cxn ang="0">
                    <a:pos x="0" y="60"/>
                  </a:cxn>
                  <a:cxn ang="0">
                    <a:pos x="1" y="56"/>
                  </a:cxn>
                  <a:cxn ang="0">
                    <a:pos x="5" y="50"/>
                  </a:cxn>
                  <a:cxn ang="0">
                    <a:pos x="9" y="44"/>
                  </a:cxn>
                  <a:cxn ang="0">
                    <a:pos x="12" y="43"/>
                  </a:cxn>
                  <a:cxn ang="0">
                    <a:pos x="12" y="42"/>
                  </a:cxn>
                  <a:cxn ang="0">
                    <a:pos x="12" y="40"/>
                  </a:cxn>
                  <a:cxn ang="0">
                    <a:pos x="11" y="36"/>
                  </a:cxn>
                  <a:cxn ang="0">
                    <a:pos x="12" y="29"/>
                  </a:cxn>
                  <a:cxn ang="0">
                    <a:pos x="13" y="23"/>
                  </a:cxn>
                  <a:cxn ang="0">
                    <a:pos x="13" y="18"/>
                  </a:cxn>
                  <a:cxn ang="0">
                    <a:pos x="13" y="13"/>
                  </a:cxn>
                  <a:cxn ang="0">
                    <a:pos x="14" y="9"/>
                  </a:cxn>
                  <a:cxn ang="0">
                    <a:pos x="17" y="4"/>
                  </a:cxn>
                </a:cxnLst>
                <a:rect l="0" t="0" r="r" b="b"/>
                <a:pathLst>
                  <a:path w="32" h="66">
                    <a:moveTo>
                      <a:pt x="17" y="4"/>
                    </a:moveTo>
                    <a:lnTo>
                      <a:pt x="20" y="2"/>
                    </a:lnTo>
                    <a:lnTo>
                      <a:pt x="22" y="1"/>
                    </a:lnTo>
                    <a:lnTo>
                      <a:pt x="23" y="0"/>
                    </a:lnTo>
                    <a:lnTo>
                      <a:pt x="24" y="1"/>
                    </a:lnTo>
                    <a:lnTo>
                      <a:pt x="24" y="2"/>
                    </a:lnTo>
                    <a:lnTo>
                      <a:pt x="25" y="4"/>
                    </a:lnTo>
                    <a:lnTo>
                      <a:pt x="28" y="7"/>
                    </a:lnTo>
                    <a:lnTo>
                      <a:pt x="30" y="8"/>
                    </a:lnTo>
                    <a:lnTo>
                      <a:pt x="32" y="16"/>
                    </a:lnTo>
                    <a:lnTo>
                      <a:pt x="31" y="23"/>
                    </a:lnTo>
                    <a:lnTo>
                      <a:pt x="29" y="19"/>
                    </a:lnTo>
                    <a:lnTo>
                      <a:pt x="27" y="18"/>
                    </a:lnTo>
                    <a:lnTo>
                      <a:pt x="24" y="19"/>
                    </a:lnTo>
                    <a:lnTo>
                      <a:pt x="23" y="23"/>
                    </a:lnTo>
                    <a:lnTo>
                      <a:pt x="21" y="28"/>
                    </a:lnTo>
                    <a:lnTo>
                      <a:pt x="20" y="33"/>
                    </a:lnTo>
                    <a:lnTo>
                      <a:pt x="19" y="37"/>
                    </a:lnTo>
                    <a:lnTo>
                      <a:pt x="20" y="41"/>
                    </a:lnTo>
                    <a:lnTo>
                      <a:pt x="22" y="40"/>
                    </a:lnTo>
                    <a:lnTo>
                      <a:pt x="23" y="40"/>
                    </a:lnTo>
                    <a:lnTo>
                      <a:pt x="25" y="40"/>
                    </a:lnTo>
                    <a:lnTo>
                      <a:pt x="27" y="42"/>
                    </a:lnTo>
                    <a:lnTo>
                      <a:pt x="30" y="43"/>
                    </a:lnTo>
                    <a:lnTo>
                      <a:pt x="31" y="45"/>
                    </a:lnTo>
                    <a:lnTo>
                      <a:pt x="31" y="47"/>
                    </a:lnTo>
                    <a:lnTo>
                      <a:pt x="30" y="50"/>
                    </a:lnTo>
                    <a:lnTo>
                      <a:pt x="23" y="52"/>
                    </a:lnTo>
                    <a:lnTo>
                      <a:pt x="15" y="55"/>
                    </a:lnTo>
                    <a:lnTo>
                      <a:pt x="15" y="58"/>
                    </a:lnTo>
                    <a:lnTo>
                      <a:pt x="15" y="59"/>
                    </a:lnTo>
                    <a:lnTo>
                      <a:pt x="16" y="59"/>
                    </a:lnTo>
                    <a:lnTo>
                      <a:pt x="16" y="58"/>
                    </a:lnTo>
                    <a:lnTo>
                      <a:pt x="17" y="58"/>
                    </a:lnTo>
                    <a:lnTo>
                      <a:pt x="15" y="63"/>
                    </a:lnTo>
                    <a:lnTo>
                      <a:pt x="13" y="65"/>
                    </a:lnTo>
                    <a:lnTo>
                      <a:pt x="11" y="66"/>
                    </a:lnTo>
                    <a:lnTo>
                      <a:pt x="8" y="66"/>
                    </a:lnTo>
                    <a:lnTo>
                      <a:pt x="5" y="66"/>
                    </a:lnTo>
                    <a:lnTo>
                      <a:pt x="1" y="65"/>
                    </a:lnTo>
                    <a:lnTo>
                      <a:pt x="0" y="63"/>
                    </a:lnTo>
                    <a:lnTo>
                      <a:pt x="0" y="60"/>
                    </a:lnTo>
                    <a:lnTo>
                      <a:pt x="1" y="56"/>
                    </a:lnTo>
                    <a:lnTo>
                      <a:pt x="5" y="50"/>
                    </a:lnTo>
                    <a:lnTo>
                      <a:pt x="9" y="44"/>
                    </a:lnTo>
                    <a:lnTo>
                      <a:pt x="12" y="43"/>
                    </a:lnTo>
                    <a:lnTo>
                      <a:pt x="12" y="42"/>
                    </a:lnTo>
                    <a:lnTo>
                      <a:pt x="12" y="40"/>
                    </a:lnTo>
                    <a:lnTo>
                      <a:pt x="11" y="36"/>
                    </a:lnTo>
                    <a:lnTo>
                      <a:pt x="12" y="29"/>
                    </a:lnTo>
                    <a:lnTo>
                      <a:pt x="13" y="23"/>
                    </a:lnTo>
                    <a:lnTo>
                      <a:pt x="13" y="18"/>
                    </a:lnTo>
                    <a:lnTo>
                      <a:pt x="13" y="13"/>
                    </a:lnTo>
                    <a:lnTo>
                      <a:pt x="14" y="9"/>
                    </a:lnTo>
                    <a:lnTo>
                      <a:pt x="17"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3" name="Freeform 1823"/>
              <p:cNvSpPr>
                <a:spLocks/>
              </p:cNvSpPr>
              <p:nvPr/>
            </p:nvSpPr>
            <p:spPr bwMode="gray">
              <a:xfrm>
                <a:off x="4352" y="2854"/>
                <a:ext cx="6" cy="13"/>
              </a:xfrm>
              <a:custGeom>
                <a:avLst/>
                <a:gdLst/>
                <a:ahLst/>
                <a:cxnLst>
                  <a:cxn ang="0">
                    <a:pos x="17" y="4"/>
                  </a:cxn>
                  <a:cxn ang="0">
                    <a:pos x="20" y="2"/>
                  </a:cxn>
                  <a:cxn ang="0">
                    <a:pos x="22" y="1"/>
                  </a:cxn>
                  <a:cxn ang="0">
                    <a:pos x="23" y="0"/>
                  </a:cxn>
                  <a:cxn ang="0">
                    <a:pos x="24" y="1"/>
                  </a:cxn>
                  <a:cxn ang="0">
                    <a:pos x="24" y="2"/>
                  </a:cxn>
                  <a:cxn ang="0">
                    <a:pos x="25" y="4"/>
                  </a:cxn>
                  <a:cxn ang="0">
                    <a:pos x="28" y="7"/>
                  </a:cxn>
                  <a:cxn ang="0">
                    <a:pos x="30" y="8"/>
                  </a:cxn>
                  <a:cxn ang="0">
                    <a:pos x="32" y="16"/>
                  </a:cxn>
                  <a:cxn ang="0">
                    <a:pos x="31" y="23"/>
                  </a:cxn>
                  <a:cxn ang="0">
                    <a:pos x="29" y="19"/>
                  </a:cxn>
                  <a:cxn ang="0">
                    <a:pos x="27" y="18"/>
                  </a:cxn>
                  <a:cxn ang="0">
                    <a:pos x="24" y="19"/>
                  </a:cxn>
                  <a:cxn ang="0">
                    <a:pos x="23" y="23"/>
                  </a:cxn>
                  <a:cxn ang="0">
                    <a:pos x="21" y="28"/>
                  </a:cxn>
                  <a:cxn ang="0">
                    <a:pos x="20" y="33"/>
                  </a:cxn>
                  <a:cxn ang="0">
                    <a:pos x="19" y="37"/>
                  </a:cxn>
                  <a:cxn ang="0">
                    <a:pos x="20" y="41"/>
                  </a:cxn>
                  <a:cxn ang="0">
                    <a:pos x="22" y="40"/>
                  </a:cxn>
                  <a:cxn ang="0">
                    <a:pos x="23" y="40"/>
                  </a:cxn>
                  <a:cxn ang="0">
                    <a:pos x="25" y="40"/>
                  </a:cxn>
                  <a:cxn ang="0">
                    <a:pos x="27" y="42"/>
                  </a:cxn>
                  <a:cxn ang="0">
                    <a:pos x="30" y="43"/>
                  </a:cxn>
                  <a:cxn ang="0">
                    <a:pos x="31" y="45"/>
                  </a:cxn>
                  <a:cxn ang="0">
                    <a:pos x="31" y="47"/>
                  </a:cxn>
                  <a:cxn ang="0">
                    <a:pos x="30" y="50"/>
                  </a:cxn>
                  <a:cxn ang="0">
                    <a:pos x="23" y="52"/>
                  </a:cxn>
                  <a:cxn ang="0">
                    <a:pos x="15" y="55"/>
                  </a:cxn>
                  <a:cxn ang="0">
                    <a:pos x="15" y="58"/>
                  </a:cxn>
                  <a:cxn ang="0">
                    <a:pos x="15" y="59"/>
                  </a:cxn>
                  <a:cxn ang="0">
                    <a:pos x="16" y="59"/>
                  </a:cxn>
                  <a:cxn ang="0">
                    <a:pos x="16" y="58"/>
                  </a:cxn>
                  <a:cxn ang="0">
                    <a:pos x="17" y="58"/>
                  </a:cxn>
                  <a:cxn ang="0">
                    <a:pos x="15" y="63"/>
                  </a:cxn>
                  <a:cxn ang="0">
                    <a:pos x="13" y="65"/>
                  </a:cxn>
                  <a:cxn ang="0">
                    <a:pos x="11" y="66"/>
                  </a:cxn>
                  <a:cxn ang="0">
                    <a:pos x="8" y="66"/>
                  </a:cxn>
                  <a:cxn ang="0">
                    <a:pos x="5" y="66"/>
                  </a:cxn>
                  <a:cxn ang="0">
                    <a:pos x="1" y="65"/>
                  </a:cxn>
                  <a:cxn ang="0">
                    <a:pos x="0" y="63"/>
                  </a:cxn>
                  <a:cxn ang="0">
                    <a:pos x="0" y="60"/>
                  </a:cxn>
                  <a:cxn ang="0">
                    <a:pos x="1" y="56"/>
                  </a:cxn>
                  <a:cxn ang="0">
                    <a:pos x="5" y="50"/>
                  </a:cxn>
                  <a:cxn ang="0">
                    <a:pos x="9" y="44"/>
                  </a:cxn>
                  <a:cxn ang="0">
                    <a:pos x="12" y="43"/>
                  </a:cxn>
                  <a:cxn ang="0">
                    <a:pos x="12" y="42"/>
                  </a:cxn>
                  <a:cxn ang="0">
                    <a:pos x="12" y="40"/>
                  </a:cxn>
                  <a:cxn ang="0">
                    <a:pos x="11" y="36"/>
                  </a:cxn>
                  <a:cxn ang="0">
                    <a:pos x="12" y="29"/>
                  </a:cxn>
                  <a:cxn ang="0">
                    <a:pos x="13" y="23"/>
                  </a:cxn>
                  <a:cxn ang="0">
                    <a:pos x="13" y="18"/>
                  </a:cxn>
                  <a:cxn ang="0">
                    <a:pos x="13" y="13"/>
                  </a:cxn>
                  <a:cxn ang="0">
                    <a:pos x="14" y="9"/>
                  </a:cxn>
                  <a:cxn ang="0">
                    <a:pos x="17" y="4"/>
                  </a:cxn>
                </a:cxnLst>
                <a:rect l="0" t="0" r="r" b="b"/>
                <a:pathLst>
                  <a:path w="32" h="66">
                    <a:moveTo>
                      <a:pt x="17" y="4"/>
                    </a:moveTo>
                    <a:lnTo>
                      <a:pt x="20" y="2"/>
                    </a:lnTo>
                    <a:lnTo>
                      <a:pt x="22" y="1"/>
                    </a:lnTo>
                    <a:lnTo>
                      <a:pt x="23" y="0"/>
                    </a:lnTo>
                    <a:lnTo>
                      <a:pt x="24" y="1"/>
                    </a:lnTo>
                    <a:lnTo>
                      <a:pt x="24" y="2"/>
                    </a:lnTo>
                    <a:lnTo>
                      <a:pt x="25" y="4"/>
                    </a:lnTo>
                    <a:lnTo>
                      <a:pt x="28" y="7"/>
                    </a:lnTo>
                    <a:lnTo>
                      <a:pt x="30" y="8"/>
                    </a:lnTo>
                    <a:lnTo>
                      <a:pt x="32" y="16"/>
                    </a:lnTo>
                    <a:lnTo>
                      <a:pt x="31" y="23"/>
                    </a:lnTo>
                    <a:lnTo>
                      <a:pt x="29" y="19"/>
                    </a:lnTo>
                    <a:lnTo>
                      <a:pt x="27" y="18"/>
                    </a:lnTo>
                    <a:lnTo>
                      <a:pt x="24" y="19"/>
                    </a:lnTo>
                    <a:lnTo>
                      <a:pt x="23" y="23"/>
                    </a:lnTo>
                    <a:lnTo>
                      <a:pt x="21" y="28"/>
                    </a:lnTo>
                    <a:lnTo>
                      <a:pt x="20" y="33"/>
                    </a:lnTo>
                    <a:lnTo>
                      <a:pt x="19" y="37"/>
                    </a:lnTo>
                    <a:lnTo>
                      <a:pt x="20" y="41"/>
                    </a:lnTo>
                    <a:lnTo>
                      <a:pt x="22" y="40"/>
                    </a:lnTo>
                    <a:lnTo>
                      <a:pt x="23" y="40"/>
                    </a:lnTo>
                    <a:lnTo>
                      <a:pt x="25" y="40"/>
                    </a:lnTo>
                    <a:lnTo>
                      <a:pt x="27" y="42"/>
                    </a:lnTo>
                    <a:lnTo>
                      <a:pt x="30" y="43"/>
                    </a:lnTo>
                    <a:lnTo>
                      <a:pt x="31" y="45"/>
                    </a:lnTo>
                    <a:lnTo>
                      <a:pt x="31" y="47"/>
                    </a:lnTo>
                    <a:lnTo>
                      <a:pt x="30" y="50"/>
                    </a:lnTo>
                    <a:lnTo>
                      <a:pt x="23" y="52"/>
                    </a:lnTo>
                    <a:lnTo>
                      <a:pt x="15" y="55"/>
                    </a:lnTo>
                    <a:lnTo>
                      <a:pt x="15" y="58"/>
                    </a:lnTo>
                    <a:lnTo>
                      <a:pt x="15" y="59"/>
                    </a:lnTo>
                    <a:lnTo>
                      <a:pt x="16" y="59"/>
                    </a:lnTo>
                    <a:lnTo>
                      <a:pt x="16" y="58"/>
                    </a:lnTo>
                    <a:lnTo>
                      <a:pt x="17" y="58"/>
                    </a:lnTo>
                    <a:lnTo>
                      <a:pt x="15" y="63"/>
                    </a:lnTo>
                    <a:lnTo>
                      <a:pt x="13" y="65"/>
                    </a:lnTo>
                    <a:lnTo>
                      <a:pt x="11" y="66"/>
                    </a:lnTo>
                    <a:lnTo>
                      <a:pt x="8" y="66"/>
                    </a:lnTo>
                    <a:lnTo>
                      <a:pt x="5" y="66"/>
                    </a:lnTo>
                    <a:lnTo>
                      <a:pt x="1" y="65"/>
                    </a:lnTo>
                    <a:lnTo>
                      <a:pt x="0" y="63"/>
                    </a:lnTo>
                    <a:lnTo>
                      <a:pt x="0" y="60"/>
                    </a:lnTo>
                    <a:lnTo>
                      <a:pt x="1" y="56"/>
                    </a:lnTo>
                    <a:lnTo>
                      <a:pt x="5" y="50"/>
                    </a:lnTo>
                    <a:lnTo>
                      <a:pt x="9" y="44"/>
                    </a:lnTo>
                    <a:lnTo>
                      <a:pt x="12" y="43"/>
                    </a:lnTo>
                    <a:lnTo>
                      <a:pt x="12" y="42"/>
                    </a:lnTo>
                    <a:lnTo>
                      <a:pt x="12" y="40"/>
                    </a:lnTo>
                    <a:lnTo>
                      <a:pt x="11" y="36"/>
                    </a:lnTo>
                    <a:lnTo>
                      <a:pt x="12" y="29"/>
                    </a:lnTo>
                    <a:lnTo>
                      <a:pt x="13" y="23"/>
                    </a:lnTo>
                    <a:lnTo>
                      <a:pt x="13" y="18"/>
                    </a:lnTo>
                    <a:lnTo>
                      <a:pt x="13" y="13"/>
                    </a:lnTo>
                    <a:lnTo>
                      <a:pt x="14" y="9"/>
                    </a:lnTo>
                    <a:lnTo>
                      <a:pt x="17"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4" name="Freeform 1824"/>
              <p:cNvSpPr>
                <a:spLocks/>
              </p:cNvSpPr>
              <p:nvPr/>
            </p:nvSpPr>
            <p:spPr bwMode="gray">
              <a:xfrm>
                <a:off x="4584" y="2303"/>
                <a:ext cx="12" cy="11"/>
              </a:xfrm>
              <a:custGeom>
                <a:avLst/>
                <a:gdLst/>
                <a:ahLst/>
                <a:cxnLst>
                  <a:cxn ang="0">
                    <a:pos x="4" y="54"/>
                  </a:cxn>
                  <a:cxn ang="0">
                    <a:pos x="0" y="50"/>
                  </a:cxn>
                  <a:cxn ang="0">
                    <a:pos x="0" y="48"/>
                  </a:cxn>
                  <a:cxn ang="0">
                    <a:pos x="2" y="46"/>
                  </a:cxn>
                  <a:cxn ang="0">
                    <a:pos x="6" y="43"/>
                  </a:cxn>
                  <a:cxn ang="0">
                    <a:pos x="15" y="31"/>
                  </a:cxn>
                  <a:cxn ang="0">
                    <a:pos x="25" y="18"/>
                  </a:cxn>
                  <a:cxn ang="0">
                    <a:pos x="31" y="9"/>
                  </a:cxn>
                  <a:cxn ang="0">
                    <a:pos x="37" y="0"/>
                  </a:cxn>
                  <a:cxn ang="0">
                    <a:pos x="43" y="2"/>
                  </a:cxn>
                  <a:cxn ang="0">
                    <a:pos x="51" y="4"/>
                  </a:cxn>
                  <a:cxn ang="0">
                    <a:pos x="54" y="4"/>
                  </a:cxn>
                  <a:cxn ang="0">
                    <a:pos x="56" y="4"/>
                  </a:cxn>
                  <a:cxn ang="0">
                    <a:pos x="57" y="3"/>
                  </a:cxn>
                  <a:cxn ang="0">
                    <a:pos x="58" y="4"/>
                  </a:cxn>
                  <a:cxn ang="0">
                    <a:pos x="59" y="6"/>
                  </a:cxn>
                  <a:cxn ang="0">
                    <a:pos x="58" y="7"/>
                  </a:cxn>
                  <a:cxn ang="0">
                    <a:pos x="57" y="8"/>
                  </a:cxn>
                  <a:cxn ang="0">
                    <a:pos x="56" y="9"/>
                  </a:cxn>
                  <a:cxn ang="0">
                    <a:pos x="53" y="11"/>
                  </a:cxn>
                  <a:cxn ang="0">
                    <a:pos x="50" y="12"/>
                  </a:cxn>
                  <a:cxn ang="0">
                    <a:pos x="41" y="16"/>
                  </a:cxn>
                  <a:cxn ang="0">
                    <a:pos x="32" y="22"/>
                  </a:cxn>
                  <a:cxn ang="0">
                    <a:pos x="22" y="33"/>
                  </a:cxn>
                  <a:cxn ang="0">
                    <a:pos x="12" y="43"/>
                  </a:cxn>
                  <a:cxn ang="0">
                    <a:pos x="9" y="47"/>
                  </a:cxn>
                  <a:cxn ang="0">
                    <a:pos x="8" y="50"/>
                  </a:cxn>
                  <a:cxn ang="0">
                    <a:pos x="8" y="54"/>
                  </a:cxn>
                  <a:cxn ang="0">
                    <a:pos x="7" y="58"/>
                  </a:cxn>
                  <a:cxn ang="0">
                    <a:pos x="6" y="58"/>
                  </a:cxn>
                  <a:cxn ang="0">
                    <a:pos x="6" y="58"/>
                  </a:cxn>
                  <a:cxn ang="0">
                    <a:pos x="5" y="56"/>
                  </a:cxn>
                  <a:cxn ang="0">
                    <a:pos x="4" y="54"/>
                  </a:cxn>
                </a:cxnLst>
                <a:rect l="0" t="0" r="r" b="b"/>
                <a:pathLst>
                  <a:path w="59" h="58">
                    <a:moveTo>
                      <a:pt x="4" y="54"/>
                    </a:moveTo>
                    <a:lnTo>
                      <a:pt x="0" y="50"/>
                    </a:lnTo>
                    <a:lnTo>
                      <a:pt x="0" y="48"/>
                    </a:lnTo>
                    <a:lnTo>
                      <a:pt x="2" y="46"/>
                    </a:lnTo>
                    <a:lnTo>
                      <a:pt x="6" y="43"/>
                    </a:lnTo>
                    <a:lnTo>
                      <a:pt x="15" y="31"/>
                    </a:lnTo>
                    <a:lnTo>
                      <a:pt x="25" y="18"/>
                    </a:lnTo>
                    <a:lnTo>
                      <a:pt x="31" y="9"/>
                    </a:lnTo>
                    <a:lnTo>
                      <a:pt x="37" y="0"/>
                    </a:lnTo>
                    <a:lnTo>
                      <a:pt x="43" y="2"/>
                    </a:lnTo>
                    <a:lnTo>
                      <a:pt x="51" y="4"/>
                    </a:lnTo>
                    <a:lnTo>
                      <a:pt x="54" y="4"/>
                    </a:lnTo>
                    <a:lnTo>
                      <a:pt x="56" y="4"/>
                    </a:lnTo>
                    <a:lnTo>
                      <a:pt x="57" y="3"/>
                    </a:lnTo>
                    <a:lnTo>
                      <a:pt x="58" y="4"/>
                    </a:lnTo>
                    <a:lnTo>
                      <a:pt x="59" y="6"/>
                    </a:lnTo>
                    <a:lnTo>
                      <a:pt x="58" y="7"/>
                    </a:lnTo>
                    <a:lnTo>
                      <a:pt x="57" y="8"/>
                    </a:lnTo>
                    <a:lnTo>
                      <a:pt x="56" y="9"/>
                    </a:lnTo>
                    <a:lnTo>
                      <a:pt x="53" y="11"/>
                    </a:lnTo>
                    <a:lnTo>
                      <a:pt x="50" y="12"/>
                    </a:lnTo>
                    <a:lnTo>
                      <a:pt x="41" y="16"/>
                    </a:lnTo>
                    <a:lnTo>
                      <a:pt x="32" y="22"/>
                    </a:lnTo>
                    <a:lnTo>
                      <a:pt x="22" y="33"/>
                    </a:lnTo>
                    <a:lnTo>
                      <a:pt x="12" y="43"/>
                    </a:lnTo>
                    <a:lnTo>
                      <a:pt x="9" y="47"/>
                    </a:lnTo>
                    <a:lnTo>
                      <a:pt x="8" y="50"/>
                    </a:lnTo>
                    <a:lnTo>
                      <a:pt x="8" y="54"/>
                    </a:lnTo>
                    <a:lnTo>
                      <a:pt x="7" y="58"/>
                    </a:lnTo>
                    <a:lnTo>
                      <a:pt x="6" y="58"/>
                    </a:lnTo>
                    <a:lnTo>
                      <a:pt x="6" y="58"/>
                    </a:lnTo>
                    <a:lnTo>
                      <a:pt x="5" y="56"/>
                    </a:lnTo>
                    <a:lnTo>
                      <a:pt x="4" y="5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5" name="Freeform 1825"/>
              <p:cNvSpPr>
                <a:spLocks/>
              </p:cNvSpPr>
              <p:nvPr/>
            </p:nvSpPr>
            <p:spPr bwMode="gray">
              <a:xfrm>
                <a:off x="4584" y="2303"/>
                <a:ext cx="12" cy="11"/>
              </a:xfrm>
              <a:custGeom>
                <a:avLst/>
                <a:gdLst/>
                <a:ahLst/>
                <a:cxnLst>
                  <a:cxn ang="0">
                    <a:pos x="4" y="54"/>
                  </a:cxn>
                  <a:cxn ang="0">
                    <a:pos x="0" y="50"/>
                  </a:cxn>
                  <a:cxn ang="0">
                    <a:pos x="0" y="48"/>
                  </a:cxn>
                  <a:cxn ang="0">
                    <a:pos x="2" y="46"/>
                  </a:cxn>
                  <a:cxn ang="0">
                    <a:pos x="6" y="43"/>
                  </a:cxn>
                  <a:cxn ang="0">
                    <a:pos x="15" y="31"/>
                  </a:cxn>
                  <a:cxn ang="0">
                    <a:pos x="25" y="18"/>
                  </a:cxn>
                  <a:cxn ang="0">
                    <a:pos x="31" y="9"/>
                  </a:cxn>
                  <a:cxn ang="0">
                    <a:pos x="37" y="0"/>
                  </a:cxn>
                  <a:cxn ang="0">
                    <a:pos x="43" y="2"/>
                  </a:cxn>
                  <a:cxn ang="0">
                    <a:pos x="51" y="4"/>
                  </a:cxn>
                  <a:cxn ang="0">
                    <a:pos x="54" y="4"/>
                  </a:cxn>
                  <a:cxn ang="0">
                    <a:pos x="56" y="4"/>
                  </a:cxn>
                  <a:cxn ang="0">
                    <a:pos x="57" y="3"/>
                  </a:cxn>
                  <a:cxn ang="0">
                    <a:pos x="58" y="4"/>
                  </a:cxn>
                  <a:cxn ang="0">
                    <a:pos x="59" y="6"/>
                  </a:cxn>
                  <a:cxn ang="0">
                    <a:pos x="58" y="7"/>
                  </a:cxn>
                  <a:cxn ang="0">
                    <a:pos x="57" y="8"/>
                  </a:cxn>
                  <a:cxn ang="0">
                    <a:pos x="56" y="9"/>
                  </a:cxn>
                  <a:cxn ang="0">
                    <a:pos x="53" y="11"/>
                  </a:cxn>
                  <a:cxn ang="0">
                    <a:pos x="50" y="12"/>
                  </a:cxn>
                  <a:cxn ang="0">
                    <a:pos x="41" y="16"/>
                  </a:cxn>
                  <a:cxn ang="0">
                    <a:pos x="32" y="22"/>
                  </a:cxn>
                  <a:cxn ang="0">
                    <a:pos x="22" y="33"/>
                  </a:cxn>
                  <a:cxn ang="0">
                    <a:pos x="12" y="43"/>
                  </a:cxn>
                  <a:cxn ang="0">
                    <a:pos x="9" y="47"/>
                  </a:cxn>
                  <a:cxn ang="0">
                    <a:pos x="8" y="50"/>
                  </a:cxn>
                  <a:cxn ang="0">
                    <a:pos x="8" y="54"/>
                  </a:cxn>
                  <a:cxn ang="0">
                    <a:pos x="7" y="58"/>
                  </a:cxn>
                  <a:cxn ang="0">
                    <a:pos x="6" y="58"/>
                  </a:cxn>
                  <a:cxn ang="0">
                    <a:pos x="6" y="58"/>
                  </a:cxn>
                  <a:cxn ang="0">
                    <a:pos x="5" y="56"/>
                  </a:cxn>
                  <a:cxn ang="0">
                    <a:pos x="4" y="54"/>
                  </a:cxn>
                </a:cxnLst>
                <a:rect l="0" t="0" r="r" b="b"/>
                <a:pathLst>
                  <a:path w="59" h="58">
                    <a:moveTo>
                      <a:pt x="4" y="54"/>
                    </a:moveTo>
                    <a:lnTo>
                      <a:pt x="0" y="50"/>
                    </a:lnTo>
                    <a:lnTo>
                      <a:pt x="0" y="48"/>
                    </a:lnTo>
                    <a:lnTo>
                      <a:pt x="2" y="46"/>
                    </a:lnTo>
                    <a:lnTo>
                      <a:pt x="6" y="43"/>
                    </a:lnTo>
                    <a:lnTo>
                      <a:pt x="15" y="31"/>
                    </a:lnTo>
                    <a:lnTo>
                      <a:pt x="25" y="18"/>
                    </a:lnTo>
                    <a:lnTo>
                      <a:pt x="31" y="9"/>
                    </a:lnTo>
                    <a:lnTo>
                      <a:pt x="37" y="0"/>
                    </a:lnTo>
                    <a:lnTo>
                      <a:pt x="43" y="2"/>
                    </a:lnTo>
                    <a:lnTo>
                      <a:pt x="51" y="4"/>
                    </a:lnTo>
                    <a:lnTo>
                      <a:pt x="54" y="4"/>
                    </a:lnTo>
                    <a:lnTo>
                      <a:pt x="56" y="4"/>
                    </a:lnTo>
                    <a:lnTo>
                      <a:pt x="57" y="3"/>
                    </a:lnTo>
                    <a:lnTo>
                      <a:pt x="58" y="4"/>
                    </a:lnTo>
                    <a:lnTo>
                      <a:pt x="59" y="6"/>
                    </a:lnTo>
                    <a:lnTo>
                      <a:pt x="58" y="7"/>
                    </a:lnTo>
                    <a:lnTo>
                      <a:pt x="57" y="8"/>
                    </a:lnTo>
                    <a:lnTo>
                      <a:pt x="56" y="9"/>
                    </a:lnTo>
                    <a:lnTo>
                      <a:pt x="53" y="11"/>
                    </a:lnTo>
                    <a:lnTo>
                      <a:pt x="50" y="12"/>
                    </a:lnTo>
                    <a:lnTo>
                      <a:pt x="41" y="16"/>
                    </a:lnTo>
                    <a:lnTo>
                      <a:pt x="32" y="22"/>
                    </a:lnTo>
                    <a:lnTo>
                      <a:pt x="22" y="33"/>
                    </a:lnTo>
                    <a:lnTo>
                      <a:pt x="12" y="43"/>
                    </a:lnTo>
                    <a:lnTo>
                      <a:pt x="9" y="47"/>
                    </a:lnTo>
                    <a:lnTo>
                      <a:pt x="8" y="50"/>
                    </a:lnTo>
                    <a:lnTo>
                      <a:pt x="8" y="54"/>
                    </a:lnTo>
                    <a:lnTo>
                      <a:pt x="7" y="58"/>
                    </a:lnTo>
                    <a:lnTo>
                      <a:pt x="6" y="58"/>
                    </a:lnTo>
                    <a:lnTo>
                      <a:pt x="6" y="58"/>
                    </a:lnTo>
                    <a:lnTo>
                      <a:pt x="5" y="56"/>
                    </a:lnTo>
                    <a:lnTo>
                      <a:pt x="4" y="5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6" name="Freeform 1826"/>
              <p:cNvSpPr>
                <a:spLocks/>
              </p:cNvSpPr>
              <p:nvPr/>
            </p:nvSpPr>
            <p:spPr bwMode="gray">
              <a:xfrm>
                <a:off x="4584" y="2303"/>
                <a:ext cx="12" cy="11"/>
              </a:xfrm>
              <a:custGeom>
                <a:avLst/>
                <a:gdLst/>
                <a:ahLst/>
                <a:cxnLst>
                  <a:cxn ang="0">
                    <a:pos x="4" y="54"/>
                  </a:cxn>
                  <a:cxn ang="0">
                    <a:pos x="0" y="50"/>
                  </a:cxn>
                  <a:cxn ang="0">
                    <a:pos x="0" y="48"/>
                  </a:cxn>
                  <a:cxn ang="0">
                    <a:pos x="2" y="46"/>
                  </a:cxn>
                  <a:cxn ang="0">
                    <a:pos x="6" y="43"/>
                  </a:cxn>
                  <a:cxn ang="0">
                    <a:pos x="15" y="31"/>
                  </a:cxn>
                  <a:cxn ang="0">
                    <a:pos x="25" y="18"/>
                  </a:cxn>
                  <a:cxn ang="0">
                    <a:pos x="31" y="9"/>
                  </a:cxn>
                  <a:cxn ang="0">
                    <a:pos x="37" y="0"/>
                  </a:cxn>
                  <a:cxn ang="0">
                    <a:pos x="43" y="2"/>
                  </a:cxn>
                  <a:cxn ang="0">
                    <a:pos x="51" y="4"/>
                  </a:cxn>
                  <a:cxn ang="0">
                    <a:pos x="54" y="4"/>
                  </a:cxn>
                  <a:cxn ang="0">
                    <a:pos x="56" y="4"/>
                  </a:cxn>
                  <a:cxn ang="0">
                    <a:pos x="57" y="3"/>
                  </a:cxn>
                  <a:cxn ang="0">
                    <a:pos x="58" y="4"/>
                  </a:cxn>
                  <a:cxn ang="0">
                    <a:pos x="59" y="6"/>
                  </a:cxn>
                  <a:cxn ang="0">
                    <a:pos x="58" y="7"/>
                  </a:cxn>
                  <a:cxn ang="0">
                    <a:pos x="57" y="8"/>
                  </a:cxn>
                  <a:cxn ang="0">
                    <a:pos x="56" y="9"/>
                  </a:cxn>
                  <a:cxn ang="0">
                    <a:pos x="53" y="11"/>
                  </a:cxn>
                  <a:cxn ang="0">
                    <a:pos x="50" y="12"/>
                  </a:cxn>
                  <a:cxn ang="0">
                    <a:pos x="41" y="16"/>
                  </a:cxn>
                  <a:cxn ang="0">
                    <a:pos x="32" y="22"/>
                  </a:cxn>
                  <a:cxn ang="0">
                    <a:pos x="22" y="33"/>
                  </a:cxn>
                  <a:cxn ang="0">
                    <a:pos x="12" y="43"/>
                  </a:cxn>
                  <a:cxn ang="0">
                    <a:pos x="9" y="47"/>
                  </a:cxn>
                  <a:cxn ang="0">
                    <a:pos x="8" y="50"/>
                  </a:cxn>
                  <a:cxn ang="0">
                    <a:pos x="8" y="54"/>
                  </a:cxn>
                  <a:cxn ang="0">
                    <a:pos x="7" y="58"/>
                  </a:cxn>
                  <a:cxn ang="0">
                    <a:pos x="6" y="58"/>
                  </a:cxn>
                  <a:cxn ang="0">
                    <a:pos x="6" y="58"/>
                  </a:cxn>
                  <a:cxn ang="0">
                    <a:pos x="5" y="56"/>
                  </a:cxn>
                  <a:cxn ang="0">
                    <a:pos x="4" y="54"/>
                  </a:cxn>
                </a:cxnLst>
                <a:rect l="0" t="0" r="r" b="b"/>
                <a:pathLst>
                  <a:path w="59" h="58">
                    <a:moveTo>
                      <a:pt x="4" y="54"/>
                    </a:moveTo>
                    <a:lnTo>
                      <a:pt x="0" y="50"/>
                    </a:lnTo>
                    <a:lnTo>
                      <a:pt x="0" y="48"/>
                    </a:lnTo>
                    <a:lnTo>
                      <a:pt x="2" y="46"/>
                    </a:lnTo>
                    <a:lnTo>
                      <a:pt x="6" y="43"/>
                    </a:lnTo>
                    <a:lnTo>
                      <a:pt x="15" y="31"/>
                    </a:lnTo>
                    <a:lnTo>
                      <a:pt x="25" y="18"/>
                    </a:lnTo>
                    <a:lnTo>
                      <a:pt x="31" y="9"/>
                    </a:lnTo>
                    <a:lnTo>
                      <a:pt x="37" y="0"/>
                    </a:lnTo>
                    <a:lnTo>
                      <a:pt x="43" y="2"/>
                    </a:lnTo>
                    <a:lnTo>
                      <a:pt x="51" y="4"/>
                    </a:lnTo>
                    <a:lnTo>
                      <a:pt x="54" y="4"/>
                    </a:lnTo>
                    <a:lnTo>
                      <a:pt x="56" y="4"/>
                    </a:lnTo>
                    <a:lnTo>
                      <a:pt x="57" y="3"/>
                    </a:lnTo>
                    <a:lnTo>
                      <a:pt x="58" y="4"/>
                    </a:lnTo>
                    <a:lnTo>
                      <a:pt x="59" y="6"/>
                    </a:lnTo>
                    <a:lnTo>
                      <a:pt x="58" y="7"/>
                    </a:lnTo>
                    <a:lnTo>
                      <a:pt x="57" y="8"/>
                    </a:lnTo>
                    <a:lnTo>
                      <a:pt x="56" y="9"/>
                    </a:lnTo>
                    <a:lnTo>
                      <a:pt x="53" y="11"/>
                    </a:lnTo>
                    <a:lnTo>
                      <a:pt x="50" y="12"/>
                    </a:lnTo>
                    <a:lnTo>
                      <a:pt x="41" y="16"/>
                    </a:lnTo>
                    <a:lnTo>
                      <a:pt x="32" y="22"/>
                    </a:lnTo>
                    <a:lnTo>
                      <a:pt x="22" y="33"/>
                    </a:lnTo>
                    <a:lnTo>
                      <a:pt x="12" y="43"/>
                    </a:lnTo>
                    <a:lnTo>
                      <a:pt x="9" y="47"/>
                    </a:lnTo>
                    <a:lnTo>
                      <a:pt x="8" y="50"/>
                    </a:lnTo>
                    <a:lnTo>
                      <a:pt x="8" y="54"/>
                    </a:lnTo>
                    <a:lnTo>
                      <a:pt x="7" y="58"/>
                    </a:lnTo>
                    <a:lnTo>
                      <a:pt x="6" y="58"/>
                    </a:lnTo>
                    <a:lnTo>
                      <a:pt x="6" y="58"/>
                    </a:lnTo>
                    <a:lnTo>
                      <a:pt x="5" y="56"/>
                    </a:lnTo>
                    <a:lnTo>
                      <a:pt x="4" y="5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7" name="Freeform 1827"/>
              <p:cNvSpPr>
                <a:spLocks/>
              </p:cNvSpPr>
              <p:nvPr/>
            </p:nvSpPr>
            <p:spPr bwMode="gray">
              <a:xfrm>
                <a:off x="4584" y="2303"/>
                <a:ext cx="12" cy="11"/>
              </a:xfrm>
              <a:custGeom>
                <a:avLst/>
                <a:gdLst/>
                <a:ahLst/>
                <a:cxnLst>
                  <a:cxn ang="0">
                    <a:pos x="4" y="54"/>
                  </a:cxn>
                  <a:cxn ang="0">
                    <a:pos x="0" y="50"/>
                  </a:cxn>
                  <a:cxn ang="0">
                    <a:pos x="0" y="48"/>
                  </a:cxn>
                  <a:cxn ang="0">
                    <a:pos x="2" y="46"/>
                  </a:cxn>
                  <a:cxn ang="0">
                    <a:pos x="6" y="43"/>
                  </a:cxn>
                  <a:cxn ang="0">
                    <a:pos x="15" y="31"/>
                  </a:cxn>
                  <a:cxn ang="0">
                    <a:pos x="25" y="18"/>
                  </a:cxn>
                  <a:cxn ang="0">
                    <a:pos x="31" y="9"/>
                  </a:cxn>
                  <a:cxn ang="0">
                    <a:pos x="37" y="0"/>
                  </a:cxn>
                  <a:cxn ang="0">
                    <a:pos x="43" y="2"/>
                  </a:cxn>
                  <a:cxn ang="0">
                    <a:pos x="51" y="4"/>
                  </a:cxn>
                  <a:cxn ang="0">
                    <a:pos x="54" y="4"/>
                  </a:cxn>
                  <a:cxn ang="0">
                    <a:pos x="56" y="4"/>
                  </a:cxn>
                  <a:cxn ang="0">
                    <a:pos x="57" y="3"/>
                  </a:cxn>
                  <a:cxn ang="0">
                    <a:pos x="58" y="4"/>
                  </a:cxn>
                  <a:cxn ang="0">
                    <a:pos x="59" y="6"/>
                  </a:cxn>
                  <a:cxn ang="0">
                    <a:pos x="58" y="7"/>
                  </a:cxn>
                  <a:cxn ang="0">
                    <a:pos x="57" y="8"/>
                  </a:cxn>
                  <a:cxn ang="0">
                    <a:pos x="56" y="9"/>
                  </a:cxn>
                  <a:cxn ang="0">
                    <a:pos x="53" y="11"/>
                  </a:cxn>
                  <a:cxn ang="0">
                    <a:pos x="50" y="12"/>
                  </a:cxn>
                  <a:cxn ang="0">
                    <a:pos x="41" y="16"/>
                  </a:cxn>
                  <a:cxn ang="0">
                    <a:pos x="32" y="22"/>
                  </a:cxn>
                  <a:cxn ang="0">
                    <a:pos x="22" y="33"/>
                  </a:cxn>
                  <a:cxn ang="0">
                    <a:pos x="12" y="43"/>
                  </a:cxn>
                  <a:cxn ang="0">
                    <a:pos x="9" y="47"/>
                  </a:cxn>
                  <a:cxn ang="0">
                    <a:pos x="8" y="50"/>
                  </a:cxn>
                  <a:cxn ang="0">
                    <a:pos x="8" y="54"/>
                  </a:cxn>
                  <a:cxn ang="0">
                    <a:pos x="7" y="58"/>
                  </a:cxn>
                  <a:cxn ang="0">
                    <a:pos x="6" y="58"/>
                  </a:cxn>
                  <a:cxn ang="0">
                    <a:pos x="6" y="58"/>
                  </a:cxn>
                  <a:cxn ang="0">
                    <a:pos x="5" y="56"/>
                  </a:cxn>
                  <a:cxn ang="0">
                    <a:pos x="4" y="54"/>
                  </a:cxn>
                </a:cxnLst>
                <a:rect l="0" t="0" r="r" b="b"/>
                <a:pathLst>
                  <a:path w="59" h="58">
                    <a:moveTo>
                      <a:pt x="4" y="54"/>
                    </a:moveTo>
                    <a:lnTo>
                      <a:pt x="0" y="50"/>
                    </a:lnTo>
                    <a:lnTo>
                      <a:pt x="0" y="48"/>
                    </a:lnTo>
                    <a:lnTo>
                      <a:pt x="2" y="46"/>
                    </a:lnTo>
                    <a:lnTo>
                      <a:pt x="6" y="43"/>
                    </a:lnTo>
                    <a:lnTo>
                      <a:pt x="15" y="31"/>
                    </a:lnTo>
                    <a:lnTo>
                      <a:pt x="25" y="18"/>
                    </a:lnTo>
                    <a:lnTo>
                      <a:pt x="31" y="9"/>
                    </a:lnTo>
                    <a:lnTo>
                      <a:pt x="37" y="0"/>
                    </a:lnTo>
                    <a:lnTo>
                      <a:pt x="43" y="2"/>
                    </a:lnTo>
                    <a:lnTo>
                      <a:pt x="51" y="4"/>
                    </a:lnTo>
                    <a:lnTo>
                      <a:pt x="54" y="4"/>
                    </a:lnTo>
                    <a:lnTo>
                      <a:pt x="56" y="4"/>
                    </a:lnTo>
                    <a:lnTo>
                      <a:pt x="57" y="3"/>
                    </a:lnTo>
                    <a:lnTo>
                      <a:pt x="58" y="4"/>
                    </a:lnTo>
                    <a:lnTo>
                      <a:pt x="59" y="6"/>
                    </a:lnTo>
                    <a:lnTo>
                      <a:pt x="58" y="7"/>
                    </a:lnTo>
                    <a:lnTo>
                      <a:pt x="57" y="8"/>
                    </a:lnTo>
                    <a:lnTo>
                      <a:pt x="56" y="9"/>
                    </a:lnTo>
                    <a:lnTo>
                      <a:pt x="53" y="11"/>
                    </a:lnTo>
                    <a:lnTo>
                      <a:pt x="50" y="12"/>
                    </a:lnTo>
                    <a:lnTo>
                      <a:pt x="41" y="16"/>
                    </a:lnTo>
                    <a:lnTo>
                      <a:pt x="32" y="22"/>
                    </a:lnTo>
                    <a:lnTo>
                      <a:pt x="22" y="33"/>
                    </a:lnTo>
                    <a:lnTo>
                      <a:pt x="12" y="43"/>
                    </a:lnTo>
                    <a:lnTo>
                      <a:pt x="9" y="47"/>
                    </a:lnTo>
                    <a:lnTo>
                      <a:pt x="8" y="50"/>
                    </a:lnTo>
                    <a:lnTo>
                      <a:pt x="8" y="54"/>
                    </a:lnTo>
                    <a:lnTo>
                      <a:pt x="7" y="58"/>
                    </a:lnTo>
                    <a:lnTo>
                      <a:pt x="6" y="58"/>
                    </a:lnTo>
                    <a:lnTo>
                      <a:pt x="6" y="58"/>
                    </a:lnTo>
                    <a:lnTo>
                      <a:pt x="5" y="56"/>
                    </a:lnTo>
                    <a:lnTo>
                      <a:pt x="4" y="5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8" name="Freeform 1828"/>
              <p:cNvSpPr>
                <a:spLocks/>
              </p:cNvSpPr>
              <p:nvPr/>
            </p:nvSpPr>
            <p:spPr bwMode="gray">
              <a:xfrm>
                <a:off x="4599" y="2288"/>
                <a:ext cx="20" cy="16"/>
              </a:xfrm>
              <a:custGeom>
                <a:avLst/>
                <a:gdLst/>
                <a:ahLst/>
                <a:cxnLst>
                  <a:cxn ang="0">
                    <a:pos x="0" y="77"/>
                  </a:cxn>
                  <a:cxn ang="0">
                    <a:pos x="1" y="73"/>
                  </a:cxn>
                  <a:cxn ang="0">
                    <a:pos x="5" y="66"/>
                  </a:cxn>
                  <a:cxn ang="0">
                    <a:pos x="7" y="66"/>
                  </a:cxn>
                  <a:cxn ang="0">
                    <a:pos x="13" y="64"/>
                  </a:cxn>
                  <a:cxn ang="0">
                    <a:pos x="13" y="57"/>
                  </a:cxn>
                  <a:cxn ang="0">
                    <a:pos x="15" y="52"/>
                  </a:cxn>
                  <a:cxn ang="0">
                    <a:pos x="26" y="45"/>
                  </a:cxn>
                  <a:cxn ang="0">
                    <a:pos x="31" y="37"/>
                  </a:cxn>
                  <a:cxn ang="0">
                    <a:pos x="33" y="33"/>
                  </a:cxn>
                  <a:cxn ang="0">
                    <a:pos x="42" y="31"/>
                  </a:cxn>
                  <a:cxn ang="0">
                    <a:pos x="51" y="24"/>
                  </a:cxn>
                  <a:cxn ang="0">
                    <a:pos x="53" y="15"/>
                  </a:cxn>
                  <a:cxn ang="0">
                    <a:pos x="53" y="9"/>
                  </a:cxn>
                  <a:cxn ang="0">
                    <a:pos x="55" y="9"/>
                  </a:cxn>
                  <a:cxn ang="0">
                    <a:pos x="59" y="15"/>
                  </a:cxn>
                  <a:cxn ang="0">
                    <a:pos x="64" y="19"/>
                  </a:cxn>
                  <a:cxn ang="0">
                    <a:pos x="70" y="20"/>
                  </a:cxn>
                  <a:cxn ang="0">
                    <a:pos x="76" y="17"/>
                  </a:cxn>
                  <a:cxn ang="0">
                    <a:pos x="82" y="10"/>
                  </a:cxn>
                  <a:cxn ang="0">
                    <a:pos x="91" y="2"/>
                  </a:cxn>
                  <a:cxn ang="0">
                    <a:pos x="97" y="0"/>
                  </a:cxn>
                  <a:cxn ang="0">
                    <a:pos x="102" y="6"/>
                  </a:cxn>
                  <a:cxn ang="0">
                    <a:pos x="100" y="11"/>
                  </a:cxn>
                  <a:cxn ang="0">
                    <a:pos x="92" y="16"/>
                  </a:cxn>
                  <a:cxn ang="0">
                    <a:pos x="76" y="21"/>
                  </a:cxn>
                  <a:cxn ang="0">
                    <a:pos x="65" y="29"/>
                  </a:cxn>
                  <a:cxn ang="0">
                    <a:pos x="55" y="37"/>
                  </a:cxn>
                  <a:cxn ang="0">
                    <a:pos x="46" y="40"/>
                  </a:cxn>
                  <a:cxn ang="0">
                    <a:pos x="39" y="44"/>
                  </a:cxn>
                  <a:cxn ang="0">
                    <a:pos x="31" y="56"/>
                  </a:cxn>
                  <a:cxn ang="0">
                    <a:pos x="21" y="68"/>
                  </a:cxn>
                  <a:cxn ang="0">
                    <a:pos x="8" y="77"/>
                  </a:cxn>
                </a:cxnLst>
                <a:rect l="0" t="0" r="r" b="b"/>
                <a:pathLst>
                  <a:path w="102" h="82">
                    <a:moveTo>
                      <a:pt x="1" y="82"/>
                    </a:moveTo>
                    <a:lnTo>
                      <a:pt x="0" y="77"/>
                    </a:lnTo>
                    <a:lnTo>
                      <a:pt x="1" y="75"/>
                    </a:lnTo>
                    <a:lnTo>
                      <a:pt x="1" y="73"/>
                    </a:lnTo>
                    <a:lnTo>
                      <a:pt x="4" y="69"/>
                    </a:lnTo>
                    <a:lnTo>
                      <a:pt x="5" y="66"/>
                    </a:lnTo>
                    <a:lnTo>
                      <a:pt x="6" y="66"/>
                    </a:lnTo>
                    <a:lnTo>
                      <a:pt x="7" y="66"/>
                    </a:lnTo>
                    <a:lnTo>
                      <a:pt x="10" y="66"/>
                    </a:lnTo>
                    <a:lnTo>
                      <a:pt x="13" y="64"/>
                    </a:lnTo>
                    <a:lnTo>
                      <a:pt x="15" y="63"/>
                    </a:lnTo>
                    <a:lnTo>
                      <a:pt x="13" y="57"/>
                    </a:lnTo>
                    <a:lnTo>
                      <a:pt x="13" y="55"/>
                    </a:lnTo>
                    <a:lnTo>
                      <a:pt x="15" y="52"/>
                    </a:lnTo>
                    <a:lnTo>
                      <a:pt x="21" y="49"/>
                    </a:lnTo>
                    <a:lnTo>
                      <a:pt x="26" y="45"/>
                    </a:lnTo>
                    <a:lnTo>
                      <a:pt x="30" y="41"/>
                    </a:lnTo>
                    <a:lnTo>
                      <a:pt x="31" y="37"/>
                    </a:lnTo>
                    <a:lnTo>
                      <a:pt x="32" y="35"/>
                    </a:lnTo>
                    <a:lnTo>
                      <a:pt x="33" y="33"/>
                    </a:lnTo>
                    <a:lnTo>
                      <a:pt x="38" y="32"/>
                    </a:lnTo>
                    <a:lnTo>
                      <a:pt x="42" y="31"/>
                    </a:lnTo>
                    <a:lnTo>
                      <a:pt x="48" y="27"/>
                    </a:lnTo>
                    <a:lnTo>
                      <a:pt x="51" y="24"/>
                    </a:lnTo>
                    <a:lnTo>
                      <a:pt x="54" y="18"/>
                    </a:lnTo>
                    <a:lnTo>
                      <a:pt x="53" y="15"/>
                    </a:lnTo>
                    <a:lnTo>
                      <a:pt x="53" y="10"/>
                    </a:lnTo>
                    <a:lnTo>
                      <a:pt x="53" y="9"/>
                    </a:lnTo>
                    <a:lnTo>
                      <a:pt x="54" y="8"/>
                    </a:lnTo>
                    <a:lnTo>
                      <a:pt x="55" y="9"/>
                    </a:lnTo>
                    <a:lnTo>
                      <a:pt x="57" y="10"/>
                    </a:lnTo>
                    <a:lnTo>
                      <a:pt x="59" y="15"/>
                    </a:lnTo>
                    <a:lnTo>
                      <a:pt x="62" y="17"/>
                    </a:lnTo>
                    <a:lnTo>
                      <a:pt x="64" y="19"/>
                    </a:lnTo>
                    <a:lnTo>
                      <a:pt x="67" y="20"/>
                    </a:lnTo>
                    <a:lnTo>
                      <a:pt x="70" y="20"/>
                    </a:lnTo>
                    <a:lnTo>
                      <a:pt x="73" y="19"/>
                    </a:lnTo>
                    <a:lnTo>
                      <a:pt x="76" y="17"/>
                    </a:lnTo>
                    <a:lnTo>
                      <a:pt x="80" y="15"/>
                    </a:lnTo>
                    <a:lnTo>
                      <a:pt x="82" y="10"/>
                    </a:lnTo>
                    <a:lnTo>
                      <a:pt x="87" y="6"/>
                    </a:lnTo>
                    <a:lnTo>
                      <a:pt x="91" y="2"/>
                    </a:lnTo>
                    <a:lnTo>
                      <a:pt x="95" y="0"/>
                    </a:lnTo>
                    <a:lnTo>
                      <a:pt x="97" y="0"/>
                    </a:lnTo>
                    <a:lnTo>
                      <a:pt x="100" y="1"/>
                    </a:lnTo>
                    <a:lnTo>
                      <a:pt x="102" y="6"/>
                    </a:lnTo>
                    <a:lnTo>
                      <a:pt x="100" y="9"/>
                    </a:lnTo>
                    <a:lnTo>
                      <a:pt x="100" y="11"/>
                    </a:lnTo>
                    <a:lnTo>
                      <a:pt x="100" y="12"/>
                    </a:lnTo>
                    <a:lnTo>
                      <a:pt x="92" y="16"/>
                    </a:lnTo>
                    <a:lnTo>
                      <a:pt x="83" y="18"/>
                    </a:lnTo>
                    <a:lnTo>
                      <a:pt x="76" y="21"/>
                    </a:lnTo>
                    <a:lnTo>
                      <a:pt x="71" y="25"/>
                    </a:lnTo>
                    <a:lnTo>
                      <a:pt x="65" y="29"/>
                    </a:lnTo>
                    <a:lnTo>
                      <a:pt x="61" y="34"/>
                    </a:lnTo>
                    <a:lnTo>
                      <a:pt x="55" y="37"/>
                    </a:lnTo>
                    <a:lnTo>
                      <a:pt x="50" y="39"/>
                    </a:lnTo>
                    <a:lnTo>
                      <a:pt x="46" y="40"/>
                    </a:lnTo>
                    <a:lnTo>
                      <a:pt x="40" y="40"/>
                    </a:lnTo>
                    <a:lnTo>
                      <a:pt x="39" y="44"/>
                    </a:lnTo>
                    <a:lnTo>
                      <a:pt x="35" y="50"/>
                    </a:lnTo>
                    <a:lnTo>
                      <a:pt x="31" y="56"/>
                    </a:lnTo>
                    <a:lnTo>
                      <a:pt x="26" y="63"/>
                    </a:lnTo>
                    <a:lnTo>
                      <a:pt x="21" y="68"/>
                    </a:lnTo>
                    <a:lnTo>
                      <a:pt x="14" y="72"/>
                    </a:lnTo>
                    <a:lnTo>
                      <a:pt x="8" y="77"/>
                    </a:lnTo>
                    <a:lnTo>
                      <a:pt x="1" y="8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69" name="Freeform 1829"/>
              <p:cNvSpPr>
                <a:spLocks/>
              </p:cNvSpPr>
              <p:nvPr/>
            </p:nvSpPr>
            <p:spPr bwMode="gray">
              <a:xfrm>
                <a:off x="4599" y="2288"/>
                <a:ext cx="20" cy="16"/>
              </a:xfrm>
              <a:custGeom>
                <a:avLst/>
                <a:gdLst/>
                <a:ahLst/>
                <a:cxnLst>
                  <a:cxn ang="0">
                    <a:pos x="0" y="77"/>
                  </a:cxn>
                  <a:cxn ang="0">
                    <a:pos x="1" y="73"/>
                  </a:cxn>
                  <a:cxn ang="0">
                    <a:pos x="5" y="66"/>
                  </a:cxn>
                  <a:cxn ang="0">
                    <a:pos x="7" y="66"/>
                  </a:cxn>
                  <a:cxn ang="0">
                    <a:pos x="13" y="64"/>
                  </a:cxn>
                  <a:cxn ang="0">
                    <a:pos x="13" y="57"/>
                  </a:cxn>
                  <a:cxn ang="0">
                    <a:pos x="15" y="52"/>
                  </a:cxn>
                  <a:cxn ang="0">
                    <a:pos x="26" y="45"/>
                  </a:cxn>
                  <a:cxn ang="0">
                    <a:pos x="31" y="37"/>
                  </a:cxn>
                  <a:cxn ang="0">
                    <a:pos x="33" y="33"/>
                  </a:cxn>
                  <a:cxn ang="0">
                    <a:pos x="42" y="31"/>
                  </a:cxn>
                  <a:cxn ang="0">
                    <a:pos x="51" y="24"/>
                  </a:cxn>
                  <a:cxn ang="0">
                    <a:pos x="53" y="15"/>
                  </a:cxn>
                  <a:cxn ang="0">
                    <a:pos x="53" y="9"/>
                  </a:cxn>
                  <a:cxn ang="0">
                    <a:pos x="55" y="9"/>
                  </a:cxn>
                  <a:cxn ang="0">
                    <a:pos x="59" y="15"/>
                  </a:cxn>
                  <a:cxn ang="0">
                    <a:pos x="64" y="19"/>
                  </a:cxn>
                  <a:cxn ang="0">
                    <a:pos x="70" y="20"/>
                  </a:cxn>
                  <a:cxn ang="0">
                    <a:pos x="76" y="17"/>
                  </a:cxn>
                  <a:cxn ang="0">
                    <a:pos x="82" y="10"/>
                  </a:cxn>
                  <a:cxn ang="0">
                    <a:pos x="91" y="2"/>
                  </a:cxn>
                  <a:cxn ang="0">
                    <a:pos x="97" y="0"/>
                  </a:cxn>
                  <a:cxn ang="0">
                    <a:pos x="102" y="6"/>
                  </a:cxn>
                  <a:cxn ang="0">
                    <a:pos x="100" y="11"/>
                  </a:cxn>
                  <a:cxn ang="0">
                    <a:pos x="92" y="16"/>
                  </a:cxn>
                  <a:cxn ang="0">
                    <a:pos x="76" y="21"/>
                  </a:cxn>
                  <a:cxn ang="0">
                    <a:pos x="65" y="29"/>
                  </a:cxn>
                  <a:cxn ang="0">
                    <a:pos x="55" y="37"/>
                  </a:cxn>
                  <a:cxn ang="0">
                    <a:pos x="46" y="40"/>
                  </a:cxn>
                  <a:cxn ang="0">
                    <a:pos x="39" y="44"/>
                  </a:cxn>
                  <a:cxn ang="0">
                    <a:pos x="31" y="56"/>
                  </a:cxn>
                  <a:cxn ang="0">
                    <a:pos x="21" y="68"/>
                  </a:cxn>
                  <a:cxn ang="0">
                    <a:pos x="8" y="77"/>
                  </a:cxn>
                </a:cxnLst>
                <a:rect l="0" t="0" r="r" b="b"/>
                <a:pathLst>
                  <a:path w="102" h="82">
                    <a:moveTo>
                      <a:pt x="1" y="82"/>
                    </a:moveTo>
                    <a:lnTo>
                      <a:pt x="0" y="77"/>
                    </a:lnTo>
                    <a:lnTo>
                      <a:pt x="1" y="75"/>
                    </a:lnTo>
                    <a:lnTo>
                      <a:pt x="1" y="73"/>
                    </a:lnTo>
                    <a:lnTo>
                      <a:pt x="4" y="69"/>
                    </a:lnTo>
                    <a:lnTo>
                      <a:pt x="5" y="66"/>
                    </a:lnTo>
                    <a:lnTo>
                      <a:pt x="6" y="66"/>
                    </a:lnTo>
                    <a:lnTo>
                      <a:pt x="7" y="66"/>
                    </a:lnTo>
                    <a:lnTo>
                      <a:pt x="10" y="66"/>
                    </a:lnTo>
                    <a:lnTo>
                      <a:pt x="13" y="64"/>
                    </a:lnTo>
                    <a:lnTo>
                      <a:pt x="15" y="63"/>
                    </a:lnTo>
                    <a:lnTo>
                      <a:pt x="13" y="57"/>
                    </a:lnTo>
                    <a:lnTo>
                      <a:pt x="13" y="55"/>
                    </a:lnTo>
                    <a:lnTo>
                      <a:pt x="15" y="52"/>
                    </a:lnTo>
                    <a:lnTo>
                      <a:pt x="21" y="49"/>
                    </a:lnTo>
                    <a:lnTo>
                      <a:pt x="26" y="45"/>
                    </a:lnTo>
                    <a:lnTo>
                      <a:pt x="30" y="41"/>
                    </a:lnTo>
                    <a:lnTo>
                      <a:pt x="31" y="37"/>
                    </a:lnTo>
                    <a:lnTo>
                      <a:pt x="32" y="35"/>
                    </a:lnTo>
                    <a:lnTo>
                      <a:pt x="33" y="33"/>
                    </a:lnTo>
                    <a:lnTo>
                      <a:pt x="38" y="32"/>
                    </a:lnTo>
                    <a:lnTo>
                      <a:pt x="42" y="31"/>
                    </a:lnTo>
                    <a:lnTo>
                      <a:pt x="48" y="27"/>
                    </a:lnTo>
                    <a:lnTo>
                      <a:pt x="51" y="24"/>
                    </a:lnTo>
                    <a:lnTo>
                      <a:pt x="54" y="18"/>
                    </a:lnTo>
                    <a:lnTo>
                      <a:pt x="53" y="15"/>
                    </a:lnTo>
                    <a:lnTo>
                      <a:pt x="53" y="10"/>
                    </a:lnTo>
                    <a:lnTo>
                      <a:pt x="53" y="9"/>
                    </a:lnTo>
                    <a:lnTo>
                      <a:pt x="54" y="8"/>
                    </a:lnTo>
                    <a:lnTo>
                      <a:pt x="55" y="9"/>
                    </a:lnTo>
                    <a:lnTo>
                      <a:pt x="57" y="10"/>
                    </a:lnTo>
                    <a:lnTo>
                      <a:pt x="59" y="15"/>
                    </a:lnTo>
                    <a:lnTo>
                      <a:pt x="62" y="17"/>
                    </a:lnTo>
                    <a:lnTo>
                      <a:pt x="64" y="19"/>
                    </a:lnTo>
                    <a:lnTo>
                      <a:pt x="67" y="20"/>
                    </a:lnTo>
                    <a:lnTo>
                      <a:pt x="70" y="20"/>
                    </a:lnTo>
                    <a:lnTo>
                      <a:pt x="73" y="19"/>
                    </a:lnTo>
                    <a:lnTo>
                      <a:pt x="76" y="17"/>
                    </a:lnTo>
                    <a:lnTo>
                      <a:pt x="80" y="15"/>
                    </a:lnTo>
                    <a:lnTo>
                      <a:pt x="82" y="10"/>
                    </a:lnTo>
                    <a:lnTo>
                      <a:pt x="87" y="6"/>
                    </a:lnTo>
                    <a:lnTo>
                      <a:pt x="91" y="2"/>
                    </a:lnTo>
                    <a:lnTo>
                      <a:pt x="95" y="0"/>
                    </a:lnTo>
                    <a:lnTo>
                      <a:pt x="97" y="0"/>
                    </a:lnTo>
                    <a:lnTo>
                      <a:pt x="100" y="1"/>
                    </a:lnTo>
                    <a:lnTo>
                      <a:pt x="102" y="6"/>
                    </a:lnTo>
                    <a:lnTo>
                      <a:pt x="100" y="9"/>
                    </a:lnTo>
                    <a:lnTo>
                      <a:pt x="100" y="11"/>
                    </a:lnTo>
                    <a:lnTo>
                      <a:pt x="100" y="12"/>
                    </a:lnTo>
                    <a:lnTo>
                      <a:pt x="92" y="16"/>
                    </a:lnTo>
                    <a:lnTo>
                      <a:pt x="83" y="18"/>
                    </a:lnTo>
                    <a:lnTo>
                      <a:pt x="76" y="21"/>
                    </a:lnTo>
                    <a:lnTo>
                      <a:pt x="71" y="25"/>
                    </a:lnTo>
                    <a:lnTo>
                      <a:pt x="65" y="29"/>
                    </a:lnTo>
                    <a:lnTo>
                      <a:pt x="61" y="34"/>
                    </a:lnTo>
                    <a:lnTo>
                      <a:pt x="55" y="37"/>
                    </a:lnTo>
                    <a:lnTo>
                      <a:pt x="50" y="39"/>
                    </a:lnTo>
                    <a:lnTo>
                      <a:pt x="46" y="40"/>
                    </a:lnTo>
                    <a:lnTo>
                      <a:pt x="40" y="40"/>
                    </a:lnTo>
                    <a:lnTo>
                      <a:pt x="39" y="44"/>
                    </a:lnTo>
                    <a:lnTo>
                      <a:pt x="35" y="50"/>
                    </a:lnTo>
                    <a:lnTo>
                      <a:pt x="31" y="56"/>
                    </a:lnTo>
                    <a:lnTo>
                      <a:pt x="26" y="63"/>
                    </a:lnTo>
                    <a:lnTo>
                      <a:pt x="21" y="68"/>
                    </a:lnTo>
                    <a:lnTo>
                      <a:pt x="14" y="72"/>
                    </a:lnTo>
                    <a:lnTo>
                      <a:pt x="8" y="77"/>
                    </a:lnTo>
                    <a:lnTo>
                      <a:pt x="1" y="8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0" name="Freeform 1830"/>
              <p:cNvSpPr>
                <a:spLocks/>
              </p:cNvSpPr>
              <p:nvPr/>
            </p:nvSpPr>
            <p:spPr bwMode="gray">
              <a:xfrm>
                <a:off x="4599" y="2288"/>
                <a:ext cx="20" cy="16"/>
              </a:xfrm>
              <a:custGeom>
                <a:avLst/>
                <a:gdLst/>
                <a:ahLst/>
                <a:cxnLst>
                  <a:cxn ang="0">
                    <a:pos x="0" y="77"/>
                  </a:cxn>
                  <a:cxn ang="0">
                    <a:pos x="1" y="73"/>
                  </a:cxn>
                  <a:cxn ang="0">
                    <a:pos x="5" y="66"/>
                  </a:cxn>
                  <a:cxn ang="0">
                    <a:pos x="7" y="66"/>
                  </a:cxn>
                  <a:cxn ang="0">
                    <a:pos x="13" y="64"/>
                  </a:cxn>
                  <a:cxn ang="0">
                    <a:pos x="13" y="57"/>
                  </a:cxn>
                  <a:cxn ang="0">
                    <a:pos x="15" y="52"/>
                  </a:cxn>
                  <a:cxn ang="0">
                    <a:pos x="26" y="45"/>
                  </a:cxn>
                  <a:cxn ang="0">
                    <a:pos x="31" y="37"/>
                  </a:cxn>
                  <a:cxn ang="0">
                    <a:pos x="33" y="33"/>
                  </a:cxn>
                  <a:cxn ang="0">
                    <a:pos x="42" y="31"/>
                  </a:cxn>
                  <a:cxn ang="0">
                    <a:pos x="51" y="24"/>
                  </a:cxn>
                  <a:cxn ang="0">
                    <a:pos x="53" y="15"/>
                  </a:cxn>
                  <a:cxn ang="0">
                    <a:pos x="53" y="9"/>
                  </a:cxn>
                  <a:cxn ang="0">
                    <a:pos x="55" y="9"/>
                  </a:cxn>
                  <a:cxn ang="0">
                    <a:pos x="59" y="15"/>
                  </a:cxn>
                  <a:cxn ang="0">
                    <a:pos x="64" y="19"/>
                  </a:cxn>
                  <a:cxn ang="0">
                    <a:pos x="70" y="20"/>
                  </a:cxn>
                  <a:cxn ang="0">
                    <a:pos x="76" y="17"/>
                  </a:cxn>
                  <a:cxn ang="0">
                    <a:pos x="82" y="10"/>
                  </a:cxn>
                  <a:cxn ang="0">
                    <a:pos x="91" y="2"/>
                  </a:cxn>
                  <a:cxn ang="0">
                    <a:pos x="98" y="1"/>
                  </a:cxn>
                  <a:cxn ang="0">
                    <a:pos x="102" y="6"/>
                  </a:cxn>
                  <a:cxn ang="0">
                    <a:pos x="100" y="11"/>
                  </a:cxn>
                  <a:cxn ang="0">
                    <a:pos x="92" y="16"/>
                  </a:cxn>
                  <a:cxn ang="0">
                    <a:pos x="76" y="21"/>
                  </a:cxn>
                  <a:cxn ang="0">
                    <a:pos x="65" y="29"/>
                  </a:cxn>
                  <a:cxn ang="0">
                    <a:pos x="55" y="37"/>
                  </a:cxn>
                  <a:cxn ang="0">
                    <a:pos x="46" y="40"/>
                  </a:cxn>
                  <a:cxn ang="0">
                    <a:pos x="39" y="44"/>
                  </a:cxn>
                  <a:cxn ang="0">
                    <a:pos x="31" y="56"/>
                  </a:cxn>
                  <a:cxn ang="0">
                    <a:pos x="21" y="68"/>
                  </a:cxn>
                  <a:cxn ang="0">
                    <a:pos x="8" y="77"/>
                  </a:cxn>
                </a:cxnLst>
                <a:rect l="0" t="0" r="r" b="b"/>
                <a:pathLst>
                  <a:path w="102" h="82">
                    <a:moveTo>
                      <a:pt x="1" y="82"/>
                    </a:moveTo>
                    <a:lnTo>
                      <a:pt x="0" y="77"/>
                    </a:lnTo>
                    <a:lnTo>
                      <a:pt x="1" y="75"/>
                    </a:lnTo>
                    <a:lnTo>
                      <a:pt x="1" y="73"/>
                    </a:lnTo>
                    <a:lnTo>
                      <a:pt x="4" y="69"/>
                    </a:lnTo>
                    <a:lnTo>
                      <a:pt x="5" y="66"/>
                    </a:lnTo>
                    <a:lnTo>
                      <a:pt x="6" y="66"/>
                    </a:lnTo>
                    <a:lnTo>
                      <a:pt x="7" y="66"/>
                    </a:lnTo>
                    <a:lnTo>
                      <a:pt x="10" y="66"/>
                    </a:lnTo>
                    <a:lnTo>
                      <a:pt x="13" y="64"/>
                    </a:lnTo>
                    <a:lnTo>
                      <a:pt x="15" y="63"/>
                    </a:lnTo>
                    <a:lnTo>
                      <a:pt x="13" y="57"/>
                    </a:lnTo>
                    <a:lnTo>
                      <a:pt x="13" y="55"/>
                    </a:lnTo>
                    <a:lnTo>
                      <a:pt x="15" y="52"/>
                    </a:lnTo>
                    <a:lnTo>
                      <a:pt x="21" y="49"/>
                    </a:lnTo>
                    <a:lnTo>
                      <a:pt x="26" y="45"/>
                    </a:lnTo>
                    <a:lnTo>
                      <a:pt x="30" y="41"/>
                    </a:lnTo>
                    <a:lnTo>
                      <a:pt x="31" y="37"/>
                    </a:lnTo>
                    <a:lnTo>
                      <a:pt x="32" y="35"/>
                    </a:lnTo>
                    <a:lnTo>
                      <a:pt x="33" y="33"/>
                    </a:lnTo>
                    <a:lnTo>
                      <a:pt x="38" y="32"/>
                    </a:lnTo>
                    <a:lnTo>
                      <a:pt x="42" y="31"/>
                    </a:lnTo>
                    <a:lnTo>
                      <a:pt x="48" y="27"/>
                    </a:lnTo>
                    <a:lnTo>
                      <a:pt x="51" y="24"/>
                    </a:lnTo>
                    <a:lnTo>
                      <a:pt x="54" y="18"/>
                    </a:lnTo>
                    <a:lnTo>
                      <a:pt x="53" y="15"/>
                    </a:lnTo>
                    <a:lnTo>
                      <a:pt x="53" y="10"/>
                    </a:lnTo>
                    <a:lnTo>
                      <a:pt x="53" y="9"/>
                    </a:lnTo>
                    <a:lnTo>
                      <a:pt x="54" y="8"/>
                    </a:lnTo>
                    <a:lnTo>
                      <a:pt x="55" y="9"/>
                    </a:lnTo>
                    <a:lnTo>
                      <a:pt x="57" y="10"/>
                    </a:lnTo>
                    <a:lnTo>
                      <a:pt x="59" y="15"/>
                    </a:lnTo>
                    <a:lnTo>
                      <a:pt x="62" y="17"/>
                    </a:lnTo>
                    <a:lnTo>
                      <a:pt x="64" y="19"/>
                    </a:lnTo>
                    <a:lnTo>
                      <a:pt x="67" y="20"/>
                    </a:lnTo>
                    <a:lnTo>
                      <a:pt x="70" y="20"/>
                    </a:lnTo>
                    <a:lnTo>
                      <a:pt x="73" y="19"/>
                    </a:lnTo>
                    <a:lnTo>
                      <a:pt x="76" y="17"/>
                    </a:lnTo>
                    <a:lnTo>
                      <a:pt x="80" y="15"/>
                    </a:lnTo>
                    <a:lnTo>
                      <a:pt x="82" y="10"/>
                    </a:lnTo>
                    <a:lnTo>
                      <a:pt x="87" y="6"/>
                    </a:lnTo>
                    <a:lnTo>
                      <a:pt x="91" y="2"/>
                    </a:lnTo>
                    <a:lnTo>
                      <a:pt x="95" y="0"/>
                    </a:lnTo>
                    <a:lnTo>
                      <a:pt x="98" y="1"/>
                    </a:lnTo>
                    <a:lnTo>
                      <a:pt x="100" y="1"/>
                    </a:lnTo>
                    <a:lnTo>
                      <a:pt x="102" y="6"/>
                    </a:lnTo>
                    <a:lnTo>
                      <a:pt x="100" y="9"/>
                    </a:lnTo>
                    <a:lnTo>
                      <a:pt x="100" y="11"/>
                    </a:lnTo>
                    <a:lnTo>
                      <a:pt x="100" y="12"/>
                    </a:lnTo>
                    <a:lnTo>
                      <a:pt x="92" y="16"/>
                    </a:lnTo>
                    <a:lnTo>
                      <a:pt x="83" y="18"/>
                    </a:lnTo>
                    <a:lnTo>
                      <a:pt x="76" y="21"/>
                    </a:lnTo>
                    <a:lnTo>
                      <a:pt x="71" y="25"/>
                    </a:lnTo>
                    <a:lnTo>
                      <a:pt x="65" y="29"/>
                    </a:lnTo>
                    <a:lnTo>
                      <a:pt x="61" y="34"/>
                    </a:lnTo>
                    <a:lnTo>
                      <a:pt x="55" y="37"/>
                    </a:lnTo>
                    <a:lnTo>
                      <a:pt x="50" y="39"/>
                    </a:lnTo>
                    <a:lnTo>
                      <a:pt x="46" y="40"/>
                    </a:lnTo>
                    <a:lnTo>
                      <a:pt x="40" y="40"/>
                    </a:lnTo>
                    <a:lnTo>
                      <a:pt x="39" y="44"/>
                    </a:lnTo>
                    <a:lnTo>
                      <a:pt x="35" y="50"/>
                    </a:lnTo>
                    <a:lnTo>
                      <a:pt x="31" y="56"/>
                    </a:lnTo>
                    <a:lnTo>
                      <a:pt x="26" y="63"/>
                    </a:lnTo>
                    <a:lnTo>
                      <a:pt x="21" y="68"/>
                    </a:lnTo>
                    <a:lnTo>
                      <a:pt x="14" y="72"/>
                    </a:lnTo>
                    <a:lnTo>
                      <a:pt x="8" y="77"/>
                    </a:lnTo>
                    <a:lnTo>
                      <a:pt x="1" y="8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1" name="Freeform 1831"/>
              <p:cNvSpPr>
                <a:spLocks/>
              </p:cNvSpPr>
              <p:nvPr/>
            </p:nvSpPr>
            <p:spPr bwMode="gray">
              <a:xfrm>
                <a:off x="4599" y="2288"/>
                <a:ext cx="20" cy="16"/>
              </a:xfrm>
              <a:custGeom>
                <a:avLst/>
                <a:gdLst/>
                <a:ahLst/>
                <a:cxnLst>
                  <a:cxn ang="0">
                    <a:pos x="0" y="77"/>
                  </a:cxn>
                  <a:cxn ang="0">
                    <a:pos x="1" y="73"/>
                  </a:cxn>
                  <a:cxn ang="0">
                    <a:pos x="5" y="66"/>
                  </a:cxn>
                  <a:cxn ang="0">
                    <a:pos x="7" y="66"/>
                  </a:cxn>
                  <a:cxn ang="0">
                    <a:pos x="13" y="64"/>
                  </a:cxn>
                  <a:cxn ang="0">
                    <a:pos x="13" y="57"/>
                  </a:cxn>
                  <a:cxn ang="0">
                    <a:pos x="15" y="52"/>
                  </a:cxn>
                  <a:cxn ang="0">
                    <a:pos x="26" y="45"/>
                  </a:cxn>
                  <a:cxn ang="0">
                    <a:pos x="31" y="37"/>
                  </a:cxn>
                  <a:cxn ang="0">
                    <a:pos x="33" y="33"/>
                  </a:cxn>
                  <a:cxn ang="0">
                    <a:pos x="42" y="31"/>
                  </a:cxn>
                  <a:cxn ang="0">
                    <a:pos x="51" y="24"/>
                  </a:cxn>
                  <a:cxn ang="0">
                    <a:pos x="53" y="15"/>
                  </a:cxn>
                  <a:cxn ang="0">
                    <a:pos x="53" y="9"/>
                  </a:cxn>
                  <a:cxn ang="0">
                    <a:pos x="55" y="9"/>
                  </a:cxn>
                  <a:cxn ang="0">
                    <a:pos x="59" y="15"/>
                  </a:cxn>
                  <a:cxn ang="0">
                    <a:pos x="64" y="19"/>
                  </a:cxn>
                  <a:cxn ang="0">
                    <a:pos x="70" y="20"/>
                  </a:cxn>
                  <a:cxn ang="0">
                    <a:pos x="76" y="17"/>
                  </a:cxn>
                  <a:cxn ang="0">
                    <a:pos x="82" y="10"/>
                  </a:cxn>
                  <a:cxn ang="0">
                    <a:pos x="91" y="2"/>
                  </a:cxn>
                  <a:cxn ang="0">
                    <a:pos x="98" y="1"/>
                  </a:cxn>
                  <a:cxn ang="0">
                    <a:pos x="102" y="6"/>
                  </a:cxn>
                  <a:cxn ang="0">
                    <a:pos x="100" y="11"/>
                  </a:cxn>
                  <a:cxn ang="0">
                    <a:pos x="92" y="16"/>
                  </a:cxn>
                  <a:cxn ang="0">
                    <a:pos x="76" y="21"/>
                  </a:cxn>
                  <a:cxn ang="0">
                    <a:pos x="65" y="29"/>
                  </a:cxn>
                  <a:cxn ang="0">
                    <a:pos x="55" y="37"/>
                  </a:cxn>
                  <a:cxn ang="0">
                    <a:pos x="46" y="40"/>
                  </a:cxn>
                  <a:cxn ang="0">
                    <a:pos x="39" y="44"/>
                  </a:cxn>
                  <a:cxn ang="0">
                    <a:pos x="31" y="56"/>
                  </a:cxn>
                  <a:cxn ang="0">
                    <a:pos x="21" y="68"/>
                  </a:cxn>
                  <a:cxn ang="0">
                    <a:pos x="8" y="77"/>
                  </a:cxn>
                </a:cxnLst>
                <a:rect l="0" t="0" r="r" b="b"/>
                <a:pathLst>
                  <a:path w="102" h="82">
                    <a:moveTo>
                      <a:pt x="1" y="82"/>
                    </a:moveTo>
                    <a:lnTo>
                      <a:pt x="0" y="77"/>
                    </a:lnTo>
                    <a:lnTo>
                      <a:pt x="1" y="75"/>
                    </a:lnTo>
                    <a:lnTo>
                      <a:pt x="1" y="73"/>
                    </a:lnTo>
                    <a:lnTo>
                      <a:pt x="4" y="69"/>
                    </a:lnTo>
                    <a:lnTo>
                      <a:pt x="5" y="66"/>
                    </a:lnTo>
                    <a:lnTo>
                      <a:pt x="6" y="66"/>
                    </a:lnTo>
                    <a:lnTo>
                      <a:pt x="7" y="66"/>
                    </a:lnTo>
                    <a:lnTo>
                      <a:pt x="10" y="66"/>
                    </a:lnTo>
                    <a:lnTo>
                      <a:pt x="13" y="64"/>
                    </a:lnTo>
                    <a:lnTo>
                      <a:pt x="15" y="63"/>
                    </a:lnTo>
                    <a:lnTo>
                      <a:pt x="13" y="57"/>
                    </a:lnTo>
                    <a:lnTo>
                      <a:pt x="13" y="55"/>
                    </a:lnTo>
                    <a:lnTo>
                      <a:pt x="15" y="52"/>
                    </a:lnTo>
                    <a:lnTo>
                      <a:pt x="21" y="49"/>
                    </a:lnTo>
                    <a:lnTo>
                      <a:pt x="26" y="45"/>
                    </a:lnTo>
                    <a:lnTo>
                      <a:pt x="30" y="41"/>
                    </a:lnTo>
                    <a:lnTo>
                      <a:pt x="31" y="37"/>
                    </a:lnTo>
                    <a:lnTo>
                      <a:pt x="32" y="35"/>
                    </a:lnTo>
                    <a:lnTo>
                      <a:pt x="33" y="33"/>
                    </a:lnTo>
                    <a:lnTo>
                      <a:pt x="38" y="32"/>
                    </a:lnTo>
                    <a:lnTo>
                      <a:pt x="42" y="31"/>
                    </a:lnTo>
                    <a:lnTo>
                      <a:pt x="48" y="27"/>
                    </a:lnTo>
                    <a:lnTo>
                      <a:pt x="51" y="24"/>
                    </a:lnTo>
                    <a:lnTo>
                      <a:pt x="54" y="18"/>
                    </a:lnTo>
                    <a:lnTo>
                      <a:pt x="53" y="15"/>
                    </a:lnTo>
                    <a:lnTo>
                      <a:pt x="53" y="10"/>
                    </a:lnTo>
                    <a:lnTo>
                      <a:pt x="53" y="9"/>
                    </a:lnTo>
                    <a:lnTo>
                      <a:pt x="54" y="8"/>
                    </a:lnTo>
                    <a:lnTo>
                      <a:pt x="55" y="9"/>
                    </a:lnTo>
                    <a:lnTo>
                      <a:pt x="57" y="10"/>
                    </a:lnTo>
                    <a:lnTo>
                      <a:pt x="59" y="15"/>
                    </a:lnTo>
                    <a:lnTo>
                      <a:pt x="62" y="17"/>
                    </a:lnTo>
                    <a:lnTo>
                      <a:pt x="64" y="19"/>
                    </a:lnTo>
                    <a:lnTo>
                      <a:pt x="67" y="20"/>
                    </a:lnTo>
                    <a:lnTo>
                      <a:pt x="70" y="20"/>
                    </a:lnTo>
                    <a:lnTo>
                      <a:pt x="73" y="19"/>
                    </a:lnTo>
                    <a:lnTo>
                      <a:pt x="76" y="17"/>
                    </a:lnTo>
                    <a:lnTo>
                      <a:pt x="80" y="15"/>
                    </a:lnTo>
                    <a:lnTo>
                      <a:pt x="82" y="10"/>
                    </a:lnTo>
                    <a:lnTo>
                      <a:pt x="87" y="6"/>
                    </a:lnTo>
                    <a:lnTo>
                      <a:pt x="91" y="2"/>
                    </a:lnTo>
                    <a:lnTo>
                      <a:pt x="95" y="0"/>
                    </a:lnTo>
                    <a:lnTo>
                      <a:pt x="98" y="1"/>
                    </a:lnTo>
                    <a:lnTo>
                      <a:pt x="100" y="1"/>
                    </a:lnTo>
                    <a:lnTo>
                      <a:pt x="102" y="6"/>
                    </a:lnTo>
                    <a:lnTo>
                      <a:pt x="100" y="9"/>
                    </a:lnTo>
                    <a:lnTo>
                      <a:pt x="100" y="11"/>
                    </a:lnTo>
                    <a:lnTo>
                      <a:pt x="100" y="12"/>
                    </a:lnTo>
                    <a:lnTo>
                      <a:pt x="92" y="16"/>
                    </a:lnTo>
                    <a:lnTo>
                      <a:pt x="83" y="18"/>
                    </a:lnTo>
                    <a:lnTo>
                      <a:pt x="76" y="21"/>
                    </a:lnTo>
                    <a:lnTo>
                      <a:pt x="71" y="25"/>
                    </a:lnTo>
                    <a:lnTo>
                      <a:pt x="65" y="29"/>
                    </a:lnTo>
                    <a:lnTo>
                      <a:pt x="61" y="34"/>
                    </a:lnTo>
                    <a:lnTo>
                      <a:pt x="55" y="37"/>
                    </a:lnTo>
                    <a:lnTo>
                      <a:pt x="50" y="39"/>
                    </a:lnTo>
                    <a:lnTo>
                      <a:pt x="46" y="40"/>
                    </a:lnTo>
                    <a:lnTo>
                      <a:pt x="40" y="40"/>
                    </a:lnTo>
                    <a:lnTo>
                      <a:pt x="39" y="44"/>
                    </a:lnTo>
                    <a:lnTo>
                      <a:pt x="35" y="50"/>
                    </a:lnTo>
                    <a:lnTo>
                      <a:pt x="31" y="56"/>
                    </a:lnTo>
                    <a:lnTo>
                      <a:pt x="26" y="63"/>
                    </a:lnTo>
                    <a:lnTo>
                      <a:pt x="21" y="68"/>
                    </a:lnTo>
                    <a:lnTo>
                      <a:pt x="14" y="72"/>
                    </a:lnTo>
                    <a:lnTo>
                      <a:pt x="8" y="77"/>
                    </a:lnTo>
                    <a:lnTo>
                      <a:pt x="1" y="8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2" name="Freeform 1832"/>
              <p:cNvSpPr>
                <a:spLocks/>
              </p:cNvSpPr>
              <p:nvPr/>
            </p:nvSpPr>
            <p:spPr bwMode="gray">
              <a:xfrm>
                <a:off x="4625" y="2278"/>
                <a:ext cx="11" cy="9"/>
              </a:xfrm>
              <a:custGeom>
                <a:avLst/>
                <a:gdLst/>
                <a:ahLst/>
                <a:cxnLst>
                  <a:cxn ang="0">
                    <a:pos x="0" y="44"/>
                  </a:cxn>
                  <a:cxn ang="0">
                    <a:pos x="6" y="34"/>
                  </a:cxn>
                  <a:cxn ang="0">
                    <a:pos x="12" y="25"/>
                  </a:cxn>
                  <a:cxn ang="0">
                    <a:pos x="21" y="18"/>
                  </a:cxn>
                  <a:cxn ang="0">
                    <a:pos x="30" y="10"/>
                  </a:cxn>
                  <a:cxn ang="0">
                    <a:pos x="35" y="6"/>
                  </a:cxn>
                  <a:cxn ang="0">
                    <a:pos x="39" y="3"/>
                  </a:cxn>
                  <a:cxn ang="0">
                    <a:pos x="44" y="1"/>
                  </a:cxn>
                  <a:cxn ang="0">
                    <a:pos x="50" y="0"/>
                  </a:cxn>
                  <a:cxn ang="0">
                    <a:pos x="52" y="1"/>
                  </a:cxn>
                  <a:cxn ang="0">
                    <a:pos x="53" y="3"/>
                  </a:cxn>
                  <a:cxn ang="0">
                    <a:pos x="48" y="8"/>
                  </a:cxn>
                  <a:cxn ang="0">
                    <a:pos x="43" y="12"/>
                  </a:cxn>
                  <a:cxn ang="0">
                    <a:pos x="36" y="20"/>
                  </a:cxn>
                  <a:cxn ang="0">
                    <a:pos x="29" y="29"/>
                  </a:cxn>
                  <a:cxn ang="0">
                    <a:pos x="18" y="37"/>
                  </a:cxn>
                  <a:cxn ang="0">
                    <a:pos x="6" y="45"/>
                  </a:cxn>
                  <a:cxn ang="0">
                    <a:pos x="4" y="46"/>
                  </a:cxn>
                  <a:cxn ang="0">
                    <a:pos x="2" y="46"/>
                  </a:cxn>
                  <a:cxn ang="0">
                    <a:pos x="0" y="46"/>
                  </a:cxn>
                  <a:cxn ang="0">
                    <a:pos x="0" y="46"/>
                  </a:cxn>
                  <a:cxn ang="0">
                    <a:pos x="0" y="45"/>
                  </a:cxn>
                  <a:cxn ang="0">
                    <a:pos x="0" y="44"/>
                  </a:cxn>
                </a:cxnLst>
                <a:rect l="0" t="0" r="r" b="b"/>
                <a:pathLst>
                  <a:path w="53" h="46">
                    <a:moveTo>
                      <a:pt x="0" y="44"/>
                    </a:moveTo>
                    <a:lnTo>
                      <a:pt x="6" y="34"/>
                    </a:lnTo>
                    <a:lnTo>
                      <a:pt x="12" y="25"/>
                    </a:lnTo>
                    <a:lnTo>
                      <a:pt x="21" y="18"/>
                    </a:lnTo>
                    <a:lnTo>
                      <a:pt x="30" y="10"/>
                    </a:lnTo>
                    <a:lnTo>
                      <a:pt x="35" y="6"/>
                    </a:lnTo>
                    <a:lnTo>
                      <a:pt x="39" y="3"/>
                    </a:lnTo>
                    <a:lnTo>
                      <a:pt x="44" y="1"/>
                    </a:lnTo>
                    <a:lnTo>
                      <a:pt x="50" y="0"/>
                    </a:lnTo>
                    <a:lnTo>
                      <a:pt x="52" y="1"/>
                    </a:lnTo>
                    <a:lnTo>
                      <a:pt x="53" y="3"/>
                    </a:lnTo>
                    <a:lnTo>
                      <a:pt x="48" y="8"/>
                    </a:lnTo>
                    <a:lnTo>
                      <a:pt x="43" y="12"/>
                    </a:lnTo>
                    <a:lnTo>
                      <a:pt x="36" y="20"/>
                    </a:lnTo>
                    <a:lnTo>
                      <a:pt x="29" y="29"/>
                    </a:lnTo>
                    <a:lnTo>
                      <a:pt x="18" y="37"/>
                    </a:lnTo>
                    <a:lnTo>
                      <a:pt x="6" y="45"/>
                    </a:lnTo>
                    <a:lnTo>
                      <a:pt x="4" y="46"/>
                    </a:lnTo>
                    <a:lnTo>
                      <a:pt x="2" y="46"/>
                    </a:lnTo>
                    <a:lnTo>
                      <a:pt x="0" y="46"/>
                    </a:lnTo>
                    <a:lnTo>
                      <a:pt x="0" y="46"/>
                    </a:lnTo>
                    <a:lnTo>
                      <a:pt x="0" y="45"/>
                    </a:lnTo>
                    <a:lnTo>
                      <a:pt x="0" y="4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3" name="Freeform 1833"/>
              <p:cNvSpPr>
                <a:spLocks/>
              </p:cNvSpPr>
              <p:nvPr/>
            </p:nvSpPr>
            <p:spPr bwMode="gray">
              <a:xfrm>
                <a:off x="4625" y="2278"/>
                <a:ext cx="11" cy="9"/>
              </a:xfrm>
              <a:custGeom>
                <a:avLst/>
                <a:gdLst/>
                <a:ahLst/>
                <a:cxnLst>
                  <a:cxn ang="0">
                    <a:pos x="0" y="44"/>
                  </a:cxn>
                  <a:cxn ang="0">
                    <a:pos x="6" y="34"/>
                  </a:cxn>
                  <a:cxn ang="0">
                    <a:pos x="12" y="25"/>
                  </a:cxn>
                  <a:cxn ang="0">
                    <a:pos x="21" y="18"/>
                  </a:cxn>
                  <a:cxn ang="0">
                    <a:pos x="30" y="10"/>
                  </a:cxn>
                  <a:cxn ang="0">
                    <a:pos x="35" y="6"/>
                  </a:cxn>
                  <a:cxn ang="0">
                    <a:pos x="39" y="3"/>
                  </a:cxn>
                  <a:cxn ang="0">
                    <a:pos x="44" y="1"/>
                  </a:cxn>
                  <a:cxn ang="0">
                    <a:pos x="50" y="0"/>
                  </a:cxn>
                  <a:cxn ang="0">
                    <a:pos x="52" y="1"/>
                  </a:cxn>
                  <a:cxn ang="0">
                    <a:pos x="53" y="3"/>
                  </a:cxn>
                  <a:cxn ang="0">
                    <a:pos x="48" y="8"/>
                  </a:cxn>
                  <a:cxn ang="0">
                    <a:pos x="43" y="12"/>
                  </a:cxn>
                  <a:cxn ang="0">
                    <a:pos x="36" y="20"/>
                  </a:cxn>
                  <a:cxn ang="0">
                    <a:pos x="29" y="29"/>
                  </a:cxn>
                  <a:cxn ang="0">
                    <a:pos x="18" y="37"/>
                  </a:cxn>
                  <a:cxn ang="0">
                    <a:pos x="6" y="45"/>
                  </a:cxn>
                  <a:cxn ang="0">
                    <a:pos x="4" y="46"/>
                  </a:cxn>
                  <a:cxn ang="0">
                    <a:pos x="2" y="46"/>
                  </a:cxn>
                  <a:cxn ang="0">
                    <a:pos x="0" y="46"/>
                  </a:cxn>
                  <a:cxn ang="0">
                    <a:pos x="0" y="46"/>
                  </a:cxn>
                  <a:cxn ang="0">
                    <a:pos x="0" y="45"/>
                  </a:cxn>
                  <a:cxn ang="0">
                    <a:pos x="0" y="44"/>
                  </a:cxn>
                </a:cxnLst>
                <a:rect l="0" t="0" r="r" b="b"/>
                <a:pathLst>
                  <a:path w="53" h="46">
                    <a:moveTo>
                      <a:pt x="0" y="44"/>
                    </a:moveTo>
                    <a:lnTo>
                      <a:pt x="6" y="34"/>
                    </a:lnTo>
                    <a:lnTo>
                      <a:pt x="12" y="25"/>
                    </a:lnTo>
                    <a:lnTo>
                      <a:pt x="21" y="18"/>
                    </a:lnTo>
                    <a:lnTo>
                      <a:pt x="30" y="10"/>
                    </a:lnTo>
                    <a:lnTo>
                      <a:pt x="35" y="6"/>
                    </a:lnTo>
                    <a:lnTo>
                      <a:pt x="39" y="3"/>
                    </a:lnTo>
                    <a:lnTo>
                      <a:pt x="44" y="1"/>
                    </a:lnTo>
                    <a:lnTo>
                      <a:pt x="50" y="0"/>
                    </a:lnTo>
                    <a:lnTo>
                      <a:pt x="52" y="1"/>
                    </a:lnTo>
                    <a:lnTo>
                      <a:pt x="53" y="3"/>
                    </a:lnTo>
                    <a:lnTo>
                      <a:pt x="48" y="8"/>
                    </a:lnTo>
                    <a:lnTo>
                      <a:pt x="43" y="12"/>
                    </a:lnTo>
                    <a:lnTo>
                      <a:pt x="36" y="20"/>
                    </a:lnTo>
                    <a:lnTo>
                      <a:pt x="29" y="29"/>
                    </a:lnTo>
                    <a:lnTo>
                      <a:pt x="18" y="37"/>
                    </a:lnTo>
                    <a:lnTo>
                      <a:pt x="6" y="45"/>
                    </a:lnTo>
                    <a:lnTo>
                      <a:pt x="4" y="46"/>
                    </a:lnTo>
                    <a:lnTo>
                      <a:pt x="2" y="46"/>
                    </a:lnTo>
                    <a:lnTo>
                      <a:pt x="0" y="46"/>
                    </a:lnTo>
                    <a:lnTo>
                      <a:pt x="0" y="46"/>
                    </a:lnTo>
                    <a:lnTo>
                      <a:pt x="0" y="45"/>
                    </a:lnTo>
                    <a:lnTo>
                      <a:pt x="0" y="4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4" name="Freeform 1834"/>
              <p:cNvSpPr>
                <a:spLocks/>
              </p:cNvSpPr>
              <p:nvPr/>
            </p:nvSpPr>
            <p:spPr bwMode="gray">
              <a:xfrm>
                <a:off x="4625" y="2278"/>
                <a:ext cx="11" cy="9"/>
              </a:xfrm>
              <a:custGeom>
                <a:avLst/>
                <a:gdLst/>
                <a:ahLst/>
                <a:cxnLst>
                  <a:cxn ang="0">
                    <a:pos x="0" y="44"/>
                  </a:cxn>
                  <a:cxn ang="0">
                    <a:pos x="6" y="34"/>
                  </a:cxn>
                  <a:cxn ang="0">
                    <a:pos x="12" y="25"/>
                  </a:cxn>
                  <a:cxn ang="0">
                    <a:pos x="21" y="18"/>
                  </a:cxn>
                  <a:cxn ang="0">
                    <a:pos x="30" y="10"/>
                  </a:cxn>
                  <a:cxn ang="0">
                    <a:pos x="35" y="6"/>
                  </a:cxn>
                  <a:cxn ang="0">
                    <a:pos x="39" y="3"/>
                  </a:cxn>
                  <a:cxn ang="0">
                    <a:pos x="44" y="1"/>
                  </a:cxn>
                  <a:cxn ang="0">
                    <a:pos x="50" y="0"/>
                  </a:cxn>
                  <a:cxn ang="0">
                    <a:pos x="52" y="2"/>
                  </a:cxn>
                  <a:cxn ang="0">
                    <a:pos x="53" y="3"/>
                  </a:cxn>
                  <a:cxn ang="0">
                    <a:pos x="48" y="8"/>
                  </a:cxn>
                  <a:cxn ang="0">
                    <a:pos x="43" y="12"/>
                  </a:cxn>
                  <a:cxn ang="0">
                    <a:pos x="36" y="20"/>
                  </a:cxn>
                  <a:cxn ang="0">
                    <a:pos x="29" y="29"/>
                  </a:cxn>
                  <a:cxn ang="0">
                    <a:pos x="18" y="37"/>
                  </a:cxn>
                  <a:cxn ang="0">
                    <a:pos x="6" y="45"/>
                  </a:cxn>
                  <a:cxn ang="0">
                    <a:pos x="4" y="46"/>
                  </a:cxn>
                  <a:cxn ang="0">
                    <a:pos x="2" y="46"/>
                  </a:cxn>
                  <a:cxn ang="0">
                    <a:pos x="0" y="46"/>
                  </a:cxn>
                  <a:cxn ang="0">
                    <a:pos x="0" y="46"/>
                  </a:cxn>
                  <a:cxn ang="0">
                    <a:pos x="0" y="45"/>
                  </a:cxn>
                  <a:cxn ang="0">
                    <a:pos x="0" y="44"/>
                  </a:cxn>
                </a:cxnLst>
                <a:rect l="0" t="0" r="r" b="b"/>
                <a:pathLst>
                  <a:path w="53" h="46">
                    <a:moveTo>
                      <a:pt x="0" y="44"/>
                    </a:moveTo>
                    <a:lnTo>
                      <a:pt x="6" y="34"/>
                    </a:lnTo>
                    <a:lnTo>
                      <a:pt x="12" y="25"/>
                    </a:lnTo>
                    <a:lnTo>
                      <a:pt x="21" y="18"/>
                    </a:lnTo>
                    <a:lnTo>
                      <a:pt x="30" y="10"/>
                    </a:lnTo>
                    <a:lnTo>
                      <a:pt x="35" y="6"/>
                    </a:lnTo>
                    <a:lnTo>
                      <a:pt x="39" y="3"/>
                    </a:lnTo>
                    <a:lnTo>
                      <a:pt x="44" y="1"/>
                    </a:lnTo>
                    <a:lnTo>
                      <a:pt x="50" y="0"/>
                    </a:lnTo>
                    <a:lnTo>
                      <a:pt x="52" y="2"/>
                    </a:lnTo>
                    <a:lnTo>
                      <a:pt x="53" y="3"/>
                    </a:lnTo>
                    <a:lnTo>
                      <a:pt x="48" y="8"/>
                    </a:lnTo>
                    <a:lnTo>
                      <a:pt x="43" y="12"/>
                    </a:lnTo>
                    <a:lnTo>
                      <a:pt x="36" y="20"/>
                    </a:lnTo>
                    <a:lnTo>
                      <a:pt x="29" y="29"/>
                    </a:lnTo>
                    <a:lnTo>
                      <a:pt x="18" y="37"/>
                    </a:lnTo>
                    <a:lnTo>
                      <a:pt x="6" y="45"/>
                    </a:lnTo>
                    <a:lnTo>
                      <a:pt x="4" y="46"/>
                    </a:lnTo>
                    <a:lnTo>
                      <a:pt x="2" y="46"/>
                    </a:lnTo>
                    <a:lnTo>
                      <a:pt x="0" y="46"/>
                    </a:lnTo>
                    <a:lnTo>
                      <a:pt x="0" y="46"/>
                    </a:lnTo>
                    <a:lnTo>
                      <a:pt x="0" y="45"/>
                    </a:lnTo>
                    <a:lnTo>
                      <a:pt x="0" y="4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5" name="Freeform 1835"/>
              <p:cNvSpPr>
                <a:spLocks/>
              </p:cNvSpPr>
              <p:nvPr/>
            </p:nvSpPr>
            <p:spPr bwMode="gray">
              <a:xfrm>
                <a:off x="4625" y="2278"/>
                <a:ext cx="11" cy="9"/>
              </a:xfrm>
              <a:custGeom>
                <a:avLst/>
                <a:gdLst/>
                <a:ahLst/>
                <a:cxnLst>
                  <a:cxn ang="0">
                    <a:pos x="0" y="44"/>
                  </a:cxn>
                  <a:cxn ang="0">
                    <a:pos x="6" y="34"/>
                  </a:cxn>
                  <a:cxn ang="0">
                    <a:pos x="12" y="25"/>
                  </a:cxn>
                  <a:cxn ang="0">
                    <a:pos x="21" y="18"/>
                  </a:cxn>
                  <a:cxn ang="0">
                    <a:pos x="30" y="10"/>
                  </a:cxn>
                  <a:cxn ang="0">
                    <a:pos x="35" y="6"/>
                  </a:cxn>
                  <a:cxn ang="0">
                    <a:pos x="39" y="3"/>
                  </a:cxn>
                  <a:cxn ang="0">
                    <a:pos x="44" y="1"/>
                  </a:cxn>
                  <a:cxn ang="0">
                    <a:pos x="50" y="0"/>
                  </a:cxn>
                  <a:cxn ang="0">
                    <a:pos x="52" y="2"/>
                  </a:cxn>
                  <a:cxn ang="0">
                    <a:pos x="53" y="3"/>
                  </a:cxn>
                  <a:cxn ang="0">
                    <a:pos x="48" y="8"/>
                  </a:cxn>
                  <a:cxn ang="0">
                    <a:pos x="43" y="12"/>
                  </a:cxn>
                  <a:cxn ang="0">
                    <a:pos x="36" y="20"/>
                  </a:cxn>
                  <a:cxn ang="0">
                    <a:pos x="29" y="29"/>
                  </a:cxn>
                  <a:cxn ang="0">
                    <a:pos x="18" y="37"/>
                  </a:cxn>
                  <a:cxn ang="0">
                    <a:pos x="6" y="45"/>
                  </a:cxn>
                  <a:cxn ang="0">
                    <a:pos x="4" y="46"/>
                  </a:cxn>
                  <a:cxn ang="0">
                    <a:pos x="2" y="46"/>
                  </a:cxn>
                  <a:cxn ang="0">
                    <a:pos x="0" y="46"/>
                  </a:cxn>
                  <a:cxn ang="0">
                    <a:pos x="0" y="46"/>
                  </a:cxn>
                  <a:cxn ang="0">
                    <a:pos x="0" y="45"/>
                  </a:cxn>
                  <a:cxn ang="0">
                    <a:pos x="0" y="44"/>
                  </a:cxn>
                </a:cxnLst>
                <a:rect l="0" t="0" r="r" b="b"/>
                <a:pathLst>
                  <a:path w="53" h="46">
                    <a:moveTo>
                      <a:pt x="0" y="44"/>
                    </a:moveTo>
                    <a:lnTo>
                      <a:pt x="6" y="34"/>
                    </a:lnTo>
                    <a:lnTo>
                      <a:pt x="12" y="25"/>
                    </a:lnTo>
                    <a:lnTo>
                      <a:pt x="21" y="18"/>
                    </a:lnTo>
                    <a:lnTo>
                      <a:pt x="30" y="10"/>
                    </a:lnTo>
                    <a:lnTo>
                      <a:pt x="35" y="6"/>
                    </a:lnTo>
                    <a:lnTo>
                      <a:pt x="39" y="3"/>
                    </a:lnTo>
                    <a:lnTo>
                      <a:pt x="44" y="1"/>
                    </a:lnTo>
                    <a:lnTo>
                      <a:pt x="50" y="0"/>
                    </a:lnTo>
                    <a:lnTo>
                      <a:pt x="52" y="2"/>
                    </a:lnTo>
                    <a:lnTo>
                      <a:pt x="53" y="3"/>
                    </a:lnTo>
                    <a:lnTo>
                      <a:pt x="48" y="8"/>
                    </a:lnTo>
                    <a:lnTo>
                      <a:pt x="43" y="12"/>
                    </a:lnTo>
                    <a:lnTo>
                      <a:pt x="36" y="20"/>
                    </a:lnTo>
                    <a:lnTo>
                      <a:pt x="29" y="29"/>
                    </a:lnTo>
                    <a:lnTo>
                      <a:pt x="18" y="37"/>
                    </a:lnTo>
                    <a:lnTo>
                      <a:pt x="6" y="45"/>
                    </a:lnTo>
                    <a:lnTo>
                      <a:pt x="4" y="46"/>
                    </a:lnTo>
                    <a:lnTo>
                      <a:pt x="2" y="46"/>
                    </a:lnTo>
                    <a:lnTo>
                      <a:pt x="0" y="46"/>
                    </a:lnTo>
                    <a:lnTo>
                      <a:pt x="0" y="46"/>
                    </a:lnTo>
                    <a:lnTo>
                      <a:pt x="0" y="45"/>
                    </a:lnTo>
                    <a:lnTo>
                      <a:pt x="0" y="4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6" name="Freeform 1836"/>
              <p:cNvSpPr>
                <a:spLocks/>
              </p:cNvSpPr>
              <p:nvPr/>
            </p:nvSpPr>
            <p:spPr bwMode="gray">
              <a:xfrm>
                <a:off x="4684" y="2208"/>
                <a:ext cx="10" cy="12"/>
              </a:xfrm>
              <a:custGeom>
                <a:avLst/>
                <a:gdLst/>
                <a:ahLst/>
                <a:cxnLst>
                  <a:cxn ang="0">
                    <a:pos x="3" y="57"/>
                  </a:cxn>
                  <a:cxn ang="0">
                    <a:pos x="6" y="57"/>
                  </a:cxn>
                  <a:cxn ang="0">
                    <a:pos x="10" y="58"/>
                  </a:cxn>
                  <a:cxn ang="0">
                    <a:pos x="10" y="60"/>
                  </a:cxn>
                  <a:cxn ang="0">
                    <a:pos x="11" y="61"/>
                  </a:cxn>
                  <a:cxn ang="0">
                    <a:pos x="14" y="55"/>
                  </a:cxn>
                  <a:cxn ang="0">
                    <a:pos x="16" y="50"/>
                  </a:cxn>
                  <a:cxn ang="0">
                    <a:pos x="26" y="45"/>
                  </a:cxn>
                  <a:cxn ang="0">
                    <a:pos x="35" y="42"/>
                  </a:cxn>
                  <a:cxn ang="0">
                    <a:pos x="40" y="34"/>
                  </a:cxn>
                  <a:cxn ang="0">
                    <a:pos x="45" y="22"/>
                  </a:cxn>
                  <a:cxn ang="0">
                    <a:pos x="47" y="17"/>
                  </a:cxn>
                  <a:cxn ang="0">
                    <a:pos x="49" y="11"/>
                  </a:cxn>
                  <a:cxn ang="0">
                    <a:pos x="49" y="6"/>
                  </a:cxn>
                  <a:cxn ang="0">
                    <a:pos x="48" y="3"/>
                  </a:cxn>
                  <a:cxn ang="0">
                    <a:pos x="47" y="1"/>
                  </a:cxn>
                  <a:cxn ang="0">
                    <a:pos x="45" y="0"/>
                  </a:cxn>
                  <a:cxn ang="0">
                    <a:pos x="42" y="1"/>
                  </a:cxn>
                  <a:cxn ang="0">
                    <a:pos x="38" y="3"/>
                  </a:cxn>
                  <a:cxn ang="0">
                    <a:pos x="36" y="6"/>
                  </a:cxn>
                  <a:cxn ang="0">
                    <a:pos x="35" y="10"/>
                  </a:cxn>
                  <a:cxn ang="0">
                    <a:pos x="31" y="18"/>
                  </a:cxn>
                  <a:cxn ang="0">
                    <a:pos x="29" y="26"/>
                  </a:cxn>
                  <a:cxn ang="0">
                    <a:pos x="14" y="33"/>
                  </a:cxn>
                  <a:cxn ang="0">
                    <a:pos x="0" y="38"/>
                  </a:cxn>
                  <a:cxn ang="0">
                    <a:pos x="2" y="42"/>
                  </a:cxn>
                  <a:cxn ang="0">
                    <a:pos x="3" y="44"/>
                  </a:cxn>
                  <a:cxn ang="0">
                    <a:pos x="2" y="51"/>
                  </a:cxn>
                  <a:cxn ang="0">
                    <a:pos x="2" y="57"/>
                  </a:cxn>
                  <a:cxn ang="0">
                    <a:pos x="3" y="57"/>
                  </a:cxn>
                  <a:cxn ang="0">
                    <a:pos x="3" y="57"/>
                  </a:cxn>
                </a:cxnLst>
                <a:rect l="0" t="0" r="r" b="b"/>
                <a:pathLst>
                  <a:path w="49" h="61">
                    <a:moveTo>
                      <a:pt x="3" y="57"/>
                    </a:moveTo>
                    <a:lnTo>
                      <a:pt x="6" y="57"/>
                    </a:lnTo>
                    <a:lnTo>
                      <a:pt x="10" y="58"/>
                    </a:lnTo>
                    <a:lnTo>
                      <a:pt x="10" y="60"/>
                    </a:lnTo>
                    <a:lnTo>
                      <a:pt x="11" y="61"/>
                    </a:lnTo>
                    <a:lnTo>
                      <a:pt x="14" y="55"/>
                    </a:lnTo>
                    <a:lnTo>
                      <a:pt x="16" y="50"/>
                    </a:lnTo>
                    <a:lnTo>
                      <a:pt x="26" y="45"/>
                    </a:lnTo>
                    <a:lnTo>
                      <a:pt x="35" y="42"/>
                    </a:lnTo>
                    <a:lnTo>
                      <a:pt x="40" y="34"/>
                    </a:lnTo>
                    <a:lnTo>
                      <a:pt x="45" y="22"/>
                    </a:lnTo>
                    <a:lnTo>
                      <a:pt x="47" y="17"/>
                    </a:lnTo>
                    <a:lnTo>
                      <a:pt x="49" y="11"/>
                    </a:lnTo>
                    <a:lnTo>
                      <a:pt x="49" y="6"/>
                    </a:lnTo>
                    <a:lnTo>
                      <a:pt x="48" y="3"/>
                    </a:lnTo>
                    <a:lnTo>
                      <a:pt x="47" y="1"/>
                    </a:lnTo>
                    <a:lnTo>
                      <a:pt x="45" y="0"/>
                    </a:lnTo>
                    <a:lnTo>
                      <a:pt x="42" y="1"/>
                    </a:lnTo>
                    <a:lnTo>
                      <a:pt x="38" y="3"/>
                    </a:lnTo>
                    <a:lnTo>
                      <a:pt x="36" y="6"/>
                    </a:lnTo>
                    <a:lnTo>
                      <a:pt x="35" y="10"/>
                    </a:lnTo>
                    <a:lnTo>
                      <a:pt x="31" y="18"/>
                    </a:lnTo>
                    <a:lnTo>
                      <a:pt x="29" y="26"/>
                    </a:lnTo>
                    <a:lnTo>
                      <a:pt x="14" y="33"/>
                    </a:lnTo>
                    <a:lnTo>
                      <a:pt x="0" y="38"/>
                    </a:lnTo>
                    <a:lnTo>
                      <a:pt x="2" y="42"/>
                    </a:lnTo>
                    <a:lnTo>
                      <a:pt x="3" y="44"/>
                    </a:lnTo>
                    <a:lnTo>
                      <a:pt x="2" y="51"/>
                    </a:lnTo>
                    <a:lnTo>
                      <a:pt x="2" y="57"/>
                    </a:lnTo>
                    <a:lnTo>
                      <a:pt x="3" y="57"/>
                    </a:lnTo>
                    <a:lnTo>
                      <a:pt x="3" y="5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7" name="Freeform 1837"/>
              <p:cNvSpPr>
                <a:spLocks/>
              </p:cNvSpPr>
              <p:nvPr/>
            </p:nvSpPr>
            <p:spPr bwMode="gray">
              <a:xfrm>
                <a:off x="4684" y="2208"/>
                <a:ext cx="10" cy="12"/>
              </a:xfrm>
              <a:custGeom>
                <a:avLst/>
                <a:gdLst/>
                <a:ahLst/>
                <a:cxnLst>
                  <a:cxn ang="0">
                    <a:pos x="3" y="57"/>
                  </a:cxn>
                  <a:cxn ang="0">
                    <a:pos x="6" y="57"/>
                  </a:cxn>
                  <a:cxn ang="0">
                    <a:pos x="10" y="58"/>
                  </a:cxn>
                  <a:cxn ang="0">
                    <a:pos x="10" y="60"/>
                  </a:cxn>
                  <a:cxn ang="0">
                    <a:pos x="11" y="61"/>
                  </a:cxn>
                  <a:cxn ang="0">
                    <a:pos x="14" y="55"/>
                  </a:cxn>
                  <a:cxn ang="0">
                    <a:pos x="16" y="50"/>
                  </a:cxn>
                  <a:cxn ang="0">
                    <a:pos x="26" y="45"/>
                  </a:cxn>
                  <a:cxn ang="0">
                    <a:pos x="35" y="42"/>
                  </a:cxn>
                  <a:cxn ang="0">
                    <a:pos x="40" y="34"/>
                  </a:cxn>
                  <a:cxn ang="0">
                    <a:pos x="45" y="22"/>
                  </a:cxn>
                  <a:cxn ang="0">
                    <a:pos x="47" y="17"/>
                  </a:cxn>
                  <a:cxn ang="0">
                    <a:pos x="49" y="11"/>
                  </a:cxn>
                  <a:cxn ang="0">
                    <a:pos x="49" y="6"/>
                  </a:cxn>
                  <a:cxn ang="0">
                    <a:pos x="48" y="3"/>
                  </a:cxn>
                  <a:cxn ang="0">
                    <a:pos x="47" y="1"/>
                  </a:cxn>
                  <a:cxn ang="0">
                    <a:pos x="45" y="0"/>
                  </a:cxn>
                  <a:cxn ang="0">
                    <a:pos x="42" y="1"/>
                  </a:cxn>
                  <a:cxn ang="0">
                    <a:pos x="38" y="3"/>
                  </a:cxn>
                  <a:cxn ang="0">
                    <a:pos x="36" y="6"/>
                  </a:cxn>
                  <a:cxn ang="0">
                    <a:pos x="35" y="10"/>
                  </a:cxn>
                  <a:cxn ang="0">
                    <a:pos x="31" y="18"/>
                  </a:cxn>
                  <a:cxn ang="0">
                    <a:pos x="29" y="26"/>
                  </a:cxn>
                  <a:cxn ang="0">
                    <a:pos x="14" y="33"/>
                  </a:cxn>
                  <a:cxn ang="0">
                    <a:pos x="0" y="38"/>
                  </a:cxn>
                  <a:cxn ang="0">
                    <a:pos x="2" y="42"/>
                  </a:cxn>
                  <a:cxn ang="0">
                    <a:pos x="3" y="44"/>
                  </a:cxn>
                  <a:cxn ang="0">
                    <a:pos x="2" y="51"/>
                  </a:cxn>
                  <a:cxn ang="0">
                    <a:pos x="2" y="57"/>
                  </a:cxn>
                  <a:cxn ang="0">
                    <a:pos x="3" y="57"/>
                  </a:cxn>
                  <a:cxn ang="0">
                    <a:pos x="3" y="57"/>
                  </a:cxn>
                </a:cxnLst>
                <a:rect l="0" t="0" r="r" b="b"/>
                <a:pathLst>
                  <a:path w="49" h="61">
                    <a:moveTo>
                      <a:pt x="3" y="57"/>
                    </a:moveTo>
                    <a:lnTo>
                      <a:pt x="6" y="57"/>
                    </a:lnTo>
                    <a:lnTo>
                      <a:pt x="10" y="58"/>
                    </a:lnTo>
                    <a:lnTo>
                      <a:pt x="10" y="60"/>
                    </a:lnTo>
                    <a:lnTo>
                      <a:pt x="11" y="61"/>
                    </a:lnTo>
                    <a:lnTo>
                      <a:pt x="14" y="55"/>
                    </a:lnTo>
                    <a:lnTo>
                      <a:pt x="16" y="50"/>
                    </a:lnTo>
                    <a:lnTo>
                      <a:pt x="26" y="45"/>
                    </a:lnTo>
                    <a:lnTo>
                      <a:pt x="35" y="42"/>
                    </a:lnTo>
                    <a:lnTo>
                      <a:pt x="40" y="34"/>
                    </a:lnTo>
                    <a:lnTo>
                      <a:pt x="45" y="22"/>
                    </a:lnTo>
                    <a:lnTo>
                      <a:pt x="47" y="17"/>
                    </a:lnTo>
                    <a:lnTo>
                      <a:pt x="49" y="11"/>
                    </a:lnTo>
                    <a:lnTo>
                      <a:pt x="49" y="6"/>
                    </a:lnTo>
                    <a:lnTo>
                      <a:pt x="48" y="3"/>
                    </a:lnTo>
                    <a:lnTo>
                      <a:pt x="47" y="1"/>
                    </a:lnTo>
                    <a:lnTo>
                      <a:pt x="45" y="0"/>
                    </a:lnTo>
                    <a:lnTo>
                      <a:pt x="42" y="1"/>
                    </a:lnTo>
                    <a:lnTo>
                      <a:pt x="38" y="3"/>
                    </a:lnTo>
                    <a:lnTo>
                      <a:pt x="36" y="6"/>
                    </a:lnTo>
                    <a:lnTo>
                      <a:pt x="35" y="10"/>
                    </a:lnTo>
                    <a:lnTo>
                      <a:pt x="31" y="18"/>
                    </a:lnTo>
                    <a:lnTo>
                      <a:pt x="29" y="26"/>
                    </a:lnTo>
                    <a:lnTo>
                      <a:pt x="14" y="33"/>
                    </a:lnTo>
                    <a:lnTo>
                      <a:pt x="0" y="38"/>
                    </a:lnTo>
                    <a:lnTo>
                      <a:pt x="2" y="42"/>
                    </a:lnTo>
                    <a:lnTo>
                      <a:pt x="3" y="44"/>
                    </a:lnTo>
                    <a:lnTo>
                      <a:pt x="2" y="51"/>
                    </a:lnTo>
                    <a:lnTo>
                      <a:pt x="2" y="57"/>
                    </a:lnTo>
                    <a:lnTo>
                      <a:pt x="3" y="57"/>
                    </a:lnTo>
                    <a:lnTo>
                      <a:pt x="3" y="5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8" name="Freeform 1838"/>
              <p:cNvSpPr>
                <a:spLocks/>
              </p:cNvSpPr>
              <p:nvPr/>
            </p:nvSpPr>
            <p:spPr bwMode="gray">
              <a:xfrm>
                <a:off x="4684" y="2208"/>
                <a:ext cx="10" cy="12"/>
              </a:xfrm>
              <a:custGeom>
                <a:avLst/>
                <a:gdLst/>
                <a:ahLst/>
                <a:cxnLst>
                  <a:cxn ang="0">
                    <a:pos x="3" y="57"/>
                  </a:cxn>
                  <a:cxn ang="0">
                    <a:pos x="6" y="57"/>
                  </a:cxn>
                  <a:cxn ang="0">
                    <a:pos x="10" y="58"/>
                  </a:cxn>
                  <a:cxn ang="0">
                    <a:pos x="10" y="60"/>
                  </a:cxn>
                  <a:cxn ang="0">
                    <a:pos x="11" y="61"/>
                  </a:cxn>
                  <a:cxn ang="0">
                    <a:pos x="14" y="55"/>
                  </a:cxn>
                  <a:cxn ang="0">
                    <a:pos x="16" y="50"/>
                  </a:cxn>
                  <a:cxn ang="0">
                    <a:pos x="26" y="45"/>
                  </a:cxn>
                  <a:cxn ang="0">
                    <a:pos x="35" y="42"/>
                  </a:cxn>
                  <a:cxn ang="0">
                    <a:pos x="40" y="34"/>
                  </a:cxn>
                  <a:cxn ang="0">
                    <a:pos x="45" y="22"/>
                  </a:cxn>
                  <a:cxn ang="0">
                    <a:pos x="47" y="17"/>
                  </a:cxn>
                  <a:cxn ang="0">
                    <a:pos x="49" y="11"/>
                  </a:cxn>
                  <a:cxn ang="0">
                    <a:pos x="49" y="6"/>
                  </a:cxn>
                  <a:cxn ang="0">
                    <a:pos x="48" y="3"/>
                  </a:cxn>
                  <a:cxn ang="0">
                    <a:pos x="47" y="1"/>
                  </a:cxn>
                  <a:cxn ang="0">
                    <a:pos x="45" y="0"/>
                  </a:cxn>
                  <a:cxn ang="0">
                    <a:pos x="42" y="1"/>
                  </a:cxn>
                  <a:cxn ang="0">
                    <a:pos x="38" y="3"/>
                  </a:cxn>
                  <a:cxn ang="0">
                    <a:pos x="36" y="6"/>
                  </a:cxn>
                  <a:cxn ang="0">
                    <a:pos x="35" y="10"/>
                  </a:cxn>
                  <a:cxn ang="0">
                    <a:pos x="31" y="18"/>
                  </a:cxn>
                  <a:cxn ang="0">
                    <a:pos x="29" y="26"/>
                  </a:cxn>
                  <a:cxn ang="0">
                    <a:pos x="14" y="33"/>
                  </a:cxn>
                  <a:cxn ang="0">
                    <a:pos x="0" y="38"/>
                  </a:cxn>
                  <a:cxn ang="0">
                    <a:pos x="0" y="42"/>
                  </a:cxn>
                  <a:cxn ang="0">
                    <a:pos x="3" y="44"/>
                  </a:cxn>
                  <a:cxn ang="0">
                    <a:pos x="2" y="51"/>
                  </a:cxn>
                  <a:cxn ang="0">
                    <a:pos x="2" y="57"/>
                  </a:cxn>
                  <a:cxn ang="0">
                    <a:pos x="3" y="57"/>
                  </a:cxn>
                  <a:cxn ang="0">
                    <a:pos x="3" y="57"/>
                  </a:cxn>
                </a:cxnLst>
                <a:rect l="0" t="0" r="r" b="b"/>
                <a:pathLst>
                  <a:path w="49" h="61">
                    <a:moveTo>
                      <a:pt x="3" y="57"/>
                    </a:moveTo>
                    <a:lnTo>
                      <a:pt x="6" y="57"/>
                    </a:lnTo>
                    <a:lnTo>
                      <a:pt x="10" y="58"/>
                    </a:lnTo>
                    <a:lnTo>
                      <a:pt x="10" y="60"/>
                    </a:lnTo>
                    <a:lnTo>
                      <a:pt x="11" y="61"/>
                    </a:lnTo>
                    <a:lnTo>
                      <a:pt x="14" y="55"/>
                    </a:lnTo>
                    <a:lnTo>
                      <a:pt x="16" y="50"/>
                    </a:lnTo>
                    <a:lnTo>
                      <a:pt x="26" y="45"/>
                    </a:lnTo>
                    <a:lnTo>
                      <a:pt x="35" y="42"/>
                    </a:lnTo>
                    <a:lnTo>
                      <a:pt x="40" y="34"/>
                    </a:lnTo>
                    <a:lnTo>
                      <a:pt x="45" y="22"/>
                    </a:lnTo>
                    <a:lnTo>
                      <a:pt x="47" y="17"/>
                    </a:lnTo>
                    <a:lnTo>
                      <a:pt x="49" y="11"/>
                    </a:lnTo>
                    <a:lnTo>
                      <a:pt x="49" y="6"/>
                    </a:lnTo>
                    <a:lnTo>
                      <a:pt x="48" y="3"/>
                    </a:lnTo>
                    <a:lnTo>
                      <a:pt x="47" y="1"/>
                    </a:lnTo>
                    <a:lnTo>
                      <a:pt x="45" y="0"/>
                    </a:lnTo>
                    <a:lnTo>
                      <a:pt x="42" y="1"/>
                    </a:lnTo>
                    <a:lnTo>
                      <a:pt x="38" y="3"/>
                    </a:lnTo>
                    <a:lnTo>
                      <a:pt x="36" y="6"/>
                    </a:lnTo>
                    <a:lnTo>
                      <a:pt x="35" y="10"/>
                    </a:lnTo>
                    <a:lnTo>
                      <a:pt x="31" y="18"/>
                    </a:lnTo>
                    <a:lnTo>
                      <a:pt x="29" y="26"/>
                    </a:lnTo>
                    <a:lnTo>
                      <a:pt x="14" y="33"/>
                    </a:lnTo>
                    <a:lnTo>
                      <a:pt x="0" y="38"/>
                    </a:lnTo>
                    <a:lnTo>
                      <a:pt x="0" y="42"/>
                    </a:lnTo>
                    <a:lnTo>
                      <a:pt x="3" y="44"/>
                    </a:lnTo>
                    <a:lnTo>
                      <a:pt x="2" y="51"/>
                    </a:lnTo>
                    <a:lnTo>
                      <a:pt x="2" y="57"/>
                    </a:lnTo>
                    <a:lnTo>
                      <a:pt x="3" y="57"/>
                    </a:lnTo>
                    <a:lnTo>
                      <a:pt x="3" y="5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79" name="Freeform 1839"/>
              <p:cNvSpPr>
                <a:spLocks/>
              </p:cNvSpPr>
              <p:nvPr/>
            </p:nvSpPr>
            <p:spPr bwMode="gray">
              <a:xfrm>
                <a:off x="4684" y="2208"/>
                <a:ext cx="10" cy="12"/>
              </a:xfrm>
              <a:custGeom>
                <a:avLst/>
                <a:gdLst/>
                <a:ahLst/>
                <a:cxnLst>
                  <a:cxn ang="0">
                    <a:pos x="3" y="57"/>
                  </a:cxn>
                  <a:cxn ang="0">
                    <a:pos x="6" y="57"/>
                  </a:cxn>
                  <a:cxn ang="0">
                    <a:pos x="10" y="58"/>
                  </a:cxn>
                  <a:cxn ang="0">
                    <a:pos x="10" y="60"/>
                  </a:cxn>
                  <a:cxn ang="0">
                    <a:pos x="11" y="61"/>
                  </a:cxn>
                  <a:cxn ang="0">
                    <a:pos x="14" y="55"/>
                  </a:cxn>
                  <a:cxn ang="0">
                    <a:pos x="16" y="50"/>
                  </a:cxn>
                  <a:cxn ang="0">
                    <a:pos x="26" y="45"/>
                  </a:cxn>
                  <a:cxn ang="0">
                    <a:pos x="35" y="42"/>
                  </a:cxn>
                  <a:cxn ang="0">
                    <a:pos x="40" y="34"/>
                  </a:cxn>
                  <a:cxn ang="0">
                    <a:pos x="45" y="22"/>
                  </a:cxn>
                  <a:cxn ang="0">
                    <a:pos x="47" y="17"/>
                  </a:cxn>
                  <a:cxn ang="0">
                    <a:pos x="49" y="11"/>
                  </a:cxn>
                  <a:cxn ang="0">
                    <a:pos x="49" y="6"/>
                  </a:cxn>
                  <a:cxn ang="0">
                    <a:pos x="48" y="3"/>
                  </a:cxn>
                  <a:cxn ang="0">
                    <a:pos x="47" y="1"/>
                  </a:cxn>
                  <a:cxn ang="0">
                    <a:pos x="45" y="0"/>
                  </a:cxn>
                  <a:cxn ang="0">
                    <a:pos x="42" y="1"/>
                  </a:cxn>
                  <a:cxn ang="0">
                    <a:pos x="38" y="3"/>
                  </a:cxn>
                  <a:cxn ang="0">
                    <a:pos x="36" y="6"/>
                  </a:cxn>
                  <a:cxn ang="0">
                    <a:pos x="35" y="10"/>
                  </a:cxn>
                  <a:cxn ang="0">
                    <a:pos x="31" y="18"/>
                  </a:cxn>
                  <a:cxn ang="0">
                    <a:pos x="29" y="26"/>
                  </a:cxn>
                  <a:cxn ang="0">
                    <a:pos x="14" y="33"/>
                  </a:cxn>
                  <a:cxn ang="0">
                    <a:pos x="0" y="38"/>
                  </a:cxn>
                  <a:cxn ang="0">
                    <a:pos x="0" y="42"/>
                  </a:cxn>
                  <a:cxn ang="0">
                    <a:pos x="3" y="44"/>
                  </a:cxn>
                  <a:cxn ang="0">
                    <a:pos x="2" y="51"/>
                  </a:cxn>
                  <a:cxn ang="0">
                    <a:pos x="2" y="57"/>
                  </a:cxn>
                  <a:cxn ang="0">
                    <a:pos x="3" y="57"/>
                  </a:cxn>
                  <a:cxn ang="0">
                    <a:pos x="3" y="57"/>
                  </a:cxn>
                </a:cxnLst>
                <a:rect l="0" t="0" r="r" b="b"/>
                <a:pathLst>
                  <a:path w="49" h="61">
                    <a:moveTo>
                      <a:pt x="3" y="57"/>
                    </a:moveTo>
                    <a:lnTo>
                      <a:pt x="6" y="57"/>
                    </a:lnTo>
                    <a:lnTo>
                      <a:pt x="10" y="58"/>
                    </a:lnTo>
                    <a:lnTo>
                      <a:pt x="10" y="60"/>
                    </a:lnTo>
                    <a:lnTo>
                      <a:pt x="11" y="61"/>
                    </a:lnTo>
                    <a:lnTo>
                      <a:pt x="14" y="55"/>
                    </a:lnTo>
                    <a:lnTo>
                      <a:pt x="16" y="50"/>
                    </a:lnTo>
                    <a:lnTo>
                      <a:pt x="26" y="45"/>
                    </a:lnTo>
                    <a:lnTo>
                      <a:pt x="35" y="42"/>
                    </a:lnTo>
                    <a:lnTo>
                      <a:pt x="40" y="34"/>
                    </a:lnTo>
                    <a:lnTo>
                      <a:pt x="45" y="22"/>
                    </a:lnTo>
                    <a:lnTo>
                      <a:pt x="47" y="17"/>
                    </a:lnTo>
                    <a:lnTo>
                      <a:pt x="49" y="11"/>
                    </a:lnTo>
                    <a:lnTo>
                      <a:pt x="49" y="6"/>
                    </a:lnTo>
                    <a:lnTo>
                      <a:pt x="48" y="3"/>
                    </a:lnTo>
                    <a:lnTo>
                      <a:pt x="47" y="1"/>
                    </a:lnTo>
                    <a:lnTo>
                      <a:pt x="45" y="0"/>
                    </a:lnTo>
                    <a:lnTo>
                      <a:pt x="42" y="1"/>
                    </a:lnTo>
                    <a:lnTo>
                      <a:pt x="38" y="3"/>
                    </a:lnTo>
                    <a:lnTo>
                      <a:pt x="36" y="6"/>
                    </a:lnTo>
                    <a:lnTo>
                      <a:pt x="35" y="10"/>
                    </a:lnTo>
                    <a:lnTo>
                      <a:pt x="31" y="18"/>
                    </a:lnTo>
                    <a:lnTo>
                      <a:pt x="29" y="26"/>
                    </a:lnTo>
                    <a:lnTo>
                      <a:pt x="14" y="33"/>
                    </a:lnTo>
                    <a:lnTo>
                      <a:pt x="0" y="38"/>
                    </a:lnTo>
                    <a:lnTo>
                      <a:pt x="0" y="42"/>
                    </a:lnTo>
                    <a:lnTo>
                      <a:pt x="3" y="44"/>
                    </a:lnTo>
                    <a:lnTo>
                      <a:pt x="2" y="51"/>
                    </a:lnTo>
                    <a:lnTo>
                      <a:pt x="2" y="57"/>
                    </a:lnTo>
                    <a:lnTo>
                      <a:pt x="3" y="57"/>
                    </a:lnTo>
                    <a:lnTo>
                      <a:pt x="3" y="5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0" name="Freeform 1840"/>
              <p:cNvSpPr>
                <a:spLocks/>
              </p:cNvSpPr>
              <p:nvPr/>
            </p:nvSpPr>
            <p:spPr bwMode="gray">
              <a:xfrm>
                <a:off x="4812" y="1798"/>
                <a:ext cx="16" cy="12"/>
              </a:xfrm>
              <a:custGeom>
                <a:avLst/>
                <a:gdLst/>
                <a:ahLst/>
                <a:cxnLst>
                  <a:cxn ang="0">
                    <a:pos x="7" y="8"/>
                  </a:cxn>
                  <a:cxn ang="0">
                    <a:pos x="15" y="3"/>
                  </a:cxn>
                  <a:cxn ang="0">
                    <a:pos x="23" y="1"/>
                  </a:cxn>
                  <a:cxn ang="0">
                    <a:pos x="31" y="0"/>
                  </a:cxn>
                  <a:cxn ang="0">
                    <a:pos x="40" y="0"/>
                  </a:cxn>
                  <a:cxn ang="0">
                    <a:pos x="48" y="1"/>
                  </a:cxn>
                  <a:cxn ang="0">
                    <a:pos x="56" y="3"/>
                  </a:cxn>
                  <a:cxn ang="0">
                    <a:pos x="65" y="7"/>
                  </a:cxn>
                  <a:cxn ang="0">
                    <a:pos x="73" y="10"/>
                  </a:cxn>
                  <a:cxn ang="0">
                    <a:pos x="77" y="12"/>
                  </a:cxn>
                  <a:cxn ang="0">
                    <a:pos x="80" y="15"/>
                  </a:cxn>
                  <a:cxn ang="0">
                    <a:pos x="82" y="17"/>
                  </a:cxn>
                  <a:cxn ang="0">
                    <a:pos x="83" y="19"/>
                  </a:cxn>
                  <a:cxn ang="0">
                    <a:pos x="83" y="25"/>
                  </a:cxn>
                  <a:cxn ang="0">
                    <a:pos x="80" y="33"/>
                  </a:cxn>
                  <a:cxn ang="0">
                    <a:pos x="77" y="42"/>
                  </a:cxn>
                  <a:cxn ang="0">
                    <a:pos x="75" y="51"/>
                  </a:cxn>
                  <a:cxn ang="0">
                    <a:pos x="74" y="56"/>
                  </a:cxn>
                  <a:cxn ang="0">
                    <a:pos x="73" y="59"/>
                  </a:cxn>
                  <a:cxn ang="0">
                    <a:pos x="71" y="61"/>
                  </a:cxn>
                  <a:cxn ang="0">
                    <a:pos x="66" y="61"/>
                  </a:cxn>
                  <a:cxn ang="0">
                    <a:pos x="63" y="61"/>
                  </a:cxn>
                  <a:cxn ang="0">
                    <a:pos x="60" y="61"/>
                  </a:cxn>
                  <a:cxn ang="0">
                    <a:pos x="49" y="58"/>
                  </a:cxn>
                  <a:cxn ang="0">
                    <a:pos x="39" y="53"/>
                  </a:cxn>
                  <a:cxn ang="0">
                    <a:pos x="28" y="46"/>
                  </a:cxn>
                  <a:cxn ang="0">
                    <a:pos x="20" y="40"/>
                  </a:cxn>
                  <a:cxn ang="0">
                    <a:pos x="11" y="33"/>
                  </a:cxn>
                  <a:cxn ang="0">
                    <a:pos x="3" y="25"/>
                  </a:cxn>
                  <a:cxn ang="0">
                    <a:pos x="1" y="21"/>
                  </a:cxn>
                  <a:cxn ang="0">
                    <a:pos x="0" y="17"/>
                  </a:cxn>
                  <a:cxn ang="0">
                    <a:pos x="2" y="12"/>
                  </a:cxn>
                  <a:cxn ang="0">
                    <a:pos x="7" y="8"/>
                  </a:cxn>
                </a:cxnLst>
                <a:rect l="0" t="0" r="r" b="b"/>
                <a:pathLst>
                  <a:path w="83" h="61">
                    <a:moveTo>
                      <a:pt x="7" y="8"/>
                    </a:moveTo>
                    <a:lnTo>
                      <a:pt x="15" y="3"/>
                    </a:lnTo>
                    <a:lnTo>
                      <a:pt x="23" y="1"/>
                    </a:lnTo>
                    <a:lnTo>
                      <a:pt x="31" y="0"/>
                    </a:lnTo>
                    <a:lnTo>
                      <a:pt x="40" y="0"/>
                    </a:lnTo>
                    <a:lnTo>
                      <a:pt x="48" y="1"/>
                    </a:lnTo>
                    <a:lnTo>
                      <a:pt x="56" y="3"/>
                    </a:lnTo>
                    <a:lnTo>
                      <a:pt x="65" y="7"/>
                    </a:lnTo>
                    <a:lnTo>
                      <a:pt x="73" y="10"/>
                    </a:lnTo>
                    <a:lnTo>
                      <a:pt x="77" y="12"/>
                    </a:lnTo>
                    <a:lnTo>
                      <a:pt x="80" y="15"/>
                    </a:lnTo>
                    <a:lnTo>
                      <a:pt x="82" y="17"/>
                    </a:lnTo>
                    <a:lnTo>
                      <a:pt x="83" y="19"/>
                    </a:lnTo>
                    <a:lnTo>
                      <a:pt x="83" y="25"/>
                    </a:lnTo>
                    <a:lnTo>
                      <a:pt x="80" y="33"/>
                    </a:lnTo>
                    <a:lnTo>
                      <a:pt x="77" y="42"/>
                    </a:lnTo>
                    <a:lnTo>
                      <a:pt x="75" y="51"/>
                    </a:lnTo>
                    <a:lnTo>
                      <a:pt x="74" y="56"/>
                    </a:lnTo>
                    <a:lnTo>
                      <a:pt x="73" y="59"/>
                    </a:lnTo>
                    <a:lnTo>
                      <a:pt x="71" y="61"/>
                    </a:lnTo>
                    <a:lnTo>
                      <a:pt x="66" y="61"/>
                    </a:lnTo>
                    <a:lnTo>
                      <a:pt x="63" y="61"/>
                    </a:lnTo>
                    <a:lnTo>
                      <a:pt x="60" y="61"/>
                    </a:lnTo>
                    <a:lnTo>
                      <a:pt x="49" y="58"/>
                    </a:lnTo>
                    <a:lnTo>
                      <a:pt x="39" y="53"/>
                    </a:lnTo>
                    <a:lnTo>
                      <a:pt x="28" y="46"/>
                    </a:lnTo>
                    <a:lnTo>
                      <a:pt x="20" y="40"/>
                    </a:lnTo>
                    <a:lnTo>
                      <a:pt x="11" y="33"/>
                    </a:lnTo>
                    <a:lnTo>
                      <a:pt x="3" y="25"/>
                    </a:lnTo>
                    <a:lnTo>
                      <a:pt x="1" y="21"/>
                    </a:lnTo>
                    <a:lnTo>
                      <a:pt x="0" y="17"/>
                    </a:lnTo>
                    <a:lnTo>
                      <a:pt x="2" y="12"/>
                    </a:lnTo>
                    <a:lnTo>
                      <a:pt x="7"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1" name="Freeform 1841"/>
              <p:cNvSpPr>
                <a:spLocks/>
              </p:cNvSpPr>
              <p:nvPr/>
            </p:nvSpPr>
            <p:spPr bwMode="gray">
              <a:xfrm>
                <a:off x="4812" y="1798"/>
                <a:ext cx="16" cy="12"/>
              </a:xfrm>
              <a:custGeom>
                <a:avLst/>
                <a:gdLst/>
                <a:ahLst/>
                <a:cxnLst>
                  <a:cxn ang="0">
                    <a:pos x="7" y="8"/>
                  </a:cxn>
                  <a:cxn ang="0">
                    <a:pos x="15" y="3"/>
                  </a:cxn>
                  <a:cxn ang="0">
                    <a:pos x="23" y="1"/>
                  </a:cxn>
                  <a:cxn ang="0">
                    <a:pos x="31" y="0"/>
                  </a:cxn>
                  <a:cxn ang="0">
                    <a:pos x="40" y="0"/>
                  </a:cxn>
                  <a:cxn ang="0">
                    <a:pos x="48" y="1"/>
                  </a:cxn>
                  <a:cxn ang="0">
                    <a:pos x="56" y="3"/>
                  </a:cxn>
                  <a:cxn ang="0">
                    <a:pos x="65" y="7"/>
                  </a:cxn>
                  <a:cxn ang="0">
                    <a:pos x="73" y="10"/>
                  </a:cxn>
                  <a:cxn ang="0">
                    <a:pos x="77" y="12"/>
                  </a:cxn>
                  <a:cxn ang="0">
                    <a:pos x="80" y="15"/>
                  </a:cxn>
                  <a:cxn ang="0">
                    <a:pos x="82" y="17"/>
                  </a:cxn>
                  <a:cxn ang="0">
                    <a:pos x="83" y="19"/>
                  </a:cxn>
                  <a:cxn ang="0">
                    <a:pos x="83" y="25"/>
                  </a:cxn>
                  <a:cxn ang="0">
                    <a:pos x="80" y="33"/>
                  </a:cxn>
                  <a:cxn ang="0">
                    <a:pos x="77" y="42"/>
                  </a:cxn>
                  <a:cxn ang="0">
                    <a:pos x="75" y="51"/>
                  </a:cxn>
                  <a:cxn ang="0">
                    <a:pos x="74" y="56"/>
                  </a:cxn>
                  <a:cxn ang="0">
                    <a:pos x="73" y="59"/>
                  </a:cxn>
                  <a:cxn ang="0">
                    <a:pos x="71" y="61"/>
                  </a:cxn>
                  <a:cxn ang="0">
                    <a:pos x="66" y="61"/>
                  </a:cxn>
                  <a:cxn ang="0">
                    <a:pos x="63" y="61"/>
                  </a:cxn>
                  <a:cxn ang="0">
                    <a:pos x="60" y="61"/>
                  </a:cxn>
                  <a:cxn ang="0">
                    <a:pos x="49" y="58"/>
                  </a:cxn>
                  <a:cxn ang="0">
                    <a:pos x="39" y="53"/>
                  </a:cxn>
                  <a:cxn ang="0">
                    <a:pos x="28" y="46"/>
                  </a:cxn>
                  <a:cxn ang="0">
                    <a:pos x="20" y="40"/>
                  </a:cxn>
                  <a:cxn ang="0">
                    <a:pos x="11" y="33"/>
                  </a:cxn>
                  <a:cxn ang="0">
                    <a:pos x="3" y="25"/>
                  </a:cxn>
                  <a:cxn ang="0">
                    <a:pos x="1" y="21"/>
                  </a:cxn>
                  <a:cxn ang="0">
                    <a:pos x="0" y="17"/>
                  </a:cxn>
                  <a:cxn ang="0">
                    <a:pos x="2" y="12"/>
                  </a:cxn>
                  <a:cxn ang="0">
                    <a:pos x="7" y="8"/>
                  </a:cxn>
                </a:cxnLst>
                <a:rect l="0" t="0" r="r" b="b"/>
                <a:pathLst>
                  <a:path w="83" h="61">
                    <a:moveTo>
                      <a:pt x="7" y="8"/>
                    </a:moveTo>
                    <a:lnTo>
                      <a:pt x="15" y="3"/>
                    </a:lnTo>
                    <a:lnTo>
                      <a:pt x="23" y="1"/>
                    </a:lnTo>
                    <a:lnTo>
                      <a:pt x="31" y="0"/>
                    </a:lnTo>
                    <a:lnTo>
                      <a:pt x="40" y="0"/>
                    </a:lnTo>
                    <a:lnTo>
                      <a:pt x="48" y="1"/>
                    </a:lnTo>
                    <a:lnTo>
                      <a:pt x="56" y="3"/>
                    </a:lnTo>
                    <a:lnTo>
                      <a:pt x="65" y="7"/>
                    </a:lnTo>
                    <a:lnTo>
                      <a:pt x="73" y="10"/>
                    </a:lnTo>
                    <a:lnTo>
                      <a:pt x="77" y="12"/>
                    </a:lnTo>
                    <a:lnTo>
                      <a:pt x="80" y="15"/>
                    </a:lnTo>
                    <a:lnTo>
                      <a:pt x="82" y="17"/>
                    </a:lnTo>
                    <a:lnTo>
                      <a:pt x="83" y="19"/>
                    </a:lnTo>
                    <a:lnTo>
                      <a:pt x="83" y="25"/>
                    </a:lnTo>
                    <a:lnTo>
                      <a:pt x="80" y="33"/>
                    </a:lnTo>
                    <a:lnTo>
                      <a:pt x="77" y="42"/>
                    </a:lnTo>
                    <a:lnTo>
                      <a:pt x="75" y="51"/>
                    </a:lnTo>
                    <a:lnTo>
                      <a:pt x="74" y="56"/>
                    </a:lnTo>
                    <a:lnTo>
                      <a:pt x="73" y="59"/>
                    </a:lnTo>
                    <a:lnTo>
                      <a:pt x="71" y="61"/>
                    </a:lnTo>
                    <a:lnTo>
                      <a:pt x="66" y="61"/>
                    </a:lnTo>
                    <a:lnTo>
                      <a:pt x="63" y="61"/>
                    </a:lnTo>
                    <a:lnTo>
                      <a:pt x="60" y="61"/>
                    </a:lnTo>
                    <a:lnTo>
                      <a:pt x="49" y="58"/>
                    </a:lnTo>
                    <a:lnTo>
                      <a:pt x="39" y="53"/>
                    </a:lnTo>
                    <a:lnTo>
                      <a:pt x="28" y="46"/>
                    </a:lnTo>
                    <a:lnTo>
                      <a:pt x="20" y="40"/>
                    </a:lnTo>
                    <a:lnTo>
                      <a:pt x="11" y="33"/>
                    </a:lnTo>
                    <a:lnTo>
                      <a:pt x="3" y="25"/>
                    </a:lnTo>
                    <a:lnTo>
                      <a:pt x="1" y="21"/>
                    </a:lnTo>
                    <a:lnTo>
                      <a:pt x="0" y="17"/>
                    </a:lnTo>
                    <a:lnTo>
                      <a:pt x="2" y="12"/>
                    </a:lnTo>
                    <a:lnTo>
                      <a:pt x="7"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2" name="Freeform 1842"/>
              <p:cNvSpPr>
                <a:spLocks/>
              </p:cNvSpPr>
              <p:nvPr/>
            </p:nvSpPr>
            <p:spPr bwMode="gray">
              <a:xfrm>
                <a:off x="4410" y="1704"/>
                <a:ext cx="10" cy="4"/>
              </a:xfrm>
              <a:custGeom>
                <a:avLst/>
                <a:gdLst/>
                <a:ahLst/>
                <a:cxnLst>
                  <a:cxn ang="0">
                    <a:pos x="0" y="11"/>
                  </a:cxn>
                  <a:cxn ang="0">
                    <a:pos x="1" y="6"/>
                  </a:cxn>
                  <a:cxn ang="0">
                    <a:pos x="3" y="3"/>
                  </a:cxn>
                  <a:cxn ang="0">
                    <a:pos x="7" y="1"/>
                  </a:cxn>
                  <a:cxn ang="0">
                    <a:pos x="14" y="0"/>
                  </a:cxn>
                  <a:cxn ang="0">
                    <a:pos x="21" y="0"/>
                  </a:cxn>
                  <a:cxn ang="0">
                    <a:pos x="25" y="0"/>
                  </a:cxn>
                  <a:cxn ang="0">
                    <a:pos x="32" y="3"/>
                  </a:cxn>
                  <a:cxn ang="0">
                    <a:pos x="38" y="5"/>
                  </a:cxn>
                  <a:cxn ang="0">
                    <a:pos x="43" y="8"/>
                  </a:cxn>
                  <a:cxn ang="0">
                    <a:pos x="47" y="14"/>
                  </a:cxn>
                  <a:cxn ang="0">
                    <a:pos x="48" y="15"/>
                  </a:cxn>
                  <a:cxn ang="0">
                    <a:pos x="49" y="17"/>
                  </a:cxn>
                  <a:cxn ang="0">
                    <a:pos x="46" y="19"/>
                  </a:cxn>
                  <a:cxn ang="0">
                    <a:pos x="41" y="19"/>
                  </a:cxn>
                  <a:cxn ang="0">
                    <a:pos x="37" y="19"/>
                  </a:cxn>
                  <a:cxn ang="0">
                    <a:pos x="32" y="17"/>
                  </a:cxn>
                  <a:cxn ang="0">
                    <a:pos x="25" y="17"/>
                  </a:cxn>
                  <a:cxn ang="0">
                    <a:pos x="16" y="16"/>
                  </a:cxn>
                  <a:cxn ang="0">
                    <a:pos x="8" y="16"/>
                  </a:cxn>
                  <a:cxn ang="0">
                    <a:pos x="3" y="14"/>
                  </a:cxn>
                  <a:cxn ang="0">
                    <a:pos x="0" y="12"/>
                  </a:cxn>
                  <a:cxn ang="0">
                    <a:pos x="0" y="11"/>
                  </a:cxn>
                </a:cxnLst>
                <a:rect l="0" t="0" r="r" b="b"/>
                <a:pathLst>
                  <a:path w="49" h="19">
                    <a:moveTo>
                      <a:pt x="0" y="11"/>
                    </a:moveTo>
                    <a:lnTo>
                      <a:pt x="1" y="6"/>
                    </a:lnTo>
                    <a:lnTo>
                      <a:pt x="3" y="3"/>
                    </a:lnTo>
                    <a:lnTo>
                      <a:pt x="7" y="1"/>
                    </a:lnTo>
                    <a:lnTo>
                      <a:pt x="14" y="0"/>
                    </a:lnTo>
                    <a:lnTo>
                      <a:pt x="21" y="0"/>
                    </a:lnTo>
                    <a:lnTo>
                      <a:pt x="25" y="0"/>
                    </a:lnTo>
                    <a:lnTo>
                      <a:pt x="32" y="3"/>
                    </a:lnTo>
                    <a:lnTo>
                      <a:pt x="38" y="5"/>
                    </a:lnTo>
                    <a:lnTo>
                      <a:pt x="43" y="8"/>
                    </a:lnTo>
                    <a:lnTo>
                      <a:pt x="47" y="14"/>
                    </a:lnTo>
                    <a:lnTo>
                      <a:pt x="48" y="15"/>
                    </a:lnTo>
                    <a:lnTo>
                      <a:pt x="49" y="17"/>
                    </a:lnTo>
                    <a:lnTo>
                      <a:pt x="46" y="19"/>
                    </a:lnTo>
                    <a:lnTo>
                      <a:pt x="41" y="19"/>
                    </a:lnTo>
                    <a:lnTo>
                      <a:pt x="37" y="19"/>
                    </a:lnTo>
                    <a:lnTo>
                      <a:pt x="32" y="17"/>
                    </a:lnTo>
                    <a:lnTo>
                      <a:pt x="25" y="17"/>
                    </a:lnTo>
                    <a:lnTo>
                      <a:pt x="16" y="16"/>
                    </a:lnTo>
                    <a:lnTo>
                      <a:pt x="8" y="16"/>
                    </a:lnTo>
                    <a:lnTo>
                      <a:pt x="3" y="14"/>
                    </a:lnTo>
                    <a:lnTo>
                      <a:pt x="0" y="12"/>
                    </a:lnTo>
                    <a:lnTo>
                      <a:pt x="0" y="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3" name="Freeform 1843"/>
              <p:cNvSpPr>
                <a:spLocks/>
              </p:cNvSpPr>
              <p:nvPr/>
            </p:nvSpPr>
            <p:spPr bwMode="gray">
              <a:xfrm>
                <a:off x="4410" y="1704"/>
                <a:ext cx="10" cy="4"/>
              </a:xfrm>
              <a:custGeom>
                <a:avLst/>
                <a:gdLst/>
                <a:ahLst/>
                <a:cxnLst>
                  <a:cxn ang="0">
                    <a:pos x="0" y="11"/>
                  </a:cxn>
                  <a:cxn ang="0">
                    <a:pos x="1" y="6"/>
                  </a:cxn>
                  <a:cxn ang="0">
                    <a:pos x="3" y="3"/>
                  </a:cxn>
                  <a:cxn ang="0">
                    <a:pos x="7" y="1"/>
                  </a:cxn>
                  <a:cxn ang="0">
                    <a:pos x="14" y="0"/>
                  </a:cxn>
                  <a:cxn ang="0">
                    <a:pos x="21" y="0"/>
                  </a:cxn>
                  <a:cxn ang="0">
                    <a:pos x="25" y="0"/>
                  </a:cxn>
                  <a:cxn ang="0">
                    <a:pos x="32" y="3"/>
                  </a:cxn>
                  <a:cxn ang="0">
                    <a:pos x="38" y="5"/>
                  </a:cxn>
                  <a:cxn ang="0">
                    <a:pos x="43" y="8"/>
                  </a:cxn>
                  <a:cxn ang="0">
                    <a:pos x="47" y="14"/>
                  </a:cxn>
                  <a:cxn ang="0">
                    <a:pos x="48" y="15"/>
                  </a:cxn>
                  <a:cxn ang="0">
                    <a:pos x="49" y="17"/>
                  </a:cxn>
                  <a:cxn ang="0">
                    <a:pos x="46" y="19"/>
                  </a:cxn>
                  <a:cxn ang="0">
                    <a:pos x="41" y="19"/>
                  </a:cxn>
                  <a:cxn ang="0">
                    <a:pos x="37" y="19"/>
                  </a:cxn>
                  <a:cxn ang="0">
                    <a:pos x="32" y="17"/>
                  </a:cxn>
                  <a:cxn ang="0">
                    <a:pos x="25" y="17"/>
                  </a:cxn>
                  <a:cxn ang="0">
                    <a:pos x="16" y="16"/>
                  </a:cxn>
                  <a:cxn ang="0">
                    <a:pos x="8" y="16"/>
                  </a:cxn>
                  <a:cxn ang="0">
                    <a:pos x="3" y="14"/>
                  </a:cxn>
                  <a:cxn ang="0">
                    <a:pos x="0" y="12"/>
                  </a:cxn>
                  <a:cxn ang="0">
                    <a:pos x="0" y="11"/>
                  </a:cxn>
                </a:cxnLst>
                <a:rect l="0" t="0" r="r" b="b"/>
                <a:pathLst>
                  <a:path w="49" h="19">
                    <a:moveTo>
                      <a:pt x="0" y="11"/>
                    </a:moveTo>
                    <a:lnTo>
                      <a:pt x="1" y="6"/>
                    </a:lnTo>
                    <a:lnTo>
                      <a:pt x="3" y="3"/>
                    </a:lnTo>
                    <a:lnTo>
                      <a:pt x="7" y="1"/>
                    </a:lnTo>
                    <a:lnTo>
                      <a:pt x="14" y="0"/>
                    </a:lnTo>
                    <a:lnTo>
                      <a:pt x="21" y="0"/>
                    </a:lnTo>
                    <a:lnTo>
                      <a:pt x="25" y="0"/>
                    </a:lnTo>
                    <a:lnTo>
                      <a:pt x="32" y="3"/>
                    </a:lnTo>
                    <a:lnTo>
                      <a:pt x="38" y="5"/>
                    </a:lnTo>
                    <a:lnTo>
                      <a:pt x="43" y="8"/>
                    </a:lnTo>
                    <a:lnTo>
                      <a:pt x="47" y="14"/>
                    </a:lnTo>
                    <a:lnTo>
                      <a:pt x="48" y="15"/>
                    </a:lnTo>
                    <a:lnTo>
                      <a:pt x="49" y="17"/>
                    </a:lnTo>
                    <a:lnTo>
                      <a:pt x="46" y="19"/>
                    </a:lnTo>
                    <a:lnTo>
                      <a:pt x="41" y="19"/>
                    </a:lnTo>
                    <a:lnTo>
                      <a:pt x="37" y="19"/>
                    </a:lnTo>
                    <a:lnTo>
                      <a:pt x="32" y="17"/>
                    </a:lnTo>
                    <a:lnTo>
                      <a:pt x="25" y="17"/>
                    </a:lnTo>
                    <a:lnTo>
                      <a:pt x="16" y="16"/>
                    </a:lnTo>
                    <a:lnTo>
                      <a:pt x="8" y="16"/>
                    </a:lnTo>
                    <a:lnTo>
                      <a:pt x="3" y="14"/>
                    </a:lnTo>
                    <a:lnTo>
                      <a:pt x="0" y="12"/>
                    </a:lnTo>
                    <a:lnTo>
                      <a:pt x="0" y="1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4" name="Freeform 1844"/>
              <p:cNvSpPr>
                <a:spLocks/>
              </p:cNvSpPr>
              <p:nvPr/>
            </p:nvSpPr>
            <p:spPr bwMode="gray">
              <a:xfrm>
                <a:off x="4410" y="1704"/>
                <a:ext cx="10" cy="4"/>
              </a:xfrm>
              <a:custGeom>
                <a:avLst/>
                <a:gdLst/>
                <a:ahLst/>
                <a:cxnLst>
                  <a:cxn ang="0">
                    <a:pos x="0" y="11"/>
                  </a:cxn>
                  <a:cxn ang="0">
                    <a:pos x="1" y="6"/>
                  </a:cxn>
                  <a:cxn ang="0">
                    <a:pos x="3" y="3"/>
                  </a:cxn>
                  <a:cxn ang="0">
                    <a:pos x="7" y="1"/>
                  </a:cxn>
                  <a:cxn ang="0">
                    <a:pos x="14" y="0"/>
                  </a:cxn>
                  <a:cxn ang="0">
                    <a:pos x="21" y="0"/>
                  </a:cxn>
                  <a:cxn ang="0">
                    <a:pos x="25" y="0"/>
                  </a:cxn>
                  <a:cxn ang="0">
                    <a:pos x="32" y="3"/>
                  </a:cxn>
                  <a:cxn ang="0">
                    <a:pos x="38" y="5"/>
                  </a:cxn>
                  <a:cxn ang="0">
                    <a:pos x="43" y="8"/>
                  </a:cxn>
                  <a:cxn ang="0">
                    <a:pos x="47" y="14"/>
                  </a:cxn>
                  <a:cxn ang="0">
                    <a:pos x="48" y="15"/>
                  </a:cxn>
                  <a:cxn ang="0">
                    <a:pos x="49" y="17"/>
                  </a:cxn>
                  <a:cxn ang="0">
                    <a:pos x="46" y="19"/>
                  </a:cxn>
                  <a:cxn ang="0">
                    <a:pos x="41" y="19"/>
                  </a:cxn>
                  <a:cxn ang="0">
                    <a:pos x="37" y="19"/>
                  </a:cxn>
                  <a:cxn ang="0">
                    <a:pos x="32" y="17"/>
                  </a:cxn>
                  <a:cxn ang="0">
                    <a:pos x="25" y="17"/>
                  </a:cxn>
                  <a:cxn ang="0">
                    <a:pos x="16" y="16"/>
                  </a:cxn>
                  <a:cxn ang="0">
                    <a:pos x="8" y="16"/>
                  </a:cxn>
                  <a:cxn ang="0">
                    <a:pos x="3" y="14"/>
                  </a:cxn>
                  <a:cxn ang="0">
                    <a:pos x="0" y="12"/>
                  </a:cxn>
                  <a:cxn ang="0">
                    <a:pos x="0" y="11"/>
                  </a:cxn>
                </a:cxnLst>
                <a:rect l="0" t="0" r="r" b="b"/>
                <a:pathLst>
                  <a:path w="49" h="19">
                    <a:moveTo>
                      <a:pt x="0" y="11"/>
                    </a:moveTo>
                    <a:lnTo>
                      <a:pt x="1" y="6"/>
                    </a:lnTo>
                    <a:lnTo>
                      <a:pt x="3" y="3"/>
                    </a:lnTo>
                    <a:lnTo>
                      <a:pt x="7" y="1"/>
                    </a:lnTo>
                    <a:lnTo>
                      <a:pt x="14" y="0"/>
                    </a:lnTo>
                    <a:lnTo>
                      <a:pt x="21" y="0"/>
                    </a:lnTo>
                    <a:lnTo>
                      <a:pt x="25" y="0"/>
                    </a:lnTo>
                    <a:lnTo>
                      <a:pt x="32" y="3"/>
                    </a:lnTo>
                    <a:lnTo>
                      <a:pt x="38" y="5"/>
                    </a:lnTo>
                    <a:lnTo>
                      <a:pt x="43" y="8"/>
                    </a:lnTo>
                    <a:lnTo>
                      <a:pt x="47" y="14"/>
                    </a:lnTo>
                    <a:lnTo>
                      <a:pt x="48" y="15"/>
                    </a:lnTo>
                    <a:lnTo>
                      <a:pt x="49" y="17"/>
                    </a:lnTo>
                    <a:lnTo>
                      <a:pt x="46" y="19"/>
                    </a:lnTo>
                    <a:lnTo>
                      <a:pt x="41" y="19"/>
                    </a:lnTo>
                    <a:lnTo>
                      <a:pt x="37" y="19"/>
                    </a:lnTo>
                    <a:lnTo>
                      <a:pt x="32" y="17"/>
                    </a:lnTo>
                    <a:lnTo>
                      <a:pt x="25" y="17"/>
                    </a:lnTo>
                    <a:lnTo>
                      <a:pt x="16" y="16"/>
                    </a:lnTo>
                    <a:lnTo>
                      <a:pt x="8" y="16"/>
                    </a:lnTo>
                    <a:lnTo>
                      <a:pt x="3" y="14"/>
                    </a:lnTo>
                    <a:lnTo>
                      <a:pt x="0" y="12"/>
                    </a:lnTo>
                    <a:lnTo>
                      <a:pt x="0" y="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5" name="Freeform 1845"/>
              <p:cNvSpPr>
                <a:spLocks/>
              </p:cNvSpPr>
              <p:nvPr/>
            </p:nvSpPr>
            <p:spPr bwMode="gray">
              <a:xfrm>
                <a:off x="4410" y="1704"/>
                <a:ext cx="10" cy="4"/>
              </a:xfrm>
              <a:custGeom>
                <a:avLst/>
                <a:gdLst/>
                <a:ahLst/>
                <a:cxnLst>
                  <a:cxn ang="0">
                    <a:pos x="0" y="11"/>
                  </a:cxn>
                  <a:cxn ang="0">
                    <a:pos x="1" y="6"/>
                  </a:cxn>
                  <a:cxn ang="0">
                    <a:pos x="3" y="3"/>
                  </a:cxn>
                  <a:cxn ang="0">
                    <a:pos x="7" y="1"/>
                  </a:cxn>
                  <a:cxn ang="0">
                    <a:pos x="14" y="0"/>
                  </a:cxn>
                  <a:cxn ang="0">
                    <a:pos x="21" y="0"/>
                  </a:cxn>
                  <a:cxn ang="0">
                    <a:pos x="25" y="0"/>
                  </a:cxn>
                  <a:cxn ang="0">
                    <a:pos x="32" y="3"/>
                  </a:cxn>
                  <a:cxn ang="0">
                    <a:pos x="38" y="5"/>
                  </a:cxn>
                  <a:cxn ang="0">
                    <a:pos x="43" y="8"/>
                  </a:cxn>
                  <a:cxn ang="0">
                    <a:pos x="47" y="14"/>
                  </a:cxn>
                  <a:cxn ang="0">
                    <a:pos x="48" y="15"/>
                  </a:cxn>
                  <a:cxn ang="0">
                    <a:pos x="49" y="17"/>
                  </a:cxn>
                  <a:cxn ang="0">
                    <a:pos x="46" y="19"/>
                  </a:cxn>
                  <a:cxn ang="0">
                    <a:pos x="41" y="19"/>
                  </a:cxn>
                  <a:cxn ang="0">
                    <a:pos x="37" y="19"/>
                  </a:cxn>
                  <a:cxn ang="0">
                    <a:pos x="32" y="17"/>
                  </a:cxn>
                  <a:cxn ang="0">
                    <a:pos x="25" y="17"/>
                  </a:cxn>
                  <a:cxn ang="0">
                    <a:pos x="16" y="16"/>
                  </a:cxn>
                  <a:cxn ang="0">
                    <a:pos x="8" y="16"/>
                  </a:cxn>
                  <a:cxn ang="0">
                    <a:pos x="3" y="14"/>
                  </a:cxn>
                  <a:cxn ang="0">
                    <a:pos x="0" y="12"/>
                  </a:cxn>
                  <a:cxn ang="0">
                    <a:pos x="0" y="11"/>
                  </a:cxn>
                </a:cxnLst>
                <a:rect l="0" t="0" r="r" b="b"/>
                <a:pathLst>
                  <a:path w="49" h="19">
                    <a:moveTo>
                      <a:pt x="0" y="11"/>
                    </a:moveTo>
                    <a:lnTo>
                      <a:pt x="1" y="6"/>
                    </a:lnTo>
                    <a:lnTo>
                      <a:pt x="3" y="3"/>
                    </a:lnTo>
                    <a:lnTo>
                      <a:pt x="7" y="1"/>
                    </a:lnTo>
                    <a:lnTo>
                      <a:pt x="14" y="0"/>
                    </a:lnTo>
                    <a:lnTo>
                      <a:pt x="21" y="0"/>
                    </a:lnTo>
                    <a:lnTo>
                      <a:pt x="25" y="0"/>
                    </a:lnTo>
                    <a:lnTo>
                      <a:pt x="32" y="3"/>
                    </a:lnTo>
                    <a:lnTo>
                      <a:pt x="38" y="5"/>
                    </a:lnTo>
                    <a:lnTo>
                      <a:pt x="43" y="8"/>
                    </a:lnTo>
                    <a:lnTo>
                      <a:pt x="47" y="14"/>
                    </a:lnTo>
                    <a:lnTo>
                      <a:pt x="48" y="15"/>
                    </a:lnTo>
                    <a:lnTo>
                      <a:pt x="49" y="17"/>
                    </a:lnTo>
                    <a:lnTo>
                      <a:pt x="46" y="19"/>
                    </a:lnTo>
                    <a:lnTo>
                      <a:pt x="41" y="19"/>
                    </a:lnTo>
                    <a:lnTo>
                      <a:pt x="37" y="19"/>
                    </a:lnTo>
                    <a:lnTo>
                      <a:pt x="32" y="17"/>
                    </a:lnTo>
                    <a:lnTo>
                      <a:pt x="25" y="17"/>
                    </a:lnTo>
                    <a:lnTo>
                      <a:pt x="16" y="16"/>
                    </a:lnTo>
                    <a:lnTo>
                      <a:pt x="8" y="16"/>
                    </a:lnTo>
                    <a:lnTo>
                      <a:pt x="3" y="14"/>
                    </a:lnTo>
                    <a:lnTo>
                      <a:pt x="0" y="12"/>
                    </a:lnTo>
                    <a:lnTo>
                      <a:pt x="0" y="1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6" name="Freeform 1846"/>
              <p:cNvSpPr>
                <a:spLocks/>
              </p:cNvSpPr>
              <p:nvPr/>
            </p:nvSpPr>
            <p:spPr bwMode="gray">
              <a:xfrm>
                <a:off x="4401" y="1709"/>
                <a:ext cx="20" cy="4"/>
              </a:xfrm>
              <a:custGeom>
                <a:avLst/>
                <a:gdLst/>
                <a:ahLst/>
                <a:cxnLst>
                  <a:cxn ang="0">
                    <a:pos x="26" y="3"/>
                  </a:cxn>
                  <a:cxn ang="0">
                    <a:pos x="37" y="1"/>
                  </a:cxn>
                  <a:cxn ang="0">
                    <a:pos x="49" y="0"/>
                  </a:cxn>
                  <a:cxn ang="0">
                    <a:pos x="55" y="0"/>
                  </a:cxn>
                  <a:cxn ang="0">
                    <a:pos x="61" y="0"/>
                  </a:cxn>
                  <a:cxn ang="0">
                    <a:pos x="68" y="1"/>
                  </a:cxn>
                  <a:cxn ang="0">
                    <a:pos x="73" y="3"/>
                  </a:cxn>
                  <a:cxn ang="0">
                    <a:pos x="86" y="7"/>
                  </a:cxn>
                  <a:cxn ang="0">
                    <a:pos x="100" y="9"/>
                  </a:cxn>
                  <a:cxn ang="0">
                    <a:pos x="100" y="13"/>
                  </a:cxn>
                  <a:cxn ang="0">
                    <a:pos x="98" y="15"/>
                  </a:cxn>
                  <a:cxn ang="0">
                    <a:pos x="95" y="16"/>
                  </a:cxn>
                  <a:cxn ang="0">
                    <a:pos x="93" y="18"/>
                  </a:cxn>
                  <a:cxn ang="0">
                    <a:pos x="79" y="15"/>
                  </a:cxn>
                  <a:cxn ang="0">
                    <a:pos x="65" y="9"/>
                  </a:cxn>
                  <a:cxn ang="0">
                    <a:pos x="49" y="14"/>
                  </a:cxn>
                  <a:cxn ang="0">
                    <a:pos x="35" y="17"/>
                  </a:cxn>
                  <a:cxn ang="0">
                    <a:pos x="19" y="19"/>
                  </a:cxn>
                  <a:cxn ang="0">
                    <a:pos x="4" y="20"/>
                  </a:cxn>
                  <a:cxn ang="0">
                    <a:pos x="0" y="18"/>
                  </a:cxn>
                  <a:cxn ang="0">
                    <a:pos x="0" y="17"/>
                  </a:cxn>
                  <a:cxn ang="0">
                    <a:pos x="0" y="16"/>
                  </a:cxn>
                  <a:cxn ang="0">
                    <a:pos x="3" y="15"/>
                  </a:cxn>
                  <a:cxn ang="0">
                    <a:pos x="7" y="14"/>
                  </a:cxn>
                  <a:cxn ang="0">
                    <a:pos x="12" y="13"/>
                  </a:cxn>
                  <a:cxn ang="0">
                    <a:pos x="16" y="11"/>
                  </a:cxn>
                  <a:cxn ang="0">
                    <a:pos x="20" y="9"/>
                  </a:cxn>
                  <a:cxn ang="0">
                    <a:pos x="22" y="7"/>
                  </a:cxn>
                  <a:cxn ang="0">
                    <a:pos x="26" y="3"/>
                  </a:cxn>
                </a:cxnLst>
                <a:rect l="0" t="0" r="r" b="b"/>
                <a:pathLst>
                  <a:path w="100" h="20">
                    <a:moveTo>
                      <a:pt x="26" y="3"/>
                    </a:moveTo>
                    <a:lnTo>
                      <a:pt x="37" y="1"/>
                    </a:lnTo>
                    <a:lnTo>
                      <a:pt x="49" y="0"/>
                    </a:lnTo>
                    <a:lnTo>
                      <a:pt x="55" y="0"/>
                    </a:lnTo>
                    <a:lnTo>
                      <a:pt x="61" y="0"/>
                    </a:lnTo>
                    <a:lnTo>
                      <a:pt x="68" y="1"/>
                    </a:lnTo>
                    <a:lnTo>
                      <a:pt x="73" y="3"/>
                    </a:lnTo>
                    <a:lnTo>
                      <a:pt x="86" y="7"/>
                    </a:lnTo>
                    <a:lnTo>
                      <a:pt x="100" y="9"/>
                    </a:lnTo>
                    <a:lnTo>
                      <a:pt x="100" y="13"/>
                    </a:lnTo>
                    <a:lnTo>
                      <a:pt x="98" y="15"/>
                    </a:lnTo>
                    <a:lnTo>
                      <a:pt x="95" y="16"/>
                    </a:lnTo>
                    <a:lnTo>
                      <a:pt x="93" y="18"/>
                    </a:lnTo>
                    <a:lnTo>
                      <a:pt x="79" y="15"/>
                    </a:lnTo>
                    <a:lnTo>
                      <a:pt x="65" y="9"/>
                    </a:lnTo>
                    <a:lnTo>
                      <a:pt x="49" y="14"/>
                    </a:lnTo>
                    <a:lnTo>
                      <a:pt x="35" y="17"/>
                    </a:lnTo>
                    <a:lnTo>
                      <a:pt x="19" y="19"/>
                    </a:lnTo>
                    <a:lnTo>
                      <a:pt x="4" y="20"/>
                    </a:lnTo>
                    <a:lnTo>
                      <a:pt x="0" y="18"/>
                    </a:lnTo>
                    <a:lnTo>
                      <a:pt x="0" y="17"/>
                    </a:lnTo>
                    <a:lnTo>
                      <a:pt x="0" y="16"/>
                    </a:lnTo>
                    <a:lnTo>
                      <a:pt x="3" y="15"/>
                    </a:lnTo>
                    <a:lnTo>
                      <a:pt x="7" y="14"/>
                    </a:lnTo>
                    <a:lnTo>
                      <a:pt x="12" y="13"/>
                    </a:lnTo>
                    <a:lnTo>
                      <a:pt x="16" y="11"/>
                    </a:lnTo>
                    <a:lnTo>
                      <a:pt x="20" y="9"/>
                    </a:lnTo>
                    <a:lnTo>
                      <a:pt x="22" y="7"/>
                    </a:lnTo>
                    <a:lnTo>
                      <a:pt x="26"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7" name="Freeform 1847"/>
              <p:cNvSpPr>
                <a:spLocks/>
              </p:cNvSpPr>
              <p:nvPr/>
            </p:nvSpPr>
            <p:spPr bwMode="gray">
              <a:xfrm>
                <a:off x="4401" y="1709"/>
                <a:ext cx="20" cy="4"/>
              </a:xfrm>
              <a:custGeom>
                <a:avLst/>
                <a:gdLst/>
                <a:ahLst/>
                <a:cxnLst>
                  <a:cxn ang="0">
                    <a:pos x="26" y="3"/>
                  </a:cxn>
                  <a:cxn ang="0">
                    <a:pos x="37" y="1"/>
                  </a:cxn>
                  <a:cxn ang="0">
                    <a:pos x="49" y="0"/>
                  </a:cxn>
                  <a:cxn ang="0">
                    <a:pos x="55" y="0"/>
                  </a:cxn>
                  <a:cxn ang="0">
                    <a:pos x="61" y="0"/>
                  </a:cxn>
                  <a:cxn ang="0">
                    <a:pos x="68" y="1"/>
                  </a:cxn>
                  <a:cxn ang="0">
                    <a:pos x="73" y="3"/>
                  </a:cxn>
                  <a:cxn ang="0">
                    <a:pos x="86" y="7"/>
                  </a:cxn>
                  <a:cxn ang="0">
                    <a:pos x="100" y="9"/>
                  </a:cxn>
                  <a:cxn ang="0">
                    <a:pos x="100" y="13"/>
                  </a:cxn>
                  <a:cxn ang="0">
                    <a:pos x="98" y="15"/>
                  </a:cxn>
                  <a:cxn ang="0">
                    <a:pos x="95" y="16"/>
                  </a:cxn>
                  <a:cxn ang="0">
                    <a:pos x="93" y="18"/>
                  </a:cxn>
                  <a:cxn ang="0">
                    <a:pos x="79" y="15"/>
                  </a:cxn>
                  <a:cxn ang="0">
                    <a:pos x="65" y="9"/>
                  </a:cxn>
                  <a:cxn ang="0">
                    <a:pos x="49" y="14"/>
                  </a:cxn>
                  <a:cxn ang="0">
                    <a:pos x="35" y="17"/>
                  </a:cxn>
                  <a:cxn ang="0">
                    <a:pos x="19" y="19"/>
                  </a:cxn>
                  <a:cxn ang="0">
                    <a:pos x="4" y="20"/>
                  </a:cxn>
                  <a:cxn ang="0">
                    <a:pos x="0" y="18"/>
                  </a:cxn>
                  <a:cxn ang="0">
                    <a:pos x="0" y="17"/>
                  </a:cxn>
                  <a:cxn ang="0">
                    <a:pos x="0" y="16"/>
                  </a:cxn>
                  <a:cxn ang="0">
                    <a:pos x="3" y="15"/>
                  </a:cxn>
                  <a:cxn ang="0">
                    <a:pos x="7" y="14"/>
                  </a:cxn>
                  <a:cxn ang="0">
                    <a:pos x="12" y="13"/>
                  </a:cxn>
                  <a:cxn ang="0">
                    <a:pos x="16" y="11"/>
                  </a:cxn>
                  <a:cxn ang="0">
                    <a:pos x="20" y="9"/>
                  </a:cxn>
                  <a:cxn ang="0">
                    <a:pos x="22" y="7"/>
                  </a:cxn>
                  <a:cxn ang="0">
                    <a:pos x="26" y="3"/>
                  </a:cxn>
                </a:cxnLst>
                <a:rect l="0" t="0" r="r" b="b"/>
                <a:pathLst>
                  <a:path w="100" h="20">
                    <a:moveTo>
                      <a:pt x="26" y="3"/>
                    </a:moveTo>
                    <a:lnTo>
                      <a:pt x="37" y="1"/>
                    </a:lnTo>
                    <a:lnTo>
                      <a:pt x="49" y="0"/>
                    </a:lnTo>
                    <a:lnTo>
                      <a:pt x="55" y="0"/>
                    </a:lnTo>
                    <a:lnTo>
                      <a:pt x="61" y="0"/>
                    </a:lnTo>
                    <a:lnTo>
                      <a:pt x="68" y="1"/>
                    </a:lnTo>
                    <a:lnTo>
                      <a:pt x="73" y="3"/>
                    </a:lnTo>
                    <a:lnTo>
                      <a:pt x="86" y="7"/>
                    </a:lnTo>
                    <a:lnTo>
                      <a:pt x="100" y="9"/>
                    </a:lnTo>
                    <a:lnTo>
                      <a:pt x="100" y="13"/>
                    </a:lnTo>
                    <a:lnTo>
                      <a:pt x="98" y="15"/>
                    </a:lnTo>
                    <a:lnTo>
                      <a:pt x="95" y="16"/>
                    </a:lnTo>
                    <a:lnTo>
                      <a:pt x="93" y="18"/>
                    </a:lnTo>
                    <a:lnTo>
                      <a:pt x="79" y="15"/>
                    </a:lnTo>
                    <a:lnTo>
                      <a:pt x="65" y="9"/>
                    </a:lnTo>
                    <a:lnTo>
                      <a:pt x="49" y="14"/>
                    </a:lnTo>
                    <a:lnTo>
                      <a:pt x="35" y="17"/>
                    </a:lnTo>
                    <a:lnTo>
                      <a:pt x="19" y="19"/>
                    </a:lnTo>
                    <a:lnTo>
                      <a:pt x="4" y="20"/>
                    </a:lnTo>
                    <a:lnTo>
                      <a:pt x="0" y="18"/>
                    </a:lnTo>
                    <a:lnTo>
                      <a:pt x="0" y="17"/>
                    </a:lnTo>
                    <a:lnTo>
                      <a:pt x="0" y="16"/>
                    </a:lnTo>
                    <a:lnTo>
                      <a:pt x="3" y="15"/>
                    </a:lnTo>
                    <a:lnTo>
                      <a:pt x="7" y="14"/>
                    </a:lnTo>
                    <a:lnTo>
                      <a:pt x="12" y="13"/>
                    </a:lnTo>
                    <a:lnTo>
                      <a:pt x="16" y="11"/>
                    </a:lnTo>
                    <a:lnTo>
                      <a:pt x="20" y="9"/>
                    </a:lnTo>
                    <a:lnTo>
                      <a:pt x="22" y="7"/>
                    </a:lnTo>
                    <a:lnTo>
                      <a:pt x="26"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8" name="Freeform 1848"/>
              <p:cNvSpPr>
                <a:spLocks/>
              </p:cNvSpPr>
              <p:nvPr/>
            </p:nvSpPr>
            <p:spPr bwMode="gray">
              <a:xfrm>
                <a:off x="4409" y="1712"/>
                <a:ext cx="8" cy="5"/>
              </a:xfrm>
              <a:custGeom>
                <a:avLst/>
                <a:gdLst/>
                <a:ahLst/>
                <a:cxnLst>
                  <a:cxn ang="0">
                    <a:pos x="0" y="5"/>
                  </a:cxn>
                  <a:cxn ang="0">
                    <a:pos x="9" y="2"/>
                  </a:cxn>
                  <a:cxn ang="0">
                    <a:pos x="20" y="0"/>
                  </a:cxn>
                  <a:cxn ang="0">
                    <a:pos x="24" y="0"/>
                  </a:cxn>
                  <a:cxn ang="0">
                    <a:pos x="29" y="1"/>
                  </a:cxn>
                  <a:cxn ang="0">
                    <a:pos x="33" y="2"/>
                  </a:cxn>
                  <a:cxn ang="0">
                    <a:pos x="38" y="5"/>
                  </a:cxn>
                  <a:cxn ang="0">
                    <a:pos x="39" y="9"/>
                  </a:cxn>
                  <a:cxn ang="0">
                    <a:pos x="40" y="15"/>
                  </a:cxn>
                  <a:cxn ang="0">
                    <a:pos x="39" y="17"/>
                  </a:cxn>
                  <a:cxn ang="0">
                    <a:pos x="38" y="20"/>
                  </a:cxn>
                  <a:cxn ang="0">
                    <a:pos x="36" y="21"/>
                  </a:cxn>
                  <a:cxn ang="0">
                    <a:pos x="32" y="22"/>
                  </a:cxn>
                  <a:cxn ang="0">
                    <a:pos x="27" y="22"/>
                  </a:cxn>
                  <a:cxn ang="0">
                    <a:pos x="22" y="21"/>
                  </a:cxn>
                  <a:cxn ang="0">
                    <a:pos x="11" y="15"/>
                  </a:cxn>
                  <a:cxn ang="0">
                    <a:pos x="0" y="8"/>
                  </a:cxn>
                  <a:cxn ang="0">
                    <a:pos x="0" y="6"/>
                  </a:cxn>
                  <a:cxn ang="0">
                    <a:pos x="0" y="5"/>
                  </a:cxn>
                </a:cxnLst>
                <a:rect l="0" t="0" r="r" b="b"/>
                <a:pathLst>
                  <a:path w="40" h="22">
                    <a:moveTo>
                      <a:pt x="0" y="5"/>
                    </a:moveTo>
                    <a:lnTo>
                      <a:pt x="9" y="2"/>
                    </a:lnTo>
                    <a:lnTo>
                      <a:pt x="20" y="0"/>
                    </a:lnTo>
                    <a:lnTo>
                      <a:pt x="24" y="0"/>
                    </a:lnTo>
                    <a:lnTo>
                      <a:pt x="29" y="1"/>
                    </a:lnTo>
                    <a:lnTo>
                      <a:pt x="33" y="2"/>
                    </a:lnTo>
                    <a:lnTo>
                      <a:pt x="38" y="5"/>
                    </a:lnTo>
                    <a:lnTo>
                      <a:pt x="39" y="9"/>
                    </a:lnTo>
                    <a:lnTo>
                      <a:pt x="40" y="15"/>
                    </a:lnTo>
                    <a:lnTo>
                      <a:pt x="39" y="17"/>
                    </a:lnTo>
                    <a:lnTo>
                      <a:pt x="38" y="20"/>
                    </a:lnTo>
                    <a:lnTo>
                      <a:pt x="36" y="21"/>
                    </a:lnTo>
                    <a:lnTo>
                      <a:pt x="32" y="22"/>
                    </a:lnTo>
                    <a:lnTo>
                      <a:pt x="27" y="22"/>
                    </a:lnTo>
                    <a:lnTo>
                      <a:pt x="22" y="21"/>
                    </a:lnTo>
                    <a:lnTo>
                      <a:pt x="11" y="15"/>
                    </a:lnTo>
                    <a:lnTo>
                      <a:pt x="0" y="8"/>
                    </a:lnTo>
                    <a:lnTo>
                      <a:pt x="0" y="6"/>
                    </a:lnTo>
                    <a:lnTo>
                      <a:pt x="0"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89" name="Freeform 1849"/>
              <p:cNvSpPr>
                <a:spLocks/>
              </p:cNvSpPr>
              <p:nvPr/>
            </p:nvSpPr>
            <p:spPr bwMode="gray">
              <a:xfrm>
                <a:off x="4409" y="1712"/>
                <a:ext cx="8" cy="5"/>
              </a:xfrm>
              <a:custGeom>
                <a:avLst/>
                <a:gdLst/>
                <a:ahLst/>
                <a:cxnLst>
                  <a:cxn ang="0">
                    <a:pos x="0" y="5"/>
                  </a:cxn>
                  <a:cxn ang="0">
                    <a:pos x="9" y="2"/>
                  </a:cxn>
                  <a:cxn ang="0">
                    <a:pos x="20" y="0"/>
                  </a:cxn>
                  <a:cxn ang="0">
                    <a:pos x="24" y="0"/>
                  </a:cxn>
                  <a:cxn ang="0">
                    <a:pos x="29" y="1"/>
                  </a:cxn>
                  <a:cxn ang="0">
                    <a:pos x="33" y="2"/>
                  </a:cxn>
                  <a:cxn ang="0">
                    <a:pos x="38" y="5"/>
                  </a:cxn>
                  <a:cxn ang="0">
                    <a:pos x="39" y="9"/>
                  </a:cxn>
                  <a:cxn ang="0">
                    <a:pos x="40" y="15"/>
                  </a:cxn>
                  <a:cxn ang="0">
                    <a:pos x="39" y="17"/>
                  </a:cxn>
                  <a:cxn ang="0">
                    <a:pos x="38" y="20"/>
                  </a:cxn>
                  <a:cxn ang="0">
                    <a:pos x="36" y="21"/>
                  </a:cxn>
                  <a:cxn ang="0">
                    <a:pos x="32" y="22"/>
                  </a:cxn>
                  <a:cxn ang="0">
                    <a:pos x="27" y="22"/>
                  </a:cxn>
                  <a:cxn ang="0">
                    <a:pos x="22" y="21"/>
                  </a:cxn>
                  <a:cxn ang="0">
                    <a:pos x="11" y="15"/>
                  </a:cxn>
                  <a:cxn ang="0">
                    <a:pos x="0" y="8"/>
                  </a:cxn>
                  <a:cxn ang="0">
                    <a:pos x="0" y="6"/>
                  </a:cxn>
                  <a:cxn ang="0">
                    <a:pos x="0" y="5"/>
                  </a:cxn>
                </a:cxnLst>
                <a:rect l="0" t="0" r="r" b="b"/>
                <a:pathLst>
                  <a:path w="40" h="22">
                    <a:moveTo>
                      <a:pt x="0" y="5"/>
                    </a:moveTo>
                    <a:lnTo>
                      <a:pt x="9" y="2"/>
                    </a:lnTo>
                    <a:lnTo>
                      <a:pt x="20" y="0"/>
                    </a:lnTo>
                    <a:lnTo>
                      <a:pt x="24" y="0"/>
                    </a:lnTo>
                    <a:lnTo>
                      <a:pt x="29" y="1"/>
                    </a:lnTo>
                    <a:lnTo>
                      <a:pt x="33" y="2"/>
                    </a:lnTo>
                    <a:lnTo>
                      <a:pt x="38" y="5"/>
                    </a:lnTo>
                    <a:lnTo>
                      <a:pt x="39" y="9"/>
                    </a:lnTo>
                    <a:lnTo>
                      <a:pt x="40" y="15"/>
                    </a:lnTo>
                    <a:lnTo>
                      <a:pt x="39" y="17"/>
                    </a:lnTo>
                    <a:lnTo>
                      <a:pt x="38" y="20"/>
                    </a:lnTo>
                    <a:lnTo>
                      <a:pt x="36" y="21"/>
                    </a:lnTo>
                    <a:lnTo>
                      <a:pt x="32" y="22"/>
                    </a:lnTo>
                    <a:lnTo>
                      <a:pt x="27" y="22"/>
                    </a:lnTo>
                    <a:lnTo>
                      <a:pt x="22" y="21"/>
                    </a:lnTo>
                    <a:lnTo>
                      <a:pt x="11" y="15"/>
                    </a:lnTo>
                    <a:lnTo>
                      <a:pt x="0" y="8"/>
                    </a:lnTo>
                    <a:lnTo>
                      <a:pt x="0" y="6"/>
                    </a:lnTo>
                    <a:lnTo>
                      <a:pt x="0"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0" name="Freeform 1850"/>
              <p:cNvSpPr>
                <a:spLocks/>
              </p:cNvSpPr>
              <p:nvPr/>
            </p:nvSpPr>
            <p:spPr bwMode="gray">
              <a:xfrm>
                <a:off x="4409" y="1712"/>
                <a:ext cx="8" cy="5"/>
              </a:xfrm>
              <a:custGeom>
                <a:avLst/>
                <a:gdLst/>
                <a:ahLst/>
                <a:cxnLst>
                  <a:cxn ang="0">
                    <a:pos x="0" y="5"/>
                  </a:cxn>
                  <a:cxn ang="0">
                    <a:pos x="9" y="2"/>
                  </a:cxn>
                  <a:cxn ang="0">
                    <a:pos x="20" y="0"/>
                  </a:cxn>
                  <a:cxn ang="0">
                    <a:pos x="24" y="0"/>
                  </a:cxn>
                  <a:cxn ang="0">
                    <a:pos x="29" y="1"/>
                  </a:cxn>
                  <a:cxn ang="0">
                    <a:pos x="33" y="2"/>
                  </a:cxn>
                  <a:cxn ang="0">
                    <a:pos x="38" y="5"/>
                  </a:cxn>
                  <a:cxn ang="0">
                    <a:pos x="39" y="9"/>
                  </a:cxn>
                  <a:cxn ang="0">
                    <a:pos x="40" y="15"/>
                  </a:cxn>
                  <a:cxn ang="0">
                    <a:pos x="39" y="17"/>
                  </a:cxn>
                  <a:cxn ang="0">
                    <a:pos x="38" y="20"/>
                  </a:cxn>
                  <a:cxn ang="0">
                    <a:pos x="36" y="21"/>
                  </a:cxn>
                  <a:cxn ang="0">
                    <a:pos x="32" y="22"/>
                  </a:cxn>
                  <a:cxn ang="0">
                    <a:pos x="27" y="22"/>
                  </a:cxn>
                  <a:cxn ang="0">
                    <a:pos x="22" y="21"/>
                  </a:cxn>
                  <a:cxn ang="0">
                    <a:pos x="11" y="15"/>
                  </a:cxn>
                  <a:cxn ang="0">
                    <a:pos x="0" y="8"/>
                  </a:cxn>
                  <a:cxn ang="0">
                    <a:pos x="0" y="6"/>
                  </a:cxn>
                  <a:cxn ang="0">
                    <a:pos x="0" y="5"/>
                  </a:cxn>
                </a:cxnLst>
                <a:rect l="0" t="0" r="r" b="b"/>
                <a:pathLst>
                  <a:path w="40" h="22">
                    <a:moveTo>
                      <a:pt x="0" y="5"/>
                    </a:moveTo>
                    <a:lnTo>
                      <a:pt x="9" y="2"/>
                    </a:lnTo>
                    <a:lnTo>
                      <a:pt x="20" y="0"/>
                    </a:lnTo>
                    <a:lnTo>
                      <a:pt x="24" y="0"/>
                    </a:lnTo>
                    <a:lnTo>
                      <a:pt x="29" y="1"/>
                    </a:lnTo>
                    <a:lnTo>
                      <a:pt x="33" y="2"/>
                    </a:lnTo>
                    <a:lnTo>
                      <a:pt x="38" y="5"/>
                    </a:lnTo>
                    <a:lnTo>
                      <a:pt x="39" y="9"/>
                    </a:lnTo>
                    <a:lnTo>
                      <a:pt x="40" y="15"/>
                    </a:lnTo>
                    <a:lnTo>
                      <a:pt x="39" y="17"/>
                    </a:lnTo>
                    <a:lnTo>
                      <a:pt x="38" y="20"/>
                    </a:lnTo>
                    <a:lnTo>
                      <a:pt x="36" y="21"/>
                    </a:lnTo>
                    <a:lnTo>
                      <a:pt x="32" y="22"/>
                    </a:lnTo>
                    <a:lnTo>
                      <a:pt x="27" y="22"/>
                    </a:lnTo>
                    <a:lnTo>
                      <a:pt x="22" y="21"/>
                    </a:lnTo>
                    <a:lnTo>
                      <a:pt x="11" y="15"/>
                    </a:lnTo>
                    <a:lnTo>
                      <a:pt x="0" y="8"/>
                    </a:lnTo>
                    <a:lnTo>
                      <a:pt x="0" y="6"/>
                    </a:lnTo>
                    <a:lnTo>
                      <a:pt x="0"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1" name="Freeform 1851"/>
              <p:cNvSpPr>
                <a:spLocks/>
              </p:cNvSpPr>
              <p:nvPr/>
            </p:nvSpPr>
            <p:spPr bwMode="gray">
              <a:xfrm>
                <a:off x="4409" y="1712"/>
                <a:ext cx="8" cy="5"/>
              </a:xfrm>
              <a:custGeom>
                <a:avLst/>
                <a:gdLst/>
                <a:ahLst/>
                <a:cxnLst>
                  <a:cxn ang="0">
                    <a:pos x="0" y="5"/>
                  </a:cxn>
                  <a:cxn ang="0">
                    <a:pos x="9" y="2"/>
                  </a:cxn>
                  <a:cxn ang="0">
                    <a:pos x="20" y="0"/>
                  </a:cxn>
                  <a:cxn ang="0">
                    <a:pos x="24" y="0"/>
                  </a:cxn>
                  <a:cxn ang="0">
                    <a:pos x="29" y="1"/>
                  </a:cxn>
                  <a:cxn ang="0">
                    <a:pos x="33" y="2"/>
                  </a:cxn>
                  <a:cxn ang="0">
                    <a:pos x="38" y="5"/>
                  </a:cxn>
                  <a:cxn ang="0">
                    <a:pos x="39" y="9"/>
                  </a:cxn>
                  <a:cxn ang="0">
                    <a:pos x="40" y="15"/>
                  </a:cxn>
                  <a:cxn ang="0">
                    <a:pos x="39" y="17"/>
                  </a:cxn>
                  <a:cxn ang="0">
                    <a:pos x="38" y="20"/>
                  </a:cxn>
                  <a:cxn ang="0">
                    <a:pos x="36" y="21"/>
                  </a:cxn>
                  <a:cxn ang="0">
                    <a:pos x="32" y="22"/>
                  </a:cxn>
                  <a:cxn ang="0">
                    <a:pos x="27" y="22"/>
                  </a:cxn>
                  <a:cxn ang="0">
                    <a:pos x="22" y="21"/>
                  </a:cxn>
                  <a:cxn ang="0">
                    <a:pos x="11" y="15"/>
                  </a:cxn>
                  <a:cxn ang="0">
                    <a:pos x="0" y="8"/>
                  </a:cxn>
                  <a:cxn ang="0">
                    <a:pos x="0" y="6"/>
                  </a:cxn>
                  <a:cxn ang="0">
                    <a:pos x="0" y="5"/>
                  </a:cxn>
                </a:cxnLst>
                <a:rect l="0" t="0" r="r" b="b"/>
                <a:pathLst>
                  <a:path w="40" h="22">
                    <a:moveTo>
                      <a:pt x="0" y="5"/>
                    </a:moveTo>
                    <a:lnTo>
                      <a:pt x="9" y="2"/>
                    </a:lnTo>
                    <a:lnTo>
                      <a:pt x="20" y="0"/>
                    </a:lnTo>
                    <a:lnTo>
                      <a:pt x="24" y="0"/>
                    </a:lnTo>
                    <a:lnTo>
                      <a:pt x="29" y="1"/>
                    </a:lnTo>
                    <a:lnTo>
                      <a:pt x="33" y="2"/>
                    </a:lnTo>
                    <a:lnTo>
                      <a:pt x="38" y="5"/>
                    </a:lnTo>
                    <a:lnTo>
                      <a:pt x="39" y="9"/>
                    </a:lnTo>
                    <a:lnTo>
                      <a:pt x="40" y="15"/>
                    </a:lnTo>
                    <a:lnTo>
                      <a:pt x="39" y="17"/>
                    </a:lnTo>
                    <a:lnTo>
                      <a:pt x="38" y="20"/>
                    </a:lnTo>
                    <a:lnTo>
                      <a:pt x="36" y="21"/>
                    </a:lnTo>
                    <a:lnTo>
                      <a:pt x="32" y="22"/>
                    </a:lnTo>
                    <a:lnTo>
                      <a:pt x="27" y="22"/>
                    </a:lnTo>
                    <a:lnTo>
                      <a:pt x="22" y="21"/>
                    </a:lnTo>
                    <a:lnTo>
                      <a:pt x="11" y="15"/>
                    </a:lnTo>
                    <a:lnTo>
                      <a:pt x="0" y="8"/>
                    </a:lnTo>
                    <a:lnTo>
                      <a:pt x="0" y="6"/>
                    </a:lnTo>
                    <a:lnTo>
                      <a:pt x="0"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2" name="Freeform 1852"/>
              <p:cNvSpPr>
                <a:spLocks/>
              </p:cNvSpPr>
              <p:nvPr/>
            </p:nvSpPr>
            <p:spPr bwMode="gray">
              <a:xfrm>
                <a:off x="4483" y="1592"/>
                <a:ext cx="7" cy="21"/>
              </a:xfrm>
              <a:custGeom>
                <a:avLst/>
                <a:gdLst/>
                <a:ahLst/>
                <a:cxnLst>
                  <a:cxn ang="0">
                    <a:pos x="17" y="101"/>
                  </a:cxn>
                  <a:cxn ang="0">
                    <a:pos x="13" y="103"/>
                  </a:cxn>
                  <a:cxn ang="0">
                    <a:pos x="9" y="104"/>
                  </a:cxn>
                  <a:cxn ang="0">
                    <a:pos x="8" y="104"/>
                  </a:cxn>
                  <a:cxn ang="0">
                    <a:pos x="5" y="104"/>
                  </a:cxn>
                  <a:cxn ang="0">
                    <a:pos x="4" y="103"/>
                  </a:cxn>
                  <a:cxn ang="0">
                    <a:pos x="2" y="102"/>
                  </a:cxn>
                  <a:cxn ang="0">
                    <a:pos x="1" y="97"/>
                  </a:cxn>
                  <a:cxn ang="0">
                    <a:pos x="0" y="91"/>
                  </a:cxn>
                  <a:cxn ang="0">
                    <a:pos x="1" y="85"/>
                  </a:cxn>
                  <a:cxn ang="0">
                    <a:pos x="2" y="77"/>
                  </a:cxn>
                  <a:cxn ang="0">
                    <a:pos x="4" y="62"/>
                  </a:cxn>
                  <a:cxn ang="0">
                    <a:pos x="7" y="50"/>
                  </a:cxn>
                  <a:cxn ang="0">
                    <a:pos x="9" y="34"/>
                  </a:cxn>
                  <a:cxn ang="0">
                    <a:pos x="11" y="17"/>
                  </a:cxn>
                  <a:cxn ang="0">
                    <a:pos x="12" y="9"/>
                  </a:cxn>
                  <a:cxn ang="0">
                    <a:pos x="15" y="0"/>
                  </a:cxn>
                  <a:cxn ang="0">
                    <a:pos x="16" y="0"/>
                  </a:cxn>
                  <a:cxn ang="0">
                    <a:pos x="16" y="3"/>
                  </a:cxn>
                  <a:cxn ang="0">
                    <a:pos x="18" y="8"/>
                  </a:cxn>
                  <a:cxn ang="0">
                    <a:pos x="19" y="14"/>
                  </a:cxn>
                  <a:cxn ang="0">
                    <a:pos x="20" y="21"/>
                  </a:cxn>
                  <a:cxn ang="0">
                    <a:pos x="23" y="28"/>
                  </a:cxn>
                  <a:cxn ang="0">
                    <a:pos x="25" y="34"/>
                  </a:cxn>
                  <a:cxn ang="0">
                    <a:pos x="29" y="41"/>
                  </a:cxn>
                  <a:cxn ang="0">
                    <a:pos x="32" y="44"/>
                  </a:cxn>
                  <a:cxn ang="0">
                    <a:pos x="34" y="47"/>
                  </a:cxn>
                  <a:cxn ang="0">
                    <a:pos x="36" y="48"/>
                  </a:cxn>
                  <a:cxn ang="0">
                    <a:pos x="37" y="50"/>
                  </a:cxn>
                  <a:cxn ang="0">
                    <a:pos x="37" y="55"/>
                  </a:cxn>
                  <a:cxn ang="0">
                    <a:pos x="35" y="60"/>
                  </a:cxn>
                  <a:cxn ang="0">
                    <a:pos x="32" y="64"/>
                  </a:cxn>
                  <a:cxn ang="0">
                    <a:pos x="29" y="69"/>
                  </a:cxn>
                  <a:cxn ang="0">
                    <a:pos x="28" y="73"/>
                  </a:cxn>
                  <a:cxn ang="0">
                    <a:pos x="28" y="78"/>
                  </a:cxn>
                  <a:cxn ang="0">
                    <a:pos x="29" y="83"/>
                  </a:cxn>
                  <a:cxn ang="0">
                    <a:pos x="30" y="89"/>
                  </a:cxn>
                  <a:cxn ang="0">
                    <a:pos x="29" y="93"/>
                  </a:cxn>
                  <a:cxn ang="0">
                    <a:pos x="25" y="96"/>
                  </a:cxn>
                  <a:cxn ang="0">
                    <a:pos x="20" y="99"/>
                  </a:cxn>
                  <a:cxn ang="0">
                    <a:pos x="17" y="101"/>
                  </a:cxn>
                </a:cxnLst>
                <a:rect l="0" t="0" r="r" b="b"/>
                <a:pathLst>
                  <a:path w="37" h="104">
                    <a:moveTo>
                      <a:pt x="17" y="101"/>
                    </a:moveTo>
                    <a:lnTo>
                      <a:pt x="13" y="103"/>
                    </a:lnTo>
                    <a:lnTo>
                      <a:pt x="9" y="104"/>
                    </a:lnTo>
                    <a:lnTo>
                      <a:pt x="8" y="104"/>
                    </a:lnTo>
                    <a:lnTo>
                      <a:pt x="5" y="104"/>
                    </a:lnTo>
                    <a:lnTo>
                      <a:pt x="4" y="103"/>
                    </a:lnTo>
                    <a:lnTo>
                      <a:pt x="2" y="102"/>
                    </a:lnTo>
                    <a:lnTo>
                      <a:pt x="1" y="97"/>
                    </a:lnTo>
                    <a:lnTo>
                      <a:pt x="0" y="91"/>
                    </a:lnTo>
                    <a:lnTo>
                      <a:pt x="1" y="85"/>
                    </a:lnTo>
                    <a:lnTo>
                      <a:pt x="2" y="77"/>
                    </a:lnTo>
                    <a:lnTo>
                      <a:pt x="4" y="62"/>
                    </a:lnTo>
                    <a:lnTo>
                      <a:pt x="7" y="50"/>
                    </a:lnTo>
                    <a:lnTo>
                      <a:pt x="9" y="34"/>
                    </a:lnTo>
                    <a:lnTo>
                      <a:pt x="11" y="17"/>
                    </a:lnTo>
                    <a:lnTo>
                      <a:pt x="12" y="9"/>
                    </a:lnTo>
                    <a:lnTo>
                      <a:pt x="15" y="0"/>
                    </a:lnTo>
                    <a:lnTo>
                      <a:pt x="16" y="0"/>
                    </a:lnTo>
                    <a:lnTo>
                      <a:pt x="16" y="3"/>
                    </a:lnTo>
                    <a:lnTo>
                      <a:pt x="18" y="8"/>
                    </a:lnTo>
                    <a:lnTo>
                      <a:pt x="19" y="14"/>
                    </a:lnTo>
                    <a:lnTo>
                      <a:pt x="20" y="21"/>
                    </a:lnTo>
                    <a:lnTo>
                      <a:pt x="23" y="28"/>
                    </a:lnTo>
                    <a:lnTo>
                      <a:pt x="25" y="34"/>
                    </a:lnTo>
                    <a:lnTo>
                      <a:pt x="29" y="41"/>
                    </a:lnTo>
                    <a:lnTo>
                      <a:pt x="32" y="44"/>
                    </a:lnTo>
                    <a:lnTo>
                      <a:pt x="34" y="47"/>
                    </a:lnTo>
                    <a:lnTo>
                      <a:pt x="36" y="48"/>
                    </a:lnTo>
                    <a:lnTo>
                      <a:pt x="37" y="50"/>
                    </a:lnTo>
                    <a:lnTo>
                      <a:pt x="37" y="55"/>
                    </a:lnTo>
                    <a:lnTo>
                      <a:pt x="35" y="60"/>
                    </a:lnTo>
                    <a:lnTo>
                      <a:pt x="32" y="64"/>
                    </a:lnTo>
                    <a:lnTo>
                      <a:pt x="29" y="69"/>
                    </a:lnTo>
                    <a:lnTo>
                      <a:pt x="28" y="73"/>
                    </a:lnTo>
                    <a:lnTo>
                      <a:pt x="28" y="78"/>
                    </a:lnTo>
                    <a:lnTo>
                      <a:pt x="29" y="83"/>
                    </a:lnTo>
                    <a:lnTo>
                      <a:pt x="30" y="89"/>
                    </a:lnTo>
                    <a:lnTo>
                      <a:pt x="29" y="93"/>
                    </a:lnTo>
                    <a:lnTo>
                      <a:pt x="25" y="96"/>
                    </a:lnTo>
                    <a:lnTo>
                      <a:pt x="20" y="99"/>
                    </a:lnTo>
                    <a:lnTo>
                      <a:pt x="17" y="10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3" name="Freeform 1853"/>
              <p:cNvSpPr>
                <a:spLocks/>
              </p:cNvSpPr>
              <p:nvPr/>
            </p:nvSpPr>
            <p:spPr bwMode="gray">
              <a:xfrm>
                <a:off x="4483" y="1592"/>
                <a:ext cx="7" cy="21"/>
              </a:xfrm>
              <a:custGeom>
                <a:avLst/>
                <a:gdLst/>
                <a:ahLst/>
                <a:cxnLst>
                  <a:cxn ang="0">
                    <a:pos x="17" y="101"/>
                  </a:cxn>
                  <a:cxn ang="0">
                    <a:pos x="13" y="103"/>
                  </a:cxn>
                  <a:cxn ang="0">
                    <a:pos x="9" y="104"/>
                  </a:cxn>
                  <a:cxn ang="0">
                    <a:pos x="8" y="104"/>
                  </a:cxn>
                  <a:cxn ang="0">
                    <a:pos x="5" y="104"/>
                  </a:cxn>
                  <a:cxn ang="0">
                    <a:pos x="4" y="103"/>
                  </a:cxn>
                  <a:cxn ang="0">
                    <a:pos x="2" y="102"/>
                  </a:cxn>
                  <a:cxn ang="0">
                    <a:pos x="1" y="97"/>
                  </a:cxn>
                  <a:cxn ang="0">
                    <a:pos x="0" y="91"/>
                  </a:cxn>
                  <a:cxn ang="0">
                    <a:pos x="1" y="85"/>
                  </a:cxn>
                  <a:cxn ang="0">
                    <a:pos x="2" y="77"/>
                  </a:cxn>
                  <a:cxn ang="0">
                    <a:pos x="4" y="62"/>
                  </a:cxn>
                  <a:cxn ang="0">
                    <a:pos x="7" y="50"/>
                  </a:cxn>
                  <a:cxn ang="0">
                    <a:pos x="9" y="34"/>
                  </a:cxn>
                  <a:cxn ang="0">
                    <a:pos x="11" y="17"/>
                  </a:cxn>
                  <a:cxn ang="0">
                    <a:pos x="12" y="9"/>
                  </a:cxn>
                  <a:cxn ang="0">
                    <a:pos x="15" y="0"/>
                  </a:cxn>
                  <a:cxn ang="0">
                    <a:pos x="16" y="0"/>
                  </a:cxn>
                  <a:cxn ang="0">
                    <a:pos x="16" y="3"/>
                  </a:cxn>
                  <a:cxn ang="0">
                    <a:pos x="18" y="8"/>
                  </a:cxn>
                  <a:cxn ang="0">
                    <a:pos x="19" y="14"/>
                  </a:cxn>
                  <a:cxn ang="0">
                    <a:pos x="20" y="21"/>
                  </a:cxn>
                  <a:cxn ang="0">
                    <a:pos x="23" y="28"/>
                  </a:cxn>
                  <a:cxn ang="0">
                    <a:pos x="25" y="34"/>
                  </a:cxn>
                  <a:cxn ang="0">
                    <a:pos x="29" y="41"/>
                  </a:cxn>
                  <a:cxn ang="0">
                    <a:pos x="32" y="44"/>
                  </a:cxn>
                  <a:cxn ang="0">
                    <a:pos x="34" y="47"/>
                  </a:cxn>
                  <a:cxn ang="0">
                    <a:pos x="36" y="48"/>
                  </a:cxn>
                  <a:cxn ang="0">
                    <a:pos x="37" y="50"/>
                  </a:cxn>
                  <a:cxn ang="0">
                    <a:pos x="37" y="55"/>
                  </a:cxn>
                  <a:cxn ang="0">
                    <a:pos x="35" y="60"/>
                  </a:cxn>
                  <a:cxn ang="0">
                    <a:pos x="32" y="64"/>
                  </a:cxn>
                  <a:cxn ang="0">
                    <a:pos x="29" y="69"/>
                  </a:cxn>
                  <a:cxn ang="0">
                    <a:pos x="28" y="73"/>
                  </a:cxn>
                  <a:cxn ang="0">
                    <a:pos x="28" y="78"/>
                  </a:cxn>
                  <a:cxn ang="0">
                    <a:pos x="29" y="83"/>
                  </a:cxn>
                  <a:cxn ang="0">
                    <a:pos x="30" y="89"/>
                  </a:cxn>
                  <a:cxn ang="0">
                    <a:pos x="29" y="93"/>
                  </a:cxn>
                  <a:cxn ang="0">
                    <a:pos x="25" y="96"/>
                  </a:cxn>
                  <a:cxn ang="0">
                    <a:pos x="20" y="99"/>
                  </a:cxn>
                  <a:cxn ang="0">
                    <a:pos x="17" y="101"/>
                  </a:cxn>
                </a:cxnLst>
                <a:rect l="0" t="0" r="r" b="b"/>
                <a:pathLst>
                  <a:path w="37" h="104">
                    <a:moveTo>
                      <a:pt x="17" y="101"/>
                    </a:moveTo>
                    <a:lnTo>
                      <a:pt x="13" y="103"/>
                    </a:lnTo>
                    <a:lnTo>
                      <a:pt x="9" y="104"/>
                    </a:lnTo>
                    <a:lnTo>
                      <a:pt x="8" y="104"/>
                    </a:lnTo>
                    <a:lnTo>
                      <a:pt x="5" y="104"/>
                    </a:lnTo>
                    <a:lnTo>
                      <a:pt x="4" y="103"/>
                    </a:lnTo>
                    <a:lnTo>
                      <a:pt x="2" y="102"/>
                    </a:lnTo>
                    <a:lnTo>
                      <a:pt x="1" y="97"/>
                    </a:lnTo>
                    <a:lnTo>
                      <a:pt x="0" y="91"/>
                    </a:lnTo>
                    <a:lnTo>
                      <a:pt x="1" y="85"/>
                    </a:lnTo>
                    <a:lnTo>
                      <a:pt x="2" y="77"/>
                    </a:lnTo>
                    <a:lnTo>
                      <a:pt x="4" y="62"/>
                    </a:lnTo>
                    <a:lnTo>
                      <a:pt x="7" y="50"/>
                    </a:lnTo>
                    <a:lnTo>
                      <a:pt x="9" y="34"/>
                    </a:lnTo>
                    <a:lnTo>
                      <a:pt x="11" y="17"/>
                    </a:lnTo>
                    <a:lnTo>
                      <a:pt x="12" y="9"/>
                    </a:lnTo>
                    <a:lnTo>
                      <a:pt x="15" y="0"/>
                    </a:lnTo>
                    <a:lnTo>
                      <a:pt x="16" y="0"/>
                    </a:lnTo>
                    <a:lnTo>
                      <a:pt x="16" y="3"/>
                    </a:lnTo>
                    <a:lnTo>
                      <a:pt x="18" y="8"/>
                    </a:lnTo>
                    <a:lnTo>
                      <a:pt x="19" y="14"/>
                    </a:lnTo>
                    <a:lnTo>
                      <a:pt x="20" y="21"/>
                    </a:lnTo>
                    <a:lnTo>
                      <a:pt x="23" y="28"/>
                    </a:lnTo>
                    <a:lnTo>
                      <a:pt x="25" y="34"/>
                    </a:lnTo>
                    <a:lnTo>
                      <a:pt x="29" y="41"/>
                    </a:lnTo>
                    <a:lnTo>
                      <a:pt x="32" y="44"/>
                    </a:lnTo>
                    <a:lnTo>
                      <a:pt x="34" y="47"/>
                    </a:lnTo>
                    <a:lnTo>
                      <a:pt x="36" y="48"/>
                    </a:lnTo>
                    <a:lnTo>
                      <a:pt x="37" y="50"/>
                    </a:lnTo>
                    <a:lnTo>
                      <a:pt x="37" y="55"/>
                    </a:lnTo>
                    <a:lnTo>
                      <a:pt x="35" y="60"/>
                    </a:lnTo>
                    <a:lnTo>
                      <a:pt x="32" y="64"/>
                    </a:lnTo>
                    <a:lnTo>
                      <a:pt x="29" y="69"/>
                    </a:lnTo>
                    <a:lnTo>
                      <a:pt x="28" y="73"/>
                    </a:lnTo>
                    <a:lnTo>
                      <a:pt x="28" y="78"/>
                    </a:lnTo>
                    <a:lnTo>
                      <a:pt x="29" y="83"/>
                    </a:lnTo>
                    <a:lnTo>
                      <a:pt x="30" y="89"/>
                    </a:lnTo>
                    <a:lnTo>
                      <a:pt x="29" y="93"/>
                    </a:lnTo>
                    <a:lnTo>
                      <a:pt x="25" y="96"/>
                    </a:lnTo>
                    <a:lnTo>
                      <a:pt x="20" y="99"/>
                    </a:lnTo>
                    <a:lnTo>
                      <a:pt x="17" y="10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4" name="Freeform 1854"/>
              <p:cNvSpPr>
                <a:spLocks/>
              </p:cNvSpPr>
              <p:nvPr/>
            </p:nvSpPr>
            <p:spPr bwMode="gray">
              <a:xfrm>
                <a:off x="4483" y="1592"/>
                <a:ext cx="7" cy="21"/>
              </a:xfrm>
              <a:custGeom>
                <a:avLst/>
                <a:gdLst/>
                <a:ahLst/>
                <a:cxnLst>
                  <a:cxn ang="0">
                    <a:pos x="17" y="101"/>
                  </a:cxn>
                  <a:cxn ang="0">
                    <a:pos x="13" y="103"/>
                  </a:cxn>
                  <a:cxn ang="0">
                    <a:pos x="9" y="104"/>
                  </a:cxn>
                  <a:cxn ang="0">
                    <a:pos x="8" y="104"/>
                  </a:cxn>
                  <a:cxn ang="0">
                    <a:pos x="5" y="104"/>
                  </a:cxn>
                  <a:cxn ang="0">
                    <a:pos x="4" y="103"/>
                  </a:cxn>
                  <a:cxn ang="0">
                    <a:pos x="2" y="102"/>
                  </a:cxn>
                  <a:cxn ang="0">
                    <a:pos x="1" y="97"/>
                  </a:cxn>
                  <a:cxn ang="0">
                    <a:pos x="0" y="91"/>
                  </a:cxn>
                  <a:cxn ang="0">
                    <a:pos x="1" y="85"/>
                  </a:cxn>
                  <a:cxn ang="0">
                    <a:pos x="2" y="77"/>
                  </a:cxn>
                  <a:cxn ang="0">
                    <a:pos x="4" y="62"/>
                  </a:cxn>
                  <a:cxn ang="0">
                    <a:pos x="7" y="50"/>
                  </a:cxn>
                  <a:cxn ang="0">
                    <a:pos x="9" y="34"/>
                  </a:cxn>
                  <a:cxn ang="0">
                    <a:pos x="11" y="17"/>
                  </a:cxn>
                  <a:cxn ang="0">
                    <a:pos x="12" y="9"/>
                  </a:cxn>
                  <a:cxn ang="0">
                    <a:pos x="15" y="0"/>
                  </a:cxn>
                  <a:cxn ang="0">
                    <a:pos x="16" y="0"/>
                  </a:cxn>
                  <a:cxn ang="0">
                    <a:pos x="16" y="3"/>
                  </a:cxn>
                  <a:cxn ang="0">
                    <a:pos x="18" y="8"/>
                  </a:cxn>
                  <a:cxn ang="0">
                    <a:pos x="19" y="14"/>
                  </a:cxn>
                  <a:cxn ang="0">
                    <a:pos x="20" y="21"/>
                  </a:cxn>
                  <a:cxn ang="0">
                    <a:pos x="23" y="28"/>
                  </a:cxn>
                  <a:cxn ang="0">
                    <a:pos x="25" y="34"/>
                  </a:cxn>
                  <a:cxn ang="0">
                    <a:pos x="29" y="41"/>
                  </a:cxn>
                  <a:cxn ang="0">
                    <a:pos x="32" y="44"/>
                  </a:cxn>
                  <a:cxn ang="0">
                    <a:pos x="34" y="47"/>
                  </a:cxn>
                  <a:cxn ang="0">
                    <a:pos x="36" y="49"/>
                  </a:cxn>
                  <a:cxn ang="0">
                    <a:pos x="37" y="50"/>
                  </a:cxn>
                  <a:cxn ang="0">
                    <a:pos x="37" y="55"/>
                  </a:cxn>
                  <a:cxn ang="0">
                    <a:pos x="35" y="60"/>
                  </a:cxn>
                  <a:cxn ang="0">
                    <a:pos x="32" y="64"/>
                  </a:cxn>
                  <a:cxn ang="0">
                    <a:pos x="29" y="69"/>
                  </a:cxn>
                  <a:cxn ang="0">
                    <a:pos x="28" y="73"/>
                  </a:cxn>
                  <a:cxn ang="0">
                    <a:pos x="28" y="78"/>
                  </a:cxn>
                  <a:cxn ang="0">
                    <a:pos x="29" y="83"/>
                  </a:cxn>
                  <a:cxn ang="0">
                    <a:pos x="30" y="89"/>
                  </a:cxn>
                  <a:cxn ang="0">
                    <a:pos x="29" y="93"/>
                  </a:cxn>
                  <a:cxn ang="0">
                    <a:pos x="25" y="96"/>
                  </a:cxn>
                  <a:cxn ang="0">
                    <a:pos x="20" y="99"/>
                  </a:cxn>
                  <a:cxn ang="0">
                    <a:pos x="17" y="101"/>
                  </a:cxn>
                </a:cxnLst>
                <a:rect l="0" t="0" r="r" b="b"/>
                <a:pathLst>
                  <a:path w="37" h="104">
                    <a:moveTo>
                      <a:pt x="17" y="101"/>
                    </a:moveTo>
                    <a:lnTo>
                      <a:pt x="13" y="103"/>
                    </a:lnTo>
                    <a:lnTo>
                      <a:pt x="9" y="104"/>
                    </a:lnTo>
                    <a:lnTo>
                      <a:pt x="8" y="104"/>
                    </a:lnTo>
                    <a:lnTo>
                      <a:pt x="5" y="104"/>
                    </a:lnTo>
                    <a:lnTo>
                      <a:pt x="4" y="103"/>
                    </a:lnTo>
                    <a:lnTo>
                      <a:pt x="2" y="102"/>
                    </a:lnTo>
                    <a:lnTo>
                      <a:pt x="1" y="97"/>
                    </a:lnTo>
                    <a:lnTo>
                      <a:pt x="0" y="91"/>
                    </a:lnTo>
                    <a:lnTo>
                      <a:pt x="1" y="85"/>
                    </a:lnTo>
                    <a:lnTo>
                      <a:pt x="2" y="77"/>
                    </a:lnTo>
                    <a:lnTo>
                      <a:pt x="4" y="62"/>
                    </a:lnTo>
                    <a:lnTo>
                      <a:pt x="7" y="50"/>
                    </a:lnTo>
                    <a:lnTo>
                      <a:pt x="9" y="34"/>
                    </a:lnTo>
                    <a:lnTo>
                      <a:pt x="11" y="17"/>
                    </a:lnTo>
                    <a:lnTo>
                      <a:pt x="12" y="9"/>
                    </a:lnTo>
                    <a:lnTo>
                      <a:pt x="15" y="0"/>
                    </a:lnTo>
                    <a:lnTo>
                      <a:pt x="16" y="0"/>
                    </a:lnTo>
                    <a:lnTo>
                      <a:pt x="16" y="3"/>
                    </a:lnTo>
                    <a:lnTo>
                      <a:pt x="18" y="8"/>
                    </a:lnTo>
                    <a:lnTo>
                      <a:pt x="19" y="14"/>
                    </a:lnTo>
                    <a:lnTo>
                      <a:pt x="20" y="21"/>
                    </a:lnTo>
                    <a:lnTo>
                      <a:pt x="23" y="28"/>
                    </a:lnTo>
                    <a:lnTo>
                      <a:pt x="25" y="34"/>
                    </a:lnTo>
                    <a:lnTo>
                      <a:pt x="29" y="41"/>
                    </a:lnTo>
                    <a:lnTo>
                      <a:pt x="32" y="44"/>
                    </a:lnTo>
                    <a:lnTo>
                      <a:pt x="34" y="47"/>
                    </a:lnTo>
                    <a:lnTo>
                      <a:pt x="36" y="49"/>
                    </a:lnTo>
                    <a:lnTo>
                      <a:pt x="37" y="50"/>
                    </a:lnTo>
                    <a:lnTo>
                      <a:pt x="37" y="55"/>
                    </a:lnTo>
                    <a:lnTo>
                      <a:pt x="35" y="60"/>
                    </a:lnTo>
                    <a:lnTo>
                      <a:pt x="32" y="64"/>
                    </a:lnTo>
                    <a:lnTo>
                      <a:pt x="29" y="69"/>
                    </a:lnTo>
                    <a:lnTo>
                      <a:pt x="28" y="73"/>
                    </a:lnTo>
                    <a:lnTo>
                      <a:pt x="28" y="78"/>
                    </a:lnTo>
                    <a:lnTo>
                      <a:pt x="29" y="83"/>
                    </a:lnTo>
                    <a:lnTo>
                      <a:pt x="30" y="89"/>
                    </a:lnTo>
                    <a:lnTo>
                      <a:pt x="29" y="93"/>
                    </a:lnTo>
                    <a:lnTo>
                      <a:pt x="25" y="96"/>
                    </a:lnTo>
                    <a:lnTo>
                      <a:pt x="20" y="99"/>
                    </a:lnTo>
                    <a:lnTo>
                      <a:pt x="17" y="10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5" name="Freeform 1855"/>
              <p:cNvSpPr>
                <a:spLocks/>
              </p:cNvSpPr>
              <p:nvPr/>
            </p:nvSpPr>
            <p:spPr bwMode="gray">
              <a:xfrm>
                <a:off x="4483" y="1592"/>
                <a:ext cx="7" cy="21"/>
              </a:xfrm>
              <a:custGeom>
                <a:avLst/>
                <a:gdLst/>
                <a:ahLst/>
                <a:cxnLst>
                  <a:cxn ang="0">
                    <a:pos x="17" y="101"/>
                  </a:cxn>
                  <a:cxn ang="0">
                    <a:pos x="13" y="103"/>
                  </a:cxn>
                  <a:cxn ang="0">
                    <a:pos x="9" y="104"/>
                  </a:cxn>
                  <a:cxn ang="0">
                    <a:pos x="8" y="104"/>
                  </a:cxn>
                  <a:cxn ang="0">
                    <a:pos x="5" y="104"/>
                  </a:cxn>
                  <a:cxn ang="0">
                    <a:pos x="4" y="103"/>
                  </a:cxn>
                  <a:cxn ang="0">
                    <a:pos x="2" y="102"/>
                  </a:cxn>
                  <a:cxn ang="0">
                    <a:pos x="1" y="97"/>
                  </a:cxn>
                  <a:cxn ang="0">
                    <a:pos x="0" y="91"/>
                  </a:cxn>
                  <a:cxn ang="0">
                    <a:pos x="1" y="85"/>
                  </a:cxn>
                  <a:cxn ang="0">
                    <a:pos x="2" y="77"/>
                  </a:cxn>
                  <a:cxn ang="0">
                    <a:pos x="4" y="62"/>
                  </a:cxn>
                  <a:cxn ang="0">
                    <a:pos x="7" y="50"/>
                  </a:cxn>
                  <a:cxn ang="0">
                    <a:pos x="9" y="34"/>
                  </a:cxn>
                  <a:cxn ang="0">
                    <a:pos x="11" y="17"/>
                  </a:cxn>
                  <a:cxn ang="0">
                    <a:pos x="12" y="9"/>
                  </a:cxn>
                  <a:cxn ang="0">
                    <a:pos x="15" y="0"/>
                  </a:cxn>
                  <a:cxn ang="0">
                    <a:pos x="16" y="0"/>
                  </a:cxn>
                  <a:cxn ang="0">
                    <a:pos x="16" y="3"/>
                  </a:cxn>
                  <a:cxn ang="0">
                    <a:pos x="18" y="8"/>
                  </a:cxn>
                  <a:cxn ang="0">
                    <a:pos x="19" y="14"/>
                  </a:cxn>
                  <a:cxn ang="0">
                    <a:pos x="20" y="21"/>
                  </a:cxn>
                  <a:cxn ang="0">
                    <a:pos x="23" y="28"/>
                  </a:cxn>
                  <a:cxn ang="0">
                    <a:pos x="25" y="34"/>
                  </a:cxn>
                  <a:cxn ang="0">
                    <a:pos x="29" y="41"/>
                  </a:cxn>
                  <a:cxn ang="0">
                    <a:pos x="32" y="44"/>
                  </a:cxn>
                  <a:cxn ang="0">
                    <a:pos x="34" y="47"/>
                  </a:cxn>
                  <a:cxn ang="0">
                    <a:pos x="36" y="49"/>
                  </a:cxn>
                  <a:cxn ang="0">
                    <a:pos x="37" y="50"/>
                  </a:cxn>
                  <a:cxn ang="0">
                    <a:pos x="37" y="55"/>
                  </a:cxn>
                  <a:cxn ang="0">
                    <a:pos x="35" y="60"/>
                  </a:cxn>
                  <a:cxn ang="0">
                    <a:pos x="32" y="64"/>
                  </a:cxn>
                  <a:cxn ang="0">
                    <a:pos x="29" y="69"/>
                  </a:cxn>
                  <a:cxn ang="0">
                    <a:pos x="28" y="73"/>
                  </a:cxn>
                  <a:cxn ang="0">
                    <a:pos x="28" y="78"/>
                  </a:cxn>
                  <a:cxn ang="0">
                    <a:pos x="29" y="83"/>
                  </a:cxn>
                  <a:cxn ang="0">
                    <a:pos x="30" y="89"/>
                  </a:cxn>
                  <a:cxn ang="0">
                    <a:pos x="29" y="93"/>
                  </a:cxn>
                  <a:cxn ang="0">
                    <a:pos x="25" y="96"/>
                  </a:cxn>
                  <a:cxn ang="0">
                    <a:pos x="20" y="99"/>
                  </a:cxn>
                  <a:cxn ang="0">
                    <a:pos x="17" y="101"/>
                  </a:cxn>
                </a:cxnLst>
                <a:rect l="0" t="0" r="r" b="b"/>
                <a:pathLst>
                  <a:path w="37" h="104">
                    <a:moveTo>
                      <a:pt x="17" y="101"/>
                    </a:moveTo>
                    <a:lnTo>
                      <a:pt x="13" y="103"/>
                    </a:lnTo>
                    <a:lnTo>
                      <a:pt x="9" y="104"/>
                    </a:lnTo>
                    <a:lnTo>
                      <a:pt x="8" y="104"/>
                    </a:lnTo>
                    <a:lnTo>
                      <a:pt x="5" y="104"/>
                    </a:lnTo>
                    <a:lnTo>
                      <a:pt x="4" y="103"/>
                    </a:lnTo>
                    <a:lnTo>
                      <a:pt x="2" y="102"/>
                    </a:lnTo>
                    <a:lnTo>
                      <a:pt x="1" y="97"/>
                    </a:lnTo>
                    <a:lnTo>
                      <a:pt x="0" y="91"/>
                    </a:lnTo>
                    <a:lnTo>
                      <a:pt x="1" y="85"/>
                    </a:lnTo>
                    <a:lnTo>
                      <a:pt x="2" y="77"/>
                    </a:lnTo>
                    <a:lnTo>
                      <a:pt x="4" y="62"/>
                    </a:lnTo>
                    <a:lnTo>
                      <a:pt x="7" y="50"/>
                    </a:lnTo>
                    <a:lnTo>
                      <a:pt x="9" y="34"/>
                    </a:lnTo>
                    <a:lnTo>
                      <a:pt x="11" y="17"/>
                    </a:lnTo>
                    <a:lnTo>
                      <a:pt x="12" y="9"/>
                    </a:lnTo>
                    <a:lnTo>
                      <a:pt x="15" y="0"/>
                    </a:lnTo>
                    <a:lnTo>
                      <a:pt x="16" y="0"/>
                    </a:lnTo>
                    <a:lnTo>
                      <a:pt x="16" y="3"/>
                    </a:lnTo>
                    <a:lnTo>
                      <a:pt x="18" y="8"/>
                    </a:lnTo>
                    <a:lnTo>
                      <a:pt x="19" y="14"/>
                    </a:lnTo>
                    <a:lnTo>
                      <a:pt x="20" y="21"/>
                    </a:lnTo>
                    <a:lnTo>
                      <a:pt x="23" y="28"/>
                    </a:lnTo>
                    <a:lnTo>
                      <a:pt x="25" y="34"/>
                    </a:lnTo>
                    <a:lnTo>
                      <a:pt x="29" y="41"/>
                    </a:lnTo>
                    <a:lnTo>
                      <a:pt x="32" y="44"/>
                    </a:lnTo>
                    <a:lnTo>
                      <a:pt x="34" y="47"/>
                    </a:lnTo>
                    <a:lnTo>
                      <a:pt x="36" y="49"/>
                    </a:lnTo>
                    <a:lnTo>
                      <a:pt x="37" y="50"/>
                    </a:lnTo>
                    <a:lnTo>
                      <a:pt x="37" y="55"/>
                    </a:lnTo>
                    <a:lnTo>
                      <a:pt x="35" y="60"/>
                    </a:lnTo>
                    <a:lnTo>
                      <a:pt x="32" y="64"/>
                    </a:lnTo>
                    <a:lnTo>
                      <a:pt x="29" y="69"/>
                    </a:lnTo>
                    <a:lnTo>
                      <a:pt x="28" y="73"/>
                    </a:lnTo>
                    <a:lnTo>
                      <a:pt x="28" y="78"/>
                    </a:lnTo>
                    <a:lnTo>
                      <a:pt x="29" y="83"/>
                    </a:lnTo>
                    <a:lnTo>
                      <a:pt x="30" y="89"/>
                    </a:lnTo>
                    <a:lnTo>
                      <a:pt x="29" y="93"/>
                    </a:lnTo>
                    <a:lnTo>
                      <a:pt x="25" y="96"/>
                    </a:lnTo>
                    <a:lnTo>
                      <a:pt x="20" y="99"/>
                    </a:lnTo>
                    <a:lnTo>
                      <a:pt x="17" y="10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6" name="Freeform 1856"/>
              <p:cNvSpPr>
                <a:spLocks/>
              </p:cNvSpPr>
              <p:nvPr/>
            </p:nvSpPr>
            <p:spPr bwMode="gray">
              <a:xfrm>
                <a:off x="4530" y="1655"/>
                <a:ext cx="10" cy="13"/>
              </a:xfrm>
              <a:custGeom>
                <a:avLst/>
                <a:gdLst/>
                <a:ahLst/>
                <a:cxnLst>
                  <a:cxn ang="0">
                    <a:pos x="22" y="1"/>
                  </a:cxn>
                  <a:cxn ang="0">
                    <a:pos x="31" y="0"/>
                  </a:cxn>
                  <a:cxn ang="0">
                    <a:pos x="39" y="1"/>
                  </a:cxn>
                  <a:cxn ang="0">
                    <a:pos x="42" y="2"/>
                  </a:cxn>
                  <a:cxn ang="0">
                    <a:pos x="44" y="4"/>
                  </a:cxn>
                  <a:cxn ang="0">
                    <a:pos x="47" y="7"/>
                  </a:cxn>
                  <a:cxn ang="0">
                    <a:pos x="48" y="9"/>
                  </a:cxn>
                  <a:cxn ang="0">
                    <a:pos x="50" y="15"/>
                  </a:cxn>
                  <a:cxn ang="0">
                    <a:pos x="51" y="21"/>
                  </a:cxn>
                  <a:cxn ang="0">
                    <a:pos x="51" y="29"/>
                  </a:cxn>
                  <a:cxn ang="0">
                    <a:pos x="50" y="40"/>
                  </a:cxn>
                  <a:cxn ang="0">
                    <a:pos x="49" y="44"/>
                  </a:cxn>
                  <a:cxn ang="0">
                    <a:pos x="46" y="50"/>
                  </a:cxn>
                  <a:cxn ang="0">
                    <a:pos x="42" y="56"/>
                  </a:cxn>
                  <a:cxn ang="0">
                    <a:pos x="38" y="61"/>
                  </a:cxn>
                  <a:cxn ang="0">
                    <a:pos x="33" y="66"/>
                  </a:cxn>
                  <a:cxn ang="0">
                    <a:pos x="27" y="68"/>
                  </a:cxn>
                  <a:cxn ang="0">
                    <a:pos x="25" y="68"/>
                  </a:cxn>
                  <a:cxn ang="0">
                    <a:pos x="22" y="68"/>
                  </a:cxn>
                  <a:cxn ang="0">
                    <a:pos x="18" y="67"/>
                  </a:cxn>
                  <a:cxn ang="0">
                    <a:pos x="16" y="66"/>
                  </a:cxn>
                  <a:cxn ang="0">
                    <a:pos x="13" y="64"/>
                  </a:cxn>
                  <a:cxn ang="0">
                    <a:pos x="10" y="60"/>
                  </a:cxn>
                  <a:cxn ang="0">
                    <a:pos x="8" y="56"/>
                  </a:cxn>
                  <a:cxn ang="0">
                    <a:pos x="6" y="52"/>
                  </a:cxn>
                  <a:cxn ang="0">
                    <a:pos x="3" y="43"/>
                  </a:cxn>
                  <a:cxn ang="0">
                    <a:pos x="1" y="35"/>
                  </a:cxn>
                  <a:cxn ang="0">
                    <a:pos x="0" y="27"/>
                  </a:cxn>
                  <a:cxn ang="0">
                    <a:pos x="0" y="20"/>
                  </a:cxn>
                  <a:cxn ang="0">
                    <a:pos x="0" y="17"/>
                  </a:cxn>
                  <a:cxn ang="0">
                    <a:pos x="1" y="13"/>
                  </a:cxn>
                  <a:cxn ang="0">
                    <a:pos x="2" y="11"/>
                  </a:cxn>
                  <a:cxn ang="0">
                    <a:pos x="5" y="8"/>
                  </a:cxn>
                  <a:cxn ang="0">
                    <a:pos x="8" y="5"/>
                  </a:cxn>
                  <a:cxn ang="0">
                    <a:pos x="11" y="4"/>
                  </a:cxn>
                  <a:cxn ang="0">
                    <a:pos x="16" y="2"/>
                  </a:cxn>
                  <a:cxn ang="0">
                    <a:pos x="22" y="1"/>
                  </a:cxn>
                </a:cxnLst>
                <a:rect l="0" t="0" r="r" b="b"/>
                <a:pathLst>
                  <a:path w="51" h="68">
                    <a:moveTo>
                      <a:pt x="22" y="1"/>
                    </a:moveTo>
                    <a:lnTo>
                      <a:pt x="31" y="0"/>
                    </a:lnTo>
                    <a:lnTo>
                      <a:pt x="39" y="1"/>
                    </a:lnTo>
                    <a:lnTo>
                      <a:pt x="42" y="2"/>
                    </a:lnTo>
                    <a:lnTo>
                      <a:pt x="44" y="4"/>
                    </a:lnTo>
                    <a:lnTo>
                      <a:pt x="47" y="7"/>
                    </a:lnTo>
                    <a:lnTo>
                      <a:pt x="48" y="9"/>
                    </a:lnTo>
                    <a:lnTo>
                      <a:pt x="50" y="15"/>
                    </a:lnTo>
                    <a:lnTo>
                      <a:pt x="51" y="21"/>
                    </a:lnTo>
                    <a:lnTo>
                      <a:pt x="51" y="29"/>
                    </a:lnTo>
                    <a:lnTo>
                      <a:pt x="50" y="40"/>
                    </a:lnTo>
                    <a:lnTo>
                      <a:pt x="49" y="44"/>
                    </a:lnTo>
                    <a:lnTo>
                      <a:pt x="46" y="50"/>
                    </a:lnTo>
                    <a:lnTo>
                      <a:pt x="42" y="56"/>
                    </a:lnTo>
                    <a:lnTo>
                      <a:pt x="38" y="61"/>
                    </a:lnTo>
                    <a:lnTo>
                      <a:pt x="33" y="66"/>
                    </a:lnTo>
                    <a:lnTo>
                      <a:pt x="27" y="68"/>
                    </a:lnTo>
                    <a:lnTo>
                      <a:pt x="25" y="68"/>
                    </a:lnTo>
                    <a:lnTo>
                      <a:pt x="22" y="68"/>
                    </a:lnTo>
                    <a:lnTo>
                      <a:pt x="18" y="67"/>
                    </a:lnTo>
                    <a:lnTo>
                      <a:pt x="16" y="66"/>
                    </a:lnTo>
                    <a:lnTo>
                      <a:pt x="13" y="64"/>
                    </a:lnTo>
                    <a:lnTo>
                      <a:pt x="10" y="60"/>
                    </a:lnTo>
                    <a:lnTo>
                      <a:pt x="8" y="56"/>
                    </a:lnTo>
                    <a:lnTo>
                      <a:pt x="6" y="52"/>
                    </a:lnTo>
                    <a:lnTo>
                      <a:pt x="3" y="43"/>
                    </a:lnTo>
                    <a:lnTo>
                      <a:pt x="1" y="35"/>
                    </a:lnTo>
                    <a:lnTo>
                      <a:pt x="0" y="27"/>
                    </a:lnTo>
                    <a:lnTo>
                      <a:pt x="0" y="20"/>
                    </a:lnTo>
                    <a:lnTo>
                      <a:pt x="0" y="17"/>
                    </a:lnTo>
                    <a:lnTo>
                      <a:pt x="1" y="13"/>
                    </a:lnTo>
                    <a:lnTo>
                      <a:pt x="2" y="11"/>
                    </a:lnTo>
                    <a:lnTo>
                      <a:pt x="5" y="8"/>
                    </a:lnTo>
                    <a:lnTo>
                      <a:pt x="8" y="5"/>
                    </a:lnTo>
                    <a:lnTo>
                      <a:pt x="11" y="4"/>
                    </a:lnTo>
                    <a:lnTo>
                      <a:pt x="16" y="2"/>
                    </a:lnTo>
                    <a:lnTo>
                      <a:pt x="22"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7" name="Freeform 1857"/>
              <p:cNvSpPr>
                <a:spLocks/>
              </p:cNvSpPr>
              <p:nvPr/>
            </p:nvSpPr>
            <p:spPr bwMode="gray">
              <a:xfrm>
                <a:off x="4530" y="1655"/>
                <a:ext cx="10" cy="13"/>
              </a:xfrm>
              <a:custGeom>
                <a:avLst/>
                <a:gdLst/>
                <a:ahLst/>
                <a:cxnLst>
                  <a:cxn ang="0">
                    <a:pos x="22" y="1"/>
                  </a:cxn>
                  <a:cxn ang="0">
                    <a:pos x="31" y="0"/>
                  </a:cxn>
                  <a:cxn ang="0">
                    <a:pos x="39" y="1"/>
                  </a:cxn>
                  <a:cxn ang="0">
                    <a:pos x="42" y="2"/>
                  </a:cxn>
                  <a:cxn ang="0">
                    <a:pos x="44" y="4"/>
                  </a:cxn>
                  <a:cxn ang="0">
                    <a:pos x="47" y="7"/>
                  </a:cxn>
                  <a:cxn ang="0">
                    <a:pos x="48" y="9"/>
                  </a:cxn>
                  <a:cxn ang="0">
                    <a:pos x="50" y="15"/>
                  </a:cxn>
                  <a:cxn ang="0">
                    <a:pos x="51" y="21"/>
                  </a:cxn>
                  <a:cxn ang="0">
                    <a:pos x="51" y="29"/>
                  </a:cxn>
                  <a:cxn ang="0">
                    <a:pos x="50" y="40"/>
                  </a:cxn>
                  <a:cxn ang="0">
                    <a:pos x="49" y="44"/>
                  </a:cxn>
                  <a:cxn ang="0">
                    <a:pos x="46" y="50"/>
                  </a:cxn>
                  <a:cxn ang="0">
                    <a:pos x="42" y="56"/>
                  </a:cxn>
                  <a:cxn ang="0">
                    <a:pos x="38" y="61"/>
                  </a:cxn>
                  <a:cxn ang="0">
                    <a:pos x="33" y="66"/>
                  </a:cxn>
                  <a:cxn ang="0">
                    <a:pos x="27" y="68"/>
                  </a:cxn>
                  <a:cxn ang="0">
                    <a:pos x="25" y="68"/>
                  </a:cxn>
                  <a:cxn ang="0">
                    <a:pos x="22" y="68"/>
                  </a:cxn>
                  <a:cxn ang="0">
                    <a:pos x="18" y="67"/>
                  </a:cxn>
                  <a:cxn ang="0">
                    <a:pos x="16" y="66"/>
                  </a:cxn>
                  <a:cxn ang="0">
                    <a:pos x="13" y="64"/>
                  </a:cxn>
                  <a:cxn ang="0">
                    <a:pos x="10" y="60"/>
                  </a:cxn>
                  <a:cxn ang="0">
                    <a:pos x="8" y="56"/>
                  </a:cxn>
                  <a:cxn ang="0">
                    <a:pos x="6" y="52"/>
                  </a:cxn>
                  <a:cxn ang="0">
                    <a:pos x="3" y="43"/>
                  </a:cxn>
                  <a:cxn ang="0">
                    <a:pos x="1" y="35"/>
                  </a:cxn>
                  <a:cxn ang="0">
                    <a:pos x="0" y="27"/>
                  </a:cxn>
                  <a:cxn ang="0">
                    <a:pos x="0" y="20"/>
                  </a:cxn>
                  <a:cxn ang="0">
                    <a:pos x="0" y="17"/>
                  </a:cxn>
                  <a:cxn ang="0">
                    <a:pos x="1" y="13"/>
                  </a:cxn>
                  <a:cxn ang="0">
                    <a:pos x="2" y="11"/>
                  </a:cxn>
                  <a:cxn ang="0">
                    <a:pos x="5" y="8"/>
                  </a:cxn>
                  <a:cxn ang="0">
                    <a:pos x="8" y="5"/>
                  </a:cxn>
                  <a:cxn ang="0">
                    <a:pos x="11" y="4"/>
                  </a:cxn>
                  <a:cxn ang="0">
                    <a:pos x="16" y="2"/>
                  </a:cxn>
                  <a:cxn ang="0">
                    <a:pos x="22" y="1"/>
                  </a:cxn>
                </a:cxnLst>
                <a:rect l="0" t="0" r="r" b="b"/>
                <a:pathLst>
                  <a:path w="51" h="68">
                    <a:moveTo>
                      <a:pt x="22" y="1"/>
                    </a:moveTo>
                    <a:lnTo>
                      <a:pt x="31" y="0"/>
                    </a:lnTo>
                    <a:lnTo>
                      <a:pt x="39" y="1"/>
                    </a:lnTo>
                    <a:lnTo>
                      <a:pt x="42" y="2"/>
                    </a:lnTo>
                    <a:lnTo>
                      <a:pt x="44" y="4"/>
                    </a:lnTo>
                    <a:lnTo>
                      <a:pt x="47" y="7"/>
                    </a:lnTo>
                    <a:lnTo>
                      <a:pt x="48" y="9"/>
                    </a:lnTo>
                    <a:lnTo>
                      <a:pt x="50" y="15"/>
                    </a:lnTo>
                    <a:lnTo>
                      <a:pt x="51" y="21"/>
                    </a:lnTo>
                    <a:lnTo>
                      <a:pt x="51" y="29"/>
                    </a:lnTo>
                    <a:lnTo>
                      <a:pt x="50" y="40"/>
                    </a:lnTo>
                    <a:lnTo>
                      <a:pt x="49" y="44"/>
                    </a:lnTo>
                    <a:lnTo>
                      <a:pt x="46" y="50"/>
                    </a:lnTo>
                    <a:lnTo>
                      <a:pt x="42" y="56"/>
                    </a:lnTo>
                    <a:lnTo>
                      <a:pt x="38" y="61"/>
                    </a:lnTo>
                    <a:lnTo>
                      <a:pt x="33" y="66"/>
                    </a:lnTo>
                    <a:lnTo>
                      <a:pt x="27" y="68"/>
                    </a:lnTo>
                    <a:lnTo>
                      <a:pt x="25" y="68"/>
                    </a:lnTo>
                    <a:lnTo>
                      <a:pt x="22" y="68"/>
                    </a:lnTo>
                    <a:lnTo>
                      <a:pt x="18" y="67"/>
                    </a:lnTo>
                    <a:lnTo>
                      <a:pt x="16" y="66"/>
                    </a:lnTo>
                    <a:lnTo>
                      <a:pt x="13" y="64"/>
                    </a:lnTo>
                    <a:lnTo>
                      <a:pt x="10" y="60"/>
                    </a:lnTo>
                    <a:lnTo>
                      <a:pt x="8" y="56"/>
                    </a:lnTo>
                    <a:lnTo>
                      <a:pt x="6" y="52"/>
                    </a:lnTo>
                    <a:lnTo>
                      <a:pt x="3" y="43"/>
                    </a:lnTo>
                    <a:lnTo>
                      <a:pt x="1" y="35"/>
                    </a:lnTo>
                    <a:lnTo>
                      <a:pt x="0" y="27"/>
                    </a:lnTo>
                    <a:lnTo>
                      <a:pt x="0" y="20"/>
                    </a:lnTo>
                    <a:lnTo>
                      <a:pt x="0" y="17"/>
                    </a:lnTo>
                    <a:lnTo>
                      <a:pt x="1" y="13"/>
                    </a:lnTo>
                    <a:lnTo>
                      <a:pt x="2" y="11"/>
                    </a:lnTo>
                    <a:lnTo>
                      <a:pt x="5" y="8"/>
                    </a:lnTo>
                    <a:lnTo>
                      <a:pt x="8" y="5"/>
                    </a:lnTo>
                    <a:lnTo>
                      <a:pt x="11" y="4"/>
                    </a:lnTo>
                    <a:lnTo>
                      <a:pt x="16" y="2"/>
                    </a:lnTo>
                    <a:lnTo>
                      <a:pt x="22"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8" name="Freeform 1858"/>
              <p:cNvSpPr>
                <a:spLocks/>
              </p:cNvSpPr>
              <p:nvPr/>
            </p:nvSpPr>
            <p:spPr bwMode="gray">
              <a:xfrm>
                <a:off x="4031" y="1389"/>
                <a:ext cx="29" cy="19"/>
              </a:xfrm>
              <a:custGeom>
                <a:avLst/>
                <a:gdLst/>
                <a:ahLst/>
                <a:cxnLst>
                  <a:cxn ang="0">
                    <a:pos x="111" y="0"/>
                  </a:cxn>
                  <a:cxn ang="0">
                    <a:pos x="118" y="4"/>
                  </a:cxn>
                  <a:cxn ang="0">
                    <a:pos x="126" y="8"/>
                  </a:cxn>
                  <a:cxn ang="0">
                    <a:pos x="130" y="11"/>
                  </a:cxn>
                  <a:cxn ang="0">
                    <a:pos x="133" y="13"/>
                  </a:cxn>
                  <a:cxn ang="0">
                    <a:pos x="136" y="15"/>
                  </a:cxn>
                  <a:cxn ang="0">
                    <a:pos x="138" y="19"/>
                  </a:cxn>
                  <a:cxn ang="0">
                    <a:pos x="140" y="24"/>
                  </a:cxn>
                  <a:cxn ang="0">
                    <a:pos x="141" y="30"/>
                  </a:cxn>
                  <a:cxn ang="0">
                    <a:pos x="140" y="36"/>
                  </a:cxn>
                  <a:cxn ang="0">
                    <a:pos x="138" y="41"/>
                  </a:cxn>
                  <a:cxn ang="0">
                    <a:pos x="134" y="51"/>
                  </a:cxn>
                  <a:cxn ang="0">
                    <a:pos x="128" y="59"/>
                  </a:cxn>
                  <a:cxn ang="0">
                    <a:pos x="122" y="67"/>
                  </a:cxn>
                  <a:cxn ang="0">
                    <a:pos x="113" y="73"/>
                  </a:cxn>
                  <a:cxn ang="0">
                    <a:pos x="105" y="80"/>
                  </a:cxn>
                  <a:cxn ang="0">
                    <a:pos x="95" y="86"/>
                  </a:cxn>
                  <a:cxn ang="0">
                    <a:pos x="86" y="90"/>
                  </a:cxn>
                  <a:cxn ang="0">
                    <a:pos x="77" y="94"/>
                  </a:cxn>
                  <a:cxn ang="0">
                    <a:pos x="67" y="96"/>
                  </a:cxn>
                  <a:cxn ang="0">
                    <a:pos x="53" y="96"/>
                  </a:cxn>
                  <a:cxn ang="0">
                    <a:pos x="48" y="96"/>
                  </a:cxn>
                  <a:cxn ang="0">
                    <a:pos x="44" y="93"/>
                  </a:cxn>
                  <a:cxn ang="0">
                    <a:pos x="43" y="92"/>
                  </a:cxn>
                  <a:cxn ang="0">
                    <a:pos x="44" y="89"/>
                  </a:cxn>
                  <a:cxn ang="0">
                    <a:pos x="45" y="86"/>
                  </a:cxn>
                  <a:cxn ang="0">
                    <a:pos x="48" y="83"/>
                  </a:cxn>
                  <a:cxn ang="0">
                    <a:pos x="52" y="79"/>
                  </a:cxn>
                  <a:cxn ang="0">
                    <a:pos x="56" y="77"/>
                  </a:cxn>
                  <a:cxn ang="0">
                    <a:pos x="60" y="73"/>
                  </a:cxn>
                  <a:cxn ang="0">
                    <a:pos x="63" y="71"/>
                  </a:cxn>
                  <a:cxn ang="0">
                    <a:pos x="65" y="69"/>
                  </a:cxn>
                  <a:cxn ang="0">
                    <a:pos x="65" y="67"/>
                  </a:cxn>
                  <a:cxn ang="0">
                    <a:pos x="63" y="64"/>
                  </a:cxn>
                  <a:cxn ang="0">
                    <a:pos x="62" y="62"/>
                  </a:cxn>
                  <a:cxn ang="0">
                    <a:pos x="60" y="61"/>
                  </a:cxn>
                  <a:cxn ang="0">
                    <a:pos x="58" y="59"/>
                  </a:cxn>
                  <a:cxn ang="0">
                    <a:pos x="43" y="54"/>
                  </a:cxn>
                  <a:cxn ang="0">
                    <a:pos x="30" y="52"/>
                  </a:cxn>
                  <a:cxn ang="0">
                    <a:pos x="21" y="51"/>
                  </a:cxn>
                  <a:cxn ang="0">
                    <a:pos x="10" y="48"/>
                  </a:cxn>
                  <a:cxn ang="0">
                    <a:pos x="5" y="46"/>
                  </a:cxn>
                  <a:cxn ang="0">
                    <a:pos x="2" y="44"/>
                  </a:cxn>
                  <a:cxn ang="0">
                    <a:pos x="1" y="41"/>
                  </a:cxn>
                  <a:cxn ang="0">
                    <a:pos x="0" y="39"/>
                  </a:cxn>
                  <a:cxn ang="0">
                    <a:pos x="0" y="37"/>
                  </a:cxn>
                  <a:cxn ang="0">
                    <a:pos x="0" y="35"/>
                  </a:cxn>
                  <a:cxn ang="0">
                    <a:pos x="2" y="30"/>
                  </a:cxn>
                  <a:cxn ang="0">
                    <a:pos x="4" y="27"/>
                  </a:cxn>
                  <a:cxn ang="0">
                    <a:pos x="6" y="16"/>
                  </a:cxn>
                  <a:cxn ang="0">
                    <a:pos x="6" y="13"/>
                  </a:cxn>
                  <a:cxn ang="0">
                    <a:pos x="5" y="10"/>
                  </a:cxn>
                  <a:cxn ang="0">
                    <a:pos x="3" y="2"/>
                  </a:cxn>
                  <a:cxn ang="0">
                    <a:pos x="111" y="0"/>
                  </a:cxn>
                </a:cxnLst>
                <a:rect l="0" t="0" r="r" b="b"/>
                <a:pathLst>
                  <a:path w="141" h="96">
                    <a:moveTo>
                      <a:pt x="111" y="0"/>
                    </a:moveTo>
                    <a:lnTo>
                      <a:pt x="118" y="4"/>
                    </a:lnTo>
                    <a:lnTo>
                      <a:pt x="126" y="8"/>
                    </a:lnTo>
                    <a:lnTo>
                      <a:pt x="130" y="11"/>
                    </a:lnTo>
                    <a:lnTo>
                      <a:pt x="133" y="13"/>
                    </a:lnTo>
                    <a:lnTo>
                      <a:pt x="136" y="15"/>
                    </a:lnTo>
                    <a:lnTo>
                      <a:pt x="138" y="19"/>
                    </a:lnTo>
                    <a:lnTo>
                      <a:pt x="140" y="24"/>
                    </a:lnTo>
                    <a:lnTo>
                      <a:pt x="141" y="30"/>
                    </a:lnTo>
                    <a:lnTo>
                      <a:pt x="140" y="36"/>
                    </a:lnTo>
                    <a:lnTo>
                      <a:pt x="138" y="41"/>
                    </a:lnTo>
                    <a:lnTo>
                      <a:pt x="134" y="51"/>
                    </a:lnTo>
                    <a:lnTo>
                      <a:pt x="128" y="59"/>
                    </a:lnTo>
                    <a:lnTo>
                      <a:pt x="122" y="67"/>
                    </a:lnTo>
                    <a:lnTo>
                      <a:pt x="113" y="73"/>
                    </a:lnTo>
                    <a:lnTo>
                      <a:pt x="105" y="80"/>
                    </a:lnTo>
                    <a:lnTo>
                      <a:pt x="95" y="86"/>
                    </a:lnTo>
                    <a:lnTo>
                      <a:pt x="86" y="90"/>
                    </a:lnTo>
                    <a:lnTo>
                      <a:pt x="77" y="94"/>
                    </a:lnTo>
                    <a:lnTo>
                      <a:pt x="67" y="96"/>
                    </a:lnTo>
                    <a:lnTo>
                      <a:pt x="53" y="96"/>
                    </a:lnTo>
                    <a:lnTo>
                      <a:pt x="48" y="96"/>
                    </a:lnTo>
                    <a:lnTo>
                      <a:pt x="44" y="93"/>
                    </a:lnTo>
                    <a:lnTo>
                      <a:pt x="43" y="92"/>
                    </a:lnTo>
                    <a:lnTo>
                      <a:pt x="44" y="89"/>
                    </a:lnTo>
                    <a:lnTo>
                      <a:pt x="45" y="86"/>
                    </a:lnTo>
                    <a:lnTo>
                      <a:pt x="48" y="83"/>
                    </a:lnTo>
                    <a:lnTo>
                      <a:pt x="52" y="79"/>
                    </a:lnTo>
                    <a:lnTo>
                      <a:pt x="56" y="77"/>
                    </a:lnTo>
                    <a:lnTo>
                      <a:pt x="60" y="73"/>
                    </a:lnTo>
                    <a:lnTo>
                      <a:pt x="63" y="71"/>
                    </a:lnTo>
                    <a:lnTo>
                      <a:pt x="65" y="69"/>
                    </a:lnTo>
                    <a:lnTo>
                      <a:pt x="65" y="67"/>
                    </a:lnTo>
                    <a:lnTo>
                      <a:pt x="63" y="64"/>
                    </a:lnTo>
                    <a:lnTo>
                      <a:pt x="62" y="62"/>
                    </a:lnTo>
                    <a:lnTo>
                      <a:pt x="60" y="61"/>
                    </a:lnTo>
                    <a:lnTo>
                      <a:pt x="58" y="59"/>
                    </a:lnTo>
                    <a:lnTo>
                      <a:pt x="43" y="54"/>
                    </a:lnTo>
                    <a:lnTo>
                      <a:pt x="30" y="52"/>
                    </a:lnTo>
                    <a:lnTo>
                      <a:pt x="21" y="51"/>
                    </a:lnTo>
                    <a:lnTo>
                      <a:pt x="10" y="48"/>
                    </a:lnTo>
                    <a:lnTo>
                      <a:pt x="5" y="46"/>
                    </a:lnTo>
                    <a:lnTo>
                      <a:pt x="2" y="44"/>
                    </a:lnTo>
                    <a:lnTo>
                      <a:pt x="1" y="41"/>
                    </a:lnTo>
                    <a:lnTo>
                      <a:pt x="0" y="39"/>
                    </a:lnTo>
                    <a:lnTo>
                      <a:pt x="0" y="37"/>
                    </a:lnTo>
                    <a:lnTo>
                      <a:pt x="0" y="35"/>
                    </a:lnTo>
                    <a:lnTo>
                      <a:pt x="2" y="30"/>
                    </a:lnTo>
                    <a:lnTo>
                      <a:pt x="4" y="27"/>
                    </a:lnTo>
                    <a:lnTo>
                      <a:pt x="6" y="16"/>
                    </a:lnTo>
                    <a:lnTo>
                      <a:pt x="6" y="13"/>
                    </a:lnTo>
                    <a:lnTo>
                      <a:pt x="5" y="10"/>
                    </a:lnTo>
                    <a:lnTo>
                      <a:pt x="3" y="2"/>
                    </a:lnTo>
                    <a:lnTo>
                      <a:pt x="11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99" name="Freeform 1859"/>
              <p:cNvSpPr>
                <a:spLocks/>
              </p:cNvSpPr>
              <p:nvPr/>
            </p:nvSpPr>
            <p:spPr bwMode="gray">
              <a:xfrm>
                <a:off x="4031" y="1389"/>
                <a:ext cx="29" cy="19"/>
              </a:xfrm>
              <a:custGeom>
                <a:avLst/>
                <a:gdLst/>
                <a:ahLst/>
                <a:cxnLst>
                  <a:cxn ang="0">
                    <a:pos x="111" y="0"/>
                  </a:cxn>
                  <a:cxn ang="0">
                    <a:pos x="118" y="4"/>
                  </a:cxn>
                  <a:cxn ang="0">
                    <a:pos x="126" y="8"/>
                  </a:cxn>
                  <a:cxn ang="0">
                    <a:pos x="130" y="11"/>
                  </a:cxn>
                  <a:cxn ang="0">
                    <a:pos x="133" y="13"/>
                  </a:cxn>
                  <a:cxn ang="0">
                    <a:pos x="136" y="15"/>
                  </a:cxn>
                  <a:cxn ang="0">
                    <a:pos x="138" y="19"/>
                  </a:cxn>
                  <a:cxn ang="0">
                    <a:pos x="140" y="24"/>
                  </a:cxn>
                  <a:cxn ang="0">
                    <a:pos x="141" y="30"/>
                  </a:cxn>
                  <a:cxn ang="0">
                    <a:pos x="140" y="36"/>
                  </a:cxn>
                  <a:cxn ang="0">
                    <a:pos x="138" y="41"/>
                  </a:cxn>
                  <a:cxn ang="0">
                    <a:pos x="134" y="51"/>
                  </a:cxn>
                  <a:cxn ang="0">
                    <a:pos x="128" y="59"/>
                  </a:cxn>
                  <a:cxn ang="0">
                    <a:pos x="122" y="67"/>
                  </a:cxn>
                  <a:cxn ang="0">
                    <a:pos x="113" y="73"/>
                  </a:cxn>
                  <a:cxn ang="0">
                    <a:pos x="105" y="80"/>
                  </a:cxn>
                  <a:cxn ang="0">
                    <a:pos x="95" y="86"/>
                  </a:cxn>
                  <a:cxn ang="0">
                    <a:pos x="86" y="90"/>
                  </a:cxn>
                  <a:cxn ang="0">
                    <a:pos x="77" y="94"/>
                  </a:cxn>
                  <a:cxn ang="0">
                    <a:pos x="67" y="96"/>
                  </a:cxn>
                  <a:cxn ang="0">
                    <a:pos x="53" y="96"/>
                  </a:cxn>
                  <a:cxn ang="0">
                    <a:pos x="48" y="96"/>
                  </a:cxn>
                  <a:cxn ang="0">
                    <a:pos x="44" y="93"/>
                  </a:cxn>
                  <a:cxn ang="0">
                    <a:pos x="43" y="92"/>
                  </a:cxn>
                  <a:cxn ang="0">
                    <a:pos x="44" y="89"/>
                  </a:cxn>
                  <a:cxn ang="0">
                    <a:pos x="45" y="86"/>
                  </a:cxn>
                  <a:cxn ang="0">
                    <a:pos x="48" y="83"/>
                  </a:cxn>
                  <a:cxn ang="0">
                    <a:pos x="52" y="79"/>
                  </a:cxn>
                  <a:cxn ang="0">
                    <a:pos x="56" y="77"/>
                  </a:cxn>
                  <a:cxn ang="0">
                    <a:pos x="60" y="73"/>
                  </a:cxn>
                  <a:cxn ang="0">
                    <a:pos x="63" y="71"/>
                  </a:cxn>
                  <a:cxn ang="0">
                    <a:pos x="65" y="69"/>
                  </a:cxn>
                  <a:cxn ang="0">
                    <a:pos x="65" y="67"/>
                  </a:cxn>
                  <a:cxn ang="0">
                    <a:pos x="63" y="64"/>
                  </a:cxn>
                  <a:cxn ang="0">
                    <a:pos x="62" y="62"/>
                  </a:cxn>
                  <a:cxn ang="0">
                    <a:pos x="60" y="61"/>
                  </a:cxn>
                  <a:cxn ang="0">
                    <a:pos x="58" y="59"/>
                  </a:cxn>
                  <a:cxn ang="0">
                    <a:pos x="43" y="54"/>
                  </a:cxn>
                  <a:cxn ang="0">
                    <a:pos x="30" y="52"/>
                  </a:cxn>
                  <a:cxn ang="0">
                    <a:pos x="21" y="51"/>
                  </a:cxn>
                  <a:cxn ang="0">
                    <a:pos x="10" y="48"/>
                  </a:cxn>
                  <a:cxn ang="0">
                    <a:pos x="5" y="46"/>
                  </a:cxn>
                  <a:cxn ang="0">
                    <a:pos x="2" y="44"/>
                  </a:cxn>
                  <a:cxn ang="0">
                    <a:pos x="1" y="41"/>
                  </a:cxn>
                  <a:cxn ang="0">
                    <a:pos x="0" y="39"/>
                  </a:cxn>
                  <a:cxn ang="0">
                    <a:pos x="0" y="37"/>
                  </a:cxn>
                  <a:cxn ang="0">
                    <a:pos x="0" y="35"/>
                  </a:cxn>
                  <a:cxn ang="0">
                    <a:pos x="2" y="30"/>
                  </a:cxn>
                  <a:cxn ang="0">
                    <a:pos x="4" y="27"/>
                  </a:cxn>
                  <a:cxn ang="0">
                    <a:pos x="6" y="16"/>
                  </a:cxn>
                  <a:cxn ang="0">
                    <a:pos x="6" y="13"/>
                  </a:cxn>
                  <a:cxn ang="0">
                    <a:pos x="5" y="10"/>
                  </a:cxn>
                  <a:cxn ang="0">
                    <a:pos x="3" y="2"/>
                  </a:cxn>
                  <a:cxn ang="0">
                    <a:pos x="111" y="0"/>
                  </a:cxn>
                </a:cxnLst>
                <a:rect l="0" t="0" r="r" b="b"/>
                <a:pathLst>
                  <a:path w="141" h="96">
                    <a:moveTo>
                      <a:pt x="111" y="0"/>
                    </a:moveTo>
                    <a:lnTo>
                      <a:pt x="118" y="4"/>
                    </a:lnTo>
                    <a:lnTo>
                      <a:pt x="126" y="8"/>
                    </a:lnTo>
                    <a:lnTo>
                      <a:pt x="130" y="11"/>
                    </a:lnTo>
                    <a:lnTo>
                      <a:pt x="133" y="13"/>
                    </a:lnTo>
                    <a:lnTo>
                      <a:pt x="136" y="15"/>
                    </a:lnTo>
                    <a:lnTo>
                      <a:pt x="138" y="19"/>
                    </a:lnTo>
                    <a:lnTo>
                      <a:pt x="140" y="24"/>
                    </a:lnTo>
                    <a:lnTo>
                      <a:pt x="141" y="30"/>
                    </a:lnTo>
                    <a:lnTo>
                      <a:pt x="140" y="36"/>
                    </a:lnTo>
                    <a:lnTo>
                      <a:pt x="138" y="41"/>
                    </a:lnTo>
                    <a:lnTo>
                      <a:pt x="134" y="51"/>
                    </a:lnTo>
                    <a:lnTo>
                      <a:pt x="128" y="59"/>
                    </a:lnTo>
                    <a:lnTo>
                      <a:pt x="122" y="67"/>
                    </a:lnTo>
                    <a:lnTo>
                      <a:pt x="113" y="73"/>
                    </a:lnTo>
                    <a:lnTo>
                      <a:pt x="105" y="80"/>
                    </a:lnTo>
                    <a:lnTo>
                      <a:pt x="95" y="86"/>
                    </a:lnTo>
                    <a:lnTo>
                      <a:pt x="86" y="90"/>
                    </a:lnTo>
                    <a:lnTo>
                      <a:pt x="77" y="94"/>
                    </a:lnTo>
                    <a:lnTo>
                      <a:pt x="67" y="96"/>
                    </a:lnTo>
                    <a:lnTo>
                      <a:pt x="53" y="96"/>
                    </a:lnTo>
                    <a:lnTo>
                      <a:pt x="48" y="96"/>
                    </a:lnTo>
                    <a:lnTo>
                      <a:pt x="44" y="93"/>
                    </a:lnTo>
                    <a:lnTo>
                      <a:pt x="43" y="92"/>
                    </a:lnTo>
                    <a:lnTo>
                      <a:pt x="44" y="89"/>
                    </a:lnTo>
                    <a:lnTo>
                      <a:pt x="45" y="86"/>
                    </a:lnTo>
                    <a:lnTo>
                      <a:pt x="48" y="83"/>
                    </a:lnTo>
                    <a:lnTo>
                      <a:pt x="52" y="79"/>
                    </a:lnTo>
                    <a:lnTo>
                      <a:pt x="56" y="77"/>
                    </a:lnTo>
                    <a:lnTo>
                      <a:pt x="60" y="73"/>
                    </a:lnTo>
                    <a:lnTo>
                      <a:pt x="63" y="71"/>
                    </a:lnTo>
                    <a:lnTo>
                      <a:pt x="65" y="69"/>
                    </a:lnTo>
                    <a:lnTo>
                      <a:pt x="65" y="67"/>
                    </a:lnTo>
                    <a:lnTo>
                      <a:pt x="63" y="64"/>
                    </a:lnTo>
                    <a:lnTo>
                      <a:pt x="62" y="62"/>
                    </a:lnTo>
                    <a:lnTo>
                      <a:pt x="60" y="61"/>
                    </a:lnTo>
                    <a:lnTo>
                      <a:pt x="58" y="59"/>
                    </a:lnTo>
                    <a:lnTo>
                      <a:pt x="43" y="54"/>
                    </a:lnTo>
                    <a:lnTo>
                      <a:pt x="30" y="52"/>
                    </a:lnTo>
                    <a:lnTo>
                      <a:pt x="21" y="51"/>
                    </a:lnTo>
                    <a:lnTo>
                      <a:pt x="10" y="48"/>
                    </a:lnTo>
                    <a:lnTo>
                      <a:pt x="5" y="46"/>
                    </a:lnTo>
                    <a:lnTo>
                      <a:pt x="2" y="44"/>
                    </a:lnTo>
                    <a:lnTo>
                      <a:pt x="1" y="41"/>
                    </a:lnTo>
                    <a:lnTo>
                      <a:pt x="0" y="39"/>
                    </a:lnTo>
                    <a:lnTo>
                      <a:pt x="0" y="37"/>
                    </a:lnTo>
                    <a:lnTo>
                      <a:pt x="0" y="35"/>
                    </a:lnTo>
                    <a:lnTo>
                      <a:pt x="2" y="30"/>
                    </a:lnTo>
                    <a:lnTo>
                      <a:pt x="4" y="27"/>
                    </a:lnTo>
                    <a:lnTo>
                      <a:pt x="6" y="16"/>
                    </a:lnTo>
                    <a:lnTo>
                      <a:pt x="6" y="13"/>
                    </a:lnTo>
                    <a:lnTo>
                      <a:pt x="5" y="10"/>
                    </a:lnTo>
                    <a:lnTo>
                      <a:pt x="3" y="2"/>
                    </a:lnTo>
                    <a:lnTo>
                      <a:pt x="11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0" name="Freeform 1860"/>
              <p:cNvSpPr>
                <a:spLocks/>
              </p:cNvSpPr>
              <p:nvPr/>
            </p:nvSpPr>
            <p:spPr bwMode="gray">
              <a:xfrm>
                <a:off x="4031" y="1389"/>
                <a:ext cx="29" cy="19"/>
              </a:xfrm>
              <a:custGeom>
                <a:avLst/>
                <a:gdLst/>
                <a:ahLst/>
                <a:cxnLst>
                  <a:cxn ang="0">
                    <a:pos x="111" y="0"/>
                  </a:cxn>
                  <a:cxn ang="0">
                    <a:pos x="118" y="4"/>
                  </a:cxn>
                  <a:cxn ang="0">
                    <a:pos x="126" y="8"/>
                  </a:cxn>
                  <a:cxn ang="0">
                    <a:pos x="130" y="11"/>
                  </a:cxn>
                  <a:cxn ang="0">
                    <a:pos x="133" y="13"/>
                  </a:cxn>
                  <a:cxn ang="0">
                    <a:pos x="136" y="15"/>
                  </a:cxn>
                  <a:cxn ang="0">
                    <a:pos x="138" y="19"/>
                  </a:cxn>
                  <a:cxn ang="0">
                    <a:pos x="140" y="24"/>
                  </a:cxn>
                  <a:cxn ang="0">
                    <a:pos x="141" y="30"/>
                  </a:cxn>
                  <a:cxn ang="0">
                    <a:pos x="140" y="36"/>
                  </a:cxn>
                  <a:cxn ang="0">
                    <a:pos x="138" y="41"/>
                  </a:cxn>
                  <a:cxn ang="0">
                    <a:pos x="134" y="51"/>
                  </a:cxn>
                  <a:cxn ang="0">
                    <a:pos x="128" y="59"/>
                  </a:cxn>
                  <a:cxn ang="0">
                    <a:pos x="122" y="67"/>
                  </a:cxn>
                  <a:cxn ang="0">
                    <a:pos x="113" y="73"/>
                  </a:cxn>
                  <a:cxn ang="0">
                    <a:pos x="105" y="80"/>
                  </a:cxn>
                  <a:cxn ang="0">
                    <a:pos x="95" y="86"/>
                  </a:cxn>
                  <a:cxn ang="0">
                    <a:pos x="86" y="90"/>
                  </a:cxn>
                  <a:cxn ang="0">
                    <a:pos x="77" y="94"/>
                  </a:cxn>
                  <a:cxn ang="0">
                    <a:pos x="67" y="96"/>
                  </a:cxn>
                  <a:cxn ang="0">
                    <a:pos x="53" y="96"/>
                  </a:cxn>
                  <a:cxn ang="0">
                    <a:pos x="48" y="96"/>
                  </a:cxn>
                  <a:cxn ang="0">
                    <a:pos x="44" y="93"/>
                  </a:cxn>
                  <a:cxn ang="0">
                    <a:pos x="43" y="92"/>
                  </a:cxn>
                  <a:cxn ang="0">
                    <a:pos x="44" y="89"/>
                  </a:cxn>
                  <a:cxn ang="0">
                    <a:pos x="45" y="86"/>
                  </a:cxn>
                  <a:cxn ang="0">
                    <a:pos x="48" y="83"/>
                  </a:cxn>
                  <a:cxn ang="0">
                    <a:pos x="52" y="79"/>
                  </a:cxn>
                  <a:cxn ang="0">
                    <a:pos x="56" y="77"/>
                  </a:cxn>
                  <a:cxn ang="0">
                    <a:pos x="60" y="73"/>
                  </a:cxn>
                  <a:cxn ang="0">
                    <a:pos x="63" y="71"/>
                  </a:cxn>
                  <a:cxn ang="0">
                    <a:pos x="65" y="69"/>
                  </a:cxn>
                  <a:cxn ang="0">
                    <a:pos x="65" y="67"/>
                  </a:cxn>
                  <a:cxn ang="0">
                    <a:pos x="63" y="64"/>
                  </a:cxn>
                  <a:cxn ang="0">
                    <a:pos x="62" y="62"/>
                  </a:cxn>
                  <a:cxn ang="0">
                    <a:pos x="60" y="61"/>
                  </a:cxn>
                  <a:cxn ang="0">
                    <a:pos x="58" y="59"/>
                  </a:cxn>
                  <a:cxn ang="0">
                    <a:pos x="43" y="54"/>
                  </a:cxn>
                  <a:cxn ang="0">
                    <a:pos x="30" y="52"/>
                  </a:cxn>
                  <a:cxn ang="0">
                    <a:pos x="21" y="51"/>
                  </a:cxn>
                  <a:cxn ang="0">
                    <a:pos x="10" y="48"/>
                  </a:cxn>
                  <a:cxn ang="0">
                    <a:pos x="5" y="46"/>
                  </a:cxn>
                  <a:cxn ang="0">
                    <a:pos x="2" y="44"/>
                  </a:cxn>
                  <a:cxn ang="0">
                    <a:pos x="1" y="41"/>
                  </a:cxn>
                  <a:cxn ang="0">
                    <a:pos x="0" y="39"/>
                  </a:cxn>
                  <a:cxn ang="0">
                    <a:pos x="0" y="37"/>
                  </a:cxn>
                  <a:cxn ang="0">
                    <a:pos x="0" y="35"/>
                  </a:cxn>
                  <a:cxn ang="0">
                    <a:pos x="2" y="30"/>
                  </a:cxn>
                  <a:cxn ang="0">
                    <a:pos x="4" y="27"/>
                  </a:cxn>
                  <a:cxn ang="0">
                    <a:pos x="6" y="16"/>
                  </a:cxn>
                  <a:cxn ang="0">
                    <a:pos x="6" y="13"/>
                  </a:cxn>
                  <a:cxn ang="0">
                    <a:pos x="5" y="10"/>
                  </a:cxn>
                  <a:cxn ang="0">
                    <a:pos x="3" y="2"/>
                  </a:cxn>
                </a:cxnLst>
                <a:rect l="0" t="0" r="r" b="b"/>
                <a:pathLst>
                  <a:path w="141" h="96">
                    <a:moveTo>
                      <a:pt x="111" y="0"/>
                    </a:moveTo>
                    <a:lnTo>
                      <a:pt x="118" y="4"/>
                    </a:lnTo>
                    <a:lnTo>
                      <a:pt x="126" y="8"/>
                    </a:lnTo>
                    <a:lnTo>
                      <a:pt x="130" y="11"/>
                    </a:lnTo>
                    <a:lnTo>
                      <a:pt x="133" y="13"/>
                    </a:lnTo>
                    <a:lnTo>
                      <a:pt x="136" y="15"/>
                    </a:lnTo>
                    <a:lnTo>
                      <a:pt x="138" y="19"/>
                    </a:lnTo>
                    <a:lnTo>
                      <a:pt x="140" y="24"/>
                    </a:lnTo>
                    <a:lnTo>
                      <a:pt x="141" y="30"/>
                    </a:lnTo>
                    <a:lnTo>
                      <a:pt x="140" y="36"/>
                    </a:lnTo>
                    <a:lnTo>
                      <a:pt x="138" y="41"/>
                    </a:lnTo>
                    <a:lnTo>
                      <a:pt x="134" y="51"/>
                    </a:lnTo>
                    <a:lnTo>
                      <a:pt x="128" y="59"/>
                    </a:lnTo>
                    <a:lnTo>
                      <a:pt x="122" y="67"/>
                    </a:lnTo>
                    <a:lnTo>
                      <a:pt x="113" y="73"/>
                    </a:lnTo>
                    <a:lnTo>
                      <a:pt x="105" y="80"/>
                    </a:lnTo>
                    <a:lnTo>
                      <a:pt x="95" y="86"/>
                    </a:lnTo>
                    <a:lnTo>
                      <a:pt x="86" y="90"/>
                    </a:lnTo>
                    <a:lnTo>
                      <a:pt x="77" y="94"/>
                    </a:lnTo>
                    <a:lnTo>
                      <a:pt x="67" y="96"/>
                    </a:lnTo>
                    <a:lnTo>
                      <a:pt x="53" y="96"/>
                    </a:lnTo>
                    <a:lnTo>
                      <a:pt x="48" y="96"/>
                    </a:lnTo>
                    <a:lnTo>
                      <a:pt x="44" y="93"/>
                    </a:lnTo>
                    <a:lnTo>
                      <a:pt x="43" y="92"/>
                    </a:lnTo>
                    <a:lnTo>
                      <a:pt x="44" y="89"/>
                    </a:lnTo>
                    <a:lnTo>
                      <a:pt x="45" y="86"/>
                    </a:lnTo>
                    <a:lnTo>
                      <a:pt x="48" y="83"/>
                    </a:lnTo>
                    <a:lnTo>
                      <a:pt x="52" y="79"/>
                    </a:lnTo>
                    <a:lnTo>
                      <a:pt x="56" y="77"/>
                    </a:lnTo>
                    <a:lnTo>
                      <a:pt x="60" y="73"/>
                    </a:lnTo>
                    <a:lnTo>
                      <a:pt x="63" y="71"/>
                    </a:lnTo>
                    <a:lnTo>
                      <a:pt x="65" y="69"/>
                    </a:lnTo>
                    <a:lnTo>
                      <a:pt x="65" y="67"/>
                    </a:lnTo>
                    <a:lnTo>
                      <a:pt x="63" y="64"/>
                    </a:lnTo>
                    <a:lnTo>
                      <a:pt x="62" y="62"/>
                    </a:lnTo>
                    <a:lnTo>
                      <a:pt x="60" y="61"/>
                    </a:lnTo>
                    <a:lnTo>
                      <a:pt x="58" y="59"/>
                    </a:lnTo>
                    <a:lnTo>
                      <a:pt x="43" y="54"/>
                    </a:lnTo>
                    <a:lnTo>
                      <a:pt x="30" y="52"/>
                    </a:lnTo>
                    <a:lnTo>
                      <a:pt x="21" y="51"/>
                    </a:lnTo>
                    <a:lnTo>
                      <a:pt x="10" y="48"/>
                    </a:lnTo>
                    <a:lnTo>
                      <a:pt x="5" y="46"/>
                    </a:lnTo>
                    <a:lnTo>
                      <a:pt x="2" y="44"/>
                    </a:lnTo>
                    <a:lnTo>
                      <a:pt x="1" y="41"/>
                    </a:lnTo>
                    <a:lnTo>
                      <a:pt x="0" y="39"/>
                    </a:lnTo>
                    <a:lnTo>
                      <a:pt x="0" y="37"/>
                    </a:lnTo>
                    <a:lnTo>
                      <a:pt x="0" y="35"/>
                    </a:lnTo>
                    <a:lnTo>
                      <a:pt x="2" y="30"/>
                    </a:lnTo>
                    <a:lnTo>
                      <a:pt x="4" y="27"/>
                    </a:lnTo>
                    <a:lnTo>
                      <a:pt x="6" y="16"/>
                    </a:lnTo>
                    <a:lnTo>
                      <a:pt x="6" y="13"/>
                    </a:lnTo>
                    <a:lnTo>
                      <a:pt x="5" y="10"/>
                    </a:lnTo>
                    <a:lnTo>
                      <a:pt x="3" y="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1" name="Freeform 1861"/>
              <p:cNvSpPr>
                <a:spLocks/>
              </p:cNvSpPr>
              <p:nvPr/>
            </p:nvSpPr>
            <p:spPr bwMode="gray">
              <a:xfrm>
                <a:off x="1544" y="2072"/>
                <a:ext cx="13" cy="9"/>
              </a:xfrm>
              <a:custGeom>
                <a:avLst/>
                <a:gdLst/>
                <a:ahLst/>
                <a:cxnLst>
                  <a:cxn ang="0">
                    <a:pos x="4" y="31"/>
                  </a:cxn>
                  <a:cxn ang="0">
                    <a:pos x="0" y="25"/>
                  </a:cxn>
                  <a:cxn ang="0">
                    <a:pos x="3" y="24"/>
                  </a:cxn>
                  <a:cxn ang="0">
                    <a:pos x="9" y="23"/>
                  </a:cxn>
                  <a:cxn ang="0">
                    <a:pos x="9" y="21"/>
                  </a:cxn>
                  <a:cxn ang="0">
                    <a:pos x="6" y="19"/>
                  </a:cxn>
                  <a:cxn ang="0">
                    <a:pos x="8" y="17"/>
                  </a:cxn>
                  <a:cxn ang="0">
                    <a:pos x="17" y="16"/>
                  </a:cxn>
                  <a:cxn ang="0">
                    <a:pos x="22" y="14"/>
                  </a:cxn>
                  <a:cxn ang="0">
                    <a:pos x="19" y="7"/>
                  </a:cxn>
                  <a:cxn ang="0">
                    <a:pos x="20" y="3"/>
                  </a:cxn>
                  <a:cxn ang="0">
                    <a:pos x="28" y="0"/>
                  </a:cxn>
                  <a:cxn ang="0">
                    <a:pos x="34" y="4"/>
                  </a:cxn>
                  <a:cxn ang="0">
                    <a:pos x="39" y="8"/>
                  </a:cxn>
                  <a:cxn ang="0">
                    <a:pos x="42" y="9"/>
                  </a:cxn>
                  <a:cxn ang="0">
                    <a:pos x="43" y="7"/>
                  </a:cxn>
                  <a:cxn ang="0">
                    <a:pos x="45" y="5"/>
                  </a:cxn>
                  <a:cxn ang="0">
                    <a:pos x="54" y="7"/>
                  </a:cxn>
                  <a:cxn ang="0">
                    <a:pos x="60" y="14"/>
                  </a:cxn>
                  <a:cxn ang="0">
                    <a:pos x="62" y="15"/>
                  </a:cxn>
                  <a:cxn ang="0">
                    <a:pos x="59" y="25"/>
                  </a:cxn>
                  <a:cxn ang="0">
                    <a:pos x="57" y="29"/>
                  </a:cxn>
                  <a:cxn ang="0">
                    <a:pos x="53" y="27"/>
                  </a:cxn>
                  <a:cxn ang="0">
                    <a:pos x="49" y="20"/>
                  </a:cxn>
                  <a:cxn ang="0">
                    <a:pos x="45" y="22"/>
                  </a:cxn>
                  <a:cxn ang="0">
                    <a:pos x="44" y="30"/>
                  </a:cxn>
                  <a:cxn ang="0">
                    <a:pos x="39" y="32"/>
                  </a:cxn>
                  <a:cxn ang="0">
                    <a:pos x="33" y="31"/>
                  </a:cxn>
                  <a:cxn ang="0">
                    <a:pos x="30" y="29"/>
                  </a:cxn>
                  <a:cxn ang="0">
                    <a:pos x="26" y="39"/>
                  </a:cxn>
                  <a:cxn ang="0">
                    <a:pos x="20" y="44"/>
                  </a:cxn>
                  <a:cxn ang="0">
                    <a:pos x="17" y="44"/>
                  </a:cxn>
                  <a:cxn ang="0">
                    <a:pos x="11" y="39"/>
                  </a:cxn>
                </a:cxnLst>
                <a:rect l="0" t="0" r="r" b="b"/>
                <a:pathLst>
                  <a:path w="62" h="44">
                    <a:moveTo>
                      <a:pt x="9" y="36"/>
                    </a:moveTo>
                    <a:lnTo>
                      <a:pt x="4" y="31"/>
                    </a:lnTo>
                    <a:lnTo>
                      <a:pt x="1" y="28"/>
                    </a:lnTo>
                    <a:lnTo>
                      <a:pt x="0" y="25"/>
                    </a:lnTo>
                    <a:lnTo>
                      <a:pt x="0" y="24"/>
                    </a:lnTo>
                    <a:lnTo>
                      <a:pt x="3" y="24"/>
                    </a:lnTo>
                    <a:lnTo>
                      <a:pt x="6" y="25"/>
                    </a:lnTo>
                    <a:lnTo>
                      <a:pt x="9" y="23"/>
                    </a:lnTo>
                    <a:lnTo>
                      <a:pt x="9" y="22"/>
                    </a:lnTo>
                    <a:lnTo>
                      <a:pt x="9" y="21"/>
                    </a:lnTo>
                    <a:lnTo>
                      <a:pt x="8" y="20"/>
                    </a:lnTo>
                    <a:lnTo>
                      <a:pt x="6" y="19"/>
                    </a:lnTo>
                    <a:lnTo>
                      <a:pt x="6" y="19"/>
                    </a:lnTo>
                    <a:lnTo>
                      <a:pt x="8" y="17"/>
                    </a:lnTo>
                    <a:lnTo>
                      <a:pt x="11" y="15"/>
                    </a:lnTo>
                    <a:lnTo>
                      <a:pt x="17" y="16"/>
                    </a:lnTo>
                    <a:lnTo>
                      <a:pt x="23" y="16"/>
                    </a:lnTo>
                    <a:lnTo>
                      <a:pt x="22" y="14"/>
                    </a:lnTo>
                    <a:lnTo>
                      <a:pt x="21" y="11"/>
                    </a:lnTo>
                    <a:lnTo>
                      <a:pt x="19" y="7"/>
                    </a:lnTo>
                    <a:lnTo>
                      <a:pt x="19" y="4"/>
                    </a:lnTo>
                    <a:lnTo>
                      <a:pt x="20" y="3"/>
                    </a:lnTo>
                    <a:lnTo>
                      <a:pt x="25" y="0"/>
                    </a:lnTo>
                    <a:lnTo>
                      <a:pt x="28" y="0"/>
                    </a:lnTo>
                    <a:lnTo>
                      <a:pt x="31" y="1"/>
                    </a:lnTo>
                    <a:lnTo>
                      <a:pt x="34" y="4"/>
                    </a:lnTo>
                    <a:lnTo>
                      <a:pt x="36" y="7"/>
                    </a:lnTo>
                    <a:lnTo>
                      <a:pt x="39" y="8"/>
                    </a:lnTo>
                    <a:lnTo>
                      <a:pt x="42" y="9"/>
                    </a:lnTo>
                    <a:lnTo>
                      <a:pt x="42" y="9"/>
                    </a:lnTo>
                    <a:lnTo>
                      <a:pt x="43" y="8"/>
                    </a:lnTo>
                    <a:lnTo>
                      <a:pt x="43" y="7"/>
                    </a:lnTo>
                    <a:lnTo>
                      <a:pt x="44" y="6"/>
                    </a:lnTo>
                    <a:lnTo>
                      <a:pt x="45" y="5"/>
                    </a:lnTo>
                    <a:lnTo>
                      <a:pt x="47" y="4"/>
                    </a:lnTo>
                    <a:lnTo>
                      <a:pt x="54" y="7"/>
                    </a:lnTo>
                    <a:lnTo>
                      <a:pt x="57" y="11"/>
                    </a:lnTo>
                    <a:lnTo>
                      <a:pt x="60" y="14"/>
                    </a:lnTo>
                    <a:lnTo>
                      <a:pt x="62" y="14"/>
                    </a:lnTo>
                    <a:lnTo>
                      <a:pt x="62" y="15"/>
                    </a:lnTo>
                    <a:lnTo>
                      <a:pt x="62" y="21"/>
                    </a:lnTo>
                    <a:lnTo>
                      <a:pt x="59" y="25"/>
                    </a:lnTo>
                    <a:lnTo>
                      <a:pt x="58" y="29"/>
                    </a:lnTo>
                    <a:lnTo>
                      <a:pt x="57" y="29"/>
                    </a:lnTo>
                    <a:lnTo>
                      <a:pt x="55" y="28"/>
                    </a:lnTo>
                    <a:lnTo>
                      <a:pt x="53" y="27"/>
                    </a:lnTo>
                    <a:lnTo>
                      <a:pt x="52" y="23"/>
                    </a:lnTo>
                    <a:lnTo>
                      <a:pt x="49" y="20"/>
                    </a:lnTo>
                    <a:lnTo>
                      <a:pt x="46" y="20"/>
                    </a:lnTo>
                    <a:lnTo>
                      <a:pt x="45" y="22"/>
                    </a:lnTo>
                    <a:lnTo>
                      <a:pt x="44" y="27"/>
                    </a:lnTo>
                    <a:lnTo>
                      <a:pt x="44" y="30"/>
                    </a:lnTo>
                    <a:lnTo>
                      <a:pt x="42" y="31"/>
                    </a:lnTo>
                    <a:lnTo>
                      <a:pt x="39" y="32"/>
                    </a:lnTo>
                    <a:lnTo>
                      <a:pt x="36" y="33"/>
                    </a:lnTo>
                    <a:lnTo>
                      <a:pt x="33" y="31"/>
                    </a:lnTo>
                    <a:lnTo>
                      <a:pt x="31" y="29"/>
                    </a:lnTo>
                    <a:lnTo>
                      <a:pt x="30" y="29"/>
                    </a:lnTo>
                    <a:lnTo>
                      <a:pt x="29" y="32"/>
                    </a:lnTo>
                    <a:lnTo>
                      <a:pt x="26" y="39"/>
                    </a:lnTo>
                    <a:lnTo>
                      <a:pt x="22" y="44"/>
                    </a:lnTo>
                    <a:lnTo>
                      <a:pt x="20" y="44"/>
                    </a:lnTo>
                    <a:lnTo>
                      <a:pt x="18" y="44"/>
                    </a:lnTo>
                    <a:lnTo>
                      <a:pt x="17" y="44"/>
                    </a:lnTo>
                    <a:lnTo>
                      <a:pt x="14" y="42"/>
                    </a:lnTo>
                    <a:lnTo>
                      <a:pt x="11" y="39"/>
                    </a:lnTo>
                    <a:lnTo>
                      <a:pt x="9" y="3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2" name="Freeform 1862"/>
              <p:cNvSpPr>
                <a:spLocks/>
              </p:cNvSpPr>
              <p:nvPr/>
            </p:nvSpPr>
            <p:spPr bwMode="gray">
              <a:xfrm>
                <a:off x="1544" y="2072"/>
                <a:ext cx="13" cy="9"/>
              </a:xfrm>
              <a:custGeom>
                <a:avLst/>
                <a:gdLst/>
                <a:ahLst/>
                <a:cxnLst>
                  <a:cxn ang="0">
                    <a:pos x="4" y="31"/>
                  </a:cxn>
                  <a:cxn ang="0">
                    <a:pos x="0" y="25"/>
                  </a:cxn>
                  <a:cxn ang="0">
                    <a:pos x="3" y="24"/>
                  </a:cxn>
                  <a:cxn ang="0">
                    <a:pos x="9" y="23"/>
                  </a:cxn>
                  <a:cxn ang="0">
                    <a:pos x="9" y="21"/>
                  </a:cxn>
                  <a:cxn ang="0">
                    <a:pos x="6" y="19"/>
                  </a:cxn>
                  <a:cxn ang="0">
                    <a:pos x="8" y="17"/>
                  </a:cxn>
                  <a:cxn ang="0">
                    <a:pos x="17" y="16"/>
                  </a:cxn>
                  <a:cxn ang="0">
                    <a:pos x="22" y="14"/>
                  </a:cxn>
                  <a:cxn ang="0">
                    <a:pos x="19" y="7"/>
                  </a:cxn>
                  <a:cxn ang="0">
                    <a:pos x="20" y="3"/>
                  </a:cxn>
                  <a:cxn ang="0">
                    <a:pos x="28" y="0"/>
                  </a:cxn>
                  <a:cxn ang="0">
                    <a:pos x="34" y="4"/>
                  </a:cxn>
                  <a:cxn ang="0">
                    <a:pos x="39" y="8"/>
                  </a:cxn>
                  <a:cxn ang="0">
                    <a:pos x="42" y="9"/>
                  </a:cxn>
                  <a:cxn ang="0">
                    <a:pos x="43" y="7"/>
                  </a:cxn>
                  <a:cxn ang="0">
                    <a:pos x="45" y="5"/>
                  </a:cxn>
                  <a:cxn ang="0">
                    <a:pos x="54" y="7"/>
                  </a:cxn>
                  <a:cxn ang="0">
                    <a:pos x="60" y="14"/>
                  </a:cxn>
                  <a:cxn ang="0">
                    <a:pos x="62" y="15"/>
                  </a:cxn>
                  <a:cxn ang="0">
                    <a:pos x="59" y="25"/>
                  </a:cxn>
                  <a:cxn ang="0">
                    <a:pos x="57" y="29"/>
                  </a:cxn>
                  <a:cxn ang="0">
                    <a:pos x="53" y="27"/>
                  </a:cxn>
                  <a:cxn ang="0">
                    <a:pos x="49" y="20"/>
                  </a:cxn>
                  <a:cxn ang="0">
                    <a:pos x="45" y="22"/>
                  </a:cxn>
                  <a:cxn ang="0">
                    <a:pos x="44" y="30"/>
                  </a:cxn>
                  <a:cxn ang="0">
                    <a:pos x="39" y="32"/>
                  </a:cxn>
                  <a:cxn ang="0">
                    <a:pos x="33" y="31"/>
                  </a:cxn>
                  <a:cxn ang="0">
                    <a:pos x="30" y="29"/>
                  </a:cxn>
                  <a:cxn ang="0">
                    <a:pos x="26" y="39"/>
                  </a:cxn>
                  <a:cxn ang="0">
                    <a:pos x="20" y="44"/>
                  </a:cxn>
                  <a:cxn ang="0">
                    <a:pos x="17" y="44"/>
                  </a:cxn>
                  <a:cxn ang="0">
                    <a:pos x="11" y="39"/>
                  </a:cxn>
                </a:cxnLst>
                <a:rect l="0" t="0" r="r" b="b"/>
                <a:pathLst>
                  <a:path w="62" h="44">
                    <a:moveTo>
                      <a:pt x="9" y="36"/>
                    </a:moveTo>
                    <a:lnTo>
                      <a:pt x="4" y="31"/>
                    </a:lnTo>
                    <a:lnTo>
                      <a:pt x="1" y="28"/>
                    </a:lnTo>
                    <a:lnTo>
                      <a:pt x="0" y="25"/>
                    </a:lnTo>
                    <a:lnTo>
                      <a:pt x="0" y="24"/>
                    </a:lnTo>
                    <a:lnTo>
                      <a:pt x="3" y="24"/>
                    </a:lnTo>
                    <a:lnTo>
                      <a:pt x="6" y="25"/>
                    </a:lnTo>
                    <a:lnTo>
                      <a:pt x="9" y="23"/>
                    </a:lnTo>
                    <a:lnTo>
                      <a:pt x="9" y="22"/>
                    </a:lnTo>
                    <a:lnTo>
                      <a:pt x="9" y="21"/>
                    </a:lnTo>
                    <a:lnTo>
                      <a:pt x="8" y="20"/>
                    </a:lnTo>
                    <a:lnTo>
                      <a:pt x="6" y="19"/>
                    </a:lnTo>
                    <a:lnTo>
                      <a:pt x="6" y="19"/>
                    </a:lnTo>
                    <a:lnTo>
                      <a:pt x="8" y="17"/>
                    </a:lnTo>
                    <a:lnTo>
                      <a:pt x="11" y="15"/>
                    </a:lnTo>
                    <a:lnTo>
                      <a:pt x="17" y="16"/>
                    </a:lnTo>
                    <a:lnTo>
                      <a:pt x="23" y="16"/>
                    </a:lnTo>
                    <a:lnTo>
                      <a:pt x="22" y="14"/>
                    </a:lnTo>
                    <a:lnTo>
                      <a:pt x="21" y="11"/>
                    </a:lnTo>
                    <a:lnTo>
                      <a:pt x="19" y="7"/>
                    </a:lnTo>
                    <a:lnTo>
                      <a:pt x="19" y="4"/>
                    </a:lnTo>
                    <a:lnTo>
                      <a:pt x="20" y="3"/>
                    </a:lnTo>
                    <a:lnTo>
                      <a:pt x="25" y="0"/>
                    </a:lnTo>
                    <a:lnTo>
                      <a:pt x="28" y="0"/>
                    </a:lnTo>
                    <a:lnTo>
                      <a:pt x="31" y="1"/>
                    </a:lnTo>
                    <a:lnTo>
                      <a:pt x="34" y="4"/>
                    </a:lnTo>
                    <a:lnTo>
                      <a:pt x="36" y="7"/>
                    </a:lnTo>
                    <a:lnTo>
                      <a:pt x="39" y="8"/>
                    </a:lnTo>
                    <a:lnTo>
                      <a:pt x="42" y="9"/>
                    </a:lnTo>
                    <a:lnTo>
                      <a:pt x="42" y="9"/>
                    </a:lnTo>
                    <a:lnTo>
                      <a:pt x="43" y="8"/>
                    </a:lnTo>
                    <a:lnTo>
                      <a:pt x="43" y="7"/>
                    </a:lnTo>
                    <a:lnTo>
                      <a:pt x="44" y="6"/>
                    </a:lnTo>
                    <a:lnTo>
                      <a:pt x="45" y="5"/>
                    </a:lnTo>
                    <a:lnTo>
                      <a:pt x="47" y="4"/>
                    </a:lnTo>
                    <a:lnTo>
                      <a:pt x="54" y="7"/>
                    </a:lnTo>
                    <a:lnTo>
                      <a:pt x="57" y="11"/>
                    </a:lnTo>
                    <a:lnTo>
                      <a:pt x="60" y="14"/>
                    </a:lnTo>
                    <a:lnTo>
                      <a:pt x="62" y="14"/>
                    </a:lnTo>
                    <a:lnTo>
                      <a:pt x="62" y="15"/>
                    </a:lnTo>
                    <a:lnTo>
                      <a:pt x="62" y="21"/>
                    </a:lnTo>
                    <a:lnTo>
                      <a:pt x="59" y="25"/>
                    </a:lnTo>
                    <a:lnTo>
                      <a:pt x="58" y="29"/>
                    </a:lnTo>
                    <a:lnTo>
                      <a:pt x="57" y="29"/>
                    </a:lnTo>
                    <a:lnTo>
                      <a:pt x="55" y="28"/>
                    </a:lnTo>
                    <a:lnTo>
                      <a:pt x="53" y="27"/>
                    </a:lnTo>
                    <a:lnTo>
                      <a:pt x="52" y="23"/>
                    </a:lnTo>
                    <a:lnTo>
                      <a:pt x="49" y="20"/>
                    </a:lnTo>
                    <a:lnTo>
                      <a:pt x="46" y="20"/>
                    </a:lnTo>
                    <a:lnTo>
                      <a:pt x="45" y="22"/>
                    </a:lnTo>
                    <a:lnTo>
                      <a:pt x="44" y="27"/>
                    </a:lnTo>
                    <a:lnTo>
                      <a:pt x="44" y="30"/>
                    </a:lnTo>
                    <a:lnTo>
                      <a:pt x="42" y="31"/>
                    </a:lnTo>
                    <a:lnTo>
                      <a:pt x="39" y="32"/>
                    </a:lnTo>
                    <a:lnTo>
                      <a:pt x="36" y="33"/>
                    </a:lnTo>
                    <a:lnTo>
                      <a:pt x="33" y="31"/>
                    </a:lnTo>
                    <a:lnTo>
                      <a:pt x="31" y="29"/>
                    </a:lnTo>
                    <a:lnTo>
                      <a:pt x="30" y="29"/>
                    </a:lnTo>
                    <a:lnTo>
                      <a:pt x="29" y="32"/>
                    </a:lnTo>
                    <a:lnTo>
                      <a:pt x="26" y="39"/>
                    </a:lnTo>
                    <a:lnTo>
                      <a:pt x="22" y="44"/>
                    </a:lnTo>
                    <a:lnTo>
                      <a:pt x="20" y="44"/>
                    </a:lnTo>
                    <a:lnTo>
                      <a:pt x="18" y="44"/>
                    </a:lnTo>
                    <a:lnTo>
                      <a:pt x="17" y="44"/>
                    </a:lnTo>
                    <a:lnTo>
                      <a:pt x="14" y="42"/>
                    </a:lnTo>
                    <a:lnTo>
                      <a:pt x="11" y="39"/>
                    </a:lnTo>
                    <a:lnTo>
                      <a:pt x="9" y="3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3" name="Freeform 1863"/>
              <p:cNvSpPr>
                <a:spLocks/>
              </p:cNvSpPr>
              <p:nvPr/>
            </p:nvSpPr>
            <p:spPr bwMode="gray">
              <a:xfrm>
                <a:off x="1544" y="2072"/>
                <a:ext cx="13" cy="9"/>
              </a:xfrm>
              <a:custGeom>
                <a:avLst/>
                <a:gdLst/>
                <a:ahLst/>
                <a:cxnLst>
                  <a:cxn ang="0">
                    <a:pos x="4" y="31"/>
                  </a:cxn>
                  <a:cxn ang="0">
                    <a:pos x="0" y="25"/>
                  </a:cxn>
                  <a:cxn ang="0">
                    <a:pos x="3" y="24"/>
                  </a:cxn>
                  <a:cxn ang="0">
                    <a:pos x="9" y="23"/>
                  </a:cxn>
                  <a:cxn ang="0">
                    <a:pos x="9" y="21"/>
                  </a:cxn>
                  <a:cxn ang="0">
                    <a:pos x="6" y="19"/>
                  </a:cxn>
                  <a:cxn ang="0">
                    <a:pos x="8" y="17"/>
                  </a:cxn>
                  <a:cxn ang="0">
                    <a:pos x="17" y="16"/>
                  </a:cxn>
                  <a:cxn ang="0">
                    <a:pos x="22" y="14"/>
                  </a:cxn>
                  <a:cxn ang="0">
                    <a:pos x="19" y="7"/>
                  </a:cxn>
                  <a:cxn ang="0">
                    <a:pos x="20" y="3"/>
                  </a:cxn>
                  <a:cxn ang="0">
                    <a:pos x="28" y="0"/>
                  </a:cxn>
                  <a:cxn ang="0">
                    <a:pos x="34" y="4"/>
                  </a:cxn>
                  <a:cxn ang="0">
                    <a:pos x="39" y="8"/>
                  </a:cxn>
                  <a:cxn ang="0">
                    <a:pos x="42" y="9"/>
                  </a:cxn>
                  <a:cxn ang="0">
                    <a:pos x="43" y="7"/>
                  </a:cxn>
                  <a:cxn ang="0">
                    <a:pos x="45" y="5"/>
                  </a:cxn>
                  <a:cxn ang="0">
                    <a:pos x="54" y="7"/>
                  </a:cxn>
                  <a:cxn ang="0">
                    <a:pos x="60" y="14"/>
                  </a:cxn>
                  <a:cxn ang="0">
                    <a:pos x="62" y="15"/>
                  </a:cxn>
                  <a:cxn ang="0">
                    <a:pos x="59" y="25"/>
                  </a:cxn>
                  <a:cxn ang="0">
                    <a:pos x="57" y="29"/>
                  </a:cxn>
                  <a:cxn ang="0">
                    <a:pos x="53" y="27"/>
                  </a:cxn>
                  <a:cxn ang="0">
                    <a:pos x="49" y="20"/>
                  </a:cxn>
                  <a:cxn ang="0">
                    <a:pos x="45" y="22"/>
                  </a:cxn>
                  <a:cxn ang="0">
                    <a:pos x="44" y="30"/>
                  </a:cxn>
                  <a:cxn ang="0">
                    <a:pos x="39" y="32"/>
                  </a:cxn>
                  <a:cxn ang="0">
                    <a:pos x="33" y="31"/>
                  </a:cxn>
                  <a:cxn ang="0">
                    <a:pos x="30" y="29"/>
                  </a:cxn>
                  <a:cxn ang="0">
                    <a:pos x="26" y="39"/>
                  </a:cxn>
                  <a:cxn ang="0">
                    <a:pos x="20" y="44"/>
                  </a:cxn>
                  <a:cxn ang="0">
                    <a:pos x="17" y="44"/>
                  </a:cxn>
                  <a:cxn ang="0">
                    <a:pos x="11" y="39"/>
                  </a:cxn>
                </a:cxnLst>
                <a:rect l="0" t="0" r="r" b="b"/>
                <a:pathLst>
                  <a:path w="62" h="44">
                    <a:moveTo>
                      <a:pt x="9" y="36"/>
                    </a:moveTo>
                    <a:lnTo>
                      <a:pt x="4" y="31"/>
                    </a:lnTo>
                    <a:lnTo>
                      <a:pt x="1" y="28"/>
                    </a:lnTo>
                    <a:lnTo>
                      <a:pt x="0" y="25"/>
                    </a:lnTo>
                    <a:lnTo>
                      <a:pt x="0" y="24"/>
                    </a:lnTo>
                    <a:lnTo>
                      <a:pt x="3" y="24"/>
                    </a:lnTo>
                    <a:lnTo>
                      <a:pt x="6" y="25"/>
                    </a:lnTo>
                    <a:lnTo>
                      <a:pt x="9" y="23"/>
                    </a:lnTo>
                    <a:lnTo>
                      <a:pt x="9" y="22"/>
                    </a:lnTo>
                    <a:lnTo>
                      <a:pt x="9" y="21"/>
                    </a:lnTo>
                    <a:lnTo>
                      <a:pt x="8" y="20"/>
                    </a:lnTo>
                    <a:lnTo>
                      <a:pt x="6" y="19"/>
                    </a:lnTo>
                    <a:lnTo>
                      <a:pt x="6" y="19"/>
                    </a:lnTo>
                    <a:lnTo>
                      <a:pt x="8" y="17"/>
                    </a:lnTo>
                    <a:lnTo>
                      <a:pt x="11" y="15"/>
                    </a:lnTo>
                    <a:lnTo>
                      <a:pt x="17" y="16"/>
                    </a:lnTo>
                    <a:lnTo>
                      <a:pt x="23" y="16"/>
                    </a:lnTo>
                    <a:lnTo>
                      <a:pt x="22" y="14"/>
                    </a:lnTo>
                    <a:lnTo>
                      <a:pt x="21" y="11"/>
                    </a:lnTo>
                    <a:lnTo>
                      <a:pt x="19" y="7"/>
                    </a:lnTo>
                    <a:lnTo>
                      <a:pt x="19" y="4"/>
                    </a:lnTo>
                    <a:lnTo>
                      <a:pt x="20" y="3"/>
                    </a:lnTo>
                    <a:lnTo>
                      <a:pt x="25" y="0"/>
                    </a:lnTo>
                    <a:lnTo>
                      <a:pt x="28" y="0"/>
                    </a:lnTo>
                    <a:lnTo>
                      <a:pt x="31" y="1"/>
                    </a:lnTo>
                    <a:lnTo>
                      <a:pt x="34" y="4"/>
                    </a:lnTo>
                    <a:lnTo>
                      <a:pt x="36" y="7"/>
                    </a:lnTo>
                    <a:lnTo>
                      <a:pt x="39" y="8"/>
                    </a:lnTo>
                    <a:lnTo>
                      <a:pt x="42" y="9"/>
                    </a:lnTo>
                    <a:lnTo>
                      <a:pt x="42" y="9"/>
                    </a:lnTo>
                    <a:lnTo>
                      <a:pt x="43" y="8"/>
                    </a:lnTo>
                    <a:lnTo>
                      <a:pt x="43" y="7"/>
                    </a:lnTo>
                    <a:lnTo>
                      <a:pt x="44" y="6"/>
                    </a:lnTo>
                    <a:lnTo>
                      <a:pt x="45" y="5"/>
                    </a:lnTo>
                    <a:lnTo>
                      <a:pt x="47" y="4"/>
                    </a:lnTo>
                    <a:lnTo>
                      <a:pt x="54" y="7"/>
                    </a:lnTo>
                    <a:lnTo>
                      <a:pt x="57" y="11"/>
                    </a:lnTo>
                    <a:lnTo>
                      <a:pt x="60" y="14"/>
                    </a:lnTo>
                    <a:lnTo>
                      <a:pt x="62" y="14"/>
                    </a:lnTo>
                    <a:lnTo>
                      <a:pt x="62" y="15"/>
                    </a:lnTo>
                    <a:lnTo>
                      <a:pt x="62" y="21"/>
                    </a:lnTo>
                    <a:lnTo>
                      <a:pt x="59" y="25"/>
                    </a:lnTo>
                    <a:lnTo>
                      <a:pt x="58" y="29"/>
                    </a:lnTo>
                    <a:lnTo>
                      <a:pt x="57" y="29"/>
                    </a:lnTo>
                    <a:lnTo>
                      <a:pt x="55" y="28"/>
                    </a:lnTo>
                    <a:lnTo>
                      <a:pt x="53" y="27"/>
                    </a:lnTo>
                    <a:lnTo>
                      <a:pt x="52" y="23"/>
                    </a:lnTo>
                    <a:lnTo>
                      <a:pt x="49" y="20"/>
                    </a:lnTo>
                    <a:lnTo>
                      <a:pt x="46" y="20"/>
                    </a:lnTo>
                    <a:lnTo>
                      <a:pt x="45" y="22"/>
                    </a:lnTo>
                    <a:lnTo>
                      <a:pt x="44" y="27"/>
                    </a:lnTo>
                    <a:lnTo>
                      <a:pt x="44" y="30"/>
                    </a:lnTo>
                    <a:lnTo>
                      <a:pt x="42" y="31"/>
                    </a:lnTo>
                    <a:lnTo>
                      <a:pt x="39" y="32"/>
                    </a:lnTo>
                    <a:lnTo>
                      <a:pt x="36" y="33"/>
                    </a:lnTo>
                    <a:lnTo>
                      <a:pt x="33" y="31"/>
                    </a:lnTo>
                    <a:lnTo>
                      <a:pt x="31" y="29"/>
                    </a:lnTo>
                    <a:lnTo>
                      <a:pt x="30" y="29"/>
                    </a:lnTo>
                    <a:lnTo>
                      <a:pt x="29" y="32"/>
                    </a:lnTo>
                    <a:lnTo>
                      <a:pt x="26" y="39"/>
                    </a:lnTo>
                    <a:lnTo>
                      <a:pt x="22" y="44"/>
                    </a:lnTo>
                    <a:lnTo>
                      <a:pt x="20" y="44"/>
                    </a:lnTo>
                    <a:lnTo>
                      <a:pt x="18" y="44"/>
                    </a:lnTo>
                    <a:lnTo>
                      <a:pt x="17" y="44"/>
                    </a:lnTo>
                    <a:lnTo>
                      <a:pt x="14" y="42"/>
                    </a:lnTo>
                    <a:lnTo>
                      <a:pt x="11" y="39"/>
                    </a:lnTo>
                    <a:lnTo>
                      <a:pt x="9" y="3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4" name="Freeform 1864"/>
              <p:cNvSpPr>
                <a:spLocks/>
              </p:cNvSpPr>
              <p:nvPr/>
            </p:nvSpPr>
            <p:spPr bwMode="gray">
              <a:xfrm>
                <a:off x="1544" y="2072"/>
                <a:ext cx="13" cy="9"/>
              </a:xfrm>
              <a:custGeom>
                <a:avLst/>
                <a:gdLst/>
                <a:ahLst/>
                <a:cxnLst>
                  <a:cxn ang="0">
                    <a:pos x="4" y="31"/>
                  </a:cxn>
                  <a:cxn ang="0">
                    <a:pos x="0" y="25"/>
                  </a:cxn>
                  <a:cxn ang="0">
                    <a:pos x="3" y="24"/>
                  </a:cxn>
                  <a:cxn ang="0">
                    <a:pos x="9" y="23"/>
                  </a:cxn>
                  <a:cxn ang="0">
                    <a:pos x="9" y="21"/>
                  </a:cxn>
                  <a:cxn ang="0">
                    <a:pos x="6" y="19"/>
                  </a:cxn>
                  <a:cxn ang="0">
                    <a:pos x="8" y="17"/>
                  </a:cxn>
                  <a:cxn ang="0">
                    <a:pos x="17" y="16"/>
                  </a:cxn>
                  <a:cxn ang="0">
                    <a:pos x="22" y="14"/>
                  </a:cxn>
                  <a:cxn ang="0">
                    <a:pos x="19" y="7"/>
                  </a:cxn>
                  <a:cxn ang="0">
                    <a:pos x="20" y="3"/>
                  </a:cxn>
                  <a:cxn ang="0">
                    <a:pos x="28" y="0"/>
                  </a:cxn>
                  <a:cxn ang="0">
                    <a:pos x="34" y="4"/>
                  </a:cxn>
                  <a:cxn ang="0">
                    <a:pos x="39" y="8"/>
                  </a:cxn>
                  <a:cxn ang="0">
                    <a:pos x="42" y="9"/>
                  </a:cxn>
                  <a:cxn ang="0">
                    <a:pos x="43" y="7"/>
                  </a:cxn>
                  <a:cxn ang="0">
                    <a:pos x="45" y="5"/>
                  </a:cxn>
                  <a:cxn ang="0">
                    <a:pos x="54" y="7"/>
                  </a:cxn>
                  <a:cxn ang="0">
                    <a:pos x="60" y="14"/>
                  </a:cxn>
                  <a:cxn ang="0">
                    <a:pos x="62" y="15"/>
                  </a:cxn>
                  <a:cxn ang="0">
                    <a:pos x="59" y="25"/>
                  </a:cxn>
                  <a:cxn ang="0">
                    <a:pos x="57" y="29"/>
                  </a:cxn>
                  <a:cxn ang="0">
                    <a:pos x="53" y="27"/>
                  </a:cxn>
                  <a:cxn ang="0">
                    <a:pos x="49" y="20"/>
                  </a:cxn>
                  <a:cxn ang="0">
                    <a:pos x="45" y="22"/>
                  </a:cxn>
                  <a:cxn ang="0">
                    <a:pos x="44" y="30"/>
                  </a:cxn>
                  <a:cxn ang="0">
                    <a:pos x="39" y="32"/>
                  </a:cxn>
                  <a:cxn ang="0">
                    <a:pos x="33" y="31"/>
                  </a:cxn>
                  <a:cxn ang="0">
                    <a:pos x="30" y="29"/>
                  </a:cxn>
                  <a:cxn ang="0">
                    <a:pos x="26" y="39"/>
                  </a:cxn>
                  <a:cxn ang="0">
                    <a:pos x="20" y="44"/>
                  </a:cxn>
                  <a:cxn ang="0">
                    <a:pos x="17" y="44"/>
                  </a:cxn>
                  <a:cxn ang="0">
                    <a:pos x="11" y="39"/>
                  </a:cxn>
                </a:cxnLst>
                <a:rect l="0" t="0" r="r" b="b"/>
                <a:pathLst>
                  <a:path w="62" h="44">
                    <a:moveTo>
                      <a:pt x="9" y="36"/>
                    </a:moveTo>
                    <a:lnTo>
                      <a:pt x="4" y="31"/>
                    </a:lnTo>
                    <a:lnTo>
                      <a:pt x="1" y="28"/>
                    </a:lnTo>
                    <a:lnTo>
                      <a:pt x="0" y="25"/>
                    </a:lnTo>
                    <a:lnTo>
                      <a:pt x="0" y="24"/>
                    </a:lnTo>
                    <a:lnTo>
                      <a:pt x="3" y="24"/>
                    </a:lnTo>
                    <a:lnTo>
                      <a:pt x="6" y="25"/>
                    </a:lnTo>
                    <a:lnTo>
                      <a:pt x="9" y="23"/>
                    </a:lnTo>
                    <a:lnTo>
                      <a:pt x="9" y="22"/>
                    </a:lnTo>
                    <a:lnTo>
                      <a:pt x="9" y="21"/>
                    </a:lnTo>
                    <a:lnTo>
                      <a:pt x="8" y="20"/>
                    </a:lnTo>
                    <a:lnTo>
                      <a:pt x="6" y="19"/>
                    </a:lnTo>
                    <a:lnTo>
                      <a:pt x="6" y="19"/>
                    </a:lnTo>
                    <a:lnTo>
                      <a:pt x="8" y="17"/>
                    </a:lnTo>
                    <a:lnTo>
                      <a:pt x="11" y="15"/>
                    </a:lnTo>
                    <a:lnTo>
                      <a:pt x="17" y="16"/>
                    </a:lnTo>
                    <a:lnTo>
                      <a:pt x="23" y="16"/>
                    </a:lnTo>
                    <a:lnTo>
                      <a:pt x="22" y="14"/>
                    </a:lnTo>
                    <a:lnTo>
                      <a:pt x="21" y="11"/>
                    </a:lnTo>
                    <a:lnTo>
                      <a:pt x="19" y="7"/>
                    </a:lnTo>
                    <a:lnTo>
                      <a:pt x="19" y="4"/>
                    </a:lnTo>
                    <a:lnTo>
                      <a:pt x="20" y="3"/>
                    </a:lnTo>
                    <a:lnTo>
                      <a:pt x="25" y="0"/>
                    </a:lnTo>
                    <a:lnTo>
                      <a:pt x="28" y="0"/>
                    </a:lnTo>
                    <a:lnTo>
                      <a:pt x="31" y="1"/>
                    </a:lnTo>
                    <a:lnTo>
                      <a:pt x="34" y="4"/>
                    </a:lnTo>
                    <a:lnTo>
                      <a:pt x="36" y="7"/>
                    </a:lnTo>
                    <a:lnTo>
                      <a:pt x="39" y="8"/>
                    </a:lnTo>
                    <a:lnTo>
                      <a:pt x="42" y="9"/>
                    </a:lnTo>
                    <a:lnTo>
                      <a:pt x="42" y="9"/>
                    </a:lnTo>
                    <a:lnTo>
                      <a:pt x="43" y="8"/>
                    </a:lnTo>
                    <a:lnTo>
                      <a:pt x="43" y="7"/>
                    </a:lnTo>
                    <a:lnTo>
                      <a:pt x="44" y="6"/>
                    </a:lnTo>
                    <a:lnTo>
                      <a:pt x="45" y="5"/>
                    </a:lnTo>
                    <a:lnTo>
                      <a:pt x="47" y="4"/>
                    </a:lnTo>
                    <a:lnTo>
                      <a:pt x="54" y="7"/>
                    </a:lnTo>
                    <a:lnTo>
                      <a:pt x="57" y="11"/>
                    </a:lnTo>
                    <a:lnTo>
                      <a:pt x="60" y="14"/>
                    </a:lnTo>
                    <a:lnTo>
                      <a:pt x="62" y="14"/>
                    </a:lnTo>
                    <a:lnTo>
                      <a:pt x="62" y="15"/>
                    </a:lnTo>
                    <a:lnTo>
                      <a:pt x="62" y="21"/>
                    </a:lnTo>
                    <a:lnTo>
                      <a:pt x="59" y="25"/>
                    </a:lnTo>
                    <a:lnTo>
                      <a:pt x="58" y="29"/>
                    </a:lnTo>
                    <a:lnTo>
                      <a:pt x="57" y="29"/>
                    </a:lnTo>
                    <a:lnTo>
                      <a:pt x="55" y="28"/>
                    </a:lnTo>
                    <a:lnTo>
                      <a:pt x="53" y="27"/>
                    </a:lnTo>
                    <a:lnTo>
                      <a:pt x="52" y="23"/>
                    </a:lnTo>
                    <a:lnTo>
                      <a:pt x="49" y="20"/>
                    </a:lnTo>
                    <a:lnTo>
                      <a:pt x="46" y="20"/>
                    </a:lnTo>
                    <a:lnTo>
                      <a:pt x="45" y="22"/>
                    </a:lnTo>
                    <a:lnTo>
                      <a:pt x="44" y="27"/>
                    </a:lnTo>
                    <a:lnTo>
                      <a:pt x="44" y="30"/>
                    </a:lnTo>
                    <a:lnTo>
                      <a:pt x="42" y="31"/>
                    </a:lnTo>
                    <a:lnTo>
                      <a:pt x="39" y="32"/>
                    </a:lnTo>
                    <a:lnTo>
                      <a:pt x="36" y="33"/>
                    </a:lnTo>
                    <a:lnTo>
                      <a:pt x="33" y="31"/>
                    </a:lnTo>
                    <a:lnTo>
                      <a:pt x="31" y="29"/>
                    </a:lnTo>
                    <a:lnTo>
                      <a:pt x="30" y="29"/>
                    </a:lnTo>
                    <a:lnTo>
                      <a:pt x="29" y="32"/>
                    </a:lnTo>
                    <a:lnTo>
                      <a:pt x="26" y="39"/>
                    </a:lnTo>
                    <a:lnTo>
                      <a:pt x="22" y="44"/>
                    </a:lnTo>
                    <a:lnTo>
                      <a:pt x="20" y="44"/>
                    </a:lnTo>
                    <a:lnTo>
                      <a:pt x="18" y="44"/>
                    </a:lnTo>
                    <a:lnTo>
                      <a:pt x="17" y="44"/>
                    </a:lnTo>
                    <a:lnTo>
                      <a:pt x="14" y="42"/>
                    </a:lnTo>
                    <a:lnTo>
                      <a:pt x="11" y="39"/>
                    </a:lnTo>
                    <a:lnTo>
                      <a:pt x="9" y="3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5" name="Freeform 1865"/>
              <p:cNvSpPr>
                <a:spLocks/>
              </p:cNvSpPr>
              <p:nvPr/>
            </p:nvSpPr>
            <p:spPr bwMode="gray">
              <a:xfrm>
                <a:off x="2437" y="2621"/>
                <a:ext cx="3" cy="1"/>
              </a:xfrm>
              <a:custGeom>
                <a:avLst/>
                <a:gdLst/>
                <a:ahLst/>
                <a:cxnLst>
                  <a:cxn ang="0">
                    <a:pos x="0" y="3"/>
                  </a:cxn>
                  <a:cxn ang="0">
                    <a:pos x="3" y="1"/>
                  </a:cxn>
                  <a:cxn ang="0">
                    <a:pos x="6" y="0"/>
                  </a:cxn>
                  <a:cxn ang="0">
                    <a:pos x="11" y="0"/>
                  </a:cxn>
                  <a:cxn ang="0">
                    <a:pos x="14" y="1"/>
                  </a:cxn>
                  <a:cxn ang="0">
                    <a:pos x="11" y="2"/>
                  </a:cxn>
                  <a:cxn ang="0">
                    <a:pos x="8" y="3"/>
                  </a:cxn>
                  <a:cxn ang="0">
                    <a:pos x="4" y="3"/>
                  </a:cxn>
                  <a:cxn ang="0">
                    <a:pos x="0" y="3"/>
                  </a:cxn>
                </a:cxnLst>
                <a:rect l="0" t="0" r="r" b="b"/>
                <a:pathLst>
                  <a:path w="14" h="3">
                    <a:moveTo>
                      <a:pt x="0" y="3"/>
                    </a:moveTo>
                    <a:lnTo>
                      <a:pt x="3" y="1"/>
                    </a:lnTo>
                    <a:lnTo>
                      <a:pt x="6" y="0"/>
                    </a:lnTo>
                    <a:lnTo>
                      <a:pt x="11" y="0"/>
                    </a:lnTo>
                    <a:lnTo>
                      <a:pt x="14" y="1"/>
                    </a:lnTo>
                    <a:lnTo>
                      <a:pt x="11" y="2"/>
                    </a:lnTo>
                    <a:lnTo>
                      <a:pt x="8" y="3"/>
                    </a:lnTo>
                    <a:lnTo>
                      <a:pt x="4" y="3"/>
                    </a:lnTo>
                    <a:lnTo>
                      <a:pt x="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6" name="Freeform 1866"/>
              <p:cNvSpPr>
                <a:spLocks/>
              </p:cNvSpPr>
              <p:nvPr/>
            </p:nvSpPr>
            <p:spPr bwMode="gray">
              <a:xfrm>
                <a:off x="2437" y="2621"/>
                <a:ext cx="3" cy="1"/>
              </a:xfrm>
              <a:custGeom>
                <a:avLst/>
                <a:gdLst/>
                <a:ahLst/>
                <a:cxnLst>
                  <a:cxn ang="0">
                    <a:pos x="0" y="3"/>
                  </a:cxn>
                  <a:cxn ang="0">
                    <a:pos x="3" y="1"/>
                  </a:cxn>
                  <a:cxn ang="0">
                    <a:pos x="6" y="0"/>
                  </a:cxn>
                  <a:cxn ang="0">
                    <a:pos x="11" y="0"/>
                  </a:cxn>
                  <a:cxn ang="0">
                    <a:pos x="14" y="1"/>
                  </a:cxn>
                  <a:cxn ang="0">
                    <a:pos x="11" y="2"/>
                  </a:cxn>
                  <a:cxn ang="0">
                    <a:pos x="8" y="3"/>
                  </a:cxn>
                  <a:cxn ang="0">
                    <a:pos x="4" y="3"/>
                  </a:cxn>
                  <a:cxn ang="0">
                    <a:pos x="0" y="3"/>
                  </a:cxn>
                </a:cxnLst>
                <a:rect l="0" t="0" r="r" b="b"/>
                <a:pathLst>
                  <a:path w="14" h="3">
                    <a:moveTo>
                      <a:pt x="0" y="3"/>
                    </a:moveTo>
                    <a:lnTo>
                      <a:pt x="3" y="1"/>
                    </a:lnTo>
                    <a:lnTo>
                      <a:pt x="6" y="0"/>
                    </a:lnTo>
                    <a:lnTo>
                      <a:pt x="11" y="0"/>
                    </a:lnTo>
                    <a:lnTo>
                      <a:pt x="14" y="1"/>
                    </a:lnTo>
                    <a:lnTo>
                      <a:pt x="11" y="2"/>
                    </a:lnTo>
                    <a:lnTo>
                      <a:pt x="8" y="3"/>
                    </a:lnTo>
                    <a:lnTo>
                      <a:pt x="4" y="3"/>
                    </a:lnTo>
                    <a:lnTo>
                      <a:pt x="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7" name="Freeform 1867"/>
              <p:cNvSpPr>
                <a:spLocks/>
              </p:cNvSpPr>
              <p:nvPr/>
            </p:nvSpPr>
            <p:spPr bwMode="gray">
              <a:xfrm>
                <a:off x="2444" y="2625"/>
                <a:ext cx="3" cy="1"/>
              </a:xfrm>
              <a:custGeom>
                <a:avLst/>
                <a:gdLst/>
                <a:ahLst/>
                <a:cxnLst>
                  <a:cxn ang="0">
                    <a:pos x="1" y="3"/>
                  </a:cxn>
                  <a:cxn ang="0">
                    <a:pos x="1" y="2"/>
                  </a:cxn>
                  <a:cxn ang="0">
                    <a:pos x="1" y="1"/>
                  </a:cxn>
                  <a:cxn ang="0">
                    <a:pos x="1" y="1"/>
                  </a:cxn>
                  <a:cxn ang="0">
                    <a:pos x="2" y="2"/>
                  </a:cxn>
                  <a:cxn ang="0">
                    <a:pos x="6" y="0"/>
                  </a:cxn>
                  <a:cxn ang="0">
                    <a:pos x="8" y="1"/>
                  </a:cxn>
                  <a:cxn ang="0">
                    <a:pos x="11" y="2"/>
                  </a:cxn>
                  <a:cxn ang="0">
                    <a:pos x="14" y="1"/>
                  </a:cxn>
                  <a:cxn ang="0">
                    <a:pos x="16" y="2"/>
                  </a:cxn>
                  <a:cxn ang="0">
                    <a:pos x="16" y="3"/>
                  </a:cxn>
                  <a:cxn ang="0">
                    <a:pos x="15" y="3"/>
                  </a:cxn>
                  <a:cxn ang="0">
                    <a:pos x="14" y="5"/>
                  </a:cxn>
                  <a:cxn ang="0">
                    <a:pos x="9" y="5"/>
                  </a:cxn>
                  <a:cxn ang="0">
                    <a:pos x="6" y="6"/>
                  </a:cxn>
                  <a:cxn ang="0">
                    <a:pos x="3" y="6"/>
                  </a:cxn>
                  <a:cxn ang="0">
                    <a:pos x="1" y="6"/>
                  </a:cxn>
                  <a:cxn ang="0">
                    <a:pos x="0" y="6"/>
                  </a:cxn>
                  <a:cxn ang="0">
                    <a:pos x="1" y="3"/>
                  </a:cxn>
                </a:cxnLst>
                <a:rect l="0" t="0" r="r" b="b"/>
                <a:pathLst>
                  <a:path w="16" h="6">
                    <a:moveTo>
                      <a:pt x="1" y="3"/>
                    </a:moveTo>
                    <a:lnTo>
                      <a:pt x="1" y="2"/>
                    </a:lnTo>
                    <a:lnTo>
                      <a:pt x="1" y="1"/>
                    </a:lnTo>
                    <a:lnTo>
                      <a:pt x="1" y="1"/>
                    </a:lnTo>
                    <a:lnTo>
                      <a:pt x="2" y="2"/>
                    </a:lnTo>
                    <a:lnTo>
                      <a:pt x="6" y="0"/>
                    </a:lnTo>
                    <a:lnTo>
                      <a:pt x="8" y="1"/>
                    </a:lnTo>
                    <a:lnTo>
                      <a:pt x="11" y="2"/>
                    </a:lnTo>
                    <a:lnTo>
                      <a:pt x="14" y="1"/>
                    </a:lnTo>
                    <a:lnTo>
                      <a:pt x="16" y="2"/>
                    </a:lnTo>
                    <a:lnTo>
                      <a:pt x="16" y="3"/>
                    </a:lnTo>
                    <a:lnTo>
                      <a:pt x="15" y="3"/>
                    </a:lnTo>
                    <a:lnTo>
                      <a:pt x="14" y="5"/>
                    </a:lnTo>
                    <a:lnTo>
                      <a:pt x="9" y="5"/>
                    </a:lnTo>
                    <a:lnTo>
                      <a:pt x="6" y="6"/>
                    </a:lnTo>
                    <a:lnTo>
                      <a:pt x="3" y="6"/>
                    </a:lnTo>
                    <a:lnTo>
                      <a:pt x="1" y="6"/>
                    </a:lnTo>
                    <a:lnTo>
                      <a:pt x="0" y="6"/>
                    </a:lnTo>
                    <a:lnTo>
                      <a:pt x="1"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8" name="Freeform 1868"/>
              <p:cNvSpPr>
                <a:spLocks/>
              </p:cNvSpPr>
              <p:nvPr/>
            </p:nvSpPr>
            <p:spPr bwMode="gray">
              <a:xfrm>
                <a:off x="2444" y="2625"/>
                <a:ext cx="3" cy="1"/>
              </a:xfrm>
              <a:custGeom>
                <a:avLst/>
                <a:gdLst/>
                <a:ahLst/>
                <a:cxnLst>
                  <a:cxn ang="0">
                    <a:pos x="1" y="3"/>
                  </a:cxn>
                  <a:cxn ang="0">
                    <a:pos x="1" y="2"/>
                  </a:cxn>
                  <a:cxn ang="0">
                    <a:pos x="1" y="1"/>
                  </a:cxn>
                  <a:cxn ang="0">
                    <a:pos x="1" y="1"/>
                  </a:cxn>
                  <a:cxn ang="0">
                    <a:pos x="2" y="2"/>
                  </a:cxn>
                  <a:cxn ang="0">
                    <a:pos x="6" y="0"/>
                  </a:cxn>
                  <a:cxn ang="0">
                    <a:pos x="8" y="1"/>
                  </a:cxn>
                  <a:cxn ang="0">
                    <a:pos x="11" y="2"/>
                  </a:cxn>
                  <a:cxn ang="0">
                    <a:pos x="14" y="1"/>
                  </a:cxn>
                  <a:cxn ang="0">
                    <a:pos x="16" y="2"/>
                  </a:cxn>
                  <a:cxn ang="0">
                    <a:pos x="16" y="3"/>
                  </a:cxn>
                  <a:cxn ang="0">
                    <a:pos x="15" y="3"/>
                  </a:cxn>
                  <a:cxn ang="0">
                    <a:pos x="14" y="5"/>
                  </a:cxn>
                  <a:cxn ang="0">
                    <a:pos x="9" y="5"/>
                  </a:cxn>
                  <a:cxn ang="0">
                    <a:pos x="6" y="6"/>
                  </a:cxn>
                  <a:cxn ang="0">
                    <a:pos x="3" y="6"/>
                  </a:cxn>
                  <a:cxn ang="0">
                    <a:pos x="1" y="6"/>
                  </a:cxn>
                  <a:cxn ang="0">
                    <a:pos x="0" y="6"/>
                  </a:cxn>
                  <a:cxn ang="0">
                    <a:pos x="1" y="3"/>
                  </a:cxn>
                </a:cxnLst>
                <a:rect l="0" t="0" r="r" b="b"/>
                <a:pathLst>
                  <a:path w="16" h="6">
                    <a:moveTo>
                      <a:pt x="1" y="3"/>
                    </a:moveTo>
                    <a:lnTo>
                      <a:pt x="1" y="2"/>
                    </a:lnTo>
                    <a:lnTo>
                      <a:pt x="1" y="1"/>
                    </a:lnTo>
                    <a:lnTo>
                      <a:pt x="1" y="1"/>
                    </a:lnTo>
                    <a:lnTo>
                      <a:pt x="2" y="2"/>
                    </a:lnTo>
                    <a:lnTo>
                      <a:pt x="6" y="0"/>
                    </a:lnTo>
                    <a:lnTo>
                      <a:pt x="8" y="1"/>
                    </a:lnTo>
                    <a:lnTo>
                      <a:pt x="11" y="2"/>
                    </a:lnTo>
                    <a:lnTo>
                      <a:pt x="14" y="1"/>
                    </a:lnTo>
                    <a:lnTo>
                      <a:pt x="16" y="2"/>
                    </a:lnTo>
                    <a:lnTo>
                      <a:pt x="16" y="3"/>
                    </a:lnTo>
                    <a:lnTo>
                      <a:pt x="15" y="3"/>
                    </a:lnTo>
                    <a:lnTo>
                      <a:pt x="14" y="5"/>
                    </a:lnTo>
                    <a:lnTo>
                      <a:pt x="9" y="5"/>
                    </a:lnTo>
                    <a:lnTo>
                      <a:pt x="6" y="6"/>
                    </a:lnTo>
                    <a:lnTo>
                      <a:pt x="3" y="6"/>
                    </a:lnTo>
                    <a:lnTo>
                      <a:pt x="1" y="6"/>
                    </a:lnTo>
                    <a:lnTo>
                      <a:pt x="0" y="6"/>
                    </a:lnTo>
                    <a:lnTo>
                      <a:pt x="1"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09" name="Freeform 1869"/>
              <p:cNvSpPr>
                <a:spLocks/>
              </p:cNvSpPr>
              <p:nvPr/>
            </p:nvSpPr>
            <p:spPr bwMode="gray">
              <a:xfrm>
                <a:off x="2444" y="2625"/>
                <a:ext cx="3" cy="1"/>
              </a:xfrm>
              <a:custGeom>
                <a:avLst/>
                <a:gdLst/>
                <a:ahLst/>
                <a:cxnLst>
                  <a:cxn ang="0">
                    <a:pos x="0" y="3"/>
                  </a:cxn>
                  <a:cxn ang="0">
                    <a:pos x="0" y="2"/>
                  </a:cxn>
                  <a:cxn ang="0">
                    <a:pos x="0" y="1"/>
                  </a:cxn>
                  <a:cxn ang="0">
                    <a:pos x="0" y="1"/>
                  </a:cxn>
                  <a:cxn ang="0">
                    <a:pos x="1" y="2"/>
                  </a:cxn>
                  <a:cxn ang="0">
                    <a:pos x="5" y="0"/>
                  </a:cxn>
                  <a:cxn ang="0">
                    <a:pos x="7" y="1"/>
                  </a:cxn>
                  <a:cxn ang="0">
                    <a:pos x="10" y="2"/>
                  </a:cxn>
                  <a:cxn ang="0">
                    <a:pos x="13" y="1"/>
                  </a:cxn>
                  <a:cxn ang="0">
                    <a:pos x="15" y="2"/>
                  </a:cxn>
                  <a:cxn ang="0">
                    <a:pos x="15" y="3"/>
                  </a:cxn>
                  <a:cxn ang="0">
                    <a:pos x="14" y="3"/>
                  </a:cxn>
                  <a:cxn ang="0">
                    <a:pos x="13" y="5"/>
                  </a:cxn>
                  <a:cxn ang="0">
                    <a:pos x="8" y="5"/>
                  </a:cxn>
                  <a:cxn ang="0">
                    <a:pos x="5" y="6"/>
                  </a:cxn>
                  <a:cxn ang="0">
                    <a:pos x="1" y="6"/>
                  </a:cxn>
                  <a:cxn ang="0">
                    <a:pos x="0" y="6"/>
                  </a:cxn>
                  <a:cxn ang="0">
                    <a:pos x="0" y="5"/>
                  </a:cxn>
                  <a:cxn ang="0">
                    <a:pos x="0" y="3"/>
                  </a:cxn>
                </a:cxnLst>
                <a:rect l="0" t="0" r="r" b="b"/>
                <a:pathLst>
                  <a:path w="15" h="6">
                    <a:moveTo>
                      <a:pt x="0" y="3"/>
                    </a:moveTo>
                    <a:lnTo>
                      <a:pt x="0" y="2"/>
                    </a:lnTo>
                    <a:lnTo>
                      <a:pt x="0" y="1"/>
                    </a:lnTo>
                    <a:lnTo>
                      <a:pt x="0" y="1"/>
                    </a:lnTo>
                    <a:lnTo>
                      <a:pt x="1" y="2"/>
                    </a:lnTo>
                    <a:lnTo>
                      <a:pt x="5" y="0"/>
                    </a:lnTo>
                    <a:lnTo>
                      <a:pt x="7" y="1"/>
                    </a:lnTo>
                    <a:lnTo>
                      <a:pt x="10" y="2"/>
                    </a:lnTo>
                    <a:lnTo>
                      <a:pt x="13" y="1"/>
                    </a:lnTo>
                    <a:lnTo>
                      <a:pt x="15" y="2"/>
                    </a:lnTo>
                    <a:lnTo>
                      <a:pt x="15" y="3"/>
                    </a:lnTo>
                    <a:lnTo>
                      <a:pt x="14" y="3"/>
                    </a:lnTo>
                    <a:lnTo>
                      <a:pt x="13" y="5"/>
                    </a:lnTo>
                    <a:lnTo>
                      <a:pt x="8" y="5"/>
                    </a:lnTo>
                    <a:lnTo>
                      <a:pt x="5" y="6"/>
                    </a:lnTo>
                    <a:lnTo>
                      <a:pt x="1" y="6"/>
                    </a:lnTo>
                    <a:lnTo>
                      <a:pt x="0" y="6"/>
                    </a:lnTo>
                    <a:lnTo>
                      <a:pt x="0" y="5"/>
                    </a:lnTo>
                    <a:lnTo>
                      <a:pt x="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0" name="Freeform 1870"/>
              <p:cNvSpPr>
                <a:spLocks/>
              </p:cNvSpPr>
              <p:nvPr/>
            </p:nvSpPr>
            <p:spPr bwMode="gray">
              <a:xfrm>
                <a:off x="2444" y="2625"/>
                <a:ext cx="3" cy="1"/>
              </a:xfrm>
              <a:custGeom>
                <a:avLst/>
                <a:gdLst/>
                <a:ahLst/>
                <a:cxnLst>
                  <a:cxn ang="0">
                    <a:pos x="0" y="3"/>
                  </a:cxn>
                  <a:cxn ang="0">
                    <a:pos x="0" y="2"/>
                  </a:cxn>
                  <a:cxn ang="0">
                    <a:pos x="0" y="1"/>
                  </a:cxn>
                  <a:cxn ang="0">
                    <a:pos x="0" y="1"/>
                  </a:cxn>
                  <a:cxn ang="0">
                    <a:pos x="1" y="2"/>
                  </a:cxn>
                  <a:cxn ang="0">
                    <a:pos x="5" y="0"/>
                  </a:cxn>
                  <a:cxn ang="0">
                    <a:pos x="7" y="1"/>
                  </a:cxn>
                  <a:cxn ang="0">
                    <a:pos x="10" y="2"/>
                  </a:cxn>
                  <a:cxn ang="0">
                    <a:pos x="13" y="1"/>
                  </a:cxn>
                  <a:cxn ang="0">
                    <a:pos x="15" y="2"/>
                  </a:cxn>
                  <a:cxn ang="0">
                    <a:pos x="15" y="3"/>
                  </a:cxn>
                  <a:cxn ang="0">
                    <a:pos x="14" y="3"/>
                  </a:cxn>
                  <a:cxn ang="0">
                    <a:pos x="13" y="5"/>
                  </a:cxn>
                  <a:cxn ang="0">
                    <a:pos x="8" y="5"/>
                  </a:cxn>
                  <a:cxn ang="0">
                    <a:pos x="5" y="6"/>
                  </a:cxn>
                  <a:cxn ang="0">
                    <a:pos x="1" y="6"/>
                  </a:cxn>
                  <a:cxn ang="0">
                    <a:pos x="0" y="6"/>
                  </a:cxn>
                  <a:cxn ang="0">
                    <a:pos x="0" y="5"/>
                  </a:cxn>
                  <a:cxn ang="0">
                    <a:pos x="0" y="3"/>
                  </a:cxn>
                </a:cxnLst>
                <a:rect l="0" t="0" r="r" b="b"/>
                <a:pathLst>
                  <a:path w="15" h="6">
                    <a:moveTo>
                      <a:pt x="0" y="3"/>
                    </a:moveTo>
                    <a:lnTo>
                      <a:pt x="0" y="2"/>
                    </a:lnTo>
                    <a:lnTo>
                      <a:pt x="0" y="1"/>
                    </a:lnTo>
                    <a:lnTo>
                      <a:pt x="0" y="1"/>
                    </a:lnTo>
                    <a:lnTo>
                      <a:pt x="1" y="2"/>
                    </a:lnTo>
                    <a:lnTo>
                      <a:pt x="5" y="0"/>
                    </a:lnTo>
                    <a:lnTo>
                      <a:pt x="7" y="1"/>
                    </a:lnTo>
                    <a:lnTo>
                      <a:pt x="10" y="2"/>
                    </a:lnTo>
                    <a:lnTo>
                      <a:pt x="13" y="1"/>
                    </a:lnTo>
                    <a:lnTo>
                      <a:pt x="15" y="2"/>
                    </a:lnTo>
                    <a:lnTo>
                      <a:pt x="15" y="3"/>
                    </a:lnTo>
                    <a:lnTo>
                      <a:pt x="14" y="3"/>
                    </a:lnTo>
                    <a:lnTo>
                      <a:pt x="13" y="5"/>
                    </a:lnTo>
                    <a:lnTo>
                      <a:pt x="8" y="5"/>
                    </a:lnTo>
                    <a:lnTo>
                      <a:pt x="5" y="6"/>
                    </a:lnTo>
                    <a:lnTo>
                      <a:pt x="1" y="6"/>
                    </a:lnTo>
                    <a:lnTo>
                      <a:pt x="0" y="6"/>
                    </a:lnTo>
                    <a:lnTo>
                      <a:pt x="0" y="5"/>
                    </a:lnTo>
                    <a:lnTo>
                      <a:pt x="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1" name="Freeform 1871"/>
              <p:cNvSpPr>
                <a:spLocks/>
              </p:cNvSpPr>
              <p:nvPr/>
            </p:nvSpPr>
            <p:spPr bwMode="gray">
              <a:xfrm>
                <a:off x="2485" y="2693"/>
                <a:ext cx="3" cy="2"/>
              </a:xfrm>
              <a:custGeom>
                <a:avLst/>
                <a:gdLst/>
                <a:ahLst/>
                <a:cxnLst>
                  <a:cxn ang="0">
                    <a:pos x="17" y="0"/>
                  </a:cxn>
                  <a:cxn ang="0">
                    <a:pos x="16" y="3"/>
                  </a:cxn>
                  <a:cxn ang="0">
                    <a:pos x="13" y="5"/>
                  </a:cxn>
                  <a:cxn ang="0">
                    <a:pos x="9" y="8"/>
                  </a:cxn>
                  <a:cxn ang="0">
                    <a:pos x="5" y="9"/>
                  </a:cxn>
                  <a:cxn ang="0">
                    <a:pos x="4" y="10"/>
                  </a:cxn>
                  <a:cxn ang="0">
                    <a:pos x="1" y="10"/>
                  </a:cxn>
                  <a:cxn ang="0">
                    <a:pos x="0" y="10"/>
                  </a:cxn>
                  <a:cxn ang="0">
                    <a:pos x="1" y="8"/>
                  </a:cxn>
                  <a:cxn ang="0">
                    <a:pos x="6" y="4"/>
                  </a:cxn>
                  <a:cxn ang="0">
                    <a:pos x="10" y="1"/>
                  </a:cxn>
                  <a:cxn ang="0">
                    <a:pos x="14" y="1"/>
                  </a:cxn>
                  <a:cxn ang="0">
                    <a:pos x="17" y="0"/>
                  </a:cxn>
                </a:cxnLst>
                <a:rect l="0" t="0" r="r" b="b"/>
                <a:pathLst>
                  <a:path w="17" h="10">
                    <a:moveTo>
                      <a:pt x="17" y="0"/>
                    </a:moveTo>
                    <a:lnTo>
                      <a:pt x="16" y="3"/>
                    </a:lnTo>
                    <a:lnTo>
                      <a:pt x="13" y="5"/>
                    </a:lnTo>
                    <a:lnTo>
                      <a:pt x="9" y="8"/>
                    </a:lnTo>
                    <a:lnTo>
                      <a:pt x="5" y="9"/>
                    </a:lnTo>
                    <a:lnTo>
                      <a:pt x="4" y="10"/>
                    </a:lnTo>
                    <a:lnTo>
                      <a:pt x="1" y="10"/>
                    </a:lnTo>
                    <a:lnTo>
                      <a:pt x="0" y="10"/>
                    </a:lnTo>
                    <a:lnTo>
                      <a:pt x="1" y="8"/>
                    </a:lnTo>
                    <a:lnTo>
                      <a:pt x="6" y="4"/>
                    </a:lnTo>
                    <a:lnTo>
                      <a:pt x="10" y="1"/>
                    </a:lnTo>
                    <a:lnTo>
                      <a:pt x="14" y="1"/>
                    </a:lnTo>
                    <a:lnTo>
                      <a:pt x="1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2" name="Freeform 1872"/>
              <p:cNvSpPr>
                <a:spLocks/>
              </p:cNvSpPr>
              <p:nvPr/>
            </p:nvSpPr>
            <p:spPr bwMode="gray">
              <a:xfrm>
                <a:off x="2485" y="2693"/>
                <a:ext cx="3" cy="2"/>
              </a:xfrm>
              <a:custGeom>
                <a:avLst/>
                <a:gdLst/>
                <a:ahLst/>
                <a:cxnLst>
                  <a:cxn ang="0">
                    <a:pos x="17" y="0"/>
                  </a:cxn>
                  <a:cxn ang="0">
                    <a:pos x="16" y="3"/>
                  </a:cxn>
                  <a:cxn ang="0">
                    <a:pos x="13" y="5"/>
                  </a:cxn>
                  <a:cxn ang="0">
                    <a:pos x="9" y="8"/>
                  </a:cxn>
                  <a:cxn ang="0">
                    <a:pos x="5" y="9"/>
                  </a:cxn>
                  <a:cxn ang="0">
                    <a:pos x="4" y="10"/>
                  </a:cxn>
                  <a:cxn ang="0">
                    <a:pos x="1" y="10"/>
                  </a:cxn>
                  <a:cxn ang="0">
                    <a:pos x="0" y="10"/>
                  </a:cxn>
                  <a:cxn ang="0">
                    <a:pos x="1" y="8"/>
                  </a:cxn>
                  <a:cxn ang="0">
                    <a:pos x="6" y="4"/>
                  </a:cxn>
                  <a:cxn ang="0">
                    <a:pos x="10" y="1"/>
                  </a:cxn>
                  <a:cxn ang="0">
                    <a:pos x="14" y="1"/>
                  </a:cxn>
                  <a:cxn ang="0">
                    <a:pos x="17" y="0"/>
                  </a:cxn>
                </a:cxnLst>
                <a:rect l="0" t="0" r="r" b="b"/>
                <a:pathLst>
                  <a:path w="17" h="10">
                    <a:moveTo>
                      <a:pt x="17" y="0"/>
                    </a:moveTo>
                    <a:lnTo>
                      <a:pt x="16" y="3"/>
                    </a:lnTo>
                    <a:lnTo>
                      <a:pt x="13" y="5"/>
                    </a:lnTo>
                    <a:lnTo>
                      <a:pt x="9" y="8"/>
                    </a:lnTo>
                    <a:lnTo>
                      <a:pt x="5" y="9"/>
                    </a:lnTo>
                    <a:lnTo>
                      <a:pt x="4" y="10"/>
                    </a:lnTo>
                    <a:lnTo>
                      <a:pt x="1" y="10"/>
                    </a:lnTo>
                    <a:lnTo>
                      <a:pt x="0" y="10"/>
                    </a:lnTo>
                    <a:lnTo>
                      <a:pt x="1" y="8"/>
                    </a:lnTo>
                    <a:lnTo>
                      <a:pt x="6" y="4"/>
                    </a:lnTo>
                    <a:lnTo>
                      <a:pt x="10" y="1"/>
                    </a:lnTo>
                    <a:lnTo>
                      <a:pt x="14" y="1"/>
                    </a:lnTo>
                    <a:lnTo>
                      <a:pt x="1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3" name="Freeform 1873"/>
              <p:cNvSpPr>
                <a:spLocks/>
              </p:cNvSpPr>
              <p:nvPr/>
            </p:nvSpPr>
            <p:spPr bwMode="gray">
              <a:xfrm>
                <a:off x="2485" y="2693"/>
                <a:ext cx="3" cy="2"/>
              </a:xfrm>
              <a:custGeom>
                <a:avLst/>
                <a:gdLst/>
                <a:ahLst/>
                <a:cxnLst>
                  <a:cxn ang="0">
                    <a:pos x="17" y="0"/>
                  </a:cxn>
                  <a:cxn ang="0">
                    <a:pos x="16" y="3"/>
                  </a:cxn>
                  <a:cxn ang="0">
                    <a:pos x="13" y="5"/>
                  </a:cxn>
                  <a:cxn ang="0">
                    <a:pos x="9" y="8"/>
                  </a:cxn>
                  <a:cxn ang="0">
                    <a:pos x="5" y="9"/>
                  </a:cxn>
                  <a:cxn ang="0">
                    <a:pos x="4" y="10"/>
                  </a:cxn>
                  <a:cxn ang="0">
                    <a:pos x="1" y="10"/>
                  </a:cxn>
                  <a:cxn ang="0">
                    <a:pos x="0" y="10"/>
                  </a:cxn>
                  <a:cxn ang="0">
                    <a:pos x="1" y="8"/>
                  </a:cxn>
                  <a:cxn ang="0">
                    <a:pos x="6" y="4"/>
                  </a:cxn>
                  <a:cxn ang="0">
                    <a:pos x="10" y="1"/>
                  </a:cxn>
                  <a:cxn ang="0">
                    <a:pos x="14" y="1"/>
                  </a:cxn>
                  <a:cxn ang="0">
                    <a:pos x="17" y="0"/>
                  </a:cxn>
                </a:cxnLst>
                <a:rect l="0" t="0" r="r" b="b"/>
                <a:pathLst>
                  <a:path w="17" h="10">
                    <a:moveTo>
                      <a:pt x="17" y="0"/>
                    </a:moveTo>
                    <a:lnTo>
                      <a:pt x="16" y="3"/>
                    </a:lnTo>
                    <a:lnTo>
                      <a:pt x="13" y="5"/>
                    </a:lnTo>
                    <a:lnTo>
                      <a:pt x="9" y="8"/>
                    </a:lnTo>
                    <a:lnTo>
                      <a:pt x="5" y="9"/>
                    </a:lnTo>
                    <a:lnTo>
                      <a:pt x="4" y="10"/>
                    </a:lnTo>
                    <a:lnTo>
                      <a:pt x="1" y="10"/>
                    </a:lnTo>
                    <a:lnTo>
                      <a:pt x="0" y="10"/>
                    </a:lnTo>
                    <a:lnTo>
                      <a:pt x="1" y="8"/>
                    </a:lnTo>
                    <a:lnTo>
                      <a:pt x="6" y="4"/>
                    </a:lnTo>
                    <a:lnTo>
                      <a:pt x="10" y="1"/>
                    </a:lnTo>
                    <a:lnTo>
                      <a:pt x="14" y="1"/>
                    </a:lnTo>
                    <a:lnTo>
                      <a:pt x="1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4" name="Freeform 1874"/>
              <p:cNvSpPr>
                <a:spLocks/>
              </p:cNvSpPr>
              <p:nvPr/>
            </p:nvSpPr>
            <p:spPr bwMode="gray">
              <a:xfrm>
                <a:off x="2485" y="2693"/>
                <a:ext cx="3" cy="2"/>
              </a:xfrm>
              <a:custGeom>
                <a:avLst/>
                <a:gdLst/>
                <a:ahLst/>
                <a:cxnLst>
                  <a:cxn ang="0">
                    <a:pos x="17" y="0"/>
                  </a:cxn>
                  <a:cxn ang="0">
                    <a:pos x="16" y="3"/>
                  </a:cxn>
                  <a:cxn ang="0">
                    <a:pos x="13" y="5"/>
                  </a:cxn>
                  <a:cxn ang="0">
                    <a:pos x="9" y="8"/>
                  </a:cxn>
                  <a:cxn ang="0">
                    <a:pos x="5" y="9"/>
                  </a:cxn>
                  <a:cxn ang="0">
                    <a:pos x="4" y="10"/>
                  </a:cxn>
                  <a:cxn ang="0">
                    <a:pos x="1" y="10"/>
                  </a:cxn>
                  <a:cxn ang="0">
                    <a:pos x="0" y="10"/>
                  </a:cxn>
                  <a:cxn ang="0">
                    <a:pos x="1" y="8"/>
                  </a:cxn>
                  <a:cxn ang="0">
                    <a:pos x="6" y="4"/>
                  </a:cxn>
                  <a:cxn ang="0">
                    <a:pos x="10" y="1"/>
                  </a:cxn>
                  <a:cxn ang="0">
                    <a:pos x="14" y="1"/>
                  </a:cxn>
                  <a:cxn ang="0">
                    <a:pos x="17" y="0"/>
                  </a:cxn>
                </a:cxnLst>
                <a:rect l="0" t="0" r="r" b="b"/>
                <a:pathLst>
                  <a:path w="17" h="10">
                    <a:moveTo>
                      <a:pt x="17" y="0"/>
                    </a:moveTo>
                    <a:lnTo>
                      <a:pt x="16" y="3"/>
                    </a:lnTo>
                    <a:lnTo>
                      <a:pt x="13" y="5"/>
                    </a:lnTo>
                    <a:lnTo>
                      <a:pt x="9" y="8"/>
                    </a:lnTo>
                    <a:lnTo>
                      <a:pt x="5" y="9"/>
                    </a:lnTo>
                    <a:lnTo>
                      <a:pt x="4" y="10"/>
                    </a:lnTo>
                    <a:lnTo>
                      <a:pt x="1" y="10"/>
                    </a:lnTo>
                    <a:lnTo>
                      <a:pt x="0" y="10"/>
                    </a:lnTo>
                    <a:lnTo>
                      <a:pt x="1" y="8"/>
                    </a:lnTo>
                    <a:lnTo>
                      <a:pt x="6" y="4"/>
                    </a:lnTo>
                    <a:lnTo>
                      <a:pt x="10" y="1"/>
                    </a:lnTo>
                    <a:lnTo>
                      <a:pt x="14" y="1"/>
                    </a:lnTo>
                    <a:lnTo>
                      <a:pt x="1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5" name="Freeform 1875"/>
              <p:cNvSpPr>
                <a:spLocks/>
              </p:cNvSpPr>
              <p:nvPr/>
            </p:nvSpPr>
            <p:spPr bwMode="gray">
              <a:xfrm>
                <a:off x="2476" y="2684"/>
                <a:ext cx="1" cy="2"/>
              </a:xfrm>
              <a:custGeom>
                <a:avLst/>
                <a:gdLst/>
                <a:ahLst/>
                <a:cxnLst>
                  <a:cxn ang="0">
                    <a:pos x="7" y="0"/>
                  </a:cxn>
                  <a:cxn ang="0">
                    <a:pos x="8" y="2"/>
                  </a:cxn>
                  <a:cxn ang="0">
                    <a:pos x="8" y="6"/>
                  </a:cxn>
                  <a:cxn ang="0">
                    <a:pos x="8" y="7"/>
                  </a:cxn>
                  <a:cxn ang="0">
                    <a:pos x="7" y="9"/>
                  </a:cxn>
                  <a:cxn ang="0">
                    <a:pos x="6" y="10"/>
                  </a:cxn>
                  <a:cxn ang="0">
                    <a:pos x="5" y="11"/>
                  </a:cxn>
                  <a:cxn ang="0">
                    <a:pos x="4" y="11"/>
                  </a:cxn>
                  <a:cxn ang="0">
                    <a:pos x="2" y="11"/>
                  </a:cxn>
                  <a:cxn ang="0">
                    <a:pos x="0" y="10"/>
                  </a:cxn>
                  <a:cxn ang="0">
                    <a:pos x="2" y="8"/>
                  </a:cxn>
                  <a:cxn ang="0">
                    <a:pos x="2" y="6"/>
                  </a:cxn>
                  <a:cxn ang="0">
                    <a:pos x="3" y="3"/>
                  </a:cxn>
                  <a:cxn ang="0">
                    <a:pos x="4" y="1"/>
                  </a:cxn>
                  <a:cxn ang="0">
                    <a:pos x="7" y="0"/>
                  </a:cxn>
                </a:cxnLst>
                <a:rect l="0" t="0" r="r" b="b"/>
                <a:pathLst>
                  <a:path w="8" h="11">
                    <a:moveTo>
                      <a:pt x="7" y="0"/>
                    </a:moveTo>
                    <a:lnTo>
                      <a:pt x="8" y="2"/>
                    </a:lnTo>
                    <a:lnTo>
                      <a:pt x="8" y="6"/>
                    </a:lnTo>
                    <a:lnTo>
                      <a:pt x="8" y="7"/>
                    </a:lnTo>
                    <a:lnTo>
                      <a:pt x="7" y="9"/>
                    </a:lnTo>
                    <a:lnTo>
                      <a:pt x="6" y="10"/>
                    </a:lnTo>
                    <a:lnTo>
                      <a:pt x="5" y="11"/>
                    </a:lnTo>
                    <a:lnTo>
                      <a:pt x="4" y="11"/>
                    </a:lnTo>
                    <a:lnTo>
                      <a:pt x="2" y="11"/>
                    </a:lnTo>
                    <a:lnTo>
                      <a:pt x="0" y="10"/>
                    </a:lnTo>
                    <a:lnTo>
                      <a:pt x="2" y="8"/>
                    </a:lnTo>
                    <a:lnTo>
                      <a:pt x="2" y="6"/>
                    </a:lnTo>
                    <a:lnTo>
                      <a:pt x="3" y="3"/>
                    </a:lnTo>
                    <a:lnTo>
                      <a:pt x="4" y="1"/>
                    </a:lnTo>
                    <a:lnTo>
                      <a:pt x="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6" name="Freeform 1876"/>
              <p:cNvSpPr>
                <a:spLocks/>
              </p:cNvSpPr>
              <p:nvPr/>
            </p:nvSpPr>
            <p:spPr bwMode="gray">
              <a:xfrm>
                <a:off x="2476" y="2684"/>
                <a:ext cx="1" cy="2"/>
              </a:xfrm>
              <a:custGeom>
                <a:avLst/>
                <a:gdLst/>
                <a:ahLst/>
                <a:cxnLst>
                  <a:cxn ang="0">
                    <a:pos x="7" y="0"/>
                  </a:cxn>
                  <a:cxn ang="0">
                    <a:pos x="8" y="2"/>
                  </a:cxn>
                  <a:cxn ang="0">
                    <a:pos x="8" y="6"/>
                  </a:cxn>
                  <a:cxn ang="0">
                    <a:pos x="8" y="7"/>
                  </a:cxn>
                  <a:cxn ang="0">
                    <a:pos x="7" y="9"/>
                  </a:cxn>
                  <a:cxn ang="0">
                    <a:pos x="6" y="10"/>
                  </a:cxn>
                  <a:cxn ang="0">
                    <a:pos x="5" y="11"/>
                  </a:cxn>
                  <a:cxn ang="0">
                    <a:pos x="4" y="11"/>
                  </a:cxn>
                  <a:cxn ang="0">
                    <a:pos x="2" y="11"/>
                  </a:cxn>
                  <a:cxn ang="0">
                    <a:pos x="0" y="10"/>
                  </a:cxn>
                  <a:cxn ang="0">
                    <a:pos x="2" y="8"/>
                  </a:cxn>
                  <a:cxn ang="0">
                    <a:pos x="2" y="6"/>
                  </a:cxn>
                  <a:cxn ang="0">
                    <a:pos x="3" y="3"/>
                  </a:cxn>
                  <a:cxn ang="0">
                    <a:pos x="4" y="1"/>
                  </a:cxn>
                  <a:cxn ang="0">
                    <a:pos x="7" y="0"/>
                  </a:cxn>
                </a:cxnLst>
                <a:rect l="0" t="0" r="r" b="b"/>
                <a:pathLst>
                  <a:path w="8" h="11">
                    <a:moveTo>
                      <a:pt x="7" y="0"/>
                    </a:moveTo>
                    <a:lnTo>
                      <a:pt x="8" y="2"/>
                    </a:lnTo>
                    <a:lnTo>
                      <a:pt x="8" y="6"/>
                    </a:lnTo>
                    <a:lnTo>
                      <a:pt x="8" y="7"/>
                    </a:lnTo>
                    <a:lnTo>
                      <a:pt x="7" y="9"/>
                    </a:lnTo>
                    <a:lnTo>
                      <a:pt x="6" y="10"/>
                    </a:lnTo>
                    <a:lnTo>
                      <a:pt x="5" y="11"/>
                    </a:lnTo>
                    <a:lnTo>
                      <a:pt x="4" y="11"/>
                    </a:lnTo>
                    <a:lnTo>
                      <a:pt x="2" y="11"/>
                    </a:lnTo>
                    <a:lnTo>
                      <a:pt x="0" y="10"/>
                    </a:lnTo>
                    <a:lnTo>
                      <a:pt x="2" y="8"/>
                    </a:lnTo>
                    <a:lnTo>
                      <a:pt x="2" y="6"/>
                    </a:lnTo>
                    <a:lnTo>
                      <a:pt x="3" y="3"/>
                    </a:lnTo>
                    <a:lnTo>
                      <a:pt x="4" y="1"/>
                    </a:lnTo>
                    <a:lnTo>
                      <a:pt x="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7" name="Freeform 1877"/>
              <p:cNvSpPr>
                <a:spLocks/>
              </p:cNvSpPr>
              <p:nvPr/>
            </p:nvSpPr>
            <p:spPr bwMode="gray">
              <a:xfrm>
                <a:off x="2476" y="2684"/>
                <a:ext cx="1" cy="2"/>
              </a:xfrm>
              <a:custGeom>
                <a:avLst/>
                <a:gdLst/>
                <a:ahLst/>
                <a:cxnLst>
                  <a:cxn ang="0">
                    <a:pos x="7" y="0"/>
                  </a:cxn>
                  <a:cxn ang="0">
                    <a:pos x="8" y="2"/>
                  </a:cxn>
                  <a:cxn ang="0">
                    <a:pos x="8" y="6"/>
                  </a:cxn>
                  <a:cxn ang="0">
                    <a:pos x="8" y="7"/>
                  </a:cxn>
                  <a:cxn ang="0">
                    <a:pos x="7" y="9"/>
                  </a:cxn>
                  <a:cxn ang="0">
                    <a:pos x="6" y="10"/>
                  </a:cxn>
                  <a:cxn ang="0">
                    <a:pos x="5" y="11"/>
                  </a:cxn>
                  <a:cxn ang="0">
                    <a:pos x="4" y="11"/>
                  </a:cxn>
                  <a:cxn ang="0">
                    <a:pos x="2" y="11"/>
                  </a:cxn>
                  <a:cxn ang="0">
                    <a:pos x="0" y="10"/>
                  </a:cxn>
                  <a:cxn ang="0">
                    <a:pos x="2" y="8"/>
                  </a:cxn>
                  <a:cxn ang="0">
                    <a:pos x="2" y="6"/>
                  </a:cxn>
                  <a:cxn ang="0">
                    <a:pos x="3" y="3"/>
                  </a:cxn>
                  <a:cxn ang="0">
                    <a:pos x="4" y="1"/>
                  </a:cxn>
                  <a:cxn ang="0">
                    <a:pos x="7" y="0"/>
                  </a:cxn>
                </a:cxnLst>
                <a:rect l="0" t="0" r="r" b="b"/>
                <a:pathLst>
                  <a:path w="8" h="11">
                    <a:moveTo>
                      <a:pt x="7" y="0"/>
                    </a:moveTo>
                    <a:lnTo>
                      <a:pt x="8" y="2"/>
                    </a:lnTo>
                    <a:lnTo>
                      <a:pt x="8" y="6"/>
                    </a:lnTo>
                    <a:lnTo>
                      <a:pt x="8" y="7"/>
                    </a:lnTo>
                    <a:lnTo>
                      <a:pt x="7" y="9"/>
                    </a:lnTo>
                    <a:lnTo>
                      <a:pt x="6" y="10"/>
                    </a:lnTo>
                    <a:lnTo>
                      <a:pt x="5" y="11"/>
                    </a:lnTo>
                    <a:lnTo>
                      <a:pt x="4" y="11"/>
                    </a:lnTo>
                    <a:lnTo>
                      <a:pt x="2" y="11"/>
                    </a:lnTo>
                    <a:lnTo>
                      <a:pt x="0" y="10"/>
                    </a:lnTo>
                    <a:lnTo>
                      <a:pt x="2" y="8"/>
                    </a:lnTo>
                    <a:lnTo>
                      <a:pt x="2" y="6"/>
                    </a:lnTo>
                    <a:lnTo>
                      <a:pt x="3" y="3"/>
                    </a:lnTo>
                    <a:lnTo>
                      <a:pt x="4" y="1"/>
                    </a:lnTo>
                    <a:lnTo>
                      <a:pt x="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8" name="Freeform 1878"/>
              <p:cNvSpPr>
                <a:spLocks/>
              </p:cNvSpPr>
              <p:nvPr/>
            </p:nvSpPr>
            <p:spPr bwMode="gray">
              <a:xfrm>
                <a:off x="2476" y="2684"/>
                <a:ext cx="1" cy="2"/>
              </a:xfrm>
              <a:custGeom>
                <a:avLst/>
                <a:gdLst/>
                <a:ahLst/>
                <a:cxnLst>
                  <a:cxn ang="0">
                    <a:pos x="7" y="0"/>
                  </a:cxn>
                  <a:cxn ang="0">
                    <a:pos x="8" y="2"/>
                  </a:cxn>
                  <a:cxn ang="0">
                    <a:pos x="8" y="6"/>
                  </a:cxn>
                  <a:cxn ang="0">
                    <a:pos x="8" y="7"/>
                  </a:cxn>
                  <a:cxn ang="0">
                    <a:pos x="7" y="9"/>
                  </a:cxn>
                  <a:cxn ang="0">
                    <a:pos x="6" y="10"/>
                  </a:cxn>
                  <a:cxn ang="0">
                    <a:pos x="5" y="11"/>
                  </a:cxn>
                  <a:cxn ang="0">
                    <a:pos x="4" y="11"/>
                  </a:cxn>
                  <a:cxn ang="0">
                    <a:pos x="2" y="11"/>
                  </a:cxn>
                  <a:cxn ang="0">
                    <a:pos x="0" y="10"/>
                  </a:cxn>
                  <a:cxn ang="0">
                    <a:pos x="2" y="8"/>
                  </a:cxn>
                  <a:cxn ang="0">
                    <a:pos x="2" y="6"/>
                  </a:cxn>
                  <a:cxn ang="0">
                    <a:pos x="3" y="3"/>
                  </a:cxn>
                  <a:cxn ang="0">
                    <a:pos x="4" y="1"/>
                  </a:cxn>
                  <a:cxn ang="0">
                    <a:pos x="7" y="0"/>
                  </a:cxn>
                </a:cxnLst>
                <a:rect l="0" t="0" r="r" b="b"/>
                <a:pathLst>
                  <a:path w="8" h="11">
                    <a:moveTo>
                      <a:pt x="7" y="0"/>
                    </a:moveTo>
                    <a:lnTo>
                      <a:pt x="8" y="2"/>
                    </a:lnTo>
                    <a:lnTo>
                      <a:pt x="8" y="6"/>
                    </a:lnTo>
                    <a:lnTo>
                      <a:pt x="8" y="7"/>
                    </a:lnTo>
                    <a:lnTo>
                      <a:pt x="7" y="9"/>
                    </a:lnTo>
                    <a:lnTo>
                      <a:pt x="6" y="10"/>
                    </a:lnTo>
                    <a:lnTo>
                      <a:pt x="5" y="11"/>
                    </a:lnTo>
                    <a:lnTo>
                      <a:pt x="4" y="11"/>
                    </a:lnTo>
                    <a:lnTo>
                      <a:pt x="2" y="11"/>
                    </a:lnTo>
                    <a:lnTo>
                      <a:pt x="0" y="10"/>
                    </a:lnTo>
                    <a:lnTo>
                      <a:pt x="2" y="8"/>
                    </a:lnTo>
                    <a:lnTo>
                      <a:pt x="2" y="6"/>
                    </a:lnTo>
                    <a:lnTo>
                      <a:pt x="3" y="3"/>
                    </a:lnTo>
                    <a:lnTo>
                      <a:pt x="4" y="1"/>
                    </a:lnTo>
                    <a:lnTo>
                      <a:pt x="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19" name="Freeform 1879"/>
              <p:cNvSpPr>
                <a:spLocks/>
              </p:cNvSpPr>
              <p:nvPr/>
            </p:nvSpPr>
            <p:spPr bwMode="gray">
              <a:xfrm>
                <a:off x="2481" y="2672"/>
                <a:ext cx="1" cy="2"/>
              </a:xfrm>
              <a:custGeom>
                <a:avLst/>
                <a:gdLst/>
                <a:ahLst/>
                <a:cxnLst>
                  <a:cxn ang="0">
                    <a:pos x="5" y="0"/>
                  </a:cxn>
                  <a:cxn ang="0">
                    <a:pos x="6" y="3"/>
                  </a:cxn>
                  <a:cxn ang="0">
                    <a:pos x="6" y="5"/>
                  </a:cxn>
                  <a:cxn ang="0">
                    <a:pos x="6" y="9"/>
                  </a:cxn>
                  <a:cxn ang="0">
                    <a:pos x="5" y="11"/>
                  </a:cxn>
                  <a:cxn ang="0">
                    <a:pos x="3" y="12"/>
                  </a:cxn>
                  <a:cxn ang="0">
                    <a:pos x="2" y="12"/>
                  </a:cxn>
                  <a:cxn ang="0">
                    <a:pos x="1" y="10"/>
                  </a:cxn>
                  <a:cxn ang="0">
                    <a:pos x="0" y="8"/>
                  </a:cxn>
                  <a:cxn ang="0">
                    <a:pos x="1" y="5"/>
                  </a:cxn>
                  <a:cxn ang="0">
                    <a:pos x="2" y="3"/>
                  </a:cxn>
                  <a:cxn ang="0">
                    <a:pos x="3" y="2"/>
                  </a:cxn>
                  <a:cxn ang="0">
                    <a:pos x="5" y="0"/>
                  </a:cxn>
                </a:cxnLst>
                <a:rect l="0" t="0" r="r" b="b"/>
                <a:pathLst>
                  <a:path w="6" h="12">
                    <a:moveTo>
                      <a:pt x="5" y="0"/>
                    </a:moveTo>
                    <a:lnTo>
                      <a:pt x="6" y="3"/>
                    </a:lnTo>
                    <a:lnTo>
                      <a:pt x="6" y="5"/>
                    </a:lnTo>
                    <a:lnTo>
                      <a:pt x="6" y="9"/>
                    </a:lnTo>
                    <a:lnTo>
                      <a:pt x="5" y="11"/>
                    </a:lnTo>
                    <a:lnTo>
                      <a:pt x="3" y="12"/>
                    </a:lnTo>
                    <a:lnTo>
                      <a:pt x="2" y="12"/>
                    </a:lnTo>
                    <a:lnTo>
                      <a:pt x="1" y="10"/>
                    </a:lnTo>
                    <a:lnTo>
                      <a:pt x="0" y="8"/>
                    </a:lnTo>
                    <a:lnTo>
                      <a:pt x="1" y="5"/>
                    </a:lnTo>
                    <a:lnTo>
                      <a:pt x="2" y="3"/>
                    </a:lnTo>
                    <a:lnTo>
                      <a:pt x="3" y="2"/>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0" name="Freeform 1880"/>
              <p:cNvSpPr>
                <a:spLocks/>
              </p:cNvSpPr>
              <p:nvPr/>
            </p:nvSpPr>
            <p:spPr bwMode="gray">
              <a:xfrm>
                <a:off x="2481" y="2672"/>
                <a:ext cx="1" cy="2"/>
              </a:xfrm>
              <a:custGeom>
                <a:avLst/>
                <a:gdLst/>
                <a:ahLst/>
                <a:cxnLst>
                  <a:cxn ang="0">
                    <a:pos x="5" y="0"/>
                  </a:cxn>
                  <a:cxn ang="0">
                    <a:pos x="6" y="3"/>
                  </a:cxn>
                  <a:cxn ang="0">
                    <a:pos x="6" y="5"/>
                  </a:cxn>
                  <a:cxn ang="0">
                    <a:pos x="6" y="9"/>
                  </a:cxn>
                  <a:cxn ang="0">
                    <a:pos x="5" y="11"/>
                  </a:cxn>
                  <a:cxn ang="0">
                    <a:pos x="3" y="12"/>
                  </a:cxn>
                  <a:cxn ang="0">
                    <a:pos x="2" y="12"/>
                  </a:cxn>
                  <a:cxn ang="0">
                    <a:pos x="1" y="10"/>
                  </a:cxn>
                  <a:cxn ang="0">
                    <a:pos x="0" y="8"/>
                  </a:cxn>
                  <a:cxn ang="0">
                    <a:pos x="1" y="5"/>
                  </a:cxn>
                  <a:cxn ang="0">
                    <a:pos x="2" y="3"/>
                  </a:cxn>
                  <a:cxn ang="0">
                    <a:pos x="3" y="2"/>
                  </a:cxn>
                  <a:cxn ang="0">
                    <a:pos x="5" y="0"/>
                  </a:cxn>
                </a:cxnLst>
                <a:rect l="0" t="0" r="r" b="b"/>
                <a:pathLst>
                  <a:path w="6" h="12">
                    <a:moveTo>
                      <a:pt x="5" y="0"/>
                    </a:moveTo>
                    <a:lnTo>
                      <a:pt x="6" y="3"/>
                    </a:lnTo>
                    <a:lnTo>
                      <a:pt x="6" y="5"/>
                    </a:lnTo>
                    <a:lnTo>
                      <a:pt x="6" y="9"/>
                    </a:lnTo>
                    <a:lnTo>
                      <a:pt x="5" y="11"/>
                    </a:lnTo>
                    <a:lnTo>
                      <a:pt x="3" y="12"/>
                    </a:lnTo>
                    <a:lnTo>
                      <a:pt x="2" y="12"/>
                    </a:lnTo>
                    <a:lnTo>
                      <a:pt x="1" y="10"/>
                    </a:lnTo>
                    <a:lnTo>
                      <a:pt x="0" y="8"/>
                    </a:lnTo>
                    <a:lnTo>
                      <a:pt x="1" y="5"/>
                    </a:lnTo>
                    <a:lnTo>
                      <a:pt x="2" y="3"/>
                    </a:lnTo>
                    <a:lnTo>
                      <a:pt x="3" y="2"/>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1" name="Freeform 1881"/>
              <p:cNvSpPr>
                <a:spLocks/>
              </p:cNvSpPr>
              <p:nvPr/>
            </p:nvSpPr>
            <p:spPr bwMode="gray">
              <a:xfrm>
                <a:off x="2497" y="2672"/>
                <a:ext cx="2" cy="3"/>
              </a:xfrm>
              <a:custGeom>
                <a:avLst/>
                <a:gdLst/>
                <a:ahLst/>
                <a:cxnLst>
                  <a:cxn ang="0">
                    <a:pos x="1" y="0"/>
                  </a:cxn>
                  <a:cxn ang="0">
                    <a:pos x="4" y="3"/>
                  </a:cxn>
                  <a:cxn ang="0">
                    <a:pos x="8" y="8"/>
                  </a:cxn>
                  <a:cxn ang="0">
                    <a:pos x="10" y="9"/>
                  </a:cxn>
                  <a:cxn ang="0">
                    <a:pos x="11" y="10"/>
                  </a:cxn>
                  <a:cxn ang="0">
                    <a:pos x="11" y="11"/>
                  </a:cxn>
                  <a:cxn ang="0">
                    <a:pos x="10" y="14"/>
                  </a:cxn>
                  <a:cxn ang="0">
                    <a:pos x="9" y="15"/>
                  </a:cxn>
                  <a:cxn ang="0">
                    <a:pos x="8" y="16"/>
                  </a:cxn>
                  <a:cxn ang="0">
                    <a:pos x="6" y="16"/>
                  </a:cxn>
                  <a:cxn ang="0">
                    <a:pos x="5" y="15"/>
                  </a:cxn>
                  <a:cxn ang="0">
                    <a:pos x="2" y="14"/>
                  </a:cxn>
                  <a:cxn ang="0">
                    <a:pos x="0" y="10"/>
                  </a:cxn>
                  <a:cxn ang="0">
                    <a:pos x="0" y="6"/>
                  </a:cxn>
                  <a:cxn ang="0">
                    <a:pos x="1" y="0"/>
                  </a:cxn>
                </a:cxnLst>
                <a:rect l="0" t="0" r="r" b="b"/>
                <a:pathLst>
                  <a:path w="11" h="16">
                    <a:moveTo>
                      <a:pt x="1" y="0"/>
                    </a:moveTo>
                    <a:lnTo>
                      <a:pt x="4" y="3"/>
                    </a:lnTo>
                    <a:lnTo>
                      <a:pt x="8" y="8"/>
                    </a:lnTo>
                    <a:lnTo>
                      <a:pt x="10" y="9"/>
                    </a:lnTo>
                    <a:lnTo>
                      <a:pt x="11" y="10"/>
                    </a:lnTo>
                    <a:lnTo>
                      <a:pt x="11" y="11"/>
                    </a:lnTo>
                    <a:lnTo>
                      <a:pt x="10" y="14"/>
                    </a:lnTo>
                    <a:lnTo>
                      <a:pt x="9" y="15"/>
                    </a:lnTo>
                    <a:lnTo>
                      <a:pt x="8" y="16"/>
                    </a:lnTo>
                    <a:lnTo>
                      <a:pt x="6" y="16"/>
                    </a:lnTo>
                    <a:lnTo>
                      <a:pt x="5" y="15"/>
                    </a:lnTo>
                    <a:lnTo>
                      <a:pt x="2" y="14"/>
                    </a:lnTo>
                    <a:lnTo>
                      <a:pt x="0" y="10"/>
                    </a:lnTo>
                    <a:lnTo>
                      <a:pt x="0" y="6"/>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2" name="Freeform 1882"/>
              <p:cNvSpPr>
                <a:spLocks/>
              </p:cNvSpPr>
              <p:nvPr/>
            </p:nvSpPr>
            <p:spPr bwMode="gray">
              <a:xfrm>
                <a:off x="2497" y="2672"/>
                <a:ext cx="2" cy="3"/>
              </a:xfrm>
              <a:custGeom>
                <a:avLst/>
                <a:gdLst/>
                <a:ahLst/>
                <a:cxnLst>
                  <a:cxn ang="0">
                    <a:pos x="1" y="0"/>
                  </a:cxn>
                  <a:cxn ang="0">
                    <a:pos x="4" y="3"/>
                  </a:cxn>
                  <a:cxn ang="0">
                    <a:pos x="8" y="8"/>
                  </a:cxn>
                  <a:cxn ang="0">
                    <a:pos x="10" y="9"/>
                  </a:cxn>
                  <a:cxn ang="0">
                    <a:pos x="11" y="10"/>
                  </a:cxn>
                  <a:cxn ang="0">
                    <a:pos x="11" y="11"/>
                  </a:cxn>
                  <a:cxn ang="0">
                    <a:pos x="10" y="14"/>
                  </a:cxn>
                  <a:cxn ang="0">
                    <a:pos x="9" y="15"/>
                  </a:cxn>
                  <a:cxn ang="0">
                    <a:pos x="8" y="16"/>
                  </a:cxn>
                  <a:cxn ang="0">
                    <a:pos x="6" y="16"/>
                  </a:cxn>
                  <a:cxn ang="0">
                    <a:pos x="5" y="15"/>
                  </a:cxn>
                  <a:cxn ang="0">
                    <a:pos x="2" y="14"/>
                  </a:cxn>
                  <a:cxn ang="0">
                    <a:pos x="0" y="10"/>
                  </a:cxn>
                  <a:cxn ang="0">
                    <a:pos x="0" y="6"/>
                  </a:cxn>
                  <a:cxn ang="0">
                    <a:pos x="1" y="0"/>
                  </a:cxn>
                </a:cxnLst>
                <a:rect l="0" t="0" r="r" b="b"/>
                <a:pathLst>
                  <a:path w="11" h="16">
                    <a:moveTo>
                      <a:pt x="1" y="0"/>
                    </a:moveTo>
                    <a:lnTo>
                      <a:pt x="4" y="3"/>
                    </a:lnTo>
                    <a:lnTo>
                      <a:pt x="8" y="8"/>
                    </a:lnTo>
                    <a:lnTo>
                      <a:pt x="10" y="9"/>
                    </a:lnTo>
                    <a:lnTo>
                      <a:pt x="11" y="10"/>
                    </a:lnTo>
                    <a:lnTo>
                      <a:pt x="11" y="11"/>
                    </a:lnTo>
                    <a:lnTo>
                      <a:pt x="10" y="14"/>
                    </a:lnTo>
                    <a:lnTo>
                      <a:pt x="9" y="15"/>
                    </a:lnTo>
                    <a:lnTo>
                      <a:pt x="8" y="16"/>
                    </a:lnTo>
                    <a:lnTo>
                      <a:pt x="6" y="16"/>
                    </a:lnTo>
                    <a:lnTo>
                      <a:pt x="5" y="15"/>
                    </a:lnTo>
                    <a:lnTo>
                      <a:pt x="2" y="14"/>
                    </a:lnTo>
                    <a:lnTo>
                      <a:pt x="0" y="10"/>
                    </a:lnTo>
                    <a:lnTo>
                      <a:pt x="0" y="6"/>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3" name="Freeform 1883"/>
              <p:cNvSpPr>
                <a:spLocks/>
              </p:cNvSpPr>
              <p:nvPr/>
            </p:nvSpPr>
            <p:spPr bwMode="gray">
              <a:xfrm>
                <a:off x="2497" y="2672"/>
                <a:ext cx="2" cy="3"/>
              </a:xfrm>
              <a:custGeom>
                <a:avLst/>
                <a:gdLst/>
                <a:ahLst/>
                <a:cxnLst>
                  <a:cxn ang="0">
                    <a:pos x="1" y="0"/>
                  </a:cxn>
                  <a:cxn ang="0">
                    <a:pos x="4" y="3"/>
                  </a:cxn>
                  <a:cxn ang="0">
                    <a:pos x="8" y="8"/>
                  </a:cxn>
                  <a:cxn ang="0">
                    <a:pos x="10" y="9"/>
                  </a:cxn>
                  <a:cxn ang="0">
                    <a:pos x="11" y="10"/>
                  </a:cxn>
                  <a:cxn ang="0">
                    <a:pos x="11" y="11"/>
                  </a:cxn>
                  <a:cxn ang="0">
                    <a:pos x="10" y="14"/>
                  </a:cxn>
                  <a:cxn ang="0">
                    <a:pos x="9" y="15"/>
                  </a:cxn>
                  <a:cxn ang="0">
                    <a:pos x="8" y="16"/>
                  </a:cxn>
                  <a:cxn ang="0">
                    <a:pos x="6" y="16"/>
                  </a:cxn>
                  <a:cxn ang="0">
                    <a:pos x="5" y="15"/>
                  </a:cxn>
                  <a:cxn ang="0">
                    <a:pos x="2" y="14"/>
                  </a:cxn>
                  <a:cxn ang="0">
                    <a:pos x="0" y="10"/>
                  </a:cxn>
                  <a:cxn ang="0">
                    <a:pos x="0" y="6"/>
                  </a:cxn>
                  <a:cxn ang="0">
                    <a:pos x="1" y="0"/>
                  </a:cxn>
                </a:cxnLst>
                <a:rect l="0" t="0" r="r" b="b"/>
                <a:pathLst>
                  <a:path w="11" h="16">
                    <a:moveTo>
                      <a:pt x="1" y="0"/>
                    </a:moveTo>
                    <a:lnTo>
                      <a:pt x="4" y="3"/>
                    </a:lnTo>
                    <a:lnTo>
                      <a:pt x="8" y="8"/>
                    </a:lnTo>
                    <a:lnTo>
                      <a:pt x="10" y="9"/>
                    </a:lnTo>
                    <a:lnTo>
                      <a:pt x="11" y="10"/>
                    </a:lnTo>
                    <a:lnTo>
                      <a:pt x="11" y="11"/>
                    </a:lnTo>
                    <a:lnTo>
                      <a:pt x="10" y="14"/>
                    </a:lnTo>
                    <a:lnTo>
                      <a:pt x="9" y="15"/>
                    </a:lnTo>
                    <a:lnTo>
                      <a:pt x="8" y="16"/>
                    </a:lnTo>
                    <a:lnTo>
                      <a:pt x="6" y="16"/>
                    </a:lnTo>
                    <a:lnTo>
                      <a:pt x="5" y="15"/>
                    </a:lnTo>
                    <a:lnTo>
                      <a:pt x="2" y="14"/>
                    </a:lnTo>
                    <a:lnTo>
                      <a:pt x="0" y="10"/>
                    </a:lnTo>
                    <a:lnTo>
                      <a:pt x="0" y="6"/>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4" name="Freeform 1884"/>
              <p:cNvSpPr>
                <a:spLocks/>
              </p:cNvSpPr>
              <p:nvPr/>
            </p:nvSpPr>
            <p:spPr bwMode="gray">
              <a:xfrm>
                <a:off x="2497" y="2672"/>
                <a:ext cx="2" cy="3"/>
              </a:xfrm>
              <a:custGeom>
                <a:avLst/>
                <a:gdLst/>
                <a:ahLst/>
                <a:cxnLst>
                  <a:cxn ang="0">
                    <a:pos x="1" y="0"/>
                  </a:cxn>
                  <a:cxn ang="0">
                    <a:pos x="4" y="3"/>
                  </a:cxn>
                  <a:cxn ang="0">
                    <a:pos x="8" y="8"/>
                  </a:cxn>
                  <a:cxn ang="0">
                    <a:pos x="10" y="9"/>
                  </a:cxn>
                  <a:cxn ang="0">
                    <a:pos x="11" y="10"/>
                  </a:cxn>
                  <a:cxn ang="0">
                    <a:pos x="11" y="11"/>
                  </a:cxn>
                  <a:cxn ang="0">
                    <a:pos x="10" y="14"/>
                  </a:cxn>
                  <a:cxn ang="0">
                    <a:pos x="9" y="15"/>
                  </a:cxn>
                  <a:cxn ang="0">
                    <a:pos x="8" y="16"/>
                  </a:cxn>
                  <a:cxn ang="0">
                    <a:pos x="6" y="16"/>
                  </a:cxn>
                  <a:cxn ang="0">
                    <a:pos x="5" y="15"/>
                  </a:cxn>
                  <a:cxn ang="0">
                    <a:pos x="2" y="14"/>
                  </a:cxn>
                  <a:cxn ang="0">
                    <a:pos x="0" y="10"/>
                  </a:cxn>
                  <a:cxn ang="0">
                    <a:pos x="0" y="6"/>
                  </a:cxn>
                  <a:cxn ang="0">
                    <a:pos x="1" y="0"/>
                  </a:cxn>
                </a:cxnLst>
                <a:rect l="0" t="0" r="r" b="b"/>
                <a:pathLst>
                  <a:path w="11" h="16">
                    <a:moveTo>
                      <a:pt x="1" y="0"/>
                    </a:moveTo>
                    <a:lnTo>
                      <a:pt x="4" y="3"/>
                    </a:lnTo>
                    <a:lnTo>
                      <a:pt x="8" y="8"/>
                    </a:lnTo>
                    <a:lnTo>
                      <a:pt x="10" y="9"/>
                    </a:lnTo>
                    <a:lnTo>
                      <a:pt x="11" y="10"/>
                    </a:lnTo>
                    <a:lnTo>
                      <a:pt x="11" y="11"/>
                    </a:lnTo>
                    <a:lnTo>
                      <a:pt x="10" y="14"/>
                    </a:lnTo>
                    <a:lnTo>
                      <a:pt x="9" y="15"/>
                    </a:lnTo>
                    <a:lnTo>
                      <a:pt x="8" y="16"/>
                    </a:lnTo>
                    <a:lnTo>
                      <a:pt x="6" y="16"/>
                    </a:lnTo>
                    <a:lnTo>
                      <a:pt x="5" y="15"/>
                    </a:lnTo>
                    <a:lnTo>
                      <a:pt x="2" y="14"/>
                    </a:lnTo>
                    <a:lnTo>
                      <a:pt x="0" y="10"/>
                    </a:lnTo>
                    <a:lnTo>
                      <a:pt x="0" y="6"/>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5" name="Freeform 1885"/>
              <p:cNvSpPr>
                <a:spLocks/>
              </p:cNvSpPr>
              <p:nvPr/>
            </p:nvSpPr>
            <p:spPr bwMode="gray">
              <a:xfrm>
                <a:off x="2483" y="2664"/>
                <a:ext cx="2" cy="4"/>
              </a:xfrm>
              <a:custGeom>
                <a:avLst/>
                <a:gdLst/>
                <a:ahLst/>
                <a:cxnLst>
                  <a:cxn ang="0">
                    <a:pos x="6" y="0"/>
                  </a:cxn>
                  <a:cxn ang="0">
                    <a:pos x="9" y="1"/>
                  </a:cxn>
                  <a:cxn ang="0">
                    <a:pos x="10" y="3"/>
                  </a:cxn>
                  <a:cxn ang="0">
                    <a:pos x="10" y="7"/>
                  </a:cxn>
                  <a:cxn ang="0">
                    <a:pos x="10" y="9"/>
                  </a:cxn>
                  <a:cxn ang="0">
                    <a:pos x="10" y="14"/>
                  </a:cxn>
                  <a:cxn ang="0">
                    <a:pos x="9" y="18"/>
                  </a:cxn>
                  <a:cxn ang="0">
                    <a:pos x="8" y="20"/>
                  </a:cxn>
                  <a:cxn ang="0">
                    <a:pos x="6" y="20"/>
                  </a:cxn>
                  <a:cxn ang="0">
                    <a:pos x="3" y="18"/>
                  </a:cxn>
                  <a:cxn ang="0">
                    <a:pos x="1" y="16"/>
                  </a:cxn>
                  <a:cxn ang="0">
                    <a:pos x="0" y="13"/>
                  </a:cxn>
                  <a:cxn ang="0">
                    <a:pos x="1" y="9"/>
                  </a:cxn>
                  <a:cxn ang="0">
                    <a:pos x="2" y="7"/>
                  </a:cxn>
                  <a:cxn ang="0">
                    <a:pos x="4" y="5"/>
                  </a:cxn>
                  <a:cxn ang="0">
                    <a:pos x="5" y="2"/>
                  </a:cxn>
                  <a:cxn ang="0">
                    <a:pos x="6" y="0"/>
                  </a:cxn>
                </a:cxnLst>
                <a:rect l="0" t="0" r="r" b="b"/>
                <a:pathLst>
                  <a:path w="10" h="20">
                    <a:moveTo>
                      <a:pt x="6" y="0"/>
                    </a:moveTo>
                    <a:lnTo>
                      <a:pt x="9" y="1"/>
                    </a:lnTo>
                    <a:lnTo>
                      <a:pt x="10" y="3"/>
                    </a:lnTo>
                    <a:lnTo>
                      <a:pt x="10" y="7"/>
                    </a:lnTo>
                    <a:lnTo>
                      <a:pt x="10" y="9"/>
                    </a:lnTo>
                    <a:lnTo>
                      <a:pt x="10" y="14"/>
                    </a:lnTo>
                    <a:lnTo>
                      <a:pt x="9" y="18"/>
                    </a:lnTo>
                    <a:lnTo>
                      <a:pt x="8" y="20"/>
                    </a:lnTo>
                    <a:lnTo>
                      <a:pt x="6" y="20"/>
                    </a:lnTo>
                    <a:lnTo>
                      <a:pt x="3" y="18"/>
                    </a:lnTo>
                    <a:lnTo>
                      <a:pt x="1" y="16"/>
                    </a:lnTo>
                    <a:lnTo>
                      <a:pt x="0" y="13"/>
                    </a:lnTo>
                    <a:lnTo>
                      <a:pt x="1" y="9"/>
                    </a:lnTo>
                    <a:lnTo>
                      <a:pt x="2" y="7"/>
                    </a:lnTo>
                    <a:lnTo>
                      <a:pt x="4" y="5"/>
                    </a:lnTo>
                    <a:lnTo>
                      <a:pt x="5" y="2"/>
                    </a:lnTo>
                    <a:lnTo>
                      <a:pt x="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6" name="Freeform 1886"/>
              <p:cNvSpPr>
                <a:spLocks/>
              </p:cNvSpPr>
              <p:nvPr/>
            </p:nvSpPr>
            <p:spPr bwMode="gray">
              <a:xfrm>
                <a:off x="2483" y="2664"/>
                <a:ext cx="2" cy="4"/>
              </a:xfrm>
              <a:custGeom>
                <a:avLst/>
                <a:gdLst/>
                <a:ahLst/>
                <a:cxnLst>
                  <a:cxn ang="0">
                    <a:pos x="6" y="0"/>
                  </a:cxn>
                  <a:cxn ang="0">
                    <a:pos x="9" y="1"/>
                  </a:cxn>
                  <a:cxn ang="0">
                    <a:pos x="10" y="3"/>
                  </a:cxn>
                  <a:cxn ang="0">
                    <a:pos x="10" y="7"/>
                  </a:cxn>
                  <a:cxn ang="0">
                    <a:pos x="10" y="9"/>
                  </a:cxn>
                  <a:cxn ang="0">
                    <a:pos x="10" y="14"/>
                  </a:cxn>
                  <a:cxn ang="0">
                    <a:pos x="9" y="18"/>
                  </a:cxn>
                  <a:cxn ang="0">
                    <a:pos x="8" y="20"/>
                  </a:cxn>
                  <a:cxn ang="0">
                    <a:pos x="6" y="20"/>
                  </a:cxn>
                  <a:cxn ang="0">
                    <a:pos x="3" y="18"/>
                  </a:cxn>
                  <a:cxn ang="0">
                    <a:pos x="1" y="16"/>
                  </a:cxn>
                  <a:cxn ang="0">
                    <a:pos x="0" y="13"/>
                  </a:cxn>
                  <a:cxn ang="0">
                    <a:pos x="1" y="9"/>
                  </a:cxn>
                  <a:cxn ang="0">
                    <a:pos x="2" y="7"/>
                  </a:cxn>
                  <a:cxn ang="0">
                    <a:pos x="4" y="5"/>
                  </a:cxn>
                  <a:cxn ang="0">
                    <a:pos x="5" y="2"/>
                  </a:cxn>
                  <a:cxn ang="0">
                    <a:pos x="6" y="0"/>
                  </a:cxn>
                </a:cxnLst>
                <a:rect l="0" t="0" r="r" b="b"/>
                <a:pathLst>
                  <a:path w="10" h="20">
                    <a:moveTo>
                      <a:pt x="6" y="0"/>
                    </a:moveTo>
                    <a:lnTo>
                      <a:pt x="9" y="1"/>
                    </a:lnTo>
                    <a:lnTo>
                      <a:pt x="10" y="3"/>
                    </a:lnTo>
                    <a:lnTo>
                      <a:pt x="10" y="7"/>
                    </a:lnTo>
                    <a:lnTo>
                      <a:pt x="10" y="9"/>
                    </a:lnTo>
                    <a:lnTo>
                      <a:pt x="10" y="14"/>
                    </a:lnTo>
                    <a:lnTo>
                      <a:pt x="9" y="18"/>
                    </a:lnTo>
                    <a:lnTo>
                      <a:pt x="8" y="20"/>
                    </a:lnTo>
                    <a:lnTo>
                      <a:pt x="6" y="20"/>
                    </a:lnTo>
                    <a:lnTo>
                      <a:pt x="3" y="18"/>
                    </a:lnTo>
                    <a:lnTo>
                      <a:pt x="1" y="16"/>
                    </a:lnTo>
                    <a:lnTo>
                      <a:pt x="0" y="13"/>
                    </a:lnTo>
                    <a:lnTo>
                      <a:pt x="1" y="9"/>
                    </a:lnTo>
                    <a:lnTo>
                      <a:pt x="2" y="7"/>
                    </a:lnTo>
                    <a:lnTo>
                      <a:pt x="4" y="5"/>
                    </a:lnTo>
                    <a:lnTo>
                      <a:pt x="5" y="2"/>
                    </a:lnTo>
                    <a:lnTo>
                      <a:pt x="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7" name="Freeform 1887"/>
              <p:cNvSpPr>
                <a:spLocks/>
              </p:cNvSpPr>
              <p:nvPr/>
            </p:nvSpPr>
            <p:spPr bwMode="gray">
              <a:xfrm>
                <a:off x="2483" y="2664"/>
                <a:ext cx="2" cy="4"/>
              </a:xfrm>
              <a:custGeom>
                <a:avLst/>
                <a:gdLst/>
                <a:ahLst/>
                <a:cxnLst>
                  <a:cxn ang="0">
                    <a:pos x="6" y="0"/>
                  </a:cxn>
                  <a:cxn ang="0">
                    <a:pos x="9" y="1"/>
                  </a:cxn>
                  <a:cxn ang="0">
                    <a:pos x="10" y="3"/>
                  </a:cxn>
                  <a:cxn ang="0">
                    <a:pos x="10" y="7"/>
                  </a:cxn>
                  <a:cxn ang="0">
                    <a:pos x="10" y="9"/>
                  </a:cxn>
                  <a:cxn ang="0">
                    <a:pos x="10" y="14"/>
                  </a:cxn>
                  <a:cxn ang="0">
                    <a:pos x="9" y="18"/>
                  </a:cxn>
                  <a:cxn ang="0">
                    <a:pos x="8" y="20"/>
                  </a:cxn>
                  <a:cxn ang="0">
                    <a:pos x="6" y="20"/>
                  </a:cxn>
                  <a:cxn ang="0">
                    <a:pos x="3" y="18"/>
                  </a:cxn>
                  <a:cxn ang="0">
                    <a:pos x="1" y="16"/>
                  </a:cxn>
                  <a:cxn ang="0">
                    <a:pos x="0" y="13"/>
                  </a:cxn>
                  <a:cxn ang="0">
                    <a:pos x="1" y="9"/>
                  </a:cxn>
                  <a:cxn ang="0">
                    <a:pos x="2" y="7"/>
                  </a:cxn>
                  <a:cxn ang="0">
                    <a:pos x="4" y="5"/>
                  </a:cxn>
                  <a:cxn ang="0">
                    <a:pos x="5" y="2"/>
                  </a:cxn>
                  <a:cxn ang="0">
                    <a:pos x="6" y="0"/>
                  </a:cxn>
                </a:cxnLst>
                <a:rect l="0" t="0" r="r" b="b"/>
                <a:pathLst>
                  <a:path w="10" h="20">
                    <a:moveTo>
                      <a:pt x="6" y="0"/>
                    </a:moveTo>
                    <a:lnTo>
                      <a:pt x="9" y="1"/>
                    </a:lnTo>
                    <a:lnTo>
                      <a:pt x="10" y="3"/>
                    </a:lnTo>
                    <a:lnTo>
                      <a:pt x="10" y="7"/>
                    </a:lnTo>
                    <a:lnTo>
                      <a:pt x="10" y="9"/>
                    </a:lnTo>
                    <a:lnTo>
                      <a:pt x="10" y="14"/>
                    </a:lnTo>
                    <a:lnTo>
                      <a:pt x="9" y="18"/>
                    </a:lnTo>
                    <a:lnTo>
                      <a:pt x="8" y="20"/>
                    </a:lnTo>
                    <a:lnTo>
                      <a:pt x="6" y="20"/>
                    </a:lnTo>
                    <a:lnTo>
                      <a:pt x="3" y="18"/>
                    </a:lnTo>
                    <a:lnTo>
                      <a:pt x="1" y="16"/>
                    </a:lnTo>
                    <a:lnTo>
                      <a:pt x="0" y="13"/>
                    </a:lnTo>
                    <a:lnTo>
                      <a:pt x="1" y="9"/>
                    </a:lnTo>
                    <a:lnTo>
                      <a:pt x="2" y="7"/>
                    </a:lnTo>
                    <a:lnTo>
                      <a:pt x="4" y="5"/>
                    </a:lnTo>
                    <a:lnTo>
                      <a:pt x="5" y="2"/>
                    </a:lnTo>
                    <a:lnTo>
                      <a:pt x="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8" name="Freeform 1888"/>
              <p:cNvSpPr>
                <a:spLocks/>
              </p:cNvSpPr>
              <p:nvPr/>
            </p:nvSpPr>
            <p:spPr bwMode="gray">
              <a:xfrm>
                <a:off x="2483" y="2664"/>
                <a:ext cx="2" cy="4"/>
              </a:xfrm>
              <a:custGeom>
                <a:avLst/>
                <a:gdLst/>
                <a:ahLst/>
                <a:cxnLst>
                  <a:cxn ang="0">
                    <a:pos x="6" y="0"/>
                  </a:cxn>
                  <a:cxn ang="0">
                    <a:pos x="9" y="1"/>
                  </a:cxn>
                  <a:cxn ang="0">
                    <a:pos x="10" y="3"/>
                  </a:cxn>
                  <a:cxn ang="0">
                    <a:pos x="10" y="7"/>
                  </a:cxn>
                  <a:cxn ang="0">
                    <a:pos x="10" y="9"/>
                  </a:cxn>
                  <a:cxn ang="0">
                    <a:pos x="10" y="14"/>
                  </a:cxn>
                  <a:cxn ang="0">
                    <a:pos x="9" y="18"/>
                  </a:cxn>
                  <a:cxn ang="0">
                    <a:pos x="8" y="20"/>
                  </a:cxn>
                  <a:cxn ang="0">
                    <a:pos x="6" y="20"/>
                  </a:cxn>
                  <a:cxn ang="0">
                    <a:pos x="3" y="18"/>
                  </a:cxn>
                  <a:cxn ang="0">
                    <a:pos x="1" y="16"/>
                  </a:cxn>
                  <a:cxn ang="0">
                    <a:pos x="0" y="13"/>
                  </a:cxn>
                  <a:cxn ang="0">
                    <a:pos x="1" y="9"/>
                  </a:cxn>
                  <a:cxn ang="0">
                    <a:pos x="2" y="7"/>
                  </a:cxn>
                  <a:cxn ang="0">
                    <a:pos x="4" y="5"/>
                  </a:cxn>
                  <a:cxn ang="0">
                    <a:pos x="5" y="2"/>
                  </a:cxn>
                  <a:cxn ang="0">
                    <a:pos x="6" y="0"/>
                  </a:cxn>
                </a:cxnLst>
                <a:rect l="0" t="0" r="r" b="b"/>
                <a:pathLst>
                  <a:path w="10" h="20">
                    <a:moveTo>
                      <a:pt x="6" y="0"/>
                    </a:moveTo>
                    <a:lnTo>
                      <a:pt x="9" y="1"/>
                    </a:lnTo>
                    <a:lnTo>
                      <a:pt x="10" y="3"/>
                    </a:lnTo>
                    <a:lnTo>
                      <a:pt x="10" y="7"/>
                    </a:lnTo>
                    <a:lnTo>
                      <a:pt x="10" y="9"/>
                    </a:lnTo>
                    <a:lnTo>
                      <a:pt x="10" y="14"/>
                    </a:lnTo>
                    <a:lnTo>
                      <a:pt x="9" y="18"/>
                    </a:lnTo>
                    <a:lnTo>
                      <a:pt x="8" y="20"/>
                    </a:lnTo>
                    <a:lnTo>
                      <a:pt x="6" y="20"/>
                    </a:lnTo>
                    <a:lnTo>
                      <a:pt x="3" y="18"/>
                    </a:lnTo>
                    <a:lnTo>
                      <a:pt x="1" y="16"/>
                    </a:lnTo>
                    <a:lnTo>
                      <a:pt x="0" y="13"/>
                    </a:lnTo>
                    <a:lnTo>
                      <a:pt x="1" y="9"/>
                    </a:lnTo>
                    <a:lnTo>
                      <a:pt x="2" y="7"/>
                    </a:lnTo>
                    <a:lnTo>
                      <a:pt x="4" y="5"/>
                    </a:lnTo>
                    <a:lnTo>
                      <a:pt x="5" y="2"/>
                    </a:lnTo>
                    <a:lnTo>
                      <a:pt x="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29" name="Freeform 1889"/>
              <p:cNvSpPr>
                <a:spLocks/>
              </p:cNvSpPr>
              <p:nvPr/>
            </p:nvSpPr>
            <p:spPr bwMode="gray">
              <a:xfrm>
                <a:off x="2481" y="2656"/>
                <a:ext cx="4" cy="5"/>
              </a:xfrm>
              <a:custGeom>
                <a:avLst/>
                <a:gdLst/>
                <a:ahLst/>
                <a:cxnLst>
                  <a:cxn ang="0">
                    <a:pos x="0" y="1"/>
                  </a:cxn>
                  <a:cxn ang="0">
                    <a:pos x="4" y="0"/>
                  </a:cxn>
                  <a:cxn ang="0">
                    <a:pos x="7" y="1"/>
                  </a:cxn>
                  <a:cxn ang="0">
                    <a:pos x="9" y="2"/>
                  </a:cxn>
                  <a:cxn ang="0">
                    <a:pos x="12" y="6"/>
                  </a:cxn>
                  <a:cxn ang="0">
                    <a:pos x="15" y="6"/>
                  </a:cxn>
                  <a:cxn ang="0">
                    <a:pos x="17" y="6"/>
                  </a:cxn>
                  <a:cxn ang="0">
                    <a:pos x="16" y="7"/>
                  </a:cxn>
                  <a:cxn ang="0">
                    <a:pos x="16" y="9"/>
                  </a:cxn>
                  <a:cxn ang="0">
                    <a:pos x="17" y="11"/>
                  </a:cxn>
                  <a:cxn ang="0">
                    <a:pos x="17" y="13"/>
                  </a:cxn>
                  <a:cxn ang="0">
                    <a:pos x="19" y="15"/>
                  </a:cxn>
                  <a:cxn ang="0">
                    <a:pos x="19" y="18"/>
                  </a:cxn>
                  <a:cxn ang="0">
                    <a:pos x="20" y="22"/>
                  </a:cxn>
                  <a:cxn ang="0">
                    <a:pos x="19" y="24"/>
                  </a:cxn>
                  <a:cxn ang="0">
                    <a:pos x="18" y="24"/>
                  </a:cxn>
                  <a:cxn ang="0">
                    <a:pos x="16" y="22"/>
                  </a:cxn>
                  <a:cxn ang="0">
                    <a:pos x="12" y="21"/>
                  </a:cxn>
                  <a:cxn ang="0">
                    <a:pos x="10" y="22"/>
                  </a:cxn>
                  <a:cxn ang="0">
                    <a:pos x="8" y="22"/>
                  </a:cxn>
                  <a:cxn ang="0">
                    <a:pos x="7" y="21"/>
                  </a:cxn>
                  <a:cxn ang="0">
                    <a:pos x="7" y="19"/>
                  </a:cxn>
                  <a:cxn ang="0">
                    <a:pos x="7" y="17"/>
                  </a:cxn>
                  <a:cxn ang="0">
                    <a:pos x="9" y="17"/>
                  </a:cxn>
                  <a:cxn ang="0">
                    <a:pos x="10" y="15"/>
                  </a:cxn>
                  <a:cxn ang="0">
                    <a:pos x="8" y="14"/>
                  </a:cxn>
                  <a:cxn ang="0">
                    <a:pos x="4" y="13"/>
                  </a:cxn>
                  <a:cxn ang="0">
                    <a:pos x="3" y="10"/>
                  </a:cxn>
                  <a:cxn ang="0">
                    <a:pos x="1" y="7"/>
                  </a:cxn>
                  <a:cxn ang="0">
                    <a:pos x="0" y="5"/>
                  </a:cxn>
                  <a:cxn ang="0">
                    <a:pos x="0" y="3"/>
                  </a:cxn>
                  <a:cxn ang="0">
                    <a:pos x="0" y="2"/>
                  </a:cxn>
                  <a:cxn ang="0">
                    <a:pos x="0" y="1"/>
                  </a:cxn>
                </a:cxnLst>
                <a:rect l="0" t="0" r="r" b="b"/>
                <a:pathLst>
                  <a:path w="20" h="24">
                    <a:moveTo>
                      <a:pt x="0" y="1"/>
                    </a:moveTo>
                    <a:lnTo>
                      <a:pt x="4" y="0"/>
                    </a:lnTo>
                    <a:lnTo>
                      <a:pt x="7" y="1"/>
                    </a:lnTo>
                    <a:lnTo>
                      <a:pt x="9" y="2"/>
                    </a:lnTo>
                    <a:lnTo>
                      <a:pt x="12" y="6"/>
                    </a:lnTo>
                    <a:lnTo>
                      <a:pt x="15" y="6"/>
                    </a:lnTo>
                    <a:lnTo>
                      <a:pt x="17" y="6"/>
                    </a:lnTo>
                    <a:lnTo>
                      <a:pt x="16" y="7"/>
                    </a:lnTo>
                    <a:lnTo>
                      <a:pt x="16" y="9"/>
                    </a:lnTo>
                    <a:lnTo>
                      <a:pt x="17" y="11"/>
                    </a:lnTo>
                    <a:lnTo>
                      <a:pt x="17" y="13"/>
                    </a:lnTo>
                    <a:lnTo>
                      <a:pt x="19" y="15"/>
                    </a:lnTo>
                    <a:lnTo>
                      <a:pt x="19" y="18"/>
                    </a:lnTo>
                    <a:lnTo>
                      <a:pt x="20" y="22"/>
                    </a:lnTo>
                    <a:lnTo>
                      <a:pt x="19" y="24"/>
                    </a:lnTo>
                    <a:lnTo>
                      <a:pt x="18" y="24"/>
                    </a:lnTo>
                    <a:lnTo>
                      <a:pt x="16" y="22"/>
                    </a:lnTo>
                    <a:lnTo>
                      <a:pt x="12" y="21"/>
                    </a:lnTo>
                    <a:lnTo>
                      <a:pt x="10" y="22"/>
                    </a:lnTo>
                    <a:lnTo>
                      <a:pt x="8" y="22"/>
                    </a:lnTo>
                    <a:lnTo>
                      <a:pt x="7" y="21"/>
                    </a:lnTo>
                    <a:lnTo>
                      <a:pt x="7" y="19"/>
                    </a:lnTo>
                    <a:lnTo>
                      <a:pt x="7" y="17"/>
                    </a:lnTo>
                    <a:lnTo>
                      <a:pt x="9" y="17"/>
                    </a:lnTo>
                    <a:lnTo>
                      <a:pt x="10" y="15"/>
                    </a:lnTo>
                    <a:lnTo>
                      <a:pt x="8" y="14"/>
                    </a:lnTo>
                    <a:lnTo>
                      <a:pt x="4" y="13"/>
                    </a:lnTo>
                    <a:lnTo>
                      <a:pt x="3" y="10"/>
                    </a:lnTo>
                    <a:lnTo>
                      <a:pt x="1" y="7"/>
                    </a:lnTo>
                    <a:lnTo>
                      <a:pt x="0" y="5"/>
                    </a:lnTo>
                    <a:lnTo>
                      <a:pt x="0" y="3"/>
                    </a:lnTo>
                    <a:lnTo>
                      <a:pt x="0" y="2"/>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0" name="Freeform 1890"/>
              <p:cNvSpPr>
                <a:spLocks/>
              </p:cNvSpPr>
              <p:nvPr/>
            </p:nvSpPr>
            <p:spPr bwMode="gray">
              <a:xfrm>
                <a:off x="2481" y="2656"/>
                <a:ext cx="4" cy="5"/>
              </a:xfrm>
              <a:custGeom>
                <a:avLst/>
                <a:gdLst/>
                <a:ahLst/>
                <a:cxnLst>
                  <a:cxn ang="0">
                    <a:pos x="0" y="1"/>
                  </a:cxn>
                  <a:cxn ang="0">
                    <a:pos x="4" y="0"/>
                  </a:cxn>
                  <a:cxn ang="0">
                    <a:pos x="7" y="1"/>
                  </a:cxn>
                  <a:cxn ang="0">
                    <a:pos x="9" y="2"/>
                  </a:cxn>
                  <a:cxn ang="0">
                    <a:pos x="12" y="6"/>
                  </a:cxn>
                  <a:cxn ang="0">
                    <a:pos x="15" y="6"/>
                  </a:cxn>
                  <a:cxn ang="0">
                    <a:pos x="17" y="6"/>
                  </a:cxn>
                  <a:cxn ang="0">
                    <a:pos x="16" y="7"/>
                  </a:cxn>
                  <a:cxn ang="0">
                    <a:pos x="16" y="9"/>
                  </a:cxn>
                  <a:cxn ang="0">
                    <a:pos x="17" y="11"/>
                  </a:cxn>
                  <a:cxn ang="0">
                    <a:pos x="17" y="13"/>
                  </a:cxn>
                  <a:cxn ang="0">
                    <a:pos x="19" y="15"/>
                  </a:cxn>
                  <a:cxn ang="0">
                    <a:pos x="19" y="18"/>
                  </a:cxn>
                  <a:cxn ang="0">
                    <a:pos x="20" y="22"/>
                  </a:cxn>
                  <a:cxn ang="0">
                    <a:pos x="19" y="24"/>
                  </a:cxn>
                  <a:cxn ang="0">
                    <a:pos x="18" y="24"/>
                  </a:cxn>
                  <a:cxn ang="0">
                    <a:pos x="16" y="22"/>
                  </a:cxn>
                  <a:cxn ang="0">
                    <a:pos x="12" y="21"/>
                  </a:cxn>
                  <a:cxn ang="0">
                    <a:pos x="10" y="22"/>
                  </a:cxn>
                  <a:cxn ang="0">
                    <a:pos x="8" y="22"/>
                  </a:cxn>
                  <a:cxn ang="0">
                    <a:pos x="7" y="21"/>
                  </a:cxn>
                  <a:cxn ang="0">
                    <a:pos x="7" y="19"/>
                  </a:cxn>
                  <a:cxn ang="0">
                    <a:pos x="7" y="17"/>
                  </a:cxn>
                  <a:cxn ang="0">
                    <a:pos x="9" y="17"/>
                  </a:cxn>
                  <a:cxn ang="0">
                    <a:pos x="10" y="15"/>
                  </a:cxn>
                  <a:cxn ang="0">
                    <a:pos x="8" y="14"/>
                  </a:cxn>
                  <a:cxn ang="0">
                    <a:pos x="4" y="13"/>
                  </a:cxn>
                  <a:cxn ang="0">
                    <a:pos x="3" y="10"/>
                  </a:cxn>
                  <a:cxn ang="0">
                    <a:pos x="1" y="7"/>
                  </a:cxn>
                  <a:cxn ang="0">
                    <a:pos x="0" y="5"/>
                  </a:cxn>
                  <a:cxn ang="0">
                    <a:pos x="0" y="3"/>
                  </a:cxn>
                  <a:cxn ang="0">
                    <a:pos x="0" y="2"/>
                  </a:cxn>
                  <a:cxn ang="0">
                    <a:pos x="0" y="1"/>
                  </a:cxn>
                </a:cxnLst>
                <a:rect l="0" t="0" r="r" b="b"/>
                <a:pathLst>
                  <a:path w="20" h="24">
                    <a:moveTo>
                      <a:pt x="0" y="1"/>
                    </a:moveTo>
                    <a:lnTo>
                      <a:pt x="4" y="0"/>
                    </a:lnTo>
                    <a:lnTo>
                      <a:pt x="7" y="1"/>
                    </a:lnTo>
                    <a:lnTo>
                      <a:pt x="9" y="2"/>
                    </a:lnTo>
                    <a:lnTo>
                      <a:pt x="12" y="6"/>
                    </a:lnTo>
                    <a:lnTo>
                      <a:pt x="15" y="6"/>
                    </a:lnTo>
                    <a:lnTo>
                      <a:pt x="17" y="6"/>
                    </a:lnTo>
                    <a:lnTo>
                      <a:pt x="16" y="7"/>
                    </a:lnTo>
                    <a:lnTo>
                      <a:pt x="16" y="9"/>
                    </a:lnTo>
                    <a:lnTo>
                      <a:pt x="17" y="11"/>
                    </a:lnTo>
                    <a:lnTo>
                      <a:pt x="17" y="13"/>
                    </a:lnTo>
                    <a:lnTo>
                      <a:pt x="19" y="15"/>
                    </a:lnTo>
                    <a:lnTo>
                      <a:pt x="19" y="18"/>
                    </a:lnTo>
                    <a:lnTo>
                      <a:pt x="20" y="22"/>
                    </a:lnTo>
                    <a:lnTo>
                      <a:pt x="19" y="24"/>
                    </a:lnTo>
                    <a:lnTo>
                      <a:pt x="18" y="24"/>
                    </a:lnTo>
                    <a:lnTo>
                      <a:pt x="16" y="22"/>
                    </a:lnTo>
                    <a:lnTo>
                      <a:pt x="12" y="21"/>
                    </a:lnTo>
                    <a:lnTo>
                      <a:pt x="10" y="22"/>
                    </a:lnTo>
                    <a:lnTo>
                      <a:pt x="8" y="22"/>
                    </a:lnTo>
                    <a:lnTo>
                      <a:pt x="7" y="21"/>
                    </a:lnTo>
                    <a:lnTo>
                      <a:pt x="7" y="19"/>
                    </a:lnTo>
                    <a:lnTo>
                      <a:pt x="7" y="17"/>
                    </a:lnTo>
                    <a:lnTo>
                      <a:pt x="9" y="17"/>
                    </a:lnTo>
                    <a:lnTo>
                      <a:pt x="10" y="15"/>
                    </a:lnTo>
                    <a:lnTo>
                      <a:pt x="8" y="14"/>
                    </a:lnTo>
                    <a:lnTo>
                      <a:pt x="4" y="13"/>
                    </a:lnTo>
                    <a:lnTo>
                      <a:pt x="3" y="10"/>
                    </a:lnTo>
                    <a:lnTo>
                      <a:pt x="1" y="7"/>
                    </a:lnTo>
                    <a:lnTo>
                      <a:pt x="0" y="5"/>
                    </a:lnTo>
                    <a:lnTo>
                      <a:pt x="0" y="3"/>
                    </a:lnTo>
                    <a:lnTo>
                      <a:pt x="0" y="2"/>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1" name="Freeform 1891"/>
              <p:cNvSpPr>
                <a:spLocks/>
              </p:cNvSpPr>
              <p:nvPr/>
            </p:nvSpPr>
            <p:spPr bwMode="gray">
              <a:xfrm>
                <a:off x="2481" y="2656"/>
                <a:ext cx="4" cy="5"/>
              </a:xfrm>
              <a:custGeom>
                <a:avLst/>
                <a:gdLst/>
                <a:ahLst/>
                <a:cxnLst>
                  <a:cxn ang="0">
                    <a:pos x="0" y="1"/>
                  </a:cxn>
                  <a:cxn ang="0">
                    <a:pos x="4" y="0"/>
                  </a:cxn>
                  <a:cxn ang="0">
                    <a:pos x="7" y="1"/>
                  </a:cxn>
                  <a:cxn ang="0">
                    <a:pos x="9" y="2"/>
                  </a:cxn>
                  <a:cxn ang="0">
                    <a:pos x="12" y="6"/>
                  </a:cxn>
                  <a:cxn ang="0">
                    <a:pos x="15" y="6"/>
                  </a:cxn>
                  <a:cxn ang="0">
                    <a:pos x="17" y="6"/>
                  </a:cxn>
                  <a:cxn ang="0">
                    <a:pos x="16" y="7"/>
                  </a:cxn>
                  <a:cxn ang="0">
                    <a:pos x="16" y="9"/>
                  </a:cxn>
                  <a:cxn ang="0">
                    <a:pos x="17" y="11"/>
                  </a:cxn>
                  <a:cxn ang="0">
                    <a:pos x="17" y="13"/>
                  </a:cxn>
                  <a:cxn ang="0">
                    <a:pos x="19" y="15"/>
                  </a:cxn>
                  <a:cxn ang="0">
                    <a:pos x="19" y="18"/>
                  </a:cxn>
                  <a:cxn ang="0">
                    <a:pos x="20" y="22"/>
                  </a:cxn>
                  <a:cxn ang="0">
                    <a:pos x="19" y="24"/>
                  </a:cxn>
                  <a:cxn ang="0">
                    <a:pos x="18" y="24"/>
                  </a:cxn>
                  <a:cxn ang="0">
                    <a:pos x="16" y="22"/>
                  </a:cxn>
                  <a:cxn ang="0">
                    <a:pos x="12" y="21"/>
                  </a:cxn>
                  <a:cxn ang="0">
                    <a:pos x="10" y="22"/>
                  </a:cxn>
                  <a:cxn ang="0">
                    <a:pos x="8" y="22"/>
                  </a:cxn>
                  <a:cxn ang="0">
                    <a:pos x="7" y="21"/>
                  </a:cxn>
                  <a:cxn ang="0">
                    <a:pos x="7" y="19"/>
                  </a:cxn>
                  <a:cxn ang="0">
                    <a:pos x="7" y="17"/>
                  </a:cxn>
                  <a:cxn ang="0">
                    <a:pos x="9" y="17"/>
                  </a:cxn>
                  <a:cxn ang="0">
                    <a:pos x="10" y="15"/>
                  </a:cxn>
                  <a:cxn ang="0">
                    <a:pos x="8" y="14"/>
                  </a:cxn>
                  <a:cxn ang="0">
                    <a:pos x="4" y="13"/>
                  </a:cxn>
                  <a:cxn ang="0">
                    <a:pos x="3" y="10"/>
                  </a:cxn>
                  <a:cxn ang="0">
                    <a:pos x="1" y="7"/>
                  </a:cxn>
                  <a:cxn ang="0">
                    <a:pos x="0" y="5"/>
                  </a:cxn>
                  <a:cxn ang="0">
                    <a:pos x="0" y="3"/>
                  </a:cxn>
                  <a:cxn ang="0">
                    <a:pos x="0" y="2"/>
                  </a:cxn>
                  <a:cxn ang="0">
                    <a:pos x="0" y="1"/>
                  </a:cxn>
                </a:cxnLst>
                <a:rect l="0" t="0" r="r" b="b"/>
                <a:pathLst>
                  <a:path w="20" h="24">
                    <a:moveTo>
                      <a:pt x="0" y="1"/>
                    </a:moveTo>
                    <a:lnTo>
                      <a:pt x="4" y="0"/>
                    </a:lnTo>
                    <a:lnTo>
                      <a:pt x="7" y="1"/>
                    </a:lnTo>
                    <a:lnTo>
                      <a:pt x="9" y="2"/>
                    </a:lnTo>
                    <a:lnTo>
                      <a:pt x="12" y="6"/>
                    </a:lnTo>
                    <a:lnTo>
                      <a:pt x="15" y="6"/>
                    </a:lnTo>
                    <a:lnTo>
                      <a:pt x="17" y="6"/>
                    </a:lnTo>
                    <a:lnTo>
                      <a:pt x="16" y="7"/>
                    </a:lnTo>
                    <a:lnTo>
                      <a:pt x="16" y="9"/>
                    </a:lnTo>
                    <a:lnTo>
                      <a:pt x="17" y="11"/>
                    </a:lnTo>
                    <a:lnTo>
                      <a:pt x="17" y="13"/>
                    </a:lnTo>
                    <a:lnTo>
                      <a:pt x="19" y="15"/>
                    </a:lnTo>
                    <a:lnTo>
                      <a:pt x="19" y="18"/>
                    </a:lnTo>
                    <a:lnTo>
                      <a:pt x="20" y="22"/>
                    </a:lnTo>
                    <a:lnTo>
                      <a:pt x="19" y="24"/>
                    </a:lnTo>
                    <a:lnTo>
                      <a:pt x="18" y="24"/>
                    </a:lnTo>
                    <a:lnTo>
                      <a:pt x="16" y="22"/>
                    </a:lnTo>
                    <a:lnTo>
                      <a:pt x="12" y="21"/>
                    </a:lnTo>
                    <a:lnTo>
                      <a:pt x="10" y="22"/>
                    </a:lnTo>
                    <a:lnTo>
                      <a:pt x="8" y="22"/>
                    </a:lnTo>
                    <a:lnTo>
                      <a:pt x="7" y="21"/>
                    </a:lnTo>
                    <a:lnTo>
                      <a:pt x="7" y="19"/>
                    </a:lnTo>
                    <a:lnTo>
                      <a:pt x="7" y="17"/>
                    </a:lnTo>
                    <a:lnTo>
                      <a:pt x="9" y="17"/>
                    </a:lnTo>
                    <a:lnTo>
                      <a:pt x="10" y="15"/>
                    </a:lnTo>
                    <a:lnTo>
                      <a:pt x="8" y="14"/>
                    </a:lnTo>
                    <a:lnTo>
                      <a:pt x="4" y="13"/>
                    </a:lnTo>
                    <a:lnTo>
                      <a:pt x="3" y="10"/>
                    </a:lnTo>
                    <a:lnTo>
                      <a:pt x="1" y="7"/>
                    </a:lnTo>
                    <a:lnTo>
                      <a:pt x="0" y="5"/>
                    </a:lnTo>
                    <a:lnTo>
                      <a:pt x="0" y="3"/>
                    </a:lnTo>
                    <a:lnTo>
                      <a:pt x="0" y="2"/>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2" name="Freeform 1892"/>
              <p:cNvSpPr>
                <a:spLocks/>
              </p:cNvSpPr>
              <p:nvPr/>
            </p:nvSpPr>
            <p:spPr bwMode="gray">
              <a:xfrm>
                <a:off x="2481" y="2656"/>
                <a:ext cx="4" cy="5"/>
              </a:xfrm>
              <a:custGeom>
                <a:avLst/>
                <a:gdLst/>
                <a:ahLst/>
                <a:cxnLst>
                  <a:cxn ang="0">
                    <a:pos x="0" y="1"/>
                  </a:cxn>
                  <a:cxn ang="0">
                    <a:pos x="4" y="0"/>
                  </a:cxn>
                  <a:cxn ang="0">
                    <a:pos x="7" y="1"/>
                  </a:cxn>
                  <a:cxn ang="0">
                    <a:pos x="9" y="2"/>
                  </a:cxn>
                  <a:cxn ang="0">
                    <a:pos x="12" y="6"/>
                  </a:cxn>
                  <a:cxn ang="0">
                    <a:pos x="15" y="6"/>
                  </a:cxn>
                  <a:cxn ang="0">
                    <a:pos x="17" y="6"/>
                  </a:cxn>
                  <a:cxn ang="0">
                    <a:pos x="16" y="7"/>
                  </a:cxn>
                  <a:cxn ang="0">
                    <a:pos x="16" y="9"/>
                  </a:cxn>
                  <a:cxn ang="0">
                    <a:pos x="17" y="11"/>
                  </a:cxn>
                  <a:cxn ang="0">
                    <a:pos x="17" y="13"/>
                  </a:cxn>
                  <a:cxn ang="0">
                    <a:pos x="19" y="15"/>
                  </a:cxn>
                  <a:cxn ang="0">
                    <a:pos x="19" y="18"/>
                  </a:cxn>
                  <a:cxn ang="0">
                    <a:pos x="20" y="22"/>
                  </a:cxn>
                  <a:cxn ang="0">
                    <a:pos x="19" y="24"/>
                  </a:cxn>
                  <a:cxn ang="0">
                    <a:pos x="18" y="24"/>
                  </a:cxn>
                  <a:cxn ang="0">
                    <a:pos x="16" y="22"/>
                  </a:cxn>
                  <a:cxn ang="0">
                    <a:pos x="12" y="21"/>
                  </a:cxn>
                  <a:cxn ang="0">
                    <a:pos x="10" y="22"/>
                  </a:cxn>
                  <a:cxn ang="0">
                    <a:pos x="8" y="22"/>
                  </a:cxn>
                  <a:cxn ang="0">
                    <a:pos x="7" y="21"/>
                  </a:cxn>
                  <a:cxn ang="0">
                    <a:pos x="7" y="19"/>
                  </a:cxn>
                  <a:cxn ang="0">
                    <a:pos x="7" y="17"/>
                  </a:cxn>
                  <a:cxn ang="0">
                    <a:pos x="9" y="17"/>
                  </a:cxn>
                  <a:cxn ang="0">
                    <a:pos x="10" y="15"/>
                  </a:cxn>
                  <a:cxn ang="0">
                    <a:pos x="8" y="14"/>
                  </a:cxn>
                  <a:cxn ang="0">
                    <a:pos x="4" y="13"/>
                  </a:cxn>
                  <a:cxn ang="0">
                    <a:pos x="3" y="10"/>
                  </a:cxn>
                  <a:cxn ang="0">
                    <a:pos x="1" y="7"/>
                  </a:cxn>
                  <a:cxn ang="0">
                    <a:pos x="0" y="5"/>
                  </a:cxn>
                  <a:cxn ang="0">
                    <a:pos x="0" y="3"/>
                  </a:cxn>
                  <a:cxn ang="0">
                    <a:pos x="0" y="2"/>
                  </a:cxn>
                  <a:cxn ang="0">
                    <a:pos x="0" y="1"/>
                  </a:cxn>
                </a:cxnLst>
                <a:rect l="0" t="0" r="r" b="b"/>
                <a:pathLst>
                  <a:path w="20" h="24">
                    <a:moveTo>
                      <a:pt x="0" y="1"/>
                    </a:moveTo>
                    <a:lnTo>
                      <a:pt x="4" y="0"/>
                    </a:lnTo>
                    <a:lnTo>
                      <a:pt x="7" y="1"/>
                    </a:lnTo>
                    <a:lnTo>
                      <a:pt x="9" y="2"/>
                    </a:lnTo>
                    <a:lnTo>
                      <a:pt x="12" y="6"/>
                    </a:lnTo>
                    <a:lnTo>
                      <a:pt x="15" y="6"/>
                    </a:lnTo>
                    <a:lnTo>
                      <a:pt x="17" y="6"/>
                    </a:lnTo>
                    <a:lnTo>
                      <a:pt x="16" y="7"/>
                    </a:lnTo>
                    <a:lnTo>
                      <a:pt x="16" y="9"/>
                    </a:lnTo>
                    <a:lnTo>
                      <a:pt x="17" y="11"/>
                    </a:lnTo>
                    <a:lnTo>
                      <a:pt x="17" y="13"/>
                    </a:lnTo>
                    <a:lnTo>
                      <a:pt x="19" y="15"/>
                    </a:lnTo>
                    <a:lnTo>
                      <a:pt x="19" y="18"/>
                    </a:lnTo>
                    <a:lnTo>
                      <a:pt x="20" y="22"/>
                    </a:lnTo>
                    <a:lnTo>
                      <a:pt x="19" y="24"/>
                    </a:lnTo>
                    <a:lnTo>
                      <a:pt x="18" y="24"/>
                    </a:lnTo>
                    <a:lnTo>
                      <a:pt x="16" y="22"/>
                    </a:lnTo>
                    <a:lnTo>
                      <a:pt x="12" y="21"/>
                    </a:lnTo>
                    <a:lnTo>
                      <a:pt x="10" y="22"/>
                    </a:lnTo>
                    <a:lnTo>
                      <a:pt x="8" y="22"/>
                    </a:lnTo>
                    <a:lnTo>
                      <a:pt x="7" y="21"/>
                    </a:lnTo>
                    <a:lnTo>
                      <a:pt x="7" y="19"/>
                    </a:lnTo>
                    <a:lnTo>
                      <a:pt x="7" y="17"/>
                    </a:lnTo>
                    <a:lnTo>
                      <a:pt x="9" y="17"/>
                    </a:lnTo>
                    <a:lnTo>
                      <a:pt x="10" y="15"/>
                    </a:lnTo>
                    <a:lnTo>
                      <a:pt x="8" y="14"/>
                    </a:lnTo>
                    <a:lnTo>
                      <a:pt x="4" y="13"/>
                    </a:lnTo>
                    <a:lnTo>
                      <a:pt x="3" y="10"/>
                    </a:lnTo>
                    <a:lnTo>
                      <a:pt x="1" y="7"/>
                    </a:lnTo>
                    <a:lnTo>
                      <a:pt x="0" y="5"/>
                    </a:lnTo>
                    <a:lnTo>
                      <a:pt x="0" y="3"/>
                    </a:lnTo>
                    <a:lnTo>
                      <a:pt x="0" y="2"/>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3" name="Freeform 1893"/>
              <p:cNvSpPr>
                <a:spLocks/>
              </p:cNvSpPr>
              <p:nvPr/>
            </p:nvSpPr>
            <p:spPr bwMode="gray">
              <a:xfrm>
                <a:off x="2475" y="2640"/>
                <a:ext cx="3" cy="5"/>
              </a:xfrm>
              <a:custGeom>
                <a:avLst/>
                <a:gdLst/>
                <a:ahLst/>
                <a:cxnLst>
                  <a:cxn ang="0">
                    <a:pos x="9" y="20"/>
                  </a:cxn>
                  <a:cxn ang="0">
                    <a:pos x="7" y="21"/>
                  </a:cxn>
                  <a:cxn ang="0">
                    <a:pos x="5" y="22"/>
                  </a:cxn>
                  <a:cxn ang="0">
                    <a:pos x="5" y="21"/>
                  </a:cxn>
                  <a:cxn ang="0">
                    <a:pos x="4" y="20"/>
                  </a:cxn>
                  <a:cxn ang="0">
                    <a:pos x="3" y="19"/>
                  </a:cxn>
                  <a:cxn ang="0">
                    <a:pos x="1" y="16"/>
                  </a:cxn>
                  <a:cxn ang="0">
                    <a:pos x="0" y="10"/>
                  </a:cxn>
                  <a:cxn ang="0">
                    <a:pos x="0" y="2"/>
                  </a:cxn>
                  <a:cxn ang="0">
                    <a:pos x="1" y="0"/>
                  </a:cxn>
                  <a:cxn ang="0">
                    <a:pos x="3" y="0"/>
                  </a:cxn>
                  <a:cxn ang="0">
                    <a:pos x="4" y="2"/>
                  </a:cxn>
                  <a:cxn ang="0">
                    <a:pos x="5" y="2"/>
                  </a:cxn>
                  <a:cxn ang="0">
                    <a:pos x="7" y="3"/>
                  </a:cxn>
                  <a:cxn ang="0">
                    <a:pos x="9" y="4"/>
                  </a:cxn>
                  <a:cxn ang="0">
                    <a:pos x="9" y="4"/>
                  </a:cxn>
                  <a:cxn ang="0">
                    <a:pos x="9" y="4"/>
                  </a:cxn>
                  <a:cxn ang="0">
                    <a:pos x="9" y="5"/>
                  </a:cxn>
                  <a:cxn ang="0">
                    <a:pos x="11" y="5"/>
                  </a:cxn>
                  <a:cxn ang="0">
                    <a:pos x="12" y="5"/>
                  </a:cxn>
                  <a:cxn ang="0">
                    <a:pos x="12" y="5"/>
                  </a:cxn>
                  <a:cxn ang="0">
                    <a:pos x="13" y="5"/>
                  </a:cxn>
                  <a:cxn ang="0">
                    <a:pos x="12" y="6"/>
                  </a:cxn>
                  <a:cxn ang="0">
                    <a:pos x="13" y="6"/>
                  </a:cxn>
                  <a:cxn ang="0">
                    <a:pos x="13" y="7"/>
                  </a:cxn>
                  <a:cxn ang="0">
                    <a:pos x="12" y="7"/>
                  </a:cxn>
                  <a:cxn ang="0">
                    <a:pos x="11" y="8"/>
                  </a:cxn>
                  <a:cxn ang="0">
                    <a:pos x="12" y="14"/>
                  </a:cxn>
                  <a:cxn ang="0">
                    <a:pos x="9" y="20"/>
                  </a:cxn>
                  <a:cxn ang="0">
                    <a:pos x="9" y="20"/>
                  </a:cxn>
                </a:cxnLst>
                <a:rect l="0" t="0" r="r" b="b"/>
                <a:pathLst>
                  <a:path w="13" h="22">
                    <a:moveTo>
                      <a:pt x="9" y="20"/>
                    </a:moveTo>
                    <a:lnTo>
                      <a:pt x="7" y="21"/>
                    </a:lnTo>
                    <a:lnTo>
                      <a:pt x="5" y="22"/>
                    </a:lnTo>
                    <a:lnTo>
                      <a:pt x="5" y="21"/>
                    </a:lnTo>
                    <a:lnTo>
                      <a:pt x="4" y="20"/>
                    </a:lnTo>
                    <a:lnTo>
                      <a:pt x="3" y="19"/>
                    </a:lnTo>
                    <a:lnTo>
                      <a:pt x="1" y="16"/>
                    </a:lnTo>
                    <a:lnTo>
                      <a:pt x="0" y="10"/>
                    </a:lnTo>
                    <a:lnTo>
                      <a:pt x="0" y="2"/>
                    </a:lnTo>
                    <a:lnTo>
                      <a:pt x="1" y="0"/>
                    </a:lnTo>
                    <a:lnTo>
                      <a:pt x="3" y="0"/>
                    </a:lnTo>
                    <a:lnTo>
                      <a:pt x="4" y="2"/>
                    </a:lnTo>
                    <a:lnTo>
                      <a:pt x="5" y="2"/>
                    </a:lnTo>
                    <a:lnTo>
                      <a:pt x="7" y="3"/>
                    </a:lnTo>
                    <a:lnTo>
                      <a:pt x="9" y="4"/>
                    </a:lnTo>
                    <a:lnTo>
                      <a:pt x="9" y="4"/>
                    </a:lnTo>
                    <a:lnTo>
                      <a:pt x="9" y="4"/>
                    </a:lnTo>
                    <a:lnTo>
                      <a:pt x="9" y="5"/>
                    </a:lnTo>
                    <a:lnTo>
                      <a:pt x="11" y="5"/>
                    </a:lnTo>
                    <a:lnTo>
                      <a:pt x="12" y="5"/>
                    </a:lnTo>
                    <a:lnTo>
                      <a:pt x="12" y="5"/>
                    </a:lnTo>
                    <a:lnTo>
                      <a:pt x="13" y="5"/>
                    </a:lnTo>
                    <a:lnTo>
                      <a:pt x="12" y="6"/>
                    </a:lnTo>
                    <a:lnTo>
                      <a:pt x="13" y="6"/>
                    </a:lnTo>
                    <a:lnTo>
                      <a:pt x="13" y="7"/>
                    </a:lnTo>
                    <a:lnTo>
                      <a:pt x="12" y="7"/>
                    </a:lnTo>
                    <a:lnTo>
                      <a:pt x="11" y="8"/>
                    </a:lnTo>
                    <a:lnTo>
                      <a:pt x="12" y="14"/>
                    </a:lnTo>
                    <a:lnTo>
                      <a:pt x="9" y="20"/>
                    </a:lnTo>
                    <a:lnTo>
                      <a:pt x="9" y="2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4" name="Freeform 1894"/>
              <p:cNvSpPr>
                <a:spLocks/>
              </p:cNvSpPr>
              <p:nvPr/>
            </p:nvSpPr>
            <p:spPr bwMode="gray">
              <a:xfrm>
                <a:off x="2475" y="2640"/>
                <a:ext cx="3" cy="5"/>
              </a:xfrm>
              <a:custGeom>
                <a:avLst/>
                <a:gdLst/>
                <a:ahLst/>
                <a:cxnLst>
                  <a:cxn ang="0">
                    <a:pos x="9" y="20"/>
                  </a:cxn>
                  <a:cxn ang="0">
                    <a:pos x="7" y="21"/>
                  </a:cxn>
                  <a:cxn ang="0">
                    <a:pos x="5" y="22"/>
                  </a:cxn>
                  <a:cxn ang="0">
                    <a:pos x="5" y="21"/>
                  </a:cxn>
                  <a:cxn ang="0">
                    <a:pos x="4" y="20"/>
                  </a:cxn>
                  <a:cxn ang="0">
                    <a:pos x="3" y="19"/>
                  </a:cxn>
                  <a:cxn ang="0">
                    <a:pos x="1" y="16"/>
                  </a:cxn>
                  <a:cxn ang="0">
                    <a:pos x="0" y="10"/>
                  </a:cxn>
                  <a:cxn ang="0">
                    <a:pos x="0" y="2"/>
                  </a:cxn>
                  <a:cxn ang="0">
                    <a:pos x="1" y="0"/>
                  </a:cxn>
                  <a:cxn ang="0">
                    <a:pos x="3" y="0"/>
                  </a:cxn>
                  <a:cxn ang="0">
                    <a:pos x="4" y="2"/>
                  </a:cxn>
                  <a:cxn ang="0">
                    <a:pos x="5" y="2"/>
                  </a:cxn>
                  <a:cxn ang="0">
                    <a:pos x="7" y="3"/>
                  </a:cxn>
                  <a:cxn ang="0">
                    <a:pos x="9" y="4"/>
                  </a:cxn>
                  <a:cxn ang="0">
                    <a:pos x="9" y="4"/>
                  </a:cxn>
                  <a:cxn ang="0">
                    <a:pos x="9" y="4"/>
                  </a:cxn>
                  <a:cxn ang="0">
                    <a:pos x="9" y="5"/>
                  </a:cxn>
                  <a:cxn ang="0">
                    <a:pos x="11" y="5"/>
                  </a:cxn>
                  <a:cxn ang="0">
                    <a:pos x="12" y="5"/>
                  </a:cxn>
                  <a:cxn ang="0">
                    <a:pos x="12" y="5"/>
                  </a:cxn>
                  <a:cxn ang="0">
                    <a:pos x="13" y="5"/>
                  </a:cxn>
                  <a:cxn ang="0">
                    <a:pos x="12" y="6"/>
                  </a:cxn>
                  <a:cxn ang="0">
                    <a:pos x="13" y="6"/>
                  </a:cxn>
                  <a:cxn ang="0">
                    <a:pos x="13" y="7"/>
                  </a:cxn>
                  <a:cxn ang="0">
                    <a:pos x="12" y="7"/>
                  </a:cxn>
                  <a:cxn ang="0">
                    <a:pos x="11" y="8"/>
                  </a:cxn>
                  <a:cxn ang="0">
                    <a:pos x="12" y="14"/>
                  </a:cxn>
                  <a:cxn ang="0">
                    <a:pos x="9" y="20"/>
                  </a:cxn>
                  <a:cxn ang="0">
                    <a:pos x="9" y="20"/>
                  </a:cxn>
                </a:cxnLst>
                <a:rect l="0" t="0" r="r" b="b"/>
                <a:pathLst>
                  <a:path w="13" h="22">
                    <a:moveTo>
                      <a:pt x="9" y="20"/>
                    </a:moveTo>
                    <a:lnTo>
                      <a:pt x="7" y="21"/>
                    </a:lnTo>
                    <a:lnTo>
                      <a:pt x="5" y="22"/>
                    </a:lnTo>
                    <a:lnTo>
                      <a:pt x="5" y="21"/>
                    </a:lnTo>
                    <a:lnTo>
                      <a:pt x="4" y="20"/>
                    </a:lnTo>
                    <a:lnTo>
                      <a:pt x="3" y="19"/>
                    </a:lnTo>
                    <a:lnTo>
                      <a:pt x="1" y="16"/>
                    </a:lnTo>
                    <a:lnTo>
                      <a:pt x="0" y="10"/>
                    </a:lnTo>
                    <a:lnTo>
                      <a:pt x="0" y="2"/>
                    </a:lnTo>
                    <a:lnTo>
                      <a:pt x="1" y="0"/>
                    </a:lnTo>
                    <a:lnTo>
                      <a:pt x="3" y="0"/>
                    </a:lnTo>
                    <a:lnTo>
                      <a:pt x="4" y="2"/>
                    </a:lnTo>
                    <a:lnTo>
                      <a:pt x="5" y="2"/>
                    </a:lnTo>
                    <a:lnTo>
                      <a:pt x="7" y="3"/>
                    </a:lnTo>
                    <a:lnTo>
                      <a:pt x="9" y="4"/>
                    </a:lnTo>
                    <a:lnTo>
                      <a:pt x="9" y="4"/>
                    </a:lnTo>
                    <a:lnTo>
                      <a:pt x="9" y="4"/>
                    </a:lnTo>
                    <a:lnTo>
                      <a:pt x="9" y="5"/>
                    </a:lnTo>
                    <a:lnTo>
                      <a:pt x="11" y="5"/>
                    </a:lnTo>
                    <a:lnTo>
                      <a:pt x="12" y="5"/>
                    </a:lnTo>
                    <a:lnTo>
                      <a:pt x="12" y="5"/>
                    </a:lnTo>
                    <a:lnTo>
                      <a:pt x="13" y="5"/>
                    </a:lnTo>
                    <a:lnTo>
                      <a:pt x="12" y="6"/>
                    </a:lnTo>
                    <a:lnTo>
                      <a:pt x="13" y="6"/>
                    </a:lnTo>
                    <a:lnTo>
                      <a:pt x="13" y="7"/>
                    </a:lnTo>
                    <a:lnTo>
                      <a:pt x="12" y="7"/>
                    </a:lnTo>
                    <a:lnTo>
                      <a:pt x="11" y="8"/>
                    </a:lnTo>
                    <a:lnTo>
                      <a:pt x="12" y="14"/>
                    </a:lnTo>
                    <a:lnTo>
                      <a:pt x="9" y="20"/>
                    </a:lnTo>
                    <a:lnTo>
                      <a:pt x="9" y="2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5" name="Freeform 1895"/>
              <p:cNvSpPr>
                <a:spLocks/>
              </p:cNvSpPr>
              <p:nvPr/>
            </p:nvSpPr>
            <p:spPr bwMode="gray">
              <a:xfrm>
                <a:off x="2475" y="2640"/>
                <a:ext cx="3" cy="5"/>
              </a:xfrm>
              <a:custGeom>
                <a:avLst/>
                <a:gdLst/>
                <a:ahLst/>
                <a:cxnLst>
                  <a:cxn ang="0">
                    <a:pos x="9" y="20"/>
                  </a:cxn>
                  <a:cxn ang="0">
                    <a:pos x="7" y="21"/>
                  </a:cxn>
                  <a:cxn ang="0">
                    <a:pos x="5" y="22"/>
                  </a:cxn>
                  <a:cxn ang="0">
                    <a:pos x="5" y="21"/>
                  </a:cxn>
                  <a:cxn ang="0">
                    <a:pos x="4" y="20"/>
                  </a:cxn>
                  <a:cxn ang="0">
                    <a:pos x="3" y="19"/>
                  </a:cxn>
                  <a:cxn ang="0">
                    <a:pos x="1" y="16"/>
                  </a:cxn>
                  <a:cxn ang="0">
                    <a:pos x="0" y="10"/>
                  </a:cxn>
                  <a:cxn ang="0">
                    <a:pos x="0" y="2"/>
                  </a:cxn>
                  <a:cxn ang="0">
                    <a:pos x="1" y="0"/>
                  </a:cxn>
                  <a:cxn ang="0">
                    <a:pos x="3" y="0"/>
                  </a:cxn>
                  <a:cxn ang="0">
                    <a:pos x="4" y="0"/>
                  </a:cxn>
                  <a:cxn ang="0">
                    <a:pos x="5" y="2"/>
                  </a:cxn>
                  <a:cxn ang="0">
                    <a:pos x="7" y="3"/>
                  </a:cxn>
                  <a:cxn ang="0">
                    <a:pos x="9" y="4"/>
                  </a:cxn>
                  <a:cxn ang="0">
                    <a:pos x="9" y="4"/>
                  </a:cxn>
                  <a:cxn ang="0">
                    <a:pos x="9" y="4"/>
                  </a:cxn>
                  <a:cxn ang="0">
                    <a:pos x="9" y="5"/>
                  </a:cxn>
                  <a:cxn ang="0">
                    <a:pos x="11" y="5"/>
                  </a:cxn>
                  <a:cxn ang="0">
                    <a:pos x="12" y="5"/>
                  </a:cxn>
                  <a:cxn ang="0">
                    <a:pos x="12" y="5"/>
                  </a:cxn>
                  <a:cxn ang="0">
                    <a:pos x="12" y="5"/>
                  </a:cxn>
                  <a:cxn ang="0">
                    <a:pos x="12" y="6"/>
                  </a:cxn>
                  <a:cxn ang="0">
                    <a:pos x="13" y="6"/>
                  </a:cxn>
                  <a:cxn ang="0">
                    <a:pos x="13" y="7"/>
                  </a:cxn>
                  <a:cxn ang="0">
                    <a:pos x="12" y="7"/>
                  </a:cxn>
                  <a:cxn ang="0">
                    <a:pos x="11" y="8"/>
                  </a:cxn>
                  <a:cxn ang="0">
                    <a:pos x="12" y="14"/>
                  </a:cxn>
                  <a:cxn ang="0">
                    <a:pos x="9" y="20"/>
                  </a:cxn>
                </a:cxnLst>
                <a:rect l="0" t="0" r="r" b="b"/>
                <a:pathLst>
                  <a:path w="13" h="22">
                    <a:moveTo>
                      <a:pt x="9" y="20"/>
                    </a:moveTo>
                    <a:lnTo>
                      <a:pt x="7" y="21"/>
                    </a:lnTo>
                    <a:lnTo>
                      <a:pt x="5" y="22"/>
                    </a:lnTo>
                    <a:lnTo>
                      <a:pt x="5" y="21"/>
                    </a:lnTo>
                    <a:lnTo>
                      <a:pt x="4" y="20"/>
                    </a:lnTo>
                    <a:lnTo>
                      <a:pt x="3" y="19"/>
                    </a:lnTo>
                    <a:lnTo>
                      <a:pt x="1" y="16"/>
                    </a:lnTo>
                    <a:lnTo>
                      <a:pt x="0" y="10"/>
                    </a:lnTo>
                    <a:lnTo>
                      <a:pt x="0" y="2"/>
                    </a:lnTo>
                    <a:lnTo>
                      <a:pt x="1" y="0"/>
                    </a:lnTo>
                    <a:lnTo>
                      <a:pt x="3" y="0"/>
                    </a:lnTo>
                    <a:lnTo>
                      <a:pt x="4" y="0"/>
                    </a:lnTo>
                    <a:lnTo>
                      <a:pt x="5" y="2"/>
                    </a:lnTo>
                    <a:lnTo>
                      <a:pt x="7" y="3"/>
                    </a:lnTo>
                    <a:lnTo>
                      <a:pt x="9" y="4"/>
                    </a:lnTo>
                    <a:lnTo>
                      <a:pt x="9" y="4"/>
                    </a:lnTo>
                    <a:lnTo>
                      <a:pt x="9" y="4"/>
                    </a:lnTo>
                    <a:lnTo>
                      <a:pt x="9" y="5"/>
                    </a:lnTo>
                    <a:lnTo>
                      <a:pt x="11" y="5"/>
                    </a:lnTo>
                    <a:lnTo>
                      <a:pt x="12" y="5"/>
                    </a:lnTo>
                    <a:lnTo>
                      <a:pt x="12" y="5"/>
                    </a:lnTo>
                    <a:lnTo>
                      <a:pt x="12" y="5"/>
                    </a:lnTo>
                    <a:lnTo>
                      <a:pt x="12" y="6"/>
                    </a:lnTo>
                    <a:lnTo>
                      <a:pt x="13" y="6"/>
                    </a:lnTo>
                    <a:lnTo>
                      <a:pt x="13" y="7"/>
                    </a:lnTo>
                    <a:lnTo>
                      <a:pt x="12" y="7"/>
                    </a:lnTo>
                    <a:lnTo>
                      <a:pt x="11" y="8"/>
                    </a:lnTo>
                    <a:lnTo>
                      <a:pt x="12" y="14"/>
                    </a:lnTo>
                    <a:lnTo>
                      <a:pt x="9" y="2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6" name="Freeform 1896"/>
              <p:cNvSpPr>
                <a:spLocks/>
              </p:cNvSpPr>
              <p:nvPr/>
            </p:nvSpPr>
            <p:spPr bwMode="gray">
              <a:xfrm>
                <a:off x="2480" y="2644"/>
                <a:ext cx="2" cy="2"/>
              </a:xfrm>
              <a:custGeom>
                <a:avLst/>
                <a:gdLst/>
                <a:ahLst/>
                <a:cxnLst>
                  <a:cxn ang="0">
                    <a:pos x="1" y="1"/>
                  </a:cxn>
                  <a:cxn ang="0">
                    <a:pos x="1" y="1"/>
                  </a:cxn>
                  <a:cxn ang="0">
                    <a:pos x="3" y="0"/>
                  </a:cxn>
                  <a:cxn ang="0">
                    <a:pos x="5" y="2"/>
                  </a:cxn>
                  <a:cxn ang="0">
                    <a:pos x="7" y="5"/>
                  </a:cxn>
                  <a:cxn ang="0">
                    <a:pos x="3" y="8"/>
                  </a:cxn>
                  <a:cxn ang="0">
                    <a:pos x="1" y="8"/>
                  </a:cxn>
                  <a:cxn ang="0">
                    <a:pos x="0" y="5"/>
                  </a:cxn>
                  <a:cxn ang="0">
                    <a:pos x="1" y="1"/>
                  </a:cxn>
                  <a:cxn ang="0">
                    <a:pos x="1" y="1"/>
                  </a:cxn>
                </a:cxnLst>
                <a:rect l="0" t="0" r="r" b="b"/>
                <a:pathLst>
                  <a:path w="7" h="8">
                    <a:moveTo>
                      <a:pt x="1" y="1"/>
                    </a:moveTo>
                    <a:lnTo>
                      <a:pt x="1" y="1"/>
                    </a:lnTo>
                    <a:lnTo>
                      <a:pt x="3" y="0"/>
                    </a:lnTo>
                    <a:lnTo>
                      <a:pt x="5" y="2"/>
                    </a:lnTo>
                    <a:lnTo>
                      <a:pt x="7" y="5"/>
                    </a:lnTo>
                    <a:lnTo>
                      <a:pt x="3" y="8"/>
                    </a:lnTo>
                    <a:lnTo>
                      <a:pt x="1" y="8"/>
                    </a:lnTo>
                    <a:lnTo>
                      <a:pt x="0" y="5"/>
                    </a:lnTo>
                    <a:lnTo>
                      <a:pt x="1" y="1"/>
                    </a:lnTo>
                    <a:lnTo>
                      <a:pt x="1"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7" name="Freeform 1897"/>
              <p:cNvSpPr>
                <a:spLocks/>
              </p:cNvSpPr>
              <p:nvPr/>
            </p:nvSpPr>
            <p:spPr bwMode="gray">
              <a:xfrm>
                <a:off x="2480" y="2644"/>
                <a:ext cx="2" cy="2"/>
              </a:xfrm>
              <a:custGeom>
                <a:avLst/>
                <a:gdLst/>
                <a:ahLst/>
                <a:cxnLst>
                  <a:cxn ang="0">
                    <a:pos x="1" y="1"/>
                  </a:cxn>
                  <a:cxn ang="0">
                    <a:pos x="1" y="1"/>
                  </a:cxn>
                  <a:cxn ang="0">
                    <a:pos x="3" y="0"/>
                  </a:cxn>
                  <a:cxn ang="0">
                    <a:pos x="5" y="2"/>
                  </a:cxn>
                  <a:cxn ang="0">
                    <a:pos x="7" y="5"/>
                  </a:cxn>
                  <a:cxn ang="0">
                    <a:pos x="3" y="8"/>
                  </a:cxn>
                  <a:cxn ang="0">
                    <a:pos x="1" y="8"/>
                  </a:cxn>
                  <a:cxn ang="0">
                    <a:pos x="0" y="5"/>
                  </a:cxn>
                  <a:cxn ang="0">
                    <a:pos x="1" y="1"/>
                  </a:cxn>
                  <a:cxn ang="0">
                    <a:pos x="1" y="1"/>
                  </a:cxn>
                </a:cxnLst>
                <a:rect l="0" t="0" r="r" b="b"/>
                <a:pathLst>
                  <a:path w="7" h="8">
                    <a:moveTo>
                      <a:pt x="1" y="1"/>
                    </a:moveTo>
                    <a:lnTo>
                      <a:pt x="1" y="1"/>
                    </a:lnTo>
                    <a:lnTo>
                      <a:pt x="3" y="0"/>
                    </a:lnTo>
                    <a:lnTo>
                      <a:pt x="5" y="2"/>
                    </a:lnTo>
                    <a:lnTo>
                      <a:pt x="7" y="5"/>
                    </a:lnTo>
                    <a:lnTo>
                      <a:pt x="3" y="8"/>
                    </a:lnTo>
                    <a:lnTo>
                      <a:pt x="1" y="8"/>
                    </a:lnTo>
                    <a:lnTo>
                      <a:pt x="0" y="5"/>
                    </a:lnTo>
                    <a:lnTo>
                      <a:pt x="1" y="1"/>
                    </a:lnTo>
                    <a:lnTo>
                      <a:pt x="1"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8" name="Freeform 1898"/>
              <p:cNvSpPr>
                <a:spLocks/>
              </p:cNvSpPr>
              <p:nvPr/>
            </p:nvSpPr>
            <p:spPr bwMode="gray">
              <a:xfrm>
                <a:off x="2480" y="2644"/>
                <a:ext cx="2" cy="2"/>
              </a:xfrm>
              <a:custGeom>
                <a:avLst/>
                <a:gdLst/>
                <a:ahLst/>
                <a:cxnLst>
                  <a:cxn ang="0">
                    <a:pos x="1" y="1"/>
                  </a:cxn>
                  <a:cxn ang="0">
                    <a:pos x="3" y="1"/>
                  </a:cxn>
                  <a:cxn ang="0">
                    <a:pos x="3" y="0"/>
                  </a:cxn>
                  <a:cxn ang="0">
                    <a:pos x="5" y="2"/>
                  </a:cxn>
                  <a:cxn ang="0">
                    <a:pos x="7" y="5"/>
                  </a:cxn>
                  <a:cxn ang="0">
                    <a:pos x="3" y="8"/>
                  </a:cxn>
                  <a:cxn ang="0">
                    <a:pos x="1" y="8"/>
                  </a:cxn>
                  <a:cxn ang="0">
                    <a:pos x="0" y="5"/>
                  </a:cxn>
                  <a:cxn ang="0">
                    <a:pos x="1" y="1"/>
                  </a:cxn>
                </a:cxnLst>
                <a:rect l="0" t="0" r="r" b="b"/>
                <a:pathLst>
                  <a:path w="7" h="8">
                    <a:moveTo>
                      <a:pt x="1" y="1"/>
                    </a:moveTo>
                    <a:lnTo>
                      <a:pt x="3" y="1"/>
                    </a:lnTo>
                    <a:lnTo>
                      <a:pt x="3" y="0"/>
                    </a:lnTo>
                    <a:lnTo>
                      <a:pt x="5" y="2"/>
                    </a:lnTo>
                    <a:lnTo>
                      <a:pt x="7" y="5"/>
                    </a:lnTo>
                    <a:lnTo>
                      <a:pt x="3" y="8"/>
                    </a:lnTo>
                    <a:lnTo>
                      <a:pt x="1" y="8"/>
                    </a:lnTo>
                    <a:lnTo>
                      <a:pt x="0" y="5"/>
                    </a:lnTo>
                    <a:lnTo>
                      <a:pt x="1"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39" name="Freeform 1899"/>
              <p:cNvSpPr>
                <a:spLocks/>
              </p:cNvSpPr>
              <p:nvPr/>
            </p:nvSpPr>
            <p:spPr bwMode="gray">
              <a:xfrm>
                <a:off x="2478" y="2648"/>
                <a:ext cx="3" cy="5"/>
              </a:xfrm>
              <a:custGeom>
                <a:avLst/>
                <a:gdLst/>
                <a:ahLst/>
                <a:cxnLst>
                  <a:cxn ang="0">
                    <a:pos x="1" y="0"/>
                  </a:cxn>
                  <a:cxn ang="0">
                    <a:pos x="4" y="0"/>
                  </a:cxn>
                  <a:cxn ang="0">
                    <a:pos x="5" y="2"/>
                  </a:cxn>
                  <a:cxn ang="0">
                    <a:pos x="7" y="2"/>
                  </a:cxn>
                  <a:cxn ang="0">
                    <a:pos x="9" y="2"/>
                  </a:cxn>
                  <a:cxn ang="0">
                    <a:pos x="10" y="5"/>
                  </a:cxn>
                  <a:cxn ang="0">
                    <a:pos x="12" y="6"/>
                  </a:cxn>
                  <a:cxn ang="0">
                    <a:pos x="13" y="12"/>
                  </a:cxn>
                  <a:cxn ang="0">
                    <a:pos x="13" y="18"/>
                  </a:cxn>
                  <a:cxn ang="0">
                    <a:pos x="12" y="20"/>
                  </a:cxn>
                  <a:cxn ang="0">
                    <a:pos x="12" y="21"/>
                  </a:cxn>
                  <a:cxn ang="0">
                    <a:pos x="10" y="21"/>
                  </a:cxn>
                  <a:cxn ang="0">
                    <a:pos x="9" y="21"/>
                  </a:cxn>
                  <a:cxn ang="0">
                    <a:pos x="8" y="22"/>
                  </a:cxn>
                  <a:cxn ang="0">
                    <a:pos x="6" y="23"/>
                  </a:cxn>
                  <a:cxn ang="0">
                    <a:pos x="6" y="22"/>
                  </a:cxn>
                  <a:cxn ang="0">
                    <a:pos x="6" y="22"/>
                  </a:cxn>
                  <a:cxn ang="0">
                    <a:pos x="5" y="16"/>
                  </a:cxn>
                  <a:cxn ang="0">
                    <a:pos x="4" y="10"/>
                  </a:cxn>
                  <a:cxn ang="0">
                    <a:pos x="1" y="8"/>
                  </a:cxn>
                  <a:cxn ang="0">
                    <a:pos x="0" y="5"/>
                  </a:cxn>
                  <a:cxn ang="0">
                    <a:pos x="1" y="4"/>
                  </a:cxn>
                  <a:cxn ang="0">
                    <a:pos x="1" y="4"/>
                  </a:cxn>
                  <a:cxn ang="0">
                    <a:pos x="1" y="2"/>
                  </a:cxn>
                  <a:cxn ang="0">
                    <a:pos x="1" y="0"/>
                  </a:cxn>
                </a:cxnLst>
                <a:rect l="0" t="0" r="r" b="b"/>
                <a:pathLst>
                  <a:path w="13" h="23">
                    <a:moveTo>
                      <a:pt x="1" y="0"/>
                    </a:moveTo>
                    <a:lnTo>
                      <a:pt x="4" y="0"/>
                    </a:lnTo>
                    <a:lnTo>
                      <a:pt x="5" y="2"/>
                    </a:lnTo>
                    <a:lnTo>
                      <a:pt x="7" y="2"/>
                    </a:lnTo>
                    <a:lnTo>
                      <a:pt x="9" y="2"/>
                    </a:lnTo>
                    <a:lnTo>
                      <a:pt x="10" y="5"/>
                    </a:lnTo>
                    <a:lnTo>
                      <a:pt x="12" y="6"/>
                    </a:lnTo>
                    <a:lnTo>
                      <a:pt x="13" y="12"/>
                    </a:lnTo>
                    <a:lnTo>
                      <a:pt x="13" y="18"/>
                    </a:lnTo>
                    <a:lnTo>
                      <a:pt x="12" y="20"/>
                    </a:lnTo>
                    <a:lnTo>
                      <a:pt x="12" y="21"/>
                    </a:lnTo>
                    <a:lnTo>
                      <a:pt x="10" y="21"/>
                    </a:lnTo>
                    <a:lnTo>
                      <a:pt x="9" y="21"/>
                    </a:lnTo>
                    <a:lnTo>
                      <a:pt x="8" y="22"/>
                    </a:lnTo>
                    <a:lnTo>
                      <a:pt x="6" y="23"/>
                    </a:lnTo>
                    <a:lnTo>
                      <a:pt x="6" y="22"/>
                    </a:lnTo>
                    <a:lnTo>
                      <a:pt x="6" y="22"/>
                    </a:lnTo>
                    <a:lnTo>
                      <a:pt x="5" y="16"/>
                    </a:lnTo>
                    <a:lnTo>
                      <a:pt x="4" y="10"/>
                    </a:lnTo>
                    <a:lnTo>
                      <a:pt x="1" y="8"/>
                    </a:lnTo>
                    <a:lnTo>
                      <a:pt x="0" y="5"/>
                    </a:lnTo>
                    <a:lnTo>
                      <a:pt x="1" y="4"/>
                    </a:lnTo>
                    <a:lnTo>
                      <a:pt x="1" y="4"/>
                    </a:lnTo>
                    <a:lnTo>
                      <a:pt x="1" y="2"/>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0" name="Freeform 1900"/>
              <p:cNvSpPr>
                <a:spLocks/>
              </p:cNvSpPr>
              <p:nvPr/>
            </p:nvSpPr>
            <p:spPr bwMode="gray">
              <a:xfrm>
                <a:off x="2478" y="2648"/>
                <a:ext cx="3" cy="5"/>
              </a:xfrm>
              <a:custGeom>
                <a:avLst/>
                <a:gdLst/>
                <a:ahLst/>
                <a:cxnLst>
                  <a:cxn ang="0">
                    <a:pos x="1" y="0"/>
                  </a:cxn>
                  <a:cxn ang="0">
                    <a:pos x="4" y="0"/>
                  </a:cxn>
                  <a:cxn ang="0">
                    <a:pos x="5" y="2"/>
                  </a:cxn>
                  <a:cxn ang="0">
                    <a:pos x="7" y="2"/>
                  </a:cxn>
                  <a:cxn ang="0">
                    <a:pos x="9" y="2"/>
                  </a:cxn>
                  <a:cxn ang="0">
                    <a:pos x="10" y="5"/>
                  </a:cxn>
                  <a:cxn ang="0">
                    <a:pos x="12" y="6"/>
                  </a:cxn>
                  <a:cxn ang="0">
                    <a:pos x="13" y="12"/>
                  </a:cxn>
                  <a:cxn ang="0">
                    <a:pos x="13" y="18"/>
                  </a:cxn>
                  <a:cxn ang="0">
                    <a:pos x="12" y="20"/>
                  </a:cxn>
                  <a:cxn ang="0">
                    <a:pos x="12" y="21"/>
                  </a:cxn>
                  <a:cxn ang="0">
                    <a:pos x="10" y="21"/>
                  </a:cxn>
                  <a:cxn ang="0">
                    <a:pos x="9" y="21"/>
                  </a:cxn>
                  <a:cxn ang="0">
                    <a:pos x="8" y="22"/>
                  </a:cxn>
                  <a:cxn ang="0">
                    <a:pos x="6" y="23"/>
                  </a:cxn>
                  <a:cxn ang="0">
                    <a:pos x="6" y="22"/>
                  </a:cxn>
                  <a:cxn ang="0">
                    <a:pos x="6" y="22"/>
                  </a:cxn>
                  <a:cxn ang="0">
                    <a:pos x="5" y="16"/>
                  </a:cxn>
                  <a:cxn ang="0">
                    <a:pos x="4" y="10"/>
                  </a:cxn>
                  <a:cxn ang="0">
                    <a:pos x="1" y="8"/>
                  </a:cxn>
                  <a:cxn ang="0">
                    <a:pos x="0" y="5"/>
                  </a:cxn>
                  <a:cxn ang="0">
                    <a:pos x="1" y="4"/>
                  </a:cxn>
                  <a:cxn ang="0">
                    <a:pos x="1" y="4"/>
                  </a:cxn>
                  <a:cxn ang="0">
                    <a:pos x="1" y="2"/>
                  </a:cxn>
                  <a:cxn ang="0">
                    <a:pos x="1" y="0"/>
                  </a:cxn>
                </a:cxnLst>
                <a:rect l="0" t="0" r="r" b="b"/>
                <a:pathLst>
                  <a:path w="13" h="23">
                    <a:moveTo>
                      <a:pt x="1" y="0"/>
                    </a:moveTo>
                    <a:lnTo>
                      <a:pt x="4" y="0"/>
                    </a:lnTo>
                    <a:lnTo>
                      <a:pt x="5" y="2"/>
                    </a:lnTo>
                    <a:lnTo>
                      <a:pt x="7" y="2"/>
                    </a:lnTo>
                    <a:lnTo>
                      <a:pt x="9" y="2"/>
                    </a:lnTo>
                    <a:lnTo>
                      <a:pt x="10" y="5"/>
                    </a:lnTo>
                    <a:lnTo>
                      <a:pt x="12" y="6"/>
                    </a:lnTo>
                    <a:lnTo>
                      <a:pt x="13" y="12"/>
                    </a:lnTo>
                    <a:lnTo>
                      <a:pt x="13" y="18"/>
                    </a:lnTo>
                    <a:lnTo>
                      <a:pt x="12" y="20"/>
                    </a:lnTo>
                    <a:lnTo>
                      <a:pt x="12" y="21"/>
                    </a:lnTo>
                    <a:lnTo>
                      <a:pt x="10" y="21"/>
                    </a:lnTo>
                    <a:lnTo>
                      <a:pt x="9" y="21"/>
                    </a:lnTo>
                    <a:lnTo>
                      <a:pt x="8" y="22"/>
                    </a:lnTo>
                    <a:lnTo>
                      <a:pt x="6" y="23"/>
                    </a:lnTo>
                    <a:lnTo>
                      <a:pt x="6" y="22"/>
                    </a:lnTo>
                    <a:lnTo>
                      <a:pt x="6" y="22"/>
                    </a:lnTo>
                    <a:lnTo>
                      <a:pt x="5" y="16"/>
                    </a:lnTo>
                    <a:lnTo>
                      <a:pt x="4" y="10"/>
                    </a:lnTo>
                    <a:lnTo>
                      <a:pt x="1" y="8"/>
                    </a:lnTo>
                    <a:lnTo>
                      <a:pt x="0" y="5"/>
                    </a:lnTo>
                    <a:lnTo>
                      <a:pt x="1" y="4"/>
                    </a:lnTo>
                    <a:lnTo>
                      <a:pt x="1" y="4"/>
                    </a:lnTo>
                    <a:lnTo>
                      <a:pt x="1" y="2"/>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1" name="Freeform 1901"/>
              <p:cNvSpPr>
                <a:spLocks/>
              </p:cNvSpPr>
              <p:nvPr/>
            </p:nvSpPr>
            <p:spPr bwMode="gray">
              <a:xfrm>
                <a:off x="2478" y="2648"/>
                <a:ext cx="3" cy="5"/>
              </a:xfrm>
              <a:custGeom>
                <a:avLst/>
                <a:gdLst/>
                <a:ahLst/>
                <a:cxnLst>
                  <a:cxn ang="0">
                    <a:pos x="1" y="0"/>
                  </a:cxn>
                  <a:cxn ang="0">
                    <a:pos x="4" y="0"/>
                  </a:cxn>
                  <a:cxn ang="0">
                    <a:pos x="5" y="2"/>
                  </a:cxn>
                  <a:cxn ang="0">
                    <a:pos x="7" y="2"/>
                  </a:cxn>
                  <a:cxn ang="0">
                    <a:pos x="9" y="2"/>
                  </a:cxn>
                  <a:cxn ang="0">
                    <a:pos x="10" y="5"/>
                  </a:cxn>
                  <a:cxn ang="0">
                    <a:pos x="12" y="6"/>
                  </a:cxn>
                  <a:cxn ang="0">
                    <a:pos x="12" y="12"/>
                  </a:cxn>
                  <a:cxn ang="0">
                    <a:pos x="13" y="18"/>
                  </a:cxn>
                  <a:cxn ang="0">
                    <a:pos x="12" y="20"/>
                  </a:cxn>
                  <a:cxn ang="0">
                    <a:pos x="12" y="21"/>
                  </a:cxn>
                  <a:cxn ang="0">
                    <a:pos x="10" y="21"/>
                  </a:cxn>
                  <a:cxn ang="0">
                    <a:pos x="9" y="21"/>
                  </a:cxn>
                  <a:cxn ang="0">
                    <a:pos x="7" y="22"/>
                  </a:cxn>
                  <a:cxn ang="0">
                    <a:pos x="6" y="23"/>
                  </a:cxn>
                  <a:cxn ang="0">
                    <a:pos x="6" y="22"/>
                  </a:cxn>
                  <a:cxn ang="0">
                    <a:pos x="6" y="22"/>
                  </a:cxn>
                  <a:cxn ang="0">
                    <a:pos x="5" y="16"/>
                  </a:cxn>
                  <a:cxn ang="0">
                    <a:pos x="4" y="10"/>
                  </a:cxn>
                  <a:cxn ang="0">
                    <a:pos x="1" y="8"/>
                  </a:cxn>
                  <a:cxn ang="0">
                    <a:pos x="0" y="5"/>
                  </a:cxn>
                  <a:cxn ang="0">
                    <a:pos x="1" y="4"/>
                  </a:cxn>
                  <a:cxn ang="0">
                    <a:pos x="1" y="4"/>
                  </a:cxn>
                  <a:cxn ang="0">
                    <a:pos x="1" y="2"/>
                  </a:cxn>
                  <a:cxn ang="0">
                    <a:pos x="1" y="0"/>
                  </a:cxn>
                </a:cxnLst>
                <a:rect l="0" t="0" r="r" b="b"/>
                <a:pathLst>
                  <a:path w="13" h="23">
                    <a:moveTo>
                      <a:pt x="1" y="0"/>
                    </a:moveTo>
                    <a:lnTo>
                      <a:pt x="4" y="0"/>
                    </a:lnTo>
                    <a:lnTo>
                      <a:pt x="5" y="2"/>
                    </a:lnTo>
                    <a:lnTo>
                      <a:pt x="7" y="2"/>
                    </a:lnTo>
                    <a:lnTo>
                      <a:pt x="9" y="2"/>
                    </a:lnTo>
                    <a:lnTo>
                      <a:pt x="10" y="5"/>
                    </a:lnTo>
                    <a:lnTo>
                      <a:pt x="12" y="6"/>
                    </a:lnTo>
                    <a:lnTo>
                      <a:pt x="12" y="12"/>
                    </a:lnTo>
                    <a:lnTo>
                      <a:pt x="13" y="18"/>
                    </a:lnTo>
                    <a:lnTo>
                      <a:pt x="12" y="20"/>
                    </a:lnTo>
                    <a:lnTo>
                      <a:pt x="12" y="21"/>
                    </a:lnTo>
                    <a:lnTo>
                      <a:pt x="10" y="21"/>
                    </a:lnTo>
                    <a:lnTo>
                      <a:pt x="9" y="21"/>
                    </a:lnTo>
                    <a:lnTo>
                      <a:pt x="7" y="22"/>
                    </a:lnTo>
                    <a:lnTo>
                      <a:pt x="6" y="23"/>
                    </a:lnTo>
                    <a:lnTo>
                      <a:pt x="6" y="22"/>
                    </a:lnTo>
                    <a:lnTo>
                      <a:pt x="6" y="22"/>
                    </a:lnTo>
                    <a:lnTo>
                      <a:pt x="5" y="16"/>
                    </a:lnTo>
                    <a:lnTo>
                      <a:pt x="4" y="10"/>
                    </a:lnTo>
                    <a:lnTo>
                      <a:pt x="1" y="8"/>
                    </a:lnTo>
                    <a:lnTo>
                      <a:pt x="0" y="5"/>
                    </a:lnTo>
                    <a:lnTo>
                      <a:pt x="1" y="4"/>
                    </a:lnTo>
                    <a:lnTo>
                      <a:pt x="1" y="4"/>
                    </a:lnTo>
                    <a:lnTo>
                      <a:pt x="1" y="2"/>
                    </a:lnTo>
                    <a:lnTo>
                      <a:pt x="1"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2" name="Freeform 1902"/>
              <p:cNvSpPr>
                <a:spLocks/>
              </p:cNvSpPr>
              <p:nvPr/>
            </p:nvSpPr>
            <p:spPr bwMode="gray">
              <a:xfrm>
                <a:off x="2471" y="2635"/>
                <a:ext cx="1" cy="2"/>
              </a:xfrm>
              <a:custGeom>
                <a:avLst/>
                <a:gdLst/>
                <a:ahLst/>
                <a:cxnLst>
                  <a:cxn ang="0">
                    <a:pos x="2" y="0"/>
                  </a:cxn>
                  <a:cxn ang="0">
                    <a:pos x="4" y="2"/>
                  </a:cxn>
                  <a:cxn ang="0">
                    <a:pos x="4" y="4"/>
                  </a:cxn>
                  <a:cxn ang="0">
                    <a:pos x="5" y="5"/>
                  </a:cxn>
                  <a:cxn ang="0">
                    <a:pos x="4" y="7"/>
                  </a:cxn>
                  <a:cxn ang="0">
                    <a:pos x="3" y="7"/>
                  </a:cxn>
                  <a:cxn ang="0">
                    <a:pos x="2" y="7"/>
                  </a:cxn>
                  <a:cxn ang="0">
                    <a:pos x="0" y="6"/>
                  </a:cxn>
                  <a:cxn ang="0">
                    <a:pos x="0" y="5"/>
                  </a:cxn>
                  <a:cxn ang="0">
                    <a:pos x="0" y="3"/>
                  </a:cxn>
                  <a:cxn ang="0">
                    <a:pos x="2" y="0"/>
                  </a:cxn>
                  <a:cxn ang="0">
                    <a:pos x="2" y="0"/>
                  </a:cxn>
                </a:cxnLst>
                <a:rect l="0" t="0" r="r" b="b"/>
                <a:pathLst>
                  <a:path w="5" h="7">
                    <a:moveTo>
                      <a:pt x="2" y="0"/>
                    </a:moveTo>
                    <a:lnTo>
                      <a:pt x="4" y="2"/>
                    </a:lnTo>
                    <a:lnTo>
                      <a:pt x="4" y="4"/>
                    </a:lnTo>
                    <a:lnTo>
                      <a:pt x="5" y="5"/>
                    </a:lnTo>
                    <a:lnTo>
                      <a:pt x="4" y="7"/>
                    </a:lnTo>
                    <a:lnTo>
                      <a:pt x="3" y="7"/>
                    </a:lnTo>
                    <a:lnTo>
                      <a:pt x="2" y="7"/>
                    </a:lnTo>
                    <a:lnTo>
                      <a:pt x="0" y="6"/>
                    </a:lnTo>
                    <a:lnTo>
                      <a:pt x="0" y="5"/>
                    </a:lnTo>
                    <a:lnTo>
                      <a:pt x="0" y="3"/>
                    </a:lnTo>
                    <a:lnTo>
                      <a:pt x="2" y="0"/>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3" name="Freeform 1903"/>
              <p:cNvSpPr>
                <a:spLocks/>
              </p:cNvSpPr>
              <p:nvPr/>
            </p:nvSpPr>
            <p:spPr bwMode="gray">
              <a:xfrm>
                <a:off x="2471" y="2635"/>
                <a:ext cx="1" cy="2"/>
              </a:xfrm>
              <a:custGeom>
                <a:avLst/>
                <a:gdLst/>
                <a:ahLst/>
                <a:cxnLst>
                  <a:cxn ang="0">
                    <a:pos x="2" y="0"/>
                  </a:cxn>
                  <a:cxn ang="0">
                    <a:pos x="4" y="2"/>
                  </a:cxn>
                  <a:cxn ang="0">
                    <a:pos x="4" y="4"/>
                  </a:cxn>
                  <a:cxn ang="0">
                    <a:pos x="5" y="5"/>
                  </a:cxn>
                  <a:cxn ang="0">
                    <a:pos x="4" y="7"/>
                  </a:cxn>
                  <a:cxn ang="0">
                    <a:pos x="3" y="7"/>
                  </a:cxn>
                  <a:cxn ang="0">
                    <a:pos x="2" y="7"/>
                  </a:cxn>
                  <a:cxn ang="0">
                    <a:pos x="0" y="6"/>
                  </a:cxn>
                  <a:cxn ang="0">
                    <a:pos x="0" y="5"/>
                  </a:cxn>
                  <a:cxn ang="0">
                    <a:pos x="0" y="3"/>
                  </a:cxn>
                  <a:cxn ang="0">
                    <a:pos x="2" y="0"/>
                  </a:cxn>
                  <a:cxn ang="0">
                    <a:pos x="2" y="0"/>
                  </a:cxn>
                </a:cxnLst>
                <a:rect l="0" t="0" r="r" b="b"/>
                <a:pathLst>
                  <a:path w="5" h="7">
                    <a:moveTo>
                      <a:pt x="2" y="0"/>
                    </a:moveTo>
                    <a:lnTo>
                      <a:pt x="4" y="2"/>
                    </a:lnTo>
                    <a:lnTo>
                      <a:pt x="4" y="4"/>
                    </a:lnTo>
                    <a:lnTo>
                      <a:pt x="5" y="5"/>
                    </a:lnTo>
                    <a:lnTo>
                      <a:pt x="4" y="7"/>
                    </a:lnTo>
                    <a:lnTo>
                      <a:pt x="3" y="7"/>
                    </a:lnTo>
                    <a:lnTo>
                      <a:pt x="2" y="7"/>
                    </a:lnTo>
                    <a:lnTo>
                      <a:pt x="0" y="6"/>
                    </a:lnTo>
                    <a:lnTo>
                      <a:pt x="0" y="5"/>
                    </a:lnTo>
                    <a:lnTo>
                      <a:pt x="0" y="3"/>
                    </a:lnTo>
                    <a:lnTo>
                      <a:pt x="2" y="0"/>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4" name="Freeform 1904"/>
              <p:cNvSpPr>
                <a:spLocks/>
              </p:cNvSpPr>
              <p:nvPr/>
            </p:nvSpPr>
            <p:spPr bwMode="gray">
              <a:xfrm>
                <a:off x="2471" y="2635"/>
                <a:ext cx="1" cy="2"/>
              </a:xfrm>
              <a:custGeom>
                <a:avLst/>
                <a:gdLst/>
                <a:ahLst/>
                <a:cxnLst>
                  <a:cxn ang="0">
                    <a:pos x="2" y="0"/>
                  </a:cxn>
                  <a:cxn ang="0">
                    <a:pos x="4" y="2"/>
                  </a:cxn>
                  <a:cxn ang="0">
                    <a:pos x="4" y="4"/>
                  </a:cxn>
                  <a:cxn ang="0">
                    <a:pos x="5" y="5"/>
                  </a:cxn>
                  <a:cxn ang="0">
                    <a:pos x="4" y="7"/>
                  </a:cxn>
                  <a:cxn ang="0">
                    <a:pos x="3" y="7"/>
                  </a:cxn>
                  <a:cxn ang="0">
                    <a:pos x="2" y="7"/>
                  </a:cxn>
                  <a:cxn ang="0">
                    <a:pos x="0" y="6"/>
                  </a:cxn>
                  <a:cxn ang="0">
                    <a:pos x="0" y="5"/>
                  </a:cxn>
                  <a:cxn ang="0">
                    <a:pos x="2" y="2"/>
                  </a:cxn>
                  <a:cxn ang="0">
                    <a:pos x="2" y="0"/>
                  </a:cxn>
                </a:cxnLst>
                <a:rect l="0" t="0" r="r" b="b"/>
                <a:pathLst>
                  <a:path w="5" h="7">
                    <a:moveTo>
                      <a:pt x="2" y="0"/>
                    </a:moveTo>
                    <a:lnTo>
                      <a:pt x="4" y="2"/>
                    </a:lnTo>
                    <a:lnTo>
                      <a:pt x="4" y="4"/>
                    </a:lnTo>
                    <a:lnTo>
                      <a:pt x="5" y="5"/>
                    </a:lnTo>
                    <a:lnTo>
                      <a:pt x="4" y="7"/>
                    </a:lnTo>
                    <a:lnTo>
                      <a:pt x="3" y="7"/>
                    </a:lnTo>
                    <a:lnTo>
                      <a:pt x="2" y="7"/>
                    </a:lnTo>
                    <a:lnTo>
                      <a:pt x="0" y="6"/>
                    </a:lnTo>
                    <a:lnTo>
                      <a:pt x="0" y="5"/>
                    </a:lnTo>
                    <a:lnTo>
                      <a:pt x="2" y="2"/>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5" name="Freeform 1905"/>
              <p:cNvSpPr>
                <a:spLocks/>
              </p:cNvSpPr>
              <p:nvPr/>
            </p:nvSpPr>
            <p:spPr bwMode="gray">
              <a:xfrm>
                <a:off x="2474" y="2632"/>
                <a:ext cx="3" cy="2"/>
              </a:xfrm>
              <a:custGeom>
                <a:avLst/>
                <a:gdLst/>
                <a:ahLst/>
                <a:cxnLst>
                  <a:cxn ang="0">
                    <a:pos x="8" y="9"/>
                  </a:cxn>
                  <a:cxn ang="0">
                    <a:pos x="6" y="10"/>
                  </a:cxn>
                  <a:cxn ang="0">
                    <a:pos x="5" y="9"/>
                  </a:cxn>
                  <a:cxn ang="0">
                    <a:pos x="5" y="9"/>
                  </a:cxn>
                  <a:cxn ang="0">
                    <a:pos x="5" y="9"/>
                  </a:cxn>
                  <a:cxn ang="0">
                    <a:pos x="2" y="9"/>
                  </a:cxn>
                  <a:cxn ang="0">
                    <a:pos x="1" y="8"/>
                  </a:cxn>
                  <a:cxn ang="0">
                    <a:pos x="0" y="7"/>
                  </a:cxn>
                  <a:cxn ang="0">
                    <a:pos x="0" y="6"/>
                  </a:cxn>
                  <a:cxn ang="0">
                    <a:pos x="0" y="5"/>
                  </a:cxn>
                  <a:cxn ang="0">
                    <a:pos x="1" y="3"/>
                  </a:cxn>
                  <a:cxn ang="0">
                    <a:pos x="2" y="3"/>
                  </a:cxn>
                  <a:cxn ang="0">
                    <a:pos x="2" y="3"/>
                  </a:cxn>
                  <a:cxn ang="0">
                    <a:pos x="2" y="2"/>
                  </a:cxn>
                  <a:cxn ang="0">
                    <a:pos x="3" y="0"/>
                  </a:cxn>
                  <a:cxn ang="0">
                    <a:pos x="5" y="1"/>
                  </a:cxn>
                  <a:cxn ang="0">
                    <a:pos x="6" y="3"/>
                  </a:cxn>
                  <a:cxn ang="0">
                    <a:pos x="6" y="3"/>
                  </a:cxn>
                  <a:cxn ang="0">
                    <a:pos x="6" y="3"/>
                  </a:cxn>
                  <a:cxn ang="0">
                    <a:pos x="8" y="2"/>
                  </a:cxn>
                  <a:cxn ang="0">
                    <a:pos x="9" y="2"/>
                  </a:cxn>
                  <a:cxn ang="0">
                    <a:pos x="9" y="3"/>
                  </a:cxn>
                  <a:cxn ang="0">
                    <a:pos x="9" y="5"/>
                  </a:cxn>
                  <a:cxn ang="0">
                    <a:pos x="10" y="5"/>
                  </a:cxn>
                  <a:cxn ang="0">
                    <a:pos x="11" y="5"/>
                  </a:cxn>
                  <a:cxn ang="0">
                    <a:pos x="11" y="6"/>
                  </a:cxn>
                  <a:cxn ang="0">
                    <a:pos x="11" y="7"/>
                  </a:cxn>
                  <a:cxn ang="0">
                    <a:pos x="9" y="8"/>
                  </a:cxn>
                  <a:cxn ang="0">
                    <a:pos x="8" y="9"/>
                  </a:cxn>
                  <a:cxn ang="0">
                    <a:pos x="8" y="9"/>
                  </a:cxn>
                </a:cxnLst>
                <a:rect l="0" t="0" r="r" b="b"/>
                <a:pathLst>
                  <a:path w="11" h="10">
                    <a:moveTo>
                      <a:pt x="8" y="9"/>
                    </a:moveTo>
                    <a:lnTo>
                      <a:pt x="6" y="10"/>
                    </a:lnTo>
                    <a:lnTo>
                      <a:pt x="5" y="9"/>
                    </a:lnTo>
                    <a:lnTo>
                      <a:pt x="5" y="9"/>
                    </a:lnTo>
                    <a:lnTo>
                      <a:pt x="5" y="9"/>
                    </a:lnTo>
                    <a:lnTo>
                      <a:pt x="2" y="9"/>
                    </a:lnTo>
                    <a:lnTo>
                      <a:pt x="1" y="8"/>
                    </a:lnTo>
                    <a:lnTo>
                      <a:pt x="0" y="7"/>
                    </a:lnTo>
                    <a:lnTo>
                      <a:pt x="0" y="6"/>
                    </a:lnTo>
                    <a:lnTo>
                      <a:pt x="0" y="5"/>
                    </a:lnTo>
                    <a:lnTo>
                      <a:pt x="1" y="3"/>
                    </a:lnTo>
                    <a:lnTo>
                      <a:pt x="2" y="3"/>
                    </a:lnTo>
                    <a:lnTo>
                      <a:pt x="2" y="3"/>
                    </a:lnTo>
                    <a:lnTo>
                      <a:pt x="2" y="2"/>
                    </a:lnTo>
                    <a:lnTo>
                      <a:pt x="3" y="0"/>
                    </a:lnTo>
                    <a:lnTo>
                      <a:pt x="5" y="1"/>
                    </a:lnTo>
                    <a:lnTo>
                      <a:pt x="6" y="3"/>
                    </a:lnTo>
                    <a:lnTo>
                      <a:pt x="6" y="3"/>
                    </a:lnTo>
                    <a:lnTo>
                      <a:pt x="6" y="3"/>
                    </a:lnTo>
                    <a:lnTo>
                      <a:pt x="8" y="2"/>
                    </a:lnTo>
                    <a:lnTo>
                      <a:pt x="9" y="2"/>
                    </a:lnTo>
                    <a:lnTo>
                      <a:pt x="9" y="3"/>
                    </a:lnTo>
                    <a:lnTo>
                      <a:pt x="9" y="5"/>
                    </a:lnTo>
                    <a:lnTo>
                      <a:pt x="10" y="5"/>
                    </a:lnTo>
                    <a:lnTo>
                      <a:pt x="11" y="5"/>
                    </a:lnTo>
                    <a:lnTo>
                      <a:pt x="11" y="6"/>
                    </a:lnTo>
                    <a:lnTo>
                      <a:pt x="11" y="7"/>
                    </a:lnTo>
                    <a:lnTo>
                      <a:pt x="9" y="8"/>
                    </a:lnTo>
                    <a:lnTo>
                      <a:pt x="8" y="9"/>
                    </a:lnTo>
                    <a:lnTo>
                      <a:pt x="8"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6" name="Freeform 1906"/>
              <p:cNvSpPr>
                <a:spLocks/>
              </p:cNvSpPr>
              <p:nvPr/>
            </p:nvSpPr>
            <p:spPr bwMode="gray">
              <a:xfrm>
                <a:off x="2474" y="2632"/>
                <a:ext cx="3" cy="2"/>
              </a:xfrm>
              <a:custGeom>
                <a:avLst/>
                <a:gdLst/>
                <a:ahLst/>
                <a:cxnLst>
                  <a:cxn ang="0">
                    <a:pos x="8" y="9"/>
                  </a:cxn>
                  <a:cxn ang="0">
                    <a:pos x="6" y="10"/>
                  </a:cxn>
                  <a:cxn ang="0">
                    <a:pos x="5" y="9"/>
                  </a:cxn>
                  <a:cxn ang="0">
                    <a:pos x="5" y="9"/>
                  </a:cxn>
                  <a:cxn ang="0">
                    <a:pos x="5" y="9"/>
                  </a:cxn>
                  <a:cxn ang="0">
                    <a:pos x="2" y="9"/>
                  </a:cxn>
                  <a:cxn ang="0">
                    <a:pos x="1" y="8"/>
                  </a:cxn>
                  <a:cxn ang="0">
                    <a:pos x="0" y="7"/>
                  </a:cxn>
                  <a:cxn ang="0">
                    <a:pos x="0" y="6"/>
                  </a:cxn>
                  <a:cxn ang="0">
                    <a:pos x="0" y="5"/>
                  </a:cxn>
                  <a:cxn ang="0">
                    <a:pos x="1" y="3"/>
                  </a:cxn>
                  <a:cxn ang="0">
                    <a:pos x="2" y="3"/>
                  </a:cxn>
                  <a:cxn ang="0">
                    <a:pos x="2" y="3"/>
                  </a:cxn>
                  <a:cxn ang="0">
                    <a:pos x="2" y="2"/>
                  </a:cxn>
                  <a:cxn ang="0">
                    <a:pos x="3" y="0"/>
                  </a:cxn>
                  <a:cxn ang="0">
                    <a:pos x="5" y="1"/>
                  </a:cxn>
                  <a:cxn ang="0">
                    <a:pos x="6" y="3"/>
                  </a:cxn>
                  <a:cxn ang="0">
                    <a:pos x="6" y="3"/>
                  </a:cxn>
                  <a:cxn ang="0">
                    <a:pos x="6" y="3"/>
                  </a:cxn>
                  <a:cxn ang="0">
                    <a:pos x="8" y="2"/>
                  </a:cxn>
                  <a:cxn ang="0">
                    <a:pos x="9" y="2"/>
                  </a:cxn>
                  <a:cxn ang="0">
                    <a:pos x="9" y="3"/>
                  </a:cxn>
                  <a:cxn ang="0">
                    <a:pos x="9" y="5"/>
                  </a:cxn>
                  <a:cxn ang="0">
                    <a:pos x="10" y="5"/>
                  </a:cxn>
                  <a:cxn ang="0">
                    <a:pos x="11" y="5"/>
                  </a:cxn>
                  <a:cxn ang="0">
                    <a:pos x="11" y="6"/>
                  </a:cxn>
                  <a:cxn ang="0">
                    <a:pos x="11" y="7"/>
                  </a:cxn>
                  <a:cxn ang="0">
                    <a:pos x="9" y="8"/>
                  </a:cxn>
                  <a:cxn ang="0">
                    <a:pos x="8" y="9"/>
                  </a:cxn>
                  <a:cxn ang="0">
                    <a:pos x="8" y="9"/>
                  </a:cxn>
                </a:cxnLst>
                <a:rect l="0" t="0" r="r" b="b"/>
                <a:pathLst>
                  <a:path w="11" h="10">
                    <a:moveTo>
                      <a:pt x="8" y="9"/>
                    </a:moveTo>
                    <a:lnTo>
                      <a:pt x="6" y="10"/>
                    </a:lnTo>
                    <a:lnTo>
                      <a:pt x="5" y="9"/>
                    </a:lnTo>
                    <a:lnTo>
                      <a:pt x="5" y="9"/>
                    </a:lnTo>
                    <a:lnTo>
                      <a:pt x="5" y="9"/>
                    </a:lnTo>
                    <a:lnTo>
                      <a:pt x="2" y="9"/>
                    </a:lnTo>
                    <a:lnTo>
                      <a:pt x="1" y="8"/>
                    </a:lnTo>
                    <a:lnTo>
                      <a:pt x="0" y="7"/>
                    </a:lnTo>
                    <a:lnTo>
                      <a:pt x="0" y="6"/>
                    </a:lnTo>
                    <a:lnTo>
                      <a:pt x="0" y="5"/>
                    </a:lnTo>
                    <a:lnTo>
                      <a:pt x="1" y="3"/>
                    </a:lnTo>
                    <a:lnTo>
                      <a:pt x="2" y="3"/>
                    </a:lnTo>
                    <a:lnTo>
                      <a:pt x="2" y="3"/>
                    </a:lnTo>
                    <a:lnTo>
                      <a:pt x="2" y="2"/>
                    </a:lnTo>
                    <a:lnTo>
                      <a:pt x="3" y="0"/>
                    </a:lnTo>
                    <a:lnTo>
                      <a:pt x="5" y="1"/>
                    </a:lnTo>
                    <a:lnTo>
                      <a:pt x="6" y="3"/>
                    </a:lnTo>
                    <a:lnTo>
                      <a:pt x="6" y="3"/>
                    </a:lnTo>
                    <a:lnTo>
                      <a:pt x="6" y="3"/>
                    </a:lnTo>
                    <a:lnTo>
                      <a:pt x="8" y="2"/>
                    </a:lnTo>
                    <a:lnTo>
                      <a:pt x="9" y="2"/>
                    </a:lnTo>
                    <a:lnTo>
                      <a:pt x="9" y="3"/>
                    </a:lnTo>
                    <a:lnTo>
                      <a:pt x="9" y="5"/>
                    </a:lnTo>
                    <a:lnTo>
                      <a:pt x="10" y="5"/>
                    </a:lnTo>
                    <a:lnTo>
                      <a:pt x="11" y="5"/>
                    </a:lnTo>
                    <a:lnTo>
                      <a:pt x="11" y="6"/>
                    </a:lnTo>
                    <a:lnTo>
                      <a:pt x="11" y="7"/>
                    </a:lnTo>
                    <a:lnTo>
                      <a:pt x="9" y="8"/>
                    </a:lnTo>
                    <a:lnTo>
                      <a:pt x="8" y="9"/>
                    </a:lnTo>
                    <a:lnTo>
                      <a:pt x="8"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7" name="Freeform 1907"/>
              <p:cNvSpPr>
                <a:spLocks/>
              </p:cNvSpPr>
              <p:nvPr/>
            </p:nvSpPr>
            <p:spPr bwMode="gray">
              <a:xfrm>
                <a:off x="2474" y="2632"/>
                <a:ext cx="3" cy="2"/>
              </a:xfrm>
              <a:custGeom>
                <a:avLst/>
                <a:gdLst/>
                <a:ahLst/>
                <a:cxnLst>
                  <a:cxn ang="0">
                    <a:pos x="8" y="9"/>
                  </a:cxn>
                  <a:cxn ang="0">
                    <a:pos x="6" y="10"/>
                  </a:cxn>
                  <a:cxn ang="0">
                    <a:pos x="5" y="9"/>
                  </a:cxn>
                  <a:cxn ang="0">
                    <a:pos x="5" y="9"/>
                  </a:cxn>
                  <a:cxn ang="0">
                    <a:pos x="5" y="9"/>
                  </a:cxn>
                  <a:cxn ang="0">
                    <a:pos x="3" y="9"/>
                  </a:cxn>
                  <a:cxn ang="0">
                    <a:pos x="1" y="8"/>
                  </a:cxn>
                  <a:cxn ang="0">
                    <a:pos x="0" y="7"/>
                  </a:cxn>
                  <a:cxn ang="0">
                    <a:pos x="0" y="6"/>
                  </a:cxn>
                  <a:cxn ang="0">
                    <a:pos x="0" y="5"/>
                  </a:cxn>
                  <a:cxn ang="0">
                    <a:pos x="1" y="3"/>
                  </a:cxn>
                  <a:cxn ang="0">
                    <a:pos x="2" y="3"/>
                  </a:cxn>
                  <a:cxn ang="0">
                    <a:pos x="2" y="3"/>
                  </a:cxn>
                  <a:cxn ang="0">
                    <a:pos x="2" y="2"/>
                  </a:cxn>
                  <a:cxn ang="0">
                    <a:pos x="3" y="0"/>
                  </a:cxn>
                  <a:cxn ang="0">
                    <a:pos x="5" y="1"/>
                  </a:cxn>
                  <a:cxn ang="0">
                    <a:pos x="6" y="3"/>
                  </a:cxn>
                  <a:cxn ang="0">
                    <a:pos x="6" y="3"/>
                  </a:cxn>
                  <a:cxn ang="0">
                    <a:pos x="6" y="3"/>
                  </a:cxn>
                  <a:cxn ang="0">
                    <a:pos x="8" y="2"/>
                  </a:cxn>
                  <a:cxn ang="0">
                    <a:pos x="9" y="2"/>
                  </a:cxn>
                  <a:cxn ang="0">
                    <a:pos x="9" y="3"/>
                  </a:cxn>
                  <a:cxn ang="0">
                    <a:pos x="9" y="5"/>
                  </a:cxn>
                  <a:cxn ang="0">
                    <a:pos x="10" y="5"/>
                  </a:cxn>
                  <a:cxn ang="0">
                    <a:pos x="11" y="5"/>
                  </a:cxn>
                  <a:cxn ang="0">
                    <a:pos x="11" y="6"/>
                  </a:cxn>
                  <a:cxn ang="0">
                    <a:pos x="11" y="7"/>
                  </a:cxn>
                  <a:cxn ang="0">
                    <a:pos x="9" y="8"/>
                  </a:cxn>
                  <a:cxn ang="0">
                    <a:pos x="8" y="9"/>
                  </a:cxn>
                </a:cxnLst>
                <a:rect l="0" t="0" r="r" b="b"/>
                <a:pathLst>
                  <a:path w="11" h="10">
                    <a:moveTo>
                      <a:pt x="8" y="9"/>
                    </a:moveTo>
                    <a:lnTo>
                      <a:pt x="6" y="10"/>
                    </a:lnTo>
                    <a:lnTo>
                      <a:pt x="5" y="9"/>
                    </a:lnTo>
                    <a:lnTo>
                      <a:pt x="5" y="9"/>
                    </a:lnTo>
                    <a:lnTo>
                      <a:pt x="5" y="9"/>
                    </a:lnTo>
                    <a:lnTo>
                      <a:pt x="3" y="9"/>
                    </a:lnTo>
                    <a:lnTo>
                      <a:pt x="1" y="8"/>
                    </a:lnTo>
                    <a:lnTo>
                      <a:pt x="0" y="7"/>
                    </a:lnTo>
                    <a:lnTo>
                      <a:pt x="0" y="6"/>
                    </a:lnTo>
                    <a:lnTo>
                      <a:pt x="0" y="5"/>
                    </a:lnTo>
                    <a:lnTo>
                      <a:pt x="1" y="3"/>
                    </a:lnTo>
                    <a:lnTo>
                      <a:pt x="2" y="3"/>
                    </a:lnTo>
                    <a:lnTo>
                      <a:pt x="2" y="3"/>
                    </a:lnTo>
                    <a:lnTo>
                      <a:pt x="2" y="2"/>
                    </a:lnTo>
                    <a:lnTo>
                      <a:pt x="3" y="0"/>
                    </a:lnTo>
                    <a:lnTo>
                      <a:pt x="5" y="1"/>
                    </a:lnTo>
                    <a:lnTo>
                      <a:pt x="6" y="3"/>
                    </a:lnTo>
                    <a:lnTo>
                      <a:pt x="6" y="3"/>
                    </a:lnTo>
                    <a:lnTo>
                      <a:pt x="6" y="3"/>
                    </a:lnTo>
                    <a:lnTo>
                      <a:pt x="8" y="2"/>
                    </a:lnTo>
                    <a:lnTo>
                      <a:pt x="9" y="2"/>
                    </a:lnTo>
                    <a:lnTo>
                      <a:pt x="9" y="3"/>
                    </a:lnTo>
                    <a:lnTo>
                      <a:pt x="9" y="5"/>
                    </a:lnTo>
                    <a:lnTo>
                      <a:pt x="10" y="5"/>
                    </a:lnTo>
                    <a:lnTo>
                      <a:pt x="11" y="5"/>
                    </a:lnTo>
                    <a:lnTo>
                      <a:pt x="11" y="6"/>
                    </a:lnTo>
                    <a:lnTo>
                      <a:pt x="11" y="7"/>
                    </a:lnTo>
                    <a:lnTo>
                      <a:pt x="9" y="8"/>
                    </a:lnTo>
                    <a:lnTo>
                      <a:pt x="8" y="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8" name="Freeform 1908"/>
              <p:cNvSpPr>
                <a:spLocks/>
              </p:cNvSpPr>
              <p:nvPr/>
            </p:nvSpPr>
            <p:spPr bwMode="gray">
              <a:xfrm>
                <a:off x="2478" y="2639"/>
                <a:ext cx="4" cy="3"/>
              </a:xfrm>
              <a:custGeom>
                <a:avLst/>
                <a:gdLst/>
                <a:ahLst/>
                <a:cxnLst>
                  <a:cxn ang="0">
                    <a:pos x="1" y="7"/>
                  </a:cxn>
                  <a:cxn ang="0">
                    <a:pos x="0" y="5"/>
                  </a:cxn>
                  <a:cxn ang="0">
                    <a:pos x="1" y="4"/>
                  </a:cxn>
                  <a:cxn ang="0">
                    <a:pos x="1" y="3"/>
                  </a:cxn>
                  <a:cxn ang="0">
                    <a:pos x="3" y="2"/>
                  </a:cxn>
                  <a:cxn ang="0">
                    <a:pos x="3" y="0"/>
                  </a:cxn>
                  <a:cxn ang="0">
                    <a:pos x="3" y="0"/>
                  </a:cxn>
                  <a:cxn ang="0">
                    <a:pos x="6" y="2"/>
                  </a:cxn>
                  <a:cxn ang="0">
                    <a:pos x="7" y="3"/>
                  </a:cxn>
                  <a:cxn ang="0">
                    <a:pos x="8" y="6"/>
                  </a:cxn>
                  <a:cxn ang="0">
                    <a:pos x="9" y="10"/>
                  </a:cxn>
                  <a:cxn ang="0">
                    <a:pos x="11" y="10"/>
                  </a:cxn>
                  <a:cxn ang="0">
                    <a:pos x="12" y="11"/>
                  </a:cxn>
                  <a:cxn ang="0">
                    <a:pos x="15" y="12"/>
                  </a:cxn>
                  <a:cxn ang="0">
                    <a:pos x="17" y="13"/>
                  </a:cxn>
                  <a:cxn ang="0">
                    <a:pos x="18" y="14"/>
                  </a:cxn>
                  <a:cxn ang="0">
                    <a:pos x="18" y="14"/>
                  </a:cxn>
                  <a:cxn ang="0">
                    <a:pos x="18" y="14"/>
                  </a:cxn>
                  <a:cxn ang="0">
                    <a:pos x="18" y="15"/>
                  </a:cxn>
                  <a:cxn ang="0">
                    <a:pos x="17" y="14"/>
                  </a:cxn>
                  <a:cxn ang="0">
                    <a:pos x="15" y="14"/>
                  </a:cxn>
                  <a:cxn ang="0">
                    <a:pos x="14" y="14"/>
                  </a:cxn>
                  <a:cxn ang="0">
                    <a:pos x="11" y="15"/>
                  </a:cxn>
                  <a:cxn ang="0">
                    <a:pos x="8" y="15"/>
                  </a:cxn>
                  <a:cxn ang="0">
                    <a:pos x="6" y="16"/>
                  </a:cxn>
                  <a:cxn ang="0">
                    <a:pos x="3" y="16"/>
                  </a:cxn>
                  <a:cxn ang="0">
                    <a:pos x="0" y="15"/>
                  </a:cxn>
                  <a:cxn ang="0">
                    <a:pos x="0" y="12"/>
                  </a:cxn>
                  <a:cxn ang="0">
                    <a:pos x="1" y="10"/>
                  </a:cxn>
                  <a:cxn ang="0">
                    <a:pos x="2" y="8"/>
                  </a:cxn>
                  <a:cxn ang="0">
                    <a:pos x="2" y="8"/>
                  </a:cxn>
                  <a:cxn ang="0">
                    <a:pos x="2" y="7"/>
                  </a:cxn>
                  <a:cxn ang="0">
                    <a:pos x="1" y="7"/>
                  </a:cxn>
                </a:cxnLst>
                <a:rect l="0" t="0" r="r" b="b"/>
                <a:pathLst>
                  <a:path w="18" h="16">
                    <a:moveTo>
                      <a:pt x="1" y="7"/>
                    </a:moveTo>
                    <a:lnTo>
                      <a:pt x="0" y="5"/>
                    </a:lnTo>
                    <a:lnTo>
                      <a:pt x="1" y="4"/>
                    </a:lnTo>
                    <a:lnTo>
                      <a:pt x="1" y="3"/>
                    </a:lnTo>
                    <a:lnTo>
                      <a:pt x="3" y="2"/>
                    </a:lnTo>
                    <a:lnTo>
                      <a:pt x="3" y="0"/>
                    </a:lnTo>
                    <a:lnTo>
                      <a:pt x="3" y="0"/>
                    </a:lnTo>
                    <a:lnTo>
                      <a:pt x="6" y="2"/>
                    </a:lnTo>
                    <a:lnTo>
                      <a:pt x="7" y="3"/>
                    </a:lnTo>
                    <a:lnTo>
                      <a:pt x="8" y="6"/>
                    </a:lnTo>
                    <a:lnTo>
                      <a:pt x="9" y="10"/>
                    </a:lnTo>
                    <a:lnTo>
                      <a:pt x="11" y="10"/>
                    </a:lnTo>
                    <a:lnTo>
                      <a:pt x="12" y="11"/>
                    </a:lnTo>
                    <a:lnTo>
                      <a:pt x="15" y="12"/>
                    </a:lnTo>
                    <a:lnTo>
                      <a:pt x="17" y="13"/>
                    </a:lnTo>
                    <a:lnTo>
                      <a:pt x="18" y="14"/>
                    </a:lnTo>
                    <a:lnTo>
                      <a:pt x="18" y="14"/>
                    </a:lnTo>
                    <a:lnTo>
                      <a:pt x="18" y="14"/>
                    </a:lnTo>
                    <a:lnTo>
                      <a:pt x="18" y="15"/>
                    </a:lnTo>
                    <a:lnTo>
                      <a:pt x="17" y="14"/>
                    </a:lnTo>
                    <a:lnTo>
                      <a:pt x="15" y="14"/>
                    </a:lnTo>
                    <a:lnTo>
                      <a:pt x="14" y="14"/>
                    </a:lnTo>
                    <a:lnTo>
                      <a:pt x="11" y="15"/>
                    </a:lnTo>
                    <a:lnTo>
                      <a:pt x="8" y="15"/>
                    </a:lnTo>
                    <a:lnTo>
                      <a:pt x="6" y="16"/>
                    </a:lnTo>
                    <a:lnTo>
                      <a:pt x="3" y="16"/>
                    </a:lnTo>
                    <a:lnTo>
                      <a:pt x="0" y="15"/>
                    </a:lnTo>
                    <a:lnTo>
                      <a:pt x="0" y="12"/>
                    </a:lnTo>
                    <a:lnTo>
                      <a:pt x="1" y="10"/>
                    </a:lnTo>
                    <a:lnTo>
                      <a:pt x="2" y="8"/>
                    </a:lnTo>
                    <a:lnTo>
                      <a:pt x="2" y="8"/>
                    </a:lnTo>
                    <a:lnTo>
                      <a:pt x="2" y="7"/>
                    </a:lnTo>
                    <a:lnTo>
                      <a:pt x="1"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49" name="Freeform 1909"/>
              <p:cNvSpPr>
                <a:spLocks/>
              </p:cNvSpPr>
              <p:nvPr/>
            </p:nvSpPr>
            <p:spPr bwMode="gray">
              <a:xfrm>
                <a:off x="2478" y="2639"/>
                <a:ext cx="4" cy="3"/>
              </a:xfrm>
              <a:custGeom>
                <a:avLst/>
                <a:gdLst/>
                <a:ahLst/>
                <a:cxnLst>
                  <a:cxn ang="0">
                    <a:pos x="1" y="7"/>
                  </a:cxn>
                  <a:cxn ang="0">
                    <a:pos x="0" y="5"/>
                  </a:cxn>
                  <a:cxn ang="0">
                    <a:pos x="1" y="4"/>
                  </a:cxn>
                  <a:cxn ang="0">
                    <a:pos x="1" y="3"/>
                  </a:cxn>
                  <a:cxn ang="0">
                    <a:pos x="3" y="2"/>
                  </a:cxn>
                  <a:cxn ang="0">
                    <a:pos x="3" y="0"/>
                  </a:cxn>
                  <a:cxn ang="0">
                    <a:pos x="3" y="0"/>
                  </a:cxn>
                  <a:cxn ang="0">
                    <a:pos x="6" y="2"/>
                  </a:cxn>
                  <a:cxn ang="0">
                    <a:pos x="7" y="3"/>
                  </a:cxn>
                  <a:cxn ang="0">
                    <a:pos x="8" y="6"/>
                  </a:cxn>
                  <a:cxn ang="0">
                    <a:pos x="9" y="10"/>
                  </a:cxn>
                  <a:cxn ang="0">
                    <a:pos x="11" y="10"/>
                  </a:cxn>
                  <a:cxn ang="0">
                    <a:pos x="12" y="11"/>
                  </a:cxn>
                  <a:cxn ang="0">
                    <a:pos x="15" y="12"/>
                  </a:cxn>
                  <a:cxn ang="0">
                    <a:pos x="17" y="13"/>
                  </a:cxn>
                  <a:cxn ang="0">
                    <a:pos x="18" y="14"/>
                  </a:cxn>
                  <a:cxn ang="0">
                    <a:pos x="18" y="14"/>
                  </a:cxn>
                  <a:cxn ang="0">
                    <a:pos x="18" y="14"/>
                  </a:cxn>
                  <a:cxn ang="0">
                    <a:pos x="18" y="15"/>
                  </a:cxn>
                  <a:cxn ang="0">
                    <a:pos x="17" y="14"/>
                  </a:cxn>
                  <a:cxn ang="0">
                    <a:pos x="15" y="14"/>
                  </a:cxn>
                  <a:cxn ang="0">
                    <a:pos x="14" y="14"/>
                  </a:cxn>
                  <a:cxn ang="0">
                    <a:pos x="11" y="15"/>
                  </a:cxn>
                  <a:cxn ang="0">
                    <a:pos x="8" y="15"/>
                  </a:cxn>
                  <a:cxn ang="0">
                    <a:pos x="6" y="16"/>
                  </a:cxn>
                  <a:cxn ang="0">
                    <a:pos x="3" y="16"/>
                  </a:cxn>
                  <a:cxn ang="0">
                    <a:pos x="0" y="15"/>
                  </a:cxn>
                  <a:cxn ang="0">
                    <a:pos x="0" y="12"/>
                  </a:cxn>
                  <a:cxn ang="0">
                    <a:pos x="1" y="10"/>
                  </a:cxn>
                  <a:cxn ang="0">
                    <a:pos x="2" y="8"/>
                  </a:cxn>
                  <a:cxn ang="0">
                    <a:pos x="2" y="8"/>
                  </a:cxn>
                  <a:cxn ang="0">
                    <a:pos x="2" y="7"/>
                  </a:cxn>
                  <a:cxn ang="0">
                    <a:pos x="1" y="7"/>
                  </a:cxn>
                </a:cxnLst>
                <a:rect l="0" t="0" r="r" b="b"/>
                <a:pathLst>
                  <a:path w="18" h="16">
                    <a:moveTo>
                      <a:pt x="1" y="7"/>
                    </a:moveTo>
                    <a:lnTo>
                      <a:pt x="0" y="5"/>
                    </a:lnTo>
                    <a:lnTo>
                      <a:pt x="1" y="4"/>
                    </a:lnTo>
                    <a:lnTo>
                      <a:pt x="1" y="3"/>
                    </a:lnTo>
                    <a:lnTo>
                      <a:pt x="3" y="2"/>
                    </a:lnTo>
                    <a:lnTo>
                      <a:pt x="3" y="0"/>
                    </a:lnTo>
                    <a:lnTo>
                      <a:pt x="3" y="0"/>
                    </a:lnTo>
                    <a:lnTo>
                      <a:pt x="6" y="2"/>
                    </a:lnTo>
                    <a:lnTo>
                      <a:pt x="7" y="3"/>
                    </a:lnTo>
                    <a:lnTo>
                      <a:pt x="8" y="6"/>
                    </a:lnTo>
                    <a:lnTo>
                      <a:pt x="9" y="10"/>
                    </a:lnTo>
                    <a:lnTo>
                      <a:pt x="11" y="10"/>
                    </a:lnTo>
                    <a:lnTo>
                      <a:pt x="12" y="11"/>
                    </a:lnTo>
                    <a:lnTo>
                      <a:pt x="15" y="12"/>
                    </a:lnTo>
                    <a:lnTo>
                      <a:pt x="17" y="13"/>
                    </a:lnTo>
                    <a:lnTo>
                      <a:pt x="18" y="14"/>
                    </a:lnTo>
                    <a:lnTo>
                      <a:pt x="18" y="14"/>
                    </a:lnTo>
                    <a:lnTo>
                      <a:pt x="18" y="14"/>
                    </a:lnTo>
                    <a:lnTo>
                      <a:pt x="18" y="15"/>
                    </a:lnTo>
                    <a:lnTo>
                      <a:pt x="17" y="14"/>
                    </a:lnTo>
                    <a:lnTo>
                      <a:pt x="15" y="14"/>
                    </a:lnTo>
                    <a:lnTo>
                      <a:pt x="14" y="14"/>
                    </a:lnTo>
                    <a:lnTo>
                      <a:pt x="11" y="15"/>
                    </a:lnTo>
                    <a:lnTo>
                      <a:pt x="8" y="15"/>
                    </a:lnTo>
                    <a:lnTo>
                      <a:pt x="6" y="16"/>
                    </a:lnTo>
                    <a:lnTo>
                      <a:pt x="3" y="16"/>
                    </a:lnTo>
                    <a:lnTo>
                      <a:pt x="0" y="15"/>
                    </a:lnTo>
                    <a:lnTo>
                      <a:pt x="0" y="12"/>
                    </a:lnTo>
                    <a:lnTo>
                      <a:pt x="1" y="10"/>
                    </a:lnTo>
                    <a:lnTo>
                      <a:pt x="2" y="8"/>
                    </a:lnTo>
                    <a:lnTo>
                      <a:pt x="2" y="8"/>
                    </a:lnTo>
                    <a:lnTo>
                      <a:pt x="2" y="7"/>
                    </a:lnTo>
                    <a:lnTo>
                      <a:pt x="1"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0" name="Freeform 1910"/>
              <p:cNvSpPr>
                <a:spLocks/>
              </p:cNvSpPr>
              <p:nvPr/>
            </p:nvSpPr>
            <p:spPr bwMode="gray">
              <a:xfrm>
                <a:off x="2478" y="2639"/>
                <a:ext cx="4" cy="3"/>
              </a:xfrm>
              <a:custGeom>
                <a:avLst/>
                <a:gdLst/>
                <a:ahLst/>
                <a:cxnLst>
                  <a:cxn ang="0">
                    <a:pos x="1" y="7"/>
                  </a:cxn>
                  <a:cxn ang="0">
                    <a:pos x="1" y="4"/>
                  </a:cxn>
                  <a:cxn ang="0">
                    <a:pos x="3" y="2"/>
                  </a:cxn>
                  <a:cxn ang="0">
                    <a:pos x="3" y="0"/>
                  </a:cxn>
                  <a:cxn ang="0">
                    <a:pos x="3" y="0"/>
                  </a:cxn>
                  <a:cxn ang="0">
                    <a:pos x="6" y="2"/>
                  </a:cxn>
                  <a:cxn ang="0">
                    <a:pos x="7" y="3"/>
                  </a:cxn>
                  <a:cxn ang="0">
                    <a:pos x="8" y="6"/>
                  </a:cxn>
                  <a:cxn ang="0">
                    <a:pos x="9" y="10"/>
                  </a:cxn>
                  <a:cxn ang="0">
                    <a:pos x="11" y="11"/>
                  </a:cxn>
                  <a:cxn ang="0">
                    <a:pos x="12" y="11"/>
                  </a:cxn>
                  <a:cxn ang="0">
                    <a:pos x="15" y="12"/>
                  </a:cxn>
                  <a:cxn ang="0">
                    <a:pos x="17" y="13"/>
                  </a:cxn>
                  <a:cxn ang="0">
                    <a:pos x="17" y="13"/>
                  </a:cxn>
                  <a:cxn ang="0">
                    <a:pos x="18" y="14"/>
                  </a:cxn>
                  <a:cxn ang="0">
                    <a:pos x="18" y="14"/>
                  </a:cxn>
                  <a:cxn ang="0">
                    <a:pos x="18" y="15"/>
                  </a:cxn>
                  <a:cxn ang="0">
                    <a:pos x="17" y="14"/>
                  </a:cxn>
                  <a:cxn ang="0">
                    <a:pos x="15" y="14"/>
                  </a:cxn>
                  <a:cxn ang="0">
                    <a:pos x="14" y="14"/>
                  </a:cxn>
                  <a:cxn ang="0">
                    <a:pos x="11" y="15"/>
                  </a:cxn>
                  <a:cxn ang="0">
                    <a:pos x="8" y="15"/>
                  </a:cxn>
                  <a:cxn ang="0">
                    <a:pos x="6" y="16"/>
                  </a:cxn>
                  <a:cxn ang="0">
                    <a:pos x="3" y="16"/>
                  </a:cxn>
                  <a:cxn ang="0">
                    <a:pos x="0" y="15"/>
                  </a:cxn>
                  <a:cxn ang="0">
                    <a:pos x="0" y="12"/>
                  </a:cxn>
                  <a:cxn ang="0">
                    <a:pos x="1" y="10"/>
                  </a:cxn>
                  <a:cxn ang="0">
                    <a:pos x="2" y="8"/>
                  </a:cxn>
                  <a:cxn ang="0">
                    <a:pos x="2" y="8"/>
                  </a:cxn>
                  <a:cxn ang="0">
                    <a:pos x="2" y="7"/>
                  </a:cxn>
                  <a:cxn ang="0">
                    <a:pos x="1" y="7"/>
                  </a:cxn>
                </a:cxnLst>
                <a:rect l="0" t="0" r="r" b="b"/>
                <a:pathLst>
                  <a:path w="18" h="16">
                    <a:moveTo>
                      <a:pt x="1" y="7"/>
                    </a:moveTo>
                    <a:lnTo>
                      <a:pt x="1" y="4"/>
                    </a:lnTo>
                    <a:lnTo>
                      <a:pt x="3" y="2"/>
                    </a:lnTo>
                    <a:lnTo>
                      <a:pt x="3" y="0"/>
                    </a:lnTo>
                    <a:lnTo>
                      <a:pt x="3" y="0"/>
                    </a:lnTo>
                    <a:lnTo>
                      <a:pt x="6" y="2"/>
                    </a:lnTo>
                    <a:lnTo>
                      <a:pt x="7" y="3"/>
                    </a:lnTo>
                    <a:lnTo>
                      <a:pt x="8" y="6"/>
                    </a:lnTo>
                    <a:lnTo>
                      <a:pt x="9" y="10"/>
                    </a:lnTo>
                    <a:lnTo>
                      <a:pt x="11" y="11"/>
                    </a:lnTo>
                    <a:lnTo>
                      <a:pt x="12" y="11"/>
                    </a:lnTo>
                    <a:lnTo>
                      <a:pt x="15" y="12"/>
                    </a:lnTo>
                    <a:lnTo>
                      <a:pt x="17" y="13"/>
                    </a:lnTo>
                    <a:lnTo>
                      <a:pt x="17" y="13"/>
                    </a:lnTo>
                    <a:lnTo>
                      <a:pt x="18" y="14"/>
                    </a:lnTo>
                    <a:lnTo>
                      <a:pt x="18" y="14"/>
                    </a:lnTo>
                    <a:lnTo>
                      <a:pt x="18" y="15"/>
                    </a:lnTo>
                    <a:lnTo>
                      <a:pt x="17" y="14"/>
                    </a:lnTo>
                    <a:lnTo>
                      <a:pt x="15" y="14"/>
                    </a:lnTo>
                    <a:lnTo>
                      <a:pt x="14" y="14"/>
                    </a:lnTo>
                    <a:lnTo>
                      <a:pt x="11" y="15"/>
                    </a:lnTo>
                    <a:lnTo>
                      <a:pt x="8" y="15"/>
                    </a:lnTo>
                    <a:lnTo>
                      <a:pt x="6" y="16"/>
                    </a:lnTo>
                    <a:lnTo>
                      <a:pt x="3" y="16"/>
                    </a:lnTo>
                    <a:lnTo>
                      <a:pt x="0" y="15"/>
                    </a:lnTo>
                    <a:lnTo>
                      <a:pt x="0" y="12"/>
                    </a:lnTo>
                    <a:lnTo>
                      <a:pt x="1" y="10"/>
                    </a:lnTo>
                    <a:lnTo>
                      <a:pt x="2" y="8"/>
                    </a:lnTo>
                    <a:lnTo>
                      <a:pt x="2" y="8"/>
                    </a:lnTo>
                    <a:lnTo>
                      <a:pt x="2" y="7"/>
                    </a:lnTo>
                    <a:lnTo>
                      <a:pt x="1"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1" name="Freeform 1911"/>
              <p:cNvSpPr>
                <a:spLocks/>
              </p:cNvSpPr>
              <p:nvPr/>
            </p:nvSpPr>
            <p:spPr bwMode="gray">
              <a:xfrm>
                <a:off x="2465" y="2629"/>
                <a:ext cx="2" cy="2"/>
              </a:xfrm>
              <a:custGeom>
                <a:avLst/>
                <a:gdLst/>
                <a:ahLst/>
                <a:cxnLst>
                  <a:cxn ang="0">
                    <a:pos x="0" y="1"/>
                  </a:cxn>
                  <a:cxn ang="0">
                    <a:pos x="0" y="0"/>
                  </a:cxn>
                  <a:cxn ang="0">
                    <a:pos x="1" y="0"/>
                  </a:cxn>
                  <a:cxn ang="0">
                    <a:pos x="3" y="1"/>
                  </a:cxn>
                  <a:cxn ang="0">
                    <a:pos x="5" y="2"/>
                  </a:cxn>
                  <a:cxn ang="0">
                    <a:pos x="7" y="4"/>
                  </a:cxn>
                  <a:cxn ang="0">
                    <a:pos x="8" y="6"/>
                  </a:cxn>
                  <a:cxn ang="0">
                    <a:pos x="9" y="8"/>
                  </a:cxn>
                  <a:cxn ang="0">
                    <a:pos x="11" y="9"/>
                  </a:cxn>
                  <a:cxn ang="0">
                    <a:pos x="10" y="10"/>
                  </a:cxn>
                  <a:cxn ang="0">
                    <a:pos x="9" y="11"/>
                  </a:cxn>
                  <a:cxn ang="0">
                    <a:pos x="8" y="9"/>
                  </a:cxn>
                  <a:cxn ang="0">
                    <a:pos x="7" y="8"/>
                  </a:cxn>
                  <a:cxn ang="0">
                    <a:pos x="5" y="6"/>
                  </a:cxn>
                  <a:cxn ang="0">
                    <a:pos x="3" y="6"/>
                  </a:cxn>
                  <a:cxn ang="0">
                    <a:pos x="1" y="5"/>
                  </a:cxn>
                  <a:cxn ang="0">
                    <a:pos x="0" y="4"/>
                  </a:cxn>
                  <a:cxn ang="0">
                    <a:pos x="0" y="2"/>
                  </a:cxn>
                  <a:cxn ang="0">
                    <a:pos x="0" y="1"/>
                  </a:cxn>
                </a:cxnLst>
                <a:rect l="0" t="0" r="r" b="b"/>
                <a:pathLst>
                  <a:path w="11" h="11">
                    <a:moveTo>
                      <a:pt x="0" y="1"/>
                    </a:moveTo>
                    <a:lnTo>
                      <a:pt x="0" y="0"/>
                    </a:lnTo>
                    <a:lnTo>
                      <a:pt x="1" y="0"/>
                    </a:lnTo>
                    <a:lnTo>
                      <a:pt x="3" y="1"/>
                    </a:lnTo>
                    <a:lnTo>
                      <a:pt x="5" y="2"/>
                    </a:lnTo>
                    <a:lnTo>
                      <a:pt x="7" y="4"/>
                    </a:lnTo>
                    <a:lnTo>
                      <a:pt x="8" y="6"/>
                    </a:lnTo>
                    <a:lnTo>
                      <a:pt x="9" y="8"/>
                    </a:lnTo>
                    <a:lnTo>
                      <a:pt x="11" y="9"/>
                    </a:lnTo>
                    <a:lnTo>
                      <a:pt x="10" y="10"/>
                    </a:lnTo>
                    <a:lnTo>
                      <a:pt x="9" y="11"/>
                    </a:lnTo>
                    <a:lnTo>
                      <a:pt x="8" y="9"/>
                    </a:lnTo>
                    <a:lnTo>
                      <a:pt x="7" y="8"/>
                    </a:lnTo>
                    <a:lnTo>
                      <a:pt x="5" y="6"/>
                    </a:lnTo>
                    <a:lnTo>
                      <a:pt x="3" y="6"/>
                    </a:lnTo>
                    <a:lnTo>
                      <a:pt x="1" y="5"/>
                    </a:lnTo>
                    <a:lnTo>
                      <a:pt x="0" y="4"/>
                    </a:lnTo>
                    <a:lnTo>
                      <a:pt x="0" y="2"/>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2" name="Freeform 1912"/>
              <p:cNvSpPr>
                <a:spLocks/>
              </p:cNvSpPr>
              <p:nvPr/>
            </p:nvSpPr>
            <p:spPr bwMode="gray">
              <a:xfrm>
                <a:off x="2465" y="2629"/>
                <a:ext cx="2" cy="2"/>
              </a:xfrm>
              <a:custGeom>
                <a:avLst/>
                <a:gdLst/>
                <a:ahLst/>
                <a:cxnLst>
                  <a:cxn ang="0">
                    <a:pos x="0" y="1"/>
                  </a:cxn>
                  <a:cxn ang="0">
                    <a:pos x="0" y="0"/>
                  </a:cxn>
                  <a:cxn ang="0">
                    <a:pos x="1" y="0"/>
                  </a:cxn>
                  <a:cxn ang="0">
                    <a:pos x="3" y="1"/>
                  </a:cxn>
                  <a:cxn ang="0">
                    <a:pos x="5" y="2"/>
                  </a:cxn>
                  <a:cxn ang="0">
                    <a:pos x="7" y="4"/>
                  </a:cxn>
                  <a:cxn ang="0">
                    <a:pos x="8" y="6"/>
                  </a:cxn>
                  <a:cxn ang="0">
                    <a:pos x="9" y="8"/>
                  </a:cxn>
                  <a:cxn ang="0">
                    <a:pos x="11" y="9"/>
                  </a:cxn>
                  <a:cxn ang="0">
                    <a:pos x="10" y="10"/>
                  </a:cxn>
                  <a:cxn ang="0">
                    <a:pos x="9" y="11"/>
                  </a:cxn>
                  <a:cxn ang="0">
                    <a:pos x="8" y="9"/>
                  </a:cxn>
                  <a:cxn ang="0">
                    <a:pos x="7" y="8"/>
                  </a:cxn>
                  <a:cxn ang="0">
                    <a:pos x="5" y="6"/>
                  </a:cxn>
                  <a:cxn ang="0">
                    <a:pos x="3" y="6"/>
                  </a:cxn>
                  <a:cxn ang="0">
                    <a:pos x="1" y="5"/>
                  </a:cxn>
                  <a:cxn ang="0">
                    <a:pos x="0" y="4"/>
                  </a:cxn>
                  <a:cxn ang="0">
                    <a:pos x="0" y="2"/>
                  </a:cxn>
                  <a:cxn ang="0">
                    <a:pos x="0" y="1"/>
                  </a:cxn>
                </a:cxnLst>
                <a:rect l="0" t="0" r="r" b="b"/>
                <a:pathLst>
                  <a:path w="11" h="11">
                    <a:moveTo>
                      <a:pt x="0" y="1"/>
                    </a:moveTo>
                    <a:lnTo>
                      <a:pt x="0" y="0"/>
                    </a:lnTo>
                    <a:lnTo>
                      <a:pt x="1" y="0"/>
                    </a:lnTo>
                    <a:lnTo>
                      <a:pt x="3" y="1"/>
                    </a:lnTo>
                    <a:lnTo>
                      <a:pt x="5" y="2"/>
                    </a:lnTo>
                    <a:lnTo>
                      <a:pt x="7" y="4"/>
                    </a:lnTo>
                    <a:lnTo>
                      <a:pt x="8" y="6"/>
                    </a:lnTo>
                    <a:lnTo>
                      <a:pt x="9" y="8"/>
                    </a:lnTo>
                    <a:lnTo>
                      <a:pt x="11" y="9"/>
                    </a:lnTo>
                    <a:lnTo>
                      <a:pt x="10" y="10"/>
                    </a:lnTo>
                    <a:lnTo>
                      <a:pt x="9" y="11"/>
                    </a:lnTo>
                    <a:lnTo>
                      <a:pt x="8" y="9"/>
                    </a:lnTo>
                    <a:lnTo>
                      <a:pt x="7" y="8"/>
                    </a:lnTo>
                    <a:lnTo>
                      <a:pt x="5" y="6"/>
                    </a:lnTo>
                    <a:lnTo>
                      <a:pt x="3" y="6"/>
                    </a:lnTo>
                    <a:lnTo>
                      <a:pt x="1" y="5"/>
                    </a:lnTo>
                    <a:lnTo>
                      <a:pt x="0" y="4"/>
                    </a:lnTo>
                    <a:lnTo>
                      <a:pt x="0" y="2"/>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3" name="Freeform 1913"/>
              <p:cNvSpPr>
                <a:spLocks/>
              </p:cNvSpPr>
              <p:nvPr/>
            </p:nvSpPr>
            <p:spPr bwMode="gray">
              <a:xfrm>
                <a:off x="2465" y="2629"/>
                <a:ext cx="2" cy="2"/>
              </a:xfrm>
              <a:custGeom>
                <a:avLst/>
                <a:gdLst/>
                <a:ahLst/>
                <a:cxnLst>
                  <a:cxn ang="0">
                    <a:pos x="0" y="1"/>
                  </a:cxn>
                  <a:cxn ang="0">
                    <a:pos x="0" y="0"/>
                  </a:cxn>
                  <a:cxn ang="0">
                    <a:pos x="1" y="0"/>
                  </a:cxn>
                  <a:cxn ang="0">
                    <a:pos x="3" y="1"/>
                  </a:cxn>
                  <a:cxn ang="0">
                    <a:pos x="5" y="2"/>
                  </a:cxn>
                  <a:cxn ang="0">
                    <a:pos x="7" y="4"/>
                  </a:cxn>
                  <a:cxn ang="0">
                    <a:pos x="8" y="6"/>
                  </a:cxn>
                  <a:cxn ang="0">
                    <a:pos x="9" y="8"/>
                  </a:cxn>
                  <a:cxn ang="0">
                    <a:pos x="11" y="9"/>
                  </a:cxn>
                  <a:cxn ang="0">
                    <a:pos x="10" y="10"/>
                  </a:cxn>
                  <a:cxn ang="0">
                    <a:pos x="9" y="11"/>
                  </a:cxn>
                  <a:cxn ang="0">
                    <a:pos x="8" y="9"/>
                  </a:cxn>
                  <a:cxn ang="0">
                    <a:pos x="7" y="8"/>
                  </a:cxn>
                  <a:cxn ang="0">
                    <a:pos x="4" y="6"/>
                  </a:cxn>
                  <a:cxn ang="0">
                    <a:pos x="3" y="6"/>
                  </a:cxn>
                  <a:cxn ang="0">
                    <a:pos x="1" y="5"/>
                  </a:cxn>
                  <a:cxn ang="0">
                    <a:pos x="0" y="4"/>
                  </a:cxn>
                  <a:cxn ang="0">
                    <a:pos x="0" y="2"/>
                  </a:cxn>
                  <a:cxn ang="0">
                    <a:pos x="0" y="1"/>
                  </a:cxn>
                </a:cxnLst>
                <a:rect l="0" t="0" r="r" b="b"/>
                <a:pathLst>
                  <a:path w="11" h="11">
                    <a:moveTo>
                      <a:pt x="0" y="1"/>
                    </a:moveTo>
                    <a:lnTo>
                      <a:pt x="0" y="0"/>
                    </a:lnTo>
                    <a:lnTo>
                      <a:pt x="1" y="0"/>
                    </a:lnTo>
                    <a:lnTo>
                      <a:pt x="3" y="1"/>
                    </a:lnTo>
                    <a:lnTo>
                      <a:pt x="5" y="2"/>
                    </a:lnTo>
                    <a:lnTo>
                      <a:pt x="7" y="4"/>
                    </a:lnTo>
                    <a:lnTo>
                      <a:pt x="8" y="6"/>
                    </a:lnTo>
                    <a:lnTo>
                      <a:pt x="9" y="8"/>
                    </a:lnTo>
                    <a:lnTo>
                      <a:pt x="11" y="9"/>
                    </a:lnTo>
                    <a:lnTo>
                      <a:pt x="10" y="10"/>
                    </a:lnTo>
                    <a:lnTo>
                      <a:pt x="9" y="11"/>
                    </a:lnTo>
                    <a:lnTo>
                      <a:pt x="8" y="9"/>
                    </a:lnTo>
                    <a:lnTo>
                      <a:pt x="7" y="8"/>
                    </a:lnTo>
                    <a:lnTo>
                      <a:pt x="4" y="6"/>
                    </a:lnTo>
                    <a:lnTo>
                      <a:pt x="3" y="6"/>
                    </a:lnTo>
                    <a:lnTo>
                      <a:pt x="1" y="5"/>
                    </a:lnTo>
                    <a:lnTo>
                      <a:pt x="0" y="4"/>
                    </a:lnTo>
                    <a:lnTo>
                      <a:pt x="0" y="2"/>
                    </a:lnTo>
                    <a:lnTo>
                      <a:pt x="0"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4" name="Freeform 1914"/>
              <p:cNvSpPr>
                <a:spLocks/>
              </p:cNvSpPr>
              <p:nvPr/>
            </p:nvSpPr>
            <p:spPr bwMode="gray">
              <a:xfrm>
                <a:off x="2467" y="2631"/>
                <a:ext cx="1" cy="2"/>
              </a:xfrm>
              <a:custGeom>
                <a:avLst/>
                <a:gdLst/>
                <a:ahLst/>
                <a:cxnLst>
                  <a:cxn ang="0">
                    <a:pos x="2" y="0"/>
                  </a:cxn>
                  <a:cxn ang="0">
                    <a:pos x="3" y="0"/>
                  </a:cxn>
                  <a:cxn ang="0">
                    <a:pos x="5" y="0"/>
                  </a:cxn>
                  <a:cxn ang="0">
                    <a:pos x="6" y="3"/>
                  </a:cxn>
                  <a:cxn ang="0">
                    <a:pos x="5" y="6"/>
                  </a:cxn>
                  <a:cxn ang="0">
                    <a:pos x="2" y="6"/>
                  </a:cxn>
                  <a:cxn ang="0">
                    <a:pos x="0" y="4"/>
                  </a:cxn>
                  <a:cxn ang="0">
                    <a:pos x="1" y="2"/>
                  </a:cxn>
                  <a:cxn ang="0">
                    <a:pos x="2" y="0"/>
                  </a:cxn>
                </a:cxnLst>
                <a:rect l="0" t="0" r="r" b="b"/>
                <a:pathLst>
                  <a:path w="6" h="6">
                    <a:moveTo>
                      <a:pt x="2" y="0"/>
                    </a:moveTo>
                    <a:lnTo>
                      <a:pt x="3" y="0"/>
                    </a:lnTo>
                    <a:lnTo>
                      <a:pt x="5" y="0"/>
                    </a:lnTo>
                    <a:lnTo>
                      <a:pt x="6" y="3"/>
                    </a:lnTo>
                    <a:lnTo>
                      <a:pt x="5" y="6"/>
                    </a:lnTo>
                    <a:lnTo>
                      <a:pt x="2" y="6"/>
                    </a:lnTo>
                    <a:lnTo>
                      <a:pt x="0" y="4"/>
                    </a:lnTo>
                    <a:lnTo>
                      <a:pt x="1" y="2"/>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5" name="Freeform 1915"/>
              <p:cNvSpPr>
                <a:spLocks/>
              </p:cNvSpPr>
              <p:nvPr/>
            </p:nvSpPr>
            <p:spPr bwMode="gray">
              <a:xfrm>
                <a:off x="2467" y="2631"/>
                <a:ext cx="1" cy="2"/>
              </a:xfrm>
              <a:custGeom>
                <a:avLst/>
                <a:gdLst/>
                <a:ahLst/>
                <a:cxnLst>
                  <a:cxn ang="0">
                    <a:pos x="2" y="0"/>
                  </a:cxn>
                  <a:cxn ang="0">
                    <a:pos x="3" y="0"/>
                  </a:cxn>
                  <a:cxn ang="0">
                    <a:pos x="5" y="0"/>
                  </a:cxn>
                  <a:cxn ang="0">
                    <a:pos x="6" y="3"/>
                  </a:cxn>
                  <a:cxn ang="0">
                    <a:pos x="5" y="6"/>
                  </a:cxn>
                  <a:cxn ang="0">
                    <a:pos x="2" y="6"/>
                  </a:cxn>
                  <a:cxn ang="0">
                    <a:pos x="0" y="4"/>
                  </a:cxn>
                  <a:cxn ang="0">
                    <a:pos x="1" y="2"/>
                  </a:cxn>
                  <a:cxn ang="0">
                    <a:pos x="2" y="0"/>
                  </a:cxn>
                </a:cxnLst>
                <a:rect l="0" t="0" r="r" b="b"/>
                <a:pathLst>
                  <a:path w="6" h="6">
                    <a:moveTo>
                      <a:pt x="2" y="0"/>
                    </a:moveTo>
                    <a:lnTo>
                      <a:pt x="3" y="0"/>
                    </a:lnTo>
                    <a:lnTo>
                      <a:pt x="5" y="0"/>
                    </a:lnTo>
                    <a:lnTo>
                      <a:pt x="6" y="3"/>
                    </a:lnTo>
                    <a:lnTo>
                      <a:pt x="5" y="6"/>
                    </a:lnTo>
                    <a:lnTo>
                      <a:pt x="2" y="6"/>
                    </a:lnTo>
                    <a:lnTo>
                      <a:pt x="0" y="4"/>
                    </a:lnTo>
                    <a:lnTo>
                      <a:pt x="1" y="2"/>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6" name="Freeform 1916"/>
              <p:cNvSpPr>
                <a:spLocks/>
              </p:cNvSpPr>
              <p:nvPr/>
            </p:nvSpPr>
            <p:spPr bwMode="gray">
              <a:xfrm>
                <a:off x="2467" y="2631"/>
                <a:ext cx="1" cy="2"/>
              </a:xfrm>
              <a:custGeom>
                <a:avLst/>
                <a:gdLst/>
                <a:ahLst/>
                <a:cxnLst>
                  <a:cxn ang="0">
                    <a:pos x="2" y="0"/>
                  </a:cxn>
                  <a:cxn ang="0">
                    <a:pos x="3" y="0"/>
                  </a:cxn>
                  <a:cxn ang="0">
                    <a:pos x="5" y="0"/>
                  </a:cxn>
                  <a:cxn ang="0">
                    <a:pos x="6" y="3"/>
                  </a:cxn>
                  <a:cxn ang="0">
                    <a:pos x="5" y="6"/>
                  </a:cxn>
                  <a:cxn ang="0">
                    <a:pos x="2" y="6"/>
                  </a:cxn>
                  <a:cxn ang="0">
                    <a:pos x="0" y="4"/>
                  </a:cxn>
                  <a:cxn ang="0">
                    <a:pos x="1" y="2"/>
                  </a:cxn>
                  <a:cxn ang="0">
                    <a:pos x="2" y="0"/>
                  </a:cxn>
                </a:cxnLst>
                <a:rect l="0" t="0" r="r" b="b"/>
                <a:pathLst>
                  <a:path w="6" h="6">
                    <a:moveTo>
                      <a:pt x="2" y="0"/>
                    </a:moveTo>
                    <a:lnTo>
                      <a:pt x="3" y="0"/>
                    </a:lnTo>
                    <a:lnTo>
                      <a:pt x="5" y="0"/>
                    </a:lnTo>
                    <a:lnTo>
                      <a:pt x="6" y="3"/>
                    </a:lnTo>
                    <a:lnTo>
                      <a:pt x="5" y="6"/>
                    </a:lnTo>
                    <a:lnTo>
                      <a:pt x="2" y="6"/>
                    </a:lnTo>
                    <a:lnTo>
                      <a:pt x="0" y="4"/>
                    </a:lnTo>
                    <a:lnTo>
                      <a:pt x="1" y="2"/>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7" name="Freeform 1917"/>
              <p:cNvSpPr>
                <a:spLocks/>
              </p:cNvSpPr>
              <p:nvPr/>
            </p:nvSpPr>
            <p:spPr bwMode="gray">
              <a:xfrm>
                <a:off x="2461" y="2620"/>
                <a:ext cx="2" cy="1"/>
              </a:xfrm>
              <a:custGeom>
                <a:avLst/>
                <a:gdLst/>
                <a:ahLst/>
                <a:cxnLst>
                  <a:cxn ang="0">
                    <a:pos x="0" y="6"/>
                  </a:cxn>
                  <a:cxn ang="0">
                    <a:pos x="1" y="4"/>
                  </a:cxn>
                  <a:cxn ang="0">
                    <a:pos x="1" y="3"/>
                  </a:cxn>
                  <a:cxn ang="0">
                    <a:pos x="3" y="3"/>
                  </a:cxn>
                  <a:cxn ang="0">
                    <a:pos x="4" y="2"/>
                  </a:cxn>
                  <a:cxn ang="0">
                    <a:pos x="6" y="1"/>
                  </a:cxn>
                  <a:cxn ang="0">
                    <a:pos x="9" y="0"/>
                  </a:cxn>
                  <a:cxn ang="0">
                    <a:pos x="9" y="0"/>
                  </a:cxn>
                  <a:cxn ang="0">
                    <a:pos x="10" y="0"/>
                  </a:cxn>
                  <a:cxn ang="0">
                    <a:pos x="10" y="0"/>
                  </a:cxn>
                  <a:cxn ang="0">
                    <a:pos x="9" y="1"/>
                  </a:cxn>
                  <a:cxn ang="0">
                    <a:pos x="5" y="3"/>
                  </a:cxn>
                  <a:cxn ang="0">
                    <a:pos x="1" y="6"/>
                  </a:cxn>
                  <a:cxn ang="0">
                    <a:pos x="0" y="6"/>
                  </a:cxn>
                </a:cxnLst>
                <a:rect l="0" t="0" r="r" b="b"/>
                <a:pathLst>
                  <a:path w="10" h="6">
                    <a:moveTo>
                      <a:pt x="0" y="6"/>
                    </a:moveTo>
                    <a:lnTo>
                      <a:pt x="1" y="4"/>
                    </a:lnTo>
                    <a:lnTo>
                      <a:pt x="1" y="3"/>
                    </a:lnTo>
                    <a:lnTo>
                      <a:pt x="3" y="3"/>
                    </a:lnTo>
                    <a:lnTo>
                      <a:pt x="4" y="2"/>
                    </a:lnTo>
                    <a:lnTo>
                      <a:pt x="6" y="1"/>
                    </a:lnTo>
                    <a:lnTo>
                      <a:pt x="9" y="0"/>
                    </a:lnTo>
                    <a:lnTo>
                      <a:pt x="9" y="0"/>
                    </a:lnTo>
                    <a:lnTo>
                      <a:pt x="10" y="0"/>
                    </a:lnTo>
                    <a:lnTo>
                      <a:pt x="10" y="0"/>
                    </a:lnTo>
                    <a:lnTo>
                      <a:pt x="9" y="1"/>
                    </a:lnTo>
                    <a:lnTo>
                      <a:pt x="5" y="3"/>
                    </a:lnTo>
                    <a:lnTo>
                      <a:pt x="1" y="6"/>
                    </a:lnTo>
                    <a:lnTo>
                      <a:pt x="0"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8" name="Freeform 1918"/>
              <p:cNvSpPr>
                <a:spLocks/>
              </p:cNvSpPr>
              <p:nvPr/>
            </p:nvSpPr>
            <p:spPr bwMode="gray">
              <a:xfrm>
                <a:off x="2461" y="2620"/>
                <a:ext cx="2" cy="1"/>
              </a:xfrm>
              <a:custGeom>
                <a:avLst/>
                <a:gdLst/>
                <a:ahLst/>
                <a:cxnLst>
                  <a:cxn ang="0">
                    <a:pos x="0" y="6"/>
                  </a:cxn>
                  <a:cxn ang="0">
                    <a:pos x="1" y="4"/>
                  </a:cxn>
                  <a:cxn ang="0">
                    <a:pos x="1" y="3"/>
                  </a:cxn>
                  <a:cxn ang="0">
                    <a:pos x="3" y="3"/>
                  </a:cxn>
                  <a:cxn ang="0">
                    <a:pos x="4" y="2"/>
                  </a:cxn>
                  <a:cxn ang="0">
                    <a:pos x="6" y="1"/>
                  </a:cxn>
                  <a:cxn ang="0">
                    <a:pos x="9" y="0"/>
                  </a:cxn>
                  <a:cxn ang="0">
                    <a:pos x="9" y="0"/>
                  </a:cxn>
                  <a:cxn ang="0">
                    <a:pos x="10" y="0"/>
                  </a:cxn>
                  <a:cxn ang="0">
                    <a:pos x="10" y="0"/>
                  </a:cxn>
                  <a:cxn ang="0">
                    <a:pos x="9" y="1"/>
                  </a:cxn>
                  <a:cxn ang="0">
                    <a:pos x="5" y="3"/>
                  </a:cxn>
                  <a:cxn ang="0">
                    <a:pos x="1" y="6"/>
                  </a:cxn>
                  <a:cxn ang="0">
                    <a:pos x="0" y="6"/>
                  </a:cxn>
                </a:cxnLst>
                <a:rect l="0" t="0" r="r" b="b"/>
                <a:pathLst>
                  <a:path w="10" h="6">
                    <a:moveTo>
                      <a:pt x="0" y="6"/>
                    </a:moveTo>
                    <a:lnTo>
                      <a:pt x="1" y="4"/>
                    </a:lnTo>
                    <a:lnTo>
                      <a:pt x="1" y="3"/>
                    </a:lnTo>
                    <a:lnTo>
                      <a:pt x="3" y="3"/>
                    </a:lnTo>
                    <a:lnTo>
                      <a:pt x="4" y="2"/>
                    </a:lnTo>
                    <a:lnTo>
                      <a:pt x="6" y="1"/>
                    </a:lnTo>
                    <a:lnTo>
                      <a:pt x="9" y="0"/>
                    </a:lnTo>
                    <a:lnTo>
                      <a:pt x="9" y="0"/>
                    </a:lnTo>
                    <a:lnTo>
                      <a:pt x="10" y="0"/>
                    </a:lnTo>
                    <a:lnTo>
                      <a:pt x="10" y="0"/>
                    </a:lnTo>
                    <a:lnTo>
                      <a:pt x="9" y="1"/>
                    </a:lnTo>
                    <a:lnTo>
                      <a:pt x="5" y="3"/>
                    </a:lnTo>
                    <a:lnTo>
                      <a:pt x="1" y="6"/>
                    </a:lnTo>
                    <a:lnTo>
                      <a:pt x="0"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59" name="Freeform 1919"/>
              <p:cNvSpPr>
                <a:spLocks/>
              </p:cNvSpPr>
              <p:nvPr/>
            </p:nvSpPr>
            <p:spPr bwMode="gray">
              <a:xfrm>
                <a:off x="2461" y="2620"/>
                <a:ext cx="2" cy="1"/>
              </a:xfrm>
              <a:custGeom>
                <a:avLst/>
                <a:gdLst/>
                <a:ahLst/>
                <a:cxnLst>
                  <a:cxn ang="0">
                    <a:pos x="0" y="6"/>
                  </a:cxn>
                  <a:cxn ang="0">
                    <a:pos x="1" y="4"/>
                  </a:cxn>
                  <a:cxn ang="0">
                    <a:pos x="1" y="3"/>
                  </a:cxn>
                  <a:cxn ang="0">
                    <a:pos x="2" y="3"/>
                  </a:cxn>
                  <a:cxn ang="0">
                    <a:pos x="4" y="2"/>
                  </a:cxn>
                  <a:cxn ang="0">
                    <a:pos x="6" y="1"/>
                  </a:cxn>
                  <a:cxn ang="0">
                    <a:pos x="9" y="0"/>
                  </a:cxn>
                  <a:cxn ang="0">
                    <a:pos x="9" y="0"/>
                  </a:cxn>
                  <a:cxn ang="0">
                    <a:pos x="10" y="0"/>
                  </a:cxn>
                  <a:cxn ang="0">
                    <a:pos x="10" y="0"/>
                  </a:cxn>
                  <a:cxn ang="0">
                    <a:pos x="9" y="1"/>
                  </a:cxn>
                  <a:cxn ang="0">
                    <a:pos x="5" y="3"/>
                  </a:cxn>
                  <a:cxn ang="0">
                    <a:pos x="1" y="6"/>
                  </a:cxn>
                </a:cxnLst>
                <a:rect l="0" t="0" r="r" b="b"/>
                <a:pathLst>
                  <a:path w="10" h="6">
                    <a:moveTo>
                      <a:pt x="0" y="6"/>
                    </a:moveTo>
                    <a:lnTo>
                      <a:pt x="1" y="4"/>
                    </a:lnTo>
                    <a:lnTo>
                      <a:pt x="1" y="3"/>
                    </a:lnTo>
                    <a:lnTo>
                      <a:pt x="2" y="3"/>
                    </a:lnTo>
                    <a:lnTo>
                      <a:pt x="4" y="2"/>
                    </a:lnTo>
                    <a:lnTo>
                      <a:pt x="6" y="1"/>
                    </a:lnTo>
                    <a:lnTo>
                      <a:pt x="9" y="0"/>
                    </a:lnTo>
                    <a:lnTo>
                      <a:pt x="9" y="0"/>
                    </a:lnTo>
                    <a:lnTo>
                      <a:pt x="10" y="0"/>
                    </a:lnTo>
                    <a:lnTo>
                      <a:pt x="10" y="0"/>
                    </a:lnTo>
                    <a:lnTo>
                      <a:pt x="9" y="1"/>
                    </a:lnTo>
                    <a:lnTo>
                      <a:pt x="5" y="3"/>
                    </a:lnTo>
                    <a:lnTo>
                      <a:pt x="1" y="6"/>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0" name="Freeform 1920"/>
              <p:cNvSpPr>
                <a:spLocks/>
              </p:cNvSpPr>
              <p:nvPr/>
            </p:nvSpPr>
            <p:spPr bwMode="gray">
              <a:xfrm>
                <a:off x="2462" y="2622"/>
                <a:ext cx="1" cy="1"/>
              </a:xfrm>
              <a:custGeom>
                <a:avLst/>
                <a:gdLst/>
                <a:ahLst/>
                <a:cxnLst>
                  <a:cxn ang="0">
                    <a:pos x="1" y="2"/>
                  </a:cxn>
                  <a:cxn ang="0">
                    <a:pos x="1" y="2"/>
                  </a:cxn>
                  <a:cxn ang="0">
                    <a:pos x="1" y="2"/>
                  </a:cxn>
                  <a:cxn ang="0">
                    <a:pos x="2" y="0"/>
                  </a:cxn>
                  <a:cxn ang="0">
                    <a:pos x="5" y="0"/>
                  </a:cxn>
                  <a:cxn ang="0">
                    <a:pos x="5" y="3"/>
                  </a:cxn>
                  <a:cxn ang="0">
                    <a:pos x="3" y="6"/>
                  </a:cxn>
                  <a:cxn ang="0">
                    <a:pos x="3" y="6"/>
                  </a:cxn>
                  <a:cxn ang="0">
                    <a:pos x="3" y="4"/>
                  </a:cxn>
                  <a:cxn ang="0">
                    <a:pos x="1" y="4"/>
                  </a:cxn>
                  <a:cxn ang="0">
                    <a:pos x="0" y="3"/>
                  </a:cxn>
                  <a:cxn ang="0">
                    <a:pos x="0" y="3"/>
                  </a:cxn>
                  <a:cxn ang="0">
                    <a:pos x="0" y="3"/>
                  </a:cxn>
                  <a:cxn ang="0">
                    <a:pos x="1" y="2"/>
                  </a:cxn>
                </a:cxnLst>
                <a:rect l="0" t="0" r="r" b="b"/>
                <a:pathLst>
                  <a:path w="5" h="6">
                    <a:moveTo>
                      <a:pt x="1" y="2"/>
                    </a:moveTo>
                    <a:lnTo>
                      <a:pt x="1" y="2"/>
                    </a:lnTo>
                    <a:lnTo>
                      <a:pt x="1" y="2"/>
                    </a:lnTo>
                    <a:lnTo>
                      <a:pt x="2" y="0"/>
                    </a:lnTo>
                    <a:lnTo>
                      <a:pt x="5" y="0"/>
                    </a:lnTo>
                    <a:lnTo>
                      <a:pt x="5" y="3"/>
                    </a:lnTo>
                    <a:lnTo>
                      <a:pt x="3" y="6"/>
                    </a:lnTo>
                    <a:lnTo>
                      <a:pt x="3" y="6"/>
                    </a:lnTo>
                    <a:lnTo>
                      <a:pt x="3" y="4"/>
                    </a:lnTo>
                    <a:lnTo>
                      <a:pt x="1" y="4"/>
                    </a:lnTo>
                    <a:lnTo>
                      <a:pt x="0" y="3"/>
                    </a:lnTo>
                    <a:lnTo>
                      <a:pt x="0" y="3"/>
                    </a:lnTo>
                    <a:lnTo>
                      <a:pt x="0" y="3"/>
                    </a:lnTo>
                    <a:lnTo>
                      <a:pt x="1"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1" name="Freeform 1921"/>
              <p:cNvSpPr>
                <a:spLocks/>
              </p:cNvSpPr>
              <p:nvPr/>
            </p:nvSpPr>
            <p:spPr bwMode="gray">
              <a:xfrm>
                <a:off x="2462" y="2622"/>
                <a:ext cx="1" cy="1"/>
              </a:xfrm>
              <a:custGeom>
                <a:avLst/>
                <a:gdLst/>
                <a:ahLst/>
                <a:cxnLst>
                  <a:cxn ang="0">
                    <a:pos x="1" y="2"/>
                  </a:cxn>
                  <a:cxn ang="0">
                    <a:pos x="1" y="2"/>
                  </a:cxn>
                  <a:cxn ang="0">
                    <a:pos x="1" y="2"/>
                  </a:cxn>
                  <a:cxn ang="0">
                    <a:pos x="2" y="0"/>
                  </a:cxn>
                  <a:cxn ang="0">
                    <a:pos x="5" y="0"/>
                  </a:cxn>
                  <a:cxn ang="0">
                    <a:pos x="5" y="3"/>
                  </a:cxn>
                  <a:cxn ang="0">
                    <a:pos x="3" y="6"/>
                  </a:cxn>
                  <a:cxn ang="0">
                    <a:pos x="3" y="6"/>
                  </a:cxn>
                  <a:cxn ang="0">
                    <a:pos x="3" y="4"/>
                  </a:cxn>
                  <a:cxn ang="0">
                    <a:pos x="1" y="4"/>
                  </a:cxn>
                  <a:cxn ang="0">
                    <a:pos x="0" y="3"/>
                  </a:cxn>
                  <a:cxn ang="0">
                    <a:pos x="0" y="3"/>
                  </a:cxn>
                  <a:cxn ang="0">
                    <a:pos x="0" y="3"/>
                  </a:cxn>
                  <a:cxn ang="0">
                    <a:pos x="1" y="2"/>
                  </a:cxn>
                </a:cxnLst>
                <a:rect l="0" t="0" r="r" b="b"/>
                <a:pathLst>
                  <a:path w="5" h="6">
                    <a:moveTo>
                      <a:pt x="1" y="2"/>
                    </a:moveTo>
                    <a:lnTo>
                      <a:pt x="1" y="2"/>
                    </a:lnTo>
                    <a:lnTo>
                      <a:pt x="1" y="2"/>
                    </a:lnTo>
                    <a:lnTo>
                      <a:pt x="2" y="0"/>
                    </a:lnTo>
                    <a:lnTo>
                      <a:pt x="5" y="0"/>
                    </a:lnTo>
                    <a:lnTo>
                      <a:pt x="5" y="3"/>
                    </a:lnTo>
                    <a:lnTo>
                      <a:pt x="3" y="6"/>
                    </a:lnTo>
                    <a:lnTo>
                      <a:pt x="3" y="6"/>
                    </a:lnTo>
                    <a:lnTo>
                      <a:pt x="3" y="4"/>
                    </a:lnTo>
                    <a:lnTo>
                      <a:pt x="1" y="4"/>
                    </a:lnTo>
                    <a:lnTo>
                      <a:pt x="0" y="3"/>
                    </a:lnTo>
                    <a:lnTo>
                      <a:pt x="0" y="3"/>
                    </a:lnTo>
                    <a:lnTo>
                      <a:pt x="0" y="3"/>
                    </a:lnTo>
                    <a:lnTo>
                      <a:pt x="1"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2" name="Freeform 1922"/>
              <p:cNvSpPr>
                <a:spLocks/>
              </p:cNvSpPr>
              <p:nvPr/>
            </p:nvSpPr>
            <p:spPr bwMode="gray">
              <a:xfrm>
                <a:off x="2462" y="2622"/>
                <a:ext cx="1" cy="1"/>
              </a:xfrm>
              <a:custGeom>
                <a:avLst/>
                <a:gdLst/>
                <a:ahLst/>
                <a:cxnLst>
                  <a:cxn ang="0">
                    <a:pos x="1" y="2"/>
                  </a:cxn>
                  <a:cxn ang="0">
                    <a:pos x="1" y="2"/>
                  </a:cxn>
                  <a:cxn ang="0">
                    <a:pos x="1" y="2"/>
                  </a:cxn>
                  <a:cxn ang="0">
                    <a:pos x="2" y="0"/>
                  </a:cxn>
                  <a:cxn ang="0">
                    <a:pos x="5" y="0"/>
                  </a:cxn>
                  <a:cxn ang="0">
                    <a:pos x="5" y="3"/>
                  </a:cxn>
                  <a:cxn ang="0">
                    <a:pos x="3" y="6"/>
                  </a:cxn>
                  <a:cxn ang="0">
                    <a:pos x="3" y="4"/>
                  </a:cxn>
                  <a:cxn ang="0">
                    <a:pos x="3" y="4"/>
                  </a:cxn>
                  <a:cxn ang="0">
                    <a:pos x="2" y="4"/>
                  </a:cxn>
                  <a:cxn ang="0">
                    <a:pos x="0" y="3"/>
                  </a:cxn>
                  <a:cxn ang="0">
                    <a:pos x="0" y="3"/>
                  </a:cxn>
                  <a:cxn ang="0">
                    <a:pos x="0" y="3"/>
                  </a:cxn>
                </a:cxnLst>
                <a:rect l="0" t="0" r="r" b="b"/>
                <a:pathLst>
                  <a:path w="5" h="6">
                    <a:moveTo>
                      <a:pt x="1" y="2"/>
                    </a:moveTo>
                    <a:lnTo>
                      <a:pt x="1" y="2"/>
                    </a:lnTo>
                    <a:lnTo>
                      <a:pt x="1" y="2"/>
                    </a:lnTo>
                    <a:lnTo>
                      <a:pt x="2" y="0"/>
                    </a:lnTo>
                    <a:lnTo>
                      <a:pt x="5" y="0"/>
                    </a:lnTo>
                    <a:lnTo>
                      <a:pt x="5" y="3"/>
                    </a:lnTo>
                    <a:lnTo>
                      <a:pt x="3" y="6"/>
                    </a:lnTo>
                    <a:lnTo>
                      <a:pt x="3" y="4"/>
                    </a:lnTo>
                    <a:lnTo>
                      <a:pt x="3" y="4"/>
                    </a:lnTo>
                    <a:lnTo>
                      <a:pt x="2" y="4"/>
                    </a:lnTo>
                    <a:lnTo>
                      <a:pt x="0" y="3"/>
                    </a:lnTo>
                    <a:lnTo>
                      <a:pt x="0" y="3"/>
                    </a:lnTo>
                    <a:lnTo>
                      <a:pt x="0" y="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3" name="Freeform 1923"/>
              <p:cNvSpPr>
                <a:spLocks/>
              </p:cNvSpPr>
              <p:nvPr/>
            </p:nvSpPr>
            <p:spPr bwMode="gray">
              <a:xfrm>
                <a:off x="2475" y="2626"/>
                <a:ext cx="1" cy="2"/>
              </a:xfrm>
              <a:custGeom>
                <a:avLst/>
                <a:gdLst/>
                <a:ahLst/>
                <a:cxnLst>
                  <a:cxn ang="0">
                    <a:pos x="4" y="9"/>
                  </a:cxn>
                  <a:cxn ang="0">
                    <a:pos x="1" y="6"/>
                  </a:cxn>
                  <a:cxn ang="0">
                    <a:pos x="0" y="4"/>
                  </a:cxn>
                  <a:cxn ang="0">
                    <a:pos x="0" y="3"/>
                  </a:cxn>
                  <a:cxn ang="0">
                    <a:pos x="0" y="1"/>
                  </a:cxn>
                  <a:cxn ang="0">
                    <a:pos x="0" y="0"/>
                  </a:cxn>
                  <a:cxn ang="0">
                    <a:pos x="1" y="0"/>
                  </a:cxn>
                  <a:cxn ang="0">
                    <a:pos x="2" y="0"/>
                  </a:cxn>
                  <a:cxn ang="0">
                    <a:pos x="3" y="0"/>
                  </a:cxn>
                  <a:cxn ang="0">
                    <a:pos x="3" y="0"/>
                  </a:cxn>
                  <a:cxn ang="0">
                    <a:pos x="6" y="3"/>
                  </a:cxn>
                  <a:cxn ang="0">
                    <a:pos x="6" y="4"/>
                  </a:cxn>
                  <a:cxn ang="0">
                    <a:pos x="7" y="6"/>
                  </a:cxn>
                  <a:cxn ang="0">
                    <a:pos x="7" y="8"/>
                  </a:cxn>
                  <a:cxn ang="0">
                    <a:pos x="7" y="9"/>
                  </a:cxn>
                  <a:cxn ang="0">
                    <a:pos x="6" y="9"/>
                  </a:cxn>
                  <a:cxn ang="0">
                    <a:pos x="4" y="9"/>
                  </a:cxn>
                </a:cxnLst>
                <a:rect l="0" t="0" r="r" b="b"/>
                <a:pathLst>
                  <a:path w="7" h="9">
                    <a:moveTo>
                      <a:pt x="4" y="9"/>
                    </a:moveTo>
                    <a:lnTo>
                      <a:pt x="1" y="6"/>
                    </a:lnTo>
                    <a:lnTo>
                      <a:pt x="0" y="4"/>
                    </a:lnTo>
                    <a:lnTo>
                      <a:pt x="0" y="3"/>
                    </a:lnTo>
                    <a:lnTo>
                      <a:pt x="0" y="1"/>
                    </a:lnTo>
                    <a:lnTo>
                      <a:pt x="0" y="0"/>
                    </a:lnTo>
                    <a:lnTo>
                      <a:pt x="1" y="0"/>
                    </a:lnTo>
                    <a:lnTo>
                      <a:pt x="2" y="0"/>
                    </a:lnTo>
                    <a:lnTo>
                      <a:pt x="3" y="0"/>
                    </a:lnTo>
                    <a:lnTo>
                      <a:pt x="3" y="0"/>
                    </a:lnTo>
                    <a:lnTo>
                      <a:pt x="6" y="3"/>
                    </a:lnTo>
                    <a:lnTo>
                      <a:pt x="6" y="4"/>
                    </a:lnTo>
                    <a:lnTo>
                      <a:pt x="7" y="6"/>
                    </a:lnTo>
                    <a:lnTo>
                      <a:pt x="7" y="8"/>
                    </a:lnTo>
                    <a:lnTo>
                      <a:pt x="7" y="9"/>
                    </a:lnTo>
                    <a:lnTo>
                      <a:pt x="6" y="9"/>
                    </a:lnTo>
                    <a:lnTo>
                      <a:pt x="4"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4" name="Freeform 1924"/>
              <p:cNvSpPr>
                <a:spLocks/>
              </p:cNvSpPr>
              <p:nvPr/>
            </p:nvSpPr>
            <p:spPr bwMode="gray">
              <a:xfrm>
                <a:off x="2475" y="2626"/>
                <a:ext cx="1" cy="2"/>
              </a:xfrm>
              <a:custGeom>
                <a:avLst/>
                <a:gdLst/>
                <a:ahLst/>
                <a:cxnLst>
                  <a:cxn ang="0">
                    <a:pos x="4" y="9"/>
                  </a:cxn>
                  <a:cxn ang="0">
                    <a:pos x="1" y="6"/>
                  </a:cxn>
                  <a:cxn ang="0">
                    <a:pos x="0" y="4"/>
                  </a:cxn>
                  <a:cxn ang="0">
                    <a:pos x="0" y="3"/>
                  </a:cxn>
                  <a:cxn ang="0">
                    <a:pos x="0" y="1"/>
                  </a:cxn>
                  <a:cxn ang="0">
                    <a:pos x="0" y="0"/>
                  </a:cxn>
                  <a:cxn ang="0">
                    <a:pos x="1" y="0"/>
                  </a:cxn>
                  <a:cxn ang="0">
                    <a:pos x="2" y="0"/>
                  </a:cxn>
                  <a:cxn ang="0">
                    <a:pos x="3" y="0"/>
                  </a:cxn>
                  <a:cxn ang="0">
                    <a:pos x="3" y="0"/>
                  </a:cxn>
                  <a:cxn ang="0">
                    <a:pos x="6" y="3"/>
                  </a:cxn>
                  <a:cxn ang="0">
                    <a:pos x="6" y="4"/>
                  </a:cxn>
                  <a:cxn ang="0">
                    <a:pos x="7" y="6"/>
                  </a:cxn>
                  <a:cxn ang="0">
                    <a:pos x="7" y="8"/>
                  </a:cxn>
                  <a:cxn ang="0">
                    <a:pos x="7" y="9"/>
                  </a:cxn>
                  <a:cxn ang="0">
                    <a:pos x="6" y="9"/>
                  </a:cxn>
                  <a:cxn ang="0">
                    <a:pos x="4" y="9"/>
                  </a:cxn>
                </a:cxnLst>
                <a:rect l="0" t="0" r="r" b="b"/>
                <a:pathLst>
                  <a:path w="7" h="9">
                    <a:moveTo>
                      <a:pt x="4" y="9"/>
                    </a:moveTo>
                    <a:lnTo>
                      <a:pt x="1" y="6"/>
                    </a:lnTo>
                    <a:lnTo>
                      <a:pt x="0" y="4"/>
                    </a:lnTo>
                    <a:lnTo>
                      <a:pt x="0" y="3"/>
                    </a:lnTo>
                    <a:lnTo>
                      <a:pt x="0" y="1"/>
                    </a:lnTo>
                    <a:lnTo>
                      <a:pt x="0" y="0"/>
                    </a:lnTo>
                    <a:lnTo>
                      <a:pt x="1" y="0"/>
                    </a:lnTo>
                    <a:lnTo>
                      <a:pt x="2" y="0"/>
                    </a:lnTo>
                    <a:lnTo>
                      <a:pt x="3" y="0"/>
                    </a:lnTo>
                    <a:lnTo>
                      <a:pt x="3" y="0"/>
                    </a:lnTo>
                    <a:lnTo>
                      <a:pt x="6" y="3"/>
                    </a:lnTo>
                    <a:lnTo>
                      <a:pt x="6" y="4"/>
                    </a:lnTo>
                    <a:lnTo>
                      <a:pt x="7" y="6"/>
                    </a:lnTo>
                    <a:lnTo>
                      <a:pt x="7" y="8"/>
                    </a:lnTo>
                    <a:lnTo>
                      <a:pt x="7" y="9"/>
                    </a:lnTo>
                    <a:lnTo>
                      <a:pt x="6" y="9"/>
                    </a:lnTo>
                    <a:lnTo>
                      <a:pt x="4"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5" name="Freeform 1925"/>
              <p:cNvSpPr>
                <a:spLocks/>
              </p:cNvSpPr>
              <p:nvPr/>
            </p:nvSpPr>
            <p:spPr bwMode="gray">
              <a:xfrm>
                <a:off x="2475" y="2626"/>
                <a:ext cx="1" cy="2"/>
              </a:xfrm>
              <a:custGeom>
                <a:avLst/>
                <a:gdLst/>
                <a:ahLst/>
                <a:cxnLst>
                  <a:cxn ang="0">
                    <a:pos x="4" y="9"/>
                  </a:cxn>
                  <a:cxn ang="0">
                    <a:pos x="1" y="6"/>
                  </a:cxn>
                  <a:cxn ang="0">
                    <a:pos x="0" y="4"/>
                  </a:cxn>
                  <a:cxn ang="0">
                    <a:pos x="0" y="2"/>
                  </a:cxn>
                  <a:cxn ang="0">
                    <a:pos x="1" y="0"/>
                  </a:cxn>
                  <a:cxn ang="0">
                    <a:pos x="2" y="0"/>
                  </a:cxn>
                  <a:cxn ang="0">
                    <a:pos x="3" y="0"/>
                  </a:cxn>
                  <a:cxn ang="0">
                    <a:pos x="3" y="0"/>
                  </a:cxn>
                  <a:cxn ang="0">
                    <a:pos x="6" y="3"/>
                  </a:cxn>
                  <a:cxn ang="0">
                    <a:pos x="6" y="4"/>
                  </a:cxn>
                  <a:cxn ang="0">
                    <a:pos x="7" y="6"/>
                  </a:cxn>
                  <a:cxn ang="0">
                    <a:pos x="7" y="8"/>
                  </a:cxn>
                  <a:cxn ang="0">
                    <a:pos x="6" y="9"/>
                  </a:cxn>
                  <a:cxn ang="0">
                    <a:pos x="6" y="9"/>
                  </a:cxn>
                  <a:cxn ang="0">
                    <a:pos x="4" y="9"/>
                  </a:cxn>
                </a:cxnLst>
                <a:rect l="0" t="0" r="r" b="b"/>
                <a:pathLst>
                  <a:path w="7" h="9">
                    <a:moveTo>
                      <a:pt x="4" y="9"/>
                    </a:moveTo>
                    <a:lnTo>
                      <a:pt x="1" y="6"/>
                    </a:lnTo>
                    <a:lnTo>
                      <a:pt x="0" y="4"/>
                    </a:lnTo>
                    <a:lnTo>
                      <a:pt x="0" y="2"/>
                    </a:lnTo>
                    <a:lnTo>
                      <a:pt x="1" y="0"/>
                    </a:lnTo>
                    <a:lnTo>
                      <a:pt x="2" y="0"/>
                    </a:lnTo>
                    <a:lnTo>
                      <a:pt x="3" y="0"/>
                    </a:lnTo>
                    <a:lnTo>
                      <a:pt x="3" y="0"/>
                    </a:lnTo>
                    <a:lnTo>
                      <a:pt x="6" y="3"/>
                    </a:lnTo>
                    <a:lnTo>
                      <a:pt x="6" y="4"/>
                    </a:lnTo>
                    <a:lnTo>
                      <a:pt x="7" y="6"/>
                    </a:lnTo>
                    <a:lnTo>
                      <a:pt x="7" y="8"/>
                    </a:lnTo>
                    <a:lnTo>
                      <a:pt x="6" y="9"/>
                    </a:lnTo>
                    <a:lnTo>
                      <a:pt x="6" y="9"/>
                    </a:lnTo>
                    <a:lnTo>
                      <a:pt x="4"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6" name="Freeform 1926"/>
              <p:cNvSpPr>
                <a:spLocks/>
              </p:cNvSpPr>
              <p:nvPr/>
            </p:nvSpPr>
            <p:spPr bwMode="gray">
              <a:xfrm>
                <a:off x="2475" y="2626"/>
                <a:ext cx="1" cy="2"/>
              </a:xfrm>
              <a:custGeom>
                <a:avLst/>
                <a:gdLst/>
                <a:ahLst/>
                <a:cxnLst>
                  <a:cxn ang="0">
                    <a:pos x="4" y="9"/>
                  </a:cxn>
                  <a:cxn ang="0">
                    <a:pos x="1" y="6"/>
                  </a:cxn>
                  <a:cxn ang="0">
                    <a:pos x="0" y="4"/>
                  </a:cxn>
                  <a:cxn ang="0">
                    <a:pos x="0" y="2"/>
                  </a:cxn>
                  <a:cxn ang="0">
                    <a:pos x="1" y="0"/>
                  </a:cxn>
                  <a:cxn ang="0">
                    <a:pos x="2" y="0"/>
                  </a:cxn>
                  <a:cxn ang="0">
                    <a:pos x="3" y="0"/>
                  </a:cxn>
                  <a:cxn ang="0">
                    <a:pos x="3" y="0"/>
                  </a:cxn>
                  <a:cxn ang="0">
                    <a:pos x="6" y="3"/>
                  </a:cxn>
                  <a:cxn ang="0">
                    <a:pos x="6" y="4"/>
                  </a:cxn>
                  <a:cxn ang="0">
                    <a:pos x="7" y="6"/>
                  </a:cxn>
                  <a:cxn ang="0">
                    <a:pos x="7" y="8"/>
                  </a:cxn>
                  <a:cxn ang="0">
                    <a:pos x="6" y="9"/>
                  </a:cxn>
                  <a:cxn ang="0">
                    <a:pos x="6" y="9"/>
                  </a:cxn>
                  <a:cxn ang="0">
                    <a:pos x="4" y="9"/>
                  </a:cxn>
                </a:cxnLst>
                <a:rect l="0" t="0" r="r" b="b"/>
                <a:pathLst>
                  <a:path w="7" h="9">
                    <a:moveTo>
                      <a:pt x="4" y="9"/>
                    </a:moveTo>
                    <a:lnTo>
                      <a:pt x="1" y="6"/>
                    </a:lnTo>
                    <a:lnTo>
                      <a:pt x="0" y="4"/>
                    </a:lnTo>
                    <a:lnTo>
                      <a:pt x="0" y="2"/>
                    </a:lnTo>
                    <a:lnTo>
                      <a:pt x="1" y="0"/>
                    </a:lnTo>
                    <a:lnTo>
                      <a:pt x="2" y="0"/>
                    </a:lnTo>
                    <a:lnTo>
                      <a:pt x="3" y="0"/>
                    </a:lnTo>
                    <a:lnTo>
                      <a:pt x="3" y="0"/>
                    </a:lnTo>
                    <a:lnTo>
                      <a:pt x="6" y="3"/>
                    </a:lnTo>
                    <a:lnTo>
                      <a:pt x="6" y="4"/>
                    </a:lnTo>
                    <a:lnTo>
                      <a:pt x="7" y="6"/>
                    </a:lnTo>
                    <a:lnTo>
                      <a:pt x="7" y="8"/>
                    </a:lnTo>
                    <a:lnTo>
                      <a:pt x="6" y="9"/>
                    </a:lnTo>
                    <a:lnTo>
                      <a:pt x="6" y="9"/>
                    </a:lnTo>
                    <a:lnTo>
                      <a:pt x="4"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7" name="Freeform 1927"/>
              <p:cNvSpPr>
                <a:spLocks/>
              </p:cNvSpPr>
              <p:nvPr/>
            </p:nvSpPr>
            <p:spPr bwMode="gray">
              <a:xfrm>
                <a:off x="4343" y="2654"/>
                <a:ext cx="3" cy="5"/>
              </a:xfrm>
              <a:custGeom>
                <a:avLst/>
                <a:gdLst/>
                <a:ahLst/>
                <a:cxnLst>
                  <a:cxn ang="0">
                    <a:pos x="3" y="0"/>
                  </a:cxn>
                  <a:cxn ang="0">
                    <a:pos x="6" y="0"/>
                  </a:cxn>
                  <a:cxn ang="0">
                    <a:pos x="8" y="0"/>
                  </a:cxn>
                  <a:cxn ang="0">
                    <a:pos x="11" y="6"/>
                  </a:cxn>
                  <a:cxn ang="0">
                    <a:pos x="12" y="14"/>
                  </a:cxn>
                  <a:cxn ang="0">
                    <a:pos x="12" y="18"/>
                  </a:cxn>
                  <a:cxn ang="0">
                    <a:pos x="12" y="24"/>
                  </a:cxn>
                  <a:cxn ang="0">
                    <a:pos x="11" y="25"/>
                  </a:cxn>
                  <a:cxn ang="0">
                    <a:pos x="11" y="25"/>
                  </a:cxn>
                  <a:cxn ang="0">
                    <a:pos x="8" y="23"/>
                  </a:cxn>
                  <a:cxn ang="0">
                    <a:pos x="6" y="18"/>
                  </a:cxn>
                  <a:cxn ang="0">
                    <a:pos x="4" y="11"/>
                  </a:cxn>
                  <a:cxn ang="0">
                    <a:pos x="0" y="5"/>
                  </a:cxn>
                  <a:cxn ang="0">
                    <a:pos x="1" y="2"/>
                  </a:cxn>
                  <a:cxn ang="0">
                    <a:pos x="3" y="0"/>
                  </a:cxn>
                </a:cxnLst>
                <a:rect l="0" t="0" r="r" b="b"/>
                <a:pathLst>
                  <a:path w="12" h="25">
                    <a:moveTo>
                      <a:pt x="3" y="0"/>
                    </a:moveTo>
                    <a:lnTo>
                      <a:pt x="6" y="0"/>
                    </a:lnTo>
                    <a:lnTo>
                      <a:pt x="8" y="0"/>
                    </a:lnTo>
                    <a:lnTo>
                      <a:pt x="11" y="6"/>
                    </a:lnTo>
                    <a:lnTo>
                      <a:pt x="12" y="14"/>
                    </a:lnTo>
                    <a:lnTo>
                      <a:pt x="12" y="18"/>
                    </a:lnTo>
                    <a:lnTo>
                      <a:pt x="12" y="24"/>
                    </a:lnTo>
                    <a:lnTo>
                      <a:pt x="11" y="25"/>
                    </a:lnTo>
                    <a:lnTo>
                      <a:pt x="11" y="25"/>
                    </a:lnTo>
                    <a:lnTo>
                      <a:pt x="8" y="23"/>
                    </a:lnTo>
                    <a:lnTo>
                      <a:pt x="6" y="18"/>
                    </a:lnTo>
                    <a:lnTo>
                      <a:pt x="4" y="11"/>
                    </a:lnTo>
                    <a:lnTo>
                      <a:pt x="0" y="5"/>
                    </a:lnTo>
                    <a:lnTo>
                      <a:pt x="1" y="2"/>
                    </a:lnTo>
                    <a:lnTo>
                      <a:pt x="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8" name="Freeform 1928"/>
              <p:cNvSpPr>
                <a:spLocks/>
              </p:cNvSpPr>
              <p:nvPr/>
            </p:nvSpPr>
            <p:spPr bwMode="gray">
              <a:xfrm>
                <a:off x="4343" y="2654"/>
                <a:ext cx="3" cy="5"/>
              </a:xfrm>
              <a:custGeom>
                <a:avLst/>
                <a:gdLst/>
                <a:ahLst/>
                <a:cxnLst>
                  <a:cxn ang="0">
                    <a:pos x="3" y="0"/>
                  </a:cxn>
                  <a:cxn ang="0">
                    <a:pos x="6" y="0"/>
                  </a:cxn>
                  <a:cxn ang="0">
                    <a:pos x="8" y="0"/>
                  </a:cxn>
                  <a:cxn ang="0">
                    <a:pos x="11" y="6"/>
                  </a:cxn>
                  <a:cxn ang="0">
                    <a:pos x="12" y="14"/>
                  </a:cxn>
                  <a:cxn ang="0">
                    <a:pos x="12" y="18"/>
                  </a:cxn>
                  <a:cxn ang="0">
                    <a:pos x="12" y="24"/>
                  </a:cxn>
                  <a:cxn ang="0">
                    <a:pos x="11" y="25"/>
                  </a:cxn>
                  <a:cxn ang="0">
                    <a:pos x="11" y="25"/>
                  </a:cxn>
                  <a:cxn ang="0">
                    <a:pos x="8" y="23"/>
                  </a:cxn>
                  <a:cxn ang="0">
                    <a:pos x="6" y="18"/>
                  </a:cxn>
                  <a:cxn ang="0">
                    <a:pos x="4" y="11"/>
                  </a:cxn>
                  <a:cxn ang="0">
                    <a:pos x="0" y="5"/>
                  </a:cxn>
                  <a:cxn ang="0">
                    <a:pos x="1" y="2"/>
                  </a:cxn>
                  <a:cxn ang="0">
                    <a:pos x="3" y="0"/>
                  </a:cxn>
                </a:cxnLst>
                <a:rect l="0" t="0" r="r" b="b"/>
                <a:pathLst>
                  <a:path w="12" h="25">
                    <a:moveTo>
                      <a:pt x="3" y="0"/>
                    </a:moveTo>
                    <a:lnTo>
                      <a:pt x="6" y="0"/>
                    </a:lnTo>
                    <a:lnTo>
                      <a:pt x="8" y="0"/>
                    </a:lnTo>
                    <a:lnTo>
                      <a:pt x="11" y="6"/>
                    </a:lnTo>
                    <a:lnTo>
                      <a:pt x="12" y="14"/>
                    </a:lnTo>
                    <a:lnTo>
                      <a:pt x="12" y="18"/>
                    </a:lnTo>
                    <a:lnTo>
                      <a:pt x="12" y="24"/>
                    </a:lnTo>
                    <a:lnTo>
                      <a:pt x="11" y="25"/>
                    </a:lnTo>
                    <a:lnTo>
                      <a:pt x="11" y="25"/>
                    </a:lnTo>
                    <a:lnTo>
                      <a:pt x="8" y="23"/>
                    </a:lnTo>
                    <a:lnTo>
                      <a:pt x="6" y="18"/>
                    </a:lnTo>
                    <a:lnTo>
                      <a:pt x="4" y="11"/>
                    </a:lnTo>
                    <a:lnTo>
                      <a:pt x="0" y="5"/>
                    </a:lnTo>
                    <a:lnTo>
                      <a:pt x="1" y="2"/>
                    </a:lnTo>
                    <a:lnTo>
                      <a:pt x="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69" name="Freeform 1929"/>
              <p:cNvSpPr>
                <a:spLocks/>
              </p:cNvSpPr>
              <p:nvPr/>
            </p:nvSpPr>
            <p:spPr bwMode="gray">
              <a:xfrm>
                <a:off x="4343" y="2654"/>
                <a:ext cx="3" cy="5"/>
              </a:xfrm>
              <a:custGeom>
                <a:avLst/>
                <a:gdLst/>
                <a:ahLst/>
                <a:cxnLst>
                  <a:cxn ang="0">
                    <a:pos x="3" y="0"/>
                  </a:cxn>
                  <a:cxn ang="0">
                    <a:pos x="6" y="0"/>
                  </a:cxn>
                  <a:cxn ang="0">
                    <a:pos x="8" y="0"/>
                  </a:cxn>
                  <a:cxn ang="0">
                    <a:pos x="11" y="7"/>
                  </a:cxn>
                  <a:cxn ang="0">
                    <a:pos x="12" y="14"/>
                  </a:cxn>
                  <a:cxn ang="0">
                    <a:pos x="12" y="18"/>
                  </a:cxn>
                  <a:cxn ang="0">
                    <a:pos x="12" y="24"/>
                  </a:cxn>
                  <a:cxn ang="0">
                    <a:pos x="11" y="25"/>
                  </a:cxn>
                  <a:cxn ang="0">
                    <a:pos x="11" y="25"/>
                  </a:cxn>
                  <a:cxn ang="0">
                    <a:pos x="8" y="23"/>
                  </a:cxn>
                  <a:cxn ang="0">
                    <a:pos x="6" y="18"/>
                  </a:cxn>
                  <a:cxn ang="0">
                    <a:pos x="4" y="11"/>
                  </a:cxn>
                  <a:cxn ang="0">
                    <a:pos x="0" y="5"/>
                  </a:cxn>
                  <a:cxn ang="0">
                    <a:pos x="1" y="2"/>
                  </a:cxn>
                  <a:cxn ang="0">
                    <a:pos x="3" y="0"/>
                  </a:cxn>
                </a:cxnLst>
                <a:rect l="0" t="0" r="r" b="b"/>
                <a:pathLst>
                  <a:path w="12" h="25">
                    <a:moveTo>
                      <a:pt x="3" y="0"/>
                    </a:moveTo>
                    <a:lnTo>
                      <a:pt x="6" y="0"/>
                    </a:lnTo>
                    <a:lnTo>
                      <a:pt x="8" y="0"/>
                    </a:lnTo>
                    <a:lnTo>
                      <a:pt x="11" y="7"/>
                    </a:lnTo>
                    <a:lnTo>
                      <a:pt x="12" y="14"/>
                    </a:lnTo>
                    <a:lnTo>
                      <a:pt x="12" y="18"/>
                    </a:lnTo>
                    <a:lnTo>
                      <a:pt x="12" y="24"/>
                    </a:lnTo>
                    <a:lnTo>
                      <a:pt x="11" y="25"/>
                    </a:lnTo>
                    <a:lnTo>
                      <a:pt x="11" y="25"/>
                    </a:lnTo>
                    <a:lnTo>
                      <a:pt x="8" y="23"/>
                    </a:lnTo>
                    <a:lnTo>
                      <a:pt x="6" y="18"/>
                    </a:lnTo>
                    <a:lnTo>
                      <a:pt x="4" y="11"/>
                    </a:lnTo>
                    <a:lnTo>
                      <a:pt x="0" y="5"/>
                    </a:lnTo>
                    <a:lnTo>
                      <a:pt x="1" y="2"/>
                    </a:lnTo>
                    <a:lnTo>
                      <a:pt x="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0" name="Freeform 1930"/>
              <p:cNvSpPr>
                <a:spLocks/>
              </p:cNvSpPr>
              <p:nvPr/>
            </p:nvSpPr>
            <p:spPr bwMode="gray">
              <a:xfrm>
                <a:off x="4343" y="2654"/>
                <a:ext cx="3" cy="5"/>
              </a:xfrm>
              <a:custGeom>
                <a:avLst/>
                <a:gdLst/>
                <a:ahLst/>
                <a:cxnLst>
                  <a:cxn ang="0">
                    <a:pos x="3" y="0"/>
                  </a:cxn>
                  <a:cxn ang="0">
                    <a:pos x="6" y="0"/>
                  </a:cxn>
                  <a:cxn ang="0">
                    <a:pos x="8" y="0"/>
                  </a:cxn>
                  <a:cxn ang="0">
                    <a:pos x="11" y="7"/>
                  </a:cxn>
                  <a:cxn ang="0">
                    <a:pos x="12" y="14"/>
                  </a:cxn>
                  <a:cxn ang="0">
                    <a:pos x="12" y="18"/>
                  </a:cxn>
                  <a:cxn ang="0">
                    <a:pos x="12" y="24"/>
                  </a:cxn>
                  <a:cxn ang="0">
                    <a:pos x="11" y="25"/>
                  </a:cxn>
                  <a:cxn ang="0">
                    <a:pos x="11" y="25"/>
                  </a:cxn>
                  <a:cxn ang="0">
                    <a:pos x="8" y="23"/>
                  </a:cxn>
                  <a:cxn ang="0">
                    <a:pos x="6" y="18"/>
                  </a:cxn>
                  <a:cxn ang="0">
                    <a:pos x="4" y="11"/>
                  </a:cxn>
                  <a:cxn ang="0">
                    <a:pos x="0" y="5"/>
                  </a:cxn>
                  <a:cxn ang="0">
                    <a:pos x="1" y="2"/>
                  </a:cxn>
                  <a:cxn ang="0">
                    <a:pos x="3" y="0"/>
                  </a:cxn>
                </a:cxnLst>
                <a:rect l="0" t="0" r="r" b="b"/>
                <a:pathLst>
                  <a:path w="12" h="25">
                    <a:moveTo>
                      <a:pt x="3" y="0"/>
                    </a:moveTo>
                    <a:lnTo>
                      <a:pt x="6" y="0"/>
                    </a:lnTo>
                    <a:lnTo>
                      <a:pt x="8" y="0"/>
                    </a:lnTo>
                    <a:lnTo>
                      <a:pt x="11" y="7"/>
                    </a:lnTo>
                    <a:lnTo>
                      <a:pt x="12" y="14"/>
                    </a:lnTo>
                    <a:lnTo>
                      <a:pt x="12" y="18"/>
                    </a:lnTo>
                    <a:lnTo>
                      <a:pt x="12" y="24"/>
                    </a:lnTo>
                    <a:lnTo>
                      <a:pt x="11" y="25"/>
                    </a:lnTo>
                    <a:lnTo>
                      <a:pt x="11" y="25"/>
                    </a:lnTo>
                    <a:lnTo>
                      <a:pt x="8" y="23"/>
                    </a:lnTo>
                    <a:lnTo>
                      <a:pt x="6" y="18"/>
                    </a:lnTo>
                    <a:lnTo>
                      <a:pt x="4" y="11"/>
                    </a:lnTo>
                    <a:lnTo>
                      <a:pt x="0" y="5"/>
                    </a:lnTo>
                    <a:lnTo>
                      <a:pt x="1" y="2"/>
                    </a:lnTo>
                    <a:lnTo>
                      <a:pt x="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1" name="Freeform 1931"/>
              <p:cNvSpPr>
                <a:spLocks/>
              </p:cNvSpPr>
              <p:nvPr/>
            </p:nvSpPr>
            <p:spPr bwMode="gray">
              <a:xfrm>
                <a:off x="4344" y="2670"/>
                <a:ext cx="3" cy="4"/>
              </a:xfrm>
              <a:custGeom>
                <a:avLst/>
                <a:gdLst/>
                <a:ahLst/>
                <a:cxnLst>
                  <a:cxn ang="0">
                    <a:pos x="0" y="7"/>
                  </a:cxn>
                  <a:cxn ang="0">
                    <a:pos x="0" y="3"/>
                  </a:cxn>
                  <a:cxn ang="0">
                    <a:pos x="0" y="1"/>
                  </a:cxn>
                  <a:cxn ang="0">
                    <a:pos x="2" y="0"/>
                  </a:cxn>
                  <a:cxn ang="0">
                    <a:pos x="5" y="0"/>
                  </a:cxn>
                  <a:cxn ang="0">
                    <a:pos x="9" y="2"/>
                  </a:cxn>
                  <a:cxn ang="0">
                    <a:pos x="11" y="3"/>
                  </a:cxn>
                  <a:cxn ang="0">
                    <a:pos x="12" y="6"/>
                  </a:cxn>
                  <a:cxn ang="0">
                    <a:pos x="15" y="9"/>
                  </a:cxn>
                  <a:cxn ang="0">
                    <a:pos x="13" y="12"/>
                  </a:cxn>
                  <a:cxn ang="0">
                    <a:pos x="10" y="16"/>
                  </a:cxn>
                  <a:cxn ang="0">
                    <a:pos x="8" y="17"/>
                  </a:cxn>
                  <a:cxn ang="0">
                    <a:pos x="5" y="17"/>
                  </a:cxn>
                  <a:cxn ang="0">
                    <a:pos x="4" y="16"/>
                  </a:cxn>
                  <a:cxn ang="0">
                    <a:pos x="2" y="15"/>
                  </a:cxn>
                  <a:cxn ang="0">
                    <a:pos x="0" y="11"/>
                  </a:cxn>
                  <a:cxn ang="0">
                    <a:pos x="0" y="7"/>
                  </a:cxn>
                </a:cxnLst>
                <a:rect l="0" t="0" r="r" b="b"/>
                <a:pathLst>
                  <a:path w="15" h="17">
                    <a:moveTo>
                      <a:pt x="0" y="7"/>
                    </a:moveTo>
                    <a:lnTo>
                      <a:pt x="0" y="3"/>
                    </a:lnTo>
                    <a:lnTo>
                      <a:pt x="0" y="1"/>
                    </a:lnTo>
                    <a:lnTo>
                      <a:pt x="2" y="0"/>
                    </a:lnTo>
                    <a:lnTo>
                      <a:pt x="5" y="0"/>
                    </a:lnTo>
                    <a:lnTo>
                      <a:pt x="9" y="2"/>
                    </a:lnTo>
                    <a:lnTo>
                      <a:pt x="11" y="3"/>
                    </a:lnTo>
                    <a:lnTo>
                      <a:pt x="12" y="6"/>
                    </a:lnTo>
                    <a:lnTo>
                      <a:pt x="15" y="9"/>
                    </a:lnTo>
                    <a:lnTo>
                      <a:pt x="13" y="12"/>
                    </a:lnTo>
                    <a:lnTo>
                      <a:pt x="10" y="16"/>
                    </a:lnTo>
                    <a:lnTo>
                      <a:pt x="8" y="17"/>
                    </a:lnTo>
                    <a:lnTo>
                      <a:pt x="5" y="17"/>
                    </a:lnTo>
                    <a:lnTo>
                      <a:pt x="4" y="16"/>
                    </a:lnTo>
                    <a:lnTo>
                      <a:pt x="2" y="15"/>
                    </a:lnTo>
                    <a:lnTo>
                      <a:pt x="0" y="11"/>
                    </a:lnTo>
                    <a:lnTo>
                      <a:pt x="0"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2" name="Freeform 1932"/>
              <p:cNvSpPr>
                <a:spLocks/>
              </p:cNvSpPr>
              <p:nvPr/>
            </p:nvSpPr>
            <p:spPr bwMode="gray">
              <a:xfrm>
                <a:off x="4344" y="2670"/>
                <a:ext cx="3" cy="4"/>
              </a:xfrm>
              <a:custGeom>
                <a:avLst/>
                <a:gdLst/>
                <a:ahLst/>
                <a:cxnLst>
                  <a:cxn ang="0">
                    <a:pos x="0" y="7"/>
                  </a:cxn>
                  <a:cxn ang="0">
                    <a:pos x="0" y="3"/>
                  </a:cxn>
                  <a:cxn ang="0">
                    <a:pos x="0" y="1"/>
                  </a:cxn>
                  <a:cxn ang="0">
                    <a:pos x="2" y="0"/>
                  </a:cxn>
                  <a:cxn ang="0">
                    <a:pos x="5" y="0"/>
                  </a:cxn>
                  <a:cxn ang="0">
                    <a:pos x="9" y="2"/>
                  </a:cxn>
                  <a:cxn ang="0">
                    <a:pos x="11" y="3"/>
                  </a:cxn>
                  <a:cxn ang="0">
                    <a:pos x="12" y="6"/>
                  </a:cxn>
                  <a:cxn ang="0">
                    <a:pos x="15" y="9"/>
                  </a:cxn>
                  <a:cxn ang="0">
                    <a:pos x="13" y="12"/>
                  </a:cxn>
                  <a:cxn ang="0">
                    <a:pos x="10" y="16"/>
                  </a:cxn>
                  <a:cxn ang="0">
                    <a:pos x="8" y="17"/>
                  </a:cxn>
                  <a:cxn ang="0">
                    <a:pos x="5" y="17"/>
                  </a:cxn>
                  <a:cxn ang="0">
                    <a:pos x="4" y="16"/>
                  </a:cxn>
                  <a:cxn ang="0">
                    <a:pos x="2" y="15"/>
                  </a:cxn>
                  <a:cxn ang="0">
                    <a:pos x="0" y="11"/>
                  </a:cxn>
                  <a:cxn ang="0">
                    <a:pos x="0" y="7"/>
                  </a:cxn>
                </a:cxnLst>
                <a:rect l="0" t="0" r="r" b="b"/>
                <a:pathLst>
                  <a:path w="15" h="17">
                    <a:moveTo>
                      <a:pt x="0" y="7"/>
                    </a:moveTo>
                    <a:lnTo>
                      <a:pt x="0" y="3"/>
                    </a:lnTo>
                    <a:lnTo>
                      <a:pt x="0" y="1"/>
                    </a:lnTo>
                    <a:lnTo>
                      <a:pt x="2" y="0"/>
                    </a:lnTo>
                    <a:lnTo>
                      <a:pt x="5" y="0"/>
                    </a:lnTo>
                    <a:lnTo>
                      <a:pt x="9" y="2"/>
                    </a:lnTo>
                    <a:lnTo>
                      <a:pt x="11" y="3"/>
                    </a:lnTo>
                    <a:lnTo>
                      <a:pt x="12" y="6"/>
                    </a:lnTo>
                    <a:lnTo>
                      <a:pt x="15" y="9"/>
                    </a:lnTo>
                    <a:lnTo>
                      <a:pt x="13" y="12"/>
                    </a:lnTo>
                    <a:lnTo>
                      <a:pt x="10" y="16"/>
                    </a:lnTo>
                    <a:lnTo>
                      <a:pt x="8" y="17"/>
                    </a:lnTo>
                    <a:lnTo>
                      <a:pt x="5" y="17"/>
                    </a:lnTo>
                    <a:lnTo>
                      <a:pt x="4" y="16"/>
                    </a:lnTo>
                    <a:lnTo>
                      <a:pt x="2" y="15"/>
                    </a:lnTo>
                    <a:lnTo>
                      <a:pt x="0" y="11"/>
                    </a:lnTo>
                    <a:lnTo>
                      <a:pt x="0"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3" name="Freeform 1933"/>
              <p:cNvSpPr>
                <a:spLocks/>
              </p:cNvSpPr>
              <p:nvPr/>
            </p:nvSpPr>
            <p:spPr bwMode="gray">
              <a:xfrm>
                <a:off x="4344" y="2670"/>
                <a:ext cx="3" cy="4"/>
              </a:xfrm>
              <a:custGeom>
                <a:avLst/>
                <a:gdLst/>
                <a:ahLst/>
                <a:cxnLst>
                  <a:cxn ang="0">
                    <a:pos x="0" y="7"/>
                  </a:cxn>
                  <a:cxn ang="0">
                    <a:pos x="0" y="3"/>
                  </a:cxn>
                  <a:cxn ang="0">
                    <a:pos x="0" y="1"/>
                  </a:cxn>
                  <a:cxn ang="0">
                    <a:pos x="2" y="0"/>
                  </a:cxn>
                  <a:cxn ang="0">
                    <a:pos x="5" y="0"/>
                  </a:cxn>
                  <a:cxn ang="0">
                    <a:pos x="9" y="2"/>
                  </a:cxn>
                  <a:cxn ang="0">
                    <a:pos x="11" y="3"/>
                  </a:cxn>
                  <a:cxn ang="0">
                    <a:pos x="12" y="6"/>
                  </a:cxn>
                  <a:cxn ang="0">
                    <a:pos x="15" y="9"/>
                  </a:cxn>
                  <a:cxn ang="0">
                    <a:pos x="13" y="12"/>
                  </a:cxn>
                  <a:cxn ang="0">
                    <a:pos x="10" y="16"/>
                  </a:cxn>
                  <a:cxn ang="0">
                    <a:pos x="8" y="17"/>
                  </a:cxn>
                  <a:cxn ang="0">
                    <a:pos x="5" y="17"/>
                  </a:cxn>
                  <a:cxn ang="0">
                    <a:pos x="4" y="16"/>
                  </a:cxn>
                  <a:cxn ang="0">
                    <a:pos x="2" y="15"/>
                  </a:cxn>
                  <a:cxn ang="0">
                    <a:pos x="0" y="11"/>
                  </a:cxn>
                  <a:cxn ang="0">
                    <a:pos x="0" y="7"/>
                  </a:cxn>
                </a:cxnLst>
                <a:rect l="0" t="0" r="r" b="b"/>
                <a:pathLst>
                  <a:path w="15" h="17">
                    <a:moveTo>
                      <a:pt x="0" y="7"/>
                    </a:moveTo>
                    <a:lnTo>
                      <a:pt x="0" y="3"/>
                    </a:lnTo>
                    <a:lnTo>
                      <a:pt x="0" y="1"/>
                    </a:lnTo>
                    <a:lnTo>
                      <a:pt x="2" y="0"/>
                    </a:lnTo>
                    <a:lnTo>
                      <a:pt x="5" y="0"/>
                    </a:lnTo>
                    <a:lnTo>
                      <a:pt x="9" y="2"/>
                    </a:lnTo>
                    <a:lnTo>
                      <a:pt x="11" y="3"/>
                    </a:lnTo>
                    <a:lnTo>
                      <a:pt x="12" y="6"/>
                    </a:lnTo>
                    <a:lnTo>
                      <a:pt x="15" y="9"/>
                    </a:lnTo>
                    <a:lnTo>
                      <a:pt x="13" y="12"/>
                    </a:lnTo>
                    <a:lnTo>
                      <a:pt x="10" y="16"/>
                    </a:lnTo>
                    <a:lnTo>
                      <a:pt x="8" y="17"/>
                    </a:lnTo>
                    <a:lnTo>
                      <a:pt x="5" y="17"/>
                    </a:lnTo>
                    <a:lnTo>
                      <a:pt x="4" y="16"/>
                    </a:lnTo>
                    <a:lnTo>
                      <a:pt x="2" y="15"/>
                    </a:lnTo>
                    <a:lnTo>
                      <a:pt x="0" y="11"/>
                    </a:lnTo>
                    <a:lnTo>
                      <a:pt x="0"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4" name="Freeform 1934"/>
              <p:cNvSpPr>
                <a:spLocks/>
              </p:cNvSpPr>
              <p:nvPr/>
            </p:nvSpPr>
            <p:spPr bwMode="gray">
              <a:xfrm>
                <a:off x="4344" y="2670"/>
                <a:ext cx="3" cy="4"/>
              </a:xfrm>
              <a:custGeom>
                <a:avLst/>
                <a:gdLst/>
                <a:ahLst/>
                <a:cxnLst>
                  <a:cxn ang="0">
                    <a:pos x="0" y="7"/>
                  </a:cxn>
                  <a:cxn ang="0">
                    <a:pos x="0" y="3"/>
                  </a:cxn>
                  <a:cxn ang="0">
                    <a:pos x="0" y="1"/>
                  </a:cxn>
                  <a:cxn ang="0">
                    <a:pos x="2" y="0"/>
                  </a:cxn>
                  <a:cxn ang="0">
                    <a:pos x="5" y="0"/>
                  </a:cxn>
                  <a:cxn ang="0">
                    <a:pos x="9" y="2"/>
                  </a:cxn>
                  <a:cxn ang="0">
                    <a:pos x="11" y="3"/>
                  </a:cxn>
                  <a:cxn ang="0">
                    <a:pos x="12" y="6"/>
                  </a:cxn>
                  <a:cxn ang="0">
                    <a:pos x="15" y="9"/>
                  </a:cxn>
                  <a:cxn ang="0">
                    <a:pos x="13" y="12"/>
                  </a:cxn>
                  <a:cxn ang="0">
                    <a:pos x="10" y="16"/>
                  </a:cxn>
                  <a:cxn ang="0">
                    <a:pos x="8" y="17"/>
                  </a:cxn>
                  <a:cxn ang="0">
                    <a:pos x="5" y="17"/>
                  </a:cxn>
                  <a:cxn ang="0">
                    <a:pos x="4" y="16"/>
                  </a:cxn>
                  <a:cxn ang="0">
                    <a:pos x="2" y="15"/>
                  </a:cxn>
                  <a:cxn ang="0">
                    <a:pos x="0" y="11"/>
                  </a:cxn>
                  <a:cxn ang="0">
                    <a:pos x="0" y="7"/>
                  </a:cxn>
                </a:cxnLst>
                <a:rect l="0" t="0" r="r" b="b"/>
                <a:pathLst>
                  <a:path w="15" h="17">
                    <a:moveTo>
                      <a:pt x="0" y="7"/>
                    </a:moveTo>
                    <a:lnTo>
                      <a:pt x="0" y="3"/>
                    </a:lnTo>
                    <a:lnTo>
                      <a:pt x="0" y="1"/>
                    </a:lnTo>
                    <a:lnTo>
                      <a:pt x="2" y="0"/>
                    </a:lnTo>
                    <a:lnTo>
                      <a:pt x="5" y="0"/>
                    </a:lnTo>
                    <a:lnTo>
                      <a:pt x="9" y="2"/>
                    </a:lnTo>
                    <a:lnTo>
                      <a:pt x="11" y="3"/>
                    </a:lnTo>
                    <a:lnTo>
                      <a:pt x="12" y="6"/>
                    </a:lnTo>
                    <a:lnTo>
                      <a:pt x="15" y="9"/>
                    </a:lnTo>
                    <a:lnTo>
                      <a:pt x="13" y="12"/>
                    </a:lnTo>
                    <a:lnTo>
                      <a:pt x="10" y="16"/>
                    </a:lnTo>
                    <a:lnTo>
                      <a:pt x="8" y="17"/>
                    </a:lnTo>
                    <a:lnTo>
                      <a:pt x="5" y="17"/>
                    </a:lnTo>
                    <a:lnTo>
                      <a:pt x="4" y="16"/>
                    </a:lnTo>
                    <a:lnTo>
                      <a:pt x="2" y="15"/>
                    </a:lnTo>
                    <a:lnTo>
                      <a:pt x="0" y="11"/>
                    </a:lnTo>
                    <a:lnTo>
                      <a:pt x="0"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5" name="Freeform 1935"/>
              <p:cNvSpPr>
                <a:spLocks/>
              </p:cNvSpPr>
              <p:nvPr/>
            </p:nvSpPr>
            <p:spPr bwMode="gray">
              <a:xfrm>
                <a:off x="4350" y="2681"/>
                <a:ext cx="3" cy="3"/>
              </a:xfrm>
              <a:custGeom>
                <a:avLst/>
                <a:gdLst/>
                <a:ahLst/>
                <a:cxnLst>
                  <a:cxn ang="0">
                    <a:pos x="0" y="2"/>
                  </a:cxn>
                  <a:cxn ang="0">
                    <a:pos x="6" y="0"/>
                  </a:cxn>
                  <a:cxn ang="0">
                    <a:pos x="11" y="0"/>
                  </a:cxn>
                  <a:cxn ang="0">
                    <a:pos x="12" y="1"/>
                  </a:cxn>
                  <a:cxn ang="0">
                    <a:pos x="13" y="3"/>
                  </a:cxn>
                  <a:cxn ang="0">
                    <a:pos x="13" y="5"/>
                  </a:cxn>
                  <a:cxn ang="0">
                    <a:pos x="13" y="9"/>
                  </a:cxn>
                  <a:cxn ang="0">
                    <a:pos x="11" y="11"/>
                  </a:cxn>
                  <a:cxn ang="0">
                    <a:pos x="8" y="12"/>
                  </a:cxn>
                  <a:cxn ang="0">
                    <a:pos x="7" y="10"/>
                  </a:cxn>
                  <a:cxn ang="0">
                    <a:pos x="5" y="6"/>
                  </a:cxn>
                  <a:cxn ang="0">
                    <a:pos x="3" y="6"/>
                  </a:cxn>
                  <a:cxn ang="0">
                    <a:pos x="0" y="5"/>
                  </a:cxn>
                  <a:cxn ang="0">
                    <a:pos x="0" y="4"/>
                  </a:cxn>
                  <a:cxn ang="0">
                    <a:pos x="0" y="2"/>
                  </a:cxn>
                </a:cxnLst>
                <a:rect l="0" t="0" r="r" b="b"/>
                <a:pathLst>
                  <a:path w="13" h="12">
                    <a:moveTo>
                      <a:pt x="0" y="2"/>
                    </a:moveTo>
                    <a:lnTo>
                      <a:pt x="6" y="0"/>
                    </a:lnTo>
                    <a:lnTo>
                      <a:pt x="11" y="0"/>
                    </a:lnTo>
                    <a:lnTo>
                      <a:pt x="12" y="1"/>
                    </a:lnTo>
                    <a:lnTo>
                      <a:pt x="13" y="3"/>
                    </a:lnTo>
                    <a:lnTo>
                      <a:pt x="13" y="5"/>
                    </a:lnTo>
                    <a:lnTo>
                      <a:pt x="13" y="9"/>
                    </a:lnTo>
                    <a:lnTo>
                      <a:pt x="11" y="11"/>
                    </a:lnTo>
                    <a:lnTo>
                      <a:pt x="8" y="12"/>
                    </a:lnTo>
                    <a:lnTo>
                      <a:pt x="7" y="10"/>
                    </a:lnTo>
                    <a:lnTo>
                      <a:pt x="5" y="6"/>
                    </a:lnTo>
                    <a:lnTo>
                      <a:pt x="3" y="6"/>
                    </a:lnTo>
                    <a:lnTo>
                      <a:pt x="0" y="5"/>
                    </a:lnTo>
                    <a:lnTo>
                      <a:pt x="0" y="4"/>
                    </a:lnTo>
                    <a:lnTo>
                      <a:pt x="0"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6" name="Freeform 1936"/>
              <p:cNvSpPr>
                <a:spLocks/>
              </p:cNvSpPr>
              <p:nvPr/>
            </p:nvSpPr>
            <p:spPr bwMode="gray">
              <a:xfrm>
                <a:off x="4350" y="2681"/>
                <a:ext cx="3" cy="3"/>
              </a:xfrm>
              <a:custGeom>
                <a:avLst/>
                <a:gdLst/>
                <a:ahLst/>
                <a:cxnLst>
                  <a:cxn ang="0">
                    <a:pos x="0" y="2"/>
                  </a:cxn>
                  <a:cxn ang="0">
                    <a:pos x="6" y="0"/>
                  </a:cxn>
                  <a:cxn ang="0">
                    <a:pos x="11" y="0"/>
                  </a:cxn>
                  <a:cxn ang="0">
                    <a:pos x="12" y="1"/>
                  </a:cxn>
                  <a:cxn ang="0">
                    <a:pos x="13" y="3"/>
                  </a:cxn>
                  <a:cxn ang="0">
                    <a:pos x="13" y="5"/>
                  </a:cxn>
                  <a:cxn ang="0">
                    <a:pos x="13" y="9"/>
                  </a:cxn>
                  <a:cxn ang="0">
                    <a:pos x="11" y="11"/>
                  </a:cxn>
                  <a:cxn ang="0">
                    <a:pos x="8" y="12"/>
                  </a:cxn>
                  <a:cxn ang="0">
                    <a:pos x="7" y="10"/>
                  </a:cxn>
                  <a:cxn ang="0">
                    <a:pos x="5" y="6"/>
                  </a:cxn>
                  <a:cxn ang="0">
                    <a:pos x="3" y="6"/>
                  </a:cxn>
                  <a:cxn ang="0">
                    <a:pos x="0" y="5"/>
                  </a:cxn>
                  <a:cxn ang="0">
                    <a:pos x="0" y="4"/>
                  </a:cxn>
                  <a:cxn ang="0">
                    <a:pos x="0" y="2"/>
                  </a:cxn>
                </a:cxnLst>
                <a:rect l="0" t="0" r="r" b="b"/>
                <a:pathLst>
                  <a:path w="13" h="12">
                    <a:moveTo>
                      <a:pt x="0" y="2"/>
                    </a:moveTo>
                    <a:lnTo>
                      <a:pt x="6" y="0"/>
                    </a:lnTo>
                    <a:lnTo>
                      <a:pt x="11" y="0"/>
                    </a:lnTo>
                    <a:lnTo>
                      <a:pt x="12" y="1"/>
                    </a:lnTo>
                    <a:lnTo>
                      <a:pt x="13" y="3"/>
                    </a:lnTo>
                    <a:lnTo>
                      <a:pt x="13" y="5"/>
                    </a:lnTo>
                    <a:lnTo>
                      <a:pt x="13" y="9"/>
                    </a:lnTo>
                    <a:lnTo>
                      <a:pt x="11" y="11"/>
                    </a:lnTo>
                    <a:lnTo>
                      <a:pt x="8" y="12"/>
                    </a:lnTo>
                    <a:lnTo>
                      <a:pt x="7" y="10"/>
                    </a:lnTo>
                    <a:lnTo>
                      <a:pt x="5" y="6"/>
                    </a:lnTo>
                    <a:lnTo>
                      <a:pt x="3" y="6"/>
                    </a:lnTo>
                    <a:lnTo>
                      <a:pt x="0" y="5"/>
                    </a:lnTo>
                    <a:lnTo>
                      <a:pt x="0" y="4"/>
                    </a:lnTo>
                    <a:lnTo>
                      <a:pt x="0"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7" name="Freeform 1937"/>
              <p:cNvSpPr>
                <a:spLocks/>
              </p:cNvSpPr>
              <p:nvPr/>
            </p:nvSpPr>
            <p:spPr bwMode="gray">
              <a:xfrm>
                <a:off x="2338" y="3363"/>
                <a:ext cx="2" cy="3"/>
              </a:xfrm>
              <a:custGeom>
                <a:avLst/>
                <a:gdLst/>
                <a:ahLst/>
                <a:cxnLst>
                  <a:cxn ang="0">
                    <a:pos x="0" y="4"/>
                  </a:cxn>
                  <a:cxn ang="0">
                    <a:pos x="2" y="3"/>
                  </a:cxn>
                  <a:cxn ang="0">
                    <a:pos x="5" y="3"/>
                  </a:cxn>
                  <a:cxn ang="0">
                    <a:pos x="6" y="1"/>
                  </a:cxn>
                  <a:cxn ang="0">
                    <a:pos x="6" y="0"/>
                  </a:cxn>
                  <a:cxn ang="0">
                    <a:pos x="8" y="0"/>
                  </a:cxn>
                  <a:cxn ang="0">
                    <a:pos x="9" y="2"/>
                  </a:cxn>
                  <a:cxn ang="0">
                    <a:pos x="10" y="5"/>
                  </a:cxn>
                  <a:cxn ang="0">
                    <a:pos x="10" y="8"/>
                  </a:cxn>
                  <a:cxn ang="0">
                    <a:pos x="9" y="10"/>
                  </a:cxn>
                  <a:cxn ang="0">
                    <a:pos x="6" y="12"/>
                  </a:cxn>
                  <a:cxn ang="0">
                    <a:pos x="4" y="10"/>
                  </a:cxn>
                  <a:cxn ang="0">
                    <a:pos x="3" y="8"/>
                  </a:cxn>
                  <a:cxn ang="0">
                    <a:pos x="1" y="6"/>
                  </a:cxn>
                  <a:cxn ang="0">
                    <a:pos x="0" y="4"/>
                  </a:cxn>
                </a:cxnLst>
                <a:rect l="0" t="0" r="r" b="b"/>
                <a:pathLst>
                  <a:path w="10" h="12">
                    <a:moveTo>
                      <a:pt x="0" y="4"/>
                    </a:moveTo>
                    <a:lnTo>
                      <a:pt x="2" y="3"/>
                    </a:lnTo>
                    <a:lnTo>
                      <a:pt x="5" y="3"/>
                    </a:lnTo>
                    <a:lnTo>
                      <a:pt x="6" y="1"/>
                    </a:lnTo>
                    <a:lnTo>
                      <a:pt x="6" y="0"/>
                    </a:lnTo>
                    <a:lnTo>
                      <a:pt x="8" y="0"/>
                    </a:lnTo>
                    <a:lnTo>
                      <a:pt x="9" y="2"/>
                    </a:lnTo>
                    <a:lnTo>
                      <a:pt x="10" y="5"/>
                    </a:lnTo>
                    <a:lnTo>
                      <a:pt x="10" y="8"/>
                    </a:lnTo>
                    <a:lnTo>
                      <a:pt x="9" y="10"/>
                    </a:lnTo>
                    <a:lnTo>
                      <a:pt x="6" y="12"/>
                    </a:lnTo>
                    <a:lnTo>
                      <a:pt x="4" y="10"/>
                    </a:lnTo>
                    <a:lnTo>
                      <a:pt x="3" y="8"/>
                    </a:lnTo>
                    <a:lnTo>
                      <a:pt x="1" y="6"/>
                    </a:lnTo>
                    <a:lnTo>
                      <a:pt x="0"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8" name="Freeform 1938"/>
              <p:cNvSpPr>
                <a:spLocks/>
              </p:cNvSpPr>
              <p:nvPr/>
            </p:nvSpPr>
            <p:spPr bwMode="gray">
              <a:xfrm>
                <a:off x="2338" y="3363"/>
                <a:ext cx="2" cy="3"/>
              </a:xfrm>
              <a:custGeom>
                <a:avLst/>
                <a:gdLst/>
                <a:ahLst/>
                <a:cxnLst>
                  <a:cxn ang="0">
                    <a:pos x="0" y="4"/>
                  </a:cxn>
                  <a:cxn ang="0">
                    <a:pos x="2" y="3"/>
                  </a:cxn>
                  <a:cxn ang="0">
                    <a:pos x="5" y="3"/>
                  </a:cxn>
                  <a:cxn ang="0">
                    <a:pos x="6" y="1"/>
                  </a:cxn>
                  <a:cxn ang="0">
                    <a:pos x="6" y="0"/>
                  </a:cxn>
                  <a:cxn ang="0">
                    <a:pos x="8" y="0"/>
                  </a:cxn>
                  <a:cxn ang="0">
                    <a:pos x="9" y="2"/>
                  </a:cxn>
                  <a:cxn ang="0">
                    <a:pos x="10" y="5"/>
                  </a:cxn>
                  <a:cxn ang="0">
                    <a:pos x="10" y="8"/>
                  </a:cxn>
                  <a:cxn ang="0">
                    <a:pos x="9" y="10"/>
                  </a:cxn>
                  <a:cxn ang="0">
                    <a:pos x="6" y="12"/>
                  </a:cxn>
                  <a:cxn ang="0">
                    <a:pos x="4" y="10"/>
                  </a:cxn>
                  <a:cxn ang="0">
                    <a:pos x="3" y="8"/>
                  </a:cxn>
                  <a:cxn ang="0">
                    <a:pos x="1" y="6"/>
                  </a:cxn>
                  <a:cxn ang="0">
                    <a:pos x="0" y="4"/>
                  </a:cxn>
                </a:cxnLst>
                <a:rect l="0" t="0" r="r" b="b"/>
                <a:pathLst>
                  <a:path w="10" h="12">
                    <a:moveTo>
                      <a:pt x="0" y="4"/>
                    </a:moveTo>
                    <a:lnTo>
                      <a:pt x="2" y="3"/>
                    </a:lnTo>
                    <a:lnTo>
                      <a:pt x="5" y="3"/>
                    </a:lnTo>
                    <a:lnTo>
                      <a:pt x="6" y="1"/>
                    </a:lnTo>
                    <a:lnTo>
                      <a:pt x="6" y="0"/>
                    </a:lnTo>
                    <a:lnTo>
                      <a:pt x="8" y="0"/>
                    </a:lnTo>
                    <a:lnTo>
                      <a:pt x="9" y="2"/>
                    </a:lnTo>
                    <a:lnTo>
                      <a:pt x="10" y="5"/>
                    </a:lnTo>
                    <a:lnTo>
                      <a:pt x="10" y="8"/>
                    </a:lnTo>
                    <a:lnTo>
                      <a:pt x="9" y="10"/>
                    </a:lnTo>
                    <a:lnTo>
                      <a:pt x="6" y="12"/>
                    </a:lnTo>
                    <a:lnTo>
                      <a:pt x="4" y="10"/>
                    </a:lnTo>
                    <a:lnTo>
                      <a:pt x="3" y="8"/>
                    </a:lnTo>
                    <a:lnTo>
                      <a:pt x="1" y="6"/>
                    </a:lnTo>
                    <a:lnTo>
                      <a:pt x="0"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79" name="Freeform 1939"/>
              <p:cNvSpPr>
                <a:spLocks/>
              </p:cNvSpPr>
              <p:nvPr/>
            </p:nvSpPr>
            <p:spPr bwMode="gray">
              <a:xfrm>
                <a:off x="2338" y="3378"/>
                <a:ext cx="2" cy="3"/>
              </a:xfrm>
              <a:custGeom>
                <a:avLst/>
                <a:gdLst/>
                <a:ahLst/>
                <a:cxnLst>
                  <a:cxn ang="0">
                    <a:pos x="1" y="7"/>
                  </a:cxn>
                  <a:cxn ang="0">
                    <a:pos x="3" y="5"/>
                  </a:cxn>
                  <a:cxn ang="0">
                    <a:pos x="4" y="4"/>
                  </a:cxn>
                  <a:cxn ang="0">
                    <a:pos x="7" y="1"/>
                  </a:cxn>
                  <a:cxn ang="0">
                    <a:pos x="9" y="0"/>
                  </a:cxn>
                  <a:cxn ang="0">
                    <a:pos x="9" y="5"/>
                  </a:cxn>
                  <a:cxn ang="0">
                    <a:pos x="7" y="10"/>
                  </a:cxn>
                  <a:cxn ang="0">
                    <a:pos x="6" y="12"/>
                  </a:cxn>
                  <a:cxn ang="0">
                    <a:pos x="4" y="12"/>
                  </a:cxn>
                  <a:cxn ang="0">
                    <a:pos x="3" y="11"/>
                  </a:cxn>
                  <a:cxn ang="0">
                    <a:pos x="2" y="10"/>
                  </a:cxn>
                  <a:cxn ang="0">
                    <a:pos x="0" y="9"/>
                  </a:cxn>
                  <a:cxn ang="0">
                    <a:pos x="0" y="8"/>
                  </a:cxn>
                  <a:cxn ang="0">
                    <a:pos x="0" y="8"/>
                  </a:cxn>
                  <a:cxn ang="0">
                    <a:pos x="1" y="7"/>
                  </a:cxn>
                </a:cxnLst>
                <a:rect l="0" t="0" r="r" b="b"/>
                <a:pathLst>
                  <a:path w="9" h="12">
                    <a:moveTo>
                      <a:pt x="1" y="7"/>
                    </a:moveTo>
                    <a:lnTo>
                      <a:pt x="3" y="5"/>
                    </a:lnTo>
                    <a:lnTo>
                      <a:pt x="4" y="4"/>
                    </a:lnTo>
                    <a:lnTo>
                      <a:pt x="7" y="1"/>
                    </a:lnTo>
                    <a:lnTo>
                      <a:pt x="9" y="0"/>
                    </a:lnTo>
                    <a:lnTo>
                      <a:pt x="9" y="5"/>
                    </a:lnTo>
                    <a:lnTo>
                      <a:pt x="7" y="10"/>
                    </a:lnTo>
                    <a:lnTo>
                      <a:pt x="6" y="12"/>
                    </a:lnTo>
                    <a:lnTo>
                      <a:pt x="4" y="12"/>
                    </a:lnTo>
                    <a:lnTo>
                      <a:pt x="3" y="11"/>
                    </a:lnTo>
                    <a:lnTo>
                      <a:pt x="2" y="10"/>
                    </a:lnTo>
                    <a:lnTo>
                      <a:pt x="0" y="9"/>
                    </a:lnTo>
                    <a:lnTo>
                      <a:pt x="0" y="8"/>
                    </a:lnTo>
                    <a:lnTo>
                      <a:pt x="0" y="8"/>
                    </a:lnTo>
                    <a:lnTo>
                      <a:pt x="1"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0" name="Freeform 1940"/>
              <p:cNvSpPr>
                <a:spLocks/>
              </p:cNvSpPr>
              <p:nvPr/>
            </p:nvSpPr>
            <p:spPr bwMode="gray">
              <a:xfrm>
                <a:off x="2338" y="3378"/>
                <a:ext cx="2" cy="3"/>
              </a:xfrm>
              <a:custGeom>
                <a:avLst/>
                <a:gdLst/>
                <a:ahLst/>
                <a:cxnLst>
                  <a:cxn ang="0">
                    <a:pos x="1" y="7"/>
                  </a:cxn>
                  <a:cxn ang="0">
                    <a:pos x="3" y="5"/>
                  </a:cxn>
                  <a:cxn ang="0">
                    <a:pos x="4" y="4"/>
                  </a:cxn>
                  <a:cxn ang="0">
                    <a:pos x="7" y="1"/>
                  </a:cxn>
                  <a:cxn ang="0">
                    <a:pos x="9" y="0"/>
                  </a:cxn>
                  <a:cxn ang="0">
                    <a:pos x="9" y="5"/>
                  </a:cxn>
                  <a:cxn ang="0">
                    <a:pos x="7" y="10"/>
                  </a:cxn>
                  <a:cxn ang="0">
                    <a:pos x="6" y="12"/>
                  </a:cxn>
                  <a:cxn ang="0">
                    <a:pos x="4" y="12"/>
                  </a:cxn>
                  <a:cxn ang="0">
                    <a:pos x="3" y="11"/>
                  </a:cxn>
                  <a:cxn ang="0">
                    <a:pos x="2" y="10"/>
                  </a:cxn>
                  <a:cxn ang="0">
                    <a:pos x="0" y="9"/>
                  </a:cxn>
                  <a:cxn ang="0">
                    <a:pos x="0" y="8"/>
                  </a:cxn>
                  <a:cxn ang="0">
                    <a:pos x="0" y="8"/>
                  </a:cxn>
                  <a:cxn ang="0">
                    <a:pos x="1" y="7"/>
                  </a:cxn>
                </a:cxnLst>
                <a:rect l="0" t="0" r="r" b="b"/>
                <a:pathLst>
                  <a:path w="9" h="12">
                    <a:moveTo>
                      <a:pt x="1" y="7"/>
                    </a:moveTo>
                    <a:lnTo>
                      <a:pt x="3" y="5"/>
                    </a:lnTo>
                    <a:lnTo>
                      <a:pt x="4" y="4"/>
                    </a:lnTo>
                    <a:lnTo>
                      <a:pt x="7" y="1"/>
                    </a:lnTo>
                    <a:lnTo>
                      <a:pt x="9" y="0"/>
                    </a:lnTo>
                    <a:lnTo>
                      <a:pt x="9" y="5"/>
                    </a:lnTo>
                    <a:lnTo>
                      <a:pt x="7" y="10"/>
                    </a:lnTo>
                    <a:lnTo>
                      <a:pt x="6" y="12"/>
                    </a:lnTo>
                    <a:lnTo>
                      <a:pt x="4" y="12"/>
                    </a:lnTo>
                    <a:lnTo>
                      <a:pt x="3" y="11"/>
                    </a:lnTo>
                    <a:lnTo>
                      <a:pt x="2" y="10"/>
                    </a:lnTo>
                    <a:lnTo>
                      <a:pt x="0" y="9"/>
                    </a:lnTo>
                    <a:lnTo>
                      <a:pt x="0" y="8"/>
                    </a:lnTo>
                    <a:lnTo>
                      <a:pt x="0" y="8"/>
                    </a:lnTo>
                    <a:lnTo>
                      <a:pt x="1"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1" name="Freeform 1941"/>
              <p:cNvSpPr>
                <a:spLocks/>
              </p:cNvSpPr>
              <p:nvPr/>
            </p:nvSpPr>
            <p:spPr bwMode="gray">
              <a:xfrm>
                <a:off x="2338" y="3378"/>
                <a:ext cx="2" cy="3"/>
              </a:xfrm>
              <a:custGeom>
                <a:avLst/>
                <a:gdLst/>
                <a:ahLst/>
                <a:cxnLst>
                  <a:cxn ang="0">
                    <a:pos x="1" y="7"/>
                  </a:cxn>
                  <a:cxn ang="0">
                    <a:pos x="3" y="5"/>
                  </a:cxn>
                  <a:cxn ang="0">
                    <a:pos x="4" y="4"/>
                  </a:cxn>
                  <a:cxn ang="0">
                    <a:pos x="7" y="1"/>
                  </a:cxn>
                  <a:cxn ang="0">
                    <a:pos x="9" y="0"/>
                  </a:cxn>
                  <a:cxn ang="0">
                    <a:pos x="9" y="5"/>
                  </a:cxn>
                  <a:cxn ang="0">
                    <a:pos x="7" y="10"/>
                  </a:cxn>
                  <a:cxn ang="0">
                    <a:pos x="6" y="12"/>
                  </a:cxn>
                  <a:cxn ang="0">
                    <a:pos x="4" y="12"/>
                  </a:cxn>
                  <a:cxn ang="0">
                    <a:pos x="3" y="11"/>
                  </a:cxn>
                  <a:cxn ang="0">
                    <a:pos x="2" y="10"/>
                  </a:cxn>
                  <a:cxn ang="0">
                    <a:pos x="0" y="9"/>
                  </a:cxn>
                  <a:cxn ang="0">
                    <a:pos x="0" y="8"/>
                  </a:cxn>
                  <a:cxn ang="0">
                    <a:pos x="0" y="8"/>
                  </a:cxn>
                  <a:cxn ang="0">
                    <a:pos x="1" y="7"/>
                  </a:cxn>
                </a:cxnLst>
                <a:rect l="0" t="0" r="r" b="b"/>
                <a:pathLst>
                  <a:path w="9" h="12">
                    <a:moveTo>
                      <a:pt x="1" y="7"/>
                    </a:moveTo>
                    <a:lnTo>
                      <a:pt x="3" y="5"/>
                    </a:lnTo>
                    <a:lnTo>
                      <a:pt x="4" y="4"/>
                    </a:lnTo>
                    <a:lnTo>
                      <a:pt x="7" y="1"/>
                    </a:lnTo>
                    <a:lnTo>
                      <a:pt x="9" y="0"/>
                    </a:lnTo>
                    <a:lnTo>
                      <a:pt x="9" y="5"/>
                    </a:lnTo>
                    <a:lnTo>
                      <a:pt x="7" y="10"/>
                    </a:lnTo>
                    <a:lnTo>
                      <a:pt x="6" y="12"/>
                    </a:lnTo>
                    <a:lnTo>
                      <a:pt x="4" y="12"/>
                    </a:lnTo>
                    <a:lnTo>
                      <a:pt x="3" y="11"/>
                    </a:lnTo>
                    <a:lnTo>
                      <a:pt x="2" y="10"/>
                    </a:lnTo>
                    <a:lnTo>
                      <a:pt x="0" y="9"/>
                    </a:lnTo>
                    <a:lnTo>
                      <a:pt x="0" y="8"/>
                    </a:lnTo>
                    <a:lnTo>
                      <a:pt x="0" y="8"/>
                    </a:lnTo>
                    <a:lnTo>
                      <a:pt x="1"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2" name="Freeform 1942"/>
              <p:cNvSpPr>
                <a:spLocks/>
              </p:cNvSpPr>
              <p:nvPr/>
            </p:nvSpPr>
            <p:spPr bwMode="gray">
              <a:xfrm>
                <a:off x="2338" y="3378"/>
                <a:ext cx="2" cy="3"/>
              </a:xfrm>
              <a:custGeom>
                <a:avLst/>
                <a:gdLst/>
                <a:ahLst/>
                <a:cxnLst>
                  <a:cxn ang="0">
                    <a:pos x="1" y="7"/>
                  </a:cxn>
                  <a:cxn ang="0">
                    <a:pos x="3" y="5"/>
                  </a:cxn>
                  <a:cxn ang="0">
                    <a:pos x="4" y="4"/>
                  </a:cxn>
                  <a:cxn ang="0">
                    <a:pos x="7" y="1"/>
                  </a:cxn>
                  <a:cxn ang="0">
                    <a:pos x="9" y="0"/>
                  </a:cxn>
                  <a:cxn ang="0">
                    <a:pos x="9" y="5"/>
                  </a:cxn>
                  <a:cxn ang="0">
                    <a:pos x="7" y="10"/>
                  </a:cxn>
                  <a:cxn ang="0">
                    <a:pos x="6" y="12"/>
                  </a:cxn>
                  <a:cxn ang="0">
                    <a:pos x="4" y="12"/>
                  </a:cxn>
                  <a:cxn ang="0">
                    <a:pos x="3" y="11"/>
                  </a:cxn>
                  <a:cxn ang="0">
                    <a:pos x="2" y="10"/>
                  </a:cxn>
                  <a:cxn ang="0">
                    <a:pos x="0" y="9"/>
                  </a:cxn>
                  <a:cxn ang="0">
                    <a:pos x="0" y="8"/>
                  </a:cxn>
                  <a:cxn ang="0">
                    <a:pos x="0" y="8"/>
                  </a:cxn>
                  <a:cxn ang="0">
                    <a:pos x="1" y="7"/>
                  </a:cxn>
                </a:cxnLst>
                <a:rect l="0" t="0" r="r" b="b"/>
                <a:pathLst>
                  <a:path w="9" h="12">
                    <a:moveTo>
                      <a:pt x="1" y="7"/>
                    </a:moveTo>
                    <a:lnTo>
                      <a:pt x="3" y="5"/>
                    </a:lnTo>
                    <a:lnTo>
                      <a:pt x="4" y="4"/>
                    </a:lnTo>
                    <a:lnTo>
                      <a:pt x="7" y="1"/>
                    </a:lnTo>
                    <a:lnTo>
                      <a:pt x="9" y="0"/>
                    </a:lnTo>
                    <a:lnTo>
                      <a:pt x="9" y="5"/>
                    </a:lnTo>
                    <a:lnTo>
                      <a:pt x="7" y="10"/>
                    </a:lnTo>
                    <a:lnTo>
                      <a:pt x="6" y="12"/>
                    </a:lnTo>
                    <a:lnTo>
                      <a:pt x="4" y="12"/>
                    </a:lnTo>
                    <a:lnTo>
                      <a:pt x="3" y="11"/>
                    </a:lnTo>
                    <a:lnTo>
                      <a:pt x="2" y="10"/>
                    </a:lnTo>
                    <a:lnTo>
                      <a:pt x="0" y="9"/>
                    </a:lnTo>
                    <a:lnTo>
                      <a:pt x="0" y="8"/>
                    </a:lnTo>
                    <a:lnTo>
                      <a:pt x="0" y="8"/>
                    </a:lnTo>
                    <a:lnTo>
                      <a:pt x="1"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3" name="Freeform 1943"/>
              <p:cNvSpPr>
                <a:spLocks/>
              </p:cNvSpPr>
              <p:nvPr/>
            </p:nvSpPr>
            <p:spPr bwMode="gray">
              <a:xfrm>
                <a:off x="2337" y="3380"/>
                <a:ext cx="3" cy="3"/>
              </a:xfrm>
              <a:custGeom>
                <a:avLst/>
                <a:gdLst/>
                <a:ahLst/>
                <a:cxnLst>
                  <a:cxn ang="0">
                    <a:pos x="0" y="0"/>
                  </a:cxn>
                  <a:cxn ang="0">
                    <a:pos x="4" y="0"/>
                  </a:cxn>
                  <a:cxn ang="0">
                    <a:pos x="8" y="2"/>
                  </a:cxn>
                  <a:cxn ang="0">
                    <a:pos x="11" y="5"/>
                  </a:cxn>
                  <a:cxn ang="0">
                    <a:pos x="12" y="6"/>
                  </a:cxn>
                  <a:cxn ang="0">
                    <a:pos x="13" y="8"/>
                  </a:cxn>
                  <a:cxn ang="0">
                    <a:pos x="13" y="12"/>
                  </a:cxn>
                  <a:cxn ang="0">
                    <a:pos x="11" y="13"/>
                  </a:cxn>
                  <a:cxn ang="0">
                    <a:pos x="8" y="13"/>
                  </a:cxn>
                  <a:cxn ang="0">
                    <a:pos x="7" y="14"/>
                  </a:cxn>
                  <a:cxn ang="0">
                    <a:pos x="6" y="13"/>
                  </a:cxn>
                  <a:cxn ang="0">
                    <a:pos x="5" y="12"/>
                  </a:cxn>
                  <a:cxn ang="0">
                    <a:pos x="5" y="9"/>
                  </a:cxn>
                  <a:cxn ang="0">
                    <a:pos x="4" y="6"/>
                  </a:cxn>
                  <a:cxn ang="0">
                    <a:pos x="4" y="5"/>
                  </a:cxn>
                  <a:cxn ang="0">
                    <a:pos x="2" y="2"/>
                  </a:cxn>
                  <a:cxn ang="0">
                    <a:pos x="0" y="0"/>
                  </a:cxn>
                </a:cxnLst>
                <a:rect l="0" t="0" r="r" b="b"/>
                <a:pathLst>
                  <a:path w="13" h="14">
                    <a:moveTo>
                      <a:pt x="0" y="0"/>
                    </a:moveTo>
                    <a:lnTo>
                      <a:pt x="4" y="0"/>
                    </a:lnTo>
                    <a:lnTo>
                      <a:pt x="8" y="2"/>
                    </a:lnTo>
                    <a:lnTo>
                      <a:pt x="11" y="5"/>
                    </a:lnTo>
                    <a:lnTo>
                      <a:pt x="12" y="6"/>
                    </a:lnTo>
                    <a:lnTo>
                      <a:pt x="13" y="8"/>
                    </a:lnTo>
                    <a:lnTo>
                      <a:pt x="13" y="12"/>
                    </a:lnTo>
                    <a:lnTo>
                      <a:pt x="11" y="13"/>
                    </a:lnTo>
                    <a:lnTo>
                      <a:pt x="8" y="13"/>
                    </a:lnTo>
                    <a:lnTo>
                      <a:pt x="7" y="14"/>
                    </a:lnTo>
                    <a:lnTo>
                      <a:pt x="6" y="13"/>
                    </a:lnTo>
                    <a:lnTo>
                      <a:pt x="5" y="12"/>
                    </a:lnTo>
                    <a:lnTo>
                      <a:pt x="5" y="9"/>
                    </a:lnTo>
                    <a:lnTo>
                      <a:pt x="4" y="6"/>
                    </a:lnTo>
                    <a:lnTo>
                      <a:pt x="4" y="5"/>
                    </a:lnTo>
                    <a:lnTo>
                      <a:pt x="2" y="2"/>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4" name="Freeform 1944"/>
              <p:cNvSpPr>
                <a:spLocks/>
              </p:cNvSpPr>
              <p:nvPr/>
            </p:nvSpPr>
            <p:spPr bwMode="gray">
              <a:xfrm>
                <a:off x="2337" y="3380"/>
                <a:ext cx="3" cy="3"/>
              </a:xfrm>
              <a:custGeom>
                <a:avLst/>
                <a:gdLst/>
                <a:ahLst/>
                <a:cxnLst>
                  <a:cxn ang="0">
                    <a:pos x="0" y="0"/>
                  </a:cxn>
                  <a:cxn ang="0">
                    <a:pos x="4" y="0"/>
                  </a:cxn>
                  <a:cxn ang="0">
                    <a:pos x="8" y="2"/>
                  </a:cxn>
                  <a:cxn ang="0">
                    <a:pos x="11" y="5"/>
                  </a:cxn>
                  <a:cxn ang="0">
                    <a:pos x="12" y="6"/>
                  </a:cxn>
                  <a:cxn ang="0">
                    <a:pos x="13" y="8"/>
                  </a:cxn>
                  <a:cxn ang="0">
                    <a:pos x="13" y="12"/>
                  </a:cxn>
                  <a:cxn ang="0">
                    <a:pos x="11" y="13"/>
                  </a:cxn>
                  <a:cxn ang="0">
                    <a:pos x="8" y="13"/>
                  </a:cxn>
                  <a:cxn ang="0">
                    <a:pos x="7" y="14"/>
                  </a:cxn>
                  <a:cxn ang="0">
                    <a:pos x="6" y="13"/>
                  </a:cxn>
                  <a:cxn ang="0">
                    <a:pos x="5" y="12"/>
                  </a:cxn>
                  <a:cxn ang="0">
                    <a:pos x="5" y="9"/>
                  </a:cxn>
                  <a:cxn ang="0">
                    <a:pos x="4" y="6"/>
                  </a:cxn>
                  <a:cxn ang="0">
                    <a:pos x="4" y="5"/>
                  </a:cxn>
                  <a:cxn ang="0">
                    <a:pos x="2" y="2"/>
                  </a:cxn>
                  <a:cxn ang="0">
                    <a:pos x="0" y="0"/>
                  </a:cxn>
                </a:cxnLst>
                <a:rect l="0" t="0" r="r" b="b"/>
                <a:pathLst>
                  <a:path w="13" h="14">
                    <a:moveTo>
                      <a:pt x="0" y="0"/>
                    </a:moveTo>
                    <a:lnTo>
                      <a:pt x="4" y="0"/>
                    </a:lnTo>
                    <a:lnTo>
                      <a:pt x="8" y="2"/>
                    </a:lnTo>
                    <a:lnTo>
                      <a:pt x="11" y="5"/>
                    </a:lnTo>
                    <a:lnTo>
                      <a:pt x="12" y="6"/>
                    </a:lnTo>
                    <a:lnTo>
                      <a:pt x="13" y="8"/>
                    </a:lnTo>
                    <a:lnTo>
                      <a:pt x="13" y="12"/>
                    </a:lnTo>
                    <a:lnTo>
                      <a:pt x="11" y="13"/>
                    </a:lnTo>
                    <a:lnTo>
                      <a:pt x="8" y="13"/>
                    </a:lnTo>
                    <a:lnTo>
                      <a:pt x="7" y="14"/>
                    </a:lnTo>
                    <a:lnTo>
                      <a:pt x="6" y="13"/>
                    </a:lnTo>
                    <a:lnTo>
                      <a:pt x="5" y="12"/>
                    </a:lnTo>
                    <a:lnTo>
                      <a:pt x="5" y="9"/>
                    </a:lnTo>
                    <a:lnTo>
                      <a:pt x="4" y="6"/>
                    </a:lnTo>
                    <a:lnTo>
                      <a:pt x="4" y="5"/>
                    </a:lnTo>
                    <a:lnTo>
                      <a:pt x="2" y="2"/>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5" name="Freeform 1945"/>
              <p:cNvSpPr>
                <a:spLocks/>
              </p:cNvSpPr>
              <p:nvPr/>
            </p:nvSpPr>
            <p:spPr bwMode="gray">
              <a:xfrm>
                <a:off x="2337" y="3380"/>
                <a:ext cx="3" cy="3"/>
              </a:xfrm>
              <a:custGeom>
                <a:avLst/>
                <a:gdLst/>
                <a:ahLst/>
                <a:cxnLst>
                  <a:cxn ang="0">
                    <a:pos x="0" y="0"/>
                  </a:cxn>
                  <a:cxn ang="0">
                    <a:pos x="4" y="0"/>
                  </a:cxn>
                  <a:cxn ang="0">
                    <a:pos x="8" y="2"/>
                  </a:cxn>
                  <a:cxn ang="0">
                    <a:pos x="11" y="5"/>
                  </a:cxn>
                  <a:cxn ang="0">
                    <a:pos x="12" y="6"/>
                  </a:cxn>
                  <a:cxn ang="0">
                    <a:pos x="13" y="8"/>
                  </a:cxn>
                  <a:cxn ang="0">
                    <a:pos x="13" y="12"/>
                  </a:cxn>
                  <a:cxn ang="0">
                    <a:pos x="11" y="13"/>
                  </a:cxn>
                  <a:cxn ang="0">
                    <a:pos x="8" y="13"/>
                  </a:cxn>
                  <a:cxn ang="0">
                    <a:pos x="7" y="14"/>
                  </a:cxn>
                  <a:cxn ang="0">
                    <a:pos x="6" y="13"/>
                  </a:cxn>
                  <a:cxn ang="0">
                    <a:pos x="5" y="12"/>
                  </a:cxn>
                  <a:cxn ang="0">
                    <a:pos x="5" y="9"/>
                  </a:cxn>
                  <a:cxn ang="0">
                    <a:pos x="5" y="6"/>
                  </a:cxn>
                  <a:cxn ang="0">
                    <a:pos x="4" y="5"/>
                  </a:cxn>
                  <a:cxn ang="0">
                    <a:pos x="2" y="2"/>
                  </a:cxn>
                  <a:cxn ang="0">
                    <a:pos x="0" y="0"/>
                  </a:cxn>
                </a:cxnLst>
                <a:rect l="0" t="0" r="r" b="b"/>
                <a:pathLst>
                  <a:path w="13" h="14">
                    <a:moveTo>
                      <a:pt x="0" y="0"/>
                    </a:moveTo>
                    <a:lnTo>
                      <a:pt x="4" y="0"/>
                    </a:lnTo>
                    <a:lnTo>
                      <a:pt x="8" y="2"/>
                    </a:lnTo>
                    <a:lnTo>
                      <a:pt x="11" y="5"/>
                    </a:lnTo>
                    <a:lnTo>
                      <a:pt x="12" y="6"/>
                    </a:lnTo>
                    <a:lnTo>
                      <a:pt x="13" y="8"/>
                    </a:lnTo>
                    <a:lnTo>
                      <a:pt x="13" y="12"/>
                    </a:lnTo>
                    <a:lnTo>
                      <a:pt x="11" y="13"/>
                    </a:lnTo>
                    <a:lnTo>
                      <a:pt x="8" y="13"/>
                    </a:lnTo>
                    <a:lnTo>
                      <a:pt x="7" y="14"/>
                    </a:lnTo>
                    <a:lnTo>
                      <a:pt x="6" y="13"/>
                    </a:lnTo>
                    <a:lnTo>
                      <a:pt x="5" y="12"/>
                    </a:lnTo>
                    <a:lnTo>
                      <a:pt x="5" y="9"/>
                    </a:lnTo>
                    <a:lnTo>
                      <a:pt x="5" y="6"/>
                    </a:lnTo>
                    <a:lnTo>
                      <a:pt x="4" y="5"/>
                    </a:lnTo>
                    <a:lnTo>
                      <a:pt x="2" y="2"/>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6" name="Freeform 1946"/>
              <p:cNvSpPr>
                <a:spLocks/>
              </p:cNvSpPr>
              <p:nvPr/>
            </p:nvSpPr>
            <p:spPr bwMode="gray">
              <a:xfrm>
                <a:off x="2337" y="3380"/>
                <a:ext cx="3" cy="3"/>
              </a:xfrm>
              <a:custGeom>
                <a:avLst/>
                <a:gdLst/>
                <a:ahLst/>
                <a:cxnLst>
                  <a:cxn ang="0">
                    <a:pos x="0" y="0"/>
                  </a:cxn>
                  <a:cxn ang="0">
                    <a:pos x="4" y="0"/>
                  </a:cxn>
                  <a:cxn ang="0">
                    <a:pos x="8" y="2"/>
                  </a:cxn>
                  <a:cxn ang="0">
                    <a:pos x="11" y="5"/>
                  </a:cxn>
                  <a:cxn ang="0">
                    <a:pos x="12" y="6"/>
                  </a:cxn>
                  <a:cxn ang="0">
                    <a:pos x="13" y="8"/>
                  </a:cxn>
                  <a:cxn ang="0">
                    <a:pos x="13" y="12"/>
                  </a:cxn>
                  <a:cxn ang="0">
                    <a:pos x="11" y="13"/>
                  </a:cxn>
                  <a:cxn ang="0">
                    <a:pos x="8" y="13"/>
                  </a:cxn>
                  <a:cxn ang="0">
                    <a:pos x="7" y="14"/>
                  </a:cxn>
                  <a:cxn ang="0">
                    <a:pos x="6" y="13"/>
                  </a:cxn>
                  <a:cxn ang="0">
                    <a:pos x="5" y="12"/>
                  </a:cxn>
                  <a:cxn ang="0">
                    <a:pos x="5" y="9"/>
                  </a:cxn>
                  <a:cxn ang="0">
                    <a:pos x="5" y="6"/>
                  </a:cxn>
                  <a:cxn ang="0">
                    <a:pos x="4" y="5"/>
                  </a:cxn>
                  <a:cxn ang="0">
                    <a:pos x="2" y="2"/>
                  </a:cxn>
                  <a:cxn ang="0">
                    <a:pos x="0" y="0"/>
                  </a:cxn>
                </a:cxnLst>
                <a:rect l="0" t="0" r="r" b="b"/>
                <a:pathLst>
                  <a:path w="13" h="14">
                    <a:moveTo>
                      <a:pt x="0" y="0"/>
                    </a:moveTo>
                    <a:lnTo>
                      <a:pt x="4" y="0"/>
                    </a:lnTo>
                    <a:lnTo>
                      <a:pt x="8" y="2"/>
                    </a:lnTo>
                    <a:lnTo>
                      <a:pt x="11" y="5"/>
                    </a:lnTo>
                    <a:lnTo>
                      <a:pt x="12" y="6"/>
                    </a:lnTo>
                    <a:lnTo>
                      <a:pt x="13" y="8"/>
                    </a:lnTo>
                    <a:lnTo>
                      <a:pt x="13" y="12"/>
                    </a:lnTo>
                    <a:lnTo>
                      <a:pt x="11" y="13"/>
                    </a:lnTo>
                    <a:lnTo>
                      <a:pt x="8" y="13"/>
                    </a:lnTo>
                    <a:lnTo>
                      <a:pt x="7" y="14"/>
                    </a:lnTo>
                    <a:lnTo>
                      <a:pt x="6" y="13"/>
                    </a:lnTo>
                    <a:lnTo>
                      <a:pt x="5" y="12"/>
                    </a:lnTo>
                    <a:lnTo>
                      <a:pt x="5" y="9"/>
                    </a:lnTo>
                    <a:lnTo>
                      <a:pt x="5" y="6"/>
                    </a:lnTo>
                    <a:lnTo>
                      <a:pt x="4" y="5"/>
                    </a:lnTo>
                    <a:lnTo>
                      <a:pt x="2" y="2"/>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7" name="Freeform 1947"/>
              <p:cNvSpPr>
                <a:spLocks/>
              </p:cNvSpPr>
              <p:nvPr/>
            </p:nvSpPr>
            <p:spPr bwMode="gray">
              <a:xfrm>
                <a:off x="2334" y="3378"/>
                <a:ext cx="4" cy="2"/>
              </a:xfrm>
              <a:custGeom>
                <a:avLst/>
                <a:gdLst/>
                <a:ahLst/>
                <a:cxnLst>
                  <a:cxn ang="0">
                    <a:pos x="0" y="9"/>
                  </a:cxn>
                  <a:cxn ang="0">
                    <a:pos x="2" y="5"/>
                  </a:cxn>
                  <a:cxn ang="0">
                    <a:pos x="4" y="5"/>
                  </a:cxn>
                  <a:cxn ang="0">
                    <a:pos x="6" y="5"/>
                  </a:cxn>
                  <a:cxn ang="0">
                    <a:pos x="10" y="4"/>
                  </a:cxn>
                  <a:cxn ang="0">
                    <a:pos x="14" y="1"/>
                  </a:cxn>
                  <a:cxn ang="0">
                    <a:pos x="18" y="0"/>
                  </a:cxn>
                  <a:cxn ang="0">
                    <a:pos x="18" y="1"/>
                  </a:cxn>
                  <a:cxn ang="0">
                    <a:pos x="20" y="3"/>
                  </a:cxn>
                  <a:cxn ang="0">
                    <a:pos x="20" y="4"/>
                  </a:cxn>
                  <a:cxn ang="0">
                    <a:pos x="18" y="6"/>
                  </a:cxn>
                  <a:cxn ang="0">
                    <a:pos x="15" y="6"/>
                  </a:cxn>
                  <a:cxn ang="0">
                    <a:pos x="13" y="6"/>
                  </a:cxn>
                  <a:cxn ang="0">
                    <a:pos x="9" y="9"/>
                  </a:cxn>
                  <a:cxn ang="0">
                    <a:pos x="6" y="10"/>
                  </a:cxn>
                  <a:cxn ang="0">
                    <a:pos x="4" y="10"/>
                  </a:cxn>
                  <a:cxn ang="0">
                    <a:pos x="2" y="11"/>
                  </a:cxn>
                  <a:cxn ang="0">
                    <a:pos x="1" y="10"/>
                  </a:cxn>
                  <a:cxn ang="0">
                    <a:pos x="0" y="9"/>
                  </a:cxn>
                </a:cxnLst>
                <a:rect l="0" t="0" r="r" b="b"/>
                <a:pathLst>
                  <a:path w="20" h="11">
                    <a:moveTo>
                      <a:pt x="0" y="9"/>
                    </a:moveTo>
                    <a:lnTo>
                      <a:pt x="2" y="5"/>
                    </a:lnTo>
                    <a:lnTo>
                      <a:pt x="4" y="5"/>
                    </a:lnTo>
                    <a:lnTo>
                      <a:pt x="6" y="5"/>
                    </a:lnTo>
                    <a:lnTo>
                      <a:pt x="10" y="4"/>
                    </a:lnTo>
                    <a:lnTo>
                      <a:pt x="14" y="1"/>
                    </a:lnTo>
                    <a:lnTo>
                      <a:pt x="18" y="0"/>
                    </a:lnTo>
                    <a:lnTo>
                      <a:pt x="18" y="1"/>
                    </a:lnTo>
                    <a:lnTo>
                      <a:pt x="20" y="3"/>
                    </a:lnTo>
                    <a:lnTo>
                      <a:pt x="20" y="4"/>
                    </a:lnTo>
                    <a:lnTo>
                      <a:pt x="18" y="6"/>
                    </a:lnTo>
                    <a:lnTo>
                      <a:pt x="15" y="6"/>
                    </a:lnTo>
                    <a:lnTo>
                      <a:pt x="13" y="6"/>
                    </a:lnTo>
                    <a:lnTo>
                      <a:pt x="9" y="9"/>
                    </a:lnTo>
                    <a:lnTo>
                      <a:pt x="6" y="10"/>
                    </a:lnTo>
                    <a:lnTo>
                      <a:pt x="4" y="10"/>
                    </a:lnTo>
                    <a:lnTo>
                      <a:pt x="2" y="11"/>
                    </a:lnTo>
                    <a:lnTo>
                      <a:pt x="1" y="10"/>
                    </a:lnTo>
                    <a:lnTo>
                      <a:pt x="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8" name="Freeform 1948"/>
              <p:cNvSpPr>
                <a:spLocks/>
              </p:cNvSpPr>
              <p:nvPr/>
            </p:nvSpPr>
            <p:spPr bwMode="gray">
              <a:xfrm>
                <a:off x="2334" y="3378"/>
                <a:ext cx="4" cy="2"/>
              </a:xfrm>
              <a:custGeom>
                <a:avLst/>
                <a:gdLst/>
                <a:ahLst/>
                <a:cxnLst>
                  <a:cxn ang="0">
                    <a:pos x="0" y="9"/>
                  </a:cxn>
                  <a:cxn ang="0">
                    <a:pos x="2" y="5"/>
                  </a:cxn>
                  <a:cxn ang="0">
                    <a:pos x="4" y="5"/>
                  </a:cxn>
                  <a:cxn ang="0">
                    <a:pos x="6" y="5"/>
                  </a:cxn>
                  <a:cxn ang="0">
                    <a:pos x="10" y="4"/>
                  </a:cxn>
                  <a:cxn ang="0">
                    <a:pos x="14" y="1"/>
                  </a:cxn>
                  <a:cxn ang="0">
                    <a:pos x="18" y="0"/>
                  </a:cxn>
                  <a:cxn ang="0">
                    <a:pos x="18" y="1"/>
                  </a:cxn>
                  <a:cxn ang="0">
                    <a:pos x="20" y="3"/>
                  </a:cxn>
                  <a:cxn ang="0">
                    <a:pos x="20" y="4"/>
                  </a:cxn>
                  <a:cxn ang="0">
                    <a:pos x="18" y="6"/>
                  </a:cxn>
                  <a:cxn ang="0">
                    <a:pos x="15" y="6"/>
                  </a:cxn>
                  <a:cxn ang="0">
                    <a:pos x="13" y="6"/>
                  </a:cxn>
                  <a:cxn ang="0">
                    <a:pos x="9" y="9"/>
                  </a:cxn>
                  <a:cxn ang="0">
                    <a:pos x="6" y="10"/>
                  </a:cxn>
                  <a:cxn ang="0">
                    <a:pos x="4" y="10"/>
                  </a:cxn>
                  <a:cxn ang="0">
                    <a:pos x="2" y="11"/>
                  </a:cxn>
                  <a:cxn ang="0">
                    <a:pos x="1" y="10"/>
                  </a:cxn>
                  <a:cxn ang="0">
                    <a:pos x="0" y="9"/>
                  </a:cxn>
                </a:cxnLst>
                <a:rect l="0" t="0" r="r" b="b"/>
                <a:pathLst>
                  <a:path w="20" h="11">
                    <a:moveTo>
                      <a:pt x="0" y="9"/>
                    </a:moveTo>
                    <a:lnTo>
                      <a:pt x="2" y="5"/>
                    </a:lnTo>
                    <a:lnTo>
                      <a:pt x="4" y="5"/>
                    </a:lnTo>
                    <a:lnTo>
                      <a:pt x="6" y="5"/>
                    </a:lnTo>
                    <a:lnTo>
                      <a:pt x="10" y="4"/>
                    </a:lnTo>
                    <a:lnTo>
                      <a:pt x="14" y="1"/>
                    </a:lnTo>
                    <a:lnTo>
                      <a:pt x="18" y="0"/>
                    </a:lnTo>
                    <a:lnTo>
                      <a:pt x="18" y="1"/>
                    </a:lnTo>
                    <a:lnTo>
                      <a:pt x="20" y="3"/>
                    </a:lnTo>
                    <a:lnTo>
                      <a:pt x="20" y="4"/>
                    </a:lnTo>
                    <a:lnTo>
                      <a:pt x="18" y="6"/>
                    </a:lnTo>
                    <a:lnTo>
                      <a:pt x="15" y="6"/>
                    </a:lnTo>
                    <a:lnTo>
                      <a:pt x="13" y="6"/>
                    </a:lnTo>
                    <a:lnTo>
                      <a:pt x="9" y="9"/>
                    </a:lnTo>
                    <a:lnTo>
                      <a:pt x="6" y="10"/>
                    </a:lnTo>
                    <a:lnTo>
                      <a:pt x="4" y="10"/>
                    </a:lnTo>
                    <a:lnTo>
                      <a:pt x="2" y="11"/>
                    </a:lnTo>
                    <a:lnTo>
                      <a:pt x="1" y="10"/>
                    </a:lnTo>
                    <a:lnTo>
                      <a:pt x="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89" name="Freeform 1949"/>
              <p:cNvSpPr>
                <a:spLocks/>
              </p:cNvSpPr>
              <p:nvPr/>
            </p:nvSpPr>
            <p:spPr bwMode="gray">
              <a:xfrm>
                <a:off x="2334" y="3378"/>
                <a:ext cx="4" cy="2"/>
              </a:xfrm>
              <a:custGeom>
                <a:avLst/>
                <a:gdLst/>
                <a:ahLst/>
                <a:cxnLst>
                  <a:cxn ang="0">
                    <a:pos x="0" y="9"/>
                  </a:cxn>
                  <a:cxn ang="0">
                    <a:pos x="2" y="5"/>
                  </a:cxn>
                  <a:cxn ang="0">
                    <a:pos x="4" y="5"/>
                  </a:cxn>
                  <a:cxn ang="0">
                    <a:pos x="6" y="5"/>
                  </a:cxn>
                  <a:cxn ang="0">
                    <a:pos x="10" y="4"/>
                  </a:cxn>
                  <a:cxn ang="0">
                    <a:pos x="14" y="1"/>
                  </a:cxn>
                  <a:cxn ang="0">
                    <a:pos x="18" y="0"/>
                  </a:cxn>
                  <a:cxn ang="0">
                    <a:pos x="18" y="1"/>
                  </a:cxn>
                  <a:cxn ang="0">
                    <a:pos x="20" y="3"/>
                  </a:cxn>
                  <a:cxn ang="0">
                    <a:pos x="20" y="4"/>
                  </a:cxn>
                  <a:cxn ang="0">
                    <a:pos x="18" y="6"/>
                  </a:cxn>
                  <a:cxn ang="0">
                    <a:pos x="15" y="6"/>
                  </a:cxn>
                  <a:cxn ang="0">
                    <a:pos x="13" y="6"/>
                  </a:cxn>
                  <a:cxn ang="0">
                    <a:pos x="9" y="9"/>
                  </a:cxn>
                  <a:cxn ang="0">
                    <a:pos x="6" y="10"/>
                  </a:cxn>
                  <a:cxn ang="0">
                    <a:pos x="4" y="10"/>
                  </a:cxn>
                  <a:cxn ang="0">
                    <a:pos x="2" y="11"/>
                  </a:cxn>
                  <a:cxn ang="0">
                    <a:pos x="1" y="10"/>
                  </a:cxn>
                  <a:cxn ang="0">
                    <a:pos x="0" y="9"/>
                  </a:cxn>
                </a:cxnLst>
                <a:rect l="0" t="0" r="r" b="b"/>
                <a:pathLst>
                  <a:path w="20" h="11">
                    <a:moveTo>
                      <a:pt x="0" y="9"/>
                    </a:moveTo>
                    <a:lnTo>
                      <a:pt x="2" y="5"/>
                    </a:lnTo>
                    <a:lnTo>
                      <a:pt x="4" y="5"/>
                    </a:lnTo>
                    <a:lnTo>
                      <a:pt x="6" y="5"/>
                    </a:lnTo>
                    <a:lnTo>
                      <a:pt x="10" y="4"/>
                    </a:lnTo>
                    <a:lnTo>
                      <a:pt x="14" y="1"/>
                    </a:lnTo>
                    <a:lnTo>
                      <a:pt x="18" y="0"/>
                    </a:lnTo>
                    <a:lnTo>
                      <a:pt x="18" y="1"/>
                    </a:lnTo>
                    <a:lnTo>
                      <a:pt x="20" y="3"/>
                    </a:lnTo>
                    <a:lnTo>
                      <a:pt x="20" y="4"/>
                    </a:lnTo>
                    <a:lnTo>
                      <a:pt x="18" y="6"/>
                    </a:lnTo>
                    <a:lnTo>
                      <a:pt x="15" y="6"/>
                    </a:lnTo>
                    <a:lnTo>
                      <a:pt x="13" y="6"/>
                    </a:lnTo>
                    <a:lnTo>
                      <a:pt x="9" y="9"/>
                    </a:lnTo>
                    <a:lnTo>
                      <a:pt x="6" y="10"/>
                    </a:lnTo>
                    <a:lnTo>
                      <a:pt x="4" y="10"/>
                    </a:lnTo>
                    <a:lnTo>
                      <a:pt x="2" y="11"/>
                    </a:lnTo>
                    <a:lnTo>
                      <a:pt x="1" y="10"/>
                    </a:lnTo>
                    <a:lnTo>
                      <a:pt x="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0" name="Freeform 1950"/>
              <p:cNvSpPr>
                <a:spLocks/>
              </p:cNvSpPr>
              <p:nvPr/>
            </p:nvSpPr>
            <p:spPr bwMode="gray">
              <a:xfrm>
                <a:off x="2334" y="3378"/>
                <a:ext cx="4" cy="2"/>
              </a:xfrm>
              <a:custGeom>
                <a:avLst/>
                <a:gdLst/>
                <a:ahLst/>
                <a:cxnLst>
                  <a:cxn ang="0">
                    <a:pos x="0" y="9"/>
                  </a:cxn>
                  <a:cxn ang="0">
                    <a:pos x="2" y="5"/>
                  </a:cxn>
                  <a:cxn ang="0">
                    <a:pos x="4" y="5"/>
                  </a:cxn>
                  <a:cxn ang="0">
                    <a:pos x="6" y="5"/>
                  </a:cxn>
                  <a:cxn ang="0">
                    <a:pos x="10" y="4"/>
                  </a:cxn>
                  <a:cxn ang="0">
                    <a:pos x="14" y="1"/>
                  </a:cxn>
                  <a:cxn ang="0">
                    <a:pos x="18" y="0"/>
                  </a:cxn>
                  <a:cxn ang="0">
                    <a:pos x="18" y="1"/>
                  </a:cxn>
                  <a:cxn ang="0">
                    <a:pos x="20" y="3"/>
                  </a:cxn>
                  <a:cxn ang="0">
                    <a:pos x="20" y="4"/>
                  </a:cxn>
                  <a:cxn ang="0">
                    <a:pos x="18" y="6"/>
                  </a:cxn>
                  <a:cxn ang="0">
                    <a:pos x="15" y="6"/>
                  </a:cxn>
                  <a:cxn ang="0">
                    <a:pos x="13" y="6"/>
                  </a:cxn>
                  <a:cxn ang="0">
                    <a:pos x="9" y="9"/>
                  </a:cxn>
                  <a:cxn ang="0">
                    <a:pos x="6" y="10"/>
                  </a:cxn>
                  <a:cxn ang="0">
                    <a:pos x="4" y="10"/>
                  </a:cxn>
                  <a:cxn ang="0">
                    <a:pos x="2" y="11"/>
                  </a:cxn>
                  <a:cxn ang="0">
                    <a:pos x="1" y="10"/>
                  </a:cxn>
                  <a:cxn ang="0">
                    <a:pos x="0" y="9"/>
                  </a:cxn>
                </a:cxnLst>
                <a:rect l="0" t="0" r="r" b="b"/>
                <a:pathLst>
                  <a:path w="20" h="11">
                    <a:moveTo>
                      <a:pt x="0" y="9"/>
                    </a:moveTo>
                    <a:lnTo>
                      <a:pt x="2" y="5"/>
                    </a:lnTo>
                    <a:lnTo>
                      <a:pt x="4" y="5"/>
                    </a:lnTo>
                    <a:lnTo>
                      <a:pt x="6" y="5"/>
                    </a:lnTo>
                    <a:lnTo>
                      <a:pt x="10" y="4"/>
                    </a:lnTo>
                    <a:lnTo>
                      <a:pt x="14" y="1"/>
                    </a:lnTo>
                    <a:lnTo>
                      <a:pt x="18" y="0"/>
                    </a:lnTo>
                    <a:lnTo>
                      <a:pt x="18" y="1"/>
                    </a:lnTo>
                    <a:lnTo>
                      <a:pt x="20" y="3"/>
                    </a:lnTo>
                    <a:lnTo>
                      <a:pt x="20" y="4"/>
                    </a:lnTo>
                    <a:lnTo>
                      <a:pt x="18" y="6"/>
                    </a:lnTo>
                    <a:lnTo>
                      <a:pt x="15" y="6"/>
                    </a:lnTo>
                    <a:lnTo>
                      <a:pt x="13" y="6"/>
                    </a:lnTo>
                    <a:lnTo>
                      <a:pt x="9" y="9"/>
                    </a:lnTo>
                    <a:lnTo>
                      <a:pt x="6" y="10"/>
                    </a:lnTo>
                    <a:lnTo>
                      <a:pt x="4" y="10"/>
                    </a:lnTo>
                    <a:lnTo>
                      <a:pt x="2" y="11"/>
                    </a:lnTo>
                    <a:lnTo>
                      <a:pt x="1" y="10"/>
                    </a:lnTo>
                    <a:lnTo>
                      <a:pt x="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1" name="Freeform 1951"/>
              <p:cNvSpPr>
                <a:spLocks/>
              </p:cNvSpPr>
              <p:nvPr/>
            </p:nvSpPr>
            <p:spPr bwMode="gray">
              <a:xfrm>
                <a:off x="2347" y="3414"/>
                <a:ext cx="1" cy="5"/>
              </a:xfrm>
              <a:custGeom>
                <a:avLst/>
                <a:gdLst/>
                <a:ahLst/>
                <a:cxnLst>
                  <a:cxn ang="0">
                    <a:pos x="6" y="24"/>
                  </a:cxn>
                  <a:cxn ang="0">
                    <a:pos x="4" y="25"/>
                  </a:cxn>
                  <a:cxn ang="0">
                    <a:pos x="3" y="24"/>
                  </a:cxn>
                  <a:cxn ang="0">
                    <a:pos x="3" y="21"/>
                  </a:cxn>
                  <a:cxn ang="0">
                    <a:pos x="3" y="18"/>
                  </a:cxn>
                  <a:cxn ang="0">
                    <a:pos x="2" y="11"/>
                  </a:cxn>
                  <a:cxn ang="0">
                    <a:pos x="0" y="3"/>
                  </a:cxn>
                  <a:cxn ang="0">
                    <a:pos x="2" y="1"/>
                  </a:cxn>
                  <a:cxn ang="0">
                    <a:pos x="2" y="0"/>
                  </a:cxn>
                  <a:cxn ang="0">
                    <a:pos x="3" y="0"/>
                  </a:cxn>
                  <a:cxn ang="0">
                    <a:pos x="4" y="3"/>
                  </a:cxn>
                  <a:cxn ang="0">
                    <a:pos x="5" y="10"/>
                  </a:cxn>
                  <a:cxn ang="0">
                    <a:pos x="6" y="17"/>
                  </a:cxn>
                  <a:cxn ang="0">
                    <a:pos x="7" y="20"/>
                  </a:cxn>
                  <a:cxn ang="0">
                    <a:pos x="6" y="24"/>
                  </a:cxn>
                </a:cxnLst>
                <a:rect l="0" t="0" r="r" b="b"/>
                <a:pathLst>
                  <a:path w="7" h="25">
                    <a:moveTo>
                      <a:pt x="6" y="24"/>
                    </a:moveTo>
                    <a:lnTo>
                      <a:pt x="4" y="25"/>
                    </a:lnTo>
                    <a:lnTo>
                      <a:pt x="3" y="24"/>
                    </a:lnTo>
                    <a:lnTo>
                      <a:pt x="3" y="21"/>
                    </a:lnTo>
                    <a:lnTo>
                      <a:pt x="3" y="18"/>
                    </a:lnTo>
                    <a:lnTo>
                      <a:pt x="2" y="11"/>
                    </a:lnTo>
                    <a:lnTo>
                      <a:pt x="0" y="3"/>
                    </a:lnTo>
                    <a:lnTo>
                      <a:pt x="2" y="1"/>
                    </a:lnTo>
                    <a:lnTo>
                      <a:pt x="2" y="0"/>
                    </a:lnTo>
                    <a:lnTo>
                      <a:pt x="3" y="0"/>
                    </a:lnTo>
                    <a:lnTo>
                      <a:pt x="4" y="3"/>
                    </a:lnTo>
                    <a:lnTo>
                      <a:pt x="5" y="10"/>
                    </a:lnTo>
                    <a:lnTo>
                      <a:pt x="6" y="17"/>
                    </a:lnTo>
                    <a:lnTo>
                      <a:pt x="7" y="20"/>
                    </a:lnTo>
                    <a:lnTo>
                      <a:pt x="6" y="2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2" name="Freeform 1952"/>
              <p:cNvSpPr>
                <a:spLocks/>
              </p:cNvSpPr>
              <p:nvPr/>
            </p:nvSpPr>
            <p:spPr bwMode="gray">
              <a:xfrm>
                <a:off x="2347" y="3414"/>
                <a:ext cx="1" cy="5"/>
              </a:xfrm>
              <a:custGeom>
                <a:avLst/>
                <a:gdLst/>
                <a:ahLst/>
                <a:cxnLst>
                  <a:cxn ang="0">
                    <a:pos x="6" y="24"/>
                  </a:cxn>
                  <a:cxn ang="0">
                    <a:pos x="4" y="25"/>
                  </a:cxn>
                  <a:cxn ang="0">
                    <a:pos x="3" y="24"/>
                  </a:cxn>
                  <a:cxn ang="0">
                    <a:pos x="3" y="21"/>
                  </a:cxn>
                  <a:cxn ang="0">
                    <a:pos x="3" y="18"/>
                  </a:cxn>
                  <a:cxn ang="0">
                    <a:pos x="2" y="11"/>
                  </a:cxn>
                  <a:cxn ang="0">
                    <a:pos x="0" y="3"/>
                  </a:cxn>
                  <a:cxn ang="0">
                    <a:pos x="2" y="1"/>
                  </a:cxn>
                  <a:cxn ang="0">
                    <a:pos x="2" y="0"/>
                  </a:cxn>
                  <a:cxn ang="0">
                    <a:pos x="3" y="0"/>
                  </a:cxn>
                  <a:cxn ang="0">
                    <a:pos x="4" y="3"/>
                  </a:cxn>
                  <a:cxn ang="0">
                    <a:pos x="5" y="10"/>
                  </a:cxn>
                  <a:cxn ang="0">
                    <a:pos x="6" y="17"/>
                  </a:cxn>
                  <a:cxn ang="0">
                    <a:pos x="7" y="20"/>
                  </a:cxn>
                  <a:cxn ang="0">
                    <a:pos x="6" y="24"/>
                  </a:cxn>
                </a:cxnLst>
                <a:rect l="0" t="0" r="r" b="b"/>
                <a:pathLst>
                  <a:path w="7" h="25">
                    <a:moveTo>
                      <a:pt x="6" y="24"/>
                    </a:moveTo>
                    <a:lnTo>
                      <a:pt x="4" y="25"/>
                    </a:lnTo>
                    <a:lnTo>
                      <a:pt x="3" y="24"/>
                    </a:lnTo>
                    <a:lnTo>
                      <a:pt x="3" y="21"/>
                    </a:lnTo>
                    <a:lnTo>
                      <a:pt x="3" y="18"/>
                    </a:lnTo>
                    <a:lnTo>
                      <a:pt x="2" y="11"/>
                    </a:lnTo>
                    <a:lnTo>
                      <a:pt x="0" y="3"/>
                    </a:lnTo>
                    <a:lnTo>
                      <a:pt x="2" y="1"/>
                    </a:lnTo>
                    <a:lnTo>
                      <a:pt x="2" y="0"/>
                    </a:lnTo>
                    <a:lnTo>
                      <a:pt x="3" y="0"/>
                    </a:lnTo>
                    <a:lnTo>
                      <a:pt x="4" y="3"/>
                    </a:lnTo>
                    <a:lnTo>
                      <a:pt x="5" y="10"/>
                    </a:lnTo>
                    <a:lnTo>
                      <a:pt x="6" y="17"/>
                    </a:lnTo>
                    <a:lnTo>
                      <a:pt x="7" y="20"/>
                    </a:lnTo>
                    <a:lnTo>
                      <a:pt x="6" y="2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3" name="Freeform 1953"/>
              <p:cNvSpPr>
                <a:spLocks/>
              </p:cNvSpPr>
              <p:nvPr/>
            </p:nvSpPr>
            <p:spPr bwMode="gray">
              <a:xfrm>
                <a:off x="2347" y="3414"/>
                <a:ext cx="1" cy="5"/>
              </a:xfrm>
              <a:custGeom>
                <a:avLst/>
                <a:gdLst/>
                <a:ahLst/>
                <a:cxnLst>
                  <a:cxn ang="0">
                    <a:pos x="6" y="24"/>
                  </a:cxn>
                  <a:cxn ang="0">
                    <a:pos x="4" y="25"/>
                  </a:cxn>
                  <a:cxn ang="0">
                    <a:pos x="3" y="24"/>
                  </a:cxn>
                  <a:cxn ang="0">
                    <a:pos x="3" y="21"/>
                  </a:cxn>
                  <a:cxn ang="0">
                    <a:pos x="3" y="18"/>
                  </a:cxn>
                  <a:cxn ang="0">
                    <a:pos x="2" y="11"/>
                  </a:cxn>
                  <a:cxn ang="0">
                    <a:pos x="0" y="3"/>
                  </a:cxn>
                  <a:cxn ang="0">
                    <a:pos x="0" y="1"/>
                  </a:cxn>
                  <a:cxn ang="0">
                    <a:pos x="2" y="0"/>
                  </a:cxn>
                  <a:cxn ang="0">
                    <a:pos x="3" y="0"/>
                  </a:cxn>
                  <a:cxn ang="0">
                    <a:pos x="4" y="3"/>
                  </a:cxn>
                  <a:cxn ang="0">
                    <a:pos x="5" y="10"/>
                  </a:cxn>
                  <a:cxn ang="0">
                    <a:pos x="6" y="17"/>
                  </a:cxn>
                  <a:cxn ang="0">
                    <a:pos x="7" y="20"/>
                  </a:cxn>
                  <a:cxn ang="0">
                    <a:pos x="6" y="24"/>
                  </a:cxn>
                </a:cxnLst>
                <a:rect l="0" t="0" r="r" b="b"/>
                <a:pathLst>
                  <a:path w="7" h="25">
                    <a:moveTo>
                      <a:pt x="6" y="24"/>
                    </a:moveTo>
                    <a:lnTo>
                      <a:pt x="4" y="25"/>
                    </a:lnTo>
                    <a:lnTo>
                      <a:pt x="3" y="24"/>
                    </a:lnTo>
                    <a:lnTo>
                      <a:pt x="3" y="21"/>
                    </a:lnTo>
                    <a:lnTo>
                      <a:pt x="3" y="18"/>
                    </a:lnTo>
                    <a:lnTo>
                      <a:pt x="2" y="11"/>
                    </a:lnTo>
                    <a:lnTo>
                      <a:pt x="0" y="3"/>
                    </a:lnTo>
                    <a:lnTo>
                      <a:pt x="0" y="1"/>
                    </a:lnTo>
                    <a:lnTo>
                      <a:pt x="2" y="0"/>
                    </a:lnTo>
                    <a:lnTo>
                      <a:pt x="3" y="0"/>
                    </a:lnTo>
                    <a:lnTo>
                      <a:pt x="4" y="3"/>
                    </a:lnTo>
                    <a:lnTo>
                      <a:pt x="5" y="10"/>
                    </a:lnTo>
                    <a:lnTo>
                      <a:pt x="6" y="17"/>
                    </a:lnTo>
                    <a:lnTo>
                      <a:pt x="7" y="20"/>
                    </a:lnTo>
                    <a:lnTo>
                      <a:pt x="6" y="2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4" name="Freeform 1954"/>
              <p:cNvSpPr>
                <a:spLocks/>
              </p:cNvSpPr>
              <p:nvPr/>
            </p:nvSpPr>
            <p:spPr bwMode="gray">
              <a:xfrm>
                <a:off x="2347" y="3414"/>
                <a:ext cx="1" cy="5"/>
              </a:xfrm>
              <a:custGeom>
                <a:avLst/>
                <a:gdLst/>
                <a:ahLst/>
                <a:cxnLst>
                  <a:cxn ang="0">
                    <a:pos x="6" y="24"/>
                  </a:cxn>
                  <a:cxn ang="0">
                    <a:pos x="4" y="25"/>
                  </a:cxn>
                  <a:cxn ang="0">
                    <a:pos x="3" y="24"/>
                  </a:cxn>
                  <a:cxn ang="0">
                    <a:pos x="3" y="21"/>
                  </a:cxn>
                  <a:cxn ang="0">
                    <a:pos x="3" y="18"/>
                  </a:cxn>
                  <a:cxn ang="0">
                    <a:pos x="2" y="11"/>
                  </a:cxn>
                  <a:cxn ang="0">
                    <a:pos x="0" y="3"/>
                  </a:cxn>
                  <a:cxn ang="0">
                    <a:pos x="0" y="1"/>
                  </a:cxn>
                  <a:cxn ang="0">
                    <a:pos x="2" y="0"/>
                  </a:cxn>
                  <a:cxn ang="0">
                    <a:pos x="3" y="0"/>
                  </a:cxn>
                  <a:cxn ang="0">
                    <a:pos x="4" y="3"/>
                  </a:cxn>
                  <a:cxn ang="0">
                    <a:pos x="5" y="10"/>
                  </a:cxn>
                  <a:cxn ang="0">
                    <a:pos x="6" y="17"/>
                  </a:cxn>
                  <a:cxn ang="0">
                    <a:pos x="7" y="20"/>
                  </a:cxn>
                  <a:cxn ang="0">
                    <a:pos x="6" y="24"/>
                  </a:cxn>
                </a:cxnLst>
                <a:rect l="0" t="0" r="r" b="b"/>
                <a:pathLst>
                  <a:path w="7" h="25">
                    <a:moveTo>
                      <a:pt x="6" y="24"/>
                    </a:moveTo>
                    <a:lnTo>
                      <a:pt x="4" y="25"/>
                    </a:lnTo>
                    <a:lnTo>
                      <a:pt x="3" y="24"/>
                    </a:lnTo>
                    <a:lnTo>
                      <a:pt x="3" y="21"/>
                    </a:lnTo>
                    <a:lnTo>
                      <a:pt x="3" y="18"/>
                    </a:lnTo>
                    <a:lnTo>
                      <a:pt x="2" y="11"/>
                    </a:lnTo>
                    <a:lnTo>
                      <a:pt x="0" y="3"/>
                    </a:lnTo>
                    <a:lnTo>
                      <a:pt x="0" y="1"/>
                    </a:lnTo>
                    <a:lnTo>
                      <a:pt x="2" y="0"/>
                    </a:lnTo>
                    <a:lnTo>
                      <a:pt x="3" y="0"/>
                    </a:lnTo>
                    <a:lnTo>
                      <a:pt x="4" y="3"/>
                    </a:lnTo>
                    <a:lnTo>
                      <a:pt x="5" y="10"/>
                    </a:lnTo>
                    <a:lnTo>
                      <a:pt x="6" y="17"/>
                    </a:lnTo>
                    <a:lnTo>
                      <a:pt x="7" y="20"/>
                    </a:lnTo>
                    <a:lnTo>
                      <a:pt x="6" y="2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5" name="Freeform 1955"/>
              <p:cNvSpPr>
                <a:spLocks/>
              </p:cNvSpPr>
              <p:nvPr/>
            </p:nvSpPr>
            <p:spPr bwMode="gray">
              <a:xfrm>
                <a:off x="2349" y="3419"/>
                <a:ext cx="2" cy="2"/>
              </a:xfrm>
              <a:custGeom>
                <a:avLst/>
                <a:gdLst/>
                <a:ahLst/>
                <a:cxnLst>
                  <a:cxn ang="0">
                    <a:pos x="2" y="10"/>
                  </a:cxn>
                  <a:cxn ang="0">
                    <a:pos x="1" y="7"/>
                  </a:cxn>
                  <a:cxn ang="0">
                    <a:pos x="0" y="3"/>
                  </a:cxn>
                  <a:cxn ang="0">
                    <a:pos x="1" y="1"/>
                  </a:cxn>
                  <a:cxn ang="0">
                    <a:pos x="4" y="0"/>
                  </a:cxn>
                  <a:cxn ang="0">
                    <a:pos x="8" y="2"/>
                  </a:cxn>
                  <a:cxn ang="0">
                    <a:pos x="9" y="3"/>
                  </a:cxn>
                  <a:cxn ang="0">
                    <a:pos x="8" y="5"/>
                  </a:cxn>
                  <a:cxn ang="0">
                    <a:pos x="7" y="9"/>
                  </a:cxn>
                  <a:cxn ang="0">
                    <a:pos x="6" y="10"/>
                  </a:cxn>
                  <a:cxn ang="0">
                    <a:pos x="4" y="11"/>
                  </a:cxn>
                  <a:cxn ang="0">
                    <a:pos x="3" y="11"/>
                  </a:cxn>
                  <a:cxn ang="0">
                    <a:pos x="2" y="10"/>
                  </a:cxn>
                </a:cxnLst>
                <a:rect l="0" t="0" r="r" b="b"/>
                <a:pathLst>
                  <a:path w="9" h="11">
                    <a:moveTo>
                      <a:pt x="2" y="10"/>
                    </a:moveTo>
                    <a:lnTo>
                      <a:pt x="1" y="7"/>
                    </a:lnTo>
                    <a:lnTo>
                      <a:pt x="0" y="3"/>
                    </a:lnTo>
                    <a:lnTo>
                      <a:pt x="1" y="1"/>
                    </a:lnTo>
                    <a:lnTo>
                      <a:pt x="4" y="0"/>
                    </a:lnTo>
                    <a:lnTo>
                      <a:pt x="8" y="2"/>
                    </a:lnTo>
                    <a:lnTo>
                      <a:pt x="9" y="3"/>
                    </a:lnTo>
                    <a:lnTo>
                      <a:pt x="8" y="5"/>
                    </a:lnTo>
                    <a:lnTo>
                      <a:pt x="7" y="9"/>
                    </a:lnTo>
                    <a:lnTo>
                      <a:pt x="6" y="10"/>
                    </a:lnTo>
                    <a:lnTo>
                      <a:pt x="4" y="11"/>
                    </a:lnTo>
                    <a:lnTo>
                      <a:pt x="3" y="11"/>
                    </a:lnTo>
                    <a:lnTo>
                      <a:pt x="2" y="1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6" name="Freeform 1956"/>
              <p:cNvSpPr>
                <a:spLocks/>
              </p:cNvSpPr>
              <p:nvPr/>
            </p:nvSpPr>
            <p:spPr bwMode="gray">
              <a:xfrm>
                <a:off x="2349" y="3419"/>
                <a:ext cx="2" cy="2"/>
              </a:xfrm>
              <a:custGeom>
                <a:avLst/>
                <a:gdLst/>
                <a:ahLst/>
                <a:cxnLst>
                  <a:cxn ang="0">
                    <a:pos x="2" y="10"/>
                  </a:cxn>
                  <a:cxn ang="0">
                    <a:pos x="1" y="7"/>
                  </a:cxn>
                  <a:cxn ang="0">
                    <a:pos x="0" y="3"/>
                  </a:cxn>
                  <a:cxn ang="0">
                    <a:pos x="1" y="1"/>
                  </a:cxn>
                  <a:cxn ang="0">
                    <a:pos x="4" y="0"/>
                  </a:cxn>
                  <a:cxn ang="0">
                    <a:pos x="8" y="2"/>
                  </a:cxn>
                  <a:cxn ang="0">
                    <a:pos x="9" y="3"/>
                  </a:cxn>
                  <a:cxn ang="0">
                    <a:pos x="8" y="5"/>
                  </a:cxn>
                  <a:cxn ang="0">
                    <a:pos x="7" y="9"/>
                  </a:cxn>
                  <a:cxn ang="0">
                    <a:pos x="6" y="10"/>
                  </a:cxn>
                  <a:cxn ang="0">
                    <a:pos x="4" y="11"/>
                  </a:cxn>
                  <a:cxn ang="0">
                    <a:pos x="3" y="11"/>
                  </a:cxn>
                  <a:cxn ang="0">
                    <a:pos x="2" y="10"/>
                  </a:cxn>
                </a:cxnLst>
                <a:rect l="0" t="0" r="r" b="b"/>
                <a:pathLst>
                  <a:path w="9" h="11">
                    <a:moveTo>
                      <a:pt x="2" y="10"/>
                    </a:moveTo>
                    <a:lnTo>
                      <a:pt x="1" y="7"/>
                    </a:lnTo>
                    <a:lnTo>
                      <a:pt x="0" y="3"/>
                    </a:lnTo>
                    <a:lnTo>
                      <a:pt x="1" y="1"/>
                    </a:lnTo>
                    <a:lnTo>
                      <a:pt x="4" y="0"/>
                    </a:lnTo>
                    <a:lnTo>
                      <a:pt x="8" y="2"/>
                    </a:lnTo>
                    <a:lnTo>
                      <a:pt x="9" y="3"/>
                    </a:lnTo>
                    <a:lnTo>
                      <a:pt x="8" y="5"/>
                    </a:lnTo>
                    <a:lnTo>
                      <a:pt x="7" y="9"/>
                    </a:lnTo>
                    <a:lnTo>
                      <a:pt x="6" y="10"/>
                    </a:lnTo>
                    <a:lnTo>
                      <a:pt x="4" y="11"/>
                    </a:lnTo>
                    <a:lnTo>
                      <a:pt x="3" y="11"/>
                    </a:lnTo>
                    <a:lnTo>
                      <a:pt x="2" y="1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7" name="Freeform 1957"/>
              <p:cNvSpPr>
                <a:spLocks/>
              </p:cNvSpPr>
              <p:nvPr/>
            </p:nvSpPr>
            <p:spPr bwMode="gray">
              <a:xfrm>
                <a:off x="2345" y="3416"/>
                <a:ext cx="2" cy="2"/>
              </a:xfrm>
              <a:custGeom>
                <a:avLst/>
                <a:gdLst/>
                <a:ahLst/>
                <a:cxnLst>
                  <a:cxn ang="0">
                    <a:pos x="2" y="8"/>
                  </a:cxn>
                  <a:cxn ang="0">
                    <a:pos x="0" y="6"/>
                  </a:cxn>
                  <a:cxn ang="0">
                    <a:pos x="0" y="3"/>
                  </a:cxn>
                  <a:cxn ang="0">
                    <a:pos x="1" y="2"/>
                  </a:cxn>
                  <a:cxn ang="0">
                    <a:pos x="3" y="0"/>
                  </a:cxn>
                  <a:cxn ang="0">
                    <a:pos x="4" y="1"/>
                  </a:cxn>
                  <a:cxn ang="0">
                    <a:pos x="8" y="3"/>
                  </a:cxn>
                  <a:cxn ang="0">
                    <a:pos x="9" y="6"/>
                  </a:cxn>
                  <a:cxn ang="0">
                    <a:pos x="10" y="8"/>
                  </a:cxn>
                  <a:cxn ang="0">
                    <a:pos x="10" y="10"/>
                  </a:cxn>
                  <a:cxn ang="0">
                    <a:pos x="8" y="11"/>
                  </a:cxn>
                  <a:cxn ang="0">
                    <a:pos x="4" y="10"/>
                  </a:cxn>
                  <a:cxn ang="0">
                    <a:pos x="2" y="8"/>
                  </a:cxn>
                </a:cxnLst>
                <a:rect l="0" t="0" r="r" b="b"/>
                <a:pathLst>
                  <a:path w="10" h="11">
                    <a:moveTo>
                      <a:pt x="2" y="8"/>
                    </a:moveTo>
                    <a:lnTo>
                      <a:pt x="0" y="6"/>
                    </a:lnTo>
                    <a:lnTo>
                      <a:pt x="0" y="3"/>
                    </a:lnTo>
                    <a:lnTo>
                      <a:pt x="1" y="2"/>
                    </a:lnTo>
                    <a:lnTo>
                      <a:pt x="3" y="0"/>
                    </a:lnTo>
                    <a:lnTo>
                      <a:pt x="4" y="1"/>
                    </a:lnTo>
                    <a:lnTo>
                      <a:pt x="8" y="3"/>
                    </a:lnTo>
                    <a:lnTo>
                      <a:pt x="9" y="6"/>
                    </a:lnTo>
                    <a:lnTo>
                      <a:pt x="10" y="8"/>
                    </a:lnTo>
                    <a:lnTo>
                      <a:pt x="10" y="10"/>
                    </a:lnTo>
                    <a:lnTo>
                      <a:pt x="8" y="11"/>
                    </a:lnTo>
                    <a:lnTo>
                      <a:pt x="4" y="10"/>
                    </a:lnTo>
                    <a:lnTo>
                      <a:pt x="2"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8" name="Freeform 1958"/>
              <p:cNvSpPr>
                <a:spLocks/>
              </p:cNvSpPr>
              <p:nvPr/>
            </p:nvSpPr>
            <p:spPr bwMode="gray">
              <a:xfrm>
                <a:off x="2345" y="3416"/>
                <a:ext cx="2" cy="2"/>
              </a:xfrm>
              <a:custGeom>
                <a:avLst/>
                <a:gdLst/>
                <a:ahLst/>
                <a:cxnLst>
                  <a:cxn ang="0">
                    <a:pos x="2" y="8"/>
                  </a:cxn>
                  <a:cxn ang="0">
                    <a:pos x="0" y="6"/>
                  </a:cxn>
                  <a:cxn ang="0">
                    <a:pos x="0" y="3"/>
                  </a:cxn>
                  <a:cxn ang="0">
                    <a:pos x="1" y="2"/>
                  </a:cxn>
                  <a:cxn ang="0">
                    <a:pos x="3" y="0"/>
                  </a:cxn>
                  <a:cxn ang="0">
                    <a:pos x="4" y="1"/>
                  </a:cxn>
                  <a:cxn ang="0">
                    <a:pos x="8" y="3"/>
                  </a:cxn>
                  <a:cxn ang="0">
                    <a:pos x="9" y="6"/>
                  </a:cxn>
                  <a:cxn ang="0">
                    <a:pos x="10" y="8"/>
                  </a:cxn>
                  <a:cxn ang="0">
                    <a:pos x="10" y="10"/>
                  </a:cxn>
                  <a:cxn ang="0">
                    <a:pos x="8" y="11"/>
                  </a:cxn>
                  <a:cxn ang="0">
                    <a:pos x="4" y="10"/>
                  </a:cxn>
                  <a:cxn ang="0">
                    <a:pos x="2" y="8"/>
                  </a:cxn>
                </a:cxnLst>
                <a:rect l="0" t="0" r="r" b="b"/>
                <a:pathLst>
                  <a:path w="10" h="11">
                    <a:moveTo>
                      <a:pt x="2" y="8"/>
                    </a:moveTo>
                    <a:lnTo>
                      <a:pt x="0" y="6"/>
                    </a:lnTo>
                    <a:lnTo>
                      <a:pt x="0" y="3"/>
                    </a:lnTo>
                    <a:lnTo>
                      <a:pt x="1" y="2"/>
                    </a:lnTo>
                    <a:lnTo>
                      <a:pt x="3" y="0"/>
                    </a:lnTo>
                    <a:lnTo>
                      <a:pt x="4" y="1"/>
                    </a:lnTo>
                    <a:lnTo>
                      <a:pt x="8" y="3"/>
                    </a:lnTo>
                    <a:lnTo>
                      <a:pt x="9" y="6"/>
                    </a:lnTo>
                    <a:lnTo>
                      <a:pt x="10" y="8"/>
                    </a:lnTo>
                    <a:lnTo>
                      <a:pt x="10" y="10"/>
                    </a:lnTo>
                    <a:lnTo>
                      <a:pt x="8" y="11"/>
                    </a:lnTo>
                    <a:lnTo>
                      <a:pt x="4" y="10"/>
                    </a:lnTo>
                    <a:lnTo>
                      <a:pt x="2"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199" name="Freeform 1959"/>
              <p:cNvSpPr>
                <a:spLocks/>
              </p:cNvSpPr>
              <p:nvPr/>
            </p:nvSpPr>
            <p:spPr bwMode="gray">
              <a:xfrm>
                <a:off x="2348" y="3420"/>
                <a:ext cx="1" cy="2"/>
              </a:xfrm>
              <a:custGeom>
                <a:avLst/>
                <a:gdLst/>
                <a:ahLst/>
                <a:cxnLst>
                  <a:cxn ang="0">
                    <a:pos x="2" y="11"/>
                  </a:cxn>
                  <a:cxn ang="0">
                    <a:pos x="0" y="8"/>
                  </a:cxn>
                  <a:cxn ang="0">
                    <a:pos x="0" y="6"/>
                  </a:cxn>
                  <a:cxn ang="0">
                    <a:pos x="0" y="4"/>
                  </a:cxn>
                  <a:cxn ang="0">
                    <a:pos x="1" y="0"/>
                  </a:cxn>
                  <a:cxn ang="0">
                    <a:pos x="5" y="3"/>
                  </a:cxn>
                  <a:cxn ang="0">
                    <a:pos x="6" y="6"/>
                  </a:cxn>
                  <a:cxn ang="0">
                    <a:pos x="6" y="8"/>
                  </a:cxn>
                  <a:cxn ang="0">
                    <a:pos x="7" y="11"/>
                  </a:cxn>
                  <a:cxn ang="0">
                    <a:pos x="7" y="12"/>
                  </a:cxn>
                  <a:cxn ang="0">
                    <a:pos x="7" y="12"/>
                  </a:cxn>
                  <a:cxn ang="0">
                    <a:pos x="6" y="12"/>
                  </a:cxn>
                  <a:cxn ang="0">
                    <a:pos x="5" y="12"/>
                  </a:cxn>
                  <a:cxn ang="0">
                    <a:pos x="3" y="11"/>
                  </a:cxn>
                  <a:cxn ang="0">
                    <a:pos x="2" y="11"/>
                  </a:cxn>
                </a:cxnLst>
                <a:rect l="0" t="0" r="r" b="b"/>
                <a:pathLst>
                  <a:path w="7" h="12">
                    <a:moveTo>
                      <a:pt x="2" y="11"/>
                    </a:moveTo>
                    <a:lnTo>
                      <a:pt x="0" y="8"/>
                    </a:lnTo>
                    <a:lnTo>
                      <a:pt x="0" y="6"/>
                    </a:lnTo>
                    <a:lnTo>
                      <a:pt x="0" y="4"/>
                    </a:lnTo>
                    <a:lnTo>
                      <a:pt x="1" y="0"/>
                    </a:lnTo>
                    <a:lnTo>
                      <a:pt x="5" y="3"/>
                    </a:lnTo>
                    <a:lnTo>
                      <a:pt x="6" y="6"/>
                    </a:lnTo>
                    <a:lnTo>
                      <a:pt x="6" y="8"/>
                    </a:lnTo>
                    <a:lnTo>
                      <a:pt x="7" y="11"/>
                    </a:lnTo>
                    <a:lnTo>
                      <a:pt x="7" y="12"/>
                    </a:lnTo>
                    <a:lnTo>
                      <a:pt x="7" y="12"/>
                    </a:lnTo>
                    <a:lnTo>
                      <a:pt x="6" y="12"/>
                    </a:lnTo>
                    <a:lnTo>
                      <a:pt x="5" y="12"/>
                    </a:lnTo>
                    <a:lnTo>
                      <a:pt x="3" y="11"/>
                    </a:lnTo>
                    <a:lnTo>
                      <a:pt x="2" y="1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0" name="Freeform 1960"/>
              <p:cNvSpPr>
                <a:spLocks/>
              </p:cNvSpPr>
              <p:nvPr/>
            </p:nvSpPr>
            <p:spPr bwMode="gray">
              <a:xfrm>
                <a:off x="2348" y="3420"/>
                <a:ext cx="1" cy="2"/>
              </a:xfrm>
              <a:custGeom>
                <a:avLst/>
                <a:gdLst/>
                <a:ahLst/>
                <a:cxnLst>
                  <a:cxn ang="0">
                    <a:pos x="2" y="11"/>
                  </a:cxn>
                  <a:cxn ang="0">
                    <a:pos x="0" y="8"/>
                  </a:cxn>
                  <a:cxn ang="0">
                    <a:pos x="0" y="6"/>
                  </a:cxn>
                  <a:cxn ang="0">
                    <a:pos x="0" y="4"/>
                  </a:cxn>
                  <a:cxn ang="0">
                    <a:pos x="1" y="0"/>
                  </a:cxn>
                  <a:cxn ang="0">
                    <a:pos x="5" y="3"/>
                  </a:cxn>
                  <a:cxn ang="0">
                    <a:pos x="6" y="6"/>
                  </a:cxn>
                  <a:cxn ang="0">
                    <a:pos x="6" y="8"/>
                  </a:cxn>
                  <a:cxn ang="0">
                    <a:pos x="7" y="11"/>
                  </a:cxn>
                  <a:cxn ang="0">
                    <a:pos x="7" y="12"/>
                  </a:cxn>
                  <a:cxn ang="0">
                    <a:pos x="7" y="12"/>
                  </a:cxn>
                  <a:cxn ang="0">
                    <a:pos x="6" y="12"/>
                  </a:cxn>
                  <a:cxn ang="0">
                    <a:pos x="5" y="12"/>
                  </a:cxn>
                  <a:cxn ang="0">
                    <a:pos x="3" y="11"/>
                  </a:cxn>
                  <a:cxn ang="0">
                    <a:pos x="2" y="11"/>
                  </a:cxn>
                </a:cxnLst>
                <a:rect l="0" t="0" r="r" b="b"/>
                <a:pathLst>
                  <a:path w="7" h="12">
                    <a:moveTo>
                      <a:pt x="2" y="11"/>
                    </a:moveTo>
                    <a:lnTo>
                      <a:pt x="0" y="8"/>
                    </a:lnTo>
                    <a:lnTo>
                      <a:pt x="0" y="6"/>
                    </a:lnTo>
                    <a:lnTo>
                      <a:pt x="0" y="4"/>
                    </a:lnTo>
                    <a:lnTo>
                      <a:pt x="1" y="0"/>
                    </a:lnTo>
                    <a:lnTo>
                      <a:pt x="5" y="3"/>
                    </a:lnTo>
                    <a:lnTo>
                      <a:pt x="6" y="6"/>
                    </a:lnTo>
                    <a:lnTo>
                      <a:pt x="6" y="8"/>
                    </a:lnTo>
                    <a:lnTo>
                      <a:pt x="7" y="11"/>
                    </a:lnTo>
                    <a:lnTo>
                      <a:pt x="7" y="12"/>
                    </a:lnTo>
                    <a:lnTo>
                      <a:pt x="7" y="12"/>
                    </a:lnTo>
                    <a:lnTo>
                      <a:pt x="6" y="12"/>
                    </a:lnTo>
                    <a:lnTo>
                      <a:pt x="5" y="12"/>
                    </a:lnTo>
                    <a:lnTo>
                      <a:pt x="3" y="11"/>
                    </a:lnTo>
                    <a:lnTo>
                      <a:pt x="2" y="1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1" name="Freeform 1961"/>
              <p:cNvSpPr>
                <a:spLocks/>
              </p:cNvSpPr>
              <p:nvPr/>
            </p:nvSpPr>
            <p:spPr bwMode="gray">
              <a:xfrm>
                <a:off x="2437" y="2621"/>
                <a:ext cx="3" cy="1"/>
              </a:xfrm>
              <a:custGeom>
                <a:avLst/>
                <a:gdLst/>
                <a:ahLst/>
                <a:cxnLst>
                  <a:cxn ang="0">
                    <a:pos x="0" y="3"/>
                  </a:cxn>
                  <a:cxn ang="0">
                    <a:pos x="3" y="1"/>
                  </a:cxn>
                  <a:cxn ang="0">
                    <a:pos x="6" y="0"/>
                  </a:cxn>
                  <a:cxn ang="0">
                    <a:pos x="11" y="0"/>
                  </a:cxn>
                  <a:cxn ang="0">
                    <a:pos x="14" y="1"/>
                  </a:cxn>
                  <a:cxn ang="0">
                    <a:pos x="11" y="2"/>
                  </a:cxn>
                  <a:cxn ang="0">
                    <a:pos x="8" y="3"/>
                  </a:cxn>
                  <a:cxn ang="0">
                    <a:pos x="4" y="3"/>
                  </a:cxn>
                  <a:cxn ang="0">
                    <a:pos x="0" y="3"/>
                  </a:cxn>
                </a:cxnLst>
                <a:rect l="0" t="0" r="r" b="b"/>
                <a:pathLst>
                  <a:path w="14" h="3">
                    <a:moveTo>
                      <a:pt x="0" y="3"/>
                    </a:moveTo>
                    <a:lnTo>
                      <a:pt x="3" y="1"/>
                    </a:lnTo>
                    <a:lnTo>
                      <a:pt x="6" y="0"/>
                    </a:lnTo>
                    <a:lnTo>
                      <a:pt x="11" y="0"/>
                    </a:lnTo>
                    <a:lnTo>
                      <a:pt x="14" y="1"/>
                    </a:lnTo>
                    <a:lnTo>
                      <a:pt x="11" y="2"/>
                    </a:lnTo>
                    <a:lnTo>
                      <a:pt x="8" y="3"/>
                    </a:lnTo>
                    <a:lnTo>
                      <a:pt x="4" y="3"/>
                    </a:lnTo>
                    <a:lnTo>
                      <a:pt x="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2" name="Freeform 1962"/>
              <p:cNvSpPr>
                <a:spLocks/>
              </p:cNvSpPr>
              <p:nvPr/>
            </p:nvSpPr>
            <p:spPr bwMode="gray">
              <a:xfrm>
                <a:off x="2437" y="2621"/>
                <a:ext cx="3" cy="1"/>
              </a:xfrm>
              <a:custGeom>
                <a:avLst/>
                <a:gdLst/>
                <a:ahLst/>
                <a:cxnLst>
                  <a:cxn ang="0">
                    <a:pos x="0" y="3"/>
                  </a:cxn>
                  <a:cxn ang="0">
                    <a:pos x="3" y="1"/>
                  </a:cxn>
                  <a:cxn ang="0">
                    <a:pos x="6" y="0"/>
                  </a:cxn>
                  <a:cxn ang="0">
                    <a:pos x="11" y="0"/>
                  </a:cxn>
                  <a:cxn ang="0">
                    <a:pos x="14" y="1"/>
                  </a:cxn>
                  <a:cxn ang="0">
                    <a:pos x="11" y="2"/>
                  </a:cxn>
                  <a:cxn ang="0">
                    <a:pos x="8" y="3"/>
                  </a:cxn>
                  <a:cxn ang="0">
                    <a:pos x="4" y="3"/>
                  </a:cxn>
                  <a:cxn ang="0">
                    <a:pos x="0" y="3"/>
                  </a:cxn>
                </a:cxnLst>
                <a:rect l="0" t="0" r="r" b="b"/>
                <a:pathLst>
                  <a:path w="14" h="3">
                    <a:moveTo>
                      <a:pt x="0" y="3"/>
                    </a:moveTo>
                    <a:lnTo>
                      <a:pt x="3" y="1"/>
                    </a:lnTo>
                    <a:lnTo>
                      <a:pt x="6" y="0"/>
                    </a:lnTo>
                    <a:lnTo>
                      <a:pt x="11" y="0"/>
                    </a:lnTo>
                    <a:lnTo>
                      <a:pt x="14" y="1"/>
                    </a:lnTo>
                    <a:lnTo>
                      <a:pt x="11" y="2"/>
                    </a:lnTo>
                    <a:lnTo>
                      <a:pt x="8" y="3"/>
                    </a:lnTo>
                    <a:lnTo>
                      <a:pt x="4" y="3"/>
                    </a:lnTo>
                    <a:lnTo>
                      <a:pt x="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3" name="Freeform 1963"/>
              <p:cNvSpPr>
                <a:spLocks/>
              </p:cNvSpPr>
              <p:nvPr/>
            </p:nvSpPr>
            <p:spPr bwMode="gray">
              <a:xfrm>
                <a:off x="2444" y="2625"/>
                <a:ext cx="3" cy="1"/>
              </a:xfrm>
              <a:custGeom>
                <a:avLst/>
                <a:gdLst/>
                <a:ahLst/>
                <a:cxnLst>
                  <a:cxn ang="0">
                    <a:pos x="1" y="3"/>
                  </a:cxn>
                  <a:cxn ang="0">
                    <a:pos x="1" y="2"/>
                  </a:cxn>
                  <a:cxn ang="0">
                    <a:pos x="1" y="1"/>
                  </a:cxn>
                  <a:cxn ang="0">
                    <a:pos x="1" y="1"/>
                  </a:cxn>
                  <a:cxn ang="0">
                    <a:pos x="2" y="2"/>
                  </a:cxn>
                  <a:cxn ang="0">
                    <a:pos x="6" y="0"/>
                  </a:cxn>
                  <a:cxn ang="0">
                    <a:pos x="8" y="1"/>
                  </a:cxn>
                  <a:cxn ang="0">
                    <a:pos x="11" y="2"/>
                  </a:cxn>
                  <a:cxn ang="0">
                    <a:pos x="14" y="1"/>
                  </a:cxn>
                  <a:cxn ang="0">
                    <a:pos x="16" y="2"/>
                  </a:cxn>
                  <a:cxn ang="0">
                    <a:pos x="16" y="3"/>
                  </a:cxn>
                  <a:cxn ang="0">
                    <a:pos x="15" y="3"/>
                  </a:cxn>
                  <a:cxn ang="0">
                    <a:pos x="14" y="5"/>
                  </a:cxn>
                  <a:cxn ang="0">
                    <a:pos x="9" y="5"/>
                  </a:cxn>
                  <a:cxn ang="0">
                    <a:pos x="6" y="6"/>
                  </a:cxn>
                  <a:cxn ang="0">
                    <a:pos x="3" y="6"/>
                  </a:cxn>
                  <a:cxn ang="0">
                    <a:pos x="1" y="6"/>
                  </a:cxn>
                  <a:cxn ang="0">
                    <a:pos x="0" y="6"/>
                  </a:cxn>
                  <a:cxn ang="0">
                    <a:pos x="1" y="3"/>
                  </a:cxn>
                </a:cxnLst>
                <a:rect l="0" t="0" r="r" b="b"/>
                <a:pathLst>
                  <a:path w="16" h="6">
                    <a:moveTo>
                      <a:pt x="1" y="3"/>
                    </a:moveTo>
                    <a:lnTo>
                      <a:pt x="1" y="2"/>
                    </a:lnTo>
                    <a:lnTo>
                      <a:pt x="1" y="1"/>
                    </a:lnTo>
                    <a:lnTo>
                      <a:pt x="1" y="1"/>
                    </a:lnTo>
                    <a:lnTo>
                      <a:pt x="2" y="2"/>
                    </a:lnTo>
                    <a:lnTo>
                      <a:pt x="6" y="0"/>
                    </a:lnTo>
                    <a:lnTo>
                      <a:pt x="8" y="1"/>
                    </a:lnTo>
                    <a:lnTo>
                      <a:pt x="11" y="2"/>
                    </a:lnTo>
                    <a:lnTo>
                      <a:pt x="14" y="1"/>
                    </a:lnTo>
                    <a:lnTo>
                      <a:pt x="16" y="2"/>
                    </a:lnTo>
                    <a:lnTo>
                      <a:pt x="16" y="3"/>
                    </a:lnTo>
                    <a:lnTo>
                      <a:pt x="15" y="3"/>
                    </a:lnTo>
                    <a:lnTo>
                      <a:pt x="14" y="5"/>
                    </a:lnTo>
                    <a:lnTo>
                      <a:pt x="9" y="5"/>
                    </a:lnTo>
                    <a:lnTo>
                      <a:pt x="6" y="6"/>
                    </a:lnTo>
                    <a:lnTo>
                      <a:pt x="3" y="6"/>
                    </a:lnTo>
                    <a:lnTo>
                      <a:pt x="1" y="6"/>
                    </a:lnTo>
                    <a:lnTo>
                      <a:pt x="0" y="6"/>
                    </a:lnTo>
                    <a:lnTo>
                      <a:pt x="1"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4" name="Freeform 1964"/>
              <p:cNvSpPr>
                <a:spLocks/>
              </p:cNvSpPr>
              <p:nvPr/>
            </p:nvSpPr>
            <p:spPr bwMode="gray">
              <a:xfrm>
                <a:off x="2444" y="2625"/>
                <a:ext cx="3" cy="1"/>
              </a:xfrm>
              <a:custGeom>
                <a:avLst/>
                <a:gdLst/>
                <a:ahLst/>
                <a:cxnLst>
                  <a:cxn ang="0">
                    <a:pos x="1" y="3"/>
                  </a:cxn>
                  <a:cxn ang="0">
                    <a:pos x="1" y="2"/>
                  </a:cxn>
                  <a:cxn ang="0">
                    <a:pos x="1" y="1"/>
                  </a:cxn>
                  <a:cxn ang="0">
                    <a:pos x="1" y="1"/>
                  </a:cxn>
                  <a:cxn ang="0">
                    <a:pos x="2" y="2"/>
                  </a:cxn>
                  <a:cxn ang="0">
                    <a:pos x="6" y="0"/>
                  </a:cxn>
                  <a:cxn ang="0">
                    <a:pos x="8" y="1"/>
                  </a:cxn>
                  <a:cxn ang="0">
                    <a:pos x="11" y="2"/>
                  </a:cxn>
                  <a:cxn ang="0">
                    <a:pos x="14" y="1"/>
                  </a:cxn>
                  <a:cxn ang="0">
                    <a:pos x="16" y="2"/>
                  </a:cxn>
                  <a:cxn ang="0">
                    <a:pos x="16" y="3"/>
                  </a:cxn>
                  <a:cxn ang="0">
                    <a:pos x="15" y="3"/>
                  </a:cxn>
                  <a:cxn ang="0">
                    <a:pos x="14" y="5"/>
                  </a:cxn>
                  <a:cxn ang="0">
                    <a:pos x="9" y="5"/>
                  </a:cxn>
                  <a:cxn ang="0">
                    <a:pos x="6" y="6"/>
                  </a:cxn>
                  <a:cxn ang="0">
                    <a:pos x="3" y="6"/>
                  </a:cxn>
                  <a:cxn ang="0">
                    <a:pos x="1" y="6"/>
                  </a:cxn>
                  <a:cxn ang="0">
                    <a:pos x="0" y="6"/>
                  </a:cxn>
                  <a:cxn ang="0">
                    <a:pos x="1" y="3"/>
                  </a:cxn>
                </a:cxnLst>
                <a:rect l="0" t="0" r="r" b="b"/>
                <a:pathLst>
                  <a:path w="16" h="6">
                    <a:moveTo>
                      <a:pt x="1" y="3"/>
                    </a:moveTo>
                    <a:lnTo>
                      <a:pt x="1" y="2"/>
                    </a:lnTo>
                    <a:lnTo>
                      <a:pt x="1" y="1"/>
                    </a:lnTo>
                    <a:lnTo>
                      <a:pt x="1" y="1"/>
                    </a:lnTo>
                    <a:lnTo>
                      <a:pt x="2" y="2"/>
                    </a:lnTo>
                    <a:lnTo>
                      <a:pt x="6" y="0"/>
                    </a:lnTo>
                    <a:lnTo>
                      <a:pt x="8" y="1"/>
                    </a:lnTo>
                    <a:lnTo>
                      <a:pt x="11" y="2"/>
                    </a:lnTo>
                    <a:lnTo>
                      <a:pt x="14" y="1"/>
                    </a:lnTo>
                    <a:lnTo>
                      <a:pt x="16" y="2"/>
                    </a:lnTo>
                    <a:lnTo>
                      <a:pt x="16" y="3"/>
                    </a:lnTo>
                    <a:lnTo>
                      <a:pt x="15" y="3"/>
                    </a:lnTo>
                    <a:lnTo>
                      <a:pt x="14" y="5"/>
                    </a:lnTo>
                    <a:lnTo>
                      <a:pt x="9" y="5"/>
                    </a:lnTo>
                    <a:lnTo>
                      <a:pt x="6" y="6"/>
                    </a:lnTo>
                    <a:lnTo>
                      <a:pt x="3" y="6"/>
                    </a:lnTo>
                    <a:lnTo>
                      <a:pt x="1" y="6"/>
                    </a:lnTo>
                    <a:lnTo>
                      <a:pt x="0" y="6"/>
                    </a:lnTo>
                    <a:lnTo>
                      <a:pt x="1"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5" name="Freeform 1965"/>
              <p:cNvSpPr>
                <a:spLocks/>
              </p:cNvSpPr>
              <p:nvPr/>
            </p:nvSpPr>
            <p:spPr bwMode="gray">
              <a:xfrm>
                <a:off x="2444" y="2625"/>
                <a:ext cx="3" cy="1"/>
              </a:xfrm>
              <a:custGeom>
                <a:avLst/>
                <a:gdLst/>
                <a:ahLst/>
                <a:cxnLst>
                  <a:cxn ang="0">
                    <a:pos x="0" y="3"/>
                  </a:cxn>
                  <a:cxn ang="0">
                    <a:pos x="0" y="2"/>
                  </a:cxn>
                  <a:cxn ang="0">
                    <a:pos x="0" y="1"/>
                  </a:cxn>
                  <a:cxn ang="0">
                    <a:pos x="0" y="1"/>
                  </a:cxn>
                  <a:cxn ang="0">
                    <a:pos x="1" y="2"/>
                  </a:cxn>
                  <a:cxn ang="0">
                    <a:pos x="5" y="0"/>
                  </a:cxn>
                  <a:cxn ang="0">
                    <a:pos x="7" y="1"/>
                  </a:cxn>
                  <a:cxn ang="0">
                    <a:pos x="10" y="2"/>
                  </a:cxn>
                  <a:cxn ang="0">
                    <a:pos x="13" y="1"/>
                  </a:cxn>
                  <a:cxn ang="0">
                    <a:pos x="15" y="2"/>
                  </a:cxn>
                  <a:cxn ang="0">
                    <a:pos x="15" y="3"/>
                  </a:cxn>
                  <a:cxn ang="0">
                    <a:pos x="14" y="3"/>
                  </a:cxn>
                  <a:cxn ang="0">
                    <a:pos x="13" y="5"/>
                  </a:cxn>
                  <a:cxn ang="0">
                    <a:pos x="8" y="5"/>
                  </a:cxn>
                  <a:cxn ang="0">
                    <a:pos x="5" y="6"/>
                  </a:cxn>
                  <a:cxn ang="0">
                    <a:pos x="1" y="6"/>
                  </a:cxn>
                  <a:cxn ang="0">
                    <a:pos x="0" y="6"/>
                  </a:cxn>
                  <a:cxn ang="0">
                    <a:pos x="0" y="5"/>
                  </a:cxn>
                  <a:cxn ang="0">
                    <a:pos x="0" y="3"/>
                  </a:cxn>
                </a:cxnLst>
                <a:rect l="0" t="0" r="r" b="b"/>
                <a:pathLst>
                  <a:path w="15" h="6">
                    <a:moveTo>
                      <a:pt x="0" y="3"/>
                    </a:moveTo>
                    <a:lnTo>
                      <a:pt x="0" y="2"/>
                    </a:lnTo>
                    <a:lnTo>
                      <a:pt x="0" y="1"/>
                    </a:lnTo>
                    <a:lnTo>
                      <a:pt x="0" y="1"/>
                    </a:lnTo>
                    <a:lnTo>
                      <a:pt x="1" y="2"/>
                    </a:lnTo>
                    <a:lnTo>
                      <a:pt x="5" y="0"/>
                    </a:lnTo>
                    <a:lnTo>
                      <a:pt x="7" y="1"/>
                    </a:lnTo>
                    <a:lnTo>
                      <a:pt x="10" y="2"/>
                    </a:lnTo>
                    <a:lnTo>
                      <a:pt x="13" y="1"/>
                    </a:lnTo>
                    <a:lnTo>
                      <a:pt x="15" y="2"/>
                    </a:lnTo>
                    <a:lnTo>
                      <a:pt x="15" y="3"/>
                    </a:lnTo>
                    <a:lnTo>
                      <a:pt x="14" y="3"/>
                    </a:lnTo>
                    <a:lnTo>
                      <a:pt x="13" y="5"/>
                    </a:lnTo>
                    <a:lnTo>
                      <a:pt x="8" y="5"/>
                    </a:lnTo>
                    <a:lnTo>
                      <a:pt x="5" y="6"/>
                    </a:lnTo>
                    <a:lnTo>
                      <a:pt x="1" y="6"/>
                    </a:lnTo>
                    <a:lnTo>
                      <a:pt x="0" y="6"/>
                    </a:lnTo>
                    <a:lnTo>
                      <a:pt x="0" y="5"/>
                    </a:lnTo>
                    <a:lnTo>
                      <a:pt x="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6" name="Freeform 1966"/>
              <p:cNvSpPr>
                <a:spLocks/>
              </p:cNvSpPr>
              <p:nvPr/>
            </p:nvSpPr>
            <p:spPr bwMode="gray">
              <a:xfrm>
                <a:off x="2444" y="2625"/>
                <a:ext cx="3" cy="1"/>
              </a:xfrm>
              <a:custGeom>
                <a:avLst/>
                <a:gdLst/>
                <a:ahLst/>
                <a:cxnLst>
                  <a:cxn ang="0">
                    <a:pos x="0" y="3"/>
                  </a:cxn>
                  <a:cxn ang="0">
                    <a:pos x="0" y="2"/>
                  </a:cxn>
                  <a:cxn ang="0">
                    <a:pos x="0" y="1"/>
                  </a:cxn>
                  <a:cxn ang="0">
                    <a:pos x="0" y="1"/>
                  </a:cxn>
                  <a:cxn ang="0">
                    <a:pos x="1" y="2"/>
                  </a:cxn>
                  <a:cxn ang="0">
                    <a:pos x="5" y="0"/>
                  </a:cxn>
                  <a:cxn ang="0">
                    <a:pos x="7" y="1"/>
                  </a:cxn>
                  <a:cxn ang="0">
                    <a:pos x="10" y="2"/>
                  </a:cxn>
                  <a:cxn ang="0">
                    <a:pos x="13" y="1"/>
                  </a:cxn>
                  <a:cxn ang="0">
                    <a:pos x="15" y="2"/>
                  </a:cxn>
                  <a:cxn ang="0">
                    <a:pos x="15" y="3"/>
                  </a:cxn>
                  <a:cxn ang="0">
                    <a:pos x="14" y="3"/>
                  </a:cxn>
                  <a:cxn ang="0">
                    <a:pos x="13" y="5"/>
                  </a:cxn>
                  <a:cxn ang="0">
                    <a:pos x="8" y="5"/>
                  </a:cxn>
                  <a:cxn ang="0">
                    <a:pos x="5" y="6"/>
                  </a:cxn>
                  <a:cxn ang="0">
                    <a:pos x="1" y="6"/>
                  </a:cxn>
                  <a:cxn ang="0">
                    <a:pos x="0" y="6"/>
                  </a:cxn>
                  <a:cxn ang="0">
                    <a:pos x="0" y="5"/>
                  </a:cxn>
                  <a:cxn ang="0">
                    <a:pos x="0" y="3"/>
                  </a:cxn>
                </a:cxnLst>
                <a:rect l="0" t="0" r="r" b="b"/>
                <a:pathLst>
                  <a:path w="15" h="6">
                    <a:moveTo>
                      <a:pt x="0" y="3"/>
                    </a:moveTo>
                    <a:lnTo>
                      <a:pt x="0" y="2"/>
                    </a:lnTo>
                    <a:lnTo>
                      <a:pt x="0" y="1"/>
                    </a:lnTo>
                    <a:lnTo>
                      <a:pt x="0" y="1"/>
                    </a:lnTo>
                    <a:lnTo>
                      <a:pt x="1" y="2"/>
                    </a:lnTo>
                    <a:lnTo>
                      <a:pt x="5" y="0"/>
                    </a:lnTo>
                    <a:lnTo>
                      <a:pt x="7" y="1"/>
                    </a:lnTo>
                    <a:lnTo>
                      <a:pt x="10" y="2"/>
                    </a:lnTo>
                    <a:lnTo>
                      <a:pt x="13" y="1"/>
                    </a:lnTo>
                    <a:lnTo>
                      <a:pt x="15" y="2"/>
                    </a:lnTo>
                    <a:lnTo>
                      <a:pt x="15" y="3"/>
                    </a:lnTo>
                    <a:lnTo>
                      <a:pt x="14" y="3"/>
                    </a:lnTo>
                    <a:lnTo>
                      <a:pt x="13" y="5"/>
                    </a:lnTo>
                    <a:lnTo>
                      <a:pt x="8" y="5"/>
                    </a:lnTo>
                    <a:lnTo>
                      <a:pt x="5" y="6"/>
                    </a:lnTo>
                    <a:lnTo>
                      <a:pt x="1" y="6"/>
                    </a:lnTo>
                    <a:lnTo>
                      <a:pt x="0" y="6"/>
                    </a:lnTo>
                    <a:lnTo>
                      <a:pt x="0" y="5"/>
                    </a:lnTo>
                    <a:lnTo>
                      <a:pt x="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7" name="Freeform 1967"/>
              <p:cNvSpPr>
                <a:spLocks/>
              </p:cNvSpPr>
              <p:nvPr/>
            </p:nvSpPr>
            <p:spPr bwMode="gray">
              <a:xfrm>
                <a:off x="2485" y="2693"/>
                <a:ext cx="3" cy="2"/>
              </a:xfrm>
              <a:custGeom>
                <a:avLst/>
                <a:gdLst/>
                <a:ahLst/>
                <a:cxnLst>
                  <a:cxn ang="0">
                    <a:pos x="17" y="0"/>
                  </a:cxn>
                  <a:cxn ang="0">
                    <a:pos x="16" y="3"/>
                  </a:cxn>
                  <a:cxn ang="0">
                    <a:pos x="13" y="5"/>
                  </a:cxn>
                  <a:cxn ang="0">
                    <a:pos x="9" y="8"/>
                  </a:cxn>
                  <a:cxn ang="0">
                    <a:pos x="5" y="9"/>
                  </a:cxn>
                  <a:cxn ang="0">
                    <a:pos x="4" y="10"/>
                  </a:cxn>
                  <a:cxn ang="0">
                    <a:pos x="1" y="10"/>
                  </a:cxn>
                  <a:cxn ang="0">
                    <a:pos x="0" y="10"/>
                  </a:cxn>
                  <a:cxn ang="0">
                    <a:pos x="1" y="8"/>
                  </a:cxn>
                  <a:cxn ang="0">
                    <a:pos x="6" y="4"/>
                  </a:cxn>
                  <a:cxn ang="0">
                    <a:pos x="10" y="1"/>
                  </a:cxn>
                  <a:cxn ang="0">
                    <a:pos x="14" y="1"/>
                  </a:cxn>
                  <a:cxn ang="0">
                    <a:pos x="17" y="0"/>
                  </a:cxn>
                </a:cxnLst>
                <a:rect l="0" t="0" r="r" b="b"/>
                <a:pathLst>
                  <a:path w="17" h="10">
                    <a:moveTo>
                      <a:pt x="17" y="0"/>
                    </a:moveTo>
                    <a:lnTo>
                      <a:pt x="16" y="3"/>
                    </a:lnTo>
                    <a:lnTo>
                      <a:pt x="13" y="5"/>
                    </a:lnTo>
                    <a:lnTo>
                      <a:pt x="9" y="8"/>
                    </a:lnTo>
                    <a:lnTo>
                      <a:pt x="5" y="9"/>
                    </a:lnTo>
                    <a:lnTo>
                      <a:pt x="4" y="10"/>
                    </a:lnTo>
                    <a:lnTo>
                      <a:pt x="1" y="10"/>
                    </a:lnTo>
                    <a:lnTo>
                      <a:pt x="0" y="10"/>
                    </a:lnTo>
                    <a:lnTo>
                      <a:pt x="1" y="8"/>
                    </a:lnTo>
                    <a:lnTo>
                      <a:pt x="6" y="4"/>
                    </a:lnTo>
                    <a:lnTo>
                      <a:pt x="10" y="1"/>
                    </a:lnTo>
                    <a:lnTo>
                      <a:pt x="14" y="1"/>
                    </a:lnTo>
                    <a:lnTo>
                      <a:pt x="1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8" name="Freeform 1968"/>
              <p:cNvSpPr>
                <a:spLocks/>
              </p:cNvSpPr>
              <p:nvPr/>
            </p:nvSpPr>
            <p:spPr bwMode="gray">
              <a:xfrm>
                <a:off x="2485" y="2693"/>
                <a:ext cx="3" cy="2"/>
              </a:xfrm>
              <a:custGeom>
                <a:avLst/>
                <a:gdLst/>
                <a:ahLst/>
                <a:cxnLst>
                  <a:cxn ang="0">
                    <a:pos x="17" y="0"/>
                  </a:cxn>
                  <a:cxn ang="0">
                    <a:pos x="16" y="3"/>
                  </a:cxn>
                  <a:cxn ang="0">
                    <a:pos x="13" y="5"/>
                  </a:cxn>
                  <a:cxn ang="0">
                    <a:pos x="9" y="8"/>
                  </a:cxn>
                  <a:cxn ang="0">
                    <a:pos x="5" y="9"/>
                  </a:cxn>
                  <a:cxn ang="0">
                    <a:pos x="4" y="10"/>
                  </a:cxn>
                  <a:cxn ang="0">
                    <a:pos x="1" y="10"/>
                  </a:cxn>
                  <a:cxn ang="0">
                    <a:pos x="0" y="10"/>
                  </a:cxn>
                  <a:cxn ang="0">
                    <a:pos x="1" y="8"/>
                  </a:cxn>
                  <a:cxn ang="0">
                    <a:pos x="6" y="4"/>
                  </a:cxn>
                  <a:cxn ang="0">
                    <a:pos x="10" y="1"/>
                  </a:cxn>
                  <a:cxn ang="0">
                    <a:pos x="14" y="1"/>
                  </a:cxn>
                  <a:cxn ang="0">
                    <a:pos x="17" y="0"/>
                  </a:cxn>
                </a:cxnLst>
                <a:rect l="0" t="0" r="r" b="b"/>
                <a:pathLst>
                  <a:path w="17" h="10">
                    <a:moveTo>
                      <a:pt x="17" y="0"/>
                    </a:moveTo>
                    <a:lnTo>
                      <a:pt x="16" y="3"/>
                    </a:lnTo>
                    <a:lnTo>
                      <a:pt x="13" y="5"/>
                    </a:lnTo>
                    <a:lnTo>
                      <a:pt x="9" y="8"/>
                    </a:lnTo>
                    <a:lnTo>
                      <a:pt x="5" y="9"/>
                    </a:lnTo>
                    <a:lnTo>
                      <a:pt x="4" y="10"/>
                    </a:lnTo>
                    <a:lnTo>
                      <a:pt x="1" y="10"/>
                    </a:lnTo>
                    <a:lnTo>
                      <a:pt x="0" y="10"/>
                    </a:lnTo>
                    <a:lnTo>
                      <a:pt x="1" y="8"/>
                    </a:lnTo>
                    <a:lnTo>
                      <a:pt x="6" y="4"/>
                    </a:lnTo>
                    <a:lnTo>
                      <a:pt x="10" y="1"/>
                    </a:lnTo>
                    <a:lnTo>
                      <a:pt x="14" y="1"/>
                    </a:lnTo>
                    <a:lnTo>
                      <a:pt x="1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09" name="Freeform 1969"/>
              <p:cNvSpPr>
                <a:spLocks/>
              </p:cNvSpPr>
              <p:nvPr/>
            </p:nvSpPr>
            <p:spPr bwMode="gray">
              <a:xfrm>
                <a:off x="2485" y="2693"/>
                <a:ext cx="3" cy="2"/>
              </a:xfrm>
              <a:custGeom>
                <a:avLst/>
                <a:gdLst/>
                <a:ahLst/>
                <a:cxnLst>
                  <a:cxn ang="0">
                    <a:pos x="17" y="0"/>
                  </a:cxn>
                  <a:cxn ang="0">
                    <a:pos x="16" y="3"/>
                  </a:cxn>
                  <a:cxn ang="0">
                    <a:pos x="13" y="5"/>
                  </a:cxn>
                  <a:cxn ang="0">
                    <a:pos x="9" y="8"/>
                  </a:cxn>
                  <a:cxn ang="0">
                    <a:pos x="5" y="9"/>
                  </a:cxn>
                  <a:cxn ang="0">
                    <a:pos x="4" y="10"/>
                  </a:cxn>
                  <a:cxn ang="0">
                    <a:pos x="1" y="10"/>
                  </a:cxn>
                  <a:cxn ang="0">
                    <a:pos x="0" y="10"/>
                  </a:cxn>
                  <a:cxn ang="0">
                    <a:pos x="1" y="8"/>
                  </a:cxn>
                  <a:cxn ang="0">
                    <a:pos x="6" y="4"/>
                  </a:cxn>
                  <a:cxn ang="0">
                    <a:pos x="10" y="1"/>
                  </a:cxn>
                  <a:cxn ang="0">
                    <a:pos x="14" y="1"/>
                  </a:cxn>
                  <a:cxn ang="0">
                    <a:pos x="17" y="0"/>
                  </a:cxn>
                </a:cxnLst>
                <a:rect l="0" t="0" r="r" b="b"/>
                <a:pathLst>
                  <a:path w="17" h="10">
                    <a:moveTo>
                      <a:pt x="17" y="0"/>
                    </a:moveTo>
                    <a:lnTo>
                      <a:pt x="16" y="3"/>
                    </a:lnTo>
                    <a:lnTo>
                      <a:pt x="13" y="5"/>
                    </a:lnTo>
                    <a:lnTo>
                      <a:pt x="9" y="8"/>
                    </a:lnTo>
                    <a:lnTo>
                      <a:pt x="5" y="9"/>
                    </a:lnTo>
                    <a:lnTo>
                      <a:pt x="4" y="10"/>
                    </a:lnTo>
                    <a:lnTo>
                      <a:pt x="1" y="10"/>
                    </a:lnTo>
                    <a:lnTo>
                      <a:pt x="0" y="10"/>
                    </a:lnTo>
                    <a:lnTo>
                      <a:pt x="1" y="8"/>
                    </a:lnTo>
                    <a:lnTo>
                      <a:pt x="6" y="4"/>
                    </a:lnTo>
                    <a:lnTo>
                      <a:pt x="10" y="1"/>
                    </a:lnTo>
                    <a:lnTo>
                      <a:pt x="14" y="1"/>
                    </a:lnTo>
                    <a:lnTo>
                      <a:pt x="1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0" name="Freeform 1970"/>
              <p:cNvSpPr>
                <a:spLocks/>
              </p:cNvSpPr>
              <p:nvPr/>
            </p:nvSpPr>
            <p:spPr bwMode="gray">
              <a:xfrm>
                <a:off x="2485" y="2693"/>
                <a:ext cx="3" cy="2"/>
              </a:xfrm>
              <a:custGeom>
                <a:avLst/>
                <a:gdLst/>
                <a:ahLst/>
                <a:cxnLst>
                  <a:cxn ang="0">
                    <a:pos x="17" y="0"/>
                  </a:cxn>
                  <a:cxn ang="0">
                    <a:pos x="16" y="3"/>
                  </a:cxn>
                  <a:cxn ang="0">
                    <a:pos x="13" y="5"/>
                  </a:cxn>
                  <a:cxn ang="0">
                    <a:pos x="9" y="8"/>
                  </a:cxn>
                  <a:cxn ang="0">
                    <a:pos x="5" y="9"/>
                  </a:cxn>
                  <a:cxn ang="0">
                    <a:pos x="4" y="10"/>
                  </a:cxn>
                  <a:cxn ang="0">
                    <a:pos x="1" y="10"/>
                  </a:cxn>
                  <a:cxn ang="0">
                    <a:pos x="0" y="10"/>
                  </a:cxn>
                  <a:cxn ang="0">
                    <a:pos x="1" y="8"/>
                  </a:cxn>
                  <a:cxn ang="0">
                    <a:pos x="6" y="4"/>
                  </a:cxn>
                  <a:cxn ang="0">
                    <a:pos x="10" y="1"/>
                  </a:cxn>
                  <a:cxn ang="0">
                    <a:pos x="14" y="1"/>
                  </a:cxn>
                  <a:cxn ang="0">
                    <a:pos x="17" y="0"/>
                  </a:cxn>
                </a:cxnLst>
                <a:rect l="0" t="0" r="r" b="b"/>
                <a:pathLst>
                  <a:path w="17" h="10">
                    <a:moveTo>
                      <a:pt x="17" y="0"/>
                    </a:moveTo>
                    <a:lnTo>
                      <a:pt x="16" y="3"/>
                    </a:lnTo>
                    <a:lnTo>
                      <a:pt x="13" y="5"/>
                    </a:lnTo>
                    <a:lnTo>
                      <a:pt x="9" y="8"/>
                    </a:lnTo>
                    <a:lnTo>
                      <a:pt x="5" y="9"/>
                    </a:lnTo>
                    <a:lnTo>
                      <a:pt x="4" y="10"/>
                    </a:lnTo>
                    <a:lnTo>
                      <a:pt x="1" y="10"/>
                    </a:lnTo>
                    <a:lnTo>
                      <a:pt x="0" y="10"/>
                    </a:lnTo>
                    <a:lnTo>
                      <a:pt x="1" y="8"/>
                    </a:lnTo>
                    <a:lnTo>
                      <a:pt x="6" y="4"/>
                    </a:lnTo>
                    <a:lnTo>
                      <a:pt x="10" y="1"/>
                    </a:lnTo>
                    <a:lnTo>
                      <a:pt x="14" y="1"/>
                    </a:lnTo>
                    <a:lnTo>
                      <a:pt x="1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1" name="Freeform 1971"/>
              <p:cNvSpPr>
                <a:spLocks/>
              </p:cNvSpPr>
              <p:nvPr/>
            </p:nvSpPr>
            <p:spPr bwMode="gray">
              <a:xfrm>
                <a:off x="2449" y="2695"/>
                <a:ext cx="6" cy="3"/>
              </a:xfrm>
              <a:custGeom>
                <a:avLst/>
                <a:gdLst/>
                <a:ahLst/>
                <a:cxnLst>
                  <a:cxn ang="0">
                    <a:pos x="0" y="8"/>
                  </a:cxn>
                  <a:cxn ang="0">
                    <a:pos x="1" y="6"/>
                  </a:cxn>
                  <a:cxn ang="0">
                    <a:pos x="2" y="4"/>
                  </a:cxn>
                  <a:cxn ang="0">
                    <a:pos x="4" y="4"/>
                  </a:cxn>
                  <a:cxn ang="0">
                    <a:pos x="7" y="3"/>
                  </a:cxn>
                  <a:cxn ang="0">
                    <a:pos x="9" y="3"/>
                  </a:cxn>
                  <a:cxn ang="0">
                    <a:pos x="10" y="4"/>
                  </a:cxn>
                  <a:cxn ang="0">
                    <a:pos x="11" y="6"/>
                  </a:cxn>
                  <a:cxn ang="0">
                    <a:pos x="14" y="8"/>
                  </a:cxn>
                  <a:cxn ang="0">
                    <a:pos x="16" y="9"/>
                  </a:cxn>
                  <a:cxn ang="0">
                    <a:pos x="18" y="9"/>
                  </a:cxn>
                  <a:cxn ang="0">
                    <a:pos x="19" y="8"/>
                  </a:cxn>
                  <a:cxn ang="0">
                    <a:pos x="19" y="6"/>
                  </a:cxn>
                  <a:cxn ang="0">
                    <a:pos x="22" y="2"/>
                  </a:cxn>
                  <a:cxn ang="0">
                    <a:pos x="25" y="0"/>
                  </a:cxn>
                  <a:cxn ang="0">
                    <a:pos x="27" y="0"/>
                  </a:cxn>
                  <a:cxn ang="0">
                    <a:pos x="28" y="1"/>
                  </a:cxn>
                  <a:cxn ang="0">
                    <a:pos x="30" y="2"/>
                  </a:cxn>
                  <a:cxn ang="0">
                    <a:pos x="30" y="4"/>
                  </a:cxn>
                  <a:cxn ang="0">
                    <a:pos x="31" y="7"/>
                  </a:cxn>
                  <a:cxn ang="0">
                    <a:pos x="32" y="8"/>
                  </a:cxn>
                  <a:cxn ang="0">
                    <a:pos x="32" y="9"/>
                  </a:cxn>
                  <a:cxn ang="0">
                    <a:pos x="31" y="10"/>
                  </a:cxn>
                  <a:cxn ang="0">
                    <a:pos x="27" y="12"/>
                  </a:cxn>
                  <a:cxn ang="0">
                    <a:pos x="24" y="14"/>
                  </a:cxn>
                  <a:cxn ang="0">
                    <a:pos x="20" y="15"/>
                  </a:cxn>
                  <a:cxn ang="0">
                    <a:pos x="16" y="14"/>
                  </a:cxn>
                  <a:cxn ang="0">
                    <a:pos x="14" y="11"/>
                  </a:cxn>
                  <a:cxn ang="0">
                    <a:pos x="10" y="11"/>
                  </a:cxn>
                  <a:cxn ang="0">
                    <a:pos x="8" y="11"/>
                  </a:cxn>
                  <a:cxn ang="0">
                    <a:pos x="4" y="11"/>
                  </a:cxn>
                  <a:cxn ang="0">
                    <a:pos x="2" y="10"/>
                  </a:cxn>
                  <a:cxn ang="0">
                    <a:pos x="0" y="8"/>
                  </a:cxn>
                </a:cxnLst>
                <a:rect l="0" t="0" r="r" b="b"/>
                <a:pathLst>
                  <a:path w="32" h="15">
                    <a:moveTo>
                      <a:pt x="0" y="8"/>
                    </a:moveTo>
                    <a:lnTo>
                      <a:pt x="1" y="6"/>
                    </a:lnTo>
                    <a:lnTo>
                      <a:pt x="2" y="4"/>
                    </a:lnTo>
                    <a:lnTo>
                      <a:pt x="4" y="4"/>
                    </a:lnTo>
                    <a:lnTo>
                      <a:pt x="7" y="3"/>
                    </a:lnTo>
                    <a:lnTo>
                      <a:pt x="9" y="3"/>
                    </a:lnTo>
                    <a:lnTo>
                      <a:pt x="10" y="4"/>
                    </a:lnTo>
                    <a:lnTo>
                      <a:pt x="11" y="6"/>
                    </a:lnTo>
                    <a:lnTo>
                      <a:pt x="14" y="8"/>
                    </a:lnTo>
                    <a:lnTo>
                      <a:pt x="16" y="9"/>
                    </a:lnTo>
                    <a:lnTo>
                      <a:pt x="18" y="9"/>
                    </a:lnTo>
                    <a:lnTo>
                      <a:pt x="19" y="8"/>
                    </a:lnTo>
                    <a:lnTo>
                      <a:pt x="19" y="6"/>
                    </a:lnTo>
                    <a:lnTo>
                      <a:pt x="22" y="2"/>
                    </a:lnTo>
                    <a:lnTo>
                      <a:pt x="25" y="0"/>
                    </a:lnTo>
                    <a:lnTo>
                      <a:pt x="27" y="0"/>
                    </a:lnTo>
                    <a:lnTo>
                      <a:pt x="28" y="1"/>
                    </a:lnTo>
                    <a:lnTo>
                      <a:pt x="30" y="2"/>
                    </a:lnTo>
                    <a:lnTo>
                      <a:pt x="30" y="4"/>
                    </a:lnTo>
                    <a:lnTo>
                      <a:pt x="31" y="7"/>
                    </a:lnTo>
                    <a:lnTo>
                      <a:pt x="32" y="8"/>
                    </a:lnTo>
                    <a:lnTo>
                      <a:pt x="32" y="9"/>
                    </a:lnTo>
                    <a:lnTo>
                      <a:pt x="31" y="10"/>
                    </a:lnTo>
                    <a:lnTo>
                      <a:pt x="27" y="12"/>
                    </a:lnTo>
                    <a:lnTo>
                      <a:pt x="24" y="14"/>
                    </a:lnTo>
                    <a:lnTo>
                      <a:pt x="20" y="15"/>
                    </a:lnTo>
                    <a:lnTo>
                      <a:pt x="16" y="14"/>
                    </a:lnTo>
                    <a:lnTo>
                      <a:pt x="14" y="11"/>
                    </a:lnTo>
                    <a:lnTo>
                      <a:pt x="10" y="11"/>
                    </a:lnTo>
                    <a:lnTo>
                      <a:pt x="8" y="11"/>
                    </a:lnTo>
                    <a:lnTo>
                      <a:pt x="4" y="11"/>
                    </a:lnTo>
                    <a:lnTo>
                      <a:pt x="2" y="10"/>
                    </a:lnTo>
                    <a:lnTo>
                      <a:pt x="0"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2" name="Freeform 1972"/>
              <p:cNvSpPr>
                <a:spLocks/>
              </p:cNvSpPr>
              <p:nvPr/>
            </p:nvSpPr>
            <p:spPr bwMode="gray">
              <a:xfrm>
                <a:off x="2449" y="2695"/>
                <a:ext cx="6" cy="3"/>
              </a:xfrm>
              <a:custGeom>
                <a:avLst/>
                <a:gdLst/>
                <a:ahLst/>
                <a:cxnLst>
                  <a:cxn ang="0">
                    <a:pos x="0" y="8"/>
                  </a:cxn>
                  <a:cxn ang="0">
                    <a:pos x="1" y="6"/>
                  </a:cxn>
                  <a:cxn ang="0">
                    <a:pos x="2" y="4"/>
                  </a:cxn>
                  <a:cxn ang="0">
                    <a:pos x="4" y="4"/>
                  </a:cxn>
                  <a:cxn ang="0">
                    <a:pos x="7" y="3"/>
                  </a:cxn>
                  <a:cxn ang="0">
                    <a:pos x="9" y="3"/>
                  </a:cxn>
                  <a:cxn ang="0">
                    <a:pos x="10" y="4"/>
                  </a:cxn>
                  <a:cxn ang="0">
                    <a:pos x="11" y="6"/>
                  </a:cxn>
                  <a:cxn ang="0">
                    <a:pos x="14" y="8"/>
                  </a:cxn>
                  <a:cxn ang="0">
                    <a:pos x="16" y="9"/>
                  </a:cxn>
                  <a:cxn ang="0">
                    <a:pos x="18" y="9"/>
                  </a:cxn>
                  <a:cxn ang="0">
                    <a:pos x="19" y="8"/>
                  </a:cxn>
                  <a:cxn ang="0">
                    <a:pos x="19" y="6"/>
                  </a:cxn>
                  <a:cxn ang="0">
                    <a:pos x="22" y="2"/>
                  </a:cxn>
                  <a:cxn ang="0">
                    <a:pos x="25" y="0"/>
                  </a:cxn>
                  <a:cxn ang="0">
                    <a:pos x="27" y="0"/>
                  </a:cxn>
                  <a:cxn ang="0">
                    <a:pos x="28" y="1"/>
                  </a:cxn>
                  <a:cxn ang="0">
                    <a:pos x="30" y="2"/>
                  </a:cxn>
                  <a:cxn ang="0">
                    <a:pos x="30" y="4"/>
                  </a:cxn>
                  <a:cxn ang="0">
                    <a:pos x="31" y="7"/>
                  </a:cxn>
                  <a:cxn ang="0">
                    <a:pos x="32" y="8"/>
                  </a:cxn>
                  <a:cxn ang="0">
                    <a:pos x="32" y="9"/>
                  </a:cxn>
                  <a:cxn ang="0">
                    <a:pos x="31" y="10"/>
                  </a:cxn>
                  <a:cxn ang="0">
                    <a:pos x="27" y="12"/>
                  </a:cxn>
                  <a:cxn ang="0">
                    <a:pos x="24" y="14"/>
                  </a:cxn>
                  <a:cxn ang="0">
                    <a:pos x="20" y="15"/>
                  </a:cxn>
                  <a:cxn ang="0">
                    <a:pos x="16" y="14"/>
                  </a:cxn>
                  <a:cxn ang="0">
                    <a:pos x="14" y="11"/>
                  </a:cxn>
                  <a:cxn ang="0">
                    <a:pos x="10" y="11"/>
                  </a:cxn>
                  <a:cxn ang="0">
                    <a:pos x="8" y="11"/>
                  </a:cxn>
                  <a:cxn ang="0">
                    <a:pos x="4" y="11"/>
                  </a:cxn>
                  <a:cxn ang="0">
                    <a:pos x="2" y="10"/>
                  </a:cxn>
                  <a:cxn ang="0">
                    <a:pos x="0" y="8"/>
                  </a:cxn>
                </a:cxnLst>
                <a:rect l="0" t="0" r="r" b="b"/>
                <a:pathLst>
                  <a:path w="32" h="15">
                    <a:moveTo>
                      <a:pt x="0" y="8"/>
                    </a:moveTo>
                    <a:lnTo>
                      <a:pt x="1" y="6"/>
                    </a:lnTo>
                    <a:lnTo>
                      <a:pt x="2" y="4"/>
                    </a:lnTo>
                    <a:lnTo>
                      <a:pt x="4" y="4"/>
                    </a:lnTo>
                    <a:lnTo>
                      <a:pt x="7" y="3"/>
                    </a:lnTo>
                    <a:lnTo>
                      <a:pt x="9" y="3"/>
                    </a:lnTo>
                    <a:lnTo>
                      <a:pt x="10" y="4"/>
                    </a:lnTo>
                    <a:lnTo>
                      <a:pt x="11" y="6"/>
                    </a:lnTo>
                    <a:lnTo>
                      <a:pt x="14" y="8"/>
                    </a:lnTo>
                    <a:lnTo>
                      <a:pt x="16" y="9"/>
                    </a:lnTo>
                    <a:lnTo>
                      <a:pt x="18" y="9"/>
                    </a:lnTo>
                    <a:lnTo>
                      <a:pt x="19" y="8"/>
                    </a:lnTo>
                    <a:lnTo>
                      <a:pt x="19" y="6"/>
                    </a:lnTo>
                    <a:lnTo>
                      <a:pt x="22" y="2"/>
                    </a:lnTo>
                    <a:lnTo>
                      <a:pt x="25" y="0"/>
                    </a:lnTo>
                    <a:lnTo>
                      <a:pt x="27" y="0"/>
                    </a:lnTo>
                    <a:lnTo>
                      <a:pt x="28" y="1"/>
                    </a:lnTo>
                    <a:lnTo>
                      <a:pt x="30" y="2"/>
                    </a:lnTo>
                    <a:lnTo>
                      <a:pt x="30" y="4"/>
                    </a:lnTo>
                    <a:lnTo>
                      <a:pt x="31" y="7"/>
                    </a:lnTo>
                    <a:lnTo>
                      <a:pt x="32" y="8"/>
                    </a:lnTo>
                    <a:lnTo>
                      <a:pt x="32" y="9"/>
                    </a:lnTo>
                    <a:lnTo>
                      <a:pt x="31" y="10"/>
                    </a:lnTo>
                    <a:lnTo>
                      <a:pt x="27" y="12"/>
                    </a:lnTo>
                    <a:lnTo>
                      <a:pt x="24" y="14"/>
                    </a:lnTo>
                    <a:lnTo>
                      <a:pt x="20" y="15"/>
                    </a:lnTo>
                    <a:lnTo>
                      <a:pt x="16" y="14"/>
                    </a:lnTo>
                    <a:lnTo>
                      <a:pt x="14" y="11"/>
                    </a:lnTo>
                    <a:lnTo>
                      <a:pt x="10" y="11"/>
                    </a:lnTo>
                    <a:lnTo>
                      <a:pt x="8" y="11"/>
                    </a:lnTo>
                    <a:lnTo>
                      <a:pt x="4" y="11"/>
                    </a:lnTo>
                    <a:lnTo>
                      <a:pt x="2" y="10"/>
                    </a:lnTo>
                    <a:lnTo>
                      <a:pt x="0"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3" name="Freeform 1973"/>
              <p:cNvSpPr>
                <a:spLocks/>
              </p:cNvSpPr>
              <p:nvPr/>
            </p:nvSpPr>
            <p:spPr bwMode="gray">
              <a:xfrm>
                <a:off x="2476" y="2684"/>
                <a:ext cx="1" cy="2"/>
              </a:xfrm>
              <a:custGeom>
                <a:avLst/>
                <a:gdLst/>
                <a:ahLst/>
                <a:cxnLst>
                  <a:cxn ang="0">
                    <a:pos x="7" y="0"/>
                  </a:cxn>
                  <a:cxn ang="0">
                    <a:pos x="8" y="2"/>
                  </a:cxn>
                  <a:cxn ang="0">
                    <a:pos x="8" y="6"/>
                  </a:cxn>
                  <a:cxn ang="0">
                    <a:pos x="8" y="7"/>
                  </a:cxn>
                  <a:cxn ang="0">
                    <a:pos x="7" y="9"/>
                  </a:cxn>
                  <a:cxn ang="0">
                    <a:pos x="6" y="10"/>
                  </a:cxn>
                  <a:cxn ang="0">
                    <a:pos x="5" y="11"/>
                  </a:cxn>
                  <a:cxn ang="0">
                    <a:pos x="4" y="11"/>
                  </a:cxn>
                  <a:cxn ang="0">
                    <a:pos x="2" y="11"/>
                  </a:cxn>
                  <a:cxn ang="0">
                    <a:pos x="0" y="10"/>
                  </a:cxn>
                  <a:cxn ang="0">
                    <a:pos x="2" y="8"/>
                  </a:cxn>
                  <a:cxn ang="0">
                    <a:pos x="2" y="6"/>
                  </a:cxn>
                  <a:cxn ang="0">
                    <a:pos x="3" y="3"/>
                  </a:cxn>
                  <a:cxn ang="0">
                    <a:pos x="4" y="1"/>
                  </a:cxn>
                  <a:cxn ang="0">
                    <a:pos x="7" y="0"/>
                  </a:cxn>
                </a:cxnLst>
                <a:rect l="0" t="0" r="r" b="b"/>
                <a:pathLst>
                  <a:path w="8" h="11">
                    <a:moveTo>
                      <a:pt x="7" y="0"/>
                    </a:moveTo>
                    <a:lnTo>
                      <a:pt x="8" y="2"/>
                    </a:lnTo>
                    <a:lnTo>
                      <a:pt x="8" y="6"/>
                    </a:lnTo>
                    <a:lnTo>
                      <a:pt x="8" y="7"/>
                    </a:lnTo>
                    <a:lnTo>
                      <a:pt x="7" y="9"/>
                    </a:lnTo>
                    <a:lnTo>
                      <a:pt x="6" y="10"/>
                    </a:lnTo>
                    <a:lnTo>
                      <a:pt x="5" y="11"/>
                    </a:lnTo>
                    <a:lnTo>
                      <a:pt x="4" y="11"/>
                    </a:lnTo>
                    <a:lnTo>
                      <a:pt x="2" y="11"/>
                    </a:lnTo>
                    <a:lnTo>
                      <a:pt x="0" y="10"/>
                    </a:lnTo>
                    <a:lnTo>
                      <a:pt x="2" y="8"/>
                    </a:lnTo>
                    <a:lnTo>
                      <a:pt x="2" y="6"/>
                    </a:lnTo>
                    <a:lnTo>
                      <a:pt x="3" y="3"/>
                    </a:lnTo>
                    <a:lnTo>
                      <a:pt x="4" y="1"/>
                    </a:lnTo>
                    <a:lnTo>
                      <a:pt x="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4" name="Freeform 1974"/>
              <p:cNvSpPr>
                <a:spLocks/>
              </p:cNvSpPr>
              <p:nvPr/>
            </p:nvSpPr>
            <p:spPr bwMode="gray">
              <a:xfrm>
                <a:off x="2476" y="2684"/>
                <a:ext cx="1" cy="2"/>
              </a:xfrm>
              <a:custGeom>
                <a:avLst/>
                <a:gdLst/>
                <a:ahLst/>
                <a:cxnLst>
                  <a:cxn ang="0">
                    <a:pos x="7" y="0"/>
                  </a:cxn>
                  <a:cxn ang="0">
                    <a:pos x="8" y="2"/>
                  </a:cxn>
                  <a:cxn ang="0">
                    <a:pos x="8" y="6"/>
                  </a:cxn>
                  <a:cxn ang="0">
                    <a:pos x="8" y="7"/>
                  </a:cxn>
                  <a:cxn ang="0">
                    <a:pos x="7" y="9"/>
                  </a:cxn>
                  <a:cxn ang="0">
                    <a:pos x="6" y="10"/>
                  </a:cxn>
                  <a:cxn ang="0">
                    <a:pos x="5" y="11"/>
                  </a:cxn>
                  <a:cxn ang="0">
                    <a:pos x="4" y="11"/>
                  </a:cxn>
                  <a:cxn ang="0">
                    <a:pos x="2" y="11"/>
                  </a:cxn>
                  <a:cxn ang="0">
                    <a:pos x="0" y="10"/>
                  </a:cxn>
                  <a:cxn ang="0">
                    <a:pos x="2" y="8"/>
                  </a:cxn>
                  <a:cxn ang="0">
                    <a:pos x="2" y="6"/>
                  </a:cxn>
                  <a:cxn ang="0">
                    <a:pos x="3" y="3"/>
                  </a:cxn>
                  <a:cxn ang="0">
                    <a:pos x="4" y="1"/>
                  </a:cxn>
                  <a:cxn ang="0">
                    <a:pos x="7" y="0"/>
                  </a:cxn>
                </a:cxnLst>
                <a:rect l="0" t="0" r="r" b="b"/>
                <a:pathLst>
                  <a:path w="8" h="11">
                    <a:moveTo>
                      <a:pt x="7" y="0"/>
                    </a:moveTo>
                    <a:lnTo>
                      <a:pt x="8" y="2"/>
                    </a:lnTo>
                    <a:lnTo>
                      <a:pt x="8" y="6"/>
                    </a:lnTo>
                    <a:lnTo>
                      <a:pt x="8" y="7"/>
                    </a:lnTo>
                    <a:lnTo>
                      <a:pt x="7" y="9"/>
                    </a:lnTo>
                    <a:lnTo>
                      <a:pt x="6" y="10"/>
                    </a:lnTo>
                    <a:lnTo>
                      <a:pt x="5" y="11"/>
                    </a:lnTo>
                    <a:lnTo>
                      <a:pt x="4" y="11"/>
                    </a:lnTo>
                    <a:lnTo>
                      <a:pt x="2" y="11"/>
                    </a:lnTo>
                    <a:lnTo>
                      <a:pt x="0" y="10"/>
                    </a:lnTo>
                    <a:lnTo>
                      <a:pt x="2" y="8"/>
                    </a:lnTo>
                    <a:lnTo>
                      <a:pt x="2" y="6"/>
                    </a:lnTo>
                    <a:lnTo>
                      <a:pt x="3" y="3"/>
                    </a:lnTo>
                    <a:lnTo>
                      <a:pt x="4" y="1"/>
                    </a:lnTo>
                    <a:lnTo>
                      <a:pt x="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5" name="Freeform 1975"/>
              <p:cNvSpPr>
                <a:spLocks/>
              </p:cNvSpPr>
              <p:nvPr/>
            </p:nvSpPr>
            <p:spPr bwMode="gray">
              <a:xfrm>
                <a:off x="2476" y="2684"/>
                <a:ext cx="1" cy="2"/>
              </a:xfrm>
              <a:custGeom>
                <a:avLst/>
                <a:gdLst/>
                <a:ahLst/>
                <a:cxnLst>
                  <a:cxn ang="0">
                    <a:pos x="7" y="0"/>
                  </a:cxn>
                  <a:cxn ang="0">
                    <a:pos x="8" y="2"/>
                  </a:cxn>
                  <a:cxn ang="0">
                    <a:pos x="8" y="6"/>
                  </a:cxn>
                  <a:cxn ang="0">
                    <a:pos x="8" y="7"/>
                  </a:cxn>
                  <a:cxn ang="0">
                    <a:pos x="7" y="9"/>
                  </a:cxn>
                  <a:cxn ang="0">
                    <a:pos x="6" y="10"/>
                  </a:cxn>
                  <a:cxn ang="0">
                    <a:pos x="5" y="11"/>
                  </a:cxn>
                  <a:cxn ang="0">
                    <a:pos x="4" y="11"/>
                  </a:cxn>
                  <a:cxn ang="0">
                    <a:pos x="2" y="11"/>
                  </a:cxn>
                  <a:cxn ang="0">
                    <a:pos x="0" y="10"/>
                  </a:cxn>
                  <a:cxn ang="0">
                    <a:pos x="2" y="8"/>
                  </a:cxn>
                  <a:cxn ang="0">
                    <a:pos x="2" y="6"/>
                  </a:cxn>
                  <a:cxn ang="0">
                    <a:pos x="3" y="3"/>
                  </a:cxn>
                  <a:cxn ang="0">
                    <a:pos x="4" y="1"/>
                  </a:cxn>
                  <a:cxn ang="0">
                    <a:pos x="7" y="0"/>
                  </a:cxn>
                </a:cxnLst>
                <a:rect l="0" t="0" r="r" b="b"/>
                <a:pathLst>
                  <a:path w="8" h="11">
                    <a:moveTo>
                      <a:pt x="7" y="0"/>
                    </a:moveTo>
                    <a:lnTo>
                      <a:pt x="8" y="2"/>
                    </a:lnTo>
                    <a:lnTo>
                      <a:pt x="8" y="6"/>
                    </a:lnTo>
                    <a:lnTo>
                      <a:pt x="8" y="7"/>
                    </a:lnTo>
                    <a:lnTo>
                      <a:pt x="7" y="9"/>
                    </a:lnTo>
                    <a:lnTo>
                      <a:pt x="6" y="10"/>
                    </a:lnTo>
                    <a:lnTo>
                      <a:pt x="5" y="11"/>
                    </a:lnTo>
                    <a:lnTo>
                      <a:pt x="4" y="11"/>
                    </a:lnTo>
                    <a:lnTo>
                      <a:pt x="2" y="11"/>
                    </a:lnTo>
                    <a:lnTo>
                      <a:pt x="0" y="10"/>
                    </a:lnTo>
                    <a:lnTo>
                      <a:pt x="2" y="8"/>
                    </a:lnTo>
                    <a:lnTo>
                      <a:pt x="2" y="6"/>
                    </a:lnTo>
                    <a:lnTo>
                      <a:pt x="3" y="3"/>
                    </a:lnTo>
                    <a:lnTo>
                      <a:pt x="4" y="1"/>
                    </a:lnTo>
                    <a:lnTo>
                      <a:pt x="7"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6" name="Freeform 1976"/>
              <p:cNvSpPr>
                <a:spLocks/>
              </p:cNvSpPr>
              <p:nvPr/>
            </p:nvSpPr>
            <p:spPr bwMode="gray">
              <a:xfrm>
                <a:off x="2476" y="2684"/>
                <a:ext cx="1" cy="2"/>
              </a:xfrm>
              <a:custGeom>
                <a:avLst/>
                <a:gdLst/>
                <a:ahLst/>
                <a:cxnLst>
                  <a:cxn ang="0">
                    <a:pos x="7" y="0"/>
                  </a:cxn>
                  <a:cxn ang="0">
                    <a:pos x="8" y="2"/>
                  </a:cxn>
                  <a:cxn ang="0">
                    <a:pos x="8" y="6"/>
                  </a:cxn>
                  <a:cxn ang="0">
                    <a:pos x="8" y="7"/>
                  </a:cxn>
                  <a:cxn ang="0">
                    <a:pos x="7" y="9"/>
                  </a:cxn>
                  <a:cxn ang="0">
                    <a:pos x="6" y="10"/>
                  </a:cxn>
                  <a:cxn ang="0">
                    <a:pos x="5" y="11"/>
                  </a:cxn>
                  <a:cxn ang="0">
                    <a:pos x="4" y="11"/>
                  </a:cxn>
                  <a:cxn ang="0">
                    <a:pos x="2" y="11"/>
                  </a:cxn>
                  <a:cxn ang="0">
                    <a:pos x="0" y="10"/>
                  </a:cxn>
                  <a:cxn ang="0">
                    <a:pos x="2" y="8"/>
                  </a:cxn>
                  <a:cxn ang="0">
                    <a:pos x="2" y="6"/>
                  </a:cxn>
                  <a:cxn ang="0">
                    <a:pos x="3" y="3"/>
                  </a:cxn>
                  <a:cxn ang="0">
                    <a:pos x="4" y="1"/>
                  </a:cxn>
                  <a:cxn ang="0">
                    <a:pos x="7" y="0"/>
                  </a:cxn>
                </a:cxnLst>
                <a:rect l="0" t="0" r="r" b="b"/>
                <a:pathLst>
                  <a:path w="8" h="11">
                    <a:moveTo>
                      <a:pt x="7" y="0"/>
                    </a:moveTo>
                    <a:lnTo>
                      <a:pt x="8" y="2"/>
                    </a:lnTo>
                    <a:lnTo>
                      <a:pt x="8" y="6"/>
                    </a:lnTo>
                    <a:lnTo>
                      <a:pt x="8" y="7"/>
                    </a:lnTo>
                    <a:lnTo>
                      <a:pt x="7" y="9"/>
                    </a:lnTo>
                    <a:lnTo>
                      <a:pt x="6" y="10"/>
                    </a:lnTo>
                    <a:lnTo>
                      <a:pt x="5" y="11"/>
                    </a:lnTo>
                    <a:lnTo>
                      <a:pt x="4" y="11"/>
                    </a:lnTo>
                    <a:lnTo>
                      <a:pt x="2" y="11"/>
                    </a:lnTo>
                    <a:lnTo>
                      <a:pt x="0" y="10"/>
                    </a:lnTo>
                    <a:lnTo>
                      <a:pt x="2" y="8"/>
                    </a:lnTo>
                    <a:lnTo>
                      <a:pt x="2" y="6"/>
                    </a:lnTo>
                    <a:lnTo>
                      <a:pt x="3" y="3"/>
                    </a:lnTo>
                    <a:lnTo>
                      <a:pt x="4" y="1"/>
                    </a:lnTo>
                    <a:lnTo>
                      <a:pt x="7"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7" name="Freeform 1977"/>
              <p:cNvSpPr>
                <a:spLocks/>
              </p:cNvSpPr>
              <p:nvPr/>
            </p:nvSpPr>
            <p:spPr bwMode="gray">
              <a:xfrm>
                <a:off x="2481" y="2672"/>
                <a:ext cx="1" cy="2"/>
              </a:xfrm>
              <a:custGeom>
                <a:avLst/>
                <a:gdLst/>
                <a:ahLst/>
                <a:cxnLst>
                  <a:cxn ang="0">
                    <a:pos x="5" y="0"/>
                  </a:cxn>
                  <a:cxn ang="0">
                    <a:pos x="6" y="3"/>
                  </a:cxn>
                  <a:cxn ang="0">
                    <a:pos x="6" y="5"/>
                  </a:cxn>
                  <a:cxn ang="0">
                    <a:pos x="6" y="9"/>
                  </a:cxn>
                  <a:cxn ang="0">
                    <a:pos x="5" y="11"/>
                  </a:cxn>
                  <a:cxn ang="0">
                    <a:pos x="3" y="12"/>
                  </a:cxn>
                  <a:cxn ang="0">
                    <a:pos x="2" y="12"/>
                  </a:cxn>
                  <a:cxn ang="0">
                    <a:pos x="1" y="10"/>
                  </a:cxn>
                  <a:cxn ang="0">
                    <a:pos x="0" y="8"/>
                  </a:cxn>
                  <a:cxn ang="0">
                    <a:pos x="1" y="5"/>
                  </a:cxn>
                  <a:cxn ang="0">
                    <a:pos x="2" y="3"/>
                  </a:cxn>
                  <a:cxn ang="0">
                    <a:pos x="3" y="2"/>
                  </a:cxn>
                  <a:cxn ang="0">
                    <a:pos x="5" y="0"/>
                  </a:cxn>
                </a:cxnLst>
                <a:rect l="0" t="0" r="r" b="b"/>
                <a:pathLst>
                  <a:path w="6" h="12">
                    <a:moveTo>
                      <a:pt x="5" y="0"/>
                    </a:moveTo>
                    <a:lnTo>
                      <a:pt x="6" y="3"/>
                    </a:lnTo>
                    <a:lnTo>
                      <a:pt x="6" y="5"/>
                    </a:lnTo>
                    <a:lnTo>
                      <a:pt x="6" y="9"/>
                    </a:lnTo>
                    <a:lnTo>
                      <a:pt x="5" y="11"/>
                    </a:lnTo>
                    <a:lnTo>
                      <a:pt x="3" y="12"/>
                    </a:lnTo>
                    <a:lnTo>
                      <a:pt x="2" y="12"/>
                    </a:lnTo>
                    <a:lnTo>
                      <a:pt x="1" y="10"/>
                    </a:lnTo>
                    <a:lnTo>
                      <a:pt x="0" y="8"/>
                    </a:lnTo>
                    <a:lnTo>
                      <a:pt x="1" y="5"/>
                    </a:lnTo>
                    <a:lnTo>
                      <a:pt x="2" y="3"/>
                    </a:lnTo>
                    <a:lnTo>
                      <a:pt x="3" y="2"/>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8" name="Freeform 1978"/>
              <p:cNvSpPr>
                <a:spLocks/>
              </p:cNvSpPr>
              <p:nvPr/>
            </p:nvSpPr>
            <p:spPr bwMode="gray">
              <a:xfrm>
                <a:off x="2481" y="2672"/>
                <a:ext cx="1" cy="2"/>
              </a:xfrm>
              <a:custGeom>
                <a:avLst/>
                <a:gdLst/>
                <a:ahLst/>
                <a:cxnLst>
                  <a:cxn ang="0">
                    <a:pos x="5" y="0"/>
                  </a:cxn>
                  <a:cxn ang="0">
                    <a:pos x="6" y="3"/>
                  </a:cxn>
                  <a:cxn ang="0">
                    <a:pos x="6" y="5"/>
                  </a:cxn>
                  <a:cxn ang="0">
                    <a:pos x="6" y="9"/>
                  </a:cxn>
                  <a:cxn ang="0">
                    <a:pos x="5" y="11"/>
                  </a:cxn>
                  <a:cxn ang="0">
                    <a:pos x="3" y="12"/>
                  </a:cxn>
                  <a:cxn ang="0">
                    <a:pos x="2" y="12"/>
                  </a:cxn>
                  <a:cxn ang="0">
                    <a:pos x="1" y="10"/>
                  </a:cxn>
                  <a:cxn ang="0">
                    <a:pos x="0" y="8"/>
                  </a:cxn>
                  <a:cxn ang="0">
                    <a:pos x="1" y="5"/>
                  </a:cxn>
                  <a:cxn ang="0">
                    <a:pos x="2" y="3"/>
                  </a:cxn>
                  <a:cxn ang="0">
                    <a:pos x="3" y="2"/>
                  </a:cxn>
                  <a:cxn ang="0">
                    <a:pos x="5" y="0"/>
                  </a:cxn>
                </a:cxnLst>
                <a:rect l="0" t="0" r="r" b="b"/>
                <a:pathLst>
                  <a:path w="6" h="12">
                    <a:moveTo>
                      <a:pt x="5" y="0"/>
                    </a:moveTo>
                    <a:lnTo>
                      <a:pt x="6" y="3"/>
                    </a:lnTo>
                    <a:lnTo>
                      <a:pt x="6" y="5"/>
                    </a:lnTo>
                    <a:lnTo>
                      <a:pt x="6" y="9"/>
                    </a:lnTo>
                    <a:lnTo>
                      <a:pt x="5" y="11"/>
                    </a:lnTo>
                    <a:lnTo>
                      <a:pt x="3" y="12"/>
                    </a:lnTo>
                    <a:lnTo>
                      <a:pt x="2" y="12"/>
                    </a:lnTo>
                    <a:lnTo>
                      <a:pt x="1" y="10"/>
                    </a:lnTo>
                    <a:lnTo>
                      <a:pt x="0" y="8"/>
                    </a:lnTo>
                    <a:lnTo>
                      <a:pt x="1" y="5"/>
                    </a:lnTo>
                    <a:lnTo>
                      <a:pt x="2" y="3"/>
                    </a:lnTo>
                    <a:lnTo>
                      <a:pt x="3" y="2"/>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19" name="Freeform 1979"/>
              <p:cNvSpPr>
                <a:spLocks/>
              </p:cNvSpPr>
              <p:nvPr/>
            </p:nvSpPr>
            <p:spPr bwMode="gray">
              <a:xfrm>
                <a:off x="2497" y="2672"/>
                <a:ext cx="2" cy="3"/>
              </a:xfrm>
              <a:custGeom>
                <a:avLst/>
                <a:gdLst/>
                <a:ahLst/>
                <a:cxnLst>
                  <a:cxn ang="0">
                    <a:pos x="1" y="0"/>
                  </a:cxn>
                  <a:cxn ang="0">
                    <a:pos x="4" y="3"/>
                  </a:cxn>
                  <a:cxn ang="0">
                    <a:pos x="8" y="8"/>
                  </a:cxn>
                  <a:cxn ang="0">
                    <a:pos x="10" y="9"/>
                  </a:cxn>
                  <a:cxn ang="0">
                    <a:pos x="11" y="10"/>
                  </a:cxn>
                  <a:cxn ang="0">
                    <a:pos x="11" y="11"/>
                  </a:cxn>
                  <a:cxn ang="0">
                    <a:pos x="10" y="14"/>
                  </a:cxn>
                  <a:cxn ang="0">
                    <a:pos x="9" y="15"/>
                  </a:cxn>
                  <a:cxn ang="0">
                    <a:pos x="8" y="16"/>
                  </a:cxn>
                  <a:cxn ang="0">
                    <a:pos x="6" y="16"/>
                  </a:cxn>
                  <a:cxn ang="0">
                    <a:pos x="5" y="15"/>
                  </a:cxn>
                  <a:cxn ang="0">
                    <a:pos x="2" y="14"/>
                  </a:cxn>
                  <a:cxn ang="0">
                    <a:pos x="0" y="10"/>
                  </a:cxn>
                  <a:cxn ang="0">
                    <a:pos x="0" y="6"/>
                  </a:cxn>
                  <a:cxn ang="0">
                    <a:pos x="1" y="0"/>
                  </a:cxn>
                </a:cxnLst>
                <a:rect l="0" t="0" r="r" b="b"/>
                <a:pathLst>
                  <a:path w="11" h="16">
                    <a:moveTo>
                      <a:pt x="1" y="0"/>
                    </a:moveTo>
                    <a:lnTo>
                      <a:pt x="4" y="3"/>
                    </a:lnTo>
                    <a:lnTo>
                      <a:pt x="8" y="8"/>
                    </a:lnTo>
                    <a:lnTo>
                      <a:pt x="10" y="9"/>
                    </a:lnTo>
                    <a:lnTo>
                      <a:pt x="11" y="10"/>
                    </a:lnTo>
                    <a:lnTo>
                      <a:pt x="11" y="11"/>
                    </a:lnTo>
                    <a:lnTo>
                      <a:pt x="10" y="14"/>
                    </a:lnTo>
                    <a:lnTo>
                      <a:pt x="9" y="15"/>
                    </a:lnTo>
                    <a:lnTo>
                      <a:pt x="8" y="16"/>
                    </a:lnTo>
                    <a:lnTo>
                      <a:pt x="6" y="16"/>
                    </a:lnTo>
                    <a:lnTo>
                      <a:pt x="5" y="15"/>
                    </a:lnTo>
                    <a:lnTo>
                      <a:pt x="2" y="14"/>
                    </a:lnTo>
                    <a:lnTo>
                      <a:pt x="0" y="10"/>
                    </a:lnTo>
                    <a:lnTo>
                      <a:pt x="0" y="6"/>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0" name="Freeform 1980"/>
              <p:cNvSpPr>
                <a:spLocks/>
              </p:cNvSpPr>
              <p:nvPr/>
            </p:nvSpPr>
            <p:spPr bwMode="gray">
              <a:xfrm>
                <a:off x="2497" y="2672"/>
                <a:ext cx="2" cy="3"/>
              </a:xfrm>
              <a:custGeom>
                <a:avLst/>
                <a:gdLst/>
                <a:ahLst/>
                <a:cxnLst>
                  <a:cxn ang="0">
                    <a:pos x="1" y="0"/>
                  </a:cxn>
                  <a:cxn ang="0">
                    <a:pos x="4" y="3"/>
                  </a:cxn>
                  <a:cxn ang="0">
                    <a:pos x="8" y="8"/>
                  </a:cxn>
                  <a:cxn ang="0">
                    <a:pos x="10" y="9"/>
                  </a:cxn>
                  <a:cxn ang="0">
                    <a:pos x="11" y="10"/>
                  </a:cxn>
                  <a:cxn ang="0">
                    <a:pos x="11" y="11"/>
                  </a:cxn>
                  <a:cxn ang="0">
                    <a:pos x="10" y="14"/>
                  </a:cxn>
                  <a:cxn ang="0">
                    <a:pos x="9" y="15"/>
                  </a:cxn>
                  <a:cxn ang="0">
                    <a:pos x="8" y="16"/>
                  </a:cxn>
                  <a:cxn ang="0">
                    <a:pos x="6" y="16"/>
                  </a:cxn>
                  <a:cxn ang="0">
                    <a:pos x="5" y="15"/>
                  </a:cxn>
                  <a:cxn ang="0">
                    <a:pos x="2" y="14"/>
                  </a:cxn>
                  <a:cxn ang="0">
                    <a:pos x="0" y="10"/>
                  </a:cxn>
                  <a:cxn ang="0">
                    <a:pos x="0" y="6"/>
                  </a:cxn>
                  <a:cxn ang="0">
                    <a:pos x="1" y="0"/>
                  </a:cxn>
                </a:cxnLst>
                <a:rect l="0" t="0" r="r" b="b"/>
                <a:pathLst>
                  <a:path w="11" h="16">
                    <a:moveTo>
                      <a:pt x="1" y="0"/>
                    </a:moveTo>
                    <a:lnTo>
                      <a:pt x="4" y="3"/>
                    </a:lnTo>
                    <a:lnTo>
                      <a:pt x="8" y="8"/>
                    </a:lnTo>
                    <a:lnTo>
                      <a:pt x="10" y="9"/>
                    </a:lnTo>
                    <a:lnTo>
                      <a:pt x="11" y="10"/>
                    </a:lnTo>
                    <a:lnTo>
                      <a:pt x="11" y="11"/>
                    </a:lnTo>
                    <a:lnTo>
                      <a:pt x="10" y="14"/>
                    </a:lnTo>
                    <a:lnTo>
                      <a:pt x="9" y="15"/>
                    </a:lnTo>
                    <a:lnTo>
                      <a:pt x="8" y="16"/>
                    </a:lnTo>
                    <a:lnTo>
                      <a:pt x="6" y="16"/>
                    </a:lnTo>
                    <a:lnTo>
                      <a:pt x="5" y="15"/>
                    </a:lnTo>
                    <a:lnTo>
                      <a:pt x="2" y="14"/>
                    </a:lnTo>
                    <a:lnTo>
                      <a:pt x="0" y="10"/>
                    </a:lnTo>
                    <a:lnTo>
                      <a:pt x="0" y="6"/>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1" name="Freeform 1981"/>
              <p:cNvSpPr>
                <a:spLocks/>
              </p:cNvSpPr>
              <p:nvPr/>
            </p:nvSpPr>
            <p:spPr bwMode="gray">
              <a:xfrm>
                <a:off x="2497" y="2672"/>
                <a:ext cx="2" cy="3"/>
              </a:xfrm>
              <a:custGeom>
                <a:avLst/>
                <a:gdLst/>
                <a:ahLst/>
                <a:cxnLst>
                  <a:cxn ang="0">
                    <a:pos x="1" y="0"/>
                  </a:cxn>
                  <a:cxn ang="0">
                    <a:pos x="4" y="3"/>
                  </a:cxn>
                  <a:cxn ang="0">
                    <a:pos x="8" y="8"/>
                  </a:cxn>
                  <a:cxn ang="0">
                    <a:pos x="10" y="9"/>
                  </a:cxn>
                  <a:cxn ang="0">
                    <a:pos x="11" y="10"/>
                  </a:cxn>
                  <a:cxn ang="0">
                    <a:pos x="11" y="11"/>
                  </a:cxn>
                  <a:cxn ang="0">
                    <a:pos x="10" y="14"/>
                  </a:cxn>
                  <a:cxn ang="0">
                    <a:pos x="9" y="15"/>
                  </a:cxn>
                  <a:cxn ang="0">
                    <a:pos x="8" y="16"/>
                  </a:cxn>
                  <a:cxn ang="0">
                    <a:pos x="6" y="16"/>
                  </a:cxn>
                  <a:cxn ang="0">
                    <a:pos x="5" y="15"/>
                  </a:cxn>
                  <a:cxn ang="0">
                    <a:pos x="2" y="14"/>
                  </a:cxn>
                  <a:cxn ang="0">
                    <a:pos x="0" y="10"/>
                  </a:cxn>
                  <a:cxn ang="0">
                    <a:pos x="0" y="6"/>
                  </a:cxn>
                  <a:cxn ang="0">
                    <a:pos x="1" y="0"/>
                  </a:cxn>
                </a:cxnLst>
                <a:rect l="0" t="0" r="r" b="b"/>
                <a:pathLst>
                  <a:path w="11" h="16">
                    <a:moveTo>
                      <a:pt x="1" y="0"/>
                    </a:moveTo>
                    <a:lnTo>
                      <a:pt x="4" y="3"/>
                    </a:lnTo>
                    <a:lnTo>
                      <a:pt x="8" y="8"/>
                    </a:lnTo>
                    <a:lnTo>
                      <a:pt x="10" y="9"/>
                    </a:lnTo>
                    <a:lnTo>
                      <a:pt x="11" y="10"/>
                    </a:lnTo>
                    <a:lnTo>
                      <a:pt x="11" y="11"/>
                    </a:lnTo>
                    <a:lnTo>
                      <a:pt x="10" y="14"/>
                    </a:lnTo>
                    <a:lnTo>
                      <a:pt x="9" y="15"/>
                    </a:lnTo>
                    <a:lnTo>
                      <a:pt x="8" y="16"/>
                    </a:lnTo>
                    <a:lnTo>
                      <a:pt x="6" y="16"/>
                    </a:lnTo>
                    <a:lnTo>
                      <a:pt x="5" y="15"/>
                    </a:lnTo>
                    <a:lnTo>
                      <a:pt x="2" y="14"/>
                    </a:lnTo>
                    <a:lnTo>
                      <a:pt x="0" y="10"/>
                    </a:lnTo>
                    <a:lnTo>
                      <a:pt x="0" y="6"/>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2" name="Freeform 1982"/>
              <p:cNvSpPr>
                <a:spLocks/>
              </p:cNvSpPr>
              <p:nvPr/>
            </p:nvSpPr>
            <p:spPr bwMode="gray">
              <a:xfrm>
                <a:off x="2497" y="2672"/>
                <a:ext cx="2" cy="3"/>
              </a:xfrm>
              <a:custGeom>
                <a:avLst/>
                <a:gdLst/>
                <a:ahLst/>
                <a:cxnLst>
                  <a:cxn ang="0">
                    <a:pos x="1" y="0"/>
                  </a:cxn>
                  <a:cxn ang="0">
                    <a:pos x="4" y="3"/>
                  </a:cxn>
                  <a:cxn ang="0">
                    <a:pos x="8" y="8"/>
                  </a:cxn>
                  <a:cxn ang="0">
                    <a:pos x="10" y="9"/>
                  </a:cxn>
                  <a:cxn ang="0">
                    <a:pos x="11" y="10"/>
                  </a:cxn>
                  <a:cxn ang="0">
                    <a:pos x="11" y="11"/>
                  </a:cxn>
                  <a:cxn ang="0">
                    <a:pos x="10" y="14"/>
                  </a:cxn>
                  <a:cxn ang="0">
                    <a:pos x="9" y="15"/>
                  </a:cxn>
                  <a:cxn ang="0">
                    <a:pos x="8" y="16"/>
                  </a:cxn>
                  <a:cxn ang="0">
                    <a:pos x="6" y="16"/>
                  </a:cxn>
                  <a:cxn ang="0">
                    <a:pos x="5" y="15"/>
                  </a:cxn>
                  <a:cxn ang="0">
                    <a:pos x="2" y="14"/>
                  </a:cxn>
                  <a:cxn ang="0">
                    <a:pos x="0" y="10"/>
                  </a:cxn>
                  <a:cxn ang="0">
                    <a:pos x="0" y="6"/>
                  </a:cxn>
                  <a:cxn ang="0">
                    <a:pos x="1" y="0"/>
                  </a:cxn>
                </a:cxnLst>
                <a:rect l="0" t="0" r="r" b="b"/>
                <a:pathLst>
                  <a:path w="11" h="16">
                    <a:moveTo>
                      <a:pt x="1" y="0"/>
                    </a:moveTo>
                    <a:lnTo>
                      <a:pt x="4" y="3"/>
                    </a:lnTo>
                    <a:lnTo>
                      <a:pt x="8" y="8"/>
                    </a:lnTo>
                    <a:lnTo>
                      <a:pt x="10" y="9"/>
                    </a:lnTo>
                    <a:lnTo>
                      <a:pt x="11" y="10"/>
                    </a:lnTo>
                    <a:lnTo>
                      <a:pt x="11" y="11"/>
                    </a:lnTo>
                    <a:lnTo>
                      <a:pt x="10" y="14"/>
                    </a:lnTo>
                    <a:lnTo>
                      <a:pt x="9" y="15"/>
                    </a:lnTo>
                    <a:lnTo>
                      <a:pt x="8" y="16"/>
                    </a:lnTo>
                    <a:lnTo>
                      <a:pt x="6" y="16"/>
                    </a:lnTo>
                    <a:lnTo>
                      <a:pt x="5" y="15"/>
                    </a:lnTo>
                    <a:lnTo>
                      <a:pt x="2" y="14"/>
                    </a:lnTo>
                    <a:lnTo>
                      <a:pt x="0" y="10"/>
                    </a:lnTo>
                    <a:lnTo>
                      <a:pt x="0" y="6"/>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3" name="Freeform 1983"/>
              <p:cNvSpPr>
                <a:spLocks/>
              </p:cNvSpPr>
              <p:nvPr/>
            </p:nvSpPr>
            <p:spPr bwMode="gray">
              <a:xfrm>
                <a:off x="2483" y="2664"/>
                <a:ext cx="2" cy="4"/>
              </a:xfrm>
              <a:custGeom>
                <a:avLst/>
                <a:gdLst/>
                <a:ahLst/>
                <a:cxnLst>
                  <a:cxn ang="0">
                    <a:pos x="6" y="0"/>
                  </a:cxn>
                  <a:cxn ang="0">
                    <a:pos x="9" y="1"/>
                  </a:cxn>
                  <a:cxn ang="0">
                    <a:pos x="10" y="3"/>
                  </a:cxn>
                  <a:cxn ang="0">
                    <a:pos x="10" y="7"/>
                  </a:cxn>
                  <a:cxn ang="0">
                    <a:pos x="10" y="9"/>
                  </a:cxn>
                  <a:cxn ang="0">
                    <a:pos x="10" y="14"/>
                  </a:cxn>
                  <a:cxn ang="0">
                    <a:pos x="9" y="18"/>
                  </a:cxn>
                  <a:cxn ang="0">
                    <a:pos x="8" y="20"/>
                  </a:cxn>
                  <a:cxn ang="0">
                    <a:pos x="6" y="20"/>
                  </a:cxn>
                  <a:cxn ang="0">
                    <a:pos x="3" y="18"/>
                  </a:cxn>
                  <a:cxn ang="0">
                    <a:pos x="1" y="16"/>
                  </a:cxn>
                  <a:cxn ang="0">
                    <a:pos x="0" y="13"/>
                  </a:cxn>
                  <a:cxn ang="0">
                    <a:pos x="1" y="9"/>
                  </a:cxn>
                  <a:cxn ang="0">
                    <a:pos x="2" y="7"/>
                  </a:cxn>
                  <a:cxn ang="0">
                    <a:pos x="4" y="5"/>
                  </a:cxn>
                  <a:cxn ang="0">
                    <a:pos x="5" y="2"/>
                  </a:cxn>
                  <a:cxn ang="0">
                    <a:pos x="6" y="0"/>
                  </a:cxn>
                </a:cxnLst>
                <a:rect l="0" t="0" r="r" b="b"/>
                <a:pathLst>
                  <a:path w="10" h="20">
                    <a:moveTo>
                      <a:pt x="6" y="0"/>
                    </a:moveTo>
                    <a:lnTo>
                      <a:pt x="9" y="1"/>
                    </a:lnTo>
                    <a:lnTo>
                      <a:pt x="10" y="3"/>
                    </a:lnTo>
                    <a:lnTo>
                      <a:pt x="10" y="7"/>
                    </a:lnTo>
                    <a:lnTo>
                      <a:pt x="10" y="9"/>
                    </a:lnTo>
                    <a:lnTo>
                      <a:pt x="10" y="14"/>
                    </a:lnTo>
                    <a:lnTo>
                      <a:pt x="9" y="18"/>
                    </a:lnTo>
                    <a:lnTo>
                      <a:pt x="8" y="20"/>
                    </a:lnTo>
                    <a:lnTo>
                      <a:pt x="6" y="20"/>
                    </a:lnTo>
                    <a:lnTo>
                      <a:pt x="3" y="18"/>
                    </a:lnTo>
                    <a:lnTo>
                      <a:pt x="1" y="16"/>
                    </a:lnTo>
                    <a:lnTo>
                      <a:pt x="0" y="13"/>
                    </a:lnTo>
                    <a:lnTo>
                      <a:pt x="1" y="9"/>
                    </a:lnTo>
                    <a:lnTo>
                      <a:pt x="2" y="7"/>
                    </a:lnTo>
                    <a:lnTo>
                      <a:pt x="4" y="5"/>
                    </a:lnTo>
                    <a:lnTo>
                      <a:pt x="5" y="2"/>
                    </a:lnTo>
                    <a:lnTo>
                      <a:pt x="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4" name="Freeform 1984"/>
              <p:cNvSpPr>
                <a:spLocks/>
              </p:cNvSpPr>
              <p:nvPr/>
            </p:nvSpPr>
            <p:spPr bwMode="gray">
              <a:xfrm>
                <a:off x="2483" y="2664"/>
                <a:ext cx="2" cy="4"/>
              </a:xfrm>
              <a:custGeom>
                <a:avLst/>
                <a:gdLst/>
                <a:ahLst/>
                <a:cxnLst>
                  <a:cxn ang="0">
                    <a:pos x="6" y="0"/>
                  </a:cxn>
                  <a:cxn ang="0">
                    <a:pos x="9" y="1"/>
                  </a:cxn>
                  <a:cxn ang="0">
                    <a:pos x="10" y="3"/>
                  </a:cxn>
                  <a:cxn ang="0">
                    <a:pos x="10" y="7"/>
                  </a:cxn>
                  <a:cxn ang="0">
                    <a:pos x="10" y="9"/>
                  </a:cxn>
                  <a:cxn ang="0">
                    <a:pos x="10" y="14"/>
                  </a:cxn>
                  <a:cxn ang="0">
                    <a:pos x="9" y="18"/>
                  </a:cxn>
                  <a:cxn ang="0">
                    <a:pos x="8" y="20"/>
                  </a:cxn>
                  <a:cxn ang="0">
                    <a:pos x="6" y="20"/>
                  </a:cxn>
                  <a:cxn ang="0">
                    <a:pos x="3" y="18"/>
                  </a:cxn>
                  <a:cxn ang="0">
                    <a:pos x="1" y="16"/>
                  </a:cxn>
                  <a:cxn ang="0">
                    <a:pos x="0" y="13"/>
                  </a:cxn>
                  <a:cxn ang="0">
                    <a:pos x="1" y="9"/>
                  </a:cxn>
                  <a:cxn ang="0">
                    <a:pos x="2" y="7"/>
                  </a:cxn>
                  <a:cxn ang="0">
                    <a:pos x="4" y="5"/>
                  </a:cxn>
                  <a:cxn ang="0">
                    <a:pos x="5" y="2"/>
                  </a:cxn>
                  <a:cxn ang="0">
                    <a:pos x="6" y="0"/>
                  </a:cxn>
                </a:cxnLst>
                <a:rect l="0" t="0" r="r" b="b"/>
                <a:pathLst>
                  <a:path w="10" h="20">
                    <a:moveTo>
                      <a:pt x="6" y="0"/>
                    </a:moveTo>
                    <a:lnTo>
                      <a:pt x="9" y="1"/>
                    </a:lnTo>
                    <a:lnTo>
                      <a:pt x="10" y="3"/>
                    </a:lnTo>
                    <a:lnTo>
                      <a:pt x="10" y="7"/>
                    </a:lnTo>
                    <a:lnTo>
                      <a:pt x="10" y="9"/>
                    </a:lnTo>
                    <a:lnTo>
                      <a:pt x="10" y="14"/>
                    </a:lnTo>
                    <a:lnTo>
                      <a:pt x="9" y="18"/>
                    </a:lnTo>
                    <a:lnTo>
                      <a:pt x="8" y="20"/>
                    </a:lnTo>
                    <a:lnTo>
                      <a:pt x="6" y="20"/>
                    </a:lnTo>
                    <a:lnTo>
                      <a:pt x="3" y="18"/>
                    </a:lnTo>
                    <a:lnTo>
                      <a:pt x="1" y="16"/>
                    </a:lnTo>
                    <a:lnTo>
                      <a:pt x="0" y="13"/>
                    </a:lnTo>
                    <a:lnTo>
                      <a:pt x="1" y="9"/>
                    </a:lnTo>
                    <a:lnTo>
                      <a:pt x="2" y="7"/>
                    </a:lnTo>
                    <a:lnTo>
                      <a:pt x="4" y="5"/>
                    </a:lnTo>
                    <a:lnTo>
                      <a:pt x="5" y="2"/>
                    </a:lnTo>
                    <a:lnTo>
                      <a:pt x="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5" name="Freeform 1985"/>
              <p:cNvSpPr>
                <a:spLocks/>
              </p:cNvSpPr>
              <p:nvPr/>
            </p:nvSpPr>
            <p:spPr bwMode="gray">
              <a:xfrm>
                <a:off x="2483" y="2664"/>
                <a:ext cx="2" cy="4"/>
              </a:xfrm>
              <a:custGeom>
                <a:avLst/>
                <a:gdLst/>
                <a:ahLst/>
                <a:cxnLst>
                  <a:cxn ang="0">
                    <a:pos x="6" y="0"/>
                  </a:cxn>
                  <a:cxn ang="0">
                    <a:pos x="9" y="1"/>
                  </a:cxn>
                  <a:cxn ang="0">
                    <a:pos x="10" y="3"/>
                  </a:cxn>
                  <a:cxn ang="0">
                    <a:pos x="10" y="7"/>
                  </a:cxn>
                  <a:cxn ang="0">
                    <a:pos x="10" y="9"/>
                  </a:cxn>
                  <a:cxn ang="0">
                    <a:pos x="10" y="14"/>
                  </a:cxn>
                  <a:cxn ang="0">
                    <a:pos x="9" y="18"/>
                  </a:cxn>
                  <a:cxn ang="0">
                    <a:pos x="8" y="20"/>
                  </a:cxn>
                  <a:cxn ang="0">
                    <a:pos x="6" y="20"/>
                  </a:cxn>
                  <a:cxn ang="0">
                    <a:pos x="3" y="18"/>
                  </a:cxn>
                  <a:cxn ang="0">
                    <a:pos x="1" y="16"/>
                  </a:cxn>
                  <a:cxn ang="0">
                    <a:pos x="0" y="13"/>
                  </a:cxn>
                  <a:cxn ang="0">
                    <a:pos x="1" y="9"/>
                  </a:cxn>
                  <a:cxn ang="0">
                    <a:pos x="2" y="7"/>
                  </a:cxn>
                  <a:cxn ang="0">
                    <a:pos x="4" y="5"/>
                  </a:cxn>
                  <a:cxn ang="0">
                    <a:pos x="5" y="2"/>
                  </a:cxn>
                  <a:cxn ang="0">
                    <a:pos x="6" y="0"/>
                  </a:cxn>
                </a:cxnLst>
                <a:rect l="0" t="0" r="r" b="b"/>
                <a:pathLst>
                  <a:path w="10" h="20">
                    <a:moveTo>
                      <a:pt x="6" y="0"/>
                    </a:moveTo>
                    <a:lnTo>
                      <a:pt x="9" y="1"/>
                    </a:lnTo>
                    <a:lnTo>
                      <a:pt x="10" y="3"/>
                    </a:lnTo>
                    <a:lnTo>
                      <a:pt x="10" y="7"/>
                    </a:lnTo>
                    <a:lnTo>
                      <a:pt x="10" y="9"/>
                    </a:lnTo>
                    <a:lnTo>
                      <a:pt x="10" y="14"/>
                    </a:lnTo>
                    <a:lnTo>
                      <a:pt x="9" y="18"/>
                    </a:lnTo>
                    <a:lnTo>
                      <a:pt x="8" y="20"/>
                    </a:lnTo>
                    <a:lnTo>
                      <a:pt x="6" y="20"/>
                    </a:lnTo>
                    <a:lnTo>
                      <a:pt x="3" y="18"/>
                    </a:lnTo>
                    <a:lnTo>
                      <a:pt x="1" y="16"/>
                    </a:lnTo>
                    <a:lnTo>
                      <a:pt x="0" y="13"/>
                    </a:lnTo>
                    <a:lnTo>
                      <a:pt x="1" y="9"/>
                    </a:lnTo>
                    <a:lnTo>
                      <a:pt x="2" y="7"/>
                    </a:lnTo>
                    <a:lnTo>
                      <a:pt x="4" y="5"/>
                    </a:lnTo>
                    <a:lnTo>
                      <a:pt x="5" y="2"/>
                    </a:lnTo>
                    <a:lnTo>
                      <a:pt x="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6" name="Freeform 1986"/>
              <p:cNvSpPr>
                <a:spLocks/>
              </p:cNvSpPr>
              <p:nvPr/>
            </p:nvSpPr>
            <p:spPr bwMode="gray">
              <a:xfrm>
                <a:off x="2483" y="2664"/>
                <a:ext cx="2" cy="4"/>
              </a:xfrm>
              <a:custGeom>
                <a:avLst/>
                <a:gdLst/>
                <a:ahLst/>
                <a:cxnLst>
                  <a:cxn ang="0">
                    <a:pos x="6" y="0"/>
                  </a:cxn>
                  <a:cxn ang="0">
                    <a:pos x="9" y="1"/>
                  </a:cxn>
                  <a:cxn ang="0">
                    <a:pos x="10" y="3"/>
                  </a:cxn>
                  <a:cxn ang="0">
                    <a:pos x="10" y="7"/>
                  </a:cxn>
                  <a:cxn ang="0">
                    <a:pos x="10" y="9"/>
                  </a:cxn>
                  <a:cxn ang="0">
                    <a:pos x="10" y="14"/>
                  </a:cxn>
                  <a:cxn ang="0">
                    <a:pos x="9" y="18"/>
                  </a:cxn>
                  <a:cxn ang="0">
                    <a:pos x="8" y="20"/>
                  </a:cxn>
                  <a:cxn ang="0">
                    <a:pos x="6" y="20"/>
                  </a:cxn>
                  <a:cxn ang="0">
                    <a:pos x="3" y="18"/>
                  </a:cxn>
                  <a:cxn ang="0">
                    <a:pos x="1" y="16"/>
                  </a:cxn>
                  <a:cxn ang="0">
                    <a:pos x="0" y="13"/>
                  </a:cxn>
                  <a:cxn ang="0">
                    <a:pos x="1" y="9"/>
                  </a:cxn>
                  <a:cxn ang="0">
                    <a:pos x="2" y="7"/>
                  </a:cxn>
                  <a:cxn ang="0">
                    <a:pos x="4" y="5"/>
                  </a:cxn>
                  <a:cxn ang="0">
                    <a:pos x="5" y="2"/>
                  </a:cxn>
                  <a:cxn ang="0">
                    <a:pos x="6" y="0"/>
                  </a:cxn>
                </a:cxnLst>
                <a:rect l="0" t="0" r="r" b="b"/>
                <a:pathLst>
                  <a:path w="10" h="20">
                    <a:moveTo>
                      <a:pt x="6" y="0"/>
                    </a:moveTo>
                    <a:lnTo>
                      <a:pt x="9" y="1"/>
                    </a:lnTo>
                    <a:lnTo>
                      <a:pt x="10" y="3"/>
                    </a:lnTo>
                    <a:lnTo>
                      <a:pt x="10" y="7"/>
                    </a:lnTo>
                    <a:lnTo>
                      <a:pt x="10" y="9"/>
                    </a:lnTo>
                    <a:lnTo>
                      <a:pt x="10" y="14"/>
                    </a:lnTo>
                    <a:lnTo>
                      <a:pt x="9" y="18"/>
                    </a:lnTo>
                    <a:lnTo>
                      <a:pt x="8" y="20"/>
                    </a:lnTo>
                    <a:lnTo>
                      <a:pt x="6" y="20"/>
                    </a:lnTo>
                    <a:lnTo>
                      <a:pt x="3" y="18"/>
                    </a:lnTo>
                    <a:lnTo>
                      <a:pt x="1" y="16"/>
                    </a:lnTo>
                    <a:lnTo>
                      <a:pt x="0" y="13"/>
                    </a:lnTo>
                    <a:lnTo>
                      <a:pt x="1" y="9"/>
                    </a:lnTo>
                    <a:lnTo>
                      <a:pt x="2" y="7"/>
                    </a:lnTo>
                    <a:lnTo>
                      <a:pt x="4" y="5"/>
                    </a:lnTo>
                    <a:lnTo>
                      <a:pt x="5" y="2"/>
                    </a:lnTo>
                    <a:lnTo>
                      <a:pt x="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7" name="Freeform 1987"/>
              <p:cNvSpPr>
                <a:spLocks/>
              </p:cNvSpPr>
              <p:nvPr/>
            </p:nvSpPr>
            <p:spPr bwMode="gray">
              <a:xfrm>
                <a:off x="2481" y="2656"/>
                <a:ext cx="4" cy="5"/>
              </a:xfrm>
              <a:custGeom>
                <a:avLst/>
                <a:gdLst/>
                <a:ahLst/>
                <a:cxnLst>
                  <a:cxn ang="0">
                    <a:pos x="0" y="1"/>
                  </a:cxn>
                  <a:cxn ang="0">
                    <a:pos x="4" y="0"/>
                  </a:cxn>
                  <a:cxn ang="0">
                    <a:pos x="7" y="1"/>
                  </a:cxn>
                  <a:cxn ang="0">
                    <a:pos x="9" y="2"/>
                  </a:cxn>
                  <a:cxn ang="0">
                    <a:pos x="12" y="6"/>
                  </a:cxn>
                  <a:cxn ang="0">
                    <a:pos x="15" y="6"/>
                  </a:cxn>
                  <a:cxn ang="0">
                    <a:pos x="17" y="6"/>
                  </a:cxn>
                  <a:cxn ang="0">
                    <a:pos x="16" y="7"/>
                  </a:cxn>
                  <a:cxn ang="0">
                    <a:pos x="16" y="9"/>
                  </a:cxn>
                  <a:cxn ang="0">
                    <a:pos x="17" y="11"/>
                  </a:cxn>
                  <a:cxn ang="0">
                    <a:pos x="17" y="13"/>
                  </a:cxn>
                  <a:cxn ang="0">
                    <a:pos x="19" y="15"/>
                  </a:cxn>
                  <a:cxn ang="0">
                    <a:pos x="19" y="18"/>
                  </a:cxn>
                  <a:cxn ang="0">
                    <a:pos x="20" y="22"/>
                  </a:cxn>
                  <a:cxn ang="0">
                    <a:pos x="19" y="24"/>
                  </a:cxn>
                  <a:cxn ang="0">
                    <a:pos x="18" y="24"/>
                  </a:cxn>
                  <a:cxn ang="0">
                    <a:pos x="16" y="22"/>
                  </a:cxn>
                  <a:cxn ang="0">
                    <a:pos x="12" y="21"/>
                  </a:cxn>
                  <a:cxn ang="0">
                    <a:pos x="10" y="22"/>
                  </a:cxn>
                  <a:cxn ang="0">
                    <a:pos x="8" y="22"/>
                  </a:cxn>
                  <a:cxn ang="0">
                    <a:pos x="7" y="21"/>
                  </a:cxn>
                  <a:cxn ang="0">
                    <a:pos x="7" y="19"/>
                  </a:cxn>
                  <a:cxn ang="0">
                    <a:pos x="7" y="17"/>
                  </a:cxn>
                  <a:cxn ang="0">
                    <a:pos x="9" y="17"/>
                  </a:cxn>
                  <a:cxn ang="0">
                    <a:pos x="10" y="15"/>
                  </a:cxn>
                  <a:cxn ang="0">
                    <a:pos x="8" y="14"/>
                  </a:cxn>
                  <a:cxn ang="0">
                    <a:pos x="4" y="13"/>
                  </a:cxn>
                  <a:cxn ang="0">
                    <a:pos x="3" y="10"/>
                  </a:cxn>
                  <a:cxn ang="0">
                    <a:pos x="1" y="7"/>
                  </a:cxn>
                  <a:cxn ang="0">
                    <a:pos x="0" y="5"/>
                  </a:cxn>
                  <a:cxn ang="0">
                    <a:pos x="0" y="3"/>
                  </a:cxn>
                  <a:cxn ang="0">
                    <a:pos x="0" y="2"/>
                  </a:cxn>
                  <a:cxn ang="0">
                    <a:pos x="0" y="1"/>
                  </a:cxn>
                </a:cxnLst>
                <a:rect l="0" t="0" r="r" b="b"/>
                <a:pathLst>
                  <a:path w="20" h="24">
                    <a:moveTo>
                      <a:pt x="0" y="1"/>
                    </a:moveTo>
                    <a:lnTo>
                      <a:pt x="4" y="0"/>
                    </a:lnTo>
                    <a:lnTo>
                      <a:pt x="7" y="1"/>
                    </a:lnTo>
                    <a:lnTo>
                      <a:pt x="9" y="2"/>
                    </a:lnTo>
                    <a:lnTo>
                      <a:pt x="12" y="6"/>
                    </a:lnTo>
                    <a:lnTo>
                      <a:pt x="15" y="6"/>
                    </a:lnTo>
                    <a:lnTo>
                      <a:pt x="17" y="6"/>
                    </a:lnTo>
                    <a:lnTo>
                      <a:pt x="16" y="7"/>
                    </a:lnTo>
                    <a:lnTo>
                      <a:pt x="16" y="9"/>
                    </a:lnTo>
                    <a:lnTo>
                      <a:pt x="17" y="11"/>
                    </a:lnTo>
                    <a:lnTo>
                      <a:pt x="17" y="13"/>
                    </a:lnTo>
                    <a:lnTo>
                      <a:pt x="19" y="15"/>
                    </a:lnTo>
                    <a:lnTo>
                      <a:pt x="19" y="18"/>
                    </a:lnTo>
                    <a:lnTo>
                      <a:pt x="20" y="22"/>
                    </a:lnTo>
                    <a:lnTo>
                      <a:pt x="19" y="24"/>
                    </a:lnTo>
                    <a:lnTo>
                      <a:pt x="18" y="24"/>
                    </a:lnTo>
                    <a:lnTo>
                      <a:pt x="16" y="22"/>
                    </a:lnTo>
                    <a:lnTo>
                      <a:pt x="12" y="21"/>
                    </a:lnTo>
                    <a:lnTo>
                      <a:pt x="10" y="22"/>
                    </a:lnTo>
                    <a:lnTo>
                      <a:pt x="8" y="22"/>
                    </a:lnTo>
                    <a:lnTo>
                      <a:pt x="7" y="21"/>
                    </a:lnTo>
                    <a:lnTo>
                      <a:pt x="7" y="19"/>
                    </a:lnTo>
                    <a:lnTo>
                      <a:pt x="7" y="17"/>
                    </a:lnTo>
                    <a:lnTo>
                      <a:pt x="9" y="17"/>
                    </a:lnTo>
                    <a:lnTo>
                      <a:pt x="10" y="15"/>
                    </a:lnTo>
                    <a:lnTo>
                      <a:pt x="8" y="14"/>
                    </a:lnTo>
                    <a:lnTo>
                      <a:pt x="4" y="13"/>
                    </a:lnTo>
                    <a:lnTo>
                      <a:pt x="3" y="10"/>
                    </a:lnTo>
                    <a:lnTo>
                      <a:pt x="1" y="7"/>
                    </a:lnTo>
                    <a:lnTo>
                      <a:pt x="0" y="5"/>
                    </a:lnTo>
                    <a:lnTo>
                      <a:pt x="0" y="3"/>
                    </a:lnTo>
                    <a:lnTo>
                      <a:pt x="0" y="2"/>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8" name="Freeform 1988"/>
              <p:cNvSpPr>
                <a:spLocks/>
              </p:cNvSpPr>
              <p:nvPr/>
            </p:nvSpPr>
            <p:spPr bwMode="gray">
              <a:xfrm>
                <a:off x="2481" y="2656"/>
                <a:ext cx="4" cy="5"/>
              </a:xfrm>
              <a:custGeom>
                <a:avLst/>
                <a:gdLst/>
                <a:ahLst/>
                <a:cxnLst>
                  <a:cxn ang="0">
                    <a:pos x="0" y="1"/>
                  </a:cxn>
                  <a:cxn ang="0">
                    <a:pos x="4" y="0"/>
                  </a:cxn>
                  <a:cxn ang="0">
                    <a:pos x="7" y="1"/>
                  </a:cxn>
                  <a:cxn ang="0">
                    <a:pos x="9" y="2"/>
                  </a:cxn>
                  <a:cxn ang="0">
                    <a:pos x="12" y="6"/>
                  </a:cxn>
                  <a:cxn ang="0">
                    <a:pos x="15" y="6"/>
                  </a:cxn>
                  <a:cxn ang="0">
                    <a:pos x="17" y="6"/>
                  </a:cxn>
                  <a:cxn ang="0">
                    <a:pos x="16" y="7"/>
                  </a:cxn>
                  <a:cxn ang="0">
                    <a:pos x="16" y="9"/>
                  </a:cxn>
                  <a:cxn ang="0">
                    <a:pos x="17" y="11"/>
                  </a:cxn>
                  <a:cxn ang="0">
                    <a:pos x="17" y="13"/>
                  </a:cxn>
                  <a:cxn ang="0">
                    <a:pos x="19" y="15"/>
                  </a:cxn>
                  <a:cxn ang="0">
                    <a:pos x="19" y="18"/>
                  </a:cxn>
                  <a:cxn ang="0">
                    <a:pos x="20" y="22"/>
                  </a:cxn>
                  <a:cxn ang="0">
                    <a:pos x="19" y="24"/>
                  </a:cxn>
                  <a:cxn ang="0">
                    <a:pos x="18" y="24"/>
                  </a:cxn>
                  <a:cxn ang="0">
                    <a:pos x="16" y="22"/>
                  </a:cxn>
                  <a:cxn ang="0">
                    <a:pos x="12" y="21"/>
                  </a:cxn>
                  <a:cxn ang="0">
                    <a:pos x="10" y="22"/>
                  </a:cxn>
                  <a:cxn ang="0">
                    <a:pos x="8" y="22"/>
                  </a:cxn>
                  <a:cxn ang="0">
                    <a:pos x="7" y="21"/>
                  </a:cxn>
                  <a:cxn ang="0">
                    <a:pos x="7" y="19"/>
                  </a:cxn>
                  <a:cxn ang="0">
                    <a:pos x="7" y="17"/>
                  </a:cxn>
                  <a:cxn ang="0">
                    <a:pos x="9" y="17"/>
                  </a:cxn>
                  <a:cxn ang="0">
                    <a:pos x="10" y="15"/>
                  </a:cxn>
                  <a:cxn ang="0">
                    <a:pos x="8" y="14"/>
                  </a:cxn>
                  <a:cxn ang="0">
                    <a:pos x="4" y="13"/>
                  </a:cxn>
                  <a:cxn ang="0">
                    <a:pos x="3" y="10"/>
                  </a:cxn>
                  <a:cxn ang="0">
                    <a:pos x="1" y="7"/>
                  </a:cxn>
                  <a:cxn ang="0">
                    <a:pos x="0" y="5"/>
                  </a:cxn>
                  <a:cxn ang="0">
                    <a:pos x="0" y="3"/>
                  </a:cxn>
                  <a:cxn ang="0">
                    <a:pos x="0" y="2"/>
                  </a:cxn>
                  <a:cxn ang="0">
                    <a:pos x="0" y="1"/>
                  </a:cxn>
                </a:cxnLst>
                <a:rect l="0" t="0" r="r" b="b"/>
                <a:pathLst>
                  <a:path w="20" h="24">
                    <a:moveTo>
                      <a:pt x="0" y="1"/>
                    </a:moveTo>
                    <a:lnTo>
                      <a:pt x="4" y="0"/>
                    </a:lnTo>
                    <a:lnTo>
                      <a:pt x="7" y="1"/>
                    </a:lnTo>
                    <a:lnTo>
                      <a:pt x="9" y="2"/>
                    </a:lnTo>
                    <a:lnTo>
                      <a:pt x="12" y="6"/>
                    </a:lnTo>
                    <a:lnTo>
                      <a:pt x="15" y="6"/>
                    </a:lnTo>
                    <a:lnTo>
                      <a:pt x="17" y="6"/>
                    </a:lnTo>
                    <a:lnTo>
                      <a:pt x="16" y="7"/>
                    </a:lnTo>
                    <a:lnTo>
                      <a:pt x="16" y="9"/>
                    </a:lnTo>
                    <a:lnTo>
                      <a:pt x="17" y="11"/>
                    </a:lnTo>
                    <a:lnTo>
                      <a:pt x="17" y="13"/>
                    </a:lnTo>
                    <a:lnTo>
                      <a:pt x="19" y="15"/>
                    </a:lnTo>
                    <a:lnTo>
                      <a:pt x="19" y="18"/>
                    </a:lnTo>
                    <a:lnTo>
                      <a:pt x="20" y="22"/>
                    </a:lnTo>
                    <a:lnTo>
                      <a:pt x="19" y="24"/>
                    </a:lnTo>
                    <a:lnTo>
                      <a:pt x="18" y="24"/>
                    </a:lnTo>
                    <a:lnTo>
                      <a:pt x="16" y="22"/>
                    </a:lnTo>
                    <a:lnTo>
                      <a:pt x="12" y="21"/>
                    </a:lnTo>
                    <a:lnTo>
                      <a:pt x="10" y="22"/>
                    </a:lnTo>
                    <a:lnTo>
                      <a:pt x="8" y="22"/>
                    </a:lnTo>
                    <a:lnTo>
                      <a:pt x="7" y="21"/>
                    </a:lnTo>
                    <a:lnTo>
                      <a:pt x="7" y="19"/>
                    </a:lnTo>
                    <a:lnTo>
                      <a:pt x="7" y="17"/>
                    </a:lnTo>
                    <a:lnTo>
                      <a:pt x="9" y="17"/>
                    </a:lnTo>
                    <a:lnTo>
                      <a:pt x="10" y="15"/>
                    </a:lnTo>
                    <a:lnTo>
                      <a:pt x="8" y="14"/>
                    </a:lnTo>
                    <a:lnTo>
                      <a:pt x="4" y="13"/>
                    </a:lnTo>
                    <a:lnTo>
                      <a:pt x="3" y="10"/>
                    </a:lnTo>
                    <a:lnTo>
                      <a:pt x="1" y="7"/>
                    </a:lnTo>
                    <a:lnTo>
                      <a:pt x="0" y="5"/>
                    </a:lnTo>
                    <a:lnTo>
                      <a:pt x="0" y="3"/>
                    </a:lnTo>
                    <a:lnTo>
                      <a:pt x="0" y="2"/>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29" name="Freeform 1989"/>
              <p:cNvSpPr>
                <a:spLocks/>
              </p:cNvSpPr>
              <p:nvPr/>
            </p:nvSpPr>
            <p:spPr bwMode="gray">
              <a:xfrm>
                <a:off x="2481" y="2656"/>
                <a:ext cx="4" cy="5"/>
              </a:xfrm>
              <a:custGeom>
                <a:avLst/>
                <a:gdLst/>
                <a:ahLst/>
                <a:cxnLst>
                  <a:cxn ang="0">
                    <a:pos x="0" y="1"/>
                  </a:cxn>
                  <a:cxn ang="0">
                    <a:pos x="4" y="0"/>
                  </a:cxn>
                  <a:cxn ang="0">
                    <a:pos x="7" y="1"/>
                  </a:cxn>
                  <a:cxn ang="0">
                    <a:pos x="9" y="2"/>
                  </a:cxn>
                  <a:cxn ang="0">
                    <a:pos x="12" y="6"/>
                  </a:cxn>
                  <a:cxn ang="0">
                    <a:pos x="15" y="6"/>
                  </a:cxn>
                  <a:cxn ang="0">
                    <a:pos x="17" y="6"/>
                  </a:cxn>
                  <a:cxn ang="0">
                    <a:pos x="16" y="7"/>
                  </a:cxn>
                  <a:cxn ang="0">
                    <a:pos x="16" y="9"/>
                  </a:cxn>
                  <a:cxn ang="0">
                    <a:pos x="17" y="11"/>
                  </a:cxn>
                  <a:cxn ang="0">
                    <a:pos x="17" y="13"/>
                  </a:cxn>
                  <a:cxn ang="0">
                    <a:pos x="19" y="15"/>
                  </a:cxn>
                  <a:cxn ang="0">
                    <a:pos x="19" y="18"/>
                  </a:cxn>
                  <a:cxn ang="0">
                    <a:pos x="20" y="22"/>
                  </a:cxn>
                  <a:cxn ang="0">
                    <a:pos x="19" y="24"/>
                  </a:cxn>
                  <a:cxn ang="0">
                    <a:pos x="18" y="24"/>
                  </a:cxn>
                  <a:cxn ang="0">
                    <a:pos x="16" y="22"/>
                  </a:cxn>
                  <a:cxn ang="0">
                    <a:pos x="12" y="21"/>
                  </a:cxn>
                  <a:cxn ang="0">
                    <a:pos x="10" y="22"/>
                  </a:cxn>
                  <a:cxn ang="0">
                    <a:pos x="8" y="22"/>
                  </a:cxn>
                  <a:cxn ang="0">
                    <a:pos x="7" y="21"/>
                  </a:cxn>
                  <a:cxn ang="0">
                    <a:pos x="7" y="19"/>
                  </a:cxn>
                  <a:cxn ang="0">
                    <a:pos x="7" y="17"/>
                  </a:cxn>
                  <a:cxn ang="0">
                    <a:pos x="9" y="17"/>
                  </a:cxn>
                  <a:cxn ang="0">
                    <a:pos x="10" y="15"/>
                  </a:cxn>
                  <a:cxn ang="0">
                    <a:pos x="8" y="14"/>
                  </a:cxn>
                  <a:cxn ang="0">
                    <a:pos x="4" y="13"/>
                  </a:cxn>
                  <a:cxn ang="0">
                    <a:pos x="3" y="10"/>
                  </a:cxn>
                  <a:cxn ang="0">
                    <a:pos x="1" y="7"/>
                  </a:cxn>
                  <a:cxn ang="0">
                    <a:pos x="0" y="5"/>
                  </a:cxn>
                  <a:cxn ang="0">
                    <a:pos x="0" y="3"/>
                  </a:cxn>
                  <a:cxn ang="0">
                    <a:pos x="0" y="2"/>
                  </a:cxn>
                  <a:cxn ang="0">
                    <a:pos x="0" y="1"/>
                  </a:cxn>
                </a:cxnLst>
                <a:rect l="0" t="0" r="r" b="b"/>
                <a:pathLst>
                  <a:path w="20" h="24">
                    <a:moveTo>
                      <a:pt x="0" y="1"/>
                    </a:moveTo>
                    <a:lnTo>
                      <a:pt x="4" y="0"/>
                    </a:lnTo>
                    <a:lnTo>
                      <a:pt x="7" y="1"/>
                    </a:lnTo>
                    <a:lnTo>
                      <a:pt x="9" y="2"/>
                    </a:lnTo>
                    <a:lnTo>
                      <a:pt x="12" y="6"/>
                    </a:lnTo>
                    <a:lnTo>
                      <a:pt x="15" y="6"/>
                    </a:lnTo>
                    <a:lnTo>
                      <a:pt x="17" y="6"/>
                    </a:lnTo>
                    <a:lnTo>
                      <a:pt x="16" y="7"/>
                    </a:lnTo>
                    <a:lnTo>
                      <a:pt x="16" y="9"/>
                    </a:lnTo>
                    <a:lnTo>
                      <a:pt x="17" y="11"/>
                    </a:lnTo>
                    <a:lnTo>
                      <a:pt x="17" y="13"/>
                    </a:lnTo>
                    <a:lnTo>
                      <a:pt x="19" y="15"/>
                    </a:lnTo>
                    <a:lnTo>
                      <a:pt x="19" y="18"/>
                    </a:lnTo>
                    <a:lnTo>
                      <a:pt x="20" y="22"/>
                    </a:lnTo>
                    <a:lnTo>
                      <a:pt x="19" y="24"/>
                    </a:lnTo>
                    <a:lnTo>
                      <a:pt x="18" y="24"/>
                    </a:lnTo>
                    <a:lnTo>
                      <a:pt x="16" y="22"/>
                    </a:lnTo>
                    <a:lnTo>
                      <a:pt x="12" y="21"/>
                    </a:lnTo>
                    <a:lnTo>
                      <a:pt x="10" y="22"/>
                    </a:lnTo>
                    <a:lnTo>
                      <a:pt x="8" y="22"/>
                    </a:lnTo>
                    <a:lnTo>
                      <a:pt x="7" y="21"/>
                    </a:lnTo>
                    <a:lnTo>
                      <a:pt x="7" y="19"/>
                    </a:lnTo>
                    <a:lnTo>
                      <a:pt x="7" y="17"/>
                    </a:lnTo>
                    <a:lnTo>
                      <a:pt x="9" y="17"/>
                    </a:lnTo>
                    <a:lnTo>
                      <a:pt x="10" y="15"/>
                    </a:lnTo>
                    <a:lnTo>
                      <a:pt x="8" y="14"/>
                    </a:lnTo>
                    <a:lnTo>
                      <a:pt x="4" y="13"/>
                    </a:lnTo>
                    <a:lnTo>
                      <a:pt x="3" y="10"/>
                    </a:lnTo>
                    <a:lnTo>
                      <a:pt x="1" y="7"/>
                    </a:lnTo>
                    <a:lnTo>
                      <a:pt x="0" y="5"/>
                    </a:lnTo>
                    <a:lnTo>
                      <a:pt x="0" y="3"/>
                    </a:lnTo>
                    <a:lnTo>
                      <a:pt x="0" y="2"/>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0" name="Freeform 1990"/>
              <p:cNvSpPr>
                <a:spLocks/>
              </p:cNvSpPr>
              <p:nvPr/>
            </p:nvSpPr>
            <p:spPr bwMode="gray">
              <a:xfrm>
                <a:off x="2481" y="2656"/>
                <a:ext cx="4" cy="5"/>
              </a:xfrm>
              <a:custGeom>
                <a:avLst/>
                <a:gdLst/>
                <a:ahLst/>
                <a:cxnLst>
                  <a:cxn ang="0">
                    <a:pos x="0" y="1"/>
                  </a:cxn>
                  <a:cxn ang="0">
                    <a:pos x="4" y="0"/>
                  </a:cxn>
                  <a:cxn ang="0">
                    <a:pos x="7" y="1"/>
                  </a:cxn>
                  <a:cxn ang="0">
                    <a:pos x="9" y="2"/>
                  </a:cxn>
                  <a:cxn ang="0">
                    <a:pos x="12" y="6"/>
                  </a:cxn>
                  <a:cxn ang="0">
                    <a:pos x="15" y="6"/>
                  </a:cxn>
                  <a:cxn ang="0">
                    <a:pos x="17" y="6"/>
                  </a:cxn>
                  <a:cxn ang="0">
                    <a:pos x="16" y="7"/>
                  </a:cxn>
                  <a:cxn ang="0">
                    <a:pos x="16" y="9"/>
                  </a:cxn>
                  <a:cxn ang="0">
                    <a:pos x="17" y="11"/>
                  </a:cxn>
                  <a:cxn ang="0">
                    <a:pos x="17" y="13"/>
                  </a:cxn>
                  <a:cxn ang="0">
                    <a:pos x="19" y="15"/>
                  </a:cxn>
                  <a:cxn ang="0">
                    <a:pos x="19" y="18"/>
                  </a:cxn>
                  <a:cxn ang="0">
                    <a:pos x="20" y="22"/>
                  </a:cxn>
                  <a:cxn ang="0">
                    <a:pos x="19" y="24"/>
                  </a:cxn>
                  <a:cxn ang="0">
                    <a:pos x="18" y="24"/>
                  </a:cxn>
                  <a:cxn ang="0">
                    <a:pos x="16" y="22"/>
                  </a:cxn>
                  <a:cxn ang="0">
                    <a:pos x="12" y="21"/>
                  </a:cxn>
                  <a:cxn ang="0">
                    <a:pos x="10" y="22"/>
                  </a:cxn>
                  <a:cxn ang="0">
                    <a:pos x="8" y="22"/>
                  </a:cxn>
                  <a:cxn ang="0">
                    <a:pos x="7" y="21"/>
                  </a:cxn>
                  <a:cxn ang="0">
                    <a:pos x="7" y="19"/>
                  </a:cxn>
                  <a:cxn ang="0">
                    <a:pos x="7" y="17"/>
                  </a:cxn>
                  <a:cxn ang="0">
                    <a:pos x="9" y="17"/>
                  </a:cxn>
                  <a:cxn ang="0">
                    <a:pos x="10" y="15"/>
                  </a:cxn>
                  <a:cxn ang="0">
                    <a:pos x="8" y="14"/>
                  </a:cxn>
                  <a:cxn ang="0">
                    <a:pos x="4" y="13"/>
                  </a:cxn>
                  <a:cxn ang="0">
                    <a:pos x="3" y="10"/>
                  </a:cxn>
                  <a:cxn ang="0">
                    <a:pos x="1" y="7"/>
                  </a:cxn>
                  <a:cxn ang="0">
                    <a:pos x="0" y="5"/>
                  </a:cxn>
                  <a:cxn ang="0">
                    <a:pos x="0" y="3"/>
                  </a:cxn>
                  <a:cxn ang="0">
                    <a:pos x="0" y="2"/>
                  </a:cxn>
                  <a:cxn ang="0">
                    <a:pos x="0" y="1"/>
                  </a:cxn>
                </a:cxnLst>
                <a:rect l="0" t="0" r="r" b="b"/>
                <a:pathLst>
                  <a:path w="20" h="24">
                    <a:moveTo>
                      <a:pt x="0" y="1"/>
                    </a:moveTo>
                    <a:lnTo>
                      <a:pt x="4" y="0"/>
                    </a:lnTo>
                    <a:lnTo>
                      <a:pt x="7" y="1"/>
                    </a:lnTo>
                    <a:lnTo>
                      <a:pt x="9" y="2"/>
                    </a:lnTo>
                    <a:lnTo>
                      <a:pt x="12" y="6"/>
                    </a:lnTo>
                    <a:lnTo>
                      <a:pt x="15" y="6"/>
                    </a:lnTo>
                    <a:lnTo>
                      <a:pt x="17" y="6"/>
                    </a:lnTo>
                    <a:lnTo>
                      <a:pt x="16" y="7"/>
                    </a:lnTo>
                    <a:lnTo>
                      <a:pt x="16" y="9"/>
                    </a:lnTo>
                    <a:lnTo>
                      <a:pt x="17" y="11"/>
                    </a:lnTo>
                    <a:lnTo>
                      <a:pt x="17" y="13"/>
                    </a:lnTo>
                    <a:lnTo>
                      <a:pt x="19" y="15"/>
                    </a:lnTo>
                    <a:lnTo>
                      <a:pt x="19" y="18"/>
                    </a:lnTo>
                    <a:lnTo>
                      <a:pt x="20" y="22"/>
                    </a:lnTo>
                    <a:lnTo>
                      <a:pt x="19" y="24"/>
                    </a:lnTo>
                    <a:lnTo>
                      <a:pt x="18" y="24"/>
                    </a:lnTo>
                    <a:lnTo>
                      <a:pt x="16" y="22"/>
                    </a:lnTo>
                    <a:lnTo>
                      <a:pt x="12" y="21"/>
                    </a:lnTo>
                    <a:lnTo>
                      <a:pt x="10" y="22"/>
                    </a:lnTo>
                    <a:lnTo>
                      <a:pt x="8" y="22"/>
                    </a:lnTo>
                    <a:lnTo>
                      <a:pt x="7" y="21"/>
                    </a:lnTo>
                    <a:lnTo>
                      <a:pt x="7" y="19"/>
                    </a:lnTo>
                    <a:lnTo>
                      <a:pt x="7" y="17"/>
                    </a:lnTo>
                    <a:lnTo>
                      <a:pt x="9" y="17"/>
                    </a:lnTo>
                    <a:lnTo>
                      <a:pt x="10" y="15"/>
                    </a:lnTo>
                    <a:lnTo>
                      <a:pt x="8" y="14"/>
                    </a:lnTo>
                    <a:lnTo>
                      <a:pt x="4" y="13"/>
                    </a:lnTo>
                    <a:lnTo>
                      <a:pt x="3" y="10"/>
                    </a:lnTo>
                    <a:lnTo>
                      <a:pt x="1" y="7"/>
                    </a:lnTo>
                    <a:lnTo>
                      <a:pt x="0" y="5"/>
                    </a:lnTo>
                    <a:lnTo>
                      <a:pt x="0" y="3"/>
                    </a:lnTo>
                    <a:lnTo>
                      <a:pt x="0" y="2"/>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1" name="Freeform 1991"/>
              <p:cNvSpPr>
                <a:spLocks/>
              </p:cNvSpPr>
              <p:nvPr/>
            </p:nvSpPr>
            <p:spPr bwMode="gray">
              <a:xfrm>
                <a:off x="2475" y="2640"/>
                <a:ext cx="3" cy="5"/>
              </a:xfrm>
              <a:custGeom>
                <a:avLst/>
                <a:gdLst/>
                <a:ahLst/>
                <a:cxnLst>
                  <a:cxn ang="0">
                    <a:pos x="9" y="20"/>
                  </a:cxn>
                  <a:cxn ang="0">
                    <a:pos x="7" y="21"/>
                  </a:cxn>
                  <a:cxn ang="0">
                    <a:pos x="5" y="22"/>
                  </a:cxn>
                  <a:cxn ang="0">
                    <a:pos x="5" y="21"/>
                  </a:cxn>
                  <a:cxn ang="0">
                    <a:pos x="4" y="20"/>
                  </a:cxn>
                  <a:cxn ang="0">
                    <a:pos x="3" y="19"/>
                  </a:cxn>
                  <a:cxn ang="0">
                    <a:pos x="1" y="16"/>
                  </a:cxn>
                  <a:cxn ang="0">
                    <a:pos x="0" y="10"/>
                  </a:cxn>
                  <a:cxn ang="0">
                    <a:pos x="0" y="2"/>
                  </a:cxn>
                  <a:cxn ang="0">
                    <a:pos x="1" y="0"/>
                  </a:cxn>
                  <a:cxn ang="0">
                    <a:pos x="3" y="0"/>
                  </a:cxn>
                  <a:cxn ang="0">
                    <a:pos x="4" y="2"/>
                  </a:cxn>
                  <a:cxn ang="0">
                    <a:pos x="5" y="2"/>
                  </a:cxn>
                  <a:cxn ang="0">
                    <a:pos x="7" y="3"/>
                  </a:cxn>
                  <a:cxn ang="0">
                    <a:pos x="9" y="4"/>
                  </a:cxn>
                  <a:cxn ang="0">
                    <a:pos x="9" y="4"/>
                  </a:cxn>
                  <a:cxn ang="0">
                    <a:pos x="9" y="4"/>
                  </a:cxn>
                  <a:cxn ang="0">
                    <a:pos x="9" y="5"/>
                  </a:cxn>
                  <a:cxn ang="0">
                    <a:pos x="11" y="5"/>
                  </a:cxn>
                  <a:cxn ang="0">
                    <a:pos x="12" y="5"/>
                  </a:cxn>
                  <a:cxn ang="0">
                    <a:pos x="12" y="5"/>
                  </a:cxn>
                  <a:cxn ang="0">
                    <a:pos x="13" y="5"/>
                  </a:cxn>
                  <a:cxn ang="0">
                    <a:pos x="12" y="6"/>
                  </a:cxn>
                  <a:cxn ang="0">
                    <a:pos x="13" y="6"/>
                  </a:cxn>
                  <a:cxn ang="0">
                    <a:pos x="13" y="7"/>
                  </a:cxn>
                  <a:cxn ang="0">
                    <a:pos x="12" y="7"/>
                  </a:cxn>
                  <a:cxn ang="0">
                    <a:pos x="11" y="8"/>
                  </a:cxn>
                  <a:cxn ang="0">
                    <a:pos x="12" y="14"/>
                  </a:cxn>
                  <a:cxn ang="0">
                    <a:pos x="9" y="20"/>
                  </a:cxn>
                  <a:cxn ang="0">
                    <a:pos x="9" y="20"/>
                  </a:cxn>
                </a:cxnLst>
                <a:rect l="0" t="0" r="r" b="b"/>
                <a:pathLst>
                  <a:path w="13" h="22">
                    <a:moveTo>
                      <a:pt x="9" y="20"/>
                    </a:moveTo>
                    <a:lnTo>
                      <a:pt x="7" y="21"/>
                    </a:lnTo>
                    <a:lnTo>
                      <a:pt x="5" y="22"/>
                    </a:lnTo>
                    <a:lnTo>
                      <a:pt x="5" y="21"/>
                    </a:lnTo>
                    <a:lnTo>
                      <a:pt x="4" y="20"/>
                    </a:lnTo>
                    <a:lnTo>
                      <a:pt x="3" y="19"/>
                    </a:lnTo>
                    <a:lnTo>
                      <a:pt x="1" y="16"/>
                    </a:lnTo>
                    <a:lnTo>
                      <a:pt x="0" y="10"/>
                    </a:lnTo>
                    <a:lnTo>
                      <a:pt x="0" y="2"/>
                    </a:lnTo>
                    <a:lnTo>
                      <a:pt x="1" y="0"/>
                    </a:lnTo>
                    <a:lnTo>
                      <a:pt x="3" y="0"/>
                    </a:lnTo>
                    <a:lnTo>
                      <a:pt x="4" y="2"/>
                    </a:lnTo>
                    <a:lnTo>
                      <a:pt x="5" y="2"/>
                    </a:lnTo>
                    <a:lnTo>
                      <a:pt x="7" y="3"/>
                    </a:lnTo>
                    <a:lnTo>
                      <a:pt x="9" y="4"/>
                    </a:lnTo>
                    <a:lnTo>
                      <a:pt x="9" y="4"/>
                    </a:lnTo>
                    <a:lnTo>
                      <a:pt x="9" y="4"/>
                    </a:lnTo>
                    <a:lnTo>
                      <a:pt x="9" y="5"/>
                    </a:lnTo>
                    <a:lnTo>
                      <a:pt x="11" y="5"/>
                    </a:lnTo>
                    <a:lnTo>
                      <a:pt x="12" y="5"/>
                    </a:lnTo>
                    <a:lnTo>
                      <a:pt x="12" y="5"/>
                    </a:lnTo>
                    <a:lnTo>
                      <a:pt x="13" y="5"/>
                    </a:lnTo>
                    <a:lnTo>
                      <a:pt x="12" y="6"/>
                    </a:lnTo>
                    <a:lnTo>
                      <a:pt x="13" y="6"/>
                    </a:lnTo>
                    <a:lnTo>
                      <a:pt x="13" y="7"/>
                    </a:lnTo>
                    <a:lnTo>
                      <a:pt x="12" y="7"/>
                    </a:lnTo>
                    <a:lnTo>
                      <a:pt x="11" y="8"/>
                    </a:lnTo>
                    <a:lnTo>
                      <a:pt x="12" y="14"/>
                    </a:lnTo>
                    <a:lnTo>
                      <a:pt x="9" y="20"/>
                    </a:lnTo>
                    <a:lnTo>
                      <a:pt x="9" y="2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2" name="Freeform 1992"/>
              <p:cNvSpPr>
                <a:spLocks/>
              </p:cNvSpPr>
              <p:nvPr/>
            </p:nvSpPr>
            <p:spPr bwMode="gray">
              <a:xfrm>
                <a:off x="2475" y="2640"/>
                <a:ext cx="3" cy="5"/>
              </a:xfrm>
              <a:custGeom>
                <a:avLst/>
                <a:gdLst/>
                <a:ahLst/>
                <a:cxnLst>
                  <a:cxn ang="0">
                    <a:pos x="9" y="20"/>
                  </a:cxn>
                  <a:cxn ang="0">
                    <a:pos x="7" y="21"/>
                  </a:cxn>
                  <a:cxn ang="0">
                    <a:pos x="5" y="22"/>
                  </a:cxn>
                  <a:cxn ang="0">
                    <a:pos x="5" y="21"/>
                  </a:cxn>
                  <a:cxn ang="0">
                    <a:pos x="4" y="20"/>
                  </a:cxn>
                  <a:cxn ang="0">
                    <a:pos x="3" y="19"/>
                  </a:cxn>
                  <a:cxn ang="0">
                    <a:pos x="1" y="16"/>
                  </a:cxn>
                  <a:cxn ang="0">
                    <a:pos x="0" y="10"/>
                  </a:cxn>
                  <a:cxn ang="0">
                    <a:pos x="0" y="2"/>
                  </a:cxn>
                  <a:cxn ang="0">
                    <a:pos x="1" y="0"/>
                  </a:cxn>
                  <a:cxn ang="0">
                    <a:pos x="3" y="0"/>
                  </a:cxn>
                  <a:cxn ang="0">
                    <a:pos x="4" y="2"/>
                  </a:cxn>
                  <a:cxn ang="0">
                    <a:pos x="5" y="2"/>
                  </a:cxn>
                  <a:cxn ang="0">
                    <a:pos x="7" y="3"/>
                  </a:cxn>
                  <a:cxn ang="0">
                    <a:pos x="9" y="4"/>
                  </a:cxn>
                  <a:cxn ang="0">
                    <a:pos x="9" y="4"/>
                  </a:cxn>
                  <a:cxn ang="0">
                    <a:pos x="9" y="4"/>
                  </a:cxn>
                  <a:cxn ang="0">
                    <a:pos x="9" y="5"/>
                  </a:cxn>
                  <a:cxn ang="0">
                    <a:pos x="11" y="5"/>
                  </a:cxn>
                  <a:cxn ang="0">
                    <a:pos x="12" y="5"/>
                  </a:cxn>
                  <a:cxn ang="0">
                    <a:pos x="12" y="5"/>
                  </a:cxn>
                  <a:cxn ang="0">
                    <a:pos x="13" y="5"/>
                  </a:cxn>
                  <a:cxn ang="0">
                    <a:pos x="12" y="6"/>
                  </a:cxn>
                  <a:cxn ang="0">
                    <a:pos x="13" y="6"/>
                  </a:cxn>
                  <a:cxn ang="0">
                    <a:pos x="13" y="7"/>
                  </a:cxn>
                  <a:cxn ang="0">
                    <a:pos x="12" y="7"/>
                  </a:cxn>
                  <a:cxn ang="0">
                    <a:pos x="11" y="8"/>
                  </a:cxn>
                  <a:cxn ang="0">
                    <a:pos x="12" y="14"/>
                  </a:cxn>
                  <a:cxn ang="0">
                    <a:pos x="9" y="20"/>
                  </a:cxn>
                  <a:cxn ang="0">
                    <a:pos x="9" y="20"/>
                  </a:cxn>
                </a:cxnLst>
                <a:rect l="0" t="0" r="r" b="b"/>
                <a:pathLst>
                  <a:path w="13" h="22">
                    <a:moveTo>
                      <a:pt x="9" y="20"/>
                    </a:moveTo>
                    <a:lnTo>
                      <a:pt x="7" y="21"/>
                    </a:lnTo>
                    <a:lnTo>
                      <a:pt x="5" y="22"/>
                    </a:lnTo>
                    <a:lnTo>
                      <a:pt x="5" y="21"/>
                    </a:lnTo>
                    <a:lnTo>
                      <a:pt x="4" y="20"/>
                    </a:lnTo>
                    <a:lnTo>
                      <a:pt x="3" y="19"/>
                    </a:lnTo>
                    <a:lnTo>
                      <a:pt x="1" y="16"/>
                    </a:lnTo>
                    <a:lnTo>
                      <a:pt x="0" y="10"/>
                    </a:lnTo>
                    <a:lnTo>
                      <a:pt x="0" y="2"/>
                    </a:lnTo>
                    <a:lnTo>
                      <a:pt x="1" y="0"/>
                    </a:lnTo>
                    <a:lnTo>
                      <a:pt x="3" y="0"/>
                    </a:lnTo>
                    <a:lnTo>
                      <a:pt x="4" y="2"/>
                    </a:lnTo>
                    <a:lnTo>
                      <a:pt x="5" y="2"/>
                    </a:lnTo>
                    <a:lnTo>
                      <a:pt x="7" y="3"/>
                    </a:lnTo>
                    <a:lnTo>
                      <a:pt x="9" y="4"/>
                    </a:lnTo>
                    <a:lnTo>
                      <a:pt x="9" y="4"/>
                    </a:lnTo>
                    <a:lnTo>
                      <a:pt x="9" y="4"/>
                    </a:lnTo>
                    <a:lnTo>
                      <a:pt x="9" y="5"/>
                    </a:lnTo>
                    <a:lnTo>
                      <a:pt x="11" y="5"/>
                    </a:lnTo>
                    <a:lnTo>
                      <a:pt x="12" y="5"/>
                    </a:lnTo>
                    <a:lnTo>
                      <a:pt x="12" y="5"/>
                    </a:lnTo>
                    <a:lnTo>
                      <a:pt x="13" y="5"/>
                    </a:lnTo>
                    <a:lnTo>
                      <a:pt x="12" y="6"/>
                    </a:lnTo>
                    <a:lnTo>
                      <a:pt x="13" y="6"/>
                    </a:lnTo>
                    <a:lnTo>
                      <a:pt x="13" y="7"/>
                    </a:lnTo>
                    <a:lnTo>
                      <a:pt x="12" y="7"/>
                    </a:lnTo>
                    <a:lnTo>
                      <a:pt x="11" y="8"/>
                    </a:lnTo>
                    <a:lnTo>
                      <a:pt x="12" y="14"/>
                    </a:lnTo>
                    <a:lnTo>
                      <a:pt x="9" y="20"/>
                    </a:lnTo>
                    <a:lnTo>
                      <a:pt x="9" y="2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3" name="Freeform 1993"/>
              <p:cNvSpPr>
                <a:spLocks/>
              </p:cNvSpPr>
              <p:nvPr/>
            </p:nvSpPr>
            <p:spPr bwMode="gray">
              <a:xfrm>
                <a:off x="2475" y="2640"/>
                <a:ext cx="3" cy="5"/>
              </a:xfrm>
              <a:custGeom>
                <a:avLst/>
                <a:gdLst/>
                <a:ahLst/>
                <a:cxnLst>
                  <a:cxn ang="0">
                    <a:pos x="9" y="20"/>
                  </a:cxn>
                  <a:cxn ang="0">
                    <a:pos x="7" y="21"/>
                  </a:cxn>
                  <a:cxn ang="0">
                    <a:pos x="5" y="22"/>
                  </a:cxn>
                  <a:cxn ang="0">
                    <a:pos x="5" y="21"/>
                  </a:cxn>
                  <a:cxn ang="0">
                    <a:pos x="4" y="20"/>
                  </a:cxn>
                  <a:cxn ang="0">
                    <a:pos x="3" y="19"/>
                  </a:cxn>
                  <a:cxn ang="0">
                    <a:pos x="1" y="16"/>
                  </a:cxn>
                  <a:cxn ang="0">
                    <a:pos x="0" y="10"/>
                  </a:cxn>
                  <a:cxn ang="0">
                    <a:pos x="0" y="2"/>
                  </a:cxn>
                  <a:cxn ang="0">
                    <a:pos x="1" y="0"/>
                  </a:cxn>
                  <a:cxn ang="0">
                    <a:pos x="3" y="0"/>
                  </a:cxn>
                  <a:cxn ang="0">
                    <a:pos x="4" y="0"/>
                  </a:cxn>
                  <a:cxn ang="0">
                    <a:pos x="5" y="2"/>
                  </a:cxn>
                  <a:cxn ang="0">
                    <a:pos x="7" y="3"/>
                  </a:cxn>
                  <a:cxn ang="0">
                    <a:pos x="9" y="4"/>
                  </a:cxn>
                  <a:cxn ang="0">
                    <a:pos x="9" y="4"/>
                  </a:cxn>
                  <a:cxn ang="0">
                    <a:pos x="9" y="4"/>
                  </a:cxn>
                  <a:cxn ang="0">
                    <a:pos x="9" y="5"/>
                  </a:cxn>
                  <a:cxn ang="0">
                    <a:pos x="11" y="5"/>
                  </a:cxn>
                  <a:cxn ang="0">
                    <a:pos x="12" y="5"/>
                  </a:cxn>
                  <a:cxn ang="0">
                    <a:pos x="12" y="5"/>
                  </a:cxn>
                  <a:cxn ang="0">
                    <a:pos x="12" y="5"/>
                  </a:cxn>
                  <a:cxn ang="0">
                    <a:pos x="12" y="6"/>
                  </a:cxn>
                  <a:cxn ang="0">
                    <a:pos x="13" y="6"/>
                  </a:cxn>
                  <a:cxn ang="0">
                    <a:pos x="13" y="7"/>
                  </a:cxn>
                  <a:cxn ang="0">
                    <a:pos x="12" y="7"/>
                  </a:cxn>
                  <a:cxn ang="0">
                    <a:pos x="11" y="8"/>
                  </a:cxn>
                  <a:cxn ang="0">
                    <a:pos x="12" y="14"/>
                  </a:cxn>
                  <a:cxn ang="0">
                    <a:pos x="9" y="20"/>
                  </a:cxn>
                </a:cxnLst>
                <a:rect l="0" t="0" r="r" b="b"/>
                <a:pathLst>
                  <a:path w="13" h="22">
                    <a:moveTo>
                      <a:pt x="9" y="20"/>
                    </a:moveTo>
                    <a:lnTo>
                      <a:pt x="7" y="21"/>
                    </a:lnTo>
                    <a:lnTo>
                      <a:pt x="5" y="22"/>
                    </a:lnTo>
                    <a:lnTo>
                      <a:pt x="5" y="21"/>
                    </a:lnTo>
                    <a:lnTo>
                      <a:pt x="4" y="20"/>
                    </a:lnTo>
                    <a:lnTo>
                      <a:pt x="3" y="19"/>
                    </a:lnTo>
                    <a:lnTo>
                      <a:pt x="1" y="16"/>
                    </a:lnTo>
                    <a:lnTo>
                      <a:pt x="0" y="10"/>
                    </a:lnTo>
                    <a:lnTo>
                      <a:pt x="0" y="2"/>
                    </a:lnTo>
                    <a:lnTo>
                      <a:pt x="1" y="0"/>
                    </a:lnTo>
                    <a:lnTo>
                      <a:pt x="3" y="0"/>
                    </a:lnTo>
                    <a:lnTo>
                      <a:pt x="4" y="0"/>
                    </a:lnTo>
                    <a:lnTo>
                      <a:pt x="5" y="2"/>
                    </a:lnTo>
                    <a:lnTo>
                      <a:pt x="7" y="3"/>
                    </a:lnTo>
                    <a:lnTo>
                      <a:pt x="9" y="4"/>
                    </a:lnTo>
                    <a:lnTo>
                      <a:pt x="9" y="4"/>
                    </a:lnTo>
                    <a:lnTo>
                      <a:pt x="9" y="4"/>
                    </a:lnTo>
                    <a:lnTo>
                      <a:pt x="9" y="5"/>
                    </a:lnTo>
                    <a:lnTo>
                      <a:pt x="11" y="5"/>
                    </a:lnTo>
                    <a:lnTo>
                      <a:pt x="12" y="5"/>
                    </a:lnTo>
                    <a:lnTo>
                      <a:pt x="12" y="5"/>
                    </a:lnTo>
                    <a:lnTo>
                      <a:pt x="12" y="5"/>
                    </a:lnTo>
                    <a:lnTo>
                      <a:pt x="12" y="6"/>
                    </a:lnTo>
                    <a:lnTo>
                      <a:pt x="13" y="6"/>
                    </a:lnTo>
                    <a:lnTo>
                      <a:pt x="13" y="7"/>
                    </a:lnTo>
                    <a:lnTo>
                      <a:pt x="12" y="7"/>
                    </a:lnTo>
                    <a:lnTo>
                      <a:pt x="11" y="8"/>
                    </a:lnTo>
                    <a:lnTo>
                      <a:pt x="12" y="14"/>
                    </a:lnTo>
                    <a:lnTo>
                      <a:pt x="9" y="2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4" name="Freeform 1994"/>
              <p:cNvSpPr>
                <a:spLocks/>
              </p:cNvSpPr>
              <p:nvPr/>
            </p:nvSpPr>
            <p:spPr bwMode="gray">
              <a:xfrm>
                <a:off x="2480" y="2644"/>
                <a:ext cx="2" cy="2"/>
              </a:xfrm>
              <a:custGeom>
                <a:avLst/>
                <a:gdLst/>
                <a:ahLst/>
                <a:cxnLst>
                  <a:cxn ang="0">
                    <a:pos x="1" y="1"/>
                  </a:cxn>
                  <a:cxn ang="0">
                    <a:pos x="1" y="1"/>
                  </a:cxn>
                  <a:cxn ang="0">
                    <a:pos x="3" y="0"/>
                  </a:cxn>
                  <a:cxn ang="0">
                    <a:pos x="5" y="2"/>
                  </a:cxn>
                  <a:cxn ang="0">
                    <a:pos x="7" y="5"/>
                  </a:cxn>
                  <a:cxn ang="0">
                    <a:pos x="3" y="8"/>
                  </a:cxn>
                  <a:cxn ang="0">
                    <a:pos x="1" y="8"/>
                  </a:cxn>
                  <a:cxn ang="0">
                    <a:pos x="0" y="5"/>
                  </a:cxn>
                  <a:cxn ang="0">
                    <a:pos x="1" y="1"/>
                  </a:cxn>
                  <a:cxn ang="0">
                    <a:pos x="1" y="1"/>
                  </a:cxn>
                </a:cxnLst>
                <a:rect l="0" t="0" r="r" b="b"/>
                <a:pathLst>
                  <a:path w="7" h="8">
                    <a:moveTo>
                      <a:pt x="1" y="1"/>
                    </a:moveTo>
                    <a:lnTo>
                      <a:pt x="1" y="1"/>
                    </a:lnTo>
                    <a:lnTo>
                      <a:pt x="3" y="0"/>
                    </a:lnTo>
                    <a:lnTo>
                      <a:pt x="5" y="2"/>
                    </a:lnTo>
                    <a:lnTo>
                      <a:pt x="7" y="5"/>
                    </a:lnTo>
                    <a:lnTo>
                      <a:pt x="3" y="8"/>
                    </a:lnTo>
                    <a:lnTo>
                      <a:pt x="1" y="8"/>
                    </a:lnTo>
                    <a:lnTo>
                      <a:pt x="0" y="5"/>
                    </a:lnTo>
                    <a:lnTo>
                      <a:pt x="1" y="1"/>
                    </a:lnTo>
                    <a:lnTo>
                      <a:pt x="1"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5" name="Freeform 1995"/>
              <p:cNvSpPr>
                <a:spLocks/>
              </p:cNvSpPr>
              <p:nvPr/>
            </p:nvSpPr>
            <p:spPr bwMode="gray">
              <a:xfrm>
                <a:off x="2480" y="2644"/>
                <a:ext cx="2" cy="2"/>
              </a:xfrm>
              <a:custGeom>
                <a:avLst/>
                <a:gdLst/>
                <a:ahLst/>
                <a:cxnLst>
                  <a:cxn ang="0">
                    <a:pos x="1" y="1"/>
                  </a:cxn>
                  <a:cxn ang="0">
                    <a:pos x="1" y="1"/>
                  </a:cxn>
                  <a:cxn ang="0">
                    <a:pos x="3" y="0"/>
                  </a:cxn>
                  <a:cxn ang="0">
                    <a:pos x="5" y="2"/>
                  </a:cxn>
                  <a:cxn ang="0">
                    <a:pos x="7" y="5"/>
                  </a:cxn>
                  <a:cxn ang="0">
                    <a:pos x="3" y="8"/>
                  </a:cxn>
                  <a:cxn ang="0">
                    <a:pos x="1" y="8"/>
                  </a:cxn>
                  <a:cxn ang="0">
                    <a:pos x="0" y="5"/>
                  </a:cxn>
                  <a:cxn ang="0">
                    <a:pos x="1" y="1"/>
                  </a:cxn>
                  <a:cxn ang="0">
                    <a:pos x="1" y="1"/>
                  </a:cxn>
                </a:cxnLst>
                <a:rect l="0" t="0" r="r" b="b"/>
                <a:pathLst>
                  <a:path w="7" h="8">
                    <a:moveTo>
                      <a:pt x="1" y="1"/>
                    </a:moveTo>
                    <a:lnTo>
                      <a:pt x="1" y="1"/>
                    </a:lnTo>
                    <a:lnTo>
                      <a:pt x="3" y="0"/>
                    </a:lnTo>
                    <a:lnTo>
                      <a:pt x="5" y="2"/>
                    </a:lnTo>
                    <a:lnTo>
                      <a:pt x="7" y="5"/>
                    </a:lnTo>
                    <a:lnTo>
                      <a:pt x="3" y="8"/>
                    </a:lnTo>
                    <a:lnTo>
                      <a:pt x="1" y="8"/>
                    </a:lnTo>
                    <a:lnTo>
                      <a:pt x="0" y="5"/>
                    </a:lnTo>
                    <a:lnTo>
                      <a:pt x="1" y="1"/>
                    </a:lnTo>
                    <a:lnTo>
                      <a:pt x="1"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6" name="Freeform 1996"/>
              <p:cNvSpPr>
                <a:spLocks/>
              </p:cNvSpPr>
              <p:nvPr/>
            </p:nvSpPr>
            <p:spPr bwMode="gray">
              <a:xfrm>
                <a:off x="2480" y="2644"/>
                <a:ext cx="2" cy="2"/>
              </a:xfrm>
              <a:custGeom>
                <a:avLst/>
                <a:gdLst/>
                <a:ahLst/>
                <a:cxnLst>
                  <a:cxn ang="0">
                    <a:pos x="1" y="1"/>
                  </a:cxn>
                  <a:cxn ang="0">
                    <a:pos x="3" y="1"/>
                  </a:cxn>
                  <a:cxn ang="0">
                    <a:pos x="3" y="0"/>
                  </a:cxn>
                  <a:cxn ang="0">
                    <a:pos x="5" y="2"/>
                  </a:cxn>
                  <a:cxn ang="0">
                    <a:pos x="7" y="5"/>
                  </a:cxn>
                  <a:cxn ang="0">
                    <a:pos x="3" y="8"/>
                  </a:cxn>
                  <a:cxn ang="0">
                    <a:pos x="1" y="8"/>
                  </a:cxn>
                  <a:cxn ang="0">
                    <a:pos x="0" y="5"/>
                  </a:cxn>
                  <a:cxn ang="0">
                    <a:pos x="1" y="1"/>
                  </a:cxn>
                </a:cxnLst>
                <a:rect l="0" t="0" r="r" b="b"/>
                <a:pathLst>
                  <a:path w="7" h="8">
                    <a:moveTo>
                      <a:pt x="1" y="1"/>
                    </a:moveTo>
                    <a:lnTo>
                      <a:pt x="3" y="1"/>
                    </a:lnTo>
                    <a:lnTo>
                      <a:pt x="3" y="0"/>
                    </a:lnTo>
                    <a:lnTo>
                      <a:pt x="5" y="2"/>
                    </a:lnTo>
                    <a:lnTo>
                      <a:pt x="7" y="5"/>
                    </a:lnTo>
                    <a:lnTo>
                      <a:pt x="3" y="8"/>
                    </a:lnTo>
                    <a:lnTo>
                      <a:pt x="1" y="8"/>
                    </a:lnTo>
                    <a:lnTo>
                      <a:pt x="0" y="5"/>
                    </a:lnTo>
                    <a:lnTo>
                      <a:pt x="1"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7" name="Freeform 1997"/>
              <p:cNvSpPr>
                <a:spLocks/>
              </p:cNvSpPr>
              <p:nvPr/>
            </p:nvSpPr>
            <p:spPr bwMode="gray">
              <a:xfrm>
                <a:off x="2478" y="2648"/>
                <a:ext cx="3" cy="5"/>
              </a:xfrm>
              <a:custGeom>
                <a:avLst/>
                <a:gdLst/>
                <a:ahLst/>
                <a:cxnLst>
                  <a:cxn ang="0">
                    <a:pos x="1" y="0"/>
                  </a:cxn>
                  <a:cxn ang="0">
                    <a:pos x="4" y="0"/>
                  </a:cxn>
                  <a:cxn ang="0">
                    <a:pos x="5" y="2"/>
                  </a:cxn>
                  <a:cxn ang="0">
                    <a:pos x="7" y="2"/>
                  </a:cxn>
                  <a:cxn ang="0">
                    <a:pos x="9" y="2"/>
                  </a:cxn>
                  <a:cxn ang="0">
                    <a:pos x="10" y="5"/>
                  </a:cxn>
                  <a:cxn ang="0">
                    <a:pos x="12" y="6"/>
                  </a:cxn>
                  <a:cxn ang="0">
                    <a:pos x="13" y="12"/>
                  </a:cxn>
                  <a:cxn ang="0">
                    <a:pos x="13" y="18"/>
                  </a:cxn>
                  <a:cxn ang="0">
                    <a:pos x="12" y="20"/>
                  </a:cxn>
                  <a:cxn ang="0">
                    <a:pos x="12" y="21"/>
                  </a:cxn>
                  <a:cxn ang="0">
                    <a:pos x="10" y="21"/>
                  </a:cxn>
                  <a:cxn ang="0">
                    <a:pos x="9" y="21"/>
                  </a:cxn>
                  <a:cxn ang="0">
                    <a:pos x="8" y="22"/>
                  </a:cxn>
                  <a:cxn ang="0">
                    <a:pos x="6" y="23"/>
                  </a:cxn>
                  <a:cxn ang="0">
                    <a:pos x="6" y="22"/>
                  </a:cxn>
                  <a:cxn ang="0">
                    <a:pos x="6" y="22"/>
                  </a:cxn>
                  <a:cxn ang="0">
                    <a:pos x="5" y="16"/>
                  </a:cxn>
                  <a:cxn ang="0">
                    <a:pos x="4" y="10"/>
                  </a:cxn>
                  <a:cxn ang="0">
                    <a:pos x="1" y="8"/>
                  </a:cxn>
                  <a:cxn ang="0">
                    <a:pos x="0" y="5"/>
                  </a:cxn>
                  <a:cxn ang="0">
                    <a:pos x="1" y="4"/>
                  </a:cxn>
                  <a:cxn ang="0">
                    <a:pos x="1" y="4"/>
                  </a:cxn>
                  <a:cxn ang="0">
                    <a:pos x="1" y="2"/>
                  </a:cxn>
                  <a:cxn ang="0">
                    <a:pos x="1" y="0"/>
                  </a:cxn>
                </a:cxnLst>
                <a:rect l="0" t="0" r="r" b="b"/>
                <a:pathLst>
                  <a:path w="13" h="23">
                    <a:moveTo>
                      <a:pt x="1" y="0"/>
                    </a:moveTo>
                    <a:lnTo>
                      <a:pt x="4" y="0"/>
                    </a:lnTo>
                    <a:lnTo>
                      <a:pt x="5" y="2"/>
                    </a:lnTo>
                    <a:lnTo>
                      <a:pt x="7" y="2"/>
                    </a:lnTo>
                    <a:lnTo>
                      <a:pt x="9" y="2"/>
                    </a:lnTo>
                    <a:lnTo>
                      <a:pt x="10" y="5"/>
                    </a:lnTo>
                    <a:lnTo>
                      <a:pt x="12" y="6"/>
                    </a:lnTo>
                    <a:lnTo>
                      <a:pt x="13" y="12"/>
                    </a:lnTo>
                    <a:lnTo>
                      <a:pt x="13" y="18"/>
                    </a:lnTo>
                    <a:lnTo>
                      <a:pt x="12" y="20"/>
                    </a:lnTo>
                    <a:lnTo>
                      <a:pt x="12" y="21"/>
                    </a:lnTo>
                    <a:lnTo>
                      <a:pt x="10" y="21"/>
                    </a:lnTo>
                    <a:lnTo>
                      <a:pt x="9" y="21"/>
                    </a:lnTo>
                    <a:lnTo>
                      <a:pt x="8" y="22"/>
                    </a:lnTo>
                    <a:lnTo>
                      <a:pt x="6" y="23"/>
                    </a:lnTo>
                    <a:lnTo>
                      <a:pt x="6" y="22"/>
                    </a:lnTo>
                    <a:lnTo>
                      <a:pt x="6" y="22"/>
                    </a:lnTo>
                    <a:lnTo>
                      <a:pt x="5" y="16"/>
                    </a:lnTo>
                    <a:lnTo>
                      <a:pt x="4" y="10"/>
                    </a:lnTo>
                    <a:lnTo>
                      <a:pt x="1" y="8"/>
                    </a:lnTo>
                    <a:lnTo>
                      <a:pt x="0" y="5"/>
                    </a:lnTo>
                    <a:lnTo>
                      <a:pt x="1" y="4"/>
                    </a:lnTo>
                    <a:lnTo>
                      <a:pt x="1" y="4"/>
                    </a:lnTo>
                    <a:lnTo>
                      <a:pt x="1" y="2"/>
                    </a:lnTo>
                    <a:lnTo>
                      <a:pt x="1"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8" name="Freeform 1998"/>
              <p:cNvSpPr>
                <a:spLocks/>
              </p:cNvSpPr>
              <p:nvPr/>
            </p:nvSpPr>
            <p:spPr bwMode="gray">
              <a:xfrm>
                <a:off x="2478" y="2648"/>
                <a:ext cx="3" cy="5"/>
              </a:xfrm>
              <a:custGeom>
                <a:avLst/>
                <a:gdLst/>
                <a:ahLst/>
                <a:cxnLst>
                  <a:cxn ang="0">
                    <a:pos x="1" y="0"/>
                  </a:cxn>
                  <a:cxn ang="0">
                    <a:pos x="4" y="0"/>
                  </a:cxn>
                  <a:cxn ang="0">
                    <a:pos x="5" y="2"/>
                  </a:cxn>
                  <a:cxn ang="0">
                    <a:pos x="7" y="2"/>
                  </a:cxn>
                  <a:cxn ang="0">
                    <a:pos x="9" y="2"/>
                  </a:cxn>
                  <a:cxn ang="0">
                    <a:pos x="10" y="5"/>
                  </a:cxn>
                  <a:cxn ang="0">
                    <a:pos x="12" y="6"/>
                  </a:cxn>
                  <a:cxn ang="0">
                    <a:pos x="13" y="12"/>
                  </a:cxn>
                  <a:cxn ang="0">
                    <a:pos x="13" y="18"/>
                  </a:cxn>
                  <a:cxn ang="0">
                    <a:pos x="12" y="20"/>
                  </a:cxn>
                  <a:cxn ang="0">
                    <a:pos x="12" y="21"/>
                  </a:cxn>
                  <a:cxn ang="0">
                    <a:pos x="10" y="21"/>
                  </a:cxn>
                  <a:cxn ang="0">
                    <a:pos x="9" y="21"/>
                  </a:cxn>
                  <a:cxn ang="0">
                    <a:pos x="8" y="22"/>
                  </a:cxn>
                  <a:cxn ang="0">
                    <a:pos x="6" y="23"/>
                  </a:cxn>
                  <a:cxn ang="0">
                    <a:pos x="6" y="22"/>
                  </a:cxn>
                  <a:cxn ang="0">
                    <a:pos x="6" y="22"/>
                  </a:cxn>
                  <a:cxn ang="0">
                    <a:pos x="5" y="16"/>
                  </a:cxn>
                  <a:cxn ang="0">
                    <a:pos x="4" y="10"/>
                  </a:cxn>
                  <a:cxn ang="0">
                    <a:pos x="1" y="8"/>
                  </a:cxn>
                  <a:cxn ang="0">
                    <a:pos x="0" y="5"/>
                  </a:cxn>
                  <a:cxn ang="0">
                    <a:pos x="1" y="4"/>
                  </a:cxn>
                  <a:cxn ang="0">
                    <a:pos x="1" y="4"/>
                  </a:cxn>
                  <a:cxn ang="0">
                    <a:pos x="1" y="2"/>
                  </a:cxn>
                  <a:cxn ang="0">
                    <a:pos x="1" y="0"/>
                  </a:cxn>
                </a:cxnLst>
                <a:rect l="0" t="0" r="r" b="b"/>
                <a:pathLst>
                  <a:path w="13" h="23">
                    <a:moveTo>
                      <a:pt x="1" y="0"/>
                    </a:moveTo>
                    <a:lnTo>
                      <a:pt x="4" y="0"/>
                    </a:lnTo>
                    <a:lnTo>
                      <a:pt x="5" y="2"/>
                    </a:lnTo>
                    <a:lnTo>
                      <a:pt x="7" y="2"/>
                    </a:lnTo>
                    <a:lnTo>
                      <a:pt x="9" y="2"/>
                    </a:lnTo>
                    <a:lnTo>
                      <a:pt x="10" y="5"/>
                    </a:lnTo>
                    <a:lnTo>
                      <a:pt x="12" y="6"/>
                    </a:lnTo>
                    <a:lnTo>
                      <a:pt x="13" y="12"/>
                    </a:lnTo>
                    <a:lnTo>
                      <a:pt x="13" y="18"/>
                    </a:lnTo>
                    <a:lnTo>
                      <a:pt x="12" y="20"/>
                    </a:lnTo>
                    <a:lnTo>
                      <a:pt x="12" y="21"/>
                    </a:lnTo>
                    <a:lnTo>
                      <a:pt x="10" y="21"/>
                    </a:lnTo>
                    <a:lnTo>
                      <a:pt x="9" y="21"/>
                    </a:lnTo>
                    <a:lnTo>
                      <a:pt x="8" y="22"/>
                    </a:lnTo>
                    <a:lnTo>
                      <a:pt x="6" y="23"/>
                    </a:lnTo>
                    <a:lnTo>
                      <a:pt x="6" y="22"/>
                    </a:lnTo>
                    <a:lnTo>
                      <a:pt x="6" y="22"/>
                    </a:lnTo>
                    <a:lnTo>
                      <a:pt x="5" y="16"/>
                    </a:lnTo>
                    <a:lnTo>
                      <a:pt x="4" y="10"/>
                    </a:lnTo>
                    <a:lnTo>
                      <a:pt x="1" y="8"/>
                    </a:lnTo>
                    <a:lnTo>
                      <a:pt x="0" y="5"/>
                    </a:lnTo>
                    <a:lnTo>
                      <a:pt x="1" y="4"/>
                    </a:lnTo>
                    <a:lnTo>
                      <a:pt x="1" y="4"/>
                    </a:lnTo>
                    <a:lnTo>
                      <a:pt x="1" y="2"/>
                    </a:lnTo>
                    <a:lnTo>
                      <a:pt x="1"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39" name="Freeform 1999"/>
              <p:cNvSpPr>
                <a:spLocks/>
              </p:cNvSpPr>
              <p:nvPr/>
            </p:nvSpPr>
            <p:spPr bwMode="gray">
              <a:xfrm>
                <a:off x="2478" y="2648"/>
                <a:ext cx="3" cy="5"/>
              </a:xfrm>
              <a:custGeom>
                <a:avLst/>
                <a:gdLst/>
                <a:ahLst/>
                <a:cxnLst>
                  <a:cxn ang="0">
                    <a:pos x="1" y="0"/>
                  </a:cxn>
                  <a:cxn ang="0">
                    <a:pos x="4" y="0"/>
                  </a:cxn>
                  <a:cxn ang="0">
                    <a:pos x="5" y="2"/>
                  </a:cxn>
                  <a:cxn ang="0">
                    <a:pos x="7" y="2"/>
                  </a:cxn>
                  <a:cxn ang="0">
                    <a:pos x="9" y="2"/>
                  </a:cxn>
                  <a:cxn ang="0">
                    <a:pos x="10" y="5"/>
                  </a:cxn>
                  <a:cxn ang="0">
                    <a:pos x="12" y="6"/>
                  </a:cxn>
                  <a:cxn ang="0">
                    <a:pos x="12" y="12"/>
                  </a:cxn>
                  <a:cxn ang="0">
                    <a:pos x="13" y="18"/>
                  </a:cxn>
                  <a:cxn ang="0">
                    <a:pos x="12" y="20"/>
                  </a:cxn>
                  <a:cxn ang="0">
                    <a:pos x="12" y="21"/>
                  </a:cxn>
                  <a:cxn ang="0">
                    <a:pos x="10" y="21"/>
                  </a:cxn>
                  <a:cxn ang="0">
                    <a:pos x="9" y="21"/>
                  </a:cxn>
                  <a:cxn ang="0">
                    <a:pos x="7" y="22"/>
                  </a:cxn>
                  <a:cxn ang="0">
                    <a:pos x="6" y="23"/>
                  </a:cxn>
                  <a:cxn ang="0">
                    <a:pos x="6" y="22"/>
                  </a:cxn>
                  <a:cxn ang="0">
                    <a:pos x="6" y="22"/>
                  </a:cxn>
                  <a:cxn ang="0">
                    <a:pos x="5" y="16"/>
                  </a:cxn>
                  <a:cxn ang="0">
                    <a:pos x="4" y="10"/>
                  </a:cxn>
                  <a:cxn ang="0">
                    <a:pos x="1" y="8"/>
                  </a:cxn>
                  <a:cxn ang="0">
                    <a:pos x="0" y="5"/>
                  </a:cxn>
                  <a:cxn ang="0">
                    <a:pos x="1" y="4"/>
                  </a:cxn>
                  <a:cxn ang="0">
                    <a:pos x="1" y="4"/>
                  </a:cxn>
                  <a:cxn ang="0">
                    <a:pos x="1" y="2"/>
                  </a:cxn>
                  <a:cxn ang="0">
                    <a:pos x="1" y="0"/>
                  </a:cxn>
                </a:cxnLst>
                <a:rect l="0" t="0" r="r" b="b"/>
                <a:pathLst>
                  <a:path w="13" h="23">
                    <a:moveTo>
                      <a:pt x="1" y="0"/>
                    </a:moveTo>
                    <a:lnTo>
                      <a:pt x="4" y="0"/>
                    </a:lnTo>
                    <a:lnTo>
                      <a:pt x="5" y="2"/>
                    </a:lnTo>
                    <a:lnTo>
                      <a:pt x="7" y="2"/>
                    </a:lnTo>
                    <a:lnTo>
                      <a:pt x="9" y="2"/>
                    </a:lnTo>
                    <a:lnTo>
                      <a:pt x="10" y="5"/>
                    </a:lnTo>
                    <a:lnTo>
                      <a:pt x="12" y="6"/>
                    </a:lnTo>
                    <a:lnTo>
                      <a:pt x="12" y="12"/>
                    </a:lnTo>
                    <a:lnTo>
                      <a:pt x="13" y="18"/>
                    </a:lnTo>
                    <a:lnTo>
                      <a:pt x="12" y="20"/>
                    </a:lnTo>
                    <a:lnTo>
                      <a:pt x="12" y="21"/>
                    </a:lnTo>
                    <a:lnTo>
                      <a:pt x="10" y="21"/>
                    </a:lnTo>
                    <a:lnTo>
                      <a:pt x="9" y="21"/>
                    </a:lnTo>
                    <a:lnTo>
                      <a:pt x="7" y="22"/>
                    </a:lnTo>
                    <a:lnTo>
                      <a:pt x="6" y="23"/>
                    </a:lnTo>
                    <a:lnTo>
                      <a:pt x="6" y="22"/>
                    </a:lnTo>
                    <a:lnTo>
                      <a:pt x="6" y="22"/>
                    </a:lnTo>
                    <a:lnTo>
                      <a:pt x="5" y="16"/>
                    </a:lnTo>
                    <a:lnTo>
                      <a:pt x="4" y="10"/>
                    </a:lnTo>
                    <a:lnTo>
                      <a:pt x="1" y="8"/>
                    </a:lnTo>
                    <a:lnTo>
                      <a:pt x="0" y="5"/>
                    </a:lnTo>
                    <a:lnTo>
                      <a:pt x="1" y="4"/>
                    </a:lnTo>
                    <a:lnTo>
                      <a:pt x="1" y="4"/>
                    </a:lnTo>
                    <a:lnTo>
                      <a:pt x="1" y="2"/>
                    </a:lnTo>
                    <a:lnTo>
                      <a:pt x="1"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0" name="Freeform 2000"/>
              <p:cNvSpPr>
                <a:spLocks/>
              </p:cNvSpPr>
              <p:nvPr/>
            </p:nvSpPr>
            <p:spPr bwMode="gray">
              <a:xfrm>
                <a:off x="2471" y="2635"/>
                <a:ext cx="1" cy="2"/>
              </a:xfrm>
              <a:custGeom>
                <a:avLst/>
                <a:gdLst/>
                <a:ahLst/>
                <a:cxnLst>
                  <a:cxn ang="0">
                    <a:pos x="2" y="0"/>
                  </a:cxn>
                  <a:cxn ang="0">
                    <a:pos x="4" y="2"/>
                  </a:cxn>
                  <a:cxn ang="0">
                    <a:pos x="4" y="4"/>
                  </a:cxn>
                  <a:cxn ang="0">
                    <a:pos x="5" y="5"/>
                  </a:cxn>
                  <a:cxn ang="0">
                    <a:pos x="4" y="7"/>
                  </a:cxn>
                  <a:cxn ang="0">
                    <a:pos x="3" y="7"/>
                  </a:cxn>
                  <a:cxn ang="0">
                    <a:pos x="2" y="7"/>
                  </a:cxn>
                  <a:cxn ang="0">
                    <a:pos x="0" y="6"/>
                  </a:cxn>
                  <a:cxn ang="0">
                    <a:pos x="0" y="5"/>
                  </a:cxn>
                  <a:cxn ang="0">
                    <a:pos x="0" y="3"/>
                  </a:cxn>
                  <a:cxn ang="0">
                    <a:pos x="2" y="0"/>
                  </a:cxn>
                  <a:cxn ang="0">
                    <a:pos x="2" y="0"/>
                  </a:cxn>
                </a:cxnLst>
                <a:rect l="0" t="0" r="r" b="b"/>
                <a:pathLst>
                  <a:path w="5" h="7">
                    <a:moveTo>
                      <a:pt x="2" y="0"/>
                    </a:moveTo>
                    <a:lnTo>
                      <a:pt x="4" y="2"/>
                    </a:lnTo>
                    <a:lnTo>
                      <a:pt x="4" y="4"/>
                    </a:lnTo>
                    <a:lnTo>
                      <a:pt x="5" y="5"/>
                    </a:lnTo>
                    <a:lnTo>
                      <a:pt x="4" y="7"/>
                    </a:lnTo>
                    <a:lnTo>
                      <a:pt x="3" y="7"/>
                    </a:lnTo>
                    <a:lnTo>
                      <a:pt x="2" y="7"/>
                    </a:lnTo>
                    <a:lnTo>
                      <a:pt x="0" y="6"/>
                    </a:lnTo>
                    <a:lnTo>
                      <a:pt x="0" y="5"/>
                    </a:lnTo>
                    <a:lnTo>
                      <a:pt x="0" y="3"/>
                    </a:lnTo>
                    <a:lnTo>
                      <a:pt x="2" y="0"/>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1" name="Freeform 2001"/>
              <p:cNvSpPr>
                <a:spLocks/>
              </p:cNvSpPr>
              <p:nvPr/>
            </p:nvSpPr>
            <p:spPr bwMode="gray">
              <a:xfrm>
                <a:off x="2471" y="2635"/>
                <a:ext cx="1" cy="2"/>
              </a:xfrm>
              <a:custGeom>
                <a:avLst/>
                <a:gdLst/>
                <a:ahLst/>
                <a:cxnLst>
                  <a:cxn ang="0">
                    <a:pos x="2" y="0"/>
                  </a:cxn>
                  <a:cxn ang="0">
                    <a:pos x="4" y="2"/>
                  </a:cxn>
                  <a:cxn ang="0">
                    <a:pos x="4" y="4"/>
                  </a:cxn>
                  <a:cxn ang="0">
                    <a:pos x="5" y="5"/>
                  </a:cxn>
                  <a:cxn ang="0">
                    <a:pos x="4" y="7"/>
                  </a:cxn>
                  <a:cxn ang="0">
                    <a:pos x="3" y="7"/>
                  </a:cxn>
                  <a:cxn ang="0">
                    <a:pos x="2" y="7"/>
                  </a:cxn>
                  <a:cxn ang="0">
                    <a:pos x="0" y="6"/>
                  </a:cxn>
                  <a:cxn ang="0">
                    <a:pos x="0" y="5"/>
                  </a:cxn>
                  <a:cxn ang="0">
                    <a:pos x="0" y="3"/>
                  </a:cxn>
                  <a:cxn ang="0">
                    <a:pos x="2" y="0"/>
                  </a:cxn>
                  <a:cxn ang="0">
                    <a:pos x="2" y="0"/>
                  </a:cxn>
                </a:cxnLst>
                <a:rect l="0" t="0" r="r" b="b"/>
                <a:pathLst>
                  <a:path w="5" h="7">
                    <a:moveTo>
                      <a:pt x="2" y="0"/>
                    </a:moveTo>
                    <a:lnTo>
                      <a:pt x="4" y="2"/>
                    </a:lnTo>
                    <a:lnTo>
                      <a:pt x="4" y="4"/>
                    </a:lnTo>
                    <a:lnTo>
                      <a:pt x="5" y="5"/>
                    </a:lnTo>
                    <a:lnTo>
                      <a:pt x="4" y="7"/>
                    </a:lnTo>
                    <a:lnTo>
                      <a:pt x="3" y="7"/>
                    </a:lnTo>
                    <a:lnTo>
                      <a:pt x="2" y="7"/>
                    </a:lnTo>
                    <a:lnTo>
                      <a:pt x="0" y="6"/>
                    </a:lnTo>
                    <a:lnTo>
                      <a:pt x="0" y="5"/>
                    </a:lnTo>
                    <a:lnTo>
                      <a:pt x="0" y="3"/>
                    </a:lnTo>
                    <a:lnTo>
                      <a:pt x="2" y="0"/>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2" name="Freeform 2002"/>
              <p:cNvSpPr>
                <a:spLocks/>
              </p:cNvSpPr>
              <p:nvPr/>
            </p:nvSpPr>
            <p:spPr bwMode="gray">
              <a:xfrm>
                <a:off x="2471" y="2635"/>
                <a:ext cx="1" cy="2"/>
              </a:xfrm>
              <a:custGeom>
                <a:avLst/>
                <a:gdLst/>
                <a:ahLst/>
                <a:cxnLst>
                  <a:cxn ang="0">
                    <a:pos x="2" y="0"/>
                  </a:cxn>
                  <a:cxn ang="0">
                    <a:pos x="4" y="2"/>
                  </a:cxn>
                  <a:cxn ang="0">
                    <a:pos x="4" y="4"/>
                  </a:cxn>
                  <a:cxn ang="0">
                    <a:pos x="5" y="5"/>
                  </a:cxn>
                  <a:cxn ang="0">
                    <a:pos x="4" y="7"/>
                  </a:cxn>
                  <a:cxn ang="0">
                    <a:pos x="3" y="7"/>
                  </a:cxn>
                  <a:cxn ang="0">
                    <a:pos x="2" y="7"/>
                  </a:cxn>
                  <a:cxn ang="0">
                    <a:pos x="0" y="6"/>
                  </a:cxn>
                  <a:cxn ang="0">
                    <a:pos x="0" y="5"/>
                  </a:cxn>
                  <a:cxn ang="0">
                    <a:pos x="2" y="2"/>
                  </a:cxn>
                  <a:cxn ang="0">
                    <a:pos x="2" y="0"/>
                  </a:cxn>
                </a:cxnLst>
                <a:rect l="0" t="0" r="r" b="b"/>
                <a:pathLst>
                  <a:path w="5" h="7">
                    <a:moveTo>
                      <a:pt x="2" y="0"/>
                    </a:moveTo>
                    <a:lnTo>
                      <a:pt x="4" y="2"/>
                    </a:lnTo>
                    <a:lnTo>
                      <a:pt x="4" y="4"/>
                    </a:lnTo>
                    <a:lnTo>
                      <a:pt x="5" y="5"/>
                    </a:lnTo>
                    <a:lnTo>
                      <a:pt x="4" y="7"/>
                    </a:lnTo>
                    <a:lnTo>
                      <a:pt x="3" y="7"/>
                    </a:lnTo>
                    <a:lnTo>
                      <a:pt x="2" y="7"/>
                    </a:lnTo>
                    <a:lnTo>
                      <a:pt x="0" y="6"/>
                    </a:lnTo>
                    <a:lnTo>
                      <a:pt x="0" y="5"/>
                    </a:lnTo>
                    <a:lnTo>
                      <a:pt x="2" y="2"/>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3" name="Freeform 2003"/>
              <p:cNvSpPr>
                <a:spLocks/>
              </p:cNvSpPr>
              <p:nvPr/>
            </p:nvSpPr>
            <p:spPr bwMode="gray">
              <a:xfrm>
                <a:off x="2474" y="2632"/>
                <a:ext cx="3" cy="2"/>
              </a:xfrm>
              <a:custGeom>
                <a:avLst/>
                <a:gdLst/>
                <a:ahLst/>
                <a:cxnLst>
                  <a:cxn ang="0">
                    <a:pos x="8" y="9"/>
                  </a:cxn>
                  <a:cxn ang="0">
                    <a:pos x="6" y="10"/>
                  </a:cxn>
                  <a:cxn ang="0">
                    <a:pos x="5" y="9"/>
                  </a:cxn>
                  <a:cxn ang="0">
                    <a:pos x="5" y="9"/>
                  </a:cxn>
                  <a:cxn ang="0">
                    <a:pos x="5" y="9"/>
                  </a:cxn>
                  <a:cxn ang="0">
                    <a:pos x="2" y="9"/>
                  </a:cxn>
                  <a:cxn ang="0">
                    <a:pos x="1" y="8"/>
                  </a:cxn>
                  <a:cxn ang="0">
                    <a:pos x="0" y="7"/>
                  </a:cxn>
                  <a:cxn ang="0">
                    <a:pos x="0" y="6"/>
                  </a:cxn>
                  <a:cxn ang="0">
                    <a:pos x="0" y="5"/>
                  </a:cxn>
                  <a:cxn ang="0">
                    <a:pos x="1" y="3"/>
                  </a:cxn>
                  <a:cxn ang="0">
                    <a:pos x="2" y="3"/>
                  </a:cxn>
                  <a:cxn ang="0">
                    <a:pos x="2" y="3"/>
                  </a:cxn>
                  <a:cxn ang="0">
                    <a:pos x="2" y="2"/>
                  </a:cxn>
                  <a:cxn ang="0">
                    <a:pos x="3" y="0"/>
                  </a:cxn>
                  <a:cxn ang="0">
                    <a:pos x="5" y="1"/>
                  </a:cxn>
                  <a:cxn ang="0">
                    <a:pos x="6" y="3"/>
                  </a:cxn>
                  <a:cxn ang="0">
                    <a:pos x="6" y="3"/>
                  </a:cxn>
                  <a:cxn ang="0">
                    <a:pos x="6" y="3"/>
                  </a:cxn>
                  <a:cxn ang="0">
                    <a:pos x="8" y="2"/>
                  </a:cxn>
                  <a:cxn ang="0">
                    <a:pos x="9" y="2"/>
                  </a:cxn>
                  <a:cxn ang="0">
                    <a:pos x="9" y="3"/>
                  </a:cxn>
                  <a:cxn ang="0">
                    <a:pos x="9" y="5"/>
                  </a:cxn>
                  <a:cxn ang="0">
                    <a:pos x="10" y="5"/>
                  </a:cxn>
                  <a:cxn ang="0">
                    <a:pos x="11" y="5"/>
                  </a:cxn>
                  <a:cxn ang="0">
                    <a:pos x="11" y="6"/>
                  </a:cxn>
                  <a:cxn ang="0">
                    <a:pos x="11" y="7"/>
                  </a:cxn>
                  <a:cxn ang="0">
                    <a:pos x="9" y="8"/>
                  </a:cxn>
                  <a:cxn ang="0">
                    <a:pos x="8" y="9"/>
                  </a:cxn>
                  <a:cxn ang="0">
                    <a:pos x="8" y="9"/>
                  </a:cxn>
                </a:cxnLst>
                <a:rect l="0" t="0" r="r" b="b"/>
                <a:pathLst>
                  <a:path w="11" h="10">
                    <a:moveTo>
                      <a:pt x="8" y="9"/>
                    </a:moveTo>
                    <a:lnTo>
                      <a:pt x="6" y="10"/>
                    </a:lnTo>
                    <a:lnTo>
                      <a:pt x="5" y="9"/>
                    </a:lnTo>
                    <a:lnTo>
                      <a:pt x="5" y="9"/>
                    </a:lnTo>
                    <a:lnTo>
                      <a:pt x="5" y="9"/>
                    </a:lnTo>
                    <a:lnTo>
                      <a:pt x="2" y="9"/>
                    </a:lnTo>
                    <a:lnTo>
                      <a:pt x="1" y="8"/>
                    </a:lnTo>
                    <a:lnTo>
                      <a:pt x="0" y="7"/>
                    </a:lnTo>
                    <a:lnTo>
                      <a:pt x="0" y="6"/>
                    </a:lnTo>
                    <a:lnTo>
                      <a:pt x="0" y="5"/>
                    </a:lnTo>
                    <a:lnTo>
                      <a:pt x="1" y="3"/>
                    </a:lnTo>
                    <a:lnTo>
                      <a:pt x="2" y="3"/>
                    </a:lnTo>
                    <a:lnTo>
                      <a:pt x="2" y="3"/>
                    </a:lnTo>
                    <a:lnTo>
                      <a:pt x="2" y="2"/>
                    </a:lnTo>
                    <a:lnTo>
                      <a:pt x="3" y="0"/>
                    </a:lnTo>
                    <a:lnTo>
                      <a:pt x="5" y="1"/>
                    </a:lnTo>
                    <a:lnTo>
                      <a:pt x="6" y="3"/>
                    </a:lnTo>
                    <a:lnTo>
                      <a:pt x="6" y="3"/>
                    </a:lnTo>
                    <a:lnTo>
                      <a:pt x="6" y="3"/>
                    </a:lnTo>
                    <a:lnTo>
                      <a:pt x="8" y="2"/>
                    </a:lnTo>
                    <a:lnTo>
                      <a:pt x="9" y="2"/>
                    </a:lnTo>
                    <a:lnTo>
                      <a:pt x="9" y="3"/>
                    </a:lnTo>
                    <a:lnTo>
                      <a:pt x="9" y="5"/>
                    </a:lnTo>
                    <a:lnTo>
                      <a:pt x="10" y="5"/>
                    </a:lnTo>
                    <a:lnTo>
                      <a:pt x="11" y="5"/>
                    </a:lnTo>
                    <a:lnTo>
                      <a:pt x="11" y="6"/>
                    </a:lnTo>
                    <a:lnTo>
                      <a:pt x="11" y="7"/>
                    </a:lnTo>
                    <a:lnTo>
                      <a:pt x="9" y="8"/>
                    </a:lnTo>
                    <a:lnTo>
                      <a:pt x="8" y="9"/>
                    </a:lnTo>
                    <a:lnTo>
                      <a:pt x="8"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4" name="Freeform 2004"/>
              <p:cNvSpPr>
                <a:spLocks/>
              </p:cNvSpPr>
              <p:nvPr/>
            </p:nvSpPr>
            <p:spPr bwMode="gray">
              <a:xfrm>
                <a:off x="2474" y="2632"/>
                <a:ext cx="3" cy="2"/>
              </a:xfrm>
              <a:custGeom>
                <a:avLst/>
                <a:gdLst/>
                <a:ahLst/>
                <a:cxnLst>
                  <a:cxn ang="0">
                    <a:pos x="8" y="9"/>
                  </a:cxn>
                  <a:cxn ang="0">
                    <a:pos x="6" y="10"/>
                  </a:cxn>
                  <a:cxn ang="0">
                    <a:pos x="5" y="9"/>
                  </a:cxn>
                  <a:cxn ang="0">
                    <a:pos x="5" y="9"/>
                  </a:cxn>
                  <a:cxn ang="0">
                    <a:pos x="5" y="9"/>
                  </a:cxn>
                  <a:cxn ang="0">
                    <a:pos x="2" y="9"/>
                  </a:cxn>
                  <a:cxn ang="0">
                    <a:pos x="1" y="8"/>
                  </a:cxn>
                  <a:cxn ang="0">
                    <a:pos x="0" y="7"/>
                  </a:cxn>
                  <a:cxn ang="0">
                    <a:pos x="0" y="6"/>
                  </a:cxn>
                  <a:cxn ang="0">
                    <a:pos x="0" y="5"/>
                  </a:cxn>
                  <a:cxn ang="0">
                    <a:pos x="1" y="3"/>
                  </a:cxn>
                  <a:cxn ang="0">
                    <a:pos x="2" y="3"/>
                  </a:cxn>
                  <a:cxn ang="0">
                    <a:pos x="2" y="3"/>
                  </a:cxn>
                  <a:cxn ang="0">
                    <a:pos x="2" y="2"/>
                  </a:cxn>
                  <a:cxn ang="0">
                    <a:pos x="3" y="0"/>
                  </a:cxn>
                  <a:cxn ang="0">
                    <a:pos x="5" y="1"/>
                  </a:cxn>
                  <a:cxn ang="0">
                    <a:pos x="6" y="3"/>
                  </a:cxn>
                  <a:cxn ang="0">
                    <a:pos x="6" y="3"/>
                  </a:cxn>
                  <a:cxn ang="0">
                    <a:pos x="6" y="3"/>
                  </a:cxn>
                  <a:cxn ang="0">
                    <a:pos x="8" y="2"/>
                  </a:cxn>
                  <a:cxn ang="0">
                    <a:pos x="9" y="2"/>
                  </a:cxn>
                  <a:cxn ang="0">
                    <a:pos x="9" y="3"/>
                  </a:cxn>
                  <a:cxn ang="0">
                    <a:pos x="9" y="5"/>
                  </a:cxn>
                  <a:cxn ang="0">
                    <a:pos x="10" y="5"/>
                  </a:cxn>
                  <a:cxn ang="0">
                    <a:pos x="11" y="5"/>
                  </a:cxn>
                  <a:cxn ang="0">
                    <a:pos x="11" y="6"/>
                  </a:cxn>
                  <a:cxn ang="0">
                    <a:pos x="11" y="7"/>
                  </a:cxn>
                  <a:cxn ang="0">
                    <a:pos x="9" y="8"/>
                  </a:cxn>
                  <a:cxn ang="0">
                    <a:pos x="8" y="9"/>
                  </a:cxn>
                  <a:cxn ang="0">
                    <a:pos x="8" y="9"/>
                  </a:cxn>
                </a:cxnLst>
                <a:rect l="0" t="0" r="r" b="b"/>
                <a:pathLst>
                  <a:path w="11" h="10">
                    <a:moveTo>
                      <a:pt x="8" y="9"/>
                    </a:moveTo>
                    <a:lnTo>
                      <a:pt x="6" y="10"/>
                    </a:lnTo>
                    <a:lnTo>
                      <a:pt x="5" y="9"/>
                    </a:lnTo>
                    <a:lnTo>
                      <a:pt x="5" y="9"/>
                    </a:lnTo>
                    <a:lnTo>
                      <a:pt x="5" y="9"/>
                    </a:lnTo>
                    <a:lnTo>
                      <a:pt x="2" y="9"/>
                    </a:lnTo>
                    <a:lnTo>
                      <a:pt x="1" y="8"/>
                    </a:lnTo>
                    <a:lnTo>
                      <a:pt x="0" y="7"/>
                    </a:lnTo>
                    <a:lnTo>
                      <a:pt x="0" y="6"/>
                    </a:lnTo>
                    <a:lnTo>
                      <a:pt x="0" y="5"/>
                    </a:lnTo>
                    <a:lnTo>
                      <a:pt x="1" y="3"/>
                    </a:lnTo>
                    <a:lnTo>
                      <a:pt x="2" y="3"/>
                    </a:lnTo>
                    <a:lnTo>
                      <a:pt x="2" y="3"/>
                    </a:lnTo>
                    <a:lnTo>
                      <a:pt x="2" y="2"/>
                    </a:lnTo>
                    <a:lnTo>
                      <a:pt x="3" y="0"/>
                    </a:lnTo>
                    <a:lnTo>
                      <a:pt x="5" y="1"/>
                    </a:lnTo>
                    <a:lnTo>
                      <a:pt x="6" y="3"/>
                    </a:lnTo>
                    <a:lnTo>
                      <a:pt x="6" y="3"/>
                    </a:lnTo>
                    <a:lnTo>
                      <a:pt x="6" y="3"/>
                    </a:lnTo>
                    <a:lnTo>
                      <a:pt x="8" y="2"/>
                    </a:lnTo>
                    <a:lnTo>
                      <a:pt x="9" y="2"/>
                    </a:lnTo>
                    <a:lnTo>
                      <a:pt x="9" y="3"/>
                    </a:lnTo>
                    <a:lnTo>
                      <a:pt x="9" y="5"/>
                    </a:lnTo>
                    <a:lnTo>
                      <a:pt x="10" y="5"/>
                    </a:lnTo>
                    <a:lnTo>
                      <a:pt x="11" y="5"/>
                    </a:lnTo>
                    <a:lnTo>
                      <a:pt x="11" y="6"/>
                    </a:lnTo>
                    <a:lnTo>
                      <a:pt x="11" y="7"/>
                    </a:lnTo>
                    <a:lnTo>
                      <a:pt x="9" y="8"/>
                    </a:lnTo>
                    <a:lnTo>
                      <a:pt x="8" y="9"/>
                    </a:lnTo>
                    <a:lnTo>
                      <a:pt x="8"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5" name="Freeform 2005"/>
              <p:cNvSpPr>
                <a:spLocks/>
              </p:cNvSpPr>
              <p:nvPr/>
            </p:nvSpPr>
            <p:spPr bwMode="gray">
              <a:xfrm>
                <a:off x="2474" y="2632"/>
                <a:ext cx="3" cy="2"/>
              </a:xfrm>
              <a:custGeom>
                <a:avLst/>
                <a:gdLst/>
                <a:ahLst/>
                <a:cxnLst>
                  <a:cxn ang="0">
                    <a:pos x="8" y="9"/>
                  </a:cxn>
                  <a:cxn ang="0">
                    <a:pos x="6" y="10"/>
                  </a:cxn>
                  <a:cxn ang="0">
                    <a:pos x="5" y="9"/>
                  </a:cxn>
                  <a:cxn ang="0">
                    <a:pos x="5" y="9"/>
                  </a:cxn>
                  <a:cxn ang="0">
                    <a:pos x="5" y="9"/>
                  </a:cxn>
                  <a:cxn ang="0">
                    <a:pos x="3" y="9"/>
                  </a:cxn>
                  <a:cxn ang="0">
                    <a:pos x="1" y="8"/>
                  </a:cxn>
                  <a:cxn ang="0">
                    <a:pos x="0" y="7"/>
                  </a:cxn>
                  <a:cxn ang="0">
                    <a:pos x="0" y="6"/>
                  </a:cxn>
                  <a:cxn ang="0">
                    <a:pos x="0" y="5"/>
                  </a:cxn>
                  <a:cxn ang="0">
                    <a:pos x="1" y="3"/>
                  </a:cxn>
                  <a:cxn ang="0">
                    <a:pos x="2" y="3"/>
                  </a:cxn>
                  <a:cxn ang="0">
                    <a:pos x="2" y="3"/>
                  </a:cxn>
                  <a:cxn ang="0">
                    <a:pos x="2" y="2"/>
                  </a:cxn>
                  <a:cxn ang="0">
                    <a:pos x="3" y="0"/>
                  </a:cxn>
                  <a:cxn ang="0">
                    <a:pos x="5" y="1"/>
                  </a:cxn>
                  <a:cxn ang="0">
                    <a:pos x="6" y="3"/>
                  </a:cxn>
                  <a:cxn ang="0">
                    <a:pos x="6" y="3"/>
                  </a:cxn>
                  <a:cxn ang="0">
                    <a:pos x="6" y="3"/>
                  </a:cxn>
                  <a:cxn ang="0">
                    <a:pos x="8" y="2"/>
                  </a:cxn>
                  <a:cxn ang="0">
                    <a:pos x="9" y="2"/>
                  </a:cxn>
                  <a:cxn ang="0">
                    <a:pos x="9" y="3"/>
                  </a:cxn>
                  <a:cxn ang="0">
                    <a:pos x="9" y="5"/>
                  </a:cxn>
                  <a:cxn ang="0">
                    <a:pos x="10" y="5"/>
                  </a:cxn>
                  <a:cxn ang="0">
                    <a:pos x="11" y="5"/>
                  </a:cxn>
                  <a:cxn ang="0">
                    <a:pos x="11" y="6"/>
                  </a:cxn>
                  <a:cxn ang="0">
                    <a:pos x="11" y="7"/>
                  </a:cxn>
                  <a:cxn ang="0">
                    <a:pos x="9" y="8"/>
                  </a:cxn>
                  <a:cxn ang="0">
                    <a:pos x="8" y="9"/>
                  </a:cxn>
                </a:cxnLst>
                <a:rect l="0" t="0" r="r" b="b"/>
                <a:pathLst>
                  <a:path w="11" h="10">
                    <a:moveTo>
                      <a:pt x="8" y="9"/>
                    </a:moveTo>
                    <a:lnTo>
                      <a:pt x="6" y="10"/>
                    </a:lnTo>
                    <a:lnTo>
                      <a:pt x="5" y="9"/>
                    </a:lnTo>
                    <a:lnTo>
                      <a:pt x="5" y="9"/>
                    </a:lnTo>
                    <a:lnTo>
                      <a:pt x="5" y="9"/>
                    </a:lnTo>
                    <a:lnTo>
                      <a:pt x="3" y="9"/>
                    </a:lnTo>
                    <a:lnTo>
                      <a:pt x="1" y="8"/>
                    </a:lnTo>
                    <a:lnTo>
                      <a:pt x="0" y="7"/>
                    </a:lnTo>
                    <a:lnTo>
                      <a:pt x="0" y="6"/>
                    </a:lnTo>
                    <a:lnTo>
                      <a:pt x="0" y="5"/>
                    </a:lnTo>
                    <a:lnTo>
                      <a:pt x="1" y="3"/>
                    </a:lnTo>
                    <a:lnTo>
                      <a:pt x="2" y="3"/>
                    </a:lnTo>
                    <a:lnTo>
                      <a:pt x="2" y="3"/>
                    </a:lnTo>
                    <a:lnTo>
                      <a:pt x="2" y="2"/>
                    </a:lnTo>
                    <a:lnTo>
                      <a:pt x="3" y="0"/>
                    </a:lnTo>
                    <a:lnTo>
                      <a:pt x="5" y="1"/>
                    </a:lnTo>
                    <a:lnTo>
                      <a:pt x="6" y="3"/>
                    </a:lnTo>
                    <a:lnTo>
                      <a:pt x="6" y="3"/>
                    </a:lnTo>
                    <a:lnTo>
                      <a:pt x="6" y="3"/>
                    </a:lnTo>
                    <a:lnTo>
                      <a:pt x="8" y="2"/>
                    </a:lnTo>
                    <a:lnTo>
                      <a:pt x="9" y="2"/>
                    </a:lnTo>
                    <a:lnTo>
                      <a:pt x="9" y="3"/>
                    </a:lnTo>
                    <a:lnTo>
                      <a:pt x="9" y="5"/>
                    </a:lnTo>
                    <a:lnTo>
                      <a:pt x="10" y="5"/>
                    </a:lnTo>
                    <a:lnTo>
                      <a:pt x="11" y="5"/>
                    </a:lnTo>
                    <a:lnTo>
                      <a:pt x="11" y="6"/>
                    </a:lnTo>
                    <a:lnTo>
                      <a:pt x="11" y="7"/>
                    </a:lnTo>
                    <a:lnTo>
                      <a:pt x="9" y="8"/>
                    </a:lnTo>
                    <a:lnTo>
                      <a:pt x="8" y="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6" name="Freeform 2006"/>
              <p:cNvSpPr>
                <a:spLocks/>
              </p:cNvSpPr>
              <p:nvPr/>
            </p:nvSpPr>
            <p:spPr bwMode="gray">
              <a:xfrm>
                <a:off x="2478" y="2639"/>
                <a:ext cx="4" cy="3"/>
              </a:xfrm>
              <a:custGeom>
                <a:avLst/>
                <a:gdLst/>
                <a:ahLst/>
                <a:cxnLst>
                  <a:cxn ang="0">
                    <a:pos x="1" y="7"/>
                  </a:cxn>
                  <a:cxn ang="0">
                    <a:pos x="0" y="5"/>
                  </a:cxn>
                  <a:cxn ang="0">
                    <a:pos x="1" y="4"/>
                  </a:cxn>
                  <a:cxn ang="0">
                    <a:pos x="1" y="3"/>
                  </a:cxn>
                  <a:cxn ang="0">
                    <a:pos x="3" y="2"/>
                  </a:cxn>
                  <a:cxn ang="0">
                    <a:pos x="3" y="0"/>
                  </a:cxn>
                  <a:cxn ang="0">
                    <a:pos x="3" y="0"/>
                  </a:cxn>
                  <a:cxn ang="0">
                    <a:pos x="6" y="2"/>
                  </a:cxn>
                  <a:cxn ang="0">
                    <a:pos x="7" y="3"/>
                  </a:cxn>
                  <a:cxn ang="0">
                    <a:pos x="8" y="6"/>
                  </a:cxn>
                  <a:cxn ang="0">
                    <a:pos x="9" y="10"/>
                  </a:cxn>
                  <a:cxn ang="0">
                    <a:pos x="11" y="10"/>
                  </a:cxn>
                  <a:cxn ang="0">
                    <a:pos x="12" y="11"/>
                  </a:cxn>
                  <a:cxn ang="0">
                    <a:pos x="15" y="12"/>
                  </a:cxn>
                  <a:cxn ang="0">
                    <a:pos x="17" y="13"/>
                  </a:cxn>
                  <a:cxn ang="0">
                    <a:pos x="18" y="14"/>
                  </a:cxn>
                  <a:cxn ang="0">
                    <a:pos x="18" y="14"/>
                  </a:cxn>
                  <a:cxn ang="0">
                    <a:pos x="18" y="14"/>
                  </a:cxn>
                  <a:cxn ang="0">
                    <a:pos x="18" y="15"/>
                  </a:cxn>
                  <a:cxn ang="0">
                    <a:pos x="17" y="14"/>
                  </a:cxn>
                  <a:cxn ang="0">
                    <a:pos x="15" y="14"/>
                  </a:cxn>
                  <a:cxn ang="0">
                    <a:pos x="14" y="14"/>
                  </a:cxn>
                  <a:cxn ang="0">
                    <a:pos x="11" y="15"/>
                  </a:cxn>
                  <a:cxn ang="0">
                    <a:pos x="8" y="15"/>
                  </a:cxn>
                  <a:cxn ang="0">
                    <a:pos x="6" y="16"/>
                  </a:cxn>
                  <a:cxn ang="0">
                    <a:pos x="3" y="16"/>
                  </a:cxn>
                  <a:cxn ang="0">
                    <a:pos x="0" y="15"/>
                  </a:cxn>
                  <a:cxn ang="0">
                    <a:pos x="0" y="12"/>
                  </a:cxn>
                  <a:cxn ang="0">
                    <a:pos x="1" y="10"/>
                  </a:cxn>
                  <a:cxn ang="0">
                    <a:pos x="2" y="8"/>
                  </a:cxn>
                  <a:cxn ang="0">
                    <a:pos x="2" y="8"/>
                  </a:cxn>
                  <a:cxn ang="0">
                    <a:pos x="2" y="7"/>
                  </a:cxn>
                  <a:cxn ang="0">
                    <a:pos x="1" y="7"/>
                  </a:cxn>
                </a:cxnLst>
                <a:rect l="0" t="0" r="r" b="b"/>
                <a:pathLst>
                  <a:path w="18" h="16">
                    <a:moveTo>
                      <a:pt x="1" y="7"/>
                    </a:moveTo>
                    <a:lnTo>
                      <a:pt x="0" y="5"/>
                    </a:lnTo>
                    <a:lnTo>
                      <a:pt x="1" y="4"/>
                    </a:lnTo>
                    <a:lnTo>
                      <a:pt x="1" y="3"/>
                    </a:lnTo>
                    <a:lnTo>
                      <a:pt x="3" y="2"/>
                    </a:lnTo>
                    <a:lnTo>
                      <a:pt x="3" y="0"/>
                    </a:lnTo>
                    <a:lnTo>
                      <a:pt x="3" y="0"/>
                    </a:lnTo>
                    <a:lnTo>
                      <a:pt x="6" y="2"/>
                    </a:lnTo>
                    <a:lnTo>
                      <a:pt x="7" y="3"/>
                    </a:lnTo>
                    <a:lnTo>
                      <a:pt x="8" y="6"/>
                    </a:lnTo>
                    <a:lnTo>
                      <a:pt x="9" y="10"/>
                    </a:lnTo>
                    <a:lnTo>
                      <a:pt x="11" y="10"/>
                    </a:lnTo>
                    <a:lnTo>
                      <a:pt x="12" y="11"/>
                    </a:lnTo>
                    <a:lnTo>
                      <a:pt x="15" y="12"/>
                    </a:lnTo>
                    <a:lnTo>
                      <a:pt x="17" y="13"/>
                    </a:lnTo>
                    <a:lnTo>
                      <a:pt x="18" y="14"/>
                    </a:lnTo>
                    <a:lnTo>
                      <a:pt x="18" y="14"/>
                    </a:lnTo>
                    <a:lnTo>
                      <a:pt x="18" y="14"/>
                    </a:lnTo>
                    <a:lnTo>
                      <a:pt x="18" y="15"/>
                    </a:lnTo>
                    <a:lnTo>
                      <a:pt x="17" y="14"/>
                    </a:lnTo>
                    <a:lnTo>
                      <a:pt x="15" y="14"/>
                    </a:lnTo>
                    <a:lnTo>
                      <a:pt x="14" y="14"/>
                    </a:lnTo>
                    <a:lnTo>
                      <a:pt x="11" y="15"/>
                    </a:lnTo>
                    <a:lnTo>
                      <a:pt x="8" y="15"/>
                    </a:lnTo>
                    <a:lnTo>
                      <a:pt x="6" y="16"/>
                    </a:lnTo>
                    <a:lnTo>
                      <a:pt x="3" y="16"/>
                    </a:lnTo>
                    <a:lnTo>
                      <a:pt x="0" y="15"/>
                    </a:lnTo>
                    <a:lnTo>
                      <a:pt x="0" y="12"/>
                    </a:lnTo>
                    <a:lnTo>
                      <a:pt x="1" y="10"/>
                    </a:lnTo>
                    <a:lnTo>
                      <a:pt x="2" y="8"/>
                    </a:lnTo>
                    <a:lnTo>
                      <a:pt x="2" y="8"/>
                    </a:lnTo>
                    <a:lnTo>
                      <a:pt x="2" y="7"/>
                    </a:lnTo>
                    <a:lnTo>
                      <a:pt x="1"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7" name="Freeform 2007"/>
              <p:cNvSpPr>
                <a:spLocks/>
              </p:cNvSpPr>
              <p:nvPr/>
            </p:nvSpPr>
            <p:spPr bwMode="gray">
              <a:xfrm>
                <a:off x="2478" y="2639"/>
                <a:ext cx="4" cy="3"/>
              </a:xfrm>
              <a:custGeom>
                <a:avLst/>
                <a:gdLst/>
                <a:ahLst/>
                <a:cxnLst>
                  <a:cxn ang="0">
                    <a:pos x="1" y="7"/>
                  </a:cxn>
                  <a:cxn ang="0">
                    <a:pos x="0" y="5"/>
                  </a:cxn>
                  <a:cxn ang="0">
                    <a:pos x="1" y="4"/>
                  </a:cxn>
                  <a:cxn ang="0">
                    <a:pos x="1" y="3"/>
                  </a:cxn>
                  <a:cxn ang="0">
                    <a:pos x="3" y="2"/>
                  </a:cxn>
                  <a:cxn ang="0">
                    <a:pos x="3" y="0"/>
                  </a:cxn>
                  <a:cxn ang="0">
                    <a:pos x="3" y="0"/>
                  </a:cxn>
                  <a:cxn ang="0">
                    <a:pos x="6" y="2"/>
                  </a:cxn>
                  <a:cxn ang="0">
                    <a:pos x="7" y="3"/>
                  </a:cxn>
                  <a:cxn ang="0">
                    <a:pos x="8" y="6"/>
                  </a:cxn>
                  <a:cxn ang="0">
                    <a:pos x="9" y="10"/>
                  </a:cxn>
                  <a:cxn ang="0">
                    <a:pos x="11" y="10"/>
                  </a:cxn>
                  <a:cxn ang="0">
                    <a:pos x="12" y="11"/>
                  </a:cxn>
                  <a:cxn ang="0">
                    <a:pos x="15" y="12"/>
                  </a:cxn>
                  <a:cxn ang="0">
                    <a:pos x="17" y="13"/>
                  </a:cxn>
                  <a:cxn ang="0">
                    <a:pos x="18" y="14"/>
                  </a:cxn>
                  <a:cxn ang="0">
                    <a:pos x="18" y="14"/>
                  </a:cxn>
                  <a:cxn ang="0">
                    <a:pos x="18" y="14"/>
                  </a:cxn>
                  <a:cxn ang="0">
                    <a:pos x="18" y="15"/>
                  </a:cxn>
                  <a:cxn ang="0">
                    <a:pos x="17" y="14"/>
                  </a:cxn>
                  <a:cxn ang="0">
                    <a:pos x="15" y="14"/>
                  </a:cxn>
                  <a:cxn ang="0">
                    <a:pos x="14" y="14"/>
                  </a:cxn>
                  <a:cxn ang="0">
                    <a:pos x="11" y="15"/>
                  </a:cxn>
                  <a:cxn ang="0">
                    <a:pos x="8" y="15"/>
                  </a:cxn>
                  <a:cxn ang="0">
                    <a:pos x="6" y="16"/>
                  </a:cxn>
                  <a:cxn ang="0">
                    <a:pos x="3" y="16"/>
                  </a:cxn>
                  <a:cxn ang="0">
                    <a:pos x="0" y="15"/>
                  </a:cxn>
                  <a:cxn ang="0">
                    <a:pos x="0" y="12"/>
                  </a:cxn>
                  <a:cxn ang="0">
                    <a:pos x="1" y="10"/>
                  </a:cxn>
                  <a:cxn ang="0">
                    <a:pos x="2" y="8"/>
                  </a:cxn>
                  <a:cxn ang="0">
                    <a:pos x="2" y="8"/>
                  </a:cxn>
                  <a:cxn ang="0">
                    <a:pos x="2" y="7"/>
                  </a:cxn>
                  <a:cxn ang="0">
                    <a:pos x="1" y="7"/>
                  </a:cxn>
                </a:cxnLst>
                <a:rect l="0" t="0" r="r" b="b"/>
                <a:pathLst>
                  <a:path w="18" h="16">
                    <a:moveTo>
                      <a:pt x="1" y="7"/>
                    </a:moveTo>
                    <a:lnTo>
                      <a:pt x="0" y="5"/>
                    </a:lnTo>
                    <a:lnTo>
                      <a:pt x="1" y="4"/>
                    </a:lnTo>
                    <a:lnTo>
                      <a:pt x="1" y="3"/>
                    </a:lnTo>
                    <a:lnTo>
                      <a:pt x="3" y="2"/>
                    </a:lnTo>
                    <a:lnTo>
                      <a:pt x="3" y="0"/>
                    </a:lnTo>
                    <a:lnTo>
                      <a:pt x="3" y="0"/>
                    </a:lnTo>
                    <a:lnTo>
                      <a:pt x="6" y="2"/>
                    </a:lnTo>
                    <a:lnTo>
                      <a:pt x="7" y="3"/>
                    </a:lnTo>
                    <a:lnTo>
                      <a:pt x="8" y="6"/>
                    </a:lnTo>
                    <a:lnTo>
                      <a:pt x="9" y="10"/>
                    </a:lnTo>
                    <a:lnTo>
                      <a:pt x="11" y="10"/>
                    </a:lnTo>
                    <a:lnTo>
                      <a:pt x="12" y="11"/>
                    </a:lnTo>
                    <a:lnTo>
                      <a:pt x="15" y="12"/>
                    </a:lnTo>
                    <a:lnTo>
                      <a:pt x="17" y="13"/>
                    </a:lnTo>
                    <a:lnTo>
                      <a:pt x="18" y="14"/>
                    </a:lnTo>
                    <a:lnTo>
                      <a:pt x="18" y="14"/>
                    </a:lnTo>
                    <a:lnTo>
                      <a:pt x="18" y="14"/>
                    </a:lnTo>
                    <a:lnTo>
                      <a:pt x="18" y="15"/>
                    </a:lnTo>
                    <a:lnTo>
                      <a:pt x="17" y="14"/>
                    </a:lnTo>
                    <a:lnTo>
                      <a:pt x="15" y="14"/>
                    </a:lnTo>
                    <a:lnTo>
                      <a:pt x="14" y="14"/>
                    </a:lnTo>
                    <a:lnTo>
                      <a:pt x="11" y="15"/>
                    </a:lnTo>
                    <a:lnTo>
                      <a:pt x="8" y="15"/>
                    </a:lnTo>
                    <a:lnTo>
                      <a:pt x="6" y="16"/>
                    </a:lnTo>
                    <a:lnTo>
                      <a:pt x="3" y="16"/>
                    </a:lnTo>
                    <a:lnTo>
                      <a:pt x="0" y="15"/>
                    </a:lnTo>
                    <a:lnTo>
                      <a:pt x="0" y="12"/>
                    </a:lnTo>
                    <a:lnTo>
                      <a:pt x="1" y="10"/>
                    </a:lnTo>
                    <a:lnTo>
                      <a:pt x="2" y="8"/>
                    </a:lnTo>
                    <a:lnTo>
                      <a:pt x="2" y="8"/>
                    </a:lnTo>
                    <a:lnTo>
                      <a:pt x="2" y="7"/>
                    </a:lnTo>
                    <a:lnTo>
                      <a:pt x="1"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8" name="Freeform 2008"/>
              <p:cNvSpPr>
                <a:spLocks/>
              </p:cNvSpPr>
              <p:nvPr/>
            </p:nvSpPr>
            <p:spPr bwMode="gray">
              <a:xfrm>
                <a:off x="2478" y="2639"/>
                <a:ext cx="4" cy="3"/>
              </a:xfrm>
              <a:custGeom>
                <a:avLst/>
                <a:gdLst/>
                <a:ahLst/>
                <a:cxnLst>
                  <a:cxn ang="0">
                    <a:pos x="1" y="7"/>
                  </a:cxn>
                  <a:cxn ang="0">
                    <a:pos x="1" y="4"/>
                  </a:cxn>
                  <a:cxn ang="0">
                    <a:pos x="3" y="2"/>
                  </a:cxn>
                  <a:cxn ang="0">
                    <a:pos x="3" y="0"/>
                  </a:cxn>
                  <a:cxn ang="0">
                    <a:pos x="3" y="0"/>
                  </a:cxn>
                  <a:cxn ang="0">
                    <a:pos x="6" y="2"/>
                  </a:cxn>
                  <a:cxn ang="0">
                    <a:pos x="7" y="3"/>
                  </a:cxn>
                  <a:cxn ang="0">
                    <a:pos x="8" y="6"/>
                  </a:cxn>
                  <a:cxn ang="0">
                    <a:pos x="9" y="10"/>
                  </a:cxn>
                  <a:cxn ang="0">
                    <a:pos x="11" y="11"/>
                  </a:cxn>
                  <a:cxn ang="0">
                    <a:pos x="12" y="11"/>
                  </a:cxn>
                  <a:cxn ang="0">
                    <a:pos x="15" y="12"/>
                  </a:cxn>
                  <a:cxn ang="0">
                    <a:pos x="17" y="13"/>
                  </a:cxn>
                  <a:cxn ang="0">
                    <a:pos x="17" y="13"/>
                  </a:cxn>
                  <a:cxn ang="0">
                    <a:pos x="18" y="14"/>
                  </a:cxn>
                  <a:cxn ang="0">
                    <a:pos x="18" y="14"/>
                  </a:cxn>
                  <a:cxn ang="0">
                    <a:pos x="18" y="15"/>
                  </a:cxn>
                  <a:cxn ang="0">
                    <a:pos x="17" y="14"/>
                  </a:cxn>
                  <a:cxn ang="0">
                    <a:pos x="15" y="14"/>
                  </a:cxn>
                  <a:cxn ang="0">
                    <a:pos x="14" y="14"/>
                  </a:cxn>
                  <a:cxn ang="0">
                    <a:pos x="11" y="15"/>
                  </a:cxn>
                  <a:cxn ang="0">
                    <a:pos x="8" y="15"/>
                  </a:cxn>
                  <a:cxn ang="0">
                    <a:pos x="6" y="16"/>
                  </a:cxn>
                  <a:cxn ang="0">
                    <a:pos x="3" y="16"/>
                  </a:cxn>
                  <a:cxn ang="0">
                    <a:pos x="0" y="15"/>
                  </a:cxn>
                  <a:cxn ang="0">
                    <a:pos x="0" y="12"/>
                  </a:cxn>
                  <a:cxn ang="0">
                    <a:pos x="1" y="10"/>
                  </a:cxn>
                  <a:cxn ang="0">
                    <a:pos x="2" y="8"/>
                  </a:cxn>
                  <a:cxn ang="0">
                    <a:pos x="2" y="8"/>
                  </a:cxn>
                  <a:cxn ang="0">
                    <a:pos x="2" y="7"/>
                  </a:cxn>
                  <a:cxn ang="0">
                    <a:pos x="1" y="7"/>
                  </a:cxn>
                </a:cxnLst>
                <a:rect l="0" t="0" r="r" b="b"/>
                <a:pathLst>
                  <a:path w="18" h="16">
                    <a:moveTo>
                      <a:pt x="1" y="7"/>
                    </a:moveTo>
                    <a:lnTo>
                      <a:pt x="1" y="4"/>
                    </a:lnTo>
                    <a:lnTo>
                      <a:pt x="3" y="2"/>
                    </a:lnTo>
                    <a:lnTo>
                      <a:pt x="3" y="0"/>
                    </a:lnTo>
                    <a:lnTo>
                      <a:pt x="3" y="0"/>
                    </a:lnTo>
                    <a:lnTo>
                      <a:pt x="6" y="2"/>
                    </a:lnTo>
                    <a:lnTo>
                      <a:pt x="7" y="3"/>
                    </a:lnTo>
                    <a:lnTo>
                      <a:pt x="8" y="6"/>
                    </a:lnTo>
                    <a:lnTo>
                      <a:pt x="9" y="10"/>
                    </a:lnTo>
                    <a:lnTo>
                      <a:pt x="11" y="11"/>
                    </a:lnTo>
                    <a:lnTo>
                      <a:pt x="12" y="11"/>
                    </a:lnTo>
                    <a:lnTo>
                      <a:pt x="15" y="12"/>
                    </a:lnTo>
                    <a:lnTo>
                      <a:pt x="17" y="13"/>
                    </a:lnTo>
                    <a:lnTo>
                      <a:pt x="17" y="13"/>
                    </a:lnTo>
                    <a:lnTo>
                      <a:pt x="18" y="14"/>
                    </a:lnTo>
                    <a:lnTo>
                      <a:pt x="18" y="14"/>
                    </a:lnTo>
                    <a:lnTo>
                      <a:pt x="18" y="15"/>
                    </a:lnTo>
                    <a:lnTo>
                      <a:pt x="17" y="14"/>
                    </a:lnTo>
                    <a:lnTo>
                      <a:pt x="15" y="14"/>
                    </a:lnTo>
                    <a:lnTo>
                      <a:pt x="14" y="14"/>
                    </a:lnTo>
                    <a:lnTo>
                      <a:pt x="11" y="15"/>
                    </a:lnTo>
                    <a:lnTo>
                      <a:pt x="8" y="15"/>
                    </a:lnTo>
                    <a:lnTo>
                      <a:pt x="6" y="16"/>
                    </a:lnTo>
                    <a:lnTo>
                      <a:pt x="3" y="16"/>
                    </a:lnTo>
                    <a:lnTo>
                      <a:pt x="0" y="15"/>
                    </a:lnTo>
                    <a:lnTo>
                      <a:pt x="0" y="12"/>
                    </a:lnTo>
                    <a:lnTo>
                      <a:pt x="1" y="10"/>
                    </a:lnTo>
                    <a:lnTo>
                      <a:pt x="2" y="8"/>
                    </a:lnTo>
                    <a:lnTo>
                      <a:pt x="2" y="8"/>
                    </a:lnTo>
                    <a:lnTo>
                      <a:pt x="2" y="7"/>
                    </a:lnTo>
                    <a:lnTo>
                      <a:pt x="1" y="7"/>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49" name="Freeform 2009"/>
              <p:cNvSpPr>
                <a:spLocks/>
              </p:cNvSpPr>
              <p:nvPr/>
            </p:nvSpPr>
            <p:spPr bwMode="gray">
              <a:xfrm>
                <a:off x="2465" y="2629"/>
                <a:ext cx="2" cy="2"/>
              </a:xfrm>
              <a:custGeom>
                <a:avLst/>
                <a:gdLst/>
                <a:ahLst/>
                <a:cxnLst>
                  <a:cxn ang="0">
                    <a:pos x="0" y="1"/>
                  </a:cxn>
                  <a:cxn ang="0">
                    <a:pos x="0" y="0"/>
                  </a:cxn>
                  <a:cxn ang="0">
                    <a:pos x="1" y="0"/>
                  </a:cxn>
                  <a:cxn ang="0">
                    <a:pos x="3" y="1"/>
                  </a:cxn>
                  <a:cxn ang="0">
                    <a:pos x="5" y="2"/>
                  </a:cxn>
                  <a:cxn ang="0">
                    <a:pos x="7" y="4"/>
                  </a:cxn>
                  <a:cxn ang="0">
                    <a:pos x="8" y="6"/>
                  </a:cxn>
                  <a:cxn ang="0">
                    <a:pos x="9" y="8"/>
                  </a:cxn>
                  <a:cxn ang="0">
                    <a:pos x="11" y="9"/>
                  </a:cxn>
                  <a:cxn ang="0">
                    <a:pos x="10" y="10"/>
                  </a:cxn>
                  <a:cxn ang="0">
                    <a:pos x="9" y="11"/>
                  </a:cxn>
                  <a:cxn ang="0">
                    <a:pos x="8" y="9"/>
                  </a:cxn>
                  <a:cxn ang="0">
                    <a:pos x="7" y="8"/>
                  </a:cxn>
                  <a:cxn ang="0">
                    <a:pos x="5" y="6"/>
                  </a:cxn>
                  <a:cxn ang="0">
                    <a:pos x="3" y="6"/>
                  </a:cxn>
                  <a:cxn ang="0">
                    <a:pos x="1" y="5"/>
                  </a:cxn>
                  <a:cxn ang="0">
                    <a:pos x="0" y="4"/>
                  </a:cxn>
                  <a:cxn ang="0">
                    <a:pos x="0" y="2"/>
                  </a:cxn>
                  <a:cxn ang="0">
                    <a:pos x="0" y="1"/>
                  </a:cxn>
                </a:cxnLst>
                <a:rect l="0" t="0" r="r" b="b"/>
                <a:pathLst>
                  <a:path w="11" h="11">
                    <a:moveTo>
                      <a:pt x="0" y="1"/>
                    </a:moveTo>
                    <a:lnTo>
                      <a:pt x="0" y="0"/>
                    </a:lnTo>
                    <a:lnTo>
                      <a:pt x="1" y="0"/>
                    </a:lnTo>
                    <a:lnTo>
                      <a:pt x="3" y="1"/>
                    </a:lnTo>
                    <a:lnTo>
                      <a:pt x="5" y="2"/>
                    </a:lnTo>
                    <a:lnTo>
                      <a:pt x="7" y="4"/>
                    </a:lnTo>
                    <a:lnTo>
                      <a:pt x="8" y="6"/>
                    </a:lnTo>
                    <a:lnTo>
                      <a:pt x="9" y="8"/>
                    </a:lnTo>
                    <a:lnTo>
                      <a:pt x="11" y="9"/>
                    </a:lnTo>
                    <a:lnTo>
                      <a:pt x="10" y="10"/>
                    </a:lnTo>
                    <a:lnTo>
                      <a:pt x="9" y="11"/>
                    </a:lnTo>
                    <a:lnTo>
                      <a:pt x="8" y="9"/>
                    </a:lnTo>
                    <a:lnTo>
                      <a:pt x="7" y="8"/>
                    </a:lnTo>
                    <a:lnTo>
                      <a:pt x="5" y="6"/>
                    </a:lnTo>
                    <a:lnTo>
                      <a:pt x="3" y="6"/>
                    </a:lnTo>
                    <a:lnTo>
                      <a:pt x="1" y="5"/>
                    </a:lnTo>
                    <a:lnTo>
                      <a:pt x="0" y="4"/>
                    </a:lnTo>
                    <a:lnTo>
                      <a:pt x="0" y="2"/>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0" name="Freeform 2010"/>
              <p:cNvSpPr>
                <a:spLocks/>
              </p:cNvSpPr>
              <p:nvPr/>
            </p:nvSpPr>
            <p:spPr bwMode="gray">
              <a:xfrm>
                <a:off x="2465" y="2629"/>
                <a:ext cx="2" cy="2"/>
              </a:xfrm>
              <a:custGeom>
                <a:avLst/>
                <a:gdLst/>
                <a:ahLst/>
                <a:cxnLst>
                  <a:cxn ang="0">
                    <a:pos x="0" y="1"/>
                  </a:cxn>
                  <a:cxn ang="0">
                    <a:pos x="0" y="0"/>
                  </a:cxn>
                  <a:cxn ang="0">
                    <a:pos x="1" y="0"/>
                  </a:cxn>
                  <a:cxn ang="0">
                    <a:pos x="3" y="1"/>
                  </a:cxn>
                  <a:cxn ang="0">
                    <a:pos x="5" y="2"/>
                  </a:cxn>
                  <a:cxn ang="0">
                    <a:pos x="7" y="4"/>
                  </a:cxn>
                  <a:cxn ang="0">
                    <a:pos x="8" y="6"/>
                  </a:cxn>
                  <a:cxn ang="0">
                    <a:pos x="9" y="8"/>
                  </a:cxn>
                  <a:cxn ang="0">
                    <a:pos x="11" y="9"/>
                  </a:cxn>
                  <a:cxn ang="0">
                    <a:pos x="10" y="10"/>
                  </a:cxn>
                  <a:cxn ang="0">
                    <a:pos x="9" y="11"/>
                  </a:cxn>
                  <a:cxn ang="0">
                    <a:pos x="8" y="9"/>
                  </a:cxn>
                  <a:cxn ang="0">
                    <a:pos x="7" y="8"/>
                  </a:cxn>
                  <a:cxn ang="0">
                    <a:pos x="5" y="6"/>
                  </a:cxn>
                  <a:cxn ang="0">
                    <a:pos x="3" y="6"/>
                  </a:cxn>
                  <a:cxn ang="0">
                    <a:pos x="1" y="5"/>
                  </a:cxn>
                  <a:cxn ang="0">
                    <a:pos x="0" y="4"/>
                  </a:cxn>
                  <a:cxn ang="0">
                    <a:pos x="0" y="2"/>
                  </a:cxn>
                  <a:cxn ang="0">
                    <a:pos x="0" y="1"/>
                  </a:cxn>
                </a:cxnLst>
                <a:rect l="0" t="0" r="r" b="b"/>
                <a:pathLst>
                  <a:path w="11" h="11">
                    <a:moveTo>
                      <a:pt x="0" y="1"/>
                    </a:moveTo>
                    <a:lnTo>
                      <a:pt x="0" y="0"/>
                    </a:lnTo>
                    <a:lnTo>
                      <a:pt x="1" y="0"/>
                    </a:lnTo>
                    <a:lnTo>
                      <a:pt x="3" y="1"/>
                    </a:lnTo>
                    <a:lnTo>
                      <a:pt x="5" y="2"/>
                    </a:lnTo>
                    <a:lnTo>
                      <a:pt x="7" y="4"/>
                    </a:lnTo>
                    <a:lnTo>
                      <a:pt x="8" y="6"/>
                    </a:lnTo>
                    <a:lnTo>
                      <a:pt x="9" y="8"/>
                    </a:lnTo>
                    <a:lnTo>
                      <a:pt x="11" y="9"/>
                    </a:lnTo>
                    <a:lnTo>
                      <a:pt x="10" y="10"/>
                    </a:lnTo>
                    <a:lnTo>
                      <a:pt x="9" y="11"/>
                    </a:lnTo>
                    <a:lnTo>
                      <a:pt x="8" y="9"/>
                    </a:lnTo>
                    <a:lnTo>
                      <a:pt x="7" y="8"/>
                    </a:lnTo>
                    <a:lnTo>
                      <a:pt x="5" y="6"/>
                    </a:lnTo>
                    <a:lnTo>
                      <a:pt x="3" y="6"/>
                    </a:lnTo>
                    <a:lnTo>
                      <a:pt x="1" y="5"/>
                    </a:lnTo>
                    <a:lnTo>
                      <a:pt x="0" y="4"/>
                    </a:lnTo>
                    <a:lnTo>
                      <a:pt x="0" y="2"/>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1" name="Freeform 2011"/>
              <p:cNvSpPr>
                <a:spLocks/>
              </p:cNvSpPr>
              <p:nvPr/>
            </p:nvSpPr>
            <p:spPr bwMode="gray">
              <a:xfrm>
                <a:off x="2465" y="2629"/>
                <a:ext cx="2" cy="2"/>
              </a:xfrm>
              <a:custGeom>
                <a:avLst/>
                <a:gdLst/>
                <a:ahLst/>
                <a:cxnLst>
                  <a:cxn ang="0">
                    <a:pos x="0" y="1"/>
                  </a:cxn>
                  <a:cxn ang="0">
                    <a:pos x="0" y="0"/>
                  </a:cxn>
                  <a:cxn ang="0">
                    <a:pos x="1" y="0"/>
                  </a:cxn>
                  <a:cxn ang="0">
                    <a:pos x="3" y="1"/>
                  </a:cxn>
                  <a:cxn ang="0">
                    <a:pos x="5" y="2"/>
                  </a:cxn>
                  <a:cxn ang="0">
                    <a:pos x="7" y="4"/>
                  </a:cxn>
                  <a:cxn ang="0">
                    <a:pos x="8" y="6"/>
                  </a:cxn>
                  <a:cxn ang="0">
                    <a:pos x="9" y="8"/>
                  </a:cxn>
                  <a:cxn ang="0">
                    <a:pos x="11" y="9"/>
                  </a:cxn>
                  <a:cxn ang="0">
                    <a:pos x="10" y="10"/>
                  </a:cxn>
                  <a:cxn ang="0">
                    <a:pos x="9" y="11"/>
                  </a:cxn>
                  <a:cxn ang="0">
                    <a:pos x="8" y="9"/>
                  </a:cxn>
                  <a:cxn ang="0">
                    <a:pos x="7" y="8"/>
                  </a:cxn>
                  <a:cxn ang="0">
                    <a:pos x="4" y="6"/>
                  </a:cxn>
                  <a:cxn ang="0">
                    <a:pos x="3" y="6"/>
                  </a:cxn>
                  <a:cxn ang="0">
                    <a:pos x="1" y="5"/>
                  </a:cxn>
                  <a:cxn ang="0">
                    <a:pos x="0" y="4"/>
                  </a:cxn>
                  <a:cxn ang="0">
                    <a:pos x="0" y="2"/>
                  </a:cxn>
                  <a:cxn ang="0">
                    <a:pos x="0" y="1"/>
                  </a:cxn>
                </a:cxnLst>
                <a:rect l="0" t="0" r="r" b="b"/>
                <a:pathLst>
                  <a:path w="11" h="11">
                    <a:moveTo>
                      <a:pt x="0" y="1"/>
                    </a:moveTo>
                    <a:lnTo>
                      <a:pt x="0" y="0"/>
                    </a:lnTo>
                    <a:lnTo>
                      <a:pt x="1" y="0"/>
                    </a:lnTo>
                    <a:lnTo>
                      <a:pt x="3" y="1"/>
                    </a:lnTo>
                    <a:lnTo>
                      <a:pt x="5" y="2"/>
                    </a:lnTo>
                    <a:lnTo>
                      <a:pt x="7" y="4"/>
                    </a:lnTo>
                    <a:lnTo>
                      <a:pt x="8" y="6"/>
                    </a:lnTo>
                    <a:lnTo>
                      <a:pt x="9" y="8"/>
                    </a:lnTo>
                    <a:lnTo>
                      <a:pt x="11" y="9"/>
                    </a:lnTo>
                    <a:lnTo>
                      <a:pt x="10" y="10"/>
                    </a:lnTo>
                    <a:lnTo>
                      <a:pt x="9" y="11"/>
                    </a:lnTo>
                    <a:lnTo>
                      <a:pt x="8" y="9"/>
                    </a:lnTo>
                    <a:lnTo>
                      <a:pt x="7" y="8"/>
                    </a:lnTo>
                    <a:lnTo>
                      <a:pt x="4" y="6"/>
                    </a:lnTo>
                    <a:lnTo>
                      <a:pt x="3" y="6"/>
                    </a:lnTo>
                    <a:lnTo>
                      <a:pt x="1" y="5"/>
                    </a:lnTo>
                    <a:lnTo>
                      <a:pt x="0" y="4"/>
                    </a:lnTo>
                    <a:lnTo>
                      <a:pt x="0" y="2"/>
                    </a:lnTo>
                    <a:lnTo>
                      <a:pt x="0"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2" name="Freeform 2012"/>
              <p:cNvSpPr>
                <a:spLocks/>
              </p:cNvSpPr>
              <p:nvPr/>
            </p:nvSpPr>
            <p:spPr bwMode="gray">
              <a:xfrm>
                <a:off x="2467" y="2631"/>
                <a:ext cx="1" cy="2"/>
              </a:xfrm>
              <a:custGeom>
                <a:avLst/>
                <a:gdLst/>
                <a:ahLst/>
                <a:cxnLst>
                  <a:cxn ang="0">
                    <a:pos x="2" y="0"/>
                  </a:cxn>
                  <a:cxn ang="0">
                    <a:pos x="3" y="0"/>
                  </a:cxn>
                  <a:cxn ang="0">
                    <a:pos x="5" y="0"/>
                  </a:cxn>
                  <a:cxn ang="0">
                    <a:pos x="6" y="3"/>
                  </a:cxn>
                  <a:cxn ang="0">
                    <a:pos x="5" y="6"/>
                  </a:cxn>
                  <a:cxn ang="0">
                    <a:pos x="2" y="6"/>
                  </a:cxn>
                  <a:cxn ang="0">
                    <a:pos x="0" y="4"/>
                  </a:cxn>
                  <a:cxn ang="0">
                    <a:pos x="1" y="2"/>
                  </a:cxn>
                  <a:cxn ang="0">
                    <a:pos x="2" y="0"/>
                  </a:cxn>
                </a:cxnLst>
                <a:rect l="0" t="0" r="r" b="b"/>
                <a:pathLst>
                  <a:path w="6" h="6">
                    <a:moveTo>
                      <a:pt x="2" y="0"/>
                    </a:moveTo>
                    <a:lnTo>
                      <a:pt x="3" y="0"/>
                    </a:lnTo>
                    <a:lnTo>
                      <a:pt x="5" y="0"/>
                    </a:lnTo>
                    <a:lnTo>
                      <a:pt x="6" y="3"/>
                    </a:lnTo>
                    <a:lnTo>
                      <a:pt x="5" y="6"/>
                    </a:lnTo>
                    <a:lnTo>
                      <a:pt x="2" y="6"/>
                    </a:lnTo>
                    <a:lnTo>
                      <a:pt x="0" y="4"/>
                    </a:lnTo>
                    <a:lnTo>
                      <a:pt x="1" y="2"/>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253" name="Freeform 2013"/>
              <p:cNvSpPr>
                <a:spLocks/>
              </p:cNvSpPr>
              <p:nvPr/>
            </p:nvSpPr>
            <p:spPr bwMode="gray">
              <a:xfrm>
                <a:off x="2467" y="2631"/>
                <a:ext cx="1" cy="2"/>
              </a:xfrm>
              <a:custGeom>
                <a:avLst/>
                <a:gdLst/>
                <a:ahLst/>
                <a:cxnLst>
                  <a:cxn ang="0">
                    <a:pos x="2" y="0"/>
                  </a:cxn>
                  <a:cxn ang="0">
                    <a:pos x="3" y="0"/>
                  </a:cxn>
                  <a:cxn ang="0">
                    <a:pos x="5" y="0"/>
                  </a:cxn>
                  <a:cxn ang="0">
                    <a:pos x="6" y="3"/>
                  </a:cxn>
                  <a:cxn ang="0">
                    <a:pos x="5" y="6"/>
                  </a:cxn>
                  <a:cxn ang="0">
                    <a:pos x="2" y="6"/>
                  </a:cxn>
                  <a:cxn ang="0">
                    <a:pos x="0" y="4"/>
                  </a:cxn>
                  <a:cxn ang="0">
                    <a:pos x="1" y="2"/>
                  </a:cxn>
                  <a:cxn ang="0">
                    <a:pos x="2" y="0"/>
                  </a:cxn>
                </a:cxnLst>
                <a:rect l="0" t="0" r="r" b="b"/>
                <a:pathLst>
                  <a:path w="6" h="6">
                    <a:moveTo>
                      <a:pt x="2" y="0"/>
                    </a:moveTo>
                    <a:lnTo>
                      <a:pt x="3" y="0"/>
                    </a:lnTo>
                    <a:lnTo>
                      <a:pt x="5" y="0"/>
                    </a:lnTo>
                    <a:lnTo>
                      <a:pt x="6" y="3"/>
                    </a:lnTo>
                    <a:lnTo>
                      <a:pt x="5" y="6"/>
                    </a:lnTo>
                    <a:lnTo>
                      <a:pt x="2" y="6"/>
                    </a:lnTo>
                    <a:lnTo>
                      <a:pt x="0" y="4"/>
                    </a:lnTo>
                    <a:lnTo>
                      <a:pt x="1" y="2"/>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grpSp>
        <p:grpSp>
          <p:nvGrpSpPr>
            <p:cNvPr id="795" name="Group 2215"/>
            <p:cNvGrpSpPr>
              <a:grpSpLocks/>
            </p:cNvGrpSpPr>
            <p:nvPr/>
          </p:nvGrpSpPr>
          <p:grpSpPr bwMode="gray">
            <a:xfrm>
              <a:off x="3584575" y="2840038"/>
              <a:ext cx="1684338" cy="2713038"/>
              <a:chOff x="2258" y="1789"/>
              <a:chExt cx="1061" cy="1709"/>
            </a:xfrm>
          </p:grpSpPr>
          <p:sp>
            <p:nvSpPr>
              <p:cNvPr id="854" name="Freeform 2015"/>
              <p:cNvSpPr>
                <a:spLocks/>
              </p:cNvSpPr>
              <p:nvPr/>
            </p:nvSpPr>
            <p:spPr bwMode="gray">
              <a:xfrm>
                <a:off x="2467" y="2631"/>
                <a:ext cx="1" cy="2"/>
              </a:xfrm>
              <a:custGeom>
                <a:avLst/>
                <a:gdLst/>
                <a:ahLst/>
                <a:cxnLst>
                  <a:cxn ang="0">
                    <a:pos x="2" y="0"/>
                  </a:cxn>
                  <a:cxn ang="0">
                    <a:pos x="3" y="0"/>
                  </a:cxn>
                  <a:cxn ang="0">
                    <a:pos x="5" y="0"/>
                  </a:cxn>
                  <a:cxn ang="0">
                    <a:pos x="6" y="3"/>
                  </a:cxn>
                  <a:cxn ang="0">
                    <a:pos x="5" y="6"/>
                  </a:cxn>
                  <a:cxn ang="0">
                    <a:pos x="2" y="6"/>
                  </a:cxn>
                  <a:cxn ang="0">
                    <a:pos x="0" y="4"/>
                  </a:cxn>
                  <a:cxn ang="0">
                    <a:pos x="1" y="2"/>
                  </a:cxn>
                  <a:cxn ang="0">
                    <a:pos x="2" y="0"/>
                  </a:cxn>
                </a:cxnLst>
                <a:rect l="0" t="0" r="r" b="b"/>
                <a:pathLst>
                  <a:path w="6" h="6">
                    <a:moveTo>
                      <a:pt x="2" y="0"/>
                    </a:moveTo>
                    <a:lnTo>
                      <a:pt x="3" y="0"/>
                    </a:lnTo>
                    <a:lnTo>
                      <a:pt x="5" y="0"/>
                    </a:lnTo>
                    <a:lnTo>
                      <a:pt x="6" y="3"/>
                    </a:lnTo>
                    <a:lnTo>
                      <a:pt x="5" y="6"/>
                    </a:lnTo>
                    <a:lnTo>
                      <a:pt x="2" y="6"/>
                    </a:lnTo>
                    <a:lnTo>
                      <a:pt x="0" y="4"/>
                    </a:lnTo>
                    <a:lnTo>
                      <a:pt x="1" y="2"/>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5" name="Freeform 2016"/>
              <p:cNvSpPr>
                <a:spLocks/>
              </p:cNvSpPr>
              <p:nvPr/>
            </p:nvSpPr>
            <p:spPr bwMode="gray">
              <a:xfrm>
                <a:off x="2461" y="2620"/>
                <a:ext cx="2" cy="1"/>
              </a:xfrm>
              <a:custGeom>
                <a:avLst/>
                <a:gdLst/>
                <a:ahLst/>
                <a:cxnLst>
                  <a:cxn ang="0">
                    <a:pos x="0" y="6"/>
                  </a:cxn>
                  <a:cxn ang="0">
                    <a:pos x="1" y="4"/>
                  </a:cxn>
                  <a:cxn ang="0">
                    <a:pos x="1" y="3"/>
                  </a:cxn>
                  <a:cxn ang="0">
                    <a:pos x="3" y="3"/>
                  </a:cxn>
                  <a:cxn ang="0">
                    <a:pos x="4" y="2"/>
                  </a:cxn>
                  <a:cxn ang="0">
                    <a:pos x="6" y="1"/>
                  </a:cxn>
                  <a:cxn ang="0">
                    <a:pos x="9" y="0"/>
                  </a:cxn>
                  <a:cxn ang="0">
                    <a:pos x="9" y="0"/>
                  </a:cxn>
                  <a:cxn ang="0">
                    <a:pos x="10" y="0"/>
                  </a:cxn>
                  <a:cxn ang="0">
                    <a:pos x="10" y="0"/>
                  </a:cxn>
                  <a:cxn ang="0">
                    <a:pos x="9" y="1"/>
                  </a:cxn>
                  <a:cxn ang="0">
                    <a:pos x="5" y="3"/>
                  </a:cxn>
                  <a:cxn ang="0">
                    <a:pos x="1" y="6"/>
                  </a:cxn>
                  <a:cxn ang="0">
                    <a:pos x="0" y="6"/>
                  </a:cxn>
                </a:cxnLst>
                <a:rect l="0" t="0" r="r" b="b"/>
                <a:pathLst>
                  <a:path w="10" h="6">
                    <a:moveTo>
                      <a:pt x="0" y="6"/>
                    </a:moveTo>
                    <a:lnTo>
                      <a:pt x="1" y="4"/>
                    </a:lnTo>
                    <a:lnTo>
                      <a:pt x="1" y="3"/>
                    </a:lnTo>
                    <a:lnTo>
                      <a:pt x="3" y="3"/>
                    </a:lnTo>
                    <a:lnTo>
                      <a:pt x="4" y="2"/>
                    </a:lnTo>
                    <a:lnTo>
                      <a:pt x="6" y="1"/>
                    </a:lnTo>
                    <a:lnTo>
                      <a:pt x="9" y="0"/>
                    </a:lnTo>
                    <a:lnTo>
                      <a:pt x="9" y="0"/>
                    </a:lnTo>
                    <a:lnTo>
                      <a:pt x="10" y="0"/>
                    </a:lnTo>
                    <a:lnTo>
                      <a:pt x="10" y="0"/>
                    </a:lnTo>
                    <a:lnTo>
                      <a:pt x="9" y="1"/>
                    </a:lnTo>
                    <a:lnTo>
                      <a:pt x="5" y="3"/>
                    </a:lnTo>
                    <a:lnTo>
                      <a:pt x="1" y="6"/>
                    </a:lnTo>
                    <a:lnTo>
                      <a:pt x="0"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6" name="Freeform 2017"/>
              <p:cNvSpPr>
                <a:spLocks/>
              </p:cNvSpPr>
              <p:nvPr/>
            </p:nvSpPr>
            <p:spPr bwMode="gray">
              <a:xfrm>
                <a:off x="2461" y="2620"/>
                <a:ext cx="2" cy="1"/>
              </a:xfrm>
              <a:custGeom>
                <a:avLst/>
                <a:gdLst/>
                <a:ahLst/>
                <a:cxnLst>
                  <a:cxn ang="0">
                    <a:pos x="0" y="6"/>
                  </a:cxn>
                  <a:cxn ang="0">
                    <a:pos x="1" y="4"/>
                  </a:cxn>
                  <a:cxn ang="0">
                    <a:pos x="1" y="3"/>
                  </a:cxn>
                  <a:cxn ang="0">
                    <a:pos x="3" y="3"/>
                  </a:cxn>
                  <a:cxn ang="0">
                    <a:pos x="4" y="2"/>
                  </a:cxn>
                  <a:cxn ang="0">
                    <a:pos x="6" y="1"/>
                  </a:cxn>
                  <a:cxn ang="0">
                    <a:pos x="9" y="0"/>
                  </a:cxn>
                  <a:cxn ang="0">
                    <a:pos x="9" y="0"/>
                  </a:cxn>
                  <a:cxn ang="0">
                    <a:pos x="10" y="0"/>
                  </a:cxn>
                  <a:cxn ang="0">
                    <a:pos x="10" y="0"/>
                  </a:cxn>
                  <a:cxn ang="0">
                    <a:pos x="9" y="1"/>
                  </a:cxn>
                  <a:cxn ang="0">
                    <a:pos x="5" y="3"/>
                  </a:cxn>
                  <a:cxn ang="0">
                    <a:pos x="1" y="6"/>
                  </a:cxn>
                  <a:cxn ang="0">
                    <a:pos x="0" y="6"/>
                  </a:cxn>
                </a:cxnLst>
                <a:rect l="0" t="0" r="r" b="b"/>
                <a:pathLst>
                  <a:path w="10" h="6">
                    <a:moveTo>
                      <a:pt x="0" y="6"/>
                    </a:moveTo>
                    <a:lnTo>
                      <a:pt x="1" y="4"/>
                    </a:lnTo>
                    <a:lnTo>
                      <a:pt x="1" y="3"/>
                    </a:lnTo>
                    <a:lnTo>
                      <a:pt x="3" y="3"/>
                    </a:lnTo>
                    <a:lnTo>
                      <a:pt x="4" y="2"/>
                    </a:lnTo>
                    <a:lnTo>
                      <a:pt x="6" y="1"/>
                    </a:lnTo>
                    <a:lnTo>
                      <a:pt x="9" y="0"/>
                    </a:lnTo>
                    <a:lnTo>
                      <a:pt x="9" y="0"/>
                    </a:lnTo>
                    <a:lnTo>
                      <a:pt x="10" y="0"/>
                    </a:lnTo>
                    <a:lnTo>
                      <a:pt x="10" y="0"/>
                    </a:lnTo>
                    <a:lnTo>
                      <a:pt x="9" y="1"/>
                    </a:lnTo>
                    <a:lnTo>
                      <a:pt x="5" y="3"/>
                    </a:lnTo>
                    <a:lnTo>
                      <a:pt x="1" y="6"/>
                    </a:lnTo>
                    <a:lnTo>
                      <a:pt x="0"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7" name="Freeform 2018"/>
              <p:cNvSpPr>
                <a:spLocks/>
              </p:cNvSpPr>
              <p:nvPr/>
            </p:nvSpPr>
            <p:spPr bwMode="gray">
              <a:xfrm>
                <a:off x="2461" y="2620"/>
                <a:ext cx="2" cy="1"/>
              </a:xfrm>
              <a:custGeom>
                <a:avLst/>
                <a:gdLst/>
                <a:ahLst/>
                <a:cxnLst>
                  <a:cxn ang="0">
                    <a:pos x="0" y="6"/>
                  </a:cxn>
                  <a:cxn ang="0">
                    <a:pos x="1" y="4"/>
                  </a:cxn>
                  <a:cxn ang="0">
                    <a:pos x="1" y="3"/>
                  </a:cxn>
                  <a:cxn ang="0">
                    <a:pos x="2" y="3"/>
                  </a:cxn>
                  <a:cxn ang="0">
                    <a:pos x="4" y="2"/>
                  </a:cxn>
                  <a:cxn ang="0">
                    <a:pos x="6" y="1"/>
                  </a:cxn>
                  <a:cxn ang="0">
                    <a:pos x="9" y="0"/>
                  </a:cxn>
                  <a:cxn ang="0">
                    <a:pos x="9" y="0"/>
                  </a:cxn>
                  <a:cxn ang="0">
                    <a:pos x="10" y="0"/>
                  </a:cxn>
                  <a:cxn ang="0">
                    <a:pos x="10" y="0"/>
                  </a:cxn>
                  <a:cxn ang="0">
                    <a:pos x="9" y="1"/>
                  </a:cxn>
                  <a:cxn ang="0">
                    <a:pos x="5" y="3"/>
                  </a:cxn>
                  <a:cxn ang="0">
                    <a:pos x="1" y="6"/>
                  </a:cxn>
                </a:cxnLst>
                <a:rect l="0" t="0" r="r" b="b"/>
                <a:pathLst>
                  <a:path w="10" h="6">
                    <a:moveTo>
                      <a:pt x="0" y="6"/>
                    </a:moveTo>
                    <a:lnTo>
                      <a:pt x="1" y="4"/>
                    </a:lnTo>
                    <a:lnTo>
                      <a:pt x="1" y="3"/>
                    </a:lnTo>
                    <a:lnTo>
                      <a:pt x="2" y="3"/>
                    </a:lnTo>
                    <a:lnTo>
                      <a:pt x="4" y="2"/>
                    </a:lnTo>
                    <a:lnTo>
                      <a:pt x="6" y="1"/>
                    </a:lnTo>
                    <a:lnTo>
                      <a:pt x="9" y="0"/>
                    </a:lnTo>
                    <a:lnTo>
                      <a:pt x="9" y="0"/>
                    </a:lnTo>
                    <a:lnTo>
                      <a:pt x="10" y="0"/>
                    </a:lnTo>
                    <a:lnTo>
                      <a:pt x="10" y="0"/>
                    </a:lnTo>
                    <a:lnTo>
                      <a:pt x="9" y="1"/>
                    </a:lnTo>
                    <a:lnTo>
                      <a:pt x="5" y="3"/>
                    </a:lnTo>
                    <a:lnTo>
                      <a:pt x="1" y="6"/>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8" name="Freeform 2019"/>
              <p:cNvSpPr>
                <a:spLocks/>
              </p:cNvSpPr>
              <p:nvPr/>
            </p:nvSpPr>
            <p:spPr bwMode="gray">
              <a:xfrm>
                <a:off x="2462" y="2622"/>
                <a:ext cx="1" cy="1"/>
              </a:xfrm>
              <a:custGeom>
                <a:avLst/>
                <a:gdLst/>
                <a:ahLst/>
                <a:cxnLst>
                  <a:cxn ang="0">
                    <a:pos x="1" y="2"/>
                  </a:cxn>
                  <a:cxn ang="0">
                    <a:pos x="1" y="2"/>
                  </a:cxn>
                  <a:cxn ang="0">
                    <a:pos x="1" y="2"/>
                  </a:cxn>
                  <a:cxn ang="0">
                    <a:pos x="2" y="0"/>
                  </a:cxn>
                  <a:cxn ang="0">
                    <a:pos x="5" y="0"/>
                  </a:cxn>
                  <a:cxn ang="0">
                    <a:pos x="5" y="3"/>
                  </a:cxn>
                  <a:cxn ang="0">
                    <a:pos x="3" y="6"/>
                  </a:cxn>
                  <a:cxn ang="0">
                    <a:pos x="3" y="6"/>
                  </a:cxn>
                  <a:cxn ang="0">
                    <a:pos x="3" y="4"/>
                  </a:cxn>
                  <a:cxn ang="0">
                    <a:pos x="1" y="4"/>
                  </a:cxn>
                  <a:cxn ang="0">
                    <a:pos x="0" y="3"/>
                  </a:cxn>
                  <a:cxn ang="0">
                    <a:pos x="0" y="3"/>
                  </a:cxn>
                  <a:cxn ang="0">
                    <a:pos x="0" y="3"/>
                  </a:cxn>
                  <a:cxn ang="0">
                    <a:pos x="1" y="2"/>
                  </a:cxn>
                </a:cxnLst>
                <a:rect l="0" t="0" r="r" b="b"/>
                <a:pathLst>
                  <a:path w="5" h="6">
                    <a:moveTo>
                      <a:pt x="1" y="2"/>
                    </a:moveTo>
                    <a:lnTo>
                      <a:pt x="1" y="2"/>
                    </a:lnTo>
                    <a:lnTo>
                      <a:pt x="1" y="2"/>
                    </a:lnTo>
                    <a:lnTo>
                      <a:pt x="2" y="0"/>
                    </a:lnTo>
                    <a:lnTo>
                      <a:pt x="5" y="0"/>
                    </a:lnTo>
                    <a:lnTo>
                      <a:pt x="5" y="3"/>
                    </a:lnTo>
                    <a:lnTo>
                      <a:pt x="3" y="6"/>
                    </a:lnTo>
                    <a:lnTo>
                      <a:pt x="3" y="6"/>
                    </a:lnTo>
                    <a:lnTo>
                      <a:pt x="3" y="4"/>
                    </a:lnTo>
                    <a:lnTo>
                      <a:pt x="1" y="4"/>
                    </a:lnTo>
                    <a:lnTo>
                      <a:pt x="0" y="3"/>
                    </a:lnTo>
                    <a:lnTo>
                      <a:pt x="0" y="3"/>
                    </a:lnTo>
                    <a:lnTo>
                      <a:pt x="0" y="3"/>
                    </a:lnTo>
                    <a:lnTo>
                      <a:pt x="1"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9" name="Freeform 2020"/>
              <p:cNvSpPr>
                <a:spLocks/>
              </p:cNvSpPr>
              <p:nvPr/>
            </p:nvSpPr>
            <p:spPr bwMode="gray">
              <a:xfrm>
                <a:off x="2462" y="2622"/>
                <a:ext cx="1" cy="1"/>
              </a:xfrm>
              <a:custGeom>
                <a:avLst/>
                <a:gdLst/>
                <a:ahLst/>
                <a:cxnLst>
                  <a:cxn ang="0">
                    <a:pos x="1" y="2"/>
                  </a:cxn>
                  <a:cxn ang="0">
                    <a:pos x="1" y="2"/>
                  </a:cxn>
                  <a:cxn ang="0">
                    <a:pos x="1" y="2"/>
                  </a:cxn>
                  <a:cxn ang="0">
                    <a:pos x="2" y="0"/>
                  </a:cxn>
                  <a:cxn ang="0">
                    <a:pos x="5" y="0"/>
                  </a:cxn>
                  <a:cxn ang="0">
                    <a:pos x="5" y="3"/>
                  </a:cxn>
                  <a:cxn ang="0">
                    <a:pos x="3" y="6"/>
                  </a:cxn>
                  <a:cxn ang="0">
                    <a:pos x="3" y="6"/>
                  </a:cxn>
                  <a:cxn ang="0">
                    <a:pos x="3" y="4"/>
                  </a:cxn>
                  <a:cxn ang="0">
                    <a:pos x="1" y="4"/>
                  </a:cxn>
                  <a:cxn ang="0">
                    <a:pos x="0" y="3"/>
                  </a:cxn>
                  <a:cxn ang="0">
                    <a:pos x="0" y="3"/>
                  </a:cxn>
                  <a:cxn ang="0">
                    <a:pos x="0" y="3"/>
                  </a:cxn>
                  <a:cxn ang="0">
                    <a:pos x="1" y="2"/>
                  </a:cxn>
                </a:cxnLst>
                <a:rect l="0" t="0" r="r" b="b"/>
                <a:pathLst>
                  <a:path w="5" h="6">
                    <a:moveTo>
                      <a:pt x="1" y="2"/>
                    </a:moveTo>
                    <a:lnTo>
                      <a:pt x="1" y="2"/>
                    </a:lnTo>
                    <a:lnTo>
                      <a:pt x="1" y="2"/>
                    </a:lnTo>
                    <a:lnTo>
                      <a:pt x="2" y="0"/>
                    </a:lnTo>
                    <a:lnTo>
                      <a:pt x="5" y="0"/>
                    </a:lnTo>
                    <a:lnTo>
                      <a:pt x="5" y="3"/>
                    </a:lnTo>
                    <a:lnTo>
                      <a:pt x="3" y="6"/>
                    </a:lnTo>
                    <a:lnTo>
                      <a:pt x="3" y="6"/>
                    </a:lnTo>
                    <a:lnTo>
                      <a:pt x="3" y="4"/>
                    </a:lnTo>
                    <a:lnTo>
                      <a:pt x="1" y="4"/>
                    </a:lnTo>
                    <a:lnTo>
                      <a:pt x="0" y="3"/>
                    </a:lnTo>
                    <a:lnTo>
                      <a:pt x="0" y="3"/>
                    </a:lnTo>
                    <a:lnTo>
                      <a:pt x="0" y="3"/>
                    </a:lnTo>
                    <a:lnTo>
                      <a:pt x="1"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0" name="Freeform 2021"/>
              <p:cNvSpPr>
                <a:spLocks/>
              </p:cNvSpPr>
              <p:nvPr/>
            </p:nvSpPr>
            <p:spPr bwMode="gray">
              <a:xfrm>
                <a:off x="2462" y="2622"/>
                <a:ext cx="1" cy="1"/>
              </a:xfrm>
              <a:custGeom>
                <a:avLst/>
                <a:gdLst/>
                <a:ahLst/>
                <a:cxnLst>
                  <a:cxn ang="0">
                    <a:pos x="1" y="2"/>
                  </a:cxn>
                  <a:cxn ang="0">
                    <a:pos x="1" y="2"/>
                  </a:cxn>
                  <a:cxn ang="0">
                    <a:pos x="1" y="2"/>
                  </a:cxn>
                  <a:cxn ang="0">
                    <a:pos x="2" y="0"/>
                  </a:cxn>
                  <a:cxn ang="0">
                    <a:pos x="5" y="0"/>
                  </a:cxn>
                  <a:cxn ang="0">
                    <a:pos x="5" y="3"/>
                  </a:cxn>
                  <a:cxn ang="0">
                    <a:pos x="3" y="6"/>
                  </a:cxn>
                  <a:cxn ang="0">
                    <a:pos x="3" y="4"/>
                  </a:cxn>
                  <a:cxn ang="0">
                    <a:pos x="3" y="4"/>
                  </a:cxn>
                  <a:cxn ang="0">
                    <a:pos x="2" y="4"/>
                  </a:cxn>
                  <a:cxn ang="0">
                    <a:pos x="0" y="3"/>
                  </a:cxn>
                  <a:cxn ang="0">
                    <a:pos x="0" y="3"/>
                  </a:cxn>
                  <a:cxn ang="0">
                    <a:pos x="0" y="3"/>
                  </a:cxn>
                </a:cxnLst>
                <a:rect l="0" t="0" r="r" b="b"/>
                <a:pathLst>
                  <a:path w="5" h="6">
                    <a:moveTo>
                      <a:pt x="1" y="2"/>
                    </a:moveTo>
                    <a:lnTo>
                      <a:pt x="1" y="2"/>
                    </a:lnTo>
                    <a:lnTo>
                      <a:pt x="1" y="2"/>
                    </a:lnTo>
                    <a:lnTo>
                      <a:pt x="2" y="0"/>
                    </a:lnTo>
                    <a:lnTo>
                      <a:pt x="5" y="0"/>
                    </a:lnTo>
                    <a:lnTo>
                      <a:pt x="5" y="3"/>
                    </a:lnTo>
                    <a:lnTo>
                      <a:pt x="3" y="6"/>
                    </a:lnTo>
                    <a:lnTo>
                      <a:pt x="3" y="4"/>
                    </a:lnTo>
                    <a:lnTo>
                      <a:pt x="3" y="4"/>
                    </a:lnTo>
                    <a:lnTo>
                      <a:pt x="2" y="4"/>
                    </a:lnTo>
                    <a:lnTo>
                      <a:pt x="0" y="3"/>
                    </a:lnTo>
                    <a:lnTo>
                      <a:pt x="0" y="3"/>
                    </a:lnTo>
                    <a:lnTo>
                      <a:pt x="0" y="3"/>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1" name="Freeform 2022"/>
              <p:cNvSpPr>
                <a:spLocks/>
              </p:cNvSpPr>
              <p:nvPr/>
            </p:nvSpPr>
            <p:spPr bwMode="gray">
              <a:xfrm>
                <a:off x="2475" y="2626"/>
                <a:ext cx="1" cy="2"/>
              </a:xfrm>
              <a:custGeom>
                <a:avLst/>
                <a:gdLst/>
                <a:ahLst/>
                <a:cxnLst>
                  <a:cxn ang="0">
                    <a:pos x="4" y="9"/>
                  </a:cxn>
                  <a:cxn ang="0">
                    <a:pos x="1" y="6"/>
                  </a:cxn>
                  <a:cxn ang="0">
                    <a:pos x="0" y="4"/>
                  </a:cxn>
                  <a:cxn ang="0">
                    <a:pos x="0" y="3"/>
                  </a:cxn>
                  <a:cxn ang="0">
                    <a:pos x="0" y="1"/>
                  </a:cxn>
                  <a:cxn ang="0">
                    <a:pos x="0" y="0"/>
                  </a:cxn>
                  <a:cxn ang="0">
                    <a:pos x="1" y="0"/>
                  </a:cxn>
                  <a:cxn ang="0">
                    <a:pos x="2" y="0"/>
                  </a:cxn>
                  <a:cxn ang="0">
                    <a:pos x="3" y="0"/>
                  </a:cxn>
                  <a:cxn ang="0">
                    <a:pos x="3" y="0"/>
                  </a:cxn>
                  <a:cxn ang="0">
                    <a:pos x="6" y="3"/>
                  </a:cxn>
                  <a:cxn ang="0">
                    <a:pos x="6" y="4"/>
                  </a:cxn>
                  <a:cxn ang="0">
                    <a:pos x="7" y="6"/>
                  </a:cxn>
                  <a:cxn ang="0">
                    <a:pos x="7" y="8"/>
                  </a:cxn>
                  <a:cxn ang="0">
                    <a:pos x="7" y="9"/>
                  </a:cxn>
                  <a:cxn ang="0">
                    <a:pos x="6" y="9"/>
                  </a:cxn>
                  <a:cxn ang="0">
                    <a:pos x="4" y="9"/>
                  </a:cxn>
                </a:cxnLst>
                <a:rect l="0" t="0" r="r" b="b"/>
                <a:pathLst>
                  <a:path w="7" h="9">
                    <a:moveTo>
                      <a:pt x="4" y="9"/>
                    </a:moveTo>
                    <a:lnTo>
                      <a:pt x="1" y="6"/>
                    </a:lnTo>
                    <a:lnTo>
                      <a:pt x="0" y="4"/>
                    </a:lnTo>
                    <a:lnTo>
                      <a:pt x="0" y="3"/>
                    </a:lnTo>
                    <a:lnTo>
                      <a:pt x="0" y="1"/>
                    </a:lnTo>
                    <a:lnTo>
                      <a:pt x="0" y="0"/>
                    </a:lnTo>
                    <a:lnTo>
                      <a:pt x="1" y="0"/>
                    </a:lnTo>
                    <a:lnTo>
                      <a:pt x="2" y="0"/>
                    </a:lnTo>
                    <a:lnTo>
                      <a:pt x="3" y="0"/>
                    </a:lnTo>
                    <a:lnTo>
                      <a:pt x="3" y="0"/>
                    </a:lnTo>
                    <a:lnTo>
                      <a:pt x="6" y="3"/>
                    </a:lnTo>
                    <a:lnTo>
                      <a:pt x="6" y="4"/>
                    </a:lnTo>
                    <a:lnTo>
                      <a:pt x="7" y="6"/>
                    </a:lnTo>
                    <a:lnTo>
                      <a:pt x="7" y="8"/>
                    </a:lnTo>
                    <a:lnTo>
                      <a:pt x="7" y="9"/>
                    </a:lnTo>
                    <a:lnTo>
                      <a:pt x="6" y="9"/>
                    </a:lnTo>
                    <a:lnTo>
                      <a:pt x="4"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2" name="Freeform 2023"/>
              <p:cNvSpPr>
                <a:spLocks/>
              </p:cNvSpPr>
              <p:nvPr/>
            </p:nvSpPr>
            <p:spPr bwMode="gray">
              <a:xfrm>
                <a:off x="2475" y="2626"/>
                <a:ext cx="1" cy="2"/>
              </a:xfrm>
              <a:custGeom>
                <a:avLst/>
                <a:gdLst/>
                <a:ahLst/>
                <a:cxnLst>
                  <a:cxn ang="0">
                    <a:pos x="4" y="9"/>
                  </a:cxn>
                  <a:cxn ang="0">
                    <a:pos x="1" y="6"/>
                  </a:cxn>
                  <a:cxn ang="0">
                    <a:pos x="0" y="4"/>
                  </a:cxn>
                  <a:cxn ang="0">
                    <a:pos x="0" y="3"/>
                  </a:cxn>
                  <a:cxn ang="0">
                    <a:pos x="0" y="1"/>
                  </a:cxn>
                  <a:cxn ang="0">
                    <a:pos x="0" y="0"/>
                  </a:cxn>
                  <a:cxn ang="0">
                    <a:pos x="1" y="0"/>
                  </a:cxn>
                  <a:cxn ang="0">
                    <a:pos x="2" y="0"/>
                  </a:cxn>
                  <a:cxn ang="0">
                    <a:pos x="3" y="0"/>
                  </a:cxn>
                  <a:cxn ang="0">
                    <a:pos x="3" y="0"/>
                  </a:cxn>
                  <a:cxn ang="0">
                    <a:pos x="6" y="3"/>
                  </a:cxn>
                  <a:cxn ang="0">
                    <a:pos x="6" y="4"/>
                  </a:cxn>
                  <a:cxn ang="0">
                    <a:pos x="7" y="6"/>
                  </a:cxn>
                  <a:cxn ang="0">
                    <a:pos x="7" y="8"/>
                  </a:cxn>
                  <a:cxn ang="0">
                    <a:pos x="7" y="9"/>
                  </a:cxn>
                  <a:cxn ang="0">
                    <a:pos x="6" y="9"/>
                  </a:cxn>
                  <a:cxn ang="0">
                    <a:pos x="4" y="9"/>
                  </a:cxn>
                </a:cxnLst>
                <a:rect l="0" t="0" r="r" b="b"/>
                <a:pathLst>
                  <a:path w="7" h="9">
                    <a:moveTo>
                      <a:pt x="4" y="9"/>
                    </a:moveTo>
                    <a:lnTo>
                      <a:pt x="1" y="6"/>
                    </a:lnTo>
                    <a:lnTo>
                      <a:pt x="0" y="4"/>
                    </a:lnTo>
                    <a:lnTo>
                      <a:pt x="0" y="3"/>
                    </a:lnTo>
                    <a:lnTo>
                      <a:pt x="0" y="1"/>
                    </a:lnTo>
                    <a:lnTo>
                      <a:pt x="0" y="0"/>
                    </a:lnTo>
                    <a:lnTo>
                      <a:pt x="1" y="0"/>
                    </a:lnTo>
                    <a:lnTo>
                      <a:pt x="2" y="0"/>
                    </a:lnTo>
                    <a:lnTo>
                      <a:pt x="3" y="0"/>
                    </a:lnTo>
                    <a:lnTo>
                      <a:pt x="3" y="0"/>
                    </a:lnTo>
                    <a:lnTo>
                      <a:pt x="6" y="3"/>
                    </a:lnTo>
                    <a:lnTo>
                      <a:pt x="6" y="4"/>
                    </a:lnTo>
                    <a:lnTo>
                      <a:pt x="7" y="6"/>
                    </a:lnTo>
                    <a:lnTo>
                      <a:pt x="7" y="8"/>
                    </a:lnTo>
                    <a:lnTo>
                      <a:pt x="7" y="9"/>
                    </a:lnTo>
                    <a:lnTo>
                      <a:pt x="6" y="9"/>
                    </a:lnTo>
                    <a:lnTo>
                      <a:pt x="4"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3" name="Freeform 2024"/>
              <p:cNvSpPr>
                <a:spLocks/>
              </p:cNvSpPr>
              <p:nvPr/>
            </p:nvSpPr>
            <p:spPr bwMode="gray">
              <a:xfrm>
                <a:off x="2475" y="2626"/>
                <a:ext cx="1" cy="2"/>
              </a:xfrm>
              <a:custGeom>
                <a:avLst/>
                <a:gdLst/>
                <a:ahLst/>
                <a:cxnLst>
                  <a:cxn ang="0">
                    <a:pos x="4" y="9"/>
                  </a:cxn>
                  <a:cxn ang="0">
                    <a:pos x="1" y="6"/>
                  </a:cxn>
                  <a:cxn ang="0">
                    <a:pos x="0" y="4"/>
                  </a:cxn>
                  <a:cxn ang="0">
                    <a:pos x="0" y="2"/>
                  </a:cxn>
                  <a:cxn ang="0">
                    <a:pos x="1" y="0"/>
                  </a:cxn>
                  <a:cxn ang="0">
                    <a:pos x="2" y="0"/>
                  </a:cxn>
                  <a:cxn ang="0">
                    <a:pos x="3" y="0"/>
                  </a:cxn>
                  <a:cxn ang="0">
                    <a:pos x="3" y="0"/>
                  </a:cxn>
                  <a:cxn ang="0">
                    <a:pos x="6" y="3"/>
                  </a:cxn>
                  <a:cxn ang="0">
                    <a:pos x="6" y="4"/>
                  </a:cxn>
                  <a:cxn ang="0">
                    <a:pos x="7" y="6"/>
                  </a:cxn>
                  <a:cxn ang="0">
                    <a:pos x="7" y="8"/>
                  </a:cxn>
                  <a:cxn ang="0">
                    <a:pos x="6" y="9"/>
                  </a:cxn>
                  <a:cxn ang="0">
                    <a:pos x="6" y="9"/>
                  </a:cxn>
                  <a:cxn ang="0">
                    <a:pos x="4" y="9"/>
                  </a:cxn>
                </a:cxnLst>
                <a:rect l="0" t="0" r="r" b="b"/>
                <a:pathLst>
                  <a:path w="7" h="9">
                    <a:moveTo>
                      <a:pt x="4" y="9"/>
                    </a:moveTo>
                    <a:lnTo>
                      <a:pt x="1" y="6"/>
                    </a:lnTo>
                    <a:lnTo>
                      <a:pt x="0" y="4"/>
                    </a:lnTo>
                    <a:lnTo>
                      <a:pt x="0" y="2"/>
                    </a:lnTo>
                    <a:lnTo>
                      <a:pt x="1" y="0"/>
                    </a:lnTo>
                    <a:lnTo>
                      <a:pt x="2" y="0"/>
                    </a:lnTo>
                    <a:lnTo>
                      <a:pt x="3" y="0"/>
                    </a:lnTo>
                    <a:lnTo>
                      <a:pt x="3" y="0"/>
                    </a:lnTo>
                    <a:lnTo>
                      <a:pt x="6" y="3"/>
                    </a:lnTo>
                    <a:lnTo>
                      <a:pt x="6" y="4"/>
                    </a:lnTo>
                    <a:lnTo>
                      <a:pt x="7" y="6"/>
                    </a:lnTo>
                    <a:lnTo>
                      <a:pt x="7" y="8"/>
                    </a:lnTo>
                    <a:lnTo>
                      <a:pt x="6" y="9"/>
                    </a:lnTo>
                    <a:lnTo>
                      <a:pt x="6" y="9"/>
                    </a:lnTo>
                    <a:lnTo>
                      <a:pt x="4"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4" name="Freeform 2025"/>
              <p:cNvSpPr>
                <a:spLocks/>
              </p:cNvSpPr>
              <p:nvPr/>
            </p:nvSpPr>
            <p:spPr bwMode="gray">
              <a:xfrm>
                <a:off x="2475" y="2626"/>
                <a:ext cx="1" cy="2"/>
              </a:xfrm>
              <a:custGeom>
                <a:avLst/>
                <a:gdLst/>
                <a:ahLst/>
                <a:cxnLst>
                  <a:cxn ang="0">
                    <a:pos x="4" y="9"/>
                  </a:cxn>
                  <a:cxn ang="0">
                    <a:pos x="1" y="6"/>
                  </a:cxn>
                  <a:cxn ang="0">
                    <a:pos x="0" y="4"/>
                  </a:cxn>
                  <a:cxn ang="0">
                    <a:pos x="0" y="2"/>
                  </a:cxn>
                  <a:cxn ang="0">
                    <a:pos x="1" y="0"/>
                  </a:cxn>
                  <a:cxn ang="0">
                    <a:pos x="2" y="0"/>
                  </a:cxn>
                  <a:cxn ang="0">
                    <a:pos x="3" y="0"/>
                  </a:cxn>
                  <a:cxn ang="0">
                    <a:pos x="3" y="0"/>
                  </a:cxn>
                  <a:cxn ang="0">
                    <a:pos x="6" y="3"/>
                  </a:cxn>
                  <a:cxn ang="0">
                    <a:pos x="6" y="4"/>
                  </a:cxn>
                  <a:cxn ang="0">
                    <a:pos x="7" y="6"/>
                  </a:cxn>
                  <a:cxn ang="0">
                    <a:pos x="7" y="8"/>
                  </a:cxn>
                  <a:cxn ang="0">
                    <a:pos x="6" y="9"/>
                  </a:cxn>
                  <a:cxn ang="0">
                    <a:pos x="6" y="9"/>
                  </a:cxn>
                  <a:cxn ang="0">
                    <a:pos x="4" y="9"/>
                  </a:cxn>
                </a:cxnLst>
                <a:rect l="0" t="0" r="r" b="b"/>
                <a:pathLst>
                  <a:path w="7" h="9">
                    <a:moveTo>
                      <a:pt x="4" y="9"/>
                    </a:moveTo>
                    <a:lnTo>
                      <a:pt x="1" y="6"/>
                    </a:lnTo>
                    <a:lnTo>
                      <a:pt x="0" y="4"/>
                    </a:lnTo>
                    <a:lnTo>
                      <a:pt x="0" y="2"/>
                    </a:lnTo>
                    <a:lnTo>
                      <a:pt x="1" y="0"/>
                    </a:lnTo>
                    <a:lnTo>
                      <a:pt x="2" y="0"/>
                    </a:lnTo>
                    <a:lnTo>
                      <a:pt x="3" y="0"/>
                    </a:lnTo>
                    <a:lnTo>
                      <a:pt x="3" y="0"/>
                    </a:lnTo>
                    <a:lnTo>
                      <a:pt x="6" y="3"/>
                    </a:lnTo>
                    <a:lnTo>
                      <a:pt x="6" y="4"/>
                    </a:lnTo>
                    <a:lnTo>
                      <a:pt x="7" y="6"/>
                    </a:lnTo>
                    <a:lnTo>
                      <a:pt x="7" y="8"/>
                    </a:lnTo>
                    <a:lnTo>
                      <a:pt x="6" y="9"/>
                    </a:lnTo>
                    <a:lnTo>
                      <a:pt x="6" y="9"/>
                    </a:lnTo>
                    <a:lnTo>
                      <a:pt x="4"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5" name="Freeform 2026"/>
              <p:cNvSpPr>
                <a:spLocks/>
              </p:cNvSpPr>
              <p:nvPr/>
            </p:nvSpPr>
            <p:spPr bwMode="gray">
              <a:xfrm>
                <a:off x="3028" y="1995"/>
                <a:ext cx="4" cy="4"/>
              </a:xfrm>
              <a:custGeom>
                <a:avLst/>
                <a:gdLst/>
                <a:ahLst/>
                <a:cxnLst>
                  <a:cxn ang="0">
                    <a:pos x="9" y="14"/>
                  </a:cxn>
                  <a:cxn ang="0">
                    <a:pos x="5" y="12"/>
                  </a:cxn>
                  <a:cxn ang="0">
                    <a:pos x="4" y="10"/>
                  </a:cxn>
                  <a:cxn ang="0">
                    <a:pos x="4" y="10"/>
                  </a:cxn>
                  <a:cxn ang="0">
                    <a:pos x="3" y="7"/>
                  </a:cxn>
                  <a:cxn ang="0">
                    <a:pos x="2" y="6"/>
                  </a:cxn>
                  <a:cxn ang="0">
                    <a:pos x="0" y="4"/>
                  </a:cxn>
                  <a:cxn ang="0">
                    <a:pos x="0" y="4"/>
                  </a:cxn>
                  <a:cxn ang="0">
                    <a:pos x="0" y="2"/>
                  </a:cxn>
                  <a:cxn ang="0">
                    <a:pos x="1" y="1"/>
                  </a:cxn>
                  <a:cxn ang="0">
                    <a:pos x="2" y="1"/>
                  </a:cxn>
                  <a:cxn ang="0">
                    <a:pos x="8" y="0"/>
                  </a:cxn>
                  <a:cxn ang="0">
                    <a:pos x="11" y="0"/>
                  </a:cxn>
                  <a:cxn ang="0">
                    <a:pos x="15" y="4"/>
                  </a:cxn>
                  <a:cxn ang="0">
                    <a:pos x="17" y="6"/>
                  </a:cxn>
                  <a:cxn ang="0">
                    <a:pos x="19" y="9"/>
                  </a:cxn>
                  <a:cxn ang="0">
                    <a:pos x="20" y="13"/>
                  </a:cxn>
                  <a:cxn ang="0">
                    <a:pos x="17" y="14"/>
                  </a:cxn>
                  <a:cxn ang="0">
                    <a:pos x="15" y="14"/>
                  </a:cxn>
                  <a:cxn ang="0">
                    <a:pos x="13" y="16"/>
                  </a:cxn>
                  <a:cxn ang="0">
                    <a:pos x="12" y="16"/>
                  </a:cxn>
                  <a:cxn ang="0">
                    <a:pos x="11" y="16"/>
                  </a:cxn>
                  <a:cxn ang="0">
                    <a:pos x="9" y="14"/>
                  </a:cxn>
                </a:cxnLst>
                <a:rect l="0" t="0" r="r" b="b"/>
                <a:pathLst>
                  <a:path w="20" h="16">
                    <a:moveTo>
                      <a:pt x="9" y="14"/>
                    </a:moveTo>
                    <a:lnTo>
                      <a:pt x="5" y="12"/>
                    </a:lnTo>
                    <a:lnTo>
                      <a:pt x="4" y="10"/>
                    </a:lnTo>
                    <a:lnTo>
                      <a:pt x="4" y="10"/>
                    </a:lnTo>
                    <a:lnTo>
                      <a:pt x="3" y="7"/>
                    </a:lnTo>
                    <a:lnTo>
                      <a:pt x="2" y="6"/>
                    </a:lnTo>
                    <a:lnTo>
                      <a:pt x="0" y="4"/>
                    </a:lnTo>
                    <a:lnTo>
                      <a:pt x="0" y="4"/>
                    </a:lnTo>
                    <a:lnTo>
                      <a:pt x="0" y="2"/>
                    </a:lnTo>
                    <a:lnTo>
                      <a:pt x="1" y="1"/>
                    </a:lnTo>
                    <a:lnTo>
                      <a:pt x="2" y="1"/>
                    </a:lnTo>
                    <a:lnTo>
                      <a:pt x="8" y="0"/>
                    </a:lnTo>
                    <a:lnTo>
                      <a:pt x="11" y="0"/>
                    </a:lnTo>
                    <a:lnTo>
                      <a:pt x="15" y="4"/>
                    </a:lnTo>
                    <a:lnTo>
                      <a:pt x="17" y="6"/>
                    </a:lnTo>
                    <a:lnTo>
                      <a:pt x="19" y="9"/>
                    </a:lnTo>
                    <a:lnTo>
                      <a:pt x="20" y="13"/>
                    </a:lnTo>
                    <a:lnTo>
                      <a:pt x="17" y="14"/>
                    </a:lnTo>
                    <a:lnTo>
                      <a:pt x="15" y="14"/>
                    </a:lnTo>
                    <a:lnTo>
                      <a:pt x="13" y="16"/>
                    </a:lnTo>
                    <a:lnTo>
                      <a:pt x="12" y="16"/>
                    </a:lnTo>
                    <a:lnTo>
                      <a:pt x="11" y="16"/>
                    </a:lnTo>
                    <a:lnTo>
                      <a:pt x="9" y="1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6" name="Freeform 2027"/>
              <p:cNvSpPr>
                <a:spLocks/>
              </p:cNvSpPr>
              <p:nvPr/>
            </p:nvSpPr>
            <p:spPr bwMode="gray">
              <a:xfrm>
                <a:off x="3028" y="1995"/>
                <a:ext cx="4" cy="4"/>
              </a:xfrm>
              <a:custGeom>
                <a:avLst/>
                <a:gdLst/>
                <a:ahLst/>
                <a:cxnLst>
                  <a:cxn ang="0">
                    <a:pos x="9" y="14"/>
                  </a:cxn>
                  <a:cxn ang="0">
                    <a:pos x="5" y="12"/>
                  </a:cxn>
                  <a:cxn ang="0">
                    <a:pos x="4" y="10"/>
                  </a:cxn>
                  <a:cxn ang="0">
                    <a:pos x="4" y="10"/>
                  </a:cxn>
                  <a:cxn ang="0">
                    <a:pos x="3" y="7"/>
                  </a:cxn>
                  <a:cxn ang="0">
                    <a:pos x="2" y="6"/>
                  </a:cxn>
                  <a:cxn ang="0">
                    <a:pos x="0" y="4"/>
                  </a:cxn>
                  <a:cxn ang="0">
                    <a:pos x="0" y="4"/>
                  </a:cxn>
                  <a:cxn ang="0">
                    <a:pos x="0" y="2"/>
                  </a:cxn>
                  <a:cxn ang="0">
                    <a:pos x="1" y="1"/>
                  </a:cxn>
                  <a:cxn ang="0">
                    <a:pos x="2" y="1"/>
                  </a:cxn>
                  <a:cxn ang="0">
                    <a:pos x="8" y="0"/>
                  </a:cxn>
                  <a:cxn ang="0">
                    <a:pos x="11" y="0"/>
                  </a:cxn>
                  <a:cxn ang="0">
                    <a:pos x="15" y="4"/>
                  </a:cxn>
                  <a:cxn ang="0">
                    <a:pos x="17" y="6"/>
                  </a:cxn>
                  <a:cxn ang="0">
                    <a:pos x="19" y="9"/>
                  </a:cxn>
                  <a:cxn ang="0">
                    <a:pos x="20" y="13"/>
                  </a:cxn>
                  <a:cxn ang="0">
                    <a:pos x="17" y="14"/>
                  </a:cxn>
                  <a:cxn ang="0">
                    <a:pos x="15" y="14"/>
                  </a:cxn>
                  <a:cxn ang="0">
                    <a:pos x="13" y="16"/>
                  </a:cxn>
                  <a:cxn ang="0">
                    <a:pos x="12" y="16"/>
                  </a:cxn>
                  <a:cxn ang="0">
                    <a:pos x="11" y="16"/>
                  </a:cxn>
                  <a:cxn ang="0">
                    <a:pos x="9" y="14"/>
                  </a:cxn>
                </a:cxnLst>
                <a:rect l="0" t="0" r="r" b="b"/>
                <a:pathLst>
                  <a:path w="20" h="16">
                    <a:moveTo>
                      <a:pt x="9" y="14"/>
                    </a:moveTo>
                    <a:lnTo>
                      <a:pt x="5" y="12"/>
                    </a:lnTo>
                    <a:lnTo>
                      <a:pt x="4" y="10"/>
                    </a:lnTo>
                    <a:lnTo>
                      <a:pt x="4" y="10"/>
                    </a:lnTo>
                    <a:lnTo>
                      <a:pt x="3" y="7"/>
                    </a:lnTo>
                    <a:lnTo>
                      <a:pt x="2" y="6"/>
                    </a:lnTo>
                    <a:lnTo>
                      <a:pt x="0" y="4"/>
                    </a:lnTo>
                    <a:lnTo>
                      <a:pt x="0" y="4"/>
                    </a:lnTo>
                    <a:lnTo>
                      <a:pt x="0" y="2"/>
                    </a:lnTo>
                    <a:lnTo>
                      <a:pt x="1" y="1"/>
                    </a:lnTo>
                    <a:lnTo>
                      <a:pt x="2" y="1"/>
                    </a:lnTo>
                    <a:lnTo>
                      <a:pt x="8" y="0"/>
                    </a:lnTo>
                    <a:lnTo>
                      <a:pt x="11" y="0"/>
                    </a:lnTo>
                    <a:lnTo>
                      <a:pt x="15" y="4"/>
                    </a:lnTo>
                    <a:lnTo>
                      <a:pt x="17" y="6"/>
                    </a:lnTo>
                    <a:lnTo>
                      <a:pt x="19" y="9"/>
                    </a:lnTo>
                    <a:lnTo>
                      <a:pt x="20" y="13"/>
                    </a:lnTo>
                    <a:lnTo>
                      <a:pt x="17" y="14"/>
                    </a:lnTo>
                    <a:lnTo>
                      <a:pt x="15" y="14"/>
                    </a:lnTo>
                    <a:lnTo>
                      <a:pt x="13" y="16"/>
                    </a:lnTo>
                    <a:lnTo>
                      <a:pt x="12" y="16"/>
                    </a:lnTo>
                    <a:lnTo>
                      <a:pt x="11" y="16"/>
                    </a:lnTo>
                    <a:lnTo>
                      <a:pt x="9" y="1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7" name="Freeform 2028"/>
              <p:cNvSpPr>
                <a:spLocks/>
              </p:cNvSpPr>
              <p:nvPr/>
            </p:nvSpPr>
            <p:spPr bwMode="gray">
              <a:xfrm>
                <a:off x="3028" y="1995"/>
                <a:ext cx="4" cy="4"/>
              </a:xfrm>
              <a:custGeom>
                <a:avLst/>
                <a:gdLst/>
                <a:ahLst/>
                <a:cxnLst>
                  <a:cxn ang="0">
                    <a:pos x="9" y="14"/>
                  </a:cxn>
                  <a:cxn ang="0">
                    <a:pos x="5" y="12"/>
                  </a:cxn>
                  <a:cxn ang="0">
                    <a:pos x="4" y="10"/>
                  </a:cxn>
                  <a:cxn ang="0">
                    <a:pos x="4" y="10"/>
                  </a:cxn>
                  <a:cxn ang="0">
                    <a:pos x="3" y="7"/>
                  </a:cxn>
                  <a:cxn ang="0">
                    <a:pos x="2" y="6"/>
                  </a:cxn>
                  <a:cxn ang="0">
                    <a:pos x="0" y="4"/>
                  </a:cxn>
                  <a:cxn ang="0">
                    <a:pos x="0" y="4"/>
                  </a:cxn>
                  <a:cxn ang="0">
                    <a:pos x="0" y="2"/>
                  </a:cxn>
                  <a:cxn ang="0">
                    <a:pos x="1" y="1"/>
                  </a:cxn>
                  <a:cxn ang="0">
                    <a:pos x="2" y="1"/>
                  </a:cxn>
                  <a:cxn ang="0">
                    <a:pos x="8" y="0"/>
                  </a:cxn>
                  <a:cxn ang="0">
                    <a:pos x="11" y="0"/>
                  </a:cxn>
                  <a:cxn ang="0">
                    <a:pos x="15" y="4"/>
                  </a:cxn>
                  <a:cxn ang="0">
                    <a:pos x="17" y="6"/>
                  </a:cxn>
                  <a:cxn ang="0">
                    <a:pos x="19" y="9"/>
                  </a:cxn>
                  <a:cxn ang="0">
                    <a:pos x="20" y="13"/>
                  </a:cxn>
                  <a:cxn ang="0">
                    <a:pos x="17" y="14"/>
                  </a:cxn>
                  <a:cxn ang="0">
                    <a:pos x="15" y="14"/>
                  </a:cxn>
                  <a:cxn ang="0">
                    <a:pos x="13" y="16"/>
                  </a:cxn>
                  <a:cxn ang="0">
                    <a:pos x="12" y="16"/>
                  </a:cxn>
                  <a:cxn ang="0">
                    <a:pos x="11" y="16"/>
                  </a:cxn>
                  <a:cxn ang="0">
                    <a:pos x="9" y="14"/>
                  </a:cxn>
                </a:cxnLst>
                <a:rect l="0" t="0" r="r" b="b"/>
                <a:pathLst>
                  <a:path w="20" h="16">
                    <a:moveTo>
                      <a:pt x="9" y="14"/>
                    </a:moveTo>
                    <a:lnTo>
                      <a:pt x="5" y="12"/>
                    </a:lnTo>
                    <a:lnTo>
                      <a:pt x="4" y="10"/>
                    </a:lnTo>
                    <a:lnTo>
                      <a:pt x="4" y="10"/>
                    </a:lnTo>
                    <a:lnTo>
                      <a:pt x="3" y="7"/>
                    </a:lnTo>
                    <a:lnTo>
                      <a:pt x="2" y="6"/>
                    </a:lnTo>
                    <a:lnTo>
                      <a:pt x="0" y="4"/>
                    </a:lnTo>
                    <a:lnTo>
                      <a:pt x="0" y="4"/>
                    </a:lnTo>
                    <a:lnTo>
                      <a:pt x="0" y="2"/>
                    </a:lnTo>
                    <a:lnTo>
                      <a:pt x="1" y="1"/>
                    </a:lnTo>
                    <a:lnTo>
                      <a:pt x="2" y="1"/>
                    </a:lnTo>
                    <a:lnTo>
                      <a:pt x="8" y="0"/>
                    </a:lnTo>
                    <a:lnTo>
                      <a:pt x="11" y="0"/>
                    </a:lnTo>
                    <a:lnTo>
                      <a:pt x="15" y="4"/>
                    </a:lnTo>
                    <a:lnTo>
                      <a:pt x="17" y="6"/>
                    </a:lnTo>
                    <a:lnTo>
                      <a:pt x="19" y="9"/>
                    </a:lnTo>
                    <a:lnTo>
                      <a:pt x="20" y="13"/>
                    </a:lnTo>
                    <a:lnTo>
                      <a:pt x="17" y="14"/>
                    </a:lnTo>
                    <a:lnTo>
                      <a:pt x="15" y="14"/>
                    </a:lnTo>
                    <a:lnTo>
                      <a:pt x="13" y="16"/>
                    </a:lnTo>
                    <a:lnTo>
                      <a:pt x="12" y="16"/>
                    </a:lnTo>
                    <a:lnTo>
                      <a:pt x="11" y="16"/>
                    </a:lnTo>
                    <a:lnTo>
                      <a:pt x="9" y="1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8" name="Freeform 2029"/>
              <p:cNvSpPr>
                <a:spLocks/>
              </p:cNvSpPr>
              <p:nvPr/>
            </p:nvSpPr>
            <p:spPr bwMode="gray">
              <a:xfrm>
                <a:off x="3028" y="1995"/>
                <a:ext cx="4" cy="4"/>
              </a:xfrm>
              <a:custGeom>
                <a:avLst/>
                <a:gdLst/>
                <a:ahLst/>
                <a:cxnLst>
                  <a:cxn ang="0">
                    <a:pos x="9" y="14"/>
                  </a:cxn>
                  <a:cxn ang="0">
                    <a:pos x="5" y="12"/>
                  </a:cxn>
                  <a:cxn ang="0">
                    <a:pos x="4" y="10"/>
                  </a:cxn>
                  <a:cxn ang="0">
                    <a:pos x="4" y="10"/>
                  </a:cxn>
                  <a:cxn ang="0">
                    <a:pos x="3" y="7"/>
                  </a:cxn>
                  <a:cxn ang="0">
                    <a:pos x="2" y="6"/>
                  </a:cxn>
                  <a:cxn ang="0">
                    <a:pos x="0" y="4"/>
                  </a:cxn>
                  <a:cxn ang="0">
                    <a:pos x="0" y="4"/>
                  </a:cxn>
                  <a:cxn ang="0">
                    <a:pos x="0" y="2"/>
                  </a:cxn>
                  <a:cxn ang="0">
                    <a:pos x="1" y="1"/>
                  </a:cxn>
                  <a:cxn ang="0">
                    <a:pos x="2" y="1"/>
                  </a:cxn>
                  <a:cxn ang="0">
                    <a:pos x="8" y="0"/>
                  </a:cxn>
                  <a:cxn ang="0">
                    <a:pos x="11" y="0"/>
                  </a:cxn>
                  <a:cxn ang="0">
                    <a:pos x="15" y="4"/>
                  </a:cxn>
                  <a:cxn ang="0">
                    <a:pos x="17" y="6"/>
                  </a:cxn>
                  <a:cxn ang="0">
                    <a:pos x="19" y="9"/>
                  </a:cxn>
                  <a:cxn ang="0">
                    <a:pos x="20" y="13"/>
                  </a:cxn>
                  <a:cxn ang="0">
                    <a:pos x="17" y="14"/>
                  </a:cxn>
                  <a:cxn ang="0">
                    <a:pos x="15" y="14"/>
                  </a:cxn>
                  <a:cxn ang="0">
                    <a:pos x="13" y="16"/>
                  </a:cxn>
                  <a:cxn ang="0">
                    <a:pos x="12" y="16"/>
                  </a:cxn>
                  <a:cxn ang="0">
                    <a:pos x="11" y="16"/>
                  </a:cxn>
                  <a:cxn ang="0">
                    <a:pos x="9" y="14"/>
                  </a:cxn>
                </a:cxnLst>
                <a:rect l="0" t="0" r="r" b="b"/>
                <a:pathLst>
                  <a:path w="20" h="16">
                    <a:moveTo>
                      <a:pt x="9" y="14"/>
                    </a:moveTo>
                    <a:lnTo>
                      <a:pt x="5" y="12"/>
                    </a:lnTo>
                    <a:lnTo>
                      <a:pt x="4" y="10"/>
                    </a:lnTo>
                    <a:lnTo>
                      <a:pt x="4" y="10"/>
                    </a:lnTo>
                    <a:lnTo>
                      <a:pt x="3" y="7"/>
                    </a:lnTo>
                    <a:lnTo>
                      <a:pt x="2" y="6"/>
                    </a:lnTo>
                    <a:lnTo>
                      <a:pt x="0" y="4"/>
                    </a:lnTo>
                    <a:lnTo>
                      <a:pt x="0" y="4"/>
                    </a:lnTo>
                    <a:lnTo>
                      <a:pt x="0" y="2"/>
                    </a:lnTo>
                    <a:lnTo>
                      <a:pt x="1" y="1"/>
                    </a:lnTo>
                    <a:lnTo>
                      <a:pt x="2" y="1"/>
                    </a:lnTo>
                    <a:lnTo>
                      <a:pt x="8" y="0"/>
                    </a:lnTo>
                    <a:lnTo>
                      <a:pt x="11" y="0"/>
                    </a:lnTo>
                    <a:lnTo>
                      <a:pt x="15" y="4"/>
                    </a:lnTo>
                    <a:lnTo>
                      <a:pt x="17" y="6"/>
                    </a:lnTo>
                    <a:lnTo>
                      <a:pt x="19" y="9"/>
                    </a:lnTo>
                    <a:lnTo>
                      <a:pt x="20" y="13"/>
                    </a:lnTo>
                    <a:lnTo>
                      <a:pt x="17" y="14"/>
                    </a:lnTo>
                    <a:lnTo>
                      <a:pt x="15" y="14"/>
                    </a:lnTo>
                    <a:lnTo>
                      <a:pt x="13" y="16"/>
                    </a:lnTo>
                    <a:lnTo>
                      <a:pt x="12" y="16"/>
                    </a:lnTo>
                    <a:lnTo>
                      <a:pt x="11" y="16"/>
                    </a:lnTo>
                    <a:lnTo>
                      <a:pt x="9" y="1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69" name="Freeform 2030"/>
              <p:cNvSpPr>
                <a:spLocks/>
              </p:cNvSpPr>
              <p:nvPr/>
            </p:nvSpPr>
            <p:spPr bwMode="gray">
              <a:xfrm>
                <a:off x="3031" y="1992"/>
                <a:ext cx="5" cy="9"/>
              </a:xfrm>
              <a:custGeom>
                <a:avLst/>
                <a:gdLst/>
                <a:ahLst/>
                <a:cxnLst>
                  <a:cxn ang="0">
                    <a:pos x="2" y="17"/>
                  </a:cxn>
                  <a:cxn ang="0">
                    <a:pos x="0" y="11"/>
                  </a:cxn>
                  <a:cxn ang="0">
                    <a:pos x="2" y="6"/>
                  </a:cxn>
                  <a:cxn ang="0">
                    <a:pos x="3" y="1"/>
                  </a:cxn>
                  <a:cxn ang="0">
                    <a:pos x="4" y="0"/>
                  </a:cxn>
                  <a:cxn ang="0">
                    <a:pos x="6" y="1"/>
                  </a:cxn>
                  <a:cxn ang="0">
                    <a:pos x="10" y="6"/>
                  </a:cxn>
                  <a:cxn ang="0">
                    <a:pos x="11" y="10"/>
                  </a:cxn>
                  <a:cxn ang="0">
                    <a:pos x="12" y="13"/>
                  </a:cxn>
                  <a:cxn ang="0">
                    <a:pos x="13" y="16"/>
                  </a:cxn>
                  <a:cxn ang="0">
                    <a:pos x="16" y="18"/>
                  </a:cxn>
                  <a:cxn ang="0">
                    <a:pos x="19" y="22"/>
                  </a:cxn>
                  <a:cxn ang="0">
                    <a:pos x="21" y="25"/>
                  </a:cxn>
                  <a:cxn ang="0">
                    <a:pos x="23" y="27"/>
                  </a:cxn>
                  <a:cxn ang="0">
                    <a:pos x="24" y="31"/>
                  </a:cxn>
                  <a:cxn ang="0">
                    <a:pos x="26" y="35"/>
                  </a:cxn>
                  <a:cxn ang="0">
                    <a:pos x="27" y="40"/>
                  </a:cxn>
                  <a:cxn ang="0">
                    <a:pos x="27" y="43"/>
                  </a:cxn>
                  <a:cxn ang="0">
                    <a:pos x="27" y="44"/>
                  </a:cxn>
                  <a:cxn ang="0">
                    <a:pos x="26" y="44"/>
                  </a:cxn>
                  <a:cxn ang="0">
                    <a:pos x="24" y="43"/>
                  </a:cxn>
                  <a:cxn ang="0">
                    <a:pos x="22" y="40"/>
                  </a:cxn>
                  <a:cxn ang="0">
                    <a:pos x="20" y="38"/>
                  </a:cxn>
                  <a:cxn ang="0">
                    <a:pos x="18" y="33"/>
                  </a:cxn>
                  <a:cxn ang="0">
                    <a:pos x="15" y="30"/>
                  </a:cxn>
                  <a:cxn ang="0">
                    <a:pos x="12" y="25"/>
                  </a:cxn>
                  <a:cxn ang="0">
                    <a:pos x="8" y="23"/>
                  </a:cxn>
                  <a:cxn ang="0">
                    <a:pos x="7" y="22"/>
                  </a:cxn>
                  <a:cxn ang="0">
                    <a:pos x="6" y="22"/>
                  </a:cxn>
                  <a:cxn ang="0">
                    <a:pos x="5" y="20"/>
                  </a:cxn>
                  <a:cxn ang="0">
                    <a:pos x="5" y="19"/>
                  </a:cxn>
                  <a:cxn ang="0">
                    <a:pos x="4" y="18"/>
                  </a:cxn>
                  <a:cxn ang="0">
                    <a:pos x="2" y="17"/>
                  </a:cxn>
                </a:cxnLst>
                <a:rect l="0" t="0" r="r" b="b"/>
                <a:pathLst>
                  <a:path w="27" h="44">
                    <a:moveTo>
                      <a:pt x="2" y="17"/>
                    </a:moveTo>
                    <a:lnTo>
                      <a:pt x="0" y="11"/>
                    </a:lnTo>
                    <a:lnTo>
                      <a:pt x="2" y="6"/>
                    </a:lnTo>
                    <a:lnTo>
                      <a:pt x="3" y="1"/>
                    </a:lnTo>
                    <a:lnTo>
                      <a:pt x="4" y="0"/>
                    </a:lnTo>
                    <a:lnTo>
                      <a:pt x="6" y="1"/>
                    </a:lnTo>
                    <a:lnTo>
                      <a:pt x="10" y="6"/>
                    </a:lnTo>
                    <a:lnTo>
                      <a:pt x="11" y="10"/>
                    </a:lnTo>
                    <a:lnTo>
                      <a:pt x="12" y="13"/>
                    </a:lnTo>
                    <a:lnTo>
                      <a:pt x="13" y="16"/>
                    </a:lnTo>
                    <a:lnTo>
                      <a:pt x="16" y="18"/>
                    </a:lnTo>
                    <a:lnTo>
                      <a:pt x="19" y="22"/>
                    </a:lnTo>
                    <a:lnTo>
                      <a:pt x="21" y="25"/>
                    </a:lnTo>
                    <a:lnTo>
                      <a:pt x="23" y="27"/>
                    </a:lnTo>
                    <a:lnTo>
                      <a:pt x="24" y="31"/>
                    </a:lnTo>
                    <a:lnTo>
                      <a:pt x="26" y="35"/>
                    </a:lnTo>
                    <a:lnTo>
                      <a:pt x="27" y="40"/>
                    </a:lnTo>
                    <a:lnTo>
                      <a:pt x="27" y="43"/>
                    </a:lnTo>
                    <a:lnTo>
                      <a:pt x="27" y="44"/>
                    </a:lnTo>
                    <a:lnTo>
                      <a:pt x="26" y="44"/>
                    </a:lnTo>
                    <a:lnTo>
                      <a:pt x="24" y="43"/>
                    </a:lnTo>
                    <a:lnTo>
                      <a:pt x="22" y="40"/>
                    </a:lnTo>
                    <a:lnTo>
                      <a:pt x="20" y="38"/>
                    </a:lnTo>
                    <a:lnTo>
                      <a:pt x="18" y="33"/>
                    </a:lnTo>
                    <a:lnTo>
                      <a:pt x="15" y="30"/>
                    </a:lnTo>
                    <a:lnTo>
                      <a:pt x="12" y="25"/>
                    </a:lnTo>
                    <a:lnTo>
                      <a:pt x="8" y="23"/>
                    </a:lnTo>
                    <a:lnTo>
                      <a:pt x="7" y="22"/>
                    </a:lnTo>
                    <a:lnTo>
                      <a:pt x="6" y="22"/>
                    </a:lnTo>
                    <a:lnTo>
                      <a:pt x="5" y="20"/>
                    </a:lnTo>
                    <a:lnTo>
                      <a:pt x="5" y="19"/>
                    </a:lnTo>
                    <a:lnTo>
                      <a:pt x="4" y="18"/>
                    </a:lnTo>
                    <a:lnTo>
                      <a:pt x="2" y="1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0" name="Freeform 2031"/>
              <p:cNvSpPr>
                <a:spLocks/>
              </p:cNvSpPr>
              <p:nvPr/>
            </p:nvSpPr>
            <p:spPr bwMode="gray">
              <a:xfrm>
                <a:off x="3031" y="1992"/>
                <a:ext cx="5" cy="9"/>
              </a:xfrm>
              <a:custGeom>
                <a:avLst/>
                <a:gdLst/>
                <a:ahLst/>
                <a:cxnLst>
                  <a:cxn ang="0">
                    <a:pos x="2" y="17"/>
                  </a:cxn>
                  <a:cxn ang="0">
                    <a:pos x="0" y="11"/>
                  </a:cxn>
                  <a:cxn ang="0">
                    <a:pos x="2" y="6"/>
                  </a:cxn>
                  <a:cxn ang="0">
                    <a:pos x="3" y="1"/>
                  </a:cxn>
                  <a:cxn ang="0">
                    <a:pos x="4" y="0"/>
                  </a:cxn>
                  <a:cxn ang="0">
                    <a:pos x="6" y="1"/>
                  </a:cxn>
                  <a:cxn ang="0">
                    <a:pos x="10" y="6"/>
                  </a:cxn>
                  <a:cxn ang="0">
                    <a:pos x="11" y="10"/>
                  </a:cxn>
                  <a:cxn ang="0">
                    <a:pos x="12" y="13"/>
                  </a:cxn>
                  <a:cxn ang="0">
                    <a:pos x="13" y="16"/>
                  </a:cxn>
                  <a:cxn ang="0">
                    <a:pos x="16" y="18"/>
                  </a:cxn>
                  <a:cxn ang="0">
                    <a:pos x="19" y="22"/>
                  </a:cxn>
                  <a:cxn ang="0">
                    <a:pos x="21" y="25"/>
                  </a:cxn>
                  <a:cxn ang="0">
                    <a:pos x="23" y="27"/>
                  </a:cxn>
                  <a:cxn ang="0">
                    <a:pos x="24" y="31"/>
                  </a:cxn>
                  <a:cxn ang="0">
                    <a:pos x="26" y="35"/>
                  </a:cxn>
                  <a:cxn ang="0">
                    <a:pos x="27" y="40"/>
                  </a:cxn>
                  <a:cxn ang="0">
                    <a:pos x="27" y="43"/>
                  </a:cxn>
                  <a:cxn ang="0">
                    <a:pos x="27" y="44"/>
                  </a:cxn>
                  <a:cxn ang="0">
                    <a:pos x="26" y="44"/>
                  </a:cxn>
                  <a:cxn ang="0">
                    <a:pos x="24" y="43"/>
                  </a:cxn>
                  <a:cxn ang="0">
                    <a:pos x="22" y="40"/>
                  </a:cxn>
                  <a:cxn ang="0">
                    <a:pos x="20" y="38"/>
                  </a:cxn>
                  <a:cxn ang="0">
                    <a:pos x="18" y="33"/>
                  </a:cxn>
                  <a:cxn ang="0">
                    <a:pos x="15" y="30"/>
                  </a:cxn>
                  <a:cxn ang="0">
                    <a:pos x="12" y="25"/>
                  </a:cxn>
                  <a:cxn ang="0">
                    <a:pos x="8" y="23"/>
                  </a:cxn>
                  <a:cxn ang="0">
                    <a:pos x="7" y="22"/>
                  </a:cxn>
                  <a:cxn ang="0">
                    <a:pos x="6" y="22"/>
                  </a:cxn>
                  <a:cxn ang="0">
                    <a:pos x="5" y="20"/>
                  </a:cxn>
                  <a:cxn ang="0">
                    <a:pos x="5" y="19"/>
                  </a:cxn>
                  <a:cxn ang="0">
                    <a:pos x="4" y="18"/>
                  </a:cxn>
                  <a:cxn ang="0">
                    <a:pos x="2" y="17"/>
                  </a:cxn>
                </a:cxnLst>
                <a:rect l="0" t="0" r="r" b="b"/>
                <a:pathLst>
                  <a:path w="27" h="44">
                    <a:moveTo>
                      <a:pt x="2" y="17"/>
                    </a:moveTo>
                    <a:lnTo>
                      <a:pt x="0" y="11"/>
                    </a:lnTo>
                    <a:lnTo>
                      <a:pt x="2" y="6"/>
                    </a:lnTo>
                    <a:lnTo>
                      <a:pt x="3" y="1"/>
                    </a:lnTo>
                    <a:lnTo>
                      <a:pt x="4" y="0"/>
                    </a:lnTo>
                    <a:lnTo>
                      <a:pt x="6" y="1"/>
                    </a:lnTo>
                    <a:lnTo>
                      <a:pt x="10" y="6"/>
                    </a:lnTo>
                    <a:lnTo>
                      <a:pt x="11" y="10"/>
                    </a:lnTo>
                    <a:lnTo>
                      <a:pt x="12" y="13"/>
                    </a:lnTo>
                    <a:lnTo>
                      <a:pt x="13" y="16"/>
                    </a:lnTo>
                    <a:lnTo>
                      <a:pt x="16" y="18"/>
                    </a:lnTo>
                    <a:lnTo>
                      <a:pt x="19" y="22"/>
                    </a:lnTo>
                    <a:lnTo>
                      <a:pt x="21" y="25"/>
                    </a:lnTo>
                    <a:lnTo>
                      <a:pt x="23" y="27"/>
                    </a:lnTo>
                    <a:lnTo>
                      <a:pt x="24" y="31"/>
                    </a:lnTo>
                    <a:lnTo>
                      <a:pt x="26" y="35"/>
                    </a:lnTo>
                    <a:lnTo>
                      <a:pt x="27" y="40"/>
                    </a:lnTo>
                    <a:lnTo>
                      <a:pt x="27" y="43"/>
                    </a:lnTo>
                    <a:lnTo>
                      <a:pt x="27" y="44"/>
                    </a:lnTo>
                    <a:lnTo>
                      <a:pt x="26" y="44"/>
                    </a:lnTo>
                    <a:lnTo>
                      <a:pt x="24" y="43"/>
                    </a:lnTo>
                    <a:lnTo>
                      <a:pt x="22" y="40"/>
                    </a:lnTo>
                    <a:lnTo>
                      <a:pt x="20" y="38"/>
                    </a:lnTo>
                    <a:lnTo>
                      <a:pt x="18" y="33"/>
                    </a:lnTo>
                    <a:lnTo>
                      <a:pt x="15" y="30"/>
                    </a:lnTo>
                    <a:lnTo>
                      <a:pt x="12" y="25"/>
                    </a:lnTo>
                    <a:lnTo>
                      <a:pt x="8" y="23"/>
                    </a:lnTo>
                    <a:lnTo>
                      <a:pt x="7" y="22"/>
                    </a:lnTo>
                    <a:lnTo>
                      <a:pt x="6" y="22"/>
                    </a:lnTo>
                    <a:lnTo>
                      <a:pt x="5" y="20"/>
                    </a:lnTo>
                    <a:lnTo>
                      <a:pt x="5" y="19"/>
                    </a:lnTo>
                    <a:lnTo>
                      <a:pt x="4" y="18"/>
                    </a:lnTo>
                    <a:lnTo>
                      <a:pt x="2" y="1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1" name="Freeform 2032"/>
              <p:cNvSpPr>
                <a:spLocks/>
              </p:cNvSpPr>
              <p:nvPr/>
            </p:nvSpPr>
            <p:spPr bwMode="gray">
              <a:xfrm>
                <a:off x="3031" y="1992"/>
                <a:ext cx="5" cy="9"/>
              </a:xfrm>
              <a:custGeom>
                <a:avLst/>
                <a:gdLst/>
                <a:ahLst/>
                <a:cxnLst>
                  <a:cxn ang="0">
                    <a:pos x="2" y="17"/>
                  </a:cxn>
                  <a:cxn ang="0">
                    <a:pos x="0" y="11"/>
                  </a:cxn>
                  <a:cxn ang="0">
                    <a:pos x="2" y="6"/>
                  </a:cxn>
                  <a:cxn ang="0">
                    <a:pos x="3" y="1"/>
                  </a:cxn>
                  <a:cxn ang="0">
                    <a:pos x="4" y="0"/>
                  </a:cxn>
                  <a:cxn ang="0">
                    <a:pos x="6" y="1"/>
                  </a:cxn>
                  <a:cxn ang="0">
                    <a:pos x="10" y="6"/>
                  </a:cxn>
                  <a:cxn ang="0">
                    <a:pos x="11" y="10"/>
                  </a:cxn>
                  <a:cxn ang="0">
                    <a:pos x="12" y="13"/>
                  </a:cxn>
                  <a:cxn ang="0">
                    <a:pos x="13" y="16"/>
                  </a:cxn>
                  <a:cxn ang="0">
                    <a:pos x="16" y="18"/>
                  </a:cxn>
                  <a:cxn ang="0">
                    <a:pos x="19" y="22"/>
                  </a:cxn>
                  <a:cxn ang="0">
                    <a:pos x="21" y="25"/>
                  </a:cxn>
                  <a:cxn ang="0">
                    <a:pos x="23" y="27"/>
                  </a:cxn>
                  <a:cxn ang="0">
                    <a:pos x="24" y="31"/>
                  </a:cxn>
                  <a:cxn ang="0">
                    <a:pos x="26" y="35"/>
                  </a:cxn>
                  <a:cxn ang="0">
                    <a:pos x="27" y="40"/>
                  </a:cxn>
                  <a:cxn ang="0">
                    <a:pos x="27" y="43"/>
                  </a:cxn>
                  <a:cxn ang="0">
                    <a:pos x="27" y="44"/>
                  </a:cxn>
                  <a:cxn ang="0">
                    <a:pos x="26" y="44"/>
                  </a:cxn>
                  <a:cxn ang="0">
                    <a:pos x="24" y="43"/>
                  </a:cxn>
                  <a:cxn ang="0">
                    <a:pos x="22" y="40"/>
                  </a:cxn>
                  <a:cxn ang="0">
                    <a:pos x="20" y="38"/>
                  </a:cxn>
                  <a:cxn ang="0">
                    <a:pos x="18" y="33"/>
                  </a:cxn>
                  <a:cxn ang="0">
                    <a:pos x="15" y="30"/>
                  </a:cxn>
                  <a:cxn ang="0">
                    <a:pos x="12" y="25"/>
                  </a:cxn>
                  <a:cxn ang="0">
                    <a:pos x="8" y="23"/>
                  </a:cxn>
                  <a:cxn ang="0">
                    <a:pos x="7" y="22"/>
                  </a:cxn>
                  <a:cxn ang="0">
                    <a:pos x="6" y="22"/>
                  </a:cxn>
                  <a:cxn ang="0">
                    <a:pos x="5" y="20"/>
                  </a:cxn>
                  <a:cxn ang="0">
                    <a:pos x="5" y="19"/>
                  </a:cxn>
                  <a:cxn ang="0">
                    <a:pos x="4" y="18"/>
                  </a:cxn>
                  <a:cxn ang="0">
                    <a:pos x="2" y="17"/>
                  </a:cxn>
                </a:cxnLst>
                <a:rect l="0" t="0" r="r" b="b"/>
                <a:pathLst>
                  <a:path w="27" h="44">
                    <a:moveTo>
                      <a:pt x="2" y="17"/>
                    </a:moveTo>
                    <a:lnTo>
                      <a:pt x="0" y="11"/>
                    </a:lnTo>
                    <a:lnTo>
                      <a:pt x="2" y="6"/>
                    </a:lnTo>
                    <a:lnTo>
                      <a:pt x="3" y="1"/>
                    </a:lnTo>
                    <a:lnTo>
                      <a:pt x="4" y="0"/>
                    </a:lnTo>
                    <a:lnTo>
                      <a:pt x="6" y="1"/>
                    </a:lnTo>
                    <a:lnTo>
                      <a:pt x="10" y="6"/>
                    </a:lnTo>
                    <a:lnTo>
                      <a:pt x="11" y="10"/>
                    </a:lnTo>
                    <a:lnTo>
                      <a:pt x="12" y="13"/>
                    </a:lnTo>
                    <a:lnTo>
                      <a:pt x="13" y="16"/>
                    </a:lnTo>
                    <a:lnTo>
                      <a:pt x="16" y="18"/>
                    </a:lnTo>
                    <a:lnTo>
                      <a:pt x="19" y="22"/>
                    </a:lnTo>
                    <a:lnTo>
                      <a:pt x="21" y="25"/>
                    </a:lnTo>
                    <a:lnTo>
                      <a:pt x="23" y="27"/>
                    </a:lnTo>
                    <a:lnTo>
                      <a:pt x="24" y="31"/>
                    </a:lnTo>
                    <a:lnTo>
                      <a:pt x="26" y="35"/>
                    </a:lnTo>
                    <a:lnTo>
                      <a:pt x="27" y="40"/>
                    </a:lnTo>
                    <a:lnTo>
                      <a:pt x="27" y="43"/>
                    </a:lnTo>
                    <a:lnTo>
                      <a:pt x="27" y="44"/>
                    </a:lnTo>
                    <a:lnTo>
                      <a:pt x="26" y="44"/>
                    </a:lnTo>
                    <a:lnTo>
                      <a:pt x="24" y="43"/>
                    </a:lnTo>
                    <a:lnTo>
                      <a:pt x="22" y="40"/>
                    </a:lnTo>
                    <a:lnTo>
                      <a:pt x="20" y="38"/>
                    </a:lnTo>
                    <a:lnTo>
                      <a:pt x="18" y="33"/>
                    </a:lnTo>
                    <a:lnTo>
                      <a:pt x="15" y="30"/>
                    </a:lnTo>
                    <a:lnTo>
                      <a:pt x="12" y="25"/>
                    </a:lnTo>
                    <a:lnTo>
                      <a:pt x="8" y="23"/>
                    </a:lnTo>
                    <a:lnTo>
                      <a:pt x="7" y="22"/>
                    </a:lnTo>
                    <a:lnTo>
                      <a:pt x="6" y="22"/>
                    </a:lnTo>
                    <a:lnTo>
                      <a:pt x="5" y="20"/>
                    </a:lnTo>
                    <a:lnTo>
                      <a:pt x="5" y="19"/>
                    </a:lnTo>
                    <a:lnTo>
                      <a:pt x="4" y="18"/>
                    </a:lnTo>
                    <a:lnTo>
                      <a:pt x="2" y="1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2" name="Freeform 2033"/>
              <p:cNvSpPr>
                <a:spLocks/>
              </p:cNvSpPr>
              <p:nvPr/>
            </p:nvSpPr>
            <p:spPr bwMode="gray">
              <a:xfrm>
                <a:off x="3031" y="1992"/>
                <a:ext cx="5" cy="9"/>
              </a:xfrm>
              <a:custGeom>
                <a:avLst/>
                <a:gdLst/>
                <a:ahLst/>
                <a:cxnLst>
                  <a:cxn ang="0">
                    <a:pos x="2" y="17"/>
                  </a:cxn>
                  <a:cxn ang="0">
                    <a:pos x="0" y="11"/>
                  </a:cxn>
                  <a:cxn ang="0">
                    <a:pos x="2" y="6"/>
                  </a:cxn>
                  <a:cxn ang="0">
                    <a:pos x="3" y="1"/>
                  </a:cxn>
                  <a:cxn ang="0">
                    <a:pos x="4" y="0"/>
                  </a:cxn>
                  <a:cxn ang="0">
                    <a:pos x="6" y="1"/>
                  </a:cxn>
                  <a:cxn ang="0">
                    <a:pos x="10" y="6"/>
                  </a:cxn>
                  <a:cxn ang="0">
                    <a:pos x="11" y="10"/>
                  </a:cxn>
                  <a:cxn ang="0">
                    <a:pos x="12" y="13"/>
                  </a:cxn>
                  <a:cxn ang="0">
                    <a:pos x="13" y="16"/>
                  </a:cxn>
                  <a:cxn ang="0">
                    <a:pos x="16" y="18"/>
                  </a:cxn>
                  <a:cxn ang="0">
                    <a:pos x="19" y="22"/>
                  </a:cxn>
                  <a:cxn ang="0">
                    <a:pos x="21" y="25"/>
                  </a:cxn>
                  <a:cxn ang="0">
                    <a:pos x="23" y="27"/>
                  </a:cxn>
                  <a:cxn ang="0">
                    <a:pos x="24" y="31"/>
                  </a:cxn>
                  <a:cxn ang="0">
                    <a:pos x="26" y="35"/>
                  </a:cxn>
                  <a:cxn ang="0">
                    <a:pos x="27" y="40"/>
                  </a:cxn>
                  <a:cxn ang="0">
                    <a:pos x="27" y="43"/>
                  </a:cxn>
                  <a:cxn ang="0">
                    <a:pos x="27" y="44"/>
                  </a:cxn>
                  <a:cxn ang="0">
                    <a:pos x="26" y="44"/>
                  </a:cxn>
                  <a:cxn ang="0">
                    <a:pos x="24" y="43"/>
                  </a:cxn>
                  <a:cxn ang="0">
                    <a:pos x="22" y="40"/>
                  </a:cxn>
                  <a:cxn ang="0">
                    <a:pos x="20" y="38"/>
                  </a:cxn>
                  <a:cxn ang="0">
                    <a:pos x="18" y="33"/>
                  </a:cxn>
                  <a:cxn ang="0">
                    <a:pos x="15" y="30"/>
                  </a:cxn>
                  <a:cxn ang="0">
                    <a:pos x="12" y="25"/>
                  </a:cxn>
                  <a:cxn ang="0">
                    <a:pos x="8" y="23"/>
                  </a:cxn>
                  <a:cxn ang="0">
                    <a:pos x="7" y="22"/>
                  </a:cxn>
                  <a:cxn ang="0">
                    <a:pos x="6" y="22"/>
                  </a:cxn>
                  <a:cxn ang="0">
                    <a:pos x="5" y="20"/>
                  </a:cxn>
                  <a:cxn ang="0">
                    <a:pos x="5" y="19"/>
                  </a:cxn>
                  <a:cxn ang="0">
                    <a:pos x="4" y="18"/>
                  </a:cxn>
                  <a:cxn ang="0">
                    <a:pos x="2" y="17"/>
                  </a:cxn>
                </a:cxnLst>
                <a:rect l="0" t="0" r="r" b="b"/>
                <a:pathLst>
                  <a:path w="27" h="44">
                    <a:moveTo>
                      <a:pt x="2" y="17"/>
                    </a:moveTo>
                    <a:lnTo>
                      <a:pt x="0" y="11"/>
                    </a:lnTo>
                    <a:lnTo>
                      <a:pt x="2" y="6"/>
                    </a:lnTo>
                    <a:lnTo>
                      <a:pt x="3" y="1"/>
                    </a:lnTo>
                    <a:lnTo>
                      <a:pt x="4" y="0"/>
                    </a:lnTo>
                    <a:lnTo>
                      <a:pt x="6" y="1"/>
                    </a:lnTo>
                    <a:lnTo>
                      <a:pt x="10" y="6"/>
                    </a:lnTo>
                    <a:lnTo>
                      <a:pt x="11" y="10"/>
                    </a:lnTo>
                    <a:lnTo>
                      <a:pt x="12" y="13"/>
                    </a:lnTo>
                    <a:lnTo>
                      <a:pt x="13" y="16"/>
                    </a:lnTo>
                    <a:lnTo>
                      <a:pt x="16" y="18"/>
                    </a:lnTo>
                    <a:lnTo>
                      <a:pt x="19" y="22"/>
                    </a:lnTo>
                    <a:lnTo>
                      <a:pt x="21" y="25"/>
                    </a:lnTo>
                    <a:lnTo>
                      <a:pt x="23" y="27"/>
                    </a:lnTo>
                    <a:lnTo>
                      <a:pt x="24" y="31"/>
                    </a:lnTo>
                    <a:lnTo>
                      <a:pt x="26" y="35"/>
                    </a:lnTo>
                    <a:lnTo>
                      <a:pt x="27" y="40"/>
                    </a:lnTo>
                    <a:lnTo>
                      <a:pt x="27" y="43"/>
                    </a:lnTo>
                    <a:lnTo>
                      <a:pt x="27" y="44"/>
                    </a:lnTo>
                    <a:lnTo>
                      <a:pt x="26" y="44"/>
                    </a:lnTo>
                    <a:lnTo>
                      <a:pt x="24" y="43"/>
                    </a:lnTo>
                    <a:lnTo>
                      <a:pt x="22" y="40"/>
                    </a:lnTo>
                    <a:lnTo>
                      <a:pt x="20" y="38"/>
                    </a:lnTo>
                    <a:lnTo>
                      <a:pt x="18" y="33"/>
                    </a:lnTo>
                    <a:lnTo>
                      <a:pt x="15" y="30"/>
                    </a:lnTo>
                    <a:lnTo>
                      <a:pt x="12" y="25"/>
                    </a:lnTo>
                    <a:lnTo>
                      <a:pt x="8" y="23"/>
                    </a:lnTo>
                    <a:lnTo>
                      <a:pt x="7" y="22"/>
                    </a:lnTo>
                    <a:lnTo>
                      <a:pt x="6" y="22"/>
                    </a:lnTo>
                    <a:lnTo>
                      <a:pt x="5" y="20"/>
                    </a:lnTo>
                    <a:lnTo>
                      <a:pt x="5" y="19"/>
                    </a:lnTo>
                    <a:lnTo>
                      <a:pt x="4" y="18"/>
                    </a:lnTo>
                    <a:lnTo>
                      <a:pt x="2" y="1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3" name="Freeform 2034"/>
              <p:cNvSpPr>
                <a:spLocks/>
              </p:cNvSpPr>
              <p:nvPr/>
            </p:nvSpPr>
            <p:spPr bwMode="gray">
              <a:xfrm>
                <a:off x="3035" y="2001"/>
                <a:ext cx="2" cy="4"/>
              </a:xfrm>
              <a:custGeom>
                <a:avLst/>
                <a:gdLst/>
                <a:ahLst/>
                <a:cxnLst>
                  <a:cxn ang="0">
                    <a:pos x="0" y="7"/>
                  </a:cxn>
                  <a:cxn ang="0">
                    <a:pos x="0" y="3"/>
                  </a:cxn>
                  <a:cxn ang="0">
                    <a:pos x="0" y="1"/>
                  </a:cxn>
                  <a:cxn ang="0">
                    <a:pos x="1" y="0"/>
                  </a:cxn>
                  <a:cxn ang="0">
                    <a:pos x="2" y="0"/>
                  </a:cxn>
                  <a:cxn ang="0">
                    <a:pos x="4" y="2"/>
                  </a:cxn>
                  <a:cxn ang="0">
                    <a:pos x="8" y="5"/>
                  </a:cxn>
                  <a:cxn ang="0">
                    <a:pos x="11" y="8"/>
                  </a:cxn>
                  <a:cxn ang="0">
                    <a:pos x="13" y="10"/>
                  </a:cxn>
                  <a:cxn ang="0">
                    <a:pos x="13" y="12"/>
                  </a:cxn>
                  <a:cxn ang="0">
                    <a:pos x="12" y="16"/>
                  </a:cxn>
                  <a:cxn ang="0">
                    <a:pos x="10" y="17"/>
                  </a:cxn>
                  <a:cxn ang="0">
                    <a:pos x="8" y="16"/>
                  </a:cxn>
                  <a:cxn ang="0">
                    <a:pos x="7" y="13"/>
                  </a:cxn>
                  <a:cxn ang="0">
                    <a:pos x="4" y="11"/>
                  </a:cxn>
                  <a:cxn ang="0">
                    <a:pos x="2" y="10"/>
                  </a:cxn>
                  <a:cxn ang="0">
                    <a:pos x="1" y="9"/>
                  </a:cxn>
                  <a:cxn ang="0">
                    <a:pos x="0" y="8"/>
                  </a:cxn>
                  <a:cxn ang="0">
                    <a:pos x="0" y="7"/>
                  </a:cxn>
                </a:cxnLst>
                <a:rect l="0" t="0" r="r" b="b"/>
                <a:pathLst>
                  <a:path w="13" h="17">
                    <a:moveTo>
                      <a:pt x="0" y="7"/>
                    </a:moveTo>
                    <a:lnTo>
                      <a:pt x="0" y="3"/>
                    </a:lnTo>
                    <a:lnTo>
                      <a:pt x="0" y="1"/>
                    </a:lnTo>
                    <a:lnTo>
                      <a:pt x="1" y="0"/>
                    </a:lnTo>
                    <a:lnTo>
                      <a:pt x="2" y="0"/>
                    </a:lnTo>
                    <a:lnTo>
                      <a:pt x="4" y="2"/>
                    </a:lnTo>
                    <a:lnTo>
                      <a:pt x="8" y="5"/>
                    </a:lnTo>
                    <a:lnTo>
                      <a:pt x="11" y="8"/>
                    </a:lnTo>
                    <a:lnTo>
                      <a:pt x="13" y="10"/>
                    </a:lnTo>
                    <a:lnTo>
                      <a:pt x="13" y="12"/>
                    </a:lnTo>
                    <a:lnTo>
                      <a:pt x="12" y="16"/>
                    </a:lnTo>
                    <a:lnTo>
                      <a:pt x="10" y="17"/>
                    </a:lnTo>
                    <a:lnTo>
                      <a:pt x="8" y="16"/>
                    </a:lnTo>
                    <a:lnTo>
                      <a:pt x="7" y="13"/>
                    </a:lnTo>
                    <a:lnTo>
                      <a:pt x="4" y="11"/>
                    </a:lnTo>
                    <a:lnTo>
                      <a:pt x="2" y="10"/>
                    </a:lnTo>
                    <a:lnTo>
                      <a:pt x="1" y="9"/>
                    </a:lnTo>
                    <a:lnTo>
                      <a:pt x="0" y="8"/>
                    </a:lnTo>
                    <a:lnTo>
                      <a:pt x="0"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4" name="Freeform 2035"/>
              <p:cNvSpPr>
                <a:spLocks/>
              </p:cNvSpPr>
              <p:nvPr/>
            </p:nvSpPr>
            <p:spPr bwMode="gray">
              <a:xfrm>
                <a:off x="3035" y="2001"/>
                <a:ext cx="2" cy="4"/>
              </a:xfrm>
              <a:custGeom>
                <a:avLst/>
                <a:gdLst/>
                <a:ahLst/>
                <a:cxnLst>
                  <a:cxn ang="0">
                    <a:pos x="0" y="7"/>
                  </a:cxn>
                  <a:cxn ang="0">
                    <a:pos x="0" y="3"/>
                  </a:cxn>
                  <a:cxn ang="0">
                    <a:pos x="0" y="1"/>
                  </a:cxn>
                  <a:cxn ang="0">
                    <a:pos x="1" y="0"/>
                  </a:cxn>
                  <a:cxn ang="0">
                    <a:pos x="2" y="0"/>
                  </a:cxn>
                  <a:cxn ang="0">
                    <a:pos x="4" y="2"/>
                  </a:cxn>
                  <a:cxn ang="0">
                    <a:pos x="8" y="5"/>
                  </a:cxn>
                  <a:cxn ang="0">
                    <a:pos x="11" y="8"/>
                  </a:cxn>
                  <a:cxn ang="0">
                    <a:pos x="13" y="10"/>
                  </a:cxn>
                  <a:cxn ang="0">
                    <a:pos x="13" y="12"/>
                  </a:cxn>
                  <a:cxn ang="0">
                    <a:pos x="12" y="16"/>
                  </a:cxn>
                  <a:cxn ang="0">
                    <a:pos x="10" y="17"/>
                  </a:cxn>
                  <a:cxn ang="0">
                    <a:pos x="8" y="16"/>
                  </a:cxn>
                  <a:cxn ang="0">
                    <a:pos x="7" y="13"/>
                  </a:cxn>
                  <a:cxn ang="0">
                    <a:pos x="4" y="11"/>
                  </a:cxn>
                  <a:cxn ang="0">
                    <a:pos x="2" y="10"/>
                  </a:cxn>
                  <a:cxn ang="0">
                    <a:pos x="1" y="9"/>
                  </a:cxn>
                  <a:cxn ang="0">
                    <a:pos x="0" y="8"/>
                  </a:cxn>
                  <a:cxn ang="0">
                    <a:pos x="0" y="7"/>
                  </a:cxn>
                </a:cxnLst>
                <a:rect l="0" t="0" r="r" b="b"/>
                <a:pathLst>
                  <a:path w="13" h="17">
                    <a:moveTo>
                      <a:pt x="0" y="7"/>
                    </a:moveTo>
                    <a:lnTo>
                      <a:pt x="0" y="3"/>
                    </a:lnTo>
                    <a:lnTo>
                      <a:pt x="0" y="1"/>
                    </a:lnTo>
                    <a:lnTo>
                      <a:pt x="1" y="0"/>
                    </a:lnTo>
                    <a:lnTo>
                      <a:pt x="2" y="0"/>
                    </a:lnTo>
                    <a:lnTo>
                      <a:pt x="4" y="2"/>
                    </a:lnTo>
                    <a:lnTo>
                      <a:pt x="8" y="5"/>
                    </a:lnTo>
                    <a:lnTo>
                      <a:pt x="11" y="8"/>
                    </a:lnTo>
                    <a:lnTo>
                      <a:pt x="13" y="10"/>
                    </a:lnTo>
                    <a:lnTo>
                      <a:pt x="13" y="12"/>
                    </a:lnTo>
                    <a:lnTo>
                      <a:pt x="12" y="16"/>
                    </a:lnTo>
                    <a:lnTo>
                      <a:pt x="10" y="17"/>
                    </a:lnTo>
                    <a:lnTo>
                      <a:pt x="8" y="16"/>
                    </a:lnTo>
                    <a:lnTo>
                      <a:pt x="7" y="13"/>
                    </a:lnTo>
                    <a:lnTo>
                      <a:pt x="4" y="11"/>
                    </a:lnTo>
                    <a:lnTo>
                      <a:pt x="2" y="10"/>
                    </a:lnTo>
                    <a:lnTo>
                      <a:pt x="1" y="9"/>
                    </a:lnTo>
                    <a:lnTo>
                      <a:pt x="0" y="8"/>
                    </a:lnTo>
                    <a:lnTo>
                      <a:pt x="0"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5" name="Freeform 2036"/>
              <p:cNvSpPr>
                <a:spLocks/>
              </p:cNvSpPr>
              <p:nvPr/>
            </p:nvSpPr>
            <p:spPr bwMode="gray">
              <a:xfrm>
                <a:off x="3035" y="2001"/>
                <a:ext cx="2" cy="4"/>
              </a:xfrm>
              <a:custGeom>
                <a:avLst/>
                <a:gdLst/>
                <a:ahLst/>
                <a:cxnLst>
                  <a:cxn ang="0">
                    <a:pos x="0" y="7"/>
                  </a:cxn>
                  <a:cxn ang="0">
                    <a:pos x="0" y="3"/>
                  </a:cxn>
                  <a:cxn ang="0">
                    <a:pos x="0" y="1"/>
                  </a:cxn>
                  <a:cxn ang="0">
                    <a:pos x="1" y="0"/>
                  </a:cxn>
                  <a:cxn ang="0">
                    <a:pos x="1" y="0"/>
                  </a:cxn>
                  <a:cxn ang="0">
                    <a:pos x="4" y="2"/>
                  </a:cxn>
                  <a:cxn ang="0">
                    <a:pos x="8" y="5"/>
                  </a:cxn>
                  <a:cxn ang="0">
                    <a:pos x="11" y="8"/>
                  </a:cxn>
                  <a:cxn ang="0">
                    <a:pos x="13" y="10"/>
                  </a:cxn>
                  <a:cxn ang="0">
                    <a:pos x="13" y="12"/>
                  </a:cxn>
                  <a:cxn ang="0">
                    <a:pos x="12" y="16"/>
                  </a:cxn>
                  <a:cxn ang="0">
                    <a:pos x="10" y="17"/>
                  </a:cxn>
                  <a:cxn ang="0">
                    <a:pos x="8" y="16"/>
                  </a:cxn>
                  <a:cxn ang="0">
                    <a:pos x="7" y="13"/>
                  </a:cxn>
                  <a:cxn ang="0">
                    <a:pos x="4" y="11"/>
                  </a:cxn>
                  <a:cxn ang="0">
                    <a:pos x="2" y="10"/>
                  </a:cxn>
                  <a:cxn ang="0">
                    <a:pos x="1" y="9"/>
                  </a:cxn>
                  <a:cxn ang="0">
                    <a:pos x="0" y="8"/>
                  </a:cxn>
                  <a:cxn ang="0">
                    <a:pos x="0" y="7"/>
                  </a:cxn>
                </a:cxnLst>
                <a:rect l="0" t="0" r="r" b="b"/>
                <a:pathLst>
                  <a:path w="13" h="17">
                    <a:moveTo>
                      <a:pt x="0" y="7"/>
                    </a:moveTo>
                    <a:lnTo>
                      <a:pt x="0" y="3"/>
                    </a:lnTo>
                    <a:lnTo>
                      <a:pt x="0" y="1"/>
                    </a:lnTo>
                    <a:lnTo>
                      <a:pt x="1" y="0"/>
                    </a:lnTo>
                    <a:lnTo>
                      <a:pt x="1" y="0"/>
                    </a:lnTo>
                    <a:lnTo>
                      <a:pt x="4" y="2"/>
                    </a:lnTo>
                    <a:lnTo>
                      <a:pt x="8" y="5"/>
                    </a:lnTo>
                    <a:lnTo>
                      <a:pt x="11" y="8"/>
                    </a:lnTo>
                    <a:lnTo>
                      <a:pt x="13" y="10"/>
                    </a:lnTo>
                    <a:lnTo>
                      <a:pt x="13" y="12"/>
                    </a:lnTo>
                    <a:lnTo>
                      <a:pt x="12" y="16"/>
                    </a:lnTo>
                    <a:lnTo>
                      <a:pt x="10" y="17"/>
                    </a:lnTo>
                    <a:lnTo>
                      <a:pt x="8" y="16"/>
                    </a:lnTo>
                    <a:lnTo>
                      <a:pt x="7" y="13"/>
                    </a:lnTo>
                    <a:lnTo>
                      <a:pt x="4" y="11"/>
                    </a:lnTo>
                    <a:lnTo>
                      <a:pt x="2" y="10"/>
                    </a:lnTo>
                    <a:lnTo>
                      <a:pt x="1" y="9"/>
                    </a:lnTo>
                    <a:lnTo>
                      <a:pt x="0" y="8"/>
                    </a:lnTo>
                    <a:lnTo>
                      <a:pt x="0"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6" name="Freeform 2037"/>
              <p:cNvSpPr>
                <a:spLocks/>
              </p:cNvSpPr>
              <p:nvPr/>
            </p:nvSpPr>
            <p:spPr bwMode="gray">
              <a:xfrm>
                <a:off x="3035" y="2001"/>
                <a:ext cx="2" cy="4"/>
              </a:xfrm>
              <a:custGeom>
                <a:avLst/>
                <a:gdLst/>
                <a:ahLst/>
                <a:cxnLst>
                  <a:cxn ang="0">
                    <a:pos x="0" y="7"/>
                  </a:cxn>
                  <a:cxn ang="0">
                    <a:pos x="0" y="3"/>
                  </a:cxn>
                  <a:cxn ang="0">
                    <a:pos x="0" y="1"/>
                  </a:cxn>
                  <a:cxn ang="0">
                    <a:pos x="1" y="0"/>
                  </a:cxn>
                  <a:cxn ang="0">
                    <a:pos x="1" y="0"/>
                  </a:cxn>
                  <a:cxn ang="0">
                    <a:pos x="4" y="2"/>
                  </a:cxn>
                  <a:cxn ang="0">
                    <a:pos x="8" y="5"/>
                  </a:cxn>
                  <a:cxn ang="0">
                    <a:pos x="11" y="8"/>
                  </a:cxn>
                  <a:cxn ang="0">
                    <a:pos x="13" y="10"/>
                  </a:cxn>
                  <a:cxn ang="0">
                    <a:pos x="13" y="12"/>
                  </a:cxn>
                  <a:cxn ang="0">
                    <a:pos x="12" y="16"/>
                  </a:cxn>
                  <a:cxn ang="0">
                    <a:pos x="10" y="17"/>
                  </a:cxn>
                  <a:cxn ang="0">
                    <a:pos x="8" y="16"/>
                  </a:cxn>
                  <a:cxn ang="0">
                    <a:pos x="7" y="13"/>
                  </a:cxn>
                  <a:cxn ang="0">
                    <a:pos x="4" y="11"/>
                  </a:cxn>
                  <a:cxn ang="0">
                    <a:pos x="2" y="10"/>
                  </a:cxn>
                  <a:cxn ang="0">
                    <a:pos x="1" y="9"/>
                  </a:cxn>
                  <a:cxn ang="0">
                    <a:pos x="0" y="8"/>
                  </a:cxn>
                  <a:cxn ang="0">
                    <a:pos x="0" y="7"/>
                  </a:cxn>
                </a:cxnLst>
                <a:rect l="0" t="0" r="r" b="b"/>
                <a:pathLst>
                  <a:path w="13" h="17">
                    <a:moveTo>
                      <a:pt x="0" y="7"/>
                    </a:moveTo>
                    <a:lnTo>
                      <a:pt x="0" y="3"/>
                    </a:lnTo>
                    <a:lnTo>
                      <a:pt x="0" y="1"/>
                    </a:lnTo>
                    <a:lnTo>
                      <a:pt x="1" y="0"/>
                    </a:lnTo>
                    <a:lnTo>
                      <a:pt x="1" y="0"/>
                    </a:lnTo>
                    <a:lnTo>
                      <a:pt x="4" y="2"/>
                    </a:lnTo>
                    <a:lnTo>
                      <a:pt x="8" y="5"/>
                    </a:lnTo>
                    <a:lnTo>
                      <a:pt x="11" y="8"/>
                    </a:lnTo>
                    <a:lnTo>
                      <a:pt x="13" y="10"/>
                    </a:lnTo>
                    <a:lnTo>
                      <a:pt x="13" y="12"/>
                    </a:lnTo>
                    <a:lnTo>
                      <a:pt x="12" y="16"/>
                    </a:lnTo>
                    <a:lnTo>
                      <a:pt x="10" y="17"/>
                    </a:lnTo>
                    <a:lnTo>
                      <a:pt x="8" y="16"/>
                    </a:lnTo>
                    <a:lnTo>
                      <a:pt x="7" y="13"/>
                    </a:lnTo>
                    <a:lnTo>
                      <a:pt x="4" y="11"/>
                    </a:lnTo>
                    <a:lnTo>
                      <a:pt x="2" y="10"/>
                    </a:lnTo>
                    <a:lnTo>
                      <a:pt x="1" y="9"/>
                    </a:lnTo>
                    <a:lnTo>
                      <a:pt x="0" y="8"/>
                    </a:lnTo>
                    <a:lnTo>
                      <a:pt x="0"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7" name="Freeform 2038"/>
              <p:cNvSpPr>
                <a:spLocks/>
              </p:cNvSpPr>
              <p:nvPr/>
            </p:nvSpPr>
            <p:spPr bwMode="gray">
              <a:xfrm>
                <a:off x="3034" y="2007"/>
                <a:ext cx="3" cy="6"/>
              </a:xfrm>
              <a:custGeom>
                <a:avLst/>
                <a:gdLst/>
                <a:ahLst/>
                <a:cxnLst>
                  <a:cxn ang="0">
                    <a:pos x="1" y="2"/>
                  </a:cxn>
                  <a:cxn ang="0">
                    <a:pos x="5" y="0"/>
                  </a:cxn>
                  <a:cxn ang="0">
                    <a:pos x="5" y="2"/>
                  </a:cxn>
                  <a:cxn ang="0">
                    <a:pos x="5" y="4"/>
                  </a:cxn>
                  <a:cxn ang="0">
                    <a:pos x="6" y="6"/>
                  </a:cxn>
                  <a:cxn ang="0">
                    <a:pos x="9" y="6"/>
                  </a:cxn>
                  <a:cxn ang="0">
                    <a:pos x="11" y="7"/>
                  </a:cxn>
                  <a:cxn ang="0">
                    <a:pos x="13" y="8"/>
                  </a:cxn>
                  <a:cxn ang="0">
                    <a:pos x="13" y="12"/>
                  </a:cxn>
                  <a:cxn ang="0">
                    <a:pos x="11" y="12"/>
                  </a:cxn>
                  <a:cxn ang="0">
                    <a:pos x="10" y="12"/>
                  </a:cxn>
                  <a:cxn ang="0">
                    <a:pos x="10" y="12"/>
                  </a:cxn>
                  <a:cxn ang="0">
                    <a:pos x="13" y="14"/>
                  </a:cxn>
                  <a:cxn ang="0">
                    <a:pos x="15" y="21"/>
                  </a:cxn>
                  <a:cxn ang="0">
                    <a:pos x="15" y="21"/>
                  </a:cxn>
                  <a:cxn ang="0">
                    <a:pos x="14" y="21"/>
                  </a:cxn>
                  <a:cxn ang="0">
                    <a:pos x="13" y="21"/>
                  </a:cxn>
                  <a:cxn ang="0">
                    <a:pos x="13" y="21"/>
                  </a:cxn>
                  <a:cxn ang="0">
                    <a:pos x="14" y="22"/>
                  </a:cxn>
                  <a:cxn ang="0">
                    <a:pos x="16" y="23"/>
                  </a:cxn>
                  <a:cxn ang="0">
                    <a:pos x="17" y="24"/>
                  </a:cxn>
                  <a:cxn ang="0">
                    <a:pos x="18" y="26"/>
                  </a:cxn>
                  <a:cxn ang="0">
                    <a:pos x="17" y="28"/>
                  </a:cxn>
                  <a:cxn ang="0">
                    <a:pos x="15" y="28"/>
                  </a:cxn>
                  <a:cxn ang="0">
                    <a:pos x="13" y="27"/>
                  </a:cxn>
                  <a:cxn ang="0">
                    <a:pos x="11" y="26"/>
                  </a:cxn>
                  <a:cxn ang="0">
                    <a:pos x="9" y="23"/>
                  </a:cxn>
                  <a:cxn ang="0">
                    <a:pos x="7" y="19"/>
                  </a:cxn>
                  <a:cxn ang="0">
                    <a:pos x="5" y="14"/>
                  </a:cxn>
                  <a:cxn ang="0">
                    <a:pos x="3" y="11"/>
                  </a:cxn>
                  <a:cxn ang="0">
                    <a:pos x="1" y="8"/>
                  </a:cxn>
                  <a:cxn ang="0">
                    <a:pos x="0" y="5"/>
                  </a:cxn>
                  <a:cxn ang="0">
                    <a:pos x="1" y="2"/>
                  </a:cxn>
                </a:cxnLst>
                <a:rect l="0" t="0" r="r" b="b"/>
                <a:pathLst>
                  <a:path w="18" h="28">
                    <a:moveTo>
                      <a:pt x="1" y="2"/>
                    </a:moveTo>
                    <a:lnTo>
                      <a:pt x="5" y="0"/>
                    </a:lnTo>
                    <a:lnTo>
                      <a:pt x="5" y="2"/>
                    </a:lnTo>
                    <a:lnTo>
                      <a:pt x="5" y="4"/>
                    </a:lnTo>
                    <a:lnTo>
                      <a:pt x="6" y="6"/>
                    </a:lnTo>
                    <a:lnTo>
                      <a:pt x="9" y="6"/>
                    </a:lnTo>
                    <a:lnTo>
                      <a:pt x="11" y="7"/>
                    </a:lnTo>
                    <a:lnTo>
                      <a:pt x="13" y="8"/>
                    </a:lnTo>
                    <a:lnTo>
                      <a:pt x="13" y="12"/>
                    </a:lnTo>
                    <a:lnTo>
                      <a:pt x="11" y="12"/>
                    </a:lnTo>
                    <a:lnTo>
                      <a:pt x="10" y="12"/>
                    </a:lnTo>
                    <a:lnTo>
                      <a:pt x="10" y="12"/>
                    </a:lnTo>
                    <a:lnTo>
                      <a:pt x="13" y="14"/>
                    </a:lnTo>
                    <a:lnTo>
                      <a:pt x="15" y="21"/>
                    </a:lnTo>
                    <a:lnTo>
                      <a:pt x="15" y="21"/>
                    </a:lnTo>
                    <a:lnTo>
                      <a:pt x="14" y="21"/>
                    </a:lnTo>
                    <a:lnTo>
                      <a:pt x="13" y="21"/>
                    </a:lnTo>
                    <a:lnTo>
                      <a:pt x="13" y="21"/>
                    </a:lnTo>
                    <a:lnTo>
                      <a:pt x="14" y="22"/>
                    </a:lnTo>
                    <a:lnTo>
                      <a:pt x="16" y="23"/>
                    </a:lnTo>
                    <a:lnTo>
                      <a:pt x="17" y="24"/>
                    </a:lnTo>
                    <a:lnTo>
                      <a:pt x="18" y="26"/>
                    </a:lnTo>
                    <a:lnTo>
                      <a:pt x="17" y="28"/>
                    </a:lnTo>
                    <a:lnTo>
                      <a:pt x="15" y="28"/>
                    </a:lnTo>
                    <a:lnTo>
                      <a:pt x="13" y="27"/>
                    </a:lnTo>
                    <a:lnTo>
                      <a:pt x="11" y="26"/>
                    </a:lnTo>
                    <a:lnTo>
                      <a:pt x="9" y="23"/>
                    </a:lnTo>
                    <a:lnTo>
                      <a:pt x="7" y="19"/>
                    </a:lnTo>
                    <a:lnTo>
                      <a:pt x="5" y="14"/>
                    </a:lnTo>
                    <a:lnTo>
                      <a:pt x="3" y="11"/>
                    </a:lnTo>
                    <a:lnTo>
                      <a:pt x="1" y="8"/>
                    </a:lnTo>
                    <a:lnTo>
                      <a:pt x="0" y="5"/>
                    </a:lnTo>
                    <a:lnTo>
                      <a:pt x="1"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8" name="Freeform 2039"/>
              <p:cNvSpPr>
                <a:spLocks/>
              </p:cNvSpPr>
              <p:nvPr/>
            </p:nvSpPr>
            <p:spPr bwMode="gray">
              <a:xfrm>
                <a:off x="3034" y="2007"/>
                <a:ext cx="3" cy="6"/>
              </a:xfrm>
              <a:custGeom>
                <a:avLst/>
                <a:gdLst/>
                <a:ahLst/>
                <a:cxnLst>
                  <a:cxn ang="0">
                    <a:pos x="1" y="2"/>
                  </a:cxn>
                  <a:cxn ang="0">
                    <a:pos x="5" y="0"/>
                  </a:cxn>
                  <a:cxn ang="0">
                    <a:pos x="5" y="2"/>
                  </a:cxn>
                  <a:cxn ang="0">
                    <a:pos x="5" y="4"/>
                  </a:cxn>
                  <a:cxn ang="0">
                    <a:pos x="6" y="6"/>
                  </a:cxn>
                  <a:cxn ang="0">
                    <a:pos x="9" y="6"/>
                  </a:cxn>
                  <a:cxn ang="0">
                    <a:pos x="11" y="7"/>
                  </a:cxn>
                  <a:cxn ang="0">
                    <a:pos x="13" y="8"/>
                  </a:cxn>
                  <a:cxn ang="0">
                    <a:pos x="13" y="12"/>
                  </a:cxn>
                  <a:cxn ang="0">
                    <a:pos x="11" y="12"/>
                  </a:cxn>
                  <a:cxn ang="0">
                    <a:pos x="10" y="12"/>
                  </a:cxn>
                  <a:cxn ang="0">
                    <a:pos x="10" y="12"/>
                  </a:cxn>
                  <a:cxn ang="0">
                    <a:pos x="13" y="14"/>
                  </a:cxn>
                  <a:cxn ang="0">
                    <a:pos x="15" y="21"/>
                  </a:cxn>
                  <a:cxn ang="0">
                    <a:pos x="15" y="21"/>
                  </a:cxn>
                  <a:cxn ang="0">
                    <a:pos x="14" y="21"/>
                  </a:cxn>
                  <a:cxn ang="0">
                    <a:pos x="13" y="21"/>
                  </a:cxn>
                  <a:cxn ang="0">
                    <a:pos x="13" y="21"/>
                  </a:cxn>
                  <a:cxn ang="0">
                    <a:pos x="14" y="22"/>
                  </a:cxn>
                  <a:cxn ang="0">
                    <a:pos x="16" y="23"/>
                  </a:cxn>
                  <a:cxn ang="0">
                    <a:pos x="17" y="24"/>
                  </a:cxn>
                  <a:cxn ang="0">
                    <a:pos x="18" y="26"/>
                  </a:cxn>
                  <a:cxn ang="0">
                    <a:pos x="17" y="28"/>
                  </a:cxn>
                  <a:cxn ang="0">
                    <a:pos x="15" y="28"/>
                  </a:cxn>
                  <a:cxn ang="0">
                    <a:pos x="13" y="27"/>
                  </a:cxn>
                  <a:cxn ang="0">
                    <a:pos x="11" y="26"/>
                  </a:cxn>
                  <a:cxn ang="0">
                    <a:pos x="9" y="23"/>
                  </a:cxn>
                  <a:cxn ang="0">
                    <a:pos x="7" y="19"/>
                  </a:cxn>
                  <a:cxn ang="0">
                    <a:pos x="5" y="14"/>
                  </a:cxn>
                  <a:cxn ang="0">
                    <a:pos x="3" y="11"/>
                  </a:cxn>
                  <a:cxn ang="0">
                    <a:pos x="1" y="8"/>
                  </a:cxn>
                  <a:cxn ang="0">
                    <a:pos x="0" y="5"/>
                  </a:cxn>
                  <a:cxn ang="0">
                    <a:pos x="1" y="2"/>
                  </a:cxn>
                </a:cxnLst>
                <a:rect l="0" t="0" r="r" b="b"/>
                <a:pathLst>
                  <a:path w="18" h="28">
                    <a:moveTo>
                      <a:pt x="1" y="2"/>
                    </a:moveTo>
                    <a:lnTo>
                      <a:pt x="5" y="0"/>
                    </a:lnTo>
                    <a:lnTo>
                      <a:pt x="5" y="2"/>
                    </a:lnTo>
                    <a:lnTo>
                      <a:pt x="5" y="4"/>
                    </a:lnTo>
                    <a:lnTo>
                      <a:pt x="6" y="6"/>
                    </a:lnTo>
                    <a:lnTo>
                      <a:pt x="9" y="6"/>
                    </a:lnTo>
                    <a:lnTo>
                      <a:pt x="11" y="7"/>
                    </a:lnTo>
                    <a:lnTo>
                      <a:pt x="13" y="8"/>
                    </a:lnTo>
                    <a:lnTo>
                      <a:pt x="13" y="12"/>
                    </a:lnTo>
                    <a:lnTo>
                      <a:pt x="11" y="12"/>
                    </a:lnTo>
                    <a:lnTo>
                      <a:pt x="10" y="12"/>
                    </a:lnTo>
                    <a:lnTo>
                      <a:pt x="10" y="12"/>
                    </a:lnTo>
                    <a:lnTo>
                      <a:pt x="13" y="14"/>
                    </a:lnTo>
                    <a:lnTo>
                      <a:pt x="15" y="21"/>
                    </a:lnTo>
                    <a:lnTo>
                      <a:pt x="15" y="21"/>
                    </a:lnTo>
                    <a:lnTo>
                      <a:pt x="14" y="21"/>
                    </a:lnTo>
                    <a:lnTo>
                      <a:pt x="13" y="21"/>
                    </a:lnTo>
                    <a:lnTo>
                      <a:pt x="13" y="21"/>
                    </a:lnTo>
                    <a:lnTo>
                      <a:pt x="14" y="22"/>
                    </a:lnTo>
                    <a:lnTo>
                      <a:pt x="16" y="23"/>
                    </a:lnTo>
                    <a:lnTo>
                      <a:pt x="17" y="24"/>
                    </a:lnTo>
                    <a:lnTo>
                      <a:pt x="18" y="26"/>
                    </a:lnTo>
                    <a:lnTo>
                      <a:pt x="17" y="28"/>
                    </a:lnTo>
                    <a:lnTo>
                      <a:pt x="15" y="28"/>
                    </a:lnTo>
                    <a:lnTo>
                      <a:pt x="13" y="27"/>
                    </a:lnTo>
                    <a:lnTo>
                      <a:pt x="11" y="26"/>
                    </a:lnTo>
                    <a:lnTo>
                      <a:pt x="9" y="23"/>
                    </a:lnTo>
                    <a:lnTo>
                      <a:pt x="7" y="19"/>
                    </a:lnTo>
                    <a:lnTo>
                      <a:pt x="5" y="14"/>
                    </a:lnTo>
                    <a:lnTo>
                      <a:pt x="3" y="11"/>
                    </a:lnTo>
                    <a:lnTo>
                      <a:pt x="1" y="8"/>
                    </a:lnTo>
                    <a:lnTo>
                      <a:pt x="0" y="5"/>
                    </a:lnTo>
                    <a:lnTo>
                      <a:pt x="1"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79" name="Freeform 2040"/>
              <p:cNvSpPr>
                <a:spLocks/>
              </p:cNvSpPr>
              <p:nvPr/>
            </p:nvSpPr>
            <p:spPr bwMode="gray">
              <a:xfrm>
                <a:off x="3033" y="1991"/>
                <a:ext cx="5" cy="6"/>
              </a:xfrm>
              <a:custGeom>
                <a:avLst/>
                <a:gdLst/>
                <a:ahLst/>
                <a:cxnLst>
                  <a:cxn ang="0">
                    <a:pos x="2" y="10"/>
                  </a:cxn>
                  <a:cxn ang="0">
                    <a:pos x="1" y="7"/>
                  </a:cxn>
                  <a:cxn ang="0">
                    <a:pos x="0" y="5"/>
                  </a:cxn>
                  <a:cxn ang="0">
                    <a:pos x="0" y="4"/>
                  </a:cxn>
                  <a:cxn ang="0">
                    <a:pos x="1" y="3"/>
                  </a:cxn>
                  <a:cxn ang="0">
                    <a:pos x="1" y="3"/>
                  </a:cxn>
                  <a:cxn ang="0">
                    <a:pos x="3" y="3"/>
                  </a:cxn>
                  <a:cxn ang="0">
                    <a:pos x="5" y="2"/>
                  </a:cxn>
                  <a:cxn ang="0">
                    <a:pos x="8" y="0"/>
                  </a:cxn>
                  <a:cxn ang="0">
                    <a:pos x="9" y="5"/>
                  </a:cxn>
                  <a:cxn ang="0">
                    <a:pos x="10" y="8"/>
                  </a:cxn>
                  <a:cxn ang="0">
                    <a:pos x="13" y="8"/>
                  </a:cxn>
                  <a:cxn ang="0">
                    <a:pos x="16" y="10"/>
                  </a:cxn>
                  <a:cxn ang="0">
                    <a:pos x="17" y="11"/>
                  </a:cxn>
                  <a:cxn ang="0">
                    <a:pos x="17" y="13"/>
                  </a:cxn>
                  <a:cxn ang="0">
                    <a:pos x="20" y="16"/>
                  </a:cxn>
                  <a:cxn ang="0">
                    <a:pos x="24" y="20"/>
                  </a:cxn>
                  <a:cxn ang="0">
                    <a:pos x="20" y="20"/>
                  </a:cxn>
                  <a:cxn ang="0">
                    <a:pos x="19" y="20"/>
                  </a:cxn>
                  <a:cxn ang="0">
                    <a:pos x="18" y="20"/>
                  </a:cxn>
                  <a:cxn ang="0">
                    <a:pos x="21" y="22"/>
                  </a:cxn>
                  <a:cxn ang="0">
                    <a:pos x="25" y="25"/>
                  </a:cxn>
                  <a:cxn ang="0">
                    <a:pos x="26" y="27"/>
                  </a:cxn>
                  <a:cxn ang="0">
                    <a:pos x="25" y="29"/>
                  </a:cxn>
                  <a:cxn ang="0">
                    <a:pos x="21" y="32"/>
                  </a:cxn>
                  <a:cxn ang="0">
                    <a:pos x="20" y="33"/>
                  </a:cxn>
                  <a:cxn ang="0">
                    <a:pos x="19" y="33"/>
                  </a:cxn>
                  <a:cxn ang="0">
                    <a:pos x="18" y="32"/>
                  </a:cxn>
                  <a:cxn ang="0">
                    <a:pos x="17" y="30"/>
                  </a:cxn>
                  <a:cxn ang="0">
                    <a:pos x="14" y="27"/>
                  </a:cxn>
                  <a:cxn ang="0">
                    <a:pos x="11" y="22"/>
                  </a:cxn>
                  <a:cxn ang="0">
                    <a:pos x="6" y="16"/>
                  </a:cxn>
                  <a:cxn ang="0">
                    <a:pos x="2" y="10"/>
                  </a:cxn>
                </a:cxnLst>
                <a:rect l="0" t="0" r="r" b="b"/>
                <a:pathLst>
                  <a:path w="26" h="33">
                    <a:moveTo>
                      <a:pt x="2" y="10"/>
                    </a:moveTo>
                    <a:lnTo>
                      <a:pt x="1" y="7"/>
                    </a:lnTo>
                    <a:lnTo>
                      <a:pt x="0" y="5"/>
                    </a:lnTo>
                    <a:lnTo>
                      <a:pt x="0" y="4"/>
                    </a:lnTo>
                    <a:lnTo>
                      <a:pt x="1" y="3"/>
                    </a:lnTo>
                    <a:lnTo>
                      <a:pt x="1" y="3"/>
                    </a:lnTo>
                    <a:lnTo>
                      <a:pt x="3" y="3"/>
                    </a:lnTo>
                    <a:lnTo>
                      <a:pt x="5" y="2"/>
                    </a:lnTo>
                    <a:lnTo>
                      <a:pt x="8" y="0"/>
                    </a:lnTo>
                    <a:lnTo>
                      <a:pt x="9" y="5"/>
                    </a:lnTo>
                    <a:lnTo>
                      <a:pt x="10" y="8"/>
                    </a:lnTo>
                    <a:lnTo>
                      <a:pt x="13" y="8"/>
                    </a:lnTo>
                    <a:lnTo>
                      <a:pt x="16" y="10"/>
                    </a:lnTo>
                    <a:lnTo>
                      <a:pt x="17" y="11"/>
                    </a:lnTo>
                    <a:lnTo>
                      <a:pt x="17" y="13"/>
                    </a:lnTo>
                    <a:lnTo>
                      <a:pt x="20" y="16"/>
                    </a:lnTo>
                    <a:lnTo>
                      <a:pt x="24" y="20"/>
                    </a:lnTo>
                    <a:lnTo>
                      <a:pt x="20" y="20"/>
                    </a:lnTo>
                    <a:lnTo>
                      <a:pt x="19" y="20"/>
                    </a:lnTo>
                    <a:lnTo>
                      <a:pt x="18" y="20"/>
                    </a:lnTo>
                    <a:lnTo>
                      <a:pt x="21" y="22"/>
                    </a:lnTo>
                    <a:lnTo>
                      <a:pt x="25" y="25"/>
                    </a:lnTo>
                    <a:lnTo>
                      <a:pt x="26" y="27"/>
                    </a:lnTo>
                    <a:lnTo>
                      <a:pt x="25" y="29"/>
                    </a:lnTo>
                    <a:lnTo>
                      <a:pt x="21" y="32"/>
                    </a:lnTo>
                    <a:lnTo>
                      <a:pt x="20" y="33"/>
                    </a:lnTo>
                    <a:lnTo>
                      <a:pt x="19" y="33"/>
                    </a:lnTo>
                    <a:lnTo>
                      <a:pt x="18" y="32"/>
                    </a:lnTo>
                    <a:lnTo>
                      <a:pt x="17" y="30"/>
                    </a:lnTo>
                    <a:lnTo>
                      <a:pt x="14" y="27"/>
                    </a:lnTo>
                    <a:lnTo>
                      <a:pt x="11" y="22"/>
                    </a:lnTo>
                    <a:lnTo>
                      <a:pt x="6" y="16"/>
                    </a:lnTo>
                    <a:lnTo>
                      <a:pt x="2" y="1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0" name="Freeform 2041"/>
              <p:cNvSpPr>
                <a:spLocks/>
              </p:cNvSpPr>
              <p:nvPr/>
            </p:nvSpPr>
            <p:spPr bwMode="gray">
              <a:xfrm>
                <a:off x="3033" y="1991"/>
                <a:ext cx="5" cy="6"/>
              </a:xfrm>
              <a:custGeom>
                <a:avLst/>
                <a:gdLst/>
                <a:ahLst/>
                <a:cxnLst>
                  <a:cxn ang="0">
                    <a:pos x="2" y="10"/>
                  </a:cxn>
                  <a:cxn ang="0">
                    <a:pos x="1" y="7"/>
                  </a:cxn>
                  <a:cxn ang="0">
                    <a:pos x="0" y="5"/>
                  </a:cxn>
                  <a:cxn ang="0">
                    <a:pos x="0" y="4"/>
                  </a:cxn>
                  <a:cxn ang="0">
                    <a:pos x="1" y="3"/>
                  </a:cxn>
                  <a:cxn ang="0">
                    <a:pos x="1" y="3"/>
                  </a:cxn>
                  <a:cxn ang="0">
                    <a:pos x="3" y="3"/>
                  </a:cxn>
                  <a:cxn ang="0">
                    <a:pos x="5" y="2"/>
                  </a:cxn>
                  <a:cxn ang="0">
                    <a:pos x="8" y="0"/>
                  </a:cxn>
                  <a:cxn ang="0">
                    <a:pos x="9" y="5"/>
                  </a:cxn>
                  <a:cxn ang="0">
                    <a:pos x="10" y="8"/>
                  </a:cxn>
                  <a:cxn ang="0">
                    <a:pos x="13" y="8"/>
                  </a:cxn>
                  <a:cxn ang="0">
                    <a:pos x="16" y="10"/>
                  </a:cxn>
                  <a:cxn ang="0">
                    <a:pos x="17" y="11"/>
                  </a:cxn>
                  <a:cxn ang="0">
                    <a:pos x="17" y="13"/>
                  </a:cxn>
                  <a:cxn ang="0">
                    <a:pos x="20" y="16"/>
                  </a:cxn>
                  <a:cxn ang="0">
                    <a:pos x="24" y="20"/>
                  </a:cxn>
                  <a:cxn ang="0">
                    <a:pos x="20" y="20"/>
                  </a:cxn>
                  <a:cxn ang="0">
                    <a:pos x="19" y="20"/>
                  </a:cxn>
                  <a:cxn ang="0">
                    <a:pos x="18" y="20"/>
                  </a:cxn>
                  <a:cxn ang="0">
                    <a:pos x="21" y="22"/>
                  </a:cxn>
                  <a:cxn ang="0">
                    <a:pos x="25" y="25"/>
                  </a:cxn>
                  <a:cxn ang="0">
                    <a:pos x="26" y="27"/>
                  </a:cxn>
                  <a:cxn ang="0">
                    <a:pos x="25" y="29"/>
                  </a:cxn>
                  <a:cxn ang="0">
                    <a:pos x="21" y="32"/>
                  </a:cxn>
                  <a:cxn ang="0">
                    <a:pos x="20" y="33"/>
                  </a:cxn>
                  <a:cxn ang="0">
                    <a:pos x="19" y="33"/>
                  </a:cxn>
                  <a:cxn ang="0">
                    <a:pos x="18" y="32"/>
                  </a:cxn>
                  <a:cxn ang="0">
                    <a:pos x="17" y="30"/>
                  </a:cxn>
                  <a:cxn ang="0">
                    <a:pos x="14" y="27"/>
                  </a:cxn>
                  <a:cxn ang="0">
                    <a:pos x="11" y="22"/>
                  </a:cxn>
                  <a:cxn ang="0">
                    <a:pos x="6" y="16"/>
                  </a:cxn>
                  <a:cxn ang="0">
                    <a:pos x="2" y="10"/>
                  </a:cxn>
                </a:cxnLst>
                <a:rect l="0" t="0" r="r" b="b"/>
                <a:pathLst>
                  <a:path w="26" h="33">
                    <a:moveTo>
                      <a:pt x="2" y="10"/>
                    </a:moveTo>
                    <a:lnTo>
                      <a:pt x="1" y="7"/>
                    </a:lnTo>
                    <a:lnTo>
                      <a:pt x="0" y="5"/>
                    </a:lnTo>
                    <a:lnTo>
                      <a:pt x="0" y="4"/>
                    </a:lnTo>
                    <a:lnTo>
                      <a:pt x="1" y="3"/>
                    </a:lnTo>
                    <a:lnTo>
                      <a:pt x="1" y="3"/>
                    </a:lnTo>
                    <a:lnTo>
                      <a:pt x="3" y="3"/>
                    </a:lnTo>
                    <a:lnTo>
                      <a:pt x="5" y="2"/>
                    </a:lnTo>
                    <a:lnTo>
                      <a:pt x="8" y="0"/>
                    </a:lnTo>
                    <a:lnTo>
                      <a:pt x="9" y="5"/>
                    </a:lnTo>
                    <a:lnTo>
                      <a:pt x="10" y="8"/>
                    </a:lnTo>
                    <a:lnTo>
                      <a:pt x="13" y="8"/>
                    </a:lnTo>
                    <a:lnTo>
                      <a:pt x="16" y="10"/>
                    </a:lnTo>
                    <a:lnTo>
                      <a:pt x="17" y="11"/>
                    </a:lnTo>
                    <a:lnTo>
                      <a:pt x="17" y="13"/>
                    </a:lnTo>
                    <a:lnTo>
                      <a:pt x="20" y="16"/>
                    </a:lnTo>
                    <a:lnTo>
                      <a:pt x="24" y="20"/>
                    </a:lnTo>
                    <a:lnTo>
                      <a:pt x="20" y="20"/>
                    </a:lnTo>
                    <a:lnTo>
                      <a:pt x="19" y="20"/>
                    </a:lnTo>
                    <a:lnTo>
                      <a:pt x="18" y="20"/>
                    </a:lnTo>
                    <a:lnTo>
                      <a:pt x="21" y="22"/>
                    </a:lnTo>
                    <a:lnTo>
                      <a:pt x="25" y="25"/>
                    </a:lnTo>
                    <a:lnTo>
                      <a:pt x="26" y="27"/>
                    </a:lnTo>
                    <a:lnTo>
                      <a:pt x="25" y="29"/>
                    </a:lnTo>
                    <a:lnTo>
                      <a:pt x="21" y="32"/>
                    </a:lnTo>
                    <a:lnTo>
                      <a:pt x="20" y="33"/>
                    </a:lnTo>
                    <a:lnTo>
                      <a:pt x="19" y="33"/>
                    </a:lnTo>
                    <a:lnTo>
                      <a:pt x="18" y="32"/>
                    </a:lnTo>
                    <a:lnTo>
                      <a:pt x="17" y="30"/>
                    </a:lnTo>
                    <a:lnTo>
                      <a:pt x="14" y="27"/>
                    </a:lnTo>
                    <a:lnTo>
                      <a:pt x="11" y="22"/>
                    </a:lnTo>
                    <a:lnTo>
                      <a:pt x="6" y="16"/>
                    </a:lnTo>
                    <a:lnTo>
                      <a:pt x="2" y="1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1" name="Freeform 2042"/>
              <p:cNvSpPr>
                <a:spLocks/>
              </p:cNvSpPr>
              <p:nvPr/>
            </p:nvSpPr>
            <p:spPr bwMode="gray">
              <a:xfrm>
                <a:off x="3037" y="1991"/>
                <a:ext cx="1" cy="2"/>
              </a:xfrm>
              <a:custGeom>
                <a:avLst/>
                <a:gdLst/>
                <a:ahLst/>
                <a:cxnLst>
                  <a:cxn ang="0">
                    <a:pos x="0" y="1"/>
                  </a:cxn>
                  <a:cxn ang="0">
                    <a:pos x="2" y="0"/>
                  </a:cxn>
                  <a:cxn ang="0">
                    <a:pos x="3" y="1"/>
                  </a:cxn>
                  <a:cxn ang="0">
                    <a:pos x="3" y="4"/>
                  </a:cxn>
                  <a:cxn ang="0">
                    <a:pos x="4" y="5"/>
                  </a:cxn>
                  <a:cxn ang="0">
                    <a:pos x="4" y="7"/>
                  </a:cxn>
                  <a:cxn ang="0">
                    <a:pos x="4" y="9"/>
                  </a:cxn>
                  <a:cxn ang="0">
                    <a:pos x="4" y="11"/>
                  </a:cxn>
                  <a:cxn ang="0">
                    <a:pos x="3" y="13"/>
                  </a:cxn>
                  <a:cxn ang="0">
                    <a:pos x="2" y="11"/>
                  </a:cxn>
                  <a:cxn ang="0">
                    <a:pos x="0" y="7"/>
                  </a:cxn>
                  <a:cxn ang="0">
                    <a:pos x="0" y="5"/>
                  </a:cxn>
                  <a:cxn ang="0">
                    <a:pos x="0" y="1"/>
                  </a:cxn>
                </a:cxnLst>
                <a:rect l="0" t="0" r="r" b="b"/>
                <a:pathLst>
                  <a:path w="4" h="13">
                    <a:moveTo>
                      <a:pt x="0" y="1"/>
                    </a:moveTo>
                    <a:lnTo>
                      <a:pt x="2" y="0"/>
                    </a:lnTo>
                    <a:lnTo>
                      <a:pt x="3" y="1"/>
                    </a:lnTo>
                    <a:lnTo>
                      <a:pt x="3" y="4"/>
                    </a:lnTo>
                    <a:lnTo>
                      <a:pt x="4" y="5"/>
                    </a:lnTo>
                    <a:lnTo>
                      <a:pt x="4" y="7"/>
                    </a:lnTo>
                    <a:lnTo>
                      <a:pt x="4" y="9"/>
                    </a:lnTo>
                    <a:lnTo>
                      <a:pt x="4" y="11"/>
                    </a:lnTo>
                    <a:lnTo>
                      <a:pt x="3" y="13"/>
                    </a:lnTo>
                    <a:lnTo>
                      <a:pt x="2" y="11"/>
                    </a:lnTo>
                    <a:lnTo>
                      <a:pt x="0" y="7"/>
                    </a:lnTo>
                    <a:lnTo>
                      <a:pt x="0" y="5"/>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2" name="Freeform 2043"/>
              <p:cNvSpPr>
                <a:spLocks/>
              </p:cNvSpPr>
              <p:nvPr/>
            </p:nvSpPr>
            <p:spPr bwMode="gray">
              <a:xfrm>
                <a:off x="3037" y="1991"/>
                <a:ext cx="1" cy="2"/>
              </a:xfrm>
              <a:custGeom>
                <a:avLst/>
                <a:gdLst/>
                <a:ahLst/>
                <a:cxnLst>
                  <a:cxn ang="0">
                    <a:pos x="0" y="1"/>
                  </a:cxn>
                  <a:cxn ang="0">
                    <a:pos x="2" y="0"/>
                  </a:cxn>
                  <a:cxn ang="0">
                    <a:pos x="3" y="1"/>
                  </a:cxn>
                  <a:cxn ang="0">
                    <a:pos x="3" y="4"/>
                  </a:cxn>
                  <a:cxn ang="0">
                    <a:pos x="4" y="5"/>
                  </a:cxn>
                  <a:cxn ang="0">
                    <a:pos x="4" y="7"/>
                  </a:cxn>
                  <a:cxn ang="0">
                    <a:pos x="4" y="9"/>
                  </a:cxn>
                  <a:cxn ang="0">
                    <a:pos x="4" y="11"/>
                  </a:cxn>
                  <a:cxn ang="0">
                    <a:pos x="3" y="13"/>
                  </a:cxn>
                  <a:cxn ang="0">
                    <a:pos x="2" y="11"/>
                  </a:cxn>
                  <a:cxn ang="0">
                    <a:pos x="0" y="7"/>
                  </a:cxn>
                  <a:cxn ang="0">
                    <a:pos x="0" y="5"/>
                  </a:cxn>
                  <a:cxn ang="0">
                    <a:pos x="0" y="1"/>
                  </a:cxn>
                </a:cxnLst>
                <a:rect l="0" t="0" r="r" b="b"/>
                <a:pathLst>
                  <a:path w="4" h="13">
                    <a:moveTo>
                      <a:pt x="0" y="1"/>
                    </a:moveTo>
                    <a:lnTo>
                      <a:pt x="2" y="0"/>
                    </a:lnTo>
                    <a:lnTo>
                      <a:pt x="3" y="1"/>
                    </a:lnTo>
                    <a:lnTo>
                      <a:pt x="3" y="4"/>
                    </a:lnTo>
                    <a:lnTo>
                      <a:pt x="4" y="5"/>
                    </a:lnTo>
                    <a:lnTo>
                      <a:pt x="4" y="7"/>
                    </a:lnTo>
                    <a:lnTo>
                      <a:pt x="4" y="9"/>
                    </a:lnTo>
                    <a:lnTo>
                      <a:pt x="4" y="11"/>
                    </a:lnTo>
                    <a:lnTo>
                      <a:pt x="3" y="13"/>
                    </a:lnTo>
                    <a:lnTo>
                      <a:pt x="2" y="11"/>
                    </a:lnTo>
                    <a:lnTo>
                      <a:pt x="0" y="7"/>
                    </a:lnTo>
                    <a:lnTo>
                      <a:pt x="0" y="5"/>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3" name="Freeform 2044"/>
              <p:cNvSpPr>
                <a:spLocks/>
              </p:cNvSpPr>
              <p:nvPr/>
            </p:nvSpPr>
            <p:spPr bwMode="gray">
              <a:xfrm>
                <a:off x="3037" y="1991"/>
                <a:ext cx="1" cy="2"/>
              </a:xfrm>
              <a:custGeom>
                <a:avLst/>
                <a:gdLst/>
                <a:ahLst/>
                <a:cxnLst>
                  <a:cxn ang="0">
                    <a:pos x="0" y="1"/>
                  </a:cxn>
                  <a:cxn ang="0">
                    <a:pos x="2" y="0"/>
                  </a:cxn>
                  <a:cxn ang="0">
                    <a:pos x="2" y="0"/>
                  </a:cxn>
                  <a:cxn ang="0">
                    <a:pos x="3" y="1"/>
                  </a:cxn>
                  <a:cxn ang="0">
                    <a:pos x="3" y="1"/>
                  </a:cxn>
                  <a:cxn ang="0">
                    <a:pos x="3" y="4"/>
                  </a:cxn>
                  <a:cxn ang="0">
                    <a:pos x="4" y="5"/>
                  </a:cxn>
                  <a:cxn ang="0">
                    <a:pos x="4" y="7"/>
                  </a:cxn>
                  <a:cxn ang="0">
                    <a:pos x="4" y="9"/>
                  </a:cxn>
                  <a:cxn ang="0">
                    <a:pos x="4" y="11"/>
                  </a:cxn>
                  <a:cxn ang="0">
                    <a:pos x="3" y="13"/>
                  </a:cxn>
                  <a:cxn ang="0">
                    <a:pos x="2" y="11"/>
                  </a:cxn>
                  <a:cxn ang="0">
                    <a:pos x="0" y="7"/>
                  </a:cxn>
                  <a:cxn ang="0">
                    <a:pos x="0" y="5"/>
                  </a:cxn>
                  <a:cxn ang="0">
                    <a:pos x="0" y="1"/>
                  </a:cxn>
                </a:cxnLst>
                <a:rect l="0" t="0" r="r" b="b"/>
                <a:pathLst>
                  <a:path w="4" h="13">
                    <a:moveTo>
                      <a:pt x="0" y="1"/>
                    </a:moveTo>
                    <a:lnTo>
                      <a:pt x="2" y="0"/>
                    </a:lnTo>
                    <a:lnTo>
                      <a:pt x="2" y="0"/>
                    </a:lnTo>
                    <a:lnTo>
                      <a:pt x="3" y="1"/>
                    </a:lnTo>
                    <a:lnTo>
                      <a:pt x="3" y="1"/>
                    </a:lnTo>
                    <a:lnTo>
                      <a:pt x="3" y="4"/>
                    </a:lnTo>
                    <a:lnTo>
                      <a:pt x="4" y="5"/>
                    </a:lnTo>
                    <a:lnTo>
                      <a:pt x="4" y="7"/>
                    </a:lnTo>
                    <a:lnTo>
                      <a:pt x="4" y="9"/>
                    </a:lnTo>
                    <a:lnTo>
                      <a:pt x="4" y="11"/>
                    </a:lnTo>
                    <a:lnTo>
                      <a:pt x="3" y="13"/>
                    </a:lnTo>
                    <a:lnTo>
                      <a:pt x="2" y="11"/>
                    </a:lnTo>
                    <a:lnTo>
                      <a:pt x="0" y="7"/>
                    </a:lnTo>
                    <a:lnTo>
                      <a:pt x="0" y="5"/>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4" name="Freeform 2045"/>
              <p:cNvSpPr>
                <a:spLocks/>
              </p:cNvSpPr>
              <p:nvPr/>
            </p:nvSpPr>
            <p:spPr bwMode="gray">
              <a:xfrm>
                <a:off x="3037" y="1991"/>
                <a:ext cx="1" cy="2"/>
              </a:xfrm>
              <a:custGeom>
                <a:avLst/>
                <a:gdLst/>
                <a:ahLst/>
                <a:cxnLst>
                  <a:cxn ang="0">
                    <a:pos x="0" y="1"/>
                  </a:cxn>
                  <a:cxn ang="0">
                    <a:pos x="2" y="0"/>
                  </a:cxn>
                  <a:cxn ang="0">
                    <a:pos x="2" y="0"/>
                  </a:cxn>
                  <a:cxn ang="0">
                    <a:pos x="3" y="1"/>
                  </a:cxn>
                  <a:cxn ang="0">
                    <a:pos x="3" y="1"/>
                  </a:cxn>
                  <a:cxn ang="0">
                    <a:pos x="3" y="4"/>
                  </a:cxn>
                  <a:cxn ang="0">
                    <a:pos x="4" y="5"/>
                  </a:cxn>
                  <a:cxn ang="0">
                    <a:pos x="4" y="7"/>
                  </a:cxn>
                  <a:cxn ang="0">
                    <a:pos x="4" y="9"/>
                  </a:cxn>
                  <a:cxn ang="0">
                    <a:pos x="4" y="11"/>
                  </a:cxn>
                  <a:cxn ang="0">
                    <a:pos x="3" y="13"/>
                  </a:cxn>
                  <a:cxn ang="0">
                    <a:pos x="2" y="11"/>
                  </a:cxn>
                  <a:cxn ang="0">
                    <a:pos x="0" y="7"/>
                  </a:cxn>
                  <a:cxn ang="0">
                    <a:pos x="0" y="5"/>
                  </a:cxn>
                  <a:cxn ang="0">
                    <a:pos x="0" y="1"/>
                  </a:cxn>
                </a:cxnLst>
                <a:rect l="0" t="0" r="r" b="b"/>
                <a:pathLst>
                  <a:path w="4" h="13">
                    <a:moveTo>
                      <a:pt x="0" y="1"/>
                    </a:moveTo>
                    <a:lnTo>
                      <a:pt x="2" y="0"/>
                    </a:lnTo>
                    <a:lnTo>
                      <a:pt x="2" y="0"/>
                    </a:lnTo>
                    <a:lnTo>
                      <a:pt x="3" y="1"/>
                    </a:lnTo>
                    <a:lnTo>
                      <a:pt x="3" y="1"/>
                    </a:lnTo>
                    <a:lnTo>
                      <a:pt x="3" y="4"/>
                    </a:lnTo>
                    <a:lnTo>
                      <a:pt x="4" y="5"/>
                    </a:lnTo>
                    <a:lnTo>
                      <a:pt x="4" y="7"/>
                    </a:lnTo>
                    <a:lnTo>
                      <a:pt x="4" y="9"/>
                    </a:lnTo>
                    <a:lnTo>
                      <a:pt x="4" y="11"/>
                    </a:lnTo>
                    <a:lnTo>
                      <a:pt x="3" y="13"/>
                    </a:lnTo>
                    <a:lnTo>
                      <a:pt x="2" y="11"/>
                    </a:lnTo>
                    <a:lnTo>
                      <a:pt x="0" y="7"/>
                    </a:lnTo>
                    <a:lnTo>
                      <a:pt x="0" y="5"/>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5" name="Freeform 2046"/>
              <p:cNvSpPr>
                <a:spLocks/>
              </p:cNvSpPr>
              <p:nvPr/>
            </p:nvSpPr>
            <p:spPr bwMode="gray">
              <a:xfrm>
                <a:off x="3039" y="1991"/>
                <a:ext cx="1" cy="4"/>
              </a:xfrm>
              <a:custGeom>
                <a:avLst/>
                <a:gdLst/>
                <a:ahLst/>
                <a:cxnLst>
                  <a:cxn ang="0">
                    <a:pos x="0" y="19"/>
                  </a:cxn>
                  <a:cxn ang="0">
                    <a:pos x="0" y="12"/>
                  </a:cxn>
                  <a:cxn ang="0">
                    <a:pos x="0" y="4"/>
                  </a:cxn>
                  <a:cxn ang="0">
                    <a:pos x="0" y="3"/>
                  </a:cxn>
                  <a:cxn ang="0">
                    <a:pos x="0" y="1"/>
                  </a:cxn>
                  <a:cxn ang="0">
                    <a:pos x="0" y="0"/>
                  </a:cxn>
                  <a:cxn ang="0">
                    <a:pos x="0" y="0"/>
                  </a:cxn>
                  <a:cxn ang="0">
                    <a:pos x="0" y="0"/>
                  </a:cxn>
                  <a:cxn ang="0">
                    <a:pos x="1" y="1"/>
                  </a:cxn>
                  <a:cxn ang="0">
                    <a:pos x="4" y="5"/>
                  </a:cxn>
                  <a:cxn ang="0">
                    <a:pos x="7" y="9"/>
                  </a:cxn>
                  <a:cxn ang="0">
                    <a:pos x="8" y="11"/>
                  </a:cxn>
                  <a:cxn ang="0">
                    <a:pos x="8" y="11"/>
                  </a:cxn>
                  <a:cxn ang="0">
                    <a:pos x="8" y="12"/>
                  </a:cxn>
                  <a:cxn ang="0">
                    <a:pos x="6" y="12"/>
                  </a:cxn>
                  <a:cxn ang="0">
                    <a:pos x="5" y="12"/>
                  </a:cxn>
                  <a:cxn ang="0">
                    <a:pos x="4" y="12"/>
                  </a:cxn>
                  <a:cxn ang="0">
                    <a:pos x="5" y="13"/>
                  </a:cxn>
                  <a:cxn ang="0">
                    <a:pos x="6" y="14"/>
                  </a:cxn>
                  <a:cxn ang="0">
                    <a:pos x="7" y="17"/>
                  </a:cxn>
                  <a:cxn ang="0">
                    <a:pos x="7" y="19"/>
                  </a:cxn>
                  <a:cxn ang="0">
                    <a:pos x="6" y="19"/>
                  </a:cxn>
                  <a:cxn ang="0">
                    <a:pos x="4" y="18"/>
                  </a:cxn>
                  <a:cxn ang="0">
                    <a:pos x="2" y="19"/>
                  </a:cxn>
                  <a:cxn ang="0">
                    <a:pos x="0" y="19"/>
                  </a:cxn>
                </a:cxnLst>
                <a:rect l="0" t="0" r="r" b="b"/>
                <a:pathLst>
                  <a:path w="8" h="19">
                    <a:moveTo>
                      <a:pt x="0" y="19"/>
                    </a:moveTo>
                    <a:lnTo>
                      <a:pt x="0" y="12"/>
                    </a:lnTo>
                    <a:lnTo>
                      <a:pt x="0" y="4"/>
                    </a:lnTo>
                    <a:lnTo>
                      <a:pt x="0" y="3"/>
                    </a:lnTo>
                    <a:lnTo>
                      <a:pt x="0" y="1"/>
                    </a:lnTo>
                    <a:lnTo>
                      <a:pt x="0" y="0"/>
                    </a:lnTo>
                    <a:lnTo>
                      <a:pt x="0" y="0"/>
                    </a:lnTo>
                    <a:lnTo>
                      <a:pt x="0" y="0"/>
                    </a:lnTo>
                    <a:lnTo>
                      <a:pt x="1" y="1"/>
                    </a:lnTo>
                    <a:lnTo>
                      <a:pt x="4" y="5"/>
                    </a:lnTo>
                    <a:lnTo>
                      <a:pt x="7" y="9"/>
                    </a:lnTo>
                    <a:lnTo>
                      <a:pt x="8" y="11"/>
                    </a:lnTo>
                    <a:lnTo>
                      <a:pt x="8" y="11"/>
                    </a:lnTo>
                    <a:lnTo>
                      <a:pt x="8" y="12"/>
                    </a:lnTo>
                    <a:lnTo>
                      <a:pt x="6" y="12"/>
                    </a:lnTo>
                    <a:lnTo>
                      <a:pt x="5" y="12"/>
                    </a:lnTo>
                    <a:lnTo>
                      <a:pt x="4" y="12"/>
                    </a:lnTo>
                    <a:lnTo>
                      <a:pt x="5" y="13"/>
                    </a:lnTo>
                    <a:lnTo>
                      <a:pt x="6" y="14"/>
                    </a:lnTo>
                    <a:lnTo>
                      <a:pt x="7" y="17"/>
                    </a:lnTo>
                    <a:lnTo>
                      <a:pt x="7" y="19"/>
                    </a:lnTo>
                    <a:lnTo>
                      <a:pt x="6" y="19"/>
                    </a:lnTo>
                    <a:lnTo>
                      <a:pt x="4" y="18"/>
                    </a:lnTo>
                    <a:lnTo>
                      <a:pt x="2" y="19"/>
                    </a:lnTo>
                    <a:lnTo>
                      <a:pt x="0"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6" name="Freeform 2047"/>
              <p:cNvSpPr>
                <a:spLocks/>
              </p:cNvSpPr>
              <p:nvPr/>
            </p:nvSpPr>
            <p:spPr bwMode="gray">
              <a:xfrm>
                <a:off x="3039" y="1991"/>
                <a:ext cx="1" cy="4"/>
              </a:xfrm>
              <a:custGeom>
                <a:avLst/>
                <a:gdLst/>
                <a:ahLst/>
                <a:cxnLst>
                  <a:cxn ang="0">
                    <a:pos x="0" y="19"/>
                  </a:cxn>
                  <a:cxn ang="0">
                    <a:pos x="0" y="12"/>
                  </a:cxn>
                  <a:cxn ang="0">
                    <a:pos x="0" y="4"/>
                  </a:cxn>
                  <a:cxn ang="0">
                    <a:pos x="0" y="3"/>
                  </a:cxn>
                  <a:cxn ang="0">
                    <a:pos x="0" y="1"/>
                  </a:cxn>
                  <a:cxn ang="0">
                    <a:pos x="0" y="0"/>
                  </a:cxn>
                  <a:cxn ang="0">
                    <a:pos x="0" y="0"/>
                  </a:cxn>
                  <a:cxn ang="0">
                    <a:pos x="0" y="0"/>
                  </a:cxn>
                  <a:cxn ang="0">
                    <a:pos x="1" y="1"/>
                  </a:cxn>
                  <a:cxn ang="0">
                    <a:pos x="4" y="5"/>
                  </a:cxn>
                  <a:cxn ang="0">
                    <a:pos x="7" y="9"/>
                  </a:cxn>
                  <a:cxn ang="0">
                    <a:pos x="8" y="11"/>
                  </a:cxn>
                  <a:cxn ang="0">
                    <a:pos x="8" y="11"/>
                  </a:cxn>
                  <a:cxn ang="0">
                    <a:pos x="8" y="12"/>
                  </a:cxn>
                  <a:cxn ang="0">
                    <a:pos x="6" y="12"/>
                  </a:cxn>
                  <a:cxn ang="0">
                    <a:pos x="5" y="12"/>
                  </a:cxn>
                  <a:cxn ang="0">
                    <a:pos x="4" y="12"/>
                  </a:cxn>
                  <a:cxn ang="0">
                    <a:pos x="5" y="13"/>
                  </a:cxn>
                  <a:cxn ang="0">
                    <a:pos x="6" y="14"/>
                  </a:cxn>
                  <a:cxn ang="0">
                    <a:pos x="7" y="17"/>
                  </a:cxn>
                  <a:cxn ang="0">
                    <a:pos x="7" y="19"/>
                  </a:cxn>
                  <a:cxn ang="0">
                    <a:pos x="6" y="19"/>
                  </a:cxn>
                  <a:cxn ang="0">
                    <a:pos x="4" y="18"/>
                  </a:cxn>
                  <a:cxn ang="0">
                    <a:pos x="2" y="19"/>
                  </a:cxn>
                  <a:cxn ang="0">
                    <a:pos x="0" y="19"/>
                  </a:cxn>
                </a:cxnLst>
                <a:rect l="0" t="0" r="r" b="b"/>
                <a:pathLst>
                  <a:path w="8" h="19">
                    <a:moveTo>
                      <a:pt x="0" y="19"/>
                    </a:moveTo>
                    <a:lnTo>
                      <a:pt x="0" y="12"/>
                    </a:lnTo>
                    <a:lnTo>
                      <a:pt x="0" y="4"/>
                    </a:lnTo>
                    <a:lnTo>
                      <a:pt x="0" y="3"/>
                    </a:lnTo>
                    <a:lnTo>
                      <a:pt x="0" y="1"/>
                    </a:lnTo>
                    <a:lnTo>
                      <a:pt x="0" y="0"/>
                    </a:lnTo>
                    <a:lnTo>
                      <a:pt x="0" y="0"/>
                    </a:lnTo>
                    <a:lnTo>
                      <a:pt x="0" y="0"/>
                    </a:lnTo>
                    <a:lnTo>
                      <a:pt x="1" y="1"/>
                    </a:lnTo>
                    <a:lnTo>
                      <a:pt x="4" y="5"/>
                    </a:lnTo>
                    <a:lnTo>
                      <a:pt x="7" y="9"/>
                    </a:lnTo>
                    <a:lnTo>
                      <a:pt x="8" y="11"/>
                    </a:lnTo>
                    <a:lnTo>
                      <a:pt x="8" y="11"/>
                    </a:lnTo>
                    <a:lnTo>
                      <a:pt x="8" y="12"/>
                    </a:lnTo>
                    <a:lnTo>
                      <a:pt x="6" y="12"/>
                    </a:lnTo>
                    <a:lnTo>
                      <a:pt x="5" y="12"/>
                    </a:lnTo>
                    <a:lnTo>
                      <a:pt x="4" y="12"/>
                    </a:lnTo>
                    <a:lnTo>
                      <a:pt x="5" y="13"/>
                    </a:lnTo>
                    <a:lnTo>
                      <a:pt x="6" y="14"/>
                    </a:lnTo>
                    <a:lnTo>
                      <a:pt x="7" y="17"/>
                    </a:lnTo>
                    <a:lnTo>
                      <a:pt x="7" y="19"/>
                    </a:lnTo>
                    <a:lnTo>
                      <a:pt x="6" y="19"/>
                    </a:lnTo>
                    <a:lnTo>
                      <a:pt x="4" y="18"/>
                    </a:lnTo>
                    <a:lnTo>
                      <a:pt x="2" y="19"/>
                    </a:lnTo>
                    <a:lnTo>
                      <a:pt x="0"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7" name="Freeform 2048"/>
              <p:cNvSpPr>
                <a:spLocks/>
              </p:cNvSpPr>
              <p:nvPr/>
            </p:nvSpPr>
            <p:spPr bwMode="gray">
              <a:xfrm>
                <a:off x="3039" y="1991"/>
                <a:ext cx="1" cy="4"/>
              </a:xfrm>
              <a:custGeom>
                <a:avLst/>
                <a:gdLst/>
                <a:ahLst/>
                <a:cxnLst>
                  <a:cxn ang="0">
                    <a:pos x="0" y="19"/>
                  </a:cxn>
                  <a:cxn ang="0">
                    <a:pos x="0" y="12"/>
                  </a:cxn>
                  <a:cxn ang="0">
                    <a:pos x="0" y="4"/>
                  </a:cxn>
                  <a:cxn ang="0">
                    <a:pos x="0" y="3"/>
                  </a:cxn>
                  <a:cxn ang="0">
                    <a:pos x="0" y="1"/>
                  </a:cxn>
                  <a:cxn ang="0">
                    <a:pos x="0" y="0"/>
                  </a:cxn>
                  <a:cxn ang="0">
                    <a:pos x="0" y="0"/>
                  </a:cxn>
                  <a:cxn ang="0">
                    <a:pos x="0" y="0"/>
                  </a:cxn>
                  <a:cxn ang="0">
                    <a:pos x="1" y="1"/>
                  </a:cxn>
                  <a:cxn ang="0">
                    <a:pos x="4" y="5"/>
                  </a:cxn>
                  <a:cxn ang="0">
                    <a:pos x="7" y="9"/>
                  </a:cxn>
                  <a:cxn ang="0">
                    <a:pos x="8" y="11"/>
                  </a:cxn>
                  <a:cxn ang="0">
                    <a:pos x="8" y="11"/>
                  </a:cxn>
                  <a:cxn ang="0">
                    <a:pos x="8" y="12"/>
                  </a:cxn>
                  <a:cxn ang="0">
                    <a:pos x="6" y="12"/>
                  </a:cxn>
                  <a:cxn ang="0">
                    <a:pos x="5" y="12"/>
                  </a:cxn>
                  <a:cxn ang="0">
                    <a:pos x="4" y="12"/>
                  </a:cxn>
                  <a:cxn ang="0">
                    <a:pos x="5" y="13"/>
                  </a:cxn>
                  <a:cxn ang="0">
                    <a:pos x="6" y="14"/>
                  </a:cxn>
                  <a:cxn ang="0">
                    <a:pos x="7" y="17"/>
                  </a:cxn>
                  <a:cxn ang="0">
                    <a:pos x="7" y="19"/>
                  </a:cxn>
                  <a:cxn ang="0">
                    <a:pos x="6" y="19"/>
                  </a:cxn>
                  <a:cxn ang="0">
                    <a:pos x="4" y="18"/>
                  </a:cxn>
                  <a:cxn ang="0">
                    <a:pos x="2" y="19"/>
                  </a:cxn>
                  <a:cxn ang="0">
                    <a:pos x="0" y="19"/>
                  </a:cxn>
                </a:cxnLst>
                <a:rect l="0" t="0" r="r" b="b"/>
                <a:pathLst>
                  <a:path w="8" h="19">
                    <a:moveTo>
                      <a:pt x="0" y="19"/>
                    </a:moveTo>
                    <a:lnTo>
                      <a:pt x="0" y="12"/>
                    </a:lnTo>
                    <a:lnTo>
                      <a:pt x="0" y="4"/>
                    </a:lnTo>
                    <a:lnTo>
                      <a:pt x="0" y="3"/>
                    </a:lnTo>
                    <a:lnTo>
                      <a:pt x="0" y="1"/>
                    </a:lnTo>
                    <a:lnTo>
                      <a:pt x="0" y="0"/>
                    </a:lnTo>
                    <a:lnTo>
                      <a:pt x="0" y="0"/>
                    </a:lnTo>
                    <a:lnTo>
                      <a:pt x="0" y="0"/>
                    </a:lnTo>
                    <a:lnTo>
                      <a:pt x="1" y="1"/>
                    </a:lnTo>
                    <a:lnTo>
                      <a:pt x="4" y="5"/>
                    </a:lnTo>
                    <a:lnTo>
                      <a:pt x="7" y="9"/>
                    </a:lnTo>
                    <a:lnTo>
                      <a:pt x="8" y="11"/>
                    </a:lnTo>
                    <a:lnTo>
                      <a:pt x="8" y="11"/>
                    </a:lnTo>
                    <a:lnTo>
                      <a:pt x="8" y="12"/>
                    </a:lnTo>
                    <a:lnTo>
                      <a:pt x="6" y="12"/>
                    </a:lnTo>
                    <a:lnTo>
                      <a:pt x="5" y="12"/>
                    </a:lnTo>
                    <a:lnTo>
                      <a:pt x="4" y="12"/>
                    </a:lnTo>
                    <a:lnTo>
                      <a:pt x="5" y="13"/>
                    </a:lnTo>
                    <a:lnTo>
                      <a:pt x="6" y="14"/>
                    </a:lnTo>
                    <a:lnTo>
                      <a:pt x="7" y="17"/>
                    </a:lnTo>
                    <a:lnTo>
                      <a:pt x="7" y="19"/>
                    </a:lnTo>
                    <a:lnTo>
                      <a:pt x="6" y="19"/>
                    </a:lnTo>
                    <a:lnTo>
                      <a:pt x="4" y="18"/>
                    </a:lnTo>
                    <a:lnTo>
                      <a:pt x="2" y="19"/>
                    </a:lnTo>
                    <a:lnTo>
                      <a:pt x="0"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8" name="Freeform 2049"/>
              <p:cNvSpPr>
                <a:spLocks/>
              </p:cNvSpPr>
              <p:nvPr/>
            </p:nvSpPr>
            <p:spPr bwMode="gray">
              <a:xfrm>
                <a:off x="3039" y="1991"/>
                <a:ext cx="1" cy="4"/>
              </a:xfrm>
              <a:custGeom>
                <a:avLst/>
                <a:gdLst/>
                <a:ahLst/>
                <a:cxnLst>
                  <a:cxn ang="0">
                    <a:pos x="0" y="19"/>
                  </a:cxn>
                  <a:cxn ang="0">
                    <a:pos x="0" y="12"/>
                  </a:cxn>
                  <a:cxn ang="0">
                    <a:pos x="0" y="4"/>
                  </a:cxn>
                  <a:cxn ang="0">
                    <a:pos x="0" y="3"/>
                  </a:cxn>
                  <a:cxn ang="0">
                    <a:pos x="0" y="1"/>
                  </a:cxn>
                  <a:cxn ang="0">
                    <a:pos x="0" y="0"/>
                  </a:cxn>
                  <a:cxn ang="0">
                    <a:pos x="0" y="0"/>
                  </a:cxn>
                  <a:cxn ang="0">
                    <a:pos x="0" y="0"/>
                  </a:cxn>
                  <a:cxn ang="0">
                    <a:pos x="1" y="1"/>
                  </a:cxn>
                  <a:cxn ang="0">
                    <a:pos x="4" y="5"/>
                  </a:cxn>
                  <a:cxn ang="0">
                    <a:pos x="7" y="9"/>
                  </a:cxn>
                  <a:cxn ang="0">
                    <a:pos x="8" y="11"/>
                  </a:cxn>
                  <a:cxn ang="0">
                    <a:pos x="8" y="11"/>
                  </a:cxn>
                  <a:cxn ang="0">
                    <a:pos x="8" y="12"/>
                  </a:cxn>
                  <a:cxn ang="0">
                    <a:pos x="6" y="12"/>
                  </a:cxn>
                  <a:cxn ang="0">
                    <a:pos x="5" y="12"/>
                  </a:cxn>
                  <a:cxn ang="0">
                    <a:pos x="4" y="12"/>
                  </a:cxn>
                  <a:cxn ang="0">
                    <a:pos x="5" y="13"/>
                  </a:cxn>
                  <a:cxn ang="0">
                    <a:pos x="6" y="14"/>
                  </a:cxn>
                  <a:cxn ang="0">
                    <a:pos x="7" y="17"/>
                  </a:cxn>
                  <a:cxn ang="0">
                    <a:pos x="7" y="19"/>
                  </a:cxn>
                  <a:cxn ang="0">
                    <a:pos x="6" y="19"/>
                  </a:cxn>
                  <a:cxn ang="0">
                    <a:pos x="4" y="18"/>
                  </a:cxn>
                  <a:cxn ang="0">
                    <a:pos x="2" y="19"/>
                  </a:cxn>
                  <a:cxn ang="0">
                    <a:pos x="0" y="19"/>
                  </a:cxn>
                </a:cxnLst>
                <a:rect l="0" t="0" r="r" b="b"/>
                <a:pathLst>
                  <a:path w="8" h="19">
                    <a:moveTo>
                      <a:pt x="0" y="19"/>
                    </a:moveTo>
                    <a:lnTo>
                      <a:pt x="0" y="12"/>
                    </a:lnTo>
                    <a:lnTo>
                      <a:pt x="0" y="4"/>
                    </a:lnTo>
                    <a:lnTo>
                      <a:pt x="0" y="3"/>
                    </a:lnTo>
                    <a:lnTo>
                      <a:pt x="0" y="1"/>
                    </a:lnTo>
                    <a:lnTo>
                      <a:pt x="0" y="0"/>
                    </a:lnTo>
                    <a:lnTo>
                      <a:pt x="0" y="0"/>
                    </a:lnTo>
                    <a:lnTo>
                      <a:pt x="0" y="0"/>
                    </a:lnTo>
                    <a:lnTo>
                      <a:pt x="1" y="1"/>
                    </a:lnTo>
                    <a:lnTo>
                      <a:pt x="4" y="5"/>
                    </a:lnTo>
                    <a:lnTo>
                      <a:pt x="7" y="9"/>
                    </a:lnTo>
                    <a:lnTo>
                      <a:pt x="8" y="11"/>
                    </a:lnTo>
                    <a:lnTo>
                      <a:pt x="8" y="11"/>
                    </a:lnTo>
                    <a:lnTo>
                      <a:pt x="8" y="12"/>
                    </a:lnTo>
                    <a:lnTo>
                      <a:pt x="6" y="12"/>
                    </a:lnTo>
                    <a:lnTo>
                      <a:pt x="5" y="12"/>
                    </a:lnTo>
                    <a:lnTo>
                      <a:pt x="4" y="12"/>
                    </a:lnTo>
                    <a:lnTo>
                      <a:pt x="5" y="13"/>
                    </a:lnTo>
                    <a:lnTo>
                      <a:pt x="6" y="14"/>
                    </a:lnTo>
                    <a:lnTo>
                      <a:pt x="7" y="17"/>
                    </a:lnTo>
                    <a:lnTo>
                      <a:pt x="7" y="19"/>
                    </a:lnTo>
                    <a:lnTo>
                      <a:pt x="6" y="19"/>
                    </a:lnTo>
                    <a:lnTo>
                      <a:pt x="4" y="18"/>
                    </a:lnTo>
                    <a:lnTo>
                      <a:pt x="2" y="19"/>
                    </a:lnTo>
                    <a:lnTo>
                      <a:pt x="0"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89" name="Freeform 2050"/>
              <p:cNvSpPr>
                <a:spLocks/>
              </p:cNvSpPr>
              <p:nvPr/>
            </p:nvSpPr>
            <p:spPr bwMode="gray">
              <a:xfrm>
                <a:off x="3041" y="1992"/>
                <a:ext cx="1" cy="2"/>
              </a:xfrm>
              <a:custGeom>
                <a:avLst/>
                <a:gdLst/>
                <a:ahLst/>
                <a:cxnLst>
                  <a:cxn ang="0">
                    <a:pos x="2" y="8"/>
                  </a:cxn>
                  <a:cxn ang="0">
                    <a:pos x="0" y="6"/>
                  </a:cxn>
                  <a:cxn ang="0">
                    <a:pos x="0" y="4"/>
                  </a:cxn>
                  <a:cxn ang="0">
                    <a:pos x="2" y="2"/>
                  </a:cxn>
                  <a:cxn ang="0">
                    <a:pos x="4" y="0"/>
                  </a:cxn>
                  <a:cxn ang="0">
                    <a:pos x="4" y="2"/>
                  </a:cxn>
                  <a:cxn ang="0">
                    <a:pos x="4" y="5"/>
                  </a:cxn>
                  <a:cxn ang="0">
                    <a:pos x="4" y="6"/>
                  </a:cxn>
                  <a:cxn ang="0">
                    <a:pos x="2" y="8"/>
                  </a:cxn>
                </a:cxnLst>
                <a:rect l="0" t="0" r="r" b="b"/>
                <a:pathLst>
                  <a:path w="4" h="8">
                    <a:moveTo>
                      <a:pt x="2" y="8"/>
                    </a:moveTo>
                    <a:lnTo>
                      <a:pt x="0" y="6"/>
                    </a:lnTo>
                    <a:lnTo>
                      <a:pt x="0" y="4"/>
                    </a:lnTo>
                    <a:lnTo>
                      <a:pt x="2" y="2"/>
                    </a:lnTo>
                    <a:lnTo>
                      <a:pt x="4" y="0"/>
                    </a:lnTo>
                    <a:lnTo>
                      <a:pt x="4" y="2"/>
                    </a:lnTo>
                    <a:lnTo>
                      <a:pt x="4" y="5"/>
                    </a:lnTo>
                    <a:lnTo>
                      <a:pt x="4" y="6"/>
                    </a:lnTo>
                    <a:lnTo>
                      <a:pt x="2"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0" name="Freeform 2051"/>
              <p:cNvSpPr>
                <a:spLocks/>
              </p:cNvSpPr>
              <p:nvPr/>
            </p:nvSpPr>
            <p:spPr bwMode="gray">
              <a:xfrm>
                <a:off x="3041" y="1992"/>
                <a:ext cx="1" cy="2"/>
              </a:xfrm>
              <a:custGeom>
                <a:avLst/>
                <a:gdLst/>
                <a:ahLst/>
                <a:cxnLst>
                  <a:cxn ang="0">
                    <a:pos x="2" y="8"/>
                  </a:cxn>
                  <a:cxn ang="0">
                    <a:pos x="0" y="6"/>
                  </a:cxn>
                  <a:cxn ang="0">
                    <a:pos x="0" y="4"/>
                  </a:cxn>
                  <a:cxn ang="0">
                    <a:pos x="2" y="2"/>
                  </a:cxn>
                  <a:cxn ang="0">
                    <a:pos x="4" y="0"/>
                  </a:cxn>
                  <a:cxn ang="0">
                    <a:pos x="4" y="2"/>
                  </a:cxn>
                  <a:cxn ang="0">
                    <a:pos x="4" y="5"/>
                  </a:cxn>
                  <a:cxn ang="0">
                    <a:pos x="4" y="6"/>
                  </a:cxn>
                  <a:cxn ang="0">
                    <a:pos x="2" y="8"/>
                  </a:cxn>
                </a:cxnLst>
                <a:rect l="0" t="0" r="r" b="b"/>
                <a:pathLst>
                  <a:path w="4" h="8">
                    <a:moveTo>
                      <a:pt x="2" y="8"/>
                    </a:moveTo>
                    <a:lnTo>
                      <a:pt x="0" y="6"/>
                    </a:lnTo>
                    <a:lnTo>
                      <a:pt x="0" y="4"/>
                    </a:lnTo>
                    <a:lnTo>
                      <a:pt x="2" y="2"/>
                    </a:lnTo>
                    <a:lnTo>
                      <a:pt x="4" y="0"/>
                    </a:lnTo>
                    <a:lnTo>
                      <a:pt x="4" y="2"/>
                    </a:lnTo>
                    <a:lnTo>
                      <a:pt x="4" y="5"/>
                    </a:lnTo>
                    <a:lnTo>
                      <a:pt x="4" y="6"/>
                    </a:lnTo>
                    <a:lnTo>
                      <a:pt x="2"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1" name="Freeform 2052"/>
              <p:cNvSpPr>
                <a:spLocks/>
              </p:cNvSpPr>
              <p:nvPr/>
            </p:nvSpPr>
            <p:spPr bwMode="gray">
              <a:xfrm>
                <a:off x="3279" y="1828"/>
                <a:ext cx="3" cy="3"/>
              </a:xfrm>
              <a:custGeom>
                <a:avLst/>
                <a:gdLst/>
                <a:ahLst/>
                <a:cxnLst>
                  <a:cxn ang="0">
                    <a:pos x="3" y="13"/>
                  </a:cxn>
                  <a:cxn ang="0">
                    <a:pos x="2" y="11"/>
                  </a:cxn>
                  <a:cxn ang="0">
                    <a:pos x="0" y="6"/>
                  </a:cxn>
                  <a:cxn ang="0">
                    <a:pos x="0" y="5"/>
                  </a:cxn>
                  <a:cxn ang="0">
                    <a:pos x="1" y="4"/>
                  </a:cxn>
                  <a:cxn ang="0">
                    <a:pos x="2" y="4"/>
                  </a:cxn>
                  <a:cxn ang="0">
                    <a:pos x="4" y="5"/>
                  </a:cxn>
                  <a:cxn ang="0">
                    <a:pos x="5" y="4"/>
                  </a:cxn>
                  <a:cxn ang="0">
                    <a:pos x="6" y="3"/>
                  </a:cxn>
                  <a:cxn ang="0">
                    <a:pos x="6" y="3"/>
                  </a:cxn>
                  <a:cxn ang="0">
                    <a:pos x="5" y="2"/>
                  </a:cxn>
                  <a:cxn ang="0">
                    <a:pos x="5" y="2"/>
                  </a:cxn>
                  <a:cxn ang="0">
                    <a:pos x="9" y="0"/>
                  </a:cxn>
                  <a:cxn ang="0">
                    <a:pos x="14" y="3"/>
                  </a:cxn>
                  <a:cxn ang="0">
                    <a:pos x="17" y="6"/>
                  </a:cxn>
                  <a:cxn ang="0">
                    <a:pos x="15" y="8"/>
                  </a:cxn>
                  <a:cxn ang="0">
                    <a:pos x="12" y="14"/>
                  </a:cxn>
                  <a:cxn ang="0">
                    <a:pos x="9" y="16"/>
                  </a:cxn>
                  <a:cxn ang="0">
                    <a:pos x="6" y="17"/>
                  </a:cxn>
                  <a:cxn ang="0">
                    <a:pos x="5" y="16"/>
                  </a:cxn>
                  <a:cxn ang="0">
                    <a:pos x="3" y="13"/>
                  </a:cxn>
                </a:cxnLst>
                <a:rect l="0" t="0" r="r" b="b"/>
                <a:pathLst>
                  <a:path w="17" h="17">
                    <a:moveTo>
                      <a:pt x="3" y="13"/>
                    </a:moveTo>
                    <a:lnTo>
                      <a:pt x="2" y="11"/>
                    </a:lnTo>
                    <a:lnTo>
                      <a:pt x="0" y="6"/>
                    </a:lnTo>
                    <a:lnTo>
                      <a:pt x="0" y="5"/>
                    </a:lnTo>
                    <a:lnTo>
                      <a:pt x="1" y="4"/>
                    </a:lnTo>
                    <a:lnTo>
                      <a:pt x="2" y="4"/>
                    </a:lnTo>
                    <a:lnTo>
                      <a:pt x="4" y="5"/>
                    </a:lnTo>
                    <a:lnTo>
                      <a:pt x="5" y="4"/>
                    </a:lnTo>
                    <a:lnTo>
                      <a:pt x="6" y="3"/>
                    </a:lnTo>
                    <a:lnTo>
                      <a:pt x="6" y="3"/>
                    </a:lnTo>
                    <a:lnTo>
                      <a:pt x="5" y="2"/>
                    </a:lnTo>
                    <a:lnTo>
                      <a:pt x="5" y="2"/>
                    </a:lnTo>
                    <a:lnTo>
                      <a:pt x="9" y="0"/>
                    </a:lnTo>
                    <a:lnTo>
                      <a:pt x="14" y="3"/>
                    </a:lnTo>
                    <a:lnTo>
                      <a:pt x="17" y="6"/>
                    </a:lnTo>
                    <a:lnTo>
                      <a:pt x="15" y="8"/>
                    </a:lnTo>
                    <a:lnTo>
                      <a:pt x="12" y="14"/>
                    </a:lnTo>
                    <a:lnTo>
                      <a:pt x="9" y="16"/>
                    </a:lnTo>
                    <a:lnTo>
                      <a:pt x="6" y="17"/>
                    </a:lnTo>
                    <a:lnTo>
                      <a:pt x="5" y="16"/>
                    </a:lnTo>
                    <a:lnTo>
                      <a:pt x="3" y="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2" name="Freeform 2053"/>
              <p:cNvSpPr>
                <a:spLocks/>
              </p:cNvSpPr>
              <p:nvPr/>
            </p:nvSpPr>
            <p:spPr bwMode="gray">
              <a:xfrm>
                <a:off x="3279" y="1828"/>
                <a:ext cx="3" cy="3"/>
              </a:xfrm>
              <a:custGeom>
                <a:avLst/>
                <a:gdLst/>
                <a:ahLst/>
                <a:cxnLst>
                  <a:cxn ang="0">
                    <a:pos x="3" y="13"/>
                  </a:cxn>
                  <a:cxn ang="0">
                    <a:pos x="2" y="11"/>
                  </a:cxn>
                  <a:cxn ang="0">
                    <a:pos x="0" y="6"/>
                  </a:cxn>
                  <a:cxn ang="0">
                    <a:pos x="0" y="5"/>
                  </a:cxn>
                  <a:cxn ang="0">
                    <a:pos x="1" y="4"/>
                  </a:cxn>
                  <a:cxn ang="0">
                    <a:pos x="2" y="4"/>
                  </a:cxn>
                  <a:cxn ang="0">
                    <a:pos x="4" y="5"/>
                  </a:cxn>
                  <a:cxn ang="0">
                    <a:pos x="5" y="4"/>
                  </a:cxn>
                  <a:cxn ang="0">
                    <a:pos x="6" y="3"/>
                  </a:cxn>
                  <a:cxn ang="0">
                    <a:pos x="6" y="3"/>
                  </a:cxn>
                  <a:cxn ang="0">
                    <a:pos x="5" y="2"/>
                  </a:cxn>
                  <a:cxn ang="0">
                    <a:pos x="5" y="2"/>
                  </a:cxn>
                  <a:cxn ang="0">
                    <a:pos x="9" y="0"/>
                  </a:cxn>
                  <a:cxn ang="0">
                    <a:pos x="14" y="3"/>
                  </a:cxn>
                  <a:cxn ang="0">
                    <a:pos x="17" y="6"/>
                  </a:cxn>
                  <a:cxn ang="0">
                    <a:pos x="15" y="8"/>
                  </a:cxn>
                  <a:cxn ang="0">
                    <a:pos x="12" y="14"/>
                  </a:cxn>
                  <a:cxn ang="0">
                    <a:pos x="9" y="16"/>
                  </a:cxn>
                  <a:cxn ang="0">
                    <a:pos x="6" y="17"/>
                  </a:cxn>
                  <a:cxn ang="0">
                    <a:pos x="5" y="16"/>
                  </a:cxn>
                  <a:cxn ang="0">
                    <a:pos x="3" y="13"/>
                  </a:cxn>
                </a:cxnLst>
                <a:rect l="0" t="0" r="r" b="b"/>
                <a:pathLst>
                  <a:path w="17" h="17">
                    <a:moveTo>
                      <a:pt x="3" y="13"/>
                    </a:moveTo>
                    <a:lnTo>
                      <a:pt x="2" y="11"/>
                    </a:lnTo>
                    <a:lnTo>
                      <a:pt x="0" y="6"/>
                    </a:lnTo>
                    <a:lnTo>
                      <a:pt x="0" y="5"/>
                    </a:lnTo>
                    <a:lnTo>
                      <a:pt x="1" y="4"/>
                    </a:lnTo>
                    <a:lnTo>
                      <a:pt x="2" y="4"/>
                    </a:lnTo>
                    <a:lnTo>
                      <a:pt x="4" y="5"/>
                    </a:lnTo>
                    <a:lnTo>
                      <a:pt x="5" y="4"/>
                    </a:lnTo>
                    <a:lnTo>
                      <a:pt x="6" y="3"/>
                    </a:lnTo>
                    <a:lnTo>
                      <a:pt x="6" y="3"/>
                    </a:lnTo>
                    <a:lnTo>
                      <a:pt x="5" y="2"/>
                    </a:lnTo>
                    <a:lnTo>
                      <a:pt x="5" y="2"/>
                    </a:lnTo>
                    <a:lnTo>
                      <a:pt x="9" y="0"/>
                    </a:lnTo>
                    <a:lnTo>
                      <a:pt x="14" y="3"/>
                    </a:lnTo>
                    <a:lnTo>
                      <a:pt x="17" y="6"/>
                    </a:lnTo>
                    <a:lnTo>
                      <a:pt x="15" y="8"/>
                    </a:lnTo>
                    <a:lnTo>
                      <a:pt x="12" y="14"/>
                    </a:lnTo>
                    <a:lnTo>
                      <a:pt x="9" y="16"/>
                    </a:lnTo>
                    <a:lnTo>
                      <a:pt x="6" y="17"/>
                    </a:lnTo>
                    <a:lnTo>
                      <a:pt x="5" y="16"/>
                    </a:lnTo>
                    <a:lnTo>
                      <a:pt x="3" y="1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3" name="Freeform 2054"/>
              <p:cNvSpPr>
                <a:spLocks/>
              </p:cNvSpPr>
              <p:nvPr/>
            </p:nvSpPr>
            <p:spPr bwMode="gray">
              <a:xfrm>
                <a:off x="3316" y="1796"/>
                <a:ext cx="3" cy="2"/>
              </a:xfrm>
              <a:custGeom>
                <a:avLst/>
                <a:gdLst/>
                <a:ahLst/>
                <a:cxnLst>
                  <a:cxn ang="0">
                    <a:pos x="13" y="6"/>
                  </a:cxn>
                  <a:cxn ang="0">
                    <a:pos x="14" y="6"/>
                  </a:cxn>
                  <a:cxn ang="0">
                    <a:pos x="15" y="7"/>
                  </a:cxn>
                  <a:cxn ang="0">
                    <a:pos x="14" y="10"/>
                  </a:cxn>
                  <a:cxn ang="0">
                    <a:pos x="11" y="12"/>
                  </a:cxn>
                  <a:cxn ang="0">
                    <a:pos x="6" y="14"/>
                  </a:cxn>
                  <a:cxn ang="0">
                    <a:pos x="3" y="14"/>
                  </a:cxn>
                  <a:cxn ang="0">
                    <a:pos x="2" y="10"/>
                  </a:cxn>
                  <a:cxn ang="0">
                    <a:pos x="0" y="6"/>
                  </a:cxn>
                  <a:cxn ang="0">
                    <a:pos x="0" y="4"/>
                  </a:cxn>
                  <a:cxn ang="0">
                    <a:pos x="2" y="3"/>
                  </a:cxn>
                  <a:cxn ang="0">
                    <a:pos x="3" y="2"/>
                  </a:cxn>
                  <a:cxn ang="0">
                    <a:pos x="6" y="0"/>
                  </a:cxn>
                  <a:cxn ang="0">
                    <a:pos x="8" y="4"/>
                  </a:cxn>
                  <a:cxn ang="0">
                    <a:pos x="12" y="6"/>
                  </a:cxn>
                  <a:cxn ang="0">
                    <a:pos x="13" y="6"/>
                  </a:cxn>
                </a:cxnLst>
                <a:rect l="0" t="0" r="r" b="b"/>
                <a:pathLst>
                  <a:path w="15" h="14">
                    <a:moveTo>
                      <a:pt x="13" y="6"/>
                    </a:moveTo>
                    <a:lnTo>
                      <a:pt x="14" y="6"/>
                    </a:lnTo>
                    <a:lnTo>
                      <a:pt x="15" y="7"/>
                    </a:lnTo>
                    <a:lnTo>
                      <a:pt x="14" y="10"/>
                    </a:lnTo>
                    <a:lnTo>
                      <a:pt x="11" y="12"/>
                    </a:lnTo>
                    <a:lnTo>
                      <a:pt x="6" y="14"/>
                    </a:lnTo>
                    <a:lnTo>
                      <a:pt x="3" y="14"/>
                    </a:lnTo>
                    <a:lnTo>
                      <a:pt x="2" y="10"/>
                    </a:lnTo>
                    <a:lnTo>
                      <a:pt x="0" y="6"/>
                    </a:lnTo>
                    <a:lnTo>
                      <a:pt x="0" y="4"/>
                    </a:lnTo>
                    <a:lnTo>
                      <a:pt x="2" y="3"/>
                    </a:lnTo>
                    <a:lnTo>
                      <a:pt x="3" y="2"/>
                    </a:lnTo>
                    <a:lnTo>
                      <a:pt x="6" y="0"/>
                    </a:lnTo>
                    <a:lnTo>
                      <a:pt x="8" y="4"/>
                    </a:lnTo>
                    <a:lnTo>
                      <a:pt x="12" y="6"/>
                    </a:lnTo>
                    <a:lnTo>
                      <a:pt x="13"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4" name="Freeform 2055"/>
              <p:cNvSpPr>
                <a:spLocks/>
              </p:cNvSpPr>
              <p:nvPr/>
            </p:nvSpPr>
            <p:spPr bwMode="gray">
              <a:xfrm>
                <a:off x="3316" y="1796"/>
                <a:ext cx="3" cy="2"/>
              </a:xfrm>
              <a:custGeom>
                <a:avLst/>
                <a:gdLst/>
                <a:ahLst/>
                <a:cxnLst>
                  <a:cxn ang="0">
                    <a:pos x="13" y="6"/>
                  </a:cxn>
                  <a:cxn ang="0">
                    <a:pos x="14" y="6"/>
                  </a:cxn>
                  <a:cxn ang="0">
                    <a:pos x="15" y="7"/>
                  </a:cxn>
                  <a:cxn ang="0">
                    <a:pos x="14" y="10"/>
                  </a:cxn>
                  <a:cxn ang="0">
                    <a:pos x="11" y="12"/>
                  </a:cxn>
                  <a:cxn ang="0">
                    <a:pos x="6" y="14"/>
                  </a:cxn>
                  <a:cxn ang="0">
                    <a:pos x="3" y="14"/>
                  </a:cxn>
                  <a:cxn ang="0">
                    <a:pos x="2" y="10"/>
                  </a:cxn>
                  <a:cxn ang="0">
                    <a:pos x="0" y="6"/>
                  </a:cxn>
                  <a:cxn ang="0">
                    <a:pos x="0" y="4"/>
                  </a:cxn>
                  <a:cxn ang="0">
                    <a:pos x="2" y="3"/>
                  </a:cxn>
                  <a:cxn ang="0">
                    <a:pos x="3" y="2"/>
                  </a:cxn>
                  <a:cxn ang="0">
                    <a:pos x="6" y="0"/>
                  </a:cxn>
                  <a:cxn ang="0">
                    <a:pos x="8" y="4"/>
                  </a:cxn>
                  <a:cxn ang="0">
                    <a:pos x="12" y="6"/>
                  </a:cxn>
                  <a:cxn ang="0">
                    <a:pos x="13" y="6"/>
                  </a:cxn>
                </a:cxnLst>
                <a:rect l="0" t="0" r="r" b="b"/>
                <a:pathLst>
                  <a:path w="15" h="14">
                    <a:moveTo>
                      <a:pt x="13" y="6"/>
                    </a:moveTo>
                    <a:lnTo>
                      <a:pt x="14" y="6"/>
                    </a:lnTo>
                    <a:lnTo>
                      <a:pt x="15" y="7"/>
                    </a:lnTo>
                    <a:lnTo>
                      <a:pt x="14" y="10"/>
                    </a:lnTo>
                    <a:lnTo>
                      <a:pt x="11" y="12"/>
                    </a:lnTo>
                    <a:lnTo>
                      <a:pt x="6" y="14"/>
                    </a:lnTo>
                    <a:lnTo>
                      <a:pt x="3" y="14"/>
                    </a:lnTo>
                    <a:lnTo>
                      <a:pt x="2" y="10"/>
                    </a:lnTo>
                    <a:lnTo>
                      <a:pt x="0" y="6"/>
                    </a:lnTo>
                    <a:lnTo>
                      <a:pt x="0" y="4"/>
                    </a:lnTo>
                    <a:lnTo>
                      <a:pt x="2" y="3"/>
                    </a:lnTo>
                    <a:lnTo>
                      <a:pt x="3" y="2"/>
                    </a:lnTo>
                    <a:lnTo>
                      <a:pt x="6" y="0"/>
                    </a:lnTo>
                    <a:lnTo>
                      <a:pt x="8" y="4"/>
                    </a:lnTo>
                    <a:lnTo>
                      <a:pt x="12" y="6"/>
                    </a:lnTo>
                    <a:lnTo>
                      <a:pt x="13"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5" name="Freeform 2056"/>
              <p:cNvSpPr>
                <a:spLocks/>
              </p:cNvSpPr>
              <p:nvPr/>
            </p:nvSpPr>
            <p:spPr bwMode="gray">
              <a:xfrm>
                <a:off x="3316" y="1796"/>
                <a:ext cx="3" cy="2"/>
              </a:xfrm>
              <a:custGeom>
                <a:avLst/>
                <a:gdLst/>
                <a:ahLst/>
                <a:cxnLst>
                  <a:cxn ang="0">
                    <a:pos x="13" y="6"/>
                  </a:cxn>
                  <a:cxn ang="0">
                    <a:pos x="14" y="6"/>
                  </a:cxn>
                  <a:cxn ang="0">
                    <a:pos x="15" y="7"/>
                  </a:cxn>
                  <a:cxn ang="0">
                    <a:pos x="14" y="10"/>
                  </a:cxn>
                  <a:cxn ang="0">
                    <a:pos x="11" y="12"/>
                  </a:cxn>
                  <a:cxn ang="0">
                    <a:pos x="6" y="14"/>
                  </a:cxn>
                  <a:cxn ang="0">
                    <a:pos x="3" y="14"/>
                  </a:cxn>
                  <a:cxn ang="0">
                    <a:pos x="2" y="10"/>
                  </a:cxn>
                  <a:cxn ang="0">
                    <a:pos x="0" y="6"/>
                  </a:cxn>
                  <a:cxn ang="0">
                    <a:pos x="0" y="4"/>
                  </a:cxn>
                  <a:cxn ang="0">
                    <a:pos x="2" y="3"/>
                  </a:cxn>
                  <a:cxn ang="0">
                    <a:pos x="3" y="2"/>
                  </a:cxn>
                  <a:cxn ang="0">
                    <a:pos x="6" y="0"/>
                  </a:cxn>
                  <a:cxn ang="0">
                    <a:pos x="8" y="4"/>
                  </a:cxn>
                  <a:cxn ang="0">
                    <a:pos x="12" y="6"/>
                  </a:cxn>
                </a:cxnLst>
                <a:rect l="0" t="0" r="r" b="b"/>
                <a:pathLst>
                  <a:path w="15" h="14">
                    <a:moveTo>
                      <a:pt x="13" y="6"/>
                    </a:moveTo>
                    <a:lnTo>
                      <a:pt x="14" y="6"/>
                    </a:lnTo>
                    <a:lnTo>
                      <a:pt x="15" y="7"/>
                    </a:lnTo>
                    <a:lnTo>
                      <a:pt x="14" y="10"/>
                    </a:lnTo>
                    <a:lnTo>
                      <a:pt x="11" y="12"/>
                    </a:lnTo>
                    <a:lnTo>
                      <a:pt x="6" y="14"/>
                    </a:lnTo>
                    <a:lnTo>
                      <a:pt x="3" y="14"/>
                    </a:lnTo>
                    <a:lnTo>
                      <a:pt x="2" y="10"/>
                    </a:lnTo>
                    <a:lnTo>
                      <a:pt x="0" y="6"/>
                    </a:lnTo>
                    <a:lnTo>
                      <a:pt x="0" y="4"/>
                    </a:lnTo>
                    <a:lnTo>
                      <a:pt x="2" y="3"/>
                    </a:lnTo>
                    <a:lnTo>
                      <a:pt x="3" y="2"/>
                    </a:lnTo>
                    <a:lnTo>
                      <a:pt x="6" y="0"/>
                    </a:lnTo>
                    <a:lnTo>
                      <a:pt x="8" y="4"/>
                    </a:lnTo>
                    <a:lnTo>
                      <a:pt x="12" y="6"/>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6" name="Freeform 2057"/>
              <p:cNvSpPr>
                <a:spLocks/>
              </p:cNvSpPr>
              <p:nvPr/>
            </p:nvSpPr>
            <p:spPr bwMode="gray">
              <a:xfrm>
                <a:off x="3314" y="1800"/>
                <a:ext cx="2" cy="3"/>
              </a:xfrm>
              <a:custGeom>
                <a:avLst/>
                <a:gdLst/>
                <a:ahLst/>
                <a:cxnLst>
                  <a:cxn ang="0">
                    <a:pos x="1" y="16"/>
                  </a:cxn>
                  <a:cxn ang="0">
                    <a:pos x="0" y="10"/>
                  </a:cxn>
                  <a:cxn ang="0">
                    <a:pos x="1" y="4"/>
                  </a:cxn>
                  <a:cxn ang="0">
                    <a:pos x="1" y="2"/>
                  </a:cxn>
                  <a:cxn ang="0">
                    <a:pos x="4" y="0"/>
                  </a:cxn>
                  <a:cxn ang="0">
                    <a:pos x="6" y="0"/>
                  </a:cxn>
                  <a:cxn ang="0">
                    <a:pos x="9" y="0"/>
                  </a:cxn>
                  <a:cxn ang="0">
                    <a:pos x="9" y="6"/>
                  </a:cxn>
                  <a:cxn ang="0">
                    <a:pos x="8" y="9"/>
                  </a:cxn>
                  <a:cxn ang="0">
                    <a:pos x="5" y="12"/>
                  </a:cxn>
                  <a:cxn ang="0">
                    <a:pos x="1" y="16"/>
                  </a:cxn>
                </a:cxnLst>
                <a:rect l="0" t="0" r="r" b="b"/>
                <a:pathLst>
                  <a:path w="9" h="16">
                    <a:moveTo>
                      <a:pt x="1" y="16"/>
                    </a:moveTo>
                    <a:lnTo>
                      <a:pt x="0" y="10"/>
                    </a:lnTo>
                    <a:lnTo>
                      <a:pt x="1" y="4"/>
                    </a:lnTo>
                    <a:lnTo>
                      <a:pt x="1" y="2"/>
                    </a:lnTo>
                    <a:lnTo>
                      <a:pt x="4" y="0"/>
                    </a:lnTo>
                    <a:lnTo>
                      <a:pt x="6" y="0"/>
                    </a:lnTo>
                    <a:lnTo>
                      <a:pt x="9" y="0"/>
                    </a:lnTo>
                    <a:lnTo>
                      <a:pt x="9" y="6"/>
                    </a:lnTo>
                    <a:lnTo>
                      <a:pt x="8" y="9"/>
                    </a:lnTo>
                    <a:lnTo>
                      <a:pt x="5" y="12"/>
                    </a:lnTo>
                    <a:lnTo>
                      <a:pt x="1" y="1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7" name="Freeform 2058"/>
              <p:cNvSpPr>
                <a:spLocks/>
              </p:cNvSpPr>
              <p:nvPr/>
            </p:nvSpPr>
            <p:spPr bwMode="gray">
              <a:xfrm>
                <a:off x="3314" y="1800"/>
                <a:ext cx="2" cy="3"/>
              </a:xfrm>
              <a:custGeom>
                <a:avLst/>
                <a:gdLst/>
                <a:ahLst/>
                <a:cxnLst>
                  <a:cxn ang="0">
                    <a:pos x="1" y="16"/>
                  </a:cxn>
                  <a:cxn ang="0">
                    <a:pos x="0" y="10"/>
                  </a:cxn>
                  <a:cxn ang="0">
                    <a:pos x="1" y="4"/>
                  </a:cxn>
                  <a:cxn ang="0">
                    <a:pos x="1" y="2"/>
                  </a:cxn>
                  <a:cxn ang="0">
                    <a:pos x="4" y="0"/>
                  </a:cxn>
                  <a:cxn ang="0">
                    <a:pos x="6" y="0"/>
                  </a:cxn>
                  <a:cxn ang="0">
                    <a:pos x="9" y="0"/>
                  </a:cxn>
                  <a:cxn ang="0">
                    <a:pos x="9" y="6"/>
                  </a:cxn>
                  <a:cxn ang="0">
                    <a:pos x="8" y="9"/>
                  </a:cxn>
                  <a:cxn ang="0">
                    <a:pos x="5" y="12"/>
                  </a:cxn>
                  <a:cxn ang="0">
                    <a:pos x="1" y="16"/>
                  </a:cxn>
                </a:cxnLst>
                <a:rect l="0" t="0" r="r" b="b"/>
                <a:pathLst>
                  <a:path w="9" h="16">
                    <a:moveTo>
                      <a:pt x="1" y="16"/>
                    </a:moveTo>
                    <a:lnTo>
                      <a:pt x="0" y="10"/>
                    </a:lnTo>
                    <a:lnTo>
                      <a:pt x="1" y="4"/>
                    </a:lnTo>
                    <a:lnTo>
                      <a:pt x="1" y="2"/>
                    </a:lnTo>
                    <a:lnTo>
                      <a:pt x="4" y="0"/>
                    </a:lnTo>
                    <a:lnTo>
                      <a:pt x="6" y="0"/>
                    </a:lnTo>
                    <a:lnTo>
                      <a:pt x="9" y="0"/>
                    </a:lnTo>
                    <a:lnTo>
                      <a:pt x="9" y="6"/>
                    </a:lnTo>
                    <a:lnTo>
                      <a:pt x="8" y="9"/>
                    </a:lnTo>
                    <a:lnTo>
                      <a:pt x="5" y="12"/>
                    </a:lnTo>
                    <a:lnTo>
                      <a:pt x="1" y="1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8" name="Freeform 2059"/>
              <p:cNvSpPr>
                <a:spLocks/>
              </p:cNvSpPr>
              <p:nvPr/>
            </p:nvSpPr>
            <p:spPr bwMode="gray">
              <a:xfrm>
                <a:off x="3314" y="1800"/>
                <a:ext cx="2" cy="3"/>
              </a:xfrm>
              <a:custGeom>
                <a:avLst/>
                <a:gdLst/>
                <a:ahLst/>
                <a:cxnLst>
                  <a:cxn ang="0">
                    <a:pos x="1" y="16"/>
                  </a:cxn>
                  <a:cxn ang="0">
                    <a:pos x="0" y="10"/>
                  </a:cxn>
                  <a:cxn ang="0">
                    <a:pos x="1" y="4"/>
                  </a:cxn>
                  <a:cxn ang="0">
                    <a:pos x="1" y="2"/>
                  </a:cxn>
                  <a:cxn ang="0">
                    <a:pos x="4" y="0"/>
                  </a:cxn>
                  <a:cxn ang="0">
                    <a:pos x="6" y="0"/>
                  </a:cxn>
                  <a:cxn ang="0">
                    <a:pos x="9" y="0"/>
                  </a:cxn>
                  <a:cxn ang="0">
                    <a:pos x="9" y="6"/>
                  </a:cxn>
                  <a:cxn ang="0">
                    <a:pos x="8" y="9"/>
                  </a:cxn>
                  <a:cxn ang="0">
                    <a:pos x="5" y="12"/>
                  </a:cxn>
                  <a:cxn ang="0">
                    <a:pos x="1" y="16"/>
                  </a:cxn>
                </a:cxnLst>
                <a:rect l="0" t="0" r="r" b="b"/>
                <a:pathLst>
                  <a:path w="9" h="16">
                    <a:moveTo>
                      <a:pt x="1" y="16"/>
                    </a:moveTo>
                    <a:lnTo>
                      <a:pt x="0" y="10"/>
                    </a:lnTo>
                    <a:lnTo>
                      <a:pt x="1" y="4"/>
                    </a:lnTo>
                    <a:lnTo>
                      <a:pt x="1" y="2"/>
                    </a:lnTo>
                    <a:lnTo>
                      <a:pt x="4" y="0"/>
                    </a:lnTo>
                    <a:lnTo>
                      <a:pt x="6" y="0"/>
                    </a:lnTo>
                    <a:lnTo>
                      <a:pt x="9" y="0"/>
                    </a:lnTo>
                    <a:lnTo>
                      <a:pt x="9" y="6"/>
                    </a:lnTo>
                    <a:lnTo>
                      <a:pt x="8" y="9"/>
                    </a:lnTo>
                    <a:lnTo>
                      <a:pt x="5" y="12"/>
                    </a:lnTo>
                    <a:lnTo>
                      <a:pt x="1" y="16"/>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99" name="Freeform 2060"/>
              <p:cNvSpPr>
                <a:spLocks/>
              </p:cNvSpPr>
              <p:nvPr/>
            </p:nvSpPr>
            <p:spPr bwMode="gray">
              <a:xfrm>
                <a:off x="3303" y="1798"/>
                <a:ext cx="4" cy="3"/>
              </a:xfrm>
              <a:custGeom>
                <a:avLst/>
                <a:gdLst/>
                <a:ahLst/>
                <a:cxnLst>
                  <a:cxn ang="0">
                    <a:pos x="0" y="18"/>
                  </a:cxn>
                  <a:cxn ang="0">
                    <a:pos x="7" y="11"/>
                  </a:cxn>
                  <a:cxn ang="0">
                    <a:pos x="13" y="4"/>
                  </a:cxn>
                  <a:cxn ang="0">
                    <a:pos x="17" y="1"/>
                  </a:cxn>
                  <a:cxn ang="0">
                    <a:pos x="20" y="0"/>
                  </a:cxn>
                  <a:cxn ang="0">
                    <a:pos x="20" y="3"/>
                  </a:cxn>
                  <a:cxn ang="0">
                    <a:pos x="20" y="6"/>
                  </a:cxn>
                  <a:cxn ang="0">
                    <a:pos x="19" y="9"/>
                  </a:cxn>
                  <a:cxn ang="0">
                    <a:pos x="16" y="11"/>
                  </a:cxn>
                  <a:cxn ang="0">
                    <a:pos x="12" y="16"/>
                  </a:cxn>
                  <a:cxn ang="0">
                    <a:pos x="6" y="18"/>
                  </a:cxn>
                  <a:cxn ang="0">
                    <a:pos x="4" y="19"/>
                  </a:cxn>
                  <a:cxn ang="0">
                    <a:pos x="0" y="19"/>
                  </a:cxn>
                  <a:cxn ang="0">
                    <a:pos x="0" y="18"/>
                  </a:cxn>
                </a:cxnLst>
                <a:rect l="0" t="0" r="r" b="b"/>
                <a:pathLst>
                  <a:path w="20" h="19">
                    <a:moveTo>
                      <a:pt x="0" y="18"/>
                    </a:moveTo>
                    <a:lnTo>
                      <a:pt x="7" y="11"/>
                    </a:lnTo>
                    <a:lnTo>
                      <a:pt x="13" y="4"/>
                    </a:lnTo>
                    <a:lnTo>
                      <a:pt x="17" y="1"/>
                    </a:lnTo>
                    <a:lnTo>
                      <a:pt x="20" y="0"/>
                    </a:lnTo>
                    <a:lnTo>
                      <a:pt x="20" y="3"/>
                    </a:lnTo>
                    <a:lnTo>
                      <a:pt x="20" y="6"/>
                    </a:lnTo>
                    <a:lnTo>
                      <a:pt x="19" y="9"/>
                    </a:lnTo>
                    <a:lnTo>
                      <a:pt x="16" y="11"/>
                    </a:lnTo>
                    <a:lnTo>
                      <a:pt x="12" y="16"/>
                    </a:lnTo>
                    <a:lnTo>
                      <a:pt x="6" y="18"/>
                    </a:lnTo>
                    <a:lnTo>
                      <a:pt x="4" y="19"/>
                    </a:lnTo>
                    <a:lnTo>
                      <a:pt x="0" y="19"/>
                    </a:lnTo>
                    <a:lnTo>
                      <a:pt x="0" y="1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0" name="Freeform 2061"/>
              <p:cNvSpPr>
                <a:spLocks/>
              </p:cNvSpPr>
              <p:nvPr/>
            </p:nvSpPr>
            <p:spPr bwMode="gray">
              <a:xfrm>
                <a:off x="3303" y="1798"/>
                <a:ext cx="4" cy="3"/>
              </a:xfrm>
              <a:custGeom>
                <a:avLst/>
                <a:gdLst/>
                <a:ahLst/>
                <a:cxnLst>
                  <a:cxn ang="0">
                    <a:pos x="0" y="18"/>
                  </a:cxn>
                  <a:cxn ang="0">
                    <a:pos x="7" y="11"/>
                  </a:cxn>
                  <a:cxn ang="0">
                    <a:pos x="13" y="4"/>
                  </a:cxn>
                  <a:cxn ang="0">
                    <a:pos x="17" y="1"/>
                  </a:cxn>
                  <a:cxn ang="0">
                    <a:pos x="20" y="0"/>
                  </a:cxn>
                  <a:cxn ang="0">
                    <a:pos x="20" y="3"/>
                  </a:cxn>
                  <a:cxn ang="0">
                    <a:pos x="20" y="6"/>
                  </a:cxn>
                  <a:cxn ang="0">
                    <a:pos x="19" y="9"/>
                  </a:cxn>
                  <a:cxn ang="0">
                    <a:pos x="16" y="11"/>
                  </a:cxn>
                  <a:cxn ang="0">
                    <a:pos x="12" y="16"/>
                  </a:cxn>
                  <a:cxn ang="0">
                    <a:pos x="6" y="18"/>
                  </a:cxn>
                  <a:cxn ang="0">
                    <a:pos x="4" y="19"/>
                  </a:cxn>
                  <a:cxn ang="0">
                    <a:pos x="0" y="19"/>
                  </a:cxn>
                  <a:cxn ang="0">
                    <a:pos x="0" y="18"/>
                  </a:cxn>
                </a:cxnLst>
                <a:rect l="0" t="0" r="r" b="b"/>
                <a:pathLst>
                  <a:path w="20" h="19">
                    <a:moveTo>
                      <a:pt x="0" y="18"/>
                    </a:moveTo>
                    <a:lnTo>
                      <a:pt x="7" y="11"/>
                    </a:lnTo>
                    <a:lnTo>
                      <a:pt x="13" y="4"/>
                    </a:lnTo>
                    <a:lnTo>
                      <a:pt x="17" y="1"/>
                    </a:lnTo>
                    <a:lnTo>
                      <a:pt x="20" y="0"/>
                    </a:lnTo>
                    <a:lnTo>
                      <a:pt x="20" y="3"/>
                    </a:lnTo>
                    <a:lnTo>
                      <a:pt x="20" y="6"/>
                    </a:lnTo>
                    <a:lnTo>
                      <a:pt x="19" y="9"/>
                    </a:lnTo>
                    <a:lnTo>
                      <a:pt x="16" y="11"/>
                    </a:lnTo>
                    <a:lnTo>
                      <a:pt x="12" y="16"/>
                    </a:lnTo>
                    <a:lnTo>
                      <a:pt x="6" y="18"/>
                    </a:lnTo>
                    <a:lnTo>
                      <a:pt x="4" y="19"/>
                    </a:lnTo>
                    <a:lnTo>
                      <a:pt x="0" y="19"/>
                    </a:lnTo>
                    <a:lnTo>
                      <a:pt x="0" y="1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1" name="Freeform 2062"/>
              <p:cNvSpPr>
                <a:spLocks/>
              </p:cNvSpPr>
              <p:nvPr/>
            </p:nvSpPr>
            <p:spPr bwMode="gray">
              <a:xfrm>
                <a:off x="3303" y="1798"/>
                <a:ext cx="4" cy="3"/>
              </a:xfrm>
              <a:custGeom>
                <a:avLst/>
                <a:gdLst/>
                <a:ahLst/>
                <a:cxnLst>
                  <a:cxn ang="0">
                    <a:pos x="0" y="18"/>
                  </a:cxn>
                  <a:cxn ang="0">
                    <a:pos x="7" y="11"/>
                  </a:cxn>
                  <a:cxn ang="0">
                    <a:pos x="13" y="4"/>
                  </a:cxn>
                  <a:cxn ang="0">
                    <a:pos x="17" y="1"/>
                  </a:cxn>
                  <a:cxn ang="0">
                    <a:pos x="20" y="0"/>
                  </a:cxn>
                  <a:cxn ang="0">
                    <a:pos x="20" y="3"/>
                  </a:cxn>
                  <a:cxn ang="0">
                    <a:pos x="20" y="6"/>
                  </a:cxn>
                  <a:cxn ang="0">
                    <a:pos x="19" y="9"/>
                  </a:cxn>
                  <a:cxn ang="0">
                    <a:pos x="16" y="11"/>
                  </a:cxn>
                  <a:cxn ang="0">
                    <a:pos x="12" y="16"/>
                  </a:cxn>
                  <a:cxn ang="0">
                    <a:pos x="6" y="18"/>
                  </a:cxn>
                  <a:cxn ang="0">
                    <a:pos x="4" y="19"/>
                  </a:cxn>
                  <a:cxn ang="0">
                    <a:pos x="0" y="19"/>
                  </a:cxn>
                </a:cxnLst>
                <a:rect l="0" t="0" r="r" b="b"/>
                <a:pathLst>
                  <a:path w="20" h="19">
                    <a:moveTo>
                      <a:pt x="0" y="18"/>
                    </a:moveTo>
                    <a:lnTo>
                      <a:pt x="7" y="11"/>
                    </a:lnTo>
                    <a:lnTo>
                      <a:pt x="13" y="4"/>
                    </a:lnTo>
                    <a:lnTo>
                      <a:pt x="17" y="1"/>
                    </a:lnTo>
                    <a:lnTo>
                      <a:pt x="20" y="0"/>
                    </a:lnTo>
                    <a:lnTo>
                      <a:pt x="20" y="3"/>
                    </a:lnTo>
                    <a:lnTo>
                      <a:pt x="20" y="6"/>
                    </a:lnTo>
                    <a:lnTo>
                      <a:pt x="19" y="9"/>
                    </a:lnTo>
                    <a:lnTo>
                      <a:pt x="16" y="11"/>
                    </a:lnTo>
                    <a:lnTo>
                      <a:pt x="12" y="16"/>
                    </a:lnTo>
                    <a:lnTo>
                      <a:pt x="6" y="18"/>
                    </a:lnTo>
                    <a:lnTo>
                      <a:pt x="4" y="19"/>
                    </a:lnTo>
                    <a:lnTo>
                      <a:pt x="0" y="1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2" name="Freeform 2063"/>
              <p:cNvSpPr>
                <a:spLocks/>
              </p:cNvSpPr>
              <p:nvPr/>
            </p:nvSpPr>
            <p:spPr bwMode="gray">
              <a:xfrm>
                <a:off x="3295" y="1793"/>
                <a:ext cx="3" cy="4"/>
              </a:xfrm>
              <a:custGeom>
                <a:avLst/>
                <a:gdLst/>
                <a:ahLst/>
                <a:cxnLst>
                  <a:cxn ang="0">
                    <a:pos x="1" y="19"/>
                  </a:cxn>
                  <a:cxn ang="0">
                    <a:pos x="1" y="14"/>
                  </a:cxn>
                  <a:cxn ang="0">
                    <a:pos x="0" y="12"/>
                  </a:cxn>
                  <a:cxn ang="0">
                    <a:pos x="0" y="9"/>
                  </a:cxn>
                  <a:cxn ang="0">
                    <a:pos x="3" y="5"/>
                  </a:cxn>
                  <a:cxn ang="0">
                    <a:pos x="4" y="0"/>
                  </a:cxn>
                  <a:cxn ang="0">
                    <a:pos x="5" y="0"/>
                  </a:cxn>
                  <a:cxn ang="0">
                    <a:pos x="6" y="3"/>
                  </a:cxn>
                  <a:cxn ang="0">
                    <a:pos x="8" y="8"/>
                  </a:cxn>
                  <a:cxn ang="0">
                    <a:pos x="12" y="5"/>
                  </a:cxn>
                  <a:cxn ang="0">
                    <a:pos x="13" y="3"/>
                  </a:cxn>
                  <a:cxn ang="0">
                    <a:pos x="14" y="3"/>
                  </a:cxn>
                  <a:cxn ang="0">
                    <a:pos x="17" y="5"/>
                  </a:cxn>
                  <a:cxn ang="0">
                    <a:pos x="14" y="11"/>
                  </a:cxn>
                  <a:cxn ang="0">
                    <a:pos x="11" y="14"/>
                  </a:cxn>
                  <a:cxn ang="0">
                    <a:pos x="6" y="17"/>
                  </a:cxn>
                  <a:cxn ang="0">
                    <a:pos x="1" y="19"/>
                  </a:cxn>
                  <a:cxn ang="0">
                    <a:pos x="1" y="19"/>
                  </a:cxn>
                </a:cxnLst>
                <a:rect l="0" t="0" r="r" b="b"/>
                <a:pathLst>
                  <a:path w="17" h="19">
                    <a:moveTo>
                      <a:pt x="1" y="19"/>
                    </a:moveTo>
                    <a:lnTo>
                      <a:pt x="1" y="14"/>
                    </a:lnTo>
                    <a:lnTo>
                      <a:pt x="0" y="12"/>
                    </a:lnTo>
                    <a:lnTo>
                      <a:pt x="0" y="9"/>
                    </a:lnTo>
                    <a:lnTo>
                      <a:pt x="3" y="5"/>
                    </a:lnTo>
                    <a:lnTo>
                      <a:pt x="4" y="0"/>
                    </a:lnTo>
                    <a:lnTo>
                      <a:pt x="5" y="0"/>
                    </a:lnTo>
                    <a:lnTo>
                      <a:pt x="6" y="3"/>
                    </a:lnTo>
                    <a:lnTo>
                      <a:pt x="8" y="8"/>
                    </a:lnTo>
                    <a:lnTo>
                      <a:pt x="12" y="5"/>
                    </a:lnTo>
                    <a:lnTo>
                      <a:pt x="13" y="3"/>
                    </a:lnTo>
                    <a:lnTo>
                      <a:pt x="14" y="3"/>
                    </a:lnTo>
                    <a:lnTo>
                      <a:pt x="17" y="5"/>
                    </a:lnTo>
                    <a:lnTo>
                      <a:pt x="14" y="11"/>
                    </a:lnTo>
                    <a:lnTo>
                      <a:pt x="11" y="14"/>
                    </a:lnTo>
                    <a:lnTo>
                      <a:pt x="6" y="17"/>
                    </a:lnTo>
                    <a:lnTo>
                      <a:pt x="1" y="19"/>
                    </a:lnTo>
                    <a:lnTo>
                      <a:pt x="1"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3" name="Freeform 2064"/>
              <p:cNvSpPr>
                <a:spLocks/>
              </p:cNvSpPr>
              <p:nvPr/>
            </p:nvSpPr>
            <p:spPr bwMode="gray">
              <a:xfrm>
                <a:off x="3295" y="1793"/>
                <a:ext cx="3" cy="4"/>
              </a:xfrm>
              <a:custGeom>
                <a:avLst/>
                <a:gdLst/>
                <a:ahLst/>
                <a:cxnLst>
                  <a:cxn ang="0">
                    <a:pos x="1" y="19"/>
                  </a:cxn>
                  <a:cxn ang="0">
                    <a:pos x="1" y="14"/>
                  </a:cxn>
                  <a:cxn ang="0">
                    <a:pos x="0" y="12"/>
                  </a:cxn>
                  <a:cxn ang="0">
                    <a:pos x="0" y="9"/>
                  </a:cxn>
                  <a:cxn ang="0">
                    <a:pos x="3" y="5"/>
                  </a:cxn>
                  <a:cxn ang="0">
                    <a:pos x="4" y="0"/>
                  </a:cxn>
                  <a:cxn ang="0">
                    <a:pos x="5" y="0"/>
                  </a:cxn>
                  <a:cxn ang="0">
                    <a:pos x="6" y="3"/>
                  </a:cxn>
                  <a:cxn ang="0">
                    <a:pos x="8" y="8"/>
                  </a:cxn>
                  <a:cxn ang="0">
                    <a:pos x="12" y="5"/>
                  </a:cxn>
                  <a:cxn ang="0">
                    <a:pos x="13" y="3"/>
                  </a:cxn>
                  <a:cxn ang="0">
                    <a:pos x="14" y="3"/>
                  </a:cxn>
                  <a:cxn ang="0">
                    <a:pos x="17" y="5"/>
                  </a:cxn>
                  <a:cxn ang="0">
                    <a:pos x="14" y="11"/>
                  </a:cxn>
                  <a:cxn ang="0">
                    <a:pos x="11" y="14"/>
                  </a:cxn>
                  <a:cxn ang="0">
                    <a:pos x="6" y="17"/>
                  </a:cxn>
                  <a:cxn ang="0">
                    <a:pos x="1" y="19"/>
                  </a:cxn>
                  <a:cxn ang="0">
                    <a:pos x="1" y="19"/>
                  </a:cxn>
                </a:cxnLst>
                <a:rect l="0" t="0" r="r" b="b"/>
                <a:pathLst>
                  <a:path w="17" h="19">
                    <a:moveTo>
                      <a:pt x="1" y="19"/>
                    </a:moveTo>
                    <a:lnTo>
                      <a:pt x="1" y="14"/>
                    </a:lnTo>
                    <a:lnTo>
                      <a:pt x="0" y="12"/>
                    </a:lnTo>
                    <a:lnTo>
                      <a:pt x="0" y="9"/>
                    </a:lnTo>
                    <a:lnTo>
                      <a:pt x="3" y="5"/>
                    </a:lnTo>
                    <a:lnTo>
                      <a:pt x="4" y="0"/>
                    </a:lnTo>
                    <a:lnTo>
                      <a:pt x="5" y="0"/>
                    </a:lnTo>
                    <a:lnTo>
                      <a:pt x="6" y="3"/>
                    </a:lnTo>
                    <a:lnTo>
                      <a:pt x="8" y="8"/>
                    </a:lnTo>
                    <a:lnTo>
                      <a:pt x="12" y="5"/>
                    </a:lnTo>
                    <a:lnTo>
                      <a:pt x="13" y="3"/>
                    </a:lnTo>
                    <a:lnTo>
                      <a:pt x="14" y="3"/>
                    </a:lnTo>
                    <a:lnTo>
                      <a:pt x="17" y="5"/>
                    </a:lnTo>
                    <a:lnTo>
                      <a:pt x="14" y="11"/>
                    </a:lnTo>
                    <a:lnTo>
                      <a:pt x="11" y="14"/>
                    </a:lnTo>
                    <a:lnTo>
                      <a:pt x="6" y="17"/>
                    </a:lnTo>
                    <a:lnTo>
                      <a:pt x="1" y="19"/>
                    </a:lnTo>
                    <a:lnTo>
                      <a:pt x="1"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4" name="Freeform 2065"/>
              <p:cNvSpPr>
                <a:spLocks/>
              </p:cNvSpPr>
              <p:nvPr/>
            </p:nvSpPr>
            <p:spPr bwMode="gray">
              <a:xfrm>
                <a:off x="3295" y="1793"/>
                <a:ext cx="3" cy="4"/>
              </a:xfrm>
              <a:custGeom>
                <a:avLst/>
                <a:gdLst/>
                <a:ahLst/>
                <a:cxnLst>
                  <a:cxn ang="0">
                    <a:pos x="1" y="19"/>
                  </a:cxn>
                  <a:cxn ang="0">
                    <a:pos x="1" y="14"/>
                  </a:cxn>
                  <a:cxn ang="0">
                    <a:pos x="0" y="12"/>
                  </a:cxn>
                  <a:cxn ang="0">
                    <a:pos x="0" y="9"/>
                  </a:cxn>
                  <a:cxn ang="0">
                    <a:pos x="3" y="5"/>
                  </a:cxn>
                  <a:cxn ang="0">
                    <a:pos x="4" y="0"/>
                  </a:cxn>
                  <a:cxn ang="0">
                    <a:pos x="5" y="0"/>
                  </a:cxn>
                  <a:cxn ang="0">
                    <a:pos x="6" y="3"/>
                  </a:cxn>
                  <a:cxn ang="0">
                    <a:pos x="8" y="8"/>
                  </a:cxn>
                  <a:cxn ang="0">
                    <a:pos x="12" y="5"/>
                  </a:cxn>
                  <a:cxn ang="0">
                    <a:pos x="13" y="3"/>
                  </a:cxn>
                  <a:cxn ang="0">
                    <a:pos x="14" y="3"/>
                  </a:cxn>
                  <a:cxn ang="0">
                    <a:pos x="17" y="5"/>
                  </a:cxn>
                  <a:cxn ang="0">
                    <a:pos x="14" y="11"/>
                  </a:cxn>
                  <a:cxn ang="0">
                    <a:pos x="11" y="14"/>
                  </a:cxn>
                  <a:cxn ang="0">
                    <a:pos x="6" y="17"/>
                  </a:cxn>
                  <a:cxn ang="0">
                    <a:pos x="1" y="19"/>
                  </a:cxn>
                </a:cxnLst>
                <a:rect l="0" t="0" r="r" b="b"/>
                <a:pathLst>
                  <a:path w="17" h="19">
                    <a:moveTo>
                      <a:pt x="1" y="19"/>
                    </a:moveTo>
                    <a:lnTo>
                      <a:pt x="1" y="14"/>
                    </a:lnTo>
                    <a:lnTo>
                      <a:pt x="0" y="12"/>
                    </a:lnTo>
                    <a:lnTo>
                      <a:pt x="0" y="9"/>
                    </a:lnTo>
                    <a:lnTo>
                      <a:pt x="3" y="5"/>
                    </a:lnTo>
                    <a:lnTo>
                      <a:pt x="4" y="0"/>
                    </a:lnTo>
                    <a:lnTo>
                      <a:pt x="5" y="0"/>
                    </a:lnTo>
                    <a:lnTo>
                      <a:pt x="6" y="3"/>
                    </a:lnTo>
                    <a:lnTo>
                      <a:pt x="8" y="8"/>
                    </a:lnTo>
                    <a:lnTo>
                      <a:pt x="12" y="5"/>
                    </a:lnTo>
                    <a:lnTo>
                      <a:pt x="13" y="3"/>
                    </a:lnTo>
                    <a:lnTo>
                      <a:pt x="14" y="3"/>
                    </a:lnTo>
                    <a:lnTo>
                      <a:pt x="17" y="5"/>
                    </a:lnTo>
                    <a:lnTo>
                      <a:pt x="14" y="11"/>
                    </a:lnTo>
                    <a:lnTo>
                      <a:pt x="11" y="14"/>
                    </a:lnTo>
                    <a:lnTo>
                      <a:pt x="6" y="17"/>
                    </a:lnTo>
                    <a:lnTo>
                      <a:pt x="1" y="1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5" name="Freeform 2066"/>
              <p:cNvSpPr>
                <a:spLocks/>
              </p:cNvSpPr>
              <p:nvPr/>
            </p:nvSpPr>
            <p:spPr bwMode="gray">
              <a:xfrm>
                <a:off x="3302" y="1792"/>
                <a:ext cx="2" cy="2"/>
              </a:xfrm>
              <a:custGeom>
                <a:avLst/>
                <a:gdLst/>
                <a:ahLst/>
                <a:cxnLst>
                  <a:cxn ang="0">
                    <a:pos x="10" y="10"/>
                  </a:cxn>
                  <a:cxn ang="0">
                    <a:pos x="6" y="8"/>
                  </a:cxn>
                  <a:cxn ang="0">
                    <a:pos x="2" y="5"/>
                  </a:cxn>
                  <a:cxn ang="0">
                    <a:pos x="0" y="2"/>
                  </a:cxn>
                  <a:cxn ang="0">
                    <a:pos x="1" y="1"/>
                  </a:cxn>
                  <a:cxn ang="0">
                    <a:pos x="2" y="0"/>
                  </a:cxn>
                  <a:cxn ang="0">
                    <a:pos x="6" y="0"/>
                  </a:cxn>
                  <a:cxn ang="0">
                    <a:pos x="10" y="4"/>
                  </a:cxn>
                  <a:cxn ang="0">
                    <a:pos x="13" y="6"/>
                  </a:cxn>
                  <a:cxn ang="0">
                    <a:pos x="13" y="7"/>
                  </a:cxn>
                  <a:cxn ang="0">
                    <a:pos x="13" y="8"/>
                  </a:cxn>
                  <a:cxn ang="0">
                    <a:pos x="12" y="9"/>
                  </a:cxn>
                  <a:cxn ang="0">
                    <a:pos x="10" y="10"/>
                  </a:cxn>
                </a:cxnLst>
                <a:rect l="0" t="0" r="r" b="b"/>
                <a:pathLst>
                  <a:path w="13" h="10">
                    <a:moveTo>
                      <a:pt x="10" y="10"/>
                    </a:moveTo>
                    <a:lnTo>
                      <a:pt x="6" y="8"/>
                    </a:lnTo>
                    <a:lnTo>
                      <a:pt x="2" y="5"/>
                    </a:lnTo>
                    <a:lnTo>
                      <a:pt x="0" y="2"/>
                    </a:lnTo>
                    <a:lnTo>
                      <a:pt x="1" y="1"/>
                    </a:lnTo>
                    <a:lnTo>
                      <a:pt x="2" y="0"/>
                    </a:lnTo>
                    <a:lnTo>
                      <a:pt x="6" y="0"/>
                    </a:lnTo>
                    <a:lnTo>
                      <a:pt x="10" y="4"/>
                    </a:lnTo>
                    <a:lnTo>
                      <a:pt x="13" y="6"/>
                    </a:lnTo>
                    <a:lnTo>
                      <a:pt x="13" y="7"/>
                    </a:lnTo>
                    <a:lnTo>
                      <a:pt x="13" y="8"/>
                    </a:lnTo>
                    <a:lnTo>
                      <a:pt x="12" y="9"/>
                    </a:lnTo>
                    <a:lnTo>
                      <a:pt x="10" y="1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6" name="Freeform 2067"/>
              <p:cNvSpPr>
                <a:spLocks/>
              </p:cNvSpPr>
              <p:nvPr/>
            </p:nvSpPr>
            <p:spPr bwMode="gray">
              <a:xfrm>
                <a:off x="3302" y="1792"/>
                <a:ext cx="2" cy="2"/>
              </a:xfrm>
              <a:custGeom>
                <a:avLst/>
                <a:gdLst/>
                <a:ahLst/>
                <a:cxnLst>
                  <a:cxn ang="0">
                    <a:pos x="10" y="10"/>
                  </a:cxn>
                  <a:cxn ang="0">
                    <a:pos x="6" y="8"/>
                  </a:cxn>
                  <a:cxn ang="0">
                    <a:pos x="2" y="5"/>
                  </a:cxn>
                  <a:cxn ang="0">
                    <a:pos x="0" y="2"/>
                  </a:cxn>
                  <a:cxn ang="0">
                    <a:pos x="1" y="1"/>
                  </a:cxn>
                  <a:cxn ang="0">
                    <a:pos x="2" y="0"/>
                  </a:cxn>
                  <a:cxn ang="0">
                    <a:pos x="6" y="0"/>
                  </a:cxn>
                  <a:cxn ang="0">
                    <a:pos x="10" y="4"/>
                  </a:cxn>
                  <a:cxn ang="0">
                    <a:pos x="13" y="6"/>
                  </a:cxn>
                  <a:cxn ang="0">
                    <a:pos x="13" y="7"/>
                  </a:cxn>
                  <a:cxn ang="0">
                    <a:pos x="13" y="8"/>
                  </a:cxn>
                  <a:cxn ang="0">
                    <a:pos x="12" y="9"/>
                  </a:cxn>
                  <a:cxn ang="0">
                    <a:pos x="10" y="10"/>
                  </a:cxn>
                </a:cxnLst>
                <a:rect l="0" t="0" r="r" b="b"/>
                <a:pathLst>
                  <a:path w="13" h="10">
                    <a:moveTo>
                      <a:pt x="10" y="10"/>
                    </a:moveTo>
                    <a:lnTo>
                      <a:pt x="6" y="8"/>
                    </a:lnTo>
                    <a:lnTo>
                      <a:pt x="2" y="5"/>
                    </a:lnTo>
                    <a:lnTo>
                      <a:pt x="0" y="2"/>
                    </a:lnTo>
                    <a:lnTo>
                      <a:pt x="1" y="1"/>
                    </a:lnTo>
                    <a:lnTo>
                      <a:pt x="2" y="0"/>
                    </a:lnTo>
                    <a:lnTo>
                      <a:pt x="6" y="0"/>
                    </a:lnTo>
                    <a:lnTo>
                      <a:pt x="10" y="4"/>
                    </a:lnTo>
                    <a:lnTo>
                      <a:pt x="13" y="6"/>
                    </a:lnTo>
                    <a:lnTo>
                      <a:pt x="13" y="7"/>
                    </a:lnTo>
                    <a:lnTo>
                      <a:pt x="13" y="8"/>
                    </a:lnTo>
                    <a:lnTo>
                      <a:pt x="12" y="9"/>
                    </a:lnTo>
                    <a:lnTo>
                      <a:pt x="10" y="1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7" name="Freeform 2068"/>
              <p:cNvSpPr>
                <a:spLocks/>
              </p:cNvSpPr>
              <p:nvPr/>
            </p:nvSpPr>
            <p:spPr bwMode="gray">
              <a:xfrm>
                <a:off x="3302" y="1792"/>
                <a:ext cx="2" cy="2"/>
              </a:xfrm>
              <a:custGeom>
                <a:avLst/>
                <a:gdLst/>
                <a:ahLst/>
                <a:cxnLst>
                  <a:cxn ang="0">
                    <a:pos x="10" y="10"/>
                  </a:cxn>
                  <a:cxn ang="0">
                    <a:pos x="6" y="8"/>
                  </a:cxn>
                  <a:cxn ang="0">
                    <a:pos x="2" y="5"/>
                  </a:cxn>
                  <a:cxn ang="0">
                    <a:pos x="0" y="2"/>
                  </a:cxn>
                  <a:cxn ang="0">
                    <a:pos x="1" y="1"/>
                  </a:cxn>
                  <a:cxn ang="0">
                    <a:pos x="2" y="0"/>
                  </a:cxn>
                  <a:cxn ang="0">
                    <a:pos x="6" y="0"/>
                  </a:cxn>
                  <a:cxn ang="0">
                    <a:pos x="10" y="4"/>
                  </a:cxn>
                  <a:cxn ang="0">
                    <a:pos x="13" y="6"/>
                  </a:cxn>
                  <a:cxn ang="0">
                    <a:pos x="13" y="7"/>
                  </a:cxn>
                  <a:cxn ang="0">
                    <a:pos x="13" y="8"/>
                  </a:cxn>
                  <a:cxn ang="0">
                    <a:pos x="12" y="9"/>
                  </a:cxn>
                  <a:cxn ang="0">
                    <a:pos x="10" y="10"/>
                  </a:cxn>
                </a:cxnLst>
                <a:rect l="0" t="0" r="r" b="b"/>
                <a:pathLst>
                  <a:path w="13" h="10">
                    <a:moveTo>
                      <a:pt x="10" y="10"/>
                    </a:moveTo>
                    <a:lnTo>
                      <a:pt x="6" y="8"/>
                    </a:lnTo>
                    <a:lnTo>
                      <a:pt x="2" y="5"/>
                    </a:lnTo>
                    <a:lnTo>
                      <a:pt x="0" y="2"/>
                    </a:lnTo>
                    <a:lnTo>
                      <a:pt x="1" y="1"/>
                    </a:lnTo>
                    <a:lnTo>
                      <a:pt x="2" y="0"/>
                    </a:lnTo>
                    <a:lnTo>
                      <a:pt x="6" y="0"/>
                    </a:lnTo>
                    <a:lnTo>
                      <a:pt x="10" y="4"/>
                    </a:lnTo>
                    <a:lnTo>
                      <a:pt x="13" y="6"/>
                    </a:lnTo>
                    <a:lnTo>
                      <a:pt x="13" y="7"/>
                    </a:lnTo>
                    <a:lnTo>
                      <a:pt x="13" y="8"/>
                    </a:lnTo>
                    <a:lnTo>
                      <a:pt x="12" y="9"/>
                    </a:lnTo>
                    <a:lnTo>
                      <a:pt x="10" y="1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8" name="Freeform 2069"/>
              <p:cNvSpPr>
                <a:spLocks/>
              </p:cNvSpPr>
              <p:nvPr/>
            </p:nvSpPr>
            <p:spPr bwMode="gray">
              <a:xfrm>
                <a:off x="3299" y="1789"/>
                <a:ext cx="2" cy="4"/>
              </a:xfrm>
              <a:custGeom>
                <a:avLst/>
                <a:gdLst/>
                <a:ahLst/>
                <a:cxnLst>
                  <a:cxn ang="0">
                    <a:pos x="4" y="20"/>
                  </a:cxn>
                  <a:cxn ang="0">
                    <a:pos x="2" y="18"/>
                  </a:cxn>
                  <a:cxn ang="0">
                    <a:pos x="0" y="15"/>
                  </a:cxn>
                  <a:cxn ang="0">
                    <a:pos x="1" y="13"/>
                  </a:cxn>
                  <a:cxn ang="0">
                    <a:pos x="2" y="12"/>
                  </a:cxn>
                  <a:cxn ang="0">
                    <a:pos x="3" y="13"/>
                  </a:cxn>
                  <a:cxn ang="0">
                    <a:pos x="5" y="14"/>
                  </a:cxn>
                  <a:cxn ang="0">
                    <a:pos x="4" y="10"/>
                  </a:cxn>
                  <a:cxn ang="0">
                    <a:pos x="4" y="5"/>
                  </a:cxn>
                  <a:cxn ang="0">
                    <a:pos x="5" y="4"/>
                  </a:cxn>
                  <a:cxn ang="0">
                    <a:pos x="5" y="3"/>
                  </a:cxn>
                  <a:cxn ang="0">
                    <a:pos x="8" y="2"/>
                  </a:cxn>
                  <a:cxn ang="0">
                    <a:pos x="10" y="0"/>
                  </a:cxn>
                  <a:cxn ang="0">
                    <a:pos x="10" y="6"/>
                  </a:cxn>
                  <a:cxn ang="0">
                    <a:pos x="11" y="12"/>
                  </a:cxn>
                  <a:cxn ang="0">
                    <a:pos x="10" y="15"/>
                  </a:cxn>
                  <a:cxn ang="0">
                    <a:pos x="9" y="18"/>
                  </a:cxn>
                  <a:cxn ang="0">
                    <a:pos x="7" y="19"/>
                  </a:cxn>
                  <a:cxn ang="0">
                    <a:pos x="4" y="20"/>
                  </a:cxn>
                </a:cxnLst>
                <a:rect l="0" t="0" r="r" b="b"/>
                <a:pathLst>
                  <a:path w="11" h="20">
                    <a:moveTo>
                      <a:pt x="4" y="20"/>
                    </a:moveTo>
                    <a:lnTo>
                      <a:pt x="2" y="18"/>
                    </a:lnTo>
                    <a:lnTo>
                      <a:pt x="0" y="15"/>
                    </a:lnTo>
                    <a:lnTo>
                      <a:pt x="1" y="13"/>
                    </a:lnTo>
                    <a:lnTo>
                      <a:pt x="2" y="12"/>
                    </a:lnTo>
                    <a:lnTo>
                      <a:pt x="3" y="13"/>
                    </a:lnTo>
                    <a:lnTo>
                      <a:pt x="5" y="14"/>
                    </a:lnTo>
                    <a:lnTo>
                      <a:pt x="4" y="10"/>
                    </a:lnTo>
                    <a:lnTo>
                      <a:pt x="4" y="5"/>
                    </a:lnTo>
                    <a:lnTo>
                      <a:pt x="5" y="4"/>
                    </a:lnTo>
                    <a:lnTo>
                      <a:pt x="5" y="3"/>
                    </a:lnTo>
                    <a:lnTo>
                      <a:pt x="8" y="2"/>
                    </a:lnTo>
                    <a:lnTo>
                      <a:pt x="10" y="0"/>
                    </a:lnTo>
                    <a:lnTo>
                      <a:pt x="10" y="6"/>
                    </a:lnTo>
                    <a:lnTo>
                      <a:pt x="11" y="12"/>
                    </a:lnTo>
                    <a:lnTo>
                      <a:pt x="10" y="15"/>
                    </a:lnTo>
                    <a:lnTo>
                      <a:pt x="9" y="18"/>
                    </a:lnTo>
                    <a:lnTo>
                      <a:pt x="7" y="19"/>
                    </a:lnTo>
                    <a:lnTo>
                      <a:pt x="4" y="2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09" name="Freeform 2070"/>
              <p:cNvSpPr>
                <a:spLocks/>
              </p:cNvSpPr>
              <p:nvPr/>
            </p:nvSpPr>
            <p:spPr bwMode="gray">
              <a:xfrm>
                <a:off x="3299" y="1789"/>
                <a:ext cx="2" cy="4"/>
              </a:xfrm>
              <a:custGeom>
                <a:avLst/>
                <a:gdLst/>
                <a:ahLst/>
                <a:cxnLst>
                  <a:cxn ang="0">
                    <a:pos x="4" y="20"/>
                  </a:cxn>
                  <a:cxn ang="0">
                    <a:pos x="2" y="18"/>
                  </a:cxn>
                  <a:cxn ang="0">
                    <a:pos x="0" y="15"/>
                  </a:cxn>
                  <a:cxn ang="0">
                    <a:pos x="1" y="13"/>
                  </a:cxn>
                  <a:cxn ang="0">
                    <a:pos x="2" y="12"/>
                  </a:cxn>
                  <a:cxn ang="0">
                    <a:pos x="3" y="13"/>
                  </a:cxn>
                  <a:cxn ang="0">
                    <a:pos x="5" y="14"/>
                  </a:cxn>
                  <a:cxn ang="0">
                    <a:pos x="4" y="10"/>
                  </a:cxn>
                  <a:cxn ang="0">
                    <a:pos x="4" y="5"/>
                  </a:cxn>
                  <a:cxn ang="0">
                    <a:pos x="5" y="4"/>
                  </a:cxn>
                  <a:cxn ang="0">
                    <a:pos x="5" y="3"/>
                  </a:cxn>
                  <a:cxn ang="0">
                    <a:pos x="8" y="2"/>
                  </a:cxn>
                  <a:cxn ang="0">
                    <a:pos x="10" y="0"/>
                  </a:cxn>
                  <a:cxn ang="0">
                    <a:pos x="10" y="6"/>
                  </a:cxn>
                  <a:cxn ang="0">
                    <a:pos x="11" y="12"/>
                  </a:cxn>
                  <a:cxn ang="0">
                    <a:pos x="10" y="15"/>
                  </a:cxn>
                  <a:cxn ang="0">
                    <a:pos x="9" y="18"/>
                  </a:cxn>
                  <a:cxn ang="0">
                    <a:pos x="7" y="19"/>
                  </a:cxn>
                  <a:cxn ang="0">
                    <a:pos x="4" y="20"/>
                  </a:cxn>
                </a:cxnLst>
                <a:rect l="0" t="0" r="r" b="b"/>
                <a:pathLst>
                  <a:path w="11" h="20">
                    <a:moveTo>
                      <a:pt x="4" y="20"/>
                    </a:moveTo>
                    <a:lnTo>
                      <a:pt x="2" y="18"/>
                    </a:lnTo>
                    <a:lnTo>
                      <a:pt x="0" y="15"/>
                    </a:lnTo>
                    <a:lnTo>
                      <a:pt x="1" y="13"/>
                    </a:lnTo>
                    <a:lnTo>
                      <a:pt x="2" y="12"/>
                    </a:lnTo>
                    <a:lnTo>
                      <a:pt x="3" y="13"/>
                    </a:lnTo>
                    <a:lnTo>
                      <a:pt x="5" y="14"/>
                    </a:lnTo>
                    <a:lnTo>
                      <a:pt x="4" y="10"/>
                    </a:lnTo>
                    <a:lnTo>
                      <a:pt x="4" y="5"/>
                    </a:lnTo>
                    <a:lnTo>
                      <a:pt x="5" y="4"/>
                    </a:lnTo>
                    <a:lnTo>
                      <a:pt x="5" y="3"/>
                    </a:lnTo>
                    <a:lnTo>
                      <a:pt x="8" y="2"/>
                    </a:lnTo>
                    <a:lnTo>
                      <a:pt x="10" y="0"/>
                    </a:lnTo>
                    <a:lnTo>
                      <a:pt x="10" y="6"/>
                    </a:lnTo>
                    <a:lnTo>
                      <a:pt x="11" y="12"/>
                    </a:lnTo>
                    <a:lnTo>
                      <a:pt x="10" y="15"/>
                    </a:lnTo>
                    <a:lnTo>
                      <a:pt x="9" y="18"/>
                    </a:lnTo>
                    <a:lnTo>
                      <a:pt x="7" y="19"/>
                    </a:lnTo>
                    <a:lnTo>
                      <a:pt x="4" y="2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0" name="Freeform 2071"/>
              <p:cNvSpPr>
                <a:spLocks/>
              </p:cNvSpPr>
              <p:nvPr/>
            </p:nvSpPr>
            <p:spPr bwMode="gray">
              <a:xfrm>
                <a:off x="3299" y="1789"/>
                <a:ext cx="2" cy="4"/>
              </a:xfrm>
              <a:custGeom>
                <a:avLst/>
                <a:gdLst/>
                <a:ahLst/>
                <a:cxnLst>
                  <a:cxn ang="0">
                    <a:pos x="4" y="20"/>
                  </a:cxn>
                  <a:cxn ang="0">
                    <a:pos x="2" y="18"/>
                  </a:cxn>
                  <a:cxn ang="0">
                    <a:pos x="0" y="15"/>
                  </a:cxn>
                  <a:cxn ang="0">
                    <a:pos x="1" y="13"/>
                  </a:cxn>
                  <a:cxn ang="0">
                    <a:pos x="2" y="12"/>
                  </a:cxn>
                  <a:cxn ang="0">
                    <a:pos x="3" y="13"/>
                  </a:cxn>
                  <a:cxn ang="0">
                    <a:pos x="5" y="14"/>
                  </a:cxn>
                  <a:cxn ang="0">
                    <a:pos x="4" y="10"/>
                  </a:cxn>
                  <a:cxn ang="0">
                    <a:pos x="4" y="5"/>
                  </a:cxn>
                  <a:cxn ang="0">
                    <a:pos x="5" y="4"/>
                  </a:cxn>
                  <a:cxn ang="0">
                    <a:pos x="5" y="3"/>
                  </a:cxn>
                  <a:cxn ang="0">
                    <a:pos x="8" y="2"/>
                  </a:cxn>
                  <a:cxn ang="0">
                    <a:pos x="10" y="0"/>
                  </a:cxn>
                  <a:cxn ang="0">
                    <a:pos x="10" y="6"/>
                  </a:cxn>
                  <a:cxn ang="0">
                    <a:pos x="10" y="12"/>
                  </a:cxn>
                  <a:cxn ang="0">
                    <a:pos x="10" y="15"/>
                  </a:cxn>
                  <a:cxn ang="0">
                    <a:pos x="9" y="18"/>
                  </a:cxn>
                  <a:cxn ang="0">
                    <a:pos x="7" y="19"/>
                  </a:cxn>
                  <a:cxn ang="0">
                    <a:pos x="4" y="20"/>
                  </a:cxn>
                </a:cxnLst>
                <a:rect l="0" t="0" r="r" b="b"/>
                <a:pathLst>
                  <a:path w="10" h="20">
                    <a:moveTo>
                      <a:pt x="4" y="20"/>
                    </a:moveTo>
                    <a:lnTo>
                      <a:pt x="2" y="18"/>
                    </a:lnTo>
                    <a:lnTo>
                      <a:pt x="0" y="15"/>
                    </a:lnTo>
                    <a:lnTo>
                      <a:pt x="1" y="13"/>
                    </a:lnTo>
                    <a:lnTo>
                      <a:pt x="2" y="12"/>
                    </a:lnTo>
                    <a:lnTo>
                      <a:pt x="3" y="13"/>
                    </a:lnTo>
                    <a:lnTo>
                      <a:pt x="5" y="14"/>
                    </a:lnTo>
                    <a:lnTo>
                      <a:pt x="4" y="10"/>
                    </a:lnTo>
                    <a:lnTo>
                      <a:pt x="4" y="5"/>
                    </a:lnTo>
                    <a:lnTo>
                      <a:pt x="5" y="4"/>
                    </a:lnTo>
                    <a:lnTo>
                      <a:pt x="5" y="3"/>
                    </a:lnTo>
                    <a:lnTo>
                      <a:pt x="8" y="2"/>
                    </a:lnTo>
                    <a:lnTo>
                      <a:pt x="10" y="0"/>
                    </a:lnTo>
                    <a:lnTo>
                      <a:pt x="10" y="6"/>
                    </a:lnTo>
                    <a:lnTo>
                      <a:pt x="10" y="12"/>
                    </a:lnTo>
                    <a:lnTo>
                      <a:pt x="10" y="15"/>
                    </a:lnTo>
                    <a:lnTo>
                      <a:pt x="9" y="18"/>
                    </a:lnTo>
                    <a:lnTo>
                      <a:pt x="7" y="19"/>
                    </a:lnTo>
                    <a:lnTo>
                      <a:pt x="4" y="2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1" name="Freeform 2072"/>
              <p:cNvSpPr>
                <a:spLocks/>
              </p:cNvSpPr>
              <p:nvPr/>
            </p:nvSpPr>
            <p:spPr bwMode="gray">
              <a:xfrm>
                <a:off x="2258" y="2580"/>
                <a:ext cx="7" cy="6"/>
              </a:xfrm>
              <a:custGeom>
                <a:avLst/>
                <a:gdLst/>
                <a:ahLst/>
                <a:cxnLst>
                  <a:cxn ang="0">
                    <a:pos x="8" y="2"/>
                  </a:cxn>
                  <a:cxn ang="0">
                    <a:pos x="12" y="0"/>
                  </a:cxn>
                  <a:cxn ang="0">
                    <a:pos x="16" y="0"/>
                  </a:cxn>
                  <a:cxn ang="0">
                    <a:pos x="18" y="0"/>
                  </a:cxn>
                  <a:cxn ang="0">
                    <a:pos x="23" y="2"/>
                  </a:cxn>
                  <a:cxn ang="0">
                    <a:pos x="25" y="4"/>
                  </a:cxn>
                  <a:cxn ang="0">
                    <a:pos x="27" y="8"/>
                  </a:cxn>
                  <a:cxn ang="0">
                    <a:pos x="29" y="11"/>
                  </a:cxn>
                  <a:cxn ang="0">
                    <a:pos x="31" y="16"/>
                  </a:cxn>
                  <a:cxn ang="0">
                    <a:pos x="32" y="18"/>
                  </a:cxn>
                  <a:cxn ang="0">
                    <a:pos x="33" y="19"/>
                  </a:cxn>
                  <a:cxn ang="0">
                    <a:pos x="27" y="23"/>
                  </a:cxn>
                  <a:cxn ang="0">
                    <a:pos x="20" y="26"/>
                  </a:cxn>
                  <a:cxn ang="0">
                    <a:pos x="15" y="27"/>
                  </a:cxn>
                  <a:cxn ang="0">
                    <a:pos x="9" y="26"/>
                  </a:cxn>
                  <a:cxn ang="0">
                    <a:pos x="4" y="23"/>
                  </a:cxn>
                  <a:cxn ang="0">
                    <a:pos x="0" y="19"/>
                  </a:cxn>
                  <a:cxn ang="0">
                    <a:pos x="4" y="19"/>
                  </a:cxn>
                  <a:cxn ang="0">
                    <a:pos x="7" y="21"/>
                  </a:cxn>
                  <a:cxn ang="0">
                    <a:pos x="8" y="21"/>
                  </a:cxn>
                  <a:cxn ang="0">
                    <a:pos x="8" y="21"/>
                  </a:cxn>
                  <a:cxn ang="0">
                    <a:pos x="9" y="20"/>
                  </a:cxn>
                  <a:cxn ang="0">
                    <a:pos x="9" y="17"/>
                  </a:cxn>
                  <a:cxn ang="0">
                    <a:pos x="8" y="13"/>
                  </a:cxn>
                  <a:cxn ang="0">
                    <a:pos x="7" y="9"/>
                  </a:cxn>
                  <a:cxn ang="0">
                    <a:pos x="7" y="5"/>
                  </a:cxn>
                  <a:cxn ang="0">
                    <a:pos x="8" y="2"/>
                  </a:cxn>
                </a:cxnLst>
                <a:rect l="0" t="0" r="r" b="b"/>
                <a:pathLst>
                  <a:path w="33" h="27">
                    <a:moveTo>
                      <a:pt x="8" y="2"/>
                    </a:moveTo>
                    <a:lnTo>
                      <a:pt x="12" y="0"/>
                    </a:lnTo>
                    <a:lnTo>
                      <a:pt x="16" y="0"/>
                    </a:lnTo>
                    <a:lnTo>
                      <a:pt x="18" y="0"/>
                    </a:lnTo>
                    <a:lnTo>
                      <a:pt x="23" y="2"/>
                    </a:lnTo>
                    <a:lnTo>
                      <a:pt x="25" y="4"/>
                    </a:lnTo>
                    <a:lnTo>
                      <a:pt x="27" y="8"/>
                    </a:lnTo>
                    <a:lnTo>
                      <a:pt x="29" y="11"/>
                    </a:lnTo>
                    <a:lnTo>
                      <a:pt x="31" y="16"/>
                    </a:lnTo>
                    <a:lnTo>
                      <a:pt x="32" y="18"/>
                    </a:lnTo>
                    <a:lnTo>
                      <a:pt x="33" y="19"/>
                    </a:lnTo>
                    <a:lnTo>
                      <a:pt x="27" y="23"/>
                    </a:lnTo>
                    <a:lnTo>
                      <a:pt x="20" y="26"/>
                    </a:lnTo>
                    <a:lnTo>
                      <a:pt x="15" y="27"/>
                    </a:lnTo>
                    <a:lnTo>
                      <a:pt x="9" y="26"/>
                    </a:lnTo>
                    <a:lnTo>
                      <a:pt x="4" y="23"/>
                    </a:lnTo>
                    <a:lnTo>
                      <a:pt x="0" y="19"/>
                    </a:lnTo>
                    <a:lnTo>
                      <a:pt x="4" y="19"/>
                    </a:lnTo>
                    <a:lnTo>
                      <a:pt x="7" y="21"/>
                    </a:lnTo>
                    <a:lnTo>
                      <a:pt x="8" y="21"/>
                    </a:lnTo>
                    <a:lnTo>
                      <a:pt x="8" y="21"/>
                    </a:lnTo>
                    <a:lnTo>
                      <a:pt x="9" y="20"/>
                    </a:lnTo>
                    <a:lnTo>
                      <a:pt x="9" y="17"/>
                    </a:lnTo>
                    <a:lnTo>
                      <a:pt x="8" y="13"/>
                    </a:lnTo>
                    <a:lnTo>
                      <a:pt x="7" y="9"/>
                    </a:lnTo>
                    <a:lnTo>
                      <a:pt x="7" y="5"/>
                    </a:lnTo>
                    <a:lnTo>
                      <a:pt x="8"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2" name="Freeform 2073"/>
              <p:cNvSpPr>
                <a:spLocks/>
              </p:cNvSpPr>
              <p:nvPr/>
            </p:nvSpPr>
            <p:spPr bwMode="gray">
              <a:xfrm>
                <a:off x="2258" y="2580"/>
                <a:ext cx="7" cy="6"/>
              </a:xfrm>
              <a:custGeom>
                <a:avLst/>
                <a:gdLst/>
                <a:ahLst/>
                <a:cxnLst>
                  <a:cxn ang="0">
                    <a:pos x="8" y="2"/>
                  </a:cxn>
                  <a:cxn ang="0">
                    <a:pos x="12" y="0"/>
                  </a:cxn>
                  <a:cxn ang="0">
                    <a:pos x="16" y="0"/>
                  </a:cxn>
                  <a:cxn ang="0">
                    <a:pos x="18" y="0"/>
                  </a:cxn>
                  <a:cxn ang="0">
                    <a:pos x="23" y="2"/>
                  </a:cxn>
                  <a:cxn ang="0">
                    <a:pos x="25" y="4"/>
                  </a:cxn>
                  <a:cxn ang="0">
                    <a:pos x="27" y="8"/>
                  </a:cxn>
                  <a:cxn ang="0">
                    <a:pos x="29" y="11"/>
                  </a:cxn>
                  <a:cxn ang="0">
                    <a:pos x="31" y="16"/>
                  </a:cxn>
                  <a:cxn ang="0">
                    <a:pos x="32" y="18"/>
                  </a:cxn>
                  <a:cxn ang="0">
                    <a:pos x="33" y="19"/>
                  </a:cxn>
                  <a:cxn ang="0">
                    <a:pos x="27" y="23"/>
                  </a:cxn>
                  <a:cxn ang="0">
                    <a:pos x="20" y="26"/>
                  </a:cxn>
                  <a:cxn ang="0">
                    <a:pos x="15" y="27"/>
                  </a:cxn>
                  <a:cxn ang="0">
                    <a:pos x="9" y="26"/>
                  </a:cxn>
                  <a:cxn ang="0">
                    <a:pos x="4" y="23"/>
                  </a:cxn>
                  <a:cxn ang="0">
                    <a:pos x="0" y="19"/>
                  </a:cxn>
                  <a:cxn ang="0">
                    <a:pos x="4" y="19"/>
                  </a:cxn>
                  <a:cxn ang="0">
                    <a:pos x="7" y="21"/>
                  </a:cxn>
                  <a:cxn ang="0">
                    <a:pos x="8" y="21"/>
                  </a:cxn>
                  <a:cxn ang="0">
                    <a:pos x="8" y="21"/>
                  </a:cxn>
                  <a:cxn ang="0">
                    <a:pos x="9" y="20"/>
                  </a:cxn>
                  <a:cxn ang="0">
                    <a:pos x="9" y="17"/>
                  </a:cxn>
                  <a:cxn ang="0">
                    <a:pos x="8" y="13"/>
                  </a:cxn>
                  <a:cxn ang="0">
                    <a:pos x="7" y="9"/>
                  </a:cxn>
                  <a:cxn ang="0">
                    <a:pos x="7" y="5"/>
                  </a:cxn>
                  <a:cxn ang="0">
                    <a:pos x="8" y="2"/>
                  </a:cxn>
                </a:cxnLst>
                <a:rect l="0" t="0" r="r" b="b"/>
                <a:pathLst>
                  <a:path w="33" h="27">
                    <a:moveTo>
                      <a:pt x="8" y="2"/>
                    </a:moveTo>
                    <a:lnTo>
                      <a:pt x="12" y="0"/>
                    </a:lnTo>
                    <a:lnTo>
                      <a:pt x="16" y="0"/>
                    </a:lnTo>
                    <a:lnTo>
                      <a:pt x="18" y="0"/>
                    </a:lnTo>
                    <a:lnTo>
                      <a:pt x="23" y="2"/>
                    </a:lnTo>
                    <a:lnTo>
                      <a:pt x="25" y="4"/>
                    </a:lnTo>
                    <a:lnTo>
                      <a:pt x="27" y="8"/>
                    </a:lnTo>
                    <a:lnTo>
                      <a:pt x="29" y="11"/>
                    </a:lnTo>
                    <a:lnTo>
                      <a:pt x="31" y="16"/>
                    </a:lnTo>
                    <a:lnTo>
                      <a:pt x="32" y="18"/>
                    </a:lnTo>
                    <a:lnTo>
                      <a:pt x="33" y="19"/>
                    </a:lnTo>
                    <a:lnTo>
                      <a:pt x="27" y="23"/>
                    </a:lnTo>
                    <a:lnTo>
                      <a:pt x="20" y="26"/>
                    </a:lnTo>
                    <a:lnTo>
                      <a:pt x="15" y="27"/>
                    </a:lnTo>
                    <a:lnTo>
                      <a:pt x="9" y="26"/>
                    </a:lnTo>
                    <a:lnTo>
                      <a:pt x="4" y="23"/>
                    </a:lnTo>
                    <a:lnTo>
                      <a:pt x="0" y="19"/>
                    </a:lnTo>
                    <a:lnTo>
                      <a:pt x="4" y="19"/>
                    </a:lnTo>
                    <a:lnTo>
                      <a:pt x="7" y="21"/>
                    </a:lnTo>
                    <a:lnTo>
                      <a:pt x="8" y="21"/>
                    </a:lnTo>
                    <a:lnTo>
                      <a:pt x="8" y="21"/>
                    </a:lnTo>
                    <a:lnTo>
                      <a:pt x="9" y="20"/>
                    </a:lnTo>
                    <a:lnTo>
                      <a:pt x="9" y="17"/>
                    </a:lnTo>
                    <a:lnTo>
                      <a:pt x="8" y="13"/>
                    </a:lnTo>
                    <a:lnTo>
                      <a:pt x="7" y="9"/>
                    </a:lnTo>
                    <a:lnTo>
                      <a:pt x="7" y="5"/>
                    </a:lnTo>
                    <a:lnTo>
                      <a:pt x="8"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3" name="Freeform 2074"/>
              <p:cNvSpPr>
                <a:spLocks/>
              </p:cNvSpPr>
              <p:nvPr/>
            </p:nvSpPr>
            <p:spPr bwMode="gray">
              <a:xfrm>
                <a:off x="2340" y="3425"/>
                <a:ext cx="3" cy="8"/>
              </a:xfrm>
              <a:custGeom>
                <a:avLst/>
                <a:gdLst/>
                <a:ahLst/>
                <a:cxnLst>
                  <a:cxn ang="0">
                    <a:pos x="4" y="8"/>
                  </a:cxn>
                  <a:cxn ang="0">
                    <a:pos x="7" y="12"/>
                  </a:cxn>
                  <a:cxn ang="0">
                    <a:pos x="7" y="16"/>
                  </a:cxn>
                  <a:cxn ang="0">
                    <a:pos x="9" y="19"/>
                  </a:cxn>
                  <a:cxn ang="0">
                    <a:pos x="10" y="21"/>
                  </a:cxn>
                  <a:cxn ang="0">
                    <a:pos x="11" y="16"/>
                  </a:cxn>
                  <a:cxn ang="0">
                    <a:pos x="11" y="11"/>
                  </a:cxn>
                  <a:cxn ang="0">
                    <a:pos x="10" y="6"/>
                  </a:cxn>
                  <a:cxn ang="0">
                    <a:pos x="9" y="2"/>
                  </a:cxn>
                  <a:cxn ang="0">
                    <a:pos x="12" y="0"/>
                  </a:cxn>
                  <a:cxn ang="0">
                    <a:pos x="14" y="2"/>
                  </a:cxn>
                  <a:cxn ang="0">
                    <a:pos x="15" y="3"/>
                  </a:cxn>
                  <a:cxn ang="0">
                    <a:pos x="16" y="6"/>
                  </a:cxn>
                  <a:cxn ang="0">
                    <a:pos x="16" y="13"/>
                  </a:cxn>
                  <a:cxn ang="0">
                    <a:pos x="15" y="20"/>
                  </a:cxn>
                  <a:cxn ang="0">
                    <a:pos x="12" y="27"/>
                  </a:cxn>
                  <a:cxn ang="0">
                    <a:pos x="10" y="35"/>
                  </a:cxn>
                  <a:cxn ang="0">
                    <a:pos x="10" y="37"/>
                  </a:cxn>
                  <a:cxn ang="0">
                    <a:pos x="9" y="39"/>
                  </a:cxn>
                  <a:cxn ang="0">
                    <a:pos x="8" y="40"/>
                  </a:cxn>
                  <a:cxn ang="0">
                    <a:pos x="4" y="42"/>
                  </a:cxn>
                  <a:cxn ang="0">
                    <a:pos x="4" y="38"/>
                  </a:cxn>
                  <a:cxn ang="0">
                    <a:pos x="4" y="35"/>
                  </a:cxn>
                  <a:cxn ang="0">
                    <a:pos x="3" y="34"/>
                  </a:cxn>
                  <a:cxn ang="0">
                    <a:pos x="2" y="32"/>
                  </a:cxn>
                  <a:cxn ang="0">
                    <a:pos x="2" y="31"/>
                  </a:cxn>
                  <a:cxn ang="0">
                    <a:pos x="2" y="29"/>
                  </a:cxn>
                  <a:cxn ang="0">
                    <a:pos x="4" y="28"/>
                  </a:cxn>
                  <a:cxn ang="0">
                    <a:pos x="4" y="27"/>
                  </a:cxn>
                  <a:cxn ang="0">
                    <a:pos x="4" y="26"/>
                  </a:cxn>
                  <a:cxn ang="0">
                    <a:pos x="4" y="23"/>
                  </a:cxn>
                  <a:cxn ang="0">
                    <a:pos x="3" y="21"/>
                  </a:cxn>
                  <a:cxn ang="0">
                    <a:pos x="3" y="21"/>
                  </a:cxn>
                  <a:cxn ang="0">
                    <a:pos x="1" y="22"/>
                  </a:cxn>
                  <a:cxn ang="0">
                    <a:pos x="0" y="23"/>
                  </a:cxn>
                  <a:cxn ang="0">
                    <a:pos x="0" y="19"/>
                  </a:cxn>
                  <a:cxn ang="0">
                    <a:pos x="0" y="15"/>
                  </a:cxn>
                  <a:cxn ang="0">
                    <a:pos x="2" y="12"/>
                  </a:cxn>
                  <a:cxn ang="0">
                    <a:pos x="4" y="8"/>
                  </a:cxn>
                </a:cxnLst>
                <a:rect l="0" t="0" r="r" b="b"/>
                <a:pathLst>
                  <a:path w="16" h="42">
                    <a:moveTo>
                      <a:pt x="4" y="8"/>
                    </a:moveTo>
                    <a:lnTo>
                      <a:pt x="7" y="12"/>
                    </a:lnTo>
                    <a:lnTo>
                      <a:pt x="7" y="16"/>
                    </a:lnTo>
                    <a:lnTo>
                      <a:pt x="9" y="19"/>
                    </a:lnTo>
                    <a:lnTo>
                      <a:pt x="10" y="21"/>
                    </a:lnTo>
                    <a:lnTo>
                      <a:pt x="11" y="16"/>
                    </a:lnTo>
                    <a:lnTo>
                      <a:pt x="11" y="11"/>
                    </a:lnTo>
                    <a:lnTo>
                      <a:pt x="10" y="6"/>
                    </a:lnTo>
                    <a:lnTo>
                      <a:pt x="9" y="2"/>
                    </a:lnTo>
                    <a:lnTo>
                      <a:pt x="12" y="0"/>
                    </a:lnTo>
                    <a:lnTo>
                      <a:pt x="14" y="2"/>
                    </a:lnTo>
                    <a:lnTo>
                      <a:pt x="15" y="3"/>
                    </a:lnTo>
                    <a:lnTo>
                      <a:pt x="16" y="6"/>
                    </a:lnTo>
                    <a:lnTo>
                      <a:pt x="16" y="13"/>
                    </a:lnTo>
                    <a:lnTo>
                      <a:pt x="15" y="20"/>
                    </a:lnTo>
                    <a:lnTo>
                      <a:pt x="12" y="27"/>
                    </a:lnTo>
                    <a:lnTo>
                      <a:pt x="10" y="35"/>
                    </a:lnTo>
                    <a:lnTo>
                      <a:pt x="10" y="37"/>
                    </a:lnTo>
                    <a:lnTo>
                      <a:pt x="9" y="39"/>
                    </a:lnTo>
                    <a:lnTo>
                      <a:pt x="8" y="40"/>
                    </a:lnTo>
                    <a:lnTo>
                      <a:pt x="4" y="42"/>
                    </a:lnTo>
                    <a:lnTo>
                      <a:pt x="4" y="38"/>
                    </a:lnTo>
                    <a:lnTo>
                      <a:pt x="4" y="35"/>
                    </a:lnTo>
                    <a:lnTo>
                      <a:pt x="3" y="34"/>
                    </a:lnTo>
                    <a:lnTo>
                      <a:pt x="2" y="32"/>
                    </a:lnTo>
                    <a:lnTo>
                      <a:pt x="2" y="31"/>
                    </a:lnTo>
                    <a:lnTo>
                      <a:pt x="2" y="29"/>
                    </a:lnTo>
                    <a:lnTo>
                      <a:pt x="4" y="28"/>
                    </a:lnTo>
                    <a:lnTo>
                      <a:pt x="4" y="27"/>
                    </a:lnTo>
                    <a:lnTo>
                      <a:pt x="4" y="26"/>
                    </a:lnTo>
                    <a:lnTo>
                      <a:pt x="4" y="23"/>
                    </a:lnTo>
                    <a:lnTo>
                      <a:pt x="3" y="21"/>
                    </a:lnTo>
                    <a:lnTo>
                      <a:pt x="3" y="21"/>
                    </a:lnTo>
                    <a:lnTo>
                      <a:pt x="1" y="22"/>
                    </a:lnTo>
                    <a:lnTo>
                      <a:pt x="0" y="23"/>
                    </a:lnTo>
                    <a:lnTo>
                      <a:pt x="0" y="19"/>
                    </a:lnTo>
                    <a:lnTo>
                      <a:pt x="0" y="15"/>
                    </a:lnTo>
                    <a:lnTo>
                      <a:pt x="2" y="12"/>
                    </a:lnTo>
                    <a:lnTo>
                      <a:pt x="4"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4" name="Freeform 2075"/>
              <p:cNvSpPr>
                <a:spLocks/>
              </p:cNvSpPr>
              <p:nvPr/>
            </p:nvSpPr>
            <p:spPr bwMode="gray">
              <a:xfrm>
                <a:off x="2340" y="3425"/>
                <a:ext cx="3" cy="8"/>
              </a:xfrm>
              <a:custGeom>
                <a:avLst/>
                <a:gdLst/>
                <a:ahLst/>
                <a:cxnLst>
                  <a:cxn ang="0">
                    <a:pos x="4" y="8"/>
                  </a:cxn>
                  <a:cxn ang="0">
                    <a:pos x="7" y="12"/>
                  </a:cxn>
                  <a:cxn ang="0">
                    <a:pos x="7" y="16"/>
                  </a:cxn>
                  <a:cxn ang="0">
                    <a:pos x="9" y="19"/>
                  </a:cxn>
                  <a:cxn ang="0">
                    <a:pos x="10" y="21"/>
                  </a:cxn>
                  <a:cxn ang="0">
                    <a:pos x="11" y="16"/>
                  </a:cxn>
                  <a:cxn ang="0">
                    <a:pos x="11" y="11"/>
                  </a:cxn>
                  <a:cxn ang="0">
                    <a:pos x="10" y="6"/>
                  </a:cxn>
                  <a:cxn ang="0">
                    <a:pos x="9" y="2"/>
                  </a:cxn>
                  <a:cxn ang="0">
                    <a:pos x="12" y="0"/>
                  </a:cxn>
                  <a:cxn ang="0">
                    <a:pos x="14" y="2"/>
                  </a:cxn>
                  <a:cxn ang="0">
                    <a:pos x="15" y="3"/>
                  </a:cxn>
                  <a:cxn ang="0">
                    <a:pos x="16" y="6"/>
                  </a:cxn>
                  <a:cxn ang="0">
                    <a:pos x="16" y="13"/>
                  </a:cxn>
                  <a:cxn ang="0">
                    <a:pos x="15" y="20"/>
                  </a:cxn>
                  <a:cxn ang="0">
                    <a:pos x="12" y="27"/>
                  </a:cxn>
                  <a:cxn ang="0">
                    <a:pos x="10" y="35"/>
                  </a:cxn>
                  <a:cxn ang="0">
                    <a:pos x="10" y="37"/>
                  </a:cxn>
                  <a:cxn ang="0">
                    <a:pos x="9" y="39"/>
                  </a:cxn>
                  <a:cxn ang="0">
                    <a:pos x="8" y="40"/>
                  </a:cxn>
                  <a:cxn ang="0">
                    <a:pos x="4" y="42"/>
                  </a:cxn>
                  <a:cxn ang="0">
                    <a:pos x="4" y="38"/>
                  </a:cxn>
                  <a:cxn ang="0">
                    <a:pos x="4" y="35"/>
                  </a:cxn>
                  <a:cxn ang="0">
                    <a:pos x="3" y="34"/>
                  </a:cxn>
                  <a:cxn ang="0">
                    <a:pos x="2" y="32"/>
                  </a:cxn>
                  <a:cxn ang="0">
                    <a:pos x="2" y="31"/>
                  </a:cxn>
                  <a:cxn ang="0">
                    <a:pos x="2" y="29"/>
                  </a:cxn>
                  <a:cxn ang="0">
                    <a:pos x="4" y="28"/>
                  </a:cxn>
                  <a:cxn ang="0">
                    <a:pos x="4" y="27"/>
                  </a:cxn>
                  <a:cxn ang="0">
                    <a:pos x="4" y="26"/>
                  </a:cxn>
                  <a:cxn ang="0">
                    <a:pos x="4" y="23"/>
                  </a:cxn>
                  <a:cxn ang="0">
                    <a:pos x="3" y="21"/>
                  </a:cxn>
                  <a:cxn ang="0">
                    <a:pos x="3" y="21"/>
                  </a:cxn>
                  <a:cxn ang="0">
                    <a:pos x="1" y="22"/>
                  </a:cxn>
                  <a:cxn ang="0">
                    <a:pos x="0" y="23"/>
                  </a:cxn>
                  <a:cxn ang="0">
                    <a:pos x="0" y="19"/>
                  </a:cxn>
                  <a:cxn ang="0">
                    <a:pos x="0" y="15"/>
                  </a:cxn>
                  <a:cxn ang="0">
                    <a:pos x="2" y="12"/>
                  </a:cxn>
                  <a:cxn ang="0">
                    <a:pos x="4" y="8"/>
                  </a:cxn>
                </a:cxnLst>
                <a:rect l="0" t="0" r="r" b="b"/>
                <a:pathLst>
                  <a:path w="16" h="42">
                    <a:moveTo>
                      <a:pt x="4" y="8"/>
                    </a:moveTo>
                    <a:lnTo>
                      <a:pt x="7" y="12"/>
                    </a:lnTo>
                    <a:lnTo>
                      <a:pt x="7" y="16"/>
                    </a:lnTo>
                    <a:lnTo>
                      <a:pt x="9" y="19"/>
                    </a:lnTo>
                    <a:lnTo>
                      <a:pt x="10" y="21"/>
                    </a:lnTo>
                    <a:lnTo>
                      <a:pt x="11" y="16"/>
                    </a:lnTo>
                    <a:lnTo>
                      <a:pt x="11" y="11"/>
                    </a:lnTo>
                    <a:lnTo>
                      <a:pt x="10" y="6"/>
                    </a:lnTo>
                    <a:lnTo>
                      <a:pt x="9" y="2"/>
                    </a:lnTo>
                    <a:lnTo>
                      <a:pt x="12" y="0"/>
                    </a:lnTo>
                    <a:lnTo>
                      <a:pt x="14" y="2"/>
                    </a:lnTo>
                    <a:lnTo>
                      <a:pt x="15" y="3"/>
                    </a:lnTo>
                    <a:lnTo>
                      <a:pt x="16" y="6"/>
                    </a:lnTo>
                    <a:lnTo>
                      <a:pt x="16" y="13"/>
                    </a:lnTo>
                    <a:lnTo>
                      <a:pt x="15" y="20"/>
                    </a:lnTo>
                    <a:lnTo>
                      <a:pt x="12" y="27"/>
                    </a:lnTo>
                    <a:lnTo>
                      <a:pt x="10" y="35"/>
                    </a:lnTo>
                    <a:lnTo>
                      <a:pt x="10" y="37"/>
                    </a:lnTo>
                    <a:lnTo>
                      <a:pt x="9" y="39"/>
                    </a:lnTo>
                    <a:lnTo>
                      <a:pt x="8" y="40"/>
                    </a:lnTo>
                    <a:lnTo>
                      <a:pt x="4" y="42"/>
                    </a:lnTo>
                    <a:lnTo>
                      <a:pt x="4" y="38"/>
                    </a:lnTo>
                    <a:lnTo>
                      <a:pt x="4" y="35"/>
                    </a:lnTo>
                    <a:lnTo>
                      <a:pt x="3" y="34"/>
                    </a:lnTo>
                    <a:lnTo>
                      <a:pt x="2" y="32"/>
                    </a:lnTo>
                    <a:lnTo>
                      <a:pt x="2" y="31"/>
                    </a:lnTo>
                    <a:lnTo>
                      <a:pt x="2" y="29"/>
                    </a:lnTo>
                    <a:lnTo>
                      <a:pt x="4" y="28"/>
                    </a:lnTo>
                    <a:lnTo>
                      <a:pt x="4" y="27"/>
                    </a:lnTo>
                    <a:lnTo>
                      <a:pt x="4" y="26"/>
                    </a:lnTo>
                    <a:lnTo>
                      <a:pt x="4" y="23"/>
                    </a:lnTo>
                    <a:lnTo>
                      <a:pt x="3" y="21"/>
                    </a:lnTo>
                    <a:lnTo>
                      <a:pt x="3" y="21"/>
                    </a:lnTo>
                    <a:lnTo>
                      <a:pt x="1" y="22"/>
                    </a:lnTo>
                    <a:lnTo>
                      <a:pt x="0" y="23"/>
                    </a:lnTo>
                    <a:lnTo>
                      <a:pt x="0" y="19"/>
                    </a:lnTo>
                    <a:lnTo>
                      <a:pt x="0" y="15"/>
                    </a:lnTo>
                    <a:lnTo>
                      <a:pt x="2" y="12"/>
                    </a:lnTo>
                    <a:lnTo>
                      <a:pt x="4"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5" name="Freeform 2076"/>
              <p:cNvSpPr>
                <a:spLocks/>
              </p:cNvSpPr>
              <p:nvPr/>
            </p:nvSpPr>
            <p:spPr bwMode="gray">
              <a:xfrm>
                <a:off x="2340" y="3425"/>
                <a:ext cx="3" cy="8"/>
              </a:xfrm>
              <a:custGeom>
                <a:avLst/>
                <a:gdLst/>
                <a:ahLst/>
                <a:cxnLst>
                  <a:cxn ang="0">
                    <a:pos x="4" y="8"/>
                  </a:cxn>
                  <a:cxn ang="0">
                    <a:pos x="7" y="12"/>
                  </a:cxn>
                  <a:cxn ang="0">
                    <a:pos x="7" y="16"/>
                  </a:cxn>
                  <a:cxn ang="0">
                    <a:pos x="9" y="19"/>
                  </a:cxn>
                  <a:cxn ang="0">
                    <a:pos x="10" y="21"/>
                  </a:cxn>
                  <a:cxn ang="0">
                    <a:pos x="11" y="16"/>
                  </a:cxn>
                  <a:cxn ang="0">
                    <a:pos x="11" y="11"/>
                  </a:cxn>
                  <a:cxn ang="0">
                    <a:pos x="10" y="6"/>
                  </a:cxn>
                  <a:cxn ang="0">
                    <a:pos x="9" y="2"/>
                  </a:cxn>
                  <a:cxn ang="0">
                    <a:pos x="12" y="0"/>
                  </a:cxn>
                  <a:cxn ang="0">
                    <a:pos x="14" y="2"/>
                  </a:cxn>
                  <a:cxn ang="0">
                    <a:pos x="15" y="3"/>
                  </a:cxn>
                  <a:cxn ang="0">
                    <a:pos x="16" y="6"/>
                  </a:cxn>
                  <a:cxn ang="0">
                    <a:pos x="16" y="13"/>
                  </a:cxn>
                  <a:cxn ang="0">
                    <a:pos x="15" y="20"/>
                  </a:cxn>
                  <a:cxn ang="0">
                    <a:pos x="12" y="27"/>
                  </a:cxn>
                  <a:cxn ang="0">
                    <a:pos x="10" y="35"/>
                  </a:cxn>
                  <a:cxn ang="0">
                    <a:pos x="10" y="37"/>
                  </a:cxn>
                  <a:cxn ang="0">
                    <a:pos x="9" y="39"/>
                  </a:cxn>
                  <a:cxn ang="0">
                    <a:pos x="8" y="40"/>
                  </a:cxn>
                  <a:cxn ang="0">
                    <a:pos x="4" y="42"/>
                  </a:cxn>
                  <a:cxn ang="0">
                    <a:pos x="4" y="38"/>
                  </a:cxn>
                  <a:cxn ang="0">
                    <a:pos x="4" y="35"/>
                  </a:cxn>
                  <a:cxn ang="0">
                    <a:pos x="3" y="34"/>
                  </a:cxn>
                  <a:cxn ang="0">
                    <a:pos x="2" y="32"/>
                  </a:cxn>
                  <a:cxn ang="0">
                    <a:pos x="2" y="31"/>
                  </a:cxn>
                  <a:cxn ang="0">
                    <a:pos x="2" y="29"/>
                  </a:cxn>
                  <a:cxn ang="0">
                    <a:pos x="4" y="28"/>
                  </a:cxn>
                  <a:cxn ang="0">
                    <a:pos x="4" y="27"/>
                  </a:cxn>
                  <a:cxn ang="0">
                    <a:pos x="4" y="26"/>
                  </a:cxn>
                  <a:cxn ang="0">
                    <a:pos x="4" y="23"/>
                  </a:cxn>
                  <a:cxn ang="0">
                    <a:pos x="3" y="21"/>
                  </a:cxn>
                  <a:cxn ang="0">
                    <a:pos x="3" y="21"/>
                  </a:cxn>
                  <a:cxn ang="0">
                    <a:pos x="1" y="22"/>
                  </a:cxn>
                  <a:cxn ang="0">
                    <a:pos x="0" y="23"/>
                  </a:cxn>
                  <a:cxn ang="0">
                    <a:pos x="0" y="19"/>
                  </a:cxn>
                  <a:cxn ang="0">
                    <a:pos x="0" y="15"/>
                  </a:cxn>
                  <a:cxn ang="0">
                    <a:pos x="2" y="12"/>
                  </a:cxn>
                  <a:cxn ang="0">
                    <a:pos x="4" y="8"/>
                  </a:cxn>
                </a:cxnLst>
                <a:rect l="0" t="0" r="r" b="b"/>
                <a:pathLst>
                  <a:path w="16" h="42">
                    <a:moveTo>
                      <a:pt x="4" y="8"/>
                    </a:moveTo>
                    <a:lnTo>
                      <a:pt x="7" y="12"/>
                    </a:lnTo>
                    <a:lnTo>
                      <a:pt x="7" y="16"/>
                    </a:lnTo>
                    <a:lnTo>
                      <a:pt x="9" y="19"/>
                    </a:lnTo>
                    <a:lnTo>
                      <a:pt x="10" y="21"/>
                    </a:lnTo>
                    <a:lnTo>
                      <a:pt x="11" y="16"/>
                    </a:lnTo>
                    <a:lnTo>
                      <a:pt x="11" y="11"/>
                    </a:lnTo>
                    <a:lnTo>
                      <a:pt x="10" y="6"/>
                    </a:lnTo>
                    <a:lnTo>
                      <a:pt x="9" y="2"/>
                    </a:lnTo>
                    <a:lnTo>
                      <a:pt x="12" y="0"/>
                    </a:lnTo>
                    <a:lnTo>
                      <a:pt x="14" y="2"/>
                    </a:lnTo>
                    <a:lnTo>
                      <a:pt x="15" y="3"/>
                    </a:lnTo>
                    <a:lnTo>
                      <a:pt x="16" y="6"/>
                    </a:lnTo>
                    <a:lnTo>
                      <a:pt x="16" y="13"/>
                    </a:lnTo>
                    <a:lnTo>
                      <a:pt x="15" y="20"/>
                    </a:lnTo>
                    <a:lnTo>
                      <a:pt x="12" y="27"/>
                    </a:lnTo>
                    <a:lnTo>
                      <a:pt x="10" y="35"/>
                    </a:lnTo>
                    <a:lnTo>
                      <a:pt x="10" y="37"/>
                    </a:lnTo>
                    <a:lnTo>
                      <a:pt x="9" y="39"/>
                    </a:lnTo>
                    <a:lnTo>
                      <a:pt x="8" y="40"/>
                    </a:lnTo>
                    <a:lnTo>
                      <a:pt x="4" y="42"/>
                    </a:lnTo>
                    <a:lnTo>
                      <a:pt x="4" y="38"/>
                    </a:lnTo>
                    <a:lnTo>
                      <a:pt x="4" y="35"/>
                    </a:lnTo>
                    <a:lnTo>
                      <a:pt x="3" y="34"/>
                    </a:lnTo>
                    <a:lnTo>
                      <a:pt x="2" y="32"/>
                    </a:lnTo>
                    <a:lnTo>
                      <a:pt x="2" y="31"/>
                    </a:lnTo>
                    <a:lnTo>
                      <a:pt x="2" y="29"/>
                    </a:lnTo>
                    <a:lnTo>
                      <a:pt x="4" y="28"/>
                    </a:lnTo>
                    <a:lnTo>
                      <a:pt x="4" y="27"/>
                    </a:lnTo>
                    <a:lnTo>
                      <a:pt x="4" y="26"/>
                    </a:lnTo>
                    <a:lnTo>
                      <a:pt x="4" y="23"/>
                    </a:lnTo>
                    <a:lnTo>
                      <a:pt x="3" y="21"/>
                    </a:lnTo>
                    <a:lnTo>
                      <a:pt x="3" y="21"/>
                    </a:lnTo>
                    <a:lnTo>
                      <a:pt x="1" y="22"/>
                    </a:lnTo>
                    <a:lnTo>
                      <a:pt x="0" y="23"/>
                    </a:lnTo>
                    <a:lnTo>
                      <a:pt x="0" y="19"/>
                    </a:lnTo>
                    <a:lnTo>
                      <a:pt x="0" y="15"/>
                    </a:lnTo>
                    <a:lnTo>
                      <a:pt x="2" y="12"/>
                    </a:lnTo>
                    <a:lnTo>
                      <a:pt x="4"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6" name="Freeform 2077"/>
              <p:cNvSpPr>
                <a:spLocks/>
              </p:cNvSpPr>
              <p:nvPr/>
            </p:nvSpPr>
            <p:spPr bwMode="gray">
              <a:xfrm>
                <a:off x="2340" y="3425"/>
                <a:ext cx="3" cy="8"/>
              </a:xfrm>
              <a:custGeom>
                <a:avLst/>
                <a:gdLst/>
                <a:ahLst/>
                <a:cxnLst>
                  <a:cxn ang="0">
                    <a:pos x="4" y="8"/>
                  </a:cxn>
                  <a:cxn ang="0">
                    <a:pos x="7" y="12"/>
                  </a:cxn>
                  <a:cxn ang="0">
                    <a:pos x="7" y="16"/>
                  </a:cxn>
                  <a:cxn ang="0">
                    <a:pos x="9" y="19"/>
                  </a:cxn>
                  <a:cxn ang="0">
                    <a:pos x="10" y="21"/>
                  </a:cxn>
                  <a:cxn ang="0">
                    <a:pos x="11" y="16"/>
                  </a:cxn>
                  <a:cxn ang="0">
                    <a:pos x="11" y="11"/>
                  </a:cxn>
                  <a:cxn ang="0">
                    <a:pos x="10" y="6"/>
                  </a:cxn>
                  <a:cxn ang="0">
                    <a:pos x="9" y="2"/>
                  </a:cxn>
                  <a:cxn ang="0">
                    <a:pos x="12" y="0"/>
                  </a:cxn>
                  <a:cxn ang="0">
                    <a:pos x="14" y="2"/>
                  </a:cxn>
                  <a:cxn ang="0">
                    <a:pos x="15" y="3"/>
                  </a:cxn>
                  <a:cxn ang="0">
                    <a:pos x="16" y="6"/>
                  </a:cxn>
                  <a:cxn ang="0">
                    <a:pos x="16" y="13"/>
                  </a:cxn>
                  <a:cxn ang="0">
                    <a:pos x="15" y="20"/>
                  </a:cxn>
                  <a:cxn ang="0">
                    <a:pos x="12" y="27"/>
                  </a:cxn>
                  <a:cxn ang="0">
                    <a:pos x="10" y="35"/>
                  </a:cxn>
                  <a:cxn ang="0">
                    <a:pos x="10" y="37"/>
                  </a:cxn>
                  <a:cxn ang="0">
                    <a:pos x="9" y="39"/>
                  </a:cxn>
                  <a:cxn ang="0">
                    <a:pos x="8" y="40"/>
                  </a:cxn>
                  <a:cxn ang="0">
                    <a:pos x="4" y="42"/>
                  </a:cxn>
                  <a:cxn ang="0">
                    <a:pos x="4" y="38"/>
                  </a:cxn>
                  <a:cxn ang="0">
                    <a:pos x="4" y="35"/>
                  </a:cxn>
                  <a:cxn ang="0">
                    <a:pos x="3" y="34"/>
                  </a:cxn>
                  <a:cxn ang="0">
                    <a:pos x="2" y="32"/>
                  </a:cxn>
                  <a:cxn ang="0">
                    <a:pos x="2" y="31"/>
                  </a:cxn>
                  <a:cxn ang="0">
                    <a:pos x="2" y="29"/>
                  </a:cxn>
                  <a:cxn ang="0">
                    <a:pos x="4" y="28"/>
                  </a:cxn>
                  <a:cxn ang="0">
                    <a:pos x="4" y="27"/>
                  </a:cxn>
                  <a:cxn ang="0">
                    <a:pos x="4" y="26"/>
                  </a:cxn>
                  <a:cxn ang="0">
                    <a:pos x="4" y="23"/>
                  </a:cxn>
                  <a:cxn ang="0">
                    <a:pos x="3" y="21"/>
                  </a:cxn>
                  <a:cxn ang="0">
                    <a:pos x="3" y="21"/>
                  </a:cxn>
                  <a:cxn ang="0">
                    <a:pos x="1" y="22"/>
                  </a:cxn>
                  <a:cxn ang="0">
                    <a:pos x="0" y="23"/>
                  </a:cxn>
                  <a:cxn ang="0">
                    <a:pos x="0" y="19"/>
                  </a:cxn>
                  <a:cxn ang="0">
                    <a:pos x="0" y="15"/>
                  </a:cxn>
                  <a:cxn ang="0">
                    <a:pos x="2" y="12"/>
                  </a:cxn>
                  <a:cxn ang="0">
                    <a:pos x="4" y="8"/>
                  </a:cxn>
                </a:cxnLst>
                <a:rect l="0" t="0" r="r" b="b"/>
                <a:pathLst>
                  <a:path w="16" h="42">
                    <a:moveTo>
                      <a:pt x="4" y="8"/>
                    </a:moveTo>
                    <a:lnTo>
                      <a:pt x="7" y="12"/>
                    </a:lnTo>
                    <a:lnTo>
                      <a:pt x="7" y="16"/>
                    </a:lnTo>
                    <a:lnTo>
                      <a:pt x="9" y="19"/>
                    </a:lnTo>
                    <a:lnTo>
                      <a:pt x="10" y="21"/>
                    </a:lnTo>
                    <a:lnTo>
                      <a:pt x="11" y="16"/>
                    </a:lnTo>
                    <a:lnTo>
                      <a:pt x="11" y="11"/>
                    </a:lnTo>
                    <a:lnTo>
                      <a:pt x="10" y="6"/>
                    </a:lnTo>
                    <a:lnTo>
                      <a:pt x="9" y="2"/>
                    </a:lnTo>
                    <a:lnTo>
                      <a:pt x="12" y="0"/>
                    </a:lnTo>
                    <a:lnTo>
                      <a:pt x="14" y="2"/>
                    </a:lnTo>
                    <a:lnTo>
                      <a:pt x="15" y="3"/>
                    </a:lnTo>
                    <a:lnTo>
                      <a:pt x="16" y="6"/>
                    </a:lnTo>
                    <a:lnTo>
                      <a:pt x="16" y="13"/>
                    </a:lnTo>
                    <a:lnTo>
                      <a:pt x="15" y="20"/>
                    </a:lnTo>
                    <a:lnTo>
                      <a:pt x="12" y="27"/>
                    </a:lnTo>
                    <a:lnTo>
                      <a:pt x="10" y="35"/>
                    </a:lnTo>
                    <a:lnTo>
                      <a:pt x="10" y="37"/>
                    </a:lnTo>
                    <a:lnTo>
                      <a:pt x="9" y="39"/>
                    </a:lnTo>
                    <a:lnTo>
                      <a:pt x="8" y="40"/>
                    </a:lnTo>
                    <a:lnTo>
                      <a:pt x="4" y="42"/>
                    </a:lnTo>
                    <a:lnTo>
                      <a:pt x="4" y="38"/>
                    </a:lnTo>
                    <a:lnTo>
                      <a:pt x="4" y="35"/>
                    </a:lnTo>
                    <a:lnTo>
                      <a:pt x="3" y="34"/>
                    </a:lnTo>
                    <a:lnTo>
                      <a:pt x="2" y="32"/>
                    </a:lnTo>
                    <a:lnTo>
                      <a:pt x="2" y="31"/>
                    </a:lnTo>
                    <a:lnTo>
                      <a:pt x="2" y="29"/>
                    </a:lnTo>
                    <a:lnTo>
                      <a:pt x="4" y="28"/>
                    </a:lnTo>
                    <a:lnTo>
                      <a:pt x="4" y="27"/>
                    </a:lnTo>
                    <a:lnTo>
                      <a:pt x="4" y="26"/>
                    </a:lnTo>
                    <a:lnTo>
                      <a:pt x="4" y="23"/>
                    </a:lnTo>
                    <a:lnTo>
                      <a:pt x="3" y="21"/>
                    </a:lnTo>
                    <a:lnTo>
                      <a:pt x="3" y="21"/>
                    </a:lnTo>
                    <a:lnTo>
                      <a:pt x="1" y="22"/>
                    </a:lnTo>
                    <a:lnTo>
                      <a:pt x="0" y="23"/>
                    </a:lnTo>
                    <a:lnTo>
                      <a:pt x="0" y="19"/>
                    </a:lnTo>
                    <a:lnTo>
                      <a:pt x="0" y="15"/>
                    </a:lnTo>
                    <a:lnTo>
                      <a:pt x="2" y="12"/>
                    </a:lnTo>
                    <a:lnTo>
                      <a:pt x="4"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7" name="Freeform 2078"/>
              <p:cNvSpPr>
                <a:spLocks/>
              </p:cNvSpPr>
              <p:nvPr/>
            </p:nvSpPr>
            <p:spPr bwMode="gray">
              <a:xfrm>
                <a:off x="2342" y="3429"/>
                <a:ext cx="3" cy="4"/>
              </a:xfrm>
              <a:custGeom>
                <a:avLst/>
                <a:gdLst/>
                <a:ahLst/>
                <a:cxnLst>
                  <a:cxn ang="0">
                    <a:pos x="5" y="4"/>
                  </a:cxn>
                  <a:cxn ang="0">
                    <a:pos x="6" y="2"/>
                  </a:cxn>
                  <a:cxn ang="0">
                    <a:pos x="6" y="0"/>
                  </a:cxn>
                  <a:cxn ang="0">
                    <a:pos x="7" y="0"/>
                  </a:cxn>
                  <a:cxn ang="0">
                    <a:pos x="8" y="1"/>
                  </a:cxn>
                  <a:cxn ang="0">
                    <a:pos x="12" y="0"/>
                  </a:cxn>
                  <a:cxn ang="0">
                    <a:pos x="14" y="0"/>
                  </a:cxn>
                  <a:cxn ang="0">
                    <a:pos x="12" y="3"/>
                  </a:cxn>
                  <a:cxn ang="0">
                    <a:pos x="11" y="7"/>
                  </a:cxn>
                  <a:cxn ang="0">
                    <a:pos x="8" y="12"/>
                  </a:cxn>
                  <a:cxn ang="0">
                    <a:pos x="6" y="17"/>
                  </a:cxn>
                  <a:cxn ang="0">
                    <a:pos x="4" y="20"/>
                  </a:cxn>
                  <a:cxn ang="0">
                    <a:pos x="3" y="20"/>
                  </a:cxn>
                  <a:cxn ang="0">
                    <a:pos x="0" y="23"/>
                  </a:cxn>
                  <a:cxn ang="0">
                    <a:pos x="0" y="22"/>
                  </a:cxn>
                  <a:cxn ang="0">
                    <a:pos x="0" y="20"/>
                  </a:cxn>
                  <a:cxn ang="0">
                    <a:pos x="1" y="18"/>
                  </a:cxn>
                  <a:cxn ang="0">
                    <a:pos x="4" y="15"/>
                  </a:cxn>
                  <a:cxn ang="0">
                    <a:pos x="3" y="12"/>
                  </a:cxn>
                  <a:cxn ang="0">
                    <a:pos x="3" y="9"/>
                  </a:cxn>
                  <a:cxn ang="0">
                    <a:pos x="5" y="4"/>
                  </a:cxn>
                </a:cxnLst>
                <a:rect l="0" t="0" r="r" b="b"/>
                <a:pathLst>
                  <a:path w="14" h="23">
                    <a:moveTo>
                      <a:pt x="5" y="4"/>
                    </a:moveTo>
                    <a:lnTo>
                      <a:pt x="6" y="2"/>
                    </a:lnTo>
                    <a:lnTo>
                      <a:pt x="6" y="0"/>
                    </a:lnTo>
                    <a:lnTo>
                      <a:pt x="7" y="0"/>
                    </a:lnTo>
                    <a:lnTo>
                      <a:pt x="8" y="1"/>
                    </a:lnTo>
                    <a:lnTo>
                      <a:pt x="12" y="0"/>
                    </a:lnTo>
                    <a:lnTo>
                      <a:pt x="14" y="0"/>
                    </a:lnTo>
                    <a:lnTo>
                      <a:pt x="12" y="3"/>
                    </a:lnTo>
                    <a:lnTo>
                      <a:pt x="11" y="7"/>
                    </a:lnTo>
                    <a:lnTo>
                      <a:pt x="8" y="12"/>
                    </a:lnTo>
                    <a:lnTo>
                      <a:pt x="6" y="17"/>
                    </a:lnTo>
                    <a:lnTo>
                      <a:pt x="4" y="20"/>
                    </a:lnTo>
                    <a:lnTo>
                      <a:pt x="3" y="20"/>
                    </a:lnTo>
                    <a:lnTo>
                      <a:pt x="0" y="23"/>
                    </a:lnTo>
                    <a:lnTo>
                      <a:pt x="0" y="22"/>
                    </a:lnTo>
                    <a:lnTo>
                      <a:pt x="0" y="20"/>
                    </a:lnTo>
                    <a:lnTo>
                      <a:pt x="1" y="18"/>
                    </a:lnTo>
                    <a:lnTo>
                      <a:pt x="4" y="15"/>
                    </a:lnTo>
                    <a:lnTo>
                      <a:pt x="3" y="12"/>
                    </a:lnTo>
                    <a:lnTo>
                      <a:pt x="3" y="9"/>
                    </a:lnTo>
                    <a:lnTo>
                      <a:pt x="5"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8" name="Freeform 2079"/>
              <p:cNvSpPr>
                <a:spLocks/>
              </p:cNvSpPr>
              <p:nvPr/>
            </p:nvSpPr>
            <p:spPr bwMode="gray">
              <a:xfrm>
                <a:off x="2342" y="3429"/>
                <a:ext cx="3" cy="4"/>
              </a:xfrm>
              <a:custGeom>
                <a:avLst/>
                <a:gdLst/>
                <a:ahLst/>
                <a:cxnLst>
                  <a:cxn ang="0">
                    <a:pos x="5" y="4"/>
                  </a:cxn>
                  <a:cxn ang="0">
                    <a:pos x="6" y="2"/>
                  </a:cxn>
                  <a:cxn ang="0">
                    <a:pos x="6" y="0"/>
                  </a:cxn>
                  <a:cxn ang="0">
                    <a:pos x="7" y="0"/>
                  </a:cxn>
                  <a:cxn ang="0">
                    <a:pos x="8" y="1"/>
                  </a:cxn>
                  <a:cxn ang="0">
                    <a:pos x="12" y="0"/>
                  </a:cxn>
                  <a:cxn ang="0">
                    <a:pos x="14" y="0"/>
                  </a:cxn>
                  <a:cxn ang="0">
                    <a:pos x="12" y="3"/>
                  </a:cxn>
                  <a:cxn ang="0">
                    <a:pos x="11" y="7"/>
                  </a:cxn>
                  <a:cxn ang="0">
                    <a:pos x="8" y="12"/>
                  </a:cxn>
                  <a:cxn ang="0">
                    <a:pos x="6" y="17"/>
                  </a:cxn>
                  <a:cxn ang="0">
                    <a:pos x="4" y="20"/>
                  </a:cxn>
                  <a:cxn ang="0">
                    <a:pos x="3" y="20"/>
                  </a:cxn>
                  <a:cxn ang="0">
                    <a:pos x="0" y="23"/>
                  </a:cxn>
                  <a:cxn ang="0">
                    <a:pos x="0" y="22"/>
                  </a:cxn>
                  <a:cxn ang="0">
                    <a:pos x="0" y="20"/>
                  </a:cxn>
                  <a:cxn ang="0">
                    <a:pos x="1" y="18"/>
                  </a:cxn>
                  <a:cxn ang="0">
                    <a:pos x="4" y="15"/>
                  </a:cxn>
                  <a:cxn ang="0">
                    <a:pos x="3" y="12"/>
                  </a:cxn>
                  <a:cxn ang="0">
                    <a:pos x="3" y="9"/>
                  </a:cxn>
                  <a:cxn ang="0">
                    <a:pos x="5" y="4"/>
                  </a:cxn>
                </a:cxnLst>
                <a:rect l="0" t="0" r="r" b="b"/>
                <a:pathLst>
                  <a:path w="14" h="23">
                    <a:moveTo>
                      <a:pt x="5" y="4"/>
                    </a:moveTo>
                    <a:lnTo>
                      <a:pt x="6" y="2"/>
                    </a:lnTo>
                    <a:lnTo>
                      <a:pt x="6" y="0"/>
                    </a:lnTo>
                    <a:lnTo>
                      <a:pt x="7" y="0"/>
                    </a:lnTo>
                    <a:lnTo>
                      <a:pt x="8" y="1"/>
                    </a:lnTo>
                    <a:lnTo>
                      <a:pt x="12" y="0"/>
                    </a:lnTo>
                    <a:lnTo>
                      <a:pt x="14" y="0"/>
                    </a:lnTo>
                    <a:lnTo>
                      <a:pt x="12" y="3"/>
                    </a:lnTo>
                    <a:lnTo>
                      <a:pt x="11" y="7"/>
                    </a:lnTo>
                    <a:lnTo>
                      <a:pt x="8" y="12"/>
                    </a:lnTo>
                    <a:lnTo>
                      <a:pt x="6" y="17"/>
                    </a:lnTo>
                    <a:lnTo>
                      <a:pt x="4" y="20"/>
                    </a:lnTo>
                    <a:lnTo>
                      <a:pt x="3" y="20"/>
                    </a:lnTo>
                    <a:lnTo>
                      <a:pt x="0" y="23"/>
                    </a:lnTo>
                    <a:lnTo>
                      <a:pt x="0" y="22"/>
                    </a:lnTo>
                    <a:lnTo>
                      <a:pt x="0" y="20"/>
                    </a:lnTo>
                    <a:lnTo>
                      <a:pt x="1" y="18"/>
                    </a:lnTo>
                    <a:lnTo>
                      <a:pt x="4" y="15"/>
                    </a:lnTo>
                    <a:lnTo>
                      <a:pt x="3" y="12"/>
                    </a:lnTo>
                    <a:lnTo>
                      <a:pt x="3" y="9"/>
                    </a:lnTo>
                    <a:lnTo>
                      <a:pt x="5"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19" name="Freeform 2080"/>
              <p:cNvSpPr>
                <a:spLocks/>
              </p:cNvSpPr>
              <p:nvPr/>
            </p:nvSpPr>
            <p:spPr bwMode="gray">
              <a:xfrm>
                <a:off x="2342" y="3429"/>
                <a:ext cx="3" cy="4"/>
              </a:xfrm>
              <a:custGeom>
                <a:avLst/>
                <a:gdLst/>
                <a:ahLst/>
                <a:cxnLst>
                  <a:cxn ang="0">
                    <a:pos x="5" y="4"/>
                  </a:cxn>
                  <a:cxn ang="0">
                    <a:pos x="6" y="2"/>
                  </a:cxn>
                  <a:cxn ang="0">
                    <a:pos x="6" y="0"/>
                  </a:cxn>
                  <a:cxn ang="0">
                    <a:pos x="7" y="0"/>
                  </a:cxn>
                  <a:cxn ang="0">
                    <a:pos x="8" y="1"/>
                  </a:cxn>
                  <a:cxn ang="0">
                    <a:pos x="12" y="0"/>
                  </a:cxn>
                  <a:cxn ang="0">
                    <a:pos x="14" y="0"/>
                  </a:cxn>
                  <a:cxn ang="0">
                    <a:pos x="12" y="3"/>
                  </a:cxn>
                  <a:cxn ang="0">
                    <a:pos x="11" y="7"/>
                  </a:cxn>
                  <a:cxn ang="0">
                    <a:pos x="8" y="12"/>
                  </a:cxn>
                  <a:cxn ang="0">
                    <a:pos x="6" y="17"/>
                  </a:cxn>
                  <a:cxn ang="0">
                    <a:pos x="4" y="20"/>
                  </a:cxn>
                  <a:cxn ang="0">
                    <a:pos x="3" y="20"/>
                  </a:cxn>
                  <a:cxn ang="0">
                    <a:pos x="0" y="23"/>
                  </a:cxn>
                  <a:cxn ang="0">
                    <a:pos x="0" y="22"/>
                  </a:cxn>
                  <a:cxn ang="0">
                    <a:pos x="0" y="20"/>
                  </a:cxn>
                  <a:cxn ang="0">
                    <a:pos x="1" y="18"/>
                  </a:cxn>
                  <a:cxn ang="0">
                    <a:pos x="3" y="16"/>
                  </a:cxn>
                  <a:cxn ang="0">
                    <a:pos x="3" y="12"/>
                  </a:cxn>
                  <a:cxn ang="0">
                    <a:pos x="3" y="9"/>
                  </a:cxn>
                  <a:cxn ang="0">
                    <a:pos x="5" y="4"/>
                  </a:cxn>
                </a:cxnLst>
                <a:rect l="0" t="0" r="r" b="b"/>
                <a:pathLst>
                  <a:path w="14" h="23">
                    <a:moveTo>
                      <a:pt x="5" y="4"/>
                    </a:moveTo>
                    <a:lnTo>
                      <a:pt x="6" y="2"/>
                    </a:lnTo>
                    <a:lnTo>
                      <a:pt x="6" y="0"/>
                    </a:lnTo>
                    <a:lnTo>
                      <a:pt x="7" y="0"/>
                    </a:lnTo>
                    <a:lnTo>
                      <a:pt x="8" y="1"/>
                    </a:lnTo>
                    <a:lnTo>
                      <a:pt x="12" y="0"/>
                    </a:lnTo>
                    <a:lnTo>
                      <a:pt x="14" y="0"/>
                    </a:lnTo>
                    <a:lnTo>
                      <a:pt x="12" y="3"/>
                    </a:lnTo>
                    <a:lnTo>
                      <a:pt x="11" y="7"/>
                    </a:lnTo>
                    <a:lnTo>
                      <a:pt x="8" y="12"/>
                    </a:lnTo>
                    <a:lnTo>
                      <a:pt x="6" y="17"/>
                    </a:lnTo>
                    <a:lnTo>
                      <a:pt x="4" y="20"/>
                    </a:lnTo>
                    <a:lnTo>
                      <a:pt x="3" y="20"/>
                    </a:lnTo>
                    <a:lnTo>
                      <a:pt x="0" y="23"/>
                    </a:lnTo>
                    <a:lnTo>
                      <a:pt x="0" y="22"/>
                    </a:lnTo>
                    <a:lnTo>
                      <a:pt x="0" y="20"/>
                    </a:lnTo>
                    <a:lnTo>
                      <a:pt x="1" y="18"/>
                    </a:lnTo>
                    <a:lnTo>
                      <a:pt x="3" y="16"/>
                    </a:lnTo>
                    <a:lnTo>
                      <a:pt x="3" y="12"/>
                    </a:lnTo>
                    <a:lnTo>
                      <a:pt x="3" y="9"/>
                    </a:lnTo>
                    <a:lnTo>
                      <a:pt x="5"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0" name="Freeform 2081"/>
              <p:cNvSpPr>
                <a:spLocks/>
              </p:cNvSpPr>
              <p:nvPr/>
            </p:nvSpPr>
            <p:spPr bwMode="gray">
              <a:xfrm>
                <a:off x="2342" y="3429"/>
                <a:ext cx="3" cy="4"/>
              </a:xfrm>
              <a:custGeom>
                <a:avLst/>
                <a:gdLst/>
                <a:ahLst/>
                <a:cxnLst>
                  <a:cxn ang="0">
                    <a:pos x="5" y="4"/>
                  </a:cxn>
                  <a:cxn ang="0">
                    <a:pos x="6" y="2"/>
                  </a:cxn>
                  <a:cxn ang="0">
                    <a:pos x="6" y="0"/>
                  </a:cxn>
                  <a:cxn ang="0">
                    <a:pos x="7" y="0"/>
                  </a:cxn>
                  <a:cxn ang="0">
                    <a:pos x="8" y="1"/>
                  </a:cxn>
                  <a:cxn ang="0">
                    <a:pos x="12" y="0"/>
                  </a:cxn>
                  <a:cxn ang="0">
                    <a:pos x="14" y="0"/>
                  </a:cxn>
                  <a:cxn ang="0">
                    <a:pos x="12" y="3"/>
                  </a:cxn>
                  <a:cxn ang="0">
                    <a:pos x="11" y="7"/>
                  </a:cxn>
                  <a:cxn ang="0">
                    <a:pos x="8" y="12"/>
                  </a:cxn>
                  <a:cxn ang="0">
                    <a:pos x="6" y="17"/>
                  </a:cxn>
                  <a:cxn ang="0">
                    <a:pos x="4" y="20"/>
                  </a:cxn>
                  <a:cxn ang="0">
                    <a:pos x="3" y="20"/>
                  </a:cxn>
                  <a:cxn ang="0">
                    <a:pos x="0" y="23"/>
                  </a:cxn>
                  <a:cxn ang="0">
                    <a:pos x="0" y="22"/>
                  </a:cxn>
                  <a:cxn ang="0">
                    <a:pos x="0" y="20"/>
                  </a:cxn>
                  <a:cxn ang="0">
                    <a:pos x="1" y="18"/>
                  </a:cxn>
                  <a:cxn ang="0">
                    <a:pos x="3" y="16"/>
                  </a:cxn>
                  <a:cxn ang="0">
                    <a:pos x="3" y="12"/>
                  </a:cxn>
                  <a:cxn ang="0">
                    <a:pos x="3" y="9"/>
                  </a:cxn>
                  <a:cxn ang="0">
                    <a:pos x="5" y="4"/>
                  </a:cxn>
                </a:cxnLst>
                <a:rect l="0" t="0" r="r" b="b"/>
                <a:pathLst>
                  <a:path w="14" h="23">
                    <a:moveTo>
                      <a:pt x="5" y="4"/>
                    </a:moveTo>
                    <a:lnTo>
                      <a:pt x="6" y="2"/>
                    </a:lnTo>
                    <a:lnTo>
                      <a:pt x="6" y="0"/>
                    </a:lnTo>
                    <a:lnTo>
                      <a:pt x="7" y="0"/>
                    </a:lnTo>
                    <a:lnTo>
                      <a:pt x="8" y="1"/>
                    </a:lnTo>
                    <a:lnTo>
                      <a:pt x="12" y="0"/>
                    </a:lnTo>
                    <a:lnTo>
                      <a:pt x="14" y="0"/>
                    </a:lnTo>
                    <a:lnTo>
                      <a:pt x="12" y="3"/>
                    </a:lnTo>
                    <a:lnTo>
                      <a:pt x="11" y="7"/>
                    </a:lnTo>
                    <a:lnTo>
                      <a:pt x="8" y="12"/>
                    </a:lnTo>
                    <a:lnTo>
                      <a:pt x="6" y="17"/>
                    </a:lnTo>
                    <a:lnTo>
                      <a:pt x="4" y="20"/>
                    </a:lnTo>
                    <a:lnTo>
                      <a:pt x="3" y="20"/>
                    </a:lnTo>
                    <a:lnTo>
                      <a:pt x="0" y="23"/>
                    </a:lnTo>
                    <a:lnTo>
                      <a:pt x="0" y="22"/>
                    </a:lnTo>
                    <a:lnTo>
                      <a:pt x="0" y="20"/>
                    </a:lnTo>
                    <a:lnTo>
                      <a:pt x="1" y="18"/>
                    </a:lnTo>
                    <a:lnTo>
                      <a:pt x="3" y="16"/>
                    </a:lnTo>
                    <a:lnTo>
                      <a:pt x="3" y="12"/>
                    </a:lnTo>
                    <a:lnTo>
                      <a:pt x="3" y="9"/>
                    </a:lnTo>
                    <a:lnTo>
                      <a:pt x="5"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1" name="Freeform 2082"/>
              <p:cNvSpPr>
                <a:spLocks/>
              </p:cNvSpPr>
              <p:nvPr/>
            </p:nvSpPr>
            <p:spPr bwMode="gray">
              <a:xfrm>
                <a:off x="2344" y="3430"/>
                <a:ext cx="2" cy="2"/>
              </a:xfrm>
              <a:custGeom>
                <a:avLst/>
                <a:gdLst/>
                <a:ahLst/>
                <a:cxnLst>
                  <a:cxn ang="0">
                    <a:pos x="0" y="9"/>
                  </a:cxn>
                  <a:cxn ang="0">
                    <a:pos x="3" y="4"/>
                  </a:cxn>
                  <a:cxn ang="0">
                    <a:pos x="6" y="1"/>
                  </a:cxn>
                  <a:cxn ang="0">
                    <a:pos x="9" y="0"/>
                  </a:cxn>
                  <a:cxn ang="0">
                    <a:pos x="11" y="1"/>
                  </a:cxn>
                  <a:cxn ang="0">
                    <a:pos x="11" y="3"/>
                  </a:cxn>
                  <a:cxn ang="0">
                    <a:pos x="9" y="5"/>
                  </a:cxn>
                  <a:cxn ang="0">
                    <a:pos x="6" y="8"/>
                  </a:cxn>
                  <a:cxn ang="0">
                    <a:pos x="3" y="10"/>
                  </a:cxn>
                  <a:cxn ang="0">
                    <a:pos x="2" y="10"/>
                  </a:cxn>
                  <a:cxn ang="0">
                    <a:pos x="0" y="11"/>
                  </a:cxn>
                  <a:cxn ang="0">
                    <a:pos x="0" y="10"/>
                  </a:cxn>
                  <a:cxn ang="0">
                    <a:pos x="0" y="9"/>
                  </a:cxn>
                </a:cxnLst>
                <a:rect l="0" t="0" r="r" b="b"/>
                <a:pathLst>
                  <a:path w="11" h="11">
                    <a:moveTo>
                      <a:pt x="0" y="9"/>
                    </a:moveTo>
                    <a:lnTo>
                      <a:pt x="3" y="4"/>
                    </a:lnTo>
                    <a:lnTo>
                      <a:pt x="6" y="1"/>
                    </a:lnTo>
                    <a:lnTo>
                      <a:pt x="9" y="0"/>
                    </a:lnTo>
                    <a:lnTo>
                      <a:pt x="11" y="1"/>
                    </a:lnTo>
                    <a:lnTo>
                      <a:pt x="11" y="3"/>
                    </a:lnTo>
                    <a:lnTo>
                      <a:pt x="9" y="5"/>
                    </a:lnTo>
                    <a:lnTo>
                      <a:pt x="6" y="8"/>
                    </a:lnTo>
                    <a:lnTo>
                      <a:pt x="3" y="10"/>
                    </a:lnTo>
                    <a:lnTo>
                      <a:pt x="2" y="10"/>
                    </a:lnTo>
                    <a:lnTo>
                      <a:pt x="0" y="11"/>
                    </a:lnTo>
                    <a:lnTo>
                      <a:pt x="0" y="10"/>
                    </a:lnTo>
                    <a:lnTo>
                      <a:pt x="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2" name="Freeform 2083"/>
              <p:cNvSpPr>
                <a:spLocks/>
              </p:cNvSpPr>
              <p:nvPr/>
            </p:nvSpPr>
            <p:spPr bwMode="gray">
              <a:xfrm>
                <a:off x="2344" y="3430"/>
                <a:ext cx="2" cy="2"/>
              </a:xfrm>
              <a:custGeom>
                <a:avLst/>
                <a:gdLst/>
                <a:ahLst/>
                <a:cxnLst>
                  <a:cxn ang="0">
                    <a:pos x="0" y="9"/>
                  </a:cxn>
                  <a:cxn ang="0">
                    <a:pos x="3" y="4"/>
                  </a:cxn>
                  <a:cxn ang="0">
                    <a:pos x="6" y="1"/>
                  </a:cxn>
                  <a:cxn ang="0">
                    <a:pos x="9" y="0"/>
                  </a:cxn>
                  <a:cxn ang="0">
                    <a:pos x="11" y="1"/>
                  </a:cxn>
                  <a:cxn ang="0">
                    <a:pos x="11" y="3"/>
                  </a:cxn>
                  <a:cxn ang="0">
                    <a:pos x="9" y="5"/>
                  </a:cxn>
                  <a:cxn ang="0">
                    <a:pos x="6" y="8"/>
                  </a:cxn>
                  <a:cxn ang="0">
                    <a:pos x="3" y="10"/>
                  </a:cxn>
                  <a:cxn ang="0">
                    <a:pos x="2" y="10"/>
                  </a:cxn>
                  <a:cxn ang="0">
                    <a:pos x="0" y="11"/>
                  </a:cxn>
                  <a:cxn ang="0">
                    <a:pos x="0" y="10"/>
                  </a:cxn>
                  <a:cxn ang="0">
                    <a:pos x="0" y="9"/>
                  </a:cxn>
                </a:cxnLst>
                <a:rect l="0" t="0" r="r" b="b"/>
                <a:pathLst>
                  <a:path w="11" h="11">
                    <a:moveTo>
                      <a:pt x="0" y="9"/>
                    </a:moveTo>
                    <a:lnTo>
                      <a:pt x="3" y="4"/>
                    </a:lnTo>
                    <a:lnTo>
                      <a:pt x="6" y="1"/>
                    </a:lnTo>
                    <a:lnTo>
                      <a:pt x="9" y="0"/>
                    </a:lnTo>
                    <a:lnTo>
                      <a:pt x="11" y="1"/>
                    </a:lnTo>
                    <a:lnTo>
                      <a:pt x="11" y="3"/>
                    </a:lnTo>
                    <a:lnTo>
                      <a:pt x="9" y="5"/>
                    </a:lnTo>
                    <a:lnTo>
                      <a:pt x="6" y="8"/>
                    </a:lnTo>
                    <a:lnTo>
                      <a:pt x="3" y="10"/>
                    </a:lnTo>
                    <a:lnTo>
                      <a:pt x="2" y="10"/>
                    </a:lnTo>
                    <a:lnTo>
                      <a:pt x="0" y="11"/>
                    </a:lnTo>
                    <a:lnTo>
                      <a:pt x="0" y="10"/>
                    </a:lnTo>
                    <a:lnTo>
                      <a:pt x="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3" name="Freeform 2084"/>
              <p:cNvSpPr>
                <a:spLocks/>
              </p:cNvSpPr>
              <p:nvPr/>
            </p:nvSpPr>
            <p:spPr bwMode="gray">
              <a:xfrm>
                <a:off x="2344" y="3430"/>
                <a:ext cx="2" cy="2"/>
              </a:xfrm>
              <a:custGeom>
                <a:avLst/>
                <a:gdLst/>
                <a:ahLst/>
                <a:cxnLst>
                  <a:cxn ang="0">
                    <a:pos x="0" y="9"/>
                  </a:cxn>
                  <a:cxn ang="0">
                    <a:pos x="3" y="4"/>
                  </a:cxn>
                  <a:cxn ang="0">
                    <a:pos x="6" y="1"/>
                  </a:cxn>
                  <a:cxn ang="0">
                    <a:pos x="9" y="0"/>
                  </a:cxn>
                  <a:cxn ang="0">
                    <a:pos x="11" y="1"/>
                  </a:cxn>
                  <a:cxn ang="0">
                    <a:pos x="11" y="3"/>
                  </a:cxn>
                  <a:cxn ang="0">
                    <a:pos x="9" y="5"/>
                  </a:cxn>
                  <a:cxn ang="0">
                    <a:pos x="6" y="8"/>
                  </a:cxn>
                  <a:cxn ang="0">
                    <a:pos x="3" y="10"/>
                  </a:cxn>
                  <a:cxn ang="0">
                    <a:pos x="2" y="10"/>
                  </a:cxn>
                  <a:cxn ang="0">
                    <a:pos x="0" y="11"/>
                  </a:cxn>
                  <a:cxn ang="0">
                    <a:pos x="0" y="10"/>
                  </a:cxn>
                  <a:cxn ang="0">
                    <a:pos x="0" y="9"/>
                  </a:cxn>
                </a:cxnLst>
                <a:rect l="0" t="0" r="r" b="b"/>
                <a:pathLst>
                  <a:path w="11" h="11">
                    <a:moveTo>
                      <a:pt x="0" y="9"/>
                    </a:moveTo>
                    <a:lnTo>
                      <a:pt x="3" y="4"/>
                    </a:lnTo>
                    <a:lnTo>
                      <a:pt x="6" y="1"/>
                    </a:lnTo>
                    <a:lnTo>
                      <a:pt x="9" y="0"/>
                    </a:lnTo>
                    <a:lnTo>
                      <a:pt x="11" y="1"/>
                    </a:lnTo>
                    <a:lnTo>
                      <a:pt x="11" y="3"/>
                    </a:lnTo>
                    <a:lnTo>
                      <a:pt x="9" y="5"/>
                    </a:lnTo>
                    <a:lnTo>
                      <a:pt x="6" y="8"/>
                    </a:lnTo>
                    <a:lnTo>
                      <a:pt x="3" y="10"/>
                    </a:lnTo>
                    <a:lnTo>
                      <a:pt x="2" y="10"/>
                    </a:lnTo>
                    <a:lnTo>
                      <a:pt x="0" y="11"/>
                    </a:lnTo>
                    <a:lnTo>
                      <a:pt x="0" y="10"/>
                    </a:lnTo>
                    <a:lnTo>
                      <a:pt x="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4" name="Freeform 2085"/>
              <p:cNvSpPr>
                <a:spLocks/>
              </p:cNvSpPr>
              <p:nvPr/>
            </p:nvSpPr>
            <p:spPr bwMode="gray">
              <a:xfrm>
                <a:off x="2344" y="3430"/>
                <a:ext cx="2" cy="2"/>
              </a:xfrm>
              <a:custGeom>
                <a:avLst/>
                <a:gdLst/>
                <a:ahLst/>
                <a:cxnLst>
                  <a:cxn ang="0">
                    <a:pos x="0" y="9"/>
                  </a:cxn>
                  <a:cxn ang="0">
                    <a:pos x="3" y="4"/>
                  </a:cxn>
                  <a:cxn ang="0">
                    <a:pos x="6" y="1"/>
                  </a:cxn>
                  <a:cxn ang="0">
                    <a:pos x="9" y="0"/>
                  </a:cxn>
                  <a:cxn ang="0">
                    <a:pos x="11" y="1"/>
                  </a:cxn>
                  <a:cxn ang="0">
                    <a:pos x="11" y="3"/>
                  </a:cxn>
                  <a:cxn ang="0">
                    <a:pos x="9" y="5"/>
                  </a:cxn>
                  <a:cxn ang="0">
                    <a:pos x="6" y="8"/>
                  </a:cxn>
                  <a:cxn ang="0">
                    <a:pos x="3" y="10"/>
                  </a:cxn>
                  <a:cxn ang="0">
                    <a:pos x="2" y="10"/>
                  </a:cxn>
                  <a:cxn ang="0">
                    <a:pos x="0" y="11"/>
                  </a:cxn>
                  <a:cxn ang="0">
                    <a:pos x="0" y="10"/>
                  </a:cxn>
                  <a:cxn ang="0">
                    <a:pos x="0" y="9"/>
                  </a:cxn>
                </a:cxnLst>
                <a:rect l="0" t="0" r="r" b="b"/>
                <a:pathLst>
                  <a:path w="11" h="11">
                    <a:moveTo>
                      <a:pt x="0" y="9"/>
                    </a:moveTo>
                    <a:lnTo>
                      <a:pt x="3" y="4"/>
                    </a:lnTo>
                    <a:lnTo>
                      <a:pt x="6" y="1"/>
                    </a:lnTo>
                    <a:lnTo>
                      <a:pt x="9" y="0"/>
                    </a:lnTo>
                    <a:lnTo>
                      <a:pt x="11" y="1"/>
                    </a:lnTo>
                    <a:lnTo>
                      <a:pt x="11" y="3"/>
                    </a:lnTo>
                    <a:lnTo>
                      <a:pt x="9" y="5"/>
                    </a:lnTo>
                    <a:lnTo>
                      <a:pt x="6" y="8"/>
                    </a:lnTo>
                    <a:lnTo>
                      <a:pt x="3" y="10"/>
                    </a:lnTo>
                    <a:lnTo>
                      <a:pt x="2" y="10"/>
                    </a:lnTo>
                    <a:lnTo>
                      <a:pt x="0" y="11"/>
                    </a:lnTo>
                    <a:lnTo>
                      <a:pt x="0" y="10"/>
                    </a:lnTo>
                    <a:lnTo>
                      <a:pt x="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5" name="Freeform 2086"/>
              <p:cNvSpPr>
                <a:spLocks/>
              </p:cNvSpPr>
              <p:nvPr/>
            </p:nvSpPr>
            <p:spPr bwMode="gray">
              <a:xfrm>
                <a:off x="2346" y="3426"/>
                <a:ext cx="4" cy="4"/>
              </a:xfrm>
              <a:custGeom>
                <a:avLst/>
                <a:gdLst/>
                <a:ahLst/>
                <a:cxnLst>
                  <a:cxn ang="0">
                    <a:pos x="6" y="16"/>
                  </a:cxn>
                  <a:cxn ang="0">
                    <a:pos x="4" y="12"/>
                  </a:cxn>
                  <a:cxn ang="0">
                    <a:pos x="2" y="7"/>
                  </a:cxn>
                  <a:cxn ang="0">
                    <a:pos x="0" y="1"/>
                  </a:cxn>
                  <a:cxn ang="0">
                    <a:pos x="1" y="0"/>
                  </a:cxn>
                  <a:cxn ang="0">
                    <a:pos x="3" y="1"/>
                  </a:cxn>
                  <a:cxn ang="0">
                    <a:pos x="8" y="5"/>
                  </a:cxn>
                  <a:cxn ang="0">
                    <a:pos x="9" y="8"/>
                  </a:cxn>
                  <a:cxn ang="0">
                    <a:pos x="11" y="11"/>
                  </a:cxn>
                  <a:cxn ang="0">
                    <a:pos x="13" y="11"/>
                  </a:cxn>
                  <a:cxn ang="0">
                    <a:pos x="14" y="11"/>
                  </a:cxn>
                  <a:cxn ang="0">
                    <a:pos x="16" y="12"/>
                  </a:cxn>
                  <a:cxn ang="0">
                    <a:pos x="16" y="14"/>
                  </a:cxn>
                  <a:cxn ang="0">
                    <a:pos x="17" y="15"/>
                  </a:cxn>
                  <a:cxn ang="0">
                    <a:pos x="19" y="15"/>
                  </a:cxn>
                  <a:cxn ang="0">
                    <a:pos x="20" y="17"/>
                  </a:cxn>
                  <a:cxn ang="0">
                    <a:pos x="19" y="19"/>
                  </a:cxn>
                  <a:cxn ang="0">
                    <a:pos x="17" y="20"/>
                  </a:cxn>
                  <a:cxn ang="0">
                    <a:pos x="14" y="21"/>
                  </a:cxn>
                  <a:cxn ang="0">
                    <a:pos x="11" y="19"/>
                  </a:cxn>
                  <a:cxn ang="0">
                    <a:pos x="6" y="16"/>
                  </a:cxn>
                </a:cxnLst>
                <a:rect l="0" t="0" r="r" b="b"/>
                <a:pathLst>
                  <a:path w="20" h="21">
                    <a:moveTo>
                      <a:pt x="6" y="16"/>
                    </a:moveTo>
                    <a:lnTo>
                      <a:pt x="4" y="12"/>
                    </a:lnTo>
                    <a:lnTo>
                      <a:pt x="2" y="7"/>
                    </a:lnTo>
                    <a:lnTo>
                      <a:pt x="0" y="1"/>
                    </a:lnTo>
                    <a:lnTo>
                      <a:pt x="1" y="0"/>
                    </a:lnTo>
                    <a:lnTo>
                      <a:pt x="3" y="1"/>
                    </a:lnTo>
                    <a:lnTo>
                      <a:pt x="8" y="5"/>
                    </a:lnTo>
                    <a:lnTo>
                      <a:pt x="9" y="8"/>
                    </a:lnTo>
                    <a:lnTo>
                      <a:pt x="11" y="11"/>
                    </a:lnTo>
                    <a:lnTo>
                      <a:pt x="13" y="11"/>
                    </a:lnTo>
                    <a:lnTo>
                      <a:pt x="14" y="11"/>
                    </a:lnTo>
                    <a:lnTo>
                      <a:pt x="16" y="12"/>
                    </a:lnTo>
                    <a:lnTo>
                      <a:pt x="16" y="14"/>
                    </a:lnTo>
                    <a:lnTo>
                      <a:pt x="17" y="15"/>
                    </a:lnTo>
                    <a:lnTo>
                      <a:pt x="19" y="15"/>
                    </a:lnTo>
                    <a:lnTo>
                      <a:pt x="20" y="17"/>
                    </a:lnTo>
                    <a:lnTo>
                      <a:pt x="19" y="19"/>
                    </a:lnTo>
                    <a:lnTo>
                      <a:pt x="17" y="20"/>
                    </a:lnTo>
                    <a:lnTo>
                      <a:pt x="14" y="21"/>
                    </a:lnTo>
                    <a:lnTo>
                      <a:pt x="11" y="19"/>
                    </a:lnTo>
                    <a:lnTo>
                      <a:pt x="6" y="1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6" name="Freeform 2087"/>
              <p:cNvSpPr>
                <a:spLocks/>
              </p:cNvSpPr>
              <p:nvPr/>
            </p:nvSpPr>
            <p:spPr bwMode="gray">
              <a:xfrm>
                <a:off x="2346" y="3426"/>
                <a:ext cx="4" cy="4"/>
              </a:xfrm>
              <a:custGeom>
                <a:avLst/>
                <a:gdLst/>
                <a:ahLst/>
                <a:cxnLst>
                  <a:cxn ang="0">
                    <a:pos x="6" y="16"/>
                  </a:cxn>
                  <a:cxn ang="0">
                    <a:pos x="4" y="12"/>
                  </a:cxn>
                  <a:cxn ang="0">
                    <a:pos x="2" y="7"/>
                  </a:cxn>
                  <a:cxn ang="0">
                    <a:pos x="0" y="1"/>
                  </a:cxn>
                  <a:cxn ang="0">
                    <a:pos x="1" y="0"/>
                  </a:cxn>
                  <a:cxn ang="0">
                    <a:pos x="3" y="1"/>
                  </a:cxn>
                  <a:cxn ang="0">
                    <a:pos x="8" y="5"/>
                  </a:cxn>
                  <a:cxn ang="0">
                    <a:pos x="9" y="8"/>
                  </a:cxn>
                  <a:cxn ang="0">
                    <a:pos x="11" y="11"/>
                  </a:cxn>
                  <a:cxn ang="0">
                    <a:pos x="13" y="11"/>
                  </a:cxn>
                  <a:cxn ang="0">
                    <a:pos x="14" y="11"/>
                  </a:cxn>
                  <a:cxn ang="0">
                    <a:pos x="16" y="12"/>
                  </a:cxn>
                  <a:cxn ang="0">
                    <a:pos x="16" y="14"/>
                  </a:cxn>
                  <a:cxn ang="0">
                    <a:pos x="17" y="15"/>
                  </a:cxn>
                  <a:cxn ang="0">
                    <a:pos x="19" y="15"/>
                  </a:cxn>
                  <a:cxn ang="0">
                    <a:pos x="20" y="17"/>
                  </a:cxn>
                  <a:cxn ang="0">
                    <a:pos x="19" y="19"/>
                  </a:cxn>
                  <a:cxn ang="0">
                    <a:pos x="17" y="20"/>
                  </a:cxn>
                  <a:cxn ang="0">
                    <a:pos x="14" y="21"/>
                  </a:cxn>
                  <a:cxn ang="0">
                    <a:pos x="11" y="19"/>
                  </a:cxn>
                  <a:cxn ang="0">
                    <a:pos x="6" y="16"/>
                  </a:cxn>
                </a:cxnLst>
                <a:rect l="0" t="0" r="r" b="b"/>
                <a:pathLst>
                  <a:path w="20" h="21">
                    <a:moveTo>
                      <a:pt x="6" y="16"/>
                    </a:moveTo>
                    <a:lnTo>
                      <a:pt x="4" y="12"/>
                    </a:lnTo>
                    <a:lnTo>
                      <a:pt x="2" y="7"/>
                    </a:lnTo>
                    <a:lnTo>
                      <a:pt x="0" y="1"/>
                    </a:lnTo>
                    <a:lnTo>
                      <a:pt x="1" y="0"/>
                    </a:lnTo>
                    <a:lnTo>
                      <a:pt x="3" y="1"/>
                    </a:lnTo>
                    <a:lnTo>
                      <a:pt x="8" y="5"/>
                    </a:lnTo>
                    <a:lnTo>
                      <a:pt x="9" y="8"/>
                    </a:lnTo>
                    <a:lnTo>
                      <a:pt x="11" y="11"/>
                    </a:lnTo>
                    <a:lnTo>
                      <a:pt x="13" y="11"/>
                    </a:lnTo>
                    <a:lnTo>
                      <a:pt x="14" y="11"/>
                    </a:lnTo>
                    <a:lnTo>
                      <a:pt x="16" y="12"/>
                    </a:lnTo>
                    <a:lnTo>
                      <a:pt x="16" y="14"/>
                    </a:lnTo>
                    <a:lnTo>
                      <a:pt x="17" y="15"/>
                    </a:lnTo>
                    <a:lnTo>
                      <a:pt x="19" y="15"/>
                    </a:lnTo>
                    <a:lnTo>
                      <a:pt x="20" y="17"/>
                    </a:lnTo>
                    <a:lnTo>
                      <a:pt x="19" y="19"/>
                    </a:lnTo>
                    <a:lnTo>
                      <a:pt x="17" y="20"/>
                    </a:lnTo>
                    <a:lnTo>
                      <a:pt x="14" y="21"/>
                    </a:lnTo>
                    <a:lnTo>
                      <a:pt x="11" y="19"/>
                    </a:lnTo>
                    <a:lnTo>
                      <a:pt x="6" y="1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7" name="Freeform 2088"/>
              <p:cNvSpPr>
                <a:spLocks/>
              </p:cNvSpPr>
              <p:nvPr/>
            </p:nvSpPr>
            <p:spPr bwMode="gray">
              <a:xfrm>
                <a:off x="2346" y="3426"/>
                <a:ext cx="4" cy="4"/>
              </a:xfrm>
              <a:custGeom>
                <a:avLst/>
                <a:gdLst/>
                <a:ahLst/>
                <a:cxnLst>
                  <a:cxn ang="0">
                    <a:pos x="6" y="16"/>
                  </a:cxn>
                  <a:cxn ang="0">
                    <a:pos x="4" y="12"/>
                  </a:cxn>
                  <a:cxn ang="0">
                    <a:pos x="2" y="7"/>
                  </a:cxn>
                  <a:cxn ang="0">
                    <a:pos x="0" y="1"/>
                  </a:cxn>
                  <a:cxn ang="0">
                    <a:pos x="1" y="0"/>
                  </a:cxn>
                  <a:cxn ang="0">
                    <a:pos x="3" y="1"/>
                  </a:cxn>
                  <a:cxn ang="0">
                    <a:pos x="8" y="5"/>
                  </a:cxn>
                  <a:cxn ang="0">
                    <a:pos x="9" y="8"/>
                  </a:cxn>
                  <a:cxn ang="0">
                    <a:pos x="11" y="11"/>
                  </a:cxn>
                  <a:cxn ang="0">
                    <a:pos x="13" y="11"/>
                  </a:cxn>
                  <a:cxn ang="0">
                    <a:pos x="14" y="11"/>
                  </a:cxn>
                  <a:cxn ang="0">
                    <a:pos x="16" y="12"/>
                  </a:cxn>
                  <a:cxn ang="0">
                    <a:pos x="16" y="14"/>
                  </a:cxn>
                  <a:cxn ang="0">
                    <a:pos x="17" y="15"/>
                  </a:cxn>
                  <a:cxn ang="0">
                    <a:pos x="19" y="15"/>
                  </a:cxn>
                  <a:cxn ang="0">
                    <a:pos x="20" y="17"/>
                  </a:cxn>
                  <a:cxn ang="0">
                    <a:pos x="19" y="19"/>
                  </a:cxn>
                  <a:cxn ang="0">
                    <a:pos x="17" y="20"/>
                  </a:cxn>
                  <a:cxn ang="0">
                    <a:pos x="14" y="21"/>
                  </a:cxn>
                  <a:cxn ang="0">
                    <a:pos x="11" y="19"/>
                  </a:cxn>
                  <a:cxn ang="0">
                    <a:pos x="6" y="16"/>
                  </a:cxn>
                </a:cxnLst>
                <a:rect l="0" t="0" r="r" b="b"/>
                <a:pathLst>
                  <a:path w="20" h="21">
                    <a:moveTo>
                      <a:pt x="6" y="16"/>
                    </a:moveTo>
                    <a:lnTo>
                      <a:pt x="4" y="12"/>
                    </a:lnTo>
                    <a:lnTo>
                      <a:pt x="2" y="7"/>
                    </a:lnTo>
                    <a:lnTo>
                      <a:pt x="0" y="1"/>
                    </a:lnTo>
                    <a:lnTo>
                      <a:pt x="1" y="0"/>
                    </a:lnTo>
                    <a:lnTo>
                      <a:pt x="3" y="1"/>
                    </a:lnTo>
                    <a:lnTo>
                      <a:pt x="8" y="5"/>
                    </a:lnTo>
                    <a:lnTo>
                      <a:pt x="9" y="8"/>
                    </a:lnTo>
                    <a:lnTo>
                      <a:pt x="11" y="11"/>
                    </a:lnTo>
                    <a:lnTo>
                      <a:pt x="13" y="11"/>
                    </a:lnTo>
                    <a:lnTo>
                      <a:pt x="14" y="11"/>
                    </a:lnTo>
                    <a:lnTo>
                      <a:pt x="16" y="12"/>
                    </a:lnTo>
                    <a:lnTo>
                      <a:pt x="16" y="14"/>
                    </a:lnTo>
                    <a:lnTo>
                      <a:pt x="17" y="15"/>
                    </a:lnTo>
                    <a:lnTo>
                      <a:pt x="19" y="15"/>
                    </a:lnTo>
                    <a:lnTo>
                      <a:pt x="20" y="17"/>
                    </a:lnTo>
                    <a:lnTo>
                      <a:pt x="19" y="19"/>
                    </a:lnTo>
                    <a:lnTo>
                      <a:pt x="17" y="20"/>
                    </a:lnTo>
                    <a:lnTo>
                      <a:pt x="14" y="21"/>
                    </a:lnTo>
                    <a:lnTo>
                      <a:pt x="11" y="19"/>
                    </a:lnTo>
                    <a:lnTo>
                      <a:pt x="6" y="1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8" name="Freeform 2089"/>
              <p:cNvSpPr>
                <a:spLocks/>
              </p:cNvSpPr>
              <p:nvPr/>
            </p:nvSpPr>
            <p:spPr bwMode="gray">
              <a:xfrm>
                <a:off x="2346" y="3426"/>
                <a:ext cx="4" cy="4"/>
              </a:xfrm>
              <a:custGeom>
                <a:avLst/>
                <a:gdLst/>
                <a:ahLst/>
                <a:cxnLst>
                  <a:cxn ang="0">
                    <a:pos x="6" y="16"/>
                  </a:cxn>
                  <a:cxn ang="0">
                    <a:pos x="4" y="12"/>
                  </a:cxn>
                  <a:cxn ang="0">
                    <a:pos x="2" y="7"/>
                  </a:cxn>
                  <a:cxn ang="0">
                    <a:pos x="0" y="1"/>
                  </a:cxn>
                  <a:cxn ang="0">
                    <a:pos x="1" y="0"/>
                  </a:cxn>
                  <a:cxn ang="0">
                    <a:pos x="3" y="1"/>
                  </a:cxn>
                  <a:cxn ang="0">
                    <a:pos x="8" y="5"/>
                  </a:cxn>
                  <a:cxn ang="0">
                    <a:pos x="9" y="8"/>
                  </a:cxn>
                  <a:cxn ang="0">
                    <a:pos x="11" y="11"/>
                  </a:cxn>
                  <a:cxn ang="0">
                    <a:pos x="13" y="11"/>
                  </a:cxn>
                  <a:cxn ang="0">
                    <a:pos x="14" y="11"/>
                  </a:cxn>
                  <a:cxn ang="0">
                    <a:pos x="16" y="12"/>
                  </a:cxn>
                  <a:cxn ang="0">
                    <a:pos x="16" y="14"/>
                  </a:cxn>
                  <a:cxn ang="0">
                    <a:pos x="17" y="15"/>
                  </a:cxn>
                  <a:cxn ang="0">
                    <a:pos x="19" y="15"/>
                  </a:cxn>
                  <a:cxn ang="0">
                    <a:pos x="20" y="17"/>
                  </a:cxn>
                  <a:cxn ang="0">
                    <a:pos x="19" y="19"/>
                  </a:cxn>
                  <a:cxn ang="0">
                    <a:pos x="17" y="20"/>
                  </a:cxn>
                  <a:cxn ang="0">
                    <a:pos x="14" y="21"/>
                  </a:cxn>
                  <a:cxn ang="0">
                    <a:pos x="11" y="19"/>
                  </a:cxn>
                  <a:cxn ang="0">
                    <a:pos x="6" y="16"/>
                  </a:cxn>
                </a:cxnLst>
                <a:rect l="0" t="0" r="r" b="b"/>
                <a:pathLst>
                  <a:path w="20" h="21">
                    <a:moveTo>
                      <a:pt x="6" y="16"/>
                    </a:moveTo>
                    <a:lnTo>
                      <a:pt x="4" y="12"/>
                    </a:lnTo>
                    <a:lnTo>
                      <a:pt x="2" y="7"/>
                    </a:lnTo>
                    <a:lnTo>
                      <a:pt x="0" y="1"/>
                    </a:lnTo>
                    <a:lnTo>
                      <a:pt x="1" y="0"/>
                    </a:lnTo>
                    <a:lnTo>
                      <a:pt x="3" y="1"/>
                    </a:lnTo>
                    <a:lnTo>
                      <a:pt x="8" y="5"/>
                    </a:lnTo>
                    <a:lnTo>
                      <a:pt x="9" y="8"/>
                    </a:lnTo>
                    <a:lnTo>
                      <a:pt x="11" y="11"/>
                    </a:lnTo>
                    <a:lnTo>
                      <a:pt x="13" y="11"/>
                    </a:lnTo>
                    <a:lnTo>
                      <a:pt x="14" y="11"/>
                    </a:lnTo>
                    <a:lnTo>
                      <a:pt x="16" y="12"/>
                    </a:lnTo>
                    <a:lnTo>
                      <a:pt x="16" y="14"/>
                    </a:lnTo>
                    <a:lnTo>
                      <a:pt x="17" y="15"/>
                    </a:lnTo>
                    <a:lnTo>
                      <a:pt x="19" y="15"/>
                    </a:lnTo>
                    <a:lnTo>
                      <a:pt x="20" y="17"/>
                    </a:lnTo>
                    <a:lnTo>
                      <a:pt x="19" y="19"/>
                    </a:lnTo>
                    <a:lnTo>
                      <a:pt x="17" y="20"/>
                    </a:lnTo>
                    <a:lnTo>
                      <a:pt x="14" y="21"/>
                    </a:lnTo>
                    <a:lnTo>
                      <a:pt x="11" y="19"/>
                    </a:lnTo>
                    <a:lnTo>
                      <a:pt x="6" y="1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29" name="Freeform 2090"/>
              <p:cNvSpPr>
                <a:spLocks/>
              </p:cNvSpPr>
              <p:nvPr/>
            </p:nvSpPr>
            <p:spPr bwMode="gray">
              <a:xfrm>
                <a:off x="2350" y="3430"/>
                <a:ext cx="4" cy="5"/>
              </a:xfrm>
              <a:custGeom>
                <a:avLst/>
                <a:gdLst/>
                <a:ahLst/>
                <a:cxnLst>
                  <a:cxn ang="0">
                    <a:pos x="0" y="1"/>
                  </a:cxn>
                  <a:cxn ang="0">
                    <a:pos x="1" y="0"/>
                  </a:cxn>
                  <a:cxn ang="0">
                    <a:pos x="2" y="0"/>
                  </a:cxn>
                  <a:cxn ang="0">
                    <a:pos x="4" y="1"/>
                  </a:cxn>
                  <a:cxn ang="0">
                    <a:pos x="6" y="2"/>
                  </a:cxn>
                  <a:cxn ang="0">
                    <a:pos x="12" y="6"/>
                  </a:cxn>
                  <a:cxn ang="0">
                    <a:pos x="17" y="12"/>
                  </a:cxn>
                  <a:cxn ang="0">
                    <a:pos x="18" y="16"/>
                  </a:cxn>
                  <a:cxn ang="0">
                    <a:pos x="20" y="20"/>
                  </a:cxn>
                  <a:cxn ang="0">
                    <a:pos x="21" y="22"/>
                  </a:cxn>
                  <a:cxn ang="0">
                    <a:pos x="21" y="25"/>
                  </a:cxn>
                  <a:cxn ang="0">
                    <a:pos x="15" y="20"/>
                  </a:cxn>
                  <a:cxn ang="0">
                    <a:pos x="10" y="13"/>
                  </a:cxn>
                  <a:cxn ang="0">
                    <a:pos x="7" y="11"/>
                  </a:cxn>
                  <a:cxn ang="0">
                    <a:pos x="4" y="9"/>
                  </a:cxn>
                  <a:cxn ang="0">
                    <a:pos x="1" y="6"/>
                  </a:cxn>
                  <a:cxn ang="0">
                    <a:pos x="0" y="1"/>
                  </a:cxn>
                </a:cxnLst>
                <a:rect l="0" t="0" r="r" b="b"/>
                <a:pathLst>
                  <a:path w="21" h="25">
                    <a:moveTo>
                      <a:pt x="0" y="1"/>
                    </a:moveTo>
                    <a:lnTo>
                      <a:pt x="1" y="0"/>
                    </a:lnTo>
                    <a:lnTo>
                      <a:pt x="2" y="0"/>
                    </a:lnTo>
                    <a:lnTo>
                      <a:pt x="4" y="1"/>
                    </a:lnTo>
                    <a:lnTo>
                      <a:pt x="6" y="2"/>
                    </a:lnTo>
                    <a:lnTo>
                      <a:pt x="12" y="6"/>
                    </a:lnTo>
                    <a:lnTo>
                      <a:pt x="17" y="12"/>
                    </a:lnTo>
                    <a:lnTo>
                      <a:pt x="18" y="16"/>
                    </a:lnTo>
                    <a:lnTo>
                      <a:pt x="20" y="20"/>
                    </a:lnTo>
                    <a:lnTo>
                      <a:pt x="21" y="22"/>
                    </a:lnTo>
                    <a:lnTo>
                      <a:pt x="21" y="25"/>
                    </a:lnTo>
                    <a:lnTo>
                      <a:pt x="15" y="20"/>
                    </a:lnTo>
                    <a:lnTo>
                      <a:pt x="10" y="13"/>
                    </a:lnTo>
                    <a:lnTo>
                      <a:pt x="7" y="11"/>
                    </a:lnTo>
                    <a:lnTo>
                      <a:pt x="4" y="9"/>
                    </a:lnTo>
                    <a:lnTo>
                      <a:pt x="1" y="6"/>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0" name="Freeform 2091"/>
              <p:cNvSpPr>
                <a:spLocks/>
              </p:cNvSpPr>
              <p:nvPr/>
            </p:nvSpPr>
            <p:spPr bwMode="gray">
              <a:xfrm>
                <a:off x="2350" y="3430"/>
                <a:ext cx="4" cy="5"/>
              </a:xfrm>
              <a:custGeom>
                <a:avLst/>
                <a:gdLst/>
                <a:ahLst/>
                <a:cxnLst>
                  <a:cxn ang="0">
                    <a:pos x="0" y="1"/>
                  </a:cxn>
                  <a:cxn ang="0">
                    <a:pos x="1" y="0"/>
                  </a:cxn>
                  <a:cxn ang="0">
                    <a:pos x="2" y="0"/>
                  </a:cxn>
                  <a:cxn ang="0">
                    <a:pos x="4" y="1"/>
                  </a:cxn>
                  <a:cxn ang="0">
                    <a:pos x="6" y="2"/>
                  </a:cxn>
                  <a:cxn ang="0">
                    <a:pos x="12" y="6"/>
                  </a:cxn>
                  <a:cxn ang="0">
                    <a:pos x="17" y="12"/>
                  </a:cxn>
                  <a:cxn ang="0">
                    <a:pos x="18" y="16"/>
                  </a:cxn>
                  <a:cxn ang="0">
                    <a:pos x="20" y="20"/>
                  </a:cxn>
                  <a:cxn ang="0">
                    <a:pos x="21" y="22"/>
                  </a:cxn>
                  <a:cxn ang="0">
                    <a:pos x="21" y="25"/>
                  </a:cxn>
                  <a:cxn ang="0">
                    <a:pos x="15" y="20"/>
                  </a:cxn>
                  <a:cxn ang="0">
                    <a:pos x="10" y="13"/>
                  </a:cxn>
                  <a:cxn ang="0">
                    <a:pos x="7" y="11"/>
                  </a:cxn>
                  <a:cxn ang="0">
                    <a:pos x="4" y="9"/>
                  </a:cxn>
                  <a:cxn ang="0">
                    <a:pos x="1" y="6"/>
                  </a:cxn>
                  <a:cxn ang="0">
                    <a:pos x="0" y="1"/>
                  </a:cxn>
                </a:cxnLst>
                <a:rect l="0" t="0" r="r" b="b"/>
                <a:pathLst>
                  <a:path w="21" h="25">
                    <a:moveTo>
                      <a:pt x="0" y="1"/>
                    </a:moveTo>
                    <a:lnTo>
                      <a:pt x="1" y="0"/>
                    </a:lnTo>
                    <a:lnTo>
                      <a:pt x="2" y="0"/>
                    </a:lnTo>
                    <a:lnTo>
                      <a:pt x="4" y="1"/>
                    </a:lnTo>
                    <a:lnTo>
                      <a:pt x="6" y="2"/>
                    </a:lnTo>
                    <a:lnTo>
                      <a:pt x="12" y="6"/>
                    </a:lnTo>
                    <a:lnTo>
                      <a:pt x="17" y="12"/>
                    </a:lnTo>
                    <a:lnTo>
                      <a:pt x="18" y="16"/>
                    </a:lnTo>
                    <a:lnTo>
                      <a:pt x="20" y="20"/>
                    </a:lnTo>
                    <a:lnTo>
                      <a:pt x="21" y="22"/>
                    </a:lnTo>
                    <a:lnTo>
                      <a:pt x="21" y="25"/>
                    </a:lnTo>
                    <a:lnTo>
                      <a:pt x="15" y="20"/>
                    </a:lnTo>
                    <a:lnTo>
                      <a:pt x="10" y="13"/>
                    </a:lnTo>
                    <a:lnTo>
                      <a:pt x="7" y="11"/>
                    </a:lnTo>
                    <a:lnTo>
                      <a:pt x="4" y="9"/>
                    </a:lnTo>
                    <a:lnTo>
                      <a:pt x="1" y="6"/>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1" name="Freeform 2092"/>
              <p:cNvSpPr>
                <a:spLocks/>
              </p:cNvSpPr>
              <p:nvPr/>
            </p:nvSpPr>
            <p:spPr bwMode="gray">
              <a:xfrm>
                <a:off x="2350" y="3430"/>
                <a:ext cx="4" cy="5"/>
              </a:xfrm>
              <a:custGeom>
                <a:avLst/>
                <a:gdLst/>
                <a:ahLst/>
                <a:cxnLst>
                  <a:cxn ang="0">
                    <a:pos x="0" y="1"/>
                  </a:cxn>
                  <a:cxn ang="0">
                    <a:pos x="1" y="0"/>
                  </a:cxn>
                  <a:cxn ang="0">
                    <a:pos x="2" y="0"/>
                  </a:cxn>
                  <a:cxn ang="0">
                    <a:pos x="4" y="1"/>
                  </a:cxn>
                  <a:cxn ang="0">
                    <a:pos x="6" y="2"/>
                  </a:cxn>
                  <a:cxn ang="0">
                    <a:pos x="12" y="6"/>
                  </a:cxn>
                  <a:cxn ang="0">
                    <a:pos x="17" y="12"/>
                  </a:cxn>
                  <a:cxn ang="0">
                    <a:pos x="18" y="16"/>
                  </a:cxn>
                  <a:cxn ang="0">
                    <a:pos x="20" y="20"/>
                  </a:cxn>
                  <a:cxn ang="0">
                    <a:pos x="21" y="22"/>
                  </a:cxn>
                  <a:cxn ang="0">
                    <a:pos x="21" y="25"/>
                  </a:cxn>
                  <a:cxn ang="0">
                    <a:pos x="15" y="20"/>
                  </a:cxn>
                  <a:cxn ang="0">
                    <a:pos x="10" y="13"/>
                  </a:cxn>
                  <a:cxn ang="0">
                    <a:pos x="7" y="11"/>
                  </a:cxn>
                  <a:cxn ang="0">
                    <a:pos x="4" y="9"/>
                  </a:cxn>
                  <a:cxn ang="0">
                    <a:pos x="1" y="6"/>
                  </a:cxn>
                  <a:cxn ang="0">
                    <a:pos x="0" y="1"/>
                  </a:cxn>
                </a:cxnLst>
                <a:rect l="0" t="0" r="r" b="b"/>
                <a:pathLst>
                  <a:path w="21" h="25">
                    <a:moveTo>
                      <a:pt x="0" y="1"/>
                    </a:moveTo>
                    <a:lnTo>
                      <a:pt x="1" y="0"/>
                    </a:lnTo>
                    <a:lnTo>
                      <a:pt x="2" y="0"/>
                    </a:lnTo>
                    <a:lnTo>
                      <a:pt x="4" y="1"/>
                    </a:lnTo>
                    <a:lnTo>
                      <a:pt x="6" y="2"/>
                    </a:lnTo>
                    <a:lnTo>
                      <a:pt x="12" y="6"/>
                    </a:lnTo>
                    <a:lnTo>
                      <a:pt x="17" y="12"/>
                    </a:lnTo>
                    <a:lnTo>
                      <a:pt x="18" y="16"/>
                    </a:lnTo>
                    <a:lnTo>
                      <a:pt x="20" y="20"/>
                    </a:lnTo>
                    <a:lnTo>
                      <a:pt x="21" y="22"/>
                    </a:lnTo>
                    <a:lnTo>
                      <a:pt x="21" y="25"/>
                    </a:lnTo>
                    <a:lnTo>
                      <a:pt x="15" y="20"/>
                    </a:lnTo>
                    <a:lnTo>
                      <a:pt x="10" y="13"/>
                    </a:lnTo>
                    <a:lnTo>
                      <a:pt x="7" y="11"/>
                    </a:lnTo>
                    <a:lnTo>
                      <a:pt x="4" y="9"/>
                    </a:lnTo>
                    <a:lnTo>
                      <a:pt x="1" y="6"/>
                    </a:lnTo>
                    <a:lnTo>
                      <a:pt x="0"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2" name="Freeform 2093"/>
              <p:cNvSpPr>
                <a:spLocks/>
              </p:cNvSpPr>
              <p:nvPr/>
            </p:nvSpPr>
            <p:spPr bwMode="gray">
              <a:xfrm>
                <a:off x="2350" y="3430"/>
                <a:ext cx="4" cy="5"/>
              </a:xfrm>
              <a:custGeom>
                <a:avLst/>
                <a:gdLst/>
                <a:ahLst/>
                <a:cxnLst>
                  <a:cxn ang="0">
                    <a:pos x="0" y="1"/>
                  </a:cxn>
                  <a:cxn ang="0">
                    <a:pos x="1" y="0"/>
                  </a:cxn>
                  <a:cxn ang="0">
                    <a:pos x="2" y="0"/>
                  </a:cxn>
                  <a:cxn ang="0">
                    <a:pos x="4" y="1"/>
                  </a:cxn>
                  <a:cxn ang="0">
                    <a:pos x="6" y="2"/>
                  </a:cxn>
                  <a:cxn ang="0">
                    <a:pos x="12" y="6"/>
                  </a:cxn>
                  <a:cxn ang="0">
                    <a:pos x="17" y="12"/>
                  </a:cxn>
                  <a:cxn ang="0">
                    <a:pos x="18" y="16"/>
                  </a:cxn>
                  <a:cxn ang="0">
                    <a:pos x="20" y="20"/>
                  </a:cxn>
                  <a:cxn ang="0">
                    <a:pos x="21" y="22"/>
                  </a:cxn>
                  <a:cxn ang="0">
                    <a:pos x="21" y="25"/>
                  </a:cxn>
                  <a:cxn ang="0">
                    <a:pos x="15" y="20"/>
                  </a:cxn>
                  <a:cxn ang="0">
                    <a:pos x="10" y="13"/>
                  </a:cxn>
                  <a:cxn ang="0">
                    <a:pos x="7" y="11"/>
                  </a:cxn>
                  <a:cxn ang="0">
                    <a:pos x="4" y="9"/>
                  </a:cxn>
                  <a:cxn ang="0">
                    <a:pos x="1" y="6"/>
                  </a:cxn>
                  <a:cxn ang="0">
                    <a:pos x="0" y="1"/>
                  </a:cxn>
                </a:cxnLst>
                <a:rect l="0" t="0" r="r" b="b"/>
                <a:pathLst>
                  <a:path w="21" h="25">
                    <a:moveTo>
                      <a:pt x="0" y="1"/>
                    </a:moveTo>
                    <a:lnTo>
                      <a:pt x="1" y="0"/>
                    </a:lnTo>
                    <a:lnTo>
                      <a:pt x="2" y="0"/>
                    </a:lnTo>
                    <a:lnTo>
                      <a:pt x="4" y="1"/>
                    </a:lnTo>
                    <a:lnTo>
                      <a:pt x="6" y="2"/>
                    </a:lnTo>
                    <a:lnTo>
                      <a:pt x="12" y="6"/>
                    </a:lnTo>
                    <a:lnTo>
                      <a:pt x="17" y="12"/>
                    </a:lnTo>
                    <a:lnTo>
                      <a:pt x="18" y="16"/>
                    </a:lnTo>
                    <a:lnTo>
                      <a:pt x="20" y="20"/>
                    </a:lnTo>
                    <a:lnTo>
                      <a:pt x="21" y="22"/>
                    </a:lnTo>
                    <a:lnTo>
                      <a:pt x="21" y="25"/>
                    </a:lnTo>
                    <a:lnTo>
                      <a:pt x="15" y="20"/>
                    </a:lnTo>
                    <a:lnTo>
                      <a:pt x="10" y="13"/>
                    </a:lnTo>
                    <a:lnTo>
                      <a:pt x="7" y="11"/>
                    </a:lnTo>
                    <a:lnTo>
                      <a:pt x="4" y="9"/>
                    </a:lnTo>
                    <a:lnTo>
                      <a:pt x="1" y="6"/>
                    </a:lnTo>
                    <a:lnTo>
                      <a:pt x="0"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3" name="Freeform 2094"/>
              <p:cNvSpPr>
                <a:spLocks/>
              </p:cNvSpPr>
              <p:nvPr/>
            </p:nvSpPr>
            <p:spPr bwMode="gray">
              <a:xfrm>
                <a:off x="2360" y="3429"/>
                <a:ext cx="2" cy="3"/>
              </a:xfrm>
              <a:custGeom>
                <a:avLst/>
                <a:gdLst/>
                <a:ahLst/>
                <a:cxnLst>
                  <a:cxn ang="0">
                    <a:pos x="1" y="9"/>
                  </a:cxn>
                  <a:cxn ang="0">
                    <a:pos x="5" y="5"/>
                  </a:cxn>
                  <a:cxn ang="0">
                    <a:pos x="10" y="1"/>
                  </a:cxn>
                  <a:cxn ang="0">
                    <a:pos x="14" y="0"/>
                  </a:cxn>
                  <a:cxn ang="0">
                    <a:pos x="14" y="1"/>
                  </a:cxn>
                  <a:cxn ang="0">
                    <a:pos x="13" y="4"/>
                  </a:cxn>
                  <a:cxn ang="0">
                    <a:pos x="10" y="6"/>
                  </a:cxn>
                  <a:cxn ang="0">
                    <a:pos x="8" y="10"/>
                  </a:cxn>
                  <a:cxn ang="0">
                    <a:pos x="5" y="14"/>
                  </a:cxn>
                  <a:cxn ang="0">
                    <a:pos x="2" y="14"/>
                  </a:cxn>
                  <a:cxn ang="0">
                    <a:pos x="1" y="14"/>
                  </a:cxn>
                  <a:cxn ang="0">
                    <a:pos x="0" y="12"/>
                  </a:cxn>
                  <a:cxn ang="0">
                    <a:pos x="1" y="9"/>
                  </a:cxn>
                </a:cxnLst>
                <a:rect l="0" t="0" r="r" b="b"/>
                <a:pathLst>
                  <a:path w="14" h="14">
                    <a:moveTo>
                      <a:pt x="1" y="9"/>
                    </a:moveTo>
                    <a:lnTo>
                      <a:pt x="5" y="5"/>
                    </a:lnTo>
                    <a:lnTo>
                      <a:pt x="10" y="1"/>
                    </a:lnTo>
                    <a:lnTo>
                      <a:pt x="14" y="0"/>
                    </a:lnTo>
                    <a:lnTo>
                      <a:pt x="14" y="1"/>
                    </a:lnTo>
                    <a:lnTo>
                      <a:pt x="13" y="4"/>
                    </a:lnTo>
                    <a:lnTo>
                      <a:pt x="10" y="6"/>
                    </a:lnTo>
                    <a:lnTo>
                      <a:pt x="8" y="10"/>
                    </a:lnTo>
                    <a:lnTo>
                      <a:pt x="5" y="14"/>
                    </a:lnTo>
                    <a:lnTo>
                      <a:pt x="2" y="14"/>
                    </a:lnTo>
                    <a:lnTo>
                      <a:pt x="1" y="14"/>
                    </a:lnTo>
                    <a:lnTo>
                      <a:pt x="0" y="12"/>
                    </a:lnTo>
                    <a:lnTo>
                      <a:pt x="1"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4" name="Freeform 2095"/>
              <p:cNvSpPr>
                <a:spLocks/>
              </p:cNvSpPr>
              <p:nvPr/>
            </p:nvSpPr>
            <p:spPr bwMode="gray">
              <a:xfrm>
                <a:off x="2360" y="3429"/>
                <a:ext cx="2" cy="3"/>
              </a:xfrm>
              <a:custGeom>
                <a:avLst/>
                <a:gdLst/>
                <a:ahLst/>
                <a:cxnLst>
                  <a:cxn ang="0">
                    <a:pos x="1" y="9"/>
                  </a:cxn>
                  <a:cxn ang="0">
                    <a:pos x="5" y="5"/>
                  </a:cxn>
                  <a:cxn ang="0">
                    <a:pos x="10" y="1"/>
                  </a:cxn>
                  <a:cxn ang="0">
                    <a:pos x="14" y="0"/>
                  </a:cxn>
                  <a:cxn ang="0">
                    <a:pos x="14" y="1"/>
                  </a:cxn>
                  <a:cxn ang="0">
                    <a:pos x="13" y="4"/>
                  </a:cxn>
                  <a:cxn ang="0">
                    <a:pos x="10" y="6"/>
                  </a:cxn>
                  <a:cxn ang="0">
                    <a:pos x="8" y="10"/>
                  </a:cxn>
                  <a:cxn ang="0">
                    <a:pos x="5" y="14"/>
                  </a:cxn>
                  <a:cxn ang="0">
                    <a:pos x="2" y="14"/>
                  </a:cxn>
                  <a:cxn ang="0">
                    <a:pos x="1" y="14"/>
                  </a:cxn>
                  <a:cxn ang="0">
                    <a:pos x="0" y="12"/>
                  </a:cxn>
                  <a:cxn ang="0">
                    <a:pos x="1" y="9"/>
                  </a:cxn>
                </a:cxnLst>
                <a:rect l="0" t="0" r="r" b="b"/>
                <a:pathLst>
                  <a:path w="14" h="14">
                    <a:moveTo>
                      <a:pt x="1" y="9"/>
                    </a:moveTo>
                    <a:lnTo>
                      <a:pt x="5" y="5"/>
                    </a:lnTo>
                    <a:lnTo>
                      <a:pt x="10" y="1"/>
                    </a:lnTo>
                    <a:lnTo>
                      <a:pt x="14" y="0"/>
                    </a:lnTo>
                    <a:lnTo>
                      <a:pt x="14" y="1"/>
                    </a:lnTo>
                    <a:lnTo>
                      <a:pt x="13" y="4"/>
                    </a:lnTo>
                    <a:lnTo>
                      <a:pt x="10" y="6"/>
                    </a:lnTo>
                    <a:lnTo>
                      <a:pt x="8" y="10"/>
                    </a:lnTo>
                    <a:lnTo>
                      <a:pt x="5" y="14"/>
                    </a:lnTo>
                    <a:lnTo>
                      <a:pt x="2" y="14"/>
                    </a:lnTo>
                    <a:lnTo>
                      <a:pt x="1" y="14"/>
                    </a:lnTo>
                    <a:lnTo>
                      <a:pt x="0" y="12"/>
                    </a:lnTo>
                    <a:lnTo>
                      <a:pt x="1"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5" name="Freeform 2096"/>
              <p:cNvSpPr>
                <a:spLocks/>
              </p:cNvSpPr>
              <p:nvPr/>
            </p:nvSpPr>
            <p:spPr bwMode="gray">
              <a:xfrm>
                <a:off x="2347" y="3433"/>
                <a:ext cx="4" cy="5"/>
              </a:xfrm>
              <a:custGeom>
                <a:avLst/>
                <a:gdLst/>
                <a:ahLst/>
                <a:cxnLst>
                  <a:cxn ang="0">
                    <a:pos x="1" y="6"/>
                  </a:cxn>
                  <a:cxn ang="0">
                    <a:pos x="0" y="5"/>
                  </a:cxn>
                  <a:cxn ang="0">
                    <a:pos x="0" y="4"/>
                  </a:cxn>
                  <a:cxn ang="0">
                    <a:pos x="0" y="3"/>
                  </a:cxn>
                  <a:cxn ang="0">
                    <a:pos x="2" y="1"/>
                  </a:cxn>
                  <a:cxn ang="0">
                    <a:pos x="6" y="0"/>
                  </a:cxn>
                  <a:cxn ang="0">
                    <a:pos x="8" y="1"/>
                  </a:cxn>
                  <a:cxn ang="0">
                    <a:pos x="10" y="4"/>
                  </a:cxn>
                  <a:cxn ang="0">
                    <a:pos x="13" y="6"/>
                  </a:cxn>
                  <a:cxn ang="0">
                    <a:pos x="20" y="13"/>
                  </a:cxn>
                  <a:cxn ang="0">
                    <a:pos x="23" y="21"/>
                  </a:cxn>
                  <a:cxn ang="0">
                    <a:pos x="21" y="22"/>
                  </a:cxn>
                  <a:cxn ang="0">
                    <a:pos x="18" y="23"/>
                  </a:cxn>
                  <a:cxn ang="0">
                    <a:pos x="16" y="24"/>
                  </a:cxn>
                  <a:cxn ang="0">
                    <a:pos x="14" y="25"/>
                  </a:cxn>
                  <a:cxn ang="0">
                    <a:pos x="13" y="24"/>
                  </a:cxn>
                  <a:cxn ang="0">
                    <a:pos x="12" y="22"/>
                  </a:cxn>
                  <a:cxn ang="0">
                    <a:pos x="9" y="20"/>
                  </a:cxn>
                  <a:cxn ang="0">
                    <a:pos x="9" y="18"/>
                  </a:cxn>
                  <a:cxn ang="0">
                    <a:pos x="9" y="15"/>
                  </a:cxn>
                  <a:cxn ang="0">
                    <a:pos x="9" y="12"/>
                  </a:cxn>
                  <a:cxn ang="0">
                    <a:pos x="10" y="10"/>
                  </a:cxn>
                  <a:cxn ang="0">
                    <a:pos x="9" y="8"/>
                  </a:cxn>
                  <a:cxn ang="0">
                    <a:pos x="9" y="7"/>
                  </a:cxn>
                  <a:cxn ang="0">
                    <a:pos x="7" y="6"/>
                  </a:cxn>
                  <a:cxn ang="0">
                    <a:pos x="4" y="6"/>
                  </a:cxn>
                  <a:cxn ang="0">
                    <a:pos x="1" y="6"/>
                  </a:cxn>
                </a:cxnLst>
                <a:rect l="0" t="0" r="r" b="b"/>
                <a:pathLst>
                  <a:path w="23" h="25">
                    <a:moveTo>
                      <a:pt x="1" y="6"/>
                    </a:moveTo>
                    <a:lnTo>
                      <a:pt x="0" y="5"/>
                    </a:lnTo>
                    <a:lnTo>
                      <a:pt x="0" y="4"/>
                    </a:lnTo>
                    <a:lnTo>
                      <a:pt x="0" y="3"/>
                    </a:lnTo>
                    <a:lnTo>
                      <a:pt x="2" y="1"/>
                    </a:lnTo>
                    <a:lnTo>
                      <a:pt x="6" y="0"/>
                    </a:lnTo>
                    <a:lnTo>
                      <a:pt x="8" y="1"/>
                    </a:lnTo>
                    <a:lnTo>
                      <a:pt x="10" y="4"/>
                    </a:lnTo>
                    <a:lnTo>
                      <a:pt x="13" y="6"/>
                    </a:lnTo>
                    <a:lnTo>
                      <a:pt x="20" y="13"/>
                    </a:lnTo>
                    <a:lnTo>
                      <a:pt x="23" y="21"/>
                    </a:lnTo>
                    <a:lnTo>
                      <a:pt x="21" y="22"/>
                    </a:lnTo>
                    <a:lnTo>
                      <a:pt x="18" y="23"/>
                    </a:lnTo>
                    <a:lnTo>
                      <a:pt x="16" y="24"/>
                    </a:lnTo>
                    <a:lnTo>
                      <a:pt x="14" y="25"/>
                    </a:lnTo>
                    <a:lnTo>
                      <a:pt x="13" y="24"/>
                    </a:lnTo>
                    <a:lnTo>
                      <a:pt x="12" y="22"/>
                    </a:lnTo>
                    <a:lnTo>
                      <a:pt x="9" y="20"/>
                    </a:lnTo>
                    <a:lnTo>
                      <a:pt x="9" y="18"/>
                    </a:lnTo>
                    <a:lnTo>
                      <a:pt x="9" y="15"/>
                    </a:lnTo>
                    <a:lnTo>
                      <a:pt x="9" y="12"/>
                    </a:lnTo>
                    <a:lnTo>
                      <a:pt x="10" y="10"/>
                    </a:lnTo>
                    <a:lnTo>
                      <a:pt x="9" y="8"/>
                    </a:lnTo>
                    <a:lnTo>
                      <a:pt x="9" y="7"/>
                    </a:lnTo>
                    <a:lnTo>
                      <a:pt x="7" y="6"/>
                    </a:lnTo>
                    <a:lnTo>
                      <a:pt x="4" y="6"/>
                    </a:lnTo>
                    <a:lnTo>
                      <a:pt x="1"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6" name="Freeform 2097"/>
              <p:cNvSpPr>
                <a:spLocks/>
              </p:cNvSpPr>
              <p:nvPr/>
            </p:nvSpPr>
            <p:spPr bwMode="gray">
              <a:xfrm>
                <a:off x="2347" y="3433"/>
                <a:ext cx="4" cy="5"/>
              </a:xfrm>
              <a:custGeom>
                <a:avLst/>
                <a:gdLst/>
                <a:ahLst/>
                <a:cxnLst>
                  <a:cxn ang="0">
                    <a:pos x="1" y="6"/>
                  </a:cxn>
                  <a:cxn ang="0">
                    <a:pos x="0" y="5"/>
                  </a:cxn>
                  <a:cxn ang="0">
                    <a:pos x="0" y="4"/>
                  </a:cxn>
                  <a:cxn ang="0">
                    <a:pos x="0" y="3"/>
                  </a:cxn>
                  <a:cxn ang="0">
                    <a:pos x="2" y="1"/>
                  </a:cxn>
                  <a:cxn ang="0">
                    <a:pos x="6" y="0"/>
                  </a:cxn>
                  <a:cxn ang="0">
                    <a:pos x="8" y="1"/>
                  </a:cxn>
                  <a:cxn ang="0">
                    <a:pos x="10" y="4"/>
                  </a:cxn>
                  <a:cxn ang="0">
                    <a:pos x="13" y="6"/>
                  </a:cxn>
                  <a:cxn ang="0">
                    <a:pos x="20" y="13"/>
                  </a:cxn>
                  <a:cxn ang="0">
                    <a:pos x="23" y="21"/>
                  </a:cxn>
                  <a:cxn ang="0">
                    <a:pos x="21" y="22"/>
                  </a:cxn>
                  <a:cxn ang="0">
                    <a:pos x="18" y="23"/>
                  </a:cxn>
                  <a:cxn ang="0">
                    <a:pos x="16" y="24"/>
                  </a:cxn>
                  <a:cxn ang="0">
                    <a:pos x="14" y="25"/>
                  </a:cxn>
                  <a:cxn ang="0">
                    <a:pos x="13" y="24"/>
                  </a:cxn>
                  <a:cxn ang="0">
                    <a:pos x="12" y="22"/>
                  </a:cxn>
                  <a:cxn ang="0">
                    <a:pos x="9" y="20"/>
                  </a:cxn>
                  <a:cxn ang="0">
                    <a:pos x="9" y="18"/>
                  </a:cxn>
                  <a:cxn ang="0">
                    <a:pos x="9" y="15"/>
                  </a:cxn>
                  <a:cxn ang="0">
                    <a:pos x="9" y="12"/>
                  </a:cxn>
                  <a:cxn ang="0">
                    <a:pos x="10" y="10"/>
                  </a:cxn>
                  <a:cxn ang="0">
                    <a:pos x="9" y="8"/>
                  </a:cxn>
                  <a:cxn ang="0">
                    <a:pos x="9" y="7"/>
                  </a:cxn>
                  <a:cxn ang="0">
                    <a:pos x="7" y="6"/>
                  </a:cxn>
                  <a:cxn ang="0">
                    <a:pos x="4" y="6"/>
                  </a:cxn>
                  <a:cxn ang="0">
                    <a:pos x="1" y="6"/>
                  </a:cxn>
                </a:cxnLst>
                <a:rect l="0" t="0" r="r" b="b"/>
                <a:pathLst>
                  <a:path w="23" h="25">
                    <a:moveTo>
                      <a:pt x="1" y="6"/>
                    </a:moveTo>
                    <a:lnTo>
                      <a:pt x="0" y="5"/>
                    </a:lnTo>
                    <a:lnTo>
                      <a:pt x="0" y="4"/>
                    </a:lnTo>
                    <a:lnTo>
                      <a:pt x="0" y="3"/>
                    </a:lnTo>
                    <a:lnTo>
                      <a:pt x="2" y="1"/>
                    </a:lnTo>
                    <a:lnTo>
                      <a:pt x="6" y="0"/>
                    </a:lnTo>
                    <a:lnTo>
                      <a:pt x="8" y="1"/>
                    </a:lnTo>
                    <a:lnTo>
                      <a:pt x="10" y="4"/>
                    </a:lnTo>
                    <a:lnTo>
                      <a:pt x="13" y="6"/>
                    </a:lnTo>
                    <a:lnTo>
                      <a:pt x="20" y="13"/>
                    </a:lnTo>
                    <a:lnTo>
                      <a:pt x="23" y="21"/>
                    </a:lnTo>
                    <a:lnTo>
                      <a:pt x="21" y="22"/>
                    </a:lnTo>
                    <a:lnTo>
                      <a:pt x="18" y="23"/>
                    </a:lnTo>
                    <a:lnTo>
                      <a:pt x="16" y="24"/>
                    </a:lnTo>
                    <a:lnTo>
                      <a:pt x="14" y="25"/>
                    </a:lnTo>
                    <a:lnTo>
                      <a:pt x="13" y="24"/>
                    </a:lnTo>
                    <a:lnTo>
                      <a:pt x="12" y="22"/>
                    </a:lnTo>
                    <a:lnTo>
                      <a:pt x="9" y="20"/>
                    </a:lnTo>
                    <a:lnTo>
                      <a:pt x="9" y="18"/>
                    </a:lnTo>
                    <a:lnTo>
                      <a:pt x="9" y="15"/>
                    </a:lnTo>
                    <a:lnTo>
                      <a:pt x="9" y="12"/>
                    </a:lnTo>
                    <a:lnTo>
                      <a:pt x="10" y="10"/>
                    </a:lnTo>
                    <a:lnTo>
                      <a:pt x="9" y="8"/>
                    </a:lnTo>
                    <a:lnTo>
                      <a:pt x="9" y="7"/>
                    </a:lnTo>
                    <a:lnTo>
                      <a:pt x="7" y="6"/>
                    </a:lnTo>
                    <a:lnTo>
                      <a:pt x="4" y="6"/>
                    </a:lnTo>
                    <a:lnTo>
                      <a:pt x="1"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7" name="Freeform 2098"/>
              <p:cNvSpPr>
                <a:spLocks/>
              </p:cNvSpPr>
              <p:nvPr/>
            </p:nvSpPr>
            <p:spPr bwMode="gray">
              <a:xfrm>
                <a:off x="2347" y="3433"/>
                <a:ext cx="4" cy="5"/>
              </a:xfrm>
              <a:custGeom>
                <a:avLst/>
                <a:gdLst/>
                <a:ahLst/>
                <a:cxnLst>
                  <a:cxn ang="0">
                    <a:pos x="1" y="6"/>
                  </a:cxn>
                  <a:cxn ang="0">
                    <a:pos x="0" y="5"/>
                  </a:cxn>
                  <a:cxn ang="0">
                    <a:pos x="0" y="4"/>
                  </a:cxn>
                  <a:cxn ang="0">
                    <a:pos x="0" y="3"/>
                  </a:cxn>
                  <a:cxn ang="0">
                    <a:pos x="2" y="1"/>
                  </a:cxn>
                  <a:cxn ang="0">
                    <a:pos x="6" y="0"/>
                  </a:cxn>
                  <a:cxn ang="0">
                    <a:pos x="8" y="1"/>
                  </a:cxn>
                  <a:cxn ang="0">
                    <a:pos x="10" y="4"/>
                  </a:cxn>
                  <a:cxn ang="0">
                    <a:pos x="13" y="6"/>
                  </a:cxn>
                  <a:cxn ang="0">
                    <a:pos x="20" y="13"/>
                  </a:cxn>
                  <a:cxn ang="0">
                    <a:pos x="23" y="21"/>
                  </a:cxn>
                  <a:cxn ang="0">
                    <a:pos x="21" y="22"/>
                  </a:cxn>
                  <a:cxn ang="0">
                    <a:pos x="18" y="23"/>
                  </a:cxn>
                  <a:cxn ang="0">
                    <a:pos x="16" y="24"/>
                  </a:cxn>
                  <a:cxn ang="0">
                    <a:pos x="14" y="25"/>
                  </a:cxn>
                  <a:cxn ang="0">
                    <a:pos x="13" y="24"/>
                  </a:cxn>
                  <a:cxn ang="0">
                    <a:pos x="12" y="22"/>
                  </a:cxn>
                  <a:cxn ang="0">
                    <a:pos x="9" y="20"/>
                  </a:cxn>
                  <a:cxn ang="0">
                    <a:pos x="9" y="18"/>
                  </a:cxn>
                  <a:cxn ang="0">
                    <a:pos x="9" y="15"/>
                  </a:cxn>
                  <a:cxn ang="0">
                    <a:pos x="9" y="12"/>
                  </a:cxn>
                  <a:cxn ang="0">
                    <a:pos x="10" y="10"/>
                  </a:cxn>
                  <a:cxn ang="0">
                    <a:pos x="9" y="8"/>
                  </a:cxn>
                  <a:cxn ang="0">
                    <a:pos x="9" y="7"/>
                  </a:cxn>
                  <a:cxn ang="0">
                    <a:pos x="7" y="6"/>
                  </a:cxn>
                  <a:cxn ang="0">
                    <a:pos x="4" y="6"/>
                  </a:cxn>
                  <a:cxn ang="0">
                    <a:pos x="1" y="6"/>
                  </a:cxn>
                </a:cxnLst>
                <a:rect l="0" t="0" r="r" b="b"/>
                <a:pathLst>
                  <a:path w="23" h="25">
                    <a:moveTo>
                      <a:pt x="1" y="6"/>
                    </a:moveTo>
                    <a:lnTo>
                      <a:pt x="0" y="5"/>
                    </a:lnTo>
                    <a:lnTo>
                      <a:pt x="0" y="4"/>
                    </a:lnTo>
                    <a:lnTo>
                      <a:pt x="0" y="3"/>
                    </a:lnTo>
                    <a:lnTo>
                      <a:pt x="2" y="1"/>
                    </a:lnTo>
                    <a:lnTo>
                      <a:pt x="6" y="0"/>
                    </a:lnTo>
                    <a:lnTo>
                      <a:pt x="8" y="1"/>
                    </a:lnTo>
                    <a:lnTo>
                      <a:pt x="10" y="4"/>
                    </a:lnTo>
                    <a:lnTo>
                      <a:pt x="13" y="6"/>
                    </a:lnTo>
                    <a:lnTo>
                      <a:pt x="20" y="13"/>
                    </a:lnTo>
                    <a:lnTo>
                      <a:pt x="23" y="21"/>
                    </a:lnTo>
                    <a:lnTo>
                      <a:pt x="21" y="22"/>
                    </a:lnTo>
                    <a:lnTo>
                      <a:pt x="18" y="23"/>
                    </a:lnTo>
                    <a:lnTo>
                      <a:pt x="16" y="24"/>
                    </a:lnTo>
                    <a:lnTo>
                      <a:pt x="14" y="25"/>
                    </a:lnTo>
                    <a:lnTo>
                      <a:pt x="13" y="24"/>
                    </a:lnTo>
                    <a:lnTo>
                      <a:pt x="12" y="22"/>
                    </a:lnTo>
                    <a:lnTo>
                      <a:pt x="9" y="20"/>
                    </a:lnTo>
                    <a:lnTo>
                      <a:pt x="9" y="18"/>
                    </a:lnTo>
                    <a:lnTo>
                      <a:pt x="9" y="15"/>
                    </a:lnTo>
                    <a:lnTo>
                      <a:pt x="9" y="12"/>
                    </a:lnTo>
                    <a:lnTo>
                      <a:pt x="10" y="10"/>
                    </a:lnTo>
                    <a:lnTo>
                      <a:pt x="9" y="8"/>
                    </a:lnTo>
                    <a:lnTo>
                      <a:pt x="9" y="7"/>
                    </a:lnTo>
                    <a:lnTo>
                      <a:pt x="7" y="6"/>
                    </a:lnTo>
                    <a:lnTo>
                      <a:pt x="4" y="6"/>
                    </a:lnTo>
                    <a:lnTo>
                      <a:pt x="1" y="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8" name="Freeform 2099"/>
              <p:cNvSpPr>
                <a:spLocks/>
              </p:cNvSpPr>
              <p:nvPr/>
            </p:nvSpPr>
            <p:spPr bwMode="gray">
              <a:xfrm>
                <a:off x="2347" y="3433"/>
                <a:ext cx="4" cy="5"/>
              </a:xfrm>
              <a:custGeom>
                <a:avLst/>
                <a:gdLst/>
                <a:ahLst/>
                <a:cxnLst>
                  <a:cxn ang="0">
                    <a:pos x="1" y="6"/>
                  </a:cxn>
                  <a:cxn ang="0">
                    <a:pos x="0" y="5"/>
                  </a:cxn>
                  <a:cxn ang="0">
                    <a:pos x="0" y="4"/>
                  </a:cxn>
                  <a:cxn ang="0">
                    <a:pos x="0" y="3"/>
                  </a:cxn>
                  <a:cxn ang="0">
                    <a:pos x="2" y="1"/>
                  </a:cxn>
                  <a:cxn ang="0">
                    <a:pos x="6" y="0"/>
                  </a:cxn>
                  <a:cxn ang="0">
                    <a:pos x="8" y="1"/>
                  </a:cxn>
                  <a:cxn ang="0">
                    <a:pos x="10" y="4"/>
                  </a:cxn>
                  <a:cxn ang="0">
                    <a:pos x="13" y="6"/>
                  </a:cxn>
                  <a:cxn ang="0">
                    <a:pos x="20" y="13"/>
                  </a:cxn>
                  <a:cxn ang="0">
                    <a:pos x="23" y="21"/>
                  </a:cxn>
                  <a:cxn ang="0">
                    <a:pos x="21" y="22"/>
                  </a:cxn>
                  <a:cxn ang="0">
                    <a:pos x="18" y="23"/>
                  </a:cxn>
                  <a:cxn ang="0">
                    <a:pos x="16" y="24"/>
                  </a:cxn>
                  <a:cxn ang="0">
                    <a:pos x="14" y="25"/>
                  </a:cxn>
                  <a:cxn ang="0">
                    <a:pos x="13" y="24"/>
                  </a:cxn>
                  <a:cxn ang="0">
                    <a:pos x="12" y="22"/>
                  </a:cxn>
                  <a:cxn ang="0">
                    <a:pos x="9" y="20"/>
                  </a:cxn>
                  <a:cxn ang="0">
                    <a:pos x="9" y="18"/>
                  </a:cxn>
                  <a:cxn ang="0">
                    <a:pos x="9" y="15"/>
                  </a:cxn>
                  <a:cxn ang="0">
                    <a:pos x="9" y="12"/>
                  </a:cxn>
                  <a:cxn ang="0">
                    <a:pos x="10" y="10"/>
                  </a:cxn>
                  <a:cxn ang="0">
                    <a:pos x="9" y="8"/>
                  </a:cxn>
                  <a:cxn ang="0">
                    <a:pos x="9" y="7"/>
                  </a:cxn>
                  <a:cxn ang="0">
                    <a:pos x="7" y="6"/>
                  </a:cxn>
                  <a:cxn ang="0">
                    <a:pos x="4" y="6"/>
                  </a:cxn>
                  <a:cxn ang="0">
                    <a:pos x="1" y="6"/>
                  </a:cxn>
                </a:cxnLst>
                <a:rect l="0" t="0" r="r" b="b"/>
                <a:pathLst>
                  <a:path w="23" h="25">
                    <a:moveTo>
                      <a:pt x="1" y="6"/>
                    </a:moveTo>
                    <a:lnTo>
                      <a:pt x="0" y="5"/>
                    </a:lnTo>
                    <a:lnTo>
                      <a:pt x="0" y="4"/>
                    </a:lnTo>
                    <a:lnTo>
                      <a:pt x="0" y="3"/>
                    </a:lnTo>
                    <a:lnTo>
                      <a:pt x="2" y="1"/>
                    </a:lnTo>
                    <a:lnTo>
                      <a:pt x="6" y="0"/>
                    </a:lnTo>
                    <a:lnTo>
                      <a:pt x="8" y="1"/>
                    </a:lnTo>
                    <a:lnTo>
                      <a:pt x="10" y="4"/>
                    </a:lnTo>
                    <a:lnTo>
                      <a:pt x="13" y="6"/>
                    </a:lnTo>
                    <a:lnTo>
                      <a:pt x="20" y="13"/>
                    </a:lnTo>
                    <a:lnTo>
                      <a:pt x="23" y="21"/>
                    </a:lnTo>
                    <a:lnTo>
                      <a:pt x="21" y="22"/>
                    </a:lnTo>
                    <a:lnTo>
                      <a:pt x="18" y="23"/>
                    </a:lnTo>
                    <a:lnTo>
                      <a:pt x="16" y="24"/>
                    </a:lnTo>
                    <a:lnTo>
                      <a:pt x="14" y="25"/>
                    </a:lnTo>
                    <a:lnTo>
                      <a:pt x="13" y="24"/>
                    </a:lnTo>
                    <a:lnTo>
                      <a:pt x="12" y="22"/>
                    </a:lnTo>
                    <a:lnTo>
                      <a:pt x="9" y="20"/>
                    </a:lnTo>
                    <a:lnTo>
                      <a:pt x="9" y="18"/>
                    </a:lnTo>
                    <a:lnTo>
                      <a:pt x="9" y="15"/>
                    </a:lnTo>
                    <a:lnTo>
                      <a:pt x="9" y="12"/>
                    </a:lnTo>
                    <a:lnTo>
                      <a:pt x="10" y="10"/>
                    </a:lnTo>
                    <a:lnTo>
                      <a:pt x="9" y="8"/>
                    </a:lnTo>
                    <a:lnTo>
                      <a:pt x="9" y="7"/>
                    </a:lnTo>
                    <a:lnTo>
                      <a:pt x="7" y="6"/>
                    </a:lnTo>
                    <a:lnTo>
                      <a:pt x="4" y="6"/>
                    </a:lnTo>
                    <a:lnTo>
                      <a:pt x="1" y="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39" name="Freeform 2100"/>
              <p:cNvSpPr>
                <a:spLocks/>
              </p:cNvSpPr>
              <p:nvPr/>
            </p:nvSpPr>
            <p:spPr bwMode="gray">
              <a:xfrm>
                <a:off x="2350" y="3438"/>
                <a:ext cx="4" cy="5"/>
              </a:xfrm>
              <a:custGeom>
                <a:avLst/>
                <a:gdLst/>
                <a:ahLst/>
                <a:cxnLst>
                  <a:cxn ang="0">
                    <a:pos x="19" y="5"/>
                  </a:cxn>
                  <a:cxn ang="0">
                    <a:pos x="20" y="7"/>
                  </a:cxn>
                  <a:cxn ang="0">
                    <a:pos x="20" y="8"/>
                  </a:cxn>
                  <a:cxn ang="0">
                    <a:pos x="19" y="10"/>
                  </a:cxn>
                  <a:cxn ang="0">
                    <a:pos x="17" y="12"/>
                  </a:cxn>
                  <a:cxn ang="0">
                    <a:pos x="16" y="14"/>
                  </a:cxn>
                  <a:cxn ang="0">
                    <a:pos x="17" y="18"/>
                  </a:cxn>
                  <a:cxn ang="0">
                    <a:pos x="16" y="21"/>
                  </a:cxn>
                  <a:cxn ang="0">
                    <a:pos x="15" y="23"/>
                  </a:cxn>
                  <a:cxn ang="0">
                    <a:pos x="13" y="24"/>
                  </a:cxn>
                  <a:cxn ang="0">
                    <a:pos x="11" y="27"/>
                  </a:cxn>
                  <a:cxn ang="0">
                    <a:pos x="7" y="24"/>
                  </a:cxn>
                  <a:cxn ang="0">
                    <a:pos x="6" y="21"/>
                  </a:cxn>
                  <a:cxn ang="0">
                    <a:pos x="5" y="20"/>
                  </a:cxn>
                  <a:cxn ang="0">
                    <a:pos x="3" y="19"/>
                  </a:cxn>
                  <a:cxn ang="0">
                    <a:pos x="0" y="19"/>
                  </a:cxn>
                  <a:cxn ang="0">
                    <a:pos x="0" y="16"/>
                  </a:cxn>
                  <a:cxn ang="0">
                    <a:pos x="1" y="14"/>
                  </a:cxn>
                  <a:cxn ang="0">
                    <a:pos x="3" y="12"/>
                  </a:cxn>
                  <a:cxn ang="0">
                    <a:pos x="6" y="8"/>
                  </a:cxn>
                  <a:cxn ang="0">
                    <a:pos x="9" y="6"/>
                  </a:cxn>
                  <a:cxn ang="0">
                    <a:pos x="13" y="3"/>
                  </a:cxn>
                  <a:cxn ang="0">
                    <a:pos x="16" y="0"/>
                  </a:cxn>
                  <a:cxn ang="0">
                    <a:pos x="17" y="3"/>
                  </a:cxn>
                  <a:cxn ang="0">
                    <a:pos x="19" y="5"/>
                  </a:cxn>
                </a:cxnLst>
                <a:rect l="0" t="0" r="r" b="b"/>
                <a:pathLst>
                  <a:path w="20" h="27">
                    <a:moveTo>
                      <a:pt x="19" y="5"/>
                    </a:moveTo>
                    <a:lnTo>
                      <a:pt x="20" y="7"/>
                    </a:lnTo>
                    <a:lnTo>
                      <a:pt x="20" y="8"/>
                    </a:lnTo>
                    <a:lnTo>
                      <a:pt x="19" y="10"/>
                    </a:lnTo>
                    <a:lnTo>
                      <a:pt x="17" y="12"/>
                    </a:lnTo>
                    <a:lnTo>
                      <a:pt x="16" y="14"/>
                    </a:lnTo>
                    <a:lnTo>
                      <a:pt x="17" y="18"/>
                    </a:lnTo>
                    <a:lnTo>
                      <a:pt x="16" y="21"/>
                    </a:lnTo>
                    <a:lnTo>
                      <a:pt x="15" y="23"/>
                    </a:lnTo>
                    <a:lnTo>
                      <a:pt x="13" y="24"/>
                    </a:lnTo>
                    <a:lnTo>
                      <a:pt x="11" y="27"/>
                    </a:lnTo>
                    <a:lnTo>
                      <a:pt x="7" y="24"/>
                    </a:lnTo>
                    <a:lnTo>
                      <a:pt x="6" y="21"/>
                    </a:lnTo>
                    <a:lnTo>
                      <a:pt x="5" y="20"/>
                    </a:lnTo>
                    <a:lnTo>
                      <a:pt x="3" y="19"/>
                    </a:lnTo>
                    <a:lnTo>
                      <a:pt x="0" y="19"/>
                    </a:lnTo>
                    <a:lnTo>
                      <a:pt x="0" y="16"/>
                    </a:lnTo>
                    <a:lnTo>
                      <a:pt x="1" y="14"/>
                    </a:lnTo>
                    <a:lnTo>
                      <a:pt x="3" y="12"/>
                    </a:lnTo>
                    <a:lnTo>
                      <a:pt x="6" y="8"/>
                    </a:lnTo>
                    <a:lnTo>
                      <a:pt x="9" y="6"/>
                    </a:lnTo>
                    <a:lnTo>
                      <a:pt x="13" y="3"/>
                    </a:lnTo>
                    <a:lnTo>
                      <a:pt x="16" y="0"/>
                    </a:lnTo>
                    <a:lnTo>
                      <a:pt x="17" y="3"/>
                    </a:lnTo>
                    <a:lnTo>
                      <a:pt x="19"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0" name="Freeform 2101"/>
              <p:cNvSpPr>
                <a:spLocks/>
              </p:cNvSpPr>
              <p:nvPr/>
            </p:nvSpPr>
            <p:spPr bwMode="gray">
              <a:xfrm>
                <a:off x="2350" y="3438"/>
                <a:ext cx="4" cy="5"/>
              </a:xfrm>
              <a:custGeom>
                <a:avLst/>
                <a:gdLst/>
                <a:ahLst/>
                <a:cxnLst>
                  <a:cxn ang="0">
                    <a:pos x="19" y="5"/>
                  </a:cxn>
                  <a:cxn ang="0">
                    <a:pos x="20" y="7"/>
                  </a:cxn>
                  <a:cxn ang="0">
                    <a:pos x="20" y="8"/>
                  </a:cxn>
                  <a:cxn ang="0">
                    <a:pos x="19" y="10"/>
                  </a:cxn>
                  <a:cxn ang="0">
                    <a:pos x="17" y="12"/>
                  </a:cxn>
                  <a:cxn ang="0">
                    <a:pos x="16" y="14"/>
                  </a:cxn>
                  <a:cxn ang="0">
                    <a:pos x="17" y="18"/>
                  </a:cxn>
                  <a:cxn ang="0">
                    <a:pos x="16" y="21"/>
                  </a:cxn>
                  <a:cxn ang="0">
                    <a:pos x="15" y="23"/>
                  </a:cxn>
                  <a:cxn ang="0">
                    <a:pos x="13" y="24"/>
                  </a:cxn>
                  <a:cxn ang="0">
                    <a:pos x="11" y="27"/>
                  </a:cxn>
                  <a:cxn ang="0">
                    <a:pos x="7" y="24"/>
                  </a:cxn>
                  <a:cxn ang="0">
                    <a:pos x="6" y="21"/>
                  </a:cxn>
                  <a:cxn ang="0">
                    <a:pos x="5" y="20"/>
                  </a:cxn>
                  <a:cxn ang="0">
                    <a:pos x="3" y="19"/>
                  </a:cxn>
                  <a:cxn ang="0">
                    <a:pos x="0" y="19"/>
                  </a:cxn>
                  <a:cxn ang="0">
                    <a:pos x="0" y="16"/>
                  </a:cxn>
                  <a:cxn ang="0">
                    <a:pos x="1" y="14"/>
                  </a:cxn>
                  <a:cxn ang="0">
                    <a:pos x="3" y="12"/>
                  </a:cxn>
                  <a:cxn ang="0">
                    <a:pos x="6" y="8"/>
                  </a:cxn>
                  <a:cxn ang="0">
                    <a:pos x="9" y="6"/>
                  </a:cxn>
                  <a:cxn ang="0">
                    <a:pos x="13" y="3"/>
                  </a:cxn>
                  <a:cxn ang="0">
                    <a:pos x="16" y="0"/>
                  </a:cxn>
                  <a:cxn ang="0">
                    <a:pos x="17" y="3"/>
                  </a:cxn>
                  <a:cxn ang="0">
                    <a:pos x="19" y="5"/>
                  </a:cxn>
                </a:cxnLst>
                <a:rect l="0" t="0" r="r" b="b"/>
                <a:pathLst>
                  <a:path w="20" h="27">
                    <a:moveTo>
                      <a:pt x="19" y="5"/>
                    </a:moveTo>
                    <a:lnTo>
                      <a:pt x="20" y="7"/>
                    </a:lnTo>
                    <a:lnTo>
                      <a:pt x="20" y="8"/>
                    </a:lnTo>
                    <a:lnTo>
                      <a:pt x="19" y="10"/>
                    </a:lnTo>
                    <a:lnTo>
                      <a:pt x="17" y="12"/>
                    </a:lnTo>
                    <a:lnTo>
                      <a:pt x="16" y="14"/>
                    </a:lnTo>
                    <a:lnTo>
                      <a:pt x="17" y="18"/>
                    </a:lnTo>
                    <a:lnTo>
                      <a:pt x="16" y="21"/>
                    </a:lnTo>
                    <a:lnTo>
                      <a:pt x="15" y="23"/>
                    </a:lnTo>
                    <a:lnTo>
                      <a:pt x="13" y="24"/>
                    </a:lnTo>
                    <a:lnTo>
                      <a:pt x="11" y="27"/>
                    </a:lnTo>
                    <a:lnTo>
                      <a:pt x="7" y="24"/>
                    </a:lnTo>
                    <a:lnTo>
                      <a:pt x="6" y="21"/>
                    </a:lnTo>
                    <a:lnTo>
                      <a:pt x="5" y="20"/>
                    </a:lnTo>
                    <a:lnTo>
                      <a:pt x="3" y="19"/>
                    </a:lnTo>
                    <a:lnTo>
                      <a:pt x="0" y="19"/>
                    </a:lnTo>
                    <a:lnTo>
                      <a:pt x="0" y="16"/>
                    </a:lnTo>
                    <a:lnTo>
                      <a:pt x="1" y="14"/>
                    </a:lnTo>
                    <a:lnTo>
                      <a:pt x="3" y="12"/>
                    </a:lnTo>
                    <a:lnTo>
                      <a:pt x="6" y="8"/>
                    </a:lnTo>
                    <a:lnTo>
                      <a:pt x="9" y="6"/>
                    </a:lnTo>
                    <a:lnTo>
                      <a:pt x="13" y="3"/>
                    </a:lnTo>
                    <a:lnTo>
                      <a:pt x="16" y="0"/>
                    </a:lnTo>
                    <a:lnTo>
                      <a:pt x="17" y="3"/>
                    </a:lnTo>
                    <a:lnTo>
                      <a:pt x="19"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1" name="Freeform 2102"/>
              <p:cNvSpPr>
                <a:spLocks/>
              </p:cNvSpPr>
              <p:nvPr/>
            </p:nvSpPr>
            <p:spPr bwMode="gray">
              <a:xfrm>
                <a:off x="2350" y="3438"/>
                <a:ext cx="4" cy="5"/>
              </a:xfrm>
              <a:custGeom>
                <a:avLst/>
                <a:gdLst/>
                <a:ahLst/>
                <a:cxnLst>
                  <a:cxn ang="0">
                    <a:pos x="19" y="5"/>
                  </a:cxn>
                  <a:cxn ang="0">
                    <a:pos x="20" y="7"/>
                  </a:cxn>
                  <a:cxn ang="0">
                    <a:pos x="20" y="8"/>
                  </a:cxn>
                  <a:cxn ang="0">
                    <a:pos x="19" y="10"/>
                  </a:cxn>
                  <a:cxn ang="0">
                    <a:pos x="17" y="12"/>
                  </a:cxn>
                  <a:cxn ang="0">
                    <a:pos x="16" y="14"/>
                  </a:cxn>
                  <a:cxn ang="0">
                    <a:pos x="17" y="18"/>
                  </a:cxn>
                  <a:cxn ang="0">
                    <a:pos x="16" y="21"/>
                  </a:cxn>
                  <a:cxn ang="0">
                    <a:pos x="15" y="23"/>
                  </a:cxn>
                  <a:cxn ang="0">
                    <a:pos x="13" y="24"/>
                  </a:cxn>
                  <a:cxn ang="0">
                    <a:pos x="11" y="27"/>
                  </a:cxn>
                  <a:cxn ang="0">
                    <a:pos x="7" y="24"/>
                  </a:cxn>
                  <a:cxn ang="0">
                    <a:pos x="6" y="21"/>
                  </a:cxn>
                  <a:cxn ang="0">
                    <a:pos x="5" y="20"/>
                  </a:cxn>
                  <a:cxn ang="0">
                    <a:pos x="3" y="19"/>
                  </a:cxn>
                  <a:cxn ang="0">
                    <a:pos x="0" y="19"/>
                  </a:cxn>
                  <a:cxn ang="0">
                    <a:pos x="0" y="16"/>
                  </a:cxn>
                  <a:cxn ang="0">
                    <a:pos x="1" y="14"/>
                  </a:cxn>
                  <a:cxn ang="0">
                    <a:pos x="3" y="12"/>
                  </a:cxn>
                  <a:cxn ang="0">
                    <a:pos x="6" y="8"/>
                  </a:cxn>
                  <a:cxn ang="0">
                    <a:pos x="9" y="6"/>
                  </a:cxn>
                  <a:cxn ang="0">
                    <a:pos x="13" y="3"/>
                  </a:cxn>
                  <a:cxn ang="0">
                    <a:pos x="16" y="0"/>
                  </a:cxn>
                  <a:cxn ang="0">
                    <a:pos x="17" y="3"/>
                  </a:cxn>
                  <a:cxn ang="0">
                    <a:pos x="19" y="5"/>
                  </a:cxn>
                </a:cxnLst>
                <a:rect l="0" t="0" r="r" b="b"/>
                <a:pathLst>
                  <a:path w="20" h="27">
                    <a:moveTo>
                      <a:pt x="19" y="5"/>
                    </a:moveTo>
                    <a:lnTo>
                      <a:pt x="20" y="7"/>
                    </a:lnTo>
                    <a:lnTo>
                      <a:pt x="20" y="8"/>
                    </a:lnTo>
                    <a:lnTo>
                      <a:pt x="19" y="10"/>
                    </a:lnTo>
                    <a:lnTo>
                      <a:pt x="17" y="12"/>
                    </a:lnTo>
                    <a:lnTo>
                      <a:pt x="16" y="14"/>
                    </a:lnTo>
                    <a:lnTo>
                      <a:pt x="17" y="18"/>
                    </a:lnTo>
                    <a:lnTo>
                      <a:pt x="16" y="21"/>
                    </a:lnTo>
                    <a:lnTo>
                      <a:pt x="15" y="23"/>
                    </a:lnTo>
                    <a:lnTo>
                      <a:pt x="13" y="24"/>
                    </a:lnTo>
                    <a:lnTo>
                      <a:pt x="11" y="27"/>
                    </a:lnTo>
                    <a:lnTo>
                      <a:pt x="7" y="24"/>
                    </a:lnTo>
                    <a:lnTo>
                      <a:pt x="6" y="21"/>
                    </a:lnTo>
                    <a:lnTo>
                      <a:pt x="5" y="20"/>
                    </a:lnTo>
                    <a:lnTo>
                      <a:pt x="3" y="19"/>
                    </a:lnTo>
                    <a:lnTo>
                      <a:pt x="0" y="19"/>
                    </a:lnTo>
                    <a:lnTo>
                      <a:pt x="0" y="16"/>
                    </a:lnTo>
                    <a:lnTo>
                      <a:pt x="1" y="14"/>
                    </a:lnTo>
                    <a:lnTo>
                      <a:pt x="3" y="12"/>
                    </a:lnTo>
                    <a:lnTo>
                      <a:pt x="6" y="8"/>
                    </a:lnTo>
                    <a:lnTo>
                      <a:pt x="9" y="6"/>
                    </a:lnTo>
                    <a:lnTo>
                      <a:pt x="13" y="3"/>
                    </a:lnTo>
                    <a:lnTo>
                      <a:pt x="16" y="0"/>
                    </a:lnTo>
                    <a:lnTo>
                      <a:pt x="17" y="3"/>
                    </a:lnTo>
                    <a:lnTo>
                      <a:pt x="19"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2" name="Freeform 2103"/>
              <p:cNvSpPr>
                <a:spLocks/>
              </p:cNvSpPr>
              <p:nvPr/>
            </p:nvSpPr>
            <p:spPr bwMode="gray">
              <a:xfrm>
                <a:off x="2350" y="3438"/>
                <a:ext cx="4" cy="5"/>
              </a:xfrm>
              <a:custGeom>
                <a:avLst/>
                <a:gdLst/>
                <a:ahLst/>
                <a:cxnLst>
                  <a:cxn ang="0">
                    <a:pos x="19" y="5"/>
                  </a:cxn>
                  <a:cxn ang="0">
                    <a:pos x="20" y="7"/>
                  </a:cxn>
                  <a:cxn ang="0">
                    <a:pos x="20" y="8"/>
                  </a:cxn>
                  <a:cxn ang="0">
                    <a:pos x="19" y="10"/>
                  </a:cxn>
                  <a:cxn ang="0">
                    <a:pos x="17" y="12"/>
                  </a:cxn>
                  <a:cxn ang="0">
                    <a:pos x="16" y="14"/>
                  </a:cxn>
                  <a:cxn ang="0">
                    <a:pos x="17" y="18"/>
                  </a:cxn>
                  <a:cxn ang="0">
                    <a:pos x="16" y="21"/>
                  </a:cxn>
                  <a:cxn ang="0">
                    <a:pos x="15" y="23"/>
                  </a:cxn>
                  <a:cxn ang="0">
                    <a:pos x="13" y="24"/>
                  </a:cxn>
                  <a:cxn ang="0">
                    <a:pos x="11" y="27"/>
                  </a:cxn>
                  <a:cxn ang="0">
                    <a:pos x="7" y="24"/>
                  </a:cxn>
                  <a:cxn ang="0">
                    <a:pos x="6" y="21"/>
                  </a:cxn>
                  <a:cxn ang="0">
                    <a:pos x="5" y="20"/>
                  </a:cxn>
                  <a:cxn ang="0">
                    <a:pos x="3" y="19"/>
                  </a:cxn>
                  <a:cxn ang="0">
                    <a:pos x="0" y="19"/>
                  </a:cxn>
                  <a:cxn ang="0">
                    <a:pos x="0" y="16"/>
                  </a:cxn>
                  <a:cxn ang="0">
                    <a:pos x="1" y="14"/>
                  </a:cxn>
                  <a:cxn ang="0">
                    <a:pos x="3" y="12"/>
                  </a:cxn>
                  <a:cxn ang="0">
                    <a:pos x="6" y="8"/>
                  </a:cxn>
                  <a:cxn ang="0">
                    <a:pos x="9" y="6"/>
                  </a:cxn>
                  <a:cxn ang="0">
                    <a:pos x="13" y="3"/>
                  </a:cxn>
                  <a:cxn ang="0">
                    <a:pos x="16" y="0"/>
                  </a:cxn>
                  <a:cxn ang="0">
                    <a:pos x="17" y="3"/>
                  </a:cxn>
                  <a:cxn ang="0">
                    <a:pos x="19" y="5"/>
                  </a:cxn>
                </a:cxnLst>
                <a:rect l="0" t="0" r="r" b="b"/>
                <a:pathLst>
                  <a:path w="20" h="27">
                    <a:moveTo>
                      <a:pt x="19" y="5"/>
                    </a:moveTo>
                    <a:lnTo>
                      <a:pt x="20" y="7"/>
                    </a:lnTo>
                    <a:lnTo>
                      <a:pt x="20" y="8"/>
                    </a:lnTo>
                    <a:lnTo>
                      <a:pt x="19" y="10"/>
                    </a:lnTo>
                    <a:lnTo>
                      <a:pt x="17" y="12"/>
                    </a:lnTo>
                    <a:lnTo>
                      <a:pt x="16" y="14"/>
                    </a:lnTo>
                    <a:lnTo>
                      <a:pt x="17" y="18"/>
                    </a:lnTo>
                    <a:lnTo>
                      <a:pt x="16" y="21"/>
                    </a:lnTo>
                    <a:lnTo>
                      <a:pt x="15" y="23"/>
                    </a:lnTo>
                    <a:lnTo>
                      <a:pt x="13" y="24"/>
                    </a:lnTo>
                    <a:lnTo>
                      <a:pt x="11" y="27"/>
                    </a:lnTo>
                    <a:lnTo>
                      <a:pt x="7" y="24"/>
                    </a:lnTo>
                    <a:lnTo>
                      <a:pt x="6" y="21"/>
                    </a:lnTo>
                    <a:lnTo>
                      <a:pt x="5" y="20"/>
                    </a:lnTo>
                    <a:lnTo>
                      <a:pt x="3" y="19"/>
                    </a:lnTo>
                    <a:lnTo>
                      <a:pt x="0" y="19"/>
                    </a:lnTo>
                    <a:lnTo>
                      <a:pt x="0" y="16"/>
                    </a:lnTo>
                    <a:lnTo>
                      <a:pt x="1" y="14"/>
                    </a:lnTo>
                    <a:lnTo>
                      <a:pt x="3" y="12"/>
                    </a:lnTo>
                    <a:lnTo>
                      <a:pt x="6" y="8"/>
                    </a:lnTo>
                    <a:lnTo>
                      <a:pt x="9" y="6"/>
                    </a:lnTo>
                    <a:lnTo>
                      <a:pt x="13" y="3"/>
                    </a:lnTo>
                    <a:lnTo>
                      <a:pt x="16" y="0"/>
                    </a:lnTo>
                    <a:lnTo>
                      <a:pt x="17" y="3"/>
                    </a:lnTo>
                    <a:lnTo>
                      <a:pt x="19"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3" name="Freeform 2104"/>
              <p:cNvSpPr>
                <a:spLocks/>
              </p:cNvSpPr>
              <p:nvPr/>
            </p:nvSpPr>
            <p:spPr bwMode="gray">
              <a:xfrm>
                <a:off x="2350" y="3434"/>
                <a:ext cx="3" cy="4"/>
              </a:xfrm>
              <a:custGeom>
                <a:avLst/>
                <a:gdLst/>
                <a:ahLst/>
                <a:cxnLst>
                  <a:cxn ang="0">
                    <a:pos x="4" y="0"/>
                  </a:cxn>
                  <a:cxn ang="0">
                    <a:pos x="7" y="3"/>
                  </a:cxn>
                  <a:cxn ang="0">
                    <a:pos x="12" y="7"/>
                  </a:cxn>
                  <a:cxn ang="0">
                    <a:pos x="14" y="9"/>
                  </a:cxn>
                  <a:cxn ang="0">
                    <a:pos x="15" y="11"/>
                  </a:cxn>
                  <a:cxn ang="0">
                    <a:pos x="16" y="12"/>
                  </a:cxn>
                  <a:cxn ang="0">
                    <a:pos x="16" y="16"/>
                  </a:cxn>
                  <a:cxn ang="0">
                    <a:pos x="17" y="17"/>
                  </a:cxn>
                  <a:cxn ang="0">
                    <a:pos x="17" y="18"/>
                  </a:cxn>
                  <a:cxn ang="0">
                    <a:pos x="17" y="19"/>
                  </a:cxn>
                  <a:cxn ang="0">
                    <a:pos x="15" y="20"/>
                  </a:cxn>
                  <a:cxn ang="0">
                    <a:pos x="14" y="20"/>
                  </a:cxn>
                  <a:cxn ang="0">
                    <a:pos x="12" y="19"/>
                  </a:cxn>
                  <a:cxn ang="0">
                    <a:pos x="12" y="19"/>
                  </a:cxn>
                  <a:cxn ang="0">
                    <a:pos x="12" y="17"/>
                  </a:cxn>
                  <a:cxn ang="0">
                    <a:pos x="12" y="15"/>
                  </a:cxn>
                  <a:cxn ang="0">
                    <a:pos x="8" y="12"/>
                  </a:cxn>
                  <a:cxn ang="0">
                    <a:pos x="4" y="7"/>
                  </a:cxn>
                  <a:cxn ang="0">
                    <a:pos x="0" y="1"/>
                  </a:cxn>
                  <a:cxn ang="0">
                    <a:pos x="1" y="1"/>
                  </a:cxn>
                  <a:cxn ang="0">
                    <a:pos x="4" y="0"/>
                  </a:cxn>
                </a:cxnLst>
                <a:rect l="0" t="0" r="r" b="b"/>
                <a:pathLst>
                  <a:path w="17" h="20">
                    <a:moveTo>
                      <a:pt x="4" y="0"/>
                    </a:moveTo>
                    <a:lnTo>
                      <a:pt x="7" y="3"/>
                    </a:lnTo>
                    <a:lnTo>
                      <a:pt x="12" y="7"/>
                    </a:lnTo>
                    <a:lnTo>
                      <a:pt x="14" y="9"/>
                    </a:lnTo>
                    <a:lnTo>
                      <a:pt x="15" y="11"/>
                    </a:lnTo>
                    <a:lnTo>
                      <a:pt x="16" y="12"/>
                    </a:lnTo>
                    <a:lnTo>
                      <a:pt x="16" y="16"/>
                    </a:lnTo>
                    <a:lnTo>
                      <a:pt x="17" y="17"/>
                    </a:lnTo>
                    <a:lnTo>
                      <a:pt x="17" y="18"/>
                    </a:lnTo>
                    <a:lnTo>
                      <a:pt x="17" y="19"/>
                    </a:lnTo>
                    <a:lnTo>
                      <a:pt x="15" y="20"/>
                    </a:lnTo>
                    <a:lnTo>
                      <a:pt x="14" y="20"/>
                    </a:lnTo>
                    <a:lnTo>
                      <a:pt x="12" y="19"/>
                    </a:lnTo>
                    <a:lnTo>
                      <a:pt x="12" y="19"/>
                    </a:lnTo>
                    <a:lnTo>
                      <a:pt x="12" y="17"/>
                    </a:lnTo>
                    <a:lnTo>
                      <a:pt x="12" y="15"/>
                    </a:lnTo>
                    <a:lnTo>
                      <a:pt x="8" y="12"/>
                    </a:lnTo>
                    <a:lnTo>
                      <a:pt x="4" y="7"/>
                    </a:lnTo>
                    <a:lnTo>
                      <a:pt x="0" y="1"/>
                    </a:lnTo>
                    <a:lnTo>
                      <a:pt x="1" y="1"/>
                    </a:lnTo>
                    <a:lnTo>
                      <a:pt x="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4" name="Freeform 2105"/>
              <p:cNvSpPr>
                <a:spLocks/>
              </p:cNvSpPr>
              <p:nvPr/>
            </p:nvSpPr>
            <p:spPr bwMode="gray">
              <a:xfrm>
                <a:off x="2350" y="3434"/>
                <a:ext cx="3" cy="4"/>
              </a:xfrm>
              <a:custGeom>
                <a:avLst/>
                <a:gdLst/>
                <a:ahLst/>
                <a:cxnLst>
                  <a:cxn ang="0">
                    <a:pos x="4" y="0"/>
                  </a:cxn>
                  <a:cxn ang="0">
                    <a:pos x="7" y="3"/>
                  </a:cxn>
                  <a:cxn ang="0">
                    <a:pos x="12" y="7"/>
                  </a:cxn>
                  <a:cxn ang="0">
                    <a:pos x="14" y="9"/>
                  </a:cxn>
                  <a:cxn ang="0">
                    <a:pos x="15" y="11"/>
                  </a:cxn>
                  <a:cxn ang="0">
                    <a:pos x="16" y="12"/>
                  </a:cxn>
                  <a:cxn ang="0">
                    <a:pos x="16" y="16"/>
                  </a:cxn>
                  <a:cxn ang="0">
                    <a:pos x="17" y="17"/>
                  </a:cxn>
                  <a:cxn ang="0">
                    <a:pos x="17" y="18"/>
                  </a:cxn>
                  <a:cxn ang="0">
                    <a:pos x="17" y="19"/>
                  </a:cxn>
                  <a:cxn ang="0">
                    <a:pos x="15" y="20"/>
                  </a:cxn>
                  <a:cxn ang="0">
                    <a:pos x="14" y="20"/>
                  </a:cxn>
                  <a:cxn ang="0">
                    <a:pos x="12" y="19"/>
                  </a:cxn>
                  <a:cxn ang="0">
                    <a:pos x="12" y="19"/>
                  </a:cxn>
                  <a:cxn ang="0">
                    <a:pos x="12" y="17"/>
                  </a:cxn>
                  <a:cxn ang="0">
                    <a:pos x="12" y="15"/>
                  </a:cxn>
                  <a:cxn ang="0">
                    <a:pos x="8" y="12"/>
                  </a:cxn>
                  <a:cxn ang="0">
                    <a:pos x="4" y="7"/>
                  </a:cxn>
                  <a:cxn ang="0">
                    <a:pos x="0" y="1"/>
                  </a:cxn>
                  <a:cxn ang="0">
                    <a:pos x="1" y="1"/>
                  </a:cxn>
                  <a:cxn ang="0">
                    <a:pos x="4" y="0"/>
                  </a:cxn>
                </a:cxnLst>
                <a:rect l="0" t="0" r="r" b="b"/>
                <a:pathLst>
                  <a:path w="17" h="20">
                    <a:moveTo>
                      <a:pt x="4" y="0"/>
                    </a:moveTo>
                    <a:lnTo>
                      <a:pt x="7" y="3"/>
                    </a:lnTo>
                    <a:lnTo>
                      <a:pt x="12" y="7"/>
                    </a:lnTo>
                    <a:lnTo>
                      <a:pt x="14" y="9"/>
                    </a:lnTo>
                    <a:lnTo>
                      <a:pt x="15" y="11"/>
                    </a:lnTo>
                    <a:lnTo>
                      <a:pt x="16" y="12"/>
                    </a:lnTo>
                    <a:lnTo>
                      <a:pt x="16" y="16"/>
                    </a:lnTo>
                    <a:lnTo>
                      <a:pt x="17" y="17"/>
                    </a:lnTo>
                    <a:lnTo>
                      <a:pt x="17" y="18"/>
                    </a:lnTo>
                    <a:lnTo>
                      <a:pt x="17" y="19"/>
                    </a:lnTo>
                    <a:lnTo>
                      <a:pt x="15" y="20"/>
                    </a:lnTo>
                    <a:lnTo>
                      <a:pt x="14" y="20"/>
                    </a:lnTo>
                    <a:lnTo>
                      <a:pt x="12" y="19"/>
                    </a:lnTo>
                    <a:lnTo>
                      <a:pt x="12" y="19"/>
                    </a:lnTo>
                    <a:lnTo>
                      <a:pt x="12" y="17"/>
                    </a:lnTo>
                    <a:lnTo>
                      <a:pt x="12" y="15"/>
                    </a:lnTo>
                    <a:lnTo>
                      <a:pt x="8" y="12"/>
                    </a:lnTo>
                    <a:lnTo>
                      <a:pt x="4" y="7"/>
                    </a:lnTo>
                    <a:lnTo>
                      <a:pt x="0" y="1"/>
                    </a:lnTo>
                    <a:lnTo>
                      <a:pt x="1" y="1"/>
                    </a:lnTo>
                    <a:lnTo>
                      <a:pt x="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5" name="Freeform 2106"/>
              <p:cNvSpPr>
                <a:spLocks/>
              </p:cNvSpPr>
              <p:nvPr/>
            </p:nvSpPr>
            <p:spPr bwMode="gray">
              <a:xfrm>
                <a:off x="2350" y="3434"/>
                <a:ext cx="3" cy="4"/>
              </a:xfrm>
              <a:custGeom>
                <a:avLst/>
                <a:gdLst/>
                <a:ahLst/>
                <a:cxnLst>
                  <a:cxn ang="0">
                    <a:pos x="4" y="0"/>
                  </a:cxn>
                  <a:cxn ang="0">
                    <a:pos x="7" y="3"/>
                  </a:cxn>
                  <a:cxn ang="0">
                    <a:pos x="12" y="7"/>
                  </a:cxn>
                  <a:cxn ang="0">
                    <a:pos x="14" y="9"/>
                  </a:cxn>
                  <a:cxn ang="0">
                    <a:pos x="15" y="11"/>
                  </a:cxn>
                  <a:cxn ang="0">
                    <a:pos x="16" y="12"/>
                  </a:cxn>
                  <a:cxn ang="0">
                    <a:pos x="16" y="16"/>
                  </a:cxn>
                  <a:cxn ang="0">
                    <a:pos x="17" y="17"/>
                  </a:cxn>
                  <a:cxn ang="0">
                    <a:pos x="17" y="18"/>
                  </a:cxn>
                  <a:cxn ang="0">
                    <a:pos x="17" y="19"/>
                  </a:cxn>
                  <a:cxn ang="0">
                    <a:pos x="15" y="20"/>
                  </a:cxn>
                  <a:cxn ang="0">
                    <a:pos x="14" y="20"/>
                  </a:cxn>
                  <a:cxn ang="0">
                    <a:pos x="12" y="19"/>
                  </a:cxn>
                  <a:cxn ang="0">
                    <a:pos x="12" y="19"/>
                  </a:cxn>
                  <a:cxn ang="0">
                    <a:pos x="12" y="17"/>
                  </a:cxn>
                  <a:cxn ang="0">
                    <a:pos x="12" y="15"/>
                  </a:cxn>
                  <a:cxn ang="0">
                    <a:pos x="8" y="12"/>
                  </a:cxn>
                  <a:cxn ang="0">
                    <a:pos x="4" y="7"/>
                  </a:cxn>
                  <a:cxn ang="0">
                    <a:pos x="0" y="1"/>
                  </a:cxn>
                  <a:cxn ang="0">
                    <a:pos x="1" y="1"/>
                  </a:cxn>
                  <a:cxn ang="0">
                    <a:pos x="4" y="0"/>
                  </a:cxn>
                </a:cxnLst>
                <a:rect l="0" t="0" r="r" b="b"/>
                <a:pathLst>
                  <a:path w="17" h="20">
                    <a:moveTo>
                      <a:pt x="4" y="0"/>
                    </a:moveTo>
                    <a:lnTo>
                      <a:pt x="7" y="3"/>
                    </a:lnTo>
                    <a:lnTo>
                      <a:pt x="12" y="7"/>
                    </a:lnTo>
                    <a:lnTo>
                      <a:pt x="14" y="9"/>
                    </a:lnTo>
                    <a:lnTo>
                      <a:pt x="15" y="11"/>
                    </a:lnTo>
                    <a:lnTo>
                      <a:pt x="16" y="12"/>
                    </a:lnTo>
                    <a:lnTo>
                      <a:pt x="16" y="16"/>
                    </a:lnTo>
                    <a:lnTo>
                      <a:pt x="17" y="17"/>
                    </a:lnTo>
                    <a:lnTo>
                      <a:pt x="17" y="18"/>
                    </a:lnTo>
                    <a:lnTo>
                      <a:pt x="17" y="19"/>
                    </a:lnTo>
                    <a:lnTo>
                      <a:pt x="15" y="20"/>
                    </a:lnTo>
                    <a:lnTo>
                      <a:pt x="14" y="20"/>
                    </a:lnTo>
                    <a:lnTo>
                      <a:pt x="12" y="19"/>
                    </a:lnTo>
                    <a:lnTo>
                      <a:pt x="12" y="19"/>
                    </a:lnTo>
                    <a:lnTo>
                      <a:pt x="12" y="17"/>
                    </a:lnTo>
                    <a:lnTo>
                      <a:pt x="12" y="15"/>
                    </a:lnTo>
                    <a:lnTo>
                      <a:pt x="8" y="12"/>
                    </a:lnTo>
                    <a:lnTo>
                      <a:pt x="4" y="7"/>
                    </a:lnTo>
                    <a:lnTo>
                      <a:pt x="0" y="1"/>
                    </a:lnTo>
                    <a:lnTo>
                      <a:pt x="1" y="1"/>
                    </a:lnTo>
                    <a:lnTo>
                      <a:pt x="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6" name="Freeform 2107"/>
              <p:cNvSpPr>
                <a:spLocks/>
              </p:cNvSpPr>
              <p:nvPr/>
            </p:nvSpPr>
            <p:spPr bwMode="gray">
              <a:xfrm>
                <a:off x="2350" y="3434"/>
                <a:ext cx="3" cy="4"/>
              </a:xfrm>
              <a:custGeom>
                <a:avLst/>
                <a:gdLst/>
                <a:ahLst/>
                <a:cxnLst>
                  <a:cxn ang="0">
                    <a:pos x="4" y="0"/>
                  </a:cxn>
                  <a:cxn ang="0">
                    <a:pos x="7" y="3"/>
                  </a:cxn>
                  <a:cxn ang="0">
                    <a:pos x="12" y="7"/>
                  </a:cxn>
                  <a:cxn ang="0">
                    <a:pos x="14" y="9"/>
                  </a:cxn>
                  <a:cxn ang="0">
                    <a:pos x="15" y="11"/>
                  </a:cxn>
                  <a:cxn ang="0">
                    <a:pos x="16" y="12"/>
                  </a:cxn>
                  <a:cxn ang="0">
                    <a:pos x="16" y="16"/>
                  </a:cxn>
                  <a:cxn ang="0">
                    <a:pos x="17" y="17"/>
                  </a:cxn>
                  <a:cxn ang="0">
                    <a:pos x="17" y="18"/>
                  </a:cxn>
                  <a:cxn ang="0">
                    <a:pos x="17" y="19"/>
                  </a:cxn>
                  <a:cxn ang="0">
                    <a:pos x="15" y="20"/>
                  </a:cxn>
                  <a:cxn ang="0">
                    <a:pos x="14" y="20"/>
                  </a:cxn>
                  <a:cxn ang="0">
                    <a:pos x="12" y="19"/>
                  </a:cxn>
                  <a:cxn ang="0">
                    <a:pos x="12" y="19"/>
                  </a:cxn>
                  <a:cxn ang="0">
                    <a:pos x="12" y="17"/>
                  </a:cxn>
                  <a:cxn ang="0">
                    <a:pos x="12" y="15"/>
                  </a:cxn>
                  <a:cxn ang="0">
                    <a:pos x="8" y="12"/>
                  </a:cxn>
                  <a:cxn ang="0">
                    <a:pos x="4" y="7"/>
                  </a:cxn>
                  <a:cxn ang="0">
                    <a:pos x="0" y="1"/>
                  </a:cxn>
                  <a:cxn ang="0">
                    <a:pos x="1" y="1"/>
                  </a:cxn>
                  <a:cxn ang="0">
                    <a:pos x="4" y="0"/>
                  </a:cxn>
                </a:cxnLst>
                <a:rect l="0" t="0" r="r" b="b"/>
                <a:pathLst>
                  <a:path w="17" h="20">
                    <a:moveTo>
                      <a:pt x="4" y="0"/>
                    </a:moveTo>
                    <a:lnTo>
                      <a:pt x="7" y="3"/>
                    </a:lnTo>
                    <a:lnTo>
                      <a:pt x="12" y="7"/>
                    </a:lnTo>
                    <a:lnTo>
                      <a:pt x="14" y="9"/>
                    </a:lnTo>
                    <a:lnTo>
                      <a:pt x="15" y="11"/>
                    </a:lnTo>
                    <a:lnTo>
                      <a:pt x="16" y="12"/>
                    </a:lnTo>
                    <a:lnTo>
                      <a:pt x="16" y="16"/>
                    </a:lnTo>
                    <a:lnTo>
                      <a:pt x="17" y="17"/>
                    </a:lnTo>
                    <a:lnTo>
                      <a:pt x="17" y="18"/>
                    </a:lnTo>
                    <a:lnTo>
                      <a:pt x="17" y="19"/>
                    </a:lnTo>
                    <a:lnTo>
                      <a:pt x="15" y="20"/>
                    </a:lnTo>
                    <a:lnTo>
                      <a:pt x="14" y="20"/>
                    </a:lnTo>
                    <a:lnTo>
                      <a:pt x="12" y="19"/>
                    </a:lnTo>
                    <a:lnTo>
                      <a:pt x="12" y="19"/>
                    </a:lnTo>
                    <a:lnTo>
                      <a:pt x="12" y="17"/>
                    </a:lnTo>
                    <a:lnTo>
                      <a:pt x="12" y="15"/>
                    </a:lnTo>
                    <a:lnTo>
                      <a:pt x="8" y="12"/>
                    </a:lnTo>
                    <a:lnTo>
                      <a:pt x="4" y="7"/>
                    </a:lnTo>
                    <a:lnTo>
                      <a:pt x="0" y="1"/>
                    </a:lnTo>
                    <a:lnTo>
                      <a:pt x="1" y="1"/>
                    </a:lnTo>
                    <a:lnTo>
                      <a:pt x="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7" name="Freeform 2108"/>
              <p:cNvSpPr>
                <a:spLocks/>
              </p:cNvSpPr>
              <p:nvPr/>
            </p:nvSpPr>
            <p:spPr bwMode="gray">
              <a:xfrm>
                <a:off x="2413" y="3497"/>
                <a:ext cx="4" cy="1"/>
              </a:xfrm>
              <a:custGeom>
                <a:avLst/>
                <a:gdLst/>
                <a:ahLst/>
                <a:cxnLst>
                  <a:cxn ang="0">
                    <a:pos x="0" y="4"/>
                  </a:cxn>
                  <a:cxn ang="0">
                    <a:pos x="5" y="2"/>
                  </a:cxn>
                  <a:cxn ang="0">
                    <a:pos x="9" y="0"/>
                  </a:cxn>
                  <a:cxn ang="0">
                    <a:pos x="14" y="0"/>
                  </a:cxn>
                  <a:cxn ang="0">
                    <a:pos x="18" y="1"/>
                  </a:cxn>
                  <a:cxn ang="0">
                    <a:pos x="18" y="3"/>
                  </a:cxn>
                  <a:cxn ang="0">
                    <a:pos x="17" y="4"/>
                  </a:cxn>
                  <a:cxn ang="0">
                    <a:pos x="13" y="5"/>
                  </a:cxn>
                  <a:cxn ang="0">
                    <a:pos x="8" y="5"/>
                  </a:cxn>
                  <a:cxn ang="0">
                    <a:pos x="5" y="5"/>
                  </a:cxn>
                  <a:cxn ang="0">
                    <a:pos x="0" y="4"/>
                  </a:cxn>
                </a:cxnLst>
                <a:rect l="0" t="0" r="r" b="b"/>
                <a:pathLst>
                  <a:path w="18" h="5">
                    <a:moveTo>
                      <a:pt x="0" y="4"/>
                    </a:moveTo>
                    <a:lnTo>
                      <a:pt x="5" y="2"/>
                    </a:lnTo>
                    <a:lnTo>
                      <a:pt x="9" y="0"/>
                    </a:lnTo>
                    <a:lnTo>
                      <a:pt x="14" y="0"/>
                    </a:lnTo>
                    <a:lnTo>
                      <a:pt x="18" y="1"/>
                    </a:lnTo>
                    <a:lnTo>
                      <a:pt x="18" y="3"/>
                    </a:lnTo>
                    <a:lnTo>
                      <a:pt x="17" y="4"/>
                    </a:lnTo>
                    <a:lnTo>
                      <a:pt x="13" y="5"/>
                    </a:lnTo>
                    <a:lnTo>
                      <a:pt x="8" y="5"/>
                    </a:lnTo>
                    <a:lnTo>
                      <a:pt x="5" y="5"/>
                    </a:lnTo>
                    <a:lnTo>
                      <a:pt x="0"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8" name="Freeform 2109"/>
              <p:cNvSpPr>
                <a:spLocks/>
              </p:cNvSpPr>
              <p:nvPr/>
            </p:nvSpPr>
            <p:spPr bwMode="gray">
              <a:xfrm>
                <a:off x="2413" y="3497"/>
                <a:ext cx="4" cy="1"/>
              </a:xfrm>
              <a:custGeom>
                <a:avLst/>
                <a:gdLst/>
                <a:ahLst/>
                <a:cxnLst>
                  <a:cxn ang="0">
                    <a:pos x="0" y="4"/>
                  </a:cxn>
                  <a:cxn ang="0">
                    <a:pos x="5" y="2"/>
                  </a:cxn>
                  <a:cxn ang="0">
                    <a:pos x="9" y="0"/>
                  </a:cxn>
                  <a:cxn ang="0">
                    <a:pos x="14" y="0"/>
                  </a:cxn>
                  <a:cxn ang="0">
                    <a:pos x="18" y="1"/>
                  </a:cxn>
                  <a:cxn ang="0">
                    <a:pos x="18" y="3"/>
                  </a:cxn>
                  <a:cxn ang="0">
                    <a:pos x="17" y="4"/>
                  </a:cxn>
                  <a:cxn ang="0">
                    <a:pos x="13" y="5"/>
                  </a:cxn>
                  <a:cxn ang="0">
                    <a:pos x="8" y="5"/>
                  </a:cxn>
                  <a:cxn ang="0">
                    <a:pos x="5" y="5"/>
                  </a:cxn>
                  <a:cxn ang="0">
                    <a:pos x="0" y="4"/>
                  </a:cxn>
                </a:cxnLst>
                <a:rect l="0" t="0" r="r" b="b"/>
                <a:pathLst>
                  <a:path w="18" h="5">
                    <a:moveTo>
                      <a:pt x="0" y="4"/>
                    </a:moveTo>
                    <a:lnTo>
                      <a:pt x="5" y="2"/>
                    </a:lnTo>
                    <a:lnTo>
                      <a:pt x="9" y="0"/>
                    </a:lnTo>
                    <a:lnTo>
                      <a:pt x="14" y="0"/>
                    </a:lnTo>
                    <a:lnTo>
                      <a:pt x="18" y="1"/>
                    </a:lnTo>
                    <a:lnTo>
                      <a:pt x="18" y="3"/>
                    </a:lnTo>
                    <a:lnTo>
                      <a:pt x="17" y="4"/>
                    </a:lnTo>
                    <a:lnTo>
                      <a:pt x="13" y="5"/>
                    </a:lnTo>
                    <a:lnTo>
                      <a:pt x="8" y="5"/>
                    </a:lnTo>
                    <a:lnTo>
                      <a:pt x="5" y="5"/>
                    </a:lnTo>
                    <a:lnTo>
                      <a:pt x="0"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49" name="Freeform 2110"/>
              <p:cNvSpPr>
                <a:spLocks/>
              </p:cNvSpPr>
              <p:nvPr/>
            </p:nvSpPr>
            <p:spPr bwMode="gray">
              <a:xfrm>
                <a:off x="2413" y="3497"/>
                <a:ext cx="4" cy="1"/>
              </a:xfrm>
              <a:custGeom>
                <a:avLst/>
                <a:gdLst/>
                <a:ahLst/>
                <a:cxnLst>
                  <a:cxn ang="0">
                    <a:pos x="0" y="4"/>
                  </a:cxn>
                  <a:cxn ang="0">
                    <a:pos x="5" y="2"/>
                  </a:cxn>
                  <a:cxn ang="0">
                    <a:pos x="9" y="0"/>
                  </a:cxn>
                  <a:cxn ang="0">
                    <a:pos x="14" y="0"/>
                  </a:cxn>
                  <a:cxn ang="0">
                    <a:pos x="18" y="1"/>
                  </a:cxn>
                  <a:cxn ang="0">
                    <a:pos x="18" y="2"/>
                  </a:cxn>
                  <a:cxn ang="0">
                    <a:pos x="17" y="4"/>
                  </a:cxn>
                  <a:cxn ang="0">
                    <a:pos x="13" y="5"/>
                  </a:cxn>
                  <a:cxn ang="0">
                    <a:pos x="8" y="5"/>
                  </a:cxn>
                  <a:cxn ang="0">
                    <a:pos x="5" y="5"/>
                  </a:cxn>
                  <a:cxn ang="0">
                    <a:pos x="0" y="4"/>
                  </a:cxn>
                </a:cxnLst>
                <a:rect l="0" t="0" r="r" b="b"/>
                <a:pathLst>
                  <a:path w="18" h="5">
                    <a:moveTo>
                      <a:pt x="0" y="4"/>
                    </a:moveTo>
                    <a:lnTo>
                      <a:pt x="5" y="2"/>
                    </a:lnTo>
                    <a:lnTo>
                      <a:pt x="9" y="0"/>
                    </a:lnTo>
                    <a:lnTo>
                      <a:pt x="14" y="0"/>
                    </a:lnTo>
                    <a:lnTo>
                      <a:pt x="18" y="1"/>
                    </a:lnTo>
                    <a:lnTo>
                      <a:pt x="18" y="2"/>
                    </a:lnTo>
                    <a:lnTo>
                      <a:pt x="17" y="4"/>
                    </a:lnTo>
                    <a:lnTo>
                      <a:pt x="13" y="5"/>
                    </a:lnTo>
                    <a:lnTo>
                      <a:pt x="8" y="5"/>
                    </a:lnTo>
                    <a:lnTo>
                      <a:pt x="5" y="5"/>
                    </a:lnTo>
                    <a:lnTo>
                      <a:pt x="0"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0" name="Freeform 2111"/>
              <p:cNvSpPr>
                <a:spLocks/>
              </p:cNvSpPr>
              <p:nvPr/>
            </p:nvSpPr>
            <p:spPr bwMode="gray">
              <a:xfrm>
                <a:off x="2413" y="3497"/>
                <a:ext cx="4" cy="1"/>
              </a:xfrm>
              <a:custGeom>
                <a:avLst/>
                <a:gdLst/>
                <a:ahLst/>
                <a:cxnLst>
                  <a:cxn ang="0">
                    <a:pos x="0" y="4"/>
                  </a:cxn>
                  <a:cxn ang="0">
                    <a:pos x="5" y="2"/>
                  </a:cxn>
                  <a:cxn ang="0">
                    <a:pos x="9" y="0"/>
                  </a:cxn>
                  <a:cxn ang="0">
                    <a:pos x="14" y="0"/>
                  </a:cxn>
                  <a:cxn ang="0">
                    <a:pos x="18" y="1"/>
                  </a:cxn>
                  <a:cxn ang="0">
                    <a:pos x="18" y="2"/>
                  </a:cxn>
                  <a:cxn ang="0">
                    <a:pos x="17" y="4"/>
                  </a:cxn>
                  <a:cxn ang="0">
                    <a:pos x="13" y="5"/>
                  </a:cxn>
                  <a:cxn ang="0">
                    <a:pos x="8" y="5"/>
                  </a:cxn>
                  <a:cxn ang="0">
                    <a:pos x="5" y="5"/>
                  </a:cxn>
                  <a:cxn ang="0">
                    <a:pos x="0" y="4"/>
                  </a:cxn>
                </a:cxnLst>
                <a:rect l="0" t="0" r="r" b="b"/>
                <a:pathLst>
                  <a:path w="18" h="5">
                    <a:moveTo>
                      <a:pt x="0" y="4"/>
                    </a:moveTo>
                    <a:lnTo>
                      <a:pt x="5" y="2"/>
                    </a:lnTo>
                    <a:lnTo>
                      <a:pt x="9" y="0"/>
                    </a:lnTo>
                    <a:lnTo>
                      <a:pt x="14" y="0"/>
                    </a:lnTo>
                    <a:lnTo>
                      <a:pt x="18" y="1"/>
                    </a:lnTo>
                    <a:lnTo>
                      <a:pt x="18" y="2"/>
                    </a:lnTo>
                    <a:lnTo>
                      <a:pt x="17" y="4"/>
                    </a:lnTo>
                    <a:lnTo>
                      <a:pt x="13" y="5"/>
                    </a:lnTo>
                    <a:lnTo>
                      <a:pt x="8" y="5"/>
                    </a:lnTo>
                    <a:lnTo>
                      <a:pt x="5" y="5"/>
                    </a:lnTo>
                    <a:lnTo>
                      <a:pt x="0"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1" name="Freeform 2112"/>
              <p:cNvSpPr>
                <a:spLocks/>
              </p:cNvSpPr>
              <p:nvPr/>
            </p:nvSpPr>
            <p:spPr bwMode="gray">
              <a:xfrm>
                <a:off x="2418" y="3497"/>
                <a:ext cx="2" cy="1"/>
              </a:xfrm>
              <a:custGeom>
                <a:avLst/>
                <a:gdLst/>
                <a:ahLst/>
                <a:cxnLst>
                  <a:cxn ang="0">
                    <a:pos x="0" y="0"/>
                  </a:cxn>
                  <a:cxn ang="0">
                    <a:pos x="3" y="0"/>
                  </a:cxn>
                  <a:cxn ang="0">
                    <a:pos x="8" y="0"/>
                  </a:cxn>
                  <a:cxn ang="0">
                    <a:pos x="10" y="3"/>
                  </a:cxn>
                  <a:cxn ang="0">
                    <a:pos x="10" y="6"/>
                  </a:cxn>
                  <a:cxn ang="0">
                    <a:pos x="4" y="4"/>
                  </a:cxn>
                  <a:cxn ang="0">
                    <a:pos x="0" y="0"/>
                  </a:cxn>
                </a:cxnLst>
                <a:rect l="0" t="0" r="r" b="b"/>
                <a:pathLst>
                  <a:path w="10" h="6">
                    <a:moveTo>
                      <a:pt x="0" y="0"/>
                    </a:moveTo>
                    <a:lnTo>
                      <a:pt x="3" y="0"/>
                    </a:lnTo>
                    <a:lnTo>
                      <a:pt x="8" y="0"/>
                    </a:lnTo>
                    <a:lnTo>
                      <a:pt x="10" y="3"/>
                    </a:lnTo>
                    <a:lnTo>
                      <a:pt x="10" y="6"/>
                    </a:lnTo>
                    <a:lnTo>
                      <a:pt x="4" y="4"/>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2" name="Freeform 2113"/>
              <p:cNvSpPr>
                <a:spLocks/>
              </p:cNvSpPr>
              <p:nvPr/>
            </p:nvSpPr>
            <p:spPr bwMode="gray">
              <a:xfrm>
                <a:off x="2418" y="3497"/>
                <a:ext cx="2" cy="1"/>
              </a:xfrm>
              <a:custGeom>
                <a:avLst/>
                <a:gdLst/>
                <a:ahLst/>
                <a:cxnLst>
                  <a:cxn ang="0">
                    <a:pos x="0" y="0"/>
                  </a:cxn>
                  <a:cxn ang="0">
                    <a:pos x="3" y="0"/>
                  </a:cxn>
                  <a:cxn ang="0">
                    <a:pos x="8" y="0"/>
                  </a:cxn>
                  <a:cxn ang="0">
                    <a:pos x="10" y="3"/>
                  </a:cxn>
                  <a:cxn ang="0">
                    <a:pos x="10" y="6"/>
                  </a:cxn>
                  <a:cxn ang="0">
                    <a:pos x="4" y="4"/>
                  </a:cxn>
                  <a:cxn ang="0">
                    <a:pos x="0" y="0"/>
                  </a:cxn>
                </a:cxnLst>
                <a:rect l="0" t="0" r="r" b="b"/>
                <a:pathLst>
                  <a:path w="10" h="6">
                    <a:moveTo>
                      <a:pt x="0" y="0"/>
                    </a:moveTo>
                    <a:lnTo>
                      <a:pt x="3" y="0"/>
                    </a:lnTo>
                    <a:lnTo>
                      <a:pt x="8" y="0"/>
                    </a:lnTo>
                    <a:lnTo>
                      <a:pt x="10" y="3"/>
                    </a:lnTo>
                    <a:lnTo>
                      <a:pt x="10" y="6"/>
                    </a:lnTo>
                    <a:lnTo>
                      <a:pt x="4" y="4"/>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3" name="Freeform 2114"/>
              <p:cNvSpPr>
                <a:spLocks/>
              </p:cNvSpPr>
              <p:nvPr/>
            </p:nvSpPr>
            <p:spPr bwMode="gray">
              <a:xfrm>
                <a:off x="2414" y="3491"/>
                <a:ext cx="2" cy="3"/>
              </a:xfrm>
              <a:custGeom>
                <a:avLst/>
                <a:gdLst/>
                <a:ahLst/>
                <a:cxnLst>
                  <a:cxn ang="0">
                    <a:pos x="0" y="12"/>
                  </a:cxn>
                  <a:cxn ang="0">
                    <a:pos x="2" y="8"/>
                  </a:cxn>
                  <a:cxn ang="0">
                    <a:pos x="3" y="4"/>
                  </a:cxn>
                  <a:cxn ang="0">
                    <a:pos x="3" y="1"/>
                  </a:cxn>
                  <a:cxn ang="0">
                    <a:pos x="3" y="0"/>
                  </a:cxn>
                  <a:cxn ang="0">
                    <a:pos x="4" y="1"/>
                  </a:cxn>
                  <a:cxn ang="0">
                    <a:pos x="7" y="3"/>
                  </a:cxn>
                  <a:cxn ang="0">
                    <a:pos x="7" y="6"/>
                  </a:cxn>
                  <a:cxn ang="0">
                    <a:pos x="5" y="9"/>
                  </a:cxn>
                  <a:cxn ang="0">
                    <a:pos x="5" y="10"/>
                  </a:cxn>
                  <a:cxn ang="0">
                    <a:pos x="4" y="12"/>
                  </a:cxn>
                  <a:cxn ang="0">
                    <a:pos x="2" y="12"/>
                  </a:cxn>
                  <a:cxn ang="0">
                    <a:pos x="0" y="12"/>
                  </a:cxn>
                </a:cxnLst>
                <a:rect l="0" t="0" r="r" b="b"/>
                <a:pathLst>
                  <a:path w="7" h="12">
                    <a:moveTo>
                      <a:pt x="0" y="12"/>
                    </a:moveTo>
                    <a:lnTo>
                      <a:pt x="2" y="8"/>
                    </a:lnTo>
                    <a:lnTo>
                      <a:pt x="3" y="4"/>
                    </a:lnTo>
                    <a:lnTo>
                      <a:pt x="3" y="1"/>
                    </a:lnTo>
                    <a:lnTo>
                      <a:pt x="3" y="0"/>
                    </a:lnTo>
                    <a:lnTo>
                      <a:pt x="4" y="1"/>
                    </a:lnTo>
                    <a:lnTo>
                      <a:pt x="7" y="3"/>
                    </a:lnTo>
                    <a:lnTo>
                      <a:pt x="7" y="6"/>
                    </a:lnTo>
                    <a:lnTo>
                      <a:pt x="5" y="9"/>
                    </a:lnTo>
                    <a:lnTo>
                      <a:pt x="5" y="10"/>
                    </a:lnTo>
                    <a:lnTo>
                      <a:pt x="4" y="12"/>
                    </a:lnTo>
                    <a:lnTo>
                      <a:pt x="2" y="12"/>
                    </a:lnTo>
                    <a:lnTo>
                      <a:pt x="0"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4" name="Freeform 2115"/>
              <p:cNvSpPr>
                <a:spLocks/>
              </p:cNvSpPr>
              <p:nvPr/>
            </p:nvSpPr>
            <p:spPr bwMode="gray">
              <a:xfrm>
                <a:off x="2414" y="3491"/>
                <a:ext cx="2" cy="3"/>
              </a:xfrm>
              <a:custGeom>
                <a:avLst/>
                <a:gdLst/>
                <a:ahLst/>
                <a:cxnLst>
                  <a:cxn ang="0">
                    <a:pos x="0" y="12"/>
                  </a:cxn>
                  <a:cxn ang="0">
                    <a:pos x="2" y="8"/>
                  </a:cxn>
                  <a:cxn ang="0">
                    <a:pos x="3" y="4"/>
                  </a:cxn>
                  <a:cxn ang="0">
                    <a:pos x="3" y="1"/>
                  </a:cxn>
                  <a:cxn ang="0">
                    <a:pos x="3" y="0"/>
                  </a:cxn>
                  <a:cxn ang="0">
                    <a:pos x="4" y="1"/>
                  </a:cxn>
                  <a:cxn ang="0">
                    <a:pos x="7" y="3"/>
                  </a:cxn>
                  <a:cxn ang="0">
                    <a:pos x="7" y="6"/>
                  </a:cxn>
                  <a:cxn ang="0">
                    <a:pos x="5" y="9"/>
                  </a:cxn>
                  <a:cxn ang="0">
                    <a:pos x="5" y="10"/>
                  </a:cxn>
                  <a:cxn ang="0">
                    <a:pos x="4" y="12"/>
                  </a:cxn>
                  <a:cxn ang="0">
                    <a:pos x="2" y="12"/>
                  </a:cxn>
                  <a:cxn ang="0">
                    <a:pos x="0" y="12"/>
                  </a:cxn>
                </a:cxnLst>
                <a:rect l="0" t="0" r="r" b="b"/>
                <a:pathLst>
                  <a:path w="7" h="12">
                    <a:moveTo>
                      <a:pt x="0" y="12"/>
                    </a:moveTo>
                    <a:lnTo>
                      <a:pt x="2" y="8"/>
                    </a:lnTo>
                    <a:lnTo>
                      <a:pt x="3" y="4"/>
                    </a:lnTo>
                    <a:lnTo>
                      <a:pt x="3" y="1"/>
                    </a:lnTo>
                    <a:lnTo>
                      <a:pt x="3" y="0"/>
                    </a:lnTo>
                    <a:lnTo>
                      <a:pt x="4" y="1"/>
                    </a:lnTo>
                    <a:lnTo>
                      <a:pt x="7" y="3"/>
                    </a:lnTo>
                    <a:lnTo>
                      <a:pt x="7" y="6"/>
                    </a:lnTo>
                    <a:lnTo>
                      <a:pt x="5" y="9"/>
                    </a:lnTo>
                    <a:lnTo>
                      <a:pt x="5" y="10"/>
                    </a:lnTo>
                    <a:lnTo>
                      <a:pt x="4" y="12"/>
                    </a:lnTo>
                    <a:lnTo>
                      <a:pt x="2" y="12"/>
                    </a:lnTo>
                    <a:lnTo>
                      <a:pt x="0"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5" name="Freeform 2116"/>
              <p:cNvSpPr>
                <a:spLocks/>
              </p:cNvSpPr>
              <p:nvPr/>
            </p:nvSpPr>
            <p:spPr bwMode="gray">
              <a:xfrm>
                <a:off x="2414" y="3491"/>
                <a:ext cx="2" cy="3"/>
              </a:xfrm>
              <a:custGeom>
                <a:avLst/>
                <a:gdLst/>
                <a:ahLst/>
                <a:cxnLst>
                  <a:cxn ang="0">
                    <a:pos x="0" y="12"/>
                  </a:cxn>
                  <a:cxn ang="0">
                    <a:pos x="2" y="8"/>
                  </a:cxn>
                  <a:cxn ang="0">
                    <a:pos x="3" y="4"/>
                  </a:cxn>
                  <a:cxn ang="0">
                    <a:pos x="3" y="1"/>
                  </a:cxn>
                  <a:cxn ang="0">
                    <a:pos x="3" y="0"/>
                  </a:cxn>
                  <a:cxn ang="0">
                    <a:pos x="4" y="1"/>
                  </a:cxn>
                  <a:cxn ang="0">
                    <a:pos x="7" y="3"/>
                  </a:cxn>
                  <a:cxn ang="0">
                    <a:pos x="7" y="6"/>
                  </a:cxn>
                  <a:cxn ang="0">
                    <a:pos x="5" y="9"/>
                  </a:cxn>
                  <a:cxn ang="0">
                    <a:pos x="5" y="10"/>
                  </a:cxn>
                  <a:cxn ang="0">
                    <a:pos x="4" y="12"/>
                  </a:cxn>
                  <a:cxn ang="0">
                    <a:pos x="2" y="12"/>
                  </a:cxn>
                  <a:cxn ang="0">
                    <a:pos x="0" y="12"/>
                  </a:cxn>
                </a:cxnLst>
                <a:rect l="0" t="0" r="r" b="b"/>
                <a:pathLst>
                  <a:path w="7" h="12">
                    <a:moveTo>
                      <a:pt x="0" y="12"/>
                    </a:moveTo>
                    <a:lnTo>
                      <a:pt x="2" y="8"/>
                    </a:lnTo>
                    <a:lnTo>
                      <a:pt x="3" y="4"/>
                    </a:lnTo>
                    <a:lnTo>
                      <a:pt x="3" y="1"/>
                    </a:lnTo>
                    <a:lnTo>
                      <a:pt x="3" y="0"/>
                    </a:lnTo>
                    <a:lnTo>
                      <a:pt x="4" y="1"/>
                    </a:lnTo>
                    <a:lnTo>
                      <a:pt x="7" y="3"/>
                    </a:lnTo>
                    <a:lnTo>
                      <a:pt x="7" y="6"/>
                    </a:lnTo>
                    <a:lnTo>
                      <a:pt x="5" y="9"/>
                    </a:lnTo>
                    <a:lnTo>
                      <a:pt x="5" y="10"/>
                    </a:lnTo>
                    <a:lnTo>
                      <a:pt x="4" y="12"/>
                    </a:lnTo>
                    <a:lnTo>
                      <a:pt x="2" y="12"/>
                    </a:lnTo>
                    <a:lnTo>
                      <a:pt x="0" y="12"/>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6" name="Freeform 2117"/>
              <p:cNvSpPr>
                <a:spLocks/>
              </p:cNvSpPr>
              <p:nvPr/>
            </p:nvSpPr>
            <p:spPr bwMode="gray">
              <a:xfrm>
                <a:off x="2416" y="3493"/>
                <a:ext cx="3" cy="3"/>
              </a:xfrm>
              <a:custGeom>
                <a:avLst/>
                <a:gdLst/>
                <a:ahLst/>
                <a:cxnLst>
                  <a:cxn ang="0">
                    <a:pos x="0" y="13"/>
                  </a:cxn>
                  <a:cxn ang="0">
                    <a:pos x="1" y="12"/>
                  </a:cxn>
                  <a:cxn ang="0">
                    <a:pos x="1" y="9"/>
                  </a:cxn>
                  <a:cxn ang="0">
                    <a:pos x="2" y="7"/>
                  </a:cxn>
                  <a:cxn ang="0">
                    <a:pos x="2" y="6"/>
                  </a:cxn>
                  <a:cxn ang="0">
                    <a:pos x="3" y="6"/>
                  </a:cxn>
                  <a:cxn ang="0">
                    <a:pos x="6" y="6"/>
                  </a:cxn>
                  <a:cxn ang="0">
                    <a:pos x="7" y="8"/>
                  </a:cxn>
                  <a:cxn ang="0">
                    <a:pos x="7" y="11"/>
                  </a:cxn>
                  <a:cxn ang="0">
                    <a:pos x="8" y="11"/>
                  </a:cxn>
                  <a:cxn ang="0">
                    <a:pos x="8" y="8"/>
                  </a:cxn>
                  <a:cxn ang="0">
                    <a:pos x="8" y="5"/>
                  </a:cxn>
                  <a:cxn ang="0">
                    <a:pos x="8" y="4"/>
                  </a:cxn>
                  <a:cxn ang="0">
                    <a:pos x="8" y="1"/>
                  </a:cxn>
                  <a:cxn ang="0">
                    <a:pos x="9" y="0"/>
                  </a:cxn>
                  <a:cxn ang="0">
                    <a:pos x="11" y="1"/>
                  </a:cxn>
                  <a:cxn ang="0">
                    <a:pos x="12" y="3"/>
                  </a:cxn>
                  <a:cxn ang="0">
                    <a:pos x="11" y="5"/>
                  </a:cxn>
                  <a:cxn ang="0">
                    <a:pos x="11" y="8"/>
                  </a:cxn>
                  <a:cxn ang="0">
                    <a:pos x="10" y="9"/>
                  </a:cxn>
                  <a:cxn ang="0">
                    <a:pos x="11" y="11"/>
                  </a:cxn>
                  <a:cxn ang="0">
                    <a:pos x="11" y="11"/>
                  </a:cxn>
                  <a:cxn ang="0">
                    <a:pos x="14" y="11"/>
                  </a:cxn>
                  <a:cxn ang="0">
                    <a:pos x="15" y="13"/>
                  </a:cxn>
                  <a:cxn ang="0">
                    <a:pos x="16" y="15"/>
                  </a:cxn>
                  <a:cxn ang="0">
                    <a:pos x="15" y="16"/>
                  </a:cxn>
                  <a:cxn ang="0">
                    <a:pos x="15" y="17"/>
                  </a:cxn>
                  <a:cxn ang="0">
                    <a:pos x="14" y="17"/>
                  </a:cxn>
                  <a:cxn ang="0">
                    <a:pos x="11" y="17"/>
                  </a:cxn>
                  <a:cxn ang="0">
                    <a:pos x="8" y="15"/>
                  </a:cxn>
                  <a:cxn ang="0">
                    <a:pos x="6" y="15"/>
                  </a:cxn>
                  <a:cxn ang="0">
                    <a:pos x="3" y="14"/>
                  </a:cxn>
                  <a:cxn ang="0">
                    <a:pos x="0" y="13"/>
                  </a:cxn>
                </a:cxnLst>
                <a:rect l="0" t="0" r="r" b="b"/>
                <a:pathLst>
                  <a:path w="16" h="17">
                    <a:moveTo>
                      <a:pt x="0" y="13"/>
                    </a:moveTo>
                    <a:lnTo>
                      <a:pt x="1" y="12"/>
                    </a:lnTo>
                    <a:lnTo>
                      <a:pt x="1" y="9"/>
                    </a:lnTo>
                    <a:lnTo>
                      <a:pt x="2" y="7"/>
                    </a:lnTo>
                    <a:lnTo>
                      <a:pt x="2" y="6"/>
                    </a:lnTo>
                    <a:lnTo>
                      <a:pt x="3" y="6"/>
                    </a:lnTo>
                    <a:lnTo>
                      <a:pt x="6" y="6"/>
                    </a:lnTo>
                    <a:lnTo>
                      <a:pt x="7" y="8"/>
                    </a:lnTo>
                    <a:lnTo>
                      <a:pt x="7" y="11"/>
                    </a:lnTo>
                    <a:lnTo>
                      <a:pt x="8" y="11"/>
                    </a:lnTo>
                    <a:lnTo>
                      <a:pt x="8" y="8"/>
                    </a:lnTo>
                    <a:lnTo>
                      <a:pt x="8" y="5"/>
                    </a:lnTo>
                    <a:lnTo>
                      <a:pt x="8" y="4"/>
                    </a:lnTo>
                    <a:lnTo>
                      <a:pt x="8" y="1"/>
                    </a:lnTo>
                    <a:lnTo>
                      <a:pt x="9" y="0"/>
                    </a:lnTo>
                    <a:lnTo>
                      <a:pt x="11" y="1"/>
                    </a:lnTo>
                    <a:lnTo>
                      <a:pt x="12" y="3"/>
                    </a:lnTo>
                    <a:lnTo>
                      <a:pt x="11" y="5"/>
                    </a:lnTo>
                    <a:lnTo>
                      <a:pt x="11" y="8"/>
                    </a:lnTo>
                    <a:lnTo>
                      <a:pt x="10" y="9"/>
                    </a:lnTo>
                    <a:lnTo>
                      <a:pt x="11" y="11"/>
                    </a:lnTo>
                    <a:lnTo>
                      <a:pt x="11" y="11"/>
                    </a:lnTo>
                    <a:lnTo>
                      <a:pt x="14" y="11"/>
                    </a:lnTo>
                    <a:lnTo>
                      <a:pt x="15" y="13"/>
                    </a:lnTo>
                    <a:lnTo>
                      <a:pt x="16" y="15"/>
                    </a:lnTo>
                    <a:lnTo>
                      <a:pt x="15" y="16"/>
                    </a:lnTo>
                    <a:lnTo>
                      <a:pt x="15" y="17"/>
                    </a:lnTo>
                    <a:lnTo>
                      <a:pt x="14" y="17"/>
                    </a:lnTo>
                    <a:lnTo>
                      <a:pt x="11" y="17"/>
                    </a:lnTo>
                    <a:lnTo>
                      <a:pt x="8" y="15"/>
                    </a:lnTo>
                    <a:lnTo>
                      <a:pt x="6" y="15"/>
                    </a:lnTo>
                    <a:lnTo>
                      <a:pt x="3" y="14"/>
                    </a:lnTo>
                    <a:lnTo>
                      <a:pt x="0" y="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7" name="Freeform 2118"/>
              <p:cNvSpPr>
                <a:spLocks/>
              </p:cNvSpPr>
              <p:nvPr/>
            </p:nvSpPr>
            <p:spPr bwMode="gray">
              <a:xfrm>
                <a:off x="2416" y="3493"/>
                <a:ext cx="3" cy="3"/>
              </a:xfrm>
              <a:custGeom>
                <a:avLst/>
                <a:gdLst/>
                <a:ahLst/>
                <a:cxnLst>
                  <a:cxn ang="0">
                    <a:pos x="0" y="13"/>
                  </a:cxn>
                  <a:cxn ang="0">
                    <a:pos x="1" y="12"/>
                  </a:cxn>
                  <a:cxn ang="0">
                    <a:pos x="1" y="9"/>
                  </a:cxn>
                  <a:cxn ang="0">
                    <a:pos x="2" y="7"/>
                  </a:cxn>
                  <a:cxn ang="0">
                    <a:pos x="2" y="6"/>
                  </a:cxn>
                  <a:cxn ang="0">
                    <a:pos x="3" y="6"/>
                  </a:cxn>
                  <a:cxn ang="0">
                    <a:pos x="6" y="6"/>
                  </a:cxn>
                  <a:cxn ang="0">
                    <a:pos x="7" y="8"/>
                  </a:cxn>
                  <a:cxn ang="0">
                    <a:pos x="7" y="11"/>
                  </a:cxn>
                  <a:cxn ang="0">
                    <a:pos x="8" y="11"/>
                  </a:cxn>
                  <a:cxn ang="0">
                    <a:pos x="8" y="8"/>
                  </a:cxn>
                  <a:cxn ang="0">
                    <a:pos x="8" y="5"/>
                  </a:cxn>
                  <a:cxn ang="0">
                    <a:pos x="8" y="4"/>
                  </a:cxn>
                  <a:cxn ang="0">
                    <a:pos x="8" y="1"/>
                  </a:cxn>
                  <a:cxn ang="0">
                    <a:pos x="9" y="0"/>
                  </a:cxn>
                  <a:cxn ang="0">
                    <a:pos x="11" y="1"/>
                  </a:cxn>
                  <a:cxn ang="0">
                    <a:pos x="12" y="3"/>
                  </a:cxn>
                  <a:cxn ang="0">
                    <a:pos x="11" y="5"/>
                  </a:cxn>
                  <a:cxn ang="0">
                    <a:pos x="11" y="8"/>
                  </a:cxn>
                  <a:cxn ang="0">
                    <a:pos x="10" y="9"/>
                  </a:cxn>
                  <a:cxn ang="0">
                    <a:pos x="11" y="11"/>
                  </a:cxn>
                  <a:cxn ang="0">
                    <a:pos x="11" y="11"/>
                  </a:cxn>
                  <a:cxn ang="0">
                    <a:pos x="14" y="11"/>
                  </a:cxn>
                  <a:cxn ang="0">
                    <a:pos x="15" y="13"/>
                  </a:cxn>
                  <a:cxn ang="0">
                    <a:pos x="16" y="15"/>
                  </a:cxn>
                  <a:cxn ang="0">
                    <a:pos x="15" y="16"/>
                  </a:cxn>
                  <a:cxn ang="0">
                    <a:pos x="15" y="17"/>
                  </a:cxn>
                  <a:cxn ang="0">
                    <a:pos x="14" y="17"/>
                  </a:cxn>
                  <a:cxn ang="0">
                    <a:pos x="11" y="17"/>
                  </a:cxn>
                  <a:cxn ang="0">
                    <a:pos x="8" y="15"/>
                  </a:cxn>
                  <a:cxn ang="0">
                    <a:pos x="6" y="15"/>
                  </a:cxn>
                  <a:cxn ang="0">
                    <a:pos x="3" y="14"/>
                  </a:cxn>
                  <a:cxn ang="0">
                    <a:pos x="0" y="13"/>
                  </a:cxn>
                </a:cxnLst>
                <a:rect l="0" t="0" r="r" b="b"/>
                <a:pathLst>
                  <a:path w="16" h="17">
                    <a:moveTo>
                      <a:pt x="0" y="13"/>
                    </a:moveTo>
                    <a:lnTo>
                      <a:pt x="1" y="12"/>
                    </a:lnTo>
                    <a:lnTo>
                      <a:pt x="1" y="9"/>
                    </a:lnTo>
                    <a:lnTo>
                      <a:pt x="2" y="7"/>
                    </a:lnTo>
                    <a:lnTo>
                      <a:pt x="2" y="6"/>
                    </a:lnTo>
                    <a:lnTo>
                      <a:pt x="3" y="6"/>
                    </a:lnTo>
                    <a:lnTo>
                      <a:pt x="6" y="6"/>
                    </a:lnTo>
                    <a:lnTo>
                      <a:pt x="7" y="8"/>
                    </a:lnTo>
                    <a:lnTo>
                      <a:pt x="7" y="11"/>
                    </a:lnTo>
                    <a:lnTo>
                      <a:pt x="8" y="11"/>
                    </a:lnTo>
                    <a:lnTo>
                      <a:pt x="8" y="8"/>
                    </a:lnTo>
                    <a:lnTo>
                      <a:pt x="8" y="5"/>
                    </a:lnTo>
                    <a:lnTo>
                      <a:pt x="8" y="4"/>
                    </a:lnTo>
                    <a:lnTo>
                      <a:pt x="8" y="1"/>
                    </a:lnTo>
                    <a:lnTo>
                      <a:pt x="9" y="0"/>
                    </a:lnTo>
                    <a:lnTo>
                      <a:pt x="11" y="1"/>
                    </a:lnTo>
                    <a:lnTo>
                      <a:pt x="12" y="3"/>
                    </a:lnTo>
                    <a:lnTo>
                      <a:pt x="11" y="5"/>
                    </a:lnTo>
                    <a:lnTo>
                      <a:pt x="11" y="8"/>
                    </a:lnTo>
                    <a:lnTo>
                      <a:pt x="10" y="9"/>
                    </a:lnTo>
                    <a:lnTo>
                      <a:pt x="11" y="11"/>
                    </a:lnTo>
                    <a:lnTo>
                      <a:pt x="11" y="11"/>
                    </a:lnTo>
                    <a:lnTo>
                      <a:pt x="14" y="11"/>
                    </a:lnTo>
                    <a:lnTo>
                      <a:pt x="15" y="13"/>
                    </a:lnTo>
                    <a:lnTo>
                      <a:pt x="16" y="15"/>
                    </a:lnTo>
                    <a:lnTo>
                      <a:pt x="15" y="16"/>
                    </a:lnTo>
                    <a:lnTo>
                      <a:pt x="15" y="17"/>
                    </a:lnTo>
                    <a:lnTo>
                      <a:pt x="14" y="17"/>
                    </a:lnTo>
                    <a:lnTo>
                      <a:pt x="11" y="17"/>
                    </a:lnTo>
                    <a:lnTo>
                      <a:pt x="8" y="15"/>
                    </a:lnTo>
                    <a:lnTo>
                      <a:pt x="6" y="15"/>
                    </a:lnTo>
                    <a:lnTo>
                      <a:pt x="3" y="14"/>
                    </a:lnTo>
                    <a:lnTo>
                      <a:pt x="0" y="1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8" name="Freeform 2119"/>
              <p:cNvSpPr>
                <a:spLocks/>
              </p:cNvSpPr>
              <p:nvPr/>
            </p:nvSpPr>
            <p:spPr bwMode="gray">
              <a:xfrm>
                <a:off x="2416" y="3493"/>
                <a:ext cx="3" cy="3"/>
              </a:xfrm>
              <a:custGeom>
                <a:avLst/>
                <a:gdLst/>
                <a:ahLst/>
                <a:cxnLst>
                  <a:cxn ang="0">
                    <a:pos x="0" y="13"/>
                  </a:cxn>
                  <a:cxn ang="0">
                    <a:pos x="1" y="12"/>
                  </a:cxn>
                  <a:cxn ang="0">
                    <a:pos x="1" y="9"/>
                  </a:cxn>
                  <a:cxn ang="0">
                    <a:pos x="1" y="7"/>
                  </a:cxn>
                  <a:cxn ang="0">
                    <a:pos x="2" y="6"/>
                  </a:cxn>
                  <a:cxn ang="0">
                    <a:pos x="3" y="6"/>
                  </a:cxn>
                  <a:cxn ang="0">
                    <a:pos x="6" y="6"/>
                  </a:cxn>
                  <a:cxn ang="0">
                    <a:pos x="7" y="8"/>
                  </a:cxn>
                  <a:cxn ang="0">
                    <a:pos x="7" y="11"/>
                  </a:cxn>
                  <a:cxn ang="0">
                    <a:pos x="8" y="11"/>
                  </a:cxn>
                  <a:cxn ang="0">
                    <a:pos x="8" y="8"/>
                  </a:cxn>
                  <a:cxn ang="0">
                    <a:pos x="8" y="4"/>
                  </a:cxn>
                  <a:cxn ang="0">
                    <a:pos x="9" y="0"/>
                  </a:cxn>
                  <a:cxn ang="0">
                    <a:pos x="11" y="1"/>
                  </a:cxn>
                  <a:cxn ang="0">
                    <a:pos x="12" y="3"/>
                  </a:cxn>
                  <a:cxn ang="0">
                    <a:pos x="11" y="5"/>
                  </a:cxn>
                  <a:cxn ang="0">
                    <a:pos x="11" y="8"/>
                  </a:cxn>
                  <a:cxn ang="0">
                    <a:pos x="10" y="9"/>
                  </a:cxn>
                  <a:cxn ang="0">
                    <a:pos x="11" y="11"/>
                  </a:cxn>
                  <a:cxn ang="0">
                    <a:pos x="11" y="11"/>
                  </a:cxn>
                  <a:cxn ang="0">
                    <a:pos x="14" y="11"/>
                  </a:cxn>
                  <a:cxn ang="0">
                    <a:pos x="15" y="13"/>
                  </a:cxn>
                  <a:cxn ang="0">
                    <a:pos x="16" y="15"/>
                  </a:cxn>
                  <a:cxn ang="0">
                    <a:pos x="15" y="16"/>
                  </a:cxn>
                  <a:cxn ang="0">
                    <a:pos x="15" y="17"/>
                  </a:cxn>
                  <a:cxn ang="0">
                    <a:pos x="14" y="17"/>
                  </a:cxn>
                  <a:cxn ang="0">
                    <a:pos x="11" y="17"/>
                  </a:cxn>
                  <a:cxn ang="0">
                    <a:pos x="8" y="15"/>
                  </a:cxn>
                  <a:cxn ang="0">
                    <a:pos x="6" y="15"/>
                  </a:cxn>
                  <a:cxn ang="0">
                    <a:pos x="3" y="14"/>
                  </a:cxn>
                  <a:cxn ang="0">
                    <a:pos x="0" y="13"/>
                  </a:cxn>
                </a:cxnLst>
                <a:rect l="0" t="0" r="r" b="b"/>
                <a:pathLst>
                  <a:path w="16" h="17">
                    <a:moveTo>
                      <a:pt x="0" y="13"/>
                    </a:moveTo>
                    <a:lnTo>
                      <a:pt x="1" y="12"/>
                    </a:lnTo>
                    <a:lnTo>
                      <a:pt x="1" y="9"/>
                    </a:lnTo>
                    <a:lnTo>
                      <a:pt x="1" y="7"/>
                    </a:lnTo>
                    <a:lnTo>
                      <a:pt x="2" y="6"/>
                    </a:lnTo>
                    <a:lnTo>
                      <a:pt x="3" y="6"/>
                    </a:lnTo>
                    <a:lnTo>
                      <a:pt x="6" y="6"/>
                    </a:lnTo>
                    <a:lnTo>
                      <a:pt x="7" y="8"/>
                    </a:lnTo>
                    <a:lnTo>
                      <a:pt x="7" y="11"/>
                    </a:lnTo>
                    <a:lnTo>
                      <a:pt x="8" y="11"/>
                    </a:lnTo>
                    <a:lnTo>
                      <a:pt x="8" y="8"/>
                    </a:lnTo>
                    <a:lnTo>
                      <a:pt x="8" y="4"/>
                    </a:lnTo>
                    <a:lnTo>
                      <a:pt x="9" y="0"/>
                    </a:lnTo>
                    <a:lnTo>
                      <a:pt x="11" y="1"/>
                    </a:lnTo>
                    <a:lnTo>
                      <a:pt x="12" y="3"/>
                    </a:lnTo>
                    <a:lnTo>
                      <a:pt x="11" y="5"/>
                    </a:lnTo>
                    <a:lnTo>
                      <a:pt x="11" y="8"/>
                    </a:lnTo>
                    <a:lnTo>
                      <a:pt x="10" y="9"/>
                    </a:lnTo>
                    <a:lnTo>
                      <a:pt x="11" y="11"/>
                    </a:lnTo>
                    <a:lnTo>
                      <a:pt x="11" y="11"/>
                    </a:lnTo>
                    <a:lnTo>
                      <a:pt x="14" y="11"/>
                    </a:lnTo>
                    <a:lnTo>
                      <a:pt x="15" y="13"/>
                    </a:lnTo>
                    <a:lnTo>
                      <a:pt x="16" y="15"/>
                    </a:lnTo>
                    <a:lnTo>
                      <a:pt x="15" y="16"/>
                    </a:lnTo>
                    <a:lnTo>
                      <a:pt x="15" y="17"/>
                    </a:lnTo>
                    <a:lnTo>
                      <a:pt x="14" y="17"/>
                    </a:lnTo>
                    <a:lnTo>
                      <a:pt x="11" y="17"/>
                    </a:lnTo>
                    <a:lnTo>
                      <a:pt x="8" y="15"/>
                    </a:lnTo>
                    <a:lnTo>
                      <a:pt x="6" y="15"/>
                    </a:lnTo>
                    <a:lnTo>
                      <a:pt x="3" y="14"/>
                    </a:lnTo>
                    <a:lnTo>
                      <a:pt x="0" y="1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59" name="Freeform 2120"/>
              <p:cNvSpPr>
                <a:spLocks/>
              </p:cNvSpPr>
              <p:nvPr/>
            </p:nvSpPr>
            <p:spPr bwMode="gray">
              <a:xfrm>
                <a:off x="2416" y="3493"/>
                <a:ext cx="3" cy="3"/>
              </a:xfrm>
              <a:custGeom>
                <a:avLst/>
                <a:gdLst/>
                <a:ahLst/>
                <a:cxnLst>
                  <a:cxn ang="0">
                    <a:pos x="0" y="13"/>
                  </a:cxn>
                  <a:cxn ang="0">
                    <a:pos x="1" y="12"/>
                  </a:cxn>
                  <a:cxn ang="0">
                    <a:pos x="1" y="9"/>
                  </a:cxn>
                  <a:cxn ang="0">
                    <a:pos x="1" y="7"/>
                  </a:cxn>
                  <a:cxn ang="0">
                    <a:pos x="2" y="6"/>
                  </a:cxn>
                  <a:cxn ang="0">
                    <a:pos x="3" y="6"/>
                  </a:cxn>
                  <a:cxn ang="0">
                    <a:pos x="6" y="6"/>
                  </a:cxn>
                  <a:cxn ang="0">
                    <a:pos x="7" y="8"/>
                  </a:cxn>
                  <a:cxn ang="0">
                    <a:pos x="7" y="11"/>
                  </a:cxn>
                  <a:cxn ang="0">
                    <a:pos x="8" y="11"/>
                  </a:cxn>
                  <a:cxn ang="0">
                    <a:pos x="8" y="8"/>
                  </a:cxn>
                  <a:cxn ang="0">
                    <a:pos x="8" y="4"/>
                  </a:cxn>
                  <a:cxn ang="0">
                    <a:pos x="9" y="0"/>
                  </a:cxn>
                  <a:cxn ang="0">
                    <a:pos x="11" y="1"/>
                  </a:cxn>
                  <a:cxn ang="0">
                    <a:pos x="12" y="3"/>
                  </a:cxn>
                  <a:cxn ang="0">
                    <a:pos x="11" y="5"/>
                  </a:cxn>
                  <a:cxn ang="0">
                    <a:pos x="11" y="8"/>
                  </a:cxn>
                  <a:cxn ang="0">
                    <a:pos x="10" y="9"/>
                  </a:cxn>
                  <a:cxn ang="0">
                    <a:pos x="11" y="11"/>
                  </a:cxn>
                  <a:cxn ang="0">
                    <a:pos x="11" y="11"/>
                  </a:cxn>
                  <a:cxn ang="0">
                    <a:pos x="14" y="11"/>
                  </a:cxn>
                  <a:cxn ang="0">
                    <a:pos x="15" y="13"/>
                  </a:cxn>
                  <a:cxn ang="0">
                    <a:pos x="16" y="15"/>
                  </a:cxn>
                  <a:cxn ang="0">
                    <a:pos x="15" y="16"/>
                  </a:cxn>
                  <a:cxn ang="0">
                    <a:pos x="15" y="17"/>
                  </a:cxn>
                  <a:cxn ang="0">
                    <a:pos x="14" y="17"/>
                  </a:cxn>
                  <a:cxn ang="0">
                    <a:pos x="11" y="17"/>
                  </a:cxn>
                  <a:cxn ang="0">
                    <a:pos x="8" y="15"/>
                  </a:cxn>
                  <a:cxn ang="0">
                    <a:pos x="6" y="15"/>
                  </a:cxn>
                  <a:cxn ang="0">
                    <a:pos x="3" y="14"/>
                  </a:cxn>
                  <a:cxn ang="0">
                    <a:pos x="0" y="13"/>
                  </a:cxn>
                </a:cxnLst>
                <a:rect l="0" t="0" r="r" b="b"/>
                <a:pathLst>
                  <a:path w="16" h="17">
                    <a:moveTo>
                      <a:pt x="0" y="13"/>
                    </a:moveTo>
                    <a:lnTo>
                      <a:pt x="1" y="12"/>
                    </a:lnTo>
                    <a:lnTo>
                      <a:pt x="1" y="9"/>
                    </a:lnTo>
                    <a:lnTo>
                      <a:pt x="1" y="7"/>
                    </a:lnTo>
                    <a:lnTo>
                      <a:pt x="2" y="6"/>
                    </a:lnTo>
                    <a:lnTo>
                      <a:pt x="3" y="6"/>
                    </a:lnTo>
                    <a:lnTo>
                      <a:pt x="6" y="6"/>
                    </a:lnTo>
                    <a:lnTo>
                      <a:pt x="7" y="8"/>
                    </a:lnTo>
                    <a:lnTo>
                      <a:pt x="7" y="11"/>
                    </a:lnTo>
                    <a:lnTo>
                      <a:pt x="8" y="11"/>
                    </a:lnTo>
                    <a:lnTo>
                      <a:pt x="8" y="8"/>
                    </a:lnTo>
                    <a:lnTo>
                      <a:pt x="8" y="4"/>
                    </a:lnTo>
                    <a:lnTo>
                      <a:pt x="9" y="0"/>
                    </a:lnTo>
                    <a:lnTo>
                      <a:pt x="11" y="1"/>
                    </a:lnTo>
                    <a:lnTo>
                      <a:pt x="12" y="3"/>
                    </a:lnTo>
                    <a:lnTo>
                      <a:pt x="11" y="5"/>
                    </a:lnTo>
                    <a:lnTo>
                      <a:pt x="11" y="8"/>
                    </a:lnTo>
                    <a:lnTo>
                      <a:pt x="10" y="9"/>
                    </a:lnTo>
                    <a:lnTo>
                      <a:pt x="11" y="11"/>
                    </a:lnTo>
                    <a:lnTo>
                      <a:pt x="11" y="11"/>
                    </a:lnTo>
                    <a:lnTo>
                      <a:pt x="14" y="11"/>
                    </a:lnTo>
                    <a:lnTo>
                      <a:pt x="15" y="13"/>
                    </a:lnTo>
                    <a:lnTo>
                      <a:pt x="16" y="15"/>
                    </a:lnTo>
                    <a:lnTo>
                      <a:pt x="15" y="16"/>
                    </a:lnTo>
                    <a:lnTo>
                      <a:pt x="15" y="17"/>
                    </a:lnTo>
                    <a:lnTo>
                      <a:pt x="14" y="17"/>
                    </a:lnTo>
                    <a:lnTo>
                      <a:pt x="11" y="17"/>
                    </a:lnTo>
                    <a:lnTo>
                      <a:pt x="8" y="15"/>
                    </a:lnTo>
                    <a:lnTo>
                      <a:pt x="6" y="15"/>
                    </a:lnTo>
                    <a:lnTo>
                      <a:pt x="3" y="14"/>
                    </a:lnTo>
                    <a:lnTo>
                      <a:pt x="0" y="1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0" name="Freeform 2121"/>
              <p:cNvSpPr>
                <a:spLocks/>
              </p:cNvSpPr>
              <p:nvPr/>
            </p:nvSpPr>
            <p:spPr bwMode="gray">
              <a:xfrm>
                <a:off x="2384" y="3480"/>
                <a:ext cx="3" cy="1"/>
              </a:xfrm>
              <a:custGeom>
                <a:avLst/>
                <a:gdLst/>
                <a:ahLst/>
                <a:cxnLst>
                  <a:cxn ang="0">
                    <a:pos x="0" y="2"/>
                  </a:cxn>
                  <a:cxn ang="0">
                    <a:pos x="2" y="2"/>
                  </a:cxn>
                  <a:cxn ang="0">
                    <a:pos x="6" y="1"/>
                  </a:cxn>
                  <a:cxn ang="0">
                    <a:pos x="8" y="0"/>
                  </a:cxn>
                  <a:cxn ang="0">
                    <a:pos x="10" y="0"/>
                  </a:cxn>
                  <a:cxn ang="0">
                    <a:pos x="14" y="0"/>
                  </a:cxn>
                  <a:cxn ang="0">
                    <a:pos x="17" y="2"/>
                  </a:cxn>
                  <a:cxn ang="0">
                    <a:pos x="13" y="5"/>
                  </a:cxn>
                  <a:cxn ang="0">
                    <a:pos x="8" y="5"/>
                  </a:cxn>
                  <a:cxn ang="0">
                    <a:pos x="5" y="6"/>
                  </a:cxn>
                  <a:cxn ang="0">
                    <a:pos x="2" y="6"/>
                  </a:cxn>
                  <a:cxn ang="0">
                    <a:pos x="0" y="5"/>
                  </a:cxn>
                  <a:cxn ang="0">
                    <a:pos x="0" y="2"/>
                  </a:cxn>
                </a:cxnLst>
                <a:rect l="0" t="0" r="r" b="b"/>
                <a:pathLst>
                  <a:path w="17" h="6">
                    <a:moveTo>
                      <a:pt x="0" y="2"/>
                    </a:moveTo>
                    <a:lnTo>
                      <a:pt x="2" y="2"/>
                    </a:lnTo>
                    <a:lnTo>
                      <a:pt x="6" y="1"/>
                    </a:lnTo>
                    <a:lnTo>
                      <a:pt x="8" y="0"/>
                    </a:lnTo>
                    <a:lnTo>
                      <a:pt x="10" y="0"/>
                    </a:lnTo>
                    <a:lnTo>
                      <a:pt x="14" y="0"/>
                    </a:lnTo>
                    <a:lnTo>
                      <a:pt x="17" y="2"/>
                    </a:lnTo>
                    <a:lnTo>
                      <a:pt x="13" y="5"/>
                    </a:lnTo>
                    <a:lnTo>
                      <a:pt x="8" y="5"/>
                    </a:lnTo>
                    <a:lnTo>
                      <a:pt x="5" y="6"/>
                    </a:lnTo>
                    <a:lnTo>
                      <a:pt x="2" y="6"/>
                    </a:lnTo>
                    <a:lnTo>
                      <a:pt x="0" y="5"/>
                    </a:lnTo>
                    <a:lnTo>
                      <a:pt x="0"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1" name="Freeform 2122"/>
              <p:cNvSpPr>
                <a:spLocks/>
              </p:cNvSpPr>
              <p:nvPr/>
            </p:nvSpPr>
            <p:spPr bwMode="gray">
              <a:xfrm>
                <a:off x="2384" y="3480"/>
                <a:ext cx="3" cy="1"/>
              </a:xfrm>
              <a:custGeom>
                <a:avLst/>
                <a:gdLst/>
                <a:ahLst/>
                <a:cxnLst>
                  <a:cxn ang="0">
                    <a:pos x="0" y="2"/>
                  </a:cxn>
                  <a:cxn ang="0">
                    <a:pos x="2" y="2"/>
                  </a:cxn>
                  <a:cxn ang="0">
                    <a:pos x="6" y="1"/>
                  </a:cxn>
                  <a:cxn ang="0">
                    <a:pos x="8" y="0"/>
                  </a:cxn>
                  <a:cxn ang="0">
                    <a:pos x="10" y="0"/>
                  </a:cxn>
                  <a:cxn ang="0">
                    <a:pos x="14" y="0"/>
                  </a:cxn>
                  <a:cxn ang="0">
                    <a:pos x="17" y="2"/>
                  </a:cxn>
                  <a:cxn ang="0">
                    <a:pos x="13" y="5"/>
                  </a:cxn>
                  <a:cxn ang="0">
                    <a:pos x="8" y="5"/>
                  </a:cxn>
                  <a:cxn ang="0">
                    <a:pos x="5" y="6"/>
                  </a:cxn>
                  <a:cxn ang="0">
                    <a:pos x="2" y="6"/>
                  </a:cxn>
                  <a:cxn ang="0">
                    <a:pos x="0" y="5"/>
                  </a:cxn>
                  <a:cxn ang="0">
                    <a:pos x="0" y="2"/>
                  </a:cxn>
                </a:cxnLst>
                <a:rect l="0" t="0" r="r" b="b"/>
                <a:pathLst>
                  <a:path w="17" h="6">
                    <a:moveTo>
                      <a:pt x="0" y="2"/>
                    </a:moveTo>
                    <a:lnTo>
                      <a:pt x="2" y="2"/>
                    </a:lnTo>
                    <a:lnTo>
                      <a:pt x="6" y="1"/>
                    </a:lnTo>
                    <a:lnTo>
                      <a:pt x="8" y="0"/>
                    </a:lnTo>
                    <a:lnTo>
                      <a:pt x="10" y="0"/>
                    </a:lnTo>
                    <a:lnTo>
                      <a:pt x="14" y="0"/>
                    </a:lnTo>
                    <a:lnTo>
                      <a:pt x="17" y="2"/>
                    </a:lnTo>
                    <a:lnTo>
                      <a:pt x="13" y="5"/>
                    </a:lnTo>
                    <a:lnTo>
                      <a:pt x="8" y="5"/>
                    </a:lnTo>
                    <a:lnTo>
                      <a:pt x="5" y="6"/>
                    </a:lnTo>
                    <a:lnTo>
                      <a:pt x="2" y="6"/>
                    </a:lnTo>
                    <a:lnTo>
                      <a:pt x="0" y="5"/>
                    </a:lnTo>
                    <a:lnTo>
                      <a:pt x="0"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2" name="Freeform 2123"/>
              <p:cNvSpPr>
                <a:spLocks/>
              </p:cNvSpPr>
              <p:nvPr/>
            </p:nvSpPr>
            <p:spPr bwMode="gray">
              <a:xfrm>
                <a:off x="2384" y="3480"/>
                <a:ext cx="3" cy="1"/>
              </a:xfrm>
              <a:custGeom>
                <a:avLst/>
                <a:gdLst/>
                <a:ahLst/>
                <a:cxnLst>
                  <a:cxn ang="0">
                    <a:pos x="0" y="2"/>
                  </a:cxn>
                  <a:cxn ang="0">
                    <a:pos x="2" y="2"/>
                  </a:cxn>
                  <a:cxn ang="0">
                    <a:pos x="6" y="1"/>
                  </a:cxn>
                  <a:cxn ang="0">
                    <a:pos x="8" y="0"/>
                  </a:cxn>
                  <a:cxn ang="0">
                    <a:pos x="10" y="0"/>
                  </a:cxn>
                  <a:cxn ang="0">
                    <a:pos x="14" y="0"/>
                  </a:cxn>
                  <a:cxn ang="0">
                    <a:pos x="17" y="2"/>
                  </a:cxn>
                  <a:cxn ang="0">
                    <a:pos x="13" y="5"/>
                  </a:cxn>
                  <a:cxn ang="0">
                    <a:pos x="8" y="5"/>
                  </a:cxn>
                  <a:cxn ang="0">
                    <a:pos x="5" y="6"/>
                  </a:cxn>
                  <a:cxn ang="0">
                    <a:pos x="2" y="6"/>
                  </a:cxn>
                  <a:cxn ang="0">
                    <a:pos x="0" y="5"/>
                  </a:cxn>
                  <a:cxn ang="0">
                    <a:pos x="0" y="2"/>
                  </a:cxn>
                </a:cxnLst>
                <a:rect l="0" t="0" r="r" b="b"/>
                <a:pathLst>
                  <a:path w="17" h="6">
                    <a:moveTo>
                      <a:pt x="0" y="2"/>
                    </a:moveTo>
                    <a:lnTo>
                      <a:pt x="2" y="2"/>
                    </a:lnTo>
                    <a:lnTo>
                      <a:pt x="6" y="1"/>
                    </a:lnTo>
                    <a:lnTo>
                      <a:pt x="8" y="0"/>
                    </a:lnTo>
                    <a:lnTo>
                      <a:pt x="10" y="0"/>
                    </a:lnTo>
                    <a:lnTo>
                      <a:pt x="14" y="0"/>
                    </a:lnTo>
                    <a:lnTo>
                      <a:pt x="17" y="2"/>
                    </a:lnTo>
                    <a:lnTo>
                      <a:pt x="13" y="5"/>
                    </a:lnTo>
                    <a:lnTo>
                      <a:pt x="8" y="5"/>
                    </a:lnTo>
                    <a:lnTo>
                      <a:pt x="5" y="6"/>
                    </a:lnTo>
                    <a:lnTo>
                      <a:pt x="2" y="6"/>
                    </a:lnTo>
                    <a:lnTo>
                      <a:pt x="0" y="5"/>
                    </a:lnTo>
                    <a:lnTo>
                      <a:pt x="0"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3" name="Freeform 2124"/>
              <p:cNvSpPr>
                <a:spLocks/>
              </p:cNvSpPr>
              <p:nvPr/>
            </p:nvSpPr>
            <p:spPr bwMode="gray">
              <a:xfrm>
                <a:off x="2384" y="3480"/>
                <a:ext cx="3" cy="1"/>
              </a:xfrm>
              <a:custGeom>
                <a:avLst/>
                <a:gdLst/>
                <a:ahLst/>
                <a:cxnLst>
                  <a:cxn ang="0">
                    <a:pos x="0" y="2"/>
                  </a:cxn>
                  <a:cxn ang="0">
                    <a:pos x="2" y="2"/>
                  </a:cxn>
                  <a:cxn ang="0">
                    <a:pos x="6" y="1"/>
                  </a:cxn>
                  <a:cxn ang="0">
                    <a:pos x="8" y="0"/>
                  </a:cxn>
                  <a:cxn ang="0">
                    <a:pos x="10" y="0"/>
                  </a:cxn>
                  <a:cxn ang="0">
                    <a:pos x="14" y="0"/>
                  </a:cxn>
                  <a:cxn ang="0">
                    <a:pos x="17" y="2"/>
                  </a:cxn>
                  <a:cxn ang="0">
                    <a:pos x="13" y="5"/>
                  </a:cxn>
                  <a:cxn ang="0">
                    <a:pos x="8" y="5"/>
                  </a:cxn>
                  <a:cxn ang="0">
                    <a:pos x="5" y="6"/>
                  </a:cxn>
                  <a:cxn ang="0">
                    <a:pos x="2" y="6"/>
                  </a:cxn>
                  <a:cxn ang="0">
                    <a:pos x="0" y="5"/>
                  </a:cxn>
                  <a:cxn ang="0">
                    <a:pos x="0" y="2"/>
                  </a:cxn>
                </a:cxnLst>
                <a:rect l="0" t="0" r="r" b="b"/>
                <a:pathLst>
                  <a:path w="17" h="6">
                    <a:moveTo>
                      <a:pt x="0" y="2"/>
                    </a:moveTo>
                    <a:lnTo>
                      <a:pt x="2" y="2"/>
                    </a:lnTo>
                    <a:lnTo>
                      <a:pt x="6" y="1"/>
                    </a:lnTo>
                    <a:lnTo>
                      <a:pt x="8" y="0"/>
                    </a:lnTo>
                    <a:lnTo>
                      <a:pt x="10" y="0"/>
                    </a:lnTo>
                    <a:lnTo>
                      <a:pt x="14" y="0"/>
                    </a:lnTo>
                    <a:lnTo>
                      <a:pt x="17" y="2"/>
                    </a:lnTo>
                    <a:lnTo>
                      <a:pt x="13" y="5"/>
                    </a:lnTo>
                    <a:lnTo>
                      <a:pt x="8" y="5"/>
                    </a:lnTo>
                    <a:lnTo>
                      <a:pt x="5" y="6"/>
                    </a:lnTo>
                    <a:lnTo>
                      <a:pt x="2" y="6"/>
                    </a:lnTo>
                    <a:lnTo>
                      <a:pt x="0" y="5"/>
                    </a:lnTo>
                    <a:lnTo>
                      <a:pt x="0"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4" name="Freeform 2125"/>
              <p:cNvSpPr>
                <a:spLocks/>
              </p:cNvSpPr>
              <p:nvPr/>
            </p:nvSpPr>
            <p:spPr bwMode="gray">
              <a:xfrm>
                <a:off x="2338" y="3384"/>
                <a:ext cx="3" cy="3"/>
              </a:xfrm>
              <a:custGeom>
                <a:avLst/>
                <a:gdLst/>
                <a:ahLst/>
                <a:cxnLst>
                  <a:cxn ang="0">
                    <a:pos x="10" y="9"/>
                  </a:cxn>
                  <a:cxn ang="0">
                    <a:pos x="12" y="14"/>
                  </a:cxn>
                  <a:cxn ang="0">
                    <a:pos x="17" y="17"/>
                  </a:cxn>
                  <a:cxn ang="0">
                    <a:pos x="17" y="11"/>
                  </a:cxn>
                  <a:cxn ang="0">
                    <a:pos x="17" y="4"/>
                  </a:cxn>
                  <a:cxn ang="0">
                    <a:pos x="16" y="3"/>
                  </a:cxn>
                  <a:cxn ang="0">
                    <a:pos x="15" y="1"/>
                  </a:cxn>
                  <a:cxn ang="0">
                    <a:pos x="14" y="0"/>
                  </a:cxn>
                  <a:cxn ang="0">
                    <a:pos x="12" y="1"/>
                  </a:cxn>
                  <a:cxn ang="0">
                    <a:pos x="12" y="4"/>
                  </a:cxn>
                  <a:cxn ang="0">
                    <a:pos x="11" y="4"/>
                  </a:cxn>
                  <a:cxn ang="0">
                    <a:pos x="10" y="3"/>
                  </a:cxn>
                  <a:cxn ang="0">
                    <a:pos x="8" y="1"/>
                  </a:cxn>
                  <a:cxn ang="0">
                    <a:pos x="6" y="1"/>
                  </a:cxn>
                  <a:cxn ang="0">
                    <a:pos x="4" y="3"/>
                  </a:cxn>
                  <a:cxn ang="0">
                    <a:pos x="2" y="4"/>
                  </a:cxn>
                  <a:cxn ang="0">
                    <a:pos x="1" y="6"/>
                  </a:cxn>
                  <a:cxn ang="0">
                    <a:pos x="1" y="7"/>
                  </a:cxn>
                  <a:cxn ang="0">
                    <a:pos x="0" y="9"/>
                  </a:cxn>
                  <a:cxn ang="0">
                    <a:pos x="4" y="11"/>
                  </a:cxn>
                  <a:cxn ang="0">
                    <a:pos x="9" y="11"/>
                  </a:cxn>
                  <a:cxn ang="0">
                    <a:pos x="9" y="9"/>
                  </a:cxn>
                  <a:cxn ang="0">
                    <a:pos x="10" y="9"/>
                  </a:cxn>
                </a:cxnLst>
                <a:rect l="0" t="0" r="r" b="b"/>
                <a:pathLst>
                  <a:path w="17" h="17">
                    <a:moveTo>
                      <a:pt x="10" y="9"/>
                    </a:moveTo>
                    <a:lnTo>
                      <a:pt x="12" y="14"/>
                    </a:lnTo>
                    <a:lnTo>
                      <a:pt x="17" y="17"/>
                    </a:lnTo>
                    <a:lnTo>
                      <a:pt x="17" y="11"/>
                    </a:lnTo>
                    <a:lnTo>
                      <a:pt x="17" y="4"/>
                    </a:lnTo>
                    <a:lnTo>
                      <a:pt x="16" y="3"/>
                    </a:lnTo>
                    <a:lnTo>
                      <a:pt x="15" y="1"/>
                    </a:lnTo>
                    <a:lnTo>
                      <a:pt x="14" y="0"/>
                    </a:lnTo>
                    <a:lnTo>
                      <a:pt x="12" y="1"/>
                    </a:lnTo>
                    <a:lnTo>
                      <a:pt x="12" y="4"/>
                    </a:lnTo>
                    <a:lnTo>
                      <a:pt x="11" y="4"/>
                    </a:lnTo>
                    <a:lnTo>
                      <a:pt x="10" y="3"/>
                    </a:lnTo>
                    <a:lnTo>
                      <a:pt x="8" y="1"/>
                    </a:lnTo>
                    <a:lnTo>
                      <a:pt x="6" y="1"/>
                    </a:lnTo>
                    <a:lnTo>
                      <a:pt x="4" y="3"/>
                    </a:lnTo>
                    <a:lnTo>
                      <a:pt x="2" y="4"/>
                    </a:lnTo>
                    <a:lnTo>
                      <a:pt x="1" y="6"/>
                    </a:lnTo>
                    <a:lnTo>
                      <a:pt x="1" y="7"/>
                    </a:lnTo>
                    <a:lnTo>
                      <a:pt x="0" y="9"/>
                    </a:lnTo>
                    <a:lnTo>
                      <a:pt x="4" y="11"/>
                    </a:lnTo>
                    <a:lnTo>
                      <a:pt x="9" y="11"/>
                    </a:lnTo>
                    <a:lnTo>
                      <a:pt x="9" y="9"/>
                    </a:lnTo>
                    <a:lnTo>
                      <a:pt x="1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5" name="Freeform 2126"/>
              <p:cNvSpPr>
                <a:spLocks/>
              </p:cNvSpPr>
              <p:nvPr/>
            </p:nvSpPr>
            <p:spPr bwMode="gray">
              <a:xfrm>
                <a:off x="2338" y="3384"/>
                <a:ext cx="3" cy="3"/>
              </a:xfrm>
              <a:custGeom>
                <a:avLst/>
                <a:gdLst/>
                <a:ahLst/>
                <a:cxnLst>
                  <a:cxn ang="0">
                    <a:pos x="10" y="9"/>
                  </a:cxn>
                  <a:cxn ang="0">
                    <a:pos x="12" y="14"/>
                  </a:cxn>
                  <a:cxn ang="0">
                    <a:pos x="17" y="17"/>
                  </a:cxn>
                  <a:cxn ang="0">
                    <a:pos x="17" y="11"/>
                  </a:cxn>
                  <a:cxn ang="0">
                    <a:pos x="17" y="4"/>
                  </a:cxn>
                  <a:cxn ang="0">
                    <a:pos x="16" y="3"/>
                  </a:cxn>
                  <a:cxn ang="0">
                    <a:pos x="15" y="1"/>
                  </a:cxn>
                  <a:cxn ang="0">
                    <a:pos x="14" y="0"/>
                  </a:cxn>
                  <a:cxn ang="0">
                    <a:pos x="12" y="1"/>
                  </a:cxn>
                  <a:cxn ang="0">
                    <a:pos x="12" y="4"/>
                  </a:cxn>
                  <a:cxn ang="0">
                    <a:pos x="11" y="4"/>
                  </a:cxn>
                  <a:cxn ang="0">
                    <a:pos x="10" y="3"/>
                  </a:cxn>
                  <a:cxn ang="0">
                    <a:pos x="8" y="1"/>
                  </a:cxn>
                  <a:cxn ang="0">
                    <a:pos x="6" y="1"/>
                  </a:cxn>
                  <a:cxn ang="0">
                    <a:pos x="4" y="3"/>
                  </a:cxn>
                  <a:cxn ang="0">
                    <a:pos x="2" y="4"/>
                  </a:cxn>
                  <a:cxn ang="0">
                    <a:pos x="1" y="6"/>
                  </a:cxn>
                  <a:cxn ang="0">
                    <a:pos x="1" y="7"/>
                  </a:cxn>
                  <a:cxn ang="0">
                    <a:pos x="0" y="9"/>
                  </a:cxn>
                  <a:cxn ang="0">
                    <a:pos x="4" y="11"/>
                  </a:cxn>
                  <a:cxn ang="0">
                    <a:pos x="9" y="11"/>
                  </a:cxn>
                  <a:cxn ang="0">
                    <a:pos x="9" y="9"/>
                  </a:cxn>
                  <a:cxn ang="0">
                    <a:pos x="10" y="9"/>
                  </a:cxn>
                </a:cxnLst>
                <a:rect l="0" t="0" r="r" b="b"/>
                <a:pathLst>
                  <a:path w="17" h="17">
                    <a:moveTo>
                      <a:pt x="10" y="9"/>
                    </a:moveTo>
                    <a:lnTo>
                      <a:pt x="12" y="14"/>
                    </a:lnTo>
                    <a:lnTo>
                      <a:pt x="17" y="17"/>
                    </a:lnTo>
                    <a:lnTo>
                      <a:pt x="17" y="11"/>
                    </a:lnTo>
                    <a:lnTo>
                      <a:pt x="17" y="4"/>
                    </a:lnTo>
                    <a:lnTo>
                      <a:pt x="16" y="3"/>
                    </a:lnTo>
                    <a:lnTo>
                      <a:pt x="15" y="1"/>
                    </a:lnTo>
                    <a:lnTo>
                      <a:pt x="14" y="0"/>
                    </a:lnTo>
                    <a:lnTo>
                      <a:pt x="12" y="1"/>
                    </a:lnTo>
                    <a:lnTo>
                      <a:pt x="12" y="4"/>
                    </a:lnTo>
                    <a:lnTo>
                      <a:pt x="11" y="4"/>
                    </a:lnTo>
                    <a:lnTo>
                      <a:pt x="10" y="3"/>
                    </a:lnTo>
                    <a:lnTo>
                      <a:pt x="8" y="1"/>
                    </a:lnTo>
                    <a:lnTo>
                      <a:pt x="6" y="1"/>
                    </a:lnTo>
                    <a:lnTo>
                      <a:pt x="4" y="3"/>
                    </a:lnTo>
                    <a:lnTo>
                      <a:pt x="2" y="4"/>
                    </a:lnTo>
                    <a:lnTo>
                      <a:pt x="1" y="6"/>
                    </a:lnTo>
                    <a:lnTo>
                      <a:pt x="1" y="7"/>
                    </a:lnTo>
                    <a:lnTo>
                      <a:pt x="0" y="9"/>
                    </a:lnTo>
                    <a:lnTo>
                      <a:pt x="4" y="11"/>
                    </a:lnTo>
                    <a:lnTo>
                      <a:pt x="9" y="11"/>
                    </a:lnTo>
                    <a:lnTo>
                      <a:pt x="9" y="9"/>
                    </a:lnTo>
                    <a:lnTo>
                      <a:pt x="1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6" name="Freeform 2127"/>
              <p:cNvSpPr>
                <a:spLocks/>
              </p:cNvSpPr>
              <p:nvPr/>
            </p:nvSpPr>
            <p:spPr bwMode="gray">
              <a:xfrm>
                <a:off x="2338" y="3384"/>
                <a:ext cx="3" cy="3"/>
              </a:xfrm>
              <a:custGeom>
                <a:avLst/>
                <a:gdLst/>
                <a:ahLst/>
                <a:cxnLst>
                  <a:cxn ang="0">
                    <a:pos x="10" y="9"/>
                  </a:cxn>
                  <a:cxn ang="0">
                    <a:pos x="12" y="14"/>
                  </a:cxn>
                  <a:cxn ang="0">
                    <a:pos x="17" y="17"/>
                  </a:cxn>
                  <a:cxn ang="0">
                    <a:pos x="17" y="11"/>
                  </a:cxn>
                  <a:cxn ang="0">
                    <a:pos x="17" y="4"/>
                  </a:cxn>
                  <a:cxn ang="0">
                    <a:pos x="16" y="3"/>
                  </a:cxn>
                  <a:cxn ang="0">
                    <a:pos x="15" y="1"/>
                  </a:cxn>
                  <a:cxn ang="0">
                    <a:pos x="14" y="0"/>
                  </a:cxn>
                  <a:cxn ang="0">
                    <a:pos x="12" y="1"/>
                  </a:cxn>
                  <a:cxn ang="0">
                    <a:pos x="12" y="4"/>
                  </a:cxn>
                  <a:cxn ang="0">
                    <a:pos x="11" y="4"/>
                  </a:cxn>
                  <a:cxn ang="0">
                    <a:pos x="10" y="3"/>
                  </a:cxn>
                  <a:cxn ang="0">
                    <a:pos x="8" y="1"/>
                  </a:cxn>
                  <a:cxn ang="0">
                    <a:pos x="6" y="1"/>
                  </a:cxn>
                  <a:cxn ang="0">
                    <a:pos x="4" y="3"/>
                  </a:cxn>
                  <a:cxn ang="0">
                    <a:pos x="2" y="4"/>
                  </a:cxn>
                  <a:cxn ang="0">
                    <a:pos x="1" y="6"/>
                  </a:cxn>
                  <a:cxn ang="0">
                    <a:pos x="1" y="7"/>
                  </a:cxn>
                  <a:cxn ang="0">
                    <a:pos x="0" y="9"/>
                  </a:cxn>
                  <a:cxn ang="0">
                    <a:pos x="4" y="11"/>
                  </a:cxn>
                  <a:cxn ang="0">
                    <a:pos x="9" y="11"/>
                  </a:cxn>
                  <a:cxn ang="0">
                    <a:pos x="9" y="9"/>
                  </a:cxn>
                  <a:cxn ang="0">
                    <a:pos x="10" y="9"/>
                  </a:cxn>
                </a:cxnLst>
                <a:rect l="0" t="0" r="r" b="b"/>
                <a:pathLst>
                  <a:path w="17" h="17">
                    <a:moveTo>
                      <a:pt x="10" y="9"/>
                    </a:moveTo>
                    <a:lnTo>
                      <a:pt x="12" y="14"/>
                    </a:lnTo>
                    <a:lnTo>
                      <a:pt x="17" y="17"/>
                    </a:lnTo>
                    <a:lnTo>
                      <a:pt x="17" y="11"/>
                    </a:lnTo>
                    <a:lnTo>
                      <a:pt x="17" y="4"/>
                    </a:lnTo>
                    <a:lnTo>
                      <a:pt x="16" y="3"/>
                    </a:lnTo>
                    <a:lnTo>
                      <a:pt x="15" y="1"/>
                    </a:lnTo>
                    <a:lnTo>
                      <a:pt x="14" y="0"/>
                    </a:lnTo>
                    <a:lnTo>
                      <a:pt x="12" y="1"/>
                    </a:lnTo>
                    <a:lnTo>
                      <a:pt x="12" y="4"/>
                    </a:lnTo>
                    <a:lnTo>
                      <a:pt x="11" y="4"/>
                    </a:lnTo>
                    <a:lnTo>
                      <a:pt x="10" y="3"/>
                    </a:lnTo>
                    <a:lnTo>
                      <a:pt x="8" y="1"/>
                    </a:lnTo>
                    <a:lnTo>
                      <a:pt x="6" y="1"/>
                    </a:lnTo>
                    <a:lnTo>
                      <a:pt x="4" y="3"/>
                    </a:lnTo>
                    <a:lnTo>
                      <a:pt x="2" y="4"/>
                    </a:lnTo>
                    <a:lnTo>
                      <a:pt x="1" y="6"/>
                    </a:lnTo>
                    <a:lnTo>
                      <a:pt x="1" y="7"/>
                    </a:lnTo>
                    <a:lnTo>
                      <a:pt x="0" y="9"/>
                    </a:lnTo>
                    <a:lnTo>
                      <a:pt x="4" y="11"/>
                    </a:lnTo>
                    <a:lnTo>
                      <a:pt x="9" y="11"/>
                    </a:lnTo>
                    <a:lnTo>
                      <a:pt x="9" y="9"/>
                    </a:lnTo>
                    <a:lnTo>
                      <a:pt x="10" y="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7" name="Freeform 2128"/>
              <p:cNvSpPr>
                <a:spLocks/>
              </p:cNvSpPr>
              <p:nvPr/>
            </p:nvSpPr>
            <p:spPr bwMode="gray">
              <a:xfrm>
                <a:off x="2338" y="3384"/>
                <a:ext cx="3" cy="3"/>
              </a:xfrm>
              <a:custGeom>
                <a:avLst/>
                <a:gdLst/>
                <a:ahLst/>
                <a:cxnLst>
                  <a:cxn ang="0">
                    <a:pos x="10" y="9"/>
                  </a:cxn>
                  <a:cxn ang="0">
                    <a:pos x="12" y="14"/>
                  </a:cxn>
                  <a:cxn ang="0">
                    <a:pos x="17" y="17"/>
                  </a:cxn>
                  <a:cxn ang="0">
                    <a:pos x="17" y="11"/>
                  </a:cxn>
                  <a:cxn ang="0">
                    <a:pos x="17" y="4"/>
                  </a:cxn>
                  <a:cxn ang="0">
                    <a:pos x="16" y="3"/>
                  </a:cxn>
                  <a:cxn ang="0">
                    <a:pos x="15" y="1"/>
                  </a:cxn>
                  <a:cxn ang="0">
                    <a:pos x="14" y="0"/>
                  </a:cxn>
                  <a:cxn ang="0">
                    <a:pos x="12" y="1"/>
                  </a:cxn>
                  <a:cxn ang="0">
                    <a:pos x="12" y="4"/>
                  </a:cxn>
                  <a:cxn ang="0">
                    <a:pos x="11" y="4"/>
                  </a:cxn>
                  <a:cxn ang="0">
                    <a:pos x="10" y="3"/>
                  </a:cxn>
                  <a:cxn ang="0">
                    <a:pos x="8" y="1"/>
                  </a:cxn>
                  <a:cxn ang="0">
                    <a:pos x="6" y="1"/>
                  </a:cxn>
                  <a:cxn ang="0">
                    <a:pos x="4" y="3"/>
                  </a:cxn>
                  <a:cxn ang="0">
                    <a:pos x="2" y="4"/>
                  </a:cxn>
                  <a:cxn ang="0">
                    <a:pos x="1" y="6"/>
                  </a:cxn>
                  <a:cxn ang="0">
                    <a:pos x="1" y="7"/>
                  </a:cxn>
                  <a:cxn ang="0">
                    <a:pos x="0" y="9"/>
                  </a:cxn>
                  <a:cxn ang="0">
                    <a:pos x="4" y="11"/>
                  </a:cxn>
                  <a:cxn ang="0">
                    <a:pos x="9" y="11"/>
                  </a:cxn>
                  <a:cxn ang="0">
                    <a:pos x="9" y="9"/>
                  </a:cxn>
                  <a:cxn ang="0">
                    <a:pos x="10" y="9"/>
                  </a:cxn>
                </a:cxnLst>
                <a:rect l="0" t="0" r="r" b="b"/>
                <a:pathLst>
                  <a:path w="17" h="17">
                    <a:moveTo>
                      <a:pt x="10" y="9"/>
                    </a:moveTo>
                    <a:lnTo>
                      <a:pt x="12" y="14"/>
                    </a:lnTo>
                    <a:lnTo>
                      <a:pt x="17" y="17"/>
                    </a:lnTo>
                    <a:lnTo>
                      <a:pt x="17" y="11"/>
                    </a:lnTo>
                    <a:lnTo>
                      <a:pt x="17" y="4"/>
                    </a:lnTo>
                    <a:lnTo>
                      <a:pt x="16" y="3"/>
                    </a:lnTo>
                    <a:lnTo>
                      <a:pt x="15" y="1"/>
                    </a:lnTo>
                    <a:lnTo>
                      <a:pt x="14" y="0"/>
                    </a:lnTo>
                    <a:lnTo>
                      <a:pt x="12" y="1"/>
                    </a:lnTo>
                    <a:lnTo>
                      <a:pt x="12" y="4"/>
                    </a:lnTo>
                    <a:lnTo>
                      <a:pt x="11" y="4"/>
                    </a:lnTo>
                    <a:lnTo>
                      <a:pt x="10" y="3"/>
                    </a:lnTo>
                    <a:lnTo>
                      <a:pt x="8" y="1"/>
                    </a:lnTo>
                    <a:lnTo>
                      <a:pt x="6" y="1"/>
                    </a:lnTo>
                    <a:lnTo>
                      <a:pt x="4" y="3"/>
                    </a:lnTo>
                    <a:lnTo>
                      <a:pt x="2" y="4"/>
                    </a:lnTo>
                    <a:lnTo>
                      <a:pt x="1" y="6"/>
                    </a:lnTo>
                    <a:lnTo>
                      <a:pt x="1" y="7"/>
                    </a:lnTo>
                    <a:lnTo>
                      <a:pt x="0" y="9"/>
                    </a:lnTo>
                    <a:lnTo>
                      <a:pt x="4" y="11"/>
                    </a:lnTo>
                    <a:lnTo>
                      <a:pt x="9" y="11"/>
                    </a:lnTo>
                    <a:lnTo>
                      <a:pt x="9" y="9"/>
                    </a:lnTo>
                    <a:lnTo>
                      <a:pt x="10" y="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8" name="Freeform 2129"/>
              <p:cNvSpPr>
                <a:spLocks/>
              </p:cNvSpPr>
              <p:nvPr/>
            </p:nvSpPr>
            <p:spPr bwMode="gray">
              <a:xfrm>
                <a:off x="2334" y="3384"/>
                <a:ext cx="3" cy="4"/>
              </a:xfrm>
              <a:custGeom>
                <a:avLst/>
                <a:gdLst/>
                <a:ahLst/>
                <a:cxnLst>
                  <a:cxn ang="0">
                    <a:pos x="4" y="19"/>
                  </a:cxn>
                  <a:cxn ang="0">
                    <a:pos x="1" y="18"/>
                  </a:cxn>
                  <a:cxn ang="0">
                    <a:pos x="0" y="17"/>
                  </a:cxn>
                  <a:cxn ang="0">
                    <a:pos x="1" y="15"/>
                  </a:cxn>
                  <a:cxn ang="0">
                    <a:pos x="2" y="13"/>
                  </a:cxn>
                  <a:cxn ang="0">
                    <a:pos x="2" y="12"/>
                  </a:cxn>
                  <a:cxn ang="0">
                    <a:pos x="4" y="10"/>
                  </a:cxn>
                  <a:cxn ang="0">
                    <a:pos x="5" y="9"/>
                  </a:cxn>
                  <a:cxn ang="0">
                    <a:pos x="6" y="9"/>
                  </a:cxn>
                  <a:cxn ang="0">
                    <a:pos x="6" y="10"/>
                  </a:cxn>
                  <a:cxn ang="0">
                    <a:pos x="7" y="10"/>
                  </a:cxn>
                  <a:cxn ang="0">
                    <a:pos x="8" y="9"/>
                  </a:cxn>
                  <a:cxn ang="0">
                    <a:pos x="8" y="8"/>
                  </a:cxn>
                  <a:cxn ang="0">
                    <a:pos x="10" y="7"/>
                  </a:cxn>
                  <a:cxn ang="0">
                    <a:pos x="12" y="5"/>
                  </a:cxn>
                  <a:cxn ang="0">
                    <a:pos x="12" y="2"/>
                  </a:cxn>
                  <a:cxn ang="0">
                    <a:pos x="13" y="1"/>
                  </a:cxn>
                  <a:cxn ang="0">
                    <a:pos x="14" y="0"/>
                  </a:cxn>
                  <a:cxn ang="0">
                    <a:pos x="16" y="0"/>
                  </a:cxn>
                  <a:cxn ang="0">
                    <a:pos x="15" y="2"/>
                  </a:cxn>
                  <a:cxn ang="0">
                    <a:pos x="16" y="4"/>
                  </a:cxn>
                  <a:cxn ang="0">
                    <a:pos x="17" y="5"/>
                  </a:cxn>
                  <a:cxn ang="0">
                    <a:pos x="17" y="7"/>
                  </a:cxn>
                  <a:cxn ang="0">
                    <a:pos x="17" y="8"/>
                  </a:cxn>
                  <a:cxn ang="0">
                    <a:pos x="17" y="10"/>
                  </a:cxn>
                  <a:cxn ang="0">
                    <a:pos x="13" y="14"/>
                  </a:cxn>
                  <a:cxn ang="0">
                    <a:pos x="9" y="17"/>
                  </a:cxn>
                  <a:cxn ang="0">
                    <a:pos x="8" y="19"/>
                  </a:cxn>
                  <a:cxn ang="0">
                    <a:pos x="8" y="21"/>
                  </a:cxn>
                  <a:cxn ang="0">
                    <a:pos x="6" y="21"/>
                  </a:cxn>
                  <a:cxn ang="0">
                    <a:pos x="4" y="19"/>
                  </a:cxn>
                </a:cxnLst>
                <a:rect l="0" t="0" r="r" b="b"/>
                <a:pathLst>
                  <a:path w="17" h="21">
                    <a:moveTo>
                      <a:pt x="4" y="19"/>
                    </a:moveTo>
                    <a:lnTo>
                      <a:pt x="1" y="18"/>
                    </a:lnTo>
                    <a:lnTo>
                      <a:pt x="0" y="17"/>
                    </a:lnTo>
                    <a:lnTo>
                      <a:pt x="1" y="15"/>
                    </a:lnTo>
                    <a:lnTo>
                      <a:pt x="2" y="13"/>
                    </a:lnTo>
                    <a:lnTo>
                      <a:pt x="2" y="12"/>
                    </a:lnTo>
                    <a:lnTo>
                      <a:pt x="4" y="10"/>
                    </a:lnTo>
                    <a:lnTo>
                      <a:pt x="5" y="9"/>
                    </a:lnTo>
                    <a:lnTo>
                      <a:pt x="6" y="9"/>
                    </a:lnTo>
                    <a:lnTo>
                      <a:pt x="6" y="10"/>
                    </a:lnTo>
                    <a:lnTo>
                      <a:pt x="7" y="10"/>
                    </a:lnTo>
                    <a:lnTo>
                      <a:pt x="8" y="9"/>
                    </a:lnTo>
                    <a:lnTo>
                      <a:pt x="8" y="8"/>
                    </a:lnTo>
                    <a:lnTo>
                      <a:pt x="10" y="7"/>
                    </a:lnTo>
                    <a:lnTo>
                      <a:pt x="12" y="5"/>
                    </a:lnTo>
                    <a:lnTo>
                      <a:pt x="12" y="2"/>
                    </a:lnTo>
                    <a:lnTo>
                      <a:pt x="13" y="1"/>
                    </a:lnTo>
                    <a:lnTo>
                      <a:pt x="14" y="0"/>
                    </a:lnTo>
                    <a:lnTo>
                      <a:pt x="16" y="0"/>
                    </a:lnTo>
                    <a:lnTo>
                      <a:pt x="15" y="2"/>
                    </a:lnTo>
                    <a:lnTo>
                      <a:pt x="16" y="4"/>
                    </a:lnTo>
                    <a:lnTo>
                      <a:pt x="17" y="5"/>
                    </a:lnTo>
                    <a:lnTo>
                      <a:pt x="17" y="7"/>
                    </a:lnTo>
                    <a:lnTo>
                      <a:pt x="17" y="8"/>
                    </a:lnTo>
                    <a:lnTo>
                      <a:pt x="17" y="10"/>
                    </a:lnTo>
                    <a:lnTo>
                      <a:pt x="13" y="14"/>
                    </a:lnTo>
                    <a:lnTo>
                      <a:pt x="9" y="17"/>
                    </a:lnTo>
                    <a:lnTo>
                      <a:pt x="8" y="19"/>
                    </a:lnTo>
                    <a:lnTo>
                      <a:pt x="8" y="21"/>
                    </a:lnTo>
                    <a:lnTo>
                      <a:pt x="6" y="21"/>
                    </a:lnTo>
                    <a:lnTo>
                      <a:pt x="4"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69" name="Freeform 2130"/>
              <p:cNvSpPr>
                <a:spLocks/>
              </p:cNvSpPr>
              <p:nvPr/>
            </p:nvSpPr>
            <p:spPr bwMode="gray">
              <a:xfrm>
                <a:off x="2334" y="3384"/>
                <a:ext cx="3" cy="4"/>
              </a:xfrm>
              <a:custGeom>
                <a:avLst/>
                <a:gdLst/>
                <a:ahLst/>
                <a:cxnLst>
                  <a:cxn ang="0">
                    <a:pos x="4" y="19"/>
                  </a:cxn>
                  <a:cxn ang="0">
                    <a:pos x="1" y="18"/>
                  </a:cxn>
                  <a:cxn ang="0">
                    <a:pos x="0" y="17"/>
                  </a:cxn>
                  <a:cxn ang="0">
                    <a:pos x="1" y="15"/>
                  </a:cxn>
                  <a:cxn ang="0">
                    <a:pos x="2" y="13"/>
                  </a:cxn>
                  <a:cxn ang="0">
                    <a:pos x="2" y="12"/>
                  </a:cxn>
                  <a:cxn ang="0">
                    <a:pos x="4" y="10"/>
                  </a:cxn>
                  <a:cxn ang="0">
                    <a:pos x="5" y="9"/>
                  </a:cxn>
                  <a:cxn ang="0">
                    <a:pos x="6" y="9"/>
                  </a:cxn>
                  <a:cxn ang="0">
                    <a:pos x="6" y="10"/>
                  </a:cxn>
                  <a:cxn ang="0">
                    <a:pos x="7" y="10"/>
                  </a:cxn>
                  <a:cxn ang="0">
                    <a:pos x="8" y="9"/>
                  </a:cxn>
                  <a:cxn ang="0">
                    <a:pos x="8" y="8"/>
                  </a:cxn>
                  <a:cxn ang="0">
                    <a:pos x="10" y="7"/>
                  </a:cxn>
                  <a:cxn ang="0">
                    <a:pos x="12" y="5"/>
                  </a:cxn>
                  <a:cxn ang="0">
                    <a:pos x="12" y="2"/>
                  </a:cxn>
                  <a:cxn ang="0">
                    <a:pos x="13" y="1"/>
                  </a:cxn>
                  <a:cxn ang="0">
                    <a:pos x="14" y="0"/>
                  </a:cxn>
                  <a:cxn ang="0">
                    <a:pos x="16" y="0"/>
                  </a:cxn>
                  <a:cxn ang="0">
                    <a:pos x="15" y="2"/>
                  </a:cxn>
                  <a:cxn ang="0">
                    <a:pos x="16" y="4"/>
                  </a:cxn>
                  <a:cxn ang="0">
                    <a:pos x="17" y="5"/>
                  </a:cxn>
                  <a:cxn ang="0">
                    <a:pos x="17" y="7"/>
                  </a:cxn>
                  <a:cxn ang="0">
                    <a:pos x="17" y="8"/>
                  </a:cxn>
                  <a:cxn ang="0">
                    <a:pos x="17" y="10"/>
                  </a:cxn>
                  <a:cxn ang="0">
                    <a:pos x="13" y="14"/>
                  </a:cxn>
                  <a:cxn ang="0">
                    <a:pos x="9" y="17"/>
                  </a:cxn>
                  <a:cxn ang="0">
                    <a:pos x="8" y="19"/>
                  </a:cxn>
                  <a:cxn ang="0">
                    <a:pos x="8" y="21"/>
                  </a:cxn>
                  <a:cxn ang="0">
                    <a:pos x="6" y="21"/>
                  </a:cxn>
                  <a:cxn ang="0">
                    <a:pos x="4" y="19"/>
                  </a:cxn>
                </a:cxnLst>
                <a:rect l="0" t="0" r="r" b="b"/>
                <a:pathLst>
                  <a:path w="17" h="21">
                    <a:moveTo>
                      <a:pt x="4" y="19"/>
                    </a:moveTo>
                    <a:lnTo>
                      <a:pt x="1" y="18"/>
                    </a:lnTo>
                    <a:lnTo>
                      <a:pt x="0" y="17"/>
                    </a:lnTo>
                    <a:lnTo>
                      <a:pt x="1" y="15"/>
                    </a:lnTo>
                    <a:lnTo>
                      <a:pt x="2" y="13"/>
                    </a:lnTo>
                    <a:lnTo>
                      <a:pt x="2" y="12"/>
                    </a:lnTo>
                    <a:lnTo>
                      <a:pt x="4" y="10"/>
                    </a:lnTo>
                    <a:lnTo>
                      <a:pt x="5" y="9"/>
                    </a:lnTo>
                    <a:lnTo>
                      <a:pt x="6" y="9"/>
                    </a:lnTo>
                    <a:lnTo>
                      <a:pt x="6" y="10"/>
                    </a:lnTo>
                    <a:lnTo>
                      <a:pt x="7" y="10"/>
                    </a:lnTo>
                    <a:lnTo>
                      <a:pt x="8" y="9"/>
                    </a:lnTo>
                    <a:lnTo>
                      <a:pt x="8" y="8"/>
                    </a:lnTo>
                    <a:lnTo>
                      <a:pt x="10" y="7"/>
                    </a:lnTo>
                    <a:lnTo>
                      <a:pt x="12" y="5"/>
                    </a:lnTo>
                    <a:lnTo>
                      <a:pt x="12" y="2"/>
                    </a:lnTo>
                    <a:lnTo>
                      <a:pt x="13" y="1"/>
                    </a:lnTo>
                    <a:lnTo>
                      <a:pt x="14" y="0"/>
                    </a:lnTo>
                    <a:lnTo>
                      <a:pt x="16" y="0"/>
                    </a:lnTo>
                    <a:lnTo>
                      <a:pt x="15" y="2"/>
                    </a:lnTo>
                    <a:lnTo>
                      <a:pt x="16" y="4"/>
                    </a:lnTo>
                    <a:lnTo>
                      <a:pt x="17" y="5"/>
                    </a:lnTo>
                    <a:lnTo>
                      <a:pt x="17" y="7"/>
                    </a:lnTo>
                    <a:lnTo>
                      <a:pt x="17" y="8"/>
                    </a:lnTo>
                    <a:lnTo>
                      <a:pt x="17" y="10"/>
                    </a:lnTo>
                    <a:lnTo>
                      <a:pt x="13" y="14"/>
                    </a:lnTo>
                    <a:lnTo>
                      <a:pt x="9" y="17"/>
                    </a:lnTo>
                    <a:lnTo>
                      <a:pt x="8" y="19"/>
                    </a:lnTo>
                    <a:lnTo>
                      <a:pt x="8" y="21"/>
                    </a:lnTo>
                    <a:lnTo>
                      <a:pt x="6" y="21"/>
                    </a:lnTo>
                    <a:lnTo>
                      <a:pt x="4"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0" name="Freeform 2131"/>
              <p:cNvSpPr>
                <a:spLocks/>
              </p:cNvSpPr>
              <p:nvPr/>
            </p:nvSpPr>
            <p:spPr bwMode="gray">
              <a:xfrm>
                <a:off x="2334" y="3384"/>
                <a:ext cx="3" cy="4"/>
              </a:xfrm>
              <a:custGeom>
                <a:avLst/>
                <a:gdLst/>
                <a:ahLst/>
                <a:cxnLst>
                  <a:cxn ang="0">
                    <a:pos x="4" y="19"/>
                  </a:cxn>
                  <a:cxn ang="0">
                    <a:pos x="1" y="18"/>
                  </a:cxn>
                  <a:cxn ang="0">
                    <a:pos x="0" y="17"/>
                  </a:cxn>
                  <a:cxn ang="0">
                    <a:pos x="1" y="15"/>
                  </a:cxn>
                  <a:cxn ang="0">
                    <a:pos x="2" y="13"/>
                  </a:cxn>
                  <a:cxn ang="0">
                    <a:pos x="4" y="10"/>
                  </a:cxn>
                  <a:cxn ang="0">
                    <a:pos x="6" y="9"/>
                  </a:cxn>
                  <a:cxn ang="0">
                    <a:pos x="6" y="10"/>
                  </a:cxn>
                  <a:cxn ang="0">
                    <a:pos x="7" y="10"/>
                  </a:cxn>
                  <a:cxn ang="0">
                    <a:pos x="8" y="9"/>
                  </a:cxn>
                  <a:cxn ang="0">
                    <a:pos x="8" y="8"/>
                  </a:cxn>
                  <a:cxn ang="0">
                    <a:pos x="10" y="7"/>
                  </a:cxn>
                  <a:cxn ang="0">
                    <a:pos x="12" y="5"/>
                  </a:cxn>
                  <a:cxn ang="0">
                    <a:pos x="12" y="2"/>
                  </a:cxn>
                  <a:cxn ang="0">
                    <a:pos x="13" y="1"/>
                  </a:cxn>
                  <a:cxn ang="0">
                    <a:pos x="14" y="0"/>
                  </a:cxn>
                  <a:cxn ang="0">
                    <a:pos x="16" y="0"/>
                  </a:cxn>
                  <a:cxn ang="0">
                    <a:pos x="16" y="2"/>
                  </a:cxn>
                  <a:cxn ang="0">
                    <a:pos x="16" y="4"/>
                  </a:cxn>
                  <a:cxn ang="0">
                    <a:pos x="17" y="5"/>
                  </a:cxn>
                  <a:cxn ang="0">
                    <a:pos x="17" y="7"/>
                  </a:cxn>
                  <a:cxn ang="0">
                    <a:pos x="17" y="8"/>
                  </a:cxn>
                  <a:cxn ang="0">
                    <a:pos x="17" y="10"/>
                  </a:cxn>
                  <a:cxn ang="0">
                    <a:pos x="13" y="14"/>
                  </a:cxn>
                  <a:cxn ang="0">
                    <a:pos x="9" y="17"/>
                  </a:cxn>
                  <a:cxn ang="0">
                    <a:pos x="8" y="19"/>
                  </a:cxn>
                  <a:cxn ang="0">
                    <a:pos x="8" y="21"/>
                  </a:cxn>
                  <a:cxn ang="0">
                    <a:pos x="7" y="21"/>
                  </a:cxn>
                  <a:cxn ang="0">
                    <a:pos x="4" y="19"/>
                  </a:cxn>
                </a:cxnLst>
                <a:rect l="0" t="0" r="r" b="b"/>
                <a:pathLst>
                  <a:path w="17" h="21">
                    <a:moveTo>
                      <a:pt x="4" y="19"/>
                    </a:moveTo>
                    <a:lnTo>
                      <a:pt x="1" y="18"/>
                    </a:lnTo>
                    <a:lnTo>
                      <a:pt x="0" y="17"/>
                    </a:lnTo>
                    <a:lnTo>
                      <a:pt x="1" y="15"/>
                    </a:lnTo>
                    <a:lnTo>
                      <a:pt x="2" y="13"/>
                    </a:lnTo>
                    <a:lnTo>
                      <a:pt x="4" y="10"/>
                    </a:lnTo>
                    <a:lnTo>
                      <a:pt x="6" y="9"/>
                    </a:lnTo>
                    <a:lnTo>
                      <a:pt x="6" y="10"/>
                    </a:lnTo>
                    <a:lnTo>
                      <a:pt x="7" y="10"/>
                    </a:lnTo>
                    <a:lnTo>
                      <a:pt x="8" y="9"/>
                    </a:lnTo>
                    <a:lnTo>
                      <a:pt x="8" y="8"/>
                    </a:lnTo>
                    <a:lnTo>
                      <a:pt x="10" y="7"/>
                    </a:lnTo>
                    <a:lnTo>
                      <a:pt x="12" y="5"/>
                    </a:lnTo>
                    <a:lnTo>
                      <a:pt x="12" y="2"/>
                    </a:lnTo>
                    <a:lnTo>
                      <a:pt x="13" y="1"/>
                    </a:lnTo>
                    <a:lnTo>
                      <a:pt x="14" y="0"/>
                    </a:lnTo>
                    <a:lnTo>
                      <a:pt x="16" y="0"/>
                    </a:lnTo>
                    <a:lnTo>
                      <a:pt x="16" y="2"/>
                    </a:lnTo>
                    <a:lnTo>
                      <a:pt x="16" y="4"/>
                    </a:lnTo>
                    <a:lnTo>
                      <a:pt x="17" y="5"/>
                    </a:lnTo>
                    <a:lnTo>
                      <a:pt x="17" y="7"/>
                    </a:lnTo>
                    <a:lnTo>
                      <a:pt x="17" y="8"/>
                    </a:lnTo>
                    <a:lnTo>
                      <a:pt x="17" y="10"/>
                    </a:lnTo>
                    <a:lnTo>
                      <a:pt x="13" y="14"/>
                    </a:lnTo>
                    <a:lnTo>
                      <a:pt x="9" y="17"/>
                    </a:lnTo>
                    <a:lnTo>
                      <a:pt x="8" y="19"/>
                    </a:lnTo>
                    <a:lnTo>
                      <a:pt x="8" y="21"/>
                    </a:lnTo>
                    <a:lnTo>
                      <a:pt x="7" y="21"/>
                    </a:lnTo>
                    <a:lnTo>
                      <a:pt x="4"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1" name="Freeform 2132"/>
              <p:cNvSpPr>
                <a:spLocks/>
              </p:cNvSpPr>
              <p:nvPr/>
            </p:nvSpPr>
            <p:spPr bwMode="gray">
              <a:xfrm>
                <a:off x="2334" y="3384"/>
                <a:ext cx="3" cy="4"/>
              </a:xfrm>
              <a:custGeom>
                <a:avLst/>
                <a:gdLst/>
                <a:ahLst/>
                <a:cxnLst>
                  <a:cxn ang="0">
                    <a:pos x="4" y="19"/>
                  </a:cxn>
                  <a:cxn ang="0">
                    <a:pos x="1" y="18"/>
                  </a:cxn>
                  <a:cxn ang="0">
                    <a:pos x="0" y="17"/>
                  </a:cxn>
                  <a:cxn ang="0">
                    <a:pos x="1" y="15"/>
                  </a:cxn>
                  <a:cxn ang="0">
                    <a:pos x="2" y="13"/>
                  </a:cxn>
                  <a:cxn ang="0">
                    <a:pos x="4" y="10"/>
                  </a:cxn>
                  <a:cxn ang="0">
                    <a:pos x="6" y="9"/>
                  </a:cxn>
                  <a:cxn ang="0">
                    <a:pos x="6" y="10"/>
                  </a:cxn>
                  <a:cxn ang="0">
                    <a:pos x="7" y="10"/>
                  </a:cxn>
                  <a:cxn ang="0">
                    <a:pos x="8" y="9"/>
                  </a:cxn>
                  <a:cxn ang="0">
                    <a:pos x="8" y="8"/>
                  </a:cxn>
                  <a:cxn ang="0">
                    <a:pos x="10" y="7"/>
                  </a:cxn>
                  <a:cxn ang="0">
                    <a:pos x="12" y="5"/>
                  </a:cxn>
                  <a:cxn ang="0">
                    <a:pos x="12" y="2"/>
                  </a:cxn>
                  <a:cxn ang="0">
                    <a:pos x="13" y="1"/>
                  </a:cxn>
                  <a:cxn ang="0">
                    <a:pos x="14" y="0"/>
                  </a:cxn>
                  <a:cxn ang="0">
                    <a:pos x="16" y="0"/>
                  </a:cxn>
                  <a:cxn ang="0">
                    <a:pos x="16" y="2"/>
                  </a:cxn>
                  <a:cxn ang="0">
                    <a:pos x="16" y="4"/>
                  </a:cxn>
                  <a:cxn ang="0">
                    <a:pos x="17" y="5"/>
                  </a:cxn>
                  <a:cxn ang="0">
                    <a:pos x="17" y="7"/>
                  </a:cxn>
                  <a:cxn ang="0">
                    <a:pos x="17" y="8"/>
                  </a:cxn>
                  <a:cxn ang="0">
                    <a:pos x="17" y="10"/>
                  </a:cxn>
                  <a:cxn ang="0">
                    <a:pos x="13" y="14"/>
                  </a:cxn>
                  <a:cxn ang="0">
                    <a:pos x="9" y="17"/>
                  </a:cxn>
                  <a:cxn ang="0">
                    <a:pos x="8" y="19"/>
                  </a:cxn>
                  <a:cxn ang="0">
                    <a:pos x="8" y="21"/>
                  </a:cxn>
                  <a:cxn ang="0">
                    <a:pos x="7" y="21"/>
                  </a:cxn>
                  <a:cxn ang="0">
                    <a:pos x="4" y="19"/>
                  </a:cxn>
                </a:cxnLst>
                <a:rect l="0" t="0" r="r" b="b"/>
                <a:pathLst>
                  <a:path w="17" h="21">
                    <a:moveTo>
                      <a:pt x="4" y="19"/>
                    </a:moveTo>
                    <a:lnTo>
                      <a:pt x="1" y="18"/>
                    </a:lnTo>
                    <a:lnTo>
                      <a:pt x="0" y="17"/>
                    </a:lnTo>
                    <a:lnTo>
                      <a:pt x="1" y="15"/>
                    </a:lnTo>
                    <a:lnTo>
                      <a:pt x="2" y="13"/>
                    </a:lnTo>
                    <a:lnTo>
                      <a:pt x="4" y="10"/>
                    </a:lnTo>
                    <a:lnTo>
                      <a:pt x="6" y="9"/>
                    </a:lnTo>
                    <a:lnTo>
                      <a:pt x="6" y="10"/>
                    </a:lnTo>
                    <a:lnTo>
                      <a:pt x="7" y="10"/>
                    </a:lnTo>
                    <a:lnTo>
                      <a:pt x="8" y="9"/>
                    </a:lnTo>
                    <a:lnTo>
                      <a:pt x="8" y="8"/>
                    </a:lnTo>
                    <a:lnTo>
                      <a:pt x="10" y="7"/>
                    </a:lnTo>
                    <a:lnTo>
                      <a:pt x="12" y="5"/>
                    </a:lnTo>
                    <a:lnTo>
                      <a:pt x="12" y="2"/>
                    </a:lnTo>
                    <a:lnTo>
                      <a:pt x="13" y="1"/>
                    </a:lnTo>
                    <a:lnTo>
                      <a:pt x="14" y="0"/>
                    </a:lnTo>
                    <a:lnTo>
                      <a:pt x="16" y="0"/>
                    </a:lnTo>
                    <a:lnTo>
                      <a:pt x="16" y="2"/>
                    </a:lnTo>
                    <a:lnTo>
                      <a:pt x="16" y="4"/>
                    </a:lnTo>
                    <a:lnTo>
                      <a:pt x="17" y="5"/>
                    </a:lnTo>
                    <a:lnTo>
                      <a:pt x="17" y="7"/>
                    </a:lnTo>
                    <a:lnTo>
                      <a:pt x="17" y="8"/>
                    </a:lnTo>
                    <a:lnTo>
                      <a:pt x="17" y="10"/>
                    </a:lnTo>
                    <a:lnTo>
                      <a:pt x="13" y="14"/>
                    </a:lnTo>
                    <a:lnTo>
                      <a:pt x="9" y="17"/>
                    </a:lnTo>
                    <a:lnTo>
                      <a:pt x="8" y="19"/>
                    </a:lnTo>
                    <a:lnTo>
                      <a:pt x="8" y="21"/>
                    </a:lnTo>
                    <a:lnTo>
                      <a:pt x="7" y="21"/>
                    </a:lnTo>
                    <a:lnTo>
                      <a:pt x="4"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2" name="Freeform 2133"/>
              <p:cNvSpPr>
                <a:spLocks/>
              </p:cNvSpPr>
              <p:nvPr/>
            </p:nvSpPr>
            <p:spPr bwMode="gray">
              <a:xfrm>
                <a:off x="2334" y="3381"/>
                <a:ext cx="4" cy="3"/>
              </a:xfrm>
              <a:custGeom>
                <a:avLst/>
                <a:gdLst/>
                <a:ahLst/>
                <a:cxnLst>
                  <a:cxn ang="0">
                    <a:pos x="0" y="5"/>
                  </a:cxn>
                  <a:cxn ang="0">
                    <a:pos x="1" y="4"/>
                  </a:cxn>
                  <a:cxn ang="0">
                    <a:pos x="1" y="2"/>
                  </a:cxn>
                  <a:cxn ang="0">
                    <a:pos x="2" y="2"/>
                  </a:cxn>
                  <a:cxn ang="0">
                    <a:pos x="5" y="2"/>
                  </a:cxn>
                  <a:cxn ang="0">
                    <a:pos x="6" y="0"/>
                  </a:cxn>
                  <a:cxn ang="0">
                    <a:pos x="7" y="0"/>
                  </a:cxn>
                  <a:cxn ang="0">
                    <a:pos x="8" y="3"/>
                  </a:cxn>
                  <a:cxn ang="0">
                    <a:pos x="8" y="4"/>
                  </a:cxn>
                  <a:cxn ang="0">
                    <a:pos x="8" y="5"/>
                  </a:cxn>
                  <a:cxn ang="0">
                    <a:pos x="10" y="3"/>
                  </a:cxn>
                  <a:cxn ang="0">
                    <a:pos x="12" y="3"/>
                  </a:cxn>
                  <a:cxn ang="0">
                    <a:pos x="14" y="4"/>
                  </a:cxn>
                  <a:cxn ang="0">
                    <a:pos x="16" y="2"/>
                  </a:cxn>
                  <a:cxn ang="0">
                    <a:pos x="17" y="3"/>
                  </a:cxn>
                  <a:cxn ang="0">
                    <a:pos x="18" y="5"/>
                  </a:cxn>
                  <a:cxn ang="0">
                    <a:pos x="20" y="7"/>
                  </a:cxn>
                  <a:cxn ang="0">
                    <a:pos x="22" y="13"/>
                  </a:cxn>
                  <a:cxn ang="0">
                    <a:pos x="22" y="18"/>
                  </a:cxn>
                  <a:cxn ang="0">
                    <a:pos x="21" y="18"/>
                  </a:cxn>
                  <a:cxn ang="0">
                    <a:pos x="20" y="16"/>
                  </a:cxn>
                  <a:cxn ang="0">
                    <a:pos x="18" y="14"/>
                  </a:cxn>
                  <a:cxn ang="0">
                    <a:pos x="18" y="13"/>
                  </a:cxn>
                  <a:cxn ang="0">
                    <a:pos x="17" y="11"/>
                  </a:cxn>
                  <a:cxn ang="0">
                    <a:pos x="17" y="10"/>
                  </a:cxn>
                  <a:cxn ang="0">
                    <a:pos x="16" y="11"/>
                  </a:cxn>
                  <a:cxn ang="0">
                    <a:pos x="14" y="11"/>
                  </a:cxn>
                  <a:cxn ang="0">
                    <a:pos x="10" y="13"/>
                  </a:cxn>
                  <a:cxn ang="0">
                    <a:pos x="7" y="15"/>
                  </a:cxn>
                  <a:cxn ang="0">
                    <a:pos x="6" y="13"/>
                  </a:cxn>
                  <a:cxn ang="0">
                    <a:pos x="4" y="12"/>
                  </a:cxn>
                  <a:cxn ang="0">
                    <a:pos x="1" y="12"/>
                  </a:cxn>
                  <a:cxn ang="0">
                    <a:pos x="0" y="11"/>
                  </a:cxn>
                  <a:cxn ang="0">
                    <a:pos x="0" y="8"/>
                  </a:cxn>
                  <a:cxn ang="0">
                    <a:pos x="0" y="5"/>
                  </a:cxn>
                </a:cxnLst>
                <a:rect l="0" t="0" r="r" b="b"/>
                <a:pathLst>
                  <a:path w="22" h="18">
                    <a:moveTo>
                      <a:pt x="0" y="5"/>
                    </a:moveTo>
                    <a:lnTo>
                      <a:pt x="1" y="4"/>
                    </a:lnTo>
                    <a:lnTo>
                      <a:pt x="1" y="2"/>
                    </a:lnTo>
                    <a:lnTo>
                      <a:pt x="2" y="2"/>
                    </a:lnTo>
                    <a:lnTo>
                      <a:pt x="5" y="2"/>
                    </a:lnTo>
                    <a:lnTo>
                      <a:pt x="6" y="0"/>
                    </a:lnTo>
                    <a:lnTo>
                      <a:pt x="7" y="0"/>
                    </a:lnTo>
                    <a:lnTo>
                      <a:pt x="8" y="3"/>
                    </a:lnTo>
                    <a:lnTo>
                      <a:pt x="8" y="4"/>
                    </a:lnTo>
                    <a:lnTo>
                      <a:pt x="8" y="5"/>
                    </a:lnTo>
                    <a:lnTo>
                      <a:pt x="10" y="3"/>
                    </a:lnTo>
                    <a:lnTo>
                      <a:pt x="12" y="3"/>
                    </a:lnTo>
                    <a:lnTo>
                      <a:pt x="14" y="4"/>
                    </a:lnTo>
                    <a:lnTo>
                      <a:pt x="16" y="2"/>
                    </a:lnTo>
                    <a:lnTo>
                      <a:pt x="17" y="3"/>
                    </a:lnTo>
                    <a:lnTo>
                      <a:pt x="18" y="5"/>
                    </a:lnTo>
                    <a:lnTo>
                      <a:pt x="20" y="7"/>
                    </a:lnTo>
                    <a:lnTo>
                      <a:pt x="22" y="13"/>
                    </a:lnTo>
                    <a:lnTo>
                      <a:pt x="22" y="18"/>
                    </a:lnTo>
                    <a:lnTo>
                      <a:pt x="21" y="18"/>
                    </a:lnTo>
                    <a:lnTo>
                      <a:pt x="20" y="16"/>
                    </a:lnTo>
                    <a:lnTo>
                      <a:pt x="18" y="14"/>
                    </a:lnTo>
                    <a:lnTo>
                      <a:pt x="18" y="13"/>
                    </a:lnTo>
                    <a:lnTo>
                      <a:pt x="17" y="11"/>
                    </a:lnTo>
                    <a:lnTo>
                      <a:pt x="17" y="10"/>
                    </a:lnTo>
                    <a:lnTo>
                      <a:pt x="16" y="11"/>
                    </a:lnTo>
                    <a:lnTo>
                      <a:pt x="14" y="11"/>
                    </a:lnTo>
                    <a:lnTo>
                      <a:pt x="10" y="13"/>
                    </a:lnTo>
                    <a:lnTo>
                      <a:pt x="7" y="15"/>
                    </a:lnTo>
                    <a:lnTo>
                      <a:pt x="6" y="13"/>
                    </a:lnTo>
                    <a:lnTo>
                      <a:pt x="4" y="12"/>
                    </a:lnTo>
                    <a:lnTo>
                      <a:pt x="1" y="12"/>
                    </a:lnTo>
                    <a:lnTo>
                      <a:pt x="0" y="11"/>
                    </a:lnTo>
                    <a:lnTo>
                      <a:pt x="0" y="8"/>
                    </a:lnTo>
                    <a:lnTo>
                      <a:pt x="0" y="5"/>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3" name="Freeform 2134"/>
              <p:cNvSpPr>
                <a:spLocks/>
              </p:cNvSpPr>
              <p:nvPr/>
            </p:nvSpPr>
            <p:spPr bwMode="gray">
              <a:xfrm>
                <a:off x="2334" y="3381"/>
                <a:ext cx="4" cy="3"/>
              </a:xfrm>
              <a:custGeom>
                <a:avLst/>
                <a:gdLst/>
                <a:ahLst/>
                <a:cxnLst>
                  <a:cxn ang="0">
                    <a:pos x="0" y="5"/>
                  </a:cxn>
                  <a:cxn ang="0">
                    <a:pos x="1" y="4"/>
                  </a:cxn>
                  <a:cxn ang="0">
                    <a:pos x="1" y="2"/>
                  </a:cxn>
                  <a:cxn ang="0">
                    <a:pos x="2" y="2"/>
                  </a:cxn>
                  <a:cxn ang="0">
                    <a:pos x="5" y="2"/>
                  </a:cxn>
                  <a:cxn ang="0">
                    <a:pos x="6" y="0"/>
                  </a:cxn>
                  <a:cxn ang="0">
                    <a:pos x="7" y="0"/>
                  </a:cxn>
                  <a:cxn ang="0">
                    <a:pos x="8" y="3"/>
                  </a:cxn>
                  <a:cxn ang="0">
                    <a:pos x="8" y="4"/>
                  </a:cxn>
                  <a:cxn ang="0">
                    <a:pos x="8" y="5"/>
                  </a:cxn>
                  <a:cxn ang="0">
                    <a:pos x="10" y="3"/>
                  </a:cxn>
                  <a:cxn ang="0">
                    <a:pos x="12" y="3"/>
                  </a:cxn>
                  <a:cxn ang="0">
                    <a:pos x="14" y="4"/>
                  </a:cxn>
                  <a:cxn ang="0">
                    <a:pos x="16" y="2"/>
                  </a:cxn>
                  <a:cxn ang="0">
                    <a:pos x="17" y="3"/>
                  </a:cxn>
                  <a:cxn ang="0">
                    <a:pos x="18" y="5"/>
                  </a:cxn>
                  <a:cxn ang="0">
                    <a:pos x="20" y="7"/>
                  </a:cxn>
                  <a:cxn ang="0">
                    <a:pos x="22" y="13"/>
                  </a:cxn>
                  <a:cxn ang="0">
                    <a:pos x="22" y="18"/>
                  </a:cxn>
                  <a:cxn ang="0">
                    <a:pos x="21" y="18"/>
                  </a:cxn>
                  <a:cxn ang="0">
                    <a:pos x="20" y="16"/>
                  </a:cxn>
                  <a:cxn ang="0">
                    <a:pos x="18" y="14"/>
                  </a:cxn>
                  <a:cxn ang="0">
                    <a:pos x="18" y="13"/>
                  </a:cxn>
                  <a:cxn ang="0">
                    <a:pos x="17" y="11"/>
                  </a:cxn>
                  <a:cxn ang="0">
                    <a:pos x="17" y="10"/>
                  </a:cxn>
                  <a:cxn ang="0">
                    <a:pos x="16" y="11"/>
                  </a:cxn>
                  <a:cxn ang="0">
                    <a:pos x="14" y="11"/>
                  </a:cxn>
                  <a:cxn ang="0">
                    <a:pos x="10" y="13"/>
                  </a:cxn>
                  <a:cxn ang="0">
                    <a:pos x="7" y="15"/>
                  </a:cxn>
                  <a:cxn ang="0">
                    <a:pos x="6" y="13"/>
                  </a:cxn>
                  <a:cxn ang="0">
                    <a:pos x="4" y="12"/>
                  </a:cxn>
                  <a:cxn ang="0">
                    <a:pos x="1" y="12"/>
                  </a:cxn>
                  <a:cxn ang="0">
                    <a:pos x="0" y="11"/>
                  </a:cxn>
                  <a:cxn ang="0">
                    <a:pos x="0" y="8"/>
                  </a:cxn>
                  <a:cxn ang="0">
                    <a:pos x="0" y="5"/>
                  </a:cxn>
                </a:cxnLst>
                <a:rect l="0" t="0" r="r" b="b"/>
                <a:pathLst>
                  <a:path w="22" h="18">
                    <a:moveTo>
                      <a:pt x="0" y="5"/>
                    </a:moveTo>
                    <a:lnTo>
                      <a:pt x="1" y="4"/>
                    </a:lnTo>
                    <a:lnTo>
                      <a:pt x="1" y="2"/>
                    </a:lnTo>
                    <a:lnTo>
                      <a:pt x="2" y="2"/>
                    </a:lnTo>
                    <a:lnTo>
                      <a:pt x="5" y="2"/>
                    </a:lnTo>
                    <a:lnTo>
                      <a:pt x="6" y="0"/>
                    </a:lnTo>
                    <a:lnTo>
                      <a:pt x="7" y="0"/>
                    </a:lnTo>
                    <a:lnTo>
                      <a:pt x="8" y="3"/>
                    </a:lnTo>
                    <a:lnTo>
                      <a:pt x="8" y="4"/>
                    </a:lnTo>
                    <a:lnTo>
                      <a:pt x="8" y="5"/>
                    </a:lnTo>
                    <a:lnTo>
                      <a:pt x="10" y="3"/>
                    </a:lnTo>
                    <a:lnTo>
                      <a:pt x="12" y="3"/>
                    </a:lnTo>
                    <a:lnTo>
                      <a:pt x="14" y="4"/>
                    </a:lnTo>
                    <a:lnTo>
                      <a:pt x="16" y="2"/>
                    </a:lnTo>
                    <a:lnTo>
                      <a:pt x="17" y="3"/>
                    </a:lnTo>
                    <a:lnTo>
                      <a:pt x="18" y="5"/>
                    </a:lnTo>
                    <a:lnTo>
                      <a:pt x="20" y="7"/>
                    </a:lnTo>
                    <a:lnTo>
                      <a:pt x="22" y="13"/>
                    </a:lnTo>
                    <a:lnTo>
                      <a:pt x="22" y="18"/>
                    </a:lnTo>
                    <a:lnTo>
                      <a:pt x="21" y="18"/>
                    </a:lnTo>
                    <a:lnTo>
                      <a:pt x="20" y="16"/>
                    </a:lnTo>
                    <a:lnTo>
                      <a:pt x="18" y="14"/>
                    </a:lnTo>
                    <a:lnTo>
                      <a:pt x="18" y="13"/>
                    </a:lnTo>
                    <a:lnTo>
                      <a:pt x="17" y="11"/>
                    </a:lnTo>
                    <a:lnTo>
                      <a:pt x="17" y="10"/>
                    </a:lnTo>
                    <a:lnTo>
                      <a:pt x="16" y="11"/>
                    </a:lnTo>
                    <a:lnTo>
                      <a:pt x="14" y="11"/>
                    </a:lnTo>
                    <a:lnTo>
                      <a:pt x="10" y="13"/>
                    </a:lnTo>
                    <a:lnTo>
                      <a:pt x="7" y="15"/>
                    </a:lnTo>
                    <a:lnTo>
                      <a:pt x="6" y="13"/>
                    </a:lnTo>
                    <a:lnTo>
                      <a:pt x="4" y="12"/>
                    </a:lnTo>
                    <a:lnTo>
                      <a:pt x="1" y="12"/>
                    </a:lnTo>
                    <a:lnTo>
                      <a:pt x="0" y="11"/>
                    </a:lnTo>
                    <a:lnTo>
                      <a:pt x="0" y="8"/>
                    </a:lnTo>
                    <a:lnTo>
                      <a:pt x="0" y="5"/>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4" name="Freeform 2135"/>
              <p:cNvSpPr>
                <a:spLocks/>
              </p:cNvSpPr>
              <p:nvPr/>
            </p:nvSpPr>
            <p:spPr bwMode="gray">
              <a:xfrm>
                <a:off x="2335" y="3407"/>
                <a:ext cx="5" cy="5"/>
              </a:xfrm>
              <a:custGeom>
                <a:avLst/>
                <a:gdLst/>
                <a:ahLst/>
                <a:cxnLst>
                  <a:cxn ang="0">
                    <a:pos x="8" y="23"/>
                  </a:cxn>
                  <a:cxn ang="0">
                    <a:pos x="5" y="23"/>
                  </a:cxn>
                  <a:cxn ang="0">
                    <a:pos x="4" y="22"/>
                  </a:cxn>
                  <a:cxn ang="0">
                    <a:pos x="4" y="21"/>
                  </a:cxn>
                  <a:cxn ang="0">
                    <a:pos x="5" y="19"/>
                  </a:cxn>
                  <a:cxn ang="0">
                    <a:pos x="4" y="16"/>
                  </a:cxn>
                  <a:cxn ang="0">
                    <a:pos x="0" y="14"/>
                  </a:cxn>
                  <a:cxn ang="0">
                    <a:pos x="4" y="12"/>
                  </a:cxn>
                  <a:cxn ang="0">
                    <a:pos x="7" y="8"/>
                  </a:cxn>
                  <a:cxn ang="0">
                    <a:pos x="5" y="5"/>
                  </a:cxn>
                  <a:cxn ang="0">
                    <a:pos x="4" y="0"/>
                  </a:cxn>
                  <a:cxn ang="0">
                    <a:pos x="8" y="0"/>
                  </a:cxn>
                  <a:cxn ang="0">
                    <a:pos x="13" y="1"/>
                  </a:cxn>
                  <a:cxn ang="0">
                    <a:pos x="16" y="0"/>
                  </a:cxn>
                  <a:cxn ang="0">
                    <a:pos x="18" y="0"/>
                  </a:cxn>
                  <a:cxn ang="0">
                    <a:pos x="21" y="0"/>
                  </a:cxn>
                  <a:cxn ang="0">
                    <a:pos x="22" y="3"/>
                  </a:cxn>
                  <a:cxn ang="0">
                    <a:pos x="17" y="9"/>
                  </a:cxn>
                  <a:cxn ang="0">
                    <a:pos x="12" y="15"/>
                  </a:cxn>
                  <a:cxn ang="0">
                    <a:pos x="12" y="20"/>
                  </a:cxn>
                  <a:cxn ang="0">
                    <a:pos x="12" y="24"/>
                  </a:cxn>
                  <a:cxn ang="0">
                    <a:pos x="9" y="25"/>
                  </a:cxn>
                  <a:cxn ang="0">
                    <a:pos x="8" y="23"/>
                  </a:cxn>
                </a:cxnLst>
                <a:rect l="0" t="0" r="r" b="b"/>
                <a:pathLst>
                  <a:path w="22" h="25">
                    <a:moveTo>
                      <a:pt x="8" y="23"/>
                    </a:moveTo>
                    <a:lnTo>
                      <a:pt x="5" y="23"/>
                    </a:lnTo>
                    <a:lnTo>
                      <a:pt x="4" y="22"/>
                    </a:lnTo>
                    <a:lnTo>
                      <a:pt x="4" y="21"/>
                    </a:lnTo>
                    <a:lnTo>
                      <a:pt x="5" y="19"/>
                    </a:lnTo>
                    <a:lnTo>
                      <a:pt x="4" y="16"/>
                    </a:lnTo>
                    <a:lnTo>
                      <a:pt x="0" y="14"/>
                    </a:lnTo>
                    <a:lnTo>
                      <a:pt x="4" y="12"/>
                    </a:lnTo>
                    <a:lnTo>
                      <a:pt x="7" y="8"/>
                    </a:lnTo>
                    <a:lnTo>
                      <a:pt x="5" y="5"/>
                    </a:lnTo>
                    <a:lnTo>
                      <a:pt x="4" y="0"/>
                    </a:lnTo>
                    <a:lnTo>
                      <a:pt x="8" y="0"/>
                    </a:lnTo>
                    <a:lnTo>
                      <a:pt x="13" y="1"/>
                    </a:lnTo>
                    <a:lnTo>
                      <a:pt x="16" y="0"/>
                    </a:lnTo>
                    <a:lnTo>
                      <a:pt x="18" y="0"/>
                    </a:lnTo>
                    <a:lnTo>
                      <a:pt x="21" y="0"/>
                    </a:lnTo>
                    <a:lnTo>
                      <a:pt x="22" y="3"/>
                    </a:lnTo>
                    <a:lnTo>
                      <a:pt x="17" y="9"/>
                    </a:lnTo>
                    <a:lnTo>
                      <a:pt x="12" y="15"/>
                    </a:lnTo>
                    <a:lnTo>
                      <a:pt x="12" y="20"/>
                    </a:lnTo>
                    <a:lnTo>
                      <a:pt x="12" y="24"/>
                    </a:lnTo>
                    <a:lnTo>
                      <a:pt x="9" y="25"/>
                    </a:lnTo>
                    <a:lnTo>
                      <a:pt x="8" y="2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5" name="Freeform 2136"/>
              <p:cNvSpPr>
                <a:spLocks/>
              </p:cNvSpPr>
              <p:nvPr/>
            </p:nvSpPr>
            <p:spPr bwMode="gray">
              <a:xfrm>
                <a:off x="2335" y="3407"/>
                <a:ext cx="5" cy="5"/>
              </a:xfrm>
              <a:custGeom>
                <a:avLst/>
                <a:gdLst/>
                <a:ahLst/>
                <a:cxnLst>
                  <a:cxn ang="0">
                    <a:pos x="8" y="23"/>
                  </a:cxn>
                  <a:cxn ang="0">
                    <a:pos x="5" y="23"/>
                  </a:cxn>
                  <a:cxn ang="0">
                    <a:pos x="4" y="22"/>
                  </a:cxn>
                  <a:cxn ang="0">
                    <a:pos x="4" y="21"/>
                  </a:cxn>
                  <a:cxn ang="0">
                    <a:pos x="5" y="19"/>
                  </a:cxn>
                  <a:cxn ang="0">
                    <a:pos x="4" y="16"/>
                  </a:cxn>
                  <a:cxn ang="0">
                    <a:pos x="0" y="14"/>
                  </a:cxn>
                  <a:cxn ang="0">
                    <a:pos x="4" y="12"/>
                  </a:cxn>
                  <a:cxn ang="0">
                    <a:pos x="7" y="8"/>
                  </a:cxn>
                  <a:cxn ang="0">
                    <a:pos x="5" y="5"/>
                  </a:cxn>
                  <a:cxn ang="0">
                    <a:pos x="4" y="0"/>
                  </a:cxn>
                  <a:cxn ang="0">
                    <a:pos x="8" y="0"/>
                  </a:cxn>
                  <a:cxn ang="0">
                    <a:pos x="13" y="1"/>
                  </a:cxn>
                  <a:cxn ang="0">
                    <a:pos x="16" y="0"/>
                  </a:cxn>
                  <a:cxn ang="0">
                    <a:pos x="18" y="0"/>
                  </a:cxn>
                  <a:cxn ang="0">
                    <a:pos x="21" y="0"/>
                  </a:cxn>
                  <a:cxn ang="0">
                    <a:pos x="22" y="3"/>
                  </a:cxn>
                  <a:cxn ang="0">
                    <a:pos x="17" y="9"/>
                  </a:cxn>
                  <a:cxn ang="0">
                    <a:pos x="12" y="15"/>
                  </a:cxn>
                  <a:cxn ang="0">
                    <a:pos x="12" y="20"/>
                  </a:cxn>
                  <a:cxn ang="0">
                    <a:pos x="12" y="24"/>
                  </a:cxn>
                  <a:cxn ang="0">
                    <a:pos x="9" y="25"/>
                  </a:cxn>
                  <a:cxn ang="0">
                    <a:pos x="8" y="23"/>
                  </a:cxn>
                </a:cxnLst>
                <a:rect l="0" t="0" r="r" b="b"/>
                <a:pathLst>
                  <a:path w="22" h="25">
                    <a:moveTo>
                      <a:pt x="8" y="23"/>
                    </a:moveTo>
                    <a:lnTo>
                      <a:pt x="5" y="23"/>
                    </a:lnTo>
                    <a:lnTo>
                      <a:pt x="4" y="22"/>
                    </a:lnTo>
                    <a:lnTo>
                      <a:pt x="4" y="21"/>
                    </a:lnTo>
                    <a:lnTo>
                      <a:pt x="5" y="19"/>
                    </a:lnTo>
                    <a:lnTo>
                      <a:pt x="4" y="16"/>
                    </a:lnTo>
                    <a:lnTo>
                      <a:pt x="0" y="14"/>
                    </a:lnTo>
                    <a:lnTo>
                      <a:pt x="4" y="12"/>
                    </a:lnTo>
                    <a:lnTo>
                      <a:pt x="7" y="8"/>
                    </a:lnTo>
                    <a:lnTo>
                      <a:pt x="5" y="5"/>
                    </a:lnTo>
                    <a:lnTo>
                      <a:pt x="4" y="0"/>
                    </a:lnTo>
                    <a:lnTo>
                      <a:pt x="8" y="0"/>
                    </a:lnTo>
                    <a:lnTo>
                      <a:pt x="13" y="1"/>
                    </a:lnTo>
                    <a:lnTo>
                      <a:pt x="16" y="0"/>
                    </a:lnTo>
                    <a:lnTo>
                      <a:pt x="18" y="0"/>
                    </a:lnTo>
                    <a:lnTo>
                      <a:pt x="21" y="0"/>
                    </a:lnTo>
                    <a:lnTo>
                      <a:pt x="22" y="3"/>
                    </a:lnTo>
                    <a:lnTo>
                      <a:pt x="17" y="9"/>
                    </a:lnTo>
                    <a:lnTo>
                      <a:pt x="12" y="15"/>
                    </a:lnTo>
                    <a:lnTo>
                      <a:pt x="12" y="20"/>
                    </a:lnTo>
                    <a:lnTo>
                      <a:pt x="12" y="24"/>
                    </a:lnTo>
                    <a:lnTo>
                      <a:pt x="9" y="25"/>
                    </a:lnTo>
                    <a:lnTo>
                      <a:pt x="8" y="2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6" name="Freeform 2137"/>
              <p:cNvSpPr>
                <a:spLocks/>
              </p:cNvSpPr>
              <p:nvPr/>
            </p:nvSpPr>
            <p:spPr bwMode="gray">
              <a:xfrm>
                <a:off x="2335" y="3407"/>
                <a:ext cx="5" cy="5"/>
              </a:xfrm>
              <a:custGeom>
                <a:avLst/>
                <a:gdLst/>
                <a:ahLst/>
                <a:cxnLst>
                  <a:cxn ang="0">
                    <a:pos x="8" y="23"/>
                  </a:cxn>
                  <a:cxn ang="0">
                    <a:pos x="5" y="23"/>
                  </a:cxn>
                  <a:cxn ang="0">
                    <a:pos x="4" y="22"/>
                  </a:cxn>
                  <a:cxn ang="0">
                    <a:pos x="4" y="21"/>
                  </a:cxn>
                  <a:cxn ang="0">
                    <a:pos x="5" y="19"/>
                  </a:cxn>
                  <a:cxn ang="0">
                    <a:pos x="4" y="16"/>
                  </a:cxn>
                  <a:cxn ang="0">
                    <a:pos x="0" y="14"/>
                  </a:cxn>
                  <a:cxn ang="0">
                    <a:pos x="4" y="12"/>
                  </a:cxn>
                  <a:cxn ang="0">
                    <a:pos x="7" y="8"/>
                  </a:cxn>
                  <a:cxn ang="0">
                    <a:pos x="5" y="5"/>
                  </a:cxn>
                  <a:cxn ang="0">
                    <a:pos x="4" y="0"/>
                  </a:cxn>
                  <a:cxn ang="0">
                    <a:pos x="8" y="0"/>
                  </a:cxn>
                  <a:cxn ang="0">
                    <a:pos x="13" y="1"/>
                  </a:cxn>
                  <a:cxn ang="0">
                    <a:pos x="16" y="0"/>
                  </a:cxn>
                  <a:cxn ang="0">
                    <a:pos x="18" y="0"/>
                  </a:cxn>
                  <a:cxn ang="0">
                    <a:pos x="21" y="0"/>
                  </a:cxn>
                  <a:cxn ang="0">
                    <a:pos x="22" y="3"/>
                  </a:cxn>
                  <a:cxn ang="0">
                    <a:pos x="17" y="9"/>
                  </a:cxn>
                  <a:cxn ang="0">
                    <a:pos x="12" y="15"/>
                  </a:cxn>
                  <a:cxn ang="0">
                    <a:pos x="13" y="20"/>
                  </a:cxn>
                  <a:cxn ang="0">
                    <a:pos x="12" y="24"/>
                  </a:cxn>
                  <a:cxn ang="0">
                    <a:pos x="9" y="25"/>
                  </a:cxn>
                  <a:cxn ang="0">
                    <a:pos x="8" y="23"/>
                  </a:cxn>
                </a:cxnLst>
                <a:rect l="0" t="0" r="r" b="b"/>
                <a:pathLst>
                  <a:path w="22" h="25">
                    <a:moveTo>
                      <a:pt x="8" y="23"/>
                    </a:moveTo>
                    <a:lnTo>
                      <a:pt x="5" y="23"/>
                    </a:lnTo>
                    <a:lnTo>
                      <a:pt x="4" y="22"/>
                    </a:lnTo>
                    <a:lnTo>
                      <a:pt x="4" y="21"/>
                    </a:lnTo>
                    <a:lnTo>
                      <a:pt x="5" y="19"/>
                    </a:lnTo>
                    <a:lnTo>
                      <a:pt x="4" y="16"/>
                    </a:lnTo>
                    <a:lnTo>
                      <a:pt x="0" y="14"/>
                    </a:lnTo>
                    <a:lnTo>
                      <a:pt x="4" y="12"/>
                    </a:lnTo>
                    <a:lnTo>
                      <a:pt x="7" y="8"/>
                    </a:lnTo>
                    <a:lnTo>
                      <a:pt x="5" y="5"/>
                    </a:lnTo>
                    <a:lnTo>
                      <a:pt x="4" y="0"/>
                    </a:lnTo>
                    <a:lnTo>
                      <a:pt x="8" y="0"/>
                    </a:lnTo>
                    <a:lnTo>
                      <a:pt x="13" y="1"/>
                    </a:lnTo>
                    <a:lnTo>
                      <a:pt x="16" y="0"/>
                    </a:lnTo>
                    <a:lnTo>
                      <a:pt x="18" y="0"/>
                    </a:lnTo>
                    <a:lnTo>
                      <a:pt x="21" y="0"/>
                    </a:lnTo>
                    <a:lnTo>
                      <a:pt x="22" y="3"/>
                    </a:lnTo>
                    <a:lnTo>
                      <a:pt x="17" y="9"/>
                    </a:lnTo>
                    <a:lnTo>
                      <a:pt x="12" y="15"/>
                    </a:lnTo>
                    <a:lnTo>
                      <a:pt x="13" y="20"/>
                    </a:lnTo>
                    <a:lnTo>
                      <a:pt x="12" y="24"/>
                    </a:lnTo>
                    <a:lnTo>
                      <a:pt x="9" y="25"/>
                    </a:lnTo>
                    <a:lnTo>
                      <a:pt x="8" y="2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7" name="Freeform 2138"/>
              <p:cNvSpPr>
                <a:spLocks/>
              </p:cNvSpPr>
              <p:nvPr/>
            </p:nvSpPr>
            <p:spPr bwMode="gray">
              <a:xfrm>
                <a:off x="2335" y="3407"/>
                <a:ext cx="5" cy="5"/>
              </a:xfrm>
              <a:custGeom>
                <a:avLst/>
                <a:gdLst/>
                <a:ahLst/>
                <a:cxnLst>
                  <a:cxn ang="0">
                    <a:pos x="8" y="23"/>
                  </a:cxn>
                  <a:cxn ang="0">
                    <a:pos x="5" y="23"/>
                  </a:cxn>
                  <a:cxn ang="0">
                    <a:pos x="4" y="22"/>
                  </a:cxn>
                  <a:cxn ang="0">
                    <a:pos x="4" y="21"/>
                  </a:cxn>
                  <a:cxn ang="0">
                    <a:pos x="5" y="19"/>
                  </a:cxn>
                  <a:cxn ang="0">
                    <a:pos x="4" y="16"/>
                  </a:cxn>
                  <a:cxn ang="0">
                    <a:pos x="0" y="14"/>
                  </a:cxn>
                  <a:cxn ang="0">
                    <a:pos x="4" y="12"/>
                  </a:cxn>
                  <a:cxn ang="0">
                    <a:pos x="7" y="8"/>
                  </a:cxn>
                  <a:cxn ang="0">
                    <a:pos x="5" y="5"/>
                  </a:cxn>
                  <a:cxn ang="0">
                    <a:pos x="4" y="0"/>
                  </a:cxn>
                  <a:cxn ang="0">
                    <a:pos x="8" y="0"/>
                  </a:cxn>
                  <a:cxn ang="0">
                    <a:pos x="13" y="1"/>
                  </a:cxn>
                  <a:cxn ang="0">
                    <a:pos x="16" y="0"/>
                  </a:cxn>
                  <a:cxn ang="0">
                    <a:pos x="18" y="0"/>
                  </a:cxn>
                  <a:cxn ang="0">
                    <a:pos x="21" y="0"/>
                  </a:cxn>
                  <a:cxn ang="0">
                    <a:pos x="22" y="3"/>
                  </a:cxn>
                  <a:cxn ang="0">
                    <a:pos x="17" y="9"/>
                  </a:cxn>
                  <a:cxn ang="0">
                    <a:pos x="12" y="15"/>
                  </a:cxn>
                  <a:cxn ang="0">
                    <a:pos x="13" y="20"/>
                  </a:cxn>
                  <a:cxn ang="0">
                    <a:pos x="12" y="24"/>
                  </a:cxn>
                  <a:cxn ang="0">
                    <a:pos x="9" y="25"/>
                  </a:cxn>
                  <a:cxn ang="0">
                    <a:pos x="8" y="23"/>
                  </a:cxn>
                </a:cxnLst>
                <a:rect l="0" t="0" r="r" b="b"/>
                <a:pathLst>
                  <a:path w="22" h="25">
                    <a:moveTo>
                      <a:pt x="8" y="23"/>
                    </a:moveTo>
                    <a:lnTo>
                      <a:pt x="5" y="23"/>
                    </a:lnTo>
                    <a:lnTo>
                      <a:pt x="4" y="22"/>
                    </a:lnTo>
                    <a:lnTo>
                      <a:pt x="4" y="21"/>
                    </a:lnTo>
                    <a:lnTo>
                      <a:pt x="5" y="19"/>
                    </a:lnTo>
                    <a:lnTo>
                      <a:pt x="4" y="16"/>
                    </a:lnTo>
                    <a:lnTo>
                      <a:pt x="0" y="14"/>
                    </a:lnTo>
                    <a:lnTo>
                      <a:pt x="4" y="12"/>
                    </a:lnTo>
                    <a:lnTo>
                      <a:pt x="7" y="8"/>
                    </a:lnTo>
                    <a:lnTo>
                      <a:pt x="5" y="5"/>
                    </a:lnTo>
                    <a:lnTo>
                      <a:pt x="4" y="0"/>
                    </a:lnTo>
                    <a:lnTo>
                      <a:pt x="8" y="0"/>
                    </a:lnTo>
                    <a:lnTo>
                      <a:pt x="13" y="1"/>
                    </a:lnTo>
                    <a:lnTo>
                      <a:pt x="16" y="0"/>
                    </a:lnTo>
                    <a:lnTo>
                      <a:pt x="18" y="0"/>
                    </a:lnTo>
                    <a:lnTo>
                      <a:pt x="21" y="0"/>
                    </a:lnTo>
                    <a:lnTo>
                      <a:pt x="22" y="3"/>
                    </a:lnTo>
                    <a:lnTo>
                      <a:pt x="17" y="9"/>
                    </a:lnTo>
                    <a:lnTo>
                      <a:pt x="12" y="15"/>
                    </a:lnTo>
                    <a:lnTo>
                      <a:pt x="13" y="20"/>
                    </a:lnTo>
                    <a:lnTo>
                      <a:pt x="12" y="24"/>
                    </a:lnTo>
                    <a:lnTo>
                      <a:pt x="9" y="25"/>
                    </a:lnTo>
                    <a:lnTo>
                      <a:pt x="8" y="2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8" name="Freeform 2139"/>
              <p:cNvSpPr>
                <a:spLocks/>
              </p:cNvSpPr>
              <p:nvPr/>
            </p:nvSpPr>
            <p:spPr bwMode="gray">
              <a:xfrm>
                <a:off x="2336" y="3399"/>
                <a:ext cx="7" cy="7"/>
              </a:xfrm>
              <a:custGeom>
                <a:avLst/>
                <a:gdLst/>
                <a:ahLst/>
                <a:cxnLst>
                  <a:cxn ang="0">
                    <a:pos x="11" y="36"/>
                  </a:cxn>
                  <a:cxn ang="0">
                    <a:pos x="10" y="34"/>
                  </a:cxn>
                  <a:cxn ang="0">
                    <a:pos x="10" y="31"/>
                  </a:cxn>
                  <a:cxn ang="0">
                    <a:pos x="12" y="27"/>
                  </a:cxn>
                  <a:cxn ang="0">
                    <a:pos x="12" y="27"/>
                  </a:cxn>
                  <a:cxn ang="0">
                    <a:pos x="7" y="27"/>
                  </a:cxn>
                  <a:cxn ang="0">
                    <a:pos x="4" y="28"/>
                  </a:cxn>
                  <a:cxn ang="0">
                    <a:pos x="2" y="30"/>
                  </a:cxn>
                  <a:cxn ang="0">
                    <a:pos x="0" y="30"/>
                  </a:cxn>
                  <a:cxn ang="0">
                    <a:pos x="0" y="29"/>
                  </a:cxn>
                  <a:cxn ang="0">
                    <a:pos x="0" y="26"/>
                  </a:cxn>
                  <a:cxn ang="0">
                    <a:pos x="2" y="22"/>
                  </a:cxn>
                  <a:cxn ang="0">
                    <a:pos x="2" y="18"/>
                  </a:cxn>
                  <a:cxn ang="0">
                    <a:pos x="4" y="15"/>
                  </a:cxn>
                  <a:cxn ang="0">
                    <a:pos x="7" y="13"/>
                  </a:cxn>
                  <a:cxn ang="0">
                    <a:pos x="11" y="16"/>
                  </a:cxn>
                  <a:cxn ang="0">
                    <a:pos x="10" y="16"/>
                  </a:cxn>
                  <a:cxn ang="0">
                    <a:pos x="8" y="18"/>
                  </a:cxn>
                  <a:cxn ang="0">
                    <a:pos x="10" y="20"/>
                  </a:cxn>
                  <a:cxn ang="0">
                    <a:pos x="12" y="21"/>
                  </a:cxn>
                  <a:cxn ang="0">
                    <a:pos x="14" y="21"/>
                  </a:cxn>
                  <a:cxn ang="0">
                    <a:pos x="15" y="20"/>
                  </a:cxn>
                  <a:cxn ang="0">
                    <a:pos x="16" y="18"/>
                  </a:cxn>
                  <a:cxn ang="0">
                    <a:pos x="14" y="14"/>
                  </a:cxn>
                  <a:cxn ang="0">
                    <a:pos x="10" y="11"/>
                  </a:cxn>
                  <a:cxn ang="0">
                    <a:pos x="7" y="10"/>
                  </a:cxn>
                  <a:cxn ang="0">
                    <a:pos x="5" y="7"/>
                  </a:cxn>
                  <a:cxn ang="0">
                    <a:pos x="4" y="5"/>
                  </a:cxn>
                  <a:cxn ang="0">
                    <a:pos x="4" y="3"/>
                  </a:cxn>
                  <a:cxn ang="0">
                    <a:pos x="6" y="2"/>
                  </a:cxn>
                  <a:cxn ang="0">
                    <a:pos x="7" y="2"/>
                  </a:cxn>
                  <a:cxn ang="0">
                    <a:pos x="8" y="0"/>
                  </a:cxn>
                  <a:cxn ang="0">
                    <a:pos x="10" y="3"/>
                  </a:cxn>
                  <a:cxn ang="0">
                    <a:pos x="11" y="4"/>
                  </a:cxn>
                  <a:cxn ang="0">
                    <a:pos x="13" y="4"/>
                  </a:cxn>
                  <a:cxn ang="0">
                    <a:pos x="14" y="3"/>
                  </a:cxn>
                  <a:cxn ang="0">
                    <a:pos x="16" y="3"/>
                  </a:cxn>
                  <a:cxn ang="0">
                    <a:pos x="19" y="6"/>
                  </a:cxn>
                  <a:cxn ang="0">
                    <a:pos x="20" y="10"/>
                  </a:cxn>
                  <a:cxn ang="0">
                    <a:pos x="23" y="8"/>
                  </a:cxn>
                  <a:cxn ang="0">
                    <a:pos x="27" y="7"/>
                  </a:cxn>
                  <a:cxn ang="0">
                    <a:pos x="24" y="12"/>
                  </a:cxn>
                  <a:cxn ang="0">
                    <a:pos x="22" y="14"/>
                  </a:cxn>
                  <a:cxn ang="0">
                    <a:pos x="21" y="14"/>
                  </a:cxn>
                  <a:cxn ang="0">
                    <a:pos x="21" y="15"/>
                  </a:cxn>
                  <a:cxn ang="0">
                    <a:pos x="22" y="15"/>
                  </a:cxn>
                  <a:cxn ang="0">
                    <a:pos x="24" y="15"/>
                  </a:cxn>
                  <a:cxn ang="0">
                    <a:pos x="29" y="12"/>
                  </a:cxn>
                  <a:cxn ang="0">
                    <a:pos x="34" y="10"/>
                  </a:cxn>
                  <a:cxn ang="0">
                    <a:pos x="34" y="11"/>
                  </a:cxn>
                  <a:cxn ang="0">
                    <a:pos x="35" y="12"/>
                  </a:cxn>
                  <a:cxn ang="0">
                    <a:pos x="35" y="15"/>
                  </a:cxn>
                  <a:cxn ang="0">
                    <a:pos x="34" y="16"/>
                  </a:cxn>
                  <a:cxn ang="0">
                    <a:pos x="31" y="18"/>
                  </a:cxn>
                  <a:cxn ang="0">
                    <a:pos x="28" y="19"/>
                  </a:cxn>
                  <a:cxn ang="0">
                    <a:pos x="24" y="21"/>
                  </a:cxn>
                  <a:cxn ang="0">
                    <a:pos x="22" y="24"/>
                  </a:cxn>
                  <a:cxn ang="0">
                    <a:pos x="15" y="31"/>
                  </a:cxn>
                  <a:cxn ang="0">
                    <a:pos x="11" y="36"/>
                  </a:cxn>
                </a:cxnLst>
                <a:rect l="0" t="0" r="r" b="b"/>
                <a:pathLst>
                  <a:path w="35" h="36">
                    <a:moveTo>
                      <a:pt x="11" y="36"/>
                    </a:moveTo>
                    <a:lnTo>
                      <a:pt x="10" y="34"/>
                    </a:lnTo>
                    <a:lnTo>
                      <a:pt x="10" y="31"/>
                    </a:lnTo>
                    <a:lnTo>
                      <a:pt x="12" y="27"/>
                    </a:lnTo>
                    <a:lnTo>
                      <a:pt x="12" y="27"/>
                    </a:lnTo>
                    <a:lnTo>
                      <a:pt x="7" y="27"/>
                    </a:lnTo>
                    <a:lnTo>
                      <a:pt x="4" y="28"/>
                    </a:lnTo>
                    <a:lnTo>
                      <a:pt x="2" y="30"/>
                    </a:lnTo>
                    <a:lnTo>
                      <a:pt x="0" y="30"/>
                    </a:lnTo>
                    <a:lnTo>
                      <a:pt x="0" y="29"/>
                    </a:lnTo>
                    <a:lnTo>
                      <a:pt x="0" y="26"/>
                    </a:lnTo>
                    <a:lnTo>
                      <a:pt x="2" y="22"/>
                    </a:lnTo>
                    <a:lnTo>
                      <a:pt x="2" y="18"/>
                    </a:lnTo>
                    <a:lnTo>
                      <a:pt x="4" y="15"/>
                    </a:lnTo>
                    <a:lnTo>
                      <a:pt x="7" y="13"/>
                    </a:lnTo>
                    <a:lnTo>
                      <a:pt x="11" y="16"/>
                    </a:lnTo>
                    <a:lnTo>
                      <a:pt x="10" y="16"/>
                    </a:lnTo>
                    <a:lnTo>
                      <a:pt x="8" y="18"/>
                    </a:lnTo>
                    <a:lnTo>
                      <a:pt x="10" y="20"/>
                    </a:lnTo>
                    <a:lnTo>
                      <a:pt x="12" y="21"/>
                    </a:lnTo>
                    <a:lnTo>
                      <a:pt x="14" y="21"/>
                    </a:lnTo>
                    <a:lnTo>
                      <a:pt x="15" y="20"/>
                    </a:lnTo>
                    <a:lnTo>
                      <a:pt x="16" y="18"/>
                    </a:lnTo>
                    <a:lnTo>
                      <a:pt x="14" y="14"/>
                    </a:lnTo>
                    <a:lnTo>
                      <a:pt x="10" y="11"/>
                    </a:lnTo>
                    <a:lnTo>
                      <a:pt x="7" y="10"/>
                    </a:lnTo>
                    <a:lnTo>
                      <a:pt x="5" y="7"/>
                    </a:lnTo>
                    <a:lnTo>
                      <a:pt x="4" y="5"/>
                    </a:lnTo>
                    <a:lnTo>
                      <a:pt x="4" y="3"/>
                    </a:lnTo>
                    <a:lnTo>
                      <a:pt x="6" y="2"/>
                    </a:lnTo>
                    <a:lnTo>
                      <a:pt x="7" y="2"/>
                    </a:lnTo>
                    <a:lnTo>
                      <a:pt x="8" y="0"/>
                    </a:lnTo>
                    <a:lnTo>
                      <a:pt x="10" y="3"/>
                    </a:lnTo>
                    <a:lnTo>
                      <a:pt x="11" y="4"/>
                    </a:lnTo>
                    <a:lnTo>
                      <a:pt x="13" y="4"/>
                    </a:lnTo>
                    <a:lnTo>
                      <a:pt x="14" y="3"/>
                    </a:lnTo>
                    <a:lnTo>
                      <a:pt x="16" y="3"/>
                    </a:lnTo>
                    <a:lnTo>
                      <a:pt x="19" y="6"/>
                    </a:lnTo>
                    <a:lnTo>
                      <a:pt x="20" y="10"/>
                    </a:lnTo>
                    <a:lnTo>
                      <a:pt x="23" y="8"/>
                    </a:lnTo>
                    <a:lnTo>
                      <a:pt x="27" y="7"/>
                    </a:lnTo>
                    <a:lnTo>
                      <a:pt x="24" y="12"/>
                    </a:lnTo>
                    <a:lnTo>
                      <a:pt x="22" y="14"/>
                    </a:lnTo>
                    <a:lnTo>
                      <a:pt x="21" y="14"/>
                    </a:lnTo>
                    <a:lnTo>
                      <a:pt x="21" y="15"/>
                    </a:lnTo>
                    <a:lnTo>
                      <a:pt x="22" y="15"/>
                    </a:lnTo>
                    <a:lnTo>
                      <a:pt x="24" y="15"/>
                    </a:lnTo>
                    <a:lnTo>
                      <a:pt x="29" y="12"/>
                    </a:lnTo>
                    <a:lnTo>
                      <a:pt x="34" y="10"/>
                    </a:lnTo>
                    <a:lnTo>
                      <a:pt x="34" y="11"/>
                    </a:lnTo>
                    <a:lnTo>
                      <a:pt x="35" y="12"/>
                    </a:lnTo>
                    <a:lnTo>
                      <a:pt x="35" y="15"/>
                    </a:lnTo>
                    <a:lnTo>
                      <a:pt x="34" y="16"/>
                    </a:lnTo>
                    <a:lnTo>
                      <a:pt x="31" y="18"/>
                    </a:lnTo>
                    <a:lnTo>
                      <a:pt x="28" y="19"/>
                    </a:lnTo>
                    <a:lnTo>
                      <a:pt x="24" y="21"/>
                    </a:lnTo>
                    <a:lnTo>
                      <a:pt x="22" y="24"/>
                    </a:lnTo>
                    <a:lnTo>
                      <a:pt x="15" y="31"/>
                    </a:lnTo>
                    <a:lnTo>
                      <a:pt x="11" y="3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79" name="Freeform 2140"/>
              <p:cNvSpPr>
                <a:spLocks/>
              </p:cNvSpPr>
              <p:nvPr/>
            </p:nvSpPr>
            <p:spPr bwMode="gray">
              <a:xfrm>
                <a:off x="2336" y="3399"/>
                <a:ext cx="7" cy="7"/>
              </a:xfrm>
              <a:custGeom>
                <a:avLst/>
                <a:gdLst/>
                <a:ahLst/>
                <a:cxnLst>
                  <a:cxn ang="0">
                    <a:pos x="11" y="36"/>
                  </a:cxn>
                  <a:cxn ang="0">
                    <a:pos x="10" y="34"/>
                  </a:cxn>
                  <a:cxn ang="0">
                    <a:pos x="10" y="31"/>
                  </a:cxn>
                  <a:cxn ang="0">
                    <a:pos x="12" y="27"/>
                  </a:cxn>
                  <a:cxn ang="0">
                    <a:pos x="12" y="27"/>
                  </a:cxn>
                  <a:cxn ang="0">
                    <a:pos x="7" y="27"/>
                  </a:cxn>
                  <a:cxn ang="0">
                    <a:pos x="4" y="28"/>
                  </a:cxn>
                  <a:cxn ang="0">
                    <a:pos x="2" y="30"/>
                  </a:cxn>
                  <a:cxn ang="0">
                    <a:pos x="0" y="30"/>
                  </a:cxn>
                  <a:cxn ang="0">
                    <a:pos x="0" y="29"/>
                  </a:cxn>
                  <a:cxn ang="0">
                    <a:pos x="0" y="26"/>
                  </a:cxn>
                  <a:cxn ang="0">
                    <a:pos x="2" y="22"/>
                  </a:cxn>
                  <a:cxn ang="0">
                    <a:pos x="2" y="18"/>
                  </a:cxn>
                  <a:cxn ang="0">
                    <a:pos x="4" y="15"/>
                  </a:cxn>
                  <a:cxn ang="0">
                    <a:pos x="7" y="13"/>
                  </a:cxn>
                  <a:cxn ang="0">
                    <a:pos x="11" y="16"/>
                  </a:cxn>
                  <a:cxn ang="0">
                    <a:pos x="10" y="16"/>
                  </a:cxn>
                  <a:cxn ang="0">
                    <a:pos x="8" y="18"/>
                  </a:cxn>
                  <a:cxn ang="0">
                    <a:pos x="10" y="20"/>
                  </a:cxn>
                  <a:cxn ang="0">
                    <a:pos x="12" y="21"/>
                  </a:cxn>
                  <a:cxn ang="0">
                    <a:pos x="14" y="21"/>
                  </a:cxn>
                  <a:cxn ang="0">
                    <a:pos x="15" y="20"/>
                  </a:cxn>
                  <a:cxn ang="0">
                    <a:pos x="16" y="18"/>
                  </a:cxn>
                  <a:cxn ang="0">
                    <a:pos x="14" y="14"/>
                  </a:cxn>
                  <a:cxn ang="0">
                    <a:pos x="10" y="11"/>
                  </a:cxn>
                  <a:cxn ang="0">
                    <a:pos x="7" y="10"/>
                  </a:cxn>
                  <a:cxn ang="0">
                    <a:pos x="5" y="7"/>
                  </a:cxn>
                  <a:cxn ang="0">
                    <a:pos x="4" y="5"/>
                  </a:cxn>
                  <a:cxn ang="0">
                    <a:pos x="4" y="3"/>
                  </a:cxn>
                  <a:cxn ang="0">
                    <a:pos x="6" y="2"/>
                  </a:cxn>
                  <a:cxn ang="0">
                    <a:pos x="7" y="2"/>
                  </a:cxn>
                  <a:cxn ang="0">
                    <a:pos x="8" y="0"/>
                  </a:cxn>
                  <a:cxn ang="0">
                    <a:pos x="10" y="3"/>
                  </a:cxn>
                  <a:cxn ang="0">
                    <a:pos x="11" y="4"/>
                  </a:cxn>
                  <a:cxn ang="0">
                    <a:pos x="13" y="4"/>
                  </a:cxn>
                  <a:cxn ang="0">
                    <a:pos x="14" y="3"/>
                  </a:cxn>
                  <a:cxn ang="0">
                    <a:pos x="16" y="3"/>
                  </a:cxn>
                  <a:cxn ang="0">
                    <a:pos x="19" y="6"/>
                  </a:cxn>
                  <a:cxn ang="0">
                    <a:pos x="20" y="10"/>
                  </a:cxn>
                  <a:cxn ang="0">
                    <a:pos x="23" y="8"/>
                  </a:cxn>
                  <a:cxn ang="0">
                    <a:pos x="27" y="7"/>
                  </a:cxn>
                  <a:cxn ang="0">
                    <a:pos x="24" y="12"/>
                  </a:cxn>
                  <a:cxn ang="0">
                    <a:pos x="22" y="14"/>
                  </a:cxn>
                  <a:cxn ang="0">
                    <a:pos x="21" y="14"/>
                  </a:cxn>
                  <a:cxn ang="0">
                    <a:pos x="21" y="15"/>
                  </a:cxn>
                  <a:cxn ang="0">
                    <a:pos x="22" y="15"/>
                  </a:cxn>
                  <a:cxn ang="0">
                    <a:pos x="24" y="15"/>
                  </a:cxn>
                  <a:cxn ang="0">
                    <a:pos x="29" y="12"/>
                  </a:cxn>
                  <a:cxn ang="0">
                    <a:pos x="34" y="10"/>
                  </a:cxn>
                  <a:cxn ang="0">
                    <a:pos x="34" y="11"/>
                  </a:cxn>
                  <a:cxn ang="0">
                    <a:pos x="35" y="12"/>
                  </a:cxn>
                  <a:cxn ang="0">
                    <a:pos x="35" y="15"/>
                  </a:cxn>
                  <a:cxn ang="0">
                    <a:pos x="34" y="16"/>
                  </a:cxn>
                  <a:cxn ang="0">
                    <a:pos x="31" y="18"/>
                  </a:cxn>
                  <a:cxn ang="0">
                    <a:pos x="28" y="19"/>
                  </a:cxn>
                  <a:cxn ang="0">
                    <a:pos x="24" y="21"/>
                  </a:cxn>
                  <a:cxn ang="0">
                    <a:pos x="22" y="24"/>
                  </a:cxn>
                  <a:cxn ang="0">
                    <a:pos x="15" y="31"/>
                  </a:cxn>
                  <a:cxn ang="0">
                    <a:pos x="11" y="36"/>
                  </a:cxn>
                </a:cxnLst>
                <a:rect l="0" t="0" r="r" b="b"/>
                <a:pathLst>
                  <a:path w="35" h="36">
                    <a:moveTo>
                      <a:pt x="11" y="36"/>
                    </a:moveTo>
                    <a:lnTo>
                      <a:pt x="10" y="34"/>
                    </a:lnTo>
                    <a:lnTo>
                      <a:pt x="10" y="31"/>
                    </a:lnTo>
                    <a:lnTo>
                      <a:pt x="12" y="27"/>
                    </a:lnTo>
                    <a:lnTo>
                      <a:pt x="12" y="27"/>
                    </a:lnTo>
                    <a:lnTo>
                      <a:pt x="7" y="27"/>
                    </a:lnTo>
                    <a:lnTo>
                      <a:pt x="4" y="28"/>
                    </a:lnTo>
                    <a:lnTo>
                      <a:pt x="2" y="30"/>
                    </a:lnTo>
                    <a:lnTo>
                      <a:pt x="0" y="30"/>
                    </a:lnTo>
                    <a:lnTo>
                      <a:pt x="0" y="29"/>
                    </a:lnTo>
                    <a:lnTo>
                      <a:pt x="0" y="26"/>
                    </a:lnTo>
                    <a:lnTo>
                      <a:pt x="2" y="22"/>
                    </a:lnTo>
                    <a:lnTo>
                      <a:pt x="2" y="18"/>
                    </a:lnTo>
                    <a:lnTo>
                      <a:pt x="4" y="15"/>
                    </a:lnTo>
                    <a:lnTo>
                      <a:pt x="7" y="13"/>
                    </a:lnTo>
                    <a:lnTo>
                      <a:pt x="11" y="16"/>
                    </a:lnTo>
                    <a:lnTo>
                      <a:pt x="10" y="16"/>
                    </a:lnTo>
                    <a:lnTo>
                      <a:pt x="8" y="18"/>
                    </a:lnTo>
                    <a:lnTo>
                      <a:pt x="10" y="20"/>
                    </a:lnTo>
                    <a:lnTo>
                      <a:pt x="12" y="21"/>
                    </a:lnTo>
                    <a:lnTo>
                      <a:pt x="14" y="21"/>
                    </a:lnTo>
                    <a:lnTo>
                      <a:pt x="15" y="20"/>
                    </a:lnTo>
                    <a:lnTo>
                      <a:pt x="16" y="18"/>
                    </a:lnTo>
                    <a:lnTo>
                      <a:pt x="14" y="14"/>
                    </a:lnTo>
                    <a:lnTo>
                      <a:pt x="10" y="11"/>
                    </a:lnTo>
                    <a:lnTo>
                      <a:pt x="7" y="10"/>
                    </a:lnTo>
                    <a:lnTo>
                      <a:pt x="5" y="7"/>
                    </a:lnTo>
                    <a:lnTo>
                      <a:pt x="4" y="5"/>
                    </a:lnTo>
                    <a:lnTo>
                      <a:pt x="4" y="3"/>
                    </a:lnTo>
                    <a:lnTo>
                      <a:pt x="6" y="2"/>
                    </a:lnTo>
                    <a:lnTo>
                      <a:pt x="7" y="2"/>
                    </a:lnTo>
                    <a:lnTo>
                      <a:pt x="8" y="0"/>
                    </a:lnTo>
                    <a:lnTo>
                      <a:pt x="10" y="3"/>
                    </a:lnTo>
                    <a:lnTo>
                      <a:pt x="11" y="4"/>
                    </a:lnTo>
                    <a:lnTo>
                      <a:pt x="13" y="4"/>
                    </a:lnTo>
                    <a:lnTo>
                      <a:pt x="14" y="3"/>
                    </a:lnTo>
                    <a:lnTo>
                      <a:pt x="16" y="3"/>
                    </a:lnTo>
                    <a:lnTo>
                      <a:pt x="19" y="6"/>
                    </a:lnTo>
                    <a:lnTo>
                      <a:pt x="20" y="10"/>
                    </a:lnTo>
                    <a:lnTo>
                      <a:pt x="23" y="8"/>
                    </a:lnTo>
                    <a:lnTo>
                      <a:pt x="27" y="7"/>
                    </a:lnTo>
                    <a:lnTo>
                      <a:pt x="24" y="12"/>
                    </a:lnTo>
                    <a:lnTo>
                      <a:pt x="22" y="14"/>
                    </a:lnTo>
                    <a:lnTo>
                      <a:pt x="21" y="14"/>
                    </a:lnTo>
                    <a:lnTo>
                      <a:pt x="21" y="15"/>
                    </a:lnTo>
                    <a:lnTo>
                      <a:pt x="22" y="15"/>
                    </a:lnTo>
                    <a:lnTo>
                      <a:pt x="24" y="15"/>
                    </a:lnTo>
                    <a:lnTo>
                      <a:pt x="29" y="12"/>
                    </a:lnTo>
                    <a:lnTo>
                      <a:pt x="34" y="10"/>
                    </a:lnTo>
                    <a:lnTo>
                      <a:pt x="34" y="11"/>
                    </a:lnTo>
                    <a:lnTo>
                      <a:pt x="35" y="12"/>
                    </a:lnTo>
                    <a:lnTo>
                      <a:pt x="35" y="15"/>
                    </a:lnTo>
                    <a:lnTo>
                      <a:pt x="34" y="16"/>
                    </a:lnTo>
                    <a:lnTo>
                      <a:pt x="31" y="18"/>
                    </a:lnTo>
                    <a:lnTo>
                      <a:pt x="28" y="19"/>
                    </a:lnTo>
                    <a:lnTo>
                      <a:pt x="24" y="21"/>
                    </a:lnTo>
                    <a:lnTo>
                      <a:pt x="22" y="24"/>
                    </a:lnTo>
                    <a:lnTo>
                      <a:pt x="15" y="31"/>
                    </a:lnTo>
                    <a:lnTo>
                      <a:pt x="11" y="3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0" name="Freeform 2141"/>
              <p:cNvSpPr>
                <a:spLocks/>
              </p:cNvSpPr>
              <p:nvPr/>
            </p:nvSpPr>
            <p:spPr bwMode="gray">
              <a:xfrm>
                <a:off x="2336" y="3399"/>
                <a:ext cx="7" cy="7"/>
              </a:xfrm>
              <a:custGeom>
                <a:avLst/>
                <a:gdLst/>
                <a:ahLst/>
                <a:cxnLst>
                  <a:cxn ang="0">
                    <a:pos x="11" y="36"/>
                  </a:cxn>
                  <a:cxn ang="0">
                    <a:pos x="10" y="32"/>
                  </a:cxn>
                  <a:cxn ang="0">
                    <a:pos x="10" y="31"/>
                  </a:cxn>
                  <a:cxn ang="0">
                    <a:pos x="12" y="27"/>
                  </a:cxn>
                  <a:cxn ang="0">
                    <a:pos x="12" y="27"/>
                  </a:cxn>
                  <a:cxn ang="0">
                    <a:pos x="7" y="27"/>
                  </a:cxn>
                  <a:cxn ang="0">
                    <a:pos x="4" y="28"/>
                  </a:cxn>
                  <a:cxn ang="0">
                    <a:pos x="2" y="30"/>
                  </a:cxn>
                  <a:cxn ang="0">
                    <a:pos x="2" y="30"/>
                  </a:cxn>
                  <a:cxn ang="0">
                    <a:pos x="0" y="29"/>
                  </a:cxn>
                  <a:cxn ang="0">
                    <a:pos x="0" y="26"/>
                  </a:cxn>
                  <a:cxn ang="0">
                    <a:pos x="2" y="22"/>
                  </a:cxn>
                  <a:cxn ang="0">
                    <a:pos x="2" y="18"/>
                  </a:cxn>
                  <a:cxn ang="0">
                    <a:pos x="4" y="15"/>
                  </a:cxn>
                  <a:cxn ang="0">
                    <a:pos x="7" y="13"/>
                  </a:cxn>
                  <a:cxn ang="0">
                    <a:pos x="11" y="16"/>
                  </a:cxn>
                  <a:cxn ang="0">
                    <a:pos x="10" y="16"/>
                  </a:cxn>
                  <a:cxn ang="0">
                    <a:pos x="8" y="18"/>
                  </a:cxn>
                  <a:cxn ang="0">
                    <a:pos x="10" y="20"/>
                  </a:cxn>
                  <a:cxn ang="0">
                    <a:pos x="12" y="21"/>
                  </a:cxn>
                  <a:cxn ang="0">
                    <a:pos x="14" y="21"/>
                  </a:cxn>
                  <a:cxn ang="0">
                    <a:pos x="15" y="20"/>
                  </a:cxn>
                  <a:cxn ang="0">
                    <a:pos x="16" y="18"/>
                  </a:cxn>
                  <a:cxn ang="0">
                    <a:pos x="14" y="14"/>
                  </a:cxn>
                  <a:cxn ang="0">
                    <a:pos x="10" y="11"/>
                  </a:cxn>
                  <a:cxn ang="0">
                    <a:pos x="7" y="10"/>
                  </a:cxn>
                  <a:cxn ang="0">
                    <a:pos x="5" y="7"/>
                  </a:cxn>
                  <a:cxn ang="0">
                    <a:pos x="4" y="5"/>
                  </a:cxn>
                  <a:cxn ang="0">
                    <a:pos x="4" y="3"/>
                  </a:cxn>
                  <a:cxn ang="0">
                    <a:pos x="6" y="2"/>
                  </a:cxn>
                  <a:cxn ang="0">
                    <a:pos x="7" y="2"/>
                  </a:cxn>
                  <a:cxn ang="0">
                    <a:pos x="8" y="0"/>
                  </a:cxn>
                  <a:cxn ang="0">
                    <a:pos x="10" y="3"/>
                  </a:cxn>
                  <a:cxn ang="0">
                    <a:pos x="11" y="4"/>
                  </a:cxn>
                  <a:cxn ang="0">
                    <a:pos x="13" y="4"/>
                  </a:cxn>
                  <a:cxn ang="0">
                    <a:pos x="14" y="3"/>
                  </a:cxn>
                  <a:cxn ang="0">
                    <a:pos x="16" y="3"/>
                  </a:cxn>
                  <a:cxn ang="0">
                    <a:pos x="19" y="6"/>
                  </a:cxn>
                  <a:cxn ang="0">
                    <a:pos x="20" y="10"/>
                  </a:cxn>
                  <a:cxn ang="0">
                    <a:pos x="23" y="8"/>
                  </a:cxn>
                  <a:cxn ang="0">
                    <a:pos x="27" y="7"/>
                  </a:cxn>
                  <a:cxn ang="0">
                    <a:pos x="24" y="12"/>
                  </a:cxn>
                  <a:cxn ang="0">
                    <a:pos x="22" y="14"/>
                  </a:cxn>
                  <a:cxn ang="0">
                    <a:pos x="21" y="14"/>
                  </a:cxn>
                  <a:cxn ang="0">
                    <a:pos x="21" y="15"/>
                  </a:cxn>
                  <a:cxn ang="0">
                    <a:pos x="22" y="15"/>
                  </a:cxn>
                  <a:cxn ang="0">
                    <a:pos x="24" y="15"/>
                  </a:cxn>
                  <a:cxn ang="0">
                    <a:pos x="29" y="12"/>
                  </a:cxn>
                  <a:cxn ang="0">
                    <a:pos x="34" y="10"/>
                  </a:cxn>
                  <a:cxn ang="0">
                    <a:pos x="34" y="11"/>
                  </a:cxn>
                  <a:cxn ang="0">
                    <a:pos x="35" y="12"/>
                  </a:cxn>
                  <a:cxn ang="0">
                    <a:pos x="35" y="15"/>
                  </a:cxn>
                  <a:cxn ang="0">
                    <a:pos x="34" y="16"/>
                  </a:cxn>
                  <a:cxn ang="0">
                    <a:pos x="31" y="18"/>
                  </a:cxn>
                  <a:cxn ang="0">
                    <a:pos x="28" y="19"/>
                  </a:cxn>
                  <a:cxn ang="0">
                    <a:pos x="24" y="21"/>
                  </a:cxn>
                  <a:cxn ang="0">
                    <a:pos x="22" y="24"/>
                  </a:cxn>
                  <a:cxn ang="0">
                    <a:pos x="15" y="31"/>
                  </a:cxn>
                  <a:cxn ang="0">
                    <a:pos x="11" y="36"/>
                  </a:cxn>
                </a:cxnLst>
                <a:rect l="0" t="0" r="r" b="b"/>
                <a:pathLst>
                  <a:path w="35" h="36">
                    <a:moveTo>
                      <a:pt x="11" y="36"/>
                    </a:moveTo>
                    <a:lnTo>
                      <a:pt x="10" y="32"/>
                    </a:lnTo>
                    <a:lnTo>
                      <a:pt x="10" y="31"/>
                    </a:lnTo>
                    <a:lnTo>
                      <a:pt x="12" y="27"/>
                    </a:lnTo>
                    <a:lnTo>
                      <a:pt x="12" y="27"/>
                    </a:lnTo>
                    <a:lnTo>
                      <a:pt x="7" y="27"/>
                    </a:lnTo>
                    <a:lnTo>
                      <a:pt x="4" y="28"/>
                    </a:lnTo>
                    <a:lnTo>
                      <a:pt x="2" y="30"/>
                    </a:lnTo>
                    <a:lnTo>
                      <a:pt x="2" y="30"/>
                    </a:lnTo>
                    <a:lnTo>
                      <a:pt x="0" y="29"/>
                    </a:lnTo>
                    <a:lnTo>
                      <a:pt x="0" y="26"/>
                    </a:lnTo>
                    <a:lnTo>
                      <a:pt x="2" y="22"/>
                    </a:lnTo>
                    <a:lnTo>
                      <a:pt x="2" y="18"/>
                    </a:lnTo>
                    <a:lnTo>
                      <a:pt x="4" y="15"/>
                    </a:lnTo>
                    <a:lnTo>
                      <a:pt x="7" y="13"/>
                    </a:lnTo>
                    <a:lnTo>
                      <a:pt x="11" y="16"/>
                    </a:lnTo>
                    <a:lnTo>
                      <a:pt x="10" y="16"/>
                    </a:lnTo>
                    <a:lnTo>
                      <a:pt x="8" y="18"/>
                    </a:lnTo>
                    <a:lnTo>
                      <a:pt x="10" y="20"/>
                    </a:lnTo>
                    <a:lnTo>
                      <a:pt x="12" y="21"/>
                    </a:lnTo>
                    <a:lnTo>
                      <a:pt x="14" y="21"/>
                    </a:lnTo>
                    <a:lnTo>
                      <a:pt x="15" y="20"/>
                    </a:lnTo>
                    <a:lnTo>
                      <a:pt x="16" y="18"/>
                    </a:lnTo>
                    <a:lnTo>
                      <a:pt x="14" y="14"/>
                    </a:lnTo>
                    <a:lnTo>
                      <a:pt x="10" y="11"/>
                    </a:lnTo>
                    <a:lnTo>
                      <a:pt x="7" y="10"/>
                    </a:lnTo>
                    <a:lnTo>
                      <a:pt x="5" y="7"/>
                    </a:lnTo>
                    <a:lnTo>
                      <a:pt x="4" y="5"/>
                    </a:lnTo>
                    <a:lnTo>
                      <a:pt x="4" y="3"/>
                    </a:lnTo>
                    <a:lnTo>
                      <a:pt x="6" y="2"/>
                    </a:lnTo>
                    <a:lnTo>
                      <a:pt x="7" y="2"/>
                    </a:lnTo>
                    <a:lnTo>
                      <a:pt x="8" y="0"/>
                    </a:lnTo>
                    <a:lnTo>
                      <a:pt x="10" y="3"/>
                    </a:lnTo>
                    <a:lnTo>
                      <a:pt x="11" y="4"/>
                    </a:lnTo>
                    <a:lnTo>
                      <a:pt x="13" y="4"/>
                    </a:lnTo>
                    <a:lnTo>
                      <a:pt x="14" y="3"/>
                    </a:lnTo>
                    <a:lnTo>
                      <a:pt x="16" y="3"/>
                    </a:lnTo>
                    <a:lnTo>
                      <a:pt x="19" y="6"/>
                    </a:lnTo>
                    <a:lnTo>
                      <a:pt x="20" y="10"/>
                    </a:lnTo>
                    <a:lnTo>
                      <a:pt x="23" y="8"/>
                    </a:lnTo>
                    <a:lnTo>
                      <a:pt x="27" y="7"/>
                    </a:lnTo>
                    <a:lnTo>
                      <a:pt x="24" y="12"/>
                    </a:lnTo>
                    <a:lnTo>
                      <a:pt x="22" y="14"/>
                    </a:lnTo>
                    <a:lnTo>
                      <a:pt x="21" y="14"/>
                    </a:lnTo>
                    <a:lnTo>
                      <a:pt x="21" y="15"/>
                    </a:lnTo>
                    <a:lnTo>
                      <a:pt x="22" y="15"/>
                    </a:lnTo>
                    <a:lnTo>
                      <a:pt x="24" y="15"/>
                    </a:lnTo>
                    <a:lnTo>
                      <a:pt x="29" y="12"/>
                    </a:lnTo>
                    <a:lnTo>
                      <a:pt x="34" y="10"/>
                    </a:lnTo>
                    <a:lnTo>
                      <a:pt x="34" y="11"/>
                    </a:lnTo>
                    <a:lnTo>
                      <a:pt x="35" y="12"/>
                    </a:lnTo>
                    <a:lnTo>
                      <a:pt x="35" y="15"/>
                    </a:lnTo>
                    <a:lnTo>
                      <a:pt x="34" y="16"/>
                    </a:lnTo>
                    <a:lnTo>
                      <a:pt x="31" y="18"/>
                    </a:lnTo>
                    <a:lnTo>
                      <a:pt x="28" y="19"/>
                    </a:lnTo>
                    <a:lnTo>
                      <a:pt x="24" y="21"/>
                    </a:lnTo>
                    <a:lnTo>
                      <a:pt x="22" y="24"/>
                    </a:lnTo>
                    <a:lnTo>
                      <a:pt x="15" y="31"/>
                    </a:lnTo>
                    <a:lnTo>
                      <a:pt x="11" y="36"/>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1" name="Freeform 2142"/>
              <p:cNvSpPr>
                <a:spLocks/>
              </p:cNvSpPr>
              <p:nvPr/>
            </p:nvSpPr>
            <p:spPr bwMode="gray">
              <a:xfrm>
                <a:off x="2336" y="3399"/>
                <a:ext cx="7" cy="7"/>
              </a:xfrm>
              <a:custGeom>
                <a:avLst/>
                <a:gdLst/>
                <a:ahLst/>
                <a:cxnLst>
                  <a:cxn ang="0">
                    <a:pos x="11" y="36"/>
                  </a:cxn>
                  <a:cxn ang="0">
                    <a:pos x="10" y="32"/>
                  </a:cxn>
                  <a:cxn ang="0">
                    <a:pos x="10" y="31"/>
                  </a:cxn>
                  <a:cxn ang="0">
                    <a:pos x="12" y="27"/>
                  </a:cxn>
                  <a:cxn ang="0">
                    <a:pos x="12" y="27"/>
                  </a:cxn>
                  <a:cxn ang="0">
                    <a:pos x="7" y="27"/>
                  </a:cxn>
                  <a:cxn ang="0">
                    <a:pos x="4" y="28"/>
                  </a:cxn>
                  <a:cxn ang="0">
                    <a:pos x="2" y="30"/>
                  </a:cxn>
                  <a:cxn ang="0">
                    <a:pos x="2" y="30"/>
                  </a:cxn>
                  <a:cxn ang="0">
                    <a:pos x="0" y="29"/>
                  </a:cxn>
                  <a:cxn ang="0">
                    <a:pos x="0" y="26"/>
                  </a:cxn>
                  <a:cxn ang="0">
                    <a:pos x="2" y="22"/>
                  </a:cxn>
                  <a:cxn ang="0">
                    <a:pos x="2" y="18"/>
                  </a:cxn>
                  <a:cxn ang="0">
                    <a:pos x="4" y="15"/>
                  </a:cxn>
                  <a:cxn ang="0">
                    <a:pos x="7" y="13"/>
                  </a:cxn>
                  <a:cxn ang="0">
                    <a:pos x="11" y="16"/>
                  </a:cxn>
                  <a:cxn ang="0">
                    <a:pos x="10" y="16"/>
                  </a:cxn>
                  <a:cxn ang="0">
                    <a:pos x="8" y="18"/>
                  </a:cxn>
                  <a:cxn ang="0">
                    <a:pos x="10" y="20"/>
                  </a:cxn>
                  <a:cxn ang="0">
                    <a:pos x="12" y="21"/>
                  </a:cxn>
                  <a:cxn ang="0">
                    <a:pos x="14" y="21"/>
                  </a:cxn>
                  <a:cxn ang="0">
                    <a:pos x="15" y="20"/>
                  </a:cxn>
                  <a:cxn ang="0">
                    <a:pos x="16" y="18"/>
                  </a:cxn>
                  <a:cxn ang="0">
                    <a:pos x="14" y="14"/>
                  </a:cxn>
                  <a:cxn ang="0">
                    <a:pos x="10" y="11"/>
                  </a:cxn>
                  <a:cxn ang="0">
                    <a:pos x="7" y="10"/>
                  </a:cxn>
                  <a:cxn ang="0">
                    <a:pos x="5" y="7"/>
                  </a:cxn>
                  <a:cxn ang="0">
                    <a:pos x="4" y="5"/>
                  </a:cxn>
                  <a:cxn ang="0">
                    <a:pos x="4" y="3"/>
                  </a:cxn>
                  <a:cxn ang="0">
                    <a:pos x="6" y="2"/>
                  </a:cxn>
                  <a:cxn ang="0">
                    <a:pos x="7" y="2"/>
                  </a:cxn>
                  <a:cxn ang="0">
                    <a:pos x="8" y="0"/>
                  </a:cxn>
                  <a:cxn ang="0">
                    <a:pos x="10" y="3"/>
                  </a:cxn>
                  <a:cxn ang="0">
                    <a:pos x="11" y="4"/>
                  </a:cxn>
                  <a:cxn ang="0">
                    <a:pos x="13" y="4"/>
                  </a:cxn>
                  <a:cxn ang="0">
                    <a:pos x="14" y="3"/>
                  </a:cxn>
                  <a:cxn ang="0">
                    <a:pos x="16" y="3"/>
                  </a:cxn>
                  <a:cxn ang="0">
                    <a:pos x="19" y="6"/>
                  </a:cxn>
                  <a:cxn ang="0">
                    <a:pos x="20" y="10"/>
                  </a:cxn>
                  <a:cxn ang="0">
                    <a:pos x="23" y="8"/>
                  </a:cxn>
                  <a:cxn ang="0">
                    <a:pos x="27" y="7"/>
                  </a:cxn>
                  <a:cxn ang="0">
                    <a:pos x="24" y="12"/>
                  </a:cxn>
                  <a:cxn ang="0">
                    <a:pos x="22" y="14"/>
                  </a:cxn>
                  <a:cxn ang="0">
                    <a:pos x="21" y="14"/>
                  </a:cxn>
                  <a:cxn ang="0">
                    <a:pos x="21" y="15"/>
                  </a:cxn>
                  <a:cxn ang="0">
                    <a:pos x="22" y="15"/>
                  </a:cxn>
                  <a:cxn ang="0">
                    <a:pos x="24" y="15"/>
                  </a:cxn>
                  <a:cxn ang="0">
                    <a:pos x="29" y="12"/>
                  </a:cxn>
                  <a:cxn ang="0">
                    <a:pos x="34" y="10"/>
                  </a:cxn>
                  <a:cxn ang="0">
                    <a:pos x="34" y="11"/>
                  </a:cxn>
                  <a:cxn ang="0">
                    <a:pos x="35" y="12"/>
                  </a:cxn>
                  <a:cxn ang="0">
                    <a:pos x="35" y="15"/>
                  </a:cxn>
                  <a:cxn ang="0">
                    <a:pos x="34" y="16"/>
                  </a:cxn>
                  <a:cxn ang="0">
                    <a:pos x="31" y="18"/>
                  </a:cxn>
                  <a:cxn ang="0">
                    <a:pos x="28" y="19"/>
                  </a:cxn>
                  <a:cxn ang="0">
                    <a:pos x="24" y="21"/>
                  </a:cxn>
                  <a:cxn ang="0">
                    <a:pos x="22" y="24"/>
                  </a:cxn>
                  <a:cxn ang="0">
                    <a:pos x="15" y="31"/>
                  </a:cxn>
                  <a:cxn ang="0">
                    <a:pos x="11" y="36"/>
                  </a:cxn>
                </a:cxnLst>
                <a:rect l="0" t="0" r="r" b="b"/>
                <a:pathLst>
                  <a:path w="35" h="36">
                    <a:moveTo>
                      <a:pt x="11" y="36"/>
                    </a:moveTo>
                    <a:lnTo>
                      <a:pt x="10" y="32"/>
                    </a:lnTo>
                    <a:lnTo>
                      <a:pt x="10" y="31"/>
                    </a:lnTo>
                    <a:lnTo>
                      <a:pt x="12" y="27"/>
                    </a:lnTo>
                    <a:lnTo>
                      <a:pt x="12" y="27"/>
                    </a:lnTo>
                    <a:lnTo>
                      <a:pt x="7" y="27"/>
                    </a:lnTo>
                    <a:lnTo>
                      <a:pt x="4" y="28"/>
                    </a:lnTo>
                    <a:lnTo>
                      <a:pt x="2" y="30"/>
                    </a:lnTo>
                    <a:lnTo>
                      <a:pt x="2" y="30"/>
                    </a:lnTo>
                    <a:lnTo>
                      <a:pt x="0" y="29"/>
                    </a:lnTo>
                    <a:lnTo>
                      <a:pt x="0" y="26"/>
                    </a:lnTo>
                    <a:lnTo>
                      <a:pt x="2" y="22"/>
                    </a:lnTo>
                    <a:lnTo>
                      <a:pt x="2" y="18"/>
                    </a:lnTo>
                    <a:lnTo>
                      <a:pt x="4" y="15"/>
                    </a:lnTo>
                    <a:lnTo>
                      <a:pt x="7" y="13"/>
                    </a:lnTo>
                    <a:lnTo>
                      <a:pt x="11" y="16"/>
                    </a:lnTo>
                    <a:lnTo>
                      <a:pt x="10" y="16"/>
                    </a:lnTo>
                    <a:lnTo>
                      <a:pt x="8" y="18"/>
                    </a:lnTo>
                    <a:lnTo>
                      <a:pt x="10" y="20"/>
                    </a:lnTo>
                    <a:lnTo>
                      <a:pt x="12" y="21"/>
                    </a:lnTo>
                    <a:lnTo>
                      <a:pt x="14" y="21"/>
                    </a:lnTo>
                    <a:lnTo>
                      <a:pt x="15" y="20"/>
                    </a:lnTo>
                    <a:lnTo>
                      <a:pt x="16" y="18"/>
                    </a:lnTo>
                    <a:lnTo>
                      <a:pt x="14" y="14"/>
                    </a:lnTo>
                    <a:lnTo>
                      <a:pt x="10" y="11"/>
                    </a:lnTo>
                    <a:lnTo>
                      <a:pt x="7" y="10"/>
                    </a:lnTo>
                    <a:lnTo>
                      <a:pt x="5" y="7"/>
                    </a:lnTo>
                    <a:lnTo>
                      <a:pt x="4" y="5"/>
                    </a:lnTo>
                    <a:lnTo>
                      <a:pt x="4" y="3"/>
                    </a:lnTo>
                    <a:lnTo>
                      <a:pt x="6" y="2"/>
                    </a:lnTo>
                    <a:lnTo>
                      <a:pt x="7" y="2"/>
                    </a:lnTo>
                    <a:lnTo>
                      <a:pt x="8" y="0"/>
                    </a:lnTo>
                    <a:lnTo>
                      <a:pt x="10" y="3"/>
                    </a:lnTo>
                    <a:lnTo>
                      <a:pt x="11" y="4"/>
                    </a:lnTo>
                    <a:lnTo>
                      <a:pt x="13" y="4"/>
                    </a:lnTo>
                    <a:lnTo>
                      <a:pt x="14" y="3"/>
                    </a:lnTo>
                    <a:lnTo>
                      <a:pt x="16" y="3"/>
                    </a:lnTo>
                    <a:lnTo>
                      <a:pt x="19" y="6"/>
                    </a:lnTo>
                    <a:lnTo>
                      <a:pt x="20" y="10"/>
                    </a:lnTo>
                    <a:lnTo>
                      <a:pt x="23" y="8"/>
                    </a:lnTo>
                    <a:lnTo>
                      <a:pt x="27" y="7"/>
                    </a:lnTo>
                    <a:lnTo>
                      <a:pt x="24" y="12"/>
                    </a:lnTo>
                    <a:lnTo>
                      <a:pt x="22" y="14"/>
                    </a:lnTo>
                    <a:lnTo>
                      <a:pt x="21" y="14"/>
                    </a:lnTo>
                    <a:lnTo>
                      <a:pt x="21" y="15"/>
                    </a:lnTo>
                    <a:lnTo>
                      <a:pt x="22" y="15"/>
                    </a:lnTo>
                    <a:lnTo>
                      <a:pt x="24" y="15"/>
                    </a:lnTo>
                    <a:lnTo>
                      <a:pt x="29" y="12"/>
                    </a:lnTo>
                    <a:lnTo>
                      <a:pt x="34" y="10"/>
                    </a:lnTo>
                    <a:lnTo>
                      <a:pt x="34" y="11"/>
                    </a:lnTo>
                    <a:lnTo>
                      <a:pt x="35" y="12"/>
                    </a:lnTo>
                    <a:lnTo>
                      <a:pt x="35" y="15"/>
                    </a:lnTo>
                    <a:lnTo>
                      <a:pt x="34" y="16"/>
                    </a:lnTo>
                    <a:lnTo>
                      <a:pt x="31" y="18"/>
                    </a:lnTo>
                    <a:lnTo>
                      <a:pt x="28" y="19"/>
                    </a:lnTo>
                    <a:lnTo>
                      <a:pt x="24" y="21"/>
                    </a:lnTo>
                    <a:lnTo>
                      <a:pt x="22" y="24"/>
                    </a:lnTo>
                    <a:lnTo>
                      <a:pt x="15" y="31"/>
                    </a:lnTo>
                    <a:lnTo>
                      <a:pt x="11" y="36"/>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2" name="Freeform 2143"/>
              <p:cNvSpPr>
                <a:spLocks/>
              </p:cNvSpPr>
              <p:nvPr/>
            </p:nvSpPr>
            <p:spPr bwMode="gray">
              <a:xfrm>
                <a:off x="2345" y="3406"/>
                <a:ext cx="4" cy="7"/>
              </a:xfrm>
              <a:custGeom>
                <a:avLst/>
                <a:gdLst/>
                <a:ahLst/>
                <a:cxnLst>
                  <a:cxn ang="0">
                    <a:pos x="7" y="8"/>
                  </a:cxn>
                  <a:cxn ang="0">
                    <a:pos x="3" y="6"/>
                  </a:cxn>
                  <a:cxn ang="0">
                    <a:pos x="1" y="6"/>
                  </a:cxn>
                  <a:cxn ang="0">
                    <a:pos x="0" y="3"/>
                  </a:cxn>
                  <a:cxn ang="0">
                    <a:pos x="1" y="0"/>
                  </a:cxn>
                  <a:cxn ang="0">
                    <a:pos x="4" y="0"/>
                  </a:cxn>
                  <a:cxn ang="0">
                    <a:pos x="9" y="1"/>
                  </a:cxn>
                  <a:cxn ang="0">
                    <a:pos x="12" y="3"/>
                  </a:cxn>
                  <a:cxn ang="0">
                    <a:pos x="14" y="6"/>
                  </a:cxn>
                  <a:cxn ang="0">
                    <a:pos x="14" y="9"/>
                  </a:cxn>
                  <a:cxn ang="0">
                    <a:pos x="15" y="13"/>
                  </a:cxn>
                  <a:cxn ang="0">
                    <a:pos x="17" y="18"/>
                  </a:cxn>
                  <a:cxn ang="0">
                    <a:pos x="17" y="22"/>
                  </a:cxn>
                  <a:cxn ang="0">
                    <a:pos x="19" y="23"/>
                  </a:cxn>
                  <a:cxn ang="0">
                    <a:pos x="20" y="25"/>
                  </a:cxn>
                  <a:cxn ang="0">
                    <a:pos x="22" y="27"/>
                  </a:cxn>
                  <a:cxn ang="0">
                    <a:pos x="20" y="30"/>
                  </a:cxn>
                  <a:cxn ang="0">
                    <a:pos x="18" y="30"/>
                  </a:cxn>
                  <a:cxn ang="0">
                    <a:pos x="16" y="27"/>
                  </a:cxn>
                  <a:cxn ang="0">
                    <a:pos x="15" y="30"/>
                  </a:cxn>
                  <a:cxn ang="0">
                    <a:pos x="14" y="32"/>
                  </a:cxn>
                  <a:cxn ang="0">
                    <a:pos x="10" y="27"/>
                  </a:cxn>
                  <a:cxn ang="0">
                    <a:pos x="6" y="24"/>
                  </a:cxn>
                  <a:cxn ang="0">
                    <a:pos x="3" y="21"/>
                  </a:cxn>
                  <a:cxn ang="0">
                    <a:pos x="2" y="17"/>
                  </a:cxn>
                  <a:cxn ang="0">
                    <a:pos x="1" y="16"/>
                  </a:cxn>
                  <a:cxn ang="0">
                    <a:pos x="1" y="14"/>
                  </a:cxn>
                  <a:cxn ang="0">
                    <a:pos x="2" y="13"/>
                  </a:cxn>
                  <a:cxn ang="0">
                    <a:pos x="4" y="11"/>
                  </a:cxn>
                  <a:cxn ang="0">
                    <a:pos x="7" y="10"/>
                  </a:cxn>
                  <a:cxn ang="0">
                    <a:pos x="7" y="8"/>
                  </a:cxn>
                </a:cxnLst>
                <a:rect l="0" t="0" r="r" b="b"/>
                <a:pathLst>
                  <a:path w="22" h="32">
                    <a:moveTo>
                      <a:pt x="7" y="8"/>
                    </a:moveTo>
                    <a:lnTo>
                      <a:pt x="3" y="6"/>
                    </a:lnTo>
                    <a:lnTo>
                      <a:pt x="1" y="6"/>
                    </a:lnTo>
                    <a:lnTo>
                      <a:pt x="0" y="3"/>
                    </a:lnTo>
                    <a:lnTo>
                      <a:pt x="1" y="0"/>
                    </a:lnTo>
                    <a:lnTo>
                      <a:pt x="4" y="0"/>
                    </a:lnTo>
                    <a:lnTo>
                      <a:pt x="9" y="1"/>
                    </a:lnTo>
                    <a:lnTo>
                      <a:pt x="12" y="3"/>
                    </a:lnTo>
                    <a:lnTo>
                      <a:pt x="14" y="6"/>
                    </a:lnTo>
                    <a:lnTo>
                      <a:pt x="14" y="9"/>
                    </a:lnTo>
                    <a:lnTo>
                      <a:pt x="15" y="13"/>
                    </a:lnTo>
                    <a:lnTo>
                      <a:pt x="17" y="18"/>
                    </a:lnTo>
                    <a:lnTo>
                      <a:pt x="17" y="22"/>
                    </a:lnTo>
                    <a:lnTo>
                      <a:pt x="19" y="23"/>
                    </a:lnTo>
                    <a:lnTo>
                      <a:pt x="20" y="25"/>
                    </a:lnTo>
                    <a:lnTo>
                      <a:pt x="22" y="27"/>
                    </a:lnTo>
                    <a:lnTo>
                      <a:pt x="20" y="30"/>
                    </a:lnTo>
                    <a:lnTo>
                      <a:pt x="18" y="30"/>
                    </a:lnTo>
                    <a:lnTo>
                      <a:pt x="16" y="27"/>
                    </a:lnTo>
                    <a:lnTo>
                      <a:pt x="15" y="30"/>
                    </a:lnTo>
                    <a:lnTo>
                      <a:pt x="14" y="32"/>
                    </a:lnTo>
                    <a:lnTo>
                      <a:pt x="10" y="27"/>
                    </a:lnTo>
                    <a:lnTo>
                      <a:pt x="6" y="24"/>
                    </a:lnTo>
                    <a:lnTo>
                      <a:pt x="3" y="21"/>
                    </a:lnTo>
                    <a:lnTo>
                      <a:pt x="2" y="17"/>
                    </a:lnTo>
                    <a:lnTo>
                      <a:pt x="1" y="16"/>
                    </a:lnTo>
                    <a:lnTo>
                      <a:pt x="1" y="14"/>
                    </a:lnTo>
                    <a:lnTo>
                      <a:pt x="2" y="13"/>
                    </a:lnTo>
                    <a:lnTo>
                      <a:pt x="4" y="11"/>
                    </a:lnTo>
                    <a:lnTo>
                      <a:pt x="7" y="10"/>
                    </a:lnTo>
                    <a:lnTo>
                      <a:pt x="7"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3" name="Freeform 2144"/>
              <p:cNvSpPr>
                <a:spLocks/>
              </p:cNvSpPr>
              <p:nvPr/>
            </p:nvSpPr>
            <p:spPr bwMode="gray">
              <a:xfrm>
                <a:off x="2345" y="3406"/>
                <a:ext cx="4" cy="7"/>
              </a:xfrm>
              <a:custGeom>
                <a:avLst/>
                <a:gdLst/>
                <a:ahLst/>
                <a:cxnLst>
                  <a:cxn ang="0">
                    <a:pos x="7" y="8"/>
                  </a:cxn>
                  <a:cxn ang="0">
                    <a:pos x="3" y="6"/>
                  </a:cxn>
                  <a:cxn ang="0">
                    <a:pos x="1" y="6"/>
                  </a:cxn>
                  <a:cxn ang="0">
                    <a:pos x="0" y="3"/>
                  </a:cxn>
                  <a:cxn ang="0">
                    <a:pos x="1" y="0"/>
                  </a:cxn>
                  <a:cxn ang="0">
                    <a:pos x="4" y="0"/>
                  </a:cxn>
                  <a:cxn ang="0">
                    <a:pos x="9" y="1"/>
                  </a:cxn>
                  <a:cxn ang="0">
                    <a:pos x="12" y="3"/>
                  </a:cxn>
                  <a:cxn ang="0">
                    <a:pos x="14" y="6"/>
                  </a:cxn>
                  <a:cxn ang="0">
                    <a:pos x="14" y="9"/>
                  </a:cxn>
                  <a:cxn ang="0">
                    <a:pos x="15" y="13"/>
                  </a:cxn>
                  <a:cxn ang="0">
                    <a:pos x="17" y="18"/>
                  </a:cxn>
                  <a:cxn ang="0">
                    <a:pos x="17" y="22"/>
                  </a:cxn>
                  <a:cxn ang="0">
                    <a:pos x="19" y="23"/>
                  </a:cxn>
                  <a:cxn ang="0">
                    <a:pos x="20" y="25"/>
                  </a:cxn>
                  <a:cxn ang="0">
                    <a:pos x="22" y="27"/>
                  </a:cxn>
                  <a:cxn ang="0">
                    <a:pos x="20" y="30"/>
                  </a:cxn>
                  <a:cxn ang="0">
                    <a:pos x="18" y="30"/>
                  </a:cxn>
                  <a:cxn ang="0">
                    <a:pos x="16" y="27"/>
                  </a:cxn>
                  <a:cxn ang="0">
                    <a:pos x="15" y="30"/>
                  </a:cxn>
                  <a:cxn ang="0">
                    <a:pos x="14" y="32"/>
                  </a:cxn>
                  <a:cxn ang="0">
                    <a:pos x="10" y="27"/>
                  </a:cxn>
                  <a:cxn ang="0">
                    <a:pos x="6" y="24"/>
                  </a:cxn>
                  <a:cxn ang="0">
                    <a:pos x="3" y="21"/>
                  </a:cxn>
                  <a:cxn ang="0">
                    <a:pos x="2" y="17"/>
                  </a:cxn>
                  <a:cxn ang="0">
                    <a:pos x="1" y="16"/>
                  </a:cxn>
                  <a:cxn ang="0">
                    <a:pos x="1" y="14"/>
                  </a:cxn>
                  <a:cxn ang="0">
                    <a:pos x="2" y="13"/>
                  </a:cxn>
                  <a:cxn ang="0">
                    <a:pos x="4" y="11"/>
                  </a:cxn>
                  <a:cxn ang="0">
                    <a:pos x="7" y="10"/>
                  </a:cxn>
                  <a:cxn ang="0">
                    <a:pos x="7" y="8"/>
                  </a:cxn>
                </a:cxnLst>
                <a:rect l="0" t="0" r="r" b="b"/>
                <a:pathLst>
                  <a:path w="22" h="32">
                    <a:moveTo>
                      <a:pt x="7" y="8"/>
                    </a:moveTo>
                    <a:lnTo>
                      <a:pt x="3" y="6"/>
                    </a:lnTo>
                    <a:lnTo>
                      <a:pt x="1" y="6"/>
                    </a:lnTo>
                    <a:lnTo>
                      <a:pt x="0" y="3"/>
                    </a:lnTo>
                    <a:lnTo>
                      <a:pt x="1" y="0"/>
                    </a:lnTo>
                    <a:lnTo>
                      <a:pt x="4" y="0"/>
                    </a:lnTo>
                    <a:lnTo>
                      <a:pt x="9" y="1"/>
                    </a:lnTo>
                    <a:lnTo>
                      <a:pt x="12" y="3"/>
                    </a:lnTo>
                    <a:lnTo>
                      <a:pt x="14" y="6"/>
                    </a:lnTo>
                    <a:lnTo>
                      <a:pt x="14" y="9"/>
                    </a:lnTo>
                    <a:lnTo>
                      <a:pt x="15" y="13"/>
                    </a:lnTo>
                    <a:lnTo>
                      <a:pt x="17" y="18"/>
                    </a:lnTo>
                    <a:lnTo>
                      <a:pt x="17" y="22"/>
                    </a:lnTo>
                    <a:lnTo>
                      <a:pt x="19" y="23"/>
                    </a:lnTo>
                    <a:lnTo>
                      <a:pt x="20" y="25"/>
                    </a:lnTo>
                    <a:lnTo>
                      <a:pt x="22" y="27"/>
                    </a:lnTo>
                    <a:lnTo>
                      <a:pt x="20" y="30"/>
                    </a:lnTo>
                    <a:lnTo>
                      <a:pt x="18" y="30"/>
                    </a:lnTo>
                    <a:lnTo>
                      <a:pt x="16" y="27"/>
                    </a:lnTo>
                    <a:lnTo>
                      <a:pt x="15" y="30"/>
                    </a:lnTo>
                    <a:lnTo>
                      <a:pt x="14" y="32"/>
                    </a:lnTo>
                    <a:lnTo>
                      <a:pt x="10" y="27"/>
                    </a:lnTo>
                    <a:lnTo>
                      <a:pt x="6" y="24"/>
                    </a:lnTo>
                    <a:lnTo>
                      <a:pt x="3" y="21"/>
                    </a:lnTo>
                    <a:lnTo>
                      <a:pt x="2" y="17"/>
                    </a:lnTo>
                    <a:lnTo>
                      <a:pt x="1" y="16"/>
                    </a:lnTo>
                    <a:lnTo>
                      <a:pt x="1" y="14"/>
                    </a:lnTo>
                    <a:lnTo>
                      <a:pt x="2" y="13"/>
                    </a:lnTo>
                    <a:lnTo>
                      <a:pt x="4" y="11"/>
                    </a:lnTo>
                    <a:lnTo>
                      <a:pt x="7" y="10"/>
                    </a:lnTo>
                    <a:lnTo>
                      <a:pt x="7"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4" name="Freeform 2145"/>
              <p:cNvSpPr>
                <a:spLocks/>
              </p:cNvSpPr>
              <p:nvPr/>
            </p:nvSpPr>
            <p:spPr bwMode="gray">
              <a:xfrm>
                <a:off x="2345" y="3406"/>
                <a:ext cx="4" cy="7"/>
              </a:xfrm>
              <a:custGeom>
                <a:avLst/>
                <a:gdLst/>
                <a:ahLst/>
                <a:cxnLst>
                  <a:cxn ang="0">
                    <a:pos x="7" y="8"/>
                  </a:cxn>
                  <a:cxn ang="0">
                    <a:pos x="3" y="6"/>
                  </a:cxn>
                  <a:cxn ang="0">
                    <a:pos x="1" y="6"/>
                  </a:cxn>
                  <a:cxn ang="0">
                    <a:pos x="0" y="3"/>
                  </a:cxn>
                  <a:cxn ang="0">
                    <a:pos x="1" y="0"/>
                  </a:cxn>
                  <a:cxn ang="0">
                    <a:pos x="4" y="0"/>
                  </a:cxn>
                  <a:cxn ang="0">
                    <a:pos x="9" y="1"/>
                  </a:cxn>
                  <a:cxn ang="0">
                    <a:pos x="12" y="3"/>
                  </a:cxn>
                  <a:cxn ang="0">
                    <a:pos x="14" y="6"/>
                  </a:cxn>
                  <a:cxn ang="0">
                    <a:pos x="14" y="9"/>
                  </a:cxn>
                  <a:cxn ang="0">
                    <a:pos x="15" y="13"/>
                  </a:cxn>
                  <a:cxn ang="0">
                    <a:pos x="17" y="18"/>
                  </a:cxn>
                  <a:cxn ang="0">
                    <a:pos x="17" y="22"/>
                  </a:cxn>
                  <a:cxn ang="0">
                    <a:pos x="19" y="23"/>
                  </a:cxn>
                  <a:cxn ang="0">
                    <a:pos x="20" y="25"/>
                  </a:cxn>
                  <a:cxn ang="0">
                    <a:pos x="22" y="27"/>
                  </a:cxn>
                  <a:cxn ang="0">
                    <a:pos x="20" y="30"/>
                  </a:cxn>
                  <a:cxn ang="0">
                    <a:pos x="18" y="30"/>
                  </a:cxn>
                  <a:cxn ang="0">
                    <a:pos x="16" y="27"/>
                  </a:cxn>
                  <a:cxn ang="0">
                    <a:pos x="15" y="30"/>
                  </a:cxn>
                  <a:cxn ang="0">
                    <a:pos x="14" y="32"/>
                  </a:cxn>
                  <a:cxn ang="0">
                    <a:pos x="10" y="27"/>
                  </a:cxn>
                  <a:cxn ang="0">
                    <a:pos x="6" y="24"/>
                  </a:cxn>
                  <a:cxn ang="0">
                    <a:pos x="3" y="21"/>
                  </a:cxn>
                  <a:cxn ang="0">
                    <a:pos x="2" y="17"/>
                  </a:cxn>
                  <a:cxn ang="0">
                    <a:pos x="1" y="16"/>
                  </a:cxn>
                  <a:cxn ang="0">
                    <a:pos x="1" y="14"/>
                  </a:cxn>
                  <a:cxn ang="0">
                    <a:pos x="2" y="13"/>
                  </a:cxn>
                  <a:cxn ang="0">
                    <a:pos x="4" y="11"/>
                  </a:cxn>
                  <a:cxn ang="0">
                    <a:pos x="7" y="10"/>
                  </a:cxn>
                  <a:cxn ang="0">
                    <a:pos x="7" y="8"/>
                  </a:cxn>
                </a:cxnLst>
                <a:rect l="0" t="0" r="r" b="b"/>
                <a:pathLst>
                  <a:path w="22" h="32">
                    <a:moveTo>
                      <a:pt x="7" y="8"/>
                    </a:moveTo>
                    <a:lnTo>
                      <a:pt x="3" y="6"/>
                    </a:lnTo>
                    <a:lnTo>
                      <a:pt x="1" y="6"/>
                    </a:lnTo>
                    <a:lnTo>
                      <a:pt x="0" y="3"/>
                    </a:lnTo>
                    <a:lnTo>
                      <a:pt x="1" y="0"/>
                    </a:lnTo>
                    <a:lnTo>
                      <a:pt x="4" y="0"/>
                    </a:lnTo>
                    <a:lnTo>
                      <a:pt x="9" y="1"/>
                    </a:lnTo>
                    <a:lnTo>
                      <a:pt x="12" y="3"/>
                    </a:lnTo>
                    <a:lnTo>
                      <a:pt x="14" y="6"/>
                    </a:lnTo>
                    <a:lnTo>
                      <a:pt x="14" y="9"/>
                    </a:lnTo>
                    <a:lnTo>
                      <a:pt x="15" y="13"/>
                    </a:lnTo>
                    <a:lnTo>
                      <a:pt x="17" y="18"/>
                    </a:lnTo>
                    <a:lnTo>
                      <a:pt x="17" y="22"/>
                    </a:lnTo>
                    <a:lnTo>
                      <a:pt x="19" y="23"/>
                    </a:lnTo>
                    <a:lnTo>
                      <a:pt x="20" y="25"/>
                    </a:lnTo>
                    <a:lnTo>
                      <a:pt x="22" y="27"/>
                    </a:lnTo>
                    <a:lnTo>
                      <a:pt x="20" y="30"/>
                    </a:lnTo>
                    <a:lnTo>
                      <a:pt x="18" y="30"/>
                    </a:lnTo>
                    <a:lnTo>
                      <a:pt x="16" y="27"/>
                    </a:lnTo>
                    <a:lnTo>
                      <a:pt x="15" y="30"/>
                    </a:lnTo>
                    <a:lnTo>
                      <a:pt x="14" y="32"/>
                    </a:lnTo>
                    <a:lnTo>
                      <a:pt x="10" y="27"/>
                    </a:lnTo>
                    <a:lnTo>
                      <a:pt x="6" y="24"/>
                    </a:lnTo>
                    <a:lnTo>
                      <a:pt x="3" y="21"/>
                    </a:lnTo>
                    <a:lnTo>
                      <a:pt x="2" y="17"/>
                    </a:lnTo>
                    <a:lnTo>
                      <a:pt x="1" y="16"/>
                    </a:lnTo>
                    <a:lnTo>
                      <a:pt x="1" y="14"/>
                    </a:lnTo>
                    <a:lnTo>
                      <a:pt x="2" y="13"/>
                    </a:lnTo>
                    <a:lnTo>
                      <a:pt x="4" y="11"/>
                    </a:lnTo>
                    <a:lnTo>
                      <a:pt x="7" y="10"/>
                    </a:lnTo>
                    <a:lnTo>
                      <a:pt x="7" y="8"/>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5" name="Freeform 2146"/>
              <p:cNvSpPr>
                <a:spLocks/>
              </p:cNvSpPr>
              <p:nvPr/>
            </p:nvSpPr>
            <p:spPr bwMode="gray">
              <a:xfrm>
                <a:off x="2345" y="3406"/>
                <a:ext cx="4" cy="7"/>
              </a:xfrm>
              <a:custGeom>
                <a:avLst/>
                <a:gdLst/>
                <a:ahLst/>
                <a:cxnLst>
                  <a:cxn ang="0">
                    <a:pos x="7" y="8"/>
                  </a:cxn>
                  <a:cxn ang="0">
                    <a:pos x="3" y="6"/>
                  </a:cxn>
                  <a:cxn ang="0">
                    <a:pos x="1" y="6"/>
                  </a:cxn>
                  <a:cxn ang="0">
                    <a:pos x="0" y="3"/>
                  </a:cxn>
                  <a:cxn ang="0">
                    <a:pos x="1" y="0"/>
                  </a:cxn>
                  <a:cxn ang="0">
                    <a:pos x="4" y="0"/>
                  </a:cxn>
                  <a:cxn ang="0">
                    <a:pos x="9" y="1"/>
                  </a:cxn>
                  <a:cxn ang="0">
                    <a:pos x="12" y="3"/>
                  </a:cxn>
                  <a:cxn ang="0">
                    <a:pos x="14" y="6"/>
                  </a:cxn>
                  <a:cxn ang="0">
                    <a:pos x="14" y="9"/>
                  </a:cxn>
                  <a:cxn ang="0">
                    <a:pos x="15" y="13"/>
                  </a:cxn>
                  <a:cxn ang="0">
                    <a:pos x="17" y="18"/>
                  </a:cxn>
                  <a:cxn ang="0">
                    <a:pos x="17" y="22"/>
                  </a:cxn>
                  <a:cxn ang="0">
                    <a:pos x="19" y="23"/>
                  </a:cxn>
                  <a:cxn ang="0">
                    <a:pos x="20" y="25"/>
                  </a:cxn>
                  <a:cxn ang="0">
                    <a:pos x="22" y="27"/>
                  </a:cxn>
                  <a:cxn ang="0">
                    <a:pos x="20" y="30"/>
                  </a:cxn>
                  <a:cxn ang="0">
                    <a:pos x="18" y="30"/>
                  </a:cxn>
                  <a:cxn ang="0">
                    <a:pos x="16" y="27"/>
                  </a:cxn>
                  <a:cxn ang="0">
                    <a:pos x="15" y="30"/>
                  </a:cxn>
                  <a:cxn ang="0">
                    <a:pos x="14" y="32"/>
                  </a:cxn>
                  <a:cxn ang="0">
                    <a:pos x="10" y="27"/>
                  </a:cxn>
                  <a:cxn ang="0">
                    <a:pos x="6" y="24"/>
                  </a:cxn>
                  <a:cxn ang="0">
                    <a:pos x="3" y="21"/>
                  </a:cxn>
                  <a:cxn ang="0">
                    <a:pos x="2" y="17"/>
                  </a:cxn>
                  <a:cxn ang="0">
                    <a:pos x="1" y="16"/>
                  </a:cxn>
                  <a:cxn ang="0">
                    <a:pos x="1" y="14"/>
                  </a:cxn>
                  <a:cxn ang="0">
                    <a:pos x="2" y="13"/>
                  </a:cxn>
                  <a:cxn ang="0">
                    <a:pos x="4" y="11"/>
                  </a:cxn>
                  <a:cxn ang="0">
                    <a:pos x="7" y="10"/>
                  </a:cxn>
                  <a:cxn ang="0">
                    <a:pos x="7" y="8"/>
                  </a:cxn>
                </a:cxnLst>
                <a:rect l="0" t="0" r="r" b="b"/>
                <a:pathLst>
                  <a:path w="22" h="32">
                    <a:moveTo>
                      <a:pt x="7" y="8"/>
                    </a:moveTo>
                    <a:lnTo>
                      <a:pt x="3" y="6"/>
                    </a:lnTo>
                    <a:lnTo>
                      <a:pt x="1" y="6"/>
                    </a:lnTo>
                    <a:lnTo>
                      <a:pt x="0" y="3"/>
                    </a:lnTo>
                    <a:lnTo>
                      <a:pt x="1" y="0"/>
                    </a:lnTo>
                    <a:lnTo>
                      <a:pt x="4" y="0"/>
                    </a:lnTo>
                    <a:lnTo>
                      <a:pt x="9" y="1"/>
                    </a:lnTo>
                    <a:lnTo>
                      <a:pt x="12" y="3"/>
                    </a:lnTo>
                    <a:lnTo>
                      <a:pt x="14" y="6"/>
                    </a:lnTo>
                    <a:lnTo>
                      <a:pt x="14" y="9"/>
                    </a:lnTo>
                    <a:lnTo>
                      <a:pt x="15" y="13"/>
                    </a:lnTo>
                    <a:lnTo>
                      <a:pt x="17" y="18"/>
                    </a:lnTo>
                    <a:lnTo>
                      <a:pt x="17" y="22"/>
                    </a:lnTo>
                    <a:lnTo>
                      <a:pt x="19" y="23"/>
                    </a:lnTo>
                    <a:lnTo>
                      <a:pt x="20" y="25"/>
                    </a:lnTo>
                    <a:lnTo>
                      <a:pt x="22" y="27"/>
                    </a:lnTo>
                    <a:lnTo>
                      <a:pt x="20" y="30"/>
                    </a:lnTo>
                    <a:lnTo>
                      <a:pt x="18" y="30"/>
                    </a:lnTo>
                    <a:lnTo>
                      <a:pt x="16" y="27"/>
                    </a:lnTo>
                    <a:lnTo>
                      <a:pt x="15" y="30"/>
                    </a:lnTo>
                    <a:lnTo>
                      <a:pt x="14" y="32"/>
                    </a:lnTo>
                    <a:lnTo>
                      <a:pt x="10" y="27"/>
                    </a:lnTo>
                    <a:lnTo>
                      <a:pt x="6" y="24"/>
                    </a:lnTo>
                    <a:lnTo>
                      <a:pt x="3" y="21"/>
                    </a:lnTo>
                    <a:lnTo>
                      <a:pt x="2" y="17"/>
                    </a:lnTo>
                    <a:lnTo>
                      <a:pt x="1" y="16"/>
                    </a:lnTo>
                    <a:lnTo>
                      <a:pt x="1" y="14"/>
                    </a:lnTo>
                    <a:lnTo>
                      <a:pt x="2" y="13"/>
                    </a:lnTo>
                    <a:lnTo>
                      <a:pt x="4" y="11"/>
                    </a:lnTo>
                    <a:lnTo>
                      <a:pt x="7" y="10"/>
                    </a:lnTo>
                    <a:lnTo>
                      <a:pt x="7" y="8"/>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6" name="Freeform 2147"/>
              <p:cNvSpPr>
                <a:spLocks/>
              </p:cNvSpPr>
              <p:nvPr/>
            </p:nvSpPr>
            <p:spPr bwMode="gray">
              <a:xfrm>
                <a:off x="2341" y="3410"/>
                <a:ext cx="3" cy="3"/>
              </a:xfrm>
              <a:custGeom>
                <a:avLst/>
                <a:gdLst/>
                <a:ahLst/>
                <a:cxnLst>
                  <a:cxn ang="0">
                    <a:pos x="8" y="17"/>
                  </a:cxn>
                  <a:cxn ang="0">
                    <a:pos x="5" y="17"/>
                  </a:cxn>
                  <a:cxn ang="0">
                    <a:pos x="3" y="16"/>
                  </a:cxn>
                  <a:cxn ang="0">
                    <a:pos x="1" y="16"/>
                  </a:cxn>
                  <a:cxn ang="0">
                    <a:pos x="1" y="15"/>
                  </a:cxn>
                  <a:cxn ang="0">
                    <a:pos x="1" y="14"/>
                  </a:cxn>
                  <a:cxn ang="0">
                    <a:pos x="2" y="14"/>
                  </a:cxn>
                  <a:cxn ang="0">
                    <a:pos x="1" y="10"/>
                  </a:cxn>
                  <a:cxn ang="0">
                    <a:pos x="0" y="7"/>
                  </a:cxn>
                  <a:cxn ang="0">
                    <a:pos x="1" y="5"/>
                  </a:cxn>
                  <a:cxn ang="0">
                    <a:pos x="2" y="2"/>
                  </a:cxn>
                  <a:cxn ang="0">
                    <a:pos x="4" y="2"/>
                  </a:cxn>
                  <a:cxn ang="0">
                    <a:pos x="7" y="1"/>
                  </a:cxn>
                  <a:cxn ang="0">
                    <a:pos x="7" y="0"/>
                  </a:cxn>
                  <a:cxn ang="0">
                    <a:pos x="8" y="0"/>
                  </a:cxn>
                  <a:cxn ang="0">
                    <a:pos x="8" y="0"/>
                  </a:cxn>
                  <a:cxn ang="0">
                    <a:pos x="9" y="1"/>
                  </a:cxn>
                  <a:cxn ang="0">
                    <a:pos x="9" y="4"/>
                  </a:cxn>
                  <a:cxn ang="0">
                    <a:pos x="10" y="5"/>
                  </a:cxn>
                  <a:cxn ang="0">
                    <a:pos x="11" y="8"/>
                  </a:cxn>
                  <a:cxn ang="0">
                    <a:pos x="11" y="11"/>
                  </a:cxn>
                  <a:cxn ang="0">
                    <a:pos x="10" y="13"/>
                  </a:cxn>
                  <a:cxn ang="0">
                    <a:pos x="11" y="14"/>
                  </a:cxn>
                  <a:cxn ang="0">
                    <a:pos x="11" y="14"/>
                  </a:cxn>
                  <a:cxn ang="0">
                    <a:pos x="12" y="14"/>
                  </a:cxn>
                  <a:cxn ang="0">
                    <a:pos x="13" y="15"/>
                  </a:cxn>
                  <a:cxn ang="0">
                    <a:pos x="13" y="16"/>
                  </a:cxn>
                  <a:cxn ang="0">
                    <a:pos x="13" y="16"/>
                  </a:cxn>
                  <a:cxn ang="0">
                    <a:pos x="12" y="17"/>
                  </a:cxn>
                  <a:cxn ang="0">
                    <a:pos x="10" y="17"/>
                  </a:cxn>
                  <a:cxn ang="0">
                    <a:pos x="8" y="17"/>
                  </a:cxn>
                </a:cxnLst>
                <a:rect l="0" t="0" r="r" b="b"/>
                <a:pathLst>
                  <a:path w="13" h="17">
                    <a:moveTo>
                      <a:pt x="8" y="17"/>
                    </a:moveTo>
                    <a:lnTo>
                      <a:pt x="5" y="17"/>
                    </a:lnTo>
                    <a:lnTo>
                      <a:pt x="3" y="16"/>
                    </a:lnTo>
                    <a:lnTo>
                      <a:pt x="1" y="16"/>
                    </a:lnTo>
                    <a:lnTo>
                      <a:pt x="1" y="15"/>
                    </a:lnTo>
                    <a:lnTo>
                      <a:pt x="1" y="14"/>
                    </a:lnTo>
                    <a:lnTo>
                      <a:pt x="2" y="14"/>
                    </a:lnTo>
                    <a:lnTo>
                      <a:pt x="1" y="10"/>
                    </a:lnTo>
                    <a:lnTo>
                      <a:pt x="0" y="7"/>
                    </a:lnTo>
                    <a:lnTo>
                      <a:pt x="1" y="5"/>
                    </a:lnTo>
                    <a:lnTo>
                      <a:pt x="2" y="2"/>
                    </a:lnTo>
                    <a:lnTo>
                      <a:pt x="4" y="2"/>
                    </a:lnTo>
                    <a:lnTo>
                      <a:pt x="7" y="1"/>
                    </a:lnTo>
                    <a:lnTo>
                      <a:pt x="7" y="0"/>
                    </a:lnTo>
                    <a:lnTo>
                      <a:pt x="8" y="0"/>
                    </a:lnTo>
                    <a:lnTo>
                      <a:pt x="8" y="0"/>
                    </a:lnTo>
                    <a:lnTo>
                      <a:pt x="9" y="1"/>
                    </a:lnTo>
                    <a:lnTo>
                      <a:pt x="9" y="4"/>
                    </a:lnTo>
                    <a:lnTo>
                      <a:pt x="10" y="5"/>
                    </a:lnTo>
                    <a:lnTo>
                      <a:pt x="11" y="8"/>
                    </a:lnTo>
                    <a:lnTo>
                      <a:pt x="11" y="11"/>
                    </a:lnTo>
                    <a:lnTo>
                      <a:pt x="10" y="13"/>
                    </a:lnTo>
                    <a:lnTo>
                      <a:pt x="11" y="14"/>
                    </a:lnTo>
                    <a:lnTo>
                      <a:pt x="11" y="14"/>
                    </a:lnTo>
                    <a:lnTo>
                      <a:pt x="12" y="14"/>
                    </a:lnTo>
                    <a:lnTo>
                      <a:pt x="13" y="15"/>
                    </a:lnTo>
                    <a:lnTo>
                      <a:pt x="13" y="16"/>
                    </a:lnTo>
                    <a:lnTo>
                      <a:pt x="13" y="16"/>
                    </a:lnTo>
                    <a:lnTo>
                      <a:pt x="12" y="17"/>
                    </a:lnTo>
                    <a:lnTo>
                      <a:pt x="10" y="17"/>
                    </a:lnTo>
                    <a:lnTo>
                      <a:pt x="8" y="1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7" name="Freeform 2148"/>
              <p:cNvSpPr>
                <a:spLocks/>
              </p:cNvSpPr>
              <p:nvPr/>
            </p:nvSpPr>
            <p:spPr bwMode="gray">
              <a:xfrm>
                <a:off x="2341" y="3410"/>
                <a:ext cx="3" cy="3"/>
              </a:xfrm>
              <a:custGeom>
                <a:avLst/>
                <a:gdLst/>
                <a:ahLst/>
                <a:cxnLst>
                  <a:cxn ang="0">
                    <a:pos x="8" y="17"/>
                  </a:cxn>
                  <a:cxn ang="0">
                    <a:pos x="5" y="17"/>
                  </a:cxn>
                  <a:cxn ang="0">
                    <a:pos x="3" y="16"/>
                  </a:cxn>
                  <a:cxn ang="0">
                    <a:pos x="1" y="16"/>
                  </a:cxn>
                  <a:cxn ang="0">
                    <a:pos x="1" y="15"/>
                  </a:cxn>
                  <a:cxn ang="0">
                    <a:pos x="1" y="14"/>
                  </a:cxn>
                  <a:cxn ang="0">
                    <a:pos x="2" y="14"/>
                  </a:cxn>
                  <a:cxn ang="0">
                    <a:pos x="1" y="10"/>
                  </a:cxn>
                  <a:cxn ang="0">
                    <a:pos x="0" y="7"/>
                  </a:cxn>
                  <a:cxn ang="0">
                    <a:pos x="1" y="5"/>
                  </a:cxn>
                  <a:cxn ang="0">
                    <a:pos x="2" y="2"/>
                  </a:cxn>
                  <a:cxn ang="0">
                    <a:pos x="4" y="2"/>
                  </a:cxn>
                  <a:cxn ang="0">
                    <a:pos x="7" y="1"/>
                  </a:cxn>
                  <a:cxn ang="0">
                    <a:pos x="7" y="0"/>
                  </a:cxn>
                  <a:cxn ang="0">
                    <a:pos x="8" y="0"/>
                  </a:cxn>
                  <a:cxn ang="0">
                    <a:pos x="8" y="0"/>
                  </a:cxn>
                  <a:cxn ang="0">
                    <a:pos x="9" y="1"/>
                  </a:cxn>
                  <a:cxn ang="0">
                    <a:pos x="9" y="4"/>
                  </a:cxn>
                  <a:cxn ang="0">
                    <a:pos x="10" y="5"/>
                  </a:cxn>
                  <a:cxn ang="0">
                    <a:pos x="11" y="8"/>
                  </a:cxn>
                  <a:cxn ang="0">
                    <a:pos x="11" y="11"/>
                  </a:cxn>
                  <a:cxn ang="0">
                    <a:pos x="10" y="13"/>
                  </a:cxn>
                  <a:cxn ang="0">
                    <a:pos x="11" y="14"/>
                  </a:cxn>
                  <a:cxn ang="0">
                    <a:pos x="11" y="14"/>
                  </a:cxn>
                  <a:cxn ang="0">
                    <a:pos x="12" y="14"/>
                  </a:cxn>
                  <a:cxn ang="0">
                    <a:pos x="13" y="15"/>
                  </a:cxn>
                  <a:cxn ang="0">
                    <a:pos x="13" y="16"/>
                  </a:cxn>
                  <a:cxn ang="0">
                    <a:pos x="13" y="16"/>
                  </a:cxn>
                  <a:cxn ang="0">
                    <a:pos x="12" y="17"/>
                  </a:cxn>
                  <a:cxn ang="0">
                    <a:pos x="10" y="17"/>
                  </a:cxn>
                  <a:cxn ang="0">
                    <a:pos x="8" y="17"/>
                  </a:cxn>
                </a:cxnLst>
                <a:rect l="0" t="0" r="r" b="b"/>
                <a:pathLst>
                  <a:path w="13" h="17">
                    <a:moveTo>
                      <a:pt x="8" y="17"/>
                    </a:moveTo>
                    <a:lnTo>
                      <a:pt x="5" y="17"/>
                    </a:lnTo>
                    <a:lnTo>
                      <a:pt x="3" y="16"/>
                    </a:lnTo>
                    <a:lnTo>
                      <a:pt x="1" y="16"/>
                    </a:lnTo>
                    <a:lnTo>
                      <a:pt x="1" y="15"/>
                    </a:lnTo>
                    <a:lnTo>
                      <a:pt x="1" y="14"/>
                    </a:lnTo>
                    <a:lnTo>
                      <a:pt x="2" y="14"/>
                    </a:lnTo>
                    <a:lnTo>
                      <a:pt x="1" y="10"/>
                    </a:lnTo>
                    <a:lnTo>
                      <a:pt x="0" y="7"/>
                    </a:lnTo>
                    <a:lnTo>
                      <a:pt x="1" y="5"/>
                    </a:lnTo>
                    <a:lnTo>
                      <a:pt x="2" y="2"/>
                    </a:lnTo>
                    <a:lnTo>
                      <a:pt x="4" y="2"/>
                    </a:lnTo>
                    <a:lnTo>
                      <a:pt x="7" y="1"/>
                    </a:lnTo>
                    <a:lnTo>
                      <a:pt x="7" y="0"/>
                    </a:lnTo>
                    <a:lnTo>
                      <a:pt x="8" y="0"/>
                    </a:lnTo>
                    <a:lnTo>
                      <a:pt x="8" y="0"/>
                    </a:lnTo>
                    <a:lnTo>
                      <a:pt x="9" y="1"/>
                    </a:lnTo>
                    <a:lnTo>
                      <a:pt x="9" y="4"/>
                    </a:lnTo>
                    <a:lnTo>
                      <a:pt x="10" y="5"/>
                    </a:lnTo>
                    <a:lnTo>
                      <a:pt x="11" y="8"/>
                    </a:lnTo>
                    <a:lnTo>
                      <a:pt x="11" y="11"/>
                    </a:lnTo>
                    <a:lnTo>
                      <a:pt x="10" y="13"/>
                    </a:lnTo>
                    <a:lnTo>
                      <a:pt x="11" y="14"/>
                    </a:lnTo>
                    <a:lnTo>
                      <a:pt x="11" y="14"/>
                    </a:lnTo>
                    <a:lnTo>
                      <a:pt x="12" y="14"/>
                    </a:lnTo>
                    <a:lnTo>
                      <a:pt x="13" y="15"/>
                    </a:lnTo>
                    <a:lnTo>
                      <a:pt x="13" y="16"/>
                    </a:lnTo>
                    <a:lnTo>
                      <a:pt x="13" y="16"/>
                    </a:lnTo>
                    <a:lnTo>
                      <a:pt x="12" y="17"/>
                    </a:lnTo>
                    <a:lnTo>
                      <a:pt x="10" y="17"/>
                    </a:lnTo>
                    <a:lnTo>
                      <a:pt x="8" y="1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8" name="Freeform 2149"/>
              <p:cNvSpPr>
                <a:spLocks/>
              </p:cNvSpPr>
              <p:nvPr/>
            </p:nvSpPr>
            <p:spPr bwMode="gray">
              <a:xfrm>
                <a:off x="2341" y="3410"/>
                <a:ext cx="3" cy="3"/>
              </a:xfrm>
              <a:custGeom>
                <a:avLst/>
                <a:gdLst/>
                <a:ahLst/>
                <a:cxnLst>
                  <a:cxn ang="0">
                    <a:pos x="8" y="17"/>
                  </a:cxn>
                  <a:cxn ang="0">
                    <a:pos x="7" y="17"/>
                  </a:cxn>
                  <a:cxn ang="0">
                    <a:pos x="3" y="16"/>
                  </a:cxn>
                  <a:cxn ang="0">
                    <a:pos x="1" y="16"/>
                  </a:cxn>
                  <a:cxn ang="0">
                    <a:pos x="1" y="15"/>
                  </a:cxn>
                  <a:cxn ang="0">
                    <a:pos x="1" y="14"/>
                  </a:cxn>
                  <a:cxn ang="0">
                    <a:pos x="2" y="14"/>
                  </a:cxn>
                  <a:cxn ang="0">
                    <a:pos x="1" y="10"/>
                  </a:cxn>
                  <a:cxn ang="0">
                    <a:pos x="0" y="7"/>
                  </a:cxn>
                  <a:cxn ang="0">
                    <a:pos x="1" y="5"/>
                  </a:cxn>
                  <a:cxn ang="0">
                    <a:pos x="2" y="2"/>
                  </a:cxn>
                  <a:cxn ang="0">
                    <a:pos x="4" y="2"/>
                  </a:cxn>
                  <a:cxn ang="0">
                    <a:pos x="7" y="1"/>
                  </a:cxn>
                  <a:cxn ang="0">
                    <a:pos x="7" y="0"/>
                  </a:cxn>
                  <a:cxn ang="0">
                    <a:pos x="8" y="0"/>
                  </a:cxn>
                  <a:cxn ang="0">
                    <a:pos x="9" y="1"/>
                  </a:cxn>
                  <a:cxn ang="0">
                    <a:pos x="9" y="1"/>
                  </a:cxn>
                  <a:cxn ang="0">
                    <a:pos x="9" y="4"/>
                  </a:cxn>
                  <a:cxn ang="0">
                    <a:pos x="10" y="5"/>
                  </a:cxn>
                  <a:cxn ang="0">
                    <a:pos x="10" y="8"/>
                  </a:cxn>
                  <a:cxn ang="0">
                    <a:pos x="11" y="11"/>
                  </a:cxn>
                  <a:cxn ang="0">
                    <a:pos x="10" y="13"/>
                  </a:cxn>
                  <a:cxn ang="0">
                    <a:pos x="11" y="14"/>
                  </a:cxn>
                  <a:cxn ang="0">
                    <a:pos x="11" y="14"/>
                  </a:cxn>
                  <a:cxn ang="0">
                    <a:pos x="12" y="14"/>
                  </a:cxn>
                  <a:cxn ang="0">
                    <a:pos x="13" y="15"/>
                  </a:cxn>
                  <a:cxn ang="0">
                    <a:pos x="13" y="16"/>
                  </a:cxn>
                  <a:cxn ang="0">
                    <a:pos x="13" y="16"/>
                  </a:cxn>
                  <a:cxn ang="0">
                    <a:pos x="12" y="17"/>
                  </a:cxn>
                  <a:cxn ang="0">
                    <a:pos x="9" y="17"/>
                  </a:cxn>
                  <a:cxn ang="0">
                    <a:pos x="8" y="17"/>
                  </a:cxn>
                </a:cxnLst>
                <a:rect l="0" t="0" r="r" b="b"/>
                <a:pathLst>
                  <a:path w="13" h="17">
                    <a:moveTo>
                      <a:pt x="8" y="17"/>
                    </a:moveTo>
                    <a:lnTo>
                      <a:pt x="7" y="17"/>
                    </a:lnTo>
                    <a:lnTo>
                      <a:pt x="3" y="16"/>
                    </a:lnTo>
                    <a:lnTo>
                      <a:pt x="1" y="16"/>
                    </a:lnTo>
                    <a:lnTo>
                      <a:pt x="1" y="15"/>
                    </a:lnTo>
                    <a:lnTo>
                      <a:pt x="1" y="14"/>
                    </a:lnTo>
                    <a:lnTo>
                      <a:pt x="2" y="14"/>
                    </a:lnTo>
                    <a:lnTo>
                      <a:pt x="1" y="10"/>
                    </a:lnTo>
                    <a:lnTo>
                      <a:pt x="0" y="7"/>
                    </a:lnTo>
                    <a:lnTo>
                      <a:pt x="1" y="5"/>
                    </a:lnTo>
                    <a:lnTo>
                      <a:pt x="2" y="2"/>
                    </a:lnTo>
                    <a:lnTo>
                      <a:pt x="4" y="2"/>
                    </a:lnTo>
                    <a:lnTo>
                      <a:pt x="7" y="1"/>
                    </a:lnTo>
                    <a:lnTo>
                      <a:pt x="7" y="0"/>
                    </a:lnTo>
                    <a:lnTo>
                      <a:pt x="8" y="0"/>
                    </a:lnTo>
                    <a:lnTo>
                      <a:pt x="9" y="1"/>
                    </a:lnTo>
                    <a:lnTo>
                      <a:pt x="9" y="1"/>
                    </a:lnTo>
                    <a:lnTo>
                      <a:pt x="9" y="4"/>
                    </a:lnTo>
                    <a:lnTo>
                      <a:pt x="10" y="5"/>
                    </a:lnTo>
                    <a:lnTo>
                      <a:pt x="10" y="8"/>
                    </a:lnTo>
                    <a:lnTo>
                      <a:pt x="11" y="11"/>
                    </a:lnTo>
                    <a:lnTo>
                      <a:pt x="10" y="13"/>
                    </a:lnTo>
                    <a:lnTo>
                      <a:pt x="11" y="14"/>
                    </a:lnTo>
                    <a:lnTo>
                      <a:pt x="11" y="14"/>
                    </a:lnTo>
                    <a:lnTo>
                      <a:pt x="12" y="14"/>
                    </a:lnTo>
                    <a:lnTo>
                      <a:pt x="13" y="15"/>
                    </a:lnTo>
                    <a:lnTo>
                      <a:pt x="13" y="16"/>
                    </a:lnTo>
                    <a:lnTo>
                      <a:pt x="13" y="16"/>
                    </a:lnTo>
                    <a:lnTo>
                      <a:pt x="12" y="17"/>
                    </a:lnTo>
                    <a:lnTo>
                      <a:pt x="9" y="17"/>
                    </a:lnTo>
                    <a:lnTo>
                      <a:pt x="8" y="1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89" name="Freeform 2150"/>
              <p:cNvSpPr>
                <a:spLocks/>
              </p:cNvSpPr>
              <p:nvPr/>
            </p:nvSpPr>
            <p:spPr bwMode="gray">
              <a:xfrm>
                <a:off x="2341" y="3410"/>
                <a:ext cx="3" cy="3"/>
              </a:xfrm>
              <a:custGeom>
                <a:avLst/>
                <a:gdLst/>
                <a:ahLst/>
                <a:cxnLst>
                  <a:cxn ang="0">
                    <a:pos x="8" y="17"/>
                  </a:cxn>
                  <a:cxn ang="0">
                    <a:pos x="7" y="17"/>
                  </a:cxn>
                  <a:cxn ang="0">
                    <a:pos x="3" y="16"/>
                  </a:cxn>
                  <a:cxn ang="0">
                    <a:pos x="1" y="16"/>
                  </a:cxn>
                  <a:cxn ang="0">
                    <a:pos x="1" y="15"/>
                  </a:cxn>
                  <a:cxn ang="0">
                    <a:pos x="1" y="14"/>
                  </a:cxn>
                  <a:cxn ang="0">
                    <a:pos x="2" y="14"/>
                  </a:cxn>
                  <a:cxn ang="0">
                    <a:pos x="1" y="10"/>
                  </a:cxn>
                  <a:cxn ang="0">
                    <a:pos x="0" y="7"/>
                  </a:cxn>
                  <a:cxn ang="0">
                    <a:pos x="1" y="5"/>
                  </a:cxn>
                  <a:cxn ang="0">
                    <a:pos x="2" y="2"/>
                  </a:cxn>
                  <a:cxn ang="0">
                    <a:pos x="4" y="2"/>
                  </a:cxn>
                  <a:cxn ang="0">
                    <a:pos x="7" y="1"/>
                  </a:cxn>
                  <a:cxn ang="0">
                    <a:pos x="7" y="0"/>
                  </a:cxn>
                  <a:cxn ang="0">
                    <a:pos x="8" y="0"/>
                  </a:cxn>
                  <a:cxn ang="0">
                    <a:pos x="9" y="1"/>
                  </a:cxn>
                  <a:cxn ang="0">
                    <a:pos x="9" y="1"/>
                  </a:cxn>
                  <a:cxn ang="0">
                    <a:pos x="9" y="4"/>
                  </a:cxn>
                  <a:cxn ang="0">
                    <a:pos x="10" y="5"/>
                  </a:cxn>
                  <a:cxn ang="0">
                    <a:pos x="10" y="8"/>
                  </a:cxn>
                  <a:cxn ang="0">
                    <a:pos x="11" y="11"/>
                  </a:cxn>
                  <a:cxn ang="0">
                    <a:pos x="10" y="13"/>
                  </a:cxn>
                  <a:cxn ang="0">
                    <a:pos x="11" y="14"/>
                  </a:cxn>
                  <a:cxn ang="0">
                    <a:pos x="11" y="14"/>
                  </a:cxn>
                  <a:cxn ang="0">
                    <a:pos x="12" y="14"/>
                  </a:cxn>
                  <a:cxn ang="0">
                    <a:pos x="13" y="15"/>
                  </a:cxn>
                  <a:cxn ang="0">
                    <a:pos x="13" y="16"/>
                  </a:cxn>
                  <a:cxn ang="0">
                    <a:pos x="13" y="16"/>
                  </a:cxn>
                  <a:cxn ang="0">
                    <a:pos x="12" y="17"/>
                  </a:cxn>
                  <a:cxn ang="0">
                    <a:pos x="9" y="17"/>
                  </a:cxn>
                  <a:cxn ang="0">
                    <a:pos x="8" y="17"/>
                  </a:cxn>
                </a:cxnLst>
                <a:rect l="0" t="0" r="r" b="b"/>
                <a:pathLst>
                  <a:path w="13" h="17">
                    <a:moveTo>
                      <a:pt x="8" y="17"/>
                    </a:moveTo>
                    <a:lnTo>
                      <a:pt x="7" y="17"/>
                    </a:lnTo>
                    <a:lnTo>
                      <a:pt x="3" y="16"/>
                    </a:lnTo>
                    <a:lnTo>
                      <a:pt x="1" y="16"/>
                    </a:lnTo>
                    <a:lnTo>
                      <a:pt x="1" y="15"/>
                    </a:lnTo>
                    <a:lnTo>
                      <a:pt x="1" y="14"/>
                    </a:lnTo>
                    <a:lnTo>
                      <a:pt x="2" y="14"/>
                    </a:lnTo>
                    <a:lnTo>
                      <a:pt x="1" y="10"/>
                    </a:lnTo>
                    <a:lnTo>
                      <a:pt x="0" y="7"/>
                    </a:lnTo>
                    <a:lnTo>
                      <a:pt x="1" y="5"/>
                    </a:lnTo>
                    <a:lnTo>
                      <a:pt x="2" y="2"/>
                    </a:lnTo>
                    <a:lnTo>
                      <a:pt x="4" y="2"/>
                    </a:lnTo>
                    <a:lnTo>
                      <a:pt x="7" y="1"/>
                    </a:lnTo>
                    <a:lnTo>
                      <a:pt x="7" y="0"/>
                    </a:lnTo>
                    <a:lnTo>
                      <a:pt x="8" y="0"/>
                    </a:lnTo>
                    <a:lnTo>
                      <a:pt x="9" y="1"/>
                    </a:lnTo>
                    <a:lnTo>
                      <a:pt x="9" y="1"/>
                    </a:lnTo>
                    <a:lnTo>
                      <a:pt x="9" y="4"/>
                    </a:lnTo>
                    <a:lnTo>
                      <a:pt x="10" y="5"/>
                    </a:lnTo>
                    <a:lnTo>
                      <a:pt x="10" y="8"/>
                    </a:lnTo>
                    <a:lnTo>
                      <a:pt x="11" y="11"/>
                    </a:lnTo>
                    <a:lnTo>
                      <a:pt x="10" y="13"/>
                    </a:lnTo>
                    <a:lnTo>
                      <a:pt x="11" y="14"/>
                    </a:lnTo>
                    <a:lnTo>
                      <a:pt x="11" y="14"/>
                    </a:lnTo>
                    <a:lnTo>
                      <a:pt x="12" y="14"/>
                    </a:lnTo>
                    <a:lnTo>
                      <a:pt x="13" y="15"/>
                    </a:lnTo>
                    <a:lnTo>
                      <a:pt x="13" y="16"/>
                    </a:lnTo>
                    <a:lnTo>
                      <a:pt x="13" y="16"/>
                    </a:lnTo>
                    <a:lnTo>
                      <a:pt x="12" y="17"/>
                    </a:lnTo>
                    <a:lnTo>
                      <a:pt x="9" y="17"/>
                    </a:lnTo>
                    <a:lnTo>
                      <a:pt x="8" y="1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0" name="Freeform 2151"/>
              <p:cNvSpPr>
                <a:spLocks/>
              </p:cNvSpPr>
              <p:nvPr/>
            </p:nvSpPr>
            <p:spPr bwMode="gray">
              <a:xfrm>
                <a:off x="2341" y="3411"/>
                <a:ext cx="6" cy="6"/>
              </a:xfrm>
              <a:custGeom>
                <a:avLst/>
                <a:gdLst/>
                <a:ahLst/>
                <a:cxnLst>
                  <a:cxn ang="0">
                    <a:pos x="2" y="12"/>
                  </a:cxn>
                  <a:cxn ang="0">
                    <a:pos x="8" y="13"/>
                  </a:cxn>
                  <a:cxn ang="0">
                    <a:pos x="13" y="16"/>
                  </a:cxn>
                  <a:cxn ang="0">
                    <a:pos x="16" y="16"/>
                  </a:cxn>
                  <a:cxn ang="0">
                    <a:pos x="17" y="15"/>
                  </a:cxn>
                  <a:cxn ang="0">
                    <a:pos x="18" y="15"/>
                  </a:cxn>
                  <a:cxn ang="0">
                    <a:pos x="17" y="12"/>
                  </a:cxn>
                  <a:cxn ang="0">
                    <a:pos x="16" y="11"/>
                  </a:cxn>
                  <a:cxn ang="0">
                    <a:pos x="16" y="10"/>
                  </a:cxn>
                  <a:cxn ang="0">
                    <a:pos x="16" y="9"/>
                  </a:cxn>
                  <a:cxn ang="0">
                    <a:pos x="17" y="7"/>
                  </a:cxn>
                  <a:cxn ang="0">
                    <a:pos x="17" y="4"/>
                  </a:cxn>
                  <a:cxn ang="0">
                    <a:pos x="15" y="1"/>
                  </a:cxn>
                  <a:cxn ang="0">
                    <a:pos x="15" y="0"/>
                  </a:cxn>
                  <a:cxn ang="0">
                    <a:pos x="16" y="0"/>
                  </a:cxn>
                  <a:cxn ang="0">
                    <a:pos x="18" y="0"/>
                  </a:cxn>
                  <a:cxn ang="0">
                    <a:pos x="20" y="1"/>
                  </a:cxn>
                  <a:cxn ang="0">
                    <a:pos x="22" y="3"/>
                  </a:cxn>
                  <a:cxn ang="0">
                    <a:pos x="25" y="7"/>
                  </a:cxn>
                  <a:cxn ang="0">
                    <a:pos x="26" y="9"/>
                  </a:cxn>
                  <a:cxn ang="0">
                    <a:pos x="26" y="13"/>
                  </a:cxn>
                  <a:cxn ang="0">
                    <a:pos x="27" y="19"/>
                  </a:cxn>
                  <a:cxn ang="0">
                    <a:pos x="28" y="25"/>
                  </a:cxn>
                  <a:cxn ang="0">
                    <a:pos x="26" y="25"/>
                  </a:cxn>
                  <a:cxn ang="0">
                    <a:pos x="20" y="21"/>
                  </a:cxn>
                  <a:cxn ang="0">
                    <a:pos x="17" y="26"/>
                  </a:cxn>
                  <a:cxn ang="0">
                    <a:pos x="12" y="29"/>
                  </a:cxn>
                  <a:cxn ang="0">
                    <a:pos x="11" y="26"/>
                  </a:cxn>
                  <a:cxn ang="0">
                    <a:pos x="10" y="21"/>
                  </a:cxn>
                  <a:cxn ang="0">
                    <a:pos x="8" y="25"/>
                  </a:cxn>
                  <a:cxn ang="0">
                    <a:pos x="5" y="26"/>
                  </a:cxn>
                  <a:cxn ang="0">
                    <a:pos x="5" y="21"/>
                  </a:cxn>
                  <a:cxn ang="0">
                    <a:pos x="3" y="18"/>
                  </a:cxn>
                  <a:cxn ang="0">
                    <a:pos x="1" y="17"/>
                  </a:cxn>
                  <a:cxn ang="0">
                    <a:pos x="0" y="16"/>
                  </a:cxn>
                  <a:cxn ang="0">
                    <a:pos x="0" y="13"/>
                  </a:cxn>
                  <a:cxn ang="0">
                    <a:pos x="2" y="12"/>
                  </a:cxn>
                </a:cxnLst>
                <a:rect l="0" t="0" r="r" b="b"/>
                <a:pathLst>
                  <a:path w="28" h="29">
                    <a:moveTo>
                      <a:pt x="2" y="12"/>
                    </a:moveTo>
                    <a:lnTo>
                      <a:pt x="8" y="13"/>
                    </a:lnTo>
                    <a:lnTo>
                      <a:pt x="13" y="16"/>
                    </a:lnTo>
                    <a:lnTo>
                      <a:pt x="16" y="16"/>
                    </a:lnTo>
                    <a:lnTo>
                      <a:pt x="17" y="15"/>
                    </a:lnTo>
                    <a:lnTo>
                      <a:pt x="18" y="15"/>
                    </a:lnTo>
                    <a:lnTo>
                      <a:pt x="17" y="12"/>
                    </a:lnTo>
                    <a:lnTo>
                      <a:pt x="16" y="11"/>
                    </a:lnTo>
                    <a:lnTo>
                      <a:pt x="16" y="10"/>
                    </a:lnTo>
                    <a:lnTo>
                      <a:pt x="16" y="9"/>
                    </a:lnTo>
                    <a:lnTo>
                      <a:pt x="17" y="7"/>
                    </a:lnTo>
                    <a:lnTo>
                      <a:pt x="17" y="4"/>
                    </a:lnTo>
                    <a:lnTo>
                      <a:pt x="15" y="1"/>
                    </a:lnTo>
                    <a:lnTo>
                      <a:pt x="15" y="0"/>
                    </a:lnTo>
                    <a:lnTo>
                      <a:pt x="16" y="0"/>
                    </a:lnTo>
                    <a:lnTo>
                      <a:pt x="18" y="0"/>
                    </a:lnTo>
                    <a:lnTo>
                      <a:pt x="20" y="1"/>
                    </a:lnTo>
                    <a:lnTo>
                      <a:pt x="22" y="3"/>
                    </a:lnTo>
                    <a:lnTo>
                      <a:pt x="25" y="7"/>
                    </a:lnTo>
                    <a:lnTo>
                      <a:pt x="26" y="9"/>
                    </a:lnTo>
                    <a:lnTo>
                      <a:pt x="26" y="13"/>
                    </a:lnTo>
                    <a:lnTo>
                      <a:pt x="27" y="19"/>
                    </a:lnTo>
                    <a:lnTo>
                      <a:pt x="28" y="25"/>
                    </a:lnTo>
                    <a:lnTo>
                      <a:pt x="26" y="25"/>
                    </a:lnTo>
                    <a:lnTo>
                      <a:pt x="20" y="21"/>
                    </a:lnTo>
                    <a:lnTo>
                      <a:pt x="17" y="26"/>
                    </a:lnTo>
                    <a:lnTo>
                      <a:pt x="12" y="29"/>
                    </a:lnTo>
                    <a:lnTo>
                      <a:pt x="11" y="26"/>
                    </a:lnTo>
                    <a:lnTo>
                      <a:pt x="10" y="21"/>
                    </a:lnTo>
                    <a:lnTo>
                      <a:pt x="8" y="25"/>
                    </a:lnTo>
                    <a:lnTo>
                      <a:pt x="5" y="26"/>
                    </a:lnTo>
                    <a:lnTo>
                      <a:pt x="5" y="21"/>
                    </a:lnTo>
                    <a:lnTo>
                      <a:pt x="3" y="18"/>
                    </a:lnTo>
                    <a:lnTo>
                      <a:pt x="1" y="17"/>
                    </a:lnTo>
                    <a:lnTo>
                      <a:pt x="0" y="16"/>
                    </a:lnTo>
                    <a:lnTo>
                      <a:pt x="0" y="13"/>
                    </a:lnTo>
                    <a:lnTo>
                      <a:pt x="2"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1" name="Freeform 2152"/>
              <p:cNvSpPr>
                <a:spLocks/>
              </p:cNvSpPr>
              <p:nvPr/>
            </p:nvSpPr>
            <p:spPr bwMode="gray">
              <a:xfrm>
                <a:off x="2341" y="3411"/>
                <a:ext cx="6" cy="6"/>
              </a:xfrm>
              <a:custGeom>
                <a:avLst/>
                <a:gdLst/>
                <a:ahLst/>
                <a:cxnLst>
                  <a:cxn ang="0">
                    <a:pos x="2" y="12"/>
                  </a:cxn>
                  <a:cxn ang="0">
                    <a:pos x="8" y="13"/>
                  </a:cxn>
                  <a:cxn ang="0">
                    <a:pos x="13" y="16"/>
                  </a:cxn>
                  <a:cxn ang="0">
                    <a:pos x="16" y="16"/>
                  </a:cxn>
                  <a:cxn ang="0">
                    <a:pos x="17" y="15"/>
                  </a:cxn>
                  <a:cxn ang="0">
                    <a:pos x="18" y="15"/>
                  </a:cxn>
                  <a:cxn ang="0">
                    <a:pos x="17" y="12"/>
                  </a:cxn>
                  <a:cxn ang="0">
                    <a:pos x="16" y="11"/>
                  </a:cxn>
                  <a:cxn ang="0">
                    <a:pos x="16" y="10"/>
                  </a:cxn>
                  <a:cxn ang="0">
                    <a:pos x="16" y="9"/>
                  </a:cxn>
                  <a:cxn ang="0">
                    <a:pos x="17" y="7"/>
                  </a:cxn>
                  <a:cxn ang="0">
                    <a:pos x="17" y="4"/>
                  </a:cxn>
                  <a:cxn ang="0">
                    <a:pos x="15" y="1"/>
                  </a:cxn>
                  <a:cxn ang="0">
                    <a:pos x="15" y="0"/>
                  </a:cxn>
                  <a:cxn ang="0">
                    <a:pos x="16" y="0"/>
                  </a:cxn>
                  <a:cxn ang="0">
                    <a:pos x="18" y="0"/>
                  </a:cxn>
                  <a:cxn ang="0">
                    <a:pos x="20" y="1"/>
                  </a:cxn>
                  <a:cxn ang="0">
                    <a:pos x="22" y="3"/>
                  </a:cxn>
                  <a:cxn ang="0">
                    <a:pos x="25" y="7"/>
                  </a:cxn>
                  <a:cxn ang="0">
                    <a:pos x="26" y="9"/>
                  </a:cxn>
                  <a:cxn ang="0">
                    <a:pos x="26" y="13"/>
                  </a:cxn>
                  <a:cxn ang="0">
                    <a:pos x="27" y="19"/>
                  </a:cxn>
                  <a:cxn ang="0">
                    <a:pos x="28" y="25"/>
                  </a:cxn>
                  <a:cxn ang="0">
                    <a:pos x="26" y="25"/>
                  </a:cxn>
                  <a:cxn ang="0">
                    <a:pos x="20" y="21"/>
                  </a:cxn>
                  <a:cxn ang="0">
                    <a:pos x="17" y="26"/>
                  </a:cxn>
                  <a:cxn ang="0">
                    <a:pos x="12" y="29"/>
                  </a:cxn>
                  <a:cxn ang="0">
                    <a:pos x="11" y="26"/>
                  </a:cxn>
                  <a:cxn ang="0">
                    <a:pos x="10" y="21"/>
                  </a:cxn>
                  <a:cxn ang="0">
                    <a:pos x="8" y="25"/>
                  </a:cxn>
                  <a:cxn ang="0">
                    <a:pos x="5" y="26"/>
                  </a:cxn>
                  <a:cxn ang="0">
                    <a:pos x="5" y="21"/>
                  </a:cxn>
                  <a:cxn ang="0">
                    <a:pos x="3" y="18"/>
                  </a:cxn>
                  <a:cxn ang="0">
                    <a:pos x="1" y="17"/>
                  </a:cxn>
                  <a:cxn ang="0">
                    <a:pos x="0" y="16"/>
                  </a:cxn>
                  <a:cxn ang="0">
                    <a:pos x="0" y="13"/>
                  </a:cxn>
                  <a:cxn ang="0">
                    <a:pos x="2" y="12"/>
                  </a:cxn>
                </a:cxnLst>
                <a:rect l="0" t="0" r="r" b="b"/>
                <a:pathLst>
                  <a:path w="28" h="29">
                    <a:moveTo>
                      <a:pt x="2" y="12"/>
                    </a:moveTo>
                    <a:lnTo>
                      <a:pt x="8" y="13"/>
                    </a:lnTo>
                    <a:lnTo>
                      <a:pt x="13" y="16"/>
                    </a:lnTo>
                    <a:lnTo>
                      <a:pt x="16" y="16"/>
                    </a:lnTo>
                    <a:lnTo>
                      <a:pt x="17" y="15"/>
                    </a:lnTo>
                    <a:lnTo>
                      <a:pt x="18" y="15"/>
                    </a:lnTo>
                    <a:lnTo>
                      <a:pt x="17" y="12"/>
                    </a:lnTo>
                    <a:lnTo>
                      <a:pt x="16" y="11"/>
                    </a:lnTo>
                    <a:lnTo>
                      <a:pt x="16" y="10"/>
                    </a:lnTo>
                    <a:lnTo>
                      <a:pt x="16" y="9"/>
                    </a:lnTo>
                    <a:lnTo>
                      <a:pt x="17" y="7"/>
                    </a:lnTo>
                    <a:lnTo>
                      <a:pt x="17" y="4"/>
                    </a:lnTo>
                    <a:lnTo>
                      <a:pt x="15" y="1"/>
                    </a:lnTo>
                    <a:lnTo>
                      <a:pt x="15" y="0"/>
                    </a:lnTo>
                    <a:lnTo>
                      <a:pt x="16" y="0"/>
                    </a:lnTo>
                    <a:lnTo>
                      <a:pt x="18" y="0"/>
                    </a:lnTo>
                    <a:lnTo>
                      <a:pt x="20" y="1"/>
                    </a:lnTo>
                    <a:lnTo>
                      <a:pt x="22" y="3"/>
                    </a:lnTo>
                    <a:lnTo>
                      <a:pt x="25" y="7"/>
                    </a:lnTo>
                    <a:lnTo>
                      <a:pt x="26" y="9"/>
                    </a:lnTo>
                    <a:lnTo>
                      <a:pt x="26" y="13"/>
                    </a:lnTo>
                    <a:lnTo>
                      <a:pt x="27" y="19"/>
                    </a:lnTo>
                    <a:lnTo>
                      <a:pt x="28" y="25"/>
                    </a:lnTo>
                    <a:lnTo>
                      <a:pt x="26" y="25"/>
                    </a:lnTo>
                    <a:lnTo>
                      <a:pt x="20" y="21"/>
                    </a:lnTo>
                    <a:lnTo>
                      <a:pt x="17" y="26"/>
                    </a:lnTo>
                    <a:lnTo>
                      <a:pt x="12" y="29"/>
                    </a:lnTo>
                    <a:lnTo>
                      <a:pt x="11" y="26"/>
                    </a:lnTo>
                    <a:lnTo>
                      <a:pt x="10" y="21"/>
                    </a:lnTo>
                    <a:lnTo>
                      <a:pt x="8" y="25"/>
                    </a:lnTo>
                    <a:lnTo>
                      <a:pt x="5" y="26"/>
                    </a:lnTo>
                    <a:lnTo>
                      <a:pt x="5" y="21"/>
                    </a:lnTo>
                    <a:lnTo>
                      <a:pt x="3" y="18"/>
                    </a:lnTo>
                    <a:lnTo>
                      <a:pt x="1" y="17"/>
                    </a:lnTo>
                    <a:lnTo>
                      <a:pt x="0" y="16"/>
                    </a:lnTo>
                    <a:lnTo>
                      <a:pt x="0" y="13"/>
                    </a:lnTo>
                    <a:lnTo>
                      <a:pt x="2"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2" name="Freeform 2153"/>
              <p:cNvSpPr>
                <a:spLocks/>
              </p:cNvSpPr>
              <p:nvPr/>
            </p:nvSpPr>
            <p:spPr bwMode="gray">
              <a:xfrm>
                <a:off x="2341" y="3411"/>
                <a:ext cx="6" cy="6"/>
              </a:xfrm>
              <a:custGeom>
                <a:avLst/>
                <a:gdLst/>
                <a:ahLst/>
                <a:cxnLst>
                  <a:cxn ang="0">
                    <a:pos x="2" y="12"/>
                  </a:cxn>
                  <a:cxn ang="0">
                    <a:pos x="8" y="13"/>
                  </a:cxn>
                  <a:cxn ang="0">
                    <a:pos x="13" y="16"/>
                  </a:cxn>
                  <a:cxn ang="0">
                    <a:pos x="16" y="16"/>
                  </a:cxn>
                  <a:cxn ang="0">
                    <a:pos x="17" y="15"/>
                  </a:cxn>
                  <a:cxn ang="0">
                    <a:pos x="18" y="15"/>
                  </a:cxn>
                  <a:cxn ang="0">
                    <a:pos x="17" y="12"/>
                  </a:cxn>
                  <a:cxn ang="0">
                    <a:pos x="16" y="11"/>
                  </a:cxn>
                  <a:cxn ang="0">
                    <a:pos x="16" y="10"/>
                  </a:cxn>
                  <a:cxn ang="0">
                    <a:pos x="16" y="9"/>
                  </a:cxn>
                  <a:cxn ang="0">
                    <a:pos x="17" y="7"/>
                  </a:cxn>
                  <a:cxn ang="0">
                    <a:pos x="17" y="4"/>
                  </a:cxn>
                  <a:cxn ang="0">
                    <a:pos x="15" y="1"/>
                  </a:cxn>
                  <a:cxn ang="0">
                    <a:pos x="15" y="0"/>
                  </a:cxn>
                  <a:cxn ang="0">
                    <a:pos x="16" y="0"/>
                  </a:cxn>
                  <a:cxn ang="0">
                    <a:pos x="18" y="0"/>
                  </a:cxn>
                  <a:cxn ang="0">
                    <a:pos x="20" y="1"/>
                  </a:cxn>
                  <a:cxn ang="0">
                    <a:pos x="22" y="3"/>
                  </a:cxn>
                  <a:cxn ang="0">
                    <a:pos x="25" y="7"/>
                  </a:cxn>
                  <a:cxn ang="0">
                    <a:pos x="26" y="9"/>
                  </a:cxn>
                  <a:cxn ang="0">
                    <a:pos x="26" y="13"/>
                  </a:cxn>
                  <a:cxn ang="0">
                    <a:pos x="27" y="19"/>
                  </a:cxn>
                  <a:cxn ang="0">
                    <a:pos x="28" y="25"/>
                  </a:cxn>
                  <a:cxn ang="0">
                    <a:pos x="26" y="25"/>
                  </a:cxn>
                  <a:cxn ang="0">
                    <a:pos x="20" y="21"/>
                  </a:cxn>
                  <a:cxn ang="0">
                    <a:pos x="17" y="26"/>
                  </a:cxn>
                  <a:cxn ang="0">
                    <a:pos x="12" y="29"/>
                  </a:cxn>
                  <a:cxn ang="0">
                    <a:pos x="11" y="26"/>
                  </a:cxn>
                  <a:cxn ang="0">
                    <a:pos x="10" y="21"/>
                  </a:cxn>
                  <a:cxn ang="0">
                    <a:pos x="8" y="25"/>
                  </a:cxn>
                  <a:cxn ang="0">
                    <a:pos x="5" y="26"/>
                  </a:cxn>
                  <a:cxn ang="0">
                    <a:pos x="5" y="21"/>
                  </a:cxn>
                  <a:cxn ang="0">
                    <a:pos x="3" y="18"/>
                  </a:cxn>
                  <a:cxn ang="0">
                    <a:pos x="1" y="17"/>
                  </a:cxn>
                  <a:cxn ang="0">
                    <a:pos x="0" y="16"/>
                  </a:cxn>
                  <a:cxn ang="0">
                    <a:pos x="0" y="13"/>
                  </a:cxn>
                  <a:cxn ang="0">
                    <a:pos x="2" y="12"/>
                  </a:cxn>
                </a:cxnLst>
                <a:rect l="0" t="0" r="r" b="b"/>
                <a:pathLst>
                  <a:path w="28" h="29">
                    <a:moveTo>
                      <a:pt x="2" y="12"/>
                    </a:moveTo>
                    <a:lnTo>
                      <a:pt x="8" y="13"/>
                    </a:lnTo>
                    <a:lnTo>
                      <a:pt x="13" y="16"/>
                    </a:lnTo>
                    <a:lnTo>
                      <a:pt x="16" y="16"/>
                    </a:lnTo>
                    <a:lnTo>
                      <a:pt x="17" y="15"/>
                    </a:lnTo>
                    <a:lnTo>
                      <a:pt x="18" y="15"/>
                    </a:lnTo>
                    <a:lnTo>
                      <a:pt x="17" y="12"/>
                    </a:lnTo>
                    <a:lnTo>
                      <a:pt x="16" y="11"/>
                    </a:lnTo>
                    <a:lnTo>
                      <a:pt x="16" y="10"/>
                    </a:lnTo>
                    <a:lnTo>
                      <a:pt x="16" y="9"/>
                    </a:lnTo>
                    <a:lnTo>
                      <a:pt x="17" y="7"/>
                    </a:lnTo>
                    <a:lnTo>
                      <a:pt x="17" y="4"/>
                    </a:lnTo>
                    <a:lnTo>
                      <a:pt x="15" y="1"/>
                    </a:lnTo>
                    <a:lnTo>
                      <a:pt x="15" y="0"/>
                    </a:lnTo>
                    <a:lnTo>
                      <a:pt x="16" y="0"/>
                    </a:lnTo>
                    <a:lnTo>
                      <a:pt x="18" y="0"/>
                    </a:lnTo>
                    <a:lnTo>
                      <a:pt x="20" y="1"/>
                    </a:lnTo>
                    <a:lnTo>
                      <a:pt x="22" y="3"/>
                    </a:lnTo>
                    <a:lnTo>
                      <a:pt x="25" y="7"/>
                    </a:lnTo>
                    <a:lnTo>
                      <a:pt x="26" y="9"/>
                    </a:lnTo>
                    <a:lnTo>
                      <a:pt x="26" y="13"/>
                    </a:lnTo>
                    <a:lnTo>
                      <a:pt x="27" y="19"/>
                    </a:lnTo>
                    <a:lnTo>
                      <a:pt x="28" y="25"/>
                    </a:lnTo>
                    <a:lnTo>
                      <a:pt x="26" y="25"/>
                    </a:lnTo>
                    <a:lnTo>
                      <a:pt x="20" y="21"/>
                    </a:lnTo>
                    <a:lnTo>
                      <a:pt x="17" y="26"/>
                    </a:lnTo>
                    <a:lnTo>
                      <a:pt x="12" y="29"/>
                    </a:lnTo>
                    <a:lnTo>
                      <a:pt x="11" y="26"/>
                    </a:lnTo>
                    <a:lnTo>
                      <a:pt x="10" y="21"/>
                    </a:lnTo>
                    <a:lnTo>
                      <a:pt x="8" y="25"/>
                    </a:lnTo>
                    <a:lnTo>
                      <a:pt x="5" y="26"/>
                    </a:lnTo>
                    <a:lnTo>
                      <a:pt x="5" y="21"/>
                    </a:lnTo>
                    <a:lnTo>
                      <a:pt x="3" y="18"/>
                    </a:lnTo>
                    <a:lnTo>
                      <a:pt x="1" y="17"/>
                    </a:lnTo>
                    <a:lnTo>
                      <a:pt x="0" y="16"/>
                    </a:lnTo>
                    <a:lnTo>
                      <a:pt x="0" y="13"/>
                    </a:lnTo>
                    <a:lnTo>
                      <a:pt x="2" y="1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3" name="Freeform 2154"/>
              <p:cNvSpPr>
                <a:spLocks/>
              </p:cNvSpPr>
              <p:nvPr/>
            </p:nvSpPr>
            <p:spPr bwMode="gray">
              <a:xfrm>
                <a:off x="2341" y="3411"/>
                <a:ext cx="6" cy="6"/>
              </a:xfrm>
              <a:custGeom>
                <a:avLst/>
                <a:gdLst/>
                <a:ahLst/>
                <a:cxnLst>
                  <a:cxn ang="0">
                    <a:pos x="2" y="12"/>
                  </a:cxn>
                  <a:cxn ang="0">
                    <a:pos x="8" y="13"/>
                  </a:cxn>
                  <a:cxn ang="0">
                    <a:pos x="13" y="16"/>
                  </a:cxn>
                  <a:cxn ang="0">
                    <a:pos x="16" y="16"/>
                  </a:cxn>
                  <a:cxn ang="0">
                    <a:pos x="17" y="15"/>
                  </a:cxn>
                  <a:cxn ang="0">
                    <a:pos x="18" y="15"/>
                  </a:cxn>
                  <a:cxn ang="0">
                    <a:pos x="17" y="12"/>
                  </a:cxn>
                  <a:cxn ang="0">
                    <a:pos x="16" y="11"/>
                  </a:cxn>
                  <a:cxn ang="0">
                    <a:pos x="16" y="10"/>
                  </a:cxn>
                  <a:cxn ang="0">
                    <a:pos x="16" y="9"/>
                  </a:cxn>
                  <a:cxn ang="0">
                    <a:pos x="17" y="7"/>
                  </a:cxn>
                  <a:cxn ang="0">
                    <a:pos x="17" y="4"/>
                  </a:cxn>
                  <a:cxn ang="0">
                    <a:pos x="15" y="1"/>
                  </a:cxn>
                  <a:cxn ang="0">
                    <a:pos x="15" y="0"/>
                  </a:cxn>
                  <a:cxn ang="0">
                    <a:pos x="16" y="0"/>
                  </a:cxn>
                  <a:cxn ang="0">
                    <a:pos x="18" y="0"/>
                  </a:cxn>
                  <a:cxn ang="0">
                    <a:pos x="20" y="1"/>
                  </a:cxn>
                  <a:cxn ang="0">
                    <a:pos x="22" y="3"/>
                  </a:cxn>
                  <a:cxn ang="0">
                    <a:pos x="25" y="7"/>
                  </a:cxn>
                  <a:cxn ang="0">
                    <a:pos x="26" y="9"/>
                  </a:cxn>
                  <a:cxn ang="0">
                    <a:pos x="26" y="13"/>
                  </a:cxn>
                  <a:cxn ang="0">
                    <a:pos x="27" y="19"/>
                  </a:cxn>
                  <a:cxn ang="0">
                    <a:pos x="28" y="25"/>
                  </a:cxn>
                  <a:cxn ang="0">
                    <a:pos x="26" y="25"/>
                  </a:cxn>
                  <a:cxn ang="0">
                    <a:pos x="20" y="21"/>
                  </a:cxn>
                  <a:cxn ang="0">
                    <a:pos x="17" y="26"/>
                  </a:cxn>
                  <a:cxn ang="0">
                    <a:pos x="12" y="29"/>
                  </a:cxn>
                  <a:cxn ang="0">
                    <a:pos x="11" y="26"/>
                  </a:cxn>
                  <a:cxn ang="0">
                    <a:pos x="10" y="21"/>
                  </a:cxn>
                  <a:cxn ang="0">
                    <a:pos x="8" y="25"/>
                  </a:cxn>
                  <a:cxn ang="0">
                    <a:pos x="5" y="26"/>
                  </a:cxn>
                  <a:cxn ang="0">
                    <a:pos x="5" y="21"/>
                  </a:cxn>
                  <a:cxn ang="0">
                    <a:pos x="3" y="18"/>
                  </a:cxn>
                  <a:cxn ang="0">
                    <a:pos x="1" y="17"/>
                  </a:cxn>
                  <a:cxn ang="0">
                    <a:pos x="0" y="16"/>
                  </a:cxn>
                  <a:cxn ang="0">
                    <a:pos x="0" y="13"/>
                  </a:cxn>
                  <a:cxn ang="0">
                    <a:pos x="2" y="12"/>
                  </a:cxn>
                </a:cxnLst>
                <a:rect l="0" t="0" r="r" b="b"/>
                <a:pathLst>
                  <a:path w="28" h="29">
                    <a:moveTo>
                      <a:pt x="2" y="12"/>
                    </a:moveTo>
                    <a:lnTo>
                      <a:pt x="8" y="13"/>
                    </a:lnTo>
                    <a:lnTo>
                      <a:pt x="13" y="16"/>
                    </a:lnTo>
                    <a:lnTo>
                      <a:pt x="16" y="16"/>
                    </a:lnTo>
                    <a:lnTo>
                      <a:pt x="17" y="15"/>
                    </a:lnTo>
                    <a:lnTo>
                      <a:pt x="18" y="15"/>
                    </a:lnTo>
                    <a:lnTo>
                      <a:pt x="17" y="12"/>
                    </a:lnTo>
                    <a:lnTo>
                      <a:pt x="16" y="11"/>
                    </a:lnTo>
                    <a:lnTo>
                      <a:pt x="16" y="10"/>
                    </a:lnTo>
                    <a:lnTo>
                      <a:pt x="16" y="9"/>
                    </a:lnTo>
                    <a:lnTo>
                      <a:pt x="17" y="7"/>
                    </a:lnTo>
                    <a:lnTo>
                      <a:pt x="17" y="4"/>
                    </a:lnTo>
                    <a:lnTo>
                      <a:pt x="15" y="1"/>
                    </a:lnTo>
                    <a:lnTo>
                      <a:pt x="15" y="0"/>
                    </a:lnTo>
                    <a:lnTo>
                      <a:pt x="16" y="0"/>
                    </a:lnTo>
                    <a:lnTo>
                      <a:pt x="18" y="0"/>
                    </a:lnTo>
                    <a:lnTo>
                      <a:pt x="20" y="1"/>
                    </a:lnTo>
                    <a:lnTo>
                      <a:pt x="22" y="3"/>
                    </a:lnTo>
                    <a:lnTo>
                      <a:pt x="25" y="7"/>
                    </a:lnTo>
                    <a:lnTo>
                      <a:pt x="26" y="9"/>
                    </a:lnTo>
                    <a:lnTo>
                      <a:pt x="26" y="13"/>
                    </a:lnTo>
                    <a:lnTo>
                      <a:pt x="27" y="19"/>
                    </a:lnTo>
                    <a:lnTo>
                      <a:pt x="28" y="25"/>
                    </a:lnTo>
                    <a:lnTo>
                      <a:pt x="26" y="25"/>
                    </a:lnTo>
                    <a:lnTo>
                      <a:pt x="20" y="21"/>
                    </a:lnTo>
                    <a:lnTo>
                      <a:pt x="17" y="26"/>
                    </a:lnTo>
                    <a:lnTo>
                      <a:pt x="12" y="29"/>
                    </a:lnTo>
                    <a:lnTo>
                      <a:pt x="11" y="26"/>
                    </a:lnTo>
                    <a:lnTo>
                      <a:pt x="10" y="21"/>
                    </a:lnTo>
                    <a:lnTo>
                      <a:pt x="8" y="25"/>
                    </a:lnTo>
                    <a:lnTo>
                      <a:pt x="5" y="26"/>
                    </a:lnTo>
                    <a:lnTo>
                      <a:pt x="5" y="21"/>
                    </a:lnTo>
                    <a:lnTo>
                      <a:pt x="3" y="18"/>
                    </a:lnTo>
                    <a:lnTo>
                      <a:pt x="1" y="17"/>
                    </a:lnTo>
                    <a:lnTo>
                      <a:pt x="0" y="16"/>
                    </a:lnTo>
                    <a:lnTo>
                      <a:pt x="0" y="13"/>
                    </a:lnTo>
                    <a:lnTo>
                      <a:pt x="2" y="1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4" name="Freeform 2155"/>
              <p:cNvSpPr>
                <a:spLocks/>
              </p:cNvSpPr>
              <p:nvPr/>
            </p:nvSpPr>
            <p:spPr bwMode="gray">
              <a:xfrm>
                <a:off x="2337" y="3419"/>
                <a:ext cx="3" cy="6"/>
              </a:xfrm>
              <a:custGeom>
                <a:avLst/>
                <a:gdLst/>
                <a:ahLst/>
                <a:cxnLst>
                  <a:cxn ang="0">
                    <a:pos x="7" y="2"/>
                  </a:cxn>
                  <a:cxn ang="0">
                    <a:pos x="9" y="0"/>
                  </a:cxn>
                  <a:cxn ang="0">
                    <a:pos x="9" y="0"/>
                  </a:cxn>
                  <a:cxn ang="0">
                    <a:pos x="11" y="2"/>
                  </a:cxn>
                  <a:cxn ang="0">
                    <a:pos x="12" y="4"/>
                  </a:cxn>
                  <a:cxn ang="0">
                    <a:pos x="14" y="5"/>
                  </a:cxn>
                  <a:cxn ang="0">
                    <a:pos x="15" y="5"/>
                  </a:cxn>
                  <a:cxn ang="0">
                    <a:pos x="16" y="7"/>
                  </a:cxn>
                  <a:cxn ang="0">
                    <a:pos x="17" y="9"/>
                  </a:cxn>
                  <a:cxn ang="0">
                    <a:pos x="15" y="10"/>
                  </a:cxn>
                  <a:cxn ang="0">
                    <a:pos x="13" y="14"/>
                  </a:cxn>
                  <a:cxn ang="0">
                    <a:pos x="11" y="16"/>
                  </a:cxn>
                  <a:cxn ang="0">
                    <a:pos x="11" y="19"/>
                  </a:cxn>
                  <a:cxn ang="0">
                    <a:pos x="11" y="23"/>
                  </a:cxn>
                  <a:cxn ang="0">
                    <a:pos x="9" y="25"/>
                  </a:cxn>
                  <a:cxn ang="0">
                    <a:pos x="8" y="26"/>
                  </a:cxn>
                  <a:cxn ang="0">
                    <a:pos x="5" y="29"/>
                  </a:cxn>
                  <a:cxn ang="0">
                    <a:pos x="1" y="29"/>
                  </a:cxn>
                  <a:cxn ang="0">
                    <a:pos x="0" y="27"/>
                  </a:cxn>
                  <a:cxn ang="0">
                    <a:pos x="0" y="26"/>
                  </a:cxn>
                  <a:cxn ang="0">
                    <a:pos x="1" y="23"/>
                  </a:cxn>
                  <a:cxn ang="0">
                    <a:pos x="4" y="19"/>
                  </a:cxn>
                  <a:cxn ang="0">
                    <a:pos x="6" y="16"/>
                  </a:cxn>
                  <a:cxn ang="0">
                    <a:pos x="6" y="12"/>
                  </a:cxn>
                  <a:cxn ang="0">
                    <a:pos x="7" y="8"/>
                  </a:cxn>
                  <a:cxn ang="0">
                    <a:pos x="6" y="5"/>
                  </a:cxn>
                  <a:cxn ang="0">
                    <a:pos x="7" y="2"/>
                  </a:cxn>
                </a:cxnLst>
                <a:rect l="0" t="0" r="r" b="b"/>
                <a:pathLst>
                  <a:path w="17" h="29">
                    <a:moveTo>
                      <a:pt x="7" y="2"/>
                    </a:moveTo>
                    <a:lnTo>
                      <a:pt x="9" y="0"/>
                    </a:lnTo>
                    <a:lnTo>
                      <a:pt x="9" y="0"/>
                    </a:lnTo>
                    <a:lnTo>
                      <a:pt x="11" y="2"/>
                    </a:lnTo>
                    <a:lnTo>
                      <a:pt x="12" y="4"/>
                    </a:lnTo>
                    <a:lnTo>
                      <a:pt x="14" y="5"/>
                    </a:lnTo>
                    <a:lnTo>
                      <a:pt x="15" y="5"/>
                    </a:lnTo>
                    <a:lnTo>
                      <a:pt x="16" y="7"/>
                    </a:lnTo>
                    <a:lnTo>
                      <a:pt x="17" y="9"/>
                    </a:lnTo>
                    <a:lnTo>
                      <a:pt x="15" y="10"/>
                    </a:lnTo>
                    <a:lnTo>
                      <a:pt x="13" y="14"/>
                    </a:lnTo>
                    <a:lnTo>
                      <a:pt x="11" y="16"/>
                    </a:lnTo>
                    <a:lnTo>
                      <a:pt x="11" y="19"/>
                    </a:lnTo>
                    <a:lnTo>
                      <a:pt x="11" y="23"/>
                    </a:lnTo>
                    <a:lnTo>
                      <a:pt x="9" y="25"/>
                    </a:lnTo>
                    <a:lnTo>
                      <a:pt x="8" y="26"/>
                    </a:lnTo>
                    <a:lnTo>
                      <a:pt x="5" y="29"/>
                    </a:lnTo>
                    <a:lnTo>
                      <a:pt x="1" y="29"/>
                    </a:lnTo>
                    <a:lnTo>
                      <a:pt x="0" y="27"/>
                    </a:lnTo>
                    <a:lnTo>
                      <a:pt x="0" y="26"/>
                    </a:lnTo>
                    <a:lnTo>
                      <a:pt x="1" y="23"/>
                    </a:lnTo>
                    <a:lnTo>
                      <a:pt x="4" y="19"/>
                    </a:lnTo>
                    <a:lnTo>
                      <a:pt x="6" y="16"/>
                    </a:lnTo>
                    <a:lnTo>
                      <a:pt x="6" y="12"/>
                    </a:lnTo>
                    <a:lnTo>
                      <a:pt x="7" y="8"/>
                    </a:lnTo>
                    <a:lnTo>
                      <a:pt x="6" y="5"/>
                    </a:lnTo>
                    <a:lnTo>
                      <a:pt x="7"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5" name="Freeform 2156"/>
              <p:cNvSpPr>
                <a:spLocks/>
              </p:cNvSpPr>
              <p:nvPr/>
            </p:nvSpPr>
            <p:spPr bwMode="gray">
              <a:xfrm>
                <a:off x="2337" y="3419"/>
                <a:ext cx="3" cy="6"/>
              </a:xfrm>
              <a:custGeom>
                <a:avLst/>
                <a:gdLst/>
                <a:ahLst/>
                <a:cxnLst>
                  <a:cxn ang="0">
                    <a:pos x="7" y="2"/>
                  </a:cxn>
                  <a:cxn ang="0">
                    <a:pos x="9" y="0"/>
                  </a:cxn>
                  <a:cxn ang="0">
                    <a:pos x="9" y="0"/>
                  </a:cxn>
                  <a:cxn ang="0">
                    <a:pos x="11" y="2"/>
                  </a:cxn>
                  <a:cxn ang="0">
                    <a:pos x="12" y="4"/>
                  </a:cxn>
                  <a:cxn ang="0">
                    <a:pos x="14" y="5"/>
                  </a:cxn>
                  <a:cxn ang="0">
                    <a:pos x="15" y="5"/>
                  </a:cxn>
                  <a:cxn ang="0">
                    <a:pos x="16" y="7"/>
                  </a:cxn>
                  <a:cxn ang="0">
                    <a:pos x="17" y="9"/>
                  </a:cxn>
                  <a:cxn ang="0">
                    <a:pos x="15" y="10"/>
                  </a:cxn>
                  <a:cxn ang="0">
                    <a:pos x="13" y="14"/>
                  </a:cxn>
                  <a:cxn ang="0">
                    <a:pos x="11" y="16"/>
                  </a:cxn>
                  <a:cxn ang="0">
                    <a:pos x="11" y="19"/>
                  </a:cxn>
                  <a:cxn ang="0">
                    <a:pos x="11" y="23"/>
                  </a:cxn>
                  <a:cxn ang="0">
                    <a:pos x="9" y="25"/>
                  </a:cxn>
                  <a:cxn ang="0">
                    <a:pos x="8" y="26"/>
                  </a:cxn>
                  <a:cxn ang="0">
                    <a:pos x="5" y="29"/>
                  </a:cxn>
                  <a:cxn ang="0">
                    <a:pos x="1" y="29"/>
                  </a:cxn>
                  <a:cxn ang="0">
                    <a:pos x="0" y="27"/>
                  </a:cxn>
                  <a:cxn ang="0">
                    <a:pos x="0" y="26"/>
                  </a:cxn>
                  <a:cxn ang="0">
                    <a:pos x="1" y="23"/>
                  </a:cxn>
                  <a:cxn ang="0">
                    <a:pos x="4" y="19"/>
                  </a:cxn>
                  <a:cxn ang="0">
                    <a:pos x="6" y="16"/>
                  </a:cxn>
                  <a:cxn ang="0">
                    <a:pos x="6" y="12"/>
                  </a:cxn>
                  <a:cxn ang="0">
                    <a:pos x="7" y="8"/>
                  </a:cxn>
                  <a:cxn ang="0">
                    <a:pos x="6" y="5"/>
                  </a:cxn>
                  <a:cxn ang="0">
                    <a:pos x="7" y="2"/>
                  </a:cxn>
                </a:cxnLst>
                <a:rect l="0" t="0" r="r" b="b"/>
                <a:pathLst>
                  <a:path w="17" h="29">
                    <a:moveTo>
                      <a:pt x="7" y="2"/>
                    </a:moveTo>
                    <a:lnTo>
                      <a:pt x="9" y="0"/>
                    </a:lnTo>
                    <a:lnTo>
                      <a:pt x="9" y="0"/>
                    </a:lnTo>
                    <a:lnTo>
                      <a:pt x="11" y="2"/>
                    </a:lnTo>
                    <a:lnTo>
                      <a:pt x="12" y="4"/>
                    </a:lnTo>
                    <a:lnTo>
                      <a:pt x="14" y="5"/>
                    </a:lnTo>
                    <a:lnTo>
                      <a:pt x="15" y="5"/>
                    </a:lnTo>
                    <a:lnTo>
                      <a:pt x="16" y="7"/>
                    </a:lnTo>
                    <a:lnTo>
                      <a:pt x="17" y="9"/>
                    </a:lnTo>
                    <a:lnTo>
                      <a:pt x="15" y="10"/>
                    </a:lnTo>
                    <a:lnTo>
                      <a:pt x="13" y="14"/>
                    </a:lnTo>
                    <a:lnTo>
                      <a:pt x="11" y="16"/>
                    </a:lnTo>
                    <a:lnTo>
                      <a:pt x="11" y="19"/>
                    </a:lnTo>
                    <a:lnTo>
                      <a:pt x="11" y="23"/>
                    </a:lnTo>
                    <a:lnTo>
                      <a:pt x="9" y="25"/>
                    </a:lnTo>
                    <a:lnTo>
                      <a:pt x="8" y="26"/>
                    </a:lnTo>
                    <a:lnTo>
                      <a:pt x="5" y="29"/>
                    </a:lnTo>
                    <a:lnTo>
                      <a:pt x="1" y="29"/>
                    </a:lnTo>
                    <a:lnTo>
                      <a:pt x="0" y="27"/>
                    </a:lnTo>
                    <a:lnTo>
                      <a:pt x="0" y="26"/>
                    </a:lnTo>
                    <a:lnTo>
                      <a:pt x="1" y="23"/>
                    </a:lnTo>
                    <a:lnTo>
                      <a:pt x="4" y="19"/>
                    </a:lnTo>
                    <a:lnTo>
                      <a:pt x="6" y="16"/>
                    </a:lnTo>
                    <a:lnTo>
                      <a:pt x="6" y="12"/>
                    </a:lnTo>
                    <a:lnTo>
                      <a:pt x="7" y="8"/>
                    </a:lnTo>
                    <a:lnTo>
                      <a:pt x="6" y="5"/>
                    </a:lnTo>
                    <a:lnTo>
                      <a:pt x="7"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6" name="Freeform 2157"/>
              <p:cNvSpPr>
                <a:spLocks/>
              </p:cNvSpPr>
              <p:nvPr/>
            </p:nvSpPr>
            <p:spPr bwMode="gray">
              <a:xfrm>
                <a:off x="2337" y="3419"/>
                <a:ext cx="3" cy="6"/>
              </a:xfrm>
              <a:custGeom>
                <a:avLst/>
                <a:gdLst/>
                <a:ahLst/>
                <a:cxnLst>
                  <a:cxn ang="0">
                    <a:pos x="7" y="2"/>
                  </a:cxn>
                  <a:cxn ang="0">
                    <a:pos x="9" y="0"/>
                  </a:cxn>
                  <a:cxn ang="0">
                    <a:pos x="9" y="0"/>
                  </a:cxn>
                  <a:cxn ang="0">
                    <a:pos x="11" y="2"/>
                  </a:cxn>
                  <a:cxn ang="0">
                    <a:pos x="12" y="4"/>
                  </a:cxn>
                  <a:cxn ang="0">
                    <a:pos x="14" y="5"/>
                  </a:cxn>
                  <a:cxn ang="0">
                    <a:pos x="15" y="5"/>
                  </a:cxn>
                  <a:cxn ang="0">
                    <a:pos x="16" y="7"/>
                  </a:cxn>
                  <a:cxn ang="0">
                    <a:pos x="17" y="9"/>
                  </a:cxn>
                  <a:cxn ang="0">
                    <a:pos x="15" y="10"/>
                  </a:cxn>
                  <a:cxn ang="0">
                    <a:pos x="13" y="14"/>
                  </a:cxn>
                  <a:cxn ang="0">
                    <a:pos x="11" y="16"/>
                  </a:cxn>
                  <a:cxn ang="0">
                    <a:pos x="11" y="19"/>
                  </a:cxn>
                  <a:cxn ang="0">
                    <a:pos x="11" y="23"/>
                  </a:cxn>
                  <a:cxn ang="0">
                    <a:pos x="9" y="25"/>
                  </a:cxn>
                  <a:cxn ang="0">
                    <a:pos x="8" y="26"/>
                  </a:cxn>
                  <a:cxn ang="0">
                    <a:pos x="5" y="29"/>
                  </a:cxn>
                  <a:cxn ang="0">
                    <a:pos x="1" y="29"/>
                  </a:cxn>
                  <a:cxn ang="0">
                    <a:pos x="1" y="27"/>
                  </a:cxn>
                  <a:cxn ang="0">
                    <a:pos x="0" y="26"/>
                  </a:cxn>
                  <a:cxn ang="0">
                    <a:pos x="1" y="23"/>
                  </a:cxn>
                  <a:cxn ang="0">
                    <a:pos x="4" y="19"/>
                  </a:cxn>
                  <a:cxn ang="0">
                    <a:pos x="6" y="16"/>
                  </a:cxn>
                  <a:cxn ang="0">
                    <a:pos x="6" y="12"/>
                  </a:cxn>
                  <a:cxn ang="0">
                    <a:pos x="7" y="8"/>
                  </a:cxn>
                  <a:cxn ang="0">
                    <a:pos x="6" y="5"/>
                  </a:cxn>
                  <a:cxn ang="0">
                    <a:pos x="7" y="2"/>
                  </a:cxn>
                </a:cxnLst>
                <a:rect l="0" t="0" r="r" b="b"/>
                <a:pathLst>
                  <a:path w="17" h="29">
                    <a:moveTo>
                      <a:pt x="7" y="2"/>
                    </a:moveTo>
                    <a:lnTo>
                      <a:pt x="9" y="0"/>
                    </a:lnTo>
                    <a:lnTo>
                      <a:pt x="9" y="0"/>
                    </a:lnTo>
                    <a:lnTo>
                      <a:pt x="11" y="2"/>
                    </a:lnTo>
                    <a:lnTo>
                      <a:pt x="12" y="4"/>
                    </a:lnTo>
                    <a:lnTo>
                      <a:pt x="14" y="5"/>
                    </a:lnTo>
                    <a:lnTo>
                      <a:pt x="15" y="5"/>
                    </a:lnTo>
                    <a:lnTo>
                      <a:pt x="16" y="7"/>
                    </a:lnTo>
                    <a:lnTo>
                      <a:pt x="17" y="9"/>
                    </a:lnTo>
                    <a:lnTo>
                      <a:pt x="15" y="10"/>
                    </a:lnTo>
                    <a:lnTo>
                      <a:pt x="13" y="14"/>
                    </a:lnTo>
                    <a:lnTo>
                      <a:pt x="11" y="16"/>
                    </a:lnTo>
                    <a:lnTo>
                      <a:pt x="11" y="19"/>
                    </a:lnTo>
                    <a:lnTo>
                      <a:pt x="11" y="23"/>
                    </a:lnTo>
                    <a:lnTo>
                      <a:pt x="9" y="25"/>
                    </a:lnTo>
                    <a:lnTo>
                      <a:pt x="8" y="26"/>
                    </a:lnTo>
                    <a:lnTo>
                      <a:pt x="5" y="29"/>
                    </a:lnTo>
                    <a:lnTo>
                      <a:pt x="1" y="29"/>
                    </a:lnTo>
                    <a:lnTo>
                      <a:pt x="1" y="27"/>
                    </a:lnTo>
                    <a:lnTo>
                      <a:pt x="0" y="26"/>
                    </a:lnTo>
                    <a:lnTo>
                      <a:pt x="1" y="23"/>
                    </a:lnTo>
                    <a:lnTo>
                      <a:pt x="4" y="19"/>
                    </a:lnTo>
                    <a:lnTo>
                      <a:pt x="6" y="16"/>
                    </a:lnTo>
                    <a:lnTo>
                      <a:pt x="6" y="12"/>
                    </a:lnTo>
                    <a:lnTo>
                      <a:pt x="7" y="8"/>
                    </a:lnTo>
                    <a:lnTo>
                      <a:pt x="6" y="5"/>
                    </a:lnTo>
                    <a:lnTo>
                      <a:pt x="7"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7" name="Freeform 2158"/>
              <p:cNvSpPr>
                <a:spLocks/>
              </p:cNvSpPr>
              <p:nvPr/>
            </p:nvSpPr>
            <p:spPr bwMode="gray">
              <a:xfrm>
                <a:off x="2337" y="3419"/>
                <a:ext cx="3" cy="6"/>
              </a:xfrm>
              <a:custGeom>
                <a:avLst/>
                <a:gdLst/>
                <a:ahLst/>
                <a:cxnLst>
                  <a:cxn ang="0">
                    <a:pos x="7" y="2"/>
                  </a:cxn>
                  <a:cxn ang="0">
                    <a:pos x="9" y="0"/>
                  </a:cxn>
                  <a:cxn ang="0">
                    <a:pos x="9" y="0"/>
                  </a:cxn>
                  <a:cxn ang="0">
                    <a:pos x="11" y="2"/>
                  </a:cxn>
                  <a:cxn ang="0">
                    <a:pos x="12" y="4"/>
                  </a:cxn>
                  <a:cxn ang="0">
                    <a:pos x="14" y="5"/>
                  </a:cxn>
                  <a:cxn ang="0">
                    <a:pos x="15" y="5"/>
                  </a:cxn>
                  <a:cxn ang="0">
                    <a:pos x="16" y="7"/>
                  </a:cxn>
                  <a:cxn ang="0">
                    <a:pos x="17" y="9"/>
                  </a:cxn>
                  <a:cxn ang="0">
                    <a:pos x="15" y="10"/>
                  </a:cxn>
                  <a:cxn ang="0">
                    <a:pos x="13" y="14"/>
                  </a:cxn>
                  <a:cxn ang="0">
                    <a:pos x="11" y="16"/>
                  </a:cxn>
                  <a:cxn ang="0">
                    <a:pos x="11" y="19"/>
                  </a:cxn>
                  <a:cxn ang="0">
                    <a:pos x="11" y="23"/>
                  </a:cxn>
                  <a:cxn ang="0">
                    <a:pos x="9" y="25"/>
                  </a:cxn>
                  <a:cxn ang="0">
                    <a:pos x="8" y="26"/>
                  </a:cxn>
                  <a:cxn ang="0">
                    <a:pos x="5" y="29"/>
                  </a:cxn>
                  <a:cxn ang="0">
                    <a:pos x="1" y="29"/>
                  </a:cxn>
                  <a:cxn ang="0">
                    <a:pos x="1" y="27"/>
                  </a:cxn>
                  <a:cxn ang="0">
                    <a:pos x="0" y="26"/>
                  </a:cxn>
                  <a:cxn ang="0">
                    <a:pos x="1" y="23"/>
                  </a:cxn>
                  <a:cxn ang="0">
                    <a:pos x="4" y="19"/>
                  </a:cxn>
                  <a:cxn ang="0">
                    <a:pos x="6" y="16"/>
                  </a:cxn>
                  <a:cxn ang="0">
                    <a:pos x="6" y="12"/>
                  </a:cxn>
                  <a:cxn ang="0">
                    <a:pos x="7" y="8"/>
                  </a:cxn>
                  <a:cxn ang="0">
                    <a:pos x="6" y="5"/>
                  </a:cxn>
                  <a:cxn ang="0">
                    <a:pos x="7" y="2"/>
                  </a:cxn>
                </a:cxnLst>
                <a:rect l="0" t="0" r="r" b="b"/>
                <a:pathLst>
                  <a:path w="17" h="29">
                    <a:moveTo>
                      <a:pt x="7" y="2"/>
                    </a:moveTo>
                    <a:lnTo>
                      <a:pt x="9" y="0"/>
                    </a:lnTo>
                    <a:lnTo>
                      <a:pt x="9" y="0"/>
                    </a:lnTo>
                    <a:lnTo>
                      <a:pt x="11" y="2"/>
                    </a:lnTo>
                    <a:lnTo>
                      <a:pt x="12" y="4"/>
                    </a:lnTo>
                    <a:lnTo>
                      <a:pt x="14" y="5"/>
                    </a:lnTo>
                    <a:lnTo>
                      <a:pt x="15" y="5"/>
                    </a:lnTo>
                    <a:lnTo>
                      <a:pt x="16" y="7"/>
                    </a:lnTo>
                    <a:lnTo>
                      <a:pt x="17" y="9"/>
                    </a:lnTo>
                    <a:lnTo>
                      <a:pt x="15" y="10"/>
                    </a:lnTo>
                    <a:lnTo>
                      <a:pt x="13" y="14"/>
                    </a:lnTo>
                    <a:lnTo>
                      <a:pt x="11" y="16"/>
                    </a:lnTo>
                    <a:lnTo>
                      <a:pt x="11" y="19"/>
                    </a:lnTo>
                    <a:lnTo>
                      <a:pt x="11" y="23"/>
                    </a:lnTo>
                    <a:lnTo>
                      <a:pt x="9" y="25"/>
                    </a:lnTo>
                    <a:lnTo>
                      <a:pt x="8" y="26"/>
                    </a:lnTo>
                    <a:lnTo>
                      <a:pt x="5" y="29"/>
                    </a:lnTo>
                    <a:lnTo>
                      <a:pt x="1" y="29"/>
                    </a:lnTo>
                    <a:lnTo>
                      <a:pt x="1" y="27"/>
                    </a:lnTo>
                    <a:lnTo>
                      <a:pt x="0" y="26"/>
                    </a:lnTo>
                    <a:lnTo>
                      <a:pt x="1" y="23"/>
                    </a:lnTo>
                    <a:lnTo>
                      <a:pt x="4" y="19"/>
                    </a:lnTo>
                    <a:lnTo>
                      <a:pt x="6" y="16"/>
                    </a:lnTo>
                    <a:lnTo>
                      <a:pt x="6" y="12"/>
                    </a:lnTo>
                    <a:lnTo>
                      <a:pt x="7" y="8"/>
                    </a:lnTo>
                    <a:lnTo>
                      <a:pt x="6" y="5"/>
                    </a:lnTo>
                    <a:lnTo>
                      <a:pt x="7"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8" name="Freeform 2159"/>
              <p:cNvSpPr>
                <a:spLocks/>
              </p:cNvSpPr>
              <p:nvPr/>
            </p:nvSpPr>
            <p:spPr bwMode="gray">
              <a:xfrm>
                <a:off x="2348" y="3424"/>
                <a:ext cx="3" cy="4"/>
              </a:xfrm>
              <a:custGeom>
                <a:avLst/>
                <a:gdLst/>
                <a:ahLst/>
                <a:cxnLst>
                  <a:cxn ang="0">
                    <a:pos x="6" y="19"/>
                  </a:cxn>
                  <a:cxn ang="0">
                    <a:pos x="1" y="15"/>
                  </a:cxn>
                  <a:cxn ang="0">
                    <a:pos x="0" y="12"/>
                  </a:cxn>
                  <a:cxn ang="0">
                    <a:pos x="2" y="11"/>
                  </a:cxn>
                  <a:cxn ang="0">
                    <a:pos x="5" y="8"/>
                  </a:cxn>
                  <a:cxn ang="0">
                    <a:pos x="7" y="5"/>
                  </a:cxn>
                  <a:cxn ang="0">
                    <a:pos x="7" y="3"/>
                  </a:cxn>
                  <a:cxn ang="0">
                    <a:pos x="7" y="0"/>
                  </a:cxn>
                  <a:cxn ang="0">
                    <a:pos x="8" y="0"/>
                  </a:cxn>
                  <a:cxn ang="0">
                    <a:pos x="9" y="2"/>
                  </a:cxn>
                  <a:cxn ang="0">
                    <a:pos x="12" y="4"/>
                  </a:cxn>
                  <a:cxn ang="0">
                    <a:pos x="12" y="10"/>
                  </a:cxn>
                  <a:cxn ang="0">
                    <a:pos x="13" y="15"/>
                  </a:cxn>
                  <a:cxn ang="0">
                    <a:pos x="15" y="17"/>
                  </a:cxn>
                  <a:cxn ang="0">
                    <a:pos x="16" y="18"/>
                  </a:cxn>
                  <a:cxn ang="0">
                    <a:pos x="15" y="19"/>
                  </a:cxn>
                  <a:cxn ang="0">
                    <a:pos x="14" y="21"/>
                  </a:cxn>
                  <a:cxn ang="0">
                    <a:pos x="12" y="21"/>
                  </a:cxn>
                  <a:cxn ang="0">
                    <a:pos x="9" y="21"/>
                  </a:cxn>
                  <a:cxn ang="0">
                    <a:pos x="8" y="20"/>
                  </a:cxn>
                  <a:cxn ang="0">
                    <a:pos x="6" y="19"/>
                  </a:cxn>
                </a:cxnLst>
                <a:rect l="0" t="0" r="r" b="b"/>
                <a:pathLst>
                  <a:path w="16" h="21">
                    <a:moveTo>
                      <a:pt x="6" y="19"/>
                    </a:moveTo>
                    <a:lnTo>
                      <a:pt x="1" y="15"/>
                    </a:lnTo>
                    <a:lnTo>
                      <a:pt x="0" y="12"/>
                    </a:lnTo>
                    <a:lnTo>
                      <a:pt x="2" y="11"/>
                    </a:lnTo>
                    <a:lnTo>
                      <a:pt x="5" y="8"/>
                    </a:lnTo>
                    <a:lnTo>
                      <a:pt x="7" y="5"/>
                    </a:lnTo>
                    <a:lnTo>
                      <a:pt x="7" y="3"/>
                    </a:lnTo>
                    <a:lnTo>
                      <a:pt x="7" y="0"/>
                    </a:lnTo>
                    <a:lnTo>
                      <a:pt x="8" y="0"/>
                    </a:lnTo>
                    <a:lnTo>
                      <a:pt x="9" y="2"/>
                    </a:lnTo>
                    <a:lnTo>
                      <a:pt x="12" y="4"/>
                    </a:lnTo>
                    <a:lnTo>
                      <a:pt x="12" y="10"/>
                    </a:lnTo>
                    <a:lnTo>
                      <a:pt x="13" y="15"/>
                    </a:lnTo>
                    <a:lnTo>
                      <a:pt x="15" y="17"/>
                    </a:lnTo>
                    <a:lnTo>
                      <a:pt x="16" y="18"/>
                    </a:lnTo>
                    <a:lnTo>
                      <a:pt x="15" y="19"/>
                    </a:lnTo>
                    <a:lnTo>
                      <a:pt x="14" y="21"/>
                    </a:lnTo>
                    <a:lnTo>
                      <a:pt x="12" y="21"/>
                    </a:lnTo>
                    <a:lnTo>
                      <a:pt x="9" y="21"/>
                    </a:lnTo>
                    <a:lnTo>
                      <a:pt x="8" y="20"/>
                    </a:lnTo>
                    <a:lnTo>
                      <a:pt x="6"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999" name="Freeform 2160"/>
              <p:cNvSpPr>
                <a:spLocks/>
              </p:cNvSpPr>
              <p:nvPr/>
            </p:nvSpPr>
            <p:spPr bwMode="gray">
              <a:xfrm>
                <a:off x="2348" y="3424"/>
                <a:ext cx="3" cy="4"/>
              </a:xfrm>
              <a:custGeom>
                <a:avLst/>
                <a:gdLst/>
                <a:ahLst/>
                <a:cxnLst>
                  <a:cxn ang="0">
                    <a:pos x="6" y="19"/>
                  </a:cxn>
                  <a:cxn ang="0">
                    <a:pos x="1" y="15"/>
                  </a:cxn>
                  <a:cxn ang="0">
                    <a:pos x="0" y="12"/>
                  </a:cxn>
                  <a:cxn ang="0">
                    <a:pos x="2" y="11"/>
                  </a:cxn>
                  <a:cxn ang="0">
                    <a:pos x="5" y="8"/>
                  </a:cxn>
                  <a:cxn ang="0">
                    <a:pos x="7" y="5"/>
                  </a:cxn>
                  <a:cxn ang="0">
                    <a:pos x="7" y="3"/>
                  </a:cxn>
                  <a:cxn ang="0">
                    <a:pos x="7" y="0"/>
                  </a:cxn>
                  <a:cxn ang="0">
                    <a:pos x="8" y="0"/>
                  </a:cxn>
                  <a:cxn ang="0">
                    <a:pos x="9" y="2"/>
                  </a:cxn>
                  <a:cxn ang="0">
                    <a:pos x="12" y="4"/>
                  </a:cxn>
                  <a:cxn ang="0">
                    <a:pos x="12" y="10"/>
                  </a:cxn>
                  <a:cxn ang="0">
                    <a:pos x="13" y="15"/>
                  </a:cxn>
                  <a:cxn ang="0">
                    <a:pos x="15" y="17"/>
                  </a:cxn>
                  <a:cxn ang="0">
                    <a:pos x="16" y="18"/>
                  </a:cxn>
                  <a:cxn ang="0">
                    <a:pos x="15" y="19"/>
                  </a:cxn>
                  <a:cxn ang="0">
                    <a:pos x="14" y="21"/>
                  </a:cxn>
                  <a:cxn ang="0">
                    <a:pos x="12" y="21"/>
                  </a:cxn>
                  <a:cxn ang="0">
                    <a:pos x="9" y="21"/>
                  </a:cxn>
                  <a:cxn ang="0">
                    <a:pos x="8" y="20"/>
                  </a:cxn>
                  <a:cxn ang="0">
                    <a:pos x="6" y="19"/>
                  </a:cxn>
                </a:cxnLst>
                <a:rect l="0" t="0" r="r" b="b"/>
                <a:pathLst>
                  <a:path w="16" h="21">
                    <a:moveTo>
                      <a:pt x="6" y="19"/>
                    </a:moveTo>
                    <a:lnTo>
                      <a:pt x="1" y="15"/>
                    </a:lnTo>
                    <a:lnTo>
                      <a:pt x="0" y="12"/>
                    </a:lnTo>
                    <a:lnTo>
                      <a:pt x="2" y="11"/>
                    </a:lnTo>
                    <a:lnTo>
                      <a:pt x="5" y="8"/>
                    </a:lnTo>
                    <a:lnTo>
                      <a:pt x="7" y="5"/>
                    </a:lnTo>
                    <a:lnTo>
                      <a:pt x="7" y="3"/>
                    </a:lnTo>
                    <a:lnTo>
                      <a:pt x="7" y="0"/>
                    </a:lnTo>
                    <a:lnTo>
                      <a:pt x="8" y="0"/>
                    </a:lnTo>
                    <a:lnTo>
                      <a:pt x="9" y="2"/>
                    </a:lnTo>
                    <a:lnTo>
                      <a:pt x="12" y="4"/>
                    </a:lnTo>
                    <a:lnTo>
                      <a:pt x="12" y="10"/>
                    </a:lnTo>
                    <a:lnTo>
                      <a:pt x="13" y="15"/>
                    </a:lnTo>
                    <a:lnTo>
                      <a:pt x="15" y="17"/>
                    </a:lnTo>
                    <a:lnTo>
                      <a:pt x="16" y="18"/>
                    </a:lnTo>
                    <a:lnTo>
                      <a:pt x="15" y="19"/>
                    </a:lnTo>
                    <a:lnTo>
                      <a:pt x="14" y="21"/>
                    </a:lnTo>
                    <a:lnTo>
                      <a:pt x="12" y="21"/>
                    </a:lnTo>
                    <a:lnTo>
                      <a:pt x="9" y="21"/>
                    </a:lnTo>
                    <a:lnTo>
                      <a:pt x="8" y="20"/>
                    </a:lnTo>
                    <a:lnTo>
                      <a:pt x="6"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0" name="Freeform 2161"/>
              <p:cNvSpPr>
                <a:spLocks/>
              </p:cNvSpPr>
              <p:nvPr/>
            </p:nvSpPr>
            <p:spPr bwMode="gray">
              <a:xfrm>
                <a:off x="2348" y="3424"/>
                <a:ext cx="3" cy="4"/>
              </a:xfrm>
              <a:custGeom>
                <a:avLst/>
                <a:gdLst/>
                <a:ahLst/>
                <a:cxnLst>
                  <a:cxn ang="0">
                    <a:pos x="6" y="19"/>
                  </a:cxn>
                  <a:cxn ang="0">
                    <a:pos x="1" y="15"/>
                  </a:cxn>
                  <a:cxn ang="0">
                    <a:pos x="0" y="12"/>
                  </a:cxn>
                  <a:cxn ang="0">
                    <a:pos x="2" y="11"/>
                  </a:cxn>
                  <a:cxn ang="0">
                    <a:pos x="5" y="8"/>
                  </a:cxn>
                  <a:cxn ang="0">
                    <a:pos x="7" y="5"/>
                  </a:cxn>
                  <a:cxn ang="0">
                    <a:pos x="7" y="3"/>
                  </a:cxn>
                  <a:cxn ang="0">
                    <a:pos x="7" y="0"/>
                  </a:cxn>
                  <a:cxn ang="0">
                    <a:pos x="8" y="0"/>
                  </a:cxn>
                  <a:cxn ang="0">
                    <a:pos x="9" y="2"/>
                  </a:cxn>
                  <a:cxn ang="0">
                    <a:pos x="12" y="4"/>
                  </a:cxn>
                  <a:cxn ang="0">
                    <a:pos x="12" y="9"/>
                  </a:cxn>
                  <a:cxn ang="0">
                    <a:pos x="13" y="15"/>
                  </a:cxn>
                  <a:cxn ang="0">
                    <a:pos x="15" y="17"/>
                  </a:cxn>
                  <a:cxn ang="0">
                    <a:pos x="16" y="18"/>
                  </a:cxn>
                  <a:cxn ang="0">
                    <a:pos x="15" y="19"/>
                  </a:cxn>
                  <a:cxn ang="0">
                    <a:pos x="14" y="21"/>
                  </a:cxn>
                  <a:cxn ang="0">
                    <a:pos x="12" y="21"/>
                  </a:cxn>
                  <a:cxn ang="0">
                    <a:pos x="9" y="21"/>
                  </a:cxn>
                  <a:cxn ang="0">
                    <a:pos x="8" y="20"/>
                  </a:cxn>
                  <a:cxn ang="0">
                    <a:pos x="6" y="19"/>
                  </a:cxn>
                </a:cxnLst>
                <a:rect l="0" t="0" r="r" b="b"/>
                <a:pathLst>
                  <a:path w="16" h="21">
                    <a:moveTo>
                      <a:pt x="6" y="19"/>
                    </a:moveTo>
                    <a:lnTo>
                      <a:pt x="1" y="15"/>
                    </a:lnTo>
                    <a:lnTo>
                      <a:pt x="0" y="12"/>
                    </a:lnTo>
                    <a:lnTo>
                      <a:pt x="2" y="11"/>
                    </a:lnTo>
                    <a:lnTo>
                      <a:pt x="5" y="8"/>
                    </a:lnTo>
                    <a:lnTo>
                      <a:pt x="7" y="5"/>
                    </a:lnTo>
                    <a:lnTo>
                      <a:pt x="7" y="3"/>
                    </a:lnTo>
                    <a:lnTo>
                      <a:pt x="7" y="0"/>
                    </a:lnTo>
                    <a:lnTo>
                      <a:pt x="8" y="0"/>
                    </a:lnTo>
                    <a:lnTo>
                      <a:pt x="9" y="2"/>
                    </a:lnTo>
                    <a:lnTo>
                      <a:pt x="12" y="4"/>
                    </a:lnTo>
                    <a:lnTo>
                      <a:pt x="12" y="9"/>
                    </a:lnTo>
                    <a:lnTo>
                      <a:pt x="13" y="15"/>
                    </a:lnTo>
                    <a:lnTo>
                      <a:pt x="15" y="17"/>
                    </a:lnTo>
                    <a:lnTo>
                      <a:pt x="16" y="18"/>
                    </a:lnTo>
                    <a:lnTo>
                      <a:pt x="15" y="19"/>
                    </a:lnTo>
                    <a:lnTo>
                      <a:pt x="14" y="21"/>
                    </a:lnTo>
                    <a:lnTo>
                      <a:pt x="12" y="21"/>
                    </a:lnTo>
                    <a:lnTo>
                      <a:pt x="9" y="21"/>
                    </a:lnTo>
                    <a:lnTo>
                      <a:pt x="8" y="20"/>
                    </a:lnTo>
                    <a:lnTo>
                      <a:pt x="6"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1" name="Freeform 2162"/>
              <p:cNvSpPr>
                <a:spLocks/>
              </p:cNvSpPr>
              <p:nvPr/>
            </p:nvSpPr>
            <p:spPr bwMode="gray">
              <a:xfrm>
                <a:off x="2348" y="3424"/>
                <a:ext cx="3" cy="4"/>
              </a:xfrm>
              <a:custGeom>
                <a:avLst/>
                <a:gdLst/>
                <a:ahLst/>
                <a:cxnLst>
                  <a:cxn ang="0">
                    <a:pos x="6" y="19"/>
                  </a:cxn>
                  <a:cxn ang="0">
                    <a:pos x="1" y="15"/>
                  </a:cxn>
                  <a:cxn ang="0">
                    <a:pos x="0" y="12"/>
                  </a:cxn>
                  <a:cxn ang="0">
                    <a:pos x="2" y="11"/>
                  </a:cxn>
                  <a:cxn ang="0">
                    <a:pos x="5" y="8"/>
                  </a:cxn>
                  <a:cxn ang="0">
                    <a:pos x="7" y="5"/>
                  </a:cxn>
                  <a:cxn ang="0">
                    <a:pos x="7" y="3"/>
                  </a:cxn>
                  <a:cxn ang="0">
                    <a:pos x="7" y="0"/>
                  </a:cxn>
                  <a:cxn ang="0">
                    <a:pos x="8" y="0"/>
                  </a:cxn>
                  <a:cxn ang="0">
                    <a:pos x="9" y="2"/>
                  </a:cxn>
                  <a:cxn ang="0">
                    <a:pos x="12" y="4"/>
                  </a:cxn>
                  <a:cxn ang="0">
                    <a:pos x="12" y="9"/>
                  </a:cxn>
                  <a:cxn ang="0">
                    <a:pos x="13" y="15"/>
                  </a:cxn>
                  <a:cxn ang="0">
                    <a:pos x="15" y="17"/>
                  </a:cxn>
                  <a:cxn ang="0">
                    <a:pos x="16" y="18"/>
                  </a:cxn>
                  <a:cxn ang="0">
                    <a:pos x="15" y="19"/>
                  </a:cxn>
                  <a:cxn ang="0">
                    <a:pos x="14" y="21"/>
                  </a:cxn>
                  <a:cxn ang="0">
                    <a:pos x="12" y="21"/>
                  </a:cxn>
                  <a:cxn ang="0">
                    <a:pos x="9" y="21"/>
                  </a:cxn>
                  <a:cxn ang="0">
                    <a:pos x="8" y="20"/>
                  </a:cxn>
                  <a:cxn ang="0">
                    <a:pos x="6" y="19"/>
                  </a:cxn>
                </a:cxnLst>
                <a:rect l="0" t="0" r="r" b="b"/>
                <a:pathLst>
                  <a:path w="16" h="21">
                    <a:moveTo>
                      <a:pt x="6" y="19"/>
                    </a:moveTo>
                    <a:lnTo>
                      <a:pt x="1" y="15"/>
                    </a:lnTo>
                    <a:lnTo>
                      <a:pt x="0" y="12"/>
                    </a:lnTo>
                    <a:lnTo>
                      <a:pt x="2" y="11"/>
                    </a:lnTo>
                    <a:lnTo>
                      <a:pt x="5" y="8"/>
                    </a:lnTo>
                    <a:lnTo>
                      <a:pt x="7" y="5"/>
                    </a:lnTo>
                    <a:lnTo>
                      <a:pt x="7" y="3"/>
                    </a:lnTo>
                    <a:lnTo>
                      <a:pt x="7" y="0"/>
                    </a:lnTo>
                    <a:lnTo>
                      <a:pt x="8" y="0"/>
                    </a:lnTo>
                    <a:lnTo>
                      <a:pt x="9" y="2"/>
                    </a:lnTo>
                    <a:lnTo>
                      <a:pt x="12" y="4"/>
                    </a:lnTo>
                    <a:lnTo>
                      <a:pt x="12" y="9"/>
                    </a:lnTo>
                    <a:lnTo>
                      <a:pt x="13" y="15"/>
                    </a:lnTo>
                    <a:lnTo>
                      <a:pt x="15" y="17"/>
                    </a:lnTo>
                    <a:lnTo>
                      <a:pt x="16" y="18"/>
                    </a:lnTo>
                    <a:lnTo>
                      <a:pt x="15" y="19"/>
                    </a:lnTo>
                    <a:lnTo>
                      <a:pt x="14" y="21"/>
                    </a:lnTo>
                    <a:lnTo>
                      <a:pt x="12" y="21"/>
                    </a:lnTo>
                    <a:lnTo>
                      <a:pt x="9" y="21"/>
                    </a:lnTo>
                    <a:lnTo>
                      <a:pt x="8" y="20"/>
                    </a:lnTo>
                    <a:lnTo>
                      <a:pt x="6"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2" name="Freeform 2163"/>
              <p:cNvSpPr>
                <a:spLocks/>
              </p:cNvSpPr>
              <p:nvPr/>
            </p:nvSpPr>
            <p:spPr bwMode="gray">
              <a:xfrm>
                <a:off x="2340" y="3418"/>
                <a:ext cx="5" cy="5"/>
              </a:xfrm>
              <a:custGeom>
                <a:avLst/>
                <a:gdLst/>
                <a:ahLst/>
                <a:cxnLst>
                  <a:cxn ang="0">
                    <a:pos x="0" y="22"/>
                  </a:cxn>
                  <a:cxn ang="0">
                    <a:pos x="4" y="16"/>
                  </a:cxn>
                  <a:cxn ang="0">
                    <a:pos x="9" y="13"/>
                  </a:cxn>
                  <a:cxn ang="0">
                    <a:pos x="7" y="12"/>
                  </a:cxn>
                  <a:cxn ang="0">
                    <a:pos x="4" y="13"/>
                  </a:cxn>
                  <a:cxn ang="0">
                    <a:pos x="4" y="11"/>
                  </a:cxn>
                  <a:cxn ang="0">
                    <a:pos x="5" y="8"/>
                  </a:cxn>
                  <a:cxn ang="0">
                    <a:pos x="6" y="7"/>
                  </a:cxn>
                  <a:cxn ang="0">
                    <a:pos x="8" y="7"/>
                  </a:cxn>
                  <a:cxn ang="0">
                    <a:pos x="11" y="4"/>
                  </a:cxn>
                  <a:cxn ang="0">
                    <a:pos x="14" y="0"/>
                  </a:cxn>
                  <a:cxn ang="0">
                    <a:pos x="17" y="0"/>
                  </a:cxn>
                  <a:cxn ang="0">
                    <a:pos x="20" y="0"/>
                  </a:cxn>
                  <a:cxn ang="0">
                    <a:pos x="23" y="2"/>
                  </a:cxn>
                  <a:cxn ang="0">
                    <a:pos x="24" y="3"/>
                  </a:cxn>
                  <a:cxn ang="0">
                    <a:pos x="24" y="5"/>
                  </a:cxn>
                  <a:cxn ang="0">
                    <a:pos x="23" y="7"/>
                  </a:cxn>
                  <a:cxn ang="0">
                    <a:pos x="23" y="8"/>
                  </a:cxn>
                  <a:cxn ang="0">
                    <a:pos x="24" y="12"/>
                  </a:cxn>
                  <a:cxn ang="0">
                    <a:pos x="23" y="14"/>
                  </a:cxn>
                  <a:cxn ang="0">
                    <a:pos x="23" y="15"/>
                  </a:cxn>
                  <a:cxn ang="0">
                    <a:pos x="20" y="14"/>
                  </a:cxn>
                  <a:cxn ang="0">
                    <a:pos x="19" y="13"/>
                  </a:cxn>
                  <a:cxn ang="0">
                    <a:pos x="17" y="11"/>
                  </a:cxn>
                  <a:cxn ang="0">
                    <a:pos x="16" y="8"/>
                  </a:cxn>
                  <a:cxn ang="0">
                    <a:pos x="14" y="12"/>
                  </a:cxn>
                  <a:cxn ang="0">
                    <a:pos x="13" y="16"/>
                  </a:cxn>
                  <a:cxn ang="0">
                    <a:pos x="9" y="19"/>
                  </a:cxn>
                  <a:cxn ang="0">
                    <a:pos x="5" y="21"/>
                  </a:cxn>
                  <a:cxn ang="0">
                    <a:pos x="3" y="22"/>
                  </a:cxn>
                  <a:cxn ang="0">
                    <a:pos x="0" y="22"/>
                  </a:cxn>
                </a:cxnLst>
                <a:rect l="0" t="0" r="r" b="b"/>
                <a:pathLst>
                  <a:path w="24" h="22">
                    <a:moveTo>
                      <a:pt x="0" y="22"/>
                    </a:moveTo>
                    <a:lnTo>
                      <a:pt x="4" y="16"/>
                    </a:lnTo>
                    <a:lnTo>
                      <a:pt x="9" y="13"/>
                    </a:lnTo>
                    <a:lnTo>
                      <a:pt x="7" y="12"/>
                    </a:lnTo>
                    <a:lnTo>
                      <a:pt x="4" y="13"/>
                    </a:lnTo>
                    <a:lnTo>
                      <a:pt x="4" y="11"/>
                    </a:lnTo>
                    <a:lnTo>
                      <a:pt x="5" y="8"/>
                    </a:lnTo>
                    <a:lnTo>
                      <a:pt x="6" y="7"/>
                    </a:lnTo>
                    <a:lnTo>
                      <a:pt x="8" y="7"/>
                    </a:lnTo>
                    <a:lnTo>
                      <a:pt x="11" y="4"/>
                    </a:lnTo>
                    <a:lnTo>
                      <a:pt x="14" y="0"/>
                    </a:lnTo>
                    <a:lnTo>
                      <a:pt x="17" y="0"/>
                    </a:lnTo>
                    <a:lnTo>
                      <a:pt x="20" y="0"/>
                    </a:lnTo>
                    <a:lnTo>
                      <a:pt x="23" y="2"/>
                    </a:lnTo>
                    <a:lnTo>
                      <a:pt x="24" y="3"/>
                    </a:lnTo>
                    <a:lnTo>
                      <a:pt x="24" y="5"/>
                    </a:lnTo>
                    <a:lnTo>
                      <a:pt x="23" y="7"/>
                    </a:lnTo>
                    <a:lnTo>
                      <a:pt x="23" y="8"/>
                    </a:lnTo>
                    <a:lnTo>
                      <a:pt x="24" y="12"/>
                    </a:lnTo>
                    <a:lnTo>
                      <a:pt x="23" y="14"/>
                    </a:lnTo>
                    <a:lnTo>
                      <a:pt x="23" y="15"/>
                    </a:lnTo>
                    <a:lnTo>
                      <a:pt x="20" y="14"/>
                    </a:lnTo>
                    <a:lnTo>
                      <a:pt x="19" y="13"/>
                    </a:lnTo>
                    <a:lnTo>
                      <a:pt x="17" y="11"/>
                    </a:lnTo>
                    <a:lnTo>
                      <a:pt x="16" y="8"/>
                    </a:lnTo>
                    <a:lnTo>
                      <a:pt x="14" y="12"/>
                    </a:lnTo>
                    <a:lnTo>
                      <a:pt x="13" y="16"/>
                    </a:lnTo>
                    <a:lnTo>
                      <a:pt x="9" y="19"/>
                    </a:lnTo>
                    <a:lnTo>
                      <a:pt x="5" y="21"/>
                    </a:lnTo>
                    <a:lnTo>
                      <a:pt x="3" y="22"/>
                    </a:lnTo>
                    <a:lnTo>
                      <a:pt x="0" y="2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3" name="Freeform 2164"/>
              <p:cNvSpPr>
                <a:spLocks/>
              </p:cNvSpPr>
              <p:nvPr/>
            </p:nvSpPr>
            <p:spPr bwMode="gray">
              <a:xfrm>
                <a:off x="2340" y="3418"/>
                <a:ext cx="5" cy="5"/>
              </a:xfrm>
              <a:custGeom>
                <a:avLst/>
                <a:gdLst/>
                <a:ahLst/>
                <a:cxnLst>
                  <a:cxn ang="0">
                    <a:pos x="0" y="22"/>
                  </a:cxn>
                  <a:cxn ang="0">
                    <a:pos x="4" y="16"/>
                  </a:cxn>
                  <a:cxn ang="0">
                    <a:pos x="9" y="13"/>
                  </a:cxn>
                  <a:cxn ang="0">
                    <a:pos x="7" y="12"/>
                  </a:cxn>
                  <a:cxn ang="0">
                    <a:pos x="4" y="13"/>
                  </a:cxn>
                  <a:cxn ang="0">
                    <a:pos x="4" y="11"/>
                  </a:cxn>
                  <a:cxn ang="0">
                    <a:pos x="5" y="8"/>
                  </a:cxn>
                  <a:cxn ang="0">
                    <a:pos x="6" y="7"/>
                  </a:cxn>
                  <a:cxn ang="0">
                    <a:pos x="8" y="7"/>
                  </a:cxn>
                  <a:cxn ang="0">
                    <a:pos x="11" y="4"/>
                  </a:cxn>
                  <a:cxn ang="0">
                    <a:pos x="14" y="0"/>
                  </a:cxn>
                  <a:cxn ang="0">
                    <a:pos x="17" y="0"/>
                  </a:cxn>
                  <a:cxn ang="0">
                    <a:pos x="20" y="0"/>
                  </a:cxn>
                  <a:cxn ang="0">
                    <a:pos x="23" y="2"/>
                  </a:cxn>
                  <a:cxn ang="0">
                    <a:pos x="24" y="3"/>
                  </a:cxn>
                  <a:cxn ang="0">
                    <a:pos x="24" y="5"/>
                  </a:cxn>
                  <a:cxn ang="0">
                    <a:pos x="23" y="7"/>
                  </a:cxn>
                  <a:cxn ang="0">
                    <a:pos x="23" y="8"/>
                  </a:cxn>
                  <a:cxn ang="0">
                    <a:pos x="24" y="12"/>
                  </a:cxn>
                  <a:cxn ang="0">
                    <a:pos x="23" y="14"/>
                  </a:cxn>
                  <a:cxn ang="0">
                    <a:pos x="23" y="15"/>
                  </a:cxn>
                  <a:cxn ang="0">
                    <a:pos x="20" y="14"/>
                  </a:cxn>
                  <a:cxn ang="0">
                    <a:pos x="19" y="13"/>
                  </a:cxn>
                  <a:cxn ang="0">
                    <a:pos x="17" y="11"/>
                  </a:cxn>
                  <a:cxn ang="0">
                    <a:pos x="16" y="8"/>
                  </a:cxn>
                  <a:cxn ang="0">
                    <a:pos x="14" y="12"/>
                  </a:cxn>
                  <a:cxn ang="0">
                    <a:pos x="13" y="16"/>
                  </a:cxn>
                  <a:cxn ang="0">
                    <a:pos x="9" y="19"/>
                  </a:cxn>
                  <a:cxn ang="0">
                    <a:pos x="5" y="21"/>
                  </a:cxn>
                  <a:cxn ang="0">
                    <a:pos x="3" y="22"/>
                  </a:cxn>
                  <a:cxn ang="0">
                    <a:pos x="0" y="22"/>
                  </a:cxn>
                </a:cxnLst>
                <a:rect l="0" t="0" r="r" b="b"/>
                <a:pathLst>
                  <a:path w="24" h="22">
                    <a:moveTo>
                      <a:pt x="0" y="22"/>
                    </a:moveTo>
                    <a:lnTo>
                      <a:pt x="4" y="16"/>
                    </a:lnTo>
                    <a:lnTo>
                      <a:pt x="9" y="13"/>
                    </a:lnTo>
                    <a:lnTo>
                      <a:pt x="7" y="12"/>
                    </a:lnTo>
                    <a:lnTo>
                      <a:pt x="4" y="13"/>
                    </a:lnTo>
                    <a:lnTo>
                      <a:pt x="4" y="11"/>
                    </a:lnTo>
                    <a:lnTo>
                      <a:pt x="5" y="8"/>
                    </a:lnTo>
                    <a:lnTo>
                      <a:pt x="6" y="7"/>
                    </a:lnTo>
                    <a:lnTo>
                      <a:pt x="8" y="7"/>
                    </a:lnTo>
                    <a:lnTo>
                      <a:pt x="11" y="4"/>
                    </a:lnTo>
                    <a:lnTo>
                      <a:pt x="14" y="0"/>
                    </a:lnTo>
                    <a:lnTo>
                      <a:pt x="17" y="0"/>
                    </a:lnTo>
                    <a:lnTo>
                      <a:pt x="20" y="0"/>
                    </a:lnTo>
                    <a:lnTo>
                      <a:pt x="23" y="2"/>
                    </a:lnTo>
                    <a:lnTo>
                      <a:pt x="24" y="3"/>
                    </a:lnTo>
                    <a:lnTo>
                      <a:pt x="24" y="5"/>
                    </a:lnTo>
                    <a:lnTo>
                      <a:pt x="23" y="7"/>
                    </a:lnTo>
                    <a:lnTo>
                      <a:pt x="23" y="8"/>
                    </a:lnTo>
                    <a:lnTo>
                      <a:pt x="24" y="12"/>
                    </a:lnTo>
                    <a:lnTo>
                      <a:pt x="23" y="14"/>
                    </a:lnTo>
                    <a:lnTo>
                      <a:pt x="23" y="15"/>
                    </a:lnTo>
                    <a:lnTo>
                      <a:pt x="20" y="14"/>
                    </a:lnTo>
                    <a:lnTo>
                      <a:pt x="19" y="13"/>
                    </a:lnTo>
                    <a:lnTo>
                      <a:pt x="17" y="11"/>
                    </a:lnTo>
                    <a:lnTo>
                      <a:pt x="16" y="8"/>
                    </a:lnTo>
                    <a:lnTo>
                      <a:pt x="14" y="12"/>
                    </a:lnTo>
                    <a:lnTo>
                      <a:pt x="13" y="16"/>
                    </a:lnTo>
                    <a:lnTo>
                      <a:pt x="9" y="19"/>
                    </a:lnTo>
                    <a:lnTo>
                      <a:pt x="5" y="21"/>
                    </a:lnTo>
                    <a:lnTo>
                      <a:pt x="3" y="22"/>
                    </a:lnTo>
                    <a:lnTo>
                      <a:pt x="0" y="2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4" name="Freeform 2165"/>
              <p:cNvSpPr>
                <a:spLocks/>
              </p:cNvSpPr>
              <p:nvPr/>
            </p:nvSpPr>
            <p:spPr bwMode="gray">
              <a:xfrm>
                <a:off x="2340" y="3418"/>
                <a:ext cx="5" cy="5"/>
              </a:xfrm>
              <a:custGeom>
                <a:avLst/>
                <a:gdLst/>
                <a:ahLst/>
                <a:cxnLst>
                  <a:cxn ang="0">
                    <a:pos x="0" y="22"/>
                  </a:cxn>
                  <a:cxn ang="0">
                    <a:pos x="4" y="16"/>
                  </a:cxn>
                  <a:cxn ang="0">
                    <a:pos x="9" y="13"/>
                  </a:cxn>
                  <a:cxn ang="0">
                    <a:pos x="7" y="12"/>
                  </a:cxn>
                  <a:cxn ang="0">
                    <a:pos x="4" y="13"/>
                  </a:cxn>
                  <a:cxn ang="0">
                    <a:pos x="4" y="11"/>
                  </a:cxn>
                  <a:cxn ang="0">
                    <a:pos x="5" y="8"/>
                  </a:cxn>
                  <a:cxn ang="0">
                    <a:pos x="6" y="7"/>
                  </a:cxn>
                  <a:cxn ang="0">
                    <a:pos x="8" y="7"/>
                  </a:cxn>
                  <a:cxn ang="0">
                    <a:pos x="11" y="4"/>
                  </a:cxn>
                  <a:cxn ang="0">
                    <a:pos x="14" y="0"/>
                  </a:cxn>
                  <a:cxn ang="0">
                    <a:pos x="17" y="0"/>
                  </a:cxn>
                  <a:cxn ang="0">
                    <a:pos x="20" y="0"/>
                  </a:cxn>
                  <a:cxn ang="0">
                    <a:pos x="23" y="2"/>
                  </a:cxn>
                  <a:cxn ang="0">
                    <a:pos x="24" y="3"/>
                  </a:cxn>
                  <a:cxn ang="0">
                    <a:pos x="24" y="5"/>
                  </a:cxn>
                  <a:cxn ang="0">
                    <a:pos x="23" y="7"/>
                  </a:cxn>
                  <a:cxn ang="0">
                    <a:pos x="23" y="8"/>
                  </a:cxn>
                  <a:cxn ang="0">
                    <a:pos x="24" y="12"/>
                  </a:cxn>
                  <a:cxn ang="0">
                    <a:pos x="23" y="13"/>
                  </a:cxn>
                  <a:cxn ang="0">
                    <a:pos x="23" y="15"/>
                  </a:cxn>
                  <a:cxn ang="0">
                    <a:pos x="20" y="14"/>
                  </a:cxn>
                  <a:cxn ang="0">
                    <a:pos x="19" y="13"/>
                  </a:cxn>
                  <a:cxn ang="0">
                    <a:pos x="17" y="11"/>
                  </a:cxn>
                  <a:cxn ang="0">
                    <a:pos x="16" y="8"/>
                  </a:cxn>
                  <a:cxn ang="0">
                    <a:pos x="14" y="12"/>
                  </a:cxn>
                  <a:cxn ang="0">
                    <a:pos x="13" y="16"/>
                  </a:cxn>
                  <a:cxn ang="0">
                    <a:pos x="9" y="19"/>
                  </a:cxn>
                  <a:cxn ang="0">
                    <a:pos x="5" y="21"/>
                  </a:cxn>
                  <a:cxn ang="0">
                    <a:pos x="3" y="22"/>
                  </a:cxn>
                  <a:cxn ang="0">
                    <a:pos x="0" y="22"/>
                  </a:cxn>
                </a:cxnLst>
                <a:rect l="0" t="0" r="r" b="b"/>
                <a:pathLst>
                  <a:path w="24" h="22">
                    <a:moveTo>
                      <a:pt x="0" y="22"/>
                    </a:moveTo>
                    <a:lnTo>
                      <a:pt x="4" y="16"/>
                    </a:lnTo>
                    <a:lnTo>
                      <a:pt x="9" y="13"/>
                    </a:lnTo>
                    <a:lnTo>
                      <a:pt x="7" y="12"/>
                    </a:lnTo>
                    <a:lnTo>
                      <a:pt x="4" y="13"/>
                    </a:lnTo>
                    <a:lnTo>
                      <a:pt x="4" y="11"/>
                    </a:lnTo>
                    <a:lnTo>
                      <a:pt x="5" y="8"/>
                    </a:lnTo>
                    <a:lnTo>
                      <a:pt x="6" y="7"/>
                    </a:lnTo>
                    <a:lnTo>
                      <a:pt x="8" y="7"/>
                    </a:lnTo>
                    <a:lnTo>
                      <a:pt x="11" y="4"/>
                    </a:lnTo>
                    <a:lnTo>
                      <a:pt x="14" y="0"/>
                    </a:lnTo>
                    <a:lnTo>
                      <a:pt x="17" y="0"/>
                    </a:lnTo>
                    <a:lnTo>
                      <a:pt x="20" y="0"/>
                    </a:lnTo>
                    <a:lnTo>
                      <a:pt x="23" y="2"/>
                    </a:lnTo>
                    <a:lnTo>
                      <a:pt x="24" y="3"/>
                    </a:lnTo>
                    <a:lnTo>
                      <a:pt x="24" y="5"/>
                    </a:lnTo>
                    <a:lnTo>
                      <a:pt x="23" y="7"/>
                    </a:lnTo>
                    <a:lnTo>
                      <a:pt x="23" y="8"/>
                    </a:lnTo>
                    <a:lnTo>
                      <a:pt x="24" y="12"/>
                    </a:lnTo>
                    <a:lnTo>
                      <a:pt x="23" y="13"/>
                    </a:lnTo>
                    <a:lnTo>
                      <a:pt x="23" y="15"/>
                    </a:lnTo>
                    <a:lnTo>
                      <a:pt x="20" y="14"/>
                    </a:lnTo>
                    <a:lnTo>
                      <a:pt x="19" y="13"/>
                    </a:lnTo>
                    <a:lnTo>
                      <a:pt x="17" y="11"/>
                    </a:lnTo>
                    <a:lnTo>
                      <a:pt x="16" y="8"/>
                    </a:lnTo>
                    <a:lnTo>
                      <a:pt x="14" y="12"/>
                    </a:lnTo>
                    <a:lnTo>
                      <a:pt x="13" y="16"/>
                    </a:lnTo>
                    <a:lnTo>
                      <a:pt x="9" y="19"/>
                    </a:lnTo>
                    <a:lnTo>
                      <a:pt x="5" y="21"/>
                    </a:lnTo>
                    <a:lnTo>
                      <a:pt x="3" y="22"/>
                    </a:lnTo>
                    <a:lnTo>
                      <a:pt x="0" y="2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5" name="Freeform 2166"/>
              <p:cNvSpPr>
                <a:spLocks/>
              </p:cNvSpPr>
              <p:nvPr/>
            </p:nvSpPr>
            <p:spPr bwMode="gray">
              <a:xfrm>
                <a:off x="2340" y="3418"/>
                <a:ext cx="5" cy="5"/>
              </a:xfrm>
              <a:custGeom>
                <a:avLst/>
                <a:gdLst/>
                <a:ahLst/>
                <a:cxnLst>
                  <a:cxn ang="0">
                    <a:pos x="0" y="22"/>
                  </a:cxn>
                  <a:cxn ang="0">
                    <a:pos x="4" y="16"/>
                  </a:cxn>
                  <a:cxn ang="0">
                    <a:pos x="9" y="13"/>
                  </a:cxn>
                  <a:cxn ang="0">
                    <a:pos x="7" y="12"/>
                  </a:cxn>
                  <a:cxn ang="0">
                    <a:pos x="4" y="13"/>
                  </a:cxn>
                  <a:cxn ang="0">
                    <a:pos x="4" y="11"/>
                  </a:cxn>
                  <a:cxn ang="0">
                    <a:pos x="5" y="8"/>
                  </a:cxn>
                  <a:cxn ang="0">
                    <a:pos x="6" y="7"/>
                  </a:cxn>
                  <a:cxn ang="0">
                    <a:pos x="8" y="7"/>
                  </a:cxn>
                  <a:cxn ang="0">
                    <a:pos x="11" y="4"/>
                  </a:cxn>
                  <a:cxn ang="0">
                    <a:pos x="14" y="0"/>
                  </a:cxn>
                  <a:cxn ang="0">
                    <a:pos x="17" y="0"/>
                  </a:cxn>
                  <a:cxn ang="0">
                    <a:pos x="20" y="0"/>
                  </a:cxn>
                  <a:cxn ang="0">
                    <a:pos x="23" y="2"/>
                  </a:cxn>
                  <a:cxn ang="0">
                    <a:pos x="24" y="3"/>
                  </a:cxn>
                  <a:cxn ang="0">
                    <a:pos x="24" y="5"/>
                  </a:cxn>
                  <a:cxn ang="0">
                    <a:pos x="23" y="7"/>
                  </a:cxn>
                  <a:cxn ang="0">
                    <a:pos x="23" y="8"/>
                  </a:cxn>
                  <a:cxn ang="0">
                    <a:pos x="24" y="12"/>
                  </a:cxn>
                  <a:cxn ang="0">
                    <a:pos x="23" y="13"/>
                  </a:cxn>
                  <a:cxn ang="0">
                    <a:pos x="23" y="15"/>
                  </a:cxn>
                  <a:cxn ang="0">
                    <a:pos x="20" y="14"/>
                  </a:cxn>
                  <a:cxn ang="0">
                    <a:pos x="19" y="13"/>
                  </a:cxn>
                  <a:cxn ang="0">
                    <a:pos x="17" y="11"/>
                  </a:cxn>
                  <a:cxn ang="0">
                    <a:pos x="16" y="8"/>
                  </a:cxn>
                  <a:cxn ang="0">
                    <a:pos x="14" y="12"/>
                  </a:cxn>
                  <a:cxn ang="0">
                    <a:pos x="13" y="16"/>
                  </a:cxn>
                  <a:cxn ang="0">
                    <a:pos x="9" y="19"/>
                  </a:cxn>
                  <a:cxn ang="0">
                    <a:pos x="5" y="21"/>
                  </a:cxn>
                  <a:cxn ang="0">
                    <a:pos x="3" y="22"/>
                  </a:cxn>
                  <a:cxn ang="0">
                    <a:pos x="0" y="22"/>
                  </a:cxn>
                </a:cxnLst>
                <a:rect l="0" t="0" r="r" b="b"/>
                <a:pathLst>
                  <a:path w="24" h="22">
                    <a:moveTo>
                      <a:pt x="0" y="22"/>
                    </a:moveTo>
                    <a:lnTo>
                      <a:pt x="4" y="16"/>
                    </a:lnTo>
                    <a:lnTo>
                      <a:pt x="9" y="13"/>
                    </a:lnTo>
                    <a:lnTo>
                      <a:pt x="7" y="12"/>
                    </a:lnTo>
                    <a:lnTo>
                      <a:pt x="4" y="13"/>
                    </a:lnTo>
                    <a:lnTo>
                      <a:pt x="4" y="11"/>
                    </a:lnTo>
                    <a:lnTo>
                      <a:pt x="5" y="8"/>
                    </a:lnTo>
                    <a:lnTo>
                      <a:pt x="6" y="7"/>
                    </a:lnTo>
                    <a:lnTo>
                      <a:pt x="8" y="7"/>
                    </a:lnTo>
                    <a:lnTo>
                      <a:pt x="11" y="4"/>
                    </a:lnTo>
                    <a:lnTo>
                      <a:pt x="14" y="0"/>
                    </a:lnTo>
                    <a:lnTo>
                      <a:pt x="17" y="0"/>
                    </a:lnTo>
                    <a:lnTo>
                      <a:pt x="20" y="0"/>
                    </a:lnTo>
                    <a:lnTo>
                      <a:pt x="23" y="2"/>
                    </a:lnTo>
                    <a:lnTo>
                      <a:pt x="24" y="3"/>
                    </a:lnTo>
                    <a:lnTo>
                      <a:pt x="24" y="5"/>
                    </a:lnTo>
                    <a:lnTo>
                      <a:pt x="23" y="7"/>
                    </a:lnTo>
                    <a:lnTo>
                      <a:pt x="23" y="8"/>
                    </a:lnTo>
                    <a:lnTo>
                      <a:pt x="24" y="12"/>
                    </a:lnTo>
                    <a:lnTo>
                      <a:pt x="23" y="13"/>
                    </a:lnTo>
                    <a:lnTo>
                      <a:pt x="23" y="15"/>
                    </a:lnTo>
                    <a:lnTo>
                      <a:pt x="20" y="14"/>
                    </a:lnTo>
                    <a:lnTo>
                      <a:pt x="19" y="13"/>
                    </a:lnTo>
                    <a:lnTo>
                      <a:pt x="17" y="11"/>
                    </a:lnTo>
                    <a:lnTo>
                      <a:pt x="16" y="8"/>
                    </a:lnTo>
                    <a:lnTo>
                      <a:pt x="14" y="12"/>
                    </a:lnTo>
                    <a:lnTo>
                      <a:pt x="13" y="16"/>
                    </a:lnTo>
                    <a:lnTo>
                      <a:pt x="9" y="19"/>
                    </a:lnTo>
                    <a:lnTo>
                      <a:pt x="5" y="21"/>
                    </a:lnTo>
                    <a:lnTo>
                      <a:pt x="3" y="22"/>
                    </a:lnTo>
                    <a:lnTo>
                      <a:pt x="0" y="2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6" name="Freeform 2167"/>
              <p:cNvSpPr>
                <a:spLocks/>
              </p:cNvSpPr>
              <p:nvPr/>
            </p:nvSpPr>
            <p:spPr bwMode="gray">
              <a:xfrm>
                <a:off x="2353" y="3330"/>
                <a:ext cx="2" cy="5"/>
              </a:xfrm>
              <a:custGeom>
                <a:avLst/>
                <a:gdLst/>
                <a:ahLst/>
                <a:cxnLst>
                  <a:cxn ang="0">
                    <a:pos x="9" y="0"/>
                  </a:cxn>
                  <a:cxn ang="0">
                    <a:pos x="11" y="1"/>
                  </a:cxn>
                  <a:cxn ang="0">
                    <a:pos x="11" y="4"/>
                  </a:cxn>
                  <a:cxn ang="0">
                    <a:pos x="11" y="6"/>
                  </a:cxn>
                  <a:cxn ang="0">
                    <a:pos x="11" y="8"/>
                  </a:cxn>
                  <a:cxn ang="0">
                    <a:pos x="9" y="12"/>
                  </a:cxn>
                  <a:cxn ang="0">
                    <a:pos x="8" y="16"/>
                  </a:cxn>
                  <a:cxn ang="0">
                    <a:pos x="9" y="18"/>
                  </a:cxn>
                  <a:cxn ang="0">
                    <a:pos x="9" y="21"/>
                  </a:cxn>
                  <a:cxn ang="0">
                    <a:pos x="9" y="22"/>
                  </a:cxn>
                  <a:cxn ang="0">
                    <a:pos x="7" y="23"/>
                  </a:cxn>
                  <a:cxn ang="0">
                    <a:pos x="4" y="21"/>
                  </a:cxn>
                  <a:cxn ang="0">
                    <a:pos x="2" y="18"/>
                  </a:cxn>
                  <a:cxn ang="0">
                    <a:pos x="1" y="17"/>
                  </a:cxn>
                  <a:cxn ang="0">
                    <a:pos x="0" y="14"/>
                  </a:cxn>
                  <a:cxn ang="0">
                    <a:pos x="2" y="9"/>
                  </a:cxn>
                  <a:cxn ang="0">
                    <a:pos x="3" y="5"/>
                  </a:cxn>
                  <a:cxn ang="0">
                    <a:pos x="4" y="2"/>
                  </a:cxn>
                  <a:cxn ang="0">
                    <a:pos x="6" y="1"/>
                  </a:cxn>
                  <a:cxn ang="0">
                    <a:pos x="7" y="0"/>
                  </a:cxn>
                  <a:cxn ang="0">
                    <a:pos x="9" y="0"/>
                  </a:cxn>
                </a:cxnLst>
                <a:rect l="0" t="0" r="r" b="b"/>
                <a:pathLst>
                  <a:path w="11" h="23">
                    <a:moveTo>
                      <a:pt x="9" y="0"/>
                    </a:moveTo>
                    <a:lnTo>
                      <a:pt x="11" y="1"/>
                    </a:lnTo>
                    <a:lnTo>
                      <a:pt x="11" y="4"/>
                    </a:lnTo>
                    <a:lnTo>
                      <a:pt x="11" y="6"/>
                    </a:lnTo>
                    <a:lnTo>
                      <a:pt x="11" y="8"/>
                    </a:lnTo>
                    <a:lnTo>
                      <a:pt x="9" y="12"/>
                    </a:lnTo>
                    <a:lnTo>
                      <a:pt x="8" y="16"/>
                    </a:lnTo>
                    <a:lnTo>
                      <a:pt x="9" y="18"/>
                    </a:lnTo>
                    <a:lnTo>
                      <a:pt x="9" y="21"/>
                    </a:lnTo>
                    <a:lnTo>
                      <a:pt x="9" y="22"/>
                    </a:lnTo>
                    <a:lnTo>
                      <a:pt x="7" y="23"/>
                    </a:lnTo>
                    <a:lnTo>
                      <a:pt x="4" y="21"/>
                    </a:lnTo>
                    <a:lnTo>
                      <a:pt x="2" y="18"/>
                    </a:lnTo>
                    <a:lnTo>
                      <a:pt x="1" y="17"/>
                    </a:lnTo>
                    <a:lnTo>
                      <a:pt x="0" y="14"/>
                    </a:lnTo>
                    <a:lnTo>
                      <a:pt x="2" y="9"/>
                    </a:lnTo>
                    <a:lnTo>
                      <a:pt x="3" y="5"/>
                    </a:lnTo>
                    <a:lnTo>
                      <a:pt x="4" y="2"/>
                    </a:lnTo>
                    <a:lnTo>
                      <a:pt x="6" y="1"/>
                    </a:lnTo>
                    <a:lnTo>
                      <a:pt x="7" y="0"/>
                    </a:lnTo>
                    <a:lnTo>
                      <a:pt x="9"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7" name="Freeform 2168"/>
              <p:cNvSpPr>
                <a:spLocks/>
              </p:cNvSpPr>
              <p:nvPr/>
            </p:nvSpPr>
            <p:spPr bwMode="gray">
              <a:xfrm>
                <a:off x="2353" y="3330"/>
                <a:ext cx="2" cy="5"/>
              </a:xfrm>
              <a:custGeom>
                <a:avLst/>
                <a:gdLst/>
                <a:ahLst/>
                <a:cxnLst>
                  <a:cxn ang="0">
                    <a:pos x="9" y="0"/>
                  </a:cxn>
                  <a:cxn ang="0">
                    <a:pos x="11" y="1"/>
                  </a:cxn>
                  <a:cxn ang="0">
                    <a:pos x="11" y="4"/>
                  </a:cxn>
                  <a:cxn ang="0">
                    <a:pos x="11" y="6"/>
                  </a:cxn>
                  <a:cxn ang="0">
                    <a:pos x="11" y="8"/>
                  </a:cxn>
                  <a:cxn ang="0">
                    <a:pos x="9" y="12"/>
                  </a:cxn>
                  <a:cxn ang="0">
                    <a:pos x="8" y="16"/>
                  </a:cxn>
                  <a:cxn ang="0">
                    <a:pos x="9" y="18"/>
                  </a:cxn>
                  <a:cxn ang="0">
                    <a:pos x="9" y="21"/>
                  </a:cxn>
                  <a:cxn ang="0">
                    <a:pos x="9" y="22"/>
                  </a:cxn>
                  <a:cxn ang="0">
                    <a:pos x="7" y="23"/>
                  </a:cxn>
                  <a:cxn ang="0">
                    <a:pos x="4" y="21"/>
                  </a:cxn>
                  <a:cxn ang="0">
                    <a:pos x="2" y="18"/>
                  </a:cxn>
                  <a:cxn ang="0">
                    <a:pos x="1" y="17"/>
                  </a:cxn>
                  <a:cxn ang="0">
                    <a:pos x="0" y="14"/>
                  </a:cxn>
                  <a:cxn ang="0">
                    <a:pos x="2" y="9"/>
                  </a:cxn>
                  <a:cxn ang="0">
                    <a:pos x="3" y="5"/>
                  </a:cxn>
                  <a:cxn ang="0">
                    <a:pos x="4" y="2"/>
                  </a:cxn>
                  <a:cxn ang="0">
                    <a:pos x="6" y="1"/>
                  </a:cxn>
                  <a:cxn ang="0">
                    <a:pos x="7" y="0"/>
                  </a:cxn>
                  <a:cxn ang="0">
                    <a:pos x="9" y="0"/>
                  </a:cxn>
                </a:cxnLst>
                <a:rect l="0" t="0" r="r" b="b"/>
                <a:pathLst>
                  <a:path w="11" h="23">
                    <a:moveTo>
                      <a:pt x="9" y="0"/>
                    </a:moveTo>
                    <a:lnTo>
                      <a:pt x="11" y="1"/>
                    </a:lnTo>
                    <a:lnTo>
                      <a:pt x="11" y="4"/>
                    </a:lnTo>
                    <a:lnTo>
                      <a:pt x="11" y="6"/>
                    </a:lnTo>
                    <a:lnTo>
                      <a:pt x="11" y="8"/>
                    </a:lnTo>
                    <a:lnTo>
                      <a:pt x="9" y="12"/>
                    </a:lnTo>
                    <a:lnTo>
                      <a:pt x="8" y="16"/>
                    </a:lnTo>
                    <a:lnTo>
                      <a:pt x="9" y="18"/>
                    </a:lnTo>
                    <a:lnTo>
                      <a:pt x="9" y="21"/>
                    </a:lnTo>
                    <a:lnTo>
                      <a:pt x="9" y="22"/>
                    </a:lnTo>
                    <a:lnTo>
                      <a:pt x="7" y="23"/>
                    </a:lnTo>
                    <a:lnTo>
                      <a:pt x="4" y="21"/>
                    </a:lnTo>
                    <a:lnTo>
                      <a:pt x="2" y="18"/>
                    </a:lnTo>
                    <a:lnTo>
                      <a:pt x="1" y="17"/>
                    </a:lnTo>
                    <a:lnTo>
                      <a:pt x="0" y="14"/>
                    </a:lnTo>
                    <a:lnTo>
                      <a:pt x="2" y="9"/>
                    </a:lnTo>
                    <a:lnTo>
                      <a:pt x="3" y="5"/>
                    </a:lnTo>
                    <a:lnTo>
                      <a:pt x="4" y="2"/>
                    </a:lnTo>
                    <a:lnTo>
                      <a:pt x="6" y="1"/>
                    </a:lnTo>
                    <a:lnTo>
                      <a:pt x="7" y="0"/>
                    </a:lnTo>
                    <a:lnTo>
                      <a:pt x="9"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8" name="Freeform 2169"/>
              <p:cNvSpPr>
                <a:spLocks/>
              </p:cNvSpPr>
              <p:nvPr/>
            </p:nvSpPr>
            <p:spPr bwMode="gray">
              <a:xfrm>
                <a:off x="2353" y="3330"/>
                <a:ext cx="2" cy="5"/>
              </a:xfrm>
              <a:custGeom>
                <a:avLst/>
                <a:gdLst/>
                <a:ahLst/>
                <a:cxnLst>
                  <a:cxn ang="0">
                    <a:pos x="9" y="0"/>
                  </a:cxn>
                  <a:cxn ang="0">
                    <a:pos x="11" y="1"/>
                  </a:cxn>
                  <a:cxn ang="0">
                    <a:pos x="11" y="4"/>
                  </a:cxn>
                  <a:cxn ang="0">
                    <a:pos x="11" y="6"/>
                  </a:cxn>
                  <a:cxn ang="0">
                    <a:pos x="11" y="8"/>
                  </a:cxn>
                  <a:cxn ang="0">
                    <a:pos x="9" y="12"/>
                  </a:cxn>
                  <a:cxn ang="0">
                    <a:pos x="8" y="16"/>
                  </a:cxn>
                  <a:cxn ang="0">
                    <a:pos x="9" y="18"/>
                  </a:cxn>
                  <a:cxn ang="0">
                    <a:pos x="9" y="21"/>
                  </a:cxn>
                  <a:cxn ang="0">
                    <a:pos x="9" y="22"/>
                  </a:cxn>
                  <a:cxn ang="0">
                    <a:pos x="7" y="23"/>
                  </a:cxn>
                  <a:cxn ang="0">
                    <a:pos x="4" y="21"/>
                  </a:cxn>
                  <a:cxn ang="0">
                    <a:pos x="2" y="18"/>
                  </a:cxn>
                  <a:cxn ang="0">
                    <a:pos x="1" y="17"/>
                  </a:cxn>
                  <a:cxn ang="0">
                    <a:pos x="0" y="14"/>
                  </a:cxn>
                  <a:cxn ang="0">
                    <a:pos x="2" y="9"/>
                  </a:cxn>
                  <a:cxn ang="0">
                    <a:pos x="3" y="5"/>
                  </a:cxn>
                  <a:cxn ang="0">
                    <a:pos x="4" y="2"/>
                  </a:cxn>
                  <a:cxn ang="0">
                    <a:pos x="6" y="1"/>
                  </a:cxn>
                  <a:cxn ang="0">
                    <a:pos x="7" y="0"/>
                  </a:cxn>
                  <a:cxn ang="0">
                    <a:pos x="9" y="0"/>
                  </a:cxn>
                </a:cxnLst>
                <a:rect l="0" t="0" r="r" b="b"/>
                <a:pathLst>
                  <a:path w="11" h="23">
                    <a:moveTo>
                      <a:pt x="9" y="0"/>
                    </a:moveTo>
                    <a:lnTo>
                      <a:pt x="11" y="1"/>
                    </a:lnTo>
                    <a:lnTo>
                      <a:pt x="11" y="4"/>
                    </a:lnTo>
                    <a:lnTo>
                      <a:pt x="11" y="6"/>
                    </a:lnTo>
                    <a:lnTo>
                      <a:pt x="11" y="8"/>
                    </a:lnTo>
                    <a:lnTo>
                      <a:pt x="9" y="12"/>
                    </a:lnTo>
                    <a:lnTo>
                      <a:pt x="8" y="16"/>
                    </a:lnTo>
                    <a:lnTo>
                      <a:pt x="9" y="18"/>
                    </a:lnTo>
                    <a:lnTo>
                      <a:pt x="9" y="21"/>
                    </a:lnTo>
                    <a:lnTo>
                      <a:pt x="9" y="22"/>
                    </a:lnTo>
                    <a:lnTo>
                      <a:pt x="7" y="23"/>
                    </a:lnTo>
                    <a:lnTo>
                      <a:pt x="4" y="21"/>
                    </a:lnTo>
                    <a:lnTo>
                      <a:pt x="2" y="18"/>
                    </a:lnTo>
                    <a:lnTo>
                      <a:pt x="1" y="17"/>
                    </a:lnTo>
                    <a:lnTo>
                      <a:pt x="0" y="14"/>
                    </a:lnTo>
                    <a:lnTo>
                      <a:pt x="2" y="9"/>
                    </a:lnTo>
                    <a:lnTo>
                      <a:pt x="3" y="5"/>
                    </a:lnTo>
                    <a:lnTo>
                      <a:pt x="4" y="2"/>
                    </a:lnTo>
                    <a:lnTo>
                      <a:pt x="6" y="1"/>
                    </a:lnTo>
                    <a:lnTo>
                      <a:pt x="7" y="0"/>
                    </a:lnTo>
                    <a:lnTo>
                      <a:pt x="9"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09" name="Freeform 2170"/>
              <p:cNvSpPr>
                <a:spLocks/>
              </p:cNvSpPr>
              <p:nvPr/>
            </p:nvSpPr>
            <p:spPr bwMode="gray">
              <a:xfrm>
                <a:off x="2353" y="3330"/>
                <a:ext cx="2" cy="5"/>
              </a:xfrm>
              <a:custGeom>
                <a:avLst/>
                <a:gdLst/>
                <a:ahLst/>
                <a:cxnLst>
                  <a:cxn ang="0">
                    <a:pos x="9" y="0"/>
                  </a:cxn>
                  <a:cxn ang="0">
                    <a:pos x="11" y="1"/>
                  </a:cxn>
                  <a:cxn ang="0">
                    <a:pos x="11" y="4"/>
                  </a:cxn>
                  <a:cxn ang="0">
                    <a:pos x="11" y="6"/>
                  </a:cxn>
                  <a:cxn ang="0">
                    <a:pos x="11" y="8"/>
                  </a:cxn>
                  <a:cxn ang="0">
                    <a:pos x="9" y="12"/>
                  </a:cxn>
                  <a:cxn ang="0">
                    <a:pos x="8" y="16"/>
                  </a:cxn>
                  <a:cxn ang="0">
                    <a:pos x="9" y="18"/>
                  </a:cxn>
                  <a:cxn ang="0">
                    <a:pos x="9" y="21"/>
                  </a:cxn>
                  <a:cxn ang="0">
                    <a:pos x="9" y="22"/>
                  </a:cxn>
                  <a:cxn ang="0">
                    <a:pos x="7" y="23"/>
                  </a:cxn>
                  <a:cxn ang="0">
                    <a:pos x="4" y="21"/>
                  </a:cxn>
                  <a:cxn ang="0">
                    <a:pos x="2" y="18"/>
                  </a:cxn>
                  <a:cxn ang="0">
                    <a:pos x="1" y="17"/>
                  </a:cxn>
                  <a:cxn ang="0">
                    <a:pos x="0" y="14"/>
                  </a:cxn>
                  <a:cxn ang="0">
                    <a:pos x="2" y="9"/>
                  </a:cxn>
                  <a:cxn ang="0">
                    <a:pos x="3" y="5"/>
                  </a:cxn>
                  <a:cxn ang="0">
                    <a:pos x="4" y="2"/>
                  </a:cxn>
                  <a:cxn ang="0">
                    <a:pos x="6" y="1"/>
                  </a:cxn>
                  <a:cxn ang="0">
                    <a:pos x="7" y="0"/>
                  </a:cxn>
                  <a:cxn ang="0">
                    <a:pos x="9" y="0"/>
                  </a:cxn>
                </a:cxnLst>
                <a:rect l="0" t="0" r="r" b="b"/>
                <a:pathLst>
                  <a:path w="11" h="23">
                    <a:moveTo>
                      <a:pt x="9" y="0"/>
                    </a:moveTo>
                    <a:lnTo>
                      <a:pt x="11" y="1"/>
                    </a:lnTo>
                    <a:lnTo>
                      <a:pt x="11" y="4"/>
                    </a:lnTo>
                    <a:lnTo>
                      <a:pt x="11" y="6"/>
                    </a:lnTo>
                    <a:lnTo>
                      <a:pt x="11" y="8"/>
                    </a:lnTo>
                    <a:lnTo>
                      <a:pt x="9" y="12"/>
                    </a:lnTo>
                    <a:lnTo>
                      <a:pt x="8" y="16"/>
                    </a:lnTo>
                    <a:lnTo>
                      <a:pt x="9" y="18"/>
                    </a:lnTo>
                    <a:lnTo>
                      <a:pt x="9" y="21"/>
                    </a:lnTo>
                    <a:lnTo>
                      <a:pt x="9" y="22"/>
                    </a:lnTo>
                    <a:lnTo>
                      <a:pt x="7" y="23"/>
                    </a:lnTo>
                    <a:lnTo>
                      <a:pt x="4" y="21"/>
                    </a:lnTo>
                    <a:lnTo>
                      <a:pt x="2" y="18"/>
                    </a:lnTo>
                    <a:lnTo>
                      <a:pt x="1" y="17"/>
                    </a:lnTo>
                    <a:lnTo>
                      <a:pt x="0" y="14"/>
                    </a:lnTo>
                    <a:lnTo>
                      <a:pt x="2" y="9"/>
                    </a:lnTo>
                    <a:lnTo>
                      <a:pt x="3" y="5"/>
                    </a:lnTo>
                    <a:lnTo>
                      <a:pt x="4" y="2"/>
                    </a:lnTo>
                    <a:lnTo>
                      <a:pt x="6" y="1"/>
                    </a:lnTo>
                    <a:lnTo>
                      <a:pt x="7" y="0"/>
                    </a:lnTo>
                    <a:lnTo>
                      <a:pt x="9"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0" name="Freeform 2171"/>
              <p:cNvSpPr>
                <a:spLocks/>
              </p:cNvSpPr>
              <p:nvPr/>
            </p:nvSpPr>
            <p:spPr bwMode="gray">
              <a:xfrm>
                <a:off x="2348" y="3323"/>
                <a:ext cx="6" cy="5"/>
              </a:xfrm>
              <a:custGeom>
                <a:avLst/>
                <a:gdLst/>
                <a:ahLst/>
                <a:cxnLst>
                  <a:cxn ang="0">
                    <a:pos x="20" y="0"/>
                  </a:cxn>
                  <a:cxn ang="0">
                    <a:pos x="23" y="4"/>
                  </a:cxn>
                  <a:cxn ang="0">
                    <a:pos x="25" y="8"/>
                  </a:cxn>
                  <a:cxn ang="0">
                    <a:pos x="26" y="9"/>
                  </a:cxn>
                  <a:cxn ang="0">
                    <a:pos x="28" y="12"/>
                  </a:cxn>
                  <a:cxn ang="0">
                    <a:pos x="28" y="14"/>
                  </a:cxn>
                  <a:cxn ang="0">
                    <a:pos x="26" y="16"/>
                  </a:cxn>
                  <a:cxn ang="0">
                    <a:pos x="26" y="18"/>
                  </a:cxn>
                  <a:cxn ang="0">
                    <a:pos x="25" y="21"/>
                  </a:cxn>
                  <a:cxn ang="0">
                    <a:pos x="22" y="18"/>
                  </a:cxn>
                  <a:cxn ang="0">
                    <a:pos x="17" y="18"/>
                  </a:cxn>
                  <a:cxn ang="0">
                    <a:pos x="15" y="18"/>
                  </a:cxn>
                  <a:cxn ang="0">
                    <a:pos x="13" y="18"/>
                  </a:cxn>
                  <a:cxn ang="0">
                    <a:pos x="12" y="17"/>
                  </a:cxn>
                  <a:cxn ang="0">
                    <a:pos x="10" y="15"/>
                  </a:cxn>
                  <a:cxn ang="0">
                    <a:pos x="9" y="14"/>
                  </a:cxn>
                  <a:cxn ang="0">
                    <a:pos x="8" y="12"/>
                  </a:cxn>
                  <a:cxn ang="0">
                    <a:pos x="7" y="12"/>
                  </a:cxn>
                  <a:cxn ang="0">
                    <a:pos x="5" y="13"/>
                  </a:cxn>
                  <a:cxn ang="0">
                    <a:pos x="2" y="13"/>
                  </a:cxn>
                  <a:cxn ang="0">
                    <a:pos x="1" y="13"/>
                  </a:cxn>
                  <a:cxn ang="0">
                    <a:pos x="0" y="12"/>
                  </a:cxn>
                  <a:cxn ang="0">
                    <a:pos x="0" y="9"/>
                  </a:cxn>
                  <a:cxn ang="0">
                    <a:pos x="0" y="6"/>
                  </a:cxn>
                  <a:cxn ang="0">
                    <a:pos x="1" y="4"/>
                  </a:cxn>
                  <a:cxn ang="0">
                    <a:pos x="4" y="4"/>
                  </a:cxn>
                  <a:cxn ang="0">
                    <a:pos x="7" y="4"/>
                  </a:cxn>
                  <a:cxn ang="0">
                    <a:pos x="13" y="2"/>
                  </a:cxn>
                  <a:cxn ang="0">
                    <a:pos x="20" y="0"/>
                  </a:cxn>
                </a:cxnLst>
                <a:rect l="0" t="0" r="r" b="b"/>
                <a:pathLst>
                  <a:path w="28" h="21">
                    <a:moveTo>
                      <a:pt x="20" y="0"/>
                    </a:moveTo>
                    <a:lnTo>
                      <a:pt x="23" y="4"/>
                    </a:lnTo>
                    <a:lnTo>
                      <a:pt x="25" y="8"/>
                    </a:lnTo>
                    <a:lnTo>
                      <a:pt x="26" y="9"/>
                    </a:lnTo>
                    <a:lnTo>
                      <a:pt x="28" y="12"/>
                    </a:lnTo>
                    <a:lnTo>
                      <a:pt x="28" y="14"/>
                    </a:lnTo>
                    <a:lnTo>
                      <a:pt x="26" y="16"/>
                    </a:lnTo>
                    <a:lnTo>
                      <a:pt x="26" y="18"/>
                    </a:lnTo>
                    <a:lnTo>
                      <a:pt x="25" y="21"/>
                    </a:lnTo>
                    <a:lnTo>
                      <a:pt x="22" y="18"/>
                    </a:lnTo>
                    <a:lnTo>
                      <a:pt x="17" y="18"/>
                    </a:lnTo>
                    <a:lnTo>
                      <a:pt x="15" y="18"/>
                    </a:lnTo>
                    <a:lnTo>
                      <a:pt x="13" y="18"/>
                    </a:lnTo>
                    <a:lnTo>
                      <a:pt x="12" y="17"/>
                    </a:lnTo>
                    <a:lnTo>
                      <a:pt x="10" y="15"/>
                    </a:lnTo>
                    <a:lnTo>
                      <a:pt x="9" y="14"/>
                    </a:lnTo>
                    <a:lnTo>
                      <a:pt x="8" y="12"/>
                    </a:lnTo>
                    <a:lnTo>
                      <a:pt x="7" y="12"/>
                    </a:lnTo>
                    <a:lnTo>
                      <a:pt x="5" y="13"/>
                    </a:lnTo>
                    <a:lnTo>
                      <a:pt x="2" y="13"/>
                    </a:lnTo>
                    <a:lnTo>
                      <a:pt x="1" y="13"/>
                    </a:lnTo>
                    <a:lnTo>
                      <a:pt x="0" y="12"/>
                    </a:lnTo>
                    <a:lnTo>
                      <a:pt x="0" y="9"/>
                    </a:lnTo>
                    <a:lnTo>
                      <a:pt x="0" y="6"/>
                    </a:lnTo>
                    <a:lnTo>
                      <a:pt x="1" y="4"/>
                    </a:lnTo>
                    <a:lnTo>
                      <a:pt x="4" y="4"/>
                    </a:lnTo>
                    <a:lnTo>
                      <a:pt x="7" y="4"/>
                    </a:lnTo>
                    <a:lnTo>
                      <a:pt x="13" y="2"/>
                    </a:lnTo>
                    <a:lnTo>
                      <a:pt x="2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1" name="Freeform 2172"/>
              <p:cNvSpPr>
                <a:spLocks/>
              </p:cNvSpPr>
              <p:nvPr/>
            </p:nvSpPr>
            <p:spPr bwMode="gray">
              <a:xfrm>
                <a:off x="2348" y="3323"/>
                <a:ext cx="6" cy="5"/>
              </a:xfrm>
              <a:custGeom>
                <a:avLst/>
                <a:gdLst/>
                <a:ahLst/>
                <a:cxnLst>
                  <a:cxn ang="0">
                    <a:pos x="20" y="0"/>
                  </a:cxn>
                  <a:cxn ang="0">
                    <a:pos x="23" y="4"/>
                  </a:cxn>
                  <a:cxn ang="0">
                    <a:pos x="25" y="8"/>
                  </a:cxn>
                  <a:cxn ang="0">
                    <a:pos x="26" y="9"/>
                  </a:cxn>
                  <a:cxn ang="0">
                    <a:pos x="28" y="12"/>
                  </a:cxn>
                  <a:cxn ang="0">
                    <a:pos x="28" y="14"/>
                  </a:cxn>
                  <a:cxn ang="0">
                    <a:pos x="26" y="16"/>
                  </a:cxn>
                  <a:cxn ang="0">
                    <a:pos x="26" y="18"/>
                  </a:cxn>
                  <a:cxn ang="0">
                    <a:pos x="25" y="21"/>
                  </a:cxn>
                  <a:cxn ang="0">
                    <a:pos x="22" y="18"/>
                  </a:cxn>
                  <a:cxn ang="0">
                    <a:pos x="17" y="18"/>
                  </a:cxn>
                  <a:cxn ang="0">
                    <a:pos x="15" y="18"/>
                  </a:cxn>
                  <a:cxn ang="0">
                    <a:pos x="13" y="18"/>
                  </a:cxn>
                  <a:cxn ang="0">
                    <a:pos x="12" y="17"/>
                  </a:cxn>
                  <a:cxn ang="0">
                    <a:pos x="10" y="15"/>
                  </a:cxn>
                  <a:cxn ang="0">
                    <a:pos x="9" y="14"/>
                  </a:cxn>
                  <a:cxn ang="0">
                    <a:pos x="8" y="12"/>
                  </a:cxn>
                  <a:cxn ang="0">
                    <a:pos x="7" y="12"/>
                  </a:cxn>
                  <a:cxn ang="0">
                    <a:pos x="5" y="13"/>
                  </a:cxn>
                  <a:cxn ang="0">
                    <a:pos x="2" y="13"/>
                  </a:cxn>
                  <a:cxn ang="0">
                    <a:pos x="1" y="13"/>
                  </a:cxn>
                  <a:cxn ang="0">
                    <a:pos x="0" y="12"/>
                  </a:cxn>
                  <a:cxn ang="0">
                    <a:pos x="0" y="9"/>
                  </a:cxn>
                  <a:cxn ang="0">
                    <a:pos x="0" y="6"/>
                  </a:cxn>
                  <a:cxn ang="0">
                    <a:pos x="1" y="4"/>
                  </a:cxn>
                  <a:cxn ang="0">
                    <a:pos x="4" y="4"/>
                  </a:cxn>
                  <a:cxn ang="0">
                    <a:pos x="7" y="4"/>
                  </a:cxn>
                  <a:cxn ang="0">
                    <a:pos x="13" y="2"/>
                  </a:cxn>
                  <a:cxn ang="0">
                    <a:pos x="20" y="0"/>
                  </a:cxn>
                </a:cxnLst>
                <a:rect l="0" t="0" r="r" b="b"/>
                <a:pathLst>
                  <a:path w="28" h="21">
                    <a:moveTo>
                      <a:pt x="20" y="0"/>
                    </a:moveTo>
                    <a:lnTo>
                      <a:pt x="23" y="4"/>
                    </a:lnTo>
                    <a:lnTo>
                      <a:pt x="25" y="8"/>
                    </a:lnTo>
                    <a:lnTo>
                      <a:pt x="26" y="9"/>
                    </a:lnTo>
                    <a:lnTo>
                      <a:pt x="28" y="12"/>
                    </a:lnTo>
                    <a:lnTo>
                      <a:pt x="28" y="14"/>
                    </a:lnTo>
                    <a:lnTo>
                      <a:pt x="26" y="16"/>
                    </a:lnTo>
                    <a:lnTo>
                      <a:pt x="26" y="18"/>
                    </a:lnTo>
                    <a:lnTo>
                      <a:pt x="25" y="21"/>
                    </a:lnTo>
                    <a:lnTo>
                      <a:pt x="22" y="18"/>
                    </a:lnTo>
                    <a:lnTo>
                      <a:pt x="17" y="18"/>
                    </a:lnTo>
                    <a:lnTo>
                      <a:pt x="15" y="18"/>
                    </a:lnTo>
                    <a:lnTo>
                      <a:pt x="13" y="18"/>
                    </a:lnTo>
                    <a:lnTo>
                      <a:pt x="12" y="17"/>
                    </a:lnTo>
                    <a:lnTo>
                      <a:pt x="10" y="15"/>
                    </a:lnTo>
                    <a:lnTo>
                      <a:pt x="9" y="14"/>
                    </a:lnTo>
                    <a:lnTo>
                      <a:pt x="8" y="12"/>
                    </a:lnTo>
                    <a:lnTo>
                      <a:pt x="7" y="12"/>
                    </a:lnTo>
                    <a:lnTo>
                      <a:pt x="5" y="13"/>
                    </a:lnTo>
                    <a:lnTo>
                      <a:pt x="2" y="13"/>
                    </a:lnTo>
                    <a:lnTo>
                      <a:pt x="1" y="13"/>
                    </a:lnTo>
                    <a:lnTo>
                      <a:pt x="0" y="12"/>
                    </a:lnTo>
                    <a:lnTo>
                      <a:pt x="0" y="9"/>
                    </a:lnTo>
                    <a:lnTo>
                      <a:pt x="0" y="6"/>
                    </a:lnTo>
                    <a:lnTo>
                      <a:pt x="1" y="4"/>
                    </a:lnTo>
                    <a:lnTo>
                      <a:pt x="4" y="4"/>
                    </a:lnTo>
                    <a:lnTo>
                      <a:pt x="7" y="4"/>
                    </a:lnTo>
                    <a:lnTo>
                      <a:pt x="13" y="2"/>
                    </a:lnTo>
                    <a:lnTo>
                      <a:pt x="2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2" name="Freeform 2173"/>
              <p:cNvSpPr>
                <a:spLocks/>
              </p:cNvSpPr>
              <p:nvPr/>
            </p:nvSpPr>
            <p:spPr bwMode="gray">
              <a:xfrm>
                <a:off x="2350" y="3332"/>
                <a:ext cx="1" cy="2"/>
              </a:xfrm>
              <a:custGeom>
                <a:avLst/>
                <a:gdLst/>
                <a:ahLst/>
                <a:cxnLst>
                  <a:cxn ang="0">
                    <a:pos x="6" y="0"/>
                  </a:cxn>
                  <a:cxn ang="0">
                    <a:pos x="8" y="2"/>
                  </a:cxn>
                  <a:cxn ang="0">
                    <a:pos x="9" y="4"/>
                  </a:cxn>
                  <a:cxn ang="0">
                    <a:pos x="9" y="6"/>
                  </a:cxn>
                  <a:cxn ang="0">
                    <a:pos x="9" y="8"/>
                  </a:cxn>
                  <a:cxn ang="0">
                    <a:pos x="8" y="10"/>
                  </a:cxn>
                  <a:cxn ang="0">
                    <a:pos x="7" y="12"/>
                  </a:cxn>
                  <a:cxn ang="0">
                    <a:pos x="6" y="12"/>
                  </a:cxn>
                  <a:cxn ang="0">
                    <a:pos x="3" y="12"/>
                  </a:cxn>
                  <a:cxn ang="0">
                    <a:pos x="2" y="9"/>
                  </a:cxn>
                  <a:cxn ang="0">
                    <a:pos x="1" y="7"/>
                  </a:cxn>
                  <a:cxn ang="0">
                    <a:pos x="0" y="5"/>
                  </a:cxn>
                  <a:cxn ang="0">
                    <a:pos x="1" y="2"/>
                  </a:cxn>
                  <a:cxn ang="0">
                    <a:pos x="3" y="0"/>
                  </a:cxn>
                  <a:cxn ang="0">
                    <a:pos x="6" y="0"/>
                  </a:cxn>
                </a:cxnLst>
                <a:rect l="0" t="0" r="r" b="b"/>
                <a:pathLst>
                  <a:path w="9" h="12">
                    <a:moveTo>
                      <a:pt x="6" y="0"/>
                    </a:moveTo>
                    <a:lnTo>
                      <a:pt x="8" y="2"/>
                    </a:lnTo>
                    <a:lnTo>
                      <a:pt x="9" y="4"/>
                    </a:lnTo>
                    <a:lnTo>
                      <a:pt x="9" y="6"/>
                    </a:lnTo>
                    <a:lnTo>
                      <a:pt x="9" y="8"/>
                    </a:lnTo>
                    <a:lnTo>
                      <a:pt x="8" y="10"/>
                    </a:lnTo>
                    <a:lnTo>
                      <a:pt x="7" y="12"/>
                    </a:lnTo>
                    <a:lnTo>
                      <a:pt x="6" y="12"/>
                    </a:lnTo>
                    <a:lnTo>
                      <a:pt x="3" y="12"/>
                    </a:lnTo>
                    <a:lnTo>
                      <a:pt x="2" y="9"/>
                    </a:lnTo>
                    <a:lnTo>
                      <a:pt x="1" y="7"/>
                    </a:lnTo>
                    <a:lnTo>
                      <a:pt x="0" y="5"/>
                    </a:lnTo>
                    <a:lnTo>
                      <a:pt x="1" y="2"/>
                    </a:lnTo>
                    <a:lnTo>
                      <a:pt x="3" y="0"/>
                    </a:lnTo>
                    <a:lnTo>
                      <a:pt x="6"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3" name="Freeform 2174"/>
              <p:cNvSpPr>
                <a:spLocks/>
              </p:cNvSpPr>
              <p:nvPr/>
            </p:nvSpPr>
            <p:spPr bwMode="gray">
              <a:xfrm>
                <a:off x="2350" y="3332"/>
                <a:ext cx="1" cy="2"/>
              </a:xfrm>
              <a:custGeom>
                <a:avLst/>
                <a:gdLst/>
                <a:ahLst/>
                <a:cxnLst>
                  <a:cxn ang="0">
                    <a:pos x="6" y="0"/>
                  </a:cxn>
                  <a:cxn ang="0">
                    <a:pos x="8" y="2"/>
                  </a:cxn>
                  <a:cxn ang="0">
                    <a:pos x="9" y="4"/>
                  </a:cxn>
                  <a:cxn ang="0">
                    <a:pos x="9" y="6"/>
                  </a:cxn>
                  <a:cxn ang="0">
                    <a:pos x="9" y="8"/>
                  </a:cxn>
                  <a:cxn ang="0">
                    <a:pos x="8" y="10"/>
                  </a:cxn>
                  <a:cxn ang="0">
                    <a:pos x="7" y="12"/>
                  </a:cxn>
                  <a:cxn ang="0">
                    <a:pos x="6" y="12"/>
                  </a:cxn>
                  <a:cxn ang="0">
                    <a:pos x="3" y="12"/>
                  </a:cxn>
                  <a:cxn ang="0">
                    <a:pos x="2" y="9"/>
                  </a:cxn>
                  <a:cxn ang="0">
                    <a:pos x="1" y="7"/>
                  </a:cxn>
                  <a:cxn ang="0">
                    <a:pos x="0" y="5"/>
                  </a:cxn>
                  <a:cxn ang="0">
                    <a:pos x="1" y="2"/>
                  </a:cxn>
                  <a:cxn ang="0">
                    <a:pos x="3" y="0"/>
                  </a:cxn>
                  <a:cxn ang="0">
                    <a:pos x="6" y="0"/>
                  </a:cxn>
                </a:cxnLst>
                <a:rect l="0" t="0" r="r" b="b"/>
                <a:pathLst>
                  <a:path w="9" h="12">
                    <a:moveTo>
                      <a:pt x="6" y="0"/>
                    </a:moveTo>
                    <a:lnTo>
                      <a:pt x="8" y="2"/>
                    </a:lnTo>
                    <a:lnTo>
                      <a:pt x="9" y="4"/>
                    </a:lnTo>
                    <a:lnTo>
                      <a:pt x="9" y="6"/>
                    </a:lnTo>
                    <a:lnTo>
                      <a:pt x="9" y="8"/>
                    </a:lnTo>
                    <a:lnTo>
                      <a:pt x="8" y="10"/>
                    </a:lnTo>
                    <a:lnTo>
                      <a:pt x="7" y="12"/>
                    </a:lnTo>
                    <a:lnTo>
                      <a:pt x="6" y="12"/>
                    </a:lnTo>
                    <a:lnTo>
                      <a:pt x="3" y="12"/>
                    </a:lnTo>
                    <a:lnTo>
                      <a:pt x="2" y="9"/>
                    </a:lnTo>
                    <a:lnTo>
                      <a:pt x="1" y="7"/>
                    </a:lnTo>
                    <a:lnTo>
                      <a:pt x="0" y="5"/>
                    </a:lnTo>
                    <a:lnTo>
                      <a:pt x="1" y="2"/>
                    </a:lnTo>
                    <a:lnTo>
                      <a:pt x="3" y="0"/>
                    </a:lnTo>
                    <a:lnTo>
                      <a:pt x="6"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4" name="Freeform 2175"/>
              <p:cNvSpPr>
                <a:spLocks/>
              </p:cNvSpPr>
              <p:nvPr/>
            </p:nvSpPr>
            <p:spPr bwMode="gray">
              <a:xfrm>
                <a:off x="2349" y="3327"/>
                <a:ext cx="4" cy="1"/>
              </a:xfrm>
              <a:custGeom>
                <a:avLst/>
                <a:gdLst/>
                <a:ahLst/>
                <a:cxnLst>
                  <a:cxn ang="0">
                    <a:pos x="0" y="0"/>
                  </a:cxn>
                  <a:cxn ang="0">
                    <a:pos x="3" y="0"/>
                  </a:cxn>
                  <a:cxn ang="0">
                    <a:pos x="4" y="0"/>
                  </a:cxn>
                  <a:cxn ang="0">
                    <a:pos x="7" y="2"/>
                  </a:cxn>
                  <a:cxn ang="0">
                    <a:pos x="9" y="4"/>
                  </a:cxn>
                  <a:cxn ang="0">
                    <a:pos x="11" y="3"/>
                  </a:cxn>
                  <a:cxn ang="0">
                    <a:pos x="13" y="3"/>
                  </a:cxn>
                  <a:cxn ang="0">
                    <a:pos x="16" y="3"/>
                  </a:cxn>
                  <a:cxn ang="0">
                    <a:pos x="17" y="5"/>
                  </a:cxn>
                  <a:cxn ang="0">
                    <a:pos x="17" y="7"/>
                  </a:cxn>
                  <a:cxn ang="0">
                    <a:pos x="17" y="7"/>
                  </a:cxn>
                  <a:cxn ang="0">
                    <a:pos x="15" y="7"/>
                  </a:cxn>
                  <a:cxn ang="0">
                    <a:pos x="11" y="7"/>
                  </a:cxn>
                  <a:cxn ang="0">
                    <a:pos x="7" y="7"/>
                  </a:cxn>
                  <a:cxn ang="0">
                    <a:pos x="3" y="7"/>
                  </a:cxn>
                  <a:cxn ang="0">
                    <a:pos x="1" y="6"/>
                  </a:cxn>
                  <a:cxn ang="0">
                    <a:pos x="0" y="5"/>
                  </a:cxn>
                  <a:cxn ang="0">
                    <a:pos x="0" y="3"/>
                  </a:cxn>
                  <a:cxn ang="0">
                    <a:pos x="0" y="0"/>
                  </a:cxn>
                </a:cxnLst>
                <a:rect l="0" t="0" r="r" b="b"/>
                <a:pathLst>
                  <a:path w="17" h="7">
                    <a:moveTo>
                      <a:pt x="0" y="0"/>
                    </a:moveTo>
                    <a:lnTo>
                      <a:pt x="3" y="0"/>
                    </a:lnTo>
                    <a:lnTo>
                      <a:pt x="4" y="0"/>
                    </a:lnTo>
                    <a:lnTo>
                      <a:pt x="7" y="2"/>
                    </a:lnTo>
                    <a:lnTo>
                      <a:pt x="9" y="4"/>
                    </a:lnTo>
                    <a:lnTo>
                      <a:pt x="11" y="3"/>
                    </a:lnTo>
                    <a:lnTo>
                      <a:pt x="13" y="3"/>
                    </a:lnTo>
                    <a:lnTo>
                      <a:pt x="16" y="3"/>
                    </a:lnTo>
                    <a:lnTo>
                      <a:pt x="17" y="5"/>
                    </a:lnTo>
                    <a:lnTo>
                      <a:pt x="17" y="7"/>
                    </a:lnTo>
                    <a:lnTo>
                      <a:pt x="17" y="7"/>
                    </a:lnTo>
                    <a:lnTo>
                      <a:pt x="15" y="7"/>
                    </a:lnTo>
                    <a:lnTo>
                      <a:pt x="11" y="7"/>
                    </a:lnTo>
                    <a:lnTo>
                      <a:pt x="7" y="7"/>
                    </a:lnTo>
                    <a:lnTo>
                      <a:pt x="3" y="7"/>
                    </a:lnTo>
                    <a:lnTo>
                      <a:pt x="1" y="6"/>
                    </a:lnTo>
                    <a:lnTo>
                      <a:pt x="0" y="5"/>
                    </a:lnTo>
                    <a:lnTo>
                      <a:pt x="0" y="3"/>
                    </a:lnTo>
                    <a:lnTo>
                      <a:pt x="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5" name="Freeform 2176"/>
              <p:cNvSpPr>
                <a:spLocks/>
              </p:cNvSpPr>
              <p:nvPr/>
            </p:nvSpPr>
            <p:spPr bwMode="gray">
              <a:xfrm>
                <a:off x="2349" y="3327"/>
                <a:ext cx="4" cy="1"/>
              </a:xfrm>
              <a:custGeom>
                <a:avLst/>
                <a:gdLst/>
                <a:ahLst/>
                <a:cxnLst>
                  <a:cxn ang="0">
                    <a:pos x="0" y="0"/>
                  </a:cxn>
                  <a:cxn ang="0">
                    <a:pos x="3" y="0"/>
                  </a:cxn>
                  <a:cxn ang="0">
                    <a:pos x="4" y="0"/>
                  </a:cxn>
                  <a:cxn ang="0">
                    <a:pos x="7" y="2"/>
                  </a:cxn>
                  <a:cxn ang="0">
                    <a:pos x="9" y="4"/>
                  </a:cxn>
                  <a:cxn ang="0">
                    <a:pos x="11" y="3"/>
                  </a:cxn>
                  <a:cxn ang="0">
                    <a:pos x="13" y="3"/>
                  </a:cxn>
                  <a:cxn ang="0">
                    <a:pos x="16" y="3"/>
                  </a:cxn>
                  <a:cxn ang="0">
                    <a:pos x="17" y="5"/>
                  </a:cxn>
                  <a:cxn ang="0">
                    <a:pos x="17" y="7"/>
                  </a:cxn>
                  <a:cxn ang="0">
                    <a:pos x="17" y="7"/>
                  </a:cxn>
                  <a:cxn ang="0">
                    <a:pos x="15" y="7"/>
                  </a:cxn>
                  <a:cxn ang="0">
                    <a:pos x="11" y="7"/>
                  </a:cxn>
                  <a:cxn ang="0">
                    <a:pos x="7" y="7"/>
                  </a:cxn>
                  <a:cxn ang="0">
                    <a:pos x="3" y="7"/>
                  </a:cxn>
                  <a:cxn ang="0">
                    <a:pos x="1" y="6"/>
                  </a:cxn>
                  <a:cxn ang="0">
                    <a:pos x="0" y="5"/>
                  </a:cxn>
                  <a:cxn ang="0">
                    <a:pos x="0" y="3"/>
                  </a:cxn>
                  <a:cxn ang="0">
                    <a:pos x="0" y="0"/>
                  </a:cxn>
                </a:cxnLst>
                <a:rect l="0" t="0" r="r" b="b"/>
                <a:pathLst>
                  <a:path w="17" h="7">
                    <a:moveTo>
                      <a:pt x="0" y="0"/>
                    </a:moveTo>
                    <a:lnTo>
                      <a:pt x="3" y="0"/>
                    </a:lnTo>
                    <a:lnTo>
                      <a:pt x="4" y="0"/>
                    </a:lnTo>
                    <a:lnTo>
                      <a:pt x="7" y="2"/>
                    </a:lnTo>
                    <a:lnTo>
                      <a:pt x="9" y="4"/>
                    </a:lnTo>
                    <a:lnTo>
                      <a:pt x="11" y="3"/>
                    </a:lnTo>
                    <a:lnTo>
                      <a:pt x="13" y="3"/>
                    </a:lnTo>
                    <a:lnTo>
                      <a:pt x="16" y="3"/>
                    </a:lnTo>
                    <a:lnTo>
                      <a:pt x="17" y="5"/>
                    </a:lnTo>
                    <a:lnTo>
                      <a:pt x="17" y="7"/>
                    </a:lnTo>
                    <a:lnTo>
                      <a:pt x="17" y="7"/>
                    </a:lnTo>
                    <a:lnTo>
                      <a:pt x="15" y="7"/>
                    </a:lnTo>
                    <a:lnTo>
                      <a:pt x="11" y="7"/>
                    </a:lnTo>
                    <a:lnTo>
                      <a:pt x="7" y="7"/>
                    </a:lnTo>
                    <a:lnTo>
                      <a:pt x="3" y="7"/>
                    </a:lnTo>
                    <a:lnTo>
                      <a:pt x="1" y="6"/>
                    </a:lnTo>
                    <a:lnTo>
                      <a:pt x="0" y="5"/>
                    </a:lnTo>
                    <a:lnTo>
                      <a:pt x="0" y="3"/>
                    </a:lnTo>
                    <a:lnTo>
                      <a:pt x="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6" name="Freeform 2177"/>
              <p:cNvSpPr>
                <a:spLocks/>
              </p:cNvSpPr>
              <p:nvPr/>
            </p:nvSpPr>
            <p:spPr bwMode="gray">
              <a:xfrm>
                <a:off x="2349" y="3330"/>
                <a:ext cx="3" cy="2"/>
              </a:xfrm>
              <a:custGeom>
                <a:avLst/>
                <a:gdLst/>
                <a:ahLst/>
                <a:cxnLst>
                  <a:cxn ang="0">
                    <a:pos x="2" y="2"/>
                  </a:cxn>
                  <a:cxn ang="0">
                    <a:pos x="4" y="1"/>
                  </a:cxn>
                  <a:cxn ang="0">
                    <a:pos x="5" y="0"/>
                  </a:cxn>
                  <a:cxn ang="0">
                    <a:pos x="7" y="1"/>
                  </a:cxn>
                  <a:cxn ang="0">
                    <a:pos x="9" y="2"/>
                  </a:cxn>
                  <a:cxn ang="0">
                    <a:pos x="12" y="2"/>
                  </a:cxn>
                  <a:cxn ang="0">
                    <a:pos x="16" y="1"/>
                  </a:cxn>
                  <a:cxn ang="0">
                    <a:pos x="16" y="6"/>
                  </a:cxn>
                  <a:cxn ang="0">
                    <a:pos x="15" y="9"/>
                  </a:cxn>
                  <a:cxn ang="0">
                    <a:pos x="11" y="9"/>
                  </a:cxn>
                  <a:cxn ang="0">
                    <a:pos x="8" y="7"/>
                  </a:cxn>
                  <a:cxn ang="0">
                    <a:pos x="5" y="7"/>
                  </a:cxn>
                  <a:cxn ang="0">
                    <a:pos x="4" y="7"/>
                  </a:cxn>
                  <a:cxn ang="0">
                    <a:pos x="2" y="8"/>
                  </a:cxn>
                  <a:cxn ang="0">
                    <a:pos x="1" y="10"/>
                  </a:cxn>
                  <a:cxn ang="0">
                    <a:pos x="0" y="9"/>
                  </a:cxn>
                  <a:cxn ang="0">
                    <a:pos x="0" y="7"/>
                  </a:cxn>
                  <a:cxn ang="0">
                    <a:pos x="1" y="5"/>
                  </a:cxn>
                  <a:cxn ang="0">
                    <a:pos x="2" y="2"/>
                  </a:cxn>
                </a:cxnLst>
                <a:rect l="0" t="0" r="r" b="b"/>
                <a:pathLst>
                  <a:path w="16" h="10">
                    <a:moveTo>
                      <a:pt x="2" y="2"/>
                    </a:moveTo>
                    <a:lnTo>
                      <a:pt x="4" y="1"/>
                    </a:lnTo>
                    <a:lnTo>
                      <a:pt x="5" y="0"/>
                    </a:lnTo>
                    <a:lnTo>
                      <a:pt x="7" y="1"/>
                    </a:lnTo>
                    <a:lnTo>
                      <a:pt x="9" y="2"/>
                    </a:lnTo>
                    <a:lnTo>
                      <a:pt x="12" y="2"/>
                    </a:lnTo>
                    <a:lnTo>
                      <a:pt x="16" y="1"/>
                    </a:lnTo>
                    <a:lnTo>
                      <a:pt x="16" y="6"/>
                    </a:lnTo>
                    <a:lnTo>
                      <a:pt x="15" y="9"/>
                    </a:lnTo>
                    <a:lnTo>
                      <a:pt x="11" y="9"/>
                    </a:lnTo>
                    <a:lnTo>
                      <a:pt x="8" y="7"/>
                    </a:lnTo>
                    <a:lnTo>
                      <a:pt x="5" y="7"/>
                    </a:lnTo>
                    <a:lnTo>
                      <a:pt x="4" y="7"/>
                    </a:lnTo>
                    <a:lnTo>
                      <a:pt x="2" y="8"/>
                    </a:lnTo>
                    <a:lnTo>
                      <a:pt x="1" y="10"/>
                    </a:lnTo>
                    <a:lnTo>
                      <a:pt x="0" y="9"/>
                    </a:lnTo>
                    <a:lnTo>
                      <a:pt x="0" y="7"/>
                    </a:lnTo>
                    <a:lnTo>
                      <a:pt x="1" y="5"/>
                    </a:lnTo>
                    <a:lnTo>
                      <a:pt x="2"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7" name="Freeform 2178"/>
              <p:cNvSpPr>
                <a:spLocks/>
              </p:cNvSpPr>
              <p:nvPr/>
            </p:nvSpPr>
            <p:spPr bwMode="gray">
              <a:xfrm>
                <a:off x="2349" y="3330"/>
                <a:ext cx="3" cy="2"/>
              </a:xfrm>
              <a:custGeom>
                <a:avLst/>
                <a:gdLst/>
                <a:ahLst/>
                <a:cxnLst>
                  <a:cxn ang="0">
                    <a:pos x="2" y="2"/>
                  </a:cxn>
                  <a:cxn ang="0">
                    <a:pos x="4" y="1"/>
                  </a:cxn>
                  <a:cxn ang="0">
                    <a:pos x="5" y="0"/>
                  </a:cxn>
                  <a:cxn ang="0">
                    <a:pos x="7" y="1"/>
                  </a:cxn>
                  <a:cxn ang="0">
                    <a:pos x="9" y="2"/>
                  </a:cxn>
                  <a:cxn ang="0">
                    <a:pos x="12" y="2"/>
                  </a:cxn>
                  <a:cxn ang="0">
                    <a:pos x="16" y="1"/>
                  </a:cxn>
                  <a:cxn ang="0">
                    <a:pos x="16" y="6"/>
                  </a:cxn>
                  <a:cxn ang="0">
                    <a:pos x="15" y="9"/>
                  </a:cxn>
                  <a:cxn ang="0">
                    <a:pos x="11" y="9"/>
                  </a:cxn>
                  <a:cxn ang="0">
                    <a:pos x="8" y="7"/>
                  </a:cxn>
                  <a:cxn ang="0">
                    <a:pos x="5" y="7"/>
                  </a:cxn>
                  <a:cxn ang="0">
                    <a:pos x="4" y="7"/>
                  </a:cxn>
                  <a:cxn ang="0">
                    <a:pos x="2" y="8"/>
                  </a:cxn>
                  <a:cxn ang="0">
                    <a:pos x="1" y="10"/>
                  </a:cxn>
                  <a:cxn ang="0">
                    <a:pos x="0" y="9"/>
                  </a:cxn>
                  <a:cxn ang="0">
                    <a:pos x="0" y="7"/>
                  </a:cxn>
                  <a:cxn ang="0">
                    <a:pos x="1" y="5"/>
                  </a:cxn>
                  <a:cxn ang="0">
                    <a:pos x="2" y="2"/>
                  </a:cxn>
                </a:cxnLst>
                <a:rect l="0" t="0" r="r" b="b"/>
                <a:pathLst>
                  <a:path w="16" h="10">
                    <a:moveTo>
                      <a:pt x="2" y="2"/>
                    </a:moveTo>
                    <a:lnTo>
                      <a:pt x="4" y="1"/>
                    </a:lnTo>
                    <a:lnTo>
                      <a:pt x="5" y="0"/>
                    </a:lnTo>
                    <a:lnTo>
                      <a:pt x="7" y="1"/>
                    </a:lnTo>
                    <a:lnTo>
                      <a:pt x="9" y="2"/>
                    </a:lnTo>
                    <a:lnTo>
                      <a:pt x="12" y="2"/>
                    </a:lnTo>
                    <a:lnTo>
                      <a:pt x="16" y="1"/>
                    </a:lnTo>
                    <a:lnTo>
                      <a:pt x="16" y="6"/>
                    </a:lnTo>
                    <a:lnTo>
                      <a:pt x="15" y="9"/>
                    </a:lnTo>
                    <a:lnTo>
                      <a:pt x="11" y="9"/>
                    </a:lnTo>
                    <a:lnTo>
                      <a:pt x="8" y="7"/>
                    </a:lnTo>
                    <a:lnTo>
                      <a:pt x="5" y="7"/>
                    </a:lnTo>
                    <a:lnTo>
                      <a:pt x="4" y="7"/>
                    </a:lnTo>
                    <a:lnTo>
                      <a:pt x="2" y="8"/>
                    </a:lnTo>
                    <a:lnTo>
                      <a:pt x="1" y="10"/>
                    </a:lnTo>
                    <a:lnTo>
                      <a:pt x="0" y="9"/>
                    </a:lnTo>
                    <a:lnTo>
                      <a:pt x="0" y="7"/>
                    </a:lnTo>
                    <a:lnTo>
                      <a:pt x="1" y="5"/>
                    </a:lnTo>
                    <a:lnTo>
                      <a:pt x="2"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8" name="Freeform 2179"/>
              <p:cNvSpPr>
                <a:spLocks/>
              </p:cNvSpPr>
              <p:nvPr/>
            </p:nvSpPr>
            <p:spPr bwMode="gray">
              <a:xfrm>
                <a:off x="2349" y="3330"/>
                <a:ext cx="3" cy="2"/>
              </a:xfrm>
              <a:custGeom>
                <a:avLst/>
                <a:gdLst/>
                <a:ahLst/>
                <a:cxnLst>
                  <a:cxn ang="0">
                    <a:pos x="1" y="2"/>
                  </a:cxn>
                  <a:cxn ang="0">
                    <a:pos x="3" y="1"/>
                  </a:cxn>
                  <a:cxn ang="0">
                    <a:pos x="4" y="0"/>
                  </a:cxn>
                  <a:cxn ang="0">
                    <a:pos x="6" y="1"/>
                  </a:cxn>
                  <a:cxn ang="0">
                    <a:pos x="8" y="2"/>
                  </a:cxn>
                  <a:cxn ang="0">
                    <a:pos x="11" y="2"/>
                  </a:cxn>
                  <a:cxn ang="0">
                    <a:pos x="15" y="1"/>
                  </a:cxn>
                  <a:cxn ang="0">
                    <a:pos x="15" y="6"/>
                  </a:cxn>
                  <a:cxn ang="0">
                    <a:pos x="14" y="9"/>
                  </a:cxn>
                  <a:cxn ang="0">
                    <a:pos x="10" y="9"/>
                  </a:cxn>
                  <a:cxn ang="0">
                    <a:pos x="7" y="7"/>
                  </a:cxn>
                  <a:cxn ang="0">
                    <a:pos x="4" y="7"/>
                  </a:cxn>
                  <a:cxn ang="0">
                    <a:pos x="3" y="7"/>
                  </a:cxn>
                  <a:cxn ang="0">
                    <a:pos x="1" y="8"/>
                  </a:cxn>
                  <a:cxn ang="0">
                    <a:pos x="0" y="10"/>
                  </a:cxn>
                  <a:cxn ang="0">
                    <a:pos x="0" y="6"/>
                  </a:cxn>
                  <a:cxn ang="0">
                    <a:pos x="1" y="2"/>
                  </a:cxn>
                </a:cxnLst>
                <a:rect l="0" t="0" r="r" b="b"/>
                <a:pathLst>
                  <a:path w="15" h="10">
                    <a:moveTo>
                      <a:pt x="1" y="2"/>
                    </a:moveTo>
                    <a:lnTo>
                      <a:pt x="3" y="1"/>
                    </a:lnTo>
                    <a:lnTo>
                      <a:pt x="4" y="0"/>
                    </a:lnTo>
                    <a:lnTo>
                      <a:pt x="6" y="1"/>
                    </a:lnTo>
                    <a:lnTo>
                      <a:pt x="8" y="2"/>
                    </a:lnTo>
                    <a:lnTo>
                      <a:pt x="11" y="2"/>
                    </a:lnTo>
                    <a:lnTo>
                      <a:pt x="15" y="1"/>
                    </a:lnTo>
                    <a:lnTo>
                      <a:pt x="15" y="6"/>
                    </a:lnTo>
                    <a:lnTo>
                      <a:pt x="14" y="9"/>
                    </a:lnTo>
                    <a:lnTo>
                      <a:pt x="10" y="9"/>
                    </a:lnTo>
                    <a:lnTo>
                      <a:pt x="7" y="7"/>
                    </a:lnTo>
                    <a:lnTo>
                      <a:pt x="4" y="7"/>
                    </a:lnTo>
                    <a:lnTo>
                      <a:pt x="3" y="7"/>
                    </a:lnTo>
                    <a:lnTo>
                      <a:pt x="1" y="8"/>
                    </a:lnTo>
                    <a:lnTo>
                      <a:pt x="0" y="10"/>
                    </a:lnTo>
                    <a:lnTo>
                      <a:pt x="0" y="6"/>
                    </a:lnTo>
                    <a:lnTo>
                      <a:pt x="1" y="2"/>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19" name="Freeform 2180"/>
              <p:cNvSpPr>
                <a:spLocks/>
              </p:cNvSpPr>
              <p:nvPr/>
            </p:nvSpPr>
            <p:spPr bwMode="gray">
              <a:xfrm>
                <a:off x="2349" y="3330"/>
                <a:ext cx="3" cy="2"/>
              </a:xfrm>
              <a:custGeom>
                <a:avLst/>
                <a:gdLst/>
                <a:ahLst/>
                <a:cxnLst>
                  <a:cxn ang="0">
                    <a:pos x="1" y="2"/>
                  </a:cxn>
                  <a:cxn ang="0">
                    <a:pos x="3" y="1"/>
                  </a:cxn>
                  <a:cxn ang="0">
                    <a:pos x="4" y="0"/>
                  </a:cxn>
                  <a:cxn ang="0">
                    <a:pos x="6" y="1"/>
                  </a:cxn>
                  <a:cxn ang="0">
                    <a:pos x="8" y="2"/>
                  </a:cxn>
                  <a:cxn ang="0">
                    <a:pos x="11" y="2"/>
                  </a:cxn>
                  <a:cxn ang="0">
                    <a:pos x="15" y="1"/>
                  </a:cxn>
                  <a:cxn ang="0">
                    <a:pos x="15" y="6"/>
                  </a:cxn>
                  <a:cxn ang="0">
                    <a:pos x="14" y="9"/>
                  </a:cxn>
                  <a:cxn ang="0">
                    <a:pos x="10" y="9"/>
                  </a:cxn>
                  <a:cxn ang="0">
                    <a:pos x="7" y="7"/>
                  </a:cxn>
                  <a:cxn ang="0">
                    <a:pos x="4" y="7"/>
                  </a:cxn>
                  <a:cxn ang="0">
                    <a:pos x="3" y="7"/>
                  </a:cxn>
                  <a:cxn ang="0">
                    <a:pos x="1" y="8"/>
                  </a:cxn>
                  <a:cxn ang="0">
                    <a:pos x="0" y="10"/>
                  </a:cxn>
                  <a:cxn ang="0">
                    <a:pos x="0" y="6"/>
                  </a:cxn>
                  <a:cxn ang="0">
                    <a:pos x="1" y="2"/>
                  </a:cxn>
                </a:cxnLst>
                <a:rect l="0" t="0" r="r" b="b"/>
                <a:pathLst>
                  <a:path w="15" h="10">
                    <a:moveTo>
                      <a:pt x="1" y="2"/>
                    </a:moveTo>
                    <a:lnTo>
                      <a:pt x="3" y="1"/>
                    </a:lnTo>
                    <a:lnTo>
                      <a:pt x="4" y="0"/>
                    </a:lnTo>
                    <a:lnTo>
                      <a:pt x="6" y="1"/>
                    </a:lnTo>
                    <a:lnTo>
                      <a:pt x="8" y="2"/>
                    </a:lnTo>
                    <a:lnTo>
                      <a:pt x="11" y="2"/>
                    </a:lnTo>
                    <a:lnTo>
                      <a:pt x="15" y="1"/>
                    </a:lnTo>
                    <a:lnTo>
                      <a:pt x="15" y="6"/>
                    </a:lnTo>
                    <a:lnTo>
                      <a:pt x="14" y="9"/>
                    </a:lnTo>
                    <a:lnTo>
                      <a:pt x="10" y="9"/>
                    </a:lnTo>
                    <a:lnTo>
                      <a:pt x="7" y="7"/>
                    </a:lnTo>
                    <a:lnTo>
                      <a:pt x="4" y="7"/>
                    </a:lnTo>
                    <a:lnTo>
                      <a:pt x="3" y="7"/>
                    </a:lnTo>
                    <a:lnTo>
                      <a:pt x="1" y="8"/>
                    </a:lnTo>
                    <a:lnTo>
                      <a:pt x="0" y="10"/>
                    </a:lnTo>
                    <a:lnTo>
                      <a:pt x="0" y="6"/>
                    </a:lnTo>
                    <a:lnTo>
                      <a:pt x="1" y="2"/>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0" name="Freeform 2181"/>
              <p:cNvSpPr>
                <a:spLocks/>
              </p:cNvSpPr>
              <p:nvPr/>
            </p:nvSpPr>
            <p:spPr bwMode="gray">
              <a:xfrm>
                <a:off x="2347" y="3322"/>
                <a:ext cx="4" cy="2"/>
              </a:xfrm>
              <a:custGeom>
                <a:avLst/>
                <a:gdLst/>
                <a:ahLst/>
                <a:cxnLst>
                  <a:cxn ang="0">
                    <a:pos x="8" y="0"/>
                  </a:cxn>
                  <a:cxn ang="0">
                    <a:pos x="13" y="1"/>
                  </a:cxn>
                  <a:cxn ang="0">
                    <a:pos x="18" y="2"/>
                  </a:cxn>
                  <a:cxn ang="0">
                    <a:pos x="20" y="3"/>
                  </a:cxn>
                  <a:cxn ang="0">
                    <a:pos x="21" y="5"/>
                  </a:cxn>
                  <a:cxn ang="0">
                    <a:pos x="22" y="6"/>
                  </a:cxn>
                  <a:cxn ang="0">
                    <a:pos x="21" y="8"/>
                  </a:cxn>
                  <a:cxn ang="0">
                    <a:pos x="19" y="8"/>
                  </a:cxn>
                  <a:cxn ang="0">
                    <a:pos x="16" y="9"/>
                  </a:cxn>
                  <a:cxn ang="0">
                    <a:pos x="12" y="9"/>
                  </a:cxn>
                  <a:cxn ang="0">
                    <a:pos x="6" y="10"/>
                  </a:cxn>
                  <a:cxn ang="0">
                    <a:pos x="4" y="11"/>
                  </a:cxn>
                  <a:cxn ang="0">
                    <a:pos x="2" y="11"/>
                  </a:cxn>
                  <a:cxn ang="0">
                    <a:pos x="0" y="11"/>
                  </a:cxn>
                  <a:cxn ang="0">
                    <a:pos x="0" y="11"/>
                  </a:cxn>
                  <a:cxn ang="0">
                    <a:pos x="0" y="10"/>
                  </a:cxn>
                  <a:cxn ang="0">
                    <a:pos x="0" y="8"/>
                  </a:cxn>
                  <a:cxn ang="0">
                    <a:pos x="5" y="5"/>
                  </a:cxn>
                  <a:cxn ang="0">
                    <a:pos x="8" y="0"/>
                  </a:cxn>
                </a:cxnLst>
                <a:rect l="0" t="0" r="r" b="b"/>
                <a:pathLst>
                  <a:path w="22" h="11">
                    <a:moveTo>
                      <a:pt x="8" y="0"/>
                    </a:moveTo>
                    <a:lnTo>
                      <a:pt x="13" y="1"/>
                    </a:lnTo>
                    <a:lnTo>
                      <a:pt x="18" y="2"/>
                    </a:lnTo>
                    <a:lnTo>
                      <a:pt x="20" y="3"/>
                    </a:lnTo>
                    <a:lnTo>
                      <a:pt x="21" y="5"/>
                    </a:lnTo>
                    <a:lnTo>
                      <a:pt x="22" y="6"/>
                    </a:lnTo>
                    <a:lnTo>
                      <a:pt x="21" y="8"/>
                    </a:lnTo>
                    <a:lnTo>
                      <a:pt x="19" y="8"/>
                    </a:lnTo>
                    <a:lnTo>
                      <a:pt x="16" y="9"/>
                    </a:lnTo>
                    <a:lnTo>
                      <a:pt x="12" y="9"/>
                    </a:lnTo>
                    <a:lnTo>
                      <a:pt x="6" y="10"/>
                    </a:lnTo>
                    <a:lnTo>
                      <a:pt x="4" y="11"/>
                    </a:lnTo>
                    <a:lnTo>
                      <a:pt x="2" y="11"/>
                    </a:lnTo>
                    <a:lnTo>
                      <a:pt x="0" y="11"/>
                    </a:lnTo>
                    <a:lnTo>
                      <a:pt x="0" y="11"/>
                    </a:lnTo>
                    <a:lnTo>
                      <a:pt x="0" y="10"/>
                    </a:lnTo>
                    <a:lnTo>
                      <a:pt x="0" y="8"/>
                    </a:lnTo>
                    <a:lnTo>
                      <a:pt x="5" y="5"/>
                    </a:lnTo>
                    <a:lnTo>
                      <a:pt x="8"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1" name="Freeform 2182"/>
              <p:cNvSpPr>
                <a:spLocks/>
              </p:cNvSpPr>
              <p:nvPr/>
            </p:nvSpPr>
            <p:spPr bwMode="gray">
              <a:xfrm>
                <a:off x="2347" y="3322"/>
                <a:ext cx="4" cy="2"/>
              </a:xfrm>
              <a:custGeom>
                <a:avLst/>
                <a:gdLst/>
                <a:ahLst/>
                <a:cxnLst>
                  <a:cxn ang="0">
                    <a:pos x="8" y="0"/>
                  </a:cxn>
                  <a:cxn ang="0">
                    <a:pos x="13" y="1"/>
                  </a:cxn>
                  <a:cxn ang="0">
                    <a:pos x="18" y="2"/>
                  </a:cxn>
                  <a:cxn ang="0">
                    <a:pos x="20" y="3"/>
                  </a:cxn>
                  <a:cxn ang="0">
                    <a:pos x="21" y="5"/>
                  </a:cxn>
                  <a:cxn ang="0">
                    <a:pos x="22" y="6"/>
                  </a:cxn>
                  <a:cxn ang="0">
                    <a:pos x="21" y="8"/>
                  </a:cxn>
                  <a:cxn ang="0">
                    <a:pos x="19" y="8"/>
                  </a:cxn>
                  <a:cxn ang="0">
                    <a:pos x="16" y="9"/>
                  </a:cxn>
                  <a:cxn ang="0">
                    <a:pos x="12" y="9"/>
                  </a:cxn>
                  <a:cxn ang="0">
                    <a:pos x="6" y="10"/>
                  </a:cxn>
                  <a:cxn ang="0">
                    <a:pos x="4" y="11"/>
                  </a:cxn>
                  <a:cxn ang="0">
                    <a:pos x="2" y="11"/>
                  </a:cxn>
                  <a:cxn ang="0">
                    <a:pos x="0" y="11"/>
                  </a:cxn>
                  <a:cxn ang="0">
                    <a:pos x="0" y="11"/>
                  </a:cxn>
                  <a:cxn ang="0">
                    <a:pos x="0" y="10"/>
                  </a:cxn>
                  <a:cxn ang="0">
                    <a:pos x="0" y="8"/>
                  </a:cxn>
                  <a:cxn ang="0">
                    <a:pos x="5" y="5"/>
                  </a:cxn>
                  <a:cxn ang="0">
                    <a:pos x="8" y="0"/>
                  </a:cxn>
                </a:cxnLst>
                <a:rect l="0" t="0" r="r" b="b"/>
                <a:pathLst>
                  <a:path w="22" h="11">
                    <a:moveTo>
                      <a:pt x="8" y="0"/>
                    </a:moveTo>
                    <a:lnTo>
                      <a:pt x="13" y="1"/>
                    </a:lnTo>
                    <a:lnTo>
                      <a:pt x="18" y="2"/>
                    </a:lnTo>
                    <a:lnTo>
                      <a:pt x="20" y="3"/>
                    </a:lnTo>
                    <a:lnTo>
                      <a:pt x="21" y="5"/>
                    </a:lnTo>
                    <a:lnTo>
                      <a:pt x="22" y="6"/>
                    </a:lnTo>
                    <a:lnTo>
                      <a:pt x="21" y="8"/>
                    </a:lnTo>
                    <a:lnTo>
                      <a:pt x="19" y="8"/>
                    </a:lnTo>
                    <a:lnTo>
                      <a:pt x="16" y="9"/>
                    </a:lnTo>
                    <a:lnTo>
                      <a:pt x="12" y="9"/>
                    </a:lnTo>
                    <a:lnTo>
                      <a:pt x="6" y="10"/>
                    </a:lnTo>
                    <a:lnTo>
                      <a:pt x="4" y="11"/>
                    </a:lnTo>
                    <a:lnTo>
                      <a:pt x="2" y="11"/>
                    </a:lnTo>
                    <a:lnTo>
                      <a:pt x="0" y="11"/>
                    </a:lnTo>
                    <a:lnTo>
                      <a:pt x="0" y="11"/>
                    </a:lnTo>
                    <a:lnTo>
                      <a:pt x="0" y="10"/>
                    </a:lnTo>
                    <a:lnTo>
                      <a:pt x="0" y="8"/>
                    </a:lnTo>
                    <a:lnTo>
                      <a:pt x="5" y="5"/>
                    </a:lnTo>
                    <a:lnTo>
                      <a:pt x="8"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2" name="Freeform 2183"/>
              <p:cNvSpPr>
                <a:spLocks/>
              </p:cNvSpPr>
              <p:nvPr/>
            </p:nvSpPr>
            <p:spPr bwMode="gray">
              <a:xfrm>
                <a:off x="2346" y="3318"/>
                <a:ext cx="6" cy="3"/>
              </a:xfrm>
              <a:custGeom>
                <a:avLst/>
                <a:gdLst/>
                <a:ahLst/>
                <a:cxnLst>
                  <a:cxn ang="0">
                    <a:pos x="0" y="4"/>
                  </a:cxn>
                  <a:cxn ang="0">
                    <a:pos x="2" y="1"/>
                  </a:cxn>
                  <a:cxn ang="0">
                    <a:pos x="6" y="0"/>
                  </a:cxn>
                  <a:cxn ang="0">
                    <a:pos x="9" y="0"/>
                  </a:cxn>
                  <a:cxn ang="0">
                    <a:pos x="14" y="0"/>
                  </a:cxn>
                  <a:cxn ang="0">
                    <a:pos x="17" y="0"/>
                  </a:cxn>
                  <a:cxn ang="0">
                    <a:pos x="21" y="0"/>
                  </a:cxn>
                  <a:cxn ang="0">
                    <a:pos x="24" y="1"/>
                  </a:cxn>
                  <a:cxn ang="0">
                    <a:pos x="26" y="4"/>
                  </a:cxn>
                  <a:cxn ang="0">
                    <a:pos x="26" y="5"/>
                  </a:cxn>
                  <a:cxn ang="0">
                    <a:pos x="24" y="7"/>
                  </a:cxn>
                  <a:cxn ang="0">
                    <a:pos x="23" y="8"/>
                  </a:cxn>
                  <a:cxn ang="0">
                    <a:pos x="19" y="8"/>
                  </a:cxn>
                  <a:cxn ang="0">
                    <a:pos x="15" y="11"/>
                  </a:cxn>
                  <a:cxn ang="0">
                    <a:pos x="10" y="13"/>
                  </a:cxn>
                  <a:cxn ang="0">
                    <a:pos x="8" y="12"/>
                  </a:cxn>
                  <a:cxn ang="0">
                    <a:pos x="6" y="12"/>
                  </a:cxn>
                  <a:cxn ang="0">
                    <a:pos x="3" y="10"/>
                  </a:cxn>
                  <a:cxn ang="0">
                    <a:pos x="2" y="8"/>
                  </a:cxn>
                  <a:cxn ang="0">
                    <a:pos x="1" y="7"/>
                  </a:cxn>
                  <a:cxn ang="0">
                    <a:pos x="0" y="4"/>
                  </a:cxn>
                </a:cxnLst>
                <a:rect l="0" t="0" r="r" b="b"/>
                <a:pathLst>
                  <a:path w="26" h="13">
                    <a:moveTo>
                      <a:pt x="0" y="4"/>
                    </a:moveTo>
                    <a:lnTo>
                      <a:pt x="2" y="1"/>
                    </a:lnTo>
                    <a:lnTo>
                      <a:pt x="6" y="0"/>
                    </a:lnTo>
                    <a:lnTo>
                      <a:pt x="9" y="0"/>
                    </a:lnTo>
                    <a:lnTo>
                      <a:pt x="14" y="0"/>
                    </a:lnTo>
                    <a:lnTo>
                      <a:pt x="17" y="0"/>
                    </a:lnTo>
                    <a:lnTo>
                      <a:pt x="21" y="0"/>
                    </a:lnTo>
                    <a:lnTo>
                      <a:pt x="24" y="1"/>
                    </a:lnTo>
                    <a:lnTo>
                      <a:pt x="26" y="4"/>
                    </a:lnTo>
                    <a:lnTo>
                      <a:pt x="26" y="5"/>
                    </a:lnTo>
                    <a:lnTo>
                      <a:pt x="24" y="7"/>
                    </a:lnTo>
                    <a:lnTo>
                      <a:pt x="23" y="8"/>
                    </a:lnTo>
                    <a:lnTo>
                      <a:pt x="19" y="8"/>
                    </a:lnTo>
                    <a:lnTo>
                      <a:pt x="15" y="11"/>
                    </a:lnTo>
                    <a:lnTo>
                      <a:pt x="10" y="13"/>
                    </a:lnTo>
                    <a:lnTo>
                      <a:pt x="8" y="12"/>
                    </a:lnTo>
                    <a:lnTo>
                      <a:pt x="6" y="12"/>
                    </a:lnTo>
                    <a:lnTo>
                      <a:pt x="3" y="10"/>
                    </a:lnTo>
                    <a:lnTo>
                      <a:pt x="2" y="8"/>
                    </a:lnTo>
                    <a:lnTo>
                      <a:pt x="1" y="7"/>
                    </a:lnTo>
                    <a:lnTo>
                      <a:pt x="0"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3" name="Freeform 2184"/>
              <p:cNvSpPr>
                <a:spLocks/>
              </p:cNvSpPr>
              <p:nvPr/>
            </p:nvSpPr>
            <p:spPr bwMode="gray">
              <a:xfrm>
                <a:off x="2346" y="3318"/>
                <a:ext cx="6" cy="3"/>
              </a:xfrm>
              <a:custGeom>
                <a:avLst/>
                <a:gdLst/>
                <a:ahLst/>
                <a:cxnLst>
                  <a:cxn ang="0">
                    <a:pos x="0" y="4"/>
                  </a:cxn>
                  <a:cxn ang="0">
                    <a:pos x="2" y="1"/>
                  </a:cxn>
                  <a:cxn ang="0">
                    <a:pos x="6" y="0"/>
                  </a:cxn>
                  <a:cxn ang="0">
                    <a:pos x="9" y="0"/>
                  </a:cxn>
                  <a:cxn ang="0">
                    <a:pos x="14" y="0"/>
                  </a:cxn>
                  <a:cxn ang="0">
                    <a:pos x="17" y="0"/>
                  </a:cxn>
                  <a:cxn ang="0">
                    <a:pos x="21" y="0"/>
                  </a:cxn>
                  <a:cxn ang="0">
                    <a:pos x="24" y="1"/>
                  </a:cxn>
                  <a:cxn ang="0">
                    <a:pos x="26" y="4"/>
                  </a:cxn>
                  <a:cxn ang="0">
                    <a:pos x="26" y="5"/>
                  </a:cxn>
                  <a:cxn ang="0">
                    <a:pos x="24" y="7"/>
                  </a:cxn>
                  <a:cxn ang="0">
                    <a:pos x="23" y="8"/>
                  </a:cxn>
                  <a:cxn ang="0">
                    <a:pos x="19" y="8"/>
                  </a:cxn>
                  <a:cxn ang="0">
                    <a:pos x="15" y="11"/>
                  </a:cxn>
                  <a:cxn ang="0">
                    <a:pos x="10" y="13"/>
                  </a:cxn>
                  <a:cxn ang="0">
                    <a:pos x="8" y="12"/>
                  </a:cxn>
                  <a:cxn ang="0">
                    <a:pos x="6" y="12"/>
                  </a:cxn>
                  <a:cxn ang="0">
                    <a:pos x="3" y="10"/>
                  </a:cxn>
                  <a:cxn ang="0">
                    <a:pos x="2" y="8"/>
                  </a:cxn>
                  <a:cxn ang="0">
                    <a:pos x="1" y="7"/>
                  </a:cxn>
                  <a:cxn ang="0">
                    <a:pos x="0" y="4"/>
                  </a:cxn>
                </a:cxnLst>
                <a:rect l="0" t="0" r="r" b="b"/>
                <a:pathLst>
                  <a:path w="26" h="13">
                    <a:moveTo>
                      <a:pt x="0" y="4"/>
                    </a:moveTo>
                    <a:lnTo>
                      <a:pt x="2" y="1"/>
                    </a:lnTo>
                    <a:lnTo>
                      <a:pt x="6" y="0"/>
                    </a:lnTo>
                    <a:lnTo>
                      <a:pt x="9" y="0"/>
                    </a:lnTo>
                    <a:lnTo>
                      <a:pt x="14" y="0"/>
                    </a:lnTo>
                    <a:lnTo>
                      <a:pt x="17" y="0"/>
                    </a:lnTo>
                    <a:lnTo>
                      <a:pt x="21" y="0"/>
                    </a:lnTo>
                    <a:lnTo>
                      <a:pt x="24" y="1"/>
                    </a:lnTo>
                    <a:lnTo>
                      <a:pt x="26" y="4"/>
                    </a:lnTo>
                    <a:lnTo>
                      <a:pt x="26" y="5"/>
                    </a:lnTo>
                    <a:lnTo>
                      <a:pt x="24" y="7"/>
                    </a:lnTo>
                    <a:lnTo>
                      <a:pt x="23" y="8"/>
                    </a:lnTo>
                    <a:lnTo>
                      <a:pt x="19" y="8"/>
                    </a:lnTo>
                    <a:lnTo>
                      <a:pt x="15" y="11"/>
                    </a:lnTo>
                    <a:lnTo>
                      <a:pt x="10" y="13"/>
                    </a:lnTo>
                    <a:lnTo>
                      <a:pt x="8" y="12"/>
                    </a:lnTo>
                    <a:lnTo>
                      <a:pt x="6" y="12"/>
                    </a:lnTo>
                    <a:lnTo>
                      <a:pt x="3" y="10"/>
                    </a:lnTo>
                    <a:lnTo>
                      <a:pt x="2" y="8"/>
                    </a:lnTo>
                    <a:lnTo>
                      <a:pt x="1" y="7"/>
                    </a:lnTo>
                    <a:lnTo>
                      <a:pt x="0"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4" name="Freeform 2185"/>
              <p:cNvSpPr>
                <a:spLocks/>
              </p:cNvSpPr>
              <p:nvPr/>
            </p:nvSpPr>
            <p:spPr bwMode="gray">
              <a:xfrm>
                <a:off x="2346" y="3318"/>
                <a:ext cx="6" cy="3"/>
              </a:xfrm>
              <a:custGeom>
                <a:avLst/>
                <a:gdLst/>
                <a:ahLst/>
                <a:cxnLst>
                  <a:cxn ang="0">
                    <a:pos x="0" y="4"/>
                  </a:cxn>
                  <a:cxn ang="0">
                    <a:pos x="2" y="1"/>
                  </a:cxn>
                  <a:cxn ang="0">
                    <a:pos x="6" y="0"/>
                  </a:cxn>
                  <a:cxn ang="0">
                    <a:pos x="9" y="0"/>
                  </a:cxn>
                  <a:cxn ang="0">
                    <a:pos x="14" y="0"/>
                  </a:cxn>
                  <a:cxn ang="0">
                    <a:pos x="17" y="0"/>
                  </a:cxn>
                  <a:cxn ang="0">
                    <a:pos x="21" y="0"/>
                  </a:cxn>
                  <a:cxn ang="0">
                    <a:pos x="24" y="1"/>
                  </a:cxn>
                  <a:cxn ang="0">
                    <a:pos x="26" y="4"/>
                  </a:cxn>
                  <a:cxn ang="0">
                    <a:pos x="26" y="5"/>
                  </a:cxn>
                  <a:cxn ang="0">
                    <a:pos x="24" y="7"/>
                  </a:cxn>
                  <a:cxn ang="0">
                    <a:pos x="23" y="8"/>
                  </a:cxn>
                  <a:cxn ang="0">
                    <a:pos x="19" y="8"/>
                  </a:cxn>
                  <a:cxn ang="0">
                    <a:pos x="15" y="11"/>
                  </a:cxn>
                  <a:cxn ang="0">
                    <a:pos x="10" y="13"/>
                  </a:cxn>
                  <a:cxn ang="0">
                    <a:pos x="8" y="12"/>
                  </a:cxn>
                  <a:cxn ang="0">
                    <a:pos x="6" y="12"/>
                  </a:cxn>
                  <a:cxn ang="0">
                    <a:pos x="3" y="10"/>
                  </a:cxn>
                  <a:cxn ang="0">
                    <a:pos x="2" y="8"/>
                  </a:cxn>
                  <a:cxn ang="0">
                    <a:pos x="1" y="7"/>
                  </a:cxn>
                  <a:cxn ang="0">
                    <a:pos x="0" y="4"/>
                  </a:cxn>
                </a:cxnLst>
                <a:rect l="0" t="0" r="r" b="b"/>
                <a:pathLst>
                  <a:path w="26" h="13">
                    <a:moveTo>
                      <a:pt x="0" y="4"/>
                    </a:moveTo>
                    <a:lnTo>
                      <a:pt x="2" y="1"/>
                    </a:lnTo>
                    <a:lnTo>
                      <a:pt x="6" y="0"/>
                    </a:lnTo>
                    <a:lnTo>
                      <a:pt x="9" y="0"/>
                    </a:lnTo>
                    <a:lnTo>
                      <a:pt x="14" y="0"/>
                    </a:lnTo>
                    <a:lnTo>
                      <a:pt x="17" y="0"/>
                    </a:lnTo>
                    <a:lnTo>
                      <a:pt x="21" y="0"/>
                    </a:lnTo>
                    <a:lnTo>
                      <a:pt x="24" y="1"/>
                    </a:lnTo>
                    <a:lnTo>
                      <a:pt x="26" y="4"/>
                    </a:lnTo>
                    <a:lnTo>
                      <a:pt x="26" y="5"/>
                    </a:lnTo>
                    <a:lnTo>
                      <a:pt x="24" y="7"/>
                    </a:lnTo>
                    <a:lnTo>
                      <a:pt x="23" y="8"/>
                    </a:lnTo>
                    <a:lnTo>
                      <a:pt x="19" y="8"/>
                    </a:lnTo>
                    <a:lnTo>
                      <a:pt x="15" y="11"/>
                    </a:lnTo>
                    <a:lnTo>
                      <a:pt x="10" y="13"/>
                    </a:lnTo>
                    <a:lnTo>
                      <a:pt x="8" y="12"/>
                    </a:lnTo>
                    <a:lnTo>
                      <a:pt x="6" y="12"/>
                    </a:lnTo>
                    <a:lnTo>
                      <a:pt x="3" y="10"/>
                    </a:lnTo>
                    <a:lnTo>
                      <a:pt x="2" y="8"/>
                    </a:lnTo>
                    <a:lnTo>
                      <a:pt x="1" y="7"/>
                    </a:lnTo>
                    <a:lnTo>
                      <a:pt x="0"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5" name="Freeform 2186"/>
              <p:cNvSpPr>
                <a:spLocks/>
              </p:cNvSpPr>
              <p:nvPr/>
            </p:nvSpPr>
            <p:spPr bwMode="gray">
              <a:xfrm>
                <a:off x="2346" y="3318"/>
                <a:ext cx="6" cy="3"/>
              </a:xfrm>
              <a:custGeom>
                <a:avLst/>
                <a:gdLst/>
                <a:ahLst/>
                <a:cxnLst>
                  <a:cxn ang="0">
                    <a:pos x="0" y="4"/>
                  </a:cxn>
                  <a:cxn ang="0">
                    <a:pos x="2" y="1"/>
                  </a:cxn>
                  <a:cxn ang="0">
                    <a:pos x="6" y="0"/>
                  </a:cxn>
                  <a:cxn ang="0">
                    <a:pos x="9" y="0"/>
                  </a:cxn>
                  <a:cxn ang="0">
                    <a:pos x="14" y="0"/>
                  </a:cxn>
                  <a:cxn ang="0">
                    <a:pos x="17" y="0"/>
                  </a:cxn>
                  <a:cxn ang="0">
                    <a:pos x="21" y="0"/>
                  </a:cxn>
                  <a:cxn ang="0">
                    <a:pos x="24" y="1"/>
                  </a:cxn>
                  <a:cxn ang="0">
                    <a:pos x="26" y="4"/>
                  </a:cxn>
                  <a:cxn ang="0">
                    <a:pos x="26" y="5"/>
                  </a:cxn>
                  <a:cxn ang="0">
                    <a:pos x="24" y="7"/>
                  </a:cxn>
                  <a:cxn ang="0">
                    <a:pos x="23" y="8"/>
                  </a:cxn>
                  <a:cxn ang="0">
                    <a:pos x="19" y="8"/>
                  </a:cxn>
                  <a:cxn ang="0">
                    <a:pos x="15" y="11"/>
                  </a:cxn>
                  <a:cxn ang="0">
                    <a:pos x="10" y="13"/>
                  </a:cxn>
                  <a:cxn ang="0">
                    <a:pos x="8" y="12"/>
                  </a:cxn>
                  <a:cxn ang="0">
                    <a:pos x="6" y="12"/>
                  </a:cxn>
                  <a:cxn ang="0">
                    <a:pos x="3" y="10"/>
                  </a:cxn>
                  <a:cxn ang="0">
                    <a:pos x="2" y="8"/>
                  </a:cxn>
                  <a:cxn ang="0">
                    <a:pos x="1" y="7"/>
                  </a:cxn>
                  <a:cxn ang="0">
                    <a:pos x="0" y="4"/>
                  </a:cxn>
                </a:cxnLst>
                <a:rect l="0" t="0" r="r" b="b"/>
                <a:pathLst>
                  <a:path w="26" h="13">
                    <a:moveTo>
                      <a:pt x="0" y="4"/>
                    </a:moveTo>
                    <a:lnTo>
                      <a:pt x="2" y="1"/>
                    </a:lnTo>
                    <a:lnTo>
                      <a:pt x="6" y="0"/>
                    </a:lnTo>
                    <a:lnTo>
                      <a:pt x="9" y="0"/>
                    </a:lnTo>
                    <a:lnTo>
                      <a:pt x="14" y="0"/>
                    </a:lnTo>
                    <a:lnTo>
                      <a:pt x="17" y="0"/>
                    </a:lnTo>
                    <a:lnTo>
                      <a:pt x="21" y="0"/>
                    </a:lnTo>
                    <a:lnTo>
                      <a:pt x="24" y="1"/>
                    </a:lnTo>
                    <a:lnTo>
                      <a:pt x="26" y="4"/>
                    </a:lnTo>
                    <a:lnTo>
                      <a:pt x="26" y="5"/>
                    </a:lnTo>
                    <a:lnTo>
                      <a:pt x="24" y="7"/>
                    </a:lnTo>
                    <a:lnTo>
                      <a:pt x="23" y="8"/>
                    </a:lnTo>
                    <a:lnTo>
                      <a:pt x="19" y="8"/>
                    </a:lnTo>
                    <a:lnTo>
                      <a:pt x="15" y="11"/>
                    </a:lnTo>
                    <a:lnTo>
                      <a:pt x="10" y="13"/>
                    </a:lnTo>
                    <a:lnTo>
                      <a:pt x="8" y="12"/>
                    </a:lnTo>
                    <a:lnTo>
                      <a:pt x="6" y="12"/>
                    </a:lnTo>
                    <a:lnTo>
                      <a:pt x="3" y="10"/>
                    </a:lnTo>
                    <a:lnTo>
                      <a:pt x="2" y="8"/>
                    </a:lnTo>
                    <a:lnTo>
                      <a:pt x="1" y="7"/>
                    </a:lnTo>
                    <a:lnTo>
                      <a:pt x="0"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6" name="Freeform 2187"/>
              <p:cNvSpPr>
                <a:spLocks/>
              </p:cNvSpPr>
              <p:nvPr/>
            </p:nvSpPr>
            <p:spPr bwMode="gray">
              <a:xfrm>
                <a:off x="2346" y="3330"/>
                <a:ext cx="2" cy="5"/>
              </a:xfrm>
              <a:custGeom>
                <a:avLst/>
                <a:gdLst/>
                <a:ahLst/>
                <a:cxnLst>
                  <a:cxn ang="0">
                    <a:pos x="5" y="0"/>
                  </a:cxn>
                  <a:cxn ang="0">
                    <a:pos x="8" y="2"/>
                  </a:cxn>
                  <a:cxn ang="0">
                    <a:pos x="10" y="4"/>
                  </a:cxn>
                  <a:cxn ang="0">
                    <a:pos x="11" y="6"/>
                  </a:cxn>
                  <a:cxn ang="0">
                    <a:pos x="12" y="8"/>
                  </a:cxn>
                  <a:cxn ang="0">
                    <a:pos x="12" y="10"/>
                  </a:cxn>
                  <a:cxn ang="0">
                    <a:pos x="13" y="14"/>
                  </a:cxn>
                  <a:cxn ang="0">
                    <a:pos x="10" y="16"/>
                  </a:cxn>
                  <a:cxn ang="0">
                    <a:pos x="8" y="18"/>
                  </a:cxn>
                  <a:cxn ang="0">
                    <a:pos x="5" y="22"/>
                  </a:cxn>
                  <a:cxn ang="0">
                    <a:pos x="2" y="24"/>
                  </a:cxn>
                  <a:cxn ang="0">
                    <a:pos x="0" y="21"/>
                  </a:cxn>
                  <a:cxn ang="0">
                    <a:pos x="1" y="16"/>
                  </a:cxn>
                  <a:cxn ang="0">
                    <a:pos x="1" y="9"/>
                  </a:cxn>
                  <a:cxn ang="0">
                    <a:pos x="1" y="4"/>
                  </a:cxn>
                  <a:cxn ang="0">
                    <a:pos x="3" y="1"/>
                  </a:cxn>
                  <a:cxn ang="0">
                    <a:pos x="5" y="0"/>
                  </a:cxn>
                </a:cxnLst>
                <a:rect l="0" t="0" r="r" b="b"/>
                <a:pathLst>
                  <a:path w="13" h="24">
                    <a:moveTo>
                      <a:pt x="5" y="0"/>
                    </a:moveTo>
                    <a:lnTo>
                      <a:pt x="8" y="2"/>
                    </a:lnTo>
                    <a:lnTo>
                      <a:pt x="10" y="4"/>
                    </a:lnTo>
                    <a:lnTo>
                      <a:pt x="11" y="6"/>
                    </a:lnTo>
                    <a:lnTo>
                      <a:pt x="12" y="8"/>
                    </a:lnTo>
                    <a:lnTo>
                      <a:pt x="12" y="10"/>
                    </a:lnTo>
                    <a:lnTo>
                      <a:pt x="13" y="14"/>
                    </a:lnTo>
                    <a:lnTo>
                      <a:pt x="10" y="16"/>
                    </a:lnTo>
                    <a:lnTo>
                      <a:pt x="8" y="18"/>
                    </a:lnTo>
                    <a:lnTo>
                      <a:pt x="5" y="22"/>
                    </a:lnTo>
                    <a:lnTo>
                      <a:pt x="2" y="24"/>
                    </a:lnTo>
                    <a:lnTo>
                      <a:pt x="0" y="21"/>
                    </a:lnTo>
                    <a:lnTo>
                      <a:pt x="1" y="16"/>
                    </a:lnTo>
                    <a:lnTo>
                      <a:pt x="1" y="9"/>
                    </a:lnTo>
                    <a:lnTo>
                      <a:pt x="1" y="4"/>
                    </a:lnTo>
                    <a:lnTo>
                      <a:pt x="3" y="1"/>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7" name="Freeform 2188"/>
              <p:cNvSpPr>
                <a:spLocks/>
              </p:cNvSpPr>
              <p:nvPr/>
            </p:nvSpPr>
            <p:spPr bwMode="gray">
              <a:xfrm>
                <a:off x="2346" y="3330"/>
                <a:ext cx="2" cy="5"/>
              </a:xfrm>
              <a:custGeom>
                <a:avLst/>
                <a:gdLst/>
                <a:ahLst/>
                <a:cxnLst>
                  <a:cxn ang="0">
                    <a:pos x="5" y="0"/>
                  </a:cxn>
                  <a:cxn ang="0">
                    <a:pos x="8" y="2"/>
                  </a:cxn>
                  <a:cxn ang="0">
                    <a:pos x="10" y="4"/>
                  </a:cxn>
                  <a:cxn ang="0">
                    <a:pos x="11" y="6"/>
                  </a:cxn>
                  <a:cxn ang="0">
                    <a:pos x="12" y="8"/>
                  </a:cxn>
                  <a:cxn ang="0">
                    <a:pos x="12" y="10"/>
                  </a:cxn>
                  <a:cxn ang="0">
                    <a:pos x="13" y="14"/>
                  </a:cxn>
                  <a:cxn ang="0">
                    <a:pos x="10" y="16"/>
                  </a:cxn>
                  <a:cxn ang="0">
                    <a:pos x="8" y="18"/>
                  </a:cxn>
                  <a:cxn ang="0">
                    <a:pos x="5" y="22"/>
                  </a:cxn>
                  <a:cxn ang="0">
                    <a:pos x="2" y="24"/>
                  </a:cxn>
                  <a:cxn ang="0">
                    <a:pos x="0" y="21"/>
                  </a:cxn>
                  <a:cxn ang="0">
                    <a:pos x="1" y="16"/>
                  </a:cxn>
                  <a:cxn ang="0">
                    <a:pos x="1" y="9"/>
                  </a:cxn>
                  <a:cxn ang="0">
                    <a:pos x="1" y="4"/>
                  </a:cxn>
                  <a:cxn ang="0">
                    <a:pos x="3" y="1"/>
                  </a:cxn>
                  <a:cxn ang="0">
                    <a:pos x="5" y="0"/>
                  </a:cxn>
                </a:cxnLst>
                <a:rect l="0" t="0" r="r" b="b"/>
                <a:pathLst>
                  <a:path w="13" h="24">
                    <a:moveTo>
                      <a:pt x="5" y="0"/>
                    </a:moveTo>
                    <a:lnTo>
                      <a:pt x="8" y="2"/>
                    </a:lnTo>
                    <a:lnTo>
                      <a:pt x="10" y="4"/>
                    </a:lnTo>
                    <a:lnTo>
                      <a:pt x="11" y="6"/>
                    </a:lnTo>
                    <a:lnTo>
                      <a:pt x="12" y="8"/>
                    </a:lnTo>
                    <a:lnTo>
                      <a:pt x="12" y="10"/>
                    </a:lnTo>
                    <a:lnTo>
                      <a:pt x="13" y="14"/>
                    </a:lnTo>
                    <a:lnTo>
                      <a:pt x="10" y="16"/>
                    </a:lnTo>
                    <a:lnTo>
                      <a:pt x="8" y="18"/>
                    </a:lnTo>
                    <a:lnTo>
                      <a:pt x="5" y="22"/>
                    </a:lnTo>
                    <a:lnTo>
                      <a:pt x="2" y="24"/>
                    </a:lnTo>
                    <a:lnTo>
                      <a:pt x="0" y="21"/>
                    </a:lnTo>
                    <a:lnTo>
                      <a:pt x="1" y="16"/>
                    </a:lnTo>
                    <a:lnTo>
                      <a:pt x="1" y="9"/>
                    </a:lnTo>
                    <a:lnTo>
                      <a:pt x="1" y="4"/>
                    </a:lnTo>
                    <a:lnTo>
                      <a:pt x="3" y="1"/>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8" name="Freeform 2189"/>
              <p:cNvSpPr>
                <a:spLocks/>
              </p:cNvSpPr>
              <p:nvPr/>
            </p:nvSpPr>
            <p:spPr bwMode="gray">
              <a:xfrm>
                <a:off x="2346" y="3330"/>
                <a:ext cx="2" cy="5"/>
              </a:xfrm>
              <a:custGeom>
                <a:avLst/>
                <a:gdLst/>
                <a:ahLst/>
                <a:cxnLst>
                  <a:cxn ang="0">
                    <a:pos x="4" y="0"/>
                  </a:cxn>
                  <a:cxn ang="0">
                    <a:pos x="7" y="2"/>
                  </a:cxn>
                  <a:cxn ang="0">
                    <a:pos x="9" y="4"/>
                  </a:cxn>
                  <a:cxn ang="0">
                    <a:pos x="10" y="6"/>
                  </a:cxn>
                  <a:cxn ang="0">
                    <a:pos x="11" y="8"/>
                  </a:cxn>
                  <a:cxn ang="0">
                    <a:pos x="11" y="10"/>
                  </a:cxn>
                  <a:cxn ang="0">
                    <a:pos x="12" y="14"/>
                  </a:cxn>
                  <a:cxn ang="0">
                    <a:pos x="9" y="16"/>
                  </a:cxn>
                  <a:cxn ang="0">
                    <a:pos x="7" y="18"/>
                  </a:cxn>
                  <a:cxn ang="0">
                    <a:pos x="4" y="22"/>
                  </a:cxn>
                  <a:cxn ang="0">
                    <a:pos x="1" y="24"/>
                  </a:cxn>
                  <a:cxn ang="0">
                    <a:pos x="0" y="21"/>
                  </a:cxn>
                  <a:cxn ang="0">
                    <a:pos x="0" y="16"/>
                  </a:cxn>
                  <a:cxn ang="0">
                    <a:pos x="0" y="9"/>
                  </a:cxn>
                  <a:cxn ang="0">
                    <a:pos x="0" y="4"/>
                  </a:cxn>
                  <a:cxn ang="0">
                    <a:pos x="2" y="1"/>
                  </a:cxn>
                  <a:cxn ang="0">
                    <a:pos x="4" y="0"/>
                  </a:cxn>
                </a:cxnLst>
                <a:rect l="0" t="0" r="r" b="b"/>
                <a:pathLst>
                  <a:path w="12" h="24">
                    <a:moveTo>
                      <a:pt x="4" y="0"/>
                    </a:moveTo>
                    <a:lnTo>
                      <a:pt x="7" y="2"/>
                    </a:lnTo>
                    <a:lnTo>
                      <a:pt x="9" y="4"/>
                    </a:lnTo>
                    <a:lnTo>
                      <a:pt x="10" y="6"/>
                    </a:lnTo>
                    <a:lnTo>
                      <a:pt x="11" y="8"/>
                    </a:lnTo>
                    <a:lnTo>
                      <a:pt x="11" y="10"/>
                    </a:lnTo>
                    <a:lnTo>
                      <a:pt x="12" y="14"/>
                    </a:lnTo>
                    <a:lnTo>
                      <a:pt x="9" y="16"/>
                    </a:lnTo>
                    <a:lnTo>
                      <a:pt x="7" y="18"/>
                    </a:lnTo>
                    <a:lnTo>
                      <a:pt x="4" y="22"/>
                    </a:lnTo>
                    <a:lnTo>
                      <a:pt x="1" y="24"/>
                    </a:lnTo>
                    <a:lnTo>
                      <a:pt x="0" y="21"/>
                    </a:lnTo>
                    <a:lnTo>
                      <a:pt x="0" y="16"/>
                    </a:lnTo>
                    <a:lnTo>
                      <a:pt x="0" y="9"/>
                    </a:lnTo>
                    <a:lnTo>
                      <a:pt x="0" y="4"/>
                    </a:lnTo>
                    <a:lnTo>
                      <a:pt x="2" y="1"/>
                    </a:lnTo>
                    <a:lnTo>
                      <a:pt x="4"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29" name="Freeform 2190"/>
              <p:cNvSpPr>
                <a:spLocks/>
              </p:cNvSpPr>
              <p:nvPr/>
            </p:nvSpPr>
            <p:spPr bwMode="gray">
              <a:xfrm>
                <a:off x="2346" y="3330"/>
                <a:ext cx="2" cy="5"/>
              </a:xfrm>
              <a:custGeom>
                <a:avLst/>
                <a:gdLst/>
                <a:ahLst/>
                <a:cxnLst>
                  <a:cxn ang="0">
                    <a:pos x="4" y="0"/>
                  </a:cxn>
                  <a:cxn ang="0">
                    <a:pos x="7" y="2"/>
                  </a:cxn>
                  <a:cxn ang="0">
                    <a:pos x="9" y="4"/>
                  </a:cxn>
                  <a:cxn ang="0">
                    <a:pos x="10" y="6"/>
                  </a:cxn>
                  <a:cxn ang="0">
                    <a:pos x="11" y="8"/>
                  </a:cxn>
                  <a:cxn ang="0">
                    <a:pos x="11" y="10"/>
                  </a:cxn>
                  <a:cxn ang="0">
                    <a:pos x="12" y="14"/>
                  </a:cxn>
                  <a:cxn ang="0">
                    <a:pos x="9" y="16"/>
                  </a:cxn>
                  <a:cxn ang="0">
                    <a:pos x="7" y="18"/>
                  </a:cxn>
                  <a:cxn ang="0">
                    <a:pos x="4" y="22"/>
                  </a:cxn>
                  <a:cxn ang="0">
                    <a:pos x="1" y="24"/>
                  </a:cxn>
                  <a:cxn ang="0">
                    <a:pos x="0" y="21"/>
                  </a:cxn>
                  <a:cxn ang="0">
                    <a:pos x="0" y="16"/>
                  </a:cxn>
                  <a:cxn ang="0">
                    <a:pos x="0" y="9"/>
                  </a:cxn>
                  <a:cxn ang="0">
                    <a:pos x="0" y="4"/>
                  </a:cxn>
                  <a:cxn ang="0">
                    <a:pos x="2" y="1"/>
                  </a:cxn>
                  <a:cxn ang="0">
                    <a:pos x="4" y="0"/>
                  </a:cxn>
                </a:cxnLst>
                <a:rect l="0" t="0" r="r" b="b"/>
                <a:pathLst>
                  <a:path w="12" h="24">
                    <a:moveTo>
                      <a:pt x="4" y="0"/>
                    </a:moveTo>
                    <a:lnTo>
                      <a:pt x="7" y="2"/>
                    </a:lnTo>
                    <a:lnTo>
                      <a:pt x="9" y="4"/>
                    </a:lnTo>
                    <a:lnTo>
                      <a:pt x="10" y="6"/>
                    </a:lnTo>
                    <a:lnTo>
                      <a:pt x="11" y="8"/>
                    </a:lnTo>
                    <a:lnTo>
                      <a:pt x="11" y="10"/>
                    </a:lnTo>
                    <a:lnTo>
                      <a:pt x="12" y="14"/>
                    </a:lnTo>
                    <a:lnTo>
                      <a:pt x="9" y="16"/>
                    </a:lnTo>
                    <a:lnTo>
                      <a:pt x="7" y="18"/>
                    </a:lnTo>
                    <a:lnTo>
                      <a:pt x="4" y="22"/>
                    </a:lnTo>
                    <a:lnTo>
                      <a:pt x="1" y="24"/>
                    </a:lnTo>
                    <a:lnTo>
                      <a:pt x="0" y="21"/>
                    </a:lnTo>
                    <a:lnTo>
                      <a:pt x="0" y="16"/>
                    </a:lnTo>
                    <a:lnTo>
                      <a:pt x="0" y="9"/>
                    </a:lnTo>
                    <a:lnTo>
                      <a:pt x="0" y="4"/>
                    </a:lnTo>
                    <a:lnTo>
                      <a:pt x="2" y="1"/>
                    </a:lnTo>
                    <a:lnTo>
                      <a:pt x="4"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0" name="Freeform 2191"/>
              <p:cNvSpPr>
                <a:spLocks/>
              </p:cNvSpPr>
              <p:nvPr/>
            </p:nvSpPr>
            <p:spPr bwMode="gray">
              <a:xfrm>
                <a:off x="2348" y="3334"/>
                <a:ext cx="1" cy="1"/>
              </a:xfrm>
              <a:custGeom>
                <a:avLst/>
                <a:gdLst/>
                <a:ahLst/>
                <a:cxnLst>
                  <a:cxn ang="0">
                    <a:pos x="1" y="1"/>
                  </a:cxn>
                  <a:cxn ang="0">
                    <a:pos x="2" y="0"/>
                  </a:cxn>
                  <a:cxn ang="0">
                    <a:pos x="3" y="0"/>
                  </a:cxn>
                  <a:cxn ang="0">
                    <a:pos x="4" y="0"/>
                  </a:cxn>
                  <a:cxn ang="0">
                    <a:pos x="5" y="2"/>
                  </a:cxn>
                  <a:cxn ang="0">
                    <a:pos x="7" y="3"/>
                  </a:cxn>
                  <a:cxn ang="0">
                    <a:pos x="8" y="4"/>
                  </a:cxn>
                  <a:cxn ang="0">
                    <a:pos x="7" y="4"/>
                  </a:cxn>
                  <a:cxn ang="0">
                    <a:pos x="4" y="5"/>
                  </a:cxn>
                  <a:cxn ang="0">
                    <a:pos x="2" y="5"/>
                  </a:cxn>
                  <a:cxn ang="0">
                    <a:pos x="0" y="4"/>
                  </a:cxn>
                  <a:cxn ang="0">
                    <a:pos x="0" y="3"/>
                  </a:cxn>
                  <a:cxn ang="0">
                    <a:pos x="1" y="1"/>
                  </a:cxn>
                </a:cxnLst>
                <a:rect l="0" t="0" r="r" b="b"/>
                <a:pathLst>
                  <a:path w="8" h="5">
                    <a:moveTo>
                      <a:pt x="1" y="1"/>
                    </a:moveTo>
                    <a:lnTo>
                      <a:pt x="2" y="0"/>
                    </a:lnTo>
                    <a:lnTo>
                      <a:pt x="3" y="0"/>
                    </a:lnTo>
                    <a:lnTo>
                      <a:pt x="4" y="0"/>
                    </a:lnTo>
                    <a:lnTo>
                      <a:pt x="5" y="2"/>
                    </a:lnTo>
                    <a:lnTo>
                      <a:pt x="7" y="3"/>
                    </a:lnTo>
                    <a:lnTo>
                      <a:pt x="8" y="4"/>
                    </a:lnTo>
                    <a:lnTo>
                      <a:pt x="7" y="4"/>
                    </a:lnTo>
                    <a:lnTo>
                      <a:pt x="4" y="5"/>
                    </a:lnTo>
                    <a:lnTo>
                      <a:pt x="2" y="5"/>
                    </a:lnTo>
                    <a:lnTo>
                      <a:pt x="0" y="4"/>
                    </a:lnTo>
                    <a:lnTo>
                      <a:pt x="0" y="3"/>
                    </a:lnTo>
                    <a:lnTo>
                      <a:pt x="1" y="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1" name="Freeform 2192"/>
              <p:cNvSpPr>
                <a:spLocks/>
              </p:cNvSpPr>
              <p:nvPr/>
            </p:nvSpPr>
            <p:spPr bwMode="gray">
              <a:xfrm>
                <a:off x="2348" y="3334"/>
                <a:ext cx="1" cy="1"/>
              </a:xfrm>
              <a:custGeom>
                <a:avLst/>
                <a:gdLst/>
                <a:ahLst/>
                <a:cxnLst>
                  <a:cxn ang="0">
                    <a:pos x="1" y="1"/>
                  </a:cxn>
                  <a:cxn ang="0">
                    <a:pos x="2" y="0"/>
                  </a:cxn>
                  <a:cxn ang="0">
                    <a:pos x="3" y="0"/>
                  </a:cxn>
                  <a:cxn ang="0">
                    <a:pos x="4" y="0"/>
                  </a:cxn>
                  <a:cxn ang="0">
                    <a:pos x="5" y="2"/>
                  </a:cxn>
                  <a:cxn ang="0">
                    <a:pos x="7" y="3"/>
                  </a:cxn>
                  <a:cxn ang="0">
                    <a:pos x="8" y="4"/>
                  </a:cxn>
                  <a:cxn ang="0">
                    <a:pos x="7" y="4"/>
                  </a:cxn>
                  <a:cxn ang="0">
                    <a:pos x="4" y="5"/>
                  </a:cxn>
                  <a:cxn ang="0">
                    <a:pos x="2" y="5"/>
                  </a:cxn>
                  <a:cxn ang="0">
                    <a:pos x="0" y="4"/>
                  </a:cxn>
                  <a:cxn ang="0">
                    <a:pos x="0" y="3"/>
                  </a:cxn>
                  <a:cxn ang="0">
                    <a:pos x="1" y="1"/>
                  </a:cxn>
                </a:cxnLst>
                <a:rect l="0" t="0" r="r" b="b"/>
                <a:pathLst>
                  <a:path w="8" h="5">
                    <a:moveTo>
                      <a:pt x="1" y="1"/>
                    </a:moveTo>
                    <a:lnTo>
                      <a:pt x="2" y="0"/>
                    </a:lnTo>
                    <a:lnTo>
                      <a:pt x="3" y="0"/>
                    </a:lnTo>
                    <a:lnTo>
                      <a:pt x="4" y="0"/>
                    </a:lnTo>
                    <a:lnTo>
                      <a:pt x="5" y="2"/>
                    </a:lnTo>
                    <a:lnTo>
                      <a:pt x="7" y="3"/>
                    </a:lnTo>
                    <a:lnTo>
                      <a:pt x="8" y="4"/>
                    </a:lnTo>
                    <a:lnTo>
                      <a:pt x="7" y="4"/>
                    </a:lnTo>
                    <a:lnTo>
                      <a:pt x="4" y="5"/>
                    </a:lnTo>
                    <a:lnTo>
                      <a:pt x="2" y="5"/>
                    </a:lnTo>
                    <a:lnTo>
                      <a:pt x="0" y="4"/>
                    </a:lnTo>
                    <a:lnTo>
                      <a:pt x="0" y="3"/>
                    </a:lnTo>
                    <a:lnTo>
                      <a:pt x="1" y="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2" name="Freeform 2193"/>
              <p:cNvSpPr>
                <a:spLocks/>
              </p:cNvSpPr>
              <p:nvPr/>
            </p:nvSpPr>
            <p:spPr bwMode="gray">
              <a:xfrm>
                <a:off x="2350" y="3334"/>
                <a:ext cx="1" cy="3"/>
              </a:xfrm>
              <a:custGeom>
                <a:avLst/>
                <a:gdLst/>
                <a:ahLst/>
                <a:cxnLst>
                  <a:cxn ang="0">
                    <a:pos x="5" y="0"/>
                  </a:cxn>
                  <a:cxn ang="0">
                    <a:pos x="7" y="3"/>
                  </a:cxn>
                  <a:cxn ang="0">
                    <a:pos x="7" y="8"/>
                  </a:cxn>
                  <a:cxn ang="0">
                    <a:pos x="6" y="10"/>
                  </a:cxn>
                  <a:cxn ang="0">
                    <a:pos x="5" y="12"/>
                  </a:cxn>
                  <a:cxn ang="0">
                    <a:pos x="2" y="9"/>
                  </a:cxn>
                  <a:cxn ang="0">
                    <a:pos x="1" y="6"/>
                  </a:cxn>
                  <a:cxn ang="0">
                    <a:pos x="0" y="3"/>
                  </a:cxn>
                  <a:cxn ang="0">
                    <a:pos x="1" y="2"/>
                  </a:cxn>
                  <a:cxn ang="0">
                    <a:pos x="2" y="1"/>
                  </a:cxn>
                  <a:cxn ang="0">
                    <a:pos x="5" y="0"/>
                  </a:cxn>
                </a:cxnLst>
                <a:rect l="0" t="0" r="r" b="b"/>
                <a:pathLst>
                  <a:path w="7" h="12">
                    <a:moveTo>
                      <a:pt x="5" y="0"/>
                    </a:moveTo>
                    <a:lnTo>
                      <a:pt x="7" y="3"/>
                    </a:lnTo>
                    <a:lnTo>
                      <a:pt x="7" y="8"/>
                    </a:lnTo>
                    <a:lnTo>
                      <a:pt x="6" y="10"/>
                    </a:lnTo>
                    <a:lnTo>
                      <a:pt x="5" y="12"/>
                    </a:lnTo>
                    <a:lnTo>
                      <a:pt x="2" y="9"/>
                    </a:lnTo>
                    <a:lnTo>
                      <a:pt x="1" y="6"/>
                    </a:lnTo>
                    <a:lnTo>
                      <a:pt x="0" y="3"/>
                    </a:lnTo>
                    <a:lnTo>
                      <a:pt x="1" y="2"/>
                    </a:lnTo>
                    <a:lnTo>
                      <a:pt x="2" y="1"/>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3" name="Freeform 2194"/>
              <p:cNvSpPr>
                <a:spLocks/>
              </p:cNvSpPr>
              <p:nvPr/>
            </p:nvSpPr>
            <p:spPr bwMode="gray">
              <a:xfrm>
                <a:off x="2350" y="3334"/>
                <a:ext cx="1" cy="3"/>
              </a:xfrm>
              <a:custGeom>
                <a:avLst/>
                <a:gdLst/>
                <a:ahLst/>
                <a:cxnLst>
                  <a:cxn ang="0">
                    <a:pos x="5" y="0"/>
                  </a:cxn>
                  <a:cxn ang="0">
                    <a:pos x="7" y="3"/>
                  </a:cxn>
                  <a:cxn ang="0">
                    <a:pos x="7" y="8"/>
                  </a:cxn>
                  <a:cxn ang="0">
                    <a:pos x="6" y="10"/>
                  </a:cxn>
                  <a:cxn ang="0">
                    <a:pos x="5" y="12"/>
                  </a:cxn>
                  <a:cxn ang="0">
                    <a:pos x="2" y="9"/>
                  </a:cxn>
                  <a:cxn ang="0">
                    <a:pos x="1" y="6"/>
                  </a:cxn>
                  <a:cxn ang="0">
                    <a:pos x="0" y="3"/>
                  </a:cxn>
                  <a:cxn ang="0">
                    <a:pos x="1" y="2"/>
                  </a:cxn>
                  <a:cxn ang="0">
                    <a:pos x="2" y="1"/>
                  </a:cxn>
                  <a:cxn ang="0">
                    <a:pos x="5" y="0"/>
                  </a:cxn>
                </a:cxnLst>
                <a:rect l="0" t="0" r="r" b="b"/>
                <a:pathLst>
                  <a:path w="7" h="12">
                    <a:moveTo>
                      <a:pt x="5" y="0"/>
                    </a:moveTo>
                    <a:lnTo>
                      <a:pt x="7" y="3"/>
                    </a:lnTo>
                    <a:lnTo>
                      <a:pt x="7" y="8"/>
                    </a:lnTo>
                    <a:lnTo>
                      <a:pt x="6" y="10"/>
                    </a:lnTo>
                    <a:lnTo>
                      <a:pt x="5" y="12"/>
                    </a:lnTo>
                    <a:lnTo>
                      <a:pt x="2" y="9"/>
                    </a:lnTo>
                    <a:lnTo>
                      <a:pt x="1" y="6"/>
                    </a:lnTo>
                    <a:lnTo>
                      <a:pt x="0" y="3"/>
                    </a:lnTo>
                    <a:lnTo>
                      <a:pt x="1" y="2"/>
                    </a:lnTo>
                    <a:lnTo>
                      <a:pt x="2" y="1"/>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4" name="Freeform 2195"/>
              <p:cNvSpPr>
                <a:spLocks/>
              </p:cNvSpPr>
              <p:nvPr/>
            </p:nvSpPr>
            <p:spPr bwMode="gray">
              <a:xfrm>
                <a:off x="2350" y="3334"/>
                <a:ext cx="1" cy="3"/>
              </a:xfrm>
              <a:custGeom>
                <a:avLst/>
                <a:gdLst/>
                <a:ahLst/>
                <a:cxnLst>
                  <a:cxn ang="0">
                    <a:pos x="5" y="0"/>
                  </a:cxn>
                  <a:cxn ang="0">
                    <a:pos x="7" y="3"/>
                  </a:cxn>
                  <a:cxn ang="0">
                    <a:pos x="7" y="8"/>
                  </a:cxn>
                  <a:cxn ang="0">
                    <a:pos x="6" y="10"/>
                  </a:cxn>
                  <a:cxn ang="0">
                    <a:pos x="5" y="12"/>
                  </a:cxn>
                  <a:cxn ang="0">
                    <a:pos x="2" y="9"/>
                  </a:cxn>
                  <a:cxn ang="0">
                    <a:pos x="1" y="6"/>
                  </a:cxn>
                  <a:cxn ang="0">
                    <a:pos x="0" y="3"/>
                  </a:cxn>
                  <a:cxn ang="0">
                    <a:pos x="1" y="2"/>
                  </a:cxn>
                  <a:cxn ang="0">
                    <a:pos x="2" y="1"/>
                  </a:cxn>
                  <a:cxn ang="0">
                    <a:pos x="5" y="0"/>
                  </a:cxn>
                </a:cxnLst>
                <a:rect l="0" t="0" r="r" b="b"/>
                <a:pathLst>
                  <a:path w="7" h="12">
                    <a:moveTo>
                      <a:pt x="5" y="0"/>
                    </a:moveTo>
                    <a:lnTo>
                      <a:pt x="7" y="3"/>
                    </a:lnTo>
                    <a:lnTo>
                      <a:pt x="7" y="8"/>
                    </a:lnTo>
                    <a:lnTo>
                      <a:pt x="6" y="10"/>
                    </a:lnTo>
                    <a:lnTo>
                      <a:pt x="5" y="12"/>
                    </a:lnTo>
                    <a:lnTo>
                      <a:pt x="2" y="9"/>
                    </a:lnTo>
                    <a:lnTo>
                      <a:pt x="1" y="6"/>
                    </a:lnTo>
                    <a:lnTo>
                      <a:pt x="0" y="3"/>
                    </a:lnTo>
                    <a:lnTo>
                      <a:pt x="1" y="2"/>
                    </a:lnTo>
                    <a:lnTo>
                      <a:pt x="2" y="1"/>
                    </a:lnTo>
                    <a:lnTo>
                      <a:pt x="5"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5" name="Freeform 2196"/>
              <p:cNvSpPr>
                <a:spLocks/>
              </p:cNvSpPr>
              <p:nvPr/>
            </p:nvSpPr>
            <p:spPr bwMode="gray">
              <a:xfrm>
                <a:off x="2350" y="3334"/>
                <a:ext cx="1" cy="3"/>
              </a:xfrm>
              <a:custGeom>
                <a:avLst/>
                <a:gdLst/>
                <a:ahLst/>
                <a:cxnLst>
                  <a:cxn ang="0">
                    <a:pos x="5" y="0"/>
                  </a:cxn>
                  <a:cxn ang="0">
                    <a:pos x="7" y="3"/>
                  </a:cxn>
                  <a:cxn ang="0">
                    <a:pos x="7" y="8"/>
                  </a:cxn>
                  <a:cxn ang="0">
                    <a:pos x="6" y="10"/>
                  </a:cxn>
                  <a:cxn ang="0">
                    <a:pos x="5" y="12"/>
                  </a:cxn>
                  <a:cxn ang="0">
                    <a:pos x="2" y="9"/>
                  </a:cxn>
                  <a:cxn ang="0">
                    <a:pos x="1" y="6"/>
                  </a:cxn>
                  <a:cxn ang="0">
                    <a:pos x="0" y="3"/>
                  </a:cxn>
                  <a:cxn ang="0">
                    <a:pos x="1" y="2"/>
                  </a:cxn>
                  <a:cxn ang="0">
                    <a:pos x="2" y="1"/>
                  </a:cxn>
                  <a:cxn ang="0">
                    <a:pos x="5" y="0"/>
                  </a:cxn>
                </a:cxnLst>
                <a:rect l="0" t="0" r="r" b="b"/>
                <a:pathLst>
                  <a:path w="7" h="12">
                    <a:moveTo>
                      <a:pt x="5" y="0"/>
                    </a:moveTo>
                    <a:lnTo>
                      <a:pt x="7" y="3"/>
                    </a:lnTo>
                    <a:lnTo>
                      <a:pt x="7" y="8"/>
                    </a:lnTo>
                    <a:lnTo>
                      <a:pt x="6" y="10"/>
                    </a:lnTo>
                    <a:lnTo>
                      <a:pt x="5" y="12"/>
                    </a:lnTo>
                    <a:lnTo>
                      <a:pt x="2" y="9"/>
                    </a:lnTo>
                    <a:lnTo>
                      <a:pt x="1" y="6"/>
                    </a:lnTo>
                    <a:lnTo>
                      <a:pt x="0" y="3"/>
                    </a:lnTo>
                    <a:lnTo>
                      <a:pt x="1" y="2"/>
                    </a:lnTo>
                    <a:lnTo>
                      <a:pt x="2" y="1"/>
                    </a:lnTo>
                    <a:lnTo>
                      <a:pt x="5"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6" name="Freeform 2197"/>
              <p:cNvSpPr>
                <a:spLocks/>
              </p:cNvSpPr>
              <p:nvPr/>
            </p:nvSpPr>
            <p:spPr bwMode="gray">
              <a:xfrm>
                <a:off x="2351" y="3335"/>
                <a:ext cx="3" cy="3"/>
              </a:xfrm>
              <a:custGeom>
                <a:avLst/>
                <a:gdLst/>
                <a:ahLst/>
                <a:cxnLst>
                  <a:cxn ang="0">
                    <a:pos x="1" y="7"/>
                  </a:cxn>
                  <a:cxn ang="0">
                    <a:pos x="5" y="4"/>
                  </a:cxn>
                  <a:cxn ang="0">
                    <a:pos x="8" y="2"/>
                  </a:cxn>
                  <a:cxn ang="0">
                    <a:pos x="11" y="0"/>
                  </a:cxn>
                  <a:cxn ang="0">
                    <a:pos x="13" y="0"/>
                  </a:cxn>
                  <a:cxn ang="0">
                    <a:pos x="13" y="2"/>
                  </a:cxn>
                  <a:cxn ang="0">
                    <a:pos x="14" y="5"/>
                  </a:cxn>
                  <a:cxn ang="0">
                    <a:pos x="10" y="6"/>
                  </a:cxn>
                  <a:cxn ang="0">
                    <a:pos x="7" y="7"/>
                  </a:cxn>
                  <a:cxn ang="0">
                    <a:pos x="6" y="10"/>
                  </a:cxn>
                  <a:cxn ang="0">
                    <a:pos x="5" y="11"/>
                  </a:cxn>
                  <a:cxn ang="0">
                    <a:pos x="3" y="13"/>
                  </a:cxn>
                  <a:cxn ang="0">
                    <a:pos x="1" y="12"/>
                  </a:cxn>
                  <a:cxn ang="0">
                    <a:pos x="0" y="10"/>
                  </a:cxn>
                  <a:cxn ang="0">
                    <a:pos x="1" y="7"/>
                  </a:cxn>
                </a:cxnLst>
                <a:rect l="0" t="0" r="r" b="b"/>
                <a:pathLst>
                  <a:path w="14" h="13">
                    <a:moveTo>
                      <a:pt x="1" y="7"/>
                    </a:moveTo>
                    <a:lnTo>
                      <a:pt x="5" y="4"/>
                    </a:lnTo>
                    <a:lnTo>
                      <a:pt x="8" y="2"/>
                    </a:lnTo>
                    <a:lnTo>
                      <a:pt x="11" y="0"/>
                    </a:lnTo>
                    <a:lnTo>
                      <a:pt x="13" y="0"/>
                    </a:lnTo>
                    <a:lnTo>
                      <a:pt x="13" y="2"/>
                    </a:lnTo>
                    <a:lnTo>
                      <a:pt x="14" y="5"/>
                    </a:lnTo>
                    <a:lnTo>
                      <a:pt x="10" y="6"/>
                    </a:lnTo>
                    <a:lnTo>
                      <a:pt x="7" y="7"/>
                    </a:lnTo>
                    <a:lnTo>
                      <a:pt x="6" y="10"/>
                    </a:lnTo>
                    <a:lnTo>
                      <a:pt x="5" y="11"/>
                    </a:lnTo>
                    <a:lnTo>
                      <a:pt x="3" y="13"/>
                    </a:lnTo>
                    <a:lnTo>
                      <a:pt x="1" y="12"/>
                    </a:lnTo>
                    <a:lnTo>
                      <a:pt x="0" y="10"/>
                    </a:lnTo>
                    <a:lnTo>
                      <a:pt x="1" y="7"/>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7" name="Freeform 2198"/>
              <p:cNvSpPr>
                <a:spLocks/>
              </p:cNvSpPr>
              <p:nvPr/>
            </p:nvSpPr>
            <p:spPr bwMode="gray">
              <a:xfrm>
                <a:off x="2351" y="3335"/>
                <a:ext cx="3" cy="3"/>
              </a:xfrm>
              <a:custGeom>
                <a:avLst/>
                <a:gdLst/>
                <a:ahLst/>
                <a:cxnLst>
                  <a:cxn ang="0">
                    <a:pos x="1" y="7"/>
                  </a:cxn>
                  <a:cxn ang="0">
                    <a:pos x="5" y="4"/>
                  </a:cxn>
                  <a:cxn ang="0">
                    <a:pos x="8" y="2"/>
                  </a:cxn>
                  <a:cxn ang="0">
                    <a:pos x="11" y="0"/>
                  </a:cxn>
                  <a:cxn ang="0">
                    <a:pos x="13" y="0"/>
                  </a:cxn>
                  <a:cxn ang="0">
                    <a:pos x="13" y="2"/>
                  </a:cxn>
                  <a:cxn ang="0">
                    <a:pos x="14" y="5"/>
                  </a:cxn>
                  <a:cxn ang="0">
                    <a:pos x="10" y="6"/>
                  </a:cxn>
                  <a:cxn ang="0">
                    <a:pos x="7" y="7"/>
                  </a:cxn>
                  <a:cxn ang="0">
                    <a:pos x="6" y="10"/>
                  </a:cxn>
                  <a:cxn ang="0">
                    <a:pos x="5" y="11"/>
                  </a:cxn>
                  <a:cxn ang="0">
                    <a:pos x="3" y="13"/>
                  </a:cxn>
                  <a:cxn ang="0">
                    <a:pos x="1" y="12"/>
                  </a:cxn>
                  <a:cxn ang="0">
                    <a:pos x="0" y="10"/>
                  </a:cxn>
                  <a:cxn ang="0">
                    <a:pos x="1" y="7"/>
                  </a:cxn>
                </a:cxnLst>
                <a:rect l="0" t="0" r="r" b="b"/>
                <a:pathLst>
                  <a:path w="14" h="13">
                    <a:moveTo>
                      <a:pt x="1" y="7"/>
                    </a:moveTo>
                    <a:lnTo>
                      <a:pt x="5" y="4"/>
                    </a:lnTo>
                    <a:lnTo>
                      <a:pt x="8" y="2"/>
                    </a:lnTo>
                    <a:lnTo>
                      <a:pt x="11" y="0"/>
                    </a:lnTo>
                    <a:lnTo>
                      <a:pt x="13" y="0"/>
                    </a:lnTo>
                    <a:lnTo>
                      <a:pt x="13" y="2"/>
                    </a:lnTo>
                    <a:lnTo>
                      <a:pt x="14" y="5"/>
                    </a:lnTo>
                    <a:lnTo>
                      <a:pt x="10" y="6"/>
                    </a:lnTo>
                    <a:lnTo>
                      <a:pt x="7" y="7"/>
                    </a:lnTo>
                    <a:lnTo>
                      <a:pt x="6" y="10"/>
                    </a:lnTo>
                    <a:lnTo>
                      <a:pt x="5" y="11"/>
                    </a:lnTo>
                    <a:lnTo>
                      <a:pt x="3" y="13"/>
                    </a:lnTo>
                    <a:lnTo>
                      <a:pt x="1" y="12"/>
                    </a:lnTo>
                    <a:lnTo>
                      <a:pt x="0" y="10"/>
                    </a:lnTo>
                    <a:lnTo>
                      <a:pt x="1" y="7"/>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8" name="Freeform 2199"/>
              <p:cNvSpPr>
                <a:spLocks/>
              </p:cNvSpPr>
              <p:nvPr/>
            </p:nvSpPr>
            <p:spPr bwMode="gray">
              <a:xfrm>
                <a:off x="2353" y="3337"/>
                <a:ext cx="1" cy="1"/>
              </a:xfrm>
              <a:custGeom>
                <a:avLst/>
                <a:gdLst/>
                <a:ahLst/>
                <a:cxnLst>
                  <a:cxn ang="0">
                    <a:pos x="0" y="3"/>
                  </a:cxn>
                  <a:cxn ang="0">
                    <a:pos x="1" y="0"/>
                  </a:cxn>
                  <a:cxn ang="0">
                    <a:pos x="2" y="0"/>
                  </a:cxn>
                  <a:cxn ang="0">
                    <a:pos x="3" y="0"/>
                  </a:cxn>
                  <a:cxn ang="0">
                    <a:pos x="5" y="3"/>
                  </a:cxn>
                  <a:cxn ang="0">
                    <a:pos x="6" y="5"/>
                  </a:cxn>
                  <a:cxn ang="0">
                    <a:pos x="6" y="6"/>
                  </a:cxn>
                  <a:cxn ang="0">
                    <a:pos x="6" y="7"/>
                  </a:cxn>
                  <a:cxn ang="0">
                    <a:pos x="3" y="8"/>
                  </a:cxn>
                  <a:cxn ang="0">
                    <a:pos x="1" y="7"/>
                  </a:cxn>
                  <a:cxn ang="0">
                    <a:pos x="0" y="6"/>
                  </a:cxn>
                  <a:cxn ang="0">
                    <a:pos x="0" y="5"/>
                  </a:cxn>
                  <a:cxn ang="0">
                    <a:pos x="0" y="3"/>
                  </a:cxn>
                </a:cxnLst>
                <a:rect l="0" t="0" r="r" b="b"/>
                <a:pathLst>
                  <a:path w="6" h="8">
                    <a:moveTo>
                      <a:pt x="0" y="3"/>
                    </a:moveTo>
                    <a:lnTo>
                      <a:pt x="1" y="0"/>
                    </a:lnTo>
                    <a:lnTo>
                      <a:pt x="2" y="0"/>
                    </a:lnTo>
                    <a:lnTo>
                      <a:pt x="3" y="0"/>
                    </a:lnTo>
                    <a:lnTo>
                      <a:pt x="5" y="3"/>
                    </a:lnTo>
                    <a:lnTo>
                      <a:pt x="6" y="5"/>
                    </a:lnTo>
                    <a:lnTo>
                      <a:pt x="6" y="6"/>
                    </a:lnTo>
                    <a:lnTo>
                      <a:pt x="6" y="7"/>
                    </a:lnTo>
                    <a:lnTo>
                      <a:pt x="3" y="8"/>
                    </a:lnTo>
                    <a:lnTo>
                      <a:pt x="1" y="7"/>
                    </a:lnTo>
                    <a:lnTo>
                      <a:pt x="0" y="6"/>
                    </a:lnTo>
                    <a:lnTo>
                      <a:pt x="0" y="5"/>
                    </a:lnTo>
                    <a:lnTo>
                      <a:pt x="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39" name="Freeform 2200"/>
              <p:cNvSpPr>
                <a:spLocks/>
              </p:cNvSpPr>
              <p:nvPr/>
            </p:nvSpPr>
            <p:spPr bwMode="gray">
              <a:xfrm>
                <a:off x="2353" y="3337"/>
                <a:ext cx="1" cy="1"/>
              </a:xfrm>
              <a:custGeom>
                <a:avLst/>
                <a:gdLst/>
                <a:ahLst/>
                <a:cxnLst>
                  <a:cxn ang="0">
                    <a:pos x="0" y="3"/>
                  </a:cxn>
                  <a:cxn ang="0">
                    <a:pos x="1" y="0"/>
                  </a:cxn>
                  <a:cxn ang="0">
                    <a:pos x="2" y="0"/>
                  </a:cxn>
                  <a:cxn ang="0">
                    <a:pos x="3" y="0"/>
                  </a:cxn>
                  <a:cxn ang="0">
                    <a:pos x="5" y="3"/>
                  </a:cxn>
                  <a:cxn ang="0">
                    <a:pos x="6" y="5"/>
                  </a:cxn>
                  <a:cxn ang="0">
                    <a:pos x="6" y="6"/>
                  </a:cxn>
                  <a:cxn ang="0">
                    <a:pos x="6" y="7"/>
                  </a:cxn>
                  <a:cxn ang="0">
                    <a:pos x="3" y="8"/>
                  </a:cxn>
                  <a:cxn ang="0">
                    <a:pos x="1" y="7"/>
                  </a:cxn>
                  <a:cxn ang="0">
                    <a:pos x="0" y="6"/>
                  </a:cxn>
                  <a:cxn ang="0">
                    <a:pos x="0" y="5"/>
                  </a:cxn>
                  <a:cxn ang="0">
                    <a:pos x="0" y="3"/>
                  </a:cxn>
                </a:cxnLst>
                <a:rect l="0" t="0" r="r" b="b"/>
                <a:pathLst>
                  <a:path w="6" h="8">
                    <a:moveTo>
                      <a:pt x="0" y="3"/>
                    </a:moveTo>
                    <a:lnTo>
                      <a:pt x="1" y="0"/>
                    </a:lnTo>
                    <a:lnTo>
                      <a:pt x="2" y="0"/>
                    </a:lnTo>
                    <a:lnTo>
                      <a:pt x="3" y="0"/>
                    </a:lnTo>
                    <a:lnTo>
                      <a:pt x="5" y="3"/>
                    </a:lnTo>
                    <a:lnTo>
                      <a:pt x="6" y="5"/>
                    </a:lnTo>
                    <a:lnTo>
                      <a:pt x="6" y="6"/>
                    </a:lnTo>
                    <a:lnTo>
                      <a:pt x="6" y="7"/>
                    </a:lnTo>
                    <a:lnTo>
                      <a:pt x="3" y="8"/>
                    </a:lnTo>
                    <a:lnTo>
                      <a:pt x="1" y="7"/>
                    </a:lnTo>
                    <a:lnTo>
                      <a:pt x="0" y="6"/>
                    </a:lnTo>
                    <a:lnTo>
                      <a:pt x="0" y="5"/>
                    </a:lnTo>
                    <a:lnTo>
                      <a:pt x="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0" name="Freeform 2201"/>
              <p:cNvSpPr>
                <a:spLocks/>
              </p:cNvSpPr>
              <p:nvPr/>
            </p:nvSpPr>
            <p:spPr bwMode="gray">
              <a:xfrm>
                <a:off x="2353" y="3337"/>
                <a:ext cx="1" cy="1"/>
              </a:xfrm>
              <a:custGeom>
                <a:avLst/>
                <a:gdLst/>
                <a:ahLst/>
                <a:cxnLst>
                  <a:cxn ang="0">
                    <a:pos x="0" y="3"/>
                  </a:cxn>
                  <a:cxn ang="0">
                    <a:pos x="1" y="0"/>
                  </a:cxn>
                  <a:cxn ang="0">
                    <a:pos x="2" y="0"/>
                  </a:cxn>
                  <a:cxn ang="0">
                    <a:pos x="3" y="0"/>
                  </a:cxn>
                  <a:cxn ang="0">
                    <a:pos x="5" y="3"/>
                  </a:cxn>
                  <a:cxn ang="0">
                    <a:pos x="6" y="5"/>
                  </a:cxn>
                  <a:cxn ang="0">
                    <a:pos x="6" y="6"/>
                  </a:cxn>
                  <a:cxn ang="0">
                    <a:pos x="6" y="7"/>
                  </a:cxn>
                  <a:cxn ang="0">
                    <a:pos x="3" y="8"/>
                  </a:cxn>
                  <a:cxn ang="0">
                    <a:pos x="2" y="7"/>
                  </a:cxn>
                  <a:cxn ang="0">
                    <a:pos x="0" y="6"/>
                  </a:cxn>
                  <a:cxn ang="0">
                    <a:pos x="0" y="5"/>
                  </a:cxn>
                  <a:cxn ang="0">
                    <a:pos x="0" y="3"/>
                  </a:cxn>
                </a:cxnLst>
                <a:rect l="0" t="0" r="r" b="b"/>
                <a:pathLst>
                  <a:path w="6" h="8">
                    <a:moveTo>
                      <a:pt x="0" y="3"/>
                    </a:moveTo>
                    <a:lnTo>
                      <a:pt x="1" y="0"/>
                    </a:lnTo>
                    <a:lnTo>
                      <a:pt x="2" y="0"/>
                    </a:lnTo>
                    <a:lnTo>
                      <a:pt x="3" y="0"/>
                    </a:lnTo>
                    <a:lnTo>
                      <a:pt x="5" y="3"/>
                    </a:lnTo>
                    <a:lnTo>
                      <a:pt x="6" y="5"/>
                    </a:lnTo>
                    <a:lnTo>
                      <a:pt x="6" y="6"/>
                    </a:lnTo>
                    <a:lnTo>
                      <a:pt x="6" y="7"/>
                    </a:lnTo>
                    <a:lnTo>
                      <a:pt x="3" y="8"/>
                    </a:lnTo>
                    <a:lnTo>
                      <a:pt x="2" y="7"/>
                    </a:lnTo>
                    <a:lnTo>
                      <a:pt x="0" y="6"/>
                    </a:lnTo>
                    <a:lnTo>
                      <a:pt x="0" y="5"/>
                    </a:lnTo>
                    <a:lnTo>
                      <a:pt x="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1" name="Freeform 2202"/>
              <p:cNvSpPr>
                <a:spLocks/>
              </p:cNvSpPr>
              <p:nvPr/>
            </p:nvSpPr>
            <p:spPr bwMode="gray">
              <a:xfrm>
                <a:off x="2353" y="3337"/>
                <a:ext cx="1" cy="1"/>
              </a:xfrm>
              <a:custGeom>
                <a:avLst/>
                <a:gdLst/>
                <a:ahLst/>
                <a:cxnLst>
                  <a:cxn ang="0">
                    <a:pos x="0" y="3"/>
                  </a:cxn>
                  <a:cxn ang="0">
                    <a:pos x="1" y="0"/>
                  </a:cxn>
                  <a:cxn ang="0">
                    <a:pos x="2" y="0"/>
                  </a:cxn>
                  <a:cxn ang="0">
                    <a:pos x="3" y="0"/>
                  </a:cxn>
                  <a:cxn ang="0">
                    <a:pos x="5" y="3"/>
                  </a:cxn>
                  <a:cxn ang="0">
                    <a:pos x="6" y="5"/>
                  </a:cxn>
                  <a:cxn ang="0">
                    <a:pos x="6" y="6"/>
                  </a:cxn>
                  <a:cxn ang="0">
                    <a:pos x="6" y="7"/>
                  </a:cxn>
                  <a:cxn ang="0">
                    <a:pos x="3" y="8"/>
                  </a:cxn>
                  <a:cxn ang="0">
                    <a:pos x="2" y="7"/>
                  </a:cxn>
                  <a:cxn ang="0">
                    <a:pos x="0" y="6"/>
                  </a:cxn>
                  <a:cxn ang="0">
                    <a:pos x="0" y="5"/>
                  </a:cxn>
                  <a:cxn ang="0">
                    <a:pos x="0" y="3"/>
                  </a:cxn>
                </a:cxnLst>
                <a:rect l="0" t="0" r="r" b="b"/>
                <a:pathLst>
                  <a:path w="6" h="8">
                    <a:moveTo>
                      <a:pt x="0" y="3"/>
                    </a:moveTo>
                    <a:lnTo>
                      <a:pt x="1" y="0"/>
                    </a:lnTo>
                    <a:lnTo>
                      <a:pt x="2" y="0"/>
                    </a:lnTo>
                    <a:lnTo>
                      <a:pt x="3" y="0"/>
                    </a:lnTo>
                    <a:lnTo>
                      <a:pt x="5" y="3"/>
                    </a:lnTo>
                    <a:lnTo>
                      <a:pt x="6" y="5"/>
                    </a:lnTo>
                    <a:lnTo>
                      <a:pt x="6" y="6"/>
                    </a:lnTo>
                    <a:lnTo>
                      <a:pt x="6" y="7"/>
                    </a:lnTo>
                    <a:lnTo>
                      <a:pt x="3" y="8"/>
                    </a:lnTo>
                    <a:lnTo>
                      <a:pt x="2" y="7"/>
                    </a:lnTo>
                    <a:lnTo>
                      <a:pt x="0" y="6"/>
                    </a:lnTo>
                    <a:lnTo>
                      <a:pt x="0" y="5"/>
                    </a:lnTo>
                    <a:lnTo>
                      <a:pt x="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2" name="Freeform 2203"/>
              <p:cNvSpPr>
                <a:spLocks/>
              </p:cNvSpPr>
              <p:nvPr/>
            </p:nvSpPr>
            <p:spPr bwMode="gray">
              <a:xfrm>
                <a:off x="2351" y="3338"/>
                <a:ext cx="3" cy="3"/>
              </a:xfrm>
              <a:custGeom>
                <a:avLst/>
                <a:gdLst/>
                <a:ahLst/>
                <a:cxnLst>
                  <a:cxn ang="0">
                    <a:pos x="0" y="3"/>
                  </a:cxn>
                  <a:cxn ang="0">
                    <a:pos x="1" y="0"/>
                  </a:cxn>
                  <a:cxn ang="0">
                    <a:pos x="4" y="0"/>
                  </a:cxn>
                  <a:cxn ang="0">
                    <a:pos x="5" y="0"/>
                  </a:cxn>
                  <a:cxn ang="0">
                    <a:pos x="8" y="2"/>
                  </a:cxn>
                  <a:cxn ang="0">
                    <a:pos x="10" y="3"/>
                  </a:cxn>
                  <a:cxn ang="0">
                    <a:pos x="12" y="4"/>
                  </a:cxn>
                  <a:cxn ang="0">
                    <a:pos x="12" y="5"/>
                  </a:cxn>
                  <a:cxn ang="0">
                    <a:pos x="10" y="7"/>
                  </a:cxn>
                  <a:cxn ang="0">
                    <a:pos x="10" y="9"/>
                  </a:cxn>
                  <a:cxn ang="0">
                    <a:pos x="9" y="12"/>
                  </a:cxn>
                  <a:cxn ang="0">
                    <a:pos x="9" y="12"/>
                  </a:cxn>
                  <a:cxn ang="0">
                    <a:pos x="7" y="11"/>
                  </a:cxn>
                  <a:cxn ang="0">
                    <a:pos x="5" y="8"/>
                  </a:cxn>
                  <a:cxn ang="0">
                    <a:pos x="2" y="6"/>
                  </a:cxn>
                  <a:cxn ang="0">
                    <a:pos x="0" y="5"/>
                  </a:cxn>
                  <a:cxn ang="0">
                    <a:pos x="0" y="3"/>
                  </a:cxn>
                </a:cxnLst>
                <a:rect l="0" t="0" r="r" b="b"/>
                <a:pathLst>
                  <a:path w="12" h="12">
                    <a:moveTo>
                      <a:pt x="0" y="3"/>
                    </a:moveTo>
                    <a:lnTo>
                      <a:pt x="1" y="0"/>
                    </a:lnTo>
                    <a:lnTo>
                      <a:pt x="4" y="0"/>
                    </a:lnTo>
                    <a:lnTo>
                      <a:pt x="5" y="0"/>
                    </a:lnTo>
                    <a:lnTo>
                      <a:pt x="8" y="2"/>
                    </a:lnTo>
                    <a:lnTo>
                      <a:pt x="10" y="3"/>
                    </a:lnTo>
                    <a:lnTo>
                      <a:pt x="12" y="4"/>
                    </a:lnTo>
                    <a:lnTo>
                      <a:pt x="12" y="5"/>
                    </a:lnTo>
                    <a:lnTo>
                      <a:pt x="10" y="7"/>
                    </a:lnTo>
                    <a:lnTo>
                      <a:pt x="10" y="9"/>
                    </a:lnTo>
                    <a:lnTo>
                      <a:pt x="9" y="12"/>
                    </a:lnTo>
                    <a:lnTo>
                      <a:pt x="9" y="12"/>
                    </a:lnTo>
                    <a:lnTo>
                      <a:pt x="7" y="11"/>
                    </a:lnTo>
                    <a:lnTo>
                      <a:pt x="5" y="8"/>
                    </a:lnTo>
                    <a:lnTo>
                      <a:pt x="2" y="6"/>
                    </a:lnTo>
                    <a:lnTo>
                      <a:pt x="0" y="5"/>
                    </a:lnTo>
                    <a:lnTo>
                      <a:pt x="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3" name="Freeform 2204"/>
              <p:cNvSpPr>
                <a:spLocks/>
              </p:cNvSpPr>
              <p:nvPr/>
            </p:nvSpPr>
            <p:spPr bwMode="gray">
              <a:xfrm>
                <a:off x="2351" y="3338"/>
                <a:ext cx="3" cy="3"/>
              </a:xfrm>
              <a:custGeom>
                <a:avLst/>
                <a:gdLst/>
                <a:ahLst/>
                <a:cxnLst>
                  <a:cxn ang="0">
                    <a:pos x="0" y="3"/>
                  </a:cxn>
                  <a:cxn ang="0">
                    <a:pos x="1" y="0"/>
                  </a:cxn>
                  <a:cxn ang="0">
                    <a:pos x="4" y="0"/>
                  </a:cxn>
                  <a:cxn ang="0">
                    <a:pos x="5" y="0"/>
                  </a:cxn>
                  <a:cxn ang="0">
                    <a:pos x="8" y="2"/>
                  </a:cxn>
                  <a:cxn ang="0">
                    <a:pos x="10" y="3"/>
                  </a:cxn>
                  <a:cxn ang="0">
                    <a:pos x="12" y="4"/>
                  </a:cxn>
                  <a:cxn ang="0">
                    <a:pos x="12" y="5"/>
                  </a:cxn>
                  <a:cxn ang="0">
                    <a:pos x="10" y="7"/>
                  </a:cxn>
                  <a:cxn ang="0">
                    <a:pos x="10" y="9"/>
                  </a:cxn>
                  <a:cxn ang="0">
                    <a:pos x="9" y="12"/>
                  </a:cxn>
                  <a:cxn ang="0">
                    <a:pos x="9" y="12"/>
                  </a:cxn>
                  <a:cxn ang="0">
                    <a:pos x="7" y="11"/>
                  </a:cxn>
                  <a:cxn ang="0">
                    <a:pos x="5" y="8"/>
                  </a:cxn>
                  <a:cxn ang="0">
                    <a:pos x="2" y="6"/>
                  </a:cxn>
                  <a:cxn ang="0">
                    <a:pos x="0" y="5"/>
                  </a:cxn>
                  <a:cxn ang="0">
                    <a:pos x="0" y="3"/>
                  </a:cxn>
                </a:cxnLst>
                <a:rect l="0" t="0" r="r" b="b"/>
                <a:pathLst>
                  <a:path w="12" h="12">
                    <a:moveTo>
                      <a:pt x="0" y="3"/>
                    </a:moveTo>
                    <a:lnTo>
                      <a:pt x="1" y="0"/>
                    </a:lnTo>
                    <a:lnTo>
                      <a:pt x="4" y="0"/>
                    </a:lnTo>
                    <a:lnTo>
                      <a:pt x="5" y="0"/>
                    </a:lnTo>
                    <a:lnTo>
                      <a:pt x="8" y="2"/>
                    </a:lnTo>
                    <a:lnTo>
                      <a:pt x="10" y="3"/>
                    </a:lnTo>
                    <a:lnTo>
                      <a:pt x="12" y="4"/>
                    </a:lnTo>
                    <a:lnTo>
                      <a:pt x="12" y="5"/>
                    </a:lnTo>
                    <a:lnTo>
                      <a:pt x="10" y="7"/>
                    </a:lnTo>
                    <a:lnTo>
                      <a:pt x="10" y="9"/>
                    </a:lnTo>
                    <a:lnTo>
                      <a:pt x="9" y="12"/>
                    </a:lnTo>
                    <a:lnTo>
                      <a:pt x="9" y="12"/>
                    </a:lnTo>
                    <a:lnTo>
                      <a:pt x="7" y="11"/>
                    </a:lnTo>
                    <a:lnTo>
                      <a:pt x="5" y="8"/>
                    </a:lnTo>
                    <a:lnTo>
                      <a:pt x="2" y="6"/>
                    </a:lnTo>
                    <a:lnTo>
                      <a:pt x="0" y="5"/>
                    </a:lnTo>
                    <a:lnTo>
                      <a:pt x="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4" name="Freeform 2205"/>
              <p:cNvSpPr>
                <a:spLocks/>
              </p:cNvSpPr>
              <p:nvPr/>
            </p:nvSpPr>
            <p:spPr bwMode="gray">
              <a:xfrm>
                <a:off x="2351" y="3338"/>
                <a:ext cx="3" cy="3"/>
              </a:xfrm>
              <a:custGeom>
                <a:avLst/>
                <a:gdLst/>
                <a:ahLst/>
                <a:cxnLst>
                  <a:cxn ang="0">
                    <a:pos x="0" y="3"/>
                  </a:cxn>
                  <a:cxn ang="0">
                    <a:pos x="1" y="0"/>
                  </a:cxn>
                  <a:cxn ang="0">
                    <a:pos x="4" y="0"/>
                  </a:cxn>
                  <a:cxn ang="0">
                    <a:pos x="5" y="0"/>
                  </a:cxn>
                  <a:cxn ang="0">
                    <a:pos x="8" y="2"/>
                  </a:cxn>
                  <a:cxn ang="0">
                    <a:pos x="10" y="3"/>
                  </a:cxn>
                  <a:cxn ang="0">
                    <a:pos x="12" y="4"/>
                  </a:cxn>
                  <a:cxn ang="0">
                    <a:pos x="12" y="5"/>
                  </a:cxn>
                  <a:cxn ang="0">
                    <a:pos x="10" y="7"/>
                  </a:cxn>
                  <a:cxn ang="0">
                    <a:pos x="10" y="9"/>
                  </a:cxn>
                  <a:cxn ang="0">
                    <a:pos x="9" y="12"/>
                  </a:cxn>
                  <a:cxn ang="0">
                    <a:pos x="9" y="12"/>
                  </a:cxn>
                  <a:cxn ang="0">
                    <a:pos x="7" y="11"/>
                  </a:cxn>
                  <a:cxn ang="0">
                    <a:pos x="5" y="8"/>
                  </a:cxn>
                  <a:cxn ang="0">
                    <a:pos x="2" y="6"/>
                  </a:cxn>
                  <a:cxn ang="0">
                    <a:pos x="0" y="5"/>
                  </a:cxn>
                  <a:cxn ang="0">
                    <a:pos x="0" y="3"/>
                  </a:cxn>
                </a:cxnLst>
                <a:rect l="0" t="0" r="r" b="b"/>
                <a:pathLst>
                  <a:path w="12" h="12">
                    <a:moveTo>
                      <a:pt x="0" y="3"/>
                    </a:moveTo>
                    <a:lnTo>
                      <a:pt x="1" y="0"/>
                    </a:lnTo>
                    <a:lnTo>
                      <a:pt x="4" y="0"/>
                    </a:lnTo>
                    <a:lnTo>
                      <a:pt x="5" y="0"/>
                    </a:lnTo>
                    <a:lnTo>
                      <a:pt x="8" y="2"/>
                    </a:lnTo>
                    <a:lnTo>
                      <a:pt x="10" y="3"/>
                    </a:lnTo>
                    <a:lnTo>
                      <a:pt x="12" y="4"/>
                    </a:lnTo>
                    <a:lnTo>
                      <a:pt x="12" y="5"/>
                    </a:lnTo>
                    <a:lnTo>
                      <a:pt x="10" y="7"/>
                    </a:lnTo>
                    <a:lnTo>
                      <a:pt x="10" y="9"/>
                    </a:lnTo>
                    <a:lnTo>
                      <a:pt x="9" y="12"/>
                    </a:lnTo>
                    <a:lnTo>
                      <a:pt x="9" y="12"/>
                    </a:lnTo>
                    <a:lnTo>
                      <a:pt x="7" y="11"/>
                    </a:lnTo>
                    <a:lnTo>
                      <a:pt x="5" y="8"/>
                    </a:lnTo>
                    <a:lnTo>
                      <a:pt x="2" y="6"/>
                    </a:lnTo>
                    <a:lnTo>
                      <a:pt x="0" y="5"/>
                    </a:lnTo>
                    <a:lnTo>
                      <a:pt x="0"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5" name="Freeform 2206"/>
              <p:cNvSpPr>
                <a:spLocks/>
              </p:cNvSpPr>
              <p:nvPr/>
            </p:nvSpPr>
            <p:spPr bwMode="gray">
              <a:xfrm>
                <a:off x="2351" y="3338"/>
                <a:ext cx="3" cy="3"/>
              </a:xfrm>
              <a:custGeom>
                <a:avLst/>
                <a:gdLst/>
                <a:ahLst/>
                <a:cxnLst>
                  <a:cxn ang="0">
                    <a:pos x="0" y="3"/>
                  </a:cxn>
                  <a:cxn ang="0">
                    <a:pos x="1" y="0"/>
                  </a:cxn>
                  <a:cxn ang="0">
                    <a:pos x="4" y="0"/>
                  </a:cxn>
                  <a:cxn ang="0">
                    <a:pos x="5" y="0"/>
                  </a:cxn>
                  <a:cxn ang="0">
                    <a:pos x="8" y="2"/>
                  </a:cxn>
                  <a:cxn ang="0">
                    <a:pos x="10" y="3"/>
                  </a:cxn>
                  <a:cxn ang="0">
                    <a:pos x="12" y="4"/>
                  </a:cxn>
                  <a:cxn ang="0">
                    <a:pos x="12" y="5"/>
                  </a:cxn>
                  <a:cxn ang="0">
                    <a:pos x="10" y="7"/>
                  </a:cxn>
                  <a:cxn ang="0">
                    <a:pos x="10" y="9"/>
                  </a:cxn>
                  <a:cxn ang="0">
                    <a:pos x="9" y="12"/>
                  </a:cxn>
                  <a:cxn ang="0">
                    <a:pos x="9" y="12"/>
                  </a:cxn>
                  <a:cxn ang="0">
                    <a:pos x="7" y="11"/>
                  </a:cxn>
                  <a:cxn ang="0">
                    <a:pos x="5" y="8"/>
                  </a:cxn>
                  <a:cxn ang="0">
                    <a:pos x="2" y="6"/>
                  </a:cxn>
                  <a:cxn ang="0">
                    <a:pos x="0" y="5"/>
                  </a:cxn>
                  <a:cxn ang="0">
                    <a:pos x="0" y="3"/>
                  </a:cxn>
                </a:cxnLst>
                <a:rect l="0" t="0" r="r" b="b"/>
                <a:pathLst>
                  <a:path w="12" h="12">
                    <a:moveTo>
                      <a:pt x="0" y="3"/>
                    </a:moveTo>
                    <a:lnTo>
                      <a:pt x="1" y="0"/>
                    </a:lnTo>
                    <a:lnTo>
                      <a:pt x="4" y="0"/>
                    </a:lnTo>
                    <a:lnTo>
                      <a:pt x="5" y="0"/>
                    </a:lnTo>
                    <a:lnTo>
                      <a:pt x="8" y="2"/>
                    </a:lnTo>
                    <a:lnTo>
                      <a:pt x="10" y="3"/>
                    </a:lnTo>
                    <a:lnTo>
                      <a:pt x="12" y="4"/>
                    </a:lnTo>
                    <a:lnTo>
                      <a:pt x="12" y="5"/>
                    </a:lnTo>
                    <a:lnTo>
                      <a:pt x="10" y="7"/>
                    </a:lnTo>
                    <a:lnTo>
                      <a:pt x="10" y="9"/>
                    </a:lnTo>
                    <a:lnTo>
                      <a:pt x="9" y="12"/>
                    </a:lnTo>
                    <a:lnTo>
                      <a:pt x="9" y="12"/>
                    </a:lnTo>
                    <a:lnTo>
                      <a:pt x="7" y="11"/>
                    </a:lnTo>
                    <a:lnTo>
                      <a:pt x="5" y="8"/>
                    </a:lnTo>
                    <a:lnTo>
                      <a:pt x="2" y="6"/>
                    </a:lnTo>
                    <a:lnTo>
                      <a:pt x="0" y="5"/>
                    </a:lnTo>
                    <a:lnTo>
                      <a:pt x="0"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6" name="Freeform 2207"/>
              <p:cNvSpPr>
                <a:spLocks/>
              </p:cNvSpPr>
              <p:nvPr/>
            </p:nvSpPr>
            <p:spPr bwMode="gray">
              <a:xfrm>
                <a:off x="2344" y="3332"/>
                <a:ext cx="1" cy="3"/>
              </a:xfrm>
              <a:custGeom>
                <a:avLst/>
                <a:gdLst/>
                <a:ahLst/>
                <a:cxnLst>
                  <a:cxn ang="0">
                    <a:pos x="3" y="3"/>
                  </a:cxn>
                  <a:cxn ang="0">
                    <a:pos x="5" y="1"/>
                  </a:cxn>
                  <a:cxn ang="0">
                    <a:pos x="6" y="0"/>
                  </a:cxn>
                  <a:cxn ang="0">
                    <a:pos x="7" y="1"/>
                  </a:cxn>
                  <a:cxn ang="0">
                    <a:pos x="7" y="4"/>
                  </a:cxn>
                  <a:cxn ang="0">
                    <a:pos x="7" y="7"/>
                  </a:cxn>
                  <a:cxn ang="0">
                    <a:pos x="7" y="11"/>
                  </a:cxn>
                  <a:cxn ang="0">
                    <a:pos x="4" y="13"/>
                  </a:cxn>
                  <a:cxn ang="0">
                    <a:pos x="3" y="14"/>
                  </a:cxn>
                  <a:cxn ang="0">
                    <a:pos x="2" y="13"/>
                  </a:cxn>
                  <a:cxn ang="0">
                    <a:pos x="0" y="9"/>
                  </a:cxn>
                  <a:cxn ang="0">
                    <a:pos x="0" y="6"/>
                  </a:cxn>
                  <a:cxn ang="0">
                    <a:pos x="3" y="3"/>
                  </a:cxn>
                </a:cxnLst>
                <a:rect l="0" t="0" r="r" b="b"/>
                <a:pathLst>
                  <a:path w="7" h="14">
                    <a:moveTo>
                      <a:pt x="3" y="3"/>
                    </a:moveTo>
                    <a:lnTo>
                      <a:pt x="5" y="1"/>
                    </a:lnTo>
                    <a:lnTo>
                      <a:pt x="6" y="0"/>
                    </a:lnTo>
                    <a:lnTo>
                      <a:pt x="7" y="1"/>
                    </a:lnTo>
                    <a:lnTo>
                      <a:pt x="7" y="4"/>
                    </a:lnTo>
                    <a:lnTo>
                      <a:pt x="7" y="7"/>
                    </a:lnTo>
                    <a:lnTo>
                      <a:pt x="7" y="11"/>
                    </a:lnTo>
                    <a:lnTo>
                      <a:pt x="4" y="13"/>
                    </a:lnTo>
                    <a:lnTo>
                      <a:pt x="3" y="14"/>
                    </a:lnTo>
                    <a:lnTo>
                      <a:pt x="2" y="13"/>
                    </a:lnTo>
                    <a:lnTo>
                      <a:pt x="0" y="9"/>
                    </a:lnTo>
                    <a:lnTo>
                      <a:pt x="0" y="6"/>
                    </a:lnTo>
                    <a:lnTo>
                      <a:pt x="3"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7" name="Freeform 2208"/>
              <p:cNvSpPr>
                <a:spLocks/>
              </p:cNvSpPr>
              <p:nvPr/>
            </p:nvSpPr>
            <p:spPr bwMode="gray">
              <a:xfrm>
                <a:off x="2344" y="3332"/>
                <a:ext cx="1" cy="3"/>
              </a:xfrm>
              <a:custGeom>
                <a:avLst/>
                <a:gdLst/>
                <a:ahLst/>
                <a:cxnLst>
                  <a:cxn ang="0">
                    <a:pos x="3" y="3"/>
                  </a:cxn>
                  <a:cxn ang="0">
                    <a:pos x="5" y="1"/>
                  </a:cxn>
                  <a:cxn ang="0">
                    <a:pos x="6" y="0"/>
                  </a:cxn>
                  <a:cxn ang="0">
                    <a:pos x="7" y="1"/>
                  </a:cxn>
                  <a:cxn ang="0">
                    <a:pos x="7" y="4"/>
                  </a:cxn>
                  <a:cxn ang="0">
                    <a:pos x="7" y="7"/>
                  </a:cxn>
                  <a:cxn ang="0">
                    <a:pos x="7" y="11"/>
                  </a:cxn>
                  <a:cxn ang="0">
                    <a:pos x="4" y="13"/>
                  </a:cxn>
                  <a:cxn ang="0">
                    <a:pos x="3" y="14"/>
                  </a:cxn>
                  <a:cxn ang="0">
                    <a:pos x="2" y="13"/>
                  </a:cxn>
                  <a:cxn ang="0">
                    <a:pos x="0" y="9"/>
                  </a:cxn>
                  <a:cxn ang="0">
                    <a:pos x="0" y="6"/>
                  </a:cxn>
                  <a:cxn ang="0">
                    <a:pos x="3" y="3"/>
                  </a:cxn>
                </a:cxnLst>
                <a:rect l="0" t="0" r="r" b="b"/>
                <a:pathLst>
                  <a:path w="7" h="14">
                    <a:moveTo>
                      <a:pt x="3" y="3"/>
                    </a:moveTo>
                    <a:lnTo>
                      <a:pt x="5" y="1"/>
                    </a:lnTo>
                    <a:lnTo>
                      <a:pt x="6" y="0"/>
                    </a:lnTo>
                    <a:lnTo>
                      <a:pt x="7" y="1"/>
                    </a:lnTo>
                    <a:lnTo>
                      <a:pt x="7" y="4"/>
                    </a:lnTo>
                    <a:lnTo>
                      <a:pt x="7" y="7"/>
                    </a:lnTo>
                    <a:lnTo>
                      <a:pt x="7" y="11"/>
                    </a:lnTo>
                    <a:lnTo>
                      <a:pt x="4" y="13"/>
                    </a:lnTo>
                    <a:lnTo>
                      <a:pt x="3" y="14"/>
                    </a:lnTo>
                    <a:lnTo>
                      <a:pt x="2" y="13"/>
                    </a:lnTo>
                    <a:lnTo>
                      <a:pt x="0" y="9"/>
                    </a:lnTo>
                    <a:lnTo>
                      <a:pt x="0" y="6"/>
                    </a:lnTo>
                    <a:lnTo>
                      <a:pt x="3"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8" name="Freeform 2209"/>
              <p:cNvSpPr>
                <a:spLocks/>
              </p:cNvSpPr>
              <p:nvPr/>
            </p:nvSpPr>
            <p:spPr bwMode="gray">
              <a:xfrm>
                <a:off x="2344" y="3332"/>
                <a:ext cx="1" cy="3"/>
              </a:xfrm>
              <a:custGeom>
                <a:avLst/>
                <a:gdLst/>
                <a:ahLst/>
                <a:cxnLst>
                  <a:cxn ang="0">
                    <a:pos x="3" y="3"/>
                  </a:cxn>
                  <a:cxn ang="0">
                    <a:pos x="5" y="1"/>
                  </a:cxn>
                  <a:cxn ang="0">
                    <a:pos x="6" y="0"/>
                  </a:cxn>
                  <a:cxn ang="0">
                    <a:pos x="7" y="1"/>
                  </a:cxn>
                  <a:cxn ang="0">
                    <a:pos x="7" y="4"/>
                  </a:cxn>
                  <a:cxn ang="0">
                    <a:pos x="7" y="7"/>
                  </a:cxn>
                  <a:cxn ang="0">
                    <a:pos x="7" y="11"/>
                  </a:cxn>
                  <a:cxn ang="0">
                    <a:pos x="4" y="13"/>
                  </a:cxn>
                  <a:cxn ang="0">
                    <a:pos x="3" y="14"/>
                  </a:cxn>
                  <a:cxn ang="0">
                    <a:pos x="2" y="13"/>
                  </a:cxn>
                  <a:cxn ang="0">
                    <a:pos x="0" y="9"/>
                  </a:cxn>
                  <a:cxn ang="0">
                    <a:pos x="0" y="6"/>
                  </a:cxn>
                  <a:cxn ang="0">
                    <a:pos x="3" y="3"/>
                  </a:cxn>
                </a:cxnLst>
                <a:rect l="0" t="0" r="r" b="b"/>
                <a:pathLst>
                  <a:path w="7" h="14">
                    <a:moveTo>
                      <a:pt x="3" y="3"/>
                    </a:moveTo>
                    <a:lnTo>
                      <a:pt x="5" y="1"/>
                    </a:lnTo>
                    <a:lnTo>
                      <a:pt x="6" y="0"/>
                    </a:lnTo>
                    <a:lnTo>
                      <a:pt x="7" y="1"/>
                    </a:lnTo>
                    <a:lnTo>
                      <a:pt x="7" y="4"/>
                    </a:lnTo>
                    <a:lnTo>
                      <a:pt x="7" y="7"/>
                    </a:lnTo>
                    <a:lnTo>
                      <a:pt x="7" y="11"/>
                    </a:lnTo>
                    <a:lnTo>
                      <a:pt x="4" y="13"/>
                    </a:lnTo>
                    <a:lnTo>
                      <a:pt x="3" y="14"/>
                    </a:lnTo>
                    <a:lnTo>
                      <a:pt x="2" y="13"/>
                    </a:lnTo>
                    <a:lnTo>
                      <a:pt x="0" y="9"/>
                    </a:lnTo>
                    <a:lnTo>
                      <a:pt x="0" y="6"/>
                    </a:lnTo>
                    <a:lnTo>
                      <a:pt x="3" y="3"/>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49" name="Freeform 2210"/>
              <p:cNvSpPr>
                <a:spLocks/>
              </p:cNvSpPr>
              <p:nvPr/>
            </p:nvSpPr>
            <p:spPr bwMode="gray">
              <a:xfrm>
                <a:off x="2344" y="3332"/>
                <a:ext cx="1" cy="3"/>
              </a:xfrm>
              <a:custGeom>
                <a:avLst/>
                <a:gdLst/>
                <a:ahLst/>
                <a:cxnLst>
                  <a:cxn ang="0">
                    <a:pos x="3" y="3"/>
                  </a:cxn>
                  <a:cxn ang="0">
                    <a:pos x="5" y="1"/>
                  </a:cxn>
                  <a:cxn ang="0">
                    <a:pos x="6" y="0"/>
                  </a:cxn>
                  <a:cxn ang="0">
                    <a:pos x="7" y="1"/>
                  </a:cxn>
                  <a:cxn ang="0">
                    <a:pos x="7" y="4"/>
                  </a:cxn>
                  <a:cxn ang="0">
                    <a:pos x="7" y="7"/>
                  </a:cxn>
                  <a:cxn ang="0">
                    <a:pos x="7" y="11"/>
                  </a:cxn>
                  <a:cxn ang="0">
                    <a:pos x="4" y="13"/>
                  </a:cxn>
                  <a:cxn ang="0">
                    <a:pos x="3" y="14"/>
                  </a:cxn>
                  <a:cxn ang="0">
                    <a:pos x="2" y="13"/>
                  </a:cxn>
                  <a:cxn ang="0">
                    <a:pos x="0" y="9"/>
                  </a:cxn>
                  <a:cxn ang="0">
                    <a:pos x="0" y="6"/>
                  </a:cxn>
                  <a:cxn ang="0">
                    <a:pos x="3" y="3"/>
                  </a:cxn>
                </a:cxnLst>
                <a:rect l="0" t="0" r="r" b="b"/>
                <a:pathLst>
                  <a:path w="7" h="14">
                    <a:moveTo>
                      <a:pt x="3" y="3"/>
                    </a:moveTo>
                    <a:lnTo>
                      <a:pt x="5" y="1"/>
                    </a:lnTo>
                    <a:lnTo>
                      <a:pt x="6" y="0"/>
                    </a:lnTo>
                    <a:lnTo>
                      <a:pt x="7" y="1"/>
                    </a:lnTo>
                    <a:lnTo>
                      <a:pt x="7" y="4"/>
                    </a:lnTo>
                    <a:lnTo>
                      <a:pt x="7" y="7"/>
                    </a:lnTo>
                    <a:lnTo>
                      <a:pt x="7" y="11"/>
                    </a:lnTo>
                    <a:lnTo>
                      <a:pt x="4" y="13"/>
                    </a:lnTo>
                    <a:lnTo>
                      <a:pt x="3" y="14"/>
                    </a:lnTo>
                    <a:lnTo>
                      <a:pt x="2" y="13"/>
                    </a:lnTo>
                    <a:lnTo>
                      <a:pt x="0" y="9"/>
                    </a:lnTo>
                    <a:lnTo>
                      <a:pt x="0" y="6"/>
                    </a:lnTo>
                    <a:lnTo>
                      <a:pt x="3" y="3"/>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0" name="Freeform 2211"/>
              <p:cNvSpPr>
                <a:spLocks/>
              </p:cNvSpPr>
              <p:nvPr/>
            </p:nvSpPr>
            <p:spPr bwMode="gray">
              <a:xfrm>
                <a:off x="2339" y="3335"/>
                <a:ext cx="4" cy="5"/>
              </a:xfrm>
              <a:custGeom>
                <a:avLst/>
                <a:gdLst/>
                <a:ahLst/>
                <a:cxnLst>
                  <a:cxn ang="0">
                    <a:pos x="18" y="0"/>
                  </a:cxn>
                  <a:cxn ang="0">
                    <a:pos x="18" y="6"/>
                  </a:cxn>
                  <a:cxn ang="0">
                    <a:pos x="17" y="12"/>
                  </a:cxn>
                  <a:cxn ang="0">
                    <a:pos x="16" y="15"/>
                  </a:cxn>
                  <a:cxn ang="0">
                    <a:pos x="12" y="18"/>
                  </a:cxn>
                  <a:cxn ang="0">
                    <a:pos x="10" y="21"/>
                  </a:cxn>
                  <a:cxn ang="0">
                    <a:pos x="5" y="23"/>
                  </a:cxn>
                  <a:cxn ang="0">
                    <a:pos x="3" y="22"/>
                  </a:cxn>
                  <a:cxn ang="0">
                    <a:pos x="1" y="20"/>
                  </a:cxn>
                  <a:cxn ang="0">
                    <a:pos x="0" y="20"/>
                  </a:cxn>
                  <a:cxn ang="0">
                    <a:pos x="0" y="19"/>
                  </a:cxn>
                  <a:cxn ang="0">
                    <a:pos x="0" y="18"/>
                  </a:cxn>
                  <a:cxn ang="0">
                    <a:pos x="1" y="16"/>
                  </a:cxn>
                  <a:cxn ang="0">
                    <a:pos x="4" y="15"/>
                  </a:cxn>
                  <a:cxn ang="0">
                    <a:pos x="7" y="14"/>
                  </a:cxn>
                  <a:cxn ang="0">
                    <a:pos x="3" y="14"/>
                  </a:cxn>
                  <a:cxn ang="0">
                    <a:pos x="1" y="13"/>
                  </a:cxn>
                  <a:cxn ang="0">
                    <a:pos x="0" y="8"/>
                  </a:cxn>
                  <a:cxn ang="0">
                    <a:pos x="0" y="5"/>
                  </a:cxn>
                  <a:cxn ang="0">
                    <a:pos x="4" y="6"/>
                  </a:cxn>
                  <a:cxn ang="0">
                    <a:pos x="7" y="5"/>
                  </a:cxn>
                  <a:cxn ang="0">
                    <a:pos x="8" y="4"/>
                  </a:cxn>
                  <a:cxn ang="0">
                    <a:pos x="11" y="4"/>
                  </a:cxn>
                  <a:cxn ang="0">
                    <a:pos x="12" y="4"/>
                  </a:cxn>
                  <a:cxn ang="0">
                    <a:pos x="13" y="3"/>
                  </a:cxn>
                  <a:cxn ang="0">
                    <a:pos x="16" y="0"/>
                  </a:cxn>
                  <a:cxn ang="0">
                    <a:pos x="18" y="0"/>
                  </a:cxn>
                </a:cxnLst>
                <a:rect l="0" t="0" r="r" b="b"/>
                <a:pathLst>
                  <a:path w="18" h="23">
                    <a:moveTo>
                      <a:pt x="18" y="0"/>
                    </a:moveTo>
                    <a:lnTo>
                      <a:pt x="18" y="6"/>
                    </a:lnTo>
                    <a:lnTo>
                      <a:pt x="17" y="12"/>
                    </a:lnTo>
                    <a:lnTo>
                      <a:pt x="16" y="15"/>
                    </a:lnTo>
                    <a:lnTo>
                      <a:pt x="12" y="18"/>
                    </a:lnTo>
                    <a:lnTo>
                      <a:pt x="10" y="21"/>
                    </a:lnTo>
                    <a:lnTo>
                      <a:pt x="5" y="23"/>
                    </a:lnTo>
                    <a:lnTo>
                      <a:pt x="3" y="22"/>
                    </a:lnTo>
                    <a:lnTo>
                      <a:pt x="1" y="20"/>
                    </a:lnTo>
                    <a:lnTo>
                      <a:pt x="0" y="20"/>
                    </a:lnTo>
                    <a:lnTo>
                      <a:pt x="0" y="19"/>
                    </a:lnTo>
                    <a:lnTo>
                      <a:pt x="0" y="18"/>
                    </a:lnTo>
                    <a:lnTo>
                      <a:pt x="1" y="16"/>
                    </a:lnTo>
                    <a:lnTo>
                      <a:pt x="4" y="15"/>
                    </a:lnTo>
                    <a:lnTo>
                      <a:pt x="7" y="14"/>
                    </a:lnTo>
                    <a:lnTo>
                      <a:pt x="3" y="14"/>
                    </a:lnTo>
                    <a:lnTo>
                      <a:pt x="1" y="13"/>
                    </a:lnTo>
                    <a:lnTo>
                      <a:pt x="0" y="8"/>
                    </a:lnTo>
                    <a:lnTo>
                      <a:pt x="0" y="5"/>
                    </a:lnTo>
                    <a:lnTo>
                      <a:pt x="4" y="6"/>
                    </a:lnTo>
                    <a:lnTo>
                      <a:pt x="7" y="5"/>
                    </a:lnTo>
                    <a:lnTo>
                      <a:pt x="8" y="4"/>
                    </a:lnTo>
                    <a:lnTo>
                      <a:pt x="11" y="4"/>
                    </a:lnTo>
                    <a:lnTo>
                      <a:pt x="12" y="4"/>
                    </a:lnTo>
                    <a:lnTo>
                      <a:pt x="13" y="3"/>
                    </a:lnTo>
                    <a:lnTo>
                      <a:pt x="16" y="0"/>
                    </a:lnTo>
                    <a:lnTo>
                      <a:pt x="18"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1" name="Freeform 2212"/>
              <p:cNvSpPr>
                <a:spLocks/>
              </p:cNvSpPr>
              <p:nvPr/>
            </p:nvSpPr>
            <p:spPr bwMode="gray">
              <a:xfrm>
                <a:off x="2339" y="3335"/>
                <a:ext cx="4" cy="5"/>
              </a:xfrm>
              <a:custGeom>
                <a:avLst/>
                <a:gdLst/>
                <a:ahLst/>
                <a:cxnLst>
                  <a:cxn ang="0">
                    <a:pos x="18" y="0"/>
                  </a:cxn>
                  <a:cxn ang="0">
                    <a:pos x="18" y="6"/>
                  </a:cxn>
                  <a:cxn ang="0">
                    <a:pos x="17" y="12"/>
                  </a:cxn>
                  <a:cxn ang="0">
                    <a:pos x="16" y="15"/>
                  </a:cxn>
                  <a:cxn ang="0">
                    <a:pos x="12" y="18"/>
                  </a:cxn>
                  <a:cxn ang="0">
                    <a:pos x="10" y="21"/>
                  </a:cxn>
                  <a:cxn ang="0">
                    <a:pos x="5" y="23"/>
                  </a:cxn>
                  <a:cxn ang="0">
                    <a:pos x="3" y="22"/>
                  </a:cxn>
                  <a:cxn ang="0">
                    <a:pos x="1" y="20"/>
                  </a:cxn>
                  <a:cxn ang="0">
                    <a:pos x="0" y="20"/>
                  </a:cxn>
                  <a:cxn ang="0">
                    <a:pos x="0" y="19"/>
                  </a:cxn>
                  <a:cxn ang="0">
                    <a:pos x="0" y="18"/>
                  </a:cxn>
                  <a:cxn ang="0">
                    <a:pos x="1" y="16"/>
                  </a:cxn>
                  <a:cxn ang="0">
                    <a:pos x="4" y="15"/>
                  </a:cxn>
                  <a:cxn ang="0">
                    <a:pos x="7" y="14"/>
                  </a:cxn>
                  <a:cxn ang="0">
                    <a:pos x="3" y="14"/>
                  </a:cxn>
                  <a:cxn ang="0">
                    <a:pos x="1" y="13"/>
                  </a:cxn>
                  <a:cxn ang="0">
                    <a:pos x="0" y="8"/>
                  </a:cxn>
                  <a:cxn ang="0">
                    <a:pos x="0" y="5"/>
                  </a:cxn>
                  <a:cxn ang="0">
                    <a:pos x="4" y="6"/>
                  </a:cxn>
                  <a:cxn ang="0">
                    <a:pos x="7" y="5"/>
                  </a:cxn>
                  <a:cxn ang="0">
                    <a:pos x="8" y="4"/>
                  </a:cxn>
                  <a:cxn ang="0">
                    <a:pos x="11" y="4"/>
                  </a:cxn>
                  <a:cxn ang="0">
                    <a:pos x="12" y="4"/>
                  </a:cxn>
                  <a:cxn ang="0">
                    <a:pos x="13" y="3"/>
                  </a:cxn>
                  <a:cxn ang="0">
                    <a:pos x="16" y="0"/>
                  </a:cxn>
                  <a:cxn ang="0">
                    <a:pos x="18" y="0"/>
                  </a:cxn>
                </a:cxnLst>
                <a:rect l="0" t="0" r="r" b="b"/>
                <a:pathLst>
                  <a:path w="18" h="23">
                    <a:moveTo>
                      <a:pt x="18" y="0"/>
                    </a:moveTo>
                    <a:lnTo>
                      <a:pt x="18" y="6"/>
                    </a:lnTo>
                    <a:lnTo>
                      <a:pt x="17" y="12"/>
                    </a:lnTo>
                    <a:lnTo>
                      <a:pt x="16" y="15"/>
                    </a:lnTo>
                    <a:lnTo>
                      <a:pt x="12" y="18"/>
                    </a:lnTo>
                    <a:lnTo>
                      <a:pt x="10" y="21"/>
                    </a:lnTo>
                    <a:lnTo>
                      <a:pt x="5" y="23"/>
                    </a:lnTo>
                    <a:lnTo>
                      <a:pt x="3" y="22"/>
                    </a:lnTo>
                    <a:lnTo>
                      <a:pt x="1" y="20"/>
                    </a:lnTo>
                    <a:lnTo>
                      <a:pt x="0" y="20"/>
                    </a:lnTo>
                    <a:lnTo>
                      <a:pt x="0" y="19"/>
                    </a:lnTo>
                    <a:lnTo>
                      <a:pt x="0" y="18"/>
                    </a:lnTo>
                    <a:lnTo>
                      <a:pt x="1" y="16"/>
                    </a:lnTo>
                    <a:lnTo>
                      <a:pt x="4" y="15"/>
                    </a:lnTo>
                    <a:lnTo>
                      <a:pt x="7" y="14"/>
                    </a:lnTo>
                    <a:lnTo>
                      <a:pt x="3" y="14"/>
                    </a:lnTo>
                    <a:lnTo>
                      <a:pt x="1" y="13"/>
                    </a:lnTo>
                    <a:lnTo>
                      <a:pt x="0" y="8"/>
                    </a:lnTo>
                    <a:lnTo>
                      <a:pt x="0" y="5"/>
                    </a:lnTo>
                    <a:lnTo>
                      <a:pt x="4" y="6"/>
                    </a:lnTo>
                    <a:lnTo>
                      <a:pt x="7" y="5"/>
                    </a:lnTo>
                    <a:lnTo>
                      <a:pt x="8" y="4"/>
                    </a:lnTo>
                    <a:lnTo>
                      <a:pt x="11" y="4"/>
                    </a:lnTo>
                    <a:lnTo>
                      <a:pt x="12" y="4"/>
                    </a:lnTo>
                    <a:lnTo>
                      <a:pt x="13" y="3"/>
                    </a:lnTo>
                    <a:lnTo>
                      <a:pt x="16" y="0"/>
                    </a:lnTo>
                    <a:lnTo>
                      <a:pt x="18"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2" name="Freeform 2213"/>
              <p:cNvSpPr>
                <a:spLocks/>
              </p:cNvSpPr>
              <p:nvPr/>
            </p:nvSpPr>
            <p:spPr bwMode="gray">
              <a:xfrm>
                <a:off x="2339" y="3335"/>
                <a:ext cx="4" cy="5"/>
              </a:xfrm>
              <a:custGeom>
                <a:avLst/>
                <a:gdLst/>
                <a:ahLst/>
                <a:cxnLst>
                  <a:cxn ang="0">
                    <a:pos x="18" y="0"/>
                  </a:cxn>
                  <a:cxn ang="0">
                    <a:pos x="18" y="6"/>
                  </a:cxn>
                  <a:cxn ang="0">
                    <a:pos x="17" y="12"/>
                  </a:cxn>
                  <a:cxn ang="0">
                    <a:pos x="16" y="15"/>
                  </a:cxn>
                  <a:cxn ang="0">
                    <a:pos x="12" y="18"/>
                  </a:cxn>
                  <a:cxn ang="0">
                    <a:pos x="10" y="21"/>
                  </a:cxn>
                  <a:cxn ang="0">
                    <a:pos x="5" y="23"/>
                  </a:cxn>
                  <a:cxn ang="0">
                    <a:pos x="3" y="22"/>
                  </a:cxn>
                  <a:cxn ang="0">
                    <a:pos x="1" y="20"/>
                  </a:cxn>
                  <a:cxn ang="0">
                    <a:pos x="0" y="20"/>
                  </a:cxn>
                  <a:cxn ang="0">
                    <a:pos x="0" y="19"/>
                  </a:cxn>
                  <a:cxn ang="0">
                    <a:pos x="0" y="18"/>
                  </a:cxn>
                  <a:cxn ang="0">
                    <a:pos x="1" y="16"/>
                  </a:cxn>
                  <a:cxn ang="0">
                    <a:pos x="4" y="15"/>
                  </a:cxn>
                  <a:cxn ang="0">
                    <a:pos x="7" y="14"/>
                  </a:cxn>
                  <a:cxn ang="0">
                    <a:pos x="3" y="14"/>
                  </a:cxn>
                  <a:cxn ang="0">
                    <a:pos x="1" y="13"/>
                  </a:cxn>
                  <a:cxn ang="0">
                    <a:pos x="0" y="8"/>
                  </a:cxn>
                  <a:cxn ang="0">
                    <a:pos x="0" y="5"/>
                  </a:cxn>
                  <a:cxn ang="0">
                    <a:pos x="4" y="6"/>
                  </a:cxn>
                  <a:cxn ang="0">
                    <a:pos x="7" y="5"/>
                  </a:cxn>
                  <a:cxn ang="0">
                    <a:pos x="8" y="4"/>
                  </a:cxn>
                  <a:cxn ang="0">
                    <a:pos x="11" y="4"/>
                  </a:cxn>
                  <a:cxn ang="0">
                    <a:pos x="12" y="4"/>
                  </a:cxn>
                  <a:cxn ang="0">
                    <a:pos x="13" y="3"/>
                  </a:cxn>
                  <a:cxn ang="0">
                    <a:pos x="16" y="0"/>
                  </a:cxn>
                  <a:cxn ang="0">
                    <a:pos x="18" y="0"/>
                  </a:cxn>
                </a:cxnLst>
                <a:rect l="0" t="0" r="r" b="b"/>
                <a:pathLst>
                  <a:path w="18" h="23">
                    <a:moveTo>
                      <a:pt x="18" y="0"/>
                    </a:moveTo>
                    <a:lnTo>
                      <a:pt x="18" y="6"/>
                    </a:lnTo>
                    <a:lnTo>
                      <a:pt x="17" y="12"/>
                    </a:lnTo>
                    <a:lnTo>
                      <a:pt x="16" y="15"/>
                    </a:lnTo>
                    <a:lnTo>
                      <a:pt x="12" y="18"/>
                    </a:lnTo>
                    <a:lnTo>
                      <a:pt x="10" y="21"/>
                    </a:lnTo>
                    <a:lnTo>
                      <a:pt x="5" y="23"/>
                    </a:lnTo>
                    <a:lnTo>
                      <a:pt x="3" y="22"/>
                    </a:lnTo>
                    <a:lnTo>
                      <a:pt x="1" y="20"/>
                    </a:lnTo>
                    <a:lnTo>
                      <a:pt x="0" y="20"/>
                    </a:lnTo>
                    <a:lnTo>
                      <a:pt x="0" y="19"/>
                    </a:lnTo>
                    <a:lnTo>
                      <a:pt x="0" y="18"/>
                    </a:lnTo>
                    <a:lnTo>
                      <a:pt x="1" y="16"/>
                    </a:lnTo>
                    <a:lnTo>
                      <a:pt x="4" y="15"/>
                    </a:lnTo>
                    <a:lnTo>
                      <a:pt x="7" y="14"/>
                    </a:lnTo>
                    <a:lnTo>
                      <a:pt x="3" y="14"/>
                    </a:lnTo>
                    <a:lnTo>
                      <a:pt x="1" y="13"/>
                    </a:lnTo>
                    <a:lnTo>
                      <a:pt x="0" y="8"/>
                    </a:lnTo>
                    <a:lnTo>
                      <a:pt x="0" y="5"/>
                    </a:lnTo>
                    <a:lnTo>
                      <a:pt x="4" y="6"/>
                    </a:lnTo>
                    <a:lnTo>
                      <a:pt x="7" y="5"/>
                    </a:lnTo>
                    <a:lnTo>
                      <a:pt x="8" y="4"/>
                    </a:lnTo>
                    <a:lnTo>
                      <a:pt x="11" y="4"/>
                    </a:lnTo>
                    <a:lnTo>
                      <a:pt x="12" y="4"/>
                    </a:lnTo>
                    <a:lnTo>
                      <a:pt x="13" y="3"/>
                    </a:lnTo>
                    <a:lnTo>
                      <a:pt x="16" y="0"/>
                    </a:lnTo>
                    <a:lnTo>
                      <a:pt x="18"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1053" name="Freeform 2214"/>
              <p:cNvSpPr>
                <a:spLocks/>
              </p:cNvSpPr>
              <p:nvPr/>
            </p:nvSpPr>
            <p:spPr bwMode="gray">
              <a:xfrm>
                <a:off x="2339" y="3335"/>
                <a:ext cx="4" cy="5"/>
              </a:xfrm>
              <a:custGeom>
                <a:avLst/>
                <a:gdLst/>
                <a:ahLst/>
                <a:cxnLst>
                  <a:cxn ang="0">
                    <a:pos x="18" y="0"/>
                  </a:cxn>
                  <a:cxn ang="0">
                    <a:pos x="18" y="6"/>
                  </a:cxn>
                  <a:cxn ang="0">
                    <a:pos x="17" y="12"/>
                  </a:cxn>
                  <a:cxn ang="0">
                    <a:pos x="16" y="15"/>
                  </a:cxn>
                  <a:cxn ang="0">
                    <a:pos x="12" y="18"/>
                  </a:cxn>
                  <a:cxn ang="0">
                    <a:pos x="10" y="21"/>
                  </a:cxn>
                  <a:cxn ang="0">
                    <a:pos x="5" y="23"/>
                  </a:cxn>
                  <a:cxn ang="0">
                    <a:pos x="3" y="22"/>
                  </a:cxn>
                  <a:cxn ang="0">
                    <a:pos x="1" y="20"/>
                  </a:cxn>
                  <a:cxn ang="0">
                    <a:pos x="0" y="20"/>
                  </a:cxn>
                  <a:cxn ang="0">
                    <a:pos x="0" y="19"/>
                  </a:cxn>
                  <a:cxn ang="0">
                    <a:pos x="0" y="18"/>
                  </a:cxn>
                  <a:cxn ang="0">
                    <a:pos x="1" y="16"/>
                  </a:cxn>
                  <a:cxn ang="0">
                    <a:pos x="4" y="15"/>
                  </a:cxn>
                  <a:cxn ang="0">
                    <a:pos x="7" y="14"/>
                  </a:cxn>
                  <a:cxn ang="0">
                    <a:pos x="3" y="14"/>
                  </a:cxn>
                  <a:cxn ang="0">
                    <a:pos x="1" y="13"/>
                  </a:cxn>
                  <a:cxn ang="0">
                    <a:pos x="0" y="8"/>
                  </a:cxn>
                  <a:cxn ang="0">
                    <a:pos x="0" y="5"/>
                  </a:cxn>
                  <a:cxn ang="0">
                    <a:pos x="4" y="6"/>
                  </a:cxn>
                  <a:cxn ang="0">
                    <a:pos x="7" y="5"/>
                  </a:cxn>
                  <a:cxn ang="0">
                    <a:pos x="8" y="4"/>
                  </a:cxn>
                  <a:cxn ang="0">
                    <a:pos x="11" y="4"/>
                  </a:cxn>
                  <a:cxn ang="0">
                    <a:pos x="12" y="4"/>
                  </a:cxn>
                  <a:cxn ang="0">
                    <a:pos x="13" y="3"/>
                  </a:cxn>
                  <a:cxn ang="0">
                    <a:pos x="16" y="0"/>
                  </a:cxn>
                  <a:cxn ang="0">
                    <a:pos x="18" y="0"/>
                  </a:cxn>
                </a:cxnLst>
                <a:rect l="0" t="0" r="r" b="b"/>
                <a:pathLst>
                  <a:path w="18" h="23">
                    <a:moveTo>
                      <a:pt x="18" y="0"/>
                    </a:moveTo>
                    <a:lnTo>
                      <a:pt x="18" y="6"/>
                    </a:lnTo>
                    <a:lnTo>
                      <a:pt x="17" y="12"/>
                    </a:lnTo>
                    <a:lnTo>
                      <a:pt x="16" y="15"/>
                    </a:lnTo>
                    <a:lnTo>
                      <a:pt x="12" y="18"/>
                    </a:lnTo>
                    <a:lnTo>
                      <a:pt x="10" y="21"/>
                    </a:lnTo>
                    <a:lnTo>
                      <a:pt x="5" y="23"/>
                    </a:lnTo>
                    <a:lnTo>
                      <a:pt x="3" y="22"/>
                    </a:lnTo>
                    <a:lnTo>
                      <a:pt x="1" y="20"/>
                    </a:lnTo>
                    <a:lnTo>
                      <a:pt x="0" y="20"/>
                    </a:lnTo>
                    <a:lnTo>
                      <a:pt x="0" y="19"/>
                    </a:lnTo>
                    <a:lnTo>
                      <a:pt x="0" y="18"/>
                    </a:lnTo>
                    <a:lnTo>
                      <a:pt x="1" y="16"/>
                    </a:lnTo>
                    <a:lnTo>
                      <a:pt x="4" y="15"/>
                    </a:lnTo>
                    <a:lnTo>
                      <a:pt x="7" y="14"/>
                    </a:lnTo>
                    <a:lnTo>
                      <a:pt x="3" y="14"/>
                    </a:lnTo>
                    <a:lnTo>
                      <a:pt x="1" y="13"/>
                    </a:lnTo>
                    <a:lnTo>
                      <a:pt x="0" y="8"/>
                    </a:lnTo>
                    <a:lnTo>
                      <a:pt x="0" y="5"/>
                    </a:lnTo>
                    <a:lnTo>
                      <a:pt x="4" y="6"/>
                    </a:lnTo>
                    <a:lnTo>
                      <a:pt x="7" y="5"/>
                    </a:lnTo>
                    <a:lnTo>
                      <a:pt x="8" y="4"/>
                    </a:lnTo>
                    <a:lnTo>
                      <a:pt x="11" y="4"/>
                    </a:lnTo>
                    <a:lnTo>
                      <a:pt x="12" y="4"/>
                    </a:lnTo>
                    <a:lnTo>
                      <a:pt x="13" y="3"/>
                    </a:lnTo>
                    <a:lnTo>
                      <a:pt x="16" y="0"/>
                    </a:lnTo>
                    <a:lnTo>
                      <a:pt x="18"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grpSp>
        <p:sp>
          <p:nvSpPr>
            <p:cNvPr id="796" name="Freeform 2216"/>
            <p:cNvSpPr>
              <a:spLocks/>
            </p:cNvSpPr>
            <p:nvPr/>
          </p:nvSpPr>
          <p:spPr bwMode="gray">
            <a:xfrm>
              <a:off x="3724275" y="5341938"/>
              <a:ext cx="11113" cy="3175"/>
            </a:xfrm>
            <a:custGeom>
              <a:avLst/>
              <a:gdLst/>
              <a:ahLst/>
              <a:cxnLst>
                <a:cxn ang="0">
                  <a:pos x="1" y="4"/>
                </a:cxn>
                <a:cxn ang="0">
                  <a:pos x="5" y="2"/>
                </a:cxn>
                <a:cxn ang="0">
                  <a:pos x="8" y="1"/>
                </a:cxn>
                <a:cxn ang="0">
                  <a:pos x="12" y="0"/>
                </a:cxn>
                <a:cxn ang="0">
                  <a:pos x="18" y="1"/>
                </a:cxn>
                <a:cxn ang="0">
                  <a:pos x="22" y="2"/>
                </a:cxn>
                <a:cxn ang="0">
                  <a:pos x="27" y="4"/>
                </a:cxn>
                <a:cxn ang="0">
                  <a:pos x="30" y="4"/>
                </a:cxn>
                <a:cxn ang="0">
                  <a:pos x="34" y="4"/>
                </a:cxn>
                <a:cxn ang="0">
                  <a:pos x="34" y="7"/>
                </a:cxn>
                <a:cxn ang="0">
                  <a:pos x="33" y="9"/>
                </a:cxn>
                <a:cxn ang="0">
                  <a:pos x="32" y="10"/>
                </a:cxn>
                <a:cxn ang="0">
                  <a:pos x="30" y="11"/>
                </a:cxn>
                <a:cxn ang="0">
                  <a:pos x="29" y="11"/>
                </a:cxn>
                <a:cxn ang="0">
                  <a:pos x="27" y="10"/>
                </a:cxn>
                <a:cxn ang="0">
                  <a:pos x="24" y="9"/>
                </a:cxn>
                <a:cxn ang="0">
                  <a:pos x="19" y="8"/>
                </a:cxn>
                <a:cxn ang="0">
                  <a:pos x="14" y="9"/>
                </a:cxn>
                <a:cxn ang="0">
                  <a:pos x="10" y="9"/>
                </a:cxn>
                <a:cxn ang="0">
                  <a:pos x="6" y="9"/>
                </a:cxn>
                <a:cxn ang="0">
                  <a:pos x="2" y="8"/>
                </a:cxn>
                <a:cxn ang="0">
                  <a:pos x="0" y="8"/>
                </a:cxn>
                <a:cxn ang="0">
                  <a:pos x="0" y="8"/>
                </a:cxn>
                <a:cxn ang="0">
                  <a:pos x="0" y="7"/>
                </a:cxn>
                <a:cxn ang="0">
                  <a:pos x="1" y="4"/>
                </a:cxn>
              </a:cxnLst>
              <a:rect l="0" t="0" r="r" b="b"/>
              <a:pathLst>
                <a:path w="34" h="11">
                  <a:moveTo>
                    <a:pt x="1" y="4"/>
                  </a:moveTo>
                  <a:lnTo>
                    <a:pt x="5" y="2"/>
                  </a:lnTo>
                  <a:lnTo>
                    <a:pt x="8" y="1"/>
                  </a:lnTo>
                  <a:lnTo>
                    <a:pt x="12" y="0"/>
                  </a:lnTo>
                  <a:lnTo>
                    <a:pt x="18" y="1"/>
                  </a:lnTo>
                  <a:lnTo>
                    <a:pt x="22" y="2"/>
                  </a:lnTo>
                  <a:lnTo>
                    <a:pt x="27" y="4"/>
                  </a:lnTo>
                  <a:lnTo>
                    <a:pt x="30" y="4"/>
                  </a:lnTo>
                  <a:lnTo>
                    <a:pt x="34" y="4"/>
                  </a:lnTo>
                  <a:lnTo>
                    <a:pt x="34" y="7"/>
                  </a:lnTo>
                  <a:lnTo>
                    <a:pt x="33" y="9"/>
                  </a:lnTo>
                  <a:lnTo>
                    <a:pt x="32" y="10"/>
                  </a:lnTo>
                  <a:lnTo>
                    <a:pt x="30" y="11"/>
                  </a:lnTo>
                  <a:lnTo>
                    <a:pt x="29" y="11"/>
                  </a:lnTo>
                  <a:lnTo>
                    <a:pt x="27" y="10"/>
                  </a:lnTo>
                  <a:lnTo>
                    <a:pt x="24" y="9"/>
                  </a:lnTo>
                  <a:lnTo>
                    <a:pt x="19" y="8"/>
                  </a:lnTo>
                  <a:lnTo>
                    <a:pt x="14" y="9"/>
                  </a:lnTo>
                  <a:lnTo>
                    <a:pt x="10" y="9"/>
                  </a:lnTo>
                  <a:lnTo>
                    <a:pt x="6" y="9"/>
                  </a:lnTo>
                  <a:lnTo>
                    <a:pt x="2" y="8"/>
                  </a:lnTo>
                  <a:lnTo>
                    <a:pt x="0" y="8"/>
                  </a:lnTo>
                  <a:lnTo>
                    <a:pt x="0" y="8"/>
                  </a:lnTo>
                  <a:lnTo>
                    <a:pt x="0" y="7"/>
                  </a:lnTo>
                  <a:lnTo>
                    <a:pt x="1" y="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97" name="Freeform 2217"/>
            <p:cNvSpPr>
              <a:spLocks/>
            </p:cNvSpPr>
            <p:nvPr/>
          </p:nvSpPr>
          <p:spPr bwMode="gray">
            <a:xfrm>
              <a:off x="3724275" y="5341938"/>
              <a:ext cx="11113" cy="3175"/>
            </a:xfrm>
            <a:custGeom>
              <a:avLst/>
              <a:gdLst/>
              <a:ahLst/>
              <a:cxnLst>
                <a:cxn ang="0">
                  <a:pos x="1" y="4"/>
                </a:cxn>
                <a:cxn ang="0">
                  <a:pos x="5" y="2"/>
                </a:cxn>
                <a:cxn ang="0">
                  <a:pos x="8" y="1"/>
                </a:cxn>
                <a:cxn ang="0">
                  <a:pos x="12" y="0"/>
                </a:cxn>
                <a:cxn ang="0">
                  <a:pos x="18" y="1"/>
                </a:cxn>
                <a:cxn ang="0">
                  <a:pos x="22" y="2"/>
                </a:cxn>
                <a:cxn ang="0">
                  <a:pos x="27" y="4"/>
                </a:cxn>
                <a:cxn ang="0">
                  <a:pos x="30" y="4"/>
                </a:cxn>
                <a:cxn ang="0">
                  <a:pos x="34" y="4"/>
                </a:cxn>
                <a:cxn ang="0">
                  <a:pos x="34" y="7"/>
                </a:cxn>
                <a:cxn ang="0">
                  <a:pos x="33" y="9"/>
                </a:cxn>
                <a:cxn ang="0">
                  <a:pos x="32" y="10"/>
                </a:cxn>
                <a:cxn ang="0">
                  <a:pos x="30" y="11"/>
                </a:cxn>
                <a:cxn ang="0">
                  <a:pos x="29" y="11"/>
                </a:cxn>
                <a:cxn ang="0">
                  <a:pos x="27" y="10"/>
                </a:cxn>
                <a:cxn ang="0">
                  <a:pos x="24" y="9"/>
                </a:cxn>
                <a:cxn ang="0">
                  <a:pos x="19" y="8"/>
                </a:cxn>
                <a:cxn ang="0">
                  <a:pos x="14" y="9"/>
                </a:cxn>
                <a:cxn ang="0">
                  <a:pos x="10" y="9"/>
                </a:cxn>
                <a:cxn ang="0">
                  <a:pos x="6" y="9"/>
                </a:cxn>
                <a:cxn ang="0">
                  <a:pos x="2" y="8"/>
                </a:cxn>
                <a:cxn ang="0">
                  <a:pos x="0" y="8"/>
                </a:cxn>
                <a:cxn ang="0">
                  <a:pos x="0" y="8"/>
                </a:cxn>
                <a:cxn ang="0">
                  <a:pos x="0" y="7"/>
                </a:cxn>
                <a:cxn ang="0">
                  <a:pos x="1" y="4"/>
                </a:cxn>
              </a:cxnLst>
              <a:rect l="0" t="0" r="r" b="b"/>
              <a:pathLst>
                <a:path w="34" h="11">
                  <a:moveTo>
                    <a:pt x="1" y="4"/>
                  </a:moveTo>
                  <a:lnTo>
                    <a:pt x="5" y="2"/>
                  </a:lnTo>
                  <a:lnTo>
                    <a:pt x="8" y="1"/>
                  </a:lnTo>
                  <a:lnTo>
                    <a:pt x="12" y="0"/>
                  </a:lnTo>
                  <a:lnTo>
                    <a:pt x="18" y="1"/>
                  </a:lnTo>
                  <a:lnTo>
                    <a:pt x="22" y="2"/>
                  </a:lnTo>
                  <a:lnTo>
                    <a:pt x="27" y="4"/>
                  </a:lnTo>
                  <a:lnTo>
                    <a:pt x="30" y="4"/>
                  </a:lnTo>
                  <a:lnTo>
                    <a:pt x="34" y="4"/>
                  </a:lnTo>
                  <a:lnTo>
                    <a:pt x="34" y="7"/>
                  </a:lnTo>
                  <a:lnTo>
                    <a:pt x="33" y="9"/>
                  </a:lnTo>
                  <a:lnTo>
                    <a:pt x="32" y="10"/>
                  </a:lnTo>
                  <a:lnTo>
                    <a:pt x="30" y="11"/>
                  </a:lnTo>
                  <a:lnTo>
                    <a:pt x="29" y="11"/>
                  </a:lnTo>
                  <a:lnTo>
                    <a:pt x="27" y="10"/>
                  </a:lnTo>
                  <a:lnTo>
                    <a:pt x="24" y="9"/>
                  </a:lnTo>
                  <a:lnTo>
                    <a:pt x="19" y="8"/>
                  </a:lnTo>
                  <a:lnTo>
                    <a:pt x="14" y="9"/>
                  </a:lnTo>
                  <a:lnTo>
                    <a:pt x="10" y="9"/>
                  </a:lnTo>
                  <a:lnTo>
                    <a:pt x="6" y="9"/>
                  </a:lnTo>
                  <a:lnTo>
                    <a:pt x="2" y="8"/>
                  </a:lnTo>
                  <a:lnTo>
                    <a:pt x="0" y="8"/>
                  </a:lnTo>
                  <a:lnTo>
                    <a:pt x="0" y="8"/>
                  </a:lnTo>
                  <a:lnTo>
                    <a:pt x="0" y="7"/>
                  </a:lnTo>
                  <a:lnTo>
                    <a:pt x="1" y="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98" name="Freeform 2218"/>
            <p:cNvSpPr>
              <a:spLocks/>
            </p:cNvSpPr>
            <p:nvPr/>
          </p:nvSpPr>
          <p:spPr bwMode="gray">
            <a:xfrm>
              <a:off x="3711575" y="5341938"/>
              <a:ext cx="7938" cy="6350"/>
            </a:xfrm>
            <a:custGeom>
              <a:avLst/>
              <a:gdLst/>
              <a:ahLst/>
              <a:cxnLst>
                <a:cxn ang="0">
                  <a:pos x="0" y="14"/>
                </a:cxn>
                <a:cxn ang="0">
                  <a:pos x="3" y="12"/>
                </a:cxn>
                <a:cxn ang="0">
                  <a:pos x="8" y="10"/>
                </a:cxn>
                <a:cxn ang="0">
                  <a:pos x="11" y="11"/>
                </a:cxn>
                <a:cxn ang="0">
                  <a:pos x="14" y="11"/>
                </a:cxn>
                <a:cxn ang="0">
                  <a:pos x="15" y="6"/>
                </a:cxn>
                <a:cxn ang="0">
                  <a:pos x="18" y="2"/>
                </a:cxn>
                <a:cxn ang="0">
                  <a:pos x="19" y="1"/>
                </a:cxn>
                <a:cxn ang="0">
                  <a:pos x="20" y="0"/>
                </a:cxn>
                <a:cxn ang="0">
                  <a:pos x="20" y="0"/>
                </a:cxn>
                <a:cxn ang="0">
                  <a:pos x="22" y="2"/>
                </a:cxn>
                <a:cxn ang="0">
                  <a:pos x="23" y="4"/>
                </a:cxn>
                <a:cxn ang="0">
                  <a:pos x="23" y="6"/>
                </a:cxn>
                <a:cxn ang="0">
                  <a:pos x="22" y="8"/>
                </a:cxn>
                <a:cxn ang="0">
                  <a:pos x="20" y="10"/>
                </a:cxn>
                <a:cxn ang="0">
                  <a:pos x="20" y="12"/>
                </a:cxn>
                <a:cxn ang="0">
                  <a:pos x="22" y="14"/>
                </a:cxn>
                <a:cxn ang="0">
                  <a:pos x="22" y="17"/>
                </a:cxn>
                <a:cxn ang="0">
                  <a:pos x="20" y="19"/>
                </a:cxn>
                <a:cxn ang="0">
                  <a:pos x="17" y="19"/>
                </a:cxn>
                <a:cxn ang="0">
                  <a:pos x="14" y="18"/>
                </a:cxn>
                <a:cxn ang="0">
                  <a:pos x="12" y="18"/>
                </a:cxn>
                <a:cxn ang="0">
                  <a:pos x="11" y="18"/>
                </a:cxn>
                <a:cxn ang="0">
                  <a:pos x="11" y="17"/>
                </a:cxn>
                <a:cxn ang="0">
                  <a:pos x="11" y="16"/>
                </a:cxn>
                <a:cxn ang="0">
                  <a:pos x="10" y="14"/>
                </a:cxn>
                <a:cxn ang="0">
                  <a:pos x="9" y="14"/>
                </a:cxn>
                <a:cxn ang="0">
                  <a:pos x="7" y="14"/>
                </a:cxn>
                <a:cxn ang="0">
                  <a:pos x="6" y="16"/>
                </a:cxn>
                <a:cxn ang="0">
                  <a:pos x="3" y="18"/>
                </a:cxn>
                <a:cxn ang="0">
                  <a:pos x="1" y="18"/>
                </a:cxn>
                <a:cxn ang="0">
                  <a:pos x="0" y="18"/>
                </a:cxn>
                <a:cxn ang="0">
                  <a:pos x="0" y="14"/>
                </a:cxn>
              </a:cxnLst>
              <a:rect l="0" t="0" r="r" b="b"/>
              <a:pathLst>
                <a:path w="23" h="19">
                  <a:moveTo>
                    <a:pt x="0" y="14"/>
                  </a:moveTo>
                  <a:lnTo>
                    <a:pt x="3" y="12"/>
                  </a:lnTo>
                  <a:lnTo>
                    <a:pt x="8" y="10"/>
                  </a:lnTo>
                  <a:lnTo>
                    <a:pt x="11" y="11"/>
                  </a:lnTo>
                  <a:lnTo>
                    <a:pt x="14" y="11"/>
                  </a:lnTo>
                  <a:lnTo>
                    <a:pt x="15" y="6"/>
                  </a:lnTo>
                  <a:lnTo>
                    <a:pt x="18" y="2"/>
                  </a:lnTo>
                  <a:lnTo>
                    <a:pt x="19" y="1"/>
                  </a:lnTo>
                  <a:lnTo>
                    <a:pt x="20" y="0"/>
                  </a:lnTo>
                  <a:lnTo>
                    <a:pt x="20" y="0"/>
                  </a:lnTo>
                  <a:lnTo>
                    <a:pt x="22" y="2"/>
                  </a:lnTo>
                  <a:lnTo>
                    <a:pt x="23" y="4"/>
                  </a:lnTo>
                  <a:lnTo>
                    <a:pt x="23" y="6"/>
                  </a:lnTo>
                  <a:lnTo>
                    <a:pt x="22" y="8"/>
                  </a:lnTo>
                  <a:lnTo>
                    <a:pt x="20" y="10"/>
                  </a:lnTo>
                  <a:lnTo>
                    <a:pt x="20" y="12"/>
                  </a:lnTo>
                  <a:lnTo>
                    <a:pt x="22" y="14"/>
                  </a:lnTo>
                  <a:lnTo>
                    <a:pt x="22" y="17"/>
                  </a:lnTo>
                  <a:lnTo>
                    <a:pt x="20" y="19"/>
                  </a:lnTo>
                  <a:lnTo>
                    <a:pt x="17" y="19"/>
                  </a:lnTo>
                  <a:lnTo>
                    <a:pt x="14" y="18"/>
                  </a:lnTo>
                  <a:lnTo>
                    <a:pt x="12" y="18"/>
                  </a:lnTo>
                  <a:lnTo>
                    <a:pt x="11" y="18"/>
                  </a:lnTo>
                  <a:lnTo>
                    <a:pt x="11" y="17"/>
                  </a:lnTo>
                  <a:lnTo>
                    <a:pt x="11" y="16"/>
                  </a:lnTo>
                  <a:lnTo>
                    <a:pt x="10" y="14"/>
                  </a:lnTo>
                  <a:lnTo>
                    <a:pt x="9" y="14"/>
                  </a:lnTo>
                  <a:lnTo>
                    <a:pt x="7" y="14"/>
                  </a:lnTo>
                  <a:lnTo>
                    <a:pt x="6" y="16"/>
                  </a:lnTo>
                  <a:lnTo>
                    <a:pt x="3" y="18"/>
                  </a:lnTo>
                  <a:lnTo>
                    <a:pt x="1" y="18"/>
                  </a:lnTo>
                  <a:lnTo>
                    <a:pt x="0" y="18"/>
                  </a:lnTo>
                  <a:lnTo>
                    <a:pt x="0" y="1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799" name="Freeform 2219"/>
            <p:cNvSpPr>
              <a:spLocks/>
            </p:cNvSpPr>
            <p:nvPr/>
          </p:nvSpPr>
          <p:spPr bwMode="gray">
            <a:xfrm>
              <a:off x="3711575" y="5341938"/>
              <a:ext cx="7938" cy="6350"/>
            </a:xfrm>
            <a:custGeom>
              <a:avLst/>
              <a:gdLst/>
              <a:ahLst/>
              <a:cxnLst>
                <a:cxn ang="0">
                  <a:pos x="0" y="14"/>
                </a:cxn>
                <a:cxn ang="0">
                  <a:pos x="3" y="12"/>
                </a:cxn>
                <a:cxn ang="0">
                  <a:pos x="8" y="10"/>
                </a:cxn>
                <a:cxn ang="0">
                  <a:pos x="11" y="11"/>
                </a:cxn>
                <a:cxn ang="0">
                  <a:pos x="14" y="11"/>
                </a:cxn>
                <a:cxn ang="0">
                  <a:pos x="15" y="6"/>
                </a:cxn>
                <a:cxn ang="0">
                  <a:pos x="18" y="2"/>
                </a:cxn>
                <a:cxn ang="0">
                  <a:pos x="19" y="1"/>
                </a:cxn>
                <a:cxn ang="0">
                  <a:pos x="20" y="0"/>
                </a:cxn>
                <a:cxn ang="0">
                  <a:pos x="20" y="0"/>
                </a:cxn>
                <a:cxn ang="0">
                  <a:pos x="22" y="2"/>
                </a:cxn>
                <a:cxn ang="0">
                  <a:pos x="23" y="4"/>
                </a:cxn>
                <a:cxn ang="0">
                  <a:pos x="23" y="6"/>
                </a:cxn>
                <a:cxn ang="0">
                  <a:pos x="22" y="8"/>
                </a:cxn>
                <a:cxn ang="0">
                  <a:pos x="20" y="10"/>
                </a:cxn>
                <a:cxn ang="0">
                  <a:pos x="20" y="12"/>
                </a:cxn>
                <a:cxn ang="0">
                  <a:pos x="22" y="14"/>
                </a:cxn>
                <a:cxn ang="0">
                  <a:pos x="22" y="17"/>
                </a:cxn>
                <a:cxn ang="0">
                  <a:pos x="20" y="19"/>
                </a:cxn>
                <a:cxn ang="0">
                  <a:pos x="17" y="19"/>
                </a:cxn>
                <a:cxn ang="0">
                  <a:pos x="14" y="18"/>
                </a:cxn>
                <a:cxn ang="0">
                  <a:pos x="12" y="18"/>
                </a:cxn>
                <a:cxn ang="0">
                  <a:pos x="11" y="18"/>
                </a:cxn>
                <a:cxn ang="0">
                  <a:pos x="11" y="17"/>
                </a:cxn>
                <a:cxn ang="0">
                  <a:pos x="11" y="16"/>
                </a:cxn>
                <a:cxn ang="0">
                  <a:pos x="10" y="14"/>
                </a:cxn>
                <a:cxn ang="0">
                  <a:pos x="9" y="14"/>
                </a:cxn>
                <a:cxn ang="0">
                  <a:pos x="7" y="14"/>
                </a:cxn>
                <a:cxn ang="0">
                  <a:pos x="6" y="16"/>
                </a:cxn>
                <a:cxn ang="0">
                  <a:pos x="3" y="18"/>
                </a:cxn>
                <a:cxn ang="0">
                  <a:pos x="1" y="18"/>
                </a:cxn>
                <a:cxn ang="0">
                  <a:pos x="0" y="18"/>
                </a:cxn>
                <a:cxn ang="0">
                  <a:pos x="0" y="14"/>
                </a:cxn>
              </a:cxnLst>
              <a:rect l="0" t="0" r="r" b="b"/>
              <a:pathLst>
                <a:path w="23" h="19">
                  <a:moveTo>
                    <a:pt x="0" y="14"/>
                  </a:moveTo>
                  <a:lnTo>
                    <a:pt x="3" y="12"/>
                  </a:lnTo>
                  <a:lnTo>
                    <a:pt x="8" y="10"/>
                  </a:lnTo>
                  <a:lnTo>
                    <a:pt x="11" y="11"/>
                  </a:lnTo>
                  <a:lnTo>
                    <a:pt x="14" y="11"/>
                  </a:lnTo>
                  <a:lnTo>
                    <a:pt x="15" y="6"/>
                  </a:lnTo>
                  <a:lnTo>
                    <a:pt x="18" y="2"/>
                  </a:lnTo>
                  <a:lnTo>
                    <a:pt x="19" y="1"/>
                  </a:lnTo>
                  <a:lnTo>
                    <a:pt x="20" y="0"/>
                  </a:lnTo>
                  <a:lnTo>
                    <a:pt x="20" y="0"/>
                  </a:lnTo>
                  <a:lnTo>
                    <a:pt x="22" y="2"/>
                  </a:lnTo>
                  <a:lnTo>
                    <a:pt x="23" y="4"/>
                  </a:lnTo>
                  <a:lnTo>
                    <a:pt x="23" y="6"/>
                  </a:lnTo>
                  <a:lnTo>
                    <a:pt x="22" y="8"/>
                  </a:lnTo>
                  <a:lnTo>
                    <a:pt x="20" y="10"/>
                  </a:lnTo>
                  <a:lnTo>
                    <a:pt x="20" y="12"/>
                  </a:lnTo>
                  <a:lnTo>
                    <a:pt x="22" y="14"/>
                  </a:lnTo>
                  <a:lnTo>
                    <a:pt x="22" y="17"/>
                  </a:lnTo>
                  <a:lnTo>
                    <a:pt x="20" y="19"/>
                  </a:lnTo>
                  <a:lnTo>
                    <a:pt x="17" y="19"/>
                  </a:lnTo>
                  <a:lnTo>
                    <a:pt x="14" y="18"/>
                  </a:lnTo>
                  <a:lnTo>
                    <a:pt x="12" y="18"/>
                  </a:lnTo>
                  <a:lnTo>
                    <a:pt x="11" y="18"/>
                  </a:lnTo>
                  <a:lnTo>
                    <a:pt x="11" y="17"/>
                  </a:lnTo>
                  <a:lnTo>
                    <a:pt x="11" y="16"/>
                  </a:lnTo>
                  <a:lnTo>
                    <a:pt x="10" y="14"/>
                  </a:lnTo>
                  <a:lnTo>
                    <a:pt x="9" y="14"/>
                  </a:lnTo>
                  <a:lnTo>
                    <a:pt x="7" y="14"/>
                  </a:lnTo>
                  <a:lnTo>
                    <a:pt x="6" y="16"/>
                  </a:lnTo>
                  <a:lnTo>
                    <a:pt x="3" y="18"/>
                  </a:lnTo>
                  <a:lnTo>
                    <a:pt x="1" y="18"/>
                  </a:lnTo>
                  <a:lnTo>
                    <a:pt x="0" y="18"/>
                  </a:lnTo>
                  <a:lnTo>
                    <a:pt x="0" y="1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0" name="Freeform 2220"/>
            <p:cNvSpPr>
              <a:spLocks/>
            </p:cNvSpPr>
            <p:nvPr/>
          </p:nvSpPr>
          <p:spPr bwMode="gray">
            <a:xfrm>
              <a:off x="3711575" y="5341938"/>
              <a:ext cx="7938" cy="6350"/>
            </a:xfrm>
            <a:custGeom>
              <a:avLst/>
              <a:gdLst/>
              <a:ahLst/>
              <a:cxnLst>
                <a:cxn ang="0">
                  <a:pos x="0" y="14"/>
                </a:cxn>
                <a:cxn ang="0">
                  <a:pos x="3" y="12"/>
                </a:cxn>
                <a:cxn ang="0">
                  <a:pos x="8" y="10"/>
                </a:cxn>
                <a:cxn ang="0">
                  <a:pos x="11" y="11"/>
                </a:cxn>
                <a:cxn ang="0">
                  <a:pos x="14" y="11"/>
                </a:cxn>
                <a:cxn ang="0">
                  <a:pos x="15" y="6"/>
                </a:cxn>
                <a:cxn ang="0">
                  <a:pos x="18" y="2"/>
                </a:cxn>
                <a:cxn ang="0">
                  <a:pos x="19" y="1"/>
                </a:cxn>
                <a:cxn ang="0">
                  <a:pos x="20" y="0"/>
                </a:cxn>
                <a:cxn ang="0">
                  <a:pos x="20" y="0"/>
                </a:cxn>
                <a:cxn ang="0">
                  <a:pos x="22" y="2"/>
                </a:cxn>
                <a:cxn ang="0">
                  <a:pos x="23" y="4"/>
                </a:cxn>
                <a:cxn ang="0">
                  <a:pos x="23" y="6"/>
                </a:cxn>
                <a:cxn ang="0">
                  <a:pos x="22" y="8"/>
                </a:cxn>
                <a:cxn ang="0">
                  <a:pos x="20" y="10"/>
                </a:cxn>
                <a:cxn ang="0">
                  <a:pos x="20" y="12"/>
                </a:cxn>
                <a:cxn ang="0">
                  <a:pos x="22" y="14"/>
                </a:cxn>
                <a:cxn ang="0">
                  <a:pos x="22" y="17"/>
                </a:cxn>
                <a:cxn ang="0">
                  <a:pos x="20" y="19"/>
                </a:cxn>
                <a:cxn ang="0">
                  <a:pos x="17" y="19"/>
                </a:cxn>
                <a:cxn ang="0">
                  <a:pos x="14" y="18"/>
                </a:cxn>
                <a:cxn ang="0">
                  <a:pos x="12" y="18"/>
                </a:cxn>
                <a:cxn ang="0">
                  <a:pos x="11" y="18"/>
                </a:cxn>
                <a:cxn ang="0">
                  <a:pos x="11" y="17"/>
                </a:cxn>
                <a:cxn ang="0">
                  <a:pos x="11" y="16"/>
                </a:cxn>
                <a:cxn ang="0">
                  <a:pos x="10" y="14"/>
                </a:cxn>
                <a:cxn ang="0">
                  <a:pos x="9" y="14"/>
                </a:cxn>
                <a:cxn ang="0">
                  <a:pos x="7" y="14"/>
                </a:cxn>
                <a:cxn ang="0">
                  <a:pos x="6" y="16"/>
                </a:cxn>
                <a:cxn ang="0">
                  <a:pos x="3" y="18"/>
                </a:cxn>
                <a:cxn ang="0">
                  <a:pos x="1" y="18"/>
                </a:cxn>
                <a:cxn ang="0">
                  <a:pos x="0" y="18"/>
                </a:cxn>
                <a:cxn ang="0">
                  <a:pos x="0" y="14"/>
                </a:cxn>
              </a:cxnLst>
              <a:rect l="0" t="0" r="r" b="b"/>
              <a:pathLst>
                <a:path w="23" h="19">
                  <a:moveTo>
                    <a:pt x="0" y="14"/>
                  </a:moveTo>
                  <a:lnTo>
                    <a:pt x="3" y="12"/>
                  </a:lnTo>
                  <a:lnTo>
                    <a:pt x="8" y="10"/>
                  </a:lnTo>
                  <a:lnTo>
                    <a:pt x="11" y="11"/>
                  </a:lnTo>
                  <a:lnTo>
                    <a:pt x="14" y="11"/>
                  </a:lnTo>
                  <a:lnTo>
                    <a:pt x="15" y="6"/>
                  </a:lnTo>
                  <a:lnTo>
                    <a:pt x="18" y="2"/>
                  </a:lnTo>
                  <a:lnTo>
                    <a:pt x="19" y="1"/>
                  </a:lnTo>
                  <a:lnTo>
                    <a:pt x="20" y="0"/>
                  </a:lnTo>
                  <a:lnTo>
                    <a:pt x="20" y="0"/>
                  </a:lnTo>
                  <a:lnTo>
                    <a:pt x="22" y="2"/>
                  </a:lnTo>
                  <a:lnTo>
                    <a:pt x="23" y="4"/>
                  </a:lnTo>
                  <a:lnTo>
                    <a:pt x="23" y="6"/>
                  </a:lnTo>
                  <a:lnTo>
                    <a:pt x="22" y="8"/>
                  </a:lnTo>
                  <a:lnTo>
                    <a:pt x="20" y="10"/>
                  </a:lnTo>
                  <a:lnTo>
                    <a:pt x="20" y="12"/>
                  </a:lnTo>
                  <a:lnTo>
                    <a:pt x="22" y="14"/>
                  </a:lnTo>
                  <a:lnTo>
                    <a:pt x="22" y="17"/>
                  </a:lnTo>
                  <a:lnTo>
                    <a:pt x="20" y="19"/>
                  </a:lnTo>
                  <a:lnTo>
                    <a:pt x="17" y="19"/>
                  </a:lnTo>
                  <a:lnTo>
                    <a:pt x="14" y="18"/>
                  </a:lnTo>
                  <a:lnTo>
                    <a:pt x="12" y="18"/>
                  </a:lnTo>
                  <a:lnTo>
                    <a:pt x="11" y="18"/>
                  </a:lnTo>
                  <a:lnTo>
                    <a:pt x="11" y="17"/>
                  </a:lnTo>
                  <a:lnTo>
                    <a:pt x="11" y="16"/>
                  </a:lnTo>
                  <a:lnTo>
                    <a:pt x="10" y="14"/>
                  </a:lnTo>
                  <a:lnTo>
                    <a:pt x="9" y="14"/>
                  </a:lnTo>
                  <a:lnTo>
                    <a:pt x="7" y="14"/>
                  </a:lnTo>
                  <a:lnTo>
                    <a:pt x="6" y="16"/>
                  </a:lnTo>
                  <a:lnTo>
                    <a:pt x="3" y="18"/>
                  </a:lnTo>
                  <a:lnTo>
                    <a:pt x="1" y="18"/>
                  </a:lnTo>
                  <a:lnTo>
                    <a:pt x="0" y="18"/>
                  </a:lnTo>
                  <a:lnTo>
                    <a:pt x="0" y="1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1" name="Freeform 2221"/>
            <p:cNvSpPr>
              <a:spLocks/>
            </p:cNvSpPr>
            <p:nvPr/>
          </p:nvSpPr>
          <p:spPr bwMode="gray">
            <a:xfrm>
              <a:off x="3711575" y="5341938"/>
              <a:ext cx="7938" cy="6350"/>
            </a:xfrm>
            <a:custGeom>
              <a:avLst/>
              <a:gdLst/>
              <a:ahLst/>
              <a:cxnLst>
                <a:cxn ang="0">
                  <a:pos x="0" y="14"/>
                </a:cxn>
                <a:cxn ang="0">
                  <a:pos x="3" y="12"/>
                </a:cxn>
                <a:cxn ang="0">
                  <a:pos x="8" y="10"/>
                </a:cxn>
                <a:cxn ang="0">
                  <a:pos x="11" y="11"/>
                </a:cxn>
                <a:cxn ang="0">
                  <a:pos x="14" y="11"/>
                </a:cxn>
                <a:cxn ang="0">
                  <a:pos x="15" y="6"/>
                </a:cxn>
                <a:cxn ang="0">
                  <a:pos x="18" y="2"/>
                </a:cxn>
                <a:cxn ang="0">
                  <a:pos x="19" y="1"/>
                </a:cxn>
                <a:cxn ang="0">
                  <a:pos x="20" y="0"/>
                </a:cxn>
                <a:cxn ang="0">
                  <a:pos x="20" y="0"/>
                </a:cxn>
                <a:cxn ang="0">
                  <a:pos x="22" y="2"/>
                </a:cxn>
                <a:cxn ang="0">
                  <a:pos x="23" y="4"/>
                </a:cxn>
                <a:cxn ang="0">
                  <a:pos x="23" y="6"/>
                </a:cxn>
                <a:cxn ang="0">
                  <a:pos x="22" y="8"/>
                </a:cxn>
                <a:cxn ang="0">
                  <a:pos x="20" y="10"/>
                </a:cxn>
                <a:cxn ang="0">
                  <a:pos x="20" y="12"/>
                </a:cxn>
                <a:cxn ang="0">
                  <a:pos x="22" y="14"/>
                </a:cxn>
                <a:cxn ang="0">
                  <a:pos x="22" y="17"/>
                </a:cxn>
                <a:cxn ang="0">
                  <a:pos x="20" y="19"/>
                </a:cxn>
                <a:cxn ang="0">
                  <a:pos x="17" y="19"/>
                </a:cxn>
                <a:cxn ang="0">
                  <a:pos x="14" y="18"/>
                </a:cxn>
                <a:cxn ang="0">
                  <a:pos x="12" y="18"/>
                </a:cxn>
                <a:cxn ang="0">
                  <a:pos x="11" y="18"/>
                </a:cxn>
                <a:cxn ang="0">
                  <a:pos x="11" y="17"/>
                </a:cxn>
                <a:cxn ang="0">
                  <a:pos x="11" y="16"/>
                </a:cxn>
                <a:cxn ang="0">
                  <a:pos x="10" y="14"/>
                </a:cxn>
                <a:cxn ang="0">
                  <a:pos x="9" y="14"/>
                </a:cxn>
                <a:cxn ang="0">
                  <a:pos x="7" y="14"/>
                </a:cxn>
                <a:cxn ang="0">
                  <a:pos x="6" y="16"/>
                </a:cxn>
                <a:cxn ang="0">
                  <a:pos x="3" y="18"/>
                </a:cxn>
                <a:cxn ang="0">
                  <a:pos x="1" y="18"/>
                </a:cxn>
                <a:cxn ang="0">
                  <a:pos x="0" y="18"/>
                </a:cxn>
                <a:cxn ang="0">
                  <a:pos x="0" y="14"/>
                </a:cxn>
              </a:cxnLst>
              <a:rect l="0" t="0" r="r" b="b"/>
              <a:pathLst>
                <a:path w="23" h="19">
                  <a:moveTo>
                    <a:pt x="0" y="14"/>
                  </a:moveTo>
                  <a:lnTo>
                    <a:pt x="3" y="12"/>
                  </a:lnTo>
                  <a:lnTo>
                    <a:pt x="8" y="10"/>
                  </a:lnTo>
                  <a:lnTo>
                    <a:pt x="11" y="11"/>
                  </a:lnTo>
                  <a:lnTo>
                    <a:pt x="14" y="11"/>
                  </a:lnTo>
                  <a:lnTo>
                    <a:pt x="15" y="6"/>
                  </a:lnTo>
                  <a:lnTo>
                    <a:pt x="18" y="2"/>
                  </a:lnTo>
                  <a:lnTo>
                    <a:pt x="19" y="1"/>
                  </a:lnTo>
                  <a:lnTo>
                    <a:pt x="20" y="0"/>
                  </a:lnTo>
                  <a:lnTo>
                    <a:pt x="20" y="0"/>
                  </a:lnTo>
                  <a:lnTo>
                    <a:pt x="22" y="2"/>
                  </a:lnTo>
                  <a:lnTo>
                    <a:pt x="23" y="4"/>
                  </a:lnTo>
                  <a:lnTo>
                    <a:pt x="23" y="6"/>
                  </a:lnTo>
                  <a:lnTo>
                    <a:pt x="22" y="8"/>
                  </a:lnTo>
                  <a:lnTo>
                    <a:pt x="20" y="10"/>
                  </a:lnTo>
                  <a:lnTo>
                    <a:pt x="20" y="12"/>
                  </a:lnTo>
                  <a:lnTo>
                    <a:pt x="22" y="14"/>
                  </a:lnTo>
                  <a:lnTo>
                    <a:pt x="22" y="17"/>
                  </a:lnTo>
                  <a:lnTo>
                    <a:pt x="20" y="19"/>
                  </a:lnTo>
                  <a:lnTo>
                    <a:pt x="17" y="19"/>
                  </a:lnTo>
                  <a:lnTo>
                    <a:pt x="14" y="18"/>
                  </a:lnTo>
                  <a:lnTo>
                    <a:pt x="12" y="18"/>
                  </a:lnTo>
                  <a:lnTo>
                    <a:pt x="11" y="18"/>
                  </a:lnTo>
                  <a:lnTo>
                    <a:pt x="11" y="17"/>
                  </a:lnTo>
                  <a:lnTo>
                    <a:pt x="11" y="16"/>
                  </a:lnTo>
                  <a:lnTo>
                    <a:pt x="10" y="14"/>
                  </a:lnTo>
                  <a:lnTo>
                    <a:pt x="9" y="14"/>
                  </a:lnTo>
                  <a:lnTo>
                    <a:pt x="7" y="14"/>
                  </a:lnTo>
                  <a:lnTo>
                    <a:pt x="6" y="16"/>
                  </a:lnTo>
                  <a:lnTo>
                    <a:pt x="3" y="18"/>
                  </a:lnTo>
                  <a:lnTo>
                    <a:pt x="1" y="18"/>
                  </a:lnTo>
                  <a:lnTo>
                    <a:pt x="0" y="18"/>
                  </a:lnTo>
                  <a:lnTo>
                    <a:pt x="0" y="1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2" name="Freeform 2226"/>
            <p:cNvSpPr>
              <a:spLocks/>
            </p:cNvSpPr>
            <p:nvPr/>
          </p:nvSpPr>
          <p:spPr bwMode="gray">
            <a:xfrm>
              <a:off x="3479800" y="4471988"/>
              <a:ext cx="6350" cy="3175"/>
            </a:xfrm>
            <a:custGeom>
              <a:avLst/>
              <a:gdLst/>
              <a:ahLst/>
              <a:cxnLst>
                <a:cxn ang="0">
                  <a:pos x="14" y="0"/>
                </a:cxn>
                <a:cxn ang="0">
                  <a:pos x="12" y="1"/>
                </a:cxn>
                <a:cxn ang="0">
                  <a:pos x="9" y="2"/>
                </a:cxn>
                <a:cxn ang="0">
                  <a:pos x="8" y="4"/>
                </a:cxn>
                <a:cxn ang="0">
                  <a:pos x="8" y="5"/>
                </a:cxn>
                <a:cxn ang="0">
                  <a:pos x="6" y="7"/>
                </a:cxn>
                <a:cxn ang="0">
                  <a:pos x="5" y="7"/>
                </a:cxn>
                <a:cxn ang="0">
                  <a:pos x="5" y="8"/>
                </a:cxn>
                <a:cxn ang="0">
                  <a:pos x="5" y="8"/>
                </a:cxn>
                <a:cxn ang="0">
                  <a:pos x="1" y="10"/>
                </a:cxn>
                <a:cxn ang="0">
                  <a:pos x="0" y="12"/>
                </a:cxn>
                <a:cxn ang="0">
                  <a:pos x="1" y="12"/>
                </a:cxn>
                <a:cxn ang="0">
                  <a:pos x="2" y="12"/>
                </a:cxn>
                <a:cxn ang="0">
                  <a:pos x="4" y="13"/>
                </a:cxn>
                <a:cxn ang="0">
                  <a:pos x="5" y="13"/>
                </a:cxn>
                <a:cxn ang="0">
                  <a:pos x="6" y="13"/>
                </a:cxn>
                <a:cxn ang="0">
                  <a:pos x="7" y="12"/>
                </a:cxn>
                <a:cxn ang="0">
                  <a:pos x="8" y="12"/>
                </a:cxn>
                <a:cxn ang="0">
                  <a:pos x="8" y="12"/>
                </a:cxn>
                <a:cxn ang="0">
                  <a:pos x="9" y="12"/>
                </a:cxn>
                <a:cxn ang="0">
                  <a:pos x="9" y="12"/>
                </a:cxn>
                <a:cxn ang="0">
                  <a:pos x="12" y="11"/>
                </a:cxn>
                <a:cxn ang="0">
                  <a:pos x="12" y="10"/>
                </a:cxn>
                <a:cxn ang="0">
                  <a:pos x="13" y="10"/>
                </a:cxn>
                <a:cxn ang="0">
                  <a:pos x="13" y="9"/>
                </a:cxn>
                <a:cxn ang="0">
                  <a:pos x="13" y="9"/>
                </a:cxn>
                <a:cxn ang="0">
                  <a:pos x="13" y="8"/>
                </a:cxn>
                <a:cxn ang="0">
                  <a:pos x="14" y="7"/>
                </a:cxn>
                <a:cxn ang="0">
                  <a:pos x="15" y="7"/>
                </a:cxn>
                <a:cxn ang="0">
                  <a:pos x="17" y="4"/>
                </a:cxn>
                <a:cxn ang="0">
                  <a:pos x="20" y="2"/>
                </a:cxn>
                <a:cxn ang="0">
                  <a:pos x="20" y="1"/>
                </a:cxn>
                <a:cxn ang="0">
                  <a:pos x="20" y="0"/>
                </a:cxn>
                <a:cxn ang="0">
                  <a:pos x="18" y="0"/>
                </a:cxn>
                <a:cxn ang="0">
                  <a:pos x="17" y="0"/>
                </a:cxn>
                <a:cxn ang="0">
                  <a:pos x="15" y="0"/>
                </a:cxn>
                <a:cxn ang="0">
                  <a:pos x="14" y="0"/>
                </a:cxn>
              </a:cxnLst>
              <a:rect l="0" t="0" r="r" b="b"/>
              <a:pathLst>
                <a:path w="20" h="13">
                  <a:moveTo>
                    <a:pt x="14" y="0"/>
                  </a:moveTo>
                  <a:lnTo>
                    <a:pt x="12" y="1"/>
                  </a:lnTo>
                  <a:lnTo>
                    <a:pt x="9" y="2"/>
                  </a:lnTo>
                  <a:lnTo>
                    <a:pt x="8" y="4"/>
                  </a:lnTo>
                  <a:lnTo>
                    <a:pt x="8" y="5"/>
                  </a:lnTo>
                  <a:lnTo>
                    <a:pt x="6" y="7"/>
                  </a:lnTo>
                  <a:lnTo>
                    <a:pt x="5" y="7"/>
                  </a:lnTo>
                  <a:lnTo>
                    <a:pt x="5" y="8"/>
                  </a:lnTo>
                  <a:lnTo>
                    <a:pt x="5" y="8"/>
                  </a:lnTo>
                  <a:lnTo>
                    <a:pt x="1" y="10"/>
                  </a:lnTo>
                  <a:lnTo>
                    <a:pt x="0" y="12"/>
                  </a:lnTo>
                  <a:lnTo>
                    <a:pt x="1" y="12"/>
                  </a:lnTo>
                  <a:lnTo>
                    <a:pt x="2" y="12"/>
                  </a:lnTo>
                  <a:lnTo>
                    <a:pt x="4" y="13"/>
                  </a:lnTo>
                  <a:lnTo>
                    <a:pt x="5" y="13"/>
                  </a:lnTo>
                  <a:lnTo>
                    <a:pt x="6" y="13"/>
                  </a:lnTo>
                  <a:lnTo>
                    <a:pt x="7" y="12"/>
                  </a:lnTo>
                  <a:lnTo>
                    <a:pt x="8" y="12"/>
                  </a:lnTo>
                  <a:lnTo>
                    <a:pt x="8" y="12"/>
                  </a:lnTo>
                  <a:lnTo>
                    <a:pt x="9" y="12"/>
                  </a:lnTo>
                  <a:lnTo>
                    <a:pt x="9" y="12"/>
                  </a:lnTo>
                  <a:lnTo>
                    <a:pt x="12" y="11"/>
                  </a:lnTo>
                  <a:lnTo>
                    <a:pt x="12" y="10"/>
                  </a:lnTo>
                  <a:lnTo>
                    <a:pt x="13" y="10"/>
                  </a:lnTo>
                  <a:lnTo>
                    <a:pt x="13" y="9"/>
                  </a:lnTo>
                  <a:lnTo>
                    <a:pt x="13" y="9"/>
                  </a:lnTo>
                  <a:lnTo>
                    <a:pt x="13" y="8"/>
                  </a:lnTo>
                  <a:lnTo>
                    <a:pt x="14" y="7"/>
                  </a:lnTo>
                  <a:lnTo>
                    <a:pt x="15" y="7"/>
                  </a:lnTo>
                  <a:lnTo>
                    <a:pt x="17" y="4"/>
                  </a:lnTo>
                  <a:lnTo>
                    <a:pt x="20" y="2"/>
                  </a:lnTo>
                  <a:lnTo>
                    <a:pt x="20" y="1"/>
                  </a:lnTo>
                  <a:lnTo>
                    <a:pt x="20" y="0"/>
                  </a:lnTo>
                  <a:lnTo>
                    <a:pt x="18" y="0"/>
                  </a:lnTo>
                  <a:lnTo>
                    <a:pt x="17" y="0"/>
                  </a:lnTo>
                  <a:lnTo>
                    <a:pt x="15" y="0"/>
                  </a:lnTo>
                  <a:lnTo>
                    <a:pt x="14" y="0"/>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3" name="Freeform 2227"/>
            <p:cNvSpPr>
              <a:spLocks/>
            </p:cNvSpPr>
            <p:nvPr/>
          </p:nvSpPr>
          <p:spPr bwMode="gray">
            <a:xfrm>
              <a:off x="3479800" y="4471988"/>
              <a:ext cx="6350" cy="3175"/>
            </a:xfrm>
            <a:custGeom>
              <a:avLst/>
              <a:gdLst/>
              <a:ahLst/>
              <a:cxnLst>
                <a:cxn ang="0">
                  <a:pos x="14" y="0"/>
                </a:cxn>
                <a:cxn ang="0">
                  <a:pos x="12" y="1"/>
                </a:cxn>
                <a:cxn ang="0">
                  <a:pos x="9" y="2"/>
                </a:cxn>
                <a:cxn ang="0">
                  <a:pos x="8" y="4"/>
                </a:cxn>
                <a:cxn ang="0">
                  <a:pos x="8" y="5"/>
                </a:cxn>
                <a:cxn ang="0">
                  <a:pos x="6" y="7"/>
                </a:cxn>
                <a:cxn ang="0">
                  <a:pos x="5" y="7"/>
                </a:cxn>
                <a:cxn ang="0">
                  <a:pos x="5" y="8"/>
                </a:cxn>
                <a:cxn ang="0">
                  <a:pos x="5" y="8"/>
                </a:cxn>
                <a:cxn ang="0">
                  <a:pos x="1" y="10"/>
                </a:cxn>
                <a:cxn ang="0">
                  <a:pos x="0" y="12"/>
                </a:cxn>
                <a:cxn ang="0">
                  <a:pos x="1" y="12"/>
                </a:cxn>
                <a:cxn ang="0">
                  <a:pos x="2" y="12"/>
                </a:cxn>
                <a:cxn ang="0">
                  <a:pos x="4" y="13"/>
                </a:cxn>
                <a:cxn ang="0">
                  <a:pos x="5" y="13"/>
                </a:cxn>
                <a:cxn ang="0">
                  <a:pos x="6" y="13"/>
                </a:cxn>
                <a:cxn ang="0">
                  <a:pos x="7" y="12"/>
                </a:cxn>
                <a:cxn ang="0">
                  <a:pos x="8" y="12"/>
                </a:cxn>
                <a:cxn ang="0">
                  <a:pos x="8" y="12"/>
                </a:cxn>
                <a:cxn ang="0">
                  <a:pos x="9" y="12"/>
                </a:cxn>
                <a:cxn ang="0">
                  <a:pos x="9" y="12"/>
                </a:cxn>
                <a:cxn ang="0">
                  <a:pos x="12" y="11"/>
                </a:cxn>
                <a:cxn ang="0">
                  <a:pos x="12" y="10"/>
                </a:cxn>
                <a:cxn ang="0">
                  <a:pos x="13" y="10"/>
                </a:cxn>
                <a:cxn ang="0">
                  <a:pos x="13" y="9"/>
                </a:cxn>
                <a:cxn ang="0">
                  <a:pos x="13" y="9"/>
                </a:cxn>
                <a:cxn ang="0">
                  <a:pos x="13" y="8"/>
                </a:cxn>
                <a:cxn ang="0">
                  <a:pos x="14" y="7"/>
                </a:cxn>
                <a:cxn ang="0">
                  <a:pos x="15" y="7"/>
                </a:cxn>
                <a:cxn ang="0">
                  <a:pos x="17" y="4"/>
                </a:cxn>
                <a:cxn ang="0">
                  <a:pos x="20" y="2"/>
                </a:cxn>
                <a:cxn ang="0">
                  <a:pos x="20" y="1"/>
                </a:cxn>
                <a:cxn ang="0">
                  <a:pos x="20" y="0"/>
                </a:cxn>
                <a:cxn ang="0">
                  <a:pos x="18" y="0"/>
                </a:cxn>
                <a:cxn ang="0">
                  <a:pos x="17" y="0"/>
                </a:cxn>
                <a:cxn ang="0">
                  <a:pos x="15" y="0"/>
                </a:cxn>
                <a:cxn ang="0">
                  <a:pos x="14" y="0"/>
                </a:cxn>
                <a:cxn ang="0">
                  <a:pos x="14" y="0"/>
                </a:cxn>
              </a:cxnLst>
              <a:rect l="0" t="0" r="r" b="b"/>
              <a:pathLst>
                <a:path w="20" h="13">
                  <a:moveTo>
                    <a:pt x="14" y="0"/>
                  </a:moveTo>
                  <a:lnTo>
                    <a:pt x="12" y="1"/>
                  </a:lnTo>
                  <a:lnTo>
                    <a:pt x="9" y="2"/>
                  </a:lnTo>
                  <a:lnTo>
                    <a:pt x="8" y="4"/>
                  </a:lnTo>
                  <a:lnTo>
                    <a:pt x="8" y="5"/>
                  </a:lnTo>
                  <a:lnTo>
                    <a:pt x="6" y="7"/>
                  </a:lnTo>
                  <a:lnTo>
                    <a:pt x="5" y="7"/>
                  </a:lnTo>
                  <a:lnTo>
                    <a:pt x="5" y="8"/>
                  </a:lnTo>
                  <a:lnTo>
                    <a:pt x="5" y="8"/>
                  </a:lnTo>
                  <a:lnTo>
                    <a:pt x="1" y="10"/>
                  </a:lnTo>
                  <a:lnTo>
                    <a:pt x="0" y="12"/>
                  </a:lnTo>
                  <a:lnTo>
                    <a:pt x="1" y="12"/>
                  </a:lnTo>
                  <a:lnTo>
                    <a:pt x="2" y="12"/>
                  </a:lnTo>
                  <a:lnTo>
                    <a:pt x="4" y="13"/>
                  </a:lnTo>
                  <a:lnTo>
                    <a:pt x="5" y="13"/>
                  </a:lnTo>
                  <a:lnTo>
                    <a:pt x="6" y="13"/>
                  </a:lnTo>
                  <a:lnTo>
                    <a:pt x="7" y="12"/>
                  </a:lnTo>
                  <a:lnTo>
                    <a:pt x="8" y="12"/>
                  </a:lnTo>
                  <a:lnTo>
                    <a:pt x="8" y="12"/>
                  </a:lnTo>
                  <a:lnTo>
                    <a:pt x="9" y="12"/>
                  </a:lnTo>
                  <a:lnTo>
                    <a:pt x="9" y="12"/>
                  </a:lnTo>
                  <a:lnTo>
                    <a:pt x="12" y="11"/>
                  </a:lnTo>
                  <a:lnTo>
                    <a:pt x="12" y="10"/>
                  </a:lnTo>
                  <a:lnTo>
                    <a:pt x="13" y="10"/>
                  </a:lnTo>
                  <a:lnTo>
                    <a:pt x="13" y="9"/>
                  </a:lnTo>
                  <a:lnTo>
                    <a:pt x="13" y="9"/>
                  </a:lnTo>
                  <a:lnTo>
                    <a:pt x="13" y="8"/>
                  </a:lnTo>
                  <a:lnTo>
                    <a:pt x="14" y="7"/>
                  </a:lnTo>
                  <a:lnTo>
                    <a:pt x="15" y="7"/>
                  </a:lnTo>
                  <a:lnTo>
                    <a:pt x="17" y="4"/>
                  </a:lnTo>
                  <a:lnTo>
                    <a:pt x="20" y="2"/>
                  </a:lnTo>
                  <a:lnTo>
                    <a:pt x="20" y="1"/>
                  </a:lnTo>
                  <a:lnTo>
                    <a:pt x="20" y="0"/>
                  </a:lnTo>
                  <a:lnTo>
                    <a:pt x="18" y="0"/>
                  </a:lnTo>
                  <a:lnTo>
                    <a:pt x="17" y="0"/>
                  </a:lnTo>
                  <a:lnTo>
                    <a:pt x="15" y="0"/>
                  </a:lnTo>
                  <a:lnTo>
                    <a:pt x="14" y="0"/>
                  </a:lnTo>
                  <a:lnTo>
                    <a:pt x="14" y="0"/>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4" name="Freeform 2228"/>
            <p:cNvSpPr>
              <a:spLocks/>
            </p:cNvSpPr>
            <p:nvPr/>
          </p:nvSpPr>
          <p:spPr bwMode="gray">
            <a:xfrm>
              <a:off x="3479800" y="4471988"/>
              <a:ext cx="6350" cy="3175"/>
            </a:xfrm>
            <a:custGeom>
              <a:avLst/>
              <a:gdLst/>
              <a:ahLst/>
              <a:cxnLst>
                <a:cxn ang="0">
                  <a:pos x="14" y="0"/>
                </a:cxn>
                <a:cxn ang="0">
                  <a:pos x="12" y="1"/>
                </a:cxn>
                <a:cxn ang="0">
                  <a:pos x="9" y="2"/>
                </a:cxn>
                <a:cxn ang="0">
                  <a:pos x="8" y="4"/>
                </a:cxn>
                <a:cxn ang="0">
                  <a:pos x="8" y="5"/>
                </a:cxn>
                <a:cxn ang="0">
                  <a:pos x="6" y="7"/>
                </a:cxn>
                <a:cxn ang="0">
                  <a:pos x="5" y="7"/>
                </a:cxn>
                <a:cxn ang="0">
                  <a:pos x="5" y="8"/>
                </a:cxn>
                <a:cxn ang="0">
                  <a:pos x="5" y="8"/>
                </a:cxn>
                <a:cxn ang="0">
                  <a:pos x="1" y="10"/>
                </a:cxn>
                <a:cxn ang="0">
                  <a:pos x="0" y="12"/>
                </a:cxn>
                <a:cxn ang="0">
                  <a:pos x="1" y="12"/>
                </a:cxn>
                <a:cxn ang="0">
                  <a:pos x="2" y="12"/>
                </a:cxn>
                <a:cxn ang="0">
                  <a:pos x="4" y="13"/>
                </a:cxn>
                <a:cxn ang="0">
                  <a:pos x="5" y="13"/>
                </a:cxn>
                <a:cxn ang="0">
                  <a:pos x="6" y="13"/>
                </a:cxn>
                <a:cxn ang="0">
                  <a:pos x="7" y="12"/>
                </a:cxn>
                <a:cxn ang="0">
                  <a:pos x="8" y="12"/>
                </a:cxn>
                <a:cxn ang="0">
                  <a:pos x="8" y="12"/>
                </a:cxn>
                <a:cxn ang="0">
                  <a:pos x="9" y="12"/>
                </a:cxn>
                <a:cxn ang="0">
                  <a:pos x="9" y="12"/>
                </a:cxn>
                <a:cxn ang="0">
                  <a:pos x="12" y="11"/>
                </a:cxn>
                <a:cxn ang="0">
                  <a:pos x="12" y="10"/>
                </a:cxn>
                <a:cxn ang="0">
                  <a:pos x="13" y="10"/>
                </a:cxn>
                <a:cxn ang="0">
                  <a:pos x="13" y="9"/>
                </a:cxn>
                <a:cxn ang="0">
                  <a:pos x="13" y="9"/>
                </a:cxn>
                <a:cxn ang="0">
                  <a:pos x="13" y="8"/>
                </a:cxn>
                <a:cxn ang="0">
                  <a:pos x="14" y="8"/>
                </a:cxn>
                <a:cxn ang="0">
                  <a:pos x="15" y="7"/>
                </a:cxn>
                <a:cxn ang="0">
                  <a:pos x="17" y="4"/>
                </a:cxn>
                <a:cxn ang="0">
                  <a:pos x="20" y="2"/>
                </a:cxn>
                <a:cxn ang="0">
                  <a:pos x="20" y="1"/>
                </a:cxn>
                <a:cxn ang="0">
                  <a:pos x="20" y="0"/>
                </a:cxn>
                <a:cxn ang="0">
                  <a:pos x="18" y="0"/>
                </a:cxn>
                <a:cxn ang="0">
                  <a:pos x="17" y="0"/>
                </a:cxn>
                <a:cxn ang="0">
                  <a:pos x="15" y="0"/>
                </a:cxn>
                <a:cxn ang="0">
                  <a:pos x="14" y="0"/>
                </a:cxn>
              </a:cxnLst>
              <a:rect l="0" t="0" r="r" b="b"/>
              <a:pathLst>
                <a:path w="20" h="13">
                  <a:moveTo>
                    <a:pt x="14" y="0"/>
                  </a:moveTo>
                  <a:lnTo>
                    <a:pt x="12" y="1"/>
                  </a:lnTo>
                  <a:lnTo>
                    <a:pt x="9" y="2"/>
                  </a:lnTo>
                  <a:lnTo>
                    <a:pt x="8" y="4"/>
                  </a:lnTo>
                  <a:lnTo>
                    <a:pt x="8" y="5"/>
                  </a:lnTo>
                  <a:lnTo>
                    <a:pt x="6" y="7"/>
                  </a:lnTo>
                  <a:lnTo>
                    <a:pt x="5" y="7"/>
                  </a:lnTo>
                  <a:lnTo>
                    <a:pt x="5" y="8"/>
                  </a:lnTo>
                  <a:lnTo>
                    <a:pt x="5" y="8"/>
                  </a:lnTo>
                  <a:lnTo>
                    <a:pt x="1" y="10"/>
                  </a:lnTo>
                  <a:lnTo>
                    <a:pt x="0" y="12"/>
                  </a:lnTo>
                  <a:lnTo>
                    <a:pt x="1" y="12"/>
                  </a:lnTo>
                  <a:lnTo>
                    <a:pt x="2" y="12"/>
                  </a:lnTo>
                  <a:lnTo>
                    <a:pt x="4" y="13"/>
                  </a:lnTo>
                  <a:lnTo>
                    <a:pt x="5" y="13"/>
                  </a:lnTo>
                  <a:lnTo>
                    <a:pt x="6" y="13"/>
                  </a:lnTo>
                  <a:lnTo>
                    <a:pt x="7" y="12"/>
                  </a:lnTo>
                  <a:lnTo>
                    <a:pt x="8" y="12"/>
                  </a:lnTo>
                  <a:lnTo>
                    <a:pt x="8" y="12"/>
                  </a:lnTo>
                  <a:lnTo>
                    <a:pt x="9" y="12"/>
                  </a:lnTo>
                  <a:lnTo>
                    <a:pt x="9" y="12"/>
                  </a:lnTo>
                  <a:lnTo>
                    <a:pt x="12" y="11"/>
                  </a:lnTo>
                  <a:lnTo>
                    <a:pt x="12" y="10"/>
                  </a:lnTo>
                  <a:lnTo>
                    <a:pt x="13" y="10"/>
                  </a:lnTo>
                  <a:lnTo>
                    <a:pt x="13" y="9"/>
                  </a:lnTo>
                  <a:lnTo>
                    <a:pt x="13" y="9"/>
                  </a:lnTo>
                  <a:lnTo>
                    <a:pt x="13" y="8"/>
                  </a:lnTo>
                  <a:lnTo>
                    <a:pt x="14" y="8"/>
                  </a:lnTo>
                  <a:lnTo>
                    <a:pt x="15" y="7"/>
                  </a:lnTo>
                  <a:lnTo>
                    <a:pt x="17" y="4"/>
                  </a:lnTo>
                  <a:lnTo>
                    <a:pt x="20" y="2"/>
                  </a:lnTo>
                  <a:lnTo>
                    <a:pt x="20" y="1"/>
                  </a:lnTo>
                  <a:lnTo>
                    <a:pt x="20" y="0"/>
                  </a:lnTo>
                  <a:lnTo>
                    <a:pt x="18" y="0"/>
                  </a:lnTo>
                  <a:lnTo>
                    <a:pt x="17" y="0"/>
                  </a:lnTo>
                  <a:lnTo>
                    <a:pt x="15" y="0"/>
                  </a:lnTo>
                  <a:lnTo>
                    <a:pt x="14" y="0"/>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5" name="Freeform 2229"/>
            <p:cNvSpPr>
              <a:spLocks/>
            </p:cNvSpPr>
            <p:nvPr/>
          </p:nvSpPr>
          <p:spPr bwMode="gray">
            <a:xfrm>
              <a:off x="3479800" y="4471988"/>
              <a:ext cx="6350" cy="3175"/>
            </a:xfrm>
            <a:custGeom>
              <a:avLst/>
              <a:gdLst/>
              <a:ahLst/>
              <a:cxnLst>
                <a:cxn ang="0">
                  <a:pos x="14" y="0"/>
                </a:cxn>
                <a:cxn ang="0">
                  <a:pos x="12" y="1"/>
                </a:cxn>
                <a:cxn ang="0">
                  <a:pos x="9" y="2"/>
                </a:cxn>
                <a:cxn ang="0">
                  <a:pos x="8" y="4"/>
                </a:cxn>
                <a:cxn ang="0">
                  <a:pos x="8" y="5"/>
                </a:cxn>
                <a:cxn ang="0">
                  <a:pos x="6" y="7"/>
                </a:cxn>
                <a:cxn ang="0">
                  <a:pos x="5" y="7"/>
                </a:cxn>
                <a:cxn ang="0">
                  <a:pos x="5" y="8"/>
                </a:cxn>
                <a:cxn ang="0">
                  <a:pos x="5" y="8"/>
                </a:cxn>
                <a:cxn ang="0">
                  <a:pos x="1" y="10"/>
                </a:cxn>
                <a:cxn ang="0">
                  <a:pos x="0" y="12"/>
                </a:cxn>
                <a:cxn ang="0">
                  <a:pos x="1" y="12"/>
                </a:cxn>
                <a:cxn ang="0">
                  <a:pos x="2" y="12"/>
                </a:cxn>
                <a:cxn ang="0">
                  <a:pos x="4" y="13"/>
                </a:cxn>
                <a:cxn ang="0">
                  <a:pos x="5" y="13"/>
                </a:cxn>
                <a:cxn ang="0">
                  <a:pos x="6" y="13"/>
                </a:cxn>
                <a:cxn ang="0">
                  <a:pos x="7" y="12"/>
                </a:cxn>
                <a:cxn ang="0">
                  <a:pos x="8" y="12"/>
                </a:cxn>
                <a:cxn ang="0">
                  <a:pos x="8" y="12"/>
                </a:cxn>
                <a:cxn ang="0">
                  <a:pos x="9" y="12"/>
                </a:cxn>
                <a:cxn ang="0">
                  <a:pos x="9" y="12"/>
                </a:cxn>
                <a:cxn ang="0">
                  <a:pos x="12" y="11"/>
                </a:cxn>
                <a:cxn ang="0">
                  <a:pos x="12" y="10"/>
                </a:cxn>
                <a:cxn ang="0">
                  <a:pos x="13" y="10"/>
                </a:cxn>
                <a:cxn ang="0">
                  <a:pos x="13" y="9"/>
                </a:cxn>
                <a:cxn ang="0">
                  <a:pos x="13" y="9"/>
                </a:cxn>
                <a:cxn ang="0">
                  <a:pos x="13" y="8"/>
                </a:cxn>
                <a:cxn ang="0">
                  <a:pos x="14" y="8"/>
                </a:cxn>
                <a:cxn ang="0">
                  <a:pos x="15" y="7"/>
                </a:cxn>
                <a:cxn ang="0">
                  <a:pos x="17" y="4"/>
                </a:cxn>
                <a:cxn ang="0">
                  <a:pos x="20" y="2"/>
                </a:cxn>
                <a:cxn ang="0">
                  <a:pos x="20" y="1"/>
                </a:cxn>
                <a:cxn ang="0">
                  <a:pos x="20" y="0"/>
                </a:cxn>
                <a:cxn ang="0">
                  <a:pos x="18" y="0"/>
                </a:cxn>
                <a:cxn ang="0">
                  <a:pos x="17" y="0"/>
                </a:cxn>
                <a:cxn ang="0">
                  <a:pos x="15" y="0"/>
                </a:cxn>
                <a:cxn ang="0">
                  <a:pos x="14" y="0"/>
                </a:cxn>
                <a:cxn ang="0">
                  <a:pos x="14" y="0"/>
                </a:cxn>
              </a:cxnLst>
              <a:rect l="0" t="0" r="r" b="b"/>
              <a:pathLst>
                <a:path w="20" h="13">
                  <a:moveTo>
                    <a:pt x="14" y="0"/>
                  </a:moveTo>
                  <a:lnTo>
                    <a:pt x="12" y="1"/>
                  </a:lnTo>
                  <a:lnTo>
                    <a:pt x="9" y="2"/>
                  </a:lnTo>
                  <a:lnTo>
                    <a:pt x="8" y="4"/>
                  </a:lnTo>
                  <a:lnTo>
                    <a:pt x="8" y="5"/>
                  </a:lnTo>
                  <a:lnTo>
                    <a:pt x="6" y="7"/>
                  </a:lnTo>
                  <a:lnTo>
                    <a:pt x="5" y="7"/>
                  </a:lnTo>
                  <a:lnTo>
                    <a:pt x="5" y="8"/>
                  </a:lnTo>
                  <a:lnTo>
                    <a:pt x="5" y="8"/>
                  </a:lnTo>
                  <a:lnTo>
                    <a:pt x="1" y="10"/>
                  </a:lnTo>
                  <a:lnTo>
                    <a:pt x="0" y="12"/>
                  </a:lnTo>
                  <a:lnTo>
                    <a:pt x="1" y="12"/>
                  </a:lnTo>
                  <a:lnTo>
                    <a:pt x="2" y="12"/>
                  </a:lnTo>
                  <a:lnTo>
                    <a:pt x="4" y="13"/>
                  </a:lnTo>
                  <a:lnTo>
                    <a:pt x="5" y="13"/>
                  </a:lnTo>
                  <a:lnTo>
                    <a:pt x="6" y="13"/>
                  </a:lnTo>
                  <a:lnTo>
                    <a:pt x="7" y="12"/>
                  </a:lnTo>
                  <a:lnTo>
                    <a:pt x="8" y="12"/>
                  </a:lnTo>
                  <a:lnTo>
                    <a:pt x="8" y="12"/>
                  </a:lnTo>
                  <a:lnTo>
                    <a:pt x="9" y="12"/>
                  </a:lnTo>
                  <a:lnTo>
                    <a:pt x="9" y="12"/>
                  </a:lnTo>
                  <a:lnTo>
                    <a:pt x="12" y="11"/>
                  </a:lnTo>
                  <a:lnTo>
                    <a:pt x="12" y="10"/>
                  </a:lnTo>
                  <a:lnTo>
                    <a:pt x="13" y="10"/>
                  </a:lnTo>
                  <a:lnTo>
                    <a:pt x="13" y="9"/>
                  </a:lnTo>
                  <a:lnTo>
                    <a:pt x="13" y="9"/>
                  </a:lnTo>
                  <a:lnTo>
                    <a:pt x="13" y="8"/>
                  </a:lnTo>
                  <a:lnTo>
                    <a:pt x="14" y="8"/>
                  </a:lnTo>
                  <a:lnTo>
                    <a:pt x="15" y="7"/>
                  </a:lnTo>
                  <a:lnTo>
                    <a:pt x="17" y="4"/>
                  </a:lnTo>
                  <a:lnTo>
                    <a:pt x="20" y="2"/>
                  </a:lnTo>
                  <a:lnTo>
                    <a:pt x="20" y="1"/>
                  </a:lnTo>
                  <a:lnTo>
                    <a:pt x="20" y="0"/>
                  </a:lnTo>
                  <a:lnTo>
                    <a:pt x="18" y="0"/>
                  </a:lnTo>
                  <a:lnTo>
                    <a:pt x="17" y="0"/>
                  </a:lnTo>
                  <a:lnTo>
                    <a:pt x="15" y="0"/>
                  </a:lnTo>
                  <a:lnTo>
                    <a:pt x="14" y="0"/>
                  </a:lnTo>
                  <a:lnTo>
                    <a:pt x="14" y="0"/>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6" name="Freeform 2230"/>
            <p:cNvSpPr>
              <a:spLocks/>
            </p:cNvSpPr>
            <p:nvPr/>
          </p:nvSpPr>
          <p:spPr bwMode="gray">
            <a:xfrm>
              <a:off x="3463925" y="4467225"/>
              <a:ext cx="6350" cy="4763"/>
            </a:xfrm>
            <a:custGeom>
              <a:avLst/>
              <a:gdLst/>
              <a:ahLst/>
              <a:cxnLst>
                <a:cxn ang="0">
                  <a:pos x="15" y="0"/>
                </a:cxn>
                <a:cxn ang="0">
                  <a:pos x="13" y="0"/>
                </a:cxn>
                <a:cxn ang="0">
                  <a:pos x="12" y="2"/>
                </a:cxn>
                <a:cxn ang="0">
                  <a:pos x="11" y="0"/>
                </a:cxn>
                <a:cxn ang="0">
                  <a:pos x="9" y="0"/>
                </a:cxn>
                <a:cxn ang="0">
                  <a:pos x="9" y="2"/>
                </a:cxn>
                <a:cxn ang="0">
                  <a:pos x="8" y="2"/>
                </a:cxn>
                <a:cxn ang="0">
                  <a:pos x="6" y="2"/>
                </a:cxn>
                <a:cxn ang="0">
                  <a:pos x="5" y="3"/>
                </a:cxn>
                <a:cxn ang="0">
                  <a:pos x="4" y="3"/>
                </a:cxn>
                <a:cxn ang="0">
                  <a:pos x="4" y="3"/>
                </a:cxn>
                <a:cxn ang="0">
                  <a:pos x="1" y="5"/>
                </a:cxn>
                <a:cxn ang="0">
                  <a:pos x="0" y="8"/>
                </a:cxn>
                <a:cxn ang="0">
                  <a:pos x="0" y="8"/>
                </a:cxn>
                <a:cxn ang="0">
                  <a:pos x="1" y="10"/>
                </a:cxn>
                <a:cxn ang="0">
                  <a:pos x="0" y="10"/>
                </a:cxn>
                <a:cxn ang="0">
                  <a:pos x="0" y="11"/>
                </a:cxn>
                <a:cxn ang="0">
                  <a:pos x="3" y="12"/>
                </a:cxn>
                <a:cxn ang="0">
                  <a:pos x="5" y="12"/>
                </a:cxn>
                <a:cxn ang="0">
                  <a:pos x="5" y="13"/>
                </a:cxn>
                <a:cxn ang="0">
                  <a:pos x="5" y="13"/>
                </a:cxn>
                <a:cxn ang="0">
                  <a:pos x="6" y="14"/>
                </a:cxn>
                <a:cxn ang="0">
                  <a:pos x="6" y="15"/>
                </a:cxn>
                <a:cxn ang="0">
                  <a:pos x="8" y="15"/>
                </a:cxn>
                <a:cxn ang="0">
                  <a:pos x="12" y="15"/>
                </a:cxn>
                <a:cxn ang="0">
                  <a:pos x="12" y="15"/>
                </a:cxn>
                <a:cxn ang="0">
                  <a:pos x="13" y="14"/>
                </a:cxn>
                <a:cxn ang="0">
                  <a:pos x="14" y="14"/>
                </a:cxn>
                <a:cxn ang="0">
                  <a:pos x="15" y="14"/>
                </a:cxn>
                <a:cxn ang="0">
                  <a:pos x="16" y="13"/>
                </a:cxn>
                <a:cxn ang="0">
                  <a:pos x="17" y="11"/>
                </a:cxn>
                <a:cxn ang="0">
                  <a:pos x="17" y="11"/>
                </a:cxn>
                <a:cxn ang="0">
                  <a:pos x="18" y="11"/>
                </a:cxn>
                <a:cxn ang="0">
                  <a:pos x="18" y="10"/>
                </a:cxn>
                <a:cxn ang="0">
                  <a:pos x="18" y="10"/>
                </a:cxn>
                <a:cxn ang="0">
                  <a:pos x="18" y="10"/>
                </a:cxn>
                <a:cxn ang="0">
                  <a:pos x="18" y="8"/>
                </a:cxn>
                <a:cxn ang="0">
                  <a:pos x="18" y="8"/>
                </a:cxn>
                <a:cxn ang="0">
                  <a:pos x="18" y="7"/>
                </a:cxn>
                <a:cxn ang="0">
                  <a:pos x="20" y="6"/>
                </a:cxn>
                <a:cxn ang="0">
                  <a:pos x="20" y="4"/>
                </a:cxn>
                <a:cxn ang="0">
                  <a:pos x="17" y="3"/>
                </a:cxn>
                <a:cxn ang="0">
                  <a:pos x="16" y="3"/>
                </a:cxn>
                <a:cxn ang="0">
                  <a:pos x="16" y="2"/>
                </a:cxn>
                <a:cxn ang="0">
                  <a:pos x="15" y="0"/>
                </a:cxn>
              </a:cxnLst>
              <a:rect l="0" t="0" r="r" b="b"/>
              <a:pathLst>
                <a:path w="20" h="15">
                  <a:moveTo>
                    <a:pt x="15" y="0"/>
                  </a:moveTo>
                  <a:lnTo>
                    <a:pt x="13" y="0"/>
                  </a:lnTo>
                  <a:lnTo>
                    <a:pt x="12" y="2"/>
                  </a:lnTo>
                  <a:lnTo>
                    <a:pt x="11" y="0"/>
                  </a:lnTo>
                  <a:lnTo>
                    <a:pt x="9" y="0"/>
                  </a:lnTo>
                  <a:lnTo>
                    <a:pt x="9" y="2"/>
                  </a:lnTo>
                  <a:lnTo>
                    <a:pt x="8" y="2"/>
                  </a:lnTo>
                  <a:lnTo>
                    <a:pt x="6" y="2"/>
                  </a:lnTo>
                  <a:lnTo>
                    <a:pt x="5" y="3"/>
                  </a:lnTo>
                  <a:lnTo>
                    <a:pt x="4" y="3"/>
                  </a:lnTo>
                  <a:lnTo>
                    <a:pt x="4" y="3"/>
                  </a:lnTo>
                  <a:lnTo>
                    <a:pt x="1" y="5"/>
                  </a:lnTo>
                  <a:lnTo>
                    <a:pt x="0" y="8"/>
                  </a:lnTo>
                  <a:lnTo>
                    <a:pt x="0" y="8"/>
                  </a:lnTo>
                  <a:lnTo>
                    <a:pt x="1" y="10"/>
                  </a:lnTo>
                  <a:lnTo>
                    <a:pt x="0" y="10"/>
                  </a:lnTo>
                  <a:lnTo>
                    <a:pt x="0" y="11"/>
                  </a:lnTo>
                  <a:lnTo>
                    <a:pt x="3" y="12"/>
                  </a:lnTo>
                  <a:lnTo>
                    <a:pt x="5" y="12"/>
                  </a:lnTo>
                  <a:lnTo>
                    <a:pt x="5" y="13"/>
                  </a:lnTo>
                  <a:lnTo>
                    <a:pt x="5" y="13"/>
                  </a:lnTo>
                  <a:lnTo>
                    <a:pt x="6" y="14"/>
                  </a:lnTo>
                  <a:lnTo>
                    <a:pt x="6" y="15"/>
                  </a:lnTo>
                  <a:lnTo>
                    <a:pt x="8" y="15"/>
                  </a:lnTo>
                  <a:lnTo>
                    <a:pt x="12" y="15"/>
                  </a:lnTo>
                  <a:lnTo>
                    <a:pt x="12" y="15"/>
                  </a:lnTo>
                  <a:lnTo>
                    <a:pt x="13" y="14"/>
                  </a:lnTo>
                  <a:lnTo>
                    <a:pt x="14" y="14"/>
                  </a:lnTo>
                  <a:lnTo>
                    <a:pt x="15" y="14"/>
                  </a:lnTo>
                  <a:lnTo>
                    <a:pt x="16" y="13"/>
                  </a:lnTo>
                  <a:lnTo>
                    <a:pt x="17" y="11"/>
                  </a:lnTo>
                  <a:lnTo>
                    <a:pt x="17" y="11"/>
                  </a:lnTo>
                  <a:lnTo>
                    <a:pt x="18" y="11"/>
                  </a:lnTo>
                  <a:lnTo>
                    <a:pt x="18" y="10"/>
                  </a:lnTo>
                  <a:lnTo>
                    <a:pt x="18" y="10"/>
                  </a:lnTo>
                  <a:lnTo>
                    <a:pt x="18" y="10"/>
                  </a:lnTo>
                  <a:lnTo>
                    <a:pt x="18" y="8"/>
                  </a:lnTo>
                  <a:lnTo>
                    <a:pt x="18" y="8"/>
                  </a:lnTo>
                  <a:lnTo>
                    <a:pt x="18" y="7"/>
                  </a:lnTo>
                  <a:lnTo>
                    <a:pt x="20" y="6"/>
                  </a:lnTo>
                  <a:lnTo>
                    <a:pt x="20" y="4"/>
                  </a:lnTo>
                  <a:lnTo>
                    <a:pt x="17" y="3"/>
                  </a:lnTo>
                  <a:lnTo>
                    <a:pt x="16" y="3"/>
                  </a:lnTo>
                  <a:lnTo>
                    <a:pt x="16" y="2"/>
                  </a:lnTo>
                  <a:lnTo>
                    <a:pt x="15" y="0"/>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7" name="Freeform 2231"/>
            <p:cNvSpPr>
              <a:spLocks/>
            </p:cNvSpPr>
            <p:nvPr/>
          </p:nvSpPr>
          <p:spPr bwMode="gray">
            <a:xfrm>
              <a:off x="3463925" y="4467225"/>
              <a:ext cx="6350" cy="4763"/>
            </a:xfrm>
            <a:custGeom>
              <a:avLst/>
              <a:gdLst/>
              <a:ahLst/>
              <a:cxnLst>
                <a:cxn ang="0">
                  <a:pos x="15" y="0"/>
                </a:cxn>
                <a:cxn ang="0">
                  <a:pos x="13" y="0"/>
                </a:cxn>
                <a:cxn ang="0">
                  <a:pos x="12" y="2"/>
                </a:cxn>
                <a:cxn ang="0">
                  <a:pos x="11" y="0"/>
                </a:cxn>
                <a:cxn ang="0">
                  <a:pos x="9" y="0"/>
                </a:cxn>
                <a:cxn ang="0">
                  <a:pos x="9" y="2"/>
                </a:cxn>
                <a:cxn ang="0">
                  <a:pos x="8" y="2"/>
                </a:cxn>
                <a:cxn ang="0">
                  <a:pos x="6" y="2"/>
                </a:cxn>
                <a:cxn ang="0">
                  <a:pos x="5" y="3"/>
                </a:cxn>
                <a:cxn ang="0">
                  <a:pos x="4" y="3"/>
                </a:cxn>
                <a:cxn ang="0">
                  <a:pos x="4" y="3"/>
                </a:cxn>
                <a:cxn ang="0">
                  <a:pos x="1" y="5"/>
                </a:cxn>
                <a:cxn ang="0">
                  <a:pos x="0" y="8"/>
                </a:cxn>
                <a:cxn ang="0">
                  <a:pos x="0" y="8"/>
                </a:cxn>
                <a:cxn ang="0">
                  <a:pos x="1" y="10"/>
                </a:cxn>
                <a:cxn ang="0">
                  <a:pos x="0" y="10"/>
                </a:cxn>
                <a:cxn ang="0">
                  <a:pos x="0" y="11"/>
                </a:cxn>
                <a:cxn ang="0">
                  <a:pos x="3" y="12"/>
                </a:cxn>
                <a:cxn ang="0">
                  <a:pos x="5" y="12"/>
                </a:cxn>
                <a:cxn ang="0">
                  <a:pos x="5" y="13"/>
                </a:cxn>
                <a:cxn ang="0">
                  <a:pos x="5" y="13"/>
                </a:cxn>
                <a:cxn ang="0">
                  <a:pos x="6" y="14"/>
                </a:cxn>
                <a:cxn ang="0">
                  <a:pos x="6" y="15"/>
                </a:cxn>
                <a:cxn ang="0">
                  <a:pos x="8" y="15"/>
                </a:cxn>
                <a:cxn ang="0">
                  <a:pos x="12" y="15"/>
                </a:cxn>
                <a:cxn ang="0">
                  <a:pos x="12" y="15"/>
                </a:cxn>
                <a:cxn ang="0">
                  <a:pos x="13" y="14"/>
                </a:cxn>
                <a:cxn ang="0">
                  <a:pos x="14" y="14"/>
                </a:cxn>
                <a:cxn ang="0">
                  <a:pos x="15" y="14"/>
                </a:cxn>
                <a:cxn ang="0">
                  <a:pos x="16" y="13"/>
                </a:cxn>
                <a:cxn ang="0">
                  <a:pos x="17" y="11"/>
                </a:cxn>
                <a:cxn ang="0">
                  <a:pos x="17" y="11"/>
                </a:cxn>
                <a:cxn ang="0">
                  <a:pos x="18" y="11"/>
                </a:cxn>
                <a:cxn ang="0">
                  <a:pos x="18" y="10"/>
                </a:cxn>
                <a:cxn ang="0">
                  <a:pos x="18" y="10"/>
                </a:cxn>
                <a:cxn ang="0">
                  <a:pos x="18" y="10"/>
                </a:cxn>
                <a:cxn ang="0">
                  <a:pos x="18" y="8"/>
                </a:cxn>
                <a:cxn ang="0">
                  <a:pos x="18" y="8"/>
                </a:cxn>
                <a:cxn ang="0">
                  <a:pos x="18" y="7"/>
                </a:cxn>
                <a:cxn ang="0">
                  <a:pos x="20" y="6"/>
                </a:cxn>
                <a:cxn ang="0">
                  <a:pos x="20" y="4"/>
                </a:cxn>
                <a:cxn ang="0">
                  <a:pos x="17" y="3"/>
                </a:cxn>
                <a:cxn ang="0">
                  <a:pos x="16" y="3"/>
                </a:cxn>
                <a:cxn ang="0">
                  <a:pos x="16" y="2"/>
                </a:cxn>
                <a:cxn ang="0">
                  <a:pos x="15" y="0"/>
                </a:cxn>
                <a:cxn ang="0">
                  <a:pos x="15" y="0"/>
                </a:cxn>
              </a:cxnLst>
              <a:rect l="0" t="0" r="r" b="b"/>
              <a:pathLst>
                <a:path w="20" h="15">
                  <a:moveTo>
                    <a:pt x="15" y="0"/>
                  </a:moveTo>
                  <a:lnTo>
                    <a:pt x="13" y="0"/>
                  </a:lnTo>
                  <a:lnTo>
                    <a:pt x="12" y="2"/>
                  </a:lnTo>
                  <a:lnTo>
                    <a:pt x="11" y="0"/>
                  </a:lnTo>
                  <a:lnTo>
                    <a:pt x="9" y="0"/>
                  </a:lnTo>
                  <a:lnTo>
                    <a:pt x="9" y="2"/>
                  </a:lnTo>
                  <a:lnTo>
                    <a:pt x="8" y="2"/>
                  </a:lnTo>
                  <a:lnTo>
                    <a:pt x="6" y="2"/>
                  </a:lnTo>
                  <a:lnTo>
                    <a:pt x="5" y="3"/>
                  </a:lnTo>
                  <a:lnTo>
                    <a:pt x="4" y="3"/>
                  </a:lnTo>
                  <a:lnTo>
                    <a:pt x="4" y="3"/>
                  </a:lnTo>
                  <a:lnTo>
                    <a:pt x="1" y="5"/>
                  </a:lnTo>
                  <a:lnTo>
                    <a:pt x="0" y="8"/>
                  </a:lnTo>
                  <a:lnTo>
                    <a:pt x="0" y="8"/>
                  </a:lnTo>
                  <a:lnTo>
                    <a:pt x="1" y="10"/>
                  </a:lnTo>
                  <a:lnTo>
                    <a:pt x="0" y="10"/>
                  </a:lnTo>
                  <a:lnTo>
                    <a:pt x="0" y="11"/>
                  </a:lnTo>
                  <a:lnTo>
                    <a:pt x="3" y="12"/>
                  </a:lnTo>
                  <a:lnTo>
                    <a:pt x="5" y="12"/>
                  </a:lnTo>
                  <a:lnTo>
                    <a:pt x="5" y="13"/>
                  </a:lnTo>
                  <a:lnTo>
                    <a:pt x="5" y="13"/>
                  </a:lnTo>
                  <a:lnTo>
                    <a:pt x="6" y="14"/>
                  </a:lnTo>
                  <a:lnTo>
                    <a:pt x="6" y="15"/>
                  </a:lnTo>
                  <a:lnTo>
                    <a:pt x="8" y="15"/>
                  </a:lnTo>
                  <a:lnTo>
                    <a:pt x="12" y="15"/>
                  </a:lnTo>
                  <a:lnTo>
                    <a:pt x="12" y="15"/>
                  </a:lnTo>
                  <a:lnTo>
                    <a:pt x="13" y="14"/>
                  </a:lnTo>
                  <a:lnTo>
                    <a:pt x="14" y="14"/>
                  </a:lnTo>
                  <a:lnTo>
                    <a:pt x="15" y="14"/>
                  </a:lnTo>
                  <a:lnTo>
                    <a:pt x="16" y="13"/>
                  </a:lnTo>
                  <a:lnTo>
                    <a:pt x="17" y="11"/>
                  </a:lnTo>
                  <a:lnTo>
                    <a:pt x="17" y="11"/>
                  </a:lnTo>
                  <a:lnTo>
                    <a:pt x="18" y="11"/>
                  </a:lnTo>
                  <a:lnTo>
                    <a:pt x="18" y="10"/>
                  </a:lnTo>
                  <a:lnTo>
                    <a:pt x="18" y="10"/>
                  </a:lnTo>
                  <a:lnTo>
                    <a:pt x="18" y="10"/>
                  </a:lnTo>
                  <a:lnTo>
                    <a:pt x="18" y="8"/>
                  </a:lnTo>
                  <a:lnTo>
                    <a:pt x="18" y="8"/>
                  </a:lnTo>
                  <a:lnTo>
                    <a:pt x="18" y="7"/>
                  </a:lnTo>
                  <a:lnTo>
                    <a:pt x="20" y="6"/>
                  </a:lnTo>
                  <a:lnTo>
                    <a:pt x="20" y="4"/>
                  </a:lnTo>
                  <a:lnTo>
                    <a:pt x="17" y="3"/>
                  </a:lnTo>
                  <a:lnTo>
                    <a:pt x="16" y="3"/>
                  </a:lnTo>
                  <a:lnTo>
                    <a:pt x="16" y="2"/>
                  </a:lnTo>
                  <a:lnTo>
                    <a:pt x="15" y="0"/>
                  </a:lnTo>
                  <a:lnTo>
                    <a:pt x="15" y="0"/>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8" name="Freeform 2232"/>
            <p:cNvSpPr>
              <a:spLocks/>
            </p:cNvSpPr>
            <p:nvPr/>
          </p:nvSpPr>
          <p:spPr bwMode="gray">
            <a:xfrm>
              <a:off x="3463925" y="4467225"/>
              <a:ext cx="6350" cy="4763"/>
            </a:xfrm>
            <a:custGeom>
              <a:avLst/>
              <a:gdLst/>
              <a:ahLst/>
              <a:cxnLst>
                <a:cxn ang="0">
                  <a:pos x="15" y="0"/>
                </a:cxn>
                <a:cxn ang="0">
                  <a:pos x="14" y="0"/>
                </a:cxn>
                <a:cxn ang="0">
                  <a:pos x="12" y="2"/>
                </a:cxn>
                <a:cxn ang="0">
                  <a:pos x="11" y="2"/>
                </a:cxn>
                <a:cxn ang="0">
                  <a:pos x="9" y="0"/>
                </a:cxn>
                <a:cxn ang="0">
                  <a:pos x="8" y="2"/>
                </a:cxn>
                <a:cxn ang="0">
                  <a:pos x="8" y="2"/>
                </a:cxn>
                <a:cxn ang="0">
                  <a:pos x="7" y="2"/>
                </a:cxn>
                <a:cxn ang="0">
                  <a:pos x="5" y="3"/>
                </a:cxn>
                <a:cxn ang="0">
                  <a:pos x="4" y="3"/>
                </a:cxn>
                <a:cxn ang="0">
                  <a:pos x="4" y="3"/>
                </a:cxn>
                <a:cxn ang="0">
                  <a:pos x="1" y="5"/>
                </a:cxn>
                <a:cxn ang="0">
                  <a:pos x="0" y="8"/>
                </a:cxn>
                <a:cxn ang="0">
                  <a:pos x="0" y="8"/>
                </a:cxn>
                <a:cxn ang="0">
                  <a:pos x="1" y="10"/>
                </a:cxn>
                <a:cxn ang="0">
                  <a:pos x="0" y="10"/>
                </a:cxn>
                <a:cxn ang="0">
                  <a:pos x="0" y="11"/>
                </a:cxn>
                <a:cxn ang="0">
                  <a:pos x="3" y="12"/>
                </a:cxn>
                <a:cxn ang="0">
                  <a:pos x="5" y="12"/>
                </a:cxn>
                <a:cxn ang="0">
                  <a:pos x="5" y="13"/>
                </a:cxn>
                <a:cxn ang="0">
                  <a:pos x="5" y="13"/>
                </a:cxn>
                <a:cxn ang="0">
                  <a:pos x="6" y="14"/>
                </a:cxn>
                <a:cxn ang="0">
                  <a:pos x="6" y="15"/>
                </a:cxn>
                <a:cxn ang="0">
                  <a:pos x="8" y="15"/>
                </a:cxn>
                <a:cxn ang="0">
                  <a:pos x="12" y="15"/>
                </a:cxn>
                <a:cxn ang="0">
                  <a:pos x="12" y="15"/>
                </a:cxn>
                <a:cxn ang="0">
                  <a:pos x="13" y="14"/>
                </a:cxn>
                <a:cxn ang="0">
                  <a:pos x="14" y="14"/>
                </a:cxn>
                <a:cxn ang="0">
                  <a:pos x="15" y="14"/>
                </a:cxn>
                <a:cxn ang="0">
                  <a:pos x="16" y="13"/>
                </a:cxn>
                <a:cxn ang="0">
                  <a:pos x="17" y="11"/>
                </a:cxn>
                <a:cxn ang="0">
                  <a:pos x="17" y="11"/>
                </a:cxn>
                <a:cxn ang="0">
                  <a:pos x="18" y="11"/>
                </a:cxn>
                <a:cxn ang="0">
                  <a:pos x="18" y="10"/>
                </a:cxn>
                <a:cxn ang="0">
                  <a:pos x="18" y="10"/>
                </a:cxn>
                <a:cxn ang="0">
                  <a:pos x="18" y="10"/>
                </a:cxn>
                <a:cxn ang="0">
                  <a:pos x="18" y="8"/>
                </a:cxn>
                <a:cxn ang="0">
                  <a:pos x="18" y="8"/>
                </a:cxn>
                <a:cxn ang="0">
                  <a:pos x="18" y="7"/>
                </a:cxn>
                <a:cxn ang="0">
                  <a:pos x="18" y="6"/>
                </a:cxn>
                <a:cxn ang="0">
                  <a:pos x="20" y="4"/>
                </a:cxn>
                <a:cxn ang="0">
                  <a:pos x="17" y="3"/>
                </a:cxn>
                <a:cxn ang="0">
                  <a:pos x="16" y="3"/>
                </a:cxn>
                <a:cxn ang="0">
                  <a:pos x="16" y="2"/>
                </a:cxn>
                <a:cxn ang="0">
                  <a:pos x="15" y="0"/>
                </a:cxn>
              </a:cxnLst>
              <a:rect l="0" t="0" r="r" b="b"/>
              <a:pathLst>
                <a:path w="20" h="15">
                  <a:moveTo>
                    <a:pt x="15" y="0"/>
                  </a:moveTo>
                  <a:lnTo>
                    <a:pt x="14" y="0"/>
                  </a:lnTo>
                  <a:lnTo>
                    <a:pt x="12" y="2"/>
                  </a:lnTo>
                  <a:lnTo>
                    <a:pt x="11" y="2"/>
                  </a:lnTo>
                  <a:lnTo>
                    <a:pt x="9" y="0"/>
                  </a:lnTo>
                  <a:lnTo>
                    <a:pt x="8" y="2"/>
                  </a:lnTo>
                  <a:lnTo>
                    <a:pt x="8" y="2"/>
                  </a:lnTo>
                  <a:lnTo>
                    <a:pt x="7" y="2"/>
                  </a:lnTo>
                  <a:lnTo>
                    <a:pt x="5" y="3"/>
                  </a:lnTo>
                  <a:lnTo>
                    <a:pt x="4" y="3"/>
                  </a:lnTo>
                  <a:lnTo>
                    <a:pt x="4" y="3"/>
                  </a:lnTo>
                  <a:lnTo>
                    <a:pt x="1" y="5"/>
                  </a:lnTo>
                  <a:lnTo>
                    <a:pt x="0" y="8"/>
                  </a:lnTo>
                  <a:lnTo>
                    <a:pt x="0" y="8"/>
                  </a:lnTo>
                  <a:lnTo>
                    <a:pt x="1" y="10"/>
                  </a:lnTo>
                  <a:lnTo>
                    <a:pt x="0" y="10"/>
                  </a:lnTo>
                  <a:lnTo>
                    <a:pt x="0" y="11"/>
                  </a:lnTo>
                  <a:lnTo>
                    <a:pt x="3" y="12"/>
                  </a:lnTo>
                  <a:lnTo>
                    <a:pt x="5" y="12"/>
                  </a:lnTo>
                  <a:lnTo>
                    <a:pt x="5" y="13"/>
                  </a:lnTo>
                  <a:lnTo>
                    <a:pt x="5" y="13"/>
                  </a:lnTo>
                  <a:lnTo>
                    <a:pt x="6" y="14"/>
                  </a:lnTo>
                  <a:lnTo>
                    <a:pt x="6" y="15"/>
                  </a:lnTo>
                  <a:lnTo>
                    <a:pt x="8" y="15"/>
                  </a:lnTo>
                  <a:lnTo>
                    <a:pt x="12" y="15"/>
                  </a:lnTo>
                  <a:lnTo>
                    <a:pt x="12" y="15"/>
                  </a:lnTo>
                  <a:lnTo>
                    <a:pt x="13" y="14"/>
                  </a:lnTo>
                  <a:lnTo>
                    <a:pt x="14" y="14"/>
                  </a:lnTo>
                  <a:lnTo>
                    <a:pt x="15" y="14"/>
                  </a:lnTo>
                  <a:lnTo>
                    <a:pt x="16" y="13"/>
                  </a:lnTo>
                  <a:lnTo>
                    <a:pt x="17" y="11"/>
                  </a:lnTo>
                  <a:lnTo>
                    <a:pt x="17" y="11"/>
                  </a:lnTo>
                  <a:lnTo>
                    <a:pt x="18" y="11"/>
                  </a:lnTo>
                  <a:lnTo>
                    <a:pt x="18" y="10"/>
                  </a:lnTo>
                  <a:lnTo>
                    <a:pt x="18" y="10"/>
                  </a:lnTo>
                  <a:lnTo>
                    <a:pt x="18" y="10"/>
                  </a:lnTo>
                  <a:lnTo>
                    <a:pt x="18" y="8"/>
                  </a:lnTo>
                  <a:lnTo>
                    <a:pt x="18" y="8"/>
                  </a:lnTo>
                  <a:lnTo>
                    <a:pt x="18" y="7"/>
                  </a:lnTo>
                  <a:lnTo>
                    <a:pt x="18" y="6"/>
                  </a:lnTo>
                  <a:lnTo>
                    <a:pt x="20" y="4"/>
                  </a:lnTo>
                  <a:lnTo>
                    <a:pt x="17" y="3"/>
                  </a:lnTo>
                  <a:lnTo>
                    <a:pt x="16" y="3"/>
                  </a:lnTo>
                  <a:lnTo>
                    <a:pt x="16" y="2"/>
                  </a:lnTo>
                  <a:lnTo>
                    <a:pt x="15" y="0"/>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09" name="Freeform 2233"/>
            <p:cNvSpPr>
              <a:spLocks/>
            </p:cNvSpPr>
            <p:nvPr/>
          </p:nvSpPr>
          <p:spPr bwMode="gray">
            <a:xfrm>
              <a:off x="3463925" y="4467225"/>
              <a:ext cx="6350" cy="4763"/>
            </a:xfrm>
            <a:custGeom>
              <a:avLst/>
              <a:gdLst/>
              <a:ahLst/>
              <a:cxnLst>
                <a:cxn ang="0">
                  <a:pos x="15" y="0"/>
                </a:cxn>
                <a:cxn ang="0">
                  <a:pos x="14" y="0"/>
                </a:cxn>
                <a:cxn ang="0">
                  <a:pos x="12" y="2"/>
                </a:cxn>
                <a:cxn ang="0">
                  <a:pos x="11" y="2"/>
                </a:cxn>
                <a:cxn ang="0">
                  <a:pos x="9" y="0"/>
                </a:cxn>
                <a:cxn ang="0">
                  <a:pos x="8" y="2"/>
                </a:cxn>
                <a:cxn ang="0">
                  <a:pos x="8" y="2"/>
                </a:cxn>
                <a:cxn ang="0">
                  <a:pos x="7" y="2"/>
                </a:cxn>
                <a:cxn ang="0">
                  <a:pos x="5" y="3"/>
                </a:cxn>
                <a:cxn ang="0">
                  <a:pos x="4" y="3"/>
                </a:cxn>
                <a:cxn ang="0">
                  <a:pos x="4" y="3"/>
                </a:cxn>
                <a:cxn ang="0">
                  <a:pos x="1" y="5"/>
                </a:cxn>
                <a:cxn ang="0">
                  <a:pos x="0" y="8"/>
                </a:cxn>
                <a:cxn ang="0">
                  <a:pos x="0" y="8"/>
                </a:cxn>
                <a:cxn ang="0">
                  <a:pos x="1" y="10"/>
                </a:cxn>
                <a:cxn ang="0">
                  <a:pos x="0" y="10"/>
                </a:cxn>
                <a:cxn ang="0">
                  <a:pos x="0" y="11"/>
                </a:cxn>
                <a:cxn ang="0">
                  <a:pos x="3" y="12"/>
                </a:cxn>
                <a:cxn ang="0">
                  <a:pos x="5" y="12"/>
                </a:cxn>
                <a:cxn ang="0">
                  <a:pos x="5" y="13"/>
                </a:cxn>
                <a:cxn ang="0">
                  <a:pos x="5" y="13"/>
                </a:cxn>
                <a:cxn ang="0">
                  <a:pos x="6" y="14"/>
                </a:cxn>
                <a:cxn ang="0">
                  <a:pos x="6" y="15"/>
                </a:cxn>
                <a:cxn ang="0">
                  <a:pos x="8" y="15"/>
                </a:cxn>
                <a:cxn ang="0">
                  <a:pos x="12" y="15"/>
                </a:cxn>
                <a:cxn ang="0">
                  <a:pos x="12" y="15"/>
                </a:cxn>
                <a:cxn ang="0">
                  <a:pos x="13" y="14"/>
                </a:cxn>
                <a:cxn ang="0">
                  <a:pos x="14" y="14"/>
                </a:cxn>
                <a:cxn ang="0">
                  <a:pos x="15" y="14"/>
                </a:cxn>
                <a:cxn ang="0">
                  <a:pos x="16" y="13"/>
                </a:cxn>
                <a:cxn ang="0">
                  <a:pos x="17" y="11"/>
                </a:cxn>
                <a:cxn ang="0">
                  <a:pos x="17" y="11"/>
                </a:cxn>
                <a:cxn ang="0">
                  <a:pos x="18" y="11"/>
                </a:cxn>
                <a:cxn ang="0">
                  <a:pos x="18" y="10"/>
                </a:cxn>
                <a:cxn ang="0">
                  <a:pos x="18" y="10"/>
                </a:cxn>
                <a:cxn ang="0">
                  <a:pos x="18" y="10"/>
                </a:cxn>
                <a:cxn ang="0">
                  <a:pos x="18" y="8"/>
                </a:cxn>
                <a:cxn ang="0">
                  <a:pos x="18" y="8"/>
                </a:cxn>
                <a:cxn ang="0">
                  <a:pos x="18" y="7"/>
                </a:cxn>
                <a:cxn ang="0">
                  <a:pos x="18" y="6"/>
                </a:cxn>
                <a:cxn ang="0">
                  <a:pos x="20" y="4"/>
                </a:cxn>
                <a:cxn ang="0">
                  <a:pos x="17" y="3"/>
                </a:cxn>
                <a:cxn ang="0">
                  <a:pos x="16" y="3"/>
                </a:cxn>
                <a:cxn ang="0">
                  <a:pos x="16" y="2"/>
                </a:cxn>
                <a:cxn ang="0">
                  <a:pos x="15" y="0"/>
                </a:cxn>
                <a:cxn ang="0">
                  <a:pos x="15" y="0"/>
                </a:cxn>
              </a:cxnLst>
              <a:rect l="0" t="0" r="r" b="b"/>
              <a:pathLst>
                <a:path w="20" h="15">
                  <a:moveTo>
                    <a:pt x="15" y="0"/>
                  </a:moveTo>
                  <a:lnTo>
                    <a:pt x="14" y="0"/>
                  </a:lnTo>
                  <a:lnTo>
                    <a:pt x="12" y="2"/>
                  </a:lnTo>
                  <a:lnTo>
                    <a:pt x="11" y="2"/>
                  </a:lnTo>
                  <a:lnTo>
                    <a:pt x="9" y="0"/>
                  </a:lnTo>
                  <a:lnTo>
                    <a:pt x="8" y="2"/>
                  </a:lnTo>
                  <a:lnTo>
                    <a:pt x="8" y="2"/>
                  </a:lnTo>
                  <a:lnTo>
                    <a:pt x="7" y="2"/>
                  </a:lnTo>
                  <a:lnTo>
                    <a:pt x="5" y="3"/>
                  </a:lnTo>
                  <a:lnTo>
                    <a:pt x="4" y="3"/>
                  </a:lnTo>
                  <a:lnTo>
                    <a:pt x="4" y="3"/>
                  </a:lnTo>
                  <a:lnTo>
                    <a:pt x="1" y="5"/>
                  </a:lnTo>
                  <a:lnTo>
                    <a:pt x="0" y="8"/>
                  </a:lnTo>
                  <a:lnTo>
                    <a:pt x="0" y="8"/>
                  </a:lnTo>
                  <a:lnTo>
                    <a:pt x="1" y="10"/>
                  </a:lnTo>
                  <a:lnTo>
                    <a:pt x="0" y="10"/>
                  </a:lnTo>
                  <a:lnTo>
                    <a:pt x="0" y="11"/>
                  </a:lnTo>
                  <a:lnTo>
                    <a:pt x="3" y="12"/>
                  </a:lnTo>
                  <a:lnTo>
                    <a:pt x="5" y="12"/>
                  </a:lnTo>
                  <a:lnTo>
                    <a:pt x="5" y="13"/>
                  </a:lnTo>
                  <a:lnTo>
                    <a:pt x="5" y="13"/>
                  </a:lnTo>
                  <a:lnTo>
                    <a:pt x="6" y="14"/>
                  </a:lnTo>
                  <a:lnTo>
                    <a:pt x="6" y="15"/>
                  </a:lnTo>
                  <a:lnTo>
                    <a:pt x="8" y="15"/>
                  </a:lnTo>
                  <a:lnTo>
                    <a:pt x="12" y="15"/>
                  </a:lnTo>
                  <a:lnTo>
                    <a:pt x="12" y="15"/>
                  </a:lnTo>
                  <a:lnTo>
                    <a:pt x="13" y="14"/>
                  </a:lnTo>
                  <a:lnTo>
                    <a:pt x="14" y="14"/>
                  </a:lnTo>
                  <a:lnTo>
                    <a:pt x="15" y="14"/>
                  </a:lnTo>
                  <a:lnTo>
                    <a:pt x="16" y="13"/>
                  </a:lnTo>
                  <a:lnTo>
                    <a:pt x="17" y="11"/>
                  </a:lnTo>
                  <a:lnTo>
                    <a:pt x="17" y="11"/>
                  </a:lnTo>
                  <a:lnTo>
                    <a:pt x="18" y="11"/>
                  </a:lnTo>
                  <a:lnTo>
                    <a:pt x="18" y="10"/>
                  </a:lnTo>
                  <a:lnTo>
                    <a:pt x="18" y="10"/>
                  </a:lnTo>
                  <a:lnTo>
                    <a:pt x="18" y="10"/>
                  </a:lnTo>
                  <a:lnTo>
                    <a:pt x="18" y="8"/>
                  </a:lnTo>
                  <a:lnTo>
                    <a:pt x="18" y="8"/>
                  </a:lnTo>
                  <a:lnTo>
                    <a:pt x="18" y="7"/>
                  </a:lnTo>
                  <a:lnTo>
                    <a:pt x="18" y="6"/>
                  </a:lnTo>
                  <a:lnTo>
                    <a:pt x="20" y="4"/>
                  </a:lnTo>
                  <a:lnTo>
                    <a:pt x="17" y="3"/>
                  </a:lnTo>
                  <a:lnTo>
                    <a:pt x="16" y="3"/>
                  </a:lnTo>
                  <a:lnTo>
                    <a:pt x="16" y="2"/>
                  </a:lnTo>
                  <a:lnTo>
                    <a:pt x="15" y="0"/>
                  </a:lnTo>
                  <a:lnTo>
                    <a:pt x="15" y="0"/>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0" name="Freeform 2234"/>
            <p:cNvSpPr>
              <a:spLocks/>
            </p:cNvSpPr>
            <p:nvPr/>
          </p:nvSpPr>
          <p:spPr bwMode="gray">
            <a:xfrm>
              <a:off x="3459163" y="4462463"/>
              <a:ext cx="4763" cy="3175"/>
            </a:xfrm>
            <a:custGeom>
              <a:avLst/>
              <a:gdLst/>
              <a:ahLst/>
              <a:cxnLst>
                <a:cxn ang="0">
                  <a:pos x="5" y="0"/>
                </a:cxn>
                <a:cxn ang="0">
                  <a:pos x="4" y="0"/>
                </a:cxn>
                <a:cxn ang="0">
                  <a:pos x="2" y="1"/>
                </a:cxn>
                <a:cxn ang="0">
                  <a:pos x="2" y="3"/>
                </a:cxn>
                <a:cxn ang="0">
                  <a:pos x="2" y="3"/>
                </a:cxn>
                <a:cxn ang="0">
                  <a:pos x="2" y="4"/>
                </a:cxn>
                <a:cxn ang="0">
                  <a:pos x="1" y="5"/>
                </a:cxn>
                <a:cxn ang="0">
                  <a:pos x="1" y="5"/>
                </a:cxn>
                <a:cxn ang="0">
                  <a:pos x="0" y="6"/>
                </a:cxn>
                <a:cxn ang="0">
                  <a:pos x="0" y="6"/>
                </a:cxn>
                <a:cxn ang="0">
                  <a:pos x="0" y="6"/>
                </a:cxn>
                <a:cxn ang="0">
                  <a:pos x="1" y="6"/>
                </a:cxn>
                <a:cxn ang="0">
                  <a:pos x="1" y="6"/>
                </a:cxn>
                <a:cxn ang="0">
                  <a:pos x="1" y="7"/>
                </a:cxn>
                <a:cxn ang="0">
                  <a:pos x="1" y="7"/>
                </a:cxn>
                <a:cxn ang="0">
                  <a:pos x="2" y="7"/>
                </a:cxn>
                <a:cxn ang="0">
                  <a:pos x="2" y="7"/>
                </a:cxn>
                <a:cxn ang="0">
                  <a:pos x="2" y="8"/>
                </a:cxn>
                <a:cxn ang="0">
                  <a:pos x="4" y="9"/>
                </a:cxn>
                <a:cxn ang="0">
                  <a:pos x="4" y="9"/>
                </a:cxn>
                <a:cxn ang="0">
                  <a:pos x="5" y="9"/>
                </a:cxn>
                <a:cxn ang="0">
                  <a:pos x="6" y="9"/>
                </a:cxn>
                <a:cxn ang="0">
                  <a:pos x="7" y="11"/>
                </a:cxn>
                <a:cxn ang="0">
                  <a:pos x="8" y="11"/>
                </a:cxn>
                <a:cxn ang="0">
                  <a:pos x="10" y="11"/>
                </a:cxn>
                <a:cxn ang="0">
                  <a:pos x="13" y="11"/>
                </a:cxn>
                <a:cxn ang="0">
                  <a:pos x="15" y="12"/>
                </a:cxn>
                <a:cxn ang="0">
                  <a:pos x="16" y="11"/>
                </a:cxn>
                <a:cxn ang="0">
                  <a:pos x="16" y="8"/>
                </a:cxn>
                <a:cxn ang="0">
                  <a:pos x="17" y="8"/>
                </a:cxn>
                <a:cxn ang="0">
                  <a:pos x="17" y="7"/>
                </a:cxn>
                <a:cxn ang="0">
                  <a:pos x="17" y="7"/>
                </a:cxn>
                <a:cxn ang="0">
                  <a:pos x="16" y="7"/>
                </a:cxn>
                <a:cxn ang="0">
                  <a:pos x="17" y="7"/>
                </a:cxn>
                <a:cxn ang="0">
                  <a:pos x="17" y="6"/>
                </a:cxn>
                <a:cxn ang="0">
                  <a:pos x="16" y="6"/>
                </a:cxn>
                <a:cxn ang="0">
                  <a:pos x="16" y="6"/>
                </a:cxn>
                <a:cxn ang="0">
                  <a:pos x="16" y="6"/>
                </a:cxn>
                <a:cxn ang="0">
                  <a:pos x="15" y="5"/>
                </a:cxn>
                <a:cxn ang="0">
                  <a:pos x="13" y="3"/>
                </a:cxn>
                <a:cxn ang="0">
                  <a:pos x="8" y="1"/>
                </a:cxn>
                <a:cxn ang="0">
                  <a:pos x="7" y="0"/>
                </a:cxn>
                <a:cxn ang="0">
                  <a:pos x="5" y="0"/>
                </a:cxn>
                <a:cxn ang="0">
                  <a:pos x="5" y="0"/>
                </a:cxn>
                <a:cxn ang="0">
                  <a:pos x="5" y="0"/>
                </a:cxn>
              </a:cxnLst>
              <a:rect l="0" t="0" r="r" b="b"/>
              <a:pathLst>
                <a:path w="17" h="12">
                  <a:moveTo>
                    <a:pt x="5" y="0"/>
                  </a:moveTo>
                  <a:lnTo>
                    <a:pt x="4" y="0"/>
                  </a:lnTo>
                  <a:lnTo>
                    <a:pt x="2" y="1"/>
                  </a:lnTo>
                  <a:lnTo>
                    <a:pt x="2" y="3"/>
                  </a:lnTo>
                  <a:lnTo>
                    <a:pt x="2" y="3"/>
                  </a:lnTo>
                  <a:lnTo>
                    <a:pt x="2" y="4"/>
                  </a:lnTo>
                  <a:lnTo>
                    <a:pt x="1" y="5"/>
                  </a:lnTo>
                  <a:lnTo>
                    <a:pt x="1" y="5"/>
                  </a:lnTo>
                  <a:lnTo>
                    <a:pt x="0" y="6"/>
                  </a:lnTo>
                  <a:lnTo>
                    <a:pt x="0" y="6"/>
                  </a:lnTo>
                  <a:lnTo>
                    <a:pt x="0" y="6"/>
                  </a:lnTo>
                  <a:lnTo>
                    <a:pt x="1" y="6"/>
                  </a:lnTo>
                  <a:lnTo>
                    <a:pt x="1" y="6"/>
                  </a:lnTo>
                  <a:lnTo>
                    <a:pt x="1" y="7"/>
                  </a:lnTo>
                  <a:lnTo>
                    <a:pt x="1" y="7"/>
                  </a:lnTo>
                  <a:lnTo>
                    <a:pt x="2" y="7"/>
                  </a:lnTo>
                  <a:lnTo>
                    <a:pt x="2" y="7"/>
                  </a:lnTo>
                  <a:lnTo>
                    <a:pt x="2" y="8"/>
                  </a:lnTo>
                  <a:lnTo>
                    <a:pt x="4" y="9"/>
                  </a:lnTo>
                  <a:lnTo>
                    <a:pt x="4" y="9"/>
                  </a:lnTo>
                  <a:lnTo>
                    <a:pt x="5" y="9"/>
                  </a:lnTo>
                  <a:lnTo>
                    <a:pt x="6" y="9"/>
                  </a:lnTo>
                  <a:lnTo>
                    <a:pt x="7" y="11"/>
                  </a:lnTo>
                  <a:lnTo>
                    <a:pt x="8" y="11"/>
                  </a:lnTo>
                  <a:lnTo>
                    <a:pt x="10" y="11"/>
                  </a:lnTo>
                  <a:lnTo>
                    <a:pt x="13" y="11"/>
                  </a:lnTo>
                  <a:lnTo>
                    <a:pt x="15" y="12"/>
                  </a:lnTo>
                  <a:lnTo>
                    <a:pt x="16" y="11"/>
                  </a:lnTo>
                  <a:lnTo>
                    <a:pt x="16" y="8"/>
                  </a:lnTo>
                  <a:lnTo>
                    <a:pt x="17" y="8"/>
                  </a:lnTo>
                  <a:lnTo>
                    <a:pt x="17" y="7"/>
                  </a:lnTo>
                  <a:lnTo>
                    <a:pt x="17" y="7"/>
                  </a:lnTo>
                  <a:lnTo>
                    <a:pt x="16" y="7"/>
                  </a:lnTo>
                  <a:lnTo>
                    <a:pt x="17" y="7"/>
                  </a:lnTo>
                  <a:lnTo>
                    <a:pt x="17" y="6"/>
                  </a:lnTo>
                  <a:lnTo>
                    <a:pt x="16" y="6"/>
                  </a:lnTo>
                  <a:lnTo>
                    <a:pt x="16" y="6"/>
                  </a:lnTo>
                  <a:lnTo>
                    <a:pt x="16" y="6"/>
                  </a:lnTo>
                  <a:lnTo>
                    <a:pt x="15" y="5"/>
                  </a:lnTo>
                  <a:lnTo>
                    <a:pt x="13" y="3"/>
                  </a:lnTo>
                  <a:lnTo>
                    <a:pt x="8" y="1"/>
                  </a:lnTo>
                  <a:lnTo>
                    <a:pt x="7" y="0"/>
                  </a:lnTo>
                  <a:lnTo>
                    <a:pt x="5" y="0"/>
                  </a:lnTo>
                  <a:lnTo>
                    <a:pt x="5" y="0"/>
                  </a:lnTo>
                  <a:lnTo>
                    <a:pt x="5" y="0"/>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1" name="Freeform 2235"/>
            <p:cNvSpPr>
              <a:spLocks/>
            </p:cNvSpPr>
            <p:nvPr/>
          </p:nvSpPr>
          <p:spPr bwMode="gray">
            <a:xfrm>
              <a:off x="3459163" y="4462463"/>
              <a:ext cx="4763" cy="3175"/>
            </a:xfrm>
            <a:custGeom>
              <a:avLst/>
              <a:gdLst/>
              <a:ahLst/>
              <a:cxnLst>
                <a:cxn ang="0">
                  <a:pos x="5" y="0"/>
                </a:cxn>
                <a:cxn ang="0">
                  <a:pos x="4" y="0"/>
                </a:cxn>
                <a:cxn ang="0">
                  <a:pos x="2" y="1"/>
                </a:cxn>
                <a:cxn ang="0">
                  <a:pos x="2" y="3"/>
                </a:cxn>
                <a:cxn ang="0">
                  <a:pos x="2" y="3"/>
                </a:cxn>
                <a:cxn ang="0">
                  <a:pos x="2" y="4"/>
                </a:cxn>
                <a:cxn ang="0">
                  <a:pos x="1" y="5"/>
                </a:cxn>
                <a:cxn ang="0">
                  <a:pos x="1" y="5"/>
                </a:cxn>
                <a:cxn ang="0">
                  <a:pos x="0" y="6"/>
                </a:cxn>
                <a:cxn ang="0">
                  <a:pos x="0" y="6"/>
                </a:cxn>
                <a:cxn ang="0">
                  <a:pos x="0" y="6"/>
                </a:cxn>
                <a:cxn ang="0">
                  <a:pos x="1" y="6"/>
                </a:cxn>
                <a:cxn ang="0">
                  <a:pos x="1" y="6"/>
                </a:cxn>
                <a:cxn ang="0">
                  <a:pos x="1" y="7"/>
                </a:cxn>
                <a:cxn ang="0">
                  <a:pos x="1" y="7"/>
                </a:cxn>
                <a:cxn ang="0">
                  <a:pos x="2" y="7"/>
                </a:cxn>
                <a:cxn ang="0">
                  <a:pos x="2" y="7"/>
                </a:cxn>
                <a:cxn ang="0">
                  <a:pos x="2" y="8"/>
                </a:cxn>
                <a:cxn ang="0">
                  <a:pos x="4" y="9"/>
                </a:cxn>
                <a:cxn ang="0">
                  <a:pos x="4" y="9"/>
                </a:cxn>
                <a:cxn ang="0">
                  <a:pos x="5" y="9"/>
                </a:cxn>
                <a:cxn ang="0">
                  <a:pos x="6" y="9"/>
                </a:cxn>
                <a:cxn ang="0">
                  <a:pos x="7" y="11"/>
                </a:cxn>
                <a:cxn ang="0">
                  <a:pos x="8" y="11"/>
                </a:cxn>
                <a:cxn ang="0">
                  <a:pos x="10" y="11"/>
                </a:cxn>
                <a:cxn ang="0">
                  <a:pos x="13" y="11"/>
                </a:cxn>
                <a:cxn ang="0">
                  <a:pos x="15" y="12"/>
                </a:cxn>
                <a:cxn ang="0">
                  <a:pos x="16" y="11"/>
                </a:cxn>
                <a:cxn ang="0">
                  <a:pos x="16" y="8"/>
                </a:cxn>
                <a:cxn ang="0">
                  <a:pos x="17" y="8"/>
                </a:cxn>
                <a:cxn ang="0">
                  <a:pos x="17" y="7"/>
                </a:cxn>
                <a:cxn ang="0">
                  <a:pos x="17" y="7"/>
                </a:cxn>
                <a:cxn ang="0">
                  <a:pos x="16" y="7"/>
                </a:cxn>
                <a:cxn ang="0">
                  <a:pos x="17" y="7"/>
                </a:cxn>
                <a:cxn ang="0">
                  <a:pos x="17" y="6"/>
                </a:cxn>
                <a:cxn ang="0">
                  <a:pos x="16" y="6"/>
                </a:cxn>
                <a:cxn ang="0">
                  <a:pos x="16" y="6"/>
                </a:cxn>
                <a:cxn ang="0">
                  <a:pos x="16" y="6"/>
                </a:cxn>
                <a:cxn ang="0">
                  <a:pos x="15" y="5"/>
                </a:cxn>
                <a:cxn ang="0">
                  <a:pos x="13" y="3"/>
                </a:cxn>
                <a:cxn ang="0">
                  <a:pos x="8" y="1"/>
                </a:cxn>
                <a:cxn ang="0">
                  <a:pos x="7" y="0"/>
                </a:cxn>
                <a:cxn ang="0">
                  <a:pos x="5" y="0"/>
                </a:cxn>
                <a:cxn ang="0">
                  <a:pos x="5" y="0"/>
                </a:cxn>
                <a:cxn ang="0">
                  <a:pos x="5" y="0"/>
                </a:cxn>
              </a:cxnLst>
              <a:rect l="0" t="0" r="r" b="b"/>
              <a:pathLst>
                <a:path w="17" h="12">
                  <a:moveTo>
                    <a:pt x="5" y="0"/>
                  </a:moveTo>
                  <a:lnTo>
                    <a:pt x="4" y="0"/>
                  </a:lnTo>
                  <a:lnTo>
                    <a:pt x="2" y="1"/>
                  </a:lnTo>
                  <a:lnTo>
                    <a:pt x="2" y="3"/>
                  </a:lnTo>
                  <a:lnTo>
                    <a:pt x="2" y="3"/>
                  </a:lnTo>
                  <a:lnTo>
                    <a:pt x="2" y="4"/>
                  </a:lnTo>
                  <a:lnTo>
                    <a:pt x="1" y="5"/>
                  </a:lnTo>
                  <a:lnTo>
                    <a:pt x="1" y="5"/>
                  </a:lnTo>
                  <a:lnTo>
                    <a:pt x="0" y="6"/>
                  </a:lnTo>
                  <a:lnTo>
                    <a:pt x="0" y="6"/>
                  </a:lnTo>
                  <a:lnTo>
                    <a:pt x="0" y="6"/>
                  </a:lnTo>
                  <a:lnTo>
                    <a:pt x="1" y="6"/>
                  </a:lnTo>
                  <a:lnTo>
                    <a:pt x="1" y="6"/>
                  </a:lnTo>
                  <a:lnTo>
                    <a:pt x="1" y="7"/>
                  </a:lnTo>
                  <a:lnTo>
                    <a:pt x="1" y="7"/>
                  </a:lnTo>
                  <a:lnTo>
                    <a:pt x="2" y="7"/>
                  </a:lnTo>
                  <a:lnTo>
                    <a:pt x="2" y="7"/>
                  </a:lnTo>
                  <a:lnTo>
                    <a:pt x="2" y="8"/>
                  </a:lnTo>
                  <a:lnTo>
                    <a:pt x="4" y="9"/>
                  </a:lnTo>
                  <a:lnTo>
                    <a:pt x="4" y="9"/>
                  </a:lnTo>
                  <a:lnTo>
                    <a:pt x="5" y="9"/>
                  </a:lnTo>
                  <a:lnTo>
                    <a:pt x="6" y="9"/>
                  </a:lnTo>
                  <a:lnTo>
                    <a:pt x="7" y="11"/>
                  </a:lnTo>
                  <a:lnTo>
                    <a:pt x="8" y="11"/>
                  </a:lnTo>
                  <a:lnTo>
                    <a:pt x="10" y="11"/>
                  </a:lnTo>
                  <a:lnTo>
                    <a:pt x="13" y="11"/>
                  </a:lnTo>
                  <a:lnTo>
                    <a:pt x="15" y="12"/>
                  </a:lnTo>
                  <a:lnTo>
                    <a:pt x="16" y="11"/>
                  </a:lnTo>
                  <a:lnTo>
                    <a:pt x="16" y="8"/>
                  </a:lnTo>
                  <a:lnTo>
                    <a:pt x="17" y="8"/>
                  </a:lnTo>
                  <a:lnTo>
                    <a:pt x="17" y="7"/>
                  </a:lnTo>
                  <a:lnTo>
                    <a:pt x="17" y="7"/>
                  </a:lnTo>
                  <a:lnTo>
                    <a:pt x="16" y="7"/>
                  </a:lnTo>
                  <a:lnTo>
                    <a:pt x="17" y="7"/>
                  </a:lnTo>
                  <a:lnTo>
                    <a:pt x="17" y="6"/>
                  </a:lnTo>
                  <a:lnTo>
                    <a:pt x="16" y="6"/>
                  </a:lnTo>
                  <a:lnTo>
                    <a:pt x="16" y="6"/>
                  </a:lnTo>
                  <a:lnTo>
                    <a:pt x="16" y="6"/>
                  </a:lnTo>
                  <a:lnTo>
                    <a:pt x="15" y="5"/>
                  </a:lnTo>
                  <a:lnTo>
                    <a:pt x="13" y="3"/>
                  </a:lnTo>
                  <a:lnTo>
                    <a:pt x="8" y="1"/>
                  </a:lnTo>
                  <a:lnTo>
                    <a:pt x="7" y="0"/>
                  </a:lnTo>
                  <a:lnTo>
                    <a:pt x="5" y="0"/>
                  </a:lnTo>
                  <a:lnTo>
                    <a:pt x="5" y="0"/>
                  </a:lnTo>
                  <a:lnTo>
                    <a:pt x="5" y="0"/>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2" name="Freeform 2236"/>
            <p:cNvSpPr>
              <a:spLocks/>
            </p:cNvSpPr>
            <p:nvPr/>
          </p:nvSpPr>
          <p:spPr bwMode="gray">
            <a:xfrm>
              <a:off x="3459163" y="4462463"/>
              <a:ext cx="4763" cy="3175"/>
            </a:xfrm>
            <a:custGeom>
              <a:avLst/>
              <a:gdLst/>
              <a:ahLst/>
              <a:cxnLst>
                <a:cxn ang="0">
                  <a:pos x="5" y="0"/>
                </a:cxn>
                <a:cxn ang="0">
                  <a:pos x="4" y="1"/>
                </a:cxn>
                <a:cxn ang="0">
                  <a:pos x="2" y="1"/>
                </a:cxn>
                <a:cxn ang="0">
                  <a:pos x="2" y="3"/>
                </a:cxn>
                <a:cxn ang="0">
                  <a:pos x="2" y="3"/>
                </a:cxn>
                <a:cxn ang="0">
                  <a:pos x="2" y="4"/>
                </a:cxn>
                <a:cxn ang="0">
                  <a:pos x="1" y="5"/>
                </a:cxn>
                <a:cxn ang="0">
                  <a:pos x="1" y="5"/>
                </a:cxn>
                <a:cxn ang="0">
                  <a:pos x="0" y="6"/>
                </a:cxn>
                <a:cxn ang="0">
                  <a:pos x="0" y="6"/>
                </a:cxn>
                <a:cxn ang="0">
                  <a:pos x="0" y="6"/>
                </a:cxn>
                <a:cxn ang="0">
                  <a:pos x="1" y="6"/>
                </a:cxn>
                <a:cxn ang="0">
                  <a:pos x="1" y="6"/>
                </a:cxn>
                <a:cxn ang="0">
                  <a:pos x="1" y="7"/>
                </a:cxn>
                <a:cxn ang="0">
                  <a:pos x="1" y="7"/>
                </a:cxn>
                <a:cxn ang="0">
                  <a:pos x="2" y="7"/>
                </a:cxn>
                <a:cxn ang="0">
                  <a:pos x="2" y="7"/>
                </a:cxn>
                <a:cxn ang="0">
                  <a:pos x="2" y="8"/>
                </a:cxn>
                <a:cxn ang="0">
                  <a:pos x="4" y="9"/>
                </a:cxn>
                <a:cxn ang="0">
                  <a:pos x="4" y="9"/>
                </a:cxn>
                <a:cxn ang="0">
                  <a:pos x="5" y="9"/>
                </a:cxn>
                <a:cxn ang="0">
                  <a:pos x="6" y="9"/>
                </a:cxn>
                <a:cxn ang="0">
                  <a:pos x="7" y="11"/>
                </a:cxn>
                <a:cxn ang="0">
                  <a:pos x="8" y="11"/>
                </a:cxn>
                <a:cxn ang="0">
                  <a:pos x="10" y="11"/>
                </a:cxn>
                <a:cxn ang="0">
                  <a:pos x="13" y="11"/>
                </a:cxn>
                <a:cxn ang="0">
                  <a:pos x="15" y="12"/>
                </a:cxn>
                <a:cxn ang="0">
                  <a:pos x="16" y="11"/>
                </a:cxn>
                <a:cxn ang="0">
                  <a:pos x="16" y="8"/>
                </a:cxn>
                <a:cxn ang="0">
                  <a:pos x="17" y="8"/>
                </a:cxn>
                <a:cxn ang="0">
                  <a:pos x="17" y="7"/>
                </a:cxn>
                <a:cxn ang="0">
                  <a:pos x="17" y="7"/>
                </a:cxn>
                <a:cxn ang="0">
                  <a:pos x="16" y="7"/>
                </a:cxn>
                <a:cxn ang="0">
                  <a:pos x="17" y="7"/>
                </a:cxn>
                <a:cxn ang="0">
                  <a:pos x="17" y="6"/>
                </a:cxn>
                <a:cxn ang="0">
                  <a:pos x="16" y="6"/>
                </a:cxn>
                <a:cxn ang="0">
                  <a:pos x="16" y="6"/>
                </a:cxn>
                <a:cxn ang="0">
                  <a:pos x="16" y="6"/>
                </a:cxn>
                <a:cxn ang="0">
                  <a:pos x="15" y="5"/>
                </a:cxn>
                <a:cxn ang="0">
                  <a:pos x="13" y="3"/>
                </a:cxn>
                <a:cxn ang="0">
                  <a:pos x="8" y="1"/>
                </a:cxn>
                <a:cxn ang="0">
                  <a:pos x="7" y="0"/>
                </a:cxn>
                <a:cxn ang="0">
                  <a:pos x="5" y="0"/>
                </a:cxn>
                <a:cxn ang="0">
                  <a:pos x="5" y="0"/>
                </a:cxn>
                <a:cxn ang="0">
                  <a:pos x="5" y="0"/>
                </a:cxn>
              </a:cxnLst>
              <a:rect l="0" t="0" r="r" b="b"/>
              <a:pathLst>
                <a:path w="17" h="12">
                  <a:moveTo>
                    <a:pt x="5" y="0"/>
                  </a:moveTo>
                  <a:lnTo>
                    <a:pt x="4" y="1"/>
                  </a:lnTo>
                  <a:lnTo>
                    <a:pt x="2" y="1"/>
                  </a:lnTo>
                  <a:lnTo>
                    <a:pt x="2" y="3"/>
                  </a:lnTo>
                  <a:lnTo>
                    <a:pt x="2" y="3"/>
                  </a:lnTo>
                  <a:lnTo>
                    <a:pt x="2" y="4"/>
                  </a:lnTo>
                  <a:lnTo>
                    <a:pt x="1" y="5"/>
                  </a:lnTo>
                  <a:lnTo>
                    <a:pt x="1" y="5"/>
                  </a:lnTo>
                  <a:lnTo>
                    <a:pt x="0" y="6"/>
                  </a:lnTo>
                  <a:lnTo>
                    <a:pt x="0" y="6"/>
                  </a:lnTo>
                  <a:lnTo>
                    <a:pt x="0" y="6"/>
                  </a:lnTo>
                  <a:lnTo>
                    <a:pt x="1" y="6"/>
                  </a:lnTo>
                  <a:lnTo>
                    <a:pt x="1" y="6"/>
                  </a:lnTo>
                  <a:lnTo>
                    <a:pt x="1" y="7"/>
                  </a:lnTo>
                  <a:lnTo>
                    <a:pt x="1" y="7"/>
                  </a:lnTo>
                  <a:lnTo>
                    <a:pt x="2" y="7"/>
                  </a:lnTo>
                  <a:lnTo>
                    <a:pt x="2" y="7"/>
                  </a:lnTo>
                  <a:lnTo>
                    <a:pt x="2" y="8"/>
                  </a:lnTo>
                  <a:lnTo>
                    <a:pt x="4" y="9"/>
                  </a:lnTo>
                  <a:lnTo>
                    <a:pt x="4" y="9"/>
                  </a:lnTo>
                  <a:lnTo>
                    <a:pt x="5" y="9"/>
                  </a:lnTo>
                  <a:lnTo>
                    <a:pt x="6" y="9"/>
                  </a:lnTo>
                  <a:lnTo>
                    <a:pt x="7" y="11"/>
                  </a:lnTo>
                  <a:lnTo>
                    <a:pt x="8" y="11"/>
                  </a:lnTo>
                  <a:lnTo>
                    <a:pt x="10" y="11"/>
                  </a:lnTo>
                  <a:lnTo>
                    <a:pt x="13" y="11"/>
                  </a:lnTo>
                  <a:lnTo>
                    <a:pt x="15" y="12"/>
                  </a:lnTo>
                  <a:lnTo>
                    <a:pt x="16" y="11"/>
                  </a:lnTo>
                  <a:lnTo>
                    <a:pt x="16" y="8"/>
                  </a:lnTo>
                  <a:lnTo>
                    <a:pt x="17" y="8"/>
                  </a:lnTo>
                  <a:lnTo>
                    <a:pt x="17" y="7"/>
                  </a:lnTo>
                  <a:lnTo>
                    <a:pt x="17" y="7"/>
                  </a:lnTo>
                  <a:lnTo>
                    <a:pt x="16" y="7"/>
                  </a:lnTo>
                  <a:lnTo>
                    <a:pt x="17" y="7"/>
                  </a:lnTo>
                  <a:lnTo>
                    <a:pt x="17" y="6"/>
                  </a:lnTo>
                  <a:lnTo>
                    <a:pt x="16" y="6"/>
                  </a:lnTo>
                  <a:lnTo>
                    <a:pt x="16" y="6"/>
                  </a:lnTo>
                  <a:lnTo>
                    <a:pt x="16" y="6"/>
                  </a:lnTo>
                  <a:lnTo>
                    <a:pt x="15" y="5"/>
                  </a:lnTo>
                  <a:lnTo>
                    <a:pt x="13" y="3"/>
                  </a:lnTo>
                  <a:lnTo>
                    <a:pt x="8" y="1"/>
                  </a:lnTo>
                  <a:lnTo>
                    <a:pt x="7" y="0"/>
                  </a:lnTo>
                  <a:lnTo>
                    <a:pt x="5" y="0"/>
                  </a:lnTo>
                  <a:lnTo>
                    <a:pt x="5" y="0"/>
                  </a:lnTo>
                  <a:lnTo>
                    <a:pt x="5" y="0"/>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3" name="Freeform 2237"/>
            <p:cNvSpPr>
              <a:spLocks/>
            </p:cNvSpPr>
            <p:nvPr/>
          </p:nvSpPr>
          <p:spPr bwMode="gray">
            <a:xfrm>
              <a:off x="3459163" y="4462463"/>
              <a:ext cx="4763" cy="3175"/>
            </a:xfrm>
            <a:custGeom>
              <a:avLst/>
              <a:gdLst/>
              <a:ahLst/>
              <a:cxnLst>
                <a:cxn ang="0">
                  <a:pos x="5" y="0"/>
                </a:cxn>
                <a:cxn ang="0">
                  <a:pos x="4" y="1"/>
                </a:cxn>
                <a:cxn ang="0">
                  <a:pos x="2" y="1"/>
                </a:cxn>
                <a:cxn ang="0">
                  <a:pos x="2" y="3"/>
                </a:cxn>
                <a:cxn ang="0">
                  <a:pos x="2" y="3"/>
                </a:cxn>
                <a:cxn ang="0">
                  <a:pos x="2" y="4"/>
                </a:cxn>
                <a:cxn ang="0">
                  <a:pos x="1" y="5"/>
                </a:cxn>
                <a:cxn ang="0">
                  <a:pos x="1" y="5"/>
                </a:cxn>
                <a:cxn ang="0">
                  <a:pos x="0" y="6"/>
                </a:cxn>
                <a:cxn ang="0">
                  <a:pos x="0" y="6"/>
                </a:cxn>
                <a:cxn ang="0">
                  <a:pos x="0" y="6"/>
                </a:cxn>
                <a:cxn ang="0">
                  <a:pos x="1" y="6"/>
                </a:cxn>
                <a:cxn ang="0">
                  <a:pos x="1" y="6"/>
                </a:cxn>
                <a:cxn ang="0">
                  <a:pos x="1" y="7"/>
                </a:cxn>
                <a:cxn ang="0">
                  <a:pos x="1" y="7"/>
                </a:cxn>
                <a:cxn ang="0">
                  <a:pos x="2" y="7"/>
                </a:cxn>
                <a:cxn ang="0">
                  <a:pos x="2" y="7"/>
                </a:cxn>
                <a:cxn ang="0">
                  <a:pos x="2" y="8"/>
                </a:cxn>
                <a:cxn ang="0">
                  <a:pos x="4" y="9"/>
                </a:cxn>
                <a:cxn ang="0">
                  <a:pos x="4" y="9"/>
                </a:cxn>
                <a:cxn ang="0">
                  <a:pos x="5" y="9"/>
                </a:cxn>
                <a:cxn ang="0">
                  <a:pos x="6" y="9"/>
                </a:cxn>
                <a:cxn ang="0">
                  <a:pos x="7" y="11"/>
                </a:cxn>
                <a:cxn ang="0">
                  <a:pos x="8" y="11"/>
                </a:cxn>
                <a:cxn ang="0">
                  <a:pos x="10" y="11"/>
                </a:cxn>
                <a:cxn ang="0">
                  <a:pos x="13" y="11"/>
                </a:cxn>
                <a:cxn ang="0">
                  <a:pos x="15" y="12"/>
                </a:cxn>
                <a:cxn ang="0">
                  <a:pos x="16" y="11"/>
                </a:cxn>
                <a:cxn ang="0">
                  <a:pos x="16" y="8"/>
                </a:cxn>
                <a:cxn ang="0">
                  <a:pos x="17" y="8"/>
                </a:cxn>
                <a:cxn ang="0">
                  <a:pos x="17" y="7"/>
                </a:cxn>
                <a:cxn ang="0">
                  <a:pos x="17" y="7"/>
                </a:cxn>
                <a:cxn ang="0">
                  <a:pos x="16" y="7"/>
                </a:cxn>
                <a:cxn ang="0">
                  <a:pos x="17" y="7"/>
                </a:cxn>
                <a:cxn ang="0">
                  <a:pos x="17" y="6"/>
                </a:cxn>
                <a:cxn ang="0">
                  <a:pos x="16" y="6"/>
                </a:cxn>
                <a:cxn ang="0">
                  <a:pos x="16" y="6"/>
                </a:cxn>
                <a:cxn ang="0">
                  <a:pos x="16" y="6"/>
                </a:cxn>
                <a:cxn ang="0">
                  <a:pos x="15" y="5"/>
                </a:cxn>
                <a:cxn ang="0">
                  <a:pos x="13" y="3"/>
                </a:cxn>
                <a:cxn ang="0">
                  <a:pos x="8" y="1"/>
                </a:cxn>
                <a:cxn ang="0">
                  <a:pos x="7" y="0"/>
                </a:cxn>
                <a:cxn ang="0">
                  <a:pos x="5" y="0"/>
                </a:cxn>
                <a:cxn ang="0">
                  <a:pos x="5" y="0"/>
                </a:cxn>
                <a:cxn ang="0">
                  <a:pos x="5" y="0"/>
                </a:cxn>
              </a:cxnLst>
              <a:rect l="0" t="0" r="r" b="b"/>
              <a:pathLst>
                <a:path w="17" h="12">
                  <a:moveTo>
                    <a:pt x="5" y="0"/>
                  </a:moveTo>
                  <a:lnTo>
                    <a:pt x="4" y="1"/>
                  </a:lnTo>
                  <a:lnTo>
                    <a:pt x="2" y="1"/>
                  </a:lnTo>
                  <a:lnTo>
                    <a:pt x="2" y="3"/>
                  </a:lnTo>
                  <a:lnTo>
                    <a:pt x="2" y="3"/>
                  </a:lnTo>
                  <a:lnTo>
                    <a:pt x="2" y="4"/>
                  </a:lnTo>
                  <a:lnTo>
                    <a:pt x="1" y="5"/>
                  </a:lnTo>
                  <a:lnTo>
                    <a:pt x="1" y="5"/>
                  </a:lnTo>
                  <a:lnTo>
                    <a:pt x="0" y="6"/>
                  </a:lnTo>
                  <a:lnTo>
                    <a:pt x="0" y="6"/>
                  </a:lnTo>
                  <a:lnTo>
                    <a:pt x="0" y="6"/>
                  </a:lnTo>
                  <a:lnTo>
                    <a:pt x="1" y="6"/>
                  </a:lnTo>
                  <a:lnTo>
                    <a:pt x="1" y="6"/>
                  </a:lnTo>
                  <a:lnTo>
                    <a:pt x="1" y="7"/>
                  </a:lnTo>
                  <a:lnTo>
                    <a:pt x="1" y="7"/>
                  </a:lnTo>
                  <a:lnTo>
                    <a:pt x="2" y="7"/>
                  </a:lnTo>
                  <a:lnTo>
                    <a:pt x="2" y="7"/>
                  </a:lnTo>
                  <a:lnTo>
                    <a:pt x="2" y="8"/>
                  </a:lnTo>
                  <a:lnTo>
                    <a:pt x="4" y="9"/>
                  </a:lnTo>
                  <a:lnTo>
                    <a:pt x="4" y="9"/>
                  </a:lnTo>
                  <a:lnTo>
                    <a:pt x="5" y="9"/>
                  </a:lnTo>
                  <a:lnTo>
                    <a:pt x="6" y="9"/>
                  </a:lnTo>
                  <a:lnTo>
                    <a:pt x="7" y="11"/>
                  </a:lnTo>
                  <a:lnTo>
                    <a:pt x="8" y="11"/>
                  </a:lnTo>
                  <a:lnTo>
                    <a:pt x="10" y="11"/>
                  </a:lnTo>
                  <a:lnTo>
                    <a:pt x="13" y="11"/>
                  </a:lnTo>
                  <a:lnTo>
                    <a:pt x="15" y="12"/>
                  </a:lnTo>
                  <a:lnTo>
                    <a:pt x="16" y="11"/>
                  </a:lnTo>
                  <a:lnTo>
                    <a:pt x="16" y="8"/>
                  </a:lnTo>
                  <a:lnTo>
                    <a:pt x="17" y="8"/>
                  </a:lnTo>
                  <a:lnTo>
                    <a:pt x="17" y="7"/>
                  </a:lnTo>
                  <a:lnTo>
                    <a:pt x="17" y="7"/>
                  </a:lnTo>
                  <a:lnTo>
                    <a:pt x="16" y="7"/>
                  </a:lnTo>
                  <a:lnTo>
                    <a:pt x="17" y="7"/>
                  </a:lnTo>
                  <a:lnTo>
                    <a:pt x="17" y="6"/>
                  </a:lnTo>
                  <a:lnTo>
                    <a:pt x="16" y="6"/>
                  </a:lnTo>
                  <a:lnTo>
                    <a:pt x="16" y="6"/>
                  </a:lnTo>
                  <a:lnTo>
                    <a:pt x="16" y="6"/>
                  </a:lnTo>
                  <a:lnTo>
                    <a:pt x="15" y="5"/>
                  </a:lnTo>
                  <a:lnTo>
                    <a:pt x="13" y="3"/>
                  </a:lnTo>
                  <a:lnTo>
                    <a:pt x="8" y="1"/>
                  </a:lnTo>
                  <a:lnTo>
                    <a:pt x="7" y="0"/>
                  </a:lnTo>
                  <a:lnTo>
                    <a:pt x="5" y="0"/>
                  </a:lnTo>
                  <a:lnTo>
                    <a:pt x="5" y="0"/>
                  </a:lnTo>
                  <a:lnTo>
                    <a:pt x="5" y="0"/>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4" name="Freeform 2238"/>
            <p:cNvSpPr>
              <a:spLocks/>
            </p:cNvSpPr>
            <p:nvPr/>
          </p:nvSpPr>
          <p:spPr bwMode="gray">
            <a:xfrm>
              <a:off x="3446463" y="4464050"/>
              <a:ext cx="3175" cy="3175"/>
            </a:xfrm>
            <a:custGeom>
              <a:avLst/>
              <a:gdLst/>
              <a:ahLst/>
              <a:cxnLst>
                <a:cxn ang="0">
                  <a:pos x="0" y="2"/>
                </a:cxn>
                <a:cxn ang="0">
                  <a:pos x="0" y="3"/>
                </a:cxn>
                <a:cxn ang="0">
                  <a:pos x="1" y="4"/>
                </a:cxn>
                <a:cxn ang="0">
                  <a:pos x="1" y="6"/>
                </a:cxn>
                <a:cxn ang="0">
                  <a:pos x="1" y="7"/>
                </a:cxn>
                <a:cxn ang="0">
                  <a:pos x="2" y="9"/>
                </a:cxn>
                <a:cxn ang="0">
                  <a:pos x="4" y="10"/>
                </a:cxn>
                <a:cxn ang="0">
                  <a:pos x="4" y="10"/>
                </a:cxn>
                <a:cxn ang="0">
                  <a:pos x="4" y="11"/>
                </a:cxn>
                <a:cxn ang="0">
                  <a:pos x="5" y="11"/>
                </a:cxn>
                <a:cxn ang="0">
                  <a:pos x="6" y="11"/>
                </a:cxn>
                <a:cxn ang="0">
                  <a:pos x="7" y="11"/>
                </a:cxn>
                <a:cxn ang="0">
                  <a:pos x="9" y="12"/>
                </a:cxn>
                <a:cxn ang="0">
                  <a:pos x="10" y="12"/>
                </a:cxn>
                <a:cxn ang="0">
                  <a:pos x="12" y="11"/>
                </a:cxn>
                <a:cxn ang="0">
                  <a:pos x="13" y="11"/>
                </a:cxn>
                <a:cxn ang="0">
                  <a:pos x="14" y="11"/>
                </a:cxn>
                <a:cxn ang="0">
                  <a:pos x="14" y="9"/>
                </a:cxn>
                <a:cxn ang="0">
                  <a:pos x="14" y="8"/>
                </a:cxn>
                <a:cxn ang="0">
                  <a:pos x="14" y="6"/>
                </a:cxn>
                <a:cxn ang="0">
                  <a:pos x="14" y="3"/>
                </a:cxn>
                <a:cxn ang="0">
                  <a:pos x="13" y="2"/>
                </a:cxn>
                <a:cxn ang="0">
                  <a:pos x="12" y="1"/>
                </a:cxn>
                <a:cxn ang="0">
                  <a:pos x="10" y="0"/>
                </a:cxn>
                <a:cxn ang="0">
                  <a:pos x="10" y="0"/>
                </a:cxn>
                <a:cxn ang="0">
                  <a:pos x="9" y="0"/>
                </a:cxn>
                <a:cxn ang="0">
                  <a:pos x="8" y="1"/>
                </a:cxn>
                <a:cxn ang="0">
                  <a:pos x="8" y="1"/>
                </a:cxn>
                <a:cxn ang="0">
                  <a:pos x="8" y="1"/>
                </a:cxn>
                <a:cxn ang="0">
                  <a:pos x="6" y="1"/>
                </a:cxn>
                <a:cxn ang="0">
                  <a:pos x="5" y="2"/>
                </a:cxn>
                <a:cxn ang="0">
                  <a:pos x="2" y="2"/>
                </a:cxn>
                <a:cxn ang="0">
                  <a:pos x="0" y="2"/>
                </a:cxn>
                <a:cxn ang="0">
                  <a:pos x="0" y="2"/>
                </a:cxn>
              </a:cxnLst>
              <a:rect l="0" t="0" r="r" b="b"/>
              <a:pathLst>
                <a:path w="14" h="12">
                  <a:moveTo>
                    <a:pt x="0" y="2"/>
                  </a:moveTo>
                  <a:lnTo>
                    <a:pt x="0" y="3"/>
                  </a:lnTo>
                  <a:lnTo>
                    <a:pt x="1" y="4"/>
                  </a:lnTo>
                  <a:lnTo>
                    <a:pt x="1" y="6"/>
                  </a:lnTo>
                  <a:lnTo>
                    <a:pt x="1" y="7"/>
                  </a:lnTo>
                  <a:lnTo>
                    <a:pt x="2" y="9"/>
                  </a:lnTo>
                  <a:lnTo>
                    <a:pt x="4" y="10"/>
                  </a:lnTo>
                  <a:lnTo>
                    <a:pt x="4" y="10"/>
                  </a:lnTo>
                  <a:lnTo>
                    <a:pt x="4" y="11"/>
                  </a:lnTo>
                  <a:lnTo>
                    <a:pt x="5" y="11"/>
                  </a:lnTo>
                  <a:lnTo>
                    <a:pt x="6" y="11"/>
                  </a:lnTo>
                  <a:lnTo>
                    <a:pt x="7" y="11"/>
                  </a:lnTo>
                  <a:lnTo>
                    <a:pt x="9" y="12"/>
                  </a:lnTo>
                  <a:lnTo>
                    <a:pt x="10" y="12"/>
                  </a:lnTo>
                  <a:lnTo>
                    <a:pt x="12" y="11"/>
                  </a:lnTo>
                  <a:lnTo>
                    <a:pt x="13" y="11"/>
                  </a:lnTo>
                  <a:lnTo>
                    <a:pt x="14" y="11"/>
                  </a:lnTo>
                  <a:lnTo>
                    <a:pt x="14" y="9"/>
                  </a:lnTo>
                  <a:lnTo>
                    <a:pt x="14" y="8"/>
                  </a:lnTo>
                  <a:lnTo>
                    <a:pt x="14" y="6"/>
                  </a:lnTo>
                  <a:lnTo>
                    <a:pt x="14" y="3"/>
                  </a:lnTo>
                  <a:lnTo>
                    <a:pt x="13" y="2"/>
                  </a:lnTo>
                  <a:lnTo>
                    <a:pt x="12" y="1"/>
                  </a:lnTo>
                  <a:lnTo>
                    <a:pt x="10" y="0"/>
                  </a:lnTo>
                  <a:lnTo>
                    <a:pt x="10" y="0"/>
                  </a:lnTo>
                  <a:lnTo>
                    <a:pt x="9" y="0"/>
                  </a:lnTo>
                  <a:lnTo>
                    <a:pt x="8" y="1"/>
                  </a:lnTo>
                  <a:lnTo>
                    <a:pt x="8" y="1"/>
                  </a:lnTo>
                  <a:lnTo>
                    <a:pt x="8" y="1"/>
                  </a:lnTo>
                  <a:lnTo>
                    <a:pt x="6" y="1"/>
                  </a:lnTo>
                  <a:lnTo>
                    <a:pt x="5" y="2"/>
                  </a:lnTo>
                  <a:lnTo>
                    <a:pt x="2" y="2"/>
                  </a:lnTo>
                  <a:lnTo>
                    <a:pt x="0" y="2"/>
                  </a:lnTo>
                  <a:lnTo>
                    <a:pt x="0" y="2"/>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5" name="Freeform 2239"/>
            <p:cNvSpPr>
              <a:spLocks/>
            </p:cNvSpPr>
            <p:nvPr/>
          </p:nvSpPr>
          <p:spPr bwMode="gray">
            <a:xfrm>
              <a:off x="3446463" y="4464050"/>
              <a:ext cx="3175" cy="3175"/>
            </a:xfrm>
            <a:custGeom>
              <a:avLst/>
              <a:gdLst/>
              <a:ahLst/>
              <a:cxnLst>
                <a:cxn ang="0">
                  <a:pos x="0" y="2"/>
                </a:cxn>
                <a:cxn ang="0">
                  <a:pos x="0" y="3"/>
                </a:cxn>
                <a:cxn ang="0">
                  <a:pos x="1" y="4"/>
                </a:cxn>
                <a:cxn ang="0">
                  <a:pos x="1" y="6"/>
                </a:cxn>
                <a:cxn ang="0">
                  <a:pos x="1" y="7"/>
                </a:cxn>
                <a:cxn ang="0">
                  <a:pos x="2" y="9"/>
                </a:cxn>
                <a:cxn ang="0">
                  <a:pos x="4" y="10"/>
                </a:cxn>
                <a:cxn ang="0">
                  <a:pos x="4" y="10"/>
                </a:cxn>
                <a:cxn ang="0">
                  <a:pos x="4" y="11"/>
                </a:cxn>
                <a:cxn ang="0">
                  <a:pos x="5" y="11"/>
                </a:cxn>
                <a:cxn ang="0">
                  <a:pos x="6" y="11"/>
                </a:cxn>
                <a:cxn ang="0">
                  <a:pos x="7" y="11"/>
                </a:cxn>
                <a:cxn ang="0">
                  <a:pos x="9" y="12"/>
                </a:cxn>
                <a:cxn ang="0">
                  <a:pos x="10" y="12"/>
                </a:cxn>
                <a:cxn ang="0">
                  <a:pos x="12" y="11"/>
                </a:cxn>
                <a:cxn ang="0">
                  <a:pos x="13" y="11"/>
                </a:cxn>
                <a:cxn ang="0">
                  <a:pos x="14" y="11"/>
                </a:cxn>
                <a:cxn ang="0">
                  <a:pos x="14" y="9"/>
                </a:cxn>
                <a:cxn ang="0">
                  <a:pos x="14" y="8"/>
                </a:cxn>
                <a:cxn ang="0">
                  <a:pos x="14" y="6"/>
                </a:cxn>
                <a:cxn ang="0">
                  <a:pos x="14" y="3"/>
                </a:cxn>
                <a:cxn ang="0">
                  <a:pos x="13" y="2"/>
                </a:cxn>
                <a:cxn ang="0">
                  <a:pos x="12" y="1"/>
                </a:cxn>
                <a:cxn ang="0">
                  <a:pos x="10" y="0"/>
                </a:cxn>
                <a:cxn ang="0">
                  <a:pos x="10" y="0"/>
                </a:cxn>
                <a:cxn ang="0">
                  <a:pos x="9" y="0"/>
                </a:cxn>
                <a:cxn ang="0">
                  <a:pos x="8" y="1"/>
                </a:cxn>
                <a:cxn ang="0">
                  <a:pos x="8" y="1"/>
                </a:cxn>
                <a:cxn ang="0">
                  <a:pos x="8" y="1"/>
                </a:cxn>
                <a:cxn ang="0">
                  <a:pos x="6" y="1"/>
                </a:cxn>
                <a:cxn ang="0">
                  <a:pos x="5" y="2"/>
                </a:cxn>
                <a:cxn ang="0">
                  <a:pos x="2" y="2"/>
                </a:cxn>
                <a:cxn ang="0">
                  <a:pos x="0" y="2"/>
                </a:cxn>
                <a:cxn ang="0">
                  <a:pos x="0" y="2"/>
                </a:cxn>
              </a:cxnLst>
              <a:rect l="0" t="0" r="r" b="b"/>
              <a:pathLst>
                <a:path w="14" h="12">
                  <a:moveTo>
                    <a:pt x="0" y="2"/>
                  </a:moveTo>
                  <a:lnTo>
                    <a:pt x="0" y="3"/>
                  </a:lnTo>
                  <a:lnTo>
                    <a:pt x="1" y="4"/>
                  </a:lnTo>
                  <a:lnTo>
                    <a:pt x="1" y="6"/>
                  </a:lnTo>
                  <a:lnTo>
                    <a:pt x="1" y="7"/>
                  </a:lnTo>
                  <a:lnTo>
                    <a:pt x="2" y="9"/>
                  </a:lnTo>
                  <a:lnTo>
                    <a:pt x="4" y="10"/>
                  </a:lnTo>
                  <a:lnTo>
                    <a:pt x="4" y="10"/>
                  </a:lnTo>
                  <a:lnTo>
                    <a:pt x="4" y="11"/>
                  </a:lnTo>
                  <a:lnTo>
                    <a:pt x="5" y="11"/>
                  </a:lnTo>
                  <a:lnTo>
                    <a:pt x="6" y="11"/>
                  </a:lnTo>
                  <a:lnTo>
                    <a:pt x="7" y="11"/>
                  </a:lnTo>
                  <a:lnTo>
                    <a:pt x="9" y="12"/>
                  </a:lnTo>
                  <a:lnTo>
                    <a:pt x="10" y="12"/>
                  </a:lnTo>
                  <a:lnTo>
                    <a:pt x="12" y="11"/>
                  </a:lnTo>
                  <a:lnTo>
                    <a:pt x="13" y="11"/>
                  </a:lnTo>
                  <a:lnTo>
                    <a:pt x="14" y="11"/>
                  </a:lnTo>
                  <a:lnTo>
                    <a:pt x="14" y="9"/>
                  </a:lnTo>
                  <a:lnTo>
                    <a:pt x="14" y="8"/>
                  </a:lnTo>
                  <a:lnTo>
                    <a:pt x="14" y="6"/>
                  </a:lnTo>
                  <a:lnTo>
                    <a:pt x="14" y="3"/>
                  </a:lnTo>
                  <a:lnTo>
                    <a:pt x="13" y="2"/>
                  </a:lnTo>
                  <a:lnTo>
                    <a:pt x="12" y="1"/>
                  </a:lnTo>
                  <a:lnTo>
                    <a:pt x="10" y="0"/>
                  </a:lnTo>
                  <a:lnTo>
                    <a:pt x="10" y="0"/>
                  </a:lnTo>
                  <a:lnTo>
                    <a:pt x="9" y="0"/>
                  </a:lnTo>
                  <a:lnTo>
                    <a:pt x="8" y="1"/>
                  </a:lnTo>
                  <a:lnTo>
                    <a:pt x="8" y="1"/>
                  </a:lnTo>
                  <a:lnTo>
                    <a:pt x="8" y="1"/>
                  </a:lnTo>
                  <a:lnTo>
                    <a:pt x="6" y="1"/>
                  </a:lnTo>
                  <a:lnTo>
                    <a:pt x="5" y="2"/>
                  </a:lnTo>
                  <a:lnTo>
                    <a:pt x="2" y="2"/>
                  </a:lnTo>
                  <a:lnTo>
                    <a:pt x="0" y="2"/>
                  </a:lnTo>
                  <a:lnTo>
                    <a:pt x="0" y="2"/>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6" name="Freeform 2240"/>
            <p:cNvSpPr>
              <a:spLocks/>
            </p:cNvSpPr>
            <p:nvPr/>
          </p:nvSpPr>
          <p:spPr bwMode="gray">
            <a:xfrm>
              <a:off x="3446463" y="4464050"/>
              <a:ext cx="3175" cy="3175"/>
            </a:xfrm>
            <a:custGeom>
              <a:avLst/>
              <a:gdLst/>
              <a:ahLst/>
              <a:cxnLst>
                <a:cxn ang="0">
                  <a:pos x="0" y="2"/>
                </a:cxn>
                <a:cxn ang="0">
                  <a:pos x="0" y="3"/>
                </a:cxn>
                <a:cxn ang="0">
                  <a:pos x="1" y="4"/>
                </a:cxn>
                <a:cxn ang="0">
                  <a:pos x="1" y="6"/>
                </a:cxn>
                <a:cxn ang="0">
                  <a:pos x="1" y="7"/>
                </a:cxn>
                <a:cxn ang="0">
                  <a:pos x="2" y="9"/>
                </a:cxn>
                <a:cxn ang="0">
                  <a:pos x="4" y="10"/>
                </a:cxn>
                <a:cxn ang="0">
                  <a:pos x="4" y="10"/>
                </a:cxn>
                <a:cxn ang="0">
                  <a:pos x="4" y="11"/>
                </a:cxn>
                <a:cxn ang="0">
                  <a:pos x="5" y="11"/>
                </a:cxn>
                <a:cxn ang="0">
                  <a:pos x="6" y="11"/>
                </a:cxn>
                <a:cxn ang="0">
                  <a:pos x="8" y="12"/>
                </a:cxn>
                <a:cxn ang="0">
                  <a:pos x="9" y="12"/>
                </a:cxn>
                <a:cxn ang="0">
                  <a:pos x="10" y="12"/>
                </a:cxn>
                <a:cxn ang="0">
                  <a:pos x="12" y="11"/>
                </a:cxn>
                <a:cxn ang="0">
                  <a:pos x="13" y="11"/>
                </a:cxn>
                <a:cxn ang="0">
                  <a:pos x="14" y="11"/>
                </a:cxn>
                <a:cxn ang="0">
                  <a:pos x="14" y="9"/>
                </a:cxn>
                <a:cxn ang="0">
                  <a:pos x="14" y="8"/>
                </a:cxn>
                <a:cxn ang="0">
                  <a:pos x="14" y="6"/>
                </a:cxn>
                <a:cxn ang="0">
                  <a:pos x="14" y="3"/>
                </a:cxn>
                <a:cxn ang="0">
                  <a:pos x="13" y="2"/>
                </a:cxn>
                <a:cxn ang="0">
                  <a:pos x="12" y="1"/>
                </a:cxn>
                <a:cxn ang="0">
                  <a:pos x="10" y="0"/>
                </a:cxn>
                <a:cxn ang="0">
                  <a:pos x="10" y="0"/>
                </a:cxn>
                <a:cxn ang="0">
                  <a:pos x="9" y="1"/>
                </a:cxn>
                <a:cxn ang="0">
                  <a:pos x="8" y="1"/>
                </a:cxn>
                <a:cxn ang="0">
                  <a:pos x="8" y="1"/>
                </a:cxn>
                <a:cxn ang="0">
                  <a:pos x="8" y="1"/>
                </a:cxn>
                <a:cxn ang="0">
                  <a:pos x="6" y="1"/>
                </a:cxn>
                <a:cxn ang="0">
                  <a:pos x="5" y="2"/>
                </a:cxn>
                <a:cxn ang="0">
                  <a:pos x="2" y="2"/>
                </a:cxn>
                <a:cxn ang="0">
                  <a:pos x="0" y="2"/>
                </a:cxn>
                <a:cxn ang="0">
                  <a:pos x="0" y="2"/>
                </a:cxn>
              </a:cxnLst>
              <a:rect l="0" t="0" r="r" b="b"/>
              <a:pathLst>
                <a:path w="14" h="12">
                  <a:moveTo>
                    <a:pt x="0" y="2"/>
                  </a:moveTo>
                  <a:lnTo>
                    <a:pt x="0" y="3"/>
                  </a:lnTo>
                  <a:lnTo>
                    <a:pt x="1" y="4"/>
                  </a:lnTo>
                  <a:lnTo>
                    <a:pt x="1" y="6"/>
                  </a:lnTo>
                  <a:lnTo>
                    <a:pt x="1" y="7"/>
                  </a:lnTo>
                  <a:lnTo>
                    <a:pt x="2" y="9"/>
                  </a:lnTo>
                  <a:lnTo>
                    <a:pt x="4" y="10"/>
                  </a:lnTo>
                  <a:lnTo>
                    <a:pt x="4" y="10"/>
                  </a:lnTo>
                  <a:lnTo>
                    <a:pt x="4" y="11"/>
                  </a:lnTo>
                  <a:lnTo>
                    <a:pt x="5" y="11"/>
                  </a:lnTo>
                  <a:lnTo>
                    <a:pt x="6" y="11"/>
                  </a:lnTo>
                  <a:lnTo>
                    <a:pt x="8" y="12"/>
                  </a:lnTo>
                  <a:lnTo>
                    <a:pt x="9" y="12"/>
                  </a:lnTo>
                  <a:lnTo>
                    <a:pt x="10" y="12"/>
                  </a:lnTo>
                  <a:lnTo>
                    <a:pt x="12" y="11"/>
                  </a:lnTo>
                  <a:lnTo>
                    <a:pt x="13" y="11"/>
                  </a:lnTo>
                  <a:lnTo>
                    <a:pt x="14" y="11"/>
                  </a:lnTo>
                  <a:lnTo>
                    <a:pt x="14" y="9"/>
                  </a:lnTo>
                  <a:lnTo>
                    <a:pt x="14" y="8"/>
                  </a:lnTo>
                  <a:lnTo>
                    <a:pt x="14" y="6"/>
                  </a:lnTo>
                  <a:lnTo>
                    <a:pt x="14" y="3"/>
                  </a:lnTo>
                  <a:lnTo>
                    <a:pt x="13" y="2"/>
                  </a:lnTo>
                  <a:lnTo>
                    <a:pt x="12" y="1"/>
                  </a:lnTo>
                  <a:lnTo>
                    <a:pt x="10" y="0"/>
                  </a:lnTo>
                  <a:lnTo>
                    <a:pt x="10" y="0"/>
                  </a:lnTo>
                  <a:lnTo>
                    <a:pt x="9" y="1"/>
                  </a:lnTo>
                  <a:lnTo>
                    <a:pt x="8" y="1"/>
                  </a:lnTo>
                  <a:lnTo>
                    <a:pt x="8" y="1"/>
                  </a:lnTo>
                  <a:lnTo>
                    <a:pt x="8" y="1"/>
                  </a:lnTo>
                  <a:lnTo>
                    <a:pt x="6" y="1"/>
                  </a:lnTo>
                  <a:lnTo>
                    <a:pt x="5" y="2"/>
                  </a:lnTo>
                  <a:lnTo>
                    <a:pt x="2" y="2"/>
                  </a:lnTo>
                  <a:lnTo>
                    <a:pt x="0" y="2"/>
                  </a:lnTo>
                  <a:lnTo>
                    <a:pt x="0" y="2"/>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7" name="Freeform 2241"/>
            <p:cNvSpPr>
              <a:spLocks/>
            </p:cNvSpPr>
            <p:nvPr/>
          </p:nvSpPr>
          <p:spPr bwMode="gray">
            <a:xfrm>
              <a:off x="3446463" y="4464050"/>
              <a:ext cx="3175" cy="3175"/>
            </a:xfrm>
            <a:custGeom>
              <a:avLst/>
              <a:gdLst/>
              <a:ahLst/>
              <a:cxnLst>
                <a:cxn ang="0">
                  <a:pos x="0" y="2"/>
                </a:cxn>
                <a:cxn ang="0">
                  <a:pos x="0" y="3"/>
                </a:cxn>
                <a:cxn ang="0">
                  <a:pos x="1" y="4"/>
                </a:cxn>
                <a:cxn ang="0">
                  <a:pos x="1" y="6"/>
                </a:cxn>
                <a:cxn ang="0">
                  <a:pos x="1" y="7"/>
                </a:cxn>
                <a:cxn ang="0">
                  <a:pos x="2" y="9"/>
                </a:cxn>
                <a:cxn ang="0">
                  <a:pos x="4" y="10"/>
                </a:cxn>
                <a:cxn ang="0">
                  <a:pos x="4" y="10"/>
                </a:cxn>
                <a:cxn ang="0">
                  <a:pos x="4" y="11"/>
                </a:cxn>
                <a:cxn ang="0">
                  <a:pos x="5" y="11"/>
                </a:cxn>
                <a:cxn ang="0">
                  <a:pos x="6" y="11"/>
                </a:cxn>
                <a:cxn ang="0">
                  <a:pos x="8" y="12"/>
                </a:cxn>
                <a:cxn ang="0">
                  <a:pos x="9" y="12"/>
                </a:cxn>
                <a:cxn ang="0">
                  <a:pos x="10" y="12"/>
                </a:cxn>
                <a:cxn ang="0">
                  <a:pos x="12" y="11"/>
                </a:cxn>
                <a:cxn ang="0">
                  <a:pos x="13" y="11"/>
                </a:cxn>
                <a:cxn ang="0">
                  <a:pos x="14" y="11"/>
                </a:cxn>
                <a:cxn ang="0">
                  <a:pos x="14" y="9"/>
                </a:cxn>
                <a:cxn ang="0">
                  <a:pos x="14" y="8"/>
                </a:cxn>
                <a:cxn ang="0">
                  <a:pos x="14" y="6"/>
                </a:cxn>
                <a:cxn ang="0">
                  <a:pos x="14" y="3"/>
                </a:cxn>
                <a:cxn ang="0">
                  <a:pos x="13" y="2"/>
                </a:cxn>
                <a:cxn ang="0">
                  <a:pos x="12" y="1"/>
                </a:cxn>
                <a:cxn ang="0">
                  <a:pos x="10" y="0"/>
                </a:cxn>
                <a:cxn ang="0">
                  <a:pos x="10" y="0"/>
                </a:cxn>
                <a:cxn ang="0">
                  <a:pos x="9" y="1"/>
                </a:cxn>
                <a:cxn ang="0">
                  <a:pos x="8" y="1"/>
                </a:cxn>
                <a:cxn ang="0">
                  <a:pos x="8" y="1"/>
                </a:cxn>
                <a:cxn ang="0">
                  <a:pos x="8" y="1"/>
                </a:cxn>
                <a:cxn ang="0">
                  <a:pos x="6" y="1"/>
                </a:cxn>
                <a:cxn ang="0">
                  <a:pos x="5" y="2"/>
                </a:cxn>
                <a:cxn ang="0">
                  <a:pos x="2" y="2"/>
                </a:cxn>
                <a:cxn ang="0">
                  <a:pos x="0" y="2"/>
                </a:cxn>
                <a:cxn ang="0">
                  <a:pos x="0" y="2"/>
                </a:cxn>
              </a:cxnLst>
              <a:rect l="0" t="0" r="r" b="b"/>
              <a:pathLst>
                <a:path w="14" h="12">
                  <a:moveTo>
                    <a:pt x="0" y="2"/>
                  </a:moveTo>
                  <a:lnTo>
                    <a:pt x="0" y="3"/>
                  </a:lnTo>
                  <a:lnTo>
                    <a:pt x="1" y="4"/>
                  </a:lnTo>
                  <a:lnTo>
                    <a:pt x="1" y="6"/>
                  </a:lnTo>
                  <a:lnTo>
                    <a:pt x="1" y="7"/>
                  </a:lnTo>
                  <a:lnTo>
                    <a:pt x="2" y="9"/>
                  </a:lnTo>
                  <a:lnTo>
                    <a:pt x="4" y="10"/>
                  </a:lnTo>
                  <a:lnTo>
                    <a:pt x="4" y="10"/>
                  </a:lnTo>
                  <a:lnTo>
                    <a:pt x="4" y="11"/>
                  </a:lnTo>
                  <a:lnTo>
                    <a:pt x="5" y="11"/>
                  </a:lnTo>
                  <a:lnTo>
                    <a:pt x="6" y="11"/>
                  </a:lnTo>
                  <a:lnTo>
                    <a:pt x="8" y="12"/>
                  </a:lnTo>
                  <a:lnTo>
                    <a:pt x="9" y="12"/>
                  </a:lnTo>
                  <a:lnTo>
                    <a:pt x="10" y="12"/>
                  </a:lnTo>
                  <a:lnTo>
                    <a:pt x="12" y="11"/>
                  </a:lnTo>
                  <a:lnTo>
                    <a:pt x="13" y="11"/>
                  </a:lnTo>
                  <a:lnTo>
                    <a:pt x="14" y="11"/>
                  </a:lnTo>
                  <a:lnTo>
                    <a:pt x="14" y="9"/>
                  </a:lnTo>
                  <a:lnTo>
                    <a:pt x="14" y="8"/>
                  </a:lnTo>
                  <a:lnTo>
                    <a:pt x="14" y="6"/>
                  </a:lnTo>
                  <a:lnTo>
                    <a:pt x="14" y="3"/>
                  </a:lnTo>
                  <a:lnTo>
                    <a:pt x="13" y="2"/>
                  </a:lnTo>
                  <a:lnTo>
                    <a:pt x="12" y="1"/>
                  </a:lnTo>
                  <a:lnTo>
                    <a:pt x="10" y="0"/>
                  </a:lnTo>
                  <a:lnTo>
                    <a:pt x="10" y="0"/>
                  </a:lnTo>
                  <a:lnTo>
                    <a:pt x="9" y="1"/>
                  </a:lnTo>
                  <a:lnTo>
                    <a:pt x="8" y="1"/>
                  </a:lnTo>
                  <a:lnTo>
                    <a:pt x="8" y="1"/>
                  </a:lnTo>
                  <a:lnTo>
                    <a:pt x="8" y="1"/>
                  </a:lnTo>
                  <a:lnTo>
                    <a:pt x="6" y="1"/>
                  </a:lnTo>
                  <a:lnTo>
                    <a:pt x="5" y="2"/>
                  </a:lnTo>
                  <a:lnTo>
                    <a:pt x="2" y="2"/>
                  </a:lnTo>
                  <a:lnTo>
                    <a:pt x="0" y="2"/>
                  </a:lnTo>
                  <a:lnTo>
                    <a:pt x="0" y="2"/>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8" name="Freeform 2242"/>
            <p:cNvSpPr>
              <a:spLocks/>
            </p:cNvSpPr>
            <p:nvPr/>
          </p:nvSpPr>
          <p:spPr bwMode="gray">
            <a:xfrm>
              <a:off x="3446463" y="4457700"/>
              <a:ext cx="14288" cy="19050"/>
            </a:xfrm>
            <a:custGeom>
              <a:avLst/>
              <a:gdLst/>
              <a:ahLst/>
              <a:cxnLst>
                <a:cxn ang="0">
                  <a:pos x="17" y="6"/>
                </a:cxn>
                <a:cxn ang="0">
                  <a:pos x="15" y="5"/>
                </a:cxn>
                <a:cxn ang="0">
                  <a:pos x="14" y="2"/>
                </a:cxn>
                <a:cxn ang="0">
                  <a:pos x="11" y="2"/>
                </a:cxn>
                <a:cxn ang="0">
                  <a:pos x="8" y="3"/>
                </a:cxn>
                <a:cxn ang="0">
                  <a:pos x="6" y="3"/>
                </a:cxn>
                <a:cxn ang="0">
                  <a:pos x="5" y="4"/>
                </a:cxn>
                <a:cxn ang="0">
                  <a:pos x="5" y="5"/>
                </a:cxn>
                <a:cxn ang="0">
                  <a:pos x="0" y="8"/>
                </a:cxn>
                <a:cxn ang="0">
                  <a:pos x="1" y="11"/>
                </a:cxn>
                <a:cxn ang="0">
                  <a:pos x="9" y="9"/>
                </a:cxn>
                <a:cxn ang="0">
                  <a:pos x="11" y="16"/>
                </a:cxn>
                <a:cxn ang="0">
                  <a:pos x="10" y="20"/>
                </a:cxn>
                <a:cxn ang="0">
                  <a:pos x="12" y="22"/>
                </a:cxn>
                <a:cxn ang="0">
                  <a:pos x="15" y="25"/>
                </a:cxn>
                <a:cxn ang="0">
                  <a:pos x="18" y="28"/>
                </a:cxn>
                <a:cxn ang="0">
                  <a:pos x="19" y="30"/>
                </a:cxn>
                <a:cxn ang="0">
                  <a:pos x="23" y="37"/>
                </a:cxn>
                <a:cxn ang="0">
                  <a:pos x="26" y="38"/>
                </a:cxn>
                <a:cxn ang="0">
                  <a:pos x="27" y="39"/>
                </a:cxn>
                <a:cxn ang="0">
                  <a:pos x="25" y="40"/>
                </a:cxn>
                <a:cxn ang="0">
                  <a:pos x="23" y="41"/>
                </a:cxn>
                <a:cxn ang="0">
                  <a:pos x="22" y="44"/>
                </a:cxn>
                <a:cxn ang="0">
                  <a:pos x="17" y="43"/>
                </a:cxn>
                <a:cxn ang="0">
                  <a:pos x="14" y="45"/>
                </a:cxn>
                <a:cxn ang="0">
                  <a:pos x="8" y="49"/>
                </a:cxn>
                <a:cxn ang="0">
                  <a:pos x="8" y="57"/>
                </a:cxn>
                <a:cxn ang="0">
                  <a:pos x="10" y="61"/>
                </a:cxn>
                <a:cxn ang="0">
                  <a:pos x="11" y="61"/>
                </a:cxn>
                <a:cxn ang="0">
                  <a:pos x="18" y="61"/>
                </a:cxn>
                <a:cxn ang="0">
                  <a:pos x="28" y="60"/>
                </a:cxn>
                <a:cxn ang="0">
                  <a:pos x="33" y="59"/>
                </a:cxn>
                <a:cxn ang="0">
                  <a:pos x="37" y="55"/>
                </a:cxn>
                <a:cxn ang="0">
                  <a:pos x="38" y="54"/>
                </a:cxn>
                <a:cxn ang="0">
                  <a:pos x="39" y="48"/>
                </a:cxn>
                <a:cxn ang="0">
                  <a:pos x="42" y="46"/>
                </a:cxn>
                <a:cxn ang="0">
                  <a:pos x="41" y="46"/>
                </a:cxn>
                <a:cxn ang="0">
                  <a:pos x="38" y="44"/>
                </a:cxn>
                <a:cxn ang="0">
                  <a:pos x="37" y="41"/>
                </a:cxn>
                <a:cxn ang="0">
                  <a:pos x="34" y="40"/>
                </a:cxn>
                <a:cxn ang="0">
                  <a:pos x="34" y="38"/>
                </a:cxn>
                <a:cxn ang="0">
                  <a:pos x="31" y="38"/>
                </a:cxn>
                <a:cxn ang="0">
                  <a:pos x="34" y="36"/>
                </a:cxn>
                <a:cxn ang="0">
                  <a:pos x="34" y="31"/>
                </a:cxn>
                <a:cxn ang="0">
                  <a:pos x="31" y="30"/>
                </a:cxn>
                <a:cxn ang="0">
                  <a:pos x="26" y="24"/>
                </a:cxn>
                <a:cxn ang="0">
                  <a:pos x="25" y="22"/>
                </a:cxn>
                <a:cxn ang="0">
                  <a:pos x="22" y="20"/>
                </a:cxn>
                <a:cxn ang="0">
                  <a:pos x="20" y="15"/>
                </a:cxn>
                <a:cxn ang="0">
                  <a:pos x="19" y="8"/>
                </a:cxn>
                <a:cxn ang="0">
                  <a:pos x="18" y="8"/>
                </a:cxn>
              </a:cxnLst>
              <a:rect l="0" t="0" r="r" b="b"/>
              <a:pathLst>
                <a:path w="42" h="62">
                  <a:moveTo>
                    <a:pt x="18" y="8"/>
                  </a:moveTo>
                  <a:lnTo>
                    <a:pt x="17" y="7"/>
                  </a:lnTo>
                  <a:lnTo>
                    <a:pt x="17" y="6"/>
                  </a:lnTo>
                  <a:lnTo>
                    <a:pt x="17" y="6"/>
                  </a:lnTo>
                  <a:lnTo>
                    <a:pt x="17" y="5"/>
                  </a:lnTo>
                  <a:lnTo>
                    <a:pt x="15" y="5"/>
                  </a:lnTo>
                  <a:lnTo>
                    <a:pt x="14" y="4"/>
                  </a:lnTo>
                  <a:lnTo>
                    <a:pt x="14" y="2"/>
                  </a:lnTo>
                  <a:lnTo>
                    <a:pt x="14" y="2"/>
                  </a:lnTo>
                  <a:lnTo>
                    <a:pt x="13" y="0"/>
                  </a:lnTo>
                  <a:lnTo>
                    <a:pt x="12" y="0"/>
                  </a:lnTo>
                  <a:lnTo>
                    <a:pt x="11" y="2"/>
                  </a:lnTo>
                  <a:lnTo>
                    <a:pt x="9" y="3"/>
                  </a:lnTo>
                  <a:lnTo>
                    <a:pt x="9" y="3"/>
                  </a:lnTo>
                  <a:lnTo>
                    <a:pt x="8" y="3"/>
                  </a:lnTo>
                  <a:lnTo>
                    <a:pt x="8" y="3"/>
                  </a:lnTo>
                  <a:lnTo>
                    <a:pt x="6" y="3"/>
                  </a:lnTo>
                  <a:lnTo>
                    <a:pt x="6" y="3"/>
                  </a:lnTo>
                  <a:lnTo>
                    <a:pt x="5" y="3"/>
                  </a:lnTo>
                  <a:lnTo>
                    <a:pt x="5" y="3"/>
                  </a:lnTo>
                  <a:lnTo>
                    <a:pt x="5" y="4"/>
                  </a:lnTo>
                  <a:lnTo>
                    <a:pt x="5" y="4"/>
                  </a:lnTo>
                  <a:lnTo>
                    <a:pt x="5" y="4"/>
                  </a:lnTo>
                  <a:lnTo>
                    <a:pt x="5" y="5"/>
                  </a:lnTo>
                  <a:lnTo>
                    <a:pt x="4" y="6"/>
                  </a:lnTo>
                  <a:lnTo>
                    <a:pt x="2" y="7"/>
                  </a:lnTo>
                  <a:lnTo>
                    <a:pt x="0" y="8"/>
                  </a:lnTo>
                  <a:lnTo>
                    <a:pt x="0" y="8"/>
                  </a:lnTo>
                  <a:lnTo>
                    <a:pt x="0" y="9"/>
                  </a:lnTo>
                  <a:lnTo>
                    <a:pt x="1" y="11"/>
                  </a:lnTo>
                  <a:lnTo>
                    <a:pt x="3" y="11"/>
                  </a:lnTo>
                  <a:lnTo>
                    <a:pt x="5" y="9"/>
                  </a:lnTo>
                  <a:lnTo>
                    <a:pt x="9" y="9"/>
                  </a:lnTo>
                  <a:lnTo>
                    <a:pt x="10" y="13"/>
                  </a:lnTo>
                  <a:lnTo>
                    <a:pt x="10" y="16"/>
                  </a:lnTo>
                  <a:lnTo>
                    <a:pt x="11" y="16"/>
                  </a:lnTo>
                  <a:lnTo>
                    <a:pt x="11" y="17"/>
                  </a:lnTo>
                  <a:lnTo>
                    <a:pt x="10" y="19"/>
                  </a:lnTo>
                  <a:lnTo>
                    <a:pt x="10" y="20"/>
                  </a:lnTo>
                  <a:lnTo>
                    <a:pt x="11" y="21"/>
                  </a:lnTo>
                  <a:lnTo>
                    <a:pt x="11" y="21"/>
                  </a:lnTo>
                  <a:lnTo>
                    <a:pt x="12" y="22"/>
                  </a:lnTo>
                  <a:lnTo>
                    <a:pt x="12" y="24"/>
                  </a:lnTo>
                  <a:lnTo>
                    <a:pt x="14" y="25"/>
                  </a:lnTo>
                  <a:lnTo>
                    <a:pt x="15" y="25"/>
                  </a:lnTo>
                  <a:lnTo>
                    <a:pt x="15" y="27"/>
                  </a:lnTo>
                  <a:lnTo>
                    <a:pt x="17" y="27"/>
                  </a:lnTo>
                  <a:lnTo>
                    <a:pt x="18" y="28"/>
                  </a:lnTo>
                  <a:lnTo>
                    <a:pt x="19" y="28"/>
                  </a:lnTo>
                  <a:lnTo>
                    <a:pt x="19" y="29"/>
                  </a:lnTo>
                  <a:lnTo>
                    <a:pt x="19" y="30"/>
                  </a:lnTo>
                  <a:lnTo>
                    <a:pt x="20" y="33"/>
                  </a:lnTo>
                  <a:lnTo>
                    <a:pt x="22" y="37"/>
                  </a:lnTo>
                  <a:lnTo>
                    <a:pt x="23" y="37"/>
                  </a:lnTo>
                  <a:lnTo>
                    <a:pt x="25" y="37"/>
                  </a:lnTo>
                  <a:lnTo>
                    <a:pt x="26" y="37"/>
                  </a:lnTo>
                  <a:lnTo>
                    <a:pt x="26" y="38"/>
                  </a:lnTo>
                  <a:lnTo>
                    <a:pt x="27" y="38"/>
                  </a:lnTo>
                  <a:lnTo>
                    <a:pt x="27" y="38"/>
                  </a:lnTo>
                  <a:lnTo>
                    <a:pt x="27" y="39"/>
                  </a:lnTo>
                  <a:lnTo>
                    <a:pt x="26" y="40"/>
                  </a:lnTo>
                  <a:lnTo>
                    <a:pt x="26" y="40"/>
                  </a:lnTo>
                  <a:lnTo>
                    <a:pt x="25" y="40"/>
                  </a:lnTo>
                  <a:lnTo>
                    <a:pt x="25" y="40"/>
                  </a:lnTo>
                  <a:lnTo>
                    <a:pt x="23" y="41"/>
                  </a:lnTo>
                  <a:lnTo>
                    <a:pt x="23" y="41"/>
                  </a:lnTo>
                  <a:lnTo>
                    <a:pt x="23" y="43"/>
                  </a:lnTo>
                  <a:lnTo>
                    <a:pt x="23" y="43"/>
                  </a:lnTo>
                  <a:lnTo>
                    <a:pt x="22" y="44"/>
                  </a:lnTo>
                  <a:lnTo>
                    <a:pt x="20" y="43"/>
                  </a:lnTo>
                  <a:lnTo>
                    <a:pt x="19" y="43"/>
                  </a:lnTo>
                  <a:lnTo>
                    <a:pt x="17" y="43"/>
                  </a:lnTo>
                  <a:lnTo>
                    <a:pt x="14" y="44"/>
                  </a:lnTo>
                  <a:lnTo>
                    <a:pt x="14" y="44"/>
                  </a:lnTo>
                  <a:lnTo>
                    <a:pt x="14" y="45"/>
                  </a:lnTo>
                  <a:lnTo>
                    <a:pt x="13" y="46"/>
                  </a:lnTo>
                  <a:lnTo>
                    <a:pt x="12" y="46"/>
                  </a:lnTo>
                  <a:lnTo>
                    <a:pt x="8" y="49"/>
                  </a:lnTo>
                  <a:lnTo>
                    <a:pt x="5" y="54"/>
                  </a:lnTo>
                  <a:lnTo>
                    <a:pt x="6" y="56"/>
                  </a:lnTo>
                  <a:lnTo>
                    <a:pt x="8" y="57"/>
                  </a:lnTo>
                  <a:lnTo>
                    <a:pt x="9" y="59"/>
                  </a:lnTo>
                  <a:lnTo>
                    <a:pt x="9" y="61"/>
                  </a:lnTo>
                  <a:lnTo>
                    <a:pt x="10" y="61"/>
                  </a:lnTo>
                  <a:lnTo>
                    <a:pt x="11" y="61"/>
                  </a:lnTo>
                  <a:lnTo>
                    <a:pt x="11" y="61"/>
                  </a:lnTo>
                  <a:lnTo>
                    <a:pt x="11" y="61"/>
                  </a:lnTo>
                  <a:lnTo>
                    <a:pt x="13" y="61"/>
                  </a:lnTo>
                  <a:lnTo>
                    <a:pt x="14" y="61"/>
                  </a:lnTo>
                  <a:lnTo>
                    <a:pt x="18" y="61"/>
                  </a:lnTo>
                  <a:lnTo>
                    <a:pt x="22" y="62"/>
                  </a:lnTo>
                  <a:lnTo>
                    <a:pt x="26" y="61"/>
                  </a:lnTo>
                  <a:lnTo>
                    <a:pt x="28" y="60"/>
                  </a:lnTo>
                  <a:lnTo>
                    <a:pt x="29" y="59"/>
                  </a:lnTo>
                  <a:lnTo>
                    <a:pt x="30" y="59"/>
                  </a:lnTo>
                  <a:lnTo>
                    <a:pt x="33" y="59"/>
                  </a:lnTo>
                  <a:lnTo>
                    <a:pt x="35" y="59"/>
                  </a:lnTo>
                  <a:lnTo>
                    <a:pt x="36" y="57"/>
                  </a:lnTo>
                  <a:lnTo>
                    <a:pt x="37" y="55"/>
                  </a:lnTo>
                  <a:lnTo>
                    <a:pt x="38" y="55"/>
                  </a:lnTo>
                  <a:lnTo>
                    <a:pt x="38" y="55"/>
                  </a:lnTo>
                  <a:lnTo>
                    <a:pt x="38" y="54"/>
                  </a:lnTo>
                  <a:lnTo>
                    <a:pt x="38" y="54"/>
                  </a:lnTo>
                  <a:lnTo>
                    <a:pt x="38" y="51"/>
                  </a:lnTo>
                  <a:lnTo>
                    <a:pt x="39" y="48"/>
                  </a:lnTo>
                  <a:lnTo>
                    <a:pt x="41" y="48"/>
                  </a:lnTo>
                  <a:lnTo>
                    <a:pt x="42" y="47"/>
                  </a:lnTo>
                  <a:lnTo>
                    <a:pt x="42" y="46"/>
                  </a:lnTo>
                  <a:lnTo>
                    <a:pt x="42" y="46"/>
                  </a:lnTo>
                  <a:lnTo>
                    <a:pt x="41" y="46"/>
                  </a:lnTo>
                  <a:lnTo>
                    <a:pt x="41" y="46"/>
                  </a:lnTo>
                  <a:lnTo>
                    <a:pt x="39" y="45"/>
                  </a:lnTo>
                  <a:lnTo>
                    <a:pt x="38" y="44"/>
                  </a:lnTo>
                  <a:lnTo>
                    <a:pt x="38" y="44"/>
                  </a:lnTo>
                  <a:lnTo>
                    <a:pt x="38" y="43"/>
                  </a:lnTo>
                  <a:lnTo>
                    <a:pt x="37" y="43"/>
                  </a:lnTo>
                  <a:lnTo>
                    <a:pt x="37" y="41"/>
                  </a:lnTo>
                  <a:lnTo>
                    <a:pt x="36" y="40"/>
                  </a:lnTo>
                  <a:lnTo>
                    <a:pt x="36" y="40"/>
                  </a:lnTo>
                  <a:lnTo>
                    <a:pt x="34" y="40"/>
                  </a:lnTo>
                  <a:lnTo>
                    <a:pt x="33" y="39"/>
                  </a:lnTo>
                  <a:lnTo>
                    <a:pt x="33" y="39"/>
                  </a:lnTo>
                  <a:lnTo>
                    <a:pt x="34" y="38"/>
                  </a:lnTo>
                  <a:lnTo>
                    <a:pt x="33" y="38"/>
                  </a:lnTo>
                  <a:lnTo>
                    <a:pt x="31" y="38"/>
                  </a:lnTo>
                  <a:lnTo>
                    <a:pt x="31" y="38"/>
                  </a:lnTo>
                  <a:lnTo>
                    <a:pt x="31" y="38"/>
                  </a:lnTo>
                  <a:lnTo>
                    <a:pt x="33" y="37"/>
                  </a:lnTo>
                  <a:lnTo>
                    <a:pt x="34" y="36"/>
                  </a:lnTo>
                  <a:lnTo>
                    <a:pt x="34" y="33"/>
                  </a:lnTo>
                  <a:lnTo>
                    <a:pt x="33" y="32"/>
                  </a:lnTo>
                  <a:lnTo>
                    <a:pt x="34" y="31"/>
                  </a:lnTo>
                  <a:lnTo>
                    <a:pt x="34" y="30"/>
                  </a:lnTo>
                  <a:lnTo>
                    <a:pt x="33" y="30"/>
                  </a:lnTo>
                  <a:lnTo>
                    <a:pt x="31" y="30"/>
                  </a:lnTo>
                  <a:lnTo>
                    <a:pt x="29" y="27"/>
                  </a:lnTo>
                  <a:lnTo>
                    <a:pt x="27" y="25"/>
                  </a:lnTo>
                  <a:lnTo>
                    <a:pt x="26" y="24"/>
                  </a:lnTo>
                  <a:lnTo>
                    <a:pt x="25" y="23"/>
                  </a:lnTo>
                  <a:lnTo>
                    <a:pt x="25" y="23"/>
                  </a:lnTo>
                  <a:lnTo>
                    <a:pt x="25" y="22"/>
                  </a:lnTo>
                  <a:lnTo>
                    <a:pt x="23" y="22"/>
                  </a:lnTo>
                  <a:lnTo>
                    <a:pt x="22" y="21"/>
                  </a:lnTo>
                  <a:lnTo>
                    <a:pt x="22" y="20"/>
                  </a:lnTo>
                  <a:lnTo>
                    <a:pt x="21" y="19"/>
                  </a:lnTo>
                  <a:lnTo>
                    <a:pt x="21" y="17"/>
                  </a:lnTo>
                  <a:lnTo>
                    <a:pt x="20" y="15"/>
                  </a:lnTo>
                  <a:lnTo>
                    <a:pt x="20" y="12"/>
                  </a:lnTo>
                  <a:lnTo>
                    <a:pt x="20" y="9"/>
                  </a:lnTo>
                  <a:lnTo>
                    <a:pt x="19" y="8"/>
                  </a:lnTo>
                  <a:lnTo>
                    <a:pt x="18" y="8"/>
                  </a:lnTo>
                  <a:lnTo>
                    <a:pt x="18" y="8"/>
                  </a:lnTo>
                  <a:lnTo>
                    <a:pt x="18" y="8"/>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19" name="Freeform 2243"/>
            <p:cNvSpPr>
              <a:spLocks/>
            </p:cNvSpPr>
            <p:nvPr/>
          </p:nvSpPr>
          <p:spPr bwMode="gray">
            <a:xfrm>
              <a:off x="3446463" y="4457700"/>
              <a:ext cx="14288" cy="19050"/>
            </a:xfrm>
            <a:custGeom>
              <a:avLst/>
              <a:gdLst/>
              <a:ahLst/>
              <a:cxnLst>
                <a:cxn ang="0">
                  <a:pos x="17" y="6"/>
                </a:cxn>
                <a:cxn ang="0">
                  <a:pos x="15" y="5"/>
                </a:cxn>
                <a:cxn ang="0">
                  <a:pos x="14" y="2"/>
                </a:cxn>
                <a:cxn ang="0">
                  <a:pos x="11" y="2"/>
                </a:cxn>
                <a:cxn ang="0">
                  <a:pos x="8" y="3"/>
                </a:cxn>
                <a:cxn ang="0">
                  <a:pos x="6" y="3"/>
                </a:cxn>
                <a:cxn ang="0">
                  <a:pos x="5" y="4"/>
                </a:cxn>
                <a:cxn ang="0">
                  <a:pos x="5" y="5"/>
                </a:cxn>
                <a:cxn ang="0">
                  <a:pos x="0" y="8"/>
                </a:cxn>
                <a:cxn ang="0">
                  <a:pos x="1" y="11"/>
                </a:cxn>
                <a:cxn ang="0">
                  <a:pos x="9" y="9"/>
                </a:cxn>
                <a:cxn ang="0">
                  <a:pos x="11" y="16"/>
                </a:cxn>
                <a:cxn ang="0">
                  <a:pos x="10" y="20"/>
                </a:cxn>
                <a:cxn ang="0">
                  <a:pos x="12" y="22"/>
                </a:cxn>
                <a:cxn ang="0">
                  <a:pos x="15" y="25"/>
                </a:cxn>
                <a:cxn ang="0">
                  <a:pos x="18" y="28"/>
                </a:cxn>
                <a:cxn ang="0">
                  <a:pos x="19" y="30"/>
                </a:cxn>
                <a:cxn ang="0">
                  <a:pos x="23" y="37"/>
                </a:cxn>
                <a:cxn ang="0">
                  <a:pos x="26" y="38"/>
                </a:cxn>
                <a:cxn ang="0">
                  <a:pos x="27" y="39"/>
                </a:cxn>
                <a:cxn ang="0">
                  <a:pos x="25" y="40"/>
                </a:cxn>
                <a:cxn ang="0">
                  <a:pos x="23" y="41"/>
                </a:cxn>
                <a:cxn ang="0">
                  <a:pos x="22" y="44"/>
                </a:cxn>
                <a:cxn ang="0">
                  <a:pos x="17" y="43"/>
                </a:cxn>
                <a:cxn ang="0">
                  <a:pos x="14" y="45"/>
                </a:cxn>
                <a:cxn ang="0">
                  <a:pos x="8" y="49"/>
                </a:cxn>
                <a:cxn ang="0">
                  <a:pos x="8" y="57"/>
                </a:cxn>
                <a:cxn ang="0">
                  <a:pos x="10" y="61"/>
                </a:cxn>
                <a:cxn ang="0">
                  <a:pos x="11" y="61"/>
                </a:cxn>
                <a:cxn ang="0">
                  <a:pos x="18" y="61"/>
                </a:cxn>
                <a:cxn ang="0">
                  <a:pos x="28" y="60"/>
                </a:cxn>
                <a:cxn ang="0">
                  <a:pos x="33" y="59"/>
                </a:cxn>
                <a:cxn ang="0">
                  <a:pos x="37" y="55"/>
                </a:cxn>
                <a:cxn ang="0">
                  <a:pos x="38" y="54"/>
                </a:cxn>
                <a:cxn ang="0">
                  <a:pos x="39" y="48"/>
                </a:cxn>
                <a:cxn ang="0">
                  <a:pos x="42" y="46"/>
                </a:cxn>
                <a:cxn ang="0">
                  <a:pos x="41" y="46"/>
                </a:cxn>
                <a:cxn ang="0">
                  <a:pos x="38" y="44"/>
                </a:cxn>
                <a:cxn ang="0">
                  <a:pos x="37" y="41"/>
                </a:cxn>
                <a:cxn ang="0">
                  <a:pos x="34" y="40"/>
                </a:cxn>
                <a:cxn ang="0">
                  <a:pos x="34" y="38"/>
                </a:cxn>
                <a:cxn ang="0">
                  <a:pos x="31" y="38"/>
                </a:cxn>
                <a:cxn ang="0">
                  <a:pos x="34" y="36"/>
                </a:cxn>
                <a:cxn ang="0">
                  <a:pos x="34" y="31"/>
                </a:cxn>
                <a:cxn ang="0">
                  <a:pos x="31" y="30"/>
                </a:cxn>
                <a:cxn ang="0">
                  <a:pos x="26" y="24"/>
                </a:cxn>
                <a:cxn ang="0">
                  <a:pos x="25" y="22"/>
                </a:cxn>
                <a:cxn ang="0">
                  <a:pos x="22" y="20"/>
                </a:cxn>
                <a:cxn ang="0">
                  <a:pos x="20" y="15"/>
                </a:cxn>
                <a:cxn ang="0">
                  <a:pos x="19" y="8"/>
                </a:cxn>
                <a:cxn ang="0">
                  <a:pos x="18" y="8"/>
                </a:cxn>
              </a:cxnLst>
              <a:rect l="0" t="0" r="r" b="b"/>
              <a:pathLst>
                <a:path w="42" h="62">
                  <a:moveTo>
                    <a:pt x="18" y="8"/>
                  </a:moveTo>
                  <a:lnTo>
                    <a:pt x="17" y="7"/>
                  </a:lnTo>
                  <a:lnTo>
                    <a:pt x="17" y="6"/>
                  </a:lnTo>
                  <a:lnTo>
                    <a:pt x="17" y="6"/>
                  </a:lnTo>
                  <a:lnTo>
                    <a:pt x="17" y="5"/>
                  </a:lnTo>
                  <a:lnTo>
                    <a:pt x="15" y="5"/>
                  </a:lnTo>
                  <a:lnTo>
                    <a:pt x="14" y="4"/>
                  </a:lnTo>
                  <a:lnTo>
                    <a:pt x="14" y="2"/>
                  </a:lnTo>
                  <a:lnTo>
                    <a:pt x="14" y="2"/>
                  </a:lnTo>
                  <a:lnTo>
                    <a:pt x="13" y="0"/>
                  </a:lnTo>
                  <a:lnTo>
                    <a:pt x="12" y="0"/>
                  </a:lnTo>
                  <a:lnTo>
                    <a:pt x="11" y="2"/>
                  </a:lnTo>
                  <a:lnTo>
                    <a:pt x="9" y="3"/>
                  </a:lnTo>
                  <a:lnTo>
                    <a:pt x="9" y="3"/>
                  </a:lnTo>
                  <a:lnTo>
                    <a:pt x="8" y="3"/>
                  </a:lnTo>
                  <a:lnTo>
                    <a:pt x="8" y="3"/>
                  </a:lnTo>
                  <a:lnTo>
                    <a:pt x="6" y="3"/>
                  </a:lnTo>
                  <a:lnTo>
                    <a:pt x="6" y="3"/>
                  </a:lnTo>
                  <a:lnTo>
                    <a:pt x="5" y="3"/>
                  </a:lnTo>
                  <a:lnTo>
                    <a:pt x="5" y="3"/>
                  </a:lnTo>
                  <a:lnTo>
                    <a:pt x="5" y="4"/>
                  </a:lnTo>
                  <a:lnTo>
                    <a:pt x="5" y="4"/>
                  </a:lnTo>
                  <a:lnTo>
                    <a:pt x="5" y="4"/>
                  </a:lnTo>
                  <a:lnTo>
                    <a:pt x="5" y="5"/>
                  </a:lnTo>
                  <a:lnTo>
                    <a:pt x="4" y="6"/>
                  </a:lnTo>
                  <a:lnTo>
                    <a:pt x="2" y="7"/>
                  </a:lnTo>
                  <a:lnTo>
                    <a:pt x="0" y="8"/>
                  </a:lnTo>
                  <a:lnTo>
                    <a:pt x="0" y="8"/>
                  </a:lnTo>
                  <a:lnTo>
                    <a:pt x="0" y="9"/>
                  </a:lnTo>
                  <a:lnTo>
                    <a:pt x="1" y="11"/>
                  </a:lnTo>
                  <a:lnTo>
                    <a:pt x="3" y="11"/>
                  </a:lnTo>
                  <a:lnTo>
                    <a:pt x="5" y="9"/>
                  </a:lnTo>
                  <a:lnTo>
                    <a:pt x="9" y="9"/>
                  </a:lnTo>
                  <a:lnTo>
                    <a:pt x="10" y="13"/>
                  </a:lnTo>
                  <a:lnTo>
                    <a:pt x="10" y="16"/>
                  </a:lnTo>
                  <a:lnTo>
                    <a:pt x="11" y="16"/>
                  </a:lnTo>
                  <a:lnTo>
                    <a:pt x="11" y="17"/>
                  </a:lnTo>
                  <a:lnTo>
                    <a:pt x="10" y="19"/>
                  </a:lnTo>
                  <a:lnTo>
                    <a:pt x="10" y="20"/>
                  </a:lnTo>
                  <a:lnTo>
                    <a:pt x="11" y="21"/>
                  </a:lnTo>
                  <a:lnTo>
                    <a:pt x="11" y="21"/>
                  </a:lnTo>
                  <a:lnTo>
                    <a:pt x="12" y="22"/>
                  </a:lnTo>
                  <a:lnTo>
                    <a:pt x="12" y="24"/>
                  </a:lnTo>
                  <a:lnTo>
                    <a:pt x="14" y="25"/>
                  </a:lnTo>
                  <a:lnTo>
                    <a:pt x="15" y="25"/>
                  </a:lnTo>
                  <a:lnTo>
                    <a:pt x="15" y="27"/>
                  </a:lnTo>
                  <a:lnTo>
                    <a:pt x="17" y="27"/>
                  </a:lnTo>
                  <a:lnTo>
                    <a:pt x="18" y="28"/>
                  </a:lnTo>
                  <a:lnTo>
                    <a:pt x="19" y="28"/>
                  </a:lnTo>
                  <a:lnTo>
                    <a:pt x="19" y="29"/>
                  </a:lnTo>
                  <a:lnTo>
                    <a:pt x="19" y="30"/>
                  </a:lnTo>
                  <a:lnTo>
                    <a:pt x="20" y="33"/>
                  </a:lnTo>
                  <a:lnTo>
                    <a:pt x="22" y="37"/>
                  </a:lnTo>
                  <a:lnTo>
                    <a:pt x="23" y="37"/>
                  </a:lnTo>
                  <a:lnTo>
                    <a:pt x="25" y="37"/>
                  </a:lnTo>
                  <a:lnTo>
                    <a:pt x="26" y="37"/>
                  </a:lnTo>
                  <a:lnTo>
                    <a:pt x="26" y="38"/>
                  </a:lnTo>
                  <a:lnTo>
                    <a:pt x="27" y="38"/>
                  </a:lnTo>
                  <a:lnTo>
                    <a:pt x="27" y="38"/>
                  </a:lnTo>
                  <a:lnTo>
                    <a:pt x="27" y="39"/>
                  </a:lnTo>
                  <a:lnTo>
                    <a:pt x="26" y="40"/>
                  </a:lnTo>
                  <a:lnTo>
                    <a:pt x="26" y="40"/>
                  </a:lnTo>
                  <a:lnTo>
                    <a:pt x="25" y="40"/>
                  </a:lnTo>
                  <a:lnTo>
                    <a:pt x="25" y="40"/>
                  </a:lnTo>
                  <a:lnTo>
                    <a:pt x="23" y="41"/>
                  </a:lnTo>
                  <a:lnTo>
                    <a:pt x="23" y="41"/>
                  </a:lnTo>
                  <a:lnTo>
                    <a:pt x="23" y="43"/>
                  </a:lnTo>
                  <a:lnTo>
                    <a:pt x="23" y="43"/>
                  </a:lnTo>
                  <a:lnTo>
                    <a:pt x="22" y="44"/>
                  </a:lnTo>
                  <a:lnTo>
                    <a:pt x="20" y="43"/>
                  </a:lnTo>
                  <a:lnTo>
                    <a:pt x="19" y="43"/>
                  </a:lnTo>
                  <a:lnTo>
                    <a:pt x="17" y="43"/>
                  </a:lnTo>
                  <a:lnTo>
                    <a:pt x="14" y="44"/>
                  </a:lnTo>
                  <a:lnTo>
                    <a:pt x="14" y="44"/>
                  </a:lnTo>
                  <a:lnTo>
                    <a:pt x="14" y="45"/>
                  </a:lnTo>
                  <a:lnTo>
                    <a:pt x="13" y="46"/>
                  </a:lnTo>
                  <a:lnTo>
                    <a:pt x="12" y="46"/>
                  </a:lnTo>
                  <a:lnTo>
                    <a:pt x="8" y="49"/>
                  </a:lnTo>
                  <a:lnTo>
                    <a:pt x="5" y="54"/>
                  </a:lnTo>
                  <a:lnTo>
                    <a:pt x="6" y="56"/>
                  </a:lnTo>
                  <a:lnTo>
                    <a:pt x="8" y="57"/>
                  </a:lnTo>
                  <a:lnTo>
                    <a:pt x="9" y="59"/>
                  </a:lnTo>
                  <a:lnTo>
                    <a:pt x="9" y="61"/>
                  </a:lnTo>
                  <a:lnTo>
                    <a:pt x="10" y="61"/>
                  </a:lnTo>
                  <a:lnTo>
                    <a:pt x="11" y="61"/>
                  </a:lnTo>
                  <a:lnTo>
                    <a:pt x="11" y="61"/>
                  </a:lnTo>
                  <a:lnTo>
                    <a:pt x="11" y="61"/>
                  </a:lnTo>
                  <a:lnTo>
                    <a:pt x="13" y="61"/>
                  </a:lnTo>
                  <a:lnTo>
                    <a:pt x="14" y="61"/>
                  </a:lnTo>
                  <a:lnTo>
                    <a:pt x="18" y="61"/>
                  </a:lnTo>
                  <a:lnTo>
                    <a:pt x="22" y="62"/>
                  </a:lnTo>
                  <a:lnTo>
                    <a:pt x="26" y="61"/>
                  </a:lnTo>
                  <a:lnTo>
                    <a:pt x="28" y="60"/>
                  </a:lnTo>
                  <a:lnTo>
                    <a:pt x="29" y="59"/>
                  </a:lnTo>
                  <a:lnTo>
                    <a:pt x="30" y="59"/>
                  </a:lnTo>
                  <a:lnTo>
                    <a:pt x="33" y="59"/>
                  </a:lnTo>
                  <a:lnTo>
                    <a:pt x="35" y="59"/>
                  </a:lnTo>
                  <a:lnTo>
                    <a:pt x="36" y="57"/>
                  </a:lnTo>
                  <a:lnTo>
                    <a:pt x="37" y="55"/>
                  </a:lnTo>
                  <a:lnTo>
                    <a:pt x="38" y="55"/>
                  </a:lnTo>
                  <a:lnTo>
                    <a:pt x="38" y="55"/>
                  </a:lnTo>
                  <a:lnTo>
                    <a:pt x="38" y="54"/>
                  </a:lnTo>
                  <a:lnTo>
                    <a:pt x="38" y="54"/>
                  </a:lnTo>
                  <a:lnTo>
                    <a:pt x="38" y="51"/>
                  </a:lnTo>
                  <a:lnTo>
                    <a:pt x="39" y="48"/>
                  </a:lnTo>
                  <a:lnTo>
                    <a:pt x="41" y="48"/>
                  </a:lnTo>
                  <a:lnTo>
                    <a:pt x="42" y="47"/>
                  </a:lnTo>
                  <a:lnTo>
                    <a:pt x="42" y="46"/>
                  </a:lnTo>
                  <a:lnTo>
                    <a:pt x="42" y="46"/>
                  </a:lnTo>
                  <a:lnTo>
                    <a:pt x="41" y="46"/>
                  </a:lnTo>
                  <a:lnTo>
                    <a:pt x="41" y="46"/>
                  </a:lnTo>
                  <a:lnTo>
                    <a:pt x="39" y="45"/>
                  </a:lnTo>
                  <a:lnTo>
                    <a:pt x="38" y="44"/>
                  </a:lnTo>
                  <a:lnTo>
                    <a:pt x="38" y="44"/>
                  </a:lnTo>
                  <a:lnTo>
                    <a:pt x="38" y="43"/>
                  </a:lnTo>
                  <a:lnTo>
                    <a:pt x="37" y="43"/>
                  </a:lnTo>
                  <a:lnTo>
                    <a:pt x="37" y="41"/>
                  </a:lnTo>
                  <a:lnTo>
                    <a:pt x="36" y="40"/>
                  </a:lnTo>
                  <a:lnTo>
                    <a:pt x="36" y="40"/>
                  </a:lnTo>
                  <a:lnTo>
                    <a:pt x="34" y="40"/>
                  </a:lnTo>
                  <a:lnTo>
                    <a:pt x="33" y="39"/>
                  </a:lnTo>
                  <a:lnTo>
                    <a:pt x="33" y="39"/>
                  </a:lnTo>
                  <a:lnTo>
                    <a:pt x="34" y="38"/>
                  </a:lnTo>
                  <a:lnTo>
                    <a:pt x="33" y="38"/>
                  </a:lnTo>
                  <a:lnTo>
                    <a:pt x="31" y="38"/>
                  </a:lnTo>
                  <a:lnTo>
                    <a:pt x="31" y="38"/>
                  </a:lnTo>
                  <a:lnTo>
                    <a:pt x="31" y="38"/>
                  </a:lnTo>
                  <a:lnTo>
                    <a:pt x="33" y="37"/>
                  </a:lnTo>
                  <a:lnTo>
                    <a:pt x="34" y="36"/>
                  </a:lnTo>
                  <a:lnTo>
                    <a:pt x="34" y="33"/>
                  </a:lnTo>
                  <a:lnTo>
                    <a:pt x="33" y="32"/>
                  </a:lnTo>
                  <a:lnTo>
                    <a:pt x="34" y="31"/>
                  </a:lnTo>
                  <a:lnTo>
                    <a:pt x="34" y="30"/>
                  </a:lnTo>
                  <a:lnTo>
                    <a:pt x="33" y="30"/>
                  </a:lnTo>
                  <a:lnTo>
                    <a:pt x="31" y="30"/>
                  </a:lnTo>
                  <a:lnTo>
                    <a:pt x="29" y="27"/>
                  </a:lnTo>
                  <a:lnTo>
                    <a:pt x="27" y="25"/>
                  </a:lnTo>
                  <a:lnTo>
                    <a:pt x="26" y="24"/>
                  </a:lnTo>
                  <a:lnTo>
                    <a:pt x="25" y="23"/>
                  </a:lnTo>
                  <a:lnTo>
                    <a:pt x="25" y="23"/>
                  </a:lnTo>
                  <a:lnTo>
                    <a:pt x="25" y="22"/>
                  </a:lnTo>
                  <a:lnTo>
                    <a:pt x="23" y="22"/>
                  </a:lnTo>
                  <a:lnTo>
                    <a:pt x="22" y="21"/>
                  </a:lnTo>
                  <a:lnTo>
                    <a:pt x="22" y="20"/>
                  </a:lnTo>
                  <a:lnTo>
                    <a:pt x="21" y="19"/>
                  </a:lnTo>
                  <a:lnTo>
                    <a:pt x="21" y="17"/>
                  </a:lnTo>
                  <a:lnTo>
                    <a:pt x="20" y="15"/>
                  </a:lnTo>
                  <a:lnTo>
                    <a:pt x="20" y="12"/>
                  </a:lnTo>
                  <a:lnTo>
                    <a:pt x="20" y="9"/>
                  </a:lnTo>
                  <a:lnTo>
                    <a:pt x="19" y="8"/>
                  </a:lnTo>
                  <a:lnTo>
                    <a:pt x="18" y="8"/>
                  </a:lnTo>
                  <a:lnTo>
                    <a:pt x="18" y="8"/>
                  </a:lnTo>
                  <a:lnTo>
                    <a:pt x="18" y="8"/>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0" name="Freeform 2244"/>
            <p:cNvSpPr>
              <a:spLocks/>
            </p:cNvSpPr>
            <p:nvPr/>
          </p:nvSpPr>
          <p:spPr bwMode="gray">
            <a:xfrm>
              <a:off x="3446463" y="4457700"/>
              <a:ext cx="14288" cy="19050"/>
            </a:xfrm>
            <a:custGeom>
              <a:avLst/>
              <a:gdLst/>
              <a:ahLst/>
              <a:cxnLst>
                <a:cxn ang="0">
                  <a:pos x="17" y="6"/>
                </a:cxn>
                <a:cxn ang="0">
                  <a:pos x="15" y="4"/>
                </a:cxn>
                <a:cxn ang="0">
                  <a:pos x="14" y="2"/>
                </a:cxn>
                <a:cxn ang="0">
                  <a:pos x="11" y="2"/>
                </a:cxn>
                <a:cxn ang="0">
                  <a:pos x="8" y="3"/>
                </a:cxn>
                <a:cxn ang="0">
                  <a:pos x="6" y="3"/>
                </a:cxn>
                <a:cxn ang="0">
                  <a:pos x="5" y="4"/>
                </a:cxn>
                <a:cxn ang="0">
                  <a:pos x="5" y="5"/>
                </a:cxn>
                <a:cxn ang="0">
                  <a:pos x="0" y="8"/>
                </a:cxn>
                <a:cxn ang="0">
                  <a:pos x="2" y="11"/>
                </a:cxn>
                <a:cxn ang="0">
                  <a:pos x="9" y="9"/>
                </a:cxn>
                <a:cxn ang="0">
                  <a:pos x="11" y="16"/>
                </a:cxn>
                <a:cxn ang="0">
                  <a:pos x="10" y="20"/>
                </a:cxn>
                <a:cxn ang="0">
                  <a:pos x="12" y="22"/>
                </a:cxn>
                <a:cxn ang="0">
                  <a:pos x="15" y="25"/>
                </a:cxn>
                <a:cxn ang="0">
                  <a:pos x="18" y="28"/>
                </a:cxn>
                <a:cxn ang="0">
                  <a:pos x="19" y="30"/>
                </a:cxn>
                <a:cxn ang="0">
                  <a:pos x="23" y="37"/>
                </a:cxn>
                <a:cxn ang="0">
                  <a:pos x="26" y="38"/>
                </a:cxn>
                <a:cxn ang="0">
                  <a:pos x="27" y="39"/>
                </a:cxn>
                <a:cxn ang="0">
                  <a:pos x="25" y="40"/>
                </a:cxn>
                <a:cxn ang="0">
                  <a:pos x="23" y="41"/>
                </a:cxn>
                <a:cxn ang="0">
                  <a:pos x="22" y="44"/>
                </a:cxn>
                <a:cxn ang="0">
                  <a:pos x="17" y="43"/>
                </a:cxn>
                <a:cxn ang="0">
                  <a:pos x="14" y="45"/>
                </a:cxn>
                <a:cxn ang="0">
                  <a:pos x="8" y="49"/>
                </a:cxn>
                <a:cxn ang="0">
                  <a:pos x="8" y="57"/>
                </a:cxn>
                <a:cxn ang="0">
                  <a:pos x="10" y="61"/>
                </a:cxn>
                <a:cxn ang="0">
                  <a:pos x="11" y="61"/>
                </a:cxn>
                <a:cxn ang="0">
                  <a:pos x="18" y="61"/>
                </a:cxn>
                <a:cxn ang="0">
                  <a:pos x="28" y="60"/>
                </a:cxn>
                <a:cxn ang="0">
                  <a:pos x="33" y="59"/>
                </a:cxn>
                <a:cxn ang="0">
                  <a:pos x="37" y="55"/>
                </a:cxn>
                <a:cxn ang="0">
                  <a:pos x="38" y="54"/>
                </a:cxn>
                <a:cxn ang="0">
                  <a:pos x="39" y="48"/>
                </a:cxn>
                <a:cxn ang="0">
                  <a:pos x="42" y="46"/>
                </a:cxn>
                <a:cxn ang="0">
                  <a:pos x="41" y="46"/>
                </a:cxn>
                <a:cxn ang="0">
                  <a:pos x="38" y="44"/>
                </a:cxn>
                <a:cxn ang="0">
                  <a:pos x="37" y="41"/>
                </a:cxn>
                <a:cxn ang="0">
                  <a:pos x="34" y="39"/>
                </a:cxn>
                <a:cxn ang="0">
                  <a:pos x="34" y="38"/>
                </a:cxn>
                <a:cxn ang="0">
                  <a:pos x="31" y="38"/>
                </a:cxn>
                <a:cxn ang="0">
                  <a:pos x="34" y="36"/>
                </a:cxn>
                <a:cxn ang="0">
                  <a:pos x="34" y="31"/>
                </a:cxn>
                <a:cxn ang="0">
                  <a:pos x="31" y="30"/>
                </a:cxn>
                <a:cxn ang="0">
                  <a:pos x="26" y="24"/>
                </a:cxn>
                <a:cxn ang="0">
                  <a:pos x="25" y="22"/>
                </a:cxn>
                <a:cxn ang="0">
                  <a:pos x="21" y="20"/>
                </a:cxn>
                <a:cxn ang="0">
                  <a:pos x="20" y="15"/>
                </a:cxn>
                <a:cxn ang="0">
                  <a:pos x="19" y="8"/>
                </a:cxn>
                <a:cxn ang="0">
                  <a:pos x="18" y="8"/>
                </a:cxn>
              </a:cxnLst>
              <a:rect l="0" t="0" r="r" b="b"/>
              <a:pathLst>
                <a:path w="42" h="62">
                  <a:moveTo>
                    <a:pt x="18" y="8"/>
                  </a:moveTo>
                  <a:lnTo>
                    <a:pt x="17" y="7"/>
                  </a:lnTo>
                  <a:lnTo>
                    <a:pt x="17" y="6"/>
                  </a:lnTo>
                  <a:lnTo>
                    <a:pt x="17" y="6"/>
                  </a:lnTo>
                  <a:lnTo>
                    <a:pt x="17" y="5"/>
                  </a:lnTo>
                  <a:lnTo>
                    <a:pt x="15" y="4"/>
                  </a:lnTo>
                  <a:lnTo>
                    <a:pt x="14" y="4"/>
                  </a:lnTo>
                  <a:lnTo>
                    <a:pt x="14" y="2"/>
                  </a:lnTo>
                  <a:lnTo>
                    <a:pt x="14" y="2"/>
                  </a:lnTo>
                  <a:lnTo>
                    <a:pt x="13" y="0"/>
                  </a:lnTo>
                  <a:lnTo>
                    <a:pt x="12" y="0"/>
                  </a:lnTo>
                  <a:lnTo>
                    <a:pt x="11" y="2"/>
                  </a:lnTo>
                  <a:lnTo>
                    <a:pt x="9" y="3"/>
                  </a:lnTo>
                  <a:lnTo>
                    <a:pt x="9" y="3"/>
                  </a:lnTo>
                  <a:lnTo>
                    <a:pt x="8" y="3"/>
                  </a:lnTo>
                  <a:lnTo>
                    <a:pt x="8" y="3"/>
                  </a:lnTo>
                  <a:lnTo>
                    <a:pt x="6" y="3"/>
                  </a:lnTo>
                  <a:lnTo>
                    <a:pt x="6" y="3"/>
                  </a:lnTo>
                  <a:lnTo>
                    <a:pt x="5" y="3"/>
                  </a:lnTo>
                  <a:lnTo>
                    <a:pt x="5" y="3"/>
                  </a:lnTo>
                  <a:lnTo>
                    <a:pt x="5" y="4"/>
                  </a:lnTo>
                  <a:lnTo>
                    <a:pt x="5" y="4"/>
                  </a:lnTo>
                  <a:lnTo>
                    <a:pt x="5" y="4"/>
                  </a:lnTo>
                  <a:lnTo>
                    <a:pt x="5" y="5"/>
                  </a:lnTo>
                  <a:lnTo>
                    <a:pt x="4" y="6"/>
                  </a:lnTo>
                  <a:lnTo>
                    <a:pt x="2" y="7"/>
                  </a:lnTo>
                  <a:lnTo>
                    <a:pt x="0" y="8"/>
                  </a:lnTo>
                  <a:lnTo>
                    <a:pt x="0" y="8"/>
                  </a:lnTo>
                  <a:lnTo>
                    <a:pt x="0" y="9"/>
                  </a:lnTo>
                  <a:lnTo>
                    <a:pt x="2" y="11"/>
                  </a:lnTo>
                  <a:lnTo>
                    <a:pt x="3" y="11"/>
                  </a:lnTo>
                  <a:lnTo>
                    <a:pt x="5" y="9"/>
                  </a:lnTo>
                  <a:lnTo>
                    <a:pt x="9" y="9"/>
                  </a:lnTo>
                  <a:lnTo>
                    <a:pt x="10" y="13"/>
                  </a:lnTo>
                  <a:lnTo>
                    <a:pt x="10" y="16"/>
                  </a:lnTo>
                  <a:lnTo>
                    <a:pt x="11" y="16"/>
                  </a:lnTo>
                  <a:lnTo>
                    <a:pt x="11" y="17"/>
                  </a:lnTo>
                  <a:lnTo>
                    <a:pt x="10" y="19"/>
                  </a:lnTo>
                  <a:lnTo>
                    <a:pt x="10" y="20"/>
                  </a:lnTo>
                  <a:lnTo>
                    <a:pt x="11" y="21"/>
                  </a:lnTo>
                  <a:lnTo>
                    <a:pt x="11" y="21"/>
                  </a:lnTo>
                  <a:lnTo>
                    <a:pt x="12" y="22"/>
                  </a:lnTo>
                  <a:lnTo>
                    <a:pt x="12" y="24"/>
                  </a:lnTo>
                  <a:lnTo>
                    <a:pt x="14" y="25"/>
                  </a:lnTo>
                  <a:lnTo>
                    <a:pt x="15" y="25"/>
                  </a:lnTo>
                  <a:lnTo>
                    <a:pt x="15" y="27"/>
                  </a:lnTo>
                  <a:lnTo>
                    <a:pt x="17" y="27"/>
                  </a:lnTo>
                  <a:lnTo>
                    <a:pt x="18" y="28"/>
                  </a:lnTo>
                  <a:lnTo>
                    <a:pt x="19" y="28"/>
                  </a:lnTo>
                  <a:lnTo>
                    <a:pt x="19" y="29"/>
                  </a:lnTo>
                  <a:lnTo>
                    <a:pt x="19" y="30"/>
                  </a:lnTo>
                  <a:lnTo>
                    <a:pt x="20" y="33"/>
                  </a:lnTo>
                  <a:lnTo>
                    <a:pt x="22" y="37"/>
                  </a:lnTo>
                  <a:lnTo>
                    <a:pt x="23" y="37"/>
                  </a:lnTo>
                  <a:lnTo>
                    <a:pt x="25" y="37"/>
                  </a:lnTo>
                  <a:lnTo>
                    <a:pt x="26" y="37"/>
                  </a:lnTo>
                  <a:lnTo>
                    <a:pt x="26" y="38"/>
                  </a:lnTo>
                  <a:lnTo>
                    <a:pt x="27" y="38"/>
                  </a:lnTo>
                  <a:lnTo>
                    <a:pt x="27" y="38"/>
                  </a:lnTo>
                  <a:lnTo>
                    <a:pt x="27" y="39"/>
                  </a:lnTo>
                  <a:lnTo>
                    <a:pt x="26" y="40"/>
                  </a:lnTo>
                  <a:lnTo>
                    <a:pt x="26" y="40"/>
                  </a:lnTo>
                  <a:lnTo>
                    <a:pt x="25" y="40"/>
                  </a:lnTo>
                  <a:lnTo>
                    <a:pt x="25" y="40"/>
                  </a:lnTo>
                  <a:lnTo>
                    <a:pt x="23" y="41"/>
                  </a:lnTo>
                  <a:lnTo>
                    <a:pt x="23" y="41"/>
                  </a:lnTo>
                  <a:lnTo>
                    <a:pt x="23" y="43"/>
                  </a:lnTo>
                  <a:lnTo>
                    <a:pt x="23" y="43"/>
                  </a:lnTo>
                  <a:lnTo>
                    <a:pt x="22" y="44"/>
                  </a:lnTo>
                  <a:lnTo>
                    <a:pt x="20" y="43"/>
                  </a:lnTo>
                  <a:lnTo>
                    <a:pt x="19" y="43"/>
                  </a:lnTo>
                  <a:lnTo>
                    <a:pt x="17" y="43"/>
                  </a:lnTo>
                  <a:lnTo>
                    <a:pt x="14" y="44"/>
                  </a:lnTo>
                  <a:lnTo>
                    <a:pt x="14" y="44"/>
                  </a:lnTo>
                  <a:lnTo>
                    <a:pt x="14" y="45"/>
                  </a:lnTo>
                  <a:lnTo>
                    <a:pt x="13" y="46"/>
                  </a:lnTo>
                  <a:lnTo>
                    <a:pt x="12" y="46"/>
                  </a:lnTo>
                  <a:lnTo>
                    <a:pt x="8" y="49"/>
                  </a:lnTo>
                  <a:lnTo>
                    <a:pt x="5" y="54"/>
                  </a:lnTo>
                  <a:lnTo>
                    <a:pt x="6" y="56"/>
                  </a:lnTo>
                  <a:lnTo>
                    <a:pt x="8" y="57"/>
                  </a:lnTo>
                  <a:lnTo>
                    <a:pt x="9" y="59"/>
                  </a:lnTo>
                  <a:lnTo>
                    <a:pt x="9" y="61"/>
                  </a:lnTo>
                  <a:lnTo>
                    <a:pt x="10" y="61"/>
                  </a:lnTo>
                  <a:lnTo>
                    <a:pt x="11" y="61"/>
                  </a:lnTo>
                  <a:lnTo>
                    <a:pt x="11" y="61"/>
                  </a:lnTo>
                  <a:lnTo>
                    <a:pt x="11" y="61"/>
                  </a:lnTo>
                  <a:lnTo>
                    <a:pt x="13" y="61"/>
                  </a:lnTo>
                  <a:lnTo>
                    <a:pt x="14" y="61"/>
                  </a:lnTo>
                  <a:lnTo>
                    <a:pt x="18" y="61"/>
                  </a:lnTo>
                  <a:lnTo>
                    <a:pt x="22" y="62"/>
                  </a:lnTo>
                  <a:lnTo>
                    <a:pt x="26" y="61"/>
                  </a:lnTo>
                  <a:lnTo>
                    <a:pt x="28" y="60"/>
                  </a:lnTo>
                  <a:lnTo>
                    <a:pt x="30" y="59"/>
                  </a:lnTo>
                  <a:lnTo>
                    <a:pt x="30" y="59"/>
                  </a:lnTo>
                  <a:lnTo>
                    <a:pt x="33" y="59"/>
                  </a:lnTo>
                  <a:lnTo>
                    <a:pt x="35" y="59"/>
                  </a:lnTo>
                  <a:lnTo>
                    <a:pt x="36" y="57"/>
                  </a:lnTo>
                  <a:lnTo>
                    <a:pt x="37" y="55"/>
                  </a:lnTo>
                  <a:lnTo>
                    <a:pt x="38" y="55"/>
                  </a:lnTo>
                  <a:lnTo>
                    <a:pt x="38" y="55"/>
                  </a:lnTo>
                  <a:lnTo>
                    <a:pt x="38" y="54"/>
                  </a:lnTo>
                  <a:lnTo>
                    <a:pt x="38" y="54"/>
                  </a:lnTo>
                  <a:lnTo>
                    <a:pt x="38" y="52"/>
                  </a:lnTo>
                  <a:lnTo>
                    <a:pt x="39" y="48"/>
                  </a:lnTo>
                  <a:lnTo>
                    <a:pt x="41" y="48"/>
                  </a:lnTo>
                  <a:lnTo>
                    <a:pt x="42" y="47"/>
                  </a:lnTo>
                  <a:lnTo>
                    <a:pt x="42" y="46"/>
                  </a:lnTo>
                  <a:lnTo>
                    <a:pt x="42" y="46"/>
                  </a:lnTo>
                  <a:lnTo>
                    <a:pt x="42" y="46"/>
                  </a:lnTo>
                  <a:lnTo>
                    <a:pt x="41" y="46"/>
                  </a:lnTo>
                  <a:lnTo>
                    <a:pt x="39" y="45"/>
                  </a:lnTo>
                  <a:lnTo>
                    <a:pt x="38" y="44"/>
                  </a:lnTo>
                  <a:lnTo>
                    <a:pt x="38" y="44"/>
                  </a:lnTo>
                  <a:lnTo>
                    <a:pt x="38" y="43"/>
                  </a:lnTo>
                  <a:lnTo>
                    <a:pt x="37" y="43"/>
                  </a:lnTo>
                  <a:lnTo>
                    <a:pt x="37" y="41"/>
                  </a:lnTo>
                  <a:lnTo>
                    <a:pt x="36" y="41"/>
                  </a:lnTo>
                  <a:lnTo>
                    <a:pt x="36" y="40"/>
                  </a:lnTo>
                  <a:lnTo>
                    <a:pt x="34" y="39"/>
                  </a:lnTo>
                  <a:lnTo>
                    <a:pt x="33" y="39"/>
                  </a:lnTo>
                  <a:lnTo>
                    <a:pt x="33" y="39"/>
                  </a:lnTo>
                  <a:lnTo>
                    <a:pt x="34" y="38"/>
                  </a:lnTo>
                  <a:lnTo>
                    <a:pt x="33" y="38"/>
                  </a:lnTo>
                  <a:lnTo>
                    <a:pt x="31" y="38"/>
                  </a:lnTo>
                  <a:lnTo>
                    <a:pt x="31" y="38"/>
                  </a:lnTo>
                  <a:lnTo>
                    <a:pt x="31" y="38"/>
                  </a:lnTo>
                  <a:lnTo>
                    <a:pt x="33" y="37"/>
                  </a:lnTo>
                  <a:lnTo>
                    <a:pt x="34" y="36"/>
                  </a:lnTo>
                  <a:lnTo>
                    <a:pt x="34" y="33"/>
                  </a:lnTo>
                  <a:lnTo>
                    <a:pt x="33" y="32"/>
                  </a:lnTo>
                  <a:lnTo>
                    <a:pt x="34" y="31"/>
                  </a:lnTo>
                  <a:lnTo>
                    <a:pt x="34" y="30"/>
                  </a:lnTo>
                  <a:lnTo>
                    <a:pt x="33" y="30"/>
                  </a:lnTo>
                  <a:lnTo>
                    <a:pt x="31" y="30"/>
                  </a:lnTo>
                  <a:lnTo>
                    <a:pt x="29" y="27"/>
                  </a:lnTo>
                  <a:lnTo>
                    <a:pt x="27" y="25"/>
                  </a:lnTo>
                  <a:lnTo>
                    <a:pt x="26" y="24"/>
                  </a:lnTo>
                  <a:lnTo>
                    <a:pt x="25" y="23"/>
                  </a:lnTo>
                  <a:lnTo>
                    <a:pt x="25" y="23"/>
                  </a:lnTo>
                  <a:lnTo>
                    <a:pt x="25" y="22"/>
                  </a:lnTo>
                  <a:lnTo>
                    <a:pt x="23" y="21"/>
                  </a:lnTo>
                  <a:lnTo>
                    <a:pt x="22" y="21"/>
                  </a:lnTo>
                  <a:lnTo>
                    <a:pt x="21" y="20"/>
                  </a:lnTo>
                  <a:lnTo>
                    <a:pt x="21" y="19"/>
                  </a:lnTo>
                  <a:lnTo>
                    <a:pt x="21" y="16"/>
                  </a:lnTo>
                  <a:lnTo>
                    <a:pt x="20" y="15"/>
                  </a:lnTo>
                  <a:lnTo>
                    <a:pt x="20" y="12"/>
                  </a:lnTo>
                  <a:lnTo>
                    <a:pt x="20" y="9"/>
                  </a:lnTo>
                  <a:lnTo>
                    <a:pt x="19" y="8"/>
                  </a:lnTo>
                  <a:lnTo>
                    <a:pt x="18" y="8"/>
                  </a:lnTo>
                  <a:lnTo>
                    <a:pt x="18" y="8"/>
                  </a:lnTo>
                  <a:lnTo>
                    <a:pt x="18" y="8"/>
                  </a:lnTo>
                  <a:close/>
                </a:path>
              </a:pathLst>
            </a:custGeom>
            <a:solidFill>
              <a:srgbClr val="F7931D"/>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1" name="Freeform 2245"/>
            <p:cNvSpPr>
              <a:spLocks/>
            </p:cNvSpPr>
            <p:nvPr/>
          </p:nvSpPr>
          <p:spPr bwMode="gray">
            <a:xfrm>
              <a:off x="3446463" y="4457700"/>
              <a:ext cx="14288" cy="19050"/>
            </a:xfrm>
            <a:custGeom>
              <a:avLst/>
              <a:gdLst/>
              <a:ahLst/>
              <a:cxnLst>
                <a:cxn ang="0">
                  <a:pos x="17" y="6"/>
                </a:cxn>
                <a:cxn ang="0">
                  <a:pos x="15" y="4"/>
                </a:cxn>
                <a:cxn ang="0">
                  <a:pos x="14" y="2"/>
                </a:cxn>
                <a:cxn ang="0">
                  <a:pos x="11" y="2"/>
                </a:cxn>
                <a:cxn ang="0">
                  <a:pos x="8" y="3"/>
                </a:cxn>
                <a:cxn ang="0">
                  <a:pos x="6" y="3"/>
                </a:cxn>
                <a:cxn ang="0">
                  <a:pos x="5" y="4"/>
                </a:cxn>
                <a:cxn ang="0">
                  <a:pos x="5" y="5"/>
                </a:cxn>
                <a:cxn ang="0">
                  <a:pos x="0" y="8"/>
                </a:cxn>
                <a:cxn ang="0">
                  <a:pos x="2" y="11"/>
                </a:cxn>
                <a:cxn ang="0">
                  <a:pos x="9" y="9"/>
                </a:cxn>
                <a:cxn ang="0">
                  <a:pos x="11" y="16"/>
                </a:cxn>
                <a:cxn ang="0">
                  <a:pos x="10" y="20"/>
                </a:cxn>
                <a:cxn ang="0">
                  <a:pos x="12" y="22"/>
                </a:cxn>
                <a:cxn ang="0">
                  <a:pos x="15" y="25"/>
                </a:cxn>
                <a:cxn ang="0">
                  <a:pos x="18" y="28"/>
                </a:cxn>
                <a:cxn ang="0">
                  <a:pos x="19" y="30"/>
                </a:cxn>
                <a:cxn ang="0">
                  <a:pos x="23" y="37"/>
                </a:cxn>
                <a:cxn ang="0">
                  <a:pos x="26" y="38"/>
                </a:cxn>
                <a:cxn ang="0">
                  <a:pos x="27" y="39"/>
                </a:cxn>
                <a:cxn ang="0">
                  <a:pos x="25" y="40"/>
                </a:cxn>
                <a:cxn ang="0">
                  <a:pos x="23" y="41"/>
                </a:cxn>
                <a:cxn ang="0">
                  <a:pos x="22" y="44"/>
                </a:cxn>
                <a:cxn ang="0">
                  <a:pos x="17" y="43"/>
                </a:cxn>
                <a:cxn ang="0">
                  <a:pos x="14" y="45"/>
                </a:cxn>
                <a:cxn ang="0">
                  <a:pos x="8" y="49"/>
                </a:cxn>
                <a:cxn ang="0">
                  <a:pos x="8" y="57"/>
                </a:cxn>
                <a:cxn ang="0">
                  <a:pos x="10" y="61"/>
                </a:cxn>
                <a:cxn ang="0">
                  <a:pos x="11" y="61"/>
                </a:cxn>
                <a:cxn ang="0">
                  <a:pos x="18" y="61"/>
                </a:cxn>
                <a:cxn ang="0">
                  <a:pos x="28" y="60"/>
                </a:cxn>
                <a:cxn ang="0">
                  <a:pos x="33" y="59"/>
                </a:cxn>
                <a:cxn ang="0">
                  <a:pos x="37" y="55"/>
                </a:cxn>
                <a:cxn ang="0">
                  <a:pos x="38" y="54"/>
                </a:cxn>
                <a:cxn ang="0">
                  <a:pos x="39" y="48"/>
                </a:cxn>
                <a:cxn ang="0">
                  <a:pos x="42" y="46"/>
                </a:cxn>
                <a:cxn ang="0">
                  <a:pos x="41" y="46"/>
                </a:cxn>
                <a:cxn ang="0">
                  <a:pos x="38" y="44"/>
                </a:cxn>
                <a:cxn ang="0">
                  <a:pos x="37" y="41"/>
                </a:cxn>
                <a:cxn ang="0">
                  <a:pos x="34" y="39"/>
                </a:cxn>
                <a:cxn ang="0">
                  <a:pos x="34" y="38"/>
                </a:cxn>
                <a:cxn ang="0">
                  <a:pos x="31" y="38"/>
                </a:cxn>
                <a:cxn ang="0">
                  <a:pos x="34" y="36"/>
                </a:cxn>
                <a:cxn ang="0">
                  <a:pos x="34" y="31"/>
                </a:cxn>
                <a:cxn ang="0">
                  <a:pos x="31" y="30"/>
                </a:cxn>
                <a:cxn ang="0">
                  <a:pos x="26" y="24"/>
                </a:cxn>
                <a:cxn ang="0">
                  <a:pos x="25" y="22"/>
                </a:cxn>
                <a:cxn ang="0">
                  <a:pos x="21" y="20"/>
                </a:cxn>
                <a:cxn ang="0">
                  <a:pos x="20" y="15"/>
                </a:cxn>
                <a:cxn ang="0">
                  <a:pos x="19" y="8"/>
                </a:cxn>
                <a:cxn ang="0">
                  <a:pos x="18" y="8"/>
                </a:cxn>
              </a:cxnLst>
              <a:rect l="0" t="0" r="r" b="b"/>
              <a:pathLst>
                <a:path w="42" h="62">
                  <a:moveTo>
                    <a:pt x="18" y="8"/>
                  </a:moveTo>
                  <a:lnTo>
                    <a:pt x="17" y="7"/>
                  </a:lnTo>
                  <a:lnTo>
                    <a:pt x="17" y="6"/>
                  </a:lnTo>
                  <a:lnTo>
                    <a:pt x="17" y="6"/>
                  </a:lnTo>
                  <a:lnTo>
                    <a:pt x="17" y="5"/>
                  </a:lnTo>
                  <a:lnTo>
                    <a:pt x="15" y="4"/>
                  </a:lnTo>
                  <a:lnTo>
                    <a:pt x="14" y="4"/>
                  </a:lnTo>
                  <a:lnTo>
                    <a:pt x="14" y="2"/>
                  </a:lnTo>
                  <a:lnTo>
                    <a:pt x="14" y="2"/>
                  </a:lnTo>
                  <a:lnTo>
                    <a:pt x="13" y="0"/>
                  </a:lnTo>
                  <a:lnTo>
                    <a:pt x="12" y="0"/>
                  </a:lnTo>
                  <a:lnTo>
                    <a:pt x="11" y="2"/>
                  </a:lnTo>
                  <a:lnTo>
                    <a:pt x="9" y="3"/>
                  </a:lnTo>
                  <a:lnTo>
                    <a:pt x="9" y="3"/>
                  </a:lnTo>
                  <a:lnTo>
                    <a:pt x="8" y="3"/>
                  </a:lnTo>
                  <a:lnTo>
                    <a:pt x="8" y="3"/>
                  </a:lnTo>
                  <a:lnTo>
                    <a:pt x="6" y="3"/>
                  </a:lnTo>
                  <a:lnTo>
                    <a:pt x="6" y="3"/>
                  </a:lnTo>
                  <a:lnTo>
                    <a:pt x="5" y="3"/>
                  </a:lnTo>
                  <a:lnTo>
                    <a:pt x="5" y="3"/>
                  </a:lnTo>
                  <a:lnTo>
                    <a:pt x="5" y="4"/>
                  </a:lnTo>
                  <a:lnTo>
                    <a:pt x="5" y="4"/>
                  </a:lnTo>
                  <a:lnTo>
                    <a:pt x="5" y="4"/>
                  </a:lnTo>
                  <a:lnTo>
                    <a:pt x="5" y="5"/>
                  </a:lnTo>
                  <a:lnTo>
                    <a:pt x="4" y="6"/>
                  </a:lnTo>
                  <a:lnTo>
                    <a:pt x="2" y="7"/>
                  </a:lnTo>
                  <a:lnTo>
                    <a:pt x="0" y="8"/>
                  </a:lnTo>
                  <a:lnTo>
                    <a:pt x="0" y="8"/>
                  </a:lnTo>
                  <a:lnTo>
                    <a:pt x="0" y="9"/>
                  </a:lnTo>
                  <a:lnTo>
                    <a:pt x="2" y="11"/>
                  </a:lnTo>
                  <a:lnTo>
                    <a:pt x="3" y="11"/>
                  </a:lnTo>
                  <a:lnTo>
                    <a:pt x="5" y="9"/>
                  </a:lnTo>
                  <a:lnTo>
                    <a:pt x="9" y="9"/>
                  </a:lnTo>
                  <a:lnTo>
                    <a:pt x="10" y="13"/>
                  </a:lnTo>
                  <a:lnTo>
                    <a:pt x="10" y="16"/>
                  </a:lnTo>
                  <a:lnTo>
                    <a:pt x="11" y="16"/>
                  </a:lnTo>
                  <a:lnTo>
                    <a:pt x="11" y="17"/>
                  </a:lnTo>
                  <a:lnTo>
                    <a:pt x="10" y="19"/>
                  </a:lnTo>
                  <a:lnTo>
                    <a:pt x="10" y="20"/>
                  </a:lnTo>
                  <a:lnTo>
                    <a:pt x="11" y="21"/>
                  </a:lnTo>
                  <a:lnTo>
                    <a:pt x="11" y="21"/>
                  </a:lnTo>
                  <a:lnTo>
                    <a:pt x="12" y="22"/>
                  </a:lnTo>
                  <a:lnTo>
                    <a:pt x="12" y="24"/>
                  </a:lnTo>
                  <a:lnTo>
                    <a:pt x="14" y="25"/>
                  </a:lnTo>
                  <a:lnTo>
                    <a:pt x="15" y="25"/>
                  </a:lnTo>
                  <a:lnTo>
                    <a:pt x="15" y="27"/>
                  </a:lnTo>
                  <a:lnTo>
                    <a:pt x="17" y="27"/>
                  </a:lnTo>
                  <a:lnTo>
                    <a:pt x="18" y="28"/>
                  </a:lnTo>
                  <a:lnTo>
                    <a:pt x="19" y="28"/>
                  </a:lnTo>
                  <a:lnTo>
                    <a:pt x="19" y="29"/>
                  </a:lnTo>
                  <a:lnTo>
                    <a:pt x="19" y="30"/>
                  </a:lnTo>
                  <a:lnTo>
                    <a:pt x="20" y="33"/>
                  </a:lnTo>
                  <a:lnTo>
                    <a:pt x="22" y="37"/>
                  </a:lnTo>
                  <a:lnTo>
                    <a:pt x="23" y="37"/>
                  </a:lnTo>
                  <a:lnTo>
                    <a:pt x="25" y="37"/>
                  </a:lnTo>
                  <a:lnTo>
                    <a:pt x="26" y="37"/>
                  </a:lnTo>
                  <a:lnTo>
                    <a:pt x="26" y="38"/>
                  </a:lnTo>
                  <a:lnTo>
                    <a:pt x="27" y="38"/>
                  </a:lnTo>
                  <a:lnTo>
                    <a:pt x="27" y="38"/>
                  </a:lnTo>
                  <a:lnTo>
                    <a:pt x="27" y="39"/>
                  </a:lnTo>
                  <a:lnTo>
                    <a:pt x="26" y="40"/>
                  </a:lnTo>
                  <a:lnTo>
                    <a:pt x="26" y="40"/>
                  </a:lnTo>
                  <a:lnTo>
                    <a:pt x="25" y="40"/>
                  </a:lnTo>
                  <a:lnTo>
                    <a:pt x="25" y="40"/>
                  </a:lnTo>
                  <a:lnTo>
                    <a:pt x="23" y="41"/>
                  </a:lnTo>
                  <a:lnTo>
                    <a:pt x="23" y="41"/>
                  </a:lnTo>
                  <a:lnTo>
                    <a:pt x="23" y="43"/>
                  </a:lnTo>
                  <a:lnTo>
                    <a:pt x="23" y="43"/>
                  </a:lnTo>
                  <a:lnTo>
                    <a:pt x="22" y="44"/>
                  </a:lnTo>
                  <a:lnTo>
                    <a:pt x="20" y="43"/>
                  </a:lnTo>
                  <a:lnTo>
                    <a:pt x="19" y="43"/>
                  </a:lnTo>
                  <a:lnTo>
                    <a:pt x="17" y="43"/>
                  </a:lnTo>
                  <a:lnTo>
                    <a:pt x="14" y="44"/>
                  </a:lnTo>
                  <a:lnTo>
                    <a:pt x="14" y="44"/>
                  </a:lnTo>
                  <a:lnTo>
                    <a:pt x="14" y="45"/>
                  </a:lnTo>
                  <a:lnTo>
                    <a:pt x="13" y="46"/>
                  </a:lnTo>
                  <a:lnTo>
                    <a:pt x="12" y="46"/>
                  </a:lnTo>
                  <a:lnTo>
                    <a:pt x="8" y="49"/>
                  </a:lnTo>
                  <a:lnTo>
                    <a:pt x="5" y="54"/>
                  </a:lnTo>
                  <a:lnTo>
                    <a:pt x="6" y="56"/>
                  </a:lnTo>
                  <a:lnTo>
                    <a:pt x="8" y="57"/>
                  </a:lnTo>
                  <a:lnTo>
                    <a:pt x="9" y="59"/>
                  </a:lnTo>
                  <a:lnTo>
                    <a:pt x="9" y="61"/>
                  </a:lnTo>
                  <a:lnTo>
                    <a:pt x="10" y="61"/>
                  </a:lnTo>
                  <a:lnTo>
                    <a:pt x="11" y="61"/>
                  </a:lnTo>
                  <a:lnTo>
                    <a:pt x="11" y="61"/>
                  </a:lnTo>
                  <a:lnTo>
                    <a:pt x="11" y="61"/>
                  </a:lnTo>
                  <a:lnTo>
                    <a:pt x="13" y="61"/>
                  </a:lnTo>
                  <a:lnTo>
                    <a:pt x="14" y="61"/>
                  </a:lnTo>
                  <a:lnTo>
                    <a:pt x="18" y="61"/>
                  </a:lnTo>
                  <a:lnTo>
                    <a:pt x="22" y="62"/>
                  </a:lnTo>
                  <a:lnTo>
                    <a:pt x="26" y="61"/>
                  </a:lnTo>
                  <a:lnTo>
                    <a:pt x="28" y="60"/>
                  </a:lnTo>
                  <a:lnTo>
                    <a:pt x="30" y="59"/>
                  </a:lnTo>
                  <a:lnTo>
                    <a:pt x="30" y="59"/>
                  </a:lnTo>
                  <a:lnTo>
                    <a:pt x="33" y="59"/>
                  </a:lnTo>
                  <a:lnTo>
                    <a:pt x="35" y="59"/>
                  </a:lnTo>
                  <a:lnTo>
                    <a:pt x="36" y="57"/>
                  </a:lnTo>
                  <a:lnTo>
                    <a:pt x="37" y="55"/>
                  </a:lnTo>
                  <a:lnTo>
                    <a:pt x="38" y="55"/>
                  </a:lnTo>
                  <a:lnTo>
                    <a:pt x="38" y="55"/>
                  </a:lnTo>
                  <a:lnTo>
                    <a:pt x="38" y="54"/>
                  </a:lnTo>
                  <a:lnTo>
                    <a:pt x="38" y="54"/>
                  </a:lnTo>
                  <a:lnTo>
                    <a:pt x="38" y="52"/>
                  </a:lnTo>
                  <a:lnTo>
                    <a:pt x="39" y="48"/>
                  </a:lnTo>
                  <a:lnTo>
                    <a:pt x="41" y="48"/>
                  </a:lnTo>
                  <a:lnTo>
                    <a:pt x="42" y="47"/>
                  </a:lnTo>
                  <a:lnTo>
                    <a:pt x="42" y="46"/>
                  </a:lnTo>
                  <a:lnTo>
                    <a:pt x="42" y="46"/>
                  </a:lnTo>
                  <a:lnTo>
                    <a:pt x="42" y="46"/>
                  </a:lnTo>
                  <a:lnTo>
                    <a:pt x="41" y="46"/>
                  </a:lnTo>
                  <a:lnTo>
                    <a:pt x="39" y="45"/>
                  </a:lnTo>
                  <a:lnTo>
                    <a:pt x="38" y="44"/>
                  </a:lnTo>
                  <a:lnTo>
                    <a:pt x="38" y="44"/>
                  </a:lnTo>
                  <a:lnTo>
                    <a:pt x="38" y="43"/>
                  </a:lnTo>
                  <a:lnTo>
                    <a:pt x="37" y="43"/>
                  </a:lnTo>
                  <a:lnTo>
                    <a:pt x="37" y="41"/>
                  </a:lnTo>
                  <a:lnTo>
                    <a:pt x="36" y="41"/>
                  </a:lnTo>
                  <a:lnTo>
                    <a:pt x="36" y="40"/>
                  </a:lnTo>
                  <a:lnTo>
                    <a:pt x="34" y="39"/>
                  </a:lnTo>
                  <a:lnTo>
                    <a:pt x="33" y="39"/>
                  </a:lnTo>
                  <a:lnTo>
                    <a:pt x="33" y="39"/>
                  </a:lnTo>
                  <a:lnTo>
                    <a:pt x="34" y="38"/>
                  </a:lnTo>
                  <a:lnTo>
                    <a:pt x="33" y="38"/>
                  </a:lnTo>
                  <a:lnTo>
                    <a:pt x="31" y="38"/>
                  </a:lnTo>
                  <a:lnTo>
                    <a:pt x="31" y="38"/>
                  </a:lnTo>
                  <a:lnTo>
                    <a:pt x="31" y="38"/>
                  </a:lnTo>
                  <a:lnTo>
                    <a:pt x="33" y="37"/>
                  </a:lnTo>
                  <a:lnTo>
                    <a:pt x="34" y="36"/>
                  </a:lnTo>
                  <a:lnTo>
                    <a:pt x="34" y="33"/>
                  </a:lnTo>
                  <a:lnTo>
                    <a:pt x="33" y="32"/>
                  </a:lnTo>
                  <a:lnTo>
                    <a:pt x="34" y="31"/>
                  </a:lnTo>
                  <a:lnTo>
                    <a:pt x="34" y="30"/>
                  </a:lnTo>
                  <a:lnTo>
                    <a:pt x="33" y="30"/>
                  </a:lnTo>
                  <a:lnTo>
                    <a:pt x="31" y="30"/>
                  </a:lnTo>
                  <a:lnTo>
                    <a:pt x="29" y="27"/>
                  </a:lnTo>
                  <a:lnTo>
                    <a:pt x="27" y="25"/>
                  </a:lnTo>
                  <a:lnTo>
                    <a:pt x="26" y="24"/>
                  </a:lnTo>
                  <a:lnTo>
                    <a:pt x="25" y="23"/>
                  </a:lnTo>
                  <a:lnTo>
                    <a:pt x="25" y="23"/>
                  </a:lnTo>
                  <a:lnTo>
                    <a:pt x="25" y="22"/>
                  </a:lnTo>
                  <a:lnTo>
                    <a:pt x="23" y="21"/>
                  </a:lnTo>
                  <a:lnTo>
                    <a:pt x="22" y="21"/>
                  </a:lnTo>
                  <a:lnTo>
                    <a:pt x="21" y="20"/>
                  </a:lnTo>
                  <a:lnTo>
                    <a:pt x="21" y="19"/>
                  </a:lnTo>
                  <a:lnTo>
                    <a:pt x="21" y="16"/>
                  </a:lnTo>
                  <a:lnTo>
                    <a:pt x="20" y="15"/>
                  </a:lnTo>
                  <a:lnTo>
                    <a:pt x="20" y="12"/>
                  </a:lnTo>
                  <a:lnTo>
                    <a:pt x="20" y="9"/>
                  </a:lnTo>
                  <a:lnTo>
                    <a:pt x="19" y="8"/>
                  </a:lnTo>
                  <a:lnTo>
                    <a:pt x="18" y="8"/>
                  </a:lnTo>
                  <a:lnTo>
                    <a:pt x="18" y="8"/>
                  </a:lnTo>
                  <a:lnTo>
                    <a:pt x="18" y="8"/>
                  </a:lnTo>
                  <a:close/>
                </a:path>
              </a:pathLst>
            </a:custGeom>
            <a:solidFill>
              <a:srgbClr val="F7931D"/>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2" name="Freeform 2246"/>
            <p:cNvSpPr>
              <a:spLocks/>
            </p:cNvSpPr>
            <p:nvPr/>
          </p:nvSpPr>
          <p:spPr bwMode="gray">
            <a:xfrm>
              <a:off x="2536825" y="3225800"/>
              <a:ext cx="3175" cy="11113"/>
            </a:xfrm>
            <a:custGeom>
              <a:avLst/>
              <a:gdLst/>
              <a:ahLst/>
              <a:cxnLst>
                <a:cxn ang="0">
                  <a:pos x="6" y="34"/>
                </a:cxn>
                <a:cxn ang="0">
                  <a:pos x="5" y="31"/>
                </a:cxn>
                <a:cxn ang="0">
                  <a:pos x="3" y="27"/>
                </a:cxn>
                <a:cxn ang="0">
                  <a:pos x="1" y="26"/>
                </a:cxn>
                <a:cxn ang="0">
                  <a:pos x="0" y="25"/>
                </a:cxn>
                <a:cxn ang="0">
                  <a:pos x="0" y="23"/>
                </a:cxn>
                <a:cxn ang="0">
                  <a:pos x="3" y="21"/>
                </a:cxn>
                <a:cxn ang="0">
                  <a:pos x="5" y="20"/>
                </a:cxn>
                <a:cxn ang="0">
                  <a:pos x="7" y="19"/>
                </a:cxn>
                <a:cxn ang="0">
                  <a:pos x="7" y="19"/>
                </a:cxn>
                <a:cxn ang="0">
                  <a:pos x="7" y="18"/>
                </a:cxn>
                <a:cxn ang="0">
                  <a:pos x="7" y="18"/>
                </a:cxn>
                <a:cxn ang="0">
                  <a:pos x="6" y="17"/>
                </a:cxn>
                <a:cxn ang="0">
                  <a:pos x="4" y="18"/>
                </a:cxn>
                <a:cxn ang="0">
                  <a:pos x="3" y="17"/>
                </a:cxn>
                <a:cxn ang="0">
                  <a:pos x="3" y="16"/>
                </a:cxn>
                <a:cxn ang="0">
                  <a:pos x="4" y="13"/>
                </a:cxn>
                <a:cxn ang="0">
                  <a:pos x="5" y="7"/>
                </a:cxn>
                <a:cxn ang="0">
                  <a:pos x="7" y="3"/>
                </a:cxn>
                <a:cxn ang="0">
                  <a:pos x="8" y="5"/>
                </a:cxn>
                <a:cxn ang="0">
                  <a:pos x="9" y="7"/>
                </a:cxn>
                <a:cxn ang="0">
                  <a:pos x="9" y="5"/>
                </a:cxn>
                <a:cxn ang="0">
                  <a:pos x="9" y="2"/>
                </a:cxn>
                <a:cxn ang="0">
                  <a:pos x="11" y="0"/>
                </a:cxn>
                <a:cxn ang="0">
                  <a:pos x="11" y="0"/>
                </a:cxn>
                <a:cxn ang="0">
                  <a:pos x="13" y="1"/>
                </a:cxn>
                <a:cxn ang="0">
                  <a:pos x="14" y="3"/>
                </a:cxn>
                <a:cxn ang="0">
                  <a:pos x="14" y="7"/>
                </a:cxn>
                <a:cxn ang="0">
                  <a:pos x="13" y="9"/>
                </a:cxn>
                <a:cxn ang="0">
                  <a:pos x="12" y="10"/>
                </a:cxn>
                <a:cxn ang="0">
                  <a:pos x="8" y="12"/>
                </a:cxn>
                <a:cxn ang="0">
                  <a:pos x="12" y="12"/>
                </a:cxn>
                <a:cxn ang="0">
                  <a:pos x="14" y="11"/>
                </a:cxn>
                <a:cxn ang="0">
                  <a:pos x="14" y="12"/>
                </a:cxn>
                <a:cxn ang="0">
                  <a:pos x="14" y="15"/>
                </a:cxn>
                <a:cxn ang="0">
                  <a:pos x="13" y="18"/>
                </a:cxn>
                <a:cxn ang="0">
                  <a:pos x="11" y="20"/>
                </a:cxn>
                <a:cxn ang="0">
                  <a:pos x="9" y="24"/>
                </a:cxn>
                <a:cxn ang="0">
                  <a:pos x="9" y="26"/>
                </a:cxn>
                <a:cxn ang="0">
                  <a:pos x="9" y="29"/>
                </a:cxn>
                <a:cxn ang="0">
                  <a:pos x="9" y="32"/>
                </a:cxn>
                <a:cxn ang="0">
                  <a:pos x="8" y="33"/>
                </a:cxn>
                <a:cxn ang="0">
                  <a:pos x="6" y="34"/>
                </a:cxn>
              </a:cxnLst>
              <a:rect l="0" t="0" r="r" b="b"/>
              <a:pathLst>
                <a:path w="14" h="34">
                  <a:moveTo>
                    <a:pt x="6" y="34"/>
                  </a:moveTo>
                  <a:lnTo>
                    <a:pt x="5" y="31"/>
                  </a:lnTo>
                  <a:lnTo>
                    <a:pt x="3" y="27"/>
                  </a:lnTo>
                  <a:lnTo>
                    <a:pt x="1" y="26"/>
                  </a:lnTo>
                  <a:lnTo>
                    <a:pt x="0" y="25"/>
                  </a:lnTo>
                  <a:lnTo>
                    <a:pt x="0" y="23"/>
                  </a:lnTo>
                  <a:lnTo>
                    <a:pt x="3" y="21"/>
                  </a:lnTo>
                  <a:lnTo>
                    <a:pt x="5" y="20"/>
                  </a:lnTo>
                  <a:lnTo>
                    <a:pt x="7" y="19"/>
                  </a:lnTo>
                  <a:lnTo>
                    <a:pt x="7" y="19"/>
                  </a:lnTo>
                  <a:lnTo>
                    <a:pt x="7" y="18"/>
                  </a:lnTo>
                  <a:lnTo>
                    <a:pt x="7" y="18"/>
                  </a:lnTo>
                  <a:lnTo>
                    <a:pt x="6" y="17"/>
                  </a:lnTo>
                  <a:lnTo>
                    <a:pt x="4" y="18"/>
                  </a:lnTo>
                  <a:lnTo>
                    <a:pt x="3" y="17"/>
                  </a:lnTo>
                  <a:lnTo>
                    <a:pt x="3" y="16"/>
                  </a:lnTo>
                  <a:lnTo>
                    <a:pt x="4" y="13"/>
                  </a:lnTo>
                  <a:lnTo>
                    <a:pt x="5" y="7"/>
                  </a:lnTo>
                  <a:lnTo>
                    <a:pt x="7" y="3"/>
                  </a:lnTo>
                  <a:lnTo>
                    <a:pt x="8" y="5"/>
                  </a:lnTo>
                  <a:lnTo>
                    <a:pt x="9" y="7"/>
                  </a:lnTo>
                  <a:lnTo>
                    <a:pt x="9" y="5"/>
                  </a:lnTo>
                  <a:lnTo>
                    <a:pt x="9" y="2"/>
                  </a:lnTo>
                  <a:lnTo>
                    <a:pt x="11" y="0"/>
                  </a:lnTo>
                  <a:lnTo>
                    <a:pt x="11" y="0"/>
                  </a:lnTo>
                  <a:lnTo>
                    <a:pt x="13" y="1"/>
                  </a:lnTo>
                  <a:lnTo>
                    <a:pt x="14" y="3"/>
                  </a:lnTo>
                  <a:lnTo>
                    <a:pt x="14" y="7"/>
                  </a:lnTo>
                  <a:lnTo>
                    <a:pt x="13" y="9"/>
                  </a:lnTo>
                  <a:lnTo>
                    <a:pt x="12" y="10"/>
                  </a:lnTo>
                  <a:lnTo>
                    <a:pt x="8" y="12"/>
                  </a:lnTo>
                  <a:lnTo>
                    <a:pt x="12" y="12"/>
                  </a:lnTo>
                  <a:lnTo>
                    <a:pt x="14" y="11"/>
                  </a:lnTo>
                  <a:lnTo>
                    <a:pt x="14" y="12"/>
                  </a:lnTo>
                  <a:lnTo>
                    <a:pt x="14" y="15"/>
                  </a:lnTo>
                  <a:lnTo>
                    <a:pt x="13" y="18"/>
                  </a:lnTo>
                  <a:lnTo>
                    <a:pt x="11" y="20"/>
                  </a:lnTo>
                  <a:lnTo>
                    <a:pt x="9" y="24"/>
                  </a:lnTo>
                  <a:lnTo>
                    <a:pt x="9" y="26"/>
                  </a:lnTo>
                  <a:lnTo>
                    <a:pt x="9" y="29"/>
                  </a:lnTo>
                  <a:lnTo>
                    <a:pt x="9" y="32"/>
                  </a:lnTo>
                  <a:lnTo>
                    <a:pt x="8" y="33"/>
                  </a:lnTo>
                  <a:lnTo>
                    <a:pt x="6" y="3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3" name="Freeform 2247"/>
            <p:cNvSpPr>
              <a:spLocks/>
            </p:cNvSpPr>
            <p:nvPr/>
          </p:nvSpPr>
          <p:spPr bwMode="gray">
            <a:xfrm>
              <a:off x="2536825" y="3225800"/>
              <a:ext cx="3175" cy="11113"/>
            </a:xfrm>
            <a:custGeom>
              <a:avLst/>
              <a:gdLst/>
              <a:ahLst/>
              <a:cxnLst>
                <a:cxn ang="0">
                  <a:pos x="6" y="34"/>
                </a:cxn>
                <a:cxn ang="0">
                  <a:pos x="5" y="31"/>
                </a:cxn>
                <a:cxn ang="0">
                  <a:pos x="3" y="27"/>
                </a:cxn>
                <a:cxn ang="0">
                  <a:pos x="1" y="26"/>
                </a:cxn>
                <a:cxn ang="0">
                  <a:pos x="0" y="25"/>
                </a:cxn>
                <a:cxn ang="0">
                  <a:pos x="0" y="23"/>
                </a:cxn>
                <a:cxn ang="0">
                  <a:pos x="3" y="21"/>
                </a:cxn>
                <a:cxn ang="0">
                  <a:pos x="5" y="20"/>
                </a:cxn>
                <a:cxn ang="0">
                  <a:pos x="7" y="19"/>
                </a:cxn>
                <a:cxn ang="0">
                  <a:pos x="7" y="19"/>
                </a:cxn>
                <a:cxn ang="0">
                  <a:pos x="7" y="18"/>
                </a:cxn>
                <a:cxn ang="0">
                  <a:pos x="7" y="18"/>
                </a:cxn>
                <a:cxn ang="0">
                  <a:pos x="6" y="17"/>
                </a:cxn>
                <a:cxn ang="0">
                  <a:pos x="4" y="18"/>
                </a:cxn>
                <a:cxn ang="0">
                  <a:pos x="3" y="17"/>
                </a:cxn>
                <a:cxn ang="0">
                  <a:pos x="3" y="16"/>
                </a:cxn>
                <a:cxn ang="0">
                  <a:pos x="4" y="13"/>
                </a:cxn>
                <a:cxn ang="0">
                  <a:pos x="5" y="7"/>
                </a:cxn>
                <a:cxn ang="0">
                  <a:pos x="7" y="3"/>
                </a:cxn>
                <a:cxn ang="0">
                  <a:pos x="8" y="5"/>
                </a:cxn>
                <a:cxn ang="0">
                  <a:pos x="9" y="7"/>
                </a:cxn>
                <a:cxn ang="0">
                  <a:pos x="9" y="5"/>
                </a:cxn>
                <a:cxn ang="0">
                  <a:pos x="9" y="2"/>
                </a:cxn>
                <a:cxn ang="0">
                  <a:pos x="11" y="0"/>
                </a:cxn>
                <a:cxn ang="0">
                  <a:pos x="11" y="0"/>
                </a:cxn>
                <a:cxn ang="0">
                  <a:pos x="13" y="1"/>
                </a:cxn>
                <a:cxn ang="0">
                  <a:pos x="14" y="3"/>
                </a:cxn>
                <a:cxn ang="0">
                  <a:pos x="14" y="7"/>
                </a:cxn>
                <a:cxn ang="0">
                  <a:pos x="13" y="9"/>
                </a:cxn>
                <a:cxn ang="0">
                  <a:pos x="12" y="10"/>
                </a:cxn>
                <a:cxn ang="0">
                  <a:pos x="8" y="12"/>
                </a:cxn>
                <a:cxn ang="0">
                  <a:pos x="12" y="12"/>
                </a:cxn>
                <a:cxn ang="0">
                  <a:pos x="14" y="11"/>
                </a:cxn>
                <a:cxn ang="0">
                  <a:pos x="14" y="12"/>
                </a:cxn>
                <a:cxn ang="0">
                  <a:pos x="14" y="15"/>
                </a:cxn>
                <a:cxn ang="0">
                  <a:pos x="13" y="18"/>
                </a:cxn>
                <a:cxn ang="0">
                  <a:pos x="11" y="20"/>
                </a:cxn>
                <a:cxn ang="0">
                  <a:pos x="9" y="24"/>
                </a:cxn>
                <a:cxn ang="0">
                  <a:pos x="9" y="26"/>
                </a:cxn>
                <a:cxn ang="0">
                  <a:pos x="9" y="29"/>
                </a:cxn>
                <a:cxn ang="0">
                  <a:pos x="9" y="32"/>
                </a:cxn>
                <a:cxn ang="0">
                  <a:pos x="8" y="33"/>
                </a:cxn>
                <a:cxn ang="0">
                  <a:pos x="6" y="34"/>
                </a:cxn>
              </a:cxnLst>
              <a:rect l="0" t="0" r="r" b="b"/>
              <a:pathLst>
                <a:path w="14" h="34">
                  <a:moveTo>
                    <a:pt x="6" y="34"/>
                  </a:moveTo>
                  <a:lnTo>
                    <a:pt x="5" y="31"/>
                  </a:lnTo>
                  <a:lnTo>
                    <a:pt x="3" y="27"/>
                  </a:lnTo>
                  <a:lnTo>
                    <a:pt x="1" y="26"/>
                  </a:lnTo>
                  <a:lnTo>
                    <a:pt x="0" y="25"/>
                  </a:lnTo>
                  <a:lnTo>
                    <a:pt x="0" y="23"/>
                  </a:lnTo>
                  <a:lnTo>
                    <a:pt x="3" y="21"/>
                  </a:lnTo>
                  <a:lnTo>
                    <a:pt x="5" y="20"/>
                  </a:lnTo>
                  <a:lnTo>
                    <a:pt x="7" y="19"/>
                  </a:lnTo>
                  <a:lnTo>
                    <a:pt x="7" y="19"/>
                  </a:lnTo>
                  <a:lnTo>
                    <a:pt x="7" y="18"/>
                  </a:lnTo>
                  <a:lnTo>
                    <a:pt x="7" y="18"/>
                  </a:lnTo>
                  <a:lnTo>
                    <a:pt x="6" y="17"/>
                  </a:lnTo>
                  <a:lnTo>
                    <a:pt x="4" y="18"/>
                  </a:lnTo>
                  <a:lnTo>
                    <a:pt x="3" y="17"/>
                  </a:lnTo>
                  <a:lnTo>
                    <a:pt x="3" y="16"/>
                  </a:lnTo>
                  <a:lnTo>
                    <a:pt x="4" y="13"/>
                  </a:lnTo>
                  <a:lnTo>
                    <a:pt x="5" y="7"/>
                  </a:lnTo>
                  <a:lnTo>
                    <a:pt x="7" y="3"/>
                  </a:lnTo>
                  <a:lnTo>
                    <a:pt x="8" y="5"/>
                  </a:lnTo>
                  <a:lnTo>
                    <a:pt x="9" y="7"/>
                  </a:lnTo>
                  <a:lnTo>
                    <a:pt x="9" y="5"/>
                  </a:lnTo>
                  <a:lnTo>
                    <a:pt x="9" y="2"/>
                  </a:lnTo>
                  <a:lnTo>
                    <a:pt x="11" y="0"/>
                  </a:lnTo>
                  <a:lnTo>
                    <a:pt x="11" y="0"/>
                  </a:lnTo>
                  <a:lnTo>
                    <a:pt x="13" y="1"/>
                  </a:lnTo>
                  <a:lnTo>
                    <a:pt x="14" y="3"/>
                  </a:lnTo>
                  <a:lnTo>
                    <a:pt x="14" y="7"/>
                  </a:lnTo>
                  <a:lnTo>
                    <a:pt x="13" y="9"/>
                  </a:lnTo>
                  <a:lnTo>
                    <a:pt x="12" y="10"/>
                  </a:lnTo>
                  <a:lnTo>
                    <a:pt x="8" y="12"/>
                  </a:lnTo>
                  <a:lnTo>
                    <a:pt x="12" y="12"/>
                  </a:lnTo>
                  <a:lnTo>
                    <a:pt x="14" y="11"/>
                  </a:lnTo>
                  <a:lnTo>
                    <a:pt x="14" y="12"/>
                  </a:lnTo>
                  <a:lnTo>
                    <a:pt x="14" y="15"/>
                  </a:lnTo>
                  <a:lnTo>
                    <a:pt x="13" y="18"/>
                  </a:lnTo>
                  <a:lnTo>
                    <a:pt x="11" y="20"/>
                  </a:lnTo>
                  <a:lnTo>
                    <a:pt x="9" y="24"/>
                  </a:lnTo>
                  <a:lnTo>
                    <a:pt x="9" y="26"/>
                  </a:lnTo>
                  <a:lnTo>
                    <a:pt x="9" y="29"/>
                  </a:lnTo>
                  <a:lnTo>
                    <a:pt x="9" y="32"/>
                  </a:lnTo>
                  <a:lnTo>
                    <a:pt x="8" y="33"/>
                  </a:lnTo>
                  <a:lnTo>
                    <a:pt x="6" y="3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4" name="Freeform 2248"/>
            <p:cNvSpPr>
              <a:spLocks/>
            </p:cNvSpPr>
            <p:nvPr/>
          </p:nvSpPr>
          <p:spPr bwMode="gray">
            <a:xfrm>
              <a:off x="2536825" y="3225800"/>
              <a:ext cx="3175" cy="11113"/>
            </a:xfrm>
            <a:custGeom>
              <a:avLst/>
              <a:gdLst/>
              <a:ahLst/>
              <a:cxnLst>
                <a:cxn ang="0">
                  <a:pos x="6" y="34"/>
                </a:cxn>
                <a:cxn ang="0">
                  <a:pos x="5" y="31"/>
                </a:cxn>
                <a:cxn ang="0">
                  <a:pos x="3" y="27"/>
                </a:cxn>
                <a:cxn ang="0">
                  <a:pos x="1" y="26"/>
                </a:cxn>
                <a:cxn ang="0">
                  <a:pos x="0" y="25"/>
                </a:cxn>
                <a:cxn ang="0">
                  <a:pos x="0" y="23"/>
                </a:cxn>
                <a:cxn ang="0">
                  <a:pos x="3" y="21"/>
                </a:cxn>
                <a:cxn ang="0">
                  <a:pos x="4" y="20"/>
                </a:cxn>
                <a:cxn ang="0">
                  <a:pos x="6" y="19"/>
                </a:cxn>
                <a:cxn ang="0">
                  <a:pos x="7" y="19"/>
                </a:cxn>
                <a:cxn ang="0">
                  <a:pos x="7" y="18"/>
                </a:cxn>
                <a:cxn ang="0">
                  <a:pos x="7" y="18"/>
                </a:cxn>
                <a:cxn ang="0">
                  <a:pos x="6" y="17"/>
                </a:cxn>
                <a:cxn ang="0">
                  <a:pos x="4" y="18"/>
                </a:cxn>
                <a:cxn ang="0">
                  <a:pos x="3" y="17"/>
                </a:cxn>
                <a:cxn ang="0">
                  <a:pos x="3" y="16"/>
                </a:cxn>
                <a:cxn ang="0">
                  <a:pos x="4" y="13"/>
                </a:cxn>
                <a:cxn ang="0">
                  <a:pos x="5" y="7"/>
                </a:cxn>
                <a:cxn ang="0">
                  <a:pos x="7" y="3"/>
                </a:cxn>
                <a:cxn ang="0">
                  <a:pos x="8" y="5"/>
                </a:cxn>
                <a:cxn ang="0">
                  <a:pos x="9" y="7"/>
                </a:cxn>
                <a:cxn ang="0">
                  <a:pos x="9" y="5"/>
                </a:cxn>
                <a:cxn ang="0">
                  <a:pos x="9" y="2"/>
                </a:cxn>
                <a:cxn ang="0">
                  <a:pos x="9" y="0"/>
                </a:cxn>
                <a:cxn ang="0">
                  <a:pos x="11" y="0"/>
                </a:cxn>
                <a:cxn ang="0">
                  <a:pos x="13" y="1"/>
                </a:cxn>
                <a:cxn ang="0">
                  <a:pos x="14" y="3"/>
                </a:cxn>
                <a:cxn ang="0">
                  <a:pos x="14" y="7"/>
                </a:cxn>
                <a:cxn ang="0">
                  <a:pos x="13" y="9"/>
                </a:cxn>
                <a:cxn ang="0">
                  <a:pos x="12" y="10"/>
                </a:cxn>
                <a:cxn ang="0">
                  <a:pos x="8" y="12"/>
                </a:cxn>
                <a:cxn ang="0">
                  <a:pos x="12" y="12"/>
                </a:cxn>
                <a:cxn ang="0">
                  <a:pos x="14" y="11"/>
                </a:cxn>
                <a:cxn ang="0">
                  <a:pos x="14" y="12"/>
                </a:cxn>
                <a:cxn ang="0">
                  <a:pos x="14" y="15"/>
                </a:cxn>
                <a:cxn ang="0">
                  <a:pos x="13" y="18"/>
                </a:cxn>
                <a:cxn ang="0">
                  <a:pos x="11" y="20"/>
                </a:cxn>
                <a:cxn ang="0">
                  <a:pos x="9" y="24"/>
                </a:cxn>
                <a:cxn ang="0">
                  <a:pos x="9" y="26"/>
                </a:cxn>
                <a:cxn ang="0">
                  <a:pos x="9" y="29"/>
                </a:cxn>
                <a:cxn ang="0">
                  <a:pos x="9" y="32"/>
                </a:cxn>
                <a:cxn ang="0">
                  <a:pos x="8" y="33"/>
                </a:cxn>
                <a:cxn ang="0">
                  <a:pos x="6" y="34"/>
                </a:cxn>
              </a:cxnLst>
              <a:rect l="0" t="0" r="r" b="b"/>
              <a:pathLst>
                <a:path w="14" h="34">
                  <a:moveTo>
                    <a:pt x="6" y="34"/>
                  </a:moveTo>
                  <a:lnTo>
                    <a:pt x="5" y="31"/>
                  </a:lnTo>
                  <a:lnTo>
                    <a:pt x="3" y="27"/>
                  </a:lnTo>
                  <a:lnTo>
                    <a:pt x="1" y="26"/>
                  </a:lnTo>
                  <a:lnTo>
                    <a:pt x="0" y="25"/>
                  </a:lnTo>
                  <a:lnTo>
                    <a:pt x="0" y="23"/>
                  </a:lnTo>
                  <a:lnTo>
                    <a:pt x="3" y="21"/>
                  </a:lnTo>
                  <a:lnTo>
                    <a:pt x="4" y="20"/>
                  </a:lnTo>
                  <a:lnTo>
                    <a:pt x="6" y="19"/>
                  </a:lnTo>
                  <a:lnTo>
                    <a:pt x="7" y="19"/>
                  </a:lnTo>
                  <a:lnTo>
                    <a:pt x="7" y="18"/>
                  </a:lnTo>
                  <a:lnTo>
                    <a:pt x="7" y="18"/>
                  </a:lnTo>
                  <a:lnTo>
                    <a:pt x="6" y="17"/>
                  </a:lnTo>
                  <a:lnTo>
                    <a:pt x="4" y="18"/>
                  </a:lnTo>
                  <a:lnTo>
                    <a:pt x="3" y="17"/>
                  </a:lnTo>
                  <a:lnTo>
                    <a:pt x="3" y="16"/>
                  </a:lnTo>
                  <a:lnTo>
                    <a:pt x="4" y="13"/>
                  </a:lnTo>
                  <a:lnTo>
                    <a:pt x="5" y="7"/>
                  </a:lnTo>
                  <a:lnTo>
                    <a:pt x="7" y="3"/>
                  </a:lnTo>
                  <a:lnTo>
                    <a:pt x="8" y="5"/>
                  </a:lnTo>
                  <a:lnTo>
                    <a:pt x="9" y="7"/>
                  </a:lnTo>
                  <a:lnTo>
                    <a:pt x="9" y="5"/>
                  </a:lnTo>
                  <a:lnTo>
                    <a:pt x="9" y="2"/>
                  </a:lnTo>
                  <a:lnTo>
                    <a:pt x="9" y="0"/>
                  </a:lnTo>
                  <a:lnTo>
                    <a:pt x="11" y="0"/>
                  </a:lnTo>
                  <a:lnTo>
                    <a:pt x="13" y="1"/>
                  </a:lnTo>
                  <a:lnTo>
                    <a:pt x="14" y="3"/>
                  </a:lnTo>
                  <a:lnTo>
                    <a:pt x="14" y="7"/>
                  </a:lnTo>
                  <a:lnTo>
                    <a:pt x="13" y="9"/>
                  </a:lnTo>
                  <a:lnTo>
                    <a:pt x="12" y="10"/>
                  </a:lnTo>
                  <a:lnTo>
                    <a:pt x="8" y="12"/>
                  </a:lnTo>
                  <a:lnTo>
                    <a:pt x="12" y="12"/>
                  </a:lnTo>
                  <a:lnTo>
                    <a:pt x="14" y="11"/>
                  </a:lnTo>
                  <a:lnTo>
                    <a:pt x="14" y="12"/>
                  </a:lnTo>
                  <a:lnTo>
                    <a:pt x="14" y="15"/>
                  </a:lnTo>
                  <a:lnTo>
                    <a:pt x="13" y="18"/>
                  </a:lnTo>
                  <a:lnTo>
                    <a:pt x="11" y="20"/>
                  </a:lnTo>
                  <a:lnTo>
                    <a:pt x="9" y="24"/>
                  </a:lnTo>
                  <a:lnTo>
                    <a:pt x="9" y="26"/>
                  </a:lnTo>
                  <a:lnTo>
                    <a:pt x="9" y="29"/>
                  </a:lnTo>
                  <a:lnTo>
                    <a:pt x="9" y="32"/>
                  </a:lnTo>
                  <a:lnTo>
                    <a:pt x="8" y="33"/>
                  </a:lnTo>
                  <a:lnTo>
                    <a:pt x="6" y="34"/>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5" name="Freeform 2249"/>
            <p:cNvSpPr>
              <a:spLocks/>
            </p:cNvSpPr>
            <p:nvPr/>
          </p:nvSpPr>
          <p:spPr bwMode="gray">
            <a:xfrm>
              <a:off x="2536825" y="3225800"/>
              <a:ext cx="3175" cy="11113"/>
            </a:xfrm>
            <a:custGeom>
              <a:avLst/>
              <a:gdLst/>
              <a:ahLst/>
              <a:cxnLst>
                <a:cxn ang="0">
                  <a:pos x="6" y="34"/>
                </a:cxn>
                <a:cxn ang="0">
                  <a:pos x="5" y="31"/>
                </a:cxn>
                <a:cxn ang="0">
                  <a:pos x="3" y="27"/>
                </a:cxn>
                <a:cxn ang="0">
                  <a:pos x="1" y="26"/>
                </a:cxn>
                <a:cxn ang="0">
                  <a:pos x="0" y="25"/>
                </a:cxn>
                <a:cxn ang="0">
                  <a:pos x="0" y="23"/>
                </a:cxn>
                <a:cxn ang="0">
                  <a:pos x="3" y="21"/>
                </a:cxn>
                <a:cxn ang="0">
                  <a:pos x="4" y="20"/>
                </a:cxn>
                <a:cxn ang="0">
                  <a:pos x="6" y="19"/>
                </a:cxn>
                <a:cxn ang="0">
                  <a:pos x="7" y="19"/>
                </a:cxn>
                <a:cxn ang="0">
                  <a:pos x="7" y="18"/>
                </a:cxn>
                <a:cxn ang="0">
                  <a:pos x="7" y="18"/>
                </a:cxn>
                <a:cxn ang="0">
                  <a:pos x="6" y="17"/>
                </a:cxn>
                <a:cxn ang="0">
                  <a:pos x="4" y="18"/>
                </a:cxn>
                <a:cxn ang="0">
                  <a:pos x="3" y="17"/>
                </a:cxn>
                <a:cxn ang="0">
                  <a:pos x="3" y="16"/>
                </a:cxn>
                <a:cxn ang="0">
                  <a:pos x="4" y="13"/>
                </a:cxn>
                <a:cxn ang="0">
                  <a:pos x="5" y="7"/>
                </a:cxn>
                <a:cxn ang="0">
                  <a:pos x="7" y="3"/>
                </a:cxn>
                <a:cxn ang="0">
                  <a:pos x="8" y="5"/>
                </a:cxn>
                <a:cxn ang="0">
                  <a:pos x="9" y="7"/>
                </a:cxn>
                <a:cxn ang="0">
                  <a:pos x="9" y="5"/>
                </a:cxn>
                <a:cxn ang="0">
                  <a:pos x="9" y="2"/>
                </a:cxn>
                <a:cxn ang="0">
                  <a:pos x="9" y="0"/>
                </a:cxn>
                <a:cxn ang="0">
                  <a:pos x="11" y="0"/>
                </a:cxn>
                <a:cxn ang="0">
                  <a:pos x="13" y="1"/>
                </a:cxn>
                <a:cxn ang="0">
                  <a:pos x="14" y="3"/>
                </a:cxn>
                <a:cxn ang="0">
                  <a:pos x="14" y="7"/>
                </a:cxn>
                <a:cxn ang="0">
                  <a:pos x="13" y="9"/>
                </a:cxn>
                <a:cxn ang="0">
                  <a:pos x="12" y="10"/>
                </a:cxn>
                <a:cxn ang="0">
                  <a:pos x="8" y="12"/>
                </a:cxn>
                <a:cxn ang="0">
                  <a:pos x="12" y="12"/>
                </a:cxn>
                <a:cxn ang="0">
                  <a:pos x="14" y="11"/>
                </a:cxn>
                <a:cxn ang="0">
                  <a:pos x="14" y="12"/>
                </a:cxn>
                <a:cxn ang="0">
                  <a:pos x="14" y="15"/>
                </a:cxn>
                <a:cxn ang="0">
                  <a:pos x="13" y="18"/>
                </a:cxn>
                <a:cxn ang="0">
                  <a:pos x="11" y="20"/>
                </a:cxn>
                <a:cxn ang="0">
                  <a:pos x="9" y="24"/>
                </a:cxn>
                <a:cxn ang="0">
                  <a:pos x="9" y="26"/>
                </a:cxn>
                <a:cxn ang="0">
                  <a:pos x="9" y="29"/>
                </a:cxn>
                <a:cxn ang="0">
                  <a:pos x="9" y="32"/>
                </a:cxn>
                <a:cxn ang="0">
                  <a:pos x="8" y="33"/>
                </a:cxn>
                <a:cxn ang="0">
                  <a:pos x="6" y="34"/>
                </a:cxn>
              </a:cxnLst>
              <a:rect l="0" t="0" r="r" b="b"/>
              <a:pathLst>
                <a:path w="14" h="34">
                  <a:moveTo>
                    <a:pt x="6" y="34"/>
                  </a:moveTo>
                  <a:lnTo>
                    <a:pt x="5" y="31"/>
                  </a:lnTo>
                  <a:lnTo>
                    <a:pt x="3" y="27"/>
                  </a:lnTo>
                  <a:lnTo>
                    <a:pt x="1" y="26"/>
                  </a:lnTo>
                  <a:lnTo>
                    <a:pt x="0" y="25"/>
                  </a:lnTo>
                  <a:lnTo>
                    <a:pt x="0" y="23"/>
                  </a:lnTo>
                  <a:lnTo>
                    <a:pt x="3" y="21"/>
                  </a:lnTo>
                  <a:lnTo>
                    <a:pt x="4" y="20"/>
                  </a:lnTo>
                  <a:lnTo>
                    <a:pt x="6" y="19"/>
                  </a:lnTo>
                  <a:lnTo>
                    <a:pt x="7" y="19"/>
                  </a:lnTo>
                  <a:lnTo>
                    <a:pt x="7" y="18"/>
                  </a:lnTo>
                  <a:lnTo>
                    <a:pt x="7" y="18"/>
                  </a:lnTo>
                  <a:lnTo>
                    <a:pt x="6" y="17"/>
                  </a:lnTo>
                  <a:lnTo>
                    <a:pt x="4" y="18"/>
                  </a:lnTo>
                  <a:lnTo>
                    <a:pt x="3" y="17"/>
                  </a:lnTo>
                  <a:lnTo>
                    <a:pt x="3" y="16"/>
                  </a:lnTo>
                  <a:lnTo>
                    <a:pt x="4" y="13"/>
                  </a:lnTo>
                  <a:lnTo>
                    <a:pt x="5" y="7"/>
                  </a:lnTo>
                  <a:lnTo>
                    <a:pt x="7" y="3"/>
                  </a:lnTo>
                  <a:lnTo>
                    <a:pt x="8" y="5"/>
                  </a:lnTo>
                  <a:lnTo>
                    <a:pt x="9" y="7"/>
                  </a:lnTo>
                  <a:lnTo>
                    <a:pt x="9" y="5"/>
                  </a:lnTo>
                  <a:lnTo>
                    <a:pt x="9" y="2"/>
                  </a:lnTo>
                  <a:lnTo>
                    <a:pt x="9" y="0"/>
                  </a:lnTo>
                  <a:lnTo>
                    <a:pt x="11" y="0"/>
                  </a:lnTo>
                  <a:lnTo>
                    <a:pt x="13" y="1"/>
                  </a:lnTo>
                  <a:lnTo>
                    <a:pt x="14" y="3"/>
                  </a:lnTo>
                  <a:lnTo>
                    <a:pt x="14" y="7"/>
                  </a:lnTo>
                  <a:lnTo>
                    <a:pt x="13" y="9"/>
                  </a:lnTo>
                  <a:lnTo>
                    <a:pt x="12" y="10"/>
                  </a:lnTo>
                  <a:lnTo>
                    <a:pt x="8" y="12"/>
                  </a:lnTo>
                  <a:lnTo>
                    <a:pt x="12" y="12"/>
                  </a:lnTo>
                  <a:lnTo>
                    <a:pt x="14" y="11"/>
                  </a:lnTo>
                  <a:lnTo>
                    <a:pt x="14" y="12"/>
                  </a:lnTo>
                  <a:lnTo>
                    <a:pt x="14" y="15"/>
                  </a:lnTo>
                  <a:lnTo>
                    <a:pt x="13" y="18"/>
                  </a:lnTo>
                  <a:lnTo>
                    <a:pt x="11" y="20"/>
                  </a:lnTo>
                  <a:lnTo>
                    <a:pt x="9" y="24"/>
                  </a:lnTo>
                  <a:lnTo>
                    <a:pt x="9" y="26"/>
                  </a:lnTo>
                  <a:lnTo>
                    <a:pt x="9" y="29"/>
                  </a:lnTo>
                  <a:lnTo>
                    <a:pt x="9" y="32"/>
                  </a:lnTo>
                  <a:lnTo>
                    <a:pt x="8" y="33"/>
                  </a:lnTo>
                  <a:lnTo>
                    <a:pt x="6" y="34"/>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6" name="Freeform 2250"/>
            <p:cNvSpPr>
              <a:spLocks/>
            </p:cNvSpPr>
            <p:nvPr/>
          </p:nvSpPr>
          <p:spPr bwMode="gray">
            <a:xfrm>
              <a:off x="2536825" y="3230563"/>
              <a:ext cx="14288" cy="19050"/>
            </a:xfrm>
            <a:custGeom>
              <a:avLst/>
              <a:gdLst/>
              <a:ahLst/>
              <a:cxnLst>
                <a:cxn ang="0">
                  <a:pos x="0" y="61"/>
                </a:cxn>
                <a:cxn ang="0">
                  <a:pos x="4" y="54"/>
                </a:cxn>
                <a:cxn ang="0">
                  <a:pos x="7" y="48"/>
                </a:cxn>
                <a:cxn ang="0">
                  <a:pos x="8" y="45"/>
                </a:cxn>
                <a:cxn ang="0">
                  <a:pos x="11" y="41"/>
                </a:cxn>
                <a:cxn ang="0">
                  <a:pos x="15" y="37"/>
                </a:cxn>
                <a:cxn ang="0">
                  <a:pos x="20" y="33"/>
                </a:cxn>
                <a:cxn ang="0">
                  <a:pos x="23" y="30"/>
                </a:cxn>
                <a:cxn ang="0">
                  <a:pos x="27" y="24"/>
                </a:cxn>
                <a:cxn ang="0">
                  <a:pos x="28" y="22"/>
                </a:cxn>
                <a:cxn ang="0">
                  <a:pos x="30" y="19"/>
                </a:cxn>
                <a:cxn ang="0">
                  <a:pos x="33" y="16"/>
                </a:cxn>
                <a:cxn ang="0">
                  <a:pos x="34" y="16"/>
                </a:cxn>
                <a:cxn ang="0">
                  <a:pos x="34" y="15"/>
                </a:cxn>
                <a:cxn ang="0">
                  <a:pos x="36" y="11"/>
                </a:cxn>
                <a:cxn ang="0">
                  <a:pos x="36" y="8"/>
                </a:cxn>
                <a:cxn ang="0">
                  <a:pos x="37" y="4"/>
                </a:cxn>
                <a:cxn ang="0">
                  <a:pos x="38" y="3"/>
                </a:cxn>
                <a:cxn ang="0">
                  <a:pos x="39" y="1"/>
                </a:cxn>
                <a:cxn ang="0">
                  <a:pos x="40" y="0"/>
                </a:cxn>
                <a:cxn ang="0">
                  <a:pos x="41" y="3"/>
                </a:cxn>
                <a:cxn ang="0">
                  <a:pos x="44" y="4"/>
                </a:cxn>
                <a:cxn ang="0">
                  <a:pos x="45" y="4"/>
                </a:cxn>
                <a:cxn ang="0">
                  <a:pos x="45" y="4"/>
                </a:cxn>
                <a:cxn ang="0">
                  <a:pos x="44" y="6"/>
                </a:cxn>
                <a:cxn ang="0">
                  <a:pos x="42" y="9"/>
                </a:cxn>
                <a:cxn ang="0">
                  <a:pos x="42" y="11"/>
                </a:cxn>
                <a:cxn ang="0">
                  <a:pos x="44" y="11"/>
                </a:cxn>
                <a:cxn ang="0">
                  <a:pos x="47" y="8"/>
                </a:cxn>
                <a:cxn ang="0">
                  <a:pos x="49" y="9"/>
                </a:cxn>
                <a:cxn ang="0">
                  <a:pos x="49" y="9"/>
                </a:cxn>
                <a:cxn ang="0">
                  <a:pos x="49" y="12"/>
                </a:cxn>
                <a:cxn ang="0">
                  <a:pos x="48" y="13"/>
                </a:cxn>
                <a:cxn ang="0">
                  <a:pos x="45" y="16"/>
                </a:cxn>
                <a:cxn ang="0">
                  <a:pos x="42" y="19"/>
                </a:cxn>
                <a:cxn ang="0">
                  <a:pos x="38" y="23"/>
                </a:cxn>
                <a:cxn ang="0">
                  <a:pos x="33" y="28"/>
                </a:cxn>
                <a:cxn ang="0">
                  <a:pos x="30" y="33"/>
                </a:cxn>
                <a:cxn ang="0">
                  <a:pos x="28" y="39"/>
                </a:cxn>
                <a:cxn ang="0">
                  <a:pos x="25" y="42"/>
                </a:cxn>
                <a:cxn ang="0">
                  <a:pos x="24" y="44"/>
                </a:cxn>
                <a:cxn ang="0">
                  <a:pos x="23" y="45"/>
                </a:cxn>
                <a:cxn ang="0">
                  <a:pos x="23" y="47"/>
                </a:cxn>
                <a:cxn ang="0">
                  <a:pos x="23" y="52"/>
                </a:cxn>
                <a:cxn ang="0">
                  <a:pos x="22" y="54"/>
                </a:cxn>
                <a:cxn ang="0">
                  <a:pos x="20" y="54"/>
                </a:cxn>
                <a:cxn ang="0">
                  <a:pos x="15" y="53"/>
                </a:cxn>
                <a:cxn ang="0">
                  <a:pos x="13" y="55"/>
                </a:cxn>
                <a:cxn ang="0">
                  <a:pos x="11" y="57"/>
                </a:cxn>
                <a:cxn ang="0">
                  <a:pos x="7" y="60"/>
                </a:cxn>
                <a:cxn ang="0">
                  <a:pos x="5" y="61"/>
                </a:cxn>
                <a:cxn ang="0">
                  <a:pos x="3" y="62"/>
                </a:cxn>
                <a:cxn ang="0">
                  <a:pos x="0" y="61"/>
                </a:cxn>
              </a:cxnLst>
              <a:rect l="0" t="0" r="r" b="b"/>
              <a:pathLst>
                <a:path w="49" h="62">
                  <a:moveTo>
                    <a:pt x="0" y="61"/>
                  </a:moveTo>
                  <a:lnTo>
                    <a:pt x="4" y="54"/>
                  </a:lnTo>
                  <a:lnTo>
                    <a:pt x="7" y="48"/>
                  </a:lnTo>
                  <a:lnTo>
                    <a:pt x="8" y="45"/>
                  </a:lnTo>
                  <a:lnTo>
                    <a:pt x="11" y="41"/>
                  </a:lnTo>
                  <a:lnTo>
                    <a:pt x="15" y="37"/>
                  </a:lnTo>
                  <a:lnTo>
                    <a:pt x="20" y="33"/>
                  </a:lnTo>
                  <a:lnTo>
                    <a:pt x="23" y="30"/>
                  </a:lnTo>
                  <a:lnTo>
                    <a:pt x="27" y="24"/>
                  </a:lnTo>
                  <a:lnTo>
                    <a:pt x="28" y="22"/>
                  </a:lnTo>
                  <a:lnTo>
                    <a:pt x="30" y="19"/>
                  </a:lnTo>
                  <a:lnTo>
                    <a:pt x="33" y="16"/>
                  </a:lnTo>
                  <a:lnTo>
                    <a:pt x="34" y="16"/>
                  </a:lnTo>
                  <a:lnTo>
                    <a:pt x="34" y="15"/>
                  </a:lnTo>
                  <a:lnTo>
                    <a:pt x="36" y="11"/>
                  </a:lnTo>
                  <a:lnTo>
                    <a:pt x="36" y="8"/>
                  </a:lnTo>
                  <a:lnTo>
                    <a:pt x="37" y="4"/>
                  </a:lnTo>
                  <a:lnTo>
                    <a:pt x="38" y="3"/>
                  </a:lnTo>
                  <a:lnTo>
                    <a:pt x="39" y="1"/>
                  </a:lnTo>
                  <a:lnTo>
                    <a:pt x="40" y="0"/>
                  </a:lnTo>
                  <a:lnTo>
                    <a:pt x="41" y="3"/>
                  </a:lnTo>
                  <a:lnTo>
                    <a:pt x="44" y="4"/>
                  </a:lnTo>
                  <a:lnTo>
                    <a:pt x="45" y="4"/>
                  </a:lnTo>
                  <a:lnTo>
                    <a:pt x="45" y="4"/>
                  </a:lnTo>
                  <a:lnTo>
                    <a:pt x="44" y="6"/>
                  </a:lnTo>
                  <a:lnTo>
                    <a:pt x="42" y="9"/>
                  </a:lnTo>
                  <a:lnTo>
                    <a:pt x="42" y="11"/>
                  </a:lnTo>
                  <a:lnTo>
                    <a:pt x="44" y="11"/>
                  </a:lnTo>
                  <a:lnTo>
                    <a:pt x="47" y="8"/>
                  </a:lnTo>
                  <a:lnTo>
                    <a:pt x="49" y="9"/>
                  </a:lnTo>
                  <a:lnTo>
                    <a:pt x="49" y="9"/>
                  </a:lnTo>
                  <a:lnTo>
                    <a:pt x="49" y="12"/>
                  </a:lnTo>
                  <a:lnTo>
                    <a:pt x="48" y="13"/>
                  </a:lnTo>
                  <a:lnTo>
                    <a:pt x="45" y="16"/>
                  </a:lnTo>
                  <a:lnTo>
                    <a:pt x="42" y="19"/>
                  </a:lnTo>
                  <a:lnTo>
                    <a:pt x="38" y="23"/>
                  </a:lnTo>
                  <a:lnTo>
                    <a:pt x="33" y="28"/>
                  </a:lnTo>
                  <a:lnTo>
                    <a:pt x="30" y="33"/>
                  </a:lnTo>
                  <a:lnTo>
                    <a:pt x="28" y="39"/>
                  </a:lnTo>
                  <a:lnTo>
                    <a:pt x="25" y="42"/>
                  </a:lnTo>
                  <a:lnTo>
                    <a:pt x="24" y="44"/>
                  </a:lnTo>
                  <a:lnTo>
                    <a:pt x="23" y="45"/>
                  </a:lnTo>
                  <a:lnTo>
                    <a:pt x="23" y="47"/>
                  </a:lnTo>
                  <a:lnTo>
                    <a:pt x="23" y="52"/>
                  </a:lnTo>
                  <a:lnTo>
                    <a:pt x="22" y="54"/>
                  </a:lnTo>
                  <a:lnTo>
                    <a:pt x="20" y="54"/>
                  </a:lnTo>
                  <a:lnTo>
                    <a:pt x="15" y="53"/>
                  </a:lnTo>
                  <a:lnTo>
                    <a:pt x="13" y="55"/>
                  </a:lnTo>
                  <a:lnTo>
                    <a:pt x="11" y="57"/>
                  </a:lnTo>
                  <a:lnTo>
                    <a:pt x="7" y="60"/>
                  </a:lnTo>
                  <a:lnTo>
                    <a:pt x="5" y="61"/>
                  </a:lnTo>
                  <a:lnTo>
                    <a:pt x="3" y="62"/>
                  </a:lnTo>
                  <a:lnTo>
                    <a:pt x="0" y="6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7" name="Freeform 2251"/>
            <p:cNvSpPr>
              <a:spLocks/>
            </p:cNvSpPr>
            <p:nvPr/>
          </p:nvSpPr>
          <p:spPr bwMode="gray">
            <a:xfrm>
              <a:off x="2536825" y="3230563"/>
              <a:ext cx="14288" cy="19050"/>
            </a:xfrm>
            <a:custGeom>
              <a:avLst/>
              <a:gdLst/>
              <a:ahLst/>
              <a:cxnLst>
                <a:cxn ang="0">
                  <a:pos x="0" y="61"/>
                </a:cxn>
                <a:cxn ang="0">
                  <a:pos x="4" y="54"/>
                </a:cxn>
                <a:cxn ang="0">
                  <a:pos x="7" y="48"/>
                </a:cxn>
                <a:cxn ang="0">
                  <a:pos x="8" y="45"/>
                </a:cxn>
                <a:cxn ang="0">
                  <a:pos x="11" y="41"/>
                </a:cxn>
                <a:cxn ang="0">
                  <a:pos x="15" y="37"/>
                </a:cxn>
                <a:cxn ang="0">
                  <a:pos x="20" y="33"/>
                </a:cxn>
                <a:cxn ang="0">
                  <a:pos x="23" y="30"/>
                </a:cxn>
                <a:cxn ang="0">
                  <a:pos x="27" y="24"/>
                </a:cxn>
                <a:cxn ang="0">
                  <a:pos x="28" y="22"/>
                </a:cxn>
                <a:cxn ang="0">
                  <a:pos x="30" y="19"/>
                </a:cxn>
                <a:cxn ang="0">
                  <a:pos x="33" y="16"/>
                </a:cxn>
                <a:cxn ang="0">
                  <a:pos x="34" y="16"/>
                </a:cxn>
                <a:cxn ang="0">
                  <a:pos x="34" y="15"/>
                </a:cxn>
                <a:cxn ang="0">
                  <a:pos x="36" y="11"/>
                </a:cxn>
                <a:cxn ang="0">
                  <a:pos x="36" y="8"/>
                </a:cxn>
                <a:cxn ang="0">
                  <a:pos x="37" y="4"/>
                </a:cxn>
                <a:cxn ang="0">
                  <a:pos x="38" y="3"/>
                </a:cxn>
                <a:cxn ang="0">
                  <a:pos x="39" y="1"/>
                </a:cxn>
                <a:cxn ang="0">
                  <a:pos x="40" y="0"/>
                </a:cxn>
                <a:cxn ang="0">
                  <a:pos x="41" y="3"/>
                </a:cxn>
                <a:cxn ang="0">
                  <a:pos x="44" y="4"/>
                </a:cxn>
                <a:cxn ang="0">
                  <a:pos x="45" y="4"/>
                </a:cxn>
                <a:cxn ang="0">
                  <a:pos x="45" y="4"/>
                </a:cxn>
                <a:cxn ang="0">
                  <a:pos x="44" y="6"/>
                </a:cxn>
                <a:cxn ang="0">
                  <a:pos x="42" y="9"/>
                </a:cxn>
                <a:cxn ang="0">
                  <a:pos x="42" y="11"/>
                </a:cxn>
                <a:cxn ang="0">
                  <a:pos x="44" y="11"/>
                </a:cxn>
                <a:cxn ang="0">
                  <a:pos x="47" y="8"/>
                </a:cxn>
                <a:cxn ang="0">
                  <a:pos x="49" y="9"/>
                </a:cxn>
                <a:cxn ang="0">
                  <a:pos x="49" y="9"/>
                </a:cxn>
                <a:cxn ang="0">
                  <a:pos x="49" y="12"/>
                </a:cxn>
                <a:cxn ang="0">
                  <a:pos x="48" y="13"/>
                </a:cxn>
                <a:cxn ang="0">
                  <a:pos x="45" y="16"/>
                </a:cxn>
                <a:cxn ang="0">
                  <a:pos x="42" y="19"/>
                </a:cxn>
                <a:cxn ang="0">
                  <a:pos x="38" y="23"/>
                </a:cxn>
                <a:cxn ang="0">
                  <a:pos x="33" y="28"/>
                </a:cxn>
                <a:cxn ang="0">
                  <a:pos x="30" y="33"/>
                </a:cxn>
                <a:cxn ang="0">
                  <a:pos x="28" y="39"/>
                </a:cxn>
                <a:cxn ang="0">
                  <a:pos x="25" y="42"/>
                </a:cxn>
                <a:cxn ang="0">
                  <a:pos x="24" y="44"/>
                </a:cxn>
                <a:cxn ang="0">
                  <a:pos x="23" y="45"/>
                </a:cxn>
                <a:cxn ang="0">
                  <a:pos x="23" y="47"/>
                </a:cxn>
                <a:cxn ang="0">
                  <a:pos x="23" y="52"/>
                </a:cxn>
                <a:cxn ang="0">
                  <a:pos x="22" y="54"/>
                </a:cxn>
                <a:cxn ang="0">
                  <a:pos x="20" y="54"/>
                </a:cxn>
                <a:cxn ang="0">
                  <a:pos x="15" y="53"/>
                </a:cxn>
                <a:cxn ang="0">
                  <a:pos x="13" y="55"/>
                </a:cxn>
                <a:cxn ang="0">
                  <a:pos x="11" y="57"/>
                </a:cxn>
                <a:cxn ang="0">
                  <a:pos x="7" y="60"/>
                </a:cxn>
                <a:cxn ang="0">
                  <a:pos x="5" y="61"/>
                </a:cxn>
                <a:cxn ang="0">
                  <a:pos x="3" y="62"/>
                </a:cxn>
                <a:cxn ang="0">
                  <a:pos x="0" y="61"/>
                </a:cxn>
              </a:cxnLst>
              <a:rect l="0" t="0" r="r" b="b"/>
              <a:pathLst>
                <a:path w="49" h="62">
                  <a:moveTo>
                    <a:pt x="0" y="61"/>
                  </a:moveTo>
                  <a:lnTo>
                    <a:pt x="4" y="54"/>
                  </a:lnTo>
                  <a:lnTo>
                    <a:pt x="7" y="48"/>
                  </a:lnTo>
                  <a:lnTo>
                    <a:pt x="8" y="45"/>
                  </a:lnTo>
                  <a:lnTo>
                    <a:pt x="11" y="41"/>
                  </a:lnTo>
                  <a:lnTo>
                    <a:pt x="15" y="37"/>
                  </a:lnTo>
                  <a:lnTo>
                    <a:pt x="20" y="33"/>
                  </a:lnTo>
                  <a:lnTo>
                    <a:pt x="23" y="30"/>
                  </a:lnTo>
                  <a:lnTo>
                    <a:pt x="27" y="24"/>
                  </a:lnTo>
                  <a:lnTo>
                    <a:pt x="28" y="22"/>
                  </a:lnTo>
                  <a:lnTo>
                    <a:pt x="30" y="19"/>
                  </a:lnTo>
                  <a:lnTo>
                    <a:pt x="33" y="16"/>
                  </a:lnTo>
                  <a:lnTo>
                    <a:pt x="34" y="16"/>
                  </a:lnTo>
                  <a:lnTo>
                    <a:pt x="34" y="15"/>
                  </a:lnTo>
                  <a:lnTo>
                    <a:pt x="36" y="11"/>
                  </a:lnTo>
                  <a:lnTo>
                    <a:pt x="36" y="8"/>
                  </a:lnTo>
                  <a:lnTo>
                    <a:pt x="37" y="4"/>
                  </a:lnTo>
                  <a:lnTo>
                    <a:pt x="38" y="3"/>
                  </a:lnTo>
                  <a:lnTo>
                    <a:pt x="39" y="1"/>
                  </a:lnTo>
                  <a:lnTo>
                    <a:pt x="40" y="0"/>
                  </a:lnTo>
                  <a:lnTo>
                    <a:pt x="41" y="3"/>
                  </a:lnTo>
                  <a:lnTo>
                    <a:pt x="44" y="4"/>
                  </a:lnTo>
                  <a:lnTo>
                    <a:pt x="45" y="4"/>
                  </a:lnTo>
                  <a:lnTo>
                    <a:pt x="45" y="4"/>
                  </a:lnTo>
                  <a:lnTo>
                    <a:pt x="44" y="6"/>
                  </a:lnTo>
                  <a:lnTo>
                    <a:pt x="42" y="9"/>
                  </a:lnTo>
                  <a:lnTo>
                    <a:pt x="42" y="11"/>
                  </a:lnTo>
                  <a:lnTo>
                    <a:pt x="44" y="11"/>
                  </a:lnTo>
                  <a:lnTo>
                    <a:pt x="47" y="8"/>
                  </a:lnTo>
                  <a:lnTo>
                    <a:pt x="49" y="9"/>
                  </a:lnTo>
                  <a:lnTo>
                    <a:pt x="49" y="9"/>
                  </a:lnTo>
                  <a:lnTo>
                    <a:pt x="49" y="12"/>
                  </a:lnTo>
                  <a:lnTo>
                    <a:pt x="48" y="13"/>
                  </a:lnTo>
                  <a:lnTo>
                    <a:pt x="45" y="16"/>
                  </a:lnTo>
                  <a:lnTo>
                    <a:pt x="42" y="19"/>
                  </a:lnTo>
                  <a:lnTo>
                    <a:pt x="38" y="23"/>
                  </a:lnTo>
                  <a:lnTo>
                    <a:pt x="33" y="28"/>
                  </a:lnTo>
                  <a:lnTo>
                    <a:pt x="30" y="33"/>
                  </a:lnTo>
                  <a:lnTo>
                    <a:pt x="28" y="39"/>
                  </a:lnTo>
                  <a:lnTo>
                    <a:pt x="25" y="42"/>
                  </a:lnTo>
                  <a:lnTo>
                    <a:pt x="24" y="44"/>
                  </a:lnTo>
                  <a:lnTo>
                    <a:pt x="23" y="45"/>
                  </a:lnTo>
                  <a:lnTo>
                    <a:pt x="23" y="47"/>
                  </a:lnTo>
                  <a:lnTo>
                    <a:pt x="23" y="52"/>
                  </a:lnTo>
                  <a:lnTo>
                    <a:pt x="22" y="54"/>
                  </a:lnTo>
                  <a:lnTo>
                    <a:pt x="20" y="54"/>
                  </a:lnTo>
                  <a:lnTo>
                    <a:pt x="15" y="53"/>
                  </a:lnTo>
                  <a:lnTo>
                    <a:pt x="13" y="55"/>
                  </a:lnTo>
                  <a:lnTo>
                    <a:pt x="11" y="57"/>
                  </a:lnTo>
                  <a:lnTo>
                    <a:pt x="7" y="60"/>
                  </a:lnTo>
                  <a:lnTo>
                    <a:pt x="5" y="61"/>
                  </a:lnTo>
                  <a:lnTo>
                    <a:pt x="3" y="62"/>
                  </a:lnTo>
                  <a:lnTo>
                    <a:pt x="0" y="6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8" name="Freeform 2252"/>
            <p:cNvSpPr>
              <a:spLocks/>
            </p:cNvSpPr>
            <p:nvPr/>
          </p:nvSpPr>
          <p:spPr bwMode="gray">
            <a:xfrm>
              <a:off x="2536825" y="3230563"/>
              <a:ext cx="14288" cy="19050"/>
            </a:xfrm>
            <a:custGeom>
              <a:avLst/>
              <a:gdLst/>
              <a:ahLst/>
              <a:cxnLst>
                <a:cxn ang="0">
                  <a:pos x="0" y="61"/>
                </a:cxn>
                <a:cxn ang="0">
                  <a:pos x="4" y="54"/>
                </a:cxn>
                <a:cxn ang="0">
                  <a:pos x="7" y="48"/>
                </a:cxn>
                <a:cxn ang="0">
                  <a:pos x="8" y="45"/>
                </a:cxn>
                <a:cxn ang="0">
                  <a:pos x="11" y="41"/>
                </a:cxn>
                <a:cxn ang="0">
                  <a:pos x="15" y="37"/>
                </a:cxn>
                <a:cxn ang="0">
                  <a:pos x="20" y="33"/>
                </a:cxn>
                <a:cxn ang="0">
                  <a:pos x="23" y="30"/>
                </a:cxn>
                <a:cxn ang="0">
                  <a:pos x="27" y="24"/>
                </a:cxn>
                <a:cxn ang="0">
                  <a:pos x="28" y="22"/>
                </a:cxn>
                <a:cxn ang="0">
                  <a:pos x="30" y="19"/>
                </a:cxn>
                <a:cxn ang="0">
                  <a:pos x="33" y="16"/>
                </a:cxn>
                <a:cxn ang="0">
                  <a:pos x="34" y="16"/>
                </a:cxn>
                <a:cxn ang="0">
                  <a:pos x="34" y="15"/>
                </a:cxn>
                <a:cxn ang="0">
                  <a:pos x="36" y="11"/>
                </a:cxn>
                <a:cxn ang="0">
                  <a:pos x="36" y="8"/>
                </a:cxn>
                <a:cxn ang="0">
                  <a:pos x="37" y="4"/>
                </a:cxn>
                <a:cxn ang="0">
                  <a:pos x="38" y="3"/>
                </a:cxn>
                <a:cxn ang="0">
                  <a:pos x="39" y="1"/>
                </a:cxn>
                <a:cxn ang="0">
                  <a:pos x="40" y="0"/>
                </a:cxn>
                <a:cxn ang="0">
                  <a:pos x="41" y="3"/>
                </a:cxn>
                <a:cxn ang="0">
                  <a:pos x="44" y="4"/>
                </a:cxn>
                <a:cxn ang="0">
                  <a:pos x="45" y="4"/>
                </a:cxn>
                <a:cxn ang="0">
                  <a:pos x="45" y="4"/>
                </a:cxn>
                <a:cxn ang="0">
                  <a:pos x="44" y="6"/>
                </a:cxn>
                <a:cxn ang="0">
                  <a:pos x="42" y="9"/>
                </a:cxn>
                <a:cxn ang="0">
                  <a:pos x="42" y="11"/>
                </a:cxn>
                <a:cxn ang="0">
                  <a:pos x="44" y="11"/>
                </a:cxn>
                <a:cxn ang="0">
                  <a:pos x="47" y="8"/>
                </a:cxn>
                <a:cxn ang="0">
                  <a:pos x="49" y="9"/>
                </a:cxn>
                <a:cxn ang="0">
                  <a:pos x="49" y="9"/>
                </a:cxn>
                <a:cxn ang="0">
                  <a:pos x="49" y="12"/>
                </a:cxn>
                <a:cxn ang="0">
                  <a:pos x="48" y="13"/>
                </a:cxn>
                <a:cxn ang="0">
                  <a:pos x="45" y="16"/>
                </a:cxn>
                <a:cxn ang="0">
                  <a:pos x="42" y="19"/>
                </a:cxn>
                <a:cxn ang="0">
                  <a:pos x="38" y="23"/>
                </a:cxn>
                <a:cxn ang="0">
                  <a:pos x="33" y="28"/>
                </a:cxn>
                <a:cxn ang="0">
                  <a:pos x="30" y="33"/>
                </a:cxn>
                <a:cxn ang="0">
                  <a:pos x="28" y="39"/>
                </a:cxn>
                <a:cxn ang="0">
                  <a:pos x="25" y="42"/>
                </a:cxn>
                <a:cxn ang="0">
                  <a:pos x="24" y="44"/>
                </a:cxn>
                <a:cxn ang="0">
                  <a:pos x="23" y="45"/>
                </a:cxn>
                <a:cxn ang="0">
                  <a:pos x="23" y="47"/>
                </a:cxn>
                <a:cxn ang="0">
                  <a:pos x="23" y="52"/>
                </a:cxn>
                <a:cxn ang="0">
                  <a:pos x="22" y="54"/>
                </a:cxn>
                <a:cxn ang="0">
                  <a:pos x="20" y="54"/>
                </a:cxn>
                <a:cxn ang="0">
                  <a:pos x="15" y="53"/>
                </a:cxn>
                <a:cxn ang="0">
                  <a:pos x="13" y="55"/>
                </a:cxn>
                <a:cxn ang="0">
                  <a:pos x="11" y="57"/>
                </a:cxn>
                <a:cxn ang="0">
                  <a:pos x="7" y="60"/>
                </a:cxn>
                <a:cxn ang="0">
                  <a:pos x="5" y="61"/>
                </a:cxn>
                <a:cxn ang="0">
                  <a:pos x="3" y="62"/>
                </a:cxn>
                <a:cxn ang="0">
                  <a:pos x="0" y="61"/>
                </a:cxn>
              </a:cxnLst>
              <a:rect l="0" t="0" r="r" b="b"/>
              <a:pathLst>
                <a:path w="49" h="62">
                  <a:moveTo>
                    <a:pt x="0" y="61"/>
                  </a:moveTo>
                  <a:lnTo>
                    <a:pt x="4" y="54"/>
                  </a:lnTo>
                  <a:lnTo>
                    <a:pt x="7" y="48"/>
                  </a:lnTo>
                  <a:lnTo>
                    <a:pt x="8" y="45"/>
                  </a:lnTo>
                  <a:lnTo>
                    <a:pt x="11" y="41"/>
                  </a:lnTo>
                  <a:lnTo>
                    <a:pt x="15" y="37"/>
                  </a:lnTo>
                  <a:lnTo>
                    <a:pt x="20" y="33"/>
                  </a:lnTo>
                  <a:lnTo>
                    <a:pt x="23" y="30"/>
                  </a:lnTo>
                  <a:lnTo>
                    <a:pt x="27" y="24"/>
                  </a:lnTo>
                  <a:lnTo>
                    <a:pt x="28" y="22"/>
                  </a:lnTo>
                  <a:lnTo>
                    <a:pt x="30" y="19"/>
                  </a:lnTo>
                  <a:lnTo>
                    <a:pt x="33" y="16"/>
                  </a:lnTo>
                  <a:lnTo>
                    <a:pt x="34" y="16"/>
                  </a:lnTo>
                  <a:lnTo>
                    <a:pt x="34" y="15"/>
                  </a:lnTo>
                  <a:lnTo>
                    <a:pt x="36" y="11"/>
                  </a:lnTo>
                  <a:lnTo>
                    <a:pt x="36" y="8"/>
                  </a:lnTo>
                  <a:lnTo>
                    <a:pt x="37" y="4"/>
                  </a:lnTo>
                  <a:lnTo>
                    <a:pt x="38" y="3"/>
                  </a:lnTo>
                  <a:lnTo>
                    <a:pt x="39" y="1"/>
                  </a:lnTo>
                  <a:lnTo>
                    <a:pt x="40" y="0"/>
                  </a:lnTo>
                  <a:lnTo>
                    <a:pt x="41" y="3"/>
                  </a:lnTo>
                  <a:lnTo>
                    <a:pt x="44" y="4"/>
                  </a:lnTo>
                  <a:lnTo>
                    <a:pt x="45" y="4"/>
                  </a:lnTo>
                  <a:lnTo>
                    <a:pt x="45" y="4"/>
                  </a:lnTo>
                  <a:lnTo>
                    <a:pt x="44" y="6"/>
                  </a:lnTo>
                  <a:lnTo>
                    <a:pt x="42" y="9"/>
                  </a:lnTo>
                  <a:lnTo>
                    <a:pt x="42" y="11"/>
                  </a:lnTo>
                  <a:lnTo>
                    <a:pt x="44" y="11"/>
                  </a:lnTo>
                  <a:lnTo>
                    <a:pt x="47" y="8"/>
                  </a:lnTo>
                  <a:lnTo>
                    <a:pt x="49" y="9"/>
                  </a:lnTo>
                  <a:lnTo>
                    <a:pt x="49" y="9"/>
                  </a:lnTo>
                  <a:lnTo>
                    <a:pt x="49" y="12"/>
                  </a:lnTo>
                  <a:lnTo>
                    <a:pt x="48" y="13"/>
                  </a:lnTo>
                  <a:lnTo>
                    <a:pt x="45" y="16"/>
                  </a:lnTo>
                  <a:lnTo>
                    <a:pt x="42" y="19"/>
                  </a:lnTo>
                  <a:lnTo>
                    <a:pt x="38" y="23"/>
                  </a:lnTo>
                  <a:lnTo>
                    <a:pt x="33" y="28"/>
                  </a:lnTo>
                  <a:lnTo>
                    <a:pt x="30" y="33"/>
                  </a:lnTo>
                  <a:lnTo>
                    <a:pt x="28" y="39"/>
                  </a:lnTo>
                  <a:lnTo>
                    <a:pt x="25" y="42"/>
                  </a:lnTo>
                  <a:lnTo>
                    <a:pt x="24" y="44"/>
                  </a:lnTo>
                  <a:lnTo>
                    <a:pt x="23" y="45"/>
                  </a:lnTo>
                  <a:lnTo>
                    <a:pt x="23" y="47"/>
                  </a:lnTo>
                  <a:lnTo>
                    <a:pt x="23" y="52"/>
                  </a:lnTo>
                  <a:lnTo>
                    <a:pt x="22" y="54"/>
                  </a:lnTo>
                  <a:lnTo>
                    <a:pt x="20" y="54"/>
                  </a:lnTo>
                  <a:lnTo>
                    <a:pt x="15" y="53"/>
                  </a:lnTo>
                  <a:lnTo>
                    <a:pt x="13" y="55"/>
                  </a:lnTo>
                  <a:lnTo>
                    <a:pt x="11" y="57"/>
                  </a:lnTo>
                  <a:lnTo>
                    <a:pt x="7" y="60"/>
                  </a:lnTo>
                  <a:lnTo>
                    <a:pt x="5" y="61"/>
                  </a:lnTo>
                  <a:lnTo>
                    <a:pt x="3" y="62"/>
                  </a:lnTo>
                  <a:lnTo>
                    <a:pt x="0" y="61"/>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29" name="Freeform 2253"/>
            <p:cNvSpPr>
              <a:spLocks/>
            </p:cNvSpPr>
            <p:nvPr/>
          </p:nvSpPr>
          <p:spPr bwMode="gray">
            <a:xfrm>
              <a:off x="2536825" y="3230563"/>
              <a:ext cx="14288" cy="19050"/>
            </a:xfrm>
            <a:custGeom>
              <a:avLst/>
              <a:gdLst/>
              <a:ahLst/>
              <a:cxnLst>
                <a:cxn ang="0">
                  <a:pos x="0" y="61"/>
                </a:cxn>
                <a:cxn ang="0">
                  <a:pos x="4" y="54"/>
                </a:cxn>
                <a:cxn ang="0">
                  <a:pos x="7" y="48"/>
                </a:cxn>
                <a:cxn ang="0">
                  <a:pos x="8" y="45"/>
                </a:cxn>
                <a:cxn ang="0">
                  <a:pos x="11" y="41"/>
                </a:cxn>
                <a:cxn ang="0">
                  <a:pos x="15" y="37"/>
                </a:cxn>
                <a:cxn ang="0">
                  <a:pos x="20" y="33"/>
                </a:cxn>
                <a:cxn ang="0">
                  <a:pos x="23" y="30"/>
                </a:cxn>
                <a:cxn ang="0">
                  <a:pos x="27" y="24"/>
                </a:cxn>
                <a:cxn ang="0">
                  <a:pos x="28" y="22"/>
                </a:cxn>
                <a:cxn ang="0">
                  <a:pos x="30" y="19"/>
                </a:cxn>
                <a:cxn ang="0">
                  <a:pos x="33" y="16"/>
                </a:cxn>
                <a:cxn ang="0">
                  <a:pos x="34" y="16"/>
                </a:cxn>
                <a:cxn ang="0">
                  <a:pos x="34" y="15"/>
                </a:cxn>
                <a:cxn ang="0">
                  <a:pos x="36" y="11"/>
                </a:cxn>
                <a:cxn ang="0">
                  <a:pos x="36" y="8"/>
                </a:cxn>
                <a:cxn ang="0">
                  <a:pos x="37" y="4"/>
                </a:cxn>
                <a:cxn ang="0">
                  <a:pos x="38" y="3"/>
                </a:cxn>
                <a:cxn ang="0">
                  <a:pos x="39" y="1"/>
                </a:cxn>
                <a:cxn ang="0">
                  <a:pos x="40" y="0"/>
                </a:cxn>
                <a:cxn ang="0">
                  <a:pos x="41" y="3"/>
                </a:cxn>
                <a:cxn ang="0">
                  <a:pos x="44" y="4"/>
                </a:cxn>
                <a:cxn ang="0">
                  <a:pos x="45" y="4"/>
                </a:cxn>
                <a:cxn ang="0">
                  <a:pos x="45" y="4"/>
                </a:cxn>
                <a:cxn ang="0">
                  <a:pos x="44" y="6"/>
                </a:cxn>
                <a:cxn ang="0">
                  <a:pos x="42" y="9"/>
                </a:cxn>
                <a:cxn ang="0">
                  <a:pos x="42" y="11"/>
                </a:cxn>
                <a:cxn ang="0">
                  <a:pos x="44" y="11"/>
                </a:cxn>
                <a:cxn ang="0">
                  <a:pos x="47" y="8"/>
                </a:cxn>
                <a:cxn ang="0">
                  <a:pos x="49" y="9"/>
                </a:cxn>
                <a:cxn ang="0">
                  <a:pos x="49" y="9"/>
                </a:cxn>
                <a:cxn ang="0">
                  <a:pos x="49" y="12"/>
                </a:cxn>
                <a:cxn ang="0">
                  <a:pos x="48" y="13"/>
                </a:cxn>
                <a:cxn ang="0">
                  <a:pos x="45" y="16"/>
                </a:cxn>
                <a:cxn ang="0">
                  <a:pos x="42" y="19"/>
                </a:cxn>
                <a:cxn ang="0">
                  <a:pos x="38" y="23"/>
                </a:cxn>
                <a:cxn ang="0">
                  <a:pos x="33" y="28"/>
                </a:cxn>
                <a:cxn ang="0">
                  <a:pos x="30" y="33"/>
                </a:cxn>
                <a:cxn ang="0">
                  <a:pos x="28" y="39"/>
                </a:cxn>
                <a:cxn ang="0">
                  <a:pos x="25" y="42"/>
                </a:cxn>
                <a:cxn ang="0">
                  <a:pos x="24" y="44"/>
                </a:cxn>
                <a:cxn ang="0">
                  <a:pos x="23" y="45"/>
                </a:cxn>
                <a:cxn ang="0">
                  <a:pos x="23" y="47"/>
                </a:cxn>
                <a:cxn ang="0">
                  <a:pos x="23" y="52"/>
                </a:cxn>
                <a:cxn ang="0">
                  <a:pos x="22" y="54"/>
                </a:cxn>
                <a:cxn ang="0">
                  <a:pos x="20" y="54"/>
                </a:cxn>
                <a:cxn ang="0">
                  <a:pos x="15" y="53"/>
                </a:cxn>
                <a:cxn ang="0">
                  <a:pos x="13" y="55"/>
                </a:cxn>
                <a:cxn ang="0">
                  <a:pos x="11" y="57"/>
                </a:cxn>
                <a:cxn ang="0">
                  <a:pos x="7" y="60"/>
                </a:cxn>
                <a:cxn ang="0">
                  <a:pos x="5" y="61"/>
                </a:cxn>
                <a:cxn ang="0">
                  <a:pos x="3" y="62"/>
                </a:cxn>
                <a:cxn ang="0">
                  <a:pos x="0" y="61"/>
                </a:cxn>
              </a:cxnLst>
              <a:rect l="0" t="0" r="r" b="b"/>
              <a:pathLst>
                <a:path w="49" h="62">
                  <a:moveTo>
                    <a:pt x="0" y="61"/>
                  </a:moveTo>
                  <a:lnTo>
                    <a:pt x="4" y="54"/>
                  </a:lnTo>
                  <a:lnTo>
                    <a:pt x="7" y="48"/>
                  </a:lnTo>
                  <a:lnTo>
                    <a:pt x="8" y="45"/>
                  </a:lnTo>
                  <a:lnTo>
                    <a:pt x="11" y="41"/>
                  </a:lnTo>
                  <a:lnTo>
                    <a:pt x="15" y="37"/>
                  </a:lnTo>
                  <a:lnTo>
                    <a:pt x="20" y="33"/>
                  </a:lnTo>
                  <a:lnTo>
                    <a:pt x="23" y="30"/>
                  </a:lnTo>
                  <a:lnTo>
                    <a:pt x="27" y="24"/>
                  </a:lnTo>
                  <a:lnTo>
                    <a:pt x="28" y="22"/>
                  </a:lnTo>
                  <a:lnTo>
                    <a:pt x="30" y="19"/>
                  </a:lnTo>
                  <a:lnTo>
                    <a:pt x="33" y="16"/>
                  </a:lnTo>
                  <a:lnTo>
                    <a:pt x="34" y="16"/>
                  </a:lnTo>
                  <a:lnTo>
                    <a:pt x="34" y="15"/>
                  </a:lnTo>
                  <a:lnTo>
                    <a:pt x="36" y="11"/>
                  </a:lnTo>
                  <a:lnTo>
                    <a:pt x="36" y="8"/>
                  </a:lnTo>
                  <a:lnTo>
                    <a:pt x="37" y="4"/>
                  </a:lnTo>
                  <a:lnTo>
                    <a:pt x="38" y="3"/>
                  </a:lnTo>
                  <a:lnTo>
                    <a:pt x="39" y="1"/>
                  </a:lnTo>
                  <a:lnTo>
                    <a:pt x="40" y="0"/>
                  </a:lnTo>
                  <a:lnTo>
                    <a:pt x="41" y="3"/>
                  </a:lnTo>
                  <a:lnTo>
                    <a:pt x="44" y="4"/>
                  </a:lnTo>
                  <a:lnTo>
                    <a:pt x="45" y="4"/>
                  </a:lnTo>
                  <a:lnTo>
                    <a:pt x="45" y="4"/>
                  </a:lnTo>
                  <a:lnTo>
                    <a:pt x="44" y="6"/>
                  </a:lnTo>
                  <a:lnTo>
                    <a:pt x="42" y="9"/>
                  </a:lnTo>
                  <a:lnTo>
                    <a:pt x="42" y="11"/>
                  </a:lnTo>
                  <a:lnTo>
                    <a:pt x="44" y="11"/>
                  </a:lnTo>
                  <a:lnTo>
                    <a:pt x="47" y="8"/>
                  </a:lnTo>
                  <a:lnTo>
                    <a:pt x="49" y="9"/>
                  </a:lnTo>
                  <a:lnTo>
                    <a:pt x="49" y="9"/>
                  </a:lnTo>
                  <a:lnTo>
                    <a:pt x="49" y="12"/>
                  </a:lnTo>
                  <a:lnTo>
                    <a:pt x="48" y="13"/>
                  </a:lnTo>
                  <a:lnTo>
                    <a:pt x="45" y="16"/>
                  </a:lnTo>
                  <a:lnTo>
                    <a:pt x="42" y="19"/>
                  </a:lnTo>
                  <a:lnTo>
                    <a:pt x="38" y="23"/>
                  </a:lnTo>
                  <a:lnTo>
                    <a:pt x="33" y="28"/>
                  </a:lnTo>
                  <a:lnTo>
                    <a:pt x="30" y="33"/>
                  </a:lnTo>
                  <a:lnTo>
                    <a:pt x="28" y="39"/>
                  </a:lnTo>
                  <a:lnTo>
                    <a:pt x="25" y="42"/>
                  </a:lnTo>
                  <a:lnTo>
                    <a:pt x="24" y="44"/>
                  </a:lnTo>
                  <a:lnTo>
                    <a:pt x="23" y="45"/>
                  </a:lnTo>
                  <a:lnTo>
                    <a:pt x="23" y="47"/>
                  </a:lnTo>
                  <a:lnTo>
                    <a:pt x="23" y="52"/>
                  </a:lnTo>
                  <a:lnTo>
                    <a:pt x="22" y="54"/>
                  </a:lnTo>
                  <a:lnTo>
                    <a:pt x="20" y="54"/>
                  </a:lnTo>
                  <a:lnTo>
                    <a:pt x="15" y="53"/>
                  </a:lnTo>
                  <a:lnTo>
                    <a:pt x="13" y="55"/>
                  </a:lnTo>
                  <a:lnTo>
                    <a:pt x="11" y="57"/>
                  </a:lnTo>
                  <a:lnTo>
                    <a:pt x="7" y="60"/>
                  </a:lnTo>
                  <a:lnTo>
                    <a:pt x="5" y="61"/>
                  </a:lnTo>
                  <a:lnTo>
                    <a:pt x="3" y="62"/>
                  </a:lnTo>
                  <a:lnTo>
                    <a:pt x="0" y="61"/>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0" name="Freeform 2254"/>
            <p:cNvSpPr>
              <a:spLocks/>
            </p:cNvSpPr>
            <p:nvPr/>
          </p:nvSpPr>
          <p:spPr bwMode="gray">
            <a:xfrm>
              <a:off x="2555875" y="3227388"/>
              <a:ext cx="9525" cy="6350"/>
            </a:xfrm>
            <a:custGeom>
              <a:avLst/>
              <a:gdLst/>
              <a:ahLst/>
              <a:cxnLst>
                <a:cxn ang="0">
                  <a:pos x="2" y="14"/>
                </a:cxn>
                <a:cxn ang="0">
                  <a:pos x="0" y="8"/>
                </a:cxn>
                <a:cxn ang="0">
                  <a:pos x="0" y="4"/>
                </a:cxn>
                <a:cxn ang="0">
                  <a:pos x="3" y="1"/>
                </a:cxn>
                <a:cxn ang="0">
                  <a:pos x="9" y="0"/>
                </a:cxn>
                <a:cxn ang="0">
                  <a:pos x="12" y="0"/>
                </a:cxn>
                <a:cxn ang="0">
                  <a:pos x="16" y="0"/>
                </a:cxn>
                <a:cxn ang="0">
                  <a:pos x="17" y="4"/>
                </a:cxn>
                <a:cxn ang="0">
                  <a:pos x="17" y="5"/>
                </a:cxn>
                <a:cxn ang="0">
                  <a:pos x="18" y="6"/>
                </a:cxn>
                <a:cxn ang="0">
                  <a:pos x="21" y="6"/>
                </a:cxn>
                <a:cxn ang="0">
                  <a:pos x="25" y="5"/>
                </a:cxn>
                <a:cxn ang="0">
                  <a:pos x="28" y="5"/>
                </a:cxn>
                <a:cxn ang="0">
                  <a:pos x="29" y="5"/>
                </a:cxn>
                <a:cxn ang="0">
                  <a:pos x="30" y="6"/>
                </a:cxn>
                <a:cxn ang="0">
                  <a:pos x="32" y="7"/>
                </a:cxn>
                <a:cxn ang="0">
                  <a:pos x="30" y="8"/>
                </a:cxn>
                <a:cxn ang="0">
                  <a:pos x="26" y="12"/>
                </a:cxn>
                <a:cxn ang="0">
                  <a:pos x="21" y="13"/>
                </a:cxn>
                <a:cxn ang="0">
                  <a:pos x="12" y="18"/>
                </a:cxn>
                <a:cxn ang="0">
                  <a:pos x="3" y="23"/>
                </a:cxn>
                <a:cxn ang="0">
                  <a:pos x="7" y="15"/>
                </a:cxn>
                <a:cxn ang="0">
                  <a:pos x="9" y="12"/>
                </a:cxn>
                <a:cxn ang="0">
                  <a:pos x="5" y="13"/>
                </a:cxn>
                <a:cxn ang="0">
                  <a:pos x="2" y="14"/>
                </a:cxn>
              </a:cxnLst>
              <a:rect l="0" t="0" r="r" b="b"/>
              <a:pathLst>
                <a:path w="32" h="23">
                  <a:moveTo>
                    <a:pt x="2" y="14"/>
                  </a:moveTo>
                  <a:lnTo>
                    <a:pt x="0" y="8"/>
                  </a:lnTo>
                  <a:lnTo>
                    <a:pt x="0" y="4"/>
                  </a:lnTo>
                  <a:lnTo>
                    <a:pt x="3" y="1"/>
                  </a:lnTo>
                  <a:lnTo>
                    <a:pt x="9" y="0"/>
                  </a:lnTo>
                  <a:lnTo>
                    <a:pt x="12" y="0"/>
                  </a:lnTo>
                  <a:lnTo>
                    <a:pt x="16" y="0"/>
                  </a:lnTo>
                  <a:lnTo>
                    <a:pt x="17" y="4"/>
                  </a:lnTo>
                  <a:lnTo>
                    <a:pt x="17" y="5"/>
                  </a:lnTo>
                  <a:lnTo>
                    <a:pt x="18" y="6"/>
                  </a:lnTo>
                  <a:lnTo>
                    <a:pt x="21" y="6"/>
                  </a:lnTo>
                  <a:lnTo>
                    <a:pt x="25" y="5"/>
                  </a:lnTo>
                  <a:lnTo>
                    <a:pt x="28" y="5"/>
                  </a:lnTo>
                  <a:lnTo>
                    <a:pt x="29" y="5"/>
                  </a:lnTo>
                  <a:lnTo>
                    <a:pt x="30" y="6"/>
                  </a:lnTo>
                  <a:lnTo>
                    <a:pt x="32" y="7"/>
                  </a:lnTo>
                  <a:lnTo>
                    <a:pt x="30" y="8"/>
                  </a:lnTo>
                  <a:lnTo>
                    <a:pt x="26" y="12"/>
                  </a:lnTo>
                  <a:lnTo>
                    <a:pt x="21" y="13"/>
                  </a:lnTo>
                  <a:lnTo>
                    <a:pt x="12" y="18"/>
                  </a:lnTo>
                  <a:lnTo>
                    <a:pt x="3" y="23"/>
                  </a:lnTo>
                  <a:lnTo>
                    <a:pt x="7" y="15"/>
                  </a:lnTo>
                  <a:lnTo>
                    <a:pt x="9" y="12"/>
                  </a:lnTo>
                  <a:lnTo>
                    <a:pt x="5" y="13"/>
                  </a:lnTo>
                  <a:lnTo>
                    <a:pt x="2" y="1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1" name="Freeform 2255"/>
            <p:cNvSpPr>
              <a:spLocks/>
            </p:cNvSpPr>
            <p:nvPr/>
          </p:nvSpPr>
          <p:spPr bwMode="gray">
            <a:xfrm>
              <a:off x="2555875" y="3227388"/>
              <a:ext cx="9525" cy="6350"/>
            </a:xfrm>
            <a:custGeom>
              <a:avLst/>
              <a:gdLst/>
              <a:ahLst/>
              <a:cxnLst>
                <a:cxn ang="0">
                  <a:pos x="2" y="14"/>
                </a:cxn>
                <a:cxn ang="0">
                  <a:pos x="0" y="8"/>
                </a:cxn>
                <a:cxn ang="0">
                  <a:pos x="0" y="4"/>
                </a:cxn>
                <a:cxn ang="0">
                  <a:pos x="3" y="1"/>
                </a:cxn>
                <a:cxn ang="0">
                  <a:pos x="9" y="0"/>
                </a:cxn>
                <a:cxn ang="0">
                  <a:pos x="12" y="0"/>
                </a:cxn>
                <a:cxn ang="0">
                  <a:pos x="16" y="0"/>
                </a:cxn>
                <a:cxn ang="0">
                  <a:pos x="17" y="4"/>
                </a:cxn>
                <a:cxn ang="0">
                  <a:pos x="17" y="5"/>
                </a:cxn>
                <a:cxn ang="0">
                  <a:pos x="18" y="6"/>
                </a:cxn>
                <a:cxn ang="0">
                  <a:pos x="21" y="6"/>
                </a:cxn>
                <a:cxn ang="0">
                  <a:pos x="25" y="5"/>
                </a:cxn>
                <a:cxn ang="0">
                  <a:pos x="28" y="5"/>
                </a:cxn>
                <a:cxn ang="0">
                  <a:pos x="29" y="5"/>
                </a:cxn>
                <a:cxn ang="0">
                  <a:pos x="30" y="6"/>
                </a:cxn>
                <a:cxn ang="0">
                  <a:pos x="32" y="7"/>
                </a:cxn>
                <a:cxn ang="0">
                  <a:pos x="30" y="8"/>
                </a:cxn>
                <a:cxn ang="0">
                  <a:pos x="26" y="12"/>
                </a:cxn>
                <a:cxn ang="0">
                  <a:pos x="21" y="13"/>
                </a:cxn>
                <a:cxn ang="0">
                  <a:pos x="12" y="18"/>
                </a:cxn>
                <a:cxn ang="0">
                  <a:pos x="3" y="23"/>
                </a:cxn>
                <a:cxn ang="0">
                  <a:pos x="7" y="15"/>
                </a:cxn>
                <a:cxn ang="0">
                  <a:pos x="9" y="12"/>
                </a:cxn>
                <a:cxn ang="0">
                  <a:pos x="5" y="13"/>
                </a:cxn>
                <a:cxn ang="0">
                  <a:pos x="2" y="14"/>
                </a:cxn>
              </a:cxnLst>
              <a:rect l="0" t="0" r="r" b="b"/>
              <a:pathLst>
                <a:path w="32" h="23">
                  <a:moveTo>
                    <a:pt x="2" y="14"/>
                  </a:moveTo>
                  <a:lnTo>
                    <a:pt x="0" y="8"/>
                  </a:lnTo>
                  <a:lnTo>
                    <a:pt x="0" y="4"/>
                  </a:lnTo>
                  <a:lnTo>
                    <a:pt x="3" y="1"/>
                  </a:lnTo>
                  <a:lnTo>
                    <a:pt x="9" y="0"/>
                  </a:lnTo>
                  <a:lnTo>
                    <a:pt x="12" y="0"/>
                  </a:lnTo>
                  <a:lnTo>
                    <a:pt x="16" y="0"/>
                  </a:lnTo>
                  <a:lnTo>
                    <a:pt x="17" y="4"/>
                  </a:lnTo>
                  <a:lnTo>
                    <a:pt x="17" y="5"/>
                  </a:lnTo>
                  <a:lnTo>
                    <a:pt x="18" y="6"/>
                  </a:lnTo>
                  <a:lnTo>
                    <a:pt x="21" y="6"/>
                  </a:lnTo>
                  <a:lnTo>
                    <a:pt x="25" y="5"/>
                  </a:lnTo>
                  <a:lnTo>
                    <a:pt x="28" y="5"/>
                  </a:lnTo>
                  <a:lnTo>
                    <a:pt x="29" y="5"/>
                  </a:lnTo>
                  <a:lnTo>
                    <a:pt x="30" y="6"/>
                  </a:lnTo>
                  <a:lnTo>
                    <a:pt x="32" y="7"/>
                  </a:lnTo>
                  <a:lnTo>
                    <a:pt x="30" y="8"/>
                  </a:lnTo>
                  <a:lnTo>
                    <a:pt x="26" y="12"/>
                  </a:lnTo>
                  <a:lnTo>
                    <a:pt x="21" y="13"/>
                  </a:lnTo>
                  <a:lnTo>
                    <a:pt x="12" y="18"/>
                  </a:lnTo>
                  <a:lnTo>
                    <a:pt x="3" y="23"/>
                  </a:lnTo>
                  <a:lnTo>
                    <a:pt x="7" y="15"/>
                  </a:lnTo>
                  <a:lnTo>
                    <a:pt x="9" y="12"/>
                  </a:lnTo>
                  <a:lnTo>
                    <a:pt x="5" y="13"/>
                  </a:lnTo>
                  <a:lnTo>
                    <a:pt x="2" y="1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2" name="Freeform 2256"/>
            <p:cNvSpPr>
              <a:spLocks/>
            </p:cNvSpPr>
            <p:nvPr/>
          </p:nvSpPr>
          <p:spPr bwMode="gray">
            <a:xfrm>
              <a:off x="2555875" y="3227388"/>
              <a:ext cx="9525" cy="6350"/>
            </a:xfrm>
            <a:custGeom>
              <a:avLst/>
              <a:gdLst/>
              <a:ahLst/>
              <a:cxnLst>
                <a:cxn ang="0">
                  <a:pos x="2" y="14"/>
                </a:cxn>
                <a:cxn ang="0">
                  <a:pos x="0" y="8"/>
                </a:cxn>
                <a:cxn ang="0">
                  <a:pos x="0" y="4"/>
                </a:cxn>
                <a:cxn ang="0">
                  <a:pos x="3" y="1"/>
                </a:cxn>
                <a:cxn ang="0">
                  <a:pos x="9" y="0"/>
                </a:cxn>
                <a:cxn ang="0">
                  <a:pos x="12" y="0"/>
                </a:cxn>
                <a:cxn ang="0">
                  <a:pos x="16" y="0"/>
                </a:cxn>
                <a:cxn ang="0">
                  <a:pos x="17" y="4"/>
                </a:cxn>
                <a:cxn ang="0">
                  <a:pos x="17" y="5"/>
                </a:cxn>
                <a:cxn ang="0">
                  <a:pos x="18" y="6"/>
                </a:cxn>
                <a:cxn ang="0">
                  <a:pos x="21" y="6"/>
                </a:cxn>
                <a:cxn ang="0">
                  <a:pos x="25" y="5"/>
                </a:cxn>
                <a:cxn ang="0">
                  <a:pos x="28" y="5"/>
                </a:cxn>
                <a:cxn ang="0">
                  <a:pos x="29" y="5"/>
                </a:cxn>
                <a:cxn ang="0">
                  <a:pos x="30" y="6"/>
                </a:cxn>
                <a:cxn ang="0">
                  <a:pos x="32" y="7"/>
                </a:cxn>
                <a:cxn ang="0">
                  <a:pos x="30" y="8"/>
                </a:cxn>
                <a:cxn ang="0">
                  <a:pos x="26" y="12"/>
                </a:cxn>
                <a:cxn ang="0">
                  <a:pos x="21" y="13"/>
                </a:cxn>
                <a:cxn ang="0">
                  <a:pos x="12" y="18"/>
                </a:cxn>
                <a:cxn ang="0">
                  <a:pos x="3" y="23"/>
                </a:cxn>
                <a:cxn ang="0">
                  <a:pos x="7" y="15"/>
                </a:cxn>
                <a:cxn ang="0">
                  <a:pos x="9" y="12"/>
                </a:cxn>
                <a:cxn ang="0">
                  <a:pos x="5" y="13"/>
                </a:cxn>
                <a:cxn ang="0">
                  <a:pos x="2" y="14"/>
                </a:cxn>
              </a:cxnLst>
              <a:rect l="0" t="0" r="r" b="b"/>
              <a:pathLst>
                <a:path w="32" h="23">
                  <a:moveTo>
                    <a:pt x="2" y="14"/>
                  </a:moveTo>
                  <a:lnTo>
                    <a:pt x="0" y="8"/>
                  </a:lnTo>
                  <a:lnTo>
                    <a:pt x="0" y="4"/>
                  </a:lnTo>
                  <a:lnTo>
                    <a:pt x="3" y="1"/>
                  </a:lnTo>
                  <a:lnTo>
                    <a:pt x="9" y="0"/>
                  </a:lnTo>
                  <a:lnTo>
                    <a:pt x="12" y="0"/>
                  </a:lnTo>
                  <a:lnTo>
                    <a:pt x="16" y="0"/>
                  </a:lnTo>
                  <a:lnTo>
                    <a:pt x="17" y="4"/>
                  </a:lnTo>
                  <a:lnTo>
                    <a:pt x="17" y="5"/>
                  </a:lnTo>
                  <a:lnTo>
                    <a:pt x="18" y="6"/>
                  </a:lnTo>
                  <a:lnTo>
                    <a:pt x="21" y="6"/>
                  </a:lnTo>
                  <a:lnTo>
                    <a:pt x="25" y="5"/>
                  </a:lnTo>
                  <a:lnTo>
                    <a:pt x="28" y="5"/>
                  </a:lnTo>
                  <a:lnTo>
                    <a:pt x="29" y="5"/>
                  </a:lnTo>
                  <a:lnTo>
                    <a:pt x="30" y="6"/>
                  </a:lnTo>
                  <a:lnTo>
                    <a:pt x="32" y="7"/>
                  </a:lnTo>
                  <a:lnTo>
                    <a:pt x="30" y="8"/>
                  </a:lnTo>
                  <a:lnTo>
                    <a:pt x="26" y="12"/>
                  </a:lnTo>
                  <a:lnTo>
                    <a:pt x="21" y="13"/>
                  </a:lnTo>
                  <a:lnTo>
                    <a:pt x="12" y="18"/>
                  </a:lnTo>
                  <a:lnTo>
                    <a:pt x="3" y="23"/>
                  </a:lnTo>
                  <a:lnTo>
                    <a:pt x="7" y="15"/>
                  </a:lnTo>
                  <a:lnTo>
                    <a:pt x="9" y="12"/>
                  </a:lnTo>
                  <a:lnTo>
                    <a:pt x="5" y="13"/>
                  </a:lnTo>
                  <a:lnTo>
                    <a:pt x="2" y="1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3" name="Freeform 2257"/>
            <p:cNvSpPr>
              <a:spLocks/>
            </p:cNvSpPr>
            <p:nvPr/>
          </p:nvSpPr>
          <p:spPr bwMode="gray">
            <a:xfrm>
              <a:off x="2555875" y="3227388"/>
              <a:ext cx="9525" cy="6350"/>
            </a:xfrm>
            <a:custGeom>
              <a:avLst/>
              <a:gdLst/>
              <a:ahLst/>
              <a:cxnLst>
                <a:cxn ang="0">
                  <a:pos x="2" y="14"/>
                </a:cxn>
                <a:cxn ang="0">
                  <a:pos x="0" y="8"/>
                </a:cxn>
                <a:cxn ang="0">
                  <a:pos x="0" y="4"/>
                </a:cxn>
                <a:cxn ang="0">
                  <a:pos x="3" y="1"/>
                </a:cxn>
                <a:cxn ang="0">
                  <a:pos x="9" y="0"/>
                </a:cxn>
                <a:cxn ang="0">
                  <a:pos x="12" y="0"/>
                </a:cxn>
                <a:cxn ang="0">
                  <a:pos x="16" y="0"/>
                </a:cxn>
                <a:cxn ang="0">
                  <a:pos x="17" y="4"/>
                </a:cxn>
                <a:cxn ang="0">
                  <a:pos x="17" y="5"/>
                </a:cxn>
                <a:cxn ang="0">
                  <a:pos x="18" y="6"/>
                </a:cxn>
                <a:cxn ang="0">
                  <a:pos x="21" y="6"/>
                </a:cxn>
                <a:cxn ang="0">
                  <a:pos x="25" y="5"/>
                </a:cxn>
                <a:cxn ang="0">
                  <a:pos x="28" y="5"/>
                </a:cxn>
                <a:cxn ang="0">
                  <a:pos x="29" y="5"/>
                </a:cxn>
                <a:cxn ang="0">
                  <a:pos x="30" y="6"/>
                </a:cxn>
                <a:cxn ang="0">
                  <a:pos x="32" y="7"/>
                </a:cxn>
                <a:cxn ang="0">
                  <a:pos x="30" y="8"/>
                </a:cxn>
                <a:cxn ang="0">
                  <a:pos x="26" y="12"/>
                </a:cxn>
                <a:cxn ang="0">
                  <a:pos x="21" y="13"/>
                </a:cxn>
                <a:cxn ang="0">
                  <a:pos x="12" y="18"/>
                </a:cxn>
                <a:cxn ang="0">
                  <a:pos x="3" y="23"/>
                </a:cxn>
                <a:cxn ang="0">
                  <a:pos x="7" y="15"/>
                </a:cxn>
                <a:cxn ang="0">
                  <a:pos x="9" y="12"/>
                </a:cxn>
                <a:cxn ang="0">
                  <a:pos x="5" y="13"/>
                </a:cxn>
                <a:cxn ang="0">
                  <a:pos x="2" y="14"/>
                </a:cxn>
              </a:cxnLst>
              <a:rect l="0" t="0" r="r" b="b"/>
              <a:pathLst>
                <a:path w="32" h="23">
                  <a:moveTo>
                    <a:pt x="2" y="14"/>
                  </a:moveTo>
                  <a:lnTo>
                    <a:pt x="0" y="8"/>
                  </a:lnTo>
                  <a:lnTo>
                    <a:pt x="0" y="4"/>
                  </a:lnTo>
                  <a:lnTo>
                    <a:pt x="3" y="1"/>
                  </a:lnTo>
                  <a:lnTo>
                    <a:pt x="9" y="0"/>
                  </a:lnTo>
                  <a:lnTo>
                    <a:pt x="12" y="0"/>
                  </a:lnTo>
                  <a:lnTo>
                    <a:pt x="16" y="0"/>
                  </a:lnTo>
                  <a:lnTo>
                    <a:pt x="17" y="4"/>
                  </a:lnTo>
                  <a:lnTo>
                    <a:pt x="17" y="5"/>
                  </a:lnTo>
                  <a:lnTo>
                    <a:pt x="18" y="6"/>
                  </a:lnTo>
                  <a:lnTo>
                    <a:pt x="21" y="6"/>
                  </a:lnTo>
                  <a:lnTo>
                    <a:pt x="25" y="5"/>
                  </a:lnTo>
                  <a:lnTo>
                    <a:pt x="28" y="5"/>
                  </a:lnTo>
                  <a:lnTo>
                    <a:pt x="29" y="5"/>
                  </a:lnTo>
                  <a:lnTo>
                    <a:pt x="30" y="6"/>
                  </a:lnTo>
                  <a:lnTo>
                    <a:pt x="32" y="7"/>
                  </a:lnTo>
                  <a:lnTo>
                    <a:pt x="30" y="8"/>
                  </a:lnTo>
                  <a:lnTo>
                    <a:pt x="26" y="12"/>
                  </a:lnTo>
                  <a:lnTo>
                    <a:pt x="21" y="13"/>
                  </a:lnTo>
                  <a:lnTo>
                    <a:pt x="12" y="18"/>
                  </a:lnTo>
                  <a:lnTo>
                    <a:pt x="3" y="23"/>
                  </a:lnTo>
                  <a:lnTo>
                    <a:pt x="7" y="15"/>
                  </a:lnTo>
                  <a:lnTo>
                    <a:pt x="9" y="12"/>
                  </a:lnTo>
                  <a:lnTo>
                    <a:pt x="5" y="13"/>
                  </a:lnTo>
                  <a:lnTo>
                    <a:pt x="2" y="1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4" name="Freeform 2258"/>
            <p:cNvSpPr>
              <a:spLocks/>
            </p:cNvSpPr>
            <p:nvPr/>
          </p:nvSpPr>
          <p:spPr bwMode="gray">
            <a:xfrm>
              <a:off x="2562225" y="3222625"/>
              <a:ext cx="7938" cy="4763"/>
            </a:xfrm>
            <a:custGeom>
              <a:avLst/>
              <a:gdLst/>
              <a:ahLst/>
              <a:cxnLst>
                <a:cxn ang="0">
                  <a:pos x="0" y="14"/>
                </a:cxn>
                <a:cxn ang="0">
                  <a:pos x="4" y="12"/>
                </a:cxn>
                <a:cxn ang="0">
                  <a:pos x="6" y="9"/>
                </a:cxn>
                <a:cxn ang="0">
                  <a:pos x="9" y="9"/>
                </a:cxn>
                <a:cxn ang="0">
                  <a:pos x="14" y="7"/>
                </a:cxn>
                <a:cxn ang="0">
                  <a:pos x="21" y="3"/>
                </a:cxn>
                <a:cxn ang="0">
                  <a:pos x="29" y="0"/>
                </a:cxn>
                <a:cxn ang="0">
                  <a:pos x="29" y="2"/>
                </a:cxn>
                <a:cxn ang="0">
                  <a:pos x="29" y="3"/>
                </a:cxn>
                <a:cxn ang="0">
                  <a:pos x="24" y="7"/>
                </a:cxn>
                <a:cxn ang="0">
                  <a:pos x="18" y="11"/>
                </a:cxn>
                <a:cxn ang="0">
                  <a:pos x="13" y="14"/>
                </a:cxn>
                <a:cxn ang="0">
                  <a:pos x="6" y="16"/>
                </a:cxn>
                <a:cxn ang="0">
                  <a:pos x="2" y="16"/>
                </a:cxn>
                <a:cxn ang="0">
                  <a:pos x="1" y="17"/>
                </a:cxn>
                <a:cxn ang="0">
                  <a:pos x="0" y="16"/>
                </a:cxn>
                <a:cxn ang="0">
                  <a:pos x="0" y="14"/>
                </a:cxn>
              </a:cxnLst>
              <a:rect l="0" t="0" r="r" b="b"/>
              <a:pathLst>
                <a:path w="29" h="17">
                  <a:moveTo>
                    <a:pt x="0" y="14"/>
                  </a:moveTo>
                  <a:lnTo>
                    <a:pt x="4" y="12"/>
                  </a:lnTo>
                  <a:lnTo>
                    <a:pt x="6" y="9"/>
                  </a:lnTo>
                  <a:lnTo>
                    <a:pt x="9" y="9"/>
                  </a:lnTo>
                  <a:lnTo>
                    <a:pt x="14" y="7"/>
                  </a:lnTo>
                  <a:lnTo>
                    <a:pt x="21" y="3"/>
                  </a:lnTo>
                  <a:lnTo>
                    <a:pt x="29" y="0"/>
                  </a:lnTo>
                  <a:lnTo>
                    <a:pt x="29" y="2"/>
                  </a:lnTo>
                  <a:lnTo>
                    <a:pt x="29" y="3"/>
                  </a:lnTo>
                  <a:lnTo>
                    <a:pt x="24" y="7"/>
                  </a:lnTo>
                  <a:lnTo>
                    <a:pt x="18" y="11"/>
                  </a:lnTo>
                  <a:lnTo>
                    <a:pt x="13" y="14"/>
                  </a:lnTo>
                  <a:lnTo>
                    <a:pt x="6" y="16"/>
                  </a:lnTo>
                  <a:lnTo>
                    <a:pt x="2" y="16"/>
                  </a:lnTo>
                  <a:lnTo>
                    <a:pt x="1" y="17"/>
                  </a:lnTo>
                  <a:lnTo>
                    <a:pt x="0" y="16"/>
                  </a:lnTo>
                  <a:lnTo>
                    <a:pt x="0" y="1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5" name="Freeform 2259"/>
            <p:cNvSpPr>
              <a:spLocks/>
            </p:cNvSpPr>
            <p:nvPr/>
          </p:nvSpPr>
          <p:spPr bwMode="gray">
            <a:xfrm>
              <a:off x="2562225" y="3222625"/>
              <a:ext cx="7938" cy="4763"/>
            </a:xfrm>
            <a:custGeom>
              <a:avLst/>
              <a:gdLst/>
              <a:ahLst/>
              <a:cxnLst>
                <a:cxn ang="0">
                  <a:pos x="0" y="14"/>
                </a:cxn>
                <a:cxn ang="0">
                  <a:pos x="4" y="12"/>
                </a:cxn>
                <a:cxn ang="0">
                  <a:pos x="6" y="9"/>
                </a:cxn>
                <a:cxn ang="0">
                  <a:pos x="9" y="9"/>
                </a:cxn>
                <a:cxn ang="0">
                  <a:pos x="14" y="7"/>
                </a:cxn>
                <a:cxn ang="0">
                  <a:pos x="21" y="3"/>
                </a:cxn>
                <a:cxn ang="0">
                  <a:pos x="29" y="0"/>
                </a:cxn>
                <a:cxn ang="0">
                  <a:pos x="29" y="2"/>
                </a:cxn>
                <a:cxn ang="0">
                  <a:pos x="29" y="3"/>
                </a:cxn>
                <a:cxn ang="0">
                  <a:pos x="24" y="7"/>
                </a:cxn>
                <a:cxn ang="0">
                  <a:pos x="18" y="11"/>
                </a:cxn>
                <a:cxn ang="0">
                  <a:pos x="13" y="14"/>
                </a:cxn>
                <a:cxn ang="0">
                  <a:pos x="6" y="16"/>
                </a:cxn>
                <a:cxn ang="0">
                  <a:pos x="2" y="16"/>
                </a:cxn>
                <a:cxn ang="0">
                  <a:pos x="1" y="17"/>
                </a:cxn>
                <a:cxn ang="0">
                  <a:pos x="0" y="16"/>
                </a:cxn>
                <a:cxn ang="0">
                  <a:pos x="0" y="14"/>
                </a:cxn>
              </a:cxnLst>
              <a:rect l="0" t="0" r="r" b="b"/>
              <a:pathLst>
                <a:path w="29" h="17">
                  <a:moveTo>
                    <a:pt x="0" y="14"/>
                  </a:moveTo>
                  <a:lnTo>
                    <a:pt x="4" y="12"/>
                  </a:lnTo>
                  <a:lnTo>
                    <a:pt x="6" y="9"/>
                  </a:lnTo>
                  <a:lnTo>
                    <a:pt x="9" y="9"/>
                  </a:lnTo>
                  <a:lnTo>
                    <a:pt x="14" y="7"/>
                  </a:lnTo>
                  <a:lnTo>
                    <a:pt x="21" y="3"/>
                  </a:lnTo>
                  <a:lnTo>
                    <a:pt x="29" y="0"/>
                  </a:lnTo>
                  <a:lnTo>
                    <a:pt x="29" y="2"/>
                  </a:lnTo>
                  <a:lnTo>
                    <a:pt x="29" y="3"/>
                  </a:lnTo>
                  <a:lnTo>
                    <a:pt x="24" y="7"/>
                  </a:lnTo>
                  <a:lnTo>
                    <a:pt x="18" y="11"/>
                  </a:lnTo>
                  <a:lnTo>
                    <a:pt x="13" y="14"/>
                  </a:lnTo>
                  <a:lnTo>
                    <a:pt x="6" y="16"/>
                  </a:lnTo>
                  <a:lnTo>
                    <a:pt x="2" y="16"/>
                  </a:lnTo>
                  <a:lnTo>
                    <a:pt x="1" y="17"/>
                  </a:lnTo>
                  <a:lnTo>
                    <a:pt x="0" y="16"/>
                  </a:lnTo>
                  <a:lnTo>
                    <a:pt x="0" y="1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6" name="Freeform 2260"/>
            <p:cNvSpPr>
              <a:spLocks/>
            </p:cNvSpPr>
            <p:nvPr/>
          </p:nvSpPr>
          <p:spPr bwMode="gray">
            <a:xfrm>
              <a:off x="2562225" y="3222625"/>
              <a:ext cx="7938" cy="4763"/>
            </a:xfrm>
            <a:custGeom>
              <a:avLst/>
              <a:gdLst/>
              <a:ahLst/>
              <a:cxnLst>
                <a:cxn ang="0">
                  <a:pos x="0" y="14"/>
                </a:cxn>
                <a:cxn ang="0">
                  <a:pos x="4" y="12"/>
                </a:cxn>
                <a:cxn ang="0">
                  <a:pos x="6" y="9"/>
                </a:cxn>
                <a:cxn ang="0">
                  <a:pos x="9" y="9"/>
                </a:cxn>
                <a:cxn ang="0">
                  <a:pos x="14" y="7"/>
                </a:cxn>
                <a:cxn ang="0">
                  <a:pos x="21" y="3"/>
                </a:cxn>
                <a:cxn ang="0">
                  <a:pos x="29" y="0"/>
                </a:cxn>
                <a:cxn ang="0">
                  <a:pos x="29" y="2"/>
                </a:cxn>
                <a:cxn ang="0">
                  <a:pos x="29" y="3"/>
                </a:cxn>
                <a:cxn ang="0">
                  <a:pos x="24" y="7"/>
                </a:cxn>
                <a:cxn ang="0">
                  <a:pos x="18" y="11"/>
                </a:cxn>
                <a:cxn ang="0">
                  <a:pos x="13" y="14"/>
                </a:cxn>
                <a:cxn ang="0">
                  <a:pos x="6" y="16"/>
                </a:cxn>
                <a:cxn ang="0">
                  <a:pos x="2" y="16"/>
                </a:cxn>
                <a:cxn ang="0">
                  <a:pos x="1" y="17"/>
                </a:cxn>
                <a:cxn ang="0">
                  <a:pos x="0" y="16"/>
                </a:cxn>
                <a:cxn ang="0">
                  <a:pos x="0" y="14"/>
                </a:cxn>
              </a:cxnLst>
              <a:rect l="0" t="0" r="r" b="b"/>
              <a:pathLst>
                <a:path w="29" h="17">
                  <a:moveTo>
                    <a:pt x="0" y="14"/>
                  </a:moveTo>
                  <a:lnTo>
                    <a:pt x="4" y="12"/>
                  </a:lnTo>
                  <a:lnTo>
                    <a:pt x="6" y="9"/>
                  </a:lnTo>
                  <a:lnTo>
                    <a:pt x="9" y="9"/>
                  </a:lnTo>
                  <a:lnTo>
                    <a:pt x="14" y="7"/>
                  </a:lnTo>
                  <a:lnTo>
                    <a:pt x="21" y="3"/>
                  </a:lnTo>
                  <a:lnTo>
                    <a:pt x="29" y="0"/>
                  </a:lnTo>
                  <a:lnTo>
                    <a:pt x="29" y="2"/>
                  </a:lnTo>
                  <a:lnTo>
                    <a:pt x="29" y="3"/>
                  </a:lnTo>
                  <a:lnTo>
                    <a:pt x="24" y="7"/>
                  </a:lnTo>
                  <a:lnTo>
                    <a:pt x="18" y="11"/>
                  </a:lnTo>
                  <a:lnTo>
                    <a:pt x="13" y="14"/>
                  </a:lnTo>
                  <a:lnTo>
                    <a:pt x="6" y="16"/>
                  </a:lnTo>
                  <a:lnTo>
                    <a:pt x="2" y="16"/>
                  </a:lnTo>
                  <a:lnTo>
                    <a:pt x="1" y="17"/>
                  </a:lnTo>
                  <a:lnTo>
                    <a:pt x="0" y="16"/>
                  </a:lnTo>
                  <a:lnTo>
                    <a:pt x="0" y="14"/>
                  </a:lnTo>
                  <a:close/>
                </a:path>
              </a:pathLst>
            </a:custGeom>
            <a:solidFill>
              <a:srgbClr val="ED1C24"/>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7" name="Freeform 2261"/>
            <p:cNvSpPr>
              <a:spLocks/>
            </p:cNvSpPr>
            <p:nvPr/>
          </p:nvSpPr>
          <p:spPr bwMode="gray">
            <a:xfrm>
              <a:off x="2562225" y="3222625"/>
              <a:ext cx="7938" cy="4763"/>
            </a:xfrm>
            <a:custGeom>
              <a:avLst/>
              <a:gdLst/>
              <a:ahLst/>
              <a:cxnLst>
                <a:cxn ang="0">
                  <a:pos x="0" y="14"/>
                </a:cxn>
                <a:cxn ang="0">
                  <a:pos x="4" y="12"/>
                </a:cxn>
                <a:cxn ang="0">
                  <a:pos x="6" y="9"/>
                </a:cxn>
                <a:cxn ang="0">
                  <a:pos x="9" y="9"/>
                </a:cxn>
                <a:cxn ang="0">
                  <a:pos x="14" y="7"/>
                </a:cxn>
                <a:cxn ang="0">
                  <a:pos x="21" y="3"/>
                </a:cxn>
                <a:cxn ang="0">
                  <a:pos x="29" y="0"/>
                </a:cxn>
                <a:cxn ang="0">
                  <a:pos x="29" y="2"/>
                </a:cxn>
                <a:cxn ang="0">
                  <a:pos x="29" y="3"/>
                </a:cxn>
                <a:cxn ang="0">
                  <a:pos x="24" y="7"/>
                </a:cxn>
                <a:cxn ang="0">
                  <a:pos x="18" y="11"/>
                </a:cxn>
                <a:cxn ang="0">
                  <a:pos x="13" y="14"/>
                </a:cxn>
                <a:cxn ang="0">
                  <a:pos x="6" y="16"/>
                </a:cxn>
                <a:cxn ang="0">
                  <a:pos x="2" y="16"/>
                </a:cxn>
                <a:cxn ang="0">
                  <a:pos x="1" y="17"/>
                </a:cxn>
                <a:cxn ang="0">
                  <a:pos x="0" y="16"/>
                </a:cxn>
                <a:cxn ang="0">
                  <a:pos x="0" y="14"/>
                </a:cxn>
              </a:cxnLst>
              <a:rect l="0" t="0" r="r" b="b"/>
              <a:pathLst>
                <a:path w="29" h="17">
                  <a:moveTo>
                    <a:pt x="0" y="14"/>
                  </a:moveTo>
                  <a:lnTo>
                    <a:pt x="4" y="12"/>
                  </a:lnTo>
                  <a:lnTo>
                    <a:pt x="6" y="9"/>
                  </a:lnTo>
                  <a:lnTo>
                    <a:pt x="9" y="9"/>
                  </a:lnTo>
                  <a:lnTo>
                    <a:pt x="14" y="7"/>
                  </a:lnTo>
                  <a:lnTo>
                    <a:pt x="21" y="3"/>
                  </a:lnTo>
                  <a:lnTo>
                    <a:pt x="29" y="0"/>
                  </a:lnTo>
                  <a:lnTo>
                    <a:pt x="29" y="2"/>
                  </a:lnTo>
                  <a:lnTo>
                    <a:pt x="29" y="3"/>
                  </a:lnTo>
                  <a:lnTo>
                    <a:pt x="24" y="7"/>
                  </a:lnTo>
                  <a:lnTo>
                    <a:pt x="18" y="11"/>
                  </a:lnTo>
                  <a:lnTo>
                    <a:pt x="13" y="14"/>
                  </a:lnTo>
                  <a:lnTo>
                    <a:pt x="6" y="16"/>
                  </a:lnTo>
                  <a:lnTo>
                    <a:pt x="2" y="16"/>
                  </a:lnTo>
                  <a:lnTo>
                    <a:pt x="1" y="17"/>
                  </a:lnTo>
                  <a:lnTo>
                    <a:pt x="0" y="16"/>
                  </a:lnTo>
                  <a:lnTo>
                    <a:pt x="0" y="14"/>
                  </a:lnTo>
                  <a:close/>
                </a:path>
              </a:pathLst>
            </a:custGeom>
            <a:solidFill>
              <a:srgbClr val="ED1C24"/>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8" name="Freeform 2277"/>
            <p:cNvSpPr>
              <a:spLocks/>
            </p:cNvSpPr>
            <p:nvPr/>
          </p:nvSpPr>
          <p:spPr bwMode="gray">
            <a:xfrm>
              <a:off x="6729413" y="2611438"/>
              <a:ext cx="30163" cy="26988"/>
            </a:xfrm>
            <a:custGeom>
              <a:avLst/>
              <a:gdLst/>
              <a:ahLst/>
              <a:cxnLst>
                <a:cxn ang="0">
                  <a:pos x="0" y="35"/>
                </a:cxn>
                <a:cxn ang="0">
                  <a:pos x="3" y="32"/>
                </a:cxn>
                <a:cxn ang="0">
                  <a:pos x="7" y="31"/>
                </a:cxn>
                <a:cxn ang="0">
                  <a:pos x="9" y="31"/>
                </a:cxn>
                <a:cxn ang="0">
                  <a:pos x="11" y="32"/>
                </a:cxn>
                <a:cxn ang="0">
                  <a:pos x="15" y="34"/>
                </a:cxn>
                <a:cxn ang="0">
                  <a:pos x="17" y="34"/>
                </a:cxn>
                <a:cxn ang="0">
                  <a:pos x="19" y="34"/>
                </a:cxn>
                <a:cxn ang="0">
                  <a:pos x="23" y="32"/>
                </a:cxn>
                <a:cxn ang="0">
                  <a:pos x="24" y="25"/>
                </a:cxn>
                <a:cxn ang="0">
                  <a:pos x="25" y="16"/>
                </a:cxn>
                <a:cxn ang="0">
                  <a:pos x="25" y="11"/>
                </a:cxn>
                <a:cxn ang="0">
                  <a:pos x="25" y="8"/>
                </a:cxn>
                <a:cxn ang="0">
                  <a:pos x="26" y="4"/>
                </a:cxn>
                <a:cxn ang="0">
                  <a:pos x="28" y="2"/>
                </a:cxn>
                <a:cxn ang="0">
                  <a:pos x="31" y="1"/>
                </a:cxn>
                <a:cxn ang="0">
                  <a:pos x="33" y="0"/>
                </a:cxn>
                <a:cxn ang="0">
                  <a:pos x="49" y="0"/>
                </a:cxn>
                <a:cxn ang="0">
                  <a:pos x="66" y="1"/>
                </a:cxn>
                <a:cxn ang="0">
                  <a:pos x="74" y="3"/>
                </a:cxn>
                <a:cxn ang="0">
                  <a:pos x="82" y="6"/>
                </a:cxn>
                <a:cxn ang="0">
                  <a:pos x="89" y="10"/>
                </a:cxn>
                <a:cxn ang="0">
                  <a:pos x="96" y="15"/>
                </a:cxn>
                <a:cxn ang="0">
                  <a:pos x="97" y="18"/>
                </a:cxn>
                <a:cxn ang="0">
                  <a:pos x="99" y="20"/>
                </a:cxn>
                <a:cxn ang="0">
                  <a:pos x="99" y="23"/>
                </a:cxn>
                <a:cxn ang="0">
                  <a:pos x="99" y="26"/>
                </a:cxn>
                <a:cxn ang="0">
                  <a:pos x="97" y="35"/>
                </a:cxn>
                <a:cxn ang="0">
                  <a:pos x="91" y="45"/>
                </a:cxn>
                <a:cxn ang="0">
                  <a:pos x="85" y="56"/>
                </a:cxn>
                <a:cxn ang="0">
                  <a:pos x="81" y="65"/>
                </a:cxn>
                <a:cxn ang="0">
                  <a:pos x="77" y="69"/>
                </a:cxn>
                <a:cxn ang="0">
                  <a:pos x="75" y="74"/>
                </a:cxn>
                <a:cxn ang="0">
                  <a:pos x="72" y="77"/>
                </a:cxn>
                <a:cxn ang="0">
                  <a:pos x="69" y="80"/>
                </a:cxn>
                <a:cxn ang="0">
                  <a:pos x="66" y="82"/>
                </a:cxn>
                <a:cxn ang="0">
                  <a:pos x="64" y="83"/>
                </a:cxn>
                <a:cxn ang="0">
                  <a:pos x="58" y="83"/>
                </a:cxn>
                <a:cxn ang="0">
                  <a:pos x="52" y="82"/>
                </a:cxn>
                <a:cxn ang="0">
                  <a:pos x="41" y="75"/>
                </a:cxn>
                <a:cxn ang="0">
                  <a:pos x="30" y="66"/>
                </a:cxn>
                <a:cxn ang="0">
                  <a:pos x="23" y="61"/>
                </a:cxn>
                <a:cxn ang="0">
                  <a:pos x="15" y="56"/>
                </a:cxn>
                <a:cxn ang="0">
                  <a:pos x="7" y="49"/>
                </a:cxn>
                <a:cxn ang="0">
                  <a:pos x="2" y="43"/>
                </a:cxn>
                <a:cxn ang="0">
                  <a:pos x="1" y="40"/>
                </a:cxn>
                <a:cxn ang="0">
                  <a:pos x="0" y="35"/>
                </a:cxn>
              </a:cxnLst>
              <a:rect l="0" t="0" r="r" b="b"/>
              <a:pathLst>
                <a:path w="99" h="83">
                  <a:moveTo>
                    <a:pt x="0" y="35"/>
                  </a:moveTo>
                  <a:lnTo>
                    <a:pt x="3" y="32"/>
                  </a:lnTo>
                  <a:lnTo>
                    <a:pt x="7" y="31"/>
                  </a:lnTo>
                  <a:lnTo>
                    <a:pt x="9" y="31"/>
                  </a:lnTo>
                  <a:lnTo>
                    <a:pt x="11" y="32"/>
                  </a:lnTo>
                  <a:lnTo>
                    <a:pt x="15" y="34"/>
                  </a:lnTo>
                  <a:lnTo>
                    <a:pt x="17" y="34"/>
                  </a:lnTo>
                  <a:lnTo>
                    <a:pt x="19" y="34"/>
                  </a:lnTo>
                  <a:lnTo>
                    <a:pt x="23" y="32"/>
                  </a:lnTo>
                  <a:lnTo>
                    <a:pt x="24" y="25"/>
                  </a:lnTo>
                  <a:lnTo>
                    <a:pt x="25" y="16"/>
                  </a:lnTo>
                  <a:lnTo>
                    <a:pt x="25" y="11"/>
                  </a:lnTo>
                  <a:lnTo>
                    <a:pt x="25" y="8"/>
                  </a:lnTo>
                  <a:lnTo>
                    <a:pt x="26" y="4"/>
                  </a:lnTo>
                  <a:lnTo>
                    <a:pt x="28" y="2"/>
                  </a:lnTo>
                  <a:lnTo>
                    <a:pt x="31" y="1"/>
                  </a:lnTo>
                  <a:lnTo>
                    <a:pt x="33" y="0"/>
                  </a:lnTo>
                  <a:lnTo>
                    <a:pt x="49" y="0"/>
                  </a:lnTo>
                  <a:lnTo>
                    <a:pt x="66" y="1"/>
                  </a:lnTo>
                  <a:lnTo>
                    <a:pt x="74" y="3"/>
                  </a:lnTo>
                  <a:lnTo>
                    <a:pt x="82" y="6"/>
                  </a:lnTo>
                  <a:lnTo>
                    <a:pt x="89" y="10"/>
                  </a:lnTo>
                  <a:lnTo>
                    <a:pt x="96" y="15"/>
                  </a:lnTo>
                  <a:lnTo>
                    <a:pt x="97" y="18"/>
                  </a:lnTo>
                  <a:lnTo>
                    <a:pt x="99" y="20"/>
                  </a:lnTo>
                  <a:lnTo>
                    <a:pt x="99" y="23"/>
                  </a:lnTo>
                  <a:lnTo>
                    <a:pt x="99" y="26"/>
                  </a:lnTo>
                  <a:lnTo>
                    <a:pt x="97" y="35"/>
                  </a:lnTo>
                  <a:lnTo>
                    <a:pt x="91" y="45"/>
                  </a:lnTo>
                  <a:lnTo>
                    <a:pt x="85" y="56"/>
                  </a:lnTo>
                  <a:lnTo>
                    <a:pt x="81" y="65"/>
                  </a:lnTo>
                  <a:lnTo>
                    <a:pt x="77" y="69"/>
                  </a:lnTo>
                  <a:lnTo>
                    <a:pt x="75" y="74"/>
                  </a:lnTo>
                  <a:lnTo>
                    <a:pt x="72" y="77"/>
                  </a:lnTo>
                  <a:lnTo>
                    <a:pt x="69" y="80"/>
                  </a:lnTo>
                  <a:lnTo>
                    <a:pt x="66" y="82"/>
                  </a:lnTo>
                  <a:lnTo>
                    <a:pt x="64" y="83"/>
                  </a:lnTo>
                  <a:lnTo>
                    <a:pt x="58" y="83"/>
                  </a:lnTo>
                  <a:lnTo>
                    <a:pt x="52" y="82"/>
                  </a:lnTo>
                  <a:lnTo>
                    <a:pt x="41" y="75"/>
                  </a:lnTo>
                  <a:lnTo>
                    <a:pt x="30" y="66"/>
                  </a:lnTo>
                  <a:lnTo>
                    <a:pt x="23" y="61"/>
                  </a:lnTo>
                  <a:lnTo>
                    <a:pt x="15" y="56"/>
                  </a:lnTo>
                  <a:lnTo>
                    <a:pt x="7" y="49"/>
                  </a:lnTo>
                  <a:lnTo>
                    <a:pt x="2" y="43"/>
                  </a:lnTo>
                  <a:lnTo>
                    <a:pt x="1" y="40"/>
                  </a:lnTo>
                  <a:lnTo>
                    <a:pt x="0" y="35"/>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39" name="Freeform 2278"/>
            <p:cNvSpPr>
              <a:spLocks/>
            </p:cNvSpPr>
            <p:nvPr/>
          </p:nvSpPr>
          <p:spPr bwMode="gray">
            <a:xfrm>
              <a:off x="6729413" y="2611438"/>
              <a:ext cx="30163" cy="26988"/>
            </a:xfrm>
            <a:custGeom>
              <a:avLst/>
              <a:gdLst/>
              <a:ahLst/>
              <a:cxnLst>
                <a:cxn ang="0">
                  <a:pos x="0" y="35"/>
                </a:cxn>
                <a:cxn ang="0">
                  <a:pos x="3" y="32"/>
                </a:cxn>
                <a:cxn ang="0">
                  <a:pos x="7" y="31"/>
                </a:cxn>
                <a:cxn ang="0">
                  <a:pos x="9" y="31"/>
                </a:cxn>
                <a:cxn ang="0">
                  <a:pos x="11" y="32"/>
                </a:cxn>
                <a:cxn ang="0">
                  <a:pos x="15" y="34"/>
                </a:cxn>
                <a:cxn ang="0">
                  <a:pos x="17" y="34"/>
                </a:cxn>
                <a:cxn ang="0">
                  <a:pos x="19" y="34"/>
                </a:cxn>
                <a:cxn ang="0">
                  <a:pos x="23" y="32"/>
                </a:cxn>
                <a:cxn ang="0">
                  <a:pos x="24" y="25"/>
                </a:cxn>
                <a:cxn ang="0">
                  <a:pos x="25" y="16"/>
                </a:cxn>
                <a:cxn ang="0">
                  <a:pos x="25" y="11"/>
                </a:cxn>
                <a:cxn ang="0">
                  <a:pos x="25" y="8"/>
                </a:cxn>
                <a:cxn ang="0">
                  <a:pos x="26" y="4"/>
                </a:cxn>
                <a:cxn ang="0">
                  <a:pos x="28" y="2"/>
                </a:cxn>
                <a:cxn ang="0">
                  <a:pos x="31" y="1"/>
                </a:cxn>
                <a:cxn ang="0">
                  <a:pos x="33" y="0"/>
                </a:cxn>
                <a:cxn ang="0">
                  <a:pos x="49" y="0"/>
                </a:cxn>
                <a:cxn ang="0">
                  <a:pos x="66" y="1"/>
                </a:cxn>
                <a:cxn ang="0">
                  <a:pos x="74" y="3"/>
                </a:cxn>
                <a:cxn ang="0">
                  <a:pos x="82" y="6"/>
                </a:cxn>
                <a:cxn ang="0">
                  <a:pos x="89" y="10"/>
                </a:cxn>
                <a:cxn ang="0">
                  <a:pos x="96" y="15"/>
                </a:cxn>
                <a:cxn ang="0">
                  <a:pos x="97" y="18"/>
                </a:cxn>
                <a:cxn ang="0">
                  <a:pos x="99" y="20"/>
                </a:cxn>
                <a:cxn ang="0">
                  <a:pos x="99" y="23"/>
                </a:cxn>
                <a:cxn ang="0">
                  <a:pos x="99" y="26"/>
                </a:cxn>
                <a:cxn ang="0">
                  <a:pos x="97" y="35"/>
                </a:cxn>
                <a:cxn ang="0">
                  <a:pos x="91" y="45"/>
                </a:cxn>
                <a:cxn ang="0">
                  <a:pos x="85" y="56"/>
                </a:cxn>
                <a:cxn ang="0">
                  <a:pos x="81" y="65"/>
                </a:cxn>
                <a:cxn ang="0">
                  <a:pos x="77" y="69"/>
                </a:cxn>
                <a:cxn ang="0">
                  <a:pos x="75" y="74"/>
                </a:cxn>
                <a:cxn ang="0">
                  <a:pos x="72" y="77"/>
                </a:cxn>
                <a:cxn ang="0">
                  <a:pos x="69" y="80"/>
                </a:cxn>
                <a:cxn ang="0">
                  <a:pos x="66" y="82"/>
                </a:cxn>
                <a:cxn ang="0">
                  <a:pos x="64" y="83"/>
                </a:cxn>
                <a:cxn ang="0">
                  <a:pos x="58" y="83"/>
                </a:cxn>
                <a:cxn ang="0">
                  <a:pos x="52" y="82"/>
                </a:cxn>
                <a:cxn ang="0">
                  <a:pos x="41" y="75"/>
                </a:cxn>
                <a:cxn ang="0">
                  <a:pos x="30" y="66"/>
                </a:cxn>
                <a:cxn ang="0">
                  <a:pos x="23" y="61"/>
                </a:cxn>
                <a:cxn ang="0">
                  <a:pos x="15" y="56"/>
                </a:cxn>
                <a:cxn ang="0">
                  <a:pos x="7" y="49"/>
                </a:cxn>
                <a:cxn ang="0">
                  <a:pos x="2" y="43"/>
                </a:cxn>
                <a:cxn ang="0">
                  <a:pos x="1" y="40"/>
                </a:cxn>
                <a:cxn ang="0">
                  <a:pos x="0" y="35"/>
                </a:cxn>
              </a:cxnLst>
              <a:rect l="0" t="0" r="r" b="b"/>
              <a:pathLst>
                <a:path w="99" h="83">
                  <a:moveTo>
                    <a:pt x="0" y="35"/>
                  </a:moveTo>
                  <a:lnTo>
                    <a:pt x="3" y="32"/>
                  </a:lnTo>
                  <a:lnTo>
                    <a:pt x="7" y="31"/>
                  </a:lnTo>
                  <a:lnTo>
                    <a:pt x="9" y="31"/>
                  </a:lnTo>
                  <a:lnTo>
                    <a:pt x="11" y="32"/>
                  </a:lnTo>
                  <a:lnTo>
                    <a:pt x="15" y="34"/>
                  </a:lnTo>
                  <a:lnTo>
                    <a:pt x="17" y="34"/>
                  </a:lnTo>
                  <a:lnTo>
                    <a:pt x="19" y="34"/>
                  </a:lnTo>
                  <a:lnTo>
                    <a:pt x="23" y="32"/>
                  </a:lnTo>
                  <a:lnTo>
                    <a:pt x="24" y="25"/>
                  </a:lnTo>
                  <a:lnTo>
                    <a:pt x="25" y="16"/>
                  </a:lnTo>
                  <a:lnTo>
                    <a:pt x="25" y="11"/>
                  </a:lnTo>
                  <a:lnTo>
                    <a:pt x="25" y="8"/>
                  </a:lnTo>
                  <a:lnTo>
                    <a:pt x="26" y="4"/>
                  </a:lnTo>
                  <a:lnTo>
                    <a:pt x="28" y="2"/>
                  </a:lnTo>
                  <a:lnTo>
                    <a:pt x="31" y="1"/>
                  </a:lnTo>
                  <a:lnTo>
                    <a:pt x="33" y="0"/>
                  </a:lnTo>
                  <a:lnTo>
                    <a:pt x="49" y="0"/>
                  </a:lnTo>
                  <a:lnTo>
                    <a:pt x="66" y="1"/>
                  </a:lnTo>
                  <a:lnTo>
                    <a:pt x="74" y="3"/>
                  </a:lnTo>
                  <a:lnTo>
                    <a:pt x="82" y="6"/>
                  </a:lnTo>
                  <a:lnTo>
                    <a:pt x="89" y="10"/>
                  </a:lnTo>
                  <a:lnTo>
                    <a:pt x="96" y="15"/>
                  </a:lnTo>
                  <a:lnTo>
                    <a:pt x="97" y="18"/>
                  </a:lnTo>
                  <a:lnTo>
                    <a:pt x="99" y="20"/>
                  </a:lnTo>
                  <a:lnTo>
                    <a:pt x="99" y="23"/>
                  </a:lnTo>
                  <a:lnTo>
                    <a:pt x="99" y="26"/>
                  </a:lnTo>
                  <a:lnTo>
                    <a:pt x="97" y="35"/>
                  </a:lnTo>
                  <a:lnTo>
                    <a:pt x="91" y="45"/>
                  </a:lnTo>
                  <a:lnTo>
                    <a:pt x="85" y="56"/>
                  </a:lnTo>
                  <a:lnTo>
                    <a:pt x="81" y="65"/>
                  </a:lnTo>
                  <a:lnTo>
                    <a:pt x="77" y="69"/>
                  </a:lnTo>
                  <a:lnTo>
                    <a:pt x="75" y="74"/>
                  </a:lnTo>
                  <a:lnTo>
                    <a:pt x="72" y="77"/>
                  </a:lnTo>
                  <a:lnTo>
                    <a:pt x="69" y="80"/>
                  </a:lnTo>
                  <a:lnTo>
                    <a:pt x="66" y="82"/>
                  </a:lnTo>
                  <a:lnTo>
                    <a:pt x="64" y="83"/>
                  </a:lnTo>
                  <a:lnTo>
                    <a:pt x="58" y="83"/>
                  </a:lnTo>
                  <a:lnTo>
                    <a:pt x="52" y="82"/>
                  </a:lnTo>
                  <a:lnTo>
                    <a:pt x="41" y="75"/>
                  </a:lnTo>
                  <a:lnTo>
                    <a:pt x="30" y="66"/>
                  </a:lnTo>
                  <a:lnTo>
                    <a:pt x="23" y="61"/>
                  </a:lnTo>
                  <a:lnTo>
                    <a:pt x="15" y="56"/>
                  </a:lnTo>
                  <a:lnTo>
                    <a:pt x="7" y="49"/>
                  </a:lnTo>
                  <a:lnTo>
                    <a:pt x="2" y="43"/>
                  </a:lnTo>
                  <a:lnTo>
                    <a:pt x="1" y="40"/>
                  </a:lnTo>
                  <a:lnTo>
                    <a:pt x="0" y="35"/>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0" name="Freeform 2279"/>
            <p:cNvSpPr>
              <a:spLocks/>
            </p:cNvSpPr>
            <p:nvPr/>
          </p:nvSpPr>
          <p:spPr bwMode="gray">
            <a:xfrm>
              <a:off x="6729413" y="2611438"/>
              <a:ext cx="30163" cy="26988"/>
            </a:xfrm>
            <a:custGeom>
              <a:avLst/>
              <a:gdLst/>
              <a:ahLst/>
              <a:cxnLst>
                <a:cxn ang="0">
                  <a:pos x="0" y="35"/>
                </a:cxn>
                <a:cxn ang="0">
                  <a:pos x="3" y="32"/>
                </a:cxn>
                <a:cxn ang="0">
                  <a:pos x="7" y="31"/>
                </a:cxn>
                <a:cxn ang="0">
                  <a:pos x="9" y="31"/>
                </a:cxn>
                <a:cxn ang="0">
                  <a:pos x="11" y="32"/>
                </a:cxn>
                <a:cxn ang="0">
                  <a:pos x="15" y="34"/>
                </a:cxn>
                <a:cxn ang="0">
                  <a:pos x="17" y="34"/>
                </a:cxn>
                <a:cxn ang="0">
                  <a:pos x="19" y="34"/>
                </a:cxn>
                <a:cxn ang="0">
                  <a:pos x="23" y="32"/>
                </a:cxn>
                <a:cxn ang="0">
                  <a:pos x="24" y="25"/>
                </a:cxn>
                <a:cxn ang="0">
                  <a:pos x="25" y="16"/>
                </a:cxn>
                <a:cxn ang="0">
                  <a:pos x="25" y="11"/>
                </a:cxn>
                <a:cxn ang="0">
                  <a:pos x="25" y="8"/>
                </a:cxn>
                <a:cxn ang="0">
                  <a:pos x="26" y="4"/>
                </a:cxn>
                <a:cxn ang="0">
                  <a:pos x="28" y="2"/>
                </a:cxn>
                <a:cxn ang="0">
                  <a:pos x="31" y="1"/>
                </a:cxn>
                <a:cxn ang="0">
                  <a:pos x="33" y="0"/>
                </a:cxn>
                <a:cxn ang="0">
                  <a:pos x="49" y="0"/>
                </a:cxn>
                <a:cxn ang="0">
                  <a:pos x="66" y="1"/>
                </a:cxn>
                <a:cxn ang="0">
                  <a:pos x="74" y="3"/>
                </a:cxn>
                <a:cxn ang="0">
                  <a:pos x="82" y="6"/>
                </a:cxn>
                <a:cxn ang="0">
                  <a:pos x="89" y="10"/>
                </a:cxn>
                <a:cxn ang="0">
                  <a:pos x="96" y="15"/>
                </a:cxn>
                <a:cxn ang="0">
                  <a:pos x="97" y="18"/>
                </a:cxn>
                <a:cxn ang="0">
                  <a:pos x="99" y="20"/>
                </a:cxn>
                <a:cxn ang="0">
                  <a:pos x="99" y="23"/>
                </a:cxn>
                <a:cxn ang="0">
                  <a:pos x="99" y="26"/>
                </a:cxn>
                <a:cxn ang="0">
                  <a:pos x="97" y="35"/>
                </a:cxn>
                <a:cxn ang="0">
                  <a:pos x="91" y="45"/>
                </a:cxn>
                <a:cxn ang="0">
                  <a:pos x="85" y="56"/>
                </a:cxn>
                <a:cxn ang="0">
                  <a:pos x="81" y="65"/>
                </a:cxn>
                <a:cxn ang="0">
                  <a:pos x="77" y="69"/>
                </a:cxn>
                <a:cxn ang="0">
                  <a:pos x="75" y="74"/>
                </a:cxn>
                <a:cxn ang="0">
                  <a:pos x="72" y="77"/>
                </a:cxn>
                <a:cxn ang="0">
                  <a:pos x="69" y="80"/>
                </a:cxn>
                <a:cxn ang="0">
                  <a:pos x="66" y="82"/>
                </a:cxn>
                <a:cxn ang="0">
                  <a:pos x="64" y="83"/>
                </a:cxn>
                <a:cxn ang="0">
                  <a:pos x="58" y="83"/>
                </a:cxn>
                <a:cxn ang="0">
                  <a:pos x="52" y="82"/>
                </a:cxn>
                <a:cxn ang="0">
                  <a:pos x="41" y="75"/>
                </a:cxn>
                <a:cxn ang="0">
                  <a:pos x="30" y="66"/>
                </a:cxn>
                <a:cxn ang="0">
                  <a:pos x="23" y="61"/>
                </a:cxn>
                <a:cxn ang="0">
                  <a:pos x="15" y="56"/>
                </a:cxn>
                <a:cxn ang="0">
                  <a:pos x="7" y="49"/>
                </a:cxn>
                <a:cxn ang="0">
                  <a:pos x="2" y="43"/>
                </a:cxn>
                <a:cxn ang="0">
                  <a:pos x="1" y="40"/>
                </a:cxn>
                <a:cxn ang="0">
                  <a:pos x="0" y="35"/>
                </a:cxn>
              </a:cxnLst>
              <a:rect l="0" t="0" r="r" b="b"/>
              <a:pathLst>
                <a:path w="99" h="83">
                  <a:moveTo>
                    <a:pt x="0" y="35"/>
                  </a:moveTo>
                  <a:lnTo>
                    <a:pt x="3" y="32"/>
                  </a:lnTo>
                  <a:lnTo>
                    <a:pt x="7" y="31"/>
                  </a:lnTo>
                  <a:lnTo>
                    <a:pt x="9" y="31"/>
                  </a:lnTo>
                  <a:lnTo>
                    <a:pt x="11" y="32"/>
                  </a:lnTo>
                  <a:lnTo>
                    <a:pt x="15" y="34"/>
                  </a:lnTo>
                  <a:lnTo>
                    <a:pt x="17" y="34"/>
                  </a:lnTo>
                  <a:lnTo>
                    <a:pt x="19" y="34"/>
                  </a:lnTo>
                  <a:lnTo>
                    <a:pt x="23" y="32"/>
                  </a:lnTo>
                  <a:lnTo>
                    <a:pt x="24" y="25"/>
                  </a:lnTo>
                  <a:lnTo>
                    <a:pt x="25" y="16"/>
                  </a:lnTo>
                  <a:lnTo>
                    <a:pt x="25" y="11"/>
                  </a:lnTo>
                  <a:lnTo>
                    <a:pt x="25" y="8"/>
                  </a:lnTo>
                  <a:lnTo>
                    <a:pt x="26" y="4"/>
                  </a:lnTo>
                  <a:lnTo>
                    <a:pt x="28" y="2"/>
                  </a:lnTo>
                  <a:lnTo>
                    <a:pt x="31" y="1"/>
                  </a:lnTo>
                  <a:lnTo>
                    <a:pt x="33" y="0"/>
                  </a:lnTo>
                  <a:lnTo>
                    <a:pt x="49" y="0"/>
                  </a:lnTo>
                  <a:lnTo>
                    <a:pt x="66" y="1"/>
                  </a:lnTo>
                  <a:lnTo>
                    <a:pt x="74" y="3"/>
                  </a:lnTo>
                  <a:lnTo>
                    <a:pt x="82" y="6"/>
                  </a:lnTo>
                  <a:lnTo>
                    <a:pt x="89" y="10"/>
                  </a:lnTo>
                  <a:lnTo>
                    <a:pt x="96" y="15"/>
                  </a:lnTo>
                  <a:lnTo>
                    <a:pt x="97" y="18"/>
                  </a:lnTo>
                  <a:lnTo>
                    <a:pt x="99" y="20"/>
                  </a:lnTo>
                  <a:lnTo>
                    <a:pt x="99" y="23"/>
                  </a:lnTo>
                  <a:lnTo>
                    <a:pt x="99" y="26"/>
                  </a:lnTo>
                  <a:lnTo>
                    <a:pt x="97" y="35"/>
                  </a:lnTo>
                  <a:lnTo>
                    <a:pt x="91" y="45"/>
                  </a:lnTo>
                  <a:lnTo>
                    <a:pt x="85" y="56"/>
                  </a:lnTo>
                  <a:lnTo>
                    <a:pt x="81" y="65"/>
                  </a:lnTo>
                  <a:lnTo>
                    <a:pt x="77" y="69"/>
                  </a:lnTo>
                  <a:lnTo>
                    <a:pt x="75" y="74"/>
                  </a:lnTo>
                  <a:lnTo>
                    <a:pt x="72" y="77"/>
                  </a:lnTo>
                  <a:lnTo>
                    <a:pt x="69" y="80"/>
                  </a:lnTo>
                  <a:lnTo>
                    <a:pt x="66" y="82"/>
                  </a:lnTo>
                  <a:lnTo>
                    <a:pt x="64" y="83"/>
                  </a:lnTo>
                  <a:lnTo>
                    <a:pt x="58" y="83"/>
                  </a:lnTo>
                  <a:lnTo>
                    <a:pt x="52" y="82"/>
                  </a:lnTo>
                  <a:lnTo>
                    <a:pt x="41" y="75"/>
                  </a:lnTo>
                  <a:lnTo>
                    <a:pt x="30" y="66"/>
                  </a:lnTo>
                  <a:lnTo>
                    <a:pt x="23" y="61"/>
                  </a:lnTo>
                  <a:lnTo>
                    <a:pt x="15" y="56"/>
                  </a:lnTo>
                  <a:lnTo>
                    <a:pt x="7" y="49"/>
                  </a:lnTo>
                  <a:lnTo>
                    <a:pt x="2" y="43"/>
                  </a:lnTo>
                  <a:lnTo>
                    <a:pt x="1" y="40"/>
                  </a:lnTo>
                  <a:lnTo>
                    <a:pt x="0" y="35"/>
                  </a:lnTo>
                  <a:close/>
                </a:path>
              </a:pathLst>
            </a:custGeom>
            <a:solidFill>
              <a:srgbClr val="362525"/>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1" name="Freeform 2280"/>
            <p:cNvSpPr>
              <a:spLocks/>
            </p:cNvSpPr>
            <p:nvPr/>
          </p:nvSpPr>
          <p:spPr bwMode="gray">
            <a:xfrm>
              <a:off x="6729413" y="2611438"/>
              <a:ext cx="30163" cy="26988"/>
            </a:xfrm>
            <a:custGeom>
              <a:avLst/>
              <a:gdLst/>
              <a:ahLst/>
              <a:cxnLst>
                <a:cxn ang="0">
                  <a:pos x="0" y="35"/>
                </a:cxn>
                <a:cxn ang="0">
                  <a:pos x="3" y="32"/>
                </a:cxn>
                <a:cxn ang="0">
                  <a:pos x="7" y="31"/>
                </a:cxn>
                <a:cxn ang="0">
                  <a:pos x="9" y="31"/>
                </a:cxn>
                <a:cxn ang="0">
                  <a:pos x="11" y="32"/>
                </a:cxn>
                <a:cxn ang="0">
                  <a:pos x="15" y="34"/>
                </a:cxn>
                <a:cxn ang="0">
                  <a:pos x="17" y="34"/>
                </a:cxn>
                <a:cxn ang="0">
                  <a:pos x="19" y="34"/>
                </a:cxn>
                <a:cxn ang="0">
                  <a:pos x="23" y="32"/>
                </a:cxn>
                <a:cxn ang="0">
                  <a:pos x="24" y="25"/>
                </a:cxn>
                <a:cxn ang="0">
                  <a:pos x="25" y="16"/>
                </a:cxn>
                <a:cxn ang="0">
                  <a:pos x="25" y="11"/>
                </a:cxn>
                <a:cxn ang="0">
                  <a:pos x="25" y="8"/>
                </a:cxn>
                <a:cxn ang="0">
                  <a:pos x="26" y="4"/>
                </a:cxn>
                <a:cxn ang="0">
                  <a:pos x="28" y="2"/>
                </a:cxn>
                <a:cxn ang="0">
                  <a:pos x="31" y="1"/>
                </a:cxn>
                <a:cxn ang="0">
                  <a:pos x="33" y="0"/>
                </a:cxn>
                <a:cxn ang="0">
                  <a:pos x="49" y="0"/>
                </a:cxn>
                <a:cxn ang="0">
                  <a:pos x="66" y="1"/>
                </a:cxn>
                <a:cxn ang="0">
                  <a:pos x="74" y="3"/>
                </a:cxn>
                <a:cxn ang="0">
                  <a:pos x="82" y="6"/>
                </a:cxn>
                <a:cxn ang="0">
                  <a:pos x="89" y="10"/>
                </a:cxn>
                <a:cxn ang="0">
                  <a:pos x="96" y="15"/>
                </a:cxn>
                <a:cxn ang="0">
                  <a:pos x="97" y="18"/>
                </a:cxn>
                <a:cxn ang="0">
                  <a:pos x="99" y="20"/>
                </a:cxn>
                <a:cxn ang="0">
                  <a:pos x="99" y="23"/>
                </a:cxn>
                <a:cxn ang="0">
                  <a:pos x="99" y="26"/>
                </a:cxn>
                <a:cxn ang="0">
                  <a:pos x="97" y="35"/>
                </a:cxn>
                <a:cxn ang="0">
                  <a:pos x="91" y="45"/>
                </a:cxn>
                <a:cxn ang="0">
                  <a:pos x="85" y="56"/>
                </a:cxn>
                <a:cxn ang="0">
                  <a:pos x="81" y="65"/>
                </a:cxn>
                <a:cxn ang="0">
                  <a:pos x="77" y="69"/>
                </a:cxn>
                <a:cxn ang="0">
                  <a:pos x="75" y="74"/>
                </a:cxn>
                <a:cxn ang="0">
                  <a:pos x="72" y="77"/>
                </a:cxn>
                <a:cxn ang="0">
                  <a:pos x="69" y="80"/>
                </a:cxn>
                <a:cxn ang="0">
                  <a:pos x="66" y="82"/>
                </a:cxn>
                <a:cxn ang="0">
                  <a:pos x="64" y="83"/>
                </a:cxn>
                <a:cxn ang="0">
                  <a:pos x="58" y="83"/>
                </a:cxn>
                <a:cxn ang="0">
                  <a:pos x="52" y="82"/>
                </a:cxn>
                <a:cxn ang="0">
                  <a:pos x="41" y="75"/>
                </a:cxn>
                <a:cxn ang="0">
                  <a:pos x="30" y="66"/>
                </a:cxn>
                <a:cxn ang="0">
                  <a:pos x="23" y="61"/>
                </a:cxn>
                <a:cxn ang="0">
                  <a:pos x="15" y="56"/>
                </a:cxn>
                <a:cxn ang="0">
                  <a:pos x="7" y="49"/>
                </a:cxn>
                <a:cxn ang="0">
                  <a:pos x="2" y="43"/>
                </a:cxn>
                <a:cxn ang="0">
                  <a:pos x="1" y="40"/>
                </a:cxn>
                <a:cxn ang="0">
                  <a:pos x="0" y="35"/>
                </a:cxn>
              </a:cxnLst>
              <a:rect l="0" t="0" r="r" b="b"/>
              <a:pathLst>
                <a:path w="99" h="83">
                  <a:moveTo>
                    <a:pt x="0" y="35"/>
                  </a:moveTo>
                  <a:lnTo>
                    <a:pt x="3" y="32"/>
                  </a:lnTo>
                  <a:lnTo>
                    <a:pt x="7" y="31"/>
                  </a:lnTo>
                  <a:lnTo>
                    <a:pt x="9" y="31"/>
                  </a:lnTo>
                  <a:lnTo>
                    <a:pt x="11" y="32"/>
                  </a:lnTo>
                  <a:lnTo>
                    <a:pt x="15" y="34"/>
                  </a:lnTo>
                  <a:lnTo>
                    <a:pt x="17" y="34"/>
                  </a:lnTo>
                  <a:lnTo>
                    <a:pt x="19" y="34"/>
                  </a:lnTo>
                  <a:lnTo>
                    <a:pt x="23" y="32"/>
                  </a:lnTo>
                  <a:lnTo>
                    <a:pt x="24" y="25"/>
                  </a:lnTo>
                  <a:lnTo>
                    <a:pt x="25" y="16"/>
                  </a:lnTo>
                  <a:lnTo>
                    <a:pt x="25" y="11"/>
                  </a:lnTo>
                  <a:lnTo>
                    <a:pt x="25" y="8"/>
                  </a:lnTo>
                  <a:lnTo>
                    <a:pt x="26" y="4"/>
                  </a:lnTo>
                  <a:lnTo>
                    <a:pt x="28" y="2"/>
                  </a:lnTo>
                  <a:lnTo>
                    <a:pt x="31" y="1"/>
                  </a:lnTo>
                  <a:lnTo>
                    <a:pt x="33" y="0"/>
                  </a:lnTo>
                  <a:lnTo>
                    <a:pt x="49" y="0"/>
                  </a:lnTo>
                  <a:lnTo>
                    <a:pt x="66" y="1"/>
                  </a:lnTo>
                  <a:lnTo>
                    <a:pt x="74" y="3"/>
                  </a:lnTo>
                  <a:lnTo>
                    <a:pt x="82" y="6"/>
                  </a:lnTo>
                  <a:lnTo>
                    <a:pt x="89" y="10"/>
                  </a:lnTo>
                  <a:lnTo>
                    <a:pt x="96" y="15"/>
                  </a:lnTo>
                  <a:lnTo>
                    <a:pt x="97" y="18"/>
                  </a:lnTo>
                  <a:lnTo>
                    <a:pt x="99" y="20"/>
                  </a:lnTo>
                  <a:lnTo>
                    <a:pt x="99" y="23"/>
                  </a:lnTo>
                  <a:lnTo>
                    <a:pt x="99" y="26"/>
                  </a:lnTo>
                  <a:lnTo>
                    <a:pt x="97" y="35"/>
                  </a:lnTo>
                  <a:lnTo>
                    <a:pt x="91" y="45"/>
                  </a:lnTo>
                  <a:lnTo>
                    <a:pt x="85" y="56"/>
                  </a:lnTo>
                  <a:lnTo>
                    <a:pt x="81" y="65"/>
                  </a:lnTo>
                  <a:lnTo>
                    <a:pt x="77" y="69"/>
                  </a:lnTo>
                  <a:lnTo>
                    <a:pt x="75" y="74"/>
                  </a:lnTo>
                  <a:lnTo>
                    <a:pt x="72" y="77"/>
                  </a:lnTo>
                  <a:lnTo>
                    <a:pt x="69" y="80"/>
                  </a:lnTo>
                  <a:lnTo>
                    <a:pt x="66" y="82"/>
                  </a:lnTo>
                  <a:lnTo>
                    <a:pt x="64" y="83"/>
                  </a:lnTo>
                  <a:lnTo>
                    <a:pt x="58" y="83"/>
                  </a:lnTo>
                  <a:lnTo>
                    <a:pt x="52" y="82"/>
                  </a:lnTo>
                  <a:lnTo>
                    <a:pt x="41" y="75"/>
                  </a:lnTo>
                  <a:lnTo>
                    <a:pt x="30" y="66"/>
                  </a:lnTo>
                  <a:lnTo>
                    <a:pt x="23" y="61"/>
                  </a:lnTo>
                  <a:lnTo>
                    <a:pt x="15" y="56"/>
                  </a:lnTo>
                  <a:lnTo>
                    <a:pt x="7" y="49"/>
                  </a:lnTo>
                  <a:lnTo>
                    <a:pt x="2" y="43"/>
                  </a:lnTo>
                  <a:lnTo>
                    <a:pt x="1" y="40"/>
                  </a:lnTo>
                  <a:lnTo>
                    <a:pt x="0" y="35"/>
                  </a:lnTo>
                  <a:close/>
                </a:path>
              </a:pathLst>
            </a:custGeom>
            <a:solidFill>
              <a:srgbClr val="362525"/>
            </a:solid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2" name="Freeform 2281"/>
            <p:cNvSpPr>
              <a:spLocks/>
            </p:cNvSpPr>
            <p:nvPr/>
          </p:nvSpPr>
          <p:spPr bwMode="gray">
            <a:xfrm>
              <a:off x="6537325" y="4351338"/>
              <a:ext cx="1588" cy="4763"/>
            </a:xfrm>
            <a:custGeom>
              <a:avLst/>
              <a:gdLst/>
              <a:ahLst/>
              <a:cxnLst>
                <a:cxn ang="0">
                  <a:pos x="2" y="0"/>
                </a:cxn>
                <a:cxn ang="0">
                  <a:pos x="3" y="4"/>
                </a:cxn>
                <a:cxn ang="0">
                  <a:pos x="4" y="6"/>
                </a:cxn>
                <a:cxn ang="0">
                  <a:pos x="4" y="8"/>
                </a:cxn>
                <a:cxn ang="0">
                  <a:pos x="2" y="12"/>
                </a:cxn>
                <a:cxn ang="0">
                  <a:pos x="1" y="8"/>
                </a:cxn>
                <a:cxn ang="0">
                  <a:pos x="0" y="6"/>
                </a:cxn>
                <a:cxn ang="0">
                  <a:pos x="1" y="4"/>
                </a:cxn>
                <a:cxn ang="0">
                  <a:pos x="2" y="0"/>
                </a:cxn>
                <a:cxn ang="0">
                  <a:pos x="2" y="0"/>
                </a:cxn>
              </a:cxnLst>
              <a:rect l="0" t="0" r="r" b="b"/>
              <a:pathLst>
                <a:path w="4" h="12">
                  <a:moveTo>
                    <a:pt x="2" y="0"/>
                  </a:moveTo>
                  <a:lnTo>
                    <a:pt x="3" y="4"/>
                  </a:lnTo>
                  <a:lnTo>
                    <a:pt x="4" y="6"/>
                  </a:lnTo>
                  <a:lnTo>
                    <a:pt x="4" y="8"/>
                  </a:lnTo>
                  <a:lnTo>
                    <a:pt x="2" y="12"/>
                  </a:lnTo>
                  <a:lnTo>
                    <a:pt x="1" y="8"/>
                  </a:lnTo>
                  <a:lnTo>
                    <a:pt x="0" y="6"/>
                  </a:lnTo>
                  <a:lnTo>
                    <a:pt x="1" y="4"/>
                  </a:lnTo>
                  <a:lnTo>
                    <a:pt x="2" y="0"/>
                  </a:lnTo>
                  <a:lnTo>
                    <a:pt x="2"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3" name="Freeform 2282"/>
            <p:cNvSpPr>
              <a:spLocks/>
            </p:cNvSpPr>
            <p:nvPr/>
          </p:nvSpPr>
          <p:spPr bwMode="gray">
            <a:xfrm>
              <a:off x="6537325" y="4351338"/>
              <a:ext cx="1588" cy="4763"/>
            </a:xfrm>
            <a:custGeom>
              <a:avLst/>
              <a:gdLst/>
              <a:ahLst/>
              <a:cxnLst>
                <a:cxn ang="0">
                  <a:pos x="2" y="0"/>
                </a:cxn>
                <a:cxn ang="0">
                  <a:pos x="3" y="4"/>
                </a:cxn>
                <a:cxn ang="0">
                  <a:pos x="4" y="6"/>
                </a:cxn>
                <a:cxn ang="0">
                  <a:pos x="4" y="8"/>
                </a:cxn>
                <a:cxn ang="0">
                  <a:pos x="2" y="12"/>
                </a:cxn>
                <a:cxn ang="0">
                  <a:pos x="1" y="8"/>
                </a:cxn>
                <a:cxn ang="0">
                  <a:pos x="0" y="6"/>
                </a:cxn>
                <a:cxn ang="0">
                  <a:pos x="1" y="4"/>
                </a:cxn>
                <a:cxn ang="0">
                  <a:pos x="2" y="0"/>
                </a:cxn>
                <a:cxn ang="0">
                  <a:pos x="2" y="0"/>
                </a:cxn>
              </a:cxnLst>
              <a:rect l="0" t="0" r="r" b="b"/>
              <a:pathLst>
                <a:path w="4" h="12">
                  <a:moveTo>
                    <a:pt x="2" y="0"/>
                  </a:moveTo>
                  <a:lnTo>
                    <a:pt x="3" y="4"/>
                  </a:lnTo>
                  <a:lnTo>
                    <a:pt x="4" y="6"/>
                  </a:lnTo>
                  <a:lnTo>
                    <a:pt x="4" y="8"/>
                  </a:lnTo>
                  <a:lnTo>
                    <a:pt x="2" y="12"/>
                  </a:lnTo>
                  <a:lnTo>
                    <a:pt x="1" y="8"/>
                  </a:lnTo>
                  <a:lnTo>
                    <a:pt x="0" y="6"/>
                  </a:lnTo>
                  <a:lnTo>
                    <a:pt x="1" y="4"/>
                  </a:lnTo>
                  <a:lnTo>
                    <a:pt x="2" y="0"/>
                  </a:lnTo>
                  <a:lnTo>
                    <a:pt x="2"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4" name="Freeform 2283"/>
            <p:cNvSpPr>
              <a:spLocks/>
            </p:cNvSpPr>
            <p:nvPr/>
          </p:nvSpPr>
          <p:spPr bwMode="gray">
            <a:xfrm>
              <a:off x="6537325" y="4351338"/>
              <a:ext cx="1588" cy="4763"/>
            </a:xfrm>
            <a:custGeom>
              <a:avLst/>
              <a:gdLst/>
              <a:ahLst/>
              <a:cxnLst>
                <a:cxn ang="0">
                  <a:pos x="2" y="0"/>
                </a:cxn>
                <a:cxn ang="0">
                  <a:pos x="3" y="4"/>
                </a:cxn>
                <a:cxn ang="0">
                  <a:pos x="4" y="6"/>
                </a:cxn>
                <a:cxn ang="0">
                  <a:pos x="4" y="8"/>
                </a:cxn>
                <a:cxn ang="0">
                  <a:pos x="2" y="12"/>
                </a:cxn>
                <a:cxn ang="0">
                  <a:pos x="1" y="8"/>
                </a:cxn>
                <a:cxn ang="0">
                  <a:pos x="0" y="6"/>
                </a:cxn>
                <a:cxn ang="0">
                  <a:pos x="1" y="4"/>
                </a:cxn>
                <a:cxn ang="0">
                  <a:pos x="2" y="0"/>
                </a:cxn>
              </a:cxnLst>
              <a:rect l="0" t="0" r="r" b="b"/>
              <a:pathLst>
                <a:path w="4" h="12">
                  <a:moveTo>
                    <a:pt x="2" y="0"/>
                  </a:moveTo>
                  <a:lnTo>
                    <a:pt x="3" y="4"/>
                  </a:lnTo>
                  <a:lnTo>
                    <a:pt x="4" y="6"/>
                  </a:lnTo>
                  <a:lnTo>
                    <a:pt x="4" y="8"/>
                  </a:lnTo>
                  <a:lnTo>
                    <a:pt x="2" y="12"/>
                  </a:lnTo>
                  <a:lnTo>
                    <a:pt x="1" y="8"/>
                  </a:lnTo>
                  <a:lnTo>
                    <a:pt x="0" y="6"/>
                  </a:lnTo>
                  <a:lnTo>
                    <a:pt x="1" y="4"/>
                  </a:lnTo>
                  <a:lnTo>
                    <a:pt x="2"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5" name="Freeform 2284"/>
            <p:cNvSpPr>
              <a:spLocks/>
            </p:cNvSpPr>
            <p:nvPr/>
          </p:nvSpPr>
          <p:spPr bwMode="gray">
            <a:xfrm>
              <a:off x="6537325" y="4356100"/>
              <a:ext cx="3175" cy="3175"/>
            </a:xfrm>
            <a:custGeom>
              <a:avLst/>
              <a:gdLst/>
              <a:ahLst/>
              <a:cxnLst>
                <a:cxn ang="0">
                  <a:pos x="10" y="0"/>
                </a:cxn>
                <a:cxn ang="0">
                  <a:pos x="11" y="2"/>
                </a:cxn>
                <a:cxn ang="0">
                  <a:pos x="11" y="5"/>
                </a:cxn>
                <a:cxn ang="0">
                  <a:pos x="11" y="7"/>
                </a:cxn>
                <a:cxn ang="0">
                  <a:pos x="10" y="9"/>
                </a:cxn>
                <a:cxn ang="0">
                  <a:pos x="7" y="9"/>
                </a:cxn>
                <a:cxn ang="0">
                  <a:pos x="4" y="11"/>
                </a:cxn>
                <a:cxn ang="0">
                  <a:pos x="3" y="9"/>
                </a:cxn>
                <a:cxn ang="0">
                  <a:pos x="3" y="7"/>
                </a:cxn>
                <a:cxn ang="0">
                  <a:pos x="2" y="6"/>
                </a:cxn>
                <a:cxn ang="0">
                  <a:pos x="0" y="6"/>
                </a:cxn>
                <a:cxn ang="0">
                  <a:pos x="0" y="5"/>
                </a:cxn>
                <a:cxn ang="0">
                  <a:pos x="0" y="2"/>
                </a:cxn>
                <a:cxn ang="0">
                  <a:pos x="4" y="2"/>
                </a:cxn>
                <a:cxn ang="0">
                  <a:pos x="9" y="1"/>
                </a:cxn>
                <a:cxn ang="0">
                  <a:pos x="9" y="0"/>
                </a:cxn>
                <a:cxn ang="0">
                  <a:pos x="10" y="0"/>
                </a:cxn>
              </a:cxnLst>
              <a:rect l="0" t="0" r="r" b="b"/>
              <a:pathLst>
                <a:path w="11" h="11">
                  <a:moveTo>
                    <a:pt x="10" y="0"/>
                  </a:moveTo>
                  <a:lnTo>
                    <a:pt x="11" y="2"/>
                  </a:lnTo>
                  <a:lnTo>
                    <a:pt x="11" y="5"/>
                  </a:lnTo>
                  <a:lnTo>
                    <a:pt x="11" y="7"/>
                  </a:lnTo>
                  <a:lnTo>
                    <a:pt x="10" y="9"/>
                  </a:lnTo>
                  <a:lnTo>
                    <a:pt x="7" y="9"/>
                  </a:lnTo>
                  <a:lnTo>
                    <a:pt x="4" y="11"/>
                  </a:lnTo>
                  <a:lnTo>
                    <a:pt x="3" y="9"/>
                  </a:lnTo>
                  <a:lnTo>
                    <a:pt x="3" y="7"/>
                  </a:lnTo>
                  <a:lnTo>
                    <a:pt x="2" y="6"/>
                  </a:lnTo>
                  <a:lnTo>
                    <a:pt x="0" y="6"/>
                  </a:lnTo>
                  <a:lnTo>
                    <a:pt x="0" y="5"/>
                  </a:lnTo>
                  <a:lnTo>
                    <a:pt x="0" y="2"/>
                  </a:lnTo>
                  <a:lnTo>
                    <a:pt x="4" y="2"/>
                  </a:lnTo>
                  <a:lnTo>
                    <a:pt x="9" y="1"/>
                  </a:lnTo>
                  <a:lnTo>
                    <a:pt x="9" y="0"/>
                  </a:lnTo>
                  <a:lnTo>
                    <a:pt x="10"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6" name="Freeform 2285"/>
            <p:cNvSpPr>
              <a:spLocks/>
            </p:cNvSpPr>
            <p:nvPr/>
          </p:nvSpPr>
          <p:spPr bwMode="gray">
            <a:xfrm>
              <a:off x="6537325" y="4356100"/>
              <a:ext cx="3175" cy="3175"/>
            </a:xfrm>
            <a:custGeom>
              <a:avLst/>
              <a:gdLst/>
              <a:ahLst/>
              <a:cxnLst>
                <a:cxn ang="0">
                  <a:pos x="10" y="0"/>
                </a:cxn>
                <a:cxn ang="0">
                  <a:pos x="11" y="2"/>
                </a:cxn>
                <a:cxn ang="0">
                  <a:pos x="11" y="5"/>
                </a:cxn>
                <a:cxn ang="0">
                  <a:pos x="11" y="7"/>
                </a:cxn>
                <a:cxn ang="0">
                  <a:pos x="10" y="9"/>
                </a:cxn>
                <a:cxn ang="0">
                  <a:pos x="7" y="9"/>
                </a:cxn>
                <a:cxn ang="0">
                  <a:pos x="4" y="11"/>
                </a:cxn>
                <a:cxn ang="0">
                  <a:pos x="3" y="9"/>
                </a:cxn>
                <a:cxn ang="0">
                  <a:pos x="3" y="7"/>
                </a:cxn>
                <a:cxn ang="0">
                  <a:pos x="2" y="6"/>
                </a:cxn>
                <a:cxn ang="0">
                  <a:pos x="0" y="6"/>
                </a:cxn>
                <a:cxn ang="0">
                  <a:pos x="0" y="5"/>
                </a:cxn>
                <a:cxn ang="0">
                  <a:pos x="0" y="2"/>
                </a:cxn>
                <a:cxn ang="0">
                  <a:pos x="4" y="2"/>
                </a:cxn>
                <a:cxn ang="0">
                  <a:pos x="9" y="1"/>
                </a:cxn>
                <a:cxn ang="0">
                  <a:pos x="9" y="0"/>
                </a:cxn>
                <a:cxn ang="0">
                  <a:pos x="10" y="0"/>
                </a:cxn>
              </a:cxnLst>
              <a:rect l="0" t="0" r="r" b="b"/>
              <a:pathLst>
                <a:path w="11" h="11">
                  <a:moveTo>
                    <a:pt x="10" y="0"/>
                  </a:moveTo>
                  <a:lnTo>
                    <a:pt x="11" y="2"/>
                  </a:lnTo>
                  <a:lnTo>
                    <a:pt x="11" y="5"/>
                  </a:lnTo>
                  <a:lnTo>
                    <a:pt x="11" y="7"/>
                  </a:lnTo>
                  <a:lnTo>
                    <a:pt x="10" y="9"/>
                  </a:lnTo>
                  <a:lnTo>
                    <a:pt x="7" y="9"/>
                  </a:lnTo>
                  <a:lnTo>
                    <a:pt x="4" y="11"/>
                  </a:lnTo>
                  <a:lnTo>
                    <a:pt x="3" y="9"/>
                  </a:lnTo>
                  <a:lnTo>
                    <a:pt x="3" y="7"/>
                  </a:lnTo>
                  <a:lnTo>
                    <a:pt x="2" y="6"/>
                  </a:lnTo>
                  <a:lnTo>
                    <a:pt x="0" y="6"/>
                  </a:lnTo>
                  <a:lnTo>
                    <a:pt x="0" y="5"/>
                  </a:lnTo>
                  <a:lnTo>
                    <a:pt x="0" y="2"/>
                  </a:lnTo>
                  <a:lnTo>
                    <a:pt x="4" y="2"/>
                  </a:lnTo>
                  <a:lnTo>
                    <a:pt x="9" y="1"/>
                  </a:lnTo>
                  <a:lnTo>
                    <a:pt x="9" y="0"/>
                  </a:lnTo>
                  <a:lnTo>
                    <a:pt x="10"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7" name="Freeform 2286"/>
            <p:cNvSpPr>
              <a:spLocks/>
            </p:cNvSpPr>
            <p:nvPr/>
          </p:nvSpPr>
          <p:spPr bwMode="gray">
            <a:xfrm>
              <a:off x="6537325" y="4356100"/>
              <a:ext cx="3175" cy="3175"/>
            </a:xfrm>
            <a:custGeom>
              <a:avLst/>
              <a:gdLst/>
              <a:ahLst/>
              <a:cxnLst>
                <a:cxn ang="0">
                  <a:pos x="10" y="0"/>
                </a:cxn>
                <a:cxn ang="0">
                  <a:pos x="11" y="2"/>
                </a:cxn>
                <a:cxn ang="0">
                  <a:pos x="11" y="5"/>
                </a:cxn>
                <a:cxn ang="0">
                  <a:pos x="11" y="7"/>
                </a:cxn>
                <a:cxn ang="0">
                  <a:pos x="10" y="9"/>
                </a:cxn>
                <a:cxn ang="0">
                  <a:pos x="7" y="9"/>
                </a:cxn>
                <a:cxn ang="0">
                  <a:pos x="4" y="11"/>
                </a:cxn>
                <a:cxn ang="0">
                  <a:pos x="3" y="9"/>
                </a:cxn>
                <a:cxn ang="0">
                  <a:pos x="3" y="7"/>
                </a:cxn>
                <a:cxn ang="0">
                  <a:pos x="2" y="6"/>
                </a:cxn>
                <a:cxn ang="0">
                  <a:pos x="0" y="6"/>
                </a:cxn>
                <a:cxn ang="0">
                  <a:pos x="0" y="5"/>
                </a:cxn>
                <a:cxn ang="0">
                  <a:pos x="0" y="2"/>
                </a:cxn>
                <a:cxn ang="0">
                  <a:pos x="4" y="2"/>
                </a:cxn>
                <a:cxn ang="0">
                  <a:pos x="9" y="1"/>
                </a:cxn>
                <a:cxn ang="0">
                  <a:pos x="9" y="0"/>
                </a:cxn>
                <a:cxn ang="0">
                  <a:pos x="10" y="0"/>
                </a:cxn>
              </a:cxnLst>
              <a:rect l="0" t="0" r="r" b="b"/>
              <a:pathLst>
                <a:path w="11" h="11">
                  <a:moveTo>
                    <a:pt x="10" y="0"/>
                  </a:moveTo>
                  <a:lnTo>
                    <a:pt x="11" y="2"/>
                  </a:lnTo>
                  <a:lnTo>
                    <a:pt x="11" y="5"/>
                  </a:lnTo>
                  <a:lnTo>
                    <a:pt x="11" y="7"/>
                  </a:lnTo>
                  <a:lnTo>
                    <a:pt x="10" y="9"/>
                  </a:lnTo>
                  <a:lnTo>
                    <a:pt x="7" y="9"/>
                  </a:lnTo>
                  <a:lnTo>
                    <a:pt x="4" y="11"/>
                  </a:lnTo>
                  <a:lnTo>
                    <a:pt x="3" y="9"/>
                  </a:lnTo>
                  <a:lnTo>
                    <a:pt x="3" y="7"/>
                  </a:lnTo>
                  <a:lnTo>
                    <a:pt x="2" y="6"/>
                  </a:lnTo>
                  <a:lnTo>
                    <a:pt x="0" y="6"/>
                  </a:lnTo>
                  <a:lnTo>
                    <a:pt x="0" y="5"/>
                  </a:lnTo>
                  <a:lnTo>
                    <a:pt x="0" y="2"/>
                  </a:lnTo>
                  <a:lnTo>
                    <a:pt x="4" y="2"/>
                  </a:lnTo>
                  <a:lnTo>
                    <a:pt x="9" y="1"/>
                  </a:lnTo>
                  <a:lnTo>
                    <a:pt x="9" y="0"/>
                  </a:lnTo>
                  <a:lnTo>
                    <a:pt x="10" y="0"/>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8" name="Freeform 2287"/>
            <p:cNvSpPr>
              <a:spLocks/>
            </p:cNvSpPr>
            <p:nvPr/>
          </p:nvSpPr>
          <p:spPr bwMode="gray">
            <a:xfrm>
              <a:off x="6515100" y="4327525"/>
              <a:ext cx="3175" cy="7938"/>
            </a:xfrm>
            <a:custGeom>
              <a:avLst/>
              <a:gdLst/>
              <a:ahLst/>
              <a:cxnLst>
                <a:cxn ang="0">
                  <a:pos x="3" y="0"/>
                </a:cxn>
                <a:cxn ang="0">
                  <a:pos x="5" y="2"/>
                </a:cxn>
                <a:cxn ang="0">
                  <a:pos x="8" y="5"/>
                </a:cxn>
                <a:cxn ang="0">
                  <a:pos x="8" y="9"/>
                </a:cxn>
                <a:cxn ang="0">
                  <a:pos x="7" y="14"/>
                </a:cxn>
                <a:cxn ang="0">
                  <a:pos x="5" y="18"/>
                </a:cxn>
                <a:cxn ang="0">
                  <a:pos x="1" y="22"/>
                </a:cxn>
                <a:cxn ang="0">
                  <a:pos x="0" y="21"/>
                </a:cxn>
                <a:cxn ang="0">
                  <a:pos x="0" y="20"/>
                </a:cxn>
                <a:cxn ang="0">
                  <a:pos x="0" y="15"/>
                </a:cxn>
                <a:cxn ang="0">
                  <a:pos x="0" y="9"/>
                </a:cxn>
                <a:cxn ang="0">
                  <a:pos x="0" y="5"/>
                </a:cxn>
                <a:cxn ang="0">
                  <a:pos x="3" y="1"/>
                </a:cxn>
                <a:cxn ang="0">
                  <a:pos x="3" y="0"/>
                </a:cxn>
              </a:cxnLst>
              <a:rect l="0" t="0" r="r" b="b"/>
              <a:pathLst>
                <a:path w="8" h="22">
                  <a:moveTo>
                    <a:pt x="3" y="0"/>
                  </a:moveTo>
                  <a:lnTo>
                    <a:pt x="5" y="2"/>
                  </a:lnTo>
                  <a:lnTo>
                    <a:pt x="8" y="5"/>
                  </a:lnTo>
                  <a:lnTo>
                    <a:pt x="8" y="9"/>
                  </a:lnTo>
                  <a:lnTo>
                    <a:pt x="7" y="14"/>
                  </a:lnTo>
                  <a:lnTo>
                    <a:pt x="5" y="18"/>
                  </a:lnTo>
                  <a:lnTo>
                    <a:pt x="1" y="22"/>
                  </a:lnTo>
                  <a:lnTo>
                    <a:pt x="0" y="21"/>
                  </a:lnTo>
                  <a:lnTo>
                    <a:pt x="0" y="20"/>
                  </a:lnTo>
                  <a:lnTo>
                    <a:pt x="0" y="15"/>
                  </a:lnTo>
                  <a:lnTo>
                    <a:pt x="0" y="9"/>
                  </a:lnTo>
                  <a:lnTo>
                    <a:pt x="0" y="5"/>
                  </a:lnTo>
                  <a:lnTo>
                    <a:pt x="3" y="1"/>
                  </a:lnTo>
                  <a:lnTo>
                    <a:pt x="3" y="0"/>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49" name="Freeform 2288"/>
            <p:cNvSpPr>
              <a:spLocks/>
            </p:cNvSpPr>
            <p:nvPr/>
          </p:nvSpPr>
          <p:spPr bwMode="gray">
            <a:xfrm>
              <a:off x="6515100" y="4327525"/>
              <a:ext cx="3175" cy="7938"/>
            </a:xfrm>
            <a:custGeom>
              <a:avLst/>
              <a:gdLst/>
              <a:ahLst/>
              <a:cxnLst>
                <a:cxn ang="0">
                  <a:pos x="3" y="0"/>
                </a:cxn>
                <a:cxn ang="0">
                  <a:pos x="5" y="2"/>
                </a:cxn>
                <a:cxn ang="0">
                  <a:pos x="8" y="5"/>
                </a:cxn>
                <a:cxn ang="0">
                  <a:pos x="8" y="9"/>
                </a:cxn>
                <a:cxn ang="0">
                  <a:pos x="7" y="14"/>
                </a:cxn>
                <a:cxn ang="0">
                  <a:pos x="5" y="18"/>
                </a:cxn>
                <a:cxn ang="0">
                  <a:pos x="1" y="22"/>
                </a:cxn>
                <a:cxn ang="0">
                  <a:pos x="0" y="21"/>
                </a:cxn>
                <a:cxn ang="0">
                  <a:pos x="0" y="20"/>
                </a:cxn>
                <a:cxn ang="0">
                  <a:pos x="0" y="15"/>
                </a:cxn>
                <a:cxn ang="0">
                  <a:pos x="0" y="9"/>
                </a:cxn>
                <a:cxn ang="0">
                  <a:pos x="0" y="5"/>
                </a:cxn>
                <a:cxn ang="0">
                  <a:pos x="3" y="1"/>
                </a:cxn>
                <a:cxn ang="0">
                  <a:pos x="3" y="0"/>
                </a:cxn>
              </a:cxnLst>
              <a:rect l="0" t="0" r="r" b="b"/>
              <a:pathLst>
                <a:path w="8" h="22">
                  <a:moveTo>
                    <a:pt x="3" y="0"/>
                  </a:moveTo>
                  <a:lnTo>
                    <a:pt x="5" y="2"/>
                  </a:lnTo>
                  <a:lnTo>
                    <a:pt x="8" y="5"/>
                  </a:lnTo>
                  <a:lnTo>
                    <a:pt x="8" y="9"/>
                  </a:lnTo>
                  <a:lnTo>
                    <a:pt x="7" y="14"/>
                  </a:lnTo>
                  <a:lnTo>
                    <a:pt x="5" y="18"/>
                  </a:lnTo>
                  <a:lnTo>
                    <a:pt x="1" y="22"/>
                  </a:lnTo>
                  <a:lnTo>
                    <a:pt x="0" y="21"/>
                  </a:lnTo>
                  <a:lnTo>
                    <a:pt x="0" y="20"/>
                  </a:lnTo>
                  <a:lnTo>
                    <a:pt x="0" y="15"/>
                  </a:lnTo>
                  <a:lnTo>
                    <a:pt x="0" y="9"/>
                  </a:lnTo>
                  <a:lnTo>
                    <a:pt x="0" y="5"/>
                  </a:lnTo>
                  <a:lnTo>
                    <a:pt x="3" y="1"/>
                  </a:lnTo>
                  <a:lnTo>
                    <a:pt x="3" y="0"/>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0" name="Freeform 2289"/>
            <p:cNvSpPr>
              <a:spLocks/>
            </p:cNvSpPr>
            <p:nvPr/>
          </p:nvSpPr>
          <p:spPr bwMode="gray">
            <a:xfrm>
              <a:off x="6515100" y="4327525"/>
              <a:ext cx="3175" cy="7938"/>
            </a:xfrm>
            <a:custGeom>
              <a:avLst/>
              <a:gdLst/>
              <a:ahLst/>
              <a:cxnLst>
                <a:cxn ang="0">
                  <a:pos x="3" y="0"/>
                </a:cxn>
                <a:cxn ang="0">
                  <a:pos x="5" y="2"/>
                </a:cxn>
                <a:cxn ang="0">
                  <a:pos x="8" y="5"/>
                </a:cxn>
                <a:cxn ang="0">
                  <a:pos x="8" y="9"/>
                </a:cxn>
                <a:cxn ang="0">
                  <a:pos x="7" y="14"/>
                </a:cxn>
                <a:cxn ang="0">
                  <a:pos x="5" y="18"/>
                </a:cxn>
                <a:cxn ang="0">
                  <a:pos x="1" y="22"/>
                </a:cxn>
                <a:cxn ang="0">
                  <a:pos x="0" y="21"/>
                </a:cxn>
                <a:cxn ang="0">
                  <a:pos x="0" y="20"/>
                </a:cxn>
                <a:cxn ang="0">
                  <a:pos x="0" y="15"/>
                </a:cxn>
                <a:cxn ang="0">
                  <a:pos x="0" y="9"/>
                </a:cxn>
                <a:cxn ang="0">
                  <a:pos x="0" y="5"/>
                </a:cxn>
                <a:cxn ang="0">
                  <a:pos x="3" y="1"/>
                </a:cxn>
              </a:cxnLst>
              <a:rect l="0" t="0" r="r" b="b"/>
              <a:pathLst>
                <a:path w="8" h="22">
                  <a:moveTo>
                    <a:pt x="3" y="0"/>
                  </a:moveTo>
                  <a:lnTo>
                    <a:pt x="5" y="2"/>
                  </a:lnTo>
                  <a:lnTo>
                    <a:pt x="8" y="5"/>
                  </a:lnTo>
                  <a:lnTo>
                    <a:pt x="8" y="9"/>
                  </a:lnTo>
                  <a:lnTo>
                    <a:pt x="7" y="14"/>
                  </a:lnTo>
                  <a:lnTo>
                    <a:pt x="5" y="18"/>
                  </a:lnTo>
                  <a:lnTo>
                    <a:pt x="1" y="22"/>
                  </a:lnTo>
                  <a:lnTo>
                    <a:pt x="0" y="21"/>
                  </a:lnTo>
                  <a:lnTo>
                    <a:pt x="0" y="20"/>
                  </a:lnTo>
                  <a:lnTo>
                    <a:pt x="0" y="15"/>
                  </a:lnTo>
                  <a:lnTo>
                    <a:pt x="0" y="9"/>
                  </a:lnTo>
                  <a:lnTo>
                    <a:pt x="0" y="5"/>
                  </a:lnTo>
                  <a:lnTo>
                    <a:pt x="3" y="1"/>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1" name="Freeform 2293"/>
            <p:cNvSpPr>
              <a:spLocks/>
            </p:cNvSpPr>
            <p:nvPr/>
          </p:nvSpPr>
          <p:spPr bwMode="gray">
            <a:xfrm>
              <a:off x="3602038" y="3438525"/>
              <a:ext cx="22225" cy="15875"/>
            </a:xfrm>
            <a:custGeom>
              <a:avLst/>
              <a:gdLst/>
              <a:ahLst/>
              <a:cxnLst>
                <a:cxn ang="0">
                  <a:pos x="3" y="19"/>
                </a:cxn>
                <a:cxn ang="0">
                  <a:pos x="1" y="16"/>
                </a:cxn>
                <a:cxn ang="0">
                  <a:pos x="0" y="15"/>
                </a:cxn>
                <a:cxn ang="0">
                  <a:pos x="1" y="13"/>
                </a:cxn>
                <a:cxn ang="0">
                  <a:pos x="3" y="9"/>
                </a:cxn>
                <a:cxn ang="0">
                  <a:pos x="7" y="6"/>
                </a:cxn>
                <a:cxn ang="0">
                  <a:pos x="12" y="4"/>
                </a:cxn>
                <a:cxn ang="0">
                  <a:pos x="21" y="3"/>
                </a:cxn>
                <a:cxn ang="0">
                  <a:pos x="31" y="0"/>
                </a:cxn>
                <a:cxn ang="0">
                  <a:pos x="37" y="0"/>
                </a:cxn>
                <a:cxn ang="0">
                  <a:pos x="42" y="0"/>
                </a:cxn>
                <a:cxn ang="0">
                  <a:pos x="47" y="1"/>
                </a:cxn>
                <a:cxn ang="0">
                  <a:pos x="50" y="4"/>
                </a:cxn>
                <a:cxn ang="0">
                  <a:pos x="57" y="9"/>
                </a:cxn>
                <a:cxn ang="0">
                  <a:pos x="65" y="21"/>
                </a:cxn>
                <a:cxn ang="0">
                  <a:pos x="69" y="27"/>
                </a:cxn>
                <a:cxn ang="0">
                  <a:pos x="71" y="32"/>
                </a:cxn>
                <a:cxn ang="0">
                  <a:pos x="72" y="37"/>
                </a:cxn>
                <a:cxn ang="0">
                  <a:pos x="72" y="41"/>
                </a:cxn>
                <a:cxn ang="0">
                  <a:pos x="71" y="44"/>
                </a:cxn>
                <a:cxn ang="0">
                  <a:pos x="70" y="46"/>
                </a:cxn>
                <a:cxn ang="0">
                  <a:pos x="57" y="41"/>
                </a:cxn>
                <a:cxn ang="0">
                  <a:pos x="36" y="33"/>
                </a:cxn>
                <a:cxn ang="0">
                  <a:pos x="14" y="24"/>
                </a:cxn>
                <a:cxn ang="0">
                  <a:pos x="3" y="19"/>
                </a:cxn>
                <a:cxn ang="0">
                  <a:pos x="3" y="19"/>
                </a:cxn>
              </a:cxnLst>
              <a:rect l="0" t="0" r="r" b="b"/>
              <a:pathLst>
                <a:path w="72" h="46">
                  <a:moveTo>
                    <a:pt x="3" y="19"/>
                  </a:moveTo>
                  <a:lnTo>
                    <a:pt x="1" y="16"/>
                  </a:lnTo>
                  <a:lnTo>
                    <a:pt x="0" y="15"/>
                  </a:lnTo>
                  <a:lnTo>
                    <a:pt x="1" y="13"/>
                  </a:lnTo>
                  <a:lnTo>
                    <a:pt x="3" y="9"/>
                  </a:lnTo>
                  <a:lnTo>
                    <a:pt x="7" y="6"/>
                  </a:lnTo>
                  <a:lnTo>
                    <a:pt x="12" y="4"/>
                  </a:lnTo>
                  <a:lnTo>
                    <a:pt x="21" y="3"/>
                  </a:lnTo>
                  <a:lnTo>
                    <a:pt x="31" y="0"/>
                  </a:lnTo>
                  <a:lnTo>
                    <a:pt x="37" y="0"/>
                  </a:lnTo>
                  <a:lnTo>
                    <a:pt x="42" y="0"/>
                  </a:lnTo>
                  <a:lnTo>
                    <a:pt x="47" y="1"/>
                  </a:lnTo>
                  <a:lnTo>
                    <a:pt x="50" y="4"/>
                  </a:lnTo>
                  <a:lnTo>
                    <a:pt x="57" y="9"/>
                  </a:lnTo>
                  <a:lnTo>
                    <a:pt x="65" y="21"/>
                  </a:lnTo>
                  <a:lnTo>
                    <a:pt x="69" y="27"/>
                  </a:lnTo>
                  <a:lnTo>
                    <a:pt x="71" y="32"/>
                  </a:lnTo>
                  <a:lnTo>
                    <a:pt x="72" y="37"/>
                  </a:lnTo>
                  <a:lnTo>
                    <a:pt x="72" y="41"/>
                  </a:lnTo>
                  <a:lnTo>
                    <a:pt x="71" y="44"/>
                  </a:lnTo>
                  <a:lnTo>
                    <a:pt x="70" y="46"/>
                  </a:lnTo>
                  <a:lnTo>
                    <a:pt x="57" y="41"/>
                  </a:lnTo>
                  <a:lnTo>
                    <a:pt x="36" y="33"/>
                  </a:lnTo>
                  <a:lnTo>
                    <a:pt x="14" y="24"/>
                  </a:lnTo>
                  <a:lnTo>
                    <a:pt x="3" y="19"/>
                  </a:lnTo>
                  <a:lnTo>
                    <a:pt x="3" y="19"/>
                  </a:lnTo>
                  <a:close/>
                </a:path>
              </a:pathLst>
            </a:custGeom>
            <a:solidFill>
              <a:srgbClr val="D0CFCF"/>
            </a:solidFill>
            <a:ln w="9525">
              <a:noFill/>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2" name="Freeform 2294"/>
            <p:cNvSpPr>
              <a:spLocks/>
            </p:cNvSpPr>
            <p:nvPr/>
          </p:nvSpPr>
          <p:spPr bwMode="gray">
            <a:xfrm>
              <a:off x="3602038" y="3438525"/>
              <a:ext cx="22225" cy="15875"/>
            </a:xfrm>
            <a:custGeom>
              <a:avLst/>
              <a:gdLst/>
              <a:ahLst/>
              <a:cxnLst>
                <a:cxn ang="0">
                  <a:pos x="3" y="19"/>
                </a:cxn>
                <a:cxn ang="0">
                  <a:pos x="1" y="16"/>
                </a:cxn>
                <a:cxn ang="0">
                  <a:pos x="0" y="15"/>
                </a:cxn>
                <a:cxn ang="0">
                  <a:pos x="1" y="13"/>
                </a:cxn>
                <a:cxn ang="0">
                  <a:pos x="3" y="9"/>
                </a:cxn>
                <a:cxn ang="0">
                  <a:pos x="7" y="6"/>
                </a:cxn>
                <a:cxn ang="0">
                  <a:pos x="12" y="4"/>
                </a:cxn>
                <a:cxn ang="0">
                  <a:pos x="21" y="3"/>
                </a:cxn>
                <a:cxn ang="0">
                  <a:pos x="31" y="0"/>
                </a:cxn>
                <a:cxn ang="0">
                  <a:pos x="37" y="0"/>
                </a:cxn>
                <a:cxn ang="0">
                  <a:pos x="42" y="0"/>
                </a:cxn>
                <a:cxn ang="0">
                  <a:pos x="47" y="1"/>
                </a:cxn>
                <a:cxn ang="0">
                  <a:pos x="50" y="4"/>
                </a:cxn>
                <a:cxn ang="0">
                  <a:pos x="57" y="9"/>
                </a:cxn>
                <a:cxn ang="0">
                  <a:pos x="65" y="21"/>
                </a:cxn>
                <a:cxn ang="0">
                  <a:pos x="69" y="27"/>
                </a:cxn>
                <a:cxn ang="0">
                  <a:pos x="71" y="32"/>
                </a:cxn>
                <a:cxn ang="0">
                  <a:pos x="72" y="37"/>
                </a:cxn>
                <a:cxn ang="0">
                  <a:pos x="72" y="41"/>
                </a:cxn>
                <a:cxn ang="0">
                  <a:pos x="71" y="44"/>
                </a:cxn>
                <a:cxn ang="0">
                  <a:pos x="70" y="46"/>
                </a:cxn>
                <a:cxn ang="0">
                  <a:pos x="57" y="41"/>
                </a:cxn>
                <a:cxn ang="0">
                  <a:pos x="36" y="33"/>
                </a:cxn>
                <a:cxn ang="0">
                  <a:pos x="14" y="24"/>
                </a:cxn>
                <a:cxn ang="0">
                  <a:pos x="3" y="19"/>
                </a:cxn>
                <a:cxn ang="0">
                  <a:pos x="3" y="19"/>
                </a:cxn>
              </a:cxnLst>
              <a:rect l="0" t="0" r="r" b="b"/>
              <a:pathLst>
                <a:path w="72" h="46">
                  <a:moveTo>
                    <a:pt x="3" y="19"/>
                  </a:moveTo>
                  <a:lnTo>
                    <a:pt x="1" y="16"/>
                  </a:lnTo>
                  <a:lnTo>
                    <a:pt x="0" y="15"/>
                  </a:lnTo>
                  <a:lnTo>
                    <a:pt x="1" y="13"/>
                  </a:lnTo>
                  <a:lnTo>
                    <a:pt x="3" y="9"/>
                  </a:lnTo>
                  <a:lnTo>
                    <a:pt x="7" y="6"/>
                  </a:lnTo>
                  <a:lnTo>
                    <a:pt x="12" y="4"/>
                  </a:lnTo>
                  <a:lnTo>
                    <a:pt x="21" y="3"/>
                  </a:lnTo>
                  <a:lnTo>
                    <a:pt x="31" y="0"/>
                  </a:lnTo>
                  <a:lnTo>
                    <a:pt x="37" y="0"/>
                  </a:lnTo>
                  <a:lnTo>
                    <a:pt x="42" y="0"/>
                  </a:lnTo>
                  <a:lnTo>
                    <a:pt x="47" y="1"/>
                  </a:lnTo>
                  <a:lnTo>
                    <a:pt x="50" y="4"/>
                  </a:lnTo>
                  <a:lnTo>
                    <a:pt x="57" y="9"/>
                  </a:lnTo>
                  <a:lnTo>
                    <a:pt x="65" y="21"/>
                  </a:lnTo>
                  <a:lnTo>
                    <a:pt x="69" y="27"/>
                  </a:lnTo>
                  <a:lnTo>
                    <a:pt x="71" y="32"/>
                  </a:lnTo>
                  <a:lnTo>
                    <a:pt x="72" y="37"/>
                  </a:lnTo>
                  <a:lnTo>
                    <a:pt x="72" y="41"/>
                  </a:lnTo>
                  <a:lnTo>
                    <a:pt x="71" y="44"/>
                  </a:lnTo>
                  <a:lnTo>
                    <a:pt x="70" y="46"/>
                  </a:lnTo>
                  <a:lnTo>
                    <a:pt x="57" y="41"/>
                  </a:lnTo>
                  <a:lnTo>
                    <a:pt x="36" y="33"/>
                  </a:lnTo>
                  <a:lnTo>
                    <a:pt x="14" y="24"/>
                  </a:lnTo>
                  <a:lnTo>
                    <a:pt x="3" y="19"/>
                  </a:lnTo>
                  <a:lnTo>
                    <a:pt x="3" y="19"/>
                  </a:lnTo>
                  <a:close/>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sp>
          <p:nvSpPr>
            <p:cNvPr id="853" name="Freeform 2295"/>
            <p:cNvSpPr>
              <a:spLocks/>
            </p:cNvSpPr>
            <p:nvPr/>
          </p:nvSpPr>
          <p:spPr bwMode="gray">
            <a:xfrm>
              <a:off x="3602038" y="3438525"/>
              <a:ext cx="22225" cy="15875"/>
            </a:xfrm>
            <a:custGeom>
              <a:avLst/>
              <a:gdLst/>
              <a:ahLst/>
              <a:cxnLst>
                <a:cxn ang="0">
                  <a:pos x="3" y="19"/>
                </a:cxn>
                <a:cxn ang="0">
                  <a:pos x="1" y="16"/>
                </a:cxn>
                <a:cxn ang="0">
                  <a:pos x="0" y="15"/>
                </a:cxn>
                <a:cxn ang="0">
                  <a:pos x="1" y="13"/>
                </a:cxn>
                <a:cxn ang="0">
                  <a:pos x="3" y="9"/>
                </a:cxn>
                <a:cxn ang="0">
                  <a:pos x="7" y="6"/>
                </a:cxn>
                <a:cxn ang="0">
                  <a:pos x="12" y="4"/>
                </a:cxn>
                <a:cxn ang="0">
                  <a:pos x="21" y="3"/>
                </a:cxn>
                <a:cxn ang="0">
                  <a:pos x="31" y="0"/>
                </a:cxn>
                <a:cxn ang="0">
                  <a:pos x="37" y="0"/>
                </a:cxn>
                <a:cxn ang="0">
                  <a:pos x="42" y="0"/>
                </a:cxn>
                <a:cxn ang="0">
                  <a:pos x="47" y="1"/>
                </a:cxn>
                <a:cxn ang="0">
                  <a:pos x="50" y="4"/>
                </a:cxn>
                <a:cxn ang="0">
                  <a:pos x="57" y="9"/>
                </a:cxn>
                <a:cxn ang="0">
                  <a:pos x="65" y="21"/>
                </a:cxn>
                <a:cxn ang="0">
                  <a:pos x="69" y="27"/>
                </a:cxn>
                <a:cxn ang="0">
                  <a:pos x="71" y="32"/>
                </a:cxn>
                <a:cxn ang="0">
                  <a:pos x="72" y="37"/>
                </a:cxn>
                <a:cxn ang="0">
                  <a:pos x="72" y="41"/>
                </a:cxn>
                <a:cxn ang="0">
                  <a:pos x="71" y="44"/>
                </a:cxn>
                <a:cxn ang="0">
                  <a:pos x="70" y="46"/>
                </a:cxn>
                <a:cxn ang="0">
                  <a:pos x="57" y="41"/>
                </a:cxn>
                <a:cxn ang="0">
                  <a:pos x="36" y="33"/>
                </a:cxn>
                <a:cxn ang="0">
                  <a:pos x="14" y="24"/>
                </a:cxn>
                <a:cxn ang="0">
                  <a:pos x="3" y="19"/>
                </a:cxn>
              </a:cxnLst>
              <a:rect l="0" t="0" r="r" b="b"/>
              <a:pathLst>
                <a:path w="72" h="46">
                  <a:moveTo>
                    <a:pt x="3" y="19"/>
                  </a:moveTo>
                  <a:lnTo>
                    <a:pt x="1" y="16"/>
                  </a:lnTo>
                  <a:lnTo>
                    <a:pt x="0" y="15"/>
                  </a:lnTo>
                  <a:lnTo>
                    <a:pt x="1" y="13"/>
                  </a:lnTo>
                  <a:lnTo>
                    <a:pt x="3" y="9"/>
                  </a:lnTo>
                  <a:lnTo>
                    <a:pt x="7" y="6"/>
                  </a:lnTo>
                  <a:lnTo>
                    <a:pt x="12" y="4"/>
                  </a:lnTo>
                  <a:lnTo>
                    <a:pt x="21" y="3"/>
                  </a:lnTo>
                  <a:lnTo>
                    <a:pt x="31" y="0"/>
                  </a:lnTo>
                  <a:lnTo>
                    <a:pt x="37" y="0"/>
                  </a:lnTo>
                  <a:lnTo>
                    <a:pt x="42" y="0"/>
                  </a:lnTo>
                  <a:lnTo>
                    <a:pt x="47" y="1"/>
                  </a:lnTo>
                  <a:lnTo>
                    <a:pt x="50" y="4"/>
                  </a:lnTo>
                  <a:lnTo>
                    <a:pt x="57" y="9"/>
                  </a:lnTo>
                  <a:lnTo>
                    <a:pt x="65" y="21"/>
                  </a:lnTo>
                  <a:lnTo>
                    <a:pt x="69" y="27"/>
                  </a:lnTo>
                  <a:lnTo>
                    <a:pt x="71" y="32"/>
                  </a:lnTo>
                  <a:lnTo>
                    <a:pt x="72" y="37"/>
                  </a:lnTo>
                  <a:lnTo>
                    <a:pt x="72" y="41"/>
                  </a:lnTo>
                  <a:lnTo>
                    <a:pt x="71" y="44"/>
                  </a:lnTo>
                  <a:lnTo>
                    <a:pt x="70" y="46"/>
                  </a:lnTo>
                  <a:lnTo>
                    <a:pt x="57" y="41"/>
                  </a:lnTo>
                  <a:lnTo>
                    <a:pt x="36" y="33"/>
                  </a:lnTo>
                  <a:lnTo>
                    <a:pt x="14" y="24"/>
                  </a:lnTo>
                  <a:lnTo>
                    <a:pt x="3" y="19"/>
                  </a:lnTo>
                </a:path>
              </a:pathLst>
            </a:custGeom>
            <a:noFill/>
            <a:ln w="1588">
              <a:solidFill>
                <a:srgbClr val="FFFFFF"/>
              </a:solidFill>
              <a:prstDash val="solid"/>
              <a:round/>
              <a:headEnd/>
              <a:tailEnd/>
            </a:ln>
          </p:spPr>
          <p:txBody>
            <a:bodyPr vert="horz" wrap="square" lIns="80677" tIns="40338" rIns="80677" bIns="40338" numCol="1" anchor="t" anchorCtr="0" compatLnSpc="1">
              <a:prstTxWarp prst="textNoShape">
                <a:avLst/>
              </a:prstTxWarp>
            </a:bodyPr>
            <a:lstStyle/>
            <a:p>
              <a:endParaRPr lang="en-US" sz="1588" dirty="0"/>
            </a:p>
          </p:txBody>
        </p:sp>
      </p:grpSp>
      <p:sp>
        <p:nvSpPr>
          <p:cNvPr id="1854" name="TextBox 901"/>
          <p:cNvSpPr txBox="1"/>
          <p:nvPr/>
        </p:nvSpPr>
        <p:spPr bwMode="gray">
          <a:xfrm>
            <a:off x="1942783" y="4907975"/>
            <a:ext cx="1172170" cy="461665"/>
          </a:xfrm>
          <a:prstGeom prst="rect">
            <a:avLst/>
          </a:prstGeom>
          <a:noFill/>
        </p:spPr>
        <p:txBody>
          <a:bodyPr wrap="square" lIns="0" tIns="0" rIns="0" bIns="0" rtlCol="0">
            <a:spAutoFit/>
          </a:bodyPr>
          <a:lstStyle/>
          <a:p>
            <a:pPr algn="ctr"/>
            <a:r>
              <a:rPr lang="en-US" sz="1000" b="1" dirty="0">
                <a:solidFill>
                  <a:schemeClr val="accent4">
                    <a:lumMod val="75000"/>
                  </a:schemeClr>
                </a:solidFill>
                <a:latin typeface="Arial" pitchFamily="34" charset="0"/>
                <a:cs typeface="Arial" pitchFamily="34" charset="0"/>
              </a:rPr>
              <a:t>USD 6.9 billion</a:t>
            </a:r>
          </a:p>
          <a:p>
            <a:pPr algn="ctr"/>
            <a:r>
              <a:rPr lang="en-US" sz="1000" b="1" dirty="0">
                <a:solidFill>
                  <a:schemeClr val="accent4">
                    <a:lumMod val="75000"/>
                  </a:schemeClr>
                </a:solidFill>
                <a:latin typeface="Arial" pitchFamily="34" charset="0"/>
                <a:cs typeface="Arial" pitchFamily="34" charset="0"/>
              </a:rPr>
              <a:t>LAC</a:t>
            </a:r>
          </a:p>
          <a:p>
            <a:pPr algn="ctr"/>
            <a:r>
              <a:rPr lang="en-US" sz="1000" b="1" dirty="0">
                <a:solidFill>
                  <a:schemeClr val="accent4">
                    <a:lumMod val="75000"/>
                  </a:schemeClr>
                </a:solidFill>
                <a:latin typeface="Arial" pitchFamily="34" charset="0"/>
                <a:cs typeface="Arial" pitchFamily="34" charset="0"/>
              </a:rPr>
              <a:t>(14,7%)</a:t>
            </a:r>
          </a:p>
        </p:txBody>
      </p:sp>
      <p:sp>
        <p:nvSpPr>
          <p:cNvPr id="1855" name="TextBox 899"/>
          <p:cNvSpPr txBox="1"/>
          <p:nvPr/>
        </p:nvSpPr>
        <p:spPr bwMode="gray">
          <a:xfrm>
            <a:off x="5998434" y="2410724"/>
            <a:ext cx="1088445" cy="461665"/>
          </a:xfrm>
          <a:prstGeom prst="rect">
            <a:avLst/>
          </a:prstGeom>
          <a:noFill/>
        </p:spPr>
        <p:txBody>
          <a:bodyPr wrap="square" lIns="0" tIns="0" rIns="0" bIns="0" rtlCol="0">
            <a:spAutoFit/>
          </a:bodyPr>
          <a:lstStyle/>
          <a:p>
            <a:pPr algn="ctr"/>
            <a:r>
              <a:rPr lang="en-US" sz="1000" b="1" dirty="0">
                <a:latin typeface="Arial" pitchFamily="34" charset="0"/>
                <a:cs typeface="Arial" pitchFamily="34" charset="0"/>
              </a:rPr>
              <a:t>USD 8.5 billion</a:t>
            </a:r>
          </a:p>
          <a:p>
            <a:pPr algn="ctr"/>
            <a:r>
              <a:rPr lang="en-US" sz="1000" b="1" dirty="0">
                <a:latin typeface="Arial" pitchFamily="34" charset="0"/>
                <a:cs typeface="Arial" pitchFamily="34" charset="0"/>
              </a:rPr>
              <a:t>Europe</a:t>
            </a:r>
          </a:p>
          <a:p>
            <a:pPr algn="ctr"/>
            <a:r>
              <a:rPr lang="en-US" sz="1000" b="1" dirty="0">
                <a:latin typeface="Arial" pitchFamily="34" charset="0"/>
                <a:cs typeface="Arial" pitchFamily="34" charset="0"/>
              </a:rPr>
              <a:t>(20.3%)</a:t>
            </a:r>
          </a:p>
        </p:txBody>
      </p:sp>
      <p:sp>
        <p:nvSpPr>
          <p:cNvPr id="1856" name="TextBox 902"/>
          <p:cNvSpPr txBox="1"/>
          <p:nvPr/>
        </p:nvSpPr>
        <p:spPr bwMode="gray">
          <a:xfrm>
            <a:off x="3812883" y="4987113"/>
            <a:ext cx="1172170" cy="461665"/>
          </a:xfrm>
          <a:prstGeom prst="rect">
            <a:avLst/>
          </a:prstGeom>
          <a:noFill/>
        </p:spPr>
        <p:txBody>
          <a:bodyPr wrap="square" lIns="0" tIns="0" rIns="0" bIns="0" rtlCol="0">
            <a:spAutoFit/>
          </a:bodyPr>
          <a:lstStyle/>
          <a:p>
            <a:pPr algn="ctr"/>
            <a:r>
              <a:rPr lang="en-US" sz="1000" b="1" dirty="0">
                <a:solidFill>
                  <a:schemeClr val="bg1">
                    <a:lumMod val="50000"/>
                  </a:schemeClr>
                </a:solidFill>
                <a:latin typeface="Arial" pitchFamily="34" charset="0"/>
                <a:cs typeface="Arial" pitchFamily="34" charset="0"/>
              </a:rPr>
              <a:t>USD 0.3 billion</a:t>
            </a:r>
          </a:p>
          <a:p>
            <a:pPr algn="ctr"/>
            <a:r>
              <a:rPr lang="en-US" sz="1000" b="1" dirty="0">
                <a:solidFill>
                  <a:schemeClr val="bg1">
                    <a:lumMod val="50000"/>
                  </a:schemeClr>
                </a:solidFill>
                <a:latin typeface="Arial" pitchFamily="34" charset="0"/>
                <a:cs typeface="Arial" pitchFamily="34" charset="0"/>
              </a:rPr>
              <a:t>Africa</a:t>
            </a:r>
          </a:p>
          <a:p>
            <a:pPr algn="ctr"/>
            <a:r>
              <a:rPr lang="en-US" sz="1000" b="1" dirty="0">
                <a:solidFill>
                  <a:schemeClr val="bg1">
                    <a:lumMod val="50000"/>
                  </a:schemeClr>
                </a:solidFill>
                <a:latin typeface="Arial" pitchFamily="34" charset="0"/>
                <a:cs typeface="Arial" pitchFamily="34" charset="0"/>
              </a:rPr>
              <a:t>(0.7%)</a:t>
            </a:r>
          </a:p>
        </p:txBody>
      </p:sp>
      <p:sp>
        <p:nvSpPr>
          <p:cNvPr id="1857" name="TextBox 903"/>
          <p:cNvSpPr txBox="1"/>
          <p:nvPr/>
        </p:nvSpPr>
        <p:spPr bwMode="gray">
          <a:xfrm>
            <a:off x="5084752" y="4987368"/>
            <a:ext cx="1172170" cy="461665"/>
          </a:xfrm>
          <a:prstGeom prst="rect">
            <a:avLst/>
          </a:prstGeom>
          <a:noFill/>
        </p:spPr>
        <p:txBody>
          <a:bodyPr wrap="square" lIns="0" tIns="0" rIns="0" bIns="0" rtlCol="0">
            <a:spAutoFit/>
          </a:bodyPr>
          <a:lstStyle/>
          <a:p>
            <a:pPr algn="ctr"/>
            <a:r>
              <a:rPr lang="en-US" sz="1000" b="1" dirty="0">
                <a:solidFill>
                  <a:schemeClr val="accent1"/>
                </a:solidFill>
                <a:latin typeface="Arial" pitchFamily="34" charset="0"/>
                <a:cs typeface="Arial" pitchFamily="34" charset="0"/>
              </a:rPr>
              <a:t>USD 0.3 billion</a:t>
            </a:r>
          </a:p>
          <a:p>
            <a:pPr algn="ctr"/>
            <a:r>
              <a:rPr lang="en-US" sz="1000" b="1" dirty="0">
                <a:solidFill>
                  <a:schemeClr val="accent1"/>
                </a:solidFill>
                <a:latin typeface="Arial" pitchFamily="34" charset="0"/>
                <a:cs typeface="Arial" pitchFamily="34" charset="0"/>
              </a:rPr>
              <a:t>Oceania</a:t>
            </a:r>
          </a:p>
          <a:p>
            <a:pPr algn="ctr"/>
            <a:r>
              <a:rPr lang="en-US" sz="1000" b="1" dirty="0">
                <a:solidFill>
                  <a:schemeClr val="accent1"/>
                </a:solidFill>
                <a:latin typeface="Arial" pitchFamily="34" charset="0"/>
                <a:cs typeface="Arial" pitchFamily="34" charset="0"/>
              </a:rPr>
              <a:t>(0.9%)</a:t>
            </a:r>
          </a:p>
        </p:txBody>
      </p:sp>
      <p:sp>
        <p:nvSpPr>
          <p:cNvPr id="1858" name="TextBox 904"/>
          <p:cNvSpPr txBox="1"/>
          <p:nvPr/>
        </p:nvSpPr>
        <p:spPr bwMode="gray">
          <a:xfrm>
            <a:off x="5956570" y="3880287"/>
            <a:ext cx="1172170" cy="461665"/>
          </a:xfrm>
          <a:prstGeom prst="rect">
            <a:avLst/>
          </a:prstGeom>
          <a:noFill/>
        </p:spPr>
        <p:txBody>
          <a:bodyPr wrap="square" lIns="0" tIns="0" rIns="0" bIns="0" rtlCol="0">
            <a:spAutoFit/>
          </a:bodyPr>
          <a:lstStyle/>
          <a:p>
            <a:pPr algn="ctr" defTabSz="1018831"/>
            <a:r>
              <a:rPr lang="en-US" sz="1000" b="1" dirty="0">
                <a:solidFill>
                  <a:srgbClr val="960000"/>
                </a:solidFill>
                <a:latin typeface="Arial" pitchFamily="34" charset="0"/>
                <a:cs typeface="Arial" pitchFamily="34" charset="0"/>
              </a:rPr>
              <a:t>USD 19.1 billion</a:t>
            </a:r>
          </a:p>
          <a:p>
            <a:pPr algn="ctr" defTabSz="1018831"/>
            <a:r>
              <a:rPr lang="en-US" sz="1000" b="1" dirty="0">
                <a:solidFill>
                  <a:srgbClr val="960000"/>
                </a:solidFill>
                <a:latin typeface="Arial" pitchFamily="34" charset="0"/>
                <a:cs typeface="Arial" pitchFamily="34" charset="0"/>
              </a:rPr>
              <a:t>Asia</a:t>
            </a:r>
          </a:p>
          <a:p>
            <a:pPr algn="ctr" defTabSz="1018831"/>
            <a:r>
              <a:rPr lang="en-US" sz="1000" b="1" dirty="0">
                <a:solidFill>
                  <a:srgbClr val="960000"/>
                </a:solidFill>
                <a:latin typeface="Arial" pitchFamily="34" charset="0"/>
                <a:cs typeface="Arial" pitchFamily="34" charset="0"/>
              </a:rPr>
              <a:t>(44.2%)</a:t>
            </a:r>
          </a:p>
        </p:txBody>
      </p:sp>
      <p:sp>
        <p:nvSpPr>
          <p:cNvPr id="1859" name="Rectángulo 3738"/>
          <p:cNvSpPr/>
          <p:nvPr/>
        </p:nvSpPr>
        <p:spPr>
          <a:xfrm>
            <a:off x="7209010" y="2414985"/>
            <a:ext cx="3256227" cy="2954655"/>
          </a:xfrm>
          <a:prstGeom prst="rect">
            <a:avLst/>
          </a:prstGeom>
          <a:noFill/>
          <a:ln>
            <a:noFill/>
          </a:ln>
        </p:spPr>
        <p:txBody>
          <a:bodyPr wrap="square">
            <a:spAutoFit/>
          </a:bodyPr>
          <a:lstStyle/>
          <a:p>
            <a:pPr marL="285750" lvl="1" indent="-285750" algn="just">
              <a:buClr>
                <a:srgbClr val="C00000"/>
              </a:buClr>
              <a:buFont typeface="Wingdings" panose="05000000000000000000" pitchFamily="2" charset="2"/>
              <a:buChar char="§"/>
            </a:pPr>
            <a:r>
              <a:rPr lang="en-US" sz="1300" dirty="0">
                <a:latin typeface="Segoe UI Light" panose="020B0502040204020203" pitchFamily="34" charset="0"/>
              </a:rPr>
              <a:t>Peru has implemented </a:t>
            </a:r>
            <a:r>
              <a:rPr lang="en-US" sz="1400" b="1" dirty="0">
                <a:latin typeface="Segoe UI Light" panose="020B0502040204020203" pitchFamily="34" charset="0"/>
              </a:rPr>
              <a:t>Free Trade Agreements (FTA)</a:t>
            </a:r>
            <a:r>
              <a:rPr lang="en-US" sz="1400" dirty="0">
                <a:latin typeface="Segoe UI Light" panose="020B0502040204020203" pitchFamily="34" charset="0"/>
              </a:rPr>
              <a:t> </a:t>
            </a:r>
            <a:r>
              <a:rPr lang="en-US" sz="1300" dirty="0">
                <a:latin typeface="Segoe UI Light" panose="020B0502040204020203" pitchFamily="34" charset="0"/>
              </a:rPr>
              <a:t>with 21 countries that represent 75% of the world GDP and 90% of total world trade.</a:t>
            </a:r>
          </a:p>
          <a:p>
            <a:pPr marL="285750" lvl="1" indent="-285750" algn="just">
              <a:buClr>
                <a:srgbClr val="C00000"/>
              </a:buClr>
              <a:buFont typeface="Wingdings" panose="05000000000000000000" pitchFamily="2" charset="2"/>
              <a:buChar char="§"/>
            </a:pPr>
            <a:endParaRPr lang="en-US" sz="1300" dirty="0">
              <a:latin typeface="Segoe UI Light" panose="020B0502040204020203" pitchFamily="34" charset="0"/>
            </a:endParaRPr>
          </a:p>
          <a:p>
            <a:pPr marL="285750" lvl="1" indent="-285750" algn="just">
              <a:buClr>
                <a:srgbClr val="C00000"/>
              </a:buClr>
              <a:buFont typeface="Wingdings" panose="05000000000000000000" pitchFamily="2" charset="2"/>
              <a:buChar char="§"/>
            </a:pPr>
            <a:r>
              <a:rPr lang="en-US" sz="1300" dirty="0">
                <a:latin typeface="Segoe UI Light" panose="020B0502040204020203" pitchFamily="34" charset="0"/>
              </a:rPr>
              <a:t>The </a:t>
            </a:r>
            <a:r>
              <a:rPr lang="en-US" sz="1400" b="1" dirty="0">
                <a:latin typeface="Segoe UI Light" panose="020B0502040204020203" pitchFamily="34" charset="0"/>
              </a:rPr>
              <a:t>Pacific Alliance</a:t>
            </a:r>
            <a:r>
              <a:rPr lang="en-US" sz="1300" dirty="0">
                <a:latin typeface="Segoe UI Light" panose="020B0502040204020203" pitchFamily="34" charset="0"/>
              </a:rPr>
              <a:t>, which includes Chile, Colombia, and Mexico, is a platform to jointly promote investment and financial integration</a:t>
            </a:r>
            <a:r>
              <a:rPr lang="en-US" sz="1300" dirty="0">
                <a:solidFill>
                  <a:srgbClr val="FF0000"/>
                </a:solidFill>
                <a:latin typeface="Segoe UI Light" panose="020B0502040204020203" pitchFamily="34" charset="0"/>
              </a:rPr>
              <a:t>.</a:t>
            </a:r>
          </a:p>
          <a:p>
            <a:pPr marL="285750" lvl="1" indent="-285750" algn="just">
              <a:buClr>
                <a:srgbClr val="C00000"/>
              </a:buClr>
              <a:buFont typeface="Wingdings" panose="05000000000000000000" pitchFamily="2" charset="2"/>
              <a:buChar char="§"/>
            </a:pPr>
            <a:endParaRPr lang="en-US" sz="1300" dirty="0">
              <a:latin typeface="Segoe UI Light" panose="020B0502040204020203" pitchFamily="34" charset="0"/>
            </a:endParaRPr>
          </a:p>
          <a:p>
            <a:pPr marL="285750" lvl="1" indent="-285750" algn="just">
              <a:buClr>
                <a:srgbClr val="C00000"/>
              </a:buClr>
              <a:buFont typeface="Wingdings" panose="05000000000000000000" pitchFamily="2" charset="2"/>
              <a:buChar char="§"/>
            </a:pPr>
            <a:r>
              <a:rPr lang="en-US" sz="1300" dirty="0">
                <a:latin typeface="Segoe UI Light" panose="020B0502040204020203" pitchFamily="34" charset="0"/>
              </a:rPr>
              <a:t>Accession process to the </a:t>
            </a:r>
            <a:r>
              <a:rPr lang="en-US" sz="1400" b="1" dirty="0">
                <a:latin typeface="Segoe UI Light" panose="020B0502040204020203" pitchFamily="34" charset="0"/>
              </a:rPr>
              <a:t>OECD</a:t>
            </a:r>
            <a:r>
              <a:rPr lang="en-US" sz="1400" dirty="0">
                <a:latin typeface="Segoe UI Light" panose="020B0502040204020203" pitchFamily="34" charset="0"/>
              </a:rPr>
              <a:t> </a:t>
            </a:r>
            <a:r>
              <a:rPr lang="en-US" sz="1300" dirty="0">
                <a:latin typeface="Segoe UI Light" panose="020B0502040204020203" pitchFamily="34" charset="0"/>
              </a:rPr>
              <a:t>will support continuity of important structural reforms on institutions, informality, innovation, among others.</a:t>
            </a:r>
          </a:p>
        </p:txBody>
      </p:sp>
      <p:sp>
        <p:nvSpPr>
          <p:cNvPr id="1860" name="CuadroTexto 3739"/>
          <p:cNvSpPr txBox="1"/>
          <p:nvPr/>
        </p:nvSpPr>
        <p:spPr>
          <a:xfrm>
            <a:off x="2188397" y="1894268"/>
            <a:ext cx="4099697" cy="492443"/>
          </a:xfrm>
          <a:prstGeom prst="rect">
            <a:avLst/>
          </a:prstGeom>
          <a:noFill/>
        </p:spPr>
        <p:txBody>
          <a:bodyPr wrap="square" rtlCol="0">
            <a:spAutoFit/>
          </a:bodyPr>
          <a:lstStyle/>
          <a:p>
            <a:pPr algn="ctr"/>
            <a:r>
              <a:rPr lang="en-US" sz="1400" b="1" dirty="0">
                <a:latin typeface="Segoe UI Semibold" panose="020B0702040204020203" pitchFamily="34" charset="0"/>
                <a:ea typeface="Times New Roman"/>
                <a:cs typeface="Arial"/>
              </a:rPr>
              <a:t>Peru: total exports</a:t>
            </a:r>
            <a:endParaRPr lang="en-US" sz="1400" b="1" baseline="30000" dirty="0">
              <a:latin typeface="Segoe UI Semibold" panose="020B0702040204020203" pitchFamily="34" charset="0"/>
              <a:ea typeface="Times New Roman"/>
              <a:cs typeface="Arial"/>
            </a:endParaRPr>
          </a:p>
          <a:p>
            <a:pPr algn="ctr"/>
            <a:r>
              <a:rPr lang="en-US" sz="1200" dirty="0">
                <a:latin typeface="Segoe UI Light" panose="020B0502040204020203" pitchFamily="34" charset="0"/>
                <a:ea typeface="Times New Roman"/>
                <a:cs typeface="Arial"/>
              </a:rPr>
              <a:t>(US$ billion and % of exports to the world, 2017)</a:t>
            </a:r>
            <a:endParaRPr lang="en-US" sz="1200" dirty="0">
              <a:latin typeface="Segoe UI Light" panose="020B0502040204020203" pitchFamily="34" charset="0"/>
            </a:endParaRPr>
          </a:p>
        </p:txBody>
      </p:sp>
      <p:sp>
        <p:nvSpPr>
          <p:cNvPr id="1861" name="CuadroTexto 1861"/>
          <p:cNvSpPr txBox="1"/>
          <p:nvPr/>
        </p:nvSpPr>
        <p:spPr>
          <a:xfrm>
            <a:off x="1847529" y="6093297"/>
            <a:ext cx="2160240" cy="246221"/>
          </a:xfrm>
          <a:prstGeom prst="rect">
            <a:avLst/>
          </a:prstGeom>
          <a:noFill/>
        </p:spPr>
        <p:txBody>
          <a:bodyPr wrap="square" rtlCol="0">
            <a:spAutoFit/>
          </a:bodyPr>
          <a:lstStyle>
            <a:defPPr>
              <a:defRPr lang="es-PE"/>
            </a:defPPr>
            <a:lvl1pPr marL="285750" indent="-285750" algn="just">
              <a:buClr>
                <a:srgbClr val="C00000"/>
              </a:buClr>
              <a:buSzPct val="150000"/>
              <a:buFont typeface="Arial" panose="020B0604020202020204" pitchFamily="34" charset="0"/>
              <a:buChar char="•"/>
              <a:defRPr sz="1600"/>
            </a:lvl1pPr>
          </a:lstStyle>
          <a:p>
            <a:pPr marL="0" indent="0">
              <a:buSzPct val="100000"/>
              <a:buNone/>
            </a:pPr>
            <a:r>
              <a:rPr lang="en-US" sz="1000" dirty="0">
                <a:latin typeface="Segoe UI Light" panose="020B0502040204020203" pitchFamily="34" charset="0"/>
                <a:cs typeface="Arial" panose="020B0604020202020204" pitchFamily="34" charset="0"/>
              </a:rPr>
              <a:t>Source: </a:t>
            </a:r>
            <a:r>
              <a:rPr lang="en-US" sz="1000" dirty="0" err="1">
                <a:latin typeface="Segoe UI Light" panose="020B0502040204020203" pitchFamily="34" charset="0"/>
                <a:cs typeface="Arial" panose="020B0604020202020204" pitchFamily="34" charset="0"/>
              </a:rPr>
              <a:t>Sunat</a:t>
            </a:r>
            <a:r>
              <a:rPr lang="en-US" sz="1000" dirty="0">
                <a:latin typeface="Segoe UI Light" panose="020B0502040204020203" pitchFamily="34" charset="0"/>
                <a:cs typeface="Arial" panose="020B0604020202020204" pitchFamily="34" charset="0"/>
              </a:rPr>
              <a:t> and </a:t>
            </a:r>
            <a:r>
              <a:rPr lang="en-US" sz="1000" dirty="0" err="1">
                <a:latin typeface="Segoe UI Light" panose="020B0502040204020203" pitchFamily="34" charset="0"/>
                <a:cs typeface="Arial" panose="020B0604020202020204" pitchFamily="34" charset="0"/>
              </a:rPr>
              <a:t>Mincetur</a:t>
            </a:r>
            <a:r>
              <a:rPr lang="en-US" sz="600" dirty="0">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0440332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16</a:t>
            </a:fld>
            <a:r>
              <a:rPr lang="es-PE"/>
              <a:t> -</a:t>
            </a:r>
            <a:endParaRPr lang="es-PE" dirty="0"/>
          </a:p>
        </p:txBody>
      </p:sp>
      <p:sp>
        <p:nvSpPr>
          <p:cNvPr id="5" name="1 Título"/>
          <p:cNvSpPr>
            <a:spLocks noGrp="1"/>
          </p:cNvSpPr>
          <p:nvPr>
            <p:ph type="title"/>
          </p:nvPr>
        </p:nvSpPr>
        <p:spPr>
          <a:xfrm>
            <a:off x="1981200" y="-27384"/>
            <a:ext cx="8229600" cy="1143000"/>
          </a:xfrm>
        </p:spPr>
        <p:txBody>
          <a:bodyPr/>
          <a:lstStyle/>
          <a:p>
            <a:pPr algn="l"/>
            <a:r>
              <a:rPr lang="en-US" sz="2400" b="1" dirty="0">
                <a:latin typeface="Arial" panose="020B0604020202020204" pitchFamily="34" charset="0"/>
              </a:rPr>
              <a:t>Current economic activity upturn is driven by domestic demand</a:t>
            </a:r>
            <a:endParaRPr lang="es-PE" sz="2400" dirty="0"/>
          </a:p>
        </p:txBody>
      </p:sp>
      <p:sp>
        <p:nvSpPr>
          <p:cNvPr id="6" name="CuadroTexto 2"/>
          <p:cNvSpPr txBox="1"/>
          <p:nvPr/>
        </p:nvSpPr>
        <p:spPr>
          <a:xfrm>
            <a:off x="6236700" y="1888872"/>
            <a:ext cx="4098338" cy="470593"/>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es-ES" sz="1400" b="1" dirty="0" err="1">
                <a:latin typeface="Segoe UI Semibold" panose="020B0702040204020203" pitchFamily="34" charset="0"/>
                <a:cs typeface="Arial" panose="020B0604020202020204" pitchFamily="34" charset="0"/>
              </a:rPr>
              <a:t>Domestic</a:t>
            </a:r>
            <a:r>
              <a:rPr lang="es-ES" sz="1400" b="1" dirty="0">
                <a:latin typeface="Segoe UI Semibold" panose="020B0702040204020203" pitchFamily="34" charset="0"/>
                <a:cs typeface="Arial" panose="020B0604020202020204" pitchFamily="34" charset="0"/>
              </a:rPr>
              <a:t> demand</a:t>
            </a:r>
            <a:r>
              <a:rPr lang="es-ES" sz="1400" b="1" baseline="30000" dirty="0">
                <a:latin typeface="Segoe UI Semibold" panose="020B0702040204020203" pitchFamily="34" charset="0"/>
                <a:cs typeface="Arial" panose="020B0604020202020204" pitchFamily="34" charset="0"/>
              </a:rPr>
              <a:t>1</a:t>
            </a:r>
          </a:p>
          <a:p>
            <a:pPr algn="ctr"/>
            <a:r>
              <a:rPr lang="es-ES" sz="1200" dirty="0">
                <a:latin typeface="Segoe UI Light" panose="020B0502040204020203" pitchFamily="34" charset="0"/>
                <a:cs typeface="Arial" panose="020B0604020202020204" pitchFamily="34" charset="0"/>
              </a:rPr>
              <a:t>(Real % </a:t>
            </a:r>
            <a:r>
              <a:rPr lang="es-ES" sz="1200" dirty="0" err="1">
                <a:latin typeface="Segoe UI Light" panose="020B0502040204020203" pitchFamily="34" charset="0"/>
                <a:cs typeface="Arial" panose="020B0604020202020204" pitchFamily="34" charset="0"/>
              </a:rPr>
              <a:t>annual</a:t>
            </a:r>
            <a:r>
              <a:rPr lang="es-ES" sz="1200" dirty="0">
                <a:latin typeface="Segoe UI Light" panose="020B0502040204020203" pitchFamily="34" charset="0"/>
                <a:cs typeface="Arial" panose="020B0604020202020204" pitchFamily="34" charset="0"/>
              </a:rPr>
              <a:t> </a:t>
            </a:r>
            <a:r>
              <a:rPr lang="es-ES" sz="1200" dirty="0" err="1">
                <a:latin typeface="Segoe UI Light" panose="020B0502040204020203" pitchFamily="34" charset="0"/>
                <a:cs typeface="Arial" panose="020B0604020202020204" pitchFamily="34" charset="0"/>
              </a:rPr>
              <a:t>change</a:t>
            </a:r>
            <a:r>
              <a:rPr lang="es-ES" sz="1200" dirty="0">
                <a:latin typeface="Arial" panose="020B0604020202020204" pitchFamily="34" charset="0"/>
                <a:cs typeface="Arial" panose="020B0604020202020204" pitchFamily="34" charset="0"/>
              </a:rPr>
              <a:t>)</a:t>
            </a:r>
          </a:p>
        </p:txBody>
      </p:sp>
      <p:sp>
        <p:nvSpPr>
          <p:cNvPr id="7" name="CuadroTexto 2"/>
          <p:cNvSpPr txBox="1"/>
          <p:nvPr/>
        </p:nvSpPr>
        <p:spPr>
          <a:xfrm>
            <a:off x="8701070" y="2573443"/>
            <a:ext cx="1319592" cy="477054"/>
          </a:xfrm>
          <a:prstGeom prst="rect">
            <a:avLst/>
          </a:prstGeom>
          <a:noFill/>
        </p:spPr>
        <p:txBody>
          <a:bodyPr wrap="none" rtlCol="0">
            <a:spAutoFit/>
          </a:bodyPr>
          <a:lstStyle/>
          <a:p>
            <a:r>
              <a:rPr lang="es-ES" sz="1000" b="1" dirty="0">
                <a:solidFill>
                  <a:srgbClr val="002060"/>
                </a:solidFill>
                <a:latin typeface="Arial" panose="020B0604020202020204" pitchFamily="34" charset="0"/>
                <a:cs typeface="Arial" panose="020B0604020202020204" pitchFamily="34" charset="0"/>
              </a:rPr>
              <a:t>Fiscal </a:t>
            </a:r>
            <a:r>
              <a:rPr lang="es-ES" sz="1000" b="1" dirty="0" err="1">
                <a:solidFill>
                  <a:srgbClr val="002060"/>
                </a:solidFill>
                <a:latin typeface="Arial" panose="020B0604020202020204" pitchFamily="34" charset="0"/>
                <a:cs typeface="Arial" panose="020B0604020202020204" pitchFamily="34" charset="0"/>
              </a:rPr>
              <a:t>stimulus</a:t>
            </a:r>
            <a:endParaRPr lang="es-ES" sz="1000" b="1" dirty="0">
              <a:solidFill>
                <a:srgbClr val="002060"/>
              </a:solidFill>
              <a:latin typeface="Arial" panose="020B0604020202020204" pitchFamily="34" charset="0"/>
              <a:cs typeface="Arial" panose="020B0604020202020204" pitchFamily="34" charset="0"/>
            </a:endParaRPr>
          </a:p>
          <a:p>
            <a:endParaRPr lang="es-ES" sz="500" b="1" dirty="0">
              <a:solidFill>
                <a:srgbClr val="002060"/>
              </a:solidFill>
              <a:latin typeface="Arial" panose="020B0604020202020204" pitchFamily="34" charset="0"/>
              <a:cs typeface="Arial" panose="020B0604020202020204" pitchFamily="34" charset="0"/>
            </a:endParaRPr>
          </a:p>
          <a:p>
            <a:r>
              <a:rPr lang="es-ES" sz="1000" b="1" dirty="0" err="1">
                <a:solidFill>
                  <a:srgbClr val="002060"/>
                </a:solidFill>
                <a:latin typeface="Arial" panose="020B0604020202020204" pitchFamily="34" charset="0"/>
                <a:cs typeface="Arial" panose="020B0604020202020204" pitchFamily="34" charset="0"/>
              </a:rPr>
              <a:t>Private</a:t>
            </a:r>
            <a:r>
              <a:rPr lang="es-ES" sz="1000" b="1" dirty="0">
                <a:solidFill>
                  <a:srgbClr val="002060"/>
                </a:solidFill>
                <a:latin typeface="Arial" panose="020B0604020202020204" pitchFamily="34" charset="0"/>
                <a:cs typeface="Arial" panose="020B0604020202020204" pitchFamily="34" charset="0"/>
              </a:rPr>
              <a:t> </a:t>
            </a:r>
            <a:r>
              <a:rPr lang="es-ES" sz="1000" b="1" dirty="0" err="1">
                <a:solidFill>
                  <a:srgbClr val="002060"/>
                </a:solidFill>
                <a:latin typeface="Arial" panose="020B0604020202020204" pitchFamily="34" charset="0"/>
                <a:cs typeface="Arial" panose="020B0604020202020204" pitchFamily="34" charset="0"/>
              </a:rPr>
              <a:t>investment</a:t>
            </a:r>
            <a:endParaRPr lang="es-ES" sz="1000" b="1" dirty="0">
              <a:solidFill>
                <a:srgbClr val="002060"/>
              </a:solidFill>
              <a:latin typeface="Arial" panose="020B0604020202020204" pitchFamily="34" charset="0"/>
              <a:cs typeface="Arial" panose="020B0604020202020204" pitchFamily="34" charset="0"/>
            </a:endParaRPr>
          </a:p>
        </p:txBody>
      </p:sp>
      <p:sp>
        <p:nvSpPr>
          <p:cNvPr id="8" name="Flecha abajo 28"/>
          <p:cNvSpPr/>
          <p:nvPr/>
        </p:nvSpPr>
        <p:spPr>
          <a:xfrm rot="10800000">
            <a:off x="8478230" y="2581448"/>
            <a:ext cx="279647" cy="180000"/>
          </a:xfrm>
          <a:prstGeom prst="downArrow">
            <a:avLst/>
          </a:prstGeom>
          <a:gradFill>
            <a:gsLst>
              <a:gs pos="0">
                <a:schemeClr val="bg1">
                  <a:lumMod val="95000"/>
                </a:schemeClr>
              </a:gs>
              <a:gs pos="58000">
                <a:srgbClr val="00206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002060"/>
              </a:solidFill>
              <a:latin typeface="Arial" panose="020B0604020202020204" pitchFamily="34" charset="0"/>
              <a:cs typeface="Arial" panose="020B0604020202020204" pitchFamily="34" charset="0"/>
            </a:endParaRPr>
          </a:p>
        </p:txBody>
      </p:sp>
      <p:sp>
        <p:nvSpPr>
          <p:cNvPr id="9" name="Flecha abajo 29"/>
          <p:cNvSpPr/>
          <p:nvPr/>
        </p:nvSpPr>
        <p:spPr>
          <a:xfrm rot="10800000">
            <a:off x="8476805" y="2810757"/>
            <a:ext cx="279647" cy="180000"/>
          </a:xfrm>
          <a:prstGeom prst="downArrow">
            <a:avLst/>
          </a:prstGeom>
          <a:gradFill>
            <a:gsLst>
              <a:gs pos="0">
                <a:schemeClr val="bg1">
                  <a:lumMod val="95000"/>
                </a:schemeClr>
              </a:gs>
              <a:gs pos="58000">
                <a:srgbClr val="00206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latin typeface="Arial" panose="020B0604020202020204" pitchFamily="34" charset="0"/>
              <a:cs typeface="Arial" panose="020B0604020202020204" pitchFamily="34" charset="0"/>
            </a:endParaRPr>
          </a:p>
        </p:txBody>
      </p:sp>
      <p:sp>
        <p:nvSpPr>
          <p:cNvPr id="10" name="CuadroTexto 2"/>
          <p:cNvSpPr txBox="1"/>
          <p:nvPr/>
        </p:nvSpPr>
        <p:spPr>
          <a:xfrm>
            <a:off x="1804050" y="1888872"/>
            <a:ext cx="4192050" cy="470593"/>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es-ES" sz="1400" b="1" dirty="0">
                <a:latin typeface="Segoe UI Semibold" panose="020B0702040204020203" pitchFamily="34" charset="0"/>
                <a:cs typeface="Arial" panose="020B0604020202020204" pitchFamily="34" charset="0"/>
              </a:rPr>
              <a:t>GDP</a:t>
            </a:r>
            <a:endParaRPr lang="es-ES" sz="1400" b="1" baseline="30000" dirty="0">
              <a:latin typeface="Segoe UI Semibold" panose="020B0702040204020203" pitchFamily="34" charset="0"/>
              <a:cs typeface="Arial" panose="020B0604020202020204" pitchFamily="34" charset="0"/>
            </a:endParaRPr>
          </a:p>
          <a:p>
            <a:pPr algn="ctr"/>
            <a:r>
              <a:rPr lang="es-ES" sz="1200" dirty="0">
                <a:latin typeface="Segoe UI Light" panose="020B0502040204020203" pitchFamily="34" charset="0"/>
                <a:cs typeface="Arial" panose="020B0604020202020204" pitchFamily="34" charset="0"/>
              </a:rPr>
              <a:t>(Real % </a:t>
            </a:r>
            <a:r>
              <a:rPr lang="es-ES" sz="1200" dirty="0" err="1">
                <a:latin typeface="Segoe UI Light" panose="020B0502040204020203" pitchFamily="34" charset="0"/>
                <a:cs typeface="Arial" panose="020B0604020202020204" pitchFamily="34" charset="0"/>
              </a:rPr>
              <a:t>annual</a:t>
            </a:r>
            <a:r>
              <a:rPr lang="es-ES" sz="1200" dirty="0">
                <a:latin typeface="Segoe UI Light" panose="020B0502040204020203" pitchFamily="34" charset="0"/>
                <a:cs typeface="Arial" panose="020B0604020202020204" pitchFamily="34" charset="0"/>
              </a:rPr>
              <a:t> </a:t>
            </a:r>
            <a:r>
              <a:rPr lang="es-ES" sz="1200" dirty="0" err="1">
                <a:latin typeface="Segoe UI Light" panose="020B0502040204020203" pitchFamily="34" charset="0"/>
                <a:cs typeface="Arial" panose="020B0604020202020204" pitchFamily="34" charset="0"/>
              </a:rPr>
              <a:t>change</a:t>
            </a:r>
            <a:r>
              <a:rPr lang="es-ES" sz="1200" dirty="0">
                <a:latin typeface="Segoe UI Light" panose="020B0502040204020203" pitchFamily="34" charset="0"/>
                <a:cs typeface="Arial" panose="020B0604020202020204" pitchFamily="34" charset="0"/>
              </a:rPr>
              <a:t>)</a:t>
            </a:r>
          </a:p>
        </p:txBody>
      </p:sp>
      <p:sp>
        <p:nvSpPr>
          <p:cNvPr id="11" name="Flecha abajo 12"/>
          <p:cNvSpPr/>
          <p:nvPr/>
        </p:nvSpPr>
        <p:spPr>
          <a:xfrm rot="12826443">
            <a:off x="4995650" y="2801172"/>
            <a:ext cx="279647" cy="1022980"/>
          </a:xfrm>
          <a:prstGeom prst="downArrow">
            <a:avLst/>
          </a:prstGeom>
          <a:gradFill>
            <a:gsLst>
              <a:gs pos="0">
                <a:schemeClr val="bg1">
                  <a:lumMod val="95000"/>
                </a:schemeClr>
              </a:gs>
              <a:gs pos="58000">
                <a:srgbClr val="00206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latin typeface="Arial" panose="020B0604020202020204" pitchFamily="34" charset="0"/>
              <a:cs typeface="Arial" panose="020B0604020202020204" pitchFamily="34" charset="0"/>
            </a:endParaRPr>
          </a:p>
        </p:txBody>
      </p:sp>
      <p:pic>
        <p:nvPicPr>
          <p:cNvPr id="12" name="Imagen 7"/>
          <p:cNvPicPr>
            <a:picLocks noChangeAspect="1"/>
          </p:cNvPicPr>
          <p:nvPr/>
        </p:nvPicPr>
        <p:blipFill>
          <a:blip r:embed="rId2"/>
          <a:stretch>
            <a:fillRect/>
          </a:stretch>
        </p:blipFill>
        <p:spPr>
          <a:xfrm>
            <a:off x="1851675" y="2734788"/>
            <a:ext cx="4096800" cy="2551442"/>
          </a:xfrm>
          <a:prstGeom prst="rect">
            <a:avLst/>
          </a:prstGeom>
        </p:spPr>
      </p:pic>
      <p:pic>
        <p:nvPicPr>
          <p:cNvPr id="13" name="Imagen 8"/>
          <p:cNvPicPr>
            <a:picLocks noChangeAspect="1"/>
          </p:cNvPicPr>
          <p:nvPr/>
        </p:nvPicPr>
        <p:blipFill>
          <a:blip r:embed="rId3"/>
          <a:stretch>
            <a:fillRect/>
          </a:stretch>
        </p:blipFill>
        <p:spPr>
          <a:xfrm>
            <a:off x="6236700" y="2734309"/>
            <a:ext cx="4098338" cy="2552400"/>
          </a:xfrm>
          <a:prstGeom prst="rect">
            <a:avLst/>
          </a:prstGeom>
        </p:spPr>
      </p:pic>
      <p:sp>
        <p:nvSpPr>
          <p:cNvPr id="14" name="CuadroTexto 10"/>
          <p:cNvSpPr txBox="1"/>
          <p:nvPr/>
        </p:nvSpPr>
        <p:spPr>
          <a:xfrm>
            <a:off x="1857964" y="5805264"/>
            <a:ext cx="2876936" cy="369332"/>
          </a:xfrm>
          <a:prstGeom prst="rect">
            <a:avLst/>
          </a:prstGeom>
          <a:noFill/>
        </p:spPr>
        <p:txBody>
          <a:bodyPr wrap="square" rtlCol="0">
            <a:spAutoFit/>
          </a:bodyPr>
          <a:lstStyle>
            <a:defPPr>
              <a:defRPr lang="es-PE"/>
            </a:defPPr>
            <a:lvl1pPr marL="285750" indent="-285750" algn="just">
              <a:buClr>
                <a:srgbClr val="C00000"/>
              </a:buClr>
              <a:buSzPct val="150000"/>
              <a:buFont typeface="Arial" panose="020B0604020202020204" pitchFamily="34" charset="0"/>
              <a:buChar char="•"/>
              <a:defRPr sz="1600"/>
            </a:lvl1pPr>
          </a:lstStyle>
          <a:p>
            <a:pPr marL="0" indent="0">
              <a:buSzPct val="100000"/>
              <a:buNone/>
            </a:pPr>
            <a:r>
              <a:rPr lang="es-PE" sz="900" dirty="0">
                <a:latin typeface="Segoe UI Light" panose="020B0502040204020203" pitchFamily="34" charset="0"/>
                <a:cs typeface="Arial" panose="020B0604020202020204" pitchFamily="34" charset="0"/>
              </a:rPr>
              <a:t>1/ </a:t>
            </a:r>
            <a:r>
              <a:rPr lang="es-PE" sz="900" dirty="0" err="1">
                <a:latin typeface="Segoe UI Light" panose="020B0502040204020203" pitchFamily="34" charset="0"/>
                <a:cs typeface="Arial" panose="020B0604020202020204" pitchFamily="34" charset="0"/>
              </a:rPr>
              <a:t>Inventories</a:t>
            </a:r>
            <a:r>
              <a:rPr lang="es-PE" sz="900" dirty="0">
                <a:latin typeface="Segoe UI Light" panose="020B0502040204020203" pitchFamily="34" charset="0"/>
                <a:cs typeface="Arial" panose="020B0604020202020204" pitchFamily="34" charset="0"/>
              </a:rPr>
              <a:t> are </a:t>
            </a:r>
            <a:r>
              <a:rPr lang="es-PE" sz="900" dirty="0" err="1">
                <a:latin typeface="Segoe UI Light" panose="020B0502040204020203" pitchFamily="34" charset="0"/>
                <a:cs typeface="Arial" panose="020B0604020202020204" pitchFamily="34" charset="0"/>
              </a:rPr>
              <a:t>not</a:t>
            </a:r>
            <a:r>
              <a:rPr lang="es-PE" sz="900" dirty="0">
                <a:latin typeface="Segoe UI Light" panose="020B0502040204020203" pitchFamily="34" charset="0"/>
                <a:cs typeface="Arial" panose="020B0604020202020204" pitchFamily="34" charset="0"/>
              </a:rPr>
              <a:t> </a:t>
            </a:r>
            <a:r>
              <a:rPr lang="es-PE" sz="900" dirty="0" err="1">
                <a:latin typeface="Segoe UI Light" panose="020B0502040204020203" pitchFamily="34" charset="0"/>
                <a:cs typeface="Arial" panose="020B0604020202020204" pitchFamily="34" charset="0"/>
              </a:rPr>
              <a:t>included</a:t>
            </a:r>
            <a:r>
              <a:rPr lang="es-PE" sz="900" dirty="0">
                <a:latin typeface="Segoe UI Light" panose="020B0502040204020203" pitchFamily="34" charset="0"/>
                <a:cs typeface="Arial" panose="020B0604020202020204" pitchFamily="34" charset="0"/>
              </a:rPr>
              <a:t>. </a:t>
            </a:r>
          </a:p>
          <a:p>
            <a:pPr marL="0" indent="0">
              <a:buSzPct val="100000"/>
              <a:buNone/>
            </a:pPr>
            <a:r>
              <a:rPr lang="es-PE" sz="900" dirty="0" err="1">
                <a:latin typeface="Segoe UI Light" panose="020B0502040204020203" pitchFamily="34" charset="0"/>
                <a:cs typeface="Arial" panose="020B0604020202020204" pitchFamily="34" charset="0"/>
              </a:rPr>
              <a:t>Source</a:t>
            </a:r>
            <a:r>
              <a:rPr lang="es-PE" sz="900" dirty="0">
                <a:latin typeface="Segoe UI Light" panose="020B0502040204020203" pitchFamily="34" charset="0"/>
                <a:cs typeface="Arial" panose="020B0604020202020204" pitchFamily="34" charset="0"/>
              </a:rPr>
              <a:t>: BCRP, INEI</a:t>
            </a:r>
            <a:r>
              <a:rPr lang="es-PE" sz="600" dirty="0">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19064852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17</a:t>
            </a:fld>
            <a:r>
              <a:rPr lang="es-PE"/>
              <a:t> -</a:t>
            </a:r>
            <a:endParaRPr lang="es-PE" dirty="0"/>
          </a:p>
        </p:txBody>
      </p:sp>
      <p:sp>
        <p:nvSpPr>
          <p:cNvPr id="5" name="1 Título"/>
          <p:cNvSpPr>
            <a:spLocks noGrp="1"/>
          </p:cNvSpPr>
          <p:nvPr>
            <p:ph type="title"/>
          </p:nvPr>
        </p:nvSpPr>
        <p:spPr>
          <a:xfrm>
            <a:off x="1981200" y="-27384"/>
            <a:ext cx="8229600" cy="1143000"/>
          </a:xfrm>
        </p:spPr>
        <p:txBody>
          <a:bodyPr/>
          <a:lstStyle/>
          <a:p>
            <a:pPr algn="l"/>
            <a:r>
              <a:rPr lang="en-US" sz="2400" b="1" dirty="0">
                <a:latin typeface="Arial" panose="020B0604020202020204" pitchFamily="34" charset="0"/>
              </a:rPr>
              <a:t>Peru will continue to lead regional growth with sound fiscal fundamentals</a:t>
            </a:r>
            <a:endParaRPr lang="es-PE" sz="2400" dirty="0"/>
          </a:p>
        </p:txBody>
      </p:sp>
      <p:sp>
        <p:nvSpPr>
          <p:cNvPr id="6" name="CuadroTexto 12"/>
          <p:cNvSpPr txBox="1"/>
          <p:nvPr/>
        </p:nvSpPr>
        <p:spPr>
          <a:xfrm>
            <a:off x="1910684" y="2001901"/>
            <a:ext cx="4428851" cy="492443"/>
          </a:xfrm>
          <a:prstGeom prst="rect">
            <a:avLst/>
          </a:prstGeom>
          <a:noFill/>
        </p:spPr>
        <p:txBody>
          <a:bodyPr wrap="square" rtlCol="0">
            <a:spAutoFit/>
          </a:bodyPr>
          <a:lstStyle/>
          <a:p>
            <a:pPr algn="ctr"/>
            <a:r>
              <a:rPr lang="en-US" sz="1400" b="1" dirty="0">
                <a:latin typeface="Arial" panose="020B0604020202020204" pitchFamily="34" charset="0"/>
                <a:cs typeface="Arial" panose="020B0604020202020204" pitchFamily="34" charset="0"/>
              </a:rPr>
              <a:t>Latin America: GDP forecasts</a:t>
            </a:r>
          </a:p>
          <a:p>
            <a:pPr algn="ctr"/>
            <a:r>
              <a:rPr lang="en-US" sz="1200" dirty="0">
                <a:latin typeface="Arial" panose="020B0604020202020204" pitchFamily="34" charset="0"/>
                <a:cs typeface="Arial" panose="020B0604020202020204" pitchFamily="34" charset="0"/>
              </a:rPr>
              <a:t>(Real % annual change, average 2018-2022</a:t>
            </a:r>
            <a:r>
              <a:rPr lang="es-ES" sz="1200" dirty="0">
                <a:latin typeface="Arial" panose="020B0604020202020204" pitchFamily="34" charset="0"/>
                <a:cs typeface="Arial" panose="020B0604020202020204" pitchFamily="34" charset="0"/>
              </a:rPr>
              <a:t>)</a:t>
            </a:r>
          </a:p>
        </p:txBody>
      </p:sp>
      <p:pic>
        <p:nvPicPr>
          <p:cNvPr id="7" name="Imagen 98">
            <a:extLst>
              <a:ext uri="{FF2B5EF4-FFF2-40B4-BE49-F238E27FC236}">
                <a16:creationId xmlns:a16="http://schemas.microsoft.com/office/drawing/2014/main" id="{153FE0F1-5087-6844-9A47-0B5545D53585}"/>
              </a:ext>
            </a:extLst>
          </p:cNvPr>
          <p:cNvPicPr>
            <a:picLocks/>
          </p:cNvPicPr>
          <p:nvPr/>
        </p:nvPicPr>
        <p:blipFill>
          <a:blip r:embed="rId2" cstate="print">
            <a:extLst>
              <a:ext uri="{28A0092B-C50C-407E-A947-70E740481C1C}">
                <a14:useLocalDpi xmlns:a14="http://schemas.microsoft.com/office/drawing/2010/main" val="0"/>
              </a:ext>
            </a:extLst>
          </a:blip>
          <a:stretch>
            <a:fillRect/>
          </a:stretch>
        </p:blipFill>
        <p:spPr>
          <a:xfrm>
            <a:off x="1910683" y="4788716"/>
            <a:ext cx="360000" cy="270000"/>
          </a:xfrm>
          <a:prstGeom prst="rect">
            <a:avLst/>
          </a:prstGeom>
        </p:spPr>
      </p:pic>
      <p:pic>
        <p:nvPicPr>
          <p:cNvPr id="8" name="Imagen 91">
            <a:extLst>
              <a:ext uri="{FF2B5EF4-FFF2-40B4-BE49-F238E27FC236}">
                <a16:creationId xmlns:a16="http://schemas.microsoft.com/office/drawing/2014/main" id="{53576EB4-6F5E-5D4B-B85D-D5062AC6837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10683" y="4281055"/>
            <a:ext cx="360000" cy="252537"/>
          </a:xfrm>
          <a:prstGeom prst="rect">
            <a:avLst/>
          </a:prstGeom>
        </p:spPr>
      </p:pic>
      <p:pic>
        <p:nvPicPr>
          <p:cNvPr id="9" name="Imagen 96">
            <a:extLst>
              <a:ext uri="{FF2B5EF4-FFF2-40B4-BE49-F238E27FC236}">
                <a16:creationId xmlns:a16="http://schemas.microsoft.com/office/drawing/2014/main" id="{7459F183-167A-DA4C-AA9B-000AF9649010}"/>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1910683" y="3758913"/>
            <a:ext cx="360000" cy="270000"/>
          </a:xfrm>
          <a:prstGeom prst="rect">
            <a:avLst/>
          </a:prstGeom>
        </p:spPr>
      </p:pic>
      <p:pic>
        <p:nvPicPr>
          <p:cNvPr id="10" name="Imagen 92">
            <a:extLst>
              <a:ext uri="{FF2B5EF4-FFF2-40B4-BE49-F238E27FC236}">
                <a16:creationId xmlns:a16="http://schemas.microsoft.com/office/drawing/2014/main" id="{FB579DB2-B3DA-8A41-8094-E16D3A932A53}"/>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a:xfrm>
            <a:off x="1910683" y="3250380"/>
            <a:ext cx="360000" cy="270000"/>
          </a:xfrm>
          <a:prstGeom prst="rect">
            <a:avLst/>
          </a:prstGeom>
        </p:spPr>
      </p:pic>
      <p:pic>
        <p:nvPicPr>
          <p:cNvPr id="11" name="Imagen 94">
            <a:extLst>
              <a:ext uri="{FF2B5EF4-FFF2-40B4-BE49-F238E27FC236}">
                <a16:creationId xmlns:a16="http://schemas.microsoft.com/office/drawing/2014/main" id="{0822B00B-EB64-A04D-BAA2-A0F06BBCA746}"/>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910683" y="2725614"/>
            <a:ext cx="360000" cy="240545"/>
          </a:xfrm>
          <a:prstGeom prst="rect">
            <a:avLst/>
          </a:prstGeom>
        </p:spPr>
      </p:pic>
      <p:pic>
        <p:nvPicPr>
          <p:cNvPr id="12" name="Imagen 3"/>
          <p:cNvPicPr>
            <a:picLocks noChangeAspect="1"/>
          </p:cNvPicPr>
          <p:nvPr/>
        </p:nvPicPr>
        <p:blipFill>
          <a:blip r:embed="rId7"/>
          <a:stretch>
            <a:fillRect/>
          </a:stretch>
        </p:blipFill>
        <p:spPr>
          <a:xfrm>
            <a:off x="2318509" y="2601154"/>
            <a:ext cx="3752880" cy="2556039"/>
          </a:xfrm>
          <a:prstGeom prst="rect">
            <a:avLst/>
          </a:prstGeom>
        </p:spPr>
      </p:pic>
      <p:sp>
        <p:nvSpPr>
          <p:cNvPr id="13" name="CuadroTexto 16"/>
          <p:cNvSpPr txBox="1"/>
          <p:nvPr/>
        </p:nvSpPr>
        <p:spPr>
          <a:xfrm>
            <a:off x="6071389" y="2001891"/>
            <a:ext cx="4273020" cy="492443"/>
          </a:xfrm>
          <a:prstGeom prst="rect">
            <a:avLst/>
          </a:prstGeom>
          <a:noFill/>
        </p:spPr>
        <p:txBody>
          <a:bodyPr wrap="square" rtlCol="0">
            <a:spAutoFit/>
          </a:bodyPr>
          <a:lstStyle/>
          <a:p>
            <a:pPr algn="ctr"/>
            <a:r>
              <a:rPr lang="es-PE" sz="1400" b="1" dirty="0" err="1">
                <a:latin typeface="Arial" panose="020B0604020202020204" pitchFamily="34" charset="0"/>
                <a:cs typeface="Arial" panose="020B0604020202020204" pitchFamily="34" charset="0"/>
              </a:rPr>
              <a:t>Peru</a:t>
            </a:r>
            <a:r>
              <a:rPr lang="es-PE" sz="1400" b="1" dirty="0">
                <a:latin typeface="Arial" panose="020B0604020202020204" pitchFamily="34" charset="0"/>
                <a:cs typeface="Arial" panose="020B0604020202020204" pitchFamily="34" charset="0"/>
              </a:rPr>
              <a:t>: fiscal balance</a:t>
            </a:r>
            <a:endParaRPr lang="es-PE" sz="1400" baseline="30000" dirty="0">
              <a:latin typeface="Arial" panose="020B0604020202020204" pitchFamily="34" charset="0"/>
              <a:cs typeface="Arial" panose="020B0604020202020204" pitchFamily="34" charset="0"/>
            </a:endParaRPr>
          </a:p>
          <a:p>
            <a:pPr algn="ctr"/>
            <a:r>
              <a:rPr lang="es-PE" sz="1200" dirty="0">
                <a:latin typeface="Arial" panose="020B0604020202020204" pitchFamily="34" charset="0"/>
                <a:cs typeface="Arial" panose="020B0604020202020204" pitchFamily="34" charset="0"/>
              </a:rPr>
              <a:t>(% of GDP) </a:t>
            </a:r>
            <a:endParaRPr lang="es-ES" sz="1200" dirty="0">
              <a:latin typeface="Arial" panose="020B0604020202020204" pitchFamily="34" charset="0"/>
              <a:cs typeface="Arial" panose="020B0604020202020204" pitchFamily="34" charset="0"/>
            </a:endParaRPr>
          </a:p>
        </p:txBody>
      </p:sp>
      <p:sp>
        <p:nvSpPr>
          <p:cNvPr id="14" name="AutoShape 50"/>
          <p:cNvSpPr>
            <a:spLocks noChangeAspect="1" noChangeArrowheads="1" noTextEdit="1"/>
          </p:cNvSpPr>
          <p:nvPr/>
        </p:nvSpPr>
        <p:spPr bwMode="auto">
          <a:xfrm>
            <a:off x="6158897" y="2631433"/>
            <a:ext cx="4097338" cy="2522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52"/>
          <p:cNvSpPr>
            <a:spLocks noEditPoints="1"/>
          </p:cNvSpPr>
          <p:nvPr/>
        </p:nvSpPr>
        <p:spPr bwMode="auto">
          <a:xfrm>
            <a:off x="7189186" y="2756845"/>
            <a:ext cx="2557463" cy="1844675"/>
          </a:xfrm>
          <a:custGeom>
            <a:avLst/>
            <a:gdLst>
              <a:gd name="T0" fmla="*/ 0 w 1611"/>
              <a:gd name="T1" fmla="*/ 0 h 1162"/>
              <a:gd name="T2" fmla="*/ 157 w 1611"/>
              <a:gd name="T3" fmla="*/ 0 h 1162"/>
              <a:gd name="T4" fmla="*/ 157 w 1611"/>
              <a:gd name="T5" fmla="*/ 1162 h 1162"/>
              <a:gd name="T6" fmla="*/ 0 w 1611"/>
              <a:gd name="T7" fmla="*/ 1162 h 1162"/>
              <a:gd name="T8" fmla="*/ 0 w 1611"/>
              <a:gd name="T9" fmla="*/ 0 h 1162"/>
              <a:gd name="T10" fmla="*/ 484 w 1611"/>
              <a:gd name="T11" fmla="*/ 0 h 1162"/>
              <a:gd name="T12" fmla="*/ 641 w 1611"/>
              <a:gd name="T13" fmla="*/ 0 h 1162"/>
              <a:gd name="T14" fmla="*/ 641 w 1611"/>
              <a:gd name="T15" fmla="*/ 963 h 1162"/>
              <a:gd name="T16" fmla="*/ 484 w 1611"/>
              <a:gd name="T17" fmla="*/ 963 h 1162"/>
              <a:gd name="T18" fmla="*/ 484 w 1611"/>
              <a:gd name="T19" fmla="*/ 0 h 1162"/>
              <a:gd name="T20" fmla="*/ 970 w 1611"/>
              <a:gd name="T21" fmla="*/ 0 h 1162"/>
              <a:gd name="T22" fmla="*/ 1126 w 1611"/>
              <a:gd name="T23" fmla="*/ 0 h 1162"/>
              <a:gd name="T24" fmla="*/ 1126 w 1611"/>
              <a:gd name="T25" fmla="*/ 698 h 1162"/>
              <a:gd name="T26" fmla="*/ 970 w 1611"/>
              <a:gd name="T27" fmla="*/ 698 h 1162"/>
              <a:gd name="T28" fmla="*/ 970 w 1611"/>
              <a:gd name="T29" fmla="*/ 0 h 1162"/>
              <a:gd name="T30" fmla="*/ 1454 w 1611"/>
              <a:gd name="T31" fmla="*/ 0 h 1162"/>
              <a:gd name="T32" fmla="*/ 1611 w 1611"/>
              <a:gd name="T33" fmla="*/ 0 h 1162"/>
              <a:gd name="T34" fmla="*/ 1611 w 1611"/>
              <a:gd name="T35" fmla="*/ 332 h 1162"/>
              <a:gd name="T36" fmla="*/ 1454 w 1611"/>
              <a:gd name="T37" fmla="*/ 332 h 1162"/>
              <a:gd name="T38" fmla="*/ 1454 w 1611"/>
              <a:gd name="T39"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1" h="1162">
                <a:moveTo>
                  <a:pt x="0" y="0"/>
                </a:moveTo>
                <a:lnTo>
                  <a:pt x="157" y="0"/>
                </a:lnTo>
                <a:lnTo>
                  <a:pt x="157" y="1162"/>
                </a:lnTo>
                <a:lnTo>
                  <a:pt x="0" y="1162"/>
                </a:lnTo>
                <a:lnTo>
                  <a:pt x="0" y="0"/>
                </a:lnTo>
                <a:close/>
                <a:moveTo>
                  <a:pt x="484" y="0"/>
                </a:moveTo>
                <a:lnTo>
                  <a:pt x="641" y="0"/>
                </a:lnTo>
                <a:lnTo>
                  <a:pt x="641" y="963"/>
                </a:lnTo>
                <a:lnTo>
                  <a:pt x="484" y="963"/>
                </a:lnTo>
                <a:lnTo>
                  <a:pt x="484" y="0"/>
                </a:lnTo>
                <a:close/>
                <a:moveTo>
                  <a:pt x="970" y="0"/>
                </a:moveTo>
                <a:lnTo>
                  <a:pt x="1126" y="0"/>
                </a:lnTo>
                <a:lnTo>
                  <a:pt x="1126" y="698"/>
                </a:lnTo>
                <a:lnTo>
                  <a:pt x="970" y="698"/>
                </a:lnTo>
                <a:lnTo>
                  <a:pt x="970" y="0"/>
                </a:lnTo>
                <a:close/>
                <a:moveTo>
                  <a:pt x="1454" y="0"/>
                </a:moveTo>
                <a:lnTo>
                  <a:pt x="1611" y="0"/>
                </a:lnTo>
                <a:lnTo>
                  <a:pt x="1611" y="332"/>
                </a:lnTo>
                <a:lnTo>
                  <a:pt x="1454" y="332"/>
                </a:lnTo>
                <a:lnTo>
                  <a:pt x="1454" y="0"/>
                </a:lnTo>
                <a:close/>
              </a:path>
            </a:pathLst>
          </a:custGeom>
          <a:solidFill>
            <a:srgbClr val="A6A6A6"/>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53"/>
          <p:cNvSpPr>
            <a:spLocks noEditPoints="1"/>
          </p:cNvSpPr>
          <p:nvPr/>
        </p:nvSpPr>
        <p:spPr bwMode="auto">
          <a:xfrm>
            <a:off x="7438423" y="2756845"/>
            <a:ext cx="2555875" cy="1582737"/>
          </a:xfrm>
          <a:custGeom>
            <a:avLst/>
            <a:gdLst>
              <a:gd name="T0" fmla="*/ 0 w 1610"/>
              <a:gd name="T1" fmla="*/ 0 h 997"/>
              <a:gd name="T2" fmla="*/ 156 w 1610"/>
              <a:gd name="T3" fmla="*/ 0 h 997"/>
              <a:gd name="T4" fmla="*/ 156 w 1610"/>
              <a:gd name="T5" fmla="*/ 997 h 997"/>
              <a:gd name="T6" fmla="*/ 0 w 1610"/>
              <a:gd name="T7" fmla="*/ 997 h 997"/>
              <a:gd name="T8" fmla="*/ 0 w 1610"/>
              <a:gd name="T9" fmla="*/ 0 h 997"/>
              <a:gd name="T10" fmla="*/ 484 w 1610"/>
              <a:gd name="T11" fmla="*/ 0 h 997"/>
              <a:gd name="T12" fmla="*/ 641 w 1610"/>
              <a:gd name="T13" fmla="*/ 0 h 997"/>
              <a:gd name="T14" fmla="*/ 641 w 1610"/>
              <a:gd name="T15" fmla="*/ 896 h 997"/>
              <a:gd name="T16" fmla="*/ 484 w 1610"/>
              <a:gd name="T17" fmla="*/ 896 h 997"/>
              <a:gd name="T18" fmla="*/ 484 w 1610"/>
              <a:gd name="T19" fmla="*/ 0 h 997"/>
              <a:gd name="T20" fmla="*/ 969 w 1610"/>
              <a:gd name="T21" fmla="*/ 0 h 997"/>
              <a:gd name="T22" fmla="*/ 1125 w 1610"/>
              <a:gd name="T23" fmla="*/ 0 h 997"/>
              <a:gd name="T24" fmla="*/ 1125 w 1610"/>
              <a:gd name="T25" fmla="*/ 631 h 997"/>
              <a:gd name="T26" fmla="*/ 969 w 1610"/>
              <a:gd name="T27" fmla="*/ 631 h 997"/>
              <a:gd name="T28" fmla="*/ 969 w 1610"/>
              <a:gd name="T29" fmla="*/ 0 h 997"/>
              <a:gd name="T30" fmla="*/ 1454 w 1610"/>
              <a:gd name="T31" fmla="*/ 0 h 997"/>
              <a:gd name="T32" fmla="*/ 1610 w 1610"/>
              <a:gd name="T33" fmla="*/ 0 h 997"/>
              <a:gd name="T34" fmla="*/ 1610 w 1610"/>
              <a:gd name="T35" fmla="*/ 332 h 997"/>
              <a:gd name="T36" fmla="*/ 1454 w 1610"/>
              <a:gd name="T37" fmla="*/ 332 h 997"/>
              <a:gd name="T38" fmla="*/ 1454 w 1610"/>
              <a:gd name="T39" fmla="*/ 0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0" h="997">
                <a:moveTo>
                  <a:pt x="0" y="0"/>
                </a:moveTo>
                <a:lnTo>
                  <a:pt x="156" y="0"/>
                </a:lnTo>
                <a:lnTo>
                  <a:pt x="156" y="997"/>
                </a:lnTo>
                <a:lnTo>
                  <a:pt x="0" y="997"/>
                </a:lnTo>
                <a:lnTo>
                  <a:pt x="0" y="0"/>
                </a:lnTo>
                <a:close/>
                <a:moveTo>
                  <a:pt x="484" y="0"/>
                </a:moveTo>
                <a:lnTo>
                  <a:pt x="641" y="0"/>
                </a:lnTo>
                <a:lnTo>
                  <a:pt x="641" y="896"/>
                </a:lnTo>
                <a:lnTo>
                  <a:pt x="484" y="896"/>
                </a:lnTo>
                <a:lnTo>
                  <a:pt x="484" y="0"/>
                </a:lnTo>
                <a:close/>
                <a:moveTo>
                  <a:pt x="969" y="0"/>
                </a:moveTo>
                <a:lnTo>
                  <a:pt x="1125" y="0"/>
                </a:lnTo>
                <a:lnTo>
                  <a:pt x="1125" y="631"/>
                </a:lnTo>
                <a:lnTo>
                  <a:pt x="969" y="631"/>
                </a:lnTo>
                <a:lnTo>
                  <a:pt x="969" y="0"/>
                </a:lnTo>
                <a:close/>
                <a:moveTo>
                  <a:pt x="1454" y="0"/>
                </a:moveTo>
                <a:lnTo>
                  <a:pt x="1610" y="0"/>
                </a:lnTo>
                <a:lnTo>
                  <a:pt x="1610" y="332"/>
                </a:lnTo>
                <a:lnTo>
                  <a:pt x="1454" y="332"/>
                </a:lnTo>
                <a:lnTo>
                  <a:pt x="1454" y="0"/>
                </a:lnTo>
                <a:close/>
              </a:path>
            </a:pathLst>
          </a:custGeom>
          <a:solidFill>
            <a:srgbClr val="C0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Rectangle 54"/>
          <p:cNvSpPr>
            <a:spLocks noChangeArrowheads="1"/>
          </p:cNvSpPr>
          <p:nvPr/>
        </p:nvSpPr>
        <p:spPr bwMode="auto">
          <a:xfrm>
            <a:off x="6284311" y="2753670"/>
            <a:ext cx="3846513" cy="7937"/>
          </a:xfrm>
          <a:prstGeom prst="rect">
            <a:avLst/>
          </a:pr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es-PE"/>
          </a:p>
        </p:txBody>
      </p:sp>
      <p:sp>
        <p:nvSpPr>
          <p:cNvPr id="18" name="Freeform 55"/>
          <p:cNvSpPr>
            <a:spLocks noEditPoints="1"/>
          </p:cNvSpPr>
          <p:nvPr/>
        </p:nvSpPr>
        <p:spPr bwMode="auto">
          <a:xfrm>
            <a:off x="6279547" y="2756844"/>
            <a:ext cx="3856038" cy="36512"/>
          </a:xfrm>
          <a:custGeom>
            <a:avLst/>
            <a:gdLst>
              <a:gd name="T0" fmla="*/ 5 w 2429"/>
              <a:gd name="T1" fmla="*/ 0 h 23"/>
              <a:gd name="T2" fmla="*/ 5 w 2429"/>
              <a:gd name="T3" fmla="*/ 23 h 23"/>
              <a:gd name="T4" fmla="*/ 0 w 2429"/>
              <a:gd name="T5" fmla="*/ 23 h 23"/>
              <a:gd name="T6" fmla="*/ 0 w 2429"/>
              <a:gd name="T7" fmla="*/ 0 h 23"/>
              <a:gd name="T8" fmla="*/ 5 w 2429"/>
              <a:gd name="T9" fmla="*/ 0 h 23"/>
              <a:gd name="T10" fmla="*/ 490 w 2429"/>
              <a:gd name="T11" fmla="*/ 0 h 23"/>
              <a:gd name="T12" fmla="*/ 490 w 2429"/>
              <a:gd name="T13" fmla="*/ 23 h 23"/>
              <a:gd name="T14" fmla="*/ 485 w 2429"/>
              <a:gd name="T15" fmla="*/ 23 h 23"/>
              <a:gd name="T16" fmla="*/ 485 w 2429"/>
              <a:gd name="T17" fmla="*/ 0 h 23"/>
              <a:gd name="T18" fmla="*/ 490 w 2429"/>
              <a:gd name="T19" fmla="*/ 0 h 23"/>
              <a:gd name="T20" fmla="*/ 975 w 2429"/>
              <a:gd name="T21" fmla="*/ 0 h 23"/>
              <a:gd name="T22" fmla="*/ 975 w 2429"/>
              <a:gd name="T23" fmla="*/ 23 h 23"/>
              <a:gd name="T24" fmla="*/ 970 w 2429"/>
              <a:gd name="T25" fmla="*/ 23 h 23"/>
              <a:gd name="T26" fmla="*/ 970 w 2429"/>
              <a:gd name="T27" fmla="*/ 0 h 23"/>
              <a:gd name="T28" fmla="*/ 975 w 2429"/>
              <a:gd name="T29" fmla="*/ 0 h 23"/>
              <a:gd name="T30" fmla="*/ 1459 w 2429"/>
              <a:gd name="T31" fmla="*/ 0 h 23"/>
              <a:gd name="T32" fmla="*/ 1459 w 2429"/>
              <a:gd name="T33" fmla="*/ 23 h 23"/>
              <a:gd name="T34" fmla="*/ 1454 w 2429"/>
              <a:gd name="T35" fmla="*/ 23 h 23"/>
              <a:gd name="T36" fmla="*/ 1454 w 2429"/>
              <a:gd name="T37" fmla="*/ 0 h 23"/>
              <a:gd name="T38" fmla="*/ 1459 w 2429"/>
              <a:gd name="T39" fmla="*/ 0 h 23"/>
              <a:gd name="T40" fmla="*/ 1944 w 2429"/>
              <a:gd name="T41" fmla="*/ 0 h 23"/>
              <a:gd name="T42" fmla="*/ 1944 w 2429"/>
              <a:gd name="T43" fmla="*/ 23 h 23"/>
              <a:gd name="T44" fmla="*/ 1938 w 2429"/>
              <a:gd name="T45" fmla="*/ 23 h 23"/>
              <a:gd name="T46" fmla="*/ 1938 w 2429"/>
              <a:gd name="T47" fmla="*/ 0 h 23"/>
              <a:gd name="T48" fmla="*/ 1944 w 2429"/>
              <a:gd name="T49" fmla="*/ 0 h 23"/>
              <a:gd name="T50" fmla="*/ 2429 w 2429"/>
              <a:gd name="T51" fmla="*/ 0 h 23"/>
              <a:gd name="T52" fmla="*/ 2429 w 2429"/>
              <a:gd name="T53" fmla="*/ 23 h 23"/>
              <a:gd name="T54" fmla="*/ 2424 w 2429"/>
              <a:gd name="T55" fmla="*/ 23 h 23"/>
              <a:gd name="T56" fmla="*/ 2424 w 2429"/>
              <a:gd name="T57" fmla="*/ 0 h 23"/>
              <a:gd name="T58" fmla="*/ 2429 w 2429"/>
              <a:gd name="T5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29" h="23">
                <a:moveTo>
                  <a:pt x="5" y="0"/>
                </a:moveTo>
                <a:lnTo>
                  <a:pt x="5" y="23"/>
                </a:lnTo>
                <a:lnTo>
                  <a:pt x="0" y="23"/>
                </a:lnTo>
                <a:lnTo>
                  <a:pt x="0" y="0"/>
                </a:lnTo>
                <a:lnTo>
                  <a:pt x="5" y="0"/>
                </a:lnTo>
                <a:close/>
                <a:moveTo>
                  <a:pt x="490" y="0"/>
                </a:moveTo>
                <a:lnTo>
                  <a:pt x="490" y="23"/>
                </a:lnTo>
                <a:lnTo>
                  <a:pt x="485" y="23"/>
                </a:lnTo>
                <a:lnTo>
                  <a:pt x="485" y="0"/>
                </a:lnTo>
                <a:lnTo>
                  <a:pt x="490" y="0"/>
                </a:lnTo>
                <a:close/>
                <a:moveTo>
                  <a:pt x="975" y="0"/>
                </a:moveTo>
                <a:lnTo>
                  <a:pt x="975" y="23"/>
                </a:lnTo>
                <a:lnTo>
                  <a:pt x="970" y="23"/>
                </a:lnTo>
                <a:lnTo>
                  <a:pt x="970" y="0"/>
                </a:lnTo>
                <a:lnTo>
                  <a:pt x="975" y="0"/>
                </a:lnTo>
                <a:close/>
                <a:moveTo>
                  <a:pt x="1459" y="0"/>
                </a:moveTo>
                <a:lnTo>
                  <a:pt x="1459" y="23"/>
                </a:lnTo>
                <a:lnTo>
                  <a:pt x="1454" y="23"/>
                </a:lnTo>
                <a:lnTo>
                  <a:pt x="1454" y="0"/>
                </a:lnTo>
                <a:lnTo>
                  <a:pt x="1459" y="0"/>
                </a:lnTo>
                <a:close/>
                <a:moveTo>
                  <a:pt x="1944" y="0"/>
                </a:moveTo>
                <a:lnTo>
                  <a:pt x="1944" y="23"/>
                </a:lnTo>
                <a:lnTo>
                  <a:pt x="1938" y="23"/>
                </a:lnTo>
                <a:lnTo>
                  <a:pt x="1938" y="0"/>
                </a:lnTo>
                <a:lnTo>
                  <a:pt x="1944" y="0"/>
                </a:lnTo>
                <a:close/>
                <a:moveTo>
                  <a:pt x="2429" y="0"/>
                </a:moveTo>
                <a:lnTo>
                  <a:pt x="2429" y="23"/>
                </a:lnTo>
                <a:lnTo>
                  <a:pt x="2424" y="23"/>
                </a:lnTo>
                <a:lnTo>
                  <a:pt x="2424" y="0"/>
                </a:lnTo>
                <a:lnTo>
                  <a:pt x="2429" y="0"/>
                </a:lnTo>
                <a:close/>
              </a:path>
            </a:pathLst>
          </a:custGeom>
          <a:solidFill>
            <a:srgbClr val="7F7F7F"/>
          </a:solidFill>
          <a:ln w="1588" cap="flat">
            <a:solidFill>
              <a:srgbClr val="7F7F7F"/>
            </a:solidFill>
            <a:prstDash val="solid"/>
            <a:bevel/>
            <a:headEnd/>
            <a:tailEnd/>
          </a:ln>
        </p:spPr>
        <p:txBody>
          <a:bodyPr vert="horz" wrap="square" lIns="91440" tIns="45720" rIns="91440" bIns="45720" numCol="1" anchor="t" anchorCtr="0" compatLnSpc="1">
            <a:prstTxWarp prst="textNoShape">
              <a:avLst/>
            </a:prstTxWarp>
          </a:bodyPr>
          <a:lstStyle/>
          <a:p>
            <a:endParaRPr lang="es-PE"/>
          </a:p>
        </p:txBody>
      </p:sp>
      <p:sp>
        <p:nvSpPr>
          <p:cNvPr id="19" name="Rectangle 56"/>
          <p:cNvSpPr>
            <a:spLocks noChangeArrowheads="1"/>
          </p:cNvSpPr>
          <p:nvPr/>
        </p:nvSpPr>
        <p:spPr bwMode="auto">
          <a:xfrm>
            <a:off x="6538310" y="4423720"/>
            <a:ext cx="384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a:t>
            </a:r>
            <a:endParaRPr lang="es-PE" altLang="es-PE"/>
          </a:p>
        </p:txBody>
      </p:sp>
      <p:sp>
        <p:nvSpPr>
          <p:cNvPr id="20" name="Rectangle 57"/>
          <p:cNvSpPr>
            <a:spLocks noChangeArrowheads="1"/>
          </p:cNvSpPr>
          <p:nvPr/>
        </p:nvSpPr>
        <p:spPr bwMode="auto">
          <a:xfrm>
            <a:off x="6576410" y="4423720"/>
            <a:ext cx="16030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3.1</a:t>
            </a:r>
            <a:endParaRPr lang="es-PE" altLang="es-PE"/>
          </a:p>
        </p:txBody>
      </p:sp>
      <p:sp>
        <p:nvSpPr>
          <p:cNvPr id="21" name="Rectangle 58"/>
          <p:cNvSpPr>
            <a:spLocks noChangeArrowheads="1"/>
          </p:cNvSpPr>
          <p:nvPr/>
        </p:nvSpPr>
        <p:spPr bwMode="auto">
          <a:xfrm>
            <a:off x="7193947" y="4657083"/>
            <a:ext cx="384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a:t>
            </a:r>
            <a:endParaRPr lang="es-PE" altLang="es-PE"/>
          </a:p>
        </p:txBody>
      </p:sp>
      <p:sp>
        <p:nvSpPr>
          <p:cNvPr id="22" name="Rectangle 59"/>
          <p:cNvSpPr>
            <a:spLocks noChangeArrowheads="1"/>
          </p:cNvSpPr>
          <p:nvPr/>
        </p:nvSpPr>
        <p:spPr bwMode="auto">
          <a:xfrm>
            <a:off x="7232047" y="4657083"/>
            <a:ext cx="16030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3.5</a:t>
            </a:r>
            <a:endParaRPr lang="es-PE" altLang="es-PE"/>
          </a:p>
        </p:txBody>
      </p:sp>
      <p:sp>
        <p:nvSpPr>
          <p:cNvPr id="23" name="Rectangle 60"/>
          <p:cNvSpPr>
            <a:spLocks noChangeArrowheads="1"/>
          </p:cNvSpPr>
          <p:nvPr/>
        </p:nvSpPr>
        <p:spPr bwMode="auto">
          <a:xfrm>
            <a:off x="7986110" y="4341170"/>
            <a:ext cx="384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a:t>
            </a:r>
            <a:endParaRPr lang="es-PE" altLang="es-PE"/>
          </a:p>
        </p:txBody>
      </p:sp>
      <p:sp>
        <p:nvSpPr>
          <p:cNvPr id="24" name="Rectangle 61"/>
          <p:cNvSpPr>
            <a:spLocks noChangeArrowheads="1"/>
          </p:cNvSpPr>
          <p:nvPr/>
        </p:nvSpPr>
        <p:spPr bwMode="auto">
          <a:xfrm>
            <a:off x="8024210" y="4341170"/>
            <a:ext cx="16030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2.9</a:t>
            </a:r>
            <a:endParaRPr lang="es-PE" altLang="es-PE"/>
          </a:p>
        </p:txBody>
      </p:sp>
      <p:sp>
        <p:nvSpPr>
          <p:cNvPr id="25" name="Rectangle 62"/>
          <p:cNvSpPr>
            <a:spLocks noChangeArrowheads="1"/>
          </p:cNvSpPr>
          <p:nvPr/>
        </p:nvSpPr>
        <p:spPr bwMode="auto">
          <a:xfrm>
            <a:off x="8754460" y="3918895"/>
            <a:ext cx="384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a:t>
            </a:r>
            <a:endParaRPr lang="es-PE" altLang="es-PE"/>
          </a:p>
        </p:txBody>
      </p:sp>
      <p:sp>
        <p:nvSpPr>
          <p:cNvPr id="26" name="Rectangle 63"/>
          <p:cNvSpPr>
            <a:spLocks noChangeArrowheads="1"/>
          </p:cNvSpPr>
          <p:nvPr/>
        </p:nvSpPr>
        <p:spPr bwMode="auto">
          <a:xfrm>
            <a:off x="8792560" y="3918895"/>
            <a:ext cx="16030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2.1</a:t>
            </a:r>
            <a:endParaRPr lang="es-PE" altLang="es-PE"/>
          </a:p>
        </p:txBody>
      </p:sp>
      <p:sp>
        <p:nvSpPr>
          <p:cNvPr id="27" name="Rectangle 64"/>
          <p:cNvSpPr>
            <a:spLocks noChangeArrowheads="1"/>
          </p:cNvSpPr>
          <p:nvPr/>
        </p:nvSpPr>
        <p:spPr bwMode="auto">
          <a:xfrm>
            <a:off x="9524397" y="3339458"/>
            <a:ext cx="384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a:t>
            </a:r>
            <a:endParaRPr lang="es-PE" altLang="es-PE"/>
          </a:p>
        </p:txBody>
      </p:sp>
      <p:sp>
        <p:nvSpPr>
          <p:cNvPr id="28" name="Rectangle 65"/>
          <p:cNvSpPr>
            <a:spLocks noChangeArrowheads="1"/>
          </p:cNvSpPr>
          <p:nvPr/>
        </p:nvSpPr>
        <p:spPr bwMode="auto">
          <a:xfrm>
            <a:off x="9562497" y="3339458"/>
            <a:ext cx="16030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000000"/>
                </a:solidFill>
              </a:rPr>
              <a:t>1.0</a:t>
            </a:r>
            <a:endParaRPr lang="es-PE" altLang="es-PE"/>
          </a:p>
        </p:txBody>
      </p:sp>
      <p:sp>
        <p:nvSpPr>
          <p:cNvPr id="29" name="Rectangle 66"/>
          <p:cNvSpPr>
            <a:spLocks noChangeArrowheads="1"/>
          </p:cNvSpPr>
          <p:nvPr/>
        </p:nvSpPr>
        <p:spPr bwMode="auto">
          <a:xfrm>
            <a:off x="7514622" y="4393558"/>
            <a:ext cx="384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C00000"/>
                </a:solidFill>
              </a:rPr>
              <a:t>-</a:t>
            </a:r>
            <a:endParaRPr lang="es-PE" altLang="es-PE"/>
          </a:p>
        </p:txBody>
      </p:sp>
      <p:sp>
        <p:nvSpPr>
          <p:cNvPr id="30" name="Rectangle 67"/>
          <p:cNvSpPr>
            <a:spLocks noChangeArrowheads="1"/>
          </p:cNvSpPr>
          <p:nvPr/>
        </p:nvSpPr>
        <p:spPr bwMode="auto">
          <a:xfrm>
            <a:off x="7552722" y="4393558"/>
            <a:ext cx="16030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C00000"/>
                </a:solidFill>
              </a:rPr>
              <a:t>3.0</a:t>
            </a:r>
            <a:endParaRPr lang="es-PE" altLang="es-PE"/>
          </a:p>
        </p:txBody>
      </p:sp>
      <p:sp>
        <p:nvSpPr>
          <p:cNvPr id="31" name="Rectangle 68"/>
          <p:cNvSpPr>
            <a:spLocks noChangeArrowheads="1"/>
          </p:cNvSpPr>
          <p:nvPr/>
        </p:nvSpPr>
        <p:spPr bwMode="auto">
          <a:xfrm>
            <a:off x="8271860" y="4195120"/>
            <a:ext cx="384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C00000"/>
                </a:solidFill>
              </a:rPr>
              <a:t>-</a:t>
            </a:r>
            <a:endParaRPr lang="es-PE" altLang="es-PE"/>
          </a:p>
        </p:txBody>
      </p:sp>
      <p:sp>
        <p:nvSpPr>
          <p:cNvPr id="32" name="Rectangle 69"/>
          <p:cNvSpPr>
            <a:spLocks noChangeArrowheads="1"/>
          </p:cNvSpPr>
          <p:nvPr/>
        </p:nvSpPr>
        <p:spPr bwMode="auto">
          <a:xfrm>
            <a:off x="8309960" y="4195120"/>
            <a:ext cx="16030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C00000"/>
                </a:solidFill>
              </a:rPr>
              <a:t>2.7</a:t>
            </a:r>
            <a:endParaRPr lang="es-PE" altLang="es-PE"/>
          </a:p>
        </p:txBody>
      </p:sp>
      <p:sp>
        <p:nvSpPr>
          <p:cNvPr id="33" name="Rectangle 70"/>
          <p:cNvSpPr>
            <a:spLocks noChangeArrowheads="1"/>
          </p:cNvSpPr>
          <p:nvPr/>
        </p:nvSpPr>
        <p:spPr bwMode="auto">
          <a:xfrm>
            <a:off x="9041797" y="3783958"/>
            <a:ext cx="384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C00000"/>
                </a:solidFill>
              </a:rPr>
              <a:t>-</a:t>
            </a:r>
            <a:endParaRPr lang="es-PE" altLang="es-PE"/>
          </a:p>
        </p:txBody>
      </p:sp>
      <p:sp>
        <p:nvSpPr>
          <p:cNvPr id="34" name="Rectangle 71"/>
          <p:cNvSpPr>
            <a:spLocks noChangeArrowheads="1"/>
          </p:cNvSpPr>
          <p:nvPr/>
        </p:nvSpPr>
        <p:spPr bwMode="auto">
          <a:xfrm>
            <a:off x="9079897" y="3783958"/>
            <a:ext cx="16030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C00000"/>
                </a:solidFill>
              </a:rPr>
              <a:t>1.9</a:t>
            </a:r>
            <a:endParaRPr lang="es-PE" altLang="es-PE"/>
          </a:p>
        </p:txBody>
      </p:sp>
      <p:sp>
        <p:nvSpPr>
          <p:cNvPr id="35" name="Rectangle 72"/>
          <p:cNvSpPr>
            <a:spLocks noChangeArrowheads="1"/>
          </p:cNvSpPr>
          <p:nvPr/>
        </p:nvSpPr>
        <p:spPr bwMode="auto">
          <a:xfrm>
            <a:off x="9781572" y="3339458"/>
            <a:ext cx="384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C00000"/>
                </a:solidFill>
              </a:rPr>
              <a:t>-</a:t>
            </a:r>
            <a:endParaRPr lang="es-PE" altLang="es-PE"/>
          </a:p>
        </p:txBody>
      </p:sp>
      <p:sp>
        <p:nvSpPr>
          <p:cNvPr id="36" name="Rectangle 73"/>
          <p:cNvSpPr>
            <a:spLocks noChangeArrowheads="1"/>
          </p:cNvSpPr>
          <p:nvPr/>
        </p:nvSpPr>
        <p:spPr bwMode="auto">
          <a:xfrm>
            <a:off x="9819672" y="3339458"/>
            <a:ext cx="16030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b="1">
                <a:solidFill>
                  <a:srgbClr val="C00000"/>
                </a:solidFill>
              </a:rPr>
              <a:t>1.0</a:t>
            </a:r>
            <a:endParaRPr lang="es-PE" altLang="es-PE"/>
          </a:p>
        </p:txBody>
      </p:sp>
      <p:sp>
        <p:nvSpPr>
          <p:cNvPr id="37" name="Rectangle 74"/>
          <p:cNvSpPr>
            <a:spLocks noChangeArrowheads="1"/>
          </p:cNvSpPr>
          <p:nvPr/>
        </p:nvSpPr>
        <p:spPr bwMode="auto">
          <a:xfrm>
            <a:off x="6530373" y="4942832"/>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1000">
                <a:solidFill>
                  <a:srgbClr val="000000"/>
                </a:solidFill>
              </a:rPr>
              <a:t>2017</a:t>
            </a:r>
            <a:endParaRPr lang="es-PE" altLang="es-PE"/>
          </a:p>
        </p:txBody>
      </p:sp>
      <p:sp>
        <p:nvSpPr>
          <p:cNvPr id="38" name="Rectangle 75"/>
          <p:cNvSpPr>
            <a:spLocks noChangeArrowheads="1"/>
          </p:cNvSpPr>
          <p:nvPr/>
        </p:nvSpPr>
        <p:spPr bwMode="auto">
          <a:xfrm>
            <a:off x="7298723" y="4942832"/>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1000">
                <a:solidFill>
                  <a:srgbClr val="000000"/>
                </a:solidFill>
              </a:rPr>
              <a:t>2018</a:t>
            </a:r>
            <a:endParaRPr lang="es-PE" altLang="es-PE"/>
          </a:p>
        </p:txBody>
      </p:sp>
      <p:sp>
        <p:nvSpPr>
          <p:cNvPr id="39" name="Rectangle 76"/>
          <p:cNvSpPr>
            <a:spLocks noChangeArrowheads="1"/>
          </p:cNvSpPr>
          <p:nvPr/>
        </p:nvSpPr>
        <p:spPr bwMode="auto">
          <a:xfrm>
            <a:off x="8068661" y="4942832"/>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1000">
                <a:solidFill>
                  <a:srgbClr val="000000"/>
                </a:solidFill>
              </a:rPr>
              <a:t>2019</a:t>
            </a:r>
            <a:endParaRPr lang="es-PE" altLang="es-PE"/>
          </a:p>
        </p:txBody>
      </p:sp>
      <p:sp>
        <p:nvSpPr>
          <p:cNvPr id="40" name="Rectangle 77"/>
          <p:cNvSpPr>
            <a:spLocks noChangeArrowheads="1"/>
          </p:cNvSpPr>
          <p:nvPr/>
        </p:nvSpPr>
        <p:spPr bwMode="auto">
          <a:xfrm>
            <a:off x="8838598" y="4942832"/>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1000">
                <a:solidFill>
                  <a:srgbClr val="000000"/>
                </a:solidFill>
              </a:rPr>
              <a:t>2020</a:t>
            </a:r>
            <a:endParaRPr lang="es-PE" altLang="es-PE"/>
          </a:p>
        </p:txBody>
      </p:sp>
      <p:sp>
        <p:nvSpPr>
          <p:cNvPr id="41" name="Rectangle 78"/>
          <p:cNvSpPr>
            <a:spLocks noChangeArrowheads="1"/>
          </p:cNvSpPr>
          <p:nvPr/>
        </p:nvSpPr>
        <p:spPr bwMode="auto">
          <a:xfrm>
            <a:off x="9606948" y="4942832"/>
            <a:ext cx="2821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1000">
                <a:solidFill>
                  <a:srgbClr val="000000"/>
                </a:solidFill>
              </a:rPr>
              <a:t>2021</a:t>
            </a:r>
            <a:endParaRPr lang="es-PE" altLang="es-PE"/>
          </a:p>
        </p:txBody>
      </p:sp>
      <p:sp>
        <p:nvSpPr>
          <p:cNvPr id="42" name="Rectangle 79"/>
          <p:cNvSpPr>
            <a:spLocks noChangeArrowheads="1"/>
          </p:cNvSpPr>
          <p:nvPr/>
        </p:nvSpPr>
        <p:spPr bwMode="auto">
          <a:xfrm>
            <a:off x="8895747" y="4452294"/>
            <a:ext cx="57150" cy="57150"/>
          </a:xfrm>
          <a:prstGeom prst="rect">
            <a:avLst/>
          </a:prstGeom>
          <a:solidFill>
            <a:srgbClr val="A6A6A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Rectangle 80"/>
          <p:cNvSpPr>
            <a:spLocks noChangeArrowheads="1"/>
          </p:cNvSpPr>
          <p:nvPr/>
        </p:nvSpPr>
        <p:spPr bwMode="auto">
          <a:xfrm>
            <a:off x="8976710" y="4415783"/>
            <a:ext cx="846386"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a:solidFill>
                  <a:srgbClr val="000000"/>
                </a:solidFill>
              </a:rPr>
              <a:t>MMF 2018-2021</a:t>
            </a:r>
            <a:endParaRPr lang="es-PE" altLang="es-PE"/>
          </a:p>
        </p:txBody>
      </p:sp>
      <p:sp>
        <p:nvSpPr>
          <p:cNvPr id="44" name="Rectangle 81"/>
          <p:cNvSpPr>
            <a:spLocks noChangeArrowheads="1"/>
          </p:cNvSpPr>
          <p:nvPr/>
        </p:nvSpPr>
        <p:spPr bwMode="auto">
          <a:xfrm>
            <a:off x="8895747" y="4645969"/>
            <a:ext cx="57150" cy="57150"/>
          </a:xfrm>
          <a:prstGeom prst="rect">
            <a:avLst/>
          </a:prstGeom>
          <a:solidFill>
            <a:srgbClr val="C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Rectangle 82"/>
          <p:cNvSpPr>
            <a:spLocks noChangeArrowheads="1"/>
          </p:cNvSpPr>
          <p:nvPr/>
        </p:nvSpPr>
        <p:spPr bwMode="auto">
          <a:xfrm>
            <a:off x="8976710" y="4609457"/>
            <a:ext cx="8270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r>
              <a:rPr lang="es-PE" altLang="es-PE" sz="900" dirty="0" err="1">
                <a:solidFill>
                  <a:srgbClr val="000000"/>
                </a:solidFill>
              </a:rPr>
              <a:t>Current</a:t>
            </a:r>
            <a:r>
              <a:rPr lang="es-PE" altLang="es-PE" sz="900" dirty="0">
                <a:solidFill>
                  <a:srgbClr val="000000"/>
                </a:solidFill>
              </a:rPr>
              <a:t> </a:t>
            </a:r>
            <a:r>
              <a:rPr lang="es-PE" altLang="es-PE" sz="900" dirty="0" err="1">
                <a:solidFill>
                  <a:srgbClr val="000000"/>
                </a:solidFill>
              </a:rPr>
              <a:t>forecast</a:t>
            </a:r>
            <a:endParaRPr lang="es-PE" altLang="es-PE" dirty="0"/>
          </a:p>
        </p:txBody>
      </p:sp>
      <p:sp>
        <p:nvSpPr>
          <p:cNvPr id="46" name="Rectangle 83"/>
          <p:cNvSpPr>
            <a:spLocks noChangeArrowheads="1"/>
          </p:cNvSpPr>
          <p:nvPr/>
        </p:nvSpPr>
        <p:spPr bwMode="auto">
          <a:xfrm>
            <a:off x="6536722" y="2747319"/>
            <a:ext cx="241300" cy="1643062"/>
          </a:xfrm>
          <a:prstGeom prst="rect">
            <a:avLst/>
          </a:prstGeom>
          <a:solidFill>
            <a:srgbClr val="A6A6A6"/>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CuadroTexto 79"/>
          <p:cNvSpPr txBox="1"/>
          <p:nvPr/>
        </p:nvSpPr>
        <p:spPr>
          <a:xfrm>
            <a:off x="1888980" y="5805264"/>
            <a:ext cx="2982885" cy="369332"/>
          </a:xfrm>
          <a:prstGeom prst="rect">
            <a:avLst/>
          </a:prstGeom>
          <a:noFill/>
        </p:spPr>
        <p:txBody>
          <a:bodyPr wrap="square" rtlCol="0">
            <a:spAutoFit/>
          </a:bodyPr>
          <a:lstStyle>
            <a:defPPr>
              <a:defRPr lang="es-PE"/>
            </a:defPPr>
            <a:lvl1pPr marL="285750" indent="-285750" algn="just">
              <a:buClr>
                <a:srgbClr val="C00000"/>
              </a:buClr>
              <a:buSzPct val="150000"/>
              <a:buFont typeface="Arial" panose="020B0604020202020204" pitchFamily="34" charset="0"/>
              <a:buChar char="•"/>
              <a:defRPr sz="1600"/>
            </a:lvl1pPr>
          </a:lstStyle>
          <a:p>
            <a:pPr marL="0" indent="0">
              <a:buSzPct val="100000"/>
              <a:buNone/>
            </a:pPr>
            <a:r>
              <a:rPr lang="es-ES" sz="900" dirty="0" err="1">
                <a:latin typeface="Segoe UI Light" panose="020B0502040204020203" pitchFamily="34" charset="0"/>
                <a:cs typeface="Arial" panose="020B0604020202020204" pitchFamily="34" charset="0"/>
              </a:rPr>
              <a:t>Source</a:t>
            </a:r>
            <a:r>
              <a:rPr lang="es-ES" sz="900" dirty="0">
                <a:latin typeface="Segoe UI Light" panose="020B0502040204020203" pitchFamily="34" charset="0"/>
                <a:cs typeface="Arial" panose="020B0604020202020204" pitchFamily="34" charset="0"/>
              </a:rPr>
              <a:t>: </a:t>
            </a:r>
            <a:r>
              <a:rPr lang="es-ES" sz="900" dirty="0" err="1">
                <a:latin typeface="Segoe UI Light" panose="020B0502040204020203" pitchFamily="34" charset="0"/>
                <a:cs typeface="Arial" panose="020B0604020202020204" pitchFamily="34" charset="0"/>
              </a:rPr>
              <a:t>LatinFocus</a:t>
            </a:r>
            <a:r>
              <a:rPr lang="es-ES" sz="900" dirty="0">
                <a:latin typeface="Segoe UI Light" panose="020B0502040204020203" pitchFamily="34" charset="0"/>
                <a:cs typeface="Arial" panose="020B0604020202020204" pitchFamily="34" charset="0"/>
              </a:rPr>
              <a:t> </a:t>
            </a:r>
            <a:r>
              <a:rPr lang="es-ES" sz="900" dirty="0" err="1">
                <a:latin typeface="Segoe UI Light" panose="020B0502040204020203" pitchFamily="34" charset="0"/>
                <a:cs typeface="Arial" panose="020B0604020202020204" pitchFamily="34" charset="0"/>
              </a:rPr>
              <a:t>Consensus</a:t>
            </a:r>
            <a:r>
              <a:rPr lang="es-ES" sz="900" dirty="0">
                <a:latin typeface="Segoe UI Light" panose="020B0502040204020203" pitchFamily="34" charset="0"/>
                <a:cs typeface="Arial" panose="020B0604020202020204" pitchFamily="34" charset="0"/>
              </a:rPr>
              <a:t> </a:t>
            </a:r>
            <a:r>
              <a:rPr lang="es-ES" sz="900" dirty="0" err="1">
                <a:latin typeface="Segoe UI Light" panose="020B0502040204020203" pitchFamily="34" charset="0"/>
                <a:cs typeface="Arial" panose="020B0604020202020204" pitchFamily="34" charset="0"/>
              </a:rPr>
              <a:t>Forecast</a:t>
            </a:r>
            <a:r>
              <a:rPr lang="es-ES" sz="900" dirty="0">
                <a:latin typeface="Segoe UI Light" panose="020B0502040204020203" pitchFamily="34" charset="0"/>
                <a:cs typeface="Arial" panose="020B0604020202020204" pitchFamily="34" charset="0"/>
              </a:rPr>
              <a:t> - </a:t>
            </a:r>
            <a:r>
              <a:rPr lang="es-ES" sz="900" dirty="0" err="1">
                <a:latin typeface="Segoe UI Light" panose="020B0502040204020203" pitchFamily="34" charset="0"/>
                <a:cs typeface="Arial" panose="020B0604020202020204" pitchFamily="34" charset="0"/>
              </a:rPr>
              <a:t>august</a:t>
            </a:r>
            <a:r>
              <a:rPr lang="es-ES" sz="900" dirty="0">
                <a:latin typeface="Segoe UI Light" panose="020B0502040204020203" pitchFamily="34" charset="0"/>
                <a:cs typeface="Arial" panose="020B0604020202020204" pitchFamily="34" charset="0"/>
              </a:rPr>
              <a:t> 2018, MEF </a:t>
            </a:r>
            <a:r>
              <a:rPr lang="es-ES" sz="900" dirty="0" err="1">
                <a:latin typeface="Segoe UI Light" panose="020B0502040204020203" pitchFamily="34" charset="0"/>
                <a:cs typeface="Arial" panose="020B0604020202020204" pitchFamily="34" charset="0"/>
              </a:rPr>
              <a:t>forecasts</a:t>
            </a:r>
            <a:r>
              <a:rPr lang="es-ES" sz="600" dirty="0">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9785053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18</a:t>
            </a:fld>
            <a:r>
              <a:rPr lang="es-PE"/>
              <a:t> -</a:t>
            </a:r>
            <a:endParaRPr lang="es-PE" dirty="0"/>
          </a:p>
        </p:txBody>
      </p:sp>
      <p:sp>
        <p:nvSpPr>
          <p:cNvPr id="5" name="1 Título"/>
          <p:cNvSpPr>
            <a:spLocks noGrp="1"/>
          </p:cNvSpPr>
          <p:nvPr>
            <p:ph type="title"/>
          </p:nvPr>
        </p:nvSpPr>
        <p:spPr>
          <a:xfrm>
            <a:off x="1981200" y="-27384"/>
            <a:ext cx="8229600" cy="1143000"/>
          </a:xfrm>
        </p:spPr>
        <p:txBody>
          <a:bodyPr/>
          <a:lstStyle/>
          <a:p>
            <a:pPr lvl="1"/>
            <a:r>
              <a:rPr lang="en-US" b="1" dirty="0">
                <a:solidFill>
                  <a:schemeClr val="bg1"/>
                </a:solidFill>
                <a:latin typeface="Arial" panose="020B0604020202020204" pitchFamily="34" charset="0"/>
                <a:cs typeface="Arial" panose="020B0604020202020204" pitchFamily="34" charset="0"/>
                <a:sym typeface="Wingdings" pitchFamily="2" charset="2"/>
              </a:rPr>
              <a:t>Economic activity is expected to grow 4.2% in 2019, driven by the dynamism of non-primary sectors and the recovery of primary sectors</a:t>
            </a:r>
            <a:endParaRPr lang="es-PE" b="1" dirty="0">
              <a:solidFill>
                <a:schemeClr val="bg1"/>
              </a:solidFill>
              <a:latin typeface="Arial" panose="020B0604020202020204" pitchFamily="34" charset="0"/>
              <a:cs typeface="Arial" panose="020B0604020202020204" pitchFamily="34" charset="0"/>
              <a:sym typeface="Wingdings" pitchFamily="2" charset="2"/>
            </a:endParaRPr>
          </a:p>
        </p:txBody>
      </p:sp>
      <p:sp>
        <p:nvSpPr>
          <p:cNvPr id="6" name="CuadroTexto 12"/>
          <p:cNvSpPr txBox="1"/>
          <p:nvPr/>
        </p:nvSpPr>
        <p:spPr>
          <a:xfrm>
            <a:off x="4151784" y="1844824"/>
            <a:ext cx="4104456" cy="553998"/>
          </a:xfrm>
          <a:prstGeom prst="rect">
            <a:avLst/>
          </a:prstGeom>
          <a:noFill/>
        </p:spPr>
        <p:txBody>
          <a:bodyPr wrap="square" rtlCol="0">
            <a:spAutoFit/>
          </a:bodyPr>
          <a:lstStyle/>
          <a:p>
            <a:pPr algn="ctr"/>
            <a:r>
              <a:rPr lang="en-US" sz="1600" b="1" dirty="0">
                <a:latin typeface="Segoe UI Semibold" panose="020B0702040204020203" pitchFamily="34" charset="0"/>
                <a:cs typeface="Arial" panose="020B0604020202020204" pitchFamily="34" charset="0"/>
              </a:rPr>
              <a:t>GDP by Production Sector</a:t>
            </a:r>
          </a:p>
          <a:p>
            <a:pPr algn="ctr"/>
            <a:r>
              <a:rPr lang="es-PE" sz="1400" dirty="0">
                <a:latin typeface="Segoe UI Semibold" panose="020B0702040204020203" pitchFamily="34" charset="0"/>
                <a:cs typeface="Arial" panose="020B0604020202020204" pitchFamily="34" charset="0"/>
              </a:rPr>
              <a:t>(</a:t>
            </a:r>
            <a:r>
              <a:rPr lang="es-PE" sz="1400" dirty="0" err="1">
                <a:latin typeface="Segoe UI Semibold" panose="020B0702040204020203" pitchFamily="34" charset="0"/>
                <a:cs typeface="Arial" panose="020B0604020202020204" pitchFamily="34" charset="0"/>
              </a:rPr>
              <a:t>YoY</a:t>
            </a:r>
            <a:r>
              <a:rPr lang="es-PE" sz="1400" dirty="0">
                <a:latin typeface="Segoe UI Semibold" panose="020B0702040204020203" pitchFamily="34" charset="0"/>
                <a:cs typeface="Arial" panose="020B0604020202020204" pitchFamily="34" charset="0"/>
              </a:rPr>
              <a:t> % </a:t>
            </a:r>
            <a:r>
              <a:rPr lang="es-PE" sz="1400" dirty="0" err="1">
                <a:latin typeface="Segoe UI Semibold" panose="020B0702040204020203" pitchFamily="34" charset="0"/>
                <a:cs typeface="Arial" panose="020B0604020202020204" pitchFamily="34" charset="0"/>
              </a:rPr>
              <a:t>Chg</a:t>
            </a:r>
            <a:r>
              <a:rPr lang="es-PE" sz="1400" dirty="0">
                <a:latin typeface="Segoe UI Semibold" panose="020B0702040204020203" pitchFamily="34" charset="0"/>
                <a:cs typeface="Arial" panose="020B0604020202020204" pitchFamily="34" charset="0"/>
              </a:rPr>
              <a:t>.)</a:t>
            </a:r>
          </a:p>
        </p:txBody>
      </p:sp>
      <p:graphicFrame>
        <p:nvGraphicFramePr>
          <p:cNvPr id="7" name="Tabla 14"/>
          <p:cNvGraphicFramePr>
            <a:graphicFrameLocks noGrp="1"/>
          </p:cNvGraphicFramePr>
          <p:nvPr>
            <p:extLst/>
          </p:nvPr>
        </p:nvGraphicFramePr>
        <p:xfrm>
          <a:off x="2567608" y="2636913"/>
          <a:ext cx="7056786" cy="3298901"/>
        </p:xfrm>
        <a:graphic>
          <a:graphicData uri="http://schemas.openxmlformats.org/drawingml/2006/table">
            <a:tbl>
              <a:tblPr/>
              <a:tblGrid>
                <a:gridCol w="3951798">
                  <a:extLst>
                    <a:ext uri="{9D8B030D-6E8A-4147-A177-3AD203B41FA5}">
                      <a16:colId xmlns:a16="http://schemas.microsoft.com/office/drawing/2014/main" val="20000"/>
                    </a:ext>
                  </a:extLst>
                </a:gridCol>
                <a:gridCol w="1034996">
                  <a:extLst>
                    <a:ext uri="{9D8B030D-6E8A-4147-A177-3AD203B41FA5}">
                      <a16:colId xmlns:a16="http://schemas.microsoft.com/office/drawing/2014/main" val="20001"/>
                    </a:ext>
                  </a:extLst>
                </a:gridCol>
                <a:gridCol w="1034996">
                  <a:extLst>
                    <a:ext uri="{9D8B030D-6E8A-4147-A177-3AD203B41FA5}">
                      <a16:colId xmlns:a16="http://schemas.microsoft.com/office/drawing/2014/main" val="20002"/>
                    </a:ext>
                  </a:extLst>
                </a:gridCol>
                <a:gridCol w="1034996">
                  <a:extLst>
                    <a:ext uri="{9D8B030D-6E8A-4147-A177-3AD203B41FA5}">
                      <a16:colId xmlns:a16="http://schemas.microsoft.com/office/drawing/2014/main" val="20003"/>
                    </a:ext>
                  </a:extLst>
                </a:gridCol>
              </a:tblGrid>
              <a:tr h="243027">
                <a:tc>
                  <a:txBody>
                    <a:bodyPr/>
                    <a:lstStyle/>
                    <a:p>
                      <a:pPr algn="l" fontAlgn="b"/>
                      <a:endParaRPr lang="es-PE" sz="1200" b="0" i="0" u="none" strike="noStrike"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12700"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cs typeface="Arial" panose="020B0604020202020204" pitchFamily="34" charset="0"/>
                        </a:rPr>
                        <a:t>2017</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cs typeface="Arial" panose="020B0604020202020204" pitchFamily="34" charset="0"/>
                        </a:rPr>
                        <a:t>2018*</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cs typeface="Arial" panose="020B0604020202020204" pitchFamily="34" charset="0"/>
                        </a:rPr>
                        <a:t>2019*</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17013">
                <a:tc>
                  <a:txBody>
                    <a:bodyPr/>
                    <a:lstStyle/>
                    <a:p>
                      <a:pPr marL="0" indent="0" algn="l" fontAlgn="b">
                        <a:buNone/>
                      </a:pPr>
                      <a:endParaRPr lang="es-PE" sz="1200" b="1" i="0" u="none" strike="noStrike"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s-PE" sz="1200" b="0" i="0" u="none" strike="noStrike"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s-PE" sz="1200" b="0" i="0" u="none" strike="noStrike"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s-PE" sz="1200" b="0" i="0" u="none" strike="noStrike"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43027">
                <a:tc>
                  <a:txBody>
                    <a:bodyPr/>
                    <a:lstStyle/>
                    <a:p>
                      <a:pPr marL="0" indent="0" algn="l" fontAlgn="b">
                        <a:buNone/>
                      </a:pPr>
                      <a:r>
                        <a:rPr lang="en-US" sz="1200" b="1" i="0" u="none" strike="noStrike" noProof="0" dirty="0">
                          <a:solidFill>
                            <a:srgbClr val="000000"/>
                          </a:solidFill>
                          <a:effectLst/>
                          <a:latin typeface="Segoe UI Light" panose="020B0502040204020203" pitchFamily="34" charset="0"/>
                          <a:cs typeface="Arial" panose="020B0604020202020204" pitchFamily="34" charset="0"/>
                        </a:rPr>
                        <a:t>I. Primary</a:t>
                      </a:r>
                      <a:r>
                        <a:rPr lang="en-US" sz="1200" b="1" i="0" u="none" strike="noStrike" baseline="0" noProof="0" dirty="0">
                          <a:solidFill>
                            <a:srgbClr val="000000"/>
                          </a:solidFill>
                          <a:effectLst/>
                          <a:latin typeface="Segoe UI Light" panose="020B0502040204020203" pitchFamily="34" charset="0"/>
                          <a:cs typeface="Arial" panose="020B0604020202020204" pitchFamily="34" charset="0"/>
                        </a:rPr>
                        <a:t> sector</a:t>
                      </a:r>
                      <a:r>
                        <a:rPr lang="en-US" sz="1200" b="1" i="0" u="none" strike="noStrike" noProof="0" dirty="0">
                          <a:solidFill>
                            <a:srgbClr val="000000"/>
                          </a:solidFill>
                          <a:effectLst/>
                          <a:latin typeface="Segoe UI Light" panose="020B0502040204020203" pitchFamily="34" charset="0"/>
                          <a:cs typeface="Arial" panose="020B0604020202020204" pitchFamily="34" charset="0"/>
                        </a:rPr>
                        <a:t>s</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rPr>
                        <a:t>3,1</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rPr>
                        <a:t>2,9</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rPr>
                        <a:t>3,8</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85637">
                <a:tc>
                  <a:txBody>
                    <a:bodyPr/>
                    <a:lstStyle/>
                    <a:p>
                      <a:pPr marL="177800" lvl="1" indent="0" algn="l" fontAlgn="b"/>
                      <a:r>
                        <a:rPr lang="en-US" sz="1200" b="0" i="0" u="none" strike="noStrike" noProof="0" dirty="0">
                          <a:solidFill>
                            <a:srgbClr val="000000"/>
                          </a:solidFill>
                          <a:effectLst/>
                          <a:latin typeface="Segoe UI Light" panose="020B0502040204020203" pitchFamily="34" charset="0"/>
                          <a:cs typeface="Arial" panose="020B0604020202020204" pitchFamily="34" charset="0"/>
                        </a:rPr>
                        <a:t>Agriculture</a:t>
                      </a:r>
                      <a:r>
                        <a:rPr lang="en-US" sz="1200" b="0" i="0" u="none" strike="noStrike" baseline="0" noProof="0" dirty="0">
                          <a:solidFill>
                            <a:srgbClr val="000000"/>
                          </a:solidFill>
                          <a:effectLst/>
                          <a:latin typeface="Segoe UI Light" panose="020B0502040204020203" pitchFamily="34" charset="0"/>
                          <a:cs typeface="Arial" panose="020B0604020202020204" pitchFamily="34" charset="0"/>
                        </a:rPr>
                        <a:t> and livestock</a:t>
                      </a:r>
                      <a:endParaRPr lang="en-US" sz="1200" b="0" i="0" u="none" strike="noStrike" noProof="0"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2,6</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4,8</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4,0</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209256">
                <a:tc>
                  <a:txBody>
                    <a:bodyPr/>
                    <a:lstStyle/>
                    <a:p>
                      <a:pPr marL="177800" lvl="1" indent="0" algn="l" fontAlgn="b"/>
                      <a:r>
                        <a:rPr lang="en-US" sz="1200" b="0" i="0" u="none" strike="noStrike" kern="1200" noProof="0" dirty="0">
                          <a:solidFill>
                            <a:srgbClr val="000000"/>
                          </a:solidFill>
                          <a:effectLst/>
                          <a:latin typeface="Segoe UI Light" panose="020B0502040204020203" pitchFamily="34" charset="0"/>
                          <a:ea typeface="+mn-ea"/>
                          <a:cs typeface="Arial" panose="020B0604020202020204" pitchFamily="34" charset="0"/>
                        </a:rPr>
                        <a:t>Fishing</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4,7</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30,0</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-4,2</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44016">
                <a:tc>
                  <a:txBody>
                    <a:bodyPr/>
                    <a:lstStyle/>
                    <a:p>
                      <a:pPr marL="177800" lvl="1" indent="0" algn="l" fontAlgn="b"/>
                      <a:r>
                        <a:rPr lang="en-US" sz="1200" b="0" i="0" u="none" strike="noStrike" kern="1200" noProof="0" dirty="0">
                          <a:solidFill>
                            <a:srgbClr val="000000"/>
                          </a:solidFill>
                          <a:effectLst/>
                          <a:latin typeface="Segoe UI Light" panose="020B0502040204020203" pitchFamily="34" charset="0"/>
                          <a:ea typeface="+mn-ea"/>
                          <a:cs typeface="Arial" panose="020B0604020202020204" pitchFamily="34" charset="0"/>
                        </a:rPr>
                        <a:t>Mining</a:t>
                      </a:r>
                      <a:r>
                        <a:rPr lang="en-US" sz="1200" b="0" i="0" u="none" strike="noStrike" kern="1200" baseline="0" noProof="0" dirty="0">
                          <a:solidFill>
                            <a:srgbClr val="000000"/>
                          </a:solidFill>
                          <a:effectLst/>
                          <a:latin typeface="Segoe UI Light" panose="020B0502040204020203" pitchFamily="34" charset="0"/>
                          <a:ea typeface="+mn-ea"/>
                          <a:cs typeface="Arial" panose="020B0604020202020204" pitchFamily="34" charset="0"/>
                        </a:rPr>
                        <a:t> and hydrocarbons</a:t>
                      </a:r>
                      <a:endParaRPr lang="en-US" sz="1200" b="0" i="0" u="none" strike="noStrike" kern="1200" noProof="0" dirty="0">
                        <a:solidFill>
                          <a:srgbClr val="000000"/>
                        </a:solidFill>
                        <a:effectLst/>
                        <a:latin typeface="Segoe UI Light" panose="020B0502040204020203" pitchFamily="34" charset="0"/>
                        <a:ea typeface="+mn-ea"/>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3,4</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0,1</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4,0</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67635">
                <a:tc>
                  <a:txBody>
                    <a:bodyPr/>
                    <a:lstStyle/>
                    <a:p>
                      <a:pPr marL="177800" marR="0" lvl="1" indent="0" algn="l" defTabSz="914400" rtl="0" eaLnBrk="1" fontAlgn="b" latinLnBrk="0" hangingPunct="1">
                        <a:lnSpc>
                          <a:spcPct val="100000"/>
                        </a:lnSpc>
                        <a:spcBef>
                          <a:spcPts val="0"/>
                        </a:spcBef>
                        <a:spcAft>
                          <a:spcPts val="0"/>
                        </a:spcAft>
                        <a:buClrTx/>
                        <a:buSzTx/>
                        <a:buFontTx/>
                        <a:buNone/>
                        <a:tabLst/>
                        <a:defRPr/>
                      </a:pPr>
                      <a:r>
                        <a:rPr lang="en-US" sz="1200" b="0" i="0" u="none" strike="noStrike" kern="1200" noProof="0" dirty="0">
                          <a:solidFill>
                            <a:srgbClr val="000000"/>
                          </a:solidFill>
                          <a:effectLst/>
                          <a:latin typeface="Segoe UI Light" panose="020B0502040204020203" pitchFamily="34" charset="0"/>
                          <a:ea typeface="+mn-ea"/>
                          <a:cs typeface="Arial" panose="020B0604020202020204" pitchFamily="34" charset="0"/>
                        </a:rPr>
                        <a:t>Raw materials</a:t>
                      </a:r>
                      <a:r>
                        <a:rPr lang="en-US" sz="1200" b="0" i="0" u="none" strike="noStrike" kern="1200" baseline="0" noProof="0" dirty="0">
                          <a:solidFill>
                            <a:srgbClr val="000000"/>
                          </a:solidFill>
                          <a:effectLst/>
                          <a:latin typeface="Segoe UI Light" panose="020B0502040204020203" pitchFamily="34" charset="0"/>
                          <a:ea typeface="+mn-ea"/>
                          <a:cs typeface="Arial" panose="020B0604020202020204" pitchFamily="34" charset="0"/>
                        </a:rPr>
                        <a:t> production</a:t>
                      </a:r>
                      <a:endParaRPr lang="en-US" sz="1200" b="0" i="0" u="none" strike="noStrike" kern="1200" noProof="0" dirty="0">
                        <a:solidFill>
                          <a:srgbClr val="000000"/>
                        </a:solidFill>
                        <a:effectLst/>
                        <a:latin typeface="Segoe UI Light" panose="020B0502040204020203" pitchFamily="34" charset="0"/>
                        <a:ea typeface="+mn-ea"/>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1,9</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9,9</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4,1</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71019">
                <a:tc>
                  <a:txBody>
                    <a:bodyPr/>
                    <a:lstStyle/>
                    <a:p>
                      <a:pPr marL="0" marR="0" indent="0" algn="l" defTabSz="914400" rtl="0" eaLnBrk="1" fontAlgn="b" latinLnBrk="0" hangingPunct="1">
                        <a:lnSpc>
                          <a:spcPct val="100000"/>
                        </a:lnSpc>
                        <a:spcBef>
                          <a:spcPts val="0"/>
                        </a:spcBef>
                        <a:spcAft>
                          <a:spcPts val="0"/>
                        </a:spcAft>
                        <a:buClrTx/>
                        <a:buSzTx/>
                        <a:buFontTx/>
                        <a:buNone/>
                        <a:tabLst/>
                        <a:defRPr/>
                      </a:pPr>
                      <a:endParaRPr lang="en-US" sz="1200" b="0" i="0" u="none" strike="noStrike" noProof="0"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s-PE" sz="1200" b="0" i="0" u="none" strike="noStrike" dirty="0">
                        <a:solidFill>
                          <a:srgbClr val="000000"/>
                        </a:solidFill>
                        <a:effectLst/>
                        <a:latin typeface="Segoe UI Light" panose="020B0502040204020203"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s-PE" sz="1200" b="0" i="0" u="none" strike="noStrike" dirty="0">
                        <a:solidFill>
                          <a:srgbClr val="000000"/>
                        </a:solidFill>
                        <a:effectLst/>
                        <a:latin typeface="Segoe UI Light" panose="020B0502040204020203"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s-PE" sz="1200" b="0" i="0" u="none" strike="noStrike" dirty="0">
                        <a:solidFill>
                          <a:srgbClr val="000000"/>
                        </a:solidFill>
                        <a:effectLst/>
                        <a:latin typeface="Segoe UI Light" panose="020B0502040204020203"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73252">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sz="1200" b="1" i="0" u="none" strike="noStrike" noProof="0" dirty="0">
                          <a:solidFill>
                            <a:srgbClr val="000000"/>
                          </a:solidFill>
                          <a:effectLst/>
                          <a:latin typeface="Segoe UI Light" panose="020B0502040204020203" pitchFamily="34" charset="0"/>
                          <a:cs typeface="Arial" panose="020B0604020202020204" pitchFamily="34" charset="0"/>
                        </a:rPr>
                        <a:t>II. Non-Primary sectors</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rPr>
                        <a:t>2,3</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rPr>
                        <a:t>4,3</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rPr>
                        <a:t>4,3</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96871">
                <a:tc>
                  <a:txBody>
                    <a:bodyPr/>
                    <a:lstStyle/>
                    <a:p>
                      <a:pPr marL="177800" marR="0" indent="0" algn="l" defTabSz="914400" rtl="0" eaLnBrk="1" fontAlgn="b" latinLnBrk="0" hangingPunct="1">
                        <a:lnSpc>
                          <a:spcPct val="100000"/>
                        </a:lnSpc>
                        <a:spcBef>
                          <a:spcPts val="0"/>
                        </a:spcBef>
                        <a:spcAft>
                          <a:spcPts val="0"/>
                        </a:spcAft>
                        <a:buClrTx/>
                        <a:buSzTx/>
                        <a:buFontTx/>
                        <a:buNone/>
                        <a:tabLst/>
                        <a:defRPr/>
                      </a:pPr>
                      <a:r>
                        <a:rPr lang="en-US" sz="1200" b="0" i="0" u="none" strike="noStrike" kern="1200" noProof="0" dirty="0">
                          <a:solidFill>
                            <a:srgbClr val="000000"/>
                          </a:solidFill>
                          <a:effectLst/>
                          <a:latin typeface="Segoe UI Light" panose="020B0502040204020203" pitchFamily="34" charset="0"/>
                          <a:ea typeface="+mn-ea"/>
                          <a:cs typeface="Arial" panose="020B0604020202020204" pitchFamily="34" charset="0"/>
                        </a:rPr>
                        <a:t>Non-</a:t>
                      </a:r>
                      <a:r>
                        <a:rPr lang="en-US" sz="1200" b="0" i="0" u="none" strike="noStrike" kern="1200" baseline="0" noProof="0" dirty="0">
                          <a:solidFill>
                            <a:srgbClr val="000000"/>
                          </a:solidFill>
                          <a:effectLst/>
                          <a:latin typeface="Segoe UI Light" panose="020B0502040204020203" pitchFamily="34" charset="0"/>
                          <a:ea typeface="+mn-ea"/>
                          <a:cs typeface="Arial" panose="020B0604020202020204" pitchFamily="34" charset="0"/>
                        </a:rPr>
                        <a:t>primary industries</a:t>
                      </a:r>
                      <a:endParaRPr lang="en-US" sz="1200" b="0" i="0" u="none" strike="noStrike" noProof="0"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-0,9</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3,5</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3,8</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216024">
                <a:tc>
                  <a:txBody>
                    <a:bodyPr/>
                    <a:lstStyle/>
                    <a:p>
                      <a:pPr marL="177800" marR="0" indent="0" algn="l" defTabSz="914400" rtl="0" eaLnBrk="1" fontAlgn="b" latinLnBrk="0" hangingPunct="1">
                        <a:lnSpc>
                          <a:spcPct val="100000"/>
                        </a:lnSpc>
                        <a:spcBef>
                          <a:spcPts val="0"/>
                        </a:spcBef>
                        <a:spcAft>
                          <a:spcPts val="0"/>
                        </a:spcAft>
                        <a:buClrTx/>
                        <a:buSzTx/>
                        <a:buFontTx/>
                        <a:buNone/>
                        <a:tabLst/>
                        <a:defRPr/>
                      </a:pPr>
                      <a:r>
                        <a:rPr lang="en-US" sz="1200" b="0" i="0" u="none" strike="noStrike" noProof="0" dirty="0">
                          <a:solidFill>
                            <a:srgbClr val="000000"/>
                          </a:solidFill>
                          <a:effectLst/>
                          <a:latin typeface="Segoe UI Light" panose="020B0502040204020203" pitchFamily="34" charset="0"/>
                          <a:cs typeface="Arial" panose="020B0604020202020204" pitchFamily="34" charset="0"/>
                        </a:rPr>
                        <a:t>Electricity and water</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1,1</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3,3</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4,0</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216024">
                <a:tc>
                  <a:txBody>
                    <a:bodyPr/>
                    <a:lstStyle/>
                    <a:p>
                      <a:pPr marL="177800" indent="0" algn="l" fontAlgn="b"/>
                      <a:r>
                        <a:rPr lang="en-US" sz="1200" b="0" i="0" u="none" strike="noStrike" noProof="0" dirty="0">
                          <a:solidFill>
                            <a:srgbClr val="000000"/>
                          </a:solidFill>
                          <a:effectLst/>
                          <a:latin typeface="Segoe UI Light" panose="020B0502040204020203" pitchFamily="34" charset="0"/>
                          <a:cs typeface="Arial" panose="020B0604020202020204" pitchFamily="34" charset="0"/>
                        </a:rPr>
                        <a:t>Construction</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2,1</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7,5</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8,0</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44016">
                <a:tc>
                  <a:txBody>
                    <a:bodyPr/>
                    <a:lstStyle/>
                    <a:p>
                      <a:pPr marL="177800" indent="0" algn="l" fontAlgn="b"/>
                      <a:r>
                        <a:rPr lang="en-US" sz="1200" b="0" i="0" u="none" strike="noStrike" noProof="0" dirty="0">
                          <a:solidFill>
                            <a:srgbClr val="000000"/>
                          </a:solidFill>
                          <a:effectLst/>
                          <a:latin typeface="Segoe UI Light" panose="020B0502040204020203" pitchFamily="34" charset="0"/>
                          <a:cs typeface="Arial" panose="020B0604020202020204" pitchFamily="34" charset="0"/>
                        </a:rPr>
                        <a:t>Commerce</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1,0</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3,7</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3,8</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67635">
                <a:tc>
                  <a:txBody>
                    <a:bodyPr/>
                    <a:lstStyle/>
                    <a:p>
                      <a:pPr marL="177800" indent="0" algn="l" fontAlgn="b"/>
                      <a:r>
                        <a:rPr lang="en-US" sz="1200" b="0" i="0" u="none" strike="noStrike" noProof="0" dirty="0">
                          <a:solidFill>
                            <a:srgbClr val="000000"/>
                          </a:solidFill>
                          <a:effectLst/>
                          <a:latin typeface="Segoe UI Light" panose="020B0502040204020203" pitchFamily="34" charset="0"/>
                          <a:cs typeface="Arial" panose="020B0604020202020204" pitchFamily="34" charset="0"/>
                        </a:rPr>
                        <a:t>Services</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3,3</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4,1</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0" i="0" u="none" strike="noStrike" dirty="0">
                          <a:solidFill>
                            <a:srgbClr val="000000"/>
                          </a:solidFill>
                          <a:effectLst/>
                          <a:latin typeface="Segoe UI Light" panose="020B0502040204020203" pitchFamily="34" charset="0"/>
                        </a:rPr>
                        <a:t>4,2</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19246">
                <a:tc>
                  <a:txBody>
                    <a:bodyPr/>
                    <a:lstStyle/>
                    <a:p>
                      <a:pPr algn="l" fontAlgn="b"/>
                      <a:endParaRPr lang="en-US" sz="1200" b="0" i="0" u="none" strike="noStrike" noProof="0"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s-PE" sz="1200" b="0" i="0" u="none" strike="noStrike"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s-PE" sz="1200" b="0" i="0" u="none" strike="noStrike"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endParaRPr lang="es-PE" sz="1200" b="0" i="0" u="none" strike="noStrike" dirty="0">
                        <a:solidFill>
                          <a:srgbClr val="000000"/>
                        </a:solidFill>
                        <a:effectLst/>
                        <a:latin typeface="Segoe UI Light" panose="020B0502040204020203" pitchFamily="34" charset="0"/>
                        <a:cs typeface="Arial" panose="020B0604020202020204" pitchFamily="34" charset="0"/>
                      </a:endParaRP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243027">
                <a:tc>
                  <a:txBody>
                    <a:bodyPr/>
                    <a:lstStyle/>
                    <a:p>
                      <a:pPr algn="l" fontAlgn="b"/>
                      <a:r>
                        <a:rPr lang="en-US" sz="1200" b="1" i="0" u="none" strike="noStrike" noProof="0" dirty="0">
                          <a:solidFill>
                            <a:srgbClr val="000000"/>
                          </a:solidFill>
                          <a:effectLst/>
                          <a:latin typeface="Segoe UI Light" panose="020B0502040204020203" pitchFamily="34" charset="0"/>
                          <a:cs typeface="Arial" panose="020B0604020202020204" pitchFamily="34" charset="0"/>
                        </a:rPr>
                        <a:t>GDP</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rPr>
                        <a:t>2,5</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rPr>
                        <a:t>4,0</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s-PE" sz="1200" b="1" i="0" u="none" strike="noStrike" dirty="0">
                          <a:solidFill>
                            <a:srgbClr val="000000"/>
                          </a:solidFill>
                          <a:effectLst/>
                          <a:latin typeface="Segoe UI Light" panose="020B0502040204020203" pitchFamily="34" charset="0"/>
                        </a:rPr>
                        <a:t>4,2</a:t>
                      </a:r>
                    </a:p>
                  </a:txBody>
                  <a:tcPr marL="9525" marR="9525" marT="9525" marB="0" anchor="b">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bl>
          </a:graphicData>
        </a:graphic>
      </p:graphicFrame>
      <p:sp>
        <p:nvSpPr>
          <p:cNvPr id="8" name="CuadroTexto 6"/>
          <p:cNvSpPr txBox="1"/>
          <p:nvPr/>
        </p:nvSpPr>
        <p:spPr>
          <a:xfrm>
            <a:off x="2567608" y="6021288"/>
            <a:ext cx="3888432" cy="369332"/>
          </a:xfrm>
          <a:prstGeom prst="rect">
            <a:avLst/>
          </a:prstGeom>
          <a:noFill/>
        </p:spPr>
        <p:txBody>
          <a:bodyPr wrap="square" rtlCol="0">
            <a:spAutoFit/>
          </a:bodyPr>
          <a:lstStyle/>
          <a:p>
            <a:r>
              <a:rPr lang="en-US" sz="900" dirty="0">
                <a:latin typeface="Segoe UI Light" panose="020B0502040204020203" pitchFamily="34" charset="0"/>
                <a:cs typeface="Arial" panose="020B0604020202020204" pitchFamily="34" charset="0"/>
              </a:rPr>
              <a:t>* Forecast </a:t>
            </a:r>
          </a:p>
          <a:p>
            <a:r>
              <a:rPr lang="en-US" sz="900" dirty="0">
                <a:latin typeface="Segoe UI Light" panose="020B0502040204020203" pitchFamily="34" charset="0"/>
                <a:cs typeface="Arial" panose="020B0604020202020204" pitchFamily="34" charset="0"/>
              </a:rPr>
              <a:t>Source: BCRP (Inflation Report June 2018)</a:t>
            </a:r>
          </a:p>
        </p:txBody>
      </p:sp>
    </p:spTree>
    <p:extLst>
      <p:ext uri="{BB962C8B-B14F-4D97-AF65-F5344CB8AC3E}">
        <p14:creationId xmlns:p14="http://schemas.microsoft.com/office/powerpoint/2010/main" val="65062664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19</a:t>
            </a:fld>
            <a:r>
              <a:rPr lang="es-PE"/>
              <a:t> -</a:t>
            </a:r>
            <a:endParaRPr lang="es-PE" dirty="0"/>
          </a:p>
        </p:txBody>
      </p:sp>
      <p:sp>
        <p:nvSpPr>
          <p:cNvPr id="5" name="1 Título"/>
          <p:cNvSpPr>
            <a:spLocks noGrp="1"/>
          </p:cNvSpPr>
          <p:nvPr>
            <p:ph type="title"/>
          </p:nvPr>
        </p:nvSpPr>
        <p:spPr>
          <a:xfrm>
            <a:off x="1981200" y="-27384"/>
            <a:ext cx="8229600" cy="1143000"/>
          </a:xfrm>
        </p:spPr>
        <p:txBody>
          <a:bodyPr/>
          <a:lstStyle/>
          <a:p>
            <a:pPr lvl="1" indent="7938" defTabSz="1176074" eaLnBrk="0" hangingPunct="0">
              <a:defRPr/>
            </a:pPr>
            <a:r>
              <a:rPr lang="en-US" sz="2400" b="1" kern="1200" dirty="0">
                <a:solidFill>
                  <a:schemeClr val="bg1"/>
                </a:solidFill>
                <a:latin typeface="Arial" panose="020B0604020202020204" pitchFamily="34" charset="0"/>
                <a:cs typeface="Arial" panose="020B0604020202020204" pitchFamily="34" charset="0"/>
              </a:rPr>
              <a:t>Peru has the highest Reserves/GDP ratio in the region</a:t>
            </a:r>
            <a:endParaRPr lang="es-PE" sz="2400" b="1" dirty="0">
              <a:solidFill>
                <a:schemeClr val="bg1"/>
              </a:solidFill>
              <a:latin typeface="Arial" panose="020B0604020202020204" pitchFamily="34" charset="0"/>
              <a:cs typeface="Arial" panose="020B0604020202020204" pitchFamily="34" charset="0"/>
            </a:endParaRPr>
          </a:p>
        </p:txBody>
      </p:sp>
      <p:graphicFrame>
        <p:nvGraphicFramePr>
          <p:cNvPr id="6" name="5 Gráfico"/>
          <p:cNvGraphicFramePr/>
          <p:nvPr>
            <p:extLst/>
          </p:nvPr>
        </p:nvGraphicFramePr>
        <p:xfrm>
          <a:off x="1881166" y="3140968"/>
          <a:ext cx="8482089" cy="2952328"/>
        </p:xfrm>
        <a:graphic>
          <a:graphicData uri="http://schemas.openxmlformats.org/drawingml/2006/chart">
            <c:chart xmlns:c="http://schemas.openxmlformats.org/drawingml/2006/chart" xmlns:r="http://schemas.openxmlformats.org/officeDocument/2006/relationships" r:id="rId2"/>
          </a:graphicData>
        </a:graphic>
      </p:graphicFrame>
      <p:sp>
        <p:nvSpPr>
          <p:cNvPr id="7" name="CuadroTexto 8"/>
          <p:cNvSpPr txBox="1"/>
          <p:nvPr/>
        </p:nvSpPr>
        <p:spPr>
          <a:xfrm>
            <a:off x="2135561" y="6145484"/>
            <a:ext cx="3273653" cy="369332"/>
          </a:xfrm>
          <a:prstGeom prst="rect">
            <a:avLst/>
          </a:prstGeom>
          <a:noFill/>
        </p:spPr>
        <p:txBody>
          <a:bodyPr wrap="none" rtlCol="0">
            <a:spAutoFit/>
          </a:bodyPr>
          <a:lstStyle/>
          <a:p>
            <a:r>
              <a:rPr lang="en-US" sz="900" dirty="0">
                <a:latin typeface="Segoe UI Light" panose="020B0502040204020203" pitchFamily="34" charset="0"/>
                <a:cs typeface="Arial" panose="020B0604020202020204" pitchFamily="34" charset="0"/>
              </a:rPr>
              <a:t>* Reserves: August 2018; GDP: 2017.</a:t>
            </a:r>
          </a:p>
          <a:p>
            <a:r>
              <a:rPr lang="en-US" sz="900" dirty="0">
                <a:latin typeface="Segoe UI Light" panose="020B0502040204020203" pitchFamily="34" charset="0"/>
                <a:cs typeface="Arial" panose="020B0604020202020204" pitchFamily="34" charset="0"/>
              </a:rPr>
              <a:t>Source: The Economist, Moody’s Statistical Handbook and BCRP</a:t>
            </a:r>
            <a:endParaRPr lang="en-US" sz="1100" dirty="0">
              <a:latin typeface="Arial" panose="020B0604020202020204" pitchFamily="34" charset="0"/>
              <a:cs typeface="Arial" panose="020B0604020202020204" pitchFamily="34" charset="0"/>
            </a:endParaRPr>
          </a:p>
        </p:txBody>
      </p:sp>
      <p:graphicFrame>
        <p:nvGraphicFramePr>
          <p:cNvPr id="8" name="Tabla 14"/>
          <p:cNvGraphicFramePr>
            <a:graphicFrameLocks noGrp="1"/>
          </p:cNvGraphicFramePr>
          <p:nvPr>
            <p:extLst/>
          </p:nvPr>
        </p:nvGraphicFramePr>
        <p:xfrm>
          <a:off x="6096000" y="1844825"/>
          <a:ext cx="4413770" cy="1353461"/>
        </p:xfrm>
        <a:graphic>
          <a:graphicData uri="http://schemas.openxmlformats.org/drawingml/2006/table">
            <a:tbl>
              <a:tblPr>
                <a:tableStyleId>{5C22544A-7EE6-4342-B048-85BDC9FD1C3A}</a:tableStyleId>
              </a:tblPr>
              <a:tblGrid>
                <a:gridCol w="3865213">
                  <a:extLst>
                    <a:ext uri="{9D8B030D-6E8A-4147-A177-3AD203B41FA5}">
                      <a16:colId xmlns:a16="http://schemas.microsoft.com/office/drawing/2014/main" val="20000"/>
                    </a:ext>
                  </a:extLst>
                </a:gridCol>
                <a:gridCol w="548557">
                  <a:extLst>
                    <a:ext uri="{9D8B030D-6E8A-4147-A177-3AD203B41FA5}">
                      <a16:colId xmlns:a16="http://schemas.microsoft.com/office/drawing/2014/main" val="20001"/>
                    </a:ext>
                  </a:extLst>
                </a:gridCol>
              </a:tblGrid>
              <a:tr h="183606">
                <a:tc gridSpan="2">
                  <a:txBody>
                    <a:bodyPr/>
                    <a:lstStyle/>
                    <a:p>
                      <a:pPr algn="ctr" fontAlgn="b"/>
                      <a:r>
                        <a:rPr lang="en-US" sz="1100" b="1" u="none" strike="noStrike" noProof="0" dirty="0">
                          <a:effectLst/>
                          <a:latin typeface="Segoe UI Light" panose="020B0502040204020203" pitchFamily="34" charset="0"/>
                          <a:cs typeface="Arial" panose="020B0604020202020204" pitchFamily="34" charset="0"/>
                        </a:rPr>
                        <a:t>INTERNATIONAL COVERAGE INDICATORS</a:t>
                      </a:r>
                    </a:p>
                    <a:p>
                      <a:pPr algn="ctr" fontAlgn="b"/>
                      <a:endParaRPr lang="en-US" sz="1100" b="1" i="0" u="none" strike="noStrike" noProof="0" dirty="0">
                        <a:solidFill>
                          <a:srgbClr val="000000"/>
                        </a:solidFill>
                        <a:effectLst/>
                        <a:latin typeface="Segoe UI Light" panose="020B0502040204020203" pitchFamily="34" charset="0"/>
                        <a:cs typeface="Arial" panose="020B0604020202020204" pitchFamily="34" charset="0"/>
                      </a:endParaRPr>
                    </a:p>
                  </a:txBody>
                  <a:tcPr marL="0" marR="0" marT="0" marB="0" anchor="b">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s-PE"/>
                    </a:p>
                  </a:txBody>
                  <a:tcPr/>
                </a:tc>
                <a:extLst>
                  <a:ext uri="{0D108BD9-81ED-4DB2-BD59-A6C34878D82A}">
                    <a16:rowId xmlns:a16="http://schemas.microsoft.com/office/drawing/2014/main" val="10000"/>
                  </a:ext>
                </a:extLst>
              </a:tr>
              <a:tr h="166915">
                <a:tc>
                  <a:txBody>
                    <a:bodyPr/>
                    <a:lstStyle/>
                    <a:p>
                      <a:pPr algn="l" fontAlgn="b"/>
                      <a:r>
                        <a:rPr lang="es-PE" sz="1000" u="none" strike="noStrike" dirty="0">
                          <a:effectLst/>
                          <a:latin typeface="Segoe UI Light" panose="020B0502040204020203" pitchFamily="34" charset="0"/>
                          <a:cs typeface="Arial" panose="020B0604020202020204" pitchFamily="34" charset="0"/>
                        </a:rPr>
                        <a:t> </a:t>
                      </a:r>
                      <a:endParaRPr lang="es-PE" sz="1000" b="1" i="0" u="none" strike="noStrike" dirty="0">
                        <a:solidFill>
                          <a:srgbClr val="000000"/>
                        </a:solidFill>
                        <a:effectLst/>
                        <a:latin typeface="Segoe UI Light" panose="020B0502040204020203" pitchFamily="34" charset="0"/>
                        <a:cs typeface="Arial" panose="020B0604020202020204" pitchFamily="34" charset="0"/>
                      </a:endParaRPr>
                    </a:p>
                  </a:txBody>
                  <a:tcPr marL="0" marR="0" marT="0" marB="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PE" sz="1000" b="1" u="none" strike="noStrike" dirty="0">
                          <a:effectLst/>
                          <a:latin typeface="Segoe UI Light" panose="020B0502040204020203" pitchFamily="34" charset="0"/>
                          <a:cs typeface="Arial" panose="020B0604020202020204" pitchFamily="34" charset="0"/>
                        </a:rPr>
                        <a:t>2017</a:t>
                      </a:r>
                      <a:endParaRPr lang="es-PE" sz="1000" b="1" i="0" u="none" strike="noStrike" dirty="0">
                        <a:solidFill>
                          <a:srgbClr val="000000"/>
                        </a:solidFill>
                        <a:effectLst/>
                        <a:latin typeface="Segoe UI Light" panose="020B0502040204020203" pitchFamily="34" charset="0"/>
                        <a:cs typeface="Arial" panose="020B0604020202020204" pitchFamily="34" charset="0"/>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66915">
                <a:tc>
                  <a:txBody>
                    <a:bodyPr/>
                    <a:lstStyle/>
                    <a:p>
                      <a:pPr algn="l" fontAlgn="ctr"/>
                      <a:r>
                        <a:rPr lang="es-PE" sz="1000" u="sng" strike="noStrike" dirty="0">
                          <a:effectLst/>
                          <a:latin typeface="Segoe UI Light" panose="020B0502040204020203" pitchFamily="34" charset="0"/>
                          <a:cs typeface="Arial" panose="020B0604020202020204" pitchFamily="34" charset="0"/>
                        </a:rPr>
                        <a:t>NIR as a % of:</a:t>
                      </a:r>
                      <a:endParaRPr lang="es-PE" sz="1000" b="0" i="0" u="sng" strike="noStrike" dirty="0">
                        <a:solidFill>
                          <a:srgbClr val="000000"/>
                        </a:solidFill>
                        <a:effectLst/>
                        <a:latin typeface="Segoe UI Light" panose="020B0502040204020203" pitchFamily="34" charset="0"/>
                        <a:cs typeface="Arial" panose="020B0604020202020204" pitchFamily="34" charset="0"/>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endParaRPr lang="es-PE" sz="1000" b="0" i="0" u="none" strike="noStrike">
                        <a:solidFill>
                          <a:srgbClr val="000000"/>
                        </a:solidFill>
                        <a:effectLst/>
                        <a:latin typeface="Segoe UI Light" panose="020B0502040204020203" pitchFamily="34" charset="0"/>
                        <a:cs typeface="Arial" panose="020B0604020202020204" pitchFamily="34" charset="0"/>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6915">
                <a:tc>
                  <a:txBody>
                    <a:bodyPr/>
                    <a:lstStyle/>
                    <a:p>
                      <a:pPr algn="l" fontAlgn="ctr"/>
                      <a:r>
                        <a:rPr lang="es-PE" sz="1000" u="none" strike="noStrike" dirty="0">
                          <a:effectLst/>
                          <a:latin typeface="Segoe UI Light" panose="020B0502040204020203" pitchFamily="34" charset="0"/>
                          <a:cs typeface="Arial" panose="020B0604020202020204" pitchFamily="34" charset="0"/>
                        </a:rPr>
                        <a:t>a. GDP</a:t>
                      </a:r>
                      <a:endParaRPr lang="es-PE" sz="1000" b="0" i="0" u="none" strike="noStrike" dirty="0">
                        <a:solidFill>
                          <a:srgbClr val="000000"/>
                        </a:solidFill>
                        <a:effectLst/>
                        <a:latin typeface="Segoe UI Light" panose="020B0502040204020203" pitchFamily="34" charset="0"/>
                        <a:cs typeface="Arial" panose="020B0604020202020204" pitchFamily="34" charset="0"/>
                      </a:endParaRPr>
                    </a:p>
                  </a:txBody>
                  <a:tcPr marL="11430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PE" sz="1000" u="none" strike="noStrike" dirty="0">
                          <a:effectLst/>
                          <a:latin typeface="Segoe UI Light" panose="020B0502040204020203" pitchFamily="34" charset="0"/>
                          <a:cs typeface="Arial" panose="020B0604020202020204" pitchFamily="34" charset="0"/>
                        </a:rPr>
                        <a:t>29.7</a:t>
                      </a:r>
                      <a:endParaRPr lang="es-PE" sz="1000" b="0" i="0" u="none" strike="noStrike" dirty="0">
                        <a:solidFill>
                          <a:srgbClr val="000000"/>
                        </a:solidFill>
                        <a:effectLst/>
                        <a:latin typeface="Segoe UI Light" panose="020B0502040204020203"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6915">
                <a:tc>
                  <a:txBody>
                    <a:bodyPr/>
                    <a:lstStyle/>
                    <a:p>
                      <a:pPr algn="l" fontAlgn="ctr"/>
                      <a:r>
                        <a:rPr lang="en-US" sz="1000" u="none" strike="noStrike" dirty="0">
                          <a:effectLst/>
                          <a:latin typeface="Segoe UI Light" panose="020B0502040204020203" pitchFamily="34" charset="0"/>
                          <a:cs typeface="Arial" panose="020B0604020202020204" pitchFamily="34" charset="0"/>
                        </a:rPr>
                        <a:t>b. Short-term external debt </a:t>
                      </a:r>
                      <a:r>
                        <a:rPr lang="en-US" sz="1000" u="none" strike="noStrike" baseline="30000" dirty="0">
                          <a:effectLst/>
                          <a:latin typeface="Segoe UI Light" panose="020B0502040204020203" pitchFamily="34" charset="0"/>
                          <a:cs typeface="Arial" panose="020B0604020202020204" pitchFamily="34" charset="0"/>
                        </a:rPr>
                        <a:t>1/</a:t>
                      </a:r>
                      <a:endParaRPr lang="en-US" sz="1000" b="0" i="0" u="none" strike="noStrike" dirty="0">
                        <a:solidFill>
                          <a:srgbClr val="000000"/>
                        </a:solidFill>
                        <a:effectLst/>
                        <a:latin typeface="Segoe UI Light" panose="020B0502040204020203" pitchFamily="34" charset="0"/>
                        <a:cs typeface="Arial" panose="020B0604020202020204" pitchFamily="34" charset="0"/>
                      </a:endParaRPr>
                    </a:p>
                  </a:txBody>
                  <a:tcPr marL="11430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es-PE" sz="1000" u="none" strike="noStrike" dirty="0">
                          <a:effectLst/>
                          <a:latin typeface="Segoe UI Light" panose="020B0502040204020203" pitchFamily="34" charset="0"/>
                          <a:cs typeface="Arial" panose="020B0604020202020204" pitchFamily="34" charset="0"/>
                        </a:rPr>
                        <a:t>483</a:t>
                      </a:r>
                      <a:endParaRPr lang="es-PE" sz="1000" b="0" i="0" u="none" strike="noStrike" dirty="0">
                        <a:solidFill>
                          <a:srgbClr val="000000"/>
                        </a:solidFill>
                        <a:effectLst/>
                        <a:latin typeface="Segoe UI Light" panose="020B0502040204020203"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166915">
                <a:tc>
                  <a:txBody>
                    <a:bodyPr/>
                    <a:lstStyle/>
                    <a:p>
                      <a:pPr algn="l" fontAlgn="ctr"/>
                      <a:r>
                        <a:rPr lang="en-US" sz="1000" u="none" strike="noStrike" dirty="0">
                          <a:effectLst/>
                          <a:latin typeface="Segoe UI Light" panose="020B0502040204020203" pitchFamily="34" charset="0"/>
                          <a:cs typeface="Arial" panose="020B0604020202020204" pitchFamily="34" charset="0"/>
                        </a:rPr>
                        <a:t>c. Short-term external debt plus current account deficit</a:t>
                      </a:r>
                      <a:endParaRPr lang="en-US" sz="1000" b="0" i="0" u="none" strike="noStrike" dirty="0">
                        <a:solidFill>
                          <a:srgbClr val="000000"/>
                        </a:solidFill>
                        <a:effectLst/>
                        <a:latin typeface="Segoe UI Light" panose="020B0502040204020203" pitchFamily="34" charset="0"/>
                        <a:cs typeface="Arial" panose="020B0604020202020204" pitchFamily="34" charset="0"/>
                      </a:endParaRPr>
                    </a:p>
                  </a:txBody>
                  <a:tcPr marL="11430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s-PE" sz="1000" u="none" strike="noStrike" dirty="0">
                          <a:effectLst/>
                          <a:latin typeface="Segoe UI Light" panose="020B0502040204020203" pitchFamily="34" charset="0"/>
                          <a:cs typeface="Arial" panose="020B0604020202020204" pitchFamily="34" charset="0"/>
                        </a:rPr>
                        <a:t>409</a:t>
                      </a:r>
                      <a:endParaRPr lang="es-PE" sz="1000" b="0" i="0" u="none" strike="noStrike" dirty="0">
                        <a:solidFill>
                          <a:srgbClr val="000000"/>
                        </a:solidFill>
                        <a:effectLst/>
                        <a:latin typeface="Segoe UI Light" panose="020B0502040204020203" pitchFamily="34" charset="0"/>
                        <a:cs typeface="Arial" panose="020B0604020202020204" pitchFamily="34" charset="0"/>
                      </a:endParaRPr>
                    </a:p>
                  </a:txBody>
                  <a:tcPr marL="0" marR="0" marT="0"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83606">
                <a:tc gridSpan="2">
                  <a:txBody>
                    <a:bodyPr/>
                    <a:lstStyle/>
                    <a:p>
                      <a:pPr algn="l" fontAlgn="b"/>
                      <a:r>
                        <a:rPr lang="en-US" sz="800" u="none" strike="noStrike" dirty="0">
                          <a:effectLst/>
                          <a:latin typeface="Segoe UI Light" panose="020B0502040204020203" pitchFamily="34" charset="0"/>
                          <a:cs typeface="Arial" panose="020B0604020202020204" pitchFamily="34" charset="0"/>
                        </a:rPr>
                        <a:t>1/ Includes short-term debt balance plus redemption (1-year) of private and public sector.</a:t>
                      </a:r>
                      <a:endParaRPr lang="en-US" sz="800" b="0" i="0" u="none" strike="noStrike" dirty="0">
                        <a:solidFill>
                          <a:srgbClr val="000000"/>
                        </a:solidFill>
                        <a:effectLst/>
                        <a:latin typeface="Segoe UI Light" panose="020B0502040204020203" pitchFamily="34" charset="0"/>
                        <a:cs typeface="Arial" panose="020B0604020202020204" pitchFamily="34" charset="0"/>
                      </a:endParaRPr>
                    </a:p>
                  </a:txBody>
                  <a:tcPr marL="0" marR="0" marT="0" marB="0" anchor="b">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l" fontAlgn="b"/>
                      <a:endParaRPr lang="es-PE" sz="1100" b="0" i="0" u="none" strike="noStrike" dirty="0">
                        <a:solidFill>
                          <a:srgbClr val="000000"/>
                        </a:solidFill>
                        <a:effectLst/>
                        <a:latin typeface="Arial" panose="020B0604020202020204" pitchFamily="34" charset="0"/>
                        <a:cs typeface="Arial" panose="020B0604020202020204" pitchFamily="34" charset="0"/>
                      </a:endParaRPr>
                    </a:p>
                  </a:txBody>
                  <a:tcPr marL="0" marR="0" marT="0" marB="0" anchor="b">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5758662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title"/>
          </p:nvPr>
        </p:nvSpPr>
        <p:spPr/>
        <p:txBody>
          <a:bodyPr/>
          <a:lstStyle/>
          <a:p>
            <a:pPr algn="l"/>
            <a:r>
              <a:rPr lang="es-PE" dirty="0" err="1">
                <a:solidFill>
                  <a:srgbClr val="FF0000"/>
                </a:solidFill>
              </a:rPr>
              <a:t>Index</a:t>
            </a:r>
            <a:endParaRPr lang="es-PE" dirty="0">
              <a:solidFill>
                <a:srgbClr val="FF0000"/>
              </a:solidFill>
            </a:endParaRPr>
          </a:p>
        </p:txBody>
      </p:sp>
      <p:sp>
        <p:nvSpPr>
          <p:cNvPr id="6" name="5 Marcador de contenido"/>
          <p:cNvSpPr>
            <a:spLocks noGrp="1"/>
          </p:cNvSpPr>
          <p:nvPr>
            <p:ph idx="1"/>
          </p:nvPr>
        </p:nvSpPr>
        <p:spPr/>
        <p:txBody>
          <a:bodyPr>
            <a:normAutofit/>
          </a:bodyPr>
          <a:lstStyle/>
          <a:p>
            <a:pPr marL="514350" indent="-514350">
              <a:buFont typeface="+mj-lt"/>
              <a:buAutoNum type="arabicPeriod"/>
            </a:pPr>
            <a:endParaRPr lang="es-PE" sz="2000" dirty="0"/>
          </a:p>
          <a:p>
            <a:pPr marL="514350" indent="-514350">
              <a:buFont typeface="+mj-lt"/>
              <a:buAutoNum type="arabicPeriod"/>
            </a:pPr>
            <a:endParaRPr lang="es-PE" sz="2000" dirty="0"/>
          </a:p>
          <a:p>
            <a:pPr marL="514350" indent="-514350">
              <a:buFont typeface="+mj-lt"/>
              <a:buAutoNum type="arabicPeriod"/>
            </a:pPr>
            <a:r>
              <a:rPr lang="es-PE" sz="2000" dirty="0" err="1"/>
              <a:t>Peru’s</a:t>
            </a:r>
            <a:r>
              <a:rPr lang="es-PE" sz="2000" dirty="0"/>
              <a:t> </a:t>
            </a:r>
            <a:r>
              <a:rPr lang="es-PE" sz="2000" dirty="0" err="1"/>
              <a:t>overview</a:t>
            </a:r>
            <a:endParaRPr lang="es-PE" sz="2000" dirty="0"/>
          </a:p>
          <a:p>
            <a:pPr marL="514350" indent="-514350">
              <a:buFont typeface="+mj-lt"/>
              <a:buAutoNum type="arabicPeriod"/>
            </a:pPr>
            <a:r>
              <a:rPr lang="en-US" sz="2000" dirty="0"/>
              <a:t>Demographics</a:t>
            </a:r>
          </a:p>
          <a:p>
            <a:pPr marL="514350" indent="-514350">
              <a:buFont typeface="+mj-lt"/>
              <a:buAutoNum type="arabicPeriod"/>
            </a:pPr>
            <a:r>
              <a:rPr lang="en-US" sz="2000" dirty="0"/>
              <a:t>Economic Aspects</a:t>
            </a:r>
          </a:p>
          <a:p>
            <a:pPr marL="514350" indent="-514350">
              <a:buFont typeface="+mj-lt"/>
              <a:buAutoNum type="arabicPeriod"/>
            </a:pPr>
            <a:r>
              <a:rPr lang="en-US" sz="2000" dirty="0"/>
              <a:t>Direct Investment</a:t>
            </a:r>
          </a:p>
          <a:p>
            <a:pPr marL="514350" indent="-514350">
              <a:buFont typeface="+mj-lt"/>
              <a:buAutoNum type="arabicPeriod"/>
            </a:pPr>
            <a:r>
              <a:rPr lang="en-US" sz="2000" dirty="0"/>
              <a:t>Growth Opportunities</a:t>
            </a:r>
          </a:p>
          <a:p>
            <a:pPr marL="514350" indent="-514350">
              <a:buFont typeface="+mj-lt"/>
              <a:buAutoNum type="arabicPeriod"/>
            </a:pPr>
            <a:r>
              <a:rPr lang="en-US" sz="2000" dirty="0"/>
              <a:t>Statistics</a:t>
            </a:r>
          </a:p>
          <a:p>
            <a:pPr marL="514350" indent="-514350">
              <a:buFont typeface="+mj-lt"/>
              <a:buAutoNum type="arabicPeriod"/>
            </a:pPr>
            <a:r>
              <a:rPr lang="en-US" sz="2000" dirty="0"/>
              <a:t>Investment projects</a:t>
            </a:r>
          </a:p>
          <a:p>
            <a:pPr marL="514350" indent="-514350">
              <a:buFont typeface="+mj-lt"/>
              <a:buAutoNum type="arabicPeriod"/>
            </a:pPr>
            <a:r>
              <a:rPr lang="en-US" sz="2000" dirty="0"/>
              <a:t>Economic and social weaknesses of the country</a:t>
            </a:r>
          </a:p>
          <a:p>
            <a:pPr marL="514350" indent="-514350">
              <a:buFont typeface="+mj-lt"/>
              <a:buAutoNum type="arabicPeriod"/>
            </a:pPr>
            <a:endParaRPr lang="en-US" sz="2000" dirty="0"/>
          </a:p>
          <a:p>
            <a:pPr marL="514350" indent="-514350">
              <a:buFont typeface="+mj-lt"/>
              <a:buAutoNum type="arabicPeriod"/>
            </a:pPr>
            <a:endParaRPr lang="en-US" sz="2000" dirty="0"/>
          </a:p>
          <a:p>
            <a:pPr marL="514350" indent="-514350">
              <a:buFont typeface="+mj-lt"/>
              <a:buAutoNum type="arabicPeriod"/>
            </a:pPr>
            <a:endParaRPr lang="en-US" sz="2000" dirty="0"/>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2</a:t>
            </a:fld>
            <a:r>
              <a:rPr lang="es-PE"/>
              <a:t> -</a:t>
            </a:r>
            <a:endParaRPr lang="es-PE" dirty="0"/>
          </a:p>
        </p:txBody>
      </p:sp>
    </p:spTree>
    <p:extLst>
      <p:ext uri="{BB962C8B-B14F-4D97-AF65-F5344CB8AC3E}">
        <p14:creationId xmlns:p14="http://schemas.microsoft.com/office/powerpoint/2010/main" val="28487553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p:txBody>
          <a:bodyPr/>
          <a:lstStyle/>
          <a:p>
            <a:r>
              <a:rPr lang="es-ES" b="1" dirty="0"/>
              <a:t>7. </a:t>
            </a:r>
            <a:r>
              <a:rPr lang="es-ES" b="1" dirty="0" err="1"/>
              <a:t>Investment</a:t>
            </a:r>
            <a:r>
              <a:rPr lang="es-ES" b="1" dirty="0"/>
              <a:t> </a:t>
            </a:r>
            <a:r>
              <a:rPr lang="es-ES" b="1" dirty="0" err="1"/>
              <a:t>projects</a:t>
            </a:r>
            <a:endParaRPr lang="es-ES" b="1" dirty="0"/>
          </a:p>
        </p:txBody>
      </p:sp>
      <p:sp>
        <p:nvSpPr>
          <p:cNvPr id="3" name="2 Subtítulo"/>
          <p:cNvSpPr>
            <a:spLocks noGrp="1"/>
          </p:cNvSpPr>
          <p:nvPr>
            <p:ph type="subTitle" idx="1"/>
          </p:nvPr>
        </p:nvSpPr>
        <p:spPr/>
        <p:txBody>
          <a:bodyPr/>
          <a:lstStyle/>
          <a:p>
            <a:endParaRPr lang="es-ES"/>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20</a:t>
            </a:fld>
            <a:r>
              <a:rPr lang="es-PE"/>
              <a:t> -</a:t>
            </a:r>
            <a:endParaRPr lang="es-PE" dirty="0"/>
          </a:p>
        </p:txBody>
      </p:sp>
    </p:spTree>
    <p:extLst>
      <p:ext uri="{BB962C8B-B14F-4D97-AF65-F5344CB8AC3E}">
        <p14:creationId xmlns:p14="http://schemas.microsoft.com/office/powerpoint/2010/main" val="87306289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173 Rectángulo"/>
          <p:cNvSpPr/>
          <p:nvPr/>
        </p:nvSpPr>
        <p:spPr>
          <a:xfrm>
            <a:off x="9336360" y="6132612"/>
            <a:ext cx="808886" cy="46474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 name="3 Marcador de número de diapositiva"/>
          <p:cNvSpPr>
            <a:spLocks noGrp="1"/>
          </p:cNvSpPr>
          <p:nvPr>
            <p:ph type="sldNum" sz="quarter" idx="12"/>
          </p:nvPr>
        </p:nvSpPr>
        <p:spPr>
          <a:xfrm>
            <a:off x="5314035" y="6515322"/>
            <a:ext cx="1563633" cy="267586"/>
          </a:xfrm>
        </p:spPr>
        <p:txBody>
          <a:bodyPr/>
          <a:lstStyle/>
          <a:p>
            <a:r>
              <a:rPr lang="es-PE" dirty="0"/>
              <a:t>- </a:t>
            </a:r>
            <a:fld id="{75AB239E-6054-44E7-A836-C576D381F811}" type="slidenum">
              <a:rPr lang="es-PE" smtClean="0"/>
              <a:pPr/>
              <a:t>21</a:t>
            </a:fld>
            <a:r>
              <a:rPr lang="es-PE" dirty="0"/>
              <a:t> -</a:t>
            </a:r>
          </a:p>
        </p:txBody>
      </p:sp>
      <p:sp>
        <p:nvSpPr>
          <p:cNvPr id="105" name="1 Título"/>
          <p:cNvSpPr>
            <a:spLocks noGrp="1"/>
          </p:cNvSpPr>
          <p:nvPr>
            <p:ph type="title"/>
          </p:nvPr>
        </p:nvSpPr>
        <p:spPr>
          <a:xfrm>
            <a:off x="1981200" y="-27384"/>
            <a:ext cx="8229600" cy="1143000"/>
          </a:xfrm>
        </p:spPr>
        <p:txBody>
          <a:bodyPr/>
          <a:lstStyle/>
          <a:p>
            <a:pPr lvl="1" indent="7938" defTabSz="1176074" eaLnBrk="0" hangingPunct="0">
              <a:defRPr/>
            </a:pPr>
            <a:r>
              <a:rPr lang="en-US" sz="3200" b="1" dirty="0">
                <a:solidFill>
                  <a:schemeClr val="bg1"/>
                </a:solidFill>
                <a:latin typeface="Arial" panose="020B0604020202020204" pitchFamily="34" charset="0"/>
                <a:cs typeface="Arial" panose="020B0604020202020204" pitchFamily="34" charset="0"/>
                <a:sym typeface="Wingdings" pitchFamily="2" charset="2"/>
              </a:rPr>
              <a:t>Portfolio 2018-2020</a:t>
            </a:r>
            <a:endParaRPr lang="es-PE" sz="3200" b="1" dirty="0">
              <a:solidFill>
                <a:schemeClr val="bg1"/>
              </a:solidFill>
              <a:latin typeface="Arial" panose="020B0604020202020204" pitchFamily="34" charset="0"/>
              <a:cs typeface="Arial" panose="020B0604020202020204" pitchFamily="34" charset="0"/>
            </a:endParaRPr>
          </a:p>
        </p:txBody>
      </p:sp>
      <p:grpSp>
        <p:nvGrpSpPr>
          <p:cNvPr id="140" name="139 Grupo"/>
          <p:cNvGrpSpPr/>
          <p:nvPr/>
        </p:nvGrpSpPr>
        <p:grpSpPr>
          <a:xfrm>
            <a:off x="3800862" y="1586162"/>
            <a:ext cx="6745834" cy="4929160"/>
            <a:chOff x="7273538" y="1622548"/>
            <a:chExt cx="11783088" cy="8887938"/>
          </a:xfrm>
        </p:grpSpPr>
        <p:sp>
          <p:nvSpPr>
            <p:cNvPr id="141" name="object 50"/>
            <p:cNvSpPr/>
            <p:nvPr/>
          </p:nvSpPr>
          <p:spPr>
            <a:xfrm>
              <a:off x="10549128" y="3829526"/>
              <a:ext cx="1827530" cy="1842770"/>
            </a:xfrm>
            <a:custGeom>
              <a:avLst/>
              <a:gdLst/>
              <a:ahLst/>
              <a:cxnLst/>
              <a:rect l="l" t="t" r="r" b="b"/>
              <a:pathLst>
                <a:path w="1827529" h="1842770">
                  <a:moveTo>
                    <a:pt x="898362" y="189"/>
                  </a:moveTo>
                  <a:lnTo>
                    <a:pt x="803242" y="63687"/>
                  </a:lnTo>
                  <a:lnTo>
                    <a:pt x="728948" y="114486"/>
                  </a:lnTo>
                  <a:lnTo>
                    <a:pt x="656433" y="165284"/>
                  </a:lnTo>
                  <a:lnTo>
                    <a:pt x="585442" y="216083"/>
                  </a:lnTo>
                  <a:lnTo>
                    <a:pt x="550645" y="254309"/>
                  </a:lnTo>
                  <a:lnTo>
                    <a:pt x="482321" y="305108"/>
                  </a:lnTo>
                  <a:lnTo>
                    <a:pt x="448794" y="330507"/>
                  </a:lnTo>
                  <a:lnTo>
                    <a:pt x="415774" y="368606"/>
                  </a:lnTo>
                  <a:lnTo>
                    <a:pt x="383263" y="394006"/>
                  </a:lnTo>
                  <a:lnTo>
                    <a:pt x="351133" y="432105"/>
                  </a:lnTo>
                  <a:lnTo>
                    <a:pt x="319511" y="457504"/>
                  </a:lnTo>
                  <a:lnTo>
                    <a:pt x="288397" y="495603"/>
                  </a:lnTo>
                  <a:lnTo>
                    <a:pt x="257663" y="521002"/>
                  </a:lnTo>
                  <a:lnTo>
                    <a:pt x="227565" y="559101"/>
                  </a:lnTo>
                  <a:lnTo>
                    <a:pt x="197848" y="597200"/>
                  </a:lnTo>
                  <a:lnTo>
                    <a:pt x="168766" y="622600"/>
                  </a:lnTo>
                  <a:lnTo>
                    <a:pt x="140064" y="660699"/>
                  </a:lnTo>
                  <a:lnTo>
                    <a:pt x="111998" y="698798"/>
                  </a:lnTo>
                  <a:lnTo>
                    <a:pt x="84313" y="724197"/>
                  </a:lnTo>
                  <a:lnTo>
                    <a:pt x="57262" y="762296"/>
                  </a:lnTo>
                  <a:lnTo>
                    <a:pt x="30720" y="800395"/>
                  </a:lnTo>
                  <a:lnTo>
                    <a:pt x="4686" y="838494"/>
                  </a:lnTo>
                  <a:lnTo>
                    <a:pt x="-266" y="845987"/>
                  </a:lnTo>
                  <a:lnTo>
                    <a:pt x="1493469" y="1842531"/>
                  </a:lnTo>
                  <a:lnTo>
                    <a:pt x="1502613" y="1829323"/>
                  </a:lnTo>
                  <a:lnTo>
                    <a:pt x="1530552" y="1803924"/>
                  </a:lnTo>
                  <a:lnTo>
                    <a:pt x="1559888" y="1765825"/>
                  </a:lnTo>
                  <a:lnTo>
                    <a:pt x="1590495" y="1727726"/>
                  </a:lnTo>
                  <a:lnTo>
                    <a:pt x="1622244" y="1702327"/>
                  </a:lnTo>
                  <a:lnTo>
                    <a:pt x="1655390" y="1664227"/>
                  </a:lnTo>
                  <a:lnTo>
                    <a:pt x="1689679" y="1638828"/>
                  </a:lnTo>
                  <a:lnTo>
                    <a:pt x="1724984" y="1613429"/>
                  </a:lnTo>
                  <a:lnTo>
                    <a:pt x="1761559" y="1588029"/>
                  </a:lnTo>
                  <a:lnTo>
                    <a:pt x="1799150" y="1562630"/>
                  </a:lnTo>
                  <a:lnTo>
                    <a:pt x="1826836" y="1544343"/>
                  </a:lnTo>
                  <a:lnTo>
                    <a:pt x="898362" y="189"/>
                  </a:lnTo>
                  <a:close/>
                </a:path>
              </a:pathLst>
            </a:custGeom>
            <a:solidFill>
              <a:srgbClr val="9F4544"/>
            </a:solidFill>
          </p:spPr>
          <p:txBody>
            <a:bodyPr wrap="square" lIns="0" tIns="0" rIns="0" bIns="0" rtlCol="0"/>
            <a:lstStyle/>
            <a:p>
              <a:endParaRPr/>
            </a:p>
          </p:txBody>
        </p:sp>
        <p:sp>
          <p:nvSpPr>
            <p:cNvPr id="142" name="object 51"/>
            <p:cNvSpPr/>
            <p:nvPr/>
          </p:nvSpPr>
          <p:spPr>
            <a:xfrm>
              <a:off x="10021823" y="4608290"/>
              <a:ext cx="2061845" cy="2593975"/>
            </a:xfrm>
            <a:custGeom>
              <a:avLst/>
              <a:gdLst/>
              <a:ahLst/>
              <a:cxnLst/>
              <a:rect l="l" t="t" r="r" b="b"/>
              <a:pathLst>
                <a:path w="2061845" h="2593975">
                  <a:moveTo>
                    <a:pt x="571740" y="169"/>
                  </a:moveTo>
                  <a:lnTo>
                    <a:pt x="530974" y="59476"/>
                  </a:lnTo>
                  <a:lnTo>
                    <a:pt x="505574" y="97575"/>
                  </a:lnTo>
                  <a:lnTo>
                    <a:pt x="480556" y="135674"/>
                  </a:lnTo>
                  <a:lnTo>
                    <a:pt x="456173" y="173773"/>
                  </a:lnTo>
                  <a:lnTo>
                    <a:pt x="432424" y="211873"/>
                  </a:lnTo>
                  <a:lnTo>
                    <a:pt x="409184" y="249972"/>
                  </a:lnTo>
                  <a:lnTo>
                    <a:pt x="386451" y="288071"/>
                  </a:lnTo>
                  <a:lnTo>
                    <a:pt x="364481" y="326170"/>
                  </a:lnTo>
                  <a:lnTo>
                    <a:pt x="342892" y="364269"/>
                  </a:lnTo>
                  <a:lnTo>
                    <a:pt x="322064" y="402368"/>
                  </a:lnTo>
                  <a:lnTo>
                    <a:pt x="301745" y="440467"/>
                  </a:lnTo>
                  <a:lnTo>
                    <a:pt x="282060" y="491265"/>
                  </a:lnTo>
                  <a:lnTo>
                    <a:pt x="262884" y="529491"/>
                  </a:lnTo>
                  <a:lnTo>
                    <a:pt x="244469" y="567591"/>
                  </a:lnTo>
                  <a:lnTo>
                    <a:pt x="226562" y="605690"/>
                  </a:lnTo>
                  <a:lnTo>
                    <a:pt x="209418" y="656488"/>
                  </a:lnTo>
                  <a:lnTo>
                    <a:pt x="192781" y="694587"/>
                  </a:lnTo>
                  <a:lnTo>
                    <a:pt x="176907" y="732686"/>
                  </a:lnTo>
                  <a:lnTo>
                    <a:pt x="161540" y="783485"/>
                  </a:lnTo>
                  <a:lnTo>
                    <a:pt x="146936" y="821584"/>
                  </a:lnTo>
                  <a:lnTo>
                    <a:pt x="132966" y="872383"/>
                  </a:lnTo>
                  <a:lnTo>
                    <a:pt x="119631" y="910482"/>
                  </a:lnTo>
                  <a:lnTo>
                    <a:pt x="106932" y="961281"/>
                  </a:lnTo>
                  <a:lnTo>
                    <a:pt x="94867" y="999380"/>
                  </a:lnTo>
                  <a:lnTo>
                    <a:pt x="83564" y="1050178"/>
                  </a:lnTo>
                  <a:lnTo>
                    <a:pt x="73023" y="1088277"/>
                  </a:lnTo>
                  <a:lnTo>
                    <a:pt x="63118" y="1139076"/>
                  </a:lnTo>
                  <a:lnTo>
                    <a:pt x="53847" y="1177302"/>
                  </a:lnTo>
                  <a:lnTo>
                    <a:pt x="45338" y="1228101"/>
                  </a:lnTo>
                  <a:lnTo>
                    <a:pt x="37464" y="1278900"/>
                  </a:lnTo>
                  <a:lnTo>
                    <a:pt x="30479" y="1316999"/>
                  </a:lnTo>
                  <a:lnTo>
                    <a:pt x="24003" y="1367797"/>
                  </a:lnTo>
                  <a:lnTo>
                    <a:pt x="18415" y="1418596"/>
                  </a:lnTo>
                  <a:lnTo>
                    <a:pt x="13462" y="1456695"/>
                  </a:lnTo>
                  <a:lnTo>
                    <a:pt x="9271" y="1507494"/>
                  </a:lnTo>
                  <a:lnTo>
                    <a:pt x="5842" y="1558292"/>
                  </a:lnTo>
                  <a:lnTo>
                    <a:pt x="3175" y="1596392"/>
                  </a:lnTo>
                  <a:lnTo>
                    <a:pt x="1270" y="1647190"/>
                  </a:lnTo>
                  <a:lnTo>
                    <a:pt x="127" y="1697989"/>
                  </a:lnTo>
                  <a:lnTo>
                    <a:pt x="-253" y="1748788"/>
                  </a:lnTo>
                  <a:lnTo>
                    <a:pt x="127" y="1799586"/>
                  </a:lnTo>
                  <a:lnTo>
                    <a:pt x="1270" y="1837812"/>
                  </a:lnTo>
                  <a:lnTo>
                    <a:pt x="3175" y="1888611"/>
                  </a:lnTo>
                  <a:lnTo>
                    <a:pt x="5842" y="1939410"/>
                  </a:lnTo>
                  <a:lnTo>
                    <a:pt x="9271" y="1990209"/>
                  </a:lnTo>
                  <a:lnTo>
                    <a:pt x="13462" y="2028308"/>
                  </a:lnTo>
                  <a:lnTo>
                    <a:pt x="18415" y="2079106"/>
                  </a:lnTo>
                  <a:lnTo>
                    <a:pt x="24003" y="2129905"/>
                  </a:lnTo>
                  <a:lnTo>
                    <a:pt x="30479" y="2168004"/>
                  </a:lnTo>
                  <a:lnTo>
                    <a:pt x="37464" y="2218803"/>
                  </a:lnTo>
                  <a:lnTo>
                    <a:pt x="45338" y="2269601"/>
                  </a:lnTo>
                  <a:lnTo>
                    <a:pt x="53847" y="2307701"/>
                  </a:lnTo>
                  <a:lnTo>
                    <a:pt x="63118" y="2358499"/>
                  </a:lnTo>
                  <a:lnTo>
                    <a:pt x="73023" y="2396598"/>
                  </a:lnTo>
                  <a:lnTo>
                    <a:pt x="83564" y="2447397"/>
                  </a:lnTo>
                  <a:lnTo>
                    <a:pt x="94867" y="2485623"/>
                  </a:lnTo>
                  <a:lnTo>
                    <a:pt x="106932" y="2536422"/>
                  </a:lnTo>
                  <a:lnTo>
                    <a:pt x="119631" y="2574521"/>
                  </a:lnTo>
                  <a:lnTo>
                    <a:pt x="124584" y="2593824"/>
                  </a:lnTo>
                  <a:lnTo>
                    <a:pt x="1906095" y="2233026"/>
                  </a:lnTo>
                  <a:lnTo>
                    <a:pt x="1892633" y="2206103"/>
                  </a:lnTo>
                  <a:lnTo>
                    <a:pt x="1875108" y="2155304"/>
                  </a:lnTo>
                  <a:lnTo>
                    <a:pt x="1859360" y="2117205"/>
                  </a:lnTo>
                  <a:lnTo>
                    <a:pt x="1845391" y="2066407"/>
                  </a:lnTo>
                  <a:lnTo>
                    <a:pt x="1833072" y="2028308"/>
                  </a:lnTo>
                  <a:lnTo>
                    <a:pt x="1822531" y="1977509"/>
                  </a:lnTo>
                  <a:lnTo>
                    <a:pt x="1813895" y="1939410"/>
                  </a:lnTo>
                  <a:lnTo>
                    <a:pt x="1807038" y="1888611"/>
                  </a:lnTo>
                  <a:lnTo>
                    <a:pt x="1802085" y="1837812"/>
                  </a:lnTo>
                  <a:lnTo>
                    <a:pt x="1799164" y="1799586"/>
                  </a:lnTo>
                  <a:lnTo>
                    <a:pt x="1798148" y="1748788"/>
                  </a:lnTo>
                  <a:lnTo>
                    <a:pt x="1799164" y="1697989"/>
                  </a:lnTo>
                  <a:lnTo>
                    <a:pt x="1802085" y="1647190"/>
                  </a:lnTo>
                  <a:lnTo>
                    <a:pt x="1807038" y="1596392"/>
                  </a:lnTo>
                  <a:lnTo>
                    <a:pt x="1813895" y="1558292"/>
                  </a:lnTo>
                  <a:lnTo>
                    <a:pt x="1822531" y="1507494"/>
                  </a:lnTo>
                  <a:lnTo>
                    <a:pt x="1833072" y="1469395"/>
                  </a:lnTo>
                  <a:lnTo>
                    <a:pt x="1845391" y="1418596"/>
                  </a:lnTo>
                  <a:lnTo>
                    <a:pt x="1859360" y="1380497"/>
                  </a:lnTo>
                  <a:lnTo>
                    <a:pt x="1875108" y="1329698"/>
                  </a:lnTo>
                  <a:lnTo>
                    <a:pt x="1892633" y="1291599"/>
                  </a:lnTo>
                  <a:lnTo>
                    <a:pt x="1911556" y="1253500"/>
                  </a:lnTo>
                  <a:lnTo>
                    <a:pt x="1932256" y="1202701"/>
                  </a:lnTo>
                  <a:lnTo>
                    <a:pt x="1954354" y="1164602"/>
                  </a:lnTo>
                  <a:lnTo>
                    <a:pt x="1978102" y="1126376"/>
                  </a:lnTo>
                  <a:lnTo>
                    <a:pt x="2003248" y="1088277"/>
                  </a:lnTo>
                  <a:lnTo>
                    <a:pt x="2029790" y="1050178"/>
                  </a:lnTo>
                  <a:lnTo>
                    <a:pt x="2057729" y="1024779"/>
                  </a:lnTo>
                  <a:lnTo>
                    <a:pt x="2061158" y="1020334"/>
                  </a:lnTo>
                  <a:lnTo>
                    <a:pt x="571740" y="169"/>
                  </a:lnTo>
                  <a:close/>
                </a:path>
              </a:pathLst>
            </a:custGeom>
            <a:solidFill>
              <a:srgbClr val="798B94"/>
            </a:solidFill>
          </p:spPr>
          <p:txBody>
            <a:bodyPr wrap="square" lIns="0" tIns="0" rIns="0" bIns="0" rtlCol="0"/>
            <a:lstStyle/>
            <a:p>
              <a:endParaRPr/>
            </a:p>
          </p:txBody>
        </p:sp>
        <p:sp>
          <p:nvSpPr>
            <p:cNvPr id="143" name="object 52"/>
            <p:cNvSpPr/>
            <p:nvPr/>
          </p:nvSpPr>
          <p:spPr>
            <a:xfrm>
              <a:off x="12848843" y="3410426"/>
              <a:ext cx="3060065" cy="5363845"/>
            </a:xfrm>
            <a:custGeom>
              <a:avLst/>
              <a:gdLst/>
              <a:ahLst/>
              <a:cxnLst/>
              <a:rect l="l" t="t" r="r" b="b"/>
              <a:pathLst>
                <a:path w="3060065" h="5363845">
                  <a:moveTo>
                    <a:pt x="260526" y="199"/>
                  </a:moveTo>
                  <a:lnTo>
                    <a:pt x="-324" y="199"/>
                  </a:lnTo>
                  <a:lnTo>
                    <a:pt x="100764" y="1803554"/>
                  </a:lnTo>
                  <a:lnTo>
                    <a:pt x="260145" y="1803554"/>
                  </a:lnTo>
                  <a:lnTo>
                    <a:pt x="352980" y="1828953"/>
                  </a:lnTo>
                  <a:lnTo>
                    <a:pt x="398445" y="1828953"/>
                  </a:lnTo>
                  <a:lnTo>
                    <a:pt x="487088" y="1854352"/>
                  </a:lnTo>
                  <a:lnTo>
                    <a:pt x="530267" y="1879752"/>
                  </a:lnTo>
                  <a:lnTo>
                    <a:pt x="572557" y="1892451"/>
                  </a:lnTo>
                  <a:lnTo>
                    <a:pt x="614085" y="1917851"/>
                  </a:lnTo>
                  <a:lnTo>
                    <a:pt x="654597" y="1930550"/>
                  </a:lnTo>
                  <a:lnTo>
                    <a:pt x="694220" y="1955950"/>
                  </a:lnTo>
                  <a:lnTo>
                    <a:pt x="732954" y="1981349"/>
                  </a:lnTo>
                  <a:lnTo>
                    <a:pt x="770545" y="2006748"/>
                  </a:lnTo>
                  <a:lnTo>
                    <a:pt x="806993" y="2032148"/>
                  </a:lnTo>
                  <a:lnTo>
                    <a:pt x="842425" y="2057547"/>
                  </a:lnTo>
                  <a:lnTo>
                    <a:pt x="876715" y="2082946"/>
                  </a:lnTo>
                  <a:lnTo>
                    <a:pt x="909861" y="2121046"/>
                  </a:lnTo>
                  <a:lnTo>
                    <a:pt x="941737" y="2146445"/>
                  </a:lnTo>
                  <a:lnTo>
                    <a:pt x="972343" y="2184544"/>
                  </a:lnTo>
                  <a:lnTo>
                    <a:pt x="1001552" y="2222643"/>
                  </a:lnTo>
                  <a:lnTo>
                    <a:pt x="1029492" y="2248042"/>
                  </a:lnTo>
                  <a:lnTo>
                    <a:pt x="1056034" y="2286141"/>
                  </a:lnTo>
                  <a:lnTo>
                    <a:pt x="1081179" y="2324240"/>
                  </a:lnTo>
                  <a:lnTo>
                    <a:pt x="1104928" y="2362339"/>
                  </a:lnTo>
                  <a:lnTo>
                    <a:pt x="1127025" y="2400438"/>
                  </a:lnTo>
                  <a:lnTo>
                    <a:pt x="1147726" y="2451237"/>
                  </a:lnTo>
                  <a:lnTo>
                    <a:pt x="1166648" y="2489336"/>
                  </a:lnTo>
                  <a:lnTo>
                    <a:pt x="1184047" y="2527435"/>
                  </a:lnTo>
                  <a:lnTo>
                    <a:pt x="1199794" y="2578234"/>
                  </a:lnTo>
                  <a:lnTo>
                    <a:pt x="1213891" y="2616333"/>
                  </a:lnTo>
                  <a:lnTo>
                    <a:pt x="1226210" y="2667132"/>
                  </a:lnTo>
                  <a:lnTo>
                    <a:pt x="1236751" y="2705231"/>
                  </a:lnTo>
                  <a:lnTo>
                    <a:pt x="1245386" y="2756029"/>
                  </a:lnTo>
                  <a:lnTo>
                    <a:pt x="1252244" y="2794129"/>
                  </a:lnTo>
                  <a:lnTo>
                    <a:pt x="1257197" y="2844927"/>
                  </a:lnTo>
                  <a:lnTo>
                    <a:pt x="1260118" y="2895726"/>
                  </a:lnTo>
                  <a:lnTo>
                    <a:pt x="1261134" y="2946525"/>
                  </a:lnTo>
                  <a:lnTo>
                    <a:pt x="1260118" y="2997323"/>
                  </a:lnTo>
                  <a:lnTo>
                    <a:pt x="1257197" y="3035422"/>
                  </a:lnTo>
                  <a:lnTo>
                    <a:pt x="1252244" y="3086221"/>
                  </a:lnTo>
                  <a:lnTo>
                    <a:pt x="1245386" y="3137020"/>
                  </a:lnTo>
                  <a:lnTo>
                    <a:pt x="1236751" y="3175119"/>
                  </a:lnTo>
                  <a:lnTo>
                    <a:pt x="1226210" y="3225918"/>
                  </a:lnTo>
                  <a:lnTo>
                    <a:pt x="1213891" y="3264017"/>
                  </a:lnTo>
                  <a:lnTo>
                    <a:pt x="1199794" y="3314815"/>
                  </a:lnTo>
                  <a:lnTo>
                    <a:pt x="1184047" y="3352914"/>
                  </a:lnTo>
                  <a:lnTo>
                    <a:pt x="1166648" y="3403713"/>
                  </a:lnTo>
                  <a:lnTo>
                    <a:pt x="1147726" y="3441812"/>
                  </a:lnTo>
                  <a:lnTo>
                    <a:pt x="1127025" y="3479911"/>
                  </a:lnTo>
                  <a:lnTo>
                    <a:pt x="1104928" y="3518010"/>
                  </a:lnTo>
                  <a:lnTo>
                    <a:pt x="1081179" y="3556109"/>
                  </a:lnTo>
                  <a:lnTo>
                    <a:pt x="1056034" y="3594208"/>
                  </a:lnTo>
                  <a:lnTo>
                    <a:pt x="1029492" y="3632307"/>
                  </a:lnTo>
                  <a:lnTo>
                    <a:pt x="1001552" y="3670406"/>
                  </a:lnTo>
                  <a:lnTo>
                    <a:pt x="972343" y="3708505"/>
                  </a:lnTo>
                  <a:lnTo>
                    <a:pt x="941737" y="3733905"/>
                  </a:lnTo>
                  <a:lnTo>
                    <a:pt x="909861" y="3772004"/>
                  </a:lnTo>
                  <a:lnTo>
                    <a:pt x="876715" y="3797403"/>
                  </a:lnTo>
                  <a:lnTo>
                    <a:pt x="842425" y="3822803"/>
                  </a:lnTo>
                  <a:lnTo>
                    <a:pt x="806993" y="3860902"/>
                  </a:lnTo>
                  <a:lnTo>
                    <a:pt x="770545" y="3886301"/>
                  </a:lnTo>
                  <a:lnTo>
                    <a:pt x="732954" y="3911700"/>
                  </a:lnTo>
                  <a:lnTo>
                    <a:pt x="694220" y="3937100"/>
                  </a:lnTo>
                  <a:lnTo>
                    <a:pt x="654597" y="3949799"/>
                  </a:lnTo>
                  <a:lnTo>
                    <a:pt x="614085" y="3975199"/>
                  </a:lnTo>
                  <a:lnTo>
                    <a:pt x="572557" y="3987898"/>
                  </a:lnTo>
                  <a:lnTo>
                    <a:pt x="558588" y="3996280"/>
                  </a:lnTo>
                  <a:lnTo>
                    <a:pt x="1796933" y="5363909"/>
                  </a:lnTo>
                  <a:lnTo>
                    <a:pt x="1840112" y="5334064"/>
                  </a:lnTo>
                  <a:lnTo>
                    <a:pt x="1876306" y="5308665"/>
                  </a:lnTo>
                  <a:lnTo>
                    <a:pt x="1911992" y="5270566"/>
                  </a:lnTo>
                  <a:lnTo>
                    <a:pt x="1982095" y="5219767"/>
                  </a:lnTo>
                  <a:lnTo>
                    <a:pt x="2016511" y="5194368"/>
                  </a:lnTo>
                  <a:lnTo>
                    <a:pt x="2050419" y="5156269"/>
                  </a:lnTo>
                  <a:lnTo>
                    <a:pt x="2083946" y="5130869"/>
                  </a:lnTo>
                  <a:lnTo>
                    <a:pt x="2116965" y="5105470"/>
                  </a:lnTo>
                  <a:lnTo>
                    <a:pt x="2149603" y="5067371"/>
                  </a:lnTo>
                  <a:lnTo>
                    <a:pt x="2181607" y="5041972"/>
                  </a:lnTo>
                  <a:lnTo>
                    <a:pt x="2213356" y="5003873"/>
                  </a:lnTo>
                  <a:lnTo>
                    <a:pt x="2244470" y="4978473"/>
                  </a:lnTo>
                  <a:lnTo>
                    <a:pt x="2275076" y="4940374"/>
                  </a:lnTo>
                  <a:lnTo>
                    <a:pt x="2305302" y="4914975"/>
                  </a:lnTo>
                  <a:lnTo>
                    <a:pt x="2335019" y="4876876"/>
                  </a:lnTo>
                  <a:lnTo>
                    <a:pt x="2364101" y="4838777"/>
                  </a:lnTo>
                  <a:lnTo>
                    <a:pt x="2392802" y="4813377"/>
                  </a:lnTo>
                  <a:lnTo>
                    <a:pt x="2420996" y="4775278"/>
                  </a:lnTo>
                  <a:lnTo>
                    <a:pt x="2448554" y="4737179"/>
                  </a:lnTo>
                  <a:lnTo>
                    <a:pt x="2475731" y="4699080"/>
                  </a:lnTo>
                  <a:lnTo>
                    <a:pt x="2502274" y="4660981"/>
                  </a:lnTo>
                  <a:lnTo>
                    <a:pt x="2528308" y="4635582"/>
                  </a:lnTo>
                  <a:lnTo>
                    <a:pt x="2553707" y="4597483"/>
                  </a:lnTo>
                  <a:lnTo>
                    <a:pt x="2578726" y="4559384"/>
                  </a:lnTo>
                  <a:lnTo>
                    <a:pt x="2603109" y="4521285"/>
                  </a:lnTo>
                  <a:lnTo>
                    <a:pt x="2626857" y="4483186"/>
                  </a:lnTo>
                  <a:lnTo>
                    <a:pt x="2650098" y="4445087"/>
                  </a:lnTo>
                  <a:lnTo>
                    <a:pt x="2672703" y="4406988"/>
                  </a:lnTo>
                  <a:lnTo>
                    <a:pt x="2694801" y="4368889"/>
                  </a:lnTo>
                  <a:lnTo>
                    <a:pt x="2716390" y="4318090"/>
                  </a:lnTo>
                  <a:lnTo>
                    <a:pt x="2737218" y="4279991"/>
                  </a:lnTo>
                  <a:lnTo>
                    <a:pt x="2757537" y="4241892"/>
                  </a:lnTo>
                  <a:lnTo>
                    <a:pt x="2777222" y="4203793"/>
                  </a:lnTo>
                  <a:lnTo>
                    <a:pt x="2796271" y="4165694"/>
                  </a:lnTo>
                  <a:lnTo>
                    <a:pt x="2814813" y="4114895"/>
                  </a:lnTo>
                  <a:lnTo>
                    <a:pt x="2832592" y="4076796"/>
                  </a:lnTo>
                  <a:lnTo>
                    <a:pt x="2849864" y="4038697"/>
                  </a:lnTo>
                  <a:lnTo>
                    <a:pt x="2866500" y="3987898"/>
                  </a:lnTo>
                  <a:lnTo>
                    <a:pt x="2882375" y="3949799"/>
                  </a:lnTo>
                  <a:lnTo>
                    <a:pt x="2897742" y="3911700"/>
                  </a:lnTo>
                  <a:lnTo>
                    <a:pt x="2912346" y="3860902"/>
                  </a:lnTo>
                  <a:lnTo>
                    <a:pt x="2926316" y="3822803"/>
                  </a:lnTo>
                  <a:lnTo>
                    <a:pt x="2939650" y="3772004"/>
                  </a:lnTo>
                  <a:lnTo>
                    <a:pt x="2952350" y="3733905"/>
                  </a:lnTo>
                  <a:lnTo>
                    <a:pt x="2964288" y="3683106"/>
                  </a:lnTo>
                  <a:lnTo>
                    <a:pt x="2975591" y="3645007"/>
                  </a:lnTo>
                  <a:lnTo>
                    <a:pt x="2986258" y="3594208"/>
                  </a:lnTo>
                  <a:lnTo>
                    <a:pt x="2996164" y="3556109"/>
                  </a:lnTo>
                  <a:lnTo>
                    <a:pt x="3005435" y="3505311"/>
                  </a:lnTo>
                  <a:lnTo>
                    <a:pt x="3013944" y="3467212"/>
                  </a:lnTo>
                  <a:lnTo>
                    <a:pt x="3021690" y="3416413"/>
                  </a:lnTo>
                  <a:lnTo>
                    <a:pt x="3028802" y="3365614"/>
                  </a:lnTo>
                  <a:lnTo>
                    <a:pt x="3035279" y="3327515"/>
                  </a:lnTo>
                  <a:lnTo>
                    <a:pt x="3040867" y="3276716"/>
                  </a:lnTo>
                  <a:lnTo>
                    <a:pt x="3045820" y="3225918"/>
                  </a:lnTo>
                  <a:lnTo>
                    <a:pt x="3050011" y="3187819"/>
                  </a:lnTo>
                  <a:lnTo>
                    <a:pt x="3053440" y="3137020"/>
                  </a:lnTo>
                  <a:lnTo>
                    <a:pt x="3056107" y="3086221"/>
                  </a:lnTo>
                  <a:lnTo>
                    <a:pt x="3058011" y="3035422"/>
                  </a:lnTo>
                  <a:lnTo>
                    <a:pt x="3059154" y="2997323"/>
                  </a:lnTo>
                  <a:lnTo>
                    <a:pt x="3059535" y="2946525"/>
                  </a:lnTo>
                  <a:lnTo>
                    <a:pt x="3059154" y="2895726"/>
                  </a:lnTo>
                  <a:lnTo>
                    <a:pt x="3058011" y="2844927"/>
                  </a:lnTo>
                  <a:lnTo>
                    <a:pt x="3056107" y="2794129"/>
                  </a:lnTo>
                  <a:lnTo>
                    <a:pt x="3053440" y="2756029"/>
                  </a:lnTo>
                  <a:lnTo>
                    <a:pt x="3050011" y="2705231"/>
                  </a:lnTo>
                  <a:lnTo>
                    <a:pt x="3045820" y="2654432"/>
                  </a:lnTo>
                  <a:lnTo>
                    <a:pt x="3040867" y="2616333"/>
                  </a:lnTo>
                  <a:lnTo>
                    <a:pt x="3035279" y="2565534"/>
                  </a:lnTo>
                  <a:lnTo>
                    <a:pt x="3028802" y="2514736"/>
                  </a:lnTo>
                  <a:lnTo>
                    <a:pt x="3021690" y="2476637"/>
                  </a:lnTo>
                  <a:lnTo>
                    <a:pt x="3013944" y="2425838"/>
                  </a:lnTo>
                  <a:lnTo>
                    <a:pt x="3005435" y="2375039"/>
                  </a:lnTo>
                  <a:lnTo>
                    <a:pt x="2996164" y="2336940"/>
                  </a:lnTo>
                  <a:lnTo>
                    <a:pt x="2986258" y="2286141"/>
                  </a:lnTo>
                  <a:lnTo>
                    <a:pt x="2975591" y="2248042"/>
                  </a:lnTo>
                  <a:lnTo>
                    <a:pt x="2964288" y="2197244"/>
                  </a:lnTo>
                  <a:lnTo>
                    <a:pt x="2952350" y="2159145"/>
                  </a:lnTo>
                  <a:lnTo>
                    <a:pt x="2939650" y="2108346"/>
                  </a:lnTo>
                  <a:lnTo>
                    <a:pt x="2926316" y="2070247"/>
                  </a:lnTo>
                  <a:lnTo>
                    <a:pt x="2912346" y="2019448"/>
                  </a:lnTo>
                  <a:lnTo>
                    <a:pt x="2897742" y="1981349"/>
                  </a:lnTo>
                  <a:lnTo>
                    <a:pt x="2882375" y="1930550"/>
                  </a:lnTo>
                  <a:lnTo>
                    <a:pt x="2866500" y="1892451"/>
                  </a:lnTo>
                  <a:lnTo>
                    <a:pt x="2849864" y="1854352"/>
                  </a:lnTo>
                  <a:lnTo>
                    <a:pt x="2832592" y="1803554"/>
                  </a:lnTo>
                  <a:lnTo>
                    <a:pt x="2814813" y="1765455"/>
                  </a:lnTo>
                  <a:lnTo>
                    <a:pt x="2796271" y="1727355"/>
                  </a:lnTo>
                  <a:lnTo>
                    <a:pt x="2777222" y="1689256"/>
                  </a:lnTo>
                  <a:lnTo>
                    <a:pt x="2757537" y="1638458"/>
                  </a:lnTo>
                  <a:lnTo>
                    <a:pt x="2737218" y="1600359"/>
                  </a:lnTo>
                  <a:lnTo>
                    <a:pt x="2716390" y="1562260"/>
                  </a:lnTo>
                  <a:lnTo>
                    <a:pt x="2694801" y="1524161"/>
                  </a:lnTo>
                  <a:lnTo>
                    <a:pt x="2672703" y="1486062"/>
                  </a:lnTo>
                  <a:lnTo>
                    <a:pt x="2650098" y="1447963"/>
                  </a:lnTo>
                  <a:lnTo>
                    <a:pt x="2626857" y="1409863"/>
                  </a:lnTo>
                  <a:lnTo>
                    <a:pt x="2603109" y="1371764"/>
                  </a:lnTo>
                  <a:lnTo>
                    <a:pt x="2578726" y="1333665"/>
                  </a:lnTo>
                  <a:lnTo>
                    <a:pt x="2553707" y="1295566"/>
                  </a:lnTo>
                  <a:lnTo>
                    <a:pt x="2528308" y="1257467"/>
                  </a:lnTo>
                  <a:lnTo>
                    <a:pt x="2502274" y="1219368"/>
                  </a:lnTo>
                  <a:lnTo>
                    <a:pt x="2475731" y="1181269"/>
                  </a:lnTo>
                  <a:lnTo>
                    <a:pt x="2448554" y="1143170"/>
                  </a:lnTo>
                  <a:lnTo>
                    <a:pt x="2420996" y="1117771"/>
                  </a:lnTo>
                  <a:lnTo>
                    <a:pt x="2392802" y="1079672"/>
                  </a:lnTo>
                  <a:lnTo>
                    <a:pt x="2364101" y="1041573"/>
                  </a:lnTo>
                  <a:lnTo>
                    <a:pt x="2335019" y="1016173"/>
                  </a:lnTo>
                  <a:lnTo>
                    <a:pt x="2305302" y="978074"/>
                  </a:lnTo>
                  <a:lnTo>
                    <a:pt x="2275076" y="939975"/>
                  </a:lnTo>
                  <a:lnTo>
                    <a:pt x="2244470" y="914576"/>
                  </a:lnTo>
                  <a:lnTo>
                    <a:pt x="2213356" y="876477"/>
                  </a:lnTo>
                  <a:lnTo>
                    <a:pt x="2181607" y="851078"/>
                  </a:lnTo>
                  <a:lnTo>
                    <a:pt x="2149603" y="812979"/>
                  </a:lnTo>
                  <a:lnTo>
                    <a:pt x="2116965" y="787579"/>
                  </a:lnTo>
                  <a:lnTo>
                    <a:pt x="2083946" y="749480"/>
                  </a:lnTo>
                  <a:lnTo>
                    <a:pt x="2050419" y="724081"/>
                  </a:lnTo>
                  <a:lnTo>
                    <a:pt x="1982095" y="673282"/>
                  </a:lnTo>
                  <a:lnTo>
                    <a:pt x="1947171" y="635183"/>
                  </a:lnTo>
                  <a:lnTo>
                    <a:pt x="1876306" y="584384"/>
                  </a:lnTo>
                  <a:lnTo>
                    <a:pt x="1803537" y="533586"/>
                  </a:lnTo>
                  <a:lnTo>
                    <a:pt x="1729244" y="482787"/>
                  </a:lnTo>
                  <a:lnTo>
                    <a:pt x="1653427" y="431988"/>
                  </a:lnTo>
                  <a:lnTo>
                    <a:pt x="1614820" y="406589"/>
                  </a:lnTo>
                  <a:lnTo>
                    <a:pt x="1575959" y="393889"/>
                  </a:lnTo>
                  <a:lnTo>
                    <a:pt x="1456963" y="317691"/>
                  </a:lnTo>
                  <a:lnTo>
                    <a:pt x="1416578" y="304991"/>
                  </a:lnTo>
                  <a:lnTo>
                    <a:pt x="1375812" y="279592"/>
                  </a:lnTo>
                  <a:lnTo>
                    <a:pt x="1334792" y="266892"/>
                  </a:lnTo>
                  <a:lnTo>
                    <a:pt x="1293391" y="241493"/>
                  </a:lnTo>
                  <a:lnTo>
                    <a:pt x="1209573" y="216094"/>
                  </a:lnTo>
                  <a:lnTo>
                    <a:pt x="1167156" y="190694"/>
                  </a:lnTo>
                  <a:lnTo>
                    <a:pt x="994441" y="139896"/>
                  </a:lnTo>
                  <a:lnTo>
                    <a:pt x="950500" y="114496"/>
                  </a:lnTo>
                  <a:lnTo>
                    <a:pt x="906305" y="101797"/>
                  </a:lnTo>
                  <a:lnTo>
                    <a:pt x="861856" y="101797"/>
                  </a:lnTo>
                  <a:lnTo>
                    <a:pt x="681140" y="50998"/>
                  </a:lnTo>
                  <a:lnTo>
                    <a:pt x="635294" y="50998"/>
                  </a:lnTo>
                  <a:lnTo>
                    <a:pt x="542967" y="25598"/>
                  </a:lnTo>
                  <a:lnTo>
                    <a:pt x="449751" y="25598"/>
                  </a:lnTo>
                  <a:lnTo>
                    <a:pt x="402763" y="12899"/>
                  </a:lnTo>
                  <a:lnTo>
                    <a:pt x="308150" y="12899"/>
                  </a:lnTo>
                  <a:lnTo>
                    <a:pt x="260526" y="199"/>
                  </a:lnTo>
                  <a:close/>
                </a:path>
              </a:pathLst>
            </a:custGeom>
            <a:solidFill>
              <a:srgbClr val="127A3D"/>
            </a:solidFill>
          </p:spPr>
          <p:txBody>
            <a:bodyPr wrap="square" lIns="0" tIns="0" rIns="0" bIns="0" rtlCol="0"/>
            <a:lstStyle/>
            <a:p>
              <a:endParaRPr/>
            </a:p>
          </p:txBody>
        </p:sp>
        <p:sp>
          <p:nvSpPr>
            <p:cNvPr id="144" name="object 53"/>
            <p:cNvSpPr/>
            <p:nvPr/>
          </p:nvSpPr>
          <p:spPr>
            <a:xfrm>
              <a:off x="12419076" y="3410426"/>
              <a:ext cx="583565" cy="1828800"/>
            </a:xfrm>
            <a:custGeom>
              <a:avLst/>
              <a:gdLst/>
              <a:ahLst/>
              <a:cxnLst/>
              <a:rect l="l" t="t" r="r" b="b"/>
              <a:pathLst>
                <a:path w="583565" h="1828800">
                  <a:moveTo>
                    <a:pt x="472622" y="199"/>
                  </a:moveTo>
                  <a:lnTo>
                    <a:pt x="401503" y="199"/>
                  </a:lnTo>
                  <a:lnTo>
                    <a:pt x="354007" y="12899"/>
                  </a:lnTo>
                  <a:lnTo>
                    <a:pt x="259648" y="12899"/>
                  </a:lnTo>
                  <a:lnTo>
                    <a:pt x="212786" y="25598"/>
                  </a:lnTo>
                  <a:lnTo>
                    <a:pt x="119698" y="25598"/>
                  </a:lnTo>
                  <a:lnTo>
                    <a:pt x="27498" y="50998"/>
                  </a:lnTo>
                  <a:lnTo>
                    <a:pt x="-313" y="50998"/>
                  </a:lnTo>
                  <a:lnTo>
                    <a:pt x="292667" y="1828953"/>
                  </a:lnTo>
                  <a:lnTo>
                    <a:pt x="309304" y="1828953"/>
                  </a:lnTo>
                  <a:lnTo>
                    <a:pt x="402011" y="1803554"/>
                  </a:lnTo>
                  <a:lnTo>
                    <a:pt x="582855" y="1803554"/>
                  </a:lnTo>
                  <a:lnTo>
                    <a:pt x="472622" y="199"/>
                  </a:lnTo>
                  <a:close/>
                </a:path>
              </a:pathLst>
            </a:custGeom>
            <a:solidFill>
              <a:srgbClr val="688353"/>
            </a:solidFill>
          </p:spPr>
          <p:txBody>
            <a:bodyPr wrap="square" lIns="0" tIns="0" rIns="0" bIns="0" rtlCol="0"/>
            <a:lstStyle/>
            <a:p>
              <a:endParaRPr/>
            </a:p>
          </p:txBody>
        </p:sp>
        <p:sp>
          <p:nvSpPr>
            <p:cNvPr id="145" name="object 54"/>
            <p:cNvSpPr/>
            <p:nvPr/>
          </p:nvSpPr>
          <p:spPr>
            <a:xfrm>
              <a:off x="10021823" y="6290786"/>
              <a:ext cx="2042160" cy="1868170"/>
            </a:xfrm>
            <a:custGeom>
              <a:avLst/>
              <a:gdLst/>
              <a:ahLst/>
              <a:cxnLst/>
              <a:rect l="l" t="t" r="r" b="b"/>
              <a:pathLst>
                <a:path w="2042159" h="1868170">
                  <a:moveTo>
                    <a:pt x="508" y="126"/>
                  </a:moveTo>
                  <a:lnTo>
                    <a:pt x="127" y="15620"/>
                  </a:lnTo>
                  <a:lnTo>
                    <a:pt x="-253" y="66419"/>
                  </a:lnTo>
                  <a:lnTo>
                    <a:pt x="127" y="117217"/>
                  </a:lnTo>
                  <a:lnTo>
                    <a:pt x="3175" y="205988"/>
                  </a:lnTo>
                  <a:lnTo>
                    <a:pt x="5842" y="256787"/>
                  </a:lnTo>
                  <a:lnTo>
                    <a:pt x="9271" y="307586"/>
                  </a:lnTo>
                  <a:lnTo>
                    <a:pt x="13462" y="345685"/>
                  </a:lnTo>
                  <a:lnTo>
                    <a:pt x="18415" y="396483"/>
                  </a:lnTo>
                  <a:lnTo>
                    <a:pt x="24003" y="447282"/>
                  </a:lnTo>
                  <a:lnTo>
                    <a:pt x="30479" y="485381"/>
                  </a:lnTo>
                  <a:lnTo>
                    <a:pt x="37591" y="536180"/>
                  </a:lnTo>
                  <a:lnTo>
                    <a:pt x="45338" y="586978"/>
                  </a:lnTo>
                  <a:lnTo>
                    <a:pt x="53847" y="625078"/>
                  </a:lnTo>
                  <a:lnTo>
                    <a:pt x="63118" y="675876"/>
                  </a:lnTo>
                  <a:lnTo>
                    <a:pt x="73023" y="713975"/>
                  </a:lnTo>
                  <a:lnTo>
                    <a:pt x="83691" y="764647"/>
                  </a:lnTo>
                  <a:lnTo>
                    <a:pt x="94994" y="802746"/>
                  </a:lnTo>
                  <a:lnTo>
                    <a:pt x="106932" y="853545"/>
                  </a:lnTo>
                  <a:lnTo>
                    <a:pt x="119631" y="891644"/>
                  </a:lnTo>
                  <a:lnTo>
                    <a:pt x="132966" y="942443"/>
                  </a:lnTo>
                  <a:lnTo>
                    <a:pt x="146936" y="980542"/>
                  </a:lnTo>
                  <a:lnTo>
                    <a:pt x="161667" y="1031340"/>
                  </a:lnTo>
                  <a:lnTo>
                    <a:pt x="176907" y="1069439"/>
                  </a:lnTo>
                  <a:lnTo>
                    <a:pt x="192908" y="1107538"/>
                  </a:lnTo>
                  <a:lnTo>
                    <a:pt x="209545" y="1158337"/>
                  </a:lnTo>
                  <a:lnTo>
                    <a:pt x="226689" y="1196436"/>
                  </a:lnTo>
                  <a:lnTo>
                    <a:pt x="244596" y="1234535"/>
                  </a:lnTo>
                  <a:lnTo>
                    <a:pt x="263138" y="1285334"/>
                  </a:lnTo>
                  <a:lnTo>
                    <a:pt x="282187" y="1323433"/>
                  </a:lnTo>
                  <a:lnTo>
                    <a:pt x="301872" y="1361532"/>
                  </a:lnTo>
                  <a:lnTo>
                    <a:pt x="322191" y="1399504"/>
                  </a:lnTo>
                  <a:lnTo>
                    <a:pt x="343146" y="1437603"/>
                  </a:lnTo>
                  <a:lnTo>
                    <a:pt x="364608" y="1488402"/>
                  </a:lnTo>
                  <a:lnTo>
                    <a:pt x="386705" y="1526501"/>
                  </a:lnTo>
                  <a:lnTo>
                    <a:pt x="409438" y="1564600"/>
                  </a:lnTo>
                  <a:lnTo>
                    <a:pt x="432678" y="1602699"/>
                  </a:lnTo>
                  <a:lnTo>
                    <a:pt x="456427" y="1640798"/>
                  </a:lnTo>
                  <a:lnTo>
                    <a:pt x="480810" y="1678897"/>
                  </a:lnTo>
                  <a:lnTo>
                    <a:pt x="505828" y="1716996"/>
                  </a:lnTo>
                  <a:lnTo>
                    <a:pt x="531228" y="1755095"/>
                  </a:lnTo>
                  <a:lnTo>
                    <a:pt x="557389" y="1780494"/>
                  </a:lnTo>
                  <a:lnTo>
                    <a:pt x="583931" y="1818593"/>
                  </a:lnTo>
                  <a:lnTo>
                    <a:pt x="610982" y="1856692"/>
                  </a:lnTo>
                  <a:lnTo>
                    <a:pt x="619491" y="1868249"/>
                  </a:lnTo>
                  <a:lnTo>
                    <a:pt x="2041855" y="766933"/>
                  </a:lnTo>
                  <a:lnTo>
                    <a:pt x="2030933" y="752074"/>
                  </a:lnTo>
                  <a:lnTo>
                    <a:pt x="2004264" y="713975"/>
                  </a:lnTo>
                  <a:lnTo>
                    <a:pt x="1979118" y="675876"/>
                  </a:lnTo>
                  <a:lnTo>
                    <a:pt x="1955497" y="637777"/>
                  </a:lnTo>
                  <a:lnTo>
                    <a:pt x="1933272" y="599678"/>
                  </a:lnTo>
                  <a:lnTo>
                    <a:pt x="1912699" y="561579"/>
                  </a:lnTo>
                  <a:lnTo>
                    <a:pt x="1893649" y="523480"/>
                  </a:lnTo>
                  <a:lnTo>
                    <a:pt x="1876251" y="472681"/>
                  </a:lnTo>
                  <a:lnTo>
                    <a:pt x="1860503" y="434582"/>
                  </a:lnTo>
                  <a:lnTo>
                    <a:pt x="1846407" y="383784"/>
                  </a:lnTo>
                  <a:lnTo>
                    <a:pt x="1834088" y="345685"/>
                  </a:lnTo>
                  <a:lnTo>
                    <a:pt x="1823547" y="294886"/>
                  </a:lnTo>
                  <a:lnTo>
                    <a:pt x="1814911" y="256787"/>
                  </a:lnTo>
                  <a:lnTo>
                    <a:pt x="1808054" y="205988"/>
                  </a:lnTo>
                  <a:lnTo>
                    <a:pt x="1803101" y="155189"/>
                  </a:lnTo>
                  <a:lnTo>
                    <a:pt x="1799164" y="66419"/>
                  </a:lnTo>
                  <a:lnTo>
                    <a:pt x="1800053" y="17652"/>
                  </a:lnTo>
                  <a:lnTo>
                    <a:pt x="508" y="126"/>
                  </a:lnTo>
                  <a:close/>
                </a:path>
              </a:pathLst>
            </a:custGeom>
            <a:solidFill>
              <a:srgbClr val="6C4E2F"/>
            </a:solidFill>
          </p:spPr>
          <p:txBody>
            <a:bodyPr wrap="square" lIns="0" tIns="0" rIns="0" bIns="0" rtlCol="0"/>
            <a:lstStyle/>
            <a:p>
              <a:endParaRPr/>
            </a:p>
          </p:txBody>
        </p:sp>
        <p:sp>
          <p:nvSpPr>
            <p:cNvPr id="146" name="object 55"/>
            <p:cNvSpPr/>
            <p:nvPr/>
          </p:nvSpPr>
          <p:spPr>
            <a:xfrm>
              <a:off x="11335511" y="3620738"/>
              <a:ext cx="1280160" cy="1755775"/>
            </a:xfrm>
            <a:custGeom>
              <a:avLst/>
              <a:gdLst/>
              <a:ahLst/>
              <a:cxnLst/>
              <a:rect l="l" t="t" r="r" b="b"/>
              <a:pathLst>
                <a:path w="1280159" h="1755775">
                  <a:moveTo>
                    <a:pt x="545926" y="194"/>
                  </a:moveTo>
                  <a:lnTo>
                    <a:pt x="536909" y="5655"/>
                  </a:lnTo>
                  <a:lnTo>
                    <a:pt x="453092" y="31054"/>
                  </a:lnTo>
                  <a:lnTo>
                    <a:pt x="411691" y="56453"/>
                  </a:lnTo>
                  <a:lnTo>
                    <a:pt x="370544" y="69153"/>
                  </a:lnTo>
                  <a:lnTo>
                    <a:pt x="329778" y="94552"/>
                  </a:lnTo>
                  <a:lnTo>
                    <a:pt x="289520" y="107252"/>
                  </a:lnTo>
                  <a:lnTo>
                    <a:pt x="170524" y="183577"/>
                  </a:lnTo>
                  <a:lnTo>
                    <a:pt x="131536" y="196277"/>
                  </a:lnTo>
                  <a:lnTo>
                    <a:pt x="17112" y="272475"/>
                  </a:lnTo>
                  <a:lnTo>
                    <a:pt x="-286" y="284413"/>
                  </a:lnTo>
                  <a:lnTo>
                    <a:pt x="1038801" y="1755416"/>
                  </a:lnTo>
                  <a:lnTo>
                    <a:pt x="1052135" y="1746654"/>
                  </a:lnTo>
                  <a:lnTo>
                    <a:pt x="1091758" y="1721254"/>
                  </a:lnTo>
                  <a:lnTo>
                    <a:pt x="1132270" y="1708555"/>
                  </a:lnTo>
                  <a:lnTo>
                    <a:pt x="1173798" y="1683155"/>
                  </a:lnTo>
                  <a:lnTo>
                    <a:pt x="1216088" y="1670329"/>
                  </a:lnTo>
                  <a:lnTo>
                    <a:pt x="1259267" y="1644929"/>
                  </a:lnTo>
                  <a:lnTo>
                    <a:pt x="1279587" y="1639214"/>
                  </a:lnTo>
                  <a:lnTo>
                    <a:pt x="545926" y="194"/>
                  </a:lnTo>
                  <a:close/>
                </a:path>
              </a:pathLst>
            </a:custGeom>
            <a:solidFill>
              <a:srgbClr val="B86280"/>
            </a:solidFill>
          </p:spPr>
          <p:txBody>
            <a:bodyPr wrap="square" lIns="0" tIns="0" rIns="0" bIns="0" rtlCol="0"/>
            <a:lstStyle/>
            <a:p>
              <a:endParaRPr/>
            </a:p>
          </p:txBody>
        </p:sp>
        <p:sp>
          <p:nvSpPr>
            <p:cNvPr id="147" name="object 56"/>
            <p:cNvSpPr/>
            <p:nvPr/>
          </p:nvSpPr>
          <p:spPr>
            <a:xfrm>
              <a:off x="11887200" y="3462242"/>
              <a:ext cx="887094" cy="1800225"/>
            </a:xfrm>
            <a:custGeom>
              <a:avLst/>
              <a:gdLst/>
              <a:ahLst/>
              <a:cxnLst/>
              <a:rect l="l" t="t" r="r" b="b"/>
              <a:pathLst>
                <a:path w="887095" h="1800225">
                  <a:moveTo>
                    <a:pt x="531689" y="198"/>
                  </a:moveTo>
                  <a:lnTo>
                    <a:pt x="513020" y="198"/>
                  </a:lnTo>
                  <a:lnTo>
                    <a:pt x="332431" y="50997"/>
                  </a:lnTo>
                  <a:lnTo>
                    <a:pt x="287982" y="50997"/>
                  </a:lnTo>
                  <a:lnTo>
                    <a:pt x="243787" y="63696"/>
                  </a:lnTo>
                  <a:lnTo>
                    <a:pt x="199846" y="89096"/>
                  </a:lnTo>
                  <a:lnTo>
                    <a:pt x="27130" y="139894"/>
                  </a:lnTo>
                  <a:lnTo>
                    <a:pt x="-300" y="156277"/>
                  </a:lnTo>
                  <a:lnTo>
                    <a:pt x="718755" y="1799869"/>
                  </a:lnTo>
                  <a:lnTo>
                    <a:pt x="795715" y="1777772"/>
                  </a:lnTo>
                  <a:lnTo>
                    <a:pt x="841180" y="1777772"/>
                  </a:lnTo>
                  <a:lnTo>
                    <a:pt x="886391" y="1765453"/>
                  </a:lnTo>
                  <a:lnTo>
                    <a:pt x="531689" y="198"/>
                  </a:lnTo>
                  <a:close/>
                </a:path>
              </a:pathLst>
            </a:custGeom>
            <a:solidFill>
              <a:srgbClr val="6094AC"/>
            </a:solidFill>
          </p:spPr>
          <p:txBody>
            <a:bodyPr wrap="square" lIns="0" tIns="0" rIns="0" bIns="0" rtlCol="0"/>
            <a:lstStyle/>
            <a:p>
              <a:endParaRPr/>
            </a:p>
          </p:txBody>
        </p:sp>
        <p:sp>
          <p:nvSpPr>
            <p:cNvPr id="148" name="object 57"/>
            <p:cNvSpPr/>
            <p:nvPr/>
          </p:nvSpPr>
          <p:spPr>
            <a:xfrm>
              <a:off x="12679298" y="9284937"/>
              <a:ext cx="572770" cy="0"/>
            </a:xfrm>
            <a:custGeom>
              <a:avLst/>
              <a:gdLst/>
              <a:ahLst/>
              <a:cxnLst/>
              <a:rect l="l" t="t" r="r" b="b"/>
              <a:pathLst>
                <a:path w="572769">
                  <a:moveTo>
                    <a:pt x="0" y="0"/>
                  </a:moveTo>
                  <a:lnTo>
                    <a:pt x="572389" y="0"/>
                  </a:lnTo>
                </a:path>
              </a:pathLst>
            </a:custGeom>
            <a:ln w="12700">
              <a:solidFill>
                <a:srgbClr val="C3851D"/>
              </a:solidFill>
            </a:ln>
          </p:spPr>
          <p:txBody>
            <a:bodyPr wrap="square" lIns="0" tIns="0" rIns="0" bIns="0" rtlCol="0"/>
            <a:lstStyle/>
            <a:p>
              <a:endParaRPr/>
            </a:p>
          </p:txBody>
        </p:sp>
        <p:sp>
          <p:nvSpPr>
            <p:cNvPr id="149" name="object 58"/>
            <p:cNvSpPr/>
            <p:nvPr/>
          </p:nvSpPr>
          <p:spPr>
            <a:xfrm>
              <a:off x="12539091" y="9272237"/>
              <a:ext cx="853440" cy="0"/>
            </a:xfrm>
            <a:custGeom>
              <a:avLst/>
              <a:gdLst/>
              <a:ahLst/>
              <a:cxnLst/>
              <a:rect l="l" t="t" r="r" b="b"/>
              <a:pathLst>
                <a:path w="853440">
                  <a:moveTo>
                    <a:pt x="0" y="0"/>
                  </a:moveTo>
                  <a:lnTo>
                    <a:pt x="852931" y="0"/>
                  </a:lnTo>
                </a:path>
              </a:pathLst>
            </a:custGeom>
            <a:ln w="12700">
              <a:solidFill>
                <a:srgbClr val="C3851D"/>
              </a:solidFill>
            </a:ln>
          </p:spPr>
          <p:txBody>
            <a:bodyPr wrap="square" lIns="0" tIns="0" rIns="0" bIns="0" rtlCol="0"/>
            <a:lstStyle/>
            <a:p>
              <a:endParaRPr/>
            </a:p>
          </p:txBody>
        </p:sp>
        <p:sp>
          <p:nvSpPr>
            <p:cNvPr id="150" name="object 59"/>
            <p:cNvSpPr/>
            <p:nvPr/>
          </p:nvSpPr>
          <p:spPr>
            <a:xfrm>
              <a:off x="12400915" y="9253187"/>
              <a:ext cx="1129665" cy="0"/>
            </a:xfrm>
            <a:custGeom>
              <a:avLst/>
              <a:gdLst/>
              <a:ahLst/>
              <a:cxnLst/>
              <a:rect l="l" t="t" r="r" b="b"/>
              <a:pathLst>
                <a:path w="1129665">
                  <a:moveTo>
                    <a:pt x="0" y="0"/>
                  </a:moveTo>
                  <a:lnTo>
                    <a:pt x="1129283" y="0"/>
                  </a:lnTo>
                </a:path>
              </a:pathLst>
            </a:custGeom>
            <a:ln w="25400">
              <a:solidFill>
                <a:srgbClr val="C3851D"/>
              </a:solidFill>
            </a:ln>
          </p:spPr>
          <p:txBody>
            <a:bodyPr wrap="square" lIns="0" tIns="0" rIns="0" bIns="0" rtlCol="0"/>
            <a:lstStyle/>
            <a:p>
              <a:endParaRPr/>
            </a:p>
          </p:txBody>
        </p:sp>
        <p:sp>
          <p:nvSpPr>
            <p:cNvPr id="151" name="object 60"/>
            <p:cNvSpPr/>
            <p:nvPr/>
          </p:nvSpPr>
          <p:spPr>
            <a:xfrm>
              <a:off x="10631423" y="6958298"/>
              <a:ext cx="4039870" cy="2282190"/>
            </a:xfrm>
            <a:custGeom>
              <a:avLst/>
              <a:gdLst/>
              <a:ahLst/>
              <a:cxnLst/>
              <a:rect l="l" t="t" r="r" b="b"/>
              <a:pathLst>
                <a:path w="4039869" h="2282190">
                  <a:moveTo>
                    <a:pt x="1364057" y="109"/>
                  </a:moveTo>
                  <a:lnTo>
                    <a:pt x="-268" y="1186894"/>
                  </a:lnTo>
                  <a:lnTo>
                    <a:pt x="1636" y="1189688"/>
                  </a:lnTo>
                  <a:lnTo>
                    <a:pt x="29321" y="1227787"/>
                  </a:lnTo>
                  <a:lnTo>
                    <a:pt x="57514" y="1265886"/>
                  </a:lnTo>
                  <a:lnTo>
                    <a:pt x="86089" y="1291286"/>
                  </a:lnTo>
                  <a:lnTo>
                    <a:pt x="115298" y="1329385"/>
                  </a:lnTo>
                  <a:lnTo>
                    <a:pt x="145015" y="1367484"/>
                  </a:lnTo>
                  <a:lnTo>
                    <a:pt x="175113" y="1392883"/>
                  </a:lnTo>
                  <a:lnTo>
                    <a:pt x="205847" y="1430982"/>
                  </a:lnTo>
                  <a:lnTo>
                    <a:pt x="236961" y="1456382"/>
                  </a:lnTo>
                  <a:lnTo>
                    <a:pt x="268583" y="1494608"/>
                  </a:lnTo>
                  <a:lnTo>
                    <a:pt x="300713" y="1520007"/>
                  </a:lnTo>
                  <a:lnTo>
                    <a:pt x="333351" y="1558106"/>
                  </a:lnTo>
                  <a:lnTo>
                    <a:pt x="366371" y="1583505"/>
                  </a:lnTo>
                  <a:lnTo>
                    <a:pt x="399898" y="1608905"/>
                  </a:lnTo>
                  <a:lnTo>
                    <a:pt x="433806" y="1647004"/>
                  </a:lnTo>
                  <a:lnTo>
                    <a:pt x="468222" y="1672403"/>
                  </a:lnTo>
                  <a:lnTo>
                    <a:pt x="538324" y="1723202"/>
                  </a:lnTo>
                  <a:lnTo>
                    <a:pt x="574010" y="1761301"/>
                  </a:lnTo>
                  <a:lnTo>
                    <a:pt x="683609" y="1837626"/>
                  </a:lnTo>
                  <a:lnTo>
                    <a:pt x="758791" y="1888425"/>
                  </a:lnTo>
                  <a:lnTo>
                    <a:pt x="796890" y="1901124"/>
                  </a:lnTo>
                  <a:lnTo>
                    <a:pt x="913600" y="1977322"/>
                  </a:lnTo>
                  <a:lnTo>
                    <a:pt x="953350" y="1990022"/>
                  </a:lnTo>
                  <a:lnTo>
                    <a:pt x="1033739" y="2040821"/>
                  </a:lnTo>
                  <a:lnTo>
                    <a:pt x="1074378" y="2053521"/>
                  </a:lnTo>
                  <a:lnTo>
                    <a:pt x="1115525" y="2078920"/>
                  </a:lnTo>
                  <a:lnTo>
                    <a:pt x="1156926" y="2091620"/>
                  </a:lnTo>
                  <a:lnTo>
                    <a:pt x="1198708" y="2117019"/>
                  </a:lnTo>
                  <a:lnTo>
                    <a:pt x="1283160" y="2142418"/>
                  </a:lnTo>
                  <a:lnTo>
                    <a:pt x="1325831" y="2167945"/>
                  </a:lnTo>
                  <a:lnTo>
                    <a:pt x="1723585" y="2282242"/>
                  </a:lnTo>
                  <a:lnTo>
                    <a:pt x="2943897" y="2282242"/>
                  </a:lnTo>
                  <a:lnTo>
                    <a:pt x="3341651" y="2167945"/>
                  </a:lnTo>
                  <a:lnTo>
                    <a:pt x="3384322" y="2142418"/>
                  </a:lnTo>
                  <a:lnTo>
                    <a:pt x="3468902" y="2117019"/>
                  </a:lnTo>
                  <a:lnTo>
                    <a:pt x="3510557" y="2091620"/>
                  </a:lnTo>
                  <a:lnTo>
                    <a:pt x="3551958" y="2078920"/>
                  </a:lnTo>
                  <a:lnTo>
                    <a:pt x="3593105" y="2053521"/>
                  </a:lnTo>
                  <a:lnTo>
                    <a:pt x="3633871" y="2040821"/>
                  </a:lnTo>
                  <a:lnTo>
                    <a:pt x="3714260" y="1990022"/>
                  </a:lnTo>
                  <a:lnTo>
                    <a:pt x="3753883" y="1977322"/>
                  </a:lnTo>
                  <a:lnTo>
                    <a:pt x="3870593" y="1901124"/>
                  </a:lnTo>
                  <a:lnTo>
                    <a:pt x="3908819" y="1888425"/>
                  </a:lnTo>
                  <a:lnTo>
                    <a:pt x="3983874" y="1837626"/>
                  </a:lnTo>
                  <a:lnTo>
                    <a:pt x="4039372" y="1799273"/>
                  </a:lnTo>
                  <a:lnTo>
                    <a:pt x="2916593" y="541751"/>
                  </a:lnTo>
                  <a:lnTo>
                    <a:pt x="2237541" y="541751"/>
                  </a:lnTo>
                  <a:lnTo>
                    <a:pt x="2190171" y="529051"/>
                  </a:lnTo>
                  <a:lnTo>
                    <a:pt x="2143437" y="529051"/>
                  </a:lnTo>
                  <a:lnTo>
                    <a:pt x="1963228" y="478125"/>
                  </a:lnTo>
                  <a:lnTo>
                    <a:pt x="1920049" y="465426"/>
                  </a:lnTo>
                  <a:lnTo>
                    <a:pt x="1877759" y="440026"/>
                  </a:lnTo>
                  <a:lnTo>
                    <a:pt x="1836231" y="427327"/>
                  </a:lnTo>
                  <a:lnTo>
                    <a:pt x="1795719" y="401927"/>
                  </a:lnTo>
                  <a:lnTo>
                    <a:pt x="1756096" y="389228"/>
                  </a:lnTo>
                  <a:lnTo>
                    <a:pt x="1717362" y="363828"/>
                  </a:lnTo>
                  <a:lnTo>
                    <a:pt x="1679771" y="338429"/>
                  </a:lnTo>
                  <a:lnTo>
                    <a:pt x="1643323" y="313030"/>
                  </a:lnTo>
                  <a:lnTo>
                    <a:pt x="1607891" y="274931"/>
                  </a:lnTo>
                  <a:lnTo>
                    <a:pt x="1573602" y="249531"/>
                  </a:lnTo>
                  <a:lnTo>
                    <a:pt x="1540456" y="224132"/>
                  </a:lnTo>
                  <a:lnTo>
                    <a:pt x="1508580" y="186033"/>
                  </a:lnTo>
                  <a:lnTo>
                    <a:pt x="1477973" y="160633"/>
                  </a:lnTo>
                  <a:lnTo>
                    <a:pt x="1448764" y="122407"/>
                  </a:lnTo>
                  <a:lnTo>
                    <a:pt x="1420825" y="84308"/>
                  </a:lnTo>
                  <a:lnTo>
                    <a:pt x="1394156" y="46209"/>
                  </a:lnTo>
                  <a:lnTo>
                    <a:pt x="1369137" y="8110"/>
                  </a:lnTo>
                  <a:lnTo>
                    <a:pt x="1364057" y="109"/>
                  </a:lnTo>
                  <a:close/>
                </a:path>
              </a:pathLst>
            </a:custGeom>
            <a:solidFill>
              <a:srgbClr val="C3851D"/>
            </a:solidFill>
          </p:spPr>
          <p:txBody>
            <a:bodyPr wrap="square" lIns="0" tIns="0" rIns="0" bIns="0" rtlCol="0"/>
            <a:lstStyle/>
            <a:p>
              <a:endParaRPr/>
            </a:p>
          </p:txBody>
        </p:sp>
        <p:sp>
          <p:nvSpPr>
            <p:cNvPr id="152" name="object 61"/>
            <p:cNvSpPr/>
            <p:nvPr/>
          </p:nvSpPr>
          <p:spPr>
            <a:xfrm>
              <a:off x="13061822" y="7389590"/>
              <a:ext cx="487045" cy="110489"/>
            </a:xfrm>
            <a:custGeom>
              <a:avLst/>
              <a:gdLst/>
              <a:ahLst/>
              <a:cxnLst/>
              <a:rect l="l" t="t" r="r" b="b"/>
              <a:pathLst>
                <a:path w="487044" h="110490">
                  <a:moveTo>
                    <a:pt x="387772" y="99"/>
                  </a:moveTo>
                  <a:lnTo>
                    <a:pt x="359451" y="8734"/>
                  </a:lnTo>
                  <a:lnTo>
                    <a:pt x="317034" y="34134"/>
                  </a:lnTo>
                  <a:lnTo>
                    <a:pt x="273855" y="46833"/>
                  </a:lnTo>
                  <a:lnTo>
                    <a:pt x="93647" y="97759"/>
                  </a:lnTo>
                  <a:lnTo>
                    <a:pt x="46912" y="97759"/>
                  </a:lnTo>
                  <a:lnTo>
                    <a:pt x="-330" y="110459"/>
                  </a:lnTo>
                  <a:lnTo>
                    <a:pt x="486194" y="110459"/>
                  </a:lnTo>
                  <a:lnTo>
                    <a:pt x="387772" y="99"/>
                  </a:lnTo>
                  <a:close/>
                </a:path>
              </a:pathLst>
            </a:custGeom>
            <a:solidFill>
              <a:srgbClr val="C3851D"/>
            </a:solidFill>
          </p:spPr>
          <p:txBody>
            <a:bodyPr wrap="square" lIns="0" tIns="0" rIns="0" bIns="0" rtlCol="0"/>
            <a:lstStyle/>
            <a:p>
              <a:endParaRPr/>
            </a:p>
          </p:txBody>
        </p:sp>
        <p:sp>
          <p:nvSpPr>
            <p:cNvPr id="153" name="object 62"/>
            <p:cNvSpPr/>
            <p:nvPr/>
          </p:nvSpPr>
          <p:spPr>
            <a:xfrm>
              <a:off x="10015474" y="3398434"/>
              <a:ext cx="5887063" cy="5893158"/>
            </a:xfrm>
            <a:prstGeom prst="rect">
              <a:avLst/>
            </a:prstGeom>
            <a:blipFill>
              <a:blip r:embed="rId2" cstate="print"/>
              <a:stretch>
                <a:fillRect/>
              </a:stretch>
            </a:blipFill>
          </p:spPr>
          <p:txBody>
            <a:bodyPr wrap="square" lIns="0" tIns="0" rIns="0" bIns="0" rtlCol="0"/>
            <a:lstStyle/>
            <a:p>
              <a:endParaRPr/>
            </a:p>
          </p:txBody>
        </p:sp>
        <p:sp>
          <p:nvSpPr>
            <p:cNvPr id="154" name="object 63"/>
            <p:cNvSpPr/>
            <p:nvPr/>
          </p:nvSpPr>
          <p:spPr>
            <a:xfrm>
              <a:off x="9177295" y="2183837"/>
              <a:ext cx="8127286" cy="7636570"/>
            </a:xfrm>
            <a:prstGeom prst="rect">
              <a:avLst/>
            </a:prstGeom>
            <a:blipFill>
              <a:blip r:embed="rId3" cstate="print"/>
              <a:stretch>
                <a:fillRect/>
              </a:stretch>
            </a:blipFill>
          </p:spPr>
          <p:txBody>
            <a:bodyPr wrap="square" lIns="0" tIns="0" rIns="0" bIns="0" rtlCol="0"/>
            <a:lstStyle/>
            <a:p>
              <a:endParaRPr/>
            </a:p>
          </p:txBody>
        </p:sp>
        <p:sp>
          <p:nvSpPr>
            <p:cNvPr id="155" name="object 64"/>
            <p:cNvSpPr/>
            <p:nvPr/>
          </p:nvSpPr>
          <p:spPr>
            <a:xfrm>
              <a:off x="9986009" y="6279356"/>
              <a:ext cx="1921510" cy="15240"/>
            </a:xfrm>
            <a:custGeom>
              <a:avLst/>
              <a:gdLst/>
              <a:ahLst/>
              <a:cxnLst/>
              <a:rect l="l" t="t" r="r" b="b"/>
              <a:pathLst>
                <a:path w="1921509" h="15239">
                  <a:moveTo>
                    <a:pt x="-252" y="15112"/>
                  </a:moveTo>
                  <a:lnTo>
                    <a:pt x="1921209" y="127"/>
                  </a:lnTo>
                </a:path>
              </a:pathLst>
            </a:custGeom>
            <a:ln w="65530">
              <a:solidFill>
                <a:srgbClr val="FFFFFF"/>
              </a:solidFill>
            </a:ln>
          </p:spPr>
          <p:txBody>
            <a:bodyPr wrap="square" lIns="0" tIns="0" rIns="0" bIns="0" rtlCol="0"/>
            <a:lstStyle/>
            <a:p>
              <a:endParaRPr/>
            </a:p>
          </p:txBody>
        </p:sp>
        <p:sp>
          <p:nvSpPr>
            <p:cNvPr id="156" name="object 65"/>
            <p:cNvSpPr/>
            <p:nvPr/>
          </p:nvSpPr>
          <p:spPr>
            <a:xfrm>
              <a:off x="10578845" y="6925532"/>
              <a:ext cx="1477010" cy="1231900"/>
            </a:xfrm>
            <a:custGeom>
              <a:avLst/>
              <a:gdLst/>
              <a:ahLst/>
              <a:cxnLst/>
              <a:rect l="l" t="t" r="r" b="b"/>
              <a:pathLst>
                <a:path w="1477009" h="1231900">
                  <a:moveTo>
                    <a:pt x="-267" y="1231471"/>
                  </a:moveTo>
                  <a:lnTo>
                    <a:pt x="1476197" y="110"/>
                  </a:lnTo>
                </a:path>
              </a:pathLst>
            </a:custGeom>
            <a:ln w="65530">
              <a:solidFill>
                <a:srgbClr val="FFFFFF"/>
              </a:solidFill>
            </a:ln>
          </p:spPr>
          <p:txBody>
            <a:bodyPr wrap="square" lIns="0" tIns="0" rIns="0" bIns="0" rtlCol="0"/>
            <a:lstStyle/>
            <a:p>
              <a:endParaRPr/>
            </a:p>
          </p:txBody>
        </p:sp>
        <p:sp>
          <p:nvSpPr>
            <p:cNvPr id="157" name="object 66"/>
            <p:cNvSpPr/>
            <p:nvPr/>
          </p:nvSpPr>
          <p:spPr>
            <a:xfrm>
              <a:off x="13411962" y="7350728"/>
              <a:ext cx="1304290" cy="1412875"/>
            </a:xfrm>
            <a:custGeom>
              <a:avLst/>
              <a:gdLst/>
              <a:ahLst/>
              <a:cxnLst/>
              <a:rect l="l" t="t" r="r" b="b"/>
              <a:pathLst>
                <a:path w="1304290" h="1412875">
                  <a:moveTo>
                    <a:pt x="1303537" y="1412558"/>
                  </a:moveTo>
                  <a:lnTo>
                    <a:pt x="-338" y="100"/>
                  </a:lnTo>
                </a:path>
              </a:pathLst>
            </a:custGeom>
            <a:ln w="65530">
              <a:solidFill>
                <a:srgbClr val="FFFFFF"/>
              </a:solidFill>
            </a:ln>
          </p:spPr>
          <p:txBody>
            <a:bodyPr wrap="square" lIns="0" tIns="0" rIns="0" bIns="0" rtlCol="0"/>
            <a:lstStyle/>
            <a:p>
              <a:endParaRPr/>
            </a:p>
          </p:txBody>
        </p:sp>
        <p:sp>
          <p:nvSpPr>
            <p:cNvPr id="158" name="object 67"/>
            <p:cNvSpPr/>
            <p:nvPr/>
          </p:nvSpPr>
          <p:spPr>
            <a:xfrm>
              <a:off x="12433554" y="3363944"/>
              <a:ext cx="354965" cy="1888489"/>
            </a:xfrm>
            <a:custGeom>
              <a:avLst/>
              <a:gdLst/>
              <a:ahLst/>
              <a:cxnLst/>
              <a:rect l="l" t="t" r="r" b="b"/>
              <a:pathLst>
                <a:path w="354965" h="1888489">
                  <a:moveTo>
                    <a:pt x="354133" y="1888262"/>
                  </a:moveTo>
                  <a:lnTo>
                    <a:pt x="-314" y="200"/>
                  </a:lnTo>
                </a:path>
              </a:pathLst>
            </a:custGeom>
            <a:ln w="65530">
              <a:solidFill>
                <a:srgbClr val="FFFFFF"/>
              </a:solidFill>
            </a:ln>
          </p:spPr>
          <p:txBody>
            <a:bodyPr wrap="square" lIns="0" tIns="0" rIns="0" bIns="0" rtlCol="0"/>
            <a:lstStyle/>
            <a:p>
              <a:endParaRPr/>
            </a:p>
          </p:txBody>
        </p:sp>
        <p:sp>
          <p:nvSpPr>
            <p:cNvPr id="159" name="object 68"/>
            <p:cNvSpPr/>
            <p:nvPr/>
          </p:nvSpPr>
          <p:spPr>
            <a:xfrm>
              <a:off x="12877038" y="3356324"/>
              <a:ext cx="106680" cy="1918335"/>
            </a:xfrm>
            <a:custGeom>
              <a:avLst/>
              <a:gdLst/>
              <a:ahLst/>
              <a:cxnLst/>
              <a:rect l="l" t="t" r="r" b="b"/>
              <a:pathLst>
                <a:path w="106679" h="1918335">
                  <a:moveTo>
                    <a:pt x="106224" y="1918360"/>
                  </a:moveTo>
                  <a:lnTo>
                    <a:pt x="-325" y="200"/>
                  </a:lnTo>
                </a:path>
              </a:pathLst>
            </a:custGeom>
            <a:ln w="65530">
              <a:solidFill>
                <a:srgbClr val="FFFFFF"/>
              </a:solidFill>
            </a:ln>
          </p:spPr>
          <p:txBody>
            <a:bodyPr wrap="square" lIns="0" tIns="0" rIns="0" bIns="0" rtlCol="0"/>
            <a:lstStyle/>
            <a:p>
              <a:endParaRPr/>
            </a:p>
          </p:txBody>
        </p:sp>
        <p:sp>
          <p:nvSpPr>
            <p:cNvPr id="160" name="object 69"/>
            <p:cNvSpPr/>
            <p:nvPr/>
          </p:nvSpPr>
          <p:spPr>
            <a:xfrm>
              <a:off x="11830811" y="5202650"/>
              <a:ext cx="2290445" cy="2290445"/>
            </a:xfrm>
            <a:custGeom>
              <a:avLst/>
              <a:gdLst/>
              <a:ahLst/>
              <a:cxnLst/>
              <a:rect l="l" t="t" r="r" b="b"/>
              <a:pathLst>
                <a:path w="2290444" h="2290445">
                  <a:moveTo>
                    <a:pt x="1144704" y="154"/>
                  </a:moveTo>
                  <a:lnTo>
                    <a:pt x="1096318" y="1170"/>
                  </a:lnTo>
                  <a:lnTo>
                    <a:pt x="1048313" y="4091"/>
                  </a:lnTo>
                  <a:lnTo>
                    <a:pt x="1001070" y="9044"/>
                  </a:lnTo>
                  <a:lnTo>
                    <a:pt x="954335" y="15901"/>
                  </a:lnTo>
                  <a:lnTo>
                    <a:pt x="908236" y="24664"/>
                  </a:lnTo>
                  <a:lnTo>
                    <a:pt x="862771" y="35078"/>
                  </a:lnTo>
                  <a:lnTo>
                    <a:pt x="818068" y="47397"/>
                  </a:lnTo>
                  <a:lnTo>
                    <a:pt x="774000" y="61493"/>
                  </a:lnTo>
                  <a:lnTo>
                    <a:pt x="730821" y="77241"/>
                  </a:lnTo>
                  <a:lnTo>
                    <a:pt x="688531" y="94639"/>
                  </a:lnTo>
                  <a:lnTo>
                    <a:pt x="647003" y="113689"/>
                  </a:lnTo>
                  <a:lnTo>
                    <a:pt x="606364" y="134262"/>
                  </a:lnTo>
                  <a:lnTo>
                    <a:pt x="566741" y="156487"/>
                  </a:lnTo>
                  <a:lnTo>
                    <a:pt x="528134" y="180108"/>
                  </a:lnTo>
                  <a:lnTo>
                    <a:pt x="490543" y="205254"/>
                  </a:lnTo>
                  <a:lnTo>
                    <a:pt x="453968" y="231796"/>
                  </a:lnTo>
                  <a:lnTo>
                    <a:pt x="418536" y="259862"/>
                  </a:lnTo>
                  <a:lnTo>
                    <a:pt x="384247" y="289072"/>
                  </a:lnTo>
                  <a:lnTo>
                    <a:pt x="351101" y="319678"/>
                  </a:lnTo>
                  <a:lnTo>
                    <a:pt x="319224" y="351554"/>
                  </a:lnTo>
                  <a:lnTo>
                    <a:pt x="288618" y="384700"/>
                  </a:lnTo>
                  <a:lnTo>
                    <a:pt x="259409" y="418989"/>
                  </a:lnTo>
                  <a:lnTo>
                    <a:pt x="231470" y="454421"/>
                  </a:lnTo>
                  <a:lnTo>
                    <a:pt x="204800" y="490996"/>
                  </a:lnTo>
                  <a:lnTo>
                    <a:pt x="179655" y="528587"/>
                  </a:lnTo>
                  <a:lnTo>
                    <a:pt x="156034" y="567194"/>
                  </a:lnTo>
                  <a:lnTo>
                    <a:pt x="133809" y="606817"/>
                  </a:lnTo>
                  <a:lnTo>
                    <a:pt x="113236" y="647456"/>
                  </a:lnTo>
                  <a:lnTo>
                    <a:pt x="94186" y="688984"/>
                  </a:lnTo>
                  <a:lnTo>
                    <a:pt x="76788" y="731274"/>
                  </a:lnTo>
                  <a:lnTo>
                    <a:pt x="61040" y="774453"/>
                  </a:lnTo>
                  <a:lnTo>
                    <a:pt x="46943" y="818394"/>
                  </a:lnTo>
                  <a:lnTo>
                    <a:pt x="34625" y="863224"/>
                  </a:lnTo>
                  <a:lnTo>
                    <a:pt x="24211" y="908562"/>
                  </a:lnTo>
                  <a:lnTo>
                    <a:pt x="15448" y="954789"/>
                  </a:lnTo>
                  <a:lnTo>
                    <a:pt x="8590" y="1001524"/>
                  </a:lnTo>
                  <a:lnTo>
                    <a:pt x="3637" y="1048766"/>
                  </a:lnTo>
                  <a:lnTo>
                    <a:pt x="716" y="1096644"/>
                  </a:lnTo>
                  <a:lnTo>
                    <a:pt x="-298" y="1145157"/>
                  </a:lnTo>
                  <a:lnTo>
                    <a:pt x="716" y="1193543"/>
                  </a:lnTo>
                  <a:lnTo>
                    <a:pt x="3637" y="1241420"/>
                  </a:lnTo>
                  <a:lnTo>
                    <a:pt x="8590" y="1288663"/>
                  </a:lnTo>
                  <a:lnTo>
                    <a:pt x="15448" y="1335398"/>
                  </a:lnTo>
                  <a:lnTo>
                    <a:pt x="24211" y="1381625"/>
                  </a:lnTo>
                  <a:lnTo>
                    <a:pt x="34625" y="1426963"/>
                  </a:lnTo>
                  <a:lnTo>
                    <a:pt x="46943" y="1471793"/>
                  </a:lnTo>
                  <a:lnTo>
                    <a:pt x="61040" y="1515734"/>
                  </a:lnTo>
                  <a:lnTo>
                    <a:pt x="76788" y="1558912"/>
                  </a:lnTo>
                  <a:lnTo>
                    <a:pt x="94186" y="1601329"/>
                  </a:lnTo>
                  <a:lnTo>
                    <a:pt x="113236" y="1642730"/>
                  </a:lnTo>
                  <a:lnTo>
                    <a:pt x="133809" y="1683369"/>
                  </a:lnTo>
                  <a:lnTo>
                    <a:pt x="156034" y="1722992"/>
                  </a:lnTo>
                  <a:lnTo>
                    <a:pt x="179655" y="1761599"/>
                  </a:lnTo>
                  <a:lnTo>
                    <a:pt x="204800" y="1799190"/>
                  </a:lnTo>
                  <a:lnTo>
                    <a:pt x="231470" y="1835765"/>
                  </a:lnTo>
                  <a:lnTo>
                    <a:pt x="259409" y="1871198"/>
                  </a:lnTo>
                  <a:lnTo>
                    <a:pt x="288618" y="1905487"/>
                  </a:lnTo>
                  <a:lnTo>
                    <a:pt x="319224" y="1938633"/>
                  </a:lnTo>
                  <a:lnTo>
                    <a:pt x="351101" y="1970509"/>
                  </a:lnTo>
                  <a:lnTo>
                    <a:pt x="384247" y="2001115"/>
                  </a:lnTo>
                  <a:lnTo>
                    <a:pt x="418536" y="2030452"/>
                  </a:lnTo>
                  <a:lnTo>
                    <a:pt x="453968" y="2058391"/>
                  </a:lnTo>
                  <a:lnTo>
                    <a:pt x="490543" y="2084933"/>
                  </a:lnTo>
                  <a:lnTo>
                    <a:pt x="528134" y="2110079"/>
                  </a:lnTo>
                  <a:lnTo>
                    <a:pt x="566741" y="2133700"/>
                  </a:lnTo>
                  <a:lnTo>
                    <a:pt x="606364" y="2155924"/>
                  </a:lnTo>
                  <a:lnTo>
                    <a:pt x="647003" y="2176498"/>
                  </a:lnTo>
                  <a:lnTo>
                    <a:pt x="688531" y="2195547"/>
                  </a:lnTo>
                  <a:lnTo>
                    <a:pt x="730821" y="2212946"/>
                  </a:lnTo>
                  <a:lnTo>
                    <a:pt x="774000" y="2228694"/>
                  </a:lnTo>
                  <a:lnTo>
                    <a:pt x="818068" y="2242790"/>
                  </a:lnTo>
                  <a:lnTo>
                    <a:pt x="862771" y="2255109"/>
                  </a:lnTo>
                  <a:lnTo>
                    <a:pt x="908236" y="2265650"/>
                  </a:lnTo>
                  <a:lnTo>
                    <a:pt x="954335" y="2274285"/>
                  </a:lnTo>
                  <a:lnTo>
                    <a:pt x="1001070" y="2281143"/>
                  </a:lnTo>
                  <a:lnTo>
                    <a:pt x="1048313" y="2286096"/>
                  </a:lnTo>
                  <a:lnTo>
                    <a:pt x="1096318" y="2289017"/>
                  </a:lnTo>
                  <a:lnTo>
                    <a:pt x="1144704" y="2290033"/>
                  </a:lnTo>
                  <a:lnTo>
                    <a:pt x="1193089" y="2289017"/>
                  </a:lnTo>
                  <a:lnTo>
                    <a:pt x="1240967" y="2286096"/>
                  </a:lnTo>
                  <a:lnTo>
                    <a:pt x="1288337" y="2281143"/>
                  </a:lnTo>
                  <a:lnTo>
                    <a:pt x="1335072" y="2274285"/>
                  </a:lnTo>
                  <a:lnTo>
                    <a:pt x="1381172" y="2265650"/>
                  </a:lnTo>
                  <a:lnTo>
                    <a:pt x="1426636" y="2255109"/>
                  </a:lnTo>
                  <a:lnTo>
                    <a:pt x="1471339" y="2242790"/>
                  </a:lnTo>
                  <a:lnTo>
                    <a:pt x="1515280" y="2228694"/>
                  </a:lnTo>
                  <a:lnTo>
                    <a:pt x="1558459" y="2212946"/>
                  </a:lnTo>
                  <a:lnTo>
                    <a:pt x="1600876" y="2195547"/>
                  </a:lnTo>
                  <a:lnTo>
                    <a:pt x="1642277" y="2176498"/>
                  </a:lnTo>
                  <a:lnTo>
                    <a:pt x="1682916" y="2155924"/>
                  </a:lnTo>
                  <a:lnTo>
                    <a:pt x="1722539" y="2133700"/>
                  </a:lnTo>
                  <a:lnTo>
                    <a:pt x="1761146" y="2110079"/>
                  </a:lnTo>
                  <a:lnTo>
                    <a:pt x="1798737" y="2084933"/>
                  </a:lnTo>
                  <a:lnTo>
                    <a:pt x="1835312" y="2058391"/>
                  </a:lnTo>
                  <a:lnTo>
                    <a:pt x="1870744" y="2030452"/>
                  </a:lnTo>
                  <a:lnTo>
                    <a:pt x="1905033" y="2001115"/>
                  </a:lnTo>
                  <a:lnTo>
                    <a:pt x="1938180" y="1970509"/>
                  </a:lnTo>
                  <a:lnTo>
                    <a:pt x="1970056" y="1938633"/>
                  </a:lnTo>
                  <a:lnTo>
                    <a:pt x="2000662" y="1905487"/>
                  </a:lnTo>
                  <a:lnTo>
                    <a:pt x="2029998" y="1871198"/>
                  </a:lnTo>
                  <a:lnTo>
                    <a:pt x="2057937" y="1835765"/>
                  </a:lnTo>
                  <a:lnTo>
                    <a:pt x="2084480" y="1799190"/>
                  </a:lnTo>
                  <a:lnTo>
                    <a:pt x="2109625" y="1761599"/>
                  </a:lnTo>
                  <a:lnTo>
                    <a:pt x="2133247" y="1722992"/>
                  </a:lnTo>
                  <a:lnTo>
                    <a:pt x="2155471" y="1683369"/>
                  </a:lnTo>
                  <a:lnTo>
                    <a:pt x="2176045" y="1642730"/>
                  </a:lnTo>
                  <a:lnTo>
                    <a:pt x="2195094" y="1601329"/>
                  </a:lnTo>
                  <a:lnTo>
                    <a:pt x="2212493" y="1558912"/>
                  </a:lnTo>
                  <a:lnTo>
                    <a:pt x="2228240" y="1515734"/>
                  </a:lnTo>
                  <a:lnTo>
                    <a:pt x="2242337" y="1471793"/>
                  </a:lnTo>
                  <a:lnTo>
                    <a:pt x="2254656" y="1426963"/>
                  </a:lnTo>
                  <a:lnTo>
                    <a:pt x="2265196" y="1381625"/>
                  </a:lnTo>
                  <a:lnTo>
                    <a:pt x="2273832" y="1335398"/>
                  </a:lnTo>
                  <a:lnTo>
                    <a:pt x="2280690" y="1288663"/>
                  </a:lnTo>
                  <a:lnTo>
                    <a:pt x="2285643" y="1241420"/>
                  </a:lnTo>
                  <a:lnTo>
                    <a:pt x="2288564" y="1193543"/>
                  </a:lnTo>
                  <a:lnTo>
                    <a:pt x="2289580" y="1145157"/>
                  </a:lnTo>
                  <a:lnTo>
                    <a:pt x="2288564" y="1096644"/>
                  </a:lnTo>
                  <a:lnTo>
                    <a:pt x="2285643" y="1048766"/>
                  </a:lnTo>
                  <a:lnTo>
                    <a:pt x="2280690" y="1001524"/>
                  </a:lnTo>
                  <a:lnTo>
                    <a:pt x="2273832" y="954789"/>
                  </a:lnTo>
                  <a:lnTo>
                    <a:pt x="2265196" y="908562"/>
                  </a:lnTo>
                  <a:lnTo>
                    <a:pt x="2254656" y="863224"/>
                  </a:lnTo>
                  <a:lnTo>
                    <a:pt x="2242337" y="818394"/>
                  </a:lnTo>
                  <a:lnTo>
                    <a:pt x="2228240" y="774453"/>
                  </a:lnTo>
                  <a:lnTo>
                    <a:pt x="2212493" y="731274"/>
                  </a:lnTo>
                  <a:lnTo>
                    <a:pt x="2195094" y="688984"/>
                  </a:lnTo>
                  <a:lnTo>
                    <a:pt x="2176045" y="647456"/>
                  </a:lnTo>
                  <a:lnTo>
                    <a:pt x="2155471" y="606817"/>
                  </a:lnTo>
                  <a:lnTo>
                    <a:pt x="2133247" y="567194"/>
                  </a:lnTo>
                  <a:lnTo>
                    <a:pt x="2109625" y="528587"/>
                  </a:lnTo>
                  <a:lnTo>
                    <a:pt x="2084480" y="490996"/>
                  </a:lnTo>
                  <a:lnTo>
                    <a:pt x="2057937" y="454421"/>
                  </a:lnTo>
                  <a:lnTo>
                    <a:pt x="2029998" y="418989"/>
                  </a:lnTo>
                  <a:lnTo>
                    <a:pt x="2000662" y="384700"/>
                  </a:lnTo>
                  <a:lnTo>
                    <a:pt x="1970056" y="351554"/>
                  </a:lnTo>
                  <a:lnTo>
                    <a:pt x="1938180" y="319678"/>
                  </a:lnTo>
                  <a:lnTo>
                    <a:pt x="1905033" y="289072"/>
                  </a:lnTo>
                  <a:lnTo>
                    <a:pt x="1870744" y="259862"/>
                  </a:lnTo>
                  <a:lnTo>
                    <a:pt x="1835312" y="231796"/>
                  </a:lnTo>
                  <a:lnTo>
                    <a:pt x="1798737" y="205254"/>
                  </a:lnTo>
                  <a:lnTo>
                    <a:pt x="1761146" y="180108"/>
                  </a:lnTo>
                  <a:lnTo>
                    <a:pt x="1722539" y="156487"/>
                  </a:lnTo>
                  <a:lnTo>
                    <a:pt x="1682916" y="134262"/>
                  </a:lnTo>
                  <a:lnTo>
                    <a:pt x="1642277" y="113689"/>
                  </a:lnTo>
                  <a:lnTo>
                    <a:pt x="1600876" y="94639"/>
                  </a:lnTo>
                  <a:lnTo>
                    <a:pt x="1558459" y="77241"/>
                  </a:lnTo>
                  <a:lnTo>
                    <a:pt x="1515280" y="61493"/>
                  </a:lnTo>
                  <a:lnTo>
                    <a:pt x="1471339" y="47397"/>
                  </a:lnTo>
                  <a:lnTo>
                    <a:pt x="1426636" y="35078"/>
                  </a:lnTo>
                  <a:lnTo>
                    <a:pt x="1381172" y="24664"/>
                  </a:lnTo>
                  <a:lnTo>
                    <a:pt x="1335072" y="15901"/>
                  </a:lnTo>
                  <a:lnTo>
                    <a:pt x="1288337" y="9044"/>
                  </a:lnTo>
                  <a:lnTo>
                    <a:pt x="1240967" y="4091"/>
                  </a:lnTo>
                  <a:lnTo>
                    <a:pt x="1193089" y="1170"/>
                  </a:lnTo>
                  <a:lnTo>
                    <a:pt x="1144704" y="154"/>
                  </a:lnTo>
                  <a:close/>
                </a:path>
              </a:pathLst>
            </a:custGeom>
            <a:solidFill>
              <a:srgbClr val="FFFFFF"/>
            </a:solidFill>
          </p:spPr>
          <p:txBody>
            <a:bodyPr wrap="square" lIns="0" tIns="0" rIns="0" bIns="0" rtlCol="0"/>
            <a:lstStyle/>
            <a:p>
              <a:endParaRPr/>
            </a:p>
          </p:txBody>
        </p:sp>
        <p:sp>
          <p:nvSpPr>
            <p:cNvPr id="161" name="object 70"/>
            <p:cNvSpPr/>
            <p:nvPr/>
          </p:nvSpPr>
          <p:spPr>
            <a:xfrm>
              <a:off x="9459468" y="7228046"/>
              <a:ext cx="697865" cy="697865"/>
            </a:xfrm>
            <a:custGeom>
              <a:avLst/>
              <a:gdLst/>
              <a:ahLst/>
              <a:cxnLst/>
              <a:rect l="l" t="t" r="r" b="b"/>
              <a:pathLst>
                <a:path w="697865" h="697865">
                  <a:moveTo>
                    <a:pt x="697481" y="103"/>
                  </a:moveTo>
                  <a:lnTo>
                    <a:pt x="406785" y="697823"/>
                  </a:lnTo>
                  <a:lnTo>
                    <a:pt x="-239" y="697823"/>
                  </a:lnTo>
                </a:path>
              </a:pathLst>
            </a:custGeom>
            <a:ln w="9143">
              <a:solidFill>
                <a:srgbClr val="57585B"/>
              </a:solidFill>
            </a:ln>
          </p:spPr>
          <p:txBody>
            <a:bodyPr wrap="square" lIns="0" tIns="0" rIns="0" bIns="0" rtlCol="0"/>
            <a:lstStyle/>
            <a:p>
              <a:endParaRPr/>
            </a:p>
          </p:txBody>
        </p:sp>
        <p:sp>
          <p:nvSpPr>
            <p:cNvPr id="162" name="object 71"/>
            <p:cNvSpPr/>
            <p:nvPr/>
          </p:nvSpPr>
          <p:spPr>
            <a:xfrm>
              <a:off x="11325606" y="3891248"/>
              <a:ext cx="1017905" cy="1513205"/>
            </a:xfrm>
            <a:custGeom>
              <a:avLst/>
              <a:gdLst/>
              <a:ahLst/>
              <a:cxnLst/>
              <a:rect l="l" t="t" r="r" b="b"/>
              <a:pathLst>
                <a:path w="1017904" h="1513204">
                  <a:moveTo>
                    <a:pt x="-286" y="187"/>
                  </a:moveTo>
                  <a:lnTo>
                    <a:pt x="1017339" y="1513354"/>
                  </a:lnTo>
                </a:path>
              </a:pathLst>
            </a:custGeom>
            <a:ln w="65530">
              <a:solidFill>
                <a:srgbClr val="FFFFFF"/>
              </a:solidFill>
            </a:ln>
          </p:spPr>
          <p:txBody>
            <a:bodyPr wrap="square" lIns="0" tIns="0" rIns="0" bIns="0" rtlCol="0"/>
            <a:lstStyle/>
            <a:p>
              <a:endParaRPr/>
            </a:p>
          </p:txBody>
        </p:sp>
        <p:sp>
          <p:nvSpPr>
            <p:cNvPr id="163" name="object 72"/>
            <p:cNvSpPr/>
            <p:nvPr/>
          </p:nvSpPr>
          <p:spPr>
            <a:xfrm>
              <a:off x="10510266" y="4586192"/>
              <a:ext cx="1628139" cy="1127125"/>
            </a:xfrm>
            <a:custGeom>
              <a:avLst/>
              <a:gdLst/>
              <a:ahLst/>
              <a:cxnLst/>
              <a:rect l="l" t="t" r="r" b="b"/>
              <a:pathLst>
                <a:path w="1628140" h="1127125">
                  <a:moveTo>
                    <a:pt x="1627325" y="1127266"/>
                  </a:moveTo>
                  <a:lnTo>
                    <a:pt x="-265" y="169"/>
                  </a:lnTo>
                </a:path>
              </a:pathLst>
            </a:custGeom>
            <a:ln w="65530">
              <a:solidFill>
                <a:srgbClr val="FFFFFF"/>
              </a:solidFill>
            </a:ln>
          </p:spPr>
          <p:txBody>
            <a:bodyPr wrap="square" lIns="0" tIns="0" rIns="0" bIns="0" rtlCol="0"/>
            <a:lstStyle/>
            <a:p>
              <a:endParaRPr/>
            </a:p>
          </p:txBody>
        </p:sp>
        <p:sp>
          <p:nvSpPr>
            <p:cNvPr id="164" name="object 75"/>
            <p:cNvSpPr txBox="1"/>
            <p:nvPr/>
          </p:nvSpPr>
          <p:spPr>
            <a:xfrm>
              <a:off x="7273538" y="5043965"/>
              <a:ext cx="1967864" cy="1469495"/>
            </a:xfrm>
            <a:prstGeom prst="rect">
              <a:avLst/>
            </a:prstGeom>
          </p:spPr>
          <p:txBody>
            <a:bodyPr vert="horz" wrap="square" lIns="0" tIns="75565" rIns="0" bIns="0" rtlCol="0">
              <a:spAutoFit/>
            </a:bodyPr>
            <a:lstStyle/>
            <a:p>
              <a:pPr marL="12700" marR="5080">
                <a:spcBef>
                  <a:spcPts val="595"/>
                </a:spcBef>
              </a:pPr>
              <a:r>
                <a:rPr sz="1600" spc="-145" dirty="0">
                  <a:solidFill>
                    <a:srgbClr val="6C7988"/>
                  </a:solidFill>
                  <a:latin typeface="Segoe UI Semibold" panose="020B0702040204020203" pitchFamily="34" charset="0"/>
                  <a:cs typeface="Arial"/>
                </a:rPr>
                <a:t>Water </a:t>
              </a:r>
              <a:r>
                <a:rPr sz="1600" spc="-105" dirty="0">
                  <a:solidFill>
                    <a:srgbClr val="6C7988"/>
                  </a:solidFill>
                  <a:latin typeface="Segoe UI Semibold" panose="020B0702040204020203" pitchFamily="34" charset="0"/>
                  <a:cs typeface="Arial"/>
                </a:rPr>
                <a:t>and  </a:t>
              </a:r>
              <a:r>
                <a:rPr sz="1600" spc="-145" dirty="0">
                  <a:solidFill>
                    <a:srgbClr val="6C7988"/>
                  </a:solidFill>
                  <a:latin typeface="Segoe UI Semibold" panose="020B0702040204020203" pitchFamily="34" charset="0"/>
                  <a:cs typeface="Arial"/>
                </a:rPr>
                <a:t>sanitation</a:t>
              </a:r>
              <a:r>
                <a:rPr sz="1600" spc="-315" dirty="0">
                  <a:solidFill>
                    <a:srgbClr val="6C7988"/>
                  </a:solidFill>
                  <a:latin typeface="Segoe UI Semibold" panose="020B0702040204020203" pitchFamily="34" charset="0"/>
                  <a:cs typeface="Arial"/>
                </a:rPr>
                <a:t> </a:t>
              </a:r>
              <a:r>
                <a:rPr sz="1600" spc="-75" dirty="0">
                  <a:solidFill>
                    <a:srgbClr val="6C7988"/>
                  </a:solidFill>
                  <a:latin typeface="Segoe UI Semibold" panose="020B0702040204020203" pitchFamily="34" charset="0"/>
                  <a:cs typeface="Arial"/>
                </a:rPr>
                <a:t>9%</a:t>
              </a:r>
              <a:endParaRPr sz="1600" dirty="0">
                <a:latin typeface="Segoe UI Semibold" panose="020B0702040204020203" pitchFamily="34" charset="0"/>
                <a:cs typeface="Arial"/>
              </a:endParaRPr>
            </a:p>
            <a:p>
              <a:pPr marL="12700"/>
              <a:r>
                <a:rPr sz="1600" spc="-110" dirty="0">
                  <a:solidFill>
                    <a:srgbClr val="6C7988"/>
                  </a:solidFill>
                  <a:latin typeface="Segoe UI Semibold" panose="020B0702040204020203" pitchFamily="34" charset="0"/>
                  <a:cs typeface="Arial"/>
                </a:rPr>
                <a:t>USD</a:t>
              </a:r>
              <a:r>
                <a:rPr sz="1600" spc="-310" dirty="0">
                  <a:solidFill>
                    <a:srgbClr val="6C7988"/>
                  </a:solidFill>
                  <a:latin typeface="Segoe UI Semibold" panose="020B0702040204020203" pitchFamily="34" charset="0"/>
                  <a:cs typeface="Arial"/>
                </a:rPr>
                <a:t> </a:t>
              </a:r>
              <a:r>
                <a:rPr sz="1600" spc="-130" dirty="0">
                  <a:solidFill>
                    <a:srgbClr val="6C7988"/>
                  </a:solidFill>
                  <a:latin typeface="Segoe UI Semibold" panose="020B0702040204020203" pitchFamily="34" charset="0"/>
                  <a:cs typeface="Arial"/>
                </a:rPr>
                <a:t>1,096</a:t>
              </a:r>
              <a:endParaRPr sz="1600" dirty="0">
                <a:latin typeface="Segoe UI Semibold" panose="020B0702040204020203" pitchFamily="34" charset="0"/>
                <a:cs typeface="Arial"/>
              </a:endParaRPr>
            </a:p>
          </p:txBody>
        </p:sp>
        <p:sp>
          <p:nvSpPr>
            <p:cNvPr id="165" name="object 76"/>
            <p:cNvSpPr txBox="1"/>
            <p:nvPr/>
          </p:nvSpPr>
          <p:spPr>
            <a:xfrm>
              <a:off x="7541686" y="7568487"/>
              <a:ext cx="1651000" cy="911064"/>
            </a:xfrm>
            <a:prstGeom prst="rect">
              <a:avLst/>
            </a:prstGeom>
          </p:spPr>
          <p:txBody>
            <a:bodyPr vert="horz" wrap="square" lIns="0" tIns="12700" rIns="0" bIns="0" rtlCol="0">
              <a:spAutoFit/>
            </a:bodyPr>
            <a:lstStyle/>
            <a:p>
              <a:pPr marL="12700">
                <a:spcBef>
                  <a:spcPts val="100"/>
                </a:spcBef>
              </a:pPr>
              <a:r>
                <a:rPr sz="1600" spc="-130" dirty="0">
                  <a:solidFill>
                    <a:srgbClr val="6C4E2F"/>
                  </a:solidFill>
                  <a:latin typeface="Segoe UI Semibold" panose="020B0702040204020203" pitchFamily="34" charset="0"/>
                  <a:cs typeface="Arial"/>
                </a:rPr>
                <a:t>Health</a:t>
              </a:r>
              <a:r>
                <a:rPr sz="1600" spc="-365" dirty="0">
                  <a:solidFill>
                    <a:srgbClr val="6C4E2F"/>
                  </a:solidFill>
                  <a:latin typeface="Segoe UI Semibold" panose="020B0702040204020203" pitchFamily="34" charset="0"/>
                  <a:cs typeface="Arial"/>
                </a:rPr>
                <a:t> </a:t>
              </a:r>
              <a:r>
                <a:rPr sz="1600" spc="-100" dirty="0">
                  <a:solidFill>
                    <a:srgbClr val="6C4E2F"/>
                  </a:solidFill>
                  <a:latin typeface="Segoe UI Semibold" panose="020B0702040204020203" pitchFamily="34" charset="0"/>
                  <a:cs typeface="Arial"/>
                </a:rPr>
                <a:t>10%</a:t>
              </a:r>
              <a:endParaRPr sz="1600" dirty="0">
                <a:latin typeface="Segoe UI Semibold" panose="020B0702040204020203" pitchFamily="34" charset="0"/>
                <a:cs typeface="Arial"/>
              </a:endParaRPr>
            </a:p>
            <a:p>
              <a:pPr marL="12700"/>
              <a:r>
                <a:rPr sz="1600" spc="-105" dirty="0">
                  <a:solidFill>
                    <a:srgbClr val="6C4E2F"/>
                  </a:solidFill>
                  <a:latin typeface="Segoe UI Semibold" panose="020B0702040204020203" pitchFamily="34" charset="0"/>
                  <a:cs typeface="Arial"/>
                </a:rPr>
                <a:t>USD</a:t>
              </a:r>
              <a:r>
                <a:rPr sz="1600" spc="-325" dirty="0">
                  <a:solidFill>
                    <a:srgbClr val="6C4E2F"/>
                  </a:solidFill>
                  <a:latin typeface="Segoe UI Semibold" panose="020B0702040204020203" pitchFamily="34" charset="0"/>
                  <a:cs typeface="Arial"/>
                </a:rPr>
                <a:t> </a:t>
              </a:r>
              <a:r>
                <a:rPr sz="1600" spc="-130" dirty="0">
                  <a:solidFill>
                    <a:srgbClr val="6C4E2F"/>
                  </a:solidFill>
                  <a:latin typeface="Segoe UI Semibold" panose="020B0702040204020203" pitchFamily="34" charset="0"/>
                  <a:cs typeface="Arial"/>
                </a:rPr>
                <a:t>1,122</a:t>
              </a:r>
              <a:endParaRPr sz="1600" dirty="0">
                <a:latin typeface="Segoe UI Semibold" panose="020B0702040204020203" pitchFamily="34" charset="0"/>
                <a:cs typeface="Arial"/>
              </a:endParaRPr>
            </a:p>
          </p:txBody>
        </p:sp>
        <p:sp>
          <p:nvSpPr>
            <p:cNvPr id="166" name="object 77"/>
            <p:cNvSpPr txBox="1"/>
            <p:nvPr/>
          </p:nvSpPr>
          <p:spPr>
            <a:xfrm>
              <a:off x="8885174" y="1622548"/>
              <a:ext cx="3548379" cy="912220"/>
            </a:xfrm>
            <a:prstGeom prst="rect">
              <a:avLst/>
            </a:prstGeom>
          </p:spPr>
          <p:txBody>
            <a:bodyPr vert="horz" wrap="square" lIns="0" tIns="13335" rIns="0" bIns="0" rtlCol="0">
              <a:spAutoFit/>
            </a:bodyPr>
            <a:lstStyle/>
            <a:p>
              <a:pPr marL="12700">
                <a:spcBef>
                  <a:spcPts val="105"/>
                </a:spcBef>
              </a:pPr>
              <a:r>
                <a:rPr sz="1600" spc="-160" dirty="0">
                  <a:solidFill>
                    <a:srgbClr val="2F7692"/>
                  </a:solidFill>
                  <a:latin typeface="Segoe UI Semibold" panose="020B0702040204020203" pitchFamily="34" charset="0"/>
                  <a:cs typeface="Arial"/>
                </a:rPr>
                <a:t>Telecommunications</a:t>
              </a:r>
              <a:r>
                <a:rPr sz="1600" spc="-315" dirty="0">
                  <a:solidFill>
                    <a:srgbClr val="2F7692"/>
                  </a:solidFill>
                  <a:latin typeface="Segoe UI Semibold" panose="020B0702040204020203" pitchFamily="34" charset="0"/>
                  <a:cs typeface="Arial"/>
                </a:rPr>
                <a:t> </a:t>
              </a:r>
              <a:r>
                <a:rPr sz="1600" spc="-70" dirty="0">
                  <a:solidFill>
                    <a:srgbClr val="2F7692"/>
                  </a:solidFill>
                  <a:latin typeface="Segoe UI Semibold" panose="020B0702040204020203" pitchFamily="34" charset="0"/>
                  <a:cs typeface="Arial"/>
                </a:rPr>
                <a:t>3%</a:t>
              </a:r>
              <a:endParaRPr sz="1600" dirty="0">
                <a:latin typeface="Segoe UI Semibold" panose="020B0702040204020203" pitchFamily="34" charset="0"/>
                <a:cs typeface="Arial"/>
              </a:endParaRPr>
            </a:p>
            <a:p>
              <a:pPr marL="12700"/>
              <a:r>
                <a:rPr sz="1600" spc="-110" dirty="0">
                  <a:solidFill>
                    <a:srgbClr val="2F7692"/>
                  </a:solidFill>
                  <a:latin typeface="Segoe UI Semibold" panose="020B0702040204020203" pitchFamily="34" charset="0"/>
                  <a:cs typeface="Arial"/>
                </a:rPr>
                <a:t>USD</a:t>
              </a:r>
              <a:r>
                <a:rPr sz="1600" spc="-305" dirty="0">
                  <a:solidFill>
                    <a:srgbClr val="2F7692"/>
                  </a:solidFill>
                  <a:latin typeface="Segoe UI Semibold" panose="020B0702040204020203" pitchFamily="34" charset="0"/>
                  <a:cs typeface="Arial"/>
                </a:rPr>
                <a:t> </a:t>
              </a:r>
              <a:r>
                <a:rPr sz="1600" spc="-105" dirty="0">
                  <a:solidFill>
                    <a:srgbClr val="2F7692"/>
                  </a:solidFill>
                  <a:latin typeface="Segoe UI Semibold" panose="020B0702040204020203" pitchFamily="34" charset="0"/>
                  <a:cs typeface="Arial"/>
                </a:rPr>
                <a:t>359</a:t>
              </a:r>
              <a:endParaRPr lang="es-ES" sz="1600" dirty="0">
                <a:latin typeface="Segoe UI Semibold" panose="020B0702040204020203" pitchFamily="34" charset="0"/>
                <a:cs typeface="Arial"/>
              </a:endParaRPr>
            </a:p>
          </p:txBody>
        </p:sp>
        <p:sp>
          <p:nvSpPr>
            <p:cNvPr id="167" name="object 78"/>
            <p:cNvSpPr txBox="1"/>
            <p:nvPr/>
          </p:nvSpPr>
          <p:spPr>
            <a:xfrm>
              <a:off x="14657208" y="9155452"/>
              <a:ext cx="2914189" cy="1355034"/>
            </a:xfrm>
            <a:prstGeom prst="rect">
              <a:avLst/>
            </a:prstGeom>
          </p:spPr>
          <p:txBody>
            <a:bodyPr vert="horz" wrap="square" lIns="0" tIns="12700" rIns="0" bIns="0" rtlCol="0">
              <a:spAutoFit/>
            </a:bodyPr>
            <a:lstStyle/>
            <a:p>
              <a:pPr marL="12700">
                <a:spcBef>
                  <a:spcPts val="100"/>
                </a:spcBef>
              </a:pPr>
              <a:r>
                <a:rPr sz="1600" b="1" spc="-135" dirty="0">
                  <a:solidFill>
                    <a:srgbClr val="C3851D"/>
                  </a:solidFill>
                  <a:latin typeface="Segoe UI Semibold" panose="020B0702040204020203" pitchFamily="34" charset="0"/>
                  <a:cs typeface="Arial"/>
                </a:rPr>
                <a:t>Mining</a:t>
              </a:r>
              <a:r>
                <a:rPr sz="1600" b="1" spc="-290" dirty="0">
                  <a:solidFill>
                    <a:srgbClr val="C3851D"/>
                  </a:solidFill>
                  <a:latin typeface="Segoe UI Semibold" panose="020B0702040204020203" pitchFamily="34" charset="0"/>
                  <a:cs typeface="Arial"/>
                </a:rPr>
                <a:t> </a:t>
              </a:r>
              <a:r>
                <a:rPr sz="1600" b="1" spc="-100" dirty="0">
                  <a:solidFill>
                    <a:srgbClr val="C3851D"/>
                  </a:solidFill>
                  <a:latin typeface="Segoe UI Semibold" panose="020B0702040204020203" pitchFamily="34" charset="0"/>
                  <a:cs typeface="Arial"/>
                </a:rPr>
                <a:t>23%</a:t>
              </a:r>
              <a:endParaRPr sz="1600" b="1" dirty="0">
                <a:latin typeface="Segoe UI Semibold" panose="020B0702040204020203" pitchFamily="34" charset="0"/>
                <a:cs typeface="Arial"/>
              </a:endParaRPr>
            </a:p>
            <a:p>
              <a:pPr marL="12700"/>
              <a:r>
                <a:rPr sz="1600" b="1" spc="-110" dirty="0">
                  <a:solidFill>
                    <a:srgbClr val="C3851D"/>
                  </a:solidFill>
                  <a:latin typeface="Segoe UI Semibold" panose="020B0702040204020203" pitchFamily="34" charset="0"/>
                  <a:cs typeface="Arial"/>
                </a:rPr>
                <a:t>USD</a:t>
              </a:r>
              <a:r>
                <a:rPr sz="1600" b="1" spc="-305" dirty="0">
                  <a:solidFill>
                    <a:srgbClr val="C3851D"/>
                  </a:solidFill>
                  <a:latin typeface="Segoe UI Semibold" panose="020B0702040204020203" pitchFamily="34" charset="0"/>
                  <a:cs typeface="Arial"/>
                </a:rPr>
                <a:t> </a:t>
              </a:r>
              <a:r>
                <a:rPr sz="1600" b="1" spc="-130" dirty="0">
                  <a:solidFill>
                    <a:srgbClr val="C3851D"/>
                  </a:solidFill>
                  <a:latin typeface="Segoe UI Semibold" panose="020B0702040204020203" pitchFamily="34" charset="0"/>
                  <a:cs typeface="Arial"/>
                </a:rPr>
                <a:t>2,500</a:t>
              </a:r>
              <a:endParaRPr lang="es-ES" sz="1600" b="1" spc="-130" dirty="0">
                <a:solidFill>
                  <a:srgbClr val="C3851D"/>
                </a:solidFill>
                <a:latin typeface="Segoe UI Semibold" panose="020B0702040204020203" pitchFamily="34" charset="0"/>
                <a:cs typeface="Arial"/>
              </a:endParaRPr>
            </a:p>
            <a:p>
              <a:pPr marL="12700"/>
              <a:r>
                <a:rPr lang="es-ES" sz="1600" b="1" spc="-130" dirty="0" err="1">
                  <a:solidFill>
                    <a:srgbClr val="C3851D"/>
                  </a:solidFill>
                  <a:latin typeface="Segoe UI Semibold" panose="020B0702040204020203" pitchFamily="34" charset="0"/>
                  <a:cs typeface="Arial"/>
                </a:rPr>
                <a:t>Michiquillay</a:t>
              </a:r>
              <a:r>
                <a:rPr lang="es-ES" sz="1600" b="1" spc="-130" dirty="0">
                  <a:solidFill>
                    <a:srgbClr val="C3851D"/>
                  </a:solidFill>
                  <a:latin typeface="Segoe UI Semibold" panose="020B0702040204020203" pitchFamily="34" charset="0"/>
                  <a:cs typeface="Arial"/>
                </a:rPr>
                <a:t> </a:t>
              </a:r>
              <a:r>
                <a:rPr lang="es-ES" sz="1600" b="1" spc="-130" dirty="0" err="1">
                  <a:solidFill>
                    <a:srgbClr val="C3851D"/>
                  </a:solidFill>
                  <a:latin typeface="Segoe UI Semibold" panose="020B0702040204020203" pitchFamily="34" charset="0"/>
                  <a:cs typeface="Arial"/>
                </a:rPr>
                <a:t>awarded</a:t>
              </a:r>
              <a:endParaRPr sz="1600" b="1" dirty="0">
                <a:latin typeface="Segoe UI Semibold" panose="020B0702040204020203" pitchFamily="34" charset="0"/>
                <a:cs typeface="Arial"/>
              </a:endParaRPr>
            </a:p>
          </p:txBody>
        </p:sp>
        <p:sp>
          <p:nvSpPr>
            <p:cNvPr id="168" name="object 79"/>
            <p:cNvSpPr txBox="1"/>
            <p:nvPr/>
          </p:nvSpPr>
          <p:spPr>
            <a:xfrm>
              <a:off x="16530595" y="6222214"/>
              <a:ext cx="2526031" cy="1355034"/>
            </a:xfrm>
            <a:prstGeom prst="rect">
              <a:avLst/>
            </a:prstGeom>
          </p:spPr>
          <p:txBody>
            <a:bodyPr vert="horz" wrap="square" lIns="0" tIns="12700" rIns="0" bIns="0" rtlCol="0">
              <a:spAutoFit/>
            </a:bodyPr>
            <a:lstStyle/>
            <a:p>
              <a:pPr marL="12700">
                <a:spcBef>
                  <a:spcPts val="100"/>
                </a:spcBef>
              </a:pPr>
              <a:r>
                <a:rPr sz="1600" spc="-160" dirty="0">
                  <a:solidFill>
                    <a:srgbClr val="638D58"/>
                  </a:solidFill>
                  <a:latin typeface="Segoe UI Semibold" panose="020B0702040204020203" pitchFamily="34" charset="0"/>
                  <a:cs typeface="Arial"/>
                </a:rPr>
                <a:t>Transport</a:t>
              </a:r>
              <a:r>
                <a:rPr sz="1600" spc="-285" dirty="0">
                  <a:solidFill>
                    <a:srgbClr val="638D58"/>
                  </a:solidFill>
                  <a:latin typeface="Segoe UI Semibold" panose="020B0702040204020203" pitchFamily="34" charset="0"/>
                  <a:cs typeface="Arial"/>
                </a:rPr>
                <a:t> </a:t>
              </a:r>
              <a:r>
                <a:rPr sz="1600" spc="-100" dirty="0">
                  <a:solidFill>
                    <a:srgbClr val="638D58"/>
                  </a:solidFill>
                  <a:latin typeface="Segoe UI Semibold" panose="020B0702040204020203" pitchFamily="34" charset="0"/>
                  <a:cs typeface="Arial"/>
                </a:rPr>
                <a:t>40%</a:t>
              </a:r>
              <a:endParaRPr sz="1600" dirty="0">
                <a:latin typeface="Segoe UI Semibold" panose="020B0702040204020203" pitchFamily="34" charset="0"/>
                <a:cs typeface="Arial"/>
              </a:endParaRPr>
            </a:p>
            <a:p>
              <a:pPr marL="12700"/>
              <a:r>
                <a:rPr sz="1600" spc="-110" dirty="0">
                  <a:solidFill>
                    <a:srgbClr val="638D58"/>
                  </a:solidFill>
                  <a:latin typeface="Segoe UI Semibold" panose="020B0702040204020203" pitchFamily="34" charset="0"/>
                  <a:cs typeface="Arial"/>
                </a:rPr>
                <a:t>USD</a:t>
              </a:r>
              <a:r>
                <a:rPr sz="1600" spc="-305" dirty="0">
                  <a:solidFill>
                    <a:srgbClr val="638D58"/>
                  </a:solidFill>
                  <a:latin typeface="Segoe UI Semibold" panose="020B0702040204020203" pitchFamily="34" charset="0"/>
                  <a:cs typeface="Arial"/>
                </a:rPr>
                <a:t> </a:t>
              </a:r>
              <a:r>
                <a:rPr sz="1600" spc="-130" dirty="0">
                  <a:solidFill>
                    <a:srgbClr val="638D58"/>
                  </a:solidFill>
                  <a:latin typeface="Segoe UI Semibold" panose="020B0702040204020203" pitchFamily="34" charset="0"/>
                  <a:cs typeface="Arial"/>
                </a:rPr>
                <a:t>4,432</a:t>
              </a:r>
              <a:endParaRPr sz="1600" dirty="0">
                <a:latin typeface="Segoe UI Semibold" panose="020B0702040204020203" pitchFamily="34" charset="0"/>
                <a:cs typeface="Arial"/>
              </a:endParaRPr>
            </a:p>
            <a:p>
              <a:pPr marL="12700"/>
              <a:r>
                <a:rPr sz="1600" spc="-140" dirty="0">
                  <a:solidFill>
                    <a:srgbClr val="638D58"/>
                  </a:solidFill>
                  <a:latin typeface="Segoe UI Semibold" panose="020B0702040204020203" pitchFamily="34" charset="0"/>
                  <a:cs typeface="Arial"/>
                </a:rPr>
                <a:t>Salaverry</a:t>
              </a:r>
              <a:r>
                <a:rPr sz="1600" spc="-330" dirty="0">
                  <a:solidFill>
                    <a:srgbClr val="638D58"/>
                  </a:solidFill>
                  <a:latin typeface="Segoe UI Semibold" panose="020B0702040204020203" pitchFamily="34" charset="0"/>
                  <a:cs typeface="Arial"/>
                </a:rPr>
                <a:t> </a:t>
              </a:r>
              <a:r>
                <a:rPr sz="1600" spc="-135" dirty="0">
                  <a:solidFill>
                    <a:srgbClr val="638D58"/>
                  </a:solidFill>
                  <a:latin typeface="Segoe UI Semibold" panose="020B0702040204020203" pitchFamily="34" charset="0"/>
                  <a:cs typeface="Arial"/>
                </a:rPr>
                <a:t>awarded</a:t>
              </a:r>
              <a:endParaRPr sz="1600" dirty="0">
                <a:latin typeface="Segoe UI Semibold" panose="020B0702040204020203" pitchFamily="34" charset="0"/>
                <a:cs typeface="Arial"/>
              </a:endParaRPr>
            </a:p>
          </p:txBody>
        </p:sp>
        <p:sp>
          <p:nvSpPr>
            <p:cNvPr id="169" name="object 80"/>
            <p:cNvSpPr txBox="1"/>
            <p:nvPr/>
          </p:nvSpPr>
          <p:spPr>
            <a:xfrm>
              <a:off x="13049968" y="2371984"/>
              <a:ext cx="2022476" cy="912220"/>
            </a:xfrm>
            <a:prstGeom prst="rect">
              <a:avLst/>
            </a:prstGeom>
          </p:spPr>
          <p:txBody>
            <a:bodyPr vert="horz" wrap="square" lIns="0" tIns="13335" rIns="0" bIns="0" rtlCol="0">
              <a:spAutoFit/>
            </a:bodyPr>
            <a:lstStyle/>
            <a:p>
              <a:pPr marL="12700">
                <a:spcBef>
                  <a:spcPts val="105"/>
                </a:spcBef>
              </a:pPr>
              <a:r>
                <a:rPr sz="1600" b="1" spc="-145" dirty="0">
                  <a:solidFill>
                    <a:srgbClr val="536F3D"/>
                  </a:solidFill>
                  <a:latin typeface="Segoe UI Semibold" panose="020B0702040204020203" pitchFamily="34" charset="0"/>
                  <a:cs typeface="Arial"/>
                </a:rPr>
                <a:t>Education</a:t>
              </a:r>
              <a:r>
                <a:rPr sz="1600" b="1" spc="-325" dirty="0">
                  <a:solidFill>
                    <a:srgbClr val="536F3D"/>
                  </a:solidFill>
                  <a:latin typeface="Segoe UI Semibold" panose="020B0702040204020203" pitchFamily="34" charset="0"/>
                  <a:cs typeface="Arial"/>
                </a:rPr>
                <a:t> </a:t>
              </a:r>
              <a:r>
                <a:rPr sz="1600" b="1" spc="-70" dirty="0">
                  <a:solidFill>
                    <a:srgbClr val="536F3D"/>
                  </a:solidFill>
                  <a:latin typeface="Segoe UI Semibold" panose="020B0702040204020203" pitchFamily="34" charset="0"/>
                  <a:cs typeface="Arial"/>
                </a:rPr>
                <a:t>3%</a:t>
              </a:r>
              <a:endParaRPr sz="1600" b="1" dirty="0">
                <a:latin typeface="Segoe UI Semibold" panose="020B0702040204020203" pitchFamily="34" charset="0"/>
                <a:cs typeface="Arial"/>
              </a:endParaRPr>
            </a:p>
            <a:p>
              <a:pPr marL="12700"/>
              <a:r>
                <a:rPr sz="1600" b="1" spc="-110" dirty="0">
                  <a:solidFill>
                    <a:srgbClr val="536F3D"/>
                  </a:solidFill>
                  <a:latin typeface="Segoe UI Semibold" panose="020B0702040204020203" pitchFamily="34" charset="0"/>
                  <a:cs typeface="Arial"/>
                </a:rPr>
                <a:t>USD</a:t>
              </a:r>
              <a:r>
                <a:rPr sz="1600" b="1" spc="-310" dirty="0">
                  <a:solidFill>
                    <a:srgbClr val="536F3D"/>
                  </a:solidFill>
                  <a:latin typeface="Segoe UI Semibold" panose="020B0702040204020203" pitchFamily="34" charset="0"/>
                  <a:cs typeface="Arial"/>
                </a:rPr>
                <a:t> </a:t>
              </a:r>
              <a:r>
                <a:rPr sz="1600" b="1" spc="-105" dirty="0">
                  <a:solidFill>
                    <a:srgbClr val="536F3D"/>
                  </a:solidFill>
                  <a:latin typeface="Segoe UI Semibold" panose="020B0702040204020203" pitchFamily="34" charset="0"/>
                  <a:cs typeface="Arial"/>
                </a:rPr>
                <a:t>329</a:t>
              </a:r>
              <a:endParaRPr sz="1600" b="1" dirty="0">
                <a:latin typeface="Segoe UI Semibold" panose="020B0702040204020203" pitchFamily="34" charset="0"/>
                <a:cs typeface="Arial"/>
              </a:endParaRPr>
            </a:p>
          </p:txBody>
        </p:sp>
        <p:sp>
          <p:nvSpPr>
            <p:cNvPr id="170" name="object 81"/>
            <p:cNvSpPr txBox="1"/>
            <p:nvPr/>
          </p:nvSpPr>
          <p:spPr>
            <a:xfrm>
              <a:off x="12133179" y="5473331"/>
              <a:ext cx="1747521" cy="1854500"/>
            </a:xfrm>
            <a:prstGeom prst="rect">
              <a:avLst/>
            </a:prstGeom>
          </p:spPr>
          <p:txBody>
            <a:bodyPr vert="horz" wrap="square" lIns="0" tIns="12700" rIns="0" bIns="0" rtlCol="0">
              <a:spAutoFit/>
            </a:bodyPr>
            <a:lstStyle/>
            <a:p>
              <a:pPr marL="12700">
                <a:spcBef>
                  <a:spcPts val="100"/>
                </a:spcBef>
              </a:pPr>
              <a:r>
                <a:rPr sz="6600" b="1" spc="75" dirty="0">
                  <a:solidFill>
                    <a:srgbClr val="6C6D6F"/>
                  </a:solidFill>
                  <a:latin typeface="Segoe UI Semibold" panose="020B0702040204020203" pitchFamily="34" charset="0"/>
                  <a:cs typeface="Arial"/>
                </a:rPr>
                <a:t>50</a:t>
              </a:r>
              <a:endParaRPr sz="6600" dirty="0">
                <a:latin typeface="Segoe UI Semibold" panose="020B0702040204020203" pitchFamily="34" charset="0"/>
                <a:cs typeface="Arial"/>
              </a:endParaRPr>
            </a:p>
          </p:txBody>
        </p:sp>
      </p:grpSp>
      <p:sp>
        <p:nvSpPr>
          <p:cNvPr id="171" name="170 CuadroTexto"/>
          <p:cNvSpPr txBox="1"/>
          <p:nvPr/>
        </p:nvSpPr>
        <p:spPr>
          <a:xfrm>
            <a:off x="5045187" y="2092071"/>
            <a:ext cx="1154087" cy="830997"/>
          </a:xfrm>
          <a:prstGeom prst="rect">
            <a:avLst/>
          </a:prstGeom>
          <a:noFill/>
        </p:spPr>
        <p:txBody>
          <a:bodyPr wrap="square" rtlCol="0">
            <a:spAutoFit/>
          </a:bodyPr>
          <a:lstStyle/>
          <a:p>
            <a:pPr marL="12700"/>
            <a:r>
              <a:rPr lang="es-ES" sz="1600" b="1" spc="-145" dirty="0" err="1">
                <a:solidFill>
                  <a:srgbClr val="B86280"/>
                </a:solidFill>
                <a:latin typeface="Segoe UI Semibold" panose="020B0702040204020203" pitchFamily="34" charset="0"/>
                <a:cs typeface="Arial"/>
              </a:rPr>
              <a:t>Irrigation</a:t>
            </a:r>
            <a:r>
              <a:rPr lang="es-ES" sz="1600" b="1" spc="-145" dirty="0">
                <a:solidFill>
                  <a:srgbClr val="B86280"/>
                </a:solidFill>
                <a:latin typeface="Segoe UI Semibold" panose="020B0702040204020203" pitchFamily="34" charset="0"/>
                <a:cs typeface="Arial"/>
              </a:rPr>
              <a:t> 4% </a:t>
            </a:r>
          </a:p>
          <a:p>
            <a:pPr marL="12700"/>
            <a:r>
              <a:rPr lang="es-ES" sz="1600" b="1" spc="-145" dirty="0">
                <a:solidFill>
                  <a:srgbClr val="B86280"/>
                </a:solidFill>
                <a:latin typeface="Segoe UI Semibold" panose="020B0702040204020203" pitchFamily="34" charset="0"/>
                <a:cs typeface="Arial"/>
              </a:rPr>
              <a:t>USD 399</a:t>
            </a:r>
          </a:p>
        </p:txBody>
      </p:sp>
      <p:sp>
        <p:nvSpPr>
          <p:cNvPr id="172" name="171 CuadroTexto"/>
          <p:cNvSpPr txBox="1"/>
          <p:nvPr/>
        </p:nvSpPr>
        <p:spPr>
          <a:xfrm>
            <a:off x="3800863" y="2577236"/>
            <a:ext cx="1519987" cy="584775"/>
          </a:xfrm>
          <a:prstGeom prst="rect">
            <a:avLst/>
          </a:prstGeom>
          <a:noFill/>
        </p:spPr>
        <p:txBody>
          <a:bodyPr wrap="square" rtlCol="0">
            <a:spAutoFit/>
          </a:bodyPr>
          <a:lstStyle/>
          <a:p>
            <a:pPr marL="326390">
              <a:spcBef>
                <a:spcPts val="310"/>
              </a:spcBef>
            </a:pPr>
            <a:r>
              <a:rPr lang="es-ES" sz="1600" b="1" spc="-135" dirty="0" err="1">
                <a:solidFill>
                  <a:srgbClr val="9F4544"/>
                </a:solidFill>
                <a:latin typeface="Segoe UI Semibold" panose="020B0702040204020203" pitchFamily="34" charset="0"/>
                <a:cs typeface="Arial"/>
              </a:rPr>
              <a:t>Energy</a:t>
            </a:r>
            <a:r>
              <a:rPr lang="es-ES" sz="1600" b="1" spc="-135" dirty="0">
                <a:solidFill>
                  <a:srgbClr val="9F4544"/>
                </a:solidFill>
                <a:latin typeface="Segoe UI Semibold" panose="020B0702040204020203" pitchFamily="34" charset="0"/>
                <a:cs typeface="Arial"/>
              </a:rPr>
              <a:t> 8%</a:t>
            </a:r>
          </a:p>
          <a:p>
            <a:pPr marL="326390"/>
            <a:r>
              <a:rPr lang="es-ES" sz="1600" b="1" spc="-135" dirty="0">
                <a:solidFill>
                  <a:srgbClr val="9F4544"/>
                </a:solidFill>
                <a:latin typeface="Segoe UI Semibold" panose="020B0702040204020203" pitchFamily="34" charset="0"/>
                <a:cs typeface="Arial"/>
              </a:rPr>
              <a:t>USD 920</a:t>
            </a:r>
          </a:p>
        </p:txBody>
      </p:sp>
      <p:sp>
        <p:nvSpPr>
          <p:cNvPr id="173" name="object 73"/>
          <p:cNvSpPr txBox="1"/>
          <p:nvPr/>
        </p:nvSpPr>
        <p:spPr>
          <a:xfrm>
            <a:off x="1706510" y="1654704"/>
            <a:ext cx="2157243" cy="843180"/>
          </a:xfrm>
          <a:prstGeom prst="rect">
            <a:avLst/>
          </a:prstGeom>
        </p:spPr>
        <p:txBody>
          <a:bodyPr vert="horz" wrap="square" lIns="0" tIns="12065" rIns="0" bIns="0" rtlCol="0">
            <a:spAutoFit/>
          </a:bodyPr>
          <a:lstStyle/>
          <a:p>
            <a:pPr marL="12700">
              <a:spcBef>
                <a:spcPts val="95"/>
              </a:spcBef>
            </a:pPr>
            <a:r>
              <a:rPr b="1" spc="-5" dirty="0">
                <a:solidFill>
                  <a:srgbClr val="6C6D6F"/>
                </a:solidFill>
                <a:latin typeface="Segoe UI Semibold" panose="020B0702040204020203" pitchFamily="34" charset="0"/>
                <a:cs typeface="Arial"/>
              </a:rPr>
              <a:t>50</a:t>
            </a:r>
            <a:r>
              <a:rPr b="1" spc="20" dirty="0">
                <a:solidFill>
                  <a:srgbClr val="6C6D6F"/>
                </a:solidFill>
                <a:latin typeface="Segoe UI Semibold" panose="020B0702040204020203" pitchFamily="34" charset="0"/>
                <a:cs typeface="Arial"/>
              </a:rPr>
              <a:t> </a:t>
            </a:r>
            <a:r>
              <a:rPr b="1" spc="-5" dirty="0">
                <a:solidFill>
                  <a:srgbClr val="6C6D6F"/>
                </a:solidFill>
                <a:latin typeface="Segoe UI Semibold" panose="020B0702040204020203" pitchFamily="34" charset="0"/>
                <a:cs typeface="Arial"/>
              </a:rPr>
              <a:t>PROJECTS</a:t>
            </a:r>
            <a:endParaRPr dirty="0">
              <a:latin typeface="Segoe UI Semibold" panose="020B0702040204020203" pitchFamily="34" charset="0"/>
              <a:cs typeface="Arial"/>
            </a:endParaRPr>
          </a:p>
          <a:p>
            <a:pPr marL="12700"/>
            <a:r>
              <a:rPr spc="-5" dirty="0">
                <a:solidFill>
                  <a:srgbClr val="6C6D6F"/>
                </a:solidFill>
                <a:latin typeface="Segoe UI Light" panose="020B0502040204020203" pitchFamily="34" charset="0"/>
                <a:cs typeface="Arial"/>
              </a:rPr>
              <a:t>Estimated</a:t>
            </a:r>
            <a:r>
              <a:rPr lang="es-ES" spc="100" dirty="0">
                <a:solidFill>
                  <a:srgbClr val="6C6D6F"/>
                </a:solidFill>
                <a:latin typeface="Segoe UI Light" panose="020B0502040204020203" pitchFamily="34" charset="0"/>
                <a:cs typeface="Arial"/>
              </a:rPr>
              <a:t> </a:t>
            </a:r>
            <a:r>
              <a:rPr spc="-5" dirty="0">
                <a:solidFill>
                  <a:srgbClr val="6C6D6F"/>
                </a:solidFill>
                <a:latin typeface="Segoe UI Light" panose="020B0502040204020203" pitchFamily="34" charset="0"/>
                <a:cs typeface="Arial"/>
              </a:rPr>
              <a:t>investment:</a:t>
            </a:r>
            <a:endParaRPr dirty="0">
              <a:latin typeface="Segoe UI Light" panose="020B0502040204020203" pitchFamily="34" charset="0"/>
              <a:cs typeface="Arial"/>
            </a:endParaRPr>
          </a:p>
          <a:p>
            <a:pPr marL="12700"/>
            <a:r>
              <a:rPr b="1" spc="-5" dirty="0">
                <a:solidFill>
                  <a:srgbClr val="6C6D6F"/>
                </a:solidFill>
                <a:latin typeface="Segoe UI Semibold" panose="020B0702040204020203" pitchFamily="34" charset="0"/>
                <a:cs typeface="Arial"/>
              </a:rPr>
              <a:t>USD</a:t>
            </a:r>
            <a:r>
              <a:rPr b="1" spc="25" dirty="0">
                <a:solidFill>
                  <a:srgbClr val="6C6D6F"/>
                </a:solidFill>
                <a:latin typeface="Segoe UI Semibold" panose="020B0702040204020203" pitchFamily="34" charset="0"/>
                <a:cs typeface="Arial"/>
              </a:rPr>
              <a:t> </a:t>
            </a:r>
            <a:r>
              <a:rPr b="1" spc="-40" dirty="0">
                <a:solidFill>
                  <a:srgbClr val="6C6D6F"/>
                </a:solidFill>
                <a:latin typeface="Segoe UI Semibold" panose="020B0702040204020203" pitchFamily="34" charset="0"/>
                <a:cs typeface="Arial"/>
              </a:rPr>
              <a:t>11.15</a:t>
            </a:r>
            <a:r>
              <a:rPr lang="es-ES" dirty="0">
                <a:latin typeface="Segoe UI Semibold" panose="020B0702040204020203" pitchFamily="34" charset="0"/>
                <a:cs typeface="Arial"/>
              </a:rPr>
              <a:t> </a:t>
            </a:r>
            <a:r>
              <a:rPr b="1" spc="-5" dirty="0">
                <a:solidFill>
                  <a:srgbClr val="6C6D6F"/>
                </a:solidFill>
                <a:latin typeface="Segoe UI Semibold" panose="020B0702040204020203" pitchFamily="34" charset="0"/>
                <a:cs typeface="Arial"/>
              </a:rPr>
              <a:t>billion</a:t>
            </a:r>
            <a:r>
              <a:rPr sz="1600" b="1" spc="-5" dirty="0">
                <a:solidFill>
                  <a:srgbClr val="6C6D6F"/>
                </a:solidFill>
                <a:latin typeface="Segoe UI Semibold" panose="020B0702040204020203" pitchFamily="34" charset="0"/>
                <a:cs typeface="Arial"/>
              </a:rPr>
              <a:t>*</a:t>
            </a:r>
            <a:endParaRPr sz="1600" dirty="0">
              <a:latin typeface="Segoe UI Semibold" panose="020B0702040204020203" pitchFamily="34" charset="0"/>
              <a:cs typeface="Arial"/>
            </a:endParaRPr>
          </a:p>
        </p:txBody>
      </p:sp>
      <p:sp>
        <p:nvSpPr>
          <p:cNvPr id="175" name="object 74"/>
          <p:cNvSpPr txBox="1"/>
          <p:nvPr/>
        </p:nvSpPr>
        <p:spPr>
          <a:xfrm>
            <a:off x="1860728" y="6132612"/>
            <a:ext cx="4187298" cy="500137"/>
          </a:xfrm>
          <a:prstGeom prst="rect">
            <a:avLst/>
          </a:prstGeom>
        </p:spPr>
        <p:txBody>
          <a:bodyPr vert="horz" wrap="square" lIns="0" tIns="12700" rIns="0" bIns="0" rtlCol="0">
            <a:spAutoFit/>
          </a:bodyPr>
          <a:lstStyle/>
          <a:p>
            <a:pPr marL="12700">
              <a:spcBef>
                <a:spcPts val="100"/>
              </a:spcBef>
            </a:pPr>
            <a:r>
              <a:rPr sz="1000" dirty="0">
                <a:solidFill>
                  <a:srgbClr val="6C6D6F"/>
                </a:solidFill>
                <a:latin typeface="Segoe UI Light" panose="020B0502040204020203" pitchFamily="34" charset="0"/>
                <a:cs typeface="Arial"/>
              </a:rPr>
              <a:t>*It</a:t>
            </a:r>
            <a:r>
              <a:rPr sz="1000" spc="65"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does</a:t>
            </a:r>
            <a:r>
              <a:rPr sz="1000" spc="80"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not</a:t>
            </a:r>
            <a:r>
              <a:rPr sz="1000" spc="75"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include</a:t>
            </a:r>
            <a:r>
              <a:rPr sz="1000" spc="95"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projects</a:t>
            </a:r>
            <a:r>
              <a:rPr sz="1000" spc="120" dirty="0">
                <a:solidFill>
                  <a:srgbClr val="6C6D6F"/>
                </a:solidFill>
                <a:latin typeface="Segoe UI Light" panose="020B0502040204020203" pitchFamily="34" charset="0"/>
                <a:cs typeface="Arial"/>
              </a:rPr>
              <a:t> </a:t>
            </a:r>
            <a:r>
              <a:rPr sz="1000" spc="-10" dirty="0">
                <a:solidFill>
                  <a:srgbClr val="6C6D6F"/>
                </a:solidFill>
                <a:latin typeface="Segoe UI Light" panose="020B0502040204020203" pitchFamily="34" charset="0"/>
                <a:cs typeface="Arial"/>
              </a:rPr>
              <a:t>whose</a:t>
            </a:r>
            <a:r>
              <a:rPr sz="1000" spc="105"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amounts</a:t>
            </a:r>
            <a:r>
              <a:rPr sz="1000" spc="105"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have</a:t>
            </a:r>
            <a:r>
              <a:rPr sz="1000" spc="75"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not</a:t>
            </a:r>
            <a:r>
              <a:rPr sz="1000" spc="75" dirty="0">
                <a:solidFill>
                  <a:srgbClr val="6C6D6F"/>
                </a:solidFill>
                <a:latin typeface="Segoe UI Light" panose="020B0502040204020203" pitchFamily="34" charset="0"/>
                <a:cs typeface="Arial"/>
              </a:rPr>
              <a:t> </a:t>
            </a:r>
            <a:r>
              <a:rPr sz="1000" spc="-10" dirty="0">
                <a:solidFill>
                  <a:srgbClr val="6C6D6F"/>
                </a:solidFill>
                <a:latin typeface="Segoe UI Light" panose="020B0502040204020203" pitchFamily="34" charset="0"/>
                <a:cs typeface="Arial"/>
              </a:rPr>
              <a:t>yet</a:t>
            </a:r>
            <a:r>
              <a:rPr sz="1000" spc="90"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been</a:t>
            </a:r>
            <a:r>
              <a:rPr sz="1000" spc="75"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determined.</a:t>
            </a:r>
            <a:endParaRPr lang="es-ES" sz="1000" spc="-5" dirty="0">
              <a:solidFill>
                <a:srgbClr val="6C6D6F"/>
              </a:solidFill>
              <a:latin typeface="Segoe UI Light" panose="020B0502040204020203" pitchFamily="34" charset="0"/>
              <a:cs typeface="Arial"/>
            </a:endParaRPr>
          </a:p>
          <a:p>
            <a:pPr marL="12700">
              <a:spcBef>
                <a:spcPts val="100"/>
              </a:spcBef>
            </a:pPr>
            <a:r>
              <a:rPr lang="es-ES" sz="1000" spc="-5" dirty="0" err="1">
                <a:solidFill>
                  <a:srgbClr val="6C6D6F"/>
                </a:solidFill>
                <a:latin typeface="Segoe UI Light" panose="020B0502040204020203" pitchFamily="34" charset="0"/>
                <a:cs typeface="Arial"/>
              </a:rPr>
              <a:t>Source</a:t>
            </a:r>
            <a:r>
              <a:rPr lang="es-ES" sz="1000" spc="-5" dirty="0">
                <a:solidFill>
                  <a:srgbClr val="6C6D6F"/>
                </a:solidFill>
                <a:latin typeface="Segoe UI Light" panose="020B0502040204020203" pitchFamily="34" charset="0"/>
                <a:cs typeface="Arial"/>
              </a:rPr>
              <a:t>: Agency </a:t>
            </a:r>
            <a:r>
              <a:rPr lang="es-ES" sz="1000" spc="-5" dirty="0" err="1">
                <a:solidFill>
                  <a:srgbClr val="6C6D6F"/>
                </a:solidFill>
                <a:latin typeface="Segoe UI Light" panose="020B0502040204020203" pitchFamily="34" charset="0"/>
                <a:cs typeface="Arial"/>
              </a:rPr>
              <a:t>for</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the</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Promotion</a:t>
            </a:r>
            <a:r>
              <a:rPr lang="es-ES" sz="1000" spc="-5" dirty="0">
                <a:solidFill>
                  <a:srgbClr val="6C6D6F"/>
                </a:solidFill>
                <a:latin typeface="Segoe UI Light" panose="020B0502040204020203" pitchFamily="34" charset="0"/>
                <a:cs typeface="Arial"/>
              </a:rPr>
              <a:t> of </a:t>
            </a:r>
            <a:r>
              <a:rPr lang="es-ES" sz="1000" spc="-5" dirty="0" err="1">
                <a:solidFill>
                  <a:srgbClr val="6C6D6F"/>
                </a:solidFill>
                <a:latin typeface="Segoe UI Light" panose="020B0502040204020203" pitchFamily="34" charset="0"/>
                <a:cs typeface="Arial"/>
              </a:rPr>
              <a:t>Private</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Investment</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ProInversion</a:t>
            </a:r>
            <a:r>
              <a:rPr lang="es-ES" sz="1000" spc="-5" dirty="0">
                <a:solidFill>
                  <a:srgbClr val="6C6D6F"/>
                </a:solidFill>
                <a:latin typeface="Segoe UI Light" panose="020B0502040204020203" pitchFamily="34" charset="0"/>
                <a:cs typeface="Arial"/>
              </a:rPr>
              <a:t>)</a:t>
            </a:r>
          </a:p>
          <a:p>
            <a:pPr marL="12700">
              <a:spcBef>
                <a:spcPts val="100"/>
              </a:spcBef>
            </a:pPr>
            <a:r>
              <a:rPr lang="es-ES" sz="1000" spc="-5" dirty="0">
                <a:solidFill>
                  <a:srgbClr val="6C6D6F"/>
                </a:solidFill>
                <a:latin typeface="Segoe UI Light" panose="020B0502040204020203" pitchFamily="34" charset="0"/>
                <a:cs typeface="Arial"/>
              </a:rPr>
              <a:t> </a:t>
            </a:r>
            <a:endParaRPr sz="1000" dirty="0">
              <a:latin typeface="Segoe UI Light" panose="020B0502040204020203" pitchFamily="34" charset="0"/>
              <a:cs typeface="Arial"/>
            </a:endParaRPr>
          </a:p>
        </p:txBody>
      </p:sp>
    </p:spTree>
    <p:extLst>
      <p:ext uri="{BB962C8B-B14F-4D97-AF65-F5344CB8AC3E}">
        <p14:creationId xmlns:p14="http://schemas.microsoft.com/office/powerpoint/2010/main" val="140620616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22</a:t>
            </a:fld>
            <a:r>
              <a:rPr lang="es-PE"/>
              <a:t> -</a:t>
            </a:r>
            <a:endParaRPr lang="es-PE" dirty="0"/>
          </a:p>
        </p:txBody>
      </p:sp>
      <p:sp>
        <p:nvSpPr>
          <p:cNvPr id="31" name="1 Título"/>
          <p:cNvSpPr>
            <a:spLocks noGrp="1"/>
          </p:cNvSpPr>
          <p:nvPr>
            <p:ph type="title"/>
          </p:nvPr>
        </p:nvSpPr>
        <p:spPr>
          <a:xfrm>
            <a:off x="1981200" y="-27384"/>
            <a:ext cx="8229600" cy="1143000"/>
          </a:xfrm>
        </p:spPr>
        <p:txBody>
          <a:bodyPr/>
          <a:lstStyle/>
          <a:p>
            <a:pPr lvl="1" indent="7938" defTabSz="1176074" eaLnBrk="0" hangingPunct="0">
              <a:defRPr/>
            </a:pPr>
            <a:r>
              <a:rPr lang="es-ES" sz="3200" dirty="0">
                <a:solidFill>
                  <a:schemeClr val="bg1"/>
                </a:solidFill>
                <a:latin typeface="Arial"/>
                <a:cs typeface="Arial"/>
              </a:rPr>
              <a:t>CHALLENGES</a:t>
            </a:r>
            <a:r>
              <a:rPr lang="es-ES" sz="3200" spc="-60" dirty="0">
                <a:solidFill>
                  <a:schemeClr val="bg1"/>
                </a:solidFill>
                <a:latin typeface="Arial"/>
                <a:cs typeface="Arial"/>
              </a:rPr>
              <a:t> </a:t>
            </a:r>
            <a:r>
              <a:rPr lang="es-ES" sz="3200" spc="-5" dirty="0">
                <a:solidFill>
                  <a:schemeClr val="bg1"/>
                </a:solidFill>
              </a:rPr>
              <a:t>2018</a:t>
            </a:r>
            <a:endParaRPr lang="es-PE" sz="3200" b="1" dirty="0">
              <a:solidFill>
                <a:schemeClr val="bg1"/>
              </a:solidFill>
              <a:latin typeface="Arial" panose="020B0604020202020204" pitchFamily="34" charset="0"/>
              <a:cs typeface="Arial" panose="020B0604020202020204" pitchFamily="34" charset="0"/>
            </a:endParaRPr>
          </a:p>
        </p:txBody>
      </p:sp>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8753" t="34101" r="13427" b="24003"/>
          <a:stretch/>
        </p:blipFill>
        <p:spPr bwMode="auto">
          <a:xfrm>
            <a:off x="2063552" y="2492896"/>
            <a:ext cx="8136904" cy="33164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2" name="31 Rectángulo"/>
          <p:cNvSpPr/>
          <p:nvPr/>
        </p:nvSpPr>
        <p:spPr>
          <a:xfrm>
            <a:off x="1991544" y="1772817"/>
            <a:ext cx="4790286" cy="461665"/>
          </a:xfrm>
          <a:prstGeom prst="rect">
            <a:avLst/>
          </a:prstGeom>
        </p:spPr>
        <p:txBody>
          <a:bodyPr wrap="none">
            <a:spAutoFit/>
          </a:bodyPr>
          <a:lstStyle/>
          <a:p>
            <a:r>
              <a:rPr lang="en-US" sz="2400" dirty="0">
                <a:solidFill>
                  <a:srgbClr val="575755"/>
                </a:solidFill>
                <a:latin typeface="Segoe UI Semibold" panose="020B0702040204020203" pitchFamily="34" charset="0"/>
              </a:rPr>
              <a:t>14 PROJECTS - USD 3,841</a:t>
            </a:r>
            <a:r>
              <a:rPr lang="en-US" sz="2400" spc="-185" dirty="0">
                <a:solidFill>
                  <a:srgbClr val="575755"/>
                </a:solidFill>
                <a:latin typeface="Segoe UI Semibold" panose="020B0702040204020203" pitchFamily="34" charset="0"/>
              </a:rPr>
              <a:t> </a:t>
            </a:r>
            <a:r>
              <a:rPr lang="en-US" sz="2400" spc="-5" dirty="0">
                <a:solidFill>
                  <a:srgbClr val="575755"/>
                </a:solidFill>
                <a:latin typeface="Segoe UI Semibold" panose="020B0702040204020203" pitchFamily="34" charset="0"/>
              </a:rPr>
              <a:t>Million</a:t>
            </a:r>
            <a:endParaRPr lang="es-ES" sz="2400" dirty="0">
              <a:latin typeface="Segoe UI Semibold" panose="020B0702040204020203" pitchFamily="34" charset="0"/>
            </a:endParaRPr>
          </a:p>
        </p:txBody>
      </p:sp>
      <p:sp>
        <p:nvSpPr>
          <p:cNvPr id="34" name="object 73"/>
          <p:cNvSpPr txBox="1"/>
          <p:nvPr/>
        </p:nvSpPr>
        <p:spPr>
          <a:xfrm>
            <a:off x="2074100" y="5960629"/>
            <a:ext cx="4237925" cy="333425"/>
          </a:xfrm>
          <a:prstGeom prst="rect">
            <a:avLst/>
          </a:prstGeom>
        </p:spPr>
        <p:txBody>
          <a:bodyPr vert="horz" wrap="square" lIns="0" tIns="12700" rIns="0" bIns="0" rtlCol="0">
            <a:spAutoFit/>
          </a:bodyPr>
          <a:lstStyle/>
          <a:p>
            <a:pPr marL="12700">
              <a:spcBef>
                <a:spcPts val="100"/>
              </a:spcBef>
            </a:pPr>
            <a:r>
              <a:rPr sz="1000" spc="-5" dirty="0">
                <a:solidFill>
                  <a:srgbClr val="6C6D6F"/>
                </a:solidFill>
                <a:latin typeface="Segoe UI Light" panose="020B0502040204020203" pitchFamily="34" charset="0"/>
                <a:cs typeface="Arial"/>
              </a:rPr>
              <a:t>*Amount </a:t>
            </a:r>
            <a:r>
              <a:rPr sz="1000" dirty="0">
                <a:solidFill>
                  <a:srgbClr val="6C6D6F"/>
                </a:solidFill>
                <a:latin typeface="Segoe UI Light" panose="020B0502040204020203" pitchFamily="34" charset="0"/>
                <a:cs typeface="Arial"/>
              </a:rPr>
              <a:t>to </a:t>
            </a:r>
            <a:r>
              <a:rPr sz="1000" spc="-5" dirty="0">
                <a:solidFill>
                  <a:srgbClr val="6C6D6F"/>
                </a:solidFill>
                <a:latin typeface="Segoe UI Light" panose="020B0502040204020203" pitchFamily="34" charset="0"/>
                <a:cs typeface="Arial"/>
              </a:rPr>
              <a:t>be</a:t>
            </a:r>
            <a:r>
              <a:rPr sz="1000" spc="95"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determined</a:t>
            </a:r>
            <a:endParaRPr lang="es-ES" sz="1000" spc="-5" dirty="0">
              <a:solidFill>
                <a:srgbClr val="6C6D6F"/>
              </a:solidFill>
              <a:latin typeface="Segoe UI Light" panose="020B0502040204020203" pitchFamily="34" charset="0"/>
              <a:cs typeface="Arial"/>
            </a:endParaRPr>
          </a:p>
          <a:p>
            <a:pPr marL="12700">
              <a:spcBef>
                <a:spcPts val="100"/>
              </a:spcBef>
            </a:pPr>
            <a:r>
              <a:rPr lang="es-ES" sz="1000" spc="-5" dirty="0" err="1">
                <a:solidFill>
                  <a:srgbClr val="6C6D6F"/>
                </a:solidFill>
                <a:latin typeface="Segoe UI Light" panose="020B0502040204020203" pitchFamily="34" charset="0"/>
                <a:cs typeface="Arial"/>
              </a:rPr>
              <a:t>Source</a:t>
            </a:r>
            <a:r>
              <a:rPr lang="es-ES" sz="1000" spc="-5" dirty="0">
                <a:solidFill>
                  <a:srgbClr val="6C6D6F"/>
                </a:solidFill>
                <a:latin typeface="Segoe UI Light" panose="020B0502040204020203" pitchFamily="34" charset="0"/>
                <a:cs typeface="Arial"/>
              </a:rPr>
              <a:t>: Agency </a:t>
            </a:r>
            <a:r>
              <a:rPr lang="es-ES" sz="1000" spc="-5" dirty="0" err="1">
                <a:solidFill>
                  <a:srgbClr val="6C6D6F"/>
                </a:solidFill>
                <a:latin typeface="Segoe UI Light" panose="020B0502040204020203" pitchFamily="34" charset="0"/>
                <a:cs typeface="Arial"/>
              </a:rPr>
              <a:t>for</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the</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Promotion</a:t>
            </a:r>
            <a:r>
              <a:rPr lang="es-ES" sz="1000" spc="-5" dirty="0">
                <a:solidFill>
                  <a:srgbClr val="6C6D6F"/>
                </a:solidFill>
                <a:latin typeface="Segoe UI Light" panose="020B0502040204020203" pitchFamily="34" charset="0"/>
                <a:cs typeface="Arial"/>
              </a:rPr>
              <a:t> of </a:t>
            </a:r>
            <a:r>
              <a:rPr lang="es-ES" sz="1000" spc="-5" dirty="0" err="1">
                <a:solidFill>
                  <a:srgbClr val="6C6D6F"/>
                </a:solidFill>
                <a:latin typeface="Segoe UI Light" panose="020B0502040204020203" pitchFamily="34" charset="0"/>
                <a:cs typeface="Arial"/>
              </a:rPr>
              <a:t>Private</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Investment</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ProInversion</a:t>
            </a:r>
            <a:r>
              <a:rPr lang="es-ES" sz="1000" spc="-5" dirty="0">
                <a:solidFill>
                  <a:srgbClr val="6C6D6F"/>
                </a:solidFill>
                <a:latin typeface="Segoe UI Light" panose="020B0502040204020203" pitchFamily="34" charset="0"/>
                <a:cs typeface="Arial"/>
              </a:rPr>
              <a:t>)</a:t>
            </a:r>
          </a:p>
        </p:txBody>
      </p:sp>
    </p:spTree>
    <p:extLst>
      <p:ext uri="{BB962C8B-B14F-4D97-AF65-F5344CB8AC3E}">
        <p14:creationId xmlns:p14="http://schemas.microsoft.com/office/powerpoint/2010/main" val="25229108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23</a:t>
            </a:fld>
            <a:r>
              <a:rPr lang="es-PE"/>
              <a:t> -</a:t>
            </a:r>
            <a:endParaRPr lang="es-PE" dirty="0"/>
          </a:p>
        </p:txBody>
      </p:sp>
      <p:sp>
        <p:nvSpPr>
          <p:cNvPr id="5" name="1 Título"/>
          <p:cNvSpPr>
            <a:spLocks noGrp="1"/>
          </p:cNvSpPr>
          <p:nvPr>
            <p:ph type="title"/>
          </p:nvPr>
        </p:nvSpPr>
        <p:spPr>
          <a:xfrm>
            <a:off x="1981200" y="-27384"/>
            <a:ext cx="8229600" cy="1143000"/>
          </a:xfrm>
        </p:spPr>
        <p:txBody>
          <a:bodyPr/>
          <a:lstStyle/>
          <a:p>
            <a:pPr lvl="1" indent="7938" defTabSz="1176074" eaLnBrk="0" hangingPunct="0">
              <a:defRPr/>
            </a:pPr>
            <a:r>
              <a:rPr lang="es-ES" sz="3200" dirty="0">
                <a:solidFill>
                  <a:schemeClr val="bg1"/>
                </a:solidFill>
                <a:latin typeface="Arial"/>
                <a:cs typeface="Arial"/>
              </a:rPr>
              <a:t>CHALLENGES </a:t>
            </a:r>
            <a:r>
              <a:rPr lang="es-ES" sz="3200" spc="-5" dirty="0">
                <a:solidFill>
                  <a:schemeClr val="bg1"/>
                </a:solidFill>
              </a:rPr>
              <a:t>2019 </a:t>
            </a:r>
            <a:r>
              <a:rPr lang="es-ES" sz="3200" dirty="0">
                <a:solidFill>
                  <a:schemeClr val="bg1"/>
                </a:solidFill>
              </a:rPr>
              <a:t>-</a:t>
            </a:r>
            <a:r>
              <a:rPr lang="es-ES" sz="3200" spc="-105" dirty="0">
                <a:solidFill>
                  <a:schemeClr val="bg1"/>
                </a:solidFill>
              </a:rPr>
              <a:t> </a:t>
            </a:r>
            <a:r>
              <a:rPr lang="es-ES" sz="3200" spc="-5" dirty="0">
                <a:solidFill>
                  <a:schemeClr val="bg1"/>
                </a:solidFill>
              </a:rPr>
              <a:t>2020</a:t>
            </a:r>
            <a:endParaRPr lang="es-PE" sz="3200" b="1" dirty="0">
              <a:solidFill>
                <a:schemeClr val="bg1"/>
              </a:solidFill>
              <a:latin typeface="Arial" panose="020B0604020202020204" pitchFamily="34" charset="0"/>
              <a:cs typeface="Arial" panose="020B0604020202020204" pitchFamily="34" charset="0"/>
            </a:endParaRPr>
          </a:p>
        </p:txBody>
      </p:sp>
      <p:pic>
        <p:nvPicPr>
          <p:cNvPr id="307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8665" t="34329" r="13723" b="24240"/>
          <a:stretch/>
        </p:blipFill>
        <p:spPr bwMode="auto">
          <a:xfrm>
            <a:off x="2063552" y="2542902"/>
            <a:ext cx="8064896" cy="32623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5 Rectángulo"/>
          <p:cNvSpPr/>
          <p:nvPr/>
        </p:nvSpPr>
        <p:spPr>
          <a:xfrm>
            <a:off x="1991544" y="1772817"/>
            <a:ext cx="4792338" cy="461665"/>
          </a:xfrm>
          <a:prstGeom prst="rect">
            <a:avLst/>
          </a:prstGeom>
        </p:spPr>
        <p:txBody>
          <a:bodyPr wrap="none">
            <a:spAutoFit/>
          </a:bodyPr>
          <a:lstStyle/>
          <a:p>
            <a:r>
              <a:rPr lang="en-US" sz="2400" dirty="0">
                <a:solidFill>
                  <a:srgbClr val="575755"/>
                </a:solidFill>
                <a:latin typeface="Segoe UI Semibold" panose="020B0702040204020203" pitchFamily="34" charset="0"/>
              </a:rPr>
              <a:t>36 PROJECTS - </a:t>
            </a:r>
            <a:r>
              <a:rPr lang="en-US" sz="2400" dirty="0">
                <a:solidFill>
                  <a:srgbClr val="575755"/>
                </a:solidFill>
                <a:latin typeface="Segoe UI Semibold" panose="020B0702040204020203" pitchFamily="34" charset="0"/>
                <a:cs typeface="Arial"/>
              </a:rPr>
              <a:t>USD 7,315</a:t>
            </a:r>
            <a:r>
              <a:rPr lang="en-US" sz="2400" spc="-204" dirty="0">
                <a:solidFill>
                  <a:srgbClr val="575755"/>
                </a:solidFill>
                <a:latin typeface="Segoe UI Semibold" panose="020B0702040204020203" pitchFamily="34" charset="0"/>
                <a:cs typeface="Arial"/>
              </a:rPr>
              <a:t> </a:t>
            </a:r>
            <a:r>
              <a:rPr lang="en-US" sz="2400" dirty="0">
                <a:solidFill>
                  <a:srgbClr val="575755"/>
                </a:solidFill>
                <a:latin typeface="Segoe UI Semibold" panose="020B0702040204020203" pitchFamily="34" charset="0"/>
                <a:cs typeface="Arial"/>
              </a:rPr>
              <a:t>Million</a:t>
            </a:r>
            <a:endParaRPr lang="es-ES" sz="2400" dirty="0">
              <a:latin typeface="Segoe UI Semibold" panose="020B0702040204020203" pitchFamily="34" charset="0"/>
            </a:endParaRPr>
          </a:p>
        </p:txBody>
      </p:sp>
      <p:sp>
        <p:nvSpPr>
          <p:cNvPr id="8" name="object 73"/>
          <p:cNvSpPr txBox="1"/>
          <p:nvPr/>
        </p:nvSpPr>
        <p:spPr>
          <a:xfrm>
            <a:off x="2074100" y="5960629"/>
            <a:ext cx="4237925" cy="333425"/>
          </a:xfrm>
          <a:prstGeom prst="rect">
            <a:avLst/>
          </a:prstGeom>
        </p:spPr>
        <p:txBody>
          <a:bodyPr vert="horz" wrap="square" lIns="0" tIns="12700" rIns="0" bIns="0" rtlCol="0">
            <a:spAutoFit/>
          </a:bodyPr>
          <a:lstStyle/>
          <a:p>
            <a:pPr marL="12700">
              <a:spcBef>
                <a:spcPts val="100"/>
              </a:spcBef>
            </a:pPr>
            <a:r>
              <a:rPr sz="1000" spc="-5" dirty="0">
                <a:solidFill>
                  <a:srgbClr val="6C6D6F"/>
                </a:solidFill>
                <a:latin typeface="Segoe UI Light" panose="020B0502040204020203" pitchFamily="34" charset="0"/>
                <a:cs typeface="Arial"/>
              </a:rPr>
              <a:t>*Amount </a:t>
            </a:r>
            <a:r>
              <a:rPr sz="1000" dirty="0">
                <a:solidFill>
                  <a:srgbClr val="6C6D6F"/>
                </a:solidFill>
                <a:latin typeface="Segoe UI Light" panose="020B0502040204020203" pitchFamily="34" charset="0"/>
                <a:cs typeface="Arial"/>
              </a:rPr>
              <a:t>to </a:t>
            </a:r>
            <a:r>
              <a:rPr sz="1000" spc="-5" dirty="0">
                <a:solidFill>
                  <a:srgbClr val="6C6D6F"/>
                </a:solidFill>
                <a:latin typeface="Segoe UI Light" panose="020B0502040204020203" pitchFamily="34" charset="0"/>
                <a:cs typeface="Arial"/>
              </a:rPr>
              <a:t>be</a:t>
            </a:r>
            <a:r>
              <a:rPr sz="1000" spc="95" dirty="0">
                <a:solidFill>
                  <a:srgbClr val="6C6D6F"/>
                </a:solidFill>
                <a:latin typeface="Segoe UI Light" panose="020B0502040204020203" pitchFamily="34" charset="0"/>
                <a:cs typeface="Arial"/>
              </a:rPr>
              <a:t> </a:t>
            </a:r>
            <a:r>
              <a:rPr sz="1000" spc="-5" dirty="0">
                <a:solidFill>
                  <a:srgbClr val="6C6D6F"/>
                </a:solidFill>
                <a:latin typeface="Segoe UI Light" panose="020B0502040204020203" pitchFamily="34" charset="0"/>
                <a:cs typeface="Arial"/>
              </a:rPr>
              <a:t>determined</a:t>
            </a:r>
            <a:endParaRPr lang="es-ES" sz="1000" spc="-5" dirty="0">
              <a:solidFill>
                <a:srgbClr val="6C6D6F"/>
              </a:solidFill>
              <a:latin typeface="Segoe UI Light" panose="020B0502040204020203" pitchFamily="34" charset="0"/>
              <a:cs typeface="Arial"/>
            </a:endParaRPr>
          </a:p>
          <a:p>
            <a:pPr marL="12700">
              <a:spcBef>
                <a:spcPts val="100"/>
              </a:spcBef>
            </a:pPr>
            <a:r>
              <a:rPr lang="es-ES" sz="1000" spc="-5" dirty="0" err="1">
                <a:solidFill>
                  <a:srgbClr val="6C6D6F"/>
                </a:solidFill>
                <a:latin typeface="Segoe UI Light" panose="020B0502040204020203" pitchFamily="34" charset="0"/>
                <a:cs typeface="Arial"/>
              </a:rPr>
              <a:t>Source</a:t>
            </a:r>
            <a:r>
              <a:rPr lang="es-ES" sz="1000" spc="-5" dirty="0">
                <a:solidFill>
                  <a:srgbClr val="6C6D6F"/>
                </a:solidFill>
                <a:latin typeface="Segoe UI Light" panose="020B0502040204020203" pitchFamily="34" charset="0"/>
                <a:cs typeface="Arial"/>
              </a:rPr>
              <a:t>: Agency </a:t>
            </a:r>
            <a:r>
              <a:rPr lang="es-ES" sz="1000" spc="-5" dirty="0" err="1">
                <a:solidFill>
                  <a:srgbClr val="6C6D6F"/>
                </a:solidFill>
                <a:latin typeface="Segoe UI Light" panose="020B0502040204020203" pitchFamily="34" charset="0"/>
                <a:cs typeface="Arial"/>
              </a:rPr>
              <a:t>for</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the</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Promotion</a:t>
            </a:r>
            <a:r>
              <a:rPr lang="es-ES" sz="1000" spc="-5" dirty="0">
                <a:solidFill>
                  <a:srgbClr val="6C6D6F"/>
                </a:solidFill>
                <a:latin typeface="Segoe UI Light" panose="020B0502040204020203" pitchFamily="34" charset="0"/>
                <a:cs typeface="Arial"/>
              </a:rPr>
              <a:t> of </a:t>
            </a:r>
            <a:r>
              <a:rPr lang="es-ES" sz="1000" spc="-5" dirty="0" err="1">
                <a:solidFill>
                  <a:srgbClr val="6C6D6F"/>
                </a:solidFill>
                <a:latin typeface="Segoe UI Light" panose="020B0502040204020203" pitchFamily="34" charset="0"/>
                <a:cs typeface="Arial"/>
              </a:rPr>
              <a:t>Private</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Investment</a:t>
            </a:r>
            <a:r>
              <a:rPr lang="es-ES" sz="1000" spc="-5" dirty="0">
                <a:solidFill>
                  <a:srgbClr val="6C6D6F"/>
                </a:solidFill>
                <a:latin typeface="Segoe UI Light" panose="020B0502040204020203" pitchFamily="34" charset="0"/>
                <a:cs typeface="Arial"/>
              </a:rPr>
              <a:t> (</a:t>
            </a:r>
            <a:r>
              <a:rPr lang="es-ES" sz="1000" spc="-5" dirty="0" err="1">
                <a:solidFill>
                  <a:srgbClr val="6C6D6F"/>
                </a:solidFill>
                <a:latin typeface="Segoe UI Light" panose="020B0502040204020203" pitchFamily="34" charset="0"/>
                <a:cs typeface="Arial"/>
              </a:rPr>
              <a:t>ProInversion</a:t>
            </a:r>
            <a:r>
              <a:rPr lang="es-ES" sz="1000" spc="-5" dirty="0">
                <a:solidFill>
                  <a:srgbClr val="6C6D6F"/>
                </a:solidFill>
                <a:latin typeface="Segoe UI Light" panose="020B0502040204020203" pitchFamily="34" charset="0"/>
                <a:cs typeface="Arial"/>
              </a:rPr>
              <a:t>)</a:t>
            </a:r>
          </a:p>
        </p:txBody>
      </p:sp>
    </p:spTree>
    <p:extLst>
      <p:ext uri="{BB962C8B-B14F-4D97-AF65-F5344CB8AC3E}">
        <p14:creationId xmlns:p14="http://schemas.microsoft.com/office/powerpoint/2010/main" val="413803576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ctrTitle"/>
          </p:nvPr>
        </p:nvSpPr>
        <p:spPr>
          <a:xfrm>
            <a:off x="1631504" y="1984864"/>
            <a:ext cx="8856984" cy="1470025"/>
          </a:xfrm>
        </p:spPr>
        <p:txBody>
          <a:bodyPr>
            <a:normAutofit fontScale="90000"/>
          </a:bodyPr>
          <a:lstStyle/>
          <a:p>
            <a:r>
              <a:rPr lang="es-PE" sz="3600" b="1" dirty="0">
                <a:latin typeface="Segoe UI Semibold" panose="020B0702040204020203" pitchFamily="34" charset="0"/>
              </a:rPr>
              <a:t>8. </a:t>
            </a:r>
            <a:r>
              <a:rPr lang="en-US" sz="3600" b="1" dirty="0"/>
              <a:t>Economic and social weaknesses of the country</a:t>
            </a:r>
            <a:br>
              <a:rPr lang="en-US" b="1" dirty="0"/>
            </a:br>
            <a:endParaRPr lang="es-PE" b="1" dirty="0">
              <a:latin typeface="Segoe UI Semibold" panose="020B0702040204020203" pitchFamily="34" charset="0"/>
            </a:endParaRPr>
          </a:p>
        </p:txBody>
      </p:sp>
      <p:sp>
        <p:nvSpPr>
          <p:cNvPr id="4" name="3 Marcador de número de diapositiva"/>
          <p:cNvSpPr>
            <a:spLocks noGrp="1"/>
          </p:cNvSpPr>
          <p:nvPr>
            <p:ph type="sldNum" sz="quarter" idx="12"/>
          </p:nvPr>
        </p:nvSpPr>
        <p:spPr/>
        <p:txBody>
          <a:bodyPr/>
          <a:lstStyle/>
          <a:p>
            <a:r>
              <a:rPr lang="es-PE">
                <a:solidFill>
                  <a:prstClr val="white"/>
                </a:solidFill>
                <a:latin typeface="Calibri"/>
              </a:rPr>
              <a:t>- </a:t>
            </a:r>
            <a:fld id="{75AB239E-6054-44E7-A836-C576D381F811}" type="slidenum">
              <a:rPr lang="es-PE">
                <a:solidFill>
                  <a:prstClr val="white"/>
                </a:solidFill>
                <a:latin typeface="Calibri"/>
              </a:rPr>
              <a:pPr/>
              <a:t>24</a:t>
            </a:fld>
            <a:r>
              <a:rPr lang="es-PE">
                <a:solidFill>
                  <a:prstClr val="white"/>
                </a:solidFill>
                <a:latin typeface="Calibri"/>
              </a:rPr>
              <a:t> -</a:t>
            </a:r>
            <a:endParaRPr lang="es-PE" dirty="0">
              <a:solidFill>
                <a:prstClr val="white"/>
              </a:solidFill>
              <a:latin typeface="Calibri"/>
            </a:endParaRPr>
          </a:p>
        </p:txBody>
      </p:sp>
    </p:spTree>
    <p:extLst>
      <p:ext uri="{BB962C8B-B14F-4D97-AF65-F5344CB8AC3E}">
        <p14:creationId xmlns:p14="http://schemas.microsoft.com/office/powerpoint/2010/main" val="25409050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economía</a:t>
            </a:r>
          </a:p>
        </p:txBody>
      </p:sp>
      <p:sp>
        <p:nvSpPr>
          <p:cNvPr id="3" name="2 CuadroTexto"/>
          <p:cNvSpPr txBox="1"/>
          <p:nvPr/>
        </p:nvSpPr>
        <p:spPr>
          <a:xfrm>
            <a:off x="1294408" y="6315713"/>
            <a:ext cx="8213524" cy="268215"/>
          </a:xfrm>
          <a:prstGeom prst="rect">
            <a:avLst/>
          </a:prstGeom>
          <a:noFill/>
        </p:spPr>
        <p:txBody>
          <a:bodyPr wrap="square" rtlCol="0">
            <a:spAutoFit/>
          </a:bodyPr>
          <a:lstStyle/>
          <a:p>
            <a:pPr defTabSz="979765"/>
            <a:r>
              <a:rPr lang="es-ES" sz="1100" dirty="0">
                <a:solidFill>
                  <a:prstClr val="black"/>
                </a:solidFill>
                <a:latin typeface="Franklin Gothic Medium"/>
              </a:rPr>
              <a:t>Fuente: PUCP, 2010. </a:t>
            </a:r>
            <a:r>
              <a:rPr lang="es-PE" sz="1143" dirty="0">
                <a:solidFill>
                  <a:prstClr val="black"/>
                </a:solidFill>
                <a:latin typeface="Franklin Gothic Medium"/>
              </a:rPr>
              <a:t>Opciones de política económica en el Perú: 2011-2015</a:t>
            </a:r>
            <a:endParaRPr lang="es-ES" sz="1100" dirty="0">
              <a:solidFill>
                <a:prstClr val="black"/>
              </a:solidFill>
              <a:latin typeface="Franklin Gothic Medium"/>
            </a:endParaRPr>
          </a:p>
        </p:txBody>
      </p:sp>
      <p:sp>
        <p:nvSpPr>
          <p:cNvPr id="11" name="Rectángulo 10"/>
          <p:cNvSpPr/>
          <p:nvPr/>
        </p:nvSpPr>
        <p:spPr>
          <a:xfrm>
            <a:off x="2391915" y="1576958"/>
            <a:ext cx="8091159" cy="389209"/>
          </a:xfrm>
          <a:prstGeom prst="rect">
            <a:avLst/>
          </a:prstGeom>
        </p:spPr>
        <p:txBody>
          <a:bodyPr wrap="square">
            <a:spAutoFit/>
          </a:bodyPr>
          <a:lstStyle/>
          <a:p>
            <a:pPr defTabSz="979765"/>
            <a:r>
              <a:rPr lang="es-PE" sz="1929" dirty="0">
                <a:solidFill>
                  <a:prstClr val="black"/>
                </a:solidFill>
                <a:latin typeface="Franklin Gothic Medium"/>
              </a:rPr>
              <a:t>Salario, PBI y exportaciones (variables reales per cápita, 1980=100)</a:t>
            </a:r>
          </a:p>
        </p:txBody>
      </p:sp>
      <p:sp>
        <p:nvSpPr>
          <p:cNvPr id="6" name="Content Placeholder 2"/>
          <p:cNvSpPr>
            <a:spLocks noGrp="1"/>
          </p:cNvSpPr>
          <p:nvPr>
            <p:ph idx="1"/>
          </p:nvPr>
        </p:nvSpPr>
        <p:spPr>
          <a:xfrm>
            <a:off x="8496796" y="2331493"/>
            <a:ext cx="2400796" cy="3909868"/>
          </a:xfrm>
        </p:spPr>
        <p:txBody>
          <a:bodyPr>
            <a:normAutofit fontScale="92500" lnSpcReduction="10000"/>
          </a:bodyPr>
          <a:lstStyle/>
          <a:p>
            <a:r>
              <a:rPr lang="es-PE" sz="1715" dirty="0"/>
              <a:t>Desde inicios de los 90s se acrecienta la desconexión entre el PIB y el salario real, el cual pierde el 52% de su valor. </a:t>
            </a:r>
          </a:p>
          <a:p>
            <a:r>
              <a:rPr lang="es-PE" sz="1715" dirty="0"/>
              <a:t>Las exportaciones per cápita crecen más rápido que el PBI per cápita y no contribuyen para nada a elevar los salarios reales.</a:t>
            </a:r>
          </a:p>
        </p:txBody>
      </p:sp>
      <p:pic>
        <p:nvPicPr>
          <p:cNvPr id="5" name="Picture 4"/>
          <p:cNvPicPr>
            <a:picLocks noChangeAspect="1"/>
          </p:cNvPicPr>
          <p:nvPr/>
        </p:nvPicPr>
        <p:blipFill>
          <a:blip r:embed="rId2"/>
          <a:stretch>
            <a:fillRect/>
          </a:stretch>
        </p:blipFill>
        <p:spPr>
          <a:xfrm>
            <a:off x="1294407" y="1959808"/>
            <a:ext cx="6959342" cy="428155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00028283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6096000" y="355847"/>
            <a:ext cx="4714390" cy="1054394"/>
          </a:xfrm>
        </p:spPr>
        <p:txBody>
          <a:bodyPr/>
          <a:lstStyle/>
          <a:p>
            <a:r>
              <a:rPr lang="es-ES" dirty="0"/>
              <a:t>economía</a:t>
            </a:r>
          </a:p>
        </p:txBody>
      </p:sp>
      <p:sp>
        <p:nvSpPr>
          <p:cNvPr id="3" name="2 CuadroTexto"/>
          <p:cNvSpPr txBox="1"/>
          <p:nvPr/>
        </p:nvSpPr>
        <p:spPr>
          <a:xfrm>
            <a:off x="1361001" y="6612449"/>
            <a:ext cx="8213524" cy="261610"/>
          </a:xfrm>
          <a:prstGeom prst="rect">
            <a:avLst/>
          </a:prstGeom>
          <a:noFill/>
        </p:spPr>
        <p:txBody>
          <a:bodyPr wrap="square" rtlCol="0">
            <a:spAutoFit/>
          </a:bodyPr>
          <a:lstStyle/>
          <a:p>
            <a:pPr defTabSz="979765"/>
            <a:r>
              <a:rPr lang="es-ES" sz="1100" dirty="0">
                <a:solidFill>
                  <a:prstClr val="black"/>
                </a:solidFill>
                <a:latin typeface="Franklin Gothic Medium"/>
              </a:rPr>
              <a:t>Fuente: </a:t>
            </a:r>
            <a:r>
              <a:rPr lang="es-PE" sz="1100" dirty="0">
                <a:solidFill>
                  <a:prstClr val="black"/>
                </a:solidFill>
                <a:latin typeface="Franklin Gothic Medium"/>
              </a:rPr>
              <a:t>Plan Nacional de Diversificación Productiva - PRODUCE</a:t>
            </a:r>
            <a:endParaRPr lang="es-ES" sz="1100" dirty="0">
              <a:solidFill>
                <a:prstClr val="black"/>
              </a:solidFill>
              <a:latin typeface="Franklin Gothic Medium"/>
            </a:endParaRPr>
          </a:p>
        </p:txBody>
      </p:sp>
      <p:pic>
        <p:nvPicPr>
          <p:cNvPr id="9" name="Picture 8"/>
          <p:cNvPicPr>
            <a:picLocks noChangeAspect="1"/>
          </p:cNvPicPr>
          <p:nvPr/>
        </p:nvPicPr>
        <p:blipFill>
          <a:blip r:embed="rId2"/>
          <a:stretch>
            <a:fillRect/>
          </a:stretch>
        </p:blipFill>
        <p:spPr>
          <a:xfrm>
            <a:off x="964934" y="136480"/>
            <a:ext cx="4907032" cy="3636212"/>
          </a:xfrm>
          <a:prstGeom prst="rect">
            <a:avLst/>
          </a:prstGeom>
          <a:ln>
            <a:noFill/>
          </a:ln>
          <a:effectLst>
            <a:outerShdw blurRad="292100" dist="139700" dir="2700000" algn="tl" rotWithShape="0">
              <a:srgbClr val="333333">
                <a:alpha val="65000"/>
              </a:srgbClr>
            </a:outerShdw>
          </a:effectLst>
        </p:spPr>
      </p:pic>
      <p:pic>
        <p:nvPicPr>
          <p:cNvPr id="10" name="Picture 9"/>
          <p:cNvPicPr>
            <a:picLocks noChangeAspect="1"/>
          </p:cNvPicPr>
          <p:nvPr/>
        </p:nvPicPr>
        <p:blipFill>
          <a:blip r:embed="rId3"/>
          <a:stretch>
            <a:fillRect/>
          </a:stretch>
        </p:blipFill>
        <p:spPr>
          <a:xfrm>
            <a:off x="5690363" y="3001461"/>
            <a:ext cx="5236763" cy="3622791"/>
          </a:xfrm>
          <a:prstGeom prst="rect">
            <a:avLst/>
          </a:prstGeom>
          <a:ln>
            <a:noFill/>
          </a:ln>
          <a:effectLst>
            <a:outerShdw blurRad="292100" dist="139700" dir="2700000" algn="tl" rotWithShape="0">
              <a:srgbClr val="333333">
                <a:alpha val="65000"/>
              </a:srgbClr>
            </a:outerShdw>
          </a:effectLst>
        </p:spPr>
      </p:pic>
      <p:sp>
        <p:nvSpPr>
          <p:cNvPr id="4" name="Rectángulo 3"/>
          <p:cNvSpPr/>
          <p:nvPr/>
        </p:nvSpPr>
        <p:spPr>
          <a:xfrm>
            <a:off x="1344238" y="4044769"/>
            <a:ext cx="4065821" cy="884088"/>
          </a:xfrm>
          <a:prstGeom prst="rect">
            <a:avLst/>
          </a:prstGeom>
        </p:spPr>
        <p:txBody>
          <a:bodyPr wrap="square">
            <a:spAutoFit/>
          </a:bodyPr>
          <a:lstStyle/>
          <a:p>
            <a:pPr defTabSz="979765"/>
            <a:r>
              <a:rPr lang="es-PE" sz="1715" dirty="0">
                <a:solidFill>
                  <a:prstClr val="black"/>
                </a:solidFill>
                <a:latin typeface="Franklin Gothic Medium"/>
              </a:rPr>
              <a:t>A nivel de la región nos mantenemos rezagados en el desarrollo de nuevas y más complejas actividades.</a:t>
            </a:r>
          </a:p>
        </p:txBody>
      </p:sp>
      <p:sp>
        <p:nvSpPr>
          <p:cNvPr id="5" name="Oval 4"/>
          <p:cNvSpPr/>
          <p:nvPr/>
        </p:nvSpPr>
        <p:spPr>
          <a:xfrm>
            <a:off x="2529103" y="1954585"/>
            <a:ext cx="411565" cy="342971"/>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79765"/>
            <a:endParaRPr lang="es-ES" sz="1929">
              <a:solidFill>
                <a:prstClr val="white"/>
              </a:solidFill>
              <a:latin typeface="Franklin Gothic Medium"/>
            </a:endParaRPr>
          </a:p>
        </p:txBody>
      </p:sp>
      <p:sp>
        <p:nvSpPr>
          <p:cNvPr id="8" name="Rectángulo 3"/>
          <p:cNvSpPr/>
          <p:nvPr/>
        </p:nvSpPr>
        <p:spPr>
          <a:xfrm>
            <a:off x="6531575" y="1788483"/>
            <a:ext cx="4065821" cy="1148007"/>
          </a:xfrm>
          <a:prstGeom prst="rect">
            <a:avLst/>
          </a:prstGeom>
        </p:spPr>
        <p:txBody>
          <a:bodyPr wrap="square">
            <a:spAutoFit/>
          </a:bodyPr>
          <a:lstStyle/>
          <a:p>
            <a:pPr defTabSz="979765"/>
            <a:r>
              <a:rPr lang="es-PE" sz="1715" dirty="0">
                <a:solidFill>
                  <a:prstClr val="black"/>
                </a:solidFill>
                <a:latin typeface="Franklin Gothic Medium"/>
              </a:rPr>
              <a:t>El Plan de diversificación nos señala que en las últimas décadas el Perú no ha logrado salir de la dependencia de las actividades extractivas.</a:t>
            </a:r>
          </a:p>
        </p:txBody>
      </p:sp>
    </p:spTree>
    <p:extLst>
      <p:ext uri="{BB962C8B-B14F-4D97-AF65-F5344CB8AC3E}">
        <p14:creationId xmlns:p14="http://schemas.microsoft.com/office/powerpoint/2010/main" val="150711015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843162" y="355847"/>
            <a:ext cx="8967228" cy="1054394"/>
          </a:xfrm>
        </p:spPr>
        <p:txBody>
          <a:bodyPr/>
          <a:lstStyle/>
          <a:p>
            <a:r>
              <a:rPr lang="es-ES" dirty="0"/>
              <a:t>economía</a:t>
            </a:r>
          </a:p>
        </p:txBody>
      </p:sp>
      <p:sp>
        <p:nvSpPr>
          <p:cNvPr id="3" name="2 CuadroTexto"/>
          <p:cNvSpPr txBox="1"/>
          <p:nvPr/>
        </p:nvSpPr>
        <p:spPr>
          <a:xfrm>
            <a:off x="1361001" y="6612449"/>
            <a:ext cx="8213524" cy="261610"/>
          </a:xfrm>
          <a:prstGeom prst="rect">
            <a:avLst/>
          </a:prstGeom>
          <a:noFill/>
        </p:spPr>
        <p:txBody>
          <a:bodyPr wrap="square" rtlCol="0">
            <a:spAutoFit/>
          </a:bodyPr>
          <a:lstStyle/>
          <a:p>
            <a:pPr defTabSz="979765"/>
            <a:r>
              <a:rPr lang="es-ES" sz="1100" dirty="0">
                <a:solidFill>
                  <a:prstClr val="black"/>
                </a:solidFill>
                <a:latin typeface="Franklin Gothic Medium"/>
              </a:rPr>
              <a:t>Fuente: </a:t>
            </a:r>
            <a:r>
              <a:rPr lang="es-PE" sz="1100" dirty="0">
                <a:solidFill>
                  <a:prstClr val="black"/>
                </a:solidFill>
                <a:latin typeface="Franklin Gothic Medium"/>
              </a:rPr>
              <a:t>Plan Nacional de Diversificación Productiva - PRODUCE</a:t>
            </a:r>
            <a:endParaRPr lang="es-ES" sz="1100" dirty="0">
              <a:solidFill>
                <a:prstClr val="black"/>
              </a:solidFill>
              <a:latin typeface="Franklin Gothic Medium"/>
            </a:endParaRPr>
          </a:p>
        </p:txBody>
      </p:sp>
      <p:pic>
        <p:nvPicPr>
          <p:cNvPr id="12" name="Picture 11"/>
          <p:cNvPicPr>
            <a:picLocks noChangeAspect="1"/>
          </p:cNvPicPr>
          <p:nvPr/>
        </p:nvPicPr>
        <p:blipFill>
          <a:blip r:embed="rId2"/>
          <a:stretch>
            <a:fillRect/>
          </a:stretch>
        </p:blipFill>
        <p:spPr>
          <a:xfrm>
            <a:off x="2391915" y="1481556"/>
            <a:ext cx="7601379" cy="4161867"/>
          </a:xfrm>
          <a:prstGeom prst="rect">
            <a:avLst/>
          </a:prstGeom>
          <a:ln>
            <a:noFill/>
          </a:ln>
          <a:effectLst>
            <a:outerShdw blurRad="292100" dist="139700" dir="2700000" algn="tl" rotWithShape="0">
              <a:srgbClr val="333333">
                <a:alpha val="65000"/>
              </a:srgbClr>
            </a:outerShdw>
          </a:effectLst>
        </p:spPr>
      </p:pic>
      <p:sp>
        <p:nvSpPr>
          <p:cNvPr id="4" name="Rectángulo 3"/>
          <p:cNvSpPr/>
          <p:nvPr/>
        </p:nvSpPr>
        <p:spPr>
          <a:xfrm>
            <a:off x="1843161" y="5761202"/>
            <a:ext cx="8527947" cy="620170"/>
          </a:xfrm>
          <a:prstGeom prst="rect">
            <a:avLst/>
          </a:prstGeom>
        </p:spPr>
        <p:txBody>
          <a:bodyPr wrap="square">
            <a:spAutoFit/>
          </a:bodyPr>
          <a:lstStyle/>
          <a:p>
            <a:pPr defTabSz="979765"/>
            <a:r>
              <a:rPr lang="es-PE" sz="1715" dirty="0">
                <a:solidFill>
                  <a:prstClr val="black"/>
                </a:solidFill>
                <a:latin typeface="Franklin Gothic Medium"/>
              </a:rPr>
              <a:t>Los productos exportados contienen muy poco de tecnología. Solo el 3% de las exportaciones peruanas corresponden a manufacturas de mediana y alta tecnología.</a:t>
            </a:r>
          </a:p>
        </p:txBody>
      </p:sp>
    </p:spTree>
    <p:extLst>
      <p:ext uri="{BB962C8B-B14F-4D97-AF65-F5344CB8AC3E}">
        <p14:creationId xmlns:p14="http://schemas.microsoft.com/office/powerpoint/2010/main" val="349100679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ECONOMÍA</a:t>
            </a:r>
          </a:p>
        </p:txBody>
      </p:sp>
      <p:sp>
        <p:nvSpPr>
          <p:cNvPr id="3" name="2 CuadroTexto"/>
          <p:cNvSpPr txBox="1"/>
          <p:nvPr/>
        </p:nvSpPr>
        <p:spPr>
          <a:xfrm>
            <a:off x="1380779" y="6241361"/>
            <a:ext cx="8213524" cy="261610"/>
          </a:xfrm>
          <a:prstGeom prst="rect">
            <a:avLst/>
          </a:prstGeom>
          <a:noFill/>
        </p:spPr>
        <p:txBody>
          <a:bodyPr wrap="square" rtlCol="0">
            <a:spAutoFit/>
          </a:bodyPr>
          <a:lstStyle/>
          <a:p>
            <a:pPr defTabSz="979765"/>
            <a:r>
              <a:rPr lang="es-ES" sz="1100" dirty="0">
                <a:solidFill>
                  <a:prstClr val="black"/>
                </a:solidFill>
                <a:latin typeface="Franklin Gothic Medium"/>
              </a:rPr>
              <a:t>Fuente: </a:t>
            </a:r>
            <a:r>
              <a:rPr lang="es-PE" sz="1100" dirty="0">
                <a:solidFill>
                  <a:prstClr val="black"/>
                </a:solidFill>
                <a:latin typeface="Franklin Gothic Medium"/>
              </a:rPr>
              <a:t>CEPAL</a:t>
            </a:r>
            <a:endParaRPr lang="es-ES" sz="1100" dirty="0">
              <a:solidFill>
                <a:prstClr val="black"/>
              </a:solidFill>
              <a:latin typeface="Franklin Gothic Medium"/>
            </a:endParaRPr>
          </a:p>
        </p:txBody>
      </p:sp>
      <p:sp>
        <p:nvSpPr>
          <p:cNvPr id="11" name="Rectángulo 10"/>
          <p:cNvSpPr/>
          <p:nvPr/>
        </p:nvSpPr>
        <p:spPr>
          <a:xfrm>
            <a:off x="2666292" y="1576958"/>
            <a:ext cx="7816782" cy="389209"/>
          </a:xfrm>
          <a:prstGeom prst="rect">
            <a:avLst/>
          </a:prstGeom>
        </p:spPr>
        <p:txBody>
          <a:bodyPr wrap="square">
            <a:spAutoFit/>
          </a:bodyPr>
          <a:lstStyle/>
          <a:p>
            <a:pPr defTabSz="979765"/>
            <a:r>
              <a:rPr lang="es-PE" sz="1929" dirty="0">
                <a:solidFill>
                  <a:prstClr val="black"/>
                </a:solidFill>
                <a:latin typeface="Franklin Gothic Medium"/>
              </a:rPr>
              <a:t>América Latina: Ingresos tributarios (% PBI), 1990-2015</a:t>
            </a:r>
          </a:p>
        </p:txBody>
      </p:sp>
      <p:grpSp>
        <p:nvGrpSpPr>
          <p:cNvPr id="6" name="Group 5"/>
          <p:cNvGrpSpPr/>
          <p:nvPr/>
        </p:nvGrpSpPr>
        <p:grpSpPr>
          <a:xfrm>
            <a:off x="1405384" y="2128480"/>
            <a:ext cx="7202388" cy="3728076"/>
            <a:chOff x="863377" y="2059397"/>
            <a:chExt cx="8732018" cy="4162621"/>
          </a:xfrm>
        </p:grpSpPr>
        <p:pic>
          <p:nvPicPr>
            <p:cNvPr id="4" name="Picture 3"/>
            <p:cNvPicPr>
              <a:picLocks noChangeAspect="1"/>
            </p:cNvPicPr>
            <p:nvPr/>
          </p:nvPicPr>
          <p:blipFill>
            <a:blip r:embed="rId2"/>
            <a:stretch>
              <a:fillRect/>
            </a:stretch>
          </p:blipFill>
          <p:spPr>
            <a:xfrm>
              <a:off x="863377" y="2059397"/>
              <a:ext cx="8732018" cy="4162621"/>
            </a:xfrm>
            <a:prstGeom prst="rect">
              <a:avLst/>
            </a:prstGeom>
            <a:ln>
              <a:noFill/>
            </a:ln>
            <a:effectLst>
              <a:outerShdw blurRad="292100" dist="139700" dir="2700000" algn="tl" rotWithShape="0">
                <a:srgbClr val="333333">
                  <a:alpha val="65000"/>
                </a:srgbClr>
              </a:outerShdw>
            </a:effectLst>
          </p:spPr>
        </p:pic>
        <p:sp>
          <p:nvSpPr>
            <p:cNvPr id="5" name="Oval 4"/>
            <p:cNvSpPr/>
            <p:nvPr/>
          </p:nvSpPr>
          <p:spPr>
            <a:xfrm>
              <a:off x="7128073" y="3671664"/>
              <a:ext cx="360040" cy="1944216"/>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79765"/>
              <a:endParaRPr lang="es-PE" sz="1929">
                <a:solidFill>
                  <a:prstClr val="white"/>
                </a:solidFill>
                <a:latin typeface="Franklin Gothic Medium"/>
              </a:endParaRPr>
            </a:p>
          </p:txBody>
        </p:sp>
      </p:grpSp>
      <p:sp>
        <p:nvSpPr>
          <p:cNvPr id="8" name="Rectángulo 3"/>
          <p:cNvSpPr/>
          <p:nvPr/>
        </p:nvSpPr>
        <p:spPr>
          <a:xfrm>
            <a:off x="8908361" y="2128479"/>
            <a:ext cx="1902029" cy="3259354"/>
          </a:xfrm>
          <a:prstGeom prst="rect">
            <a:avLst/>
          </a:prstGeom>
        </p:spPr>
        <p:txBody>
          <a:bodyPr wrap="square">
            <a:spAutoFit/>
          </a:bodyPr>
          <a:lstStyle/>
          <a:p>
            <a:pPr defTabSz="979765"/>
            <a:r>
              <a:rPr lang="es-PE" sz="1715" dirty="0">
                <a:solidFill>
                  <a:prstClr val="black"/>
                </a:solidFill>
                <a:latin typeface="Franklin Gothic Medium"/>
              </a:rPr>
              <a:t>Perú apenas supera el 16% del PBI de presión tributaria cuando el promedio en la región es de más de 20%.</a:t>
            </a:r>
          </a:p>
          <a:p>
            <a:pPr defTabSz="979765"/>
            <a:endParaRPr lang="es-PE" sz="1715" dirty="0">
              <a:solidFill>
                <a:prstClr val="black"/>
              </a:solidFill>
              <a:latin typeface="Franklin Gothic Medium"/>
            </a:endParaRPr>
          </a:p>
          <a:p>
            <a:pPr defTabSz="979765"/>
            <a:r>
              <a:rPr lang="es-PE" sz="1715" dirty="0">
                <a:solidFill>
                  <a:prstClr val="black"/>
                </a:solidFill>
                <a:latin typeface="Franklin Gothic Medium"/>
              </a:rPr>
              <a:t>El promedio para los países de la OCDE está cercano al 35%.</a:t>
            </a:r>
          </a:p>
        </p:txBody>
      </p:sp>
    </p:spTree>
    <p:extLst>
      <p:ext uri="{BB962C8B-B14F-4D97-AF65-F5344CB8AC3E}">
        <p14:creationId xmlns:p14="http://schemas.microsoft.com/office/powerpoint/2010/main" val="351095866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a:graphicFrameLocks/>
          </p:cNvGraphicFramePr>
          <p:nvPr>
            <p:extLst/>
          </p:nvPr>
        </p:nvGraphicFramePr>
        <p:xfrm>
          <a:off x="1157220" y="2224537"/>
          <a:ext cx="7408170" cy="4527215"/>
        </p:xfrm>
        <a:graphic>
          <a:graphicData uri="http://schemas.openxmlformats.org/drawingml/2006/chart">
            <c:chart xmlns:c="http://schemas.openxmlformats.org/drawingml/2006/chart" xmlns:r="http://schemas.openxmlformats.org/officeDocument/2006/relationships" r:id="rId2"/>
          </a:graphicData>
        </a:graphic>
      </p:graphicFrame>
      <p:sp>
        <p:nvSpPr>
          <p:cNvPr id="2" name="1 Título"/>
          <p:cNvSpPr>
            <a:spLocks noGrp="1"/>
          </p:cNvSpPr>
          <p:nvPr>
            <p:ph type="title"/>
          </p:nvPr>
        </p:nvSpPr>
        <p:spPr/>
        <p:txBody>
          <a:bodyPr/>
          <a:lstStyle/>
          <a:p>
            <a:r>
              <a:rPr lang="es-ES" dirty="0"/>
              <a:t>ECONOMÍA</a:t>
            </a:r>
          </a:p>
        </p:txBody>
      </p:sp>
      <p:sp>
        <p:nvSpPr>
          <p:cNvPr id="3" name="2 CuadroTexto"/>
          <p:cNvSpPr txBox="1"/>
          <p:nvPr/>
        </p:nvSpPr>
        <p:spPr>
          <a:xfrm>
            <a:off x="1380779" y="6521230"/>
            <a:ext cx="8213524" cy="261610"/>
          </a:xfrm>
          <a:prstGeom prst="rect">
            <a:avLst/>
          </a:prstGeom>
          <a:noFill/>
        </p:spPr>
        <p:txBody>
          <a:bodyPr wrap="square" rtlCol="0">
            <a:spAutoFit/>
          </a:bodyPr>
          <a:lstStyle/>
          <a:p>
            <a:pPr defTabSz="979765"/>
            <a:r>
              <a:rPr lang="es-ES" sz="1100" dirty="0">
                <a:solidFill>
                  <a:prstClr val="black"/>
                </a:solidFill>
                <a:latin typeface="Franklin Gothic Medium"/>
              </a:rPr>
              <a:t>Fuente: BCRP</a:t>
            </a:r>
          </a:p>
        </p:txBody>
      </p:sp>
      <p:sp>
        <p:nvSpPr>
          <p:cNvPr id="11" name="Rectángulo 10"/>
          <p:cNvSpPr/>
          <p:nvPr/>
        </p:nvSpPr>
        <p:spPr>
          <a:xfrm>
            <a:off x="2666292" y="1576958"/>
            <a:ext cx="7816782" cy="686085"/>
          </a:xfrm>
          <a:prstGeom prst="rect">
            <a:avLst/>
          </a:prstGeom>
        </p:spPr>
        <p:txBody>
          <a:bodyPr wrap="square">
            <a:spAutoFit/>
          </a:bodyPr>
          <a:lstStyle/>
          <a:p>
            <a:pPr defTabSz="979765"/>
            <a:r>
              <a:rPr lang="es-PE" sz="1929" dirty="0">
                <a:solidFill>
                  <a:prstClr val="black"/>
                </a:solidFill>
                <a:latin typeface="Franklin Gothic Medium"/>
              </a:rPr>
              <a:t>INVERSION EXTRANJERA DIRECTA NETA Y REMESAS DE UTILIDADES (millones de US$), 1990 - 2017</a:t>
            </a:r>
          </a:p>
        </p:txBody>
      </p:sp>
      <p:sp>
        <p:nvSpPr>
          <p:cNvPr id="6" name="Rectángulo 3"/>
          <p:cNvSpPr/>
          <p:nvPr/>
        </p:nvSpPr>
        <p:spPr>
          <a:xfrm>
            <a:off x="8771172" y="2066690"/>
            <a:ext cx="2297905" cy="4548809"/>
          </a:xfrm>
          <a:prstGeom prst="rect">
            <a:avLst/>
          </a:prstGeom>
        </p:spPr>
        <p:txBody>
          <a:bodyPr wrap="square">
            <a:spAutoFit/>
          </a:bodyPr>
          <a:lstStyle/>
          <a:p>
            <a:pPr defTabSz="979765"/>
            <a:r>
              <a:rPr lang="es-PE" sz="1524" dirty="0">
                <a:solidFill>
                  <a:prstClr val="black"/>
                </a:solidFill>
                <a:latin typeface="Franklin Gothic Medium"/>
              </a:rPr>
              <a:t>La IED ha logrado importantes entradas de capital a la economía, pero también es fuente de salida de recursos por las remesas de utilidades de las empresas, lo que contribuye a crear déficit en la balanza de cuenta corriente.</a:t>
            </a:r>
          </a:p>
          <a:p>
            <a:pPr defTabSz="979765"/>
            <a:endParaRPr lang="es-PE" sz="1524" dirty="0">
              <a:solidFill>
                <a:prstClr val="black"/>
              </a:solidFill>
              <a:latin typeface="Franklin Gothic Medium"/>
            </a:endParaRPr>
          </a:p>
          <a:p>
            <a:pPr defTabSz="979765"/>
            <a:r>
              <a:rPr lang="es-PE" sz="1524" dirty="0">
                <a:solidFill>
                  <a:prstClr val="black"/>
                </a:solidFill>
                <a:latin typeface="Franklin Gothic Medium"/>
              </a:rPr>
              <a:t>Desde el año 1990 hasta la actualidad, lo que ha entrado por IED suma unos 114 mil millones de dólares, mientras que las remesas suman unos 118 mil millones. </a:t>
            </a:r>
          </a:p>
        </p:txBody>
      </p:sp>
    </p:spTree>
    <p:extLst>
      <p:ext uri="{BB962C8B-B14F-4D97-AF65-F5344CB8AC3E}">
        <p14:creationId xmlns:p14="http://schemas.microsoft.com/office/powerpoint/2010/main" val="173263431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ctrTitle"/>
          </p:nvPr>
        </p:nvSpPr>
        <p:spPr/>
        <p:txBody>
          <a:bodyPr>
            <a:normAutofit/>
          </a:bodyPr>
          <a:lstStyle/>
          <a:p>
            <a:r>
              <a:rPr lang="es-PE" dirty="0">
                <a:latin typeface="Segoe UI Semibold" panose="020B0702040204020203" pitchFamily="34" charset="0"/>
              </a:rPr>
              <a:t>1. </a:t>
            </a:r>
            <a:r>
              <a:rPr lang="es-PE" dirty="0" err="1">
                <a:latin typeface="Segoe UI Semibold" panose="020B0702040204020203" pitchFamily="34" charset="0"/>
              </a:rPr>
              <a:t>Peru’s</a:t>
            </a:r>
            <a:r>
              <a:rPr lang="es-PE" dirty="0">
                <a:latin typeface="Segoe UI Semibold" panose="020B0702040204020203" pitchFamily="34" charset="0"/>
              </a:rPr>
              <a:t> </a:t>
            </a:r>
            <a:r>
              <a:rPr lang="es-PE" dirty="0" err="1">
                <a:latin typeface="Segoe UI Semibold" panose="020B0702040204020203" pitchFamily="34" charset="0"/>
              </a:rPr>
              <a:t>overview</a:t>
            </a:r>
            <a:endParaRPr lang="es-PE" dirty="0">
              <a:latin typeface="Segoe UI Semibold" panose="020B0702040204020203" pitchFamily="34" charset="0"/>
            </a:endParaRPr>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3</a:t>
            </a:fld>
            <a:r>
              <a:rPr lang="es-PE"/>
              <a:t> -</a:t>
            </a:r>
            <a:endParaRPr lang="es-PE" dirty="0"/>
          </a:p>
        </p:txBody>
      </p:sp>
    </p:spTree>
    <p:extLst>
      <p:ext uri="{BB962C8B-B14F-4D97-AF65-F5344CB8AC3E}">
        <p14:creationId xmlns:p14="http://schemas.microsoft.com/office/powerpoint/2010/main" val="183541328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economía</a:t>
            </a:r>
          </a:p>
        </p:txBody>
      </p:sp>
      <p:sp>
        <p:nvSpPr>
          <p:cNvPr id="3" name="2 CuadroTexto"/>
          <p:cNvSpPr txBox="1"/>
          <p:nvPr/>
        </p:nvSpPr>
        <p:spPr>
          <a:xfrm>
            <a:off x="1506357" y="6310914"/>
            <a:ext cx="8213524" cy="261610"/>
          </a:xfrm>
          <a:prstGeom prst="rect">
            <a:avLst/>
          </a:prstGeom>
          <a:noFill/>
        </p:spPr>
        <p:txBody>
          <a:bodyPr wrap="square" rtlCol="0">
            <a:spAutoFit/>
          </a:bodyPr>
          <a:lstStyle/>
          <a:p>
            <a:r>
              <a:rPr lang="es-ES" sz="1100" dirty="0"/>
              <a:t>Fuente:  </a:t>
            </a:r>
            <a:r>
              <a:rPr lang="es-PE" sz="1100" dirty="0"/>
              <a:t>Producción y Empleo Informal en el Perú, Cuenta Satélite de la Economía Informal 2007-2016”</a:t>
            </a:r>
            <a:endParaRPr lang="es-ES" sz="1100" dirty="0"/>
          </a:p>
        </p:txBody>
      </p:sp>
      <p:sp>
        <p:nvSpPr>
          <p:cNvPr id="11" name="Rectángulo 10"/>
          <p:cNvSpPr/>
          <p:nvPr/>
        </p:nvSpPr>
        <p:spPr>
          <a:xfrm>
            <a:off x="1980350" y="1645552"/>
            <a:ext cx="7956924" cy="620170"/>
          </a:xfrm>
          <a:prstGeom prst="rect">
            <a:avLst/>
          </a:prstGeom>
        </p:spPr>
        <p:txBody>
          <a:bodyPr wrap="square">
            <a:spAutoFit/>
          </a:bodyPr>
          <a:lstStyle/>
          <a:p>
            <a:pPr algn="ctr"/>
            <a:r>
              <a:rPr lang="es-PE" sz="1715" dirty="0"/>
              <a:t>PERÚ: PARTICIPACIÓN DEL SECTOR INFORMAL EN EL PBI Y EN EL EMPLEO EQUIVALENTE, 2007-2016</a:t>
            </a:r>
          </a:p>
        </p:txBody>
      </p:sp>
      <p:sp>
        <p:nvSpPr>
          <p:cNvPr id="6" name="Rectángulo 3"/>
          <p:cNvSpPr/>
          <p:nvPr/>
        </p:nvSpPr>
        <p:spPr>
          <a:xfrm>
            <a:off x="8907213" y="2383405"/>
            <a:ext cx="2060122" cy="3259354"/>
          </a:xfrm>
          <a:prstGeom prst="rect">
            <a:avLst/>
          </a:prstGeom>
        </p:spPr>
        <p:txBody>
          <a:bodyPr wrap="square">
            <a:spAutoFit/>
          </a:bodyPr>
          <a:lstStyle/>
          <a:p>
            <a:r>
              <a:rPr lang="es-PE" sz="1715" dirty="0"/>
              <a:t>La informalidad en el PBI y el empleo sigue siendo bastante alta.</a:t>
            </a:r>
          </a:p>
          <a:p>
            <a:endParaRPr lang="es-PE" sz="1715" dirty="0"/>
          </a:p>
          <a:p>
            <a:r>
              <a:rPr lang="es-PE" sz="1715" dirty="0"/>
              <a:t>Al 2016, el sector informal aporta 18,4% al PBI, mientras</a:t>
            </a:r>
          </a:p>
          <a:p>
            <a:r>
              <a:rPr lang="es-PE" sz="1715" dirty="0"/>
              <a:t>que absorbe el 52,1% del empleo total.</a:t>
            </a:r>
          </a:p>
        </p:txBody>
      </p:sp>
      <p:pic>
        <p:nvPicPr>
          <p:cNvPr id="7" name="Picture 6"/>
          <p:cNvPicPr>
            <a:picLocks noChangeAspect="1"/>
          </p:cNvPicPr>
          <p:nvPr/>
        </p:nvPicPr>
        <p:blipFill>
          <a:blip r:embed="rId2"/>
          <a:stretch>
            <a:fillRect/>
          </a:stretch>
        </p:blipFill>
        <p:spPr>
          <a:xfrm>
            <a:off x="1395426" y="2327208"/>
            <a:ext cx="7212516" cy="383371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72397006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Empleo y remuneraciones</a:t>
            </a:r>
          </a:p>
        </p:txBody>
      </p:sp>
      <p:sp>
        <p:nvSpPr>
          <p:cNvPr id="3" name="2 CuadroTexto"/>
          <p:cNvSpPr txBox="1"/>
          <p:nvPr/>
        </p:nvSpPr>
        <p:spPr>
          <a:xfrm>
            <a:off x="1380777" y="6444879"/>
            <a:ext cx="8213524" cy="261610"/>
          </a:xfrm>
          <a:prstGeom prst="rect">
            <a:avLst/>
          </a:prstGeom>
          <a:noFill/>
        </p:spPr>
        <p:txBody>
          <a:bodyPr wrap="square" rtlCol="0">
            <a:spAutoFit/>
          </a:bodyPr>
          <a:lstStyle/>
          <a:p>
            <a:r>
              <a:rPr lang="es-ES" sz="1100" dirty="0"/>
              <a:t>Fuente: </a:t>
            </a:r>
            <a:r>
              <a:rPr lang="es-ES" sz="1100" dirty="0">
                <a:hlinkClick r:id="rId2"/>
              </a:rPr>
              <a:t>https://gestion.pe/tendencias/management-empleo/outsourcing-tercerizacion-peru-mundo-221248?foto=6</a:t>
            </a:r>
            <a:r>
              <a:rPr lang="es-ES" sz="1100" dirty="0"/>
              <a:t>  </a:t>
            </a:r>
          </a:p>
        </p:txBody>
      </p:sp>
      <p:sp>
        <p:nvSpPr>
          <p:cNvPr id="7" name="Rectángulo 6"/>
          <p:cNvSpPr/>
          <p:nvPr/>
        </p:nvSpPr>
        <p:spPr>
          <a:xfrm>
            <a:off x="3077857" y="1645552"/>
            <a:ext cx="8006910" cy="356251"/>
          </a:xfrm>
          <a:prstGeom prst="rect">
            <a:avLst/>
          </a:prstGeom>
        </p:spPr>
        <p:txBody>
          <a:bodyPr wrap="square">
            <a:spAutoFit/>
          </a:bodyPr>
          <a:lstStyle/>
          <a:p>
            <a:r>
              <a:rPr lang="es-PE" sz="1715" dirty="0"/>
              <a:t>La tercerización en Perú: sectores de mayor demanda</a:t>
            </a:r>
          </a:p>
        </p:txBody>
      </p:sp>
      <p:pic>
        <p:nvPicPr>
          <p:cNvPr id="8" name="Picture 7"/>
          <p:cNvPicPr>
            <a:picLocks noChangeAspect="1"/>
          </p:cNvPicPr>
          <p:nvPr/>
        </p:nvPicPr>
        <p:blipFill rotWithShape="1">
          <a:blip r:embed="rId3">
            <a:extLst>
              <a:ext uri="{28A0092B-C50C-407E-A947-70E740481C1C}">
                <a14:useLocalDpi xmlns:a14="http://schemas.microsoft.com/office/drawing/2010/main" val="0"/>
              </a:ext>
            </a:extLst>
          </a:blip>
          <a:srcRect l="11995" t="30257" r="4660"/>
          <a:stretch/>
        </p:blipFill>
        <p:spPr>
          <a:xfrm>
            <a:off x="1843161" y="2030357"/>
            <a:ext cx="5766700" cy="2770526"/>
          </a:xfrm>
          <a:prstGeom prst="rect">
            <a:avLst/>
          </a:prstGeom>
          <a:ln>
            <a:noFill/>
          </a:ln>
          <a:effectLst>
            <a:outerShdw blurRad="292100" dist="139700" dir="2700000" algn="tl" rotWithShape="0">
              <a:srgbClr val="333333">
                <a:alpha val="65000"/>
              </a:srgbClr>
            </a:outerShdw>
          </a:effectLst>
        </p:spPr>
      </p:pic>
      <p:sp>
        <p:nvSpPr>
          <p:cNvPr id="9" name="Rectangle 8"/>
          <p:cNvSpPr/>
          <p:nvPr/>
        </p:nvSpPr>
        <p:spPr>
          <a:xfrm>
            <a:off x="1380776" y="5045286"/>
            <a:ext cx="9429613" cy="1411925"/>
          </a:xfrm>
          <a:prstGeom prst="rect">
            <a:avLst/>
          </a:prstGeom>
          <a:ln>
            <a:solidFill>
              <a:schemeClr val="accent1"/>
            </a:solidFill>
          </a:ln>
        </p:spPr>
        <p:txBody>
          <a:bodyPr wrap="square">
            <a:spAutoFit/>
          </a:bodyPr>
          <a:lstStyle/>
          <a:p>
            <a:r>
              <a:rPr lang="es-PE" sz="1715" dirty="0"/>
              <a:t>La tercerización es una forma de reducir costos y eludir responsabilidades por parte de las empresas.</a:t>
            </a:r>
          </a:p>
          <a:p>
            <a:r>
              <a:rPr lang="es-PE" sz="1715" dirty="0"/>
              <a:t>Por un lado, permite el no pago de utilidades a los trabajadores, y por otro, se desprenden de programas de capacitación para su personal.</a:t>
            </a:r>
          </a:p>
          <a:p>
            <a:r>
              <a:rPr lang="es-PE" sz="1715" dirty="0"/>
              <a:t>Además les permite deshacerse de presiones ocasionadas por reclamos sindicales.</a:t>
            </a:r>
          </a:p>
        </p:txBody>
      </p:sp>
      <p:sp>
        <p:nvSpPr>
          <p:cNvPr id="10" name="Rectangle 9"/>
          <p:cNvSpPr/>
          <p:nvPr/>
        </p:nvSpPr>
        <p:spPr>
          <a:xfrm>
            <a:off x="8290598" y="2059535"/>
            <a:ext cx="2519791" cy="1148007"/>
          </a:xfrm>
          <a:prstGeom prst="rect">
            <a:avLst/>
          </a:prstGeom>
          <a:ln>
            <a:solidFill>
              <a:schemeClr val="accent1"/>
            </a:solidFill>
          </a:ln>
        </p:spPr>
        <p:txBody>
          <a:bodyPr wrap="square">
            <a:spAutoFit/>
          </a:bodyPr>
          <a:lstStyle/>
          <a:p>
            <a:r>
              <a:rPr lang="es-PE" sz="1715" dirty="0"/>
              <a:t>La minería es el sector que más </a:t>
            </a:r>
            <a:r>
              <a:rPr lang="es-PE" sz="1715" dirty="0" err="1"/>
              <a:t>terceriza</a:t>
            </a:r>
            <a:r>
              <a:rPr lang="es-PE" sz="1715" dirty="0"/>
              <a:t> sus operaciones, con un 50% del total en el país.</a:t>
            </a:r>
          </a:p>
        </p:txBody>
      </p:sp>
    </p:spTree>
    <p:extLst>
      <p:ext uri="{BB962C8B-B14F-4D97-AF65-F5344CB8AC3E}">
        <p14:creationId xmlns:p14="http://schemas.microsoft.com/office/powerpoint/2010/main" val="170030573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POBLACIÓN</a:t>
            </a:r>
          </a:p>
        </p:txBody>
      </p:sp>
      <p:sp>
        <p:nvSpPr>
          <p:cNvPr id="3" name="2 CuadroTexto"/>
          <p:cNvSpPr txBox="1"/>
          <p:nvPr/>
        </p:nvSpPr>
        <p:spPr>
          <a:xfrm>
            <a:off x="1380779" y="5450646"/>
            <a:ext cx="8213524" cy="261610"/>
          </a:xfrm>
          <a:prstGeom prst="rect">
            <a:avLst/>
          </a:prstGeom>
          <a:noFill/>
        </p:spPr>
        <p:txBody>
          <a:bodyPr wrap="square" rtlCol="0">
            <a:spAutoFit/>
          </a:bodyPr>
          <a:lstStyle/>
          <a:p>
            <a:r>
              <a:rPr lang="es-ES" sz="1100" dirty="0"/>
              <a:t>Fuente: INEI </a:t>
            </a:r>
          </a:p>
        </p:txBody>
      </p:sp>
      <p:sp>
        <p:nvSpPr>
          <p:cNvPr id="7" name="Rectángulo 6"/>
          <p:cNvSpPr/>
          <p:nvPr/>
        </p:nvSpPr>
        <p:spPr>
          <a:xfrm>
            <a:off x="2803834" y="1558546"/>
            <a:ext cx="8006910" cy="356251"/>
          </a:xfrm>
          <a:prstGeom prst="rect">
            <a:avLst/>
          </a:prstGeom>
        </p:spPr>
        <p:txBody>
          <a:bodyPr wrap="square">
            <a:spAutoFit/>
          </a:bodyPr>
          <a:lstStyle/>
          <a:p>
            <a:r>
              <a:rPr lang="es-PE" sz="1715" dirty="0"/>
              <a:t>Perú: coeficiente de </a:t>
            </a:r>
            <a:r>
              <a:rPr lang="es-PE" sz="1715" dirty="0" err="1"/>
              <a:t>Gini</a:t>
            </a:r>
            <a:r>
              <a:rPr lang="es-PE" sz="1715" dirty="0"/>
              <a:t> de ingreso, 2007-2017</a:t>
            </a:r>
          </a:p>
        </p:txBody>
      </p:sp>
      <p:pic>
        <p:nvPicPr>
          <p:cNvPr id="5" name="Picture 4"/>
          <p:cNvPicPr>
            <a:picLocks noChangeAspect="1"/>
          </p:cNvPicPr>
          <p:nvPr/>
        </p:nvPicPr>
        <p:blipFill rotWithShape="1">
          <a:blip r:embed="rId2"/>
          <a:srcRect l="12597" t="17949" r="10367" b="32131"/>
          <a:stretch/>
        </p:blipFill>
        <p:spPr>
          <a:xfrm>
            <a:off x="1257547" y="1943351"/>
            <a:ext cx="7240468" cy="3507294"/>
          </a:xfrm>
          <a:prstGeom prst="rect">
            <a:avLst/>
          </a:prstGeom>
          <a:ln>
            <a:noFill/>
          </a:ln>
          <a:effectLst>
            <a:outerShdw blurRad="292100" dist="139700" dir="2700000" algn="tl" rotWithShape="0">
              <a:srgbClr val="333333">
                <a:alpha val="65000"/>
              </a:srgbClr>
            </a:outerShdw>
          </a:effectLst>
        </p:spPr>
      </p:pic>
      <p:sp>
        <p:nvSpPr>
          <p:cNvPr id="6" name="Rectángulo 3"/>
          <p:cNvSpPr/>
          <p:nvPr/>
        </p:nvSpPr>
        <p:spPr>
          <a:xfrm>
            <a:off x="8908362" y="1943351"/>
            <a:ext cx="2126418" cy="2467599"/>
          </a:xfrm>
          <a:prstGeom prst="rect">
            <a:avLst/>
          </a:prstGeom>
          <a:ln>
            <a:solidFill>
              <a:srgbClr val="C00000"/>
            </a:solidFill>
          </a:ln>
        </p:spPr>
        <p:txBody>
          <a:bodyPr wrap="square">
            <a:spAutoFit/>
          </a:bodyPr>
          <a:lstStyle/>
          <a:p>
            <a:r>
              <a:rPr lang="es-PE" sz="1715" dirty="0"/>
              <a:t>La concentración del ingreso ha caído ligeramente en los últimos años.</a:t>
            </a:r>
          </a:p>
          <a:p>
            <a:r>
              <a:rPr lang="es-PE" sz="1715" dirty="0"/>
              <a:t>Sin embargo, la desigualdad sigue siendo alta respecto a otros países de la región.</a:t>
            </a:r>
          </a:p>
        </p:txBody>
      </p:sp>
      <p:sp>
        <p:nvSpPr>
          <p:cNvPr id="8" name="Right Arrow 7"/>
          <p:cNvSpPr/>
          <p:nvPr/>
        </p:nvSpPr>
        <p:spPr>
          <a:xfrm>
            <a:off x="10140736" y="4424036"/>
            <a:ext cx="894044" cy="20578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sz="1715"/>
          </a:p>
        </p:txBody>
      </p:sp>
      <p:sp>
        <p:nvSpPr>
          <p:cNvPr id="9" name="Rectangle 8"/>
          <p:cNvSpPr/>
          <p:nvPr/>
        </p:nvSpPr>
        <p:spPr>
          <a:xfrm>
            <a:off x="1257548" y="5707916"/>
            <a:ext cx="9792710" cy="913583"/>
          </a:xfrm>
          <a:prstGeom prst="rect">
            <a:avLst/>
          </a:prstGeom>
        </p:spPr>
        <p:txBody>
          <a:bodyPr wrap="square">
            <a:spAutoFit/>
          </a:bodyPr>
          <a:lstStyle/>
          <a:p>
            <a:r>
              <a:rPr lang="es-PE" sz="1334" dirty="0"/>
              <a:t>El coeficiente de </a:t>
            </a:r>
            <a:r>
              <a:rPr lang="es-PE" sz="1334" dirty="0" err="1"/>
              <a:t>Gini</a:t>
            </a:r>
            <a:r>
              <a:rPr lang="es-PE" sz="1334" dirty="0"/>
              <a:t> es una medida de la desigualdad que se utiliza para medir la desigualdad en los ingresos, dentro de un país, pero puede utilizarse para medir cualquier forma de distribución desigual. El coeficiente de </a:t>
            </a:r>
            <a:r>
              <a:rPr lang="es-PE" sz="1334" dirty="0" err="1"/>
              <a:t>Gini</a:t>
            </a:r>
            <a:r>
              <a:rPr lang="es-PE" sz="1334" dirty="0"/>
              <a:t> es un número entre 0 y 1, en donde 0 se corresponde con la perfecta igualdad (todos tienen los mismos ingresos) y donde el valor 1 se corresponde con la perfecta desigualdad (una persona tiene todos los ingresos y los demás ninguno)</a:t>
            </a:r>
          </a:p>
        </p:txBody>
      </p:sp>
    </p:spTree>
    <p:extLst>
      <p:ext uri="{BB962C8B-B14F-4D97-AF65-F5344CB8AC3E}">
        <p14:creationId xmlns:p14="http://schemas.microsoft.com/office/powerpoint/2010/main" val="325732698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6919130" y="355847"/>
            <a:ext cx="3891260" cy="1015328"/>
          </a:xfrm>
        </p:spPr>
        <p:txBody>
          <a:bodyPr/>
          <a:lstStyle/>
          <a:p>
            <a:r>
              <a:rPr lang="es-ES" dirty="0"/>
              <a:t>competitividad</a:t>
            </a:r>
          </a:p>
        </p:txBody>
      </p:sp>
      <p:sp>
        <p:nvSpPr>
          <p:cNvPr id="3" name="2 CuadroTexto"/>
          <p:cNvSpPr txBox="1"/>
          <p:nvPr/>
        </p:nvSpPr>
        <p:spPr>
          <a:xfrm>
            <a:off x="1380777" y="6444879"/>
            <a:ext cx="8213524" cy="261610"/>
          </a:xfrm>
          <a:prstGeom prst="rect">
            <a:avLst/>
          </a:prstGeom>
          <a:noFill/>
        </p:spPr>
        <p:txBody>
          <a:bodyPr wrap="square" rtlCol="0">
            <a:spAutoFit/>
          </a:bodyPr>
          <a:lstStyle/>
          <a:p>
            <a:r>
              <a:rPr lang="es-ES" sz="1100" dirty="0"/>
              <a:t>Fuente: </a:t>
            </a:r>
            <a:r>
              <a:rPr lang="es-ES" sz="1100" dirty="0">
                <a:hlinkClick r:id="rId2"/>
              </a:rPr>
              <a:t>http://www.cdi.org.pe/InformeGlobaldeCompetitividad/</a:t>
            </a:r>
            <a:r>
              <a:rPr lang="es-ES" sz="1100" dirty="0"/>
              <a:t> </a:t>
            </a:r>
          </a:p>
        </p:txBody>
      </p:sp>
      <p:sp>
        <p:nvSpPr>
          <p:cNvPr id="6" name="Rectangle 5"/>
          <p:cNvSpPr/>
          <p:nvPr/>
        </p:nvSpPr>
        <p:spPr>
          <a:xfrm>
            <a:off x="1568785" y="5281043"/>
            <a:ext cx="8642865" cy="1030539"/>
          </a:xfrm>
          <a:prstGeom prst="rect">
            <a:avLst/>
          </a:prstGeom>
        </p:spPr>
        <p:txBody>
          <a:bodyPr wrap="square">
            <a:spAutoFit/>
          </a:bodyPr>
          <a:lstStyle/>
          <a:p>
            <a:r>
              <a:rPr lang="es-PE" sz="1524" dirty="0"/>
              <a:t>El Perú descendió tres ubicaciones y ahora ocupa la posición 63 entre 140 economías evaluadas en el Ranking Global de Competitividad 2018-2019.  Con estos resultados, el Perú está en la sexta posición en Latinoamérica (18 países), posición que mantiene del ranking 2017, ubicándose luego de Chile (puesto 33), México (puesto 46), Uruguay (puesto 53), Costa Rica (puesto 55) y Colombia (puesto 60).</a:t>
            </a: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8626" y="685233"/>
            <a:ext cx="5940452" cy="3429708"/>
          </a:xfrm>
          <a:prstGeom prst="rect">
            <a:avLst/>
          </a:prstGeom>
          <a:ln>
            <a:noFill/>
          </a:ln>
          <a:effectLst>
            <a:outerShdw blurRad="292100" dist="139700" dir="2700000" algn="tl" rotWithShape="0">
              <a:srgbClr val="333333">
                <a:alpha val="65000"/>
              </a:srgbClr>
            </a:outerShdw>
          </a:effectLst>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55523" y="1786339"/>
            <a:ext cx="6436877" cy="333447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38012946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380779" y="355847"/>
            <a:ext cx="4440845" cy="1054394"/>
          </a:xfrm>
        </p:spPr>
        <p:txBody>
          <a:bodyPr/>
          <a:lstStyle/>
          <a:p>
            <a:r>
              <a:rPr lang="es-ES" dirty="0"/>
              <a:t>CORRUPCIÓN</a:t>
            </a:r>
          </a:p>
        </p:txBody>
      </p:sp>
      <p:sp>
        <p:nvSpPr>
          <p:cNvPr id="3" name="2 CuadroTexto"/>
          <p:cNvSpPr txBox="1"/>
          <p:nvPr/>
        </p:nvSpPr>
        <p:spPr>
          <a:xfrm>
            <a:off x="1225814" y="6420899"/>
            <a:ext cx="8213524" cy="261610"/>
          </a:xfrm>
          <a:prstGeom prst="rect">
            <a:avLst/>
          </a:prstGeom>
          <a:noFill/>
        </p:spPr>
        <p:txBody>
          <a:bodyPr wrap="square" rtlCol="0">
            <a:spAutoFit/>
          </a:bodyPr>
          <a:lstStyle/>
          <a:p>
            <a:r>
              <a:rPr lang="es-ES" sz="1100" dirty="0"/>
              <a:t>Fuente:</a:t>
            </a:r>
            <a:r>
              <a:rPr lang="es-PE" sz="1100" dirty="0"/>
              <a:t> El círculo de la corrupción en los Gobiernos Regionales, 2018</a:t>
            </a:r>
            <a:endParaRPr lang="es-ES" sz="1100" dirty="0"/>
          </a:p>
        </p:txBody>
      </p:sp>
      <p:pic>
        <p:nvPicPr>
          <p:cNvPr id="4" name="Picture 3"/>
          <p:cNvPicPr>
            <a:picLocks noChangeAspect="1"/>
          </p:cNvPicPr>
          <p:nvPr/>
        </p:nvPicPr>
        <p:blipFill>
          <a:blip r:embed="rId2"/>
          <a:stretch>
            <a:fillRect/>
          </a:stretch>
        </p:blipFill>
        <p:spPr>
          <a:xfrm>
            <a:off x="1078165" y="1410242"/>
            <a:ext cx="5453676" cy="2957355"/>
          </a:xfrm>
          <a:prstGeom prst="rect">
            <a:avLst/>
          </a:prstGeom>
          <a:ln>
            <a:noFill/>
          </a:ln>
          <a:effectLst>
            <a:outerShdw blurRad="292100" dist="139700" dir="2700000" algn="tl" rotWithShape="0">
              <a:srgbClr val="333333">
                <a:alpha val="65000"/>
              </a:srgbClr>
            </a:outerShdw>
          </a:effectLst>
        </p:spPr>
      </p:pic>
      <p:pic>
        <p:nvPicPr>
          <p:cNvPr id="5" name="Picture 4"/>
          <p:cNvPicPr>
            <a:picLocks noChangeAspect="1"/>
          </p:cNvPicPr>
          <p:nvPr/>
        </p:nvPicPr>
        <p:blipFill>
          <a:blip r:embed="rId3"/>
          <a:stretch>
            <a:fillRect/>
          </a:stretch>
        </p:blipFill>
        <p:spPr>
          <a:xfrm>
            <a:off x="6569767" y="419987"/>
            <a:ext cx="4465014" cy="6000912"/>
          </a:xfrm>
          <a:prstGeom prst="rect">
            <a:avLst/>
          </a:prstGeom>
          <a:ln>
            <a:noFill/>
          </a:ln>
          <a:effectLst>
            <a:outerShdw blurRad="292100" dist="139700" dir="2700000" algn="tl" rotWithShape="0">
              <a:srgbClr val="333333">
                <a:alpha val="65000"/>
              </a:srgbClr>
            </a:outerShdw>
          </a:effectLst>
        </p:spPr>
      </p:pic>
      <p:sp>
        <p:nvSpPr>
          <p:cNvPr id="7" name="Rectangle 6"/>
          <p:cNvSpPr/>
          <p:nvPr/>
        </p:nvSpPr>
        <p:spPr>
          <a:xfrm>
            <a:off x="1365916" y="4925655"/>
            <a:ext cx="5141610" cy="1265090"/>
          </a:xfrm>
          <a:prstGeom prst="rect">
            <a:avLst/>
          </a:prstGeom>
        </p:spPr>
        <p:txBody>
          <a:bodyPr>
            <a:spAutoFit/>
          </a:bodyPr>
          <a:lstStyle/>
          <a:p>
            <a:r>
              <a:rPr lang="es-PE" sz="1524" dirty="0"/>
              <a:t>Según la Procuraduría, hasta fines de 2017, serían 35,557 casos los registrados a nivel nacional, de los cuales 405 serían los emblemáticos (PPEDC 2017). Asimismo, los departamentos con mayores casos de corrupción son Lima, Áncash, Ayacucho, Junín y Cusco.</a:t>
            </a:r>
          </a:p>
        </p:txBody>
      </p:sp>
    </p:spTree>
    <p:extLst>
      <p:ext uri="{BB962C8B-B14F-4D97-AF65-F5344CB8AC3E}">
        <p14:creationId xmlns:p14="http://schemas.microsoft.com/office/powerpoint/2010/main" val="375414626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295867" y="260907"/>
            <a:ext cx="5468926" cy="1054394"/>
          </a:xfrm>
        </p:spPr>
        <p:txBody>
          <a:bodyPr/>
          <a:lstStyle/>
          <a:p>
            <a:pPr algn="l"/>
            <a:r>
              <a:rPr lang="es-ES" dirty="0"/>
              <a:t>Trata de personas</a:t>
            </a:r>
          </a:p>
        </p:txBody>
      </p:sp>
      <p:sp>
        <p:nvSpPr>
          <p:cNvPr id="3" name="2 CuadroTexto"/>
          <p:cNvSpPr txBox="1"/>
          <p:nvPr/>
        </p:nvSpPr>
        <p:spPr>
          <a:xfrm>
            <a:off x="1380777" y="6444879"/>
            <a:ext cx="8213524" cy="261610"/>
          </a:xfrm>
          <a:prstGeom prst="rect">
            <a:avLst/>
          </a:prstGeom>
          <a:noFill/>
        </p:spPr>
        <p:txBody>
          <a:bodyPr wrap="square" rtlCol="0">
            <a:spAutoFit/>
          </a:bodyPr>
          <a:lstStyle/>
          <a:p>
            <a:r>
              <a:rPr lang="es-ES" sz="1100" dirty="0"/>
              <a:t>Fuente: </a:t>
            </a:r>
            <a:r>
              <a:rPr lang="es-PE" sz="1100" dirty="0"/>
              <a:t>El Comercio, RPP, Peru21</a:t>
            </a:r>
            <a:endParaRPr lang="es-ES" sz="1100" dirty="0"/>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t="47353"/>
          <a:stretch/>
        </p:blipFill>
        <p:spPr>
          <a:xfrm>
            <a:off x="1087285" y="1427551"/>
            <a:ext cx="4484848" cy="4676622"/>
          </a:xfrm>
          <a:prstGeom prst="rect">
            <a:avLst/>
          </a:prstGeom>
          <a:ln>
            <a:noFill/>
          </a:ln>
          <a:effectLst>
            <a:outerShdw blurRad="292100" dist="139700" dir="2700000" algn="tl" rotWithShape="0">
              <a:srgbClr val="333333">
                <a:alpha val="65000"/>
              </a:srgbClr>
            </a:outerShdw>
          </a:effectLst>
        </p:spPr>
      </p:pic>
      <p:sp>
        <p:nvSpPr>
          <p:cNvPr id="5" name="Rectangle 4"/>
          <p:cNvSpPr/>
          <p:nvPr/>
        </p:nvSpPr>
        <p:spPr>
          <a:xfrm>
            <a:off x="5821623" y="4034164"/>
            <a:ext cx="5281751" cy="2672398"/>
          </a:xfrm>
          <a:prstGeom prst="rect">
            <a:avLst/>
          </a:prstGeom>
        </p:spPr>
        <p:txBody>
          <a:bodyPr wrap="square">
            <a:spAutoFit/>
          </a:bodyPr>
          <a:lstStyle/>
          <a:p>
            <a:r>
              <a:rPr lang="es-PE" sz="1524" dirty="0"/>
              <a:t>Según las estadísticas de la Dirección contra la Trata de Personas y el Tráfico Ilícito de Migrantes de la PNP, el 30% de denuncias de desaparecidos está relacionado con mafias de trata de personas.</a:t>
            </a:r>
          </a:p>
          <a:p>
            <a:endParaRPr lang="es-PE" sz="1524" dirty="0"/>
          </a:p>
          <a:p>
            <a:r>
              <a:rPr lang="es-PE" sz="1524" dirty="0"/>
              <a:t>El Plan Nacional Contra la Trata de Personas 2017-2021 ha identificado que el 50% de las víctimas tiene entre 13 y 17 años. Los menores que son captados por estas mafias son llevados a las zonas donde hay minería ilegal, como Puno, Madre de Dios, Arequipa y Piura. También han rescatado a menores en zonas de tala ilegal como Pucallpa y Ucayali.</a:t>
            </a:r>
          </a:p>
        </p:txBody>
      </p:sp>
      <p:pic>
        <p:nvPicPr>
          <p:cNvPr id="7" name="Picture 6"/>
          <p:cNvPicPr>
            <a:picLocks noChangeAspect="1"/>
          </p:cNvPicPr>
          <p:nvPr/>
        </p:nvPicPr>
        <p:blipFill>
          <a:blip r:embed="rId3"/>
          <a:stretch>
            <a:fillRect/>
          </a:stretch>
        </p:blipFill>
        <p:spPr>
          <a:xfrm>
            <a:off x="5958812" y="27489"/>
            <a:ext cx="4361881" cy="385260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24043355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221205" y="355847"/>
            <a:ext cx="6246678" cy="702372"/>
          </a:xfrm>
        </p:spPr>
        <p:txBody>
          <a:bodyPr/>
          <a:lstStyle/>
          <a:p>
            <a:r>
              <a:rPr lang="es-ES" dirty="0"/>
              <a:t>Conflictividad social</a:t>
            </a:r>
          </a:p>
        </p:txBody>
      </p:sp>
      <p:sp>
        <p:nvSpPr>
          <p:cNvPr id="3" name="2 CuadroTexto"/>
          <p:cNvSpPr txBox="1"/>
          <p:nvPr/>
        </p:nvSpPr>
        <p:spPr>
          <a:xfrm>
            <a:off x="1406204" y="6277650"/>
            <a:ext cx="8213524" cy="261610"/>
          </a:xfrm>
          <a:prstGeom prst="rect">
            <a:avLst/>
          </a:prstGeom>
          <a:noFill/>
        </p:spPr>
        <p:txBody>
          <a:bodyPr wrap="square" rtlCol="0">
            <a:spAutoFit/>
          </a:bodyPr>
          <a:lstStyle/>
          <a:p>
            <a:r>
              <a:rPr lang="es-ES" sz="1100" dirty="0"/>
              <a:t>Fuente El círculo de la corrupción en los Gobiernos Regionales</a:t>
            </a: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52024" y="934266"/>
            <a:ext cx="6379258" cy="5734558"/>
          </a:xfrm>
          <a:prstGeom prst="rect">
            <a:avLst/>
          </a:prstGeom>
          <a:ln>
            <a:noFill/>
          </a:ln>
          <a:effectLst>
            <a:outerShdw blurRad="292100" dist="139700" dir="2700000" algn="tl" rotWithShape="0">
              <a:srgbClr val="333333">
                <a:alpha val="65000"/>
              </a:srgbClr>
            </a:outerShdw>
          </a:effectLst>
        </p:spPr>
      </p:pic>
      <p:pic>
        <p:nvPicPr>
          <p:cNvPr id="7" name="Picture 6"/>
          <p:cNvPicPr>
            <a:picLocks noChangeAspect="1"/>
          </p:cNvPicPr>
          <p:nvPr/>
        </p:nvPicPr>
        <p:blipFill>
          <a:blip r:embed="rId3"/>
          <a:stretch>
            <a:fillRect/>
          </a:stretch>
        </p:blipFill>
        <p:spPr>
          <a:xfrm>
            <a:off x="7262101" y="646127"/>
            <a:ext cx="3865029" cy="2743767"/>
          </a:xfrm>
          <a:prstGeom prst="rect">
            <a:avLst/>
          </a:prstGeom>
          <a:ln>
            <a:noFill/>
          </a:ln>
          <a:effectLst>
            <a:outerShdw blurRad="292100" dist="139700" dir="2700000" algn="tl" rotWithShape="0">
              <a:srgbClr val="333333">
                <a:alpha val="65000"/>
              </a:srgbClr>
            </a:outerShdw>
          </a:effectLst>
        </p:spPr>
      </p:pic>
      <p:sp>
        <p:nvSpPr>
          <p:cNvPr id="9" name="Rectangle 8"/>
          <p:cNvSpPr/>
          <p:nvPr/>
        </p:nvSpPr>
        <p:spPr>
          <a:xfrm>
            <a:off x="7605072" y="3801545"/>
            <a:ext cx="3522058" cy="2203680"/>
          </a:xfrm>
          <a:prstGeom prst="rect">
            <a:avLst/>
          </a:prstGeom>
        </p:spPr>
        <p:txBody>
          <a:bodyPr wrap="square">
            <a:spAutoFit/>
          </a:bodyPr>
          <a:lstStyle/>
          <a:p>
            <a:r>
              <a:rPr lang="es-ES" sz="1715" dirty="0"/>
              <a:t>De los 126 conflictos </a:t>
            </a:r>
            <a:r>
              <a:rPr lang="es-ES" sz="1715" dirty="0" err="1"/>
              <a:t>socioambientales</a:t>
            </a:r>
            <a:r>
              <a:rPr lang="es-ES" sz="1715" dirty="0"/>
              <a:t> activos y latentes registrados, el 65,1% (82 casos) corresponde a conflictos relacionados a la actividad minera; le siguen los conflictos por actividades </a:t>
            </a:r>
            <a:r>
              <a:rPr lang="es-ES" sz="1715" dirty="0" err="1"/>
              <a:t>hidrocarburíferas</a:t>
            </a:r>
            <a:r>
              <a:rPr lang="es-ES" sz="1715" dirty="0"/>
              <a:t> con 13,5% (17 casos).</a:t>
            </a:r>
          </a:p>
        </p:txBody>
      </p:sp>
    </p:spTree>
    <p:extLst>
      <p:ext uri="{BB962C8B-B14F-4D97-AF65-F5344CB8AC3E}">
        <p14:creationId xmlns:p14="http://schemas.microsoft.com/office/powerpoint/2010/main" val="199585583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POBLACIÓN</a:t>
            </a:r>
          </a:p>
        </p:txBody>
      </p:sp>
      <p:sp>
        <p:nvSpPr>
          <p:cNvPr id="3" name="2 CuadroTexto"/>
          <p:cNvSpPr txBox="1"/>
          <p:nvPr/>
        </p:nvSpPr>
        <p:spPr>
          <a:xfrm>
            <a:off x="1380777" y="6444879"/>
            <a:ext cx="8213524" cy="261610"/>
          </a:xfrm>
          <a:prstGeom prst="rect">
            <a:avLst/>
          </a:prstGeom>
          <a:noFill/>
        </p:spPr>
        <p:txBody>
          <a:bodyPr wrap="square" rtlCol="0">
            <a:spAutoFit/>
          </a:bodyPr>
          <a:lstStyle/>
          <a:p>
            <a:r>
              <a:rPr lang="es-ES" sz="1100" dirty="0"/>
              <a:t>Fuente: MIGRACIONES  </a:t>
            </a:r>
          </a:p>
        </p:txBody>
      </p:sp>
      <p:sp>
        <p:nvSpPr>
          <p:cNvPr id="7" name="Rectángulo 6"/>
          <p:cNvSpPr/>
          <p:nvPr/>
        </p:nvSpPr>
        <p:spPr>
          <a:xfrm>
            <a:off x="2803480" y="1573594"/>
            <a:ext cx="8006910" cy="356251"/>
          </a:xfrm>
          <a:prstGeom prst="rect">
            <a:avLst/>
          </a:prstGeom>
        </p:spPr>
        <p:txBody>
          <a:bodyPr wrap="square">
            <a:spAutoFit/>
          </a:bodyPr>
          <a:lstStyle/>
          <a:p>
            <a:r>
              <a:rPr lang="es-PE" sz="1715" dirty="0"/>
              <a:t>Emigración internacional de peruanos, 1990-2015</a:t>
            </a:r>
          </a:p>
        </p:txBody>
      </p:sp>
      <p:pic>
        <p:nvPicPr>
          <p:cNvPr id="5" name="Imagen 3"/>
          <p:cNvPicPr>
            <a:picLocks noChangeAspect="1"/>
          </p:cNvPicPr>
          <p:nvPr/>
        </p:nvPicPr>
        <p:blipFill rotWithShape="1">
          <a:blip r:embed="rId2"/>
          <a:srcRect t="12992" r="27338" b="11583"/>
          <a:stretch/>
        </p:blipFill>
        <p:spPr>
          <a:xfrm>
            <a:off x="2323321" y="1954358"/>
            <a:ext cx="7683550" cy="448648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755678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1 Gráfico"/>
          <p:cNvGraphicFramePr>
            <a:graphicFrameLocks/>
          </p:cNvGraphicFramePr>
          <p:nvPr>
            <p:extLst/>
          </p:nvPr>
        </p:nvGraphicFramePr>
        <p:xfrm>
          <a:off x="1705973" y="1576957"/>
          <a:ext cx="8505677" cy="4977330"/>
        </p:xfrm>
        <a:graphic>
          <a:graphicData uri="http://schemas.openxmlformats.org/drawingml/2006/chart">
            <c:chart xmlns:c="http://schemas.openxmlformats.org/drawingml/2006/chart" xmlns:r="http://schemas.openxmlformats.org/officeDocument/2006/relationships" r:id="rId2"/>
          </a:graphicData>
        </a:graphic>
      </p:graphicFrame>
      <p:sp>
        <p:nvSpPr>
          <p:cNvPr id="2" name="1 Rectángulo"/>
          <p:cNvSpPr/>
          <p:nvPr/>
        </p:nvSpPr>
        <p:spPr>
          <a:xfrm>
            <a:off x="3694164" y="548045"/>
            <a:ext cx="4184244" cy="576183"/>
          </a:xfrm>
          <a:prstGeom prst="rect">
            <a:avLst/>
          </a:prstGeom>
        </p:spPr>
        <p:txBody>
          <a:bodyPr wrap="square">
            <a:spAutoFit/>
          </a:bodyPr>
          <a:lstStyle/>
          <a:p>
            <a:r>
              <a:rPr lang="es-ES" sz="3144" dirty="0">
                <a:solidFill>
                  <a:schemeClr val="bg1"/>
                </a:solidFill>
              </a:rPr>
              <a:t>EDUCACIÓN</a:t>
            </a:r>
            <a:endParaRPr lang="es-PE" sz="3144" dirty="0">
              <a:solidFill>
                <a:schemeClr val="bg1"/>
              </a:solidFill>
            </a:endParaRPr>
          </a:p>
        </p:txBody>
      </p:sp>
      <p:sp>
        <p:nvSpPr>
          <p:cNvPr id="5" name="4 CuadroTexto"/>
          <p:cNvSpPr txBox="1"/>
          <p:nvPr/>
        </p:nvSpPr>
        <p:spPr>
          <a:xfrm>
            <a:off x="1905133" y="6297017"/>
            <a:ext cx="5760640" cy="261610"/>
          </a:xfrm>
          <a:prstGeom prst="rect">
            <a:avLst/>
          </a:prstGeom>
          <a:noFill/>
        </p:spPr>
        <p:txBody>
          <a:bodyPr wrap="square" rtlCol="0">
            <a:spAutoFit/>
          </a:bodyPr>
          <a:lstStyle/>
          <a:p>
            <a:r>
              <a:rPr lang="es-ES" sz="1100" dirty="0"/>
              <a:t>Fuente: ESCALE - MINEDU</a:t>
            </a:r>
          </a:p>
        </p:txBody>
      </p:sp>
    </p:spTree>
    <p:extLst>
      <p:ext uri="{BB962C8B-B14F-4D97-AF65-F5344CB8AC3E}">
        <p14:creationId xmlns:p14="http://schemas.microsoft.com/office/powerpoint/2010/main" val="199583860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EDUCACION</a:t>
            </a:r>
          </a:p>
        </p:txBody>
      </p:sp>
      <p:sp>
        <p:nvSpPr>
          <p:cNvPr id="6" name="5 CuadroTexto"/>
          <p:cNvSpPr txBox="1"/>
          <p:nvPr/>
        </p:nvSpPr>
        <p:spPr>
          <a:xfrm>
            <a:off x="1919535" y="6324701"/>
            <a:ext cx="5760640" cy="261610"/>
          </a:xfrm>
          <a:prstGeom prst="rect">
            <a:avLst/>
          </a:prstGeom>
          <a:noFill/>
        </p:spPr>
        <p:txBody>
          <a:bodyPr wrap="square" rtlCol="0">
            <a:spAutoFit/>
          </a:bodyPr>
          <a:lstStyle/>
          <a:p>
            <a:r>
              <a:rPr lang="es-ES" sz="1100" dirty="0"/>
              <a:t>Fuente: ESCALE - MINEDU</a:t>
            </a:r>
          </a:p>
        </p:txBody>
      </p:sp>
      <p:graphicFrame>
        <p:nvGraphicFramePr>
          <p:cNvPr id="5" name="1 Gráfico"/>
          <p:cNvGraphicFramePr>
            <a:graphicFrameLocks/>
          </p:cNvGraphicFramePr>
          <p:nvPr>
            <p:extLst/>
          </p:nvPr>
        </p:nvGraphicFramePr>
        <p:xfrm>
          <a:off x="1774567" y="1645551"/>
          <a:ext cx="8574271" cy="46791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90320701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descr="https://www.cia.gov/library/publications/the-world-factbook/graphics/locator/soa/pe_large_locator.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75497" y="1844825"/>
            <a:ext cx="3608935" cy="4597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4 Título"/>
          <p:cNvSpPr>
            <a:spLocks noGrp="1"/>
          </p:cNvSpPr>
          <p:nvPr>
            <p:ph type="title"/>
          </p:nvPr>
        </p:nvSpPr>
        <p:spPr>
          <a:xfrm>
            <a:off x="1981200" y="44624"/>
            <a:ext cx="8229600" cy="1143000"/>
          </a:xfrm>
        </p:spPr>
        <p:txBody>
          <a:bodyPr/>
          <a:lstStyle/>
          <a:p>
            <a:pPr algn="l"/>
            <a:r>
              <a:rPr lang="es-PE" sz="3200" dirty="0" err="1"/>
              <a:t>Geography</a:t>
            </a:r>
            <a:endParaRPr lang="es-PE" sz="2000" dirty="0"/>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4</a:t>
            </a:fld>
            <a:r>
              <a:rPr lang="es-PE"/>
              <a:t> -</a:t>
            </a:r>
            <a:endParaRPr lang="es-PE" dirty="0"/>
          </a:p>
        </p:txBody>
      </p:sp>
      <p:sp>
        <p:nvSpPr>
          <p:cNvPr id="16" name="15 Rectángulo"/>
          <p:cNvSpPr/>
          <p:nvPr/>
        </p:nvSpPr>
        <p:spPr>
          <a:xfrm>
            <a:off x="9264352" y="5951864"/>
            <a:ext cx="1224136" cy="64548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graphicFrame>
        <p:nvGraphicFramePr>
          <p:cNvPr id="13" name="Tabla 11">
            <a:extLst>
              <a:ext uri="{FF2B5EF4-FFF2-40B4-BE49-F238E27FC236}">
                <a16:creationId xmlns:a16="http://schemas.microsoft.com/office/drawing/2014/main" id="{23A6AEA6-3BF4-4F09-AF23-74D5D69833AC}"/>
              </a:ext>
            </a:extLst>
          </p:cNvPr>
          <p:cNvGraphicFramePr>
            <a:graphicFrameLocks noGrp="1"/>
          </p:cNvGraphicFramePr>
          <p:nvPr>
            <p:extLst/>
          </p:nvPr>
        </p:nvGraphicFramePr>
        <p:xfrm>
          <a:off x="1127448" y="1484784"/>
          <a:ext cx="4649788" cy="4868140"/>
        </p:xfrm>
        <a:graphic>
          <a:graphicData uri="http://schemas.openxmlformats.org/drawingml/2006/table">
            <a:tbl>
              <a:tblPr firstRow="1" bandRow="1">
                <a:tableStyleId>{9D7B26C5-4107-4FEC-AEDC-1716B250A1EF}</a:tableStyleId>
              </a:tblPr>
              <a:tblGrid>
                <a:gridCol w="2324894">
                  <a:extLst>
                    <a:ext uri="{9D8B030D-6E8A-4147-A177-3AD203B41FA5}">
                      <a16:colId xmlns:a16="http://schemas.microsoft.com/office/drawing/2014/main" val="833427923"/>
                    </a:ext>
                  </a:extLst>
                </a:gridCol>
                <a:gridCol w="2324894">
                  <a:extLst>
                    <a:ext uri="{9D8B030D-6E8A-4147-A177-3AD203B41FA5}">
                      <a16:colId xmlns:a16="http://schemas.microsoft.com/office/drawing/2014/main" val="3110206270"/>
                    </a:ext>
                  </a:extLst>
                </a:gridCol>
              </a:tblGrid>
              <a:tr h="370816">
                <a:tc gridSpan="2">
                  <a:txBody>
                    <a:bodyPr/>
                    <a:lstStyle/>
                    <a:p>
                      <a:pPr algn="ctr"/>
                      <a:endParaRPr lang="en-US" sz="1200" i="1" noProof="0" dirty="0"/>
                    </a:p>
                  </a:txBody>
                  <a:tcPr marL="91463" marR="91463" marT="45717" marB="45717">
                    <a:lnL>
                      <a:noFill/>
                    </a:lnL>
                    <a:lnR>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s-PE" dirty="0"/>
                    </a:p>
                  </a:txBody>
                  <a:tcPr/>
                </a:tc>
                <a:extLst>
                  <a:ext uri="{0D108BD9-81ED-4DB2-BD59-A6C34878D82A}">
                    <a16:rowId xmlns:a16="http://schemas.microsoft.com/office/drawing/2014/main" val="4109410273"/>
                  </a:ext>
                </a:extLst>
              </a:tr>
              <a:tr h="640038">
                <a:tc>
                  <a:txBody>
                    <a:bodyPr/>
                    <a:lstStyle/>
                    <a:p>
                      <a:pPr algn="r"/>
                      <a:r>
                        <a:rPr lang="en-US" sz="1400" b="1" kern="1200" noProof="0" dirty="0">
                          <a:solidFill>
                            <a:schemeClr val="tx1">
                              <a:lumMod val="75000"/>
                              <a:lumOff val="25000"/>
                            </a:schemeClr>
                          </a:solidFill>
                          <a:latin typeface="+mn-lt"/>
                          <a:ea typeface="+mn-ea"/>
                          <a:cs typeface="+mn-cs"/>
                        </a:rPr>
                        <a:t>Population</a:t>
                      </a:r>
                    </a:p>
                  </a:txBody>
                  <a:tcPr marL="91463" marR="91463" marT="45717" marB="45717" anchor="ctr">
                    <a:lnL>
                      <a:noFill/>
                    </a:lnL>
                    <a:lnR w="12700" cap="flat" cmpd="sng" algn="ctr">
                      <a:solidFill>
                        <a:schemeClr val="tx1"/>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l"/>
                      <a:r>
                        <a:rPr lang="en-US" sz="1200" i="0" noProof="0" dirty="0">
                          <a:solidFill>
                            <a:schemeClr val="tx1">
                              <a:lumMod val="75000"/>
                              <a:lumOff val="25000"/>
                            </a:schemeClr>
                          </a:solidFill>
                        </a:rPr>
                        <a:t>31.4 </a:t>
                      </a:r>
                      <a:r>
                        <a:rPr lang="en-US" sz="1200" i="0" noProof="0" dirty="0" err="1">
                          <a:solidFill>
                            <a:schemeClr val="tx1">
                              <a:lumMod val="75000"/>
                              <a:lumOff val="25000"/>
                            </a:schemeClr>
                          </a:solidFill>
                        </a:rPr>
                        <a:t>millón</a:t>
                      </a:r>
                      <a:endParaRPr lang="en-US" sz="1200" i="0" noProof="0" dirty="0">
                        <a:solidFill>
                          <a:schemeClr val="tx1">
                            <a:lumMod val="75000"/>
                            <a:lumOff val="25000"/>
                          </a:schemeClr>
                        </a:solidFill>
                      </a:endParaRPr>
                    </a:p>
                    <a:p>
                      <a:pPr algn="l"/>
                      <a:r>
                        <a:rPr lang="en-US" sz="1200" i="0" noProof="0" dirty="0">
                          <a:solidFill>
                            <a:schemeClr val="tx1">
                              <a:lumMod val="75000"/>
                              <a:lumOff val="25000"/>
                            </a:schemeClr>
                          </a:solidFill>
                        </a:rPr>
                        <a:t>Urban: 76.6%</a:t>
                      </a:r>
                    </a:p>
                    <a:p>
                      <a:pPr algn="l"/>
                      <a:r>
                        <a:rPr lang="en-US" sz="1200" i="0" noProof="0" dirty="0">
                          <a:solidFill>
                            <a:schemeClr val="tx1">
                              <a:lumMod val="75000"/>
                              <a:lumOff val="25000"/>
                            </a:schemeClr>
                          </a:solidFill>
                        </a:rPr>
                        <a:t>Rural: 23.4%</a:t>
                      </a:r>
                    </a:p>
                  </a:txBody>
                  <a:tcPr marL="91463" marR="91463" marT="45717" marB="45717">
                    <a:lnL w="12700" cap="flat" cmpd="sng" algn="ctr">
                      <a:solidFill>
                        <a:schemeClr val="tx1"/>
                      </a:solidFill>
                      <a:prstDash val="solid"/>
                      <a:round/>
                      <a:headEnd type="none" w="med" len="med"/>
                      <a:tailEnd type="none" w="med" len="med"/>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180255353"/>
                  </a:ext>
                </a:extLst>
              </a:tr>
              <a:tr h="357262">
                <a:tc>
                  <a:txBody>
                    <a:bodyPr/>
                    <a:lstStyle/>
                    <a:p>
                      <a:pPr algn="r"/>
                      <a:endParaRPr lang="en-US" sz="1400" b="1" i="1" noProof="0" dirty="0"/>
                    </a:p>
                  </a:txBody>
                  <a:tcPr marL="91463" marR="91463" marT="45717" marB="45717"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i="0" noProof="0">
                        <a:solidFill>
                          <a:schemeClr val="tx1">
                            <a:lumMod val="75000"/>
                            <a:lumOff val="25000"/>
                          </a:schemeClr>
                        </a:solidFill>
                      </a:endParaRPr>
                    </a:p>
                  </a:txBody>
                  <a:tcPr marL="91463" marR="91463" marT="45717" marB="45717">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064130970"/>
                  </a:ext>
                </a:extLst>
              </a:tr>
              <a:tr h="370816">
                <a:tc>
                  <a:txBody>
                    <a:bodyPr/>
                    <a:lstStyle/>
                    <a:p>
                      <a:pPr algn="r"/>
                      <a:r>
                        <a:rPr lang="en-US" sz="1400" b="1" kern="1200" noProof="0" dirty="0">
                          <a:solidFill>
                            <a:schemeClr val="tx1">
                              <a:lumMod val="75000"/>
                              <a:lumOff val="25000"/>
                            </a:schemeClr>
                          </a:solidFill>
                          <a:latin typeface="+mn-lt"/>
                          <a:ea typeface="+mn-ea"/>
                          <a:cs typeface="+mn-cs"/>
                        </a:rPr>
                        <a:t>Area</a:t>
                      </a:r>
                    </a:p>
                  </a:txBody>
                  <a:tcPr marL="91463" marR="91463" marT="45717" marB="45717"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i="0" noProof="0" dirty="0">
                          <a:solidFill>
                            <a:schemeClr val="tx1">
                              <a:lumMod val="75000"/>
                              <a:lumOff val="25000"/>
                            </a:schemeClr>
                          </a:solidFill>
                        </a:rPr>
                        <a:t>1,285,215 sq. km</a:t>
                      </a:r>
                    </a:p>
                  </a:txBody>
                  <a:tcPr marL="91463" marR="91463" marT="45717" marB="45717"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196328620"/>
                  </a:ext>
                </a:extLst>
              </a:tr>
              <a:tr h="370816">
                <a:tc>
                  <a:txBody>
                    <a:bodyPr/>
                    <a:lstStyle/>
                    <a:p>
                      <a:pPr algn="r"/>
                      <a:endParaRPr lang="en-US" sz="1400" b="1" i="1" noProof="0" dirty="0"/>
                    </a:p>
                  </a:txBody>
                  <a:tcPr marL="91463" marR="91463" marT="45717" marB="45717"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i="0" noProof="0" dirty="0">
                        <a:solidFill>
                          <a:schemeClr val="tx1">
                            <a:lumMod val="75000"/>
                            <a:lumOff val="25000"/>
                          </a:schemeClr>
                        </a:solidFill>
                      </a:endParaRPr>
                    </a:p>
                  </a:txBody>
                  <a:tcPr marL="91463" marR="91463" marT="45717" marB="45717">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765110604"/>
                  </a:ext>
                </a:extLst>
              </a:tr>
              <a:tr h="370816">
                <a:tc>
                  <a:txBody>
                    <a:bodyPr/>
                    <a:lstStyle/>
                    <a:p>
                      <a:pPr algn="r"/>
                      <a:r>
                        <a:rPr lang="en-US" sz="1400" b="1" kern="1200" noProof="0" dirty="0">
                          <a:solidFill>
                            <a:schemeClr val="tx1">
                              <a:lumMod val="75000"/>
                              <a:lumOff val="25000"/>
                            </a:schemeClr>
                          </a:solidFill>
                          <a:latin typeface="+mn-lt"/>
                          <a:ea typeface="+mn-ea"/>
                          <a:cs typeface="+mn-cs"/>
                        </a:rPr>
                        <a:t>Principal Languages</a:t>
                      </a:r>
                    </a:p>
                  </a:txBody>
                  <a:tcPr marL="91463" marR="91463" marT="45717" marB="45717"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i="0" noProof="0">
                          <a:solidFill>
                            <a:schemeClr val="tx1">
                              <a:lumMod val="75000"/>
                              <a:lumOff val="25000"/>
                            </a:schemeClr>
                          </a:solidFill>
                        </a:rPr>
                        <a:t>Spanish / Quechua / Aymara</a:t>
                      </a:r>
                    </a:p>
                  </a:txBody>
                  <a:tcPr marL="91463" marR="91463" marT="45717" marB="45717">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302187361"/>
                  </a:ext>
                </a:extLst>
              </a:tr>
              <a:tr h="370816">
                <a:tc>
                  <a:txBody>
                    <a:bodyPr/>
                    <a:lstStyle/>
                    <a:p>
                      <a:pPr algn="r"/>
                      <a:endParaRPr lang="en-US" sz="1400" b="1" i="1" noProof="0"/>
                    </a:p>
                  </a:txBody>
                  <a:tcPr marL="91463" marR="91463" marT="45717" marB="45717" anchor="ctr">
                    <a:lnL>
                      <a:noFill/>
                    </a:lnL>
                    <a:lnR>
                      <a:noFill/>
                    </a:lnR>
                    <a:lnT>
                      <a:noFill/>
                    </a:lnT>
                    <a:lnB>
                      <a:noFill/>
                    </a:lnB>
                    <a:lnTlToBr w="12700" cmpd="sng">
                      <a:noFill/>
                      <a:prstDash val="solid"/>
                    </a:lnTlToBr>
                    <a:lnBlToTr w="12700" cmpd="sng">
                      <a:noFill/>
                      <a:prstDash val="solid"/>
                    </a:lnBlToTr>
                    <a:noFill/>
                  </a:tcPr>
                </a:tc>
                <a:tc>
                  <a:txBody>
                    <a:bodyPr/>
                    <a:lstStyle/>
                    <a:p>
                      <a:pPr algn="l"/>
                      <a:endParaRPr lang="en-US" sz="1200" i="0" noProof="0" dirty="0">
                        <a:solidFill>
                          <a:schemeClr val="tx1">
                            <a:lumMod val="75000"/>
                            <a:lumOff val="25000"/>
                          </a:schemeClr>
                        </a:solidFill>
                      </a:endParaRPr>
                    </a:p>
                  </a:txBody>
                  <a:tcPr marL="91463" marR="91463" marT="45717" marB="45717">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137382995"/>
                  </a:ext>
                </a:extLst>
              </a:tr>
              <a:tr h="457170">
                <a:tc>
                  <a:txBody>
                    <a:bodyPr/>
                    <a:lstStyle/>
                    <a:p>
                      <a:pPr marL="0" algn="r" defTabSz="914400" rtl="0" eaLnBrk="1" latinLnBrk="0" hangingPunct="1"/>
                      <a:r>
                        <a:rPr lang="en-US" sz="1400" b="1" kern="1200" noProof="0" dirty="0">
                          <a:solidFill>
                            <a:schemeClr val="tx1">
                              <a:lumMod val="75000"/>
                              <a:lumOff val="25000"/>
                            </a:schemeClr>
                          </a:solidFill>
                          <a:latin typeface="+mn-lt"/>
                          <a:ea typeface="+mn-ea"/>
                          <a:cs typeface="+mn-cs"/>
                        </a:rPr>
                        <a:t>Religion</a:t>
                      </a:r>
                    </a:p>
                  </a:txBody>
                  <a:tcPr marL="91463" marR="91463" marT="45717" marB="45717"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algn="l"/>
                      <a:r>
                        <a:rPr lang="en-US" sz="1200" i="0" noProof="0" dirty="0">
                          <a:solidFill>
                            <a:schemeClr val="tx1">
                              <a:lumMod val="75000"/>
                              <a:lumOff val="25000"/>
                            </a:schemeClr>
                          </a:solidFill>
                        </a:rPr>
                        <a:t>Freedom of Religion</a:t>
                      </a:r>
                    </a:p>
                    <a:p>
                      <a:pPr algn="l"/>
                      <a:r>
                        <a:rPr lang="en-US" sz="1200" i="0" noProof="0" dirty="0" err="1">
                          <a:solidFill>
                            <a:schemeClr val="tx1">
                              <a:lumMod val="75000"/>
                              <a:lumOff val="25000"/>
                            </a:schemeClr>
                          </a:solidFill>
                        </a:rPr>
                        <a:t>Principaly</a:t>
                      </a:r>
                      <a:r>
                        <a:rPr lang="en-US" sz="1200" i="0" noProof="0" dirty="0">
                          <a:solidFill>
                            <a:schemeClr val="tx1">
                              <a:lumMod val="75000"/>
                              <a:lumOff val="25000"/>
                            </a:schemeClr>
                          </a:solidFill>
                        </a:rPr>
                        <a:t> Roman Catholic + 90%</a:t>
                      </a:r>
                    </a:p>
                  </a:txBody>
                  <a:tcPr marL="91463" marR="91463" marT="45717" marB="45717">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292571327"/>
                  </a:ext>
                </a:extLst>
              </a:tr>
              <a:tr h="370816">
                <a:tc>
                  <a:txBody>
                    <a:bodyPr/>
                    <a:lstStyle/>
                    <a:p>
                      <a:pPr algn="r"/>
                      <a:endParaRPr lang="en-US" sz="1400" b="1" i="1" noProof="0"/>
                    </a:p>
                  </a:txBody>
                  <a:tcPr marL="91463" marR="91463" marT="45717" marB="45717" anchor="ctr">
                    <a:lnL>
                      <a:noFill/>
                    </a:lnL>
                    <a:lnR>
                      <a:noFill/>
                    </a:lnR>
                    <a:lnT>
                      <a:noFill/>
                    </a:lnT>
                    <a:lnB>
                      <a:noFill/>
                    </a:lnB>
                    <a:lnTlToBr w="12700" cmpd="sng">
                      <a:noFill/>
                      <a:prstDash val="solid"/>
                    </a:lnTlToBr>
                    <a:lnBlToTr w="12700" cmpd="sng">
                      <a:noFill/>
                      <a:prstDash val="solid"/>
                    </a:lnBlToTr>
                    <a:noFill/>
                  </a:tcPr>
                </a:tc>
                <a:tc>
                  <a:txBody>
                    <a:bodyPr/>
                    <a:lstStyle/>
                    <a:p>
                      <a:endParaRPr lang="en-US" sz="1200" i="0" noProof="0">
                        <a:solidFill>
                          <a:schemeClr val="tx1">
                            <a:lumMod val="75000"/>
                            <a:lumOff val="25000"/>
                          </a:schemeClr>
                        </a:solidFill>
                      </a:endParaRPr>
                    </a:p>
                  </a:txBody>
                  <a:tcPr marL="91463" marR="91463" marT="45717" marB="45717">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90563721"/>
                  </a:ext>
                </a:extLst>
              </a:tr>
              <a:tr h="1188643">
                <a:tc>
                  <a:txBody>
                    <a:bodyPr/>
                    <a:lstStyle/>
                    <a:p>
                      <a:pPr marL="0" algn="r" defTabSz="914400" rtl="0" eaLnBrk="1" latinLnBrk="0" hangingPunct="1"/>
                      <a:r>
                        <a:rPr lang="en-US" sz="1400" b="1" kern="1200" noProof="0" dirty="0">
                          <a:solidFill>
                            <a:schemeClr val="tx1">
                              <a:lumMod val="75000"/>
                              <a:lumOff val="25000"/>
                            </a:schemeClr>
                          </a:solidFill>
                          <a:latin typeface="+mn-lt"/>
                          <a:ea typeface="+mn-ea"/>
                          <a:cs typeface="+mn-cs"/>
                        </a:rPr>
                        <a:t>Natural Resources</a:t>
                      </a:r>
                    </a:p>
                  </a:txBody>
                  <a:tcPr marL="91463" marR="91463" marT="45717" marB="45717" anchor="ctr">
                    <a:lnL>
                      <a:noFill/>
                    </a:lnL>
                    <a:lnR w="12700" cap="flat" cmpd="sng" algn="ctr">
                      <a:solidFill>
                        <a:schemeClr val="tx1"/>
                      </a:solidFill>
                      <a:prstDash val="solid"/>
                      <a:round/>
                      <a:headEnd type="none" w="med" len="med"/>
                      <a:tailEnd type="none" w="med" len="med"/>
                    </a:lnR>
                    <a:lnT>
                      <a:noFill/>
                    </a:lnT>
                    <a:lnB w="12700" cmpd="sng">
                      <a:noFill/>
                    </a:lnB>
                    <a:lnTlToBr w="12700" cmpd="sng">
                      <a:noFill/>
                      <a:prstDash val="solid"/>
                    </a:lnTlToBr>
                    <a:lnBlToTr w="12700" cmpd="sng">
                      <a:noFill/>
                      <a:prstDash val="solid"/>
                    </a:lnBlToTr>
                    <a:noFill/>
                  </a:tcPr>
                </a:tc>
                <a:tc>
                  <a:txBody>
                    <a:bodyPr/>
                    <a:lstStyle/>
                    <a:p>
                      <a:r>
                        <a:rPr lang="en-US" sz="1200" i="0" noProof="0" dirty="0">
                          <a:solidFill>
                            <a:schemeClr val="tx1">
                              <a:lumMod val="75000"/>
                              <a:lumOff val="25000"/>
                            </a:schemeClr>
                          </a:solidFill>
                        </a:rPr>
                        <a:t>Gold, Copper, silver, Lead, Hydrocarbons, fishing, </a:t>
                      </a:r>
                      <a:r>
                        <a:rPr lang="en-US" sz="1200" i="0" noProof="0" dirty="0" err="1">
                          <a:solidFill>
                            <a:schemeClr val="tx1">
                              <a:lumMod val="75000"/>
                              <a:lumOff val="25000"/>
                            </a:schemeClr>
                          </a:solidFill>
                        </a:rPr>
                        <a:t>phosphats</a:t>
                      </a:r>
                      <a:r>
                        <a:rPr lang="en-US" sz="1200" i="0" noProof="0" dirty="0">
                          <a:solidFill>
                            <a:schemeClr val="tx1">
                              <a:lumMod val="75000"/>
                              <a:lumOff val="25000"/>
                            </a:schemeClr>
                          </a:solidFill>
                        </a:rPr>
                        <a:t> and agricultural products such as </a:t>
                      </a:r>
                      <a:r>
                        <a:rPr lang="en-US" sz="1200" i="0" noProof="0" dirty="0" err="1">
                          <a:solidFill>
                            <a:schemeClr val="tx1">
                              <a:lumMod val="75000"/>
                              <a:lumOff val="25000"/>
                            </a:schemeClr>
                          </a:solidFill>
                        </a:rPr>
                        <a:t>potatos</a:t>
                      </a:r>
                      <a:r>
                        <a:rPr lang="en-US" sz="1200" i="0" noProof="0" dirty="0">
                          <a:solidFill>
                            <a:schemeClr val="tx1">
                              <a:lumMod val="75000"/>
                              <a:lumOff val="25000"/>
                            </a:schemeClr>
                          </a:solidFill>
                        </a:rPr>
                        <a:t>, coffee, rice, </a:t>
                      </a:r>
                      <a:r>
                        <a:rPr lang="en-US" sz="1200" i="0" noProof="0" dirty="0" err="1">
                          <a:solidFill>
                            <a:schemeClr val="tx1">
                              <a:lumMod val="75000"/>
                              <a:lumOff val="25000"/>
                            </a:schemeClr>
                          </a:solidFill>
                        </a:rPr>
                        <a:t>coton</a:t>
                      </a:r>
                      <a:r>
                        <a:rPr lang="en-US" sz="1200" i="0" noProof="0" dirty="0">
                          <a:solidFill>
                            <a:schemeClr val="tx1">
                              <a:lumMod val="75000"/>
                              <a:lumOff val="25000"/>
                            </a:schemeClr>
                          </a:solidFill>
                        </a:rPr>
                        <a:t>, </a:t>
                      </a:r>
                      <a:r>
                        <a:rPr lang="en-US" sz="1200" i="0" noProof="0" dirty="0" err="1">
                          <a:solidFill>
                            <a:schemeClr val="tx1">
                              <a:lumMod val="75000"/>
                              <a:lumOff val="25000"/>
                            </a:schemeClr>
                          </a:solidFill>
                        </a:rPr>
                        <a:t>asparragus</a:t>
                      </a:r>
                      <a:r>
                        <a:rPr lang="en-US" sz="1200" i="0" noProof="0" dirty="0">
                          <a:solidFill>
                            <a:schemeClr val="tx1">
                              <a:lumMod val="75000"/>
                              <a:lumOff val="25000"/>
                            </a:schemeClr>
                          </a:solidFill>
                        </a:rPr>
                        <a:t>, artichoke, quinoa, berries, grapes, </a:t>
                      </a:r>
                      <a:r>
                        <a:rPr lang="en-US" sz="1200" i="0" noProof="0" dirty="0" err="1">
                          <a:solidFill>
                            <a:schemeClr val="tx1">
                              <a:lumMod val="75000"/>
                              <a:lumOff val="25000"/>
                            </a:schemeClr>
                          </a:solidFill>
                        </a:rPr>
                        <a:t>etc</a:t>
                      </a:r>
                      <a:endParaRPr lang="en-US" sz="1200" i="0" noProof="0" dirty="0">
                        <a:solidFill>
                          <a:schemeClr val="tx1">
                            <a:lumMod val="75000"/>
                            <a:lumOff val="25000"/>
                          </a:schemeClr>
                        </a:solidFill>
                      </a:endParaRPr>
                    </a:p>
                  </a:txBody>
                  <a:tcPr marL="91463" marR="91463" marT="45717" marB="45717">
                    <a:lnL w="12700" cap="flat" cmpd="sng" algn="ctr">
                      <a:solidFill>
                        <a:schemeClr val="tx1"/>
                      </a:solidFill>
                      <a:prstDash val="solid"/>
                      <a:round/>
                      <a:headEnd type="none" w="med" len="med"/>
                      <a:tailEnd type="none" w="med" len="med"/>
                    </a:lnL>
                    <a:lnR>
                      <a:noFill/>
                    </a:lnR>
                    <a:lnT>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83368811"/>
                  </a:ext>
                </a:extLst>
              </a:tr>
            </a:tbl>
          </a:graphicData>
        </a:graphic>
      </p:graphicFrame>
    </p:spTree>
    <p:extLst>
      <p:ext uri="{BB962C8B-B14F-4D97-AF65-F5344CB8AC3E}">
        <p14:creationId xmlns:p14="http://schemas.microsoft.com/office/powerpoint/2010/main" val="172169995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7193507" y="355847"/>
            <a:ext cx="4046372" cy="1054394"/>
          </a:xfrm>
        </p:spPr>
        <p:txBody>
          <a:bodyPr/>
          <a:lstStyle/>
          <a:p>
            <a:r>
              <a:rPr lang="es-ES" sz="1905" dirty="0"/>
              <a:t>Calidad de infraestructura educativa</a:t>
            </a:r>
          </a:p>
        </p:txBody>
      </p:sp>
      <p:sp>
        <p:nvSpPr>
          <p:cNvPr id="6" name="5 CuadroTexto"/>
          <p:cNvSpPr txBox="1"/>
          <p:nvPr/>
        </p:nvSpPr>
        <p:spPr>
          <a:xfrm>
            <a:off x="1225815" y="5315967"/>
            <a:ext cx="3429708" cy="619978"/>
          </a:xfrm>
          <a:prstGeom prst="rect">
            <a:avLst/>
          </a:prstGeom>
          <a:noFill/>
        </p:spPr>
        <p:txBody>
          <a:bodyPr wrap="square" rtlCol="0">
            <a:spAutoFit/>
          </a:bodyPr>
          <a:lstStyle/>
          <a:p>
            <a:r>
              <a:rPr lang="es-ES" sz="1100" dirty="0"/>
              <a:t>Fuente: MINEDU, 2016. </a:t>
            </a:r>
            <a:r>
              <a:rPr lang="es-PE" sz="1143" dirty="0"/>
              <a:t>POR UNA EDUCACIÓN CON DIGNIDAD</a:t>
            </a:r>
          </a:p>
          <a:p>
            <a:r>
              <a:rPr lang="es-PE" sz="1143" dirty="0"/>
              <a:t>Inversión en infraestructura educativa 2011-2016</a:t>
            </a:r>
            <a:endParaRPr lang="es-ES" sz="1100" dirty="0"/>
          </a:p>
        </p:txBody>
      </p:sp>
      <p:pic>
        <p:nvPicPr>
          <p:cNvPr id="3" name="Picture 2"/>
          <p:cNvPicPr>
            <a:picLocks noChangeAspect="1"/>
          </p:cNvPicPr>
          <p:nvPr/>
        </p:nvPicPr>
        <p:blipFill>
          <a:blip r:embed="rId2"/>
          <a:stretch>
            <a:fillRect/>
          </a:stretch>
        </p:blipFill>
        <p:spPr>
          <a:xfrm>
            <a:off x="965509" y="136480"/>
            <a:ext cx="3690013" cy="4805257"/>
          </a:xfrm>
          <a:prstGeom prst="rect">
            <a:avLst/>
          </a:prstGeom>
          <a:ln>
            <a:noFill/>
          </a:ln>
          <a:effectLst>
            <a:outerShdw blurRad="292100" dist="139700" dir="2700000" algn="tl" rotWithShape="0">
              <a:srgbClr val="333333">
                <a:alpha val="65000"/>
              </a:srgbClr>
            </a:outerShdw>
          </a:effectLst>
        </p:spPr>
      </p:pic>
      <p:pic>
        <p:nvPicPr>
          <p:cNvPr id="5" name="Picture 4"/>
          <p:cNvPicPr>
            <a:picLocks noChangeAspect="1"/>
          </p:cNvPicPr>
          <p:nvPr/>
        </p:nvPicPr>
        <p:blipFill>
          <a:blip r:embed="rId3"/>
          <a:stretch>
            <a:fillRect/>
          </a:stretch>
        </p:blipFill>
        <p:spPr>
          <a:xfrm>
            <a:off x="4825875" y="2194305"/>
            <a:ext cx="6087878" cy="425283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84882523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5615841" y="355848"/>
            <a:ext cx="5194549" cy="754554"/>
          </a:xfrm>
        </p:spPr>
        <p:txBody>
          <a:bodyPr/>
          <a:lstStyle/>
          <a:p>
            <a:r>
              <a:rPr lang="es-ES" dirty="0"/>
              <a:t>EDUCACIÓN</a:t>
            </a:r>
          </a:p>
        </p:txBody>
      </p:sp>
      <p:sp>
        <p:nvSpPr>
          <p:cNvPr id="3" name="2 CuadroTexto"/>
          <p:cNvSpPr txBox="1"/>
          <p:nvPr/>
        </p:nvSpPr>
        <p:spPr>
          <a:xfrm>
            <a:off x="1919536" y="6453336"/>
            <a:ext cx="5760640" cy="261610"/>
          </a:xfrm>
          <a:prstGeom prst="rect">
            <a:avLst/>
          </a:prstGeom>
          <a:noFill/>
        </p:spPr>
        <p:txBody>
          <a:bodyPr wrap="square" rtlCol="0">
            <a:spAutoFit/>
          </a:bodyPr>
          <a:lstStyle/>
          <a:p>
            <a:r>
              <a:rPr lang="es-ES" sz="1100" dirty="0"/>
              <a:t>Fuente: INEI</a:t>
            </a:r>
          </a:p>
        </p:txBody>
      </p:sp>
      <p:pic>
        <p:nvPicPr>
          <p:cNvPr id="5" name="Picture 4"/>
          <p:cNvPicPr>
            <a:picLocks noChangeAspect="1"/>
          </p:cNvPicPr>
          <p:nvPr/>
        </p:nvPicPr>
        <p:blipFill rotWithShape="1">
          <a:blip r:embed="rId2"/>
          <a:srcRect t="37261"/>
          <a:stretch/>
        </p:blipFill>
        <p:spPr>
          <a:xfrm>
            <a:off x="5381170" y="1110402"/>
            <a:ext cx="5663891" cy="5600205"/>
          </a:xfrm>
          <a:prstGeom prst="rect">
            <a:avLst/>
          </a:prstGeom>
        </p:spPr>
      </p:pic>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380779" y="1"/>
            <a:ext cx="3886201" cy="6858000"/>
          </a:xfrm>
          <a:prstGeom prst="rect">
            <a:avLst/>
          </a:prstGeom>
        </p:spPr>
      </p:pic>
    </p:spTree>
    <p:extLst>
      <p:ext uri="{BB962C8B-B14F-4D97-AF65-F5344CB8AC3E}">
        <p14:creationId xmlns:p14="http://schemas.microsoft.com/office/powerpoint/2010/main" val="97865596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SALUD</a:t>
            </a:r>
          </a:p>
        </p:txBody>
      </p:sp>
      <p:graphicFrame>
        <p:nvGraphicFramePr>
          <p:cNvPr id="8" name="4 Gráfico"/>
          <p:cNvGraphicFramePr>
            <a:graphicFrameLocks/>
          </p:cNvGraphicFramePr>
          <p:nvPr>
            <p:extLst/>
          </p:nvPr>
        </p:nvGraphicFramePr>
        <p:xfrm>
          <a:off x="2048944" y="1645552"/>
          <a:ext cx="7683375" cy="4099370"/>
        </p:xfrm>
        <a:graphic>
          <a:graphicData uri="http://schemas.openxmlformats.org/drawingml/2006/chart">
            <c:chart xmlns:c="http://schemas.openxmlformats.org/drawingml/2006/chart" xmlns:r="http://schemas.openxmlformats.org/officeDocument/2006/relationships" r:id="rId2"/>
          </a:graphicData>
        </a:graphic>
      </p:graphicFrame>
      <p:sp>
        <p:nvSpPr>
          <p:cNvPr id="3" name="2 Rectángulo"/>
          <p:cNvSpPr/>
          <p:nvPr/>
        </p:nvSpPr>
        <p:spPr>
          <a:xfrm>
            <a:off x="2597697" y="5684074"/>
            <a:ext cx="2126419" cy="444606"/>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PE" sz="1715" dirty="0">
                <a:solidFill>
                  <a:schemeClr val="tx1"/>
                </a:solidFill>
              </a:rPr>
              <a:t>Promedio</a:t>
            </a:r>
            <a:r>
              <a:rPr lang="es-PE" sz="1715" dirty="0"/>
              <a:t> </a:t>
            </a:r>
            <a:r>
              <a:rPr lang="es-PE" sz="1715" dirty="0">
                <a:solidFill>
                  <a:schemeClr val="tx1"/>
                </a:solidFill>
              </a:rPr>
              <a:t>Nacional</a:t>
            </a:r>
          </a:p>
        </p:txBody>
      </p:sp>
      <p:sp>
        <p:nvSpPr>
          <p:cNvPr id="9" name="8 Rectángulo"/>
          <p:cNvSpPr/>
          <p:nvPr/>
        </p:nvSpPr>
        <p:spPr>
          <a:xfrm>
            <a:off x="4980032" y="5769188"/>
            <a:ext cx="2126419" cy="27437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PE" sz="1905" dirty="0">
                <a:solidFill>
                  <a:schemeClr val="tx1"/>
                </a:solidFill>
              </a:rPr>
              <a:t>Urbana</a:t>
            </a:r>
          </a:p>
        </p:txBody>
      </p:sp>
      <p:sp>
        <p:nvSpPr>
          <p:cNvPr id="10" name="9 Rectángulo"/>
          <p:cNvSpPr/>
          <p:nvPr/>
        </p:nvSpPr>
        <p:spPr>
          <a:xfrm>
            <a:off x="7362367" y="5769188"/>
            <a:ext cx="2126419" cy="27437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PE" sz="1905" dirty="0">
                <a:solidFill>
                  <a:schemeClr val="tx1"/>
                </a:solidFill>
              </a:rPr>
              <a:t>Rural</a:t>
            </a:r>
          </a:p>
        </p:txBody>
      </p:sp>
      <p:sp>
        <p:nvSpPr>
          <p:cNvPr id="4" name="3 Rectángulo"/>
          <p:cNvSpPr/>
          <p:nvPr/>
        </p:nvSpPr>
        <p:spPr>
          <a:xfrm>
            <a:off x="1911755" y="6378549"/>
            <a:ext cx="5194696" cy="274377"/>
          </a:xfrm>
          <a:prstGeom prst="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PE" sz="857" dirty="0">
                <a:solidFill>
                  <a:schemeClr val="tx1"/>
                </a:solidFill>
              </a:rPr>
              <a:t>Fuente: Instituto Nacional de Estadística e Informática – Encuesta Demográfica y de Salud Familiar</a:t>
            </a:r>
          </a:p>
        </p:txBody>
      </p:sp>
    </p:spTree>
    <p:extLst>
      <p:ext uri="{BB962C8B-B14F-4D97-AF65-F5344CB8AC3E}">
        <p14:creationId xmlns:p14="http://schemas.microsoft.com/office/powerpoint/2010/main" val="193951267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AMBIENTE</a:t>
            </a:r>
          </a:p>
        </p:txBody>
      </p:sp>
      <p:graphicFrame>
        <p:nvGraphicFramePr>
          <p:cNvPr id="4" name="Table 3"/>
          <p:cNvGraphicFramePr>
            <a:graphicFrameLocks noGrp="1"/>
          </p:cNvGraphicFramePr>
          <p:nvPr>
            <p:extLst/>
          </p:nvPr>
        </p:nvGraphicFramePr>
        <p:xfrm>
          <a:off x="1705974" y="1645552"/>
          <a:ext cx="8917236" cy="4458623"/>
        </p:xfrm>
        <a:graphic>
          <a:graphicData uri="http://schemas.openxmlformats.org/drawingml/2006/table">
            <a:tbl>
              <a:tblPr/>
              <a:tblGrid>
                <a:gridCol w="1119168">
                  <a:extLst>
                    <a:ext uri="{9D8B030D-6E8A-4147-A177-3AD203B41FA5}">
                      <a16:colId xmlns:a16="http://schemas.microsoft.com/office/drawing/2014/main" val="20000"/>
                    </a:ext>
                  </a:extLst>
                </a:gridCol>
                <a:gridCol w="649839">
                  <a:extLst>
                    <a:ext uri="{9D8B030D-6E8A-4147-A177-3AD203B41FA5}">
                      <a16:colId xmlns:a16="http://schemas.microsoft.com/office/drawing/2014/main" val="20001"/>
                    </a:ext>
                  </a:extLst>
                </a:gridCol>
                <a:gridCol w="649839">
                  <a:extLst>
                    <a:ext uri="{9D8B030D-6E8A-4147-A177-3AD203B41FA5}">
                      <a16:colId xmlns:a16="http://schemas.microsoft.com/office/drawing/2014/main" val="20002"/>
                    </a:ext>
                  </a:extLst>
                </a:gridCol>
                <a:gridCol w="649839">
                  <a:extLst>
                    <a:ext uri="{9D8B030D-6E8A-4147-A177-3AD203B41FA5}">
                      <a16:colId xmlns:a16="http://schemas.microsoft.com/office/drawing/2014/main" val="20003"/>
                    </a:ext>
                  </a:extLst>
                </a:gridCol>
                <a:gridCol w="649839">
                  <a:extLst>
                    <a:ext uri="{9D8B030D-6E8A-4147-A177-3AD203B41FA5}">
                      <a16:colId xmlns:a16="http://schemas.microsoft.com/office/drawing/2014/main" val="20004"/>
                    </a:ext>
                  </a:extLst>
                </a:gridCol>
                <a:gridCol w="649839">
                  <a:extLst>
                    <a:ext uri="{9D8B030D-6E8A-4147-A177-3AD203B41FA5}">
                      <a16:colId xmlns:a16="http://schemas.microsoft.com/office/drawing/2014/main" val="20005"/>
                    </a:ext>
                  </a:extLst>
                </a:gridCol>
                <a:gridCol w="649839">
                  <a:extLst>
                    <a:ext uri="{9D8B030D-6E8A-4147-A177-3AD203B41FA5}">
                      <a16:colId xmlns:a16="http://schemas.microsoft.com/office/drawing/2014/main" val="20006"/>
                    </a:ext>
                  </a:extLst>
                </a:gridCol>
                <a:gridCol w="649839">
                  <a:extLst>
                    <a:ext uri="{9D8B030D-6E8A-4147-A177-3AD203B41FA5}">
                      <a16:colId xmlns:a16="http://schemas.microsoft.com/office/drawing/2014/main" val="20007"/>
                    </a:ext>
                  </a:extLst>
                </a:gridCol>
                <a:gridCol w="649839">
                  <a:extLst>
                    <a:ext uri="{9D8B030D-6E8A-4147-A177-3AD203B41FA5}">
                      <a16:colId xmlns:a16="http://schemas.microsoft.com/office/drawing/2014/main" val="20008"/>
                    </a:ext>
                  </a:extLst>
                </a:gridCol>
                <a:gridCol w="649839">
                  <a:extLst>
                    <a:ext uri="{9D8B030D-6E8A-4147-A177-3AD203B41FA5}">
                      <a16:colId xmlns:a16="http://schemas.microsoft.com/office/drawing/2014/main" val="20009"/>
                    </a:ext>
                  </a:extLst>
                </a:gridCol>
                <a:gridCol w="649839">
                  <a:extLst>
                    <a:ext uri="{9D8B030D-6E8A-4147-A177-3AD203B41FA5}">
                      <a16:colId xmlns:a16="http://schemas.microsoft.com/office/drawing/2014/main" val="20010"/>
                    </a:ext>
                  </a:extLst>
                </a:gridCol>
                <a:gridCol w="649839">
                  <a:extLst>
                    <a:ext uri="{9D8B030D-6E8A-4147-A177-3AD203B41FA5}">
                      <a16:colId xmlns:a16="http://schemas.microsoft.com/office/drawing/2014/main" val="20011"/>
                    </a:ext>
                  </a:extLst>
                </a:gridCol>
                <a:gridCol w="649839">
                  <a:extLst>
                    <a:ext uri="{9D8B030D-6E8A-4147-A177-3AD203B41FA5}">
                      <a16:colId xmlns:a16="http://schemas.microsoft.com/office/drawing/2014/main" val="20012"/>
                    </a:ext>
                  </a:extLst>
                </a:gridCol>
              </a:tblGrid>
              <a:tr h="728020">
                <a:tc gridSpan="13">
                  <a:txBody>
                    <a:bodyPr/>
                    <a:lstStyle/>
                    <a:p>
                      <a:pPr marL="0" marR="0" indent="0" algn="l" defTabSz="959937" rtl="0" eaLnBrk="1" fontAlgn="ctr" latinLnBrk="0" hangingPunct="1">
                        <a:lnSpc>
                          <a:spcPct val="100000"/>
                        </a:lnSpc>
                        <a:spcBef>
                          <a:spcPts val="0"/>
                        </a:spcBef>
                        <a:spcAft>
                          <a:spcPts val="0"/>
                        </a:spcAft>
                        <a:buClrTx/>
                        <a:buSzTx/>
                        <a:buFontTx/>
                        <a:buNone/>
                        <a:tabLst/>
                        <a:defRPr/>
                      </a:pPr>
                      <a:r>
                        <a:rPr lang="es-ES" sz="1500" b="1" i="0" u="none" strike="noStrike" dirty="0">
                          <a:solidFill>
                            <a:srgbClr val="000000"/>
                          </a:solidFill>
                          <a:effectLst/>
                          <a:latin typeface="Arial Narrow" panose="020B0606020202030204" pitchFamily="34" charset="0"/>
                        </a:rPr>
                        <a:t>PROPORCIÓN DE LA POBLACIÓN QUE DISPONE DE SERVICIO DE SUMINISTRO DE AGUA,  SEGÚN ÁMBITO GEOGRÁFICO, 2005-2016</a:t>
                      </a:r>
                    </a:p>
                  </a:txBody>
                  <a:tcPr marL="0" marR="0" marT="0" marB="0" anchor="ctr">
                    <a:lnL>
                      <a:noFill/>
                    </a:lnL>
                    <a:lnR>
                      <a:noFill/>
                    </a:lnR>
                    <a:lnT>
                      <a:noFill/>
                    </a:lnT>
                    <a:lnB>
                      <a:noFill/>
                    </a:lnB>
                    <a:solidFill>
                      <a:srgbClr val="FFFFFF"/>
                    </a:solidFill>
                  </a:tcPr>
                </a:tc>
                <a:tc hMerge="1">
                  <a:txBody>
                    <a:bodyPr/>
                    <a:lstStyle/>
                    <a:p>
                      <a:pPr algn="l" fontAlgn="b"/>
                      <a:endParaRPr lang="es-ES" sz="800" b="1" i="0" u="none" strike="noStrike">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16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16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16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16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16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1600" b="1" i="0" u="none" strike="noStrike" dirty="0">
                        <a:solidFill>
                          <a:srgbClr val="FF0000"/>
                        </a:solidFill>
                        <a:effectLst/>
                        <a:latin typeface="Arial Narrow" panose="020B0606020202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10000"/>
                  </a:ext>
                </a:extLst>
              </a:tr>
              <a:tr h="493057">
                <a:tc>
                  <a:txBody>
                    <a:bodyPr/>
                    <a:lstStyle/>
                    <a:p>
                      <a:pPr algn="l" fontAlgn="b"/>
                      <a:r>
                        <a:rPr lang="es-ES" sz="1500" b="0" i="0" u="none" strike="noStrike" dirty="0">
                          <a:solidFill>
                            <a:srgbClr val="000000"/>
                          </a:solidFill>
                          <a:effectLst/>
                          <a:latin typeface="Arial Narrow" panose="020B0606020202030204" pitchFamily="34" charset="0"/>
                        </a:rPr>
                        <a:t>   (Porcentaje)</a:t>
                      </a:r>
                    </a:p>
                  </a:txBody>
                  <a:tcPr marL="17421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dirty="0">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dirty="0">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dirty="0">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a:txBody>
                    <a:bodyPr/>
                    <a:lstStyle/>
                    <a:p>
                      <a:pPr algn="r" fontAlgn="b"/>
                      <a:endParaRPr lang="es-ES" sz="1500" b="0" i="0" u="none" strike="noStrike" dirty="0">
                        <a:solidFill>
                          <a:srgbClr val="000000"/>
                        </a:solidFill>
                        <a:effectLst/>
                        <a:latin typeface="Arial Narrow" panose="020B0606020202030204" pitchFamily="34" charset="0"/>
                      </a:endParaRPr>
                    </a:p>
                  </a:txBody>
                  <a:tcPr marL="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39590">
                <a:tc>
                  <a:txBody>
                    <a:bodyPr/>
                    <a:lstStyle/>
                    <a:p>
                      <a:pPr algn="ctr" fontAlgn="ctr"/>
                      <a:r>
                        <a:rPr lang="es-ES" sz="1500" b="1" i="0" u="none" strike="noStrike">
                          <a:solidFill>
                            <a:srgbClr val="000000"/>
                          </a:solidFill>
                          <a:effectLst/>
                          <a:latin typeface="Arial Narrow" panose="020B0606020202030204" pitchFamily="34" charset="0"/>
                        </a:rPr>
                        <a:t>Ámbito geográfico</a:t>
                      </a:r>
                    </a:p>
                  </a:txBody>
                  <a:tcPr marL="0" marR="0" marT="0" marB="0" anchor="ctr">
                    <a:lnL>
                      <a:noFill/>
                    </a:lnL>
                    <a:lnR w="19050" cap="flat" cmpd="sng" algn="ctr">
                      <a:solidFill>
                        <a:srgbClr val="000000"/>
                      </a:solidFill>
                      <a:prstDash val="solid"/>
                      <a:round/>
                      <a:headEnd type="none" w="med" len="med"/>
                      <a:tailEnd type="none" w="med" len="med"/>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2005</a:t>
                      </a:r>
                    </a:p>
                  </a:txBody>
                  <a:tcPr marL="0" marR="0" marT="0" marB="0" anchor="ctr">
                    <a:lnL w="19050" cap="flat" cmpd="sng" algn="ctr">
                      <a:solidFill>
                        <a:srgbClr val="000000"/>
                      </a:solidFill>
                      <a:prstDash val="solid"/>
                      <a:round/>
                      <a:headEnd type="none" w="med" len="med"/>
                      <a:tailEnd type="none" w="med" len="med"/>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2006</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2007</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2008</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2009</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2010</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2011</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2012</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dirty="0">
                          <a:solidFill>
                            <a:srgbClr val="000000"/>
                          </a:solidFill>
                          <a:effectLst/>
                          <a:latin typeface="Arial Narrow" panose="020B0606020202030204" pitchFamily="34" charset="0"/>
                        </a:rPr>
                        <a:t>2013</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dirty="0">
                          <a:solidFill>
                            <a:srgbClr val="000000"/>
                          </a:solidFill>
                          <a:effectLst/>
                          <a:latin typeface="Arial Narrow" panose="020B0606020202030204" pitchFamily="34" charset="0"/>
                        </a:rPr>
                        <a:t>2014</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dirty="0">
                          <a:solidFill>
                            <a:srgbClr val="000000"/>
                          </a:solidFill>
                          <a:effectLst/>
                          <a:latin typeface="Arial Narrow" panose="020B0606020202030204" pitchFamily="34" charset="0"/>
                        </a:rPr>
                        <a:t>2015</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2016</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69796">
                <a:tc>
                  <a:txBody>
                    <a:bodyPr/>
                    <a:lstStyle/>
                    <a:p>
                      <a:pPr algn="l" fontAlgn="ctr"/>
                      <a:r>
                        <a:rPr lang="es-ES" sz="1500" b="1" i="0" u="none" strike="noStrike">
                          <a:solidFill>
                            <a:srgbClr val="000000"/>
                          </a:solidFill>
                          <a:effectLst/>
                          <a:latin typeface="Arial Narrow" panose="020B0606020202030204" pitchFamily="34" charset="0"/>
                        </a:rPr>
                        <a:t>Total</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70.1</a:t>
                      </a:r>
                    </a:p>
                  </a:txBody>
                  <a:tcPr marL="0" marR="0" marT="0" marB="0" anchor="ctr">
                    <a:lnL w="19050" cap="flat" cmpd="sng" algn="ctr">
                      <a:solidFill>
                        <a:srgbClr val="000000"/>
                      </a:solidFill>
                      <a:prstDash val="solid"/>
                      <a:round/>
                      <a:headEnd type="none" w="med" len="med"/>
                      <a:tailEnd type="none" w="med" len="med"/>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71.6</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72.0</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72.4</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74.1</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76.2</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76.8</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82.3</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83.1</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85.7</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dirty="0">
                          <a:solidFill>
                            <a:srgbClr val="000000"/>
                          </a:solidFill>
                          <a:effectLst/>
                          <a:latin typeface="Arial Narrow" panose="020B0606020202030204" pitchFamily="34" charset="0"/>
                        </a:rPr>
                        <a:t>85.8</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dirty="0">
                          <a:solidFill>
                            <a:srgbClr val="000000"/>
                          </a:solidFill>
                          <a:effectLst/>
                          <a:latin typeface="Arial Narrow" panose="020B0606020202030204" pitchFamily="34" charset="0"/>
                        </a:rPr>
                        <a:t>88.0</a:t>
                      </a:r>
                    </a:p>
                  </a:txBody>
                  <a:tcPr marL="0" marR="0" marT="0" marB="0" anchor="ctr">
                    <a:lnL>
                      <a:noFill/>
                    </a:lnL>
                    <a:lnR>
                      <a:noFill/>
                    </a:lnR>
                    <a:lnT w="6350" cap="flat" cmpd="sng" algn="ctr">
                      <a:solidFill>
                        <a:srgbClr val="3B4A1E"/>
                      </a:solidFill>
                      <a:prstDash val="solid"/>
                      <a:round/>
                      <a:headEnd type="none" w="med" len="med"/>
                      <a:tailEnd type="none" w="med" len="med"/>
                    </a:lnT>
                    <a:lnB>
                      <a:noFill/>
                    </a:lnB>
                    <a:solidFill>
                      <a:schemeClr val="bg1"/>
                    </a:solidFill>
                  </a:tcPr>
                </a:tc>
                <a:extLst>
                  <a:ext uri="{0D108BD9-81ED-4DB2-BD59-A6C34878D82A}">
                    <a16:rowId xmlns:a16="http://schemas.microsoft.com/office/drawing/2014/main" val="10003"/>
                  </a:ext>
                </a:extLst>
              </a:tr>
              <a:tr h="539590">
                <a:tc>
                  <a:txBody>
                    <a:bodyPr/>
                    <a:lstStyle/>
                    <a:p>
                      <a:pPr algn="l" fontAlgn="ctr"/>
                      <a:r>
                        <a:rPr lang="es-ES" sz="1500" b="1" i="0" u="none" strike="noStrike">
                          <a:solidFill>
                            <a:srgbClr val="000000"/>
                          </a:solidFill>
                          <a:effectLst/>
                          <a:latin typeface="Arial Narrow" panose="020B0606020202030204" pitchFamily="34" charset="0"/>
                        </a:rPr>
                        <a:t>Área de residencia</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w="190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1"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dirty="0">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0004"/>
                  </a:ext>
                </a:extLst>
              </a:tr>
              <a:tr h="269796">
                <a:tc>
                  <a:txBody>
                    <a:bodyPr/>
                    <a:lstStyle/>
                    <a:p>
                      <a:pPr algn="l" fontAlgn="ctr"/>
                      <a:r>
                        <a:rPr lang="es-ES" sz="1500" b="0" i="0" u="none" strike="noStrike">
                          <a:solidFill>
                            <a:srgbClr val="000000"/>
                          </a:solidFill>
                          <a:effectLst/>
                          <a:latin typeface="Arial Narrow" panose="020B0606020202030204" pitchFamily="34" charset="0"/>
                        </a:rPr>
                        <a:t>Urbana</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85.5</a:t>
                      </a:r>
                    </a:p>
                  </a:txBody>
                  <a:tcPr marL="0" marR="0" marT="0" marB="0" anchor="ctr">
                    <a:lnL w="190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86.3</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86.8</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87.1</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88.1</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89.2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90.2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91.6</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91.9</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92.6</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92.2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93.7</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0005"/>
                  </a:ext>
                </a:extLst>
              </a:tr>
              <a:tr h="269796">
                <a:tc>
                  <a:txBody>
                    <a:bodyPr/>
                    <a:lstStyle/>
                    <a:p>
                      <a:pPr algn="l" fontAlgn="ctr"/>
                      <a:r>
                        <a:rPr lang="es-ES" sz="1500" b="0" i="0" u="none" strike="noStrike">
                          <a:solidFill>
                            <a:srgbClr val="000000"/>
                          </a:solidFill>
                          <a:effectLst/>
                          <a:latin typeface="Arial Narrow" panose="020B0606020202030204" pitchFamily="34" charset="0"/>
                        </a:rPr>
                        <a:t>Rural</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32.7</a:t>
                      </a:r>
                    </a:p>
                  </a:txBody>
                  <a:tcPr marL="0" marR="0" marT="0" marB="0" anchor="ctr">
                    <a:lnL w="190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35.2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dirty="0">
                          <a:solidFill>
                            <a:srgbClr val="000000"/>
                          </a:solidFill>
                          <a:effectLst/>
                          <a:latin typeface="Arial Narrow" panose="020B0606020202030204" pitchFamily="34" charset="0"/>
                        </a:rPr>
                        <a:t>34.1</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33.7</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36.2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39.8</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38.5</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54.8</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56.1</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63.7</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64.9</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68.8</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0006"/>
                  </a:ext>
                </a:extLst>
              </a:tr>
              <a:tr h="539590">
                <a:tc>
                  <a:txBody>
                    <a:bodyPr/>
                    <a:lstStyle/>
                    <a:p>
                      <a:pPr algn="l" fontAlgn="ctr"/>
                      <a:r>
                        <a:rPr lang="es-ES" sz="1500" b="1" i="0" u="none" strike="noStrike">
                          <a:solidFill>
                            <a:srgbClr val="000000"/>
                          </a:solidFill>
                          <a:effectLst/>
                          <a:latin typeface="Arial Narrow" panose="020B0606020202030204" pitchFamily="34" charset="0"/>
                        </a:rPr>
                        <a:t>Región natural</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w="190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0007"/>
                  </a:ext>
                </a:extLst>
              </a:tr>
              <a:tr h="269796">
                <a:tc>
                  <a:txBody>
                    <a:bodyPr/>
                    <a:lstStyle/>
                    <a:p>
                      <a:pPr algn="l" fontAlgn="ctr"/>
                      <a:r>
                        <a:rPr lang="es-ES" sz="1500" b="0" i="0" u="none" strike="noStrike">
                          <a:solidFill>
                            <a:srgbClr val="000000"/>
                          </a:solidFill>
                          <a:effectLst/>
                          <a:latin typeface="Arial Narrow" panose="020B0606020202030204" pitchFamily="34" charset="0"/>
                        </a:rPr>
                        <a:t>Costa </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82.8</a:t>
                      </a:r>
                    </a:p>
                  </a:txBody>
                  <a:tcPr marL="0" marR="0" marT="0" marB="0" anchor="ctr">
                    <a:lnL w="190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83.9</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85.2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86.0</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86.4</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87.7</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89.6</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91.1</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91.3</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91.8</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91.8</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92.8</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0008"/>
                  </a:ext>
                </a:extLst>
              </a:tr>
              <a:tr h="269796">
                <a:tc>
                  <a:txBody>
                    <a:bodyPr/>
                    <a:lstStyle/>
                    <a:p>
                      <a:pPr algn="l" fontAlgn="ctr"/>
                      <a:r>
                        <a:rPr lang="es-ES" sz="1500" b="0" i="0" u="none" strike="noStrike">
                          <a:solidFill>
                            <a:srgbClr val="000000"/>
                          </a:solidFill>
                          <a:effectLst/>
                          <a:latin typeface="Arial Narrow" panose="020B0606020202030204" pitchFamily="34" charset="0"/>
                        </a:rPr>
                        <a:t>Sierra </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58.2</a:t>
                      </a:r>
                    </a:p>
                  </a:txBody>
                  <a:tcPr marL="0" marR="0" marT="0" marB="0" anchor="ctr">
                    <a:lnL w="190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61.5</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59.5</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60.6</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62.2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65.6</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65.6</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77.1</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77.0</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82.6</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82.1</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85.4</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0009"/>
                  </a:ext>
                </a:extLst>
              </a:tr>
              <a:tr h="269796">
                <a:tc>
                  <a:txBody>
                    <a:bodyPr/>
                    <a:lstStyle/>
                    <a:p>
                      <a:pPr algn="l" fontAlgn="ctr"/>
                      <a:r>
                        <a:rPr lang="es-ES" sz="1500" b="0" i="0" u="none" strike="noStrike">
                          <a:solidFill>
                            <a:srgbClr val="000000"/>
                          </a:solidFill>
                          <a:effectLst/>
                          <a:latin typeface="Arial Narrow" panose="020B0606020202030204" pitchFamily="34" charset="0"/>
                        </a:rPr>
                        <a:t>Selva </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49.2</a:t>
                      </a:r>
                    </a:p>
                  </a:txBody>
                  <a:tcPr marL="0" marR="0" marT="0" marB="0" anchor="ctr">
                    <a:lnL w="190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47.2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50.2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46.9</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53.5</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55.5</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52.3</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59.1</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63.8</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67.2</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a:solidFill>
                            <a:srgbClr val="000000"/>
                          </a:solidFill>
                          <a:effectLst/>
                          <a:latin typeface="Arial Narrow" panose="020B0606020202030204" pitchFamily="34" charset="0"/>
                        </a:rPr>
                        <a:t>69.5</a:t>
                      </a:r>
                    </a:p>
                  </a:txBody>
                  <a:tcPr marL="0" marR="0" marT="0" marB="0" anchor="ctr">
                    <a:lnL>
                      <a:noFill/>
                    </a:lnL>
                    <a:lnR>
                      <a:noFill/>
                    </a:lnR>
                    <a:lnT>
                      <a:noFill/>
                    </a:lnT>
                    <a:lnB>
                      <a:noFill/>
                    </a:lnB>
                    <a:solidFill>
                      <a:srgbClr val="FFFFFF"/>
                    </a:solidFill>
                  </a:tcPr>
                </a:tc>
                <a:tc>
                  <a:txBody>
                    <a:bodyPr/>
                    <a:lstStyle/>
                    <a:p>
                      <a:pPr algn="r" fontAlgn="ctr"/>
                      <a:r>
                        <a:rPr lang="es-ES" sz="1500" b="0" i="0" u="none" strike="noStrike" dirty="0">
                          <a:solidFill>
                            <a:srgbClr val="000000"/>
                          </a:solidFill>
                          <a:effectLst/>
                          <a:latin typeface="Arial Narrow" panose="020B0606020202030204" pitchFamily="34" charset="0"/>
                        </a:rPr>
                        <a:t>73.4</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0010"/>
                  </a:ext>
                </a:extLst>
              </a:tr>
            </a:tbl>
          </a:graphicData>
        </a:graphic>
      </p:graphicFrame>
      <p:sp>
        <p:nvSpPr>
          <p:cNvPr id="5" name="4 CuadroTexto"/>
          <p:cNvSpPr txBox="1"/>
          <p:nvPr/>
        </p:nvSpPr>
        <p:spPr>
          <a:xfrm>
            <a:off x="1857918" y="6209860"/>
            <a:ext cx="5760640" cy="261610"/>
          </a:xfrm>
          <a:prstGeom prst="rect">
            <a:avLst/>
          </a:prstGeom>
          <a:noFill/>
        </p:spPr>
        <p:txBody>
          <a:bodyPr wrap="square" rtlCol="0">
            <a:spAutoFit/>
          </a:bodyPr>
          <a:lstStyle/>
          <a:p>
            <a:r>
              <a:rPr lang="es-ES" sz="1100" dirty="0"/>
              <a:t>Fuente: Instituto Nacional de Estadística e Informática - Encuesta Nacional de Hogares.</a:t>
            </a:r>
          </a:p>
        </p:txBody>
      </p:sp>
    </p:spTree>
    <p:extLst>
      <p:ext uri="{BB962C8B-B14F-4D97-AF65-F5344CB8AC3E}">
        <p14:creationId xmlns:p14="http://schemas.microsoft.com/office/powerpoint/2010/main" val="30501190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dirty="0"/>
              <a:t>AMBIENTE</a:t>
            </a:r>
          </a:p>
        </p:txBody>
      </p:sp>
      <p:sp>
        <p:nvSpPr>
          <p:cNvPr id="3" name="2 CuadroTexto"/>
          <p:cNvSpPr txBox="1"/>
          <p:nvPr/>
        </p:nvSpPr>
        <p:spPr>
          <a:xfrm>
            <a:off x="1919536" y="6453336"/>
            <a:ext cx="5760640" cy="261610"/>
          </a:xfrm>
          <a:prstGeom prst="rect">
            <a:avLst/>
          </a:prstGeom>
          <a:noFill/>
        </p:spPr>
        <p:txBody>
          <a:bodyPr wrap="square" rtlCol="0">
            <a:spAutoFit/>
          </a:bodyPr>
          <a:lstStyle/>
          <a:p>
            <a:r>
              <a:rPr lang="es-ES" sz="1100" dirty="0"/>
              <a:t>Fuente: Instituto Nacional de Estadística e Informática - Encuesta Nacional de Hogares.</a:t>
            </a:r>
          </a:p>
        </p:txBody>
      </p:sp>
      <p:graphicFrame>
        <p:nvGraphicFramePr>
          <p:cNvPr id="5" name="Table 4"/>
          <p:cNvGraphicFramePr>
            <a:graphicFrameLocks noGrp="1"/>
          </p:cNvGraphicFramePr>
          <p:nvPr>
            <p:extLst/>
          </p:nvPr>
        </p:nvGraphicFramePr>
        <p:xfrm>
          <a:off x="1637380" y="1851335"/>
          <a:ext cx="8642865" cy="4473151"/>
        </p:xfrm>
        <a:graphic>
          <a:graphicData uri="http://schemas.openxmlformats.org/drawingml/2006/table">
            <a:tbl>
              <a:tblPr/>
              <a:tblGrid>
                <a:gridCol w="1269805">
                  <a:extLst>
                    <a:ext uri="{9D8B030D-6E8A-4147-A177-3AD203B41FA5}">
                      <a16:colId xmlns:a16="http://schemas.microsoft.com/office/drawing/2014/main" val="20000"/>
                    </a:ext>
                  </a:extLst>
                </a:gridCol>
                <a:gridCol w="737306">
                  <a:extLst>
                    <a:ext uri="{9D8B030D-6E8A-4147-A177-3AD203B41FA5}">
                      <a16:colId xmlns:a16="http://schemas.microsoft.com/office/drawing/2014/main" val="20001"/>
                    </a:ext>
                  </a:extLst>
                </a:gridCol>
                <a:gridCol w="737306">
                  <a:extLst>
                    <a:ext uri="{9D8B030D-6E8A-4147-A177-3AD203B41FA5}">
                      <a16:colId xmlns:a16="http://schemas.microsoft.com/office/drawing/2014/main" val="20002"/>
                    </a:ext>
                  </a:extLst>
                </a:gridCol>
                <a:gridCol w="737306">
                  <a:extLst>
                    <a:ext uri="{9D8B030D-6E8A-4147-A177-3AD203B41FA5}">
                      <a16:colId xmlns:a16="http://schemas.microsoft.com/office/drawing/2014/main" val="20003"/>
                    </a:ext>
                  </a:extLst>
                </a:gridCol>
                <a:gridCol w="737306">
                  <a:extLst>
                    <a:ext uri="{9D8B030D-6E8A-4147-A177-3AD203B41FA5}">
                      <a16:colId xmlns:a16="http://schemas.microsoft.com/office/drawing/2014/main" val="20004"/>
                    </a:ext>
                  </a:extLst>
                </a:gridCol>
                <a:gridCol w="737306">
                  <a:extLst>
                    <a:ext uri="{9D8B030D-6E8A-4147-A177-3AD203B41FA5}">
                      <a16:colId xmlns:a16="http://schemas.microsoft.com/office/drawing/2014/main" val="20005"/>
                    </a:ext>
                  </a:extLst>
                </a:gridCol>
                <a:gridCol w="737306">
                  <a:extLst>
                    <a:ext uri="{9D8B030D-6E8A-4147-A177-3AD203B41FA5}">
                      <a16:colId xmlns:a16="http://schemas.microsoft.com/office/drawing/2014/main" val="20006"/>
                    </a:ext>
                  </a:extLst>
                </a:gridCol>
                <a:gridCol w="737306">
                  <a:extLst>
                    <a:ext uri="{9D8B030D-6E8A-4147-A177-3AD203B41FA5}">
                      <a16:colId xmlns:a16="http://schemas.microsoft.com/office/drawing/2014/main" val="20007"/>
                    </a:ext>
                  </a:extLst>
                </a:gridCol>
                <a:gridCol w="737306">
                  <a:extLst>
                    <a:ext uri="{9D8B030D-6E8A-4147-A177-3AD203B41FA5}">
                      <a16:colId xmlns:a16="http://schemas.microsoft.com/office/drawing/2014/main" val="20008"/>
                    </a:ext>
                  </a:extLst>
                </a:gridCol>
                <a:gridCol w="737306">
                  <a:extLst>
                    <a:ext uri="{9D8B030D-6E8A-4147-A177-3AD203B41FA5}">
                      <a16:colId xmlns:a16="http://schemas.microsoft.com/office/drawing/2014/main" val="20009"/>
                    </a:ext>
                  </a:extLst>
                </a:gridCol>
                <a:gridCol w="737306">
                  <a:extLst>
                    <a:ext uri="{9D8B030D-6E8A-4147-A177-3AD203B41FA5}">
                      <a16:colId xmlns:a16="http://schemas.microsoft.com/office/drawing/2014/main" val="20010"/>
                    </a:ext>
                  </a:extLst>
                </a:gridCol>
              </a:tblGrid>
              <a:tr h="708807">
                <a:tc gridSpan="11">
                  <a:txBody>
                    <a:bodyPr/>
                    <a:lstStyle/>
                    <a:p>
                      <a:pPr algn="l" fontAlgn="b"/>
                      <a:r>
                        <a:rPr lang="es-ES" sz="1500" b="1" i="0" u="none" strike="noStrike" dirty="0">
                          <a:solidFill>
                            <a:srgbClr val="000000"/>
                          </a:solidFill>
                          <a:effectLst/>
                          <a:latin typeface="Arial Narrow" panose="020B0606020202030204" pitchFamily="34" charset="0"/>
                        </a:rPr>
                        <a:t>PROPORCIÓN DE LA POBLACIÓN QUE UTILIZA SERVICIO DE SANEAMIENTO, </a:t>
                      </a:r>
                    </a:p>
                    <a:p>
                      <a:pPr algn="l" fontAlgn="b"/>
                      <a:r>
                        <a:rPr lang="es-ES" sz="1500" b="1" i="0" u="none" strike="noStrike" dirty="0">
                          <a:solidFill>
                            <a:srgbClr val="000000"/>
                          </a:solidFill>
                          <a:effectLst/>
                          <a:latin typeface="Arial Narrow" panose="020B0606020202030204" pitchFamily="34" charset="0"/>
                        </a:rPr>
                        <a:t>   SEGÚN ÁMBITO GEOGRÁFICO, 2007-2016</a:t>
                      </a:r>
                    </a:p>
                  </a:txBody>
                  <a:tcPr marL="0" marR="0" marT="0" marB="0" anchor="b">
                    <a:lnL>
                      <a:noFill/>
                    </a:lnL>
                    <a:lnR>
                      <a:noFill/>
                    </a:lnR>
                    <a:lnT>
                      <a:noFill/>
                    </a:lnT>
                    <a:lnB>
                      <a:noFill/>
                    </a:lnB>
                    <a:solidFill>
                      <a:schemeClr val="bg1"/>
                    </a:solidFill>
                  </a:tcPr>
                </a:tc>
                <a:tc hMerge="1">
                  <a:txBody>
                    <a:bodyPr/>
                    <a:lstStyle/>
                    <a:p>
                      <a:pPr algn="l" fontAlgn="b"/>
                      <a:endParaRPr lang="es-ES" sz="800" b="1" i="0" u="none" strike="noStrike">
                        <a:solidFill>
                          <a:srgbClr val="00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a:solidFill>
                          <a:srgbClr val="00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a:solidFill>
                          <a:srgbClr val="00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a:solidFill>
                          <a:srgbClr val="00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a:solidFill>
                          <a:srgbClr val="00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dirty="0">
                        <a:solidFill>
                          <a:srgbClr val="00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dirty="0">
                        <a:solidFill>
                          <a:srgbClr val="00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a:solidFill>
                          <a:srgbClr val="00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dirty="0">
                        <a:solidFill>
                          <a:srgbClr val="000000"/>
                        </a:solidFill>
                        <a:effectLst/>
                        <a:latin typeface="Arial Narrow" panose="020B0606020202030204" pitchFamily="34" charset="0"/>
                      </a:endParaRPr>
                    </a:p>
                  </a:txBody>
                  <a:tcPr marL="0" marR="0" marT="0" marB="0" anchor="b">
                    <a:lnL>
                      <a:noFill/>
                    </a:lnL>
                    <a:lnR>
                      <a:noFill/>
                    </a:lnR>
                    <a:lnT>
                      <a:noFill/>
                    </a:lnT>
                    <a:lnB>
                      <a:noFill/>
                    </a:lnB>
                  </a:tcPr>
                </a:tc>
                <a:tc hMerge="1">
                  <a:txBody>
                    <a:bodyPr/>
                    <a:lstStyle/>
                    <a:p>
                      <a:pPr algn="l" fontAlgn="b"/>
                      <a:endParaRPr lang="es-ES" sz="800" b="1" i="0" u="none" strike="noStrike" dirty="0">
                        <a:solidFill>
                          <a:srgbClr val="000000"/>
                        </a:solidFill>
                        <a:effectLst/>
                        <a:latin typeface="Arial Narrow" panose="020B0606020202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10000"/>
                  </a:ext>
                </a:extLst>
              </a:tr>
              <a:tr h="354403">
                <a:tc gridSpan="11">
                  <a:txBody>
                    <a:bodyPr/>
                    <a:lstStyle/>
                    <a:p>
                      <a:pPr algn="l" fontAlgn="b"/>
                      <a:r>
                        <a:rPr lang="es-ES" sz="1500" b="0" i="0" u="none" strike="noStrike">
                          <a:solidFill>
                            <a:srgbClr val="000000"/>
                          </a:solidFill>
                          <a:effectLst/>
                          <a:latin typeface="Arial Narrow" panose="020B0606020202030204" pitchFamily="34" charset="0"/>
                        </a:rPr>
                        <a:t>    (Porcentaje)</a:t>
                      </a:r>
                    </a:p>
                  </a:txBody>
                  <a:tcPr marL="174210" marR="0" marT="0" marB="0" anchor="b">
                    <a:lnL>
                      <a:noFill/>
                    </a:lnL>
                    <a:lnR>
                      <a:noFill/>
                    </a:lnR>
                    <a:lnT>
                      <a:noFill/>
                    </a:lnT>
                    <a:lnB w="6350" cap="flat" cmpd="sng" algn="ctr">
                      <a:solidFill>
                        <a:srgbClr val="3B4A1E"/>
                      </a:solidFill>
                      <a:prstDash val="solid"/>
                      <a:round/>
                      <a:headEnd type="none" w="med" len="med"/>
                      <a:tailEnd type="none" w="med" len="med"/>
                    </a:lnB>
                    <a:solidFill>
                      <a:schemeClr val="bg1"/>
                    </a:solidFill>
                  </a:tcPr>
                </a:tc>
                <a:tc hMerge="1">
                  <a:txBody>
                    <a:bodyPr/>
                    <a:lstStyle/>
                    <a:p>
                      <a:endParaRPr lang="es-ES"/>
                    </a:p>
                  </a:txBody>
                  <a:tcPr/>
                </a:tc>
                <a:tc hMerge="1">
                  <a:txBody>
                    <a:bodyPr/>
                    <a:lstStyle/>
                    <a:p>
                      <a:endParaRPr lang="es-ES"/>
                    </a:p>
                  </a:txBody>
                  <a:tcPr/>
                </a:tc>
                <a:tc hMerge="1">
                  <a:txBody>
                    <a:bodyPr/>
                    <a:lstStyle/>
                    <a:p>
                      <a:endParaRPr lang="es-ES"/>
                    </a:p>
                  </a:txBody>
                  <a:tcPr/>
                </a:tc>
                <a:tc hMerge="1">
                  <a:txBody>
                    <a:bodyPr/>
                    <a:lstStyle/>
                    <a:p>
                      <a:endParaRPr lang="es-ES"/>
                    </a:p>
                  </a:txBody>
                  <a:tcPr/>
                </a:tc>
                <a:tc hMerge="1">
                  <a:txBody>
                    <a:bodyPr/>
                    <a:lstStyle/>
                    <a:p>
                      <a:endParaRPr lang="es-ES"/>
                    </a:p>
                  </a:txBody>
                  <a:tcPr/>
                </a:tc>
                <a:tc hMerge="1">
                  <a:txBody>
                    <a:bodyPr/>
                    <a:lstStyle/>
                    <a:p>
                      <a:endParaRPr lang="es-ES"/>
                    </a:p>
                  </a:txBody>
                  <a:tcPr/>
                </a:tc>
                <a:tc hMerge="1">
                  <a:txBody>
                    <a:bodyPr/>
                    <a:lstStyle/>
                    <a:p>
                      <a:endParaRPr lang="es-ES"/>
                    </a:p>
                  </a:txBody>
                  <a:tcPr/>
                </a:tc>
                <a:tc hMerge="1">
                  <a:txBody>
                    <a:bodyPr/>
                    <a:lstStyle/>
                    <a:p>
                      <a:endParaRPr lang="es-ES"/>
                    </a:p>
                  </a:txBody>
                  <a:tcPr/>
                </a:tc>
                <a:tc hMerge="1">
                  <a:txBody>
                    <a:bodyPr/>
                    <a:lstStyle/>
                    <a:p>
                      <a:endParaRPr lang="es-ES"/>
                    </a:p>
                  </a:txBody>
                  <a:tcPr/>
                </a:tc>
                <a:tc hMerge="1">
                  <a:txBody>
                    <a:bodyPr/>
                    <a:lstStyle/>
                    <a:p>
                      <a:endParaRPr lang="es-ES"/>
                    </a:p>
                  </a:txBody>
                  <a:tcPr/>
                </a:tc>
                <a:extLst>
                  <a:ext uri="{0D108BD9-81ED-4DB2-BD59-A6C34878D82A}">
                    <a16:rowId xmlns:a16="http://schemas.microsoft.com/office/drawing/2014/main" val="10001"/>
                  </a:ext>
                </a:extLst>
              </a:tr>
              <a:tr h="464560">
                <a:tc>
                  <a:txBody>
                    <a:bodyPr/>
                    <a:lstStyle/>
                    <a:p>
                      <a:pPr algn="ctr" fontAlgn="ctr"/>
                      <a:r>
                        <a:rPr lang="es-ES" sz="1500" b="1" i="0" u="none" strike="noStrike">
                          <a:solidFill>
                            <a:srgbClr val="000000"/>
                          </a:solidFill>
                          <a:effectLst/>
                          <a:latin typeface="Arial Narrow" panose="020B0606020202030204" pitchFamily="34" charset="0"/>
                        </a:rPr>
                        <a:t>Ámbito geográfico</a:t>
                      </a:r>
                    </a:p>
                  </a:txBody>
                  <a:tcPr marL="0" marR="0" marT="0" marB="0" anchor="ctr">
                    <a:lnL>
                      <a:noFill/>
                    </a:lnL>
                    <a:lnR w="19050" cap="flat" cmpd="sng" algn="ctr">
                      <a:solidFill>
                        <a:srgbClr val="000000"/>
                      </a:solidFill>
                      <a:prstDash val="solid"/>
                      <a:round/>
                      <a:headEnd type="none" w="med" len="med"/>
                      <a:tailEnd type="none" w="med" len="med"/>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2007</a:t>
                      </a:r>
                    </a:p>
                  </a:txBody>
                  <a:tcPr marL="0" marR="0" marT="0" marB="0" anchor="ctr">
                    <a:lnL w="19050" cap="flat" cmpd="sng" algn="ctr">
                      <a:solidFill>
                        <a:srgbClr val="000000"/>
                      </a:solidFill>
                      <a:prstDash val="solid"/>
                      <a:round/>
                      <a:headEnd type="none" w="med" len="med"/>
                      <a:tailEnd type="none" w="med" len="med"/>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2008</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2009</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2010</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2011</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2012</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2013</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2014</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2015</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2016</a:t>
                      </a:r>
                    </a:p>
                  </a:txBody>
                  <a:tcPr marL="0" marR="0" marT="0" marB="0" anchor="ctr">
                    <a:lnL>
                      <a:noFill/>
                    </a:lnL>
                    <a:lnR>
                      <a:noFill/>
                    </a:lnR>
                    <a:lnT w="6350" cap="flat" cmpd="sng" algn="ctr">
                      <a:solidFill>
                        <a:srgbClr val="3B4A1E"/>
                      </a:solidFill>
                      <a:prstDash val="solid"/>
                      <a:round/>
                      <a:headEnd type="none" w="med" len="med"/>
                      <a:tailEnd type="none" w="med" len="med"/>
                    </a:lnT>
                    <a:lnB w="6350" cap="flat" cmpd="sng" algn="ctr">
                      <a:solidFill>
                        <a:srgbClr val="3B4A1E"/>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54403">
                <a:tc>
                  <a:txBody>
                    <a:bodyPr/>
                    <a:lstStyle/>
                    <a:p>
                      <a:pPr algn="l" fontAlgn="ctr"/>
                      <a:r>
                        <a:rPr lang="es-ES" sz="1500" b="1" i="0" u="none" strike="noStrike">
                          <a:solidFill>
                            <a:srgbClr val="000000"/>
                          </a:solidFill>
                          <a:effectLst/>
                          <a:latin typeface="Arial Narrow" panose="020B0606020202030204" pitchFamily="34" charset="0"/>
                        </a:rPr>
                        <a:t>Total</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58.0</a:t>
                      </a:r>
                    </a:p>
                  </a:txBody>
                  <a:tcPr marL="0" marR="0" marT="0" marB="0" anchor="b">
                    <a:lnL w="19050" cap="flat" cmpd="sng" algn="ctr">
                      <a:solidFill>
                        <a:srgbClr val="000000"/>
                      </a:solidFill>
                      <a:prstDash val="solid"/>
                      <a:round/>
                      <a:headEnd type="none" w="med" len="med"/>
                      <a:tailEnd type="none" w="med" len="med"/>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59.6</a:t>
                      </a:r>
                    </a:p>
                  </a:txBody>
                  <a:tcPr marL="0" marR="0" marT="0" marB="0" anchor="b">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61.7</a:t>
                      </a:r>
                    </a:p>
                  </a:txBody>
                  <a:tcPr marL="0" marR="0" marT="0" marB="0" anchor="b">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63.6</a:t>
                      </a:r>
                    </a:p>
                  </a:txBody>
                  <a:tcPr marL="0" marR="0" marT="0" marB="0" anchor="b">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65.1</a:t>
                      </a:r>
                    </a:p>
                  </a:txBody>
                  <a:tcPr marL="0" marR="0" marT="0" marB="0" anchor="b">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66.6</a:t>
                      </a:r>
                    </a:p>
                  </a:txBody>
                  <a:tcPr marL="0" marR="0" marT="0" marB="0" anchor="b">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67.0</a:t>
                      </a:r>
                    </a:p>
                  </a:txBody>
                  <a:tcPr marL="0" marR="0" marT="0" marB="0" anchor="b">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67.7</a:t>
                      </a:r>
                    </a:p>
                  </a:txBody>
                  <a:tcPr marL="0" marR="0" marT="0" marB="0" anchor="b">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68.5</a:t>
                      </a:r>
                    </a:p>
                  </a:txBody>
                  <a:tcPr marL="0" marR="0" marT="0" marB="0" anchor="b">
                    <a:lnL>
                      <a:noFill/>
                    </a:lnL>
                    <a:lnR>
                      <a:noFill/>
                    </a:lnR>
                    <a:lnT w="6350" cap="flat" cmpd="sng" algn="ctr">
                      <a:solidFill>
                        <a:srgbClr val="3B4A1E"/>
                      </a:solidFill>
                      <a:prstDash val="solid"/>
                      <a:round/>
                      <a:headEnd type="none" w="med" len="med"/>
                      <a:tailEnd type="none" w="med" len="med"/>
                    </a:lnT>
                    <a:lnB>
                      <a:noFill/>
                    </a:lnB>
                    <a:solidFill>
                      <a:schemeClr val="bg1"/>
                    </a:solidFill>
                  </a:tcPr>
                </a:tc>
                <a:tc>
                  <a:txBody>
                    <a:bodyPr/>
                    <a:lstStyle/>
                    <a:p>
                      <a:pPr algn="r" fontAlgn="b"/>
                      <a:r>
                        <a:rPr lang="es-ES" sz="1500" b="1" i="0" u="none" strike="noStrike">
                          <a:solidFill>
                            <a:srgbClr val="000000"/>
                          </a:solidFill>
                          <a:effectLst/>
                          <a:latin typeface="Arial Narrow" panose="020B0606020202030204" pitchFamily="34" charset="0"/>
                        </a:rPr>
                        <a:t>69.4</a:t>
                      </a:r>
                    </a:p>
                  </a:txBody>
                  <a:tcPr marL="0" marR="0" marT="0" marB="0" anchor="b">
                    <a:lnL>
                      <a:noFill/>
                    </a:lnL>
                    <a:lnR>
                      <a:noFill/>
                    </a:lnR>
                    <a:lnT w="6350" cap="flat" cmpd="sng" algn="ctr">
                      <a:solidFill>
                        <a:srgbClr val="3B4A1E"/>
                      </a:solidFill>
                      <a:prstDash val="solid"/>
                      <a:round/>
                      <a:headEnd type="none" w="med" len="med"/>
                      <a:tailEnd type="none" w="med" len="med"/>
                    </a:lnT>
                    <a:lnB>
                      <a:noFill/>
                    </a:lnB>
                    <a:solidFill>
                      <a:schemeClr val="bg1"/>
                    </a:solidFill>
                  </a:tcPr>
                </a:tc>
                <a:extLst>
                  <a:ext uri="{0D108BD9-81ED-4DB2-BD59-A6C34878D82A}">
                    <a16:rowId xmlns:a16="http://schemas.microsoft.com/office/drawing/2014/main" val="10003"/>
                  </a:ext>
                </a:extLst>
              </a:tr>
              <a:tr h="464560">
                <a:tc>
                  <a:txBody>
                    <a:bodyPr/>
                    <a:lstStyle/>
                    <a:p>
                      <a:pPr algn="l" fontAlgn="ctr"/>
                      <a:r>
                        <a:rPr lang="es-ES" sz="1500" b="1" i="0" u="none" strike="noStrike">
                          <a:solidFill>
                            <a:srgbClr val="000000"/>
                          </a:solidFill>
                          <a:effectLst/>
                          <a:latin typeface="Arial Narrow" panose="020B0606020202030204" pitchFamily="34" charset="0"/>
                        </a:rPr>
                        <a:t>Área de residencia</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 </a:t>
                      </a:r>
                    </a:p>
                  </a:txBody>
                  <a:tcPr marL="0" marR="0" marT="0" marB="0" anchor="ctr">
                    <a:lnL w="19050" cap="flat" cmpd="sng" algn="ctr">
                      <a:solidFill>
                        <a:srgbClr val="000000"/>
                      </a:solidFill>
                      <a:prstDash val="solid"/>
                      <a:round/>
                      <a:headEnd type="none" w="med" len="med"/>
                      <a:tailEnd type="none" w="med" len="med"/>
                    </a:lnL>
                    <a:lnR>
                      <a:noFill/>
                    </a:lnR>
                    <a:lnT>
                      <a:noFill/>
                    </a:lnT>
                    <a:lnB>
                      <a:noFill/>
                    </a:lnB>
                    <a:solidFill>
                      <a:schemeClr val="bg1"/>
                    </a:solidFill>
                  </a:tcPr>
                </a:tc>
                <a:tc>
                  <a:txBody>
                    <a:bodyPr/>
                    <a:lstStyle/>
                    <a:p>
                      <a:pPr algn="r" fontAlgn="ctr"/>
                      <a:r>
                        <a:rPr lang="es-ES" sz="1500" b="1"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dirty="0">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extLst>
                  <a:ext uri="{0D108BD9-81ED-4DB2-BD59-A6C34878D82A}">
                    <a16:rowId xmlns:a16="http://schemas.microsoft.com/office/drawing/2014/main" val="10004"/>
                  </a:ext>
                </a:extLst>
              </a:tr>
              <a:tr h="354403">
                <a:tc>
                  <a:txBody>
                    <a:bodyPr/>
                    <a:lstStyle/>
                    <a:p>
                      <a:pPr algn="l" fontAlgn="ctr"/>
                      <a:r>
                        <a:rPr lang="es-ES" sz="1500" b="0" i="0" u="none" strike="noStrike">
                          <a:solidFill>
                            <a:srgbClr val="000000"/>
                          </a:solidFill>
                          <a:effectLst/>
                          <a:latin typeface="Arial Narrow" panose="020B0606020202030204" pitchFamily="34" charset="0"/>
                        </a:rPr>
                        <a:t>Urbana</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77.6</a:t>
                      </a:r>
                    </a:p>
                  </a:txBody>
                  <a:tcPr marL="0" marR="0" marT="0" marB="0" anchor="b">
                    <a:lnL w="19050" cap="flat" cmpd="sng" algn="ctr">
                      <a:solidFill>
                        <a:srgbClr val="000000"/>
                      </a:solidFill>
                      <a:prstDash val="solid"/>
                      <a:round/>
                      <a:headEnd type="none" w="med" len="med"/>
                      <a:tailEnd type="none" w="med" len="med"/>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79.2</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80.9</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82.7</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83.4</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85.0</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84.2</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84.4</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84.4</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85.0</a:t>
                      </a: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05"/>
                  </a:ext>
                </a:extLst>
              </a:tr>
              <a:tr h="354403">
                <a:tc>
                  <a:txBody>
                    <a:bodyPr/>
                    <a:lstStyle/>
                    <a:p>
                      <a:pPr algn="l" fontAlgn="ctr"/>
                      <a:r>
                        <a:rPr lang="es-ES" sz="1500" b="0" i="0" u="none" strike="noStrike" dirty="0">
                          <a:solidFill>
                            <a:srgbClr val="000000"/>
                          </a:solidFill>
                          <a:effectLst/>
                          <a:latin typeface="Arial Narrow" panose="020B0606020202030204" pitchFamily="34" charset="0"/>
                        </a:rPr>
                        <a:t>Rural </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34.6</a:t>
                      </a:r>
                    </a:p>
                  </a:txBody>
                  <a:tcPr marL="0" marR="0" marT="0" marB="0" anchor="b">
                    <a:lnL w="19050" cap="flat" cmpd="sng" algn="ctr">
                      <a:solidFill>
                        <a:srgbClr val="000000"/>
                      </a:solidFill>
                      <a:prstDash val="solid"/>
                      <a:round/>
                      <a:headEnd type="none" w="med" len="med"/>
                      <a:tailEnd type="none" w="med" len="med"/>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39.7</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43.9</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48.0</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47.3</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45.6</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47.5</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46.9</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45.4</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46.0</a:t>
                      </a: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06"/>
                  </a:ext>
                </a:extLst>
              </a:tr>
              <a:tr h="354403">
                <a:tc>
                  <a:txBody>
                    <a:bodyPr/>
                    <a:lstStyle/>
                    <a:p>
                      <a:pPr algn="l" fontAlgn="ctr"/>
                      <a:r>
                        <a:rPr lang="es-ES" sz="1500" b="1" i="0" u="none" strike="noStrike">
                          <a:solidFill>
                            <a:srgbClr val="000000"/>
                          </a:solidFill>
                          <a:effectLst/>
                          <a:latin typeface="Arial Narrow" panose="020B0606020202030204" pitchFamily="34" charset="0"/>
                        </a:rPr>
                        <a:t>Región natural</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w="19050" cap="flat" cmpd="sng" algn="ctr">
                      <a:solidFill>
                        <a:srgbClr val="000000"/>
                      </a:solidFill>
                      <a:prstDash val="solid"/>
                      <a:round/>
                      <a:headEnd type="none" w="med" len="med"/>
                      <a:tailEnd type="none" w="med" len="med"/>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tc>
                  <a:txBody>
                    <a:bodyPr/>
                    <a:lstStyle/>
                    <a:p>
                      <a:pPr algn="r" fontAlgn="ctr"/>
                      <a:r>
                        <a:rPr lang="es-ES" sz="1500" b="0" i="0" u="none" strike="noStrike">
                          <a:solidFill>
                            <a:srgbClr val="000000"/>
                          </a:solidFill>
                          <a:effectLst/>
                          <a:latin typeface="Arial Narrow" panose="020B0606020202030204" pitchFamily="34" charset="0"/>
                        </a:rPr>
                        <a:t> </a:t>
                      </a:r>
                    </a:p>
                  </a:txBody>
                  <a:tcPr marL="0" marR="0" marT="0" marB="0" anchor="ctr">
                    <a:lnL>
                      <a:noFill/>
                    </a:lnL>
                    <a:lnR>
                      <a:noFill/>
                    </a:lnR>
                    <a:lnT>
                      <a:noFill/>
                    </a:lnT>
                    <a:lnB>
                      <a:noFill/>
                    </a:lnB>
                    <a:solidFill>
                      <a:schemeClr val="bg1"/>
                    </a:solidFill>
                  </a:tcPr>
                </a:tc>
                <a:extLst>
                  <a:ext uri="{0D108BD9-81ED-4DB2-BD59-A6C34878D82A}">
                    <a16:rowId xmlns:a16="http://schemas.microsoft.com/office/drawing/2014/main" val="10007"/>
                  </a:ext>
                </a:extLst>
              </a:tr>
              <a:tr h="354403">
                <a:tc>
                  <a:txBody>
                    <a:bodyPr/>
                    <a:lstStyle/>
                    <a:p>
                      <a:pPr algn="l" fontAlgn="ctr"/>
                      <a:r>
                        <a:rPr lang="es-ES" sz="1500" b="0" i="0" u="none" strike="noStrike">
                          <a:solidFill>
                            <a:srgbClr val="000000"/>
                          </a:solidFill>
                          <a:effectLst/>
                          <a:latin typeface="Arial Narrow" panose="020B0606020202030204" pitchFamily="34" charset="0"/>
                        </a:rPr>
                        <a:t>Costa </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76.7</a:t>
                      </a:r>
                    </a:p>
                  </a:txBody>
                  <a:tcPr marL="0" marR="0" marT="0" marB="0" anchor="b">
                    <a:lnL w="19050" cap="flat" cmpd="sng" algn="ctr">
                      <a:solidFill>
                        <a:srgbClr val="000000"/>
                      </a:solidFill>
                      <a:prstDash val="solid"/>
                      <a:round/>
                      <a:headEnd type="none" w="med" len="med"/>
                      <a:tailEnd type="none" w="med" len="med"/>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78.3</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79.9</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81.8</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82.9</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84.7</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84.2</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84.8</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85.0</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85.5</a:t>
                      </a: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08"/>
                  </a:ext>
                </a:extLst>
              </a:tr>
              <a:tr h="354403">
                <a:tc>
                  <a:txBody>
                    <a:bodyPr/>
                    <a:lstStyle/>
                    <a:p>
                      <a:pPr algn="l" fontAlgn="ctr"/>
                      <a:r>
                        <a:rPr lang="es-ES" sz="1500" b="0" i="0" u="none" strike="noStrike">
                          <a:solidFill>
                            <a:srgbClr val="000000"/>
                          </a:solidFill>
                          <a:effectLst/>
                          <a:latin typeface="Arial Narrow" panose="020B0606020202030204" pitchFamily="34" charset="0"/>
                        </a:rPr>
                        <a:t>Sierra </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39.0</a:t>
                      </a:r>
                    </a:p>
                  </a:txBody>
                  <a:tcPr marL="0" marR="0" marT="0" marB="0" anchor="b">
                    <a:lnL w="19050" cap="flat" cmpd="sng" algn="ctr">
                      <a:solidFill>
                        <a:srgbClr val="000000"/>
                      </a:solidFill>
                      <a:prstDash val="solid"/>
                      <a:round/>
                      <a:headEnd type="none" w="med" len="med"/>
                      <a:tailEnd type="none" w="med" len="med"/>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40.1</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43.1</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44.9</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47.1</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48.2</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50.0</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51.0</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52.2</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53.2</a:t>
                      </a: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09"/>
                  </a:ext>
                </a:extLst>
              </a:tr>
              <a:tr h="354403">
                <a:tc>
                  <a:txBody>
                    <a:bodyPr/>
                    <a:lstStyle/>
                    <a:p>
                      <a:pPr algn="l" fontAlgn="ctr"/>
                      <a:r>
                        <a:rPr lang="es-ES" sz="1500" b="0" i="0" u="none" strike="noStrike">
                          <a:solidFill>
                            <a:srgbClr val="000000"/>
                          </a:solidFill>
                          <a:effectLst/>
                          <a:latin typeface="Arial Narrow" panose="020B0606020202030204" pitchFamily="34" charset="0"/>
                        </a:rPr>
                        <a:t>Selva </a:t>
                      </a:r>
                    </a:p>
                  </a:txBody>
                  <a:tcPr marL="0" marR="0" marT="0" marB="0" anchor="ctr">
                    <a:lnL>
                      <a:noFill/>
                    </a:lnL>
                    <a:lnR w="190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r" fontAlgn="b"/>
                      <a:r>
                        <a:rPr lang="es-ES" sz="1500" b="0" i="0" u="none" strike="noStrike" dirty="0">
                          <a:solidFill>
                            <a:srgbClr val="000000"/>
                          </a:solidFill>
                          <a:effectLst/>
                          <a:latin typeface="Arial Narrow" panose="020B0606020202030204" pitchFamily="34" charset="0"/>
                        </a:rPr>
                        <a:t>30.0</a:t>
                      </a:r>
                    </a:p>
                  </a:txBody>
                  <a:tcPr marL="0" marR="0" marT="0" marB="0" anchor="b">
                    <a:lnL w="19050" cap="flat" cmpd="sng" algn="ctr">
                      <a:solidFill>
                        <a:srgbClr val="000000"/>
                      </a:solidFill>
                      <a:prstDash val="solid"/>
                      <a:round/>
                      <a:headEnd type="none" w="med" len="med"/>
                      <a:tailEnd type="none" w="med" len="med"/>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32.4</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34.1</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35.8</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36.1</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38.1</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37.3</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37.0</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a:solidFill>
                            <a:srgbClr val="000000"/>
                          </a:solidFill>
                          <a:effectLst/>
                          <a:latin typeface="Arial Narrow" panose="020B0606020202030204" pitchFamily="34" charset="0"/>
                        </a:rPr>
                        <a:t>39.0</a:t>
                      </a:r>
                    </a:p>
                  </a:txBody>
                  <a:tcPr marL="0" marR="0" marT="0" marB="0" anchor="b">
                    <a:lnL>
                      <a:noFill/>
                    </a:lnL>
                    <a:lnR>
                      <a:noFill/>
                    </a:lnR>
                    <a:lnT>
                      <a:noFill/>
                    </a:lnT>
                    <a:lnB>
                      <a:noFill/>
                    </a:lnB>
                    <a:solidFill>
                      <a:schemeClr val="bg1"/>
                    </a:solidFill>
                  </a:tcPr>
                </a:tc>
                <a:tc>
                  <a:txBody>
                    <a:bodyPr/>
                    <a:lstStyle/>
                    <a:p>
                      <a:pPr algn="r" fontAlgn="b"/>
                      <a:r>
                        <a:rPr lang="es-ES" sz="1500" b="0" i="0" u="none" strike="noStrike" dirty="0">
                          <a:solidFill>
                            <a:srgbClr val="000000"/>
                          </a:solidFill>
                          <a:effectLst/>
                          <a:latin typeface="Arial Narrow" panose="020B0606020202030204" pitchFamily="34" charset="0"/>
                        </a:rPr>
                        <a:t>40.5</a:t>
                      </a:r>
                    </a:p>
                  </a:txBody>
                  <a:tcPr marL="0" marR="0" marT="0" marB="0" anchor="b">
                    <a:lnL>
                      <a:noFill/>
                    </a:lnL>
                    <a:lnR>
                      <a:noFill/>
                    </a:lnR>
                    <a:lnT>
                      <a:noFill/>
                    </a:lnT>
                    <a:lnB>
                      <a:noFill/>
                    </a:lnB>
                    <a:solidFill>
                      <a:schemeClr val="bg1"/>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253271496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Título"/>
          <p:cNvSpPr>
            <a:spLocks noGrp="1"/>
          </p:cNvSpPr>
          <p:nvPr>
            <p:ph type="title"/>
          </p:nvPr>
        </p:nvSpPr>
        <p:spPr>
          <a:xfrm>
            <a:off x="1380779" y="355847"/>
            <a:ext cx="4166468" cy="1054394"/>
          </a:xfrm>
        </p:spPr>
        <p:txBody>
          <a:bodyPr/>
          <a:lstStyle/>
          <a:p>
            <a:r>
              <a:rPr lang="es-PE" dirty="0"/>
              <a:t>vivienda</a:t>
            </a:r>
          </a:p>
        </p:txBody>
      </p:sp>
      <p:sp>
        <p:nvSpPr>
          <p:cNvPr id="5" name="4 Rectángulo"/>
          <p:cNvSpPr/>
          <p:nvPr/>
        </p:nvSpPr>
        <p:spPr>
          <a:xfrm>
            <a:off x="1193746" y="6172767"/>
            <a:ext cx="5931166" cy="342971"/>
          </a:xfrm>
          <a:prstGeom prst="rect">
            <a:avLst/>
          </a:prstGeom>
          <a:solidFill>
            <a:schemeClr val="bg2"/>
          </a:solidFill>
          <a:ln>
            <a:solidFill>
              <a:schemeClr val="bg2"/>
            </a:solidFill>
          </a:ln>
        </p:spPr>
        <p:style>
          <a:lnRef idx="2">
            <a:schemeClr val="accent6"/>
          </a:lnRef>
          <a:fillRef idx="1">
            <a:schemeClr val="lt1"/>
          </a:fillRef>
          <a:effectRef idx="0">
            <a:schemeClr val="accent6"/>
          </a:effectRef>
          <a:fontRef idx="minor">
            <a:schemeClr val="dk1"/>
          </a:fontRef>
        </p:style>
        <p:txBody>
          <a:bodyPr rtlCol="0" anchor="ctr"/>
          <a:lstStyle/>
          <a:p>
            <a:r>
              <a:rPr lang="es-PE" sz="953" dirty="0">
                <a:solidFill>
                  <a:schemeClr val="tx1"/>
                </a:solidFill>
                <a:hlinkClick r:id="rId2"/>
              </a:rPr>
              <a:t>https://bienesraicess.com/blogs/deficit-habitacional-en-el-peru/</a:t>
            </a:r>
            <a:r>
              <a:rPr lang="es-PE" sz="953" dirty="0">
                <a:solidFill>
                  <a:schemeClr val="tx1"/>
                </a:solidFill>
              </a:rPr>
              <a:t> </a:t>
            </a:r>
          </a:p>
          <a:p>
            <a:r>
              <a:rPr lang="es-PE" sz="953" dirty="0">
                <a:solidFill>
                  <a:schemeClr val="tx1"/>
                </a:solidFill>
                <a:hlinkClick r:id="rId3"/>
              </a:rPr>
              <a:t>https://rpp.pe/economia/inmobiliaria/peru-es-el-tercer-pais-de-latinoamerica-con-mayor-deficit-de-viviendas-noticia-1014065</a:t>
            </a:r>
            <a:r>
              <a:rPr lang="es-PE" sz="953" dirty="0">
                <a:solidFill>
                  <a:schemeClr val="tx1"/>
                </a:solidFill>
              </a:rPr>
              <a:t> </a:t>
            </a:r>
          </a:p>
        </p:txBody>
      </p:sp>
      <p:pic>
        <p:nvPicPr>
          <p:cNvPr id="1026" name="Picture 2" descr="Resultado de imagen para deficit habitacional peru"/>
          <p:cNvPicPr>
            <a:picLocks noChangeAspect="1" noChangeArrowheads="1"/>
          </p:cNvPicPr>
          <p:nvPr/>
        </p:nvPicPr>
        <p:blipFill rotWithShape="1">
          <a:blip r:embed="rId4">
            <a:extLst>
              <a:ext uri="{28A0092B-C50C-407E-A947-70E740481C1C}">
                <a14:useLocalDpi xmlns:a14="http://schemas.microsoft.com/office/drawing/2010/main" val="0"/>
              </a:ext>
            </a:extLst>
          </a:blip>
          <a:srcRect l="9229" t="8730" r="9867"/>
          <a:stretch/>
        </p:blipFill>
        <p:spPr bwMode="auto">
          <a:xfrm>
            <a:off x="1193747" y="1572624"/>
            <a:ext cx="5238708" cy="36288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8" name="Picture 4" descr="Vivienda PerÃº"/>
          <p:cNvPicPr>
            <a:picLocks noChangeAspect="1" noChangeArrowheads="1"/>
          </p:cNvPicPr>
          <p:nvPr/>
        </p:nvPicPr>
        <p:blipFill rotWithShape="1">
          <a:blip r:embed="rId5">
            <a:extLst>
              <a:ext uri="{28A0092B-C50C-407E-A947-70E740481C1C}">
                <a14:useLocalDpi xmlns:a14="http://schemas.microsoft.com/office/drawing/2010/main" val="0"/>
              </a:ext>
            </a:extLst>
          </a:blip>
          <a:srcRect b="7464"/>
          <a:stretch/>
        </p:blipFill>
        <p:spPr bwMode="auto">
          <a:xfrm>
            <a:off x="6781942" y="125276"/>
            <a:ext cx="4028448" cy="652358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13300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title"/>
          </p:nvPr>
        </p:nvSpPr>
        <p:spPr>
          <a:xfrm>
            <a:off x="1981200" y="44624"/>
            <a:ext cx="8229600" cy="1143000"/>
          </a:xfrm>
        </p:spPr>
        <p:txBody>
          <a:bodyPr/>
          <a:lstStyle/>
          <a:p>
            <a:pPr algn="l"/>
            <a:r>
              <a:rPr lang="es-PE" sz="3200" dirty="0" err="1"/>
              <a:t>Geography</a:t>
            </a:r>
            <a:endParaRPr lang="es-PE" sz="2000" dirty="0"/>
          </a:p>
        </p:txBody>
      </p:sp>
      <p:sp>
        <p:nvSpPr>
          <p:cNvPr id="16" name="15 Rectángulo"/>
          <p:cNvSpPr/>
          <p:nvPr/>
        </p:nvSpPr>
        <p:spPr>
          <a:xfrm>
            <a:off x="9264352" y="5951864"/>
            <a:ext cx="1224136" cy="64548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graphicFrame>
        <p:nvGraphicFramePr>
          <p:cNvPr id="11" name="Tabla 11">
            <a:extLst>
              <a:ext uri="{FF2B5EF4-FFF2-40B4-BE49-F238E27FC236}">
                <a16:creationId xmlns:a16="http://schemas.microsoft.com/office/drawing/2014/main" id="{23A6AEA6-3BF4-4F09-AF23-74D5D69833AC}"/>
              </a:ext>
            </a:extLst>
          </p:cNvPr>
          <p:cNvGraphicFramePr>
            <a:graphicFrameLocks noGrp="1"/>
          </p:cNvGraphicFramePr>
          <p:nvPr>
            <p:extLst/>
          </p:nvPr>
        </p:nvGraphicFramePr>
        <p:xfrm>
          <a:off x="1811338" y="1619708"/>
          <a:ext cx="4679950" cy="4473588"/>
        </p:xfrm>
        <a:graphic>
          <a:graphicData uri="http://schemas.openxmlformats.org/drawingml/2006/table">
            <a:tbl>
              <a:tblPr firstRow="1" bandRow="1">
                <a:tableStyleId>{9D7B26C5-4107-4FEC-AEDC-1716B250A1EF}</a:tableStyleId>
              </a:tblPr>
              <a:tblGrid>
                <a:gridCol w="2464774">
                  <a:extLst>
                    <a:ext uri="{9D8B030D-6E8A-4147-A177-3AD203B41FA5}">
                      <a16:colId xmlns:a16="http://schemas.microsoft.com/office/drawing/2014/main" val="833427923"/>
                    </a:ext>
                  </a:extLst>
                </a:gridCol>
                <a:gridCol w="2215176">
                  <a:extLst>
                    <a:ext uri="{9D8B030D-6E8A-4147-A177-3AD203B41FA5}">
                      <a16:colId xmlns:a16="http://schemas.microsoft.com/office/drawing/2014/main" val="3110206270"/>
                    </a:ext>
                  </a:extLst>
                </a:gridCol>
              </a:tblGrid>
              <a:tr h="494429">
                <a:tc gridSpan="2">
                  <a:txBody>
                    <a:bodyPr/>
                    <a:lstStyle/>
                    <a:p>
                      <a:pPr algn="ctr"/>
                      <a:endParaRPr lang="en-US" sz="1200" i="1" noProof="0" dirty="0"/>
                    </a:p>
                  </a:txBody>
                  <a:tcPr marL="91425" marR="91425" marT="45718" marB="45718">
                    <a:lnL>
                      <a:noFill/>
                    </a:lnL>
                    <a:lnR>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s-PE" dirty="0"/>
                    </a:p>
                  </a:txBody>
                  <a:tcPr/>
                </a:tc>
                <a:extLst>
                  <a:ext uri="{0D108BD9-81ED-4DB2-BD59-A6C34878D82A}">
                    <a16:rowId xmlns:a16="http://schemas.microsoft.com/office/drawing/2014/main" val="4109410273"/>
                  </a:ext>
                </a:extLst>
              </a:tr>
              <a:tr h="518141">
                <a:tc>
                  <a:txBody>
                    <a:bodyPr/>
                    <a:lstStyle/>
                    <a:p>
                      <a:pPr algn="r"/>
                      <a:endParaRPr lang="en-US" sz="1400" b="1" kern="1200" noProof="0" dirty="0">
                        <a:solidFill>
                          <a:schemeClr val="tx1">
                            <a:lumMod val="75000"/>
                            <a:lumOff val="25000"/>
                          </a:schemeClr>
                        </a:solidFill>
                        <a:latin typeface="+mn-lt"/>
                        <a:ea typeface="+mn-ea"/>
                        <a:cs typeface="+mn-cs"/>
                      </a:endParaRPr>
                    </a:p>
                  </a:txBody>
                  <a:tcPr marL="91425" marR="91425" marT="45718" marB="45718" anchor="ctr">
                    <a:lnL>
                      <a:noFill/>
                    </a:lnL>
                    <a:lnR w="12700" cap="flat" cmpd="sng" algn="ctr">
                      <a:solidFill>
                        <a:schemeClr val="tx1"/>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l"/>
                      <a:r>
                        <a:rPr lang="en-US" sz="1400" b="1" kern="1200" noProof="0" dirty="0">
                          <a:solidFill>
                            <a:schemeClr val="tx1">
                              <a:lumMod val="75000"/>
                              <a:lumOff val="25000"/>
                            </a:schemeClr>
                          </a:solidFill>
                          <a:latin typeface="+mn-lt"/>
                          <a:ea typeface="+mn-ea"/>
                          <a:cs typeface="+mn-cs"/>
                        </a:rPr>
                        <a:t>About twice the size of Texas</a:t>
                      </a:r>
                    </a:p>
                  </a:txBody>
                  <a:tcPr marL="91425" marR="91425" marT="45718" marB="45718" anchor="ctr">
                    <a:lnL w="12700" cap="flat" cmpd="sng" algn="ctr">
                      <a:solidFill>
                        <a:schemeClr val="tx1"/>
                      </a:solidFill>
                      <a:prstDash val="solid"/>
                      <a:round/>
                      <a:headEnd type="none" w="med" len="med"/>
                      <a:tailEnd type="none" w="med" len="med"/>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180255353"/>
                  </a:ext>
                </a:extLst>
              </a:tr>
              <a:tr h="494429">
                <a:tc>
                  <a:txBody>
                    <a:bodyPr/>
                    <a:lstStyle/>
                    <a:p>
                      <a:pPr algn="r"/>
                      <a:endParaRPr lang="en-US" sz="1400" b="1" i="1" noProof="0"/>
                    </a:p>
                  </a:txBody>
                  <a:tcPr marL="91425" marR="91425" marT="45718" marB="45718"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i="1" noProof="0" dirty="0"/>
                    </a:p>
                  </a:txBody>
                  <a:tcPr marL="91425" marR="91425" marT="45718" marB="45718">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064130970"/>
                  </a:ext>
                </a:extLst>
              </a:tr>
              <a:tr h="494429">
                <a:tc>
                  <a:txBody>
                    <a:bodyPr/>
                    <a:lstStyle/>
                    <a:p>
                      <a:pPr algn="r"/>
                      <a:endParaRPr lang="en-US" sz="1400" b="1" i="1" noProof="0" dirty="0"/>
                    </a:p>
                  </a:txBody>
                  <a:tcPr marL="91425" marR="91425" marT="45718" marB="45718"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i="1" noProof="0" dirty="0"/>
                    </a:p>
                  </a:txBody>
                  <a:tcPr marL="91425" marR="91425" marT="45718" marB="45718"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196328620"/>
                  </a:ext>
                </a:extLst>
              </a:tr>
              <a:tr h="494429">
                <a:tc>
                  <a:txBody>
                    <a:bodyPr/>
                    <a:lstStyle/>
                    <a:p>
                      <a:pPr algn="r"/>
                      <a:endParaRPr lang="en-US" sz="1400" b="1" i="1" noProof="0" dirty="0"/>
                    </a:p>
                  </a:txBody>
                  <a:tcPr marL="91425" marR="91425" marT="45718" marB="45718"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i="1" noProof="0" dirty="0"/>
                    </a:p>
                  </a:txBody>
                  <a:tcPr marL="91425" marR="91425" marT="45718" marB="45718">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765110604"/>
                  </a:ext>
                </a:extLst>
              </a:tr>
              <a:tr h="494429">
                <a:tc>
                  <a:txBody>
                    <a:bodyPr/>
                    <a:lstStyle/>
                    <a:p>
                      <a:pPr algn="r"/>
                      <a:endParaRPr lang="en-US" sz="1400" b="1" i="1" noProof="0" dirty="0"/>
                    </a:p>
                  </a:txBody>
                  <a:tcPr marL="91425" marR="91425" marT="45718" marB="45718"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i="1" noProof="0" dirty="0"/>
                    </a:p>
                  </a:txBody>
                  <a:tcPr marL="91425" marR="91425" marT="45718" marB="45718">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302187361"/>
                  </a:ext>
                </a:extLst>
              </a:tr>
              <a:tr h="494429">
                <a:tc>
                  <a:txBody>
                    <a:bodyPr/>
                    <a:lstStyle/>
                    <a:p>
                      <a:pPr algn="r"/>
                      <a:endParaRPr lang="en-US" sz="1400" b="1" i="1" noProof="0"/>
                    </a:p>
                  </a:txBody>
                  <a:tcPr marL="91425" marR="91425" marT="45718" marB="45718" anchor="ctr">
                    <a:lnL>
                      <a:noFill/>
                    </a:lnL>
                    <a:lnR>
                      <a:noFill/>
                    </a:lnR>
                    <a:lnT>
                      <a:noFill/>
                    </a:lnT>
                    <a:lnB>
                      <a:noFill/>
                    </a:lnB>
                    <a:lnTlToBr w="12700" cmpd="sng">
                      <a:noFill/>
                      <a:prstDash val="solid"/>
                    </a:lnTlToBr>
                    <a:lnBlToTr w="12700" cmpd="sng">
                      <a:noFill/>
                      <a:prstDash val="solid"/>
                    </a:lnBlToTr>
                    <a:noFill/>
                  </a:tcPr>
                </a:tc>
                <a:tc>
                  <a:txBody>
                    <a:bodyPr/>
                    <a:lstStyle/>
                    <a:p>
                      <a:pPr algn="l"/>
                      <a:endParaRPr lang="en-US" sz="1200" i="1" noProof="0" dirty="0"/>
                    </a:p>
                  </a:txBody>
                  <a:tcPr marL="91425" marR="91425" marT="45718" marB="45718">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137382995"/>
                  </a:ext>
                </a:extLst>
              </a:tr>
              <a:tr h="494429">
                <a:tc>
                  <a:txBody>
                    <a:bodyPr/>
                    <a:lstStyle/>
                    <a:p>
                      <a:pPr marL="0" algn="l" defTabSz="914400" rtl="0" eaLnBrk="1" latinLnBrk="0" hangingPunct="1"/>
                      <a:endParaRPr lang="en-US" sz="1400" b="1" kern="1200" noProof="0" dirty="0">
                        <a:solidFill>
                          <a:schemeClr val="tx1">
                            <a:lumMod val="75000"/>
                            <a:lumOff val="25000"/>
                          </a:schemeClr>
                        </a:solidFill>
                        <a:latin typeface="+mn-lt"/>
                        <a:ea typeface="+mn-ea"/>
                        <a:cs typeface="+mn-cs"/>
                      </a:endParaRPr>
                    </a:p>
                  </a:txBody>
                  <a:tcPr marL="91425" marR="91425" marT="45718" marB="45718" anchor="ctr">
                    <a:lnL>
                      <a:noFill/>
                    </a:lnL>
                    <a:lnR w="12700" cap="flat" cmpd="sng" algn="ctr">
                      <a:solidFill>
                        <a:schemeClr val="tx1"/>
                      </a:solidFill>
                      <a:prstDash val="solid"/>
                      <a:round/>
                      <a:headEnd type="none" w="med" len="med"/>
                      <a:tailEnd type="none" w="med" len="med"/>
                    </a:lnR>
                    <a:lnT>
                      <a:noFill/>
                    </a:lnT>
                    <a:lnB>
                      <a:noFill/>
                    </a:lnB>
                    <a:lnTlToBr w="12700" cmpd="sng">
                      <a:noFill/>
                      <a:prstDash val="solid"/>
                    </a:lnTlToBr>
                    <a:lnBlToTr w="12700" cmpd="sng">
                      <a:noFill/>
                      <a:prstDash val="solid"/>
                    </a:lnBlToTr>
                    <a:noFill/>
                  </a:tcPr>
                </a:tc>
                <a:tc>
                  <a:txBody>
                    <a:bodyPr/>
                    <a:lstStyle/>
                    <a:p>
                      <a:pPr marL="0" algn="l" defTabSz="914400" rtl="0" eaLnBrk="1" latinLnBrk="0" hangingPunct="1"/>
                      <a:r>
                        <a:rPr lang="en-US" sz="1400" b="1" kern="1200" noProof="0" dirty="0">
                          <a:solidFill>
                            <a:schemeClr val="tx1">
                              <a:lumMod val="75000"/>
                              <a:lumOff val="25000"/>
                            </a:schemeClr>
                          </a:solidFill>
                          <a:latin typeface="+mn-lt"/>
                          <a:ea typeface="+mn-ea"/>
                          <a:cs typeface="+mn-cs"/>
                        </a:rPr>
                        <a:t>Three geographic regions</a:t>
                      </a:r>
                    </a:p>
                  </a:txBody>
                  <a:tcPr marL="91425" marR="91425" marT="45718" marB="45718" anchor="ctr">
                    <a:lnL w="12700" cap="flat" cmpd="sng" algn="ctr">
                      <a:solidFill>
                        <a:schemeClr val="tx1"/>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292571327"/>
                  </a:ext>
                </a:extLst>
              </a:tr>
              <a:tr h="494429">
                <a:tc>
                  <a:txBody>
                    <a:bodyPr/>
                    <a:lstStyle/>
                    <a:p>
                      <a:pPr algn="r"/>
                      <a:endParaRPr lang="en-US" sz="1400" b="1" i="1" noProof="0"/>
                    </a:p>
                  </a:txBody>
                  <a:tcPr marL="91425" marR="91425" marT="45718" marB="45718" anchor="ctr">
                    <a:lnL>
                      <a:noFill/>
                    </a:lnL>
                    <a:lnR>
                      <a:noFill/>
                    </a:lnR>
                    <a:lnT>
                      <a:noFill/>
                    </a:lnT>
                    <a:lnB>
                      <a:noFill/>
                    </a:lnB>
                    <a:lnTlToBr w="12700" cmpd="sng">
                      <a:noFill/>
                      <a:prstDash val="solid"/>
                    </a:lnTlToBr>
                    <a:lnBlToTr w="12700" cmpd="sng">
                      <a:noFill/>
                      <a:prstDash val="solid"/>
                    </a:lnBlToTr>
                    <a:noFill/>
                  </a:tcPr>
                </a:tc>
                <a:tc>
                  <a:txBody>
                    <a:bodyPr/>
                    <a:lstStyle/>
                    <a:p>
                      <a:endParaRPr lang="en-US" sz="1200" i="1" noProof="0" dirty="0"/>
                    </a:p>
                  </a:txBody>
                  <a:tcPr marL="91425" marR="91425" marT="45718" marB="45718">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90563721"/>
                  </a:ext>
                </a:extLst>
              </a:tr>
            </a:tbl>
          </a:graphicData>
        </a:graphic>
      </p:graphicFrame>
      <p:pic>
        <p:nvPicPr>
          <p:cNvPr id="12" name="Picture 6" descr="https://www.cia.gov/library/publications/the-world-factbook/graphics/areacomparison/PE_area.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76347" y="1376362"/>
            <a:ext cx="2144713" cy="205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descr="Image result for peru map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59184" y="3645025"/>
            <a:ext cx="2033587" cy="282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4" name="Tabla 10">
            <a:extLst>
              <a:ext uri="{FF2B5EF4-FFF2-40B4-BE49-F238E27FC236}">
                <a16:creationId xmlns:a16="http://schemas.microsoft.com/office/drawing/2014/main" id="{7094FC16-C3C7-4891-84A6-549D03AC3FC0}"/>
              </a:ext>
            </a:extLst>
          </p:cNvPr>
          <p:cNvGraphicFramePr>
            <a:graphicFrameLocks noGrp="1"/>
          </p:cNvGraphicFramePr>
          <p:nvPr>
            <p:extLst/>
          </p:nvPr>
        </p:nvGraphicFramePr>
        <p:xfrm>
          <a:off x="5087888" y="2780928"/>
          <a:ext cx="4648200" cy="2214648"/>
        </p:xfrm>
        <a:graphic>
          <a:graphicData uri="http://schemas.openxmlformats.org/drawingml/2006/table">
            <a:tbl>
              <a:tblPr firstRow="1" bandRow="1">
                <a:tableStyleId>{9D7B26C5-4107-4FEC-AEDC-1716B250A1EF}</a:tableStyleId>
              </a:tblPr>
              <a:tblGrid>
                <a:gridCol w="2324100">
                  <a:extLst>
                    <a:ext uri="{9D8B030D-6E8A-4147-A177-3AD203B41FA5}">
                      <a16:colId xmlns:a16="http://schemas.microsoft.com/office/drawing/2014/main" val="833427923"/>
                    </a:ext>
                  </a:extLst>
                </a:gridCol>
                <a:gridCol w="2324100">
                  <a:extLst>
                    <a:ext uri="{9D8B030D-6E8A-4147-A177-3AD203B41FA5}">
                      <a16:colId xmlns:a16="http://schemas.microsoft.com/office/drawing/2014/main" val="3110206270"/>
                    </a:ext>
                  </a:extLst>
                </a:gridCol>
              </a:tblGrid>
              <a:tr h="494380">
                <a:tc gridSpan="2">
                  <a:txBody>
                    <a:bodyPr/>
                    <a:lstStyle/>
                    <a:p>
                      <a:pPr algn="ctr"/>
                      <a:endParaRPr lang="en-US" sz="1200" i="1" noProof="0" dirty="0"/>
                    </a:p>
                  </a:txBody>
                  <a:tcPr marL="91432" marR="91432" marT="45714" marB="45714">
                    <a:lnL>
                      <a:noFill/>
                    </a:lnL>
                    <a:lnR>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s-PE" dirty="0"/>
                    </a:p>
                  </a:txBody>
                  <a:tcPr/>
                </a:tc>
                <a:extLst>
                  <a:ext uri="{0D108BD9-81ED-4DB2-BD59-A6C34878D82A}">
                    <a16:rowId xmlns:a16="http://schemas.microsoft.com/office/drawing/2014/main" val="4109410273"/>
                  </a:ext>
                </a:extLst>
              </a:tr>
              <a:tr h="657748">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400" b="1" kern="1200" noProof="0" dirty="0">
                          <a:solidFill>
                            <a:schemeClr val="tx1">
                              <a:lumMod val="75000"/>
                              <a:lumOff val="25000"/>
                            </a:schemeClr>
                          </a:solidFill>
                          <a:latin typeface="+mn-lt"/>
                          <a:ea typeface="+mn-ea"/>
                          <a:cs typeface="+mn-cs"/>
                        </a:rPr>
                        <a:t>25 states (political regions)</a:t>
                      </a:r>
                    </a:p>
                    <a:p>
                      <a:pPr marL="0" marR="0" lvl="0" indent="0" algn="r" defTabSz="914400" rtl="0" eaLnBrk="1" fontAlgn="auto" latinLnBrk="0" hangingPunct="1">
                        <a:lnSpc>
                          <a:spcPct val="100000"/>
                        </a:lnSpc>
                        <a:spcBef>
                          <a:spcPts val="0"/>
                        </a:spcBef>
                        <a:spcAft>
                          <a:spcPts val="0"/>
                        </a:spcAft>
                        <a:buClrTx/>
                        <a:buSzTx/>
                        <a:buFontTx/>
                        <a:buNone/>
                        <a:tabLst/>
                        <a:defRPr/>
                      </a:pPr>
                      <a:r>
                        <a:rPr lang="en-US" sz="1400" b="1" kern="1200" noProof="0" dirty="0">
                          <a:solidFill>
                            <a:schemeClr val="tx1">
                              <a:lumMod val="75000"/>
                              <a:lumOff val="25000"/>
                            </a:schemeClr>
                          </a:solidFill>
                          <a:latin typeface="+mn-lt"/>
                          <a:ea typeface="+mn-ea"/>
                          <a:cs typeface="+mn-cs"/>
                        </a:rPr>
                        <a:t>5 </a:t>
                      </a:r>
                      <a:r>
                        <a:rPr lang="en-US" sz="1400" b="1" kern="1200" noProof="0" dirty="0" err="1">
                          <a:solidFill>
                            <a:schemeClr val="tx1">
                              <a:lumMod val="75000"/>
                              <a:lumOff val="25000"/>
                            </a:schemeClr>
                          </a:solidFill>
                          <a:latin typeface="+mn-lt"/>
                          <a:ea typeface="+mn-ea"/>
                          <a:cs typeface="+mn-cs"/>
                        </a:rPr>
                        <a:t>Neigbouring</a:t>
                      </a:r>
                      <a:r>
                        <a:rPr lang="en-US" sz="1400" b="1" kern="1200" noProof="0" dirty="0">
                          <a:solidFill>
                            <a:schemeClr val="tx1">
                              <a:lumMod val="75000"/>
                              <a:lumOff val="25000"/>
                            </a:schemeClr>
                          </a:solidFill>
                          <a:latin typeface="+mn-lt"/>
                          <a:ea typeface="+mn-ea"/>
                          <a:cs typeface="+mn-cs"/>
                        </a:rPr>
                        <a:t> </a:t>
                      </a:r>
                      <a:r>
                        <a:rPr lang="en-US" sz="1400" b="1" kern="1200" noProof="0" dirty="0" err="1">
                          <a:solidFill>
                            <a:schemeClr val="tx1">
                              <a:lumMod val="75000"/>
                              <a:lumOff val="25000"/>
                            </a:schemeClr>
                          </a:solidFill>
                          <a:latin typeface="+mn-lt"/>
                          <a:ea typeface="+mn-ea"/>
                          <a:cs typeface="+mn-cs"/>
                        </a:rPr>
                        <a:t>Countres</a:t>
                      </a:r>
                      <a:endParaRPr lang="en-US" sz="1400" b="1" kern="1200" noProof="0" dirty="0">
                        <a:solidFill>
                          <a:schemeClr val="tx1">
                            <a:lumMod val="75000"/>
                            <a:lumOff val="25000"/>
                          </a:schemeClr>
                        </a:solidFill>
                        <a:latin typeface="+mn-lt"/>
                        <a:ea typeface="+mn-ea"/>
                        <a:cs typeface="+mn-cs"/>
                      </a:endParaRPr>
                    </a:p>
                    <a:p>
                      <a:pPr algn="r"/>
                      <a:endParaRPr lang="en-US" sz="1400" b="1" kern="1200" noProof="0" dirty="0">
                        <a:solidFill>
                          <a:schemeClr val="tx1">
                            <a:lumMod val="75000"/>
                            <a:lumOff val="25000"/>
                          </a:schemeClr>
                        </a:solidFill>
                        <a:latin typeface="+mn-lt"/>
                        <a:ea typeface="+mn-ea"/>
                        <a:cs typeface="+mn-cs"/>
                      </a:endParaRPr>
                    </a:p>
                  </a:txBody>
                  <a:tcPr marL="91432" marR="91432" marT="45714" marB="45714" anchor="ctr">
                    <a:lnL>
                      <a:noFill/>
                    </a:lnL>
                    <a:lnR w="12700" cap="flat" cmpd="sng" algn="ctr">
                      <a:solidFill>
                        <a:schemeClr val="tx1"/>
                      </a:solidFill>
                      <a:prstDash val="solid"/>
                      <a:round/>
                      <a:headEnd type="none" w="med" len="med"/>
                      <a:tailEnd type="none" w="med" len="med"/>
                    </a:lnR>
                    <a:lnT w="12700" cmpd="sng">
                      <a:noFill/>
                    </a:lnT>
                    <a:lnB>
                      <a:noFill/>
                    </a:lnB>
                    <a:lnTlToBr w="12700" cmpd="sng">
                      <a:noFill/>
                      <a:prstDash val="solid"/>
                    </a:lnTlToBr>
                    <a:lnBlToTr w="12700" cmpd="sng">
                      <a:noFill/>
                      <a:prstDash val="solid"/>
                    </a:lnBlToTr>
                    <a:noFill/>
                  </a:tcPr>
                </a:tc>
                <a:tc>
                  <a:txBody>
                    <a:bodyPr/>
                    <a:lstStyle/>
                    <a:p>
                      <a:pPr algn="l"/>
                      <a:endParaRPr lang="en-US" sz="1400" b="1" kern="1200" noProof="0" dirty="0">
                        <a:solidFill>
                          <a:schemeClr val="tx1">
                            <a:lumMod val="75000"/>
                            <a:lumOff val="25000"/>
                          </a:schemeClr>
                        </a:solidFill>
                        <a:latin typeface="+mn-lt"/>
                        <a:ea typeface="+mn-ea"/>
                        <a:cs typeface="+mn-cs"/>
                      </a:endParaRPr>
                    </a:p>
                  </a:txBody>
                  <a:tcPr marL="91432" marR="91432" marT="45714" marB="45714" anchor="ctr">
                    <a:lnL w="12700" cap="flat" cmpd="sng" algn="ctr">
                      <a:solidFill>
                        <a:schemeClr val="tx1"/>
                      </a:solidFill>
                      <a:prstDash val="solid"/>
                      <a:round/>
                      <a:headEnd type="none" w="med" len="med"/>
                      <a:tailEnd type="none" w="med" len="med"/>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180255353"/>
                  </a:ext>
                </a:extLst>
              </a:tr>
              <a:tr h="494380">
                <a:tc>
                  <a:txBody>
                    <a:bodyPr/>
                    <a:lstStyle/>
                    <a:p>
                      <a:pPr algn="r"/>
                      <a:endParaRPr lang="en-US" sz="1400" b="1" i="1" noProof="0"/>
                    </a:p>
                  </a:txBody>
                  <a:tcPr marL="91432" marR="91432" marT="45714" marB="45714" anchor="ctr">
                    <a:lnL>
                      <a:noFill/>
                    </a:lnL>
                    <a:lnR>
                      <a:noFill/>
                    </a:lnR>
                    <a:lnT>
                      <a:noFill/>
                    </a:lnT>
                    <a:lnB>
                      <a:no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i="1" noProof="0" dirty="0"/>
                    </a:p>
                  </a:txBody>
                  <a:tcPr marL="91432" marR="91432" marT="45714" marB="45714">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064130970"/>
                  </a:ext>
                </a:extLst>
              </a:tr>
              <a:tr h="494380">
                <a:tc>
                  <a:txBody>
                    <a:bodyPr/>
                    <a:lstStyle/>
                    <a:p>
                      <a:pPr algn="r"/>
                      <a:endParaRPr lang="en-US" sz="1400" b="1" i="1" noProof="0" dirty="0"/>
                    </a:p>
                  </a:txBody>
                  <a:tcPr marL="91432" marR="91432" marT="45714" marB="45714" anchor="ctr">
                    <a:lnL>
                      <a:noFill/>
                    </a:lnL>
                    <a:lnR>
                      <a:noFill/>
                    </a:lnR>
                    <a:lnT>
                      <a:noFill/>
                    </a:lnT>
                    <a:lnB>
                      <a:noFill/>
                    </a:lnB>
                    <a:lnTlToBr w="12700" cmpd="sng">
                      <a:noFill/>
                      <a:prstDash val="solid"/>
                    </a:lnTlToBr>
                    <a:lnBlToTr w="12700" cmpd="sng">
                      <a:noFill/>
                      <a:prstDash val="solid"/>
                    </a:lnBlToTr>
                    <a:noFill/>
                  </a:tcPr>
                </a:tc>
                <a:tc>
                  <a:txBody>
                    <a:bodyPr/>
                    <a:lstStyle/>
                    <a:p>
                      <a:endParaRPr lang="en-US" sz="1200" i="1" noProof="0" dirty="0"/>
                    </a:p>
                  </a:txBody>
                  <a:tcPr marL="91432" marR="91432" marT="45714" marB="45714">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90563721"/>
                  </a:ext>
                </a:extLst>
              </a:tr>
            </a:tbl>
          </a:graphicData>
        </a:graphic>
      </p:graphicFrame>
      <p:pic>
        <p:nvPicPr>
          <p:cNvPr id="15" name="Picture 4" descr="Image result for peru map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21576" y="2100263"/>
            <a:ext cx="2689225" cy="324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9796968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ctrTitle"/>
          </p:nvPr>
        </p:nvSpPr>
        <p:spPr/>
        <p:txBody>
          <a:bodyPr/>
          <a:lstStyle/>
          <a:p>
            <a:r>
              <a:rPr lang="es-PE" dirty="0">
                <a:latin typeface="Segoe UI Semibold" panose="020B0702040204020203" pitchFamily="34" charset="0"/>
              </a:rPr>
              <a:t>2. </a:t>
            </a:r>
            <a:r>
              <a:rPr lang="es-PE" dirty="0" err="1">
                <a:latin typeface="Segoe UI Semibold" panose="020B0702040204020203" pitchFamily="34" charset="0"/>
              </a:rPr>
              <a:t>Demographics</a:t>
            </a:r>
            <a:endParaRPr lang="es-PE" dirty="0">
              <a:latin typeface="Segoe UI Semibold" panose="020B0702040204020203" pitchFamily="34" charset="0"/>
            </a:endParaRPr>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6</a:t>
            </a:fld>
            <a:r>
              <a:rPr lang="es-PE"/>
              <a:t> -</a:t>
            </a:r>
            <a:endParaRPr lang="es-PE" dirty="0"/>
          </a:p>
        </p:txBody>
      </p:sp>
    </p:spTree>
    <p:extLst>
      <p:ext uri="{BB962C8B-B14F-4D97-AF65-F5344CB8AC3E}">
        <p14:creationId xmlns:p14="http://schemas.microsoft.com/office/powerpoint/2010/main" val="55713572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Rectángulo"/>
          <p:cNvSpPr/>
          <p:nvPr/>
        </p:nvSpPr>
        <p:spPr>
          <a:xfrm>
            <a:off x="9264352" y="6021288"/>
            <a:ext cx="936104" cy="64807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5" name="3 Marcador de número de diapositiva"/>
          <p:cNvSpPr>
            <a:spLocks noGrp="1"/>
          </p:cNvSpPr>
          <p:nvPr>
            <p:ph type="sldNum" sz="quarter" idx="12"/>
          </p:nvPr>
        </p:nvSpPr>
        <p:spPr>
          <a:xfrm>
            <a:off x="5029200" y="6356351"/>
            <a:ext cx="2133600" cy="365125"/>
          </a:xfrm>
        </p:spPr>
        <p:txBody>
          <a:bodyPr/>
          <a:lstStyle/>
          <a:p>
            <a:r>
              <a:rPr lang="es-PE"/>
              <a:t>- </a:t>
            </a:r>
            <a:fld id="{75AB239E-6054-44E7-A836-C576D381F811}" type="slidenum">
              <a:rPr lang="es-PE" smtClean="0"/>
              <a:pPr/>
              <a:t>7</a:t>
            </a:fld>
            <a:r>
              <a:rPr lang="es-PE"/>
              <a:t> -</a:t>
            </a:r>
            <a:endParaRPr lang="es-PE" dirty="0"/>
          </a:p>
        </p:txBody>
      </p:sp>
      <p:graphicFrame>
        <p:nvGraphicFramePr>
          <p:cNvPr id="7" name="6 Tabla"/>
          <p:cNvGraphicFramePr>
            <a:graphicFrameLocks noGrp="1"/>
          </p:cNvGraphicFramePr>
          <p:nvPr>
            <p:extLst/>
          </p:nvPr>
        </p:nvGraphicFramePr>
        <p:xfrm>
          <a:off x="1951351" y="2137588"/>
          <a:ext cx="4176464" cy="3667676"/>
        </p:xfrm>
        <a:graphic>
          <a:graphicData uri="http://schemas.openxmlformats.org/drawingml/2006/table">
            <a:tbl>
              <a:tblPr firstRow="1" bandRow="1">
                <a:tableStyleId>{D7AC3CCA-C797-4891-BE02-D94E43425B78}</a:tableStyleId>
              </a:tblPr>
              <a:tblGrid>
                <a:gridCol w="4176464">
                  <a:extLst>
                    <a:ext uri="{9D8B030D-6E8A-4147-A177-3AD203B41FA5}">
                      <a16:colId xmlns:a16="http://schemas.microsoft.com/office/drawing/2014/main" val="20000"/>
                    </a:ext>
                  </a:extLst>
                </a:gridCol>
              </a:tblGrid>
              <a:tr h="484642">
                <a:tc>
                  <a:txBody>
                    <a:bodyPr/>
                    <a:lstStyle/>
                    <a:p>
                      <a:r>
                        <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Population</a:t>
                      </a:r>
                    </a:p>
                  </a:txBody>
                  <a:tcP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0"/>
                  </a:ext>
                </a:extLst>
              </a:tr>
              <a:tr h="720080">
                <a:tc>
                  <a:txBody>
                    <a:bodyPr/>
                    <a:lstStyle/>
                    <a:p>
                      <a:r>
                        <a:rPr lang="es-ES" sz="1600" b="1" kern="1200"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Age</a:t>
                      </a:r>
                      <a:r>
                        <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range</a:t>
                      </a:r>
                    </a:p>
                  </a:txBody>
                  <a:tcP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60040">
                <a:tc>
                  <a:txBody>
                    <a:bodyPr/>
                    <a:lstStyle/>
                    <a:p>
                      <a:r>
                        <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Growth rate</a:t>
                      </a:r>
                    </a:p>
                  </a:txBody>
                  <a:tcP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485694">
                <a:tc>
                  <a:txBody>
                    <a:bodyPr/>
                    <a:lstStyle/>
                    <a:p>
                      <a:r>
                        <a:rPr lang="es-ES" sz="1600" b="1" kern="1200"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Birth</a:t>
                      </a:r>
                      <a:r>
                        <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rate</a:t>
                      </a:r>
                    </a:p>
                  </a:txBody>
                  <a:tcP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522418">
                <a:tc>
                  <a:txBody>
                    <a:bodyPr/>
                    <a:lstStyle/>
                    <a:p>
                      <a:r>
                        <a:rPr lang="es-ES" sz="1600" b="1" kern="1200"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Mortality</a:t>
                      </a:r>
                      <a:r>
                        <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rate</a:t>
                      </a:r>
                    </a:p>
                  </a:txBody>
                  <a:tcP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r h="504056">
                <a:tc>
                  <a:txBody>
                    <a:bodyPr/>
                    <a:lstStyle/>
                    <a:p>
                      <a:r>
                        <a:rPr lang="es-ES" sz="1600" b="1" kern="1200"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Gender</a:t>
                      </a:r>
                      <a:r>
                        <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ratio</a:t>
                      </a:r>
                    </a:p>
                  </a:txBody>
                  <a:tcP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590746">
                <a:tc>
                  <a:txBody>
                    <a:bodyPr/>
                    <a:lstStyle/>
                    <a:p>
                      <a:r>
                        <a:rPr lang="es-ES" sz="1600" b="1" kern="1200"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Life</a:t>
                      </a:r>
                      <a:r>
                        <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600" b="1" kern="1200"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expectancy</a:t>
                      </a:r>
                      <a:r>
                        <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p>
                    <a:p>
                      <a:r>
                        <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at </a:t>
                      </a:r>
                      <a:r>
                        <a:rPr lang="es-ES" sz="1600" b="1" kern="1200"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birth</a:t>
                      </a:r>
                      <a:endParaRPr lang="es-ES" sz="1600" b="1" kern="1200"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endParaRPr>
                    </a:p>
                  </a:txBody>
                  <a:tcPr>
                    <a:lnL w="12700" cmpd="sng">
                      <a:noFill/>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6"/>
                  </a:ext>
                </a:extLst>
              </a:tr>
            </a:tbl>
          </a:graphicData>
        </a:graphic>
      </p:graphicFrame>
      <p:sp>
        <p:nvSpPr>
          <p:cNvPr id="15" name="14 CuadroTexto"/>
          <p:cNvSpPr txBox="1"/>
          <p:nvPr/>
        </p:nvSpPr>
        <p:spPr>
          <a:xfrm>
            <a:off x="3575720" y="2651356"/>
            <a:ext cx="2664296" cy="646331"/>
          </a:xfrm>
          <a:prstGeom prst="rect">
            <a:avLst/>
          </a:prstGeom>
          <a:noFill/>
        </p:spPr>
        <p:txBody>
          <a:bodyPr wrap="square" rtlCol="0">
            <a:spAutoFit/>
          </a:bodyPr>
          <a:lstStyle/>
          <a:p>
            <a:pPr marL="171450" indent="-171450">
              <a:buFont typeface="Wingdings 3" panose="05040102010807070707" pitchFamily="18" charset="2"/>
              <a:buChar char=""/>
            </a:pP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0-14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years</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old</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26.7% (2018)</a:t>
            </a:r>
          </a:p>
          <a:p>
            <a:pPr marL="171450" indent="-171450">
              <a:buFont typeface="Wingdings 3" panose="05040102010807070707" pitchFamily="18" charset="2"/>
              <a:buChar char=""/>
            </a:pP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15-64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years</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old</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66.2% (2018)</a:t>
            </a:r>
          </a:p>
          <a:p>
            <a:pPr marL="171450" indent="-171450">
              <a:buFont typeface="Wingdings 3" panose="05040102010807070707" pitchFamily="18" charset="2"/>
              <a:buChar char=""/>
            </a:pP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65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years</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old</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or</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older</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7.1% (2018)</a:t>
            </a:r>
          </a:p>
        </p:txBody>
      </p:sp>
      <p:sp>
        <p:nvSpPr>
          <p:cNvPr id="17" name="16 CuadroTexto"/>
          <p:cNvSpPr txBox="1"/>
          <p:nvPr/>
        </p:nvSpPr>
        <p:spPr>
          <a:xfrm>
            <a:off x="3575721" y="3399662"/>
            <a:ext cx="2389589" cy="276999"/>
          </a:xfrm>
          <a:prstGeom prst="rect">
            <a:avLst/>
          </a:prstGeom>
          <a:noFill/>
        </p:spPr>
        <p:txBody>
          <a:bodyPr wrap="square" rtlCol="0">
            <a:spAutoFit/>
          </a:bodyPr>
          <a:lstStyle/>
          <a:p>
            <a:pPr marL="171450" indent="-171450">
              <a:buFont typeface="Wingdings 3" panose="05040102010807070707" pitchFamily="18" charset="2"/>
              <a:buChar char=""/>
            </a:pP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1.1%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estimated</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2018)</a:t>
            </a:r>
          </a:p>
        </p:txBody>
      </p:sp>
      <p:sp>
        <p:nvSpPr>
          <p:cNvPr id="19" name="18 CuadroTexto"/>
          <p:cNvSpPr txBox="1"/>
          <p:nvPr/>
        </p:nvSpPr>
        <p:spPr>
          <a:xfrm>
            <a:off x="3550521" y="2135309"/>
            <a:ext cx="2414788" cy="461665"/>
          </a:xfrm>
          <a:prstGeom prst="rect">
            <a:avLst/>
          </a:prstGeom>
          <a:noFill/>
        </p:spPr>
        <p:txBody>
          <a:bodyPr wrap="square" rtlCol="0">
            <a:spAutoFit/>
          </a:bodyPr>
          <a:lstStyle/>
          <a:p>
            <a:pPr marL="171450" indent="-171450">
              <a:buFont typeface="Wingdings 3" panose="05040102010807070707" pitchFamily="18" charset="2"/>
              <a:buChar char=""/>
            </a:pP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32.2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million</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estimated</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2018)</a:t>
            </a:r>
          </a:p>
          <a:p>
            <a:pPr marL="171450" indent="-171450">
              <a:buFont typeface="Wingdings 3" panose="05040102010807070707" pitchFamily="18" charset="2"/>
              <a:buChar char=""/>
            </a:pP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76.7%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live</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in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urban</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areas</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(2015)</a:t>
            </a:r>
          </a:p>
        </p:txBody>
      </p:sp>
      <p:sp>
        <p:nvSpPr>
          <p:cNvPr id="20" name="19 CuadroTexto"/>
          <p:cNvSpPr txBox="1"/>
          <p:nvPr/>
        </p:nvSpPr>
        <p:spPr>
          <a:xfrm>
            <a:off x="3575720" y="3703719"/>
            <a:ext cx="2664296" cy="461665"/>
          </a:xfrm>
          <a:prstGeom prst="rect">
            <a:avLst/>
          </a:prstGeom>
          <a:noFill/>
        </p:spPr>
        <p:txBody>
          <a:bodyPr wrap="square" rtlCol="0">
            <a:spAutoFit/>
          </a:bodyPr>
          <a:lstStyle/>
          <a:p>
            <a:pPr marL="171450" indent="-171450">
              <a:buFont typeface="Wingdings 3" panose="05040102010807070707" pitchFamily="18" charset="2"/>
              <a:buChar char=""/>
            </a:pP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20.4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births</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 1,000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people</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estimated</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2018)</a:t>
            </a:r>
          </a:p>
        </p:txBody>
      </p:sp>
      <p:sp>
        <p:nvSpPr>
          <p:cNvPr id="21" name="20 CuadroTexto"/>
          <p:cNvSpPr txBox="1"/>
          <p:nvPr/>
        </p:nvSpPr>
        <p:spPr>
          <a:xfrm>
            <a:off x="3575720" y="4206407"/>
            <a:ext cx="2414788" cy="461665"/>
          </a:xfrm>
          <a:prstGeom prst="rect">
            <a:avLst/>
          </a:prstGeom>
          <a:noFill/>
        </p:spPr>
        <p:txBody>
          <a:bodyPr wrap="square" rtlCol="0">
            <a:spAutoFit/>
          </a:bodyPr>
          <a:lstStyle/>
          <a:p>
            <a:pPr marL="171450" indent="-171450">
              <a:buFont typeface="Wingdings 3" panose="05040102010807070707" pitchFamily="18" charset="2"/>
              <a:buChar char=""/>
            </a:pP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5.7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deaths</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 1,000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people</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estimated</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2018)</a:t>
            </a:r>
          </a:p>
        </p:txBody>
      </p:sp>
      <p:sp>
        <p:nvSpPr>
          <p:cNvPr id="22" name="21 CuadroTexto"/>
          <p:cNvSpPr txBox="1"/>
          <p:nvPr/>
        </p:nvSpPr>
        <p:spPr>
          <a:xfrm>
            <a:off x="3584162" y="4716834"/>
            <a:ext cx="2406347" cy="461665"/>
          </a:xfrm>
          <a:prstGeom prst="rect">
            <a:avLst/>
          </a:prstGeom>
          <a:noFill/>
        </p:spPr>
        <p:txBody>
          <a:bodyPr wrap="square" rtlCol="0">
            <a:spAutoFit/>
          </a:bodyPr>
          <a:lstStyle/>
          <a:p>
            <a:pPr marL="171450" indent="-171450">
              <a:buFont typeface="Wingdings 3" panose="05040102010807070707" pitchFamily="18" charset="2"/>
              <a:buChar char=""/>
            </a:pP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Births</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1.03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male</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female</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estimated</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2018)</a:t>
            </a:r>
          </a:p>
        </p:txBody>
      </p:sp>
      <p:sp>
        <p:nvSpPr>
          <p:cNvPr id="23" name="22 CuadroTexto"/>
          <p:cNvSpPr txBox="1"/>
          <p:nvPr/>
        </p:nvSpPr>
        <p:spPr>
          <a:xfrm>
            <a:off x="3575720" y="5260649"/>
            <a:ext cx="2414788" cy="276999"/>
          </a:xfrm>
          <a:prstGeom prst="rect">
            <a:avLst/>
          </a:prstGeom>
          <a:noFill/>
        </p:spPr>
        <p:txBody>
          <a:bodyPr wrap="square" rtlCol="0">
            <a:spAutoFit/>
          </a:bodyPr>
          <a:lstStyle/>
          <a:p>
            <a:pPr marL="171450" indent="-171450">
              <a:buFont typeface="Wingdings 3" panose="05040102010807070707" pitchFamily="18" charset="2"/>
              <a:buChar char=""/>
            </a:pP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75.2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years</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a:t>
            </a:r>
            <a:r>
              <a:rPr lang="es-ES" sz="1200" b="1" dirty="0" err="1">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estimated</a:t>
            </a:r>
            <a:r>
              <a:rPr lang="es-ES" sz="1200" b="1" dirty="0">
                <a:solidFill>
                  <a:schemeClr val="tx1">
                    <a:lumMod val="50000"/>
                    <a:lumOff val="50000"/>
                  </a:schemeClr>
                </a:solidFill>
                <a:latin typeface="Segoe UI Light" panose="020B0502040204020203" pitchFamily="34" charset="0"/>
                <a:ea typeface="Tahoma" panose="020B0604030504040204" pitchFamily="34" charset="0"/>
                <a:cs typeface="Tahoma" panose="020B0604030504040204" pitchFamily="34" charset="0"/>
              </a:rPr>
              <a:t>, 2018)</a:t>
            </a:r>
          </a:p>
        </p:txBody>
      </p:sp>
      <p:pic>
        <p:nvPicPr>
          <p:cNvPr id="26" name="Picture 2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72064" y="2003756"/>
            <a:ext cx="3581938" cy="4017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4 Título"/>
          <p:cNvSpPr>
            <a:spLocks noGrp="1"/>
          </p:cNvSpPr>
          <p:nvPr>
            <p:ph type="title"/>
          </p:nvPr>
        </p:nvSpPr>
        <p:spPr>
          <a:xfrm>
            <a:off x="1981200" y="44624"/>
            <a:ext cx="8229600" cy="1143000"/>
          </a:xfrm>
        </p:spPr>
        <p:txBody>
          <a:bodyPr/>
          <a:lstStyle/>
          <a:p>
            <a:pPr algn="l"/>
            <a:r>
              <a:rPr lang="es-PE" sz="3200" dirty="0" err="1"/>
              <a:t>Population</a:t>
            </a:r>
            <a:r>
              <a:rPr lang="es-PE" sz="3200" dirty="0"/>
              <a:t> and human </a:t>
            </a:r>
            <a:r>
              <a:rPr lang="es-PE" sz="3200" dirty="0" err="1"/>
              <a:t>development</a:t>
            </a:r>
            <a:endParaRPr lang="es-PE" sz="2000" dirty="0"/>
          </a:p>
        </p:txBody>
      </p:sp>
      <p:sp>
        <p:nvSpPr>
          <p:cNvPr id="28" name="27 CuadroTexto"/>
          <p:cNvSpPr txBox="1"/>
          <p:nvPr/>
        </p:nvSpPr>
        <p:spPr>
          <a:xfrm>
            <a:off x="1919536" y="6021288"/>
            <a:ext cx="4896544" cy="230832"/>
          </a:xfrm>
          <a:prstGeom prst="rect">
            <a:avLst/>
          </a:prstGeom>
          <a:noFill/>
        </p:spPr>
        <p:txBody>
          <a:bodyPr wrap="square" rtlCol="0">
            <a:spAutoFit/>
          </a:bodyPr>
          <a:lstStyle/>
          <a:p>
            <a:r>
              <a:rPr lang="es-ES" sz="900" dirty="0" err="1">
                <a:solidFill>
                  <a:schemeClr val="tx1">
                    <a:lumMod val="50000"/>
                    <a:lumOff val="50000"/>
                  </a:schemeClr>
                </a:solidFill>
              </a:rPr>
              <a:t>Sources</a:t>
            </a:r>
            <a:r>
              <a:rPr lang="es-ES" sz="900" dirty="0">
                <a:solidFill>
                  <a:schemeClr val="tx1">
                    <a:lumMod val="50000"/>
                    <a:lumOff val="50000"/>
                  </a:schemeClr>
                </a:solidFill>
              </a:rPr>
              <a:t>: Central Reserve Bank of </a:t>
            </a:r>
            <a:r>
              <a:rPr lang="es-ES" sz="900" dirty="0" err="1">
                <a:solidFill>
                  <a:schemeClr val="tx1">
                    <a:lumMod val="50000"/>
                    <a:lumOff val="50000"/>
                  </a:schemeClr>
                </a:solidFill>
              </a:rPr>
              <a:t>Peru</a:t>
            </a:r>
            <a:r>
              <a:rPr lang="es-ES" sz="900" dirty="0">
                <a:solidFill>
                  <a:schemeClr val="tx1">
                    <a:lumMod val="50000"/>
                    <a:lumOff val="50000"/>
                  </a:schemeClr>
                </a:solidFill>
              </a:rPr>
              <a:t> (BCRP) / International </a:t>
            </a:r>
            <a:r>
              <a:rPr lang="es-ES" sz="900" dirty="0" err="1">
                <a:solidFill>
                  <a:schemeClr val="tx1">
                    <a:lumMod val="50000"/>
                    <a:lumOff val="50000"/>
                  </a:schemeClr>
                </a:solidFill>
              </a:rPr>
              <a:t>Monetary</a:t>
            </a:r>
            <a:r>
              <a:rPr lang="es-ES" sz="900" dirty="0">
                <a:solidFill>
                  <a:schemeClr val="tx1">
                    <a:lumMod val="50000"/>
                    <a:lumOff val="50000"/>
                  </a:schemeClr>
                </a:solidFill>
              </a:rPr>
              <a:t> </a:t>
            </a:r>
            <a:r>
              <a:rPr lang="es-ES" sz="900" dirty="0" err="1">
                <a:solidFill>
                  <a:schemeClr val="tx1">
                    <a:lumMod val="50000"/>
                    <a:lumOff val="50000"/>
                  </a:schemeClr>
                </a:solidFill>
              </a:rPr>
              <a:t>Fund</a:t>
            </a:r>
            <a:r>
              <a:rPr lang="es-ES" sz="900" dirty="0">
                <a:solidFill>
                  <a:schemeClr val="tx1">
                    <a:lumMod val="50000"/>
                    <a:lumOff val="50000"/>
                  </a:schemeClr>
                </a:solidFill>
              </a:rPr>
              <a:t> (IMF) </a:t>
            </a:r>
          </a:p>
        </p:txBody>
      </p:sp>
    </p:spTree>
    <p:extLst>
      <p:ext uri="{BB962C8B-B14F-4D97-AF65-F5344CB8AC3E}">
        <p14:creationId xmlns:p14="http://schemas.microsoft.com/office/powerpoint/2010/main" val="370775265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Título"/>
          <p:cNvSpPr>
            <a:spLocks noGrp="1"/>
          </p:cNvSpPr>
          <p:nvPr>
            <p:ph type="ctrTitle"/>
          </p:nvPr>
        </p:nvSpPr>
        <p:spPr/>
        <p:txBody>
          <a:bodyPr/>
          <a:lstStyle/>
          <a:p>
            <a:r>
              <a:rPr lang="es-PE" dirty="0">
                <a:latin typeface="Segoe UI Semibold" panose="020B0702040204020203" pitchFamily="34" charset="0"/>
              </a:rPr>
              <a:t>3. </a:t>
            </a:r>
            <a:r>
              <a:rPr lang="es-PE" dirty="0" err="1">
                <a:latin typeface="Segoe UI Semibold" panose="020B0702040204020203" pitchFamily="34" charset="0"/>
              </a:rPr>
              <a:t>Economic</a:t>
            </a:r>
            <a:r>
              <a:rPr lang="es-PE" dirty="0">
                <a:latin typeface="Segoe UI Semibold" panose="020B0702040204020203" pitchFamily="34" charset="0"/>
              </a:rPr>
              <a:t> </a:t>
            </a:r>
            <a:r>
              <a:rPr lang="es-PE" dirty="0" err="1">
                <a:latin typeface="Segoe UI Semibold" panose="020B0702040204020203" pitchFamily="34" charset="0"/>
              </a:rPr>
              <a:t>Aspects</a:t>
            </a:r>
            <a:r>
              <a:rPr lang="es-PE" dirty="0">
                <a:latin typeface="Segoe UI Semibold" panose="020B0702040204020203" pitchFamily="34" charset="0"/>
              </a:rPr>
              <a:t> </a:t>
            </a:r>
          </a:p>
        </p:txBody>
      </p:sp>
      <p:sp>
        <p:nvSpPr>
          <p:cNvPr id="6" name="5 Subtítulo"/>
          <p:cNvSpPr>
            <a:spLocks noGrp="1"/>
          </p:cNvSpPr>
          <p:nvPr>
            <p:ph type="subTitle" idx="1"/>
          </p:nvPr>
        </p:nvSpPr>
        <p:spPr/>
        <p:txBody>
          <a:bodyPr/>
          <a:lstStyle/>
          <a:p>
            <a:endParaRPr lang="es-PE"/>
          </a:p>
        </p:txBody>
      </p:sp>
      <p:sp>
        <p:nvSpPr>
          <p:cNvPr id="4" name="3 Marcador de número de diapositiva"/>
          <p:cNvSpPr>
            <a:spLocks noGrp="1"/>
          </p:cNvSpPr>
          <p:nvPr>
            <p:ph type="sldNum" sz="quarter" idx="12"/>
          </p:nvPr>
        </p:nvSpPr>
        <p:spPr/>
        <p:txBody>
          <a:bodyPr/>
          <a:lstStyle/>
          <a:p>
            <a:r>
              <a:rPr lang="es-PE"/>
              <a:t>- </a:t>
            </a:r>
            <a:fld id="{75AB239E-6054-44E7-A836-C576D381F811}" type="slidenum">
              <a:rPr lang="es-PE" smtClean="0"/>
              <a:pPr/>
              <a:t>8</a:t>
            </a:fld>
            <a:r>
              <a:rPr lang="es-PE"/>
              <a:t> -</a:t>
            </a:r>
            <a:endParaRPr lang="es-PE" dirty="0"/>
          </a:p>
        </p:txBody>
      </p:sp>
    </p:spTree>
    <p:extLst>
      <p:ext uri="{BB962C8B-B14F-4D97-AF65-F5344CB8AC3E}">
        <p14:creationId xmlns:p14="http://schemas.microsoft.com/office/powerpoint/2010/main" val="26328976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1981200" y="-18256"/>
            <a:ext cx="8229600" cy="1143000"/>
          </a:xfrm>
        </p:spPr>
        <p:txBody>
          <a:bodyPr/>
          <a:lstStyle/>
          <a:p>
            <a:pPr lvl="0" algn="l"/>
            <a:r>
              <a:rPr lang="es-PE" dirty="0" err="1"/>
              <a:t>Economic</a:t>
            </a:r>
            <a:r>
              <a:rPr lang="es-PE" dirty="0"/>
              <a:t> </a:t>
            </a:r>
            <a:r>
              <a:rPr lang="es-PE" dirty="0" err="1"/>
              <a:t>Aspects</a:t>
            </a:r>
            <a:endParaRPr lang="es-PE" dirty="0"/>
          </a:p>
        </p:txBody>
      </p:sp>
      <p:sp>
        <p:nvSpPr>
          <p:cNvPr id="4" name="3 Marcador de número de diapositiva"/>
          <p:cNvSpPr>
            <a:spLocks noGrp="1"/>
          </p:cNvSpPr>
          <p:nvPr>
            <p:ph type="sldNum" sz="quarter" idx="12"/>
          </p:nvPr>
        </p:nvSpPr>
        <p:spPr>
          <a:xfrm>
            <a:off x="5029200" y="6376244"/>
            <a:ext cx="2133600" cy="365125"/>
          </a:xfrm>
        </p:spPr>
        <p:txBody>
          <a:bodyPr/>
          <a:lstStyle/>
          <a:p>
            <a:r>
              <a:rPr lang="es-PE"/>
              <a:t>- </a:t>
            </a:r>
            <a:fld id="{75AB239E-6054-44E7-A836-C576D381F811}" type="slidenum">
              <a:rPr lang="es-PE" smtClean="0"/>
              <a:pPr/>
              <a:t>9</a:t>
            </a:fld>
            <a:r>
              <a:rPr lang="es-PE"/>
              <a:t> -</a:t>
            </a:r>
            <a:endParaRPr lang="es-PE" dirty="0"/>
          </a:p>
        </p:txBody>
      </p:sp>
      <p:graphicFrame>
        <p:nvGraphicFramePr>
          <p:cNvPr id="6" name="5 Tabla"/>
          <p:cNvGraphicFramePr>
            <a:graphicFrameLocks noGrp="1"/>
          </p:cNvGraphicFramePr>
          <p:nvPr>
            <p:extLst/>
          </p:nvPr>
        </p:nvGraphicFramePr>
        <p:xfrm>
          <a:off x="2327238" y="2098752"/>
          <a:ext cx="7560840" cy="3816426"/>
        </p:xfrm>
        <a:graphic>
          <a:graphicData uri="http://schemas.openxmlformats.org/drawingml/2006/table">
            <a:tbl>
              <a:tblPr firstRow="1" bandRow="1">
                <a:tableStyleId>{D7AC3CCA-C797-4891-BE02-D94E43425B78}</a:tableStyleId>
              </a:tblPr>
              <a:tblGrid>
                <a:gridCol w="2520280">
                  <a:extLst>
                    <a:ext uri="{9D8B030D-6E8A-4147-A177-3AD203B41FA5}">
                      <a16:colId xmlns:a16="http://schemas.microsoft.com/office/drawing/2014/main" val="20000"/>
                    </a:ext>
                  </a:extLst>
                </a:gridCol>
                <a:gridCol w="2520280">
                  <a:extLst>
                    <a:ext uri="{9D8B030D-6E8A-4147-A177-3AD203B41FA5}">
                      <a16:colId xmlns:a16="http://schemas.microsoft.com/office/drawing/2014/main" val="20001"/>
                    </a:ext>
                  </a:extLst>
                </a:gridCol>
                <a:gridCol w="2520280">
                  <a:extLst>
                    <a:ext uri="{9D8B030D-6E8A-4147-A177-3AD203B41FA5}">
                      <a16:colId xmlns:a16="http://schemas.microsoft.com/office/drawing/2014/main" val="20002"/>
                    </a:ext>
                  </a:extLst>
                </a:gridCol>
              </a:tblGrid>
              <a:tr h="1272142">
                <a:tc>
                  <a:txBody>
                    <a:bodyPr/>
                    <a:lstStyle/>
                    <a:p>
                      <a:endParaRPr lang="es-ES" sz="1200" kern="1200" dirty="0">
                        <a:solidFill>
                          <a:schemeClr val="tx1">
                            <a:lumMod val="50000"/>
                            <a:lumOff val="50000"/>
                          </a:schemeClr>
                        </a:solidFill>
                        <a:latin typeface="Segoe UI Light" panose="020B0502040204020203" pitchFamily="34" charset="0"/>
                        <a:ea typeface="+mn-ea"/>
                        <a:cs typeface="+mn-cs"/>
                      </a:endParaRPr>
                    </a:p>
                  </a:txBody>
                  <a:tcPr/>
                </a:tc>
                <a:tc>
                  <a:txBody>
                    <a:bodyPr/>
                    <a:lstStyle/>
                    <a:p>
                      <a:endParaRPr lang="es-ES" dirty="0"/>
                    </a:p>
                  </a:txBody>
                  <a:tcPr/>
                </a:tc>
                <a:tc>
                  <a:txBody>
                    <a:bodyPr/>
                    <a:lstStyle/>
                    <a:p>
                      <a:endParaRPr lang="es-ES"/>
                    </a:p>
                  </a:txBody>
                  <a:tcPr/>
                </a:tc>
                <a:extLst>
                  <a:ext uri="{0D108BD9-81ED-4DB2-BD59-A6C34878D82A}">
                    <a16:rowId xmlns:a16="http://schemas.microsoft.com/office/drawing/2014/main" val="10000"/>
                  </a:ext>
                </a:extLst>
              </a:tr>
              <a:tr h="1272142">
                <a:tc>
                  <a:txBody>
                    <a:bodyPr/>
                    <a:lstStyle/>
                    <a:p>
                      <a:endParaRPr lang="es-ES"/>
                    </a:p>
                  </a:txBody>
                  <a:tcPr/>
                </a:tc>
                <a:tc>
                  <a:txBody>
                    <a:bodyPr/>
                    <a:lstStyle/>
                    <a:p>
                      <a:endParaRPr lang="es-ES" dirty="0"/>
                    </a:p>
                  </a:txBody>
                  <a:tcPr/>
                </a:tc>
                <a:tc>
                  <a:txBody>
                    <a:bodyPr/>
                    <a:lstStyle/>
                    <a:p>
                      <a:endParaRPr lang="es-ES" dirty="0"/>
                    </a:p>
                  </a:txBody>
                  <a:tcPr/>
                </a:tc>
                <a:extLst>
                  <a:ext uri="{0D108BD9-81ED-4DB2-BD59-A6C34878D82A}">
                    <a16:rowId xmlns:a16="http://schemas.microsoft.com/office/drawing/2014/main" val="10001"/>
                  </a:ext>
                </a:extLst>
              </a:tr>
              <a:tr h="1272142">
                <a:tc>
                  <a:txBody>
                    <a:bodyPr/>
                    <a:lstStyle/>
                    <a:p>
                      <a:endParaRPr lang="es-ES"/>
                    </a:p>
                  </a:txBody>
                  <a:tcPr/>
                </a:tc>
                <a:tc>
                  <a:txBody>
                    <a:bodyPr/>
                    <a:lstStyle/>
                    <a:p>
                      <a:endParaRPr lang="es-ES" sz="1200" kern="1200" dirty="0">
                        <a:solidFill>
                          <a:schemeClr val="tx1">
                            <a:lumMod val="50000"/>
                            <a:lumOff val="50000"/>
                          </a:schemeClr>
                        </a:solidFill>
                        <a:latin typeface="Segoe UI Light" panose="020B0502040204020203" pitchFamily="34" charset="0"/>
                        <a:ea typeface="+mn-ea"/>
                        <a:cs typeface="+mn-cs"/>
                      </a:endParaRPr>
                    </a:p>
                  </a:txBody>
                  <a:tcPr/>
                </a:tc>
                <a:tc>
                  <a:txBody>
                    <a:bodyPr/>
                    <a:lstStyle/>
                    <a:p>
                      <a:endParaRPr lang="es-ES" dirty="0"/>
                    </a:p>
                  </a:txBody>
                  <a:tcPr/>
                </a:tc>
                <a:extLst>
                  <a:ext uri="{0D108BD9-81ED-4DB2-BD59-A6C34878D82A}">
                    <a16:rowId xmlns:a16="http://schemas.microsoft.com/office/drawing/2014/main" val="10002"/>
                  </a:ext>
                </a:extLst>
              </a:tr>
            </a:tbl>
          </a:graphicData>
        </a:graphic>
      </p:graphicFrame>
      <p:sp>
        <p:nvSpPr>
          <p:cNvPr id="8" name="Text Box 8"/>
          <p:cNvSpPr txBox="1">
            <a:spLocks noChangeArrowheads="1"/>
          </p:cNvSpPr>
          <p:nvPr/>
        </p:nvSpPr>
        <p:spPr bwMode="auto">
          <a:xfrm>
            <a:off x="7502698" y="3463667"/>
            <a:ext cx="21542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75000"/>
              </a:spcBef>
              <a:buClr>
                <a:srgbClr val="DC241F"/>
              </a:buClr>
              <a:buFont typeface="Wingdings 2" pitchFamily="18" charset="2"/>
              <a:buChar char=""/>
              <a:defRPr sz="1400">
                <a:solidFill>
                  <a:schemeClr val="tx1"/>
                </a:solidFill>
                <a:latin typeface="Arial" charset="0"/>
              </a:defRPr>
            </a:lvl1pPr>
            <a:lvl2pPr marL="742950" indent="-285750">
              <a:spcBef>
                <a:spcPct val="25000"/>
              </a:spcBef>
              <a:buClr>
                <a:srgbClr val="DC241F"/>
              </a:buClr>
              <a:buFont typeface="Arial" charset="0"/>
              <a:buChar char="–"/>
              <a:defRPr sz="1400">
                <a:solidFill>
                  <a:schemeClr val="tx1"/>
                </a:solidFill>
                <a:latin typeface="Arial" charset="0"/>
              </a:defRPr>
            </a:lvl2pPr>
            <a:lvl3pPr marL="1143000" indent="-228600">
              <a:spcBef>
                <a:spcPct val="25000"/>
              </a:spcBef>
              <a:buClr>
                <a:srgbClr val="DC241F"/>
              </a:buClr>
              <a:buSzPct val="90000"/>
              <a:buFont typeface="Wingdings" pitchFamily="2" charset="2"/>
              <a:buChar char="§"/>
              <a:defRPr sz="1400">
                <a:solidFill>
                  <a:schemeClr val="tx1"/>
                </a:solidFill>
                <a:latin typeface="Arial" charset="0"/>
              </a:defRPr>
            </a:lvl3pPr>
            <a:lvl4pPr marL="1600200" indent="-228600">
              <a:spcBef>
                <a:spcPct val="25000"/>
              </a:spcBef>
              <a:buClr>
                <a:srgbClr val="DC241F"/>
              </a:buClr>
              <a:buFont typeface="Wingdings 2" pitchFamily="18" charset="2"/>
              <a:buChar char=""/>
              <a:defRPr sz="1400">
                <a:solidFill>
                  <a:schemeClr val="tx1"/>
                </a:solidFill>
                <a:latin typeface="Arial" charset="0"/>
              </a:defRPr>
            </a:lvl4pPr>
            <a:lvl5pPr marL="2057400" indent="-228600">
              <a:spcBef>
                <a:spcPct val="25000"/>
              </a:spcBef>
              <a:buClr>
                <a:srgbClr val="DC241F"/>
              </a:buClr>
              <a:buFont typeface="Arial" charset="0"/>
              <a:buChar char="–"/>
              <a:defRPr sz="1400">
                <a:solidFill>
                  <a:schemeClr val="tx1"/>
                </a:solidFill>
                <a:latin typeface="Arial" charset="0"/>
              </a:defRPr>
            </a:lvl5pPr>
            <a:lvl6pPr marL="25146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6pPr>
            <a:lvl7pPr marL="29718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7pPr>
            <a:lvl8pPr marL="34290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8pPr>
            <a:lvl9pPr marL="38862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9pPr>
          </a:lstStyle>
          <a:p>
            <a:pPr algn="ctr">
              <a:spcBef>
                <a:spcPct val="50000"/>
              </a:spcBef>
              <a:buClrTx/>
              <a:buNone/>
            </a:pPr>
            <a:r>
              <a:rPr lang="en-US" altLang="es-ES" sz="2400" b="1" dirty="0">
                <a:solidFill>
                  <a:srgbClr val="502C03"/>
                </a:solidFill>
                <a:latin typeface="Trebuchet MS" pitchFamily="34" charset="0"/>
                <a:ea typeface="ＭＳ Ｐゴシック" pitchFamily="34" charset="-128"/>
                <a:cs typeface="Trebuchet MS" pitchFamily="34" charset="0"/>
              </a:rPr>
              <a:t> </a:t>
            </a:r>
            <a:r>
              <a:rPr lang="en-US" altLang="es-ES" sz="2400" b="1" dirty="0">
                <a:solidFill>
                  <a:srgbClr val="D20000"/>
                </a:solidFill>
                <a:latin typeface="Segoe UI Semibold" panose="020B0702040204020203" pitchFamily="34" charset="0"/>
                <a:ea typeface="ＭＳ Ｐゴシック" pitchFamily="34" charset="-128"/>
                <a:cs typeface="Trebuchet MS" pitchFamily="34" charset="0"/>
              </a:rPr>
              <a:t>Investment</a:t>
            </a:r>
          </a:p>
        </p:txBody>
      </p:sp>
      <p:sp>
        <p:nvSpPr>
          <p:cNvPr id="9" name="Text Box 8"/>
          <p:cNvSpPr txBox="1">
            <a:spLocks noChangeArrowheads="1"/>
          </p:cNvSpPr>
          <p:nvPr/>
        </p:nvSpPr>
        <p:spPr bwMode="auto">
          <a:xfrm>
            <a:off x="7482062" y="4724175"/>
            <a:ext cx="21955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ctr">
              <a:defRPr sz="1400">
                <a:solidFill>
                  <a:schemeClr val="tx1"/>
                </a:solidFill>
                <a:latin typeface="Arial" charset="0"/>
              </a:defRPr>
            </a:lvl1pPr>
            <a:lvl2pPr marL="742950" indent="-285750" algn="ctr">
              <a:defRPr sz="1400">
                <a:solidFill>
                  <a:schemeClr val="tx1"/>
                </a:solidFill>
                <a:latin typeface="Arial" charset="0"/>
              </a:defRPr>
            </a:lvl2pPr>
            <a:lvl3pPr marL="1143000" indent="-228600" algn="ctr">
              <a:defRPr sz="1400">
                <a:solidFill>
                  <a:schemeClr val="tx1"/>
                </a:solidFill>
                <a:latin typeface="Arial" charset="0"/>
              </a:defRPr>
            </a:lvl3pPr>
            <a:lvl4pPr marL="1600200" indent="-228600" algn="ctr">
              <a:defRPr sz="1400">
                <a:solidFill>
                  <a:schemeClr val="tx1"/>
                </a:solidFill>
                <a:latin typeface="Arial" charset="0"/>
              </a:defRPr>
            </a:lvl4pPr>
            <a:lvl5pPr marL="2057400" indent="-228600" algn="ctr">
              <a:defRPr sz="1400">
                <a:solidFill>
                  <a:schemeClr val="tx1"/>
                </a:solidFill>
                <a:latin typeface="Arial" charset="0"/>
              </a:defRPr>
            </a:lvl5pPr>
            <a:lvl6pPr marL="2514600" indent="-228600" algn="ctr" eaLnBrk="0" fontAlgn="base" hangingPunct="0">
              <a:spcBef>
                <a:spcPct val="0"/>
              </a:spcBef>
              <a:spcAft>
                <a:spcPct val="0"/>
              </a:spcAft>
              <a:defRPr sz="1400">
                <a:solidFill>
                  <a:schemeClr val="tx1"/>
                </a:solidFill>
                <a:latin typeface="Arial" charset="0"/>
              </a:defRPr>
            </a:lvl6pPr>
            <a:lvl7pPr marL="2971800" indent="-228600" algn="ctr" eaLnBrk="0" fontAlgn="base" hangingPunct="0">
              <a:spcBef>
                <a:spcPct val="0"/>
              </a:spcBef>
              <a:spcAft>
                <a:spcPct val="0"/>
              </a:spcAft>
              <a:defRPr sz="1400">
                <a:solidFill>
                  <a:schemeClr val="tx1"/>
                </a:solidFill>
                <a:latin typeface="Arial" charset="0"/>
              </a:defRPr>
            </a:lvl7pPr>
            <a:lvl8pPr marL="3429000" indent="-228600" algn="ctr" eaLnBrk="0" fontAlgn="base" hangingPunct="0">
              <a:spcBef>
                <a:spcPct val="0"/>
              </a:spcBef>
              <a:spcAft>
                <a:spcPct val="0"/>
              </a:spcAft>
              <a:defRPr sz="1400">
                <a:solidFill>
                  <a:schemeClr val="tx1"/>
                </a:solidFill>
                <a:latin typeface="Arial" charset="0"/>
              </a:defRPr>
            </a:lvl8pPr>
            <a:lvl9pPr marL="3886200" indent="-228600" algn="ctr" eaLnBrk="0" fontAlgn="base" hangingPunct="0">
              <a:spcBef>
                <a:spcPct val="0"/>
              </a:spcBef>
              <a:spcAft>
                <a:spcPct val="0"/>
              </a:spcAft>
              <a:defRPr sz="1400">
                <a:solidFill>
                  <a:schemeClr val="tx1"/>
                </a:solidFill>
                <a:latin typeface="Arial" charset="0"/>
              </a:defRPr>
            </a:lvl9pPr>
          </a:lstStyle>
          <a:p>
            <a:pPr>
              <a:spcBef>
                <a:spcPct val="50000"/>
              </a:spcBef>
            </a:pPr>
            <a:r>
              <a:rPr lang="en-US" altLang="es-ES" sz="2400" b="1" dirty="0">
                <a:solidFill>
                  <a:srgbClr val="D20000"/>
                </a:solidFill>
                <a:latin typeface="Segoe UI Semibold" panose="020B0702040204020203" pitchFamily="34" charset="0"/>
                <a:ea typeface="ＭＳ Ｐゴシック" pitchFamily="34" charset="-128"/>
                <a:cs typeface="Trebuchet MS" pitchFamily="34" charset="0"/>
              </a:rPr>
              <a:t>Social</a:t>
            </a:r>
          </a:p>
        </p:txBody>
      </p:sp>
      <p:sp>
        <p:nvSpPr>
          <p:cNvPr id="10" name="Text Box 8"/>
          <p:cNvSpPr txBox="1">
            <a:spLocks noChangeArrowheads="1"/>
          </p:cNvSpPr>
          <p:nvPr/>
        </p:nvSpPr>
        <p:spPr bwMode="auto">
          <a:xfrm>
            <a:off x="4961111" y="3474025"/>
            <a:ext cx="22113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75000"/>
              </a:spcBef>
              <a:buClr>
                <a:srgbClr val="DC241F"/>
              </a:buClr>
              <a:buFont typeface="Wingdings 2" pitchFamily="18" charset="2"/>
              <a:buChar char=""/>
              <a:defRPr sz="1400">
                <a:solidFill>
                  <a:schemeClr val="tx1"/>
                </a:solidFill>
                <a:latin typeface="Arial" charset="0"/>
              </a:defRPr>
            </a:lvl1pPr>
            <a:lvl2pPr marL="742950" indent="-285750">
              <a:spcBef>
                <a:spcPct val="25000"/>
              </a:spcBef>
              <a:buClr>
                <a:srgbClr val="DC241F"/>
              </a:buClr>
              <a:buFont typeface="Arial" charset="0"/>
              <a:buChar char="–"/>
              <a:defRPr sz="1400">
                <a:solidFill>
                  <a:schemeClr val="tx1"/>
                </a:solidFill>
                <a:latin typeface="Arial" charset="0"/>
              </a:defRPr>
            </a:lvl2pPr>
            <a:lvl3pPr marL="1143000" indent="-228600">
              <a:spcBef>
                <a:spcPct val="25000"/>
              </a:spcBef>
              <a:buClr>
                <a:srgbClr val="DC241F"/>
              </a:buClr>
              <a:buSzPct val="90000"/>
              <a:buFont typeface="Wingdings" pitchFamily="2" charset="2"/>
              <a:buChar char="§"/>
              <a:defRPr sz="1400">
                <a:solidFill>
                  <a:schemeClr val="tx1"/>
                </a:solidFill>
                <a:latin typeface="Arial" charset="0"/>
              </a:defRPr>
            </a:lvl3pPr>
            <a:lvl4pPr marL="1600200" indent="-228600">
              <a:spcBef>
                <a:spcPct val="25000"/>
              </a:spcBef>
              <a:buClr>
                <a:srgbClr val="DC241F"/>
              </a:buClr>
              <a:buFont typeface="Wingdings 2" pitchFamily="18" charset="2"/>
              <a:buChar char=""/>
              <a:defRPr sz="1400">
                <a:solidFill>
                  <a:schemeClr val="tx1"/>
                </a:solidFill>
                <a:latin typeface="Arial" charset="0"/>
              </a:defRPr>
            </a:lvl4pPr>
            <a:lvl5pPr marL="2057400" indent="-228600">
              <a:spcBef>
                <a:spcPct val="25000"/>
              </a:spcBef>
              <a:buClr>
                <a:srgbClr val="DC241F"/>
              </a:buClr>
              <a:buFont typeface="Arial" charset="0"/>
              <a:buChar char="–"/>
              <a:defRPr sz="1400">
                <a:solidFill>
                  <a:schemeClr val="tx1"/>
                </a:solidFill>
                <a:latin typeface="Arial" charset="0"/>
              </a:defRPr>
            </a:lvl5pPr>
            <a:lvl6pPr marL="25146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6pPr>
            <a:lvl7pPr marL="29718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7pPr>
            <a:lvl8pPr marL="34290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8pPr>
            <a:lvl9pPr marL="38862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9pPr>
          </a:lstStyle>
          <a:p>
            <a:pPr algn="ctr">
              <a:spcBef>
                <a:spcPct val="50000"/>
              </a:spcBef>
              <a:buClrTx/>
              <a:buFontTx/>
              <a:buNone/>
            </a:pPr>
            <a:r>
              <a:rPr lang="en-US" altLang="es-ES" sz="2400" b="1" dirty="0">
                <a:solidFill>
                  <a:srgbClr val="D20000"/>
                </a:solidFill>
                <a:latin typeface="Segoe UI Semibold" panose="020B0702040204020203" pitchFamily="34" charset="0"/>
                <a:ea typeface="ＭＳ Ｐゴシック" pitchFamily="34" charset="-128"/>
                <a:cs typeface="Trebuchet MS" pitchFamily="34" charset="0"/>
              </a:rPr>
              <a:t>Fiscal Policy</a:t>
            </a:r>
          </a:p>
        </p:txBody>
      </p:sp>
      <p:sp>
        <p:nvSpPr>
          <p:cNvPr id="11" name="Text Box 8"/>
          <p:cNvSpPr txBox="1">
            <a:spLocks noChangeArrowheads="1"/>
          </p:cNvSpPr>
          <p:nvPr/>
        </p:nvSpPr>
        <p:spPr bwMode="auto">
          <a:xfrm>
            <a:off x="2436986" y="3474025"/>
            <a:ext cx="2212975" cy="369888"/>
          </a:xfrm>
          <a:prstGeom prst="rect">
            <a:avLst/>
          </a:prstGeom>
          <a:noFill/>
          <a:ln w="9525">
            <a:noFill/>
            <a:miter lim="800000"/>
            <a:headEnd/>
            <a:tailEnd/>
          </a:ln>
          <a:effectLst/>
        </p:spPr>
        <p:txBody>
          <a:bodyPr lIns="0" tIns="0" rIns="0" bIns="0">
            <a:spAutoFit/>
          </a:bodyPr>
          <a:lstStyle/>
          <a:p>
            <a:pPr algn="ctr">
              <a:spcBef>
                <a:spcPct val="50000"/>
              </a:spcBef>
              <a:defRPr/>
            </a:pPr>
            <a:r>
              <a:rPr lang="en-US" sz="2400" b="1" dirty="0">
                <a:solidFill>
                  <a:srgbClr val="D20000"/>
                </a:solidFill>
                <a:latin typeface="Segoe UI Semibold" panose="020B0702040204020203" pitchFamily="34" charset="0"/>
                <a:ea typeface="ＭＳ Ｐゴシック" pitchFamily="34" charset="-128"/>
                <a:cs typeface="Trebuchet MS" pitchFamily="34" charset="0"/>
              </a:rPr>
              <a:t>Public Debt</a:t>
            </a:r>
          </a:p>
        </p:txBody>
      </p:sp>
      <p:sp>
        <p:nvSpPr>
          <p:cNvPr id="12" name="Text Box 8"/>
          <p:cNvSpPr txBox="1">
            <a:spLocks noChangeArrowheads="1"/>
          </p:cNvSpPr>
          <p:nvPr/>
        </p:nvSpPr>
        <p:spPr bwMode="auto">
          <a:xfrm>
            <a:off x="2506997" y="4725145"/>
            <a:ext cx="2216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ctr">
              <a:defRPr sz="1400">
                <a:solidFill>
                  <a:schemeClr val="tx1"/>
                </a:solidFill>
                <a:latin typeface="Arial" charset="0"/>
              </a:defRPr>
            </a:lvl1pPr>
            <a:lvl2pPr marL="742950" indent="-285750" algn="ctr">
              <a:defRPr sz="1400">
                <a:solidFill>
                  <a:schemeClr val="tx1"/>
                </a:solidFill>
                <a:latin typeface="Arial" charset="0"/>
              </a:defRPr>
            </a:lvl2pPr>
            <a:lvl3pPr marL="1143000" indent="-228600" algn="ctr">
              <a:defRPr sz="1400">
                <a:solidFill>
                  <a:schemeClr val="tx1"/>
                </a:solidFill>
                <a:latin typeface="Arial" charset="0"/>
              </a:defRPr>
            </a:lvl3pPr>
            <a:lvl4pPr marL="1600200" indent="-228600" algn="ctr">
              <a:defRPr sz="1400">
                <a:solidFill>
                  <a:schemeClr val="tx1"/>
                </a:solidFill>
                <a:latin typeface="Arial" charset="0"/>
              </a:defRPr>
            </a:lvl4pPr>
            <a:lvl5pPr marL="2057400" indent="-228600" algn="ctr">
              <a:defRPr sz="1400">
                <a:solidFill>
                  <a:schemeClr val="tx1"/>
                </a:solidFill>
                <a:latin typeface="Arial" charset="0"/>
              </a:defRPr>
            </a:lvl5pPr>
            <a:lvl6pPr marL="2514600" indent="-228600" algn="ctr" eaLnBrk="0" fontAlgn="base" hangingPunct="0">
              <a:spcBef>
                <a:spcPct val="0"/>
              </a:spcBef>
              <a:spcAft>
                <a:spcPct val="0"/>
              </a:spcAft>
              <a:defRPr sz="1400">
                <a:solidFill>
                  <a:schemeClr val="tx1"/>
                </a:solidFill>
                <a:latin typeface="Arial" charset="0"/>
              </a:defRPr>
            </a:lvl6pPr>
            <a:lvl7pPr marL="2971800" indent="-228600" algn="ctr" eaLnBrk="0" fontAlgn="base" hangingPunct="0">
              <a:spcBef>
                <a:spcPct val="0"/>
              </a:spcBef>
              <a:spcAft>
                <a:spcPct val="0"/>
              </a:spcAft>
              <a:defRPr sz="1400">
                <a:solidFill>
                  <a:schemeClr val="tx1"/>
                </a:solidFill>
                <a:latin typeface="Arial" charset="0"/>
              </a:defRPr>
            </a:lvl7pPr>
            <a:lvl8pPr marL="3429000" indent="-228600" algn="ctr" eaLnBrk="0" fontAlgn="base" hangingPunct="0">
              <a:spcBef>
                <a:spcPct val="0"/>
              </a:spcBef>
              <a:spcAft>
                <a:spcPct val="0"/>
              </a:spcAft>
              <a:defRPr sz="1400">
                <a:solidFill>
                  <a:schemeClr val="tx1"/>
                </a:solidFill>
                <a:latin typeface="Arial" charset="0"/>
              </a:defRPr>
            </a:lvl8pPr>
            <a:lvl9pPr marL="3886200" indent="-228600" algn="ctr" eaLnBrk="0" fontAlgn="base" hangingPunct="0">
              <a:spcBef>
                <a:spcPct val="0"/>
              </a:spcBef>
              <a:spcAft>
                <a:spcPct val="0"/>
              </a:spcAft>
              <a:defRPr sz="1400">
                <a:solidFill>
                  <a:schemeClr val="tx1"/>
                </a:solidFill>
                <a:latin typeface="Arial" charset="0"/>
              </a:defRPr>
            </a:lvl9pPr>
          </a:lstStyle>
          <a:p>
            <a:pPr>
              <a:spcBef>
                <a:spcPct val="50000"/>
              </a:spcBef>
              <a:defRPr/>
            </a:pPr>
            <a:r>
              <a:rPr lang="en-US" altLang="es-ES" sz="2400" b="1" dirty="0">
                <a:solidFill>
                  <a:srgbClr val="D20000"/>
                </a:solidFill>
                <a:latin typeface="Segoe UI Semibold" panose="020B0702040204020203" pitchFamily="34" charset="0"/>
                <a:ea typeface="ＭＳ Ｐゴシック" pitchFamily="34" charset="-128"/>
                <a:cs typeface="Trebuchet MS" pitchFamily="34" charset="0"/>
              </a:rPr>
              <a:t>Currency</a:t>
            </a:r>
          </a:p>
        </p:txBody>
      </p:sp>
      <p:sp>
        <p:nvSpPr>
          <p:cNvPr id="13" name="Rectangle 5"/>
          <p:cNvSpPr>
            <a:spLocks noChangeArrowheads="1"/>
          </p:cNvSpPr>
          <p:nvPr/>
        </p:nvSpPr>
        <p:spPr bwMode="auto">
          <a:xfrm>
            <a:off x="4991226" y="3843913"/>
            <a:ext cx="2263775" cy="773112"/>
          </a:xfrm>
          <a:prstGeom prst="rect">
            <a:avLst/>
          </a:prstGeom>
          <a:noFill/>
          <a:ln w="9525">
            <a:noFill/>
            <a:miter lim="800000"/>
            <a:headEnd/>
            <a:tailEnd/>
          </a:ln>
        </p:spPr>
        <p:txBody>
          <a:bodyPr/>
          <a:lstStyle/>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Sound Management</a:t>
            </a:r>
          </a:p>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Low deficit during Crisis</a:t>
            </a:r>
          </a:p>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Capacity for Counter - cycle</a:t>
            </a:r>
          </a:p>
        </p:txBody>
      </p:sp>
      <p:sp>
        <p:nvSpPr>
          <p:cNvPr id="14" name="Rectangle 5"/>
          <p:cNvSpPr>
            <a:spLocks noChangeArrowheads="1"/>
          </p:cNvSpPr>
          <p:nvPr/>
        </p:nvSpPr>
        <p:spPr bwMode="auto">
          <a:xfrm>
            <a:off x="7475234" y="3882128"/>
            <a:ext cx="2195512" cy="599871"/>
          </a:xfrm>
          <a:prstGeom prst="rect">
            <a:avLst/>
          </a:prstGeom>
          <a:noFill/>
          <a:ln w="9525">
            <a:noFill/>
            <a:miter lim="800000"/>
            <a:headEnd/>
            <a:tailEnd/>
          </a:ln>
        </p:spPr>
        <p:txBody>
          <a:bodyPr/>
          <a:lstStyle/>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Investment Grade</a:t>
            </a:r>
          </a:p>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Over 17% of GDP last 5y</a:t>
            </a:r>
          </a:p>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Stock next 5y over 50BN</a:t>
            </a:r>
          </a:p>
        </p:txBody>
      </p:sp>
      <p:sp>
        <p:nvSpPr>
          <p:cNvPr id="15" name="Rectangle 5"/>
          <p:cNvSpPr>
            <a:spLocks noChangeArrowheads="1"/>
          </p:cNvSpPr>
          <p:nvPr/>
        </p:nvSpPr>
        <p:spPr bwMode="auto">
          <a:xfrm>
            <a:off x="4975549" y="5151926"/>
            <a:ext cx="2249487"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171450" indent="-171450" algn="ctr">
              <a:defRPr sz="1400">
                <a:solidFill>
                  <a:schemeClr val="tx1"/>
                </a:solidFill>
                <a:latin typeface="Arial" charset="0"/>
              </a:defRPr>
            </a:lvl1pPr>
            <a:lvl2pPr marL="742950" indent="-285750" algn="ctr">
              <a:defRPr sz="1400">
                <a:solidFill>
                  <a:schemeClr val="tx1"/>
                </a:solidFill>
                <a:latin typeface="Arial" charset="0"/>
              </a:defRPr>
            </a:lvl2pPr>
            <a:lvl3pPr marL="1143000" indent="-228600" algn="ctr">
              <a:defRPr sz="1400">
                <a:solidFill>
                  <a:schemeClr val="tx1"/>
                </a:solidFill>
                <a:latin typeface="Arial" charset="0"/>
              </a:defRPr>
            </a:lvl3pPr>
            <a:lvl4pPr marL="1600200" indent="-228600" algn="ctr">
              <a:defRPr sz="1400">
                <a:solidFill>
                  <a:schemeClr val="tx1"/>
                </a:solidFill>
                <a:latin typeface="Arial" charset="0"/>
              </a:defRPr>
            </a:lvl4pPr>
            <a:lvl5pPr marL="2057400" indent="-228600" algn="ctr">
              <a:defRPr sz="1400">
                <a:solidFill>
                  <a:schemeClr val="tx1"/>
                </a:solidFill>
                <a:latin typeface="Arial" charset="0"/>
              </a:defRPr>
            </a:lvl5pPr>
            <a:lvl6pPr marL="2514600" indent="-228600" algn="ctr" eaLnBrk="0" fontAlgn="base" hangingPunct="0">
              <a:spcBef>
                <a:spcPct val="0"/>
              </a:spcBef>
              <a:spcAft>
                <a:spcPct val="0"/>
              </a:spcAft>
              <a:defRPr sz="1400">
                <a:solidFill>
                  <a:schemeClr val="tx1"/>
                </a:solidFill>
                <a:latin typeface="Arial" charset="0"/>
              </a:defRPr>
            </a:lvl6pPr>
            <a:lvl7pPr marL="2971800" indent="-228600" algn="ctr" eaLnBrk="0" fontAlgn="base" hangingPunct="0">
              <a:spcBef>
                <a:spcPct val="0"/>
              </a:spcBef>
              <a:spcAft>
                <a:spcPct val="0"/>
              </a:spcAft>
              <a:defRPr sz="1400">
                <a:solidFill>
                  <a:schemeClr val="tx1"/>
                </a:solidFill>
                <a:latin typeface="Arial" charset="0"/>
              </a:defRPr>
            </a:lvl7pPr>
            <a:lvl8pPr marL="3429000" indent="-228600" algn="ctr" eaLnBrk="0" fontAlgn="base" hangingPunct="0">
              <a:spcBef>
                <a:spcPct val="0"/>
              </a:spcBef>
              <a:spcAft>
                <a:spcPct val="0"/>
              </a:spcAft>
              <a:defRPr sz="1400">
                <a:solidFill>
                  <a:schemeClr val="tx1"/>
                </a:solidFill>
                <a:latin typeface="Arial" charset="0"/>
              </a:defRPr>
            </a:lvl8pPr>
            <a:lvl9pPr marL="3886200" indent="-228600" algn="ctr" eaLnBrk="0" fontAlgn="base" hangingPunct="0">
              <a:spcBef>
                <a:spcPct val="0"/>
              </a:spcBef>
              <a:spcAft>
                <a:spcPct val="0"/>
              </a:spcAft>
              <a:defRPr sz="1400">
                <a:solidFill>
                  <a:schemeClr val="tx1"/>
                </a:solidFill>
                <a:latin typeface="Arial" charset="0"/>
              </a:defRPr>
            </a:lvl9pPr>
          </a:lstStyle>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Urban Employment up 3.2% average (last 6y)</a:t>
            </a:r>
          </a:p>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Increase in productivity</a:t>
            </a:r>
          </a:p>
        </p:txBody>
      </p:sp>
      <p:sp>
        <p:nvSpPr>
          <p:cNvPr id="16" name="Text Box 8"/>
          <p:cNvSpPr txBox="1">
            <a:spLocks noChangeArrowheads="1"/>
          </p:cNvSpPr>
          <p:nvPr/>
        </p:nvSpPr>
        <p:spPr bwMode="auto">
          <a:xfrm>
            <a:off x="4961262" y="2162970"/>
            <a:ext cx="22780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75000"/>
              </a:spcBef>
              <a:buClr>
                <a:srgbClr val="DC241F"/>
              </a:buClr>
              <a:buFont typeface="Wingdings 2" pitchFamily="18" charset="2"/>
              <a:buChar char=""/>
              <a:defRPr sz="1400">
                <a:solidFill>
                  <a:schemeClr val="tx1"/>
                </a:solidFill>
                <a:latin typeface="Arial" charset="0"/>
              </a:defRPr>
            </a:lvl1pPr>
            <a:lvl2pPr marL="742950" indent="-285750">
              <a:spcBef>
                <a:spcPct val="25000"/>
              </a:spcBef>
              <a:buClr>
                <a:srgbClr val="DC241F"/>
              </a:buClr>
              <a:buFont typeface="Arial" charset="0"/>
              <a:buChar char="–"/>
              <a:defRPr sz="1400">
                <a:solidFill>
                  <a:schemeClr val="tx1"/>
                </a:solidFill>
                <a:latin typeface="Arial" charset="0"/>
              </a:defRPr>
            </a:lvl2pPr>
            <a:lvl3pPr marL="1143000" indent="-228600">
              <a:spcBef>
                <a:spcPct val="25000"/>
              </a:spcBef>
              <a:buClr>
                <a:srgbClr val="DC241F"/>
              </a:buClr>
              <a:buSzPct val="90000"/>
              <a:buFont typeface="Wingdings" pitchFamily="2" charset="2"/>
              <a:buChar char="§"/>
              <a:defRPr sz="1400">
                <a:solidFill>
                  <a:schemeClr val="tx1"/>
                </a:solidFill>
                <a:latin typeface="Arial" charset="0"/>
              </a:defRPr>
            </a:lvl3pPr>
            <a:lvl4pPr marL="1600200" indent="-228600">
              <a:spcBef>
                <a:spcPct val="25000"/>
              </a:spcBef>
              <a:buClr>
                <a:srgbClr val="DC241F"/>
              </a:buClr>
              <a:buFont typeface="Wingdings 2" pitchFamily="18" charset="2"/>
              <a:buChar char=""/>
              <a:defRPr sz="1400">
                <a:solidFill>
                  <a:schemeClr val="tx1"/>
                </a:solidFill>
                <a:latin typeface="Arial" charset="0"/>
              </a:defRPr>
            </a:lvl4pPr>
            <a:lvl5pPr marL="2057400" indent="-228600">
              <a:spcBef>
                <a:spcPct val="25000"/>
              </a:spcBef>
              <a:buClr>
                <a:srgbClr val="DC241F"/>
              </a:buClr>
              <a:buFont typeface="Arial" charset="0"/>
              <a:buChar char="–"/>
              <a:defRPr sz="1400">
                <a:solidFill>
                  <a:schemeClr val="tx1"/>
                </a:solidFill>
                <a:latin typeface="Arial" charset="0"/>
              </a:defRPr>
            </a:lvl5pPr>
            <a:lvl6pPr marL="25146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6pPr>
            <a:lvl7pPr marL="29718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7pPr>
            <a:lvl8pPr marL="34290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8pPr>
            <a:lvl9pPr marL="38862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9pPr>
          </a:lstStyle>
          <a:p>
            <a:pPr algn="ctr">
              <a:spcBef>
                <a:spcPct val="50000"/>
              </a:spcBef>
              <a:buClrTx/>
              <a:buFontTx/>
              <a:buNone/>
              <a:defRPr/>
            </a:pPr>
            <a:r>
              <a:rPr lang="en-US" altLang="es-ES" sz="2400" b="1" dirty="0">
                <a:solidFill>
                  <a:srgbClr val="D20000"/>
                </a:solidFill>
                <a:latin typeface="Segoe UI Semibold" panose="020B0702040204020203" pitchFamily="34" charset="0"/>
                <a:ea typeface="ＭＳ Ｐゴシック" pitchFamily="34" charset="-128"/>
                <a:cs typeface="Trebuchet MS" pitchFamily="34" charset="0"/>
              </a:rPr>
              <a:t>Inflation</a:t>
            </a:r>
          </a:p>
        </p:txBody>
      </p:sp>
      <p:sp>
        <p:nvSpPr>
          <p:cNvPr id="17" name="Text Box 8"/>
          <p:cNvSpPr txBox="1">
            <a:spLocks noChangeArrowheads="1"/>
          </p:cNvSpPr>
          <p:nvPr/>
        </p:nvSpPr>
        <p:spPr bwMode="auto">
          <a:xfrm>
            <a:off x="2436986" y="2155495"/>
            <a:ext cx="22113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75000"/>
              </a:spcBef>
              <a:buClr>
                <a:srgbClr val="DC241F"/>
              </a:buClr>
              <a:buFont typeface="Wingdings 2" pitchFamily="18" charset="2"/>
              <a:buChar char=""/>
              <a:defRPr sz="1400">
                <a:solidFill>
                  <a:schemeClr val="tx1"/>
                </a:solidFill>
                <a:latin typeface="Arial" charset="0"/>
              </a:defRPr>
            </a:lvl1pPr>
            <a:lvl2pPr marL="742950" indent="-285750">
              <a:spcBef>
                <a:spcPct val="25000"/>
              </a:spcBef>
              <a:buClr>
                <a:srgbClr val="DC241F"/>
              </a:buClr>
              <a:buFont typeface="Arial" charset="0"/>
              <a:buChar char="–"/>
              <a:defRPr sz="1400">
                <a:solidFill>
                  <a:schemeClr val="tx1"/>
                </a:solidFill>
                <a:latin typeface="Arial" charset="0"/>
              </a:defRPr>
            </a:lvl2pPr>
            <a:lvl3pPr marL="1143000" indent="-228600">
              <a:spcBef>
                <a:spcPct val="25000"/>
              </a:spcBef>
              <a:buClr>
                <a:srgbClr val="DC241F"/>
              </a:buClr>
              <a:buSzPct val="90000"/>
              <a:buFont typeface="Wingdings" pitchFamily="2" charset="2"/>
              <a:buChar char="§"/>
              <a:defRPr sz="1400">
                <a:solidFill>
                  <a:schemeClr val="tx1"/>
                </a:solidFill>
                <a:latin typeface="Arial" charset="0"/>
              </a:defRPr>
            </a:lvl3pPr>
            <a:lvl4pPr marL="1600200" indent="-228600">
              <a:spcBef>
                <a:spcPct val="25000"/>
              </a:spcBef>
              <a:buClr>
                <a:srgbClr val="DC241F"/>
              </a:buClr>
              <a:buFont typeface="Wingdings 2" pitchFamily="18" charset="2"/>
              <a:buChar char=""/>
              <a:defRPr sz="1400">
                <a:solidFill>
                  <a:schemeClr val="tx1"/>
                </a:solidFill>
                <a:latin typeface="Arial" charset="0"/>
              </a:defRPr>
            </a:lvl4pPr>
            <a:lvl5pPr marL="2057400" indent="-228600">
              <a:spcBef>
                <a:spcPct val="25000"/>
              </a:spcBef>
              <a:buClr>
                <a:srgbClr val="DC241F"/>
              </a:buClr>
              <a:buFont typeface="Arial" charset="0"/>
              <a:buChar char="–"/>
              <a:defRPr sz="1400">
                <a:solidFill>
                  <a:schemeClr val="tx1"/>
                </a:solidFill>
                <a:latin typeface="Arial" charset="0"/>
              </a:defRPr>
            </a:lvl5pPr>
            <a:lvl6pPr marL="25146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6pPr>
            <a:lvl7pPr marL="29718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7pPr>
            <a:lvl8pPr marL="34290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8pPr>
            <a:lvl9pPr marL="38862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9pPr>
          </a:lstStyle>
          <a:p>
            <a:pPr algn="ctr">
              <a:spcBef>
                <a:spcPct val="50000"/>
              </a:spcBef>
              <a:buClrTx/>
              <a:buFontTx/>
              <a:buNone/>
            </a:pPr>
            <a:r>
              <a:rPr lang="en-US" altLang="es-ES" sz="2400" b="1" dirty="0">
                <a:solidFill>
                  <a:srgbClr val="D20000"/>
                </a:solidFill>
                <a:latin typeface="Segoe UI Semibold" panose="020B0702040204020203" pitchFamily="34" charset="0"/>
                <a:ea typeface="ＭＳ Ｐゴシック" pitchFamily="34" charset="-128"/>
                <a:cs typeface="Trebuchet MS" pitchFamily="34" charset="0"/>
              </a:rPr>
              <a:t>GDP Growth</a:t>
            </a:r>
            <a:endParaRPr lang="en-US" altLang="es-ES" sz="100" b="1" baseline="30000" dirty="0">
              <a:solidFill>
                <a:srgbClr val="D20000"/>
              </a:solidFill>
              <a:latin typeface="Segoe UI Semibold" panose="020B0702040204020203" pitchFamily="34" charset="0"/>
              <a:ea typeface="ＭＳ Ｐゴシック" pitchFamily="34" charset="-128"/>
              <a:cs typeface="Trebuchet MS" pitchFamily="34" charset="0"/>
            </a:endParaRPr>
          </a:p>
        </p:txBody>
      </p:sp>
      <p:sp>
        <p:nvSpPr>
          <p:cNvPr id="18" name="Text Box 8"/>
          <p:cNvSpPr txBox="1">
            <a:spLocks noChangeArrowheads="1"/>
          </p:cNvSpPr>
          <p:nvPr/>
        </p:nvSpPr>
        <p:spPr bwMode="auto">
          <a:xfrm>
            <a:off x="7524925" y="2129631"/>
            <a:ext cx="21812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75000"/>
              </a:spcBef>
              <a:buClr>
                <a:srgbClr val="DC241F"/>
              </a:buClr>
              <a:buFont typeface="Wingdings 2" pitchFamily="18" charset="2"/>
              <a:buChar char=""/>
              <a:defRPr sz="1400">
                <a:solidFill>
                  <a:schemeClr val="tx1"/>
                </a:solidFill>
                <a:latin typeface="Arial" charset="0"/>
              </a:defRPr>
            </a:lvl1pPr>
            <a:lvl2pPr marL="742950" indent="-285750">
              <a:spcBef>
                <a:spcPct val="25000"/>
              </a:spcBef>
              <a:buClr>
                <a:srgbClr val="DC241F"/>
              </a:buClr>
              <a:buFont typeface="Arial" charset="0"/>
              <a:buChar char="–"/>
              <a:defRPr sz="1400">
                <a:solidFill>
                  <a:schemeClr val="tx1"/>
                </a:solidFill>
                <a:latin typeface="Arial" charset="0"/>
              </a:defRPr>
            </a:lvl2pPr>
            <a:lvl3pPr marL="1143000" indent="-228600">
              <a:spcBef>
                <a:spcPct val="25000"/>
              </a:spcBef>
              <a:buClr>
                <a:srgbClr val="DC241F"/>
              </a:buClr>
              <a:buSzPct val="90000"/>
              <a:buFont typeface="Wingdings" pitchFamily="2" charset="2"/>
              <a:buChar char="§"/>
              <a:defRPr sz="1400">
                <a:solidFill>
                  <a:schemeClr val="tx1"/>
                </a:solidFill>
                <a:latin typeface="Arial" charset="0"/>
              </a:defRPr>
            </a:lvl3pPr>
            <a:lvl4pPr marL="1600200" indent="-228600">
              <a:spcBef>
                <a:spcPct val="25000"/>
              </a:spcBef>
              <a:buClr>
                <a:srgbClr val="DC241F"/>
              </a:buClr>
              <a:buFont typeface="Wingdings 2" pitchFamily="18" charset="2"/>
              <a:buChar char=""/>
              <a:defRPr sz="1400">
                <a:solidFill>
                  <a:schemeClr val="tx1"/>
                </a:solidFill>
                <a:latin typeface="Arial" charset="0"/>
              </a:defRPr>
            </a:lvl4pPr>
            <a:lvl5pPr marL="2057400" indent="-228600">
              <a:spcBef>
                <a:spcPct val="25000"/>
              </a:spcBef>
              <a:buClr>
                <a:srgbClr val="DC241F"/>
              </a:buClr>
              <a:buFont typeface="Arial" charset="0"/>
              <a:buChar char="–"/>
              <a:defRPr sz="1400">
                <a:solidFill>
                  <a:schemeClr val="tx1"/>
                </a:solidFill>
                <a:latin typeface="Arial" charset="0"/>
              </a:defRPr>
            </a:lvl5pPr>
            <a:lvl6pPr marL="25146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6pPr>
            <a:lvl7pPr marL="29718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7pPr>
            <a:lvl8pPr marL="34290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8pPr>
            <a:lvl9pPr marL="3886200" indent="-228600" eaLnBrk="0" fontAlgn="base" hangingPunct="0">
              <a:spcBef>
                <a:spcPct val="25000"/>
              </a:spcBef>
              <a:spcAft>
                <a:spcPct val="0"/>
              </a:spcAft>
              <a:buClr>
                <a:srgbClr val="DC241F"/>
              </a:buClr>
              <a:buFont typeface="Arial" charset="0"/>
              <a:buChar char="–"/>
              <a:defRPr sz="1400">
                <a:solidFill>
                  <a:schemeClr val="tx1"/>
                </a:solidFill>
                <a:latin typeface="Arial" charset="0"/>
              </a:defRPr>
            </a:lvl9pPr>
          </a:lstStyle>
          <a:p>
            <a:pPr algn="ctr">
              <a:spcBef>
                <a:spcPct val="50000"/>
              </a:spcBef>
              <a:buClrTx/>
              <a:buFontTx/>
              <a:buNone/>
            </a:pPr>
            <a:r>
              <a:rPr lang="en-US" altLang="es-ES" sz="2400" b="1" dirty="0">
                <a:solidFill>
                  <a:srgbClr val="D20000"/>
                </a:solidFill>
                <a:latin typeface="Segoe UI Semibold" panose="020B0702040204020203" pitchFamily="34" charset="0"/>
                <a:ea typeface="ＭＳ Ｐゴシック" pitchFamily="34" charset="-128"/>
                <a:cs typeface="Trebuchet MS" pitchFamily="34" charset="0"/>
              </a:rPr>
              <a:t>Int. Reserves</a:t>
            </a:r>
          </a:p>
        </p:txBody>
      </p:sp>
      <p:sp>
        <p:nvSpPr>
          <p:cNvPr id="19" name="Text Box 8"/>
          <p:cNvSpPr txBox="1">
            <a:spLocks noChangeArrowheads="1"/>
          </p:cNvSpPr>
          <p:nvPr/>
        </p:nvSpPr>
        <p:spPr bwMode="auto">
          <a:xfrm>
            <a:off x="4853112" y="4714126"/>
            <a:ext cx="254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lgn="ctr">
              <a:defRPr sz="1400">
                <a:solidFill>
                  <a:schemeClr val="tx1"/>
                </a:solidFill>
                <a:latin typeface="Arial" charset="0"/>
              </a:defRPr>
            </a:lvl1pPr>
            <a:lvl2pPr marL="742950" indent="-285750" algn="ctr">
              <a:defRPr sz="1400">
                <a:solidFill>
                  <a:schemeClr val="tx1"/>
                </a:solidFill>
                <a:latin typeface="Arial" charset="0"/>
              </a:defRPr>
            </a:lvl2pPr>
            <a:lvl3pPr marL="1143000" indent="-228600" algn="ctr">
              <a:defRPr sz="1400">
                <a:solidFill>
                  <a:schemeClr val="tx1"/>
                </a:solidFill>
                <a:latin typeface="Arial" charset="0"/>
              </a:defRPr>
            </a:lvl3pPr>
            <a:lvl4pPr marL="1600200" indent="-228600" algn="ctr">
              <a:defRPr sz="1400">
                <a:solidFill>
                  <a:schemeClr val="tx1"/>
                </a:solidFill>
                <a:latin typeface="Arial" charset="0"/>
              </a:defRPr>
            </a:lvl4pPr>
            <a:lvl5pPr marL="2057400" indent="-228600" algn="ctr">
              <a:defRPr sz="1400">
                <a:solidFill>
                  <a:schemeClr val="tx1"/>
                </a:solidFill>
                <a:latin typeface="Arial" charset="0"/>
              </a:defRPr>
            </a:lvl5pPr>
            <a:lvl6pPr marL="2514600" indent="-228600" algn="ctr" eaLnBrk="0" fontAlgn="base" hangingPunct="0">
              <a:spcBef>
                <a:spcPct val="0"/>
              </a:spcBef>
              <a:spcAft>
                <a:spcPct val="0"/>
              </a:spcAft>
              <a:defRPr sz="1400">
                <a:solidFill>
                  <a:schemeClr val="tx1"/>
                </a:solidFill>
                <a:latin typeface="Arial" charset="0"/>
              </a:defRPr>
            </a:lvl6pPr>
            <a:lvl7pPr marL="2971800" indent="-228600" algn="ctr" eaLnBrk="0" fontAlgn="base" hangingPunct="0">
              <a:spcBef>
                <a:spcPct val="0"/>
              </a:spcBef>
              <a:spcAft>
                <a:spcPct val="0"/>
              </a:spcAft>
              <a:defRPr sz="1400">
                <a:solidFill>
                  <a:schemeClr val="tx1"/>
                </a:solidFill>
                <a:latin typeface="Arial" charset="0"/>
              </a:defRPr>
            </a:lvl7pPr>
            <a:lvl8pPr marL="3429000" indent="-228600" algn="ctr" eaLnBrk="0" fontAlgn="base" hangingPunct="0">
              <a:spcBef>
                <a:spcPct val="0"/>
              </a:spcBef>
              <a:spcAft>
                <a:spcPct val="0"/>
              </a:spcAft>
              <a:defRPr sz="1400">
                <a:solidFill>
                  <a:schemeClr val="tx1"/>
                </a:solidFill>
                <a:latin typeface="Arial" charset="0"/>
              </a:defRPr>
            </a:lvl8pPr>
            <a:lvl9pPr marL="3886200" indent="-228600" algn="ctr" eaLnBrk="0" fontAlgn="base" hangingPunct="0">
              <a:spcBef>
                <a:spcPct val="0"/>
              </a:spcBef>
              <a:spcAft>
                <a:spcPct val="0"/>
              </a:spcAft>
              <a:defRPr sz="1400">
                <a:solidFill>
                  <a:schemeClr val="tx1"/>
                </a:solidFill>
                <a:latin typeface="Arial" charset="0"/>
              </a:defRPr>
            </a:lvl9pPr>
          </a:lstStyle>
          <a:p>
            <a:pPr eaLnBrk="1" hangingPunct="1">
              <a:spcBef>
                <a:spcPct val="50000"/>
              </a:spcBef>
            </a:pPr>
            <a:r>
              <a:rPr lang="en-US" altLang="es-ES" sz="2400" b="1" dirty="0">
                <a:solidFill>
                  <a:srgbClr val="D20000"/>
                </a:solidFill>
                <a:latin typeface="Segoe UI Semibold" panose="020B0702040204020203" pitchFamily="34" charset="0"/>
                <a:ea typeface="ＭＳ Ｐゴシック" pitchFamily="34" charset="-128"/>
                <a:cs typeface="Trebuchet MS" pitchFamily="34" charset="0"/>
              </a:rPr>
              <a:t>Employment</a:t>
            </a:r>
          </a:p>
        </p:txBody>
      </p:sp>
      <p:sp>
        <p:nvSpPr>
          <p:cNvPr id="20" name="Rectangle 5"/>
          <p:cNvSpPr>
            <a:spLocks noChangeArrowheads="1"/>
          </p:cNvSpPr>
          <p:nvPr/>
        </p:nvSpPr>
        <p:spPr bwMode="auto">
          <a:xfrm>
            <a:off x="2471116" y="5147687"/>
            <a:ext cx="2143125" cy="63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171450" indent="-171450" algn="ctr">
              <a:defRPr sz="1400">
                <a:solidFill>
                  <a:schemeClr val="tx1"/>
                </a:solidFill>
                <a:latin typeface="Arial" charset="0"/>
              </a:defRPr>
            </a:lvl1pPr>
            <a:lvl2pPr marL="742950" indent="-285750" algn="ctr">
              <a:defRPr sz="1400">
                <a:solidFill>
                  <a:schemeClr val="tx1"/>
                </a:solidFill>
                <a:latin typeface="Arial" charset="0"/>
              </a:defRPr>
            </a:lvl2pPr>
            <a:lvl3pPr marL="1143000" indent="-228600" algn="ctr">
              <a:defRPr sz="1400">
                <a:solidFill>
                  <a:schemeClr val="tx1"/>
                </a:solidFill>
                <a:latin typeface="Arial" charset="0"/>
              </a:defRPr>
            </a:lvl3pPr>
            <a:lvl4pPr marL="1600200" indent="-228600" algn="ctr">
              <a:defRPr sz="1400">
                <a:solidFill>
                  <a:schemeClr val="tx1"/>
                </a:solidFill>
                <a:latin typeface="Arial" charset="0"/>
              </a:defRPr>
            </a:lvl4pPr>
            <a:lvl5pPr marL="2057400" indent="-228600" algn="ctr">
              <a:defRPr sz="1400">
                <a:solidFill>
                  <a:schemeClr val="tx1"/>
                </a:solidFill>
                <a:latin typeface="Arial" charset="0"/>
              </a:defRPr>
            </a:lvl5pPr>
            <a:lvl6pPr marL="2514600" indent="-228600" algn="ctr" eaLnBrk="0" fontAlgn="base" hangingPunct="0">
              <a:spcBef>
                <a:spcPct val="0"/>
              </a:spcBef>
              <a:spcAft>
                <a:spcPct val="0"/>
              </a:spcAft>
              <a:defRPr sz="1400">
                <a:solidFill>
                  <a:schemeClr val="tx1"/>
                </a:solidFill>
                <a:latin typeface="Arial" charset="0"/>
              </a:defRPr>
            </a:lvl6pPr>
            <a:lvl7pPr marL="2971800" indent="-228600" algn="ctr" eaLnBrk="0" fontAlgn="base" hangingPunct="0">
              <a:spcBef>
                <a:spcPct val="0"/>
              </a:spcBef>
              <a:spcAft>
                <a:spcPct val="0"/>
              </a:spcAft>
              <a:defRPr sz="1400">
                <a:solidFill>
                  <a:schemeClr val="tx1"/>
                </a:solidFill>
                <a:latin typeface="Arial" charset="0"/>
              </a:defRPr>
            </a:lvl7pPr>
            <a:lvl8pPr marL="3429000" indent="-228600" algn="ctr" eaLnBrk="0" fontAlgn="base" hangingPunct="0">
              <a:spcBef>
                <a:spcPct val="0"/>
              </a:spcBef>
              <a:spcAft>
                <a:spcPct val="0"/>
              </a:spcAft>
              <a:defRPr sz="1400">
                <a:solidFill>
                  <a:schemeClr val="tx1"/>
                </a:solidFill>
                <a:latin typeface="Arial" charset="0"/>
              </a:defRPr>
            </a:lvl8pPr>
            <a:lvl9pPr marL="3886200" indent="-228600" algn="ctr" eaLnBrk="0" fontAlgn="base" hangingPunct="0">
              <a:spcBef>
                <a:spcPct val="0"/>
              </a:spcBef>
              <a:spcAft>
                <a:spcPct val="0"/>
              </a:spcAft>
              <a:defRPr sz="1400">
                <a:solidFill>
                  <a:schemeClr val="tx1"/>
                </a:solidFill>
                <a:latin typeface="Arial" charset="0"/>
              </a:defRPr>
            </a:lvl9pPr>
          </a:lstStyle>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Lowest Volatility</a:t>
            </a:r>
          </a:p>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Dropping Dollarization Trend</a:t>
            </a:r>
          </a:p>
        </p:txBody>
      </p:sp>
      <p:sp>
        <p:nvSpPr>
          <p:cNvPr id="21" name="Rectangle 5"/>
          <p:cNvSpPr>
            <a:spLocks noChangeArrowheads="1"/>
          </p:cNvSpPr>
          <p:nvPr/>
        </p:nvSpPr>
        <p:spPr bwMode="auto">
          <a:xfrm>
            <a:off x="2436985" y="3880024"/>
            <a:ext cx="2356174" cy="629096"/>
          </a:xfrm>
          <a:prstGeom prst="rect">
            <a:avLst/>
          </a:prstGeom>
          <a:noFill/>
          <a:ln w="9525">
            <a:noFill/>
            <a:miter lim="800000"/>
            <a:headEnd/>
            <a:tailEnd/>
          </a:ln>
        </p:spPr>
        <p:txBody>
          <a:bodyPr/>
          <a:lstStyle/>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25.7% of GDP</a:t>
            </a:r>
          </a:p>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Debt Service – decreasing (1.6% of GDP)</a:t>
            </a:r>
            <a:br>
              <a:rPr lang="en-US" sz="1200" b="1" kern="0" dirty="0">
                <a:solidFill>
                  <a:schemeClr val="tx2"/>
                </a:solidFill>
                <a:latin typeface="Trebuchet MS"/>
                <a:cs typeface="Trebuchet MS"/>
              </a:rPr>
            </a:br>
            <a:endParaRPr lang="en-US" sz="1200" b="1" kern="0" dirty="0">
              <a:solidFill>
                <a:schemeClr val="tx2"/>
              </a:solidFill>
              <a:latin typeface="Trebuchet MS"/>
              <a:cs typeface="Trebuchet MS"/>
            </a:endParaRPr>
          </a:p>
        </p:txBody>
      </p:sp>
      <p:sp>
        <p:nvSpPr>
          <p:cNvPr id="22" name="Rectangle 5"/>
          <p:cNvSpPr>
            <a:spLocks noChangeArrowheads="1"/>
          </p:cNvSpPr>
          <p:nvPr/>
        </p:nvSpPr>
        <p:spPr bwMode="auto">
          <a:xfrm>
            <a:off x="2463178" y="2630041"/>
            <a:ext cx="2160588" cy="507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171450" indent="-171450" algn="ctr">
              <a:defRPr sz="1400">
                <a:solidFill>
                  <a:schemeClr val="tx1"/>
                </a:solidFill>
                <a:latin typeface="Arial" charset="0"/>
              </a:defRPr>
            </a:lvl1pPr>
            <a:lvl2pPr marL="742950" indent="-285750" algn="ctr">
              <a:defRPr sz="1400">
                <a:solidFill>
                  <a:schemeClr val="tx1"/>
                </a:solidFill>
                <a:latin typeface="Arial" charset="0"/>
              </a:defRPr>
            </a:lvl2pPr>
            <a:lvl3pPr marL="1143000" indent="-228600" algn="ctr">
              <a:defRPr sz="1400">
                <a:solidFill>
                  <a:schemeClr val="tx1"/>
                </a:solidFill>
                <a:latin typeface="Arial" charset="0"/>
              </a:defRPr>
            </a:lvl3pPr>
            <a:lvl4pPr marL="1600200" indent="-228600" algn="ctr">
              <a:defRPr sz="1400">
                <a:solidFill>
                  <a:schemeClr val="tx1"/>
                </a:solidFill>
                <a:latin typeface="Arial" charset="0"/>
              </a:defRPr>
            </a:lvl4pPr>
            <a:lvl5pPr marL="2057400" indent="-228600" algn="ctr">
              <a:defRPr sz="1400">
                <a:solidFill>
                  <a:schemeClr val="tx1"/>
                </a:solidFill>
                <a:latin typeface="Arial" charset="0"/>
              </a:defRPr>
            </a:lvl5pPr>
            <a:lvl6pPr marL="2514600" indent="-228600" algn="ctr" eaLnBrk="0" fontAlgn="base" hangingPunct="0">
              <a:spcBef>
                <a:spcPct val="0"/>
              </a:spcBef>
              <a:spcAft>
                <a:spcPct val="0"/>
              </a:spcAft>
              <a:defRPr sz="1400">
                <a:solidFill>
                  <a:schemeClr val="tx1"/>
                </a:solidFill>
                <a:latin typeface="Arial" charset="0"/>
              </a:defRPr>
            </a:lvl6pPr>
            <a:lvl7pPr marL="2971800" indent="-228600" algn="ctr" eaLnBrk="0" fontAlgn="base" hangingPunct="0">
              <a:spcBef>
                <a:spcPct val="0"/>
              </a:spcBef>
              <a:spcAft>
                <a:spcPct val="0"/>
              </a:spcAft>
              <a:defRPr sz="1400">
                <a:solidFill>
                  <a:schemeClr val="tx1"/>
                </a:solidFill>
                <a:latin typeface="Arial" charset="0"/>
              </a:defRPr>
            </a:lvl7pPr>
            <a:lvl8pPr marL="3429000" indent="-228600" algn="ctr" eaLnBrk="0" fontAlgn="base" hangingPunct="0">
              <a:spcBef>
                <a:spcPct val="0"/>
              </a:spcBef>
              <a:spcAft>
                <a:spcPct val="0"/>
              </a:spcAft>
              <a:defRPr sz="1400">
                <a:solidFill>
                  <a:schemeClr val="tx1"/>
                </a:solidFill>
                <a:latin typeface="Arial" charset="0"/>
              </a:defRPr>
            </a:lvl8pPr>
            <a:lvl9pPr marL="3886200" indent="-228600" algn="ctr" eaLnBrk="0" fontAlgn="base" hangingPunct="0">
              <a:spcBef>
                <a:spcPct val="0"/>
              </a:spcBef>
              <a:spcAft>
                <a:spcPct val="0"/>
              </a:spcAft>
              <a:defRPr sz="1400">
                <a:solidFill>
                  <a:schemeClr val="tx1"/>
                </a:solidFill>
                <a:latin typeface="Arial" charset="0"/>
              </a:defRPr>
            </a:lvl9pPr>
          </a:lstStyle>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CAGR: 5.5% (2005 – 2017)</a:t>
            </a:r>
          </a:p>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Top 1 – Mila Last 10y</a:t>
            </a:r>
          </a:p>
          <a:p>
            <a:pPr algn="l">
              <a:buFont typeface="Arial" pitchFamily="34" charset="0"/>
              <a:buChar char="•"/>
            </a:pPr>
            <a:r>
              <a:rPr lang="es-PE" sz="1200" dirty="0">
                <a:solidFill>
                  <a:schemeClr val="tx1">
                    <a:lumMod val="50000"/>
                    <a:lumOff val="50000"/>
                  </a:schemeClr>
                </a:solidFill>
                <a:latin typeface="Segoe UI Light" panose="020B0502040204020203" pitchFamily="34" charset="0"/>
              </a:rPr>
              <a:t>4.0% </a:t>
            </a:r>
            <a:r>
              <a:rPr lang="es-PE" sz="1200" dirty="0" err="1">
                <a:solidFill>
                  <a:schemeClr val="tx1">
                    <a:lumMod val="50000"/>
                    <a:lumOff val="50000"/>
                  </a:schemeClr>
                </a:solidFill>
                <a:latin typeface="Segoe UI Light" panose="020B0502040204020203" pitchFamily="34" charset="0"/>
              </a:rPr>
              <a:t>estimated</a:t>
            </a:r>
            <a:r>
              <a:rPr lang="es-PE" sz="1200" dirty="0">
                <a:solidFill>
                  <a:schemeClr val="tx1">
                    <a:lumMod val="50000"/>
                    <a:lumOff val="50000"/>
                  </a:schemeClr>
                </a:solidFill>
                <a:latin typeface="Segoe UI Light" panose="020B0502040204020203" pitchFamily="34" charset="0"/>
              </a:rPr>
              <a:t> 2018</a:t>
            </a:r>
            <a:endParaRPr lang="en-US" sz="1200" dirty="0">
              <a:solidFill>
                <a:schemeClr val="tx1">
                  <a:lumMod val="50000"/>
                  <a:lumOff val="50000"/>
                </a:schemeClr>
              </a:solidFill>
              <a:latin typeface="Segoe UI Light" panose="020B0502040204020203" pitchFamily="34" charset="0"/>
            </a:endParaRPr>
          </a:p>
        </p:txBody>
      </p:sp>
      <p:sp>
        <p:nvSpPr>
          <p:cNvPr id="23" name="Rectangle 5"/>
          <p:cNvSpPr>
            <a:spLocks noChangeArrowheads="1"/>
          </p:cNvSpPr>
          <p:nvPr/>
        </p:nvSpPr>
        <p:spPr bwMode="auto">
          <a:xfrm>
            <a:off x="4991226" y="2586498"/>
            <a:ext cx="2181273" cy="59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171450" indent="-171450" algn="ctr">
              <a:defRPr sz="1400">
                <a:solidFill>
                  <a:schemeClr val="tx1"/>
                </a:solidFill>
                <a:latin typeface="Arial" charset="0"/>
              </a:defRPr>
            </a:lvl1pPr>
            <a:lvl2pPr marL="742950" indent="-285750" algn="ctr">
              <a:defRPr sz="1400">
                <a:solidFill>
                  <a:schemeClr val="tx1"/>
                </a:solidFill>
                <a:latin typeface="Arial" charset="0"/>
              </a:defRPr>
            </a:lvl2pPr>
            <a:lvl3pPr marL="1143000" indent="-228600" algn="ctr">
              <a:defRPr sz="1400">
                <a:solidFill>
                  <a:schemeClr val="tx1"/>
                </a:solidFill>
                <a:latin typeface="Arial" charset="0"/>
              </a:defRPr>
            </a:lvl3pPr>
            <a:lvl4pPr marL="1600200" indent="-228600" algn="ctr">
              <a:defRPr sz="1400">
                <a:solidFill>
                  <a:schemeClr val="tx1"/>
                </a:solidFill>
                <a:latin typeface="Arial" charset="0"/>
              </a:defRPr>
            </a:lvl4pPr>
            <a:lvl5pPr marL="2057400" indent="-228600" algn="ctr">
              <a:defRPr sz="1400">
                <a:solidFill>
                  <a:schemeClr val="tx1"/>
                </a:solidFill>
                <a:latin typeface="Arial" charset="0"/>
              </a:defRPr>
            </a:lvl5pPr>
            <a:lvl6pPr marL="2514600" indent="-228600" algn="ctr" eaLnBrk="0" fontAlgn="base" hangingPunct="0">
              <a:spcBef>
                <a:spcPct val="0"/>
              </a:spcBef>
              <a:spcAft>
                <a:spcPct val="0"/>
              </a:spcAft>
              <a:defRPr sz="1400">
                <a:solidFill>
                  <a:schemeClr val="tx1"/>
                </a:solidFill>
                <a:latin typeface="Arial" charset="0"/>
              </a:defRPr>
            </a:lvl6pPr>
            <a:lvl7pPr marL="2971800" indent="-228600" algn="ctr" eaLnBrk="0" fontAlgn="base" hangingPunct="0">
              <a:spcBef>
                <a:spcPct val="0"/>
              </a:spcBef>
              <a:spcAft>
                <a:spcPct val="0"/>
              </a:spcAft>
              <a:defRPr sz="1400">
                <a:solidFill>
                  <a:schemeClr val="tx1"/>
                </a:solidFill>
                <a:latin typeface="Arial" charset="0"/>
              </a:defRPr>
            </a:lvl7pPr>
            <a:lvl8pPr marL="3429000" indent="-228600" algn="ctr" eaLnBrk="0" fontAlgn="base" hangingPunct="0">
              <a:spcBef>
                <a:spcPct val="0"/>
              </a:spcBef>
              <a:spcAft>
                <a:spcPct val="0"/>
              </a:spcAft>
              <a:defRPr sz="1400">
                <a:solidFill>
                  <a:schemeClr val="tx1"/>
                </a:solidFill>
                <a:latin typeface="Arial" charset="0"/>
              </a:defRPr>
            </a:lvl8pPr>
            <a:lvl9pPr marL="3886200" indent="-228600" algn="ctr" eaLnBrk="0" fontAlgn="base" hangingPunct="0">
              <a:spcBef>
                <a:spcPct val="0"/>
              </a:spcBef>
              <a:spcAft>
                <a:spcPct val="0"/>
              </a:spcAft>
              <a:defRPr sz="1400">
                <a:solidFill>
                  <a:schemeClr val="tx1"/>
                </a:solidFill>
                <a:latin typeface="Arial" charset="0"/>
              </a:defRPr>
            </a:lvl9pPr>
          </a:lstStyle>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2.8% during last 16 years</a:t>
            </a:r>
          </a:p>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Top 10 lowest in </a:t>
            </a:r>
            <a:r>
              <a:rPr lang="en-US" sz="1200" dirty="0" err="1">
                <a:solidFill>
                  <a:schemeClr val="tx1">
                    <a:lumMod val="50000"/>
                    <a:lumOff val="50000"/>
                  </a:schemeClr>
                </a:solidFill>
                <a:latin typeface="Segoe UI Light" panose="020B0502040204020203" pitchFamily="34" charset="0"/>
              </a:rPr>
              <a:t>Latam</a:t>
            </a:r>
            <a:endParaRPr lang="en-US" sz="1200" dirty="0">
              <a:solidFill>
                <a:schemeClr val="tx1">
                  <a:lumMod val="50000"/>
                  <a:lumOff val="50000"/>
                </a:schemeClr>
              </a:solidFill>
              <a:latin typeface="Segoe UI Light" panose="020B0502040204020203" pitchFamily="34" charset="0"/>
            </a:endParaRPr>
          </a:p>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Lowest since the 90’s</a:t>
            </a:r>
          </a:p>
        </p:txBody>
      </p:sp>
      <p:sp>
        <p:nvSpPr>
          <p:cNvPr id="24" name="Rectangle 5"/>
          <p:cNvSpPr>
            <a:spLocks noChangeArrowheads="1"/>
          </p:cNvSpPr>
          <p:nvPr/>
        </p:nvSpPr>
        <p:spPr bwMode="auto">
          <a:xfrm>
            <a:off x="7443565" y="2630041"/>
            <a:ext cx="2358231" cy="720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171450" indent="-171450" algn="ctr">
              <a:defRPr sz="1400">
                <a:solidFill>
                  <a:schemeClr val="tx1"/>
                </a:solidFill>
                <a:latin typeface="Arial" charset="0"/>
              </a:defRPr>
            </a:lvl1pPr>
            <a:lvl2pPr marL="742950" indent="-285750" algn="ctr">
              <a:defRPr sz="1400">
                <a:solidFill>
                  <a:schemeClr val="tx1"/>
                </a:solidFill>
                <a:latin typeface="Arial" charset="0"/>
              </a:defRPr>
            </a:lvl2pPr>
            <a:lvl3pPr marL="1143000" indent="-228600" algn="ctr">
              <a:defRPr sz="1400">
                <a:solidFill>
                  <a:schemeClr val="tx1"/>
                </a:solidFill>
                <a:latin typeface="Arial" charset="0"/>
              </a:defRPr>
            </a:lvl3pPr>
            <a:lvl4pPr marL="1600200" indent="-228600" algn="ctr">
              <a:defRPr sz="1400">
                <a:solidFill>
                  <a:schemeClr val="tx1"/>
                </a:solidFill>
                <a:latin typeface="Arial" charset="0"/>
              </a:defRPr>
            </a:lvl4pPr>
            <a:lvl5pPr marL="2057400" indent="-228600" algn="ctr">
              <a:defRPr sz="1400">
                <a:solidFill>
                  <a:schemeClr val="tx1"/>
                </a:solidFill>
                <a:latin typeface="Arial" charset="0"/>
              </a:defRPr>
            </a:lvl5pPr>
            <a:lvl6pPr marL="2514600" indent="-228600" algn="ctr" eaLnBrk="0" fontAlgn="base" hangingPunct="0">
              <a:spcBef>
                <a:spcPct val="0"/>
              </a:spcBef>
              <a:spcAft>
                <a:spcPct val="0"/>
              </a:spcAft>
              <a:defRPr sz="1400">
                <a:solidFill>
                  <a:schemeClr val="tx1"/>
                </a:solidFill>
                <a:latin typeface="Arial" charset="0"/>
              </a:defRPr>
            </a:lvl6pPr>
            <a:lvl7pPr marL="2971800" indent="-228600" algn="ctr" eaLnBrk="0" fontAlgn="base" hangingPunct="0">
              <a:spcBef>
                <a:spcPct val="0"/>
              </a:spcBef>
              <a:spcAft>
                <a:spcPct val="0"/>
              </a:spcAft>
              <a:defRPr sz="1400">
                <a:solidFill>
                  <a:schemeClr val="tx1"/>
                </a:solidFill>
                <a:latin typeface="Arial" charset="0"/>
              </a:defRPr>
            </a:lvl7pPr>
            <a:lvl8pPr marL="3429000" indent="-228600" algn="ctr" eaLnBrk="0" fontAlgn="base" hangingPunct="0">
              <a:spcBef>
                <a:spcPct val="0"/>
              </a:spcBef>
              <a:spcAft>
                <a:spcPct val="0"/>
              </a:spcAft>
              <a:defRPr sz="1400">
                <a:solidFill>
                  <a:schemeClr val="tx1"/>
                </a:solidFill>
                <a:latin typeface="Arial" charset="0"/>
              </a:defRPr>
            </a:lvl8pPr>
            <a:lvl9pPr marL="3886200" indent="-228600" algn="ctr" eaLnBrk="0" fontAlgn="base" hangingPunct="0">
              <a:spcBef>
                <a:spcPct val="0"/>
              </a:spcBef>
              <a:spcAft>
                <a:spcPct val="0"/>
              </a:spcAft>
              <a:defRPr sz="1400">
                <a:solidFill>
                  <a:schemeClr val="tx1"/>
                </a:solidFill>
                <a:latin typeface="Arial" charset="0"/>
              </a:defRPr>
            </a:lvl9pPr>
          </a:lstStyle>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More than US$ 59 BN</a:t>
            </a:r>
          </a:p>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28% of GDP – Regionals Best</a:t>
            </a:r>
          </a:p>
          <a:p>
            <a:pPr algn="l">
              <a:buFont typeface="Arial" pitchFamily="34" charset="0"/>
              <a:buChar char="•"/>
            </a:pPr>
            <a:r>
              <a:rPr lang="en-US" sz="1200" dirty="0">
                <a:solidFill>
                  <a:schemeClr val="tx1">
                    <a:lumMod val="50000"/>
                    <a:lumOff val="50000"/>
                  </a:schemeClr>
                </a:solidFill>
                <a:latin typeface="Segoe UI Light" panose="020B0502040204020203" pitchFamily="34" charset="0"/>
              </a:rPr>
              <a:t>17 months of Imports</a:t>
            </a:r>
          </a:p>
          <a:p>
            <a:pPr eaLnBrk="1" hangingPunct="1">
              <a:buFont typeface="Arial" charset="0"/>
              <a:buChar char="•"/>
            </a:pPr>
            <a:endParaRPr lang="en-US" altLang="es-ES" sz="1200" b="1" dirty="0">
              <a:solidFill>
                <a:schemeClr val="tx2"/>
              </a:solidFill>
              <a:latin typeface="Trebuchet MS" pitchFamily="34" charset="0"/>
            </a:endParaRPr>
          </a:p>
        </p:txBody>
      </p:sp>
      <p:sp>
        <p:nvSpPr>
          <p:cNvPr id="25" name="Rectangle 5"/>
          <p:cNvSpPr>
            <a:spLocks noChangeArrowheads="1"/>
          </p:cNvSpPr>
          <p:nvPr/>
        </p:nvSpPr>
        <p:spPr bwMode="auto">
          <a:xfrm>
            <a:off x="7502698" y="5144294"/>
            <a:ext cx="2217738" cy="603250"/>
          </a:xfrm>
          <a:prstGeom prst="rect">
            <a:avLst/>
          </a:prstGeom>
          <a:noFill/>
          <a:ln w="9525">
            <a:noFill/>
            <a:miter lim="800000"/>
            <a:headEnd/>
            <a:tailEnd/>
          </a:ln>
        </p:spPr>
        <p:txBody>
          <a:bodyPr/>
          <a:lstStyle/>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Poverty down to 22%</a:t>
            </a:r>
          </a:p>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55.6% in (2005)</a:t>
            </a:r>
          </a:p>
          <a:p>
            <a:pPr marL="171450" indent="-171450">
              <a:buFont typeface="Arial" pitchFamily="34" charset="0"/>
              <a:buChar char="•"/>
            </a:pPr>
            <a:r>
              <a:rPr lang="en-US" sz="1200" dirty="0">
                <a:solidFill>
                  <a:schemeClr val="tx1">
                    <a:lumMod val="50000"/>
                    <a:lumOff val="50000"/>
                  </a:schemeClr>
                </a:solidFill>
                <a:latin typeface="Segoe UI Light" panose="020B0502040204020203" pitchFamily="34" charset="0"/>
              </a:rPr>
              <a:t>Larger Middle Class</a:t>
            </a:r>
            <a:br>
              <a:rPr lang="en-US" sz="1200" dirty="0">
                <a:solidFill>
                  <a:schemeClr val="tx1">
                    <a:lumMod val="50000"/>
                    <a:lumOff val="50000"/>
                  </a:schemeClr>
                </a:solidFill>
                <a:latin typeface="Segoe UI Light" panose="020B0502040204020203" pitchFamily="34" charset="0"/>
              </a:rPr>
            </a:br>
            <a:endParaRPr lang="en-US" sz="1200" dirty="0">
              <a:solidFill>
                <a:schemeClr val="tx1">
                  <a:lumMod val="50000"/>
                  <a:lumOff val="50000"/>
                </a:schemeClr>
              </a:solidFill>
              <a:latin typeface="Segoe UI Light" panose="020B0502040204020203" pitchFamily="34" charset="0"/>
            </a:endParaRPr>
          </a:p>
        </p:txBody>
      </p:sp>
    </p:spTree>
    <p:extLst>
      <p:ext uri="{BB962C8B-B14F-4D97-AF65-F5344CB8AC3E}">
        <p14:creationId xmlns:p14="http://schemas.microsoft.com/office/powerpoint/2010/main" val="3630670785"/>
      </p:ext>
    </p:extLst>
  </p:cSld>
  <p:clrMapOvr>
    <a:masterClrMapping/>
  </p:clrMapOvr>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Cuadrícula">
  <a:themeElements>
    <a:clrScheme name="Cuadrícula">
      <a:dk1>
        <a:sysClr val="windowText" lastClr="000000"/>
      </a:dk1>
      <a:lt1>
        <a:sysClr val="window" lastClr="FFFFFF"/>
      </a:lt1>
      <a:dk2>
        <a:srgbClr val="534949"/>
      </a:dk2>
      <a:lt2>
        <a:srgbClr val="CCD1B9"/>
      </a:lt2>
      <a:accent1>
        <a:srgbClr val="C66951"/>
      </a:accent1>
      <a:accent2>
        <a:srgbClr val="BF974D"/>
      </a:accent2>
      <a:accent3>
        <a:srgbClr val="928B70"/>
      </a:accent3>
      <a:accent4>
        <a:srgbClr val="87706B"/>
      </a:accent4>
      <a:accent5>
        <a:srgbClr val="94734E"/>
      </a:accent5>
      <a:accent6>
        <a:srgbClr val="6F777D"/>
      </a:accent6>
      <a:hlink>
        <a:srgbClr val="CC9900"/>
      </a:hlink>
      <a:folHlink>
        <a:srgbClr val="C0C0C0"/>
      </a:folHlink>
    </a:clrScheme>
    <a:fontScheme name="Cuadrícula">
      <a:maj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ajorFont>
      <a:min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inorFont>
    </a:fontScheme>
    <a:fmtScheme name="Cuadrícula">
      <a:fillStyleLst>
        <a:solidFill>
          <a:schemeClr val="phClr"/>
        </a:solidFill>
        <a:solidFill>
          <a:schemeClr val="phClr">
            <a:tint val="50000"/>
          </a:schemeClr>
        </a:solidFill>
        <a:gradFill rotWithShape="1">
          <a:gsLst>
            <a:gs pos="0">
              <a:schemeClr val="phClr"/>
            </a:gs>
            <a:gs pos="90000">
              <a:schemeClr val="phClr">
                <a:shade val="100000"/>
              </a:schemeClr>
            </a:gs>
            <a:gs pos="100000">
              <a:schemeClr val="phClr">
                <a:shade val="85000"/>
              </a:schemeClr>
            </a:gs>
          </a:gsLst>
          <a:path path="circle">
            <a:fillToRect l="100000" t="100000" r="100000" b="100000"/>
          </a:path>
        </a:gra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effectStyle>
        <a:effectStyle>
          <a:effectLst>
            <a:outerShdw blurRad="31750" dist="25400" dir="5400000" rotWithShape="0">
              <a:srgbClr val="000000">
                <a:alpha val="50000"/>
              </a:srgbClr>
            </a:outerShdw>
          </a:effectLst>
        </a:effectStyle>
        <a:effectStyle>
          <a:effectLst>
            <a:outerShdw blurRad="38100" dist="25400" dir="5400000" rotWithShape="0">
              <a:srgbClr val="000000">
                <a:alpha val="45000"/>
              </a:srgbClr>
            </a:outerShdw>
          </a:effectLst>
          <a:scene3d>
            <a:camera prst="orthographicFront">
              <a:rot lat="0" lon="0" rev="0"/>
            </a:camera>
            <a:lightRig rig="brightRoom" dir="t"/>
          </a:scene3d>
          <a:sp3d extrusionH="12700" contourW="25400" prstMaterial="flat">
            <a:bevelT w="63500" h="152400" prst="angle"/>
            <a:contourClr>
              <a:schemeClr val="phClr">
                <a:shade val="30000"/>
              </a:schemeClr>
            </a:contourClr>
          </a:sp3d>
        </a:effectStyle>
      </a:effectStyleLst>
      <a:bgFillStyleLst>
        <a:solidFill>
          <a:schemeClr val="phClr"/>
        </a:solidFill>
        <a:solidFill>
          <a:schemeClr val="phClr">
            <a:tint val="90000"/>
            <a:shade val="93000"/>
            <a:satMod val="150000"/>
          </a:schemeClr>
        </a:solidFill>
        <a:blipFill rotWithShape="1">
          <a:blip xmlns:r="http://schemas.openxmlformats.org/officeDocument/2006/relationships" r:embed="rId1">
            <a:duotone>
              <a:schemeClr val="phClr">
                <a:tint val="95000"/>
              </a:schemeClr>
              <a:schemeClr val="phClr">
                <a:shade val="93000"/>
                <a:satMod val="110000"/>
              </a:schemeClr>
            </a:duotone>
          </a:blip>
          <a:tile tx="0" ty="0" sx="100000" sy="100000" flip="none" algn="tl"/>
        </a:blipFill>
      </a:bgFillStyleLst>
    </a:fmtScheme>
  </a:themeElements>
  <a:objectDefaults/>
  <a:extraClrScheme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27</TotalTime>
  <Words>2503</Words>
  <Application>Microsoft Office PowerPoint</Application>
  <PresentationFormat>Panorámica</PresentationFormat>
  <Paragraphs>628</Paragraphs>
  <Slides>45</Slides>
  <Notes>1</Notes>
  <HiddenSlides>0</HiddenSlides>
  <MMClips>0</MMClips>
  <ScaleCrop>false</ScaleCrop>
  <HeadingPairs>
    <vt:vector size="6" baseType="variant">
      <vt:variant>
        <vt:lpstr>Fuentes usadas</vt:lpstr>
      </vt:variant>
      <vt:variant>
        <vt:i4>13</vt:i4>
      </vt:variant>
      <vt:variant>
        <vt:lpstr>Tema</vt:lpstr>
      </vt:variant>
      <vt:variant>
        <vt:i4>2</vt:i4>
      </vt:variant>
      <vt:variant>
        <vt:lpstr>Títulos de diapositiva</vt:lpstr>
      </vt:variant>
      <vt:variant>
        <vt:i4>45</vt:i4>
      </vt:variant>
    </vt:vector>
  </HeadingPairs>
  <TitlesOfParts>
    <vt:vector size="60" baseType="lpstr">
      <vt:lpstr>ＭＳ Ｐゴシック</vt:lpstr>
      <vt:lpstr>Arial</vt:lpstr>
      <vt:lpstr>Arial Narrow</vt:lpstr>
      <vt:lpstr>Calibri</vt:lpstr>
      <vt:lpstr>Franklin Gothic Medium</vt:lpstr>
      <vt:lpstr>Segoe UI Light</vt:lpstr>
      <vt:lpstr>Segoe UI Semibold</vt:lpstr>
      <vt:lpstr>Tahoma</vt:lpstr>
      <vt:lpstr>Times New Roman</vt:lpstr>
      <vt:lpstr>Trebuchet MS</vt:lpstr>
      <vt:lpstr>Wingdings</vt:lpstr>
      <vt:lpstr>Wingdings 2</vt:lpstr>
      <vt:lpstr>Wingdings 3</vt:lpstr>
      <vt:lpstr>Cuadrícula</vt:lpstr>
      <vt:lpstr>Tema de Office</vt:lpstr>
      <vt:lpstr>Peru: A Great Opportunity</vt:lpstr>
      <vt:lpstr>Index</vt:lpstr>
      <vt:lpstr>1. Peru’s overview</vt:lpstr>
      <vt:lpstr>Geography</vt:lpstr>
      <vt:lpstr>Geography</vt:lpstr>
      <vt:lpstr>2. Demographics</vt:lpstr>
      <vt:lpstr>Population and human development</vt:lpstr>
      <vt:lpstr>3. Economic Aspects </vt:lpstr>
      <vt:lpstr>Economic Aspects</vt:lpstr>
      <vt:lpstr>4. Direct Investment</vt:lpstr>
      <vt:lpstr>Direct Investment</vt:lpstr>
      <vt:lpstr>5. Growth Opportunities</vt:lpstr>
      <vt:lpstr>Growth Opportunities</vt:lpstr>
      <vt:lpstr>6. Statistics</vt:lpstr>
      <vt:lpstr>Openness to the world</vt:lpstr>
      <vt:lpstr>Current economic activity upturn is driven by domestic demand</vt:lpstr>
      <vt:lpstr>Peru will continue to lead regional growth with sound fiscal fundamentals</vt:lpstr>
      <vt:lpstr>Economic activity is expected to grow 4.2% in 2019, driven by the dynamism of non-primary sectors and the recovery of primary sectors</vt:lpstr>
      <vt:lpstr>Peru has the highest Reserves/GDP ratio in the region</vt:lpstr>
      <vt:lpstr>7. Investment projects</vt:lpstr>
      <vt:lpstr>Portfolio 2018-2020</vt:lpstr>
      <vt:lpstr>CHALLENGES 2018</vt:lpstr>
      <vt:lpstr>CHALLENGES 2019 - 2020</vt:lpstr>
      <vt:lpstr>8. Economic and social weaknesses of the country </vt:lpstr>
      <vt:lpstr>economía</vt:lpstr>
      <vt:lpstr>economía</vt:lpstr>
      <vt:lpstr>economía</vt:lpstr>
      <vt:lpstr>ECONOMÍA</vt:lpstr>
      <vt:lpstr>ECONOMÍA</vt:lpstr>
      <vt:lpstr>economía</vt:lpstr>
      <vt:lpstr>Empleo y remuneraciones</vt:lpstr>
      <vt:lpstr>POBLACIÓN</vt:lpstr>
      <vt:lpstr>competitividad</vt:lpstr>
      <vt:lpstr>CORRUPCIÓN</vt:lpstr>
      <vt:lpstr>Trata de personas</vt:lpstr>
      <vt:lpstr>Conflictividad social</vt:lpstr>
      <vt:lpstr>POBLACIÓN</vt:lpstr>
      <vt:lpstr>Presentación de PowerPoint</vt:lpstr>
      <vt:lpstr>EDUCACION</vt:lpstr>
      <vt:lpstr>Calidad de infraestructura educativa</vt:lpstr>
      <vt:lpstr>EDUCACIÓN</vt:lpstr>
      <vt:lpstr>SALUD</vt:lpstr>
      <vt:lpstr>AMBIENTE</vt:lpstr>
      <vt:lpstr>AMBIENTE</vt:lpstr>
      <vt:lpstr>vivienda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Banco 12</dc:creator>
  <cp:lastModifiedBy>Banco 12</cp:lastModifiedBy>
  <cp:revision>3</cp:revision>
  <dcterms:created xsi:type="dcterms:W3CDTF">2018-10-29T23:09:18Z</dcterms:created>
  <dcterms:modified xsi:type="dcterms:W3CDTF">2018-10-29T23:36:44Z</dcterms:modified>
</cp:coreProperties>
</file>